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fntdata" ContentType="application/x-fontdata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tags/tag2.xml" ContentType="application/vnd.openxmlformats-officedocument.presentationml.tags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tags/tag3.xml" ContentType="application/vnd.openxmlformats-officedocument.presentationml.tags+xml"/>
  <Override PartName="/ppt/notesSlides/notesSlide11.xml" ContentType="application/vnd.openxmlformats-officedocument.presentationml.notesSlide+xml"/>
  <Override PartName="/ppt/tags/tag4.xml" ContentType="application/vnd.openxmlformats-officedocument.presentationml.tags+xml"/>
  <Override PartName="/ppt/notesSlides/notesSlide12.xml" ContentType="application/vnd.openxmlformats-officedocument.presentationml.notesSlide+xml"/>
  <Override PartName="/ppt/tags/tag5.xml" ContentType="application/vnd.openxmlformats-officedocument.presentationml.tags+xml"/>
  <Override PartName="/ppt/notesSlides/notesSlide13.xml" ContentType="application/vnd.openxmlformats-officedocument.presentationml.notesSlide+xml"/>
  <Override PartName="/ppt/tags/tag6.xml" ContentType="application/vnd.openxmlformats-officedocument.presentationml.tags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0" r:id="rId1"/>
  </p:sldMasterIdLst>
  <p:notesMasterIdLst>
    <p:notesMasterId r:id="rId18"/>
  </p:notesMasterIdLst>
  <p:sldIdLst>
    <p:sldId id="289" r:id="rId2"/>
    <p:sldId id="259" r:id="rId3"/>
    <p:sldId id="264" r:id="rId4"/>
    <p:sldId id="257" r:id="rId5"/>
    <p:sldId id="258" r:id="rId6"/>
    <p:sldId id="262" r:id="rId7"/>
    <p:sldId id="272" r:id="rId8"/>
    <p:sldId id="266" r:id="rId9"/>
    <p:sldId id="283" r:id="rId10"/>
    <p:sldId id="273" r:id="rId11"/>
    <p:sldId id="281" r:id="rId12"/>
    <p:sldId id="290" r:id="rId13"/>
    <p:sldId id="291" r:id="rId14"/>
    <p:sldId id="292" r:id="rId15"/>
    <p:sldId id="282" r:id="rId16"/>
    <p:sldId id="261" r:id="rId17"/>
  </p:sldIdLst>
  <p:sldSz cx="9144000" cy="5143500" type="screen16x9"/>
  <p:notesSz cx="6858000" cy="9144000"/>
  <p:embeddedFontLst>
    <p:embeddedFont>
      <p:font typeface="Calibri" panose="020F0502020204030204" pitchFamily="34" charset="0"/>
      <p:regular r:id="rId19"/>
      <p:bold r:id="rId20"/>
      <p:italic r:id="rId21"/>
      <p:boldItalic r:id="rId22"/>
    </p:embeddedFont>
    <p:embeddedFont>
      <p:font typeface="Nunito Black" panose="020B0604020202020204" charset="0"/>
      <p:bold r:id="rId23"/>
      <p:boldItalic r:id="rId24"/>
    </p:embeddedFont>
    <p:embeddedFont>
      <p:font typeface="Cambria" panose="02040503050406030204" pitchFamily="18" charset="0"/>
      <p:regular r:id="rId25"/>
      <p:bold r:id="rId26"/>
      <p:italic r:id="rId27"/>
      <p:boldItalic r:id="rId28"/>
    </p:embeddedFont>
    <p:embeddedFont>
      <p:font typeface="Cambria Math" panose="02040503050406030204" pitchFamily="18" charset="0"/>
      <p:regular r:id="rId29"/>
    </p:embeddedFont>
    <p:embeddedFont>
      <p:font typeface="Barrio" panose="020B0604020202020204" charset="0"/>
      <p:regular r:id="rId30"/>
    </p:embeddedFont>
    <p:embeddedFont>
      <p:font typeface="Nunito" panose="020B0604020202020204" charset="0"/>
      <p:regular r:id="rId31"/>
      <p:bold r:id="rId32"/>
      <p:italic r:id="rId33"/>
      <p:boldItalic r:id="rId34"/>
    </p:embeddedFont>
  </p:embeddedFontLst>
  <p:custDataLst>
    <p:tags r:id="rId35"/>
  </p:custData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pos="2880">
          <p15:clr>
            <a:srgbClr val="A4A3A4"/>
          </p15:clr>
        </p15:guide>
        <p15:guide id="2" pos="454">
          <p15:clr>
            <a:srgbClr val="9AA0A6"/>
          </p15:clr>
        </p15:guide>
        <p15:guide id="3" orient="horz" pos="336">
          <p15:clr>
            <a:srgbClr val="9AA0A6"/>
          </p15:clr>
        </p15:guide>
        <p15:guide id="4" orient="horz" pos="2904">
          <p15:clr>
            <a:srgbClr val="9AA0A6"/>
          </p15:clr>
        </p15:guide>
        <p15:guide id="5" pos="5299">
          <p15:clr>
            <a:srgbClr val="9AA0A6"/>
          </p15:clr>
        </p15:guide>
        <p15:guide id="6" orient="horz" pos="1055">
          <p15:clr>
            <a:srgbClr val="9AA0A6"/>
          </p15:clr>
        </p15:guide>
        <p15:guide id="7" orient="horz" pos="249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browse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AC8A2374-98F2-4FA7-B2A8-758BD03D37FB}">
  <a:tblStyle styleId="{AC8A2374-98F2-4FA7-B2A8-758BD03D37FB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000" autoAdjust="0"/>
  </p:normalViewPr>
  <p:slideViewPr>
    <p:cSldViewPr snapToGrid="0">
      <p:cViewPr varScale="1">
        <p:scale>
          <a:sx n="57" d="100"/>
          <a:sy n="57" d="100"/>
        </p:scale>
        <p:origin x="72" y="204"/>
      </p:cViewPr>
      <p:guideLst>
        <p:guide pos="2880"/>
        <p:guide pos="454"/>
        <p:guide orient="horz" pos="336"/>
        <p:guide orient="horz" pos="2904"/>
        <p:guide pos="5299"/>
        <p:guide orient="horz" pos="1055"/>
        <p:guide orient="horz" pos="249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notesMaster" Target="notesMasters/notesMaster1.xml"/><Relationship Id="rId26" Type="http://schemas.openxmlformats.org/officeDocument/2006/relationships/font" Target="fonts/font8.fntdata"/><Relationship Id="rId39" Type="http://schemas.openxmlformats.org/officeDocument/2006/relationships/tableStyles" Target="tableStyles.xml"/><Relationship Id="rId3" Type="http://schemas.openxmlformats.org/officeDocument/2006/relationships/slide" Target="slides/slide2.xml"/><Relationship Id="rId21" Type="http://schemas.openxmlformats.org/officeDocument/2006/relationships/font" Target="fonts/font3.fntdata"/><Relationship Id="rId34" Type="http://schemas.openxmlformats.org/officeDocument/2006/relationships/font" Target="fonts/font16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7.fntdata"/><Relationship Id="rId33" Type="http://schemas.openxmlformats.org/officeDocument/2006/relationships/font" Target="fonts/font15.fntdata"/><Relationship Id="rId38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font" Target="fonts/font2.fntdata"/><Relationship Id="rId29" Type="http://schemas.openxmlformats.org/officeDocument/2006/relationships/font" Target="fonts/font11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6.fntdata"/><Relationship Id="rId32" Type="http://schemas.openxmlformats.org/officeDocument/2006/relationships/font" Target="fonts/font14.fntdata"/><Relationship Id="rId37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font" Target="fonts/font5.fntdata"/><Relationship Id="rId28" Type="http://schemas.openxmlformats.org/officeDocument/2006/relationships/font" Target="fonts/font10.fntdata"/><Relationship Id="rId36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font" Target="fonts/font1.fntdata"/><Relationship Id="rId31" Type="http://schemas.openxmlformats.org/officeDocument/2006/relationships/font" Target="fonts/font13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font" Target="fonts/font4.fntdata"/><Relationship Id="rId27" Type="http://schemas.openxmlformats.org/officeDocument/2006/relationships/font" Target="fonts/font9.fntdata"/><Relationship Id="rId30" Type="http://schemas.openxmlformats.org/officeDocument/2006/relationships/font" Target="fonts/font12.fntdata"/><Relationship Id="rId35" Type="http://schemas.openxmlformats.org/officeDocument/2006/relationships/tags" Target="tags/tag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6" name="Google Shape;2736;g9af01fa61c_0_161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37" name="Google Shape;2737;g9af01fa61c_0_161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4" name="Google Shape;1864;g9cd6c88a46_0_1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65" name="Google Shape;1865;g9cd6c88a46_0_16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7" name="Google Shape;2077;g9af01fa61c_0_160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78" name="Google Shape;2078;g9af01fa61c_0_160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7" name="Google Shape;2077;g9af01fa61c_0_160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78" name="Google Shape;2078;g9af01fa61c_0_160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0660011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7" name="Google Shape;2077;g9af01fa61c_0_160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78" name="Google Shape;2078;g9af01fa61c_0_160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2015289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7" name="Google Shape;2077;g9af01fa61c_0_160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78" name="Google Shape;2078;g9af01fa61c_0_160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1246960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7" name="Google Shape;2247;g9af01fa61c_0_161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48" name="Google Shape;2248;g9af01fa61c_0_161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8" name="Google Shape;1458;g8b8e28cb56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59" name="Google Shape;1459;g8b8e28cb56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6" name="Google Shape;1426;g9ce3d34c3b_1_29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27" name="Google Shape;1427;g9ce3d34c3b_1_29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8" name="Google Shape;1508;g9b2ef95efe_0_15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09" name="Google Shape;1509;g9b2ef95efe_0_155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3" name="Google Shape;1403;g9af01fa61c_0_159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04" name="Google Shape;1404;g9af01fa61c_0_159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9" name="Google Shape;1409;g8b8e28cb5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10" name="Google Shape;1410;g8b8e28cb5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r>
              <a:rPr lang="fr-FR" sz="1100" b="1" dirty="0" err="1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Các</a:t>
            </a:r>
            <a:r>
              <a:rPr lang="fr-FR" sz="1100" b="1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fr-FR" sz="1100" b="1" dirty="0" err="1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ví</a:t>
            </a:r>
            <a:r>
              <a:rPr lang="fr-FR" sz="1100" b="1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fr-FR" sz="1100" b="1" dirty="0" err="1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dụ</a:t>
            </a:r>
            <a:r>
              <a:rPr lang="fr-FR" sz="1100" b="1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fr-FR" sz="1100" b="1" dirty="0" err="1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trên</a:t>
            </a:r>
            <a:r>
              <a:rPr lang="fr-FR" sz="1100" b="1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fr-FR" sz="1100" b="1" dirty="0" err="1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được</a:t>
            </a:r>
            <a:r>
              <a:rPr lang="fr-FR" sz="1100" b="1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fr-FR" sz="1100" b="1" dirty="0" err="1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gọi</a:t>
            </a:r>
            <a:r>
              <a:rPr lang="fr-FR" sz="1100" b="1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là </a:t>
            </a:r>
            <a:r>
              <a:rPr lang="fr-FR" sz="1100" b="1" dirty="0" err="1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phân</a:t>
            </a:r>
            <a:r>
              <a:rPr lang="fr-FR" sz="1100" b="1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fr-FR" sz="1100" b="1" dirty="0" err="1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tích</a:t>
            </a:r>
            <a:r>
              <a:rPr lang="fr-FR" sz="1100" b="1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fr-FR" sz="1100" b="1" dirty="0" err="1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đa</a:t>
            </a:r>
            <a:r>
              <a:rPr lang="fr-FR" sz="1100" b="1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fr-FR" sz="1100" b="1" dirty="0" err="1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thức</a:t>
            </a:r>
            <a:r>
              <a:rPr lang="fr-FR" sz="1100" b="1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fr-FR" sz="1100" b="1" dirty="0" err="1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thành</a:t>
            </a:r>
            <a:r>
              <a:rPr lang="fr-FR" sz="1100" b="1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fr-FR" sz="1100" b="1" dirty="0" err="1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nhân</a:t>
            </a:r>
            <a:r>
              <a:rPr lang="fr-FR" sz="1100" b="1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fr-FR" sz="1100" b="1" dirty="0" err="1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tử</a:t>
            </a:r>
            <a:r>
              <a:rPr lang="fr-FR" sz="1100" b="1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fr-FR" sz="1100" b="1" dirty="0" err="1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bằng</a:t>
            </a:r>
            <a:r>
              <a:rPr lang="fr-FR" sz="1100" b="1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fr-FR" sz="1100" b="1" dirty="0" err="1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phương</a:t>
            </a:r>
            <a:r>
              <a:rPr lang="fr-FR" sz="1100" b="1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fr-FR" sz="1100" b="1" dirty="0" err="1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pháp</a:t>
            </a:r>
            <a:r>
              <a:rPr lang="fr-FR" sz="1100" b="1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fr-FR" sz="1100" b="1" dirty="0" err="1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nhóm</a:t>
            </a:r>
            <a:r>
              <a:rPr lang="fr-FR" sz="1100" b="1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fr-FR" sz="1100" b="1" dirty="0" err="1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hạng</a:t>
            </a:r>
            <a:r>
              <a:rPr lang="fr-FR" sz="1100" b="1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fr-FR" sz="1100" b="1" dirty="0" err="1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tử</a:t>
            </a:r>
            <a:endParaRPr lang="en-US" sz="1100" b="1" dirty="0" smtClean="0">
              <a:solidFill>
                <a:schemeClr val="tx1"/>
              </a:solidFill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r>
              <a:rPr lang="en-US" altLang="en-US" sz="11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altLang="en-US" sz="11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1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hiểu</a:t>
            </a:r>
            <a:r>
              <a:rPr lang="en-US" altLang="en-US" sz="11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1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như</a:t>
            </a:r>
            <a:r>
              <a:rPr lang="en-US" altLang="en-US" sz="11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1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thế</a:t>
            </a:r>
            <a:r>
              <a:rPr lang="en-US" altLang="en-US" sz="11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1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US" altLang="en-US" sz="11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1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altLang="en-US" sz="11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1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altLang="en-US" sz="11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1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tích</a:t>
            </a:r>
            <a:r>
              <a:rPr lang="en-US" altLang="en-US" sz="11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1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đa</a:t>
            </a:r>
            <a:r>
              <a:rPr lang="en-US" altLang="en-US" sz="11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1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thức</a:t>
            </a:r>
            <a:r>
              <a:rPr lang="en-US" altLang="en-US" sz="11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1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altLang="en-US" sz="11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1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nhân</a:t>
            </a:r>
            <a:r>
              <a:rPr lang="en-US" altLang="en-US" sz="11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1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tử</a:t>
            </a:r>
            <a:r>
              <a:rPr lang="en-US" altLang="en-US" sz="11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1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bằng</a:t>
            </a:r>
            <a:r>
              <a:rPr lang="en-US" altLang="en-US" sz="11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1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phương</a:t>
            </a:r>
            <a:r>
              <a:rPr lang="en-US" altLang="en-US" sz="11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1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pháp</a:t>
            </a:r>
            <a:r>
              <a:rPr lang="en-US" altLang="en-US" sz="11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1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en-US" altLang="en-US" sz="11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1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hạng</a:t>
            </a:r>
            <a:r>
              <a:rPr lang="en-US" altLang="en-US" sz="11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1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tử</a:t>
            </a:r>
            <a:r>
              <a:rPr lang="en-US" altLang="en-US" sz="11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7" name="Google Shape;1497;g8b8e28cb56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98" name="Google Shape;1498;g8b8e28cb56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1" name="Google Shape;1841;g9af01fa61c_0_160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42" name="Google Shape;1842;g9af01fa61c_0_1609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3" name="Google Shape;1523;g9af01fa61c_0_160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24" name="Google Shape;1524;g9af01fa61c_0_160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0" name="Google Shape;2320;g9af01fa61c_0_1610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21" name="Google Shape;2321;g9af01fa61c_0_1610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Google Shape;116;p3"/>
          <p:cNvSpPr/>
          <p:nvPr/>
        </p:nvSpPr>
        <p:spPr>
          <a:xfrm rot="-1630848">
            <a:off x="562942" y="284707"/>
            <a:ext cx="8202253" cy="7835998"/>
          </a:xfrm>
          <a:custGeom>
            <a:avLst/>
            <a:gdLst/>
            <a:ahLst/>
            <a:cxnLst/>
            <a:rect l="l" t="t" r="r" b="b"/>
            <a:pathLst>
              <a:path w="51598" h="49294" extrusionOk="0">
                <a:moveTo>
                  <a:pt x="18012" y="0"/>
                </a:moveTo>
                <a:lnTo>
                  <a:pt x="17387" y="27"/>
                </a:lnTo>
                <a:lnTo>
                  <a:pt x="16762" y="108"/>
                </a:lnTo>
                <a:lnTo>
                  <a:pt x="16155" y="259"/>
                </a:lnTo>
                <a:lnTo>
                  <a:pt x="15860" y="367"/>
                </a:lnTo>
                <a:lnTo>
                  <a:pt x="15583" y="465"/>
                </a:lnTo>
                <a:lnTo>
                  <a:pt x="15065" y="724"/>
                </a:lnTo>
                <a:lnTo>
                  <a:pt x="14574" y="1036"/>
                </a:lnTo>
                <a:lnTo>
                  <a:pt x="14119" y="1385"/>
                </a:lnTo>
                <a:lnTo>
                  <a:pt x="13690" y="1786"/>
                </a:lnTo>
                <a:lnTo>
                  <a:pt x="13315" y="2224"/>
                </a:lnTo>
                <a:lnTo>
                  <a:pt x="12976" y="2706"/>
                </a:lnTo>
                <a:lnTo>
                  <a:pt x="12690" y="3206"/>
                </a:lnTo>
                <a:lnTo>
                  <a:pt x="12565" y="3474"/>
                </a:lnTo>
                <a:lnTo>
                  <a:pt x="12449" y="3742"/>
                </a:lnTo>
                <a:lnTo>
                  <a:pt x="12261" y="4296"/>
                </a:lnTo>
                <a:lnTo>
                  <a:pt x="12127" y="4867"/>
                </a:lnTo>
                <a:lnTo>
                  <a:pt x="12056" y="5457"/>
                </a:lnTo>
                <a:lnTo>
                  <a:pt x="12047" y="5751"/>
                </a:lnTo>
                <a:lnTo>
                  <a:pt x="12047" y="6091"/>
                </a:lnTo>
                <a:lnTo>
                  <a:pt x="12101" y="6769"/>
                </a:lnTo>
                <a:lnTo>
                  <a:pt x="12172" y="7448"/>
                </a:lnTo>
                <a:lnTo>
                  <a:pt x="12217" y="8127"/>
                </a:lnTo>
                <a:lnTo>
                  <a:pt x="12208" y="8466"/>
                </a:lnTo>
                <a:lnTo>
                  <a:pt x="12172" y="8779"/>
                </a:lnTo>
                <a:lnTo>
                  <a:pt x="12029" y="9323"/>
                </a:lnTo>
                <a:lnTo>
                  <a:pt x="11779" y="9806"/>
                </a:lnTo>
                <a:lnTo>
                  <a:pt x="11449" y="10216"/>
                </a:lnTo>
                <a:lnTo>
                  <a:pt x="11038" y="10574"/>
                </a:lnTo>
                <a:lnTo>
                  <a:pt x="10573" y="10859"/>
                </a:lnTo>
                <a:lnTo>
                  <a:pt x="10064" y="11100"/>
                </a:lnTo>
                <a:lnTo>
                  <a:pt x="9529" y="11279"/>
                </a:lnTo>
                <a:lnTo>
                  <a:pt x="9243" y="11350"/>
                </a:lnTo>
                <a:lnTo>
                  <a:pt x="8904" y="11431"/>
                </a:lnTo>
                <a:lnTo>
                  <a:pt x="8198" y="11538"/>
                </a:lnTo>
                <a:lnTo>
                  <a:pt x="7135" y="11645"/>
                </a:lnTo>
                <a:lnTo>
                  <a:pt x="6073" y="11743"/>
                </a:lnTo>
                <a:lnTo>
                  <a:pt x="5367" y="11850"/>
                </a:lnTo>
                <a:lnTo>
                  <a:pt x="4680" y="12011"/>
                </a:lnTo>
                <a:lnTo>
                  <a:pt x="4010" y="12252"/>
                </a:lnTo>
                <a:lnTo>
                  <a:pt x="3688" y="12413"/>
                </a:lnTo>
                <a:lnTo>
                  <a:pt x="3385" y="12583"/>
                </a:lnTo>
                <a:lnTo>
                  <a:pt x="2831" y="12994"/>
                </a:lnTo>
                <a:lnTo>
                  <a:pt x="2331" y="13485"/>
                </a:lnTo>
                <a:lnTo>
                  <a:pt x="1938" y="14047"/>
                </a:lnTo>
                <a:lnTo>
                  <a:pt x="1786" y="14351"/>
                </a:lnTo>
                <a:lnTo>
                  <a:pt x="1554" y="14654"/>
                </a:lnTo>
                <a:lnTo>
                  <a:pt x="1349" y="14967"/>
                </a:lnTo>
                <a:lnTo>
                  <a:pt x="1063" y="15449"/>
                </a:lnTo>
                <a:lnTo>
                  <a:pt x="608" y="16476"/>
                </a:lnTo>
                <a:lnTo>
                  <a:pt x="277" y="17548"/>
                </a:lnTo>
                <a:lnTo>
                  <a:pt x="81" y="18646"/>
                </a:lnTo>
                <a:lnTo>
                  <a:pt x="27" y="19209"/>
                </a:lnTo>
                <a:lnTo>
                  <a:pt x="0" y="19718"/>
                </a:lnTo>
                <a:lnTo>
                  <a:pt x="18" y="20780"/>
                </a:lnTo>
                <a:lnTo>
                  <a:pt x="143" y="21861"/>
                </a:lnTo>
                <a:lnTo>
                  <a:pt x="393" y="22924"/>
                </a:lnTo>
                <a:lnTo>
                  <a:pt x="670" y="23692"/>
                </a:lnTo>
                <a:lnTo>
                  <a:pt x="902" y="24174"/>
                </a:lnTo>
                <a:lnTo>
                  <a:pt x="1170" y="24629"/>
                </a:lnTo>
                <a:lnTo>
                  <a:pt x="1474" y="25058"/>
                </a:lnTo>
                <a:lnTo>
                  <a:pt x="1813" y="25460"/>
                </a:lnTo>
                <a:lnTo>
                  <a:pt x="2206" y="25817"/>
                </a:lnTo>
                <a:lnTo>
                  <a:pt x="2635" y="26121"/>
                </a:lnTo>
                <a:lnTo>
                  <a:pt x="3108" y="26388"/>
                </a:lnTo>
                <a:lnTo>
                  <a:pt x="3367" y="26496"/>
                </a:lnTo>
                <a:lnTo>
                  <a:pt x="3680" y="26612"/>
                </a:lnTo>
                <a:lnTo>
                  <a:pt x="4323" y="26772"/>
                </a:lnTo>
                <a:lnTo>
                  <a:pt x="5305" y="26880"/>
                </a:lnTo>
                <a:lnTo>
                  <a:pt x="6635" y="26889"/>
                </a:lnTo>
                <a:lnTo>
                  <a:pt x="7627" y="26915"/>
                </a:lnTo>
                <a:lnTo>
                  <a:pt x="8287" y="26978"/>
                </a:lnTo>
                <a:lnTo>
                  <a:pt x="8609" y="27040"/>
                </a:lnTo>
                <a:lnTo>
                  <a:pt x="8877" y="27103"/>
                </a:lnTo>
                <a:lnTo>
                  <a:pt x="9404" y="27273"/>
                </a:lnTo>
                <a:lnTo>
                  <a:pt x="9904" y="27514"/>
                </a:lnTo>
                <a:lnTo>
                  <a:pt x="10350" y="27835"/>
                </a:lnTo>
                <a:lnTo>
                  <a:pt x="10547" y="28040"/>
                </a:lnTo>
                <a:lnTo>
                  <a:pt x="10716" y="28255"/>
                </a:lnTo>
                <a:lnTo>
                  <a:pt x="10949" y="28737"/>
                </a:lnTo>
                <a:lnTo>
                  <a:pt x="11038" y="29255"/>
                </a:lnTo>
                <a:lnTo>
                  <a:pt x="11011" y="29791"/>
                </a:lnTo>
                <a:lnTo>
                  <a:pt x="10949" y="30059"/>
                </a:lnTo>
                <a:lnTo>
                  <a:pt x="10859" y="30362"/>
                </a:lnTo>
                <a:lnTo>
                  <a:pt x="10609" y="30943"/>
                </a:lnTo>
                <a:lnTo>
                  <a:pt x="10127" y="31764"/>
                </a:lnTo>
                <a:lnTo>
                  <a:pt x="9779" y="32291"/>
                </a:lnTo>
                <a:lnTo>
                  <a:pt x="9430" y="32836"/>
                </a:lnTo>
                <a:lnTo>
                  <a:pt x="8930" y="33675"/>
                </a:lnTo>
                <a:lnTo>
                  <a:pt x="8654" y="34256"/>
                </a:lnTo>
                <a:lnTo>
                  <a:pt x="8529" y="34559"/>
                </a:lnTo>
                <a:lnTo>
                  <a:pt x="8421" y="34854"/>
                </a:lnTo>
                <a:lnTo>
                  <a:pt x="8252" y="35461"/>
                </a:lnTo>
                <a:lnTo>
                  <a:pt x="8136" y="36077"/>
                </a:lnTo>
                <a:lnTo>
                  <a:pt x="8082" y="36694"/>
                </a:lnTo>
                <a:lnTo>
                  <a:pt x="8091" y="37319"/>
                </a:lnTo>
                <a:lnTo>
                  <a:pt x="8171" y="37926"/>
                </a:lnTo>
                <a:lnTo>
                  <a:pt x="8332" y="38533"/>
                </a:lnTo>
                <a:lnTo>
                  <a:pt x="8564" y="39114"/>
                </a:lnTo>
                <a:lnTo>
                  <a:pt x="8725" y="39390"/>
                </a:lnTo>
                <a:lnTo>
                  <a:pt x="8868" y="39632"/>
                </a:lnTo>
                <a:lnTo>
                  <a:pt x="9216" y="40078"/>
                </a:lnTo>
                <a:lnTo>
                  <a:pt x="9618" y="40480"/>
                </a:lnTo>
                <a:lnTo>
                  <a:pt x="10064" y="40828"/>
                </a:lnTo>
                <a:lnTo>
                  <a:pt x="10556" y="41114"/>
                </a:lnTo>
                <a:lnTo>
                  <a:pt x="11074" y="41328"/>
                </a:lnTo>
                <a:lnTo>
                  <a:pt x="11618" y="41462"/>
                </a:lnTo>
                <a:lnTo>
                  <a:pt x="12190" y="41498"/>
                </a:lnTo>
                <a:lnTo>
                  <a:pt x="12476" y="41480"/>
                </a:lnTo>
                <a:lnTo>
                  <a:pt x="12726" y="41453"/>
                </a:lnTo>
                <a:lnTo>
                  <a:pt x="13217" y="41337"/>
                </a:lnTo>
                <a:lnTo>
                  <a:pt x="13690" y="41167"/>
                </a:lnTo>
                <a:lnTo>
                  <a:pt x="14145" y="40953"/>
                </a:lnTo>
                <a:lnTo>
                  <a:pt x="14806" y="40578"/>
                </a:lnTo>
                <a:lnTo>
                  <a:pt x="15637" y="39989"/>
                </a:lnTo>
                <a:lnTo>
                  <a:pt x="16039" y="39694"/>
                </a:lnTo>
                <a:lnTo>
                  <a:pt x="16396" y="39426"/>
                </a:lnTo>
                <a:lnTo>
                  <a:pt x="17182" y="38881"/>
                </a:lnTo>
                <a:lnTo>
                  <a:pt x="17807" y="38551"/>
                </a:lnTo>
                <a:lnTo>
                  <a:pt x="18235" y="38381"/>
                </a:lnTo>
                <a:lnTo>
                  <a:pt x="18691" y="38283"/>
                </a:lnTo>
                <a:lnTo>
                  <a:pt x="19146" y="38274"/>
                </a:lnTo>
                <a:lnTo>
                  <a:pt x="19378" y="38310"/>
                </a:lnTo>
                <a:lnTo>
                  <a:pt x="19682" y="38381"/>
                </a:lnTo>
                <a:lnTo>
                  <a:pt x="20200" y="38631"/>
                </a:lnTo>
                <a:lnTo>
                  <a:pt x="20629" y="39006"/>
                </a:lnTo>
                <a:lnTo>
                  <a:pt x="20977" y="39462"/>
                </a:lnTo>
                <a:lnTo>
                  <a:pt x="21254" y="39989"/>
                </a:lnTo>
                <a:lnTo>
                  <a:pt x="21459" y="40551"/>
                </a:lnTo>
                <a:lnTo>
                  <a:pt x="21673" y="41418"/>
                </a:lnTo>
                <a:lnTo>
                  <a:pt x="21754" y="41971"/>
                </a:lnTo>
                <a:lnTo>
                  <a:pt x="21843" y="42703"/>
                </a:lnTo>
                <a:lnTo>
                  <a:pt x="21977" y="43793"/>
                </a:lnTo>
                <a:lnTo>
                  <a:pt x="22102" y="44507"/>
                </a:lnTo>
                <a:lnTo>
                  <a:pt x="22191" y="44864"/>
                </a:lnTo>
                <a:lnTo>
                  <a:pt x="22281" y="45159"/>
                </a:lnTo>
                <a:lnTo>
                  <a:pt x="22495" y="45731"/>
                </a:lnTo>
                <a:lnTo>
                  <a:pt x="22763" y="46284"/>
                </a:lnTo>
                <a:lnTo>
                  <a:pt x="23075" y="46811"/>
                </a:lnTo>
                <a:lnTo>
                  <a:pt x="23254" y="47061"/>
                </a:lnTo>
                <a:lnTo>
                  <a:pt x="23442" y="47293"/>
                </a:lnTo>
                <a:lnTo>
                  <a:pt x="23843" y="47740"/>
                </a:lnTo>
                <a:lnTo>
                  <a:pt x="24290" y="48142"/>
                </a:lnTo>
                <a:lnTo>
                  <a:pt x="24772" y="48490"/>
                </a:lnTo>
                <a:lnTo>
                  <a:pt x="25290" y="48776"/>
                </a:lnTo>
                <a:lnTo>
                  <a:pt x="25835" y="49008"/>
                </a:lnTo>
                <a:lnTo>
                  <a:pt x="26406" y="49178"/>
                </a:lnTo>
                <a:lnTo>
                  <a:pt x="27005" y="49267"/>
                </a:lnTo>
                <a:lnTo>
                  <a:pt x="27308" y="49285"/>
                </a:lnTo>
                <a:lnTo>
                  <a:pt x="27621" y="49294"/>
                </a:lnTo>
                <a:lnTo>
                  <a:pt x="28228" y="49231"/>
                </a:lnTo>
                <a:lnTo>
                  <a:pt x="28817" y="49106"/>
                </a:lnTo>
                <a:lnTo>
                  <a:pt x="29371" y="48901"/>
                </a:lnTo>
                <a:lnTo>
                  <a:pt x="29898" y="48624"/>
                </a:lnTo>
                <a:lnTo>
                  <a:pt x="30380" y="48285"/>
                </a:lnTo>
                <a:lnTo>
                  <a:pt x="30818" y="47874"/>
                </a:lnTo>
                <a:lnTo>
                  <a:pt x="31202" y="47401"/>
                </a:lnTo>
                <a:lnTo>
                  <a:pt x="31371" y="47142"/>
                </a:lnTo>
                <a:lnTo>
                  <a:pt x="31550" y="46847"/>
                </a:lnTo>
                <a:lnTo>
                  <a:pt x="31863" y="46231"/>
                </a:lnTo>
                <a:lnTo>
                  <a:pt x="32255" y="45266"/>
                </a:lnTo>
                <a:lnTo>
                  <a:pt x="32505" y="44623"/>
                </a:lnTo>
                <a:lnTo>
                  <a:pt x="33059" y="43186"/>
                </a:lnTo>
                <a:lnTo>
                  <a:pt x="33613" y="41748"/>
                </a:lnTo>
                <a:lnTo>
                  <a:pt x="34122" y="40382"/>
                </a:lnTo>
                <a:lnTo>
                  <a:pt x="34658" y="39015"/>
                </a:lnTo>
                <a:lnTo>
                  <a:pt x="34783" y="38730"/>
                </a:lnTo>
                <a:lnTo>
                  <a:pt x="35068" y="38167"/>
                </a:lnTo>
                <a:lnTo>
                  <a:pt x="35435" y="37667"/>
                </a:lnTo>
                <a:lnTo>
                  <a:pt x="35774" y="37354"/>
                </a:lnTo>
                <a:lnTo>
                  <a:pt x="36033" y="37185"/>
                </a:lnTo>
                <a:lnTo>
                  <a:pt x="36176" y="37104"/>
                </a:lnTo>
                <a:lnTo>
                  <a:pt x="36479" y="36979"/>
                </a:lnTo>
                <a:lnTo>
                  <a:pt x="37104" y="36845"/>
                </a:lnTo>
                <a:lnTo>
                  <a:pt x="37747" y="36828"/>
                </a:lnTo>
                <a:lnTo>
                  <a:pt x="38390" y="36917"/>
                </a:lnTo>
                <a:lnTo>
                  <a:pt x="39364" y="37167"/>
                </a:lnTo>
                <a:lnTo>
                  <a:pt x="40605" y="37613"/>
                </a:lnTo>
                <a:lnTo>
                  <a:pt x="41194" y="37819"/>
                </a:lnTo>
                <a:lnTo>
                  <a:pt x="41498" y="37917"/>
                </a:lnTo>
                <a:lnTo>
                  <a:pt x="42132" y="38096"/>
                </a:lnTo>
                <a:lnTo>
                  <a:pt x="42757" y="38221"/>
                </a:lnTo>
                <a:lnTo>
                  <a:pt x="43391" y="38283"/>
                </a:lnTo>
                <a:lnTo>
                  <a:pt x="44016" y="38283"/>
                </a:lnTo>
                <a:lnTo>
                  <a:pt x="44632" y="38194"/>
                </a:lnTo>
                <a:lnTo>
                  <a:pt x="45240" y="38024"/>
                </a:lnTo>
                <a:lnTo>
                  <a:pt x="45829" y="37747"/>
                </a:lnTo>
                <a:lnTo>
                  <a:pt x="46115" y="37569"/>
                </a:lnTo>
                <a:lnTo>
                  <a:pt x="46356" y="37399"/>
                </a:lnTo>
                <a:lnTo>
                  <a:pt x="46802" y="37033"/>
                </a:lnTo>
                <a:lnTo>
                  <a:pt x="47204" y="36613"/>
                </a:lnTo>
                <a:lnTo>
                  <a:pt x="47579" y="36167"/>
                </a:lnTo>
                <a:lnTo>
                  <a:pt x="48088" y="35443"/>
                </a:lnTo>
                <a:lnTo>
                  <a:pt x="48669" y="34425"/>
                </a:lnTo>
                <a:lnTo>
                  <a:pt x="48919" y="33907"/>
                </a:lnTo>
                <a:lnTo>
                  <a:pt x="49205" y="33327"/>
                </a:lnTo>
                <a:lnTo>
                  <a:pt x="49589" y="32398"/>
                </a:lnTo>
                <a:lnTo>
                  <a:pt x="49794" y="31755"/>
                </a:lnTo>
                <a:lnTo>
                  <a:pt x="49937" y="31103"/>
                </a:lnTo>
                <a:lnTo>
                  <a:pt x="49990" y="30452"/>
                </a:lnTo>
                <a:lnTo>
                  <a:pt x="49928" y="29809"/>
                </a:lnTo>
                <a:lnTo>
                  <a:pt x="49740" y="29175"/>
                </a:lnTo>
                <a:lnTo>
                  <a:pt x="49580" y="28871"/>
                </a:lnTo>
                <a:lnTo>
                  <a:pt x="49401" y="28594"/>
                </a:lnTo>
                <a:lnTo>
                  <a:pt x="48981" y="28112"/>
                </a:lnTo>
                <a:lnTo>
                  <a:pt x="48517" y="27665"/>
                </a:lnTo>
                <a:lnTo>
                  <a:pt x="48061" y="27219"/>
                </a:lnTo>
                <a:lnTo>
                  <a:pt x="47847" y="26969"/>
                </a:lnTo>
                <a:lnTo>
                  <a:pt x="47686" y="26755"/>
                </a:lnTo>
                <a:lnTo>
                  <a:pt x="47401" y="26290"/>
                </a:lnTo>
                <a:lnTo>
                  <a:pt x="47186" y="25790"/>
                </a:lnTo>
                <a:lnTo>
                  <a:pt x="47026" y="25263"/>
                </a:lnTo>
                <a:lnTo>
                  <a:pt x="46981" y="24995"/>
                </a:lnTo>
                <a:lnTo>
                  <a:pt x="46936" y="24727"/>
                </a:lnTo>
                <a:lnTo>
                  <a:pt x="46918" y="24174"/>
                </a:lnTo>
                <a:lnTo>
                  <a:pt x="46954" y="23629"/>
                </a:lnTo>
                <a:lnTo>
                  <a:pt x="47061" y="23093"/>
                </a:lnTo>
                <a:lnTo>
                  <a:pt x="47142" y="22834"/>
                </a:lnTo>
                <a:lnTo>
                  <a:pt x="47249" y="22540"/>
                </a:lnTo>
                <a:lnTo>
                  <a:pt x="47535" y="22004"/>
                </a:lnTo>
                <a:lnTo>
                  <a:pt x="47892" y="21504"/>
                </a:lnTo>
                <a:lnTo>
                  <a:pt x="48303" y="21048"/>
                </a:lnTo>
                <a:lnTo>
                  <a:pt x="48526" y="20834"/>
                </a:lnTo>
                <a:lnTo>
                  <a:pt x="48999" y="20405"/>
                </a:lnTo>
                <a:lnTo>
                  <a:pt x="49955" y="19548"/>
                </a:lnTo>
                <a:lnTo>
                  <a:pt x="50598" y="18852"/>
                </a:lnTo>
                <a:lnTo>
                  <a:pt x="50973" y="18351"/>
                </a:lnTo>
                <a:lnTo>
                  <a:pt x="51276" y="17798"/>
                </a:lnTo>
                <a:lnTo>
                  <a:pt x="51491" y="17200"/>
                </a:lnTo>
                <a:lnTo>
                  <a:pt x="51553" y="16869"/>
                </a:lnTo>
                <a:lnTo>
                  <a:pt x="51598" y="16557"/>
                </a:lnTo>
                <a:lnTo>
                  <a:pt x="51571" y="15976"/>
                </a:lnTo>
                <a:lnTo>
                  <a:pt x="51437" y="15431"/>
                </a:lnTo>
                <a:lnTo>
                  <a:pt x="51187" y="14949"/>
                </a:lnTo>
                <a:lnTo>
                  <a:pt x="50857" y="14521"/>
                </a:lnTo>
                <a:lnTo>
                  <a:pt x="50437" y="14145"/>
                </a:lnTo>
                <a:lnTo>
                  <a:pt x="49955" y="13842"/>
                </a:lnTo>
                <a:lnTo>
                  <a:pt x="49428" y="13610"/>
                </a:lnTo>
                <a:lnTo>
                  <a:pt x="49142" y="13529"/>
                </a:lnTo>
                <a:lnTo>
                  <a:pt x="48812" y="13449"/>
                </a:lnTo>
                <a:lnTo>
                  <a:pt x="48142" y="13369"/>
                </a:lnTo>
                <a:lnTo>
                  <a:pt x="47133" y="13378"/>
                </a:lnTo>
                <a:lnTo>
                  <a:pt x="45784" y="13511"/>
                </a:lnTo>
                <a:lnTo>
                  <a:pt x="44784" y="13556"/>
                </a:lnTo>
                <a:lnTo>
                  <a:pt x="44114" y="13511"/>
                </a:lnTo>
                <a:lnTo>
                  <a:pt x="43775" y="13458"/>
                </a:lnTo>
                <a:lnTo>
                  <a:pt x="43507" y="13395"/>
                </a:lnTo>
                <a:lnTo>
                  <a:pt x="42980" y="13217"/>
                </a:lnTo>
                <a:lnTo>
                  <a:pt x="42480" y="12976"/>
                </a:lnTo>
                <a:lnTo>
                  <a:pt x="42016" y="12681"/>
                </a:lnTo>
                <a:lnTo>
                  <a:pt x="41587" y="12333"/>
                </a:lnTo>
                <a:lnTo>
                  <a:pt x="41203" y="11931"/>
                </a:lnTo>
                <a:lnTo>
                  <a:pt x="40873" y="11484"/>
                </a:lnTo>
                <a:lnTo>
                  <a:pt x="40596" y="11011"/>
                </a:lnTo>
                <a:lnTo>
                  <a:pt x="40489" y="10752"/>
                </a:lnTo>
                <a:lnTo>
                  <a:pt x="40355" y="10404"/>
                </a:lnTo>
                <a:lnTo>
                  <a:pt x="40176" y="9689"/>
                </a:lnTo>
                <a:lnTo>
                  <a:pt x="40033" y="8582"/>
                </a:lnTo>
                <a:lnTo>
                  <a:pt x="39971" y="7850"/>
                </a:lnTo>
                <a:lnTo>
                  <a:pt x="39900" y="7171"/>
                </a:lnTo>
                <a:lnTo>
                  <a:pt x="39712" y="6171"/>
                </a:lnTo>
                <a:lnTo>
                  <a:pt x="39524" y="5528"/>
                </a:lnTo>
                <a:lnTo>
                  <a:pt x="39399" y="5207"/>
                </a:lnTo>
                <a:lnTo>
                  <a:pt x="39274" y="4921"/>
                </a:lnTo>
                <a:lnTo>
                  <a:pt x="38980" y="4376"/>
                </a:lnTo>
                <a:lnTo>
                  <a:pt x="38640" y="3858"/>
                </a:lnTo>
                <a:lnTo>
                  <a:pt x="38247" y="3385"/>
                </a:lnTo>
                <a:lnTo>
                  <a:pt x="37801" y="2965"/>
                </a:lnTo>
                <a:lnTo>
                  <a:pt x="37319" y="2590"/>
                </a:lnTo>
                <a:lnTo>
                  <a:pt x="36783" y="2278"/>
                </a:lnTo>
                <a:lnTo>
                  <a:pt x="36211" y="2045"/>
                </a:lnTo>
                <a:lnTo>
                  <a:pt x="35908" y="1947"/>
                </a:lnTo>
                <a:lnTo>
                  <a:pt x="35604" y="1876"/>
                </a:lnTo>
                <a:lnTo>
                  <a:pt x="34988" y="1804"/>
                </a:lnTo>
                <a:lnTo>
                  <a:pt x="34390" y="1813"/>
                </a:lnTo>
                <a:lnTo>
                  <a:pt x="33809" y="1920"/>
                </a:lnTo>
                <a:lnTo>
                  <a:pt x="33247" y="2099"/>
                </a:lnTo>
                <a:lnTo>
                  <a:pt x="32720" y="2358"/>
                </a:lnTo>
                <a:lnTo>
                  <a:pt x="32220" y="2697"/>
                </a:lnTo>
                <a:lnTo>
                  <a:pt x="31764" y="3108"/>
                </a:lnTo>
                <a:lnTo>
                  <a:pt x="31559" y="3340"/>
                </a:lnTo>
                <a:lnTo>
                  <a:pt x="31237" y="3733"/>
                </a:lnTo>
                <a:lnTo>
                  <a:pt x="30621" y="4626"/>
                </a:lnTo>
                <a:lnTo>
                  <a:pt x="30112" y="5260"/>
                </a:lnTo>
                <a:lnTo>
                  <a:pt x="29746" y="5644"/>
                </a:lnTo>
                <a:lnTo>
                  <a:pt x="29326" y="5957"/>
                </a:lnTo>
                <a:lnTo>
                  <a:pt x="28862" y="6180"/>
                </a:lnTo>
                <a:lnTo>
                  <a:pt x="28594" y="6251"/>
                </a:lnTo>
                <a:lnTo>
                  <a:pt x="28282" y="6305"/>
                </a:lnTo>
                <a:lnTo>
                  <a:pt x="27674" y="6287"/>
                </a:lnTo>
                <a:lnTo>
                  <a:pt x="27076" y="6153"/>
                </a:lnTo>
                <a:lnTo>
                  <a:pt x="26496" y="5912"/>
                </a:lnTo>
                <a:lnTo>
                  <a:pt x="25951" y="5591"/>
                </a:lnTo>
                <a:lnTo>
                  <a:pt x="25433" y="5207"/>
                </a:lnTo>
                <a:lnTo>
                  <a:pt x="24727" y="4573"/>
                </a:lnTo>
                <a:lnTo>
                  <a:pt x="24326" y="4135"/>
                </a:lnTo>
                <a:lnTo>
                  <a:pt x="23513" y="3180"/>
                </a:lnTo>
                <a:lnTo>
                  <a:pt x="22236" y="1795"/>
                </a:lnTo>
                <a:lnTo>
                  <a:pt x="21522" y="1197"/>
                </a:lnTo>
                <a:lnTo>
                  <a:pt x="21004" y="849"/>
                </a:lnTo>
                <a:lnTo>
                  <a:pt x="20727" y="688"/>
                </a:lnTo>
                <a:lnTo>
                  <a:pt x="20450" y="545"/>
                </a:lnTo>
                <a:lnTo>
                  <a:pt x="19870" y="313"/>
                </a:lnTo>
                <a:lnTo>
                  <a:pt x="19262" y="143"/>
                </a:lnTo>
                <a:lnTo>
                  <a:pt x="18646" y="45"/>
                </a:lnTo>
                <a:lnTo>
                  <a:pt x="18012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7" name="Google Shape;117;p3"/>
          <p:cNvGrpSpPr/>
          <p:nvPr/>
        </p:nvGrpSpPr>
        <p:grpSpPr>
          <a:xfrm>
            <a:off x="5043001" y="1873566"/>
            <a:ext cx="4943885" cy="4934403"/>
            <a:chOff x="5350763" y="1873566"/>
            <a:chExt cx="4943885" cy="4934403"/>
          </a:xfrm>
        </p:grpSpPr>
        <p:grpSp>
          <p:nvGrpSpPr>
            <p:cNvPr id="118" name="Google Shape;118;p3"/>
            <p:cNvGrpSpPr/>
            <p:nvPr/>
          </p:nvGrpSpPr>
          <p:grpSpPr>
            <a:xfrm rot="-3180006">
              <a:off x="7382538" y="3035723"/>
              <a:ext cx="1586477" cy="1355249"/>
              <a:chOff x="6032989" y="2653290"/>
              <a:chExt cx="535692" cy="457560"/>
            </a:xfrm>
          </p:grpSpPr>
          <p:sp>
            <p:nvSpPr>
              <p:cNvPr id="119" name="Google Shape;119;p3"/>
              <p:cNvSpPr/>
              <p:nvPr/>
            </p:nvSpPr>
            <p:spPr>
              <a:xfrm>
                <a:off x="6067519" y="2653290"/>
                <a:ext cx="501162" cy="361310"/>
              </a:xfrm>
              <a:custGeom>
                <a:avLst/>
                <a:gdLst/>
                <a:ahLst/>
                <a:cxnLst/>
                <a:rect l="l" t="t" r="r" b="b"/>
                <a:pathLst>
                  <a:path w="15298" h="11029" extrusionOk="0">
                    <a:moveTo>
                      <a:pt x="11904" y="0"/>
                    </a:moveTo>
                    <a:lnTo>
                      <a:pt x="11520" y="18"/>
                    </a:lnTo>
                    <a:lnTo>
                      <a:pt x="10823" y="188"/>
                    </a:lnTo>
                    <a:lnTo>
                      <a:pt x="10198" y="455"/>
                    </a:lnTo>
                    <a:lnTo>
                      <a:pt x="9627" y="786"/>
                    </a:lnTo>
                    <a:lnTo>
                      <a:pt x="9350" y="964"/>
                    </a:lnTo>
                    <a:lnTo>
                      <a:pt x="9225" y="1045"/>
                    </a:lnTo>
                    <a:lnTo>
                      <a:pt x="8948" y="1188"/>
                    </a:lnTo>
                    <a:lnTo>
                      <a:pt x="8778" y="1223"/>
                    </a:lnTo>
                    <a:lnTo>
                      <a:pt x="8662" y="1241"/>
                    </a:lnTo>
                    <a:lnTo>
                      <a:pt x="8421" y="1215"/>
                    </a:lnTo>
                    <a:lnTo>
                      <a:pt x="8055" y="1107"/>
                    </a:lnTo>
                    <a:lnTo>
                      <a:pt x="7564" y="866"/>
                    </a:lnTo>
                    <a:lnTo>
                      <a:pt x="7055" y="607"/>
                    </a:lnTo>
                    <a:lnTo>
                      <a:pt x="6805" y="518"/>
                    </a:lnTo>
                    <a:lnTo>
                      <a:pt x="6555" y="455"/>
                    </a:lnTo>
                    <a:lnTo>
                      <a:pt x="6108" y="447"/>
                    </a:lnTo>
                    <a:lnTo>
                      <a:pt x="5706" y="554"/>
                    </a:lnTo>
                    <a:lnTo>
                      <a:pt x="5358" y="759"/>
                    </a:lnTo>
                    <a:lnTo>
                      <a:pt x="5072" y="1045"/>
                    </a:lnTo>
                    <a:lnTo>
                      <a:pt x="4867" y="1393"/>
                    </a:lnTo>
                    <a:lnTo>
                      <a:pt x="4733" y="1777"/>
                    </a:lnTo>
                    <a:lnTo>
                      <a:pt x="4688" y="2179"/>
                    </a:lnTo>
                    <a:lnTo>
                      <a:pt x="4706" y="2375"/>
                    </a:lnTo>
                    <a:lnTo>
                      <a:pt x="4724" y="2608"/>
                    </a:lnTo>
                    <a:lnTo>
                      <a:pt x="4679" y="3054"/>
                    </a:lnTo>
                    <a:lnTo>
                      <a:pt x="4608" y="3259"/>
                    </a:lnTo>
                    <a:lnTo>
                      <a:pt x="4536" y="3420"/>
                    </a:lnTo>
                    <a:lnTo>
                      <a:pt x="4385" y="3679"/>
                    </a:lnTo>
                    <a:lnTo>
                      <a:pt x="4224" y="3867"/>
                    </a:lnTo>
                    <a:lnTo>
                      <a:pt x="4054" y="4010"/>
                    </a:lnTo>
                    <a:lnTo>
                      <a:pt x="3777" y="4126"/>
                    </a:lnTo>
                    <a:lnTo>
                      <a:pt x="3385" y="4152"/>
                    </a:lnTo>
                    <a:lnTo>
                      <a:pt x="2742" y="4036"/>
                    </a:lnTo>
                    <a:lnTo>
                      <a:pt x="2054" y="3929"/>
                    </a:lnTo>
                    <a:lnTo>
                      <a:pt x="1590" y="3956"/>
                    </a:lnTo>
                    <a:lnTo>
                      <a:pt x="1357" y="4036"/>
                    </a:lnTo>
                    <a:lnTo>
                      <a:pt x="1206" y="4108"/>
                    </a:lnTo>
                    <a:lnTo>
                      <a:pt x="938" y="4269"/>
                    </a:lnTo>
                    <a:lnTo>
                      <a:pt x="706" y="4465"/>
                    </a:lnTo>
                    <a:lnTo>
                      <a:pt x="509" y="4679"/>
                    </a:lnTo>
                    <a:lnTo>
                      <a:pt x="277" y="5054"/>
                    </a:lnTo>
                    <a:lnTo>
                      <a:pt x="80" y="5662"/>
                    </a:lnTo>
                    <a:lnTo>
                      <a:pt x="0" y="6376"/>
                    </a:lnTo>
                    <a:lnTo>
                      <a:pt x="18" y="7207"/>
                    </a:lnTo>
                    <a:lnTo>
                      <a:pt x="188" y="8680"/>
                    </a:lnTo>
                    <a:lnTo>
                      <a:pt x="384" y="9850"/>
                    </a:lnTo>
                    <a:lnTo>
                      <a:pt x="429" y="10037"/>
                    </a:lnTo>
                    <a:lnTo>
                      <a:pt x="598" y="10359"/>
                    </a:lnTo>
                    <a:lnTo>
                      <a:pt x="848" y="10600"/>
                    </a:lnTo>
                    <a:lnTo>
                      <a:pt x="1134" y="10734"/>
                    </a:lnTo>
                    <a:lnTo>
                      <a:pt x="1563" y="10734"/>
                    </a:lnTo>
                    <a:lnTo>
                      <a:pt x="2099" y="10787"/>
                    </a:lnTo>
                    <a:lnTo>
                      <a:pt x="2920" y="10912"/>
                    </a:lnTo>
                    <a:lnTo>
                      <a:pt x="3492" y="10957"/>
                    </a:lnTo>
                    <a:lnTo>
                      <a:pt x="3956" y="10984"/>
                    </a:lnTo>
                    <a:lnTo>
                      <a:pt x="4661" y="11029"/>
                    </a:lnTo>
                    <a:lnTo>
                      <a:pt x="5126" y="11029"/>
                    </a:lnTo>
                    <a:lnTo>
                      <a:pt x="5358" y="11011"/>
                    </a:lnTo>
                    <a:lnTo>
                      <a:pt x="5590" y="10975"/>
                    </a:lnTo>
                    <a:lnTo>
                      <a:pt x="6046" y="10832"/>
                    </a:lnTo>
                    <a:lnTo>
                      <a:pt x="6456" y="10600"/>
                    </a:lnTo>
                    <a:lnTo>
                      <a:pt x="6796" y="10269"/>
                    </a:lnTo>
                    <a:lnTo>
                      <a:pt x="6921" y="10064"/>
                    </a:lnTo>
                    <a:lnTo>
                      <a:pt x="7019" y="9877"/>
                    </a:lnTo>
                    <a:lnTo>
                      <a:pt x="7144" y="9466"/>
                    </a:lnTo>
                    <a:lnTo>
                      <a:pt x="7242" y="9046"/>
                    </a:lnTo>
                    <a:lnTo>
                      <a:pt x="7376" y="8644"/>
                    </a:lnTo>
                    <a:lnTo>
                      <a:pt x="7483" y="8457"/>
                    </a:lnTo>
                    <a:lnTo>
                      <a:pt x="7564" y="8350"/>
                    </a:lnTo>
                    <a:lnTo>
                      <a:pt x="7760" y="8171"/>
                    </a:lnTo>
                    <a:lnTo>
                      <a:pt x="8100" y="7966"/>
                    </a:lnTo>
                    <a:lnTo>
                      <a:pt x="8644" y="7796"/>
                    </a:lnTo>
                    <a:lnTo>
                      <a:pt x="9251" y="7698"/>
                    </a:lnTo>
                    <a:lnTo>
                      <a:pt x="9877" y="7635"/>
                    </a:lnTo>
                    <a:lnTo>
                      <a:pt x="10493" y="7555"/>
                    </a:lnTo>
                    <a:lnTo>
                      <a:pt x="11064" y="7412"/>
                    </a:lnTo>
                    <a:lnTo>
                      <a:pt x="11439" y="7233"/>
                    </a:lnTo>
                    <a:lnTo>
                      <a:pt x="11663" y="7073"/>
                    </a:lnTo>
                    <a:lnTo>
                      <a:pt x="11761" y="6974"/>
                    </a:lnTo>
                    <a:lnTo>
                      <a:pt x="11868" y="6858"/>
                    </a:lnTo>
                    <a:lnTo>
                      <a:pt x="12020" y="6617"/>
                    </a:lnTo>
                    <a:lnTo>
                      <a:pt x="12181" y="6224"/>
                    </a:lnTo>
                    <a:lnTo>
                      <a:pt x="12306" y="5662"/>
                    </a:lnTo>
                    <a:lnTo>
                      <a:pt x="12431" y="5242"/>
                    </a:lnTo>
                    <a:lnTo>
                      <a:pt x="12556" y="4983"/>
                    </a:lnTo>
                    <a:lnTo>
                      <a:pt x="12636" y="4858"/>
                    </a:lnTo>
                    <a:lnTo>
                      <a:pt x="12725" y="4751"/>
                    </a:lnTo>
                    <a:lnTo>
                      <a:pt x="12940" y="4554"/>
                    </a:lnTo>
                    <a:lnTo>
                      <a:pt x="13315" y="4304"/>
                    </a:lnTo>
                    <a:lnTo>
                      <a:pt x="13868" y="4010"/>
                    </a:lnTo>
                    <a:lnTo>
                      <a:pt x="14422" y="3706"/>
                    </a:lnTo>
                    <a:lnTo>
                      <a:pt x="14663" y="3527"/>
                    </a:lnTo>
                    <a:lnTo>
                      <a:pt x="14797" y="3429"/>
                    </a:lnTo>
                    <a:lnTo>
                      <a:pt x="15011" y="3188"/>
                    </a:lnTo>
                    <a:lnTo>
                      <a:pt x="15163" y="2929"/>
                    </a:lnTo>
                    <a:lnTo>
                      <a:pt x="15261" y="2652"/>
                    </a:lnTo>
                    <a:lnTo>
                      <a:pt x="15297" y="2358"/>
                    </a:lnTo>
                    <a:lnTo>
                      <a:pt x="15270" y="2063"/>
                    </a:lnTo>
                    <a:lnTo>
                      <a:pt x="15190" y="1768"/>
                    </a:lnTo>
                    <a:lnTo>
                      <a:pt x="15038" y="1473"/>
                    </a:lnTo>
                    <a:lnTo>
                      <a:pt x="14931" y="1331"/>
                    </a:lnTo>
                    <a:lnTo>
                      <a:pt x="14815" y="1188"/>
                    </a:lnTo>
                    <a:lnTo>
                      <a:pt x="14529" y="920"/>
                    </a:lnTo>
                    <a:lnTo>
                      <a:pt x="14199" y="679"/>
                    </a:lnTo>
                    <a:lnTo>
                      <a:pt x="13824" y="473"/>
                    </a:lnTo>
                    <a:lnTo>
                      <a:pt x="13422" y="295"/>
                    </a:lnTo>
                    <a:lnTo>
                      <a:pt x="12993" y="152"/>
                    </a:lnTo>
                    <a:lnTo>
                      <a:pt x="12565" y="54"/>
                    </a:lnTo>
                    <a:lnTo>
                      <a:pt x="12118" y="9"/>
                    </a:lnTo>
                    <a:lnTo>
                      <a:pt x="119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120;p3"/>
              <p:cNvSpPr/>
              <p:nvPr/>
            </p:nvSpPr>
            <p:spPr>
              <a:xfrm>
                <a:off x="6032989" y="2733421"/>
                <a:ext cx="454348" cy="377428"/>
              </a:xfrm>
              <a:custGeom>
                <a:avLst/>
                <a:gdLst/>
                <a:ahLst/>
                <a:cxnLst/>
                <a:rect l="l" t="t" r="r" b="b"/>
                <a:pathLst>
                  <a:path w="13869" h="11521" fill="none" extrusionOk="0">
                    <a:moveTo>
                      <a:pt x="13869" y="1"/>
                    </a:moveTo>
                    <a:lnTo>
                      <a:pt x="13449" y="63"/>
                    </a:lnTo>
                    <a:lnTo>
                      <a:pt x="12618" y="206"/>
                    </a:lnTo>
                    <a:lnTo>
                      <a:pt x="11824" y="403"/>
                    </a:lnTo>
                    <a:lnTo>
                      <a:pt x="11047" y="626"/>
                    </a:lnTo>
                    <a:lnTo>
                      <a:pt x="10681" y="760"/>
                    </a:lnTo>
                    <a:lnTo>
                      <a:pt x="10297" y="912"/>
                    </a:lnTo>
                    <a:lnTo>
                      <a:pt x="9555" y="1260"/>
                    </a:lnTo>
                    <a:lnTo>
                      <a:pt x="8493" y="1823"/>
                    </a:lnTo>
                    <a:lnTo>
                      <a:pt x="7823" y="2233"/>
                    </a:lnTo>
                    <a:lnTo>
                      <a:pt x="6957" y="2850"/>
                    </a:lnTo>
                    <a:lnTo>
                      <a:pt x="5314" y="4162"/>
                    </a:lnTo>
                    <a:lnTo>
                      <a:pt x="4162" y="5216"/>
                    </a:lnTo>
                    <a:lnTo>
                      <a:pt x="3438" y="5957"/>
                    </a:lnTo>
                    <a:lnTo>
                      <a:pt x="2742" y="6725"/>
                    </a:lnTo>
                    <a:lnTo>
                      <a:pt x="2081" y="7538"/>
                    </a:lnTo>
                    <a:lnTo>
                      <a:pt x="1768" y="7957"/>
                    </a:lnTo>
                    <a:lnTo>
                      <a:pt x="1509" y="8368"/>
                    </a:lnTo>
                    <a:lnTo>
                      <a:pt x="1036" y="9234"/>
                    </a:lnTo>
                    <a:lnTo>
                      <a:pt x="599" y="10118"/>
                    </a:lnTo>
                    <a:lnTo>
                      <a:pt x="188" y="11047"/>
                    </a:lnTo>
                    <a:lnTo>
                      <a:pt x="0" y="11520"/>
                    </a:lnTo>
                  </a:path>
                </a:pathLst>
              </a:custGeom>
              <a:solidFill>
                <a:schemeClr val="dk2"/>
              </a:solidFill>
              <a:ln w="2675" cap="flat" cmpd="sng">
                <a:solidFill>
                  <a:srgbClr val="ED6E24"/>
                </a:solidFill>
                <a:prstDash val="solid"/>
                <a:miter lim="8929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121;p3"/>
              <p:cNvSpPr/>
              <p:nvPr/>
            </p:nvSpPr>
            <p:spPr>
              <a:xfrm>
                <a:off x="6410944" y="2703872"/>
                <a:ext cx="10876" cy="43047"/>
              </a:xfrm>
              <a:custGeom>
                <a:avLst/>
                <a:gdLst/>
                <a:ahLst/>
                <a:cxnLst/>
                <a:rect l="l" t="t" r="r" b="b"/>
                <a:pathLst>
                  <a:path w="332" h="1314" extrusionOk="0">
                    <a:moveTo>
                      <a:pt x="251" y="1"/>
                    </a:moveTo>
                    <a:lnTo>
                      <a:pt x="224" y="28"/>
                    </a:lnTo>
                    <a:lnTo>
                      <a:pt x="215" y="331"/>
                    </a:lnTo>
                    <a:lnTo>
                      <a:pt x="206" y="635"/>
                    </a:lnTo>
                    <a:lnTo>
                      <a:pt x="171" y="805"/>
                    </a:lnTo>
                    <a:lnTo>
                      <a:pt x="72" y="1126"/>
                    </a:lnTo>
                    <a:lnTo>
                      <a:pt x="1" y="1287"/>
                    </a:lnTo>
                    <a:lnTo>
                      <a:pt x="19" y="1314"/>
                    </a:lnTo>
                    <a:lnTo>
                      <a:pt x="54" y="1305"/>
                    </a:lnTo>
                    <a:lnTo>
                      <a:pt x="126" y="1162"/>
                    </a:lnTo>
                    <a:lnTo>
                      <a:pt x="251" y="858"/>
                    </a:lnTo>
                    <a:lnTo>
                      <a:pt x="331" y="528"/>
                    </a:lnTo>
                    <a:lnTo>
                      <a:pt x="322" y="197"/>
                    </a:lnTo>
                    <a:lnTo>
                      <a:pt x="278" y="28"/>
                    </a:lnTo>
                    <a:lnTo>
                      <a:pt x="25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122;p3"/>
              <p:cNvSpPr/>
              <p:nvPr/>
            </p:nvSpPr>
            <p:spPr>
              <a:xfrm>
                <a:off x="6267618" y="2731980"/>
                <a:ext cx="20213" cy="85733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617" extrusionOk="0">
                    <a:moveTo>
                      <a:pt x="509" y="0"/>
                    </a:moveTo>
                    <a:lnTo>
                      <a:pt x="491" y="36"/>
                    </a:lnTo>
                    <a:lnTo>
                      <a:pt x="420" y="688"/>
                    </a:lnTo>
                    <a:lnTo>
                      <a:pt x="268" y="1634"/>
                    </a:lnTo>
                    <a:lnTo>
                      <a:pt x="107" y="2259"/>
                    </a:lnTo>
                    <a:lnTo>
                      <a:pt x="0" y="2563"/>
                    </a:lnTo>
                    <a:lnTo>
                      <a:pt x="0" y="2599"/>
                    </a:lnTo>
                    <a:lnTo>
                      <a:pt x="63" y="2617"/>
                    </a:lnTo>
                    <a:lnTo>
                      <a:pt x="81" y="2590"/>
                    </a:lnTo>
                    <a:lnTo>
                      <a:pt x="197" y="2304"/>
                    </a:lnTo>
                    <a:lnTo>
                      <a:pt x="411" y="1688"/>
                    </a:lnTo>
                    <a:lnTo>
                      <a:pt x="554" y="1045"/>
                    </a:lnTo>
                    <a:lnTo>
                      <a:pt x="616" y="384"/>
                    </a:lnTo>
                    <a:lnTo>
                      <a:pt x="607" y="54"/>
                    </a:lnTo>
                    <a:lnTo>
                      <a:pt x="590" y="9"/>
                    </a:lnTo>
                    <a:lnTo>
                      <a:pt x="50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123;p3"/>
              <p:cNvSpPr/>
              <p:nvPr/>
            </p:nvSpPr>
            <p:spPr>
              <a:xfrm>
                <a:off x="6279314" y="2751276"/>
                <a:ext cx="33677" cy="3164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6" extrusionOk="0">
                    <a:moveTo>
                      <a:pt x="974" y="1"/>
                    </a:moveTo>
                    <a:lnTo>
                      <a:pt x="929" y="18"/>
                    </a:lnTo>
                    <a:lnTo>
                      <a:pt x="679" y="242"/>
                    </a:lnTo>
                    <a:lnTo>
                      <a:pt x="438" y="474"/>
                    </a:lnTo>
                    <a:lnTo>
                      <a:pt x="322" y="590"/>
                    </a:lnTo>
                    <a:lnTo>
                      <a:pt x="81" y="831"/>
                    </a:lnTo>
                    <a:lnTo>
                      <a:pt x="0" y="965"/>
                    </a:lnTo>
                    <a:lnTo>
                      <a:pt x="9" y="965"/>
                    </a:lnTo>
                    <a:lnTo>
                      <a:pt x="268" y="769"/>
                    </a:lnTo>
                    <a:lnTo>
                      <a:pt x="500" y="527"/>
                    </a:lnTo>
                    <a:lnTo>
                      <a:pt x="750" y="313"/>
                    </a:lnTo>
                    <a:lnTo>
                      <a:pt x="1009" y="99"/>
                    </a:lnTo>
                    <a:lnTo>
                      <a:pt x="1027" y="63"/>
                    </a:lnTo>
                    <a:lnTo>
                      <a:pt x="97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124;p3"/>
              <p:cNvSpPr/>
              <p:nvPr/>
            </p:nvSpPr>
            <p:spPr>
              <a:xfrm>
                <a:off x="6140640" y="2812144"/>
                <a:ext cx="20508" cy="97428"/>
              </a:xfrm>
              <a:custGeom>
                <a:avLst/>
                <a:gdLst/>
                <a:ahLst/>
                <a:cxnLst/>
                <a:rect l="l" t="t" r="r" b="b"/>
                <a:pathLst>
                  <a:path w="626" h="2974" extrusionOk="0">
                    <a:moveTo>
                      <a:pt x="72" y="0"/>
                    </a:moveTo>
                    <a:lnTo>
                      <a:pt x="1" y="18"/>
                    </a:lnTo>
                    <a:lnTo>
                      <a:pt x="1" y="63"/>
                    </a:lnTo>
                    <a:lnTo>
                      <a:pt x="197" y="786"/>
                    </a:lnTo>
                    <a:lnTo>
                      <a:pt x="429" y="1857"/>
                    </a:lnTo>
                    <a:lnTo>
                      <a:pt x="536" y="2572"/>
                    </a:lnTo>
                    <a:lnTo>
                      <a:pt x="554" y="2938"/>
                    </a:lnTo>
                    <a:lnTo>
                      <a:pt x="563" y="2974"/>
                    </a:lnTo>
                    <a:lnTo>
                      <a:pt x="617" y="2974"/>
                    </a:lnTo>
                    <a:lnTo>
                      <a:pt x="626" y="2947"/>
                    </a:lnTo>
                    <a:lnTo>
                      <a:pt x="617" y="2590"/>
                    </a:lnTo>
                    <a:lnTo>
                      <a:pt x="563" y="1866"/>
                    </a:lnTo>
                    <a:lnTo>
                      <a:pt x="438" y="1125"/>
                    </a:lnTo>
                    <a:lnTo>
                      <a:pt x="242" y="402"/>
                    </a:lnTo>
                    <a:lnTo>
                      <a:pt x="99" y="45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ED6E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125;p3"/>
              <p:cNvSpPr/>
              <p:nvPr/>
            </p:nvSpPr>
            <p:spPr>
              <a:xfrm>
                <a:off x="6156135" y="2824986"/>
                <a:ext cx="16413" cy="44521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359" extrusionOk="0">
                    <a:moveTo>
                      <a:pt x="421" y="1"/>
                    </a:moveTo>
                    <a:lnTo>
                      <a:pt x="394" y="28"/>
                    </a:lnTo>
                    <a:lnTo>
                      <a:pt x="278" y="340"/>
                    </a:lnTo>
                    <a:lnTo>
                      <a:pt x="99" y="840"/>
                    </a:lnTo>
                    <a:lnTo>
                      <a:pt x="19" y="1180"/>
                    </a:lnTo>
                    <a:lnTo>
                      <a:pt x="1" y="1349"/>
                    </a:lnTo>
                    <a:lnTo>
                      <a:pt x="1" y="1358"/>
                    </a:lnTo>
                    <a:lnTo>
                      <a:pt x="10" y="1358"/>
                    </a:lnTo>
                    <a:lnTo>
                      <a:pt x="144" y="1046"/>
                    </a:lnTo>
                    <a:lnTo>
                      <a:pt x="251" y="724"/>
                    </a:lnTo>
                    <a:lnTo>
                      <a:pt x="367" y="403"/>
                    </a:lnTo>
                    <a:lnTo>
                      <a:pt x="492" y="90"/>
                    </a:lnTo>
                    <a:lnTo>
                      <a:pt x="501" y="46"/>
                    </a:lnTo>
                    <a:lnTo>
                      <a:pt x="421" y="1"/>
                    </a:lnTo>
                    <a:close/>
                  </a:path>
                </a:pathLst>
              </a:custGeom>
              <a:solidFill>
                <a:srgbClr val="ED6E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126;p3"/>
              <p:cNvSpPr/>
              <p:nvPr/>
            </p:nvSpPr>
            <p:spPr>
              <a:xfrm>
                <a:off x="6390469" y="2701546"/>
                <a:ext cx="25487" cy="25782"/>
              </a:xfrm>
              <a:custGeom>
                <a:avLst/>
                <a:gdLst/>
                <a:ahLst/>
                <a:cxnLst/>
                <a:rect l="l" t="t" r="r" b="b"/>
                <a:pathLst>
                  <a:path w="778" h="787" extrusionOk="0">
                    <a:moveTo>
                      <a:pt x="54" y="0"/>
                    </a:moveTo>
                    <a:lnTo>
                      <a:pt x="1" y="27"/>
                    </a:lnTo>
                    <a:lnTo>
                      <a:pt x="19" y="54"/>
                    </a:lnTo>
                    <a:lnTo>
                      <a:pt x="215" y="259"/>
                    </a:lnTo>
                    <a:lnTo>
                      <a:pt x="420" y="465"/>
                    </a:lnTo>
                    <a:lnTo>
                      <a:pt x="572" y="635"/>
                    </a:lnTo>
                    <a:lnTo>
                      <a:pt x="760" y="777"/>
                    </a:lnTo>
                    <a:lnTo>
                      <a:pt x="778" y="786"/>
                    </a:lnTo>
                    <a:lnTo>
                      <a:pt x="778" y="768"/>
                    </a:lnTo>
                    <a:lnTo>
                      <a:pt x="662" y="590"/>
                    </a:lnTo>
                    <a:lnTo>
                      <a:pt x="483" y="429"/>
                    </a:lnTo>
                    <a:lnTo>
                      <a:pt x="286" y="224"/>
                    </a:lnTo>
                    <a:lnTo>
                      <a:pt x="81" y="18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127;p3"/>
              <p:cNvSpPr/>
              <p:nvPr/>
            </p:nvSpPr>
            <p:spPr>
              <a:xfrm>
                <a:off x="6346308" y="2771161"/>
                <a:ext cx="113841" cy="39541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1207" extrusionOk="0">
                    <a:moveTo>
                      <a:pt x="36" y="1"/>
                    </a:moveTo>
                    <a:lnTo>
                      <a:pt x="0" y="10"/>
                    </a:lnTo>
                    <a:lnTo>
                      <a:pt x="9" y="72"/>
                    </a:lnTo>
                    <a:lnTo>
                      <a:pt x="45" y="81"/>
                    </a:lnTo>
                    <a:lnTo>
                      <a:pt x="536" y="117"/>
                    </a:lnTo>
                    <a:lnTo>
                      <a:pt x="1268" y="215"/>
                    </a:lnTo>
                    <a:lnTo>
                      <a:pt x="1742" y="340"/>
                    </a:lnTo>
                    <a:lnTo>
                      <a:pt x="1983" y="438"/>
                    </a:lnTo>
                    <a:lnTo>
                      <a:pt x="2367" y="617"/>
                    </a:lnTo>
                    <a:lnTo>
                      <a:pt x="3099" y="1028"/>
                    </a:lnTo>
                    <a:lnTo>
                      <a:pt x="3474" y="1206"/>
                    </a:lnTo>
                    <a:lnTo>
                      <a:pt x="3474" y="1197"/>
                    </a:lnTo>
                    <a:lnTo>
                      <a:pt x="3108" y="947"/>
                    </a:lnTo>
                    <a:lnTo>
                      <a:pt x="2277" y="474"/>
                    </a:lnTo>
                    <a:lnTo>
                      <a:pt x="1840" y="296"/>
                    </a:lnTo>
                    <a:lnTo>
                      <a:pt x="1626" y="215"/>
                    </a:lnTo>
                    <a:lnTo>
                      <a:pt x="1179" y="108"/>
                    </a:lnTo>
                    <a:lnTo>
                      <a:pt x="491" y="28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128;p3"/>
              <p:cNvSpPr/>
              <p:nvPr/>
            </p:nvSpPr>
            <p:spPr>
              <a:xfrm>
                <a:off x="6410093" y="2777025"/>
                <a:ext cx="63489" cy="5012"/>
              </a:xfrm>
              <a:custGeom>
                <a:avLst/>
                <a:gdLst/>
                <a:ahLst/>
                <a:cxnLst/>
                <a:rect l="l" t="t" r="r" b="b"/>
                <a:pathLst>
                  <a:path w="1938" h="153" extrusionOk="0">
                    <a:moveTo>
                      <a:pt x="706" y="0"/>
                    </a:moveTo>
                    <a:lnTo>
                      <a:pt x="223" y="36"/>
                    </a:lnTo>
                    <a:lnTo>
                      <a:pt x="18" y="99"/>
                    </a:lnTo>
                    <a:lnTo>
                      <a:pt x="0" y="117"/>
                    </a:lnTo>
                    <a:lnTo>
                      <a:pt x="27" y="125"/>
                    </a:lnTo>
                    <a:lnTo>
                      <a:pt x="464" y="117"/>
                    </a:lnTo>
                    <a:lnTo>
                      <a:pt x="911" y="90"/>
                    </a:lnTo>
                    <a:lnTo>
                      <a:pt x="1420" y="108"/>
                    </a:lnTo>
                    <a:lnTo>
                      <a:pt x="1929" y="152"/>
                    </a:lnTo>
                    <a:lnTo>
                      <a:pt x="1938" y="152"/>
                    </a:lnTo>
                    <a:lnTo>
                      <a:pt x="1929" y="143"/>
                    </a:lnTo>
                    <a:lnTo>
                      <a:pt x="1473" y="54"/>
                    </a:lnTo>
                    <a:lnTo>
                      <a:pt x="70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129;p3"/>
              <p:cNvSpPr/>
              <p:nvPr/>
            </p:nvSpPr>
            <p:spPr>
              <a:xfrm>
                <a:off x="6238658" y="2840515"/>
                <a:ext cx="117903" cy="39803"/>
              </a:xfrm>
              <a:custGeom>
                <a:avLst/>
                <a:gdLst/>
                <a:ahLst/>
                <a:cxnLst/>
                <a:rect l="l" t="t" r="r" b="b"/>
                <a:pathLst>
                  <a:path w="3599" h="1215" extrusionOk="0">
                    <a:moveTo>
                      <a:pt x="0" y="0"/>
                    </a:moveTo>
                    <a:lnTo>
                      <a:pt x="80" y="107"/>
                    </a:lnTo>
                    <a:lnTo>
                      <a:pt x="295" y="206"/>
                    </a:lnTo>
                    <a:lnTo>
                      <a:pt x="429" y="250"/>
                    </a:lnTo>
                    <a:lnTo>
                      <a:pt x="1000" y="456"/>
                    </a:lnTo>
                    <a:lnTo>
                      <a:pt x="1581" y="661"/>
                    </a:lnTo>
                    <a:lnTo>
                      <a:pt x="2054" y="840"/>
                    </a:lnTo>
                    <a:lnTo>
                      <a:pt x="2822" y="1116"/>
                    </a:lnTo>
                    <a:lnTo>
                      <a:pt x="3331" y="1215"/>
                    </a:lnTo>
                    <a:lnTo>
                      <a:pt x="3581" y="1206"/>
                    </a:lnTo>
                    <a:lnTo>
                      <a:pt x="3599" y="1197"/>
                    </a:lnTo>
                    <a:lnTo>
                      <a:pt x="3599" y="1161"/>
                    </a:lnTo>
                    <a:lnTo>
                      <a:pt x="3572" y="1152"/>
                    </a:lnTo>
                    <a:lnTo>
                      <a:pt x="3331" y="1116"/>
                    </a:lnTo>
                    <a:lnTo>
                      <a:pt x="2858" y="1009"/>
                    </a:lnTo>
                    <a:lnTo>
                      <a:pt x="2161" y="777"/>
                    </a:lnTo>
                    <a:lnTo>
                      <a:pt x="1697" y="616"/>
                    </a:lnTo>
                    <a:lnTo>
                      <a:pt x="1277" y="491"/>
                    </a:lnTo>
                    <a:lnTo>
                      <a:pt x="616" y="286"/>
                    </a:lnTo>
                    <a:lnTo>
                      <a:pt x="188" y="10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6E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130;p3"/>
              <p:cNvSpPr/>
              <p:nvPr/>
            </p:nvSpPr>
            <p:spPr>
              <a:xfrm>
                <a:off x="6291599" y="2849294"/>
                <a:ext cx="79017" cy="9369"/>
              </a:xfrm>
              <a:custGeom>
                <a:avLst/>
                <a:gdLst/>
                <a:ahLst/>
                <a:cxnLst/>
                <a:rect l="l" t="t" r="r" b="b"/>
                <a:pathLst>
                  <a:path w="2412" h="286" extrusionOk="0">
                    <a:moveTo>
                      <a:pt x="2090" y="0"/>
                    </a:moveTo>
                    <a:lnTo>
                      <a:pt x="1483" y="9"/>
                    </a:lnTo>
                    <a:lnTo>
                      <a:pt x="581" y="125"/>
                    </a:lnTo>
                    <a:lnTo>
                      <a:pt x="18" y="241"/>
                    </a:lnTo>
                    <a:lnTo>
                      <a:pt x="0" y="250"/>
                    </a:lnTo>
                    <a:lnTo>
                      <a:pt x="9" y="286"/>
                    </a:lnTo>
                    <a:lnTo>
                      <a:pt x="36" y="286"/>
                    </a:lnTo>
                    <a:lnTo>
                      <a:pt x="617" y="206"/>
                    </a:lnTo>
                    <a:lnTo>
                      <a:pt x="1795" y="125"/>
                    </a:lnTo>
                    <a:lnTo>
                      <a:pt x="2385" y="63"/>
                    </a:lnTo>
                    <a:lnTo>
                      <a:pt x="2411" y="45"/>
                    </a:lnTo>
                    <a:lnTo>
                      <a:pt x="2385" y="27"/>
                    </a:lnTo>
                    <a:lnTo>
                      <a:pt x="2090" y="0"/>
                    </a:lnTo>
                    <a:close/>
                  </a:path>
                </a:pathLst>
              </a:custGeom>
              <a:solidFill>
                <a:srgbClr val="ED6E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131;p3"/>
              <p:cNvSpPr/>
              <p:nvPr/>
            </p:nvSpPr>
            <p:spPr>
              <a:xfrm>
                <a:off x="6142703" y="2924774"/>
                <a:ext cx="109418" cy="33939"/>
              </a:xfrm>
              <a:custGeom>
                <a:avLst/>
                <a:gdLst/>
                <a:ahLst/>
                <a:cxnLst/>
                <a:rect l="l" t="t" r="r" b="b"/>
                <a:pathLst>
                  <a:path w="3340" h="1036" extrusionOk="0">
                    <a:moveTo>
                      <a:pt x="9" y="0"/>
                    </a:moveTo>
                    <a:lnTo>
                      <a:pt x="0" y="45"/>
                    </a:lnTo>
                    <a:lnTo>
                      <a:pt x="18" y="63"/>
                    </a:lnTo>
                    <a:lnTo>
                      <a:pt x="197" y="196"/>
                    </a:lnTo>
                    <a:lnTo>
                      <a:pt x="589" y="420"/>
                    </a:lnTo>
                    <a:lnTo>
                      <a:pt x="1206" y="661"/>
                    </a:lnTo>
                    <a:lnTo>
                      <a:pt x="2500" y="920"/>
                    </a:lnTo>
                    <a:lnTo>
                      <a:pt x="3313" y="1036"/>
                    </a:lnTo>
                    <a:lnTo>
                      <a:pt x="3340" y="1018"/>
                    </a:lnTo>
                    <a:lnTo>
                      <a:pt x="3322" y="1000"/>
                    </a:lnTo>
                    <a:lnTo>
                      <a:pt x="2483" y="831"/>
                    </a:lnTo>
                    <a:lnTo>
                      <a:pt x="1634" y="643"/>
                    </a:lnTo>
                    <a:lnTo>
                      <a:pt x="1223" y="527"/>
                    </a:lnTo>
                    <a:lnTo>
                      <a:pt x="438" y="1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ED6E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132;p3"/>
              <p:cNvSpPr/>
              <p:nvPr/>
            </p:nvSpPr>
            <p:spPr>
              <a:xfrm>
                <a:off x="6216414" y="2953734"/>
                <a:ext cx="32793" cy="32793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1001" extrusionOk="0">
                    <a:moveTo>
                      <a:pt x="0" y="0"/>
                    </a:moveTo>
                    <a:lnTo>
                      <a:pt x="0" y="9"/>
                    </a:lnTo>
                    <a:lnTo>
                      <a:pt x="72" y="161"/>
                    </a:lnTo>
                    <a:lnTo>
                      <a:pt x="313" y="456"/>
                    </a:lnTo>
                    <a:lnTo>
                      <a:pt x="438" y="572"/>
                    </a:lnTo>
                    <a:lnTo>
                      <a:pt x="545" y="697"/>
                    </a:lnTo>
                    <a:lnTo>
                      <a:pt x="759" y="893"/>
                    </a:lnTo>
                    <a:lnTo>
                      <a:pt x="911" y="982"/>
                    </a:lnTo>
                    <a:lnTo>
                      <a:pt x="983" y="1000"/>
                    </a:lnTo>
                    <a:lnTo>
                      <a:pt x="1001" y="1000"/>
                    </a:lnTo>
                    <a:lnTo>
                      <a:pt x="1001" y="982"/>
                    </a:lnTo>
                    <a:lnTo>
                      <a:pt x="911" y="875"/>
                    </a:lnTo>
                    <a:lnTo>
                      <a:pt x="795" y="795"/>
                    </a:lnTo>
                    <a:lnTo>
                      <a:pt x="634" y="670"/>
                    </a:lnTo>
                    <a:lnTo>
                      <a:pt x="483" y="527"/>
                    </a:lnTo>
                    <a:lnTo>
                      <a:pt x="250" y="2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6E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3" name="Google Shape;133;p3"/>
            <p:cNvGrpSpPr/>
            <p:nvPr/>
          </p:nvGrpSpPr>
          <p:grpSpPr>
            <a:xfrm rot="1766911" flipH="1">
              <a:off x="6003843" y="2534408"/>
              <a:ext cx="3637726" cy="3612717"/>
              <a:chOff x="-5716253" y="2181626"/>
              <a:chExt cx="4501527" cy="4470579"/>
            </a:xfrm>
          </p:grpSpPr>
          <p:sp>
            <p:nvSpPr>
              <p:cNvPr id="134" name="Google Shape;134;p3"/>
              <p:cNvSpPr/>
              <p:nvPr/>
            </p:nvSpPr>
            <p:spPr>
              <a:xfrm rot="2389219" flipH="1">
                <a:off x="-5118650" y="2884952"/>
                <a:ext cx="3306322" cy="3063928"/>
              </a:xfrm>
              <a:custGeom>
                <a:avLst/>
                <a:gdLst/>
                <a:ahLst/>
                <a:cxnLst/>
                <a:rect l="l" t="t" r="r" b="b"/>
                <a:pathLst>
                  <a:path w="49214" h="45606" extrusionOk="0">
                    <a:moveTo>
                      <a:pt x="47704" y="0"/>
                    </a:moveTo>
                    <a:lnTo>
                      <a:pt x="47383" y="18"/>
                    </a:lnTo>
                    <a:lnTo>
                      <a:pt x="47061" y="99"/>
                    </a:lnTo>
                    <a:lnTo>
                      <a:pt x="46740" y="242"/>
                    </a:lnTo>
                    <a:lnTo>
                      <a:pt x="46436" y="438"/>
                    </a:lnTo>
                    <a:lnTo>
                      <a:pt x="46150" y="697"/>
                    </a:lnTo>
                    <a:lnTo>
                      <a:pt x="45900" y="1010"/>
                    </a:lnTo>
                    <a:lnTo>
                      <a:pt x="45686" y="1385"/>
                    </a:lnTo>
                    <a:lnTo>
                      <a:pt x="45597" y="1590"/>
                    </a:lnTo>
                    <a:lnTo>
                      <a:pt x="45445" y="1992"/>
                    </a:lnTo>
                    <a:lnTo>
                      <a:pt x="45231" y="2724"/>
                    </a:lnTo>
                    <a:lnTo>
                      <a:pt x="45025" y="3662"/>
                    </a:lnTo>
                    <a:lnTo>
                      <a:pt x="44856" y="4349"/>
                    </a:lnTo>
                    <a:lnTo>
                      <a:pt x="44686" y="4680"/>
                    </a:lnTo>
                    <a:lnTo>
                      <a:pt x="44436" y="4894"/>
                    </a:lnTo>
                    <a:lnTo>
                      <a:pt x="44052" y="4992"/>
                    </a:lnTo>
                    <a:lnTo>
                      <a:pt x="43793" y="4992"/>
                    </a:lnTo>
                    <a:lnTo>
                      <a:pt x="43695" y="4983"/>
                    </a:lnTo>
                    <a:lnTo>
                      <a:pt x="43525" y="4930"/>
                    </a:lnTo>
                    <a:lnTo>
                      <a:pt x="43293" y="4778"/>
                    </a:lnTo>
                    <a:lnTo>
                      <a:pt x="42909" y="4287"/>
                    </a:lnTo>
                    <a:lnTo>
                      <a:pt x="42507" y="3706"/>
                    </a:lnTo>
                    <a:lnTo>
                      <a:pt x="42194" y="3367"/>
                    </a:lnTo>
                    <a:lnTo>
                      <a:pt x="41909" y="3180"/>
                    </a:lnTo>
                    <a:lnTo>
                      <a:pt x="41685" y="3090"/>
                    </a:lnTo>
                    <a:lnTo>
                      <a:pt x="41435" y="3046"/>
                    </a:lnTo>
                    <a:lnTo>
                      <a:pt x="41150" y="3046"/>
                    </a:lnTo>
                    <a:lnTo>
                      <a:pt x="40998" y="3063"/>
                    </a:lnTo>
                    <a:lnTo>
                      <a:pt x="40873" y="3090"/>
                    </a:lnTo>
                    <a:lnTo>
                      <a:pt x="40659" y="3180"/>
                    </a:lnTo>
                    <a:lnTo>
                      <a:pt x="40373" y="3385"/>
                    </a:lnTo>
                    <a:lnTo>
                      <a:pt x="40078" y="3787"/>
                    </a:lnTo>
                    <a:lnTo>
                      <a:pt x="39846" y="4305"/>
                    </a:lnTo>
                    <a:lnTo>
                      <a:pt x="39676" y="4903"/>
                    </a:lnTo>
                    <a:lnTo>
                      <a:pt x="39560" y="5555"/>
                    </a:lnTo>
                    <a:lnTo>
                      <a:pt x="39435" y="6582"/>
                    </a:lnTo>
                    <a:lnTo>
                      <a:pt x="39382" y="7243"/>
                    </a:lnTo>
                    <a:lnTo>
                      <a:pt x="39346" y="7582"/>
                    </a:lnTo>
                    <a:lnTo>
                      <a:pt x="39194" y="8368"/>
                    </a:lnTo>
                    <a:lnTo>
                      <a:pt x="38962" y="9216"/>
                    </a:lnTo>
                    <a:lnTo>
                      <a:pt x="38667" y="10047"/>
                    </a:lnTo>
                    <a:lnTo>
                      <a:pt x="38319" y="10797"/>
                    </a:lnTo>
                    <a:lnTo>
                      <a:pt x="37953" y="11368"/>
                    </a:lnTo>
                    <a:lnTo>
                      <a:pt x="37667" y="11636"/>
                    </a:lnTo>
                    <a:lnTo>
                      <a:pt x="37471" y="11725"/>
                    </a:lnTo>
                    <a:lnTo>
                      <a:pt x="37292" y="11734"/>
                    </a:lnTo>
                    <a:lnTo>
                      <a:pt x="37104" y="11645"/>
                    </a:lnTo>
                    <a:lnTo>
                      <a:pt x="37015" y="11565"/>
                    </a:lnTo>
                    <a:lnTo>
                      <a:pt x="36854" y="11377"/>
                    </a:lnTo>
                    <a:lnTo>
                      <a:pt x="36586" y="10975"/>
                    </a:lnTo>
                    <a:lnTo>
                      <a:pt x="36381" y="10556"/>
                    </a:lnTo>
                    <a:lnTo>
                      <a:pt x="36238" y="10127"/>
                    </a:lnTo>
                    <a:lnTo>
                      <a:pt x="36113" y="9457"/>
                    </a:lnTo>
                    <a:lnTo>
                      <a:pt x="36060" y="8546"/>
                    </a:lnTo>
                    <a:lnTo>
                      <a:pt x="36069" y="7653"/>
                    </a:lnTo>
                    <a:lnTo>
                      <a:pt x="36060" y="6796"/>
                    </a:lnTo>
                    <a:lnTo>
                      <a:pt x="35988" y="6207"/>
                    </a:lnTo>
                    <a:lnTo>
                      <a:pt x="35908" y="5841"/>
                    </a:lnTo>
                    <a:lnTo>
                      <a:pt x="35774" y="5510"/>
                    </a:lnTo>
                    <a:lnTo>
                      <a:pt x="35586" y="5198"/>
                    </a:lnTo>
                    <a:lnTo>
                      <a:pt x="35461" y="5064"/>
                    </a:lnTo>
                    <a:lnTo>
                      <a:pt x="35336" y="4939"/>
                    </a:lnTo>
                    <a:lnTo>
                      <a:pt x="35050" y="4733"/>
                    </a:lnTo>
                    <a:lnTo>
                      <a:pt x="34729" y="4564"/>
                    </a:lnTo>
                    <a:lnTo>
                      <a:pt x="34381" y="4439"/>
                    </a:lnTo>
                    <a:lnTo>
                      <a:pt x="34006" y="4349"/>
                    </a:lnTo>
                    <a:lnTo>
                      <a:pt x="33622" y="4314"/>
                    </a:lnTo>
                    <a:lnTo>
                      <a:pt x="33229" y="4314"/>
                    </a:lnTo>
                    <a:lnTo>
                      <a:pt x="32818" y="4349"/>
                    </a:lnTo>
                    <a:lnTo>
                      <a:pt x="32416" y="4439"/>
                    </a:lnTo>
                    <a:lnTo>
                      <a:pt x="32005" y="4564"/>
                    </a:lnTo>
                    <a:lnTo>
                      <a:pt x="31612" y="4742"/>
                    </a:lnTo>
                    <a:lnTo>
                      <a:pt x="31228" y="4957"/>
                    </a:lnTo>
                    <a:lnTo>
                      <a:pt x="30862" y="5224"/>
                    </a:lnTo>
                    <a:lnTo>
                      <a:pt x="30514" y="5528"/>
                    </a:lnTo>
                    <a:lnTo>
                      <a:pt x="30202" y="5885"/>
                    </a:lnTo>
                    <a:lnTo>
                      <a:pt x="29916" y="6278"/>
                    </a:lnTo>
                    <a:lnTo>
                      <a:pt x="29791" y="6501"/>
                    </a:lnTo>
                    <a:lnTo>
                      <a:pt x="29621" y="6814"/>
                    </a:lnTo>
                    <a:lnTo>
                      <a:pt x="29398" y="7421"/>
                    </a:lnTo>
                    <a:lnTo>
                      <a:pt x="29282" y="8037"/>
                    </a:lnTo>
                    <a:lnTo>
                      <a:pt x="29246" y="8636"/>
                    </a:lnTo>
                    <a:lnTo>
                      <a:pt x="29317" y="9538"/>
                    </a:lnTo>
                    <a:lnTo>
                      <a:pt x="29550" y="10707"/>
                    </a:lnTo>
                    <a:lnTo>
                      <a:pt x="29675" y="11288"/>
                    </a:lnTo>
                    <a:lnTo>
                      <a:pt x="29728" y="11592"/>
                    </a:lnTo>
                    <a:lnTo>
                      <a:pt x="29800" y="12235"/>
                    </a:lnTo>
                    <a:lnTo>
                      <a:pt x="29800" y="12922"/>
                    </a:lnTo>
                    <a:lnTo>
                      <a:pt x="29737" y="13610"/>
                    </a:lnTo>
                    <a:lnTo>
                      <a:pt x="29585" y="14279"/>
                    </a:lnTo>
                    <a:lnTo>
                      <a:pt x="29344" y="14922"/>
                    </a:lnTo>
                    <a:lnTo>
                      <a:pt x="28996" y="15503"/>
                    </a:lnTo>
                    <a:lnTo>
                      <a:pt x="28541" y="16012"/>
                    </a:lnTo>
                    <a:lnTo>
                      <a:pt x="28255" y="16217"/>
                    </a:lnTo>
                    <a:lnTo>
                      <a:pt x="27978" y="15958"/>
                    </a:lnTo>
                    <a:lnTo>
                      <a:pt x="27371" y="15476"/>
                    </a:lnTo>
                    <a:lnTo>
                      <a:pt x="26701" y="15039"/>
                    </a:lnTo>
                    <a:lnTo>
                      <a:pt x="25995" y="14690"/>
                    </a:lnTo>
                    <a:lnTo>
                      <a:pt x="25254" y="14467"/>
                    </a:lnTo>
                    <a:lnTo>
                      <a:pt x="24692" y="14396"/>
                    </a:lnTo>
                    <a:lnTo>
                      <a:pt x="24317" y="14396"/>
                    </a:lnTo>
                    <a:lnTo>
                      <a:pt x="23942" y="14449"/>
                    </a:lnTo>
                    <a:lnTo>
                      <a:pt x="23567" y="14547"/>
                    </a:lnTo>
                    <a:lnTo>
                      <a:pt x="23191" y="14699"/>
                    </a:lnTo>
                    <a:lnTo>
                      <a:pt x="22834" y="14913"/>
                    </a:lnTo>
                    <a:lnTo>
                      <a:pt x="22656" y="15047"/>
                    </a:lnTo>
                    <a:lnTo>
                      <a:pt x="22531" y="15146"/>
                    </a:lnTo>
                    <a:lnTo>
                      <a:pt x="22307" y="15360"/>
                    </a:lnTo>
                    <a:lnTo>
                      <a:pt x="22022" y="15726"/>
                    </a:lnTo>
                    <a:lnTo>
                      <a:pt x="21736" y="16307"/>
                    </a:lnTo>
                    <a:lnTo>
                      <a:pt x="21539" y="16958"/>
                    </a:lnTo>
                    <a:lnTo>
                      <a:pt x="21414" y="17673"/>
                    </a:lnTo>
                    <a:lnTo>
                      <a:pt x="21343" y="18432"/>
                    </a:lnTo>
                    <a:lnTo>
                      <a:pt x="21298" y="19584"/>
                    </a:lnTo>
                    <a:lnTo>
                      <a:pt x="21280" y="21084"/>
                    </a:lnTo>
                    <a:lnTo>
                      <a:pt x="21209" y="22075"/>
                    </a:lnTo>
                    <a:lnTo>
                      <a:pt x="21102" y="22638"/>
                    </a:lnTo>
                    <a:lnTo>
                      <a:pt x="20932" y="23111"/>
                    </a:lnTo>
                    <a:lnTo>
                      <a:pt x="20745" y="23379"/>
                    </a:lnTo>
                    <a:lnTo>
                      <a:pt x="20593" y="23522"/>
                    </a:lnTo>
                    <a:lnTo>
                      <a:pt x="20414" y="23620"/>
                    </a:lnTo>
                    <a:lnTo>
                      <a:pt x="20209" y="23692"/>
                    </a:lnTo>
                    <a:lnTo>
                      <a:pt x="19977" y="23718"/>
                    </a:lnTo>
                    <a:lnTo>
                      <a:pt x="19709" y="23701"/>
                    </a:lnTo>
                    <a:lnTo>
                      <a:pt x="19557" y="23674"/>
                    </a:lnTo>
                    <a:lnTo>
                      <a:pt x="19396" y="23629"/>
                    </a:lnTo>
                    <a:lnTo>
                      <a:pt x="19093" y="23513"/>
                    </a:lnTo>
                    <a:lnTo>
                      <a:pt x="18825" y="23343"/>
                    </a:lnTo>
                    <a:lnTo>
                      <a:pt x="18575" y="23147"/>
                    </a:lnTo>
                    <a:lnTo>
                      <a:pt x="18244" y="22781"/>
                    </a:lnTo>
                    <a:lnTo>
                      <a:pt x="17851" y="22218"/>
                    </a:lnTo>
                    <a:lnTo>
                      <a:pt x="17307" y="21289"/>
                    </a:lnTo>
                    <a:lnTo>
                      <a:pt x="16708" y="20432"/>
                    </a:lnTo>
                    <a:lnTo>
                      <a:pt x="16351" y="20075"/>
                    </a:lnTo>
                    <a:lnTo>
                      <a:pt x="16083" y="19879"/>
                    </a:lnTo>
                    <a:lnTo>
                      <a:pt x="15940" y="19789"/>
                    </a:lnTo>
                    <a:lnTo>
                      <a:pt x="15637" y="19637"/>
                    </a:lnTo>
                    <a:lnTo>
                      <a:pt x="14985" y="19396"/>
                    </a:lnTo>
                    <a:lnTo>
                      <a:pt x="14297" y="19227"/>
                    </a:lnTo>
                    <a:lnTo>
                      <a:pt x="13592" y="19137"/>
                    </a:lnTo>
                    <a:lnTo>
                      <a:pt x="12895" y="19137"/>
                    </a:lnTo>
                    <a:lnTo>
                      <a:pt x="12208" y="19218"/>
                    </a:lnTo>
                    <a:lnTo>
                      <a:pt x="11556" y="19396"/>
                    </a:lnTo>
                    <a:lnTo>
                      <a:pt x="10966" y="19682"/>
                    </a:lnTo>
                    <a:lnTo>
                      <a:pt x="10707" y="19870"/>
                    </a:lnTo>
                    <a:lnTo>
                      <a:pt x="10457" y="20057"/>
                    </a:lnTo>
                    <a:lnTo>
                      <a:pt x="10056" y="20504"/>
                    </a:lnTo>
                    <a:lnTo>
                      <a:pt x="9761" y="21022"/>
                    </a:lnTo>
                    <a:lnTo>
                      <a:pt x="9555" y="21602"/>
                    </a:lnTo>
                    <a:lnTo>
                      <a:pt x="9413" y="22218"/>
                    </a:lnTo>
                    <a:lnTo>
                      <a:pt x="9332" y="22870"/>
                    </a:lnTo>
                    <a:lnTo>
                      <a:pt x="9261" y="23879"/>
                    </a:lnTo>
                    <a:lnTo>
                      <a:pt x="9189" y="25219"/>
                    </a:lnTo>
                    <a:lnTo>
                      <a:pt x="9073" y="26147"/>
                    </a:lnTo>
                    <a:lnTo>
                      <a:pt x="8930" y="26719"/>
                    </a:lnTo>
                    <a:lnTo>
                      <a:pt x="8725" y="27219"/>
                    </a:lnTo>
                    <a:lnTo>
                      <a:pt x="8430" y="27657"/>
                    </a:lnTo>
                    <a:lnTo>
                      <a:pt x="8019" y="28005"/>
                    </a:lnTo>
                    <a:lnTo>
                      <a:pt x="7502" y="28246"/>
                    </a:lnTo>
                    <a:lnTo>
                      <a:pt x="7180" y="28326"/>
                    </a:lnTo>
                    <a:lnTo>
                      <a:pt x="6894" y="28353"/>
                    </a:lnTo>
                    <a:lnTo>
                      <a:pt x="6305" y="28326"/>
                    </a:lnTo>
                    <a:lnTo>
                      <a:pt x="5403" y="28139"/>
                    </a:lnTo>
                    <a:lnTo>
                      <a:pt x="4162" y="27755"/>
                    </a:lnTo>
                    <a:lnTo>
                      <a:pt x="3242" y="27514"/>
                    </a:lnTo>
                    <a:lnTo>
                      <a:pt x="2644" y="27433"/>
                    </a:lnTo>
                    <a:lnTo>
                      <a:pt x="2358" y="27424"/>
                    </a:lnTo>
                    <a:lnTo>
                      <a:pt x="2152" y="27433"/>
                    </a:lnTo>
                    <a:lnTo>
                      <a:pt x="1786" y="27469"/>
                    </a:lnTo>
                    <a:lnTo>
                      <a:pt x="1456" y="27567"/>
                    </a:lnTo>
                    <a:lnTo>
                      <a:pt x="1161" y="27701"/>
                    </a:lnTo>
                    <a:lnTo>
                      <a:pt x="902" y="27880"/>
                    </a:lnTo>
                    <a:lnTo>
                      <a:pt x="670" y="28094"/>
                    </a:lnTo>
                    <a:lnTo>
                      <a:pt x="483" y="28344"/>
                    </a:lnTo>
                    <a:lnTo>
                      <a:pt x="322" y="28621"/>
                    </a:lnTo>
                    <a:lnTo>
                      <a:pt x="143" y="29085"/>
                    </a:lnTo>
                    <a:lnTo>
                      <a:pt x="9" y="29791"/>
                    </a:lnTo>
                    <a:lnTo>
                      <a:pt x="0" y="30550"/>
                    </a:lnTo>
                    <a:lnTo>
                      <a:pt x="108" y="31345"/>
                    </a:lnTo>
                    <a:lnTo>
                      <a:pt x="206" y="31746"/>
                    </a:lnTo>
                    <a:lnTo>
                      <a:pt x="286" y="32068"/>
                    </a:lnTo>
                    <a:lnTo>
                      <a:pt x="509" y="32773"/>
                    </a:lnTo>
                    <a:lnTo>
                      <a:pt x="956" y="33916"/>
                    </a:lnTo>
                    <a:lnTo>
                      <a:pt x="1760" y="35568"/>
                    </a:lnTo>
                    <a:lnTo>
                      <a:pt x="2492" y="36828"/>
                    </a:lnTo>
                    <a:lnTo>
                      <a:pt x="3028" y="37649"/>
                    </a:lnTo>
                    <a:lnTo>
                      <a:pt x="3608" y="38453"/>
                    </a:lnTo>
                    <a:lnTo>
                      <a:pt x="4224" y="39212"/>
                    </a:lnTo>
                    <a:lnTo>
                      <a:pt x="4867" y="39926"/>
                    </a:lnTo>
                    <a:lnTo>
                      <a:pt x="5537" y="40560"/>
                    </a:lnTo>
                    <a:lnTo>
                      <a:pt x="6233" y="41123"/>
                    </a:lnTo>
                    <a:lnTo>
                      <a:pt x="6948" y="41596"/>
                    </a:lnTo>
                    <a:lnTo>
                      <a:pt x="7680" y="41962"/>
                    </a:lnTo>
                    <a:lnTo>
                      <a:pt x="8421" y="42203"/>
                    </a:lnTo>
                    <a:lnTo>
                      <a:pt x="8796" y="42266"/>
                    </a:lnTo>
                    <a:lnTo>
                      <a:pt x="8993" y="42275"/>
                    </a:lnTo>
                    <a:lnTo>
                      <a:pt x="9359" y="42248"/>
                    </a:lnTo>
                    <a:lnTo>
                      <a:pt x="9707" y="42159"/>
                    </a:lnTo>
                    <a:lnTo>
                      <a:pt x="10038" y="42025"/>
                    </a:lnTo>
                    <a:lnTo>
                      <a:pt x="10493" y="41748"/>
                    </a:lnTo>
                    <a:lnTo>
                      <a:pt x="11065" y="41284"/>
                    </a:lnTo>
                    <a:lnTo>
                      <a:pt x="11627" y="40792"/>
                    </a:lnTo>
                    <a:lnTo>
                      <a:pt x="12199" y="40328"/>
                    </a:lnTo>
                    <a:lnTo>
                      <a:pt x="12654" y="40051"/>
                    </a:lnTo>
                    <a:lnTo>
                      <a:pt x="12976" y="39917"/>
                    </a:lnTo>
                    <a:lnTo>
                      <a:pt x="13306" y="39828"/>
                    </a:lnTo>
                    <a:lnTo>
                      <a:pt x="13672" y="39792"/>
                    </a:lnTo>
                    <a:lnTo>
                      <a:pt x="13860" y="39810"/>
                    </a:lnTo>
                    <a:lnTo>
                      <a:pt x="14110" y="39828"/>
                    </a:lnTo>
                    <a:lnTo>
                      <a:pt x="14565" y="39908"/>
                    </a:lnTo>
                    <a:lnTo>
                      <a:pt x="14967" y="40051"/>
                    </a:lnTo>
                    <a:lnTo>
                      <a:pt x="15333" y="40239"/>
                    </a:lnTo>
                    <a:lnTo>
                      <a:pt x="15655" y="40480"/>
                    </a:lnTo>
                    <a:lnTo>
                      <a:pt x="15949" y="40757"/>
                    </a:lnTo>
                    <a:lnTo>
                      <a:pt x="16342" y="41230"/>
                    </a:lnTo>
                    <a:lnTo>
                      <a:pt x="17048" y="42337"/>
                    </a:lnTo>
                    <a:lnTo>
                      <a:pt x="17780" y="43561"/>
                    </a:lnTo>
                    <a:lnTo>
                      <a:pt x="18369" y="44364"/>
                    </a:lnTo>
                    <a:lnTo>
                      <a:pt x="18709" y="44739"/>
                    </a:lnTo>
                    <a:lnTo>
                      <a:pt x="18932" y="44954"/>
                    </a:lnTo>
                    <a:lnTo>
                      <a:pt x="19396" y="45293"/>
                    </a:lnTo>
                    <a:lnTo>
                      <a:pt x="19861" y="45507"/>
                    </a:lnTo>
                    <a:lnTo>
                      <a:pt x="20325" y="45606"/>
                    </a:lnTo>
                    <a:lnTo>
                      <a:pt x="20789" y="45606"/>
                    </a:lnTo>
                    <a:lnTo>
                      <a:pt x="21236" y="45507"/>
                    </a:lnTo>
                    <a:lnTo>
                      <a:pt x="21673" y="45311"/>
                    </a:lnTo>
                    <a:lnTo>
                      <a:pt x="22084" y="45043"/>
                    </a:lnTo>
                    <a:lnTo>
                      <a:pt x="22477" y="44704"/>
                    </a:lnTo>
                    <a:lnTo>
                      <a:pt x="22825" y="44293"/>
                    </a:lnTo>
                    <a:lnTo>
                      <a:pt x="23138" y="43820"/>
                    </a:lnTo>
                    <a:lnTo>
                      <a:pt x="23406" y="43302"/>
                    </a:lnTo>
                    <a:lnTo>
                      <a:pt x="23629" y="42739"/>
                    </a:lnTo>
                    <a:lnTo>
                      <a:pt x="23790" y="42141"/>
                    </a:lnTo>
                    <a:lnTo>
                      <a:pt x="23888" y="41516"/>
                    </a:lnTo>
                    <a:lnTo>
                      <a:pt x="23915" y="40873"/>
                    </a:lnTo>
                    <a:lnTo>
                      <a:pt x="23897" y="40542"/>
                    </a:lnTo>
                    <a:lnTo>
                      <a:pt x="23870" y="39998"/>
                    </a:lnTo>
                    <a:lnTo>
                      <a:pt x="23861" y="38944"/>
                    </a:lnTo>
                    <a:lnTo>
                      <a:pt x="23933" y="37935"/>
                    </a:lnTo>
                    <a:lnTo>
                      <a:pt x="24102" y="36997"/>
                    </a:lnTo>
                    <a:lnTo>
                      <a:pt x="24370" y="36140"/>
                    </a:lnTo>
                    <a:lnTo>
                      <a:pt x="24754" y="35363"/>
                    </a:lnTo>
                    <a:lnTo>
                      <a:pt x="25120" y="34845"/>
                    </a:lnTo>
                    <a:lnTo>
                      <a:pt x="25406" y="34533"/>
                    </a:lnTo>
                    <a:lnTo>
                      <a:pt x="25728" y="34247"/>
                    </a:lnTo>
                    <a:lnTo>
                      <a:pt x="26085" y="33997"/>
                    </a:lnTo>
                    <a:lnTo>
                      <a:pt x="26281" y="33881"/>
                    </a:lnTo>
                    <a:lnTo>
                      <a:pt x="26763" y="33907"/>
                    </a:lnTo>
                    <a:lnTo>
                      <a:pt x="27567" y="34059"/>
                    </a:lnTo>
                    <a:lnTo>
                      <a:pt x="28228" y="34300"/>
                    </a:lnTo>
                    <a:lnTo>
                      <a:pt x="28800" y="34640"/>
                    </a:lnTo>
                    <a:lnTo>
                      <a:pt x="29585" y="35292"/>
                    </a:lnTo>
                    <a:lnTo>
                      <a:pt x="30755" y="36435"/>
                    </a:lnTo>
                    <a:lnTo>
                      <a:pt x="31532" y="37122"/>
                    </a:lnTo>
                    <a:lnTo>
                      <a:pt x="31961" y="37471"/>
                    </a:lnTo>
                    <a:lnTo>
                      <a:pt x="32889" y="38087"/>
                    </a:lnTo>
                    <a:lnTo>
                      <a:pt x="33622" y="38462"/>
                    </a:lnTo>
                    <a:lnTo>
                      <a:pt x="34122" y="38658"/>
                    </a:lnTo>
                    <a:lnTo>
                      <a:pt x="34622" y="38810"/>
                    </a:lnTo>
                    <a:lnTo>
                      <a:pt x="35122" y="38908"/>
                    </a:lnTo>
                    <a:lnTo>
                      <a:pt x="35622" y="38953"/>
                    </a:lnTo>
                    <a:lnTo>
                      <a:pt x="36113" y="38944"/>
                    </a:lnTo>
                    <a:lnTo>
                      <a:pt x="36586" y="38864"/>
                    </a:lnTo>
                    <a:lnTo>
                      <a:pt x="37042" y="38721"/>
                    </a:lnTo>
                    <a:lnTo>
                      <a:pt x="37488" y="38497"/>
                    </a:lnTo>
                    <a:lnTo>
                      <a:pt x="37899" y="38203"/>
                    </a:lnTo>
                    <a:lnTo>
                      <a:pt x="38283" y="37819"/>
                    </a:lnTo>
                    <a:lnTo>
                      <a:pt x="38640" y="37354"/>
                    </a:lnTo>
                    <a:lnTo>
                      <a:pt x="38801" y="37087"/>
                    </a:lnTo>
                    <a:lnTo>
                      <a:pt x="38971" y="36765"/>
                    </a:lnTo>
                    <a:lnTo>
                      <a:pt x="39230" y="36122"/>
                    </a:lnTo>
                    <a:lnTo>
                      <a:pt x="39426" y="35461"/>
                    </a:lnTo>
                    <a:lnTo>
                      <a:pt x="39551" y="34783"/>
                    </a:lnTo>
                    <a:lnTo>
                      <a:pt x="39623" y="34086"/>
                    </a:lnTo>
                    <a:lnTo>
                      <a:pt x="39640" y="33381"/>
                    </a:lnTo>
                    <a:lnTo>
                      <a:pt x="39587" y="32309"/>
                    </a:lnTo>
                    <a:lnTo>
                      <a:pt x="39382" y="30862"/>
                    </a:lnTo>
                    <a:lnTo>
                      <a:pt x="39096" y="29407"/>
                    </a:lnTo>
                    <a:lnTo>
                      <a:pt x="38596" y="27255"/>
                    </a:lnTo>
                    <a:lnTo>
                      <a:pt x="38310" y="25879"/>
                    </a:lnTo>
                    <a:lnTo>
                      <a:pt x="38256" y="25567"/>
                    </a:lnTo>
                    <a:lnTo>
                      <a:pt x="38185" y="24897"/>
                    </a:lnTo>
                    <a:lnTo>
                      <a:pt x="38167" y="24210"/>
                    </a:lnTo>
                    <a:lnTo>
                      <a:pt x="38203" y="23513"/>
                    </a:lnTo>
                    <a:lnTo>
                      <a:pt x="38310" y="22843"/>
                    </a:lnTo>
                    <a:lnTo>
                      <a:pt x="38489" y="22200"/>
                    </a:lnTo>
                    <a:lnTo>
                      <a:pt x="38756" y="21629"/>
                    </a:lnTo>
                    <a:lnTo>
                      <a:pt x="39114" y="21120"/>
                    </a:lnTo>
                    <a:lnTo>
                      <a:pt x="39337" y="20914"/>
                    </a:lnTo>
                    <a:lnTo>
                      <a:pt x="39560" y="20718"/>
                    </a:lnTo>
                    <a:lnTo>
                      <a:pt x="40024" y="20459"/>
                    </a:lnTo>
                    <a:lnTo>
                      <a:pt x="40507" y="20352"/>
                    </a:lnTo>
                    <a:lnTo>
                      <a:pt x="40998" y="20352"/>
                    </a:lnTo>
                    <a:lnTo>
                      <a:pt x="41498" y="20441"/>
                    </a:lnTo>
                    <a:lnTo>
                      <a:pt x="41998" y="20602"/>
                    </a:lnTo>
                    <a:lnTo>
                      <a:pt x="42757" y="20923"/>
                    </a:lnTo>
                    <a:lnTo>
                      <a:pt x="43739" y="21370"/>
                    </a:lnTo>
                    <a:lnTo>
                      <a:pt x="44445" y="21611"/>
                    </a:lnTo>
                    <a:lnTo>
                      <a:pt x="44900" y="21682"/>
                    </a:lnTo>
                    <a:lnTo>
                      <a:pt x="45338" y="21665"/>
                    </a:lnTo>
                    <a:lnTo>
                      <a:pt x="45740" y="21522"/>
                    </a:lnTo>
                    <a:lnTo>
                      <a:pt x="46124" y="21227"/>
                    </a:lnTo>
                    <a:lnTo>
                      <a:pt x="46472" y="20772"/>
                    </a:lnTo>
                    <a:lnTo>
                      <a:pt x="46642" y="20468"/>
                    </a:lnTo>
                    <a:lnTo>
                      <a:pt x="46704" y="20155"/>
                    </a:lnTo>
                    <a:lnTo>
                      <a:pt x="46784" y="19539"/>
                    </a:lnTo>
                    <a:lnTo>
                      <a:pt x="46811" y="18941"/>
                    </a:lnTo>
                    <a:lnTo>
                      <a:pt x="46776" y="18360"/>
                    </a:lnTo>
                    <a:lnTo>
                      <a:pt x="46686" y="17816"/>
                    </a:lnTo>
                    <a:lnTo>
                      <a:pt x="46534" y="17316"/>
                    </a:lnTo>
                    <a:lnTo>
                      <a:pt x="46338" y="16869"/>
                    </a:lnTo>
                    <a:lnTo>
                      <a:pt x="46088" y="16494"/>
                    </a:lnTo>
                    <a:lnTo>
                      <a:pt x="45945" y="16333"/>
                    </a:lnTo>
                    <a:lnTo>
                      <a:pt x="45552" y="15994"/>
                    </a:lnTo>
                    <a:lnTo>
                      <a:pt x="44900" y="15494"/>
                    </a:lnTo>
                    <a:lnTo>
                      <a:pt x="44481" y="15146"/>
                    </a:lnTo>
                    <a:lnTo>
                      <a:pt x="44132" y="14771"/>
                    </a:lnTo>
                    <a:lnTo>
                      <a:pt x="43873" y="14342"/>
                    </a:lnTo>
                    <a:lnTo>
                      <a:pt x="43784" y="13976"/>
                    </a:lnTo>
                    <a:lnTo>
                      <a:pt x="43766" y="13717"/>
                    </a:lnTo>
                    <a:lnTo>
                      <a:pt x="43802" y="13431"/>
                    </a:lnTo>
                    <a:lnTo>
                      <a:pt x="43882" y="13127"/>
                    </a:lnTo>
                    <a:lnTo>
                      <a:pt x="43954" y="12967"/>
                    </a:lnTo>
                    <a:lnTo>
                      <a:pt x="44034" y="12779"/>
                    </a:lnTo>
                    <a:lnTo>
                      <a:pt x="44230" y="12485"/>
                    </a:lnTo>
                    <a:lnTo>
                      <a:pt x="44445" y="12252"/>
                    </a:lnTo>
                    <a:lnTo>
                      <a:pt x="44677" y="12092"/>
                    </a:lnTo>
                    <a:lnTo>
                      <a:pt x="45061" y="11931"/>
                    </a:lnTo>
                    <a:lnTo>
                      <a:pt x="45624" y="11859"/>
                    </a:lnTo>
                    <a:lnTo>
                      <a:pt x="46231" y="11851"/>
                    </a:lnTo>
                    <a:lnTo>
                      <a:pt x="46847" y="11833"/>
                    </a:lnTo>
                    <a:lnTo>
                      <a:pt x="47302" y="11752"/>
                    </a:lnTo>
                    <a:lnTo>
                      <a:pt x="47606" y="11654"/>
                    </a:lnTo>
                    <a:lnTo>
                      <a:pt x="47892" y="11511"/>
                    </a:lnTo>
                    <a:lnTo>
                      <a:pt x="48178" y="11306"/>
                    </a:lnTo>
                    <a:lnTo>
                      <a:pt x="48311" y="11181"/>
                    </a:lnTo>
                    <a:lnTo>
                      <a:pt x="48472" y="11002"/>
                    </a:lnTo>
                    <a:lnTo>
                      <a:pt x="48740" y="10582"/>
                    </a:lnTo>
                    <a:lnTo>
                      <a:pt x="48937" y="10100"/>
                    </a:lnTo>
                    <a:lnTo>
                      <a:pt x="49079" y="9600"/>
                    </a:lnTo>
                    <a:lnTo>
                      <a:pt x="49160" y="9082"/>
                    </a:lnTo>
                    <a:lnTo>
                      <a:pt x="49169" y="8573"/>
                    </a:lnTo>
                    <a:lnTo>
                      <a:pt x="49124" y="8091"/>
                    </a:lnTo>
                    <a:lnTo>
                      <a:pt x="49017" y="7671"/>
                    </a:lnTo>
                    <a:lnTo>
                      <a:pt x="48937" y="7493"/>
                    </a:lnTo>
                    <a:lnTo>
                      <a:pt x="48847" y="7332"/>
                    </a:lnTo>
                    <a:lnTo>
                      <a:pt x="48579" y="7091"/>
                    </a:lnTo>
                    <a:lnTo>
                      <a:pt x="48061" y="6877"/>
                    </a:lnTo>
                    <a:lnTo>
                      <a:pt x="47517" y="6734"/>
                    </a:lnTo>
                    <a:lnTo>
                      <a:pt x="47195" y="6626"/>
                    </a:lnTo>
                    <a:lnTo>
                      <a:pt x="46945" y="6484"/>
                    </a:lnTo>
                    <a:lnTo>
                      <a:pt x="46811" y="6260"/>
                    </a:lnTo>
                    <a:lnTo>
                      <a:pt x="46811" y="6117"/>
                    </a:lnTo>
                    <a:lnTo>
                      <a:pt x="46820" y="5966"/>
                    </a:lnTo>
                    <a:lnTo>
                      <a:pt x="46874" y="5698"/>
                    </a:lnTo>
                    <a:lnTo>
                      <a:pt x="47026" y="5332"/>
                    </a:lnTo>
                    <a:lnTo>
                      <a:pt x="47338" y="4903"/>
                    </a:lnTo>
                    <a:lnTo>
                      <a:pt x="47731" y="4519"/>
                    </a:lnTo>
                    <a:lnTo>
                      <a:pt x="48151" y="4144"/>
                    </a:lnTo>
                    <a:lnTo>
                      <a:pt x="48562" y="3733"/>
                    </a:lnTo>
                    <a:lnTo>
                      <a:pt x="48901" y="3269"/>
                    </a:lnTo>
                    <a:lnTo>
                      <a:pt x="49088" y="2849"/>
                    </a:lnTo>
                    <a:lnTo>
                      <a:pt x="49169" y="2537"/>
                    </a:lnTo>
                    <a:lnTo>
                      <a:pt x="49196" y="2358"/>
                    </a:lnTo>
                    <a:lnTo>
                      <a:pt x="49213" y="2090"/>
                    </a:lnTo>
                    <a:lnTo>
                      <a:pt x="49204" y="1599"/>
                    </a:lnTo>
                    <a:lnTo>
                      <a:pt x="49124" y="1170"/>
                    </a:lnTo>
                    <a:lnTo>
                      <a:pt x="48990" y="813"/>
                    </a:lnTo>
                    <a:lnTo>
                      <a:pt x="48803" y="527"/>
                    </a:lnTo>
                    <a:lnTo>
                      <a:pt x="48570" y="295"/>
                    </a:lnTo>
                    <a:lnTo>
                      <a:pt x="48303" y="134"/>
                    </a:lnTo>
                    <a:lnTo>
                      <a:pt x="48017" y="36"/>
                    </a:lnTo>
                    <a:lnTo>
                      <a:pt x="47704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135;p3"/>
              <p:cNvSpPr/>
              <p:nvPr/>
            </p:nvSpPr>
            <p:spPr>
              <a:xfrm rot="2389219" flipH="1">
                <a:off x="-4722987" y="3735966"/>
                <a:ext cx="2651830" cy="1639120"/>
              </a:xfrm>
              <a:custGeom>
                <a:avLst/>
                <a:gdLst/>
                <a:ahLst/>
                <a:cxnLst/>
                <a:rect l="l" t="t" r="r" b="b"/>
                <a:pathLst>
                  <a:path w="39472" h="24398" extrusionOk="0">
                    <a:moveTo>
                      <a:pt x="39444" y="1"/>
                    </a:moveTo>
                    <a:lnTo>
                      <a:pt x="39426" y="10"/>
                    </a:lnTo>
                    <a:lnTo>
                      <a:pt x="38310" y="1457"/>
                    </a:lnTo>
                    <a:lnTo>
                      <a:pt x="36078" y="4189"/>
                    </a:lnTo>
                    <a:lnTo>
                      <a:pt x="33810" y="6752"/>
                    </a:lnTo>
                    <a:lnTo>
                      <a:pt x="32059" y="8565"/>
                    </a:lnTo>
                    <a:lnTo>
                      <a:pt x="30863" y="9735"/>
                    </a:lnTo>
                    <a:lnTo>
                      <a:pt x="30255" y="10306"/>
                    </a:lnTo>
                    <a:lnTo>
                      <a:pt x="29032" y="11315"/>
                    </a:lnTo>
                    <a:lnTo>
                      <a:pt x="26585" y="13235"/>
                    </a:lnTo>
                    <a:lnTo>
                      <a:pt x="24120" y="15039"/>
                    </a:lnTo>
                    <a:lnTo>
                      <a:pt x="21638" y="16727"/>
                    </a:lnTo>
                    <a:lnTo>
                      <a:pt x="20397" y="17522"/>
                    </a:lnTo>
                    <a:lnTo>
                      <a:pt x="19138" y="18200"/>
                    </a:lnTo>
                    <a:lnTo>
                      <a:pt x="16610" y="19459"/>
                    </a:lnTo>
                    <a:lnTo>
                      <a:pt x="14056" y="20602"/>
                    </a:lnTo>
                    <a:lnTo>
                      <a:pt x="11502" y="21620"/>
                    </a:lnTo>
                    <a:lnTo>
                      <a:pt x="10208" y="22076"/>
                    </a:lnTo>
                    <a:lnTo>
                      <a:pt x="9591" y="22237"/>
                    </a:lnTo>
                    <a:lnTo>
                      <a:pt x="8314" y="22513"/>
                    </a:lnTo>
                    <a:lnTo>
                      <a:pt x="6368" y="22853"/>
                    </a:lnTo>
                    <a:lnTo>
                      <a:pt x="3760" y="23255"/>
                    </a:lnTo>
                    <a:lnTo>
                      <a:pt x="1867" y="23594"/>
                    </a:lnTo>
                    <a:lnTo>
                      <a:pt x="653" y="23862"/>
                    </a:lnTo>
                    <a:lnTo>
                      <a:pt x="72" y="24023"/>
                    </a:lnTo>
                    <a:lnTo>
                      <a:pt x="19" y="24040"/>
                    </a:lnTo>
                    <a:lnTo>
                      <a:pt x="1" y="24139"/>
                    </a:lnTo>
                    <a:lnTo>
                      <a:pt x="63" y="24255"/>
                    </a:lnTo>
                    <a:lnTo>
                      <a:pt x="170" y="24344"/>
                    </a:lnTo>
                    <a:lnTo>
                      <a:pt x="233" y="24353"/>
                    </a:lnTo>
                    <a:lnTo>
                      <a:pt x="965" y="24398"/>
                    </a:lnTo>
                    <a:lnTo>
                      <a:pt x="2412" y="24380"/>
                    </a:lnTo>
                    <a:lnTo>
                      <a:pt x="3858" y="24246"/>
                    </a:lnTo>
                    <a:lnTo>
                      <a:pt x="5278" y="24014"/>
                    </a:lnTo>
                    <a:lnTo>
                      <a:pt x="6698" y="23710"/>
                    </a:lnTo>
                    <a:lnTo>
                      <a:pt x="8091" y="23344"/>
                    </a:lnTo>
                    <a:lnTo>
                      <a:pt x="10154" y="22754"/>
                    </a:lnTo>
                    <a:lnTo>
                      <a:pt x="11502" y="22353"/>
                    </a:lnTo>
                    <a:lnTo>
                      <a:pt x="12833" y="21835"/>
                    </a:lnTo>
                    <a:lnTo>
                      <a:pt x="15476" y="20709"/>
                    </a:lnTo>
                    <a:lnTo>
                      <a:pt x="18102" y="19450"/>
                    </a:lnTo>
                    <a:lnTo>
                      <a:pt x="20709" y="18057"/>
                    </a:lnTo>
                    <a:lnTo>
                      <a:pt x="22004" y="17307"/>
                    </a:lnTo>
                    <a:lnTo>
                      <a:pt x="23254" y="16450"/>
                    </a:lnTo>
                    <a:lnTo>
                      <a:pt x="25737" y="14646"/>
                    </a:lnTo>
                    <a:lnTo>
                      <a:pt x="28201" y="12717"/>
                    </a:lnTo>
                    <a:lnTo>
                      <a:pt x="30639" y="10672"/>
                    </a:lnTo>
                    <a:lnTo>
                      <a:pt x="31854" y="9601"/>
                    </a:lnTo>
                    <a:lnTo>
                      <a:pt x="32872" y="8600"/>
                    </a:lnTo>
                    <a:lnTo>
                      <a:pt x="34435" y="7011"/>
                    </a:lnTo>
                    <a:lnTo>
                      <a:pt x="35462" y="5886"/>
                    </a:lnTo>
                    <a:lnTo>
                      <a:pt x="36462" y="4707"/>
                    </a:lnTo>
                    <a:lnTo>
                      <a:pt x="37417" y="3466"/>
                    </a:lnTo>
                    <a:lnTo>
                      <a:pt x="38301" y="2153"/>
                    </a:lnTo>
                    <a:lnTo>
                      <a:pt x="39105" y="769"/>
                    </a:lnTo>
                    <a:lnTo>
                      <a:pt x="39462" y="46"/>
                    </a:lnTo>
                    <a:lnTo>
                      <a:pt x="39471" y="19"/>
                    </a:lnTo>
                    <a:lnTo>
                      <a:pt x="39444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136;p3"/>
              <p:cNvSpPr/>
              <p:nvPr/>
            </p:nvSpPr>
            <p:spPr>
              <a:xfrm rot="2389219" flipH="1">
                <a:off x="-4363616" y="4240256"/>
                <a:ext cx="481229" cy="255025"/>
              </a:xfrm>
              <a:custGeom>
                <a:avLst/>
                <a:gdLst/>
                <a:ahLst/>
                <a:cxnLst/>
                <a:rect l="l" t="t" r="r" b="b"/>
                <a:pathLst>
                  <a:path w="7163" h="3796" extrusionOk="0">
                    <a:moveTo>
                      <a:pt x="81" y="1"/>
                    </a:moveTo>
                    <a:lnTo>
                      <a:pt x="28" y="19"/>
                    </a:lnTo>
                    <a:lnTo>
                      <a:pt x="1" y="135"/>
                    </a:lnTo>
                    <a:lnTo>
                      <a:pt x="45" y="170"/>
                    </a:lnTo>
                    <a:lnTo>
                      <a:pt x="974" y="465"/>
                    </a:lnTo>
                    <a:lnTo>
                      <a:pt x="2314" y="965"/>
                    </a:lnTo>
                    <a:lnTo>
                      <a:pt x="3171" y="1331"/>
                    </a:lnTo>
                    <a:lnTo>
                      <a:pt x="4010" y="1742"/>
                    </a:lnTo>
                    <a:lnTo>
                      <a:pt x="4832" y="2215"/>
                    </a:lnTo>
                    <a:lnTo>
                      <a:pt x="5636" y="2760"/>
                    </a:lnTo>
                    <a:lnTo>
                      <a:pt x="6439" y="3394"/>
                    </a:lnTo>
                    <a:lnTo>
                      <a:pt x="6832" y="3751"/>
                    </a:lnTo>
                    <a:lnTo>
                      <a:pt x="6877" y="3778"/>
                    </a:lnTo>
                    <a:lnTo>
                      <a:pt x="6957" y="3796"/>
                    </a:lnTo>
                    <a:lnTo>
                      <a:pt x="7064" y="3742"/>
                    </a:lnTo>
                    <a:lnTo>
                      <a:pt x="7163" y="3564"/>
                    </a:lnTo>
                    <a:lnTo>
                      <a:pt x="7154" y="3349"/>
                    </a:lnTo>
                    <a:lnTo>
                      <a:pt x="7091" y="3269"/>
                    </a:lnTo>
                    <a:lnTo>
                      <a:pt x="6725" y="2912"/>
                    </a:lnTo>
                    <a:lnTo>
                      <a:pt x="5957" y="2251"/>
                    </a:lnTo>
                    <a:lnTo>
                      <a:pt x="5144" y="1653"/>
                    </a:lnTo>
                    <a:lnTo>
                      <a:pt x="4278" y="1126"/>
                    </a:lnTo>
                    <a:lnTo>
                      <a:pt x="3376" y="688"/>
                    </a:lnTo>
                    <a:lnTo>
                      <a:pt x="2457" y="349"/>
                    </a:lnTo>
                    <a:lnTo>
                      <a:pt x="1510" y="117"/>
                    </a:lnTo>
                    <a:lnTo>
                      <a:pt x="554" y="1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137;p3"/>
              <p:cNvSpPr/>
              <p:nvPr/>
            </p:nvSpPr>
            <p:spPr>
              <a:xfrm rot="2389219" flipH="1">
                <a:off x="-4215936" y="3409066"/>
                <a:ext cx="273635" cy="58314"/>
              </a:xfrm>
              <a:custGeom>
                <a:avLst/>
                <a:gdLst/>
                <a:ahLst/>
                <a:cxnLst/>
                <a:rect l="l" t="t" r="r" b="b"/>
                <a:pathLst>
                  <a:path w="4073" h="868" extrusionOk="0">
                    <a:moveTo>
                      <a:pt x="1375" y="1"/>
                    </a:moveTo>
                    <a:lnTo>
                      <a:pt x="715" y="19"/>
                    </a:lnTo>
                    <a:lnTo>
                      <a:pt x="465" y="72"/>
                    </a:lnTo>
                    <a:lnTo>
                      <a:pt x="241" y="179"/>
                    </a:lnTo>
                    <a:lnTo>
                      <a:pt x="72" y="340"/>
                    </a:lnTo>
                    <a:lnTo>
                      <a:pt x="9" y="447"/>
                    </a:lnTo>
                    <a:lnTo>
                      <a:pt x="0" y="483"/>
                    </a:lnTo>
                    <a:lnTo>
                      <a:pt x="0" y="563"/>
                    </a:lnTo>
                    <a:lnTo>
                      <a:pt x="27" y="581"/>
                    </a:lnTo>
                    <a:lnTo>
                      <a:pt x="54" y="599"/>
                    </a:lnTo>
                    <a:lnTo>
                      <a:pt x="81" y="608"/>
                    </a:lnTo>
                    <a:lnTo>
                      <a:pt x="107" y="617"/>
                    </a:lnTo>
                    <a:lnTo>
                      <a:pt x="134" y="581"/>
                    </a:lnTo>
                    <a:lnTo>
                      <a:pt x="152" y="555"/>
                    </a:lnTo>
                    <a:lnTo>
                      <a:pt x="170" y="528"/>
                    </a:lnTo>
                    <a:lnTo>
                      <a:pt x="170" y="510"/>
                    </a:lnTo>
                    <a:lnTo>
                      <a:pt x="161" y="510"/>
                    </a:lnTo>
                    <a:lnTo>
                      <a:pt x="616" y="501"/>
                    </a:lnTo>
                    <a:lnTo>
                      <a:pt x="1616" y="501"/>
                    </a:lnTo>
                    <a:lnTo>
                      <a:pt x="2090" y="537"/>
                    </a:lnTo>
                    <a:lnTo>
                      <a:pt x="2554" y="617"/>
                    </a:lnTo>
                    <a:lnTo>
                      <a:pt x="3242" y="796"/>
                    </a:lnTo>
                    <a:lnTo>
                      <a:pt x="3706" y="867"/>
                    </a:lnTo>
                    <a:lnTo>
                      <a:pt x="3947" y="867"/>
                    </a:lnTo>
                    <a:lnTo>
                      <a:pt x="4010" y="840"/>
                    </a:lnTo>
                    <a:lnTo>
                      <a:pt x="4072" y="671"/>
                    </a:lnTo>
                    <a:lnTo>
                      <a:pt x="4045" y="599"/>
                    </a:lnTo>
                    <a:lnTo>
                      <a:pt x="3938" y="501"/>
                    </a:lnTo>
                    <a:lnTo>
                      <a:pt x="3688" y="331"/>
                    </a:lnTo>
                    <a:lnTo>
                      <a:pt x="3269" y="162"/>
                    </a:lnTo>
                    <a:lnTo>
                      <a:pt x="2661" y="54"/>
                    </a:lnTo>
                    <a:lnTo>
                      <a:pt x="2036" y="28"/>
                    </a:lnTo>
                    <a:lnTo>
                      <a:pt x="1742" y="28"/>
                    </a:lnTo>
                    <a:lnTo>
                      <a:pt x="137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138;p3"/>
              <p:cNvSpPr/>
              <p:nvPr/>
            </p:nvSpPr>
            <p:spPr>
              <a:xfrm rot="2389219" flipH="1">
                <a:off x="-3735884" y="3527248"/>
                <a:ext cx="63622" cy="451198"/>
              </a:xfrm>
              <a:custGeom>
                <a:avLst/>
                <a:gdLst/>
                <a:ahLst/>
                <a:cxnLst/>
                <a:rect l="l" t="t" r="r" b="b"/>
                <a:pathLst>
                  <a:path w="947" h="6716" extrusionOk="0">
                    <a:moveTo>
                      <a:pt x="125" y="1"/>
                    </a:moveTo>
                    <a:lnTo>
                      <a:pt x="45" y="63"/>
                    </a:lnTo>
                    <a:lnTo>
                      <a:pt x="27" y="126"/>
                    </a:lnTo>
                    <a:lnTo>
                      <a:pt x="9" y="260"/>
                    </a:lnTo>
                    <a:lnTo>
                      <a:pt x="0" y="545"/>
                    </a:lnTo>
                    <a:lnTo>
                      <a:pt x="71" y="965"/>
                    </a:lnTo>
                    <a:lnTo>
                      <a:pt x="250" y="1537"/>
                    </a:lnTo>
                    <a:lnTo>
                      <a:pt x="429" y="2090"/>
                    </a:lnTo>
                    <a:lnTo>
                      <a:pt x="473" y="2349"/>
                    </a:lnTo>
                    <a:lnTo>
                      <a:pt x="536" y="2849"/>
                    </a:lnTo>
                    <a:lnTo>
                      <a:pt x="545" y="3876"/>
                    </a:lnTo>
                    <a:lnTo>
                      <a:pt x="464" y="4930"/>
                    </a:lnTo>
                    <a:lnTo>
                      <a:pt x="295" y="6002"/>
                    </a:lnTo>
                    <a:lnTo>
                      <a:pt x="197" y="6546"/>
                    </a:lnTo>
                    <a:lnTo>
                      <a:pt x="188" y="6618"/>
                    </a:lnTo>
                    <a:lnTo>
                      <a:pt x="259" y="6707"/>
                    </a:lnTo>
                    <a:lnTo>
                      <a:pt x="375" y="6716"/>
                    </a:lnTo>
                    <a:lnTo>
                      <a:pt x="482" y="6645"/>
                    </a:lnTo>
                    <a:lnTo>
                      <a:pt x="509" y="6573"/>
                    </a:lnTo>
                    <a:lnTo>
                      <a:pt x="625" y="6028"/>
                    </a:lnTo>
                    <a:lnTo>
                      <a:pt x="813" y="4939"/>
                    </a:lnTo>
                    <a:lnTo>
                      <a:pt x="929" y="3858"/>
                    </a:lnTo>
                    <a:lnTo>
                      <a:pt x="947" y="2805"/>
                    </a:lnTo>
                    <a:lnTo>
                      <a:pt x="911" y="2296"/>
                    </a:lnTo>
                    <a:lnTo>
                      <a:pt x="884" y="2010"/>
                    </a:lnTo>
                    <a:lnTo>
                      <a:pt x="795" y="1340"/>
                    </a:lnTo>
                    <a:lnTo>
                      <a:pt x="634" y="661"/>
                    </a:lnTo>
                    <a:lnTo>
                      <a:pt x="438" y="260"/>
                    </a:lnTo>
                    <a:lnTo>
                      <a:pt x="277" y="72"/>
                    </a:lnTo>
                    <a:lnTo>
                      <a:pt x="170" y="19"/>
                    </a:lnTo>
                    <a:lnTo>
                      <a:pt x="12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139;p3"/>
              <p:cNvSpPr/>
              <p:nvPr/>
            </p:nvSpPr>
            <p:spPr>
              <a:xfrm rot="2389219" flipH="1">
                <a:off x="-3273737" y="4843179"/>
                <a:ext cx="93048" cy="449989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6698" extrusionOk="0">
                    <a:moveTo>
                      <a:pt x="197" y="0"/>
                    </a:moveTo>
                    <a:lnTo>
                      <a:pt x="63" y="63"/>
                    </a:lnTo>
                    <a:lnTo>
                      <a:pt x="1" y="197"/>
                    </a:lnTo>
                    <a:lnTo>
                      <a:pt x="28" y="268"/>
                    </a:lnTo>
                    <a:lnTo>
                      <a:pt x="197" y="670"/>
                    </a:lnTo>
                    <a:lnTo>
                      <a:pt x="483" y="1456"/>
                    </a:lnTo>
                    <a:lnTo>
                      <a:pt x="688" y="2224"/>
                    </a:lnTo>
                    <a:lnTo>
                      <a:pt x="813" y="2983"/>
                    </a:lnTo>
                    <a:lnTo>
                      <a:pt x="858" y="3742"/>
                    </a:lnTo>
                    <a:lnTo>
                      <a:pt x="831" y="4510"/>
                    </a:lnTo>
                    <a:lnTo>
                      <a:pt x="724" y="5296"/>
                    </a:lnTo>
                    <a:lnTo>
                      <a:pt x="563" y="6108"/>
                    </a:lnTo>
                    <a:lnTo>
                      <a:pt x="447" y="6528"/>
                    </a:lnTo>
                    <a:lnTo>
                      <a:pt x="438" y="6573"/>
                    </a:lnTo>
                    <a:lnTo>
                      <a:pt x="474" y="6653"/>
                    </a:lnTo>
                    <a:lnTo>
                      <a:pt x="546" y="6698"/>
                    </a:lnTo>
                    <a:lnTo>
                      <a:pt x="626" y="6680"/>
                    </a:lnTo>
                    <a:lnTo>
                      <a:pt x="653" y="6644"/>
                    </a:lnTo>
                    <a:lnTo>
                      <a:pt x="849" y="6278"/>
                    </a:lnTo>
                    <a:lnTo>
                      <a:pt x="1144" y="5501"/>
                    </a:lnTo>
                    <a:lnTo>
                      <a:pt x="1322" y="4671"/>
                    </a:lnTo>
                    <a:lnTo>
                      <a:pt x="1385" y="3804"/>
                    </a:lnTo>
                    <a:lnTo>
                      <a:pt x="1340" y="2929"/>
                    </a:lnTo>
                    <a:lnTo>
                      <a:pt x="1197" y="2063"/>
                    </a:lnTo>
                    <a:lnTo>
                      <a:pt x="947" y="1233"/>
                    </a:lnTo>
                    <a:lnTo>
                      <a:pt x="608" y="456"/>
                    </a:lnTo>
                    <a:lnTo>
                      <a:pt x="394" y="98"/>
                    </a:lnTo>
                    <a:lnTo>
                      <a:pt x="340" y="27"/>
                    </a:lnTo>
                    <a:lnTo>
                      <a:pt x="19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140;p3"/>
              <p:cNvSpPr/>
              <p:nvPr/>
            </p:nvSpPr>
            <p:spPr>
              <a:xfrm rot="2389219" flipH="1">
                <a:off x="-3589768" y="4138966"/>
                <a:ext cx="139269" cy="579584"/>
              </a:xfrm>
              <a:custGeom>
                <a:avLst/>
                <a:gdLst/>
                <a:ahLst/>
                <a:cxnLst/>
                <a:rect l="l" t="t" r="r" b="b"/>
                <a:pathLst>
                  <a:path w="2073" h="8627" extrusionOk="0">
                    <a:moveTo>
                      <a:pt x="1402" y="0"/>
                    </a:moveTo>
                    <a:lnTo>
                      <a:pt x="1260" y="81"/>
                    </a:lnTo>
                    <a:lnTo>
                      <a:pt x="1188" y="232"/>
                    </a:lnTo>
                    <a:lnTo>
                      <a:pt x="1215" y="322"/>
                    </a:lnTo>
                    <a:lnTo>
                      <a:pt x="1331" y="572"/>
                    </a:lnTo>
                    <a:lnTo>
                      <a:pt x="1501" y="1072"/>
                    </a:lnTo>
                    <a:lnTo>
                      <a:pt x="1626" y="1581"/>
                    </a:lnTo>
                    <a:lnTo>
                      <a:pt x="1697" y="2090"/>
                    </a:lnTo>
                    <a:lnTo>
                      <a:pt x="1715" y="2858"/>
                    </a:lnTo>
                    <a:lnTo>
                      <a:pt x="1599" y="3894"/>
                    </a:lnTo>
                    <a:lnTo>
                      <a:pt x="1349" y="4930"/>
                    </a:lnTo>
                    <a:lnTo>
                      <a:pt x="1010" y="5974"/>
                    </a:lnTo>
                    <a:lnTo>
                      <a:pt x="411" y="7546"/>
                    </a:lnTo>
                    <a:lnTo>
                      <a:pt x="0" y="8573"/>
                    </a:lnTo>
                    <a:lnTo>
                      <a:pt x="0" y="8600"/>
                    </a:lnTo>
                    <a:lnTo>
                      <a:pt x="36" y="8627"/>
                    </a:lnTo>
                    <a:lnTo>
                      <a:pt x="54" y="8609"/>
                    </a:lnTo>
                    <a:lnTo>
                      <a:pt x="349" y="8135"/>
                    </a:lnTo>
                    <a:lnTo>
                      <a:pt x="885" y="7126"/>
                    </a:lnTo>
                    <a:lnTo>
                      <a:pt x="1340" y="6055"/>
                    </a:lnTo>
                    <a:lnTo>
                      <a:pt x="1706" y="4939"/>
                    </a:lnTo>
                    <a:lnTo>
                      <a:pt x="1956" y="3822"/>
                    </a:lnTo>
                    <a:lnTo>
                      <a:pt x="2072" y="2706"/>
                    </a:lnTo>
                    <a:lnTo>
                      <a:pt x="2045" y="1893"/>
                    </a:lnTo>
                    <a:lnTo>
                      <a:pt x="1983" y="1358"/>
                    </a:lnTo>
                    <a:lnTo>
                      <a:pt x="1867" y="840"/>
                    </a:lnTo>
                    <a:lnTo>
                      <a:pt x="1706" y="340"/>
                    </a:lnTo>
                    <a:lnTo>
                      <a:pt x="1608" y="99"/>
                    </a:lnTo>
                    <a:lnTo>
                      <a:pt x="1554" y="27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41" name="Google Shape;141;p3"/>
          <p:cNvGrpSpPr/>
          <p:nvPr/>
        </p:nvGrpSpPr>
        <p:grpSpPr>
          <a:xfrm rot="-3773043">
            <a:off x="1627212" y="230696"/>
            <a:ext cx="688439" cy="697971"/>
            <a:chOff x="3817720" y="-683366"/>
            <a:chExt cx="688429" cy="697959"/>
          </a:xfrm>
        </p:grpSpPr>
        <p:sp>
          <p:nvSpPr>
            <p:cNvPr id="142" name="Google Shape;142;p3"/>
            <p:cNvSpPr/>
            <p:nvPr/>
          </p:nvSpPr>
          <p:spPr>
            <a:xfrm rot="-7081386">
              <a:off x="3899917" y="-584863"/>
              <a:ext cx="524036" cy="500955"/>
            </a:xfrm>
            <a:custGeom>
              <a:avLst/>
              <a:gdLst/>
              <a:ahLst/>
              <a:cxnLst/>
              <a:rect l="l" t="t" r="r" b="b"/>
              <a:pathLst>
                <a:path w="60234" h="57581" extrusionOk="0">
                  <a:moveTo>
                    <a:pt x="41597" y="0"/>
                  </a:moveTo>
                  <a:lnTo>
                    <a:pt x="41043" y="1000"/>
                  </a:lnTo>
                  <a:lnTo>
                    <a:pt x="39837" y="3117"/>
                  </a:lnTo>
                  <a:lnTo>
                    <a:pt x="39123" y="4197"/>
                  </a:lnTo>
                  <a:lnTo>
                    <a:pt x="38623" y="4876"/>
                  </a:lnTo>
                  <a:lnTo>
                    <a:pt x="38096" y="5492"/>
                  </a:lnTo>
                  <a:lnTo>
                    <a:pt x="37551" y="6019"/>
                  </a:lnTo>
                  <a:lnTo>
                    <a:pt x="36989" y="6439"/>
                  </a:lnTo>
                  <a:lnTo>
                    <a:pt x="36426" y="6715"/>
                  </a:lnTo>
                  <a:lnTo>
                    <a:pt x="35989" y="6814"/>
                  </a:lnTo>
                  <a:lnTo>
                    <a:pt x="35703" y="6832"/>
                  </a:lnTo>
                  <a:lnTo>
                    <a:pt x="35417" y="6796"/>
                  </a:lnTo>
                  <a:lnTo>
                    <a:pt x="35122" y="6707"/>
                  </a:lnTo>
                  <a:lnTo>
                    <a:pt x="34837" y="6564"/>
                  </a:lnTo>
                  <a:lnTo>
                    <a:pt x="34551" y="6367"/>
                  </a:lnTo>
                  <a:lnTo>
                    <a:pt x="34265" y="6108"/>
                  </a:lnTo>
                  <a:lnTo>
                    <a:pt x="33979" y="5778"/>
                  </a:lnTo>
                  <a:lnTo>
                    <a:pt x="33845" y="5590"/>
                  </a:lnTo>
                  <a:lnTo>
                    <a:pt x="33738" y="5715"/>
                  </a:lnTo>
                  <a:lnTo>
                    <a:pt x="33577" y="6144"/>
                  </a:lnTo>
                  <a:lnTo>
                    <a:pt x="33417" y="7055"/>
                  </a:lnTo>
                  <a:lnTo>
                    <a:pt x="33301" y="8519"/>
                  </a:lnTo>
                  <a:lnTo>
                    <a:pt x="33211" y="9823"/>
                  </a:lnTo>
                  <a:lnTo>
                    <a:pt x="33149" y="10234"/>
                  </a:lnTo>
                  <a:lnTo>
                    <a:pt x="32988" y="10886"/>
                  </a:lnTo>
                  <a:lnTo>
                    <a:pt x="32479" y="12600"/>
                  </a:lnTo>
                  <a:lnTo>
                    <a:pt x="31854" y="14395"/>
                  </a:lnTo>
                  <a:lnTo>
                    <a:pt x="31282" y="15869"/>
                  </a:lnTo>
                  <a:lnTo>
                    <a:pt x="31068" y="16306"/>
                  </a:lnTo>
                  <a:lnTo>
                    <a:pt x="30863" y="16681"/>
                  </a:lnTo>
                  <a:lnTo>
                    <a:pt x="30515" y="17155"/>
                  </a:lnTo>
                  <a:lnTo>
                    <a:pt x="30291" y="17324"/>
                  </a:lnTo>
                  <a:lnTo>
                    <a:pt x="30148" y="17360"/>
                  </a:lnTo>
                  <a:lnTo>
                    <a:pt x="29961" y="17324"/>
                  </a:lnTo>
                  <a:lnTo>
                    <a:pt x="29747" y="17119"/>
                  </a:lnTo>
                  <a:lnTo>
                    <a:pt x="29541" y="16806"/>
                  </a:lnTo>
                  <a:lnTo>
                    <a:pt x="29264" y="16226"/>
                  </a:lnTo>
                  <a:lnTo>
                    <a:pt x="29059" y="15869"/>
                  </a:lnTo>
                  <a:lnTo>
                    <a:pt x="28764" y="15333"/>
                  </a:lnTo>
                  <a:lnTo>
                    <a:pt x="27925" y="13681"/>
                  </a:lnTo>
                  <a:lnTo>
                    <a:pt x="26594" y="10877"/>
                  </a:lnTo>
                  <a:lnTo>
                    <a:pt x="26076" y="9805"/>
                  </a:lnTo>
                  <a:lnTo>
                    <a:pt x="25916" y="9430"/>
                  </a:lnTo>
                  <a:lnTo>
                    <a:pt x="25648" y="8555"/>
                  </a:lnTo>
                  <a:lnTo>
                    <a:pt x="25460" y="7573"/>
                  </a:lnTo>
                  <a:lnTo>
                    <a:pt x="25362" y="6519"/>
                  </a:lnTo>
                  <a:lnTo>
                    <a:pt x="25353" y="5983"/>
                  </a:lnTo>
                  <a:lnTo>
                    <a:pt x="24996" y="6385"/>
                  </a:lnTo>
                  <a:lnTo>
                    <a:pt x="24308" y="7341"/>
                  </a:lnTo>
                  <a:lnTo>
                    <a:pt x="23603" y="8287"/>
                  </a:lnTo>
                  <a:lnTo>
                    <a:pt x="23022" y="8903"/>
                  </a:lnTo>
                  <a:lnTo>
                    <a:pt x="22594" y="9234"/>
                  </a:lnTo>
                  <a:lnTo>
                    <a:pt x="22370" y="9359"/>
                  </a:lnTo>
                  <a:lnTo>
                    <a:pt x="22281" y="9394"/>
                  </a:lnTo>
                  <a:lnTo>
                    <a:pt x="22085" y="9403"/>
                  </a:lnTo>
                  <a:lnTo>
                    <a:pt x="21879" y="9332"/>
                  </a:lnTo>
                  <a:lnTo>
                    <a:pt x="21674" y="9198"/>
                  </a:lnTo>
                  <a:lnTo>
                    <a:pt x="21335" y="8885"/>
                  </a:lnTo>
                  <a:lnTo>
                    <a:pt x="20879" y="8314"/>
                  </a:lnTo>
                  <a:lnTo>
                    <a:pt x="20191" y="7242"/>
                  </a:lnTo>
                  <a:lnTo>
                    <a:pt x="19388" y="5742"/>
                  </a:lnTo>
                  <a:lnTo>
                    <a:pt x="19084" y="5144"/>
                  </a:lnTo>
                  <a:lnTo>
                    <a:pt x="18959" y="5546"/>
                  </a:lnTo>
                  <a:lnTo>
                    <a:pt x="18700" y="6215"/>
                  </a:lnTo>
                  <a:lnTo>
                    <a:pt x="18441" y="6742"/>
                  </a:lnTo>
                  <a:lnTo>
                    <a:pt x="18173" y="7144"/>
                  </a:lnTo>
                  <a:lnTo>
                    <a:pt x="17870" y="7412"/>
                  </a:lnTo>
                  <a:lnTo>
                    <a:pt x="17539" y="7564"/>
                  </a:lnTo>
                  <a:lnTo>
                    <a:pt x="17164" y="7591"/>
                  </a:lnTo>
                  <a:lnTo>
                    <a:pt x="16736" y="7510"/>
                  </a:lnTo>
                  <a:lnTo>
                    <a:pt x="16494" y="7421"/>
                  </a:lnTo>
                  <a:lnTo>
                    <a:pt x="16227" y="7314"/>
                  </a:lnTo>
                  <a:lnTo>
                    <a:pt x="15673" y="7019"/>
                  </a:lnTo>
                  <a:lnTo>
                    <a:pt x="15110" y="6644"/>
                  </a:lnTo>
                  <a:lnTo>
                    <a:pt x="14566" y="6224"/>
                  </a:lnTo>
                  <a:lnTo>
                    <a:pt x="13771" y="5519"/>
                  </a:lnTo>
                  <a:lnTo>
                    <a:pt x="12833" y="4501"/>
                  </a:lnTo>
                  <a:lnTo>
                    <a:pt x="12449" y="4010"/>
                  </a:lnTo>
                  <a:lnTo>
                    <a:pt x="12458" y="4072"/>
                  </a:lnTo>
                  <a:lnTo>
                    <a:pt x="12485" y="4161"/>
                  </a:lnTo>
                  <a:lnTo>
                    <a:pt x="12467" y="4117"/>
                  </a:lnTo>
                  <a:lnTo>
                    <a:pt x="12449" y="4081"/>
                  </a:lnTo>
                  <a:lnTo>
                    <a:pt x="12547" y="4787"/>
                  </a:lnTo>
                  <a:lnTo>
                    <a:pt x="12824" y="6126"/>
                  </a:lnTo>
                  <a:lnTo>
                    <a:pt x="13128" y="7385"/>
                  </a:lnTo>
                  <a:lnTo>
                    <a:pt x="13369" y="8564"/>
                  </a:lnTo>
                  <a:lnTo>
                    <a:pt x="13440" y="9127"/>
                  </a:lnTo>
                  <a:lnTo>
                    <a:pt x="13458" y="9511"/>
                  </a:lnTo>
                  <a:lnTo>
                    <a:pt x="13414" y="9939"/>
                  </a:lnTo>
                  <a:lnTo>
                    <a:pt x="13351" y="10162"/>
                  </a:lnTo>
                  <a:lnTo>
                    <a:pt x="13253" y="10341"/>
                  </a:lnTo>
                  <a:lnTo>
                    <a:pt x="13128" y="10466"/>
                  </a:lnTo>
                  <a:lnTo>
                    <a:pt x="12896" y="10600"/>
                  </a:lnTo>
                  <a:lnTo>
                    <a:pt x="12512" y="10680"/>
                  </a:lnTo>
                  <a:lnTo>
                    <a:pt x="12056" y="10689"/>
                  </a:lnTo>
                  <a:lnTo>
                    <a:pt x="11556" y="10671"/>
                  </a:lnTo>
                  <a:lnTo>
                    <a:pt x="11011" y="10689"/>
                  </a:lnTo>
                  <a:lnTo>
                    <a:pt x="10735" y="10725"/>
                  </a:lnTo>
                  <a:lnTo>
                    <a:pt x="11145" y="11430"/>
                  </a:lnTo>
                  <a:lnTo>
                    <a:pt x="11878" y="12565"/>
                  </a:lnTo>
                  <a:lnTo>
                    <a:pt x="12297" y="13315"/>
                  </a:lnTo>
                  <a:lnTo>
                    <a:pt x="12449" y="13672"/>
                  </a:lnTo>
                  <a:lnTo>
                    <a:pt x="12610" y="14056"/>
                  </a:lnTo>
                  <a:lnTo>
                    <a:pt x="12985" y="14860"/>
                  </a:lnTo>
                  <a:lnTo>
                    <a:pt x="13226" y="15458"/>
                  </a:lnTo>
                  <a:lnTo>
                    <a:pt x="13396" y="16047"/>
                  </a:lnTo>
                  <a:lnTo>
                    <a:pt x="13440" y="16458"/>
                  </a:lnTo>
                  <a:lnTo>
                    <a:pt x="13431" y="16717"/>
                  </a:lnTo>
                  <a:lnTo>
                    <a:pt x="13369" y="16949"/>
                  </a:lnTo>
                  <a:lnTo>
                    <a:pt x="13262" y="17155"/>
                  </a:lnTo>
                  <a:lnTo>
                    <a:pt x="13092" y="17315"/>
                  </a:lnTo>
                  <a:lnTo>
                    <a:pt x="12860" y="17449"/>
                  </a:lnTo>
                  <a:lnTo>
                    <a:pt x="12708" y="17494"/>
                  </a:lnTo>
                  <a:lnTo>
                    <a:pt x="12235" y="17601"/>
                  </a:lnTo>
                  <a:lnTo>
                    <a:pt x="11199" y="17735"/>
                  </a:lnTo>
                  <a:lnTo>
                    <a:pt x="10083" y="17851"/>
                  </a:lnTo>
                  <a:lnTo>
                    <a:pt x="9190" y="18030"/>
                  </a:lnTo>
                  <a:lnTo>
                    <a:pt x="8591" y="18208"/>
                  </a:lnTo>
                  <a:lnTo>
                    <a:pt x="8288" y="18324"/>
                  </a:lnTo>
                  <a:lnTo>
                    <a:pt x="8520" y="18494"/>
                  </a:lnTo>
                  <a:lnTo>
                    <a:pt x="9083" y="18860"/>
                  </a:lnTo>
                  <a:lnTo>
                    <a:pt x="10065" y="19414"/>
                  </a:lnTo>
                  <a:lnTo>
                    <a:pt x="11485" y="20155"/>
                  </a:lnTo>
                  <a:lnTo>
                    <a:pt x="12797" y="20869"/>
                  </a:lnTo>
                  <a:lnTo>
                    <a:pt x="13306" y="21209"/>
                  </a:lnTo>
                  <a:lnTo>
                    <a:pt x="13619" y="21432"/>
                  </a:lnTo>
                  <a:lnTo>
                    <a:pt x="14369" y="22066"/>
                  </a:lnTo>
                  <a:lnTo>
                    <a:pt x="15209" y="22843"/>
                  </a:lnTo>
                  <a:lnTo>
                    <a:pt x="16066" y="23736"/>
                  </a:lnTo>
                  <a:lnTo>
                    <a:pt x="16878" y="24674"/>
                  </a:lnTo>
                  <a:lnTo>
                    <a:pt x="17593" y="25611"/>
                  </a:lnTo>
                  <a:lnTo>
                    <a:pt x="18138" y="26495"/>
                  </a:lnTo>
                  <a:lnTo>
                    <a:pt x="18388" y="27094"/>
                  </a:lnTo>
                  <a:lnTo>
                    <a:pt x="18477" y="27442"/>
                  </a:lnTo>
                  <a:lnTo>
                    <a:pt x="18486" y="27603"/>
                  </a:lnTo>
                  <a:lnTo>
                    <a:pt x="18459" y="27701"/>
                  </a:lnTo>
                  <a:lnTo>
                    <a:pt x="18280" y="27853"/>
                  </a:lnTo>
                  <a:lnTo>
                    <a:pt x="17995" y="27942"/>
                  </a:lnTo>
                  <a:lnTo>
                    <a:pt x="17629" y="27995"/>
                  </a:lnTo>
                  <a:lnTo>
                    <a:pt x="16557" y="28004"/>
                  </a:lnTo>
                  <a:lnTo>
                    <a:pt x="15869" y="27969"/>
                  </a:lnTo>
                  <a:lnTo>
                    <a:pt x="15414" y="27942"/>
                  </a:lnTo>
                  <a:lnTo>
                    <a:pt x="14119" y="27754"/>
                  </a:lnTo>
                  <a:lnTo>
                    <a:pt x="11967" y="27370"/>
                  </a:lnTo>
                  <a:lnTo>
                    <a:pt x="11011" y="27174"/>
                  </a:lnTo>
                  <a:lnTo>
                    <a:pt x="10243" y="26986"/>
                  </a:lnTo>
                  <a:lnTo>
                    <a:pt x="8743" y="26522"/>
                  </a:lnTo>
                  <a:lnTo>
                    <a:pt x="7841" y="26201"/>
                  </a:lnTo>
                  <a:lnTo>
                    <a:pt x="7493" y="26049"/>
                  </a:lnTo>
                  <a:lnTo>
                    <a:pt x="7698" y="26504"/>
                  </a:lnTo>
                  <a:lnTo>
                    <a:pt x="7940" y="27129"/>
                  </a:lnTo>
                  <a:lnTo>
                    <a:pt x="8038" y="27513"/>
                  </a:lnTo>
                  <a:lnTo>
                    <a:pt x="8056" y="27879"/>
                  </a:lnTo>
                  <a:lnTo>
                    <a:pt x="7975" y="28237"/>
                  </a:lnTo>
                  <a:lnTo>
                    <a:pt x="7788" y="28585"/>
                  </a:lnTo>
                  <a:lnTo>
                    <a:pt x="7457" y="28933"/>
                  </a:lnTo>
                  <a:lnTo>
                    <a:pt x="7234" y="29103"/>
                  </a:lnTo>
                  <a:lnTo>
                    <a:pt x="7073" y="29210"/>
                  </a:lnTo>
                  <a:lnTo>
                    <a:pt x="6680" y="29353"/>
                  </a:lnTo>
                  <a:lnTo>
                    <a:pt x="5975" y="29487"/>
                  </a:lnTo>
                  <a:lnTo>
                    <a:pt x="4903" y="29594"/>
                  </a:lnTo>
                  <a:lnTo>
                    <a:pt x="4135" y="29692"/>
                  </a:lnTo>
                  <a:lnTo>
                    <a:pt x="3689" y="29799"/>
                  </a:lnTo>
                  <a:lnTo>
                    <a:pt x="3492" y="29871"/>
                  </a:lnTo>
                  <a:lnTo>
                    <a:pt x="3859" y="30005"/>
                  </a:lnTo>
                  <a:lnTo>
                    <a:pt x="4341" y="30273"/>
                  </a:lnTo>
                  <a:lnTo>
                    <a:pt x="4528" y="30487"/>
                  </a:lnTo>
                  <a:lnTo>
                    <a:pt x="4600" y="30630"/>
                  </a:lnTo>
                  <a:lnTo>
                    <a:pt x="4609" y="30844"/>
                  </a:lnTo>
                  <a:lnTo>
                    <a:pt x="4466" y="31112"/>
                  </a:lnTo>
                  <a:lnTo>
                    <a:pt x="4198" y="31353"/>
                  </a:lnTo>
                  <a:lnTo>
                    <a:pt x="3850" y="31559"/>
                  </a:lnTo>
                  <a:lnTo>
                    <a:pt x="3448" y="31710"/>
                  </a:lnTo>
                  <a:lnTo>
                    <a:pt x="3233" y="31764"/>
                  </a:lnTo>
                  <a:lnTo>
                    <a:pt x="2885" y="31835"/>
                  </a:lnTo>
                  <a:lnTo>
                    <a:pt x="2064" y="31951"/>
                  </a:lnTo>
                  <a:lnTo>
                    <a:pt x="1197" y="31987"/>
                  </a:lnTo>
                  <a:lnTo>
                    <a:pt x="563" y="31943"/>
                  </a:lnTo>
                  <a:lnTo>
                    <a:pt x="179" y="31871"/>
                  </a:lnTo>
                  <a:lnTo>
                    <a:pt x="1" y="31818"/>
                  </a:lnTo>
                  <a:lnTo>
                    <a:pt x="269" y="32210"/>
                  </a:lnTo>
                  <a:lnTo>
                    <a:pt x="930" y="32969"/>
                  </a:lnTo>
                  <a:lnTo>
                    <a:pt x="1662" y="33666"/>
                  </a:lnTo>
                  <a:lnTo>
                    <a:pt x="2439" y="34309"/>
                  </a:lnTo>
                  <a:lnTo>
                    <a:pt x="2823" y="34604"/>
                  </a:lnTo>
                  <a:lnTo>
                    <a:pt x="3216" y="34836"/>
                  </a:lnTo>
                  <a:lnTo>
                    <a:pt x="4037" y="35309"/>
                  </a:lnTo>
                  <a:lnTo>
                    <a:pt x="4350" y="35622"/>
                  </a:lnTo>
                  <a:lnTo>
                    <a:pt x="4475" y="35863"/>
                  </a:lnTo>
                  <a:lnTo>
                    <a:pt x="4502" y="35997"/>
                  </a:lnTo>
                  <a:lnTo>
                    <a:pt x="4519" y="36113"/>
                  </a:lnTo>
                  <a:lnTo>
                    <a:pt x="4484" y="36318"/>
                  </a:lnTo>
                  <a:lnTo>
                    <a:pt x="4376" y="36497"/>
                  </a:lnTo>
                  <a:lnTo>
                    <a:pt x="4198" y="36658"/>
                  </a:lnTo>
                  <a:lnTo>
                    <a:pt x="3805" y="36899"/>
                  </a:lnTo>
                  <a:lnTo>
                    <a:pt x="3010" y="37274"/>
                  </a:lnTo>
                  <a:lnTo>
                    <a:pt x="2483" y="37506"/>
                  </a:lnTo>
                  <a:lnTo>
                    <a:pt x="2635" y="37586"/>
                  </a:lnTo>
                  <a:lnTo>
                    <a:pt x="2974" y="37711"/>
                  </a:lnTo>
                  <a:lnTo>
                    <a:pt x="3519" y="37836"/>
                  </a:lnTo>
                  <a:lnTo>
                    <a:pt x="4725" y="37961"/>
                  </a:lnTo>
                  <a:lnTo>
                    <a:pt x="5921" y="38068"/>
                  </a:lnTo>
                  <a:lnTo>
                    <a:pt x="6457" y="38193"/>
                  </a:lnTo>
                  <a:lnTo>
                    <a:pt x="6770" y="38310"/>
                  </a:lnTo>
                  <a:lnTo>
                    <a:pt x="7055" y="38461"/>
                  </a:lnTo>
                  <a:lnTo>
                    <a:pt x="7297" y="38667"/>
                  </a:lnTo>
                  <a:lnTo>
                    <a:pt x="7484" y="38926"/>
                  </a:lnTo>
                  <a:lnTo>
                    <a:pt x="7609" y="39247"/>
                  </a:lnTo>
                  <a:lnTo>
                    <a:pt x="7654" y="39435"/>
                  </a:lnTo>
                  <a:lnTo>
                    <a:pt x="7672" y="39613"/>
                  </a:lnTo>
                  <a:lnTo>
                    <a:pt x="7627" y="39962"/>
                  </a:lnTo>
                  <a:lnTo>
                    <a:pt x="7493" y="40283"/>
                  </a:lnTo>
                  <a:lnTo>
                    <a:pt x="7323" y="40542"/>
                  </a:lnTo>
                  <a:lnTo>
                    <a:pt x="7234" y="40649"/>
                  </a:lnTo>
                  <a:lnTo>
                    <a:pt x="6546" y="41355"/>
                  </a:lnTo>
                  <a:lnTo>
                    <a:pt x="5403" y="42391"/>
                  </a:lnTo>
                  <a:lnTo>
                    <a:pt x="4609" y="43025"/>
                  </a:lnTo>
                  <a:lnTo>
                    <a:pt x="6332" y="42873"/>
                  </a:lnTo>
                  <a:lnTo>
                    <a:pt x="8770" y="42748"/>
                  </a:lnTo>
                  <a:lnTo>
                    <a:pt x="10324" y="42792"/>
                  </a:lnTo>
                  <a:lnTo>
                    <a:pt x="11092" y="42873"/>
                  </a:lnTo>
                  <a:lnTo>
                    <a:pt x="12056" y="42998"/>
                  </a:lnTo>
                  <a:lnTo>
                    <a:pt x="13494" y="43239"/>
                  </a:lnTo>
                  <a:lnTo>
                    <a:pt x="14423" y="43480"/>
                  </a:lnTo>
                  <a:lnTo>
                    <a:pt x="14887" y="43650"/>
                  </a:lnTo>
                  <a:lnTo>
                    <a:pt x="15101" y="43748"/>
                  </a:lnTo>
                  <a:lnTo>
                    <a:pt x="15414" y="43989"/>
                  </a:lnTo>
                  <a:lnTo>
                    <a:pt x="15601" y="44284"/>
                  </a:lnTo>
                  <a:lnTo>
                    <a:pt x="15673" y="44614"/>
                  </a:lnTo>
                  <a:lnTo>
                    <a:pt x="15628" y="44989"/>
                  </a:lnTo>
                  <a:lnTo>
                    <a:pt x="15503" y="45382"/>
                  </a:lnTo>
                  <a:lnTo>
                    <a:pt x="15298" y="45793"/>
                  </a:lnTo>
                  <a:lnTo>
                    <a:pt x="15021" y="46221"/>
                  </a:lnTo>
                  <a:lnTo>
                    <a:pt x="14530" y="46847"/>
                  </a:lnTo>
                  <a:lnTo>
                    <a:pt x="13771" y="47632"/>
                  </a:lnTo>
                  <a:lnTo>
                    <a:pt x="12994" y="48293"/>
                  </a:lnTo>
                  <a:lnTo>
                    <a:pt x="12315" y="48758"/>
                  </a:lnTo>
                  <a:lnTo>
                    <a:pt x="12056" y="48883"/>
                  </a:lnTo>
                  <a:lnTo>
                    <a:pt x="12387" y="48999"/>
                  </a:lnTo>
                  <a:lnTo>
                    <a:pt x="12735" y="49195"/>
                  </a:lnTo>
                  <a:lnTo>
                    <a:pt x="12896" y="49356"/>
                  </a:lnTo>
                  <a:lnTo>
                    <a:pt x="13003" y="49535"/>
                  </a:lnTo>
                  <a:lnTo>
                    <a:pt x="13039" y="49758"/>
                  </a:lnTo>
                  <a:lnTo>
                    <a:pt x="13021" y="50017"/>
                  </a:lnTo>
                  <a:lnTo>
                    <a:pt x="12940" y="50320"/>
                  </a:lnTo>
                  <a:lnTo>
                    <a:pt x="12699" y="50883"/>
                  </a:lnTo>
                  <a:lnTo>
                    <a:pt x="12154" y="51874"/>
                  </a:lnTo>
                  <a:lnTo>
                    <a:pt x="10878" y="53910"/>
                  </a:lnTo>
                  <a:lnTo>
                    <a:pt x="9627" y="55866"/>
                  </a:lnTo>
                  <a:lnTo>
                    <a:pt x="10217" y="55553"/>
                  </a:lnTo>
                  <a:lnTo>
                    <a:pt x="11610" y="54857"/>
                  </a:lnTo>
                  <a:lnTo>
                    <a:pt x="12637" y="54419"/>
                  </a:lnTo>
                  <a:lnTo>
                    <a:pt x="13405" y="54178"/>
                  </a:lnTo>
                  <a:lnTo>
                    <a:pt x="13896" y="54080"/>
                  </a:lnTo>
                  <a:lnTo>
                    <a:pt x="14351" y="54035"/>
                  </a:lnTo>
                  <a:lnTo>
                    <a:pt x="14762" y="54071"/>
                  </a:lnTo>
                  <a:lnTo>
                    <a:pt x="15110" y="54196"/>
                  </a:lnTo>
                  <a:lnTo>
                    <a:pt x="15396" y="54419"/>
                  </a:lnTo>
                  <a:lnTo>
                    <a:pt x="15593" y="54750"/>
                  </a:lnTo>
                  <a:lnTo>
                    <a:pt x="15700" y="55205"/>
                  </a:lnTo>
                  <a:lnTo>
                    <a:pt x="15718" y="55491"/>
                  </a:lnTo>
                  <a:lnTo>
                    <a:pt x="15780" y="55428"/>
                  </a:lnTo>
                  <a:lnTo>
                    <a:pt x="16459" y="54794"/>
                  </a:lnTo>
                  <a:lnTo>
                    <a:pt x="17236" y="54223"/>
                  </a:lnTo>
                  <a:lnTo>
                    <a:pt x="17798" y="53919"/>
                  </a:lnTo>
                  <a:lnTo>
                    <a:pt x="18218" y="53785"/>
                  </a:lnTo>
                  <a:lnTo>
                    <a:pt x="18495" y="53749"/>
                  </a:lnTo>
                  <a:lnTo>
                    <a:pt x="18754" y="53767"/>
                  </a:lnTo>
                  <a:lnTo>
                    <a:pt x="18995" y="53857"/>
                  </a:lnTo>
                  <a:lnTo>
                    <a:pt x="19111" y="53937"/>
                  </a:lnTo>
                  <a:lnTo>
                    <a:pt x="19298" y="54089"/>
                  </a:lnTo>
                  <a:lnTo>
                    <a:pt x="19593" y="54455"/>
                  </a:lnTo>
                  <a:lnTo>
                    <a:pt x="19781" y="54892"/>
                  </a:lnTo>
                  <a:lnTo>
                    <a:pt x="19888" y="55357"/>
                  </a:lnTo>
                  <a:lnTo>
                    <a:pt x="19941" y="56098"/>
                  </a:lnTo>
                  <a:lnTo>
                    <a:pt x="19861" y="57080"/>
                  </a:lnTo>
                  <a:lnTo>
                    <a:pt x="19799" y="57500"/>
                  </a:lnTo>
                  <a:lnTo>
                    <a:pt x="20602" y="56812"/>
                  </a:lnTo>
                  <a:lnTo>
                    <a:pt x="21727" y="55768"/>
                  </a:lnTo>
                  <a:lnTo>
                    <a:pt x="22451" y="54955"/>
                  </a:lnTo>
                  <a:lnTo>
                    <a:pt x="24183" y="53098"/>
                  </a:lnTo>
                  <a:lnTo>
                    <a:pt x="24906" y="52392"/>
                  </a:lnTo>
                  <a:lnTo>
                    <a:pt x="25603" y="51794"/>
                  </a:lnTo>
                  <a:lnTo>
                    <a:pt x="26228" y="51356"/>
                  </a:lnTo>
                  <a:lnTo>
                    <a:pt x="26496" y="51231"/>
                  </a:lnTo>
                  <a:lnTo>
                    <a:pt x="26800" y="51124"/>
                  </a:lnTo>
                  <a:lnTo>
                    <a:pt x="27201" y="51053"/>
                  </a:lnTo>
                  <a:lnTo>
                    <a:pt x="27443" y="51070"/>
                  </a:lnTo>
                  <a:lnTo>
                    <a:pt x="27675" y="51124"/>
                  </a:lnTo>
                  <a:lnTo>
                    <a:pt x="27898" y="51231"/>
                  </a:lnTo>
                  <a:lnTo>
                    <a:pt x="28220" y="51481"/>
                  </a:lnTo>
                  <a:lnTo>
                    <a:pt x="28452" y="51713"/>
                  </a:lnTo>
                  <a:lnTo>
                    <a:pt x="28559" y="51856"/>
                  </a:lnTo>
                  <a:lnTo>
                    <a:pt x="28854" y="52365"/>
                  </a:lnTo>
                  <a:lnTo>
                    <a:pt x="29389" y="53473"/>
                  </a:lnTo>
                  <a:lnTo>
                    <a:pt x="29925" y="54839"/>
                  </a:lnTo>
                  <a:lnTo>
                    <a:pt x="30229" y="55750"/>
                  </a:lnTo>
                  <a:lnTo>
                    <a:pt x="30461" y="56598"/>
                  </a:lnTo>
                  <a:lnTo>
                    <a:pt x="30586" y="57304"/>
                  </a:lnTo>
                  <a:lnTo>
                    <a:pt x="30586" y="57580"/>
                  </a:lnTo>
                  <a:lnTo>
                    <a:pt x="30729" y="57295"/>
                  </a:lnTo>
                  <a:lnTo>
                    <a:pt x="30979" y="56714"/>
                  </a:lnTo>
                  <a:lnTo>
                    <a:pt x="31274" y="55821"/>
                  </a:lnTo>
                  <a:lnTo>
                    <a:pt x="31738" y="53999"/>
                  </a:lnTo>
                  <a:lnTo>
                    <a:pt x="32068" y="52803"/>
                  </a:lnTo>
                  <a:lnTo>
                    <a:pt x="32149" y="52472"/>
                  </a:lnTo>
                  <a:lnTo>
                    <a:pt x="32363" y="51740"/>
                  </a:lnTo>
                  <a:lnTo>
                    <a:pt x="32559" y="51240"/>
                  </a:lnTo>
                  <a:lnTo>
                    <a:pt x="32756" y="50928"/>
                  </a:lnTo>
                  <a:lnTo>
                    <a:pt x="32908" y="50758"/>
                  </a:lnTo>
                  <a:lnTo>
                    <a:pt x="33086" y="50633"/>
                  </a:lnTo>
                  <a:lnTo>
                    <a:pt x="33292" y="50561"/>
                  </a:lnTo>
                  <a:lnTo>
                    <a:pt x="33515" y="50561"/>
                  </a:lnTo>
                  <a:lnTo>
                    <a:pt x="33765" y="50642"/>
                  </a:lnTo>
                  <a:lnTo>
                    <a:pt x="34051" y="50803"/>
                  </a:lnTo>
                  <a:lnTo>
                    <a:pt x="34372" y="51062"/>
                  </a:lnTo>
                  <a:lnTo>
                    <a:pt x="34542" y="51240"/>
                  </a:lnTo>
                  <a:lnTo>
                    <a:pt x="34587" y="50999"/>
                  </a:lnTo>
                  <a:lnTo>
                    <a:pt x="34613" y="50490"/>
                  </a:lnTo>
                  <a:lnTo>
                    <a:pt x="34569" y="49686"/>
                  </a:lnTo>
                  <a:lnTo>
                    <a:pt x="34488" y="48588"/>
                  </a:lnTo>
                  <a:lnTo>
                    <a:pt x="34533" y="47802"/>
                  </a:lnTo>
                  <a:lnTo>
                    <a:pt x="34649" y="47311"/>
                  </a:lnTo>
                  <a:lnTo>
                    <a:pt x="34756" y="47088"/>
                  </a:lnTo>
                  <a:lnTo>
                    <a:pt x="34881" y="46873"/>
                  </a:lnTo>
                  <a:lnTo>
                    <a:pt x="35087" y="46677"/>
                  </a:lnTo>
                  <a:lnTo>
                    <a:pt x="35247" y="46597"/>
                  </a:lnTo>
                  <a:lnTo>
                    <a:pt x="35489" y="46552"/>
                  </a:lnTo>
                  <a:lnTo>
                    <a:pt x="35837" y="46623"/>
                  </a:lnTo>
                  <a:lnTo>
                    <a:pt x="36185" y="46811"/>
                  </a:lnTo>
                  <a:lnTo>
                    <a:pt x="36533" y="47070"/>
                  </a:lnTo>
                  <a:lnTo>
                    <a:pt x="37016" y="47543"/>
                  </a:lnTo>
                  <a:lnTo>
                    <a:pt x="37266" y="47865"/>
                  </a:lnTo>
                  <a:lnTo>
                    <a:pt x="37283" y="47248"/>
                  </a:lnTo>
                  <a:lnTo>
                    <a:pt x="37310" y="46123"/>
                  </a:lnTo>
                  <a:lnTo>
                    <a:pt x="37221" y="45230"/>
                  </a:lnTo>
                  <a:lnTo>
                    <a:pt x="37069" y="44561"/>
                  </a:lnTo>
                  <a:lnTo>
                    <a:pt x="36828" y="43801"/>
                  </a:lnTo>
                  <a:lnTo>
                    <a:pt x="36462" y="42908"/>
                  </a:lnTo>
                  <a:lnTo>
                    <a:pt x="36221" y="42408"/>
                  </a:lnTo>
                  <a:lnTo>
                    <a:pt x="35935" y="41712"/>
                  </a:lnTo>
                  <a:lnTo>
                    <a:pt x="35542" y="40739"/>
                  </a:lnTo>
                  <a:lnTo>
                    <a:pt x="35730" y="40899"/>
                  </a:lnTo>
                  <a:lnTo>
                    <a:pt x="36364" y="41364"/>
                  </a:lnTo>
                  <a:lnTo>
                    <a:pt x="37676" y="42248"/>
                  </a:lnTo>
                  <a:lnTo>
                    <a:pt x="39748" y="43507"/>
                  </a:lnTo>
                  <a:lnTo>
                    <a:pt x="41105" y="44248"/>
                  </a:lnTo>
                  <a:lnTo>
                    <a:pt x="41766" y="44552"/>
                  </a:lnTo>
                  <a:lnTo>
                    <a:pt x="41981" y="44605"/>
                  </a:lnTo>
                  <a:lnTo>
                    <a:pt x="41793" y="44096"/>
                  </a:lnTo>
                  <a:lnTo>
                    <a:pt x="41543" y="43355"/>
                  </a:lnTo>
                  <a:lnTo>
                    <a:pt x="41436" y="42900"/>
                  </a:lnTo>
                  <a:lnTo>
                    <a:pt x="41409" y="42498"/>
                  </a:lnTo>
                  <a:lnTo>
                    <a:pt x="41489" y="42149"/>
                  </a:lnTo>
                  <a:lnTo>
                    <a:pt x="41650" y="41944"/>
                  </a:lnTo>
                  <a:lnTo>
                    <a:pt x="41802" y="41828"/>
                  </a:lnTo>
                  <a:lnTo>
                    <a:pt x="42106" y="41703"/>
                  </a:lnTo>
                  <a:lnTo>
                    <a:pt x="42382" y="41649"/>
                  </a:lnTo>
                  <a:lnTo>
                    <a:pt x="42588" y="41632"/>
                  </a:lnTo>
                  <a:lnTo>
                    <a:pt x="42918" y="41623"/>
                  </a:lnTo>
                  <a:lnTo>
                    <a:pt x="43213" y="41685"/>
                  </a:lnTo>
                  <a:lnTo>
                    <a:pt x="43508" y="41819"/>
                  </a:lnTo>
                  <a:lnTo>
                    <a:pt x="44061" y="42203"/>
                  </a:lnTo>
                  <a:lnTo>
                    <a:pt x="45294" y="43141"/>
                  </a:lnTo>
                  <a:lnTo>
                    <a:pt x="46276" y="43855"/>
                  </a:lnTo>
                  <a:lnTo>
                    <a:pt x="46329" y="43525"/>
                  </a:lnTo>
                  <a:lnTo>
                    <a:pt x="46517" y="42971"/>
                  </a:lnTo>
                  <a:lnTo>
                    <a:pt x="46776" y="42525"/>
                  </a:lnTo>
                  <a:lnTo>
                    <a:pt x="47097" y="42176"/>
                  </a:lnTo>
                  <a:lnTo>
                    <a:pt x="47490" y="41926"/>
                  </a:lnTo>
                  <a:lnTo>
                    <a:pt x="47928" y="41748"/>
                  </a:lnTo>
                  <a:lnTo>
                    <a:pt x="48410" y="41632"/>
                  </a:lnTo>
                  <a:lnTo>
                    <a:pt x="48928" y="41560"/>
                  </a:lnTo>
                  <a:lnTo>
                    <a:pt x="50312" y="41533"/>
                  </a:lnTo>
                  <a:lnTo>
                    <a:pt x="52009" y="41560"/>
                  </a:lnTo>
                  <a:lnTo>
                    <a:pt x="52813" y="41489"/>
                  </a:lnTo>
                  <a:lnTo>
                    <a:pt x="53304" y="41390"/>
                  </a:lnTo>
                  <a:lnTo>
                    <a:pt x="53536" y="41310"/>
                  </a:lnTo>
                  <a:lnTo>
                    <a:pt x="53054" y="40837"/>
                  </a:lnTo>
                  <a:lnTo>
                    <a:pt x="52071" y="39988"/>
                  </a:lnTo>
                  <a:lnTo>
                    <a:pt x="51098" y="39256"/>
                  </a:lnTo>
                  <a:lnTo>
                    <a:pt x="50169" y="38622"/>
                  </a:lnTo>
                  <a:lnTo>
                    <a:pt x="48919" y="37863"/>
                  </a:lnTo>
                  <a:lnTo>
                    <a:pt x="47740" y="37184"/>
                  </a:lnTo>
                  <a:lnTo>
                    <a:pt x="47473" y="36988"/>
                  </a:lnTo>
                  <a:lnTo>
                    <a:pt x="47222" y="36774"/>
                  </a:lnTo>
                  <a:lnTo>
                    <a:pt x="46838" y="36425"/>
                  </a:lnTo>
                  <a:lnTo>
                    <a:pt x="46713" y="36175"/>
                  </a:lnTo>
                  <a:lnTo>
                    <a:pt x="46713" y="36015"/>
                  </a:lnTo>
                  <a:lnTo>
                    <a:pt x="46794" y="35836"/>
                  </a:lnTo>
                  <a:lnTo>
                    <a:pt x="46990" y="35648"/>
                  </a:lnTo>
                  <a:lnTo>
                    <a:pt x="47133" y="35541"/>
                  </a:lnTo>
                  <a:lnTo>
                    <a:pt x="47410" y="35345"/>
                  </a:lnTo>
                  <a:lnTo>
                    <a:pt x="48267" y="34836"/>
                  </a:lnTo>
                  <a:lnTo>
                    <a:pt x="49991" y="33880"/>
                  </a:lnTo>
                  <a:lnTo>
                    <a:pt x="52634" y="32523"/>
                  </a:lnTo>
                  <a:lnTo>
                    <a:pt x="54349" y="31737"/>
                  </a:lnTo>
                  <a:lnTo>
                    <a:pt x="55179" y="31407"/>
                  </a:lnTo>
                  <a:lnTo>
                    <a:pt x="55447" y="31326"/>
                  </a:lnTo>
                  <a:lnTo>
                    <a:pt x="54759" y="30916"/>
                  </a:lnTo>
                  <a:lnTo>
                    <a:pt x="53938" y="30362"/>
                  </a:lnTo>
                  <a:lnTo>
                    <a:pt x="53500" y="30005"/>
                  </a:lnTo>
                  <a:lnTo>
                    <a:pt x="53152" y="29674"/>
                  </a:lnTo>
                  <a:lnTo>
                    <a:pt x="52884" y="29353"/>
                  </a:lnTo>
                  <a:lnTo>
                    <a:pt x="52714" y="29049"/>
                  </a:lnTo>
                  <a:lnTo>
                    <a:pt x="52616" y="28746"/>
                  </a:lnTo>
                  <a:lnTo>
                    <a:pt x="52598" y="28451"/>
                  </a:lnTo>
                  <a:lnTo>
                    <a:pt x="52670" y="28156"/>
                  </a:lnTo>
                  <a:lnTo>
                    <a:pt x="52804" y="27862"/>
                  </a:lnTo>
                  <a:lnTo>
                    <a:pt x="53018" y="27567"/>
                  </a:lnTo>
                  <a:lnTo>
                    <a:pt x="53465" y="27102"/>
                  </a:lnTo>
                  <a:lnTo>
                    <a:pt x="54295" y="26451"/>
                  </a:lnTo>
                  <a:lnTo>
                    <a:pt x="54822" y="26102"/>
                  </a:lnTo>
                  <a:lnTo>
                    <a:pt x="55054" y="25959"/>
                  </a:lnTo>
                  <a:lnTo>
                    <a:pt x="55733" y="25647"/>
                  </a:lnTo>
                  <a:lnTo>
                    <a:pt x="56903" y="25165"/>
                  </a:lnTo>
                  <a:lnTo>
                    <a:pt x="57465" y="24897"/>
                  </a:lnTo>
                  <a:lnTo>
                    <a:pt x="57072" y="24700"/>
                  </a:lnTo>
                  <a:lnTo>
                    <a:pt x="56492" y="24307"/>
                  </a:lnTo>
                  <a:lnTo>
                    <a:pt x="56152" y="23932"/>
                  </a:lnTo>
                  <a:lnTo>
                    <a:pt x="56036" y="23656"/>
                  </a:lnTo>
                  <a:lnTo>
                    <a:pt x="56010" y="23477"/>
                  </a:lnTo>
                  <a:lnTo>
                    <a:pt x="56045" y="23209"/>
                  </a:lnTo>
                  <a:lnTo>
                    <a:pt x="56233" y="22870"/>
                  </a:lnTo>
                  <a:lnTo>
                    <a:pt x="56536" y="22530"/>
                  </a:lnTo>
                  <a:lnTo>
                    <a:pt x="56929" y="22191"/>
                  </a:lnTo>
                  <a:lnTo>
                    <a:pt x="57635" y="21691"/>
                  </a:lnTo>
                  <a:lnTo>
                    <a:pt x="58662" y="21012"/>
                  </a:lnTo>
                  <a:lnTo>
                    <a:pt x="59358" y="20485"/>
                  </a:lnTo>
                  <a:lnTo>
                    <a:pt x="59742" y="20128"/>
                  </a:lnTo>
                  <a:lnTo>
                    <a:pt x="60028" y="19753"/>
                  </a:lnTo>
                  <a:lnTo>
                    <a:pt x="60189" y="19369"/>
                  </a:lnTo>
                  <a:lnTo>
                    <a:pt x="60207" y="19173"/>
                  </a:lnTo>
                  <a:lnTo>
                    <a:pt x="60216" y="19155"/>
                  </a:lnTo>
                  <a:lnTo>
                    <a:pt x="60233" y="19146"/>
                  </a:lnTo>
                  <a:lnTo>
                    <a:pt x="59805" y="19351"/>
                  </a:lnTo>
                  <a:lnTo>
                    <a:pt x="58921" y="19682"/>
                  </a:lnTo>
                  <a:lnTo>
                    <a:pt x="58001" y="19941"/>
                  </a:lnTo>
                  <a:lnTo>
                    <a:pt x="57081" y="20128"/>
                  </a:lnTo>
                  <a:lnTo>
                    <a:pt x="56626" y="20191"/>
                  </a:lnTo>
                  <a:lnTo>
                    <a:pt x="56126" y="20262"/>
                  </a:lnTo>
                  <a:lnTo>
                    <a:pt x="55224" y="20369"/>
                  </a:lnTo>
                  <a:lnTo>
                    <a:pt x="54661" y="20396"/>
                  </a:lnTo>
                  <a:lnTo>
                    <a:pt x="54420" y="20387"/>
                  </a:lnTo>
                  <a:lnTo>
                    <a:pt x="54215" y="20360"/>
                  </a:lnTo>
                  <a:lnTo>
                    <a:pt x="53929" y="20218"/>
                  </a:lnTo>
                  <a:lnTo>
                    <a:pt x="53768" y="19994"/>
                  </a:lnTo>
                  <a:lnTo>
                    <a:pt x="53706" y="19682"/>
                  </a:lnTo>
                  <a:lnTo>
                    <a:pt x="53715" y="19101"/>
                  </a:lnTo>
                  <a:lnTo>
                    <a:pt x="53768" y="18396"/>
                  </a:lnTo>
                  <a:lnTo>
                    <a:pt x="53777" y="17878"/>
                  </a:lnTo>
                  <a:lnTo>
                    <a:pt x="53759" y="17619"/>
                  </a:lnTo>
                  <a:lnTo>
                    <a:pt x="53170" y="18208"/>
                  </a:lnTo>
                  <a:lnTo>
                    <a:pt x="51991" y="19262"/>
                  </a:lnTo>
                  <a:lnTo>
                    <a:pt x="51125" y="19905"/>
                  </a:lnTo>
                  <a:lnTo>
                    <a:pt x="50571" y="20253"/>
                  </a:lnTo>
                  <a:lnTo>
                    <a:pt x="50026" y="20539"/>
                  </a:lnTo>
                  <a:lnTo>
                    <a:pt x="49517" y="20735"/>
                  </a:lnTo>
                  <a:lnTo>
                    <a:pt x="49276" y="20798"/>
                  </a:lnTo>
                  <a:lnTo>
                    <a:pt x="49008" y="20860"/>
                  </a:lnTo>
                  <a:lnTo>
                    <a:pt x="48383" y="20977"/>
                  </a:lnTo>
                  <a:lnTo>
                    <a:pt x="47731" y="21003"/>
                  </a:lnTo>
                  <a:lnTo>
                    <a:pt x="47285" y="20932"/>
                  </a:lnTo>
                  <a:lnTo>
                    <a:pt x="47017" y="20825"/>
                  </a:lnTo>
                  <a:lnTo>
                    <a:pt x="46901" y="20753"/>
                  </a:lnTo>
                  <a:lnTo>
                    <a:pt x="46830" y="20691"/>
                  </a:lnTo>
                  <a:lnTo>
                    <a:pt x="46731" y="20503"/>
                  </a:lnTo>
                  <a:lnTo>
                    <a:pt x="46669" y="20092"/>
                  </a:lnTo>
                  <a:lnTo>
                    <a:pt x="46740" y="19360"/>
                  </a:lnTo>
                  <a:lnTo>
                    <a:pt x="46928" y="18485"/>
                  </a:lnTo>
                  <a:lnTo>
                    <a:pt x="47321" y="17074"/>
                  </a:lnTo>
                  <a:lnTo>
                    <a:pt x="47848" y="15431"/>
                  </a:lnTo>
                  <a:lnTo>
                    <a:pt x="47982" y="14940"/>
                  </a:lnTo>
                  <a:lnTo>
                    <a:pt x="48178" y="14109"/>
                  </a:lnTo>
                  <a:lnTo>
                    <a:pt x="48526" y="12770"/>
                  </a:lnTo>
                  <a:lnTo>
                    <a:pt x="48875" y="11654"/>
                  </a:lnTo>
                  <a:lnTo>
                    <a:pt x="49276" y="10564"/>
                  </a:lnTo>
                  <a:lnTo>
                    <a:pt x="49509" y="9966"/>
                  </a:lnTo>
                  <a:lnTo>
                    <a:pt x="49169" y="10118"/>
                  </a:lnTo>
                  <a:lnTo>
                    <a:pt x="48482" y="10529"/>
                  </a:lnTo>
                  <a:lnTo>
                    <a:pt x="47473" y="11252"/>
                  </a:lnTo>
                  <a:lnTo>
                    <a:pt x="46571" y="11868"/>
                  </a:lnTo>
                  <a:lnTo>
                    <a:pt x="46169" y="12047"/>
                  </a:lnTo>
                  <a:lnTo>
                    <a:pt x="45928" y="12109"/>
                  </a:lnTo>
                  <a:lnTo>
                    <a:pt x="45704" y="12100"/>
                  </a:lnTo>
                  <a:lnTo>
                    <a:pt x="45508" y="12011"/>
                  </a:lnTo>
                  <a:lnTo>
                    <a:pt x="45338" y="11850"/>
                  </a:lnTo>
                  <a:lnTo>
                    <a:pt x="45195" y="11582"/>
                  </a:lnTo>
                  <a:lnTo>
                    <a:pt x="45142" y="11413"/>
                  </a:lnTo>
                  <a:lnTo>
                    <a:pt x="45070" y="11145"/>
                  </a:lnTo>
                  <a:lnTo>
                    <a:pt x="44990" y="10609"/>
                  </a:lnTo>
                  <a:lnTo>
                    <a:pt x="44999" y="10055"/>
                  </a:lnTo>
                  <a:lnTo>
                    <a:pt x="45070" y="9457"/>
                  </a:lnTo>
                  <a:lnTo>
                    <a:pt x="45276" y="8475"/>
                  </a:lnTo>
                  <a:lnTo>
                    <a:pt x="45722" y="6903"/>
                  </a:lnTo>
                  <a:lnTo>
                    <a:pt x="45999" y="5965"/>
                  </a:lnTo>
                  <a:lnTo>
                    <a:pt x="45749" y="6162"/>
                  </a:lnTo>
                  <a:lnTo>
                    <a:pt x="45294" y="6465"/>
                  </a:lnTo>
                  <a:lnTo>
                    <a:pt x="44874" y="6689"/>
                  </a:lnTo>
                  <a:lnTo>
                    <a:pt x="44508" y="6832"/>
                  </a:lnTo>
                  <a:lnTo>
                    <a:pt x="44177" y="6903"/>
                  </a:lnTo>
                  <a:lnTo>
                    <a:pt x="43883" y="6912"/>
                  </a:lnTo>
                  <a:lnTo>
                    <a:pt x="43624" y="6840"/>
                  </a:lnTo>
                  <a:lnTo>
                    <a:pt x="43400" y="6707"/>
                  </a:lnTo>
                  <a:lnTo>
                    <a:pt x="43204" y="6519"/>
                  </a:lnTo>
                  <a:lnTo>
                    <a:pt x="43034" y="6269"/>
                  </a:lnTo>
                  <a:lnTo>
                    <a:pt x="42820" y="5796"/>
                  </a:lnTo>
                  <a:lnTo>
                    <a:pt x="42597" y="4983"/>
                  </a:lnTo>
                  <a:lnTo>
                    <a:pt x="42436" y="3992"/>
                  </a:lnTo>
                  <a:lnTo>
                    <a:pt x="42365" y="3438"/>
                  </a:lnTo>
                  <a:lnTo>
                    <a:pt x="42248" y="2768"/>
                  </a:lnTo>
                  <a:lnTo>
                    <a:pt x="41748" y="804"/>
                  </a:lnTo>
                  <a:lnTo>
                    <a:pt x="415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3"/>
            <p:cNvSpPr/>
            <p:nvPr/>
          </p:nvSpPr>
          <p:spPr>
            <a:xfrm rot="-7081386">
              <a:off x="3927083" y="-539644"/>
              <a:ext cx="448207" cy="419149"/>
            </a:xfrm>
            <a:custGeom>
              <a:avLst/>
              <a:gdLst/>
              <a:ahLst/>
              <a:cxnLst/>
              <a:rect l="l" t="t" r="r" b="b"/>
              <a:pathLst>
                <a:path w="51518" h="48178" extrusionOk="0">
                  <a:moveTo>
                    <a:pt x="51518" y="15744"/>
                  </a:moveTo>
                  <a:lnTo>
                    <a:pt x="51375" y="1578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1518" y="15744"/>
                  </a:lnTo>
                  <a:close/>
                  <a:moveTo>
                    <a:pt x="35346" y="1"/>
                  </a:moveTo>
                  <a:lnTo>
                    <a:pt x="34962" y="2582"/>
                  </a:lnTo>
                  <a:lnTo>
                    <a:pt x="34461" y="6091"/>
                  </a:lnTo>
                  <a:lnTo>
                    <a:pt x="34104" y="8297"/>
                  </a:lnTo>
                  <a:lnTo>
                    <a:pt x="33899" y="9359"/>
                  </a:lnTo>
                  <a:lnTo>
                    <a:pt x="33631" y="10806"/>
                  </a:lnTo>
                  <a:lnTo>
                    <a:pt x="33372" y="12244"/>
                  </a:lnTo>
                  <a:lnTo>
                    <a:pt x="32908" y="11315"/>
                  </a:lnTo>
                  <a:lnTo>
                    <a:pt x="32015" y="9449"/>
                  </a:lnTo>
                  <a:lnTo>
                    <a:pt x="31604" y="8502"/>
                  </a:lnTo>
                  <a:lnTo>
                    <a:pt x="31175" y="7466"/>
                  </a:lnTo>
                  <a:lnTo>
                    <a:pt x="30613" y="5886"/>
                  </a:lnTo>
                  <a:lnTo>
                    <a:pt x="30309" y="4805"/>
                  </a:lnTo>
                  <a:lnTo>
                    <a:pt x="30184" y="4260"/>
                  </a:lnTo>
                  <a:lnTo>
                    <a:pt x="30291" y="4814"/>
                  </a:lnTo>
                  <a:lnTo>
                    <a:pt x="30568" y="5904"/>
                  </a:lnTo>
                  <a:lnTo>
                    <a:pt x="31086" y="7502"/>
                  </a:lnTo>
                  <a:lnTo>
                    <a:pt x="31488" y="8547"/>
                  </a:lnTo>
                  <a:lnTo>
                    <a:pt x="31916" y="9583"/>
                  </a:lnTo>
                  <a:lnTo>
                    <a:pt x="32827" y="11628"/>
                  </a:lnTo>
                  <a:lnTo>
                    <a:pt x="33299" y="12643"/>
                  </a:lnTo>
                  <a:lnTo>
                    <a:pt x="33299" y="12643"/>
                  </a:lnTo>
                  <a:lnTo>
                    <a:pt x="32845" y="15262"/>
                  </a:lnTo>
                  <a:lnTo>
                    <a:pt x="32417" y="17888"/>
                  </a:lnTo>
                  <a:lnTo>
                    <a:pt x="31881" y="21468"/>
                  </a:lnTo>
                  <a:lnTo>
                    <a:pt x="31256" y="20495"/>
                  </a:lnTo>
                  <a:lnTo>
                    <a:pt x="30050" y="18530"/>
                  </a:lnTo>
                  <a:lnTo>
                    <a:pt x="29470" y="17539"/>
                  </a:lnTo>
                  <a:lnTo>
                    <a:pt x="29157" y="16977"/>
                  </a:lnTo>
                  <a:lnTo>
                    <a:pt x="28568" y="15834"/>
                  </a:lnTo>
                  <a:lnTo>
                    <a:pt x="28014" y="14673"/>
                  </a:lnTo>
                  <a:lnTo>
                    <a:pt x="27523" y="13476"/>
                  </a:lnTo>
                  <a:lnTo>
                    <a:pt x="27309" y="12869"/>
                  </a:lnTo>
                  <a:lnTo>
                    <a:pt x="27505" y="13485"/>
                  </a:lnTo>
                  <a:lnTo>
                    <a:pt x="27969" y="14691"/>
                  </a:lnTo>
                  <a:lnTo>
                    <a:pt x="28496" y="15869"/>
                  </a:lnTo>
                  <a:lnTo>
                    <a:pt x="29068" y="17021"/>
                  </a:lnTo>
                  <a:lnTo>
                    <a:pt x="29371" y="17593"/>
                  </a:lnTo>
                  <a:lnTo>
                    <a:pt x="29952" y="18664"/>
                  </a:lnTo>
                  <a:lnTo>
                    <a:pt x="31193" y="20772"/>
                  </a:lnTo>
                  <a:lnTo>
                    <a:pt x="31827" y="21817"/>
                  </a:lnTo>
                  <a:lnTo>
                    <a:pt x="31131" y="26425"/>
                  </a:lnTo>
                  <a:lnTo>
                    <a:pt x="30800" y="28559"/>
                  </a:lnTo>
                  <a:lnTo>
                    <a:pt x="30443" y="30693"/>
                  </a:lnTo>
                  <a:lnTo>
                    <a:pt x="30264" y="31640"/>
                  </a:lnTo>
                  <a:lnTo>
                    <a:pt x="29979" y="33051"/>
                  </a:lnTo>
                  <a:lnTo>
                    <a:pt x="29746" y="33979"/>
                  </a:lnTo>
                  <a:lnTo>
                    <a:pt x="29613" y="34435"/>
                  </a:lnTo>
                  <a:lnTo>
                    <a:pt x="28916" y="33185"/>
                  </a:lnTo>
                  <a:lnTo>
                    <a:pt x="25621" y="27246"/>
                  </a:lnTo>
                  <a:lnTo>
                    <a:pt x="23263" y="23085"/>
                  </a:lnTo>
                  <a:lnTo>
                    <a:pt x="22281" y="21442"/>
                  </a:lnTo>
                  <a:lnTo>
                    <a:pt x="22424" y="20388"/>
                  </a:lnTo>
                  <a:lnTo>
                    <a:pt x="22647" y="18280"/>
                  </a:lnTo>
                  <a:lnTo>
                    <a:pt x="22701" y="17218"/>
                  </a:lnTo>
                  <a:lnTo>
                    <a:pt x="22710" y="16673"/>
                  </a:lnTo>
                  <a:lnTo>
                    <a:pt x="22683" y="15575"/>
                  </a:lnTo>
                  <a:lnTo>
                    <a:pt x="22576" y="14494"/>
                  </a:lnTo>
                  <a:lnTo>
                    <a:pt x="22370" y="13431"/>
                  </a:lnTo>
                  <a:lnTo>
                    <a:pt x="22210" y="12914"/>
                  </a:lnTo>
                  <a:lnTo>
                    <a:pt x="22352" y="13431"/>
                  </a:lnTo>
                  <a:lnTo>
                    <a:pt x="22531" y="14503"/>
                  </a:lnTo>
                  <a:lnTo>
                    <a:pt x="22602" y="15584"/>
                  </a:lnTo>
                  <a:lnTo>
                    <a:pt x="22602" y="16673"/>
                  </a:lnTo>
                  <a:lnTo>
                    <a:pt x="22585" y="17218"/>
                  </a:lnTo>
                  <a:lnTo>
                    <a:pt x="22513" y="18209"/>
                  </a:lnTo>
                  <a:lnTo>
                    <a:pt x="22263" y="20183"/>
                  </a:lnTo>
                  <a:lnTo>
                    <a:pt x="22111" y="21174"/>
                  </a:lnTo>
                  <a:lnTo>
                    <a:pt x="21665" y="20450"/>
                  </a:lnTo>
                  <a:lnTo>
                    <a:pt x="21218" y="19727"/>
                  </a:lnTo>
                  <a:lnTo>
                    <a:pt x="20191" y="18111"/>
                  </a:lnTo>
                  <a:lnTo>
                    <a:pt x="19665" y="17307"/>
                  </a:lnTo>
                  <a:lnTo>
                    <a:pt x="18432" y="15450"/>
                  </a:lnTo>
                  <a:lnTo>
                    <a:pt x="17155" y="13628"/>
                  </a:lnTo>
                  <a:lnTo>
                    <a:pt x="17128" y="13512"/>
                  </a:lnTo>
                  <a:lnTo>
                    <a:pt x="17075" y="12530"/>
                  </a:lnTo>
                  <a:lnTo>
                    <a:pt x="16977" y="11110"/>
                  </a:lnTo>
                  <a:lnTo>
                    <a:pt x="16878" y="10154"/>
                  </a:lnTo>
                  <a:lnTo>
                    <a:pt x="16798" y="9672"/>
                  </a:lnTo>
                  <a:lnTo>
                    <a:pt x="16709" y="9172"/>
                  </a:lnTo>
                  <a:lnTo>
                    <a:pt x="16494" y="8199"/>
                  </a:lnTo>
                  <a:lnTo>
                    <a:pt x="16218" y="7243"/>
                  </a:lnTo>
                  <a:lnTo>
                    <a:pt x="15869" y="6314"/>
                  </a:lnTo>
                  <a:lnTo>
                    <a:pt x="15655" y="5868"/>
                  </a:lnTo>
                  <a:lnTo>
                    <a:pt x="15655" y="5868"/>
                  </a:lnTo>
                  <a:lnTo>
                    <a:pt x="15860" y="6323"/>
                  </a:lnTo>
                  <a:lnTo>
                    <a:pt x="16182" y="7261"/>
                  </a:lnTo>
                  <a:lnTo>
                    <a:pt x="16423" y="8216"/>
                  </a:lnTo>
                  <a:lnTo>
                    <a:pt x="16610" y="9199"/>
                  </a:lnTo>
                  <a:lnTo>
                    <a:pt x="16682" y="9681"/>
                  </a:lnTo>
                  <a:lnTo>
                    <a:pt x="16798" y="10601"/>
                  </a:lnTo>
                  <a:lnTo>
                    <a:pt x="16932" y="12440"/>
                  </a:lnTo>
                  <a:lnTo>
                    <a:pt x="16968" y="13360"/>
                  </a:lnTo>
                  <a:lnTo>
                    <a:pt x="15619" y="11494"/>
                  </a:lnTo>
                  <a:lnTo>
                    <a:pt x="12521" y="7341"/>
                  </a:lnTo>
                  <a:lnTo>
                    <a:pt x="11163" y="5484"/>
                  </a:lnTo>
                  <a:lnTo>
                    <a:pt x="13164" y="8243"/>
                  </a:lnTo>
                  <a:lnTo>
                    <a:pt x="16334" y="12753"/>
                  </a:lnTo>
                  <a:lnTo>
                    <a:pt x="18334" y="15709"/>
                  </a:lnTo>
                  <a:lnTo>
                    <a:pt x="19227" y="17111"/>
                  </a:lnTo>
                  <a:lnTo>
                    <a:pt x="18254" y="16664"/>
                  </a:lnTo>
                  <a:lnTo>
                    <a:pt x="16325" y="15726"/>
                  </a:lnTo>
                  <a:lnTo>
                    <a:pt x="15378" y="15226"/>
                  </a:lnTo>
                  <a:lnTo>
                    <a:pt x="14851" y="14941"/>
                  </a:lnTo>
                  <a:lnTo>
                    <a:pt x="13815" y="14342"/>
                  </a:lnTo>
                  <a:lnTo>
                    <a:pt x="12806" y="13699"/>
                  </a:lnTo>
                  <a:lnTo>
                    <a:pt x="11833" y="13003"/>
                  </a:lnTo>
                  <a:lnTo>
                    <a:pt x="11369" y="12619"/>
                  </a:lnTo>
                  <a:lnTo>
                    <a:pt x="11824" y="13012"/>
                  </a:lnTo>
                  <a:lnTo>
                    <a:pt x="12780" y="13735"/>
                  </a:lnTo>
                  <a:lnTo>
                    <a:pt x="13780" y="14405"/>
                  </a:lnTo>
                  <a:lnTo>
                    <a:pt x="14798" y="15039"/>
                  </a:lnTo>
                  <a:lnTo>
                    <a:pt x="15325" y="15334"/>
                  </a:lnTo>
                  <a:lnTo>
                    <a:pt x="16334" y="15896"/>
                  </a:lnTo>
                  <a:lnTo>
                    <a:pt x="18370" y="16914"/>
                  </a:lnTo>
                  <a:lnTo>
                    <a:pt x="19406" y="17414"/>
                  </a:lnTo>
                  <a:lnTo>
                    <a:pt x="20191" y="18647"/>
                  </a:lnTo>
                  <a:lnTo>
                    <a:pt x="20950" y="19897"/>
                  </a:lnTo>
                  <a:lnTo>
                    <a:pt x="21674" y="21102"/>
                  </a:lnTo>
                  <a:lnTo>
                    <a:pt x="23067" y="23549"/>
                  </a:lnTo>
                  <a:lnTo>
                    <a:pt x="23754" y="24773"/>
                  </a:lnTo>
                  <a:lnTo>
                    <a:pt x="23219" y="24567"/>
                  </a:lnTo>
                  <a:lnTo>
                    <a:pt x="22156" y="24094"/>
                  </a:lnTo>
                  <a:lnTo>
                    <a:pt x="20602" y="23308"/>
                  </a:lnTo>
                  <a:lnTo>
                    <a:pt x="19593" y="22728"/>
                  </a:lnTo>
                  <a:lnTo>
                    <a:pt x="18504" y="22076"/>
                  </a:lnTo>
                  <a:lnTo>
                    <a:pt x="16378" y="20683"/>
                  </a:lnTo>
                  <a:lnTo>
                    <a:pt x="15325" y="19968"/>
                  </a:lnTo>
                  <a:lnTo>
                    <a:pt x="16360" y="20709"/>
                  </a:lnTo>
                  <a:lnTo>
                    <a:pt x="18459" y="22147"/>
                  </a:lnTo>
                  <a:lnTo>
                    <a:pt x="19531" y="22835"/>
                  </a:lnTo>
                  <a:lnTo>
                    <a:pt x="20057" y="23156"/>
                  </a:lnTo>
                  <a:lnTo>
                    <a:pt x="21129" y="23772"/>
                  </a:lnTo>
                  <a:lnTo>
                    <a:pt x="22227" y="24353"/>
                  </a:lnTo>
                  <a:lnTo>
                    <a:pt x="23362" y="24871"/>
                  </a:lnTo>
                  <a:lnTo>
                    <a:pt x="23933" y="25103"/>
                  </a:lnTo>
                  <a:lnTo>
                    <a:pt x="25353" y="27755"/>
                  </a:lnTo>
                  <a:lnTo>
                    <a:pt x="28469" y="33765"/>
                  </a:lnTo>
                  <a:lnTo>
                    <a:pt x="28934" y="34658"/>
                  </a:lnTo>
                  <a:lnTo>
                    <a:pt x="28532" y="34622"/>
                  </a:lnTo>
                  <a:lnTo>
                    <a:pt x="27862" y="34542"/>
                  </a:lnTo>
                  <a:lnTo>
                    <a:pt x="26925" y="34399"/>
                  </a:lnTo>
                  <a:lnTo>
                    <a:pt x="25996" y="34229"/>
                  </a:lnTo>
                  <a:lnTo>
                    <a:pt x="24121" y="33863"/>
                  </a:lnTo>
                  <a:lnTo>
                    <a:pt x="22263" y="33461"/>
                  </a:lnTo>
                  <a:lnTo>
                    <a:pt x="20638" y="33104"/>
                  </a:lnTo>
                  <a:lnTo>
                    <a:pt x="19013" y="32729"/>
                  </a:lnTo>
                  <a:lnTo>
                    <a:pt x="18191" y="31738"/>
                  </a:lnTo>
                  <a:lnTo>
                    <a:pt x="16530" y="29764"/>
                  </a:lnTo>
                  <a:lnTo>
                    <a:pt x="15673" y="28800"/>
                  </a:lnTo>
                  <a:lnTo>
                    <a:pt x="14807" y="27844"/>
                  </a:lnTo>
                  <a:lnTo>
                    <a:pt x="13449" y="26460"/>
                  </a:lnTo>
                  <a:lnTo>
                    <a:pt x="12503" y="25567"/>
                  </a:lnTo>
                  <a:lnTo>
                    <a:pt x="12020" y="25148"/>
                  </a:lnTo>
                  <a:lnTo>
                    <a:pt x="12494" y="25585"/>
                  </a:lnTo>
                  <a:lnTo>
                    <a:pt x="13414" y="26487"/>
                  </a:lnTo>
                  <a:lnTo>
                    <a:pt x="14735" y="27907"/>
                  </a:lnTo>
                  <a:lnTo>
                    <a:pt x="15584" y="28880"/>
                  </a:lnTo>
                  <a:lnTo>
                    <a:pt x="16360" y="29809"/>
                  </a:lnTo>
                  <a:lnTo>
                    <a:pt x="17887" y="31693"/>
                  </a:lnTo>
                  <a:lnTo>
                    <a:pt x="18638" y="32649"/>
                  </a:lnTo>
                  <a:lnTo>
                    <a:pt x="16736" y="32211"/>
                  </a:lnTo>
                  <a:lnTo>
                    <a:pt x="14833" y="31765"/>
                  </a:lnTo>
                  <a:lnTo>
                    <a:pt x="10172" y="30657"/>
                  </a:lnTo>
                  <a:lnTo>
                    <a:pt x="9529" y="29925"/>
                  </a:lnTo>
                  <a:lnTo>
                    <a:pt x="8207" y="28470"/>
                  </a:lnTo>
                  <a:lnTo>
                    <a:pt x="7529" y="27764"/>
                  </a:lnTo>
                  <a:lnTo>
                    <a:pt x="6823" y="27059"/>
                  </a:lnTo>
                  <a:lnTo>
                    <a:pt x="5725" y="26058"/>
                  </a:lnTo>
                  <a:lnTo>
                    <a:pt x="4957" y="25424"/>
                  </a:lnTo>
                  <a:lnTo>
                    <a:pt x="4555" y="25130"/>
                  </a:lnTo>
                  <a:lnTo>
                    <a:pt x="4948" y="25442"/>
                  </a:lnTo>
                  <a:lnTo>
                    <a:pt x="5689" y="26094"/>
                  </a:lnTo>
                  <a:lnTo>
                    <a:pt x="6761" y="27130"/>
                  </a:lnTo>
                  <a:lnTo>
                    <a:pt x="7439" y="27853"/>
                  </a:lnTo>
                  <a:lnTo>
                    <a:pt x="8047" y="28514"/>
                  </a:lnTo>
                  <a:lnTo>
                    <a:pt x="9208" y="29872"/>
                  </a:lnTo>
                  <a:lnTo>
                    <a:pt x="9788" y="30559"/>
                  </a:lnTo>
                  <a:lnTo>
                    <a:pt x="1" y="28228"/>
                  </a:lnTo>
                  <a:lnTo>
                    <a:pt x="1" y="28228"/>
                  </a:lnTo>
                  <a:lnTo>
                    <a:pt x="10065" y="30845"/>
                  </a:lnTo>
                  <a:lnTo>
                    <a:pt x="12512" y="31479"/>
                  </a:lnTo>
                  <a:lnTo>
                    <a:pt x="11529" y="31934"/>
                  </a:lnTo>
                  <a:lnTo>
                    <a:pt x="9547" y="32801"/>
                  </a:lnTo>
                  <a:lnTo>
                    <a:pt x="8538" y="33202"/>
                  </a:lnTo>
                  <a:lnTo>
                    <a:pt x="8002" y="33408"/>
                  </a:lnTo>
                  <a:lnTo>
                    <a:pt x="6913" y="33792"/>
                  </a:lnTo>
                  <a:lnTo>
                    <a:pt x="5805" y="34122"/>
                  </a:lnTo>
                  <a:lnTo>
                    <a:pt x="4689" y="34399"/>
                  </a:lnTo>
                  <a:lnTo>
                    <a:pt x="4117" y="34515"/>
                  </a:lnTo>
                  <a:lnTo>
                    <a:pt x="4117" y="34515"/>
                  </a:lnTo>
                  <a:lnTo>
                    <a:pt x="4689" y="34417"/>
                  </a:lnTo>
                  <a:lnTo>
                    <a:pt x="5814" y="34167"/>
                  </a:lnTo>
                  <a:lnTo>
                    <a:pt x="6930" y="33863"/>
                  </a:lnTo>
                  <a:lnTo>
                    <a:pt x="8029" y="33506"/>
                  </a:lnTo>
                  <a:lnTo>
                    <a:pt x="8574" y="33310"/>
                  </a:lnTo>
                  <a:lnTo>
                    <a:pt x="9663" y="32917"/>
                  </a:lnTo>
                  <a:lnTo>
                    <a:pt x="11806" y="32033"/>
                  </a:lnTo>
                  <a:lnTo>
                    <a:pt x="12869" y="31577"/>
                  </a:lnTo>
                  <a:lnTo>
                    <a:pt x="14753" y="32068"/>
                  </a:lnTo>
                  <a:lnTo>
                    <a:pt x="17950" y="32872"/>
                  </a:lnTo>
                  <a:lnTo>
                    <a:pt x="21156" y="33667"/>
                  </a:lnTo>
                  <a:lnTo>
                    <a:pt x="20075" y="34274"/>
                  </a:lnTo>
                  <a:lnTo>
                    <a:pt x="17905" y="35462"/>
                  </a:lnTo>
                  <a:lnTo>
                    <a:pt x="16789" y="36015"/>
                  </a:lnTo>
                  <a:lnTo>
                    <a:pt x="16173" y="36310"/>
                  </a:lnTo>
                  <a:lnTo>
                    <a:pt x="14932" y="36864"/>
                  </a:lnTo>
                  <a:lnTo>
                    <a:pt x="13664" y="37373"/>
                  </a:lnTo>
                  <a:lnTo>
                    <a:pt x="12369" y="37819"/>
                  </a:lnTo>
                  <a:lnTo>
                    <a:pt x="11717" y="38007"/>
                  </a:lnTo>
                  <a:lnTo>
                    <a:pt x="11717" y="38007"/>
                  </a:lnTo>
                  <a:lnTo>
                    <a:pt x="12378" y="37828"/>
                  </a:lnTo>
                  <a:lnTo>
                    <a:pt x="13673" y="37417"/>
                  </a:lnTo>
                  <a:lnTo>
                    <a:pt x="14958" y="36935"/>
                  </a:lnTo>
                  <a:lnTo>
                    <a:pt x="16218" y="36399"/>
                  </a:lnTo>
                  <a:lnTo>
                    <a:pt x="16843" y="36122"/>
                  </a:lnTo>
                  <a:lnTo>
                    <a:pt x="18021" y="35560"/>
                  </a:lnTo>
                  <a:lnTo>
                    <a:pt x="20334" y="34363"/>
                  </a:lnTo>
                  <a:lnTo>
                    <a:pt x="21486" y="33747"/>
                  </a:lnTo>
                  <a:lnTo>
                    <a:pt x="21817" y="33827"/>
                  </a:lnTo>
                  <a:lnTo>
                    <a:pt x="22156" y="33908"/>
                  </a:lnTo>
                  <a:lnTo>
                    <a:pt x="24013" y="34345"/>
                  </a:lnTo>
                  <a:lnTo>
                    <a:pt x="25880" y="34747"/>
                  </a:lnTo>
                  <a:lnTo>
                    <a:pt x="26817" y="34944"/>
                  </a:lnTo>
                  <a:lnTo>
                    <a:pt x="27764" y="35113"/>
                  </a:lnTo>
                  <a:lnTo>
                    <a:pt x="28541" y="35212"/>
                  </a:lnTo>
                  <a:lnTo>
                    <a:pt x="29130" y="35265"/>
                  </a:lnTo>
                  <a:lnTo>
                    <a:pt x="28612" y="35658"/>
                  </a:lnTo>
                  <a:lnTo>
                    <a:pt x="27505" y="36346"/>
                  </a:lnTo>
                  <a:lnTo>
                    <a:pt x="26344" y="36953"/>
                  </a:lnTo>
                  <a:lnTo>
                    <a:pt x="25139" y="37480"/>
                  </a:lnTo>
                  <a:lnTo>
                    <a:pt x="24522" y="37721"/>
                  </a:lnTo>
                  <a:lnTo>
                    <a:pt x="23094" y="38257"/>
                  </a:lnTo>
                  <a:lnTo>
                    <a:pt x="20200" y="39284"/>
                  </a:lnTo>
                  <a:lnTo>
                    <a:pt x="18763" y="39837"/>
                  </a:lnTo>
                  <a:lnTo>
                    <a:pt x="18084" y="40114"/>
                  </a:lnTo>
                  <a:lnTo>
                    <a:pt x="16736" y="40695"/>
                  </a:lnTo>
                  <a:lnTo>
                    <a:pt x="16075" y="41007"/>
                  </a:lnTo>
                  <a:lnTo>
                    <a:pt x="15182" y="41061"/>
                  </a:lnTo>
                  <a:lnTo>
                    <a:pt x="13414" y="41195"/>
                  </a:lnTo>
                  <a:lnTo>
                    <a:pt x="12529" y="41284"/>
                  </a:lnTo>
                  <a:lnTo>
                    <a:pt x="11645" y="41391"/>
                  </a:lnTo>
                  <a:lnTo>
                    <a:pt x="9868" y="41695"/>
                  </a:lnTo>
                  <a:lnTo>
                    <a:pt x="8993" y="41918"/>
                  </a:lnTo>
                  <a:lnTo>
                    <a:pt x="9877" y="41730"/>
                  </a:lnTo>
                  <a:lnTo>
                    <a:pt x="11645" y="41480"/>
                  </a:lnTo>
                  <a:lnTo>
                    <a:pt x="12538" y="41409"/>
                  </a:lnTo>
                  <a:lnTo>
                    <a:pt x="14048" y="41311"/>
                  </a:lnTo>
                  <a:lnTo>
                    <a:pt x="15548" y="41257"/>
                  </a:lnTo>
                  <a:lnTo>
                    <a:pt x="15548" y="41257"/>
                  </a:lnTo>
                  <a:lnTo>
                    <a:pt x="14958" y="41561"/>
                  </a:lnTo>
                  <a:lnTo>
                    <a:pt x="13780" y="42186"/>
                  </a:lnTo>
                  <a:lnTo>
                    <a:pt x="13208" y="42516"/>
                  </a:lnTo>
                  <a:lnTo>
                    <a:pt x="12815" y="42757"/>
                  </a:lnTo>
                  <a:lnTo>
                    <a:pt x="11967" y="43311"/>
                  </a:lnTo>
                  <a:lnTo>
                    <a:pt x="10672" y="44249"/>
                  </a:lnTo>
                  <a:lnTo>
                    <a:pt x="8475" y="45981"/>
                  </a:lnTo>
                  <a:lnTo>
                    <a:pt x="8100" y="46303"/>
                  </a:lnTo>
                  <a:lnTo>
                    <a:pt x="8100" y="46303"/>
                  </a:lnTo>
                  <a:lnTo>
                    <a:pt x="9788" y="45008"/>
                  </a:lnTo>
                  <a:lnTo>
                    <a:pt x="11529" y="43749"/>
                  </a:lnTo>
                  <a:lnTo>
                    <a:pt x="12646" y="43034"/>
                  </a:lnTo>
                  <a:lnTo>
                    <a:pt x="13289" y="42668"/>
                  </a:lnTo>
                  <a:lnTo>
                    <a:pt x="13958" y="42293"/>
                  </a:lnTo>
                  <a:lnTo>
                    <a:pt x="15333" y="41605"/>
                  </a:lnTo>
                  <a:lnTo>
                    <a:pt x="16727" y="40971"/>
                  </a:lnTo>
                  <a:lnTo>
                    <a:pt x="18146" y="40400"/>
                  </a:lnTo>
                  <a:lnTo>
                    <a:pt x="18870" y="40132"/>
                  </a:lnTo>
                  <a:lnTo>
                    <a:pt x="19022" y="40078"/>
                  </a:lnTo>
                  <a:lnTo>
                    <a:pt x="19182" y="40016"/>
                  </a:lnTo>
                  <a:lnTo>
                    <a:pt x="18700" y="40909"/>
                  </a:lnTo>
                  <a:lnTo>
                    <a:pt x="17709" y="42668"/>
                  </a:lnTo>
                  <a:lnTo>
                    <a:pt x="17182" y="43525"/>
                  </a:lnTo>
                  <a:lnTo>
                    <a:pt x="16602" y="44454"/>
                  </a:lnTo>
                  <a:lnTo>
                    <a:pt x="15646" y="45794"/>
                  </a:lnTo>
                  <a:lnTo>
                    <a:pt x="14958" y="46642"/>
                  </a:lnTo>
                  <a:lnTo>
                    <a:pt x="14592" y="47053"/>
                  </a:lnTo>
                  <a:lnTo>
                    <a:pt x="14967" y="46651"/>
                  </a:lnTo>
                  <a:lnTo>
                    <a:pt x="15682" y="45820"/>
                  </a:lnTo>
                  <a:lnTo>
                    <a:pt x="16673" y="44499"/>
                  </a:lnTo>
                  <a:lnTo>
                    <a:pt x="17280" y="43588"/>
                  </a:lnTo>
                  <a:lnTo>
                    <a:pt x="17870" y="42686"/>
                  </a:lnTo>
                  <a:lnTo>
                    <a:pt x="18977" y="40837"/>
                  </a:lnTo>
                  <a:lnTo>
                    <a:pt x="19504" y="39900"/>
                  </a:lnTo>
                  <a:lnTo>
                    <a:pt x="22085" y="39025"/>
                  </a:lnTo>
                  <a:lnTo>
                    <a:pt x="24674" y="38141"/>
                  </a:lnTo>
                  <a:lnTo>
                    <a:pt x="25210" y="37944"/>
                  </a:lnTo>
                  <a:lnTo>
                    <a:pt x="26291" y="37516"/>
                  </a:lnTo>
                  <a:lnTo>
                    <a:pt x="27344" y="37024"/>
                  </a:lnTo>
                  <a:lnTo>
                    <a:pt x="28380" y="36462"/>
                  </a:lnTo>
                  <a:lnTo>
                    <a:pt x="28871" y="36140"/>
                  </a:lnTo>
                  <a:lnTo>
                    <a:pt x="28166" y="37257"/>
                  </a:lnTo>
                  <a:lnTo>
                    <a:pt x="27478" y="38382"/>
                  </a:lnTo>
                  <a:lnTo>
                    <a:pt x="26683" y="39293"/>
                  </a:lnTo>
                  <a:lnTo>
                    <a:pt x="25862" y="40168"/>
                  </a:lnTo>
                  <a:lnTo>
                    <a:pt x="25406" y="40614"/>
                  </a:lnTo>
                  <a:lnTo>
                    <a:pt x="24460" y="41454"/>
                  </a:lnTo>
                  <a:lnTo>
                    <a:pt x="23951" y="41829"/>
                  </a:lnTo>
                  <a:lnTo>
                    <a:pt x="24478" y="41472"/>
                  </a:lnTo>
                  <a:lnTo>
                    <a:pt x="25469" y="40677"/>
                  </a:lnTo>
                  <a:lnTo>
                    <a:pt x="25942" y="40248"/>
                  </a:lnTo>
                  <a:lnTo>
                    <a:pt x="26469" y="39748"/>
                  </a:lnTo>
                  <a:lnTo>
                    <a:pt x="26987" y="39221"/>
                  </a:lnTo>
                  <a:lnTo>
                    <a:pt x="26496" y="40096"/>
                  </a:lnTo>
                  <a:lnTo>
                    <a:pt x="26041" y="40998"/>
                  </a:lnTo>
                  <a:lnTo>
                    <a:pt x="25683" y="41739"/>
                  </a:lnTo>
                  <a:lnTo>
                    <a:pt x="25219" y="42882"/>
                  </a:lnTo>
                  <a:lnTo>
                    <a:pt x="24951" y="43668"/>
                  </a:lnTo>
                  <a:lnTo>
                    <a:pt x="24835" y="44061"/>
                  </a:lnTo>
                  <a:lnTo>
                    <a:pt x="24728" y="44490"/>
                  </a:lnTo>
                  <a:lnTo>
                    <a:pt x="24576" y="45552"/>
                  </a:lnTo>
                  <a:lnTo>
                    <a:pt x="24442" y="47026"/>
                  </a:lnTo>
                  <a:lnTo>
                    <a:pt x="24433" y="47303"/>
                  </a:lnTo>
                  <a:lnTo>
                    <a:pt x="24505" y="46419"/>
                  </a:lnTo>
                  <a:lnTo>
                    <a:pt x="24683" y="45240"/>
                  </a:lnTo>
                  <a:lnTo>
                    <a:pt x="24853" y="44481"/>
                  </a:lnTo>
                  <a:lnTo>
                    <a:pt x="24969" y="44097"/>
                  </a:lnTo>
                  <a:lnTo>
                    <a:pt x="25103" y="43713"/>
                  </a:lnTo>
                  <a:lnTo>
                    <a:pt x="25389" y="42945"/>
                  </a:lnTo>
                  <a:lnTo>
                    <a:pt x="25889" y="41829"/>
                  </a:lnTo>
                  <a:lnTo>
                    <a:pt x="26264" y="41105"/>
                  </a:lnTo>
                  <a:lnTo>
                    <a:pt x="26639" y="40409"/>
                  </a:lnTo>
                  <a:lnTo>
                    <a:pt x="27451" y="39060"/>
                  </a:lnTo>
                  <a:lnTo>
                    <a:pt x="28755" y="37078"/>
                  </a:lnTo>
                  <a:lnTo>
                    <a:pt x="29657" y="35774"/>
                  </a:lnTo>
                  <a:lnTo>
                    <a:pt x="30041" y="36337"/>
                  </a:lnTo>
                  <a:lnTo>
                    <a:pt x="30845" y="37453"/>
                  </a:lnTo>
                  <a:lnTo>
                    <a:pt x="31282" y="37998"/>
                  </a:lnTo>
                  <a:lnTo>
                    <a:pt x="31675" y="38453"/>
                  </a:lnTo>
                  <a:lnTo>
                    <a:pt x="32488" y="39319"/>
                  </a:lnTo>
                  <a:lnTo>
                    <a:pt x="33765" y="40561"/>
                  </a:lnTo>
                  <a:lnTo>
                    <a:pt x="34622" y="41364"/>
                  </a:lnTo>
                  <a:lnTo>
                    <a:pt x="35480" y="42159"/>
                  </a:lnTo>
                  <a:lnTo>
                    <a:pt x="37158" y="43775"/>
                  </a:lnTo>
                  <a:lnTo>
                    <a:pt x="38355" y="45026"/>
                  </a:lnTo>
                  <a:lnTo>
                    <a:pt x="39114" y="45892"/>
                  </a:lnTo>
                  <a:lnTo>
                    <a:pt x="39837" y="46776"/>
                  </a:lnTo>
                  <a:lnTo>
                    <a:pt x="40507" y="47705"/>
                  </a:lnTo>
                  <a:lnTo>
                    <a:pt x="40820" y="48178"/>
                  </a:lnTo>
                  <a:lnTo>
                    <a:pt x="42025" y="47330"/>
                  </a:lnTo>
                  <a:lnTo>
                    <a:pt x="41668" y="46829"/>
                  </a:lnTo>
                  <a:lnTo>
                    <a:pt x="40918" y="45883"/>
                  </a:lnTo>
                  <a:lnTo>
                    <a:pt x="40123" y="44972"/>
                  </a:lnTo>
                  <a:lnTo>
                    <a:pt x="39293" y="44106"/>
                  </a:lnTo>
                  <a:lnTo>
                    <a:pt x="38864" y="43686"/>
                  </a:lnTo>
                  <a:lnTo>
                    <a:pt x="38007" y="42865"/>
                  </a:lnTo>
                  <a:lnTo>
                    <a:pt x="36247" y="41293"/>
                  </a:lnTo>
                  <a:lnTo>
                    <a:pt x="35354" y="40525"/>
                  </a:lnTo>
                  <a:lnTo>
                    <a:pt x="34461" y="39766"/>
                  </a:lnTo>
                  <a:lnTo>
                    <a:pt x="33158" y="38614"/>
                  </a:lnTo>
                  <a:lnTo>
                    <a:pt x="32327" y="37819"/>
                  </a:lnTo>
                  <a:lnTo>
                    <a:pt x="31934" y="37399"/>
                  </a:lnTo>
                  <a:lnTo>
                    <a:pt x="31497" y="36908"/>
                  </a:lnTo>
                  <a:lnTo>
                    <a:pt x="30657" y="35872"/>
                  </a:lnTo>
                  <a:lnTo>
                    <a:pt x="30264" y="35328"/>
                  </a:lnTo>
                  <a:lnTo>
                    <a:pt x="31122" y="35078"/>
                  </a:lnTo>
                  <a:lnTo>
                    <a:pt x="32845" y="34613"/>
                  </a:lnTo>
                  <a:lnTo>
                    <a:pt x="34578" y="34220"/>
                  </a:lnTo>
                  <a:lnTo>
                    <a:pt x="36337" y="33908"/>
                  </a:lnTo>
                  <a:lnTo>
                    <a:pt x="37212" y="33792"/>
                  </a:lnTo>
                  <a:lnTo>
                    <a:pt x="38123" y="33685"/>
                  </a:lnTo>
                  <a:lnTo>
                    <a:pt x="39944" y="33569"/>
                  </a:lnTo>
                  <a:lnTo>
                    <a:pt x="40855" y="33569"/>
                  </a:lnTo>
                  <a:lnTo>
                    <a:pt x="41284" y="33586"/>
                  </a:lnTo>
                  <a:lnTo>
                    <a:pt x="42061" y="33658"/>
                  </a:lnTo>
                  <a:lnTo>
                    <a:pt x="43275" y="33854"/>
                  </a:lnTo>
                  <a:lnTo>
                    <a:pt x="44436" y="34078"/>
                  </a:lnTo>
                  <a:lnTo>
                    <a:pt x="44142" y="34006"/>
                  </a:lnTo>
                  <a:lnTo>
                    <a:pt x="42525" y="33667"/>
                  </a:lnTo>
                  <a:lnTo>
                    <a:pt x="41346" y="33470"/>
                  </a:lnTo>
                  <a:lnTo>
                    <a:pt x="40855" y="33435"/>
                  </a:lnTo>
                  <a:lnTo>
                    <a:pt x="39944" y="33399"/>
                  </a:lnTo>
                  <a:lnTo>
                    <a:pt x="38114" y="33452"/>
                  </a:lnTo>
                  <a:lnTo>
                    <a:pt x="37194" y="33533"/>
                  </a:lnTo>
                  <a:lnTo>
                    <a:pt x="36087" y="33658"/>
                  </a:lnTo>
                  <a:lnTo>
                    <a:pt x="34979" y="33827"/>
                  </a:lnTo>
                  <a:lnTo>
                    <a:pt x="36024" y="33292"/>
                  </a:lnTo>
                  <a:lnTo>
                    <a:pt x="37051" y="32720"/>
                  </a:lnTo>
                  <a:lnTo>
                    <a:pt x="37703" y="32327"/>
                  </a:lnTo>
                  <a:lnTo>
                    <a:pt x="38667" y="31684"/>
                  </a:lnTo>
                  <a:lnTo>
                    <a:pt x="39275" y="31220"/>
                  </a:lnTo>
                  <a:lnTo>
                    <a:pt x="39569" y="30970"/>
                  </a:lnTo>
                  <a:lnTo>
                    <a:pt x="39266" y="31211"/>
                  </a:lnTo>
                  <a:lnTo>
                    <a:pt x="38641" y="31649"/>
                  </a:lnTo>
                  <a:lnTo>
                    <a:pt x="37667" y="32256"/>
                  </a:lnTo>
                  <a:lnTo>
                    <a:pt x="36989" y="32613"/>
                  </a:lnTo>
                  <a:lnTo>
                    <a:pt x="36310" y="32970"/>
                  </a:lnTo>
                  <a:lnTo>
                    <a:pt x="34935" y="33622"/>
                  </a:lnTo>
                  <a:lnTo>
                    <a:pt x="34247" y="33935"/>
                  </a:lnTo>
                  <a:lnTo>
                    <a:pt x="33158" y="34158"/>
                  </a:lnTo>
                  <a:lnTo>
                    <a:pt x="30997" y="34649"/>
                  </a:lnTo>
                  <a:lnTo>
                    <a:pt x="30997" y="34649"/>
                  </a:lnTo>
                  <a:lnTo>
                    <a:pt x="31479" y="34310"/>
                  </a:lnTo>
                  <a:lnTo>
                    <a:pt x="32372" y="33560"/>
                  </a:lnTo>
                  <a:lnTo>
                    <a:pt x="32801" y="33167"/>
                  </a:lnTo>
                  <a:lnTo>
                    <a:pt x="33399" y="32568"/>
                  </a:lnTo>
                  <a:lnTo>
                    <a:pt x="34533" y="31327"/>
                  </a:lnTo>
                  <a:lnTo>
                    <a:pt x="35078" y="30684"/>
                  </a:lnTo>
                  <a:lnTo>
                    <a:pt x="35997" y="29568"/>
                  </a:lnTo>
                  <a:lnTo>
                    <a:pt x="37783" y="27318"/>
                  </a:lnTo>
                  <a:lnTo>
                    <a:pt x="38667" y="26183"/>
                  </a:lnTo>
                  <a:lnTo>
                    <a:pt x="38703" y="26157"/>
                  </a:lnTo>
                  <a:lnTo>
                    <a:pt x="38739" y="26121"/>
                  </a:lnTo>
                  <a:lnTo>
                    <a:pt x="39686" y="25933"/>
                  </a:lnTo>
                  <a:lnTo>
                    <a:pt x="41570" y="25523"/>
                  </a:lnTo>
                  <a:lnTo>
                    <a:pt x="42507" y="25290"/>
                  </a:lnTo>
                  <a:lnTo>
                    <a:pt x="43463" y="25023"/>
                  </a:lnTo>
                  <a:lnTo>
                    <a:pt x="44865" y="24558"/>
                  </a:lnTo>
                  <a:lnTo>
                    <a:pt x="45785" y="24192"/>
                  </a:lnTo>
                  <a:lnTo>
                    <a:pt x="46240" y="23987"/>
                  </a:lnTo>
                  <a:lnTo>
                    <a:pt x="45785" y="24174"/>
                  </a:lnTo>
                  <a:lnTo>
                    <a:pt x="44856" y="24514"/>
                  </a:lnTo>
                  <a:lnTo>
                    <a:pt x="43436" y="24942"/>
                  </a:lnTo>
                  <a:lnTo>
                    <a:pt x="42481" y="25174"/>
                  </a:lnTo>
                  <a:lnTo>
                    <a:pt x="41597" y="25371"/>
                  </a:lnTo>
                  <a:lnTo>
                    <a:pt x="39828" y="25710"/>
                  </a:lnTo>
                  <a:lnTo>
                    <a:pt x="38935" y="25862"/>
                  </a:lnTo>
                  <a:lnTo>
                    <a:pt x="39096" y="25648"/>
                  </a:lnTo>
                  <a:lnTo>
                    <a:pt x="39257" y="25451"/>
                  </a:lnTo>
                  <a:lnTo>
                    <a:pt x="41025" y="23299"/>
                  </a:lnTo>
                  <a:lnTo>
                    <a:pt x="41927" y="22227"/>
                  </a:lnTo>
                  <a:lnTo>
                    <a:pt x="42338" y="21754"/>
                  </a:lnTo>
                  <a:lnTo>
                    <a:pt x="43168" y="20817"/>
                  </a:lnTo>
                  <a:lnTo>
                    <a:pt x="43615" y="20379"/>
                  </a:lnTo>
                  <a:lnTo>
                    <a:pt x="43927" y="20093"/>
                  </a:lnTo>
                  <a:lnTo>
                    <a:pt x="44570" y="19548"/>
                  </a:lnTo>
                  <a:lnTo>
                    <a:pt x="45570" y="18789"/>
                  </a:lnTo>
                  <a:lnTo>
                    <a:pt x="46919" y="17923"/>
                  </a:lnTo>
                  <a:lnTo>
                    <a:pt x="48214" y="17200"/>
                  </a:lnTo>
                  <a:lnTo>
                    <a:pt x="49928" y="1636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0910" y="15941"/>
                  </a:lnTo>
                  <a:lnTo>
                    <a:pt x="49714" y="16396"/>
                  </a:lnTo>
                  <a:lnTo>
                    <a:pt x="48544" y="16923"/>
                  </a:lnTo>
                  <a:lnTo>
                    <a:pt x="47428" y="17504"/>
                  </a:lnTo>
                  <a:lnTo>
                    <a:pt x="46374" y="18111"/>
                  </a:lnTo>
                  <a:lnTo>
                    <a:pt x="45410" y="18736"/>
                  </a:lnTo>
                  <a:lnTo>
                    <a:pt x="44552" y="19361"/>
                  </a:lnTo>
                  <a:lnTo>
                    <a:pt x="43820" y="19977"/>
                  </a:lnTo>
                  <a:lnTo>
                    <a:pt x="43508" y="20272"/>
                  </a:lnTo>
                  <a:lnTo>
                    <a:pt x="42766" y="21031"/>
                  </a:lnTo>
                  <a:lnTo>
                    <a:pt x="42043" y="21808"/>
                  </a:lnTo>
                  <a:lnTo>
                    <a:pt x="42222" y="21102"/>
                  </a:lnTo>
                  <a:lnTo>
                    <a:pt x="42623" y="19700"/>
                  </a:lnTo>
                  <a:lnTo>
                    <a:pt x="42838" y="19004"/>
                  </a:lnTo>
                  <a:lnTo>
                    <a:pt x="43106" y="18200"/>
                  </a:lnTo>
                  <a:lnTo>
                    <a:pt x="43579" y="17021"/>
                  </a:lnTo>
                  <a:lnTo>
                    <a:pt x="43936" y="16253"/>
                  </a:lnTo>
                  <a:lnTo>
                    <a:pt x="44133" y="15878"/>
                  </a:lnTo>
                  <a:lnTo>
                    <a:pt x="43918" y="16244"/>
                  </a:lnTo>
                  <a:lnTo>
                    <a:pt x="43534" y="17003"/>
                  </a:lnTo>
                  <a:lnTo>
                    <a:pt x="43025" y="18173"/>
                  </a:lnTo>
                  <a:lnTo>
                    <a:pt x="42731" y="18968"/>
                  </a:lnTo>
                  <a:lnTo>
                    <a:pt x="42445" y="19763"/>
                  </a:lnTo>
                  <a:lnTo>
                    <a:pt x="41936" y="21379"/>
                  </a:lnTo>
                  <a:lnTo>
                    <a:pt x="41695" y="22192"/>
                  </a:lnTo>
                  <a:lnTo>
                    <a:pt x="41016" y="22942"/>
                  </a:lnTo>
                  <a:lnTo>
                    <a:pt x="39694" y="24487"/>
                  </a:lnTo>
                  <a:lnTo>
                    <a:pt x="39043" y="25264"/>
                  </a:lnTo>
                  <a:lnTo>
                    <a:pt x="37498" y="27148"/>
                  </a:lnTo>
                  <a:lnTo>
                    <a:pt x="35944" y="29023"/>
                  </a:lnTo>
                  <a:lnTo>
                    <a:pt x="35890" y="27880"/>
                  </a:lnTo>
                  <a:lnTo>
                    <a:pt x="35810" y="25603"/>
                  </a:lnTo>
                  <a:lnTo>
                    <a:pt x="35801" y="24460"/>
                  </a:lnTo>
                  <a:lnTo>
                    <a:pt x="35819" y="23254"/>
                  </a:lnTo>
                  <a:lnTo>
                    <a:pt x="35953" y="21451"/>
                  </a:lnTo>
                  <a:lnTo>
                    <a:pt x="36105" y="20254"/>
                  </a:lnTo>
                  <a:lnTo>
                    <a:pt x="36212" y="19656"/>
                  </a:lnTo>
                  <a:lnTo>
                    <a:pt x="36087" y="20254"/>
                  </a:lnTo>
                  <a:lnTo>
                    <a:pt x="35908" y="21442"/>
                  </a:lnTo>
                  <a:lnTo>
                    <a:pt x="35738" y="23254"/>
                  </a:lnTo>
                  <a:lnTo>
                    <a:pt x="35685" y="24460"/>
                  </a:lnTo>
                  <a:lnTo>
                    <a:pt x="35658" y="25666"/>
                  </a:lnTo>
                  <a:lnTo>
                    <a:pt x="35685" y="28077"/>
                  </a:lnTo>
                  <a:lnTo>
                    <a:pt x="35721" y="29282"/>
                  </a:lnTo>
                  <a:lnTo>
                    <a:pt x="35730" y="29282"/>
                  </a:lnTo>
                  <a:lnTo>
                    <a:pt x="35247" y="29845"/>
                  </a:lnTo>
                  <a:lnTo>
                    <a:pt x="34765" y="30407"/>
                  </a:lnTo>
                  <a:lnTo>
                    <a:pt x="34211" y="31032"/>
                  </a:lnTo>
                  <a:lnTo>
                    <a:pt x="33068" y="32238"/>
                  </a:lnTo>
                  <a:lnTo>
                    <a:pt x="32470" y="32809"/>
                  </a:lnTo>
                  <a:lnTo>
                    <a:pt x="31934" y="33283"/>
                  </a:lnTo>
                  <a:lnTo>
                    <a:pt x="31095" y="33935"/>
                  </a:lnTo>
                  <a:lnTo>
                    <a:pt x="30514" y="34319"/>
                  </a:lnTo>
                  <a:lnTo>
                    <a:pt x="30211" y="34488"/>
                  </a:lnTo>
                  <a:lnTo>
                    <a:pt x="30452" y="33560"/>
                  </a:lnTo>
                  <a:lnTo>
                    <a:pt x="30809" y="31693"/>
                  </a:lnTo>
                  <a:lnTo>
                    <a:pt x="30961" y="30765"/>
                  </a:lnTo>
                  <a:lnTo>
                    <a:pt x="31282" y="28621"/>
                  </a:lnTo>
                  <a:lnTo>
                    <a:pt x="31577" y="26487"/>
                  </a:lnTo>
                  <a:lnTo>
                    <a:pt x="32720" y="17923"/>
                  </a:lnTo>
                  <a:lnTo>
                    <a:pt x="32961" y="16191"/>
                  </a:lnTo>
                  <a:lnTo>
                    <a:pt x="33095" y="15342"/>
                  </a:lnTo>
                  <a:lnTo>
                    <a:pt x="34006" y="14530"/>
                  </a:lnTo>
                  <a:lnTo>
                    <a:pt x="35828" y="12869"/>
                  </a:lnTo>
                  <a:lnTo>
                    <a:pt x="36694" y="12012"/>
                  </a:lnTo>
                  <a:lnTo>
                    <a:pt x="37123" y="11574"/>
                  </a:lnTo>
                  <a:lnTo>
                    <a:pt x="37944" y="10672"/>
                  </a:lnTo>
                  <a:lnTo>
                    <a:pt x="38739" y="9743"/>
                  </a:lnTo>
                  <a:lnTo>
                    <a:pt x="39480" y="8770"/>
                  </a:lnTo>
                  <a:lnTo>
                    <a:pt x="39819" y="8261"/>
                  </a:lnTo>
                  <a:lnTo>
                    <a:pt x="39462" y="8761"/>
                  </a:lnTo>
                  <a:lnTo>
                    <a:pt x="38703" y="9717"/>
                  </a:lnTo>
                  <a:lnTo>
                    <a:pt x="37891" y="10619"/>
                  </a:lnTo>
                  <a:lnTo>
                    <a:pt x="37042" y="11494"/>
                  </a:lnTo>
                  <a:lnTo>
                    <a:pt x="36614" y="11922"/>
                  </a:lnTo>
                  <a:lnTo>
                    <a:pt x="35765" y="12726"/>
                  </a:lnTo>
                  <a:lnTo>
                    <a:pt x="34033" y="14262"/>
                  </a:lnTo>
                  <a:lnTo>
                    <a:pt x="33149" y="15012"/>
                  </a:lnTo>
                  <a:lnTo>
                    <a:pt x="33568" y="12190"/>
                  </a:lnTo>
                  <a:lnTo>
                    <a:pt x="34051" y="9386"/>
                  </a:lnTo>
                  <a:lnTo>
                    <a:pt x="34229" y="8315"/>
                  </a:lnTo>
                  <a:lnTo>
                    <a:pt x="34542" y="6091"/>
                  </a:lnTo>
                  <a:lnTo>
                    <a:pt x="34970" y="2555"/>
                  </a:lnTo>
                  <a:lnTo>
                    <a:pt x="35346" y="1"/>
                  </a:lnTo>
                  <a:close/>
                </a:path>
              </a:pathLst>
            </a:custGeom>
            <a:solidFill>
              <a:srgbClr val="B455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4" name="Google Shape;144;p3"/>
          <p:cNvSpPr txBox="1">
            <a:spLocks noGrp="1"/>
          </p:cNvSpPr>
          <p:nvPr>
            <p:ph type="title"/>
          </p:nvPr>
        </p:nvSpPr>
        <p:spPr>
          <a:xfrm>
            <a:off x="1909200" y="2405628"/>
            <a:ext cx="53256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45" name="Google Shape;145;p3"/>
          <p:cNvSpPr txBox="1">
            <a:spLocks noGrp="1"/>
          </p:cNvSpPr>
          <p:nvPr>
            <p:ph type="subTitle" idx="1"/>
          </p:nvPr>
        </p:nvSpPr>
        <p:spPr>
          <a:xfrm>
            <a:off x="1910850" y="3397150"/>
            <a:ext cx="5322300" cy="75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" name="Google Shape;146;p3"/>
          <p:cNvSpPr/>
          <p:nvPr/>
        </p:nvSpPr>
        <p:spPr>
          <a:xfrm rot="6023906">
            <a:off x="7371245" y="1225998"/>
            <a:ext cx="752436" cy="542558"/>
          </a:xfrm>
          <a:custGeom>
            <a:avLst/>
            <a:gdLst/>
            <a:ahLst/>
            <a:cxnLst/>
            <a:rect l="l" t="t" r="r" b="b"/>
            <a:pathLst>
              <a:path w="37909" h="27335" extrusionOk="0">
                <a:moveTo>
                  <a:pt x="8404" y="0"/>
                </a:moveTo>
                <a:lnTo>
                  <a:pt x="7868" y="9"/>
                </a:lnTo>
                <a:lnTo>
                  <a:pt x="6778" y="134"/>
                </a:lnTo>
                <a:lnTo>
                  <a:pt x="5698" y="375"/>
                </a:lnTo>
                <a:lnTo>
                  <a:pt x="4653" y="715"/>
                </a:lnTo>
                <a:lnTo>
                  <a:pt x="3653" y="1161"/>
                </a:lnTo>
                <a:lnTo>
                  <a:pt x="2724" y="1679"/>
                </a:lnTo>
                <a:lnTo>
                  <a:pt x="1903" y="2277"/>
                </a:lnTo>
                <a:lnTo>
                  <a:pt x="1197" y="2938"/>
                </a:lnTo>
                <a:lnTo>
                  <a:pt x="903" y="3295"/>
                </a:lnTo>
                <a:lnTo>
                  <a:pt x="652" y="3644"/>
                </a:lnTo>
                <a:lnTo>
                  <a:pt x="277" y="4367"/>
                </a:lnTo>
                <a:lnTo>
                  <a:pt x="63" y="5108"/>
                </a:lnTo>
                <a:lnTo>
                  <a:pt x="1" y="5841"/>
                </a:lnTo>
                <a:lnTo>
                  <a:pt x="90" y="6564"/>
                </a:lnTo>
                <a:lnTo>
                  <a:pt x="331" y="7251"/>
                </a:lnTo>
                <a:lnTo>
                  <a:pt x="715" y="7894"/>
                </a:lnTo>
                <a:lnTo>
                  <a:pt x="1251" y="8484"/>
                </a:lnTo>
                <a:lnTo>
                  <a:pt x="1572" y="8743"/>
                </a:lnTo>
                <a:lnTo>
                  <a:pt x="1858" y="8966"/>
                </a:lnTo>
                <a:lnTo>
                  <a:pt x="2501" y="9377"/>
                </a:lnTo>
                <a:lnTo>
                  <a:pt x="3528" y="9939"/>
                </a:lnTo>
                <a:lnTo>
                  <a:pt x="4582" y="10475"/>
                </a:lnTo>
                <a:lnTo>
                  <a:pt x="5242" y="10868"/>
                </a:lnTo>
                <a:lnTo>
                  <a:pt x="5850" y="11288"/>
                </a:lnTo>
                <a:lnTo>
                  <a:pt x="6377" y="11770"/>
                </a:lnTo>
                <a:lnTo>
                  <a:pt x="6591" y="12038"/>
                </a:lnTo>
                <a:lnTo>
                  <a:pt x="6796" y="12342"/>
                </a:lnTo>
                <a:lnTo>
                  <a:pt x="7100" y="12993"/>
                </a:lnTo>
                <a:lnTo>
                  <a:pt x="7404" y="14020"/>
                </a:lnTo>
                <a:lnTo>
                  <a:pt x="7645" y="15065"/>
                </a:lnTo>
                <a:lnTo>
                  <a:pt x="7841" y="15744"/>
                </a:lnTo>
                <a:lnTo>
                  <a:pt x="8109" y="16396"/>
                </a:lnTo>
                <a:lnTo>
                  <a:pt x="8502" y="16994"/>
                </a:lnTo>
                <a:lnTo>
                  <a:pt x="8761" y="17271"/>
                </a:lnTo>
                <a:lnTo>
                  <a:pt x="9002" y="17512"/>
                </a:lnTo>
                <a:lnTo>
                  <a:pt x="9556" y="17914"/>
                </a:lnTo>
                <a:lnTo>
                  <a:pt x="10163" y="18217"/>
                </a:lnTo>
                <a:lnTo>
                  <a:pt x="10833" y="18459"/>
                </a:lnTo>
                <a:lnTo>
                  <a:pt x="11538" y="18637"/>
                </a:lnTo>
                <a:lnTo>
                  <a:pt x="12279" y="18771"/>
                </a:lnTo>
                <a:lnTo>
                  <a:pt x="13431" y="18914"/>
                </a:lnTo>
                <a:lnTo>
                  <a:pt x="14994" y="19075"/>
                </a:lnTo>
                <a:lnTo>
                  <a:pt x="16119" y="19235"/>
                </a:lnTo>
                <a:lnTo>
                  <a:pt x="16834" y="19396"/>
                </a:lnTo>
                <a:lnTo>
                  <a:pt x="17503" y="19602"/>
                </a:lnTo>
                <a:lnTo>
                  <a:pt x="18128" y="19878"/>
                </a:lnTo>
                <a:lnTo>
                  <a:pt x="18682" y="20236"/>
                </a:lnTo>
                <a:lnTo>
                  <a:pt x="19164" y="20682"/>
                </a:lnTo>
                <a:lnTo>
                  <a:pt x="19370" y="20950"/>
                </a:lnTo>
                <a:lnTo>
                  <a:pt x="19513" y="21173"/>
                </a:lnTo>
                <a:lnTo>
                  <a:pt x="19727" y="21647"/>
                </a:lnTo>
                <a:lnTo>
                  <a:pt x="19968" y="22397"/>
                </a:lnTo>
                <a:lnTo>
                  <a:pt x="20209" y="23441"/>
                </a:lnTo>
                <a:lnTo>
                  <a:pt x="20432" y="24209"/>
                </a:lnTo>
                <a:lnTo>
                  <a:pt x="20629" y="24701"/>
                </a:lnTo>
                <a:lnTo>
                  <a:pt x="20754" y="24933"/>
                </a:lnTo>
                <a:lnTo>
                  <a:pt x="20906" y="25192"/>
                </a:lnTo>
                <a:lnTo>
                  <a:pt x="21263" y="25665"/>
                </a:lnTo>
                <a:lnTo>
                  <a:pt x="21683" y="26067"/>
                </a:lnTo>
                <a:lnTo>
                  <a:pt x="22156" y="26415"/>
                </a:lnTo>
                <a:lnTo>
                  <a:pt x="22665" y="26710"/>
                </a:lnTo>
                <a:lnTo>
                  <a:pt x="23210" y="26933"/>
                </a:lnTo>
                <a:lnTo>
                  <a:pt x="23772" y="27112"/>
                </a:lnTo>
                <a:lnTo>
                  <a:pt x="24344" y="27237"/>
                </a:lnTo>
                <a:lnTo>
                  <a:pt x="24629" y="27272"/>
                </a:lnTo>
                <a:lnTo>
                  <a:pt x="25201" y="27335"/>
                </a:lnTo>
                <a:lnTo>
                  <a:pt x="26353" y="27335"/>
                </a:lnTo>
                <a:lnTo>
                  <a:pt x="28094" y="27201"/>
                </a:lnTo>
                <a:lnTo>
                  <a:pt x="29255" y="27138"/>
                </a:lnTo>
                <a:lnTo>
                  <a:pt x="29961" y="27103"/>
                </a:lnTo>
                <a:lnTo>
                  <a:pt x="31345" y="26924"/>
                </a:lnTo>
                <a:lnTo>
                  <a:pt x="32711" y="26719"/>
                </a:lnTo>
                <a:lnTo>
                  <a:pt x="33711" y="26620"/>
                </a:lnTo>
                <a:lnTo>
                  <a:pt x="34372" y="26594"/>
                </a:lnTo>
                <a:lnTo>
                  <a:pt x="34702" y="26603"/>
                </a:lnTo>
                <a:lnTo>
                  <a:pt x="34890" y="26594"/>
                </a:lnTo>
                <a:lnTo>
                  <a:pt x="35274" y="26522"/>
                </a:lnTo>
                <a:lnTo>
                  <a:pt x="35640" y="26362"/>
                </a:lnTo>
                <a:lnTo>
                  <a:pt x="35979" y="26129"/>
                </a:lnTo>
                <a:lnTo>
                  <a:pt x="36283" y="25826"/>
                </a:lnTo>
                <a:lnTo>
                  <a:pt x="36542" y="25477"/>
                </a:lnTo>
                <a:lnTo>
                  <a:pt x="36756" y="25076"/>
                </a:lnTo>
                <a:lnTo>
                  <a:pt x="36908" y="24629"/>
                </a:lnTo>
                <a:lnTo>
                  <a:pt x="36953" y="24397"/>
                </a:lnTo>
                <a:lnTo>
                  <a:pt x="37212" y="22923"/>
                </a:lnTo>
                <a:lnTo>
                  <a:pt x="37614" y="20236"/>
                </a:lnTo>
                <a:lnTo>
                  <a:pt x="37810" y="18432"/>
                </a:lnTo>
                <a:lnTo>
                  <a:pt x="37882" y="17324"/>
                </a:lnTo>
                <a:lnTo>
                  <a:pt x="37908" y="16289"/>
                </a:lnTo>
                <a:lnTo>
                  <a:pt x="37873" y="15324"/>
                </a:lnTo>
                <a:lnTo>
                  <a:pt x="37774" y="14440"/>
                </a:lnTo>
                <a:lnTo>
                  <a:pt x="37605" y="13618"/>
                </a:lnTo>
                <a:lnTo>
                  <a:pt x="37364" y="12877"/>
                </a:lnTo>
                <a:lnTo>
                  <a:pt x="37051" y="12199"/>
                </a:lnTo>
                <a:lnTo>
                  <a:pt x="36649" y="11591"/>
                </a:lnTo>
                <a:lnTo>
                  <a:pt x="36167" y="11047"/>
                </a:lnTo>
                <a:lnTo>
                  <a:pt x="35587" y="10573"/>
                </a:lnTo>
                <a:lnTo>
                  <a:pt x="34917" y="10163"/>
                </a:lnTo>
                <a:lnTo>
                  <a:pt x="34533" y="9984"/>
                </a:lnTo>
                <a:lnTo>
                  <a:pt x="34247" y="9877"/>
                </a:lnTo>
                <a:lnTo>
                  <a:pt x="33667" y="9761"/>
                </a:lnTo>
                <a:lnTo>
                  <a:pt x="33095" y="9725"/>
                </a:lnTo>
                <a:lnTo>
                  <a:pt x="32524" y="9752"/>
                </a:lnTo>
                <a:lnTo>
                  <a:pt x="31675" y="9877"/>
                </a:lnTo>
                <a:lnTo>
                  <a:pt x="30577" y="10118"/>
                </a:lnTo>
                <a:lnTo>
                  <a:pt x="29782" y="10252"/>
                </a:lnTo>
                <a:lnTo>
                  <a:pt x="29273" y="10288"/>
                </a:lnTo>
                <a:lnTo>
                  <a:pt x="28791" y="10261"/>
                </a:lnTo>
                <a:lnTo>
                  <a:pt x="28318" y="10145"/>
                </a:lnTo>
                <a:lnTo>
                  <a:pt x="27871" y="9930"/>
                </a:lnTo>
                <a:lnTo>
                  <a:pt x="27442" y="9582"/>
                </a:lnTo>
                <a:lnTo>
                  <a:pt x="27041" y="9109"/>
                </a:lnTo>
                <a:lnTo>
                  <a:pt x="26674" y="8466"/>
                </a:lnTo>
                <a:lnTo>
                  <a:pt x="26496" y="8064"/>
                </a:lnTo>
                <a:lnTo>
                  <a:pt x="26398" y="7823"/>
                </a:lnTo>
                <a:lnTo>
                  <a:pt x="26264" y="7296"/>
                </a:lnTo>
                <a:lnTo>
                  <a:pt x="26201" y="6742"/>
                </a:lnTo>
                <a:lnTo>
                  <a:pt x="26219" y="6171"/>
                </a:lnTo>
                <a:lnTo>
                  <a:pt x="26246" y="5876"/>
                </a:lnTo>
                <a:lnTo>
                  <a:pt x="26273" y="5635"/>
                </a:lnTo>
                <a:lnTo>
                  <a:pt x="26273" y="5144"/>
                </a:lnTo>
                <a:lnTo>
                  <a:pt x="26219" y="4644"/>
                </a:lnTo>
                <a:lnTo>
                  <a:pt x="26103" y="4162"/>
                </a:lnTo>
                <a:lnTo>
                  <a:pt x="25942" y="3679"/>
                </a:lnTo>
                <a:lnTo>
                  <a:pt x="25728" y="3224"/>
                </a:lnTo>
                <a:lnTo>
                  <a:pt x="25469" y="2795"/>
                </a:lnTo>
                <a:lnTo>
                  <a:pt x="25165" y="2402"/>
                </a:lnTo>
                <a:lnTo>
                  <a:pt x="24817" y="2045"/>
                </a:lnTo>
                <a:lnTo>
                  <a:pt x="24424" y="1733"/>
                </a:lnTo>
                <a:lnTo>
                  <a:pt x="23995" y="1474"/>
                </a:lnTo>
                <a:lnTo>
                  <a:pt x="23531" y="1277"/>
                </a:lnTo>
                <a:lnTo>
                  <a:pt x="23031" y="1143"/>
                </a:lnTo>
                <a:lnTo>
                  <a:pt x="22504" y="1081"/>
                </a:lnTo>
                <a:lnTo>
                  <a:pt x="21942" y="1090"/>
                </a:lnTo>
                <a:lnTo>
                  <a:pt x="21352" y="1197"/>
                </a:lnTo>
                <a:lnTo>
                  <a:pt x="21049" y="1277"/>
                </a:lnTo>
                <a:lnTo>
                  <a:pt x="20727" y="1384"/>
                </a:lnTo>
                <a:lnTo>
                  <a:pt x="20102" y="1661"/>
                </a:lnTo>
                <a:lnTo>
                  <a:pt x="19164" y="2135"/>
                </a:lnTo>
                <a:lnTo>
                  <a:pt x="18245" y="2599"/>
                </a:lnTo>
                <a:lnTo>
                  <a:pt x="17646" y="2849"/>
                </a:lnTo>
                <a:lnTo>
                  <a:pt x="17039" y="3010"/>
                </a:lnTo>
                <a:lnTo>
                  <a:pt x="16450" y="3072"/>
                </a:lnTo>
                <a:lnTo>
                  <a:pt x="16146" y="3037"/>
                </a:lnTo>
                <a:lnTo>
                  <a:pt x="15941" y="3001"/>
                </a:lnTo>
                <a:lnTo>
                  <a:pt x="15557" y="2867"/>
                </a:lnTo>
                <a:lnTo>
                  <a:pt x="15039" y="2590"/>
                </a:lnTo>
                <a:lnTo>
                  <a:pt x="14726" y="2376"/>
                </a:lnTo>
                <a:lnTo>
                  <a:pt x="14056" y="1938"/>
                </a:lnTo>
                <a:lnTo>
                  <a:pt x="13003" y="1313"/>
                </a:lnTo>
                <a:lnTo>
                  <a:pt x="12261" y="938"/>
                </a:lnTo>
                <a:lnTo>
                  <a:pt x="11485" y="599"/>
                </a:lnTo>
                <a:lnTo>
                  <a:pt x="10663" y="331"/>
                </a:lnTo>
                <a:lnTo>
                  <a:pt x="9806" y="125"/>
                </a:lnTo>
                <a:lnTo>
                  <a:pt x="8886" y="18"/>
                </a:lnTo>
                <a:lnTo>
                  <a:pt x="8404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" name="Google Shape;147;p3"/>
          <p:cNvSpPr/>
          <p:nvPr/>
        </p:nvSpPr>
        <p:spPr>
          <a:xfrm rot="6023906">
            <a:off x="7260792" y="1275652"/>
            <a:ext cx="681875" cy="566674"/>
          </a:xfrm>
          <a:custGeom>
            <a:avLst/>
            <a:gdLst/>
            <a:ahLst/>
            <a:cxnLst/>
            <a:rect l="l" t="t" r="r" b="b"/>
            <a:pathLst>
              <a:path w="34354" h="28550" fill="none" extrusionOk="0">
                <a:moveTo>
                  <a:pt x="0" y="1"/>
                </a:moveTo>
                <a:lnTo>
                  <a:pt x="1036" y="153"/>
                </a:lnTo>
                <a:lnTo>
                  <a:pt x="3081" y="519"/>
                </a:lnTo>
                <a:lnTo>
                  <a:pt x="5064" y="992"/>
                </a:lnTo>
                <a:lnTo>
                  <a:pt x="6975" y="1555"/>
                </a:lnTo>
                <a:lnTo>
                  <a:pt x="7894" y="1876"/>
                </a:lnTo>
                <a:lnTo>
                  <a:pt x="8850" y="2260"/>
                </a:lnTo>
                <a:lnTo>
                  <a:pt x="10681" y="3117"/>
                </a:lnTo>
                <a:lnTo>
                  <a:pt x="12440" y="4046"/>
                </a:lnTo>
                <a:lnTo>
                  <a:pt x="14145" y="5028"/>
                </a:lnTo>
                <a:lnTo>
                  <a:pt x="14985" y="5537"/>
                </a:lnTo>
                <a:lnTo>
                  <a:pt x="16047" y="6296"/>
                </a:lnTo>
                <a:lnTo>
                  <a:pt x="18146" y="7868"/>
                </a:lnTo>
                <a:lnTo>
                  <a:pt x="20173" y="9493"/>
                </a:lnTo>
                <a:lnTo>
                  <a:pt x="22147" y="11181"/>
                </a:lnTo>
                <a:lnTo>
                  <a:pt x="24031" y="12931"/>
                </a:lnTo>
                <a:lnTo>
                  <a:pt x="25844" y="14762"/>
                </a:lnTo>
                <a:lnTo>
                  <a:pt x="27567" y="16673"/>
                </a:lnTo>
                <a:lnTo>
                  <a:pt x="29201" y="18673"/>
                </a:lnTo>
                <a:lnTo>
                  <a:pt x="29978" y="19709"/>
                </a:lnTo>
                <a:lnTo>
                  <a:pt x="30603" y="20745"/>
                </a:lnTo>
                <a:lnTo>
                  <a:pt x="31791" y="22870"/>
                </a:lnTo>
                <a:lnTo>
                  <a:pt x="32880" y="25085"/>
                </a:lnTo>
                <a:lnTo>
                  <a:pt x="33890" y="27371"/>
                </a:lnTo>
                <a:lnTo>
                  <a:pt x="34354" y="28550"/>
                </a:lnTo>
              </a:path>
            </a:pathLst>
          </a:custGeom>
          <a:solidFill>
            <a:schemeClr val="dk2"/>
          </a:solidFill>
          <a:ln w="6925" cap="flat" cmpd="sng">
            <a:solidFill>
              <a:srgbClr val="ED6E24"/>
            </a:solidFill>
            <a:prstDash val="solid"/>
            <a:miter lim="89299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" name="Google Shape;148;p3"/>
          <p:cNvSpPr/>
          <p:nvPr/>
        </p:nvSpPr>
        <p:spPr>
          <a:xfrm rot="6023906">
            <a:off x="7926103" y="1349230"/>
            <a:ext cx="16335" cy="64170"/>
          </a:xfrm>
          <a:custGeom>
            <a:avLst/>
            <a:gdLst/>
            <a:ahLst/>
            <a:cxnLst/>
            <a:rect l="l" t="t" r="r" b="b"/>
            <a:pathLst>
              <a:path w="823" h="3233" extrusionOk="0">
                <a:moveTo>
                  <a:pt x="251" y="0"/>
                </a:moveTo>
                <a:lnTo>
                  <a:pt x="161" y="9"/>
                </a:lnTo>
                <a:lnTo>
                  <a:pt x="135" y="54"/>
                </a:lnTo>
                <a:lnTo>
                  <a:pt x="72" y="250"/>
                </a:lnTo>
                <a:lnTo>
                  <a:pt x="9" y="661"/>
                </a:lnTo>
                <a:lnTo>
                  <a:pt x="1" y="1081"/>
                </a:lnTo>
                <a:lnTo>
                  <a:pt x="54" y="1491"/>
                </a:lnTo>
                <a:lnTo>
                  <a:pt x="197" y="2099"/>
                </a:lnTo>
                <a:lnTo>
                  <a:pt x="510" y="2858"/>
                </a:lnTo>
                <a:lnTo>
                  <a:pt x="697" y="3206"/>
                </a:lnTo>
                <a:lnTo>
                  <a:pt x="733" y="3233"/>
                </a:lnTo>
                <a:lnTo>
                  <a:pt x="822" y="3197"/>
                </a:lnTo>
                <a:lnTo>
                  <a:pt x="822" y="3161"/>
                </a:lnTo>
                <a:lnTo>
                  <a:pt x="652" y="2768"/>
                </a:lnTo>
                <a:lnTo>
                  <a:pt x="402" y="1956"/>
                </a:lnTo>
                <a:lnTo>
                  <a:pt x="331" y="1536"/>
                </a:lnTo>
                <a:lnTo>
                  <a:pt x="295" y="1161"/>
                </a:lnTo>
                <a:lnTo>
                  <a:pt x="295" y="411"/>
                </a:lnTo>
                <a:lnTo>
                  <a:pt x="268" y="36"/>
                </a:lnTo>
                <a:lnTo>
                  <a:pt x="251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" name="Google Shape;149;p3"/>
          <p:cNvSpPr/>
          <p:nvPr/>
        </p:nvSpPr>
        <p:spPr>
          <a:xfrm rot="6023906">
            <a:off x="7808988" y="1508549"/>
            <a:ext cx="30348" cy="128698"/>
          </a:xfrm>
          <a:custGeom>
            <a:avLst/>
            <a:gdLst/>
            <a:ahLst/>
            <a:cxnLst/>
            <a:rect l="l" t="t" r="r" b="b"/>
            <a:pathLst>
              <a:path w="1529" h="6484" extrusionOk="0">
                <a:moveTo>
                  <a:pt x="215" y="1"/>
                </a:moveTo>
                <a:lnTo>
                  <a:pt x="117" y="19"/>
                </a:lnTo>
                <a:lnTo>
                  <a:pt x="37" y="90"/>
                </a:lnTo>
                <a:lnTo>
                  <a:pt x="28" y="144"/>
                </a:lnTo>
                <a:lnTo>
                  <a:pt x="1" y="554"/>
                </a:lnTo>
                <a:lnTo>
                  <a:pt x="10" y="1376"/>
                </a:lnTo>
                <a:lnTo>
                  <a:pt x="90" y="2189"/>
                </a:lnTo>
                <a:lnTo>
                  <a:pt x="224" y="2992"/>
                </a:lnTo>
                <a:lnTo>
                  <a:pt x="510" y="4180"/>
                </a:lnTo>
                <a:lnTo>
                  <a:pt x="1028" y="5707"/>
                </a:lnTo>
                <a:lnTo>
                  <a:pt x="1332" y="6439"/>
                </a:lnTo>
                <a:lnTo>
                  <a:pt x="1349" y="6466"/>
                </a:lnTo>
                <a:lnTo>
                  <a:pt x="1421" y="6484"/>
                </a:lnTo>
                <a:lnTo>
                  <a:pt x="1492" y="6457"/>
                </a:lnTo>
                <a:lnTo>
                  <a:pt x="1528" y="6404"/>
                </a:lnTo>
                <a:lnTo>
                  <a:pt x="1519" y="6368"/>
                </a:lnTo>
                <a:lnTo>
                  <a:pt x="1376" y="5984"/>
                </a:lnTo>
                <a:lnTo>
                  <a:pt x="1144" y="5216"/>
                </a:lnTo>
                <a:lnTo>
                  <a:pt x="858" y="4064"/>
                </a:lnTo>
                <a:lnTo>
                  <a:pt x="590" y="2501"/>
                </a:lnTo>
                <a:lnTo>
                  <a:pt x="394" y="903"/>
                </a:lnTo>
                <a:lnTo>
                  <a:pt x="314" y="99"/>
                </a:lnTo>
                <a:lnTo>
                  <a:pt x="296" y="45"/>
                </a:lnTo>
                <a:lnTo>
                  <a:pt x="215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" name="Google Shape;150;p3"/>
          <p:cNvSpPr/>
          <p:nvPr/>
        </p:nvSpPr>
        <p:spPr>
          <a:xfrm rot="6023906">
            <a:off x="7814950" y="1524062"/>
            <a:ext cx="50534" cy="47339"/>
          </a:xfrm>
          <a:custGeom>
            <a:avLst/>
            <a:gdLst/>
            <a:ahLst/>
            <a:cxnLst/>
            <a:rect l="l" t="t" r="r" b="b"/>
            <a:pathLst>
              <a:path w="2546" h="2385" extrusionOk="0">
                <a:moveTo>
                  <a:pt x="188" y="0"/>
                </a:moveTo>
                <a:lnTo>
                  <a:pt x="90" y="18"/>
                </a:lnTo>
                <a:lnTo>
                  <a:pt x="19" y="98"/>
                </a:lnTo>
                <a:lnTo>
                  <a:pt x="1" y="197"/>
                </a:lnTo>
                <a:lnTo>
                  <a:pt x="37" y="232"/>
                </a:lnTo>
                <a:lnTo>
                  <a:pt x="680" y="759"/>
                </a:lnTo>
                <a:lnTo>
                  <a:pt x="1305" y="1304"/>
                </a:lnTo>
                <a:lnTo>
                  <a:pt x="1590" y="1581"/>
                </a:lnTo>
                <a:lnTo>
                  <a:pt x="2037" y="2018"/>
                </a:lnTo>
                <a:lnTo>
                  <a:pt x="2358" y="2277"/>
                </a:lnTo>
                <a:lnTo>
                  <a:pt x="2528" y="2384"/>
                </a:lnTo>
                <a:lnTo>
                  <a:pt x="2546" y="2384"/>
                </a:lnTo>
                <a:lnTo>
                  <a:pt x="2546" y="2375"/>
                </a:lnTo>
                <a:lnTo>
                  <a:pt x="2448" y="2206"/>
                </a:lnTo>
                <a:lnTo>
                  <a:pt x="2198" y="1884"/>
                </a:lnTo>
                <a:lnTo>
                  <a:pt x="1760" y="1447"/>
                </a:lnTo>
                <a:lnTo>
                  <a:pt x="1465" y="1161"/>
                </a:lnTo>
                <a:lnTo>
                  <a:pt x="858" y="589"/>
                </a:lnTo>
                <a:lnTo>
                  <a:pt x="233" y="27"/>
                </a:lnTo>
                <a:lnTo>
                  <a:pt x="18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" name="Google Shape;151;p3"/>
          <p:cNvSpPr/>
          <p:nvPr/>
        </p:nvSpPr>
        <p:spPr>
          <a:xfrm rot="6023906">
            <a:off x="7647119" y="1663456"/>
            <a:ext cx="31043" cy="146601"/>
          </a:xfrm>
          <a:custGeom>
            <a:avLst/>
            <a:gdLst/>
            <a:ahLst/>
            <a:cxnLst/>
            <a:rect l="l" t="t" r="r" b="b"/>
            <a:pathLst>
              <a:path w="1564" h="7386" extrusionOk="0">
                <a:moveTo>
                  <a:pt x="1430" y="0"/>
                </a:moveTo>
                <a:lnTo>
                  <a:pt x="1340" y="54"/>
                </a:lnTo>
                <a:lnTo>
                  <a:pt x="1305" y="116"/>
                </a:lnTo>
                <a:lnTo>
                  <a:pt x="1135" y="554"/>
                </a:lnTo>
                <a:lnTo>
                  <a:pt x="822" y="1447"/>
                </a:lnTo>
                <a:lnTo>
                  <a:pt x="572" y="2349"/>
                </a:lnTo>
                <a:lnTo>
                  <a:pt x="376" y="3260"/>
                </a:lnTo>
                <a:lnTo>
                  <a:pt x="162" y="4626"/>
                </a:lnTo>
                <a:lnTo>
                  <a:pt x="19" y="6421"/>
                </a:lnTo>
                <a:lnTo>
                  <a:pt x="1" y="7305"/>
                </a:lnTo>
                <a:lnTo>
                  <a:pt x="10" y="7341"/>
                </a:lnTo>
                <a:lnTo>
                  <a:pt x="54" y="7385"/>
                </a:lnTo>
                <a:lnTo>
                  <a:pt x="117" y="7385"/>
                </a:lnTo>
                <a:lnTo>
                  <a:pt x="171" y="7332"/>
                </a:lnTo>
                <a:lnTo>
                  <a:pt x="180" y="7287"/>
                </a:lnTo>
                <a:lnTo>
                  <a:pt x="242" y="6385"/>
                </a:lnTo>
                <a:lnTo>
                  <a:pt x="483" y="4608"/>
                </a:lnTo>
                <a:lnTo>
                  <a:pt x="849" y="2840"/>
                </a:lnTo>
                <a:lnTo>
                  <a:pt x="1305" y="1063"/>
                </a:lnTo>
                <a:lnTo>
                  <a:pt x="1555" y="152"/>
                </a:lnTo>
                <a:lnTo>
                  <a:pt x="1564" y="89"/>
                </a:lnTo>
                <a:lnTo>
                  <a:pt x="1519" y="18"/>
                </a:lnTo>
                <a:lnTo>
                  <a:pt x="1430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2" name="Google Shape;152;p3"/>
          <p:cNvSpPr/>
          <p:nvPr/>
        </p:nvSpPr>
        <p:spPr>
          <a:xfrm rot="6023906">
            <a:off x="7674119" y="1687232"/>
            <a:ext cx="24473" cy="66492"/>
          </a:xfrm>
          <a:custGeom>
            <a:avLst/>
            <a:gdLst/>
            <a:ahLst/>
            <a:cxnLst/>
            <a:rect l="l" t="t" r="r" b="b"/>
            <a:pathLst>
              <a:path w="1233" h="3350" extrusionOk="0">
                <a:moveTo>
                  <a:pt x="144" y="0"/>
                </a:moveTo>
                <a:lnTo>
                  <a:pt x="54" y="63"/>
                </a:lnTo>
                <a:lnTo>
                  <a:pt x="1" y="161"/>
                </a:lnTo>
                <a:lnTo>
                  <a:pt x="19" y="224"/>
                </a:lnTo>
                <a:lnTo>
                  <a:pt x="331" y="992"/>
                </a:lnTo>
                <a:lnTo>
                  <a:pt x="626" y="1777"/>
                </a:lnTo>
                <a:lnTo>
                  <a:pt x="769" y="2170"/>
                </a:lnTo>
                <a:lnTo>
                  <a:pt x="1037" y="2974"/>
                </a:lnTo>
                <a:lnTo>
                  <a:pt x="1224" y="3340"/>
                </a:lnTo>
                <a:lnTo>
                  <a:pt x="1233" y="3349"/>
                </a:lnTo>
                <a:lnTo>
                  <a:pt x="1233" y="3340"/>
                </a:lnTo>
                <a:lnTo>
                  <a:pt x="1188" y="2912"/>
                </a:lnTo>
                <a:lnTo>
                  <a:pt x="992" y="2063"/>
                </a:lnTo>
                <a:lnTo>
                  <a:pt x="554" y="831"/>
                </a:lnTo>
                <a:lnTo>
                  <a:pt x="260" y="63"/>
                </a:lnTo>
                <a:lnTo>
                  <a:pt x="233" y="9"/>
                </a:lnTo>
                <a:lnTo>
                  <a:pt x="144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3" name="Google Shape;153;p3"/>
          <p:cNvSpPr/>
          <p:nvPr/>
        </p:nvSpPr>
        <p:spPr>
          <a:xfrm rot="6023906">
            <a:off x="7928302" y="1384560"/>
            <a:ext cx="38109" cy="38486"/>
          </a:xfrm>
          <a:custGeom>
            <a:avLst/>
            <a:gdLst/>
            <a:ahLst/>
            <a:cxnLst/>
            <a:rect l="l" t="t" r="r" b="b"/>
            <a:pathLst>
              <a:path w="1920" h="1939" extrusionOk="0">
                <a:moveTo>
                  <a:pt x="1840" y="1"/>
                </a:moveTo>
                <a:lnTo>
                  <a:pt x="1759" y="19"/>
                </a:lnTo>
                <a:lnTo>
                  <a:pt x="1724" y="45"/>
                </a:lnTo>
                <a:lnTo>
                  <a:pt x="1215" y="554"/>
                </a:lnTo>
                <a:lnTo>
                  <a:pt x="732" y="1072"/>
                </a:lnTo>
                <a:lnTo>
                  <a:pt x="536" y="1269"/>
                </a:lnTo>
                <a:lnTo>
                  <a:pt x="214" y="1581"/>
                </a:lnTo>
                <a:lnTo>
                  <a:pt x="54" y="1805"/>
                </a:lnTo>
                <a:lnTo>
                  <a:pt x="0" y="1912"/>
                </a:lnTo>
                <a:lnTo>
                  <a:pt x="9" y="1939"/>
                </a:lnTo>
                <a:lnTo>
                  <a:pt x="36" y="1939"/>
                </a:lnTo>
                <a:lnTo>
                  <a:pt x="170" y="1867"/>
                </a:lnTo>
                <a:lnTo>
                  <a:pt x="393" y="1680"/>
                </a:lnTo>
                <a:lnTo>
                  <a:pt x="697" y="1358"/>
                </a:lnTo>
                <a:lnTo>
                  <a:pt x="893" y="1153"/>
                </a:lnTo>
                <a:lnTo>
                  <a:pt x="1402" y="653"/>
                </a:lnTo>
                <a:lnTo>
                  <a:pt x="1893" y="135"/>
                </a:lnTo>
                <a:lnTo>
                  <a:pt x="1920" y="99"/>
                </a:lnTo>
                <a:lnTo>
                  <a:pt x="1902" y="36"/>
                </a:lnTo>
                <a:lnTo>
                  <a:pt x="1840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4" name="Google Shape;154;p3"/>
          <p:cNvSpPr/>
          <p:nvPr/>
        </p:nvSpPr>
        <p:spPr>
          <a:xfrm rot="6023906">
            <a:off x="7748659" y="1353707"/>
            <a:ext cx="171054" cy="59049"/>
          </a:xfrm>
          <a:custGeom>
            <a:avLst/>
            <a:gdLst/>
            <a:ahLst/>
            <a:cxnLst/>
            <a:rect l="l" t="t" r="r" b="b"/>
            <a:pathLst>
              <a:path w="8618" h="2975" extrusionOk="0">
                <a:moveTo>
                  <a:pt x="8528" y="0"/>
                </a:moveTo>
                <a:lnTo>
                  <a:pt x="7966" y="18"/>
                </a:lnTo>
                <a:lnTo>
                  <a:pt x="6832" y="99"/>
                </a:lnTo>
                <a:lnTo>
                  <a:pt x="5698" y="259"/>
                </a:lnTo>
                <a:lnTo>
                  <a:pt x="4581" y="527"/>
                </a:lnTo>
                <a:lnTo>
                  <a:pt x="4046" y="724"/>
                </a:lnTo>
                <a:lnTo>
                  <a:pt x="3510" y="938"/>
                </a:lnTo>
                <a:lnTo>
                  <a:pt x="2438" y="1456"/>
                </a:lnTo>
                <a:lnTo>
                  <a:pt x="1411" y="2036"/>
                </a:lnTo>
                <a:lnTo>
                  <a:pt x="447" y="2653"/>
                </a:lnTo>
                <a:lnTo>
                  <a:pt x="0" y="2965"/>
                </a:lnTo>
                <a:lnTo>
                  <a:pt x="0" y="2974"/>
                </a:lnTo>
                <a:lnTo>
                  <a:pt x="18" y="2974"/>
                </a:lnTo>
                <a:lnTo>
                  <a:pt x="482" y="2760"/>
                </a:lnTo>
                <a:lnTo>
                  <a:pt x="1393" y="2269"/>
                </a:lnTo>
                <a:lnTo>
                  <a:pt x="2286" y="1768"/>
                </a:lnTo>
                <a:lnTo>
                  <a:pt x="3215" y="1286"/>
                </a:lnTo>
                <a:lnTo>
                  <a:pt x="3697" y="1063"/>
                </a:lnTo>
                <a:lnTo>
                  <a:pt x="3992" y="947"/>
                </a:lnTo>
                <a:lnTo>
                  <a:pt x="4581" y="742"/>
                </a:lnTo>
                <a:lnTo>
                  <a:pt x="5474" y="518"/>
                </a:lnTo>
                <a:lnTo>
                  <a:pt x="6680" y="340"/>
                </a:lnTo>
                <a:lnTo>
                  <a:pt x="7894" y="241"/>
                </a:lnTo>
                <a:lnTo>
                  <a:pt x="8511" y="197"/>
                </a:lnTo>
                <a:lnTo>
                  <a:pt x="8555" y="188"/>
                </a:lnTo>
                <a:lnTo>
                  <a:pt x="8609" y="125"/>
                </a:lnTo>
                <a:lnTo>
                  <a:pt x="8618" y="54"/>
                </a:lnTo>
                <a:lnTo>
                  <a:pt x="8573" y="9"/>
                </a:lnTo>
                <a:lnTo>
                  <a:pt x="852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5" name="Google Shape;155;p3"/>
          <p:cNvSpPr/>
          <p:nvPr/>
        </p:nvSpPr>
        <p:spPr>
          <a:xfrm rot="6023906">
            <a:off x="7814114" y="1325252"/>
            <a:ext cx="95015" cy="7642"/>
          </a:xfrm>
          <a:custGeom>
            <a:avLst/>
            <a:gdLst/>
            <a:ahLst/>
            <a:cxnLst/>
            <a:rect l="l" t="t" r="r" b="b"/>
            <a:pathLst>
              <a:path w="4787" h="385" extrusionOk="0">
                <a:moveTo>
                  <a:pt x="3063" y="1"/>
                </a:moveTo>
                <a:lnTo>
                  <a:pt x="1795" y="72"/>
                </a:lnTo>
                <a:lnTo>
                  <a:pt x="572" y="251"/>
                </a:lnTo>
                <a:lnTo>
                  <a:pt x="18" y="358"/>
                </a:lnTo>
                <a:lnTo>
                  <a:pt x="0" y="376"/>
                </a:lnTo>
                <a:lnTo>
                  <a:pt x="18" y="385"/>
                </a:lnTo>
                <a:lnTo>
                  <a:pt x="661" y="322"/>
                </a:lnTo>
                <a:lnTo>
                  <a:pt x="1929" y="233"/>
                </a:lnTo>
                <a:lnTo>
                  <a:pt x="2554" y="224"/>
                </a:lnTo>
                <a:lnTo>
                  <a:pt x="3099" y="242"/>
                </a:lnTo>
                <a:lnTo>
                  <a:pt x="4188" y="322"/>
                </a:lnTo>
                <a:lnTo>
                  <a:pt x="4733" y="314"/>
                </a:lnTo>
                <a:lnTo>
                  <a:pt x="4769" y="305"/>
                </a:lnTo>
                <a:lnTo>
                  <a:pt x="4787" y="260"/>
                </a:lnTo>
                <a:lnTo>
                  <a:pt x="4760" y="242"/>
                </a:lnTo>
                <a:lnTo>
                  <a:pt x="4510" y="162"/>
                </a:lnTo>
                <a:lnTo>
                  <a:pt x="3956" y="63"/>
                </a:lnTo>
                <a:lnTo>
                  <a:pt x="3063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6" name="Google Shape;156;p3"/>
          <p:cNvSpPr/>
          <p:nvPr/>
        </p:nvSpPr>
        <p:spPr>
          <a:xfrm rot="6023906">
            <a:off x="7614456" y="1490460"/>
            <a:ext cx="177267" cy="59744"/>
          </a:xfrm>
          <a:custGeom>
            <a:avLst/>
            <a:gdLst/>
            <a:ahLst/>
            <a:cxnLst/>
            <a:rect l="l" t="t" r="r" b="b"/>
            <a:pathLst>
              <a:path w="8931" h="3010" extrusionOk="0">
                <a:moveTo>
                  <a:pt x="8922" y="0"/>
                </a:moveTo>
                <a:lnTo>
                  <a:pt x="8690" y="143"/>
                </a:lnTo>
                <a:lnTo>
                  <a:pt x="8190" y="384"/>
                </a:lnTo>
                <a:lnTo>
                  <a:pt x="7404" y="706"/>
                </a:lnTo>
                <a:lnTo>
                  <a:pt x="5752" y="1215"/>
                </a:lnTo>
                <a:lnTo>
                  <a:pt x="4725" y="1536"/>
                </a:lnTo>
                <a:lnTo>
                  <a:pt x="3573" y="1938"/>
                </a:lnTo>
                <a:lnTo>
                  <a:pt x="1831" y="2510"/>
                </a:lnTo>
                <a:lnTo>
                  <a:pt x="662" y="2777"/>
                </a:lnTo>
                <a:lnTo>
                  <a:pt x="63" y="2849"/>
                </a:lnTo>
                <a:lnTo>
                  <a:pt x="10" y="2867"/>
                </a:lnTo>
                <a:lnTo>
                  <a:pt x="1" y="2965"/>
                </a:lnTo>
                <a:lnTo>
                  <a:pt x="54" y="2983"/>
                </a:lnTo>
                <a:lnTo>
                  <a:pt x="358" y="3010"/>
                </a:lnTo>
                <a:lnTo>
                  <a:pt x="974" y="2965"/>
                </a:lnTo>
                <a:lnTo>
                  <a:pt x="1599" y="2849"/>
                </a:lnTo>
                <a:lnTo>
                  <a:pt x="2242" y="2670"/>
                </a:lnTo>
                <a:lnTo>
                  <a:pt x="3823" y="2090"/>
                </a:lnTo>
                <a:lnTo>
                  <a:pt x="5002" y="1634"/>
                </a:lnTo>
                <a:lnTo>
                  <a:pt x="6430" y="1143"/>
                </a:lnTo>
                <a:lnTo>
                  <a:pt x="7868" y="625"/>
                </a:lnTo>
                <a:lnTo>
                  <a:pt x="8190" y="518"/>
                </a:lnTo>
                <a:lnTo>
                  <a:pt x="8600" y="340"/>
                </a:lnTo>
                <a:lnTo>
                  <a:pt x="8833" y="152"/>
                </a:lnTo>
                <a:lnTo>
                  <a:pt x="8931" y="9"/>
                </a:lnTo>
                <a:lnTo>
                  <a:pt x="8931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7" name="Google Shape;157;p3"/>
          <p:cNvSpPr/>
          <p:nvPr/>
        </p:nvSpPr>
        <p:spPr>
          <a:xfrm rot="6023906">
            <a:off x="7662763" y="1465665"/>
            <a:ext cx="117900" cy="14370"/>
          </a:xfrm>
          <a:custGeom>
            <a:avLst/>
            <a:gdLst/>
            <a:ahLst/>
            <a:cxnLst/>
            <a:rect l="l" t="t" r="r" b="b"/>
            <a:pathLst>
              <a:path w="5940" h="724" extrusionOk="0">
                <a:moveTo>
                  <a:pt x="1135" y="0"/>
                </a:moveTo>
                <a:lnTo>
                  <a:pt x="394" y="36"/>
                </a:lnTo>
                <a:lnTo>
                  <a:pt x="37" y="81"/>
                </a:lnTo>
                <a:lnTo>
                  <a:pt x="1" y="98"/>
                </a:lnTo>
                <a:lnTo>
                  <a:pt x="1" y="152"/>
                </a:lnTo>
                <a:lnTo>
                  <a:pt x="28" y="170"/>
                </a:lnTo>
                <a:lnTo>
                  <a:pt x="760" y="259"/>
                </a:lnTo>
                <a:lnTo>
                  <a:pt x="2224" y="375"/>
                </a:lnTo>
                <a:lnTo>
                  <a:pt x="3689" y="465"/>
                </a:lnTo>
                <a:lnTo>
                  <a:pt x="5145" y="607"/>
                </a:lnTo>
                <a:lnTo>
                  <a:pt x="5868" y="723"/>
                </a:lnTo>
                <a:lnTo>
                  <a:pt x="5921" y="715"/>
                </a:lnTo>
                <a:lnTo>
                  <a:pt x="5939" y="625"/>
                </a:lnTo>
                <a:lnTo>
                  <a:pt x="5895" y="598"/>
                </a:lnTo>
                <a:lnTo>
                  <a:pt x="5216" y="465"/>
                </a:lnTo>
                <a:lnTo>
                  <a:pt x="3769" y="197"/>
                </a:lnTo>
                <a:lnTo>
                  <a:pt x="2260" y="27"/>
                </a:lnTo>
                <a:lnTo>
                  <a:pt x="1135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8" name="Google Shape;158;p3"/>
          <p:cNvSpPr/>
          <p:nvPr/>
        </p:nvSpPr>
        <p:spPr>
          <a:xfrm rot="6023906">
            <a:off x="7474007" y="1620948"/>
            <a:ext cx="163968" cy="50892"/>
          </a:xfrm>
          <a:custGeom>
            <a:avLst/>
            <a:gdLst/>
            <a:ahLst/>
            <a:cxnLst/>
            <a:rect l="l" t="t" r="r" b="b"/>
            <a:pathLst>
              <a:path w="8261" h="2564" extrusionOk="0">
                <a:moveTo>
                  <a:pt x="8207" y="0"/>
                </a:moveTo>
                <a:lnTo>
                  <a:pt x="8172" y="9"/>
                </a:lnTo>
                <a:lnTo>
                  <a:pt x="7180" y="483"/>
                </a:lnTo>
                <a:lnTo>
                  <a:pt x="5716" y="1117"/>
                </a:lnTo>
                <a:lnTo>
                  <a:pt x="4725" y="1465"/>
                </a:lnTo>
                <a:lnTo>
                  <a:pt x="4207" y="1599"/>
                </a:lnTo>
                <a:lnTo>
                  <a:pt x="2117" y="2063"/>
                </a:lnTo>
                <a:lnTo>
                  <a:pt x="27" y="2483"/>
                </a:lnTo>
                <a:lnTo>
                  <a:pt x="1" y="2501"/>
                </a:lnTo>
                <a:lnTo>
                  <a:pt x="10" y="2563"/>
                </a:lnTo>
                <a:lnTo>
                  <a:pt x="36" y="2563"/>
                </a:lnTo>
                <a:lnTo>
                  <a:pt x="1028" y="2420"/>
                </a:lnTo>
                <a:lnTo>
                  <a:pt x="3135" y="2117"/>
                </a:lnTo>
                <a:lnTo>
                  <a:pt x="4743" y="1777"/>
                </a:lnTo>
                <a:lnTo>
                  <a:pt x="5796" y="1456"/>
                </a:lnTo>
                <a:lnTo>
                  <a:pt x="6805" y="1045"/>
                </a:lnTo>
                <a:lnTo>
                  <a:pt x="7770" y="500"/>
                </a:lnTo>
                <a:lnTo>
                  <a:pt x="8216" y="170"/>
                </a:lnTo>
                <a:lnTo>
                  <a:pt x="8261" y="116"/>
                </a:lnTo>
                <a:lnTo>
                  <a:pt x="8252" y="27"/>
                </a:lnTo>
                <a:lnTo>
                  <a:pt x="8207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9" name="Google Shape;159;p3"/>
          <p:cNvSpPr/>
          <p:nvPr/>
        </p:nvSpPr>
        <p:spPr>
          <a:xfrm rot="6023906">
            <a:off x="7498619" y="1561528"/>
            <a:ext cx="49462" cy="49284"/>
          </a:xfrm>
          <a:custGeom>
            <a:avLst/>
            <a:gdLst/>
            <a:ahLst/>
            <a:cxnLst/>
            <a:rect l="l" t="t" r="r" b="b"/>
            <a:pathLst>
              <a:path w="2492" h="2483" extrusionOk="0">
                <a:moveTo>
                  <a:pt x="2483" y="0"/>
                </a:moveTo>
                <a:lnTo>
                  <a:pt x="2322" y="134"/>
                </a:lnTo>
                <a:lnTo>
                  <a:pt x="2018" y="455"/>
                </a:lnTo>
                <a:lnTo>
                  <a:pt x="1590" y="973"/>
                </a:lnTo>
                <a:lnTo>
                  <a:pt x="1295" y="1286"/>
                </a:lnTo>
                <a:lnTo>
                  <a:pt x="911" y="1643"/>
                </a:lnTo>
                <a:lnTo>
                  <a:pt x="509" y="1965"/>
                </a:lnTo>
                <a:lnTo>
                  <a:pt x="375" y="2072"/>
                </a:lnTo>
                <a:lnTo>
                  <a:pt x="116" y="2277"/>
                </a:lnTo>
                <a:lnTo>
                  <a:pt x="9" y="2420"/>
                </a:lnTo>
                <a:lnTo>
                  <a:pt x="0" y="2447"/>
                </a:lnTo>
                <a:lnTo>
                  <a:pt x="27" y="2483"/>
                </a:lnTo>
                <a:lnTo>
                  <a:pt x="54" y="2483"/>
                </a:lnTo>
                <a:lnTo>
                  <a:pt x="232" y="2429"/>
                </a:lnTo>
                <a:lnTo>
                  <a:pt x="598" y="2206"/>
                </a:lnTo>
                <a:lnTo>
                  <a:pt x="1125" y="1715"/>
                </a:lnTo>
                <a:lnTo>
                  <a:pt x="1411" y="1411"/>
                </a:lnTo>
                <a:lnTo>
                  <a:pt x="1715" y="1116"/>
                </a:lnTo>
                <a:lnTo>
                  <a:pt x="2170" y="589"/>
                </a:lnTo>
                <a:lnTo>
                  <a:pt x="2411" y="205"/>
                </a:lnTo>
                <a:lnTo>
                  <a:pt x="2492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0" name="Google Shape;160;p3"/>
          <p:cNvSpPr txBox="1">
            <a:spLocks noGrp="1"/>
          </p:cNvSpPr>
          <p:nvPr>
            <p:ph type="title" idx="2" hasCustomPrompt="1"/>
          </p:nvPr>
        </p:nvSpPr>
        <p:spPr>
          <a:xfrm>
            <a:off x="1909200" y="1324875"/>
            <a:ext cx="5325600" cy="1080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800"/>
              <a:buNone/>
              <a:defRPr sz="68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161" name="Google Shape;161;p3"/>
          <p:cNvGrpSpPr/>
          <p:nvPr/>
        </p:nvGrpSpPr>
        <p:grpSpPr>
          <a:xfrm flipH="1">
            <a:off x="-1038474" y="1873566"/>
            <a:ext cx="4943885" cy="4934403"/>
            <a:chOff x="5350763" y="1873566"/>
            <a:chExt cx="4943885" cy="4934403"/>
          </a:xfrm>
        </p:grpSpPr>
        <p:grpSp>
          <p:nvGrpSpPr>
            <p:cNvPr id="162" name="Google Shape;162;p3"/>
            <p:cNvGrpSpPr/>
            <p:nvPr/>
          </p:nvGrpSpPr>
          <p:grpSpPr>
            <a:xfrm rot="-3180006">
              <a:off x="7382538" y="3035723"/>
              <a:ext cx="1586477" cy="1355249"/>
              <a:chOff x="6032989" y="2653290"/>
              <a:chExt cx="535692" cy="457560"/>
            </a:xfrm>
          </p:grpSpPr>
          <p:sp>
            <p:nvSpPr>
              <p:cNvPr id="163" name="Google Shape;163;p3"/>
              <p:cNvSpPr/>
              <p:nvPr/>
            </p:nvSpPr>
            <p:spPr>
              <a:xfrm>
                <a:off x="6067519" y="2653290"/>
                <a:ext cx="501162" cy="361310"/>
              </a:xfrm>
              <a:custGeom>
                <a:avLst/>
                <a:gdLst/>
                <a:ahLst/>
                <a:cxnLst/>
                <a:rect l="l" t="t" r="r" b="b"/>
                <a:pathLst>
                  <a:path w="15298" h="11029" extrusionOk="0">
                    <a:moveTo>
                      <a:pt x="11904" y="0"/>
                    </a:moveTo>
                    <a:lnTo>
                      <a:pt x="11520" y="18"/>
                    </a:lnTo>
                    <a:lnTo>
                      <a:pt x="10823" y="188"/>
                    </a:lnTo>
                    <a:lnTo>
                      <a:pt x="10198" y="455"/>
                    </a:lnTo>
                    <a:lnTo>
                      <a:pt x="9627" y="786"/>
                    </a:lnTo>
                    <a:lnTo>
                      <a:pt x="9350" y="964"/>
                    </a:lnTo>
                    <a:lnTo>
                      <a:pt x="9225" y="1045"/>
                    </a:lnTo>
                    <a:lnTo>
                      <a:pt x="8948" y="1188"/>
                    </a:lnTo>
                    <a:lnTo>
                      <a:pt x="8778" y="1223"/>
                    </a:lnTo>
                    <a:lnTo>
                      <a:pt x="8662" y="1241"/>
                    </a:lnTo>
                    <a:lnTo>
                      <a:pt x="8421" y="1215"/>
                    </a:lnTo>
                    <a:lnTo>
                      <a:pt x="8055" y="1107"/>
                    </a:lnTo>
                    <a:lnTo>
                      <a:pt x="7564" y="866"/>
                    </a:lnTo>
                    <a:lnTo>
                      <a:pt x="7055" y="607"/>
                    </a:lnTo>
                    <a:lnTo>
                      <a:pt x="6805" y="518"/>
                    </a:lnTo>
                    <a:lnTo>
                      <a:pt x="6555" y="455"/>
                    </a:lnTo>
                    <a:lnTo>
                      <a:pt x="6108" y="447"/>
                    </a:lnTo>
                    <a:lnTo>
                      <a:pt x="5706" y="554"/>
                    </a:lnTo>
                    <a:lnTo>
                      <a:pt x="5358" y="759"/>
                    </a:lnTo>
                    <a:lnTo>
                      <a:pt x="5072" y="1045"/>
                    </a:lnTo>
                    <a:lnTo>
                      <a:pt x="4867" y="1393"/>
                    </a:lnTo>
                    <a:lnTo>
                      <a:pt x="4733" y="1777"/>
                    </a:lnTo>
                    <a:lnTo>
                      <a:pt x="4688" y="2179"/>
                    </a:lnTo>
                    <a:lnTo>
                      <a:pt x="4706" y="2375"/>
                    </a:lnTo>
                    <a:lnTo>
                      <a:pt x="4724" y="2608"/>
                    </a:lnTo>
                    <a:lnTo>
                      <a:pt x="4679" y="3054"/>
                    </a:lnTo>
                    <a:lnTo>
                      <a:pt x="4608" y="3259"/>
                    </a:lnTo>
                    <a:lnTo>
                      <a:pt x="4536" y="3420"/>
                    </a:lnTo>
                    <a:lnTo>
                      <a:pt x="4385" y="3679"/>
                    </a:lnTo>
                    <a:lnTo>
                      <a:pt x="4224" y="3867"/>
                    </a:lnTo>
                    <a:lnTo>
                      <a:pt x="4054" y="4010"/>
                    </a:lnTo>
                    <a:lnTo>
                      <a:pt x="3777" y="4126"/>
                    </a:lnTo>
                    <a:lnTo>
                      <a:pt x="3385" y="4152"/>
                    </a:lnTo>
                    <a:lnTo>
                      <a:pt x="2742" y="4036"/>
                    </a:lnTo>
                    <a:lnTo>
                      <a:pt x="2054" y="3929"/>
                    </a:lnTo>
                    <a:lnTo>
                      <a:pt x="1590" y="3956"/>
                    </a:lnTo>
                    <a:lnTo>
                      <a:pt x="1357" y="4036"/>
                    </a:lnTo>
                    <a:lnTo>
                      <a:pt x="1206" y="4108"/>
                    </a:lnTo>
                    <a:lnTo>
                      <a:pt x="938" y="4269"/>
                    </a:lnTo>
                    <a:lnTo>
                      <a:pt x="706" y="4465"/>
                    </a:lnTo>
                    <a:lnTo>
                      <a:pt x="509" y="4679"/>
                    </a:lnTo>
                    <a:lnTo>
                      <a:pt x="277" y="5054"/>
                    </a:lnTo>
                    <a:lnTo>
                      <a:pt x="80" y="5662"/>
                    </a:lnTo>
                    <a:lnTo>
                      <a:pt x="0" y="6376"/>
                    </a:lnTo>
                    <a:lnTo>
                      <a:pt x="18" y="7207"/>
                    </a:lnTo>
                    <a:lnTo>
                      <a:pt x="188" y="8680"/>
                    </a:lnTo>
                    <a:lnTo>
                      <a:pt x="384" y="9850"/>
                    </a:lnTo>
                    <a:lnTo>
                      <a:pt x="429" y="10037"/>
                    </a:lnTo>
                    <a:lnTo>
                      <a:pt x="598" y="10359"/>
                    </a:lnTo>
                    <a:lnTo>
                      <a:pt x="848" y="10600"/>
                    </a:lnTo>
                    <a:lnTo>
                      <a:pt x="1134" y="10734"/>
                    </a:lnTo>
                    <a:lnTo>
                      <a:pt x="1563" y="10734"/>
                    </a:lnTo>
                    <a:lnTo>
                      <a:pt x="2099" y="10787"/>
                    </a:lnTo>
                    <a:lnTo>
                      <a:pt x="2920" y="10912"/>
                    </a:lnTo>
                    <a:lnTo>
                      <a:pt x="3492" y="10957"/>
                    </a:lnTo>
                    <a:lnTo>
                      <a:pt x="3956" y="10984"/>
                    </a:lnTo>
                    <a:lnTo>
                      <a:pt x="4661" y="11029"/>
                    </a:lnTo>
                    <a:lnTo>
                      <a:pt x="5126" y="11029"/>
                    </a:lnTo>
                    <a:lnTo>
                      <a:pt x="5358" y="11011"/>
                    </a:lnTo>
                    <a:lnTo>
                      <a:pt x="5590" y="10975"/>
                    </a:lnTo>
                    <a:lnTo>
                      <a:pt x="6046" y="10832"/>
                    </a:lnTo>
                    <a:lnTo>
                      <a:pt x="6456" y="10600"/>
                    </a:lnTo>
                    <a:lnTo>
                      <a:pt x="6796" y="10269"/>
                    </a:lnTo>
                    <a:lnTo>
                      <a:pt x="6921" y="10064"/>
                    </a:lnTo>
                    <a:lnTo>
                      <a:pt x="7019" y="9877"/>
                    </a:lnTo>
                    <a:lnTo>
                      <a:pt x="7144" y="9466"/>
                    </a:lnTo>
                    <a:lnTo>
                      <a:pt x="7242" y="9046"/>
                    </a:lnTo>
                    <a:lnTo>
                      <a:pt x="7376" y="8644"/>
                    </a:lnTo>
                    <a:lnTo>
                      <a:pt x="7483" y="8457"/>
                    </a:lnTo>
                    <a:lnTo>
                      <a:pt x="7564" y="8350"/>
                    </a:lnTo>
                    <a:lnTo>
                      <a:pt x="7760" y="8171"/>
                    </a:lnTo>
                    <a:lnTo>
                      <a:pt x="8100" y="7966"/>
                    </a:lnTo>
                    <a:lnTo>
                      <a:pt x="8644" y="7796"/>
                    </a:lnTo>
                    <a:lnTo>
                      <a:pt x="9251" y="7698"/>
                    </a:lnTo>
                    <a:lnTo>
                      <a:pt x="9877" y="7635"/>
                    </a:lnTo>
                    <a:lnTo>
                      <a:pt x="10493" y="7555"/>
                    </a:lnTo>
                    <a:lnTo>
                      <a:pt x="11064" y="7412"/>
                    </a:lnTo>
                    <a:lnTo>
                      <a:pt x="11439" y="7233"/>
                    </a:lnTo>
                    <a:lnTo>
                      <a:pt x="11663" y="7073"/>
                    </a:lnTo>
                    <a:lnTo>
                      <a:pt x="11761" y="6974"/>
                    </a:lnTo>
                    <a:lnTo>
                      <a:pt x="11868" y="6858"/>
                    </a:lnTo>
                    <a:lnTo>
                      <a:pt x="12020" y="6617"/>
                    </a:lnTo>
                    <a:lnTo>
                      <a:pt x="12181" y="6224"/>
                    </a:lnTo>
                    <a:lnTo>
                      <a:pt x="12306" y="5662"/>
                    </a:lnTo>
                    <a:lnTo>
                      <a:pt x="12431" y="5242"/>
                    </a:lnTo>
                    <a:lnTo>
                      <a:pt x="12556" y="4983"/>
                    </a:lnTo>
                    <a:lnTo>
                      <a:pt x="12636" y="4858"/>
                    </a:lnTo>
                    <a:lnTo>
                      <a:pt x="12725" y="4751"/>
                    </a:lnTo>
                    <a:lnTo>
                      <a:pt x="12940" y="4554"/>
                    </a:lnTo>
                    <a:lnTo>
                      <a:pt x="13315" y="4304"/>
                    </a:lnTo>
                    <a:lnTo>
                      <a:pt x="13868" y="4010"/>
                    </a:lnTo>
                    <a:lnTo>
                      <a:pt x="14422" y="3706"/>
                    </a:lnTo>
                    <a:lnTo>
                      <a:pt x="14663" y="3527"/>
                    </a:lnTo>
                    <a:lnTo>
                      <a:pt x="14797" y="3429"/>
                    </a:lnTo>
                    <a:lnTo>
                      <a:pt x="15011" y="3188"/>
                    </a:lnTo>
                    <a:lnTo>
                      <a:pt x="15163" y="2929"/>
                    </a:lnTo>
                    <a:lnTo>
                      <a:pt x="15261" y="2652"/>
                    </a:lnTo>
                    <a:lnTo>
                      <a:pt x="15297" y="2358"/>
                    </a:lnTo>
                    <a:lnTo>
                      <a:pt x="15270" y="2063"/>
                    </a:lnTo>
                    <a:lnTo>
                      <a:pt x="15190" y="1768"/>
                    </a:lnTo>
                    <a:lnTo>
                      <a:pt x="15038" y="1473"/>
                    </a:lnTo>
                    <a:lnTo>
                      <a:pt x="14931" y="1331"/>
                    </a:lnTo>
                    <a:lnTo>
                      <a:pt x="14815" y="1188"/>
                    </a:lnTo>
                    <a:lnTo>
                      <a:pt x="14529" y="920"/>
                    </a:lnTo>
                    <a:lnTo>
                      <a:pt x="14199" y="679"/>
                    </a:lnTo>
                    <a:lnTo>
                      <a:pt x="13824" y="473"/>
                    </a:lnTo>
                    <a:lnTo>
                      <a:pt x="13422" y="295"/>
                    </a:lnTo>
                    <a:lnTo>
                      <a:pt x="12993" y="152"/>
                    </a:lnTo>
                    <a:lnTo>
                      <a:pt x="12565" y="54"/>
                    </a:lnTo>
                    <a:lnTo>
                      <a:pt x="12118" y="9"/>
                    </a:lnTo>
                    <a:lnTo>
                      <a:pt x="119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3"/>
              <p:cNvSpPr/>
              <p:nvPr/>
            </p:nvSpPr>
            <p:spPr>
              <a:xfrm>
                <a:off x="6032989" y="2733421"/>
                <a:ext cx="454348" cy="377428"/>
              </a:xfrm>
              <a:custGeom>
                <a:avLst/>
                <a:gdLst/>
                <a:ahLst/>
                <a:cxnLst/>
                <a:rect l="l" t="t" r="r" b="b"/>
                <a:pathLst>
                  <a:path w="13869" h="11521" fill="none" extrusionOk="0">
                    <a:moveTo>
                      <a:pt x="13869" y="1"/>
                    </a:moveTo>
                    <a:lnTo>
                      <a:pt x="13449" y="63"/>
                    </a:lnTo>
                    <a:lnTo>
                      <a:pt x="12618" y="206"/>
                    </a:lnTo>
                    <a:lnTo>
                      <a:pt x="11824" y="403"/>
                    </a:lnTo>
                    <a:lnTo>
                      <a:pt x="11047" y="626"/>
                    </a:lnTo>
                    <a:lnTo>
                      <a:pt x="10681" y="760"/>
                    </a:lnTo>
                    <a:lnTo>
                      <a:pt x="10297" y="912"/>
                    </a:lnTo>
                    <a:lnTo>
                      <a:pt x="9555" y="1260"/>
                    </a:lnTo>
                    <a:lnTo>
                      <a:pt x="8493" y="1823"/>
                    </a:lnTo>
                    <a:lnTo>
                      <a:pt x="7823" y="2233"/>
                    </a:lnTo>
                    <a:lnTo>
                      <a:pt x="6957" y="2850"/>
                    </a:lnTo>
                    <a:lnTo>
                      <a:pt x="5314" y="4162"/>
                    </a:lnTo>
                    <a:lnTo>
                      <a:pt x="4162" y="5216"/>
                    </a:lnTo>
                    <a:lnTo>
                      <a:pt x="3438" y="5957"/>
                    </a:lnTo>
                    <a:lnTo>
                      <a:pt x="2742" y="6725"/>
                    </a:lnTo>
                    <a:lnTo>
                      <a:pt x="2081" y="7538"/>
                    </a:lnTo>
                    <a:lnTo>
                      <a:pt x="1768" y="7957"/>
                    </a:lnTo>
                    <a:lnTo>
                      <a:pt x="1509" y="8368"/>
                    </a:lnTo>
                    <a:lnTo>
                      <a:pt x="1036" y="9234"/>
                    </a:lnTo>
                    <a:lnTo>
                      <a:pt x="599" y="10118"/>
                    </a:lnTo>
                    <a:lnTo>
                      <a:pt x="188" y="11047"/>
                    </a:lnTo>
                    <a:lnTo>
                      <a:pt x="0" y="11520"/>
                    </a:lnTo>
                  </a:path>
                </a:pathLst>
              </a:custGeom>
              <a:solidFill>
                <a:schemeClr val="dk2"/>
              </a:solidFill>
              <a:ln w="2675" cap="flat" cmpd="sng">
                <a:solidFill>
                  <a:srgbClr val="ED6E24"/>
                </a:solidFill>
                <a:prstDash val="solid"/>
                <a:miter lim="89299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3"/>
              <p:cNvSpPr/>
              <p:nvPr/>
            </p:nvSpPr>
            <p:spPr>
              <a:xfrm>
                <a:off x="6410944" y="2703872"/>
                <a:ext cx="10876" cy="43047"/>
              </a:xfrm>
              <a:custGeom>
                <a:avLst/>
                <a:gdLst/>
                <a:ahLst/>
                <a:cxnLst/>
                <a:rect l="l" t="t" r="r" b="b"/>
                <a:pathLst>
                  <a:path w="332" h="1314" extrusionOk="0">
                    <a:moveTo>
                      <a:pt x="251" y="1"/>
                    </a:moveTo>
                    <a:lnTo>
                      <a:pt x="224" y="28"/>
                    </a:lnTo>
                    <a:lnTo>
                      <a:pt x="215" y="331"/>
                    </a:lnTo>
                    <a:lnTo>
                      <a:pt x="206" y="635"/>
                    </a:lnTo>
                    <a:lnTo>
                      <a:pt x="171" y="805"/>
                    </a:lnTo>
                    <a:lnTo>
                      <a:pt x="72" y="1126"/>
                    </a:lnTo>
                    <a:lnTo>
                      <a:pt x="1" y="1287"/>
                    </a:lnTo>
                    <a:lnTo>
                      <a:pt x="19" y="1314"/>
                    </a:lnTo>
                    <a:lnTo>
                      <a:pt x="54" y="1305"/>
                    </a:lnTo>
                    <a:lnTo>
                      <a:pt x="126" y="1162"/>
                    </a:lnTo>
                    <a:lnTo>
                      <a:pt x="251" y="858"/>
                    </a:lnTo>
                    <a:lnTo>
                      <a:pt x="331" y="528"/>
                    </a:lnTo>
                    <a:lnTo>
                      <a:pt x="322" y="197"/>
                    </a:lnTo>
                    <a:lnTo>
                      <a:pt x="278" y="28"/>
                    </a:lnTo>
                    <a:lnTo>
                      <a:pt x="25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3"/>
              <p:cNvSpPr/>
              <p:nvPr/>
            </p:nvSpPr>
            <p:spPr>
              <a:xfrm>
                <a:off x="6267618" y="2731980"/>
                <a:ext cx="20213" cy="85733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617" extrusionOk="0">
                    <a:moveTo>
                      <a:pt x="509" y="0"/>
                    </a:moveTo>
                    <a:lnTo>
                      <a:pt x="491" y="36"/>
                    </a:lnTo>
                    <a:lnTo>
                      <a:pt x="420" y="688"/>
                    </a:lnTo>
                    <a:lnTo>
                      <a:pt x="268" y="1634"/>
                    </a:lnTo>
                    <a:lnTo>
                      <a:pt x="107" y="2259"/>
                    </a:lnTo>
                    <a:lnTo>
                      <a:pt x="0" y="2563"/>
                    </a:lnTo>
                    <a:lnTo>
                      <a:pt x="0" y="2599"/>
                    </a:lnTo>
                    <a:lnTo>
                      <a:pt x="63" y="2617"/>
                    </a:lnTo>
                    <a:lnTo>
                      <a:pt x="81" y="2590"/>
                    </a:lnTo>
                    <a:lnTo>
                      <a:pt x="197" y="2304"/>
                    </a:lnTo>
                    <a:lnTo>
                      <a:pt x="411" y="1688"/>
                    </a:lnTo>
                    <a:lnTo>
                      <a:pt x="554" y="1045"/>
                    </a:lnTo>
                    <a:lnTo>
                      <a:pt x="616" y="384"/>
                    </a:lnTo>
                    <a:lnTo>
                      <a:pt x="607" y="54"/>
                    </a:lnTo>
                    <a:lnTo>
                      <a:pt x="590" y="9"/>
                    </a:lnTo>
                    <a:lnTo>
                      <a:pt x="50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167;p3"/>
              <p:cNvSpPr/>
              <p:nvPr/>
            </p:nvSpPr>
            <p:spPr>
              <a:xfrm>
                <a:off x="6279314" y="2751276"/>
                <a:ext cx="33677" cy="3164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6" extrusionOk="0">
                    <a:moveTo>
                      <a:pt x="974" y="1"/>
                    </a:moveTo>
                    <a:lnTo>
                      <a:pt x="929" y="18"/>
                    </a:lnTo>
                    <a:lnTo>
                      <a:pt x="679" y="242"/>
                    </a:lnTo>
                    <a:lnTo>
                      <a:pt x="438" y="474"/>
                    </a:lnTo>
                    <a:lnTo>
                      <a:pt x="322" y="590"/>
                    </a:lnTo>
                    <a:lnTo>
                      <a:pt x="81" y="831"/>
                    </a:lnTo>
                    <a:lnTo>
                      <a:pt x="0" y="965"/>
                    </a:lnTo>
                    <a:lnTo>
                      <a:pt x="9" y="965"/>
                    </a:lnTo>
                    <a:lnTo>
                      <a:pt x="268" y="769"/>
                    </a:lnTo>
                    <a:lnTo>
                      <a:pt x="500" y="527"/>
                    </a:lnTo>
                    <a:lnTo>
                      <a:pt x="750" y="313"/>
                    </a:lnTo>
                    <a:lnTo>
                      <a:pt x="1009" y="99"/>
                    </a:lnTo>
                    <a:lnTo>
                      <a:pt x="1027" y="63"/>
                    </a:lnTo>
                    <a:lnTo>
                      <a:pt x="97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168;p3"/>
              <p:cNvSpPr/>
              <p:nvPr/>
            </p:nvSpPr>
            <p:spPr>
              <a:xfrm>
                <a:off x="6140640" y="2812144"/>
                <a:ext cx="20508" cy="97428"/>
              </a:xfrm>
              <a:custGeom>
                <a:avLst/>
                <a:gdLst/>
                <a:ahLst/>
                <a:cxnLst/>
                <a:rect l="l" t="t" r="r" b="b"/>
                <a:pathLst>
                  <a:path w="626" h="2974" extrusionOk="0">
                    <a:moveTo>
                      <a:pt x="72" y="0"/>
                    </a:moveTo>
                    <a:lnTo>
                      <a:pt x="1" y="18"/>
                    </a:lnTo>
                    <a:lnTo>
                      <a:pt x="1" y="63"/>
                    </a:lnTo>
                    <a:lnTo>
                      <a:pt x="197" y="786"/>
                    </a:lnTo>
                    <a:lnTo>
                      <a:pt x="429" y="1857"/>
                    </a:lnTo>
                    <a:lnTo>
                      <a:pt x="536" y="2572"/>
                    </a:lnTo>
                    <a:lnTo>
                      <a:pt x="554" y="2938"/>
                    </a:lnTo>
                    <a:lnTo>
                      <a:pt x="563" y="2974"/>
                    </a:lnTo>
                    <a:lnTo>
                      <a:pt x="617" y="2974"/>
                    </a:lnTo>
                    <a:lnTo>
                      <a:pt x="626" y="2947"/>
                    </a:lnTo>
                    <a:lnTo>
                      <a:pt x="617" y="2590"/>
                    </a:lnTo>
                    <a:lnTo>
                      <a:pt x="563" y="1866"/>
                    </a:lnTo>
                    <a:lnTo>
                      <a:pt x="438" y="1125"/>
                    </a:lnTo>
                    <a:lnTo>
                      <a:pt x="242" y="402"/>
                    </a:lnTo>
                    <a:lnTo>
                      <a:pt x="99" y="45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ED6E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3"/>
              <p:cNvSpPr/>
              <p:nvPr/>
            </p:nvSpPr>
            <p:spPr>
              <a:xfrm>
                <a:off x="6156135" y="2824986"/>
                <a:ext cx="16413" cy="44521"/>
              </a:xfrm>
              <a:custGeom>
                <a:avLst/>
                <a:gdLst/>
                <a:ahLst/>
                <a:cxnLst/>
                <a:rect l="l" t="t" r="r" b="b"/>
                <a:pathLst>
                  <a:path w="501" h="1359" extrusionOk="0">
                    <a:moveTo>
                      <a:pt x="421" y="1"/>
                    </a:moveTo>
                    <a:lnTo>
                      <a:pt x="394" y="28"/>
                    </a:lnTo>
                    <a:lnTo>
                      <a:pt x="278" y="340"/>
                    </a:lnTo>
                    <a:lnTo>
                      <a:pt x="99" y="840"/>
                    </a:lnTo>
                    <a:lnTo>
                      <a:pt x="19" y="1180"/>
                    </a:lnTo>
                    <a:lnTo>
                      <a:pt x="1" y="1349"/>
                    </a:lnTo>
                    <a:lnTo>
                      <a:pt x="1" y="1358"/>
                    </a:lnTo>
                    <a:lnTo>
                      <a:pt x="10" y="1358"/>
                    </a:lnTo>
                    <a:lnTo>
                      <a:pt x="144" y="1046"/>
                    </a:lnTo>
                    <a:lnTo>
                      <a:pt x="251" y="724"/>
                    </a:lnTo>
                    <a:lnTo>
                      <a:pt x="367" y="403"/>
                    </a:lnTo>
                    <a:lnTo>
                      <a:pt x="492" y="90"/>
                    </a:lnTo>
                    <a:lnTo>
                      <a:pt x="501" y="46"/>
                    </a:lnTo>
                    <a:lnTo>
                      <a:pt x="421" y="1"/>
                    </a:lnTo>
                    <a:close/>
                  </a:path>
                </a:pathLst>
              </a:custGeom>
              <a:solidFill>
                <a:srgbClr val="ED6E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3"/>
              <p:cNvSpPr/>
              <p:nvPr/>
            </p:nvSpPr>
            <p:spPr>
              <a:xfrm>
                <a:off x="6390469" y="2701546"/>
                <a:ext cx="25487" cy="25782"/>
              </a:xfrm>
              <a:custGeom>
                <a:avLst/>
                <a:gdLst/>
                <a:ahLst/>
                <a:cxnLst/>
                <a:rect l="l" t="t" r="r" b="b"/>
                <a:pathLst>
                  <a:path w="778" h="787" extrusionOk="0">
                    <a:moveTo>
                      <a:pt x="54" y="0"/>
                    </a:moveTo>
                    <a:lnTo>
                      <a:pt x="1" y="27"/>
                    </a:lnTo>
                    <a:lnTo>
                      <a:pt x="19" y="54"/>
                    </a:lnTo>
                    <a:lnTo>
                      <a:pt x="215" y="259"/>
                    </a:lnTo>
                    <a:lnTo>
                      <a:pt x="420" y="465"/>
                    </a:lnTo>
                    <a:lnTo>
                      <a:pt x="572" y="635"/>
                    </a:lnTo>
                    <a:lnTo>
                      <a:pt x="760" y="777"/>
                    </a:lnTo>
                    <a:lnTo>
                      <a:pt x="778" y="786"/>
                    </a:lnTo>
                    <a:lnTo>
                      <a:pt x="778" y="768"/>
                    </a:lnTo>
                    <a:lnTo>
                      <a:pt x="662" y="590"/>
                    </a:lnTo>
                    <a:lnTo>
                      <a:pt x="483" y="429"/>
                    </a:lnTo>
                    <a:lnTo>
                      <a:pt x="286" y="224"/>
                    </a:lnTo>
                    <a:lnTo>
                      <a:pt x="81" y="18"/>
                    </a:lnTo>
                    <a:lnTo>
                      <a:pt x="5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3"/>
              <p:cNvSpPr/>
              <p:nvPr/>
            </p:nvSpPr>
            <p:spPr>
              <a:xfrm>
                <a:off x="6346308" y="2771161"/>
                <a:ext cx="113841" cy="39541"/>
              </a:xfrm>
              <a:custGeom>
                <a:avLst/>
                <a:gdLst/>
                <a:ahLst/>
                <a:cxnLst/>
                <a:rect l="l" t="t" r="r" b="b"/>
                <a:pathLst>
                  <a:path w="3475" h="1207" extrusionOk="0">
                    <a:moveTo>
                      <a:pt x="36" y="1"/>
                    </a:moveTo>
                    <a:lnTo>
                      <a:pt x="0" y="10"/>
                    </a:lnTo>
                    <a:lnTo>
                      <a:pt x="9" y="72"/>
                    </a:lnTo>
                    <a:lnTo>
                      <a:pt x="45" y="81"/>
                    </a:lnTo>
                    <a:lnTo>
                      <a:pt x="536" y="117"/>
                    </a:lnTo>
                    <a:lnTo>
                      <a:pt x="1268" y="215"/>
                    </a:lnTo>
                    <a:lnTo>
                      <a:pt x="1742" y="340"/>
                    </a:lnTo>
                    <a:lnTo>
                      <a:pt x="1983" y="438"/>
                    </a:lnTo>
                    <a:lnTo>
                      <a:pt x="2367" y="617"/>
                    </a:lnTo>
                    <a:lnTo>
                      <a:pt x="3099" y="1028"/>
                    </a:lnTo>
                    <a:lnTo>
                      <a:pt x="3474" y="1206"/>
                    </a:lnTo>
                    <a:lnTo>
                      <a:pt x="3474" y="1197"/>
                    </a:lnTo>
                    <a:lnTo>
                      <a:pt x="3108" y="947"/>
                    </a:lnTo>
                    <a:lnTo>
                      <a:pt x="2277" y="474"/>
                    </a:lnTo>
                    <a:lnTo>
                      <a:pt x="1840" y="296"/>
                    </a:lnTo>
                    <a:lnTo>
                      <a:pt x="1626" y="215"/>
                    </a:lnTo>
                    <a:lnTo>
                      <a:pt x="1179" y="108"/>
                    </a:lnTo>
                    <a:lnTo>
                      <a:pt x="491" y="28"/>
                    </a:lnTo>
                    <a:lnTo>
                      <a:pt x="3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3"/>
              <p:cNvSpPr/>
              <p:nvPr/>
            </p:nvSpPr>
            <p:spPr>
              <a:xfrm>
                <a:off x="6410093" y="2777025"/>
                <a:ext cx="63489" cy="5012"/>
              </a:xfrm>
              <a:custGeom>
                <a:avLst/>
                <a:gdLst/>
                <a:ahLst/>
                <a:cxnLst/>
                <a:rect l="l" t="t" r="r" b="b"/>
                <a:pathLst>
                  <a:path w="1938" h="153" extrusionOk="0">
                    <a:moveTo>
                      <a:pt x="706" y="0"/>
                    </a:moveTo>
                    <a:lnTo>
                      <a:pt x="223" y="36"/>
                    </a:lnTo>
                    <a:lnTo>
                      <a:pt x="18" y="99"/>
                    </a:lnTo>
                    <a:lnTo>
                      <a:pt x="0" y="117"/>
                    </a:lnTo>
                    <a:lnTo>
                      <a:pt x="27" y="125"/>
                    </a:lnTo>
                    <a:lnTo>
                      <a:pt x="464" y="117"/>
                    </a:lnTo>
                    <a:lnTo>
                      <a:pt x="911" y="90"/>
                    </a:lnTo>
                    <a:lnTo>
                      <a:pt x="1420" y="108"/>
                    </a:lnTo>
                    <a:lnTo>
                      <a:pt x="1929" y="152"/>
                    </a:lnTo>
                    <a:lnTo>
                      <a:pt x="1938" y="152"/>
                    </a:lnTo>
                    <a:lnTo>
                      <a:pt x="1929" y="143"/>
                    </a:lnTo>
                    <a:lnTo>
                      <a:pt x="1473" y="54"/>
                    </a:lnTo>
                    <a:lnTo>
                      <a:pt x="70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3"/>
              <p:cNvSpPr/>
              <p:nvPr/>
            </p:nvSpPr>
            <p:spPr>
              <a:xfrm>
                <a:off x="6238658" y="2840515"/>
                <a:ext cx="117903" cy="39803"/>
              </a:xfrm>
              <a:custGeom>
                <a:avLst/>
                <a:gdLst/>
                <a:ahLst/>
                <a:cxnLst/>
                <a:rect l="l" t="t" r="r" b="b"/>
                <a:pathLst>
                  <a:path w="3599" h="1215" extrusionOk="0">
                    <a:moveTo>
                      <a:pt x="0" y="0"/>
                    </a:moveTo>
                    <a:lnTo>
                      <a:pt x="80" y="107"/>
                    </a:lnTo>
                    <a:lnTo>
                      <a:pt x="295" y="206"/>
                    </a:lnTo>
                    <a:lnTo>
                      <a:pt x="429" y="250"/>
                    </a:lnTo>
                    <a:lnTo>
                      <a:pt x="1000" y="456"/>
                    </a:lnTo>
                    <a:lnTo>
                      <a:pt x="1581" y="661"/>
                    </a:lnTo>
                    <a:lnTo>
                      <a:pt x="2054" y="840"/>
                    </a:lnTo>
                    <a:lnTo>
                      <a:pt x="2822" y="1116"/>
                    </a:lnTo>
                    <a:lnTo>
                      <a:pt x="3331" y="1215"/>
                    </a:lnTo>
                    <a:lnTo>
                      <a:pt x="3581" y="1206"/>
                    </a:lnTo>
                    <a:lnTo>
                      <a:pt x="3599" y="1197"/>
                    </a:lnTo>
                    <a:lnTo>
                      <a:pt x="3599" y="1161"/>
                    </a:lnTo>
                    <a:lnTo>
                      <a:pt x="3572" y="1152"/>
                    </a:lnTo>
                    <a:lnTo>
                      <a:pt x="3331" y="1116"/>
                    </a:lnTo>
                    <a:lnTo>
                      <a:pt x="2858" y="1009"/>
                    </a:lnTo>
                    <a:lnTo>
                      <a:pt x="2161" y="777"/>
                    </a:lnTo>
                    <a:lnTo>
                      <a:pt x="1697" y="616"/>
                    </a:lnTo>
                    <a:lnTo>
                      <a:pt x="1277" y="491"/>
                    </a:lnTo>
                    <a:lnTo>
                      <a:pt x="616" y="286"/>
                    </a:lnTo>
                    <a:lnTo>
                      <a:pt x="188" y="10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6E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3"/>
              <p:cNvSpPr/>
              <p:nvPr/>
            </p:nvSpPr>
            <p:spPr>
              <a:xfrm>
                <a:off x="6291599" y="2849294"/>
                <a:ext cx="79017" cy="9369"/>
              </a:xfrm>
              <a:custGeom>
                <a:avLst/>
                <a:gdLst/>
                <a:ahLst/>
                <a:cxnLst/>
                <a:rect l="l" t="t" r="r" b="b"/>
                <a:pathLst>
                  <a:path w="2412" h="286" extrusionOk="0">
                    <a:moveTo>
                      <a:pt x="2090" y="0"/>
                    </a:moveTo>
                    <a:lnTo>
                      <a:pt x="1483" y="9"/>
                    </a:lnTo>
                    <a:lnTo>
                      <a:pt x="581" y="125"/>
                    </a:lnTo>
                    <a:lnTo>
                      <a:pt x="18" y="241"/>
                    </a:lnTo>
                    <a:lnTo>
                      <a:pt x="0" y="250"/>
                    </a:lnTo>
                    <a:lnTo>
                      <a:pt x="9" y="286"/>
                    </a:lnTo>
                    <a:lnTo>
                      <a:pt x="36" y="286"/>
                    </a:lnTo>
                    <a:lnTo>
                      <a:pt x="617" y="206"/>
                    </a:lnTo>
                    <a:lnTo>
                      <a:pt x="1795" y="125"/>
                    </a:lnTo>
                    <a:lnTo>
                      <a:pt x="2385" y="63"/>
                    </a:lnTo>
                    <a:lnTo>
                      <a:pt x="2411" y="45"/>
                    </a:lnTo>
                    <a:lnTo>
                      <a:pt x="2385" y="27"/>
                    </a:lnTo>
                    <a:lnTo>
                      <a:pt x="2090" y="0"/>
                    </a:lnTo>
                    <a:close/>
                  </a:path>
                </a:pathLst>
              </a:custGeom>
              <a:solidFill>
                <a:srgbClr val="ED6E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3"/>
              <p:cNvSpPr/>
              <p:nvPr/>
            </p:nvSpPr>
            <p:spPr>
              <a:xfrm>
                <a:off x="6142703" y="2924774"/>
                <a:ext cx="109418" cy="33939"/>
              </a:xfrm>
              <a:custGeom>
                <a:avLst/>
                <a:gdLst/>
                <a:ahLst/>
                <a:cxnLst/>
                <a:rect l="l" t="t" r="r" b="b"/>
                <a:pathLst>
                  <a:path w="3340" h="1036" extrusionOk="0">
                    <a:moveTo>
                      <a:pt x="9" y="0"/>
                    </a:moveTo>
                    <a:lnTo>
                      <a:pt x="0" y="45"/>
                    </a:lnTo>
                    <a:lnTo>
                      <a:pt x="18" y="63"/>
                    </a:lnTo>
                    <a:lnTo>
                      <a:pt x="197" y="196"/>
                    </a:lnTo>
                    <a:lnTo>
                      <a:pt x="589" y="420"/>
                    </a:lnTo>
                    <a:lnTo>
                      <a:pt x="1206" y="661"/>
                    </a:lnTo>
                    <a:lnTo>
                      <a:pt x="2500" y="920"/>
                    </a:lnTo>
                    <a:lnTo>
                      <a:pt x="3313" y="1036"/>
                    </a:lnTo>
                    <a:lnTo>
                      <a:pt x="3340" y="1018"/>
                    </a:lnTo>
                    <a:lnTo>
                      <a:pt x="3322" y="1000"/>
                    </a:lnTo>
                    <a:lnTo>
                      <a:pt x="2483" y="831"/>
                    </a:lnTo>
                    <a:lnTo>
                      <a:pt x="1634" y="643"/>
                    </a:lnTo>
                    <a:lnTo>
                      <a:pt x="1223" y="527"/>
                    </a:lnTo>
                    <a:lnTo>
                      <a:pt x="438" y="188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ED6E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3"/>
              <p:cNvSpPr/>
              <p:nvPr/>
            </p:nvSpPr>
            <p:spPr>
              <a:xfrm>
                <a:off x="6216414" y="2953734"/>
                <a:ext cx="32793" cy="32793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1001" extrusionOk="0">
                    <a:moveTo>
                      <a:pt x="0" y="0"/>
                    </a:moveTo>
                    <a:lnTo>
                      <a:pt x="0" y="9"/>
                    </a:lnTo>
                    <a:lnTo>
                      <a:pt x="72" y="161"/>
                    </a:lnTo>
                    <a:lnTo>
                      <a:pt x="313" y="456"/>
                    </a:lnTo>
                    <a:lnTo>
                      <a:pt x="438" y="572"/>
                    </a:lnTo>
                    <a:lnTo>
                      <a:pt x="545" y="697"/>
                    </a:lnTo>
                    <a:lnTo>
                      <a:pt x="759" y="893"/>
                    </a:lnTo>
                    <a:lnTo>
                      <a:pt x="911" y="982"/>
                    </a:lnTo>
                    <a:lnTo>
                      <a:pt x="983" y="1000"/>
                    </a:lnTo>
                    <a:lnTo>
                      <a:pt x="1001" y="1000"/>
                    </a:lnTo>
                    <a:lnTo>
                      <a:pt x="1001" y="982"/>
                    </a:lnTo>
                    <a:lnTo>
                      <a:pt x="911" y="875"/>
                    </a:lnTo>
                    <a:lnTo>
                      <a:pt x="795" y="795"/>
                    </a:lnTo>
                    <a:lnTo>
                      <a:pt x="634" y="670"/>
                    </a:lnTo>
                    <a:lnTo>
                      <a:pt x="483" y="527"/>
                    </a:lnTo>
                    <a:lnTo>
                      <a:pt x="250" y="25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6E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7" name="Google Shape;177;p3"/>
            <p:cNvGrpSpPr/>
            <p:nvPr/>
          </p:nvGrpSpPr>
          <p:grpSpPr>
            <a:xfrm rot="1766911" flipH="1">
              <a:off x="6003843" y="2534408"/>
              <a:ext cx="3637726" cy="3612717"/>
              <a:chOff x="-5716253" y="2181626"/>
              <a:chExt cx="4501527" cy="4470579"/>
            </a:xfrm>
          </p:grpSpPr>
          <p:sp>
            <p:nvSpPr>
              <p:cNvPr id="178" name="Google Shape;178;p3"/>
              <p:cNvSpPr/>
              <p:nvPr/>
            </p:nvSpPr>
            <p:spPr>
              <a:xfrm rot="2389219" flipH="1">
                <a:off x="-5118650" y="2884952"/>
                <a:ext cx="3306322" cy="3063928"/>
              </a:xfrm>
              <a:custGeom>
                <a:avLst/>
                <a:gdLst/>
                <a:ahLst/>
                <a:cxnLst/>
                <a:rect l="l" t="t" r="r" b="b"/>
                <a:pathLst>
                  <a:path w="49214" h="45606" extrusionOk="0">
                    <a:moveTo>
                      <a:pt x="47704" y="0"/>
                    </a:moveTo>
                    <a:lnTo>
                      <a:pt x="47383" y="18"/>
                    </a:lnTo>
                    <a:lnTo>
                      <a:pt x="47061" y="99"/>
                    </a:lnTo>
                    <a:lnTo>
                      <a:pt x="46740" y="242"/>
                    </a:lnTo>
                    <a:lnTo>
                      <a:pt x="46436" y="438"/>
                    </a:lnTo>
                    <a:lnTo>
                      <a:pt x="46150" y="697"/>
                    </a:lnTo>
                    <a:lnTo>
                      <a:pt x="45900" y="1010"/>
                    </a:lnTo>
                    <a:lnTo>
                      <a:pt x="45686" y="1385"/>
                    </a:lnTo>
                    <a:lnTo>
                      <a:pt x="45597" y="1590"/>
                    </a:lnTo>
                    <a:lnTo>
                      <a:pt x="45445" y="1992"/>
                    </a:lnTo>
                    <a:lnTo>
                      <a:pt x="45231" y="2724"/>
                    </a:lnTo>
                    <a:lnTo>
                      <a:pt x="45025" y="3662"/>
                    </a:lnTo>
                    <a:lnTo>
                      <a:pt x="44856" y="4349"/>
                    </a:lnTo>
                    <a:lnTo>
                      <a:pt x="44686" y="4680"/>
                    </a:lnTo>
                    <a:lnTo>
                      <a:pt x="44436" y="4894"/>
                    </a:lnTo>
                    <a:lnTo>
                      <a:pt x="44052" y="4992"/>
                    </a:lnTo>
                    <a:lnTo>
                      <a:pt x="43793" y="4992"/>
                    </a:lnTo>
                    <a:lnTo>
                      <a:pt x="43695" y="4983"/>
                    </a:lnTo>
                    <a:lnTo>
                      <a:pt x="43525" y="4930"/>
                    </a:lnTo>
                    <a:lnTo>
                      <a:pt x="43293" y="4778"/>
                    </a:lnTo>
                    <a:lnTo>
                      <a:pt x="42909" y="4287"/>
                    </a:lnTo>
                    <a:lnTo>
                      <a:pt x="42507" y="3706"/>
                    </a:lnTo>
                    <a:lnTo>
                      <a:pt x="42194" y="3367"/>
                    </a:lnTo>
                    <a:lnTo>
                      <a:pt x="41909" y="3180"/>
                    </a:lnTo>
                    <a:lnTo>
                      <a:pt x="41685" y="3090"/>
                    </a:lnTo>
                    <a:lnTo>
                      <a:pt x="41435" y="3046"/>
                    </a:lnTo>
                    <a:lnTo>
                      <a:pt x="41150" y="3046"/>
                    </a:lnTo>
                    <a:lnTo>
                      <a:pt x="40998" y="3063"/>
                    </a:lnTo>
                    <a:lnTo>
                      <a:pt x="40873" y="3090"/>
                    </a:lnTo>
                    <a:lnTo>
                      <a:pt x="40659" y="3180"/>
                    </a:lnTo>
                    <a:lnTo>
                      <a:pt x="40373" y="3385"/>
                    </a:lnTo>
                    <a:lnTo>
                      <a:pt x="40078" y="3787"/>
                    </a:lnTo>
                    <a:lnTo>
                      <a:pt x="39846" y="4305"/>
                    </a:lnTo>
                    <a:lnTo>
                      <a:pt x="39676" y="4903"/>
                    </a:lnTo>
                    <a:lnTo>
                      <a:pt x="39560" y="5555"/>
                    </a:lnTo>
                    <a:lnTo>
                      <a:pt x="39435" y="6582"/>
                    </a:lnTo>
                    <a:lnTo>
                      <a:pt x="39382" y="7243"/>
                    </a:lnTo>
                    <a:lnTo>
                      <a:pt x="39346" y="7582"/>
                    </a:lnTo>
                    <a:lnTo>
                      <a:pt x="39194" y="8368"/>
                    </a:lnTo>
                    <a:lnTo>
                      <a:pt x="38962" y="9216"/>
                    </a:lnTo>
                    <a:lnTo>
                      <a:pt x="38667" y="10047"/>
                    </a:lnTo>
                    <a:lnTo>
                      <a:pt x="38319" y="10797"/>
                    </a:lnTo>
                    <a:lnTo>
                      <a:pt x="37953" y="11368"/>
                    </a:lnTo>
                    <a:lnTo>
                      <a:pt x="37667" y="11636"/>
                    </a:lnTo>
                    <a:lnTo>
                      <a:pt x="37471" y="11725"/>
                    </a:lnTo>
                    <a:lnTo>
                      <a:pt x="37292" y="11734"/>
                    </a:lnTo>
                    <a:lnTo>
                      <a:pt x="37104" y="11645"/>
                    </a:lnTo>
                    <a:lnTo>
                      <a:pt x="37015" y="11565"/>
                    </a:lnTo>
                    <a:lnTo>
                      <a:pt x="36854" y="11377"/>
                    </a:lnTo>
                    <a:lnTo>
                      <a:pt x="36586" y="10975"/>
                    </a:lnTo>
                    <a:lnTo>
                      <a:pt x="36381" y="10556"/>
                    </a:lnTo>
                    <a:lnTo>
                      <a:pt x="36238" y="10127"/>
                    </a:lnTo>
                    <a:lnTo>
                      <a:pt x="36113" y="9457"/>
                    </a:lnTo>
                    <a:lnTo>
                      <a:pt x="36060" y="8546"/>
                    </a:lnTo>
                    <a:lnTo>
                      <a:pt x="36069" y="7653"/>
                    </a:lnTo>
                    <a:lnTo>
                      <a:pt x="36060" y="6796"/>
                    </a:lnTo>
                    <a:lnTo>
                      <a:pt x="35988" y="6207"/>
                    </a:lnTo>
                    <a:lnTo>
                      <a:pt x="35908" y="5841"/>
                    </a:lnTo>
                    <a:lnTo>
                      <a:pt x="35774" y="5510"/>
                    </a:lnTo>
                    <a:lnTo>
                      <a:pt x="35586" y="5198"/>
                    </a:lnTo>
                    <a:lnTo>
                      <a:pt x="35461" y="5064"/>
                    </a:lnTo>
                    <a:lnTo>
                      <a:pt x="35336" y="4939"/>
                    </a:lnTo>
                    <a:lnTo>
                      <a:pt x="35050" y="4733"/>
                    </a:lnTo>
                    <a:lnTo>
                      <a:pt x="34729" y="4564"/>
                    </a:lnTo>
                    <a:lnTo>
                      <a:pt x="34381" y="4439"/>
                    </a:lnTo>
                    <a:lnTo>
                      <a:pt x="34006" y="4349"/>
                    </a:lnTo>
                    <a:lnTo>
                      <a:pt x="33622" y="4314"/>
                    </a:lnTo>
                    <a:lnTo>
                      <a:pt x="33229" y="4314"/>
                    </a:lnTo>
                    <a:lnTo>
                      <a:pt x="32818" y="4349"/>
                    </a:lnTo>
                    <a:lnTo>
                      <a:pt x="32416" y="4439"/>
                    </a:lnTo>
                    <a:lnTo>
                      <a:pt x="32005" y="4564"/>
                    </a:lnTo>
                    <a:lnTo>
                      <a:pt x="31612" y="4742"/>
                    </a:lnTo>
                    <a:lnTo>
                      <a:pt x="31228" y="4957"/>
                    </a:lnTo>
                    <a:lnTo>
                      <a:pt x="30862" y="5224"/>
                    </a:lnTo>
                    <a:lnTo>
                      <a:pt x="30514" y="5528"/>
                    </a:lnTo>
                    <a:lnTo>
                      <a:pt x="30202" y="5885"/>
                    </a:lnTo>
                    <a:lnTo>
                      <a:pt x="29916" y="6278"/>
                    </a:lnTo>
                    <a:lnTo>
                      <a:pt x="29791" y="6501"/>
                    </a:lnTo>
                    <a:lnTo>
                      <a:pt x="29621" y="6814"/>
                    </a:lnTo>
                    <a:lnTo>
                      <a:pt x="29398" y="7421"/>
                    </a:lnTo>
                    <a:lnTo>
                      <a:pt x="29282" y="8037"/>
                    </a:lnTo>
                    <a:lnTo>
                      <a:pt x="29246" y="8636"/>
                    </a:lnTo>
                    <a:lnTo>
                      <a:pt x="29317" y="9538"/>
                    </a:lnTo>
                    <a:lnTo>
                      <a:pt x="29550" y="10707"/>
                    </a:lnTo>
                    <a:lnTo>
                      <a:pt x="29675" y="11288"/>
                    </a:lnTo>
                    <a:lnTo>
                      <a:pt x="29728" y="11592"/>
                    </a:lnTo>
                    <a:lnTo>
                      <a:pt x="29800" y="12235"/>
                    </a:lnTo>
                    <a:lnTo>
                      <a:pt x="29800" y="12922"/>
                    </a:lnTo>
                    <a:lnTo>
                      <a:pt x="29737" y="13610"/>
                    </a:lnTo>
                    <a:lnTo>
                      <a:pt x="29585" y="14279"/>
                    </a:lnTo>
                    <a:lnTo>
                      <a:pt x="29344" y="14922"/>
                    </a:lnTo>
                    <a:lnTo>
                      <a:pt x="28996" y="15503"/>
                    </a:lnTo>
                    <a:lnTo>
                      <a:pt x="28541" y="16012"/>
                    </a:lnTo>
                    <a:lnTo>
                      <a:pt x="28255" y="16217"/>
                    </a:lnTo>
                    <a:lnTo>
                      <a:pt x="27978" y="15958"/>
                    </a:lnTo>
                    <a:lnTo>
                      <a:pt x="27371" y="15476"/>
                    </a:lnTo>
                    <a:lnTo>
                      <a:pt x="26701" y="15039"/>
                    </a:lnTo>
                    <a:lnTo>
                      <a:pt x="25995" y="14690"/>
                    </a:lnTo>
                    <a:lnTo>
                      <a:pt x="25254" y="14467"/>
                    </a:lnTo>
                    <a:lnTo>
                      <a:pt x="24692" y="14396"/>
                    </a:lnTo>
                    <a:lnTo>
                      <a:pt x="24317" y="14396"/>
                    </a:lnTo>
                    <a:lnTo>
                      <a:pt x="23942" y="14449"/>
                    </a:lnTo>
                    <a:lnTo>
                      <a:pt x="23567" y="14547"/>
                    </a:lnTo>
                    <a:lnTo>
                      <a:pt x="23191" y="14699"/>
                    </a:lnTo>
                    <a:lnTo>
                      <a:pt x="22834" y="14913"/>
                    </a:lnTo>
                    <a:lnTo>
                      <a:pt x="22656" y="15047"/>
                    </a:lnTo>
                    <a:lnTo>
                      <a:pt x="22531" y="15146"/>
                    </a:lnTo>
                    <a:lnTo>
                      <a:pt x="22307" y="15360"/>
                    </a:lnTo>
                    <a:lnTo>
                      <a:pt x="22022" y="15726"/>
                    </a:lnTo>
                    <a:lnTo>
                      <a:pt x="21736" y="16307"/>
                    </a:lnTo>
                    <a:lnTo>
                      <a:pt x="21539" y="16958"/>
                    </a:lnTo>
                    <a:lnTo>
                      <a:pt x="21414" y="17673"/>
                    </a:lnTo>
                    <a:lnTo>
                      <a:pt x="21343" y="18432"/>
                    </a:lnTo>
                    <a:lnTo>
                      <a:pt x="21298" y="19584"/>
                    </a:lnTo>
                    <a:lnTo>
                      <a:pt x="21280" y="21084"/>
                    </a:lnTo>
                    <a:lnTo>
                      <a:pt x="21209" y="22075"/>
                    </a:lnTo>
                    <a:lnTo>
                      <a:pt x="21102" y="22638"/>
                    </a:lnTo>
                    <a:lnTo>
                      <a:pt x="20932" y="23111"/>
                    </a:lnTo>
                    <a:lnTo>
                      <a:pt x="20745" y="23379"/>
                    </a:lnTo>
                    <a:lnTo>
                      <a:pt x="20593" y="23522"/>
                    </a:lnTo>
                    <a:lnTo>
                      <a:pt x="20414" y="23620"/>
                    </a:lnTo>
                    <a:lnTo>
                      <a:pt x="20209" y="23692"/>
                    </a:lnTo>
                    <a:lnTo>
                      <a:pt x="19977" y="23718"/>
                    </a:lnTo>
                    <a:lnTo>
                      <a:pt x="19709" y="23701"/>
                    </a:lnTo>
                    <a:lnTo>
                      <a:pt x="19557" y="23674"/>
                    </a:lnTo>
                    <a:lnTo>
                      <a:pt x="19396" y="23629"/>
                    </a:lnTo>
                    <a:lnTo>
                      <a:pt x="19093" y="23513"/>
                    </a:lnTo>
                    <a:lnTo>
                      <a:pt x="18825" y="23343"/>
                    </a:lnTo>
                    <a:lnTo>
                      <a:pt x="18575" y="23147"/>
                    </a:lnTo>
                    <a:lnTo>
                      <a:pt x="18244" y="22781"/>
                    </a:lnTo>
                    <a:lnTo>
                      <a:pt x="17851" y="22218"/>
                    </a:lnTo>
                    <a:lnTo>
                      <a:pt x="17307" y="21289"/>
                    </a:lnTo>
                    <a:lnTo>
                      <a:pt x="16708" y="20432"/>
                    </a:lnTo>
                    <a:lnTo>
                      <a:pt x="16351" y="20075"/>
                    </a:lnTo>
                    <a:lnTo>
                      <a:pt x="16083" y="19879"/>
                    </a:lnTo>
                    <a:lnTo>
                      <a:pt x="15940" y="19789"/>
                    </a:lnTo>
                    <a:lnTo>
                      <a:pt x="15637" y="19637"/>
                    </a:lnTo>
                    <a:lnTo>
                      <a:pt x="14985" y="19396"/>
                    </a:lnTo>
                    <a:lnTo>
                      <a:pt x="14297" y="19227"/>
                    </a:lnTo>
                    <a:lnTo>
                      <a:pt x="13592" y="19137"/>
                    </a:lnTo>
                    <a:lnTo>
                      <a:pt x="12895" y="19137"/>
                    </a:lnTo>
                    <a:lnTo>
                      <a:pt x="12208" y="19218"/>
                    </a:lnTo>
                    <a:lnTo>
                      <a:pt x="11556" y="19396"/>
                    </a:lnTo>
                    <a:lnTo>
                      <a:pt x="10966" y="19682"/>
                    </a:lnTo>
                    <a:lnTo>
                      <a:pt x="10707" y="19870"/>
                    </a:lnTo>
                    <a:lnTo>
                      <a:pt x="10457" y="20057"/>
                    </a:lnTo>
                    <a:lnTo>
                      <a:pt x="10056" y="20504"/>
                    </a:lnTo>
                    <a:lnTo>
                      <a:pt x="9761" y="21022"/>
                    </a:lnTo>
                    <a:lnTo>
                      <a:pt x="9555" y="21602"/>
                    </a:lnTo>
                    <a:lnTo>
                      <a:pt x="9413" y="22218"/>
                    </a:lnTo>
                    <a:lnTo>
                      <a:pt x="9332" y="22870"/>
                    </a:lnTo>
                    <a:lnTo>
                      <a:pt x="9261" y="23879"/>
                    </a:lnTo>
                    <a:lnTo>
                      <a:pt x="9189" y="25219"/>
                    </a:lnTo>
                    <a:lnTo>
                      <a:pt x="9073" y="26147"/>
                    </a:lnTo>
                    <a:lnTo>
                      <a:pt x="8930" y="26719"/>
                    </a:lnTo>
                    <a:lnTo>
                      <a:pt x="8725" y="27219"/>
                    </a:lnTo>
                    <a:lnTo>
                      <a:pt x="8430" y="27657"/>
                    </a:lnTo>
                    <a:lnTo>
                      <a:pt x="8019" y="28005"/>
                    </a:lnTo>
                    <a:lnTo>
                      <a:pt x="7502" y="28246"/>
                    </a:lnTo>
                    <a:lnTo>
                      <a:pt x="7180" y="28326"/>
                    </a:lnTo>
                    <a:lnTo>
                      <a:pt x="6894" y="28353"/>
                    </a:lnTo>
                    <a:lnTo>
                      <a:pt x="6305" y="28326"/>
                    </a:lnTo>
                    <a:lnTo>
                      <a:pt x="5403" y="28139"/>
                    </a:lnTo>
                    <a:lnTo>
                      <a:pt x="4162" y="27755"/>
                    </a:lnTo>
                    <a:lnTo>
                      <a:pt x="3242" y="27514"/>
                    </a:lnTo>
                    <a:lnTo>
                      <a:pt x="2644" y="27433"/>
                    </a:lnTo>
                    <a:lnTo>
                      <a:pt x="2358" y="27424"/>
                    </a:lnTo>
                    <a:lnTo>
                      <a:pt x="2152" y="27433"/>
                    </a:lnTo>
                    <a:lnTo>
                      <a:pt x="1786" y="27469"/>
                    </a:lnTo>
                    <a:lnTo>
                      <a:pt x="1456" y="27567"/>
                    </a:lnTo>
                    <a:lnTo>
                      <a:pt x="1161" y="27701"/>
                    </a:lnTo>
                    <a:lnTo>
                      <a:pt x="902" y="27880"/>
                    </a:lnTo>
                    <a:lnTo>
                      <a:pt x="670" y="28094"/>
                    </a:lnTo>
                    <a:lnTo>
                      <a:pt x="483" y="28344"/>
                    </a:lnTo>
                    <a:lnTo>
                      <a:pt x="322" y="28621"/>
                    </a:lnTo>
                    <a:lnTo>
                      <a:pt x="143" y="29085"/>
                    </a:lnTo>
                    <a:lnTo>
                      <a:pt x="9" y="29791"/>
                    </a:lnTo>
                    <a:lnTo>
                      <a:pt x="0" y="30550"/>
                    </a:lnTo>
                    <a:lnTo>
                      <a:pt x="108" y="31345"/>
                    </a:lnTo>
                    <a:lnTo>
                      <a:pt x="206" y="31746"/>
                    </a:lnTo>
                    <a:lnTo>
                      <a:pt x="286" y="32068"/>
                    </a:lnTo>
                    <a:lnTo>
                      <a:pt x="509" y="32773"/>
                    </a:lnTo>
                    <a:lnTo>
                      <a:pt x="956" y="33916"/>
                    </a:lnTo>
                    <a:lnTo>
                      <a:pt x="1760" y="35568"/>
                    </a:lnTo>
                    <a:lnTo>
                      <a:pt x="2492" y="36828"/>
                    </a:lnTo>
                    <a:lnTo>
                      <a:pt x="3028" y="37649"/>
                    </a:lnTo>
                    <a:lnTo>
                      <a:pt x="3608" y="38453"/>
                    </a:lnTo>
                    <a:lnTo>
                      <a:pt x="4224" y="39212"/>
                    </a:lnTo>
                    <a:lnTo>
                      <a:pt x="4867" y="39926"/>
                    </a:lnTo>
                    <a:lnTo>
                      <a:pt x="5537" y="40560"/>
                    </a:lnTo>
                    <a:lnTo>
                      <a:pt x="6233" y="41123"/>
                    </a:lnTo>
                    <a:lnTo>
                      <a:pt x="6948" y="41596"/>
                    </a:lnTo>
                    <a:lnTo>
                      <a:pt x="7680" y="41962"/>
                    </a:lnTo>
                    <a:lnTo>
                      <a:pt x="8421" y="42203"/>
                    </a:lnTo>
                    <a:lnTo>
                      <a:pt x="8796" y="42266"/>
                    </a:lnTo>
                    <a:lnTo>
                      <a:pt x="8993" y="42275"/>
                    </a:lnTo>
                    <a:lnTo>
                      <a:pt x="9359" y="42248"/>
                    </a:lnTo>
                    <a:lnTo>
                      <a:pt x="9707" y="42159"/>
                    </a:lnTo>
                    <a:lnTo>
                      <a:pt x="10038" y="42025"/>
                    </a:lnTo>
                    <a:lnTo>
                      <a:pt x="10493" y="41748"/>
                    </a:lnTo>
                    <a:lnTo>
                      <a:pt x="11065" y="41284"/>
                    </a:lnTo>
                    <a:lnTo>
                      <a:pt x="11627" y="40792"/>
                    </a:lnTo>
                    <a:lnTo>
                      <a:pt x="12199" y="40328"/>
                    </a:lnTo>
                    <a:lnTo>
                      <a:pt x="12654" y="40051"/>
                    </a:lnTo>
                    <a:lnTo>
                      <a:pt x="12976" y="39917"/>
                    </a:lnTo>
                    <a:lnTo>
                      <a:pt x="13306" y="39828"/>
                    </a:lnTo>
                    <a:lnTo>
                      <a:pt x="13672" y="39792"/>
                    </a:lnTo>
                    <a:lnTo>
                      <a:pt x="13860" y="39810"/>
                    </a:lnTo>
                    <a:lnTo>
                      <a:pt x="14110" y="39828"/>
                    </a:lnTo>
                    <a:lnTo>
                      <a:pt x="14565" y="39908"/>
                    </a:lnTo>
                    <a:lnTo>
                      <a:pt x="14967" y="40051"/>
                    </a:lnTo>
                    <a:lnTo>
                      <a:pt x="15333" y="40239"/>
                    </a:lnTo>
                    <a:lnTo>
                      <a:pt x="15655" y="40480"/>
                    </a:lnTo>
                    <a:lnTo>
                      <a:pt x="15949" y="40757"/>
                    </a:lnTo>
                    <a:lnTo>
                      <a:pt x="16342" y="41230"/>
                    </a:lnTo>
                    <a:lnTo>
                      <a:pt x="17048" y="42337"/>
                    </a:lnTo>
                    <a:lnTo>
                      <a:pt x="17780" y="43561"/>
                    </a:lnTo>
                    <a:lnTo>
                      <a:pt x="18369" y="44364"/>
                    </a:lnTo>
                    <a:lnTo>
                      <a:pt x="18709" y="44739"/>
                    </a:lnTo>
                    <a:lnTo>
                      <a:pt x="18932" y="44954"/>
                    </a:lnTo>
                    <a:lnTo>
                      <a:pt x="19396" y="45293"/>
                    </a:lnTo>
                    <a:lnTo>
                      <a:pt x="19861" y="45507"/>
                    </a:lnTo>
                    <a:lnTo>
                      <a:pt x="20325" y="45606"/>
                    </a:lnTo>
                    <a:lnTo>
                      <a:pt x="20789" y="45606"/>
                    </a:lnTo>
                    <a:lnTo>
                      <a:pt x="21236" y="45507"/>
                    </a:lnTo>
                    <a:lnTo>
                      <a:pt x="21673" y="45311"/>
                    </a:lnTo>
                    <a:lnTo>
                      <a:pt x="22084" y="45043"/>
                    </a:lnTo>
                    <a:lnTo>
                      <a:pt x="22477" y="44704"/>
                    </a:lnTo>
                    <a:lnTo>
                      <a:pt x="22825" y="44293"/>
                    </a:lnTo>
                    <a:lnTo>
                      <a:pt x="23138" y="43820"/>
                    </a:lnTo>
                    <a:lnTo>
                      <a:pt x="23406" y="43302"/>
                    </a:lnTo>
                    <a:lnTo>
                      <a:pt x="23629" y="42739"/>
                    </a:lnTo>
                    <a:lnTo>
                      <a:pt x="23790" y="42141"/>
                    </a:lnTo>
                    <a:lnTo>
                      <a:pt x="23888" y="41516"/>
                    </a:lnTo>
                    <a:lnTo>
                      <a:pt x="23915" y="40873"/>
                    </a:lnTo>
                    <a:lnTo>
                      <a:pt x="23897" y="40542"/>
                    </a:lnTo>
                    <a:lnTo>
                      <a:pt x="23870" y="39998"/>
                    </a:lnTo>
                    <a:lnTo>
                      <a:pt x="23861" y="38944"/>
                    </a:lnTo>
                    <a:lnTo>
                      <a:pt x="23933" y="37935"/>
                    </a:lnTo>
                    <a:lnTo>
                      <a:pt x="24102" y="36997"/>
                    </a:lnTo>
                    <a:lnTo>
                      <a:pt x="24370" y="36140"/>
                    </a:lnTo>
                    <a:lnTo>
                      <a:pt x="24754" y="35363"/>
                    </a:lnTo>
                    <a:lnTo>
                      <a:pt x="25120" y="34845"/>
                    </a:lnTo>
                    <a:lnTo>
                      <a:pt x="25406" y="34533"/>
                    </a:lnTo>
                    <a:lnTo>
                      <a:pt x="25728" y="34247"/>
                    </a:lnTo>
                    <a:lnTo>
                      <a:pt x="26085" y="33997"/>
                    </a:lnTo>
                    <a:lnTo>
                      <a:pt x="26281" y="33881"/>
                    </a:lnTo>
                    <a:lnTo>
                      <a:pt x="26763" y="33907"/>
                    </a:lnTo>
                    <a:lnTo>
                      <a:pt x="27567" y="34059"/>
                    </a:lnTo>
                    <a:lnTo>
                      <a:pt x="28228" y="34300"/>
                    </a:lnTo>
                    <a:lnTo>
                      <a:pt x="28800" y="34640"/>
                    </a:lnTo>
                    <a:lnTo>
                      <a:pt x="29585" y="35292"/>
                    </a:lnTo>
                    <a:lnTo>
                      <a:pt x="30755" y="36435"/>
                    </a:lnTo>
                    <a:lnTo>
                      <a:pt x="31532" y="37122"/>
                    </a:lnTo>
                    <a:lnTo>
                      <a:pt x="31961" y="37471"/>
                    </a:lnTo>
                    <a:lnTo>
                      <a:pt x="32889" y="38087"/>
                    </a:lnTo>
                    <a:lnTo>
                      <a:pt x="33622" y="38462"/>
                    </a:lnTo>
                    <a:lnTo>
                      <a:pt x="34122" y="38658"/>
                    </a:lnTo>
                    <a:lnTo>
                      <a:pt x="34622" y="38810"/>
                    </a:lnTo>
                    <a:lnTo>
                      <a:pt x="35122" y="38908"/>
                    </a:lnTo>
                    <a:lnTo>
                      <a:pt x="35622" y="38953"/>
                    </a:lnTo>
                    <a:lnTo>
                      <a:pt x="36113" y="38944"/>
                    </a:lnTo>
                    <a:lnTo>
                      <a:pt x="36586" y="38864"/>
                    </a:lnTo>
                    <a:lnTo>
                      <a:pt x="37042" y="38721"/>
                    </a:lnTo>
                    <a:lnTo>
                      <a:pt x="37488" y="38497"/>
                    </a:lnTo>
                    <a:lnTo>
                      <a:pt x="37899" y="38203"/>
                    </a:lnTo>
                    <a:lnTo>
                      <a:pt x="38283" y="37819"/>
                    </a:lnTo>
                    <a:lnTo>
                      <a:pt x="38640" y="37354"/>
                    </a:lnTo>
                    <a:lnTo>
                      <a:pt x="38801" y="37087"/>
                    </a:lnTo>
                    <a:lnTo>
                      <a:pt x="38971" y="36765"/>
                    </a:lnTo>
                    <a:lnTo>
                      <a:pt x="39230" y="36122"/>
                    </a:lnTo>
                    <a:lnTo>
                      <a:pt x="39426" y="35461"/>
                    </a:lnTo>
                    <a:lnTo>
                      <a:pt x="39551" y="34783"/>
                    </a:lnTo>
                    <a:lnTo>
                      <a:pt x="39623" y="34086"/>
                    </a:lnTo>
                    <a:lnTo>
                      <a:pt x="39640" y="33381"/>
                    </a:lnTo>
                    <a:lnTo>
                      <a:pt x="39587" y="32309"/>
                    </a:lnTo>
                    <a:lnTo>
                      <a:pt x="39382" y="30862"/>
                    </a:lnTo>
                    <a:lnTo>
                      <a:pt x="39096" y="29407"/>
                    </a:lnTo>
                    <a:lnTo>
                      <a:pt x="38596" y="27255"/>
                    </a:lnTo>
                    <a:lnTo>
                      <a:pt x="38310" y="25879"/>
                    </a:lnTo>
                    <a:lnTo>
                      <a:pt x="38256" y="25567"/>
                    </a:lnTo>
                    <a:lnTo>
                      <a:pt x="38185" y="24897"/>
                    </a:lnTo>
                    <a:lnTo>
                      <a:pt x="38167" y="24210"/>
                    </a:lnTo>
                    <a:lnTo>
                      <a:pt x="38203" y="23513"/>
                    </a:lnTo>
                    <a:lnTo>
                      <a:pt x="38310" y="22843"/>
                    </a:lnTo>
                    <a:lnTo>
                      <a:pt x="38489" y="22200"/>
                    </a:lnTo>
                    <a:lnTo>
                      <a:pt x="38756" y="21629"/>
                    </a:lnTo>
                    <a:lnTo>
                      <a:pt x="39114" y="21120"/>
                    </a:lnTo>
                    <a:lnTo>
                      <a:pt x="39337" y="20914"/>
                    </a:lnTo>
                    <a:lnTo>
                      <a:pt x="39560" y="20718"/>
                    </a:lnTo>
                    <a:lnTo>
                      <a:pt x="40024" y="20459"/>
                    </a:lnTo>
                    <a:lnTo>
                      <a:pt x="40507" y="20352"/>
                    </a:lnTo>
                    <a:lnTo>
                      <a:pt x="40998" y="20352"/>
                    </a:lnTo>
                    <a:lnTo>
                      <a:pt x="41498" y="20441"/>
                    </a:lnTo>
                    <a:lnTo>
                      <a:pt x="41998" y="20602"/>
                    </a:lnTo>
                    <a:lnTo>
                      <a:pt x="42757" y="20923"/>
                    </a:lnTo>
                    <a:lnTo>
                      <a:pt x="43739" y="21370"/>
                    </a:lnTo>
                    <a:lnTo>
                      <a:pt x="44445" y="21611"/>
                    </a:lnTo>
                    <a:lnTo>
                      <a:pt x="44900" y="21682"/>
                    </a:lnTo>
                    <a:lnTo>
                      <a:pt x="45338" y="21665"/>
                    </a:lnTo>
                    <a:lnTo>
                      <a:pt x="45740" y="21522"/>
                    </a:lnTo>
                    <a:lnTo>
                      <a:pt x="46124" y="21227"/>
                    </a:lnTo>
                    <a:lnTo>
                      <a:pt x="46472" y="20772"/>
                    </a:lnTo>
                    <a:lnTo>
                      <a:pt x="46642" y="20468"/>
                    </a:lnTo>
                    <a:lnTo>
                      <a:pt x="46704" y="20155"/>
                    </a:lnTo>
                    <a:lnTo>
                      <a:pt x="46784" y="19539"/>
                    </a:lnTo>
                    <a:lnTo>
                      <a:pt x="46811" y="18941"/>
                    </a:lnTo>
                    <a:lnTo>
                      <a:pt x="46776" y="18360"/>
                    </a:lnTo>
                    <a:lnTo>
                      <a:pt x="46686" y="17816"/>
                    </a:lnTo>
                    <a:lnTo>
                      <a:pt x="46534" y="17316"/>
                    </a:lnTo>
                    <a:lnTo>
                      <a:pt x="46338" y="16869"/>
                    </a:lnTo>
                    <a:lnTo>
                      <a:pt x="46088" y="16494"/>
                    </a:lnTo>
                    <a:lnTo>
                      <a:pt x="45945" y="16333"/>
                    </a:lnTo>
                    <a:lnTo>
                      <a:pt x="45552" y="15994"/>
                    </a:lnTo>
                    <a:lnTo>
                      <a:pt x="44900" y="15494"/>
                    </a:lnTo>
                    <a:lnTo>
                      <a:pt x="44481" y="15146"/>
                    </a:lnTo>
                    <a:lnTo>
                      <a:pt x="44132" y="14771"/>
                    </a:lnTo>
                    <a:lnTo>
                      <a:pt x="43873" y="14342"/>
                    </a:lnTo>
                    <a:lnTo>
                      <a:pt x="43784" y="13976"/>
                    </a:lnTo>
                    <a:lnTo>
                      <a:pt x="43766" y="13717"/>
                    </a:lnTo>
                    <a:lnTo>
                      <a:pt x="43802" y="13431"/>
                    </a:lnTo>
                    <a:lnTo>
                      <a:pt x="43882" y="13127"/>
                    </a:lnTo>
                    <a:lnTo>
                      <a:pt x="43954" y="12967"/>
                    </a:lnTo>
                    <a:lnTo>
                      <a:pt x="44034" y="12779"/>
                    </a:lnTo>
                    <a:lnTo>
                      <a:pt x="44230" y="12485"/>
                    </a:lnTo>
                    <a:lnTo>
                      <a:pt x="44445" y="12252"/>
                    </a:lnTo>
                    <a:lnTo>
                      <a:pt x="44677" y="12092"/>
                    </a:lnTo>
                    <a:lnTo>
                      <a:pt x="45061" y="11931"/>
                    </a:lnTo>
                    <a:lnTo>
                      <a:pt x="45624" y="11859"/>
                    </a:lnTo>
                    <a:lnTo>
                      <a:pt x="46231" y="11851"/>
                    </a:lnTo>
                    <a:lnTo>
                      <a:pt x="46847" y="11833"/>
                    </a:lnTo>
                    <a:lnTo>
                      <a:pt x="47302" y="11752"/>
                    </a:lnTo>
                    <a:lnTo>
                      <a:pt x="47606" y="11654"/>
                    </a:lnTo>
                    <a:lnTo>
                      <a:pt x="47892" y="11511"/>
                    </a:lnTo>
                    <a:lnTo>
                      <a:pt x="48178" y="11306"/>
                    </a:lnTo>
                    <a:lnTo>
                      <a:pt x="48311" y="11181"/>
                    </a:lnTo>
                    <a:lnTo>
                      <a:pt x="48472" y="11002"/>
                    </a:lnTo>
                    <a:lnTo>
                      <a:pt x="48740" y="10582"/>
                    </a:lnTo>
                    <a:lnTo>
                      <a:pt x="48937" y="10100"/>
                    </a:lnTo>
                    <a:lnTo>
                      <a:pt x="49079" y="9600"/>
                    </a:lnTo>
                    <a:lnTo>
                      <a:pt x="49160" y="9082"/>
                    </a:lnTo>
                    <a:lnTo>
                      <a:pt x="49169" y="8573"/>
                    </a:lnTo>
                    <a:lnTo>
                      <a:pt x="49124" y="8091"/>
                    </a:lnTo>
                    <a:lnTo>
                      <a:pt x="49017" y="7671"/>
                    </a:lnTo>
                    <a:lnTo>
                      <a:pt x="48937" y="7493"/>
                    </a:lnTo>
                    <a:lnTo>
                      <a:pt x="48847" y="7332"/>
                    </a:lnTo>
                    <a:lnTo>
                      <a:pt x="48579" y="7091"/>
                    </a:lnTo>
                    <a:lnTo>
                      <a:pt x="48061" y="6877"/>
                    </a:lnTo>
                    <a:lnTo>
                      <a:pt x="47517" y="6734"/>
                    </a:lnTo>
                    <a:lnTo>
                      <a:pt x="47195" y="6626"/>
                    </a:lnTo>
                    <a:lnTo>
                      <a:pt x="46945" y="6484"/>
                    </a:lnTo>
                    <a:lnTo>
                      <a:pt x="46811" y="6260"/>
                    </a:lnTo>
                    <a:lnTo>
                      <a:pt x="46811" y="6117"/>
                    </a:lnTo>
                    <a:lnTo>
                      <a:pt x="46820" y="5966"/>
                    </a:lnTo>
                    <a:lnTo>
                      <a:pt x="46874" y="5698"/>
                    </a:lnTo>
                    <a:lnTo>
                      <a:pt x="47026" y="5332"/>
                    </a:lnTo>
                    <a:lnTo>
                      <a:pt x="47338" y="4903"/>
                    </a:lnTo>
                    <a:lnTo>
                      <a:pt x="47731" y="4519"/>
                    </a:lnTo>
                    <a:lnTo>
                      <a:pt x="48151" y="4144"/>
                    </a:lnTo>
                    <a:lnTo>
                      <a:pt x="48562" y="3733"/>
                    </a:lnTo>
                    <a:lnTo>
                      <a:pt x="48901" y="3269"/>
                    </a:lnTo>
                    <a:lnTo>
                      <a:pt x="49088" y="2849"/>
                    </a:lnTo>
                    <a:lnTo>
                      <a:pt x="49169" y="2537"/>
                    </a:lnTo>
                    <a:lnTo>
                      <a:pt x="49196" y="2358"/>
                    </a:lnTo>
                    <a:lnTo>
                      <a:pt x="49213" y="2090"/>
                    </a:lnTo>
                    <a:lnTo>
                      <a:pt x="49204" y="1599"/>
                    </a:lnTo>
                    <a:lnTo>
                      <a:pt x="49124" y="1170"/>
                    </a:lnTo>
                    <a:lnTo>
                      <a:pt x="48990" y="813"/>
                    </a:lnTo>
                    <a:lnTo>
                      <a:pt x="48803" y="527"/>
                    </a:lnTo>
                    <a:lnTo>
                      <a:pt x="48570" y="295"/>
                    </a:lnTo>
                    <a:lnTo>
                      <a:pt x="48303" y="134"/>
                    </a:lnTo>
                    <a:lnTo>
                      <a:pt x="48017" y="36"/>
                    </a:lnTo>
                    <a:lnTo>
                      <a:pt x="47704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3"/>
              <p:cNvSpPr/>
              <p:nvPr/>
            </p:nvSpPr>
            <p:spPr>
              <a:xfrm rot="2389219" flipH="1">
                <a:off x="-4722987" y="3735966"/>
                <a:ext cx="2651830" cy="1639120"/>
              </a:xfrm>
              <a:custGeom>
                <a:avLst/>
                <a:gdLst/>
                <a:ahLst/>
                <a:cxnLst/>
                <a:rect l="l" t="t" r="r" b="b"/>
                <a:pathLst>
                  <a:path w="39472" h="24398" extrusionOk="0">
                    <a:moveTo>
                      <a:pt x="39444" y="1"/>
                    </a:moveTo>
                    <a:lnTo>
                      <a:pt x="39426" y="10"/>
                    </a:lnTo>
                    <a:lnTo>
                      <a:pt x="38310" y="1457"/>
                    </a:lnTo>
                    <a:lnTo>
                      <a:pt x="36078" y="4189"/>
                    </a:lnTo>
                    <a:lnTo>
                      <a:pt x="33810" y="6752"/>
                    </a:lnTo>
                    <a:lnTo>
                      <a:pt x="32059" y="8565"/>
                    </a:lnTo>
                    <a:lnTo>
                      <a:pt x="30863" y="9735"/>
                    </a:lnTo>
                    <a:lnTo>
                      <a:pt x="30255" y="10306"/>
                    </a:lnTo>
                    <a:lnTo>
                      <a:pt x="29032" y="11315"/>
                    </a:lnTo>
                    <a:lnTo>
                      <a:pt x="26585" y="13235"/>
                    </a:lnTo>
                    <a:lnTo>
                      <a:pt x="24120" y="15039"/>
                    </a:lnTo>
                    <a:lnTo>
                      <a:pt x="21638" y="16727"/>
                    </a:lnTo>
                    <a:lnTo>
                      <a:pt x="20397" y="17522"/>
                    </a:lnTo>
                    <a:lnTo>
                      <a:pt x="19138" y="18200"/>
                    </a:lnTo>
                    <a:lnTo>
                      <a:pt x="16610" y="19459"/>
                    </a:lnTo>
                    <a:lnTo>
                      <a:pt x="14056" y="20602"/>
                    </a:lnTo>
                    <a:lnTo>
                      <a:pt x="11502" y="21620"/>
                    </a:lnTo>
                    <a:lnTo>
                      <a:pt x="10208" y="22076"/>
                    </a:lnTo>
                    <a:lnTo>
                      <a:pt x="9591" y="22237"/>
                    </a:lnTo>
                    <a:lnTo>
                      <a:pt x="8314" y="22513"/>
                    </a:lnTo>
                    <a:lnTo>
                      <a:pt x="6368" y="22853"/>
                    </a:lnTo>
                    <a:lnTo>
                      <a:pt x="3760" y="23255"/>
                    </a:lnTo>
                    <a:lnTo>
                      <a:pt x="1867" y="23594"/>
                    </a:lnTo>
                    <a:lnTo>
                      <a:pt x="653" y="23862"/>
                    </a:lnTo>
                    <a:lnTo>
                      <a:pt x="72" y="24023"/>
                    </a:lnTo>
                    <a:lnTo>
                      <a:pt x="19" y="24040"/>
                    </a:lnTo>
                    <a:lnTo>
                      <a:pt x="1" y="24139"/>
                    </a:lnTo>
                    <a:lnTo>
                      <a:pt x="63" y="24255"/>
                    </a:lnTo>
                    <a:lnTo>
                      <a:pt x="170" y="24344"/>
                    </a:lnTo>
                    <a:lnTo>
                      <a:pt x="233" y="24353"/>
                    </a:lnTo>
                    <a:lnTo>
                      <a:pt x="965" y="24398"/>
                    </a:lnTo>
                    <a:lnTo>
                      <a:pt x="2412" y="24380"/>
                    </a:lnTo>
                    <a:lnTo>
                      <a:pt x="3858" y="24246"/>
                    </a:lnTo>
                    <a:lnTo>
                      <a:pt x="5278" y="24014"/>
                    </a:lnTo>
                    <a:lnTo>
                      <a:pt x="6698" y="23710"/>
                    </a:lnTo>
                    <a:lnTo>
                      <a:pt x="8091" y="23344"/>
                    </a:lnTo>
                    <a:lnTo>
                      <a:pt x="10154" y="22754"/>
                    </a:lnTo>
                    <a:lnTo>
                      <a:pt x="11502" y="22353"/>
                    </a:lnTo>
                    <a:lnTo>
                      <a:pt x="12833" y="21835"/>
                    </a:lnTo>
                    <a:lnTo>
                      <a:pt x="15476" y="20709"/>
                    </a:lnTo>
                    <a:lnTo>
                      <a:pt x="18102" y="19450"/>
                    </a:lnTo>
                    <a:lnTo>
                      <a:pt x="20709" y="18057"/>
                    </a:lnTo>
                    <a:lnTo>
                      <a:pt x="22004" y="17307"/>
                    </a:lnTo>
                    <a:lnTo>
                      <a:pt x="23254" y="16450"/>
                    </a:lnTo>
                    <a:lnTo>
                      <a:pt x="25737" y="14646"/>
                    </a:lnTo>
                    <a:lnTo>
                      <a:pt x="28201" y="12717"/>
                    </a:lnTo>
                    <a:lnTo>
                      <a:pt x="30639" y="10672"/>
                    </a:lnTo>
                    <a:lnTo>
                      <a:pt x="31854" y="9601"/>
                    </a:lnTo>
                    <a:lnTo>
                      <a:pt x="32872" y="8600"/>
                    </a:lnTo>
                    <a:lnTo>
                      <a:pt x="34435" y="7011"/>
                    </a:lnTo>
                    <a:lnTo>
                      <a:pt x="35462" y="5886"/>
                    </a:lnTo>
                    <a:lnTo>
                      <a:pt x="36462" y="4707"/>
                    </a:lnTo>
                    <a:lnTo>
                      <a:pt x="37417" y="3466"/>
                    </a:lnTo>
                    <a:lnTo>
                      <a:pt x="38301" y="2153"/>
                    </a:lnTo>
                    <a:lnTo>
                      <a:pt x="39105" y="769"/>
                    </a:lnTo>
                    <a:lnTo>
                      <a:pt x="39462" y="46"/>
                    </a:lnTo>
                    <a:lnTo>
                      <a:pt x="39471" y="19"/>
                    </a:lnTo>
                    <a:lnTo>
                      <a:pt x="39444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3"/>
              <p:cNvSpPr/>
              <p:nvPr/>
            </p:nvSpPr>
            <p:spPr>
              <a:xfrm rot="2389219" flipH="1">
                <a:off x="-4363616" y="4240256"/>
                <a:ext cx="481229" cy="255025"/>
              </a:xfrm>
              <a:custGeom>
                <a:avLst/>
                <a:gdLst/>
                <a:ahLst/>
                <a:cxnLst/>
                <a:rect l="l" t="t" r="r" b="b"/>
                <a:pathLst>
                  <a:path w="7163" h="3796" extrusionOk="0">
                    <a:moveTo>
                      <a:pt x="81" y="1"/>
                    </a:moveTo>
                    <a:lnTo>
                      <a:pt x="28" y="19"/>
                    </a:lnTo>
                    <a:lnTo>
                      <a:pt x="1" y="135"/>
                    </a:lnTo>
                    <a:lnTo>
                      <a:pt x="45" y="170"/>
                    </a:lnTo>
                    <a:lnTo>
                      <a:pt x="974" y="465"/>
                    </a:lnTo>
                    <a:lnTo>
                      <a:pt x="2314" y="965"/>
                    </a:lnTo>
                    <a:lnTo>
                      <a:pt x="3171" y="1331"/>
                    </a:lnTo>
                    <a:lnTo>
                      <a:pt x="4010" y="1742"/>
                    </a:lnTo>
                    <a:lnTo>
                      <a:pt x="4832" y="2215"/>
                    </a:lnTo>
                    <a:lnTo>
                      <a:pt x="5636" y="2760"/>
                    </a:lnTo>
                    <a:lnTo>
                      <a:pt x="6439" y="3394"/>
                    </a:lnTo>
                    <a:lnTo>
                      <a:pt x="6832" y="3751"/>
                    </a:lnTo>
                    <a:lnTo>
                      <a:pt x="6877" y="3778"/>
                    </a:lnTo>
                    <a:lnTo>
                      <a:pt x="6957" y="3796"/>
                    </a:lnTo>
                    <a:lnTo>
                      <a:pt x="7064" y="3742"/>
                    </a:lnTo>
                    <a:lnTo>
                      <a:pt x="7163" y="3564"/>
                    </a:lnTo>
                    <a:lnTo>
                      <a:pt x="7154" y="3349"/>
                    </a:lnTo>
                    <a:lnTo>
                      <a:pt x="7091" y="3269"/>
                    </a:lnTo>
                    <a:lnTo>
                      <a:pt x="6725" y="2912"/>
                    </a:lnTo>
                    <a:lnTo>
                      <a:pt x="5957" y="2251"/>
                    </a:lnTo>
                    <a:lnTo>
                      <a:pt x="5144" y="1653"/>
                    </a:lnTo>
                    <a:lnTo>
                      <a:pt x="4278" y="1126"/>
                    </a:lnTo>
                    <a:lnTo>
                      <a:pt x="3376" y="688"/>
                    </a:lnTo>
                    <a:lnTo>
                      <a:pt x="2457" y="349"/>
                    </a:lnTo>
                    <a:lnTo>
                      <a:pt x="1510" y="117"/>
                    </a:lnTo>
                    <a:lnTo>
                      <a:pt x="554" y="10"/>
                    </a:lnTo>
                    <a:lnTo>
                      <a:pt x="81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3"/>
              <p:cNvSpPr/>
              <p:nvPr/>
            </p:nvSpPr>
            <p:spPr>
              <a:xfrm rot="2389219" flipH="1">
                <a:off x="-4215936" y="3409066"/>
                <a:ext cx="273635" cy="58314"/>
              </a:xfrm>
              <a:custGeom>
                <a:avLst/>
                <a:gdLst/>
                <a:ahLst/>
                <a:cxnLst/>
                <a:rect l="l" t="t" r="r" b="b"/>
                <a:pathLst>
                  <a:path w="4073" h="868" extrusionOk="0">
                    <a:moveTo>
                      <a:pt x="1375" y="1"/>
                    </a:moveTo>
                    <a:lnTo>
                      <a:pt x="715" y="19"/>
                    </a:lnTo>
                    <a:lnTo>
                      <a:pt x="465" y="72"/>
                    </a:lnTo>
                    <a:lnTo>
                      <a:pt x="241" y="179"/>
                    </a:lnTo>
                    <a:lnTo>
                      <a:pt x="72" y="340"/>
                    </a:lnTo>
                    <a:lnTo>
                      <a:pt x="9" y="447"/>
                    </a:lnTo>
                    <a:lnTo>
                      <a:pt x="0" y="483"/>
                    </a:lnTo>
                    <a:lnTo>
                      <a:pt x="0" y="563"/>
                    </a:lnTo>
                    <a:lnTo>
                      <a:pt x="27" y="581"/>
                    </a:lnTo>
                    <a:lnTo>
                      <a:pt x="54" y="599"/>
                    </a:lnTo>
                    <a:lnTo>
                      <a:pt x="81" y="608"/>
                    </a:lnTo>
                    <a:lnTo>
                      <a:pt x="107" y="617"/>
                    </a:lnTo>
                    <a:lnTo>
                      <a:pt x="134" y="581"/>
                    </a:lnTo>
                    <a:lnTo>
                      <a:pt x="152" y="555"/>
                    </a:lnTo>
                    <a:lnTo>
                      <a:pt x="170" y="528"/>
                    </a:lnTo>
                    <a:lnTo>
                      <a:pt x="170" y="510"/>
                    </a:lnTo>
                    <a:lnTo>
                      <a:pt x="161" y="510"/>
                    </a:lnTo>
                    <a:lnTo>
                      <a:pt x="616" y="501"/>
                    </a:lnTo>
                    <a:lnTo>
                      <a:pt x="1616" y="501"/>
                    </a:lnTo>
                    <a:lnTo>
                      <a:pt x="2090" y="537"/>
                    </a:lnTo>
                    <a:lnTo>
                      <a:pt x="2554" y="617"/>
                    </a:lnTo>
                    <a:lnTo>
                      <a:pt x="3242" y="796"/>
                    </a:lnTo>
                    <a:lnTo>
                      <a:pt x="3706" y="867"/>
                    </a:lnTo>
                    <a:lnTo>
                      <a:pt x="3947" y="867"/>
                    </a:lnTo>
                    <a:lnTo>
                      <a:pt x="4010" y="840"/>
                    </a:lnTo>
                    <a:lnTo>
                      <a:pt x="4072" y="671"/>
                    </a:lnTo>
                    <a:lnTo>
                      <a:pt x="4045" y="599"/>
                    </a:lnTo>
                    <a:lnTo>
                      <a:pt x="3938" y="501"/>
                    </a:lnTo>
                    <a:lnTo>
                      <a:pt x="3688" y="331"/>
                    </a:lnTo>
                    <a:lnTo>
                      <a:pt x="3269" y="162"/>
                    </a:lnTo>
                    <a:lnTo>
                      <a:pt x="2661" y="54"/>
                    </a:lnTo>
                    <a:lnTo>
                      <a:pt x="2036" y="28"/>
                    </a:lnTo>
                    <a:lnTo>
                      <a:pt x="1742" y="28"/>
                    </a:lnTo>
                    <a:lnTo>
                      <a:pt x="137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3"/>
              <p:cNvSpPr/>
              <p:nvPr/>
            </p:nvSpPr>
            <p:spPr>
              <a:xfrm rot="2389219" flipH="1">
                <a:off x="-3735884" y="3527248"/>
                <a:ext cx="63622" cy="451198"/>
              </a:xfrm>
              <a:custGeom>
                <a:avLst/>
                <a:gdLst/>
                <a:ahLst/>
                <a:cxnLst/>
                <a:rect l="l" t="t" r="r" b="b"/>
                <a:pathLst>
                  <a:path w="947" h="6716" extrusionOk="0">
                    <a:moveTo>
                      <a:pt x="125" y="1"/>
                    </a:moveTo>
                    <a:lnTo>
                      <a:pt x="45" y="63"/>
                    </a:lnTo>
                    <a:lnTo>
                      <a:pt x="27" y="126"/>
                    </a:lnTo>
                    <a:lnTo>
                      <a:pt x="9" y="260"/>
                    </a:lnTo>
                    <a:lnTo>
                      <a:pt x="0" y="545"/>
                    </a:lnTo>
                    <a:lnTo>
                      <a:pt x="71" y="965"/>
                    </a:lnTo>
                    <a:lnTo>
                      <a:pt x="250" y="1537"/>
                    </a:lnTo>
                    <a:lnTo>
                      <a:pt x="429" y="2090"/>
                    </a:lnTo>
                    <a:lnTo>
                      <a:pt x="473" y="2349"/>
                    </a:lnTo>
                    <a:lnTo>
                      <a:pt x="536" y="2849"/>
                    </a:lnTo>
                    <a:lnTo>
                      <a:pt x="545" y="3876"/>
                    </a:lnTo>
                    <a:lnTo>
                      <a:pt x="464" y="4930"/>
                    </a:lnTo>
                    <a:lnTo>
                      <a:pt x="295" y="6002"/>
                    </a:lnTo>
                    <a:lnTo>
                      <a:pt x="197" y="6546"/>
                    </a:lnTo>
                    <a:lnTo>
                      <a:pt x="188" y="6618"/>
                    </a:lnTo>
                    <a:lnTo>
                      <a:pt x="259" y="6707"/>
                    </a:lnTo>
                    <a:lnTo>
                      <a:pt x="375" y="6716"/>
                    </a:lnTo>
                    <a:lnTo>
                      <a:pt x="482" y="6645"/>
                    </a:lnTo>
                    <a:lnTo>
                      <a:pt x="509" y="6573"/>
                    </a:lnTo>
                    <a:lnTo>
                      <a:pt x="625" y="6028"/>
                    </a:lnTo>
                    <a:lnTo>
                      <a:pt x="813" y="4939"/>
                    </a:lnTo>
                    <a:lnTo>
                      <a:pt x="929" y="3858"/>
                    </a:lnTo>
                    <a:lnTo>
                      <a:pt x="947" y="2805"/>
                    </a:lnTo>
                    <a:lnTo>
                      <a:pt x="911" y="2296"/>
                    </a:lnTo>
                    <a:lnTo>
                      <a:pt x="884" y="2010"/>
                    </a:lnTo>
                    <a:lnTo>
                      <a:pt x="795" y="1340"/>
                    </a:lnTo>
                    <a:lnTo>
                      <a:pt x="634" y="661"/>
                    </a:lnTo>
                    <a:lnTo>
                      <a:pt x="438" y="260"/>
                    </a:lnTo>
                    <a:lnTo>
                      <a:pt x="277" y="72"/>
                    </a:lnTo>
                    <a:lnTo>
                      <a:pt x="170" y="19"/>
                    </a:lnTo>
                    <a:lnTo>
                      <a:pt x="125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3"/>
              <p:cNvSpPr/>
              <p:nvPr/>
            </p:nvSpPr>
            <p:spPr>
              <a:xfrm rot="2389219" flipH="1">
                <a:off x="-3273737" y="4843179"/>
                <a:ext cx="93048" cy="449989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6698" extrusionOk="0">
                    <a:moveTo>
                      <a:pt x="197" y="0"/>
                    </a:moveTo>
                    <a:lnTo>
                      <a:pt x="63" y="63"/>
                    </a:lnTo>
                    <a:lnTo>
                      <a:pt x="1" y="197"/>
                    </a:lnTo>
                    <a:lnTo>
                      <a:pt x="28" y="268"/>
                    </a:lnTo>
                    <a:lnTo>
                      <a:pt x="197" y="670"/>
                    </a:lnTo>
                    <a:lnTo>
                      <a:pt x="483" y="1456"/>
                    </a:lnTo>
                    <a:lnTo>
                      <a:pt x="688" y="2224"/>
                    </a:lnTo>
                    <a:lnTo>
                      <a:pt x="813" y="2983"/>
                    </a:lnTo>
                    <a:lnTo>
                      <a:pt x="858" y="3742"/>
                    </a:lnTo>
                    <a:lnTo>
                      <a:pt x="831" y="4510"/>
                    </a:lnTo>
                    <a:lnTo>
                      <a:pt x="724" y="5296"/>
                    </a:lnTo>
                    <a:lnTo>
                      <a:pt x="563" y="6108"/>
                    </a:lnTo>
                    <a:lnTo>
                      <a:pt x="447" y="6528"/>
                    </a:lnTo>
                    <a:lnTo>
                      <a:pt x="438" y="6573"/>
                    </a:lnTo>
                    <a:lnTo>
                      <a:pt x="474" y="6653"/>
                    </a:lnTo>
                    <a:lnTo>
                      <a:pt x="546" y="6698"/>
                    </a:lnTo>
                    <a:lnTo>
                      <a:pt x="626" y="6680"/>
                    </a:lnTo>
                    <a:lnTo>
                      <a:pt x="653" y="6644"/>
                    </a:lnTo>
                    <a:lnTo>
                      <a:pt x="849" y="6278"/>
                    </a:lnTo>
                    <a:lnTo>
                      <a:pt x="1144" y="5501"/>
                    </a:lnTo>
                    <a:lnTo>
                      <a:pt x="1322" y="4671"/>
                    </a:lnTo>
                    <a:lnTo>
                      <a:pt x="1385" y="3804"/>
                    </a:lnTo>
                    <a:lnTo>
                      <a:pt x="1340" y="2929"/>
                    </a:lnTo>
                    <a:lnTo>
                      <a:pt x="1197" y="2063"/>
                    </a:lnTo>
                    <a:lnTo>
                      <a:pt x="947" y="1233"/>
                    </a:lnTo>
                    <a:lnTo>
                      <a:pt x="608" y="456"/>
                    </a:lnTo>
                    <a:lnTo>
                      <a:pt x="394" y="98"/>
                    </a:lnTo>
                    <a:lnTo>
                      <a:pt x="340" y="27"/>
                    </a:lnTo>
                    <a:lnTo>
                      <a:pt x="19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3"/>
              <p:cNvSpPr/>
              <p:nvPr/>
            </p:nvSpPr>
            <p:spPr>
              <a:xfrm rot="2389219" flipH="1">
                <a:off x="-3589768" y="4138966"/>
                <a:ext cx="139269" cy="579584"/>
              </a:xfrm>
              <a:custGeom>
                <a:avLst/>
                <a:gdLst/>
                <a:ahLst/>
                <a:cxnLst/>
                <a:rect l="l" t="t" r="r" b="b"/>
                <a:pathLst>
                  <a:path w="2073" h="8627" extrusionOk="0">
                    <a:moveTo>
                      <a:pt x="1402" y="0"/>
                    </a:moveTo>
                    <a:lnTo>
                      <a:pt x="1260" y="81"/>
                    </a:lnTo>
                    <a:lnTo>
                      <a:pt x="1188" y="232"/>
                    </a:lnTo>
                    <a:lnTo>
                      <a:pt x="1215" y="322"/>
                    </a:lnTo>
                    <a:lnTo>
                      <a:pt x="1331" y="572"/>
                    </a:lnTo>
                    <a:lnTo>
                      <a:pt x="1501" y="1072"/>
                    </a:lnTo>
                    <a:lnTo>
                      <a:pt x="1626" y="1581"/>
                    </a:lnTo>
                    <a:lnTo>
                      <a:pt x="1697" y="2090"/>
                    </a:lnTo>
                    <a:lnTo>
                      <a:pt x="1715" y="2858"/>
                    </a:lnTo>
                    <a:lnTo>
                      <a:pt x="1599" y="3894"/>
                    </a:lnTo>
                    <a:lnTo>
                      <a:pt x="1349" y="4930"/>
                    </a:lnTo>
                    <a:lnTo>
                      <a:pt x="1010" y="5974"/>
                    </a:lnTo>
                    <a:lnTo>
                      <a:pt x="411" y="7546"/>
                    </a:lnTo>
                    <a:lnTo>
                      <a:pt x="0" y="8573"/>
                    </a:lnTo>
                    <a:lnTo>
                      <a:pt x="0" y="8600"/>
                    </a:lnTo>
                    <a:lnTo>
                      <a:pt x="36" y="8627"/>
                    </a:lnTo>
                    <a:lnTo>
                      <a:pt x="54" y="8609"/>
                    </a:lnTo>
                    <a:lnTo>
                      <a:pt x="349" y="8135"/>
                    </a:lnTo>
                    <a:lnTo>
                      <a:pt x="885" y="7126"/>
                    </a:lnTo>
                    <a:lnTo>
                      <a:pt x="1340" y="6055"/>
                    </a:lnTo>
                    <a:lnTo>
                      <a:pt x="1706" y="4939"/>
                    </a:lnTo>
                    <a:lnTo>
                      <a:pt x="1956" y="3822"/>
                    </a:lnTo>
                    <a:lnTo>
                      <a:pt x="2072" y="2706"/>
                    </a:lnTo>
                    <a:lnTo>
                      <a:pt x="2045" y="1893"/>
                    </a:lnTo>
                    <a:lnTo>
                      <a:pt x="1983" y="1358"/>
                    </a:lnTo>
                    <a:lnTo>
                      <a:pt x="1867" y="840"/>
                    </a:lnTo>
                    <a:lnTo>
                      <a:pt x="1706" y="340"/>
                    </a:lnTo>
                    <a:lnTo>
                      <a:pt x="1608" y="99"/>
                    </a:lnTo>
                    <a:lnTo>
                      <a:pt x="1554" y="27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1_Title and body">
    <p:bg>
      <p:bgPr>
        <a:solidFill>
          <a:schemeClr val="accent1"/>
        </a:solidFill>
        <a:effectLst/>
      </p:bgPr>
    </p:bg>
    <p:spTree>
      <p:nvGrpSpPr>
        <p:cNvPr id="1" name="Shape 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Google Shape;186;p4"/>
          <p:cNvSpPr txBox="1">
            <a:spLocks noGrp="1"/>
          </p:cNvSpPr>
          <p:nvPr>
            <p:ph type="title"/>
          </p:nvPr>
        </p:nvSpPr>
        <p:spPr>
          <a:xfrm>
            <a:off x="666750" y="454475"/>
            <a:ext cx="7924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7" name="Google Shape;187;p4"/>
          <p:cNvSpPr txBox="1">
            <a:spLocks noGrp="1"/>
          </p:cNvSpPr>
          <p:nvPr>
            <p:ph type="body" idx="1"/>
          </p:nvPr>
        </p:nvSpPr>
        <p:spPr>
          <a:xfrm>
            <a:off x="666750" y="1152475"/>
            <a:ext cx="78057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Nunito Black"/>
              <a:buAutoNum type="arabicPeriod"/>
              <a:defRPr sz="12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grpSp>
        <p:nvGrpSpPr>
          <p:cNvPr id="188" name="Google Shape;188;p4"/>
          <p:cNvGrpSpPr/>
          <p:nvPr/>
        </p:nvGrpSpPr>
        <p:grpSpPr>
          <a:xfrm rot="7320323">
            <a:off x="-1574109" y="-1481316"/>
            <a:ext cx="4031695" cy="3866827"/>
            <a:chOff x="-1361131" y="3033798"/>
            <a:chExt cx="4031687" cy="3866819"/>
          </a:xfrm>
        </p:grpSpPr>
        <p:sp>
          <p:nvSpPr>
            <p:cNvPr id="189" name="Google Shape;189;p4"/>
            <p:cNvSpPr/>
            <p:nvPr/>
          </p:nvSpPr>
          <p:spPr>
            <a:xfrm rot="-975157" flipH="1">
              <a:off x="-998443" y="3435250"/>
              <a:ext cx="3306310" cy="3063916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4"/>
            <p:cNvSpPr/>
            <p:nvPr/>
          </p:nvSpPr>
          <p:spPr>
            <a:xfrm rot="-975157" flipH="1">
              <a:off x="-517996" y="4168256"/>
              <a:ext cx="2651820" cy="1639114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4"/>
            <p:cNvSpPr/>
            <p:nvPr/>
          </p:nvSpPr>
          <p:spPr>
            <a:xfrm rot="-975157" flipH="1">
              <a:off x="6331" y="5357870"/>
              <a:ext cx="481227" cy="255024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4"/>
            <p:cNvSpPr/>
            <p:nvPr/>
          </p:nvSpPr>
          <p:spPr>
            <a:xfrm rot="-975157" flipH="1">
              <a:off x="-636678" y="4901000"/>
              <a:ext cx="273634" cy="58314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4"/>
            <p:cNvSpPr/>
            <p:nvPr/>
          </p:nvSpPr>
          <p:spPr>
            <a:xfrm rot="-975157" flipH="1">
              <a:off x="-61287" y="4568963"/>
              <a:ext cx="63622" cy="451196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4"/>
            <p:cNvSpPr/>
            <p:nvPr/>
          </p:nvSpPr>
          <p:spPr>
            <a:xfrm rot="-975157" flipH="1">
              <a:off x="1281559" y="4908023"/>
              <a:ext cx="93047" cy="449987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4"/>
            <p:cNvSpPr/>
            <p:nvPr/>
          </p:nvSpPr>
          <p:spPr>
            <a:xfrm rot="-975157" flipH="1">
              <a:off x="564398" y="4729396"/>
              <a:ext cx="139269" cy="579582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" name="Google Shape;196;p4"/>
          <p:cNvGrpSpPr/>
          <p:nvPr/>
        </p:nvGrpSpPr>
        <p:grpSpPr>
          <a:xfrm rot="-2700000">
            <a:off x="7127923" y="2341881"/>
            <a:ext cx="3569475" cy="3349948"/>
            <a:chOff x="6267770" y="3503895"/>
            <a:chExt cx="3569509" cy="3349980"/>
          </a:xfrm>
        </p:grpSpPr>
        <p:sp>
          <p:nvSpPr>
            <p:cNvPr id="197" name="Google Shape;197;p4"/>
            <p:cNvSpPr/>
            <p:nvPr/>
          </p:nvSpPr>
          <p:spPr>
            <a:xfrm rot="310762">
              <a:off x="6399320" y="3646881"/>
              <a:ext cx="3306409" cy="3064008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4"/>
            <p:cNvSpPr/>
            <p:nvPr/>
          </p:nvSpPr>
          <p:spPr>
            <a:xfrm rot="310762">
              <a:off x="6580174" y="4408927"/>
              <a:ext cx="2651899" cy="1639163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4"/>
            <p:cNvSpPr/>
            <p:nvPr/>
          </p:nvSpPr>
          <p:spPr>
            <a:xfrm rot="310762">
              <a:off x="8311563" y="5481535"/>
              <a:ext cx="481241" cy="255032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4"/>
            <p:cNvSpPr/>
            <p:nvPr/>
          </p:nvSpPr>
          <p:spPr>
            <a:xfrm rot="310762">
              <a:off x="9041624" y="4891567"/>
              <a:ext cx="273642" cy="58316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4"/>
            <p:cNvSpPr/>
            <p:nvPr/>
          </p:nvSpPr>
          <p:spPr>
            <a:xfrm rot="310762">
              <a:off x="8658958" y="4652399"/>
              <a:ext cx="63624" cy="451210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4"/>
            <p:cNvSpPr/>
            <p:nvPr/>
          </p:nvSpPr>
          <p:spPr>
            <a:xfrm rot="310762">
              <a:off x="7376965" y="5245894"/>
              <a:ext cx="93050" cy="450001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4"/>
            <p:cNvSpPr/>
            <p:nvPr/>
          </p:nvSpPr>
          <p:spPr>
            <a:xfrm rot="310762">
              <a:off x="8013121" y="4936084"/>
              <a:ext cx="139273" cy="579599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4" name="Google Shape;204;p4"/>
          <p:cNvSpPr/>
          <p:nvPr/>
        </p:nvSpPr>
        <p:spPr>
          <a:xfrm>
            <a:off x="8778600" y="964291"/>
            <a:ext cx="15489" cy="15206"/>
          </a:xfrm>
          <a:custGeom>
            <a:avLst/>
            <a:gdLst/>
            <a:ahLst/>
            <a:cxnLst/>
            <a:rect l="l" t="t" r="r" b="b"/>
            <a:pathLst>
              <a:path w="492" h="483" extrusionOk="0">
                <a:moveTo>
                  <a:pt x="197" y="0"/>
                </a:moveTo>
                <a:lnTo>
                  <a:pt x="81" y="63"/>
                </a:lnTo>
                <a:lnTo>
                  <a:pt x="0" y="232"/>
                </a:lnTo>
                <a:lnTo>
                  <a:pt x="27" y="357"/>
                </a:lnTo>
                <a:lnTo>
                  <a:pt x="89" y="438"/>
                </a:lnTo>
                <a:lnTo>
                  <a:pt x="143" y="464"/>
                </a:lnTo>
                <a:lnTo>
                  <a:pt x="188" y="482"/>
                </a:lnTo>
                <a:lnTo>
                  <a:pt x="286" y="482"/>
                </a:lnTo>
                <a:lnTo>
                  <a:pt x="411" y="420"/>
                </a:lnTo>
                <a:lnTo>
                  <a:pt x="491" y="259"/>
                </a:lnTo>
                <a:lnTo>
                  <a:pt x="465" y="125"/>
                </a:lnTo>
                <a:lnTo>
                  <a:pt x="402" y="45"/>
                </a:lnTo>
                <a:lnTo>
                  <a:pt x="348" y="18"/>
                </a:lnTo>
                <a:lnTo>
                  <a:pt x="295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5" name="Google Shape;205;p4"/>
          <p:cNvGrpSpPr/>
          <p:nvPr/>
        </p:nvGrpSpPr>
        <p:grpSpPr>
          <a:xfrm>
            <a:off x="7943264" y="167206"/>
            <a:ext cx="1025923" cy="980736"/>
            <a:chOff x="272975" y="3808881"/>
            <a:chExt cx="877007" cy="838379"/>
          </a:xfrm>
        </p:grpSpPr>
        <p:sp>
          <p:nvSpPr>
            <p:cNvPr id="206" name="Google Shape;206;p4"/>
            <p:cNvSpPr/>
            <p:nvPr/>
          </p:nvSpPr>
          <p:spPr>
            <a:xfrm>
              <a:off x="272975" y="3808881"/>
              <a:ext cx="877007" cy="838379"/>
            </a:xfrm>
            <a:custGeom>
              <a:avLst/>
              <a:gdLst/>
              <a:ahLst/>
              <a:cxnLst/>
              <a:rect l="l" t="t" r="r" b="b"/>
              <a:pathLst>
                <a:path w="60234" h="57581" extrusionOk="0">
                  <a:moveTo>
                    <a:pt x="41597" y="0"/>
                  </a:moveTo>
                  <a:lnTo>
                    <a:pt x="41043" y="1000"/>
                  </a:lnTo>
                  <a:lnTo>
                    <a:pt x="39837" y="3117"/>
                  </a:lnTo>
                  <a:lnTo>
                    <a:pt x="39123" y="4197"/>
                  </a:lnTo>
                  <a:lnTo>
                    <a:pt x="38623" y="4876"/>
                  </a:lnTo>
                  <a:lnTo>
                    <a:pt x="38096" y="5492"/>
                  </a:lnTo>
                  <a:lnTo>
                    <a:pt x="37551" y="6019"/>
                  </a:lnTo>
                  <a:lnTo>
                    <a:pt x="36989" y="6439"/>
                  </a:lnTo>
                  <a:lnTo>
                    <a:pt x="36426" y="6715"/>
                  </a:lnTo>
                  <a:lnTo>
                    <a:pt x="35989" y="6814"/>
                  </a:lnTo>
                  <a:lnTo>
                    <a:pt x="35703" y="6832"/>
                  </a:lnTo>
                  <a:lnTo>
                    <a:pt x="35417" y="6796"/>
                  </a:lnTo>
                  <a:lnTo>
                    <a:pt x="35122" y="6707"/>
                  </a:lnTo>
                  <a:lnTo>
                    <a:pt x="34837" y="6564"/>
                  </a:lnTo>
                  <a:lnTo>
                    <a:pt x="34551" y="6367"/>
                  </a:lnTo>
                  <a:lnTo>
                    <a:pt x="34265" y="6108"/>
                  </a:lnTo>
                  <a:lnTo>
                    <a:pt x="33979" y="5778"/>
                  </a:lnTo>
                  <a:lnTo>
                    <a:pt x="33845" y="5590"/>
                  </a:lnTo>
                  <a:lnTo>
                    <a:pt x="33738" y="5715"/>
                  </a:lnTo>
                  <a:lnTo>
                    <a:pt x="33577" y="6144"/>
                  </a:lnTo>
                  <a:lnTo>
                    <a:pt x="33417" y="7055"/>
                  </a:lnTo>
                  <a:lnTo>
                    <a:pt x="33301" y="8519"/>
                  </a:lnTo>
                  <a:lnTo>
                    <a:pt x="33211" y="9823"/>
                  </a:lnTo>
                  <a:lnTo>
                    <a:pt x="33149" y="10234"/>
                  </a:lnTo>
                  <a:lnTo>
                    <a:pt x="32988" y="10886"/>
                  </a:lnTo>
                  <a:lnTo>
                    <a:pt x="32479" y="12600"/>
                  </a:lnTo>
                  <a:lnTo>
                    <a:pt x="31854" y="14395"/>
                  </a:lnTo>
                  <a:lnTo>
                    <a:pt x="31282" y="15869"/>
                  </a:lnTo>
                  <a:lnTo>
                    <a:pt x="31068" y="16306"/>
                  </a:lnTo>
                  <a:lnTo>
                    <a:pt x="30863" y="16681"/>
                  </a:lnTo>
                  <a:lnTo>
                    <a:pt x="30515" y="17155"/>
                  </a:lnTo>
                  <a:lnTo>
                    <a:pt x="30291" y="17324"/>
                  </a:lnTo>
                  <a:lnTo>
                    <a:pt x="30148" y="17360"/>
                  </a:lnTo>
                  <a:lnTo>
                    <a:pt x="29961" y="17324"/>
                  </a:lnTo>
                  <a:lnTo>
                    <a:pt x="29747" y="17119"/>
                  </a:lnTo>
                  <a:lnTo>
                    <a:pt x="29541" y="16806"/>
                  </a:lnTo>
                  <a:lnTo>
                    <a:pt x="29264" y="16226"/>
                  </a:lnTo>
                  <a:lnTo>
                    <a:pt x="29059" y="15869"/>
                  </a:lnTo>
                  <a:lnTo>
                    <a:pt x="28764" y="15333"/>
                  </a:lnTo>
                  <a:lnTo>
                    <a:pt x="27925" y="13681"/>
                  </a:lnTo>
                  <a:lnTo>
                    <a:pt x="26594" y="10877"/>
                  </a:lnTo>
                  <a:lnTo>
                    <a:pt x="26076" y="9805"/>
                  </a:lnTo>
                  <a:lnTo>
                    <a:pt x="25916" y="9430"/>
                  </a:lnTo>
                  <a:lnTo>
                    <a:pt x="25648" y="8555"/>
                  </a:lnTo>
                  <a:lnTo>
                    <a:pt x="25460" y="7573"/>
                  </a:lnTo>
                  <a:lnTo>
                    <a:pt x="25362" y="6519"/>
                  </a:lnTo>
                  <a:lnTo>
                    <a:pt x="25353" y="5983"/>
                  </a:lnTo>
                  <a:lnTo>
                    <a:pt x="24996" y="6385"/>
                  </a:lnTo>
                  <a:lnTo>
                    <a:pt x="24308" y="7341"/>
                  </a:lnTo>
                  <a:lnTo>
                    <a:pt x="23603" y="8287"/>
                  </a:lnTo>
                  <a:lnTo>
                    <a:pt x="23022" y="8903"/>
                  </a:lnTo>
                  <a:lnTo>
                    <a:pt x="22594" y="9234"/>
                  </a:lnTo>
                  <a:lnTo>
                    <a:pt x="22370" y="9359"/>
                  </a:lnTo>
                  <a:lnTo>
                    <a:pt x="22281" y="9394"/>
                  </a:lnTo>
                  <a:lnTo>
                    <a:pt x="22085" y="9403"/>
                  </a:lnTo>
                  <a:lnTo>
                    <a:pt x="21879" y="9332"/>
                  </a:lnTo>
                  <a:lnTo>
                    <a:pt x="21674" y="9198"/>
                  </a:lnTo>
                  <a:lnTo>
                    <a:pt x="21335" y="8885"/>
                  </a:lnTo>
                  <a:lnTo>
                    <a:pt x="20879" y="8314"/>
                  </a:lnTo>
                  <a:lnTo>
                    <a:pt x="20191" y="7242"/>
                  </a:lnTo>
                  <a:lnTo>
                    <a:pt x="19388" y="5742"/>
                  </a:lnTo>
                  <a:lnTo>
                    <a:pt x="19084" y="5144"/>
                  </a:lnTo>
                  <a:lnTo>
                    <a:pt x="18959" y="5546"/>
                  </a:lnTo>
                  <a:lnTo>
                    <a:pt x="18700" y="6215"/>
                  </a:lnTo>
                  <a:lnTo>
                    <a:pt x="18441" y="6742"/>
                  </a:lnTo>
                  <a:lnTo>
                    <a:pt x="18173" y="7144"/>
                  </a:lnTo>
                  <a:lnTo>
                    <a:pt x="17870" y="7412"/>
                  </a:lnTo>
                  <a:lnTo>
                    <a:pt x="17539" y="7564"/>
                  </a:lnTo>
                  <a:lnTo>
                    <a:pt x="17164" y="7591"/>
                  </a:lnTo>
                  <a:lnTo>
                    <a:pt x="16736" y="7510"/>
                  </a:lnTo>
                  <a:lnTo>
                    <a:pt x="16494" y="7421"/>
                  </a:lnTo>
                  <a:lnTo>
                    <a:pt x="16227" y="7314"/>
                  </a:lnTo>
                  <a:lnTo>
                    <a:pt x="15673" y="7019"/>
                  </a:lnTo>
                  <a:lnTo>
                    <a:pt x="15110" y="6644"/>
                  </a:lnTo>
                  <a:lnTo>
                    <a:pt x="14566" y="6224"/>
                  </a:lnTo>
                  <a:lnTo>
                    <a:pt x="13771" y="5519"/>
                  </a:lnTo>
                  <a:lnTo>
                    <a:pt x="12833" y="4501"/>
                  </a:lnTo>
                  <a:lnTo>
                    <a:pt x="12449" y="4010"/>
                  </a:lnTo>
                  <a:lnTo>
                    <a:pt x="12458" y="4072"/>
                  </a:lnTo>
                  <a:lnTo>
                    <a:pt x="12485" y="4161"/>
                  </a:lnTo>
                  <a:lnTo>
                    <a:pt x="12467" y="4117"/>
                  </a:lnTo>
                  <a:lnTo>
                    <a:pt x="12449" y="4081"/>
                  </a:lnTo>
                  <a:lnTo>
                    <a:pt x="12547" y="4787"/>
                  </a:lnTo>
                  <a:lnTo>
                    <a:pt x="12824" y="6126"/>
                  </a:lnTo>
                  <a:lnTo>
                    <a:pt x="13128" y="7385"/>
                  </a:lnTo>
                  <a:lnTo>
                    <a:pt x="13369" y="8564"/>
                  </a:lnTo>
                  <a:lnTo>
                    <a:pt x="13440" y="9127"/>
                  </a:lnTo>
                  <a:lnTo>
                    <a:pt x="13458" y="9511"/>
                  </a:lnTo>
                  <a:lnTo>
                    <a:pt x="13414" y="9939"/>
                  </a:lnTo>
                  <a:lnTo>
                    <a:pt x="13351" y="10162"/>
                  </a:lnTo>
                  <a:lnTo>
                    <a:pt x="13253" y="10341"/>
                  </a:lnTo>
                  <a:lnTo>
                    <a:pt x="13128" y="10466"/>
                  </a:lnTo>
                  <a:lnTo>
                    <a:pt x="12896" y="10600"/>
                  </a:lnTo>
                  <a:lnTo>
                    <a:pt x="12512" y="10680"/>
                  </a:lnTo>
                  <a:lnTo>
                    <a:pt x="12056" y="10689"/>
                  </a:lnTo>
                  <a:lnTo>
                    <a:pt x="11556" y="10671"/>
                  </a:lnTo>
                  <a:lnTo>
                    <a:pt x="11011" y="10689"/>
                  </a:lnTo>
                  <a:lnTo>
                    <a:pt x="10735" y="10725"/>
                  </a:lnTo>
                  <a:lnTo>
                    <a:pt x="11145" y="11430"/>
                  </a:lnTo>
                  <a:lnTo>
                    <a:pt x="11878" y="12565"/>
                  </a:lnTo>
                  <a:lnTo>
                    <a:pt x="12297" y="13315"/>
                  </a:lnTo>
                  <a:lnTo>
                    <a:pt x="12449" y="13672"/>
                  </a:lnTo>
                  <a:lnTo>
                    <a:pt x="12610" y="14056"/>
                  </a:lnTo>
                  <a:lnTo>
                    <a:pt x="12985" y="14860"/>
                  </a:lnTo>
                  <a:lnTo>
                    <a:pt x="13226" y="15458"/>
                  </a:lnTo>
                  <a:lnTo>
                    <a:pt x="13396" y="16047"/>
                  </a:lnTo>
                  <a:lnTo>
                    <a:pt x="13440" y="16458"/>
                  </a:lnTo>
                  <a:lnTo>
                    <a:pt x="13431" y="16717"/>
                  </a:lnTo>
                  <a:lnTo>
                    <a:pt x="13369" y="16949"/>
                  </a:lnTo>
                  <a:lnTo>
                    <a:pt x="13262" y="17155"/>
                  </a:lnTo>
                  <a:lnTo>
                    <a:pt x="13092" y="17315"/>
                  </a:lnTo>
                  <a:lnTo>
                    <a:pt x="12860" y="17449"/>
                  </a:lnTo>
                  <a:lnTo>
                    <a:pt x="12708" y="17494"/>
                  </a:lnTo>
                  <a:lnTo>
                    <a:pt x="12235" y="17601"/>
                  </a:lnTo>
                  <a:lnTo>
                    <a:pt x="11199" y="17735"/>
                  </a:lnTo>
                  <a:lnTo>
                    <a:pt x="10083" y="17851"/>
                  </a:lnTo>
                  <a:lnTo>
                    <a:pt x="9190" y="18030"/>
                  </a:lnTo>
                  <a:lnTo>
                    <a:pt x="8591" y="18208"/>
                  </a:lnTo>
                  <a:lnTo>
                    <a:pt x="8288" y="18324"/>
                  </a:lnTo>
                  <a:lnTo>
                    <a:pt x="8520" y="18494"/>
                  </a:lnTo>
                  <a:lnTo>
                    <a:pt x="9083" y="18860"/>
                  </a:lnTo>
                  <a:lnTo>
                    <a:pt x="10065" y="19414"/>
                  </a:lnTo>
                  <a:lnTo>
                    <a:pt x="11485" y="20155"/>
                  </a:lnTo>
                  <a:lnTo>
                    <a:pt x="12797" y="20869"/>
                  </a:lnTo>
                  <a:lnTo>
                    <a:pt x="13306" y="21209"/>
                  </a:lnTo>
                  <a:lnTo>
                    <a:pt x="13619" y="21432"/>
                  </a:lnTo>
                  <a:lnTo>
                    <a:pt x="14369" y="22066"/>
                  </a:lnTo>
                  <a:lnTo>
                    <a:pt x="15209" y="22843"/>
                  </a:lnTo>
                  <a:lnTo>
                    <a:pt x="16066" y="23736"/>
                  </a:lnTo>
                  <a:lnTo>
                    <a:pt x="16878" y="24674"/>
                  </a:lnTo>
                  <a:lnTo>
                    <a:pt x="17593" y="25611"/>
                  </a:lnTo>
                  <a:lnTo>
                    <a:pt x="18138" y="26495"/>
                  </a:lnTo>
                  <a:lnTo>
                    <a:pt x="18388" y="27094"/>
                  </a:lnTo>
                  <a:lnTo>
                    <a:pt x="18477" y="27442"/>
                  </a:lnTo>
                  <a:lnTo>
                    <a:pt x="18486" y="27603"/>
                  </a:lnTo>
                  <a:lnTo>
                    <a:pt x="18459" y="27701"/>
                  </a:lnTo>
                  <a:lnTo>
                    <a:pt x="18280" y="27853"/>
                  </a:lnTo>
                  <a:lnTo>
                    <a:pt x="17995" y="27942"/>
                  </a:lnTo>
                  <a:lnTo>
                    <a:pt x="17629" y="27995"/>
                  </a:lnTo>
                  <a:lnTo>
                    <a:pt x="16557" y="28004"/>
                  </a:lnTo>
                  <a:lnTo>
                    <a:pt x="15869" y="27969"/>
                  </a:lnTo>
                  <a:lnTo>
                    <a:pt x="15414" y="27942"/>
                  </a:lnTo>
                  <a:lnTo>
                    <a:pt x="14119" y="27754"/>
                  </a:lnTo>
                  <a:lnTo>
                    <a:pt x="11967" y="27370"/>
                  </a:lnTo>
                  <a:lnTo>
                    <a:pt x="11011" y="27174"/>
                  </a:lnTo>
                  <a:lnTo>
                    <a:pt x="10243" y="26986"/>
                  </a:lnTo>
                  <a:lnTo>
                    <a:pt x="8743" y="26522"/>
                  </a:lnTo>
                  <a:lnTo>
                    <a:pt x="7841" y="26201"/>
                  </a:lnTo>
                  <a:lnTo>
                    <a:pt x="7493" y="26049"/>
                  </a:lnTo>
                  <a:lnTo>
                    <a:pt x="7698" y="26504"/>
                  </a:lnTo>
                  <a:lnTo>
                    <a:pt x="7940" y="27129"/>
                  </a:lnTo>
                  <a:lnTo>
                    <a:pt x="8038" y="27513"/>
                  </a:lnTo>
                  <a:lnTo>
                    <a:pt x="8056" y="27879"/>
                  </a:lnTo>
                  <a:lnTo>
                    <a:pt x="7975" y="28237"/>
                  </a:lnTo>
                  <a:lnTo>
                    <a:pt x="7788" y="28585"/>
                  </a:lnTo>
                  <a:lnTo>
                    <a:pt x="7457" y="28933"/>
                  </a:lnTo>
                  <a:lnTo>
                    <a:pt x="7234" y="29103"/>
                  </a:lnTo>
                  <a:lnTo>
                    <a:pt x="7073" y="29210"/>
                  </a:lnTo>
                  <a:lnTo>
                    <a:pt x="6680" y="29353"/>
                  </a:lnTo>
                  <a:lnTo>
                    <a:pt x="5975" y="29487"/>
                  </a:lnTo>
                  <a:lnTo>
                    <a:pt x="4903" y="29594"/>
                  </a:lnTo>
                  <a:lnTo>
                    <a:pt x="4135" y="29692"/>
                  </a:lnTo>
                  <a:lnTo>
                    <a:pt x="3689" y="29799"/>
                  </a:lnTo>
                  <a:lnTo>
                    <a:pt x="3492" y="29871"/>
                  </a:lnTo>
                  <a:lnTo>
                    <a:pt x="3859" y="30005"/>
                  </a:lnTo>
                  <a:lnTo>
                    <a:pt x="4341" y="30273"/>
                  </a:lnTo>
                  <a:lnTo>
                    <a:pt x="4528" y="30487"/>
                  </a:lnTo>
                  <a:lnTo>
                    <a:pt x="4600" y="30630"/>
                  </a:lnTo>
                  <a:lnTo>
                    <a:pt x="4609" y="30844"/>
                  </a:lnTo>
                  <a:lnTo>
                    <a:pt x="4466" y="31112"/>
                  </a:lnTo>
                  <a:lnTo>
                    <a:pt x="4198" y="31353"/>
                  </a:lnTo>
                  <a:lnTo>
                    <a:pt x="3850" y="31559"/>
                  </a:lnTo>
                  <a:lnTo>
                    <a:pt x="3448" y="31710"/>
                  </a:lnTo>
                  <a:lnTo>
                    <a:pt x="3233" y="31764"/>
                  </a:lnTo>
                  <a:lnTo>
                    <a:pt x="2885" y="31835"/>
                  </a:lnTo>
                  <a:lnTo>
                    <a:pt x="2064" y="31951"/>
                  </a:lnTo>
                  <a:lnTo>
                    <a:pt x="1197" y="31987"/>
                  </a:lnTo>
                  <a:lnTo>
                    <a:pt x="563" y="31943"/>
                  </a:lnTo>
                  <a:lnTo>
                    <a:pt x="179" y="31871"/>
                  </a:lnTo>
                  <a:lnTo>
                    <a:pt x="1" y="31818"/>
                  </a:lnTo>
                  <a:lnTo>
                    <a:pt x="269" y="32210"/>
                  </a:lnTo>
                  <a:lnTo>
                    <a:pt x="930" y="32969"/>
                  </a:lnTo>
                  <a:lnTo>
                    <a:pt x="1662" y="33666"/>
                  </a:lnTo>
                  <a:lnTo>
                    <a:pt x="2439" y="34309"/>
                  </a:lnTo>
                  <a:lnTo>
                    <a:pt x="2823" y="34604"/>
                  </a:lnTo>
                  <a:lnTo>
                    <a:pt x="3216" y="34836"/>
                  </a:lnTo>
                  <a:lnTo>
                    <a:pt x="4037" y="35309"/>
                  </a:lnTo>
                  <a:lnTo>
                    <a:pt x="4350" y="35622"/>
                  </a:lnTo>
                  <a:lnTo>
                    <a:pt x="4475" y="35863"/>
                  </a:lnTo>
                  <a:lnTo>
                    <a:pt x="4502" y="35997"/>
                  </a:lnTo>
                  <a:lnTo>
                    <a:pt x="4519" y="36113"/>
                  </a:lnTo>
                  <a:lnTo>
                    <a:pt x="4484" y="36318"/>
                  </a:lnTo>
                  <a:lnTo>
                    <a:pt x="4376" y="36497"/>
                  </a:lnTo>
                  <a:lnTo>
                    <a:pt x="4198" y="36658"/>
                  </a:lnTo>
                  <a:lnTo>
                    <a:pt x="3805" y="36899"/>
                  </a:lnTo>
                  <a:lnTo>
                    <a:pt x="3010" y="37274"/>
                  </a:lnTo>
                  <a:lnTo>
                    <a:pt x="2483" y="37506"/>
                  </a:lnTo>
                  <a:lnTo>
                    <a:pt x="2635" y="37586"/>
                  </a:lnTo>
                  <a:lnTo>
                    <a:pt x="2974" y="37711"/>
                  </a:lnTo>
                  <a:lnTo>
                    <a:pt x="3519" y="37836"/>
                  </a:lnTo>
                  <a:lnTo>
                    <a:pt x="4725" y="37961"/>
                  </a:lnTo>
                  <a:lnTo>
                    <a:pt x="5921" y="38068"/>
                  </a:lnTo>
                  <a:lnTo>
                    <a:pt x="6457" y="38193"/>
                  </a:lnTo>
                  <a:lnTo>
                    <a:pt x="6770" y="38310"/>
                  </a:lnTo>
                  <a:lnTo>
                    <a:pt x="7055" y="38461"/>
                  </a:lnTo>
                  <a:lnTo>
                    <a:pt x="7297" y="38667"/>
                  </a:lnTo>
                  <a:lnTo>
                    <a:pt x="7484" y="38926"/>
                  </a:lnTo>
                  <a:lnTo>
                    <a:pt x="7609" y="39247"/>
                  </a:lnTo>
                  <a:lnTo>
                    <a:pt x="7654" y="39435"/>
                  </a:lnTo>
                  <a:lnTo>
                    <a:pt x="7672" y="39613"/>
                  </a:lnTo>
                  <a:lnTo>
                    <a:pt x="7627" y="39962"/>
                  </a:lnTo>
                  <a:lnTo>
                    <a:pt x="7493" y="40283"/>
                  </a:lnTo>
                  <a:lnTo>
                    <a:pt x="7323" y="40542"/>
                  </a:lnTo>
                  <a:lnTo>
                    <a:pt x="7234" y="40649"/>
                  </a:lnTo>
                  <a:lnTo>
                    <a:pt x="6546" y="41355"/>
                  </a:lnTo>
                  <a:lnTo>
                    <a:pt x="5403" y="42391"/>
                  </a:lnTo>
                  <a:lnTo>
                    <a:pt x="4609" y="43025"/>
                  </a:lnTo>
                  <a:lnTo>
                    <a:pt x="6332" y="42873"/>
                  </a:lnTo>
                  <a:lnTo>
                    <a:pt x="8770" y="42748"/>
                  </a:lnTo>
                  <a:lnTo>
                    <a:pt x="10324" y="42792"/>
                  </a:lnTo>
                  <a:lnTo>
                    <a:pt x="11092" y="42873"/>
                  </a:lnTo>
                  <a:lnTo>
                    <a:pt x="12056" y="42998"/>
                  </a:lnTo>
                  <a:lnTo>
                    <a:pt x="13494" y="43239"/>
                  </a:lnTo>
                  <a:lnTo>
                    <a:pt x="14423" y="43480"/>
                  </a:lnTo>
                  <a:lnTo>
                    <a:pt x="14887" y="43650"/>
                  </a:lnTo>
                  <a:lnTo>
                    <a:pt x="15101" y="43748"/>
                  </a:lnTo>
                  <a:lnTo>
                    <a:pt x="15414" y="43989"/>
                  </a:lnTo>
                  <a:lnTo>
                    <a:pt x="15601" y="44284"/>
                  </a:lnTo>
                  <a:lnTo>
                    <a:pt x="15673" y="44614"/>
                  </a:lnTo>
                  <a:lnTo>
                    <a:pt x="15628" y="44989"/>
                  </a:lnTo>
                  <a:lnTo>
                    <a:pt x="15503" y="45382"/>
                  </a:lnTo>
                  <a:lnTo>
                    <a:pt x="15298" y="45793"/>
                  </a:lnTo>
                  <a:lnTo>
                    <a:pt x="15021" y="46221"/>
                  </a:lnTo>
                  <a:lnTo>
                    <a:pt x="14530" y="46847"/>
                  </a:lnTo>
                  <a:lnTo>
                    <a:pt x="13771" y="47632"/>
                  </a:lnTo>
                  <a:lnTo>
                    <a:pt x="12994" y="48293"/>
                  </a:lnTo>
                  <a:lnTo>
                    <a:pt x="12315" y="48758"/>
                  </a:lnTo>
                  <a:lnTo>
                    <a:pt x="12056" y="48883"/>
                  </a:lnTo>
                  <a:lnTo>
                    <a:pt x="12387" y="48999"/>
                  </a:lnTo>
                  <a:lnTo>
                    <a:pt x="12735" y="49195"/>
                  </a:lnTo>
                  <a:lnTo>
                    <a:pt x="12896" y="49356"/>
                  </a:lnTo>
                  <a:lnTo>
                    <a:pt x="13003" y="49535"/>
                  </a:lnTo>
                  <a:lnTo>
                    <a:pt x="13039" y="49758"/>
                  </a:lnTo>
                  <a:lnTo>
                    <a:pt x="13021" y="50017"/>
                  </a:lnTo>
                  <a:lnTo>
                    <a:pt x="12940" y="50320"/>
                  </a:lnTo>
                  <a:lnTo>
                    <a:pt x="12699" y="50883"/>
                  </a:lnTo>
                  <a:lnTo>
                    <a:pt x="12154" y="51874"/>
                  </a:lnTo>
                  <a:lnTo>
                    <a:pt x="10878" y="53910"/>
                  </a:lnTo>
                  <a:lnTo>
                    <a:pt x="9627" y="55866"/>
                  </a:lnTo>
                  <a:lnTo>
                    <a:pt x="10217" y="55553"/>
                  </a:lnTo>
                  <a:lnTo>
                    <a:pt x="11610" y="54857"/>
                  </a:lnTo>
                  <a:lnTo>
                    <a:pt x="12637" y="54419"/>
                  </a:lnTo>
                  <a:lnTo>
                    <a:pt x="13405" y="54178"/>
                  </a:lnTo>
                  <a:lnTo>
                    <a:pt x="13896" y="54080"/>
                  </a:lnTo>
                  <a:lnTo>
                    <a:pt x="14351" y="54035"/>
                  </a:lnTo>
                  <a:lnTo>
                    <a:pt x="14762" y="54071"/>
                  </a:lnTo>
                  <a:lnTo>
                    <a:pt x="15110" y="54196"/>
                  </a:lnTo>
                  <a:lnTo>
                    <a:pt x="15396" y="54419"/>
                  </a:lnTo>
                  <a:lnTo>
                    <a:pt x="15593" y="54750"/>
                  </a:lnTo>
                  <a:lnTo>
                    <a:pt x="15700" y="55205"/>
                  </a:lnTo>
                  <a:lnTo>
                    <a:pt x="15718" y="55491"/>
                  </a:lnTo>
                  <a:lnTo>
                    <a:pt x="15780" y="55428"/>
                  </a:lnTo>
                  <a:lnTo>
                    <a:pt x="16459" y="54794"/>
                  </a:lnTo>
                  <a:lnTo>
                    <a:pt x="17236" y="54223"/>
                  </a:lnTo>
                  <a:lnTo>
                    <a:pt x="17798" y="53919"/>
                  </a:lnTo>
                  <a:lnTo>
                    <a:pt x="18218" y="53785"/>
                  </a:lnTo>
                  <a:lnTo>
                    <a:pt x="18495" y="53749"/>
                  </a:lnTo>
                  <a:lnTo>
                    <a:pt x="18754" y="53767"/>
                  </a:lnTo>
                  <a:lnTo>
                    <a:pt x="18995" y="53857"/>
                  </a:lnTo>
                  <a:lnTo>
                    <a:pt x="19111" y="53937"/>
                  </a:lnTo>
                  <a:lnTo>
                    <a:pt x="19298" y="54089"/>
                  </a:lnTo>
                  <a:lnTo>
                    <a:pt x="19593" y="54455"/>
                  </a:lnTo>
                  <a:lnTo>
                    <a:pt x="19781" y="54892"/>
                  </a:lnTo>
                  <a:lnTo>
                    <a:pt x="19888" y="55357"/>
                  </a:lnTo>
                  <a:lnTo>
                    <a:pt x="19941" y="56098"/>
                  </a:lnTo>
                  <a:lnTo>
                    <a:pt x="19861" y="57080"/>
                  </a:lnTo>
                  <a:lnTo>
                    <a:pt x="19799" y="57500"/>
                  </a:lnTo>
                  <a:lnTo>
                    <a:pt x="20602" y="56812"/>
                  </a:lnTo>
                  <a:lnTo>
                    <a:pt x="21727" y="55768"/>
                  </a:lnTo>
                  <a:lnTo>
                    <a:pt x="22451" y="54955"/>
                  </a:lnTo>
                  <a:lnTo>
                    <a:pt x="24183" y="53098"/>
                  </a:lnTo>
                  <a:lnTo>
                    <a:pt x="24906" y="52392"/>
                  </a:lnTo>
                  <a:lnTo>
                    <a:pt x="25603" y="51794"/>
                  </a:lnTo>
                  <a:lnTo>
                    <a:pt x="26228" y="51356"/>
                  </a:lnTo>
                  <a:lnTo>
                    <a:pt x="26496" y="51231"/>
                  </a:lnTo>
                  <a:lnTo>
                    <a:pt x="26800" y="51124"/>
                  </a:lnTo>
                  <a:lnTo>
                    <a:pt x="27201" y="51053"/>
                  </a:lnTo>
                  <a:lnTo>
                    <a:pt x="27443" y="51070"/>
                  </a:lnTo>
                  <a:lnTo>
                    <a:pt x="27675" y="51124"/>
                  </a:lnTo>
                  <a:lnTo>
                    <a:pt x="27898" y="51231"/>
                  </a:lnTo>
                  <a:lnTo>
                    <a:pt x="28220" y="51481"/>
                  </a:lnTo>
                  <a:lnTo>
                    <a:pt x="28452" y="51713"/>
                  </a:lnTo>
                  <a:lnTo>
                    <a:pt x="28559" y="51856"/>
                  </a:lnTo>
                  <a:lnTo>
                    <a:pt x="28854" y="52365"/>
                  </a:lnTo>
                  <a:lnTo>
                    <a:pt x="29389" y="53473"/>
                  </a:lnTo>
                  <a:lnTo>
                    <a:pt x="29925" y="54839"/>
                  </a:lnTo>
                  <a:lnTo>
                    <a:pt x="30229" y="55750"/>
                  </a:lnTo>
                  <a:lnTo>
                    <a:pt x="30461" y="56598"/>
                  </a:lnTo>
                  <a:lnTo>
                    <a:pt x="30586" y="57304"/>
                  </a:lnTo>
                  <a:lnTo>
                    <a:pt x="30586" y="57580"/>
                  </a:lnTo>
                  <a:lnTo>
                    <a:pt x="30729" y="57295"/>
                  </a:lnTo>
                  <a:lnTo>
                    <a:pt x="30979" y="56714"/>
                  </a:lnTo>
                  <a:lnTo>
                    <a:pt x="31274" y="55821"/>
                  </a:lnTo>
                  <a:lnTo>
                    <a:pt x="31738" y="53999"/>
                  </a:lnTo>
                  <a:lnTo>
                    <a:pt x="32068" y="52803"/>
                  </a:lnTo>
                  <a:lnTo>
                    <a:pt x="32149" y="52472"/>
                  </a:lnTo>
                  <a:lnTo>
                    <a:pt x="32363" y="51740"/>
                  </a:lnTo>
                  <a:lnTo>
                    <a:pt x="32559" y="51240"/>
                  </a:lnTo>
                  <a:lnTo>
                    <a:pt x="32756" y="50928"/>
                  </a:lnTo>
                  <a:lnTo>
                    <a:pt x="32908" y="50758"/>
                  </a:lnTo>
                  <a:lnTo>
                    <a:pt x="33086" y="50633"/>
                  </a:lnTo>
                  <a:lnTo>
                    <a:pt x="33292" y="50561"/>
                  </a:lnTo>
                  <a:lnTo>
                    <a:pt x="33515" y="50561"/>
                  </a:lnTo>
                  <a:lnTo>
                    <a:pt x="33765" y="50642"/>
                  </a:lnTo>
                  <a:lnTo>
                    <a:pt x="34051" y="50803"/>
                  </a:lnTo>
                  <a:lnTo>
                    <a:pt x="34372" y="51062"/>
                  </a:lnTo>
                  <a:lnTo>
                    <a:pt x="34542" y="51240"/>
                  </a:lnTo>
                  <a:lnTo>
                    <a:pt x="34587" y="50999"/>
                  </a:lnTo>
                  <a:lnTo>
                    <a:pt x="34613" y="50490"/>
                  </a:lnTo>
                  <a:lnTo>
                    <a:pt x="34569" y="49686"/>
                  </a:lnTo>
                  <a:lnTo>
                    <a:pt x="34488" y="48588"/>
                  </a:lnTo>
                  <a:lnTo>
                    <a:pt x="34533" y="47802"/>
                  </a:lnTo>
                  <a:lnTo>
                    <a:pt x="34649" y="47311"/>
                  </a:lnTo>
                  <a:lnTo>
                    <a:pt x="34756" y="47088"/>
                  </a:lnTo>
                  <a:lnTo>
                    <a:pt x="34881" y="46873"/>
                  </a:lnTo>
                  <a:lnTo>
                    <a:pt x="35087" y="46677"/>
                  </a:lnTo>
                  <a:lnTo>
                    <a:pt x="35247" y="46597"/>
                  </a:lnTo>
                  <a:lnTo>
                    <a:pt x="35489" y="46552"/>
                  </a:lnTo>
                  <a:lnTo>
                    <a:pt x="35837" y="46623"/>
                  </a:lnTo>
                  <a:lnTo>
                    <a:pt x="36185" y="46811"/>
                  </a:lnTo>
                  <a:lnTo>
                    <a:pt x="36533" y="47070"/>
                  </a:lnTo>
                  <a:lnTo>
                    <a:pt x="37016" y="47543"/>
                  </a:lnTo>
                  <a:lnTo>
                    <a:pt x="37266" y="47865"/>
                  </a:lnTo>
                  <a:lnTo>
                    <a:pt x="37283" y="47248"/>
                  </a:lnTo>
                  <a:lnTo>
                    <a:pt x="37310" y="46123"/>
                  </a:lnTo>
                  <a:lnTo>
                    <a:pt x="37221" y="45230"/>
                  </a:lnTo>
                  <a:lnTo>
                    <a:pt x="37069" y="44561"/>
                  </a:lnTo>
                  <a:lnTo>
                    <a:pt x="36828" y="43801"/>
                  </a:lnTo>
                  <a:lnTo>
                    <a:pt x="36462" y="42908"/>
                  </a:lnTo>
                  <a:lnTo>
                    <a:pt x="36221" y="42408"/>
                  </a:lnTo>
                  <a:lnTo>
                    <a:pt x="35935" y="41712"/>
                  </a:lnTo>
                  <a:lnTo>
                    <a:pt x="35542" y="40739"/>
                  </a:lnTo>
                  <a:lnTo>
                    <a:pt x="35730" y="40899"/>
                  </a:lnTo>
                  <a:lnTo>
                    <a:pt x="36364" y="41364"/>
                  </a:lnTo>
                  <a:lnTo>
                    <a:pt x="37676" y="42248"/>
                  </a:lnTo>
                  <a:lnTo>
                    <a:pt x="39748" y="43507"/>
                  </a:lnTo>
                  <a:lnTo>
                    <a:pt x="41105" y="44248"/>
                  </a:lnTo>
                  <a:lnTo>
                    <a:pt x="41766" y="44552"/>
                  </a:lnTo>
                  <a:lnTo>
                    <a:pt x="41981" y="44605"/>
                  </a:lnTo>
                  <a:lnTo>
                    <a:pt x="41793" y="44096"/>
                  </a:lnTo>
                  <a:lnTo>
                    <a:pt x="41543" y="43355"/>
                  </a:lnTo>
                  <a:lnTo>
                    <a:pt x="41436" y="42900"/>
                  </a:lnTo>
                  <a:lnTo>
                    <a:pt x="41409" y="42498"/>
                  </a:lnTo>
                  <a:lnTo>
                    <a:pt x="41489" y="42149"/>
                  </a:lnTo>
                  <a:lnTo>
                    <a:pt x="41650" y="41944"/>
                  </a:lnTo>
                  <a:lnTo>
                    <a:pt x="41802" y="41828"/>
                  </a:lnTo>
                  <a:lnTo>
                    <a:pt x="42106" y="41703"/>
                  </a:lnTo>
                  <a:lnTo>
                    <a:pt x="42382" y="41649"/>
                  </a:lnTo>
                  <a:lnTo>
                    <a:pt x="42588" y="41632"/>
                  </a:lnTo>
                  <a:lnTo>
                    <a:pt x="42918" y="41623"/>
                  </a:lnTo>
                  <a:lnTo>
                    <a:pt x="43213" y="41685"/>
                  </a:lnTo>
                  <a:lnTo>
                    <a:pt x="43508" y="41819"/>
                  </a:lnTo>
                  <a:lnTo>
                    <a:pt x="44061" y="42203"/>
                  </a:lnTo>
                  <a:lnTo>
                    <a:pt x="45294" y="43141"/>
                  </a:lnTo>
                  <a:lnTo>
                    <a:pt x="46276" y="43855"/>
                  </a:lnTo>
                  <a:lnTo>
                    <a:pt x="46329" y="43525"/>
                  </a:lnTo>
                  <a:lnTo>
                    <a:pt x="46517" y="42971"/>
                  </a:lnTo>
                  <a:lnTo>
                    <a:pt x="46776" y="42525"/>
                  </a:lnTo>
                  <a:lnTo>
                    <a:pt x="47097" y="42176"/>
                  </a:lnTo>
                  <a:lnTo>
                    <a:pt x="47490" y="41926"/>
                  </a:lnTo>
                  <a:lnTo>
                    <a:pt x="47928" y="41748"/>
                  </a:lnTo>
                  <a:lnTo>
                    <a:pt x="48410" y="41632"/>
                  </a:lnTo>
                  <a:lnTo>
                    <a:pt x="48928" y="41560"/>
                  </a:lnTo>
                  <a:lnTo>
                    <a:pt x="50312" y="41533"/>
                  </a:lnTo>
                  <a:lnTo>
                    <a:pt x="52009" y="41560"/>
                  </a:lnTo>
                  <a:lnTo>
                    <a:pt x="52813" y="41489"/>
                  </a:lnTo>
                  <a:lnTo>
                    <a:pt x="53304" y="41390"/>
                  </a:lnTo>
                  <a:lnTo>
                    <a:pt x="53536" y="41310"/>
                  </a:lnTo>
                  <a:lnTo>
                    <a:pt x="53054" y="40837"/>
                  </a:lnTo>
                  <a:lnTo>
                    <a:pt x="52071" y="39988"/>
                  </a:lnTo>
                  <a:lnTo>
                    <a:pt x="51098" y="39256"/>
                  </a:lnTo>
                  <a:lnTo>
                    <a:pt x="50169" y="38622"/>
                  </a:lnTo>
                  <a:lnTo>
                    <a:pt x="48919" y="37863"/>
                  </a:lnTo>
                  <a:lnTo>
                    <a:pt x="47740" y="37184"/>
                  </a:lnTo>
                  <a:lnTo>
                    <a:pt x="47473" y="36988"/>
                  </a:lnTo>
                  <a:lnTo>
                    <a:pt x="47222" y="36774"/>
                  </a:lnTo>
                  <a:lnTo>
                    <a:pt x="46838" y="36425"/>
                  </a:lnTo>
                  <a:lnTo>
                    <a:pt x="46713" y="36175"/>
                  </a:lnTo>
                  <a:lnTo>
                    <a:pt x="46713" y="36015"/>
                  </a:lnTo>
                  <a:lnTo>
                    <a:pt x="46794" y="35836"/>
                  </a:lnTo>
                  <a:lnTo>
                    <a:pt x="46990" y="35648"/>
                  </a:lnTo>
                  <a:lnTo>
                    <a:pt x="47133" y="35541"/>
                  </a:lnTo>
                  <a:lnTo>
                    <a:pt x="47410" y="35345"/>
                  </a:lnTo>
                  <a:lnTo>
                    <a:pt x="48267" y="34836"/>
                  </a:lnTo>
                  <a:lnTo>
                    <a:pt x="49991" y="33880"/>
                  </a:lnTo>
                  <a:lnTo>
                    <a:pt x="52634" y="32523"/>
                  </a:lnTo>
                  <a:lnTo>
                    <a:pt x="54349" y="31737"/>
                  </a:lnTo>
                  <a:lnTo>
                    <a:pt x="55179" y="31407"/>
                  </a:lnTo>
                  <a:lnTo>
                    <a:pt x="55447" y="31326"/>
                  </a:lnTo>
                  <a:lnTo>
                    <a:pt x="54759" y="30916"/>
                  </a:lnTo>
                  <a:lnTo>
                    <a:pt x="53938" y="30362"/>
                  </a:lnTo>
                  <a:lnTo>
                    <a:pt x="53500" y="30005"/>
                  </a:lnTo>
                  <a:lnTo>
                    <a:pt x="53152" y="29674"/>
                  </a:lnTo>
                  <a:lnTo>
                    <a:pt x="52884" y="29353"/>
                  </a:lnTo>
                  <a:lnTo>
                    <a:pt x="52714" y="29049"/>
                  </a:lnTo>
                  <a:lnTo>
                    <a:pt x="52616" y="28746"/>
                  </a:lnTo>
                  <a:lnTo>
                    <a:pt x="52598" y="28451"/>
                  </a:lnTo>
                  <a:lnTo>
                    <a:pt x="52670" y="28156"/>
                  </a:lnTo>
                  <a:lnTo>
                    <a:pt x="52804" y="27862"/>
                  </a:lnTo>
                  <a:lnTo>
                    <a:pt x="53018" y="27567"/>
                  </a:lnTo>
                  <a:lnTo>
                    <a:pt x="53465" y="27102"/>
                  </a:lnTo>
                  <a:lnTo>
                    <a:pt x="54295" y="26451"/>
                  </a:lnTo>
                  <a:lnTo>
                    <a:pt x="54822" y="26102"/>
                  </a:lnTo>
                  <a:lnTo>
                    <a:pt x="55054" y="25959"/>
                  </a:lnTo>
                  <a:lnTo>
                    <a:pt x="55733" y="25647"/>
                  </a:lnTo>
                  <a:lnTo>
                    <a:pt x="56903" y="25165"/>
                  </a:lnTo>
                  <a:lnTo>
                    <a:pt x="57465" y="24897"/>
                  </a:lnTo>
                  <a:lnTo>
                    <a:pt x="57072" y="24700"/>
                  </a:lnTo>
                  <a:lnTo>
                    <a:pt x="56492" y="24307"/>
                  </a:lnTo>
                  <a:lnTo>
                    <a:pt x="56152" y="23932"/>
                  </a:lnTo>
                  <a:lnTo>
                    <a:pt x="56036" y="23656"/>
                  </a:lnTo>
                  <a:lnTo>
                    <a:pt x="56010" y="23477"/>
                  </a:lnTo>
                  <a:lnTo>
                    <a:pt x="56045" y="23209"/>
                  </a:lnTo>
                  <a:lnTo>
                    <a:pt x="56233" y="22870"/>
                  </a:lnTo>
                  <a:lnTo>
                    <a:pt x="56536" y="22530"/>
                  </a:lnTo>
                  <a:lnTo>
                    <a:pt x="56929" y="22191"/>
                  </a:lnTo>
                  <a:lnTo>
                    <a:pt x="57635" y="21691"/>
                  </a:lnTo>
                  <a:lnTo>
                    <a:pt x="58662" y="21012"/>
                  </a:lnTo>
                  <a:lnTo>
                    <a:pt x="59358" y="20485"/>
                  </a:lnTo>
                  <a:lnTo>
                    <a:pt x="59742" y="20128"/>
                  </a:lnTo>
                  <a:lnTo>
                    <a:pt x="60028" y="19753"/>
                  </a:lnTo>
                  <a:lnTo>
                    <a:pt x="60189" y="19369"/>
                  </a:lnTo>
                  <a:lnTo>
                    <a:pt x="60207" y="19173"/>
                  </a:lnTo>
                  <a:lnTo>
                    <a:pt x="60216" y="19155"/>
                  </a:lnTo>
                  <a:lnTo>
                    <a:pt x="60233" y="19146"/>
                  </a:lnTo>
                  <a:lnTo>
                    <a:pt x="59805" y="19351"/>
                  </a:lnTo>
                  <a:lnTo>
                    <a:pt x="58921" y="19682"/>
                  </a:lnTo>
                  <a:lnTo>
                    <a:pt x="58001" y="19941"/>
                  </a:lnTo>
                  <a:lnTo>
                    <a:pt x="57081" y="20128"/>
                  </a:lnTo>
                  <a:lnTo>
                    <a:pt x="56626" y="20191"/>
                  </a:lnTo>
                  <a:lnTo>
                    <a:pt x="56126" y="20262"/>
                  </a:lnTo>
                  <a:lnTo>
                    <a:pt x="55224" y="20369"/>
                  </a:lnTo>
                  <a:lnTo>
                    <a:pt x="54661" y="20396"/>
                  </a:lnTo>
                  <a:lnTo>
                    <a:pt x="54420" y="20387"/>
                  </a:lnTo>
                  <a:lnTo>
                    <a:pt x="54215" y="20360"/>
                  </a:lnTo>
                  <a:lnTo>
                    <a:pt x="53929" y="20218"/>
                  </a:lnTo>
                  <a:lnTo>
                    <a:pt x="53768" y="19994"/>
                  </a:lnTo>
                  <a:lnTo>
                    <a:pt x="53706" y="19682"/>
                  </a:lnTo>
                  <a:lnTo>
                    <a:pt x="53715" y="19101"/>
                  </a:lnTo>
                  <a:lnTo>
                    <a:pt x="53768" y="18396"/>
                  </a:lnTo>
                  <a:lnTo>
                    <a:pt x="53777" y="17878"/>
                  </a:lnTo>
                  <a:lnTo>
                    <a:pt x="53759" y="17619"/>
                  </a:lnTo>
                  <a:lnTo>
                    <a:pt x="53170" y="18208"/>
                  </a:lnTo>
                  <a:lnTo>
                    <a:pt x="51991" y="19262"/>
                  </a:lnTo>
                  <a:lnTo>
                    <a:pt x="51125" y="19905"/>
                  </a:lnTo>
                  <a:lnTo>
                    <a:pt x="50571" y="20253"/>
                  </a:lnTo>
                  <a:lnTo>
                    <a:pt x="50026" y="20539"/>
                  </a:lnTo>
                  <a:lnTo>
                    <a:pt x="49517" y="20735"/>
                  </a:lnTo>
                  <a:lnTo>
                    <a:pt x="49276" y="20798"/>
                  </a:lnTo>
                  <a:lnTo>
                    <a:pt x="49008" y="20860"/>
                  </a:lnTo>
                  <a:lnTo>
                    <a:pt x="48383" y="20977"/>
                  </a:lnTo>
                  <a:lnTo>
                    <a:pt x="47731" y="21003"/>
                  </a:lnTo>
                  <a:lnTo>
                    <a:pt x="47285" y="20932"/>
                  </a:lnTo>
                  <a:lnTo>
                    <a:pt x="47017" y="20825"/>
                  </a:lnTo>
                  <a:lnTo>
                    <a:pt x="46901" y="20753"/>
                  </a:lnTo>
                  <a:lnTo>
                    <a:pt x="46830" y="20691"/>
                  </a:lnTo>
                  <a:lnTo>
                    <a:pt x="46731" y="20503"/>
                  </a:lnTo>
                  <a:lnTo>
                    <a:pt x="46669" y="20092"/>
                  </a:lnTo>
                  <a:lnTo>
                    <a:pt x="46740" y="19360"/>
                  </a:lnTo>
                  <a:lnTo>
                    <a:pt x="46928" y="18485"/>
                  </a:lnTo>
                  <a:lnTo>
                    <a:pt x="47321" y="17074"/>
                  </a:lnTo>
                  <a:lnTo>
                    <a:pt x="47848" y="15431"/>
                  </a:lnTo>
                  <a:lnTo>
                    <a:pt x="47982" y="14940"/>
                  </a:lnTo>
                  <a:lnTo>
                    <a:pt x="48178" y="14109"/>
                  </a:lnTo>
                  <a:lnTo>
                    <a:pt x="48526" y="12770"/>
                  </a:lnTo>
                  <a:lnTo>
                    <a:pt x="48875" y="11654"/>
                  </a:lnTo>
                  <a:lnTo>
                    <a:pt x="49276" y="10564"/>
                  </a:lnTo>
                  <a:lnTo>
                    <a:pt x="49509" y="9966"/>
                  </a:lnTo>
                  <a:lnTo>
                    <a:pt x="49169" y="10118"/>
                  </a:lnTo>
                  <a:lnTo>
                    <a:pt x="48482" y="10529"/>
                  </a:lnTo>
                  <a:lnTo>
                    <a:pt x="47473" y="11252"/>
                  </a:lnTo>
                  <a:lnTo>
                    <a:pt x="46571" y="11868"/>
                  </a:lnTo>
                  <a:lnTo>
                    <a:pt x="46169" y="12047"/>
                  </a:lnTo>
                  <a:lnTo>
                    <a:pt x="45928" y="12109"/>
                  </a:lnTo>
                  <a:lnTo>
                    <a:pt x="45704" y="12100"/>
                  </a:lnTo>
                  <a:lnTo>
                    <a:pt x="45508" y="12011"/>
                  </a:lnTo>
                  <a:lnTo>
                    <a:pt x="45338" y="11850"/>
                  </a:lnTo>
                  <a:lnTo>
                    <a:pt x="45195" y="11582"/>
                  </a:lnTo>
                  <a:lnTo>
                    <a:pt x="45142" y="11413"/>
                  </a:lnTo>
                  <a:lnTo>
                    <a:pt x="45070" y="11145"/>
                  </a:lnTo>
                  <a:lnTo>
                    <a:pt x="44990" y="10609"/>
                  </a:lnTo>
                  <a:lnTo>
                    <a:pt x="44999" y="10055"/>
                  </a:lnTo>
                  <a:lnTo>
                    <a:pt x="45070" y="9457"/>
                  </a:lnTo>
                  <a:lnTo>
                    <a:pt x="45276" y="8475"/>
                  </a:lnTo>
                  <a:lnTo>
                    <a:pt x="45722" y="6903"/>
                  </a:lnTo>
                  <a:lnTo>
                    <a:pt x="45999" y="5965"/>
                  </a:lnTo>
                  <a:lnTo>
                    <a:pt x="45749" y="6162"/>
                  </a:lnTo>
                  <a:lnTo>
                    <a:pt x="45294" y="6465"/>
                  </a:lnTo>
                  <a:lnTo>
                    <a:pt x="44874" y="6689"/>
                  </a:lnTo>
                  <a:lnTo>
                    <a:pt x="44508" y="6832"/>
                  </a:lnTo>
                  <a:lnTo>
                    <a:pt x="44177" y="6903"/>
                  </a:lnTo>
                  <a:lnTo>
                    <a:pt x="43883" y="6912"/>
                  </a:lnTo>
                  <a:lnTo>
                    <a:pt x="43624" y="6840"/>
                  </a:lnTo>
                  <a:lnTo>
                    <a:pt x="43400" y="6707"/>
                  </a:lnTo>
                  <a:lnTo>
                    <a:pt x="43204" y="6519"/>
                  </a:lnTo>
                  <a:lnTo>
                    <a:pt x="43034" y="6269"/>
                  </a:lnTo>
                  <a:lnTo>
                    <a:pt x="42820" y="5796"/>
                  </a:lnTo>
                  <a:lnTo>
                    <a:pt x="42597" y="4983"/>
                  </a:lnTo>
                  <a:lnTo>
                    <a:pt x="42436" y="3992"/>
                  </a:lnTo>
                  <a:lnTo>
                    <a:pt x="42365" y="3438"/>
                  </a:lnTo>
                  <a:lnTo>
                    <a:pt x="42248" y="2768"/>
                  </a:lnTo>
                  <a:lnTo>
                    <a:pt x="41748" y="804"/>
                  </a:lnTo>
                  <a:lnTo>
                    <a:pt x="415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4"/>
            <p:cNvSpPr/>
            <p:nvPr/>
          </p:nvSpPr>
          <p:spPr>
            <a:xfrm>
              <a:off x="352945" y="3885458"/>
              <a:ext cx="750102" cy="701472"/>
            </a:xfrm>
            <a:custGeom>
              <a:avLst/>
              <a:gdLst/>
              <a:ahLst/>
              <a:cxnLst/>
              <a:rect l="l" t="t" r="r" b="b"/>
              <a:pathLst>
                <a:path w="51518" h="48178" extrusionOk="0">
                  <a:moveTo>
                    <a:pt x="51518" y="15744"/>
                  </a:moveTo>
                  <a:lnTo>
                    <a:pt x="51375" y="1578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1518" y="15744"/>
                  </a:lnTo>
                  <a:close/>
                  <a:moveTo>
                    <a:pt x="35346" y="1"/>
                  </a:moveTo>
                  <a:lnTo>
                    <a:pt x="34962" y="2582"/>
                  </a:lnTo>
                  <a:lnTo>
                    <a:pt x="34461" y="6091"/>
                  </a:lnTo>
                  <a:lnTo>
                    <a:pt x="34104" y="8297"/>
                  </a:lnTo>
                  <a:lnTo>
                    <a:pt x="33899" y="9359"/>
                  </a:lnTo>
                  <a:lnTo>
                    <a:pt x="33631" y="10806"/>
                  </a:lnTo>
                  <a:lnTo>
                    <a:pt x="33372" y="12244"/>
                  </a:lnTo>
                  <a:lnTo>
                    <a:pt x="32908" y="11315"/>
                  </a:lnTo>
                  <a:lnTo>
                    <a:pt x="32015" y="9449"/>
                  </a:lnTo>
                  <a:lnTo>
                    <a:pt x="31604" y="8502"/>
                  </a:lnTo>
                  <a:lnTo>
                    <a:pt x="31175" y="7466"/>
                  </a:lnTo>
                  <a:lnTo>
                    <a:pt x="30613" y="5886"/>
                  </a:lnTo>
                  <a:lnTo>
                    <a:pt x="30309" y="4805"/>
                  </a:lnTo>
                  <a:lnTo>
                    <a:pt x="30184" y="4260"/>
                  </a:lnTo>
                  <a:lnTo>
                    <a:pt x="30291" y="4814"/>
                  </a:lnTo>
                  <a:lnTo>
                    <a:pt x="30568" y="5904"/>
                  </a:lnTo>
                  <a:lnTo>
                    <a:pt x="31086" y="7502"/>
                  </a:lnTo>
                  <a:lnTo>
                    <a:pt x="31488" y="8547"/>
                  </a:lnTo>
                  <a:lnTo>
                    <a:pt x="31916" y="9583"/>
                  </a:lnTo>
                  <a:lnTo>
                    <a:pt x="32827" y="11628"/>
                  </a:lnTo>
                  <a:lnTo>
                    <a:pt x="33299" y="12643"/>
                  </a:lnTo>
                  <a:lnTo>
                    <a:pt x="33299" y="12643"/>
                  </a:lnTo>
                  <a:lnTo>
                    <a:pt x="32845" y="15262"/>
                  </a:lnTo>
                  <a:lnTo>
                    <a:pt x="32417" y="17888"/>
                  </a:lnTo>
                  <a:lnTo>
                    <a:pt x="31881" y="21468"/>
                  </a:lnTo>
                  <a:lnTo>
                    <a:pt x="31256" y="20495"/>
                  </a:lnTo>
                  <a:lnTo>
                    <a:pt x="30050" y="18530"/>
                  </a:lnTo>
                  <a:lnTo>
                    <a:pt x="29470" y="17539"/>
                  </a:lnTo>
                  <a:lnTo>
                    <a:pt x="29157" y="16977"/>
                  </a:lnTo>
                  <a:lnTo>
                    <a:pt x="28568" y="15834"/>
                  </a:lnTo>
                  <a:lnTo>
                    <a:pt x="28014" y="14673"/>
                  </a:lnTo>
                  <a:lnTo>
                    <a:pt x="27523" y="13476"/>
                  </a:lnTo>
                  <a:lnTo>
                    <a:pt x="27309" y="12869"/>
                  </a:lnTo>
                  <a:lnTo>
                    <a:pt x="27505" y="13485"/>
                  </a:lnTo>
                  <a:lnTo>
                    <a:pt x="27969" y="14691"/>
                  </a:lnTo>
                  <a:lnTo>
                    <a:pt x="28496" y="15869"/>
                  </a:lnTo>
                  <a:lnTo>
                    <a:pt x="29068" y="17021"/>
                  </a:lnTo>
                  <a:lnTo>
                    <a:pt x="29371" y="17593"/>
                  </a:lnTo>
                  <a:lnTo>
                    <a:pt x="29952" y="18664"/>
                  </a:lnTo>
                  <a:lnTo>
                    <a:pt x="31193" y="20772"/>
                  </a:lnTo>
                  <a:lnTo>
                    <a:pt x="31827" y="21817"/>
                  </a:lnTo>
                  <a:lnTo>
                    <a:pt x="31131" y="26425"/>
                  </a:lnTo>
                  <a:lnTo>
                    <a:pt x="30800" y="28559"/>
                  </a:lnTo>
                  <a:lnTo>
                    <a:pt x="30443" y="30693"/>
                  </a:lnTo>
                  <a:lnTo>
                    <a:pt x="30264" y="31640"/>
                  </a:lnTo>
                  <a:lnTo>
                    <a:pt x="29979" y="33051"/>
                  </a:lnTo>
                  <a:lnTo>
                    <a:pt x="29746" y="33979"/>
                  </a:lnTo>
                  <a:lnTo>
                    <a:pt x="29613" y="34435"/>
                  </a:lnTo>
                  <a:lnTo>
                    <a:pt x="28916" y="33185"/>
                  </a:lnTo>
                  <a:lnTo>
                    <a:pt x="25621" y="27246"/>
                  </a:lnTo>
                  <a:lnTo>
                    <a:pt x="23263" y="23085"/>
                  </a:lnTo>
                  <a:lnTo>
                    <a:pt x="22281" y="21442"/>
                  </a:lnTo>
                  <a:lnTo>
                    <a:pt x="22424" y="20388"/>
                  </a:lnTo>
                  <a:lnTo>
                    <a:pt x="22647" y="18280"/>
                  </a:lnTo>
                  <a:lnTo>
                    <a:pt x="22701" y="17218"/>
                  </a:lnTo>
                  <a:lnTo>
                    <a:pt x="22710" y="16673"/>
                  </a:lnTo>
                  <a:lnTo>
                    <a:pt x="22683" y="15575"/>
                  </a:lnTo>
                  <a:lnTo>
                    <a:pt x="22576" y="14494"/>
                  </a:lnTo>
                  <a:lnTo>
                    <a:pt x="22370" y="13431"/>
                  </a:lnTo>
                  <a:lnTo>
                    <a:pt x="22210" y="12914"/>
                  </a:lnTo>
                  <a:lnTo>
                    <a:pt x="22352" y="13431"/>
                  </a:lnTo>
                  <a:lnTo>
                    <a:pt x="22531" y="14503"/>
                  </a:lnTo>
                  <a:lnTo>
                    <a:pt x="22602" y="15584"/>
                  </a:lnTo>
                  <a:lnTo>
                    <a:pt x="22602" y="16673"/>
                  </a:lnTo>
                  <a:lnTo>
                    <a:pt x="22585" y="17218"/>
                  </a:lnTo>
                  <a:lnTo>
                    <a:pt x="22513" y="18209"/>
                  </a:lnTo>
                  <a:lnTo>
                    <a:pt x="22263" y="20183"/>
                  </a:lnTo>
                  <a:lnTo>
                    <a:pt x="22111" y="21174"/>
                  </a:lnTo>
                  <a:lnTo>
                    <a:pt x="21665" y="20450"/>
                  </a:lnTo>
                  <a:lnTo>
                    <a:pt x="21218" y="19727"/>
                  </a:lnTo>
                  <a:lnTo>
                    <a:pt x="20191" y="18111"/>
                  </a:lnTo>
                  <a:lnTo>
                    <a:pt x="19665" y="17307"/>
                  </a:lnTo>
                  <a:lnTo>
                    <a:pt x="18432" y="15450"/>
                  </a:lnTo>
                  <a:lnTo>
                    <a:pt x="17155" y="13628"/>
                  </a:lnTo>
                  <a:lnTo>
                    <a:pt x="17128" y="13512"/>
                  </a:lnTo>
                  <a:lnTo>
                    <a:pt x="17075" y="12530"/>
                  </a:lnTo>
                  <a:lnTo>
                    <a:pt x="16977" y="11110"/>
                  </a:lnTo>
                  <a:lnTo>
                    <a:pt x="16878" y="10154"/>
                  </a:lnTo>
                  <a:lnTo>
                    <a:pt x="16798" y="9672"/>
                  </a:lnTo>
                  <a:lnTo>
                    <a:pt x="16709" y="9172"/>
                  </a:lnTo>
                  <a:lnTo>
                    <a:pt x="16494" y="8199"/>
                  </a:lnTo>
                  <a:lnTo>
                    <a:pt x="16218" y="7243"/>
                  </a:lnTo>
                  <a:lnTo>
                    <a:pt x="15869" y="6314"/>
                  </a:lnTo>
                  <a:lnTo>
                    <a:pt x="15655" y="5868"/>
                  </a:lnTo>
                  <a:lnTo>
                    <a:pt x="15655" y="5868"/>
                  </a:lnTo>
                  <a:lnTo>
                    <a:pt x="15860" y="6323"/>
                  </a:lnTo>
                  <a:lnTo>
                    <a:pt x="16182" y="7261"/>
                  </a:lnTo>
                  <a:lnTo>
                    <a:pt x="16423" y="8216"/>
                  </a:lnTo>
                  <a:lnTo>
                    <a:pt x="16610" y="9199"/>
                  </a:lnTo>
                  <a:lnTo>
                    <a:pt x="16682" y="9681"/>
                  </a:lnTo>
                  <a:lnTo>
                    <a:pt x="16798" y="10601"/>
                  </a:lnTo>
                  <a:lnTo>
                    <a:pt x="16932" y="12440"/>
                  </a:lnTo>
                  <a:lnTo>
                    <a:pt x="16968" y="13360"/>
                  </a:lnTo>
                  <a:lnTo>
                    <a:pt x="15619" y="11494"/>
                  </a:lnTo>
                  <a:lnTo>
                    <a:pt x="12521" y="7341"/>
                  </a:lnTo>
                  <a:lnTo>
                    <a:pt x="11163" y="5484"/>
                  </a:lnTo>
                  <a:lnTo>
                    <a:pt x="13164" y="8243"/>
                  </a:lnTo>
                  <a:lnTo>
                    <a:pt x="16334" y="12753"/>
                  </a:lnTo>
                  <a:lnTo>
                    <a:pt x="18334" y="15709"/>
                  </a:lnTo>
                  <a:lnTo>
                    <a:pt x="19227" y="17111"/>
                  </a:lnTo>
                  <a:lnTo>
                    <a:pt x="18254" y="16664"/>
                  </a:lnTo>
                  <a:lnTo>
                    <a:pt x="16325" y="15726"/>
                  </a:lnTo>
                  <a:lnTo>
                    <a:pt x="15378" y="15226"/>
                  </a:lnTo>
                  <a:lnTo>
                    <a:pt x="14851" y="14941"/>
                  </a:lnTo>
                  <a:lnTo>
                    <a:pt x="13815" y="14342"/>
                  </a:lnTo>
                  <a:lnTo>
                    <a:pt x="12806" y="13699"/>
                  </a:lnTo>
                  <a:lnTo>
                    <a:pt x="11833" y="13003"/>
                  </a:lnTo>
                  <a:lnTo>
                    <a:pt x="11369" y="12619"/>
                  </a:lnTo>
                  <a:lnTo>
                    <a:pt x="11824" y="13012"/>
                  </a:lnTo>
                  <a:lnTo>
                    <a:pt x="12780" y="13735"/>
                  </a:lnTo>
                  <a:lnTo>
                    <a:pt x="13780" y="14405"/>
                  </a:lnTo>
                  <a:lnTo>
                    <a:pt x="14798" y="15039"/>
                  </a:lnTo>
                  <a:lnTo>
                    <a:pt x="15325" y="15334"/>
                  </a:lnTo>
                  <a:lnTo>
                    <a:pt x="16334" y="15896"/>
                  </a:lnTo>
                  <a:lnTo>
                    <a:pt x="18370" y="16914"/>
                  </a:lnTo>
                  <a:lnTo>
                    <a:pt x="19406" y="17414"/>
                  </a:lnTo>
                  <a:lnTo>
                    <a:pt x="20191" y="18647"/>
                  </a:lnTo>
                  <a:lnTo>
                    <a:pt x="20950" y="19897"/>
                  </a:lnTo>
                  <a:lnTo>
                    <a:pt x="21674" y="21102"/>
                  </a:lnTo>
                  <a:lnTo>
                    <a:pt x="23067" y="23549"/>
                  </a:lnTo>
                  <a:lnTo>
                    <a:pt x="23754" y="24773"/>
                  </a:lnTo>
                  <a:lnTo>
                    <a:pt x="23219" y="24567"/>
                  </a:lnTo>
                  <a:lnTo>
                    <a:pt x="22156" y="24094"/>
                  </a:lnTo>
                  <a:lnTo>
                    <a:pt x="20602" y="23308"/>
                  </a:lnTo>
                  <a:lnTo>
                    <a:pt x="19593" y="22728"/>
                  </a:lnTo>
                  <a:lnTo>
                    <a:pt x="18504" y="22076"/>
                  </a:lnTo>
                  <a:lnTo>
                    <a:pt x="16378" y="20683"/>
                  </a:lnTo>
                  <a:lnTo>
                    <a:pt x="15325" y="19968"/>
                  </a:lnTo>
                  <a:lnTo>
                    <a:pt x="16360" y="20709"/>
                  </a:lnTo>
                  <a:lnTo>
                    <a:pt x="18459" y="22147"/>
                  </a:lnTo>
                  <a:lnTo>
                    <a:pt x="19531" y="22835"/>
                  </a:lnTo>
                  <a:lnTo>
                    <a:pt x="20057" y="23156"/>
                  </a:lnTo>
                  <a:lnTo>
                    <a:pt x="21129" y="23772"/>
                  </a:lnTo>
                  <a:lnTo>
                    <a:pt x="22227" y="24353"/>
                  </a:lnTo>
                  <a:lnTo>
                    <a:pt x="23362" y="24871"/>
                  </a:lnTo>
                  <a:lnTo>
                    <a:pt x="23933" y="25103"/>
                  </a:lnTo>
                  <a:lnTo>
                    <a:pt x="25353" y="27755"/>
                  </a:lnTo>
                  <a:lnTo>
                    <a:pt x="28469" y="33765"/>
                  </a:lnTo>
                  <a:lnTo>
                    <a:pt x="28934" y="34658"/>
                  </a:lnTo>
                  <a:lnTo>
                    <a:pt x="28532" y="34622"/>
                  </a:lnTo>
                  <a:lnTo>
                    <a:pt x="27862" y="34542"/>
                  </a:lnTo>
                  <a:lnTo>
                    <a:pt x="26925" y="34399"/>
                  </a:lnTo>
                  <a:lnTo>
                    <a:pt x="25996" y="34229"/>
                  </a:lnTo>
                  <a:lnTo>
                    <a:pt x="24121" y="33863"/>
                  </a:lnTo>
                  <a:lnTo>
                    <a:pt x="22263" y="33461"/>
                  </a:lnTo>
                  <a:lnTo>
                    <a:pt x="20638" y="33104"/>
                  </a:lnTo>
                  <a:lnTo>
                    <a:pt x="19013" y="32729"/>
                  </a:lnTo>
                  <a:lnTo>
                    <a:pt x="18191" y="31738"/>
                  </a:lnTo>
                  <a:lnTo>
                    <a:pt x="16530" y="29764"/>
                  </a:lnTo>
                  <a:lnTo>
                    <a:pt x="15673" y="28800"/>
                  </a:lnTo>
                  <a:lnTo>
                    <a:pt x="14807" y="27844"/>
                  </a:lnTo>
                  <a:lnTo>
                    <a:pt x="13449" y="26460"/>
                  </a:lnTo>
                  <a:lnTo>
                    <a:pt x="12503" y="25567"/>
                  </a:lnTo>
                  <a:lnTo>
                    <a:pt x="12020" y="25148"/>
                  </a:lnTo>
                  <a:lnTo>
                    <a:pt x="12494" y="25585"/>
                  </a:lnTo>
                  <a:lnTo>
                    <a:pt x="13414" y="26487"/>
                  </a:lnTo>
                  <a:lnTo>
                    <a:pt x="14735" y="27907"/>
                  </a:lnTo>
                  <a:lnTo>
                    <a:pt x="15584" y="28880"/>
                  </a:lnTo>
                  <a:lnTo>
                    <a:pt x="16360" y="29809"/>
                  </a:lnTo>
                  <a:lnTo>
                    <a:pt x="17887" y="31693"/>
                  </a:lnTo>
                  <a:lnTo>
                    <a:pt x="18638" y="32649"/>
                  </a:lnTo>
                  <a:lnTo>
                    <a:pt x="16736" y="32211"/>
                  </a:lnTo>
                  <a:lnTo>
                    <a:pt x="14833" y="31765"/>
                  </a:lnTo>
                  <a:lnTo>
                    <a:pt x="10172" y="30657"/>
                  </a:lnTo>
                  <a:lnTo>
                    <a:pt x="9529" y="29925"/>
                  </a:lnTo>
                  <a:lnTo>
                    <a:pt x="8207" y="28470"/>
                  </a:lnTo>
                  <a:lnTo>
                    <a:pt x="7529" y="27764"/>
                  </a:lnTo>
                  <a:lnTo>
                    <a:pt x="6823" y="27059"/>
                  </a:lnTo>
                  <a:lnTo>
                    <a:pt x="5725" y="26058"/>
                  </a:lnTo>
                  <a:lnTo>
                    <a:pt x="4957" y="25424"/>
                  </a:lnTo>
                  <a:lnTo>
                    <a:pt x="4555" y="25130"/>
                  </a:lnTo>
                  <a:lnTo>
                    <a:pt x="4948" y="25442"/>
                  </a:lnTo>
                  <a:lnTo>
                    <a:pt x="5689" y="26094"/>
                  </a:lnTo>
                  <a:lnTo>
                    <a:pt x="6761" y="27130"/>
                  </a:lnTo>
                  <a:lnTo>
                    <a:pt x="7439" y="27853"/>
                  </a:lnTo>
                  <a:lnTo>
                    <a:pt x="8047" y="28514"/>
                  </a:lnTo>
                  <a:lnTo>
                    <a:pt x="9208" y="29872"/>
                  </a:lnTo>
                  <a:lnTo>
                    <a:pt x="9788" y="30559"/>
                  </a:lnTo>
                  <a:lnTo>
                    <a:pt x="1" y="28228"/>
                  </a:lnTo>
                  <a:lnTo>
                    <a:pt x="1" y="28228"/>
                  </a:lnTo>
                  <a:lnTo>
                    <a:pt x="10065" y="30845"/>
                  </a:lnTo>
                  <a:lnTo>
                    <a:pt x="12512" y="31479"/>
                  </a:lnTo>
                  <a:lnTo>
                    <a:pt x="11529" y="31934"/>
                  </a:lnTo>
                  <a:lnTo>
                    <a:pt x="9547" y="32801"/>
                  </a:lnTo>
                  <a:lnTo>
                    <a:pt x="8538" y="33202"/>
                  </a:lnTo>
                  <a:lnTo>
                    <a:pt x="8002" y="33408"/>
                  </a:lnTo>
                  <a:lnTo>
                    <a:pt x="6913" y="33792"/>
                  </a:lnTo>
                  <a:lnTo>
                    <a:pt x="5805" y="34122"/>
                  </a:lnTo>
                  <a:lnTo>
                    <a:pt x="4689" y="34399"/>
                  </a:lnTo>
                  <a:lnTo>
                    <a:pt x="4117" y="34515"/>
                  </a:lnTo>
                  <a:lnTo>
                    <a:pt x="4117" y="34515"/>
                  </a:lnTo>
                  <a:lnTo>
                    <a:pt x="4689" y="34417"/>
                  </a:lnTo>
                  <a:lnTo>
                    <a:pt x="5814" y="34167"/>
                  </a:lnTo>
                  <a:lnTo>
                    <a:pt x="6930" y="33863"/>
                  </a:lnTo>
                  <a:lnTo>
                    <a:pt x="8029" y="33506"/>
                  </a:lnTo>
                  <a:lnTo>
                    <a:pt x="8574" y="33310"/>
                  </a:lnTo>
                  <a:lnTo>
                    <a:pt x="9663" y="32917"/>
                  </a:lnTo>
                  <a:lnTo>
                    <a:pt x="11806" y="32033"/>
                  </a:lnTo>
                  <a:lnTo>
                    <a:pt x="12869" y="31577"/>
                  </a:lnTo>
                  <a:lnTo>
                    <a:pt x="14753" y="32068"/>
                  </a:lnTo>
                  <a:lnTo>
                    <a:pt x="17950" y="32872"/>
                  </a:lnTo>
                  <a:lnTo>
                    <a:pt x="21156" y="33667"/>
                  </a:lnTo>
                  <a:lnTo>
                    <a:pt x="20075" y="34274"/>
                  </a:lnTo>
                  <a:lnTo>
                    <a:pt x="17905" y="35462"/>
                  </a:lnTo>
                  <a:lnTo>
                    <a:pt x="16789" y="36015"/>
                  </a:lnTo>
                  <a:lnTo>
                    <a:pt x="16173" y="36310"/>
                  </a:lnTo>
                  <a:lnTo>
                    <a:pt x="14932" y="36864"/>
                  </a:lnTo>
                  <a:lnTo>
                    <a:pt x="13664" y="37373"/>
                  </a:lnTo>
                  <a:lnTo>
                    <a:pt x="12369" y="37819"/>
                  </a:lnTo>
                  <a:lnTo>
                    <a:pt x="11717" y="38007"/>
                  </a:lnTo>
                  <a:lnTo>
                    <a:pt x="11717" y="38007"/>
                  </a:lnTo>
                  <a:lnTo>
                    <a:pt x="12378" y="37828"/>
                  </a:lnTo>
                  <a:lnTo>
                    <a:pt x="13673" y="37417"/>
                  </a:lnTo>
                  <a:lnTo>
                    <a:pt x="14958" y="36935"/>
                  </a:lnTo>
                  <a:lnTo>
                    <a:pt x="16218" y="36399"/>
                  </a:lnTo>
                  <a:lnTo>
                    <a:pt x="16843" y="36122"/>
                  </a:lnTo>
                  <a:lnTo>
                    <a:pt x="18021" y="35560"/>
                  </a:lnTo>
                  <a:lnTo>
                    <a:pt x="20334" y="34363"/>
                  </a:lnTo>
                  <a:lnTo>
                    <a:pt x="21486" y="33747"/>
                  </a:lnTo>
                  <a:lnTo>
                    <a:pt x="21817" y="33827"/>
                  </a:lnTo>
                  <a:lnTo>
                    <a:pt x="22156" y="33908"/>
                  </a:lnTo>
                  <a:lnTo>
                    <a:pt x="24013" y="34345"/>
                  </a:lnTo>
                  <a:lnTo>
                    <a:pt x="25880" y="34747"/>
                  </a:lnTo>
                  <a:lnTo>
                    <a:pt x="26817" y="34944"/>
                  </a:lnTo>
                  <a:lnTo>
                    <a:pt x="27764" y="35113"/>
                  </a:lnTo>
                  <a:lnTo>
                    <a:pt x="28541" y="35212"/>
                  </a:lnTo>
                  <a:lnTo>
                    <a:pt x="29130" y="35265"/>
                  </a:lnTo>
                  <a:lnTo>
                    <a:pt x="28612" y="35658"/>
                  </a:lnTo>
                  <a:lnTo>
                    <a:pt x="27505" y="36346"/>
                  </a:lnTo>
                  <a:lnTo>
                    <a:pt x="26344" y="36953"/>
                  </a:lnTo>
                  <a:lnTo>
                    <a:pt x="25139" y="37480"/>
                  </a:lnTo>
                  <a:lnTo>
                    <a:pt x="24522" y="37721"/>
                  </a:lnTo>
                  <a:lnTo>
                    <a:pt x="23094" y="38257"/>
                  </a:lnTo>
                  <a:lnTo>
                    <a:pt x="20200" y="39284"/>
                  </a:lnTo>
                  <a:lnTo>
                    <a:pt x="18763" y="39837"/>
                  </a:lnTo>
                  <a:lnTo>
                    <a:pt x="18084" y="40114"/>
                  </a:lnTo>
                  <a:lnTo>
                    <a:pt x="16736" y="40695"/>
                  </a:lnTo>
                  <a:lnTo>
                    <a:pt x="16075" y="41007"/>
                  </a:lnTo>
                  <a:lnTo>
                    <a:pt x="15182" y="41061"/>
                  </a:lnTo>
                  <a:lnTo>
                    <a:pt x="13414" y="41195"/>
                  </a:lnTo>
                  <a:lnTo>
                    <a:pt x="12529" y="41284"/>
                  </a:lnTo>
                  <a:lnTo>
                    <a:pt x="11645" y="41391"/>
                  </a:lnTo>
                  <a:lnTo>
                    <a:pt x="9868" y="41695"/>
                  </a:lnTo>
                  <a:lnTo>
                    <a:pt x="8993" y="41918"/>
                  </a:lnTo>
                  <a:lnTo>
                    <a:pt x="9877" y="41730"/>
                  </a:lnTo>
                  <a:lnTo>
                    <a:pt x="11645" y="41480"/>
                  </a:lnTo>
                  <a:lnTo>
                    <a:pt x="12538" y="41409"/>
                  </a:lnTo>
                  <a:lnTo>
                    <a:pt x="14048" y="41311"/>
                  </a:lnTo>
                  <a:lnTo>
                    <a:pt x="15548" y="41257"/>
                  </a:lnTo>
                  <a:lnTo>
                    <a:pt x="15548" y="41257"/>
                  </a:lnTo>
                  <a:lnTo>
                    <a:pt x="14958" y="41561"/>
                  </a:lnTo>
                  <a:lnTo>
                    <a:pt x="13780" y="42186"/>
                  </a:lnTo>
                  <a:lnTo>
                    <a:pt x="13208" y="42516"/>
                  </a:lnTo>
                  <a:lnTo>
                    <a:pt x="12815" y="42757"/>
                  </a:lnTo>
                  <a:lnTo>
                    <a:pt x="11967" y="43311"/>
                  </a:lnTo>
                  <a:lnTo>
                    <a:pt x="10672" y="44249"/>
                  </a:lnTo>
                  <a:lnTo>
                    <a:pt x="8475" y="45981"/>
                  </a:lnTo>
                  <a:lnTo>
                    <a:pt x="8100" y="46303"/>
                  </a:lnTo>
                  <a:lnTo>
                    <a:pt x="8100" y="46303"/>
                  </a:lnTo>
                  <a:lnTo>
                    <a:pt x="9788" y="45008"/>
                  </a:lnTo>
                  <a:lnTo>
                    <a:pt x="11529" y="43749"/>
                  </a:lnTo>
                  <a:lnTo>
                    <a:pt x="12646" y="43034"/>
                  </a:lnTo>
                  <a:lnTo>
                    <a:pt x="13289" y="42668"/>
                  </a:lnTo>
                  <a:lnTo>
                    <a:pt x="13958" y="42293"/>
                  </a:lnTo>
                  <a:lnTo>
                    <a:pt x="15333" y="41605"/>
                  </a:lnTo>
                  <a:lnTo>
                    <a:pt x="16727" y="40971"/>
                  </a:lnTo>
                  <a:lnTo>
                    <a:pt x="18146" y="40400"/>
                  </a:lnTo>
                  <a:lnTo>
                    <a:pt x="18870" y="40132"/>
                  </a:lnTo>
                  <a:lnTo>
                    <a:pt x="19022" y="40078"/>
                  </a:lnTo>
                  <a:lnTo>
                    <a:pt x="19182" y="40016"/>
                  </a:lnTo>
                  <a:lnTo>
                    <a:pt x="18700" y="40909"/>
                  </a:lnTo>
                  <a:lnTo>
                    <a:pt x="17709" y="42668"/>
                  </a:lnTo>
                  <a:lnTo>
                    <a:pt x="17182" y="43525"/>
                  </a:lnTo>
                  <a:lnTo>
                    <a:pt x="16602" y="44454"/>
                  </a:lnTo>
                  <a:lnTo>
                    <a:pt x="15646" y="45794"/>
                  </a:lnTo>
                  <a:lnTo>
                    <a:pt x="14958" y="46642"/>
                  </a:lnTo>
                  <a:lnTo>
                    <a:pt x="14592" y="47053"/>
                  </a:lnTo>
                  <a:lnTo>
                    <a:pt x="14967" y="46651"/>
                  </a:lnTo>
                  <a:lnTo>
                    <a:pt x="15682" y="45820"/>
                  </a:lnTo>
                  <a:lnTo>
                    <a:pt x="16673" y="44499"/>
                  </a:lnTo>
                  <a:lnTo>
                    <a:pt x="17280" y="43588"/>
                  </a:lnTo>
                  <a:lnTo>
                    <a:pt x="17870" y="42686"/>
                  </a:lnTo>
                  <a:lnTo>
                    <a:pt x="18977" y="40837"/>
                  </a:lnTo>
                  <a:lnTo>
                    <a:pt x="19504" y="39900"/>
                  </a:lnTo>
                  <a:lnTo>
                    <a:pt x="22085" y="39025"/>
                  </a:lnTo>
                  <a:lnTo>
                    <a:pt x="24674" y="38141"/>
                  </a:lnTo>
                  <a:lnTo>
                    <a:pt x="25210" y="37944"/>
                  </a:lnTo>
                  <a:lnTo>
                    <a:pt x="26291" y="37516"/>
                  </a:lnTo>
                  <a:lnTo>
                    <a:pt x="27344" y="37024"/>
                  </a:lnTo>
                  <a:lnTo>
                    <a:pt x="28380" y="36462"/>
                  </a:lnTo>
                  <a:lnTo>
                    <a:pt x="28871" y="36140"/>
                  </a:lnTo>
                  <a:lnTo>
                    <a:pt x="28166" y="37257"/>
                  </a:lnTo>
                  <a:lnTo>
                    <a:pt x="27478" y="38382"/>
                  </a:lnTo>
                  <a:lnTo>
                    <a:pt x="26683" y="39293"/>
                  </a:lnTo>
                  <a:lnTo>
                    <a:pt x="25862" y="40168"/>
                  </a:lnTo>
                  <a:lnTo>
                    <a:pt x="25406" y="40614"/>
                  </a:lnTo>
                  <a:lnTo>
                    <a:pt x="24460" y="41454"/>
                  </a:lnTo>
                  <a:lnTo>
                    <a:pt x="23951" y="41829"/>
                  </a:lnTo>
                  <a:lnTo>
                    <a:pt x="24478" y="41472"/>
                  </a:lnTo>
                  <a:lnTo>
                    <a:pt x="25469" y="40677"/>
                  </a:lnTo>
                  <a:lnTo>
                    <a:pt x="25942" y="40248"/>
                  </a:lnTo>
                  <a:lnTo>
                    <a:pt x="26469" y="39748"/>
                  </a:lnTo>
                  <a:lnTo>
                    <a:pt x="26987" y="39221"/>
                  </a:lnTo>
                  <a:lnTo>
                    <a:pt x="26496" y="40096"/>
                  </a:lnTo>
                  <a:lnTo>
                    <a:pt x="26041" y="40998"/>
                  </a:lnTo>
                  <a:lnTo>
                    <a:pt x="25683" y="41739"/>
                  </a:lnTo>
                  <a:lnTo>
                    <a:pt x="25219" y="42882"/>
                  </a:lnTo>
                  <a:lnTo>
                    <a:pt x="24951" y="43668"/>
                  </a:lnTo>
                  <a:lnTo>
                    <a:pt x="24835" y="44061"/>
                  </a:lnTo>
                  <a:lnTo>
                    <a:pt x="24728" y="44490"/>
                  </a:lnTo>
                  <a:lnTo>
                    <a:pt x="24576" y="45552"/>
                  </a:lnTo>
                  <a:lnTo>
                    <a:pt x="24442" y="47026"/>
                  </a:lnTo>
                  <a:lnTo>
                    <a:pt x="24433" y="47303"/>
                  </a:lnTo>
                  <a:lnTo>
                    <a:pt x="24505" y="46419"/>
                  </a:lnTo>
                  <a:lnTo>
                    <a:pt x="24683" y="45240"/>
                  </a:lnTo>
                  <a:lnTo>
                    <a:pt x="24853" y="44481"/>
                  </a:lnTo>
                  <a:lnTo>
                    <a:pt x="24969" y="44097"/>
                  </a:lnTo>
                  <a:lnTo>
                    <a:pt x="25103" y="43713"/>
                  </a:lnTo>
                  <a:lnTo>
                    <a:pt x="25389" y="42945"/>
                  </a:lnTo>
                  <a:lnTo>
                    <a:pt x="25889" y="41829"/>
                  </a:lnTo>
                  <a:lnTo>
                    <a:pt x="26264" y="41105"/>
                  </a:lnTo>
                  <a:lnTo>
                    <a:pt x="26639" y="40409"/>
                  </a:lnTo>
                  <a:lnTo>
                    <a:pt x="27451" y="39060"/>
                  </a:lnTo>
                  <a:lnTo>
                    <a:pt x="28755" y="37078"/>
                  </a:lnTo>
                  <a:lnTo>
                    <a:pt x="29657" y="35774"/>
                  </a:lnTo>
                  <a:lnTo>
                    <a:pt x="30041" y="36337"/>
                  </a:lnTo>
                  <a:lnTo>
                    <a:pt x="30845" y="37453"/>
                  </a:lnTo>
                  <a:lnTo>
                    <a:pt x="31282" y="37998"/>
                  </a:lnTo>
                  <a:lnTo>
                    <a:pt x="31675" y="38453"/>
                  </a:lnTo>
                  <a:lnTo>
                    <a:pt x="32488" y="39319"/>
                  </a:lnTo>
                  <a:lnTo>
                    <a:pt x="33765" y="40561"/>
                  </a:lnTo>
                  <a:lnTo>
                    <a:pt x="34622" y="41364"/>
                  </a:lnTo>
                  <a:lnTo>
                    <a:pt x="35480" y="42159"/>
                  </a:lnTo>
                  <a:lnTo>
                    <a:pt x="37158" y="43775"/>
                  </a:lnTo>
                  <a:lnTo>
                    <a:pt x="38355" y="45026"/>
                  </a:lnTo>
                  <a:lnTo>
                    <a:pt x="39114" y="45892"/>
                  </a:lnTo>
                  <a:lnTo>
                    <a:pt x="39837" y="46776"/>
                  </a:lnTo>
                  <a:lnTo>
                    <a:pt x="40507" y="47705"/>
                  </a:lnTo>
                  <a:lnTo>
                    <a:pt x="40820" y="48178"/>
                  </a:lnTo>
                  <a:lnTo>
                    <a:pt x="42025" y="47330"/>
                  </a:lnTo>
                  <a:lnTo>
                    <a:pt x="41668" y="46829"/>
                  </a:lnTo>
                  <a:lnTo>
                    <a:pt x="40918" y="45883"/>
                  </a:lnTo>
                  <a:lnTo>
                    <a:pt x="40123" y="44972"/>
                  </a:lnTo>
                  <a:lnTo>
                    <a:pt x="39293" y="44106"/>
                  </a:lnTo>
                  <a:lnTo>
                    <a:pt x="38864" y="43686"/>
                  </a:lnTo>
                  <a:lnTo>
                    <a:pt x="38007" y="42865"/>
                  </a:lnTo>
                  <a:lnTo>
                    <a:pt x="36247" y="41293"/>
                  </a:lnTo>
                  <a:lnTo>
                    <a:pt x="35354" y="40525"/>
                  </a:lnTo>
                  <a:lnTo>
                    <a:pt x="34461" y="39766"/>
                  </a:lnTo>
                  <a:lnTo>
                    <a:pt x="33158" y="38614"/>
                  </a:lnTo>
                  <a:lnTo>
                    <a:pt x="32327" y="37819"/>
                  </a:lnTo>
                  <a:lnTo>
                    <a:pt x="31934" y="37399"/>
                  </a:lnTo>
                  <a:lnTo>
                    <a:pt x="31497" y="36908"/>
                  </a:lnTo>
                  <a:lnTo>
                    <a:pt x="30657" y="35872"/>
                  </a:lnTo>
                  <a:lnTo>
                    <a:pt x="30264" y="35328"/>
                  </a:lnTo>
                  <a:lnTo>
                    <a:pt x="31122" y="35078"/>
                  </a:lnTo>
                  <a:lnTo>
                    <a:pt x="32845" y="34613"/>
                  </a:lnTo>
                  <a:lnTo>
                    <a:pt x="34578" y="34220"/>
                  </a:lnTo>
                  <a:lnTo>
                    <a:pt x="36337" y="33908"/>
                  </a:lnTo>
                  <a:lnTo>
                    <a:pt x="37212" y="33792"/>
                  </a:lnTo>
                  <a:lnTo>
                    <a:pt x="38123" y="33685"/>
                  </a:lnTo>
                  <a:lnTo>
                    <a:pt x="39944" y="33569"/>
                  </a:lnTo>
                  <a:lnTo>
                    <a:pt x="40855" y="33569"/>
                  </a:lnTo>
                  <a:lnTo>
                    <a:pt x="41284" y="33586"/>
                  </a:lnTo>
                  <a:lnTo>
                    <a:pt x="42061" y="33658"/>
                  </a:lnTo>
                  <a:lnTo>
                    <a:pt x="43275" y="33854"/>
                  </a:lnTo>
                  <a:lnTo>
                    <a:pt x="44436" y="34078"/>
                  </a:lnTo>
                  <a:lnTo>
                    <a:pt x="44142" y="34006"/>
                  </a:lnTo>
                  <a:lnTo>
                    <a:pt x="42525" y="33667"/>
                  </a:lnTo>
                  <a:lnTo>
                    <a:pt x="41346" y="33470"/>
                  </a:lnTo>
                  <a:lnTo>
                    <a:pt x="40855" y="33435"/>
                  </a:lnTo>
                  <a:lnTo>
                    <a:pt x="39944" y="33399"/>
                  </a:lnTo>
                  <a:lnTo>
                    <a:pt x="38114" y="33452"/>
                  </a:lnTo>
                  <a:lnTo>
                    <a:pt x="37194" y="33533"/>
                  </a:lnTo>
                  <a:lnTo>
                    <a:pt x="36087" y="33658"/>
                  </a:lnTo>
                  <a:lnTo>
                    <a:pt x="34979" y="33827"/>
                  </a:lnTo>
                  <a:lnTo>
                    <a:pt x="36024" y="33292"/>
                  </a:lnTo>
                  <a:lnTo>
                    <a:pt x="37051" y="32720"/>
                  </a:lnTo>
                  <a:lnTo>
                    <a:pt x="37703" y="32327"/>
                  </a:lnTo>
                  <a:lnTo>
                    <a:pt x="38667" y="31684"/>
                  </a:lnTo>
                  <a:lnTo>
                    <a:pt x="39275" y="31220"/>
                  </a:lnTo>
                  <a:lnTo>
                    <a:pt x="39569" y="30970"/>
                  </a:lnTo>
                  <a:lnTo>
                    <a:pt x="39266" y="31211"/>
                  </a:lnTo>
                  <a:lnTo>
                    <a:pt x="38641" y="31649"/>
                  </a:lnTo>
                  <a:lnTo>
                    <a:pt x="37667" y="32256"/>
                  </a:lnTo>
                  <a:lnTo>
                    <a:pt x="36989" y="32613"/>
                  </a:lnTo>
                  <a:lnTo>
                    <a:pt x="36310" y="32970"/>
                  </a:lnTo>
                  <a:lnTo>
                    <a:pt x="34935" y="33622"/>
                  </a:lnTo>
                  <a:lnTo>
                    <a:pt x="34247" y="33935"/>
                  </a:lnTo>
                  <a:lnTo>
                    <a:pt x="33158" y="34158"/>
                  </a:lnTo>
                  <a:lnTo>
                    <a:pt x="30997" y="34649"/>
                  </a:lnTo>
                  <a:lnTo>
                    <a:pt x="30997" y="34649"/>
                  </a:lnTo>
                  <a:lnTo>
                    <a:pt x="31479" y="34310"/>
                  </a:lnTo>
                  <a:lnTo>
                    <a:pt x="32372" y="33560"/>
                  </a:lnTo>
                  <a:lnTo>
                    <a:pt x="32801" y="33167"/>
                  </a:lnTo>
                  <a:lnTo>
                    <a:pt x="33399" y="32568"/>
                  </a:lnTo>
                  <a:lnTo>
                    <a:pt x="34533" y="31327"/>
                  </a:lnTo>
                  <a:lnTo>
                    <a:pt x="35078" y="30684"/>
                  </a:lnTo>
                  <a:lnTo>
                    <a:pt x="35997" y="29568"/>
                  </a:lnTo>
                  <a:lnTo>
                    <a:pt x="37783" y="27318"/>
                  </a:lnTo>
                  <a:lnTo>
                    <a:pt x="38667" y="26183"/>
                  </a:lnTo>
                  <a:lnTo>
                    <a:pt x="38703" y="26157"/>
                  </a:lnTo>
                  <a:lnTo>
                    <a:pt x="38739" y="26121"/>
                  </a:lnTo>
                  <a:lnTo>
                    <a:pt x="39686" y="25933"/>
                  </a:lnTo>
                  <a:lnTo>
                    <a:pt x="41570" y="25523"/>
                  </a:lnTo>
                  <a:lnTo>
                    <a:pt x="42507" y="25290"/>
                  </a:lnTo>
                  <a:lnTo>
                    <a:pt x="43463" y="25023"/>
                  </a:lnTo>
                  <a:lnTo>
                    <a:pt x="44865" y="24558"/>
                  </a:lnTo>
                  <a:lnTo>
                    <a:pt x="45785" y="24192"/>
                  </a:lnTo>
                  <a:lnTo>
                    <a:pt x="46240" y="23987"/>
                  </a:lnTo>
                  <a:lnTo>
                    <a:pt x="45785" y="24174"/>
                  </a:lnTo>
                  <a:lnTo>
                    <a:pt x="44856" y="24514"/>
                  </a:lnTo>
                  <a:lnTo>
                    <a:pt x="43436" y="24942"/>
                  </a:lnTo>
                  <a:lnTo>
                    <a:pt x="42481" y="25174"/>
                  </a:lnTo>
                  <a:lnTo>
                    <a:pt x="41597" y="25371"/>
                  </a:lnTo>
                  <a:lnTo>
                    <a:pt x="39828" y="25710"/>
                  </a:lnTo>
                  <a:lnTo>
                    <a:pt x="38935" y="25862"/>
                  </a:lnTo>
                  <a:lnTo>
                    <a:pt x="39096" y="25648"/>
                  </a:lnTo>
                  <a:lnTo>
                    <a:pt x="39257" y="25451"/>
                  </a:lnTo>
                  <a:lnTo>
                    <a:pt x="41025" y="23299"/>
                  </a:lnTo>
                  <a:lnTo>
                    <a:pt x="41927" y="22227"/>
                  </a:lnTo>
                  <a:lnTo>
                    <a:pt x="42338" y="21754"/>
                  </a:lnTo>
                  <a:lnTo>
                    <a:pt x="43168" y="20817"/>
                  </a:lnTo>
                  <a:lnTo>
                    <a:pt x="43615" y="20379"/>
                  </a:lnTo>
                  <a:lnTo>
                    <a:pt x="43927" y="20093"/>
                  </a:lnTo>
                  <a:lnTo>
                    <a:pt x="44570" y="19548"/>
                  </a:lnTo>
                  <a:lnTo>
                    <a:pt x="45570" y="18789"/>
                  </a:lnTo>
                  <a:lnTo>
                    <a:pt x="46919" y="17923"/>
                  </a:lnTo>
                  <a:lnTo>
                    <a:pt x="48214" y="17200"/>
                  </a:lnTo>
                  <a:lnTo>
                    <a:pt x="49928" y="1636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0910" y="15941"/>
                  </a:lnTo>
                  <a:lnTo>
                    <a:pt x="49714" y="16396"/>
                  </a:lnTo>
                  <a:lnTo>
                    <a:pt x="48544" y="16923"/>
                  </a:lnTo>
                  <a:lnTo>
                    <a:pt x="47428" y="17504"/>
                  </a:lnTo>
                  <a:lnTo>
                    <a:pt x="46374" y="18111"/>
                  </a:lnTo>
                  <a:lnTo>
                    <a:pt x="45410" y="18736"/>
                  </a:lnTo>
                  <a:lnTo>
                    <a:pt x="44552" y="19361"/>
                  </a:lnTo>
                  <a:lnTo>
                    <a:pt x="43820" y="19977"/>
                  </a:lnTo>
                  <a:lnTo>
                    <a:pt x="43508" y="20272"/>
                  </a:lnTo>
                  <a:lnTo>
                    <a:pt x="42766" y="21031"/>
                  </a:lnTo>
                  <a:lnTo>
                    <a:pt x="42043" y="21808"/>
                  </a:lnTo>
                  <a:lnTo>
                    <a:pt x="42222" y="21102"/>
                  </a:lnTo>
                  <a:lnTo>
                    <a:pt x="42623" y="19700"/>
                  </a:lnTo>
                  <a:lnTo>
                    <a:pt x="42838" y="19004"/>
                  </a:lnTo>
                  <a:lnTo>
                    <a:pt x="43106" y="18200"/>
                  </a:lnTo>
                  <a:lnTo>
                    <a:pt x="43579" y="17021"/>
                  </a:lnTo>
                  <a:lnTo>
                    <a:pt x="43936" y="16253"/>
                  </a:lnTo>
                  <a:lnTo>
                    <a:pt x="44133" y="15878"/>
                  </a:lnTo>
                  <a:lnTo>
                    <a:pt x="43918" y="16244"/>
                  </a:lnTo>
                  <a:lnTo>
                    <a:pt x="43534" y="17003"/>
                  </a:lnTo>
                  <a:lnTo>
                    <a:pt x="43025" y="18173"/>
                  </a:lnTo>
                  <a:lnTo>
                    <a:pt x="42731" y="18968"/>
                  </a:lnTo>
                  <a:lnTo>
                    <a:pt x="42445" y="19763"/>
                  </a:lnTo>
                  <a:lnTo>
                    <a:pt x="41936" y="21379"/>
                  </a:lnTo>
                  <a:lnTo>
                    <a:pt x="41695" y="22192"/>
                  </a:lnTo>
                  <a:lnTo>
                    <a:pt x="41016" y="22942"/>
                  </a:lnTo>
                  <a:lnTo>
                    <a:pt x="39694" y="24487"/>
                  </a:lnTo>
                  <a:lnTo>
                    <a:pt x="39043" y="25264"/>
                  </a:lnTo>
                  <a:lnTo>
                    <a:pt x="37498" y="27148"/>
                  </a:lnTo>
                  <a:lnTo>
                    <a:pt x="35944" y="29023"/>
                  </a:lnTo>
                  <a:lnTo>
                    <a:pt x="35890" y="27880"/>
                  </a:lnTo>
                  <a:lnTo>
                    <a:pt x="35810" y="25603"/>
                  </a:lnTo>
                  <a:lnTo>
                    <a:pt x="35801" y="24460"/>
                  </a:lnTo>
                  <a:lnTo>
                    <a:pt x="35819" y="23254"/>
                  </a:lnTo>
                  <a:lnTo>
                    <a:pt x="35953" y="21451"/>
                  </a:lnTo>
                  <a:lnTo>
                    <a:pt x="36105" y="20254"/>
                  </a:lnTo>
                  <a:lnTo>
                    <a:pt x="36212" y="19656"/>
                  </a:lnTo>
                  <a:lnTo>
                    <a:pt x="36087" y="20254"/>
                  </a:lnTo>
                  <a:lnTo>
                    <a:pt x="35908" y="21442"/>
                  </a:lnTo>
                  <a:lnTo>
                    <a:pt x="35738" y="23254"/>
                  </a:lnTo>
                  <a:lnTo>
                    <a:pt x="35685" y="24460"/>
                  </a:lnTo>
                  <a:lnTo>
                    <a:pt x="35658" y="25666"/>
                  </a:lnTo>
                  <a:lnTo>
                    <a:pt x="35685" y="28077"/>
                  </a:lnTo>
                  <a:lnTo>
                    <a:pt x="35721" y="29282"/>
                  </a:lnTo>
                  <a:lnTo>
                    <a:pt x="35730" y="29282"/>
                  </a:lnTo>
                  <a:lnTo>
                    <a:pt x="35247" y="29845"/>
                  </a:lnTo>
                  <a:lnTo>
                    <a:pt x="34765" y="30407"/>
                  </a:lnTo>
                  <a:lnTo>
                    <a:pt x="34211" y="31032"/>
                  </a:lnTo>
                  <a:lnTo>
                    <a:pt x="33068" y="32238"/>
                  </a:lnTo>
                  <a:lnTo>
                    <a:pt x="32470" y="32809"/>
                  </a:lnTo>
                  <a:lnTo>
                    <a:pt x="31934" y="33283"/>
                  </a:lnTo>
                  <a:lnTo>
                    <a:pt x="31095" y="33935"/>
                  </a:lnTo>
                  <a:lnTo>
                    <a:pt x="30514" y="34319"/>
                  </a:lnTo>
                  <a:lnTo>
                    <a:pt x="30211" y="34488"/>
                  </a:lnTo>
                  <a:lnTo>
                    <a:pt x="30452" y="33560"/>
                  </a:lnTo>
                  <a:lnTo>
                    <a:pt x="30809" y="31693"/>
                  </a:lnTo>
                  <a:lnTo>
                    <a:pt x="30961" y="30765"/>
                  </a:lnTo>
                  <a:lnTo>
                    <a:pt x="31282" y="28621"/>
                  </a:lnTo>
                  <a:lnTo>
                    <a:pt x="31577" y="26487"/>
                  </a:lnTo>
                  <a:lnTo>
                    <a:pt x="32720" y="17923"/>
                  </a:lnTo>
                  <a:lnTo>
                    <a:pt x="32961" y="16191"/>
                  </a:lnTo>
                  <a:lnTo>
                    <a:pt x="33095" y="15342"/>
                  </a:lnTo>
                  <a:lnTo>
                    <a:pt x="34006" y="14530"/>
                  </a:lnTo>
                  <a:lnTo>
                    <a:pt x="35828" y="12869"/>
                  </a:lnTo>
                  <a:lnTo>
                    <a:pt x="36694" y="12012"/>
                  </a:lnTo>
                  <a:lnTo>
                    <a:pt x="37123" y="11574"/>
                  </a:lnTo>
                  <a:lnTo>
                    <a:pt x="37944" y="10672"/>
                  </a:lnTo>
                  <a:lnTo>
                    <a:pt x="38739" y="9743"/>
                  </a:lnTo>
                  <a:lnTo>
                    <a:pt x="39480" y="8770"/>
                  </a:lnTo>
                  <a:lnTo>
                    <a:pt x="39819" y="8261"/>
                  </a:lnTo>
                  <a:lnTo>
                    <a:pt x="39462" y="8761"/>
                  </a:lnTo>
                  <a:lnTo>
                    <a:pt x="38703" y="9717"/>
                  </a:lnTo>
                  <a:lnTo>
                    <a:pt x="37891" y="10619"/>
                  </a:lnTo>
                  <a:lnTo>
                    <a:pt x="37042" y="11494"/>
                  </a:lnTo>
                  <a:lnTo>
                    <a:pt x="36614" y="11922"/>
                  </a:lnTo>
                  <a:lnTo>
                    <a:pt x="35765" y="12726"/>
                  </a:lnTo>
                  <a:lnTo>
                    <a:pt x="34033" y="14262"/>
                  </a:lnTo>
                  <a:lnTo>
                    <a:pt x="33149" y="15012"/>
                  </a:lnTo>
                  <a:lnTo>
                    <a:pt x="33568" y="12190"/>
                  </a:lnTo>
                  <a:lnTo>
                    <a:pt x="34051" y="9386"/>
                  </a:lnTo>
                  <a:lnTo>
                    <a:pt x="34229" y="8315"/>
                  </a:lnTo>
                  <a:lnTo>
                    <a:pt x="34542" y="6091"/>
                  </a:lnTo>
                  <a:lnTo>
                    <a:pt x="34970" y="2555"/>
                  </a:lnTo>
                  <a:lnTo>
                    <a:pt x="353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23755727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1_Title and body">
    <p:bg>
      <p:bgPr>
        <a:solidFill>
          <a:schemeClr val="accent1"/>
        </a:solidFill>
        <a:effectLst/>
      </p:bgPr>
    </p:bg>
    <p:spTree>
      <p:nvGrpSpPr>
        <p:cNvPr id="1" name="Shape 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Google Shape;186;p4"/>
          <p:cNvSpPr txBox="1">
            <a:spLocks noGrp="1"/>
          </p:cNvSpPr>
          <p:nvPr>
            <p:ph type="title"/>
          </p:nvPr>
        </p:nvSpPr>
        <p:spPr>
          <a:xfrm>
            <a:off x="666750" y="454475"/>
            <a:ext cx="7924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7" name="Google Shape;187;p4"/>
          <p:cNvSpPr txBox="1">
            <a:spLocks noGrp="1"/>
          </p:cNvSpPr>
          <p:nvPr>
            <p:ph type="body" idx="1"/>
          </p:nvPr>
        </p:nvSpPr>
        <p:spPr>
          <a:xfrm>
            <a:off x="666750" y="1152475"/>
            <a:ext cx="78057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Nunito Black"/>
              <a:buAutoNum type="arabicPeriod"/>
              <a:defRPr sz="12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grpSp>
        <p:nvGrpSpPr>
          <p:cNvPr id="188" name="Google Shape;188;p4"/>
          <p:cNvGrpSpPr/>
          <p:nvPr/>
        </p:nvGrpSpPr>
        <p:grpSpPr>
          <a:xfrm rot="7320323">
            <a:off x="-1574109" y="-1481316"/>
            <a:ext cx="4031695" cy="3866827"/>
            <a:chOff x="-1361131" y="3033798"/>
            <a:chExt cx="4031687" cy="3866819"/>
          </a:xfrm>
        </p:grpSpPr>
        <p:sp>
          <p:nvSpPr>
            <p:cNvPr id="189" name="Google Shape;189;p4"/>
            <p:cNvSpPr/>
            <p:nvPr/>
          </p:nvSpPr>
          <p:spPr>
            <a:xfrm rot="-975157" flipH="1">
              <a:off x="-998443" y="3435250"/>
              <a:ext cx="3306310" cy="3063916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4"/>
            <p:cNvSpPr/>
            <p:nvPr/>
          </p:nvSpPr>
          <p:spPr>
            <a:xfrm rot="-975157" flipH="1">
              <a:off x="-517996" y="4168256"/>
              <a:ext cx="2651820" cy="1639114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4"/>
            <p:cNvSpPr/>
            <p:nvPr/>
          </p:nvSpPr>
          <p:spPr>
            <a:xfrm rot="-975157" flipH="1">
              <a:off x="6331" y="5357870"/>
              <a:ext cx="481227" cy="255024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4"/>
            <p:cNvSpPr/>
            <p:nvPr/>
          </p:nvSpPr>
          <p:spPr>
            <a:xfrm rot="-975157" flipH="1">
              <a:off x="-636678" y="4901000"/>
              <a:ext cx="273634" cy="58314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4"/>
            <p:cNvSpPr/>
            <p:nvPr/>
          </p:nvSpPr>
          <p:spPr>
            <a:xfrm rot="-975157" flipH="1">
              <a:off x="-61287" y="4568963"/>
              <a:ext cx="63622" cy="451196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4"/>
            <p:cNvSpPr/>
            <p:nvPr/>
          </p:nvSpPr>
          <p:spPr>
            <a:xfrm rot="-975157" flipH="1">
              <a:off x="1281559" y="4908023"/>
              <a:ext cx="93047" cy="449987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4"/>
            <p:cNvSpPr/>
            <p:nvPr/>
          </p:nvSpPr>
          <p:spPr>
            <a:xfrm rot="-975157" flipH="1">
              <a:off x="564398" y="4729396"/>
              <a:ext cx="139269" cy="579582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" name="Google Shape;196;p4"/>
          <p:cNvGrpSpPr/>
          <p:nvPr/>
        </p:nvGrpSpPr>
        <p:grpSpPr>
          <a:xfrm rot="-2700000">
            <a:off x="7127923" y="2341881"/>
            <a:ext cx="3569475" cy="3349948"/>
            <a:chOff x="6267770" y="3503895"/>
            <a:chExt cx="3569509" cy="3349980"/>
          </a:xfrm>
        </p:grpSpPr>
        <p:sp>
          <p:nvSpPr>
            <p:cNvPr id="197" name="Google Shape;197;p4"/>
            <p:cNvSpPr/>
            <p:nvPr/>
          </p:nvSpPr>
          <p:spPr>
            <a:xfrm rot="310762">
              <a:off x="6399320" y="3646881"/>
              <a:ext cx="3306409" cy="3064008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4"/>
            <p:cNvSpPr/>
            <p:nvPr/>
          </p:nvSpPr>
          <p:spPr>
            <a:xfrm rot="310762">
              <a:off x="6580174" y="4408927"/>
              <a:ext cx="2651899" cy="1639163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4"/>
            <p:cNvSpPr/>
            <p:nvPr/>
          </p:nvSpPr>
          <p:spPr>
            <a:xfrm rot="310762">
              <a:off x="8311563" y="5481535"/>
              <a:ext cx="481241" cy="255032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4"/>
            <p:cNvSpPr/>
            <p:nvPr/>
          </p:nvSpPr>
          <p:spPr>
            <a:xfrm rot="310762">
              <a:off x="9041624" y="4891567"/>
              <a:ext cx="273642" cy="58316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4"/>
            <p:cNvSpPr/>
            <p:nvPr/>
          </p:nvSpPr>
          <p:spPr>
            <a:xfrm rot="310762">
              <a:off x="8658958" y="4652399"/>
              <a:ext cx="63624" cy="451210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4"/>
            <p:cNvSpPr/>
            <p:nvPr/>
          </p:nvSpPr>
          <p:spPr>
            <a:xfrm rot="310762">
              <a:off x="7376965" y="5245894"/>
              <a:ext cx="93050" cy="450001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4"/>
            <p:cNvSpPr/>
            <p:nvPr/>
          </p:nvSpPr>
          <p:spPr>
            <a:xfrm rot="310762">
              <a:off x="8013121" y="4936084"/>
              <a:ext cx="139273" cy="579599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4" name="Google Shape;204;p4"/>
          <p:cNvSpPr/>
          <p:nvPr/>
        </p:nvSpPr>
        <p:spPr>
          <a:xfrm>
            <a:off x="8778600" y="964291"/>
            <a:ext cx="15489" cy="15206"/>
          </a:xfrm>
          <a:custGeom>
            <a:avLst/>
            <a:gdLst/>
            <a:ahLst/>
            <a:cxnLst/>
            <a:rect l="l" t="t" r="r" b="b"/>
            <a:pathLst>
              <a:path w="492" h="483" extrusionOk="0">
                <a:moveTo>
                  <a:pt x="197" y="0"/>
                </a:moveTo>
                <a:lnTo>
                  <a:pt x="81" y="63"/>
                </a:lnTo>
                <a:lnTo>
                  <a:pt x="0" y="232"/>
                </a:lnTo>
                <a:lnTo>
                  <a:pt x="27" y="357"/>
                </a:lnTo>
                <a:lnTo>
                  <a:pt x="89" y="438"/>
                </a:lnTo>
                <a:lnTo>
                  <a:pt x="143" y="464"/>
                </a:lnTo>
                <a:lnTo>
                  <a:pt x="188" y="482"/>
                </a:lnTo>
                <a:lnTo>
                  <a:pt x="286" y="482"/>
                </a:lnTo>
                <a:lnTo>
                  <a:pt x="411" y="420"/>
                </a:lnTo>
                <a:lnTo>
                  <a:pt x="491" y="259"/>
                </a:lnTo>
                <a:lnTo>
                  <a:pt x="465" y="125"/>
                </a:lnTo>
                <a:lnTo>
                  <a:pt x="402" y="45"/>
                </a:lnTo>
                <a:lnTo>
                  <a:pt x="348" y="18"/>
                </a:lnTo>
                <a:lnTo>
                  <a:pt x="295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5" name="Google Shape;205;p4"/>
          <p:cNvGrpSpPr/>
          <p:nvPr/>
        </p:nvGrpSpPr>
        <p:grpSpPr>
          <a:xfrm>
            <a:off x="7943264" y="167206"/>
            <a:ext cx="1025923" cy="980736"/>
            <a:chOff x="272975" y="3808881"/>
            <a:chExt cx="877007" cy="838379"/>
          </a:xfrm>
        </p:grpSpPr>
        <p:sp>
          <p:nvSpPr>
            <p:cNvPr id="206" name="Google Shape;206;p4"/>
            <p:cNvSpPr/>
            <p:nvPr/>
          </p:nvSpPr>
          <p:spPr>
            <a:xfrm>
              <a:off x="272975" y="3808881"/>
              <a:ext cx="877007" cy="838379"/>
            </a:xfrm>
            <a:custGeom>
              <a:avLst/>
              <a:gdLst/>
              <a:ahLst/>
              <a:cxnLst/>
              <a:rect l="l" t="t" r="r" b="b"/>
              <a:pathLst>
                <a:path w="60234" h="57581" extrusionOk="0">
                  <a:moveTo>
                    <a:pt x="41597" y="0"/>
                  </a:moveTo>
                  <a:lnTo>
                    <a:pt x="41043" y="1000"/>
                  </a:lnTo>
                  <a:lnTo>
                    <a:pt x="39837" y="3117"/>
                  </a:lnTo>
                  <a:lnTo>
                    <a:pt x="39123" y="4197"/>
                  </a:lnTo>
                  <a:lnTo>
                    <a:pt x="38623" y="4876"/>
                  </a:lnTo>
                  <a:lnTo>
                    <a:pt x="38096" y="5492"/>
                  </a:lnTo>
                  <a:lnTo>
                    <a:pt x="37551" y="6019"/>
                  </a:lnTo>
                  <a:lnTo>
                    <a:pt x="36989" y="6439"/>
                  </a:lnTo>
                  <a:lnTo>
                    <a:pt x="36426" y="6715"/>
                  </a:lnTo>
                  <a:lnTo>
                    <a:pt x="35989" y="6814"/>
                  </a:lnTo>
                  <a:lnTo>
                    <a:pt x="35703" y="6832"/>
                  </a:lnTo>
                  <a:lnTo>
                    <a:pt x="35417" y="6796"/>
                  </a:lnTo>
                  <a:lnTo>
                    <a:pt x="35122" y="6707"/>
                  </a:lnTo>
                  <a:lnTo>
                    <a:pt x="34837" y="6564"/>
                  </a:lnTo>
                  <a:lnTo>
                    <a:pt x="34551" y="6367"/>
                  </a:lnTo>
                  <a:lnTo>
                    <a:pt x="34265" y="6108"/>
                  </a:lnTo>
                  <a:lnTo>
                    <a:pt x="33979" y="5778"/>
                  </a:lnTo>
                  <a:lnTo>
                    <a:pt x="33845" y="5590"/>
                  </a:lnTo>
                  <a:lnTo>
                    <a:pt x="33738" y="5715"/>
                  </a:lnTo>
                  <a:lnTo>
                    <a:pt x="33577" y="6144"/>
                  </a:lnTo>
                  <a:lnTo>
                    <a:pt x="33417" y="7055"/>
                  </a:lnTo>
                  <a:lnTo>
                    <a:pt x="33301" y="8519"/>
                  </a:lnTo>
                  <a:lnTo>
                    <a:pt x="33211" y="9823"/>
                  </a:lnTo>
                  <a:lnTo>
                    <a:pt x="33149" y="10234"/>
                  </a:lnTo>
                  <a:lnTo>
                    <a:pt x="32988" y="10886"/>
                  </a:lnTo>
                  <a:lnTo>
                    <a:pt x="32479" y="12600"/>
                  </a:lnTo>
                  <a:lnTo>
                    <a:pt x="31854" y="14395"/>
                  </a:lnTo>
                  <a:lnTo>
                    <a:pt x="31282" y="15869"/>
                  </a:lnTo>
                  <a:lnTo>
                    <a:pt x="31068" y="16306"/>
                  </a:lnTo>
                  <a:lnTo>
                    <a:pt x="30863" y="16681"/>
                  </a:lnTo>
                  <a:lnTo>
                    <a:pt x="30515" y="17155"/>
                  </a:lnTo>
                  <a:lnTo>
                    <a:pt x="30291" y="17324"/>
                  </a:lnTo>
                  <a:lnTo>
                    <a:pt x="30148" y="17360"/>
                  </a:lnTo>
                  <a:lnTo>
                    <a:pt x="29961" y="17324"/>
                  </a:lnTo>
                  <a:lnTo>
                    <a:pt x="29747" y="17119"/>
                  </a:lnTo>
                  <a:lnTo>
                    <a:pt x="29541" y="16806"/>
                  </a:lnTo>
                  <a:lnTo>
                    <a:pt x="29264" y="16226"/>
                  </a:lnTo>
                  <a:lnTo>
                    <a:pt x="29059" y="15869"/>
                  </a:lnTo>
                  <a:lnTo>
                    <a:pt x="28764" y="15333"/>
                  </a:lnTo>
                  <a:lnTo>
                    <a:pt x="27925" y="13681"/>
                  </a:lnTo>
                  <a:lnTo>
                    <a:pt x="26594" y="10877"/>
                  </a:lnTo>
                  <a:lnTo>
                    <a:pt x="26076" y="9805"/>
                  </a:lnTo>
                  <a:lnTo>
                    <a:pt x="25916" y="9430"/>
                  </a:lnTo>
                  <a:lnTo>
                    <a:pt x="25648" y="8555"/>
                  </a:lnTo>
                  <a:lnTo>
                    <a:pt x="25460" y="7573"/>
                  </a:lnTo>
                  <a:lnTo>
                    <a:pt x="25362" y="6519"/>
                  </a:lnTo>
                  <a:lnTo>
                    <a:pt x="25353" y="5983"/>
                  </a:lnTo>
                  <a:lnTo>
                    <a:pt x="24996" y="6385"/>
                  </a:lnTo>
                  <a:lnTo>
                    <a:pt x="24308" y="7341"/>
                  </a:lnTo>
                  <a:lnTo>
                    <a:pt x="23603" y="8287"/>
                  </a:lnTo>
                  <a:lnTo>
                    <a:pt x="23022" y="8903"/>
                  </a:lnTo>
                  <a:lnTo>
                    <a:pt x="22594" y="9234"/>
                  </a:lnTo>
                  <a:lnTo>
                    <a:pt x="22370" y="9359"/>
                  </a:lnTo>
                  <a:lnTo>
                    <a:pt x="22281" y="9394"/>
                  </a:lnTo>
                  <a:lnTo>
                    <a:pt x="22085" y="9403"/>
                  </a:lnTo>
                  <a:lnTo>
                    <a:pt x="21879" y="9332"/>
                  </a:lnTo>
                  <a:lnTo>
                    <a:pt x="21674" y="9198"/>
                  </a:lnTo>
                  <a:lnTo>
                    <a:pt x="21335" y="8885"/>
                  </a:lnTo>
                  <a:lnTo>
                    <a:pt x="20879" y="8314"/>
                  </a:lnTo>
                  <a:lnTo>
                    <a:pt x="20191" y="7242"/>
                  </a:lnTo>
                  <a:lnTo>
                    <a:pt x="19388" y="5742"/>
                  </a:lnTo>
                  <a:lnTo>
                    <a:pt x="19084" y="5144"/>
                  </a:lnTo>
                  <a:lnTo>
                    <a:pt x="18959" y="5546"/>
                  </a:lnTo>
                  <a:lnTo>
                    <a:pt x="18700" y="6215"/>
                  </a:lnTo>
                  <a:lnTo>
                    <a:pt x="18441" y="6742"/>
                  </a:lnTo>
                  <a:lnTo>
                    <a:pt x="18173" y="7144"/>
                  </a:lnTo>
                  <a:lnTo>
                    <a:pt x="17870" y="7412"/>
                  </a:lnTo>
                  <a:lnTo>
                    <a:pt x="17539" y="7564"/>
                  </a:lnTo>
                  <a:lnTo>
                    <a:pt x="17164" y="7591"/>
                  </a:lnTo>
                  <a:lnTo>
                    <a:pt x="16736" y="7510"/>
                  </a:lnTo>
                  <a:lnTo>
                    <a:pt x="16494" y="7421"/>
                  </a:lnTo>
                  <a:lnTo>
                    <a:pt x="16227" y="7314"/>
                  </a:lnTo>
                  <a:lnTo>
                    <a:pt x="15673" y="7019"/>
                  </a:lnTo>
                  <a:lnTo>
                    <a:pt x="15110" y="6644"/>
                  </a:lnTo>
                  <a:lnTo>
                    <a:pt x="14566" y="6224"/>
                  </a:lnTo>
                  <a:lnTo>
                    <a:pt x="13771" y="5519"/>
                  </a:lnTo>
                  <a:lnTo>
                    <a:pt x="12833" y="4501"/>
                  </a:lnTo>
                  <a:lnTo>
                    <a:pt x="12449" y="4010"/>
                  </a:lnTo>
                  <a:lnTo>
                    <a:pt x="12458" y="4072"/>
                  </a:lnTo>
                  <a:lnTo>
                    <a:pt x="12485" y="4161"/>
                  </a:lnTo>
                  <a:lnTo>
                    <a:pt x="12467" y="4117"/>
                  </a:lnTo>
                  <a:lnTo>
                    <a:pt x="12449" y="4081"/>
                  </a:lnTo>
                  <a:lnTo>
                    <a:pt x="12547" y="4787"/>
                  </a:lnTo>
                  <a:lnTo>
                    <a:pt x="12824" y="6126"/>
                  </a:lnTo>
                  <a:lnTo>
                    <a:pt x="13128" y="7385"/>
                  </a:lnTo>
                  <a:lnTo>
                    <a:pt x="13369" y="8564"/>
                  </a:lnTo>
                  <a:lnTo>
                    <a:pt x="13440" y="9127"/>
                  </a:lnTo>
                  <a:lnTo>
                    <a:pt x="13458" y="9511"/>
                  </a:lnTo>
                  <a:lnTo>
                    <a:pt x="13414" y="9939"/>
                  </a:lnTo>
                  <a:lnTo>
                    <a:pt x="13351" y="10162"/>
                  </a:lnTo>
                  <a:lnTo>
                    <a:pt x="13253" y="10341"/>
                  </a:lnTo>
                  <a:lnTo>
                    <a:pt x="13128" y="10466"/>
                  </a:lnTo>
                  <a:lnTo>
                    <a:pt x="12896" y="10600"/>
                  </a:lnTo>
                  <a:lnTo>
                    <a:pt x="12512" y="10680"/>
                  </a:lnTo>
                  <a:lnTo>
                    <a:pt x="12056" y="10689"/>
                  </a:lnTo>
                  <a:lnTo>
                    <a:pt x="11556" y="10671"/>
                  </a:lnTo>
                  <a:lnTo>
                    <a:pt x="11011" y="10689"/>
                  </a:lnTo>
                  <a:lnTo>
                    <a:pt x="10735" y="10725"/>
                  </a:lnTo>
                  <a:lnTo>
                    <a:pt x="11145" y="11430"/>
                  </a:lnTo>
                  <a:lnTo>
                    <a:pt x="11878" y="12565"/>
                  </a:lnTo>
                  <a:lnTo>
                    <a:pt x="12297" y="13315"/>
                  </a:lnTo>
                  <a:lnTo>
                    <a:pt x="12449" y="13672"/>
                  </a:lnTo>
                  <a:lnTo>
                    <a:pt x="12610" y="14056"/>
                  </a:lnTo>
                  <a:lnTo>
                    <a:pt x="12985" y="14860"/>
                  </a:lnTo>
                  <a:lnTo>
                    <a:pt x="13226" y="15458"/>
                  </a:lnTo>
                  <a:lnTo>
                    <a:pt x="13396" y="16047"/>
                  </a:lnTo>
                  <a:lnTo>
                    <a:pt x="13440" y="16458"/>
                  </a:lnTo>
                  <a:lnTo>
                    <a:pt x="13431" y="16717"/>
                  </a:lnTo>
                  <a:lnTo>
                    <a:pt x="13369" y="16949"/>
                  </a:lnTo>
                  <a:lnTo>
                    <a:pt x="13262" y="17155"/>
                  </a:lnTo>
                  <a:lnTo>
                    <a:pt x="13092" y="17315"/>
                  </a:lnTo>
                  <a:lnTo>
                    <a:pt x="12860" y="17449"/>
                  </a:lnTo>
                  <a:lnTo>
                    <a:pt x="12708" y="17494"/>
                  </a:lnTo>
                  <a:lnTo>
                    <a:pt x="12235" y="17601"/>
                  </a:lnTo>
                  <a:lnTo>
                    <a:pt x="11199" y="17735"/>
                  </a:lnTo>
                  <a:lnTo>
                    <a:pt x="10083" y="17851"/>
                  </a:lnTo>
                  <a:lnTo>
                    <a:pt x="9190" y="18030"/>
                  </a:lnTo>
                  <a:lnTo>
                    <a:pt x="8591" y="18208"/>
                  </a:lnTo>
                  <a:lnTo>
                    <a:pt x="8288" y="18324"/>
                  </a:lnTo>
                  <a:lnTo>
                    <a:pt x="8520" y="18494"/>
                  </a:lnTo>
                  <a:lnTo>
                    <a:pt x="9083" y="18860"/>
                  </a:lnTo>
                  <a:lnTo>
                    <a:pt x="10065" y="19414"/>
                  </a:lnTo>
                  <a:lnTo>
                    <a:pt x="11485" y="20155"/>
                  </a:lnTo>
                  <a:lnTo>
                    <a:pt x="12797" y="20869"/>
                  </a:lnTo>
                  <a:lnTo>
                    <a:pt x="13306" y="21209"/>
                  </a:lnTo>
                  <a:lnTo>
                    <a:pt x="13619" y="21432"/>
                  </a:lnTo>
                  <a:lnTo>
                    <a:pt x="14369" y="22066"/>
                  </a:lnTo>
                  <a:lnTo>
                    <a:pt x="15209" y="22843"/>
                  </a:lnTo>
                  <a:lnTo>
                    <a:pt x="16066" y="23736"/>
                  </a:lnTo>
                  <a:lnTo>
                    <a:pt x="16878" y="24674"/>
                  </a:lnTo>
                  <a:lnTo>
                    <a:pt x="17593" y="25611"/>
                  </a:lnTo>
                  <a:lnTo>
                    <a:pt x="18138" y="26495"/>
                  </a:lnTo>
                  <a:lnTo>
                    <a:pt x="18388" y="27094"/>
                  </a:lnTo>
                  <a:lnTo>
                    <a:pt x="18477" y="27442"/>
                  </a:lnTo>
                  <a:lnTo>
                    <a:pt x="18486" y="27603"/>
                  </a:lnTo>
                  <a:lnTo>
                    <a:pt x="18459" y="27701"/>
                  </a:lnTo>
                  <a:lnTo>
                    <a:pt x="18280" y="27853"/>
                  </a:lnTo>
                  <a:lnTo>
                    <a:pt x="17995" y="27942"/>
                  </a:lnTo>
                  <a:lnTo>
                    <a:pt x="17629" y="27995"/>
                  </a:lnTo>
                  <a:lnTo>
                    <a:pt x="16557" y="28004"/>
                  </a:lnTo>
                  <a:lnTo>
                    <a:pt x="15869" y="27969"/>
                  </a:lnTo>
                  <a:lnTo>
                    <a:pt x="15414" y="27942"/>
                  </a:lnTo>
                  <a:lnTo>
                    <a:pt x="14119" y="27754"/>
                  </a:lnTo>
                  <a:lnTo>
                    <a:pt x="11967" y="27370"/>
                  </a:lnTo>
                  <a:lnTo>
                    <a:pt x="11011" y="27174"/>
                  </a:lnTo>
                  <a:lnTo>
                    <a:pt x="10243" y="26986"/>
                  </a:lnTo>
                  <a:lnTo>
                    <a:pt x="8743" y="26522"/>
                  </a:lnTo>
                  <a:lnTo>
                    <a:pt x="7841" y="26201"/>
                  </a:lnTo>
                  <a:lnTo>
                    <a:pt x="7493" y="26049"/>
                  </a:lnTo>
                  <a:lnTo>
                    <a:pt x="7698" y="26504"/>
                  </a:lnTo>
                  <a:lnTo>
                    <a:pt x="7940" y="27129"/>
                  </a:lnTo>
                  <a:lnTo>
                    <a:pt x="8038" y="27513"/>
                  </a:lnTo>
                  <a:lnTo>
                    <a:pt x="8056" y="27879"/>
                  </a:lnTo>
                  <a:lnTo>
                    <a:pt x="7975" y="28237"/>
                  </a:lnTo>
                  <a:lnTo>
                    <a:pt x="7788" y="28585"/>
                  </a:lnTo>
                  <a:lnTo>
                    <a:pt x="7457" y="28933"/>
                  </a:lnTo>
                  <a:lnTo>
                    <a:pt x="7234" y="29103"/>
                  </a:lnTo>
                  <a:lnTo>
                    <a:pt x="7073" y="29210"/>
                  </a:lnTo>
                  <a:lnTo>
                    <a:pt x="6680" y="29353"/>
                  </a:lnTo>
                  <a:lnTo>
                    <a:pt x="5975" y="29487"/>
                  </a:lnTo>
                  <a:lnTo>
                    <a:pt x="4903" y="29594"/>
                  </a:lnTo>
                  <a:lnTo>
                    <a:pt x="4135" y="29692"/>
                  </a:lnTo>
                  <a:lnTo>
                    <a:pt x="3689" y="29799"/>
                  </a:lnTo>
                  <a:lnTo>
                    <a:pt x="3492" y="29871"/>
                  </a:lnTo>
                  <a:lnTo>
                    <a:pt x="3859" y="30005"/>
                  </a:lnTo>
                  <a:lnTo>
                    <a:pt x="4341" y="30273"/>
                  </a:lnTo>
                  <a:lnTo>
                    <a:pt x="4528" y="30487"/>
                  </a:lnTo>
                  <a:lnTo>
                    <a:pt x="4600" y="30630"/>
                  </a:lnTo>
                  <a:lnTo>
                    <a:pt x="4609" y="30844"/>
                  </a:lnTo>
                  <a:lnTo>
                    <a:pt x="4466" y="31112"/>
                  </a:lnTo>
                  <a:lnTo>
                    <a:pt x="4198" y="31353"/>
                  </a:lnTo>
                  <a:lnTo>
                    <a:pt x="3850" y="31559"/>
                  </a:lnTo>
                  <a:lnTo>
                    <a:pt x="3448" y="31710"/>
                  </a:lnTo>
                  <a:lnTo>
                    <a:pt x="3233" y="31764"/>
                  </a:lnTo>
                  <a:lnTo>
                    <a:pt x="2885" y="31835"/>
                  </a:lnTo>
                  <a:lnTo>
                    <a:pt x="2064" y="31951"/>
                  </a:lnTo>
                  <a:lnTo>
                    <a:pt x="1197" y="31987"/>
                  </a:lnTo>
                  <a:lnTo>
                    <a:pt x="563" y="31943"/>
                  </a:lnTo>
                  <a:lnTo>
                    <a:pt x="179" y="31871"/>
                  </a:lnTo>
                  <a:lnTo>
                    <a:pt x="1" y="31818"/>
                  </a:lnTo>
                  <a:lnTo>
                    <a:pt x="269" y="32210"/>
                  </a:lnTo>
                  <a:lnTo>
                    <a:pt x="930" y="32969"/>
                  </a:lnTo>
                  <a:lnTo>
                    <a:pt x="1662" y="33666"/>
                  </a:lnTo>
                  <a:lnTo>
                    <a:pt x="2439" y="34309"/>
                  </a:lnTo>
                  <a:lnTo>
                    <a:pt x="2823" y="34604"/>
                  </a:lnTo>
                  <a:lnTo>
                    <a:pt x="3216" y="34836"/>
                  </a:lnTo>
                  <a:lnTo>
                    <a:pt x="4037" y="35309"/>
                  </a:lnTo>
                  <a:lnTo>
                    <a:pt x="4350" y="35622"/>
                  </a:lnTo>
                  <a:lnTo>
                    <a:pt x="4475" y="35863"/>
                  </a:lnTo>
                  <a:lnTo>
                    <a:pt x="4502" y="35997"/>
                  </a:lnTo>
                  <a:lnTo>
                    <a:pt x="4519" y="36113"/>
                  </a:lnTo>
                  <a:lnTo>
                    <a:pt x="4484" y="36318"/>
                  </a:lnTo>
                  <a:lnTo>
                    <a:pt x="4376" y="36497"/>
                  </a:lnTo>
                  <a:lnTo>
                    <a:pt x="4198" y="36658"/>
                  </a:lnTo>
                  <a:lnTo>
                    <a:pt x="3805" y="36899"/>
                  </a:lnTo>
                  <a:lnTo>
                    <a:pt x="3010" y="37274"/>
                  </a:lnTo>
                  <a:lnTo>
                    <a:pt x="2483" y="37506"/>
                  </a:lnTo>
                  <a:lnTo>
                    <a:pt x="2635" y="37586"/>
                  </a:lnTo>
                  <a:lnTo>
                    <a:pt x="2974" y="37711"/>
                  </a:lnTo>
                  <a:lnTo>
                    <a:pt x="3519" y="37836"/>
                  </a:lnTo>
                  <a:lnTo>
                    <a:pt x="4725" y="37961"/>
                  </a:lnTo>
                  <a:lnTo>
                    <a:pt x="5921" y="38068"/>
                  </a:lnTo>
                  <a:lnTo>
                    <a:pt x="6457" y="38193"/>
                  </a:lnTo>
                  <a:lnTo>
                    <a:pt x="6770" y="38310"/>
                  </a:lnTo>
                  <a:lnTo>
                    <a:pt x="7055" y="38461"/>
                  </a:lnTo>
                  <a:lnTo>
                    <a:pt x="7297" y="38667"/>
                  </a:lnTo>
                  <a:lnTo>
                    <a:pt x="7484" y="38926"/>
                  </a:lnTo>
                  <a:lnTo>
                    <a:pt x="7609" y="39247"/>
                  </a:lnTo>
                  <a:lnTo>
                    <a:pt x="7654" y="39435"/>
                  </a:lnTo>
                  <a:lnTo>
                    <a:pt x="7672" y="39613"/>
                  </a:lnTo>
                  <a:lnTo>
                    <a:pt x="7627" y="39962"/>
                  </a:lnTo>
                  <a:lnTo>
                    <a:pt x="7493" y="40283"/>
                  </a:lnTo>
                  <a:lnTo>
                    <a:pt x="7323" y="40542"/>
                  </a:lnTo>
                  <a:lnTo>
                    <a:pt x="7234" y="40649"/>
                  </a:lnTo>
                  <a:lnTo>
                    <a:pt x="6546" y="41355"/>
                  </a:lnTo>
                  <a:lnTo>
                    <a:pt x="5403" y="42391"/>
                  </a:lnTo>
                  <a:lnTo>
                    <a:pt x="4609" y="43025"/>
                  </a:lnTo>
                  <a:lnTo>
                    <a:pt x="6332" y="42873"/>
                  </a:lnTo>
                  <a:lnTo>
                    <a:pt x="8770" y="42748"/>
                  </a:lnTo>
                  <a:lnTo>
                    <a:pt x="10324" y="42792"/>
                  </a:lnTo>
                  <a:lnTo>
                    <a:pt x="11092" y="42873"/>
                  </a:lnTo>
                  <a:lnTo>
                    <a:pt x="12056" y="42998"/>
                  </a:lnTo>
                  <a:lnTo>
                    <a:pt x="13494" y="43239"/>
                  </a:lnTo>
                  <a:lnTo>
                    <a:pt x="14423" y="43480"/>
                  </a:lnTo>
                  <a:lnTo>
                    <a:pt x="14887" y="43650"/>
                  </a:lnTo>
                  <a:lnTo>
                    <a:pt x="15101" y="43748"/>
                  </a:lnTo>
                  <a:lnTo>
                    <a:pt x="15414" y="43989"/>
                  </a:lnTo>
                  <a:lnTo>
                    <a:pt x="15601" y="44284"/>
                  </a:lnTo>
                  <a:lnTo>
                    <a:pt x="15673" y="44614"/>
                  </a:lnTo>
                  <a:lnTo>
                    <a:pt x="15628" y="44989"/>
                  </a:lnTo>
                  <a:lnTo>
                    <a:pt x="15503" y="45382"/>
                  </a:lnTo>
                  <a:lnTo>
                    <a:pt x="15298" y="45793"/>
                  </a:lnTo>
                  <a:lnTo>
                    <a:pt x="15021" y="46221"/>
                  </a:lnTo>
                  <a:lnTo>
                    <a:pt x="14530" y="46847"/>
                  </a:lnTo>
                  <a:lnTo>
                    <a:pt x="13771" y="47632"/>
                  </a:lnTo>
                  <a:lnTo>
                    <a:pt x="12994" y="48293"/>
                  </a:lnTo>
                  <a:lnTo>
                    <a:pt x="12315" y="48758"/>
                  </a:lnTo>
                  <a:lnTo>
                    <a:pt x="12056" y="48883"/>
                  </a:lnTo>
                  <a:lnTo>
                    <a:pt x="12387" y="48999"/>
                  </a:lnTo>
                  <a:lnTo>
                    <a:pt x="12735" y="49195"/>
                  </a:lnTo>
                  <a:lnTo>
                    <a:pt x="12896" y="49356"/>
                  </a:lnTo>
                  <a:lnTo>
                    <a:pt x="13003" y="49535"/>
                  </a:lnTo>
                  <a:lnTo>
                    <a:pt x="13039" y="49758"/>
                  </a:lnTo>
                  <a:lnTo>
                    <a:pt x="13021" y="50017"/>
                  </a:lnTo>
                  <a:lnTo>
                    <a:pt x="12940" y="50320"/>
                  </a:lnTo>
                  <a:lnTo>
                    <a:pt x="12699" y="50883"/>
                  </a:lnTo>
                  <a:lnTo>
                    <a:pt x="12154" y="51874"/>
                  </a:lnTo>
                  <a:lnTo>
                    <a:pt x="10878" y="53910"/>
                  </a:lnTo>
                  <a:lnTo>
                    <a:pt x="9627" y="55866"/>
                  </a:lnTo>
                  <a:lnTo>
                    <a:pt x="10217" y="55553"/>
                  </a:lnTo>
                  <a:lnTo>
                    <a:pt x="11610" y="54857"/>
                  </a:lnTo>
                  <a:lnTo>
                    <a:pt x="12637" y="54419"/>
                  </a:lnTo>
                  <a:lnTo>
                    <a:pt x="13405" y="54178"/>
                  </a:lnTo>
                  <a:lnTo>
                    <a:pt x="13896" y="54080"/>
                  </a:lnTo>
                  <a:lnTo>
                    <a:pt x="14351" y="54035"/>
                  </a:lnTo>
                  <a:lnTo>
                    <a:pt x="14762" y="54071"/>
                  </a:lnTo>
                  <a:lnTo>
                    <a:pt x="15110" y="54196"/>
                  </a:lnTo>
                  <a:lnTo>
                    <a:pt x="15396" y="54419"/>
                  </a:lnTo>
                  <a:lnTo>
                    <a:pt x="15593" y="54750"/>
                  </a:lnTo>
                  <a:lnTo>
                    <a:pt x="15700" y="55205"/>
                  </a:lnTo>
                  <a:lnTo>
                    <a:pt x="15718" y="55491"/>
                  </a:lnTo>
                  <a:lnTo>
                    <a:pt x="15780" y="55428"/>
                  </a:lnTo>
                  <a:lnTo>
                    <a:pt x="16459" y="54794"/>
                  </a:lnTo>
                  <a:lnTo>
                    <a:pt x="17236" y="54223"/>
                  </a:lnTo>
                  <a:lnTo>
                    <a:pt x="17798" y="53919"/>
                  </a:lnTo>
                  <a:lnTo>
                    <a:pt x="18218" y="53785"/>
                  </a:lnTo>
                  <a:lnTo>
                    <a:pt x="18495" y="53749"/>
                  </a:lnTo>
                  <a:lnTo>
                    <a:pt x="18754" y="53767"/>
                  </a:lnTo>
                  <a:lnTo>
                    <a:pt x="18995" y="53857"/>
                  </a:lnTo>
                  <a:lnTo>
                    <a:pt x="19111" y="53937"/>
                  </a:lnTo>
                  <a:lnTo>
                    <a:pt x="19298" y="54089"/>
                  </a:lnTo>
                  <a:lnTo>
                    <a:pt x="19593" y="54455"/>
                  </a:lnTo>
                  <a:lnTo>
                    <a:pt x="19781" y="54892"/>
                  </a:lnTo>
                  <a:lnTo>
                    <a:pt x="19888" y="55357"/>
                  </a:lnTo>
                  <a:lnTo>
                    <a:pt x="19941" y="56098"/>
                  </a:lnTo>
                  <a:lnTo>
                    <a:pt x="19861" y="57080"/>
                  </a:lnTo>
                  <a:lnTo>
                    <a:pt x="19799" y="57500"/>
                  </a:lnTo>
                  <a:lnTo>
                    <a:pt x="20602" y="56812"/>
                  </a:lnTo>
                  <a:lnTo>
                    <a:pt x="21727" y="55768"/>
                  </a:lnTo>
                  <a:lnTo>
                    <a:pt x="22451" y="54955"/>
                  </a:lnTo>
                  <a:lnTo>
                    <a:pt x="24183" y="53098"/>
                  </a:lnTo>
                  <a:lnTo>
                    <a:pt x="24906" y="52392"/>
                  </a:lnTo>
                  <a:lnTo>
                    <a:pt x="25603" y="51794"/>
                  </a:lnTo>
                  <a:lnTo>
                    <a:pt x="26228" y="51356"/>
                  </a:lnTo>
                  <a:lnTo>
                    <a:pt x="26496" y="51231"/>
                  </a:lnTo>
                  <a:lnTo>
                    <a:pt x="26800" y="51124"/>
                  </a:lnTo>
                  <a:lnTo>
                    <a:pt x="27201" y="51053"/>
                  </a:lnTo>
                  <a:lnTo>
                    <a:pt x="27443" y="51070"/>
                  </a:lnTo>
                  <a:lnTo>
                    <a:pt x="27675" y="51124"/>
                  </a:lnTo>
                  <a:lnTo>
                    <a:pt x="27898" y="51231"/>
                  </a:lnTo>
                  <a:lnTo>
                    <a:pt x="28220" y="51481"/>
                  </a:lnTo>
                  <a:lnTo>
                    <a:pt x="28452" y="51713"/>
                  </a:lnTo>
                  <a:lnTo>
                    <a:pt x="28559" y="51856"/>
                  </a:lnTo>
                  <a:lnTo>
                    <a:pt x="28854" y="52365"/>
                  </a:lnTo>
                  <a:lnTo>
                    <a:pt x="29389" y="53473"/>
                  </a:lnTo>
                  <a:lnTo>
                    <a:pt x="29925" y="54839"/>
                  </a:lnTo>
                  <a:lnTo>
                    <a:pt x="30229" y="55750"/>
                  </a:lnTo>
                  <a:lnTo>
                    <a:pt x="30461" y="56598"/>
                  </a:lnTo>
                  <a:lnTo>
                    <a:pt x="30586" y="57304"/>
                  </a:lnTo>
                  <a:lnTo>
                    <a:pt x="30586" y="57580"/>
                  </a:lnTo>
                  <a:lnTo>
                    <a:pt x="30729" y="57295"/>
                  </a:lnTo>
                  <a:lnTo>
                    <a:pt x="30979" y="56714"/>
                  </a:lnTo>
                  <a:lnTo>
                    <a:pt x="31274" y="55821"/>
                  </a:lnTo>
                  <a:lnTo>
                    <a:pt x="31738" y="53999"/>
                  </a:lnTo>
                  <a:lnTo>
                    <a:pt x="32068" y="52803"/>
                  </a:lnTo>
                  <a:lnTo>
                    <a:pt x="32149" y="52472"/>
                  </a:lnTo>
                  <a:lnTo>
                    <a:pt x="32363" y="51740"/>
                  </a:lnTo>
                  <a:lnTo>
                    <a:pt x="32559" y="51240"/>
                  </a:lnTo>
                  <a:lnTo>
                    <a:pt x="32756" y="50928"/>
                  </a:lnTo>
                  <a:lnTo>
                    <a:pt x="32908" y="50758"/>
                  </a:lnTo>
                  <a:lnTo>
                    <a:pt x="33086" y="50633"/>
                  </a:lnTo>
                  <a:lnTo>
                    <a:pt x="33292" y="50561"/>
                  </a:lnTo>
                  <a:lnTo>
                    <a:pt x="33515" y="50561"/>
                  </a:lnTo>
                  <a:lnTo>
                    <a:pt x="33765" y="50642"/>
                  </a:lnTo>
                  <a:lnTo>
                    <a:pt x="34051" y="50803"/>
                  </a:lnTo>
                  <a:lnTo>
                    <a:pt x="34372" y="51062"/>
                  </a:lnTo>
                  <a:lnTo>
                    <a:pt x="34542" y="51240"/>
                  </a:lnTo>
                  <a:lnTo>
                    <a:pt x="34587" y="50999"/>
                  </a:lnTo>
                  <a:lnTo>
                    <a:pt x="34613" y="50490"/>
                  </a:lnTo>
                  <a:lnTo>
                    <a:pt x="34569" y="49686"/>
                  </a:lnTo>
                  <a:lnTo>
                    <a:pt x="34488" y="48588"/>
                  </a:lnTo>
                  <a:lnTo>
                    <a:pt x="34533" y="47802"/>
                  </a:lnTo>
                  <a:lnTo>
                    <a:pt x="34649" y="47311"/>
                  </a:lnTo>
                  <a:lnTo>
                    <a:pt x="34756" y="47088"/>
                  </a:lnTo>
                  <a:lnTo>
                    <a:pt x="34881" y="46873"/>
                  </a:lnTo>
                  <a:lnTo>
                    <a:pt x="35087" y="46677"/>
                  </a:lnTo>
                  <a:lnTo>
                    <a:pt x="35247" y="46597"/>
                  </a:lnTo>
                  <a:lnTo>
                    <a:pt x="35489" y="46552"/>
                  </a:lnTo>
                  <a:lnTo>
                    <a:pt x="35837" y="46623"/>
                  </a:lnTo>
                  <a:lnTo>
                    <a:pt x="36185" y="46811"/>
                  </a:lnTo>
                  <a:lnTo>
                    <a:pt x="36533" y="47070"/>
                  </a:lnTo>
                  <a:lnTo>
                    <a:pt x="37016" y="47543"/>
                  </a:lnTo>
                  <a:lnTo>
                    <a:pt x="37266" y="47865"/>
                  </a:lnTo>
                  <a:lnTo>
                    <a:pt x="37283" y="47248"/>
                  </a:lnTo>
                  <a:lnTo>
                    <a:pt x="37310" y="46123"/>
                  </a:lnTo>
                  <a:lnTo>
                    <a:pt x="37221" y="45230"/>
                  </a:lnTo>
                  <a:lnTo>
                    <a:pt x="37069" y="44561"/>
                  </a:lnTo>
                  <a:lnTo>
                    <a:pt x="36828" y="43801"/>
                  </a:lnTo>
                  <a:lnTo>
                    <a:pt x="36462" y="42908"/>
                  </a:lnTo>
                  <a:lnTo>
                    <a:pt x="36221" y="42408"/>
                  </a:lnTo>
                  <a:lnTo>
                    <a:pt x="35935" y="41712"/>
                  </a:lnTo>
                  <a:lnTo>
                    <a:pt x="35542" y="40739"/>
                  </a:lnTo>
                  <a:lnTo>
                    <a:pt x="35730" y="40899"/>
                  </a:lnTo>
                  <a:lnTo>
                    <a:pt x="36364" y="41364"/>
                  </a:lnTo>
                  <a:lnTo>
                    <a:pt x="37676" y="42248"/>
                  </a:lnTo>
                  <a:lnTo>
                    <a:pt x="39748" y="43507"/>
                  </a:lnTo>
                  <a:lnTo>
                    <a:pt x="41105" y="44248"/>
                  </a:lnTo>
                  <a:lnTo>
                    <a:pt x="41766" y="44552"/>
                  </a:lnTo>
                  <a:lnTo>
                    <a:pt x="41981" y="44605"/>
                  </a:lnTo>
                  <a:lnTo>
                    <a:pt x="41793" y="44096"/>
                  </a:lnTo>
                  <a:lnTo>
                    <a:pt x="41543" y="43355"/>
                  </a:lnTo>
                  <a:lnTo>
                    <a:pt x="41436" y="42900"/>
                  </a:lnTo>
                  <a:lnTo>
                    <a:pt x="41409" y="42498"/>
                  </a:lnTo>
                  <a:lnTo>
                    <a:pt x="41489" y="42149"/>
                  </a:lnTo>
                  <a:lnTo>
                    <a:pt x="41650" y="41944"/>
                  </a:lnTo>
                  <a:lnTo>
                    <a:pt x="41802" y="41828"/>
                  </a:lnTo>
                  <a:lnTo>
                    <a:pt x="42106" y="41703"/>
                  </a:lnTo>
                  <a:lnTo>
                    <a:pt x="42382" y="41649"/>
                  </a:lnTo>
                  <a:lnTo>
                    <a:pt x="42588" y="41632"/>
                  </a:lnTo>
                  <a:lnTo>
                    <a:pt x="42918" y="41623"/>
                  </a:lnTo>
                  <a:lnTo>
                    <a:pt x="43213" y="41685"/>
                  </a:lnTo>
                  <a:lnTo>
                    <a:pt x="43508" y="41819"/>
                  </a:lnTo>
                  <a:lnTo>
                    <a:pt x="44061" y="42203"/>
                  </a:lnTo>
                  <a:lnTo>
                    <a:pt x="45294" y="43141"/>
                  </a:lnTo>
                  <a:lnTo>
                    <a:pt x="46276" y="43855"/>
                  </a:lnTo>
                  <a:lnTo>
                    <a:pt x="46329" y="43525"/>
                  </a:lnTo>
                  <a:lnTo>
                    <a:pt x="46517" y="42971"/>
                  </a:lnTo>
                  <a:lnTo>
                    <a:pt x="46776" y="42525"/>
                  </a:lnTo>
                  <a:lnTo>
                    <a:pt x="47097" y="42176"/>
                  </a:lnTo>
                  <a:lnTo>
                    <a:pt x="47490" y="41926"/>
                  </a:lnTo>
                  <a:lnTo>
                    <a:pt x="47928" y="41748"/>
                  </a:lnTo>
                  <a:lnTo>
                    <a:pt x="48410" y="41632"/>
                  </a:lnTo>
                  <a:lnTo>
                    <a:pt x="48928" y="41560"/>
                  </a:lnTo>
                  <a:lnTo>
                    <a:pt x="50312" y="41533"/>
                  </a:lnTo>
                  <a:lnTo>
                    <a:pt x="52009" y="41560"/>
                  </a:lnTo>
                  <a:lnTo>
                    <a:pt x="52813" y="41489"/>
                  </a:lnTo>
                  <a:lnTo>
                    <a:pt x="53304" y="41390"/>
                  </a:lnTo>
                  <a:lnTo>
                    <a:pt x="53536" y="41310"/>
                  </a:lnTo>
                  <a:lnTo>
                    <a:pt x="53054" y="40837"/>
                  </a:lnTo>
                  <a:lnTo>
                    <a:pt x="52071" y="39988"/>
                  </a:lnTo>
                  <a:lnTo>
                    <a:pt x="51098" y="39256"/>
                  </a:lnTo>
                  <a:lnTo>
                    <a:pt x="50169" y="38622"/>
                  </a:lnTo>
                  <a:lnTo>
                    <a:pt x="48919" y="37863"/>
                  </a:lnTo>
                  <a:lnTo>
                    <a:pt x="47740" y="37184"/>
                  </a:lnTo>
                  <a:lnTo>
                    <a:pt x="47473" y="36988"/>
                  </a:lnTo>
                  <a:lnTo>
                    <a:pt x="47222" y="36774"/>
                  </a:lnTo>
                  <a:lnTo>
                    <a:pt x="46838" y="36425"/>
                  </a:lnTo>
                  <a:lnTo>
                    <a:pt x="46713" y="36175"/>
                  </a:lnTo>
                  <a:lnTo>
                    <a:pt x="46713" y="36015"/>
                  </a:lnTo>
                  <a:lnTo>
                    <a:pt x="46794" y="35836"/>
                  </a:lnTo>
                  <a:lnTo>
                    <a:pt x="46990" y="35648"/>
                  </a:lnTo>
                  <a:lnTo>
                    <a:pt x="47133" y="35541"/>
                  </a:lnTo>
                  <a:lnTo>
                    <a:pt x="47410" y="35345"/>
                  </a:lnTo>
                  <a:lnTo>
                    <a:pt x="48267" y="34836"/>
                  </a:lnTo>
                  <a:lnTo>
                    <a:pt x="49991" y="33880"/>
                  </a:lnTo>
                  <a:lnTo>
                    <a:pt x="52634" y="32523"/>
                  </a:lnTo>
                  <a:lnTo>
                    <a:pt x="54349" y="31737"/>
                  </a:lnTo>
                  <a:lnTo>
                    <a:pt x="55179" y="31407"/>
                  </a:lnTo>
                  <a:lnTo>
                    <a:pt x="55447" y="31326"/>
                  </a:lnTo>
                  <a:lnTo>
                    <a:pt x="54759" y="30916"/>
                  </a:lnTo>
                  <a:lnTo>
                    <a:pt x="53938" y="30362"/>
                  </a:lnTo>
                  <a:lnTo>
                    <a:pt x="53500" y="30005"/>
                  </a:lnTo>
                  <a:lnTo>
                    <a:pt x="53152" y="29674"/>
                  </a:lnTo>
                  <a:lnTo>
                    <a:pt x="52884" y="29353"/>
                  </a:lnTo>
                  <a:lnTo>
                    <a:pt x="52714" y="29049"/>
                  </a:lnTo>
                  <a:lnTo>
                    <a:pt x="52616" y="28746"/>
                  </a:lnTo>
                  <a:lnTo>
                    <a:pt x="52598" y="28451"/>
                  </a:lnTo>
                  <a:lnTo>
                    <a:pt x="52670" y="28156"/>
                  </a:lnTo>
                  <a:lnTo>
                    <a:pt x="52804" y="27862"/>
                  </a:lnTo>
                  <a:lnTo>
                    <a:pt x="53018" y="27567"/>
                  </a:lnTo>
                  <a:lnTo>
                    <a:pt x="53465" y="27102"/>
                  </a:lnTo>
                  <a:lnTo>
                    <a:pt x="54295" y="26451"/>
                  </a:lnTo>
                  <a:lnTo>
                    <a:pt x="54822" y="26102"/>
                  </a:lnTo>
                  <a:lnTo>
                    <a:pt x="55054" y="25959"/>
                  </a:lnTo>
                  <a:lnTo>
                    <a:pt x="55733" y="25647"/>
                  </a:lnTo>
                  <a:lnTo>
                    <a:pt x="56903" y="25165"/>
                  </a:lnTo>
                  <a:lnTo>
                    <a:pt x="57465" y="24897"/>
                  </a:lnTo>
                  <a:lnTo>
                    <a:pt x="57072" y="24700"/>
                  </a:lnTo>
                  <a:lnTo>
                    <a:pt x="56492" y="24307"/>
                  </a:lnTo>
                  <a:lnTo>
                    <a:pt x="56152" y="23932"/>
                  </a:lnTo>
                  <a:lnTo>
                    <a:pt x="56036" y="23656"/>
                  </a:lnTo>
                  <a:lnTo>
                    <a:pt x="56010" y="23477"/>
                  </a:lnTo>
                  <a:lnTo>
                    <a:pt x="56045" y="23209"/>
                  </a:lnTo>
                  <a:lnTo>
                    <a:pt x="56233" y="22870"/>
                  </a:lnTo>
                  <a:lnTo>
                    <a:pt x="56536" y="22530"/>
                  </a:lnTo>
                  <a:lnTo>
                    <a:pt x="56929" y="22191"/>
                  </a:lnTo>
                  <a:lnTo>
                    <a:pt x="57635" y="21691"/>
                  </a:lnTo>
                  <a:lnTo>
                    <a:pt x="58662" y="21012"/>
                  </a:lnTo>
                  <a:lnTo>
                    <a:pt x="59358" y="20485"/>
                  </a:lnTo>
                  <a:lnTo>
                    <a:pt x="59742" y="20128"/>
                  </a:lnTo>
                  <a:lnTo>
                    <a:pt x="60028" y="19753"/>
                  </a:lnTo>
                  <a:lnTo>
                    <a:pt x="60189" y="19369"/>
                  </a:lnTo>
                  <a:lnTo>
                    <a:pt x="60207" y="19173"/>
                  </a:lnTo>
                  <a:lnTo>
                    <a:pt x="60216" y="19155"/>
                  </a:lnTo>
                  <a:lnTo>
                    <a:pt x="60233" y="19146"/>
                  </a:lnTo>
                  <a:lnTo>
                    <a:pt x="59805" y="19351"/>
                  </a:lnTo>
                  <a:lnTo>
                    <a:pt x="58921" y="19682"/>
                  </a:lnTo>
                  <a:lnTo>
                    <a:pt x="58001" y="19941"/>
                  </a:lnTo>
                  <a:lnTo>
                    <a:pt x="57081" y="20128"/>
                  </a:lnTo>
                  <a:lnTo>
                    <a:pt x="56626" y="20191"/>
                  </a:lnTo>
                  <a:lnTo>
                    <a:pt x="56126" y="20262"/>
                  </a:lnTo>
                  <a:lnTo>
                    <a:pt x="55224" y="20369"/>
                  </a:lnTo>
                  <a:lnTo>
                    <a:pt x="54661" y="20396"/>
                  </a:lnTo>
                  <a:lnTo>
                    <a:pt x="54420" y="20387"/>
                  </a:lnTo>
                  <a:lnTo>
                    <a:pt x="54215" y="20360"/>
                  </a:lnTo>
                  <a:lnTo>
                    <a:pt x="53929" y="20218"/>
                  </a:lnTo>
                  <a:lnTo>
                    <a:pt x="53768" y="19994"/>
                  </a:lnTo>
                  <a:lnTo>
                    <a:pt x="53706" y="19682"/>
                  </a:lnTo>
                  <a:lnTo>
                    <a:pt x="53715" y="19101"/>
                  </a:lnTo>
                  <a:lnTo>
                    <a:pt x="53768" y="18396"/>
                  </a:lnTo>
                  <a:lnTo>
                    <a:pt x="53777" y="17878"/>
                  </a:lnTo>
                  <a:lnTo>
                    <a:pt x="53759" y="17619"/>
                  </a:lnTo>
                  <a:lnTo>
                    <a:pt x="53170" y="18208"/>
                  </a:lnTo>
                  <a:lnTo>
                    <a:pt x="51991" y="19262"/>
                  </a:lnTo>
                  <a:lnTo>
                    <a:pt x="51125" y="19905"/>
                  </a:lnTo>
                  <a:lnTo>
                    <a:pt x="50571" y="20253"/>
                  </a:lnTo>
                  <a:lnTo>
                    <a:pt x="50026" y="20539"/>
                  </a:lnTo>
                  <a:lnTo>
                    <a:pt x="49517" y="20735"/>
                  </a:lnTo>
                  <a:lnTo>
                    <a:pt x="49276" y="20798"/>
                  </a:lnTo>
                  <a:lnTo>
                    <a:pt x="49008" y="20860"/>
                  </a:lnTo>
                  <a:lnTo>
                    <a:pt x="48383" y="20977"/>
                  </a:lnTo>
                  <a:lnTo>
                    <a:pt x="47731" y="21003"/>
                  </a:lnTo>
                  <a:lnTo>
                    <a:pt x="47285" y="20932"/>
                  </a:lnTo>
                  <a:lnTo>
                    <a:pt x="47017" y="20825"/>
                  </a:lnTo>
                  <a:lnTo>
                    <a:pt x="46901" y="20753"/>
                  </a:lnTo>
                  <a:lnTo>
                    <a:pt x="46830" y="20691"/>
                  </a:lnTo>
                  <a:lnTo>
                    <a:pt x="46731" y="20503"/>
                  </a:lnTo>
                  <a:lnTo>
                    <a:pt x="46669" y="20092"/>
                  </a:lnTo>
                  <a:lnTo>
                    <a:pt x="46740" y="19360"/>
                  </a:lnTo>
                  <a:lnTo>
                    <a:pt x="46928" y="18485"/>
                  </a:lnTo>
                  <a:lnTo>
                    <a:pt x="47321" y="17074"/>
                  </a:lnTo>
                  <a:lnTo>
                    <a:pt x="47848" y="15431"/>
                  </a:lnTo>
                  <a:lnTo>
                    <a:pt x="47982" y="14940"/>
                  </a:lnTo>
                  <a:lnTo>
                    <a:pt x="48178" y="14109"/>
                  </a:lnTo>
                  <a:lnTo>
                    <a:pt x="48526" y="12770"/>
                  </a:lnTo>
                  <a:lnTo>
                    <a:pt x="48875" y="11654"/>
                  </a:lnTo>
                  <a:lnTo>
                    <a:pt x="49276" y="10564"/>
                  </a:lnTo>
                  <a:lnTo>
                    <a:pt x="49509" y="9966"/>
                  </a:lnTo>
                  <a:lnTo>
                    <a:pt x="49169" y="10118"/>
                  </a:lnTo>
                  <a:lnTo>
                    <a:pt x="48482" y="10529"/>
                  </a:lnTo>
                  <a:lnTo>
                    <a:pt x="47473" y="11252"/>
                  </a:lnTo>
                  <a:lnTo>
                    <a:pt x="46571" y="11868"/>
                  </a:lnTo>
                  <a:lnTo>
                    <a:pt x="46169" y="12047"/>
                  </a:lnTo>
                  <a:lnTo>
                    <a:pt x="45928" y="12109"/>
                  </a:lnTo>
                  <a:lnTo>
                    <a:pt x="45704" y="12100"/>
                  </a:lnTo>
                  <a:lnTo>
                    <a:pt x="45508" y="12011"/>
                  </a:lnTo>
                  <a:lnTo>
                    <a:pt x="45338" y="11850"/>
                  </a:lnTo>
                  <a:lnTo>
                    <a:pt x="45195" y="11582"/>
                  </a:lnTo>
                  <a:lnTo>
                    <a:pt x="45142" y="11413"/>
                  </a:lnTo>
                  <a:lnTo>
                    <a:pt x="45070" y="11145"/>
                  </a:lnTo>
                  <a:lnTo>
                    <a:pt x="44990" y="10609"/>
                  </a:lnTo>
                  <a:lnTo>
                    <a:pt x="44999" y="10055"/>
                  </a:lnTo>
                  <a:lnTo>
                    <a:pt x="45070" y="9457"/>
                  </a:lnTo>
                  <a:lnTo>
                    <a:pt x="45276" y="8475"/>
                  </a:lnTo>
                  <a:lnTo>
                    <a:pt x="45722" y="6903"/>
                  </a:lnTo>
                  <a:lnTo>
                    <a:pt x="45999" y="5965"/>
                  </a:lnTo>
                  <a:lnTo>
                    <a:pt x="45749" y="6162"/>
                  </a:lnTo>
                  <a:lnTo>
                    <a:pt x="45294" y="6465"/>
                  </a:lnTo>
                  <a:lnTo>
                    <a:pt x="44874" y="6689"/>
                  </a:lnTo>
                  <a:lnTo>
                    <a:pt x="44508" y="6832"/>
                  </a:lnTo>
                  <a:lnTo>
                    <a:pt x="44177" y="6903"/>
                  </a:lnTo>
                  <a:lnTo>
                    <a:pt x="43883" y="6912"/>
                  </a:lnTo>
                  <a:lnTo>
                    <a:pt x="43624" y="6840"/>
                  </a:lnTo>
                  <a:lnTo>
                    <a:pt x="43400" y="6707"/>
                  </a:lnTo>
                  <a:lnTo>
                    <a:pt x="43204" y="6519"/>
                  </a:lnTo>
                  <a:lnTo>
                    <a:pt x="43034" y="6269"/>
                  </a:lnTo>
                  <a:lnTo>
                    <a:pt x="42820" y="5796"/>
                  </a:lnTo>
                  <a:lnTo>
                    <a:pt x="42597" y="4983"/>
                  </a:lnTo>
                  <a:lnTo>
                    <a:pt x="42436" y="3992"/>
                  </a:lnTo>
                  <a:lnTo>
                    <a:pt x="42365" y="3438"/>
                  </a:lnTo>
                  <a:lnTo>
                    <a:pt x="42248" y="2768"/>
                  </a:lnTo>
                  <a:lnTo>
                    <a:pt x="41748" y="804"/>
                  </a:lnTo>
                  <a:lnTo>
                    <a:pt x="415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4"/>
            <p:cNvSpPr/>
            <p:nvPr/>
          </p:nvSpPr>
          <p:spPr>
            <a:xfrm>
              <a:off x="352945" y="3885458"/>
              <a:ext cx="750102" cy="701472"/>
            </a:xfrm>
            <a:custGeom>
              <a:avLst/>
              <a:gdLst/>
              <a:ahLst/>
              <a:cxnLst/>
              <a:rect l="l" t="t" r="r" b="b"/>
              <a:pathLst>
                <a:path w="51518" h="48178" extrusionOk="0">
                  <a:moveTo>
                    <a:pt x="51518" y="15744"/>
                  </a:moveTo>
                  <a:lnTo>
                    <a:pt x="51375" y="1578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1518" y="15744"/>
                  </a:lnTo>
                  <a:close/>
                  <a:moveTo>
                    <a:pt x="35346" y="1"/>
                  </a:moveTo>
                  <a:lnTo>
                    <a:pt x="34962" y="2582"/>
                  </a:lnTo>
                  <a:lnTo>
                    <a:pt x="34461" y="6091"/>
                  </a:lnTo>
                  <a:lnTo>
                    <a:pt x="34104" y="8297"/>
                  </a:lnTo>
                  <a:lnTo>
                    <a:pt x="33899" y="9359"/>
                  </a:lnTo>
                  <a:lnTo>
                    <a:pt x="33631" y="10806"/>
                  </a:lnTo>
                  <a:lnTo>
                    <a:pt x="33372" y="12244"/>
                  </a:lnTo>
                  <a:lnTo>
                    <a:pt x="32908" y="11315"/>
                  </a:lnTo>
                  <a:lnTo>
                    <a:pt x="32015" y="9449"/>
                  </a:lnTo>
                  <a:lnTo>
                    <a:pt x="31604" y="8502"/>
                  </a:lnTo>
                  <a:lnTo>
                    <a:pt x="31175" y="7466"/>
                  </a:lnTo>
                  <a:lnTo>
                    <a:pt x="30613" y="5886"/>
                  </a:lnTo>
                  <a:lnTo>
                    <a:pt x="30309" y="4805"/>
                  </a:lnTo>
                  <a:lnTo>
                    <a:pt x="30184" y="4260"/>
                  </a:lnTo>
                  <a:lnTo>
                    <a:pt x="30291" y="4814"/>
                  </a:lnTo>
                  <a:lnTo>
                    <a:pt x="30568" y="5904"/>
                  </a:lnTo>
                  <a:lnTo>
                    <a:pt x="31086" y="7502"/>
                  </a:lnTo>
                  <a:lnTo>
                    <a:pt x="31488" y="8547"/>
                  </a:lnTo>
                  <a:lnTo>
                    <a:pt x="31916" y="9583"/>
                  </a:lnTo>
                  <a:lnTo>
                    <a:pt x="32827" y="11628"/>
                  </a:lnTo>
                  <a:lnTo>
                    <a:pt x="33299" y="12643"/>
                  </a:lnTo>
                  <a:lnTo>
                    <a:pt x="33299" y="12643"/>
                  </a:lnTo>
                  <a:lnTo>
                    <a:pt x="32845" y="15262"/>
                  </a:lnTo>
                  <a:lnTo>
                    <a:pt x="32417" y="17888"/>
                  </a:lnTo>
                  <a:lnTo>
                    <a:pt x="31881" y="21468"/>
                  </a:lnTo>
                  <a:lnTo>
                    <a:pt x="31256" y="20495"/>
                  </a:lnTo>
                  <a:lnTo>
                    <a:pt x="30050" y="18530"/>
                  </a:lnTo>
                  <a:lnTo>
                    <a:pt x="29470" y="17539"/>
                  </a:lnTo>
                  <a:lnTo>
                    <a:pt x="29157" y="16977"/>
                  </a:lnTo>
                  <a:lnTo>
                    <a:pt x="28568" y="15834"/>
                  </a:lnTo>
                  <a:lnTo>
                    <a:pt x="28014" y="14673"/>
                  </a:lnTo>
                  <a:lnTo>
                    <a:pt x="27523" y="13476"/>
                  </a:lnTo>
                  <a:lnTo>
                    <a:pt x="27309" y="12869"/>
                  </a:lnTo>
                  <a:lnTo>
                    <a:pt x="27505" y="13485"/>
                  </a:lnTo>
                  <a:lnTo>
                    <a:pt x="27969" y="14691"/>
                  </a:lnTo>
                  <a:lnTo>
                    <a:pt x="28496" y="15869"/>
                  </a:lnTo>
                  <a:lnTo>
                    <a:pt x="29068" y="17021"/>
                  </a:lnTo>
                  <a:lnTo>
                    <a:pt x="29371" y="17593"/>
                  </a:lnTo>
                  <a:lnTo>
                    <a:pt x="29952" y="18664"/>
                  </a:lnTo>
                  <a:lnTo>
                    <a:pt x="31193" y="20772"/>
                  </a:lnTo>
                  <a:lnTo>
                    <a:pt x="31827" y="21817"/>
                  </a:lnTo>
                  <a:lnTo>
                    <a:pt x="31131" y="26425"/>
                  </a:lnTo>
                  <a:lnTo>
                    <a:pt x="30800" y="28559"/>
                  </a:lnTo>
                  <a:lnTo>
                    <a:pt x="30443" y="30693"/>
                  </a:lnTo>
                  <a:lnTo>
                    <a:pt x="30264" y="31640"/>
                  </a:lnTo>
                  <a:lnTo>
                    <a:pt x="29979" y="33051"/>
                  </a:lnTo>
                  <a:lnTo>
                    <a:pt x="29746" y="33979"/>
                  </a:lnTo>
                  <a:lnTo>
                    <a:pt x="29613" y="34435"/>
                  </a:lnTo>
                  <a:lnTo>
                    <a:pt x="28916" y="33185"/>
                  </a:lnTo>
                  <a:lnTo>
                    <a:pt x="25621" y="27246"/>
                  </a:lnTo>
                  <a:lnTo>
                    <a:pt x="23263" y="23085"/>
                  </a:lnTo>
                  <a:lnTo>
                    <a:pt x="22281" y="21442"/>
                  </a:lnTo>
                  <a:lnTo>
                    <a:pt x="22424" y="20388"/>
                  </a:lnTo>
                  <a:lnTo>
                    <a:pt x="22647" y="18280"/>
                  </a:lnTo>
                  <a:lnTo>
                    <a:pt x="22701" y="17218"/>
                  </a:lnTo>
                  <a:lnTo>
                    <a:pt x="22710" y="16673"/>
                  </a:lnTo>
                  <a:lnTo>
                    <a:pt x="22683" y="15575"/>
                  </a:lnTo>
                  <a:lnTo>
                    <a:pt x="22576" y="14494"/>
                  </a:lnTo>
                  <a:lnTo>
                    <a:pt x="22370" y="13431"/>
                  </a:lnTo>
                  <a:lnTo>
                    <a:pt x="22210" y="12914"/>
                  </a:lnTo>
                  <a:lnTo>
                    <a:pt x="22352" y="13431"/>
                  </a:lnTo>
                  <a:lnTo>
                    <a:pt x="22531" y="14503"/>
                  </a:lnTo>
                  <a:lnTo>
                    <a:pt x="22602" y="15584"/>
                  </a:lnTo>
                  <a:lnTo>
                    <a:pt x="22602" y="16673"/>
                  </a:lnTo>
                  <a:lnTo>
                    <a:pt x="22585" y="17218"/>
                  </a:lnTo>
                  <a:lnTo>
                    <a:pt x="22513" y="18209"/>
                  </a:lnTo>
                  <a:lnTo>
                    <a:pt x="22263" y="20183"/>
                  </a:lnTo>
                  <a:lnTo>
                    <a:pt x="22111" y="21174"/>
                  </a:lnTo>
                  <a:lnTo>
                    <a:pt x="21665" y="20450"/>
                  </a:lnTo>
                  <a:lnTo>
                    <a:pt x="21218" y="19727"/>
                  </a:lnTo>
                  <a:lnTo>
                    <a:pt x="20191" y="18111"/>
                  </a:lnTo>
                  <a:lnTo>
                    <a:pt x="19665" y="17307"/>
                  </a:lnTo>
                  <a:lnTo>
                    <a:pt x="18432" y="15450"/>
                  </a:lnTo>
                  <a:lnTo>
                    <a:pt x="17155" y="13628"/>
                  </a:lnTo>
                  <a:lnTo>
                    <a:pt x="17128" y="13512"/>
                  </a:lnTo>
                  <a:lnTo>
                    <a:pt x="17075" y="12530"/>
                  </a:lnTo>
                  <a:lnTo>
                    <a:pt x="16977" y="11110"/>
                  </a:lnTo>
                  <a:lnTo>
                    <a:pt x="16878" y="10154"/>
                  </a:lnTo>
                  <a:lnTo>
                    <a:pt x="16798" y="9672"/>
                  </a:lnTo>
                  <a:lnTo>
                    <a:pt x="16709" y="9172"/>
                  </a:lnTo>
                  <a:lnTo>
                    <a:pt x="16494" y="8199"/>
                  </a:lnTo>
                  <a:lnTo>
                    <a:pt x="16218" y="7243"/>
                  </a:lnTo>
                  <a:lnTo>
                    <a:pt x="15869" y="6314"/>
                  </a:lnTo>
                  <a:lnTo>
                    <a:pt x="15655" y="5868"/>
                  </a:lnTo>
                  <a:lnTo>
                    <a:pt x="15655" y="5868"/>
                  </a:lnTo>
                  <a:lnTo>
                    <a:pt x="15860" y="6323"/>
                  </a:lnTo>
                  <a:lnTo>
                    <a:pt x="16182" y="7261"/>
                  </a:lnTo>
                  <a:lnTo>
                    <a:pt x="16423" y="8216"/>
                  </a:lnTo>
                  <a:lnTo>
                    <a:pt x="16610" y="9199"/>
                  </a:lnTo>
                  <a:lnTo>
                    <a:pt x="16682" y="9681"/>
                  </a:lnTo>
                  <a:lnTo>
                    <a:pt x="16798" y="10601"/>
                  </a:lnTo>
                  <a:lnTo>
                    <a:pt x="16932" y="12440"/>
                  </a:lnTo>
                  <a:lnTo>
                    <a:pt x="16968" y="13360"/>
                  </a:lnTo>
                  <a:lnTo>
                    <a:pt x="15619" y="11494"/>
                  </a:lnTo>
                  <a:lnTo>
                    <a:pt x="12521" y="7341"/>
                  </a:lnTo>
                  <a:lnTo>
                    <a:pt x="11163" y="5484"/>
                  </a:lnTo>
                  <a:lnTo>
                    <a:pt x="13164" y="8243"/>
                  </a:lnTo>
                  <a:lnTo>
                    <a:pt x="16334" y="12753"/>
                  </a:lnTo>
                  <a:lnTo>
                    <a:pt x="18334" y="15709"/>
                  </a:lnTo>
                  <a:lnTo>
                    <a:pt x="19227" y="17111"/>
                  </a:lnTo>
                  <a:lnTo>
                    <a:pt x="18254" y="16664"/>
                  </a:lnTo>
                  <a:lnTo>
                    <a:pt x="16325" y="15726"/>
                  </a:lnTo>
                  <a:lnTo>
                    <a:pt x="15378" y="15226"/>
                  </a:lnTo>
                  <a:lnTo>
                    <a:pt x="14851" y="14941"/>
                  </a:lnTo>
                  <a:lnTo>
                    <a:pt x="13815" y="14342"/>
                  </a:lnTo>
                  <a:lnTo>
                    <a:pt x="12806" y="13699"/>
                  </a:lnTo>
                  <a:lnTo>
                    <a:pt x="11833" y="13003"/>
                  </a:lnTo>
                  <a:lnTo>
                    <a:pt x="11369" y="12619"/>
                  </a:lnTo>
                  <a:lnTo>
                    <a:pt x="11824" y="13012"/>
                  </a:lnTo>
                  <a:lnTo>
                    <a:pt x="12780" y="13735"/>
                  </a:lnTo>
                  <a:lnTo>
                    <a:pt x="13780" y="14405"/>
                  </a:lnTo>
                  <a:lnTo>
                    <a:pt x="14798" y="15039"/>
                  </a:lnTo>
                  <a:lnTo>
                    <a:pt x="15325" y="15334"/>
                  </a:lnTo>
                  <a:lnTo>
                    <a:pt x="16334" y="15896"/>
                  </a:lnTo>
                  <a:lnTo>
                    <a:pt x="18370" y="16914"/>
                  </a:lnTo>
                  <a:lnTo>
                    <a:pt x="19406" y="17414"/>
                  </a:lnTo>
                  <a:lnTo>
                    <a:pt x="20191" y="18647"/>
                  </a:lnTo>
                  <a:lnTo>
                    <a:pt x="20950" y="19897"/>
                  </a:lnTo>
                  <a:lnTo>
                    <a:pt x="21674" y="21102"/>
                  </a:lnTo>
                  <a:lnTo>
                    <a:pt x="23067" y="23549"/>
                  </a:lnTo>
                  <a:lnTo>
                    <a:pt x="23754" y="24773"/>
                  </a:lnTo>
                  <a:lnTo>
                    <a:pt x="23219" y="24567"/>
                  </a:lnTo>
                  <a:lnTo>
                    <a:pt x="22156" y="24094"/>
                  </a:lnTo>
                  <a:lnTo>
                    <a:pt x="20602" y="23308"/>
                  </a:lnTo>
                  <a:lnTo>
                    <a:pt x="19593" y="22728"/>
                  </a:lnTo>
                  <a:lnTo>
                    <a:pt x="18504" y="22076"/>
                  </a:lnTo>
                  <a:lnTo>
                    <a:pt x="16378" y="20683"/>
                  </a:lnTo>
                  <a:lnTo>
                    <a:pt x="15325" y="19968"/>
                  </a:lnTo>
                  <a:lnTo>
                    <a:pt x="16360" y="20709"/>
                  </a:lnTo>
                  <a:lnTo>
                    <a:pt x="18459" y="22147"/>
                  </a:lnTo>
                  <a:lnTo>
                    <a:pt x="19531" y="22835"/>
                  </a:lnTo>
                  <a:lnTo>
                    <a:pt x="20057" y="23156"/>
                  </a:lnTo>
                  <a:lnTo>
                    <a:pt x="21129" y="23772"/>
                  </a:lnTo>
                  <a:lnTo>
                    <a:pt x="22227" y="24353"/>
                  </a:lnTo>
                  <a:lnTo>
                    <a:pt x="23362" y="24871"/>
                  </a:lnTo>
                  <a:lnTo>
                    <a:pt x="23933" y="25103"/>
                  </a:lnTo>
                  <a:lnTo>
                    <a:pt x="25353" y="27755"/>
                  </a:lnTo>
                  <a:lnTo>
                    <a:pt x="28469" y="33765"/>
                  </a:lnTo>
                  <a:lnTo>
                    <a:pt x="28934" y="34658"/>
                  </a:lnTo>
                  <a:lnTo>
                    <a:pt x="28532" y="34622"/>
                  </a:lnTo>
                  <a:lnTo>
                    <a:pt x="27862" y="34542"/>
                  </a:lnTo>
                  <a:lnTo>
                    <a:pt x="26925" y="34399"/>
                  </a:lnTo>
                  <a:lnTo>
                    <a:pt x="25996" y="34229"/>
                  </a:lnTo>
                  <a:lnTo>
                    <a:pt x="24121" y="33863"/>
                  </a:lnTo>
                  <a:lnTo>
                    <a:pt x="22263" y="33461"/>
                  </a:lnTo>
                  <a:lnTo>
                    <a:pt x="20638" y="33104"/>
                  </a:lnTo>
                  <a:lnTo>
                    <a:pt x="19013" y="32729"/>
                  </a:lnTo>
                  <a:lnTo>
                    <a:pt x="18191" y="31738"/>
                  </a:lnTo>
                  <a:lnTo>
                    <a:pt x="16530" y="29764"/>
                  </a:lnTo>
                  <a:lnTo>
                    <a:pt x="15673" y="28800"/>
                  </a:lnTo>
                  <a:lnTo>
                    <a:pt x="14807" y="27844"/>
                  </a:lnTo>
                  <a:lnTo>
                    <a:pt x="13449" y="26460"/>
                  </a:lnTo>
                  <a:lnTo>
                    <a:pt x="12503" y="25567"/>
                  </a:lnTo>
                  <a:lnTo>
                    <a:pt x="12020" y="25148"/>
                  </a:lnTo>
                  <a:lnTo>
                    <a:pt x="12494" y="25585"/>
                  </a:lnTo>
                  <a:lnTo>
                    <a:pt x="13414" y="26487"/>
                  </a:lnTo>
                  <a:lnTo>
                    <a:pt x="14735" y="27907"/>
                  </a:lnTo>
                  <a:lnTo>
                    <a:pt x="15584" y="28880"/>
                  </a:lnTo>
                  <a:lnTo>
                    <a:pt x="16360" y="29809"/>
                  </a:lnTo>
                  <a:lnTo>
                    <a:pt x="17887" y="31693"/>
                  </a:lnTo>
                  <a:lnTo>
                    <a:pt x="18638" y="32649"/>
                  </a:lnTo>
                  <a:lnTo>
                    <a:pt x="16736" y="32211"/>
                  </a:lnTo>
                  <a:lnTo>
                    <a:pt x="14833" y="31765"/>
                  </a:lnTo>
                  <a:lnTo>
                    <a:pt x="10172" y="30657"/>
                  </a:lnTo>
                  <a:lnTo>
                    <a:pt x="9529" y="29925"/>
                  </a:lnTo>
                  <a:lnTo>
                    <a:pt x="8207" y="28470"/>
                  </a:lnTo>
                  <a:lnTo>
                    <a:pt x="7529" y="27764"/>
                  </a:lnTo>
                  <a:lnTo>
                    <a:pt x="6823" y="27059"/>
                  </a:lnTo>
                  <a:lnTo>
                    <a:pt x="5725" y="26058"/>
                  </a:lnTo>
                  <a:lnTo>
                    <a:pt x="4957" y="25424"/>
                  </a:lnTo>
                  <a:lnTo>
                    <a:pt x="4555" y="25130"/>
                  </a:lnTo>
                  <a:lnTo>
                    <a:pt x="4948" y="25442"/>
                  </a:lnTo>
                  <a:lnTo>
                    <a:pt x="5689" y="26094"/>
                  </a:lnTo>
                  <a:lnTo>
                    <a:pt x="6761" y="27130"/>
                  </a:lnTo>
                  <a:lnTo>
                    <a:pt x="7439" y="27853"/>
                  </a:lnTo>
                  <a:lnTo>
                    <a:pt x="8047" y="28514"/>
                  </a:lnTo>
                  <a:lnTo>
                    <a:pt x="9208" y="29872"/>
                  </a:lnTo>
                  <a:lnTo>
                    <a:pt x="9788" y="30559"/>
                  </a:lnTo>
                  <a:lnTo>
                    <a:pt x="1" y="28228"/>
                  </a:lnTo>
                  <a:lnTo>
                    <a:pt x="1" y="28228"/>
                  </a:lnTo>
                  <a:lnTo>
                    <a:pt x="10065" y="30845"/>
                  </a:lnTo>
                  <a:lnTo>
                    <a:pt x="12512" y="31479"/>
                  </a:lnTo>
                  <a:lnTo>
                    <a:pt x="11529" y="31934"/>
                  </a:lnTo>
                  <a:lnTo>
                    <a:pt x="9547" y="32801"/>
                  </a:lnTo>
                  <a:lnTo>
                    <a:pt x="8538" y="33202"/>
                  </a:lnTo>
                  <a:lnTo>
                    <a:pt x="8002" y="33408"/>
                  </a:lnTo>
                  <a:lnTo>
                    <a:pt x="6913" y="33792"/>
                  </a:lnTo>
                  <a:lnTo>
                    <a:pt x="5805" y="34122"/>
                  </a:lnTo>
                  <a:lnTo>
                    <a:pt x="4689" y="34399"/>
                  </a:lnTo>
                  <a:lnTo>
                    <a:pt x="4117" y="34515"/>
                  </a:lnTo>
                  <a:lnTo>
                    <a:pt x="4117" y="34515"/>
                  </a:lnTo>
                  <a:lnTo>
                    <a:pt x="4689" y="34417"/>
                  </a:lnTo>
                  <a:lnTo>
                    <a:pt x="5814" y="34167"/>
                  </a:lnTo>
                  <a:lnTo>
                    <a:pt x="6930" y="33863"/>
                  </a:lnTo>
                  <a:lnTo>
                    <a:pt x="8029" y="33506"/>
                  </a:lnTo>
                  <a:lnTo>
                    <a:pt x="8574" y="33310"/>
                  </a:lnTo>
                  <a:lnTo>
                    <a:pt x="9663" y="32917"/>
                  </a:lnTo>
                  <a:lnTo>
                    <a:pt x="11806" y="32033"/>
                  </a:lnTo>
                  <a:lnTo>
                    <a:pt x="12869" y="31577"/>
                  </a:lnTo>
                  <a:lnTo>
                    <a:pt x="14753" y="32068"/>
                  </a:lnTo>
                  <a:lnTo>
                    <a:pt x="17950" y="32872"/>
                  </a:lnTo>
                  <a:lnTo>
                    <a:pt x="21156" y="33667"/>
                  </a:lnTo>
                  <a:lnTo>
                    <a:pt x="20075" y="34274"/>
                  </a:lnTo>
                  <a:lnTo>
                    <a:pt x="17905" y="35462"/>
                  </a:lnTo>
                  <a:lnTo>
                    <a:pt x="16789" y="36015"/>
                  </a:lnTo>
                  <a:lnTo>
                    <a:pt x="16173" y="36310"/>
                  </a:lnTo>
                  <a:lnTo>
                    <a:pt x="14932" y="36864"/>
                  </a:lnTo>
                  <a:lnTo>
                    <a:pt x="13664" y="37373"/>
                  </a:lnTo>
                  <a:lnTo>
                    <a:pt x="12369" y="37819"/>
                  </a:lnTo>
                  <a:lnTo>
                    <a:pt x="11717" y="38007"/>
                  </a:lnTo>
                  <a:lnTo>
                    <a:pt x="11717" y="38007"/>
                  </a:lnTo>
                  <a:lnTo>
                    <a:pt x="12378" y="37828"/>
                  </a:lnTo>
                  <a:lnTo>
                    <a:pt x="13673" y="37417"/>
                  </a:lnTo>
                  <a:lnTo>
                    <a:pt x="14958" y="36935"/>
                  </a:lnTo>
                  <a:lnTo>
                    <a:pt x="16218" y="36399"/>
                  </a:lnTo>
                  <a:lnTo>
                    <a:pt x="16843" y="36122"/>
                  </a:lnTo>
                  <a:lnTo>
                    <a:pt x="18021" y="35560"/>
                  </a:lnTo>
                  <a:lnTo>
                    <a:pt x="20334" y="34363"/>
                  </a:lnTo>
                  <a:lnTo>
                    <a:pt x="21486" y="33747"/>
                  </a:lnTo>
                  <a:lnTo>
                    <a:pt x="21817" y="33827"/>
                  </a:lnTo>
                  <a:lnTo>
                    <a:pt x="22156" y="33908"/>
                  </a:lnTo>
                  <a:lnTo>
                    <a:pt x="24013" y="34345"/>
                  </a:lnTo>
                  <a:lnTo>
                    <a:pt x="25880" y="34747"/>
                  </a:lnTo>
                  <a:lnTo>
                    <a:pt x="26817" y="34944"/>
                  </a:lnTo>
                  <a:lnTo>
                    <a:pt x="27764" y="35113"/>
                  </a:lnTo>
                  <a:lnTo>
                    <a:pt x="28541" y="35212"/>
                  </a:lnTo>
                  <a:lnTo>
                    <a:pt x="29130" y="35265"/>
                  </a:lnTo>
                  <a:lnTo>
                    <a:pt x="28612" y="35658"/>
                  </a:lnTo>
                  <a:lnTo>
                    <a:pt x="27505" y="36346"/>
                  </a:lnTo>
                  <a:lnTo>
                    <a:pt x="26344" y="36953"/>
                  </a:lnTo>
                  <a:lnTo>
                    <a:pt x="25139" y="37480"/>
                  </a:lnTo>
                  <a:lnTo>
                    <a:pt x="24522" y="37721"/>
                  </a:lnTo>
                  <a:lnTo>
                    <a:pt x="23094" y="38257"/>
                  </a:lnTo>
                  <a:lnTo>
                    <a:pt x="20200" y="39284"/>
                  </a:lnTo>
                  <a:lnTo>
                    <a:pt x="18763" y="39837"/>
                  </a:lnTo>
                  <a:lnTo>
                    <a:pt x="18084" y="40114"/>
                  </a:lnTo>
                  <a:lnTo>
                    <a:pt x="16736" y="40695"/>
                  </a:lnTo>
                  <a:lnTo>
                    <a:pt x="16075" y="41007"/>
                  </a:lnTo>
                  <a:lnTo>
                    <a:pt x="15182" y="41061"/>
                  </a:lnTo>
                  <a:lnTo>
                    <a:pt x="13414" y="41195"/>
                  </a:lnTo>
                  <a:lnTo>
                    <a:pt x="12529" y="41284"/>
                  </a:lnTo>
                  <a:lnTo>
                    <a:pt x="11645" y="41391"/>
                  </a:lnTo>
                  <a:lnTo>
                    <a:pt x="9868" y="41695"/>
                  </a:lnTo>
                  <a:lnTo>
                    <a:pt x="8993" y="41918"/>
                  </a:lnTo>
                  <a:lnTo>
                    <a:pt x="9877" y="41730"/>
                  </a:lnTo>
                  <a:lnTo>
                    <a:pt x="11645" y="41480"/>
                  </a:lnTo>
                  <a:lnTo>
                    <a:pt x="12538" y="41409"/>
                  </a:lnTo>
                  <a:lnTo>
                    <a:pt x="14048" y="41311"/>
                  </a:lnTo>
                  <a:lnTo>
                    <a:pt x="15548" y="41257"/>
                  </a:lnTo>
                  <a:lnTo>
                    <a:pt x="15548" y="41257"/>
                  </a:lnTo>
                  <a:lnTo>
                    <a:pt x="14958" y="41561"/>
                  </a:lnTo>
                  <a:lnTo>
                    <a:pt x="13780" y="42186"/>
                  </a:lnTo>
                  <a:lnTo>
                    <a:pt x="13208" y="42516"/>
                  </a:lnTo>
                  <a:lnTo>
                    <a:pt x="12815" y="42757"/>
                  </a:lnTo>
                  <a:lnTo>
                    <a:pt x="11967" y="43311"/>
                  </a:lnTo>
                  <a:lnTo>
                    <a:pt x="10672" y="44249"/>
                  </a:lnTo>
                  <a:lnTo>
                    <a:pt x="8475" y="45981"/>
                  </a:lnTo>
                  <a:lnTo>
                    <a:pt x="8100" y="46303"/>
                  </a:lnTo>
                  <a:lnTo>
                    <a:pt x="8100" y="46303"/>
                  </a:lnTo>
                  <a:lnTo>
                    <a:pt x="9788" y="45008"/>
                  </a:lnTo>
                  <a:lnTo>
                    <a:pt x="11529" y="43749"/>
                  </a:lnTo>
                  <a:lnTo>
                    <a:pt x="12646" y="43034"/>
                  </a:lnTo>
                  <a:lnTo>
                    <a:pt x="13289" y="42668"/>
                  </a:lnTo>
                  <a:lnTo>
                    <a:pt x="13958" y="42293"/>
                  </a:lnTo>
                  <a:lnTo>
                    <a:pt x="15333" y="41605"/>
                  </a:lnTo>
                  <a:lnTo>
                    <a:pt x="16727" y="40971"/>
                  </a:lnTo>
                  <a:lnTo>
                    <a:pt x="18146" y="40400"/>
                  </a:lnTo>
                  <a:lnTo>
                    <a:pt x="18870" y="40132"/>
                  </a:lnTo>
                  <a:lnTo>
                    <a:pt x="19022" y="40078"/>
                  </a:lnTo>
                  <a:lnTo>
                    <a:pt x="19182" y="40016"/>
                  </a:lnTo>
                  <a:lnTo>
                    <a:pt x="18700" y="40909"/>
                  </a:lnTo>
                  <a:lnTo>
                    <a:pt x="17709" y="42668"/>
                  </a:lnTo>
                  <a:lnTo>
                    <a:pt x="17182" y="43525"/>
                  </a:lnTo>
                  <a:lnTo>
                    <a:pt x="16602" y="44454"/>
                  </a:lnTo>
                  <a:lnTo>
                    <a:pt x="15646" y="45794"/>
                  </a:lnTo>
                  <a:lnTo>
                    <a:pt x="14958" y="46642"/>
                  </a:lnTo>
                  <a:lnTo>
                    <a:pt x="14592" y="47053"/>
                  </a:lnTo>
                  <a:lnTo>
                    <a:pt x="14967" y="46651"/>
                  </a:lnTo>
                  <a:lnTo>
                    <a:pt x="15682" y="45820"/>
                  </a:lnTo>
                  <a:lnTo>
                    <a:pt x="16673" y="44499"/>
                  </a:lnTo>
                  <a:lnTo>
                    <a:pt x="17280" y="43588"/>
                  </a:lnTo>
                  <a:lnTo>
                    <a:pt x="17870" y="42686"/>
                  </a:lnTo>
                  <a:lnTo>
                    <a:pt x="18977" y="40837"/>
                  </a:lnTo>
                  <a:lnTo>
                    <a:pt x="19504" y="39900"/>
                  </a:lnTo>
                  <a:lnTo>
                    <a:pt x="22085" y="39025"/>
                  </a:lnTo>
                  <a:lnTo>
                    <a:pt x="24674" y="38141"/>
                  </a:lnTo>
                  <a:lnTo>
                    <a:pt x="25210" y="37944"/>
                  </a:lnTo>
                  <a:lnTo>
                    <a:pt x="26291" y="37516"/>
                  </a:lnTo>
                  <a:lnTo>
                    <a:pt x="27344" y="37024"/>
                  </a:lnTo>
                  <a:lnTo>
                    <a:pt x="28380" y="36462"/>
                  </a:lnTo>
                  <a:lnTo>
                    <a:pt x="28871" y="36140"/>
                  </a:lnTo>
                  <a:lnTo>
                    <a:pt x="28166" y="37257"/>
                  </a:lnTo>
                  <a:lnTo>
                    <a:pt x="27478" y="38382"/>
                  </a:lnTo>
                  <a:lnTo>
                    <a:pt x="26683" y="39293"/>
                  </a:lnTo>
                  <a:lnTo>
                    <a:pt x="25862" y="40168"/>
                  </a:lnTo>
                  <a:lnTo>
                    <a:pt x="25406" y="40614"/>
                  </a:lnTo>
                  <a:lnTo>
                    <a:pt x="24460" y="41454"/>
                  </a:lnTo>
                  <a:lnTo>
                    <a:pt x="23951" y="41829"/>
                  </a:lnTo>
                  <a:lnTo>
                    <a:pt x="24478" y="41472"/>
                  </a:lnTo>
                  <a:lnTo>
                    <a:pt x="25469" y="40677"/>
                  </a:lnTo>
                  <a:lnTo>
                    <a:pt x="25942" y="40248"/>
                  </a:lnTo>
                  <a:lnTo>
                    <a:pt x="26469" y="39748"/>
                  </a:lnTo>
                  <a:lnTo>
                    <a:pt x="26987" y="39221"/>
                  </a:lnTo>
                  <a:lnTo>
                    <a:pt x="26496" y="40096"/>
                  </a:lnTo>
                  <a:lnTo>
                    <a:pt x="26041" y="40998"/>
                  </a:lnTo>
                  <a:lnTo>
                    <a:pt x="25683" y="41739"/>
                  </a:lnTo>
                  <a:lnTo>
                    <a:pt x="25219" y="42882"/>
                  </a:lnTo>
                  <a:lnTo>
                    <a:pt x="24951" y="43668"/>
                  </a:lnTo>
                  <a:lnTo>
                    <a:pt x="24835" y="44061"/>
                  </a:lnTo>
                  <a:lnTo>
                    <a:pt x="24728" y="44490"/>
                  </a:lnTo>
                  <a:lnTo>
                    <a:pt x="24576" y="45552"/>
                  </a:lnTo>
                  <a:lnTo>
                    <a:pt x="24442" y="47026"/>
                  </a:lnTo>
                  <a:lnTo>
                    <a:pt x="24433" y="47303"/>
                  </a:lnTo>
                  <a:lnTo>
                    <a:pt x="24505" y="46419"/>
                  </a:lnTo>
                  <a:lnTo>
                    <a:pt x="24683" y="45240"/>
                  </a:lnTo>
                  <a:lnTo>
                    <a:pt x="24853" y="44481"/>
                  </a:lnTo>
                  <a:lnTo>
                    <a:pt x="24969" y="44097"/>
                  </a:lnTo>
                  <a:lnTo>
                    <a:pt x="25103" y="43713"/>
                  </a:lnTo>
                  <a:lnTo>
                    <a:pt x="25389" y="42945"/>
                  </a:lnTo>
                  <a:lnTo>
                    <a:pt x="25889" y="41829"/>
                  </a:lnTo>
                  <a:lnTo>
                    <a:pt x="26264" y="41105"/>
                  </a:lnTo>
                  <a:lnTo>
                    <a:pt x="26639" y="40409"/>
                  </a:lnTo>
                  <a:lnTo>
                    <a:pt x="27451" y="39060"/>
                  </a:lnTo>
                  <a:lnTo>
                    <a:pt x="28755" y="37078"/>
                  </a:lnTo>
                  <a:lnTo>
                    <a:pt x="29657" y="35774"/>
                  </a:lnTo>
                  <a:lnTo>
                    <a:pt x="30041" y="36337"/>
                  </a:lnTo>
                  <a:lnTo>
                    <a:pt x="30845" y="37453"/>
                  </a:lnTo>
                  <a:lnTo>
                    <a:pt x="31282" y="37998"/>
                  </a:lnTo>
                  <a:lnTo>
                    <a:pt x="31675" y="38453"/>
                  </a:lnTo>
                  <a:lnTo>
                    <a:pt x="32488" y="39319"/>
                  </a:lnTo>
                  <a:lnTo>
                    <a:pt x="33765" y="40561"/>
                  </a:lnTo>
                  <a:lnTo>
                    <a:pt x="34622" y="41364"/>
                  </a:lnTo>
                  <a:lnTo>
                    <a:pt x="35480" y="42159"/>
                  </a:lnTo>
                  <a:lnTo>
                    <a:pt x="37158" y="43775"/>
                  </a:lnTo>
                  <a:lnTo>
                    <a:pt x="38355" y="45026"/>
                  </a:lnTo>
                  <a:lnTo>
                    <a:pt x="39114" y="45892"/>
                  </a:lnTo>
                  <a:lnTo>
                    <a:pt x="39837" y="46776"/>
                  </a:lnTo>
                  <a:lnTo>
                    <a:pt x="40507" y="47705"/>
                  </a:lnTo>
                  <a:lnTo>
                    <a:pt x="40820" y="48178"/>
                  </a:lnTo>
                  <a:lnTo>
                    <a:pt x="42025" y="47330"/>
                  </a:lnTo>
                  <a:lnTo>
                    <a:pt x="41668" y="46829"/>
                  </a:lnTo>
                  <a:lnTo>
                    <a:pt x="40918" y="45883"/>
                  </a:lnTo>
                  <a:lnTo>
                    <a:pt x="40123" y="44972"/>
                  </a:lnTo>
                  <a:lnTo>
                    <a:pt x="39293" y="44106"/>
                  </a:lnTo>
                  <a:lnTo>
                    <a:pt x="38864" y="43686"/>
                  </a:lnTo>
                  <a:lnTo>
                    <a:pt x="38007" y="42865"/>
                  </a:lnTo>
                  <a:lnTo>
                    <a:pt x="36247" y="41293"/>
                  </a:lnTo>
                  <a:lnTo>
                    <a:pt x="35354" y="40525"/>
                  </a:lnTo>
                  <a:lnTo>
                    <a:pt x="34461" y="39766"/>
                  </a:lnTo>
                  <a:lnTo>
                    <a:pt x="33158" y="38614"/>
                  </a:lnTo>
                  <a:lnTo>
                    <a:pt x="32327" y="37819"/>
                  </a:lnTo>
                  <a:lnTo>
                    <a:pt x="31934" y="37399"/>
                  </a:lnTo>
                  <a:lnTo>
                    <a:pt x="31497" y="36908"/>
                  </a:lnTo>
                  <a:lnTo>
                    <a:pt x="30657" y="35872"/>
                  </a:lnTo>
                  <a:lnTo>
                    <a:pt x="30264" y="35328"/>
                  </a:lnTo>
                  <a:lnTo>
                    <a:pt x="31122" y="35078"/>
                  </a:lnTo>
                  <a:lnTo>
                    <a:pt x="32845" y="34613"/>
                  </a:lnTo>
                  <a:lnTo>
                    <a:pt x="34578" y="34220"/>
                  </a:lnTo>
                  <a:lnTo>
                    <a:pt x="36337" y="33908"/>
                  </a:lnTo>
                  <a:lnTo>
                    <a:pt x="37212" y="33792"/>
                  </a:lnTo>
                  <a:lnTo>
                    <a:pt x="38123" y="33685"/>
                  </a:lnTo>
                  <a:lnTo>
                    <a:pt x="39944" y="33569"/>
                  </a:lnTo>
                  <a:lnTo>
                    <a:pt x="40855" y="33569"/>
                  </a:lnTo>
                  <a:lnTo>
                    <a:pt x="41284" y="33586"/>
                  </a:lnTo>
                  <a:lnTo>
                    <a:pt x="42061" y="33658"/>
                  </a:lnTo>
                  <a:lnTo>
                    <a:pt x="43275" y="33854"/>
                  </a:lnTo>
                  <a:lnTo>
                    <a:pt x="44436" y="34078"/>
                  </a:lnTo>
                  <a:lnTo>
                    <a:pt x="44142" y="34006"/>
                  </a:lnTo>
                  <a:lnTo>
                    <a:pt x="42525" y="33667"/>
                  </a:lnTo>
                  <a:lnTo>
                    <a:pt x="41346" y="33470"/>
                  </a:lnTo>
                  <a:lnTo>
                    <a:pt x="40855" y="33435"/>
                  </a:lnTo>
                  <a:lnTo>
                    <a:pt x="39944" y="33399"/>
                  </a:lnTo>
                  <a:lnTo>
                    <a:pt x="38114" y="33452"/>
                  </a:lnTo>
                  <a:lnTo>
                    <a:pt x="37194" y="33533"/>
                  </a:lnTo>
                  <a:lnTo>
                    <a:pt x="36087" y="33658"/>
                  </a:lnTo>
                  <a:lnTo>
                    <a:pt x="34979" y="33827"/>
                  </a:lnTo>
                  <a:lnTo>
                    <a:pt x="36024" y="33292"/>
                  </a:lnTo>
                  <a:lnTo>
                    <a:pt x="37051" y="32720"/>
                  </a:lnTo>
                  <a:lnTo>
                    <a:pt x="37703" y="32327"/>
                  </a:lnTo>
                  <a:lnTo>
                    <a:pt x="38667" y="31684"/>
                  </a:lnTo>
                  <a:lnTo>
                    <a:pt x="39275" y="31220"/>
                  </a:lnTo>
                  <a:lnTo>
                    <a:pt x="39569" y="30970"/>
                  </a:lnTo>
                  <a:lnTo>
                    <a:pt x="39266" y="31211"/>
                  </a:lnTo>
                  <a:lnTo>
                    <a:pt x="38641" y="31649"/>
                  </a:lnTo>
                  <a:lnTo>
                    <a:pt x="37667" y="32256"/>
                  </a:lnTo>
                  <a:lnTo>
                    <a:pt x="36989" y="32613"/>
                  </a:lnTo>
                  <a:lnTo>
                    <a:pt x="36310" y="32970"/>
                  </a:lnTo>
                  <a:lnTo>
                    <a:pt x="34935" y="33622"/>
                  </a:lnTo>
                  <a:lnTo>
                    <a:pt x="34247" y="33935"/>
                  </a:lnTo>
                  <a:lnTo>
                    <a:pt x="33158" y="34158"/>
                  </a:lnTo>
                  <a:lnTo>
                    <a:pt x="30997" y="34649"/>
                  </a:lnTo>
                  <a:lnTo>
                    <a:pt x="30997" y="34649"/>
                  </a:lnTo>
                  <a:lnTo>
                    <a:pt x="31479" y="34310"/>
                  </a:lnTo>
                  <a:lnTo>
                    <a:pt x="32372" y="33560"/>
                  </a:lnTo>
                  <a:lnTo>
                    <a:pt x="32801" y="33167"/>
                  </a:lnTo>
                  <a:lnTo>
                    <a:pt x="33399" y="32568"/>
                  </a:lnTo>
                  <a:lnTo>
                    <a:pt x="34533" y="31327"/>
                  </a:lnTo>
                  <a:lnTo>
                    <a:pt x="35078" y="30684"/>
                  </a:lnTo>
                  <a:lnTo>
                    <a:pt x="35997" y="29568"/>
                  </a:lnTo>
                  <a:lnTo>
                    <a:pt x="37783" y="27318"/>
                  </a:lnTo>
                  <a:lnTo>
                    <a:pt x="38667" y="26183"/>
                  </a:lnTo>
                  <a:lnTo>
                    <a:pt x="38703" y="26157"/>
                  </a:lnTo>
                  <a:lnTo>
                    <a:pt x="38739" y="26121"/>
                  </a:lnTo>
                  <a:lnTo>
                    <a:pt x="39686" y="25933"/>
                  </a:lnTo>
                  <a:lnTo>
                    <a:pt x="41570" y="25523"/>
                  </a:lnTo>
                  <a:lnTo>
                    <a:pt x="42507" y="25290"/>
                  </a:lnTo>
                  <a:lnTo>
                    <a:pt x="43463" y="25023"/>
                  </a:lnTo>
                  <a:lnTo>
                    <a:pt x="44865" y="24558"/>
                  </a:lnTo>
                  <a:lnTo>
                    <a:pt x="45785" y="24192"/>
                  </a:lnTo>
                  <a:lnTo>
                    <a:pt x="46240" y="23987"/>
                  </a:lnTo>
                  <a:lnTo>
                    <a:pt x="45785" y="24174"/>
                  </a:lnTo>
                  <a:lnTo>
                    <a:pt x="44856" y="24514"/>
                  </a:lnTo>
                  <a:lnTo>
                    <a:pt x="43436" y="24942"/>
                  </a:lnTo>
                  <a:lnTo>
                    <a:pt x="42481" y="25174"/>
                  </a:lnTo>
                  <a:lnTo>
                    <a:pt x="41597" y="25371"/>
                  </a:lnTo>
                  <a:lnTo>
                    <a:pt x="39828" y="25710"/>
                  </a:lnTo>
                  <a:lnTo>
                    <a:pt x="38935" y="25862"/>
                  </a:lnTo>
                  <a:lnTo>
                    <a:pt x="39096" y="25648"/>
                  </a:lnTo>
                  <a:lnTo>
                    <a:pt x="39257" y="25451"/>
                  </a:lnTo>
                  <a:lnTo>
                    <a:pt x="41025" y="23299"/>
                  </a:lnTo>
                  <a:lnTo>
                    <a:pt x="41927" y="22227"/>
                  </a:lnTo>
                  <a:lnTo>
                    <a:pt x="42338" y="21754"/>
                  </a:lnTo>
                  <a:lnTo>
                    <a:pt x="43168" y="20817"/>
                  </a:lnTo>
                  <a:lnTo>
                    <a:pt x="43615" y="20379"/>
                  </a:lnTo>
                  <a:lnTo>
                    <a:pt x="43927" y="20093"/>
                  </a:lnTo>
                  <a:lnTo>
                    <a:pt x="44570" y="19548"/>
                  </a:lnTo>
                  <a:lnTo>
                    <a:pt x="45570" y="18789"/>
                  </a:lnTo>
                  <a:lnTo>
                    <a:pt x="46919" y="17923"/>
                  </a:lnTo>
                  <a:lnTo>
                    <a:pt x="48214" y="17200"/>
                  </a:lnTo>
                  <a:lnTo>
                    <a:pt x="49928" y="1636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0910" y="15941"/>
                  </a:lnTo>
                  <a:lnTo>
                    <a:pt x="49714" y="16396"/>
                  </a:lnTo>
                  <a:lnTo>
                    <a:pt x="48544" y="16923"/>
                  </a:lnTo>
                  <a:lnTo>
                    <a:pt x="47428" y="17504"/>
                  </a:lnTo>
                  <a:lnTo>
                    <a:pt x="46374" y="18111"/>
                  </a:lnTo>
                  <a:lnTo>
                    <a:pt x="45410" y="18736"/>
                  </a:lnTo>
                  <a:lnTo>
                    <a:pt x="44552" y="19361"/>
                  </a:lnTo>
                  <a:lnTo>
                    <a:pt x="43820" y="19977"/>
                  </a:lnTo>
                  <a:lnTo>
                    <a:pt x="43508" y="20272"/>
                  </a:lnTo>
                  <a:lnTo>
                    <a:pt x="42766" y="21031"/>
                  </a:lnTo>
                  <a:lnTo>
                    <a:pt x="42043" y="21808"/>
                  </a:lnTo>
                  <a:lnTo>
                    <a:pt x="42222" y="21102"/>
                  </a:lnTo>
                  <a:lnTo>
                    <a:pt x="42623" y="19700"/>
                  </a:lnTo>
                  <a:lnTo>
                    <a:pt x="42838" y="19004"/>
                  </a:lnTo>
                  <a:lnTo>
                    <a:pt x="43106" y="18200"/>
                  </a:lnTo>
                  <a:lnTo>
                    <a:pt x="43579" y="17021"/>
                  </a:lnTo>
                  <a:lnTo>
                    <a:pt x="43936" y="16253"/>
                  </a:lnTo>
                  <a:lnTo>
                    <a:pt x="44133" y="15878"/>
                  </a:lnTo>
                  <a:lnTo>
                    <a:pt x="43918" y="16244"/>
                  </a:lnTo>
                  <a:lnTo>
                    <a:pt x="43534" y="17003"/>
                  </a:lnTo>
                  <a:lnTo>
                    <a:pt x="43025" y="18173"/>
                  </a:lnTo>
                  <a:lnTo>
                    <a:pt x="42731" y="18968"/>
                  </a:lnTo>
                  <a:lnTo>
                    <a:pt x="42445" y="19763"/>
                  </a:lnTo>
                  <a:lnTo>
                    <a:pt x="41936" y="21379"/>
                  </a:lnTo>
                  <a:lnTo>
                    <a:pt x="41695" y="22192"/>
                  </a:lnTo>
                  <a:lnTo>
                    <a:pt x="41016" y="22942"/>
                  </a:lnTo>
                  <a:lnTo>
                    <a:pt x="39694" y="24487"/>
                  </a:lnTo>
                  <a:lnTo>
                    <a:pt x="39043" y="25264"/>
                  </a:lnTo>
                  <a:lnTo>
                    <a:pt x="37498" y="27148"/>
                  </a:lnTo>
                  <a:lnTo>
                    <a:pt x="35944" y="29023"/>
                  </a:lnTo>
                  <a:lnTo>
                    <a:pt x="35890" y="27880"/>
                  </a:lnTo>
                  <a:lnTo>
                    <a:pt x="35810" y="25603"/>
                  </a:lnTo>
                  <a:lnTo>
                    <a:pt x="35801" y="24460"/>
                  </a:lnTo>
                  <a:lnTo>
                    <a:pt x="35819" y="23254"/>
                  </a:lnTo>
                  <a:lnTo>
                    <a:pt x="35953" y="21451"/>
                  </a:lnTo>
                  <a:lnTo>
                    <a:pt x="36105" y="20254"/>
                  </a:lnTo>
                  <a:lnTo>
                    <a:pt x="36212" y="19656"/>
                  </a:lnTo>
                  <a:lnTo>
                    <a:pt x="36087" y="20254"/>
                  </a:lnTo>
                  <a:lnTo>
                    <a:pt x="35908" y="21442"/>
                  </a:lnTo>
                  <a:lnTo>
                    <a:pt x="35738" y="23254"/>
                  </a:lnTo>
                  <a:lnTo>
                    <a:pt x="35685" y="24460"/>
                  </a:lnTo>
                  <a:lnTo>
                    <a:pt x="35658" y="25666"/>
                  </a:lnTo>
                  <a:lnTo>
                    <a:pt x="35685" y="28077"/>
                  </a:lnTo>
                  <a:lnTo>
                    <a:pt x="35721" y="29282"/>
                  </a:lnTo>
                  <a:lnTo>
                    <a:pt x="35730" y="29282"/>
                  </a:lnTo>
                  <a:lnTo>
                    <a:pt x="35247" y="29845"/>
                  </a:lnTo>
                  <a:lnTo>
                    <a:pt x="34765" y="30407"/>
                  </a:lnTo>
                  <a:lnTo>
                    <a:pt x="34211" y="31032"/>
                  </a:lnTo>
                  <a:lnTo>
                    <a:pt x="33068" y="32238"/>
                  </a:lnTo>
                  <a:lnTo>
                    <a:pt x="32470" y="32809"/>
                  </a:lnTo>
                  <a:lnTo>
                    <a:pt x="31934" y="33283"/>
                  </a:lnTo>
                  <a:lnTo>
                    <a:pt x="31095" y="33935"/>
                  </a:lnTo>
                  <a:lnTo>
                    <a:pt x="30514" y="34319"/>
                  </a:lnTo>
                  <a:lnTo>
                    <a:pt x="30211" y="34488"/>
                  </a:lnTo>
                  <a:lnTo>
                    <a:pt x="30452" y="33560"/>
                  </a:lnTo>
                  <a:lnTo>
                    <a:pt x="30809" y="31693"/>
                  </a:lnTo>
                  <a:lnTo>
                    <a:pt x="30961" y="30765"/>
                  </a:lnTo>
                  <a:lnTo>
                    <a:pt x="31282" y="28621"/>
                  </a:lnTo>
                  <a:lnTo>
                    <a:pt x="31577" y="26487"/>
                  </a:lnTo>
                  <a:lnTo>
                    <a:pt x="32720" y="17923"/>
                  </a:lnTo>
                  <a:lnTo>
                    <a:pt x="32961" y="16191"/>
                  </a:lnTo>
                  <a:lnTo>
                    <a:pt x="33095" y="15342"/>
                  </a:lnTo>
                  <a:lnTo>
                    <a:pt x="34006" y="14530"/>
                  </a:lnTo>
                  <a:lnTo>
                    <a:pt x="35828" y="12869"/>
                  </a:lnTo>
                  <a:lnTo>
                    <a:pt x="36694" y="12012"/>
                  </a:lnTo>
                  <a:lnTo>
                    <a:pt x="37123" y="11574"/>
                  </a:lnTo>
                  <a:lnTo>
                    <a:pt x="37944" y="10672"/>
                  </a:lnTo>
                  <a:lnTo>
                    <a:pt x="38739" y="9743"/>
                  </a:lnTo>
                  <a:lnTo>
                    <a:pt x="39480" y="8770"/>
                  </a:lnTo>
                  <a:lnTo>
                    <a:pt x="39819" y="8261"/>
                  </a:lnTo>
                  <a:lnTo>
                    <a:pt x="39462" y="8761"/>
                  </a:lnTo>
                  <a:lnTo>
                    <a:pt x="38703" y="9717"/>
                  </a:lnTo>
                  <a:lnTo>
                    <a:pt x="37891" y="10619"/>
                  </a:lnTo>
                  <a:lnTo>
                    <a:pt x="37042" y="11494"/>
                  </a:lnTo>
                  <a:lnTo>
                    <a:pt x="36614" y="11922"/>
                  </a:lnTo>
                  <a:lnTo>
                    <a:pt x="35765" y="12726"/>
                  </a:lnTo>
                  <a:lnTo>
                    <a:pt x="34033" y="14262"/>
                  </a:lnTo>
                  <a:lnTo>
                    <a:pt x="33149" y="15012"/>
                  </a:lnTo>
                  <a:lnTo>
                    <a:pt x="33568" y="12190"/>
                  </a:lnTo>
                  <a:lnTo>
                    <a:pt x="34051" y="9386"/>
                  </a:lnTo>
                  <a:lnTo>
                    <a:pt x="34229" y="8315"/>
                  </a:lnTo>
                  <a:lnTo>
                    <a:pt x="34542" y="6091"/>
                  </a:lnTo>
                  <a:lnTo>
                    <a:pt x="34970" y="2555"/>
                  </a:lnTo>
                  <a:lnTo>
                    <a:pt x="353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061436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1_Title and body">
    <p:bg>
      <p:bgPr>
        <a:solidFill>
          <a:schemeClr val="accent1"/>
        </a:solidFill>
        <a:effectLst/>
      </p:bgPr>
    </p:bg>
    <p:spTree>
      <p:nvGrpSpPr>
        <p:cNvPr id="1" name="Shape 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Google Shape;186;p4"/>
          <p:cNvSpPr txBox="1">
            <a:spLocks noGrp="1"/>
          </p:cNvSpPr>
          <p:nvPr>
            <p:ph type="title"/>
          </p:nvPr>
        </p:nvSpPr>
        <p:spPr>
          <a:xfrm>
            <a:off x="666750" y="454475"/>
            <a:ext cx="7924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7" name="Google Shape;187;p4"/>
          <p:cNvSpPr txBox="1">
            <a:spLocks noGrp="1"/>
          </p:cNvSpPr>
          <p:nvPr>
            <p:ph type="body" idx="1"/>
          </p:nvPr>
        </p:nvSpPr>
        <p:spPr>
          <a:xfrm>
            <a:off x="666750" y="1152475"/>
            <a:ext cx="78057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Nunito Black"/>
              <a:buAutoNum type="arabicPeriod"/>
              <a:defRPr sz="12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grpSp>
        <p:nvGrpSpPr>
          <p:cNvPr id="188" name="Google Shape;188;p4"/>
          <p:cNvGrpSpPr/>
          <p:nvPr/>
        </p:nvGrpSpPr>
        <p:grpSpPr>
          <a:xfrm rot="7320323">
            <a:off x="-1574109" y="-1481316"/>
            <a:ext cx="4031695" cy="3866827"/>
            <a:chOff x="-1361131" y="3033798"/>
            <a:chExt cx="4031687" cy="3866819"/>
          </a:xfrm>
        </p:grpSpPr>
        <p:sp>
          <p:nvSpPr>
            <p:cNvPr id="189" name="Google Shape;189;p4"/>
            <p:cNvSpPr/>
            <p:nvPr/>
          </p:nvSpPr>
          <p:spPr>
            <a:xfrm rot="-975157" flipH="1">
              <a:off x="-998443" y="3435250"/>
              <a:ext cx="3306310" cy="3063916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4"/>
            <p:cNvSpPr/>
            <p:nvPr/>
          </p:nvSpPr>
          <p:spPr>
            <a:xfrm rot="-975157" flipH="1">
              <a:off x="-517996" y="4168256"/>
              <a:ext cx="2651820" cy="1639114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4"/>
            <p:cNvSpPr/>
            <p:nvPr/>
          </p:nvSpPr>
          <p:spPr>
            <a:xfrm rot="-975157" flipH="1">
              <a:off x="6331" y="5357870"/>
              <a:ext cx="481227" cy="255024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4"/>
            <p:cNvSpPr/>
            <p:nvPr/>
          </p:nvSpPr>
          <p:spPr>
            <a:xfrm rot="-975157" flipH="1">
              <a:off x="-636678" y="4901000"/>
              <a:ext cx="273634" cy="58314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4"/>
            <p:cNvSpPr/>
            <p:nvPr/>
          </p:nvSpPr>
          <p:spPr>
            <a:xfrm rot="-975157" flipH="1">
              <a:off x="-61287" y="4568963"/>
              <a:ext cx="63622" cy="451196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4"/>
            <p:cNvSpPr/>
            <p:nvPr/>
          </p:nvSpPr>
          <p:spPr>
            <a:xfrm rot="-975157" flipH="1">
              <a:off x="1281559" y="4908023"/>
              <a:ext cx="93047" cy="449987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4"/>
            <p:cNvSpPr/>
            <p:nvPr/>
          </p:nvSpPr>
          <p:spPr>
            <a:xfrm rot="-975157" flipH="1">
              <a:off x="564398" y="4729396"/>
              <a:ext cx="139269" cy="579582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" name="Google Shape;196;p4"/>
          <p:cNvGrpSpPr/>
          <p:nvPr/>
        </p:nvGrpSpPr>
        <p:grpSpPr>
          <a:xfrm rot="-2700000">
            <a:off x="7127923" y="2341881"/>
            <a:ext cx="3569475" cy="3349948"/>
            <a:chOff x="6267770" y="3503895"/>
            <a:chExt cx="3569509" cy="3349980"/>
          </a:xfrm>
        </p:grpSpPr>
        <p:sp>
          <p:nvSpPr>
            <p:cNvPr id="197" name="Google Shape;197;p4"/>
            <p:cNvSpPr/>
            <p:nvPr/>
          </p:nvSpPr>
          <p:spPr>
            <a:xfrm rot="310762">
              <a:off x="6399320" y="3646881"/>
              <a:ext cx="3306409" cy="3064008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4"/>
            <p:cNvSpPr/>
            <p:nvPr/>
          </p:nvSpPr>
          <p:spPr>
            <a:xfrm rot="310762">
              <a:off x="6580174" y="4408927"/>
              <a:ext cx="2651899" cy="1639163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4"/>
            <p:cNvSpPr/>
            <p:nvPr/>
          </p:nvSpPr>
          <p:spPr>
            <a:xfrm rot="310762">
              <a:off x="8311563" y="5481535"/>
              <a:ext cx="481241" cy="255032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4"/>
            <p:cNvSpPr/>
            <p:nvPr/>
          </p:nvSpPr>
          <p:spPr>
            <a:xfrm rot="310762">
              <a:off x="9041624" y="4891567"/>
              <a:ext cx="273642" cy="58316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4"/>
            <p:cNvSpPr/>
            <p:nvPr/>
          </p:nvSpPr>
          <p:spPr>
            <a:xfrm rot="310762">
              <a:off x="8658958" y="4652399"/>
              <a:ext cx="63624" cy="451210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4"/>
            <p:cNvSpPr/>
            <p:nvPr/>
          </p:nvSpPr>
          <p:spPr>
            <a:xfrm rot="310762">
              <a:off x="7376965" y="5245894"/>
              <a:ext cx="93050" cy="450001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4"/>
            <p:cNvSpPr/>
            <p:nvPr/>
          </p:nvSpPr>
          <p:spPr>
            <a:xfrm rot="310762">
              <a:off x="8013121" y="4936084"/>
              <a:ext cx="139273" cy="579599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4" name="Google Shape;204;p4"/>
          <p:cNvSpPr/>
          <p:nvPr/>
        </p:nvSpPr>
        <p:spPr>
          <a:xfrm>
            <a:off x="8778600" y="964291"/>
            <a:ext cx="15489" cy="15206"/>
          </a:xfrm>
          <a:custGeom>
            <a:avLst/>
            <a:gdLst/>
            <a:ahLst/>
            <a:cxnLst/>
            <a:rect l="l" t="t" r="r" b="b"/>
            <a:pathLst>
              <a:path w="492" h="483" extrusionOk="0">
                <a:moveTo>
                  <a:pt x="197" y="0"/>
                </a:moveTo>
                <a:lnTo>
                  <a:pt x="81" y="63"/>
                </a:lnTo>
                <a:lnTo>
                  <a:pt x="0" y="232"/>
                </a:lnTo>
                <a:lnTo>
                  <a:pt x="27" y="357"/>
                </a:lnTo>
                <a:lnTo>
                  <a:pt x="89" y="438"/>
                </a:lnTo>
                <a:lnTo>
                  <a:pt x="143" y="464"/>
                </a:lnTo>
                <a:lnTo>
                  <a:pt x="188" y="482"/>
                </a:lnTo>
                <a:lnTo>
                  <a:pt x="286" y="482"/>
                </a:lnTo>
                <a:lnTo>
                  <a:pt x="411" y="420"/>
                </a:lnTo>
                <a:lnTo>
                  <a:pt x="491" y="259"/>
                </a:lnTo>
                <a:lnTo>
                  <a:pt x="465" y="125"/>
                </a:lnTo>
                <a:lnTo>
                  <a:pt x="402" y="45"/>
                </a:lnTo>
                <a:lnTo>
                  <a:pt x="348" y="18"/>
                </a:lnTo>
                <a:lnTo>
                  <a:pt x="295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5" name="Google Shape;205;p4"/>
          <p:cNvGrpSpPr/>
          <p:nvPr/>
        </p:nvGrpSpPr>
        <p:grpSpPr>
          <a:xfrm>
            <a:off x="7943264" y="167206"/>
            <a:ext cx="1025923" cy="980736"/>
            <a:chOff x="272975" y="3808881"/>
            <a:chExt cx="877007" cy="838379"/>
          </a:xfrm>
        </p:grpSpPr>
        <p:sp>
          <p:nvSpPr>
            <p:cNvPr id="206" name="Google Shape;206;p4"/>
            <p:cNvSpPr/>
            <p:nvPr/>
          </p:nvSpPr>
          <p:spPr>
            <a:xfrm>
              <a:off x="272975" y="3808881"/>
              <a:ext cx="877007" cy="838379"/>
            </a:xfrm>
            <a:custGeom>
              <a:avLst/>
              <a:gdLst/>
              <a:ahLst/>
              <a:cxnLst/>
              <a:rect l="l" t="t" r="r" b="b"/>
              <a:pathLst>
                <a:path w="60234" h="57581" extrusionOk="0">
                  <a:moveTo>
                    <a:pt x="41597" y="0"/>
                  </a:moveTo>
                  <a:lnTo>
                    <a:pt x="41043" y="1000"/>
                  </a:lnTo>
                  <a:lnTo>
                    <a:pt x="39837" y="3117"/>
                  </a:lnTo>
                  <a:lnTo>
                    <a:pt x="39123" y="4197"/>
                  </a:lnTo>
                  <a:lnTo>
                    <a:pt x="38623" y="4876"/>
                  </a:lnTo>
                  <a:lnTo>
                    <a:pt x="38096" y="5492"/>
                  </a:lnTo>
                  <a:lnTo>
                    <a:pt x="37551" y="6019"/>
                  </a:lnTo>
                  <a:lnTo>
                    <a:pt x="36989" y="6439"/>
                  </a:lnTo>
                  <a:lnTo>
                    <a:pt x="36426" y="6715"/>
                  </a:lnTo>
                  <a:lnTo>
                    <a:pt x="35989" y="6814"/>
                  </a:lnTo>
                  <a:lnTo>
                    <a:pt x="35703" y="6832"/>
                  </a:lnTo>
                  <a:lnTo>
                    <a:pt x="35417" y="6796"/>
                  </a:lnTo>
                  <a:lnTo>
                    <a:pt x="35122" y="6707"/>
                  </a:lnTo>
                  <a:lnTo>
                    <a:pt x="34837" y="6564"/>
                  </a:lnTo>
                  <a:lnTo>
                    <a:pt x="34551" y="6367"/>
                  </a:lnTo>
                  <a:lnTo>
                    <a:pt x="34265" y="6108"/>
                  </a:lnTo>
                  <a:lnTo>
                    <a:pt x="33979" y="5778"/>
                  </a:lnTo>
                  <a:lnTo>
                    <a:pt x="33845" y="5590"/>
                  </a:lnTo>
                  <a:lnTo>
                    <a:pt x="33738" y="5715"/>
                  </a:lnTo>
                  <a:lnTo>
                    <a:pt x="33577" y="6144"/>
                  </a:lnTo>
                  <a:lnTo>
                    <a:pt x="33417" y="7055"/>
                  </a:lnTo>
                  <a:lnTo>
                    <a:pt x="33301" y="8519"/>
                  </a:lnTo>
                  <a:lnTo>
                    <a:pt x="33211" y="9823"/>
                  </a:lnTo>
                  <a:lnTo>
                    <a:pt x="33149" y="10234"/>
                  </a:lnTo>
                  <a:lnTo>
                    <a:pt x="32988" y="10886"/>
                  </a:lnTo>
                  <a:lnTo>
                    <a:pt x="32479" y="12600"/>
                  </a:lnTo>
                  <a:lnTo>
                    <a:pt x="31854" y="14395"/>
                  </a:lnTo>
                  <a:lnTo>
                    <a:pt x="31282" y="15869"/>
                  </a:lnTo>
                  <a:lnTo>
                    <a:pt x="31068" y="16306"/>
                  </a:lnTo>
                  <a:lnTo>
                    <a:pt x="30863" y="16681"/>
                  </a:lnTo>
                  <a:lnTo>
                    <a:pt x="30515" y="17155"/>
                  </a:lnTo>
                  <a:lnTo>
                    <a:pt x="30291" y="17324"/>
                  </a:lnTo>
                  <a:lnTo>
                    <a:pt x="30148" y="17360"/>
                  </a:lnTo>
                  <a:lnTo>
                    <a:pt x="29961" y="17324"/>
                  </a:lnTo>
                  <a:lnTo>
                    <a:pt x="29747" y="17119"/>
                  </a:lnTo>
                  <a:lnTo>
                    <a:pt x="29541" y="16806"/>
                  </a:lnTo>
                  <a:lnTo>
                    <a:pt x="29264" y="16226"/>
                  </a:lnTo>
                  <a:lnTo>
                    <a:pt x="29059" y="15869"/>
                  </a:lnTo>
                  <a:lnTo>
                    <a:pt x="28764" y="15333"/>
                  </a:lnTo>
                  <a:lnTo>
                    <a:pt x="27925" y="13681"/>
                  </a:lnTo>
                  <a:lnTo>
                    <a:pt x="26594" y="10877"/>
                  </a:lnTo>
                  <a:lnTo>
                    <a:pt x="26076" y="9805"/>
                  </a:lnTo>
                  <a:lnTo>
                    <a:pt x="25916" y="9430"/>
                  </a:lnTo>
                  <a:lnTo>
                    <a:pt x="25648" y="8555"/>
                  </a:lnTo>
                  <a:lnTo>
                    <a:pt x="25460" y="7573"/>
                  </a:lnTo>
                  <a:lnTo>
                    <a:pt x="25362" y="6519"/>
                  </a:lnTo>
                  <a:lnTo>
                    <a:pt x="25353" y="5983"/>
                  </a:lnTo>
                  <a:lnTo>
                    <a:pt x="24996" y="6385"/>
                  </a:lnTo>
                  <a:lnTo>
                    <a:pt x="24308" y="7341"/>
                  </a:lnTo>
                  <a:lnTo>
                    <a:pt x="23603" y="8287"/>
                  </a:lnTo>
                  <a:lnTo>
                    <a:pt x="23022" y="8903"/>
                  </a:lnTo>
                  <a:lnTo>
                    <a:pt x="22594" y="9234"/>
                  </a:lnTo>
                  <a:lnTo>
                    <a:pt x="22370" y="9359"/>
                  </a:lnTo>
                  <a:lnTo>
                    <a:pt x="22281" y="9394"/>
                  </a:lnTo>
                  <a:lnTo>
                    <a:pt x="22085" y="9403"/>
                  </a:lnTo>
                  <a:lnTo>
                    <a:pt x="21879" y="9332"/>
                  </a:lnTo>
                  <a:lnTo>
                    <a:pt x="21674" y="9198"/>
                  </a:lnTo>
                  <a:lnTo>
                    <a:pt x="21335" y="8885"/>
                  </a:lnTo>
                  <a:lnTo>
                    <a:pt x="20879" y="8314"/>
                  </a:lnTo>
                  <a:lnTo>
                    <a:pt x="20191" y="7242"/>
                  </a:lnTo>
                  <a:lnTo>
                    <a:pt x="19388" y="5742"/>
                  </a:lnTo>
                  <a:lnTo>
                    <a:pt x="19084" y="5144"/>
                  </a:lnTo>
                  <a:lnTo>
                    <a:pt x="18959" y="5546"/>
                  </a:lnTo>
                  <a:lnTo>
                    <a:pt x="18700" y="6215"/>
                  </a:lnTo>
                  <a:lnTo>
                    <a:pt x="18441" y="6742"/>
                  </a:lnTo>
                  <a:lnTo>
                    <a:pt x="18173" y="7144"/>
                  </a:lnTo>
                  <a:lnTo>
                    <a:pt x="17870" y="7412"/>
                  </a:lnTo>
                  <a:lnTo>
                    <a:pt x="17539" y="7564"/>
                  </a:lnTo>
                  <a:lnTo>
                    <a:pt x="17164" y="7591"/>
                  </a:lnTo>
                  <a:lnTo>
                    <a:pt x="16736" y="7510"/>
                  </a:lnTo>
                  <a:lnTo>
                    <a:pt x="16494" y="7421"/>
                  </a:lnTo>
                  <a:lnTo>
                    <a:pt x="16227" y="7314"/>
                  </a:lnTo>
                  <a:lnTo>
                    <a:pt x="15673" y="7019"/>
                  </a:lnTo>
                  <a:lnTo>
                    <a:pt x="15110" y="6644"/>
                  </a:lnTo>
                  <a:lnTo>
                    <a:pt x="14566" y="6224"/>
                  </a:lnTo>
                  <a:lnTo>
                    <a:pt x="13771" y="5519"/>
                  </a:lnTo>
                  <a:lnTo>
                    <a:pt x="12833" y="4501"/>
                  </a:lnTo>
                  <a:lnTo>
                    <a:pt x="12449" y="4010"/>
                  </a:lnTo>
                  <a:lnTo>
                    <a:pt x="12458" y="4072"/>
                  </a:lnTo>
                  <a:lnTo>
                    <a:pt x="12485" y="4161"/>
                  </a:lnTo>
                  <a:lnTo>
                    <a:pt x="12467" y="4117"/>
                  </a:lnTo>
                  <a:lnTo>
                    <a:pt x="12449" y="4081"/>
                  </a:lnTo>
                  <a:lnTo>
                    <a:pt x="12547" y="4787"/>
                  </a:lnTo>
                  <a:lnTo>
                    <a:pt x="12824" y="6126"/>
                  </a:lnTo>
                  <a:lnTo>
                    <a:pt x="13128" y="7385"/>
                  </a:lnTo>
                  <a:lnTo>
                    <a:pt x="13369" y="8564"/>
                  </a:lnTo>
                  <a:lnTo>
                    <a:pt x="13440" y="9127"/>
                  </a:lnTo>
                  <a:lnTo>
                    <a:pt x="13458" y="9511"/>
                  </a:lnTo>
                  <a:lnTo>
                    <a:pt x="13414" y="9939"/>
                  </a:lnTo>
                  <a:lnTo>
                    <a:pt x="13351" y="10162"/>
                  </a:lnTo>
                  <a:lnTo>
                    <a:pt x="13253" y="10341"/>
                  </a:lnTo>
                  <a:lnTo>
                    <a:pt x="13128" y="10466"/>
                  </a:lnTo>
                  <a:lnTo>
                    <a:pt x="12896" y="10600"/>
                  </a:lnTo>
                  <a:lnTo>
                    <a:pt x="12512" y="10680"/>
                  </a:lnTo>
                  <a:lnTo>
                    <a:pt x="12056" y="10689"/>
                  </a:lnTo>
                  <a:lnTo>
                    <a:pt x="11556" y="10671"/>
                  </a:lnTo>
                  <a:lnTo>
                    <a:pt x="11011" y="10689"/>
                  </a:lnTo>
                  <a:lnTo>
                    <a:pt x="10735" y="10725"/>
                  </a:lnTo>
                  <a:lnTo>
                    <a:pt x="11145" y="11430"/>
                  </a:lnTo>
                  <a:lnTo>
                    <a:pt x="11878" y="12565"/>
                  </a:lnTo>
                  <a:lnTo>
                    <a:pt x="12297" y="13315"/>
                  </a:lnTo>
                  <a:lnTo>
                    <a:pt x="12449" y="13672"/>
                  </a:lnTo>
                  <a:lnTo>
                    <a:pt x="12610" y="14056"/>
                  </a:lnTo>
                  <a:lnTo>
                    <a:pt x="12985" y="14860"/>
                  </a:lnTo>
                  <a:lnTo>
                    <a:pt x="13226" y="15458"/>
                  </a:lnTo>
                  <a:lnTo>
                    <a:pt x="13396" y="16047"/>
                  </a:lnTo>
                  <a:lnTo>
                    <a:pt x="13440" y="16458"/>
                  </a:lnTo>
                  <a:lnTo>
                    <a:pt x="13431" y="16717"/>
                  </a:lnTo>
                  <a:lnTo>
                    <a:pt x="13369" y="16949"/>
                  </a:lnTo>
                  <a:lnTo>
                    <a:pt x="13262" y="17155"/>
                  </a:lnTo>
                  <a:lnTo>
                    <a:pt x="13092" y="17315"/>
                  </a:lnTo>
                  <a:lnTo>
                    <a:pt x="12860" y="17449"/>
                  </a:lnTo>
                  <a:lnTo>
                    <a:pt x="12708" y="17494"/>
                  </a:lnTo>
                  <a:lnTo>
                    <a:pt x="12235" y="17601"/>
                  </a:lnTo>
                  <a:lnTo>
                    <a:pt x="11199" y="17735"/>
                  </a:lnTo>
                  <a:lnTo>
                    <a:pt x="10083" y="17851"/>
                  </a:lnTo>
                  <a:lnTo>
                    <a:pt x="9190" y="18030"/>
                  </a:lnTo>
                  <a:lnTo>
                    <a:pt x="8591" y="18208"/>
                  </a:lnTo>
                  <a:lnTo>
                    <a:pt x="8288" y="18324"/>
                  </a:lnTo>
                  <a:lnTo>
                    <a:pt x="8520" y="18494"/>
                  </a:lnTo>
                  <a:lnTo>
                    <a:pt x="9083" y="18860"/>
                  </a:lnTo>
                  <a:lnTo>
                    <a:pt x="10065" y="19414"/>
                  </a:lnTo>
                  <a:lnTo>
                    <a:pt x="11485" y="20155"/>
                  </a:lnTo>
                  <a:lnTo>
                    <a:pt x="12797" y="20869"/>
                  </a:lnTo>
                  <a:lnTo>
                    <a:pt x="13306" y="21209"/>
                  </a:lnTo>
                  <a:lnTo>
                    <a:pt x="13619" y="21432"/>
                  </a:lnTo>
                  <a:lnTo>
                    <a:pt x="14369" y="22066"/>
                  </a:lnTo>
                  <a:lnTo>
                    <a:pt x="15209" y="22843"/>
                  </a:lnTo>
                  <a:lnTo>
                    <a:pt x="16066" y="23736"/>
                  </a:lnTo>
                  <a:lnTo>
                    <a:pt x="16878" y="24674"/>
                  </a:lnTo>
                  <a:lnTo>
                    <a:pt x="17593" y="25611"/>
                  </a:lnTo>
                  <a:lnTo>
                    <a:pt x="18138" y="26495"/>
                  </a:lnTo>
                  <a:lnTo>
                    <a:pt x="18388" y="27094"/>
                  </a:lnTo>
                  <a:lnTo>
                    <a:pt x="18477" y="27442"/>
                  </a:lnTo>
                  <a:lnTo>
                    <a:pt x="18486" y="27603"/>
                  </a:lnTo>
                  <a:lnTo>
                    <a:pt x="18459" y="27701"/>
                  </a:lnTo>
                  <a:lnTo>
                    <a:pt x="18280" y="27853"/>
                  </a:lnTo>
                  <a:lnTo>
                    <a:pt x="17995" y="27942"/>
                  </a:lnTo>
                  <a:lnTo>
                    <a:pt x="17629" y="27995"/>
                  </a:lnTo>
                  <a:lnTo>
                    <a:pt x="16557" y="28004"/>
                  </a:lnTo>
                  <a:lnTo>
                    <a:pt x="15869" y="27969"/>
                  </a:lnTo>
                  <a:lnTo>
                    <a:pt x="15414" y="27942"/>
                  </a:lnTo>
                  <a:lnTo>
                    <a:pt x="14119" y="27754"/>
                  </a:lnTo>
                  <a:lnTo>
                    <a:pt x="11967" y="27370"/>
                  </a:lnTo>
                  <a:lnTo>
                    <a:pt x="11011" y="27174"/>
                  </a:lnTo>
                  <a:lnTo>
                    <a:pt x="10243" y="26986"/>
                  </a:lnTo>
                  <a:lnTo>
                    <a:pt x="8743" y="26522"/>
                  </a:lnTo>
                  <a:lnTo>
                    <a:pt x="7841" y="26201"/>
                  </a:lnTo>
                  <a:lnTo>
                    <a:pt x="7493" y="26049"/>
                  </a:lnTo>
                  <a:lnTo>
                    <a:pt x="7698" y="26504"/>
                  </a:lnTo>
                  <a:lnTo>
                    <a:pt x="7940" y="27129"/>
                  </a:lnTo>
                  <a:lnTo>
                    <a:pt x="8038" y="27513"/>
                  </a:lnTo>
                  <a:lnTo>
                    <a:pt x="8056" y="27879"/>
                  </a:lnTo>
                  <a:lnTo>
                    <a:pt x="7975" y="28237"/>
                  </a:lnTo>
                  <a:lnTo>
                    <a:pt x="7788" y="28585"/>
                  </a:lnTo>
                  <a:lnTo>
                    <a:pt x="7457" y="28933"/>
                  </a:lnTo>
                  <a:lnTo>
                    <a:pt x="7234" y="29103"/>
                  </a:lnTo>
                  <a:lnTo>
                    <a:pt x="7073" y="29210"/>
                  </a:lnTo>
                  <a:lnTo>
                    <a:pt x="6680" y="29353"/>
                  </a:lnTo>
                  <a:lnTo>
                    <a:pt x="5975" y="29487"/>
                  </a:lnTo>
                  <a:lnTo>
                    <a:pt x="4903" y="29594"/>
                  </a:lnTo>
                  <a:lnTo>
                    <a:pt x="4135" y="29692"/>
                  </a:lnTo>
                  <a:lnTo>
                    <a:pt x="3689" y="29799"/>
                  </a:lnTo>
                  <a:lnTo>
                    <a:pt x="3492" y="29871"/>
                  </a:lnTo>
                  <a:lnTo>
                    <a:pt x="3859" y="30005"/>
                  </a:lnTo>
                  <a:lnTo>
                    <a:pt x="4341" y="30273"/>
                  </a:lnTo>
                  <a:lnTo>
                    <a:pt x="4528" y="30487"/>
                  </a:lnTo>
                  <a:lnTo>
                    <a:pt x="4600" y="30630"/>
                  </a:lnTo>
                  <a:lnTo>
                    <a:pt x="4609" y="30844"/>
                  </a:lnTo>
                  <a:lnTo>
                    <a:pt x="4466" y="31112"/>
                  </a:lnTo>
                  <a:lnTo>
                    <a:pt x="4198" y="31353"/>
                  </a:lnTo>
                  <a:lnTo>
                    <a:pt x="3850" y="31559"/>
                  </a:lnTo>
                  <a:lnTo>
                    <a:pt x="3448" y="31710"/>
                  </a:lnTo>
                  <a:lnTo>
                    <a:pt x="3233" y="31764"/>
                  </a:lnTo>
                  <a:lnTo>
                    <a:pt x="2885" y="31835"/>
                  </a:lnTo>
                  <a:lnTo>
                    <a:pt x="2064" y="31951"/>
                  </a:lnTo>
                  <a:lnTo>
                    <a:pt x="1197" y="31987"/>
                  </a:lnTo>
                  <a:lnTo>
                    <a:pt x="563" y="31943"/>
                  </a:lnTo>
                  <a:lnTo>
                    <a:pt x="179" y="31871"/>
                  </a:lnTo>
                  <a:lnTo>
                    <a:pt x="1" y="31818"/>
                  </a:lnTo>
                  <a:lnTo>
                    <a:pt x="269" y="32210"/>
                  </a:lnTo>
                  <a:lnTo>
                    <a:pt x="930" y="32969"/>
                  </a:lnTo>
                  <a:lnTo>
                    <a:pt x="1662" y="33666"/>
                  </a:lnTo>
                  <a:lnTo>
                    <a:pt x="2439" y="34309"/>
                  </a:lnTo>
                  <a:lnTo>
                    <a:pt x="2823" y="34604"/>
                  </a:lnTo>
                  <a:lnTo>
                    <a:pt x="3216" y="34836"/>
                  </a:lnTo>
                  <a:lnTo>
                    <a:pt x="4037" y="35309"/>
                  </a:lnTo>
                  <a:lnTo>
                    <a:pt x="4350" y="35622"/>
                  </a:lnTo>
                  <a:lnTo>
                    <a:pt x="4475" y="35863"/>
                  </a:lnTo>
                  <a:lnTo>
                    <a:pt x="4502" y="35997"/>
                  </a:lnTo>
                  <a:lnTo>
                    <a:pt x="4519" y="36113"/>
                  </a:lnTo>
                  <a:lnTo>
                    <a:pt x="4484" y="36318"/>
                  </a:lnTo>
                  <a:lnTo>
                    <a:pt x="4376" y="36497"/>
                  </a:lnTo>
                  <a:lnTo>
                    <a:pt x="4198" y="36658"/>
                  </a:lnTo>
                  <a:lnTo>
                    <a:pt x="3805" y="36899"/>
                  </a:lnTo>
                  <a:lnTo>
                    <a:pt x="3010" y="37274"/>
                  </a:lnTo>
                  <a:lnTo>
                    <a:pt x="2483" y="37506"/>
                  </a:lnTo>
                  <a:lnTo>
                    <a:pt x="2635" y="37586"/>
                  </a:lnTo>
                  <a:lnTo>
                    <a:pt x="2974" y="37711"/>
                  </a:lnTo>
                  <a:lnTo>
                    <a:pt x="3519" y="37836"/>
                  </a:lnTo>
                  <a:lnTo>
                    <a:pt x="4725" y="37961"/>
                  </a:lnTo>
                  <a:lnTo>
                    <a:pt x="5921" y="38068"/>
                  </a:lnTo>
                  <a:lnTo>
                    <a:pt x="6457" y="38193"/>
                  </a:lnTo>
                  <a:lnTo>
                    <a:pt x="6770" y="38310"/>
                  </a:lnTo>
                  <a:lnTo>
                    <a:pt x="7055" y="38461"/>
                  </a:lnTo>
                  <a:lnTo>
                    <a:pt x="7297" y="38667"/>
                  </a:lnTo>
                  <a:lnTo>
                    <a:pt x="7484" y="38926"/>
                  </a:lnTo>
                  <a:lnTo>
                    <a:pt x="7609" y="39247"/>
                  </a:lnTo>
                  <a:lnTo>
                    <a:pt x="7654" y="39435"/>
                  </a:lnTo>
                  <a:lnTo>
                    <a:pt x="7672" y="39613"/>
                  </a:lnTo>
                  <a:lnTo>
                    <a:pt x="7627" y="39962"/>
                  </a:lnTo>
                  <a:lnTo>
                    <a:pt x="7493" y="40283"/>
                  </a:lnTo>
                  <a:lnTo>
                    <a:pt x="7323" y="40542"/>
                  </a:lnTo>
                  <a:lnTo>
                    <a:pt x="7234" y="40649"/>
                  </a:lnTo>
                  <a:lnTo>
                    <a:pt x="6546" y="41355"/>
                  </a:lnTo>
                  <a:lnTo>
                    <a:pt x="5403" y="42391"/>
                  </a:lnTo>
                  <a:lnTo>
                    <a:pt x="4609" y="43025"/>
                  </a:lnTo>
                  <a:lnTo>
                    <a:pt x="6332" y="42873"/>
                  </a:lnTo>
                  <a:lnTo>
                    <a:pt x="8770" y="42748"/>
                  </a:lnTo>
                  <a:lnTo>
                    <a:pt x="10324" y="42792"/>
                  </a:lnTo>
                  <a:lnTo>
                    <a:pt x="11092" y="42873"/>
                  </a:lnTo>
                  <a:lnTo>
                    <a:pt x="12056" y="42998"/>
                  </a:lnTo>
                  <a:lnTo>
                    <a:pt x="13494" y="43239"/>
                  </a:lnTo>
                  <a:lnTo>
                    <a:pt x="14423" y="43480"/>
                  </a:lnTo>
                  <a:lnTo>
                    <a:pt x="14887" y="43650"/>
                  </a:lnTo>
                  <a:lnTo>
                    <a:pt x="15101" y="43748"/>
                  </a:lnTo>
                  <a:lnTo>
                    <a:pt x="15414" y="43989"/>
                  </a:lnTo>
                  <a:lnTo>
                    <a:pt x="15601" y="44284"/>
                  </a:lnTo>
                  <a:lnTo>
                    <a:pt x="15673" y="44614"/>
                  </a:lnTo>
                  <a:lnTo>
                    <a:pt x="15628" y="44989"/>
                  </a:lnTo>
                  <a:lnTo>
                    <a:pt x="15503" y="45382"/>
                  </a:lnTo>
                  <a:lnTo>
                    <a:pt x="15298" y="45793"/>
                  </a:lnTo>
                  <a:lnTo>
                    <a:pt x="15021" y="46221"/>
                  </a:lnTo>
                  <a:lnTo>
                    <a:pt x="14530" y="46847"/>
                  </a:lnTo>
                  <a:lnTo>
                    <a:pt x="13771" y="47632"/>
                  </a:lnTo>
                  <a:lnTo>
                    <a:pt x="12994" y="48293"/>
                  </a:lnTo>
                  <a:lnTo>
                    <a:pt x="12315" y="48758"/>
                  </a:lnTo>
                  <a:lnTo>
                    <a:pt x="12056" y="48883"/>
                  </a:lnTo>
                  <a:lnTo>
                    <a:pt x="12387" y="48999"/>
                  </a:lnTo>
                  <a:lnTo>
                    <a:pt x="12735" y="49195"/>
                  </a:lnTo>
                  <a:lnTo>
                    <a:pt x="12896" y="49356"/>
                  </a:lnTo>
                  <a:lnTo>
                    <a:pt x="13003" y="49535"/>
                  </a:lnTo>
                  <a:lnTo>
                    <a:pt x="13039" y="49758"/>
                  </a:lnTo>
                  <a:lnTo>
                    <a:pt x="13021" y="50017"/>
                  </a:lnTo>
                  <a:lnTo>
                    <a:pt x="12940" y="50320"/>
                  </a:lnTo>
                  <a:lnTo>
                    <a:pt x="12699" y="50883"/>
                  </a:lnTo>
                  <a:lnTo>
                    <a:pt x="12154" y="51874"/>
                  </a:lnTo>
                  <a:lnTo>
                    <a:pt x="10878" y="53910"/>
                  </a:lnTo>
                  <a:lnTo>
                    <a:pt x="9627" y="55866"/>
                  </a:lnTo>
                  <a:lnTo>
                    <a:pt x="10217" y="55553"/>
                  </a:lnTo>
                  <a:lnTo>
                    <a:pt x="11610" y="54857"/>
                  </a:lnTo>
                  <a:lnTo>
                    <a:pt x="12637" y="54419"/>
                  </a:lnTo>
                  <a:lnTo>
                    <a:pt x="13405" y="54178"/>
                  </a:lnTo>
                  <a:lnTo>
                    <a:pt x="13896" y="54080"/>
                  </a:lnTo>
                  <a:lnTo>
                    <a:pt x="14351" y="54035"/>
                  </a:lnTo>
                  <a:lnTo>
                    <a:pt x="14762" y="54071"/>
                  </a:lnTo>
                  <a:lnTo>
                    <a:pt x="15110" y="54196"/>
                  </a:lnTo>
                  <a:lnTo>
                    <a:pt x="15396" y="54419"/>
                  </a:lnTo>
                  <a:lnTo>
                    <a:pt x="15593" y="54750"/>
                  </a:lnTo>
                  <a:lnTo>
                    <a:pt x="15700" y="55205"/>
                  </a:lnTo>
                  <a:lnTo>
                    <a:pt x="15718" y="55491"/>
                  </a:lnTo>
                  <a:lnTo>
                    <a:pt x="15780" y="55428"/>
                  </a:lnTo>
                  <a:lnTo>
                    <a:pt x="16459" y="54794"/>
                  </a:lnTo>
                  <a:lnTo>
                    <a:pt x="17236" y="54223"/>
                  </a:lnTo>
                  <a:lnTo>
                    <a:pt x="17798" y="53919"/>
                  </a:lnTo>
                  <a:lnTo>
                    <a:pt x="18218" y="53785"/>
                  </a:lnTo>
                  <a:lnTo>
                    <a:pt x="18495" y="53749"/>
                  </a:lnTo>
                  <a:lnTo>
                    <a:pt x="18754" y="53767"/>
                  </a:lnTo>
                  <a:lnTo>
                    <a:pt x="18995" y="53857"/>
                  </a:lnTo>
                  <a:lnTo>
                    <a:pt x="19111" y="53937"/>
                  </a:lnTo>
                  <a:lnTo>
                    <a:pt x="19298" y="54089"/>
                  </a:lnTo>
                  <a:lnTo>
                    <a:pt x="19593" y="54455"/>
                  </a:lnTo>
                  <a:lnTo>
                    <a:pt x="19781" y="54892"/>
                  </a:lnTo>
                  <a:lnTo>
                    <a:pt x="19888" y="55357"/>
                  </a:lnTo>
                  <a:lnTo>
                    <a:pt x="19941" y="56098"/>
                  </a:lnTo>
                  <a:lnTo>
                    <a:pt x="19861" y="57080"/>
                  </a:lnTo>
                  <a:lnTo>
                    <a:pt x="19799" y="57500"/>
                  </a:lnTo>
                  <a:lnTo>
                    <a:pt x="20602" y="56812"/>
                  </a:lnTo>
                  <a:lnTo>
                    <a:pt x="21727" y="55768"/>
                  </a:lnTo>
                  <a:lnTo>
                    <a:pt x="22451" y="54955"/>
                  </a:lnTo>
                  <a:lnTo>
                    <a:pt x="24183" y="53098"/>
                  </a:lnTo>
                  <a:lnTo>
                    <a:pt x="24906" y="52392"/>
                  </a:lnTo>
                  <a:lnTo>
                    <a:pt x="25603" y="51794"/>
                  </a:lnTo>
                  <a:lnTo>
                    <a:pt x="26228" y="51356"/>
                  </a:lnTo>
                  <a:lnTo>
                    <a:pt x="26496" y="51231"/>
                  </a:lnTo>
                  <a:lnTo>
                    <a:pt x="26800" y="51124"/>
                  </a:lnTo>
                  <a:lnTo>
                    <a:pt x="27201" y="51053"/>
                  </a:lnTo>
                  <a:lnTo>
                    <a:pt x="27443" y="51070"/>
                  </a:lnTo>
                  <a:lnTo>
                    <a:pt x="27675" y="51124"/>
                  </a:lnTo>
                  <a:lnTo>
                    <a:pt x="27898" y="51231"/>
                  </a:lnTo>
                  <a:lnTo>
                    <a:pt x="28220" y="51481"/>
                  </a:lnTo>
                  <a:lnTo>
                    <a:pt x="28452" y="51713"/>
                  </a:lnTo>
                  <a:lnTo>
                    <a:pt x="28559" y="51856"/>
                  </a:lnTo>
                  <a:lnTo>
                    <a:pt x="28854" y="52365"/>
                  </a:lnTo>
                  <a:lnTo>
                    <a:pt x="29389" y="53473"/>
                  </a:lnTo>
                  <a:lnTo>
                    <a:pt x="29925" y="54839"/>
                  </a:lnTo>
                  <a:lnTo>
                    <a:pt x="30229" y="55750"/>
                  </a:lnTo>
                  <a:lnTo>
                    <a:pt x="30461" y="56598"/>
                  </a:lnTo>
                  <a:lnTo>
                    <a:pt x="30586" y="57304"/>
                  </a:lnTo>
                  <a:lnTo>
                    <a:pt x="30586" y="57580"/>
                  </a:lnTo>
                  <a:lnTo>
                    <a:pt x="30729" y="57295"/>
                  </a:lnTo>
                  <a:lnTo>
                    <a:pt x="30979" y="56714"/>
                  </a:lnTo>
                  <a:lnTo>
                    <a:pt x="31274" y="55821"/>
                  </a:lnTo>
                  <a:lnTo>
                    <a:pt x="31738" y="53999"/>
                  </a:lnTo>
                  <a:lnTo>
                    <a:pt x="32068" y="52803"/>
                  </a:lnTo>
                  <a:lnTo>
                    <a:pt x="32149" y="52472"/>
                  </a:lnTo>
                  <a:lnTo>
                    <a:pt x="32363" y="51740"/>
                  </a:lnTo>
                  <a:lnTo>
                    <a:pt x="32559" y="51240"/>
                  </a:lnTo>
                  <a:lnTo>
                    <a:pt x="32756" y="50928"/>
                  </a:lnTo>
                  <a:lnTo>
                    <a:pt x="32908" y="50758"/>
                  </a:lnTo>
                  <a:lnTo>
                    <a:pt x="33086" y="50633"/>
                  </a:lnTo>
                  <a:lnTo>
                    <a:pt x="33292" y="50561"/>
                  </a:lnTo>
                  <a:lnTo>
                    <a:pt x="33515" y="50561"/>
                  </a:lnTo>
                  <a:lnTo>
                    <a:pt x="33765" y="50642"/>
                  </a:lnTo>
                  <a:lnTo>
                    <a:pt x="34051" y="50803"/>
                  </a:lnTo>
                  <a:lnTo>
                    <a:pt x="34372" y="51062"/>
                  </a:lnTo>
                  <a:lnTo>
                    <a:pt x="34542" y="51240"/>
                  </a:lnTo>
                  <a:lnTo>
                    <a:pt x="34587" y="50999"/>
                  </a:lnTo>
                  <a:lnTo>
                    <a:pt x="34613" y="50490"/>
                  </a:lnTo>
                  <a:lnTo>
                    <a:pt x="34569" y="49686"/>
                  </a:lnTo>
                  <a:lnTo>
                    <a:pt x="34488" y="48588"/>
                  </a:lnTo>
                  <a:lnTo>
                    <a:pt x="34533" y="47802"/>
                  </a:lnTo>
                  <a:lnTo>
                    <a:pt x="34649" y="47311"/>
                  </a:lnTo>
                  <a:lnTo>
                    <a:pt x="34756" y="47088"/>
                  </a:lnTo>
                  <a:lnTo>
                    <a:pt x="34881" y="46873"/>
                  </a:lnTo>
                  <a:lnTo>
                    <a:pt x="35087" y="46677"/>
                  </a:lnTo>
                  <a:lnTo>
                    <a:pt x="35247" y="46597"/>
                  </a:lnTo>
                  <a:lnTo>
                    <a:pt x="35489" y="46552"/>
                  </a:lnTo>
                  <a:lnTo>
                    <a:pt x="35837" y="46623"/>
                  </a:lnTo>
                  <a:lnTo>
                    <a:pt x="36185" y="46811"/>
                  </a:lnTo>
                  <a:lnTo>
                    <a:pt x="36533" y="47070"/>
                  </a:lnTo>
                  <a:lnTo>
                    <a:pt x="37016" y="47543"/>
                  </a:lnTo>
                  <a:lnTo>
                    <a:pt x="37266" y="47865"/>
                  </a:lnTo>
                  <a:lnTo>
                    <a:pt x="37283" y="47248"/>
                  </a:lnTo>
                  <a:lnTo>
                    <a:pt x="37310" y="46123"/>
                  </a:lnTo>
                  <a:lnTo>
                    <a:pt x="37221" y="45230"/>
                  </a:lnTo>
                  <a:lnTo>
                    <a:pt x="37069" y="44561"/>
                  </a:lnTo>
                  <a:lnTo>
                    <a:pt x="36828" y="43801"/>
                  </a:lnTo>
                  <a:lnTo>
                    <a:pt x="36462" y="42908"/>
                  </a:lnTo>
                  <a:lnTo>
                    <a:pt x="36221" y="42408"/>
                  </a:lnTo>
                  <a:lnTo>
                    <a:pt x="35935" y="41712"/>
                  </a:lnTo>
                  <a:lnTo>
                    <a:pt x="35542" y="40739"/>
                  </a:lnTo>
                  <a:lnTo>
                    <a:pt x="35730" y="40899"/>
                  </a:lnTo>
                  <a:lnTo>
                    <a:pt x="36364" y="41364"/>
                  </a:lnTo>
                  <a:lnTo>
                    <a:pt x="37676" y="42248"/>
                  </a:lnTo>
                  <a:lnTo>
                    <a:pt x="39748" y="43507"/>
                  </a:lnTo>
                  <a:lnTo>
                    <a:pt x="41105" y="44248"/>
                  </a:lnTo>
                  <a:lnTo>
                    <a:pt x="41766" y="44552"/>
                  </a:lnTo>
                  <a:lnTo>
                    <a:pt x="41981" y="44605"/>
                  </a:lnTo>
                  <a:lnTo>
                    <a:pt x="41793" y="44096"/>
                  </a:lnTo>
                  <a:lnTo>
                    <a:pt x="41543" y="43355"/>
                  </a:lnTo>
                  <a:lnTo>
                    <a:pt x="41436" y="42900"/>
                  </a:lnTo>
                  <a:lnTo>
                    <a:pt x="41409" y="42498"/>
                  </a:lnTo>
                  <a:lnTo>
                    <a:pt x="41489" y="42149"/>
                  </a:lnTo>
                  <a:lnTo>
                    <a:pt x="41650" y="41944"/>
                  </a:lnTo>
                  <a:lnTo>
                    <a:pt x="41802" y="41828"/>
                  </a:lnTo>
                  <a:lnTo>
                    <a:pt x="42106" y="41703"/>
                  </a:lnTo>
                  <a:lnTo>
                    <a:pt x="42382" y="41649"/>
                  </a:lnTo>
                  <a:lnTo>
                    <a:pt x="42588" y="41632"/>
                  </a:lnTo>
                  <a:lnTo>
                    <a:pt x="42918" y="41623"/>
                  </a:lnTo>
                  <a:lnTo>
                    <a:pt x="43213" y="41685"/>
                  </a:lnTo>
                  <a:lnTo>
                    <a:pt x="43508" y="41819"/>
                  </a:lnTo>
                  <a:lnTo>
                    <a:pt x="44061" y="42203"/>
                  </a:lnTo>
                  <a:lnTo>
                    <a:pt x="45294" y="43141"/>
                  </a:lnTo>
                  <a:lnTo>
                    <a:pt x="46276" y="43855"/>
                  </a:lnTo>
                  <a:lnTo>
                    <a:pt x="46329" y="43525"/>
                  </a:lnTo>
                  <a:lnTo>
                    <a:pt x="46517" y="42971"/>
                  </a:lnTo>
                  <a:lnTo>
                    <a:pt x="46776" y="42525"/>
                  </a:lnTo>
                  <a:lnTo>
                    <a:pt x="47097" y="42176"/>
                  </a:lnTo>
                  <a:lnTo>
                    <a:pt x="47490" y="41926"/>
                  </a:lnTo>
                  <a:lnTo>
                    <a:pt x="47928" y="41748"/>
                  </a:lnTo>
                  <a:lnTo>
                    <a:pt x="48410" y="41632"/>
                  </a:lnTo>
                  <a:lnTo>
                    <a:pt x="48928" y="41560"/>
                  </a:lnTo>
                  <a:lnTo>
                    <a:pt x="50312" y="41533"/>
                  </a:lnTo>
                  <a:lnTo>
                    <a:pt x="52009" y="41560"/>
                  </a:lnTo>
                  <a:lnTo>
                    <a:pt x="52813" y="41489"/>
                  </a:lnTo>
                  <a:lnTo>
                    <a:pt x="53304" y="41390"/>
                  </a:lnTo>
                  <a:lnTo>
                    <a:pt x="53536" y="41310"/>
                  </a:lnTo>
                  <a:lnTo>
                    <a:pt x="53054" y="40837"/>
                  </a:lnTo>
                  <a:lnTo>
                    <a:pt x="52071" y="39988"/>
                  </a:lnTo>
                  <a:lnTo>
                    <a:pt x="51098" y="39256"/>
                  </a:lnTo>
                  <a:lnTo>
                    <a:pt x="50169" y="38622"/>
                  </a:lnTo>
                  <a:lnTo>
                    <a:pt x="48919" y="37863"/>
                  </a:lnTo>
                  <a:lnTo>
                    <a:pt x="47740" y="37184"/>
                  </a:lnTo>
                  <a:lnTo>
                    <a:pt x="47473" y="36988"/>
                  </a:lnTo>
                  <a:lnTo>
                    <a:pt x="47222" y="36774"/>
                  </a:lnTo>
                  <a:lnTo>
                    <a:pt x="46838" y="36425"/>
                  </a:lnTo>
                  <a:lnTo>
                    <a:pt x="46713" y="36175"/>
                  </a:lnTo>
                  <a:lnTo>
                    <a:pt x="46713" y="36015"/>
                  </a:lnTo>
                  <a:lnTo>
                    <a:pt x="46794" y="35836"/>
                  </a:lnTo>
                  <a:lnTo>
                    <a:pt x="46990" y="35648"/>
                  </a:lnTo>
                  <a:lnTo>
                    <a:pt x="47133" y="35541"/>
                  </a:lnTo>
                  <a:lnTo>
                    <a:pt x="47410" y="35345"/>
                  </a:lnTo>
                  <a:lnTo>
                    <a:pt x="48267" y="34836"/>
                  </a:lnTo>
                  <a:lnTo>
                    <a:pt x="49991" y="33880"/>
                  </a:lnTo>
                  <a:lnTo>
                    <a:pt x="52634" y="32523"/>
                  </a:lnTo>
                  <a:lnTo>
                    <a:pt x="54349" y="31737"/>
                  </a:lnTo>
                  <a:lnTo>
                    <a:pt x="55179" y="31407"/>
                  </a:lnTo>
                  <a:lnTo>
                    <a:pt x="55447" y="31326"/>
                  </a:lnTo>
                  <a:lnTo>
                    <a:pt x="54759" y="30916"/>
                  </a:lnTo>
                  <a:lnTo>
                    <a:pt x="53938" y="30362"/>
                  </a:lnTo>
                  <a:lnTo>
                    <a:pt x="53500" y="30005"/>
                  </a:lnTo>
                  <a:lnTo>
                    <a:pt x="53152" y="29674"/>
                  </a:lnTo>
                  <a:lnTo>
                    <a:pt x="52884" y="29353"/>
                  </a:lnTo>
                  <a:lnTo>
                    <a:pt x="52714" y="29049"/>
                  </a:lnTo>
                  <a:lnTo>
                    <a:pt x="52616" y="28746"/>
                  </a:lnTo>
                  <a:lnTo>
                    <a:pt x="52598" y="28451"/>
                  </a:lnTo>
                  <a:lnTo>
                    <a:pt x="52670" y="28156"/>
                  </a:lnTo>
                  <a:lnTo>
                    <a:pt x="52804" y="27862"/>
                  </a:lnTo>
                  <a:lnTo>
                    <a:pt x="53018" y="27567"/>
                  </a:lnTo>
                  <a:lnTo>
                    <a:pt x="53465" y="27102"/>
                  </a:lnTo>
                  <a:lnTo>
                    <a:pt x="54295" y="26451"/>
                  </a:lnTo>
                  <a:lnTo>
                    <a:pt x="54822" y="26102"/>
                  </a:lnTo>
                  <a:lnTo>
                    <a:pt x="55054" y="25959"/>
                  </a:lnTo>
                  <a:lnTo>
                    <a:pt x="55733" y="25647"/>
                  </a:lnTo>
                  <a:lnTo>
                    <a:pt x="56903" y="25165"/>
                  </a:lnTo>
                  <a:lnTo>
                    <a:pt x="57465" y="24897"/>
                  </a:lnTo>
                  <a:lnTo>
                    <a:pt x="57072" y="24700"/>
                  </a:lnTo>
                  <a:lnTo>
                    <a:pt x="56492" y="24307"/>
                  </a:lnTo>
                  <a:lnTo>
                    <a:pt x="56152" y="23932"/>
                  </a:lnTo>
                  <a:lnTo>
                    <a:pt x="56036" y="23656"/>
                  </a:lnTo>
                  <a:lnTo>
                    <a:pt x="56010" y="23477"/>
                  </a:lnTo>
                  <a:lnTo>
                    <a:pt x="56045" y="23209"/>
                  </a:lnTo>
                  <a:lnTo>
                    <a:pt x="56233" y="22870"/>
                  </a:lnTo>
                  <a:lnTo>
                    <a:pt x="56536" y="22530"/>
                  </a:lnTo>
                  <a:lnTo>
                    <a:pt x="56929" y="22191"/>
                  </a:lnTo>
                  <a:lnTo>
                    <a:pt x="57635" y="21691"/>
                  </a:lnTo>
                  <a:lnTo>
                    <a:pt x="58662" y="21012"/>
                  </a:lnTo>
                  <a:lnTo>
                    <a:pt x="59358" y="20485"/>
                  </a:lnTo>
                  <a:lnTo>
                    <a:pt x="59742" y="20128"/>
                  </a:lnTo>
                  <a:lnTo>
                    <a:pt x="60028" y="19753"/>
                  </a:lnTo>
                  <a:lnTo>
                    <a:pt x="60189" y="19369"/>
                  </a:lnTo>
                  <a:lnTo>
                    <a:pt x="60207" y="19173"/>
                  </a:lnTo>
                  <a:lnTo>
                    <a:pt x="60216" y="19155"/>
                  </a:lnTo>
                  <a:lnTo>
                    <a:pt x="60233" y="19146"/>
                  </a:lnTo>
                  <a:lnTo>
                    <a:pt x="59805" y="19351"/>
                  </a:lnTo>
                  <a:lnTo>
                    <a:pt x="58921" y="19682"/>
                  </a:lnTo>
                  <a:lnTo>
                    <a:pt x="58001" y="19941"/>
                  </a:lnTo>
                  <a:lnTo>
                    <a:pt x="57081" y="20128"/>
                  </a:lnTo>
                  <a:lnTo>
                    <a:pt x="56626" y="20191"/>
                  </a:lnTo>
                  <a:lnTo>
                    <a:pt x="56126" y="20262"/>
                  </a:lnTo>
                  <a:lnTo>
                    <a:pt x="55224" y="20369"/>
                  </a:lnTo>
                  <a:lnTo>
                    <a:pt x="54661" y="20396"/>
                  </a:lnTo>
                  <a:lnTo>
                    <a:pt x="54420" y="20387"/>
                  </a:lnTo>
                  <a:lnTo>
                    <a:pt x="54215" y="20360"/>
                  </a:lnTo>
                  <a:lnTo>
                    <a:pt x="53929" y="20218"/>
                  </a:lnTo>
                  <a:lnTo>
                    <a:pt x="53768" y="19994"/>
                  </a:lnTo>
                  <a:lnTo>
                    <a:pt x="53706" y="19682"/>
                  </a:lnTo>
                  <a:lnTo>
                    <a:pt x="53715" y="19101"/>
                  </a:lnTo>
                  <a:lnTo>
                    <a:pt x="53768" y="18396"/>
                  </a:lnTo>
                  <a:lnTo>
                    <a:pt x="53777" y="17878"/>
                  </a:lnTo>
                  <a:lnTo>
                    <a:pt x="53759" y="17619"/>
                  </a:lnTo>
                  <a:lnTo>
                    <a:pt x="53170" y="18208"/>
                  </a:lnTo>
                  <a:lnTo>
                    <a:pt x="51991" y="19262"/>
                  </a:lnTo>
                  <a:lnTo>
                    <a:pt x="51125" y="19905"/>
                  </a:lnTo>
                  <a:lnTo>
                    <a:pt x="50571" y="20253"/>
                  </a:lnTo>
                  <a:lnTo>
                    <a:pt x="50026" y="20539"/>
                  </a:lnTo>
                  <a:lnTo>
                    <a:pt x="49517" y="20735"/>
                  </a:lnTo>
                  <a:lnTo>
                    <a:pt x="49276" y="20798"/>
                  </a:lnTo>
                  <a:lnTo>
                    <a:pt x="49008" y="20860"/>
                  </a:lnTo>
                  <a:lnTo>
                    <a:pt x="48383" y="20977"/>
                  </a:lnTo>
                  <a:lnTo>
                    <a:pt x="47731" y="21003"/>
                  </a:lnTo>
                  <a:lnTo>
                    <a:pt x="47285" y="20932"/>
                  </a:lnTo>
                  <a:lnTo>
                    <a:pt x="47017" y="20825"/>
                  </a:lnTo>
                  <a:lnTo>
                    <a:pt x="46901" y="20753"/>
                  </a:lnTo>
                  <a:lnTo>
                    <a:pt x="46830" y="20691"/>
                  </a:lnTo>
                  <a:lnTo>
                    <a:pt x="46731" y="20503"/>
                  </a:lnTo>
                  <a:lnTo>
                    <a:pt x="46669" y="20092"/>
                  </a:lnTo>
                  <a:lnTo>
                    <a:pt x="46740" y="19360"/>
                  </a:lnTo>
                  <a:lnTo>
                    <a:pt x="46928" y="18485"/>
                  </a:lnTo>
                  <a:lnTo>
                    <a:pt x="47321" y="17074"/>
                  </a:lnTo>
                  <a:lnTo>
                    <a:pt x="47848" y="15431"/>
                  </a:lnTo>
                  <a:lnTo>
                    <a:pt x="47982" y="14940"/>
                  </a:lnTo>
                  <a:lnTo>
                    <a:pt x="48178" y="14109"/>
                  </a:lnTo>
                  <a:lnTo>
                    <a:pt x="48526" y="12770"/>
                  </a:lnTo>
                  <a:lnTo>
                    <a:pt x="48875" y="11654"/>
                  </a:lnTo>
                  <a:lnTo>
                    <a:pt x="49276" y="10564"/>
                  </a:lnTo>
                  <a:lnTo>
                    <a:pt x="49509" y="9966"/>
                  </a:lnTo>
                  <a:lnTo>
                    <a:pt x="49169" y="10118"/>
                  </a:lnTo>
                  <a:lnTo>
                    <a:pt x="48482" y="10529"/>
                  </a:lnTo>
                  <a:lnTo>
                    <a:pt x="47473" y="11252"/>
                  </a:lnTo>
                  <a:lnTo>
                    <a:pt x="46571" y="11868"/>
                  </a:lnTo>
                  <a:lnTo>
                    <a:pt x="46169" y="12047"/>
                  </a:lnTo>
                  <a:lnTo>
                    <a:pt x="45928" y="12109"/>
                  </a:lnTo>
                  <a:lnTo>
                    <a:pt x="45704" y="12100"/>
                  </a:lnTo>
                  <a:lnTo>
                    <a:pt x="45508" y="12011"/>
                  </a:lnTo>
                  <a:lnTo>
                    <a:pt x="45338" y="11850"/>
                  </a:lnTo>
                  <a:lnTo>
                    <a:pt x="45195" y="11582"/>
                  </a:lnTo>
                  <a:lnTo>
                    <a:pt x="45142" y="11413"/>
                  </a:lnTo>
                  <a:lnTo>
                    <a:pt x="45070" y="11145"/>
                  </a:lnTo>
                  <a:lnTo>
                    <a:pt x="44990" y="10609"/>
                  </a:lnTo>
                  <a:lnTo>
                    <a:pt x="44999" y="10055"/>
                  </a:lnTo>
                  <a:lnTo>
                    <a:pt x="45070" y="9457"/>
                  </a:lnTo>
                  <a:lnTo>
                    <a:pt x="45276" y="8475"/>
                  </a:lnTo>
                  <a:lnTo>
                    <a:pt x="45722" y="6903"/>
                  </a:lnTo>
                  <a:lnTo>
                    <a:pt x="45999" y="5965"/>
                  </a:lnTo>
                  <a:lnTo>
                    <a:pt x="45749" y="6162"/>
                  </a:lnTo>
                  <a:lnTo>
                    <a:pt x="45294" y="6465"/>
                  </a:lnTo>
                  <a:lnTo>
                    <a:pt x="44874" y="6689"/>
                  </a:lnTo>
                  <a:lnTo>
                    <a:pt x="44508" y="6832"/>
                  </a:lnTo>
                  <a:lnTo>
                    <a:pt x="44177" y="6903"/>
                  </a:lnTo>
                  <a:lnTo>
                    <a:pt x="43883" y="6912"/>
                  </a:lnTo>
                  <a:lnTo>
                    <a:pt x="43624" y="6840"/>
                  </a:lnTo>
                  <a:lnTo>
                    <a:pt x="43400" y="6707"/>
                  </a:lnTo>
                  <a:lnTo>
                    <a:pt x="43204" y="6519"/>
                  </a:lnTo>
                  <a:lnTo>
                    <a:pt x="43034" y="6269"/>
                  </a:lnTo>
                  <a:lnTo>
                    <a:pt x="42820" y="5796"/>
                  </a:lnTo>
                  <a:lnTo>
                    <a:pt x="42597" y="4983"/>
                  </a:lnTo>
                  <a:lnTo>
                    <a:pt x="42436" y="3992"/>
                  </a:lnTo>
                  <a:lnTo>
                    <a:pt x="42365" y="3438"/>
                  </a:lnTo>
                  <a:lnTo>
                    <a:pt x="42248" y="2768"/>
                  </a:lnTo>
                  <a:lnTo>
                    <a:pt x="41748" y="804"/>
                  </a:lnTo>
                  <a:lnTo>
                    <a:pt x="415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4"/>
            <p:cNvSpPr/>
            <p:nvPr/>
          </p:nvSpPr>
          <p:spPr>
            <a:xfrm>
              <a:off x="352945" y="3885458"/>
              <a:ext cx="750102" cy="701472"/>
            </a:xfrm>
            <a:custGeom>
              <a:avLst/>
              <a:gdLst/>
              <a:ahLst/>
              <a:cxnLst/>
              <a:rect l="l" t="t" r="r" b="b"/>
              <a:pathLst>
                <a:path w="51518" h="48178" extrusionOk="0">
                  <a:moveTo>
                    <a:pt x="51518" y="15744"/>
                  </a:moveTo>
                  <a:lnTo>
                    <a:pt x="51375" y="1578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1518" y="15744"/>
                  </a:lnTo>
                  <a:close/>
                  <a:moveTo>
                    <a:pt x="35346" y="1"/>
                  </a:moveTo>
                  <a:lnTo>
                    <a:pt x="34962" y="2582"/>
                  </a:lnTo>
                  <a:lnTo>
                    <a:pt x="34461" y="6091"/>
                  </a:lnTo>
                  <a:lnTo>
                    <a:pt x="34104" y="8297"/>
                  </a:lnTo>
                  <a:lnTo>
                    <a:pt x="33899" y="9359"/>
                  </a:lnTo>
                  <a:lnTo>
                    <a:pt x="33631" y="10806"/>
                  </a:lnTo>
                  <a:lnTo>
                    <a:pt x="33372" y="12244"/>
                  </a:lnTo>
                  <a:lnTo>
                    <a:pt x="32908" y="11315"/>
                  </a:lnTo>
                  <a:lnTo>
                    <a:pt x="32015" y="9449"/>
                  </a:lnTo>
                  <a:lnTo>
                    <a:pt x="31604" y="8502"/>
                  </a:lnTo>
                  <a:lnTo>
                    <a:pt x="31175" y="7466"/>
                  </a:lnTo>
                  <a:lnTo>
                    <a:pt x="30613" y="5886"/>
                  </a:lnTo>
                  <a:lnTo>
                    <a:pt x="30309" y="4805"/>
                  </a:lnTo>
                  <a:lnTo>
                    <a:pt x="30184" y="4260"/>
                  </a:lnTo>
                  <a:lnTo>
                    <a:pt x="30291" y="4814"/>
                  </a:lnTo>
                  <a:lnTo>
                    <a:pt x="30568" y="5904"/>
                  </a:lnTo>
                  <a:lnTo>
                    <a:pt x="31086" y="7502"/>
                  </a:lnTo>
                  <a:lnTo>
                    <a:pt x="31488" y="8547"/>
                  </a:lnTo>
                  <a:lnTo>
                    <a:pt x="31916" y="9583"/>
                  </a:lnTo>
                  <a:lnTo>
                    <a:pt x="32827" y="11628"/>
                  </a:lnTo>
                  <a:lnTo>
                    <a:pt x="33299" y="12643"/>
                  </a:lnTo>
                  <a:lnTo>
                    <a:pt x="33299" y="12643"/>
                  </a:lnTo>
                  <a:lnTo>
                    <a:pt x="32845" y="15262"/>
                  </a:lnTo>
                  <a:lnTo>
                    <a:pt x="32417" y="17888"/>
                  </a:lnTo>
                  <a:lnTo>
                    <a:pt x="31881" y="21468"/>
                  </a:lnTo>
                  <a:lnTo>
                    <a:pt x="31256" y="20495"/>
                  </a:lnTo>
                  <a:lnTo>
                    <a:pt x="30050" y="18530"/>
                  </a:lnTo>
                  <a:lnTo>
                    <a:pt x="29470" y="17539"/>
                  </a:lnTo>
                  <a:lnTo>
                    <a:pt x="29157" y="16977"/>
                  </a:lnTo>
                  <a:lnTo>
                    <a:pt x="28568" y="15834"/>
                  </a:lnTo>
                  <a:lnTo>
                    <a:pt x="28014" y="14673"/>
                  </a:lnTo>
                  <a:lnTo>
                    <a:pt x="27523" y="13476"/>
                  </a:lnTo>
                  <a:lnTo>
                    <a:pt x="27309" y="12869"/>
                  </a:lnTo>
                  <a:lnTo>
                    <a:pt x="27505" y="13485"/>
                  </a:lnTo>
                  <a:lnTo>
                    <a:pt x="27969" y="14691"/>
                  </a:lnTo>
                  <a:lnTo>
                    <a:pt x="28496" y="15869"/>
                  </a:lnTo>
                  <a:lnTo>
                    <a:pt x="29068" y="17021"/>
                  </a:lnTo>
                  <a:lnTo>
                    <a:pt x="29371" y="17593"/>
                  </a:lnTo>
                  <a:lnTo>
                    <a:pt x="29952" y="18664"/>
                  </a:lnTo>
                  <a:lnTo>
                    <a:pt x="31193" y="20772"/>
                  </a:lnTo>
                  <a:lnTo>
                    <a:pt x="31827" y="21817"/>
                  </a:lnTo>
                  <a:lnTo>
                    <a:pt x="31131" y="26425"/>
                  </a:lnTo>
                  <a:lnTo>
                    <a:pt x="30800" y="28559"/>
                  </a:lnTo>
                  <a:lnTo>
                    <a:pt x="30443" y="30693"/>
                  </a:lnTo>
                  <a:lnTo>
                    <a:pt x="30264" y="31640"/>
                  </a:lnTo>
                  <a:lnTo>
                    <a:pt x="29979" y="33051"/>
                  </a:lnTo>
                  <a:lnTo>
                    <a:pt x="29746" y="33979"/>
                  </a:lnTo>
                  <a:lnTo>
                    <a:pt x="29613" y="34435"/>
                  </a:lnTo>
                  <a:lnTo>
                    <a:pt x="28916" y="33185"/>
                  </a:lnTo>
                  <a:lnTo>
                    <a:pt x="25621" y="27246"/>
                  </a:lnTo>
                  <a:lnTo>
                    <a:pt x="23263" y="23085"/>
                  </a:lnTo>
                  <a:lnTo>
                    <a:pt x="22281" y="21442"/>
                  </a:lnTo>
                  <a:lnTo>
                    <a:pt x="22424" y="20388"/>
                  </a:lnTo>
                  <a:lnTo>
                    <a:pt x="22647" y="18280"/>
                  </a:lnTo>
                  <a:lnTo>
                    <a:pt x="22701" y="17218"/>
                  </a:lnTo>
                  <a:lnTo>
                    <a:pt x="22710" y="16673"/>
                  </a:lnTo>
                  <a:lnTo>
                    <a:pt x="22683" y="15575"/>
                  </a:lnTo>
                  <a:lnTo>
                    <a:pt x="22576" y="14494"/>
                  </a:lnTo>
                  <a:lnTo>
                    <a:pt x="22370" y="13431"/>
                  </a:lnTo>
                  <a:lnTo>
                    <a:pt x="22210" y="12914"/>
                  </a:lnTo>
                  <a:lnTo>
                    <a:pt x="22352" y="13431"/>
                  </a:lnTo>
                  <a:lnTo>
                    <a:pt x="22531" y="14503"/>
                  </a:lnTo>
                  <a:lnTo>
                    <a:pt x="22602" y="15584"/>
                  </a:lnTo>
                  <a:lnTo>
                    <a:pt x="22602" y="16673"/>
                  </a:lnTo>
                  <a:lnTo>
                    <a:pt x="22585" y="17218"/>
                  </a:lnTo>
                  <a:lnTo>
                    <a:pt x="22513" y="18209"/>
                  </a:lnTo>
                  <a:lnTo>
                    <a:pt x="22263" y="20183"/>
                  </a:lnTo>
                  <a:lnTo>
                    <a:pt x="22111" y="21174"/>
                  </a:lnTo>
                  <a:lnTo>
                    <a:pt x="21665" y="20450"/>
                  </a:lnTo>
                  <a:lnTo>
                    <a:pt x="21218" y="19727"/>
                  </a:lnTo>
                  <a:lnTo>
                    <a:pt x="20191" y="18111"/>
                  </a:lnTo>
                  <a:lnTo>
                    <a:pt x="19665" y="17307"/>
                  </a:lnTo>
                  <a:lnTo>
                    <a:pt x="18432" y="15450"/>
                  </a:lnTo>
                  <a:lnTo>
                    <a:pt x="17155" y="13628"/>
                  </a:lnTo>
                  <a:lnTo>
                    <a:pt x="17128" y="13512"/>
                  </a:lnTo>
                  <a:lnTo>
                    <a:pt x="17075" y="12530"/>
                  </a:lnTo>
                  <a:lnTo>
                    <a:pt x="16977" y="11110"/>
                  </a:lnTo>
                  <a:lnTo>
                    <a:pt x="16878" y="10154"/>
                  </a:lnTo>
                  <a:lnTo>
                    <a:pt x="16798" y="9672"/>
                  </a:lnTo>
                  <a:lnTo>
                    <a:pt x="16709" y="9172"/>
                  </a:lnTo>
                  <a:lnTo>
                    <a:pt x="16494" y="8199"/>
                  </a:lnTo>
                  <a:lnTo>
                    <a:pt x="16218" y="7243"/>
                  </a:lnTo>
                  <a:lnTo>
                    <a:pt x="15869" y="6314"/>
                  </a:lnTo>
                  <a:lnTo>
                    <a:pt x="15655" y="5868"/>
                  </a:lnTo>
                  <a:lnTo>
                    <a:pt x="15655" y="5868"/>
                  </a:lnTo>
                  <a:lnTo>
                    <a:pt x="15860" y="6323"/>
                  </a:lnTo>
                  <a:lnTo>
                    <a:pt x="16182" y="7261"/>
                  </a:lnTo>
                  <a:lnTo>
                    <a:pt x="16423" y="8216"/>
                  </a:lnTo>
                  <a:lnTo>
                    <a:pt x="16610" y="9199"/>
                  </a:lnTo>
                  <a:lnTo>
                    <a:pt x="16682" y="9681"/>
                  </a:lnTo>
                  <a:lnTo>
                    <a:pt x="16798" y="10601"/>
                  </a:lnTo>
                  <a:lnTo>
                    <a:pt x="16932" y="12440"/>
                  </a:lnTo>
                  <a:lnTo>
                    <a:pt x="16968" y="13360"/>
                  </a:lnTo>
                  <a:lnTo>
                    <a:pt x="15619" y="11494"/>
                  </a:lnTo>
                  <a:lnTo>
                    <a:pt x="12521" y="7341"/>
                  </a:lnTo>
                  <a:lnTo>
                    <a:pt x="11163" y="5484"/>
                  </a:lnTo>
                  <a:lnTo>
                    <a:pt x="13164" y="8243"/>
                  </a:lnTo>
                  <a:lnTo>
                    <a:pt x="16334" y="12753"/>
                  </a:lnTo>
                  <a:lnTo>
                    <a:pt x="18334" y="15709"/>
                  </a:lnTo>
                  <a:lnTo>
                    <a:pt x="19227" y="17111"/>
                  </a:lnTo>
                  <a:lnTo>
                    <a:pt x="18254" y="16664"/>
                  </a:lnTo>
                  <a:lnTo>
                    <a:pt x="16325" y="15726"/>
                  </a:lnTo>
                  <a:lnTo>
                    <a:pt x="15378" y="15226"/>
                  </a:lnTo>
                  <a:lnTo>
                    <a:pt x="14851" y="14941"/>
                  </a:lnTo>
                  <a:lnTo>
                    <a:pt x="13815" y="14342"/>
                  </a:lnTo>
                  <a:lnTo>
                    <a:pt x="12806" y="13699"/>
                  </a:lnTo>
                  <a:lnTo>
                    <a:pt x="11833" y="13003"/>
                  </a:lnTo>
                  <a:lnTo>
                    <a:pt x="11369" y="12619"/>
                  </a:lnTo>
                  <a:lnTo>
                    <a:pt x="11824" y="13012"/>
                  </a:lnTo>
                  <a:lnTo>
                    <a:pt x="12780" y="13735"/>
                  </a:lnTo>
                  <a:lnTo>
                    <a:pt x="13780" y="14405"/>
                  </a:lnTo>
                  <a:lnTo>
                    <a:pt x="14798" y="15039"/>
                  </a:lnTo>
                  <a:lnTo>
                    <a:pt x="15325" y="15334"/>
                  </a:lnTo>
                  <a:lnTo>
                    <a:pt x="16334" y="15896"/>
                  </a:lnTo>
                  <a:lnTo>
                    <a:pt x="18370" y="16914"/>
                  </a:lnTo>
                  <a:lnTo>
                    <a:pt x="19406" y="17414"/>
                  </a:lnTo>
                  <a:lnTo>
                    <a:pt x="20191" y="18647"/>
                  </a:lnTo>
                  <a:lnTo>
                    <a:pt x="20950" y="19897"/>
                  </a:lnTo>
                  <a:lnTo>
                    <a:pt x="21674" y="21102"/>
                  </a:lnTo>
                  <a:lnTo>
                    <a:pt x="23067" y="23549"/>
                  </a:lnTo>
                  <a:lnTo>
                    <a:pt x="23754" y="24773"/>
                  </a:lnTo>
                  <a:lnTo>
                    <a:pt x="23219" y="24567"/>
                  </a:lnTo>
                  <a:lnTo>
                    <a:pt x="22156" y="24094"/>
                  </a:lnTo>
                  <a:lnTo>
                    <a:pt x="20602" y="23308"/>
                  </a:lnTo>
                  <a:lnTo>
                    <a:pt x="19593" y="22728"/>
                  </a:lnTo>
                  <a:lnTo>
                    <a:pt x="18504" y="22076"/>
                  </a:lnTo>
                  <a:lnTo>
                    <a:pt x="16378" y="20683"/>
                  </a:lnTo>
                  <a:lnTo>
                    <a:pt x="15325" y="19968"/>
                  </a:lnTo>
                  <a:lnTo>
                    <a:pt x="16360" y="20709"/>
                  </a:lnTo>
                  <a:lnTo>
                    <a:pt x="18459" y="22147"/>
                  </a:lnTo>
                  <a:lnTo>
                    <a:pt x="19531" y="22835"/>
                  </a:lnTo>
                  <a:lnTo>
                    <a:pt x="20057" y="23156"/>
                  </a:lnTo>
                  <a:lnTo>
                    <a:pt x="21129" y="23772"/>
                  </a:lnTo>
                  <a:lnTo>
                    <a:pt x="22227" y="24353"/>
                  </a:lnTo>
                  <a:lnTo>
                    <a:pt x="23362" y="24871"/>
                  </a:lnTo>
                  <a:lnTo>
                    <a:pt x="23933" y="25103"/>
                  </a:lnTo>
                  <a:lnTo>
                    <a:pt x="25353" y="27755"/>
                  </a:lnTo>
                  <a:lnTo>
                    <a:pt x="28469" y="33765"/>
                  </a:lnTo>
                  <a:lnTo>
                    <a:pt x="28934" y="34658"/>
                  </a:lnTo>
                  <a:lnTo>
                    <a:pt x="28532" y="34622"/>
                  </a:lnTo>
                  <a:lnTo>
                    <a:pt x="27862" y="34542"/>
                  </a:lnTo>
                  <a:lnTo>
                    <a:pt x="26925" y="34399"/>
                  </a:lnTo>
                  <a:lnTo>
                    <a:pt x="25996" y="34229"/>
                  </a:lnTo>
                  <a:lnTo>
                    <a:pt x="24121" y="33863"/>
                  </a:lnTo>
                  <a:lnTo>
                    <a:pt x="22263" y="33461"/>
                  </a:lnTo>
                  <a:lnTo>
                    <a:pt x="20638" y="33104"/>
                  </a:lnTo>
                  <a:lnTo>
                    <a:pt x="19013" y="32729"/>
                  </a:lnTo>
                  <a:lnTo>
                    <a:pt x="18191" y="31738"/>
                  </a:lnTo>
                  <a:lnTo>
                    <a:pt x="16530" y="29764"/>
                  </a:lnTo>
                  <a:lnTo>
                    <a:pt x="15673" y="28800"/>
                  </a:lnTo>
                  <a:lnTo>
                    <a:pt x="14807" y="27844"/>
                  </a:lnTo>
                  <a:lnTo>
                    <a:pt x="13449" y="26460"/>
                  </a:lnTo>
                  <a:lnTo>
                    <a:pt x="12503" y="25567"/>
                  </a:lnTo>
                  <a:lnTo>
                    <a:pt x="12020" y="25148"/>
                  </a:lnTo>
                  <a:lnTo>
                    <a:pt x="12494" y="25585"/>
                  </a:lnTo>
                  <a:lnTo>
                    <a:pt x="13414" y="26487"/>
                  </a:lnTo>
                  <a:lnTo>
                    <a:pt x="14735" y="27907"/>
                  </a:lnTo>
                  <a:lnTo>
                    <a:pt x="15584" y="28880"/>
                  </a:lnTo>
                  <a:lnTo>
                    <a:pt x="16360" y="29809"/>
                  </a:lnTo>
                  <a:lnTo>
                    <a:pt x="17887" y="31693"/>
                  </a:lnTo>
                  <a:lnTo>
                    <a:pt x="18638" y="32649"/>
                  </a:lnTo>
                  <a:lnTo>
                    <a:pt x="16736" y="32211"/>
                  </a:lnTo>
                  <a:lnTo>
                    <a:pt x="14833" y="31765"/>
                  </a:lnTo>
                  <a:lnTo>
                    <a:pt x="10172" y="30657"/>
                  </a:lnTo>
                  <a:lnTo>
                    <a:pt x="9529" y="29925"/>
                  </a:lnTo>
                  <a:lnTo>
                    <a:pt x="8207" y="28470"/>
                  </a:lnTo>
                  <a:lnTo>
                    <a:pt x="7529" y="27764"/>
                  </a:lnTo>
                  <a:lnTo>
                    <a:pt x="6823" y="27059"/>
                  </a:lnTo>
                  <a:lnTo>
                    <a:pt x="5725" y="26058"/>
                  </a:lnTo>
                  <a:lnTo>
                    <a:pt x="4957" y="25424"/>
                  </a:lnTo>
                  <a:lnTo>
                    <a:pt x="4555" y="25130"/>
                  </a:lnTo>
                  <a:lnTo>
                    <a:pt x="4948" y="25442"/>
                  </a:lnTo>
                  <a:lnTo>
                    <a:pt x="5689" y="26094"/>
                  </a:lnTo>
                  <a:lnTo>
                    <a:pt x="6761" y="27130"/>
                  </a:lnTo>
                  <a:lnTo>
                    <a:pt x="7439" y="27853"/>
                  </a:lnTo>
                  <a:lnTo>
                    <a:pt x="8047" y="28514"/>
                  </a:lnTo>
                  <a:lnTo>
                    <a:pt x="9208" y="29872"/>
                  </a:lnTo>
                  <a:lnTo>
                    <a:pt x="9788" y="30559"/>
                  </a:lnTo>
                  <a:lnTo>
                    <a:pt x="1" y="28228"/>
                  </a:lnTo>
                  <a:lnTo>
                    <a:pt x="1" y="28228"/>
                  </a:lnTo>
                  <a:lnTo>
                    <a:pt x="10065" y="30845"/>
                  </a:lnTo>
                  <a:lnTo>
                    <a:pt x="12512" y="31479"/>
                  </a:lnTo>
                  <a:lnTo>
                    <a:pt x="11529" y="31934"/>
                  </a:lnTo>
                  <a:lnTo>
                    <a:pt x="9547" y="32801"/>
                  </a:lnTo>
                  <a:lnTo>
                    <a:pt x="8538" y="33202"/>
                  </a:lnTo>
                  <a:lnTo>
                    <a:pt x="8002" y="33408"/>
                  </a:lnTo>
                  <a:lnTo>
                    <a:pt x="6913" y="33792"/>
                  </a:lnTo>
                  <a:lnTo>
                    <a:pt x="5805" y="34122"/>
                  </a:lnTo>
                  <a:lnTo>
                    <a:pt x="4689" y="34399"/>
                  </a:lnTo>
                  <a:lnTo>
                    <a:pt x="4117" y="34515"/>
                  </a:lnTo>
                  <a:lnTo>
                    <a:pt x="4117" y="34515"/>
                  </a:lnTo>
                  <a:lnTo>
                    <a:pt x="4689" y="34417"/>
                  </a:lnTo>
                  <a:lnTo>
                    <a:pt x="5814" y="34167"/>
                  </a:lnTo>
                  <a:lnTo>
                    <a:pt x="6930" y="33863"/>
                  </a:lnTo>
                  <a:lnTo>
                    <a:pt x="8029" y="33506"/>
                  </a:lnTo>
                  <a:lnTo>
                    <a:pt x="8574" y="33310"/>
                  </a:lnTo>
                  <a:lnTo>
                    <a:pt x="9663" y="32917"/>
                  </a:lnTo>
                  <a:lnTo>
                    <a:pt x="11806" y="32033"/>
                  </a:lnTo>
                  <a:lnTo>
                    <a:pt x="12869" y="31577"/>
                  </a:lnTo>
                  <a:lnTo>
                    <a:pt x="14753" y="32068"/>
                  </a:lnTo>
                  <a:lnTo>
                    <a:pt x="17950" y="32872"/>
                  </a:lnTo>
                  <a:lnTo>
                    <a:pt x="21156" y="33667"/>
                  </a:lnTo>
                  <a:lnTo>
                    <a:pt x="20075" y="34274"/>
                  </a:lnTo>
                  <a:lnTo>
                    <a:pt x="17905" y="35462"/>
                  </a:lnTo>
                  <a:lnTo>
                    <a:pt x="16789" y="36015"/>
                  </a:lnTo>
                  <a:lnTo>
                    <a:pt x="16173" y="36310"/>
                  </a:lnTo>
                  <a:lnTo>
                    <a:pt x="14932" y="36864"/>
                  </a:lnTo>
                  <a:lnTo>
                    <a:pt x="13664" y="37373"/>
                  </a:lnTo>
                  <a:lnTo>
                    <a:pt x="12369" y="37819"/>
                  </a:lnTo>
                  <a:lnTo>
                    <a:pt x="11717" y="38007"/>
                  </a:lnTo>
                  <a:lnTo>
                    <a:pt x="11717" y="38007"/>
                  </a:lnTo>
                  <a:lnTo>
                    <a:pt x="12378" y="37828"/>
                  </a:lnTo>
                  <a:lnTo>
                    <a:pt x="13673" y="37417"/>
                  </a:lnTo>
                  <a:lnTo>
                    <a:pt x="14958" y="36935"/>
                  </a:lnTo>
                  <a:lnTo>
                    <a:pt x="16218" y="36399"/>
                  </a:lnTo>
                  <a:lnTo>
                    <a:pt x="16843" y="36122"/>
                  </a:lnTo>
                  <a:lnTo>
                    <a:pt x="18021" y="35560"/>
                  </a:lnTo>
                  <a:lnTo>
                    <a:pt x="20334" y="34363"/>
                  </a:lnTo>
                  <a:lnTo>
                    <a:pt x="21486" y="33747"/>
                  </a:lnTo>
                  <a:lnTo>
                    <a:pt x="21817" y="33827"/>
                  </a:lnTo>
                  <a:lnTo>
                    <a:pt x="22156" y="33908"/>
                  </a:lnTo>
                  <a:lnTo>
                    <a:pt x="24013" y="34345"/>
                  </a:lnTo>
                  <a:lnTo>
                    <a:pt x="25880" y="34747"/>
                  </a:lnTo>
                  <a:lnTo>
                    <a:pt x="26817" y="34944"/>
                  </a:lnTo>
                  <a:lnTo>
                    <a:pt x="27764" y="35113"/>
                  </a:lnTo>
                  <a:lnTo>
                    <a:pt x="28541" y="35212"/>
                  </a:lnTo>
                  <a:lnTo>
                    <a:pt x="29130" y="35265"/>
                  </a:lnTo>
                  <a:lnTo>
                    <a:pt x="28612" y="35658"/>
                  </a:lnTo>
                  <a:lnTo>
                    <a:pt x="27505" y="36346"/>
                  </a:lnTo>
                  <a:lnTo>
                    <a:pt x="26344" y="36953"/>
                  </a:lnTo>
                  <a:lnTo>
                    <a:pt x="25139" y="37480"/>
                  </a:lnTo>
                  <a:lnTo>
                    <a:pt x="24522" y="37721"/>
                  </a:lnTo>
                  <a:lnTo>
                    <a:pt x="23094" y="38257"/>
                  </a:lnTo>
                  <a:lnTo>
                    <a:pt x="20200" y="39284"/>
                  </a:lnTo>
                  <a:lnTo>
                    <a:pt x="18763" y="39837"/>
                  </a:lnTo>
                  <a:lnTo>
                    <a:pt x="18084" y="40114"/>
                  </a:lnTo>
                  <a:lnTo>
                    <a:pt x="16736" y="40695"/>
                  </a:lnTo>
                  <a:lnTo>
                    <a:pt x="16075" y="41007"/>
                  </a:lnTo>
                  <a:lnTo>
                    <a:pt x="15182" y="41061"/>
                  </a:lnTo>
                  <a:lnTo>
                    <a:pt x="13414" y="41195"/>
                  </a:lnTo>
                  <a:lnTo>
                    <a:pt x="12529" y="41284"/>
                  </a:lnTo>
                  <a:lnTo>
                    <a:pt x="11645" y="41391"/>
                  </a:lnTo>
                  <a:lnTo>
                    <a:pt x="9868" y="41695"/>
                  </a:lnTo>
                  <a:lnTo>
                    <a:pt x="8993" y="41918"/>
                  </a:lnTo>
                  <a:lnTo>
                    <a:pt x="9877" y="41730"/>
                  </a:lnTo>
                  <a:lnTo>
                    <a:pt x="11645" y="41480"/>
                  </a:lnTo>
                  <a:lnTo>
                    <a:pt x="12538" y="41409"/>
                  </a:lnTo>
                  <a:lnTo>
                    <a:pt x="14048" y="41311"/>
                  </a:lnTo>
                  <a:lnTo>
                    <a:pt x="15548" y="41257"/>
                  </a:lnTo>
                  <a:lnTo>
                    <a:pt x="15548" y="41257"/>
                  </a:lnTo>
                  <a:lnTo>
                    <a:pt x="14958" y="41561"/>
                  </a:lnTo>
                  <a:lnTo>
                    <a:pt x="13780" y="42186"/>
                  </a:lnTo>
                  <a:lnTo>
                    <a:pt x="13208" y="42516"/>
                  </a:lnTo>
                  <a:lnTo>
                    <a:pt x="12815" y="42757"/>
                  </a:lnTo>
                  <a:lnTo>
                    <a:pt x="11967" y="43311"/>
                  </a:lnTo>
                  <a:lnTo>
                    <a:pt x="10672" y="44249"/>
                  </a:lnTo>
                  <a:lnTo>
                    <a:pt x="8475" y="45981"/>
                  </a:lnTo>
                  <a:lnTo>
                    <a:pt x="8100" y="46303"/>
                  </a:lnTo>
                  <a:lnTo>
                    <a:pt x="8100" y="46303"/>
                  </a:lnTo>
                  <a:lnTo>
                    <a:pt x="9788" y="45008"/>
                  </a:lnTo>
                  <a:lnTo>
                    <a:pt x="11529" y="43749"/>
                  </a:lnTo>
                  <a:lnTo>
                    <a:pt x="12646" y="43034"/>
                  </a:lnTo>
                  <a:lnTo>
                    <a:pt x="13289" y="42668"/>
                  </a:lnTo>
                  <a:lnTo>
                    <a:pt x="13958" y="42293"/>
                  </a:lnTo>
                  <a:lnTo>
                    <a:pt x="15333" y="41605"/>
                  </a:lnTo>
                  <a:lnTo>
                    <a:pt x="16727" y="40971"/>
                  </a:lnTo>
                  <a:lnTo>
                    <a:pt x="18146" y="40400"/>
                  </a:lnTo>
                  <a:lnTo>
                    <a:pt x="18870" y="40132"/>
                  </a:lnTo>
                  <a:lnTo>
                    <a:pt x="19022" y="40078"/>
                  </a:lnTo>
                  <a:lnTo>
                    <a:pt x="19182" y="40016"/>
                  </a:lnTo>
                  <a:lnTo>
                    <a:pt x="18700" y="40909"/>
                  </a:lnTo>
                  <a:lnTo>
                    <a:pt x="17709" y="42668"/>
                  </a:lnTo>
                  <a:lnTo>
                    <a:pt x="17182" y="43525"/>
                  </a:lnTo>
                  <a:lnTo>
                    <a:pt x="16602" y="44454"/>
                  </a:lnTo>
                  <a:lnTo>
                    <a:pt x="15646" y="45794"/>
                  </a:lnTo>
                  <a:lnTo>
                    <a:pt x="14958" y="46642"/>
                  </a:lnTo>
                  <a:lnTo>
                    <a:pt x="14592" y="47053"/>
                  </a:lnTo>
                  <a:lnTo>
                    <a:pt x="14967" y="46651"/>
                  </a:lnTo>
                  <a:lnTo>
                    <a:pt x="15682" y="45820"/>
                  </a:lnTo>
                  <a:lnTo>
                    <a:pt x="16673" y="44499"/>
                  </a:lnTo>
                  <a:lnTo>
                    <a:pt x="17280" y="43588"/>
                  </a:lnTo>
                  <a:lnTo>
                    <a:pt x="17870" y="42686"/>
                  </a:lnTo>
                  <a:lnTo>
                    <a:pt x="18977" y="40837"/>
                  </a:lnTo>
                  <a:lnTo>
                    <a:pt x="19504" y="39900"/>
                  </a:lnTo>
                  <a:lnTo>
                    <a:pt x="22085" y="39025"/>
                  </a:lnTo>
                  <a:lnTo>
                    <a:pt x="24674" y="38141"/>
                  </a:lnTo>
                  <a:lnTo>
                    <a:pt x="25210" y="37944"/>
                  </a:lnTo>
                  <a:lnTo>
                    <a:pt x="26291" y="37516"/>
                  </a:lnTo>
                  <a:lnTo>
                    <a:pt x="27344" y="37024"/>
                  </a:lnTo>
                  <a:lnTo>
                    <a:pt x="28380" y="36462"/>
                  </a:lnTo>
                  <a:lnTo>
                    <a:pt x="28871" y="36140"/>
                  </a:lnTo>
                  <a:lnTo>
                    <a:pt x="28166" y="37257"/>
                  </a:lnTo>
                  <a:lnTo>
                    <a:pt x="27478" y="38382"/>
                  </a:lnTo>
                  <a:lnTo>
                    <a:pt x="26683" y="39293"/>
                  </a:lnTo>
                  <a:lnTo>
                    <a:pt x="25862" y="40168"/>
                  </a:lnTo>
                  <a:lnTo>
                    <a:pt x="25406" y="40614"/>
                  </a:lnTo>
                  <a:lnTo>
                    <a:pt x="24460" y="41454"/>
                  </a:lnTo>
                  <a:lnTo>
                    <a:pt x="23951" y="41829"/>
                  </a:lnTo>
                  <a:lnTo>
                    <a:pt x="24478" y="41472"/>
                  </a:lnTo>
                  <a:lnTo>
                    <a:pt x="25469" y="40677"/>
                  </a:lnTo>
                  <a:lnTo>
                    <a:pt x="25942" y="40248"/>
                  </a:lnTo>
                  <a:lnTo>
                    <a:pt x="26469" y="39748"/>
                  </a:lnTo>
                  <a:lnTo>
                    <a:pt x="26987" y="39221"/>
                  </a:lnTo>
                  <a:lnTo>
                    <a:pt x="26496" y="40096"/>
                  </a:lnTo>
                  <a:lnTo>
                    <a:pt x="26041" y="40998"/>
                  </a:lnTo>
                  <a:lnTo>
                    <a:pt x="25683" y="41739"/>
                  </a:lnTo>
                  <a:lnTo>
                    <a:pt x="25219" y="42882"/>
                  </a:lnTo>
                  <a:lnTo>
                    <a:pt x="24951" y="43668"/>
                  </a:lnTo>
                  <a:lnTo>
                    <a:pt x="24835" y="44061"/>
                  </a:lnTo>
                  <a:lnTo>
                    <a:pt x="24728" y="44490"/>
                  </a:lnTo>
                  <a:lnTo>
                    <a:pt x="24576" y="45552"/>
                  </a:lnTo>
                  <a:lnTo>
                    <a:pt x="24442" y="47026"/>
                  </a:lnTo>
                  <a:lnTo>
                    <a:pt x="24433" y="47303"/>
                  </a:lnTo>
                  <a:lnTo>
                    <a:pt x="24505" y="46419"/>
                  </a:lnTo>
                  <a:lnTo>
                    <a:pt x="24683" y="45240"/>
                  </a:lnTo>
                  <a:lnTo>
                    <a:pt x="24853" y="44481"/>
                  </a:lnTo>
                  <a:lnTo>
                    <a:pt x="24969" y="44097"/>
                  </a:lnTo>
                  <a:lnTo>
                    <a:pt x="25103" y="43713"/>
                  </a:lnTo>
                  <a:lnTo>
                    <a:pt x="25389" y="42945"/>
                  </a:lnTo>
                  <a:lnTo>
                    <a:pt x="25889" y="41829"/>
                  </a:lnTo>
                  <a:lnTo>
                    <a:pt x="26264" y="41105"/>
                  </a:lnTo>
                  <a:lnTo>
                    <a:pt x="26639" y="40409"/>
                  </a:lnTo>
                  <a:lnTo>
                    <a:pt x="27451" y="39060"/>
                  </a:lnTo>
                  <a:lnTo>
                    <a:pt x="28755" y="37078"/>
                  </a:lnTo>
                  <a:lnTo>
                    <a:pt x="29657" y="35774"/>
                  </a:lnTo>
                  <a:lnTo>
                    <a:pt x="30041" y="36337"/>
                  </a:lnTo>
                  <a:lnTo>
                    <a:pt x="30845" y="37453"/>
                  </a:lnTo>
                  <a:lnTo>
                    <a:pt x="31282" y="37998"/>
                  </a:lnTo>
                  <a:lnTo>
                    <a:pt x="31675" y="38453"/>
                  </a:lnTo>
                  <a:lnTo>
                    <a:pt x="32488" y="39319"/>
                  </a:lnTo>
                  <a:lnTo>
                    <a:pt x="33765" y="40561"/>
                  </a:lnTo>
                  <a:lnTo>
                    <a:pt x="34622" y="41364"/>
                  </a:lnTo>
                  <a:lnTo>
                    <a:pt x="35480" y="42159"/>
                  </a:lnTo>
                  <a:lnTo>
                    <a:pt x="37158" y="43775"/>
                  </a:lnTo>
                  <a:lnTo>
                    <a:pt x="38355" y="45026"/>
                  </a:lnTo>
                  <a:lnTo>
                    <a:pt x="39114" y="45892"/>
                  </a:lnTo>
                  <a:lnTo>
                    <a:pt x="39837" y="46776"/>
                  </a:lnTo>
                  <a:lnTo>
                    <a:pt x="40507" y="47705"/>
                  </a:lnTo>
                  <a:lnTo>
                    <a:pt x="40820" y="48178"/>
                  </a:lnTo>
                  <a:lnTo>
                    <a:pt x="42025" y="47330"/>
                  </a:lnTo>
                  <a:lnTo>
                    <a:pt x="41668" y="46829"/>
                  </a:lnTo>
                  <a:lnTo>
                    <a:pt x="40918" y="45883"/>
                  </a:lnTo>
                  <a:lnTo>
                    <a:pt x="40123" y="44972"/>
                  </a:lnTo>
                  <a:lnTo>
                    <a:pt x="39293" y="44106"/>
                  </a:lnTo>
                  <a:lnTo>
                    <a:pt x="38864" y="43686"/>
                  </a:lnTo>
                  <a:lnTo>
                    <a:pt x="38007" y="42865"/>
                  </a:lnTo>
                  <a:lnTo>
                    <a:pt x="36247" y="41293"/>
                  </a:lnTo>
                  <a:lnTo>
                    <a:pt x="35354" y="40525"/>
                  </a:lnTo>
                  <a:lnTo>
                    <a:pt x="34461" y="39766"/>
                  </a:lnTo>
                  <a:lnTo>
                    <a:pt x="33158" y="38614"/>
                  </a:lnTo>
                  <a:lnTo>
                    <a:pt x="32327" y="37819"/>
                  </a:lnTo>
                  <a:lnTo>
                    <a:pt x="31934" y="37399"/>
                  </a:lnTo>
                  <a:lnTo>
                    <a:pt x="31497" y="36908"/>
                  </a:lnTo>
                  <a:lnTo>
                    <a:pt x="30657" y="35872"/>
                  </a:lnTo>
                  <a:lnTo>
                    <a:pt x="30264" y="35328"/>
                  </a:lnTo>
                  <a:lnTo>
                    <a:pt x="31122" y="35078"/>
                  </a:lnTo>
                  <a:lnTo>
                    <a:pt x="32845" y="34613"/>
                  </a:lnTo>
                  <a:lnTo>
                    <a:pt x="34578" y="34220"/>
                  </a:lnTo>
                  <a:lnTo>
                    <a:pt x="36337" y="33908"/>
                  </a:lnTo>
                  <a:lnTo>
                    <a:pt x="37212" y="33792"/>
                  </a:lnTo>
                  <a:lnTo>
                    <a:pt x="38123" y="33685"/>
                  </a:lnTo>
                  <a:lnTo>
                    <a:pt x="39944" y="33569"/>
                  </a:lnTo>
                  <a:lnTo>
                    <a:pt x="40855" y="33569"/>
                  </a:lnTo>
                  <a:lnTo>
                    <a:pt x="41284" y="33586"/>
                  </a:lnTo>
                  <a:lnTo>
                    <a:pt x="42061" y="33658"/>
                  </a:lnTo>
                  <a:lnTo>
                    <a:pt x="43275" y="33854"/>
                  </a:lnTo>
                  <a:lnTo>
                    <a:pt x="44436" y="34078"/>
                  </a:lnTo>
                  <a:lnTo>
                    <a:pt x="44142" y="34006"/>
                  </a:lnTo>
                  <a:lnTo>
                    <a:pt x="42525" y="33667"/>
                  </a:lnTo>
                  <a:lnTo>
                    <a:pt x="41346" y="33470"/>
                  </a:lnTo>
                  <a:lnTo>
                    <a:pt x="40855" y="33435"/>
                  </a:lnTo>
                  <a:lnTo>
                    <a:pt x="39944" y="33399"/>
                  </a:lnTo>
                  <a:lnTo>
                    <a:pt x="38114" y="33452"/>
                  </a:lnTo>
                  <a:lnTo>
                    <a:pt x="37194" y="33533"/>
                  </a:lnTo>
                  <a:lnTo>
                    <a:pt x="36087" y="33658"/>
                  </a:lnTo>
                  <a:lnTo>
                    <a:pt x="34979" y="33827"/>
                  </a:lnTo>
                  <a:lnTo>
                    <a:pt x="36024" y="33292"/>
                  </a:lnTo>
                  <a:lnTo>
                    <a:pt x="37051" y="32720"/>
                  </a:lnTo>
                  <a:lnTo>
                    <a:pt x="37703" y="32327"/>
                  </a:lnTo>
                  <a:lnTo>
                    <a:pt x="38667" y="31684"/>
                  </a:lnTo>
                  <a:lnTo>
                    <a:pt x="39275" y="31220"/>
                  </a:lnTo>
                  <a:lnTo>
                    <a:pt x="39569" y="30970"/>
                  </a:lnTo>
                  <a:lnTo>
                    <a:pt x="39266" y="31211"/>
                  </a:lnTo>
                  <a:lnTo>
                    <a:pt x="38641" y="31649"/>
                  </a:lnTo>
                  <a:lnTo>
                    <a:pt x="37667" y="32256"/>
                  </a:lnTo>
                  <a:lnTo>
                    <a:pt x="36989" y="32613"/>
                  </a:lnTo>
                  <a:lnTo>
                    <a:pt x="36310" y="32970"/>
                  </a:lnTo>
                  <a:lnTo>
                    <a:pt x="34935" y="33622"/>
                  </a:lnTo>
                  <a:lnTo>
                    <a:pt x="34247" y="33935"/>
                  </a:lnTo>
                  <a:lnTo>
                    <a:pt x="33158" y="34158"/>
                  </a:lnTo>
                  <a:lnTo>
                    <a:pt x="30997" y="34649"/>
                  </a:lnTo>
                  <a:lnTo>
                    <a:pt x="30997" y="34649"/>
                  </a:lnTo>
                  <a:lnTo>
                    <a:pt x="31479" y="34310"/>
                  </a:lnTo>
                  <a:lnTo>
                    <a:pt x="32372" y="33560"/>
                  </a:lnTo>
                  <a:lnTo>
                    <a:pt x="32801" y="33167"/>
                  </a:lnTo>
                  <a:lnTo>
                    <a:pt x="33399" y="32568"/>
                  </a:lnTo>
                  <a:lnTo>
                    <a:pt x="34533" y="31327"/>
                  </a:lnTo>
                  <a:lnTo>
                    <a:pt x="35078" y="30684"/>
                  </a:lnTo>
                  <a:lnTo>
                    <a:pt x="35997" y="29568"/>
                  </a:lnTo>
                  <a:lnTo>
                    <a:pt x="37783" y="27318"/>
                  </a:lnTo>
                  <a:lnTo>
                    <a:pt x="38667" y="26183"/>
                  </a:lnTo>
                  <a:lnTo>
                    <a:pt x="38703" y="26157"/>
                  </a:lnTo>
                  <a:lnTo>
                    <a:pt x="38739" y="26121"/>
                  </a:lnTo>
                  <a:lnTo>
                    <a:pt x="39686" y="25933"/>
                  </a:lnTo>
                  <a:lnTo>
                    <a:pt x="41570" y="25523"/>
                  </a:lnTo>
                  <a:lnTo>
                    <a:pt x="42507" y="25290"/>
                  </a:lnTo>
                  <a:lnTo>
                    <a:pt x="43463" y="25023"/>
                  </a:lnTo>
                  <a:lnTo>
                    <a:pt x="44865" y="24558"/>
                  </a:lnTo>
                  <a:lnTo>
                    <a:pt x="45785" y="24192"/>
                  </a:lnTo>
                  <a:lnTo>
                    <a:pt x="46240" y="23987"/>
                  </a:lnTo>
                  <a:lnTo>
                    <a:pt x="45785" y="24174"/>
                  </a:lnTo>
                  <a:lnTo>
                    <a:pt x="44856" y="24514"/>
                  </a:lnTo>
                  <a:lnTo>
                    <a:pt x="43436" y="24942"/>
                  </a:lnTo>
                  <a:lnTo>
                    <a:pt x="42481" y="25174"/>
                  </a:lnTo>
                  <a:lnTo>
                    <a:pt x="41597" y="25371"/>
                  </a:lnTo>
                  <a:lnTo>
                    <a:pt x="39828" y="25710"/>
                  </a:lnTo>
                  <a:lnTo>
                    <a:pt x="38935" y="25862"/>
                  </a:lnTo>
                  <a:lnTo>
                    <a:pt x="39096" y="25648"/>
                  </a:lnTo>
                  <a:lnTo>
                    <a:pt x="39257" y="25451"/>
                  </a:lnTo>
                  <a:lnTo>
                    <a:pt x="41025" y="23299"/>
                  </a:lnTo>
                  <a:lnTo>
                    <a:pt x="41927" y="22227"/>
                  </a:lnTo>
                  <a:lnTo>
                    <a:pt x="42338" y="21754"/>
                  </a:lnTo>
                  <a:lnTo>
                    <a:pt x="43168" y="20817"/>
                  </a:lnTo>
                  <a:lnTo>
                    <a:pt x="43615" y="20379"/>
                  </a:lnTo>
                  <a:lnTo>
                    <a:pt x="43927" y="20093"/>
                  </a:lnTo>
                  <a:lnTo>
                    <a:pt x="44570" y="19548"/>
                  </a:lnTo>
                  <a:lnTo>
                    <a:pt x="45570" y="18789"/>
                  </a:lnTo>
                  <a:lnTo>
                    <a:pt x="46919" y="17923"/>
                  </a:lnTo>
                  <a:lnTo>
                    <a:pt x="48214" y="17200"/>
                  </a:lnTo>
                  <a:lnTo>
                    <a:pt x="49928" y="1636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0910" y="15941"/>
                  </a:lnTo>
                  <a:lnTo>
                    <a:pt x="49714" y="16396"/>
                  </a:lnTo>
                  <a:lnTo>
                    <a:pt x="48544" y="16923"/>
                  </a:lnTo>
                  <a:lnTo>
                    <a:pt x="47428" y="17504"/>
                  </a:lnTo>
                  <a:lnTo>
                    <a:pt x="46374" y="18111"/>
                  </a:lnTo>
                  <a:lnTo>
                    <a:pt x="45410" y="18736"/>
                  </a:lnTo>
                  <a:lnTo>
                    <a:pt x="44552" y="19361"/>
                  </a:lnTo>
                  <a:lnTo>
                    <a:pt x="43820" y="19977"/>
                  </a:lnTo>
                  <a:lnTo>
                    <a:pt x="43508" y="20272"/>
                  </a:lnTo>
                  <a:lnTo>
                    <a:pt x="42766" y="21031"/>
                  </a:lnTo>
                  <a:lnTo>
                    <a:pt x="42043" y="21808"/>
                  </a:lnTo>
                  <a:lnTo>
                    <a:pt x="42222" y="21102"/>
                  </a:lnTo>
                  <a:lnTo>
                    <a:pt x="42623" y="19700"/>
                  </a:lnTo>
                  <a:lnTo>
                    <a:pt x="42838" y="19004"/>
                  </a:lnTo>
                  <a:lnTo>
                    <a:pt x="43106" y="18200"/>
                  </a:lnTo>
                  <a:lnTo>
                    <a:pt x="43579" y="17021"/>
                  </a:lnTo>
                  <a:lnTo>
                    <a:pt x="43936" y="16253"/>
                  </a:lnTo>
                  <a:lnTo>
                    <a:pt x="44133" y="15878"/>
                  </a:lnTo>
                  <a:lnTo>
                    <a:pt x="43918" y="16244"/>
                  </a:lnTo>
                  <a:lnTo>
                    <a:pt x="43534" y="17003"/>
                  </a:lnTo>
                  <a:lnTo>
                    <a:pt x="43025" y="18173"/>
                  </a:lnTo>
                  <a:lnTo>
                    <a:pt x="42731" y="18968"/>
                  </a:lnTo>
                  <a:lnTo>
                    <a:pt x="42445" y="19763"/>
                  </a:lnTo>
                  <a:lnTo>
                    <a:pt x="41936" y="21379"/>
                  </a:lnTo>
                  <a:lnTo>
                    <a:pt x="41695" y="22192"/>
                  </a:lnTo>
                  <a:lnTo>
                    <a:pt x="41016" y="22942"/>
                  </a:lnTo>
                  <a:lnTo>
                    <a:pt x="39694" y="24487"/>
                  </a:lnTo>
                  <a:lnTo>
                    <a:pt x="39043" y="25264"/>
                  </a:lnTo>
                  <a:lnTo>
                    <a:pt x="37498" y="27148"/>
                  </a:lnTo>
                  <a:lnTo>
                    <a:pt x="35944" y="29023"/>
                  </a:lnTo>
                  <a:lnTo>
                    <a:pt x="35890" y="27880"/>
                  </a:lnTo>
                  <a:lnTo>
                    <a:pt x="35810" y="25603"/>
                  </a:lnTo>
                  <a:lnTo>
                    <a:pt x="35801" y="24460"/>
                  </a:lnTo>
                  <a:lnTo>
                    <a:pt x="35819" y="23254"/>
                  </a:lnTo>
                  <a:lnTo>
                    <a:pt x="35953" y="21451"/>
                  </a:lnTo>
                  <a:lnTo>
                    <a:pt x="36105" y="20254"/>
                  </a:lnTo>
                  <a:lnTo>
                    <a:pt x="36212" y="19656"/>
                  </a:lnTo>
                  <a:lnTo>
                    <a:pt x="36087" y="20254"/>
                  </a:lnTo>
                  <a:lnTo>
                    <a:pt x="35908" y="21442"/>
                  </a:lnTo>
                  <a:lnTo>
                    <a:pt x="35738" y="23254"/>
                  </a:lnTo>
                  <a:lnTo>
                    <a:pt x="35685" y="24460"/>
                  </a:lnTo>
                  <a:lnTo>
                    <a:pt x="35658" y="25666"/>
                  </a:lnTo>
                  <a:lnTo>
                    <a:pt x="35685" y="28077"/>
                  </a:lnTo>
                  <a:lnTo>
                    <a:pt x="35721" y="29282"/>
                  </a:lnTo>
                  <a:lnTo>
                    <a:pt x="35730" y="29282"/>
                  </a:lnTo>
                  <a:lnTo>
                    <a:pt x="35247" y="29845"/>
                  </a:lnTo>
                  <a:lnTo>
                    <a:pt x="34765" y="30407"/>
                  </a:lnTo>
                  <a:lnTo>
                    <a:pt x="34211" y="31032"/>
                  </a:lnTo>
                  <a:lnTo>
                    <a:pt x="33068" y="32238"/>
                  </a:lnTo>
                  <a:lnTo>
                    <a:pt x="32470" y="32809"/>
                  </a:lnTo>
                  <a:lnTo>
                    <a:pt x="31934" y="33283"/>
                  </a:lnTo>
                  <a:lnTo>
                    <a:pt x="31095" y="33935"/>
                  </a:lnTo>
                  <a:lnTo>
                    <a:pt x="30514" y="34319"/>
                  </a:lnTo>
                  <a:lnTo>
                    <a:pt x="30211" y="34488"/>
                  </a:lnTo>
                  <a:lnTo>
                    <a:pt x="30452" y="33560"/>
                  </a:lnTo>
                  <a:lnTo>
                    <a:pt x="30809" y="31693"/>
                  </a:lnTo>
                  <a:lnTo>
                    <a:pt x="30961" y="30765"/>
                  </a:lnTo>
                  <a:lnTo>
                    <a:pt x="31282" y="28621"/>
                  </a:lnTo>
                  <a:lnTo>
                    <a:pt x="31577" y="26487"/>
                  </a:lnTo>
                  <a:lnTo>
                    <a:pt x="32720" y="17923"/>
                  </a:lnTo>
                  <a:lnTo>
                    <a:pt x="32961" y="16191"/>
                  </a:lnTo>
                  <a:lnTo>
                    <a:pt x="33095" y="15342"/>
                  </a:lnTo>
                  <a:lnTo>
                    <a:pt x="34006" y="14530"/>
                  </a:lnTo>
                  <a:lnTo>
                    <a:pt x="35828" y="12869"/>
                  </a:lnTo>
                  <a:lnTo>
                    <a:pt x="36694" y="12012"/>
                  </a:lnTo>
                  <a:lnTo>
                    <a:pt x="37123" y="11574"/>
                  </a:lnTo>
                  <a:lnTo>
                    <a:pt x="37944" y="10672"/>
                  </a:lnTo>
                  <a:lnTo>
                    <a:pt x="38739" y="9743"/>
                  </a:lnTo>
                  <a:lnTo>
                    <a:pt x="39480" y="8770"/>
                  </a:lnTo>
                  <a:lnTo>
                    <a:pt x="39819" y="8261"/>
                  </a:lnTo>
                  <a:lnTo>
                    <a:pt x="39462" y="8761"/>
                  </a:lnTo>
                  <a:lnTo>
                    <a:pt x="38703" y="9717"/>
                  </a:lnTo>
                  <a:lnTo>
                    <a:pt x="37891" y="10619"/>
                  </a:lnTo>
                  <a:lnTo>
                    <a:pt x="37042" y="11494"/>
                  </a:lnTo>
                  <a:lnTo>
                    <a:pt x="36614" y="11922"/>
                  </a:lnTo>
                  <a:lnTo>
                    <a:pt x="35765" y="12726"/>
                  </a:lnTo>
                  <a:lnTo>
                    <a:pt x="34033" y="14262"/>
                  </a:lnTo>
                  <a:lnTo>
                    <a:pt x="33149" y="15012"/>
                  </a:lnTo>
                  <a:lnTo>
                    <a:pt x="33568" y="12190"/>
                  </a:lnTo>
                  <a:lnTo>
                    <a:pt x="34051" y="9386"/>
                  </a:lnTo>
                  <a:lnTo>
                    <a:pt x="34229" y="8315"/>
                  </a:lnTo>
                  <a:lnTo>
                    <a:pt x="34542" y="6091"/>
                  </a:lnTo>
                  <a:lnTo>
                    <a:pt x="34970" y="2555"/>
                  </a:lnTo>
                  <a:lnTo>
                    <a:pt x="353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7255299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1_Title and body">
    <p:bg>
      <p:bgPr>
        <a:solidFill>
          <a:schemeClr val="accent1"/>
        </a:solidFill>
        <a:effectLst/>
      </p:bgPr>
    </p:bg>
    <p:spTree>
      <p:nvGrpSpPr>
        <p:cNvPr id="1" name="Shape 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Google Shape;186;p4"/>
          <p:cNvSpPr txBox="1">
            <a:spLocks noGrp="1"/>
          </p:cNvSpPr>
          <p:nvPr>
            <p:ph type="title"/>
          </p:nvPr>
        </p:nvSpPr>
        <p:spPr>
          <a:xfrm>
            <a:off x="666750" y="454475"/>
            <a:ext cx="7924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7" name="Google Shape;187;p4"/>
          <p:cNvSpPr txBox="1">
            <a:spLocks noGrp="1"/>
          </p:cNvSpPr>
          <p:nvPr>
            <p:ph type="body" idx="1"/>
          </p:nvPr>
        </p:nvSpPr>
        <p:spPr>
          <a:xfrm>
            <a:off x="666750" y="1152475"/>
            <a:ext cx="78057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Nunito Black"/>
              <a:buAutoNum type="arabicPeriod"/>
              <a:defRPr sz="12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grpSp>
        <p:nvGrpSpPr>
          <p:cNvPr id="188" name="Google Shape;188;p4"/>
          <p:cNvGrpSpPr/>
          <p:nvPr/>
        </p:nvGrpSpPr>
        <p:grpSpPr>
          <a:xfrm rot="7320323">
            <a:off x="-1574109" y="-1481316"/>
            <a:ext cx="4031695" cy="3866827"/>
            <a:chOff x="-1361131" y="3033798"/>
            <a:chExt cx="4031687" cy="3866819"/>
          </a:xfrm>
        </p:grpSpPr>
        <p:sp>
          <p:nvSpPr>
            <p:cNvPr id="189" name="Google Shape;189;p4"/>
            <p:cNvSpPr/>
            <p:nvPr/>
          </p:nvSpPr>
          <p:spPr>
            <a:xfrm rot="-975157" flipH="1">
              <a:off x="-998443" y="3435250"/>
              <a:ext cx="3306310" cy="3063916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4"/>
            <p:cNvSpPr/>
            <p:nvPr/>
          </p:nvSpPr>
          <p:spPr>
            <a:xfrm rot="-975157" flipH="1">
              <a:off x="-517996" y="4168256"/>
              <a:ext cx="2651820" cy="1639114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4"/>
            <p:cNvSpPr/>
            <p:nvPr/>
          </p:nvSpPr>
          <p:spPr>
            <a:xfrm rot="-975157" flipH="1">
              <a:off x="6331" y="5357870"/>
              <a:ext cx="481227" cy="255024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4"/>
            <p:cNvSpPr/>
            <p:nvPr/>
          </p:nvSpPr>
          <p:spPr>
            <a:xfrm rot="-975157" flipH="1">
              <a:off x="-636678" y="4901000"/>
              <a:ext cx="273634" cy="58314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4"/>
            <p:cNvSpPr/>
            <p:nvPr/>
          </p:nvSpPr>
          <p:spPr>
            <a:xfrm rot="-975157" flipH="1">
              <a:off x="-61287" y="4568963"/>
              <a:ext cx="63622" cy="451196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4"/>
            <p:cNvSpPr/>
            <p:nvPr/>
          </p:nvSpPr>
          <p:spPr>
            <a:xfrm rot="-975157" flipH="1">
              <a:off x="1281559" y="4908023"/>
              <a:ext cx="93047" cy="449987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4"/>
            <p:cNvSpPr/>
            <p:nvPr/>
          </p:nvSpPr>
          <p:spPr>
            <a:xfrm rot="-975157" flipH="1">
              <a:off x="564398" y="4729396"/>
              <a:ext cx="139269" cy="579582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" name="Google Shape;196;p4"/>
          <p:cNvGrpSpPr/>
          <p:nvPr/>
        </p:nvGrpSpPr>
        <p:grpSpPr>
          <a:xfrm rot="-2700000">
            <a:off x="7127923" y="2341881"/>
            <a:ext cx="3569475" cy="3349948"/>
            <a:chOff x="6267770" y="3503895"/>
            <a:chExt cx="3569509" cy="3349980"/>
          </a:xfrm>
        </p:grpSpPr>
        <p:sp>
          <p:nvSpPr>
            <p:cNvPr id="197" name="Google Shape;197;p4"/>
            <p:cNvSpPr/>
            <p:nvPr/>
          </p:nvSpPr>
          <p:spPr>
            <a:xfrm rot="310762">
              <a:off x="6399320" y="3646881"/>
              <a:ext cx="3306409" cy="3064008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4"/>
            <p:cNvSpPr/>
            <p:nvPr/>
          </p:nvSpPr>
          <p:spPr>
            <a:xfrm rot="310762">
              <a:off x="6580174" y="4408927"/>
              <a:ext cx="2651899" cy="1639163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4"/>
            <p:cNvSpPr/>
            <p:nvPr/>
          </p:nvSpPr>
          <p:spPr>
            <a:xfrm rot="310762">
              <a:off x="8311563" y="5481535"/>
              <a:ext cx="481241" cy="255032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4"/>
            <p:cNvSpPr/>
            <p:nvPr/>
          </p:nvSpPr>
          <p:spPr>
            <a:xfrm rot="310762">
              <a:off x="9041624" y="4891567"/>
              <a:ext cx="273642" cy="58316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4"/>
            <p:cNvSpPr/>
            <p:nvPr/>
          </p:nvSpPr>
          <p:spPr>
            <a:xfrm rot="310762">
              <a:off x="8658958" y="4652399"/>
              <a:ext cx="63624" cy="451210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4"/>
            <p:cNvSpPr/>
            <p:nvPr/>
          </p:nvSpPr>
          <p:spPr>
            <a:xfrm rot="310762">
              <a:off x="7376965" y="5245894"/>
              <a:ext cx="93050" cy="450001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4"/>
            <p:cNvSpPr/>
            <p:nvPr/>
          </p:nvSpPr>
          <p:spPr>
            <a:xfrm rot="310762">
              <a:off x="8013121" y="4936084"/>
              <a:ext cx="139273" cy="579599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4" name="Google Shape;204;p4"/>
          <p:cNvSpPr/>
          <p:nvPr/>
        </p:nvSpPr>
        <p:spPr>
          <a:xfrm>
            <a:off x="8778600" y="964291"/>
            <a:ext cx="15489" cy="15206"/>
          </a:xfrm>
          <a:custGeom>
            <a:avLst/>
            <a:gdLst/>
            <a:ahLst/>
            <a:cxnLst/>
            <a:rect l="l" t="t" r="r" b="b"/>
            <a:pathLst>
              <a:path w="492" h="483" extrusionOk="0">
                <a:moveTo>
                  <a:pt x="197" y="0"/>
                </a:moveTo>
                <a:lnTo>
                  <a:pt x="81" y="63"/>
                </a:lnTo>
                <a:lnTo>
                  <a:pt x="0" y="232"/>
                </a:lnTo>
                <a:lnTo>
                  <a:pt x="27" y="357"/>
                </a:lnTo>
                <a:lnTo>
                  <a:pt x="89" y="438"/>
                </a:lnTo>
                <a:lnTo>
                  <a:pt x="143" y="464"/>
                </a:lnTo>
                <a:lnTo>
                  <a:pt x="188" y="482"/>
                </a:lnTo>
                <a:lnTo>
                  <a:pt x="286" y="482"/>
                </a:lnTo>
                <a:lnTo>
                  <a:pt x="411" y="420"/>
                </a:lnTo>
                <a:lnTo>
                  <a:pt x="491" y="259"/>
                </a:lnTo>
                <a:lnTo>
                  <a:pt x="465" y="125"/>
                </a:lnTo>
                <a:lnTo>
                  <a:pt x="402" y="45"/>
                </a:lnTo>
                <a:lnTo>
                  <a:pt x="348" y="18"/>
                </a:lnTo>
                <a:lnTo>
                  <a:pt x="295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5" name="Google Shape;205;p4"/>
          <p:cNvGrpSpPr/>
          <p:nvPr/>
        </p:nvGrpSpPr>
        <p:grpSpPr>
          <a:xfrm>
            <a:off x="7943264" y="167206"/>
            <a:ext cx="1025923" cy="980736"/>
            <a:chOff x="272975" y="3808881"/>
            <a:chExt cx="877007" cy="838379"/>
          </a:xfrm>
        </p:grpSpPr>
        <p:sp>
          <p:nvSpPr>
            <p:cNvPr id="206" name="Google Shape;206;p4"/>
            <p:cNvSpPr/>
            <p:nvPr/>
          </p:nvSpPr>
          <p:spPr>
            <a:xfrm>
              <a:off x="272975" y="3808881"/>
              <a:ext cx="877007" cy="838379"/>
            </a:xfrm>
            <a:custGeom>
              <a:avLst/>
              <a:gdLst/>
              <a:ahLst/>
              <a:cxnLst/>
              <a:rect l="l" t="t" r="r" b="b"/>
              <a:pathLst>
                <a:path w="60234" h="57581" extrusionOk="0">
                  <a:moveTo>
                    <a:pt x="41597" y="0"/>
                  </a:moveTo>
                  <a:lnTo>
                    <a:pt x="41043" y="1000"/>
                  </a:lnTo>
                  <a:lnTo>
                    <a:pt x="39837" y="3117"/>
                  </a:lnTo>
                  <a:lnTo>
                    <a:pt x="39123" y="4197"/>
                  </a:lnTo>
                  <a:lnTo>
                    <a:pt x="38623" y="4876"/>
                  </a:lnTo>
                  <a:lnTo>
                    <a:pt x="38096" y="5492"/>
                  </a:lnTo>
                  <a:lnTo>
                    <a:pt x="37551" y="6019"/>
                  </a:lnTo>
                  <a:lnTo>
                    <a:pt x="36989" y="6439"/>
                  </a:lnTo>
                  <a:lnTo>
                    <a:pt x="36426" y="6715"/>
                  </a:lnTo>
                  <a:lnTo>
                    <a:pt x="35989" y="6814"/>
                  </a:lnTo>
                  <a:lnTo>
                    <a:pt x="35703" y="6832"/>
                  </a:lnTo>
                  <a:lnTo>
                    <a:pt x="35417" y="6796"/>
                  </a:lnTo>
                  <a:lnTo>
                    <a:pt x="35122" y="6707"/>
                  </a:lnTo>
                  <a:lnTo>
                    <a:pt x="34837" y="6564"/>
                  </a:lnTo>
                  <a:lnTo>
                    <a:pt x="34551" y="6367"/>
                  </a:lnTo>
                  <a:lnTo>
                    <a:pt x="34265" y="6108"/>
                  </a:lnTo>
                  <a:lnTo>
                    <a:pt x="33979" y="5778"/>
                  </a:lnTo>
                  <a:lnTo>
                    <a:pt x="33845" y="5590"/>
                  </a:lnTo>
                  <a:lnTo>
                    <a:pt x="33738" y="5715"/>
                  </a:lnTo>
                  <a:lnTo>
                    <a:pt x="33577" y="6144"/>
                  </a:lnTo>
                  <a:lnTo>
                    <a:pt x="33417" y="7055"/>
                  </a:lnTo>
                  <a:lnTo>
                    <a:pt x="33301" y="8519"/>
                  </a:lnTo>
                  <a:lnTo>
                    <a:pt x="33211" y="9823"/>
                  </a:lnTo>
                  <a:lnTo>
                    <a:pt x="33149" y="10234"/>
                  </a:lnTo>
                  <a:lnTo>
                    <a:pt x="32988" y="10886"/>
                  </a:lnTo>
                  <a:lnTo>
                    <a:pt x="32479" y="12600"/>
                  </a:lnTo>
                  <a:lnTo>
                    <a:pt x="31854" y="14395"/>
                  </a:lnTo>
                  <a:lnTo>
                    <a:pt x="31282" y="15869"/>
                  </a:lnTo>
                  <a:lnTo>
                    <a:pt x="31068" y="16306"/>
                  </a:lnTo>
                  <a:lnTo>
                    <a:pt x="30863" y="16681"/>
                  </a:lnTo>
                  <a:lnTo>
                    <a:pt x="30515" y="17155"/>
                  </a:lnTo>
                  <a:lnTo>
                    <a:pt x="30291" y="17324"/>
                  </a:lnTo>
                  <a:lnTo>
                    <a:pt x="30148" y="17360"/>
                  </a:lnTo>
                  <a:lnTo>
                    <a:pt x="29961" y="17324"/>
                  </a:lnTo>
                  <a:lnTo>
                    <a:pt x="29747" y="17119"/>
                  </a:lnTo>
                  <a:lnTo>
                    <a:pt x="29541" y="16806"/>
                  </a:lnTo>
                  <a:lnTo>
                    <a:pt x="29264" y="16226"/>
                  </a:lnTo>
                  <a:lnTo>
                    <a:pt x="29059" y="15869"/>
                  </a:lnTo>
                  <a:lnTo>
                    <a:pt x="28764" y="15333"/>
                  </a:lnTo>
                  <a:lnTo>
                    <a:pt x="27925" y="13681"/>
                  </a:lnTo>
                  <a:lnTo>
                    <a:pt x="26594" y="10877"/>
                  </a:lnTo>
                  <a:lnTo>
                    <a:pt x="26076" y="9805"/>
                  </a:lnTo>
                  <a:lnTo>
                    <a:pt x="25916" y="9430"/>
                  </a:lnTo>
                  <a:lnTo>
                    <a:pt x="25648" y="8555"/>
                  </a:lnTo>
                  <a:lnTo>
                    <a:pt x="25460" y="7573"/>
                  </a:lnTo>
                  <a:lnTo>
                    <a:pt x="25362" y="6519"/>
                  </a:lnTo>
                  <a:lnTo>
                    <a:pt x="25353" y="5983"/>
                  </a:lnTo>
                  <a:lnTo>
                    <a:pt x="24996" y="6385"/>
                  </a:lnTo>
                  <a:lnTo>
                    <a:pt x="24308" y="7341"/>
                  </a:lnTo>
                  <a:lnTo>
                    <a:pt x="23603" y="8287"/>
                  </a:lnTo>
                  <a:lnTo>
                    <a:pt x="23022" y="8903"/>
                  </a:lnTo>
                  <a:lnTo>
                    <a:pt x="22594" y="9234"/>
                  </a:lnTo>
                  <a:lnTo>
                    <a:pt x="22370" y="9359"/>
                  </a:lnTo>
                  <a:lnTo>
                    <a:pt x="22281" y="9394"/>
                  </a:lnTo>
                  <a:lnTo>
                    <a:pt x="22085" y="9403"/>
                  </a:lnTo>
                  <a:lnTo>
                    <a:pt x="21879" y="9332"/>
                  </a:lnTo>
                  <a:lnTo>
                    <a:pt x="21674" y="9198"/>
                  </a:lnTo>
                  <a:lnTo>
                    <a:pt x="21335" y="8885"/>
                  </a:lnTo>
                  <a:lnTo>
                    <a:pt x="20879" y="8314"/>
                  </a:lnTo>
                  <a:lnTo>
                    <a:pt x="20191" y="7242"/>
                  </a:lnTo>
                  <a:lnTo>
                    <a:pt x="19388" y="5742"/>
                  </a:lnTo>
                  <a:lnTo>
                    <a:pt x="19084" y="5144"/>
                  </a:lnTo>
                  <a:lnTo>
                    <a:pt x="18959" y="5546"/>
                  </a:lnTo>
                  <a:lnTo>
                    <a:pt x="18700" y="6215"/>
                  </a:lnTo>
                  <a:lnTo>
                    <a:pt x="18441" y="6742"/>
                  </a:lnTo>
                  <a:lnTo>
                    <a:pt x="18173" y="7144"/>
                  </a:lnTo>
                  <a:lnTo>
                    <a:pt x="17870" y="7412"/>
                  </a:lnTo>
                  <a:lnTo>
                    <a:pt x="17539" y="7564"/>
                  </a:lnTo>
                  <a:lnTo>
                    <a:pt x="17164" y="7591"/>
                  </a:lnTo>
                  <a:lnTo>
                    <a:pt x="16736" y="7510"/>
                  </a:lnTo>
                  <a:lnTo>
                    <a:pt x="16494" y="7421"/>
                  </a:lnTo>
                  <a:lnTo>
                    <a:pt x="16227" y="7314"/>
                  </a:lnTo>
                  <a:lnTo>
                    <a:pt x="15673" y="7019"/>
                  </a:lnTo>
                  <a:lnTo>
                    <a:pt x="15110" y="6644"/>
                  </a:lnTo>
                  <a:lnTo>
                    <a:pt x="14566" y="6224"/>
                  </a:lnTo>
                  <a:lnTo>
                    <a:pt x="13771" y="5519"/>
                  </a:lnTo>
                  <a:lnTo>
                    <a:pt x="12833" y="4501"/>
                  </a:lnTo>
                  <a:lnTo>
                    <a:pt x="12449" y="4010"/>
                  </a:lnTo>
                  <a:lnTo>
                    <a:pt x="12458" y="4072"/>
                  </a:lnTo>
                  <a:lnTo>
                    <a:pt x="12485" y="4161"/>
                  </a:lnTo>
                  <a:lnTo>
                    <a:pt x="12467" y="4117"/>
                  </a:lnTo>
                  <a:lnTo>
                    <a:pt x="12449" y="4081"/>
                  </a:lnTo>
                  <a:lnTo>
                    <a:pt x="12547" y="4787"/>
                  </a:lnTo>
                  <a:lnTo>
                    <a:pt x="12824" y="6126"/>
                  </a:lnTo>
                  <a:lnTo>
                    <a:pt x="13128" y="7385"/>
                  </a:lnTo>
                  <a:lnTo>
                    <a:pt x="13369" y="8564"/>
                  </a:lnTo>
                  <a:lnTo>
                    <a:pt x="13440" y="9127"/>
                  </a:lnTo>
                  <a:lnTo>
                    <a:pt x="13458" y="9511"/>
                  </a:lnTo>
                  <a:lnTo>
                    <a:pt x="13414" y="9939"/>
                  </a:lnTo>
                  <a:lnTo>
                    <a:pt x="13351" y="10162"/>
                  </a:lnTo>
                  <a:lnTo>
                    <a:pt x="13253" y="10341"/>
                  </a:lnTo>
                  <a:lnTo>
                    <a:pt x="13128" y="10466"/>
                  </a:lnTo>
                  <a:lnTo>
                    <a:pt x="12896" y="10600"/>
                  </a:lnTo>
                  <a:lnTo>
                    <a:pt x="12512" y="10680"/>
                  </a:lnTo>
                  <a:lnTo>
                    <a:pt x="12056" y="10689"/>
                  </a:lnTo>
                  <a:lnTo>
                    <a:pt x="11556" y="10671"/>
                  </a:lnTo>
                  <a:lnTo>
                    <a:pt x="11011" y="10689"/>
                  </a:lnTo>
                  <a:lnTo>
                    <a:pt x="10735" y="10725"/>
                  </a:lnTo>
                  <a:lnTo>
                    <a:pt x="11145" y="11430"/>
                  </a:lnTo>
                  <a:lnTo>
                    <a:pt x="11878" y="12565"/>
                  </a:lnTo>
                  <a:lnTo>
                    <a:pt x="12297" y="13315"/>
                  </a:lnTo>
                  <a:lnTo>
                    <a:pt x="12449" y="13672"/>
                  </a:lnTo>
                  <a:lnTo>
                    <a:pt x="12610" y="14056"/>
                  </a:lnTo>
                  <a:lnTo>
                    <a:pt x="12985" y="14860"/>
                  </a:lnTo>
                  <a:lnTo>
                    <a:pt x="13226" y="15458"/>
                  </a:lnTo>
                  <a:lnTo>
                    <a:pt x="13396" y="16047"/>
                  </a:lnTo>
                  <a:lnTo>
                    <a:pt x="13440" y="16458"/>
                  </a:lnTo>
                  <a:lnTo>
                    <a:pt x="13431" y="16717"/>
                  </a:lnTo>
                  <a:lnTo>
                    <a:pt x="13369" y="16949"/>
                  </a:lnTo>
                  <a:lnTo>
                    <a:pt x="13262" y="17155"/>
                  </a:lnTo>
                  <a:lnTo>
                    <a:pt x="13092" y="17315"/>
                  </a:lnTo>
                  <a:lnTo>
                    <a:pt x="12860" y="17449"/>
                  </a:lnTo>
                  <a:lnTo>
                    <a:pt x="12708" y="17494"/>
                  </a:lnTo>
                  <a:lnTo>
                    <a:pt x="12235" y="17601"/>
                  </a:lnTo>
                  <a:lnTo>
                    <a:pt x="11199" y="17735"/>
                  </a:lnTo>
                  <a:lnTo>
                    <a:pt x="10083" y="17851"/>
                  </a:lnTo>
                  <a:lnTo>
                    <a:pt x="9190" y="18030"/>
                  </a:lnTo>
                  <a:lnTo>
                    <a:pt x="8591" y="18208"/>
                  </a:lnTo>
                  <a:lnTo>
                    <a:pt x="8288" y="18324"/>
                  </a:lnTo>
                  <a:lnTo>
                    <a:pt x="8520" y="18494"/>
                  </a:lnTo>
                  <a:lnTo>
                    <a:pt x="9083" y="18860"/>
                  </a:lnTo>
                  <a:lnTo>
                    <a:pt x="10065" y="19414"/>
                  </a:lnTo>
                  <a:lnTo>
                    <a:pt x="11485" y="20155"/>
                  </a:lnTo>
                  <a:lnTo>
                    <a:pt x="12797" y="20869"/>
                  </a:lnTo>
                  <a:lnTo>
                    <a:pt x="13306" y="21209"/>
                  </a:lnTo>
                  <a:lnTo>
                    <a:pt x="13619" y="21432"/>
                  </a:lnTo>
                  <a:lnTo>
                    <a:pt x="14369" y="22066"/>
                  </a:lnTo>
                  <a:lnTo>
                    <a:pt x="15209" y="22843"/>
                  </a:lnTo>
                  <a:lnTo>
                    <a:pt x="16066" y="23736"/>
                  </a:lnTo>
                  <a:lnTo>
                    <a:pt x="16878" y="24674"/>
                  </a:lnTo>
                  <a:lnTo>
                    <a:pt x="17593" y="25611"/>
                  </a:lnTo>
                  <a:lnTo>
                    <a:pt x="18138" y="26495"/>
                  </a:lnTo>
                  <a:lnTo>
                    <a:pt x="18388" y="27094"/>
                  </a:lnTo>
                  <a:lnTo>
                    <a:pt x="18477" y="27442"/>
                  </a:lnTo>
                  <a:lnTo>
                    <a:pt x="18486" y="27603"/>
                  </a:lnTo>
                  <a:lnTo>
                    <a:pt x="18459" y="27701"/>
                  </a:lnTo>
                  <a:lnTo>
                    <a:pt x="18280" y="27853"/>
                  </a:lnTo>
                  <a:lnTo>
                    <a:pt x="17995" y="27942"/>
                  </a:lnTo>
                  <a:lnTo>
                    <a:pt x="17629" y="27995"/>
                  </a:lnTo>
                  <a:lnTo>
                    <a:pt x="16557" y="28004"/>
                  </a:lnTo>
                  <a:lnTo>
                    <a:pt x="15869" y="27969"/>
                  </a:lnTo>
                  <a:lnTo>
                    <a:pt x="15414" y="27942"/>
                  </a:lnTo>
                  <a:lnTo>
                    <a:pt x="14119" y="27754"/>
                  </a:lnTo>
                  <a:lnTo>
                    <a:pt x="11967" y="27370"/>
                  </a:lnTo>
                  <a:lnTo>
                    <a:pt x="11011" y="27174"/>
                  </a:lnTo>
                  <a:lnTo>
                    <a:pt x="10243" y="26986"/>
                  </a:lnTo>
                  <a:lnTo>
                    <a:pt x="8743" y="26522"/>
                  </a:lnTo>
                  <a:lnTo>
                    <a:pt x="7841" y="26201"/>
                  </a:lnTo>
                  <a:lnTo>
                    <a:pt x="7493" y="26049"/>
                  </a:lnTo>
                  <a:lnTo>
                    <a:pt x="7698" y="26504"/>
                  </a:lnTo>
                  <a:lnTo>
                    <a:pt x="7940" y="27129"/>
                  </a:lnTo>
                  <a:lnTo>
                    <a:pt x="8038" y="27513"/>
                  </a:lnTo>
                  <a:lnTo>
                    <a:pt x="8056" y="27879"/>
                  </a:lnTo>
                  <a:lnTo>
                    <a:pt x="7975" y="28237"/>
                  </a:lnTo>
                  <a:lnTo>
                    <a:pt x="7788" y="28585"/>
                  </a:lnTo>
                  <a:lnTo>
                    <a:pt x="7457" y="28933"/>
                  </a:lnTo>
                  <a:lnTo>
                    <a:pt x="7234" y="29103"/>
                  </a:lnTo>
                  <a:lnTo>
                    <a:pt x="7073" y="29210"/>
                  </a:lnTo>
                  <a:lnTo>
                    <a:pt x="6680" y="29353"/>
                  </a:lnTo>
                  <a:lnTo>
                    <a:pt x="5975" y="29487"/>
                  </a:lnTo>
                  <a:lnTo>
                    <a:pt x="4903" y="29594"/>
                  </a:lnTo>
                  <a:lnTo>
                    <a:pt x="4135" y="29692"/>
                  </a:lnTo>
                  <a:lnTo>
                    <a:pt x="3689" y="29799"/>
                  </a:lnTo>
                  <a:lnTo>
                    <a:pt x="3492" y="29871"/>
                  </a:lnTo>
                  <a:lnTo>
                    <a:pt x="3859" y="30005"/>
                  </a:lnTo>
                  <a:lnTo>
                    <a:pt x="4341" y="30273"/>
                  </a:lnTo>
                  <a:lnTo>
                    <a:pt x="4528" y="30487"/>
                  </a:lnTo>
                  <a:lnTo>
                    <a:pt x="4600" y="30630"/>
                  </a:lnTo>
                  <a:lnTo>
                    <a:pt x="4609" y="30844"/>
                  </a:lnTo>
                  <a:lnTo>
                    <a:pt x="4466" y="31112"/>
                  </a:lnTo>
                  <a:lnTo>
                    <a:pt x="4198" y="31353"/>
                  </a:lnTo>
                  <a:lnTo>
                    <a:pt x="3850" y="31559"/>
                  </a:lnTo>
                  <a:lnTo>
                    <a:pt x="3448" y="31710"/>
                  </a:lnTo>
                  <a:lnTo>
                    <a:pt x="3233" y="31764"/>
                  </a:lnTo>
                  <a:lnTo>
                    <a:pt x="2885" y="31835"/>
                  </a:lnTo>
                  <a:lnTo>
                    <a:pt x="2064" y="31951"/>
                  </a:lnTo>
                  <a:lnTo>
                    <a:pt x="1197" y="31987"/>
                  </a:lnTo>
                  <a:lnTo>
                    <a:pt x="563" y="31943"/>
                  </a:lnTo>
                  <a:lnTo>
                    <a:pt x="179" y="31871"/>
                  </a:lnTo>
                  <a:lnTo>
                    <a:pt x="1" y="31818"/>
                  </a:lnTo>
                  <a:lnTo>
                    <a:pt x="269" y="32210"/>
                  </a:lnTo>
                  <a:lnTo>
                    <a:pt x="930" y="32969"/>
                  </a:lnTo>
                  <a:lnTo>
                    <a:pt x="1662" y="33666"/>
                  </a:lnTo>
                  <a:lnTo>
                    <a:pt x="2439" y="34309"/>
                  </a:lnTo>
                  <a:lnTo>
                    <a:pt x="2823" y="34604"/>
                  </a:lnTo>
                  <a:lnTo>
                    <a:pt x="3216" y="34836"/>
                  </a:lnTo>
                  <a:lnTo>
                    <a:pt x="4037" y="35309"/>
                  </a:lnTo>
                  <a:lnTo>
                    <a:pt x="4350" y="35622"/>
                  </a:lnTo>
                  <a:lnTo>
                    <a:pt x="4475" y="35863"/>
                  </a:lnTo>
                  <a:lnTo>
                    <a:pt x="4502" y="35997"/>
                  </a:lnTo>
                  <a:lnTo>
                    <a:pt x="4519" y="36113"/>
                  </a:lnTo>
                  <a:lnTo>
                    <a:pt x="4484" y="36318"/>
                  </a:lnTo>
                  <a:lnTo>
                    <a:pt x="4376" y="36497"/>
                  </a:lnTo>
                  <a:lnTo>
                    <a:pt x="4198" y="36658"/>
                  </a:lnTo>
                  <a:lnTo>
                    <a:pt x="3805" y="36899"/>
                  </a:lnTo>
                  <a:lnTo>
                    <a:pt x="3010" y="37274"/>
                  </a:lnTo>
                  <a:lnTo>
                    <a:pt x="2483" y="37506"/>
                  </a:lnTo>
                  <a:lnTo>
                    <a:pt x="2635" y="37586"/>
                  </a:lnTo>
                  <a:lnTo>
                    <a:pt x="2974" y="37711"/>
                  </a:lnTo>
                  <a:lnTo>
                    <a:pt x="3519" y="37836"/>
                  </a:lnTo>
                  <a:lnTo>
                    <a:pt x="4725" y="37961"/>
                  </a:lnTo>
                  <a:lnTo>
                    <a:pt x="5921" y="38068"/>
                  </a:lnTo>
                  <a:lnTo>
                    <a:pt x="6457" y="38193"/>
                  </a:lnTo>
                  <a:lnTo>
                    <a:pt x="6770" y="38310"/>
                  </a:lnTo>
                  <a:lnTo>
                    <a:pt x="7055" y="38461"/>
                  </a:lnTo>
                  <a:lnTo>
                    <a:pt x="7297" y="38667"/>
                  </a:lnTo>
                  <a:lnTo>
                    <a:pt x="7484" y="38926"/>
                  </a:lnTo>
                  <a:lnTo>
                    <a:pt x="7609" y="39247"/>
                  </a:lnTo>
                  <a:lnTo>
                    <a:pt x="7654" y="39435"/>
                  </a:lnTo>
                  <a:lnTo>
                    <a:pt x="7672" y="39613"/>
                  </a:lnTo>
                  <a:lnTo>
                    <a:pt x="7627" y="39962"/>
                  </a:lnTo>
                  <a:lnTo>
                    <a:pt x="7493" y="40283"/>
                  </a:lnTo>
                  <a:lnTo>
                    <a:pt x="7323" y="40542"/>
                  </a:lnTo>
                  <a:lnTo>
                    <a:pt x="7234" y="40649"/>
                  </a:lnTo>
                  <a:lnTo>
                    <a:pt x="6546" y="41355"/>
                  </a:lnTo>
                  <a:lnTo>
                    <a:pt x="5403" y="42391"/>
                  </a:lnTo>
                  <a:lnTo>
                    <a:pt x="4609" y="43025"/>
                  </a:lnTo>
                  <a:lnTo>
                    <a:pt x="6332" y="42873"/>
                  </a:lnTo>
                  <a:lnTo>
                    <a:pt x="8770" y="42748"/>
                  </a:lnTo>
                  <a:lnTo>
                    <a:pt x="10324" y="42792"/>
                  </a:lnTo>
                  <a:lnTo>
                    <a:pt x="11092" y="42873"/>
                  </a:lnTo>
                  <a:lnTo>
                    <a:pt x="12056" y="42998"/>
                  </a:lnTo>
                  <a:lnTo>
                    <a:pt x="13494" y="43239"/>
                  </a:lnTo>
                  <a:lnTo>
                    <a:pt x="14423" y="43480"/>
                  </a:lnTo>
                  <a:lnTo>
                    <a:pt x="14887" y="43650"/>
                  </a:lnTo>
                  <a:lnTo>
                    <a:pt x="15101" y="43748"/>
                  </a:lnTo>
                  <a:lnTo>
                    <a:pt x="15414" y="43989"/>
                  </a:lnTo>
                  <a:lnTo>
                    <a:pt x="15601" y="44284"/>
                  </a:lnTo>
                  <a:lnTo>
                    <a:pt x="15673" y="44614"/>
                  </a:lnTo>
                  <a:lnTo>
                    <a:pt x="15628" y="44989"/>
                  </a:lnTo>
                  <a:lnTo>
                    <a:pt x="15503" y="45382"/>
                  </a:lnTo>
                  <a:lnTo>
                    <a:pt x="15298" y="45793"/>
                  </a:lnTo>
                  <a:lnTo>
                    <a:pt x="15021" y="46221"/>
                  </a:lnTo>
                  <a:lnTo>
                    <a:pt x="14530" y="46847"/>
                  </a:lnTo>
                  <a:lnTo>
                    <a:pt x="13771" y="47632"/>
                  </a:lnTo>
                  <a:lnTo>
                    <a:pt x="12994" y="48293"/>
                  </a:lnTo>
                  <a:lnTo>
                    <a:pt x="12315" y="48758"/>
                  </a:lnTo>
                  <a:lnTo>
                    <a:pt x="12056" y="48883"/>
                  </a:lnTo>
                  <a:lnTo>
                    <a:pt x="12387" y="48999"/>
                  </a:lnTo>
                  <a:lnTo>
                    <a:pt x="12735" y="49195"/>
                  </a:lnTo>
                  <a:lnTo>
                    <a:pt x="12896" y="49356"/>
                  </a:lnTo>
                  <a:lnTo>
                    <a:pt x="13003" y="49535"/>
                  </a:lnTo>
                  <a:lnTo>
                    <a:pt x="13039" y="49758"/>
                  </a:lnTo>
                  <a:lnTo>
                    <a:pt x="13021" y="50017"/>
                  </a:lnTo>
                  <a:lnTo>
                    <a:pt x="12940" y="50320"/>
                  </a:lnTo>
                  <a:lnTo>
                    <a:pt x="12699" y="50883"/>
                  </a:lnTo>
                  <a:lnTo>
                    <a:pt x="12154" y="51874"/>
                  </a:lnTo>
                  <a:lnTo>
                    <a:pt x="10878" y="53910"/>
                  </a:lnTo>
                  <a:lnTo>
                    <a:pt x="9627" y="55866"/>
                  </a:lnTo>
                  <a:lnTo>
                    <a:pt x="10217" y="55553"/>
                  </a:lnTo>
                  <a:lnTo>
                    <a:pt x="11610" y="54857"/>
                  </a:lnTo>
                  <a:lnTo>
                    <a:pt x="12637" y="54419"/>
                  </a:lnTo>
                  <a:lnTo>
                    <a:pt x="13405" y="54178"/>
                  </a:lnTo>
                  <a:lnTo>
                    <a:pt x="13896" y="54080"/>
                  </a:lnTo>
                  <a:lnTo>
                    <a:pt x="14351" y="54035"/>
                  </a:lnTo>
                  <a:lnTo>
                    <a:pt x="14762" y="54071"/>
                  </a:lnTo>
                  <a:lnTo>
                    <a:pt x="15110" y="54196"/>
                  </a:lnTo>
                  <a:lnTo>
                    <a:pt x="15396" y="54419"/>
                  </a:lnTo>
                  <a:lnTo>
                    <a:pt x="15593" y="54750"/>
                  </a:lnTo>
                  <a:lnTo>
                    <a:pt x="15700" y="55205"/>
                  </a:lnTo>
                  <a:lnTo>
                    <a:pt x="15718" y="55491"/>
                  </a:lnTo>
                  <a:lnTo>
                    <a:pt x="15780" y="55428"/>
                  </a:lnTo>
                  <a:lnTo>
                    <a:pt x="16459" y="54794"/>
                  </a:lnTo>
                  <a:lnTo>
                    <a:pt x="17236" y="54223"/>
                  </a:lnTo>
                  <a:lnTo>
                    <a:pt x="17798" y="53919"/>
                  </a:lnTo>
                  <a:lnTo>
                    <a:pt x="18218" y="53785"/>
                  </a:lnTo>
                  <a:lnTo>
                    <a:pt x="18495" y="53749"/>
                  </a:lnTo>
                  <a:lnTo>
                    <a:pt x="18754" y="53767"/>
                  </a:lnTo>
                  <a:lnTo>
                    <a:pt x="18995" y="53857"/>
                  </a:lnTo>
                  <a:lnTo>
                    <a:pt x="19111" y="53937"/>
                  </a:lnTo>
                  <a:lnTo>
                    <a:pt x="19298" y="54089"/>
                  </a:lnTo>
                  <a:lnTo>
                    <a:pt x="19593" y="54455"/>
                  </a:lnTo>
                  <a:lnTo>
                    <a:pt x="19781" y="54892"/>
                  </a:lnTo>
                  <a:lnTo>
                    <a:pt x="19888" y="55357"/>
                  </a:lnTo>
                  <a:lnTo>
                    <a:pt x="19941" y="56098"/>
                  </a:lnTo>
                  <a:lnTo>
                    <a:pt x="19861" y="57080"/>
                  </a:lnTo>
                  <a:lnTo>
                    <a:pt x="19799" y="57500"/>
                  </a:lnTo>
                  <a:lnTo>
                    <a:pt x="20602" y="56812"/>
                  </a:lnTo>
                  <a:lnTo>
                    <a:pt x="21727" y="55768"/>
                  </a:lnTo>
                  <a:lnTo>
                    <a:pt x="22451" y="54955"/>
                  </a:lnTo>
                  <a:lnTo>
                    <a:pt x="24183" y="53098"/>
                  </a:lnTo>
                  <a:lnTo>
                    <a:pt x="24906" y="52392"/>
                  </a:lnTo>
                  <a:lnTo>
                    <a:pt x="25603" y="51794"/>
                  </a:lnTo>
                  <a:lnTo>
                    <a:pt x="26228" y="51356"/>
                  </a:lnTo>
                  <a:lnTo>
                    <a:pt x="26496" y="51231"/>
                  </a:lnTo>
                  <a:lnTo>
                    <a:pt x="26800" y="51124"/>
                  </a:lnTo>
                  <a:lnTo>
                    <a:pt x="27201" y="51053"/>
                  </a:lnTo>
                  <a:lnTo>
                    <a:pt x="27443" y="51070"/>
                  </a:lnTo>
                  <a:lnTo>
                    <a:pt x="27675" y="51124"/>
                  </a:lnTo>
                  <a:lnTo>
                    <a:pt x="27898" y="51231"/>
                  </a:lnTo>
                  <a:lnTo>
                    <a:pt x="28220" y="51481"/>
                  </a:lnTo>
                  <a:lnTo>
                    <a:pt x="28452" y="51713"/>
                  </a:lnTo>
                  <a:lnTo>
                    <a:pt x="28559" y="51856"/>
                  </a:lnTo>
                  <a:lnTo>
                    <a:pt x="28854" y="52365"/>
                  </a:lnTo>
                  <a:lnTo>
                    <a:pt x="29389" y="53473"/>
                  </a:lnTo>
                  <a:lnTo>
                    <a:pt x="29925" y="54839"/>
                  </a:lnTo>
                  <a:lnTo>
                    <a:pt x="30229" y="55750"/>
                  </a:lnTo>
                  <a:lnTo>
                    <a:pt x="30461" y="56598"/>
                  </a:lnTo>
                  <a:lnTo>
                    <a:pt x="30586" y="57304"/>
                  </a:lnTo>
                  <a:lnTo>
                    <a:pt x="30586" y="57580"/>
                  </a:lnTo>
                  <a:lnTo>
                    <a:pt x="30729" y="57295"/>
                  </a:lnTo>
                  <a:lnTo>
                    <a:pt x="30979" y="56714"/>
                  </a:lnTo>
                  <a:lnTo>
                    <a:pt x="31274" y="55821"/>
                  </a:lnTo>
                  <a:lnTo>
                    <a:pt x="31738" y="53999"/>
                  </a:lnTo>
                  <a:lnTo>
                    <a:pt x="32068" y="52803"/>
                  </a:lnTo>
                  <a:lnTo>
                    <a:pt x="32149" y="52472"/>
                  </a:lnTo>
                  <a:lnTo>
                    <a:pt x="32363" y="51740"/>
                  </a:lnTo>
                  <a:lnTo>
                    <a:pt x="32559" y="51240"/>
                  </a:lnTo>
                  <a:lnTo>
                    <a:pt x="32756" y="50928"/>
                  </a:lnTo>
                  <a:lnTo>
                    <a:pt x="32908" y="50758"/>
                  </a:lnTo>
                  <a:lnTo>
                    <a:pt x="33086" y="50633"/>
                  </a:lnTo>
                  <a:lnTo>
                    <a:pt x="33292" y="50561"/>
                  </a:lnTo>
                  <a:lnTo>
                    <a:pt x="33515" y="50561"/>
                  </a:lnTo>
                  <a:lnTo>
                    <a:pt x="33765" y="50642"/>
                  </a:lnTo>
                  <a:lnTo>
                    <a:pt x="34051" y="50803"/>
                  </a:lnTo>
                  <a:lnTo>
                    <a:pt x="34372" y="51062"/>
                  </a:lnTo>
                  <a:lnTo>
                    <a:pt x="34542" y="51240"/>
                  </a:lnTo>
                  <a:lnTo>
                    <a:pt x="34587" y="50999"/>
                  </a:lnTo>
                  <a:lnTo>
                    <a:pt x="34613" y="50490"/>
                  </a:lnTo>
                  <a:lnTo>
                    <a:pt x="34569" y="49686"/>
                  </a:lnTo>
                  <a:lnTo>
                    <a:pt x="34488" y="48588"/>
                  </a:lnTo>
                  <a:lnTo>
                    <a:pt x="34533" y="47802"/>
                  </a:lnTo>
                  <a:lnTo>
                    <a:pt x="34649" y="47311"/>
                  </a:lnTo>
                  <a:lnTo>
                    <a:pt x="34756" y="47088"/>
                  </a:lnTo>
                  <a:lnTo>
                    <a:pt x="34881" y="46873"/>
                  </a:lnTo>
                  <a:lnTo>
                    <a:pt x="35087" y="46677"/>
                  </a:lnTo>
                  <a:lnTo>
                    <a:pt x="35247" y="46597"/>
                  </a:lnTo>
                  <a:lnTo>
                    <a:pt x="35489" y="46552"/>
                  </a:lnTo>
                  <a:lnTo>
                    <a:pt x="35837" y="46623"/>
                  </a:lnTo>
                  <a:lnTo>
                    <a:pt x="36185" y="46811"/>
                  </a:lnTo>
                  <a:lnTo>
                    <a:pt x="36533" y="47070"/>
                  </a:lnTo>
                  <a:lnTo>
                    <a:pt x="37016" y="47543"/>
                  </a:lnTo>
                  <a:lnTo>
                    <a:pt x="37266" y="47865"/>
                  </a:lnTo>
                  <a:lnTo>
                    <a:pt x="37283" y="47248"/>
                  </a:lnTo>
                  <a:lnTo>
                    <a:pt x="37310" y="46123"/>
                  </a:lnTo>
                  <a:lnTo>
                    <a:pt x="37221" y="45230"/>
                  </a:lnTo>
                  <a:lnTo>
                    <a:pt x="37069" y="44561"/>
                  </a:lnTo>
                  <a:lnTo>
                    <a:pt x="36828" y="43801"/>
                  </a:lnTo>
                  <a:lnTo>
                    <a:pt x="36462" y="42908"/>
                  </a:lnTo>
                  <a:lnTo>
                    <a:pt x="36221" y="42408"/>
                  </a:lnTo>
                  <a:lnTo>
                    <a:pt x="35935" y="41712"/>
                  </a:lnTo>
                  <a:lnTo>
                    <a:pt x="35542" y="40739"/>
                  </a:lnTo>
                  <a:lnTo>
                    <a:pt x="35730" y="40899"/>
                  </a:lnTo>
                  <a:lnTo>
                    <a:pt x="36364" y="41364"/>
                  </a:lnTo>
                  <a:lnTo>
                    <a:pt x="37676" y="42248"/>
                  </a:lnTo>
                  <a:lnTo>
                    <a:pt x="39748" y="43507"/>
                  </a:lnTo>
                  <a:lnTo>
                    <a:pt x="41105" y="44248"/>
                  </a:lnTo>
                  <a:lnTo>
                    <a:pt x="41766" y="44552"/>
                  </a:lnTo>
                  <a:lnTo>
                    <a:pt x="41981" y="44605"/>
                  </a:lnTo>
                  <a:lnTo>
                    <a:pt x="41793" y="44096"/>
                  </a:lnTo>
                  <a:lnTo>
                    <a:pt x="41543" y="43355"/>
                  </a:lnTo>
                  <a:lnTo>
                    <a:pt x="41436" y="42900"/>
                  </a:lnTo>
                  <a:lnTo>
                    <a:pt x="41409" y="42498"/>
                  </a:lnTo>
                  <a:lnTo>
                    <a:pt x="41489" y="42149"/>
                  </a:lnTo>
                  <a:lnTo>
                    <a:pt x="41650" y="41944"/>
                  </a:lnTo>
                  <a:lnTo>
                    <a:pt x="41802" y="41828"/>
                  </a:lnTo>
                  <a:lnTo>
                    <a:pt x="42106" y="41703"/>
                  </a:lnTo>
                  <a:lnTo>
                    <a:pt x="42382" y="41649"/>
                  </a:lnTo>
                  <a:lnTo>
                    <a:pt x="42588" y="41632"/>
                  </a:lnTo>
                  <a:lnTo>
                    <a:pt x="42918" y="41623"/>
                  </a:lnTo>
                  <a:lnTo>
                    <a:pt x="43213" y="41685"/>
                  </a:lnTo>
                  <a:lnTo>
                    <a:pt x="43508" y="41819"/>
                  </a:lnTo>
                  <a:lnTo>
                    <a:pt x="44061" y="42203"/>
                  </a:lnTo>
                  <a:lnTo>
                    <a:pt x="45294" y="43141"/>
                  </a:lnTo>
                  <a:lnTo>
                    <a:pt x="46276" y="43855"/>
                  </a:lnTo>
                  <a:lnTo>
                    <a:pt x="46329" y="43525"/>
                  </a:lnTo>
                  <a:lnTo>
                    <a:pt x="46517" y="42971"/>
                  </a:lnTo>
                  <a:lnTo>
                    <a:pt x="46776" y="42525"/>
                  </a:lnTo>
                  <a:lnTo>
                    <a:pt x="47097" y="42176"/>
                  </a:lnTo>
                  <a:lnTo>
                    <a:pt x="47490" y="41926"/>
                  </a:lnTo>
                  <a:lnTo>
                    <a:pt x="47928" y="41748"/>
                  </a:lnTo>
                  <a:lnTo>
                    <a:pt x="48410" y="41632"/>
                  </a:lnTo>
                  <a:lnTo>
                    <a:pt x="48928" y="41560"/>
                  </a:lnTo>
                  <a:lnTo>
                    <a:pt x="50312" y="41533"/>
                  </a:lnTo>
                  <a:lnTo>
                    <a:pt x="52009" y="41560"/>
                  </a:lnTo>
                  <a:lnTo>
                    <a:pt x="52813" y="41489"/>
                  </a:lnTo>
                  <a:lnTo>
                    <a:pt x="53304" y="41390"/>
                  </a:lnTo>
                  <a:lnTo>
                    <a:pt x="53536" y="41310"/>
                  </a:lnTo>
                  <a:lnTo>
                    <a:pt x="53054" y="40837"/>
                  </a:lnTo>
                  <a:lnTo>
                    <a:pt x="52071" y="39988"/>
                  </a:lnTo>
                  <a:lnTo>
                    <a:pt x="51098" y="39256"/>
                  </a:lnTo>
                  <a:lnTo>
                    <a:pt x="50169" y="38622"/>
                  </a:lnTo>
                  <a:lnTo>
                    <a:pt x="48919" y="37863"/>
                  </a:lnTo>
                  <a:lnTo>
                    <a:pt x="47740" y="37184"/>
                  </a:lnTo>
                  <a:lnTo>
                    <a:pt x="47473" y="36988"/>
                  </a:lnTo>
                  <a:lnTo>
                    <a:pt x="47222" y="36774"/>
                  </a:lnTo>
                  <a:lnTo>
                    <a:pt x="46838" y="36425"/>
                  </a:lnTo>
                  <a:lnTo>
                    <a:pt x="46713" y="36175"/>
                  </a:lnTo>
                  <a:lnTo>
                    <a:pt x="46713" y="36015"/>
                  </a:lnTo>
                  <a:lnTo>
                    <a:pt x="46794" y="35836"/>
                  </a:lnTo>
                  <a:lnTo>
                    <a:pt x="46990" y="35648"/>
                  </a:lnTo>
                  <a:lnTo>
                    <a:pt x="47133" y="35541"/>
                  </a:lnTo>
                  <a:lnTo>
                    <a:pt x="47410" y="35345"/>
                  </a:lnTo>
                  <a:lnTo>
                    <a:pt x="48267" y="34836"/>
                  </a:lnTo>
                  <a:lnTo>
                    <a:pt x="49991" y="33880"/>
                  </a:lnTo>
                  <a:lnTo>
                    <a:pt x="52634" y="32523"/>
                  </a:lnTo>
                  <a:lnTo>
                    <a:pt x="54349" y="31737"/>
                  </a:lnTo>
                  <a:lnTo>
                    <a:pt x="55179" y="31407"/>
                  </a:lnTo>
                  <a:lnTo>
                    <a:pt x="55447" y="31326"/>
                  </a:lnTo>
                  <a:lnTo>
                    <a:pt x="54759" y="30916"/>
                  </a:lnTo>
                  <a:lnTo>
                    <a:pt x="53938" y="30362"/>
                  </a:lnTo>
                  <a:lnTo>
                    <a:pt x="53500" y="30005"/>
                  </a:lnTo>
                  <a:lnTo>
                    <a:pt x="53152" y="29674"/>
                  </a:lnTo>
                  <a:lnTo>
                    <a:pt x="52884" y="29353"/>
                  </a:lnTo>
                  <a:lnTo>
                    <a:pt x="52714" y="29049"/>
                  </a:lnTo>
                  <a:lnTo>
                    <a:pt x="52616" y="28746"/>
                  </a:lnTo>
                  <a:lnTo>
                    <a:pt x="52598" y="28451"/>
                  </a:lnTo>
                  <a:lnTo>
                    <a:pt x="52670" y="28156"/>
                  </a:lnTo>
                  <a:lnTo>
                    <a:pt x="52804" y="27862"/>
                  </a:lnTo>
                  <a:lnTo>
                    <a:pt x="53018" y="27567"/>
                  </a:lnTo>
                  <a:lnTo>
                    <a:pt x="53465" y="27102"/>
                  </a:lnTo>
                  <a:lnTo>
                    <a:pt x="54295" y="26451"/>
                  </a:lnTo>
                  <a:lnTo>
                    <a:pt x="54822" y="26102"/>
                  </a:lnTo>
                  <a:lnTo>
                    <a:pt x="55054" y="25959"/>
                  </a:lnTo>
                  <a:lnTo>
                    <a:pt x="55733" y="25647"/>
                  </a:lnTo>
                  <a:lnTo>
                    <a:pt x="56903" y="25165"/>
                  </a:lnTo>
                  <a:lnTo>
                    <a:pt x="57465" y="24897"/>
                  </a:lnTo>
                  <a:lnTo>
                    <a:pt x="57072" y="24700"/>
                  </a:lnTo>
                  <a:lnTo>
                    <a:pt x="56492" y="24307"/>
                  </a:lnTo>
                  <a:lnTo>
                    <a:pt x="56152" y="23932"/>
                  </a:lnTo>
                  <a:lnTo>
                    <a:pt x="56036" y="23656"/>
                  </a:lnTo>
                  <a:lnTo>
                    <a:pt x="56010" y="23477"/>
                  </a:lnTo>
                  <a:lnTo>
                    <a:pt x="56045" y="23209"/>
                  </a:lnTo>
                  <a:lnTo>
                    <a:pt x="56233" y="22870"/>
                  </a:lnTo>
                  <a:lnTo>
                    <a:pt x="56536" y="22530"/>
                  </a:lnTo>
                  <a:lnTo>
                    <a:pt x="56929" y="22191"/>
                  </a:lnTo>
                  <a:lnTo>
                    <a:pt x="57635" y="21691"/>
                  </a:lnTo>
                  <a:lnTo>
                    <a:pt x="58662" y="21012"/>
                  </a:lnTo>
                  <a:lnTo>
                    <a:pt x="59358" y="20485"/>
                  </a:lnTo>
                  <a:lnTo>
                    <a:pt x="59742" y="20128"/>
                  </a:lnTo>
                  <a:lnTo>
                    <a:pt x="60028" y="19753"/>
                  </a:lnTo>
                  <a:lnTo>
                    <a:pt x="60189" y="19369"/>
                  </a:lnTo>
                  <a:lnTo>
                    <a:pt x="60207" y="19173"/>
                  </a:lnTo>
                  <a:lnTo>
                    <a:pt x="60216" y="19155"/>
                  </a:lnTo>
                  <a:lnTo>
                    <a:pt x="60233" y="19146"/>
                  </a:lnTo>
                  <a:lnTo>
                    <a:pt x="59805" y="19351"/>
                  </a:lnTo>
                  <a:lnTo>
                    <a:pt x="58921" y="19682"/>
                  </a:lnTo>
                  <a:lnTo>
                    <a:pt x="58001" y="19941"/>
                  </a:lnTo>
                  <a:lnTo>
                    <a:pt x="57081" y="20128"/>
                  </a:lnTo>
                  <a:lnTo>
                    <a:pt x="56626" y="20191"/>
                  </a:lnTo>
                  <a:lnTo>
                    <a:pt x="56126" y="20262"/>
                  </a:lnTo>
                  <a:lnTo>
                    <a:pt x="55224" y="20369"/>
                  </a:lnTo>
                  <a:lnTo>
                    <a:pt x="54661" y="20396"/>
                  </a:lnTo>
                  <a:lnTo>
                    <a:pt x="54420" y="20387"/>
                  </a:lnTo>
                  <a:lnTo>
                    <a:pt x="54215" y="20360"/>
                  </a:lnTo>
                  <a:lnTo>
                    <a:pt x="53929" y="20218"/>
                  </a:lnTo>
                  <a:lnTo>
                    <a:pt x="53768" y="19994"/>
                  </a:lnTo>
                  <a:lnTo>
                    <a:pt x="53706" y="19682"/>
                  </a:lnTo>
                  <a:lnTo>
                    <a:pt x="53715" y="19101"/>
                  </a:lnTo>
                  <a:lnTo>
                    <a:pt x="53768" y="18396"/>
                  </a:lnTo>
                  <a:lnTo>
                    <a:pt x="53777" y="17878"/>
                  </a:lnTo>
                  <a:lnTo>
                    <a:pt x="53759" y="17619"/>
                  </a:lnTo>
                  <a:lnTo>
                    <a:pt x="53170" y="18208"/>
                  </a:lnTo>
                  <a:lnTo>
                    <a:pt x="51991" y="19262"/>
                  </a:lnTo>
                  <a:lnTo>
                    <a:pt x="51125" y="19905"/>
                  </a:lnTo>
                  <a:lnTo>
                    <a:pt x="50571" y="20253"/>
                  </a:lnTo>
                  <a:lnTo>
                    <a:pt x="50026" y="20539"/>
                  </a:lnTo>
                  <a:lnTo>
                    <a:pt x="49517" y="20735"/>
                  </a:lnTo>
                  <a:lnTo>
                    <a:pt x="49276" y="20798"/>
                  </a:lnTo>
                  <a:lnTo>
                    <a:pt x="49008" y="20860"/>
                  </a:lnTo>
                  <a:lnTo>
                    <a:pt x="48383" y="20977"/>
                  </a:lnTo>
                  <a:lnTo>
                    <a:pt x="47731" y="21003"/>
                  </a:lnTo>
                  <a:lnTo>
                    <a:pt x="47285" y="20932"/>
                  </a:lnTo>
                  <a:lnTo>
                    <a:pt x="47017" y="20825"/>
                  </a:lnTo>
                  <a:lnTo>
                    <a:pt x="46901" y="20753"/>
                  </a:lnTo>
                  <a:lnTo>
                    <a:pt x="46830" y="20691"/>
                  </a:lnTo>
                  <a:lnTo>
                    <a:pt x="46731" y="20503"/>
                  </a:lnTo>
                  <a:lnTo>
                    <a:pt x="46669" y="20092"/>
                  </a:lnTo>
                  <a:lnTo>
                    <a:pt x="46740" y="19360"/>
                  </a:lnTo>
                  <a:lnTo>
                    <a:pt x="46928" y="18485"/>
                  </a:lnTo>
                  <a:lnTo>
                    <a:pt x="47321" y="17074"/>
                  </a:lnTo>
                  <a:lnTo>
                    <a:pt x="47848" y="15431"/>
                  </a:lnTo>
                  <a:lnTo>
                    <a:pt x="47982" y="14940"/>
                  </a:lnTo>
                  <a:lnTo>
                    <a:pt x="48178" y="14109"/>
                  </a:lnTo>
                  <a:lnTo>
                    <a:pt x="48526" y="12770"/>
                  </a:lnTo>
                  <a:lnTo>
                    <a:pt x="48875" y="11654"/>
                  </a:lnTo>
                  <a:lnTo>
                    <a:pt x="49276" y="10564"/>
                  </a:lnTo>
                  <a:lnTo>
                    <a:pt x="49509" y="9966"/>
                  </a:lnTo>
                  <a:lnTo>
                    <a:pt x="49169" y="10118"/>
                  </a:lnTo>
                  <a:lnTo>
                    <a:pt x="48482" y="10529"/>
                  </a:lnTo>
                  <a:lnTo>
                    <a:pt x="47473" y="11252"/>
                  </a:lnTo>
                  <a:lnTo>
                    <a:pt x="46571" y="11868"/>
                  </a:lnTo>
                  <a:lnTo>
                    <a:pt x="46169" y="12047"/>
                  </a:lnTo>
                  <a:lnTo>
                    <a:pt x="45928" y="12109"/>
                  </a:lnTo>
                  <a:lnTo>
                    <a:pt x="45704" y="12100"/>
                  </a:lnTo>
                  <a:lnTo>
                    <a:pt x="45508" y="12011"/>
                  </a:lnTo>
                  <a:lnTo>
                    <a:pt x="45338" y="11850"/>
                  </a:lnTo>
                  <a:lnTo>
                    <a:pt x="45195" y="11582"/>
                  </a:lnTo>
                  <a:lnTo>
                    <a:pt x="45142" y="11413"/>
                  </a:lnTo>
                  <a:lnTo>
                    <a:pt x="45070" y="11145"/>
                  </a:lnTo>
                  <a:lnTo>
                    <a:pt x="44990" y="10609"/>
                  </a:lnTo>
                  <a:lnTo>
                    <a:pt x="44999" y="10055"/>
                  </a:lnTo>
                  <a:lnTo>
                    <a:pt x="45070" y="9457"/>
                  </a:lnTo>
                  <a:lnTo>
                    <a:pt x="45276" y="8475"/>
                  </a:lnTo>
                  <a:lnTo>
                    <a:pt x="45722" y="6903"/>
                  </a:lnTo>
                  <a:lnTo>
                    <a:pt x="45999" y="5965"/>
                  </a:lnTo>
                  <a:lnTo>
                    <a:pt x="45749" y="6162"/>
                  </a:lnTo>
                  <a:lnTo>
                    <a:pt x="45294" y="6465"/>
                  </a:lnTo>
                  <a:lnTo>
                    <a:pt x="44874" y="6689"/>
                  </a:lnTo>
                  <a:lnTo>
                    <a:pt x="44508" y="6832"/>
                  </a:lnTo>
                  <a:lnTo>
                    <a:pt x="44177" y="6903"/>
                  </a:lnTo>
                  <a:lnTo>
                    <a:pt x="43883" y="6912"/>
                  </a:lnTo>
                  <a:lnTo>
                    <a:pt x="43624" y="6840"/>
                  </a:lnTo>
                  <a:lnTo>
                    <a:pt x="43400" y="6707"/>
                  </a:lnTo>
                  <a:lnTo>
                    <a:pt x="43204" y="6519"/>
                  </a:lnTo>
                  <a:lnTo>
                    <a:pt x="43034" y="6269"/>
                  </a:lnTo>
                  <a:lnTo>
                    <a:pt x="42820" y="5796"/>
                  </a:lnTo>
                  <a:lnTo>
                    <a:pt x="42597" y="4983"/>
                  </a:lnTo>
                  <a:lnTo>
                    <a:pt x="42436" y="3992"/>
                  </a:lnTo>
                  <a:lnTo>
                    <a:pt x="42365" y="3438"/>
                  </a:lnTo>
                  <a:lnTo>
                    <a:pt x="42248" y="2768"/>
                  </a:lnTo>
                  <a:lnTo>
                    <a:pt x="41748" y="804"/>
                  </a:lnTo>
                  <a:lnTo>
                    <a:pt x="415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4"/>
            <p:cNvSpPr/>
            <p:nvPr/>
          </p:nvSpPr>
          <p:spPr>
            <a:xfrm>
              <a:off x="352945" y="3885458"/>
              <a:ext cx="750102" cy="701472"/>
            </a:xfrm>
            <a:custGeom>
              <a:avLst/>
              <a:gdLst/>
              <a:ahLst/>
              <a:cxnLst/>
              <a:rect l="l" t="t" r="r" b="b"/>
              <a:pathLst>
                <a:path w="51518" h="48178" extrusionOk="0">
                  <a:moveTo>
                    <a:pt x="51518" y="15744"/>
                  </a:moveTo>
                  <a:lnTo>
                    <a:pt x="51375" y="1578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1518" y="15744"/>
                  </a:lnTo>
                  <a:close/>
                  <a:moveTo>
                    <a:pt x="35346" y="1"/>
                  </a:moveTo>
                  <a:lnTo>
                    <a:pt x="34962" y="2582"/>
                  </a:lnTo>
                  <a:lnTo>
                    <a:pt x="34461" y="6091"/>
                  </a:lnTo>
                  <a:lnTo>
                    <a:pt x="34104" y="8297"/>
                  </a:lnTo>
                  <a:lnTo>
                    <a:pt x="33899" y="9359"/>
                  </a:lnTo>
                  <a:lnTo>
                    <a:pt x="33631" y="10806"/>
                  </a:lnTo>
                  <a:lnTo>
                    <a:pt x="33372" y="12244"/>
                  </a:lnTo>
                  <a:lnTo>
                    <a:pt x="32908" y="11315"/>
                  </a:lnTo>
                  <a:lnTo>
                    <a:pt x="32015" y="9449"/>
                  </a:lnTo>
                  <a:lnTo>
                    <a:pt x="31604" y="8502"/>
                  </a:lnTo>
                  <a:lnTo>
                    <a:pt x="31175" y="7466"/>
                  </a:lnTo>
                  <a:lnTo>
                    <a:pt x="30613" y="5886"/>
                  </a:lnTo>
                  <a:lnTo>
                    <a:pt x="30309" y="4805"/>
                  </a:lnTo>
                  <a:lnTo>
                    <a:pt x="30184" y="4260"/>
                  </a:lnTo>
                  <a:lnTo>
                    <a:pt x="30291" y="4814"/>
                  </a:lnTo>
                  <a:lnTo>
                    <a:pt x="30568" y="5904"/>
                  </a:lnTo>
                  <a:lnTo>
                    <a:pt x="31086" y="7502"/>
                  </a:lnTo>
                  <a:lnTo>
                    <a:pt x="31488" y="8547"/>
                  </a:lnTo>
                  <a:lnTo>
                    <a:pt x="31916" y="9583"/>
                  </a:lnTo>
                  <a:lnTo>
                    <a:pt x="32827" y="11628"/>
                  </a:lnTo>
                  <a:lnTo>
                    <a:pt x="33299" y="12643"/>
                  </a:lnTo>
                  <a:lnTo>
                    <a:pt x="33299" y="12643"/>
                  </a:lnTo>
                  <a:lnTo>
                    <a:pt x="32845" y="15262"/>
                  </a:lnTo>
                  <a:lnTo>
                    <a:pt x="32417" y="17888"/>
                  </a:lnTo>
                  <a:lnTo>
                    <a:pt x="31881" y="21468"/>
                  </a:lnTo>
                  <a:lnTo>
                    <a:pt x="31256" y="20495"/>
                  </a:lnTo>
                  <a:lnTo>
                    <a:pt x="30050" y="18530"/>
                  </a:lnTo>
                  <a:lnTo>
                    <a:pt x="29470" y="17539"/>
                  </a:lnTo>
                  <a:lnTo>
                    <a:pt x="29157" y="16977"/>
                  </a:lnTo>
                  <a:lnTo>
                    <a:pt x="28568" y="15834"/>
                  </a:lnTo>
                  <a:lnTo>
                    <a:pt x="28014" y="14673"/>
                  </a:lnTo>
                  <a:lnTo>
                    <a:pt x="27523" y="13476"/>
                  </a:lnTo>
                  <a:lnTo>
                    <a:pt x="27309" y="12869"/>
                  </a:lnTo>
                  <a:lnTo>
                    <a:pt x="27505" y="13485"/>
                  </a:lnTo>
                  <a:lnTo>
                    <a:pt x="27969" y="14691"/>
                  </a:lnTo>
                  <a:lnTo>
                    <a:pt x="28496" y="15869"/>
                  </a:lnTo>
                  <a:lnTo>
                    <a:pt x="29068" y="17021"/>
                  </a:lnTo>
                  <a:lnTo>
                    <a:pt x="29371" y="17593"/>
                  </a:lnTo>
                  <a:lnTo>
                    <a:pt x="29952" y="18664"/>
                  </a:lnTo>
                  <a:lnTo>
                    <a:pt x="31193" y="20772"/>
                  </a:lnTo>
                  <a:lnTo>
                    <a:pt x="31827" y="21817"/>
                  </a:lnTo>
                  <a:lnTo>
                    <a:pt x="31131" y="26425"/>
                  </a:lnTo>
                  <a:lnTo>
                    <a:pt x="30800" y="28559"/>
                  </a:lnTo>
                  <a:lnTo>
                    <a:pt x="30443" y="30693"/>
                  </a:lnTo>
                  <a:lnTo>
                    <a:pt x="30264" y="31640"/>
                  </a:lnTo>
                  <a:lnTo>
                    <a:pt x="29979" y="33051"/>
                  </a:lnTo>
                  <a:lnTo>
                    <a:pt x="29746" y="33979"/>
                  </a:lnTo>
                  <a:lnTo>
                    <a:pt x="29613" y="34435"/>
                  </a:lnTo>
                  <a:lnTo>
                    <a:pt x="28916" y="33185"/>
                  </a:lnTo>
                  <a:lnTo>
                    <a:pt x="25621" y="27246"/>
                  </a:lnTo>
                  <a:lnTo>
                    <a:pt x="23263" y="23085"/>
                  </a:lnTo>
                  <a:lnTo>
                    <a:pt x="22281" y="21442"/>
                  </a:lnTo>
                  <a:lnTo>
                    <a:pt x="22424" y="20388"/>
                  </a:lnTo>
                  <a:lnTo>
                    <a:pt x="22647" y="18280"/>
                  </a:lnTo>
                  <a:lnTo>
                    <a:pt x="22701" y="17218"/>
                  </a:lnTo>
                  <a:lnTo>
                    <a:pt x="22710" y="16673"/>
                  </a:lnTo>
                  <a:lnTo>
                    <a:pt x="22683" y="15575"/>
                  </a:lnTo>
                  <a:lnTo>
                    <a:pt x="22576" y="14494"/>
                  </a:lnTo>
                  <a:lnTo>
                    <a:pt x="22370" y="13431"/>
                  </a:lnTo>
                  <a:lnTo>
                    <a:pt x="22210" y="12914"/>
                  </a:lnTo>
                  <a:lnTo>
                    <a:pt x="22352" y="13431"/>
                  </a:lnTo>
                  <a:lnTo>
                    <a:pt x="22531" y="14503"/>
                  </a:lnTo>
                  <a:lnTo>
                    <a:pt x="22602" y="15584"/>
                  </a:lnTo>
                  <a:lnTo>
                    <a:pt x="22602" y="16673"/>
                  </a:lnTo>
                  <a:lnTo>
                    <a:pt x="22585" y="17218"/>
                  </a:lnTo>
                  <a:lnTo>
                    <a:pt x="22513" y="18209"/>
                  </a:lnTo>
                  <a:lnTo>
                    <a:pt x="22263" y="20183"/>
                  </a:lnTo>
                  <a:lnTo>
                    <a:pt x="22111" y="21174"/>
                  </a:lnTo>
                  <a:lnTo>
                    <a:pt x="21665" y="20450"/>
                  </a:lnTo>
                  <a:lnTo>
                    <a:pt x="21218" y="19727"/>
                  </a:lnTo>
                  <a:lnTo>
                    <a:pt x="20191" y="18111"/>
                  </a:lnTo>
                  <a:lnTo>
                    <a:pt x="19665" y="17307"/>
                  </a:lnTo>
                  <a:lnTo>
                    <a:pt x="18432" y="15450"/>
                  </a:lnTo>
                  <a:lnTo>
                    <a:pt x="17155" y="13628"/>
                  </a:lnTo>
                  <a:lnTo>
                    <a:pt x="17128" y="13512"/>
                  </a:lnTo>
                  <a:lnTo>
                    <a:pt x="17075" y="12530"/>
                  </a:lnTo>
                  <a:lnTo>
                    <a:pt x="16977" y="11110"/>
                  </a:lnTo>
                  <a:lnTo>
                    <a:pt x="16878" y="10154"/>
                  </a:lnTo>
                  <a:lnTo>
                    <a:pt x="16798" y="9672"/>
                  </a:lnTo>
                  <a:lnTo>
                    <a:pt x="16709" y="9172"/>
                  </a:lnTo>
                  <a:lnTo>
                    <a:pt x="16494" y="8199"/>
                  </a:lnTo>
                  <a:lnTo>
                    <a:pt x="16218" y="7243"/>
                  </a:lnTo>
                  <a:lnTo>
                    <a:pt x="15869" y="6314"/>
                  </a:lnTo>
                  <a:lnTo>
                    <a:pt x="15655" y="5868"/>
                  </a:lnTo>
                  <a:lnTo>
                    <a:pt x="15655" y="5868"/>
                  </a:lnTo>
                  <a:lnTo>
                    <a:pt x="15860" y="6323"/>
                  </a:lnTo>
                  <a:lnTo>
                    <a:pt x="16182" y="7261"/>
                  </a:lnTo>
                  <a:lnTo>
                    <a:pt x="16423" y="8216"/>
                  </a:lnTo>
                  <a:lnTo>
                    <a:pt x="16610" y="9199"/>
                  </a:lnTo>
                  <a:lnTo>
                    <a:pt x="16682" y="9681"/>
                  </a:lnTo>
                  <a:lnTo>
                    <a:pt x="16798" y="10601"/>
                  </a:lnTo>
                  <a:lnTo>
                    <a:pt x="16932" y="12440"/>
                  </a:lnTo>
                  <a:lnTo>
                    <a:pt x="16968" y="13360"/>
                  </a:lnTo>
                  <a:lnTo>
                    <a:pt x="15619" y="11494"/>
                  </a:lnTo>
                  <a:lnTo>
                    <a:pt x="12521" y="7341"/>
                  </a:lnTo>
                  <a:lnTo>
                    <a:pt x="11163" y="5484"/>
                  </a:lnTo>
                  <a:lnTo>
                    <a:pt x="13164" y="8243"/>
                  </a:lnTo>
                  <a:lnTo>
                    <a:pt x="16334" y="12753"/>
                  </a:lnTo>
                  <a:lnTo>
                    <a:pt x="18334" y="15709"/>
                  </a:lnTo>
                  <a:lnTo>
                    <a:pt x="19227" y="17111"/>
                  </a:lnTo>
                  <a:lnTo>
                    <a:pt x="18254" y="16664"/>
                  </a:lnTo>
                  <a:lnTo>
                    <a:pt x="16325" y="15726"/>
                  </a:lnTo>
                  <a:lnTo>
                    <a:pt x="15378" y="15226"/>
                  </a:lnTo>
                  <a:lnTo>
                    <a:pt x="14851" y="14941"/>
                  </a:lnTo>
                  <a:lnTo>
                    <a:pt x="13815" y="14342"/>
                  </a:lnTo>
                  <a:lnTo>
                    <a:pt x="12806" y="13699"/>
                  </a:lnTo>
                  <a:lnTo>
                    <a:pt x="11833" y="13003"/>
                  </a:lnTo>
                  <a:lnTo>
                    <a:pt x="11369" y="12619"/>
                  </a:lnTo>
                  <a:lnTo>
                    <a:pt x="11824" y="13012"/>
                  </a:lnTo>
                  <a:lnTo>
                    <a:pt x="12780" y="13735"/>
                  </a:lnTo>
                  <a:lnTo>
                    <a:pt x="13780" y="14405"/>
                  </a:lnTo>
                  <a:lnTo>
                    <a:pt x="14798" y="15039"/>
                  </a:lnTo>
                  <a:lnTo>
                    <a:pt x="15325" y="15334"/>
                  </a:lnTo>
                  <a:lnTo>
                    <a:pt x="16334" y="15896"/>
                  </a:lnTo>
                  <a:lnTo>
                    <a:pt x="18370" y="16914"/>
                  </a:lnTo>
                  <a:lnTo>
                    <a:pt x="19406" y="17414"/>
                  </a:lnTo>
                  <a:lnTo>
                    <a:pt x="20191" y="18647"/>
                  </a:lnTo>
                  <a:lnTo>
                    <a:pt x="20950" y="19897"/>
                  </a:lnTo>
                  <a:lnTo>
                    <a:pt x="21674" y="21102"/>
                  </a:lnTo>
                  <a:lnTo>
                    <a:pt x="23067" y="23549"/>
                  </a:lnTo>
                  <a:lnTo>
                    <a:pt x="23754" y="24773"/>
                  </a:lnTo>
                  <a:lnTo>
                    <a:pt x="23219" y="24567"/>
                  </a:lnTo>
                  <a:lnTo>
                    <a:pt x="22156" y="24094"/>
                  </a:lnTo>
                  <a:lnTo>
                    <a:pt x="20602" y="23308"/>
                  </a:lnTo>
                  <a:lnTo>
                    <a:pt x="19593" y="22728"/>
                  </a:lnTo>
                  <a:lnTo>
                    <a:pt x="18504" y="22076"/>
                  </a:lnTo>
                  <a:lnTo>
                    <a:pt x="16378" y="20683"/>
                  </a:lnTo>
                  <a:lnTo>
                    <a:pt x="15325" y="19968"/>
                  </a:lnTo>
                  <a:lnTo>
                    <a:pt x="16360" y="20709"/>
                  </a:lnTo>
                  <a:lnTo>
                    <a:pt x="18459" y="22147"/>
                  </a:lnTo>
                  <a:lnTo>
                    <a:pt x="19531" y="22835"/>
                  </a:lnTo>
                  <a:lnTo>
                    <a:pt x="20057" y="23156"/>
                  </a:lnTo>
                  <a:lnTo>
                    <a:pt x="21129" y="23772"/>
                  </a:lnTo>
                  <a:lnTo>
                    <a:pt x="22227" y="24353"/>
                  </a:lnTo>
                  <a:lnTo>
                    <a:pt x="23362" y="24871"/>
                  </a:lnTo>
                  <a:lnTo>
                    <a:pt x="23933" y="25103"/>
                  </a:lnTo>
                  <a:lnTo>
                    <a:pt x="25353" y="27755"/>
                  </a:lnTo>
                  <a:lnTo>
                    <a:pt x="28469" y="33765"/>
                  </a:lnTo>
                  <a:lnTo>
                    <a:pt x="28934" y="34658"/>
                  </a:lnTo>
                  <a:lnTo>
                    <a:pt x="28532" y="34622"/>
                  </a:lnTo>
                  <a:lnTo>
                    <a:pt x="27862" y="34542"/>
                  </a:lnTo>
                  <a:lnTo>
                    <a:pt x="26925" y="34399"/>
                  </a:lnTo>
                  <a:lnTo>
                    <a:pt x="25996" y="34229"/>
                  </a:lnTo>
                  <a:lnTo>
                    <a:pt x="24121" y="33863"/>
                  </a:lnTo>
                  <a:lnTo>
                    <a:pt x="22263" y="33461"/>
                  </a:lnTo>
                  <a:lnTo>
                    <a:pt x="20638" y="33104"/>
                  </a:lnTo>
                  <a:lnTo>
                    <a:pt x="19013" y="32729"/>
                  </a:lnTo>
                  <a:lnTo>
                    <a:pt x="18191" y="31738"/>
                  </a:lnTo>
                  <a:lnTo>
                    <a:pt x="16530" y="29764"/>
                  </a:lnTo>
                  <a:lnTo>
                    <a:pt x="15673" y="28800"/>
                  </a:lnTo>
                  <a:lnTo>
                    <a:pt x="14807" y="27844"/>
                  </a:lnTo>
                  <a:lnTo>
                    <a:pt x="13449" y="26460"/>
                  </a:lnTo>
                  <a:lnTo>
                    <a:pt x="12503" y="25567"/>
                  </a:lnTo>
                  <a:lnTo>
                    <a:pt x="12020" y="25148"/>
                  </a:lnTo>
                  <a:lnTo>
                    <a:pt x="12494" y="25585"/>
                  </a:lnTo>
                  <a:lnTo>
                    <a:pt x="13414" y="26487"/>
                  </a:lnTo>
                  <a:lnTo>
                    <a:pt x="14735" y="27907"/>
                  </a:lnTo>
                  <a:lnTo>
                    <a:pt x="15584" y="28880"/>
                  </a:lnTo>
                  <a:lnTo>
                    <a:pt x="16360" y="29809"/>
                  </a:lnTo>
                  <a:lnTo>
                    <a:pt x="17887" y="31693"/>
                  </a:lnTo>
                  <a:lnTo>
                    <a:pt x="18638" y="32649"/>
                  </a:lnTo>
                  <a:lnTo>
                    <a:pt x="16736" y="32211"/>
                  </a:lnTo>
                  <a:lnTo>
                    <a:pt x="14833" y="31765"/>
                  </a:lnTo>
                  <a:lnTo>
                    <a:pt x="10172" y="30657"/>
                  </a:lnTo>
                  <a:lnTo>
                    <a:pt x="9529" y="29925"/>
                  </a:lnTo>
                  <a:lnTo>
                    <a:pt x="8207" y="28470"/>
                  </a:lnTo>
                  <a:lnTo>
                    <a:pt x="7529" y="27764"/>
                  </a:lnTo>
                  <a:lnTo>
                    <a:pt x="6823" y="27059"/>
                  </a:lnTo>
                  <a:lnTo>
                    <a:pt x="5725" y="26058"/>
                  </a:lnTo>
                  <a:lnTo>
                    <a:pt x="4957" y="25424"/>
                  </a:lnTo>
                  <a:lnTo>
                    <a:pt x="4555" y="25130"/>
                  </a:lnTo>
                  <a:lnTo>
                    <a:pt x="4948" y="25442"/>
                  </a:lnTo>
                  <a:lnTo>
                    <a:pt x="5689" y="26094"/>
                  </a:lnTo>
                  <a:lnTo>
                    <a:pt x="6761" y="27130"/>
                  </a:lnTo>
                  <a:lnTo>
                    <a:pt x="7439" y="27853"/>
                  </a:lnTo>
                  <a:lnTo>
                    <a:pt x="8047" y="28514"/>
                  </a:lnTo>
                  <a:lnTo>
                    <a:pt x="9208" y="29872"/>
                  </a:lnTo>
                  <a:lnTo>
                    <a:pt x="9788" y="30559"/>
                  </a:lnTo>
                  <a:lnTo>
                    <a:pt x="1" y="28228"/>
                  </a:lnTo>
                  <a:lnTo>
                    <a:pt x="1" y="28228"/>
                  </a:lnTo>
                  <a:lnTo>
                    <a:pt x="10065" y="30845"/>
                  </a:lnTo>
                  <a:lnTo>
                    <a:pt x="12512" y="31479"/>
                  </a:lnTo>
                  <a:lnTo>
                    <a:pt x="11529" y="31934"/>
                  </a:lnTo>
                  <a:lnTo>
                    <a:pt x="9547" y="32801"/>
                  </a:lnTo>
                  <a:lnTo>
                    <a:pt x="8538" y="33202"/>
                  </a:lnTo>
                  <a:lnTo>
                    <a:pt x="8002" y="33408"/>
                  </a:lnTo>
                  <a:lnTo>
                    <a:pt x="6913" y="33792"/>
                  </a:lnTo>
                  <a:lnTo>
                    <a:pt x="5805" y="34122"/>
                  </a:lnTo>
                  <a:lnTo>
                    <a:pt x="4689" y="34399"/>
                  </a:lnTo>
                  <a:lnTo>
                    <a:pt x="4117" y="34515"/>
                  </a:lnTo>
                  <a:lnTo>
                    <a:pt x="4117" y="34515"/>
                  </a:lnTo>
                  <a:lnTo>
                    <a:pt x="4689" y="34417"/>
                  </a:lnTo>
                  <a:lnTo>
                    <a:pt x="5814" y="34167"/>
                  </a:lnTo>
                  <a:lnTo>
                    <a:pt x="6930" y="33863"/>
                  </a:lnTo>
                  <a:lnTo>
                    <a:pt x="8029" y="33506"/>
                  </a:lnTo>
                  <a:lnTo>
                    <a:pt x="8574" y="33310"/>
                  </a:lnTo>
                  <a:lnTo>
                    <a:pt x="9663" y="32917"/>
                  </a:lnTo>
                  <a:lnTo>
                    <a:pt x="11806" y="32033"/>
                  </a:lnTo>
                  <a:lnTo>
                    <a:pt x="12869" y="31577"/>
                  </a:lnTo>
                  <a:lnTo>
                    <a:pt x="14753" y="32068"/>
                  </a:lnTo>
                  <a:lnTo>
                    <a:pt x="17950" y="32872"/>
                  </a:lnTo>
                  <a:lnTo>
                    <a:pt x="21156" y="33667"/>
                  </a:lnTo>
                  <a:lnTo>
                    <a:pt x="20075" y="34274"/>
                  </a:lnTo>
                  <a:lnTo>
                    <a:pt x="17905" y="35462"/>
                  </a:lnTo>
                  <a:lnTo>
                    <a:pt x="16789" y="36015"/>
                  </a:lnTo>
                  <a:lnTo>
                    <a:pt x="16173" y="36310"/>
                  </a:lnTo>
                  <a:lnTo>
                    <a:pt x="14932" y="36864"/>
                  </a:lnTo>
                  <a:lnTo>
                    <a:pt x="13664" y="37373"/>
                  </a:lnTo>
                  <a:lnTo>
                    <a:pt x="12369" y="37819"/>
                  </a:lnTo>
                  <a:lnTo>
                    <a:pt x="11717" y="38007"/>
                  </a:lnTo>
                  <a:lnTo>
                    <a:pt x="11717" y="38007"/>
                  </a:lnTo>
                  <a:lnTo>
                    <a:pt x="12378" y="37828"/>
                  </a:lnTo>
                  <a:lnTo>
                    <a:pt x="13673" y="37417"/>
                  </a:lnTo>
                  <a:lnTo>
                    <a:pt x="14958" y="36935"/>
                  </a:lnTo>
                  <a:lnTo>
                    <a:pt x="16218" y="36399"/>
                  </a:lnTo>
                  <a:lnTo>
                    <a:pt x="16843" y="36122"/>
                  </a:lnTo>
                  <a:lnTo>
                    <a:pt x="18021" y="35560"/>
                  </a:lnTo>
                  <a:lnTo>
                    <a:pt x="20334" y="34363"/>
                  </a:lnTo>
                  <a:lnTo>
                    <a:pt x="21486" y="33747"/>
                  </a:lnTo>
                  <a:lnTo>
                    <a:pt x="21817" y="33827"/>
                  </a:lnTo>
                  <a:lnTo>
                    <a:pt x="22156" y="33908"/>
                  </a:lnTo>
                  <a:lnTo>
                    <a:pt x="24013" y="34345"/>
                  </a:lnTo>
                  <a:lnTo>
                    <a:pt x="25880" y="34747"/>
                  </a:lnTo>
                  <a:lnTo>
                    <a:pt x="26817" y="34944"/>
                  </a:lnTo>
                  <a:lnTo>
                    <a:pt x="27764" y="35113"/>
                  </a:lnTo>
                  <a:lnTo>
                    <a:pt x="28541" y="35212"/>
                  </a:lnTo>
                  <a:lnTo>
                    <a:pt x="29130" y="35265"/>
                  </a:lnTo>
                  <a:lnTo>
                    <a:pt x="28612" y="35658"/>
                  </a:lnTo>
                  <a:lnTo>
                    <a:pt x="27505" y="36346"/>
                  </a:lnTo>
                  <a:lnTo>
                    <a:pt x="26344" y="36953"/>
                  </a:lnTo>
                  <a:lnTo>
                    <a:pt x="25139" y="37480"/>
                  </a:lnTo>
                  <a:lnTo>
                    <a:pt x="24522" y="37721"/>
                  </a:lnTo>
                  <a:lnTo>
                    <a:pt x="23094" y="38257"/>
                  </a:lnTo>
                  <a:lnTo>
                    <a:pt x="20200" y="39284"/>
                  </a:lnTo>
                  <a:lnTo>
                    <a:pt x="18763" y="39837"/>
                  </a:lnTo>
                  <a:lnTo>
                    <a:pt x="18084" y="40114"/>
                  </a:lnTo>
                  <a:lnTo>
                    <a:pt x="16736" y="40695"/>
                  </a:lnTo>
                  <a:lnTo>
                    <a:pt x="16075" y="41007"/>
                  </a:lnTo>
                  <a:lnTo>
                    <a:pt x="15182" y="41061"/>
                  </a:lnTo>
                  <a:lnTo>
                    <a:pt x="13414" y="41195"/>
                  </a:lnTo>
                  <a:lnTo>
                    <a:pt x="12529" y="41284"/>
                  </a:lnTo>
                  <a:lnTo>
                    <a:pt x="11645" y="41391"/>
                  </a:lnTo>
                  <a:lnTo>
                    <a:pt x="9868" y="41695"/>
                  </a:lnTo>
                  <a:lnTo>
                    <a:pt x="8993" y="41918"/>
                  </a:lnTo>
                  <a:lnTo>
                    <a:pt x="9877" y="41730"/>
                  </a:lnTo>
                  <a:lnTo>
                    <a:pt x="11645" y="41480"/>
                  </a:lnTo>
                  <a:lnTo>
                    <a:pt x="12538" y="41409"/>
                  </a:lnTo>
                  <a:lnTo>
                    <a:pt x="14048" y="41311"/>
                  </a:lnTo>
                  <a:lnTo>
                    <a:pt x="15548" y="41257"/>
                  </a:lnTo>
                  <a:lnTo>
                    <a:pt x="15548" y="41257"/>
                  </a:lnTo>
                  <a:lnTo>
                    <a:pt x="14958" y="41561"/>
                  </a:lnTo>
                  <a:lnTo>
                    <a:pt x="13780" y="42186"/>
                  </a:lnTo>
                  <a:lnTo>
                    <a:pt x="13208" y="42516"/>
                  </a:lnTo>
                  <a:lnTo>
                    <a:pt x="12815" y="42757"/>
                  </a:lnTo>
                  <a:lnTo>
                    <a:pt x="11967" y="43311"/>
                  </a:lnTo>
                  <a:lnTo>
                    <a:pt x="10672" y="44249"/>
                  </a:lnTo>
                  <a:lnTo>
                    <a:pt x="8475" y="45981"/>
                  </a:lnTo>
                  <a:lnTo>
                    <a:pt x="8100" y="46303"/>
                  </a:lnTo>
                  <a:lnTo>
                    <a:pt x="8100" y="46303"/>
                  </a:lnTo>
                  <a:lnTo>
                    <a:pt x="9788" y="45008"/>
                  </a:lnTo>
                  <a:lnTo>
                    <a:pt x="11529" y="43749"/>
                  </a:lnTo>
                  <a:lnTo>
                    <a:pt x="12646" y="43034"/>
                  </a:lnTo>
                  <a:lnTo>
                    <a:pt x="13289" y="42668"/>
                  </a:lnTo>
                  <a:lnTo>
                    <a:pt x="13958" y="42293"/>
                  </a:lnTo>
                  <a:lnTo>
                    <a:pt x="15333" y="41605"/>
                  </a:lnTo>
                  <a:lnTo>
                    <a:pt x="16727" y="40971"/>
                  </a:lnTo>
                  <a:lnTo>
                    <a:pt x="18146" y="40400"/>
                  </a:lnTo>
                  <a:lnTo>
                    <a:pt x="18870" y="40132"/>
                  </a:lnTo>
                  <a:lnTo>
                    <a:pt x="19022" y="40078"/>
                  </a:lnTo>
                  <a:lnTo>
                    <a:pt x="19182" y="40016"/>
                  </a:lnTo>
                  <a:lnTo>
                    <a:pt x="18700" y="40909"/>
                  </a:lnTo>
                  <a:lnTo>
                    <a:pt x="17709" y="42668"/>
                  </a:lnTo>
                  <a:lnTo>
                    <a:pt x="17182" y="43525"/>
                  </a:lnTo>
                  <a:lnTo>
                    <a:pt x="16602" y="44454"/>
                  </a:lnTo>
                  <a:lnTo>
                    <a:pt x="15646" y="45794"/>
                  </a:lnTo>
                  <a:lnTo>
                    <a:pt x="14958" y="46642"/>
                  </a:lnTo>
                  <a:lnTo>
                    <a:pt x="14592" y="47053"/>
                  </a:lnTo>
                  <a:lnTo>
                    <a:pt x="14967" y="46651"/>
                  </a:lnTo>
                  <a:lnTo>
                    <a:pt x="15682" y="45820"/>
                  </a:lnTo>
                  <a:lnTo>
                    <a:pt x="16673" y="44499"/>
                  </a:lnTo>
                  <a:lnTo>
                    <a:pt x="17280" y="43588"/>
                  </a:lnTo>
                  <a:lnTo>
                    <a:pt x="17870" y="42686"/>
                  </a:lnTo>
                  <a:lnTo>
                    <a:pt x="18977" y="40837"/>
                  </a:lnTo>
                  <a:lnTo>
                    <a:pt x="19504" y="39900"/>
                  </a:lnTo>
                  <a:lnTo>
                    <a:pt x="22085" y="39025"/>
                  </a:lnTo>
                  <a:lnTo>
                    <a:pt x="24674" y="38141"/>
                  </a:lnTo>
                  <a:lnTo>
                    <a:pt x="25210" y="37944"/>
                  </a:lnTo>
                  <a:lnTo>
                    <a:pt x="26291" y="37516"/>
                  </a:lnTo>
                  <a:lnTo>
                    <a:pt x="27344" y="37024"/>
                  </a:lnTo>
                  <a:lnTo>
                    <a:pt x="28380" y="36462"/>
                  </a:lnTo>
                  <a:lnTo>
                    <a:pt x="28871" y="36140"/>
                  </a:lnTo>
                  <a:lnTo>
                    <a:pt x="28166" y="37257"/>
                  </a:lnTo>
                  <a:lnTo>
                    <a:pt x="27478" y="38382"/>
                  </a:lnTo>
                  <a:lnTo>
                    <a:pt x="26683" y="39293"/>
                  </a:lnTo>
                  <a:lnTo>
                    <a:pt x="25862" y="40168"/>
                  </a:lnTo>
                  <a:lnTo>
                    <a:pt x="25406" y="40614"/>
                  </a:lnTo>
                  <a:lnTo>
                    <a:pt x="24460" y="41454"/>
                  </a:lnTo>
                  <a:lnTo>
                    <a:pt x="23951" y="41829"/>
                  </a:lnTo>
                  <a:lnTo>
                    <a:pt x="24478" y="41472"/>
                  </a:lnTo>
                  <a:lnTo>
                    <a:pt x="25469" y="40677"/>
                  </a:lnTo>
                  <a:lnTo>
                    <a:pt x="25942" y="40248"/>
                  </a:lnTo>
                  <a:lnTo>
                    <a:pt x="26469" y="39748"/>
                  </a:lnTo>
                  <a:lnTo>
                    <a:pt x="26987" y="39221"/>
                  </a:lnTo>
                  <a:lnTo>
                    <a:pt x="26496" y="40096"/>
                  </a:lnTo>
                  <a:lnTo>
                    <a:pt x="26041" y="40998"/>
                  </a:lnTo>
                  <a:lnTo>
                    <a:pt x="25683" y="41739"/>
                  </a:lnTo>
                  <a:lnTo>
                    <a:pt x="25219" y="42882"/>
                  </a:lnTo>
                  <a:lnTo>
                    <a:pt x="24951" y="43668"/>
                  </a:lnTo>
                  <a:lnTo>
                    <a:pt x="24835" y="44061"/>
                  </a:lnTo>
                  <a:lnTo>
                    <a:pt x="24728" y="44490"/>
                  </a:lnTo>
                  <a:lnTo>
                    <a:pt x="24576" y="45552"/>
                  </a:lnTo>
                  <a:lnTo>
                    <a:pt x="24442" y="47026"/>
                  </a:lnTo>
                  <a:lnTo>
                    <a:pt x="24433" y="47303"/>
                  </a:lnTo>
                  <a:lnTo>
                    <a:pt x="24505" y="46419"/>
                  </a:lnTo>
                  <a:lnTo>
                    <a:pt x="24683" y="45240"/>
                  </a:lnTo>
                  <a:lnTo>
                    <a:pt x="24853" y="44481"/>
                  </a:lnTo>
                  <a:lnTo>
                    <a:pt x="24969" y="44097"/>
                  </a:lnTo>
                  <a:lnTo>
                    <a:pt x="25103" y="43713"/>
                  </a:lnTo>
                  <a:lnTo>
                    <a:pt x="25389" y="42945"/>
                  </a:lnTo>
                  <a:lnTo>
                    <a:pt x="25889" y="41829"/>
                  </a:lnTo>
                  <a:lnTo>
                    <a:pt x="26264" y="41105"/>
                  </a:lnTo>
                  <a:lnTo>
                    <a:pt x="26639" y="40409"/>
                  </a:lnTo>
                  <a:lnTo>
                    <a:pt x="27451" y="39060"/>
                  </a:lnTo>
                  <a:lnTo>
                    <a:pt x="28755" y="37078"/>
                  </a:lnTo>
                  <a:lnTo>
                    <a:pt x="29657" y="35774"/>
                  </a:lnTo>
                  <a:lnTo>
                    <a:pt x="30041" y="36337"/>
                  </a:lnTo>
                  <a:lnTo>
                    <a:pt x="30845" y="37453"/>
                  </a:lnTo>
                  <a:lnTo>
                    <a:pt x="31282" y="37998"/>
                  </a:lnTo>
                  <a:lnTo>
                    <a:pt x="31675" y="38453"/>
                  </a:lnTo>
                  <a:lnTo>
                    <a:pt x="32488" y="39319"/>
                  </a:lnTo>
                  <a:lnTo>
                    <a:pt x="33765" y="40561"/>
                  </a:lnTo>
                  <a:lnTo>
                    <a:pt x="34622" y="41364"/>
                  </a:lnTo>
                  <a:lnTo>
                    <a:pt x="35480" y="42159"/>
                  </a:lnTo>
                  <a:lnTo>
                    <a:pt x="37158" y="43775"/>
                  </a:lnTo>
                  <a:lnTo>
                    <a:pt x="38355" y="45026"/>
                  </a:lnTo>
                  <a:lnTo>
                    <a:pt x="39114" y="45892"/>
                  </a:lnTo>
                  <a:lnTo>
                    <a:pt x="39837" y="46776"/>
                  </a:lnTo>
                  <a:lnTo>
                    <a:pt x="40507" y="47705"/>
                  </a:lnTo>
                  <a:lnTo>
                    <a:pt x="40820" y="48178"/>
                  </a:lnTo>
                  <a:lnTo>
                    <a:pt x="42025" y="47330"/>
                  </a:lnTo>
                  <a:lnTo>
                    <a:pt x="41668" y="46829"/>
                  </a:lnTo>
                  <a:lnTo>
                    <a:pt x="40918" y="45883"/>
                  </a:lnTo>
                  <a:lnTo>
                    <a:pt x="40123" y="44972"/>
                  </a:lnTo>
                  <a:lnTo>
                    <a:pt x="39293" y="44106"/>
                  </a:lnTo>
                  <a:lnTo>
                    <a:pt x="38864" y="43686"/>
                  </a:lnTo>
                  <a:lnTo>
                    <a:pt x="38007" y="42865"/>
                  </a:lnTo>
                  <a:lnTo>
                    <a:pt x="36247" y="41293"/>
                  </a:lnTo>
                  <a:lnTo>
                    <a:pt x="35354" y="40525"/>
                  </a:lnTo>
                  <a:lnTo>
                    <a:pt x="34461" y="39766"/>
                  </a:lnTo>
                  <a:lnTo>
                    <a:pt x="33158" y="38614"/>
                  </a:lnTo>
                  <a:lnTo>
                    <a:pt x="32327" y="37819"/>
                  </a:lnTo>
                  <a:lnTo>
                    <a:pt x="31934" y="37399"/>
                  </a:lnTo>
                  <a:lnTo>
                    <a:pt x="31497" y="36908"/>
                  </a:lnTo>
                  <a:lnTo>
                    <a:pt x="30657" y="35872"/>
                  </a:lnTo>
                  <a:lnTo>
                    <a:pt x="30264" y="35328"/>
                  </a:lnTo>
                  <a:lnTo>
                    <a:pt x="31122" y="35078"/>
                  </a:lnTo>
                  <a:lnTo>
                    <a:pt x="32845" y="34613"/>
                  </a:lnTo>
                  <a:lnTo>
                    <a:pt x="34578" y="34220"/>
                  </a:lnTo>
                  <a:lnTo>
                    <a:pt x="36337" y="33908"/>
                  </a:lnTo>
                  <a:lnTo>
                    <a:pt x="37212" y="33792"/>
                  </a:lnTo>
                  <a:lnTo>
                    <a:pt x="38123" y="33685"/>
                  </a:lnTo>
                  <a:lnTo>
                    <a:pt x="39944" y="33569"/>
                  </a:lnTo>
                  <a:lnTo>
                    <a:pt x="40855" y="33569"/>
                  </a:lnTo>
                  <a:lnTo>
                    <a:pt x="41284" y="33586"/>
                  </a:lnTo>
                  <a:lnTo>
                    <a:pt x="42061" y="33658"/>
                  </a:lnTo>
                  <a:lnTo>
                    <a:pt x="43275" y="33854"/>
                  </a:lnTo>
                  <a:lnTo>
                    <a:pt x="44436" y="34078"/>
                  </a:lnTo>
                  <a:lnTo>
                    <a:pt x="44142" y="34006"/>
                  </a:lnTo>
                  <a:lnTo>
                    <a:pt x="42525" y="33667"/>
                  </a:lnTo>
                  <a:lnTo>
                    <a:pt x="41346" y="33470"/>
                  </a:lnTo>
                  <a:lnTo>
                    <a:pt x="40855" y="33435"/>
                  </a:lnTo>
                  <a:lnTo>
                    <a:pt x="39944" y="33399"/>
                  </a:lnTo>
                  <a:lnTo>
                    <a:pt x="38114" y="33452"/>
                  </a:lnTo>
                  <a:lnTo>
                    <a:pt x="37194" y="33533"/>
                  </a:lnTo>
                  <a:lnTo>
                    <a:pt x="36087" y="33658"/>
                  </a:lnTo>
                  <a:lnTo>
                    <a:pt x="34979" y="33827"/>
                  </a:lnTo>
                  <a:lnTo>
                    <a:pt x="36024" y="33292"/>
                  </a:lnTo>
                  <a:lnTo>
                    <a:pt x="37051" y="32720"/>
                  </a:lnTo>
                  <a:lnTo>
                    <a:pt x="37703" y="32327"/>
                  </a:lnTo>
                  <a:lnTo>
                    <a:pt x="38667" y="31684"/>
                  </a:lnTo>
                  <a:lnTo>
                    <a:pt x="39275" y="31220"/>
                  </a:lnTo>
                  <a:lnTo>
                    <a:pt x="39569" y="30970"/>
                  </a:lnTo>
                  <a:lnTo>
                    <a:pt x="39266" y="31211"/>
                  </a:lnTo>
                  <a:lnTo>
                    <a:pt x="38641" y="31649"/>
                  </a:lnTo>
                  <a:lnTo>
                    <a:pt x="37667" y="32256"/>
                  </a:lnTo>
                  <a:lnTo>
                    <a:pt x="36989" y="32613"/>
                  </a:lnTo>
                  <a:lnTo>
                    <a:pt x="36310" y="32970"/>
                  </a:lnTo>
                  <a:lnTo>
                    <a:pt x="34935" y="33622"/>
                  </a:lnTo>
                  <a:lnTo>
                    <a:pt x="34247" y="33935"/>
                  </a:lnTo>
                  <a:lnTo>
                    <a:pt x="33158" y="34158"/>
                  </a:lnTo>
                  <a:lnTo>
                    <a:pt x="30997" y="34649"/>
                  </a:lnTo>
                  <a:lnTo>
                    <a:pt x="30997" y="34649"/>
                  </a:lnTo>
                  <a:lnTo>
                    <a:pt x="31479" y="34310"/>
                  </a:lnTo>
                  <a:lnTo>
                    <a:pt x="32372" y="33560"/>
                  </a:lnTo>
                  <a:lnTo>
                    <a:pt x="32801" y="33167"/>
                  </a:lnTo>
                  <a:lnTo>
                    <a:pt x="33399" y="32568"/>
                  </a:lnTo>
                  <a:lnTo>
                    <a:pt x="34533" y="31327"/>
                  </a:lnTo>
                  <a:lnTo>
                    <a:pt x="35078" y="30684"/>
                  </a:lnTo>
                  <a:lnTo>
                    <a:pt x="35997" y="29568"/>
                  </a:lnTo>
                  <a:lnTo>
                    <a:pt x="37783" y="27318"/>
                  </a:lnTo>
                  <a:lnTo>
                    <a:pt x="38667" y="26183"/>
                  </a:lnTo>
                  <a:lnTo>
                    <a:pt x="38703" y="26157"/>
                  </a:lnTo>
                  <a:lnTo>
                    <a:pt x="38739" y="26121"/>
                  </a:lnTo>
                  <a:lnTo>
                    <a:pt x="39686" y="25933"/>
                  </a:lnTo>
                  <a:lnTo>
                    <a:pt x="41570" y="25523"/>
                  </a:lnTo>
                  <a:lnTo>
                    <a:pt x="42507" y="25290"/>
                  </a:lnTo>
                  <a:lnTo>
                    <a:pt x="43463" y="25023"/>
                  </a:lnTo>
                  <a:lnTo>
                    <a:pt x="44865" y="24558"/>
                  </a:lnTo>
                  <a:lnTo>
                    <a:pt x="45785" y="24192"/>
                  </a:lnTo>
                  <a:lnTo>
                    <a:pt x="46240" y="23987"/>
                  </a:lnTo>
                  <a:lnTo>
                    <a:pt x="45785" y="24174"/>
                  </a:lnTo>
                  <a:lnTo>
                    <a:pt x="44856" y="24514"/>
                  </a:lnTo>
                  <a:lnTo>
                    <a:pt x="43436" y="24942"/>
                  </a:lnTo>
                  <a:lnTo>
                    <a:pt x="42481" y="25174"/>
                  </a:lnTo>
                  <a:lnTo>
                    <a:pt x="41597" y="25371"/>
                  </a:lnTo>
                  <a:lnTo>
                    <a:pt x="39828" y="25710"/>
                  </a:lnTo>
                  <a:lnTo>
                    <a:pt x="38935" y="25862"/>
                  </a:lnTo>
                  <a:lnTo>
                    <a:pt x="39096" y="25648"/>
                  </a:lnTo>
                  <a:lnTo>
                    <a:pt x="39257" y="25451"/>
                  </a:lnTo>
                  <a:lnTo>
                    <a:pt x="41025" y="23299"/>
                  </a:lnTo>
                  <a:lnTo>
                    <a:pt x="41927" y="22227"/>
                  </a:lnTo>
                  <a:lnTo>
                    <a:pt x="42338" y="21754"/>
                  </a:lnTo>
                  <a:lnTo>
                    <a:pt x="43168" y="20817"/>
                  </a:lnTo>
                  <a:lnTo>
                    <a:pt x="43615" y="20379"/>
                  </a:lnTo>
                  <a:lnTo>
                    <a:pt x="43927" y="20093"/>
                  </a:lnTo>
                  <a:lnTo>
                    <a:pt x="44570" y="19548"/>
                  </a:lnTo>
                  <a:lnTo>
                    <a:pt x="45570" y="18789"/>
                  </a:lnTo>
                  <a:lnTo>
                    <a:pt x="46919" y="17923"/>
                  </a:lnTo>
                  <a:lnTo>
                    <a:pt x="48214" y="17200"/>
                  </a:lnTo>
                  <a:lnTo>
                    <a:pt x="49928" y="1636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0910" y="15941"/>
                  </a:lnTo>
                  <a:lnTo>
                    <a:pt x="49714" y="16396"/>
                  </a:lnTo>
                  <a:lnTo>
                    <a:pt x="48544" y="16923"/>
                  </a:lnTo>
                  <a:lnTo>
                    <a:pt x="47428" y="17504"/>
                  </a:lnTo>
                  <a:lnTo>
                    <a:pt x="46374" y="18111"/>
                  </a:lnTo>
                  <a:lnTo>
                    <a:pt x="45410" y="18736"/>
                  </a:lnTo>
                  <a:lnTo>
                    <a:pt x="44552" y="19361"/>
                  </a:lnTo>
                  <a:lnTo>
                    <a:pt x="43820" y="19977"/>
                  </a:lnTo>
                  <a:lnTo>
                    <a:pt x="43508" y="20272"/>
                  </a:lnTo>
                  <a:lnTo>
                    <a:pt x="42766" y="21031"/>
                  </a:lnTo>
                  <a:lnTo>
                    <a:pt x="42043" y="21808"/>
                  </a:lnTo>
                  <a:lnTo>
                    <a:pt x="42222" y="21102"/>
                  </a:lnTo>
                  <a:lnTo>
                    <a:pt x="42623" y="19700"/>
                  </a:lnTo>
                  <a:lnTo>
                    <a:pt x="42838" y="19004"/>
                  </a:lnTo>
                  <a:lnTo>
                    <a:pt x="43106" y="18200"/>
                  </a:lnTo>
                  <a:lnTo>
                    <a:pt x="43579" y="17021"/>
                  </a:lnTo>
                  <a:lnTo>
                    <a:pt x="43936" y="16253"/>
                  </a:lnTo>
                  <a:lnTo>
                    <a:pt x="44133" y="15878"/>
                  </a:lnTo>
                  <a:lnTo>
                    <a:pt x="43918" y="16244"/>
                  </a:lnTo>
                  <a:lnTo>
                    <a:pt x="43534" y="17003"/>
                  </a:lnTo>
                  <a:lnTo>
                    <a:pt x="43025" y="18173"/>
                  </a:lnTo>
                  <a:lnTo>
                    <a:pt x="42731" y="18968"/>
                  </a:lnTo>
                  <a:lnTo>
                    <a:pt x="42445" y="19763"/>
                  </a:lnTo>
                  <a:lnTo>
                    <a:pt x="41936" y="21379"/>
                  </a:lnTo>
                  <a:lnTo>
                    <a:pt x="41695" y="22192"/>
                  </a:lnTo>
                  <a:lnTo>
                    <a:pt x="41016" y="22942"/>
                  </a:lnTo>
                  <a:lnTo>
                    <a:pt x="39694" y="24487"/>
                  </a:lnTo>
                  <a:lnTo>
                    <a:pt x="39043" y="25264"/>
                  </a:lnTo>
                  <a:lnTo>
                    <a:pt x="37498" y="27148"/>
                  </a:lnTo>
                  <a:lnTo>
                    <a:pt x="35944" y="29023"/>
                  </a:lnTo>
                  <a:lnTo>
                    <a:pt x="35890" y="27880"/>
                  </a:lnTo>
                  <a:lnTo>
                    <a:pt x="35810" y="25603"/>
                  </a:lnTo>
                  <a:lnTo>
                    <a:pt x="35801" y="24460"/>
                  </a:lnTo>
                  <a:lnTo>
                    <a:pt x="35819" y="23254"/>
                  </a:lnTo>
                  <a:lnTo>
                    <a:pt x="35953" y="21451"/>
                  </a:lnTo>
                  <a:lnTo>
                    <a:pt x="36105" y="20254"/>
                  </a:lnTo>
                  <a:lnTo>
                    <a:pt x="36212" y="19656"/>
                  </a:lnTo>
                  <a:lnTo>
                    <a:pt x="36087" y="20254"/>
                  </a:lnTo>
                  <a:lnTo>
                    <a:pt x="35908" y="21442"/>
                  </a:lnTo>
                  <a:lnTo>
                    <a:pt x="35738" y="23254"/>
                  </a:lnTo>
                  <a:lnTo>
                    <a:pt x="35685" y="24460"/>
                  </a:lnTo>
                  <a:lnTo>
                    <a:pt x="35658" y="25666"/>
                  </a:lnTo>
                  <a:lnTo>
                    <a:pt x="35685" y="28077"/>
                  </a:lnTo>
                  <a:lnTo>
                    <a:pt x="35721" y="29282"/>
                  </a:lnTo>
                  <a:lnTo>
                    <a:pt x="35730" y="29282"/>
                  </a:lnTo>
                  <a:lnTo>
                    <a:pt x="35247" y="29845"/>
                  </a:lnTo>
                  <a:lnTo>
                    <a:pt x="34765" y="30407"/>
                  </a:lnTo>
                  <a:lnTo>
                    <a:pt x="34211" y="31032"/>
                  </a:lnTo>
                  <a:lnTo>
                    <a:pt x="33068" y="32238"/>
                  </a:lnTo>
                  <a:lnTo>
                    <a:pt x="32470" y="32809"/>
                  </a:lnTo>
                  <a:lnTo>
                    <a:pt x="31934" y="33283"/>
                  </a:lnTo>
                  <a:lnTo>
                    <a:pt x="31095" y="33935"/>
                  </a:lnTo>
                  <a:lnTo>
                    <a:pt x="30514" y="34319"/>
                  </a:lnTo>
                  <a:lnTo>
                    <a:pt x="30211" y="34488"/>
                  </a:lnTo>
                  <a:lnTo>
                    <a:pt x="30452" y="33560"/>
                  </a:lnTo>
                  <a:lnTo>
                    <a:pt x="30809" y="31693"/>
                  </a:lnTo>
                  <a:lnTo>
                    <a:pt x="30961" y="30765"/>
                  </a:lnTo>
                  <a:lnTo>
                    <a:pt x="31282" y="28621"/>
                  </a:lnTo>
                  <a:lnTo>
                    <a:pt x="31577" y="26487"/>
                  </a:lnTo>
                  <a:lnTo>
                    <a:pt x="32720" y="17923"/>
                  </a:lnTo>
                  <a:lnTo>
                    <a:pt x="32961" y="16191"/>
                  </a:lnTo>
                  <a:lnTo>
                    <a:pt x="33095" y="15342"/>
                  </a:lnTo>
                  <a:lnTo>
                    <a:pt x="34006" y="14530"/>
                  </a:lnTo>
                  <a:lnTo>
                    <a:pt x="35828" y="12869"/>
                  </a:lnTo>
                  <a:lnTo>
                    <a:pt x="36694" y="12012"/>
                  </a:lnTo>
                  <a:lnTo>
                    <a:pt x="37123" y="11574"/>
                  </a:lnTo>
                  <a:lnTo>
                    <a:pt x="37944" y="10672"/>
                  </a:lnTo>
                  <a:lnTo>
                    <a:pt x="38739" y="9743"/>
                  </a:lnTo>
                  <a:lnTo>
                    <a:pt x="39480" y="8770"/>
                  </a:lnTo>
                  <a:lnTo>
                    <a:pt x="39819" y="8261"/>
                  </a:lnTo>
                  <a:lnTo>
                    <a:pt x="39462" y="8761"/>
                  </a:lnTo>
                  <a:lnTo>
                    <a:pt x="38703" y="9717"/>
                  </a:lnTo>
                  <a:lnTo>
                    <a:pt x="37891" y="10619"/>
                  </a:lnTo>
                  <a:lnTo>
                    <a:pt x="37042" y="11494"/>
                  </a:lnTo>
                  <a:lnTo>
                    <a:pt x="36614" y="11922"/>
                  </a:lnTo>
                  <a:lnTo>
                    <a:pt x="35765" y="12726"/>
                  </a:lnTo>
                  <a:lnTo>
                    <a:pt x="34033" y="14262"/>
                  </a:lnTo>
                  <a:lnTo>
                    <a:pt x="33149" y="15012"/>
                  </a:lnTo>
                  <a:lnTo>
                    <a:pt x="33568" y="12190"/>
                  </a:lnTo>
                  <a:lnTo>
                    <a:pt x="34051" y="9386"/>
                  </a:lnTo>
                  <a:lnTo>
                    <a:pt x="34229" y="8315"/>
                  </a:lnTo>
                  <a:lnTo>
                    <a:pt x="34542" y="6091"/>
                  </a:lnTo>
                  <a:lnTo>
                    <a:pt x="34970" y="2555"/>
                  </a:lnTo>
                  <a:lnTo>
                    <a:pt x="353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2979602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1_Title and body">
    <p:bg>
      <p:bgPr>
        <a:solidFill>
          <a:schemeClr val="accent1"/>
        </a:solidFill>
        <a:effectLst/>
      </p:bgPr>
    </p:bg>
    <p:spTree>
      <p:nvGrpSpPr>
        <p:cNvPr id="1" name="Shape 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Google Shape;186;p4"/>
          <p:cNvSpPr txBox="1">
            <a:spLocks noGrp="1"/>
          </p:cNvSpPr>
          <p:nvPr>
            <p:ph type="title"/>
          </p:nvPr>
        </p:nvSpPr>
        <p:spPr>
          <a:xfrm>
            <a:off x="666750" y="454475"/>
            <a:ext cx="7924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7" name="Google Shape;187;p4"/>
          <p:cNvSpPr txBox="1">
            <a:spLocks noGrp="1"/>
          </p:cNvSpPr>
          <p:nvPr>
            <p:ph type="body" idx="1"/>
          </p:nvPr>
        </p:nvSpPr>
        <p:spPr>
          <a:xfrm>
            <a:off x="666750" y="1152475"/>
            <a:ext cx="78057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Nunito Black"/>
              <a:buAutoNum type="arabicPeriod"/>
              <a:defRPr sz="12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grpSp>
        <p:nvGrpSpPr>
          <p:cNvPr id="188" name="Google Shape;188;p4"/>
          <p:cNvGrpSpPr/>
          <p:nvPr/>
        </p:nvGrpSpPr>
        <p:grpSpPr>
          <a:xfrm rot="7320323">
            <a:off x="-1574109" y="-1481316"/>
            <a:ext cx="4031695" cy="3866827"/>
            <a:chOff x="-1361131" y="3033798"/>
            <a:chExt cx="4031687" cy="3866819"/>
          </a:xfrm>
        </p:grpSpPr>
        <p:sp>
          <p:nvSpPr>
            <p:cNvPr id="189" name="Google Shape;189;p4"/>
            <p:cNvSpPr/>
            <p:nvPr/>
          </p:nvSpPr>
          <p:spPr>
            <a:xfrm rot="-975157" flipH="1">
              <a:off x="-998443" y="3435250"/>
              <a:ext cx="3306310" cy="3063916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4"/>
            <p:cNvSpPr/>
            <p:nvPr/>
          </p:nvSpPr>
          <p:spPr>
            <a:xfrm rot="-975157" flipH="1">
              <a:off x="-517996" y="4168256"/>
              <a:ext cx="2651820" cy="1639114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4"/>
            <p:cNvSpPr/>
            <p:nvPr/>
          </p:nvSpPr>
          <p:spPr>
            <a:xfrm rot="-975157" flipH="1">
              <a:off x="6331" y="5357870"/>
              <a:ext cx="481227" cy="255024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4"/>
            <p:cNvSpPr/>
            <p:nvPr/>
          </p:nvSpPr>
          <p:spPr>
            <a:xfrm rot="-975157" flipH="1">
              <a:off x="-636678" y="4901000"/>
              <a:ext cx="273634" cy="58314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4"/>
            <p:cNvSpPr/>
            <p:nvPr/>
          </p:nvSpPr>
          <p:spPr>
            <a:xfrm rot="-975157" flipH="1">
              <a:off x="-61287" y="4568963"/>
              <a:ext cx="63622" cy="451196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4"/>
            <p:cNvSpPr/>
            <p:nvPr/>
          </p:nvSpPr>
          <p:spPr>
            <a:xfrm rot="-975157" flipH="1">
              <a:off x="1281559" y="4908023"/>
              <a:ext cx="93047" cy="449987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4"/>
            <p:cNvSpPr/>
            <p:nvPr/>
          </p:nvSpPr>
          <p:spPr>
            <a:xfrm rot="-975157" flipH="1">
              <a:off x="564398" y="4729396"/>
              <a:ext cx="139269" cy="579582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" name="Google Shape;196;p4"/>
          <p:cNvGrpSpPr/>
          <p:nvPr/>
        </p:nvGrpSpPr>
        <p:grpSpPr>
          <a:xfrm rot="-2700000">
            <a:off x="7127923" y="2341881"/>
            <a:ext cx="3569475" cy="3349948"/>
            <a:chOff x="6267770" y="3503895"/>
            <a:chExt cx="3569509" cy="3349980"/>
          </a:xfrm>
        </p:grpSpPr>
        <p:sp>
          <p:nvSpPr>
            <p:cNvPr id="197" name="Google Shape;197;p4"/>
            <p:cNvSpPr/>
            <p:nvPr/>
          </p:nvSpPr>
          <p:spPr>
            <a:xfrm rot="310762">
              <a:off x="6399320" y="3646881"/>
              <a:ext cx="3306409" cy="3064008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4"/>
            <p:cNvSpPr/>
            <p:nvPr/>
          </p:nvSpPr>
          <p:spPr>
            <a:xfrm rot="310762">
              <a:off x="6580174" y="4408927"/>
              <a:ext cx="2651899" cy="1639163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4"/>
            <p:cNvSpPr/>
            <p:nvPr/>
          </p:nvSpPr>
          <p:spPr>
            <a:xfrm rot="310762">
              <a:off x="8311563" y="5481535"/>
              <a:ext cx="481241" cy="255032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4"/>
            <p:cNvSpPr/>
            <p:nvPr/>
          </p:nvSpPr>
          <p:spPr>
            <a:xfrm rot="310762">
              <a:off x="9041624" y="4891567"/>
              <a:ext cx="273642" cy="58316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4"/>
            <p:cNvSpPr/>
            <p:nvPr/>
          </p:nvSpPr>
          <p:spPr>
            <a:xfrm rot="310762">
              <a:off x="8658958" y="4652399"/>
              <a:ext cx="63624" cy="451210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4"/>
            <p:cNvSpPr/>
            <p:nvPr/>
          </p:nvSpPr>
          <p:spPr>
            <a:xfrm rot="310762">
              <a:off x="7376965" y="5245894"/>
              <a:ext cx="93050" cy="450001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4"/>
            <p:cNvSpPr/>
            <p:nvPr/>
          </p:nvSpPr>
          <p:spPr>
            <a:xfrm rot="310762">
              <a:off x="8013121" y="4936084"/>
              <a:ext cx="139273" cy="579599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4" name="Google Shape;204;p4"/>
          <p:cNvSpPr/>
          <p:nvPr/>
        </p:nvSpPr>
        <p:spPr>
          <a:xfrm>
            <a:off x="8778600" y="964291"/>
            <a:ext cx="15489" cy="15206"/>
          </a:xfrm>
          <a:custGeom>
            <a:avLst/>
            <a:gdLst/>
            <a:ahLst/>
            <a:cxnLst/>
            <a:rect l="l" t="t" r="r" b="b"/>
            <a:pathLst>
              <a:path w="492" h="483" extrusionOk="0">
                <a:moveTo>
                  <a:pt x="197" y="0"/>
                </a:moveTo>
                <a:lnTo>
                  <a:pt x="81" y="63"/>
                </a:lnTo>
                <a:lnTo>
                  <a:pt x="0" y="232"/>
                </a:lnTo>
                <a:lnTo>
                  <a:pt x="27" y="357"/>
                </a:lnTo>
                <a:lnTo>
                  <a:pt x="89" y="438"/>
                </a:lnTo>
                <a:lnTo>
                  <a:pt x="143" y="464"/>
                </a:lnTo>
                <a:lnTo>
                  <a:pt x="188" y="482"/>
                </a:lnTo>
                <a:lnTo>
                  <a:pt x="286" y="482"/>
                </a:lnTo>
                <a:lnTo>
                  <a:pt x="411" y="420"/>
                </a:lnTo>
                <a:lnTo>
                  <a:pt x="491" y="259"/>
                </a:lnTo>
                <a:lnTo>
                  <a:pt x="465" y="125"/>
                </a:lnTo>
                <a:lnTo>
                  <a:pt x="402" y="45"/>
                </a:lnTo>
                <a:lnTo>
                  <a:pt x="348" y="18"/>
                </a:lnTo>
                <a:lnTo>
                  <a:pt x="295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5" name="Google Shape;205;p4"/>
          <p:cNvGrpSpPr/>
          <p:nvPr/>
        </p:nvGrpSpPr>
        <p:grpSpPr>
          <a:xfrm>
            <a:off x="7943264" y="167206"/>
            <a:ext cx="1025923" cy="980736"/>
            <a:chOff x="272975" y="3808881"/>
            <a:chExt cx="877007" cy="838379"/>
          </a:xfrm>
        </p:grpSpPr>
        <p:sp>
          <p:nvSpPr>
            <p:cNvPr id="206" name="Google Shape;206;p4"/>
            <p:cNvSpPr/>
            <p:nvPr/>
          </p:nvSpPr>
          <p:spPr>
            <a:xfrm>
              <a:off x="272975" y="3808881"/>
              <a:ext cx="877007" cy="838379"/>
            </a:xfrm>
            <a:custGeom>
              <a:avLst/>
              <a:gdLst/>
              <a:ahLst/>
              <a:cxnLst/>
              <a:rect l="l" t="t" r="r" b="b"/>
              <a:pathLst>
                <a:path w="60234" h="57581" extrusionOk="0">
                  <a:moveTo>
                    <a:pt x="41597" y="0"/>
                  </a:moveTo>
                  <a:lnTo>
                    <a:pt x="41043" y="1000"/>
                  </a:lnTo>
                  <a:lnTo>
                    <a:pt x="39837" y="3117"/>
                  </a:lnTo>
                  <a:lnTo>
                    <a:pt x="39123" y="4197"/>
                  </a:lnTo>
                  <a:lnTo>
                    <a:pt x="38623" y="4876"/>
                  </a:lnTo>
                  <a:lnTo>
                    <a:pt x="38096" y="5492"/>
                  </a:lnTo>
                  <a:lnTo>
                    <a:pt x="37551" y="6019"/>
                  </a:lnTo>
                  <a:lnTo>
                    <a:pt x="36989" y="6439"/>
                  </a:lnTo>
                  <a:lnTo>
                    <a:pt x="36426" y="6715"/>
                  </a:lnTo>
                  <a:lnTo>
                    <a:pt x="35989" y="6814"/>
                  </a:lnTo>
                  <a:lnTo>
                    <a:pt x="35703" y="6832"/>
                  </a:lnTo>
                  <a:lnTo>
                    <a:pt x="35417" y="6796"/>
                  </a:lnTo>
                  <a:lnTo>
                    <a:pt x="35122" y="6707"/>
                  </a:lnTo>
                  <a:lnTo>
                    <a:pt x="34837" y="6564"/>
                  </a:lnTo>
                  <a:lnTo>
                    <a:pt x="34551" y="6367"/>
                  </a:lnTo>
                  <a:lnTo>
                    <a:pt x="34265" y="6108"/>
                  </a:lnTo>
                  <a:lnTo>
                    <a:pt x="33979" y="5778"/>
                  </a:lnTo>
                  <a:lnTo>
                    <a:pt x="33845" y="5590"/>
                  </a:lnTo>
                  <a:lnTo>
                    <a:pt x="33738" y="5715"/>
                  </a:lnTo>
                  <a:lnTo>
                    <a:pt x="33577" y="6144"/>
                  </a:lnTo>
                  <a:lnTo>
                    <a:pt x="33417" y="7055"/>
                  </a:lnTo>
                  <a:lnTo>
                    <a:pt x="33301" y="8519"/>
                  </a:lnTo>
                  <a:lnTo>
                    <a:pt x="33211" y="9823"/>
                  </a:lnTo>
                  <a:lnTo>
                    <a:pt x="33149" y="10234"/>
                  </a:lnTo>
                  <a:lnTo>
                    <a:pt x="32988" y="10886"/>
                  </a:lnTo>
                  <a:lnTo>
                    <a:pt x="32479" y="12600"/>
                  </a:lnTo>
                  <a:lnTo>
                    <a:pt x="31854" y="14395"/>
                  </a:lnTo>
                  <a:lnTo>
                    <a:pt x="31282" y="15869"/>
                  </a:lnTo>
                  <a:lnTo>
                    <a:pt x="31068" y="16306"/>
                  </a:lnTo>
                  <a:lnTo>
                    <a:pt x="30863" y="16681"/>
                  </a:lnTo>
                  <a:lnTo>
                    <a:pt x="30515" y="17155"/>
                  </a:lnTo>
                  <a:lnTo>
                    <a:pt x="30291" y="17324"/>
                  </a:lnTo>
                  <a:lnTo>
                    <a:pt x="30148" y="17360"/>
                  </a:lnTo>
                  <a:lnTo>
                    <a:pt x="29961" y="17324"/>
                  </a:lnTo>
                  <a:lnTo>
                    <a:pt x="29747" y="17119"/>
                  </a:lnTo>
                  <a:lnTo>
                    <a:pt x="29541" y="16806"/>
                  </a:lnTo>
                  <a:lnTo>
                    <a:pt x="29264" y="16226"/>
                  </a:lnTo>
                  <a:lnTo>
                    <a:pt x="29059" y="15869"/>
                  </a:lnTo>
                  <a:lnTo>
                    <a:pt x="28764" y="15333"/>
                  </a:lnTo>
                  <a:lnTo>
                    <a:pt x="27925" y="13681"/>
                  </a:lnTo>
                  <a:lnTo>
                    <a:pt x="26594" y="10877"/>
                  </a:lnTo>
                  <a:lnTo>
                    <a:pt x="26076" y="9805"/>
                  </a:lnTo>
                  <a:lnTo>
                    <a:pt x="25916" y="9430"/>
                  </a:lnTo>
                  <a:lnTo>
                    <a:pt x="25648" y="8555"/>
                  </a:lnTo>
                  <a:lnTo>
                    <a:pt x="25460" y="7573"/>
                  </a:lnTo>
                  <a:lnTo>
                    <a:pt x="25362" y="6519"/>
                  </a:lnTo>
                  <a:lnTo>
                    <a:pt x="25353" y="5983"/>
                  </a:lnTo>
                  <a:lnTo>
                    <a:pt x="24996" y="6385"/>
                  </a:lnTo>
                  <a:lnTo>
                    <a:pt x="24308" y="7341"/>
                  </a:lnTo>
                  <a:lnTo>
                    <a:pt x="23603" y="8287"/>
                  </a:lnTo>
                  <a:lnTo>
                    <a:pt x="23022" y="8903"/>
                  </a:lnTo>
                  <a:lnTo>
                    <a:pt x="22594" y="9234"/>
                  </a:lnTo>
                  <a:lnTo>
                    <a:pt x="22370" y="9359"/>
                  </a:lnTo>
                  <a:lnTo>
                    <a:pt x="22281" y="9394"/>
                  </a:lnTo>
                  <a:lnTo>
                    <a:pt x="22085" y="9403"/>
                  </a:lnTo>
                  <a:lnTo>
                    <a:pt x="21879" y="9332"/>
                  </a:lnTo>
                  <a:lnTo>
                    <a:pt x="21674" y="9198"/>
                  </a:lnTo>
                  <a:lnTo>
                    <a:pt x="21335" y="8885"/>
                  </a:lnTo>
                  <a:lnTo>
                    <a:pt x="20879" y="8314"/>
                  </a:lnTo>
                  <a:lnTo>
                    <a:pt x="20191" y="7242"/>
                  </a:lnTo>
                  <a:lnTo>
                    <a:pt x="19388" y="5742"/>
                  </a:lnTo>
                  <a:lnTo>
                    <a:pt x="19084" y="5144"/>
                  </a:lnTo>
                  <a:lnTo>
                    <a:pt x="18959" y="5546"/>
                  </a:lnTo>
                  <a:lnTo>
                    <a:pt x="18700" y="6215"/>
                  </a:lnTo>
                  <a:lnTo>
                    <a:pt x="18441" y="6742"/>
                  </a:lnTo>
                  <a:lnTo>
                    <a:pt x="18173" y="7144"/>
                  </a:lnTo>
                  <a:lnTo>
                    <a:pt x="17870" y="7412"/>
                  </a:lnTo>
                  <a:lnTo>
                    <a:pt x="17539" y="7564"/>
                  </a:lnTo>
                  <a:lnTo>
                    <a:pt x="17164" y="7591"/>
                  </a:lnTo>
                  <a:lnTo>
                    <a:pt x="16736" y="7510"/>
                  </a:lnTo>
                  <a:lnTo>
                    <a:pt x="16494" y="7421"/>
                  </a:lnTo>
                  <a:lnTo>
                    <a:pt x="16227" y="7314"/>
                  </a:lnTo>
                  <a:lnTo>
                    <a:pt x="15673" y="7019"/>
                  </a:lnTo>
                  <a:lnTo>
                    <a:pt x="15110" y="6644"/>
                  </a:lnTo>
                  <a:lnTo>
                    <a:pt x="14566" y="6224"/>
                  </a:lnTo>
                  <a:lnTo>
                    <a:pt x="13771" y="5519"/>
                  </a:lnTo>
                  <a:lnTo>
                    <a:pt x="12833" y="4501"/>
                  </a:lnTo>
                  <a:lnTo>
                    <a:pt x="12449" y="4010"/>
                  </a:lnTo>
                  <a:lnTo>
                    <a:pt x="12458" y="4072"/>
                  </a:lnTo>
                  <a:lnTo>
                    <a:pt x="12485" y="4161"/>
                  </a:lnTo>
                  <a:lnTo>
                    <a:pt x="12467" y="4117"/>
                  </a:lnTo>
                  <a:lnTo>
                    <a:pt x="12449" y="4081"/>
                  </a:lnTo>
                  <a:lnTo>
                    <a:pt x="12547" y="4787"/>
                  </a:lnTo>
                  <a:lnTo>
                    <a:pt x="12824" y="6126"/>
                  </a:lnTo>
                  <a:lnTo>
                    <a:pt x="13128" y="7385"/>
                  </a:lnTo>
                  <a:lnTo>
                    <a:pt x="13369" y="8564"/>
                  </a:lnTo>
                  <a:lnTo>
                    <a:pt x="13440" y="9127"/>
                  </a:lnTo>
                  <a:lnTo>
                    <a:pt x="13458" y="9511"/>
                  </a:lnTo>
                  <a:lnTo>
                    <a:pt x="13414" y="9939"/>
                  </a:lnTo>
                  <a:lnTo>
                    <a:pt x="13351" y="10162"/>
                  </a:lnTo>
                  <a:lnTo>
                    <a:pt x="13253" y="10341"/>
                  </a:lnTo>
                  <a:lnTo>
                    <a:pt x="13128" y="10466"/>
                  </a:lnTo>
                  <a:lnTo>
                    <a:pt x="12896" y="10600"/>
                  </a:lnTo>
                  <a:lnTo>
                    <a:pt x="12512" y="10680"/>
                  </a:lnTo>
                  <a:lnTo>
                    <a:pt x="12056" y="10689"/>
                  </a:lnTo>
                  <a:lnTo>
                    <a:pt x="11556" y="10671"/>
                  </a:lnTo>
                  <a:lnTo>
                    <a:pt x="11011" y="10689"/>
                  </a:lnTo>
                  <a:lnTo>
                    <a:pt x="10735" y="10725"/>
                  </a:lnTo>
                  <a:lnTo>
                    <a:pt x="11145" y="11430"/>
                  </a:lnTo>
                  <a:lnTo>
                    <a:pt x="11878" y="12565"/>
                  </a:lnTo>
                  <a:lnTo>
                    <a:pt x="12297" y="13315"/>
                  </a:lnTo>
                  <a:lnTo>
                    <a:pt x="12449" y="13672"/>
                  </a:lnTo>
                  <a:lnTo>
                    <a:pt x="12610" y="14056"/>
                  </a:lnTo>
                  <a:lnTo>
                    <a:pt x="12985" y="14860"/>
                  </a:lnTo>
                  <a:lnTo>
                    <a:pt x="13226" y="15458"/>
                  </a:lnTo>
                  <a:lnTo>
                    <a:pt x="13396" y="16047"/>
                  </a:lnTo>
                  <a:lnTo>
                    <a:pt x="13440" y="16458"/>
                  </a:lnTo>
                  <a:lnTo>
                    <a:pt x="13431" y="16717"/>
                  </a:lnTo>
                  <a:lnTo>
                    <a:pt x="13369" y="16949"/>
                  </a:lnTo>
                  <a:lnTo>
                    <a:pt x="13262" y="17155"/>
                  </a:lnTo>
                  <a:lnTo>
                    <a:pt x="13092" y="17315"/>
                  </a:lnTo>
                  <a:lnTo>
                    <a:pt x="12860" y="17449"/>
                  </a:lnTo>
                  <a:lnTo>
                    <a:pt x="12708" y="17494"/>
                  </a:lnTo>
                  <a:lnTo>
                    <a:pt x="12235" y="17601"/>
                  </a:lnTo>
                  <a:lnTo>
                    <a:pt x="11199" y="17735"/>
                  </a:lnTo>
                  <a:lnTo>
                    <a:pt x="10083" y="17851"/>
                  </a:lnTo>
                  <a:lnTo>
                    <a:pt x="9190" y="18030"/>
                  </a:lnTo>
                  <a:lnTo>
                    <a:pt x="8591" y="18208"/>
                  </a:lnTo>
                  <a:lnTo>
                    <a:pt x="8288" y="18324"/>
                  </a:lnTo>
                  <a:lnTo>
                    <a:pt x="8520" y="18494"/>
                  </a:lnTo>
                  <a:lnTo>
                    <a:pt x="9083" y="18860"/>
                  </a:lnTo>
                  <a:lnTo>
                    <a:pt x="10065" y="19414"/>
                  </a:lnTo>
                  <a:lnTo>
                    <a:pt x="11485" y="20155"/>
                  </a:lnTo>
                  <a:lnTo>
                    <a:pt x="12797" y="20869"/>
                  </a:lnTo>
                  <a:lnTo>
                    <a:pt x="13306" y="21209"/>
                  </a:lnTo>
                  <a:lnTo>
                    <a:pt x="13619" y="21432"/>
                  </a:lnTo>
                  <a:lnTo>
                    <a:pt x="14369" y="22066"/>
                  </a:lnTo>
                  <a:lnTo>
                    <a:pt x="15209" y="22843"/>
                  </a:lnTo>
                  <a:lnTo>
                    <a:pt x="16066" y="23736"/>
                  </a:lnTo>
                  <a:lnTo>
                    <a:pt x="16878" y="24674"/>
                  </a:lnTo>
                  <a:lnTo>
                    <a:pt x="17593" y="25611"/>
                  </a:lnTo>
                  <a:lnTo>
                    <a:pt x="18138" y="26495"/>
                  </a:lnTo>
                  <a:lnTo>
                    <a:pt x="18388" y="27094"/>
                  </a:lnTo>
                  <a:lnTo>
                    <a:pt x="18477" y="27442"/>
                  </a:lnTo>
                  <a:lnTo>
                    <a:pt x="18486" y="27603"/>
                  </a:lnTo>
                  <a:lnTo>
                    <a:pt x="18459" y="27701"/>
                  </a:lnTo>
                  <a:lnTo>
                    <a:pt x="18280" y="27853"/>
                  </a:lnTo>
                  <a:lnTo>
                    <a:pt x="17995" y="27942"/>
                  </a:lnTo>
                  <a:lnTo>
                    <a:pt x="17629" y="27995"/>
                  </a:lnTo>
                  <a:lnTo>
                    <a:pt x="16557" y="28004"/>
                  </a:lnTo>
                  <a:lnTo>
                    <a:pt x="15869" y="27969"/>
                  </a:lnTo>
                  <a:lnTo>
                    <a:pt x="15414" y="27942"/>
                  </a:lnTo>
                  <a:lnTo>
                    <a:pt x="14119" y="27754"/>
                  </a:lnTo>
                  <a:lnTo>
                    <a:pt x="11967" y="27370"/>
                  </a:lnTo>
                  <a:lnTo>
                    <a:pt x="11011" y="27174"/>
                  </a:lnTo>
                  <a:lnTo>
                    <a:pt x="10243" y="26986"/>
                  </a:lnTo>
                  <a:lnTo>
                    <a:pt x="8743" y="26522"/>
                  </a:lnTo>
                  <a:lnTo>
                    <a:pt x="7841" y="26201"/>
                  </a:lnTo>
                  <a:lnTo>
                    <a:pt x="7493" y="26049"/>
                  </a:lnTo>
                  <a:lnTo>
                    <a:pt x="7698" y="26504"/>
                  </a:lnTo>
                  <a:lnTo>
                    <a:pt x="7940" y="27129"/>
                  </a:lnTo>
                  <a:lnTo>
                    <a:pt x="8038" y="27513"/>
                  </a:lnTo>
                  <a:lnTo>
                    <a:pt x="8056" y="27879"/>
                  </a:lnTo>
                  <a:lnTo>
                    <a:pt x="7975" y="28237"/>
                  </a:lnTo>
                  <a:lnTo>
                    <a:pt x="7788" y="28585"/>
                  </a:lnTo>
                  <a:lnTo>
                    <a:pt x="7457" y="28933"/>
                  </a:lnTo>
                  <a:lnTo>
                    <a:pt x="7234" y="29103"/>
                  </a:lnTo>
                  <a:lnTo>
                    <a:pt x="7073" y="29210"/>
                  </a:lnTo>
                  <a:lnTo>
                    <a:pt x="6680" y="29353"/>
                  </a:lnTo>
                  <a:lnTo>
                    <a:pt x="5975" y="29487"/>
                  </a:lnTo>
                  <a:lnTo>
                    <a:pt x="4903" y="29594"/>
                  </a:lnTo>
                  <a:lnTo>
                    <a:pt x="4135" y="29692"/>
                  </a:lnTo>
                  <a:lnTo>
                    <a:pt x="3689" y="29799"/>
                  </a:lnTo>
                  <a:lnTo>
                    <a:pt x="3492" y="29871"/>
                  </a:lnTo>
                  <a:lnTo>
                    <a:pt x="3859" y="30005"/>
                  </a:lnTo>
                  <a:lnTo>
                    <a:pt x="4341" y="30273"/>
                  </a:lnTo>
                  <a:lnTo>
                    <a:pt x="4528" y="30487"/>
                  </a:lnTo>
                  <a:lnTo>
                    <a:pt x="4600" y="30630"/>
                  </a:lnTo>
                  <a:lnTo>
                    <a:pt x="4609" y="30844"/>
                  </a:lnTo>
                  <a:lnTo>
                    <a:pt x="4466" y="31112"/>
                  </a:lnTo>
                  <a:lnTo>
                    <a:pt x="4198" y="31353"/>
                  </a:lnTo>
                  <a:lnTo>
                    <a:pt x="3850" y="31559"/>
                  </a:lnTo>
                  <a:lnTo>
                    <a:pt x="3448" y="31710"/>
                  </a:lnTo>
                  <a:lnTo>
                    <a:pt x="3233" y="31764"/>
                  </a:lnTo>
                  <a:lnTo>
                    <a:pt x="2885" y="31835"/>
                  </a:lnTo>
                  <a:lnTo>
                    <a:pt x="2064" y="31951"/>
                  </a:lnTo>
                  <a:lnTo>
                    <a:pt x="1197" y="31987"/>
                  </a:lnTo>
                  <a:lnTo>
                    <a:pt x="563" y="31943"/>
                  </a:lnTo>
                  <a:lnTo>
                    <a:pt x="179" y="31871"/>
                  </a:lnTo>
                  <a:lnTo>
                    <a:pt x="1" y="31818"/>
                  </a:lnTo>
                  <a:lnTo>
                    <a:pt x="269" y="32210"/>
                  </a:lnTo>
                  <a:lnTo>
                    <a:pt x="930" y="32969"/>
                  </a:lnTo>
                  <a:lnTo>
                    <a:pt x="1662" y="33666"/>
                  </a:lnTo>
                  <a:lnTo>
                    <a:pt x="2439" y="34309"/>
                  </a:lnTo>
                  <a:lnTo>
                    <a:pt x="2823" y="34604"/>
                  </a:lnTo>
                  <a:lnTo>
                    <a:pt x="3216" y="34836"/>
                  </a:lnTo>
                  <a:lnTo>
                    <a:pt x="4037" y="35309"/>
                  </a:lnTo>
                  <a:lnTo>
                    <a:pt x="4350" y="35622"/>
                  </a:lnTo>
                  <a:lnTo>
                    <a:pt x="4475" y="35863"/>
                  </a:lnTo>
                  <a:lnTo>
                    <a:pt x="4502" y="35997"/>
                  </a:lnTo>
                  <a:lnTo>
                    <a:pt x="4519" y="36113"/>
                  </a:lnTo>
                  <a:lnTo>
                    <a:pt x="4484" y="36318"/>
                  </a:lnTo>
                  <a:lnTo>
                    <a:pt x="4376" y="36497"/>
                  </a:lnTo>
                  <a:lnTo>
                    <a:pt x="4198" y="36658"/>
                  </a:lnTo>
                  <a:lnTo>
                    <a:pt x="3805" y="36899"/>
                  </a:lnTo>
                  <a:lnTo>
                    <a:pt x="3010" y="37274"/>
                  </a:lnTo>
                  <a:lnTo>
                    <a:pt x="2483" y="37506"/>
                  </a:lnTo>
                  <a:lnTo>
                    <a:pt x="2635" y="37586"/>
                  </a:lnTo>
                  <a:lnTo>
                    <a:pt x="2974" y="37711"/>
                  </a:lnTo>
                  <a:lnTo>
                    <a:pt x="3519" y="37836"/>
                  </a:lnTo>
                  <a:lnTo>
                    <a:pt x="4725" y="37961"/>
                  </a:lnTo>
                  <a:lnTo>
                    <a:pt x="5921" y="38068"/>
                  </a:lnTo>
                  <a:lnTo>
                    <a:pt x="6457" y="38193"/>
                  </a:lnTo>
                  <a:lnTo>
                    <a:pt x="6770" y="38310"/>
                  </a:lnTo>
                  <a:lnTo>
                    <a:pt x="7055" y="38461"/>
                  </a:lnTo>
                  <a:lnTo>
                    <a:pt x="7297" y="38667"/>
                  </a:lnTo>
                  <a:lnTo>
                    <a:pt x="7484" y="38926"/>
                  </a:lnTo>
                  <a:lnTo>
                    <a:pt x="7609" y="39247"/>
                  </a:lnTo>
                  <a:lnTo>
                    <a:pt x="7654" y="39435"/>
                  </a:lnTo>
                  <a:lnTo>
                    <a:pt x="7672" y="39613"/>
                  </a:lnTo>
                  <a:lnTo>
                    <a:pt x="7627" y="39962"/>
                  </a:lnTo>
                  <a:lnTo>
                    <a:pt x="7493" y="40283"/>
                  </a:lnTo>
                  <a:lnTo>
                    <a:pt x="7323" y="40542"/>
                  </a:lnTo>
                  <a:lnTo>
                    <a:pt x="7234" y="40649"/>
                  </a:lnTo>
                  <a:lnTo>
                    <a:pt x="6546" y="41355"/>
                  </a:lnTo>
                  <a:lnTo>
                    <a:pt x="5403" y="42391"/>
                  </a:lnTo>
                  <a:lnTo>
                    <a:pt x="4609" y="43025"/>
                  </a:lnTo>
                  <a:lnTo>
                    <a:pt x="6332" y="42873"/>
                  </a:lnTo>
                  <a:lnTo>
                    <a:pt x="8770" y="42748"/>
                  </a:lnTo>
                  <a:lnTo>
                    <a:pt x="10324" y="42792"/>
                  </a:lnTo>
                  <a:lnTo>
                    <a:pt x="11092" y="42873"/>
                  </a:lnTo>
                  <a:lnTo>
                    <a:pt x="12056" y="42998"/>
                  </a:lnTo>
                  <a:lnTo>
                    <a:pt x="13494" y="43239"/>
                  </a:lnTo>
                  <a:lnTo>
                    <a:pt x="14423" y="43480"/>
                  </a:lnTo>
                  <a:lnTo>
                    <a:pt x="14887" y="43650"/>
                  </a:lnTo>
                  <a:lnTo>
                    <a:pt x="15101" y="43748"/>
                  </a:lnTo>
                  <a:lnTo>
                    <a:pt x="15414" y="43989"/>
                  </a:lnTo>
                  <a:lnTo>
                    <a:pt x="15601" y="44284"/>
                  </a:lnTo>
                  <a:lnTo>
                    <a:pt x="15673" y="44614"/>
                  </a:lnTo>
                  <a:lnTo>
                    <a:pt x="15628" y="44989"/>
                  </a:lnTo>
                  <a:lnTo>
                    <a:pt x="15503" y="45382"/>
                  </a:lnTo>
                  <a:lnTo>
                    <a:pt x="15298" y="45793"/>
                  </a:lnTo>
                  <a:lnTo>
                    <a:pt x="15021" y="46221"/>
                  </a:lnTo>
                  <a:lnTo>
                    <a:pt x="14530" y="46847"/>
                  </a:lnTo>
                  <a:lnTo>
                    <a:pt x="13771" y="47632"/>
                  </a:lnTo>
                  <a:lnTo>
                    <a:pt x="12994" y="48293"/>
                  </a:lnTo>
                  <a:lnTo>
                    <a:pt x="12315" y="48758"/>
                  </a:lnTo>
                  <a:lnTo>
                    <a:pt x="12056" y="48883"/>
                  </a:lnTo>
                  <a:lnTo>
                    <a:pt x="12387" y="48999"/>
                  </a:lnTo>
                  <a:lnTo>
                    <a:pt x="12735" y="49195"/>
                  </a:lnTo>
                  <a:lnTo>
                    <a:pt x="12896" y="49356"/>
                  </a:lnTo>
                  <a:lnTo>
                    <a:pt x="13003" y="49535"/>
                  </a:lnTo>
                  <a:lnTo>
                    <a:pt x="13039" y="49758"/>
                  </a:lnTo>
                  <a:lnTo>
                    <a:pt x="13021" y="50017"/>
                  </a:lnTo>
                  <a:lnTo>
                    <a:pt x="12940" y="50320"/>
                  </a:lnTo>
                  <a:lnTo>
                    <a:pt x="12699" y="50883"/>
                  </a:lnTo>
                  <a:lnTo>
                    <a:pt x="12154" y="51874"/>
                  </a:lnTo>
                  <a:lnTo>
                    <a:pt x="10878" y="53910"/>
                  </a:lnTo>
                  <a:lnTo>
                    <a:pt x="9627" y="55866"/>
                  </a:lnTo>
                  <a:lnTo>
                    <a:pt x="10217" y="55553"/>
                  </a:lnTo>
                  <a:lnTo>
                    <a:pt x="11610" y="54857"/>
                  </a:lnTo>
                  <a:lnTo>
                    <a:pt x="12637" y="54419"/>
                  </a:lnTo>
                  <a:lnTo>
                    <a:pt x="13405" y="54178"/>
                  </a:lnTo>
                  <a:lnTo>
                    <a:pt x="13896" y="54080"/>
                  </a:lnTo>
                  <a:lnTo>
                    <a:pt x="14351" y="54035"/>
                  </a:lnTo>
                  <a:lnTo>
                    <a:pt x="14762" y="54071"/>
                  </a:lnTo>
                  <a:lnTo>
                    <a:pt x="15110" y="54196"/>
                  </a:lnTo>
                  <a:lnTo>
                    <a:pt x="15396" y="54419"/>
                  </a:lnTo>
                  <a:lnTo>
                    <a:pt x="15593" y="54750"/>
                  </a:lnTo>
                  <a:lnTo>
                    <a:pt x="15700" y="55205"/>
                  </a:lnTo>
                  <a:lnTo>
                    <a:pt x="15718" y="55491"/>
                  </a:lnTo>
                  <a:lnTo>
                    <a:pt x="15780" y="55428"/>
                  </a:lnTo>
                  <a:lnTo>
                    <a:pt x="16459" y="54794"/>
                  </a:lnTo>
                  <a:lnTo>
                    <a:pt x="17236" y="54223"/>
                  </a:lnTo>
                  <a:lnTo>
                    <a:pt x="17798" y="53919"/>
                  </a:lnTo>
                  <a:lnTo>
                    <a:pt x="18218" y="53785"/>
                  </a:lnTo>
                  <a:lnTo>
                    <a:pt x="18495" y="53749"/>
                  </a:lnTo>
                  <a:lnTo>
                    <a:pt x="18754" y="53767"/>
                  </a:lnTo>
                  <a:lnTo>
                    <a:pt x="18995" y="53857"/>
                  </a:lnTo>
                  <a:lnTo>
                    <a:pt x="19111" y="53937"/>
                  </a:lnTo>
                  <a:lnTo>
                    <a:pt x="19298" y="54089"/>
                  </a:lnTo>
                  <a:lnTo>
                    <a:pt x="19593" y="54455"/>
                  </a:lnTo>
                  <a:lnTo>
                    <a:pt x="19781" y="54892"/>
                  </a:lnTo>
                  <a:lnTo>
                    <a:pt x="19888" y="55357"/>
                  </a:lnTo>
                  <a:lnTo>
                    <a:pt x="19941" y="56098"/>
                  </a:lnTo>
                  <a:lnTo>
                    <a:pt x="19861" y="57080"/>
                  </a:lnTo>
                  <a:lnTo>
                    <a:pt x="19799" y="57500"/>
                  </a:lnTo>
                  <a:lnTo>
                    <a:pt x="20602" y="56812"/>
                  </a:lnTo>
                  <a:lnTo>
                    <a:pt x="21727" y="55768"/>
                  </a:lnTo>
                  <a:lnTo>
                    <a:pt x="22451" y="54955"/>
                  </a:lnTo>
                  <a:lnTo>
                    <a:pt x="24183" y="53098"/>
                  </a:lnTo>
                  <a:lnTo>
                    <a:pt x="24906" y="52392"/>
                  </a:lnTo>
                  <a:lnTo>
                    <a:pt x="25603" y="51794"/>
                  </a:lnTo>
                  <a:lnTo>
                    <a:pt x="26228" y="51356"/>
                  </a:lnTo>
                  <a:lnTo>
                    <a:pt x="26496" y="51231"/>
                  </a:lnTo>
                  <a:lnTo>
                    <a:pt x="26800" y="51124"/>
                  </a:lnTo>
                  <a:lnTo>
                    <a:pt x="27201" y="51053"/>
                  </a:lnTo>
                  <a:lnTo>
                    <a:pt x="27443" y="51070"/>
                  </a:lnTo>
                  <a:lnTo>
                    <a:pt x="27675" y="51124"/>
                  </a:lnTo>
                  <a:lnTo>
                    <a:pt x="27898" y="51231"/>
                  </a:lnTo>
                  <a:lnTo>
                    <a:pt x="28220" y="51481"/>
                  </a:lnTo>
                  <a:lnTo>
                    <a:pt x="28452" y="51713"/>
                  </a:lnTo>
                  <a:lnTo>
                    <a:pt x="28559" y="51856"/>
                  </a:lnTo>
                  <a:lnTo>
                    <a:pt x="28854" y="52365"/>
                  </a:lnTo>
                  <a:lnTo>
                    <a:pt x="29389" y="53473"/>
                  </a:lnTo>
                  <a:lnTo>
                    <a:pt x="29925" y="54839"/>
                  </a:lnTo>
                  <a:lnTo>
                    <a:pt x="30229" y="55750"/>
                  </a:lnTo>
                  <a:lnTo>
                    <a:pt x="30461" y="56598"/>
                  </a:lnTo>
                  <a:lnTo>
                    <a:pt x="30586" y="57304"/>
                  </a:lnTo>
                  <a:lnTo>
                    <a:pt x="30586" y="57580"/>
                  </a:lnTo>
                  <a:lnTo>
                    <a:pt x="30729" y="57295"/>
                  </a:lnTo>
                  <a:lnTo>
                    <a:pt x="30979" y="56714"/>
                  </a:lnTo>
                  <a:lnTo>
                    <a:pt x="31274" y="55821"/>
                  </a:lnTo>
                  <a:lnTo>
                    <a:pt x="31738" y="53999"/>
                  </a:lnTo>
                  <a:lnTo>
                    <a:pt x="32068" y="52803"/>
                  </a:lnTo>
                  <a:lnTo>
                    <a:pt x="32149" y="52472"/>
                  </a:lnTo>
                  <a:lnTo>
                    <a:pt x="32363" y="51740"/>
                  </a:lnTo>
                  <a:lnTo>
                    <a:pt x="32559" y="51240"/>
                  </a:lnTo>
                  <a:lnTo>
                    <a:pt x="32756" y="50928"/>
                  </a:lnTo>
                  <a:lnTo>
                    <a:pt x="32908" y="50758"/>
                  </a:lnTo>
                  <a:lnTo>
                    <a:pt x="33086" y="50633"/>
                  </a:lnTo>
                  <a:lnTo>
                    <a:pt x="33292" y="50561"/>
                  </a:lnTo>
                  <a:lnTo>
                    <a:pt x="33515" y="50561"/>
                  </a:lnTo>
                  <a:lnTo>
                    <a:pt x="33765" y="50642"/>
                  </a:lnTo>
                  <a:lnTo>
                    <a:pt x="34051" y="50803"/>
                  </a:lnTo>
                  <a:lnTo>
                    <a:pt x="34372" y="51062"/>
                  </a:lnTo>
                  <a:lnTo>
                    <a:pt x="34542" y="51240"/>
                  </a:lnTo>
                  <a:lnTo>
                    <a:pt x="34587" y="50999"/>
                  </a:lnTo>
                  <a:lnTo>
                    <a:pt x="34613" y="50490"/>
                  </a:lnTo>
                  <a:lnTo>
                    <a:pt x="34569" y="49686"/>
                  </a:lnTo>
                  <a:lnTo>
                    <a:pt x="34488" y="48588"/>
                  </a:lnTo>
                  <a:lnTo>
                    <a:pt x="34533" y="47802"/>
                  </a:lnTo>
                  <a:lnTo>
                    <a:pt x="34649" y="47311"/>
                  </a:lnTo>
                  <a:lnTo>
                    <a:pt x="34756" y="47088"/>
                  </a:lnTo>
                  <a:lnTo>
                    <a:pt x="34881" y="46873"/>
                  </a:lnTo>
                  <a:lnTo>
                    <a:pt x="35087" y="46677"/>
                  </a:lnTo>
                  <a:lnTo>
                    <a:pt x="35247" y="46597"/>
                  </a:lnTo>
                  <a:lnTo>
                    <a:pt x="35489" y="46552"/>
                  </a:lnTo>
                  <a:lnTo>
                    <a:pt x="35837" y="46623"/>
                  </a:lnTo>
                  <a:lnTo>
                    <a:pt x="36185" y="46811"/>
                  </a:lnTo>
                  <a:lnTo>
                    <a:pt x="36533" y="47070"/>
                  </a:lnTo>
                  <a:lnTo>
                    <a:pt x="37016" y="47543"/>
                  </a:lnTo>
                  <a:lnTo>
                    <a:pt x="37266" y="47865"/>
                  </a:lnTo>
                  <a:lnTo>
                    <a:pt x="37283" y="47248"/>
                  </a:lnTo>
                  <a:lnTo>
                    <a:pt x="37310" y="46123"/>
                  </a:lnTo>
                  <a:lnTo>
                    <a:pt x="37221" y="45230"/>
                  </a:lnTo>
                  <a:lnTo>
                    <a:pt x="37069" y="44561"/>
                  </a:lnTo>
                  <a:lnTo>
                    <a:pt x="36828" y="43801"/>
                  </a:lnTo>
                  <a:lnTo>
                    <a:pt x="36462" y="42908"/>
                  </a:lnTo>
                  <a:lnTo>
                    <a:pt x="36221" y="42408"/>
                  </a:lnTo>
                  <a:lnTo>
                    <a:pt x="35935" y="41712"/>
                  </a:lnTo>
                  <a:lnTo>
                    <a:pt x="35542" y="40739"/>
                  </a:lnTo>
                  <a:lnTo>
                    <a:pt x="35730" y="40899"/>
                  </a:lnTo>
                  <a:lnTo>
                    <a:pt x="36364" y="41364"/>
                  </a:lnTo>
                  <a:lnTo>
                    <a:pt x="37676" y="42248"/>
                  </a:lnTo>
                  <a:lnTo>
                    <a:pt x="39748" y="43507"/>
                  </a:lnTo>
                  <a:lnTo>
                    <a:pt x="41105" y="44248"/>
                  </a:lnTo>
                  <a:lnTo>
                    <a:pt x="41766" y="44552"/>
                  </a:lnTo>
                  <a:lnTo>
                    <a:pt x="41981" y="44605"/>
                  </a:lnTo>
                  <a:lnTo>
                    <a:pt x="41793" y="44096"/>
                  </a:lnTo>
                  <a:lnTo>
                    <a:pt x="41543" y="43355"/>
                  </a:lnTo>
                  <a:lnTo>
                    <a:pt x="41436" y="42900"/>
                  </a:lnTo>
                  <a:lnTo>
                    <a:pt x="41409" y="42498"/>
                  </a:lnTo>
                  <a:lnTo>
                    <a:pt x="41489" y="42149"/>
                  </a:lnTo>
                  <a:lnTo>
                    <a:pt x="41650" y="41944"/>
                  </a:lnTo>
                  <a:lnTo>
                    <a:pt x="41802" y="41828"/>
                  </a:lnTo>
                  <a:lnTo>
                    <a:pt x="42106" y="41703"/>
                  </a:lnTo>
                  <a:lnTo>
                    <a:pt x="42382" y="41649"/>
                  </a:lnTo>
                  <a:lnTo>
                    <a:pt x="42588" y="41632"/>
                  </a:lnTo>
                  <a:lnTo>
                    <a:pt x="42918" y="41623"/>
                  </a:lnTo>
                  <a:lnTo>
                    <a:pt x="43213" y="41685"/>
                  </a:lnTo>
                  <a:lnTo>
                    <a:pt x="43508" y="41819"/>
                  </a:lnTo>
                  <a:lnTo>
                    <a:pt x="44061" y="42203"/>
                  </a:lnTo>
                  <a:lnTo>
                    <a:pt x="45294" y="43141"/>
                  </a:lnTo>
                  <a:lnTo>
                    <a:pt x="46276" y="43855"/>
                  </a:lnTo>
                  <a:lnTo>
                    <a:pt x="46329" y="43525"/>
                  </a:lnTo>
                  <a:lnTo>
                    <a:pt x="46517" y="42971"/>
                  </a:lnTo>
                  <a:lnTo>
                    <a:pt x="46776" y="42525"/>
                  </a:lnTo>
                  <a:lnTo>
                    <a:pt x="47097" y="42176"/>
                  </a:lnTo>
                  <a:lnTo>
                    <a:pt x="47490" y="41926"/>
                  </a:lnTo>
                  <a:lnTo>
                    <a:pt x="47928" y="41748"/>
                  </a:lnTo>
                  <a:lnTo>
                    <a:pt x="48410" y="41632"/>
                  </a:lnTo>
                  <a:lnTo>
                    <a:pt x="48928" y="41560"/>
                  </a:lnTo>
                  <a:lnTo>
                    <a:pt x="50312" y="41533"/>
                  </a:lnTo>
                  <a:lnTo>
                    <a:pt x="52009" y="41560"/>
                  </a:lnTo>
                  <a:lnTo>
                    <a:pt x="52813" y="41489"/>
                  </a:lnTo>
                  <a:lnTo>
                    <a:pt x="53304" y="41390"/>
                  </a:lnTo>
                  <a:lnTo>
                    <a:pt x="53536" y="41310"/>
                  </a:lnTo>
                  <a:lnTo>
                    <a:pt x="53054" y="40837"/>
                  </a:lnTo>
                  <a:lnTo>
                    <a:pt x="52071" y="39988"/>
                  </a:lnTo>
                  <a:lnTo>
                    <a:pt x="51098" y="39256"/>
                  </a:lnTo>
                  <a:lnTo>
                    <a:pt x="50169" y="38622"/>
                  </a:lnTo>
                  <a:lnTo>
                    <a:pt x="48919" y="37863"/>
                  </a:lnTo>
                  <a:lnTo>
                    <a:pt x="47740" y="37184"/>
                  </a:lnTo>
                  <a:lnTo>
                    <a:pt x="47473" y="36988"/>
                  </a:lnTo>
                  <a:lnTo>
                    <a:pt x="47222" y="36774"/>
                  </a:lnTo>
                  <a:lnTo>
                    <a:pt x="46838" y="36425"/>
                  </a:lnTo>
                  <a:lnTo>
                    <a:pt x="46713" y="36175"/>
                  </a:lnTo>
                  <a:lnTo>
                    <a:pt x="46713" y="36015"/>
                  </a:lnTo>
                  <a:lnTo>
                    <a:pt x="46794" y="35836"/>
                  </a:lnTo>
                  <a:lnTo>
                    <a:pt x="46990" y="35648"/>
                  </a:lnTo>
                  <a:lnTo>
                    <a:pt x="47133" y="35541"/>
                  </a:lnTo>
                  <a:lnTo>
                    <a:pt x="47410" y="35345"/>
                  </a:lnTo>
                  <a:lnTo>
                    <a:pt x="48267" y="34836"/>
                  </a:lnTo>
                  <a:lnTo>
                    <a:pt x="49991" y="33880"/>
                  </a:lnTo>
                  <a:lnTo>
                    <a:pt x="52634" y="32523"/>
                  </a:lnTo>
                  <a:lnTo>
                    <a:pt x="54349" y="31737"/>
                  </a:lnTo>
                  <a:lnTo>
                    <a:pt x="55179" y="31407"/>
                  </a:lnTo>
                  <a:lnTo>
                    <a:pt x="55447" y="31326"/>
                  </a:lnTo>
                  <a:lnTo>
                    <a:pt x="54759" y="30916"/>
                  </a:lnTo>
                  <a:lnTo>
                    <a:pt x="53938" y="30362"/>
                  </a:lnTo>
                  <a:lnTo>
                    <a:pt x="53500" y="30005"/>
                  </a:lnTo>
                  <a:lnTo>
                    <a:pt x="53152" y="29674"/>
                  </a:lnTo>
                  <a:lnTo>
                    <a:pt x="52884" y="29353"/>
                  </a:lnTo>
                  <a:lnTo>
                    <a:pt x="52714" y="29049"/>
                  </a:lnTo>
                  <a:lnTo>
                    <a:pt x="52616" y="28746"/>
                  </a:lnTo>
                  <a:lnTo>
                    <a:pt x="52598" y="28451"/>
                  </a:lnTo>
                  <a:lnTo>
                    <a:pt x="52670" y="28156"/>
                  </a:lnTo>
                  <a:lnTo>
                    <a:pt x="52804" y="27862"/>
                  </a:lnTo>
                  <a:lnTo>
                    <a:pt x="53018" y="27567"/>
                  </a:lnTo>
                  <a:lnTo>
                    <a:pt x="53465" y="27102"/>
                  </a:lnTo>
                  <a:lnTo>
                    <a:pt x="54295" y="26451"/>
                  </a:lnTo>
                  <a:lnTo>
                    <a:pt x="54822" y="26102"/>
                  </a:lnTo>
                  <a:lnTo>
                    <a:pt x="55054" y="25959"/>
                  </a:lnTo>
                  <a:lnTo>
                    <a:pt x="55733" y="25647"/>
                  </a:lnTo>
                  <a:lnTo>
                    <a:pt x="56903" y="25165"/>
                  </a:lnTo>
                  <a:lnTo>
                    <a:pt x="57465" y="24897"/>
                  </a:lnTo>
                  <a:lnTo>
                    <a:pt x="57072" y="24700"/>
                  </a:lnTo>
                  <a:lnTo>
                    <a:pt x="56492" y="24307"/>
                  </a:lnTo>
                  <a:lnTo>
                    <a:pt x="56152" y="23932"/>
                  </a:lnTo>
                  <a:lnTo>
                    <a:pt x="56036" y="23656"/>
                  </a:lnTo>
                  <a:lnTo>
                    <a:pt x="56010" y="23477"/>
                  </a:lnTo>
                  <a:lnTo>
                    <a:pt x="56045" y="23209"/>
                  </a:lnTo>
                  <a:lnTo>
                    <a:pt x="56233" y="22870"/>
                  </a:lnTo>
                  <a:lnTo>
                    <a:pt x="56536" y="22530"/>
                  </a:lnTo>
                  <a:lnTo>
                    <a:pt x="56929" y="22191"/>
                  </a:lnTo>
                  <a:lnTo>
                    <a:pt x="57635" y="21691"/>
                  </a:lnTo>
                  <a:lnTo>
                    <a:pt x="58662" y="21012"/>
                  </a:lnTo>
                  <a:lnTo>
                    <a:pt x="59358" y="20485"/>
                  </a:lnTo>
                  <a:lnTo>
                    <a:pt x="59742" y="20128"/>
                  </a:lnTo>
                  <a:lnTo>
                    <a:pt x="60028" y="19753"/>
                  </a:lnTo>
                  <a:lnTo>
                    <a:pt x="60189" y="19369"/>
                  </a:lnTo>
                  <a:lnTo>
                    <a:pt x="60207" y="19173"/>
                  </a:lnTo>
                  <a:lnTo>
                    <a:pt x="60216" y="19155"/>
                  </a:lnTo>
                  <a:lnTo>
                    <a:pt x="60233" y="19146"/>
                  </a:lnTo>
                  <a:lnTo>
                    <a:pt x="59805" y="19351"/>
                  </a:lnTo>
                  <a:lnTo>
                    <a:pt x="58921" y="19682"/>
                  </a:lnTo>
                  <a:lnTo>
                    <a:pt x="58001" y="19941"/>
                  </a:lnTo>
                  <a:lnTo>
                    <a:pt x="57081" y="20128"/>
                  </a:lnTo>
                  <a:lnTo>
                    <a:pt x="56626" y="20191"/>
                  </a:lnTo>
                  <a:lnTo>
                    <a:pt x="56126" y="20262"/>
                  </a:lnTo>
                  <a:lnTo>
                    <a:pt x="55224" y="20369"/>
                  </a:lnTo>
                  <a:lnTo>
                    <a:pt x="54661" y="20396"/>
                  </a:lnTo>
                  <a:lnTo>
                    <a:pt x="54420" y="20387"/>
                  </a:lnTo>
                  <a:lnTo>
                    <a:pt x="54215" y="20360"/>
                  </a:lnTo>
                  <a:lnTo>
                    <a:pt x="53929" y="20218"/>
                  </a:lnTo>
                  <a:lnTo>
                    <a:pt x="53768" y="19994"/>
                  </a:lnTo>
                  <a:lnTo>
                    <a:pt x="53706" y="19682"/>
                  </a:lnTo>
                  <a:lnTo>
                    <a:pt x="53715" y="19101"/>
                  </a:lnTo>
                  <a:lnTo>
                    <a:pt x="53768" y="18396"/>
                  </a:lnTo>
                  <a:lnTo>
                    <a:pt x="53777" y="17878"/>
                  </a:lnTo>
                  <a:lnTo>
                    <a:pt x="53759" y="17619"/>
                  </a:lnTo>
                  <a:lnTo>
                    <a:pt x="53170" y="18208"/>
                  </a:lnTo>
                  <a:lnTo>
                    <a:pt x="51991" y="19262"/>
                  </a:lnTo>
                  <a:lnTo>
                    <a:pt x="51125" y="19905"/>
                  </a:lnTo>
                  <a:lnTo>
                    <a:pt x="50571" y="20253"/>
                  </a:lnTo>
                  <a:lnTo>
                    <a:pt x="50026" y="20539"/>
                  </a:lnTo>
                  <a:lnTo>
                    <a:pt x="49517" y="20735"/>
                  </a:lnTo>
                  <a:lnTo>
                    <a:pt x="49276" y="20798"/>
                  </a:lnTo>
                  <a:lnTo>
                    <a:pt x="49008" y="20860"/>
                  </a:lnTo>
                  <a:lnTo>
                    <a:pt x="48383" y="20977"/>
                  </a:lnTo>
                  <a:lnTo>
                    <a:pt x="47731" y="21003"/>
                  </a:lnTo>
                  <a:lnTo>
                    <a:pt x="47285" y="20932"/>
                  </a:lnTo>
                  <a:lnTo>
                    <a:pt x="47017" y="20825"/>
                  </a:lnTo>
                  <a:lnTo>
                    <a:pt x="46901" y="20753"/>
                  </a:lnTo>
                  <a:lnTo>
                    <a:pt x="46830" y="20691"/>
                  </a:lnTo>
                  <a:lnTo>
                    <a:pt x="46731" y="20503"/>
                  </a:lnTo>
                  <a:lnTo>
                    <a:pt x="46669" y="20092"/>
                  </a:lnTo>
                  <a:lnTo>
                    <a:pt x="46740" y="19360"/>
                  </a:lnTo>
                  <a:lnTo>
                    <a:pt x="46928" y="18485"/>
                  </a:lnTo>
                  <a:lnTo>
                    <a:pt x="47321" y="17074"/>
                  </a:lnTo>
                  <a:lnTo>
                    <a:pt x="47848" y="15431"/>
                  </a:lnTo>
                  <a:lnTo>
                    <a:pt x="47982" y="14940"/>
                  </a:lnTo>
                  <a:lnTo>
                    <a:pt x="48178" y="14109"/>
                  </a:lnTo>
                  <a:lnTo>
                    <a:pt x="48526" y="12770"/>
                  </a:lnTo>
                  <a:lnTo>
                    <a:pt x="48875" y="11654"/>
                  </a:lnTo>
                  <a:lnTo>
                    <a:pt x="49276" y="10564"/>
                  </a:lnTo>
                  <a:lnTo>
                    <a:pt x="49509" y="9966"/>
                  </a:lnTo>
                  <a:lnTo>
                    <a:pt x="49169" y="10118"/>
                  </a:lnTo>
                  <a:lnTo>
                    <a:pt x="48482" y="10529"/>
                  </a:lnTo>
                  <a:lnTo>
                    <a:pt x="47473" y="11252"/>
                  </a:lnTo>
                  <a:lnTo>
                    <a:pt x="46571" y="11868"/>
                  </a:lnTo>
                  <a:lnTo>
                    <a:pt x="46169" y="12047"/>
                  </a:lnTo>
                  <a:lnTo>
                    <a:pt x="45928" y="12109"/>
                  </a:lnTo>
                  <a:lnTo>
                    <a:pt x="45704" y="12100"/>
                  </a:lnTo>
                  <a:lnTo>
                    <a:pt x="45508" y="12011"/>
                  </a:lnTo>
                  <a:lnTo>
                    <a:pt x="45338" y="11850"/>
                  </a:lnTo>
                  <a:lnTo>
                    <a:pt x="45195" y="11582"/>
                  </a:lnTo>
                  <a:lnTo>
                    <a:pt x="45142" y="11413"/>
                  </a:lnTo>
                  <a:lnTo>
                    <a:pt x="45070" y="11145"/>
                  </a:lnTo>
                  <a:lnTo>
                    <a:pt x="44990" y="10609"/>
                  </a:lnTo>
                  <a:lnTo>
                    <a:pt x="44999" y="10055"/>
                  </a:lnTo>
                  <a:lnTo>
                    <a:pt x="45070" y="9457"/>
                  </a:lnTo>
                  <a:lnTo>
                    <a:pt x="45276" y="8475"/>
                  </a:lnTo>
                  <a:lnTo>
                    <a:pt x="45722" y="6903"/>
                  </a:lnTo>
                  <a:lnTo>
                    <a:pt x="45999" y="5965"/>
                  </a:lnTo>
                  <a:lnTo>
                    <a:pt x="45749" y="6162"/>
                  </a:lnTo>
                  <a:lnTo>
                    <a:pt x="45294" y="6465"/>
                  </a:lnTo>
                  <a:lnTo>
                    <a:pt x="44874" y="6689"/>
                  </a:lnTo>
                  <a:lnTo>
                    <a:pt x="44508" y="6832"/>
                  </a:lnTo>
                  <a:lnTo>
                    <a:pt x="44177" y="6903"/>
                  </a:lnTo>
                  <a:lnTo>
                    <a:pt x="43883" y="6912"/>
                  </a:lnTo>
                  <a:lnTo>
                    <a:pt x="43624" y="6840"/>
                  </a:lnTo>
                  <a:lnTo>
                    <a:pt x="43400" y="6707"/>
                  </a:lnTo>
                  <a:lnTo>
                    <a:pt x="43204" y="6519"/>
                  </a:lnTo>
                  <a:lnTo>
                    <a:pt x="43034" y="6269"/>
                  </a:lnTo>
                  <a:lnTo>
                    <a:pt x="42820" y="5796"/>
                  </a:lnTo>
                  <a:lnTo>
                    <a:pt x="42597" y="4983"/>
                  </a:lnTo>
                  <a:lnTo>
                    <a:pt x="42436" y="3992"/>
                  </a:lnTo>
                  <a:lnTo>
                    <a:pt x="42365" y="3438"/>
                  </a:lnTo>
                  <a:lnTo>
                    <a:pt x="42248" y="2768"/>
                  </a:lnTo>
                  <a:lnTo>
                    <a:pt x="41748" y="804"/>
                  </a:lnTo>
                  <a:lnTo>
                    <a:pt x="415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4"/>
            <p:cNvSpPr/>
            <p:nvPr/>
          </p:nvSpPr>
          <p:spPr>
            <a:xfrm>
              <a:off x="352945" y="3885458"/>
              <a:ext cx="750102" cy="701472"/>
            </a:xfrm>
            <a:custGeom>
              <a:avLst/>
              <a:gdLst/>
              <a:ahLst/>
              <a:cxnLst/>
              <a:rect l="l" t="t" r="r" b="b"/>
              <a:pathLst>
                <a:path w="51518" h="48178" extrusionOk="0">
                  <a:moveTo>
                    <a:pt x="51518" y="15744"/>
                  </a:moveTo>
                  <a:lnTo>
                    <a:pt x="51375" y="1578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1518" y="15744"/>
                  </a:lnTo>
                  <a:close/>
                  <a:moveTo>
                    <a:pt x="35346" y="1"/>
                  </a:moveTo>
                  <a:lnTo>
                    <a:pt x="34962" y="2582"/>
                  </a:lnTo>
                  <a:lnTo>
                    <a:pt x="34461" y="6091"/>
                  </a:lnTo>
                  <a:lnTo>
                    <a:pt x="34104" y="8297"/>
                  </a:lnTo>
                  <a:lnTo>
                    <a:pt x="33899" y="9359"/>
                  </a:lnTo>
                  <a:lnTo>
                    <a:pt x="33631" y="10806"/>
                  </a:lnTo>
                  <a:lnTo>
                    <a:pt x="33372" y="12244"/>
                  </a:lnTo>
                  <a:lnTo>
                    <a:pt x="32908" y="11315"/>
                  </a:lnTo>
                  <a:lnTo>
                    <a:pt x="32015" y="9449"/>
                  </a:lnTo>
                  <a:lnTo>
                    <a:pt x="31604" y="8502"/>
                  </a:lnTo>
                  <a:lnTo>
                    <a:pt x="31175" y="7466"/>
                  </a:lnTo>
                  <a:lnTo>
                    <a:pt x="30613" y="5886"/>
                  </a:lnTo>
                  <a:lnTo>
                    <a:pt x="30309" y="4805"/>
                  </a:lnTo>
                  <a:lnTo>
                    <a:pt x="30184" y="4260"/>
                  </a:lnTo>
                  <a:lnTo>
                    <a:pt x="30291" y="4814"/>
                  </a:lnTo>
                  <a:lnTo>
                    <a:pt x="30568" y="5904"/>
                  </a:lnTo>
                  <a:lnTo>
                    <a:pt x="31086" y="7502"/>
                  </a:lnTo>
                  <a:lnTo>
                    <a:pt x="31488" y="8547"/>
                  </a:lnTo>
                  <a:lnTo>
                    <a:pt x="31916" y="9583"/>
                  </a:lnTo>
                  <a:lnTo>
                    <a:pt x="32827" y="11628"/>
                  </a:lnTo>
                  <a:lnTo>
                    <a:pt x="33299" y="12643"/>
                  </a:lnTo>
                  <a:lnTo>
                    <a:pt x="33299" y="12643"/>
                  </a:lnTo>
                  <a:lnTo>
                    <a:pt x="32845" y="15262"/>
                  </a:lnTo>
                  <a:lnTo>
                    <a:pt x="32417" y="17888"/>
                  </a:lnTo>
                  <a:lnTo>
                    <a:pt x="31881" y="21468"/>
                  </a:lnTo>
                  <a:lnTo>
                    <a:pt x="31256" y="20495"/>
                  </a:lnTo>
                  <a:lnTo>
                    <a:pt x="30050" y="18530"/>
                  </a:lnTo>
                  <a:lnTo>
                    <a:pt x="29470" y="17539"/>
                  </a:lnTo>
                  <a:lnTo>
                    <a:pt x="29157" y="16977"/>
                  </a:lnTo>
                  <a:lnTo>
                    <a:pt x="28568" y="15834"/>
                  </a:lnTo>
                  <a:lnTo>
                    <a:pt x="28014" y="14673"/>
                  </a:lnTo>
                  <a:lnTo>
                    <a:pt x="27523" y="13476"/>
                  </a:lnTo>
                  <a:lnTo>
                    <a:pt x="27309" y="12869"/>
                  </a:lnTo>
                  <a:lnTo>
                    <a:pt x="27505" y="13485"/>
                  </a:lnTo>
                  <a:lnTo>
                    <a:pt x="27969" y="14691"/>
                  </a:lnTo>
                  <a:lnTo>
                    <a:pt x="28496" y="15869"/>
                  </a:lnTo>
                  <a:lnTo>
                    <a:pt x="29068" y="17021"/>
                  </a:lnTo>
                  <a:lnTo>
                    <a:pt x="29371" y="17593"/>
                  </a:lnTo>
                  <a:lnTo>
                    <a:pt x="29952" y="18664"/>
                  </a:lnTo>
                  <a:lnTo>
                    <a:pt x="31193" y="20772"/>
                  </a:lnTo>
                  <a:lnTo>
                    <a:pt x="31827" y="21817"/>
                  </a:lnTo>
                  <a:lnTo>
                    <a:pt x="31131" y="26425"/>
                  </a:lnTo>
                  <a:lnTo>
                    <a:pt x="30800" y="28559"/>
                  </a:lnTo>
                  <a:lnTo>
                    <a:pt x="30443" y="30693"/>
                  </a:lnTo>
                  <a:lnTo>
                    <a:pt x="30264" y="31640"/>
                  </a:lnTo>
                  <a:lnTo>
                    <a:pt x="29979" y="33051"/>
                  </a:lnTo>
                  <a:lnTo>
                    <a:pt x="29746" y="33979"/>
                  </a:lnTo>
                  <a:lnTo>
                    <a:pt x="29613" y="34435"/>
                  </a:lnTo>
                  <a:lnTo>
                    <a:pt x="28916" y="33185"/>
                  </a:lnTo>
                  <a:lnTo>
                    <a:pt x="25621" y="27246"/>
                  </a:lnTo>
                  <a:lnTo>
                    <a:pt x="23263" y="23085"/>
                  </a:lnTo>
                  <a:lnTo>
                    <a:pt x="22281" y="21442"/>
                  </a:lnTo>
                  <a:lnTo>
                    <a:pt x="22424" y="20388"/>
                  </a:lnTo>
                  <a:lnTo>
                    <a:pt x="22647" y="18280"/>
                  </a:lnTo>
                  <a:lnTo>
                    <a:pt x="22701" y="17218"/>
                  </a:lnTo>
                  <a:lnTo>
                    <a:pt x="22710" y="16673"/>
                  </a:lnTo>
                  <a:lnTo>
                    <a:pt x="22683" y="15575"/>
                  </a:lnTo>
                  <a:lnTo>
                    <a:pt x="22576" y="14494"/>
                  </a:lnTo>
                  <a:lnTo>
                    <a:pt x="22370" y="13431"/>
                  </a:lnTo>
                  <a:lnTo>
                    <a:pt x="22210" y="12914"/>
                  </a:lnTo>
                  <a:lnTo>
                    <a:pt x="22352" y="13431"/>
                  </a:lnTo>
                  <a:lnTo>
                    <a:pt x="22531" y="14503"/>
                  </a:lnTo>
                  <a:lnTo>
                    <a:pt x="22602" y="15584"/>
                  </a:lnTo>
                  <a:lnTo>
                    <a:pt x="22602" y="16673"/>
                  </a:lnTo>
                  <a:lnTo>
                    <a:pt x="22585" y="17218"/>
                  </a:lnTo>
                  <a:lnTo>
                    <a:pt x="22513" y="18209"/>
                  </a:lnTo>
                  <a:lnTo>
                    <a:pt x="22263" y="20183"/>
                  </a:lnTo>
                  <a:lnTo>
                    <a:pt x="22111" y="21174"/>
                  </a:lnTo>
                  <a:lnTo>
                    <a:pt x="21665" y="20450"/>
                  </a:lnTo>
                  <a:lnTo>
                    <a:pt x="21218" y="19727"/>
                  </a:lnTo>
                  <a:lnTo>
                    <a:pt x="20191" y="18111"/>
                  </a:lnTo>
                  <a:lnTo>
                    <a:pt x="19665" y="17307"/>
                  </a:lnTo>
                  <a:lnTo>
                    <a:pt x="18432" y="15450"/>
                  </a:lnTo>
                  <a:lnTo>
                    <a:pt x="17155" y="13628"/>
                  </a:lnTo>
                  <a:lnTo>
                    <a:pt x="17128" y="13512"/>
                  </a:lnTo>
                  <a:lnTo>
                    <a:pt x="17075" y="12530"/>
                  </a:lnTo>
                  <a:lnTo>
                    <a:pt x="16977" y="11110"/>
                  </a:lnTo>
                  <a:lnTo>
                    <a:pt x="16878" y="10154"/>
                  </a:lnTo>
                  <a:lnTo>
                    <a:pt x="16798" y="9672"/>
                  </a:lnTo>
                  <a:lnTo>
                    <a:pt x="16709" y="9172"/>
                  </a:lnTo>
                  <a:lnTo>
                    <a:pt x="16494" y="8199"/>
                  </a:lnTo>
                  <a:lnTo>
                    <a:pt x="16218" y="7243"/>
                  </a:lnTo>
                  <a:lnTo>
                    <a:pt x="15869" y="6314"/>
                  </a:lnTo>
                  <a:lnTo>
                    <a:pt x="15655" y="5868"/>
                  </a:lnTo>
                  <a:lnTo>
                    <a:pt x="15655" y="5868"/>
                  </a:lnTo>
                  <a:lnTo>
                    <a:pt x="15860" y="6323"/>
                  </a:lnTo>
                  <a:lnTo>
                    <a:pt x="16182" y="7261"/>
                  </a:lnTo>
                  <a:lnTo>
                    <a:pt x="16423" y="8216"/>
                  </a:lnTo>
                  <a:lnTo>
                    <a:pt x="16610" y="9199"/>
                  </a:lnTo>
                  <a:lnTo>
                    <a:pt x="16682" y="9681"/>
                  </a:lnTo>
                  <a:lnTo>
                    <a:pt x="16798" y="10601"/>
                  </a:lnTo>
                  <a:lnTo>
                    <a:pt x="16932" y="12440"/>
                  </a:lnTo>
                  <a:lnTo>
                    <a:pt x="16968" y="13360"/>
                  </a:lnTo>
                  <a:lnTo>
                    <a:pt x="15619" y="11494"/>
                  </a:lnTo>
                  <a:lnTo>
                    <a:pt x="12521" y="7341"/>
                  </a:lnTo>
                  <a:lnTo>
                    <a:pt x="11163" y="5484"/>
                  </a:lnTo>
                  <a:lnTo>
                    <a:pt x="13164" y="8243"/>
                  </a:lnTo>
                  <a:lnTo>
                    <a:pt x="16334" y="12753"/>
                  </a:lnTo>
                  <a:lnTo>
                    <a:pt x="18334" y="15709"/>
                  </a:lnTo>
                  <a:lnTo>
                    <a:pt x="19227" y="17111"/>
                  </a:lnTo>
                  <a:lnTo>
                    <a:pt x="18254" y="16664"/>
                  </a:lnTo>
                  <a:lnTo>
                    <a:pt x="16325" y="15726"/>
                  </a:lnTo>
                  <a:lnTo>
                    <a:pt x="15378" y="15226"/>
                  </a:lnTo>
                  <a:lnTo>
                    <a:pt x="14851" y="14941"/>
                  </a:lnTo>
                  <a:lnTo>
                    <a:pt x="13815" y="14342"/>
                  </a:lnTo>
                  <a:lnTo>
                    <a:pt x="12806" y="13699"/>
                  </a:lnTo>
                  <a:lnTo>
                    <a:pt x="11833" y="13003"/>
                  </a:lnTo>
                  <a:lnTo>
                    <a:pt x="11369" y="12619"/>
                  </a:lnTo>
                  <a:lnTo>
                    <a:pt x="11824" y="13012"/>
                  </a:lnTo>
                  <a:lnTo>
                    <a:pt x="12780" y="13735"/>
                  </a:lnTo>
                  <a:lnTo>
                    <a:pt x="13780" y="14405"/>
                  </a:lnTo>
                  <a:lnTo>
                    <a:pt x="14798" y="15039"/>
                  </a:lnTo>
                  <a:lnTo>
                    <a:pt x="15325" y="15334"/>
                  </a:lnTo>
                  <a:lnTo>
                    <a:pt x="16334" y="15896"/>
                  </a:lnTo>
                  <a:lnTo>
                    <a:pt x="18370" y="16914"/>
                  </a:lnTo>
                  <a:lnTo>
                    <a:pt x="19406" y="17414"/>
                  </a:lnTo>
                  <a:lnTo>
                    <a:pt x="20191" y="18647"/>
                  </a:lnTo>
                  <a:lnTo>
                    <a:pt x="20950" y="19897"/>
                  </a:lnTo>
                  <a:lnTo>
                    <a:pt x="21674" y="21102"/>
                  </a:lnTo>
                  <a:lnTo>
                    <a:pt x="23067" y="23549"/>
                  </a:lnTo>
                  <a:lnTo>
                    <a:pt x="23754" y="24773"/>
                  </a:lnTo>
                  <a:lnTo>
                    <a:pt x="23219" y="24567"/>
                  </a:lnTo>
                  <a:lnTo>
                    <a:pt x="22156" y="24094"/>
                  </a:lnTo>
                  <a:lnTo>
                    <a:pt x="20602" y="23308"/>
                  </a:lnTo>
                  <a:lnTo>
                    <a:pt x="19593" y="22728"/>
                  </a:lnTo>
                  <a:lnTo>
                    <a:pt x="18504" y="22076"/>
                  </a:lnTo>
                  <a:lnTo>
                    <a:pt x="16378" y="20683"/>
                  </a:lnTo>
                  <a:lnTo>
                    <a:pt x="15325" y="19968"/>
                  </a:lnTo>
                  <a:lnTo>
                    <a:pt x="16360" y="20709"/>
                  </a:lnTo>
                  <a:lnTo>
                    <a:pt x="18459" y="22147"/>
                  </a:lnTo>
                  <a:lnTo>
                    <a:pt x="19531" y="22835"/>
                  </a:lnTo>
                  <a:lnTo>
                    <a:pt x="20057" y="23156"/>
                  </a:lnTo>
                  <a:lnTo>
                    <a:pt x="21129" y="23772"/>
                  </a:lnTo>
                  <a:lnTo>
                    <a:pt x="22227" y="24353"/>
                  </a:lnTo>
                  <a:lnTo>
                    <a:pt x="23362" y="24871"/>
                  </a:lnTo>
                  <a:lnTo>
                    <a:pt x="23933" y="25103"/>
                  </a:lnTo>
                  <a:lnTo>
                    <a:pt x="25353" y="27755"/>
                  </a:lnTo>
                  <a:lnTo>
                    <a:pt x="28469" y="33765"/>
                  </a:lnTo>
                  <a:lnTo>
                    <a:pt x="28934" y="34658"/>
                  </a:lnTo>
                  <a:lnTo>
                    <a:pt x="28532" y="34622"/>
                  </a:lnTo>
                  <a:lnTo>
                    <a:pt x="27862" y="34542"/>
                  </a:lnTo>
                  <a:lnTo>
                    <a:pt x="26925" y="34399"/>
                  </a:lnTo>
                  <a:lnTo>
                    <a:pt x="25996" y="34229"/>
                  </a:lnTo>
                  <a:lnTo>
                    <a:pt x="24121" y="33863"/>
                  </a:lnTo>
                  <a:lnTo>
                    <a:pt x="22263" y="33461"/>
                  </a:lnTo>
                  <a:lnTo>
                    <a:pt x="20638" y="33104"/>
                  </a:lnTo>
                  <a:lnTo>
                    <a:pt x="19013" y="32729"/>
                  </a:lnTo>
                  <a:lnTo>
                    <a:pt x="18191" y="31738"/>
                  </a:lnTo>
                  <a:lnTo>
                    <a:pt x="16530" y="29764"/>
                  </a:lnTo>
                  <a:lnTo>
                    <a:pt x="15673" y="28800"/>
                  </a:lnTo>
                  <a:lnTo>
                    <a:pt x="14807" y="27844"/>
                  </a:lnTo>
                  <a:lnTo>
                    <a:pt x="13449" y="26460"/>
                  </a:lnTo>
                  <a:lnTo>
                    <a:pt x="12503" y="25567"/>
                  </a:lnTo>
                  <a:lnTo>
                    <a:pt x="12020" y="25148"/>
                  </a:lnTo>
                  <a:lnTo>
                    <a:pt x="12494" y="25585"/>
                  </a:lnTo>
                  <a:lnTo>
                    <a:pt x="13414" y="26487"/>
                  </a:lnTo>
                  <a:lnTo>
                    <a:pt x="14735" y="27907"/>
                  </a:lnTo>
                  <a:lnTo>
                    <a:pt x="15584" y="28880"/>
                  </a:lnTo>
                  <a:lnTo>
                    <a:pt x="16360" y="29809"/>
                  </a:lnTo>
                  <a:lnTo>
                    <a:pt x="17887" y="31693"/>
                  </a:lnTo>
                  <a:lnTo>
                    <a:pt x="18638" y="32649"/>
                  </a:lnTo>
                  <a:lnTo>
                    <a:pt x="16736" y="32211"/>
                  </a:lnTo>
                  <a:lnTo>
                    <a:pt x="14833" y="31765"/>
                  </a:lnTo>
                  <a:lnTo>
                    <a:pt x="10172" y="30657"/>
                  </a:lnTo>
                  <a:lnTo>
                    <a:pt x="9529" y="29925"/>
                  </a:lnTo>
                  <a:lnTo>
                    <a:pt x="8207" y="28470"/>
                  </a:lnTo>
                  <a:lnTo>
                    <a:pt x="7529" y="27764"/>
                  </a:lnTo>
                  <a:lnTo>
                    <a:pt x="6823" y="27059"/>
                  </a:lnTo>
                  <a:lnTo>
                    <a:pt x="5725" y="26058"/>
                  </a:lnTo>
                  <a:lnTo>
                    <a:pt x="4957" y="25424"/>
                  </a:lnTo>
                  <a:lnTo>
                    <a:pt x="4555" y="25130"/>
                  </a:lnTo>
                  <a:lnTo>
                    <a:pt x="4948" y="25442"/>
                  </a:lnTo>
                  <a:lnTo>
                    <a:pt x="5689" y="26094"/>
                  </a:lnTo>
                  <a:lnTo>
                    <a:pt x="6761" y="27130"/>
                  </a:lnTo>
                  <a:lnTo>
                    <a:pt x="7439" y="27853"/>
                  </a:lnTo>
                  <a:lnTo>
                    <a:pt x="8047" y="28514"/>
                  </a:lnTo>
                  <a:lnTo>
                    <a:pt x="9208" y="29872"/>
                  </a:lnTo>
                  <a:lnTo>
                    <a:pt x="9788" y="30559"/>
                  </a:lnTo>
                  <a:lnTo>
                    <a:pt x="1" y="28228"/>
                  </a:lnTo>
                  <a:lnTo>
                    <a:pt x="1" y="28228"/>
                  </a:lnTo>
                  <a:lnTo>
                    <a:pt x="10065" y="30845"/>
                  </a:lnTo>
                  <a:lnTo>
                    <a:pt x="12512" y="31479"/>
                  </a:lnTo>
                  <a:lnTo>
                    <a:pt x="11529" y="31934"/>
                  </a:lnTo>
                  <a:lnTo>
                    <a:pt x="9547" y="32801"/>
                  </a:lnTo>
                  <a:lnTo>
                    <a:pt x="8538" y="33202"/>
                  </a:lnTo>
                  <a:lnTo>
                    <a:pt x="8002" y="33408"/>
                  </a:lnTo>
                  <a:lnTo>
                    <a:pt x="6913" y="33792"/>
                  </a:lnTo>
                  <a:lnTo>
                    <a:pt x="5805" y="34122"/>
                  </a:lnTo>
                  <a:lnTo>
                    <a:pt x="4689" y="34399"/>
                  </a:lnTo>
                  <a:lnTo>
                    <a:pt x="4117" y="34515"/>
                  </a:lnTo>
                  <a:lnTo>
                    <a:pt x="4117" y="34515"/>
                  </a:lnTo>
                  <a:lnTo>
                    <a:pt x="4689" y="34417"/>
                  </a:lnTo>
                  <a:lnTo>
                    <a:pt x="5814" y="34167"/>
                  </a:lnTo>
                  <a:lnTo>
                    <a:pt x="6930" y="33863"/>
                  </a:lnTo>
                  <a:lnTo>
                    <a:pt x="8029" y="33506"/>
                  </a:lnTo>
                  <a:lnTo>
                    <a:pt x="8574" y="33310"/>
                  </a:lnTo>
                  <a:lnTo>
                    <a:pt x="9663" y="32917"/>
                  </a:lnTo>
                  <a:lnTo>
                    <a:pt x="11806" y="32033"/>
                  </a:lnTo>
                  <a:lnTo>
                    <a:pt x="12869" y="31577"/>
                  </a:lnTo>
                  <a:lnTo>
                    <a:pt x="14753" y="32068"/>
                  </a:lnTo>
                  <a:lnTo>
                    <a:pt x="17950" y="32872"/>
                  </a:lnTo>
                  <a:lnTo>
                    <a:pt x="21156" y="33667"/>
                  </a:lnTo>
                  <a:lnTo>
                    <a:pt x="20075" y="34274"/>
                  </a:lnTo>
                  <a:lnTo>
                    <a:pt x="17905" y="35462"/>
                  </a:lnTo>
                  <a:lnTo>
                    <a:pt x="16789" y="36015"/>
                  </a:lnTo>
                  <a:lnTo>
                    <a:pt x="16173" y="36310"/>
                  </a:lnTo>
                  <a:lnTo>
                    <a:pt x="14932" y="36864"/>
                  </a:lnTo>
                  <a:lnTo>
                    <a:pt x="13664" y="37373"/>
                  </a:lnTo>
                  <a:lnTo>
                    <a:pt x="12369" y="37819"/>
                  </a:lnTo>
                  <a:lnTo>
                    <a:pt x="11717" y="38007"/>
                  </a:lnTo>
                  <a:lnTo>
                    <a:pt x="11717" y="38007"/>
                  </a:lnTo>
                  <a:lnTo>
                    <a:pt x="12378" y="37828"/>
                  </a:lnTo>
                  <a:lnTo>
                    <a:pt x="13673" y="37417"/>
                  </a:lnTo>
                  <a:lnTo>
                    <a:pt x="14958" y="36935"/>
                  </a:lnTo>
                  <a:lnTo>
                    <a:pt x="16218" y="36399"/>
                  </a:lnTo>
                  <a:lnTo>
                    <a:pt x="16843" y="36122"/>
                  </a:lnTo>
                  <a:lnTo>
                    <a:pt x="18021" y="35560"/>
                  </a:lnTo>
                  <a:lnTo>
                    <a:pt x="20334" y="34363"/>
                  </a:lnTo>
                  <a:lnTo>
                    <a:pt x="21486" y="33747"/>
                  </a:lnTo>
                  <a:lnTo>
                    <a:pt x="21817" y="33827"/>
                  </a:lnTo>
                  <a:lnTo>
                    <a:pt x="22156" y="33908"/>
                  </a:lnTo>
                  <a:lnTo>
                    <a:pt x="24013" y="34345"/>
                  </a:lnTo>
                  <a:lnTo>
                    <a:pt x="25880" y="34747"/>
                  </a:lnTo>
                  <a:lnTo>
                    <a:pt x="26817" y="34944"/>
                  </a:lnTo>
                  <a:lnTo>
                    <a:pt x="27764" y="35113"/>
                  </a:lnTo>
                  <a:lnTo>
                    <a:pt x="28541" y="35212"/>
                  </a:lnTo>
                  <a:lnTo>
                    <a:pt x="29130" y="35265"/>
                  </a:lnTo>
                  <a:lnTo>
                    <a:pt x="28612" y="35658"/>
                  </a:lnTo>
                  <a:lnTo>
                    <a:pt x="27505" y="36346"/>
                  </a:lnTo>
                  <a:lnTo>
                    <a:pt x="26344" y="36953"/>
                  </a:lnTo>
                  <a:lnTo>
                    <a:pt x="25139" y="37480"/>
                  </a:lnTo>
                  <a:lnTo>
                    <a:pt x="24522" y="37721"/>
                  </a:lnTo>
                  <a:lnTo>
                    <a:pt x="23094" y="38257"/>
                  </a:lnTo>
                  <a:lnTo>
                    <a:pt x="20200" y="39284"/>
                  </a:lnTo>
                  <a:lnTo>
                    <a:pt x="18763" y="39837"/>
                  </a:lnTo>
                  <a:lnTo>
                    <a:pt x="18084" y="40114"/>
                  </a:lnTo>
                  <a:lnTo>
                    <a:pt x="16736" y="40695"/>
                  </a:lnTo>
                  <a:lnTo>
                    <a:pt x="16075" y="41007"/>
                  </a:lnTo>
                  <a:lnTo>
                    <a:pt x="15182" y="41061"/>
                  </a:lnTo>
                  <a:lnTo>
                    <a:pt x="13414" y="41195"/>
                  </a:lnTo>
                  <a:lnTo>
                    <a:pt x="12529" y="41284"/>
                  </a:lnTo>
                  <a:lnTo>
                    <a:pt x="11645" y="41391"/>
                  </a:lnTo>
                  <a:lnTo>
                    <a:pt x="9868" y="41695"/>
                  </a:lnTo>
                  <a:lnTo>
                    <a:pt x="8993" y="41918"/>
                  </a:lnTo>
                  <a:lnTo>
                    <a:pt x="9877" y="41730"/>
                  </a:lnTo>
                  <a:lnTo>
                    <a:pt x="11645" y="41480"/>
                  </a:lnTo>
                  <a:lnTo>
                    <a:pt x="12538" y="41409"/>
                  </a:lnTo>
                  <a:lnTo>
                    <a:pt x="14048" y="41311"/>
                  </a:lnTo>
                  <a:lnTo>
                    <a:pt x="15548" y="41257"/>
                  </a:lnTo>
                  <a:lnTo>
                    <a:pt x="15548" y="41257"/>
                  </a:lnTo>
                  <a:lnTo>
                    <a:pt x="14958" y="41561"/>
                  </a:lnTo>
                  <a:lnTo>
                    <a:pt x="13780" y="42186"/>
                  </a:lnTo>
                  <a:lnTo>
                    <a:pt x="13208" y="42516"/>
                  </a:lnTo>
                  <a:lnTo>
                    <a:pt x="12815" y="42757"/>
                  </a:lnTo>
                  <a:lnTo>
                    <a:pt x="11967" y="43311"/>
                  </a:lnTo>
                  <a:lnTo>
                    <a:pt x="10672" y="44249"/>
                  </a:lnTo>
                  <a:lnTo>
                    <a:pt x="8475" y="45981"/>
                  </a:lnTo>
                  <a:lnTo>
                    <a:pt x="8100" y="46303"/>
                  </a:lnTo>
                  <a:lnTo>
                    <a:pt x="8100" y="46303"/>
                  </a:lnTo>
                  <a:lnTo>
                    <a:pt x="9788" y="45008"/>
                  </a:lnTo>
                  <a:lnTo>
                    <a:pt x="11529" y="43749"/>
                  </a:lnTo>
                  <a:lnTo>
                    <a:pt x="12646" y="43034"/>
                  </a:lnTo>
                  <a:lnTo>
                    <a:pt x="13289" y="42668"/>
                  </a:lnTo>
                  <a:lnTo>
                    <a:pt x="13958" y="42293"/>
                  </a:lnTo>
                  <a:lnTo>
                    <a:pt x="15333" y="41605"/>
                  </a:lnTo>
                  <a:lnTo>
                    <a:pt x="16727" y="40971"/>
                  </a:lnTo>
                  <a:lnTo>
                    <a:pt x="18146" y="40400"/>
                  </a:lnTo>
                  <a:lnTo>
                    <a:pt x="18870" y="40132"/>
                  </a:lnTo>
                  <a:lnTo>
                    <a:pt x="19022" y="40078"/>
                  </a:lnTo>
                  <a:lnTo>
                    <a:pt x="19182" y="40016"/>
                  </a:lnTo>
                  <a:lnTo>
                    <a:pt x="18700" y="40909"/>
                  </a:lnTo>
                  <a:lnTo>
                    <a:pt x="17709" y="42668"/>
                  </a:lnTo>
                  <a:lnTo>
                    <a:pt x="17182" y="43525"/>
                  </a:lnTo>
                  <a:lnTo>
                    <a:pt x="16602" y="44454"/>
                  </a:lnTo>
                  <a:lnTo>
                    <a:pt x="15646" y="45794"/>
                  </a:lnTo>
                  <a:lnTo>
                    <a:pt x="14958" y="46642"/>
                  </a:lnTo>
                  <a:lnTo>
                    <a:pt x="14592" y="47053"/>
                  </a:lnTo>
                  <a:lnTo>
                    <a:pt x="14967" y="46651"/>
                  </a:lnTo>
                  <a:lnTo>
                    <a:pt x="15682" y="45820"/>
                  </a:lnTo>
                  <a:lnTo>
                    <a:pt x="16673" y="44499"/>
                  </a:lnTo>
                  <a:lnTo>
                    <a:pt x="17280" y="43588"/>
                  </a:lnTo>
                  <a:lnTo>
                    <a:pt x="17870" y="42686"/>
                  </a:lnTo>
                  <a:lnTo>
                    <a:pt x="18977" y="40837"/>
                  </a:lnTo>
                  <a:lnTo>
                    <a:pt x="19504" y="39900"/>
                  </a:lnTo>
                  <a:lnTo>
                    <a:pt x="22085" y="39025"/>
                  </a:lnTo>
                  <a:lnTo>
                    <a:pt x="24674" y="38141"/>
                  </a:lnTo>
                  <a:lnTo>
                    <a:pt x="25210" y="37944"/>
                  </a:lnTo>
                  <a:lnTo>
                    <a:pt x="26291" y="37516"/>
                  </a:lnTo>
                  <a:lnTo>
                    <a:pt x="27344" y="37024"/>
                  </a:lnTo>
                  <a:lnTo>
                    <a:pt x="28380" y="36462"/>
                  </a:lnTo>
                  <a:lnTo>
                    <a:pt x="28871" y="36140"/>
                  </a:lnTo>
                  <a:lnTo>
                    <a:pt x="28166" y="37257"/>
                  </a:lnTo>
                  <a:lnTo>
                    <a:pt x="27478" y="38382"/>
                  </a:lnTo>
                  <a:lnTo>
                    <a:pt x="26683" y="39293"/>
                  </a:lnTo>
                  <a:lnTo>
                    <a:pt x="25862" y="40168"/>
                  </a:lnTo>
                  <a:lnTo>
                    <a:pt x="25406" y="40614"/>
                  </a:lnTo>
                  <a:lnTo>
                    <a:pt x="24460" y="41454"/>
                  </a:lnTo>
                  <a:lnTo>
                    <a:pt x="23951" y="41829"/>
                  </a:lnTo>
                  <a:lnTo>
                    <a:pt x="24478" y="41472"/>
                  </a:lnTo>
                  <a:lnTo>
                    <a:pt x="25469" y="40677"/>
                  </a:lnTo>
                  <a:lnTo>
                    <a:pt x="25942" y="40248"/>
                  </a:lnTo>
                  <a:lnTo>
                    <a:pt x="26469" y="39748"/>
                  </a:lnTo>
                  <a:lnTo>
                    <a:pt x="26987" y="39221"/>
                  </a:lnTo>
                  <a:lnTo>
                    <a:pt x="26496" y="40096"/>
                  </a:lnTo>
                  <a:lnTo>
                    <a:pt x="26041" y="40998"/>
                  </a:lnTo>
                  <a:lnTo>
                    <a:pt x="25683" y="41739"/>
                  </a:lnTo>
                  <a:lnTo>
                    <a:pt x="25219" y="42882"/>
                  </a:lnTo>
                  <a:lnTo>
                    <a:pt x="24951" y="43668"/>
                  </a:lnTo>
                  <a:lnTo>
                    <a:pt x="24835" y="44061"/>
                  </a:lnTo>
                  <a:lnTo>
                    <a:pt x="24728" y="44490"/>
                  </a:lnTo>
                  <a:lnTo>
                    <a:pt x="24576" y="45552"/>
                  </a:lnTo>
                  <a:lnTo>
                    <a:pt x="24442" y="47026"/>
                  </a:lnTo>
                  <a:lnTo>
                    <a:pt x="24433" y="47303"/>
                  </a:lnTo>
                  <a:lnTo>
                    <a:pt x="24505" y="46419"/>
                  </a:lnTo>
                  <a:lnTo>
                    <a:pt x="24683" y="45240"/>
                  </a:lnTo>
                  <a:lnTo>
                    <a:pt x="24853" y="44481"/>
                  </a:lnTo>
                  <a:lnTo>
                    <a:pt x="24969" y="44097"/>
                  </a:lnTo>
                  <a:lnTo>
                    <a:pt x="25103" y="43713"/>
                  </a:lnTo>
                  <a:lnTo>
                    <a:pt x="25389" y="42945"/>
                  </a:lnTo>
                  <a:lnTo>
                    <a:pt x="25889" y="41829"/>
                  </a:lnTo>
                  <a:lnTo>
                    <a:pt x="26264" y="41105"/>
                  </a:lnTo>
                  <a:lnTo>
                    <a:pt x="26639" y="40409"/>
                  </a:lnTo>
                  <a:lnTo>
                    <a:pt x="27451" y="39060"/>
                  </a:lnTo>
                  <a:lnTo>
                    <a:pt x="28755" y="37078"/>
                  </a:lnTo>
                  <a:lnTo>
                    <a:pt x="29657" y="35774"/>
                  </a:lnTo>
                  <a:lnTo>
                    <a:pt x="30041" y="36337"/>
                  </a:lnTo>
                  <a:lnTo>
                    <a:pt x="30845" y="37453"/>
                  </a:lnTo>
                  <a:lnTo>
                    <a:pt x="31282" y="37998"/>
                  </a:lnTo>
                  <a:lnTo>
                    <a:pt x="31675" y="38453"/>
                  </a:lnTo>
                  <a:lnTo>
                    <a:pt x="32488" y="39319"/>
                  </a:lnTo>
                  <a:lnTo>
                    <a:pt x="33765" y="40561"/>
                  </a:lnTo>
                  <a:lnTo>
                    <a:pt x="34622" y="41364"/>
                  </a:lnTo>
                  <a:lnTo>
                    <a:pt x="35480" y="42159"/>
                  </a:lnTo>
                  <a:lnTo>
                    <a:pt x="37158" y="43775"/>
                  </a:lnTo>
                  <a:lnTo>
                    <a:pt x="38355" y="45026"/>
                  </a:lnTo>
                  <a:lnTo>
                    <a:pt x="39114" y="45892"/>
                  </a:lnTo>
                  <a:lnTo>
                    <a:pt x="39837" y="46776"/>
                  </a:lnTo>
                  <a:lnTo>
                    <a:pt x="40507" y="47705"/>
                  </a:lnTo>
                  <a:lnTo>
                    <a:pt x="40820" y="48178"/>
                  </a:lnTo>
                  <a:lnTo>
                    <a:pt x="42025" y="47330"/>
                  </a:lnTo>
                  <a:lnTo>
                    <a:pt x="41668" y="46829"/>
                  </a:lnTo>
                  <a:lnTo>
                    <a:pt x="40918" y="45883"/>
                  </a:lnTo>
                  <a:lnTo>
                    <a:pt x="40123" y="44972"/>
                  </a:lnTo>
                  <a:lnTo>
                    <a:pt x="39293" y="44106"/>
                  </a:lnTo>
                  <a:lnTo>
                    <a:pt x="38864" y="43686"/>
                  </a:lnTo>
                  <a:lnTo>
                    <a:pt x="38007" y="42865"/>
                  </a:lnTo>
                  <a:lnTo>
                    <a:pt x="36247" y="41293"/>
                  </a:lnTo>
                  <a:lnTo>
                    <a:pt x="35354" y="40525"/>
                  </a:lnTo>
                  <a:lnTo>
                    <a:pt x="34461" y="39766"/>
                  </a:lnTo>
                  <a:lnTo>
                    <a:pt x="33158" y="38614"/>
                  </a:lnTo>
                  <a:lnTo>
                    <a:pt x="32327" y="37819"/>
                  </a:lnTo>
                  <a:lnTo>
                    <a:pt x="31934" y="37399"/>
                  </a:lnTo>
                  <a:lnTo>
                    <a:pt x="31497" y="36908"/>
                  </a:lnTo>
                  <a:lnTo>
                    <a:pt x="30657" y="35872"/>
                  </a:lnTo>
                  <a:lnTo>
                    <a:pt x="30264" y="35328"/>
                  </a:lnTo>
                  <a:lnTo>
                    <a:pt x="31122" y="35078"/>
                  </a:lnTo>
                  <a:lnTo>
                    <a:pt x="32845" y="34613"/>
                  </a:lnTo>
                  <a:lnTo>
                    <a:pt x="34578" y="34220"/>
                  </a:lnTo>
                  <a:lnTo>
                    <a:pt x="36337" y="33908"/>
                  </a:lnTo>
                  <a:lnTo>
                    <a:pt x="37212" y="33792"/>
                  </a:lnTo>
                  <a:lnTo>
                    <a:pt x="38123" y="33685"/>
                  </a:lnTo>
                  <a:lnTo>
                    <a:pt x="39944" y="33569"/>
                  </a:lnTo>
                  <a:lnTo>
                    <a:pt x="40855" y="33569"/>
                  </a:lnTo>
                  <a:lnTo>
                    <a:pt x="41284" y="33586"/>
                  </a:lnTo>
                  <a:lnTo>
                    <a:pt x="42061" y="33658"/>
                  </a:lnTo>
                  <a:lnTo>
                    <a:pt x="43275" y="33854"/>
                  </a:lnTo>
                  <a:lnTo>
                    <a:pt x="44436" y="34078"/>
                  </a:lnTo>
                  <a:lnTo>
                    <a:pt x="44142" y="34006"/>
                  </a:lnTo>
                  <a:lnTo>
                    <a:pt x="42525" y="33667"/>
                  </a:lnTo>
                  <a:lnTo>
                    <a:pt x="41346" y="33470"/>
                  </a:lnTo>
                  <a:lnTo>
                    <a:pt x="40855" y="33435"/>
                  </a:lnTo>
                  <a:lnTo>
                    <a:pt x="39944" y="33399"/>
                  </a:lnTo>
                  <a:lnTo>
                    <a:pt x="38114" y="33452"/>
                  </a:lnTo>
                  <a:lnTo>
                    <a:pt x="37194" y="33533"/>
                  </a:lnTo>
                  <a:lnTo>
                    <a:pt x="36087" y="33658"/>
                  </a:lnTo>
                  <a:lnTo>
                    <a:pt x="34979" y="33827"/>
                  </a:lnTo>
                  <a:lnTo>
                    <a:pt x="36024" y="33292"/>
                  </a:lnTo>
                  <a:lnTo>
                    <a:pt x="37051" y="32720"/>
                  </a:lnTo>
                  <a:lnTo>
                    <a:pt x="37703" y="32327"/>
                  </a:lnTo>
                  <a:lnTo>
                    <a:pt x="38667" y="31684"/>
                  </a:lnTo>
                  <a:lnTo>
                    <a:pt x="39275" y="31220"/>
                  </a:lnTo>
                  <a:lnTo>
                    <a:pt x="39569" y="30970"/>
                  </a:lnTo>
                  <a:lnTo>
                    <a:pt x="39266" y="31211"/>
                  </a:lnTo>
                  <a:lnTo>
                    <a:pt x="38641" y="31649"/>
                  </a:lnTo>
                  <a:lnTo>
                    <a:pt x="37667" y="32256"/>
                  </a:lnTo>
                  <a:lnTo>
                    <a:pt x="36989" y="32613"/>
                  </a:lnTo>
                  <a:lnTo>
                    <a:pt x="36310" y="32970"/>
                  </a:lnTo>
                  <a:lnTo>
                    <a:pt x="34935" y="33622"/>
                  </a:lnTo>
                  <a:lnTo>
                    <a:pt x="34247" y="33935"/>
                  </a:lnTo>
                  <a:lnTo>
                    <a:pt x="33158" y="34158"/>
                  </a:lnTo>
                  <a:lnTo>
                    <a:pt x="30997" y="34649"/>
                  </a:lnTo>
                  <a:lnTo>
                    <a:pt x="30997" y="34649"/>
                  </a:lnTo>
                  <a:lnTo>
                    <a:pt x="31479" y="34310"/>
                  </a:lnTo>
                  <a:lnTo>
                    <a:pt x="32372" y="33560"/>
                  </a:lnTo>
                  <a:lnTo>
                    <a:pt x="32801" y="33167"/>
                  </a:lnTo>
                  <a:lnTo>
                    <a:pt x="33399" y="32568"/>
                  </a:lnTo>
                  <a:lnTo>
                    <a:pt x="34533" y="31327"/>
                  </a:lnTo>
                  <a:lnTo>
                    <a:pt x="35078" y="30684"/>
                  </a:lnTo>
                  <a:lnTo>
                    <a:pt x="35997" y="29568"/>
                  </a:lnTo>
                  <a:lnTo>
                    <a:pt x="37783" y="27318"/>
                  </a:lnTo>
                  <a:lnTo>
                    <a:pt x="38667" y="26183"/>
                  </a:lnTo>
                  <a:lnTo>
                    <a:pt x="38703" y="26157"/>
                  </a:lnTo>
                  <a:lnTo>
                    <a:pt x="38739" y="26121"/>
                  </a:lnTo>
                  <a:lnTo>
                    <a:pt x="39686" y="25933"/>
                  </a:lnTo>
                  <a:lnTo>
                    <a:pt x="41570" y="25523"/>
                  </a:lnTo>
                  <a:lnTo>
                    <a:pt x="42507" y="25290"/>
                  </a:lnTo>
                  <a:lnTo>
                    <a:pt x="43463" y="25023"/>
                  </a:lnTo>
                  <a:lnTo>
                    <a:pt x="44865" y="24558"/>
                  </a:lnTo>
                  <a:lnTo>
                    <a:pt x="45785" y="24192"/>
                  </a:lnTo>
                  <a:lnTo>
                    <a:pt x="46240" y="23987"/>
                  </a:lnTo>
                  <a:lnTo>
                    <a:pt x="45785" y="24174"/>
                  </a:lnTo>
                  <a:lnTo>
                    <a:pt x="44856" y="24514"/>
                  </a:lnTo>
                  <a:lnTo>
                    <a:pt x="43436" y="24942"/>
                  </a:lnTo>
                  <a:lnTo>
                    <a:pt x="42481" y="25174"/>
                  </a:lnTo>
                  <a:lnTo>
                    <a:pt x="41597" y="25371"/>
                  </a:lnTo>
                  <a:lnTo>
                    <a:pt x="39828" y="25710"/>
                  </a:lnTo>
                  <a:lnTo>
                    <a:pt x="38935" y="25862"/>
                  </a:lnTo>
                  <a:lnTo>
                    <a:pt x="39096" y="25648"/>
                  </a:lnTo>
                  <a:lnTo>
                    <a:pt x="39257" y="25451"/>
                  </a:lnTo>
                  <a:lnTo>
                    <a:pt x="41025" y="23299"/>
                  </a:lnTo>
                  <a:lnTo>
                    <a:pt x="41927" y="22227"/>
                  </a:lnTo>
                  <a:lnTo>
                    <a:pt x="42338" y="21754"/>
                  </a:lnTo>
                  <a:lnTo>
                    <a:pt x="43168" y="20817"/>
                  </a:lnTo>
                  <a:lnTo>
                    <a:pt x="43615" y="20379"/>
                  </a:lnTo>
                  <a:lnTo>
                    <a:pt x="43927" y="20093"/>
                  </a:lnTo>
                  <a:lnTo>
                    <a:pt x="44570" y="19548"/>
                  </a:lnTo>
                  <a:lnTo>
                    <a:pt x="45570" y="18789"/>
                  </a:lnTo>
                  <a:lnTo>
                    <a:pt x="46919" y="17923"/>
                  </a:lnTo>
                  <a:lnTo>
                    <a:pt x="48214" y="17200"/>
                  </a:lnTo>
                  <a:lnTo>
                    <a:pt x="49928" y="1636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0910" y="15941"/>
                  </a:lnTo>
                  <a:lnTo>
                    <a:pt x="49714" y="16396"/>
                  </a:lnTo>
                  <a:lnTo>
                    <a:pt x="48544" y="16923"/>
                  </a:lnTo>
                  <a:lnTo>
                    <a:pt x="47428" y="17504"/>
                  </a:lnTo>
                  <a:lnTo>
                    <a:pt x="46374" y="18111"/>
                  </a:lnTo>
                  <a:lnTo>
                    <a:pt x="45410" y="18736"/>
                  </a:lnTo>
                  <a:lnTo>
                    <a:pt x="44552" y="19361"/>
                  </a:lnTo>
                  <a:lnTo>
                    <a:pt x="43820" y="19977"/>
                  </a:lnTo>
                  <a:lnTo>
                    <a:pt x="43508" y="20272"/>
                  </a:lnTo>
                  <a:lnTo>
                    <a:pt x="42766" y="21031"/>
                  </a:lnTo>
                  <a:lnTo>
                    <a:pt x="42043" y="21808"/>
                  </a:lnTo>
                  <a:lnTo>
                    <a:pt x="42222" y="21102"/>
                  </a:lnTo>
                  <a:lnTo>
                    <a:pt x="42623" y="19700"/>
                  </a:lnTo>
                  <a:lnTo>
                    <a:pt x="42838" y="19004"/>
                  </a:lnTo>
                  <a:lnTo>
                    <a:pt x="43106" y="18200"/>
                  </a:lnTo>
                  <a:lnTo>
                    <a:pt x="43579" y="17021"/>
                  </a:lnTo>
                  <a:lnTo>
                    <a:pt x="43936" y="16253"/>
                  </a:lnTo>
                  <a:lnTo>
                    <a:pt x="44133" y="15878"/>
                  </a:lnTo>
                  <a:lnTo>
                    <a:pt x="43918" y="16244"/>
                  </a:lnTo>
                  <a:lnTo>
                    <a:pt x="43534" y="17003"/>
                  </a:lnTo>
                  <a:lnTo>
                    <a:pt x="43025" y="18173"/>
                  </a:lnTo>
                  <a:lnTo>
                    <a:pt x="42731" y="18968"/>
                  </a:lnTo>
                  <a:lnTo>
                    <a:pt x="42445" y="19763"/>
                  </a:lnTo>
                  <a:lnTo>
                    <a:pt x="41936" y="21379"/>
                  </a:lnTo>
                  <a:lnTo>
                    <a:pt x="41695" y="22192"/>
                  </a:lnTo>
                  <a:lnTo>
                    <a:pt x="41016" y="22942"/>
                  </a:lnTo>
                  <a:lnTo>
                    <a:pt x="39694" y="24487"/>
                  </a:lnTo>
                  <a:lnTo>
                    <a:pt x="39043" y="25264"/>
                  </a:lnTo>
                  <a:lnTo>
                    <a:pt x="37498" y="27148"/>
                  </a:lnTo>
                  <a:lnTo>
                    <a:pt x="35944" y="29023"/>
                  </a:lnTo>
                  <a:lnTo>
                    <a:pt x="35890" y="27880"/>
                  </a:lnTo>
                  <a:lnTo>
                    <a:pt x="35810" y="25603"/>
                  </a:lnTo>
                  <a:lnTo>
                    <a:pt x="35801" y="24460"/>
                  </a:lnTo>
                  <a:lnTo>
                    <a:pt x="35819" y="23254"/>
                  </a:lnTo>
                  <a:lnTo>
                    <a:pt x="35953" y="21451"/>
                  </a:lnTo>
                  <a:lnTo>
                    <a:pt x="36105" y="20254"/>
                  </a:lnTo>
                  <a:lnTo>
                    <a:pt x="36212" y="19656"/>
                  </a:lnTo>
                  <a:lnTo>
                    <a:pt x="36087" y="20254"/>
                  </a:lnTo>
                  <a:lnTo>
                    <a:pt x="35908" y="21442"/>
                  </a:lnTo>
                  <a:lnTo>
                    <a:pt x="35738" y="23254"/>
                  </a:lnTo>
                  <a:lnTo>
                    <a:pt x="35685" y="24460"/>
                  </a:lnTo>
                  <a:lnTo>
                    <a:pt x="35658" y="25666"/>
                  </a:lnTo>
                  <a:lnTo>
                    <a:pt x="35685" y="28077"/>
                  </a:lnTo>
                  <a:lnTo>
                    <a:pt x="35721" y="29282"/>
                  </a:lnTo>
                  <a:lnTo>
                    <a:pt x="35730" y="29282"/>
                  </a:lnTo>
                  <a:lnTo>
                    <a:pt x="35247" y="29845"/>
                  </a:lnTo>
                  <a:lnTo>
                    <a:pt x="34765" y="30407"/>
                  </a:lnTo>
                  <a:lnTo>
                    <a:pt x="34211" y="31032"/>
                  </a:lnTo>
                  <a:lnTo>
                    <a:pt x="33068" y="32238"/>
                  </a:lnTo>
                  <a:lnTo>
                    <a:pt x="32470" y="32809"/>
                  </a:lnTo>
                  <a:lnTo>
                    <a:pt x="31934" y="33283"/>
                  </a:lnTo>
                  <a:lnTo>
                    <a:pt x="31095" y="33935"/>
                  </a:lnTo>
                  <a:lnTo>
                    <a:pt x="30514" y="34319"/>
                  </a:lnTo>
                  <a:lnTo>
                    <a:pt x="30211" y="34488"/>
                  </a:lnTo>
                  <a:lnTo>
                    <a:pt x="30452" y="33560"/>
                  </a:lnTo>
                  <a:lnTo>
                    <a:pt x="30809" y="31693"/>
                  </a:lnTo>
                  <a:lnTo>
                    <a:pt x="30961" y="30765"/>
                  </a:lnTo>
                  <a:lnTo>
                    <a:pt x="31282" y="28621"/>
                  </a:lnTo>
                  <a:lnTo>
                    <a:pt x="31577" y="26487"/>
                  </a:lnTo>
                  <a:lnTo>
                    <a:pt x="32720" y="17923"/>
                  </a:lnTo>
                  <a:lnTo>
                    <a:pt x="32961" y="16191"/>
                  </a:lnTo>
                  <a:lnTo>
                    <a:pt x="33095" y="15342"/>
                  </a:lnTo>
                  <a:lnTo>
                    <a:pt x="34006" y="14530"/>
                  </a:lnTo>
                  <a:lnTo>
                    <a:pt x="35828" y="12869"/>
                  </a:lnTo>
                  <a:lnTo>
                    <a:pt x="36694" y="12012"/>
                  </a:lnTo>
                  <a:lnTo>
                    <a:pt x="37123" y="11574"/>
                  </a:lnTo>
                  <a:lnTo>
                    <a:pt x="37944" y="10672"/>
                  </a:lnTo>
                  <a:lnTo>
                    <a:pt x="38739" y="9743"/>
                  </a:lnTo>
                  <a:lnTo>
                    <a:pt x="39480" y="8770"/>
                  </a:lnTo>
                  <a:lnTo>
                    <a:pt x="39819" y="8261"/>
                  </a:lnTo>
                  <a:lnTo>
                    <a:pt x="39462" y="8761"/>
                  </a:lnTo>
                  <a:lnTo>
                    <a:pt x="38703" y="9717"/>
                  </a:lnTo>
                  <a:lnTo>
                    <a:pt x="37891" y="10619"/>
                  </a:lnTo>
                  <a:lnTo>
                    <a:pt x="37042" y="11494"/>
                  </a:lnTo>
                  <a:lnTo>
                    <a:pt x="36614" y="11922"/>
                  </a:lnTo>
                  <a:lnTo>
                    <a:pt x="35765" y="12726"/>
                  </a:lnTo>
                  <a:lnTo>
                    <a:pt x="34033" y="14262"/>
                  </a:lnTo>
                  <a:lnTo>
                    <a:pt x="33149" y="15012"/>
                  </a:lnTo>
                  <a:lnTo>
                    <a:pt x="33568" y="12190"/>
                  </a:lnTo>
                  <a:lnTo>
                    <a:pt x="34051" y="9386"/>
                  </a:lnTo>
                  <a:lnTo>
                    <a:pt x="34229" y="8315"/>
                  </a:lnTo>
                  <a:lnTo>
                    <a:pt x="34542" y="6091"/>
                  </a:lnTo>
                  <a:lnTo>
                    <a:pt x="34970" y="2555"/>
                  </a:lnTo>
                  <a:lnTo>
                    <a:pt x="353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1998592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1_Title and body">
    <p:bg>
      <p:bgPr>
        <a:solidFill>
          <a:schemeClr val="accent1"/>
        </a:solidFill>
        <a:effectLst/>
      </p:bgPr>
    </p:bg>
    <p:spTree>
      <p:nvGrpSpPr>
        <p:cNvPr id="1" name="Shape 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Google Shape;186;p4"/>
          <p:cNvSpPr txBox="1">
            <a:spLocks noGrp="1"/>
          </p:cNvSpPr>
          <p:nvPr>
            <p:ph type="title"/>
          </p:nvPr>
        </p:nvSpPr>
        <p:spPr>
          <a:xfrm>
            <a:off x="666750" y="454475"/>
            <a:ext cx="7924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7" name="Google Shape;187;p4"/>
          <p:cNvSpPr txBox="1">
            <a:spLocks noGrp="1"/>
          </p:cNvSpPr>
          <p:nvPr>
            <p:ph type="body" idx="1"/>
          </p:nvPr>
        </p:nvSpPr>
        <p:spPr>
          <a:xfrm>
            <a:off x="666750" y="1152475"/>
            <a:ext cx="78057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Nunito Black"/>
              <a:buAutoNum type="arabicPeriod"/>
              <a:defRPr sz="12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grpSp>
        <p:nvGrpSpPr>
          <p:cNvPr id="188" name="Google Shape;188;p4"/>
          <p:cNvGrpSpPr/>
          <p:nvPr/>
        </p:nvGrpSpPr>
        <p:grpSpPr>
          <a:xfrm rot="7320323">
            <a:off x="-1574109" y="-1481316"/>
            <a:ext cx="4031695" cy="3866827"/>
            <a:chOff x="-1361131" y="3033798"/>
            <a:chExt cx="4031687" cy="3866819"/>
          </a:xfrm>
        </p:grpSpPr>
        <p:sp>
          <p:nvSpPr>
            <p:cNvPr id="189" name="Google Shape;189;p4"/>
            <p:cNvSpPr/>
            <p:nvPr/>
          </p:nvSpPr>
          <p:spPr>
            <a:xfrm rot="-975157" flipH="1">
              <a:off x="-998443" y="3435250"/>
              <a:ext cx="3306310" cy="3063916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4"/>
            <p:cNvSpPr/>
            <p:nvPr/>
          </p:nvSpPr>
          <p:spPr>
            <a:xfrm rot="-975157" flipH="1">
              <a:off x="-517996" y="4168256"/>
              <a:ext cx="2651820" cy="1639114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4"/>
            <p:cNvSpPr/>
            <p:nvPr/>
          </p:nvSpPr>
          <p:spPr>
            <a:xfrm rot="-975157" flipH="1">
              <a:off x="6331" y="5357870"/>
              <a:ext cx="481227" cy="255024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4"/>
            <p:cNvSpPr/>
            <p:nvPr/>
          </p:nvSpPr>
          <p:spPr>
            <a:xfrm rot="-975157" flipH="1">
              <a:off x="-636678" y="4901000"/>
              <a:ext cx="273634" cy="58314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4"/>
            <p:cNvSpPr/>
            <p:nvPr/>
          </p:nvSpPr>
          <p:spPr>
            <a:xfrm rot="-975157" flipH="1">
              <a:off x="-61287" y="4568963"/>
              <a:ext cx="63622" cy="451196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4"/>
            <p:cNvSpPr/>
            <p:nvPr/>
          </p:nvSpPr>
          <p:spPr>
            <a:xfrm rot="-975157" flipH="1">
              <a:off x="1281559" y="4908023"/>
              <a:ext cx="93047" cy="449987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4"/>
            <p:cNvSpPr/>
            <p:nvPr/>
          </p:nvSpPr>
          <p:spPr>
            <a:xfrm rot="-975157" flipH="1">
              <a:off x="564398" y="4729396"/>
              <a:ext cx="139269" cy="579582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" name="Google Shape;196;p4"/>
          <p:cNvGrpSpPr/>
          <p:nvPr/>
        </p:nvGrpSpPr>
        <p:grpSpPr>
          <a:xfrm rot="-2700000">
            <a:off x="7127923" y="2341881"/>
            <a:ext cx="3569475" cy="3349948"/>
            <a:chOff x="6267770" y="3503895"/>
            <a:chExt cx="3569509" cy="3349980"/>
          </a:xfrm>
        </p:grpSpPr>
        <p:sp>
          <p:nvSpPr>
            <p:cNvPr id="197" name="Google Shape;197;p4"/>
            <p:cNvSpPr/>
            <p:nvPr/>
          </p:nvSpPr>
          <p:spPr>
            <a:xfrm rot="310762">
              <a:off x="6399320" y="3646881"/>
              <a:ext cx="3306409" cy="3064008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4"/>
            <p:cNvSpPr/>
            <p:nvPr/>
          </p:nvSpPr>
          <p:spPr>
            <a:xfrm rot="310762">
              <a:off x="6580174" y="4408927"/>
              <a:ext cx="2651899" cy="1639163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4"/>
            <p:cNvSpPr/>
            <p:nvPr/>
          </p:nvSpPr>
          <p:spPr>
            <a:xfrm rot="310762">
              <a:off x="8311563" y="5481535"/>
              <a:ext cx="481241" cy="255032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4"/>
            <p:cNvSpPr/>
            <p:nvPr/>
          </p:nvSpPr>
          <p:spPr>
            <a:xfrm rot="310762">
              <a:off x="9041624" y="4891567"/>
              <a:ext cx="273642" cy="58316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4"/>
            <p:cNvSpPr/>
            <p:nvPr/>
          </p:nvSpPr>
          <p:spPr>
            <a:xfrm rot="310762">
              <a:off x="8658958" y="4652399"/>
              <a:ext cx="63624" cy="451210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4"/>
            <p:cNvSpPr/>
            <p:nvPr/>
          </p:nvSpPr>
          <p:spPr>
            <a:xfrm rot="310762">
              <a:off x="7376965" y="5245894"/>
              <a:ext cx="93050" cy="450001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4"/>
            <p:cNvSpPr/>
            <p:nvPr/>
          </p:nvSpPr>
          <p:spPr>
            <a:xfrm rot="310762">
              <a:off x="8013121" y="4936084"/>
              <a:ext cx="139273" cy="579599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4" name="Google Shape;204;p4"/>
          <p:cNvSpPr/>
          <p:nvPr/>
        </p:nvSpPr>
        <p:spPr>
          <a:xfrm>
            <a:off x="8778600" y="964291"/>
            <a:ext cx="15489" cy="15206"/>
          </a:xfrm>
          <a:custGeom>
            <a:avLst/>
            <a:gdLst/>
            <a:ahLst/>
            <a:cxnLst/>
            <a:rect l="l" t="t" r="r" b="b"/>
            <a:pathLst>
              <a:path w="492" h="483" extrusionOk="0">
                <a:moveTo>
                  <a:pt x="197" y="0"/>
                </a:moveTo>
                <a:lnTo>
                  <a:pt x="81" y="63"/>
                </a:lnTo>
                <a:lnTo>
                  <a:pt x="0" y="232"/>
                </a:lnTo>
                <a:lnTo>
                  <a:pt x="27" y="357"/>
                </a:lnTo>
                <a:lnTo>
                  <a:pt x="89" y="438"/>
                </a:lnTo>
                <a:lnTo>
                  <a:pt x="143" y="464"/>
                </a:lnTo>
                <a:lnTo>
                  <a:pt x="188" y="482"/>
                </a:lnTo>
                <a:lnTo>
                  <a:pt x="286" y="482"/>
                </a:lnTo>
                <a:lnTo>
                  <a:pt x="411" y="420"/>
                </a:lnTo>
                <a:lnTo>
                  <a:pt x="491" y="259"/>
                </a:lnTo>
                <a:lnTo>
                  <a:pt x="465" y="125"/>
                </a:lnTo>
                <a:lnTo>
                  <a:pt x="402" y="45"/>
                </a:lnTo>
                <a:lnTo>
                  <a:pt x="348" y="18"/>
                </a:lnTo>
                <a:lnTo>
                  <a:pt x="295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5" name="Google Shape;205;p4"/>
          <p:cNvGrpSpPr/>
          <p:nvPr/>
        </p:nvGrpSpPr>
        <p:grpSpPr>
          <a:xfrm>
            <a:off x="7943264" y="167206"/>
            <a:ext cx="1025923" cy="980736"/>
            <a:chOff x="272975" y="3808881"/>
            <a:chExt cx="877007" cy="838379"/>
          </a:xfrm>
        </p:grpSpPr>
        <p:sp>
          <p:nvSpPr>
            <p:cNvPr id="206" name="Google Shape;206;p4"/>
            <p:cNvSpPr/>
            <p:nvPr/>
          </p:nvSpPr>
          <p:spPr>
            <a:xfrm>
              <a:off x="272975" y="3808881"/>
              <a:ext cx="877007" cy="838379"/>
            </a:xfrm>
            <a:custGeom>
              <a:avLst/>
              <a:gdLst/>
              <a:ahLst/>
              <a:cxnLst/>
              <a:rect l="l" t="t" r="r" b="b"/>
              <a:pathLst>
                <a:path w="60234" h="57581" extrusionOk="0">
                  <a:moveTo>
                    <a:pt x="41597" y="0"/>
                  </a:moveTo>
                  <a:lnTo>
                    <a:pt x="41043" y="1000"/>
                  </a:lnTo>
                  <a:lnTo>
                    <a:pt x="39837" y="3117"/>
                  </a:lnTo>
                  <a:lnTo>
                    <a:pt x="39123" y="4197"/>
                  </a:lnTo>
                  <a:lnTo>
                    <a:pt x="38623" y="4876"/>
                  </a:lnTo>
                  <a:lnTo>
                    <a:pt x="38096" y="5492"/>
                  </a:lnTo>
                  <a:lnTo>
                    <a:pt x="37551" y="6019"/>
                  </a:lnTo>
                  <a:lnTo>
                    <a:pt x="36989" y="6439"/>
                  </a:lnTo>
                  <a:lnTo>
                    <a:pt x="36426" y="6715"/>
                  </a:lnTo>
                  <a:lnTo>
                    <a:pt x="35989" y="6814"/>
                  </a:lnTo>
                  <a:lnTo>
                    <a:pt x="35703" y="6832"/>
                  </a:lnTo>
                  <a:lnTo>
                    <a:pt x="35417" y="6796"/>
                  </a:lnTo>
                  <a:lnTo>
                    <a:pt x="35122" y="6707"/>
                  </a:lnTo>
                  <a:lnTo>
                    <a:pt x="34837" y="6564"/>
                  </a:lnTo>
                  <a:lnTo>
                    <a:pt x="34551" y="6367"/>
                  </a:lnTo>
                  <a:lnTo>
                    <a:pt x="34265" y="6108"/>
                  </a:lnTo>
                  <a:lnTo>
                    <a:pt x="33979" y="5778"/>
                  </a:lnTo>
                  <a:lnTo>
                    <a:pt x="33845" y="5590"/>
                  </a:lnTo>
                  <a:lnTo>
                    <a:pt x="33738" y="5715"/>
                  </a:lnTo>
                  <a:lnTo>
                    <a:pt x="33577" y="6144"/>
                  </a:lnTo>
                  <a:lnTo>
                    <a:pt x="33417" y="7055"/>
                  </a:lnTo>
                  <a:lnTo>
                    <a:pt x="33301" y="8519"/>
                  </a:lnTo>
                  <a:lnTo>
                    <a:pt x="33211" y="9823"/>
                  </a:lnTo>
                  <a:lnTo>
                    <a:pt x="33149" y="10234"/>
                  </a:lnTo>
                  <a:lnTo>
                    <a:pt x="32988" y="10886"/>
                  </a:lnTo>
                  <a:lnTo>
                    <a:pt x="32479" y="12600"/>
                  </a:lnTo>
                  <a:lnTo>
                    <a:pt x="31854" y="14395"/>
                  </a:lnTo>
                  <a:lnTo>
                    <a:pt x="31282" y="15869"/>
                  </a:lnTo>
                  <a:lnTo>
                    <a:pt x="31068" y="16306"/>
                  </a:lnTo>
                  <a:lnTo>
                    <a:pt x="30863" y="16681"/>
                  </a:lnTo>
                  <a:lnTo>
                    <a:pt x="30515" y="17155"/>
                  </a:lnTo>
                  <a:lnTo>
                    <a:pt x="30291" y="17324"/>
                  </a:lnTo>
                  <a:lnTo>
                    <a:pt x="30148" y="17360"/>
                  </a:lnTo>
                  <a:lnTo>
                    <a:pt x="29961" y="17324"/>
                  </a:lnTo>
                  <a:lnTo>
                    <a:pt x="29747" y="17119"/>
                  </a:lnTo>
                  <a:lnTo>
                    <a:pt x="29541" y="16806"/>
                  </a:lnTo>
                  <a:lnTo>
                    <a:pt x="29264" y="16226"/>
                  </a:lnTo>
                  <a:lnTo>
                    <a:pt x="29059" y="15869"/>
                  </a:lnTo>
                  <a:lnTo>
                    <a:pt x="28764" y="15333"/>
                  </a:lnTo>
                  <a:lnTo>
                    <a:pt x="27925" y="13681"/>
                  </a:lnTo>
                  <a:lnTo>
                    <a:pt x="26594" y="10877"/>
                  </a:lnTo>
                  <a:lnTo>
                    <a:pt x="26076" y="9805"/>
                  </a:lnTo>
                  <a:lnTo>
                    <a:pt x="25916" y="9430"/>
                  </a:lnTo>
                  <a:lnTo>
                    <a:pt x="25648" y="8555"/>
                  </a:lnTo>
                  <a:lnTo>
                    <a:pt x="25460" y="7573"/>
                  </a:lnTo>
                  <a:lnTo>
                    <a:pt x="25362" y="6519"/>
                  </a:lnTo>
                  <a:lnTo>
                    <a:pt x="25353" y="5983"/>
                  </a:lnTo>
                  <a:lnTo>
                    <a:pt x="24996" y="6385"/>
                  </a:lnTo>
                  <a:lnTo>
                    <a:pt x="24308" y="7341"/>
                  </a:lnTo>
                  <a:lnTo>
                    <a:pt x="23603" y="8287"/>
                  </a:lnTo>
                  <a:lnTo>
                    <a:pt x="23022" y="8903"/>
                  </a:lnTo>
                  <a:lnTo>
                    <a:pt x="22594" y="9234"/>
                  </a:lnTo>
                  <a:lnTo>
                    <a:pt x="22370" y="9359"/>
                  </a:lnTo>
                  <a:lnTo>
                    <a:pt x="22281" y="9394"/>
                  </a:lnTo>
                  <a:lnTo>
                    <a:pt x="22085" y="9403"/>
                  </a:lnTo>
                  <a:lnTo>
                    <a:pt x="21879" y="9332"/>
                  </a:lnTo>
                  <a:lnTo>
                    <a:pt x="21674" y="9198"/>
                  </a:lnTo>
                  <a:lnTo>
                    <a:pt x="21335" y="8885"/>
                  </a:lnTo>
                  <a:lnTo>
                    <a:pt x="20879" y="8314"/>
                  </a:lnTo>
                  <a:lnTo>
                    <a:pt x="20191" y="7242"/>
                  </a:lnTo>
                  <a:lnTo>
                    <a:pt x="19388" y="5742"/>
                  </a:lnTo>
                  <a:lnTo>
                    <a:pt x="19084" y="5144"/>
                  </a:lnTo>
                  <a:lnTo>
                    <a:pt x="18959" y="5546"/>
                  </a:lnTo>
                  <a:lnTo>
                    <a:pt x="18700" y="6215"/>
                  </a:lnTo>
                  <a:lnTo>
                    <a:pt x="18441" y="6742"/>
                  </a:lnTo>
                  <a:lnTo>
                    <a:pt x="18173" y="7144"/>
                  </a:lnTo>
                  <a:lnTo>
                    <a:pt x="17870" y="7412"/>
                  </a:lnTo>
                  <a:lnTo>
                    <a:pt x="17539" y="7564"/>
                  </a:lnTo>
                  <a:lnTo>
                    <a:pt x="17164" y="7591"/>
                  </a:lnTo>
                  <a:lnTo>
                    <a:pt x="16736" y="7510"/>
                  </a:lnTo>
                  <a:lnTo>
                    <a:pt x="16494" y="7421"/>
                  </a:lnTo>
                  <a:lnTo>
                    <a:pt x="16227" y="7314"/>
                  </a:lnTo>
                  <a:lnTo>
                    <a:pt x="15673" y="7019"/>
                  </a:lnTo>
                  <a:lnTo>
                    <a:pt x="15110" y="6644"/>
                  </a:lnTo>
                  <a:lnTo>
                    <a:pt x="14566" y="6224"/>
                  </a:lnTo>
                  <a:lnTo>
                    <a:pt x="13771" y="5519"/>
                  </a:lnTo>
                  <a:lnTo>
                    <a:pt x="12833" y="4501"/>
                  </a:lnTo>
                  <a:lnTo>
                    <a:pt x="12449" y="4010"/>
                  </a:lnTo>
                  <a:lnTo>
                    <a:pt x="12458" y="4072"/>
                  </a:lnTo>
                  <a:lnTo>
                    <a:pt x="12485" y="4161"/>
                  </a:lnTo>
                  <a:lnTo>
                    <a:pt x="12467" y="4117"/>
                  </a:lnTo>
                  <a:lnTo>
                    <a:pt x="12449" y="4081"/>
                  </a:lnTo>
                  <a:lnTo>
                    <a:pt x="12547" y="4787"/>
                  </a:lnTo>
                  <a:lnTo>
                    <a:pt x="12824" y="6126"/>
                  </a:lnTo>
                  <a:lnTo>
                    <a:pt x="13128" y="7385"/>
                  </a:lnTo>
                  <a:lnTo>
                    <a:pt x="13369" y="8564"/>
                  </a:lnTo>
                  <a:lnTo>
                    <a:pt x="13440" y="9127"/>
                  </a:lnTo>
                  <a:lnTo>
                    <a:pt x="13458" y="9511"/>
                  </a:lnTo>
                  <a:lnTo>
                    <a:pt x="13414" y="9939"/>
                  </a:lnTo>
                  <a:lnTo>
                    <a:pt x="13351" y="10162"/>
                  </a:lnTo>
                  <a:lnTo>
                    <a:pt x="13253" y="10341"/>
                  </a:lnTo>
                  <a:lnTo>
                    <a:pt x="13128" y="10466"/>
                  </a:lnTo>
                  <a:lnTo>
                    <a:pt x="12896" y="10600"/>
                  </a:lnTo>
                  <a:lnTo>
                    <a:pt x="12512" y="10680"/>
                  </a:lnTo>
                  <a:lnTo>
                    <a:pt x="12056" y="10689"/>
                  </a:lnTo>
                  <a:lnTo>
                    <a:pt x="11556" y="10671"/>
                  </a:lnTo>
                  <a:lnTo>
                    <a:pt x="11011" y="10689"/>
                  </a:lnTo>
                  <a:lnTo>
                    <a:pt x="10735" y="10725"/>
                  </a:lnTo>
                  <a:lnTo>
                    <a:pt x="11145" y="11430"/>
                  </a:lnTo>
                  <a:lnTo>
                    <a:pt x="11878" y="12565"/>
                  </a:lnTo>
                  <a:lnTo>
                    <a:pt x="12297" y="13315"/>
                  </a:lnTo>
                  <a:lnTo>
                    <a:pt x="12449" y="13672"/>
                  </a:lnTo>
                  <a:lnTo>
                    <a:pt x="12610" y="14056"/>
                  </a:lnTo>
                  <a:lnTo>
                    <a:pt x="12985" y="14860"/>
                  </a:lnTo>
                  <a:lnTo>
                    <a:pt x="13226" y="15458"/>
                  </a:lnTo>
                  <a:lnTo>
                    <a:pt x="13396" y="16047"/>
                  </a:lnTo>
                  <a:lnTo>
                    <a:pt x="13440" y="16458"/>
                  </a:lnTo>
                  <a:lnTo>
                    <a:pt x="13431" y="16717"/>
                  </a:lnTo>
                  <a:lnTo>
                    <a:pt x="13369" y="16949"/>
                  </a:lnTo>
                  <a:lnTo>
                    <a:pt x="13262" y="17155"/>
                  </a:lnTo>
                  <a:lnTo>
                    <a:pt x="13092" y="17315"/>
                  </a:lnTo>
                  <a:lnTo>
                    <a:pt x="12860" y="17449"/>
                  </a:lnTo>
                  <a:lnTo>
                    <a:pt x="12708" y="17494"/>
                  </a:lnTo>
                  <a:lnTo>
                    <a:pt x="12235" y="17601"/>
                  </a:lnTo>
                  <a:lnTo>
                    <a:pt x="11199" y="17735"/>
                  </a:lnTo>
                  <a:lnTo>
                    <a:pt x="10083" y="17851"/>
                  </a:lnTo>
                  <a:lnTo>
                    <a:pt x="9190" y="18030"/>
                  </a:lnTo>
                  <a:lnTo>
                    <a:pt x="8591" y="18208"/>
                  </a:lnTo>
                  <a:lnTo>
                    <a:pt x="8288" y="18324"/>
                  </a:lnTo>
                  <a:lnTo>
                    <a:pt x="8520" y="18494"/>
                  </a:lnTo>
                  <a:lnTo>
                    <a:pt x="9083" y="18860"/>
                  </a:lnTo>
                  <a:lnTo>
                    <a:pt x="10065" y="19414"/>
                  </a:lnTo>
                  <a:lnTo>
                    <a:pt x="11485" y="20155"/>
                  </a:lnTo>
                  <a:lnTo>
                    <a:pt x="12797" y="20869"/>
                  </a:lnTo>
                  <a:lnTo>
                    <a:pt x="13306" y="21209"/>
                  </a:lnTo>
                  <a:lnTo>
                    <a:pt x="13619" y="21432"/>
                  </a:lnTo>
                  <a:lnTo>
                    <a:pt x="14369" y="22066"/>
                  </a:lnTo>
                  <a:lnTo>
                    <a:pt x="15209" y="22843"/>
                  </a:lnTo>
                  <a:lnTo>
                    <a:pt x="16066" y="23736"/>
                  </a:lnTo>
                  <a:lnTo>
                    <a:pt x="16878" y="24674"/>
                  </a:lnTo>
                  <a:lnTo>
                    <a:pt x="17593" y="25611"/>
                  </a:lnTo>
                  <a:lnTo>
                    <a:pt x="18138" y="26495"/>
                  </a:lnTo>
                  <a:lnTo>
                    <a:pt x="18388" y="27094"/>
                  </a:lnTo>
                  <a:lnTo>
                    <a:pt x="18477" y="27442"/>
                  </a:lnTo>
                  <a:lnTo>
                    <a:pt x="18486" y="27603"/>
                  </a:lnTo>
                  <a:lnTo>
                    <a:pt x="18459" y="27701"/>
                  </a:lnTo>
                  <a:lnTo>
                    <a:pt x="18280" y="27853"/>
                  </a:lnTo>
                  <a:lnTo>
                    <a:pt x="17995" y="27942"/>
                  </a:lnTo>
                  <a:lnTo>
                    <a:pt x="17629" y="27995"/>
                  </a:lnTo>
                  <a:lnTo>
                    <a:pt x="16557" y="28004"/>
                  </a:lnTo>
                  <a:lnTo>
                    <a:pt x="15869" y="27969"/>
                  </a:lnTo>
                  <a:lnTo>
                    <a:pt x="15414" y="27942"/>
                  </a:lnTo>
                  <a:lnTo>
                    <a:pt x="14119" y="27754"/>
                  </a:lnTo>
                  <a:lnTo>
                    <a:pt x="11967" y="27370"/>
                  </a:lnTo>
                  <a:lnTo>
                    <a:pt x="11011" y="27174"/>
                  </a:lnTo>
                  <a:lnTo>
                    <a:pt x="10243" y="26986"/>
                  </a:lnTo>
                  <a:lnTo>
                    <a:pt x="8743" y="26522"/>
                  </a:lnTo>
                  <a:lnTo>
                    <a:pt x="7841" y="26201"/>
                  </a:lnTo>
                  <a:lnTo>
                    <a:pt x="7493" y="26049"/>
                  </a:lnTo>
                  <a:lnTo>
                    <a:pt x="7698" y="26504"/>
                  </a:lnTo>
                  <a:lnTo>
                    <a:pt x="7940" y="27129"/>
                  </a:lnTo>
                  <a:lnTo>
                    <a:pt x="8038" y="27513"/>
                  </a:lnTo>
                  <a:lnTo>
                    <a:pt x="8056" y="27879"/>
                  </a:lnTo>
                  <a:lnTo>
                    <a:pt x="7975" y="28237"/>
                  </a:lnTo>
                  <a:lnTo>
                    <a:pt x="7788" y="28585"/>
                  </a:lnTo>
                  <a:lnTo>
                    <a:pt x="7457" y="28933"/>
                  </a:lnTo>
                  <a:lnTo>
                    <a:pt x="7234" y="29103"/>
                  </a:lnTo>
                  <a:lnTo>
                    <a:pt x="7073" y="29210"/>
                  </a:lnTo>
                  <a:lnTo>
                    <a:pt x="6680" y="29353"/>
                  </a:lnTo>
                  <a:lnTo>
                    <a:pt x="5975" y="29487"/>
                  </a:lnTo>
                  <a:lnTo>
                    <a:pt x="4903" y="29594"/>
                  </a:lnTo>
                  <a:lnTo>
                    <a:pt x="4135" y="29692"/>
                  </a:lnTo>
                  <a:lnTo>
                    <a:pt x="3689" y="29799"/>
                  </a:lnTo>
                  <a:lnTo>
                    <a:pt x="3492" y="29871"/>
                  </a:lnTo>
                  <a:lnTo>
                    <a:pt x="3859" y="30005"/>
                  </a:lnTo>
                  <a:lnTo>
                    <a:pt x="4341" y="30273"/>
                  </a:lnTo>
                  <a:lnTo>
                    <a:pt x="4528" y="30487"/>
                  </a:lnTo>
                  <a:lnTo>
                    <a:pt x="4600" y="30630"/>
                  </a:lnTo>
                  <a:lnTo>
                    <a:pt x="4609" y="30844"/>
                  </a:lnTo>
                  <a:lnTo>
                    <a:pt x="4466" y="31112"/>
                  </a:lnTo>
                  <a:lnTo>
                    <a:pt x="4198" y="31353"/>
                  </a:lnTo>
                  <a:lnTo>
                    <a:pt x="3850" y="31559"/>
                  </a:lnTo>
                  <a:lnTo>
                    <a:pt x="3448" y="31710"/>
                  </a:lnTo>
                  <a:lnTo>
                    <a:pt x="3233" y="31764"/>
                  </a:lnTo>
                  <a:lnTo>
                    <a:pt x="2885" y="31835"/>
                  </a:lnTo>
                  <a:lnTo>
                    <a:pt x="2064" y="31951"/>
                  </a:lnTo>
                  <a:lnTo>
                    <a:pt x="1197" y="31987"/>
                  </a:lnTo>
                  <a:lnTo>
                    <a:pt x="563" y="31943"/>
                  </a:lnTo>
                  <a:lnTo>
                    <a:pt x="179" y="31871"/>
                  </a:lnTo>
                  <a:lnTo>
                    <a:pt x="1" y="31818"/>
                  </a:lnTo>
                  <a:lnTo>
                    <a:pt x="269" y="32210"/>
                  </a:lnTo>
                  <a:lnTo>
                    <a:pt x="930" y="32969"/>
                  </a:lnTo>
                  <a:lnTo>
                    <a:pt x="1662" y="33666"/>
                  </a:lnTo>
                  <a:lnTo>
                    <a:pt x="2439" y="34309"/>
                  </a:lnTo>
                  <a:lnTo>
                    <a:pt x="2823" y="34604"/>
                  </a:lnTo>
                  <a:lnTo>
                    <a:pt x="3216" y="34836"/>
                  </a:lnTo>
                  <a:lnTo>
                    <a:pt x="4037" y="35309"/>
                  </a:lnTo>
                  <a:lnTo>
                    <a:pt x="4350" y="35622"/>
                  </a:lnTo>
                  <a:lnTo>
                    <a:pt x="4475" y="35863"/>
                  </a:lnTo>
                  <a:lnTo>
                    <a:pt x="4502" y="35997"/>
                  </a:lnTo>
                  <a:lnTo>
                    <a:pt x="4519" y="36113"/>
                  </a:lnTo>
                  <a:lnTo>
                    <a:pt x="4484" y="36318"/>
                  </a:lnTo>
                  <a:lnTo>
                    <a:pt x="4376" y="36497"/>
                  </a:lnTo>
                  <a:lnTo>
                    <a:pt x="4198" y="36658"/>
                  </a:lnTo>
                  <a:lnTo>
                    <a:pt x="3805" y="36899"/>
                  </a:lnTo>
                  <a:lnTo>
                    <a:pt x="3010" y="37274"/>
                  </a:lnTo>
                  <a:lnTo>
                    <a:pt x="2483" y="37506"/>
                  </a:lnTo>
                  <a:lnTo>
                    <a:pt x="2635" y="37586"/>
                  </a:lnTo>
                  <a:lnTo>
                    <a:pt x="2974" y="37711"/>
                  </a:lnTo>
                  <a:lnTo>
                    <a:pt x="3519" y="37836"/>
                  </a:lnTo>
                  <a:lnTo>
                    <a:pt x="4725" y="37961"/>
                  </a:lnTo>
                  <a:lnTo>
                    <a:pt x="5921" y="38068"/>
                  </a:lnTo>
                  <a:lnTo>
                    <a:pt x="6457" y="38193"/>
                  </a:lnTo>
                  <a:lnTo>
                    <a:pt x="6770" y="38310"/>
                  </a:lnTo>
                  <a:lnTo>
                    <a:pt x="7055" y="38461"/>
                  </a:lnTo>
                  <a:lnTo>
                    <a:pt x="7297" y="38667"/>
                  </a:lnTo>
                  <a:lnTo>
                    <a:pt x="7484" y="38926"/>
                  </a:lnTo>
                  <a:lnTo>
                    <a:pt x="7609" y="39247"/>
                  </a:lnTo>
                  <a:lnTo>
                    <a:pt x="7654" y="39435"/>
                  </a:lnTo>
                  <a:lnTo>
                    <a:pt x="7672" y="39613"/>
                  </a:lnTo>
                  <a:lnTo>
                    <a:pt x="7627" y="39962"/>
                  </a:lnTo>
                  <a:lnTo>
                    <a:pt x="7493" y="40283"/>
                  </a:lnTo>
                  <a:lnTo>
                    <a:pt x="7323" y="40542"/>
                  </a:lnTo>
                  <a:lnTo>
                    <a:pt x="7234" y="40649"/>
                  </a:lnTo>
                  <a:lnTo>
                    <a:pt x="6546" y="41355"/>
                  </a:lnTo>
                  <a:lnTo>
                    <a:pt x="5403" y="42391"/>
                  </a:lnTo>
                  <a:lnTo>
                    <a:pt x="4609" y="43025"/>
                  </a:lnTo>
                  <a:lnTo>
                    <a:pt x="6332" y="42873"/>
                  </a:lnTo>
                  <a:lnTo>
                    <a:pt x="8770" y="42748"/>
                  </a:lnTo>
                  <a:lnTo>
                    <a:pt x="10324" y="42792"/>
                  </a:lnTo>
                  <a:lnTo>
                    <a:pt x="11092" y="42873"/>
                  </a:lnTo>
                  <a:lnTo>
                    <a:pt x="12056" y="42998"/>
                  </a:lnTo>
                  <a:lnTo>
                    <a:pt x="13494" y="43239"/>
                  </a:lnTo>
                  <a:lnTo>
                    <a:pt x="14423" y="43480"/>
                  </a:lnTo>
                  <a:lnTo>
                    <a:pt x="14887" y="43650"/>
                  </a:lnTo>
                  <a:lnTo>
                    <a:pt x="15101" y="43748"/>
                  </a:lnTo>
                  <a:lnTo>
                    <a:pt x="15414" y="43989"/>
                  </a:lnTo>
                  <a:lnTo>
                    <a:pt x="15601" y="44284"/>
                  </a:lnTo>
                  <a:lnTo>
                    <a:pt x="15673" y="44614"/>
                  </a:lnTo>
                  <a:lnTo>
                    <a:pt x="15628" y="44989"/>
                  </a:lnTo>
                  <a:lnTo>
                    <a:pt x="15503" y="45382"/>
                  </a:lnTo>
                  <a:lnTo>
                    <a:pt x="15298" y="45793"/>
                  </a:lnTo>
                  <a:lnTo>
                    <a:pt x="15021" y="46221"/>
                  </a:lnTo>
                  <a:lnTo>
                    <a:pt x="14530" y="46847"/>
                  </a:lnTo>
                  <a:lnTo>
                    <a:pt x="13771" y="47632"/>
                  </a:lnTo>
                  <a:lnTo>
                    <a:pt x="12994" y="48293"/>
                  </a:lnTo>
                  <a:lnTo>
                    <a:pt x="12315" y="48758"/>
                  </a:lnTo>
                  <a:lnTo>
                    <a:pt x="12056" y="48883"/>
                  </a:lnTo>
                  <a:lnTo>
                    <a:pt x="12387" y="48999"/>
                  </a:lnTo>
                  <a:lnTo>
                    <a:pt x="12735" y="49195"/>
                  </a:lnTo>
                  <a:lnTo>
                    <a:pt x="12896" y="49356"/>
                  </a:lnTo>
                  <a:lnTo>
                    <a:pt x="13003" y="49535"/>
                  </a:lnTo>
                  <a:lnTo>
                    <a:pt x="13039" y="49758"/>
                  </a:lnTo>
                  <a:lnTo>
                    <a:pt x="13021" y="50017"/>
                  </a:lnTo>
                  <a:lnTo>
                    <a:pt x="12940" y="50320"/>
                  </a:lnTo>
                  <a:lnTo>
                    <a:pt x="12699" y="50883"/>
                  </a:lnTo>
                  <a:lnTo>
                    <a:pt x="12154" y="51874"/>
                  </a:lnTo>
                  <a:lnTo>
                    <a:pt x="10878" y="53910"/>
                  </a:lnTo>
                  <a:lnTo>
                    <a:pt x="9627" y="55866"/>
                  </a:lnTo>
                  <a:lnTo>
                    <a:pt x="10217" y="55553"/>
                  </a:lnTo>
                  <a:lnTo>
                    <a:pt x="11610" y="54857"/>
                  </a:lnTo>
                  <a:lnTo>
                    <a:pt x="12637" y="54419"/>
                  </a:lnTo>
                  <a:lnTo>
                    <a:pt x="13405" y="54178"/>
                  </a:lnTo>
                  <a:lnTo>
                    <a:pt x="13896" y="54080"/>
                  </a:lnTo>
                  <a:lnTo>
                    <a:pt x="14351" y="54035"/>
                  </a:lnTo>
                  <a:lnTo>
                    <a:pt x="14762" y="54071"/>
                  </a:lnTo>
                  <a:lnTo>
                    <a:pt x="15110" y="54196"/>
                  </a:lnTo>
                  <a:lnTo>
                    <a:pt x="15396" y="54419"/>
                  </a:lnTo>
                  <a:lnTo>
                    <a:pt x="15593" y="54750"/>
                  </a:lnTo>
                  <a:lnTo>
                    <a:pt x="15700" y="55205"/>
                  </a:lnTo>
                  <a:lnTo>
                    <a:pt x="15718" y="55491"/>
                  </a:lnTo>
                  <a:lnTo>
                    <a:pt x="15780" y="55428"/>
                  </a:lnTo>
                  <a:lnTo>
                    <a:pt x="16459" y="54794"/>
                  </a:lnTo>
                  <a:lnTo>
                    <a:pt x="17236" y="54223"/>
                  </a:lnTo>
                  <a:lnTo>
                    <a:pt x="17798" y="53919"/>
                  </a:lnTo>
                  <a:lnTo>
                    <a:pt x="18218" y="53785"/>
                  </a:lnTo>
                  <a:lnTo>
                    <a:pt x="18495" y="53749"/>
                  </a:lnTo>
                  <a:lnTo>
                    <a:pt x="18754" y="53767"/>
                  </a:lnTo>
                  <a:lnTo>
                    <a:pt x="18995" y="53857"/>
                  </a:lnTo>
                  <a:lnTo>
                    <a:pt x="19111" y="53937"/>
                  </a:lnTo>
                  <a:lnTo>
                    <a:pt x="19298" y="54089"/>
                  </a:lnTo>
                  <a:lnTo>
                    <a:pt x="19593" y="54455"/>
                  </a:lnTo>
                  <a:lnTo>
                    <a:pt x="19781" y="54892"/>
                  </a:lnTo>
                  <a:lnTo>
                    <a:pt x="19888" y="55357"/>
                  </a:lnTo>
                  <a:lnTo>
                    <a:pt x="19941" y="56098"/>
                  </a:lnTo>
                  <a:lnTo>
                    <a:pt x="19861" y="57080"/>
                  </a:lnTo>
                  <a:lnTo>
                    <a:pt x="19799" y="57500"/>
                  </a:lnTo>
                  <a:lnTo>
                    <a:pt x="20602" y="56812"/>
                  </a:lnTo>
                  <a:lnTo>
                    <a:pt x="21727" y="55768"/>
                  </a:lnTo>
                  <a:lnTo>
                    <a:pt x="22451" y="54955"/>
                  </a:lnTo>
                  <a:lnTo>
                    <a:pt x="24183" y="53098"/>
                  </a:lnTo>
                  <a:lnTo>
                    <a:pt x="24906" y="52392"/>
                  </a:lnTo>
                  <a:lnTo>
                    <a:pt x="25603" y="51794"/>
                  </a:lnTo>
                  <a:lnTo>
                    <a:pt x="26228" y="51356"/>
                  </a:lnTo>
                  <a:lnTo>
                    <a:pt x="26496" y="51231"/>
                  </a:lnTo>
                  <a:lnTo>
                    <a:pt x="26800" y="51124"/>
                  </a:lnTo>
                  <a:lnTo>
                    <a:pt x="27201" y="51053"/>
                  </a:lnTo>
                  <a:lnTo>
                    <a:pt x="27443" y="51070"/>
                  </a:lnTo>
                  <a:lnTo>
                    <a:pt x="27675" y="51124"/>
                  </a:lnTo>
                  <a:lnTo>
                    <a:pt x="27898" y="51231"/>
                  </a:lnTo>
                  <a:lnTo>
                    <a:pt x="28220" y="51481"/>
                  </a:lnTo>
                  <a:lnTo>
                    <a:pt x="28452" y="51713"/>
                  </a:lnTo>
                  <a:lnTo>
                    <a:pt x="28559" y="51856"/>
                  </a:lnTo>
                  <a:lnTo>
                    <a:pt x="28854" y="52365"/>
                  </a:lnTo>
                  <a:lnTo>
                    <a:pt x="29389" y="53473"/>
                  </a:lnTo>
                  <a:lnTo>
                    <a:pt x="29925" y="54839"/>
                  </a:lnTo>
                  <a:lnTo>
                    <a:pt x="30229" y="55750"/>
                  </a:lnTo>
                  <a:lnTo>
                    <a:pt x="30461" y="56598"/>
                  </a:lnTo>
                  <a:lnTo>
                    <a:pt x="30586" y="57304"/>
                  </a:lnTo>
                  <a:lnTo>
                    <a:pt x="30586" y="57580"/>
                  </a:lnTo>
                  <a:lnTo>
                    <a:pt x="30729" y="57295"/>
                  </a:lnTo>
                  <a:lnTo>
                    <a:pt x="30979" y="56714"/>
                  </a:lnTo>
                  <a:lnTo>
                    <a:pt x="31274" y="55821"/>
                  </a:lnTo>
                  <a:lnTo>
                    <a:pt x="31738" y="53999"/>
                  </a:lnTo>
                  <a:lnTo>
                    <a:pt x="32068" y="52803"/>
                  </a:lnTo>
                  <a:lnTo>
                    <a:pt x="32149" y="52472"/>
                  </a:lnTo>
                  <a:lnTo>
                    <a:pt x="32363" y="51740"/>
                  </a:lnTo>
                  <a:lnTo>
                    <a:pt x="32559" y="51240"/>
                  </a:lnTo>
                  <a:lnTo>
                    <a:pt x="32756" y="50928"/>
                  </a:lnTo>
                  <a:lnTo>
                    <a:pt x="32908" y="50758"/>
                  </a:lnTo>
                  <a:lnTo>
                    <a:pt x="33086" y="50633"/>
                  </a:lnTo>
                  <a:lnTo>
                    <a:pt x="33292" y="50561"/>
                  </a:lnTo>
                  <a:lnTo>
                    <a:pt x="33515" y="50561"/>
                  </a:lnTo>
                  <a:lnTo>
                    <a:pt x="33765" y="50642"/>
                  </a:lnTo>
                  <a:lnTo>
                    <a:pt x="34051" y="50803"/>
                  </a:lnTo>
                  <a:lnTo>
                    <a:pt x="34372" y="51062"/>
                  </a:lnTo>
                  <a:lnTo>
                    <a:pt x="34542" y="51240"/>
                  </a:lnTo>
                  <a:lnTo>
                    <a:pt x="34587" y="50999"/>
                  </a:lnTo>
                  <a:lnTo>
                    <a:pt x="34613" y="50490"/>
                  </a:lnTo>
                  <a:lnTo>
                    <a:pt x="34569" y="49686"/>
                  </a:lnTo>
                  <a:lnTo>
                    <a:pt x="34488" y="48588"/>
                  </a:lnTo>
                  <a:lnTo>
                    <a:pt x="34533" y="47802"/>
                  </a:lnTo>
                  <a:lnTo>
                    <a:pt x="34649" y="47311"/>
                  </a:lnTo>
                  <a:lnTo>
                    <a:pt x="34756" y="47088"/>
                  </a:lnTo>
                  <a:lnTo>
                    <a:pt x="34881" y="46873"/>
                  </a:lnTo>
                  <a:lnTo>
                    <a:pt x="35087" y="46677"/>
                  </a:lnTo>
                  <a:lnTo>
                    <a:pt x="35247" y="46597"/>
                  </a:lnTo>
                  <a:lnTo>
                    <a:pt x="35489" y="46552"/>
                  </a:lnTo>
                  <a:lnTo>
                    <a:pt x="35837" y="46623"/>
                  </a:lnTo>
                  <a:lnTo>
                    <a:pt x="36185" y="46811"/>
                  </a:lnTo>
                  <a:lnTo>
                    <a:pt x="36533" y="47070"/>
                  </a:lnTo>
                  <a:lnTo>
                    <a:pt x="37016" y="47543"/>
                  </a:lnTo>
                  <a:lnTo>
                    <a:pt x="37266" y="47865"/>
                  </a:lnTo>
                  <a:lnTo>
                    <a:pt x="37283" y="47248"/>
                  </a:lnTo>
                  <a:lnTo>
                    <a:pt x="37310" y="46123"/>
                  </a:lnTo>
                  <a:lnTo>
                    <a:pt x="37221" y="45230"/>
                  </a:lnTo>
                  <a:lnTo>
                    <a:pt x="37069" y="44561"/>
                  </a:lnTo>
                  <a:lnTo>
                    <a:pt x="36828" y="43801"/>
                  </a:lnTo>
                  <a:lnTo>
                    <a:pt x="36462" y="42908"/>
                  </a:lnTo>
                  <a:lnTo>
                    <a:pt x="36221" y="42408"/>
                  </a:lnTo>
                  <a:lnTo>
                    <a:pt x="35935" y="41712"/>
                  </a:lnTo>
                  <a:lnTo>
                    <a:pt x="35542" y="40739"/>
                  </a:lnTo>
                  <a:lnTo>
                    <a:pt x="35730" y="40899"/>
                  </a:lnTo>
                  <a:lnTo>
                    <a:pt x="36364" y="41364"/>
                  </a:lnTo>
                  <a:lnTo>
                    <a:pt x="37676" y="42248"/>
                  </a:lnTo>
                  <a:lnTo>
                    <a:pt x="39748" y="43507"/>
                  </a:lnTo>
                  <a:lnTo>
                    <a:pt x="41105" y="44248"/>
                  </a:lnTo>
                  <a:lnTo>
                    <a:pt x="41766" y="44552"/>
                  </a:lnTo>
                  <a:lnTo>
                    <a:pt x="41981" y="44605"/>
                  </a:lnTo>
                  <a:lnTo>
                    <a:pt x="41793" y="44096"/>
                  </a:lnTo>
                  <a:lnTo>
                    <a:pt x="41543" y="43355"/>
                  </a:lnTo>
                  <a:lnTo>
                    <a:pt x="41436" y="42900"/>
                  </a:lnTo>
                  <a:lnTo>
                    <a:pt x="41409" y="42498"/>
                  </a:lnTo>
                  <a:lnTo>
                    <a:pt x="41489" y="42149"/>
                  </a:lnTo>
                  <a:lnTo>
                    <a:pt x="41650" y="41944"/>
                  </a:lnTo>
                  <a:lnTo>
                    <a:pt x="41802" y="41828"/>
                  </a:lnTo>
                  <a:lnTo>
                    <a:pt x="42106" y="41703"/>
                  </a:lnTo>
                  <a:lnTo>
                    <a:pt x="42382" y="41649"/>
                  </a:lnTo>
                  <a:lnTo>
                    <a:pt x="42588" y="41632"/>
                  </a:lnTo>
                  <a:lnTo>
                    <a:pt x="42918" y="41623"/>
                  </a:lnTo>
                  <a:lnTo>
                    <a:pt x="43213" y="41685"/>
                  </a:lnTo>
                  <a:lnTo>
                    <a:pt x="43508" y="41819"/>
                  </a:lnTo>
                  <a:lnTo>
                    <a:pt x="44061" y="42203"/>
                  </a:lnTo>
                  <a:lnTo>
                    <a:pt x="45294" y="43141"/>
                  </a:lnTo>
                  <a:lnTo>
                    <a:pt x="46276" y="43855"/>
                  </a:lnTo>
                  <a:lnTo>
                    <a:pt x="46329" y="43525"/>
                  </a:lnTo>
                  <a:lnTo>
                    <a:pt x="46517" y="42971"/>
                  </a:lnTo>
                  <a:lnTo>
                    <a:pt x="46776" y="42525"/>
                  </a:lnTo>
                  <a:lnTo>
                    <a:pt x="47097" y="42176"/>
                  </a:lnTo>
                  <a:lnTo>
                    <a:pt x="47490" y="41926"/>
                  </a:lnTo>
                  <a:lnTo>
                    <a:pt x="47928" y="41748"/>
                  </a:lnTo>
                  <a:lnTo>
                    <a:pt x="48410" y="41632"/>
                  </a:lnTo>
                  <a:lnTo>
                    <a:pt x="48928" y="41560"/>
                  </a:lnTo>
                  <a:lnTo>
                    <a:pt x="50312" y="41533"/>
                  </a:lnTo>
                  <a:lnTo>
                    <a:pt x="52009" y="41560"/>
                  </a:lnTo>
                  <a:lnTo>
                    <a:pt x="52813" y="41489"/>
                  </a:lnTo>
                  <a:lnTo>
                    <a:pt x="53304" y="41390"/>
                  </a:lnTo>
                  <a:lnTo>
                    <a:pt x="53536" y="41310"/>
                  </a:lnTo>
                  <a:lnTo>
                    <a:pt x="53054" y="40837"/>
                  </a:lnTo>
                  <a:lnTo>
                    <a:pt x="52071" y="39988"/>
                  </a:lnTo>
                  <a:lnTo>
                    <a:pt x="51098" y="39256"/>
                  </a:lnTo>
                  <a:lnTo>
                    <a:pt x="50169" y="38622"/>
                  </a:lnTo>
                  <a:lnTo>
                    <a:pt x="48919" y="37863"/>
                  </a:lnTo>
                  <a:lnTo>
                    <a:pt x="47740" y="37184"/>
                  </a:lnTo>
                  <a:lnTo>
                    <a:pt x="47473" y="36988"/>
                  </a:lnTo>
                  <a:lnTo>
                    <a:pt x="47222" y="36774"/>
                  </a:lnTo>
                  <a:lnTo>
                    <a:pt x="46838" y="36425"/>
                  </a:lnTo>
                  <a:lnTo>
                    <a:pt x="46713" y="36175"/>
                  </a:lnTo>
                  <a:lnTo>
                    <a:pt x="46713" y="36015"/>
                  </a:lnTo>
                  <a:lnTo>
                    <a:pt x="46794" y="35836"/>
                  </a:lnTo>
                  <a:lnTo>
                    <a:pt x="46990" y="35648"/>
                  </a:lnTo>
                  <a:lnTo>
                    <a:pt x="47133" y="35541"/>
                  </a:lnTo>
                  <a:lnTo>
                    <a:pt x="47410" y="35345"/>
                  </a:lnTo>
                  <a:lnTo>
                    <a:pt x="48267" y="34836"/>
                  </a:lnTo>
                  <a:lnTo>
                    <a:pt x="49991" y="33880"/>
                  </a:lnTo>
                  <a:lnTo>
                    <a:pt x="52634" y="32523"/>
                  </a:lnTo>
                  <a:lnTo>
                    <a:pt x="54349" y="31737"/>
                  </a:lnTo>
                  <a:lnTo>
                    <a:pt x="55179" y="31407"/>
                  </a:lnTo>
                  <a:lnTo>
                    <a:pt x="55447" y="31326"/>
                  </a:lnTo>
                  <a:lnTo>
                    <a:pt x="54759" y="30916"/>
                  </a:lnTo>
                  <a:lnTo>
                    <a:pt x="53938" y="30362"/>
                  </a:lnTo>
                  <a:lnTo>
                    <a:pt x="53500" y="30005"/>
                  </a:lnTo>
                  <a:lnTo>
                    <a:pt x="53152" y="29674"/>
                  </a:lnTo>
                  <a:lnTo>
                    <a:pt x="52884" y="29353"/>
                  </a:lnTo>
                  <a:lnTo>
                    <a:pt x="52714" y="29049"/>
                  </a:lnTo>
                  <a:lnTo>
                    <a:pt x="52616" y="28746"/>
                  </a:lnTo>
                  <a:lnTo>
                    <a:pt x="52598" y="28451"/>
                  </a:lnTo>
                  <a:lnTo>
                    <a:pt x="52670" y="28156"/>
                  </a:lnTo>
                  <a:lnTo>
                    <a:pt x="52804" y="27862"/>
                  </a:lnTo>
                  <a:lnTo>
                    <a:pt x="53018" y="27567"/>
                  </a:lnTo>
                  <a:lnTo>
                    <a:pt x="53465" y="27102"/>
                  </a:lnTo>
                  <a:lnTo>
                    <a:pt x="54295" y="26451"/>
                  </a:lnTo>
                  <a:lnTo>
                    <a:pt x="54822" y="26102"/>
                  </a:lnTo>
                  <a:lnTo>
                    <a:pt x="55054" y="25959"/>
                  </a:lnTo>
                  <a:lnTo>
                    <a:pt x="55733" y="25647"/>
                  </a:lnTo>
                  <a:lnTo>
                    <a:pt x="56903" y="25165"/>
                  </a:lnTo>
                  <a:lnTo>
                    <a:pt x="57465" y="24897"/>
                  </a:lnTo>
                  <a:lnTo>
                    <a:pt x="57072" y="24700"/>
                  </a:lnTo>
                  <a:lnTo>
                    <a:pt x="56492" y="24307"/>
                  </a:lnTo>
                  <a:lnTo>
                    <a:pt x="56152" y="23932"/>
                  </a:lnTo>
                  <a:lnTo>
                    <a:pt x="56036" y="23656"/>
                  </a:lnTo>
                  <a:lnTo>
                    <a:pt x="56010" y="23477"/>
                  </a:lnTo>
                  <a:lnTo>
                    <a:pt x="56045" y="23209"/>
                  </a:lnTo>
                  <a:lnTo>
                    <a:pt x="56233" y="22870"/>
                  </a:lnTo>
                  <a:lnTo>
                    <a:pt x="56536" y="22530"/>
                  </a:lnTo>
                  <a:lnTo>
                    <a:pt x="56929" y="22191"/>
                  </a:lnTo>
                  <a:lnTo>
                    <a:pt x="57635" y="21691"/>
                  </a:lnTo>
                  <a:lnTo>
                    <a:pt x="58662" y="21012"/>
                  </a:lnTo>
                  <a:lnTo>
                    <a:pt x="59358" y="20485"/>
                  </a:lnTo>
                  <a:lnTo>
                    <a:pt x="59742" y="20128"/>
                  </a:lnTo>
                  <a:lnTo>
                    <a:pt x="60028" y="19753"/>
                  </a:lnTo>
                  <a:lnTo>
                    <a:pt x="60189" y="19369"/>
                  </a:lnTo>
                  <a:lnTo>
                    <a:pt x="60207" y="19173"/>
                  </a:lnTo>
                  <a:lnTo>
                    <a:pt x="60216" y="19155"/>
                  </a:lnTo>
                  <a:lnTo>
                    <a:pt x="60233" y="19146"/>
                  </a:lnTo>
                  <a:lnTo>
                    <a:pt x="59805" y="19351"/>
                  </a:lnTo>
                  <a:lnTo>
                    <a:pt x="58921" y="19682"/>
                  </a:lnTo>
                  <a:lnTo>
                    <a:pt x="58001" y="19941"/>
                  </a:lnTo>
                  <a:lnTo>
                    <a:pt x="57081" y="20128"/>
                  </a:lnTo>
                  <a:lnTo>
                    <a:pt x="56626" y="20191"/>
                  </a:lnTo>
                  <a:lnTo>
                    <a:pt x="56126" y="20262"/>
                  </a:lnTo>
                  <a:lnTo>
                    <a:pt x="55224" y="20369"/>
                  </a:lnTo>
                  <a:lnTo>
                    <a:pt x="54661" y="20396"/>
                  </a:lnTo>
                  <a:lnTo>
                    <a:pt x="54420" y="20387"/>
                  </a:lnTo>
                  <a:lnTo>
                    <a:pt x="54215" y="20360"/>
                  </a:lnTo>
                  <a:lnTo>
                    <a:pt x="53929" y="20218"/>
                  </a:lnTo>
                  <a:lnTo>
                    <a:pt x="53768" y="19994"/>
                  </a:lnTo>
                  <a:lnTo>
                    <a:pt x="53706" y="19682"/>
                  </a:lnTo>
                  <a:lnTo>
                    <a:pt x="53715" y="19101"/>
                  </a:lnTo>
                  <a:lnTo>
                    <a:pt x="53768" y="18396"/>
                  </a:lnTo>
                  <a:lnTo>
                    <a:pt x="53777" y="17878"/>
                  </a:lnTo>
                  <a:lnTo>
                    <a:pt x="53759" y="17619"/>
                  </a:lnTo>
                  <a:lnTo>
                    <a:pt x="53170" y="18208"/>
                  </a:lnTo>
                  <a:lnTo>
                    <a:pt x="51991" y="19262"/>
                  </a:lnTo>
                  <a:lnTo>
                    <a:pt x="51125" y="19905"/>
                  </a:lnTo>
                  <a:lnTo>
                    <a:pt x="50571" y="20253"/>
                  </a:lnTo>
                  <a:lnTo>
                    <a:pt x="50026" y="20539"/>
                  </a:lnTo>
                  <a:lnTo>
                    <a:pt x="49517" y="20735"/>
                  </a:lnTo>
                  <a:lnTo>
                    <a:pt x="49276" y="20798"/>
                  </a:lnTo>
                  <a:lnTo>
                    <a:pt x="49008" y="20860"/>
                  </a:lnTo>
                  <a:lnTo>
                    <a:pt x="48383" y="20977"/>
                  </a:lnTo>
                  <a:lnTo>
                    <a:pt x="47731" y="21003"/>
                  </a:lnTo>
                  <a:lnTo>
                    <a:pt x="47285" y="20932"/>
                  </a:lnTo>
                  <a:lnTo>
                    <a:pt x="47017" y="20825"/>
                  </a:lnTo>
                  <a:lnTo>
                    <a:pt x="46901" y="20753"/>
                  </a:lnTo>
                  <a:lnTo>
                    <a:pt x="46830" y="20691"/>
                  </a:lnTo>
                  <a:lnTo>
                    <a:pt x="46731" y="20503"/>
                  </a:lnTo>
                  <a:lnTo>
                    <a:pt x="46669" y="20092"/>
                  </a:lnTo>
                  <a:lnTo>
                    <a:pt x="46740" y="19360"/>
                  </a:lnTo>
                  <a:lnTo>
                    <a:pt x="46928" y="18485"/>
                  </a:lnTo>
                  <a:lnTo>
                    <a:pt x="47321" y="17074"/>
                  </a:lnTo>
                  <a:lnTo>
                    <a:pt x="47848" y="15431"/>
                  </a:lnTo>
                  <a:lnTo>
                    <a:pt x="47982" y="14940"/>
                  </a:lnTo>
                  <a:lnTo>
                    <a:pt x="48178" y="14109"/>
                  </a:lnTo>
                  <a:lnTo>
                    <a:pt x="48526" y="12770"/>
                  </a:lnTo>
                  <a:lnTo>
                    <a:pt x="48875" y="11654"/>
                  </a:lnTo>
                  <a:lnTo>
                    <a:pt x="49276" y="10564"/>
                  </a:lnTo>
                  <a:lnTo>
                    <a:pt x="49509" y="9966"/>
                  </a:lnTo>
                  <a:lnTo>
                    <a:pt x="49169" y="10118"/>
                  </a:lnTo>
                  <a:lnTo>
                    <a:pt x="48482" y="10529"/>
                  </a:lnTo>
                  <a:lnTo>
                    <a:pt x="47473" y="11252"/>
                  </a:lnTo>
                  <a:lnTo>
                    <a:pt x="46571" y="11868"/>
                  </a:lnTo>
                  <a:lnTo>
                    <a:pt x="46169" y="12047"/>
                  </a:lnTo>
                  <a:lnTo>
                    <a:pt x="45928" y="12109"/>
                  </a:lnTo>
                  <a:lnTo>
                    <a:pt x="45704" y="12100"/>
                  </a:lnTo>
                  <a:lnTo>
                    <a:pt x="45508" y="12011"/>
                  </a:lnTo>
                  <a:lnTo>
                    <a:pt x="45338" y="11850"/>
                  </a:lnTo>
                  <a:lnTo>
                    <a:pt x="45195" y="11582"/>
                  </a:lnTo>
                  <a:lnTo>
                    <a:pt x="45142" y="11413"/>
                  </a:lnTo>
                  <a:lnTo>
                    <a:pt x="45070" y="11145"/>
                  </a:lnTo>
                  <a:lnTo>
                    <a:pt x="44990" y="10609"/>
                  </a:lnTo>
                  <a:lnTo>
                    <a:pt x="44999" y="10055"/>
                  </a:lnTo>
                  <a:lnTo>
                    <a:pt x="45070" y="9457"/>
                  </a:lnTo>
                  <a:lnTo>
                    <a:pt x="45276" y="8475"/>
                  </a:lnTo>
                  <a:lnTo>
                    <a:pt x="45722" y="6903"/>
                  </a:lnTo>
                  <a:lnTo>
                    <a:pt x="45999" y="5965"/>
                  </a:lnTo>
                  <a:lnTo>
                    <a:pt x="45749" y="6162"/>
                  </a:lnTo>
                  <a:lnTo>
                    <a:pt x="45294" y="6465"/>
                  </a:lnTo>
                  <a:lnTo>
                    <a:pt x="44874" y="6689"/>
                  </a:lnTo>
                  <a:lnTo>
                    <a:pt x="44508" y="6832"/>
                  </a:lnTo>
                  <a:lnTo>
                    <a:pt x="44177" y="6903"/>
                  </a:lnTo>
                  <a:lnTo>
                    <a:pt x="43883" y="6912"/>
                  </a:lnTo>
                  <a:lnTo>
                    <a:pt x="43624" y="6840"/>
                  </a:lnTo>
                  <a:lnTo>
                    <a:pt x="43400" y="6707"/>
                  </a:lnTo>
                  <a:lnTo>
                    <a:pt x="43204" y="6519"/>
                  </a:lnTo>
                  <a:lnTo>
                    <a:pt x="43034" y="6269"/>
                  </a:lnTo>
                  <a:lnTo>
                    <a:pt x="42820" y="5796"/>
                  </a:lnTo>
                  <a:lnTo>
                    <a:pt x="42597" y="4983"/>
                  </a:lnTo>
                  <a:lnTo>
                    <a:pt x="42436" y="3992"/>
                  </a:lnTo>
                  <a:lnTo>
                    <a:pt x="42365" y="3438"/>
                  </a:lnTo>
                  <a:lnTo>
                    <a:pt x="42248" y="2768"/>
                  </a:lnTo>
                  <a:lnTo>
                    <a:pt x="41748" y="804"/>
                  </a:lnTo>
                  <a:lnTo>
                    <a:pt x="415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4"/>
            <p:cNvSpPr/>
            <p:nvPr/>
          </p:nvSpPr>
          <p:spPr>
            <a:xfrm>
              <a:off x="352945" y="3885458"/>
              <a:ext cx="750102" cy="701472"/>
            </a:xfrm>
            <a:custGeom>
              <a:avLst/>
              <a:gdLst/>
              <a:ahLst/>
              <a:cxnLst/>
              <a:rect l="l" t="t" r="r" b="b"/>
              <a:pathLst>
                <a:path w="51518" h="48178" extrusionOk="0">
                  <a:moveTo>
                    <a:pt x="51518" y="15744"/>
                  </a:moveTo>
                  <a:lnTo>
                    <a:pt x="51375" y="1578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1518" y="15744"/>
                  </a:lnTo>
                  <a:close/>
                  <a:moveTo>
                    <a:pt x="35346" y="1"/>
                  </a:moveTo>
                  <a:lnTo>
                    <a:pt x="34962" y="2582"/>
                  </a:lnTo>
                  <a:lnTo>
                    <a:pt x="34461" y="6091"/>
                  </a:lnTo>
                  <a:lnTo>
                    <a:pt x="34104" y="8297"/>
                  </a:lnTo>
                  <a:lnTo>
                    <a:pt x="33899" y="9359"/>
                  </a:lnTo>
                  <a:lnTo>
                    <a:pt x="33631" y="10806"/>
                  </a:lnTo>
                  <a:lnTo>
                    <a:pt x="33372" y="12244"/>
                  </a:lnTo>
                  <a:lnTo>
                    <a:pt x="32908" y="11315"/>
                  </a:lnTo>
                  <a:lnTo>
                    <a:pt x="32015" y="9449"/>
                  </a:lnTo>
                  <a:lnTo>
                    <a:pt x="31604" y="8502"/>
                  </a:lnTo>
                  <a:lnTo>
                    <a:pt x="31175" y="7466"/>
                  </a:lnTo>
                  <a:lnTo>
                    <a:pt x="30613" y="5886"/>
                  </a:lnTo>
                  <a:lnTo>
                    <a:pt x="30309" y="4805"/>
                  </a:lnTo>
                  <a:lnTo>
                    <a:pt x="30184" y="4260"/>
                  </a:lnTo>
                  <a:lnTo>
                    <a:pt x="30291" y="4814"/>
                  </a:lnTo>
                  <a:lnTo>
                    <a:pt x="30568" y="5904"/>
                  </a:lnTo>
                  <a:lnTo>
                    <a:pt x="31086" y="7502"/>
                  </a:lnTo>
                  <a:lnTo>
                    <a:pt x="31488" y="8547"/>
                  </a:lnTo>
                  <a:lnTo>
                    <a:pt x="31916" y="9583"/>
                  </a:lnTo>
                  <a:lnTo>
                    <a:pt x="32827" y="11628"/>
                  </a:lnTo>
                  <a:lnTo>
                    <a:pt x="33299" y="12643"/>
                  </a:lnTo>
                  <a:lnTo>
                    <a:pt x="33299" y="12643"/>
                  </a:lnTo>
                  <a:lnTo>
                    <a:pt x="32845" y="15262"/>
                  </a:lnTo>
                  <a:lnTo>
                    <a:pt x="32417" y="17888"/>
                  </a:lnTo>
                  <a:lnTo>
                    <a:pt x="31881" y="21468"/>
                  </a:lnTo>
                  <a:lnTo>
                    <a:pt x="31256" y="20495"/>
                  </a:lnTo>
                  <a:lnTo>
                    <a:pt x="30050" y="18530"/>
                  </a:lnTo>
                  <a:lnTo>
                    <a:pt x="29470" y="17539"/>
                  </a:lnTo>
                  <a:lnTo>
                    <a:pt x="29157" y="16977"/>
                  </a:lnTo>
                  <a:lnTo>
                    <a:pt x="28568" y="15834"/>
                  </a:lnTo>
                  <a:lnTo>
                    <a:pt x="28014" y="14673"/>
                  </a:lnTo>
                  <a:lnTo>
                    <a:pt x="27523" y="13476"/>
                  </a:lnTo>
                  <a:lnTo>
                    <a:pt x="27309" y="12869"/>
                  </a:lnTo>
                  <a:lnTo>
                    <a:pt x="27505" y="13485"/>
                  </a:lnTo>
                  <a:lnTo>
                    <a:pt x="27969" y="14691"/>
                  </a:lnTo>
                  <a:lnTo>
                    <a:pt x="28496" y="15869"/>
                  </a:lnTo>
                  <a:lnTo>
                    <a:pt x="29068" y="17021"/>
                  </a:lnTo>
                  <a:lnTo>
                    <a:pt x="29371" y="17593"/>
                  </a:lnTo>
                  <a:lnTo>
                    <a:pt x="29952" y="18664"/>
                  </a:lnTo>
                  <a:lnTo>
                    <a:pt x="31193" y="20772"/>
                  </a:lnTo>
                  <a:lnTo>
                    <a:pt x="31827" y="21817"/>
                  </a:lnTo>
                  <a:lnTo>
                    <a:pt x="31131" y="26425"/>
                  </a:lnTo>
                  <a:lnTo>
                    <a:pt x="30800" y="28559"/>
                  </a:lnTo>
                  <a:lnTo>
                    <a:pt x="30443" y="30693"/>
                  </a:lnTo>
                  <a:lnTo>
                    <a:pt x="30264" y="31640"/>
                  </a:lnTo>
                  <a:lnTo>
                    <a:pt x="29979" y="33051"/>
                  </a:lnTo>
                  <a:lnTo>
                    <a:pt x="29746" y="33979"/>
                  </a:lnTo>
                  <a:lnTo>
                    <a:pt x="29613" y="34435"/>
                  </a:lnTo>
                  <a:lnTo>
                    <a:pt x="28916" y="33185"/>
                  </a:lnTo>
                  <a:lnTo>
                    <a:pt x="25621" y="27246"/>
                  </a:lnTo>
                  <a:lnTo>
                    <a:pt x="23263" y="23085"/>
                  </a:lnTo>
                  <a:lnTo>
                    <a:pt x="22281" y="21442"/>
                  </a:lnTo>
                  <a:lnTo>
                    <a:pt x="22424" y="20388"/>
                  </a:lnTo>
                  <a:lnTo>
                    <a:pt x="22647" y="18280"/>
                  </a:lnTo>
                  <a:lnTo>
                    <a:pt x="22701" y="17218"/>
                  </a:lnTo>
                  <a:lnTo>
                    <a:pt x="22710" y="16673"/>
                  </a:lnTo>
                  <a:lnTo>
                    <a:pt x="22683" y="15575"/>
                  </a:lnTo>
                  <a:lnTo>
                    <a:pt x="22576" y="14494"/>
                  </a:lnTo>
                  <a:lnTo>
                    <a:pt x="22370" y="13431"/>
                  </a:lnTo>
                  <a:lnTo>
                    <a:pt x="22210" y="12914"/>
                  </a:lnTo>
                  <a:lnTo>
                    <a:pt x="22352" y="13431"/>
                  </a:lnTo>
                  <a:lnTo>
                    <a:pt x="22531" y="14503"/>
                  </a:lnTo>
                  <a:lnTo>
                    <a:pt x="22602" y="15584"/>
                  </a:lnTo>
                  <a:lnTo>
                    <a:pt x="22602" y="16673"/>
                  </a:lnTo>
                  <a:lnTo>
                    <a:pt x="22585" y="17218"/>
                  </a:lnTo>
                  <a:lnTo>
                    <a:pt x="22513" y="18209"/>
                  </a:lnTo>
                  <a:lnTo>
                    <a:pt x="22263" y="20183"/>
                  </a:lnTo>
                  <a:lnTo>
                    <a:pt x="22111" y="21174"/>
                  </a:lnTo>
                  <a:lnTo>
                    <a:pt x="21665" y="20450"/>
                  </a:lnTo>
                  <a:lnTo>
                    <a:pt x="21218" y="19727"/>
                  </a:lnTo>
                  <a:lnTo>
                    <a:pt x="20191" y="18111"/>
                  </a:lnTo>
                  <a:lnTo>
                    <a:pt x="19665" y="17307"/>
                  </a:lnTo>
                  <a:lnTo>
                    <a:pt x="18432" y="15450"/>
                  </a:lnTo>
                  <a:lnTo>
                    <a:pt x="17155" y="13628"/>
                  </a:lnTo>
                  <a:lnTo>
                    <a:pt x="17128" y="13512"/>
                  </a:lnTo>
                  <a:lnTo>
                    <a:pt x="17075" y="12530"/>
                  </a:lnTo>
                  <a:lnTo>
                    <a:pt x="16977" y="11110"/>
                  </a:lnTo>
                  <a:lnTo>
                    <a:pt x="16878" y="10154"/>
                  </a:lnTo>
                  <a:lnTo>
                    <a:pt x="16798" y="9672"/>
                  </a:lnTo>
                  <a:lnTo>
                    <a:pt x="16709" y="9172"/>
                  </a:lnTo>
                  <a:lnTo>
                    <a:pt x="16494" y="8199"/>
                  </a:lnTo>
                  <a:lnTo>
                    <a:pt x="16218" y="7243"/>
                  </a:lnTo>
                  <a:lnTo>
                    <a:pt x="15869" y="6314"/>
                  </a:lnTo>
                  <a:lnTo>
                    <a:pt x="15655" y="5868"/>
                  </a:lnTo>
                  <a:lnTo>
                    <a:pt x="15655" y="5868"/>
                  </a:lnTo>
                  <a:lnTo>
                    <a:pt x="15860" y="6323"/>
                  </a:lnTo>
                  <a:lnTo>
                    <a:pt x="16182" y="7261"/>
                  </a:lnTo>
                  <a:lnTo>
                    <a:pt x="16423" y="8216"/>
                  </a:lnTo>
                  <a:lnTo>
                    <a:pt x="16610" y="9199"/>
                  </a:lnTo>
                  <a:lnTo>
                    <a:pt x="16682" y="9681"/>
                  </a:lnTo>
                  <a:lnTo>
                    <a:pt x="16798" y="10601"/>
                  </a:lnTo>
                  <a:lnTo>
                    <a:pt x="16932" y="12440"/>
                  </a:lnTo>
                  <a:lnTo>
                    <a:pt x="16968" y="13360"/>
                  </a:lnTo>
                  <a:lnTo>
                    <a:pt x="15619" y="11494"/>
                  </a:lnTo>
                  <a:lnTo>
                    <a:pt x="12521" y="7341"/>
                  </a:lnTo>
                  <a:lnTo>
                    <a:pt x="11163" y="5484"/>
                  </a:lnTo>
                  <a:lnTo>
                    <a:pt x="13164" y="8243"/>
                  </a:lnTo>
                  <a:lnTo>
                    <a:pt x="16334" y="12753"/>
                  </a:lnTo>
                  <a:lnTo>
                    <a:pt x="18334" y="15709"/>
                  </a:lnTo>
                  <a:lnTo>
                    <a:pt x="19227" y="17111"/>
                  </a:lnTo>
                  <a:lnTo>
                    <a:pt x="18254" y="16664"/>
                  </a:lnTo>
                  <a:lnTo>
                    <a:pt x="16325" y="15726"/>
                  </a:lnTo>
                  <a:lnTo>
                    <a:pt x="15378" y="15226"/>
                  </a:lnTo>
                  <a:lnTo>
                    <a:pt x="14851" y="14941"/>
                  </a:lnTo>
                  <a:lnTo>
                    <a:pt x="13815" y="14342"/>
                  </a:lnTo>
                  <a:lnTo>
                    <a:pt x="12806" y="13699"/>
                  </a:lnTo>
                  <a:lnTo>
                    <a:pt x="11833" y="13003"/>
                  </a:lnTo>
                  <a:lnTo>
                    <a:pt x="11369" y="12619"/>
                  </a:lnTo>
                  <a:lnTo>
                    <a:pt x="11824" y="13012"/>
                  </a:lnTo>
                  <a:lnTo>
                    <a:pt x="12780" y="13735"/>
                  </a:lnTo>
                  <a:lnTo>
                    <a:pt x="13780" y="14405"/>
                  </a:lnTo>
                  <a:lnTo>
                    <a:pt x="14798" y="15039"/>
                  </a:lnTo>
                  <a:lnTo>
                    <a:pt x="15325" y="15334"/>
                  </a:lnTo>
                  <a:lnTo>
                    <a:pt x="16334" y="15896"/>
                  </a:lnTo>
                  <a:lnTo>
                    <a:pt x="18370" y="16914"/>
                  </a:lnTo>
                  <a:lnTo>
                    <a:pt x="19406" y="17414"/>
                  </a:lnTo>
                  <a:lnTo>
                    <a:pt x="20191" y="18647"/>
                  </a:lnTo>
                  <a:lnTo>
                    <a:pt x="20950" y="19897"/>
                  </a:lnTo>
                  <a:lnTo>
                    <a:pt x="21674" y="21102"/>
                  </a:lnTo>
                  <a:lnTo>
                    <a:pt x="23067" y="23549"/>
                  </a:lnTo>
                  <a:lnTo>
                    <a:pt x="23754" y="24773"/>
                  </a:lnTo>
                  <a:lnTo>
                    <a:pt x="23219" y="24567"/>
                  </a:lnTo>
                  <a:lnTo>
                    <a:pt x="22156" y="24094"/>
                  </a:lnTo>
                  <a:lnTo>
                    <a:pt x="20602" y="23308"/>
                  </a:lnTo>
                  <a:lnTo>
                    <a:pt x="19593" y="22728"/>
                  </a:lnTo>
                  <a:lnTo>
                    <a:pt x="18504" y="22076"/>
                  </a:lnTo>
                  <a:lnTo>
                    <a:pt x="16378" y="20683"/>
                  </a:lnTo>
                  <a:lnTo>
                    <a:pt x="15325" y="19968"/>
                  </a:lnTo>
                  <a:lnTo>
                    <a:pt x="16360" y="20709"/>
                  </a:lnTo>
                  <a:lnTo>
                    <a:pt x="18459" y="22147"/>
                  </a:lnTo>
                  <a:lnTo>
                    <a:pt x="19531" y="22835"/>
                  </a:lnTo>
                  <a:lnTo>
                    <a:pt x="20057" y="23156"/>
                  </a:lnTo>
                  <a:lnTo>
                    <a:pt x="21129" y="23772"/>
                  </a:lnTo>
                  <a:lnTo>
                    <a:pt x="22227" y="24353"/>
                  </a:lnTo>
                  <a:lnTo>
                    <a:pt x="23362" y="24871"/>
                  </a:lnTo>
                  <a:lnTo>
                    <a:pt x="23933" y="25103"/>
                  </a:lnTo>
                  <a:lnTo>
                    <a:pt x="25353" y="27755"/>
                  </a:lnTo>
                  <a:lnTo>
                    <a:pt x="28469" y="33765"/>
                  </a:lnTo>
                  <a:lnTo>
                    <a:pt x="28934" y="34658"/>
                  </a:lnTo>
                  <a:lnTo>
                    <a:pt x="28532" y="34622"/>
                  </a:lnTo>
                  <a:lnTo>
                    <a:pt x="27862" y="34542"/>
                  </a:lnTo>
                  <a:lnTo>
                    <a:pt x="26925" y="34399"/>
                  </a:lnTo>
                  <a:lnTo>
                    <a:pt x="25996" y="34229"/>
                  </a:lnTo>
                  <a:lnTo>
                    <a:pt x="24121" y="33863"/>
                  </a:lnTo>
                  <a:lnTo>
                    <a:pt x="22263" y="33461"/>
                  </a:lnTo>
                  <a:lnTo>
                    <a:pt x="20638" y="33104"/>
                  </a:lnTo>
                  <a:lnTo>
                    <a:pt x="19013" y="32729"/>
                  </a:lnTo>
                  <a:lnTo>
                    <a:pt x="18191" y="31738"/>
                  </a:lnTo>
                  <a:lnTo>
                    <a:pt x="16530" y="29764"/>
                  </a:lnTo>
                  <a:lnTo>
                    <a:pt x="15673" y="28800"/>
                  </a:lnTo>
                  <a:lnTo>
                    <a:pt x="14807" y="27844"/>
                  </a:lnTo>
                  <a:lnTo>
                    <a:pt x="13449" y="26460"/>
                  </a:lnTo>
                  <a:lnTo>
                    <a:pt x="12503" y="25567"/>
                  </a:lnTo>
                  <a:lnTo>
                    <a:pt x="12020" y="25148"/>
                  </a:lnTo>
                  <a:lnTo>
                    <a:pt x="12494" y="25585"/>
                  </a:lnTo>
                  <a:lnTo>
                    <a:pt x="13414" y="26487"/>
                  </a:lnTo>
                  <a:lnTo>
                    <a:pt x="14735" y="27907"/>
                  </a:lnTo>
                  <a:lnTo>
                    <a:pt x="15584" y="28880"/>
                  </a:lnTo>
                  <a:lnTo>
                    <a:pt x="16360" y="29809"/>
                  </a:lnTo>
                  <a:lnTo>
                    <a:pt x="17887" y="31693"/>
                  </a:lnTo>
                  <a:lnTo>
                    <a:pt x="18638" y="32649"/>
                  </a:lnTo>
                  <a:lnTo>
                    <a:pt x="16736" y="32211"/>
                  </a:lnTo>
                  <a:lnTo>
                    <a:pt x="14833" y="31765"/>
                  </a:lnTo>
                  <a:lnTo>
                    <a:pt x="10172" y="30657"/>
                  </a:lnTo>
                  <a:lnTo>
                    <a:pt x="9529" y="29925"/>
                  </a:lnTo>
                  <a:lnTo>
                    <a:pt x="8207" y="28470"/>
                  </a:lnTo>
                  <a:lnTo>
                    <a:pt x="7529" y="27764"/>
                  </a:lnTo>
                  <a:lnTo>
                    <a:pt x="6823" y="27059"/>
                  </a:lnTo>
                  <a:lnTo>
                    <a:pt x="5725" y="26058"/>
                  </a:lnTo>
                  <a:lnTo>
                    <a:pt x="4957" y="25424"/>
                  </a:lnTo>
                  <a:lnTo>
                    <a:pt x="4555" y="25130"/>
                  </a:lnTo>
                  <a:lnTo>
                    <a:pt x="4948" y="25442"/>
                  </a:lnTo>
                  <a:lnTo>
                    <a:pt x="5689" y="26094"/>
                  </a:lnTo>
                  <a:lnTo>
                    <a:pt x="6761" y="27130"/>
                  </a:lnTo>
                  <a:lnTo>
                    <a:pt x="7439" y="27853"/>
                  </a:lnTo>
                  <a:lnTo>
                    <a:pt x="8047" y="28514"/>
                  </a:lnTo>
                  <a:lnTo>
                    <a:pt x="9208" y="29872"/>
                  </a:lnTo>
                  <a:lnTo>
                    <a:pt x="9788" y="30559"/>
                  </a:lnTo>
                  <a:lnTo>
                    <a:pt x="1" y="28228"/>
                  </a:lnTo>
                  <a:lnTo>
                    <a:pt x="1" y="28228"/>
                  </a:lnTo>
                  <a:lnTo>
                    <a:pt x="10065" y="30845"/>
                  </a:lnTo>
                  <a:lnTo>
                    <a:pt x="12512" y="31479"/>
                  </a:lnTo>
                  <a:lnTo>
                    <a:pt x="11529" y="31934"/>
                  </a:lnTo>
                  <a:lnTo>
                    <a:pt x="9547" y="32801"/>
                  </a:lnTo>
                  <a:lnTo>
                    <a:pt x="8538" y="33202"/>
                  </a:lnTo>
                  <a:lnTo>
                    <a:pt x="8002" y="33408"/>
                  </a:lnTo>
                  <a:lnTo>
                    <a:pt x="6913" y="33792"/>
                  </a:lnTo>
                  <a:lnTo>
                    <a:pt x="5805" y="34122"/>
                  </a:lnTo>
                  <a:lnTo>
                    <a:pt x="4689" y="34399"/>
                  </a:lnTo>
                  <a:lnTo>
                    <a:pt x="4117" y="34515"/>
                  </a:lnTo>
                  <a:lnTo>
                    <a:pt x="4117" y="34515"/>
                  </a:lnTo>
                  <a:lnTo>
                    <a:pt x="4689" y="34417"/>
                  </a:lnTo>
                  <a:lnTo>
                    <a:pt x="5814" y="34167"/>
                  </a:lnTo>
                  <a:lnTo>
                    <a:pt x="6930" y="33863"/>
                  </a:lnTo>
                  <a:lnTo>
                    <a:pt x="8029" y="33506"/>
                  </a:lnTo>
                  <a:lnTo>
                    <a:pt x="8574" y="33310"/>
                  </a:lnTo>
                  <a:lnTo>
                    <a:pt x="9663" y="32917"/>
                  </a:lnTo>
                  <a:lnTo>
                    <a:pt x="11806" y="32033"/>
                  </a:lnTo>
                  <a:lnTo>
                    <a:pt x="12869" y="31577"/>
                  </a:lnTo>
                  <a:lnTo>
                    <a:pt x="14753" y="32068"/>
                  </a:lnTo>
                  <a:lnTo>
                    <a:pt x="17950" y="32872"/>
                  </a:lnTo>
                  <a:lnTo>
                    <a:pt x="21156" y="33667"/>
                  </a:lnTo>
                  <a:lnTo>
                    <a:pt x="20075" y="34274"/>
                  </a:lnTo>
                  <a:lnTo>
                    <a:pt x="17905" y="35462"/>
                  </a:lnTo>
                  <a:lnTo>
                    <a:pt x="16789" y="36015"/>
                  </a:lnTo>
                  <a:lnTo>
                    <a:pt x="16173" y="36310"/>
                  </a:lnTo>
                  <a:lnTo>
                    <a:pt x="14932" y="36864"/>
                  </a:lnTo>
                  <a:lnTo>
                    <a:pt x="13664" y="37373"/>
                  </a:lnTo>
                  <a:lnTo>
                    <a:pt x="12369" y="37819"/>
                  </a:lnTo>
                  <a:lnTo>
                    <a:pt x="11717" y="38007"/>
                  </a:lnTo>
                  <a:lnTo>
                    <a:pt x="11717" y="38007"/>
                  </a:lnTo>
                  <a:lnTo>
                    <a:pt x="12378" y="37828"/>
                  </a:lnTo>
                  <a:lnTo>
                    <a:pt x="13673" y="37417"/>
                  </a:lnTo>
                  <a:lnTo>
                    <a:pt x="14958" y="36935"/>
                  </a:lnTo>
                  <a:lnTo>
                    <a:pt x="16218" y="36399"/>
                  </a:lnTo>
                  <a:lnTo>
                    <a:pt x="16843" y="36122"/>
                  </a:lnTo>
                  <a:lnTo>
                    <a:pt x="18021" y="35560"/>
                  </a:lnTo>
                  <a:lnTo>
                    <a:pt x="20334" y="34363"/>
                  </a:lnTo>
                  <a:lnTo>
                    <a:pt x="21486" y="33747"/>
                  </a:lnTo>
                  <a:lnTo>
                    <a:pt x="21817" y="33827"/>
                  </a:lnTo>
                  <a:lnTo>
                    <a:pt x="22156" y="33908"/>
                  </a:lnTo>
                  <a:lnTo>
                    <a:pt x="24013" y="34345"/>
                  </a:lnTo>
                  <a:lnTo>
                    <a:pt x="25880" y="34747"/>
                  </a:lnTo>
                  <a:lnTo>
                    <a:pt x="26817" y="34944"/>
                  </a:lnTo>
                  <a:lnTo>
                    <a:pt x="27764" y="35113"/>
                  </a:lnTo>
                  <a:lnTo>
                    <a:pt x="28541" y="35212"/>
                  </a:lnTo>
                  <a:lnTo>
                    <a:pt x="29130" y="35265"/>
                  </a:lnTo>
                  <a:lnTo>
                    <a:pt x="28612" y="35658"/>
                  </a:lnTo>
                  <a:lnTo>
                    <a:pt x="27505" y="36346"/>
                  </a:lnTo>
                  <a:lnTo>
                    <a:pt x="26344" y="36953"/>
                  </a:lnTo>
                  <a:lnTo>
                    <a:pt x="25139" y="37480"/>
                  </a:lnTo>
                  <a:lnTo>
                    <a:pt x="24522" y="37721"/>
                  </a:lnTo>
                  <a:lnTo>
                    <a:pt x="23094" y="38257"/>
                  </a:lnTo>
                  <a:lnTo>
                    <a:pt x="20200" y="39284"/>
                  </a:lnTo>
                  <a:lnTo>
                    <a:pt x="18763" y="39837"/>
                  </a:lnTo>
                  <a:lnTo>
                    <a:pt x="18084" y="40114"/>
                  </a:lnTo>
                  <a:lnTo>
                    <a:pt x="16736" y="40695"/>
                  </a:lnTo>
                  <a:lnTo>
                    <a:pt x="16075" y="41007"/>
                  </a:lnTo>
                  <a:lnTo>
                    <a:pt x="15182" y="41061"/>
                  </a:lnTo>
                  <a:lnTo>
                    <a:pt x="13414" y="41195"/>
                  </a:lnTo>
                  <a:lnTo>
                    <a:pt x="12529" y="41284"/>
                  </a:lnTo>
                  <a:lnTo>
                    <a:pt x="11645" y="41391"/>
                  </a:lnTo>
                  <a:lnTo>
                    <a:pt x="9868" y="41695"/>
                  </a:lnTo>
                  <a:lnTo>
                    <a:pt x="8993" y="41918"/>
                  </a:lnTo>
                  <a:lnTo>
                    <a:pt x="9877" y="41730"/>
                  </a:lnTo>
                  <a:lnTo>
                    <a:pt x="11645" y="41480"/>
                  </a:lnTo>
                  <a:lnTo>
                    <a:pt x="12538" y="41409"/>
                  </a:lnTo>
                  <a:lnTo>
                    <a:pt x="14048" y="41311"/>
                  </a:lnTo>
                  <a:lnTo>
                    <a:pt x="15548" y="41257"/>
                  </a:lnTo>
                  <a:lnTo>
                    <a:pt x="15548" y="41257"/>
                  </a:lnTo>
                  <a:lnTo>
                    <a:pt x="14958" y="41561"/>
                  </a:lnTo>
                  <a:lnTo>
                    <a:pt x="13780" y="42186"/>
                  </a:lnTo>
                  <a:lnTo>
                    <a:pt x="13208" y="42516"/>
                  </a:lnTo>
                  <a:lnTo>
                    <a:pt x="12815" y="42757"/>
                  </a:lnTo>
                  <a:lnTo>
                    <a:pt x="11967" y="43311"/>
                  </a:lnTo>
                  <a:lnTo>
                    <a:pt x="10672" y="44249"/>
                  </a:lnTo>
                  <a:lnTo>
                    <a:pt x="8475" y="45981"/>
                  </a:lnTo>
                  <a:lnTo>
                    <a:pt x="8100" y="46303"/>
                  </a:lnTo>
                  <a:lnTo>
                    <a:pt x="8100" y="46303"/>
                  </a:lnTo>
                  <a:lnTo>
                    <a:pt x="9788" y="45008"/>
                  </a:lnTo>
                  <a:lnTo>
                    <a:pt x="11529" y="43749"/>
                  </a:lnTo>
                  <a:lnTo>
                    <a:pt x="12646" y="43034"/>
                  </a:lnTo>
                  <a:lnTo>
                    <a:pt x="13289" y="42668"/>
                  </a:lnTo>
                  <a:lnTo>
                    <a:pt x="13958" y="42293"/>
                  </a:lnTo>
                  <a:lnTo>
                    <a:pt x="15333" y="41605"/>
                  </a:lnTo>
                  <a:lnTo>
                    <a:pt x="16727" y="40971"/>
                  </a:lnTo>
                  <a:lnTo>
                    <a:pt x="18146" y="40400"/>
                  </a:lnTo>
                  <a:lnTo>
                    <a:pt x="18870" y="40132"/>
                  </a:lnTo>
                  <a:lnTo>
                    <a:pt x="19022" y="40078"/>
                  </a:lnTo>
                  <a:lnTo>
                    <a:pt x="19182" y="40016"/>
                  </a:lnTo>
                  <a:lnTo>
                    <a:pt x="18700" y="40909"/>
                  </a:lnTo>
                  <a:lnTo>
                    <a:pt x="17709" y="42668"/>
                  </a:lnTo>
                  <a:lnTo>
                    <a:pt x="17182" y="43525"/>
                  </a:lnTo>
                  <a:lnTo>
                    <a:pt x="16602" y="44454"/>
                  </a:lnTo>
                  <a:lnTo>
                    <a:pt x="15646" y="45794"/>
                  </a:lnTo>
                  <a:lnTo>
                    <a:pt x="14958" y="46642"/>
                  </a:lnTo>
                  <a:lnTo>
                    <a:pt x="14592" y="47053"/>
                  </a:lnTo>
                  <a:lnTo>
                    <a:pt x="14967" y="46651"/>
                  </a:lnTo>
                  <a:lnTo>
                    <a:pt x="15682" y="45820"/>
                  </a:lnTo>
                  <a:lnTo>
                    <a:pt x="16673" y="44499"/>
                  </a:lnTo>
                  <a:lnTo>
                    <a:pt x="17280" y="43588"/>
                  </a:lnTo>
                  <a:lnTo>
                    <a:pt x="17870" y="42686"/>
                  </a:lnTo>
                  <a:lnTo>
                    <a:pt x="18977" y="40837"/>
                  </a:lnTo>
                  <a:lnTo>
                    <a:pt x="19504" y="39900"/>
                  </a:lnTo>
                  <a:lnTo>
                    <a:pt x="22085" y="39025"/>
                  </a:lnTo>
                  <a:lnTo>
                    <a:pt x="24674" y="38141"/>
                  </a:lnTo>
                  <a:lnTo>
                    <a:pt x="25210" y="37944"/>
                  </a:lnTo>
                  <a:lnTo>
                    <a:pt x="26291" y="37516"/>
                  </a:lnTo>
                  <a:lnTo>
                    <a:pt x="27344" y="37024"/>
                  </a:lnTo>
                  <a:lnTo>
                    <a:pt x="28380" y="36462"/>
                  </a:lnTo>
                  <a:lnTo>
                    <a:pt x="28871" y="36140"/>
                  </a:lnTo>
                  <a:lnTo>
                    <a:pt x="28166" y="37257"/>
                  </a:lnTo>
                  <a:lnTo>
                    <a:pt x="27478" y="38382"/>
                  </a:lnTo>
                  <a:lnTo>
                    <a:pt x="26683" y="39293"/>
                  </a:lnTo>
                  <a:lnTo>
                    <a:pt x="25862" y="40168"/>
                  </a:lnTo>
                  <a:lnTo>
                    <a:pt x="25406" y="40614"/>
                  </a:lnTo>
                  <a:lnTo>
                    <a:pt x="24460" y="41454"/>
                  </a:lnTo>
                  <a:lnTo>
                    <a:pt x="23951" y="41829"/>
                  </a:lnTo>
                  <a:lnTo>
                    <a:pt x="24478" y="41472"/>
                  </a:lnTo>
                  <a:lnTo>
                    <a:pt x="25469" y="40677"/>
                  </a:lnTo>
                  <a:lnTo>
                    <a:pt x="25942" y="40248"/>
                  </a:lnTo>
                  <a:lnTo>
                    <a:pt x="26469" y="39748"/>
                  </a:lnTo>
                  <a:lnTo>
                    <a:pt x="26987" y="39221"/>
                  </a:lnTo>
                  <a:lnTo>
                    <a:pt x="26496" y="40096"/>
                  </a:lnTo>
                  <a:lnTo>
                    <a:pt x="26041" y="40998"/>
                  </a:lnTo>
                  <a:lnTo>
                    <a:pt x="25683" y="41739"/>
                  </a:lnTo>
                  <a:lnTo>
                    <a:pt x="25219" y="42882"/>
                  </a:lnTo>
                  <a:lnTo>
                    <a:pt x="24951" y="43668"/>
                  </a:lnTo>
                  <a:lnTo>
                    <a:pt x="24835" y="44061"/>
                  </a:lnTo>
                  <a:lnTo>
                    <a:pt x="24728" y="44490"/>
                  </a:lnTo>
                  <a:lnTo>
                    <a:pt x="24576" y="45552"/>
                  </a:lnTo>
                  <a:lnTo>
                    <a:pt x="24442" y="47026"/>
                  </a:lnTo>
                  <a:lnTo>
                    <a:pt x="24433" y="47303"/>
                  </a:lnTo>
                  <a:lnTo>
                    <a:pt x="24505" y="46419"/>
                  </a:lnTo>
                  <a:lnTo>
                    <a:pt x="24683" y="45240"/>
                  </a:lnTo>
                  <a:lnTo>
                    <a:pt x="24853" y="44481"/>
                  </a:lnTo>
                  <a:lnTo>
                    <a:pt x="24969" y="44097"/>
                  </a:lnTo>
                  <a:lnTo>
                    <a:pt x="25103" y="43713"/>
                  </a:lnTo>
                  <a:lnTo>
                    <a:pt x="25389" y="42945"/>
                  </a:lnTo>
                  <a:lnTo>
                    <a:pt x="25889" y="41829"/>
                  </a:lnTo>
                  <a:lnTo>
                    <a:pt x="26264" y="41105"/>
                  </a:lnTo>
                  <a:lnTo>
                    <a:pt x="26639" y="40409"/>
                  </a:lnTo>
                  <a:lnTo>
                    <a:pt x="27451" y="39060"/>
                  </a:lnTo>
                  <a:lnTo>
                    <a:pt x="28755" y="37078"/>
                  </a:lnTo>
                  <a:lnTo>
                    <a:pt x="29657" y="35774"/>
                  </a:lnTo>
                  <a:lnTo>
                    <a:pt x="30041" y="36337"/>
                  </a:lnTo>
                  <a:lnTo>
                    <a:pt x="30845" y="37453"/>
                  </a:lnTo>
                  <a:lnTo>
                    <a:pt x="31282" y="37998"/>
                  </a:lnTo>
                  <a:lnTo>
                    <a:pt x="31675" y="38453"/>
                  </a:lnTo>
                  <a:lnTo>
                    <a:pt x="32488" y="39319"/>
                  </a:lnTo>
                  <a:lnTo>
                    <a:pt x="33765" y="40561"/>
                  </a:lnTo>
                  <a:lnTo>
                    <a:pt x="34622" y="41364"/>
                  </a:lnTo>
                  <a:lnTo>
                    <a:pt x="35480" y="42159"/>
                  </a:lnTo>
                  <a:lnTo>
                    <a:pt x="37158" y="43775"/>
                  </a:lnTo>
                  <a:lnTo>
                    <a:pt x="38355" y="45026"/>
                  </a:lnTo>
                  <a:lnTo>
                    <a:pt x="39114" y="45892"/>
                  </a:lnTo>
                  <a:lnTo>
                    <a:pt x="39837" y="46776"/>
                  </a:lnTo>
                  <a:lnTo>
                    <a:pt x="40507" y="47705"/>
                  </a:lnTo>
                  <a:lnTo>
                    <a:pt x="40820" y="48178"/>
                  </a:lnTo>
                  <a:lnTo>
                    <a:pt x="42025" y="47330"/>
                  </a:lnTo>
                  <a:lnTo>
                    <a:pt x="41668" y="46829"/>
                  </a:lnTo>
                  <a:lnTo>
                    <a:pt x="40918" y="45883"/>
                  </a:lnTo>
                  <a:lnTo>
                    <a:pt x="40123" y="44972"/>
                  </a:lnTo>
                  <a:lnTo>
                    <a:pt x="39293" y="44106"/>
                  </a:lnTo>
                  <a:lnTo>
                    <a:pt x="38864" y="43686"/>
                  </a:lnTo>
                  <a:lnTo>
                    <a:pt x="38007" y="42865"/>
                  </a:lnTo>
                  <a:lnTo>
                    <a:pt x="36247" y="41293"/>
                  </a:lnTo>
                  <a:lnTo>
                    <a:pt x="35354" y="40525"/>
                  </a:lnTo>
                  <a:lnTo>
                    <a:pt x="34461" y="39766"/>
                  </a:lnTo>
                  <a:lnTo>
                    <a:pt x="33158" y="38614"/>
                  </a:lnTo>
                  <a:lnTo>
                    <a:pt x="32327" y="37819"/>
                  </a:lnTo>
                  <a:lnTo>
                    <a:pt x="31934" y="37399"/>
                  </a:lnTo>
                  <a:lnTo>
                    <a:pt x="31497" y="36908"/>
                  </a:lnTo>
                  <a:lnTo>
                    <a:pt x="30657" y="35872"/>
                  </a:lnTo>
                  <a:lnTo>
                    <a:pt x="30264" y="35328"/>
                  </a:lnTo>
                  <a:lnTo>
                    <a:pt x="31122" y="35078"/>
                  </a:lnTo>
                  <a:lnTo>
                    <a:pt x="32845" y="34613"/>
                  </a:lnTo>
                  <a:lnTo>
                    <a:pt x="34578" y="34220"/>
                  </a:lnTo>
                  <a:lnTo>
                    <a:pt x="36337" y="33908"/>
                  </a:lnTo>
                  <a:lnTo>
                    <a:pt x="37212" y="33792"/>
                  </a:lnTo>
                  <a:lnTo>
                    <a:pt x="38123" y="33685"/>
                  </a:lnTo>
                  <a:lnTo>
                    <a:pt x="39944" y="33569"/>
                  </a:lnTo>
                  <a:lnTo>
                    <a:pt x="40855" y="33569"/>
                  </a:lnTo>
                  <a:lnTo>
                    <a:pt x="41284" y="33586"/>
                  </a:lnTo>
                  <a:lnTo>
                    <a:pt x="42061" y="33658"/>
                  </a:lnTo>
                  <a:lnTo>
                    <a:pt x="43275" y="33854"/>
                  </a:lnTo>
                  <a:lnTo>
                    <a:pt x="44436" y="34078"/>
                  </a:lnTo>
                  <a:lnTo>
                    <a:pt x="44142" y="34006"/>
                  </a:lnTo>
                  <a:lnTo>
                    <a:pt x="42525" y="33667"/>
                  </a:lnTo>
                  <a:lnTo>
                    <a:pt x="41346" y="33470"/>
                  </a:lnTo>
                  <a:lnTo>
                    <a:pt x="40855" y="33435"/>
                  </a:lnTo>
                  <a:lnTo>
                    <a:pt x="39944" y="33399"/>
                  </a:lnTo>
                  <a:lnTo>
                    <a:pt x="38114" y="33452"/>
                  </a:lnTo>
                  <a:lnTo>
                    <a:pt x="37194" y="33533"/>
                  </a:lnTo>
                  <a:lnTo>
                    <a:pt x="36087" y="33658"/>
                  </a:lnTo>
                  <a:lnTo>
                    <a:pt x="34979" y="33827"/>
                  </a:lnTo>
                  <a:lnTo>
                    <a:pt x="36024" y="33292"/>
                  </a:lnTo>
                  <a:lnTo>
                    <a:pt x="37051" y="32720"/>
                  </a:lnTo>
                  <a:lnTo>
                    <a:pt x="37703" y="32327"/>
                  </a:lnTo>
                  <a:lnTo>
                    <a:pt x="38667" y="31684"/>
                  </a:lnTo>
                  <a:lnTo>
                    <a:pt x="39275" y="31220"/>
                  </a:lnTo>
                  <a:lnTo>
                    <a:pt x="39569" y="30970"/>
                  </a:lnTo>
                  <a:lnTo>
                    <a:pt x="39266" y="31211"/>
                  </a:lnTo>
                  <a:lnTo>
                    <a:pt x="38641" y="31649"/>
                  </a:lnTo>
                  <a:lnTo>
                    <a:pt x="37667" y="32256"/>
                  </a:lnTo>
                  <a:lnTo>
                    <a:pt x="36989" y="32613"/>
                  </a:lnTo>
                  <a:lnTo>
                    <a:pt x="36310" y="32970"/>
                  </a:lnTo>
                  <a:lnTo>
                    <a:pt x="34935" y="33622"/>
                  </a:lnTo>
                  <a:lnTo>
                    <a:pt x="34247" y="33935"/>
                  </a:lnTo>
                  <a:lnTo>
                    <a:pt x="33158" y="34158"/>
                  </a:lnTo>
                  <a:lnTo>
                    <a:pt x="30997" y="34649"/>
                  </a:lnTo>
                  <a:lnTo>
                    <a:pt x="30997" y="34649"/>
                  </a:lnTo>
                  <a:lnTo>
                    <a:pt x="31479" y="34310"/>
                  </a:lnTo>
                  <a:lnTo>
                    <a:pt x="32372" y="33560"/>
                  </a:lnTo>
                  <a:lnTo>
                    <a:pt x="32801" y="33167"/>
                  </a:lnTo>
                  <a:lnTo>
                    <a:pt x="33399" y="32568"/>
                  </a:lnTo>
                  <a:lnTo>
                    <a:pt x="34533" y="31327"/>
                  </a:lnTo>
                  <a:lnTo>
                    <a:pt x="35078" y="30684"/>
                  </a:lnTo>
                  <a:lnTo>
                    <a:pt x="35997" y="29568"/>
                  </a:lnTo>
                  <a:lnTo>
                    <a:pt x="37783" y="27318"/>
                  </a:lnTo>
                  <a:lnTo>
                    <a:pt x="38667" y="26183"/>
                  </a:lnTo>
                  <a:lnTo>
                    <a:pt x="38703" y="26157"/>
                  </a:lnTo>
                  <a:lnTo>
                    <a:pt x="38739" y="26121"/>
                  </a:lnTo>
                  <a:lnTo>
                    <a:pt x="39686" y="25933"/>
                  </a:lnTo>
                  <a:lnTo>
                    <a:pt x="41570" y="25523"/>
                  </a:lnTo>
                  <a:lnTo>
                    <a:pt x="42507" y="25290"/>
                  </a:lnTo>
                  <a:lnTo>
                    <a:pt x="43463" y="25023"/>
                  </a:lnTo>
                  <a:lnTo>
                    <a:pt x="44865" y="24558"/>
                  </a:lnTo>
                  <a:lnTo>
                    <a:pt x="45785" y="24192"/>
                  </a:lnTo>
                  <a:lnTo>
                    <a:pt x="46240" y="23987"/>
                  </a:lnTo>
                  <a:lnTo>
                    <a:pt x="45785" y="24174"/>
                  </a:lnTo>
                  <a:lnTo>
                    <a:pt x="44856" y="24514"/>
                  </a:lnTo>
                  <a:lnTo>
                    <a:pt x="43436" y="24942"/>
                  </a:lnTo>
                  <a:lnTo>
                    <a:pt x="42481" y="25174"/>
                  </a:lnTo>
                  <a:lnTo>
                    <a:pt x="41597" y="25371"/>
                  </a:lnTo>
                  <a:lnTo>
                    <a:pt x="39828" y="25710"/>
                  </a:lnTo>
                  <a:lnTo>
                    <a:pt x="38935" y="25862"/>
                  </a:lnTo>
                  <a:lnTo>
                    <a:pt x="39096" y="25648"/>
                  </a:lnTo>
                  <a:lnTo>
                    <a:pt x="39257" y="25451"/>
                  </a:lnTo>
                  <a:lnTo>
                    <a:pt x="41025" y="23299"/>
                  </a:lnTo>
                  <a:lnTo>
                    <a:pt x="41927" y="22227"/>
                  </a:lnTo>
                  <a:lnTo>
                    <a:pt x="42338" y="21754"/>
                  </a:lnTo>
                  <a:lnTo>
                    <a:pt x="43168" y="20817"/>
                  </a:lnTo>
                  <a:lnTo>
                    <a:pt x="43615" y="20379"/>
                  </a:lnTo>
                  <a:lnTo>
                    <a:pt x="43927" y="20093"/>
                  </a:lnTo>
                  <a:lnTo>
                    <a:pt x="44570" y="19548"/>
                  </a:lnTo>
                  <a:lnTo>
                    <a:pt x="45570" y="18789"/>
                  </a:lnTo>
                  <a:lnTo>
                    <a:pt x="46919" y="17923"/>
                  </a:lnTo>
                  <a:lnTo>
                    <a:pt x="48214" y="17200"/>
                  </a:lnTo>
                  <a:lnTo>
                    <a:pt x="49928" y="1636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0910" y="15941"/>
                  </a:lnTo>
                  <a:lnTo>
                    <a:pt x="49714" y="16396"/>
                  </a:lnTo>
                  <a:lnTo>
                    <a:pt x="48544" y="16923"/>
                  </a:lnTo>
                  <a:lnTo>
                    <a:pt x="47428" y="17504"/>
                  </a:lnTo>
                  <a:lnTo>
                    <a:pt x="46374" y="18111"/>
                  </a:lnTo>
                  <a:lnTo>
                    <a:pt x="45410" y="18736"/>
                  </a:lnTo>
                  <a:lnTo>
                    <a:pt x="44552" y="19361"/>
                  </a:lnTo>
                  <a:lnTo>
                    <a:pt x="43820" y="19977"/>
                  </a:lnTo>
                  <a:lnTo>
                    <a:pt x="43508" y="20272"/>
                  </a:lnTo>
                  <a:lnTo>
                    <a:pt x="42766" y="21031"/>
                  </a:lnTo>
                  <a:lnTo>
                    <a:pt x="42043" y="21808"/>
                  </a:lnTo>
                  <a:lnTo>
                    <a:pt x="42222" y="21102"/>
                  </a:lnTo>
                  <a:lnTo>
                    <a:pt x="42623" y="19700"/>
                  </a:lnTo>
                  <a:lnTo>
                    <a:pt x="42838" y="19004"/>
                  </a:lnTo>
                  <a:lnTo>
                    <a:pt x="43106" y="18200"/>
                  </a:lnTo>
                  <a:lnTo>
                    <a:pt x="43579" y="17021"/>
                  </a:lnTo>
                  <a:lnTo>
                    <a:pt x="43936" y="16253"/>
                  </a:lnTo>
                  <a:lnTo>
                    <a:pt x="44133" y="15878"/>
                  </a:lnTo>
                  <a:lnTo>
                    <a:pt x="43918" y="16244"/>
                  </a:lnTo>
                  <a:lnTo>
                    <a:pt x="43534" y="17003"/>
                  </a:lnTo>
                  <a:lnTo>
                    <a:pt x="43025" y="18173"/>
                  </a:lnTo>
                  <a:lnTo>
                    <a:pt x="42731" y="18968"/>
                  </a:lnTo>
                  <a:lnTo>
                    <a:pt x="42445" y="19763"/>
                  </a:lnTo>
                  <a:lnTo>
                    <a:pt x="41936" y="21379"/>
                  </a:lnTo>
                  <a:lnTo>
                    <a:pt x="41695" y="22192"/>
                  </a:lnTo>
                  <a:lnTo>
                    <a:pt x="41016" y="22942"/>
                  </a:lnTo>
                  <a:lnTo>
                    <a:pt x="39694" y="24487"/>
                  </a:lnTo>
                  <a:lnTo>
                    <a:pt x="39043" y="25264"/>
                  </a:lnTo>
                  <a:lnTo>
                    <a:pt x="37498" y="27148"/>
                  </a:lnTo>
                  <a:lnTo>
                    <a:pt x="35944" y="29023"/>
                  </a:lnTo>
                  <a:lnTo>
                    <a:pt x="35890" y="27880"/>
                  </a:lnTo>
                  <a:lnTo>
                    <a:pt x="35810" y="25603"/>
                  </a:lnTo>
                  <a:lnTo>
                    <a:pt x="35801" y="24460"/>
                  </a:lnTo>
                  <a:lnTo>
                    <a:pt x="35819" y="23254"/>
                  </a:lnTo>
                  <a:lnTo>
                    <a:pt x="35953" y="21451"/>
                  </a:lnTo>
                  <a:lnTo>
                    <a:pt x="36105" y="20254"/>
                  </a:lnTo>
                  <a:lnTo>
                    <a:pt x="36212" y="19656"/>
                  </a:lnTo>
                  <a:lnTo>
                    <a:pt x="36087" y="20254"/>
                  </a:lnTo>
                  <a:lnTo>
                    <a:pt x="35908" y="21442"/>
                  </a:lnTo>
                  <a:lnTo>
                    <a:pt x="35738" y="23254"/>
                  </a:lnTo>
                  <a:lnTo>
                    <a:pt x="35685" y="24460"/>
                  </a:lnTo>
                  <a:lnTo>
                    <a:pt x="35658" y="25666"/>
                  </a:lnTo>
                  <a:lnTo>
                    <a:pt x="35685" y="28077"/>
                  </a:lnTo>
                  <a:lnTo>
                    <a:pt x="35721" y="29282"/>
                  </a:lnTo>
                  <a:lnTo>
                    <a:pt x="35730" y="29282"/>
                  </a:lnTo>
                  <a:lnTo>
                    <a:pt x="35247" y="29845"/>
                  </a:lnTo>
                  <a:lnTo>
                    <a:pt x="34765" y="30407"/>
                  </a:lnTo>
                  <a:lnTo>
                    <a:pt x="34211" y="31032"/>
                  </a:lnTo>
                  <a:lnTo>
                    <a:pt x="33068" y="32238"/>
                  </a:lnTo>
                  <a:lnTo>
                    <a:pt x="32470" y="32809"/>
                  </a:lnTo>
                  <a:lnTo>
                    <a:pt x="31934" y="33283"/>
                  </a:lnTo>
                  <a:lnTo>
                    <a:pt x="31095" y="33935"/>
                  </a:lnTo>
                  <a:lnTo>
                    <a:pt x="30514" y="34319"/>
                  </a:lnTo>
                  <a:lnTo>
                    <a:pt x="30211" y="34488"/>
                  </a:lnTo>
                  <a:lnTo>
                    <a:pt x="30452" y="33560"/>
                  </a:lnTo>
                  <a:lnTo>
                    <a:pt x="30809" y="31693"/>
                  </a:lnTo>
                  <a:lnTo>
                    <a:pt x="30961" y="30765"/>
                  </a:lnTo>
                  <a:lnTo>
                    <a:pt x="31282" y="28621"/>
                  </a:lnTo>
                  <a:lnTo>
                    <a:pt x="31577" y="26487"/>
                  </a:lnTo>
                  <a:lnTo>
                    <a:pt x="32720" y="17923"/>
                  </a:lnTo>
                  <a:lnTo>
                    <a:pt x="32961" y="16191"/>
                  </a:lnTo>
                  <a:lnTo>
                    <a:pt x="33095" y="15342"/>
                  </a:lnTo>
                  <a:lnTo>
                    <a:pt x="34006" y="14530"/>
                  </a:lnTo>
                  <a:lnTo>
                    <a:pt x="35828" y="12869"/>
                  </a:lnTo>
                  <a:lnTo>
                    <a:pt x="36694" y="12012"/>
                  </a:lnTo>
                  <a:lnTo>
                    <a:pt x="37123" y="11574"/>
                  </a:lnTo>
                  <a:lnTo>
                    <a:pt x="37944" y="10672"/>
                  </a:lnTo>
                  <a:lnTo>
                    <a:pt x="38739" y="9743"/>
                  </a:lnTo>
                  <a:lnTo>
                    <a:pt x="39480" y="8770"/>
                  </a:lnTo>
                  <a:lnTo>
                    <a:pt x="39819" y="8261"/>
                  </a:lnTo>
                  <a:lnTo>
                    <a:pt x="39462" y="8761"/>
                  </a:lnTo>
                  <a:lnTo>
                    <a:pt x="38703" y="9717"/>
                  </a:lnTo>
                  <a:lnTo>
                    <a:pt x="37891" y="10619"/>
                  </a:lnTo>
                  <a:lnTo>
                    <a:pt x="37042" y="11494"/>
                  </a:lnTo>
                  <a:lnTo>
                    <a:pt x="36614" y="11922"/>
                  </a:lnTo>
                  <a:lnTo>
                    <a:pt x="35765" y="12726"/>
                  </a:lnTo>
                  <a:lnTo>
                    <a:pt x="34033" y="14262"/>
                  </a:lnTo>
                  <a:lnTo>
                    <a:pt x="33149" y="15012"/>
                  </a:lnTo>
                  <a:lnTo>
                    <a:pt x="33568" y="12190"/>
                  </a:lnTo>
                  <a:lnTo>
                    <a:pt x="34051" y="9386"/>
                  </a:lnTo>
                  <a:lnTo>
                    <a:pt x="34229" y="8315"/>
                  </a:lnTo>
                  <a:lnTo>
                    <a:pt x="34542" y="6091"/>
                  </a:lnTo>
                  <a:lnTo>
                    <a:pt x="34970" y="2555"/>
                  </a:lnTo>
                  <a:lnTo>
                    <a:pt x="353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51564468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1_Title and body">
    <p:bg>
      <p:bgPr>
        <a:solidFill>
          <a:schemeClr val="accent1"/>
        </a:solidFill>
        <a:effectLst/>
      </p:bgPr>
    </p:bg>
    <p:spTree>
      <p:nvGrpSpPr>
        <p:cNvPr id="1" name="Shape 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Google Shape;186;p4"/>
          <p:cNvSpPr txBox="1">
            <a:spLocks noGrp="1"/>
          </p:cNvSpPr>
          <p:nvPr>
            <p:ph type="title"/>
          </p:nvPr>
        </p:nvSpPr>
        <p:spPr>
          <a:xfrm>
            <a:off x="666750" y="454475"/>
            <a:ext cx="7924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7" name="Google Shape;187;p4"/>
          <p:cNvSpPr txBox="1">
            <a:spLocks noGrp="1"/>
          </p:cNvSpPr>
          <p:nvPr>
            <p:ph type="body" idx="1"/>
          </p:nvPr>
        </p:nvSpPr>
        <p:spPr>
          <a:xfrm>
            <a:off x="666750" y="1152475"/>
            <a:ext cx="78057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Nunito Black"/>
              <a:buAutoNum type="arabicPeriod"/>
              <a:defRPr sz="12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grpSp>
        <p:nvGrpSpPr>
          <p:cNvPr id="188" name="Google Shape;188;p4"/>
          <p:cNvGrpSpPr/>
          <p:nvPr/>
        </p:nvGrpSpPr>
        <p:grpSpPr>
          <a:xfrm rot="7320323">
            <a:off x="-1574109" y="-1481316"/>
            <a:ext cx="4031695" cy="3866827"/>
            <a:chOff x="-1361131" y="3033798"/>
            <a:chExt cx="4031687" cy="3866819"/>
          </a:xfrm>
        </p:grpSpPr>
        <p:sp>
          <p:nvSpPr>
            <p:cNvPr id="189" name="Google Shape;189;p4"/>
            <p:cNvSpPr/>
            <p:nvPr/>
          </p:nvSpPr>
          <p:spPr>
            <a:xfrm rot="-975157" flipH="1">
              <a:off x="-998443" y="3435250"/>
              <a:ext cx="3306310" cy="3063916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4"/>
            <p:cNvSpPr/>
            <p:nvPr/>
          </p:nvSpPr>
          <p:spPr>
            <a:xfrm rot="-975157" flipH="1">
              <a:off x="-517996" y="4168256"/>
              <a:ext cx="2651820" cy="1639114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4"/>
            <p:cNvSpPr/>
            <p:nvPr/>
          </p:nvSpPr>
          <p:spPr>
            <a:xfrm rot="-975157" flipH="1">
              <a:off x="6331" y="5357870"/>
              <a:ext cx="481227" cy="255024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4"/>
            <p:cNvSpPr/>
            <p:nvPr/>
          </p:nvSpPr>
          <p:spPr>
            <a:xfrm rot="-975157" flipH="1">
              <a:off x="-636678" y="4901000"/>
              <a:ext cx="273634" cy="58314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4"/>
            <p:cNvSpPr/>
            <p:nvPr/>
          </p:nvSpPr>
          <p:spPr>
            <a:xfrm rot="-975157" flipH="1">
              <a:off x="-61287" y="4568963"/>
              <a:ext cx="63622" cy="451196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4"/>
            <p:cNvSpPr/>
            <p:nvPr/>
          </p:nvSpPr>
          <p:spPr>
            <a:xfrm rot="-975157" flipH="1">
              <a:off x="1281559" y="4908023"/>
              <a:ext cx="93047" cy="449987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4"/>
            <p:cNvSpPr/>
            <p:nvPr/>
          </p:nvSpPr>
          <p:spPr>
            <a:xfrm rot="-975157" flipH="1">
              <a:off x="564398" y="4729396"/>
              <a:ext cx="139269" cy="579582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" name="Google Shape;196;p4"/>
          <p:cNvGrpSpPr/>
          <p:nvPr/>
        </p:nvGrpSpPr>
        <p:grpSpPr>
          <a:xfrm rot="-2700000">
            <a:off x="7127923" y="2341881"/>
            <a:ext cx="3569475" cy="3349948"/>
            <a:chOff x="6267770" y="3503895"/>
            <a:chExt cx="3569509" cy="3349980"/>
          </a:xfrm>
        </p:grpSpPr>
        <p:sp>
          <p:nvSpPr>
            <p:cNvPr id="197" name="Google Shape;197;p4"/>
            <p:cNvSpPr/>
            <p:nvPr/>
          </p:nvSpPr>
          <p:spPr>
            <a:xfrm rot="310762">
              <a:off x="6399320" y="3646881"/>
              <a:ext cx="3306409" cy="3064008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4"/>
            <p:cNvSpPr/>
            <p:nvPr/>
          </p:nvSpPr>
          <p:spPr>
            <a:xfrm rot="310762">
              <a:off x="6580174" y="4408927"/>
              <a:ext cx="2651899" cy="1639163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4"/>
            <p:cNvSpPr/>
            <p:nvPr/>
          </p:nvSpPr>
          <p:spPr>
            <a:xfrm rot="310762">
              <a:off x="8311563" y="5481535"/>
              <a:ext cx="481241" cy="255032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4"/>
            <p:cNvSpPr/>
            <p:nvPr/>
          </p:nvSpPr>
          <p:spPr>
            <a:xfrm rot="310762">
              <a:off x="9041624" y="4891567"/>
              <a:ext cx="273642" cy="58316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4"/>
            <p:cNvSpPr/>
            <p:nvPr/>
          </p:nvSpPr>
          <p:spPr>
            <a:xfrm rot="310762">
              <a:off x="8658958" y="4652399"/>
              <a:ext cx="63624" cy="451210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4"/>
            <p:cNvSpPr/>
            <p:nvPr/>
          </p:nvSpPr>
          <p:spPr>
            <a:xfrm rot="310762">
              <a:off x="7376965" y="5245894"/>
              <a:ext cx="93050" cy="450001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4"/>
            <p:cNvSpPr/>
            <p:nvPr/>
          </p:nvSpPr>
          <p:spPr>
            <a:xfrm rot="310762">
              <a:off x="8013121" y="4936084"/>
              <a:ext cx="139273" cy="579599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4" name="Google Shape;204;p4"/>
          <p:cNvSpPr/>
          <p:nvPr/>
        </p:nvSpPr>
        <p:spPr>
          <a:xfrm>
            <a:off x="8778600" y="964291"/>
            <a:ext cx="15489" cy="15206"/>
          </a:xfrm>
          <a:custGeom>
            <a:avLst/>
            <a:gdLst/>
            <a:ahLst/>
            <a:cxnLst/>
            <a:rect l="l" t="t" r="r" b="b"/>
            <a:pathLst>
              <a:path w="492" h="483" extrusionOk="0">
                <a:moveTo>
                  <a:pt x="197" y="0"/>
                </a:moveTo>
                <a:lnTo>
                  <a:pt x="81" y="63"/>
                </a:lnTo>
                <a:lnTo>
                  <a:pt x="0" y="232"/>
                </a:lnTo>
                <a:lnTo>
                  <a:pt x="27" y="357"/>
                </a:lnTo>
                <a:lnTo>
                  <a:pt x="89" y="438"/>
                </a:lnTo>
                <a:lnTo>
                  <a:pt x="143" y="464"/>
                </a:lnTo>
                <a:lnTo>
                  <a:pt x="188" y="482"/>
                </a:lnTo>
                <a:lnTo>
                  <a:pt x="286" y="482"/>
                </a:lnTo>
                <a:lnTo>
                  <a:pt x="411" y="420"/>
                </a:lnTo>
                <a:lnTo>
                  <a:pt x="491" y="259"/>
                </a:lnTo>
                <a:lnTo>
                  <a:pt x="465" y="125"/>
                </a:lnTo>
                <a:lnTo>
                  <a:pt x="402" y="45"/>
                </a:lnTo>
                <a:lnTo>
                  <a:pt x="348" y="18"/>
                </a:lnTo>
                <a:lnTo>
                  <a:pt x="295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5" name="Google Shape;205;p4"/>
          <p:cNvGrpSpPr/>
          <p:nvPr/>
        </p:nvGrpSpPr>
        <p:grpSpPr>
          <a:xfrm>
            <a:off x="7943264" y="167206"/>
            <a:ext cx="1025923" cy="980736"/>
            <a:chOff x="272975" y="3808881"/>
            <a:chExt cx="877007" cy="838379"/>
          </a:xfrm>
        </p:grpSpPr>
        <p:sp>
          <p:nvSpPr>
            <p:cNvPr id="206" name="Google Shape;206;p4"/>
            <p:cNvSpPr/>
            <p:nvPr/>
          </p:nvSpPr>
          <p:spPr>
            <a:xfrm>
              <a:off x="272975" y="3808881"/>
              <a:ext cx="877007" cy="838379"/>
            </a:xfrm>
            <a:custGeom>
              <a:avLst/>
              <a:gdLst/>
              <a:ahLst/>
              <a:cxnLst/>
              <a:rect l="l" t="t" r="r" b="b"/>
              <a:pathLst>
                <a:path w="60234" h="57581" extrusionOk="0">
                  <a:moveTo>
                    <a:pt x="41597" y="0"/>
                  </a:moveTo>
                  <a:lnTo>
                    <a:pt x="41043" y="1000"/>
                  </a:lnTo>
                  <a:lnTo>
                    <a:pt x="39837" y="3117"/>
                  </a:lnTo>
                  <a:lnTo>
                    <a:pt x="39123" y="4197"/>
                  </a:lnTo>
                  <a:lnTo>
                    <a:pt x="38623" y="4876"/>
                  </a:lnTo>
                  <a:lnTo>
                    <a:pt x="38096" y="5492"/>
                  </a:lnTo>
                  <a:lnTo>
                    <a:pt x="37551" y="6019"/>
                  </a:lnTo>
                  <a:lnTo>
                    <a:pt x="36989" y="6439"/>
                  </a:lnTo>
                  <a:lnTo>
                    <a:pt x="36426" y="6715"/>
                  </a:lnTo>
                  <a:lnTo>
                    <a:pt x="35989" y="6814"/>
                  </a:lnTo>
                  <a:lnTo>
                    <a:pt x="35703" y="6832"/>
                  </a:lnTo>
                  <a:lnTo>
                    <a:pt x="35417" y="6796"/>
                  </a:lnTo>
                  <a:lnTo>
                    <a:pt x="35122" y="6707"/>
                  </a:lnTo>
                  <a:lnTo>
                    <a:pt x="34837" y="6564"/>
                  </a:lnTo>
                  <a:lnTo>
                    <a:pt x="34551" y="6367"/>
                  </a:lnTo>
                  <a:lnTo>
                    <a:pt x="34265" y="6108"/>
                  </a:lnTo>
                  <a:lnTo>
                    <a:pt x="33979" y="5778"/>
                  </a:lnTo>
                  <a:lnTo>
                    <a:pt x="33845" y="5590"/>
                  </a:lnTo>
                  <a:lnTo>
                    <a:pt x="33738" y="5715"/>
                  </a:lnTo>
                  <a:lnTo>
                    <a:pt x="33577" y="6144"/>
                  </a:lnTo>
                  <a:lnTo>
                    <a:pt x="33417" y="7055"/>
                  </a:lnTo>
                  <a:lnTo>
                    <a:pt x="33301" y="8519"/>
                  </a:lnTo>
                  <a:lnTo>
                    <a:pt x="33211" y="9823"/>
                  </a:lnTo>
                  <a:lnTo>
                    <a:pt x="33149" y="10234"/>
                  </a:lnTo>
                  <a:lnTo>
                    <a:pt x="32988" y="10886"/>
                  </a:lnTo>
                  <a:lnTo>
                    <a:pt x="32479" y="12600"/>
                  </a:lnTo>
                  <a:lnTo>
                    <a:pt x="31854" y="14395"/>
                  </a:lnTo>
                  <a:lnTo>
                    <a:pt x="31282" y="15869"/>
                  </a:lnTo>
                  <a:lnTo>
                    <a:pt x="31068" y="16306"/>
                  </a:lnTo>
                  <a:lnTo>
                    <a:pt x="30863" y="16681"/>
                  </a:lnTo>
                  <a:lnTo>
                    <a:pt x="30515" y="17155"/>
                  </a:lnTo>
                  <a:lnTo>
                    <a:pt x="30291" y="17324"/>
                  </a:lnTo>
                  <a:lnTo>
                    <a:pt x="30148" y="17360"/>
                  </a:lnTo>
                  <a:lnTo>
                    <a:pt x="29961" y="17324"/>
                  </a:lnTo>
                  <a:lnTo>
                    <a:pt x="29747" y="17119"/>
                  </a:lnTo>
                  <a:lnTo>
                    <a:pt x="29541" y="16806"/>
                  </a:lnTo>
                  <a:lnTo>
                    <a:pt x="29264" y="16226"/>
                  </a:lnTo>
                  <a:lnTo>
                    <a:pt x="29059" y="15869"/>
                  </a:lnTo>
                  <a:lnTo>
                    <a:pt x="28764" y="15333"/>
                  </a:lnTo>
                  <a:lnTo>
                    <a:pt x="27925" y="13681"/>
                  </a:lnTo>
                  <a:lnTo>
                    <a:pt x="26594" y="10877"/>
                  </a:lnTo>
                  <a:lnTo>
                    <a:pt x="26076" y="9805"/>
                  </a:lnTo>
                  <a:lnTo>
                    <a:pt x="25916" y="9430"/>
                  </a:lnTo>
                  <a:lnTo>
                    <a:pt x="25648" y="8555"/>
                  </a:lnTo>
                  <a:lnTo>
                    <a:pt x="25460" y="7573"/>
                  </a:lnTo>
                  <a:lnTo>
                    <a:pt x="25362" y="6519"/>
                  </a:lnTo>
                  <a:lnTo>
                    <a:pt x="25353" y="5983"/>
                  </a:lnTo>
                  <a:lnTo>
                    <a:pt x="24996" y="6385"/>
                  </a:lnTo>
                  <a:lnTo>
                    <a:pt x="24308" y="7341"/>
                  </a:lnTo>
                  <a:lnTo>
                    <a:pt x="23603" y="8287"/>
                  </a:lnTo>
                  <a:lnTo>
                    <a:pt x="23022" y="8903"/>
                  </a:lnTo>
                  <a:lnTo>
                    <a:pt x="22594" y="9234"/>
                  </a:lnTo>
                  <a:lnTo>
                    <a:pt x="22370" y="9359"/>
                  </a:lnTo>
                  <a:lnTo>
                    <a:pt x="22281" y="9394"/>
                  </a:lnTo>
                  <a:lnTo>
                    <a:pt x="22085" y="9403"/>
                  </a:lnTo>
                  <a:lnTo>
                    <a:pt x="21879" y="9332"/>
                  </a:lnTo>
                  <a:lnTo>
                    <a:pt x="21674" y="9198"/>
                  </a:lnTo>
                  <a:lnTo>
                    <a:pt x="21335" y="8885"/>
                  </a:lnTo>
                  <a:lnTo>
                    <a:pt x="20879" y="8314"/>
                  </a:lnTo>
                  <a:lnTo>
                    <a:pt x="20191" y="7242"/>
                  </a:lnTo>
                  <a:lnTo>
                    <a:pt x="19388" y="5742"/>
                  </a:lnTo>
                  <a:lnTo>
                    <a:pt x="19084" y="5144"/>
                  </a:lnTo>
                  <a:lnTo>
                    <a:pt x="18959" y="5546"/>
                  </a:lnTo>
                  <a:lnTo>
                    <a:pt x="18700" y="6215"/>
                  </a:lnTo>
                  <a:lnTo>
                    <a:pt x="18441" y="6742"/>
                  </a:lnTo>
                  <a:lnTo>
                    <a:pt x="18173" y="7144"/>
                  </a:lnTo>
                  <a:lnTo>
                    <a:pt x="17870" y="7412"/>
                  </a:lnTo>
                  <a:lnTo>
                    <a:pt x="17539" y="7564"/>
                  </a:lnTo>
                  <a:lnTo>
                    <a:pt x="17164" y="7591"/>
                  </a:lnTo>
                  <a:lnTo>
                    <a:pt x="16736" y="7510"/>
                  </a:lnTo>
                  <a:lnTo>
                    <a:pt x="16494" y="7421"/>
                  </a:lnTo>
                  <a:lnTo>
                    <a:pt x="16227" y="7314"/>
                  </a:lnTo>
                  <a:lnTo>
                    <a:pt x="15673" y="7019"/>
                  </a:lnTo>
                  <a:lnTo>
                    <a:pt x="15110" y="6644"/>
                  </a:lnTo>
                  <a:lnTo>
                    <a:pt x="14566" y="6224"/>
                  </a:lnTo>
                  <a:lnTo>
                    <a:pt x="13771" y="5519"/>
                  </a:lnTo>
                  <a:lnTo>
                    <a:pt x="12833" y="4501"/>
                  </a:lnTo>
                  <a:lnTo>
                    <a:pt x="12449" y="4010"/>
                  </a:lnTo>
                  <a:lnTo>
                    <a:pt x="12458" y="4072"/>
                  </a:lnTo>
                  <a:lnTo>
                    <a:pt x="12485" y="4161"/>
                  </a:lnTo>
                  <a:lnTo>
                    <a:pt x="12467" y="4117"/>
                  </a:lnTo>
                  <a:lnTo>
                    <a:pt x="12449" y="4081"/>
                  </a:lnTo>
                  <a:lnTo>
                    <a:pt x="12547" y="4787"/>
                  </a:lnTo>
                  <a:lnTo>
                    <a:pt x="12824" y="6126"/>
                  </a:lnTo>
                  <a:lnTo>
                    <a:pt x="13128" y="7385"/>
                  </a:lnTo>
                  <a:lnTo>
                    <a:pt x="13369" y="8564"/>
                  </a:lnTo>
                  <a:lnTo>
                    <a:pt x="13440" y="9127"/>
                  </a:lnTo>
                  <a:lnTo>
                    <a:pt x="13458" y="9511"/>
                  </a:lnTo>
                  <a:lnTo>
                    <a:pt x="13414" y="9939"/>
                  </a:lnTo>
                  <a:lnTo>
                    <a:pt x="13351" y="10162"/>
                  </a:lnTo>
                  <a:lnTo>
                    <a:pt x="13253" y="10341"/>
                  </a:lnTo>
                  <a:lnTo>
                    <a:pt x="13128" y="10466"/>
                  </a:lnTo>
                  <a:lnTo>
                    <a:pt x="12896" y="10600"/>
                  </a:lnTo>
                  <a:lnTo>
                    <a:pt x="12512" y="10680"/>
                  </a:lnTo>
                  <a:lnTo>
                    <a:pt x="12056" y="10689"/>
                  </a:lnTo>
                  <a:lnTo>
                    <a:pt x="11556" y="10671"/>
                  </a:lnTo>
                  <a:lnTo>
                    <a:pt x="11011" y="10689"/>
                  </a:lnTo>
                  <a:lnTo>
                    <a:pt x="10735" y="10725"/>
                  </a:lnTo>
                  <a:lnTo>
                    <a:pt x="11145" y="11430"/>
                  </a:lnTo>
                  <a:lnTo>
                    <a:pt x="11878" y="12565"/>
                  </a:lnTo>
                  <a:lnTo>
                    <a:pt x="12297" y="13315"/>
                  </a:lnTo>
                  <a:lnTo>
                    <a:pt x="12449" y="13672"/>
                  </a:lnTo>
                  <a:lnTo>
                    <a:pt x="12610" y="14056"/>
                  </a:lnTo>
                  <a:lnTo>
                    <a:pt x="12985" y="14860"/>
                  </a:lnTo>
                  <a:lnTo>
                    <a:pt x="13226" y="15458"/>
                  </a:lnTo>
                  <a:lnTo>
                    <a:pt x="13396" y="16047"/>
                  </a:lnTo>
                  <a:lnTo>
                    <a:pt x="13440" y="16458"/>
                  </a:lnTo>
                  <a:lnTo>
                    <a:pt x="13431" y="16717"/>
                  </a:lnTo>
                  <a:lnTo>
                    <a:pt x="13369" y="16949"/>
                  </a:lnTo>
                  <a:lnTo>
                    <a:pt x="13262" y="17155"/>
                  </a:lnTo>
                  <a:lnTo>
                    <a:pt x="13092" y="17315"/>
                  </a:lnTo>
                  <a:lnTo>
                    <a:pt x="12860" y="17449"/>
                  </a:lnTo>
                  <a:lnTo>
                    <a:pt x="12708" y="17494"/>
                  </a:lnTo>
                  <a:lnTo>
                    <a:pt x="12235" y="17601"/>
                  </a:lnTo>
                  <a:lnTo>
                    <a:pt x="11199" y="17735"/>
                  </a:lnTo>
                  <a:lnTo>
                    <a:pt x="10083" y="17851"/>
                  </a:lnTo>
                  <a:lnTo>
                    <a:pt x="9190" y="18030"/>
                  </a:lnTo>
                  <a:lnTo>
                    <a:pt x="8591" y="18208"/>
                  </a:lnTo>
                  <a:lnTo>
                    <a:pt x="8288" y="18324"/>
                  </a:lnTo>
                  <a:lnTo>
                    <a:pt x="8520" y="18494"/>
                  </a:lnTo>
                  <a:lnTo>
                    <a:pt x="9083" y="18860"/>
                  </a:lnTo>
                  <a:lnTo>
                    <a:pt x="10065" y="19414"/>
                  </a:lnTo>
                  <a:lnTo>
                    <a:pt x="11485" y="20155"/>
                  </a:lnTo>
                  <a:lnTo>
                    <a:pt x="12797" y="20869"/>
                  </a:lnTo>
                  <a:lnTo>
                    <a:pt x="13306" y="21209"/>
                  </a:lnTo>
                  <a:lnTo>
                    <a:pt x="13619" y="21432"/>
                  </a:lnTo>
                  <a:lnTo>
                    <a:pt x="14369" y="22066"/>
                  </a:lnTo>
                  <a:lnTo>
                    <a:pt x="15209" y="22843"/>
                  </a:lnTo>
                  <a:lnTo>
                    <a:pt x="16066" y="23736"/>
                  </a:lnTo>
                  <a:lnTo>
                    <a:pt x="16878" y="24674"/>
                  </a:lnTo>
                  <a:lnTo>
                    <a:pt x="17593" y="25611"/>
                  </a:lnTo>
                  <a:lnTo>
                    <a:pt x="18138" y="26495"/>
                  </a:lnTo>
                  <a:lnTo>
                    <a:pt x="18388" y="27094"/>
                  </a:lnTo>
                  <a:lnTo>
                    <a:pt x="18477" y="27442"/>
                  </a:lnTo>
                  <a:lnTo>
                    <a:pt x="18486" y="27603"/>
                  </a:lnTo>
                  <a:lnTo>
                    <a:pt x="18459" y="27701"/>
                  </a:lnTo>
                  <a:lnTo>
                    <a:pt x="18280" y="27853"/>
                  </a:lnTo>
                  <a:lnTo>
                    <a:pt x="17995" y="27942"/>
                  </a:lnTo>
                  <a:lnTo>
                    <a:pt x="17629" y="27995"/>
                  </a:lnTo>
                  <a:lnTo>
                    <a:pt x="16557" y="28004"/>
                  </a:lnTo>
                  <a:lnTo>
                    <a:pt x="15869" y="27969"/>
                  </a:lnTo>
                  <a:lnTo>
                    <a:pt x="15414" y="27942"/>
                  </a:lnTo>
                  <a:lnTo>
                    <a:pt x="14119" y="27754"/>
                  </a:lnTo>
                  <a:lnTo>
                    <a:pt x="11967" y="27370"/>
                  </a:lnTo>
                  <a:lnTo>
                    <a:pt x="11011" y="27174"/>
                  </a:lnTo>
                  <a:lnTo>
                    <a:pt x="10243" y="26986"/>
                  </a:lnTo>
                  <a:lnTo>
                    <a:pt x="8743" y="26522"/>
                  </a:lnTo>
                  <a:lnTo>
                    <a:pt x="7841" y="26201"/>
                  </a:lnTo>
                  <a:lnTo>
                    <a:pt x="7493" y="26049"/>
                  </a:lnTo>
                  <a:lnTo>
                    <a:pt x="7698" y="26504"/>
                  </a:lnTo>
                  <a:lnTo>
                    <a:pt x="7940" y="27129"/>
                  </a:lnTo>
                  <a:lnTo>
                    <a:pt x="8038" y="27513"/>
                  </a:lnTo>
                  <a:lnTo>
                    <a:pt x="8056" y="27879"/>
                  </a:lnTo>
                  <a:lnTo>
                    <a:pt x="7975" y="28237"/>
                  </a:lnTo>
                  <a:lnTo>
                    <a:pt x="7788" y="28585"/>
                  </a:lnTo>
                  <a:lnTo>
                    <a:pt x="7457" y="28933"/>
                  </a:lnTo>
                  <a:lnTo>
                    <a:pt x="7234" y="29103"/>
                  </a:lnTo>
                  <a:lnTo>
                    <a:pt x="7073" y="29210"/>
                  </a:lnTo>
                  <a:lnTo>
                    <a:pt x="6680" y="29353"/>
                  </a:lnTo>
                  <a:lnTo>
                    <a:pt x="5975" y="29487"/>
                  </a:lnTo>
                  <a:lnTo>
                    <a:pt x="4903" y="29594"/>
                  </a:lnTo>
                  <a:lnTo>
                    <a:pt x="4135" y="29692"/>
                  </a:lnTo>
                  <a:lnTo>
                    <a:pt x="3689" y="29799"/>
                  </a:lnTo>
                  <a:lnTo>
                    <a:pt x="3492" y="29871"/>
                  </a:lnTo>
                  <a:lnTo>
                    <a:pt x="3859" y="30005"/>
                  </a:lnTo>
                  <a:lnTo>
                    <a:pt x="4341" y="30273"/>
                  </a:lnTo>
                  <a:lnTo>
                    <a:pt x="4528" y="30487"/>
                  </a:lnTo>
                  <a:lnTo>
                    <a:pt x="4600" y="30630"/>
                  </a:lnTo>
                  <a:lnTo>
                    <a:pt x="4609" y="30844"/>
                  </a:lnTo>
                  <a:lnTo>
                    <a:pt x="4466" y="31112"/>
                  </a:lnTo>
                  <a:lnTo>
                    <a:pt x="4198" y="31353"/>
                  </a:lnTo>
                  <a:lnTo>
                    <a:pt x="3850" y="31559"/>
                  </a:lnTo>
                  <a:lnTo>
                    <a:pt x="3448" y="31710"/>
                  </a:lnTo>
                  <a:lnTo>
                    <a:pt x="3233" y="31764"/>
                  </a:lnTo>
                  <a:lnTo>
                    <a:pt x="2885" y="31835"/>
                  </a:lnTo>
                  <a:lnTo>
                    <a:pt x="2064" y="31951"/>
                  </a:lnTo>
                  <a:lnTo>
                    <a:pt x="1197" y="31987"/>
                  </a:lnTo>
                  <a:lnTo>
                    <a:pt x="563" y="31943"/>
                  </a:lnTo>
                  <a:lnTo>
                    <a:pt x="179" y="31871"/>
                  </a:lnTo>
                  <a:lnTo>
                    <a:pt x="1" y="31818"/>
                  </a:lnTo>
                  <a:lnTo>
                    <a:pt x="269" y="32210"/>
                  </a:lnTo>
                  <a:lnTo>
                    <a:pt x="930" y="32969"/>
                  </a:lnTo>
                  <a:lnTo>
                    <a:pt x="1662" y="33666"/>
                  </a:lnTo>
                  <a:lnTo>
                    <a:pt x="2439" y="34309"/>
                  </a:lnTo>
                  <a:lnTo>
                    <a:pt x="2823" y="34604"/>
                  </a:lnTo>
                  <a:lnTo>
                    <a:pt x="3216" y="34836"/>
                  </a:lnTo>
                  <a:lnTo>
                    <a:pt x="4037" y="35309"/>
                  </a:lnTo>
                  <a:lnTo>
                    <a:pt x="4350" y="35622"/>
                  </a:lnTo>
                  <a:lnTo>
                    <a:pt x="4475" y="35863"/>
                  </a:lnTo>
                  <a:lnTo>
                    <a:pt x="4502" y="35997"/>
                  </a:lnTo>
                  <a:lnTo>
                    <a:pt x="4519" y="36113"/>
                  </a:lnTo>
                  <a:lnTo>
                    <a:pt x="4484" y="36318"/>
                  </a:lnTo>
                  <a:lnTo>
                    <a:pt x="4376" y="36497"/>
                  </a:lnTo>
                  <a:lnTo>
                    <a:pt x="4198" y="36658"/>
                  </a:lnTo>
                  <a:lnTo>
                    <a:pt x="3805" y="36899"/>
                  </a:lnTo>
                  <a:lnTo>
                    <a:pt x="3010" y="37274"/>
                  </a:lnTo>
                  <a:lnTo>
                    <a:pt x="2483" y="37506"/>
                  </a:lnTo>
                  <a:lnTo>
                    <a:pt x="2635" y="37586"/>
                  </a:lnTo>
                  <a:lnTo>
                    <a:pt x="2974" y="37711"/>
                  </a:lnTo>
                  <a:lnTo>
                    <a:pt x="3519" y="37836"/>
                  </a:lnTo>
                  <a:lnTo>
                    <a:pt x="4725" y="37961"/>
                  </a:lnTo>
                  <a:lnTo>
                    <a:pt x="5921" y="38068"/>
                  </a:lnTo>
                  <a:lnTo>
                    <a:pt x="6457" y="38193"/>
                  </a:lnTo>
                  <a:lnTo>
                    <a:pt x="6770" y="38310"/>
                  </a:lnTo>
                  <a:lnTo>
                    <a:pt x="7055" y="38461"/>
                  </a:lnTo>
                  <a:lnTo>
                    <a:pt x="7297" y="38667"/>
                  </a:lnTo>
                  <a:lnTo>
                    <a:pt x="7484" y="38926"/>
                  </a:lnTo>
                  <a:lnTo>
                    <a:pt x="7609" y="39247"/>
                  </a:lnTo>
                  <a:lnTo>
                    <a:pt x="7654" y="39435"/>
                  </a:lnTo>
                  <a:lnTo>
                    <a:pt x="7672" y="39613"/>
                  </a:lnTo>
                  <a:lnTo>
                    <a:pt x="7627" y="39962"/>
                  </a:lnTo>
                  <a:lnTo>
                    <a:pt x="7493" y="40283"/>
                  </a:lnTo>
                  <a:lnTo>
                    <a:pt x="7323" y="40542"/>
                  </a:lnTo>
                  <a:lnTo>
                    <a:pt x="7234" y="40649"/>
                  </a:lnTo>
                  <a:lnTo>
                    <a:pt x="6546" y="41355"/>
                  </a:lnTo>
                  <a:lnTo>
                    <a:pt x="5403" y="42391"/>
                  </a:lnTo>
                  <a:lnTo>
                    <a:pt x="4609" y="43025"/>
                  </a:lnTo>
                  <a:lnTo>
                    <a:pt x="6332" y="42873"/>
                  </a:lnTo>
                  <a:lnTo>
                    <a:pt x="8770" y="42748"/>
                  </a:lnTo>
                  <a:lnTo>
                    <a:pt x="10324" y="42792"/>
                  </a:lnTo>
                  <a:lnTo>
                    <a:pt x="11092" y="42873"/>
                  </a:lnTo>
                  <a:lnTo>
                    <a:pt x="12056" y="42998"/>
                  </a:lnTo>
                  <a:lnTo>
                    <a:pt x="13494" y="43239"/>
                  </a:lnTo>
                  <a:lnTo>
                    <a:pt x="14423" y="43480"/>
                  </a:lnTo>
                  <a:lnTo>
                    <a:pt x="14887" y="43650"/>
                  </a:lnTo>
                  <a:lnTo>
                    <a:pt x="15101" y="43748"/>
                  </a:lnTo>
                  <a:lnTo>
                    <a:pt x="15414" y="43989"/>
                  </a:lnTo>
                  <a:lnTo>
                    <a:pt x="15601" y="44284"/>
                  </a:lnTo>
                  <a:lnTo>
                    <a:pt x="15673" y="44614"/>
                  </a:lnTo>
                  <a:lnTo>
                    <a:pt x="15628" y="44989"/>
                  </a:lnTo>
                  <a:lnTo>
                    <a:pt x="15503" y="45382"/>
                  </a:lnTo>
                  <a:lnTo>
                    <a:pt x="15298" y="45793"/>
                  </a:lnTo>
                  <a:lnTo>
                    <a:pt x="15021" y="46221"/>
                  </a:lnTo>
                  <a:lnTo>
                    <a:pt x="14530" y="46847"/>
                  </a:lnTo>
                  <a:lnTo>
                    <a:pt x="13771" y="47632"/>
                  </a:lnTo>
                  <a:lnTo>
                    <a:pt x="12994" y="48293"/>
                  </a:lnTo>
                  <a:lnTo>
                    <a:pt x="12315" y="48758"/>
                  </a:lnTo>
                  <a:lnTo>
                    <a:pt x="12056" y="48883"/>
                  </a:lnTo>
                  <a:lnTo>
                    <a:pt x="12387" y="48999"/>
                  </a:lnTo>
                  <a:lnTo>
                    <a:pt x="12735" y="49195"/>
                  </a:lnTo>
                  <a:lnTo>
                    <a:pt x="12896" y="49356"/>
                  </a:lnTo>
                  <a:lnTo>
                    <a:pt x="13003" y="49535"/>
                  </a:lnTo>
                  <a:lnTo>
                    <a:pt x="13039" y="49758"/>
                  </a:lnTo>
                  <a:lnTo>
                    <a:pt x="13021" y="50017"/>
                  </a:lnTo>
                  <a:lnTo>
                    <a:pt x="12940" y="50320"/>
                  </a:lnTo>
                  <a:lnTo>
                    <a:pt x="12699" y="50883"/>
                  </a:lnTo>
                  <a:lnTo>
                    <a:pt x="12154" y="51874"/>
                  </a:lnTo>
                  <a:lnTo>
                    <a:pt x="10878" y="53910"/>
                  </a:lnTo>
                  <a:lnTo>
                    <a:pt x="9627" y="55866"/>
                  </a:lnTo>
                  <a:lnTo>
                    <a:pt x="10217" y="55553"/>
                  </a:lnTo>
                  <a:lnTo>
                    <a:pt x="11610" y="54857"/>
                  </a:lnTo>
                  <a:lnTo>
                    <a:pt x="12637" y="54419"/>
                  </a:lnTo>
                  <a:lnTo>
                    <a:pt x="13405" y="54178"/>
                  </a:lnTo>
                  <a:lnTo>
                    <a:pt x="13896" y="54080"/>
                  </a:lnTo>
                  <a:lnTo>
                    <a:pt x="14351" y="54035"/>
                  </a:lnTo>
                  <a:lnTo>
                    <a:pt x="14762" y="54071"/>
                  </a:lnTo>
                  <a:lnTo>
                    <a:pt x="15110" y="54196"/>
                  </a:lnTo>
                  <a:lnTo>
                    <a:pt x="15396" y="54419"/>
                  </a:lnTo>
                  <a:lnTo>
                    <a:pt x="15593" y="54750"/>
                  </a:lnTo>
                  <a:lnTo>
                    <a:pt x="15700" y="55205"/>
                  </a:lnTo>
                  <a:lnTo>
                    <a:pt x="15718" y="55491"/>
                  </a:lnTo>
                  <a:lnTo>
                    <a:pt x="15780" y="55428"/>
                  </a:lnTo>
                  <a:lnTo>
                    <a:pt x="16459" y="54794"/>
                  </a:lnTo>
                  <a:lnTo>
                    <a:pt x="17236" y="54223"/>
                  </a:lnTo>
                  <a:lnTo>
                    <a:pt x="17798" y="53919"/>
                  </a:lnTo>
                  <a:lnTo>
                    <a:pt x="18218" y="53785"/>
                  </a:lnTo>
                  <a:lnTo>
                    <a:pt x="18495" y="53749"/>
                  </a:lnTo>
                  <a:lnTo>
                    <a:pt x="18754" y="53767"/>
                  </a:lnTo>
                  <a:lnTo>
                    <a:pt x="18995" y="53857"/>
                  </a:lnTo>
                  <a:lnTo>
                    <a:pt x="19111" y="53937"/>
                  </a:lnTo>
                  <a:lnTo>
                    <a:pt x="19298" y="54089"/>
                  </a:lnTo>
                  <a:lnTo>
                    <a:pt x="19593" y="54455"/>
                  </a:lnTo>
                  <a:lnTo>
                    <a:pt x="19781" y="54892"/>
                  </a:lnTo>
                  <a:lnTo>
                    <a:pt x="19888" y="55357"/>
                  </a:lnTo>
                  <a:lnTo>
                    <a:pt x="19941" y="56098"/>
                  </a:lnTo>
                  <a:lnTo>
                    <a:pt x="19861" y="57080"/>
                  </a:lnTo>
                  <a:lnTo>
                    <a:pt x="19799" y="57500"/>
                  </a:lnTo>
                  <a:lnTo>
                    <a:pt x="20602" y="56812"/>
                  </a:lnTo>
                  <a:lnTo>
                    <a:pt x="21727" y="55768"/>
                  </a:lnTo>
                  <a:lnTo>
                    <a:pt x="22451" y="54955"/>
                  </a:lnTo>
                  <a:lnTo>
                    <a:pt x="24183" y="53098"/>
                  </a:lnTo>
                  <a:lnTo>
                    <a:pt x="24906" y="52392"/>
                  </a:lnTo>
                  <a:lnTo>
                    <a:pt x="25603" y="51794"/>
                  </a:lnTo>
                  <a:lnTo>
                    <a:pt x="26228" y="51356"/>
                  </a:lnTo>
                  <a:lnTo>
                    <a:pt x="26496" y="51231"/>
                  </a:lnTo>
                  <a:lnTo>
                    <a:pt x="26800" y="51124"/>
                  </a:lnTo>
                  <a:lnTo>
                    <a:pt x="27201" y="51053"/>
                  </a:lnTo>
                  <a:lnTo>
                    <a:pt x="27443" y="51070"/>
                  </a:lnTo>
                  <a:lnTo>
                    <a:pt x="27675" y="51124"/>
                  </a:lnTo>
                  <a:lnTo>
                    <a:pt x="27898" y="51231"/>
                  </a:lnTo>
                  <a:lnTo>
                    <a:pt x="28220" y="51481"/>
                  </a:lnTo>
                  <a:lnTo>
                    <a:pt x="28452" y="51713"/>
                  </a:lnTo>
                  <a:lnTo>
                    <a:pt x="28559" y="51856"/>
                  </a:lnTo>
                  <a:lnTo>
                    <a:pt x="28854" y="52365"/>
                  </a:lnTo>
                  <a:lnTo>
                    <a:pt x="29389" y="53473"/>
                  </a:lnTo>
                  <a:lnTo>
                    <a:pt x="29925" y="54839"/>
                  </a:lnTo>
                  <a:lnTo>
                    <a:pt x="30229" y="55750"/>
                  </a:lnTo>
                  <a:lnTo>
                    <a:pt x="30461" y="56598"/>
                  </a:lnTo>
                  <a:lnTo>
                    <a:pt x="30586" y="57304"/>
                  </a:lnTo>
                  <a:lnTo>
                    <a:pt x="30586" y="57580"/>
                  </a:lnTo>
                  <a:lnTo>
                    <a:pt x="30729" y="57295"/>
                  </a:lnTo>
                  <a:lnTo>
                    <a:pt x="30979" y="56714"/>
                  </a:lnTo>
                  <a:lnTo>
                    <a:pt x="31274" y="55821"/>
                  </a:lnTo>
                  <a:lnTo>
                    <a:pt x="31738" y="53999"/>
                  </a:lnTo>
                  <a:lnTo>
                    <a:pt x="32068" y="52803"/>
                  </a:lnTo>
                  <a:lnTo>
                    <a:pt x="32149" y="52472"/>
                  </a:lnTo>
                  <a:lnTo>
                    <a:pt x="32363" y="51740"/>
                  </a:lnTo>
                  <a:lnTo>
                    <a:pt x="32559" y="51240"/>
                  </a:lnTo>
                  <a:lnTo>
                    <a:pt x="32756" y="50928"/>
                  </a:lnTo>
                  <a:lnTo>
                    <a:pt x="32908" y="50758"/>
                  </a:lnTo>
                  <a:lnTo>
                    <a:pt x="33086" y="50633"/>
                  </a:lnTo>
                  <a:lnTo>
                    <a:pt x="33292" y="50561"/>
                  </a:lnTo>
                  <a:lnTo>
                    <a:pt x="33515" y="50561"/>
                  </a:lnTo>
                  <a:lnTo>
                    <a:pt x="33765" y="50642"/>
                  </a:lnTo>
                  <a:lnTo>
                    <a:pt x="34051" y="50803"/>
                  </a:lnTo>
                  <a:lnTo>
                    <a:pt x="34372" y="51062"/>
                  </a:lnTo>
                  <a:lnTo>
                    <a:pt x="34542" y="51240"/>
                  </a:lnTo>
                  <a:lnTo>
                    <a:pt x="34587" y="50999"/>
                  </a:lnTo>
                  <a:lnTo>
                    <a:pt x="34613" y="50490"/>
                  </a:lnTo>
                  <a:lnTo>
                    <a:pt x="34569" y="49686"/>
                  </a:lnTo>
                  <a:lnTo>
                    <a:pt x="34488" y="48588"/>
                  </a:lnTo>
                  <a:lnTo>
                    <a:pt x="34533" y="47802"/>
                  </a:lnTo>
                  <a:lnTo>
                    <a:pt x="34649" y="47311"/>
                  </a:lnTo>
                  <a:lnTo>
                    <a:pt x="34756" y="47088"/>
                  </a:lnTo>
                  <a:lnTo>
                    <a:pt x="34881" y="46873"/>
                  </a:lnTo>
                  <a:lnTo>
                    <a:pt x="35087" y="46677"/>
                  </a:lnTo>
                  <a:lnTo>
                    <a:pt x="35247" y="46597"/>
                  </a:lnTo>
                  <a:lnTo>
                    <a:pt x="35489" y="46552"/>
                  </a:lnTo>
                  <a:lnTo>
                    <a:pt x="35837" y="46623"/>
                  </a:lnTo>
                  <a:lnTo>
                    <a:pt x="36185" y="46811"/>
                  </a:lnTo>
                  <a:lnTo>
                    <a:pt x="36533" y="47070"/>
                  </a:lnTo>
                  <a:lnTo>
                    <a:pt x="37016" y="47543"/>
                  </a:lnTo>
                  <a:lnTo>
                    <a:pt x="37266" y="47865"/>
                  </a:lnTo>
                  <a:lnTo>
                    <a:pt x="37283" y="47248"/>
                  </a:lnTo>
                  <a:lnTo>
                    <a:pt x="37310" y="46123"/>
                  </a:lnTo>
                  <a:lnTo>
                    <a:pt x="37221" y="45230"/>
                  </a:lnTo>
                  <a:lnTo>
                    <a:pt x="37069" y="44561"/>
                  </a:lnTo>
                  <a:lnTo>
                    <a:pt x="36828" y="43801"/>
                  </a:lnTo>
                  <a:lnTo>
                    <a:pt x="36462" y="42908"/>
                  </a:lnTo>
                  <a:lnTo>
                    <a:pt x="36221" y="42408"/>
                  </a:lnTo>
                  <a:lnTo>
                    <a:pt x="35935" y="41712"/>
                  </a:lnTo>
                  <a:lnTo>
                    <a:pt x="35542" y="40739"/>
                  </a:lnTo>
                  <a:lnTo>
                    <a:pt x="35730" y="40899"/>
                  </a:lnTo>
                  <a:lnTo>
                    <a:pt x="36364" y="41364"/>
                  </a:lnTo>
                  <a:lnTo>
                    <a:pt x="37676" y="42248"/>
                  </a:lnTo>
                  <a:lnTo>
                    <a:pt x="39748" y="43507"/>
                  </a:lnTo>
                  <a:lnTo>
                    <a:pt x="41105" y="44248"/>
                  </a:lnTo>
                  <a:lnTo>
                    <a:pt x="41766" y="44552"/>
                  </a:lnTo>
                  <a:lnTo>
                    <a:pt x="41981" y="44605"/>
                  </a:lnTo>
                  <a:lnTo>
                    <a:pt x="41793" y="44096"/>
                  </a:lnTo>
                  <a:lnTo>
                    <a:pt x="41543" y="43355"/>
                  </a:lnTo>
                  <a:lnTo>
                    <a:pt x="41436" y="42900"/>
                  </a:lnTo>
                  <a:lnTo>
                    <a:pt x="41409" y="42498"/>
                  </a:lnTo>
                  <a:lnTo>
                    <a:pt x="41489" y="42149"/>
                  </a:lnTo>
                  <a:lnTo>
                    <a:pt x="41650" y="41944"/>
                  </a:lnTo>
                  <a:lnTo>
                    <a:pt x="41802" y="41828"/>
                  </a:lnTo>
                  <a:lnTo>
                    <a:pt x="42106" y="41703"/>
                  </a:lnTo>
                  <a:lnTo>
                    <a:pt x="42382" y="41649"/>
                  </a:lnTo>
                  <a:lnTo>
                    <a:pt x="42588" y="41632"/>
                  </a:lnTo>
                  <a:lnTo>
                    <a:pt x="42918" y="41623"/>
                  </a:lnTo>
                  <a:lnTo>
                    <a:pt x="43213" y="41685"/>
                  </a:lnTo>
                  <a:lnTo>
                    <a:pt x="43508" y="41819"/>
                  </a:lnTo>
                  <a:lnTo>
                    <a:pt x="44061" y="42203"/>
                  </a:lnTo>
                  <a:lnTo>
                    <a:pt x="45294" y="43141"/>
                  </a:lnTo>
                  <a:lnTo>
                    <a:pt x="46276" y="43855"/>
                  </a:lnTo>
                  <a:lnTo>
                    <a:pt x="46329" y="43525"/>
                  </a:lnTo>
                  <a:lnTo>
                    <a:pt x="46517" y="42971"/>
                  </a:lnTo>
                  <a:lnTo>
                    <a:pt x="46776" y="42525"/>
                  </a:lnTo>
                  <a:lnTo>
                    <a:pt x="47097" y="42176"/>
                  </a:lnTo>
                  <a:lnTo>
                    <a:pt x="47490" y="41926"/>
                  </a:lnTo>
                  <a:lnTo>
                    <a:pt x="47928" y="41748"/>
                  </a:lnTo>
                  <a:lnTo>
                    <a:pt x="48410" y="41632"/>
                  </a:lnTo>
                  <a:lnTo>
                    <a:pt x="48928" y="41560"/>
                  </a:lnTo>
                  <a:lnTo>
                    <a:pt x="50312" y="41533"/>
                  </a:lnTo>
                  <a:lnTo>
                    <a:pt x="52009" y="41560"/>
                  </a:lnTo>
                  <a:lnTo>
                    <a:pt x="52813" y="41489"/>
                  </a:lnTo>
                  <a:lnTo>
                    <a:pt x="53304" y="41390"/>
                  </a:lnTo>
                  <a:lnTo>
                    <a:pt x="53536" y="41310"/>
                  </a:lnTo>
                  <a:lnTo>
                    <a:pt x="53054" y="40837"/>
                  </a:lnTo>
                  <a:lnTo>
                    <a:pt x="52071" y="39988"/>
                  </a:lnTo>
                  <a:lnTo>
                    <a:pt x="51098" y="39256"/>
                  </a:lnTo>
                  <a:lnTo>
                    <a:pt x="50169" y="38622"/>
                  </a:lnTo>
                  <a:lnTo>
                    <a:pt x="48919" y="37863"/>
                  </a:lnTo>
                  <a:lnTo>
                    <a:pt x="47740" y="37184"/>
                  </a:lnTo>
                  <a:lnTo>
                    <a:pt x="47473" y="36988"/>
                  </a:lnTo>
                  <a:lnTo>
                    <a:pt x="47222" y="36774"/>
                  </a:lnTo>
                  <a:lnTo>
                    <a:pt x="46838" y="36425"/>
                  </a:lnTo>
                  <a:lnTo>
                    <a:pt x="46713" y="36175"/>
                  </a:lnTo>
                  <a:lnTo>
                    <a:pt x="46713" y="36015"/>
                  </a:lnTo>
                  <a:lnTo>
                    <a:pt x="46794" y="35836"/>
                  </a:lnTo>
                  <a:lnTo>
                    <a:pt x="46990" y="35648"/>
                  </a:lnTo>
                  <a:lnTo>
                    <a:pt x="47133" y="35541"/>
                  </a:lnTo>
                  <a:lnTo>
                    <a:pt x="47410" y="35345"/>
                  </a:lnTo>
                  <a:lnTo>
                    <a:pt x="48267" y="34836"/>
                  </a:lnTo>
                  <a:lnTo>
                    <a:pt x="49991" y="33880"/>
                  </a:lnTo>
                  <a:lnTo>
                    <a:pt x="52634" y="32523"/>
                  </a:lnTo>
                  <a:lnTo>
                    <a:pt x="54349" y="31737"/>
                  </a:lnTo>
                  <a:lnTo>
                    <a:pt x="55179" y="31407"/>
                  </a:lnTo>
                  <a:lnTo>
                    <a:pt x="55447" y="31326"/>
                  </a:lnTo>
                  <a:lnTo>
                    <a:pt x="54759" y="30916"/>
                  </a:lnTo>
                  <a:lnTo>
                    <a:pt x="53938" y="30362"/>
                  </a:lnTo>
                  <a:lnTo>
                    <a:pt x="53500" y="30005"/>
                  </a:lnTo>
                  <a:lnTo>
                    <a:pt x="53152" y="29674"/>
                  </a:lnTo>
                  <a:lnTo>
                    <a:pt x="52884" y="29353"/>
                  </a:lnTo>
                  <a:lnTo>
                    <a:pt x="52714" y="29049"/>
                  </a:lnTo>
                  <a:lnTo>
                    <a:pt x="52616" y="28746"/>
                  </a:lnTo>
                  <a:lnTo>
                    <a:pt x="52598" y="28451"/>
                  </a:lnTo>
                  <a:lnTo>
                    <a:pt x="52670" y="28156"/>
                  </a:lnTo>
                  <a:lnTo>
                    <a:pt x="52804" y="27862"/>
                  </a:lnTo>
                  <a:lnTo>
                    <a:pt x="53018" y="27567"/>
                  </a:lnTo>
                  <a:lnTo>
                    <a:pt x="53465" y="27102"/>
                  </a:lnTo>
                  <a:lnTo>
                    <a:pt x="54295" y="26451"/>
                  </a:lnTo>
                  <a:lnTo>
                    <a:pt x="54822" y="26102"/>
                  </a:lnTo>
                  <a:lnTo>
                    <a:pt x="55054" y="25959"/>
                  </a:lnTo>
                  <a:lnTo>
                    <a:pt x="55733" y="25647"/>
                  </a:lnTo>
                  <a:lnTo>
                    <a:pt x="56903" y="25165"/>
                  </a:lnTo>
                  <a:lnTo>
                    <a:pt x="57465" y="24897"/>
                  </a:lnTo>
                  <a:lnTo>
                    <a:pt x="57072" y="24700"/>
                  </a:lnTo>
                  <a:lnTo>
                    <a:pt x="56492" y="24307"/>
                  </a:lnTo>
                  <a:lnTo>
                    <a:pt x="56152" y="23932"/>
                  </a:lnTo>
                  <a:lnTo>
                    <a:pt x="56036" y="23656"/>
                  </a:lnTo>
                  <a:lnTo>
                    <a:pt x="56010" y="23477"/>
                  </a:lnTo>
                  <a:lnTo>
                    <a:pt x="56045" y="23209"/>
                  </a:lnTo>
                  <a:lnTo>
                    <a:pt x="56233" y="22870"/>
                  </a:lnTo>
                  <a:lnTo>
                    <a:pt x="56536" y="22530"/>
                  </a:lnTo>
                  <a:lnTo>
                    <a:pt x="56929" y="22191"/>
                  </a:lnTo>
                  <a:lnTo>
                    <a:pt x="57635" y="21691"/>
                  </a:lnTo>
                  <a:lnTo>
                    <a:pt x="58662" y="21012"/>
                  </a:lnTo>
                  <a:lnTo>
                    <a:pt x="59358" y="20485"/>
                  </a:lnTo>
                  <a:lnTo>
                    <a:pt x="59742" y="20128"/>
                  </a:lnTo>
                  <a:lnTo>
                    <a:pt x="60028" y="19753"/>
                  </a:lnTo>
                  <a:lnTo>
                    <a:pt x="60189" y="19369"/>
                  </a:lnTo>
                  <a:lnTo>
                    <a:pt x="60207" y="19173"/>
                  </a:lnTo>
                  <a:lnTo>
                    <a:pt x="60216" y="19155"/>
                  </a:lnTo>
                  <a:lnTo>
                    <a:pt x="60233" y="19146"/>
                  </a:lnTo>
                  <a:lnTo>
                    <a:pt x="59805" y="19351"/>
                  </a:lnTo>
                  <a:lnTo>
                    <a:pt x="58921" y="19682"/>
                  </a:lnTo>
                  <a:lnTo>
                    <a:pt x="58001" y="19941"/>
                  </a:lnTo>
                  <a:lnTo>
                    <a:pt x="57081" y="20128"/>
                  </a:lnTo>
                  <a:lnTo>
                    <a:pt x="56626" y="20191"/>
                  </a:lnTo>
                  <a:lnTo>
                    <a:pt x="56126" y="20262"/>
                  </a:lnTo>
                  <a:lnTo>
                    <a:pt x="55224" y="20369"/>
                  </a:lnTo>
                  <a:lnTo>
                    <a:pt x="54661" y="20396"/>
                  </a:lnTo>
                  <a:lnTo>
                    <a:pt x="54420" y="20387"/>
                  </a:lnTo>
                  <a:lnTo>
                    <a:pt x="54215" y="20360"/>
                  </a:lnTo>
                  <a:lnTo>
                    <a:pt x="53929" y="20218"/>
                  </a:lnTo>
                  <a:lnTo>
                    <a:pt x="53768" y="19994"/>
                  </a:lnTo>
                  <a:lnTo>
                    <a:pt x="53706" y="19682"/>
                  </a:lnTo>
                  <a:lnTo>
                    <a:pt x="53715" y="19101"/>
                  </a:lnTo>
                  <a:lnTo>
                    <a:pt x="53768" y="18396"/>
                  </a:lnTo>
                  <a:lnTo>
                    <a:pt x="53777" y="17878"/>
                  </a:lnTo>
                  <a:lnTo>
                    <a:pt x="53759" y="17619"/>
                  </a:lnTo>
                  <a:lnTo>
                    <a:pt x="53170" y="18208"/>
                  </a:lnTo>
                  <a:lnTo>
                    <a:pt x="51991" y="19262"/>
                  </a:lnTo>
                  <a:lnTo>
                    <a:pt x="51125" y="19905"/>
                  </a:lnTo>
                  <a:lnTo>
                    <a:pt x="50571" y="20253"/>
                  </a:lnTo>
                  <a:lnTo>
                    <a:pt x="50026" y="20539"/>
                  </a:lnTo>
                  <a:lnTo>
                    <a:pt x="49517" y="20735"/>
                  </a:lnTo>
                  <a:lnTo>
                    <a:pt x="49276" y="20798"/>
                  </a:lnTo>
                  <a:lnTo>
                    <a:pt x="49008" y="20860"/>
                  </a:lnTo>
                  <a:lnTo>
                    <a:pt x="48383" y="20977"/>
                  </a:lnTo>
                  <a:lnTo>
                    <a:pt x="47731" y="21003"/>
                  </a:lnTo>
                  <a:lnTo>
                    <a:pt x="47285" y="20932"/>
                  </a:lnTo>
                  <a:lnTo>
                    <a:pt x="47017" y="20825"/>
                  </a:lnTo>
                  <a:lnTo>
                    <a:pt x="46901" y="20753"/>
                  </a:lnTo>
                  <a:lnTo>
                    <a:pt x="46830" y="20691"/>
                  </a:lnTo>
                  <a:lnTo>
                    <a:pt x="46731" y="20503"/>
                  </a:lnTo>
                  <a:lnTo>
                    <a:pt x="46669" y="20092"/>
                  </a:lnTo>
                  <a:lnTo>
                    <a:pt x="46740" y="19360"/>
                  </a:lnTo>
                  <a:lnTo>
                    <a:pt x="46928" y="18485"/>
                  </a:lnTo>
                  <a:lnTo>
                    <a:pt x="47321" y="17074"/>
                  </a:lnTo>
                  <a:lnTo>
                    <a:pt x="47848" y="15431"/>
                  </a:lnTo>
                  <a:lnTo>
                    <a:pt x="47982" y="14940"/>
                  </a:lnTo>
                  <a:lnTo>
                    <a:pt x="48178" y="14109"/>
                  </a:lnTo>
                  <a:lnTo>
                    <a:pt x="48526" y="12770"/>
                  </a:lnTo>
                  <a:lnTo>
                    <a:pt x="48875" y="11654"/>
                  </a:lnTo>
                  <a:lnTo>
                    <a:pt x="49276" y="10564"/>
                  </a:lnTo>
                  <a:lnTo>
                    <a:pt x="49509" y="9966"/>
                  </a:lnTo>
                  <a:lnTo>
                    <a:pt x="49169" y="10118"/>
                  </a:lnTo>
                  <a:lnTo>
                    <a:pt x="48482" y="10529"/>
                  </a:lnTo>
                  <a:lnTo>
                    <a:pt x="47473" y="11252"/>
                  </a:lnTo>
                  <a:lnTo>
                    <a:pt x="46571" y="11868"/>
                  </a:lnTo>
                  <a:lnTo>
                    <a:pt x="46169" y="12047"/>
                  </a:lnTo>
                  <a:lnTo>
                    <a:pt x="45928" y="12109"/>
                  </a:lnTo>
                  <a:lnTo>
                    <a:pt x="45704" y="12100"/>
                  </a:lnTo>
                  <a:lnTo>
                    <a:pt x="45508" y="12011"/>
                  </a:lnTo>
                  <a:lnTo>
                    <a:pt x="45338" y="11850"/>
                  </a:lnTo>
                  <a:lnTo>
                    <a:pt x="45195" y="11582"/>
                  </a:lnTo>
                  <a:lnTo>
                    <a:pt x="45142" y="11413"/>
                  </a:lnTo>
                  <a:lnTo>
                    <a:pt x="45070" y="11145"/>
                  </a:lnTo>
                  <a:lnTo>
                    <a:pt x="44990" y="10609"/>
                  </a:lnTo>
                  <a:lnTo>
                    <a:pt x="44999" y="10055"/>
                  </a:lnTo>
                  <a:lnTo>
                    <a:pt x="45070" y="9457"/>
                  </a:lnTo>
                  <a:lnTo>
                    <a:pt x="45276" y="8475"/>
                  </a:lnTo>
                  <a:lnTo>
                    <a:pt x="45722" y="6903"/>
                  </a:lnTo>
                  <a:lnTo>
                    <a:pt x="45999" y="5965"/>
                  </a:lnTo>
                  <a:lnTo>
                    <a:pt x="45749" y="6162"/>
                  </a:lnTo>
                  <a:lnTo>
                    <a:pt x="45294" y="6465"/>
                  </a:lnTo>
                  <a:lnTo>
                    <a:pt x="44874" y="6689"/>
                  </a:lnTo>
                  <a:lnTo>
                    <a:pt x="44508" y="6832"/>
                  </a:lnTo>
                  <a:lnTo>
                    <a:pt x="44177" y="6903"/>
                  </a:lnTo>
                  <a:lnTo>
                    <a:pt x="43883" y="6912"/>
                  </a:lnTo>
                  <a:lnTo>
                    <a:pt x="43624" y="6840"/>
                  </a:lnTo>
                  <a:lnTo>
                    <a:pt x="43400" y="6707"/>
                  </a:lnTo>
                  <a:lnTo>
                    <a:pt x="43204" y="6519"/>
                  </a:lnTo>
                  <a:lnTo>
                    <a:pt x="43034" y="6269"/>
                  </a:lnTo>
                  <a:lnTo>
                    <a:pt x="42820" y="5796"/>
                  </a:lnTo>
                  <a:lnTo>
                    <a:pt x="42597" y="4983"/>
                  </a:lnTo>
                  <a:lnTo>
                    <a:pt x="42436" y="3992"/>
                  </a:lnTo>
                  <a:lnTo>
                    <a:pt x="42365" y="3438"/>
                  </a:lnTo>
                  <a:lnTo>
                    <a:pt x="42248" y="2768"/>
                  </a:lnTo>
                  <a:lnTo>
                    <a:pt x="41748" y="804"/>
                  </a:lnTo>
                  <a:lnTo>
                    <a:pt x="415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4"/>
            <p:cNvSpPr/>
            <p:nvPr/>
          </p:nvSpPr>
          <p:spPr>
            <a:xfrm>
              <a:off x="352945" y="3885458"/>
              <a:ext cx="750102" cy="701472"/>
            </a:xfrm>
            <a:custGeom>
              <a:avLst/>
              <a:gdLst/>
              <a:ahLst/>
              <a:cxnLst/>
              <a:rect l="l" t="t" r="r" b="b"/>
              <a:pathLst>
                <a:path w="51518" h="48178" extrusionOk="0">
                  <a:moveTo>
                    <a:pt x="51518" y="15744"/>
                  </a:moveTo>
                  <a:lnTo>
                    <a:pt x="51375" y="1578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1518" y="15744"/>
                  </a:lnTo>
                  <a:close/>
                  <a:moveTo>
                    <a:pt x="35346" y="1"/>
                  </a:moveTo>
                  <a:lnTo>
                    <a:pt x="34962" y="2582"/>
                  </a:lnTo>
                  <a:lnTo>
                    <a:pt x="34461" y="6091"/>
                  </a:lnTo>
                  <a:lnTo>
                    <a:pt x="34104" y="8297"/>
                  </a:lnTo>
                  <a:lnTo>
                    <a:pt x="33899" y="9359"/>
                  </a:lnTo>
                  <a:lnTo>
                    <a:pt x="33631" y="10806"/>
                  </a:lnTo>
                  <a:lnTo>
                    <a:pt x="33372" y="12244"/>
                  </a:lnTo>
                  <a:lnTo>
                    <a:pt x="32908" y="11315"/>
                  </a:lnTo>
                  <a:lnTo>
                    <a:pt x="32015" y="9449"/>
                  </a:lnTo>
                  <a:lnTo>
                    <a:pt x="31604" y="8502"/>
                  </a:lnTo>
                  <a:lnTo>
                    <a:pt x="31175" y="7466"/>
                  </a:lnTo>
                  <a:lnTo>
                    <a:pt x="30613" y="5886"/>
                  </a:lnTo>
                  <a:lnTo>
                    <a:pt x="30309" y="4805"/>
                  </a:lnTo>
                  <a:lnTo>
                    <a:pt x="30184" y="4260"/>
                  </a:lnTo>
                  <a:lnTo>
                    <a:pt x="30291" y="4814"/>
                  </a:lnTo>
                  <a:lnTo>
                    <a:pt x="30568" y="5904"/>
                  </a:lnTo>
                  <a:lnTo>
                    <a:pt x="31086" y="7502"/>
                  </a:lnTo>
                  <a:lnTo>
                    <a:pt x="31488" y="8547"/>
                  </a:lnTo>
                  <a:lnTo>
                    <a:pt x="31916" y="9583"/>
                  </a:lnTo>
                  <a:lnTo>
                    <a:pt x="32827" y="11628"/>
                  </a:lnTo>
                  <a:lnTo>
                    <a:pt x="33299" y="12643"/>
                  </a:lnTo>
                  <a:lnTo>
                    <a:pt x="33299" y="12643"/>
                  </a:lnTo>
                  <a:lnTo>
                    <a:pt x="32845" y="15262"/>
                  </a:lnTo>
                  <a:lnTo>
                    <a:pt x="32417" y="17888"/>
                  </a:lnTo>
                  <a:lnTo>
                    <a:pt x="31881" y="21468"/>
                  </a:lnTo>
                  <a:lnTo>
                    <a:pt x="31256" y="20495"/>
                  </a:lnTo>
                  <a:lnTo>
                    <a:pt x="30050" y="18530"/>
                  </a:lnTo>
                  <a:lnTo>
                    <a:pt x="29470" y="17539"/>
                  </a:lnTo>
                  <a:lnTo>
                    <a:pt x="29157" y="16977"/>
                  </a:lnTo>
                  <a:lnTo>
                    <a:pt x="28568" y="15834"/>
                  </a:lnTo>
                  <a:lnTo>
                    <a:pt x="28014" y="14673"/>
                  </a:lnTo>
                  <a:lnTo>
                    <a:pt x="27523" y="13476"/>
                  </a:lnTo>
                  <a:lnTo>
                    <a:pt x="27309" y="12869"/>
                  </a:lnTo>
                  <a:lnTo>
                    <a:pt x="27505" y="13485"/>
                  </a:lnTo>
                  <a:lnTo>
                    <a:pt x="27969" y="14691"/>
                  </a:lnTo>
                  <a:lnTo>
                    <a:pt x="28496" y="15869"/>
                  </a:lnTo>
                  <a:lnTo>
                    <a:pt x="29068" y="17021"/>
                  </a:lnTo>
                  <a:lnTo>
                    <a:pt x="29371" y="17593"/>
                  </a:lnTo>
                  <a:lnTo>
                    <a:pt x="29952" y="18664"/>
                  </a:lnTo>
                  <a:lnTo>
                    <a:pt x="31193" y="20772"/>
                  </a:lnTo>
                  <a:lnTo>
                    <a:pt x="31827" y="21817"/>
                  </a:lnTo>
                  <a:lnTo>
                    <a:pt x="31131" y="26425"/>
                  </a:lnTo>
                  <a:lnTo>
                    <a:pt x="30800" y="28559"/>
                  </a:lnTo>
                  <a:lnTo>
                    <a:pt x="30443" y="30693"/>
                  </a:lnTo>
                  <a:lnTo>
                    <a:pt x="30264" y="31640"/>
                  </a:lnTo>
                  <a:lnTo>
                    <a:pt x="29979" y="33051"/>
                  </a:lnTo>
                  <a:lnTo>
                    <a:pt x="29746" y="33979"/>
                  </a:lnTo>
                  <a:lnTo>
                    <a:pt x="29613" y="34435"/>
                  </a:lnTo>
                  <a:lnTo>
                    <a:pt x="28916" y="33185"/>
                  </a:lnTo>
                  <a:lnTo>
                    <a:pt x="25621" y="27246"/>
                  </a:lnTo>
                  <a:lnTo>
                    <a:pt x="23263" y="23085"/>
                  </a:lnTo>
                  <a:lnTo>
                    <a:pt x="22281" y="21442"/>
                  </a:lnTo>
                  <a:lnTo>
                    <a:pt x="22424" y="20388"/>
                  </a:lnTo>
                  <a:lnTo>
                    <a:pt x="22647" y="18280"/>
                  </a:lnTo>
                  <a:lnTo>
                    <a:pt x="22701" y="17218"/>
                  </a:lnTo>
                  <a:lnTo>
                    <a:pt x="22710" y="16673"/>
                  </a:lnTo>
                  <a:lnTo>
                    <a:pt x="22683" y="15575"/>
                  </a:lnTo>
                  <a:lnTo>
                    <a:pt x="22576" y="14494"/>
                  </a:lnTo>
                  <a:lnTo>
                    <a:pt x="22370" y="13431"/>
                  </a:lnTo>
                  <a:lnTo>
                    <a:pt x="22210" y="12914"/>
                  </a:lnTo>
                  <a:lnTo>
                    <a:pt x="22352" y="13431"/>
                  </a:lnTo>
                  <a:lnTo>
                    <a:pt x="22531" y="14503"/>
                  </a:lnTo>
                  <a:lnTo>
                    <a:pt x="22602" y="15584"/>
                  </a:lnTo>
                  <a:lnTo>
                    <a:pt x="22602" y="16673"/>
                  </a:lnTo>
                  <a:lnTo>
                    <a:pt x="22585" y="17218"/>
                  </a:lnTo>
                  <a:lnTo>
                    <a:pt x="22513" y="18209"/>
                  </a:lnTo>
                  <a:lnTo>
                    <a:pt x="22263" y="20183"/>
                  </a:lnTo>
                  <a:lnTo>
                    <a:pt x="22111" y="21174"/>
                  </a:lnTo>
                  <a:lnTo>
                    <a:pt x="21665" y="20450"/>
                  </a:lnTo>
                  <a:lnTo>
                    <a:pt x="21218" y="19727"/>
                  </a:lnTo>
                  <a:lnTo>
                    <a:pt x="20191" y="18111"/>
                  </a:lnTo>
                  <a:lnTo>
                    <a:pt x="19665" y="17307"/>
                  </a:lnTo>
                  <a:lnTo>
                    <a:pt x="18432" y="15450"/>
                  </a:lnTo>
                  <a:lnTo>
                    <a:pt x="17155" y="13628"/>
                  </a:lnTo>
                  <a:lnTo>
                    <a:pt x="17128" y="13512"/>
                  </a:lnTo>
                  <a:lnTo>
                    <a:pt x="17075" y="12530"/>
                  </a:lnTo>
                  <a:lnTo>
                    <a:pt x="16977" y="11110"/>
                  </a:lnTo>
                  <a:lnTo>
                    <a:pt x="16878" y="10154"/>
                  </a:lnTo>
                  <a:lnTo>
                    <a:pt x="16798" y="9672"/>
                  </a:lnTo>
                  <a:lnTo>
                    <a:pt x="16709" y="9172"/>
                  </a:lnTo>
                  <a:lnTo>
                    <a:pt x="16494" y="8199"/>
                  </a:lnTo>
                  <a:lnTo>
                    <a:pt x="16218" y="7243"/>
                  </a:lnTo>
                  <a:lnTo>
                    <a:pt x="15869" y="6314"/>
                  </a:lnTo>
                  <a:lnTo>
                    <a:pt x="15655" y="5868"/>
                  </a:lnTo>
                  <a:lnTo>
                    <a:pt x="15655" y="5868"/>
                  </a:lnTo>
                  <a:lnTo>
                    <a:pt x="15860" y="6323"/>
                  </a:lnTo>
                  <a:lnTo>
                    <a:pt x="16182" y="7261"/>
                  </a:lnTo>
                  <a:lnTo>
                    <a:pt x="16423" y="8216"/>
                  </a:lnTo>
                  <a:lnTo>
                    <a:pt x="16610" y="9199"/>
                  </a:lnTo>
                  <a:lnTo>
                    <a:pt x="16682" y="9681"/>
                  </a:lnTo>
                  <a:lnTo>
                    <a:pt x="16798" y="10601"/>
                  </a:lnTo>
                  <a:lnTo>
                    <a:pt x="16932" y="12440"/>
                  </a:lnTo>
                  <a:lnTo>
                    <a:pt x="16968" y="13360"/>
                  </a:lnTo>
                  <a:lnTo>
                    <a:pt x="15619" y="11494"/>
                  </a:lnTo>
                  <a:lnTo>
                    <a:pt x="12521" y="7341"/>
                  </a:lnTo>
                  <a:lnTo>
                    <a:pt x="11163" y="5484"/>
                  </a:lnTo>
                  <a:lnTo>
                    <a:pt x="13164" y="8243"/>
                  </a:lnTo>
                  <a:lnTo>
                    <a:pt x="16334" y="12753"/>
                  </a:lnTo>
                  <a:lnTo>
                    <a:pt x="18334" y="15709"/>
                  </a:lnTo>
                  <a:lnTo>
                    <a:pt x="19227" y="17111"/>
                  </a:lnTo>
                  <a:lnTo>
                    <a:pt x="18254" y="16664"/>
                  </a:lnTo>
                  <a:lnTo>
                    <a:pt x="16325" y="15726"/>
                  </a:lnTo>
                  <a:lnTo>
                    <a:pt x="15378" y="15226"/>
                  </a:lnTo>
                  <a:lnTo>
                    <a:pt x="14851" y="14941"/>
                  </a:lnTo>
                  <a:lnTo>
                    <a:pt x="13815" y="14342"/>
                  </a:lnTo>
                  <a:lnTo>
                    <a:pt x="12806" y="13699"/>
                  </a:lnTo>
                  <a:lnTo>
                    <a:pt x="11833" y="13003"/>
                  </a:lnTo>
                  <a:lnTo>
                    <a:pt x="11369" y="12619"/>
                  </a:lnTo>
                  <a:lnTo>
                    <a:pt x="11824" y="13012"/>
                  </a:lnTo>
                  <a:lnTo>
                    <a:pt x="12780" y="13735"/>
                  </a:lnTo>
                  <a:lnTo>
                    <a:pt x="13780" y="14405"/>
                  </a:lnTo>
                  <a:lnTo>
                    <a:pt x="14798" y="15039"/>
                  </a:lnTo>
                  <a:lnTo>
                    <a:pt x="15325" y="15334"/>
                  </a:lnTo>
                  <a:lnTo>
                    <a:pt x="16334" y="15896"/>
                  </a:lnTo>
                  <a:lnTo>
                    <a:pt x="18370" y="16914"/>
                  </a:lnTo>
                  <a:lnTo>
                    <a:pt x="19406" y="17414"/>
                  </a:lnTo>
                  <a:lnTo>
                    <a:pt x="20191" y="18647"/>
                  </a:lnTo>
                  <a:lnTo>
                    <a:pt x="20950" y="19897"/>
                  </a:lnTo>
                  <a:lnTo>
                    <a:pt x="21674" y="21102"/>
                  </a:lnTo>
                  <a:lnTo>
                    <a:pt x="23067" y="23549"/>
                  </a:lnTo>
                  <a:lnTo>
                    <a:pt x="23754" y="24773"/>
                  </a:lnTo>
                  <a:lnTo>
                    <a:pt x="23219" y="24567"/>
                  </a:lnTo>
                  <a:lnTo>
                    <a:pt x="22156" y="24094"/>
                  </a:lnTo>
                  <a:lnTo>
                    <a:pt x="20602" y="23308"/>
                  </a:lnTo>
                  <a:lnTo>
                    <a:pt x="19593" y="22728"/>
                  </a:lnTo>
                  <a:lnTo>
                    <a:pt x="18504" y="22076"/>
                  </a:lnTo>
                  <a:lnTo>
                    <a:pt x="16378" y="20683"/>
                  </a:lnTo>
                  <a:lnTo>
                    <a:pt x="15325" y="19968"/>
                  </a:lnTo>
                  <a:lnTo>
                    <a:pt x="16360" y="20709"/>
                  </a:lnTo>
                  <a:lnTo>
                    <a:pt x="18459" y="22147"/>
                  </a:lnTo>
                  <a:lnTo>
                    <a:pt x="19531" y="22835"/>
                  </a:lnTo>
                  <a:lnTo>
                    <a:pt x="20057" y="23156"/>
                  </a:lnTo>
                  <a:lnTo>
                    <a:pt x="21129" y="23772"/>
                  </a:lnTo>
                  <a:lnTo>
                    <a:pt x="22227" y="24353"/>
                  </a:lnTo>
                  <a:lnTo>
                    <a:pt x="23362" y="24871"/>
                  </a:lnTo>
                  <a:lnTo>
                    <a:pt x="23933" y="25103"/>
                  </a:lnTo>
                  <a:lnTo>
                    <a:pt x="25353" y="27755"/>
                  </a:lnTo>
                  <a:lnTo>
                    <a:pt x="28469" y="33765"/>
                  </a:lnTo>
                  <a:lnTo>
                    <a:pt x="28934" y="34658"/>
                  </a:lnTo>
                  <a:lnTo>
                    <a:pt x="28532" y="34622"/>
                  </a:lnTo>
                  <a:lnTo>
                    <a:pt x="27862" y="34542"/>
                  </a:lnTo>
                  <a:lnTo>
                    <a:pt x="26925" y="34399"/>
                  </a:lnTo>
                  <a:lnTo>
                    <a:pt x="25996" y="34229"/>
                  </a:lnTo>
                  <a:lnTo>
                    <a:pt x="24121" y="33863"/>
                  </a:lnTo>
                  <a:lnTo>
                    <a:pt x="22263" y="33461"/>
                  </a:lnTo>
                  <a:lnTo>
                    <a:pt x="20638" y="33104"/>
                  </a:lnTo>
                  <a:lnTo>
                    <a:pt x="19013" y="32729"/>
                  </a:lnTo>
                  <a:lnTo>
                    <a:pt x="18191" y="31738"/>
                  </a:lnTo>
                  <a:lnTo>
                    <a:pt x="16530" y="29764"/>
                  </a:lnTo>
                  <a:lnTo>
                    <a:pt x="15673" y="28800"/>
                  </a:lnTo>
                  <a:lnTo>
                    <a:pt x="14807" y="27844"/>
                  </a:lnTo>
                  <a:lnTo>
                    <a:pt x="13449" y="26460"/>
                  </a:lnTo>
                  <a:lnTo>
                    <a:pt x="12503" y="25567"/>
                  </a:lnTo>
                  <a:lnTo>
                    <a:pt x="12020" y="25148"/>
                  </a:lnTo>
                  <a:lnTo>
                    <a:pt x="12494" y="25585"/>
                  </a:lnTo>
                  <a:lnTo>
                    <a:pt x="13414" y="26487"/>
                  </a:lnTo>
                  <a:lnTo>
                    <a:pt x="14735" y="27907"/>
                  </a:lnTo>
                  <a:lnTo>
                    <a:pt x="15584" y="28880"/>
                  </a:lnTo>
                  <a:lnTo>
                    <a:pt x="16360" y="29809"/>
                  </a:lnTo>
                  <a:lnTo>
                    <a:pt x="17887" y="31693"/>
                  </a:lnTo>
                  <a:lnTo>
                    <a:pt x="18638" y="32649"/>
                  </a:lnTo>
                  <a:lnTo>
                    <a:pt x="16736" y="32211"/>
                  </a:lnTo>
                  <a:lnTo>
                    <a:pt x="14833" y="31765"/>
                  </a:lnTo>
                  <a:lnTo>
                    <a:pt x="10172" y="30657"/>
                  </a:lnTo>
                  <a:lnTo>
                    <a:pt x="9529" y="29925"/>
                  </a:lnTo>
                  <a:lnTo>
                    <a:pt x="8207" y="28470"/>
                  </a:lnTo>
                  <a:lnTo>
                    <a:pt x="7529" y="27764"/>
                  </a:lnTo>
                  <a:lnTo>
                    <a:pt x="6823" y="27059"/>
                  </a:lnTo>
                  <a:lnTo>
                    <a:pt x="5725" y="26058"/>
                  </a:lnTo>
                  <a:lnTo>
                    <a:pt x="4957" y="25424"/>
                  </a:lnTo>
                  <a:lnTo>
                    <a:pt x="4555" y="25130"/>
                  </a:lnTo>
                  <a:lnTo>
                    <a:pt x="4948" y="25442"/>
                  </a:lnTo>
                  <a:lnTo>
                    <a:pt x="5689" y="26094"/>
                  </a:lnTo>
                  <a:lnTo>
                    <a:pt x="6761" y="27130"/>
                  </a:lnTo>
                  <a:lnTo>
                    <a:pt x="7439" y="27853"/>
                  </a:lnTo>
                  <a:lnTo>
                    <a:pt x="8047" y="28514"/>
                  </a:lnTo>
                  <a:lnTo>
                    <a:pt x="9208" y="29872"/>
                  </a:lnTo>
                  <a:lnTo>
                    <a:pt x="9788" y="30559"/>
                  </a:lnTo>
                  <a:lnTo>
                    <a:pt x="1" y="28228"/>
                  </a:lnTo>
                  <a:lnTo>
                    <a:pt x="1" y="28228"/>
                  </a:lnTo>
                  <a:lnTo>
                    <a:pt x="10065" y="30845"/>
                  </a:lnTo>
                  <a:lnTo>
                    <a:pt x="12512" y="31479"/>
                  </a:lnTo>
                  <a:lnTo>
                    <a:pt x="11529" y="31934"/>
                  </a:lnTo>
                  <a:lnTo>
                    <a:pt x="9547" y="32801"/>
                  </a:lnTo>
                  <a:lnTo>
                    <a:pt x="8538" y="33202"/>
                  </a:lnTo>
                  <a:lnTo>
                    <a:pt x="8002" y="33408"/>
                  </a:lnTo>
                  <a:lnTo>
                    <a:pt x="6913" y="33792"/>
                  </a:lnTo>
                  <a:lnTo>
                    <a:pt x="5805" y="34122"/>
                  </a:lnTo>
                  <a:lnTo>
                    <a:pt x="4689" y="34399"/>
                  </a:lnTo>
                  <a:lnTo>
                    <a:pt x="4117" y="34515"/>
                  </a:lnTo>
                  <a:lnTo>
                    <a:pt x="4117" y="34515"/>
                  </a:lnTo>
                  <a:lnTo>
                    <a:pt x="4689" y="34417"/>
                  </a:lnTo>
                  <a:lnTo>
                    <a:pt x="5814" y="34167"/>
                  </a:lnTo>
                  <a:lnTo>
                    <a:pt x="6930" y="33863"/>
                  </a:lnTo>
                  <a:lnTo>
                    <a:pt x="8029" y="33506"/>
                  </a:lnTo>
                  <a:lnTo>
                    <a:pt x="8574" y="33310"/>
                  </a:lnTo>
                  <a:lnTo>
                    <a:pt x="9663" y="32917"/>
                  </a:lnTo>
                  <a:lnTo>
                    <a:pt x="11806" y="32033"/>
                  </a:lnTo>
                  <a:lnTo>
                    <a:pt x="12869" y="31577"/>
                  </a:lnTo>
                  <a:lnTo>
                    <a:pt x="14753" y="32068"/>
                  </a:lnTo>
                  <a:lnTo>
                    <a:pt x="17950" y="32872"/>
                  </a:lnTo>
                  <a:lnTo>
                    <a:pt x="21156" y="33667"/>
                  </a:lnTo>
                  <a:lnTo>
                    <a:pt x="20075" y="34274"/>
                  </a:lnTo>
                  <a:lnTo>
                    <a:pt x="17905" y="35462"/>
                  </a:lnTo>
                  <a:lnTo>
                    <a:pt x="16789" y="36015"/>
                  </a:lnTo>
                  <a:lnTo>
                    <a:pt x="16173" y="36310"/>
                  </a:lnTo>
                  <a:lnTo>
                    <a:pt x="14932" y="36864"/>
                  </a:lnTo>
                  <a:lnTo>
                    <a:pt x="13664" y="37373"/>
                  </a:lnTo>
                  <a:lnTo>
                    <a:pt x="12369" y="37819"/>
                  </a:lnTo>
                  <a:lnTo>
                    <a:pt x="11717" y="38007"/>
                  </a:lnTo>
                  <a:lnTo>
                    <a:pt x="11717" y="38007"/>
                  </a:lnTo>
                  <a:lnTo>
                    <a:pt x="12378" y="37828"/>
                  </a:lnTo>
                  <a:lnTo>
                    <a:pt x="13673" y="37417"/>
                  </a:lnTo>
                  <a:lnTo>
                    <a:pt x="14958" y="36935"/>
                  </a:lnTo>
                  <a:lnTo>
                    <a:pt x="16218" y="36399"/>
                  </a:lnTo>
                  <a:lnTo>
                    <a:pt x="16843" y="36122"/>
                  </a:lnTo>
                  <a:lnTo>
                    <a:pt x="18021" y="35560"/>
                  </a:lnTo>
                  <a:lnTo>
                    <a:pt x="20334" y="34363"/>
                  </a:lnTo>
                  <a:lnTo>
                    <a:pt x="21486" y="33747"/>
                  </a:lnTo>
                  <a:lnTo>
                    <a:pt x="21817" y="33827"/>
                  </a:lnTo>
                  <a:lnTo>
                    <a:pt x="22156" y="33908"/>
                  </a:lnTo>
                  <a:lnTo>
                    <a:pt x="24013" y="34345"/>
                  </a:lnTo>
                  <a:lnTo>
                    <a:pt x="25880" y="34747"/>
                  </a:lnTo>
                  <a:lnTo>
                    <a:pt x="26817" y="34944"/>
                  </a:lnTo>
                  <a:lnTo>
                    <a:pt x="27764" y="35113"/>
                  </a:lnTo>
                  <a:lnTo>
                    <a:pt x="28541" y="35212"/>
                  </a:lnTo>
                  <a:lnTo>
                    <a:pt x="29130" y="35265"/>
                  </a:lnTo>
                  <a:lnTo>
                    <a:pt x="28612" y="35658"/>
                  </a:lnTo>
                  <a:lnTo>
                    <a:pt x="27505" y="36346"/>
                  </a:lnTo>
                  <a:lnTo>
                    <a:pt x="26344" y="36953"/>
                  </a:lnTo>
                  <a:lnTo>
                    <a:pt x="25139" y="37480"/>
                  </a:lnTo>
                  <a:lnTo>
                    <a:pt x="24522" y="37721"/>
                  </a:lnTo>
                  <a:lnTo>
                    <a:pt x="23094" y="38257"/>
                  </a:lnTo>
                  <a:lnTo>
                    <a:pt x="20200" y="39284"/>
                  </a:lnTo>
                  <a:lnTo>
                    <a:pt x="18763" y="39837"/>
                  </a:lnTo>
                  <a:lnTo>
                    <a:pt x="18084" y="40114"/>
                  </a:lnTo>
                  <a:lnTo>
                    <a:pt x="16736" y="40695"/>
                  </a:lnTo>
                  <a:lnTo>
                    <a:pt x="16075" y="41007"/>
                  </a:lnTo>
                  <a:lnTo>
                    <a:pt x="15182" y="41061"/>
                  </a:lnTo>
                  <a:lnTo>
                    <a:pt x="13414" y="41195"/>
                  </a:lnTo>
                  <a:lnTo>
                    <a:pt x="12529" y="41284"/>
                  </a:lnTo>
                  <a:lnTo>
                    <a:pt x="11645" y="41391"/>
                  </a:lnTo>
                  <a:lnTo>
                    <a:pt x="9868" y="41695"/>
                  </a:lnTo>
                  <a:lnTo>
                    <a:pt x="8993" y="41918"/>
                  </a:lnTo>
                  <a:lnTo>
                    <a:pt x="9877" y="41730"/>
                  </a:lnTo>
                  <a:lnTo>
                    <a:pt x="11645" y="41480"/>
                  </a:lnTo>
                  <a:lnTo>
                    <a:pt x="12538" y="41409"/>
                  </a:lnTo>
                  <a:lnTo>
                    <a:pt x="14048" y="41311"/>
                  </a:lnTo>
                  <a:lnTo>
                    <a:pt x="15548" y="41257"/>
                  </a:lnTo>
                  <a:lnTo>
                    <a:pt x="15548" y="41257"/>
                  </a:lnTo>
                  <a:lnTo>
                    <a:pt x="14958" y="41561"/>
                  </a:lnTo>
                  <a:lnTo>
                    <a:pt x="13780" y="42186"/>
                  </a:lnTo>
                  <a:lnTo>
                    <a:pt x="13208" y="42516"/>
                  </a:lnTo>
                  <a:lnTo>
                    <a:pt x="12815" y="42757"/>
                  </a:lnTo>
                  <a:lnTo>
                    <a:pt x="11967" y="43311"/>
                  </a:lnTo>
                  <a:lnTo>
                    <a:pt x="10672" y="44249"/>
                  </a:lnTo>
                  <a:lnTo>
                    <a:pt x="8475" y="45981"/>
                  </a:lnTo>
                  <a:lnTo>
                    <a:pt x="8100" y="46303"/>
                  </a:lnTo>
                  <a:lnTo>
                    <a:pt x="8100" y="46303"/>
                  </a:lnTo>
                  <a:lnTo>
                    <a:pt x="9788" y="45008"/>
                  </a:lnTo>
                  <a:lnTo>
                    <a:pt x="11529" y="43749"/>
                  </a:lnTo>
                  <a:lnTo>
                    <a:pt x="12646" y="43034"/>
                  </a:lnTo>
                  <a:lnTo>
                    <a:pt x="13289" y="42668"/>
                  </a:lnTo>
                  <a:lnTo>
                    <a:pt x="13958" y="42293"/>
                  </a:lnTo>
                  <a:lnTo>
                    <a:pt x="15333" y="41605"/>
                  </a:lnTo>
                  <a:lnTo>
                    <a:pt x="16727" y="40971"/>
                  </a:lnTo>
                  <a:lnTo>
                    <a:pt x="18146" y="40400"/>
                  </a:lnTo>
                  <a:lnTo>
                    <a:pt x="18870" y="40132"/>
                  </a:lnTo>
                  <a:lnTo>
                    <a:pt x="19022" y="40078"/>
                  </a:lnTo>
                  <a:lnTo>
                    <a:pt x="19182" y="40016"/>
                  </a:lnTo>
                  <a:lnTo>
                    <a:pt x="18700" y="40909"/>
                  </a:lnTo>
                  <a:lnTo>
                    <a:pt x="17709" y="42668"/>
                  </a:lnTo>
                  <a:lnTo>
                    <a:pt x="17182" y="43525"/>
                  </a:lnTo>
                  <a:lnTo>
                    <a:pt x="16602" y="44454"/>
                  </a:lnTo>
                  <a:lnTo>
                    <a:pt x="15646" y="45794"/>
                  </a:lnTo>
                  <a:lnTo>
                    <a:pt x="14958" y="46642"/>
                  </a:lnTo>
                  <a:lnTo>
                    <a:pt x="14592" y="47053"/>
                  </a:lnTo>
                  <a:lnTo>
                    <a:pt x="14967" y="46651"/>
                  </a:lnTo>
                  <a:lnTo>
                    <a:pt x="15682" y="45820"/>
                  </a:lnTo>
                  <a:lnTo>
                    <a:pt x="16673" y="44499"/>
                  </a:lnTo>
                  <a:lnTo>
                    <a:pt x="17280" y="43588"/>
                  </a:lnTo>
                  <a:lnTo>
                    <a:pt x="17870" y="42686"/>
                  </a:lnTo>
                  <a:lnTo>
                    <a:pt x="18977" y="40837"/>
                  </a:lnTo>
                  <a:lnTo>
                    <a:pt x="19504" y="39900"/>
                  </a:lnTo>
                  <a:lnTo>
                    <a:pt x="22085" y="39025"/>
                  </a:lnTo>
                  <a:lnTo>
                    <a:pt x="24674" y="38141"/>
                  </a:lnTo>
                  <a:lnTo>
                    <a:pt x="25210" y="37944"/>
                  </a:lnTo>
                  <a:lnTo>
                    <a:pt x="26291" y="37516"/>
                  </a:lnTo>
                  <a:lnTo>
                    <a:pt x="27344" y="37024"/>
                  </a:lnTo>
                  <a:lnTo>
                    <a:pt x="28380" y="36462"/>
                  </a:lnTo>
                  <a:lnTo>
                    <a:pt x="28871" y="36140"/>
                  </a:lnTo>
                  <a:lnTo>
                    <a:pt x="28166" y="37257"/>
                  </a:lnTo>
                  <a:lnTo>
                    <a:pt x="27478" y="38382"/>
                  </a:lnTo>
                  <a:lnTo>
                    <a:pt x="26683" y="39293"/>
                  </a:lnTo>
                  <a:lnTo>
                    <a:pt x="25862" y="40168"/>
                  </a:lnTo>
                  <a:lnTo>
                    <a:pt x="25406" y="40614"/>
                  </a:lnTo>
                  <a:lnTo>
                    <a:pt x="24460" y="41454"/>
                  </a:lnTo>
                  <a:lnTo>
                    <a:pt x="23951" y="41829"/>
                  </a:lnTo>
                  <a:lnTo>
                    <a:pt x="24478" y="41472"/>
                  </a:lnTo>
                  <a:lnTo>
                    <a:pt x="25469" y="40677"/>
                  </a:lnTo>
                  <a:lnTo>
                    <a:pt x="25942" y="40248"/>
                  </a:lnTo>
                  <a:lnTo>
                    <a:pt x="26469" y="39748"/>
                  </a:lnTo>
                  <a:lnTo>
                    <a:pt x="26987" y="39221"/>
                  </a:lnTo>
                  <a:lnTo>
                    <a:pt x="26496" y="40096"/>
                  </a:lnTo>
                  <a:lnTo>
                    <a:pt x="26041" y="40998"/>
                  </a:lnTo>
                  <a:lnTo>
                    <a:pt x="25683" y="41739"/>
                  </a:lnTo>
                  <a:lnTo>
                    <a:pt x="25219" y="42882"/>
                  </a:lnTo>
                  <a:lnTo>
                    <a:pt x="24951" y="43668"/>
                  </a:lnTo>
                  <a:lnTo>
                    <a:pt x="24835" y="44061"/>
                  </a:lnTo>
                  <a:lnTo>
                    <a:pt x="24728" y="44490"/>
                  </a:lnTo>
                  <a:lnTo>
                    <a:pt x="24576" y="45552"/>
                  </a:lnTo>
                  <a:lnTo>
                    <a:pt x="24442" y="47026"/>
                  </a:lnTo>
                  <a:lnTo>
                    <a:pt x="24433" y="47303"/>
                  </a:lnTo>
                  <a:lnTo>
                    <a:pt x="24505" y="46419"/>
                  </a:lnTo>
                  <a:lnTo>
                    <a:pt x="24683" y="45240"/>
                  </a:lnTo>
                  <a:lnTo>
                    <a:pt x="24853" y="44481"/>
                  </a:lnTo>
                  <a:lnTo>
                    <a:pt x="24969" y="44097"/>
                  </a:lnTo>
                  <a:lnTo>
                    <a:pt x="25103" y="43713"/>
                  </a:lnTo>
                  <a:lnTo>
                    <a:pt x="25389" y="42945"/>
                  </a:lnTo>
                  <a:lnTo>
                    <a:pt x="25889" y="41829"/>
                  </a:lnTo>
                  <a:lnTo>
                    <a:pt x="26264" y="41105"/>
                  </a:lnTo>
                  <a:lnTo>
                    <a:pt x="26639" y="40409"/>
                  </a:lnTo>
                  <a:lnTo>
                    <a:pt x="27451" y="39060"/>
                  </a:lnTo>
                  <a:lnTo>
                    <a:pt x="28755" y="37078"/>
                  </a:lnTo>
                  <a:lnTo>
                    <a:pt x="29657" y="35774"/>
                  </a:lnTo>
                  <a:lnTo>
                    <a:pt x="30041" y="36337"/>
                  </a:lnTo>
                  <a:lnTo>
                    <a:pt x="30845" y="37453"/>
                  </a:lnTo>
                  <a:lnTo>
                    <a:pt x="31282" y="37998"/>
                  </a:lnTo>
                  <a:lnTo>
                    <a:pt x="31675" y="38453"/>
                  </a:lnTo>
                  <a:lnTo>
                    <a:pt x="32488" y="39319"/>
                  </a:lnTo>
                  <a:lnTo>
                    <a:pt x="33765" y="40561"/>
                  </a:lnTo>
                  <a:lnTo>
                    <a:pt x="34622" y="41364"/>
                  </a:lnTo>
                  <a:lnTo>
                    <a:pt x="35480" y="42159"/>
                  </a:lnTo>
                  <a:lnTo>
                    <a:pt x="37158" y="43775"/>
                  </a:lnTo>
                  <a:lnTo>
                    <a:pt x="38355" y="45026"/>
                  </a:lnTo>
                  <a:lnTo>
                    <a:pt x="39114" y="45892"/>
                  </a:lnTo>
                  <a:lnTo>
                    <a:pt x="39837" y="46776"/>
                  </a:lnTo>
                  <a:lnTo>
                    <a:pt x="40507" y="47705"/>
                  </a:lnTo>
                  <a:lnTo>
                    <a:pt x="40820" y="48178"/>
                  </a:lnTo>
                  <a:lnTo>
                    <a:pt x="42025" y="47330"/>
                  </a:lnTo>
                  <a:lnTo>
                    <a:pt x="41668" y="46829"/>
                  </a:lnTo>
                  <a:lnTo>
                    <a:pt x="40918" y="45883"/>
                  </a:lnTo>
                  <a:lnTo>
                    <a:pt x="40123" y="44972"/>
                  </a:lnTo>
                  <a:lnTo>
                    <a:pt x="39293" y="44106"/>
                  </a:lnTo>
                  <a:lnTo>
                    <a:pt x="38864" y="43686"/>
                  </a:lnTo>
                  <a:lnTo>
                    <a:pt x="38007" y="42865"/>
                  </a:lnTo>
                  <a:lnTo>
                    <a:pt x="36247" y="41293"/>
                  </a:lnTo>
                  <a:lnTo>
                    <a:pt x="35354" y="40525"/>
                  </a:lnTo>
                  <a:lnTo>
                    <a:pt x="34461" y="39766"/>
                  </a:lnTo>
                  <a:lnTo>
                    <a:pt x="33158" y="38614"/>
                  </a:lnTo>
                  <a:lnTo>
                    <a:pt x="32327" y="37819"/>
                  </a:lnTo>
                  <a:lnTo>
                    <a:pt x="31934" y="37399"/>
                  </a:lnTo>
                  <a:lnTo>
                    <a:pt x="31497" y="36908"/>
                  </a:lnTo>
                  <a:lnTo>
                    <a:pt x="30657" y="35872"/>
                  </a:lnTo>
                  <a:lnTo>
                    <a:pt x="30264" y="35328"/>
                  </a:lnTo>
                  <a:lnTo>
                    <a:pt x="31122" y="35078"/>
                  </a:lnTo>
                  <a:lnTo>
                    <a:pt x="32845" y="34613"/>
                  </a:lnTo>
                  <a:lnTo>
                    <a:pt x="34578" y="34220"/>
                  </a:lnTo>
                  <a:lnTo>
                    <a:pt x="36337" y="33908"/>
                  </a:lnTo>
                  <a:lnTo>
                    <a:pt x="37212" y="33792"/>
                  </a:lnTo>
                  <a:lnTo>
                    <a:pt x="38123" y="33685"/>
                  </a:lnTo>
                  <a:lnTo>
                    <a:pt x="39944" y="33569"/>
                  </a:lnTo>
                  <a:lnTo>
                    <a:pt x="40855" y="33569"/>
                  </a:lnTo>
                  <a:lnTo>
                    <a:pt x="41284" y="33586"/>
                  </a:lnTo>
                  <a:lnTo>
                    <a:pt x="42061" y="33658"/>
                  </a:lnTo>
                  <a:lnTo>
                    <a:pt x="43275" y="33854"/>
                  </a:lnTo>
                  <a:lnTo>
                    <a:pt x="44436" y="34078"/>
                  </a:lnTo>
                  <a:lnTo>
                    <a:pt x="44142" y="34006"/>
                  </a:lnTo>
                  <a:lnTo>
                    <a:pt x="42525" y="33667"/>
                  </a:lnTo>
                  <a:lnTo>
                    <a:pt x="41346" y="33470"/>
                  </a:lnTo>
                  <a:lnTo>
                    <a:pt x="40855" y="33435"/>
                  </a:lnTo>
                  <a:lnTo>
                    <a:pt x="39944" y="33399"/>
                  </a:lnTo>
                  <a:lnTo>
                    <a:pt x="38114" y="33452"/>
                  </a:lnTo>
                  <a:lnTo>
                    <a:pt x="37194" y="33533"/>
                  </a:lnTo>
                  <a:lnTo>
                    <a:pt x="36087" y="33658"/>
                  </a:lnTo>
                  <a:lnTo>
                    <a:pt x="34979" y="33827"/>
                  </a:lnTo>
                  <a:lnTo>
                    <a:pt x="36024" y="33292"/>
                  </a:lnTo>
                  <a:lnTo>
                    <a:pt x="37051" y="32720"/>
                  </a:lnTo>
                  <a:lnTo>
                    <a:pt x="37703" y="32327"/>
                  </a:lnTo>
                  <a:lnTo>
                    <a:pt x="38667" y="31684"/>
                  </a:lnTo>
                  <a:lnTo>
                    <a:pt x="39275" y="31220"/>
                  </a:lnTo>
                  <a:lnTo>
                    <a:pt x="39569" y="30970"/>
                  </a:lnTo>
                  <a:lnTo>
                    <a:pt x="39266" y="31211"/>
                  </a:lnTo>
                  <a:lnTo>
                    <a:pt x="38641" y="31649"/>
                  </a:lnTo>
                  <a:lnTo>
                    <a:pt x="37667" y="32256"/>
                  </a:lnTo>
                  <a:lnTo>
                    <a:pt x="36989" y="32613"/>
                  </a:lnTo>
                  <a:lnTo>
                    <a:pt x="36310" y="32970"/>
                  </a:lnTo>
                  <a:lnTo>
                    <a:pt x="34935" y="33622"/>
                  </a:lnTo>
                  <a:lnTo>
                    <a:pt x="34247" y="33935"/>
                  </a:lnTo>
                  <a:lnTo>
                    <a:pt x="33158" y="34158"/>
                  </a:lnTo>
                  <a:lnTo>
                    <a:pt x="30997" y="34649"/>
                  </a:lnTo>
                  <a:lnTo>
                    <a:pt x="30997" y="34649"/>
                  </a:lnTo>
                  <a:lnTo>
                    <a:pt x="31479" y="34310"/>
                  </a:lnTo>
                  <a:lnTo>
                    <a:pt x="32372" y="33560"/>
                  </a:lnTo>
                  <a:lnTo>
                    <a:pt x="32801" y="33167"/>
                  </a:lnTo>
                  <a:lnTo>
                    <a:pt x="33399" y="32568"/>
                  </a:lnTo>
                  <a:lnTo>
                    <a:pt x="34533" y="31327"/>
                  </a:lnTo>
                  <a:lnTo>
                    <a:pt x="35078" y="30684"/>
                  </a:lnTo>
                  <a:lnTo>
                    <a:pt x="35997" y="29568"/>
                  </a:lnTo>
                  <a:lnTo>
                    <a:pt x="37783" y="27318"/>
                  </a:lnTo>
                  <a:lnTo>
                    <a:pt x="38667" y="26183"/>
                  </a:lnTo>
                  <a:lnTo>
                    <a:pt x="38703" y="26157"/>
                  </a:lnTo>
                  <a:lnTo>
                    <a:pt x="38739" y="26121"/>
                  </a:lnTo>
                  <a:lnTo>
                    <a:pt x="39686" y="25933"/>
                  </a:lnTo>
                  <a:lnTo>
                    <a:pt x="41570" y="25523"/>
                  </a:lnTo>
                  <a:lnTo>
                    <a:pt x="42507" y="25290"/>
                  </a:lnTo>
                  <a:lnTo>
                    <a:pt x="43463" y="25023"/>
                  </a:lnTo>
                  <a:lnTo>
                    <a:pt x="44865" y="24558"/>
                  </a:lnTo>
                  <a:lnTo>
                    <a:pt x="45785" y="24192"/>
                  </a:lnTo>
                  <a:lnTo>
                    <a:pt x="46240" y="23987"/>
                  </a:lnTo>
                  <a:lnTo>
                    <a:pt x="45785" y="24174"/>
                  </a:lnTo>
                  <a:lnTo>
                    <a:pt x="44856" y="24514"/>
                  </a:lnTo>
                  <a:lnTo>
                    <a:pt x="43436" y="24942"/>
                  </a:lnTo>
                  <a:lnTo>
                    <a:pt x="42481" y="25174"/>
                  </a:lnTo>
                  <a:lnTo>
                    <a:pt x="41597" y="25371"/>
                  </a:lnTo>
                  <a:lnTo>
                    <a:pt x="39828" y="25710"/>
                  </a:lnTo>
                  <a:lnTo>
                    <a:pt x="38935" y="25862"/>
                  </a:lnTo>
                  <a:lnTo>
                    <a:pt x="39096" y="25648"/>
                  </a:lnTo>
                  <a:lnTo>
                    <a:pt x="39257" y="25451"/>
                  </a:lnTo>
                  <a:lnTo>
                    <a:pt x="41025" y="23299"/>
                  </a:lnTo>
                  <a:lnTo>
                    <a:pt x="41927" y="22227"/>
                  </a:lnTo>
                  <a:lnTo>
                    <a:pt x="42338" y="21754"/>
                  </a:lnTo>
                  <a:lnTo>
                    <a:pt x="43168" y="20817"/>
                  </a:lnTo>
                  <a:lnTo>
                    <a:pt x="43615" y="20379"/>
                  </a:lnTo>
                  <a:lnTo>
                    <a:pt x="43927" y="20093"/>
                  </a:lnTo>
                  <a:lnTo>
                    <a:pt x="44570" y="19548"/>
                  </a:lnTo>
                  <a:lnTo>
                    <a:pt x="45570" y="18789"/>
                  </a:lnTo>
                  <a:lnTo>
                    <a:pt x="46919" y="17923"/>
                  </a:lnTo>
                  <a:lnTo>
                    <a:pt x="48214" y="17200"/>
                  </a:lnTo>
                  <a:lnTo>
                    <a:pt x="49928" y="1636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0910" y="15941"/>
                  </a:lnTo>
                  <a:lnTo>
                    <a:pt x="49714" y="16396"/>
                  </a:lnTo>
                  <a:lnTo>
                    <a:pt x="48544" y="16923"/>
                  </a:lnTo>
                  <a:lnTo>
                    <a:pt x="47428" y="17504"/>
                  </a:lnTo>
                  <a:lnTo>
                    <a:pt x="46374" y="18111"/>
                  </a:lnTo>
                  <a:lnTo>
                    <a:pt x="45410" y="18736"/>
                  </a:lnTo>
                  <a:lnTo>
                    <a:pt x="44552" y="19361"/>
                  </a:lnTo>
                  <a:lnTo>
                    <a:pt x="43820" y="19977"/>
                  </a:lnTo>
                  <a:lnTo>
                    <a:pt x="43508" y="20272"/>
                  </a:lnTo>
                  <a:lnTo>
                    <a:pt x="42766" y="21031"/>
                  </a:lnTo>
                  <a:lnTo>
                    <a:pt x="42043" y="21808"/>
                  </a:lnTo>
                  <a:lnTo>
                    <a:pt x="42222" y="21102"/>
                  </a:lnTo>
                  <a:lnTo>
                    <a:pt x="42623" y="19700"/>
                  </a:lnTo>
                  <a:lnTo>
                    <a:pt x="42838" y="19004"/>
                  </a:lnTo>
                  <a:lnTo>
                    <a:pt x="43106" y="18200"/>
                  </a:lnTo>
                  <a:lnTo>
                    <a:pt x="43579" y="17021"/>
                  </a:lnTo>
                  <a:lnTo>
                    <a:pt x="43936" y="16253"/>
                  </a:lnTo>
                  <a:lnTo>
                    <a:pt x="44133" y="15878"/>
                  </a:lnTo>
                  <a:lnTo>
                    <a:pt x="43918" y="16244"/>
                  </a:lnTo>
                  <a:lnTo>
                    <a:pt x="43534" y="17003"/>
                  </a:lnTo>
                  <a:lnTo>
                    <a:pt x="43025" y="18173"/>
                  </a:lnTo>
                  <a:lnTo>
                    <a:pt x="42731" y="18968"/>
                  </a:lnTo>
                  <a:lnTo>
                    <a:pt x="42445" y="19763"/>
                  </a:lnTo>
                  <a:lnTo>
                    <a:pt x="41936" y="21379"/>
                  </a:lnTo>
                  <a:lnTo>
                    <a:pt x="41695" y="22192"/>
                  </a:lnTo>
                  <a:lnTo>
                    <a:pt x="41016" y="22942"/>
                  </a:lnTo>
                  <a:lnTo>
                    <a:pt x="39694" y="24487"/>
                  </a:lnTo>
                  <a:lnTo>
                    <a:pt x="39043" y="25264"/>
                  </a:lnTo>
                  <a:lnTo>
                    <a:pt x="37498" y="27148"/>
                  </a:lnTo>
                  <a:lnTo>
                    <a:pt x="35944" y="29023"/>
                  </a:lnTo>
                  <a:lnTo>
                    <a:pt x="35890" y="27880"/>
                  </a:lnTo>
                  <a:lnTo>
                    <a:pt x="35810" y="25603"/>
                  </a:lnTo>
                  <a:lnTo>
                    <a:pt x="35801" y="24460"/>
                  </a:lnTo>
                  <a:lnTo>
                    <a:pt x="35819" y="23254"/>
                  </a:lnTo>
                  <a:lnTo>
                    <a:pt x="35953" y="21451"/>
                  </a:lnTo>
                  <a:lnTo>
                    <a:pt x="36105" y="20254"/>
                  </a:lnTo>
                  <a:lnTo>
                    <a:pt x="36212" y="19656"/>
                  </a:lnTo>
                  <a:lnTo>
                    <a:pt x="36087" y="20254"/>
                  </a:lnTo>
                  <a:lnTo>
                    <a:pt x="35908" y="21442"/>
                  </a:lnTo>
                  <a:lnTo>
                    <a:pt x="35738" y="23254"/>
                  </a:lnTo>
                  <a:lnTo>
                    <a:pt x="35685" y="24460"/>
                  </a:lnTo>
                  <a:lnTo>
                    <a:pt x="35658" y="25666"/>
                  </a:lnTo>
                  <a:lnTo>
                    <a:pt x="35685" y="28077"/>
                  </a:lnTo>
                  <a:lnTo>
                    <a:pt x="35721" y="29282"/>
                  </a:lnTo>
                  <a:lnTo>
                    <a:pt x="35730" y="29282"/>
                  </a:lnTo>
                  <a:lnTo>
                    <a:pt x="35247" y="29845"/>
                  </a:lnTo>
                  <a:lnTo>
                    <a:pt x="34765" y="30407"/>
                  </a:lnTo>
                  <a:lnTo>
                    <a:pt x="34211" y="31032"/>
                  </a:lnTo>
                  <a:lnTo>
                    <a:pt x="33068" y="32238"/>
                  </a:lnTo>
                  <a:lnTo>
                    <a:pt x="32470" y="32809"/>
                  </a:lnTo>
                  <a:lnTo>
                    <a:pt x="31934" y="33283"/>
                  </a:lnTo>
                  <a:lnTo>
                    <a:pt x="31095" y="33935"/>
                  </a:lnTo>
                  <a:lnTo>
                    <a:pt x="30514" y="34319"/>
                  </a:lnTo>
                  <a:lnTo>
                    <a:pt x="30211" y="34488"/>
                  </a:lnTo>
                  <a:lnTo>
                    <a:pt x="30452" y="33560"/>
                  </a:lnTo>
                  <a:lnTo>
                    <a:pt x="30809" y="31693"/>
                  </a:lnTo>
                  <a:lnTo>
                    <a:pt x="30961" y="30765"/>
                  </a:lnTo>
                  <a:lnTo>
                    <a:pt x="31282" y="28621"/>
                  </a:lnTo>
                  <a:lnTo>
                    <a:pt x="31577" y="26487"/>
                  </a:lnTo>
                  <a:lnTo>
                    <a:pt x="32720" y="17923"/>
                  </a:lnTo>
                  <a:lnTo>
                    <a:pt x="32961" y="16191"/>
                  </a:lnTo>
                  <a:lnTo>
                    <a:pt x="33095" y="15342"/>
                  </a:lnTo>
                  <a:lnTo>
                    <a:pt x="34006" y="14530"/>
                  </a:lnTo>
                  <a:lnTo>
                    <a:pt x="35828" y="12869"/>
                  </a:lnTo>
                  <a:lnTo>
                    <a:pt x="36694" y="12012"/>
                  </a:lnTo>
                  <a:lnTo>
                    <a:pt x="37123" y="11574"/>
                  </a:lnTo>
                  <a:lnTo>
                    <a:pt x="37944" y="10672"/>
                  </a:lnTo>
                  <a:lnTo>
                    <a:pt x="38739" y="9743"/>
                  </a:lnTo>
                  <a:lnTo>
                    <a:pt x="39480" y="8770"/>
                  </a:lnTo>
                  <a:lnTo>
                    <a:pt x="39819" y="8261"/>
                  </a:lnTo>
                  <a:lnTo>
                    <a:pt x="39462" y="8761"/>
                  </a:lnTo>
                  <a:lnTo>
                    <a:pt x="38703" y="9717"/>
                  </a:lnTo>
                  <a:lnTo>
                    <a:pt x="37891" y="10619"/>
                  </a:lnTo>
                  <a:lnTo>
                    <a:pt x="37042" y="11494"/>
                  </a:lnTo>
                  <a:lnTo>
                    <a:pt x="36614" y="11922"/>
                  </a:lnTo>
                  <a:lnTo>
                    <a:pt x="35765" y="12726"/>
                  </a:lnTo>
                  <a:lnTo>
                    <a:pt x="34033" y="14262"/>
                  </a:lnTo>
                  <a:lnTo>
                    <a:pt x="33149" y="15012"/>
                  </a:lnTo>
                  <a:lnTo>
                    <a:pt x="33568" y="12190"/>
                  </a:lnTo>
                  <a:lnTo>
                    <a:pt x="34051" y="9386"/>
                  </a:lnTo>
                  <a:lnTo>
                    <a:pt x="34229" y="8315"/>
                  </a:lnTo>
                  <a:lnTo>
                    <a:pt x="34542" y="6091"/>
                  </a:lnTo>
                  <a:lnTo>
                    <a:pt x="34970" y="2555"/>
                  </a:lnTo>
                  <a:lnTo>
                    <a:pt x="353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0465325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Google Shape;215;p6"/>
          <p:cNvSpPr/>
          <p:nvPr/>
        </p:nvSpPr>
        <p:spPr>
          <a:xfrm>
            <a:off x="1664497" y="116984"/>
            <a:ext cx="303785" cy="461630"/>
          </a:xfrm>
          <a:custGeom>
            <a:avLst/>
            <a:gdLst/>
            <a:ahLst/>
            <a:cxnLst/>
            <a:rect l="l" t="t" r="r" b="b"/>
            <a:pathLst>
              <a:path w="9315" h="14155" extrusionOk="0">
                <a:moveTo>
                  <a:pt x="9234" y="1"/>
                </a:moveTo>
                <a:lnTo>
                  <a:pt x="9198" y="37"/>
                </a:lnTo>
                <a:lnTo>
                  <a:pt x="6876" y="3537"/>
                </a:lnTo>
                <a:lnTo>
                  <a:pt x="4581" y="7055"/>
                </a:lnTo>
                <a:lnTo>
                  <a:pt x="3403" y="8770"/>
                </a:lnTo>
                <a:lnTo>
                  <a:pt x="1581" y="11378"/>
                </a:lnTo>
                <a:lnTo>
                  <a:pt x="741" y="12717"/>
                </a:lnTo>
                <a:lnTo>
                  <a:pt x="232" y="13619"/>
                </a:lnTo>
                <a:lnTo>
                  <a:pt x="0" y="14083"/>
                </a:lnTo>
                <a:lnTo>
                  <a:pt x="0" y="14119"/>
                </a:lnTo>
                <a:lnTo>
                  <a:pt x="45" y="14155"/>
                </a:lnTo>
                <a:lnTo>
                  <a:pt x="81" y="14137"/>
                </a:lnTo>
                <a:lnTo>
                  <a:pt x="420" y="13771"/>
                </a:lnTo>
                <a:lnTo>
                  <a:pt x="1063" y="13003"/>
                </a:lnTo>
                <a:lnTo>
                  <a:pt x="1974" y="11788"/>
                </a:lnTo>
                <a:lnTo>
                  <a:pt x="3661" y="9208"/>
                </a:lnTo>
                <a:lnTo>
                  <a:pt x="4733" y="7520"/>
                </a:lnTo>
                <a:lnTo>
                  <a:pt x="5921" y="5689"/>
                </a:lnTo>
                <a:lnTo>
                  <a:pt x="7653" y="2921"/>
                </a:lnTo>
                <a:lnTo>
                  <a:pt x="8760" y="1046"/>
                </a:lnTo>
                <a:lnTo>
                  <a:pt x="9305" y="99"/>
                </a:lnTo>
                <a:lnTo>
                  <a:pt x="9314" y="45"/>
                </a:lnTo>
                <a:lnTo>
                  <a:pt x="9234" y="1"/>
                </a:lnTo>
                <a:close/>
              </a:path>
            </a:pathLst>
          </a:custGeom>
          <a:solidFill>
            <a:schemeClr val="dk2">
              <a:alpha val="3213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" name="Google Shape;216;p6"/>
          <p:cNvSpPr/>
          <p:nvPr/>
        </p:nvSpPr>
        <p:spPr>
          <a:xfrm>
            <a:off x="-1488865" y="-2430700"/>
            <a:ext cx="5305822" cy="5068902"/>
          </a:xfrm>
          <a:custGeom>
            <a:avLst/>
            <a:gdLst/>
            <a:ahLst/>
            <a:cxnLst/>
            <a:rect l="l" t="t" r="r" b="b"/>
            <a:pathLst>
              <a:path w="51598" h="49294" extrusionOk="0">
                <a:moveTo>
                  <a:pt x="18012" y="0"/>
                </a:moveTo>
                <a:lnTo>
                  <a:pt x="17387" y="27"/>
                </a:lnTo>
                <a:lnTo>
                  <a:pt x="16762" y="108"/>
                </a:lnTo>
                <a:lnTo>
                  <a:pt x="16155" y="259"/>
                </a:lnTo>
                <a:lnTo>
                  <a:pt x="15860" y="367"/>
                </a:lnTo>
                <a:lnTo>
                  <a:pt x="15583" y="465"/>
                </a:lnTo>
                <a:lnTo>
                  <a:pt x="15065" y="724"/>
                </a:lnTo>
                <a:lnTo>
                  <a:pt x="14574" y="1036"/>
                </a:lnTo>
                <a:lnTo>
                  <a:pt x="14119" y="1385"/>
                </a:lnTo>
                <a:lnTo>
                  <a:pt x="13690" y="1786"/>
                </a:lnTo>
                <a:lnTo>
                  <a:pt x="13315" y="2224"/>
                </a:lnTo>
                <a:lnTo>
                  <a:pt x="12976" y="2706"/>
                </a:lnTo>
                <a:lnTo>
                  <a:pt x="12690" y="3206"/>
                </a:lnTo>
                <a:lnTo>
                  <a:pt x="12565" y="3474"/>
                </a:lnTo>
                <a:lnTo>
                  <a:pt x="12449" y="3742"/>
                </a:lnTo>
                <a:lnTo>
                  <a:pt x="12261" y="4296"/>
                </a:lnTo>
                <a:lnTo>
                  <a:pt x="12127" y="4867"/>
                </a:lnTo>
                <a:lnTo>
                  <a:pt x="12056" y="5457"/>
                </a:lnTo>
                <a:lnTo>
                  <a:pt x="12047" y="5751"/>
                </a:lnTo>
                <a:lnTo>
                  <a:pt x="12047" y="6091"/>
                </a:lnTo>
                <a:lnTo>
                  <a:pt x="12101" y="6769"/>
                </a:lnTo>
                <a:lnTo>
                  <a:pt x="12172" y="7448"/>
                </a:lnTo>
                <a:lnTo>
                  <a:pt x="12217" y="8127"/>
                </a:lnTo>
                <a:lnTo>
                  <a:pt x="12208" y="8466"/>
                </a:lnTo>
                <a:lnTo>
                  <a:pt x="12172" y="8779"/>
                </a:lnTo>
                <a:lnTo>
                  <a:pt x="12029" y="9323"/>
                </a:lnTo>
                <a:lnTo>
                  <a:pt x="11779" y="9806"/>
                </a:lnTo>
                <a:lnTo>
                  <a:pt x="11449" y="10216"/>
                </a:lnTo>
                <a:lnTo>
                  <a:pt x="11038" y="10574"/>
                </a:lnTo>
                <a:lnTo>
                  <a:pt x="10573" y="10859"/>
                </a:lnTo>
                <a:lnTo>
                  <a:pt x="10064" y="11100"/>
                </a:lnTo>
                <a:lnTo>
                  <a:pt x="9529" y="11279"/>
                </a:lnTo>
                <a:lnTo>
                  <a:pt x="9243" y="11350"/>
                </a:lnTo>
                <a:lnTo>
                  <a:pt x="8904" y="11431"/>
                </a:lnTo>
                <a:lnTo>
                  <a:pt x="8198" y="11538"/>
                </a:lnTo>
                <a:lnTo>
                  <a:pt x="7135" y="11645"/>
                </a:lnTo>
                <a:lnTo>
                  <a:pt x="6073" y="11743"/>
                </a:lnTo>
                <a:lnTo>
                  <a:pt x="5367" y="11850"/>
                </a:lnTo>
                <a:lnTo>
                  <a:pt x="4680" y="12011"/>
                </a:lnTo>
                <a:lnTo>
                  <a:pt x="4010" y="12252"/>
                </a:lnTo>
                <a:lnTo>
                  <a:pt x="3688" y="12413"/>
                </a:lnTo>
                <a:lnTo>
                  <a:pt x="3385" y="12583"/>
                </a:lnTo>
                <a:lnTo>
                  <a:pt x="2831" y="12994"/>
                </a:lnTo>
                <a:lnTo>
                  <a:pt x="2331" y="13485"/>
                </a:lnTo>
                <a:lnTo>
                  <a:pt x="1938" y="14047"/>
                </a:lnTo>
                <a:lnTo>
                  <a:pt x="1786" y="14351"/>
                </a:lnTo>
                <a:lnTo>
                  <a:pt x="1554" y="14654"/>
                </a:lnTo>
                <a:lnTo>
                  <a:pt x="1349" y="14967"/>
                </a:lnTo>
                <a:lnTo>
                  <a:pt x="1063" y="15449"/>
                </a:lnTo>
                <a:lnTo>
                  <a:pt x="608" y="16476"/>
                </a:lnTo>
                <a:lnTo>
                  <a:pt x="277" y="17548"/>
                </a:lnTo>
                <a:lnTo>
                  <a:pt x="81" y="18646"/>
                </a:lnTo>
                <a:lnTo>
                  <a:pt x="27" y="19209"/>
                </a:lnTo>
                <a:lnTo>
                  <a:pt x="0" y="19718"/>
                </a:lnTo>
                <a:lnTo>
                  <a:pt x="18" y="20780"/>
                </a:lnTo>
                <a:lnTo>
                  <a:pt x="143" y="21861"/>
                </a:lnTo>
                <a:lnTo>
                  <a:pt x="393" y="22924"/>
                </a:lnTo>
                <a:lnTo>
                  <a:pt x="670" y="23692"/>
                </a:lnTo>
                <a:lnTo>
                  <a:pt x="902" y="24174"/>
                </a:lnTo>
                <a:lnTo>
                  <a:pt x="1170" y="24629"/>
                </a:lnTo>
                <a:lnTo>
                  <a:pt x="1474" y="25058"/>
                </a:lnTo>
                <a:lnTo>
                  <a:pt x="1813" y="25460"/>
                </a:lnTo>
                <a:lnTo>
                  <a:pt x="2206" y="25817"/>
                </a:lnTo>
                <a:lnTo>
                  <a:pt x="2635" y="26121"/>
                </a:lnTo>
                <a:lnTo>
                  <a:pt x="3108" y="26388"/>
                </a:lnTo>
                <a:lnTo>
                  <a:pt x="3367" y="26496"/>
                </a:lnTo>
                <a:lnTo>
                  <a:pt x="3680" y="26612"/>
                </a:lnTo>
                <a:lnTo>
                  <a:pt x="4323" y="26772"/>
                </a:lnTo>
                <a:lnTo>
                  <a:pt x="5305" y="26880"/>
                </a:lnTo>
                <a:lnTo>
                  <a:pt x="6635" y="26889"/>
                </a:lnTo>
                <a:lnTo>
                  <a:pt x="7627" y="26915"/>
                </a:lnTo>
                <a:lnTo>
                  <a:pt x="8287" y="26978"/>
                </a:lnTo>
                <a:lnTo>
                  <a:pt x="8609" y="27040"/>
                </a:lnTo>
                <a:lnTo>
                  <a:pt x="8877" y="27103"/>
                </a:lnTo>
                <a:lnTo>
                  <a:pt x="9404" y="27273"/>
                </a:lnTo>
                <a:lnTo>
                  <a:pt x="9904" y="27514"/>
                </a:lnTo>
                <a:lnTo>
                  <a:pt x="10350" y="27835"/>
                </a:lnTo>
                <a:lnTo>
                  <a:pt x="10547" y="28040"/>
                </a:lnTo>
                <a:lnTo>
                  <a:pt x="10716" y="28255"/>
                </a:lnTo>
                <a:lnTo>
                  <a:pt x="10949" y="28737"/>
                </a:lnTo>
                <a:lnTo>
                  <a:pt x="11038" y="29255"/>
                </a:lnTo>
                <a:lnTo>
                  <a:pt x="11011" y="29791"/>
                </a:lnTo>
                <a:lnTo>
                  <a:pt x="10949" y="30059"/>
                </a:lnTo>
                <a:lnTo>
                  <a:pt x="10859" y="30362"/>
                </a:lnTo>
                <a:lnTo>
                  <a:pt x="10609" y="30943"/>
                </a:lnTo>
                <a:lnTo>
                  <a:pt x="10127" y="31764"/>
                </a:lnTo>
                <a:lnTo>
                  <a:pt x="9779" y="32291"/>
                </a:lnTo>
                <a:lnTo>
                  <a:pt x="9430" y="32836"/>
                </a:lnTo>
                <a:lnTo>
                  <a:pt x="8930" y="33675"/>
                </a:lnTo>
                <a:lnTo>
                  <a:pt x="8654" y="34256"/>
                </a:lnTo>
                <a:lnTo>
                  <a:pt x="8529" y="34559"/>
                </a:lnTo>
                <a:lnTo>
                  <a:pt x="8421" y="34854"/>
                </a:lnTo>
                <a:lnTo>
                  <a:pt x="8252" y="35461"/>
                </a:lnTo>
                <a:lnTo>
                  <a:pt x="8136" y="36077"/>
                </a:lnTo>
                <a:lnTo>
                  <a:pt x="8082" y="36694"/>
                </a:lnTo>
                <a:lnTo>
                  <a:pt x="8091" y="37319"/>
                </a:lnTo>
                <a:lnTo>
                  <a:pt x="8171" y="37926"/>
                </a:lnTo>
                <a:lnTo>
                  <a:pt x="8332" y="38533"/>
                </a:lnTo>
                <a:lnTo>
                  <a:pt x="8564" y="39114"/>
                </a:lnTo>
                <a:lnTo>
                  <a:pt x="8725" y="39390"/>
                </a:lnTo>
                <a:lnTo>
                  <a:pt x="8868" y="39632"/>
                </a:lnTo>
                <a:lnTo>
                  <a:pt x="9216" y="40078"/>
                </a:lnTo>
                <a:lnTo>
                  <a:pt x="9618" y="40480"/>
                </a:lnTo>
                <a:lnTo>
                  <a:pt x="10064" y="40828"/>
                </a:lnTo>
                <a:lnTo>
                  <a:pt x="10556" y="41114"/>
                </a:lnTo>
                <a:lnTo>
                  <a:pt x="11074" y="41328"/>
                </a:lnTo>
                <a:lnTo>
                  <a:pt x="11618" y="41462"/>
                </a:lnTo>
                <a:lnTo>
                  <a:pt x="12190" y="41498"/>
                </a:lnTo>
                <a:lnTo>
                  <a:pt x="12476" y="41480"/>
                </a:lnTo>
                <a:lnTo>
                  <a:pt x="12726" y="41453"/>
                </a:lnTo>
                <a:lnTo>
                  <a:pt x="13217" y="41337"/>
                </a:lnTo>
                <a:lnTo>
                  <a:pt x="13690" y="41167"/>
                </a:lnTo>
                <a:lnTo>
                  <a:pt x="14145" y="40953"/>
                </a:lnTo>
                <a:lnTo>
                  <a:pt x="14806" y="40578"/>
                </a:lnTo>
                <a:lnTo>
                  <a:pt x="15637" y="39989"/>
                </a:lnTo>
                <a:lnTo>
                  <a:pt x="16039" y="39694"/>
                </a:lnTo>
                <a:lnTo>
                  <a:pt x="16396" y="39426"/>
                </a:lnTo>
                <a:lnTo>
                  <a:pt x="17182" y="38881"/>
                </a:lnTo>
                <a:lnTo>
                  <a:pt x="17807" y="38551"/>
                </a:lnTo>
                <a:lnTo>
                  <a:pt x="18235" y="38381"/>
                </a:lnTo>
                <a:lnTo>
                  <a:pt x="18691" y="38283"/>
                </a:lnTo>
                <a:lnTo>
                  <a:pt x="19146" y="38274"/>
                </a:lnTo>
                <a:lnTo>
                  <a:pt x="19378" y="38310"/>
                </a:lnTo>
                <a:lnTo>
                  <a:pt x="19682" y="38381"/>
                </a:lnTo>
                <a:lnTo>
                  <a:pt x="20200" y="38631"/>
                </a:lnTo>
                <a:lnTo>
                  <a:pt x="20629" y="39006"/>
                </a:lnTo>
                <a:lnTo>
                  <a:pt x="20977" y="39462"/>
                </a:lnTo>
                <a:lnTo>
                  <a:pt x="21254" y="39989"/>
                </a:lnTo>
                <a:lnTo>
                  <a:pt x="21459" y="40551"/>
                </a:lnTo>
                <a:lnTo>
                  <a:pt x="21673" y="41418"/>
                </a:lnTo>
                <a:lnTo>
                  <a:pt x="21754" y="41971"/>
                </a:lnTo>
                <a:lnTo>
                  <a:pt x="21843" y="42703"/>
                </a:lnTo>
                <a:lnTo>
                  <a:pt x="21977" y="43793"/>
                </a:lnTo>
                <a:lnTo>
                  <a:pt x="22102" y="44507"/>
                </a:lnTo>
                <a:lnTo>
                  <a:pt x="22191" y="44864"/>
                </a:lnTo>
                <a:lnTo>
                  <a:pt x="22281" y="45159"/>
                </a:lnTo>
                <a:lnTo>
                  <a:pt x="22495" y="45731"/>
                </a:lnTo>
                <a:lnTo>
                  <a:pt x="22763" y="46284"/>
                </a:lnTo>
                <a:lnTo>
                  <a:pt x="23075" y="46811"/>
                </a:lnTo>
                <a:lnTo>
                  <a:pt x="23254" y="47061"/>
                </a:lnTo>
                <a:lnTo>
                  <a:pt x="23442" y="47293"/>
                </a:lnTo>
                <a:lnTo>
                  <a:pt x="23843" y="47740"/>
                </a:lnTo>
                <a:lnTo>
                  <a:pt x="24290" y="48142"/>
                </a:lnTo>
                <a:lnTo>
                  <a:pt x="24772" y="48490"/>
                </a:lnTo>
                <a:lnTo>
                  <a:pt x="25290" y="48776"/>
                </a:lnTo>
                <a:lnTo>
                  <a:pt x="25835" y="49008"/>
                </a:lnTo>
                <a:lnTo>
                  <a:pt x="26406" y="49178"/>
                </a:lnTo>
                <a:lnTo>
                  <a:pt x="27005" y="49267"/>
                </a:lnTo>
                <a:lnTo>
                  <a:pt x="27308" y="49285"/>
                </a:lnTo>
                <a:lnTo>
                  <a:pt x="27621" y="49294"/>
                </a:lnTo>
                <a:lnTo>
                  <a:pt x="28228" y="49231"/>
                </a:lnTo>
                <a:lnTo>
                  <a:pt x="28817" y="49106"/>
                </a:lnTo>
                <a:lnTo>
                  <a:pt x="29371" y="48901"/>
                </a:lnTo>
                <a:lnTo>
                  <a:pt x="29898" y="48624"/>
                </a:lnTo>
                <a:lnTo>
                  <a:pt x="30380" y="48285"/>
                </a:lnTo>
                <a:lnTo>
                  <a:pt x="30818" y="47874"/>
                </a:lnTo>
                <a:lnTo>
                  <a:pt x="31202" y="47401"/>
                </a:lnTo>
                <a:lnTo>
                  <a:pt x="31371" y="47142"/>
                </a:lnTo>
                <a:lnTo>
                  <a:pt x="31550" y="46847"/>
                </a:lnTo>
                <a:lnTo>
                  <a:pt x="31863" y="46231"/>
                </a:lnTo>
                <a:lnTo>
                  <a:pt x="32255" y="45266"/>
                </a:lnTo>
                <a:lnTo>
                  <a:pt x="32505" y="44623"/>
                </a:lnTo>
                <a:lnTo>
                  <a:pt x="33059" y="43186"/>
                </a:lnTo>
                <a:lnTo>
                  <a:pt x="33613" y="41748"/>
                </a:lnTo>
                <a:lnTo>
                  <a:pt x="34122" y="40382"/>
                </a:lnTo>
                <a:lnTo>
                  <a:pt x="34658" y="39015"/>
                </a:lnTo>
                <a:lnTo>
                  <a:pt x="34783" y="38730"/>
                </a:lnTo>
                <a:lnTo>
                  <a:pt x="35068" y="38167"/>
                </a:lnTo>
                <a:lnTo>
                  <a:pt x="35435" y="37667"/>
                </a:lnTo>
                <a:lnTo>
                  <a:pt x="35774" y="37354"/>
                </a:lnTo>
                <a:lnTo>
                  <a:pt x="36033" y="37185"/>
                </a:lnTo>
                <a:lnTo>
                  <a:pt x="36176" y="37104"/>
                </a:lnTo>
                <a:lnTo>
                  <a:pt x="36479" y="36979"/>
                </a:lnTo>
                <a:lnTo>
                  <a:pt x="37104" y="36845"/>
                </a:lnTo>
                <a:lnTo>
                  <a:pt x="37747" y="36828"/>
                </a:lnTo>
                <a:lnTo>
                  <a:pt x="38390" y="36917"/>
                </a:lnTo>
                <a:lnTo>
                  <a:pt x="39364" y="37167"/>
                </a:lnTo>
                <a:lnTo>
                  <a:pt x="40605" y="37613"/>
                </a:lnTo>
                <a:lnTo>
                  <a:pt x="41194" y="37819"/>
                </a:lnTo>
                <a:lnTo>
                  <a:pt x="41498" y="37917"/>
                </a:lnTo>
                <a:lnTo>
                  <a:pt x="42132" y="38096"/>
                </a:lnTo>
                <a:lnTo>
                  <a:pt x="42757" y="38221"/>
                </a:lnTo>
                <a:lnTo>
                  <a:pt x="43391" y="38283"/>
                </a:lnTo>
                <a:lnTo>
                  <a:pt x="44016" y="38283"/>
                </a:lnTo>
                <a:lnTo>
                  <a:pt x="44632" y="38194"/>
                </a:lnTo>
                <a:lnTo>
                  <a:pt x="45240" y="38024"/>
                </a:lnTo>
                <a:lnTo>
                  <a:pt x="45829" y="37747"/>
                </a:lnTo>
                <a:lnTo>
                  <a:pt x="46115" y="37569"/>
                </a:lnTo>
                <a:lnTo>
                  <a:pt x="46356" y="37399"/>
                </a:lnTo>
                <a:lnTo>
                  <a:pt x="46802" y="37033"/>
                </a:lnTo>
                <a:lnTo>
                  <a:pt x="47204" y="36613"/>
                </a:lnTo>
                <a:lnTo>
                  <a:pt x="47579" y="36167"/>
                </a:lnTo>
                <a:lnTo>
                  <a:pt x="48088" y="35443"/>
                </a:lnTo>
                <a:lnTo>
                  <a:pt x="48669" y="34425"/>
                </a:lnTo>
                <a:lnTo>
                  <a:pt x="48919" y="33907"/>
                </a:lnTo>
                <a:lnTo>
                  <a:pt x="49205" y="33327"/>
                </a:lnTo>
                <a:lnTo>
                  <a:pt x="49589" y="32398"/>
                </a:lnTo>
                <a:lnTo>
                  <a:pt x="49794" y="31755"/>
                </a:lnTo>
                <a:lnTo>
                  <a:pt x="49937" y="31103"/>
                </a:lnTo>
                <a:lnTo>
                  <a:pt x="49990" y="30452"/>
                </a:lnTo>
                <a:lnTo>
                  <a:pt x="49928" y="29809"/>
                </a:lnTo>
                <a:lnTo>
                  <a:pt x="49740" y="29175"/>
                </a:lnTo>
                <a:lnTo>
                  <a:pt x="49580" y="28871"/>
                </a:lnTo>
                <a:lnTo>
                  <a:pt x="49401" y="28594"/>
                </a:lnTo>
                <a:lnTo>
                  <a:pt x="48981" y="28112"/>
                </a:lnTo>
                <a:lnTo>
                  <a:pt x="48517" y="27665"/>
                </a:lnTo>
                <a:lnTo>
                  <a:pt x="48061" y="27219"/>
                </a:lnTo>
                <a:lnTo>
                  <a:pt x="47847" y="26969"/>
                </a:lnTo>
                <a:lnTo>
                  <a:pt x="47686" y="26755"/>
                </a:lnTo>
                <a:lnTo>
                  <a:pt x="47401" y="26290"/>
                </a:lnTo>
                <a:lnTo>
                  <a:pt x="47186" y="25790"/>
                </a:lnTo>
                <a:lnTo>
                  <a:pt x="47026" y="25263"/>
                </a:lnTo>
                <a:lnTo>
                  <a:pt x="46981" y="24995"/>
                </a:lnTo>
                <a:lnTo>
                  <a:pt x="46936" y="24727"/>
                </a:lnTo>
                <a:lnTo>
                  <a:pt x="46918" y="24174"/>
                </a:lnTo>
                <a:lnTo>
                  <a:pt x="46954" y="23629"/>
                </a:lnTo>
                <a:lnTo>
                  <a:pt x="47061" y="23093"/>
                </a:lnTo>
                <a:lnTo>
                  <a:pt x="47142" y="22834"/>
                </a:lnTo>
                <a:lnTo>
                  <a:pt x="47249" y="22540"/>
                </a:lnTo>
                <a:lnTo>
                  <a:pt x="47535" y="22004"/>
                </a:lnTo>
                <a:lnTo>
                  <a:pt x="47892" y="21504"/>
                </a:lnTo>
                <a:lnTo>
                  <a:pt x="48303" y="21048"/>
                </a:lnTo>
                <a:lnTo>
                  <a:pt x="48526" y="20834"/>
                </a:lnTo>
                <a:lnTo>
                  <a:pt x="48999" y="20405"/>
                </a:lnTo>
                <a:lnTo>
                  <a:pt x="49955" y="19548"/>
                </a:lnTo>
                <a:lnTo>
                  <a:pt x="50598" y="18852"/>
                </a:lnTo>
                <a:lnTo>
                  <a:pt x="50973" y="18351"/>
                </a:lnTo>
                <a:lnTo>
                  <a:pt x="51276" y="17798"/>
                </a:lnTo>
                <a:lnTo>
                  <a:pt x="51491" y="17200"/>
                </a:lnTo>
                <a:lnTo>
                  <a:pt x="51553" y="16869"/>
                </a:lnTo>
                <a:lnTo>
                  <a:pt x="51598" y="16557"/>
                </a:lnTo>
                <a:lnTo>
                  <a:pt x="51571" y="15976"/>
                </a:lnTo>
                <a:lnTo>
                  <a:pt x="51437" y="15431"/>
                </a:lnTo>
                <a:lnTo>
                  <a:pt x="51187" y="14949"/>
                </a:lnTo>
                <a:lnTo>
                  <a:pt x="50857" y="14521"/>
                </a:lnTo>
                <a:lnTo>
                  <a:pt x="50437" y="14145"/>
                </a:lnTo>
                <a:lnTo>
                  <a:pt x="49955" y="13842"/>
                </a:lnTo>
                <a:lnTo>
                  <a:pt x="49428" y="13610"/>
                </a:lnTo>
                <a:lnTo>
                  <a:pt x="49142" y="13529"/>
                </a:lnTo>
                <a:lnTo>
                  <a:pt x="48812" y="13449"/>
                </a:lnTo>
                <a:lnTo>
                  <a:pt x="48142" y="13369"/>
                </a:lnTo>
                <a:lnTo>
                  <a:pt x="47133" y="13378"/>
                </a:lnTo>
                <a:lnTo>
                  <a:pt x="45784" y="13511"/>
                </a:lnTo>
                <a:lnTo>
                  <a:pt x="44784" y="13556"/>
                </a:lnTo>
                <a:lnTo>
                  <a:pt x="44114" y="13511"/>
                </a:lnTo>
                <a:lnTo>
                  <a:pt x="43775" y="13458"/>
                </a:lnTo>
                <a:lnTo>
                  <a:pt x="43507" y="13395"/>
                </a:lnTo>
                <a:lnTo>
                  <a:pt x="42980" y="13217"/>
                </a:lnTo>
                <a:lnTo>
                  <a:pt x="42480" y="12976"/>
                </a:lnTo>
                <a:lnTo>
                  <a:pt x="42016" y="12681"/>
                </a:lnTo>
                <a:lnTo>
                  <a:pt x="41587" y="12333"/>
                </a:lnTo>
                <a:lnTo>
                  <a:pt x="41203" y="11931"/>
                </a:lnTo>
                <a:lnTo>
                  <a:pt x="40873" y="11484"/>
                </a:lnTo>
                <a:lnTo>
                  <a:pt x="40596" y="11011"/>
                </a:lnTo>
                <a:lnTo>
                  <a:pt x="40489" y="10752"/>
                </a:lnTo>
                <a:lnTo>
                  <a:pt x="40355" y="10404"/>
                </a:lnTo>
                <a:lnTo>
                  <a:pt x="40176" y="9689"/>
                </a:lnTo>
                <a:lnTo>
                  <a:pt x="40033" y="8582"/>
                </a:lnTo>
                <a:lnTo>
                  <a:pt x="39971" y="7850"/>
                </a:lnTo>
                <a:lnTo>
                  <a:pt x="39900" y="7171"/>
                </a:lnTo>
                <a:lnTo>
                  <a:pt x="39712" y="6171"/>
                </a:lnTo>
                <a:lnTo>
                  <a:pt x="39524" y="5528"/>
                </a:lnTo>
                <a:lnTo>
                  <a:pt x="39399" y="5207"/>
                </a:lnTo>
                <a:lnTo>
                  <a:pt x="39274" y="4921"/>
                </a:lnTo>
                <a:lnTo>
                  <a:pt x="38980" y="4376"/>
                </a:lnTo>
                <a:lnTo>
                  <a:pt x="38640" y="3858"/>
                </a:lnTo>
                <a:lnTo>
                  <a:pt x="38247" y="3385"/>
                </a:lnTo>
                <a:lnTo>
                  <a:pt x="37801" y="2965"/>
                </a:lnTo>
                <a:lnTo>
                  <a:pt x="37319" y="2590"/>
                </a:lnTo>
                <a:lnTo>
                  <a:pt x="36783" y="2278"/>
                </a:lnTo>
                <a:lnTo>
                  <a:pt x="36211" y="2045"/>
                </a:lnTo>
                <a:lnTo>
                  <a:pt x="35908" y="1947"/>
                </a:lnTo>
                <a:lnTo>
                  <a:pt x="35604" y="1876"/>
                </a:lnTo>
                <a:lnTo>
                  <a:pt x="34988" y="1804"/>
                </a:lnTo>
                <a:lnTo>
                  <a:pt x="34390" y="1813"/>
                </a:lnTo>
                <a:lnTo>
                  <a:pt x="33809" y="1920"/>
                </a:lnTo>
                <a:lnTo>
                  <a:pt x="33247" y="2099"/>
                </a:lnTo>
                <a:lnTo>
                  <a:pt x="32720" y="2358"/>
                </a:lnTo>
                <a:lnTo>
                  <a:pt x="32220" y="2697"/>
                </a:lnTo>
                <a:lnTo>
                  <a:pt x="31764" y="3108"/>
                </a:lnTo>
                <a:lnTo>
                  <a:pt x="31559" y="3340"/>
                </a:lnTo>
                <a:lnTo>
                  <a:pt x="31237" y="3733"/>
                </a:lnTo>
                <a:lnTo>
                  <a:pt x="30621" y="4626"/>
                </a:lnTo>
                <a:lnTo>
                  <a:pt x="30112" y="5260"/>
                </a:lnTo>
                <a:lnTo>
                  <a:pt x="29746" y="5644"/>
                </a:lnTo>
                <a:lnTo>
                  <a:pt x="29326" y="5957"/>
                </a:lnTo>
                <a:lnTo>
                  <a:pt x="28862" y="6180"/>
                </a:lnTo>
                <a:lnTo>
                  <a:pt x="28594" y="6251"/>
                </a:lnTo>
                <a:lnTo>
                  <a:pt x="28282" y="6305"/>
                </a:lnTo>
                <a:lnTo>
                  <a:pt x="27674" y="6287"/>
                </a:lnTo>
                <a:lnTo>
                  <a:pt x="27076" y="6153"/>
                </a:lnTo>
                <a:lnTo>
                  <a:pt x="26496" y="5912"/>
                </a:lnTo>
                <a:lnTo>
                  <a:pt x="25951" y="5591"/>
                </a:lnTo>
                <a:lnTo>
                  <a:pt x="25433" y="5207"/>
                </a:lnTo>
                <a:lnTo>
                  <a:pt x="24727" y="4573"/>
                </a:lnTo>
                <a:lnTo>
                  <a:pt x="24326" y="4135"/>
                </a:lnTo>
                <a:lnTo>
                  <a:pt x="23513" y="3180"/>
                </a:lnTo>
                <a:lnTo>
                  <a:pt x="22236" y="1795"/>
                </a:lnTo>
                <a:lnTo>
                  <a:pt x="21522" y="1197"/>
                </a:lnTo>
                <a:lnTo>
                  <a:pt x="21004" y="849"/>
                </a:lnTo>
                <a:lnTo>
                  <a:pt x="20727" y="688"/>
                </a:lnTo>
                <a:lnTo>
                  <a:pt x="20450" y="545"/>
                </a:lnTo>
                <a:lnTo>
                  <a:pt x="19870" y="313"/>
                </a:lnTo>
                <a:lnTo>
                  <a:pt x="19262" y="143"/>
                </a:lnTo>
                <a:lnTo>
                  <a:pt x="18646" y="45"/>
                </a:lnTo>
                <a:lnTo>
                  <a:pt x="1801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7" name="Google Shape;217;p6"/>
          <p:cNvSpPr/>
          <p:nvPr/>
        </p:nvSpPr>
        <p:spPr>
          <a:xfrm>
            <a:off x="-552768" y="-231023"/>
            <a:ext cx="3377122" cy="5068863"/>
          </a:xfrm>
          <a:custGeom>
            <a:avLst/>
            <a:gdLst/>
            <a:ahLst/>
            <a:cxnLst/>
            <a:rect l="l" t="t" r="r" b="b"/>
            <a:pathLst>
              <a:path w="103553" h="155427" extrusionOk="0">
                <a:moveTo>
                  <a:pt x="77781" y="152649"/>
                </a:moveTo>
                <a:lnTo>
                  <a:pt x="77691" y="152747"/>
                </a:lnTo>
                <a:lnTo>
                  <a:pt x="76691" y="153345"/>
                </a:lnTo>
                <a:lnTo>
                  <a:pt x="75798" y="153738"/>
                </a:lnTo>
                <a:lnTo>
                  <a:pt x="75030" y="154006"/>
                </a:lnTo>
                <a:lnTo>
                  <a:pt x="74110" y="154283"/>
                </a:lnTo>
                <a:lnTo>
                  <a:pt x="73021" y="154551"/>
                </a:lnTo>
                <a:lnTo>
                  <a:pt x="71753" y="154792"/>
                </a:lnTo>
                <a:lnTo>
                  <a:pt x="70297" y="155015"/>
                </a:lnTo>
                <a:lnTo>
                  <a:pt x="68636" y="155194"/>
                </a:lnTo>
                <a:lnTo>
                  <a:pt x="66770" y="155337"/>
                </a:lnTo>
                <a:lnTo>
                  <a:pt x="64680" y="155417"/>
                </a:lnTo>
                <a:lnTo>
                  <a:pt x="62350" y="155426"/>
                </a:lnTo>
                <a:lnTo>
                  <a:pt x="61091" y="155408"/>
                </a:lnTo>
                <a:lnTo>
                  <a:pt x="59822" y="155373"/>
                </a:lnTo>
                <a:lnTo>
                  <a:pt x="57483" y="155221"/>
                </a:lnTo>
                <a:lnTo>
                  <a:pt x="55366" y="154998"/>
                </a:lnTo>
                <a:lnTo>
                  <a:pt x="53464" y="154703"/>
                </a:lnTo>
                <a:lnTo>
                  <a:pt x="51768" y="154364"/>
                </a:lnTo>
                <a:lnTo>
                  <a:pt x="50267" y="153980"/>
                </a:lnTo>
                <a:lnTo>
                  <a:pt x="48955" y="153569"/>
                </a:lnTo>
                <a:lnTo>
                  <a:pt x="47821" y="153149"/>
                </a:lnTo>
                <a:lnTo>
                  <a:pt x="46847" y="152720"/>
                </a:lnTo>
                <a:lnTo>
                  <a:pt x="46026" y="152301"/>
                </a:lnTo>
                <a:lnTo>
                  <a:pt x="45052" y="151711"/>
                </a:lnTo>
                <a:lnTo>
                  <a:pt x="44240" y="151086"/>
                </a:lnTo>
                <a:lnTo>
                  <a:pt x="43865" y="150729"/>
                </a:lnTo>
                <a:lnTo>
                  <a:pt x="43838" y="150693"/>
                </a:lnTo>
                <a:lnTo>
                  <a:pt x="44677" y="51517"/>
                </a:lnTo>
                <a:lnTo>
                  <a:pt x="44418" y="50937"/>
                </a:lnTo>
                <a:lnTo>
                  <a:pt x="43900" y="49847"/>
                </a:lnTo>
                <a:lnTo>
                  <a:pt x="43123" y="48365"/>
                </a:lnTo>
                <a:lnTo>
                  <a:pt x="42043" y="46624"/>
                </a:lnTo>
                <a:lnTo>
                  <a:pt x="40927" y="45043"/>
                </a:lnTo>
                <a:lnTo>
                  <a:pt x="39167" y="42793"/>
                </a:lnTo>
                <a:lnTo>
                  <a:pt x="37248" y="40337"/>
                </a:lnTo>
                <a:lnTo>
                  <a:pt x="35872" y="38453"/>
                </a:lnTo>
                <a:lnTo>
                  <a:pt x="35158" y="37381"/>
                </a:lnTo>
                <a:lnTo>
                  <a:pt x="34908" y="37354"/>
                </a:lnTo>
                <a:lnTo>
                  <a:pt x="33041" y="37024"/>
                </a:lnTo>
                <a:lnTo>
                  <a:pt x="31122" y="36542"/>
                </a:lnTo>
                <a:lnTo>
                  <a:pt x="29336" y="35988"/>
                </a:lnTo>
                <a:lnTo>
                  <a:pt x="28014" y="35515"/>
                </a:lnTo>
                <a:lnTo>
                  <a:pt x="26576" y="34961"/>
                </a:lnTo>
                <a:lnTo>
                  <a:pt x="25049" y="34292"/>
                </a:lnTo>
                <a:lnTo>
                  <a:pt x="23433" y="33524"/>
                </a:lnTo>
                <a:lnTo>
                  <a:pt x="21736" y="32639"/>
                </a:lnTo>
                <a:lnTo>
                  <a:pt x="19968" y="31621"/>
                </a:lnTo>
                <a:lnTo>
                  <a:pt x="18128" y="30478"/>
                </a:lnTo>
                <a:lnTo>
                  <a:pt x="17191" y="29844"/>
                </a:lnTo>
                <a:lnTo>
                  <a:pt x="16718" y="29523"/>
                </a:lnTo>
                <a:lnTo>
                  <a:pt x="15789" y="28826"/>
                </a:lnTo>
                <a:lnTo>
                  <a:pt x="14431" y="27719"/>
                </a:lnTo>
                <a:lnTo>
                  <a:pt x="12699" y="26094"/>
                </a:lnTo>
                <a:lnTo>
                  <a:pt x="11038" y="24361"/>
                </a:lnTo>
                <a:lnTo>
                  <a:pt x="9475" y="22549"/>
                </a:lnTo>
                <a:lnTo>
                  <a:pt x="8011" y="20691"/>
                </a:lnTo>
                <a:lnTo>
                  <a:pt x="6653" y="18825"/>
                </a:lnTo>
                <a:lnTo>
                  <a:pt x="5394" y="16985"/>
                </a:lnTo>
                <a:lnTo>
                  <a:pt x="4251" y="15217"/>
                </a:lnTo>
                <a:lnTo>
                  <a:pt x="3233" y="13538"/>
                </a:lnTo>
                <a:lnTo>
                  <a:pt x="1929" y="11261"/>
                </a:lnTo>
                <a:lnTo>
                  <a:pt x="224" y="7975"/>
                </a:lnTo>
                <a:lnTo>
                  <a:pt x="1" y="7484"/>
                </a:lnTo>
                <a:lnTo>
                  <a:pt x="2796" y="6984"/>
                </a:lnTo>
                <a:lnTo>
                  <a:pt x="2965" y="7314"/>
                </a:lnTo>
                <a:lnTo>
                  <a:pt x="4332" y="9654"/>
                </a:lnTo>
                <a:lnTo>
                  <a:pt x="5787" y="11922"/>
                </a:lnTo>
                <a:lnTo>
                  <a:pt x="7180" y="13913"/>
                </a:lnTo>
                <a:lnTo>
                  <a:pt x="8243" y="15342"/>
                </a:lnTo>
                <a:lnTo>
                  <a:pt x="9395" y="16816"/>
                </a:lnTo>
                <a:lnTo>
                  <a:pt x="10663" y="18334"/>
                </a:lnTo>
                <a:lnTo>
                  <a:pt x="12020" y="19861"/>
                </a:lnTo>
                <a:lnTo>
                  <a:pt x="13476" y="21379"/>
                </a:lnTo>
                <a:lnTo>
                  <a:pt x="15030" y="22870"/>
                </a:lnTo>
                <a:lnTo>
                  <a:pt x="16673" y="24326"/>
                </a:lnTo>
                <a:lnTo>
                  <a:pt x="17530" y="25022"/>
                </a:lnTo>
                <a:lnTo>
                  <a:pt x="18120" y="25487"/>
                </a:lnTo>
                <a:lnTo>
                  <a:pt x="19254" y="26335"/>
                </a:lnTo>
                <a:lnTo>
                  <a:pt x="20352" y="27103"/>
                </a:lnTo>
                <a:lnTo>
                  <a:pt x="21406" y="27791"/>
                </a:lnTo>
                <a:lnTo>
                  <a:pt x="22415" y="28389"/>
                </a:lnTo>
                <a:lnTo>
                  <a:pt x="23388" y="28925"/>
                </a:lnTo>
                <a:lnTo>
                  <a:pt x="24772" y="29603"/>
                </a:lnTo>
                <a:lnTo>
                  <a:pt x="26469" y="30291"/>
                </a:lnTo>
                <a:lnTo>
                  <a:pt x="28005" y="30764"/>
                </a:lnTo>
                <a:lnTo>
                  <a:pt x="29389" y="31068"/>
                </a:lnTo>
                <a:lnTo>
                  <a:pt x="30621" y="31237"/>
                </a:lnTo>
                <a:lnTo>
                  <a:pt x="31175" y="31273"/>
                </a:lnTo>
                <a:lnTo>
                  <a:pt x="29764" y="29050"/>
                </a:lnTo>
                <a:lnTo>
                  <a:pt x="27023" y="24638"/>
                </a:lnTo>
                <a:lnTo>
                  <a:pt x="23219" y="18352"/>
                </a:lnTo>
                <a:lnTo>
                  <a:pt x="17521" y="8618"/>
                </a:lnTo>
                <a:lnTo>
                  <a:pt x="16655" y="7073"/>
                </a:lnTo>
                <a:lnTo>
                  <a:pt x="17950" y="4108"/>
                </a:lnTo>
                <a:lnTo>
                  <a:pt x="18655" y="2501"/>
                </a:lnTo>
                <a:lnTo>
                  <a:pt x="19495" y="608"/>
                </a:lnTo>
                <a:lnTo>
                  <a:pt x="30068" y="15851"/>
                </a:lnTo>
                <a:lnTo>
                  <a:pt x="30211" y="14851"/>
                </a:lnTo>
                <a:lnTo>
                  <a:pt x="30461" y="12538"/>
                </a:lnTo>
                <a:lnTo>
                  <a:pt x="30764" y="8725"/>
                </a:lnTo>
                <a:lnTo>
                  <a:pt x="31122" y="1742"/>
                </a:lnTo>
                <a:lnTo>
                  <a:pt x="31166" y="456"/>
                </a:lnTo>
                <a:lnTo>
                  <a:pt x="33202" y="1644"/>
                </a:lnTo>
                <a:lnTo>
                  <a:pt x="33220" y="1903"/>
                </a:lnTo>
                <a:lnTo>
                  <a:pt x="33381" y="4501"/>
                </a:lnTo>
                <a:lnTo>
                  <a:pt x="33479" y="7645"/>
                </a:lnTo>
                <a:lnTo>
                  <a:pt x="33506" y="10056"/>
                </a:lnTo>
                <a:lnTo>
                  <a:pt x="33452" y="12610"/>
                </a:lnTo>
                <a:lnTo>
                  <a:pt x="33318" y="15199"/>
                </a:lnTo>
                <a:lnTo>
                  <a:pt x="33202" y="16467"/>
                </a:lnTo>
                <a:lnTo>
                  <a:pt x="32997" y="18334"/>
                </a:lnTo>
                <a:lnTo>
                  <a:pt x="32809" y="19798"/>
                </a:lnTo>
                <a:lnTo>
                  <a:pt x="44642" y="36845"/>
                </a:lnTo>
                <a:lnTo>
                  <a:pt x="45070" y="3305"/>
                </a:lnTo>
                <a:lnTo>
                  <a:pt x="61198" y="1"/>
                </a:lnTo>
                <a:lnTo>
                  <a:pt x="65091" y="14681"/>
                </a:lnTo>
                <a:lnTo>
                  <a:pt x="65743" y="13654"/>
                </a:lnTo>
                <a:lnTo>
                  <a:pt x="67163" y="11538"/>
                </a:lnTo>
                <a:lnTo>
                  <a:pt x="69395" y="8386"/>
                </a:lnTo>
                <a:lnTo>
                  <a:pt x="73271" y="3233"/>
                </a:lnTo>
                <a:lnTo>
                  <a:pt x="73959" y="2367"/>
                </a:lnTo>
                <a:lnTo>
                  <a:pt x="78066" y="4733"/>
                </a:lnTo>
                <a:lnTo>
                  <a:pt x="68386" y="22459"/>
                </a:lnTo>
                <a:lnTo>
                  <a:pt x="68422" y="23710"/>
                </a:lnTo>
                <a:lnTo>
                  <a:pt x="68520" y="26005"/>
                </a:lnTo>
                <a:lnTo>
                  <a:pt x="68735" y="29121"/>
                </a:lnTo>
                <a:lnTo>
                  <a:pt x="69101" y="32979"/>
                </a:lnTo>
                <a:lnTo>
                  <a:pt x="69458" y="37024"/>
                </a:lnTo>
                <a:lnTo>
                  <a:pt x="69592" y="39328"/>
                </a:lnTo>
                <a:lnTo>
                  <a:pt x="72726" y="35720"/>
                </a:lnTo>
                <a:lnTo>
                  <a:pt x="77790" y="29934"/>
                </a:lnTo>
                <a:lnTo>
                  <a:pt x="77745" y="29389"/>
                </a:lnTo>
                <a:lnTo>
                  <a:pt x="77727" y="28139"/>
                </a:lnTo>
                <a:lnTo>
                  <a:pt x="77790" y="26719"/>
                </a:lnTo>
                <a:lnTo>
                  <a:pt x="77932" y="25165"/>
                </a:lnTo>
                <a:lnTo>
                  <a:pt x="78147" y="23504"/>
                </a:lnTo>
                <a:lnTo>
                  <a:pt x="78406" y="21772"/>
                </a:lnTo>
                <a:lnTo>
                  <a:pt x="78888" y="19093"/>
                </a:lnTo>
                <a:lnTo>
                  <a:pt x="79656" y="15539"/>
                </a:lnTo>
                <a:lnTo>
                  <a:pt x="80486" y="12226"/>
                </a:lnTo>
                <a:lnTo>
                  <a:pt x="81308" y="9377"/>
                </a:lnTo>
                <a:lnTo>
                  <a:pt x="81879" y="7734"/>
                </a:lnTo>
                <a:lnTo>
                  <a:pt x="82228" y="6894"/>
                </a:lnTo>
                <a:lnTo>
                  <a:pt x="82380" y="6582"/>
                </a:lnTo>
                <a:lnTo>
                  <a:pt x="82451" y="6484"/>
                </a:lnTo>
                <a:lnTo>
                  <a:pt x="82790" y="6234"/>
                </a:lnTo>
                <a:lnTo>
                  <a:pt x="83603" y="5787"/>
                </a:lnTo>
                <a:lnTo>
                  <a:pt x="85496" y="4930"/>
                </a:lnTo>
                <a:lnTo>
                  <a:pt x="85880" y="4778"/>
                </a:lnTo>
                <a:lnTo>
                  <a:pt x="85737" y="5242"/>
                </a:lnTo>
                <a:lnTo>
                  <a:pt x="84657" y="9573"/>
                </a:lnTo>
                <a:lnTo>
                  <a:pt x="83567" y="14422"/>
                </a:lnTo>
                <a:lnTo>
                  <a:pt x="82853" y="17869"/>
                </a:lnTo>
                <a:lnTo>
                  <a:pt x="82237" y="21227"/>
                </a:lnTo>
                <a:lnTo>
                  <a:pt x="81897" y="23513"/>
                </a:lnTo>
                <a:lnTo>
                  <a:pt x="81737" y="24870"/>
                </a:lnTo>
                <a:lnTo>
                  <a:pt x="81683" y="25487"/>
                </a:lnTo>
                <a:lnTo>
                  <a:pt x="95498" y="9743"/>
                </a:lnTo>
                <a:lnTo>
                  <a:pt x="100481" y="4082"/>
                </a:lnTo>
                <a:lnTo>
                  <a:pt x="100615" y="4082"/>
                </a:lnTo>
                <a:lnTo>
                  <a:pt x="101383" y="4126"/>
                </a:lnTo>
                <a:lnTo>
                  <a:pt x="102034" y="4215"/>
                </a:lnTo>
                <a:lnTo>
                  <a:pt x="102677" y="4376"/>
                </a:lnTo>
                <a:lnTo>
                  <a:pt x="103097" y="4555"/>
                </a:lnTo>
                <a:lnTo>
                  <a:pt x="103311" y="4707"/>
                </a:lnTo>
                <a:lnTo>
                  <a:pt x="103472" y="4894"/>
                </a:lnTo>
                <a:lnTo>
                  <a:pt x="103553" y="5108"/>
                </a:lnTo>
                <a:lnTo>
                  <a:pt x="103544" y="5359"/>
                </a:lnTo>
                <a:lnTo>
                  <a:pt x="103427" y="5653"/>
                </a:lnTo>
                <a:lnTo>
                  <a:pt x="103320" y="5814"/>
                </a:lnTo>
                <a:lnTo>
                  <a:pt x="102133" y="7493"/>
                </a:lnTo>
                <a:lnTo>
                  <a:pt x="94390" y="18343"/>
                </a:lnTo>
                <a:lnTo>
                  <a:pt x="86496" y="29541"/>
                </a:lnTo>
                <a:lnTo>
                  <a:pt x="81219" y="37122"/>
                </a:lnTo>
                <a:lnTo>
                  <a:pt x="76459" y="44097"/>
                </a:lnTo>
                <a:lnTo>
                  <a:pt x="73566" y="48472"/>
                </a:lnTo>
                <a:lnTo>
                  <a:pt x="72048" y="50883"/>
                </a:lnTo>
                <a:lnTo>
                  <a:pt x="71449" y="51875"/>
                </a:lnTo>
                <a:lnTo>
                  <a:pt x="71940" y="59965"/>
                </a:lnTo>
                <a:lnTo>
                  <a:pt x="72905" y="74155"/>
                </a:lnTo>
                <a:lnTo>
                  <a:pt x="74316" y="92390"/>
                </a:lnTo>
                <a:lnTo>
                  <a:pt x="75584" y="108651"/>
                </a:lnTo>
                <a:lnTo>
                  <a:pt x="76343" y="119671"/>
                </a:lnTo>
                <a:lnTo>
                  <a:pt x="76843" y="128529"/>
                </a:lnTo>
                <a:lnTo>
                  <a:pt x="77147" y="134825"/>
                </a:lnTo>
                <a:lnTo>
                  <a:pt x="77423" y="141549"/>
                </a:lnTo>
                <a:lnTo>
                  <a:pt x="77673" y="148782"/>
                </a:lnTo>
                <a:lnTo>
                  <a:pt x="77781" y="152649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" name="Google Shape;218;p6"/>
          <p:cNvSpPr/>
          <p:nvPr/>
        </p:nvSpPr>
        <p:spPr>
          <a:xfrm>
            <a:off x="1427887" y="1174151"/>
            <a:ext cx="40505" cy="780221"/>
          </a:xfrm>
          <a:custGeom>
            <a:avLst/>
            <a:gdLst/>
            <a:ahLst/>
            <a:cxnLst/>
            <a:rect l="l" t="t" r="r" b="b"/>
            <a:pathLst>
              <a:path w="1242" h="23924" extrusionOk="0">
                <a:moveTo>
                  <a:pt x="54" y="1"/>
                </a:moveTo>
                <a:lnTo>
                  <a:pt x="0" y="54"/>
                </a:lnTo>
                <a:lnTo>
                  <a:pt x="0" y="99"/>
                </a:lnTo>
                <a:lnTo>
                  <a:pt x="170" y="3063"/>
                </a:lnTo>
                <a:lnTo>
                  <a:pt x="474" y="8975"/>
                </a:lnTo>
                <a:lnTo>
                  <a:pt x="599" y="11940"/>
                </a:lnTo>
                <a:lnTo>
                  <a:pt x="697" y="14735"/>
                </a:lnTo>
                <a:lnTo>
                  <a:pt x="759" y="17539"/>
                </a:lnTo>
                <a:lnTo>
                  <a:pt x="795" y="19021"/>
                </a:lnTo>
                <a:lnTo>
                  <a:pt x="822" y="20504"/>
                </a:lnTo>
                <a:lnTo>
                  <a:pt x="831" y="21325"/>
                </a:lnTo>
                <a:lnTo>
                  <a:pt x="840" y="22156"/>
                </a:lnTo>
                <a:lnTo>
                  <a:pt x="867" y="22397"/>
                </a:lnTo>
                <a:lnTo>
                  <a:pt x="849" y="23013"/>
                </a:lnTo>
                <a:lnTo>
                  <a:pt x="795" y="23209"/>
                </a:lnTo>
                <a:lnTo>
                  <a:pt x="706" y="23317"/>
                </a:lnTo>
                <a:lnTo>
                  <a:pt x="563" y="23308"/>
                </a:lnTo>
                <a:lnTo>
                  <a:pt x="474" y="23236"/>
                </a:lnTo>
                <a:lnTo>
                  <a:pt x="438" y="23218"/>
                </a:lnTo>
                <a:lnTo>
                  <a:pt x="375" y="23227"/>
                </a:lnTo>
                <a:lnTo>
                  <a:pt x="331" y="23272"/>
                </a:lnTo>
                <a:lnTo>
                  <a:pt x="322" y="23326"/>
                </a:lnTo>
                <a:lnTo>
                  <a:pt x="349" y="23361"/>
                </a:lnTo>
                <a:lnTo>
                  <a:pt x="643" y="23611"/>
                </a:lnTo>
                <a:lnTo>
                  <a:pt x="920" y="23888"/>
                </a:lnTo>
                <a:lnTo>
                  <a:pt x="947" y="23915"/>
                </a:lnTo>
                <a:lnTo>
                  <a:pt x="1027" y="23924"/>
                </a:lnTo>
                <a:lnTo>
                  <a:pt x="1117" y="23879"/>
                </a:lnTo>
                <a:lnTo>
                  <a:pt x="1134" y="23799"/>
                </a:lnTo>
                <a:lnTo>
                  <a:pt x="1188" y="22316"/>
                </a:lnTo>
                <a:lnTo>
                  <a:pt x="1242" y="19352"/>
                </a:lnTo>
                <a:lnTo>
                  <a:pt x="1242" y="16387"/>
                </a:lnTo>
                <a:lnTo>
                  <a:pt x="1179" y="13413"/>
                </a:lnTo>
                <a:lnTo>
                  <a:pt x="1054" y="10449"/>
                </a:lnTo>
                <a:lnTo>
                  <a:pt x="884" y="7484"/>
                </a:lnTo>
                <a:lnTo>
                  <a:pt x="652" y="4519"/>
                </a:lnTo>
                <a:lnTo>
                  <a:pt x="375" y="1572"/>
                </a:lnTo>
                <a:lnTo>
                  <a:pt x="215" y="99"/>
                </a:lnTo>
                <a:lnTo>
                  <a:pt x="197" y="54"/>
                </a:lnTo>
                <a:lnTo>
                  <a:pt x="134" y="1"/>
                </a:lnTo>
                <a:close/>
              </a:path>
            </a:pathLst>
          </a:custGeom>
          <a:solidFill>
            <a:schemeClr val="dk2">
              <a:alpha val="3213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9" name="Google Shape;219;p6"/>
          <p:cNvSpPr/>
          <p:nvPr/>
        </p:nvSpPr>
        <p:spPr>
          <a:xfrm>
            <a:off x="1329723" y="1758339"/>
            <a:ext cx="50419" cy="841696"/>
          </a:xfrm>
          <a:custGeom>
            <a:avLst/>
            <a:gdLst/>
            <a:ahLst/>
            <a:cxnLst/>
            <a:rect l="l" t="t" r="r" b="b"/>
            <a:pathLst>
              <a:path w="1546" h="25809" extrusionOk="0">
                <a:moveTo>
                  <a:pt x="46" y="1"/>
                </a:moveTo>
                <a:lnTo>
                  <a:pt x="1" y="37"/>
                </a:lnTo>
                <a:lnTo>
                  <a:pt x="1" y="81"/>
                </a:lnTo>
                <a:lnTo>
                  <a:pt x="278" y="3287"/>
                </a:lnTo>
                <a:lnTo>
                  <a:pt x="742" y="9699"/>
                </a:lnTo>
                <a:lnTo>
                  <a:pt x="1090" y="16120"/>
                </a:lnTo>
                <a:lnTo>
                  <a:pt x="1314" y="22549"/>
                </a:lnTo>
                <a:lnTo>
                  <a:pt x="1367" y="25764"/>
                </a:lnTo>
                <a:lnTo>
                  <a:pt x="1376" y="25809"/>
                </a:lnTo>
                <a:lnTo>
                  <a:pt x="1457" y="25809"/>
                </a:lnTo>
                <a:lnTo>
                  <a:pt x="1465" y="25764"/>
                </a:lnTo>
                <a:lnTo>
                  <a:pt x="1510" y="24156"/>
                </a:lnTo>
                <a:lnTo>
                  <a:pt x="1546" y="20942"/>
                </a:lnTo>
                <a:lnTo>
                  <a:pt x="1510" y="17718"/>
                </a:lnTo>
                <a:lnTo>
                  <a:pt x="1421" y="14503"/>
                </a:lnTo>
                <a:lnTo>
                  <a:pt x="1260" y="11288"/>
                </a:lnTo>
                <a:lnTo>
                  <a:pt x="1037" y="8083"/>
                </a:lnTo>
                <a:lnTo>
                  <a:pt x="742" y="4877"/>
                </a:lnTo>
                <a:lnTo>
                  <a:pt x="385" y="1680"/>
                </a:lnTo>
                <a:lnTo>
                  <a:pt x="180" y="81"/>
                </a:lnTo>
                <a:lnTo>
                  <a:pt x="171" y="46"/>
                </a:lnTo>
                <a:lnTo>
                  <a:pt x="117" y="1"/>
                </a:lnTo>
                <a:close/>
              </a:path>
            </a:pathLst>
          </a:custGeom>
          <a:solidFill>
            <a:schemeClr val="dk2">
              <a:alpha val="3213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0;p6"/>
          <p:cNvSpPr/>
          <p:nvPr/>
        </p:nvSpPr>
        <p:spPr>
          <a:xfrm>
            <a:off x="1194903" y="1504125"/>
            <a:ext cx="63823" cy="731596"/>
          </a:xfrm>
          <a:custGeom>
            <a:avLst/>
            <a:gdLst/>
            <a:ahLst/>
            <a:cxnLst/>
            <a:rect l="l" t="t" r="r" b="b"/>
            <a:pathLst>
              <a:path w="1957" h="22433" extrusionOk="0">
                <a:moveTo>
                  <a:pt x="45" y="0"/>
                </a:moveTo>
                <a:lnTo>
                  <a:pt x="0" y="36"/>
                </a:lnTo>
                <a:lnTo>
                  <a:pt x="0" y="72"/>
                </a:lnTo>
                <a:lnTo>
                  <a:pt x="36" y="1474"/>
                </a:lnTo>
                <a:lnTo>
                  <a:pt x="143" y="4278"/>
                </a:lnTo>
                <a:lnTo>
                  <a:pt x="393" y="8466"/>
                </a:lnTo>
                <a:lnTo>
                  <a:pt x="875" y="14047"/>
                </a:lnTo>
                <a:lnTo>
                  <a:pt x="1492" y="19610"/>
                </a:lnTo>
                <a:lnTo>
                  <a:pt x="1858" y="22388"/>
                </a:lnTo>
                <a:lnTo>
                  <a:pt x="1876" y="22432"/>
                </a:lnTo>
                <a:lnTo>
                  <a:pt x="1947" y="22432"/>
                </a:lnTo>
                <a:lnTo>
                  <a:pt x="1956" y="22388"/>
                </a:lnTo>
                <a:lnTo>
                  <a:pt x="1661" y="19601"/>
                </a:lnTo>
                <a:lnTo>
                  <a:pt x="1143" y="14029"/>
                </a:lnTo>
                <a:lnTo>
                  <a:pt x="509" y="5662"/>
                </a:lnTo>
                <a:lnTo>
                  <a:pt x="152" y="72"/>
                </a:lnTo>
                <a:lnTo>
                  <a:pt x="152" y="36"/>
                </a:lnTo>
                <a:lnTo>
                  <a:pt x="99" y="0"/>
                </a:lnTo>
                <a:close/>
              </a:path>
            </a:pathLst>
          </a:custGeom>
          <a:solidFill>
            <a:schemeClr val="dk2">
              <a:alpha val="3213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1" name="Google Shape;221;p6"/>
          <p:cNvSpPr/>
          <p:nvPr/>
        </p:nvSpPr>
        <p:spPr>
          <a:xfrm>
            <a:off x="1247311" y="964746"/>
            <a:ext cx="75172" cy="762774"/>
          </a:xfrm>
          <a:custGeom>
            <a:avLst/>
            <a:gdLst/>
            <a:ahLst/>
            <a:cxnLst/>
            <a:rect l="l" t="t" r="r" b="b"/>
            <a:pathLst>
              <a:path w="2305" h="23389" extrusionOk="0">
                <a:moveTo>
                  <a:pt x="45" y="1"/>
                </a:moveTo>
                <a:lnTo>
                  <a:pt x="1" y="37"/>
                </a:lnTo>
                <a:lnTo>
                  <a:pt x="1" y="72"/>
                </a:lnTo>
                <a:lnTo>
                  <a:pt x="215" y="2983"/>
                </a:lnTo>
                <a:lnTo>
                  <a:pt x="724" y="8806"/>
                </a:lnTo>
                <a:lnTo>
                  <a:pt x="1581" y="17539"/>
                </a:lnTo>
                <a:lnTo>
                  <a:pt x="2206" y="23344"/>
                </a:lnTo>
                <a:lnTo>
                  <a:pt x="2224" y="23388"/>
                </a:lnTo>
                <a:lnTo>
                  <a:pt x="2296" y="23388"/>
                </a:lnTo>
                <a:lnTo>
                  <a:pt x="2305" y="23344"/>
                </a:lnTo>
                <a:lnTo>
                  <a:pt x="1849" y="17521"/>
                </a:lnTo>
                <a:lnTo>
                  <a:pt x="1072" y="8788"/>
                </a:lnTo>
                <a:lnTo>
                  <a:pt x="483" y="2975"/>
                </a:lnTo>
                <a:lnTo>
                  <a:pt x="161" y="72"/>
                </a:lnTo>
                <a:lnTo>
                  <a:pt x="153" y="37"/>
                </a:lnTo>
                <a:lnTo>
                  <a:pt x="99" y="1"/>
                </a:lnTo>
                <a:close/>
              </a:path>
            </a:pathLst>
          </a:custGeom>
          <a:solidFill>
            <a:schemeClr val="dk2">
              <a:alpha val="3213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2" name="Google Shape;222;p6"/>
          <p:cNvSpPr/>
          <p:nvPr/>
        </p:nvSpPr>
        <p:spPr>
          <a:xfrm>
            <a:off x="1254877" y="-45524"/>
            <a:ext cx="162541" cy="978277"/>
          </a:xfrm>
          <a:custGeom>
            <a:avLst/>
            <a:gdLst/>
            <a:ahLst/>
            <a:cxnLst/>
            <a:rect l="l" t="t" r="r" b="b"/>
            <a:pathLst>
              <a:path w="4984" h="29997" extrusionOk="0">
                <a:moveTo>
                  <a:pt x="135" y="1"/>
                </a:moveTo>
                <a:lnTo>
                  <a:pt x="55" y="19"/>
                </a:lnTo>
                <a:lnTo>
                  <a:pt x="1" y="90"/>
                </a:lnTo>
                <a:lnTo>
                  <a:pt x="10" y="144"/>
                </a:lnTo>
                <a:lnTo>
                  <a:pt x="796" y="3769"/>
                </a:lnTo>
                <a:lnTo>
                  <a:pt x="1983" y="9199"/>
                </a:lnTo>
                <a:lnTo>
                  <a:pt x="2698" y="12833"/>
                </a:lnTo>
                <a:lnTo>
                  <a:pt x="3010" y="14664"/>
                </a:lnTo>
                <a:lnTo>
                  <a:pt x="3323" y="16566"/>
                </a:lnTo>
                <a:lnTo>
                  <a:pt x="3859" y="20388"/>
                </a:lnTo>
                <a:lnTo>
                  <a:pt x="4528" y="26130"/>
                </a:lnTo>
                <a:lnTo>
                  <a:pt x="4912" y="29970"/>
                </a:lnTo>
                <a:lnTo>
                  <a:pt x="4921" y="29997"/>
                </a:lnTo>
                <a:lnTo>
                  <a:pt x="4975" y="29997"/>
                </a:lnTo>
                <a:lnTo>
                  <a:pt x="4984" y="29970"/>
                </a:lnTo>
                <a:lnTo>
                  <a:pt x="4930" y="28095"/>
                </a:lnTo>
                <a:lnTo>
                  <a:pt x="4734" y="24326"/>
                </a:lnTo>
                <a:lnTo>
                  <a:pt x="4403" y="20540"/>
                </a:lnTo>
                <a:lnTo>
                  <a:pt x="3948" y="16745"/>
                </a:lnTo>
                <a:lnTo>
                  <a:pt x="3368" y="12967"/>
                </a:lnTo>
                <a:lnTo>
                  <a:pt x="2644" y="9217"/>
                </a:lnTo>
                <a:lnTo>
                  <a:pt x="1787" y="5511"/>
                </a:lnTo>
                <a:lnTo>
                  <a:pt x="787" y="1867"/>
                </a:lnTo>
                <a:lnTo>
                  <a:pt x="233" y="81"/>
                </a:lnTo>
                <a:lnTo>
                  <a:pt x="206" y="37"/>
                </a:lnTo>
                <a:lnTo>
                  <a:pt x="135" y="1"/>
                </a:lnTo>
                <a:close/>
              </a:path>
            </a:pathLst>
          </a:custGeom>
          <a:solidFill>
            <a:schemeClr val="dk2">
              <a:alpha val="3213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" name="Google Shape;223;p6"/>
          <p:cNvSpPr/>
          <p:nvPr/>
        </p:nvSpPr>
        <p:spPr>
          <a:xfrm>
            <a:off x="1380109" y="222714"/>
            <a:ext cx="179434" cy="999801"/>
          </a:xfrm>
          <a:custGeom>
            <a:avLst/>
            <a:gdLst/>
            <a:ahLst/>
            <a:cxnLst/>
            <a:rect l="l" t="t" r="r" b="b"/>
            <a:pathLst>
              <a:path w="5502" h="30657" extrusionOk="0">
                <a:moveTo>
                  <a:pt x="126" y="0"/>
                </a:moveTo>
                <a:lnTo>
                  <a:pt x="45" y="27"/>
                </a:lnTo>
                <a:lnTo>
                  <a:pt x="1" y="90"/>
                </a:lnTo>
                <a:lnTo>
                  <a:pt x="1" y="143"/>
                </a:lnTo>
                <a:lnTo>
                  <a:pt x="885" y="3921"/>
                </a:lnTo>
                <a:lnTo>
                  <a:pt x="2126" y="9591"/>
                </a:lnTo>
                <a:lnTo>
                  <a:pt x="2885" y="13386"/>
                </a:lnTo>
                <a:lnTo>
                  <a:pt x="3591" y="17182"/>
                </a:lnTo>
                <a:lnTo>
                  <a:pt x="4216" y="20995"/>
                </a:lnTo>
                <a:lnTo>
                  <a:pt x="4760" y="24826"/>
                </a:lnTo>
                <a:lnTo>
                  <a:pt x="5207" y="28674"/>
                </a:lnTo>
                <a:lnTo>
                  <a:pt x="5386" y="30612"/>
                </a:lnTo>
                <a:lnTo>
                  <a:pt x="5403" y="30657"/>
                </a:lnTo>
                <a:lnTo>
                  <a:pt x="5493" y="30657"/>
                </a:lnTo>
                <a:lnTo>
                  <a:pt x="5502" y="30612"/>
                </a:lnTo>
                <a:lnTo>
                  <a:pt x="5368" y="28683"/>
                </a:lnTo>
                <a:lnTo>
                  <a:pt x="5046" y="24826"/>
                </a:lnTo>
                <a:lnTo>
                  <a:pt x="4627" y="20959"/>
                </a:lnTo>
                <a:lnTo>
                  <a:pt x="4100" y="17101"/>
                </a:lnTo>
                <a:lnTo>
                  <a:pt x="3466" y="13261"/>
                </a:lnTo>
                <a:lnTo>
                  <a:pt x="2716" y="9448"/>
                </a:lnTo>
                <a:lnTo>
                  <a:pt x="1823" y="5671"/>
                </a:lnTo>
                <a:lnTo>
                  <a:pt x="796" y="1929"/>
                </a:lnTo>
                <a:lnTo>
                  <a:pt x="215" y="81"/>
                </a:lnTo>
                <a:lnTo>
                  <a:pt x="197" y="36"/>
                </a:lnTo>
                <a:lnTo>
                  <a:pt x="126" y="0"/>
                </a:lnTo>
                <a:close/>
              </a:path>
            </a:pathLst>
          </a:custGeom>
          <a:solidFill>
            <a:schemeClr val="dk2">
              <a:alpha val="3213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" name="Google Shape;224;p6"/>
          <p:cNvSpPr/>
          <p:nvPr/>
        </p:nvSpPr>
        <p:spPr>
          <a:xfrm>
            <a:off x="1600276" y="3134"/>
            <a:ext cx="232723" cy="476175"/>
          </a:xfrm>
          <a:custGeom>
            <a:avLst/>
            <a:gdLst/>
            <a:ahLst/>
            <a:cxnLst/>
            <a:rect l="l" t="t" r="r" b="b"/>
            <a:pathLst>
              <a:path w="7136" h="14601" extrusionOk="0">
                <a:moveTo>
                  <a:pt x="7029" y="0"/>
                </a:moveTo>
                <a:lnTo>
                  <a:pt x="6993" y="45"/>
                </a:lnTo>
                <a:lnTo>
                  <a:pt x="5395" y="3903"/>
                </a:lnTo>
                <a:lnTo>
                  <a:pt x="3778" y="7751"/>
                </a:lnTo>
                <a:lnTo>
                  <a:pt x="3448" y="8555"/>
                </a:lnTo>
                <a:lnTo>
                  <a:pt x="2742" y="10404"/>
                </a:lnTo>
                <a:lnTo>
                  <a:pt x="2108" y="11788"/>
                </a:lnTo>
                <a:lnTo>
                  <a:pt x="1626" y="12663"/>
                </a:lnTo>
                <a:lnTo>
                  <a:pt x="1064" y="13431"/>
                </a:lnTo>
                <a:lnTo>
                  <a:pt x="590" y="13931"/>
                </a:lnTo>
                <a:lnTo>
                  <a:pt x="251" y="14217"/>
                </a:lnTo>
                <a:lnTo>
                  <a:pt x="63" y="14342"/>
                </a:lnTo>
                <a:lnTo>
                  <a:pt x="19" y="14386"/>
                </a:lnTo>
                <a:lnTo>
                  <a:pt x="1" y="14485"/>
                </a:lnTo>
                <a:lnTo>
                  <a:pt x="54" y="14574"/>
                </a:lnTo>
                <a:lnTo>
                  <a:pt x="144" y="14601"/>
                </a:lnTo>
                <a:lnTo>
                  <a:pt x="206" y="14583"/>
                </a:lnTo>
                <a:lnTo>
                  <a:pt x="563" y="14333"/>
                </a:lnTo>
                <a:lnTo>
                  <a:pt x="1189" y="13743"/>
                </a:lnTo>
                <a:lnTo>
                  <a:pt x="1733" y="13038"/>
                </a:lnTo>
                <a:lnTo>
                  <a:pt x="2207" y="12252"/>
                </a:lnTo>
                <a:lnTo>
                  <a:pt x="2832" y="11002"/>
                </a:lnTo>
                <a:lnTo>
                  <a:pt x="3528" y="9305"/>
                </a:lnTo>
                <a:lnTo>
                  <a:pt x="3868" y="8537"/>
                </a:lnTo>
                <a:lnTo>
                  <a:pt x="4323" y="7501"/>
                </a:lnTo>
                <a:lnTo>
                  <a:pt x="5207" y="5412"/>
                </a:lnTo>
                <a:lnTo>
                  <a:pt x="6029" y="3304"/>
                </a:lnTo>
                <a:lnTo>
                  <a:pt x="6788" y="1170"/>
                </a:lnTo>
                <a:lnTo>
                  <a:pt x="7136" y="90"/>
                </a:lnTo>
                <a:lnTo>
                  <a:pt x="7136" y="54"/>
                </a:lnTo>
                <a:lnTo>
                  <a:pt x="7109" y="9"/>
                </a:lnTo>
                <a:lnTo>
                  <a:pt x="7029" y="0"/>
                </a:lnTo>
                <a:close/>
              </a:path>
            </a:pathLst>
          </a:custGeom>
          <a:solidFill>
            <a:schemeClr val="dk2">
              <a:alpha val="3213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5" name="Google Shape;225;p6"/>
          <p:cNvSpPr/>
          <p:nvPr/>
        </p:nvSpPr>
        <p:spPr>
          <a:xfrm>
            <a:off x="1083662" y="-31826"/>
            <a:ext cx="53615" cy="811105"/>
          </a:xfrm>
          <a:custGeom>
            <a:avLst/>
            <a:gdLst/>
            <a:ahLst/>
            <a:cxnLst/>
            <a:rect l="l" t="t" r="r" b="b"/>
            <a:pathLst>
              <a:path w="1644" h="24871" extrusionOk="0">
                <a:moveTo>
                  <a:pt x="98" y="1"/>
                </a:moveTo>
                <a:lnTo>
                  <a:pt x="36" y="10"/>
                </a:lnTo>
                <a:lnTo>
                  <a:pt x="0" y="54"/>
                </a:lnTo>
                <a:lnTo>
                  <a:pt x="0" y="90"/>
                </a:lnTo>
                <a:lnTo>
                  <a:pt x="268" y="3180"/>
                </a:lnTo>
                <a:lnTo>
                  <a:pt x="715" y="9368"/>
                </a:lnTo>
                <a:lnTo>
                  <a:pt x="1045" y="15548"/>
                </a:lnTo>
                <a:lnTo>
                  <a:pt x="1304" y="21736"/>
                </a:lnTo>
                <a:lnTo>
                  <a:pt x="1402" y="24844"/>
                </a:lnTo>
                <a:lnTo>
                  <a:pt x="1402" y="24871"/>
                </a:lnTo>
                <a:lnTo>
                  <a:pt x="1447" y="24871"/>
                </a:lnTo>
                <a:lnTo>
                  <a:pt x="1447" y="24844"/>
                </a:lnTo>
                <a:lnTo>
                  <a:pt x="1536" y="23299"/>
                </a:lnTo>
                <a:lnTo>
                  <a:pt x="1634" y="20200"/>
                </a:lnTo>
                <a:lnTo>
                  <a:pt x="1643" y="17093"/>
                </a:lnTo>
                <a:lnTo>
                  <a:pt x="1563" y="13976"/>
                </a:lnTo>
                <a:lnTo>
                  <a:pt x="1393" y="10859"/>
                </a:lnTo>
                <a:lnTo>
                  <a:pt x="1143" y="7761"/>
                </a:lnTo>
                <a:lnTo>
                  <a:pt x="813" y="4662"/>
                </a:lnTo>
                <a:lnTo>
                  <a:pt x="402" y="1590"/>
                </a:lnTo>
                <a:lnTo>
                  <a:pt x="161" y="63"/>
                </a:lnTo>
                <a:lnTo>
                  <a:pt x="152" y="36"/>
                </a:lnTo>
                <a:lnTo>
                  <a:pt x="98" y="1"/>
                </a:lnTo>
                <a:close/>
              </a:path>
            </a:pathLst>
          </a:custGeom>
          <a:solidFill>
            <a:schemeClr val="dk2">
              <a:alpha val="3213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" name="Google Shape;226;p6"/>
          <p:cNvSpPr/>
          <p:nvPr/>
        </p:nvSpPr>
        <p:spPr>
          <a:xfrm>
            <a:off x="985498" y="583245"/>
            <a:ext cx="46342" cy="652674"/>
          </a:xfrm>
          <a:custGeom>
            <a:avLst/>
            <a:gdLst/>
            <a:ahLst/>
            <a:cxnLst/>
            <a:rect l="l" t="t" r="r" b="b"/>
            <a:pathLst>
              <a:path w="1421" h="20013" extrusionOk="0">
                <a:moveTo>
                  <a:pt x="108" y="1"/>
                </a:moveTo>
                <a:lnTo>
                  <a:pt x="45" y="10"/>
                </a:lnTo>
                <a:lnTo>
                  <a:pt x="1" y="45"/>
                </a:lnTo>
                <a:lnTo>
                  <a:pt x="1" y="81"/>
                </a:lnTo>
                <a:lnTo>
                  <a:pt x="304" y="2564"/>
                </a:lnTo>
                <a:lnTo>
                  <a:pt x="795" y="7529"/>
                </a:lnTo>
                <a:lnTo>
                  <a:pt x="1046" y="11252"/>
                </a:lnTo>
                <a:lnTo>
                  <a:pt x="1162" y="13735"/>
                </a:lnTo>
                <a:lnTo>
                  <a:pt x="1224" y="16235"/>
                </a:lnTo>
                <a:lnTo>
                  <a:pt x="1224" y="18727"/>
                </a:lnTo>
                <a:lnTo>
                  <a:pt x="1197" y="19977"/>
                </a:lnTo>
                <a:lnTo>
                  <a:pt x="1206" y="20013"/>
                </a:lnTo>
                <a:lnTo>
                  <a:pt x="1269" y="20013"/>
                </a:lnTo>
                <a:lnTo>
                  <a:pt x="1278" y="19977"/>
                </a:lnTo>
                <a:lnTo>
                  <a:pt x="1340" y="18727"/>
                </a:lnTo>
                <a:lnTo>
                  <a:pt x="1412" y="16235"/>
                </a:lnTo>
                <a:lnTo>
                  <a:pt x="1421" y="13735"/>
                </a:lnTo>
                <a:lnTo>
                  <a:pt x="1367" y="11235"/>
                </a:lnTo>
                <a:lnTo>
                  <a:pt x="1242" y="8734"/>
                </a:lnTo>
                <a:lnTo>
                  <a:pt x="1046" y="6243"/>
                </a:lnTo>
                <a:lnTo>
                  <a:pt x="760" y="3760"/>
                </a:lnTo>
                <a:lnTo>
                  <a:pt x="394" y="1287"/>
                </a:lnTo>
                <a:lnTo>
                  <a:pt x="170" y="54"/>
                </a:lnTo>
                <a:lnTo>
                  <a:pt x="161" y="27"/>
                </a:lnTo>
                <a:lnTo>
                  <a:pt x="108" y="1"/>
                </a:lnTo>
                <a:close/>
              </a:path>
            </a:pathLst>
          </a:custGeom>
          <a:solidFill>
            <a:schemeClr val="dk2">
              <a:alpha val="3213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" name="Google Shape;227;p6"/>
          <p:cNvSpPr/>
          <p:nvPr/>
        </p:nvSpPr>
        <p:spPr>
          <a:xfrm>
            <a:off x="1242648" y="612955"/>
            <a:ext cx="50125" cy="361738"/>
          </a:xfrm>
          <a:custGeom>
            <a:avLst/>
            <a:gdLst/>
            <a:ahLst/>
            <a:cxnLst/>
            <a:rect l="l" t="t" r="r" b="b"/>
            <a:pathLst>
              <a:path w="1537" h="11092" extrusionOk="0">
                <a:moveTo>
                  <a:pt x="126" y="1"/>
                </a:moveTo>
                <a:lnTo>
                  <a:pt x="54" y="9"/>
                </a:lnTo>
                <a:lnTo>
                  <a:pt x="10" y="54"/>
                </a:lnTo>
                <a:lnTo>
                  <a:pt x="1" y="99"/>
                </a:lnTo>
                <a:lnTo>
                  <a:pt x="135" y="1465"/>
                </a:lnTo>
                <a:lnTo>
                  <a:pt x="438" y="4198"/>
                </a:lnTo>
                <a:lnTo>
                  <a:pt x="965" y="8288"/>
                </a:lnTo>
                <a:lnTo>
                  <a:pt x="1340" y="11020"/>
                </a:lnTo>
                <a:lnTo>
                  <a:pt x="1349" y="11056"/>
                </a:lnTo>
                <a:lnTo>
                  <a:pt x="1412" y="11092"/>
                </a:lnTo>
                <a:lnTo>
                  <a:pt x="1483" y="11083"/>
                </a:lnTo>
                <a:lnTo>
                  <a:pt x="1537" y="11029"/>
                </a:lnTo>
                <a:lnTo>
                  <a:pt x="1537" y="10993"/>
                </a:lnTo>
                <a:lnTo>
                  <a:pt x="1242" y="8252"/>
                </a:lnTo>
                <a:lnTo>
                  <a:pt x="769" y="4162"/>
                </a:lnTo>
                <a:lnTo>
                  <a:pt x="403" y="1429"/>
                </a:lnTo>
                <a:lnTo>
                  <a:pt x="197" y="72"/>
                </a:lnTo>
                <a:lnTo>
                  <a:pt x="188" y="36"/>
                </a:lnTo>
                <a:lnTo>
                  <a:pt x="126" y="1"/>
                </a:lnTo>
                <a:close/>
              </a:path>
            </a:pathLst>
          </a:custGeom>
          <a:solidFill>
            <a:schemeClr val="dk2">
              <a:alpha val="3213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" name="Google Shape;228;p6"/>
          <p:cNvSpPr/>
          <p:nvPr/>
        </p:nvSpPr>
        <p:spPr>
          <a:xfrm>
            <a:off x="1734836" y="875356"/>
            <a:ext cx="324462" cy="416788"/>
          </a:xfrm>
          <a:custGeom>
            <a:avLst/>
            <a:gdLst/>
            <a:ahLst/>
            <a:cxnLst/>
            <a:rect l="l" t="t" r="r" b="b"/>
            <a:pathLst>
              <a:path w="9949" h="12780" extrusionOk="0">
                <a:moveTo>
                  <a:pt x="9859" y="0"/>
                </a:moveTo>
                <a:lnTo>
                  <a:pt x="9779" y="9"/>
                </a:lnTo>
                <a:lnTo>
                  <a:pt x="9752" y="45"/>
                </a:lnTo>
                <a:lnTo>
                  <a:pt x="8591" y="1679"/>
                </a:lnTo>
                <a:lnTo>
                  <a:pt x="6198" y="4876"/>
                </a:lnTo>
                <a:lnTo>
                  <a:pt x="2510" y="9591"/>
                </a:lnTo>
                <a:lnTo>
                  <a:pt x="9" y="12708"/>
                </a:lnTo>
                <a:lnTo>
                  <a:pt x="1" y="12734"/>
                </a:lnTo>
                <a:lnTo>
                  <a:pt x="36" y="12779"/>
                </a:lnTo>
                <a:lnTo>
                  <a:pt x="63" y="12761"/>
                </a:lnTo>
                <a:lnTo>
                  <a:pt x="760" y="12029"/>
                </a:lnTo>
                <a:lnTo>
                  <a:pt x="2099" y="10547"/>
                </a:lnTo>
                <a:lnTo>
                  <a:pt x="3403" y="9029"/>
                </a:lnTo>
                <a:lnTo>
                  <a:pt x="4662" y="7466"/>
                </a:lnTo>
                <a:lnTo>
                  <a:pt x="6493" y="5082"/>
                </a:lnTo>
                <a:lnTo>
                  <a:pt x="8814" y="1813"/>
                </a:lnTo>
                <a:lnTo>
                  <a:pt x="9931" y="152"/>
                </a:lnTo>
                <a:lnTo>
                  <a:pt x="9948" y="108"/>
                </a:lnTo>
                <a:lnTo>
                  <a:pt x="9931" y="36"/>
                </a:lnTo>
                <a:lnTo>
                  <a:pt x="9859" y="0"/>
                </a:lnTo>
                <a:close/>
              </a:path>
            </a:pathLst>
          </a:custGeom>
          <a:solidFill>
            <a:schemeClr val="dk2">
              <a:alpha val="3213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9" name="Google Shape;229;p6"/>
          <p:cNvSpPr/>
          <p:nvPr/>
        </p:nvSpPr>
        <p:spPr>
          <a:xfrm>
            <a:off x="1884821" y="653721"/>
            <a:ext cx="292436" cy="356487"/>
          </a:xfrm>
          <a:custGeom>
            <a:avLst/>
            <a:gdLst/>
            <a:ahLst/>
            <a:cxnLst/>
            <a:rect l="l" t="t" r="r" b="b"/>
            <a:pathLst>
              <a:path w="8967" h="10931" extrusionOk="0">
                <a:moveTo>
                  <a:pt x="8895" y="1"/>
                </a:moveTo>
                <a:lnTo>
                  <a:pt x="8859" y="28"/>
                </a:lnTo>
                <a:lnTo>
                  <a:pt x="8368" y="751"/>
                </a:lnTo>
                <a:lnTo>
                  <a:pt x="7359" y="2180"/>
                </a:lnTo>
                <a:lnTo>
                  <a:pt x="5787" y="4269"/>
                </a:lnTo>
                <a:lnTo>
                  <a:pt x="3572" y="6975"/>
                </a:lnTo>
                <a:lnTo>
                  <a:pt x="1242" y="9565"/>
                </a:lnTo>
                <a:lnTo>
                  <a:pt x="18" y="10815"/>
                </a:lnTo>
                <a:lnTo>
                  <a:pt x="0" y="10860"/>
                </a:lnTo>
                <a:lnTo>
                  <a:pt x="63" y="10931"/>
                </a:lnTo>
                <a:lnTo>
                  <a:pt x="108" y="10904"/>
                </a:lnTo>
                <a:lnTo>
                  <a:pt x="751" y="10297"/>
                </a:lnTo>
                <a:lnTo>
                  <a:pt x="1992" y="9047"/>
                </a:lnTo>
                <a:lnTo>
                  <a:pt x="3180" y="7770"/>
                </a:lnTo>
                <a:lnTo>
                  <a:pt x="4331" y="6457"/>
                </a:lnTo>
                <a:lnTo>
                  <a:pt x="5430" y="5109"/>
                </a:lnTo>
                <a:lnTo>
                  <a:pt x="6493" y="3716"/>
                </a:lnTo>
                <a:lnTo>
                  <a:pt x="7511" y="2296"/>
                </a:lnTo>
                <a:lnTo>
                  <a:pt x="8484" y="831"/>
                </a:lnTo>
                <a:lnTo>
                  <a:pt x="8957" y="90"/>
                </a:lnTo>
                <a:lnTo>
                  <a:pt x="8966" y="45"/>
                </a:lnTo>
                <a:lnTo>
                  <a:pt x="8895" y="1"/>
                </a:lnTo>
                <a:close/>
              </a:path>
            </a:pathLst>
          </a:custGeom>
          <a:solidFill>
            <a:schemeClr val="dk2">
              <a:alpha val="3213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0" name="Google Shape;230;p6"/>
          <p:cNvSpPr/>
          <p:nvPr/>
        </p:nvSpPr>
        <p:spPr>
          <a:xfrm>
            <a:off x="2213033" y="369210"/>
            <a:ext cx="171868" cy="219026"/>
          </a:xfrm>
          <a:custGeom>
            <a:avLst/>
            <a:gdLst/>
            <a:ahLst/>
            <a:cxnLst/>
            <a:rect l="l" t="t" r="r" b="b"/>
            <a:pathLst>
              <a:path w="5270" h="6716" extrusionOk="0">
                <a:moveTo>
                  <a:pt x="5198" y="0"/>
                </a:moveTo>
                <a:lnTo>
                  <a:pt x="5153" y="27"/>
                </a:lnTo>
                <a:lnTo>
                  <a:pt x="4474" y="822"/>
                </a:lnTo>
                <a:lnTo>
                  <a:pt x="3162" y="2447"/>
                </a:lnTo>
                <a:lnTo>
                  <a:pt x="1260" y="4929"/>
                </a:lnTo>
                <a:lnTo>
                  <a:pt x="9" y="6608"/>
                </a:lnTo>
                <a:lnTo>
                  <a:pt x="1" y="6653"/>
                </a:lnTo>
                <a:lnTo>
                  <a:pt x="72" y="6715"/>
                </a:lnTo>
                <a:lnTo>
                  <a:pt x="108" y="6689"/>
                </a:lnTo>
                <a:lnTo>
                  <a:pt x="1438" y="5072"/>
                </a:lnTo>
                <a:lnTo>
                  <a:pt x="3394" y="2626"/>
                </a:lnTo>
                <a:lnTo>
                  <a:pt x="4653" y="956"/>
                </a:lnTo>
                <a:lnTo>
                  <a:pt x="5251" y="107"/>
                </a:lnTo>
                <a:lnTo>
                  <a:pt x="5269" y="63"/>
                </a:lnTo>
                <a:lnTo>
                  <a:pt x="5198" y="0"/>
                </a:lnTo>
                <a:close/>
              </a:path>
            </a:pathLst>
          </a:custGeom>
          <a:solidFill>
            <a:schemeClr val="dk2">
              <a:alpha val="3213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1" name="Google Shape;231;p6"/>
          <p:cNvSpPr/>
          <p:nvPr/>
        </p:nvSpPr>
        <p:spPr>
          <a:xfrm>
            <a:off x="2076158" y="187754"/>
            <a:ext cx="49538" cy="411537"/>
          </a:xfrm>
          <a:custGeom>
            <a:avLst/>
            <a:gdLst/>
            <a:ahLst/>
            <a:cxnLst/>
            <a:rect l="l" t="t" r="r" b="b"/>
            <a:pathLst>
              <a:path w="1519" h="12619" extrusionOk="0">
                <a:moveTo>
                  <a:pt x="1402" y="1"/>
                </a:moveTo>
                <a:lnTo>
                  <a:pt x="1349" y="28"/>
                </a:lnTo>
                <a:lnTo>
                  <a:pt x="1331" y="63"/>
                </a:lnTo>
                <a:lnTo>
                  <a:pt x="1063" y="1608"/>
                </a:lnTo>
                <a:lnTo>
                  <a:pt x="572" y="4725"/>
                </a:lnTo>
                <a:lnTo>
                  <a:pt x="286" y="7091"/>
                </a:lnTo>
                <a:lnTo>
                  <a:pt x="143" y="8672"/>
                </a:lnTo>
                <a:lnTo>
                  <a:pt x="45" y="10243"/>
                </a:lnTo>
                <a:lnTo>
                  <a:pt x="0" y="11815"/>
                </a:lnTo>
                <a:lnTo>
                  <a:pt x="0" y="12592"/>
                </a:lnTo>
                <a:lnTo>
                  <a:pt x="18" y="12619"/>
                </a:lnTo>
                <a:lnTo>
                  <a:pt x="45" y="12601"/>
                </a:lnTo>
                <a:lnTo>
                  <a:pt x="277" y="11047"/>
                </a:lnTo>
                <a:lnTo>
                  <a:pt x="679" y="7922"/>
                </a:lnTo>
                <a:lnTo>
                  <a:pt x="1179" y="3216"/>
                </a:lnTo>
                <a:lnTo>
                  <a:pt x="1519" y="90"/>
                </a:lnTo>
                <a:lnTo>
                  <a:pt x="1519" y="54"/>
                </a:lnTo>
                <a:lnTo>
                  <a:pt x="1474" y="10"/>
                </a:lnTo>
                <a:lnTo>
                  <a:pt x="1402" y="1"/>
                </a:lnTo>
                <a:close/>
              </a:path>
            </a:pathLst>
          </a:custGeom>
          <a:solidFill>
            <a:schemeClr val="dk2">
              <a:alpha val="3213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2" name="Google Shape;232;p6"/>
          <p:cNvSpPr/>
          <p:nvPr/>
        </p:nvSpPr>
        <p:spPr>
          <a:xfrm>
            <a:off x="677962" y="769626"/>
            <a:ext cx="365227" cy="478817"/>
          </a:xfrm>
          <a:custGeom>
            <a:avLst/>
            <a:gdLst/>
            <a:ahLst/>
            <a:cxnLst/>
            <a:rect l="l" t="t" r="r" b="b"/>
            <a:pathLst>
              <a:path w="11199" h="14682" extrusionOk="0">
                <a:moveTo>
                  <a:pt x="90" y="1"/>
                </a:moveTo>
                <a:lnTo>
                  <a:pt x="19" y="28"/>
                </a:lnTo>
                <a:lnTo>
                  <a:pt x="1" y="81"/>
                </a:lnTo>
                <a:lnTo>
                  <a:pt x="19" y="108"/>
                </a:lnTo>
                <a:lnTo>
                  <a:pt x="608" y="1090"/>
                </a:lnTo>
                <a:lnTo>
                  <a:pt x="1840" y="3019"/>
                </a:lnTo>
                <a:lnTo>
                  <a:pt x="3135" y="4912"/>
                </a:lnTo>
                <a:lnTo>
                  <a:pt x="4475" y="6761"/>
                </a:lnTo>
                <a:lnTo>
                  <a:pt x="5868" y="8574"/>
                </a:lnTo>
                <a:lnTo>
                  <a:pt x="7305" y="10351"/>
                </a:lnTo>
                <a:lnTo>
                  <a:pt x="8788" y="12092"/>
                </a:lnTo>
                <a:lnTo>
                  <a:pt x="10315" y="13807"/>
                </a:lnTo>
                <a:lnTo>
                  <a:pt x="11092" y="14655"/>
                </a:lnTo>
                <a:lnTo>
                  <a:pt x="11136" y="14682"/>
                </a:lnTo>
                <a:lnTo>
                  <a:pt x="11199" y="14610"/>
                </a:lnTo>
                <a:lnTo>
                  <a:pt x="11181" y="14566"/>
                </a:lnTo>
                <a:lnTo>
                  <a:pt x="10431" y="13708"/>
                </a:lnTo>
                <a:lnTo>
                  <a:pt x="8948" y="11958"/>
                </a:lnTo>
                <a:lnTo>
                  <a:pt x="6805" y="9297"/>
                </a:lnTo>
                <a:lnTo>
                  <a:pt x="4055" y="5653"/>
                </a:lnTo>
                <a:lnTo>
                  <a:pt x="1421" y="1921"/>
                </a:lnTo>
                <a:lnTo>
                  <a:pt x="135" y="37"/>
                </a:lnTo>
                <a:lnTo>
                  <a:pt x="90" y="1"/>
                </a:lnTo>
                <a:close/>
              </a:path>
            </a:pathLst>
          </a:custGeom>
          <a:solidFill>
            <a:schemeClr val="dk2">
              <a:alpha val="3213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" name="Google Shape;233;p6"/>
          <p:cNvSpPr/>
          <p:nvPr/>
        </p:nvSpPr>
        <p:spPr>
          <a:xfrm>
            <a:off x="448175" y="566059"/>
            <a:ext cx="336431" cy="536769"/>
          </a:xfrm>
          <a:custGeom>
            <a:avLst/>
            <a:gdLst/>
            <a:ahLst/>
            <a:cxnLst/>
            <a:rect l="l" t="t" r="r" b="b"/>
            <a:pathLst>
              <a:path w="10316" h="16459" extrusionOk="0">
                <a:moveTo>
                  <a:pt x="63" y="1"/>
                </a:moveTo>
                <a:lnTo>
                  <a:pt x="1" y="45"/>
                </a:lnTo>
                <a:lnTo>
                  <a:pt x="10" y="108"/>
                </a:lnTo>
                <a:lnTo>
                  <a:pt x="519" y="1206"/>
                </a:lnTo>
                <a:lnTo>
                  <a:pt x="1590" y="3358"/>
                </a:lnTo>
                <a:lnTo>
                  <a:pt x="2751" y="5484"/>
                </a:lnTo>
                <a:lnTo>
                  <a:pt x="3975" y="7564"/>
                </a:lnTo>
                <a:lnTo>
                  <a:pt x="5270" y="9600"/>
                </a:lnTo>
                <a:lnTo>
                  <a:pt x="6627" y="11601"/>
                </a:lnTo>
                <a:lnTo>
                  <a:pt x="8038" y="13565"/>
                </a:lnTo>
                <a:lnTo>
                  <a:pt x="9485" y="15494"/>
                </a:lnTo>
                <a:lnTo>
                  <a:pt x="10226" y="16441"/>
                </a:lnTo>
                <a:lnTo>
                  <a:pt x="10261" y="16459"/>
                </a:lnTo>
                <a:lnTo>
                  <a:pt x="10315" y="16414"/>
                </a:lnTo>
                <a:lnTo>
                  <a:pt x="10306" y="16387"/>
                </a:lnTo>
                <a:lnTo>
                  <a:pt x="9592" y="15405"/>
                </a:lnTo>
                <a:lnTo>
                  <a:pt x="8216" y="13431"/>
                </a:lnTo>
                <a:lnTo>
                  <a:pt x="6886" y="11422"/>
                </a:lnTo>
                <a:lnTo>
                  <a:pt x="5591" y="9395"/>
                </a:lnTo>
                <a:lnTo>
                  <a:pt x="3716" y="6314"/>
                </a:lnTo>
                <a:lnTo>
                  <a:pt x="1305" y="2144"/>
                </a:lnTo>
                <a:lnTo>
                  <a:pt x="135" y="37"/>
                </a:lnTo>
                <a:lnTo>
                  <a:pt x="117" y="10"/>
                </a:lnTo>
                <a:lnTo>
                  <a:pt x="63" y="1"/>
                </a:lnTo>
                <a:close/>
              </a:path>
            </a:pathLst>
          </a:custGeom>
          <a:solidFill>
            <a:schemeClr val="dk2">
              <a:alpha val="3213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4" name="Google Shape;234;p6"/>
          <p:cNvSpPr/>
          <p:nvPr/>
        </p:nvSpPr>
        <p:spPr>
          <a:xfrm>
            <a:off x="158119" y="35160"/>
            <a:ext cx="348334" cy="482306"/>
          </a:xfrm>
          <a:custGeom>
            <a:avLst/>
            <a:gdLst/>
            <a:ahLst/>
            <a:cxnLst/>
            <a:rect l="l" t="t" r="r" b="b"/>
            <a:pathLst>
              <a:path w="10681" h="14789" extrusionOk="0">
                <a:moveTo>
                  <a:pt x="81" y="1"/>
                </a:moveTo>
                <a:lnTo>
                  <a:pt x="27" y="27"/>
                </a:lnTo>
                <a:lnTo>
                  <a:pt x="1" y="90"/>
                </a:lnTo>
                <a:lnTo>
                  <a:pt x="19" y="126"/>
                </a:lnTo>
                <a:lnTo>
                  <a:pt x="545" y="1108"/>
                </a:lnTo>
                <a:lnTo>
                  <a:pt x="1680" y="3055"/>
                </a:lnTo>
                <a:lnTo>
                  <a:pt x="2894" y="4974"/>
                </a:lnTo>
                <a:lnTo>
                  <a:pt x="4171" y="6850"/>
                </a:lnTo>
                <a:lnTo>
                  <a:pt x="5510" y="8680"/>
                </a:lnTo>
                <a:lnTo>
                  <a:pt x="6912" y="10475"/>
                </a:lnTo>
                <a:lnTo>
                  <a:pt x="8350" y="12226"/>
                </a:lnTo>
                <a:lnTo>
                  <a:pt x="9824" y="13931"/>
                </a:lnTo>
                <a:lnTo>
                  <a:pt x="10574" y="14762"/>
                </a:lnTo>
                <a:lnTo>
                  <a:pt x="10618" y="14789"/>
                </a:lnTo>
                <a:lnTo>
                  <a:pt x="10681" y="14726"/>
                </a:lnTo>
                <a:lnTo>
                  <a:pt x="10663" y="14672"/>
                </a:lnTo>
                <a:lnTo>
                  <a:pt x="9270" y="12895"/>
                </a:lnTo>
                <a:lnTo>
                  <a:pt x="6591" y="9270"/>
                </a:lnTo>
                <a:lnTo>
                  <a:pt x="2715" y="3760"/>
                </a:lnTo>
                <a:lnTo>
                  <a:pt x="161" y="36"/>
                </a:lnTo>
                <a:lnTo>
                  <a:pt x="144" y="9"/>
                </a:lnTo>
                <a:lnTo>
                  <a:pt x="81" y="1"/>
                </a:lnTo>
                <a:close/>
              </a:path>
            </a:pathLst>
          </a:custGeom>
          <a:solidFill>
            <a:schemeClr val="dk2">
              <a:alpha val="3213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5" name="Google Shape;235;p6"/>
          <p:cNvSpPr/>
          <p:nvPr/>
        </p:nvSpPr>
        <p:spPr>
          <a:xfrm>
            <a:off x="37844" y="672962"/>
            <a:ext cx="401069" cy="204741"/>
          </a:xfrm>
          <a:custGeom>
            <a:avLst/>
            <a:gdLst/>
            <a:ahLst/>
            <a:cxnLst/>
            <a:rect l="l" t="t" r="r" b="b"/>
            <a:pathLst>
              <a:path w="12298" h="6278" extrusionOk="0">
                <a:moveTo>
                  <a:pt x="90" y="0"/>
                </a:moveTo>
                <a:lnTo>
                  <a:pt x="36" y="18"/>
                </a:lnTo>
                <a:lnTo>
                  <a:pt x="1" y="63"/>
                </a:lnTo>
                <a:lnTo>
                  <a:pt x="1" y="125"/>
                </a:lnTo>
                <a:lnTo>
                  <a:pt x="18" y="152"/>
                </a:lnTo>
                <a:lnTo>
                  <a:pt x="706" y="679"/>
                </a:lnTo>
                <a:lnTo>
                  <a:pt x="2117" y="1670"/>
                </a:lnTo>
                <a:lnTo>
                  <a:pt x="3573" y="2581"/>
                </a:lnTo>
                <a:lnTo>
                  <a:pt x="5073" y="3420"/>
                </a:lnTo>
                <a:lnTo>
                  <a:pt x="6609" y="4188"/>
                </a:lnTo>
                <a:lnTo>
                  <a:pt x="8180" y="4876"/>
                </a:lnTo>
                <a:lnTo>
                  <a:pt x="9788" y="5492"/>
                </a:lnTo>
                <a:lnTo>
                  <a:pt x="11422" y="6037"/>
                </a:lnTo>
                <a:lnTo>
                  <a:pt x="12253" y="6278"/>
                </a:lnTo>
                <a:lnTo>
                  <a:pt x="12279" y="6278"/>
                </a:lnTo>
                <a:lnTo>
                  <a:pt x="12297" y="6233"/>
                </a:lnTo>
                <a:lnTo>
                  <a:pt x="12270" y="6224"/>
                </a:lnTo>
                <a:lnTo>
                  <a:pt x="11467" y="5921"/>
                </a:lnTo>
                <a:lnTo>
                  <a:pt x="9877" y="5278"/>
                </a:lnTo>
                <a:lnTo>
                  <a:pt x="8314" y="4590"/>
                </a:lnTo>
                <a:lnTo>
                  <a:pt x="6778" y="3858"/>
                </a:lnTo>
                <a:lnTo>
                  <a:pt x="5260" y="3072"/>
                </a:lnTo>
                <a:lnTo>
                  <a:pt x="3769" y="2250"/>
                </a:lnTo>
                <a:lnTo>
                  <a:pt x="1563" y="947"/>
                </a:lnTo>
                <a:lnTo>
                  <a:pt x="126" y="18"/>
                </a:lnTo>
                <a:lnTo>
                  <a:pt x="90" y="0"/>
                </a:lnTo>
                <a:close/>
              </a:path>
            </a:pathLst>
          </a:custGeom>
          <a:solidFill>
            <a:schemeClr val="dk2">
              <a:alpha val="3213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" name="Google Shape;236;p6"/>
          <p:cNvSpPr/>
          <p:nvPr/>
        </p:nvSpPr>
        <p:spPr>
          <a:xfrm>
            <a:off x="-355299" y="264067"/>
            <a:ext cx="216971" cy="247855"/>
          </a:xfrm>
          <a:custGeom>
            <a:avLst/>
            <a:gdLst/>
            <a:ahLst/>
            <a:cxnLst/>
            <a:rect l="l" t="t" r="r" b="b"/>
            <a:pathLst>
              <a:path w="6653" h="7600" extrusionOk="0">
                <a:moveTo>
                  <a:pt x="81" y="0"/>
                </a:moveTo>
                <a:lnTo>
                  <a:pt x="0" y="63"/>
                </a:lnTo>
                <a:lnTo>
                  <a:pt x="18" y="108"/>
                </a:lnTo>
                <a:lnTo>
                  <a:pt x="741" y="1126"/>
                </a:lnTo>
                <a:lnTo>
                  <a:pt x="2286" y="3072"/>
                </a:lnTo>
                <a:lnTo>
                  <a:pt x="3938" y="4930"/>
                </a:lnTo>
                <a:lnTo>
                  <a:pt x="5671" y="6716"/>
                </a:lnTo>
                <a:lnTo>
                  <a:pt x="6573" y="7582"/>
                </a:lnTo>
                <a:lnTo>
                  <a:pt x="6608" y="7600"/>
                </a:lnTo>
                <a:lnTo>
                  <a:pt x="6653" y="7555"/>
                </a:lnTo>
                <a:lnTo>
                  <a:pt x="6635" y="7519"/>
                </a:lnTo>
                <a:lnTo>
                  <a:pt x="5787" y="6609"/>
                </a:lnTo>
                <a:lnTo>
                  <a:pt x="4135" y="4760"/>
                </a:lnTo>
                <a:lnTo>
                  <a:pt x="1715" y="1929"/>
                </a:lnTo>
                <a:lnTo>
                  <a:pt x="125" y="27"/>
                </a:lnTo>
                <a:lnTo>
                  <a:pt x="81" y="0"/>
                </a:lnTo>
                <a:close/>
              </a:path>
            </a:pathLst>
          </a:custGeom>
          <a:solidFill>
            <a:schemeClr val="dk2">
              <a:alpha val="3213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" name="Google Shape;237;p6"/>
          <p:cNvSpPr/>
          <p:nvPr/>
        </p:nvSpPr>
        <p:spPr>
          <a:xfrm>
            <a:off x="1052191" y="1861753"/>
            <a:ext cx="47516" cy="794767"/>
          </a:xfrm>
          <a:custGeom>
            <a:avLst/>
            <a:gdLst/>
            <a:ahLst/>
            <a:cxnLst/>
            <a:rect l="l" t="t" r="r" b="b"/>
            <a:pathLst>
              <a:path w="1457" h="24370" extrusionOk="0">
                <a:moveTo>
                  <a:pt x="81" y="0"/>
                </a:moveTo>
                <a:lnTo>
                  <a:pt x="10" y="63"/>
                </a:lnTo>
                <a:lnTo>
                  <a:pt x="1" y="125"/>
                </a:lnTo>
                <a:lnTo>
                  <a:pt x="19" y="1634"/>
                </a:lnTo>
                <a:lnTo>
                  <a:pt x="81" y="4662"/>
                </a:lnTo>
                <a:lnTo>
                  <a:pt x="260" y="9216"/>
                </a:lnTo>
                <a:lnTo>
                  <a:pt x="635" y="15288"/>
                </a:lnTo>
                <a:lnTo>
                  <a:pt x="1117" y="21343"/>
                </a:lnTo>
                <a:lnTo>
                  <a:pt x="1394" y="24343"/>
                </a:lnTo>
                <a:lnTo>
                  <a:pt x="1403" y="24370"/>
                </a:lnTo>
                <a:lnTo>
                  <a:pt x="1438" y="24370"/>
                </a:lnTo>
                <a:lnTo>
                  <a:pt x="1447" y="24343"/>
                </a:lnTo>
                <a:lnTo>
                  <a:pt x="1456" y="21334"/>
                </a:lnTo>
                <a:lnTo>
                  <a:pt x="1349" y="15261"/>
                </a:lnTo>
                <a:lnTo>
                  <a:pt x="1162" y="10698"/>
                </a:lnTo>
                <a:lnTo>
                  <a:pt x="974" y="7662"/>
                </a:lnTo>
                <a:lnTo>
                  <a:pt x="742" y="4635"/>
                </a:lnTo>
                <a:lnTo>
                  <a:pt x="447" y="1625"/>
                </a:lnTo>
                <a:lnTo>
                  <a:pt x="277" y="125"/>
                </a:lnTo>
                <a:lnTo>
                  <a:pt x="260" y="72"/>
                </a:lnTo>
                <a:lnTo>
                  <a:pt x="179" y="0"/>
                </a:lnTo>
                <a:close/>
              </a:path>
            </a:pathLst>
          </a:custGeom>
          <a:solidFill>
            <a:schemeClr val="dk2">
              <a:alpha val="3213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" name="Google Shape;238;p6"/>
          <p:cNvSpPr/>
          <p:nvPr/>
        </p:nvSpPr>
        <p:spPr>
          <a:xfrm>
            <a:off x="1055974" y="1504125"/>
            <a:ext cx="40244" cy="275804"/>
          </a:xfrm>
          <a:custGeom>
            <a:avLst/>
            <a:gdLst/>
            <a:ahLst/>
            <a:cxnLst/>
            <a:rect l="l" t="t" r="r" b="b"/>
            <a:pathLst>
              <a:path w="1234" h="8457" extrusionOk="0">
                <a:moveTo>
                  <a:pt x="108" y="0"/>
                </a:moveTo>
                <a:lnTo>
                  <a:pt x="45" y="9"/>
                </a:lnTo>
                <a:lnTo>
                  <a:pt x="10" y="45"/>
                </a:lnTo>
                <a:lnTo>
                  <a:pt x="1" y="81"/>
                </a:lnTo>
                <a:lnTo>
                  <a:pt x="72" y="1134"/>
                </a:lnTo>
                <a:lnTo>
                  <a:pt x="304" y="3224"/>
                </a:lnTo>
                <a:lnTo>
                  <a:pt x="760" y="6340"/>
                </a:lnTo>
                <a:lnTo>
                  <a:pt x="1108" y="8421"/>
                </a:lnTo>
                <a:lnTo>
                  <a:pt x="1135" y="8457"/>
                </a:lnTo>
                <a:lnTo>
                  <a:pt x="1224" y="8448"/>
                </a:lnTo>
                <a:lnTo>
                  <a:pt x="1233" y="8403"/>
                </a:lnTo>
                <a:lnTo>
                  <a:pt x="992" y="6314"/>
                </a:lnTo>
                <a:lnTo>
                  <a:pt x="626" y="3179"/>
                </a:lnTo>
                <a:lnTo>
                  <a:pt x="340" y="1099"/>
                </a:lnTo>
                <a:lnTo>
                  <a:pt x="170" y="63"/>
                </a:lnTo>
                <a:lnTo>
                  <a:pt x="161" y="27"/>
                </a:lnTo>
                <a:lnTo>
                  <a:pt x="108" y="0"/>
                </a:lnTo>
                <a:close/>
              </a:path>
            </a:pathLst>
          </a:custGeom>
          <a:solidFill>
            <a:schemeClr val="dk2">
              <a:alpha val="3213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9" name="Google Shape;239;p6"/>
          <p:cNvSpPr/>
          <p:nvPr/>
        </p:nvSpPr>
        <p:spPr>
          <a:xfrm>
            <a:off x="1534464" y="2446821"/>
            <a:ext cx="58572" cy="622083"/>
          </a:xfrm>
          <a:custGeom>
            <a:avLst/>
            <a:gdLst/>
            <a:ahLst/>
            <a:cxnLst/>
            <a:rect l="l" t="t" r="r" b="b"/>
            <a:pathLst>
              <a:path w="1796" h="19075" extrusionOk="0">
                <a:moveTo>
                  <a:pt x="54" y="0"/>
                </a:moveTo>
                <a:lnTo>
                  <a:pt x="1" y="54"/>
                </a:lnTo>
                <a:lnTo>
                  <a:pt x="1" y="99"/>
                </a:lnTo>
                <a:lnTo>
                  <a:pt x="126" y="2474"/>
                </a:lnTo>
                <a:lnTo>
                  <a:pt x="465" y="7216"/>
                </a:lnTo>
                <a:lnTo>
                  <a:pt x="894" y="11949"/>
                </a:lnTo>
                <a:lnTo>
                  <a:pt x="1412" y="16673"/>
                </a:lnTo>
                <a:lnTo>
                  <a:pt x="1688" y="19039"/>
                </a:lnTo>
                <a:lnTo>
                  <a:pt x="1706" y="19075"/>
                </a:lnTo>
                <a:lnTo>
                  <a:pt x="1787" y="19075"/>
                </a:lnTo>
                <a:lnTo>
                  <a:pt x="1796" y="19039"/>
                </a:lnTo>
                <a:lnTo>
                  <a:pt x="1671" y="16664"/>
                </a:lnTo>
                <a:lnTo>
                  <a:pt x="1358" y="11922"/>
                </a:lnTo>
                <a:lnTo>
                  <a:pt x="974" y="7180"/>
                </a:lnTo>
                <a:lnTo>
                  <a:pt x="501" y="2456"/>
                </a:lnTo>
                <a:lnTo>
                  <a:pt x="215" y="99"/>
                </a:lnTo>
                <a:lnTo>
                  <a:pt x="197" y="54"/>
                </a:lnTo>
                <a:lnTo>
                  <a:pt x="135" y="0"/>
                </a:lnTo>
                <a:close/>
              </a:path>
            </a:pathLst>
          </a:custGeom>
          <a:solidFill>
            <a:schemeClr val="dk2">
              <a:alpha val="3213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0" name="Google Shape;240;p6"/>
          <p:cNvSpPr/>
          <p:nvPr/>
        </p:nvSpPr>
        <p:spPr>
          <a:xfrm>
            <a:off x="1693189" y="1763296"/>
            <a:ext cx="107491" cy="1219120"/>
          </a:xfrm>
          <a:custGeom>
            <a:avLst/>
            <a:gdLst/>
            <a:ahLst/>
            <a:cxnLst/>
            <a:rect l="l" t="t" r="r" b="b"/>
            <a:pathLst>
              <a:path w="3296" h="37382" extrusionOk="0">
                <a:moveTo>
                  <a:pt x="99" y="1"/>
                </a:moveTo>
                <a:lnTo>
                  <a:pt x="36" y="19"/>
                </a:lnTo>
                <a:lnTo>
                  <a:pt x="1" y="72"/>
                </a:lnTo>
                <a:lnTo>
                  <a:pt x="1" y="108"/>
                </a:lnTo>
                <a:lnTo>
                  <a:pt x="179" y="1305"/>
                </a:lnTo>
                <a:lnTo>
                  <a:pt x="492" y="3698"/>
                </a:lnTo>
                <a:lnTo>
                  <a:pt x="876" y="7297"/>
                </a:lnTo>
                <a:lnTo>
                  <a:pt x="1242" y="12101"/>
                </a:lnTo>
                <a:lnTo>
                  <a:pt x="1483" y="16914"/>
                </a:lnTo>
                <a:lnTo>
                  <a:pt x="1563" y="19334"/>
                </a:lnTo>
                <a:lnTo>
                  <a:pt x="1644" y="21602"/>
                </a:lnTo>
                <a:lnTo>
                  <a:pt x="1858" y="26121"/>
                </a:lnTo>
                <a:lnTo>
                  <a:pt x="2117" y="29505"/>
                </a:lnTo>
                <a:lnTo>
                  <a:pt x="2349" y="31756"/>
                </a:lnTo>
                <a:lnTo>
                  <a:pt x="2644" y="33997"/>
                </a:lnTo>
                <a:lnTo>
                  <a:pt x="3001" y="36238"/>
                </a:lnTo>
                <a:lnTo>
                  <a:pt x="3215" y="37346"/>
                </a:lnTo>
                <a:lnTo>
                  <a:pt x="3233" y="37382"/>
                </a:lnTo>
                <a:lnTo>
                  <a:pt x="3296" y="37364"/>
                </a:lnTo>
                <a:lnTo>
                  <a:pt x="3296" y="37328"/>
                </a:lnTo>
                <a:lnTo>
                  <a:pt x="3126" y="36176"/>
                </a:lnTo>
                <a:lnTo>
                  <a:pt x="2840" y="33854"/>
                </a:lnTo>
                <a:lnTo>
                  <a:pt x="2635" y="31523"/>
                </a:lnTo>
                <a:lnTo>
                  <a:pt x="2483" y="29193"/>
                </a:lnTo>
                <a:lnTo>
                  <a:pt x="2331" y="25674"/>
                </a:lnTo>
                <a:lnTo>
                  <a:pt x="2215" y="20977"/>
                </a:lnTo>
                <a:lnTo>
                  <a:pt x="2099" y="16280"/>
                </a:lnTo>
                <a:lnTo>
                  <a:pt x="1947" y="12762"/>
                </a:lnTo>
                <a:lnTo>
                  <a:pt x="1787" y="10431"/>
                </a:lnTo>
                <a:lnTo>
                  <a:pt x="1572" y="8109"/>
                </a:lnTo>
                <a:lnTo>
                  <a:pt x="1286" y="5787"/>
                </a:lnTo>
                <a:lnTo>
                  <a:pt x="911" y="3483"/>
                </a:lnTo>
                <a:lnTo>
                  <a:pt x="447" y="1197"/>
                </a:lnTo>
                <a:lnTo>
                  <a:pt x="170" y="63"/>
                </a:lnTo>
                <a:lnTo>
                  <a:pt x="152" y="28"/>
                </a:lnTo>
                <a:lnTo>
                  <a:pt x="99" y="1"/>
                </a:lnTo>
                <a:close/>
              </a:path>
            </a:pathLst>
          </a:custGeom>
          <a:solidFill>
            <a:schemeClr val="dk2">
              <a:alpha val="3213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1" name="Google Shape;241;p6"/>
          <p:cNvSpPr/>
          <p:nvPr/>
        </p:nvSpPr>
        <p:spPr>
          <a:xfrm>
            <a:off x="1599722" y="1266771"/>
            <a:ext cx="69334" cy="434235"/>
          </a:xfrm>
          <a:custGeom>
            <a:avLst/>
            <a:gdLst/>
            <a:ahLst/>
            <a:cxnLst/>
            <a:rect l="l" t="t" r="r" b="b"/>
            <a:pathLst>
              <a:path w="2126" h="13315" extrusionOk="0">
                <a:moveTo>
                  <a:pt x="98" y="0"/>
                </a:moveTo>
                <a:lnTo>
                  <a:pt x="36" y="18"/>
                </a:lnTo>
                <a:lnTo>
                  <a:pt x="0" y="63"/>
                </a:lnTo>
                <a:lnTo>
                  <a:pt x="0" y="98"/>
                </a:lnTo>
                <a:lnTo>
                  <a:pt x="491" y="3403"/>
                </a:lnTo>
                <a:lnTo>
                  <a:pt x="1304" y="8332"/>
                </a:lnTo>
                <a:lnTo>
                  <a:pt x="1813" y="11627"/>
                </a:lnTo>
                <a:lnTo>
                  <a:pt x="2036" y="13279"/>
                </a:lnTo>
                <a:lnTo>
                  <a:pt x="2054" y="13315"/>
                </a:lnTo>
                <a:lnTo>
                  <a:pt x="2116" y="13315"/>
                </a:lnTo>
                <a:lnTo>
                  <a:pt x="2125" y="13279"/>
                </a:lnTo>
                <a:lnTo>
                  <a:pt x="1974" y="11618"/>
                </a:lnTo>
                <a:lnTo>
                  <a:pt x="1625" y="8287"/>
                </a:lnTo>
                <a:lnTo>
                  <a:pt x="1161" y="4974"/>
                </a:lnTo>
                <a:lnTo>
                  <a:pt x="714" y="2501"/>
                </a:lnTo>
                <a:lnTo>
                  <a:pt x="357" y="866"/>
                </a:lnTo>
                <a:lnTo>
                  <a:pt x="161" y="54"/>
                </a:lnTo>
                <a:lnTo>
                  <a:pt x="143" y="27"/>
                </a:lnTo>
                <a:lnTo>
                  <a:pt x="98" y="0"/>
                </a:lnTo>
                <a:close/>
              </a:path>
            </a:pathLst>
          </a:custGeom>
          <a:solidFill>
            <a:schemeClr val="dk2">
              <a:alpha val="3213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2" name="Google Shape;242;p6"/>
          <p:cNvSpPr/>
          <p:nvPr/>
        </p:nvSpPr>
        <p:spPr>
          <a:xfrm>
            <a:off x="1562707" y="1745555"/>
            <a:ext cx="21002" cy="498613"/>
          </a:xfrm>
          <a:custGeom>
            <a:avLst/>
            <a:gdLst/>
            <a:ahLst/>
            <a:cxnLst/>
            <a:rect l="l" t="t" r="r" b="b"/>
            <a:pathLst>
              <a:path w="644" h="15289" extrusionOk="0">
                <a:moveTo>
                  <a:pt x="108" y="0"/>
                </a:moveTo>
                <a:lnTo>
                  <a:pt x="72" y="36"/>
                </a:lnTo>
                <a:lnTo>
                  <a:pt x="63" y="63"/>
                </a:lnTo>
                <a:lnTo>
                  <a:pt x="81" y="1956"/>
                </a:lnTo>
                <a:lnTo>
                  <a:pt x="46" y="5760"/>
                </a:lnTo>
                <a:lnTo>
                  <a:pt x="1" y="9573"/>
                </a:lnTo>
                <a:lnTo>
                  <a:pt x="19" y="12422"/>
                </a:lnTo>
                <a:lnTo>
                  <a:pt x="81" y="14315"/>
                </a:lnTo>
                <a:lnTo>
                  <a:pt x="126" y="15261"/>
                </a:lnTo>
                <a:lnTo>
                  <a:pt x="135" y="15279"/>
                </a:lnTo>
                <a:lnTo>
                  <a:pt x="171" y="15288"/>
                </a:lnTo>
                <a:lnTo>
                  <a:pt x="179" y="15270"/>
                </a:lnTo>
                <a:lnTo>
                  <a:pt x="313" y="14342"/>
                </a:lnTo>
                <a:lnTo>
                  <a:pt x="501" y="12457"/>
                </a:lnTo>
                <a:lnTo>
                  <a:pt x="608" y="10555"/>
                </a:lnTo>
                <a:lnTo>
                  <a:pt x="644" y="8635"/>
                </a:lnTo>
                <a:lnTo>
                  <a:pt x="617" y="6715"/>
                </a:lnTo>
                <a:lnTo>
                  <a:pt x="546" y="4795"/>
                </a:lnTo>
                <a:lnTo>
                  <a:pt x="367" y="1938"/>
                </a:lnTo>
                <a:lnTo>
                  <a:pt x="215" y="63"/>
                </a:lnTo>
                <a:lnTo>
                  <a:pt x="206" y="36"/>
                </a:lnTo>
                <a:lnTo>
                  <a:pt x="162" y="0"/>
                </a:lnTo>
                <a:close/>
              </a:path>
            </a:pathLst>
          </a:custGeom>
          <a:solidFill>
            <a:schemeClr val="dk2">
              <a:alpha val="3213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3" name="Google Shape;243;p6"/>
          <p:cNvSpPr/>
          <p:nvPr/>
        </p:nvSpPr>
        <p:spPr>
          <a:xfrm>
            <a:off x="1195490" y="3109084"/>
            <a:ext cx="73411" cy="1017869"/>
          </a:xfrm>
          <a:custGeom>
            <a:avLst/>
            <a:gdLst/>
            <a:ahLst/>
            <a:cxnLst/>
            <a:rect l="l" t="t" r="r" b="b"/>
            <a:pathLst>
              <a:path w="2251" h="31211" extrusionOk="0">
                <a:moveTo>
                  <a:pt x="45" y="0"/>
                </a:moveTo>
                <a:lnTo>
                  <a:pt x="0" y="45"/>
                </a:lnTo>
                <a:lnTo>
                  <a:pt x="0" y="80"/>
                </a:lnTo>
                <a:lnTo>
                  <a:pt x="223" y="3965"/>
                </a:lnTo>
                <a:lnTo>
                  <a:pt x="759" y="11734"/>
                </a:lnTo>
                <a:lnTo>
                  <a:pt x="1331" y="19494"/>
                </a:lnTo>
                <a:lnTo>
                  <a:pt x="1876" y="27263"/>
                </a:lnTo>
                <a:lnTo>
                  <a:pt x="2117" y="31148"/>
                </a:lnTo>
                <a:lnTo>
                  <a:pt x="2134" y="31201"/>
                </a:lnTo>
                <a:lnTo>
                  <a:pt x="2215" y="31210"/>
                </a:lnTo>
                <a:lnTo>
                  <a:pt x="2251" y="31174"/>
                </a:lnTo>
                <a:lnTo>
                  <a:pt x="2251" y="31148"/>
                </a:lnTo>
                <a:lnTo>
                  <a:pt x="2108" y="27254"/>
                </a:lnTo>
                <a:lnTo>
                  <a:pt x="1750" y="19476"/>
                </a:lnTo>
                <a:lnTo>
                  <a:pt x="1402" y="13645"/>
                </a:lnTo>
                <a:lnTo>
                  <a:pt x="1116" y="9760"/>
                </a:lnTo>
                <a:lnTo>
                  <a:pt x="786" y="5885"/>
                </a:lnTo>
                <a:lnTo>
                  <a:pt x="393" y="2009"/>
                </a:lnTo>
                <a:lnTo>
                  <a:pt x="170" y="80"/>
                </a:lnTo>
                <a:lnTo>
                  <a:pt x="161" y="45"/>
                </a:lnTo>
                <a:lnTo>
                  <a:pt x="107" y="0"/>
                </a:lnTo>
                <a:close/>
              </a:path>
            </a:pathLst>
          </a:custGeom>
          <a:solidFill>
            <a:schemeClr val="dk2">
              <a:alpha val="3213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4" name="Google Shape;244;p6"/>
          <p:cNvSpPr/>
          <p:nvPr/>
        </p:nvSpPr>
        <p:spPr>
          <a:xfrm>
            <a:off x="1364684" y="2941912"/>
            <a:ext cx="80422" cy="833804"/>
          </a:xfrm>
          <a:custGeom>
            <a:avLst/>
            <a:gdLst/>
            <a:ahLst/>
            <a:cxnLst/>
            <a:rect l="l" t="t" r="r" b="b"/>
            <a:pathLst>
              <a:path w="2466" h="25567" extrusionOk="0">
                <a:moveTo>
                  <a:pt x="54" y="0"/>
                </a:moveTo>
                <a:lnTo>
                  <a:pt x="1" y="45"/>
                </a:lnTo>
                <a:lnTo>
                  <a:pt x="1" y="90"/>
                </a:lnTo>
                <a:lnTo>
                  <a:pt x="143" y="3260"/>
                </a:lnTo>
                <a:lnTo>
                  <a:pt x="545" y="9654"/>
                </a:lnTo>
                <a:lnTo>
                  <a:pt x="956" y="14449"/>
                </a:lnTo>
                <a:lnTo>
                  <a:pt x="1286" y="17637"/>
                </a:lnTo>
                <a:lnTo>
                  <a:pt x="1679" y="20816"/>
                </a:lnTo>
                <a:lnTo>
                  <a:pt x="2135" y="23968"/>
                </a:lnTo>
                <a:lnTo>
                  <a:pt x="2385" y="25540"/>
                </a:lnTo>
                <a:lnTo>
                  <a:pt x="2403" y="25567"/>
                </a:lnTo>
                <a:lnTo>
                  <a:pt x="2456" y="25558"/>
                </a:lnTo>
                <a:lnTo>
                  <a:pt x="2465" y="25531"/>
                </a:lnTo>
                <a:lnTo>
                  <a:pt x="2394" y="23941"/>
                </a:lnTo>
                <a:lnTo>
                  <a:pt x="2206" y="20753"/>
                </a:lnTo>
                <a:lnTo>
                  <a:pt x="1849" y="15976"/>
                </a:lnTo>
                <a:lnTo>
                  <a:pt x="1242" y="9600"/>
                </a:lnTo>
                <a:lnTo>
                  <a:pt x="554" y="3251"/>
                </a:lnTo>
                <a:lnTo>
                  <a:pt x="197" y="90"/>
                </a:lnTo>
                <a:lnTo>
                  <a:pt x="188" y="45"/>
                </a:lnTo>
                <a:lnTo>
                  <a:pt x="126" y="0"/>
                </a:lnTo>
                <a:close/>
              </a:path>
            </a:pathLst>
          </a:custGeom>
          <a:solidFill>
            <a:schemeClr val="dk2">
              <a:alpha val="3213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" name="Google Shape;245;p6"/>
          <p:cNvSpPr/>
          <p:nvPr/>
        </p:nvSpPr>
        <p:spPr>
          <a:xfrm>
            <a:off x="1463402" y="2850173"/>
            <a:ext cx="62062" cy="346573"/>
          </a:xfrm>
          <a:custGeom>
            <a:avLst/>
            <a:gdLst/>
            <a:ahLst/>
            <a:cxnLst/>
            <a:rect l="l" t="t" r="r" b="b"/>
            <a:pathLst>
              <a:path w="1903" h="10627" extrusionOk="0">
                <a:moveTo>
                  <a:pt x="117" y="0"/>
                </a:moveTo>
                <a:lnTo>
                  <a:pt x="45" y="18"/>
                </a:lnTo>
                <a:lnTo>
                  <a:pt x="1" y="90"/>
                </a:lnTo>
                <a:lnTo>
                  <a:pt x="10" y="134"/>
                </a:lnTo>
                <a:lnTo>
                  <a:pt x="304" y="1429"/>
                </a:lnTo>
                <a:lnTo>
                  <a:pt x="849" y="4019"/>
                </a:lnTo>
                <a:lnTo>
                  <a:pt x="1296" y="6626"/>
                </a:lnTo>
                <a:lnTo>
                  <a:pt x="1644" y="9252"/>
                </a:lnTo>
                <a:lnTo>
                  <a:pt x="1778" y="10573"/>
                </a:lnTo>
                <a:lnTo>
                  <a:pt x="1796" y="10627"/>
                </a:lnTo>
                <a:lnTo>
                  <a:pt x="1894" y="10627"/>
                </a:lnTo>
                <a:lnTo>
                  <a:pt x="1903" y="10573"/>
                </a:lnTo>
                <a:lnTo>
                  <a:pt x="1885" y="9904"/>
                </a:lnTo>
                <a:lnTo>
                  <a:pt x="1814" y="8564"/>
                </a:lnTo>
                <a:lnTo>
                  <a:pt x="1697" y="7243"/>
                </a:lnTo>
                <a:lnTo>
                  <a:pt x="1537" y="5921"/>
                </a:lnTo>
                <a:lnTo>
                  <a:pt x="1331" y="4608"/>
                </a:lnTo>
                <a:lnTo>
                  <a:pt x="1072" y="3304"/>
                </a:lnTo>
                <a:lnTo>
                  <a:pt x="769" y="2010"/>
                </a:lnTo>
                <a:lnTo>
                  <a:pt x="412" y="724"/>
                </a:lnTo>
                <a:lnTo>
                  <a:pt x="206" y="81"/>
                </a:lnTo>
                <a:lnTo>
                  <a:pt x="188" y="36"/>
                </a:lnTo>
                <a:lnTo>
                  <a:pt x="117" y="0"/>
                </a:lnTo>
                <a:close/>
              </a:path>
            </a:pathLst>
          </a:custGeom>
          <a:solidFill>
            <a:schemeClr val="dk2">
              <a:alpha val="3213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" name="Google Shape;246;p6"/>
          <p:cNvSpPr/>
          <p:nvPr/>
        </p:nvSpPr>
        <p:spPr>
          <a:xfrm>
            <a:off x="1199567" y="2534777"/>
            <a:ext cx="21002" cy="389393"/>
          </a:xfrm>
          <a:custGeom>
            <a:avLst/>
            <a:gdLst/>
            <a:ahLst/>
            <a:cxnLst/>
            <a:rect l="l" t="t" r="r" b="b"/>
            <a:pathLst>
              <a:path w="644" h="11940" extrusionOk="0">
                <a:moveTo>
                  <a:pt x="54" y="0"/>
                </a:moveTo>
                <a:lnTo>
                  <a:pt x="9" y="36"/>
                </a:lnTo>
                <a:lnTo>
                  <a:pt x="0" y="72"/>
                </a:lnTo>
                <a:lnTo>
                  <a:pt x="9" y="1554"/>
                </a:lnTo>
                <a:lnTo>
                  <a:pt x="98" y="4519"/>
                </a:lnTo>
                <a:lnTo>
                  <a:pt x="259" y="7483"/>
                </a:lnTo>
                <a:lnTo>
                  <a:pt x="474" y="10448"/>
                </a:lnTo>
                <a:lnTo>
                  <a:pt x="590" y="11922"/>
                </a:lnTo>
                <a:lnTo>
                  <a:pt x="599" y="11940"/>
                </a:lnTo>
                <a:lnTo>
                  <a:pt x="643" y="11940"/>
                </a:lnTo>
                <a:lnTo>
                  <a:pt x="643" y="11922"/>
                </a:lnTo>
                <a:lnTo>
                  <a:pt x="563" y="8957"/>
                </a:lnTo>
                <a:lnTo>
                  <a:pt x="429" y="4510"/>
                </a:lnTo>
                <a:lnTo>
                  <a:pt x="286" y="1554"/>
                </a:lnTo>
                <a:lnTo>
                  <a:pt x="170" y="72"/>
                </a:lnTo>
                <a:lnTo>
                  <a:pt x="161" y="36"/>
                </a:lnTo>
                <a:lnTo>
                  <a:pt x="116" y="0"/>
                </a:lnTo>
                <a:close/>
              </a:path>
            </a:pathLst>
          </a:custGeom>
          <a:solidFill>
            <a:schemeClr val="dk2">
              <a:alpha val="3213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7" name="Google Shape;247;p6"/>
          <p:cNvSpPr/>
          <p:nvPr/>
        </p:nvSpPr>
        <p:spPr>
          <a:xfrm>
            <a:off x="1633770" y="2206859"/>
            <a:ext cx="40244" cy="578676"/>
          </a:xfrm>
          <a:custGeom>
            <a:avLst/>
            <a:gdLst/>
            <a:ahLst/>
            <a:cxnLst/>
            <a:rect l="l" t="t" r="r" b="b"/>
            <a:pathLst>
              <a:path w="1234" h="17744" extrusionOk="0">
                <a:moveTo>
                  <a:pt x="10" y="0"/>
                </a:moveTo>
                <a:lnTo>
                  <a:pt x="1" y="36"/>
                </a:lnTo>
                <a:lnTo>
                  <a:pt x="90" y="2206"/>
                </a:lnTo>
                <a:lnTo>
                  <a:pt x="287" y="6537"/>
                </a:lnTo>
                <a:lnTo>
                  <a:pt x="412" y="8707"/>
                </a:lnTo>
                <a:lnTo>
                  <a:pt x="537" y="10707"/>
                </a:lnTo>
                <a:lnTo>
                  <a:pt x="653" y="12716"/>
                </a:lnTo>
                <a:lnTo>
                  <a:pt x="697" y="13288"/>
                </a:lnTo>
                <a:lnTo>
                  <a:pt x="831" y="14547"/>
                </a:lnTo>
                <a:lnTo>
                  <a:pt x="885" y="15511"/>
                </a:lnTo>
                <a:lnTo>
                  <a:pt x="867" y="16136"/>
                </a:lnTo>
                <a:lnTo>
                  <a:pt x="787" y="16744"/>
                </a:lnTo>
                <a:lnTo>
                  <a:pt x="617" y="17315"/>
                </a:lnTo>
                <a:lnTo>
                  <a:pt x="492" y="17583"/>
                </a:lnTo>
                <a:lnTo>
                  <a:pt x="474" y="17619"/>
                </a:lnTo>
                <a:lnTo>
                  <a:pt x="492" y="17690"/>
                </a:lnTo>
                <a:lnTo>
                  <a:pt x="554" y="17744"/>
                </a:lnTo>
                <a:lnTo>
                  <a:pt x="626" y="17735"/>
                </a:lnTo>
                <a:lnTo>
                  <a:pt x="653" y="17708"/>
                </a:lnTo>
                <a:lnTo>
                  <a:pt x="849" y="17440"/>
                </a:lnTo>
                <a:lnTo>
                  <a:pt x="1099" y="16896"/>
                </a:lnTo>
                <a:lnTo>
                  <a:pt x="1215" y="16324"/>
                </a:lnTo>
                <a:lnTo>
                  <a:pt x="1233" y="15717"/>
                </a:lnTo>
                <a:lnTo>
                  <a:pt x="1233" y="15377"/>
                </a:lnTo>
                <a:lnTo>
                  <a:pt x="1180" y="14127"/>
                </a:lnTo>
                <a:lnTo>
                  <a:pt x="992" y="11627"/>
                </a:lnTo>
                <a:lnTo>
                  <a:pt x="903" y="10377"/>
                </a:lnTo>
                <a:lnTo>
                  <a:pt x="724" y="7787"/>
                </a:lnTo>
                <a:lnTo>
                  <a:pt x="313" y="2617"/>
                </a:lnTo>
                <a:lnTo>
                  <a:pt x="90" y="36"/>
                </a:lnTo>
                <a:lnTo>
                  <a:pt x="72" y="0"/>
                </a:lnTo>
                <a:close/>
              </a:path>
            </a:pathLst>
          </a:custGeom>
          <a:solidFill>
            <a:schemeClr val="dk2">
              <a:alpha val="3213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8" name="Google Shape;248;p6"/>
          <p:cNvSpPr/>
          <p:nvPr/>
        </p:nvSpPr>
        <p:spPr>
          <a:xfrm>
            <a:off x="1454662" y="2206859"/>
            <a:ext cx="19274" cy="156410"/>
          </a:xfrm>
          <a:custGeom>
            <a:avLst/>
            <a:gdLst/>
            <a:ahLst/>
            <a:cxnLst/>
            <a:rect l="l" t="t" r="r" b="b"/>
            <a:pathLst>
              <a:path w="591" h="4796" extrusionOk="0">
                <a:moveTo>
                  <a:pt x="10" y="0"/>
                </a:moveTo>
                <a:lnTo>
                  <a:pt x="1" y="45"/>
                </a:lnTo>
                <a:lnTo>
                  <a:pt x="117" y="1223"/>
                </a:lnTo>
                <a:lnTo>
                  <a:pt x="349" y="3581"/>
                </a:lnTo>
                <a:lnTo>
                  <a:pt x="492" y="4751"/>
                </a:lnTo>
                <a:lnTo>
                  <a:pt x="510" y="4795"/>
                </a:lnTo>
                <a:lnTo>
                  <a:pt x="581" y="4795"/>
                </a:lnTo>
                <a:lnTo>
                  <a:pt x="590" y="4751"/>
                </a:lnTo>
                <a:lnTo>
                  <a:pt x="492" y="3572"/>
                </a:lnTo>
                <a:lnTo>
                  <a:pt x="233" y="1223"/>
                </a:lnTo>
                <a:lnTo>
                  <a:pt x="99" y="45"/>
                </a:lnTo>
                <a:lnTo>
                  <a:pt x="81" y="9"/>
                </a:lnTo>
                <a:lnTo>
                  <a:pt x="10" y="0"/>
                </a:lnTo>
                <a:close/>
              </a:path>
            </a:pathLst>
          </a:custGeom>
          <a:solidFill>
            <a:schemeClr val="dk2">
              <a:alpha val="3213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9" name="Google Shape;249;p6"/>
          <p:cNvSpPr/>
          <p:nvPr/>
        </p:nvSpPr>
        <p:spPr>
          <a:xfrm>
            <a:off x="1011132" y="2834160"/>
            <a:ext cx="37309" cy="608680"/>
          </a:xfrm>
          <a:custGeom>
            <a:avLst/>
            <a:gdLst/>
            <a:ahLst/>
            <a:cxnLst/>
            <a:rect l="l" t="t" r="r" b="b"/>
            <a:pathLst>
              <a:path w="1144" h="18664" extrusionOk="0">
                <a:moveTo>
                  <a:pt x="27" y="0"/>
                </a:moveTo>
                <a:lnTo>
                  <a:pt x="18" y="45"/>
                </a:lnTo>
                <a:lnTo>
                  <a:pt x="1" y="2367"/>
                </a:lnTo>
                <a:lnTo>
                  <a:pt x="72" y="7010"/>
                </a:lnTo>
                <a:lnTo>
                  <a:pt x="242" y="10493"/>
                </a:lnTo>
                <a:lnTo>
                  <a:pt x="393" y="12815"/>
                </a:lnTo>
                <a:lnTo>
                  <a:pt x="599" y="15128"/>
                </a:lnTo>
                <a:lnTo>
                  <a:pt x="849" y="17440"/>
                </a:lnTo>
                <a:lnTo>
                  <a:pt x="1001" y="18592"/>
                </a:lnTo>
                <a:lnTo>
                  <a:pt x="1027" y="18646"/>
                </a:lnTo>
                <a:lnTo>
                  <a:pt x="1108" y="18664"/>
                </a:lnTo>
                <a:lnTo>
                  <a:pt x="1144" y="18628"/>
                </a:lnTo>
                <a:lnTo>
                  <a:pt x="1144" y="18592"/>
                </a:lnTo>
                <a:lnTo>
                  <a:pt x="822" y="13958"/>
                </a:lnTo>
                <a:lnTo>
                  <a:pt x="402" y="7001"/>
                </a:lnTo>
                <a:lnTo>
                  <a:pt x="188" y="2367"/>
                </a:lnTo>
                <a:lnTo>
                  <a:pt x="108" y="45"/>
                </a:lnTo>
                <a:lnTo>
                  <a:pt x="99" y="0"/>
                </a:lnTo>
                <a:close/>
              </a:path>
            </a:pathLst>
          </a:custGeom>
          <a:solidFill>
            <a:schemeClr val="dk2">
              <a:alpha val="3213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0" name="Google Shape;250;p6"/>
          <p:cNvSpPr/>
          <p:nvPr/>
        </p:nvSpPr>
        <p:spPr>
          <a:xfrm>
            <a:off x="1118590" y="3531057"/>
            <a:ext cx="33819" cy="362912"/>
          </a:xfrm>
          <a:custGeom>
            <a:avLst/>
            <a:gdLst/>
            <a:ahLst/>
            <a:cxnLst/>
            <a:rect l="l" t="t" r="r" b="b"/>
            <a:pathLst>
              <a:path w="1037" h="11128" extrusionOk="0">
                <a:moveTo>
                  <a:pt x="10" y="1"/>
                </a:moveTo>
                <a:lnTo>
                  <a:pt x="1" y="45"/>
                </a:lnTo>
                <a:lnTo>
                  <a:pt x="465" y="5564"/>
                </a:lnTo>
                <a:lnTo>
                  <a:pt x="920" y="11083"/>
                </a:lnTo>
                <a:lnTo>
                  <a:pt x="938" y="11127"/>
                </a:lnTo>
                <a:lnTo>
                  <a:pt x="1019" y="11127"/>
                </a:lnTo>
                <a:lnTo>
                  <a:pt x="1037" y="11083"/>
                </a:lnTo>
                <a:lnTo>
                  <a:pt x="965" y="9698"/>
                </a:lnTo>
                <a:lnTo>
                  <a:pt x="769" y="6939"/>
                </a:lnTo>
                <a:lnTo>
                  <a:pt x="403" y="2805"/>
                </a:lnTo>
                <a:lnTo>
                  <a:pt x="117" y="45"/>
                </a:lnTo>
                <a:lnTo>
                  <a:pt x="99" y="1"/>
                </a:lnTo>
                <a:close/>
              </a:path>
            </a:pathLst>
          </a:custGeom>
          <a:solidFill>
            <a:schemeClr val="dk2">
              <a:alpha val="3213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1" name="Google Shape;251;p6"/>
          <p:cNvSpPr/>
          <p:nvPr/>
        </p:nvSpPr>
        <p:spPr>
          <a:xfrm>
            <a:off x="1015502" y="3785891"/>
            <a:ext cx="45462" cy="476762"/>
          </a:xfrm>
          <a:custGeom>
            <a:avLst/>
            <a:gdLst/>
            <a:ahLst/>
            <a:cxnLst/>
            <a:rect l="l" t="t" r="r" b="b"/>
            <a:pathLst>
              <a:path w="1394" h="14619" extrusionOk="0">
                <a:moveTo>
                  <a:pt x="27" y="0"/>
                </a:moveTo>
                <a:lnTo>
                  <a:pt x="18" y="45"/>
                </a:lnTo>
                <a:lnTo>
                  <a:pt x="0" y="956"/>
                </a:lnTo>
                <a:lnTo>
                  <a:pt x="9" y="2786"/>
                </a:lnTo>
                <a:lnTo>
                  <a:pt x="63" y="4608"/>
                </a:lnTo>
                <a:lnTo>
                  <a:pt x="161" y="6430"/>
                </a:lnTo>
                <a:lnTo>
                  <a:pt x="304" y="8251"/>
                </a:lnTo>
                <a:lnTo>
                  <a:pt x="501" y="10073"/>
                </a:lnTo>
                <a:lnTo>
                  <a:pt x="760" y="11877"/>
                </a:lnTo>
                <a:lnTo>
                  <a:pt x="1072" y="13681"/>
                </a:lnTo>
                <a:lnTo>
                  <a:pt x="1251" y="14574"/>
                </a:lnTo>
                <a:lnTo>
                  <a:pt x="1277" y="14619"/>
                </a:lnTo>
                <a:lnTo>
                  <a:pt x="1376" y="14610"/>
                </a:lnTo>
                <a:lnTo>
                  <a:pt x="1394" y="14556"/>
                </a:lnTo>
                <a:lnTo>
                  <a:pt x="1152" y="12743"/>
                </a:lnTo>
                <a:lnTo>
                  <a:pt x="733" y="9127"/>
                </a:lnTo>
                <a:lnTo>
                  <a:pt x="393" y="5501"/>
                </a:lnTo>
                <a:lnTo>
                  <a:pt x="179" y="1867"/>
                </a:lnTo>
                <a:lnTo>
                  <a:pt x="117" y="45"/>
                </a:lnTo>
                <a:lnTo>
                  <a:pt x="108" y="0"/>
                </a:lnTo>
                <a:close/>
              </a:path>
            </a:pathLst>
          </a:custGeom>
          <a:solidFill>
            <a:schemeClr val="dk2">
              <a:alpha val="3213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" name="Google Shape;252;p6"/>
          <p:cNvSpPr/>
          <p:nvPr/>
        </p:nvSpPr>
        <p:spPr>
          <a:xfrm>
            <a:off x="1147713" y="4245140"/>
            <a:ext cx="32645" cy="312232"/>
          </a:xfrm>
          <a:custGeom>
            <a:avLst/>
            <a:gdLst/>
            <a:ahLst/>
            <a:cxnLst/>
            <a:rect l="l" t="t" r="r" b="b"/>
            <a:pathLst>
              <a:path w="1001" h="9574" extrusionOk="0">
                <a:moveTo>
                  <a:pt x="99" y="1"/>
                </a:moveTo>
                <a:lnTo>
                  <a:pt x="1" y="28"/>
                </a:lnTo>
                <a:lnTo>
                  <a:pt x="10" y="81"/>
                </a:lnTo>
                <a:lnTo>
                  <a:pt x="108" y="367"/>
                </a:lnTo>
                <a:lnTo>
                  <a:pt x="251" y="947"/>
                </a:lnTo>
                <a:lnTo>
                  <a:pt x="394" y="1831"/>
                </a:lnTo>
                <a:lnTo>
                  <a:pt x="492" y="3617"/>
                </a:lnTo>
                <a:lnTo>
                  <a:pt x="519" y="4823"/>
                </a:lnTo>
                <a:lnTo>
                  <a:pt x="563" y="5993"/>
                </a:lnTo>
                <a:lnTo>
                  <a:pt x="697" y="8332"/>
                </a:lnTo>
                <a:lnTo>
                  <a:pt x="778" y="9502"/>
                </a:lnTo>
                <a:lnTo>
                  <a:pt x="787" y="9538"/>
                </a:lnTo>
                <a:lnTo>
                  <a:pt x="840" y="9574"/>
                </a:lnTo>
                <a:lnTo>
                  <a:pt x="903" y="9574"/>
                </a:lnTo>
                <a:lnTo>
                  <a:pt x="947" y="9538"/>
                </a:lnTo>
                <a:lnTo>
                  <a:pt x="947" y="9502"/>
                </a:lnTo>
                <a:lnTo>
                  <a:pt x="956" y="8350"/>
                </a:lnTo>
                <a:lnTo>
                  <a:pt x="1001" y="5939"/>
                </a:lnTo>
                <a:lnTo>
                  <a:pt x="947" y="4100"/>
                </a:lnTo>
                <a:lnTo>
                  <a:pt x="840" y="2885"/>
                </a:lnTo>
                <a:lnTo>
                  <a:pt x="644" y="1715"/>
                </a:lnTo>
                <a:lnTo>
                  <a:pt x="331" y="581"/>
                </a:lnTo>
                <a:lnTo>
                  <a:pt x="126" y="45"/>
                </a:lnTo>
                <a:lnTo>
                  <a:pt x="99" y="1"/>
                </a:lnTo>
                <a:close/>
              </a:path>
            </a:pathLst>
          </a:custGeom>
          <a:solidFill>
            <a:schemeClr val="dk2">
              <a:alpha val="3213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3" name="Google Shape;253;p6"/>
          <p:cNvSpPr/>
          <p:nvPr/>
        </p:nvSpPr>
        <p:spPr>
          <a:xfrm>
            <a:off x="1465750" y="3918102"/>
            <a:ext cx="99338" cy="641031"/>
          </a:xfrm>
          <a:custGeom>
            <a:avLst/>
            <a:gdLst/>
            <a:ahLst/>
            <a:cxnLst/>
            <a:rect l="l" t="t" r="r" b="b"/>
            <a:pathLst>
              <a:path w="3046" h="19656" extrusionOk="0">
                <a:moveTo>
                  <a:pt x="81" y="0"/>
                </a:moveTo>
                <a:lnTo>
                  <a:pt x="9" y="9"/>
                </a:lnTo>
                <a:lnTo>
                  <a:pt x="0" y="45"/>
                </a:lnTo>
                <a:lnTo>
                  <a:pt x="223" y="2501"/>
                </a:lnTo>
                <a:lnTo>
                  <a:pt x="759" y="7394"/>
                </a:lnTo>
                <a:lnTo>
                  <a:pt x="1429" y="12270"/>
                </a:lnTo>
                <a:lnTo>
                  <a:pt x="2045" y="15914"/>
                </a:lnTo>
                <a:lnTo>
                  <a:pt x="2510" y="18334"/>
                </a:lnTo>
                <a:lnTo>
                  <a:pt x="2760" y="19539"/>
                </a:lnTo>
                <a:lnTo>
                  <a:pt x="2786" y="19602"/>
                </a:lnTo>
                <a:lnTo>
                  <a:pt x="2876" y="19655"/>
                </a:lnTo>
                <a:lnTo>
                  <a:pt x="2983" y="19620"/>
                </a:lnTo>
                <a:lnTo>
                  <a:pt x="3045" y="19530"/>
                </a:lnTo>
                <a:lnTo>
                  <a:pt x="3045" y="19459"/>
                </a:lnTo>
                <a:lnTo>
                  <a:pt x="2331" y="14601"/>
                </a:lnTo>
                <a:lnTo>
                  <a:pt x="822" y="4894"/>
                </a:lnTo>
                <a:lnTo>
                  <a:pt x="98" y="27"/>
                </a:lnTo>
                <a:lnTo>
                  <a:pt x="81" y="0"/>
                </a:lnTo>
                <a:close/>
              </a:path>
            </a:pathLst>
          </a:custGeom>
          <a:solidFill>
            <a:schemeClr val="dk2">
              <a:alpha val="3213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4" name="Google Shape;254;p6"/>
          <p:cNvSpPr/>
          <p:nvPr/>
        </p:nvSpPr>
        <p:spPr>
          <a:xfrm>
            <a:off x="1376913" y="4079436"/>
            <a:ext cx="7892" cy="411244"/>
          </a:xfrm>
          <a:custGeom>
            <a:avLst/>
            <a:gdLst/>
            <a:ahLst/>
            <a:cxnLst/>
            <a:rect l="l" t="t" r="r" b="b"/>
            <a:pathLst>
              <a:path w="242" h="12610" extrusionOk="0">
                <a:moveTo>
                  <a:pt x="135" y="1"/>
                </a:moveTo>
                <a:lnTo>
                  <a:pt x="117" y="54"/>
                </a:lnTo>
                <a:lnTo>
                  <a:pt x="72" y="1617"/>
                </a:lnTo>
                <a:lnTo>
                  <a:pt x="10" y="4742"/>
                </a:lnTo>
                <a:lnTo>
                  <a:pt x="1" y="7868"/>
                </a:lnTo>
                <a:lnTo>
                  <a:pt x="36" y="10993"/>
                </a:lnTo>
                <a:lnTo>
                  <a:pt x="81" y="12556"/>
                </a:lnTo>
                <a:lnTo>
                  <a:pt x="99" y="12610"/>
                </a:lnTo>
                <a:lnTo>
                  <a:pt x="197" y="12610"/>
                </a:lnTo>
                <a:lnTo>
                  <a:pt x="215" y="12556"/>
                </a:lnTo>
                <a:lnTo>
                  <a:pt x="242" y="6305"/>
                </a:lnTo>
                <a:lnTo>
                  <a:pt x="242" y="54"/>
                </a:lnTo>
                <a:lnTo>
                  <a:pt x="233" y="1"/>
                </a:lnTo>
                <a:close/>
              </a:path>
            </a:pathLst>
          </a:custGeom>
          <a:solidFill>
            <a:schemeClr val="dk2">
              <a:alpha val="3213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" name="Google Shape;255;p6"/>
          <p:cNvSpPr/>
          <p:nvPr/>
        </p:nvSpPr>
        <p:spPr>
          <a:xfrm>
            <a:off x="1294502" y="4430966"/>
            <a:ext cx="27394" cy="353846"/>
          </a:xfrm>
          <a:custGeom>
            <a:avLst/>
            <a:gdLst/>
            <a:ahLst/>
            <a:cxnLst/>
            <a:rect l="l" t="t" r="r" b="b"/>
            <a:pathLst>
              <a:path w="840" h="10850" extrusionOk="0">
                <a:moveTo>
                  <a:pt x="36" y="0"/>
                </a:moveTo>
                <a:lnTo>
                  <a:pt x="27" y="36"/>
                </a:lnTo>
                <a:lnTo>
                  <a:pt x="0" y="1384"/>
                </a:lnTo>
                <a:lnTo>
                  <a:pt x="63" y="4081"/>
                </a:lnTo>
                <a:lnTo>
                  <a:pt x="242" y="6787"/>
                </a:lnTo>
                <a:lnTo>
                  <a:pt x="527" y="9475"/>
                </a:lnTo>
                <a:lnTo>
                  <a:pt x="715" y="10805"/>
                </a:lnTo>
                <a:lnTo>
                  <a:pt x="733" y="10850"/>
                </a:lnTo>
                <a:lnTo>
                  <a:pt x="822" y="10841"/>
                </a:lnTo>
                <a:lnTo>
                  <a:pt x="840" y="10787"/>
                </a:lnTo>
                <a:lnTo>
                  <a:pt x="492" y="5412"/>
                </a:lnTo>
                <a:lnTo>
                  <a:pt x="108" y="36"/>
                </a:lnTo>
                <a:lnTo>
                  <a:pt x="99" y="0"/>
                </a:lnTo>
                <a:close/>
              </a:path>
            </a:pathLst>
          </a:custGeom>
          <a:solidFill>
            <a:srgbClr val="8D384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" name="Google Shape;256;p6"/>
          <p:cNvSpPr/>
          <p:nvPr/>
        </p:nvSpPr>
        <p:spPr>
          <a:xfrm>
            <a:off x="1662599" y="3746854"/>
            <a:ext cx="37309" cy="793332"/>
          </a:xfrm>
          <a:custGeom>
            <a:avLst/>
            <a:gdLst/>
            <a:ahLst/>
            <a:cxnLst/>
            <a:rect l="l" t="t" r="r" b="b"/>
            <a:pathLst>
              <a:path w="1144" h="24326" extrusionOk="0">
                <a:moveTo>
                  <a:pt x="63" y="1"/>
                </a:moveTo>
                <a:lnTo>
                  <a:pt x="54" y="27"/>
                </a:lnTo>
                <a:lnTo>
                  <a:pt x="10" y="1537"/>
                </a:lnTo>
                <a:lnTo>
                  <a:pt x="1" y="4573"/>
                </a:lnTo>
                <a:lnTo>
                  <a:pt x="108" y="9118"/>
                </a:lnTo>
                <a:lnTo>
                  <a:pt x="224" y="12136"/>
                </a:lnTo>
                <a:lnTo>
                  <a:pt x="331" y="15164"/>
                </a:lnTo>
                <a:lnTo>
                  <a:pt x="555" y="19718"/>
                </a:lnTo>
                <a:lnTo>
                  <a:pt x="796" y="22745"/>
                </a:lnTo>
                <a:lnTo>
                  <a:pt x="965" y="24245"/>
                </a:lnTo>
                <a:lnTo>
                  <a:pt x="974" y="24281"/>
                </a:lnTo>
                <a:lnTo>
                  <a:pt x="1028" y="24326"/>
                </a:lnTo>
                <a:lnTo>
                  <a:pt x="1090" y="24326"/>
                </a:lnTo>
                <a:lnTo>
                  <a:pt x="1135" y="24281"/>
                </a:lnTo>
                <a:lnTo>
                  <a:pt x="1144" y="24245"/>
                </a:lnTo>
                <a:lnTo>
                  <a:pt x="1135" y="22736"/>
                </a:lnTo>
                <a:lnTo>
                  <a:pt x="1028" y="19709"/>
                </a:lnTo>
                <a:lnTo>
                  <a:pt x="796" y="15164"/>
                </a:lnTo>
                <a:lnTo>
                  <a:pt x="653" y="12136"/>
                </a:lnTo>
                <a:lnTo>
                  <a:pt x="537" y="9109"/>
                </a:lnTo>
                <a:lnTo>
                  <a:pt x="376" y="4564"/>
                </a:lnTo>
                <a:lnTo>
                  <a:pt x="224" y="1537"/>
                </a:lnTo>
                <a:lnTo>
                  <a:pt x="126" y="27"/>
                </a:lnTo>
                <a:lnTo>
                  <a:pt x="117" y="1"/>
                </a:lnTo>
                <a:close/>
              </a:path>
            </a:pathLst>
          </a:custGeom>
          <a:solidFill>
            <a:schemeClr val="dk2">
              <a:alpha val="3213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" name="Google Shape;257;p6"/>
          <p:cNvSpPr/>
          <p:nvPr/>
        </p:nvSpPr>
        <p:spPr>
          <a:xfrm>
            <a:off x="1779971" y="3828417"/>
            <a:ext cx="64116" cy="627888"/>
          </a:xfrm>
          <a:custGeom>
            <a:avLst/>
            <a:gdLst/>
            <a:ahLst/>
            <a:cxnLst/>
            <a:rect l="l" t="t" r="r" b="b"/>
            <a:pathLst>
              <a:path w="1966" h="19253" extrusionOk="0">
                <a:moveTo>
                  <a:pt x="81" y="0"/>
                </a:moveTo>
                <a:lnTo>
                  <a:pt x="10" y="18"/>
                </a:lnTo>
                <a:lnTo>
                  <a:pt x="1" y="63"/>
                </a:lnTo>
                <a:lnTo>
                  <a:pt x="197" y="1250"/>
                </a:lnTo>
                <a:lnTo>
                  <a:pt x="545" y="3626"/>
                </a:lnTo>
                <a:lnTo>
                  <a:pt x="849" y="6010"/>
                </a:lnTo>
                <a:lnTo>
                  <a:pt x="1108" y="8394"/>
                </a:lnTo>
                <a:lnTo>
                  <a:pt x="1421" y="11984"/>
                </a:lnTo>
                <a:lnTo>
                  <a:pt x="1688" y="16779"/>
                </a:lnTo>
                <a:lnTo>
                  <a:pt x="1760" y="19182"/>
                </a:lnTo>
                <a:lnTo>
                  <a:pt x="1760" y="19217"/>
                </a:lnTo>
                <a:lnTo>
                  <a:pt x="1805" y="19253"/>
                </a:lnTo>
                <a:lnTo>
                  <a:pt x="1867" y="19253"/>
                </a:lnTo>
                <a:lnTo>
                  <a:pt x="1912" y="19217"/>
                </a:lnTo>
                <a:lnTo>
                  <a:pt x="1921" y="19182"/>
                </a:lnTo>
                <a:lnTo>
                  <a:pt x="1956" y="17976"/>
                </a:lnTo>
                <a:lnTo>
                  <a:pt x="1965" y="15556"/>
                </a:lnTo>
                <a:lnTo>
                  <a:pt x="1894" y="13154"/>
                </a:lnTo>
                <a:lnTo>
                  <a:pt x="1733" y="10752"/>
                </a:lnTo>
                <a:lnTo>
                  <a:pt x="1501" y="8349"/>
                </a:lnTo>
                <a:lnTo>
                  <a:pt x="1197" y="5965"/>
                </a:lnTo>
                <a:lnTo>
                  <a:pt x="813" y="3581"/>
                </a:lnTo>
                <a:lnTo>
                  <a:pt x="358" y="1214"/>
                </a:lnTo>
                <a:lnTo>
                  <a:pt x="108" y="36"/>
                </a:lnTo>
                <a:lnTo>
                  <a:pt x="81" y="0"/>
                </a:lnTo>
                <a:close/>
              </a:path>
            </a:pathLst>
          </a:custGeom>
          <a:solidFill>
            <a:schemeClr val="dk2">
              <a:alpha val="3213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8" name="Google Shape;258;p6"/>
          <p:cNvSpPr/>
          <p:nvPr/>
        </p:nvSpPr>
        <p:spPr>
          <a:xfrm>
            <a:off x="1750848" y="3295464"/>
            <a:ext cx="69628" cy="458988"/>
          </a:xfrm>
          <a:custGeom>
            <a:avLst/>
            <a:gdLst/>
            <a:ahLst/>
            <a:cxnLst/>
            <a:rect l="l" t="t" r="r" b="b"/>
            <a:pathLst>
              <a:path w="2135" h="14074" extrusionOk="0">
                <a:moveTo>
                  <a:pt x="10" y="0"/>
                </a:moveTo>
                <a:lnTo>
                  <a:pt x="1" y="27"/>
                </a:lnTo>
                <a:lnTo>
                  <a:pt x="170" y="1786"/>
                </a:lnTo>
                <a:lnTo>
                  <a:pt x="563" y="5305"/>
                </a:lnTo>
                <a:lnTo>
                  <a:pt x="1045" y="8814"/>
                </a:lnTo>
                <a:lnTo>
                  <a:pt x="1653" y="12297"/>
                </a:lnTo>
                <a:lnTo>
                  <a:pt x="2010" y="14029"/>
                </a:lnTo>
                <a:lnTo>
                  <a:pt x="2037" y="14074"/>
                </a:lnTo>
                <a:lnTo>
                  <a:pt x="2126" y="14047"/>
                </a:lnTo>
                <a:lnTo>
                  <a:pt x="2135" y="13993"/>
                </a:lnTo>
                <a:lnTo>
                  <a:pt x="1608" y="10502"/>
                </a:lnTo>
                <a:lnTo>
                  <a:pt x="795" y="5269"/>
                </a:lnTo>
                <a:lnTo>
                  <a:pt x="295" y="1777"/>
                </a:lnTo>
                <a:lnTo>
                  <a:pt x="63" y="27"/>
                </a:lnTo>
                <a:lnTo>
                  <a:pt x="54" y="0"/>
                </a:lnTo>
                <a:close/>
              </a:path>
            </a:pathLst>
          </a:custGeom>
          <a:solidFill>
            <a:schemeClr val="dk2">
              <a:alpha val="3213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9" name="Google Shape;259;p6"/>
          <p:cNvSpPr/>
          <p:nvPr/>
        </p:nvSpPr>
        <p:spPr>
          <a:xfrm>
            <a:off x="1849860" y="3373799"/>
            <a:ext cx="46929" cy="366695"/>
          </a:xfrm>
          <a:custGeom>
            <a:avLst/>
            <a:gdLst/>
            <a:ahLst/>
            <a:cxnLst/>
            <a:rect l="l" t="t" r="r" b="b"/>
            <a:pathLst>
              <a:path w="1439" h="11244" extrusionOk="0">
                <a:moveTo>
                  <a:pt x="54" y="0"/>
                </a:moveTo>
                <a:lnTo>
                  <a:pt x="10" y="18"/>
                </a:lnTo>
                <a:lnTo>
                  <a:pt x="1" y="45"/>
                </a:lnTo>
                <a:lnTo>
                  <a:pt x="215" y="1429"/>
                </a:lnTo>
                <a:lnTo>
                  <a:pt x="581" y="4215"/>
                </a:lnTo>
                <a:lnTo>
                  <a:pt x="1055" y="8403"/>
                </a:lnTo>
                <a:lnTo>
                  <a:pt x="1331" y="11199"/>
                </a:lnTo>
                <a:lnTo>
                  <a:pt x="1349" y="11243"/>
                </a:lnTo>
                <a:lnTo>
                  <a:pt x="1430" y="11243"/>
                </a:lnTo>
                <a:lnTo>
                  <a:pt x="1439" y="11199"/>
                </a:lnTo>
                <a:lnTo>
                  <a:pt x="1376" y="9788"/>
                </a:lnTo>
                <a:lnTo>
                  <a:pt x="1144" y="6984"/>
                </a:lnTo>
                <a:lnTo>
                  <a:pt x="778" y="4189"/>
                </a:lnTo>
                <a:lnTo>
                  <a:pt x="322" y="1411"/>
                </a:lnTo>
                <a:lnTo>
                  <a:pt x="63" y="27"/>
                </a:lnTo>
                <a:lnTo>
                  <a:pt x="54" y="0"/>
                </a:lnTo>
                <a:close/>
              </a:path>
            </a:pathLst>
          </a:custGeom>
          <a:solidFill>
            <a:schemeClr val="dk2">
              <a:alpha val="3213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0" name="Google Shape;260;p6"/>
          <p:cNvSpPr/>
          <p:nvPr/>
        </p:nvSpPr>
        <p:spPr>
          <a:xfrm>
            <a:off x="1531562" y="3202551"/>
            <a:ext cx="23611" cy="411831"/>
          </a:xfrm>
          <a:custGeom>
            <a:avLst/>
            <a:gdLst/>
            <a:ahLst/>
            <a:cxnLst/>
            <a:rect l="l" t="t" r="r" b="b"/>
            <a:pathLst>
              <a:path w="724" h="12628" extrusionOk="0">
                <a:moveTo>
                  <a:pt x="643" y="1"/>
                </a:moveTo>
                <a:lnTo>
                  <a:pt x="634" y="45"/>
                </a:lnTo>
                <a:lnTo>
                  <a:pt x="456" y="3171"/>
                </a:lnTo>
                <a:lnTo>
                  <a:pt x="179" y="7859"/>
                </a:lnTo>
                <a:lnTo>
                  <a:pt x="45" y="10984"/>
                </a:lnTo>
                <a:lnTo>
                  <a:pt x="0" y="12547"/>
                </a:lnTo>
                <a:lnTo>
                  <a:pt x="9" y="12583"/>
                </a:lnTo>
                <a:lnTo>
                  <a:pt x="54" y="12627"/>
                </a:lnTo>
                <a:lnTo>
                  <a:pt x="116" y="12627"/>
                </a:lnTo>
                <a:lnTo>
                  <a:pt x="161" y="12583"/>
                </a:lnTo>
                <a:lnTo>
                  <a:pt x="170" y="12547"/>
                </a:lnTo>
                <a:lnTo>
                  <a:pt x="322" y="10993"/>
                </a:lnTo>
                <a:lnTo>
                  <a:pt x="536" y="7868"/>
                </a:lnTo>
                <a:lnTo>
                  <a:pt x="652" y="4733"/>
                </a:lnTo>
                <a:lnTo>
                  <a:pt x="715" y="1608"/>
                </a:lnTo>
                <a:lnTo>
                  <a:pt x="724" y="45"/>
                </a:lnTo>
                <a:lnTo>
                  <a:pt x="715" y="1"/>
                </a:lnTo>
                <a:close/>
              </a:path>
            </a:pathLst>
          </a:custGeom>
          <a:solidFill>
            <a:schemeClr val="dk2">
              <a:alpha val="3213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" name="Google Shape;261;p6"/>
          <p:cNvSpPr/>
          <p:nvPr/>
        </p:nvSpPr>
        <p:spPr>
          <a:xfrm>
            <a:off x="1629106" y="3368842"/>
            <a:ext cx="33526" cy="218439"/>
          </a:xfrm>
          <a:custGeom>
            <a:avLst/>
            <a:gdLst/>
            <a:ahLst/>
            <a:cxnLst/>
            <a:rect l="l" t="t" r="r" b="b"/>
            <a:pathLst>
              <a:path w="1028" h="6698" extrusionOk="0">
                <a:moveTo>
                  <a:pt x="55" y="1"/>
                </a:moveTo>
                <a:lnTo>
                  <a:pt x="1" y="9"/>
                </a:lnTo>
                <a:lnTo>
                  <a:pt x="1" y="45"/>
                </a:lnTo>
                <a:lnTo>
                  <a:pt x="278" y="1688"/>
                </a:lnTo>
                <a:lnTo>
                  <a:pt x="715" y="4992"/>
                </a:lnTo>
                <a:lnTo>
                  <a:pt x="903" y="6644"/>
                </a:lnTo>
                <a:lnTo>
                  <a:pt x="921" y="6698"/>
                </a:lnTo>
                <a:lnTo>
                  <a:pt x="1019" y="6698"/>
                </a:lnTo>
                <a:lnTo>
                  <a:pt x="1028" y="6644"/>
                </a:lnTo>
                <a:lnTo>
                  <a:pt x="974" y="5805"/>
                </a:lnTo>
                <a:lnTo>
                  <a:pt x="796" y="4144"/>
                </a:lnTo>
                <a:lnTo>
                  <a:pt x="555" y="2492"/>
                </a:lnTo>
                <a:lnTo>
                  <a:pt x="242" y="849"/>
                </a:lnTo>
                <a:lnTo>
                  <a:pt x="72" y="27"/>
                </a:lnTo>
                <a:lnTo>
                  <a:pt x="55" y="1"/>
                </a:lnTo>
                <a:close/>
              </a:path>
            </a:pathLst>
          </a:custGeom>
          <a:solidFill>
            <a:schemeClr val="dk2">
              <a:alpha val="3213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2" name="Google Shape;262;p6"/>
          <p:cNvSpPr/>
          <p:nvPr/>
        </p:nvSpPr>
        <p:spPr>
          <a:xfrm>
            <a:off x="1558337" y="3811524"/>
            <a:ext cx="16926" cy="156997"/>
          </a:xfrm>
          <a:custGeom>
            <a:avLst/>
            <a:gdLst/>
            <a:ahLst/>
            <a:cxnLst/>
            <a:rect l="l" t="t" r="r" b="b"/>
            <a:pathLst>
              <a:path w="519" h="4814" extrusionOk="0">
                <a:moveTo>
                  <a:pt x="10" y="0"/>
                </a:moveTo>
                <a:lnTo>
                  <a:pt x="1" y="54"/>
                </a:lnTo>
                <a:lnTo>
                  <a:pt x="188" y="2411"/>
                </a:lnTo>
                <a:lnTo>
                  <a:pt x="430" y="4769"/>
                </a:lnTo>
                <a:lnTo>
                  <a:pt x="439" y="4804"/>
                </a:lnTo>
                <a:lnTo>
                  <a:pt x="510" y="4813"/>
                </a:lnTo>
                <a:lnTo>
                  <a:pt x="519" y="4769"/>
                </a:lnTo>
                <a:lnTo>
                  <a:pt x="510" y="4179"/>
                </a:lnTo>
                <a:lnTo>
                  <a:pt x="447" y="2992"/>
                </a:lnTo>
                <a:lnTo>
                  <a:pt x="287" y="1223"/>
                </a:lnTo>
                <a:lnTo>
                  <a:pt x="126" y="54"/>
                </a:lnTo>
                <a:lnTo>
                  <a:pt x="108" y="0"/>
                </a:lnTo>
                <a:close/>
              </a:path>
            </a:pathLst>
          </a:custGeom>
          <a:solidFill>
            <a:schemeClr val="dk2">
              <a:alpha val="3213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3" name="Google Shape;263;p6"/>
          <p:cNvSpPr/>
          <p:nvPr/>
        </p:nvSpPr>
        <p:spPr>
          <a:xfrm>
            <a:off x="1676883" y="3110225"/>
            <a:ext cx="25079" cy="196621"/>
          </a:xfrm>
          <a:custGeom>
            <a:avLst/>
            <a:gdLst/>
            <a:ahLst/>
            <a:cxnLst/>
            <a:rect l="l" t="t" r="r" b="b"/>
            <a:pathLst>
              <a:path w="769" h="6029" extrusionOk="0">
                <a:moveTo>
                  <a:pt x="18" y="1"/>
                </a:moveTo>
                <a:lnTo>
                  <a:pt x="0" y="45"/>
                </a:lnTo>
                <a:lnTo>
                  <a:pt x="18" y="796"/>
                </a:lnTo>
                <a:lnTo>
                  <a:pt x="108" y="2296"/>
                </a:lnTo>
                <a:lnTo>
                  <a:pt x="259" y="3778"/>
                </a:lnTo>
                <a:lnTo>
                  <a:pt x="501" y="5252"/>
                </a:lnTo>
                <a:lnTo>
                  <a:pt x="670" y="5984"/>
                </a:lnTo>
                <a:lnTo>
                  <a:pt x="688" y="6028"/>
                </a:lnTo>
                <a:lnTo>
                  <a:pt x="759" y="6002"/>
                </a:lnTo>
                <a:lnTo>
                  <a:pt x="768" y="5957"/>
                </a:lnTo>
                <a:lnTo>
                  <a:pt x="563" y="4484"/>
                </a:lnTo>
                <a:lnTo>
                  <a:pt x="295" y="2269"/>
                </a:lnTo>
                <a:lnTo>
                  <a:pt x="170" y="796"/>
                </a:lnTo>
                <a:lnTo>
                  <a:pt x="134" y="45"/>
                </a:lnTo>
                <a:lnTo>
                  <a:pt x="117" y="1"/>
                </a:lnTo>
                <a:close/>
              </a:path>
            </a:pathLst>
          </a:custGeom>
          <a:solidFill>
            <a:schemeClr val="dk2">
              <a:alpha val="3213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4" name="Google Shape;264;p6"/>
          <p:cNvSpPr/>
          <p:nvPr/>
        </p:nvSpPr>
        <p:spPr>
          <a:xfrm>
            <a:off x="1802409" y="3140522"/>
            <a:ext cx="20709" cy="187881"/>
          </a:xfrm>
          <a:custGeom>
            <a:avLst/>
            <a:gdLst/>
            <a:ahLst/>
            <a:cxnLst/>
            <a:rect l="l" t="t" r="r" b="b"/>
            <a:pathLst>
              <a:path w="635" h="5761" extrusionOk="0">
                <a:moveTo>
                  <a:pt x="90" y="0"/>
                </a:moveTo>
                <a:lnTo>
                  <a:pt x="9" y="9"/>
                </a:lnTo>
                <a:lnTo>
                  <a:pt x="0" y="54"/>
                </a:lnTo>
                <a:lnTo>
                  <a:pt x="161" y="1465"/>
                </a:lnTo>
                <a:lnTo>
                  <a:pt x="393" y="4287"/>
                </a:lnTo>
                <a:lnTo>
                  <a:pt x="465" y="5707"/>
                </a:lnTo>
                <a:lnTo>
                  <a:pt x="482" y="5760"/>
                </a:lnTo>
                <a:lnTo>
                  <a:pt x="581" y="5760"/>
                </a:lnTo>
                <a:lnTo>
                  <a:pt x="599" y="5707"/>
                </a:lnTo>
                <a:lnTo>
                  <a:pt x="634" y="4992"/>
                </a:lnTo>
                <a:lnTo>
                  <a:pt x="607" y="3564"/>
                </a:lnTo>
                <a:lnTo>
                  <a:pt x="482" y="2144"/>
                </a:lnTo>
                <a:lnTo>
                  <a:pt x="268" y="742"/>
                </a:lnTo>
                <a:lnTo>
                  <a:pt x="116" y="36"/>
                </a:lnTo>
                <a:lnTo>
                  <a:pt x="90" y="0"/>
                </a:lnTo>
                <a:close/>
              </a:path>
            </a:pathLst>
          </a:custGeom>
          <a:solidFill>
            <a:schemeClr val="dk2">
              <a:alpha val="3213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" name="Google Shape;265;p6"/>
          <p:cNvSpPr/>
          <p:nvPr/>
        </p:nvSpPr>
        <p:spPr>
          <a:xfrm>
            <a:off x="1000663" y="2268301"/>
            <a:ext cx="20122" cy="401916"/>
          </a:xfrm>
          <a:custGeom>
            <a:avLst/>
            <a:gdLst/>
            <a:ahLst/>
            <a:cxnLst/>
            <a:rect l="l" t="t" r="r" b="b"/>
            <a:pathLst>
              <a:path w="617" h="12324" extrusionOk="0">
                <a:moveTo>
                  <a:pt x="9" y="0"/>
                </a:moveTo>
                <a:lnTo>
                  <a:pt x="0" y="45"/>
                </a:lnTo>
                <a:lnTo>
                  <a:pt x="0" y="1518"/>
                </a:lnTo>
                <a:lnTo>
                  <a:pt x="54" y="4465"/>
                </a:lnTo>
                <a:lnTo>
                  <a:pt x="98" y="5939"/>
                </a:lnTo>
                <a:lnTo>
                  <a:pt x="143" y="7251"/>
                </a:lnTo>
                <a:lnTo>
                  <a:pt x="197" y="8555"/>
                </a:lnTo>
                <a:lnTo>
                  <a:pt x="268" y="9412"/>
                </a:lnTo>
                <a:lnTo>
                  <a:pt x="375" y="10707"/>
                </a:lnTo>
                <a:lnTo>
                  <a:pt x="366" y="11207"/>
                </a:lnTo>
                <a:lnTo>
                  <a:pt x="304" y="11672"/>
                </a:lnTo>
                <a:lnTo>
                  <a:pt x="179" y="12091"/>
                </a:lnTo>
                <a:lnTo>
                  <a:pt x="80" y="12261"/>
                </a:lnTo>
                <a:lnTo>
                  <a:pt x="72" y="12297"/>
                </a:lnTo>
                <a:lnTo>
                  <a:pt x="116" y="12324"/>
                </a:lnTo>
                <a:lnTo>
                  <a:pt x="143" y="12306"/>
                </a:lnTo>
                <a:lnTo>
                  <a:pt x="286" y="12065"/>
                </a:lnTo>
                <a:lnTo>
                  <a:pt x="491" y="11502"/>
                </a:lnTo>
                <a:lnTo>
                  <a:pt x="589" y="10868"/>
                </a:lnTo>
                <a:lnTo>
                  <a:pt x="616" y="10189"/>
                </a:lnTo>
                <a:lnTo>
                  <a:pt x="563" y="9145"/>
                </a:lnTo>
                <a:lnTo>
                  <a:pt x="438" y="7814"/>
                </a:lnTo>
                <a:lnTo>
                  <a:pt x="402" y="7251"/>
                </a:lnTo>
                <a:lnTo>
                  <a:pt x="348" y="5448"/>
                </a:lnTo>
                <a:lnTo>
                  <a:pt x="205" y="1840"/>
                </a:lnTo>
                <a:lnTo>
                  <a:pt x="98" y="45"/>
                </a:lnTo>
                <a:lnTo>
                  <a:pt x="89" y="0"/>
                </a:lnTo>
                <a:close/>
              </a:path>
            </a:pathLst>
          </a:custGeom>
          <a:solidFill>
            <a:schemeClr val="dk2">
              <a:alpha val="3213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6" name="Google Shape;266;p6"/>
          <p:cNvSpPr/>
          <p:nvPr/>
        </p:nvSpPr>
        <p:spPr>
          <a:xfrm>
            <a:off x="1177716" y="2264518"/>
            <a:ext cx="8479" cy="129048"/>
          </a:xfrm>
          <a:custGeom>
            <a:avLst/>
            <a:gdLst/>
            <a:ahLst/>
            <a:cxnLst/>
            <a:rect l="l" t="t" r="r" b="b"/>
            <a:pathLst>
              <a:path w="260" h="3957" extrusionOk="0">
                <a:moveTo>
                  <a:pt x="36" y="0"/>
                </a:moveTo>
                <a:lnTo>
                  <a:pt x="27" y="27"/>
                </a:lnTo>
                <a:lnTo>
                  <a:pt x="0" y="1000"/>
                </a:lnTo>
                <a:lnTo>
                  <a:pt x="72" y="2947"/>
                </a:lnTo>
                <a:lnTo>
                  <a:pt x="161" y="3920"/>
                </a:lnTo>
                <a:lnTo>
                  <a:pt x="179" y="3956"/>
                </a:lnTo>
                <a:lnTo>
                  <a:pt x="251" y="3956"/>
                </a:lnTo>
                <a:lnTo>
                  <a:pt x="259" y="3920"/>
                </a:lnTo>
                <a:lnTo>
                  <a:pt x="170" y="2947"/>
                </a:lnTo>
                <a:lnTo>
                  <a:pt x="90" y="1000"/>
                </a:lnTo>
                <a:lnTo>
                  <a:pt x="90" y="27"/>
                </a:lnTo>
                <a:lnTo>
                  <a:pt x="81" y="0"/>
                </a:lnTo>
                <a:close/>
              </a:path>
            </a:pathLst>
          </a:custGeom>
          <a:solidFill>
            <a:schemeClr val="dk2">
              <a:alpha val="3213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7" name="Google Shape;267;p6"/>
          <p:cNvSpPr/>
          <p:nvPr/>
        </p:nvSpPr>
        <p:spPr>
          <a:xfrm>
            <a:off x="1124134" y="1119101"/>
            <a:ext cx="18361" cy="199817"/>
          </a:xfrm>
          <a:custGeom>
            <a:avLst/>
            <a:gdLst/>
            <a:ahLst/>
            <a:cxnLst/>
            <a:rect l="l" t="t" r="r" b="b"/>
            <a:pathLst>
              <a:path w="563" h="6127" extrusionOk="0">
                <a:moveTo>
                  <a:pt x="9" y="1"/>
                </a:moveTo>
                <a:lnTo>
                  <a:pt x="0" y="45"/>
                </a:lnTo>
                <a:lnTo>
                  <a:pt x="81" y="1563"/>
                </a:lnTo>
                <a:lnTo>
                  <a:pt x="340" y="4582"/>
                </a:lnTo>
                <a:lnTo>
                  <a:pt x="492" y="6091"/>
                </a:lnTo>
                <a:lnTo>
                  <a:pt x="500" y="6127"/>
                </a:lnTo>
                <a:lnTo>
                  <a:pt x="554" y="6127"/>
                </a:lnTo>
                <a:lnTo>
                  <a:pt x="563" y="6091"/>
                </a:lnTo>
                <a:lnTo>
                  <a:pt x="474" y="4582"/>
                </a:lnTo>
                <a:lnTo>
                  <a:pt x="250" y="1555"/>
                </a:lnTo>
                <a:lnTo>
                  <a:pt x="99" y="45"/>
                </a:lnTo>
                <a:lnTo>
                  <a:pt x="81" y="10"/>
                </a:lnTo>
                <a:lnTo>
                  <a:pt x="9" y="1"/>
                </a:lnTo>
                <a:close/>
              </a:path>
            </a:pathLst>
          </a:custGeom>
          <a:solidFill>
            <a:schemeClr val="dk2">
              <a:alpha val="3213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8" name="Google Shape;268;p6"/>
          <p:cNvSpPr/>
          <p:nvPr/>
        </p:nvSpPr>
        <p:spPr>
          <a:xfrm>
            <a:off x="1008229" y="175817"/>
            <a:ext cx="7599" cy="196327"/>
          </a:xfrm>
          <a:custGeom>
            <a:avLst/>
            <a:gdLst/>
            <a:ahLst/>
            <a:cxnLst/>
            <a:rect l="l" t="t" r="r" b="b"/>
            <a:pathLst>
              <a:path w="233" h="6020" extrusionOk="0">
                <a:moveTo>
                  <a:pt x="18" y="1"/>
                </a:moveTo>
                <a:lnTo>
                  <a:pt x="0" y="54"/>
                </a:lnTo>
                <a:lnTo>
                  <a:pt x="9" y="1537"/>
                </a:lnTo>
                <a:lnTo>
                  <a:pt x="81" y="4492"/>
                </a:lnTo>
                <a:lnTo>
                  <a:pt x="116" y="5975"/>
                </a:lnTo>
                <a:lnTo>
                  <a:pt x="134" y="6019"/>
                </a:lnTo>
                <a:lnTo>
                  <a:pt x="223" y="6019"/>
                </a:lnTo>
                <a:lnTo>
                  <a:pt x="232" y="5975"/>
                </a:lnTo>
                <a:lnTo>
                  <a:pt x="223" y="4492"/>
                </a:lnTo>
                <a:lnTo>
                  <a:pt x="179" y="1528"/>
                </a:lnTo>
                <a:lnTo>
                  <a:pt x="134" y="54"/>
                </a:lnTo>
                <a:lnTo>
                  <a:pt x="116" y="1"/>
                </a:lnTo>
                <a:close/>
              </a:path>
            </a:pathLst>
          </a:custGeom>
          <a:solidFill>
            <a:schemeClr val="dk2">
              <a:alpha val="3213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9" name="Google Shape;269;p6"/>
          <p:cNvSpPr/>
          <p:nvPr/>
        </p:nvSpPr>
        <p:spPr>
          <a:xfrm>
            <a:off x="1248485" y="249228"/>
            <a:ext cx="49538" cy="258617"/>
          </a:xfrm>
          <a:custGeom>
            <a:avLst/>
            <a:gdLst/>
            <a:ahLst/>
            <a:cxnLst/>
            <a:rect l="l" t="t" r="r" b="b"/>
            <a:pathLst>
              <a:path w="1519" h="7930" extrusionOk="0">
                <a:moveTo>
                  <a:pt x="90" y="0"/>
                </a:moveTo>
                <a:lnTo>
                  <a:pt x="36" y="18"/>
                </a:lnTo>
                <a:lnTo>
                  <a:pt x="0" y="71"/>
                </a:lnTo>
                <a:lnTo>
                  <a:pt x="0" y="107"/>
                </a:lnTo>
                <a:lnTo>
                  <a:pt x="143" y="1081"/>
                </a:lnTo>
                <a:lnTo>
                  <a:pt x="492" y="3036"/>
                </a:lnTo>
                <a:lnTo>
                  <a:pt x="1063" y="5956"/>
                </a:lnTo>
                <a:lnTo>
                  <a:pt x="1456" y="7903"/>
                </a:lnTo>
                <a:lnTo>
                  <a:pt x="1465" y="7930"/>
                </a:lnTo>
                <a:lnTo>
                  <a:pt x="1510" y="7912"/>
                </a:lnTo>
                <a:lnTo>
                  <a:pt x="1519" y="7885"/>
                </a:lnTo>
                <a:lnTo>
                  <a:pt x="1206" y="5930"/>
                </a:lnTo>
                <a:lnTo>
                  <a:pt x="724" y="2983"/>
                </a:lnTo>
                <a:lnTo>
                  <a:pt x="358" y="1036"/>
                </a:lnTo>
                <a:lnTo>
                  <a:pt x="152" y="63"/>
                </a:lnTo>
                <a:lnTo>
                  <a:pt x="143" y="27"/>
                </a:lnTo>
                <a:lnTo>
                  <a:pt x="90" y="0"/>
                </a:lnTo>
                <a:close/>
              </a:path>
            </a:pathLst>
          </a:custGeom>
          <a:solidFill>
            <a:schemeClr val="dk2">
              <a:alpha val="3213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0" name="Google Shape;270;p6"/>
          <p:cNvSpPr/>
          <p:nvPr/>
        </p:nvSpPr>
        <p:spPr>
          <a:xfrm>
            <a:off x="1525724" y="534033"/>
            <a:ext cx="75172" cy="302318"/>
          </a:xfrm>
          <a:custGeom>
            <a:avLst/>
            <a:gdLst/>
            <a:ahLst/>
            <a:cxnLst/>
            <a:rect l="l" t="t" r="r" b="b"/>
            <a:pathLst>
              <a:path w="2305" h="9270" extrusionOk="0">
                <a:moveTo>
                  <a:pt x="117" y="1"/>
                </a:moveTo>
                <a:lnTo>
                  <a:pt x="37" y="27"/>
                </a:lnTo>
                <a:lnTo>
                  <a:pt x="1" y="90"/>
                </a:lnTo>
                <a:lnTo>
                  <a:pt x="1" y="143"/>
                </a:lnTo>
                <a:lnTo>
                  <a:pt x="340" y="1269"/>
                </a:lnTo>
                <a:lnTo>
                  <a:pt x="938" y="3537"/>
                </a:lnTo>
                <a:lnTo>
                  <a:pt x="1724" y="6948"/>
                </a:lnTo>
                <a:lnTo>
                  <a:pt x="2224" y="9243"/>
                </a:lnTo>
                <a:lnTo>
                  <a:pt x="2242" y="9270"/>
                </a:lnTo>
                <a:lnTo>
                  <a:pt x="2305" y="9261"/>
                </a:lnTo>
                <a:lnTo>
                  <a:pt x="2305" y="9234"/>
                </a:lnTo>
                <a:lnTo>
                  <a:pt x="2278" y="8645"/>
                </a:lnTo>
                <a:lnTo>
                  <a:pt x="2171" y="7475"/>
                </a:lnTo>
                <a:lnTo>
                  <a:pt x="2010" y="6305"/>
                </a:lnTo>
                <a:lnTo>
                  <a:pt x="1787" y="5144"/>
                </a:lnTo>
                <a:lnTo>
                  <a:pt x="1510" y="3992"/>
                </a:lnTo>
                <a:lnTo>
                  <a:pt x="1197" y="2858"/>
                </a:lnTo>
                <a:lnTo>
                  <a:pt x="644" y="1179"/>
                </a:lnTo>
                <a:lnTo>
                  <a:pt x="215" y="81"/>
                </a:lnTo>
                <a:lnTo>
                  <a:pt x="197" y="36"/>
                </a:lnTo>
                <a:lnTo>
                  <a:pt x="117" y="1"/>
                </a:lnTo>
                <a:close/>
              </a:path>
            </a:pathLst>
          </a:custGeom>
          <a:solidFill>
            <a:schemeClr val="dk2">
              <a:alpha val="3213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1" name="Google Shape;271;p6"/>
          <p:cNvSpPr/>
          <p:nvPr/>
        </p:nvSpPr>
        <p:spPr>
          <a:xfrm>
            <a:off x="1661751" y="1026221"/>
            <a:ext cx="23318" cy="148550"/>
          </a:xfrm>
          <a:custGeom>
            <a:avLst/>
            <a:gdLst/>
            <a:ahLst/>
            <a:cxnLst/>
            <a:rect l="l" t="t" r="r" b="b"/>
            <a:pathLst>
              <a:path w="715" h="4555" extrusionOk="0">
                <a:moveTo>
                  <a:pt x="98" y="0"/>
                </a:moveTo>
                <a:lnTo>
                  <a:pt x="9" y="18"/>
                </a:lnTo>
                <a:lnTo>
                  <a:pt x="0" y="63"/>
                </a:lnTo>
                <a:lnTo>
                  <a:pt x="116" y="1179"/>
                </a:lnTo>
                <a:lnTo>
                  <a:pt x="447" y="3411"/>
                </a:lnTo>
                <a:lnTo>
                  <a:pt x="625" y="4519"/>
                </a:lnTo>
                <a:lnTo>
                  <a:pt x="643" y="4554"/>
                </a:lnTo>
                <a:lnTo>
                  <a:pt x="714" y="4545"/>
                </a:lnTo>
                <a:lnTo>
                  <a:pt x="714" y="4510"/>
                </a:lnTo>
                <a:lnTo>
                  <a:pt x="589" y="3393"/>
                </a:lnTo>
                <a:lnTo>
                  <a:pt x="313" y="1152"/>
                </a:lnTo>
                <a:lnTo>
                  <a:pt x="125" y="45"/>
                </a:lnTo>
                <a:lnTo>
                  <a:pt x="98" y="0"/>
                </a:lnTo>
                <a:close/>
              </a:path>
            </a:pathLst>
          </a:custGeom>
          <a:solidFill>
            <a:schemeClr val="dk2">
              <a:alpha val="3213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2" name="Google Shape;272;p6"/>
          <p:cNvSpPr/>
          <p:nvPr/>
        </p:nvSpPr>
        <p:spPr>
          <a:xfrm>
            <a:off x="895814" y="1183478"/>
            <a:ext cx="98457" cy="139810"/>
          </a:xfrm>
          <a:custGeom>
            <a:avLst/>
            <a:gdLst/>
            <a:ahLst/>
            <a:cxnLst/>
            <a:rect l="l" t="t" r="r" b="b"/>
            <a:pathLst>
              <a:path w="3019" h="4287" extrusionOk="0">
                <a:moveTo>
                  <a:pt x="81" y="0"/>
                </a:moveTo>
                <a:lnTo>
                  <a:pt x="18" y="27"/>
                </a:lnTo>
                <a:lnTo>
                  <a:pt x="0" y="99"/>
                </a:lnTo>
                <a:lnTo>
                  <a:pt x="9" y="134"/>
                </a:lnTo>
                <a:lnTo>
                  <a:pt x="313" y="688"/>
                </a:lnTo>
                <a:lnTo>
                  <a:pt x="956" y="1786"/>
                </a:lnTo>
                <a:lnTo>
                  <a:pt x="1670" y="2840"/>
                </a:lnTo>
                <a:lnTo>
                  <a:pt x="2474" y="3813"/>
                </a:lnTo>
                <a:lnTo>
                  <a:pt x="2920" y="4260"/>
                </a:lnTo>
                <a:lnTo>
                  <a:pt x="2956" y="4287"/>
                </a:lnTo>
                <a:lnTo>
                  <a:pt x="3019" y="4242"/>
                </a:lnTo>
                <a:lnTo>
                  <a:pt x="3001" y="4197"/>
                </a:lnTo>
                <a:lnTo>
                  <a:pt x="2688" y="3662"/>
                </a:lnTo>
                <a:lnTo>
                  <a:pt x="1992" y="2608"/>
                </a:lnTo>
                <a:lnTo>
                  <a:pt x="902" y="1063"/>
                </a:lnTo>
                <a:lnTo>
                  <a:pt x="179" y="45"/>
                </a:lnTo>
                <a:lnTo>
                  <a:pt x="143" y="9"/>
                </a:lnTo>
                <a:lnTo>
                  <a:pt x="81" y="0"/>
                </a:lnTo>
                <a:close/>
              </a:path>
            </a:pathLst>
          </a:custGeom>
          <a:solidFill>
            <a:schemeClr val="dk2">
              <a:alpha val="32139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3" name="Google Shape;273;p6"/>
          <p:cNvSpPr/>
          <p:nvPr/>
        </p:nvSpPr>
        <p:spPr>
          <a:xfrm>
            <a:off x="-428586" y="3894497"/>
            <a:ext cx="4489926" cy="1396761"/>
          </a:xfrm>
          <a:custGeom>
            <a:avLst/>
            <a:gdLst/>
            <a:ahLst/>
            <a:cxnLst/>
            <a:rect l="l" t="t" r="r" b="b"/>
            <a:pathLst>
              <a:path w="137675" h="42829" extrusionOk="0">
                <a:moveTo>
                  <a:pt x="1" y="1"/>
                </a:moveTo>
                <a:lnTo>
                  <a:pt x="1" y="42829"/>
                </a:lnTo>
                <a:lnTo>
                  <a:pt x="137674" y="42829"/>
                </a:lnTo>
                <a:lnTo>
                  <a:pt x="136076" y="42355"/>
                </a:lnTo>
                <a:lnTo>
                  <a:pt x="132950" y="41373"/>
                </a:lnTo>
                <a:lnTo>
                  <a:pt x="129878" y="40337"/>
                </a:lnTo>
                <a:lnTo>
                  <a:pt x="126860" y="39266"/>
                </a:lnTo>
                <a:lnTo>
                  <a:pt x="122404" y="37605"/>
                </a:lnTo>
                <a:lnTo>
                  <a:pt x="116590" y="35283"/>
                </a:lnTo>
                <a:lnTo>
                  <a:pt x="108044" y="31702"/>
                </a:lnTo>
                <a:lnTo>
                  <a:pt x="99552" y="28139"/>
                </a:lnTo>
                <a:lnTo>
                  <a:pt x="93837" y="25844"/>
                </a:lnTo>
                <a:lnTo>
                  <a:pt x="90944" y="24745"/>
                </a:lnTo>
                <a:lnTo>
                  <a:pt x="87631" y="23522"/>
                </a:lnTo>
                <a:lnTo>
                  <a:pt x="80915" y="21120"/>
                </a:lnTo>
                <a:lnTo>
                  <a:pt x="74084" y="18780"/>
                </a:lnTo>
                <a:lnTo>
                  <a:pt x="67145" y="16503"/>
                </a:lnTo>
                <a:lnTo>
                  <a:pt x="60108" y="14288"/>
                </a:lnTo>
                <a:lnTo>
                  <a:pt x="52973" y="12154"/>
                </a:lnTo>
                <a:lnTo>
                  <a:pt x="45749" y="10082"/>
                </a:lnTo>
                <a:lnTo>
                  <a:pt x="38444" y="8091"/>
                </a:lnTo>
                <a:lnTo>
                  <a:pt x="34756" y="7127"/>
                </a:lnTo>
                <a:lnTo>
                  <a:pt x="32676" y="6591"/>
                </a:lnTo>
                <a:lnTo>
                  <a:pt x="28461" y="5537"/>
                </a:lnTo>
                <a:lnTo>
                  <a:pt x="24192" y="4528"/>
                </a:lnTo>
                <a:lnTo>
                  <a:pt x="19879" y="3564"/>
                </a:lnTo>
                <a:lnTo>
                  <a:pt x="15521" y="2653"/>
                </a:lnTo>
                <a:lnTo>
                  <a:pt x="11128" y="1804"/>
                </a:lnTo>
                <a:lnTo>
                  <a:pt x="6698" y="1019"/>
                </a:lnTo>
                <a:lnTo>
                  <a:pt x="2242" y="313"/>
                </a:lnTo>
                <a:lnTo>
                  <a:pt x="1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4" name="Google Shape;274;p6"/>
          <p:cNvSpPr/>
          <p:nvPr/>
        </p:nvSpPr>
        <p:spPr>
          <a:xfrm>
            <a:off x="-641761" y="4116712"/>
            <a:ext cx="4894419" cy="1043796"/>
          </a:xfrm>
          <a:custGeom>
            <a:avLst/>
            <a:gdLst/>
            <a:ahLst/>
            <a:cxnLst/>
            <a:rect l="l" t="t" r="r" b="b"/>
            <a:pathLst>
              <a:path w="150078" h="32006" extrusionOk="0">
                <a:moveTo>
                  <a:pt x="1" y="1"/>
                </a:moveTo>
                <a:lnTo>
                  <a:pt x="1" y="32006"/>
                </a:lnTo>
                <a:lnTo>
                  <a:pt x="150078" y="32006"/>
                </a:lnTo>
                <a:lnTo>
                  <a:pt x="144470" y="31264"/>
                </a:lnTo>
                <a:lnTo>
                  <a:pt x="133200" y="29862"/>
                </a:lnTo>
                <a:lnTo>
                  <a:pt x="121904" y="28487"/>
                </a:lnTo>
                <a:lnTo>
                  <a:pt x="110634" y="27067"/>
                </a:lnTo>
                <a:lnTo>
                  <a:pt x="102231" y="25933"/>
                </a:lnTo>
                <a:lnTo>
                  <a:pt x="96650" y="25138"/>
                </a:lnTo>
                <a:lnTo>
                  <a:pt x="91095" y="24299"/>
                </a:lnTo>
                <a:lnTo>
                  <a:pt x="85586" y="23397"/>
                </a:lnTo>
                <a:lnTo>
                  <a:pt x="80103" y="22442"/>
                </a:lnTo>
                <a:lnTo>
                  <a:pt x="74673" y="21415"/>
                </a:lnTo>
                <a:lnTo>
                  <a:pt x="69288" y="20307"/>
                </a:lnTo>
                <a:lnTo>
                  <a:pt x="63957" y="19120"/>
                </a:lnTo>
                <a:lnTo>
                  <a:pt x="61323" y="18486"/>
                </a:lnTo>
                <a:lnTo>
                  <a:pt x="58224" y="17718"/>
                </a:lnTo>
                <a:lnTo>
                  <a:pt x="52134" y="16083"/>
                </a:lnTo>
                <a:lnTo>
                  <a:pt x="46124" y="14360"/>
                </a:lnTo>
                <a:lnTo>
                  <a:pt x="40195" y="12565"/>
                </a:lnTo>
                <a:lnTo>
                  <a:pt x="31372" y="9788"/>
                </a:lnTo>
                <a:lnTo>
                  <a:pt x="19656" y="6037"/>
                </a:lnTo>
                <a:lnTo>
                  <a:pt x="13762" y="4207"/>
                </a:lnTo>
                <a:lnTo>
                  <a:pt x="10726" y="3260"/>
                </a:lnTo>
                <a:lnTo>
                  <a:pt x="5573" y="1653"/>
                </a:lnTo>
                <a:lnTo>
                  <a:pt x="1912" y="554"/>
                </a:lnTo>
                <a:lnTo>
                  <a:pt x="1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5" name="Google Shape;275;p6"/>
          <p:cNvSpPr/>
          <p:nvPr/>
        </p:nvSpPr>
        <p:spPr>
          <a:xfrm rot="333422" flipH="1">
            <a:off x="4138909" y="4083664"/>
            <a:ext cx="7182017" cy="1950540"/>
          </a:xfrm>
          <a:custGeom>
            <a:avLst/>
            <a:gdLst/>
            <a:ahLst/>
            <a:cxnLst/>
            <a:rect l="l" t="t" r="r" b="b"/>
            <a:pathLst>
              <a:path w="226911" h="61626" extrusionOk="0">
                <a:moveTo>
                  <a:pt x="9573" y="0"/>
                </a:moveTo>
                <a:lnTo>
                  <a:pt x="8055" y="9"/>
                </a:lnTo>
                <a:lnTo>
                  <a:pt x="6555" y="72"/>
                </a:lnTo>
                <a:lnTo>
                  <a:pt x="5073" y="188"/>
                </a:lnTo>
                <a:lnTo>
                  <a:pt x="3626" y="349"/>
                </a:lnTo>
                <a:lnTo>
                  <a:pt x="2921" y="447"/>
                </a:lnTo>
                <a:lnTo>
                  <a:pt x="2492" y="518"/>
                </a:lnTo>
                <a:lnTo>
                  <a:pt x="1697" y="724"/>
                </a:lnTo>
                <a:lnTo>
                  <a:pt x="965" y="983"/>
                </a:lnTo>
                <a:lnTo>
                  <a:pt x="304" y="1304"/>
                </a:lnTo>
                <a:lnTo>
                  <a:pt x="0" y="1492"/>
                </a:lnTo>
                <a:lnTo>
                  <a:pt x="0" y="34372"/>
                </a:lnTo>
                <a:lnTo>
                  <a:pt x="822" y="37381"/>
                </a:lnTo>
                <a:lnTo>
                  <a:pt x="2036" y="41908"/>
                </a:lnTo>
                <a:lnTo>
                  <a:pt x="2796" y="44918"/>
                </a:lnTo>
                <a:lnTo>
                  <a:pt x="3456" y="47936"/>
                </a:lnTo>
                <a:lnTo>
                  <a:pt x="3992" y="50963"/>
                </a:lnTo>
                <a:lnTo>
                  <a:pt x="4278" y="53232"/>
                </a:lnTo>
                <a:lnTo>
                  <a:pt x="4421" y="54741"/>
                </a:lnTo>
                <a:lnTo>
                  <a:pt x="4501" y="56259"/>
                </a:lnTo>
                <a:lnTo>
                  <a:pt x="4528" y="57777"/>
                </a:lnTo>
                <a:lnTo>
                  <a:pt x="4519" y="58536"/>
                </a:lnTo>
                <a:lnTo>
                  <a:pt x="4519" y="58741"/>
                </a:lnTo>
                <a:lnTo>
                  <a:pt x="4599" y="59054"/>
                </a:lnTo>
                <a:lnTo>
                  <a:pt x="4742" y="59233"/>
                </a:lnTo>
                <a:lnTo>
                  <a:pt x="4867" y="59313"/>
                </a:lnTo>
                <a:lnTo>
                  <a:pt x="5010" y="59402"/>
                </a:lnTo>
                <a:lnTo>
                  <a:pt x="5385" y="59509"/>
                </a:lnTo>
                <a:lnTo>
                  <a:pt x="6028" y="59599"/>
                </a:lnTo>
                <a:lnTo>
                  <a:pt x="6475" y="59625"/>
                </a:lnTo>
                <a:lnTo>
                  <a:pt x="16405" y="60161"/>
                </a:lnTo>
                <a:lnTo>
                  <a:pt x="31318" y="60938"/>
                </a:lnTo>
                <a:lnTo>
                  <a:pt x="41266" y="61411"/>
                </a:lnTo>
                <a:lnTo>
                  <a:pt x="46240" y="61626"/>
                </a:lnTo>
                <a:lnTo>
                  <a:pt x="46918" y="61376"/>
                </a:lnTo>
                <a:lnTo>
                  <a:pt x="48392" y="60956"/>
                </a:lnTo>
                <a:lnTo>
                  <a:pt x="49981" y="60661"/>
                </a:lnTo>
                <a:lnTo>
                  <a:pt x="51660" y="60501"/>
                </a:lnTo>
                <a:lnTo>
                  <a:pt x="52535" y="60492"/>
                </a:lnTo>
                <a:lnTo>
                  <a:pt x="129485" y="60492"/>
                </a:lnTo>
                <a:lnTo>
                  <a:pt x="132994" y="60286"/>
                </a:lnTo>
                <a:lnTo>
                  <a:pt x="140022" y="59938"/>
                </a:lnTo>
                <a:lnTo>
                  <a:pt x="147059" y="59688"/>
                </a:lnTo>
                <a:lnTo>
                  <a:pt x="152346" y="59599"/>
                </a:lnTo>
                <a:lnTo>
                  <a:pt x="155882" y="59581"/>
                </a:lnTo>
                <a:lnTo>
                  <a:pt x="157650" y="59590"/>
                </a:lnTo>
                <a:lnTo>
                  <a:pt x="166312" y="59679"/>
                </a:lnTo>
                <a:lnTo>
                  <a:pt x="183610" y="59965"/>
                </a:lnTo>
                <a:lnTo>
                  <a:pt x="200907" y="60268"/>
                </a:lnTo>
                <a:lnTo>
                  <a:pt x="213900" y="60429"/>
                </a:lnTo>
                <a:lnTo>
                  <a:pt x="222571" y="60492"/>
                </a:lnTo>
                <a:lnTo>
                  <a:pt x="226911" y="60501"/>
                </a:lnTo>
                <a:lnTo>
                  <a:pt x="226911" y="60501"/>
                </a:lnTo>
                <a:lnTo>
                  <a:pt x="226607" y="59447"/>
                </a:lnTo>
                <a:lnTo>
                  <a:pt x="225955" y="57331"/>
                </a:lnTo>
                <a:lnTo>
                  <a:pt x="225196" y="55223"/>
                </a:lnTo>
                <a:lnTo>
                  <a:pt x="224518" y="53651"/>
                </a:lnTo>
                <a:lnTo>
                  <a:pt x="224009" y="52624"/>
                </a:lnTo>
                <a:lnTo>
                  <a:pt x="223437" y="51606"/>
                </a:lnTo>
                <a:lnTo>
                  <a:pt x="222803" y="50606"/>
                </a:lnTo>
                <a:lnTo>
                  <a:pt x="222107" y="49624"/>
                </a:lnTo>
                <a:lnTo>
                  <a:pt x="221321" y="48660"/>
                </a:lnTo>
                <a:lnTo>
                  <a:pt x="220463" y="47731"/>
                </a:lnTo>
                <a:lnTo>
                  <a:pt x="219508" y="46820"/>
                </a:lnTo>
                <a:lnTo>
                  <a:pt x="218454" y="45945"/>
                </a:lnTo>
                <a:lnTo>
                  <a:pt x="217293" y="45105"/>
                </a:lnTo>
                <a:lnTo>
                  <a:pt x="216668" y="44704"/>
                </a:lnTo>
                <a:lnTo>
                  <a:pt x="215990" y="44284"/>
                </a:lnTo>
                <a:lnTo>
                  <a:pt x="214552" y="43489"/>
                </a:lnTo>
                <a:lnTo>
                  <a:pt x="213034" y="42757"/>
                </a:lnTo>
                <a:lnTo>
                  <a:pt x="211426" y="42078"/>
                </a:lnTo>
                <a:lnTo>
                  <a:pt x="209756" y="41462"/>
                </a:lnTo>
                <a:lnTo>
                  <a:pt x="208024" y="40882"/>
                </a:lnTo>
                <a:lnTo>
                  <a:pt x="206229" y="40355"/>
                </a:lnTo>
                <a:lnTo>
                  <a:pt x="204381" y="39864"/>
                </a:lnTo>
                <a:lnTo>
                  <a:pt x="201532" y="39194"/>
                </a:lnTo>
                <a:lnTo>
                  <a:pt x="197621" y="38426"/>
                </a:lnTo>
                <a:lnTo>
                  <a:pt x="193620" y="37765"/>
                </a:lnTo>
                <a:lnTo>
                  <a:pt x="189593" y="37176"/>
                </a:lnTo>
                <a:lnTo>
                  <a:pt x="187583" y="36908"/>
                </a:lnTo>
                <a:lnTo>
                  <a:pt x="181949" y="36167"/>
                </a:lnTo>
                <a:lnTo>
                  <a:pt x="170634" y="34747"/>
                </a:lnTo>
                <a:lnTo>
                  <a:pt x="159293" y="33363"/>
                </a:lnTo>
                <a:lnTo>
                  <a:pt x="147979" y="31943"/>
                </a:lnTo>
                <a:lnTo>
                  <a:pt x="139531" y="30809"/>
                </a:lnTo>
                <a:lnTo>
                  <a:pt x="133932" y="30014"/>
                </a:lnTo>
                <a:lnTo>
                  <a:pt x="128360" y="29165"/>
                </a:lnTo>
                <a:lnTo>
                  <a:pt x="122814" y="28264"/>
                </a:lnTo>
                <a:lnTo>
                  <a:pt x="117313" y="27308"/>
                </a:lnTo>
                <a:lnTo>
                  <a:pt x="111857" y="26272"/>
                </a:lnTo>
                <a:lnTo>
                  <a:pt x="106455" y="25165"/>
                </a:lnTo>
                <a:lnTo>
                  <a:pt x="101106" y="23968"/>
                </a:lnTo>
                <a:lnTo>
                  <a:pt x="98453" y="23334"/>
                </a:lnTo>
                <a:lnTo>
                  <a:pt x="95355" y="22566"/>
                </a:lnTo>
                <a:lnTo>
                  <a:pt x="89264" y="20941"/>
                </a:lnTo>
                <a:lnTo>
                  <a:pt x="83255" y="19218"/>
                </a:lnTo>
                <a:lnTo>
                  <a:pt x="77325" y="17423"/>
                </a:lnTo>
                <a:lnTo>
                  <a:pt x="68502" y="14645"/>
                </a:lnTo>
                <a:lnTo>
                  <a:pt x="56795" y="10886"/>
                </a:lnTo>
                <a:lnTo>
                  <a:pt x="50901" y="9055"/>
                </a:lnTo>
                <a:lnTo>
                  <a:pt x="45990" y="7519"/>
                </a:lnTo>
                <a:lnTo>
                  <a:pt x="37328" y="4903"/>
                </a:lnTo>
                <a:lnTo>
                  <a:pt x="32693" y="3626"/>
                </a:lnTo>
                <a:lnTo>
                  <a:pt x="29523" y="2831"/>
                </a:lnTo>
                <a:lnTo>
                  <a:pt x="26317" y="2099"/>
                </a:lnTo>
                <a:lnTo>
                  <a:pt x="23084" y="1438"/>
                </a:lnTo>
                <a:lnTo>
                  <a:pt x="19852" y="884"/>
                </a:lnTo>
                <a:lnTo>
                  <a:pt x="16637" y="447"/>
                </a:lnTo>
                <a:lnTo>
                  <a:pt x="13458" y="152"/>
                </a:lnTo>
                <a:lnTo>
                  <a:pt x="11118" y="27"/>
                </a:lnTo>
                <a:lnTo>
                  <a:pt x="9573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6" name="Google Shape;276;p6"/>
          <p:cNvSpPr/>
          <p:nvPr/>
        </p:nvSpPr>
        <p:spPr>
          <a:xfrm rot="-1519474" flipH="1">
            <a:off x="2386480" y="2401805"/>
            <a:ext cx="673119" cy="655343"/>
          </a:xfrm>
          <a:custGeom>
            <a:avLst/>
            <a:gdLst/>
            <a:ahLst/>
            <a:cxnLst/>
            <a:rect l="l" t="t" r="r" b="b"/>
            <a:pathLst>
              <a:path w="60234" h="57581" extrusionOk="0">
                <a:moveTo>
                  <a:pt x="41597" y="0"/>
                </a:moveTo>
                <a:lnTo>
                  <a:pt x="41043" y="1000"/>
                </a:lnTo>
                <a:lnTo>
                  <a:pt x="39837" y="3117"/>
                </a:lnTo>
                <a:lnTo>
                  <a:pt x="39123" y="4197"/>
                </a:lnTo>
                <a:lnTo>
                  <a:pt x="38623" y="4876"/>
                </a:lnTo>
                <a:lnTo>
                  <a:pt x="38096" y="5492"/>
                </a:lnTo>
                <a:lnTo>
                  <a:pt x="37551" y="6019"/>
                </a:lnTo>
                <a:lnTo>
                  <a:pt x="36989" y="6439"/>
                </a:lnTo>
                <a:lnTo>
                  <a:pt x="36426" y="6715"/>
                </a:lnTo>
                <a:lnTo>
                  <a:pt x="35989" y="6814"/>
                </a:lnTo>
                <a:lnTo>
                  <a:pt x="35703" y="6832"/>
                </a:lnTo>
                <a:lnTo>
                  <a:pt x="35417" y="6796"/>
                </a:lnTo>
                <a:lnTo>
                  <a:pt x="35122" y="6707"/>
                </a:lnTo>
                <a:lnTo>
                  <a:pt x="34837" y="6564"/>
                </a:lnTo>
                <a:lnTo>
                  <a:pt x="34551" y="6367"/>
                </a:lnTo>
                <a:lnTo>
                  <a:pt x="34265" y="6108"/>
                </a:lnTo>
                <a:lnTo>
                  <a:pt x="33979" y="5778"/>
                </a:lnTo>
                <a:lnTo>
                  <a:pt x="33845" y="5590"/>
                </a:lnTo>
                <a:lnTo>
                  <a:pt x="33738" y="5715"/>
                </a:lnTo>
                <a:lnTo>
                  <a:pt x="33577" y="6144"/>
                </a:lnTo>
                <a:lnTo>
                  <a:pt x="33417" y="7055"/>
                </a:lnTo>
                <a:lnTo>
                  <a:pt x="33301" y="8519"/>
                </a:lnTo>
                <a:lnTo>
                  <a:pt x="33211" y="9823"/>
                </a:lnTo>
                <a:lnTo>
                  <a:pt x="33149" y="10234"/>
                </a:lnTo>
                <a:lnTo>
                  <a:pt x="32988" y="10886"/>
                </a:lnTo>
                <a:lnTo>
                  <a:pt x="32479" y="12600"/>
                </a:lnTo>
                <a:lnTo>
                  <a:pt x="31854" y="14395"/>
                </a:lnTo>
                <a:lnTo>
                  <a:pt x="31282" y="15869"/>
                </a:lnTo>
                <a:lnTo>
                  <a:pt x="31068" y="16306"/>
                </a:lnTo>
                <a:lnTo>
                  <a:pt x="30863" y="16681"/>
                </a:lnTo>
                <a:lnTo>
                  <a:pt x="30515" y="17155"/>
                </a:lnTo>
                <a:lnTo>
                  <a:pt x="30291" y="17324"/>
                </a:lnTo>
                <a:lnTo>
                  <a:pt x="30148" y="17360"/>
                </a:lnTo>
                <a:lnTo>
                  <a:pt x="29961" y="17324"/>
                </a:lnTo>
                <a:lnTo>
                  <a:pt x="29747" y="17119"/>
                </a:lnTo>
                <a:lnTo>
                  <a:pt x="29541" y="16806"/>
                </a:lnTo>
                <a:lnTo>
                  <a:pt x="29264" y="16226"/>
                </a:lnTo>
                <a:lnTo>
                  <a:pt x="29059" y="15869"/>
                </a:lnTo>
                <a:lnTo>
                  <a:pt x="28764" y="15333"/>
                </a:lnTo>
                <a:lnTo>
                  <a:pt x="27925" y="13681"/>
                </a:lnTo>
                <a:lnTo>
                  <a:pt x="26594" y="10877"/>
                </a:lnTo>
                <a:lnTo>
                  <a:pt x="26076" y="9805"/>
                </a:lnTo>
                <a:lnTo>
                  <a:pt x="25916" y="9430"/>
                </a:lnTo>
                <a:lnTo>
                  <a:pt x="25648" y="8555"/>
                </a:lnTo>
                <a:lnTo>
                  <a:pt x="25460" y="7573"/>
                </a:lnTo>
                <a:lnTo>
                  <a:pt x="25362" y="6519"/>
                </a:lnTo>
                <a:lnTo>
                  <a:pt x="25353" y="5983"/>
                </a:lnTo>
                <a:lnTo>
                  <a:pt x="24996" y="6385"/>
                </a:lnTo>
                <a:lnTo>
                  <a:pt x="24308" y="7341"/>
                </a:lnTo>
                <a:lnTo>
                  <a:pt x="23603" y="8287"/>
                </a:lnTo>
                <a:lnTo>
                  <a:pt x="23022" y="8903"/>
                </a:lnTo>
                <a:lnTo>
                  <a:pt x="22594" y="9234"/>
                </a:lnTo>
                <a:lnTo>
                  <a:pt x="22370" y="9359"/>
                </a:lnTo>
                <a:lnTo>
                  <a:pt x="22281" y="9394"/>
                </a:lnTo>
                <a:lnTo>
                  <a:pt x="22085" y="9403"/>
                </a:lnTo>
                <a:lnTo>
                  <a:pt x="21879" y="9332"/>
                </a:lnTo>
                <a:lnTo>
                  <a:pt x="21674" y="9198"/>
                </a:lnTo>
                <a:lnTo>
                  <a:pt x="21335" y="8885"/>
                </a:lnTo>
                <a:lnTo>
                  <a:pt x="20879" y="8314"/>
                </a:lnTo>
                <a:lnTo>
                  <a:pt x="20191" y="7242"/>
                </a:lnTo>
                <a:lnTo>
                  <a:pt x="19388" y="5742"/>
                </a:lnTo>
                <a:lnTo>
                  <a:pt x="19084" y="5144"/>
                </a:lnTo>
                <a:lnTo>
                  <a:pt x="18959" y="5546"/>
                </a:lnTo>
                <a:lnTo>
                  <a:pt x="18700" y="6215"/>
                </a:lnTo>
                <a:lnTo>
                  <a:pt x="18441" y="6742"/>
                </a:lnTo>
                <a:lnTo>
                  <a:pt x="18173" y="7144"/>
                </a:lnTo>
                <a:lnTo>
                  <a:pt x="17870" y="7412"/>
                </a:lnTo>
                <a:lnTo>
                  <a:pt x="17539" y="7564"/>
                </a:lnTo>
                <a:lnTo>
                  <a:pt x="17164" y="7591"/>
                </a:lnTo>
                <a:lnTo>
                  <a:pt x="16736" y="7510"/>
                </a:lnTo>
                <a:lnTo>
                  <a:pt x="16494" y="7421"/>
                </a:lnTo>
                <a:lnTo>
                  <a:pt x="16227" y="7314"/>
                </a:lnTo>
                <a:lnTo>
                  <a:pt x="15673" y="7019"/>
                </a:lnTo>
                <a:lnTo>
                  <a:pt x="15110" y="6644"/>
                </a:lnTo>
                <a:lnTo>
                  <a:pt x="14566" y="6224"/>
                </a:lnTo>
                <a:lnTo>
                  <a:pt x="13771" y="5519"/>
                </a:lnTo>
                <a:lnTo>
                  <a:pt x="12833" y="4501"/>
                </a:lnTo>
                <a:lnTo>
                  <a:pt x="12449" y="4010"/>
                </a:lnTo>
                <a:lnTo>
                  <a:pt x="12458" y="4072"/>
                </a:lnTo>
                <a:lnTo>
                  <a:pt x="12485" y="4161"/>
                </a:lnTo>
                <a:lnTo>
                  <a:pt x="12467" y="4117"/>
                </a:lnTo>
                <a:lnTo>
                  <a:pt x="12449" y="4081"/>
                </a:lnTo>
                <a:lnTo>
                  <a:pt x="12547" y="4787"/>
                </a:lnTo>
                <a:lnTo>
                  <a:pt x="12824" y="6126"/>
                </a:lnTo>
                <a:lnTo>
                  <a:pt x="13128" y="7385"/>
                </a:lnTo>
                <a:lnTo>
                  <a:pt x="13369" y="8564"/>
                </a:lnTo>
                <a:lnTo>
                  <a:pt x="13440" y="9127"/>
                </a:lnTo>
                <a:lnTo>
                  <a:pt x="13458" y="9511"/>
                </a:lnTo>
                <a:lnTo>
                  <a:pt x="13414" y="9939"/>
                </a:lnTo>
                <a:lnTo>
                  <a:pt x="13351" y="10162"/>
                </a:lnTo>
                <a:lnTo>
                  <a:pt x="13253" y="10341"/>
                </a:lnTo>
                <a:lnTo>
                  <a:pt x="13128" y="10466"/>
                </a:lnTo>
                <a:lnTo>
                  <a:pt x="12896" y="10600"/>
                </a:lnTo>
                <a:lnTo>
                  <a:pt x="12512" y="10680"/>
                </a:lnTo>
                <a:lnTo>
                  <a:pt x="12056" y="10689"/>
                </a:lnTo>
                <a:lnTo>
                  <a:pt x="11556" y="10671"/>
                </a:lnTo>
                <a:lnTo>
                  <a:pt x="11011" y="10689"/>
                </a:lnTo>
                <a:lnTo>
                  <a:pt x="10735" y="10725"/>
                </a:lnTo>
                <a:lnTo>
                  <a:pt x="11145" y="11430"/>
                </a:lnTo>
                <a:lnTo>
                  <a:pt x="11878" y="12565"/>
                </a:lnTo>
                <a:lnTo>
                  <a:pt x="12297" y="13315"/>
                </a:lnTo>
                <a:lnTo>
                  <a:pt x="12449" y="13672"/>
                </a:lnTo>
                <a:lnTo>
                  <a:pt x="12610" y="14056"/>
                </a:lnTo>
                <a:lnTo>
                  <a:pt x="12985" y="14860"/>
                </a:lnTo>
                <a:lnTo>
                  <a:pt x="13226" y="15458"/>
                </a:lnTo>
                <a:lnTo>
                  <a:pt x="13396" y="16047"/>
                </a:lnTo>
                <a:lnTo>
                  <a:pt x="13440" y="16458"/>
                </a:lnTo>
                <a:lnTo>
                  <a:pt x="13431" y="16717"/>
                </a:lnTo>
                <a:lnTo>
                  <a:pt x="13369" y="16949"/>
                </a:lnTo>
                <a:lnTo>
                  <a:pt x="13262" y="17155"/>
                </a:lnTo>
                <a:lnTo>
                  <a:pt x="13092" y="17315"/>
                </a:lnTo>
                <a:lnTo>
                  <a:pt x="12860" y="17449"/>
                </a:lnTo>
                <a:lnTo>
                  <a:pt x="12708" y="17494"/>
                </a:lnTo>
                <a:lnTo>
                  <a:pt x="12235" y="17601"/>
                </a:lnTo>
                <a:lnTo>
                  <a:pt x="11199" y="17735"/>
                </a:lnTo>
                <a:lnTo>
                  <a:pt x="10083" y="17851"/>
                </a:lnTo>
                <a:lnTo>
                  <a:pt x="9190" y="18030"/>
                </a:lnTo>
                <a:lnTo>
                  <a:pt x="8591" y="18208"/>
                </a:lnTo>
                <a:lnTo>
                  <a:pt x="8288" y="18324"/>
                </a:lnTo>
                <a:lnTo>
                  <a:pt x="8520" y="18494"/>
                </a:lnTo>
                <a:lnTo>
                  <a:pt x="9083" y="18860"/>
                </a:lnTo>
                <a:lnTo>
                  <a:pt x="10065" y="19414"/>
                </a:lnTo>
                <a:lnTo>
                  <a:pt x="11485" y="20155"/>
                </a:lnTo>
                <a:lnTo>
                  <a:pt x="12797" y="20869"/>
                </a:lnTo>
                <a:lnTo>
                  <a:pt x="13306" y="21209"/>
                </a:lnTo>
                <a:lnTo>
                  <a:pt x="13619" y="21432"/>
                </a:lnTo>
                <a:lnTo>
                  <a:pt x="14369" y="22066"/>
                </a:lnTo>
                <a:lnTo>
                  <a:pt x="15209" y="22843"/>
                </a:lnTo>
                <a:lnTo>
                  <a:pt x="16066" y="23736"/>
                </a:lnTo>
                <a:lnTo>
                  <a:pt x="16878" y="24674"/>
                </a:lnTo>
                <a:lnTo>
                  <a:pt x="17593" y="25611"/>
                </a:lnTo>
                <a:lnTo>
                  <a:pt x="18138" y="26495"/>
                </a:lnTo>
                <a:lnTo>
                  <a:pt x="18388" y="27094"/>
                </a:lnTo>
                <a:lnTo>
                  <a:pt x="18477" y="27442"/>
                </a:lnTo>
                <a:lnTo>
                  <a:pt x="18486" y="27603"/>
                </a:lnTo>
                <a:lnTo>
                  <a:pt x="18459" y="27701"/>
                </a:lnTo>
                <a:lnTo>
                  <a:pt x="18280" y="27853"/>
                </a:lnTo>
                <a:lnTo>
                  <a:pt x="17995" y="27942"/>
                </a:lnTo>
                <a:lnTo>
                  <a:pt x="17629" y="27995"/>
                </a:lnTo>
                <a:lnTo>
                  <a:pt x="16557" y="28004"/>
                </a:lnTo>
                <a:lnTo>
                  <a:pt x="15869" y="27969"/>
                </a:lnTo>
                <a:lnTo>
                  <a:pt x="15414" y="27942"/>
                </a:lnTo>
                <a:lnTo>
                  <a:pt x="14119" y="27754"/>
                </a:lnTo>
                <a:lnTo>
                  <a:pt x="11967" y="27370"/>
                </a:lnTo>
                <a:lnTo>
                  <a:pt x="11011" y="27174"/>
                </a:lnTo>
                <a:lnTo>
                  <a:pt x="10243" y="26986"/>
                </a:lnTo>
                <a:lnTo>
                  <a:pt x="8743" y="26522"/>
                </a:lnTo>
                <a:lnTo>
                  <a:pt x="7841" y="26201"/>
                </a:lnTo>
                <a:lnTo>
                  <a:pt x="7493" y="26049"/>
                </a:lnTo>
                <a:lnTo>
                  <a:pt x="7698" y="26504"/>
                </a:lnTo>
                <a:lnTo>
                  <a:pt x="7940" y="27129"/>
                </a:lnTo>
                <a:lnTo>
                  <a:pt x="8038" y="27513"/>
                </a:lnTo>
                <a:lnTo>
                  <a:pt x="8056" y="27879"/>
                </a:lnTo>
                <a:lnTo>
                  <a:pt x="7975" y="28237"/>
                </a:lnTo>
                <a:lnTo>
                  <a:pt x="7788" y="28585"/>
                </a:lnTo>
                <a:lnTo>
                  <a:pt x="7457" y="28933"/>
                </a:lnTo>
                <a:lnTo>
                  <a:pt x="7234" y="29103"/>
                </a:lnTo>
                <a:lnTo>
                  <a:pt x="7073" y="29210"/>
                </a:lnTo>
                <a:lnTo>
                  <a:pt x="6680" y="29353"/>
                </a:lnTo>
                <a:lnTo>
                  <a:pt x="5975" y="29487"/>
                </a:lnTo>
                <a:lnTo>
                  <a:pt x="4903" y="29594"/>
                </a:lnTo>
                <a:lnTo>
                  <a:pt x="4135" y="29692"/>
                </a:lnTo>
                <a:lnTo>
                  <a:pt x="3689" y="29799"/>
                </a:lnTo>
                <a:lnTo>
                  <a:pt x="3492" y="29871"/>
                </a:lnTo>
                <a:lnTo>
                  <a:pt x="3859" y="30005"/>
                </a:lnTo>
                <a:lnTo>
                  <a:pt x="4341" y="30273"/>
                </a:lnTo>
                <a:lnTo>
                  <a:pt x="4528" y="30487"/>
                </a:lnTo>
                <a:lnTo>
                  <a:pt x="4600" y="30630"/>
                </a:lnTo>
                <a:lnTo>
                  <a:pt x="4609" y="30844"/>
                </a:lnTo>
                <a:lnTo>
                  <a:pt x="4466" y="31112"/>
                </a:lnTo>
                <a:lnTo>
                  <a:pt x="4198" y="31353"/>
                </a:lnTo>
                <a:lnTo>
                  <a:pt x="3850" y="31559"/>
                </a:lnTo>
                <a:lnTo>
                  <a:pt x="3448" y="31710"/>
                </a:lnTo>
                <a:lnTo>
                  <a:pt x="3233" y="31764"/>
                </a:lnTo>
                <a:lnTo>
                  <a:pt x="2885" y="31835"/>
                </a:lnTo>
                <a:lnTo>
                  <a:pt x="2064" y="31951"/>
                </a:lnTo>
                <a:lnTo>
                  <a:pt x="1197" y="31987"/>
                </a:lnTo>
                <a:lnTo>
                  <a:pt x="563" y="31943"/>
                </a:lnTo>
                <a:lnTo>
                  <a:pt x="179" y="31871"/>
                </a:lnTo>
                <a:lnTo>
                  <a:pt x="1" y="31818"/>
                </a:lnTo>
                <a:lnTo>
                  <a:pt x="269" y="32210"/>
                </a:lnTo>
                <a:lnTo>
                  <a:pt x="930" y="32969"/>
                </a:lnTo>
                <a:lnTo>
                  <a:pt x="1662" y="33666"/>
                </a:lnTo>
                <a:lnTo>
                  <a:pt x="2439" y="34309"/>
                </a:lnTo>
                <a:lnTo>
                  <a:pt x="2823" y="34604"/>
                </a:lnTo>
                <a:lnTo>
                  <a:pt x="3216" y="34836"/>
                </a:lnTo>
                <a:lnTo>
                  <a:pt x="4037" y="35309"/>
                </a:lnTo>
                <a:lnTo>
                  <a:pt x="4350" y="35622"/>
                </a:lnTo>
                <a:lnTo>
                  <a:pt x="4475" y="35863"/>
                </a:lnTo>
                <a:lnTo>
                  <a:pt x="4502" y="35997"/>
                </a:lnTo>
                <a:lnTo>
                  <a:pt x="4519" y="36113"/>
                </a:lnTo>
                <a:lnTo>
                  <a:pt x="4484" y="36318"/>
                </a:lnTo>
                <a:lnTo>
                  <a:pt x="4376" y="36497"/>
                </a:lnTo>
                <a:lnTo>
                  <a:pt x="4198" y="36658"/>
                </a:lnTo>
                <a:lnTo>
                  <a:pt x="3805" y="36899"/>
                </a:lnTo>
                <a:lnTo>
                  <a:pt x="3010" y="37274"/>
                </a:lnTo>
                <a:lnTo>
                  <a:pt x="2483" y="37506"/>
                </a:lnTo>
                <a:lnTo>
                  <a:pt x="2635" y="37586"/>
                </a:lnTo>
                <a:lnTo>
                  <a:pt x="2974" y="37711"/>
                </a:lnTo>
                <a:lnTo>
                  <a:pt x="3519" y="37836"/>
                </a:lnTo>
                <a:lnTo>
                  <a:pt x="4725" y="37961"/>
                </a:lnTo>
                <a:lnTo>
                  <a:pt x="5921" y="38068"/>
                </a:lnTo>
                <a:lnTo>
                  <a:pt x="6457" y="38193"/>
                </a:lnTo>
                <a:lnTo>
                  <a:pt x="6770" y="38310"/>
                </a:lnTo>
                <a:lnTo>
                  <a:pt x="7055" y="38461"/>
                </a:lnTo>
                <a:lnTo>
                  <a:pt x="7297" y="38667"/>
                </a:lnTo>
                <a:lnTo>
                  <a:pt x="7484" y="38926"/>
                </a:lnTo>
                <a:lnTo>
                  <a:pt x="7609" y="39247"/>
                </a:lnTo>
                <a:lnTo>
                  <a:pt x="7654" y="39435"/>
                </a:lnTo>
                <a:lnTo>
                  <a:pt x="7672" y="39613"/>
                </a:lnTo>
                <a:lnTo>
                  <a:pt x="7627" y="39962"/>
                </a:lnTo>
                <a:lnTo>
                  <a:pt x="7493" y="40283"/>
                </a:lnTo>
                <a:lnTo>
                  <a:pt x="7323" y="40542"/>
                </a:lnTo>
                <a:lnTo>
                  <a:pt x="7234" y="40649"/>
                </a:lnTo>
                <a:lnTo>
                  <a:pt x="6546" y="41355"/>
                </a:lnTo>
                <a:lnTo>
                  <a:pt x="5403" y="42391"/>
                </a:lnTo>
                <a:lnTo>
                  <a:pt x="4609" y="43025"/>
                </a:lnTo>
                <a:lnTo>
                  <a:pt x="6332" y="42873"/>
                </a:lnTo>
                <a:lnTo>
                  <a:pt x="8770" y="42748"/>
                </a:lnTo>
                <a:lnTo>
                  <a:pt x="10324" y="42792"/>
                </a:lnTo>
                <a:lnTo>
                  <a:pt x="11092" y="42873"/>
                </a:lnTo>
                <a:lnTo>
                  <a:pt x="12056" y="42998"/>
                </a:lnTo>
                <a:lnTo>
                  <a:pt x="13494" y="43239"/>
                </a:lnTo>
                <a:lnTo>
                  <a:pt x="14423" y="43480"/>
                </a:lnTo>
                <a:lnTo>
                  <a:pt x="14887" y="43650"/>
                </a:lnTo>
                <a:lnTo>
                  <a:pt x="15101" y="43748"/>
                </a:lnTo>
                <a:lnTo>
                  <a:pt x="15414" y="43989"/>
                </a:lnTo>
                <a:lnTo>
                  <a:pt x="15601" y="44284"/>
                </a:lnTo>
                <a:lnTo>
                  <a:pt x="15673" y="44614"/>
                </a:lnTo>
                <a:lnTo>
                  <a:pt x="15628" y="44989"/>
                </a:lnTo>
                <a:lnTo>
                  <a:pt x="15503" y="45382"/>
                </a:lnTo>
                <a:lnTo>
                  <a:pt x="15298" y="45793"/>
                </a:lnTo>
                <a:lnTo>
                  <a:pt x="15021" y="46221"/>
                </a:lnTo>
                <a:lnTo>
                  <a:pt x="14530" y="46847"/>
                </a:lnTo>
                <a:lnTo>
                  <a:pt x="13771" y="47632"/>
                </a:lnTo>
                <a:lnTo>
                  <a:pt x="12994" y="48293"/>
                </a:lnTo>
                <a:lnTo>
                  <a:pt x="12315" y="48758"/>
                </a:lnTo>
                <a:lnTo>
                  <a:pt x="12056" y="48883"/>
                </a:lnTo>
                <a:lnTo>
                  <a:pt x="12387" y="48999"/>
                </a:lnTo>
                <a:lnTo>
                  <a:pt x="12735" y="49195"/>
                </a:lnTo>
                <a:lnTo>
                  <a:pt x="12896" y="49356"/>
                </a:lnTo>
                <a:lnTo>
                  <a:pt x="13003" y="49535"/>
                </a:lnTo>
                <a:lnTo>
                  <a:pt x="13039" y="49758"/>
                </a:lnTo>
                <a:lnTo>
                  <a:pt x="13021" y="50017"/>
                </a:lnTo>
                <a:lnTo>
                  <a:pt x="12940" y="50320"/>
                </a:lnTo>
                <a:lnTo>
                  <a:pt x="12699" y="50883"/>
                </a:lnTo>
                <a:lnTo>
                  <a:pt x="12154" y="51874"/>
                </a:lnTo>
                <a:lnTo>
                  <a:pt x="10878" y="53910"/>
                </a:lnTo>
                <a:lnTo>
                  <a:pt x="9627" y="55866"/>
                </a:lnTo>
                <a:lnTo>
                  <a:pt x="10217" y="55553"/>
                </a:lnTo>
                <a:lnTo>
                  <a:pt x="11610" y="54857"/>
                </a:lnTo>
                <a:lnTo>
                  <a:pt x="12637" y="54419"/>
                </a:lnTo>
                <a:lnTo>
                  <a:pt x="13405" y="54178"/>
                </a:lnTo>
                <a:lnTo>
                  <a:pt x="13896" y="54080"/>
                </a:lnTo>
                <a:lnTo>
                  <a:pt x="14351" y="54035"/>
                </a:lnTo>
                <a:lnTo>
                  <a:pt x="14762" y="54071"/>
                </a:lnTo>
                <a:lnTo>
                  <a:pt x="15110" y="54196"/>
                </a:lnTo>
                <a:lnTo>
                  <a:pt x="15396" y="54419"/>
                </a:lnTo>
                <a:lnTo>
                  <a:pt x="15593" y="54750"/>
                </a:lnTo>
                <a:lnTo>
                  <a:pt x="15700" y="55205"/>
                </a:lnTo>
                <a:lnTo>
                  <a:pt x="15718" y="55491"/>
                </a:lnTo>
                <a:lnTo>
                  <a:pt x="15780" y="55428"/>
                </a:lnTo>
                <a:lnTo>
                  <a:pt x="16459" y="54794"/>
                </a:lnTo>
                <a:lnTo>
                  <a:pt x="17236" y="54223"/>
                </a:lnTo>
                <a:lnTo>
                  <a:pt x="17798" y="53919"/>
                </a:lnTo>
                <a:lnTo>
                  <a:pt x="18218" y="53785"/>
                </a:lnTo>
                <a:lnTo>
                  <a:pt x="18495" y="53749"/>
                </a:lnTo>
                <a:lnTo>
                  <a:pt x="18754" y="53767"/>
                </a:lnTo>
                <a:lnTo>
                  <a:pt x="18995" y="53857"/>
                </a:lnTo>
                <a:lnTo>
                  <a:pt x="19111" y="53937"/>
                </a:lnTo>
                <a:lnTo>
                  <a:pt x="19298" y="54089"/>
                </a:lnTo>
                <a:lnTo>
                  <a:pt x="19593" y="54455"/>
                </a:lnTo>
                <a:lnTo>
                  <a:pt x="19781" y="54892"/>
                </a:lnTo>
                <a:lnTo>
                  <a:pt x="19888" y="55357"/>
                </a:lnTo>
                <a:lnTo>
                  <a:pt x="19941" y="56098"/>
                </a:lnTo>
                <a:lnTo>
                  <a:pt x="19861" y="57080"/>
                </a:lnTo>
                <a:lnTo>
                  <a:pt x="19799" y="57500"/>
                </a:lnTo>
                <a:lnTo>
                  <a:pt x="20602" y="56812"/>
                </a:lnTo>
                <a:lnTo>
                  <a:pt x="21727" y="55768"/>
                </a:lnTo>
                <a:lnTo>
                  <a:pt x="22451" y="54955"/>
                </a:lnTo>
                <a:lnTo>
                  <a:pt x="24183" y="53098"/>
                </a:lnTo>
                <a:lnTo>
                  <a:pt x="24906" y="52392"/>
                </a:lnTo>
                <a:lnTo>
                  <a:pt x="25603" y="51794"/>
                </a:lnTo>
                <a:lnTo>
                  <a:pt x="26228" y="51356"/>
                </a:lnTo>
                <a:lnTo>
                  <a:pt x="26496" y="51231"/>
                </a:lnTo>
                <a:lnTo>
                  <a:pt x="26800" y="51124"/>
                </a:lnTo>
                <a:lnTo>
                  <a:pt x="27201" y="51053"/>
                </a:lnTo>
                <a:lnTo>
                  <a:pt x="27443" y="51070"/>
                </a:lnTo>
                <a:lnTo>
                  <a:pt x="27675" y="51124"/>
                </a:lnTo>
                <a:lnTo>
                  <a:pt x="27898" y="51231"/>
                </a:lnTo>
                <a:lnTo>
                  <a:pt x="28220" y="51481"/>
                </a:lnTo>
                <a:lnTo>
                  <a:pt x="28452" y="51713"/>
                </a:lnTo>
                <a:lnTo>
                  <a:pt x="28559" y="51856"/>
                </a:lnTo>
                <a:lnTo>
                  <a:pt x="28854" y="52365"/>
                </a:lnTo>
                <a:lnTo>
                  <a:pt x="29389" y="53473"/>
                </a:lnTo>
                <a:lnTo>
                  <a:pt x="29925" y="54839"/>
                </a:lnTo>
                <a:lnTo>
                  <a:pt x="30229" y="55750"/>
                </a:lnTo>
                <a:lnTo>
                  <a:pt x="30461" y="56598"/>
                </a:lnTo>
                <a:lnTo>
                  <a:pt x="30586" y="57304"/>
                </a:lnTo>
                <a:lnTo>
                  <a:pt x="30586" y="57580"/>
                </a:lnTo>
                <a:lnTo>
                  <a:pt x="30729" y="57295"/>
                </a:lnTo>
                <a:lnTo>
                  <a:pt x="30979" y="56714"/>
                </a:lnTo>
                <a:lnTo>
                  <a:pt x="31274" y="55821"/>
                </a:lnTo>
                <a:lnTo>
                  <a:pt x="31738" y="53999"/>
                </a:lnTo>
                <a:lnTo>
                  <a:pt x="32068" y="52803"/>
                </a:lnTo>
                <a:lnTo>
                  <a:pt x="32149" y="52472"/>
                </a:lnTo>
                <a:lnTo>
                  <a:pt x="32363" y="51740"/>
                </a:lnTo>
                <a:lnTo>
                  <a:pt x="32559" y="51240"/>
                </a:lnTo>
                <a:lnTo>
                  <a:pt x="32756" y="50928"/>
                </a:lnTo>
                <a:lnTo>
                  <a:pt x="32908" y="50758"/>
                </a:lnTo>
                <a:lnTo>
                  <a:pt x="33086" y="50633"/>
                </a:lnTo>
                <a:lnTo>
                  <a:pt x="33292" y="50561"/>
                </a:lnTo>
                <a:lnTo>
                  <a:pt x="33515" y="50561"/>
                </a:lnTo>
                <a:lnTo>
                  <a:pt x="33765" y="50642"/>
                </a:lnTo>
                <a:lnTo>
                  <a:pt x="34051" y="50803"/>
                </a:lnTo>
                <a:lnTo>
                  <a:pt x="34372" y="51062"/>
                </a:lnTo>
                <a:lnTo>
                  <a:pt x="34542" y="51240"/>
                </a:lnTo>
                <a:lnTo>
                  <a:pt x="34587" y="50999"/>
                </a:lnTo>
                <a:lnTo>
                  <a:pt x="34613" y="50490"/>
                </a:lnTo>
                <a:lnTo>
                  <a:pt x="34569" y="49686"/>
                </a:lnTo>
                <a:lnTo>
                  <a:pt x="34488" y="48588"/>
                </a:lnTo>
                <a:lnTo>
                  <a:pt x="34533" y="47802"/>
                </a:lnTo>
                <a:lnTo>
                  <a:pt x="34649" y="47311"/>
                </a:lnTo>
                <a:lnTo>
                  <a:pt x="34756" y="47088"/>
                </a:lnTo>
                <a:lnTo>
                  <a:pt x="34881" y="46873"/>
                </a:lnTo>
                <a:lnTo>
                  <a:pt x="35087" y="46677"/>
                </a:lnTo>
                <a:lnTo>
                  <a:pt x="35247" y="46597"/>
                </a:lnTo>
                <a:lnTo>
                  <a:pt x="35489" y="46552"/>
                </a:lnTo>
                <a:lnTo>
                  <a:pt x="35837" y="46623"/>
                </a:lnTo>
                <a:lnTo>
                  <a:pt x="36185" y="46811"/>
                </a:lnTo>
                <a:lnTo>
                  <a:pt x="36533" y="47070"/>
                </a:lnTo>
                <a:lnTo>
                  <a:pt x="37016" y="47543"/>
                </a:lnTo>
                <a:lnTo>
                  <a:pt x="37266" y="47865"/>
                </a:lnTo>
                <a:lnTo>
                  <a:pt x="37283" y="47248"/>
                </a:lnTo>
                <a:lnTo>
                  <a:pt x="37310" y="46123"/>
                </a:lnTo>
                <a:lnTo>
                  <a:pt x="37221" y="45230"/>
                </a:lnTo>
                <a:lnTo>
                  <a:pt x="37069" y="44561"/>
                </a:lnTo>
                <a:lnTo>
                  <a:pt x="36828" y="43801"/>
                </a:lnTo>
                <a:lnTo>
                  <a:pt x="36462" y="42908"/>
                </a:lnTo>
                <a:lnTo>
                  <a:pt x="36221" y="42408"/>
                </a:lnTo>
                <a:lnTo>
                  <a:pt x="35935" y="41712"/>
                </a:lnTo>
                <a:lnTo>
                  <a:pt x="35542" y="40739"/>
                </a:lnTo>
                <a:lnTo>
                  <a:pt x="35730" y="40899"/>
                </a:lnTo>
                <a:lnTo>
                  <a:pt x="36364" y="41364"/>
                </a:lnTo>
                <a:lnTo>
                  <a:pt x="37676" y="42248"/>
                </a:lnTo>
                <a:lnTo>
                  <a:pt x="39748" y="43507"/>
                </a:lnTo>
                <a:lnTo>
                  <a:pt x="41105" y="44248"/>
                </a:lnTo>
                <a:lnTo>
                  <a:pt x="41766" y="44552"/>
                </a:lnTo>
                <a:lnTo>
                  <a:pt x="41981" y="44605"/>
                </a:lnTo>
                <a:lnTo>
                  <a:pt x="41793" y="44096"/>
                </a:lnTo>
                <a:lnTo>
                  <a:pt x="41543" y="43355"/>
                </a:lnTo>
                <a:lnTo>
                  <a:pt x="41436" y="42900"/>
                </a:lnTo>
                <a:lnTo>
                  <a:pt x="41409" y="42498"/>
                </a:lnTo>
                <a:lnTo>
                  <a:pt x="41489" y="42149"/>
                </a:lnTo>
                <a:lnTo>
                  <a:pt x="41650" y="41944"/>
                </a:lnTo>
                <a:lnTo>
                  <a:pt x="41802" y="41828"/>
                </a:lnTo>
                <a:lnTo>
                  <a:pt x="42106" y="41703"/>
                </a:lnTo>
                <a:lnTo>
                  <a:pt x="42382" y="41649"/>
                </a:lnTo>
                <a:lnTo>
                  <a:pt x="42588" y="41632"/>
                </a:lnTo>
                <a:lnTo>
                  <a:pt x="42918" y="41623"/>
                </a:lnTo>
                <a:lnTo>
                  <a:pt x="43213" y="41685"/>
                </a:lnTo>
                <a:lnTo>
                  <a:pt x="43508" y="41819"/>
                </a:lnTo>
                <a:lnTo>
                  <a:pt x="44061" y="42203"/>
                </a:lnTo>
                <a:lnTo>
                  <a:pt x="45294" y="43141"/>
                </a:lnTo>
                <a:lnTo>
                  <a:pt x="46276" y="43855"/>
                </a:lnTo>
                <a:lnTo>
                  <a:pt x="46329" y="43525"/>
                </a:lnTo>
                <a:lnTo>
                  <a:pt x="46517" y="42971"/>
                </a:lnTo>
                <a:lnTo>
                  <a:pt x="46776" y="42525"/>
                </a:lnTo>
                <a:lnTo>
                  <a:pt x="47097" y="42176"/>
                </a:lnTo>
                <a:lnTo>
                  <a:pt x="47490" y="41926"/>
                </a:lnTo>
                <a:lnTo>
                  <a:pt x="47928" y="41748"/>
                </a:lnTo>
                <a:lnTo>
                  <a:pt x="48410" y="41632"/>
                </a:lnTo>
                <a:lnTo>
                  <a:pt x="48928" y="41560"/>
                </a:lnTo>
                <a:lnTo>
                  <a:pt x="50312" y="41533"/>
                </a:lnTo>
                <a:lnTo>
                  <a:pt x="52009" y="41560"/>
                </a:lnTo>
                <a:lnTo>
                  <a:pt x="52813" y="41489"/>
                </a:lnTo>
                <a:lnTo>
                  <a:pt x="53304" y="41390"/>
                </a:lnTo>
                <a:lnTo>
                  <a:pt x="53536" y="41310"/>
                </a:lnTo>
                <a:lnTo>
                  <a:pt x="53054" y="40837"/>
                </a:lnTo>
                <a:lnTo>
                  <a:pt x="52071" y="39988"/>
                </a:lnTo>
                <a:lnTo>
                  <a:pt x="51098" y="39256"/>
                </a:lnTo>
                <a:lnTo>
                  <a:pt x="50169" y="38622"/>
                </a:lnTo>
                <a:lnTo>
                  <a:pt x="48919" y="37863"/>
                </a:lnTo>
                <a:lnTo>
                  <a:pt x="47740" y="37184"/>
                </a:lnTo>
                <a:lnTo>
                  <a:pt x="47473" y="36988"/>
                </a:lnTo>
                <a:lnTo>
                  <a:pt x="47222" y="36774"/>
                </a:lnTo>
                <a:lnTo>
                  <a:pt x="46838" y="36425"/>
                </a:lnTo>
                <a:lnTo>
                  <a:pt x="46713" y="36175"/>
                </a:lnTo>
                <a:lnTo>
                  <a:pt x="46713" y="36015"/>
                </a:lnTo>
                <a:lnTo>
                  <a:pt x="46794" y="35836"/>
                </a:lnTo>
                <a:lnTo>
                  <a:pt x="46990" y="35648"/>
                </a:lnTo>
                <a:lnTo>
                  <a:pt x="47133" y="35541"/>
                </a:lnTo>
                <a:lnTo>
                  <a:pt x="47410" y="35345"/>
                </a:lnTo>
                <a:lnTo>
                  <a:pt x="48267" y="34836"/>
                </a:lnTo>
                <a:lnTo>
                  <a:pt x="49991" y="33880"/>
                </a:lnTo>
                <a:lnTo>
                  <a:pt x="52634" y="32523"/>
                </a:lnTo>
                <a:lnTo>
                  <a:pt x="54349" y="31737"/>
                </a:lnTo>
                <a:lnTo>
                  <a:pt x="55179" y="31407"/>
                </a:lnTo>
                <a:lnTo>
                  <a:pt x="55447" y="31326"/>
                </a:lnTo>
                <a:lnTo>
                  <a:pt x="54759" y="30916"/>
                </a:lnTo>
                <a:lnTo>
                  <a:pt x="53938" y="30362"/>
                </a:lnTo>
                <a:lnTo>
                  <a:pt x="53500" y="30005"/>
                </a:lnTo>
                <a:lnTo>
                  <a:pt x="53152" y="29674"/>
                </a:lnTo>
                <a:lnTo>
                  <a:pt x="52884" y="29353"/>
                </a:lnTo>
                <a:lnTo>
                  <a:pt x="52714" y="29049"/>
                </a:lnTo>
                <a:lnTo>
                  <a:pt x="52616" y="28746"/>
                </a:lnTo>
                <a:lnTo>
                  <a:pt x="52598" y="28451"/>
                </a:lnTo>
                <a:lnTo>
                  <a:pt x="52670" y="28156"/>
                </a:lnTo>
                <a:lnTo>
                  <a:pt x="52804" y="27862"/>
                </a:lnTo>
                <a:lnTo>
                  <a:pt x="53018" y="27567"/>
                </a:lnTo>
                <a:lnTo>
                  <a:pt x="53465" y="27102"/>
                </a:lnTo>
                <a:lnTo>
                  <a:pt x="54295" y="26451"/>
                </a:lnTo>
                <a:lnTo>
                  <a:pt x="54822" y="26102"/>
                </a:lnTo>
                <a:lnTo>
                  <a:pt x="55054" y="25959"/>
                </a:lnTo>
                <a:lnTo>
                  <a:pt x="55733" y="25647"/>
                </a:lnTo>
                <a:lnTo>
                  <a:pt x="56903" y="25165"/>
                </a:lnTo>
                <a:lnTo>
                  <a:pt x="57465" y="24897"/>
                </a:lnTo>
                <a:lnTo>
                  <a:pt x="57072" y="24700"/>
                </a:lnTo>
                <a:lnTo>
                  <a:pt x="56492" y="24307"/>
                </a:lnTo>
                <a:lnTo>
                  <a:pt x="56152" y="23932"/>
                </a:lnTo>
                <a:lnTo>
                  <a:pt x="56036" y="23656"/>
                </a:lnTo>
                <a:lnTo>
                  <a:pt x="56010" y="23477"/>
                </a:lnTo>
                <a:lnTo>
                  <a:pt x="56045" y="23209"/>
                </a:lnTo>
                <a:lnTo>
                  <a:pt x="56233" y="22870"/>
                </a:lnTo>
                <a:lnTo>
                  <a:pt x="56536" y="22530"/>
                </a:lnTo>
                <a:lnTo>
                  <a:pt x="56929" y="22191"/>
                </a:lnTo>
                <a:lnTo>
                  <a:pt x="57635" y="21691"/>
                </a:lnTo>
                <a:lnTo>
                  <a:pt x="58662" y="21012"/>
                </a:lnTo>
                <a:lnTo>
                  <a:pt x="59358" y="20485"/>
                </a:lnTo>
                <a:lnTo>
                  <a:pt x="59742" y="20128"/>
                </a:lnTo>
                <a:lnTo>
                  <a:pt x="60028" y="19753"/>
                </a:lnTo>
                <a:lnTo>
                  <a:pt x="60189" y="19369"/>
                </a:lnTo>
                <a:lnTo>
                  <a:pt x="60207" y="19173"/>
                </a:lnTo>
                <a:lnTo>
                  <a:pt x="60216" y="19155"/>
                </a:lnTo>
                <a:lnTo>
                  <a:pt x="60233" y="19146"/>
                </a:lnTo>
                <a:lnTo>
                  <a:pt x="59805" y="19351"/>
                </a:lnTo>
                <a:lnTo>
                  <a:pt x="58921" y="19682"/>
                </a:lnTo>
                <a:lnTo>
                  <a:pt x="58001" y="19941"/>
                </a:lnTo>
                <a:lnTo>
                  <a:pt x="57081" y="20128"/>
                </a:lnTo>
                <a:lnTo>
                  <a:pt x="56626" y="20191"/>
                </a:lnTo>
                <a:lnTo>
                  <a:pt x="56126" y="20262"/>
                </a:lnTo>
                <a:lnTo>
                  <a:pt x="55224" y="20369"/>
                </a:lnTo>
                <a:lnTo>
                  <a:pt x="54661" y="20396"/>
                </a:lnTo>
                <a:lnTo>
                  <a:pt x="54420" y="20387"/>
                </a:lnTo>
                <a:lnTo>
                  <a:pt x="54215" y="20360"/>
                </a:lnTo>
                <a:lnTo>
                  <a:pt x="53929" y="20218"/>
                </a:lnTo>
                <a:lnTo>
                  <a:pt x="53768" y="19994"/>
                </a:lnTo>
                <a:lnTo>
                  <a:pt x="53706" y="19682"/>
                </a:lnTo>
                <a:lnTo>
                  <a:pt x="53715" y="19101"/>
                </a:lnTo>
                <a:lnTo>
                  <a:pt x="53768" y="18396"/>
                </a:lnTo>
                <a:lnTo>
                  <a:pt x="53777" y="17878"/>
                </a:lnTo>
                <a:lnTo>
                  <a:pt x="53759" y="17619"/>
                </a:lnTo>
                <a:lnTo>
                  <a:pt x="53170" y="18208"/>
                </a:lnTo>
                <a:lnTo>
                  <a:pt x="51991" y="19262"/>
                </a:lnTo>
                <a:lnTo>
                  <a:pt x="51125" y="19905"/>
                </a:lnTo>
                <a:lnTo>
                  <a:pt x="50571" y="20253"/>
                </a:lnTo>
                <a:lnTo>
                  <a:pt x="50026" y="20539"/>
                </a:lnTo>
                <a:lnTo>
                  <a:pt x="49517" y="20735"/>
                </a:lnTo>
                <a:lnTo>
                  <a:pt x="49276" y="20798"/>
                </a:lnTo>
                <a:lnTo>
                  <a:pt x="49008" y="20860"/>
                </a:lnTo>
                <a:lnTo>
                  <a:pt x="48383" y="20977"/>
                </a:lnTo>
                <a:lnTo>
                  <a:pt x="47731" y="21003"/>
                </a:lnTo>
                <a:lnTo>
                  <a:pt x="47285" y="20932"/>
                </a:lnTo>
                <a:lnTo>
                  <a:pt x="47017" y="20825"/>
                </a:lnTo>
                <a:lnTo>
                  <a:pt x="46901" y="20753"/>
                </a:lnTo>
                <a:lnTo>
                  <a:pt x="46830" y="20691"/>
                </a:lnTo>
                <a:lnTo>
                  <a:pt x="46731" y="20503"/>
                </a:lnTo>
                <a:lnTo>
                  <a:pt x="46669" y="20092"/>
                </a:lnTo>
                <a:lnTo>
                  <a:pt x="46740" y="19360"/>
                </a:lnTo>
                <a:lnTo>
                  <a:pt x="46928" y="18485"/>
                </a:lnTo>
                <a:lnTo>
                  <a:pt x="47321" y="17074"/>
                </a:lnTo>
                <a:lnTo>
                  <a:pt x="47848" y="15431"/>
                </a:lnTo>
                <a:lnTo>
                  <a:pt x="47982" y="14940"/>
                </a:lnTo>
                <a:lnTo>
                  <a:pt x="48178" y="14109"/>
                </a:lnTo>
                <a:lnTo>
                  <a:pt x="48526" y="12770"/>
                </a:lnTo>
                <a:lnTo>
                  <a:pt x="48875" y="11654"/>
                </a:lnTo>
                <a:lnTo>
                  <a:pt x="49276" y="10564"/>
                </a:lnTo>
                <a:lnTo>
                  <a:pt x="49509" y="9966"/>
                </a:lnTo>
                <a:lnTo>
                  <a:pt x="49169" y="10118"/>
                </a:lnTo>
                <a:lnTo>
                  <a:pt x="48482" y="10529"/>
                </a:lnTo>
                <a:lnTo>
                  <a:pt x="47473" y="11252"/>
                </a:lnTo>
                <a:lnTo>
                  <a:pt x="46571" y="11868"/>
                </a:lnTo>
                <a:lnTo>
                  <a:pt x="46169" y="12047"/>
                </a:lnTo>
                <a:lnTo>
                  <a:pt x="45928" y="12109"/>
                </a:lnTo>
                <a:lnTo>
                  <a:pt x="45704" y="12100"/>
                </a:lnTo>
                <a:lnTo>
                  <a:pt x="45508" y="12011"/>
                </a:lnTo>
                <a:lnTo>
                  <a:pt x="45338" y="11850"/>
                </a:lnTo>
                <a:lnTo>
                  <a:pt x="45195" y="11582"/>
                </a:lnTo>
                <a:lnTo>
                  <a:pt x="45142" y="11413"/>
                </a:lnTo>
                <a:lnTo>
                  <a:pt x="45070" y="11145"/>
                </a:lnTo>
                <a:lnTo>
                  <a:pt x="44990" y="10609"/>
                </a:lnTo>
                <a:lnTo>
                  <a:pt x="44999" y="10055"/>
                </a:lnTo>
                <a:lnTo>
                  <a:pt x="45070" y="9457"/>
                </a:lnTo>
                <a:lnTo>
                  <a:pt x="45276" y="8475"/>
                </a:lnTo>
                <a:lnTo>
                  <a:pt x="45722" y="6903"/>
                </a:lnTo>
                <a:lnTo>
                  <a:pt x="45999" y="5965"/>
                </a:lnTo>
                <a:lnTo>
                  <a:pt x="45749" y="6162"/>
                </a:lnTo>
                <a:lnTo>
                  <a:pt x="45294" y="6465"/>
                </a:lnTo>
                <a:lnTo>
                  <a:pt x="44874" y="6689"/>
                </a:lnTo>
                <a:lnTo>
                  <a:pt x="44508" y="6832"/>
                </a:lnTo>
                <a:lnTo>
                  <a:pt x="44177" y="6903"/>
                </a:lnTo>
                <a:lnTo>
                  <a:pt x="43883" y="6912"/>
                </a:lnTo>
                <a:lnTo>
                  <a:pt x="43624" y="6840"/>
                </a:lnTo>
                <a:lnTo>
                  <a:pt x="43400" y="6707"/>
                </a:lnTo>
                <a:lnTo>
                  <a:pt x="43204" y="6519"/>
                </a:lnTo>
                <a:lnTo>
                  <a:pt x="43034" y="6269"/>
                </a:lnTo>
                <a:lnTo>
                  <a:pt x="42820" y="5796"/>
                </a:lnTo>
                <a:lnTo>
                  <a:pt x="42597" y="4983"/>
                </a:lnTo>
                <a:lnTo>
                  <a:pt x="42436" y="3992"/>
                </a:lnTo>
                <a:lnTo>
                  <a:pt x="42365" y="3438"/>
                </a:lnTo>
                <a:lnTo>
                  <a:pt x="42248" y="2768"/>
                </a:lnTo>
                <a:lnTo>
                  <a:pt x="41748" y="804"/>
                </a:lnTo>
                <a:lnTo>
                  <a:pt x="41597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7" name="Google Shape;277;p6"/>
          <p:cNvSpPr/>
          <p:nvPr/>
        </p:nvSpPr>
        <p:spPr>
          <a:xfrm rot="-1519474" flipH="1">
            <a:off x="2426313" y="2466534"/>
            <a:ext cx="575717" cy="548325"/>
          </a:xfrm>
          <a:custGeom>
            <a:avLst/>
            <a:gdLst/>
            <a:ahLst/>
            <a:cxnLst/>
            <a:rect l="l" t="t" r="r" b="b"/>
            <a:pathLst>
              <a:path w="51518" h="48178" extrusionOk="0">
                <a:moveTo>
                  <a:pt x="51518" y="15744"/>
                </a:moveTo>
                <a:lnTo>
                  <a:pt x="51375" y="15789"/>
                </a:lnTo>
                <a:lnTo>
                  <a:pt x="51355" y="15797"/>
                </a:lnTo>
                <a:lnTo>
                  <a:pt x="51355" y="15797"/>
                </a:lnTo>
                <a:lnTo>
                  <a:pt x="51518" y="15744"/>
                </a:lnTo>
                <a:close/>
                <a:moveTo>
                  <a:pt x="35346" y="1"/>
                </a:moveTo>
                <a:lnTo>
                  <a:pt x="34962" y="2582"/>
                </a:lnTo>
                <a:lnTo>
                  <a:pt x="34461" y="6091"/>
                </a:lnTo>
                <a:lnTo>
                  <a:pt x="34104" y="8297"/>
                </a:lnTo>
                <a:lnTo>
                  <a:pt x="33899" y="9359"/>
                </a:lnTo>
                <a:lnTo>
                  <a:pt x="33631" y="10806"/>
                </a:lnTo>
                <a:lnTo>
                  <a:pt x="33372" y="12244"/>
                </a:lnTo>
                <a:lnTo>
                  <a:pt x="32908" y="11315"/>
                </a:lnTo>
                <a:lnTo>
                  <a:pt x="32015" y="9449"/>
                </a:lnTo>
                <a:lnTo>
                  <a:pt x="31604" y="8502"/>
                </a:lnTo>
                <a:lnTo>
                  <a:pt x="31175" y="7466"/>
                </a:lnTo>
                <a:lnTo>
                  <a:pt x="30613" y="5886"/>
                </a:lnTo>
                <a:lnTo>
                  <a:pt x="30309" y="4805"/>
                </a:lnTo>
                <a:lnTo>
                  <a:pt x="30184" y="4260"/>
                </a:lnTo>
                <a:lnTo>
                  <a:pt x="30291" y="4814"/>
                </a:lnTo>
                <a:lnTo>
                  <a:pt x="30568" y="5904"/>
                </a:lnTo>
                <a:lnTo>
                  <a:pt x="31086" y="7502"/>
                </a:lnTo>
                <a:lnTo>
                  <a:pt x="31488" y="8547"/>
                </a:lnTo>
                <a:lnTo>
                  <a:pt x="31916" y="9583"/>
                </a:lnTo>
                <a:lnTo>
                  <a:pt x="32827" y="11628"/>
                </a:lnTo>
                <a:lnTo>
                  <a:pt x="33299" y="12643"/>
                </a:lnTo>
                <a:lnTo>
                  <a:pt x="33299" y="12643"/>
                </a:lnTo>
                <a:lnTo>
                  <a:pt x="32845" y="15262"/>
                </a:lnTo>
                <a:lnTo>
                  <a:pt x="32417" y="17888"/>
                </a:lnTo>
                <a:lnTo>
                  <a:pt x="31881" y="21468"/>
                </a:lnTo>
                <a:lnTo>
                  <a:pt x="31256" y="20495"/>
                </a:lnTo>
                <a:lnTo>
                  <a:pt x="30050" y="18530"/>
                </a:lnTo>
                <a:lnTo>
                  <a:pt x="29470" y="17539"/>
                </a:lnTo>
                <a:lnTo>
                  <a:pt x="29157" y="16977"/>
                </a:lnTo>
                <a:lnTo>
                  <a:pt x="28568" y="15834"/>
                </a:lnTo>
                <a:lnTo>
                  <a:pt x="28014" y="14673"/>
                </a:lnTo>
                <a:lnTo>
                  <a:pt x="27523" y="13476"/>
                </a:lnTo>
                <a:lnTo>
                  <a:pt x="27309" y="12869"/>
                </a:lnTo>
                <a:lnTo>
                  <a:pt x="27505" y="13485"/>
                </a:lnTo>
                <a:lnTo>
                  <a:pt x="27969" y="14691"/>
                </a:lnTo>
                <a:lnTo>
                  <a:pt x="28496" y="15869"/>
                </a:lnTo>
                <a:lnTo>
                  <a:pt x="29068" y="17021"/>
                </a:lnTo>
                <a:lnTo>
                  <a:pt x="29371" y="17593"/>
                </a:lnTo>
                <a:lnTo>
                  <a:pt x="29952" y="18664"/>
                </a:lnTo>
                <a:lnTo>
                  <a:pt x="31193" y="20772"/>
                </a:lnTo>
                <a:lnTo>
                  <a:pt x="31827" y="21817"/>
                </a:lnTo>
                <a:lnTo>
                  <a:pt x="31131" y="26425"/>
                </a:lnTo>
                <a:lnTo>
                  <a:pt x="30800" y="28559"/>
                </a:lnTo>
                <a:lnTo>
                  <a:pt x="30443" y="30693"/>
                </a:lnTo>
                <a:lnTo>
                  <a:pt x="30264" y="31640"/>
                </a:lnTo>
                <a:lnTo>
                  <a:pt x="29979" y="33051"/>
                </a:lnTo>
                <a:lnTo>
                  <a:pt x="29746" y="33979"/>
                </a:lnTo>
                <a:lnTo>
                  <a:pt x="29613" y="34435"/>
                </a:lnTo>
                <a:lnTo>
                  <a:pt x="28916" y="33185"/>
                </a:lnTo>
                <a:lnTo>
                  <a:pt x="25621" y="27246"/>
                </a:lnTo>
                <a:lnTo>
                  <a:pt x="23263" y="23085"/>
                </a:lnTo>
                <a:lnTo>
                  <a:pt x="22281" y="21442"/>
                </a:lnTo>
                <a:lnTo>
                  <a:pt x="22424" y="20388"/>
                </a:lnTo>
                <a:lnTo>
                  <a:pt x="22647" y="18280"/>
                </a:lnTo>
                <a:lnTo>
                  <a:pt x="22701" y="17218"/>
                </a:lnTo>
                <a:lnTo>
                  <a:pt x="22710" y="16673"/>
                </a:lnTo>
                <a:lnTo>
                  <a:pt x="22683" y="15575"/>
                </a:lnTo>
                <a:lnTo>
                  <a:pt x="22576" y="14494"/>
                </a:lnTo>
                <a:lnTo>
                  <a:pt x="22370" y="13431"/>
                </a:lnTo>
                <a:lnTo>
                  <a:pt x="22210" y="12914"/>
                </a:lnTo>
                <a:lnTo>
                  <a:pt x="22352" y="13431"/>
                </a:lnTo>
                <a:lnTo>
                  <a:pt x="22531" y="14503"/>
                </a:lnTo>
                <a:lnTo>
                  <a:pt x="22602" y="15584"/>
                </a:lnTo>
                <a:lnTo>
                  <a:pt x="22602" y="16673"/>
                </a:lnTo>
                <a:lnTo>
                  <a:pt x="22585" y="17218"/>
                </a:lnTo>
                <a:lnTo>
                  <a:pt x="22513" y="18209"/>
                </a:lnTo>
                <a:lnTo>
                  <a:pt x="22263" y="20183"/>
                </a:lnTo>
                <a:lnTo>
                  <a:pt x="22111" y="21174"/>
                </a:lnTo>
                <a:lnTo>
                  <a:pt x="21665" y="20450"/>
                </a:lnTo>
                <a:lnTo>
                  <a:pt x="21218" y="19727"/>
                </a:lnTo>
                <a:lnTo>
                  <a:pt x="20191" y="18111"/>
                </a:lnTo>
                <a:lnTo>
                  <a:pt x="19665" y="17307"/>
                </a:lnTo>
                <a:lnTo>
                  <a:pt x="18432" y="15450"/>
                </a:lnTo>
                <a:lnTo>
                  <a:pt x="17155" y="13628"/>
                </a:lnTo>
                <a:lnTo>
                  <a:pt x="17128" y="13512"/>
                </a:lnTo>
                <a:lnTo>
                  <a:pt x="17075" y="12530"/>
                </a:lnTo>
                <a:lnTo>
                  <a:pt x="16977" y="11110"/>
                </a:lnTo>
                <a:lnTo>
                  <a:pt x="16878" y="10154"/>
                </a:lnTo>
                <a:lnTo>
                  <a:pt x="16798" y="9672"/>
                </a:lnTo>
                <a:lnTo>
                  <a:pt x="16709" y="9172"/>
                </a:lnTo>
                <a:lnTo>
                  <a:pt x="16494" y="8199"/>
                </a:lnTo>
                <a:lnTo>
                  <a:pt x="16218" y="7243"/>
                </a:lnTo>
                <a:lnTo>
                  <a:pt x="15869" y="6314"/>
                </a:lnTo>
                <a:lnTo>
                  <a:pt x="15655" y="5868"/>
                </a:lnTo>
                <a:lnTo>
                  <a:pt x="15655" y="5868"/>
                </a:lnTo>
                <a:lnTo>
                  <a:pt x="15860" y="6323"/>
                </a:lnTo>
                <a:lnTo>
                  <a:pt x="16182" y="7261"/>
                </a:lnTo>
                <a:lnTo>
                  <a:pt x="16423" y="8216"/>
                </a:lnTo>
                <a:lnTo>
                  <a:pt x="16610" y="9199"/>
                </a:lnTo>
                <a:lnTo>
                  <a:pt x="16682" y="9681"/>
                </a:lnTo>
                <a:lnTo>
                  <a:pt x="16798" y="10601"/>
                </a:lnTo>
                <a:lnTo>
                  <a:pt x="16932" y="12440"/>
                </a:lnTo>
                <a:lnTo>
                  <a:pt x="16968" y="13360"/>
                </a:lnTo>
                <a:lnTo>
                  <a:pt x="15619" y="11494"/>
                </a:lnTo>
                <a:lnTo>
                  <a:pt x="12521" y="7341"/>
                </a:lnTo>
                <a:lnTo>
                  <a:pt x="11163" y="5484"/>
                </a:lnTo>
                <a:lnTo>
                  <a:pt x="13164" y="8243"/>
                </a:lnTo>
                <a:lnTo>
                  <a:pt x="16334" y="12753"/>
                </a:lnTo>
                <a:lnTo>
                  <a:pt x="18334" y="15709"/>
                </a:lnTo>
                <a:lnTo>
                  <a:pt x="19227" y="17111"/>
                </a:lnTo>
                <a:lnTo>
                  <a:pt x="18254" y="16664"/>
                </a:lnTo>
                <a:lnTo>
                  <a:pt x="16325" y="15726"/>
                </a:lnTo>
                <a:lnTo>
                  <a:pt x="15378" y="15226"/>
                </a:lnTo>
                <a:lnTo>
                  <a:pt x="14851" y="14941"/>
                </a:lnTo>
                <a:lnTo>
                  <a:pt x="13815" y="14342"/>
                </a:lnTo>
                <a:lnTo>
                  <a:pt x="12806" y="13699"/>
                </a:lnTo>
                <a:lnTo>
                  <a:pt x="11833" y="13003"/>
                </a:lnTo>
                <a:lnTo>
                  <a:pt x="11369" y="12619"/>
                </a:lnTo>
                <a:lnTo>
                  <a:pt x="11824" y="13012"/>
                </a:lnTo>
                <a:lnTo>
                  <a:pt x="12780" y="13735"/>
                </a:lnTo>
                <a:lnTo>
                  <a:pt x="13780" y="14405"/>
                </a:lnTo>
                <a:lnTo>
                  <a:pt x="14798" y="15039"/>
                </a:lnTo>
                <a:lnTo>
                  <a:pt x="15325" y="15334"/>
                </a:lnTo>
                <a:lnTo>
                  <a:pt x="16334" y="15896"/>
                </a:lnTo>
                <a:lnTo>
                  <a:pt x="18370" y="16914"/>
                </a:lnTo>
                <a:lnTo>
                  <a:pt x="19406" y="17414"/>
                </a:lnTo>
                <a:lnTo>
                  <a:pt x="20191" y="18647"/>
                </a:lnTo>
                <a:lnTo>
                  <a:pt x="20950" y="19897"/>
                </a:lnTo>
                <a:lnTo>
                  <a:pt x="21674" y="21102"/>
                </a:lnTo>
                <a:lnTo>
                  <a:pt x="23067" y="23549"/>
                </a:lnTo>
                <a:lnTo>
                  <a:pt x="23754" y="24773"/>
                </a:lnTo>
                <a:lnTo>
                  <a:pt x="23219" y="24567"/>
                </a:lnTo>
                <a:lnTo>
                  <a:pt x="22156" y="24094"/>
                </a:lnTo>
                <a:lnTo>
                  <a:pt x="20602" y="23308"/>
                </a:lnTo>
                <a:lnTo>
                  <a:pt x="19593" y="22728"/>
                </a:lnTo>
                <a:lnTo>
                  <a:pt x="18504" y="22076"/>
                </a:lnTo>
                <a:lnTo>
                  <a:pt x="16378" y="20683"/>
                </a:lnTo>
                <a:lnTo>
                  <a:pt x="15325" y="19968"/>
                </a:lnTo>
                <a:lnTo>
                  <a:pt x="16360" y="20709"/>
                </a:lnTo>
                <a:lnTo>
                  <a:pt x="18459" y="22147"/>
                </a:lnTo>
                <a:lnTo>
                  <a:pt x="19531" y="22835"/>
                </a:lnTo>
                <a:lnTo>
                  <a:pt x="20057" y="23156"/>
                </a:lnTo>
                <a:lnTo>
                  <a:pt x="21129" y="23772"/>
                </a:lnTo>
                <a:lnTo>
                  <a:pt x="22227" y="24353"/>
                </a:lnTo>
                <a:lnTo>
                  <a:pt x="23362" y="24871"/>
                </a:lnTo>
                <a:lnTo>
                  <a:pt x="23933" y="25103"/>
                </a:lnTo>
                <a:lnTo>
                  <a:pt x="25353" y="27755"/>
                </a:lnTo>
                <a:lnTo>
                  <a:pt x="28469" y="33765"/>
                </a:lnTo>
                <a:lnTo>
                  <a:pt x="28934" y="34658"/>
                </a:lnTo>
                <a:lnTo>
                  <a:pt x="28532" y="34622"/>
                </a:lnTo>
                <a:lnTo>
                  <a:pt x="27862" y="34542"/>
                </a:lnTo>
                <a:lnTo>
                  <a:pt x="26925" y="34399"/>
                </a:lnTo>
                <a:lnTo>
                  <a:pt x="25996" y="34229"/>
                </a:lnTo>
                <a:lnTo>
                  <a:pt x="24121" y="33863"/>
                </a:lnTo>
                <a:lnTo>
                  <a:pt x="22263" y="33461"/>
                </a:lnTo>
                <a:lnTo>
                  <a:pt x="20638" y="33104"/>
                </a:lnTo>
                <a:lnTo>
                  <a:pt x="19013" y="32729"/>
                </a:lnTo>
                <a:lnTo>
                  <a:pt x="18191" y="31738"/>
                </a:lnTo>
                <a:lnTo>
                  <a:pt x="16530" y="29764"/>
                </a:lnTo>
                <a:lnTo>
                  <a:pt x="15673" y="28800"/>
                </a:lnTo>
                <a:lnTo>
                  <a:pt x="14807" y="27844"/>
                </a:lnTo>
                <a:lnTo>
                  <a:pt x="13449" y="26460"/>
                </a:lnTo>
                <a:lnTo>
                  <a:pt x="12503" y="25567"/>
                </a:lnTo>
                <a:lnTo>
                  <a:pt x="12020" y="25148"/>
                </a:lnTo>
                <a:lnTo>
                  <a:pt x="12494" y="25585"/>
                </a:lnTo>
                <a:lnTo>
                  <a:pt x="13414" y="26487"/>
                </a:lnTo>
                <a:lnTo>
                  <a:pt x="14735" y="27907"/>
                </a:lnTo>
                <a:lnTo>
                  <a:pt x="15584" y="28880"/>
                </a:lnTo>
                <a:lnTo>
                  <a:pt x="16360" y="29809"/>
                </a:lnTo>
                <a:lnTo>
                  <a:pt x="17887" y="31693"/>
                </a:lnTo>
                <a:lnTo>
                  <a:pt x="18638" y="32649"/>
                </a:lnTo>
                <a:lnTo>
                  <a:pt x="16736" y="32211"/>
                </a:lnTo>
                <a:lnTo>
                  <a:pt x="14833" y="31765"/>
                </a:lnTo>
                <a:lnTo>
                  <a:pt x="10172" y="30657"/>
                </a:lnTo>
                <a:lnTo>
                  <a:pt x="9529" y="29925"/>
                </a:lnTo>
                <a:lnTo>
                  <a:pt x="8207" y="28470"/>
                </a:lnTo>
                <a:lnTo>
                  <a:pt x="7529" y="27764"/>
                </a:lnTo>
                <a:lnTo>
                  <a:pt x="6823" y="27059"/>
                </a:lnTo>
                <a:lnTo>
                  <a:pt x="5725" y="26058"/>
                </a:lnTo>
                <a:lnTo>
                  <a:pt x="4957" y="25424"/>
                </a:lnTo>
                <a:lnTo>
                  <a:pt x="4555" y="25130"/>
                </a:lnTo>
                <a:lnTo>
                  <a:pt x="4948" y="25442"/>
                </a:lnTo>
                <a:lnTo>
                  <a:pt x="5689" y="26094"/>
                </a:lnTo>
                <a:lnTo>
                  <a:pt x="6761" y="27130"/>
                </a:lnTo>
                <a:lnTo>
                  <a:pt x="7439" y="27853"/>
                </a:lnTo>
                <a:lnTo>
                  <a:pt x="8047" y="28514"/>
                </a:lnTo>
                <a:lnTo>
                  <a:pt x="9208" y="29872"/>
                </a:lnTo>
                <a:lnTo>
                  <a:pt x="9788" y="30559"/>
                </a:lnTo>
                <a:lnTo>
                  <a:pt x="1" y="28228"/>
                </a:lnTo>
                <a:lnTo>
                  <a:pt x="1" y="28228"/>
                </a:lnTo>
                <a:lnTo>
                  <a:pt x="10065" y="30845"/>
                </a:lnTo>
                <a:lnTo>
                  <a:pt x="12512" y="31479"/>
                </a:lnTo>
                <a:lnTo>
                  <a:pt x="11529" y="31934"/>
                </a:lnTo>
                <a:lnTo>
                  <a:pt x="9547" y="32801"/>
                </a:lnTo>
                <a:lnTo>
                  <a:pt x="8538" y="33202"/>
                </a:lnTo>
                <a:lnTo>
                  <a:pt x="8002" y="33408"/>
                </a:lnTo>
                <a:lnTo>
                  <a:pt x="6913" y="33792"/>
                </a:lnTo>
                <a:lnTo>
                  <a:pt x="5805" y="34122"/>
                </a:lnTo>
                <a:lnTo>
                  <a:pt x="4689" y="34399"/>
                </a:lnTo>
                <a:lnTo>
                  <a:pt x="4117" y="34515"/>
                </a:lnTo>
                <a:lnTo>
                  <a:pt x="4117" y="34515"/>
                </a:lnTo>
                <a:lnTo>
                  <a:pt x="4689" y="34417"/>
                </a:lnTo>
                <a:lnTo>
                  <a:pt x="5814" y="34167"/>
                </a:lnTo>
                <a:lnTo>
                  <a:pt x="6930" y="33863"/>
                </a:lnTo>
                <a:lnTo>
                  <a:pt x="8029" y="33506"/>
                </a:lnTo>
                <a:lnTo>
                  <a:pt x="8574" y="33310"/>
                </a:lnTo>
                <a:lnTo>
                  <a:pt x="9663" y="32917"/>
                </a:lnTo>
                <a:lnTo>
                  <a:pt x="11806" y="32033"/>
                </a:lnTo>
                <a:lnTo>
                  <a:pt x="12869" y="31577"/>
                </a:lnTo>
                <a:lnTo>
                  <a:pt x="14753" y="32068"/>
                </a:lnTo>
                <a:lnTo>
                  <a:pt x="17950" y="32872"/>
                </a:lnTo>
                <a:lnTo>
                  <a:pt x="21156" y="33667"/>
                </a:lnTo>
                <a:lnTo>
                  <a:pt x="20075" y="34274"/>
                </a:lnTo>
                <a:lnTo>
                  <a:pt x="17905" y="35462"/>
                </a:lnTo>
                <a:lnTo>
                  <a:pt x="16789" y="36015"/>
                </a:lnTo>
                <a:lnTo>
                  <a:pt x="16173" y="36310"/>
                </a:lnTo>
                <a:lnTo>
                  <a:pt x="14932" y="36864"/>
                </a:lnTo>
                <a:lnTo>
                  <a:pt x="13664" y="37373"/>
                </a:lnTo>
                <a:lnTo>
                  <a:pt x="12369" y="37819"/>
                </a:lnTo>
                <a:lnTo>
                  <a:pt x="11717" y="38007"/>
                </a:lnTo>
                <a:lnTo>
                  <a:pt x="11717" y="38007"/>
                </a:lnTo>
                <a:lnTo>
                  <a:pt x="12378" y="37828"/>
                </a:lnTo>
                <a:lnTo>
                  <a:pt x="13673" y="37417"/>
                </a:lnTo>
                <a:lnTo>
                  <a:pt x="14958" y="36935"/>
                </a:lnTo>
                <a:lnTo>
                  <a:pt x="16218" y="36399"/>
                </a:lnTo>
                <a:lnTo>
                  <a:pt x="16843" y="36122"/>
                </a:lnTo>
                <a:lnTo>
                  <a:pt x="18021" y="35560"/>
                </a:lnTo>
                <a:lnTo>
                  <a:pt x="20334" y="34363"/>
                </a:lnTo>
                <a:lnTo>
                  <a:pt x="21486" y="33747"/>
                </a:lnTo>
                <a:lnTo>
                  <a:pt x="21817" y="33827"/>
                </a:lnTo>
                <a:lnTo>
                  <a:pt x="22156" y="33908"/>
                </a:lnTo>
                <a:lnTo>
                  <a:pt x="24013" y="34345"/>
                </a:lnTo>
                <a:lnTo>
                  <a:pt x="25880" y="34747"/>
                </a:lnTo>
                <a:lnTo>
                  <a:pt x="26817" y="34944"/>
                </a:lnTo>
                <a:lnTo>
                  <a:pt x="27764" y="35113"/>
                </a:lnTo>
                <a:lnTo>
                  <a:pt x="28541" y="35212"/>
                </a:lnTo>
                <a:lnTo>
                  <a:pt x="29130" y="35265"/>
                </a:lnTo>
                <a:lnTo>
                  <a:pt x="28612" y="35658"/>
                </a:lnTo>
                <a:lnTo>
                  <a:pt x="27505" y="36346"/>
                </a:lnTo>
                <a:lnTo>
                  <a:pt x="26344" y="36953"/>
                </a:lnTo>
                <a:lnTo>
                  <a:pt x="25139" y="37480"/>
                </a:lnTo>
                <a:lnTo>
                  <a:pt x="24522" y="37721"/>
                </a:lnTo>
                <a:lnTo>
                  <a:pt x="23094" y="38257"/>
                </a:lnTo>
                <a:lnTo>
                  <a:pt x="20200" y="39284"/>
                </a:lnTo>
                <a:lnTo>
                  <a:pt x="18763" y="39837"/>
                </a:lnTo>
                <a:lnTo>
                  <a:pt x="18084" y="40114"/>
                </a:lnTo>
                <a:lnTo>
                  <a:pt x="16736" y="40695"/>
                </a:lnTo>
                <a:lnTo>
                  <a:pt x="16075" y="41007"/>
                </a:lnTo>
                <a:lnTo>
                  <a:pt x="15182" y="41061"/>
                </a:lnTo>
                <a:lnTo>
                  <a:pt x="13414" y="41195"/>
                </a:lnTo>
                <a:lnTo>
                  <a:pt x="12529" y="41284"/>
                </a:lnTo>
                <a:lnTo>
                  <a:pt x="11645" y="41391"/>
                </a:lnTo>
                <a:lnTo>
                  <a:pt x="9868" y="41695"/>
                </a:lnTo>
                <a:lnTo>
                  <a:pt x="8993" y="41918"/>
                </a:lnTo>
                <a:lnTo>
                  <a:pt x="9877" y="41730"/>
                </a:lnTo>
                <a:lnTo>
                  <a:pt x="11645" y="41480"/>
                </a:lnTo>
                <a:lnTo>
                  <a:pt x="12538" y="41409"/>
                </a:lnTo>
                <a:lnTo>
                  <a:pt x="14048" y="41311"/>
                </a:lnTo>
                <a:lnTo>
                  <a:pt x="15548" y="41257"/>
                </a:lnTo>
                <a:lnTo>
                  <a:pt x="15548" y="41257"/>
                </a:lnTo>
                <a:lnTo>
                  <a:pt x="14958" y="41561"/>
                </a:lnTo>
                <a:lnTo>
                  <a:pt x="13780" y="42186"/>
                </a:lnTo>
                <a:lnTo>
                  <a:pt x="13208" y="42516"/>
                </a:lnTo>
                <a:lnTo>
                  <a:pt x="12815" y="42757"/>
                </a:lnTo>
                <a:lnTo>
                  <a:pt x="11967" y="43311"/>
                </a:lnTo>
                <a:lnTo>
                  <a:pt x="10672" y="44249"/>
                </a:lnTo>
                <a:lnTo>
                  <a:pt x="8475" y="45981"/>
                </a:lnTo>
                <a:lnTo>
                  <a:pt x="8100" y="46303"/>
                </a:lnTo>
                <a:lnTo>
                  <a:pt x="8100" y="46303"/>
                </a:lnTo>
                <a:lnTo>
                  <a:pt x="9788" y="45008"/>
                </a:lnTo>
                <a:lnTo>
                  <a:pt x="11529" y="43749"/>
                </a:lnTo>
                <a:lnTo>
                  <a:pt x="12646" y="43034"/>
                </a:lnTo>
                <a:lnTo>
                  <a:pt x="13289" y="42668"/>
                </a:lnTo>
                <a:lnTo>
                  <a:pt x="13958" y="42293"/>
                </a:lnTo>
                <a:lnTo>
                  <a:pt x="15333" y="41605"/>
                </a:lnTo>
                <a:lnTo>
                  <a:pt x="16727" y="40971"/>
                </a:lnTo>
                <a:lnTo>
                  <a:pt x="18146" y="40400"/>
                </a:lnTo>
                <a:lnTo>
                  <a:pt x="18870" y="40132"/>
                </a:lnTo>
                <a:lnTo>
                  <a:pt x="19022" y="40078"/>
                </a:lnTo>
                <a:lnTo>
                  <a:pt x="19182" y="40016"/>
                </a:lnTo>
                <a:lnTo>
                  <a:pt x="18700" y="40909"/>
                </a:lnTo>
                <a:lnTo>
                  <a:pt x="17709" y="42668"/>
                </a:lnTo>
                <a:lnTo>
                  <a:pt x="17182" y="43525"/>
                </a:lnTo>
                <a:lnTo>
                  <a:pt x="16602" y="44454"/>
                </a:lnTo>
                <a:lnTo>
                  <a:pt x="15646" y="45794"/>
                </a:lnTo>
                <a:lnTo>
                  <a:pt x="14958" y="46642"/>
                </a:lnTo>
                <a:lnTo>
                  <a:pt x="14592" y="47053"/>
                </a:lnTo>
                <a:lnTo>
                  <a:pt x="14967" y="46651"/>
                </a:lnTo>
                <a:lnTo>
                  <a:pt x="15682" y="45820"/>
                </a:lnTo>
                <a:lnTo>
                  <a:pt x="16673" y="44499"/>
                </a:lnTo>
                <a:lnTo>
                  <a:pt x="17280" y="43588"/>
                </a:lnTo>
                <a:lnTo>
                  <a:pt x="17870" y="42686"/>
                </a:lnTo>
                <a:lnTo>
                  <a:pt x="18977" y="40837"/>
                </a:lnTo>
                <a:lnTo>
                  <a:pt x="19504" y="39900"/>
                </a:lnTo>
                <a:lnTo>
                  <a:pt x="22085" y="39025"/>
                </a:lnTo>
                <a:lnTo>
                  <a:pt x="24674" y="38141"/>
                </a:lnTo>
                <a:lnTo>
                  <a:pt x="25210" y="37944"/>
                </a:lnTo>
                <a:lnTo>
                  <a:pt x="26291" y="37516"/>
                </a:lnTo>
                <a:lnTo>
                  <a:pt x="27344" y="37024"/>
                </a:lnTo>
                <a:lnTo>
                  <a:pt x="28380" y="36462"/>
                </a:lnTo>
                <a:lnTo>
                  <a:pt x="28871" y="36140"/>
                </a:lnTo>
                <a:lnTo>
                  <a:pt x="28166" y="37257"/>
                </a:lnTo>
                <a:lnTo>
                  <a:pt x="27478" y="38382"/>
                </a:lnTo>
                <a:lnTo>
                  <a:pt x="26683" y="39293"/>
                </a:lnTo>
                <a:lnTo>
                  <a:pt x="25862" y="40168"/>
                </a:lnTo>
                <a:lnTo>
                  <a:pt x="25406" y="40614"/>
                </a:lnTo>
                <a:lnTo>
                  <a:pt x="24460" y="41454"/>
                </a:lnTo>
                <a:lnTo>
                  <a:pt x="23951" y="41829"/>
                </a:lnTo>
                <a:lnTo>
                  <a:pt x="24478" y="41472"/>
                </a:lnTo>
                <a:lnTo>
                  <a:pt x="25469" y="40677"/>
                </a:lnTo>
                <a:lnTo>
                  <a:pt x="25942" y="40248"/>
                </a:lnTo>
                <a:lnTo>
                  <a:pt x="26469" y="39748"/>
                </a:lnTo>
                <a:lnTo>
                  <a:pt x="26987" y="39221"/>
                </a:lnTo>
                <a:lnTo>
                  <a:pt x="26496" y="40096"/>
                </a:lnTo>
                <a:lnTo>
                  <a:pt x="26041" y="40998"/>
                </a:lnTo>
                <a:lnTo>
                  <a:pt x="25683" y="41739"/>
                </a:lnTo>
                <a:lnTo>
                  <a:pt x="25219" y="42882"/>
                </a:lnTo>
                <a:lnTo>
                  <a:pt x="24951" y="43668"/>
                </a:lnTo>
                <a:lnTo>
                  <a:pt x="24835" y="44061"/>
                </a:lnTo>
                <a:lnTo>
                  <a:pt x="24728" y="44490"/>
                </a:lnTo>
                <a:lnTo>
                  <a:pt x="24576" y="45552"/>
                </a:lnTo>
                <a:lnTo>
                  <a:pt x="24442" y="47026"/>
                </a:lnTo>
                <a:lnTo>
                  <a:pt x="24433" y="47303"/>
                </a:lnTo>
                <a:lnTo>
                  <a:pt x="24505" y="46419"/>
                </a:lnTo>
                <a:lnTo>
                  <a:pt x="24683" y="45240"/>
                </a:lnTo>
                <a:lnTo>
                  <a:pt x="24853" y="44481"/>
                </a:lnTo>
                <a:lnTo>
                  <a:pt x="24969" y="44097"/>
                </a:lnTo>
                <a:lnTo>
                  <a:pt x="25103" y="43713"/>
                </a:lnTo>
                <a:lnTo>
                  <a:pt x="25389" y="42945"/>
                </a:lnTo>
                <a:lnTo>
                  <a:pt x="25889" y="41829"/>
                </a:lnTo>
                <a:lnTo>
                  <a:pt x="26264" y="41105"/>
                </a:lnTo>
                <a:lnTo>
                  <a:pt x="26639" y="40409"/>
                </a:lnTo>
                <a:lnTo>
                  <a:pt x="27451" y="39060"/>
                </a:lnTo>
                <a:lnTo>
                  <a:pt x="28755" y="37078"/>
                </a:lnTo>
                <a:lnTo>
                  <a:pt x="29657" y="35774"/>
                </a:lnTo>
                <a:lnTo>
                  <a:pt x="30041" y="36337"/>
                </a:lnTo>
                <a:lnTo>
                  <a:pt x="30845" y="37453"/>
                </a:lnTo>
                <a:lnTo>
                  <a:pt x="31282" y="37998"/>
                </a:lnTo>
                <a:lnTo>
                  <a:pt x="31675" y="38453"/>
                </a:lnTo>
                <a:lnTo>
                  <a:pt x="32488" y="39319"/>
                </a:lnTo>
                <a:lnTo>
                  <a:pt x="33765" y="40561"/>
                </a:lnTo>
                <a:lnTo>
                  <a:pt x="34622" y="41364"/>
                </a:lnTo>
                <a:lnTo>
                  <a:pt x="35480" y="42159"/>
                </a:lnTo>
                <a:lnTo>
                  <a:pt x="37158" y="43775"/>
                </a:lnTo>
                <a:lnTo>
                  <a:pt x="38355" y="45026"/>
                </a:lnTo>
                <a:lnTo>
                  <a:pt x="39114" y="45892"/>
                </a:lnTo>
                <a:lnTo>
                  <a:pt x="39837" y="46776"/>
                </a:lnTo>
                <a:lnTo>
                  <a:pt x="40507" y="47705"/>
                </a:lnTo>
                <a:lnTo>
                  <a:pt x="40820" y="48178"/>
                </a:lnTo>
                <a:lnTo>
                  <a:pt x="42025" y="47330"/>
                </a:lnTo>
                <a:lnTo>
                  <a:pt x="41668" y="46829"/>
                </a:lnTo>
                <a:lnTo>
                  <a:pt x="40918" y="45883"/>
                </a:lnTo>
                <a:lnTo>
                  <a:pt x="40123" y="44972"/>
                </a:lnTo>
                <a:lnTo>
                  <a:pt x="39293" y="44106"/>
                </a:lnTo>
                <a:lnTo>
                  <a:pt x="38864" y="43686"/>
                </a:lnTo>
                <a:lnTo>
                  <a:pt x="38007" y="42865"/>
                </a:lnTo>
                <a:lnTo>
                  <a:pt x="36247" y="41293"/>
                </a:lnTo>
                <a:lnTo>
                  <a:pt x="35354" y="40525"/>
                </a:lnTo>
                <a:lnTo>
                  <a:pt x="34461" y="39766"/>
                </a:lnTo>
                <a:lnTo>
                  <a:pt x="33158" y="38614"/>
                </a:lnTo>
                <a:lnTo>
                  <a:pt x="32327" y="37819"/>
                </a:lnTo>
                <a:lnTo>
                  <a:pt x="31934" y="37399"/>
                </a:lnTo>
                <a:lnTo>
                  <a:pt x="31497" y="36908"/>
                </a:lnTo>
                <a:lnTo>
                  <a:pt x="30657" y="35872"/>
                </a:lnTo>
                <a:lnTo>
                  <a:pt x="30264" y="35328"/>
                </a:lnTo>
                <a:lnTo>
                  <a:pt x="31122" y="35078"/>
                </a:lnTo>
                <a:lnTo>
                  <a:pt x="32845" y="34613"/>
                </a:lnTo>
                <a:lnTo>
                  <a:pt x="34578" y="34220"/>
                </a:lnTo>
                <a:lnTo>
                  <a:pt x="36337" y="33908"/>
                </a:lnTo>
                <a:lnTo>
                  <a:pt x="37212" y="33792"/>
                </a:lnTo>
                <a:lnTo>
                  <a:pt x="38123" y="33685"/>
                </a:lnTo>
                <a:lnTo>
                  <a:pt x="39944" y="33569"/>
                </a:lnTo>
                <a:lnTo>
                  <a:pt x="40855" y="33569"/>
                </a:lnTo>
                <a:lnTo>
                  <a:pt x="41284" y="33586"/>
                </a:lnTo>
                <a:lnTo>
                  <a:pt x="42061" y="33658"/>
                </a:lnTo>
                <a:lnTo>
                  <a:pt x="43275" y="33854"/>
                </a:lnTo>
                <a:lnTo>
                  <a:pt x="44436" y="34078"/>
                </a:lnTo>
                <a:lnTo>
                  <a:pt x="44142" y="34006"/>
                </a:lnTo>
                <a:lnTo>
                  <a:pt x="42525" y="33667"/>
                </a:lnTo>
                <a:lnTo>
                  <a:pt x="41346" y="33470"/>
                </a:lnTo>
                <a:lnTo>
                  <a:pt x="40855" y="33435"/>
                </a:lnTo>
                <a:lnTo>
                  <a:pt x="39944" y="33399"/>
                </a:lnTo>
                <a:lnTo>
                  <a:pt x="38114" y="33452"/>
                </a:lnTo>
                <a:lnTo>
                  <a:pt x="37194" y="33533"/>
                </a:lnTo>
                <a:lnTo>
                  <a:pt x="36087" y="33658"/>
                </a:lnTo>
                <a:lnTo>
                  <a:pt x="34979" y="33827"/>
                </a:lnTo>
                <a:lnTo>
                  <a:pt x="36024" y="33292"/>
                </a:lnTo>
                <a:lnTo>
                  <a:pt x="37051" y="32720"/>
                </a:lnTo>
                <a:lnTo>
                  <a:pt x="37703" y="32327"/>
                </a:lnTo>
                <a:lnTo>
                  <a:pt x="38667" y="31684"/>
                </a:lnTo>
                <a:lnTo>
                  <a:pt x="39275" y="31220"/>
                </a:lnTo>
                <a:lnTo>
                  <a:pt x="39569" y="30970"/>
                </a:lnTo>
                <a:lnTo>
                  <a:pt x="39266" y="31211"/>
                </a:lnTo>
                <a:lnTo>
                  <a:pt x="38641" y="31649"/>
                </a:lnTo>
                <a:lnTo>
                  <a:pt x="37667" y="32256"/>
                </a:lnTo>
                <a:lnTo>
                  <a:pt x="36989" y="32613"/>
                </a:lnTo>
                <a:lnTo>
                  <a:pt x="36310" y="32970"/>
                </a:lnTo>
                <a:lnTo>
                  <a:pt x="34935" y="33622"/>
                </a:lnTo>
                <a:lnTo>
                  <a:pt x="34247" y="33935"/>
                </a:lnTo>
                <a:lnTo>
                  <a:pt x="33158" y="34158"/>
                </a:lnTo>
                <a:lnTo>
                  <a:pt x="30997" y="34649"/>
                </a:lnTo>
                <a:lnTo>
                  <a:pt x="30997" y="34649"/>
                </a:lnTo>
                <a:lnTo>
                  <a:pt x="31479" y="34310"/>
                </a:lnTo>
                <a:lnTo>
                  <a:pt x="32372" y="33560"/>
                </a:lnTo>
                <a:lnTo>
                  <a:pt x="32801" y="33167"/>
                </a:lnTo>
                <a:lnTo>
                  <a:pt x="33399" y="32568"/>
                </a:lnTo>
                <a:lnTo>
                  <a:pt x="34533" y="31327"/>
                </a:lnTo>
                <a:lnTo>
                  <a:pt x="35078" y="30684"/>
                </a:lnTo>
                <a:lnTo>
                  <a:pt x="35997" y="29568"/>
                </a:lnTo>
                <a:lnTo>
                  <a:pt x="37783" y="27318"/>
                </a:lnTo>
                <a:lnTo>
                  <a:pt x="38667" y="26183"/>
                </a:lnTo>
                <a:lnTo>
                  <a:pt x="38703" y="26157"/>
                </a:lnTo>
                <a:lnTo>
                  <a:pt x="38739" y="26121"/>
                </a:lnTo>
                <a:lnTo>
                  <a:pt x="39686" y="25933"/>
                </a:lnTo>
                <a:lnTo>
                  <a:pt x="41570" y="25523"/>
                </a:lnTo>
                <a:lnTo>
                  <a:pt x="42507" y="25290"/>
                </a:lnTo>
                <a:lnTo>
                  <a:pt x="43463" y="25023"/>
                </a:lnTo>
                <a:lnTo>
                  <a:pt x="44865" y="24558"/>
                </a:lnTo>
                <a:lnTo>
                  <a:pt x="45785" y="24192"/>
                </a:lnTo>
                <a:lnTo>
                  <a:pt x="46240" y="23987"/>
                </a:lnTo>
                <a:lnTo>
                  <a:pt x="45785" y="24174"/>
                </a:lnTo>
                <a:lnTo>
                  <a:pt x="44856" y="24514"/>
                </a:lnTo>
                <a:lnTo>
                  <a:pt x="43436" y="24942"/>
                </a:lnTo>
                <a:lnTo>
                  <a:pt x="42481" y="25174"/>
                </a:lnTo>
                <a:lnTo>
                  <a:pt x="41597" y="25371"/>
                </a:lnTo>
                <a:lnTo>
                  <a:pt x="39828" y="25710"/>
                </a:lnTo>
                <a:lnTo>
                  <a:pt x="38935" y="25862"/>
                </a:lnTo>
                <a:lnTo>
                  <a:pt x="39096" y="25648"/>
                </a:lnTo>
                <a:lnTo>
                  <a:pt x="39257" y="25451"/>
                </a:lnTo>
                <a:lnTo>
                  <a:pt x="41025" y="23299"/>
                </a:lnTo>
                <a:lnTo>
                  <a:pt x="41927" y="22227"/>
                </a:lnTo>
                <a:lnTo>
                  <a:pt x="42338" y="21754"/>
                </a:lnTo>
                <a:lnTo>
                  <a:pt x="43168" y="20817"/>
                </a:lnTo>
                <a:lnTo>
                  <a:pt x="43615" y="20379"/>
                </a:lnTo>
                <a:lnTo>
                  <a:pt x="43927" y="20093"/>
                </a:lnTo>
                <a:lnTo>
                  <a:pt x="44570" y="19548"/>
                </a:lnTo>
                <a:lnTo>
                  <a:pt x="45570" y="18789"/>
                </a:lnTo>
                <a:lnTo>
                  <a:pt x="46919" y="17923"/>
                </a:lnTo>
                <a:lnTo>
                  <a:pt x="48214" y="17200"/>
                </a:lnTo>
                <a:lnTo>
                  <a:pt x="49928" y="16369"/>
                </a:lnTo>
                <a:lnTo>
                  <a:pt x="51355" y="15797"/>
                </a:lnTo>
                <a:lnTo>
                  <a:pt x="51355" y="15797"/>
                </a:lnTo>
                <a:lnTo>
                  <a:pt x="50910" y="15941"/>
                </a:lnTo>
                <a:lnTo>
                  <a:pt x="49714" y="16396"/>
                </a:lnTo>
                <a:lnTo>
                  <a:pt x="48544" y="16923"/>
                </a:lnTo>
                <a:lnTo>
                  <a:pt x="47428" y="17504"/>
                </a:lnTo>
                <a:lnTo>
                  <a:pt x="46374" y="18111"/>
                </a:lnTo>
                <a:lnTo>
                  <a:pt x="45410" y="18736"/>
                </a:lnTo>
                <a:lnTo>
                  <a:pt x="44552" y="19361"/>
                </a:lnTo>
                <a:lnTo>
                  <a:pt x="43820" y="19977"/>
                </a:lnTo>
                <a:lnTo>
                  <a:pt x="43508" y="20272"/>
                </a:lnTo>
                <a:lnTo>
                  <a:pt x="42766" y="21031"/>
                </a:lnTo>
                <a:lnTo>
                  <a:pt x="42043" y="21808"/>
                </a:lnTo>
                <a:lnTo>
                  <a:pt x="42222" y="21102"/>
                </a:lnTo>
                <a:lnTo>
                  <a:pt x="42623" y="19700"/>
                </a:lnTo>
                <a:lnTo>
                  <a:pt x="42838" y="19004"/>
                </a:lnTo>
                <a:lnTo>
                  <a:pt x="43106" y="18200"/>
                </a:lnTo>
                <a:lnTo>
                  <a:pt x="43579" y="17021"/>
                </a:lnTo>
                <a:lnTo>
                  <a:pt x="43936" y="16253"/>
                </a:lnTo>
                <a:lnTo>
                  <a:pt x="44133" y="15878"/>
                </a:lnTo>
                <a:lnTo>
                  <a:pt x="43918" y="16244"/>
                </a:lnTo>
                <a:lnTo>
                  <a:pt x="43534" y="17003"/>
                </a:lnTo>
                <a:lnTo>
                  <a:pt x="43025" y="18173"/>
                </a:lnTo>
                <a:lnTo>
                  <a:pt x="42731" y="18968"/>
                </a:lnTo>
                <a:lnTo>
                  <a:pt x="42445" y="19763"/>
                </a:lnTo>
                <a:lnTo>
                  <a:pt x="41936" y="21379"/>
                </a:lnTo>
                <a:lnTo>
                  <a:pt x="41695" y="22192"/>
                </a:lnTo>
                <a:lnTo>
                  <a:pt x="41016" y="22942"/>
                </a:lnTo>
                <a:lnTo>
                  <a:pt x="39694" y="24487"/>
                </a:lnTo>
                <a:lnTo>
                  <a:pt x="39043" y="25264"/>
                </a:lnTo>
                <a:lnTo>
                  <a:pt x="37498" y="27148"/>
                </a:lnTo>
                <a:lnTo>
                  <a:pt x="35944" y="29023"/>
                </a:lnTo>
                <a:lnTo>
                  <a:pt x="35890" y="27880"/>
                </a:lnTo>
                <a:lnTo>
                  <a:pt x="35810" y="25603"/>
                </a:lnTo>
                <a:lnTo>
                  <a:pt x="35801" y="24460"/>
                </a:lnTo>
                <a:lnTo>
                  <a:pt x="35819" y="23254"/>
                </a:lnTo>
                <a:lnTo>
                  <a:pt x="35953" y="21451"/>
                </a:lnTo>
                <a:lnTo>
                  <a:pt x="36105" y="20254"/>
                </a:lnTo>
                <a:lnTo>
                  <a:pt x="36212" y="19656"/>
                </a:lnTo>
                <a:lnTo>
                  <a:pt x="36087" y="20254"/>
                </a:lnTo>
                <a:lnTo>
                  <a:pt x="35908" y="21442"/>
                </a:lnTo>
                <a:lnTo>
                  <a:pt x="35738" y="23254"/>
                </a:lnTo>
                <a:lnTo>
                  <a:pt x="35685" y="24460"/>
                </a:lnTo>
                <a:lnTo>
                  <a:pt x="35658" y="25666"/>
                </a:lnTo>
                <a:lnTo>
                  <a:pt x="35685" y="28077"/>
                </a:lnTo>
                <a:lnTo>
                  <a:pt x="35721" y="29282"/>
                </a:lnTo>
                <a:lnTo>
                  <a:pt x="35730" y="29282"/>
                </a:lnTo>
                <a:lnTo>
                  <a:pt x="35247" y="29845"/>
                </a:lnTo>
                <a:lnTo>
                  <a:pt x="34765" y="30407"/>
                </a:lnTo>
                <a:lnTo>
                  <a:pt x="34211" y="31032"/>
                </a:lnTo>
                <a:lnTo>
                  <a:pt x="33068" y="32238"/>
                </a:lnTo>
                <a:lnTo>
                  <a:pt x="32470" y="32809"/>
                </a:lnTo>
                <a:lnTo>
                  <a:pt x="31934" y="33283"/>
                </a:lnTo>
                <a:lnTo>
                  <a:pt x="31095" y="33935"/>
                </a:lnTo>
                <a:lnTo>
                  <a:pt x="30514" y="34319"/>
                </a:lnTo>
                <a:lnTo>
                  <a:pt x="30211" y="34488"/>
                </a:lnTo>
                <a:lnTo>
                  <a:pt x="30452" y="33560"/>
                </a:lnTo>
                <a:lnTo>
                  <a:pt x="30809" y="31693"/>
                </a:lnTo>
                <a:lnTo>
                  <a:pt x="30961" y="30765"/>
                </a:lnTo>
                <a:lnTo>
                  <a:pt x="31282" y="28621"/>
                </a:lnTo>
                <a:lnTo>
                  <a:pt x="31577" y="26487"/>
                </a:lnTo>
                <a:lnTo>
                  <a:pt x="32720" y="17923"/>
                </a:lnTo>
                <a:lnTo>
                  <a:pt x="32961" y="16191"/>
                </a:lnTo>
                <a:lnTo>
                  <a:pt x="33095" y="15342"/>
                </a:lnTo>
                <a:lnTo>
                  <a:pt x="34006" y="14530"/>
                </a:lnTo>
                <a:lnTo>
                  <a:pt x="35828" y="12869"/>
                </a:lnTo>
                <a:lnTo>
                  <a:pt x="36694" y="12012"/>
                </a:lnTo>
                <a:lnTo>
                  <a:pt x="37123" y="11574"/>
                </a:lnTo>
                <a:lnTo>
                  <a:pt x="37944" y="10672"/>
                </a:lnTo>
                <a:lnTo>
                  <a:pt x="38739" y="9743"/>
                </a:lnTo>
                <a:lnTo>
                  <a:pt x="39480" y="8770"/>
                </a:lnTo>
                <a:lnTo>
                  <a:pt x="39819" y="8261"/>
                </a:lnTo>
                <a:lnTo>
                  <a:pt x="39462" y="8761"/>
                </a:lnTo>
                <a:lnTo>
                  <a:pt x="38703" y="9717"/>
                </a:lnTo>
                <a:lnTo>
                  <a:pt x="37891" y="10619"/>
                </a:lnTo>
                <a:lnTo>
                  <a:pt x="37042" y="11494"/>
                </a:lnTo>
                <a:lnTo>
                  <a:pt x="36614" y="11922"/>
                </a:lnTo>
                <a:lnTo>
                  <a:pt x="35765" y="12726"/>
                </a:lnTo>
                <a:lnTo>
                  <a:pt x="34033" y="14262"/>
                </a:lnTo>
                <a:lnTo>
                  <a:pt x="33149" y="15012"/>
                </a:lnTo>
                <a:lnTo>
                  <a:pt x="33568" y="12190"/>
                </a:lnTo>
                <a:lnTo>
                  <a:pt x="34051" y="9386"/>
                </a:lnTo>
                <a:lnTo>
                  <a:pt x="34229" y="8315"/>
                </a:lnTo>
                <a:lnTo>
                  <a:pt x="34542" y="6091"/>
                </a:lnTo>
                <a:lnTo>
                  <a:pt x="34970" y="2555"/>
                </a:lnTo>
                <a:lnTo>
                  <a:pt x="35346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8" name="Google Shape;278;p6"/>
          <p:cNvGrpSpPr/>
          <p:nvPr/>
        </p:nvGrpSpPr>
        <p:grpSpPr>
          <a:xfrm rot="-5076100">
            <a:off x="7373838" y="276425"/>
            <a:ext cx="435926" cy="389449"/>
            <a:chOff x="-4177745" y="552317"/>
            <a:chExt cx="2809013" cy="2685290"/>
          </a:xfrm>
        </p:grpSpPr>
        <p:sp>
          <p:nvSpPr>
            <p:cNvPr id="279" name="Google Shape;279;p6"/>
            <p:cNvSpPr/>
            <p:nvPr/>
          </p:nvSpPr>
          <p:spPr>
            <a:xfrm flipH="1">
              <a:off x="-4177745" y="552317"/>
              <a:ext cx="2809013" cy="2685290"/>
            </a:xfrm>
            <a:custGeom>
              <a:avLst/>
              <a:gdLst/>
              <a:ahLst/>
              <a:cxnLst/>
              <a:rect l="l" t="t" r="r" b="b"/>
              <a:pathLst>
                <a:path w="60234" h="57581" extrusionOk="0">
                  <a:moveTo>
                    <a:pt x="41597" y="0"/>
                  </a:moveTo>
                  <a:lnTo>
                    <a:pt x="41043" y="1000"/>
                  </a:lnTo>
                  <a:lnTo>
                    <a:pt x="39837" y="3117"/>
                  </a:lnTo>
                  <a:lnTo>
                    <a:pt x="39123" y="4197"/>
                  </a:lnTo>
                  <a:lnTo>
                    <a:pt x="38623" y="4876"/>
                  </a:lnTo>
                  <a:lnTo>
                    <a:pt x="38096" y="5492"/>
                  </a:lnTo>
                  <a:lnTo>
                    <a:pt x="37551" y="6019"/>
                  </a:lnTo>
                  <a:lnTo>
                    <a:pt x="36989" y="6439"/>
                  </a:lnTo>
                  <a:lnTo>
                    <a:pt x="36426" y="6715"/>
                  </a:lnTo>
                  <a:lnTo>
                    <a:pt x="35989" y="6814"/>
                  </a:lnTo>
                  <a:lnTo>
                    <a:pt x="35703" y="6832"/>
                  </a:lnTo>
                  <a:lnTo>
                    <a:pt x="35417" y="6796"/>
                  </a:lnTo>
                  <a:lnTo>
                    <a:pt x="35122" y="6707"/>
                  </a:lnTo>
                  <a:lnTo>
                    <a:pt x="34837" y="6564"/>
                  </a:lnTo>
                  <a:lnTo>
                    <a:pt x="34551" y="6367"/>
                  </a:lnTo>
                  <a:lnTo>
                    <a:pt x="34265" y="6108"/>
                  </a:lnTo>
                  <a:lnTo>
                    <a:pt x="33979" y="5778"/>
                  </a:lnTo>
                  <a:lnTo>
                    <a:pt x="33845" y="5590"/>
                  </a:lnTo>
                  <a:lnTo>
                    <a:pt x="33738" y="5715"/>
                  </a:lnTo>
                  <a:lnTo>
                    <a:pt x="33577" y="6144"/>
                  </a:lnTo>
                  <a:lnTo>
                    <a:pt x="33417" y="7055"/>
                  </a:lnTo>
                  <a:lnTo>
                    <a:pt x="33301" y="8519"/>
                  </a:lnTo>
                  <a:lnTo>
                    <a:pt x="33211" y="9823"/>
                  </a:lnTo>
                  <a:lnTo>
                    <a:pt x="33149" y="10234"/>
                  </a:lnTo>
                  <a:lnTo>
                    <a:pt x="32988" y="10886"/>
                  </a:lnTo>
                  <a:lnTo>
                    <a:pt x="32479" y="12600"/>
                  </a:lnTo>
                  <a:lnTo>
                    <a:pt x="31854" y="14395"/>
                  </a:lnTo>
                  <a:lnTo>
                    <a:pt x="31282" y="15869"/>
                  </a:lnTo>
                  <a:lnTo>
                    <a:pt x="31068" y="16306"/>
                  </a:lnTo>
                  <a:lnTo>
                    <a:pt x="30863" y="16681"/>
                  </a:lnTo>
                  <a:lnTo>
                    <a:pt x="30515" y="17155"/>
                  </a:lnTo>
                  <a:lnTo>
                    <a:pt x="30291" y="17324"/>
                  </a:lnTo>
                  <a:lnTo>
                    <a:pt x="30148" y="17360"/>
                  </a:lnTo>
                  <a:lnTo>
                    <a:pt x="29961" y="17324"/>
                  </a:lnTo>
                  <a:lnTo>
                    <a:pt x="29747" y="17119"/>
                  </a:lnTo>
                  <a:lnTo>
                    <a:pt x="29541" y="16806"/>
                  </a:lnTo>
                  <a:lnTo>
                    <a:pt x="29264" y="16226"/>
                  </a:lnTo>
                  <a:lnTo>
                    <a:pt x="29059" y="15869"/>
                  </a:lnTo>
                  <a:lnTo>
                    <a:pt x="28764" y="15333"/>
                  </a:lnTo>
                  <a:lnTo>
                    <a:pt x="27925" y="13681"/>
                  </a:lnTo>
                  <a:lnTo>
                    <a:pt x="26594" y="10877"/>
                  </a:lnTo>
                  <a:lnTo>
                    <a:pt x="26076" y="9805"/>
                  </a:lnTo>
                  <a:lnTo>
                    <a:pt x="25916" y="9430"/>
                  </a:lnTo>
                  <a:lnTo>
                    <a:pt x="25648" y="8555"/>
                  </a:lnTo>
                  <a:lnTo>
                    <a:pt x="25460" y="7573"/>
                  </a:lnTo>
                  <a:lnTo>
                    <a:pt x="25362" y="6519"/>
                  </a:lnTo>
                  <a:lnTo>
                    <a:pt x="25353" y="5983"/>
                  </a:lnTo>
                  <a:lnTo>
                    <a:pt x="24996" y="6385"/>
                  </a:lnTo>
                  <a:lnTo>
                    <a:pt x="24308" y="7341"/>
                  </a:lnTo>
                  <a:lnTo>
                    <a:pt x="23603" y="8287"/>
                  </a:lnTo>
                  <a:lnTo>
                    <a:pt x="23022" y="8903"/>
                  </a:lnTo>
                  <a:lnTo>
                    <a:pt x="22594" y="9234"/>
                  </a:lnTo>
                  <a:lnTo>
                    <a:pt x="22370" y="9359"/>
                  </a:lnTo>
                  <a:lnTo>
                    <a:pt x="22281" y="9394"/>
                  </a:lnTo>
                  <a:lnTo>
                    <a:pt x="22085" y="9403"/>
                  </a:lnTo>
                  <a:lnTo>
                    <a:pt x="21879" y="9332"/>
                  </a:lnTo>
                  <a:lnTo>
                    <a:pt x="21674" y="9198"/>
                  </a:lnTo>
                  <a:lnTo>
                    <a:pt x="21335" y="8885"/>
                  </a:lnTo>
                  <a:lnTo>
                    <a:pt x="20879" y="8314"/>
                  </a:lnTo>
                  <a:lnTo>
                    <a:pt x="20191" y="7242"/>
                  </a:lnTo>
                  <a:lnTo>
                    <a:pt x="19388" y="5742"/>
                  </a:lnTo>
                  <a:lnTo>
                    <a:pt x="19084" y="5144"/>
                  </a:lnTo>
                  <a:lnTo>
                    <a:pt x="18959" y="5546"/>
                  </a:lnTo>
                  <a:lnTo>
                    <a:pt x="18700" y="6215"/>
                  </a:lnTo>
                  <a:lnTo>
                    <a:pt x="18441" y="6742"/>
                  </a:lnTo>
                  <a:lnTo>
                    <a:pt x="18173" y="7144"/>
                  </a:lnTo>
                  <a:lnTo>
                    <a:pt x="17870" y="7412"/>
                  </a:lnTo>
                  <a:lnTo>
                    <a:pt x="17539" y="7564"/>
                  </a:lnTo>
                  <a:lnTo>
                    <a:pt x="17164" y="7591"/>
                  </a:lnTo>
                  <a:lnTo>
                    <a:pt x="16736" y="7510"/>
                  </a:lnTo>
                  <a:lnTo>
                    <a:pt x="16494" y="7421"/>
                  </a:lnTo>
                  <a:lnTo>
                    <a:pt x="16227" y="7314"/>
                  </a:lnTo>
                  <a:lnTo>
                    <a:pt x="15673" y="7019"/>
                  </a:lnTo>
                  <a:lnTo>
                    <a:pt x="15110" y="6644"/>
                  </a:lnTo>
                  <a:lnTo>
                    <a:pt x="14566" y="6224"/>
                  </a:lnTo>
                  <a:lnTo>
                    <a:pt x="13771" y="5519"/>
                  </a:lnTo>
                  <a:lnTo>
                    <a:pt x="12833" y="4501"/>
                  </a:lnTo>
                  <a:lnTo>
                    <a:pt x="12449" y="4010"/>
                  </a:lnTo>
                  <a:lnTo>
                    <a:pt x="12458" y="4072"/>
                  </a:lnTo>
                  <a:lnTo>
                    <a:pt x="12485" y="4161"/>
                  </a:lnTo>
                  <a:lnTo>
                    <a:pt x="12467" y="4117"/>
                  </a:lnTo>
                  <a:lnTo>
                    <a:pt x="12449" y="4081"/>
                  </a:lnTo>
                  <a:lnTo>
                    <a:pt x="12547" y="4787"/>
                  </a:lnTo>
                  <a:lnTo>
                    <a:pt x="12824" y="6126"/>
                  </a:lnTo>
                  <a:lnTo>
                    <a:pt x="13128" y="7385"/>
                  </a:lnTo>
                  <a:lnTo>
                    <a:pt x="13369" y="8564"/>
                  </a:lnTo>
                  <a:lnTo>
                    <a:pt x="13440" y="9127"/>
                  </a:lnTo>
                  <a:lnTo>
                    <a:pt x="13458" y="9511"/>
                  </a:lnTo>
                  <a:lnTo>
                    <a:pt x="13414" y="9939"/>
                  </a:lnTo>
                  <a:lnTo>
                    <a:pt x="13351" y="10162"/>
                  </a:lnTo>
                  <a:lnTo>
                    <a:pt x="13253" y="10341"/>
                  </a:lnTo>
                  <a:lnTo>
                    <a:pt x="13128" y="10466"/>
                  </a:lnTo>
                  <a:lnTo>
                    <a:pt x="12896" y="10600"/>
                  </a:lnTo>
                  <a:lnTo>
                    <a:pt x="12512" y="10680"/>
                  </a:lnTo>
                  <a:lnTo>
                    <a:pt x="12056" y="10689"/>
                  </a:lnTo>
                  <a:lnTo>
                    <a:pt x="11556" y="10671"/>
                  </a:lnTo>
                  <a:lnTo>
                    <a:pt x="11011" y="10689"/>
                  </a:lnTo>
                  <a:lnTo>
                    <a:pt x="10735" y="10725"/>
                  </a:lnTo>
                  <a:lnTo>
                    <a:pt x="11145" y="11430"/>
                  </a:lnTo>
                  <a:lnTo>
                    <a:pt x="11878" y="12565"/>
                  </a:lnTo>
                  <a:lnTo>
                    <a:pt x="12297" y="13315"/>
                  </a:lnTo>
                  <a:lnTo>
                    <a:pt x="12449" y="13672"/>
                  </a:lnTo>
                  <a:lnTo>
                    <a:pt x="12610" y="14056"/>
                  </a:lnTo>
                  <a:lnTo>
                    <a:pt x="12985" y="14860"/>
                  </a:lnTo>
                  <a:lnTo>
                    <a:pt x="13226" y="15458"/>
                  </a:lnTo>
                  <a:lnTo>
                    <a:pt x="13396" y="16047"/>
                  </a:lnTo>
                  <a:lnTo>
                    <a:pt x="13440" y="16458"/>
                  </a:lnTo>
                  <a:lnTo>
                    <a:pt x="13431" y="16717"/>
                  </a:lnTo>
                  <a:lnTo>
                    <a:pt x="13369" y="16949"/>
                  </a:lnTo>
                  <a:lnTo>
                    <a:pt x="13262" y="17155"/>
                  </a:lnTo>
                  <a:lnTo>
                    <a:pt x="13092" y="17315"/>
                  </a:lnTo>
                  <a:lnTo>
                    <a:pt x="12860" y="17449"/>
                  </a:lnTo>
                  <a:lnTo>
                    <a:pt x="12708" y="17494"/>
                  </a:lnTo>
                  <a:lnTo>
                    <a:pt x="12235" y="17601"/>
                  </a:lnTo>
                  <a:lnTo>
                    <a:pt x="11199" y="17735"/>
                  </a:lnTo>
                  <a:lnTo>
                    <a:pt x="10083" y="17851"/>
                  </a:lnTo>
                  <a:lnTo>
                    <a:pt x="9190" y="18030"/>
                  </a:lnTo>
                  <a:lnTo>
                    <a:pt x="8591" y="18208"/>
                  </a:lnTo>
                  <a:lnTo>
                    <a:pt x="8288" y="18324"/>
                  </a:lnTo>
                  <a:lnTo>
                    <a:pt x="8520" y="18494"/>
                  </a:lnTo>
                  <a:lnTo>
                    <a:pt x="9083" y="18860"/>
                  </a:lnTo>
                  <a:lnTo>
                    <a:pt x="10065" y="19414"/>
                  </a:lnTo>
                  <a:lnTo>
                    <a:pt x="11485" y="20155"/>
                  </a:lnTo>
                  <a:lnTo>
                    <a:pt x="12797" y="20869"/>
                  </a:lnTo>
                  <a:lnTo>
                    <a:pt x="13306" y="21209"/>
                  </a:lnTo>
                  <a:lnTo>
                    <a:pt x="13619" y="21432"/>
                  </a:lnTo>
                  <a:lnTo>
                    <a:pt x="14369" y="22066"/>
                  </a:lnTo>
                  <a:lnTo>
                    <a:pt x="15209" y="22843"/>
                  </a:lnTo>
                  <a:lnTo>
                    <a:pt x="16066" y="23736"/>
                  </a:lnTo>
                  <a:lnTo>
                    <a:pt x="16878" y="24674"/>
                  </a:lnTo>
                  <a:lnTo>
                    <a:pt x="17593" y="25611"/>
                  </a:lnTo>
                  <a:lnTo>
                    <a:pt x="18138" y="26495"/>
                  </a:lnTo>
                  <a:lnTo>
                    <a:pt x="18388" y="27094"/>
                  </a:lnTo>
                  <a:lnTo>
                    <a:pt x="18477" y="27442"/>
                  </a:lnTo>
                  <a:lnTo>
                    <a:pt x="18486" y="27603"/>
                  </a:lnTo>
                  <a:lnTo>
                    <a:pt x="18459" y="27701"/>
                  </a:lnTo>
                  <a:lnTo>
                    <a:pt x="18280" y="27853"/>
                  </a:lnTo>
                  <a:lnTo>
                    <a:pt x="17995" y="27942"/>
                  </a:lnTo>
                  <a:lnTo>
                    <a:pt x="17629" y="27995"/>
                  </a:lnTo>
                  <a:lnTo>
                    <a:pt x="16557" y="28004"/>
                  </a:lnTo>
                  <a:lnTo>
                    <a:pt x="15869" y="27969"/>
                  </a:lnTo>
                  <a:lnTo>
                    <a:pt x="15414" y="27942"/>
                  </a:lnTo>
                  <a:lnTo>
                    <a:pt x="14119" y="27754"/>
                  </a:lnTo>
                  <a:lnTo>
                    <a:pt x="11967" y="27370"/>
                  </a:lnTo>
                  <a:lnTo>
                    <a:pt x="11011" y="27174"/>
                  </a:lnTo>
                  <a:lnTo>
                    <a:pt x="10243" y="26986"/>
                  </a:lnTo>
                  <a:lnTo>
                    <a:pt x="8743" y="26522"/>
                  </a:lnTo>
                  <a:lnTo>
                    <a:pt x="7841" y="26201"/>
                  </a:lnTo>
                  <a:lnTo>
                    <a:pt x="7493" y="26049"/>
                  </a:lnTo>
                  <a:lnTo>
                    <a:pt x="7698" y="26504"/>
                  </a:lnTo>
                  <a:lnTo>
                    <a:pt x="7940" y="27129"/>
                  </a:lnTo>
                  <a:lnTo>
                    <a:pt x="8038" y="27513"/>
                  </a:lnTo>
                  <a:lnTo>
                    <a:pt x="8056" y="27879"/>
                  </a:lnTo>
                  <a:lnTo>
                    <a:pt x="7975" y="28237"/>
                  </a:lnTo>
                  <a:lnTo>
                    <a:pt x="7788" y="28585"/>
                  </a:lnTo>
                  <a:lnTo>
                    <a:pt x="7457" y="28933"/>
                  </a:lnTo>
                  <a:lnTo>
                    <a:pt x="7234" y="29103"/>
                  </a:lnTo>
                  <a:lnTo>
                    <a:pt x="7073" y="29210"/>
                  </a:lnTo>
                  <a:lnTo>
                    <a:pt x="6680" y="29353"/>
                  </a:lnTo>
                  <a:lnTo>
                    <a:pt x="5975" y="29487"/>
                  </a:lnTo>
                  <a:lnTo>
                    <a:pt x="4903" y="29594"/>
                  </a:lnTo>
                  <a:lnTo>
                    <a:pt x="4135" y="29692"/>
                  </a:lnTo>
                  <a:lnTo>
                    <a:pt x="3689" y="29799"/>
                  </a:lnTo>
                  <a:lnTo>
                    <a:pt x="3492" y="29871"/>
                  </a:lnTo>
                  <a:lnTo>
                    <a:pt x="3859" y="30005"/>
                  </a:lnTo>
                  <a:lnTo>
                    <a:pt x="4341" y="30273"/>
                  </a:lnTo>
                  <a:lnTo>
                    <a:pt x="4528" y="30487"/>
                  </a:lnTo>
                  <a:lnTo>
                    <a:pt x="4600" y="30630"/>
                  </a:lnTo>
                  <a:lnTo>
                    <a:pt x="4609" y="30844"/>
                  </a:lnTo>
                  <a:lnTo>
                    <a:pt x="4466" y="31112"/>
                  </a:lnTo>
                  <a:lnTo>
                    <a:pt x="4198" y="31353"/>
                  </a:lnTo>
                  <a:lnTo>
                    <a:pt x="3850" y="31559"/>
                  </a:lnTo>
                  <a:lnTo>
                    <a:pt x="3448" y="31710"/>
                  </a:lnTo>
                  <a:lnTo>
                    <a:pt x="3233" y="31764"/>
                  </a:lnTo>
                  <a:lnTo>
                    <a:pt x="2885" y="31835"/>
                  </a:lnTo>
                  <a:lnTo>
                    <a:pt x="2064" y="31951"/>
                  </a:lnTo>
                  <a:lnTo>
                    <a:pt x="1197" y="31987"/>
                  </a:lnTo>
                  <a:lnTo>
                    <a:pt x="563" y="31943"/>
                  </a:lnTo>
                  <a:lnTo>
                    <a:pt x="179" y="31871"/>
                  </a:lnTo>
                  <a:lnTo>
                    <a:pt x="1" y="31818"/>
                  </a:lnTo>
                  <a:lnTo>
                    <a:pt x="269" y="32210"/>
                  </a:lnTo>
                  <a:lnTo>
                    <a:pt x="930" y="32969"/>
                  </a:lnTo>
                  <a:lnTo>
                    <a:pt x="1662" y="33666"/>
                  </a:lnTo>
                  <a:lnTo>
                    <a:pt x="2439" y="34309"/>
                  </a:lnTo>
                  <a:lnTo>
                    <a:pt x="2823" y="34604"/>
                  </a:lnTo>
                  <a:lnTo>
                    <a:pt x="3216" y="34836"/>
                  </a:lnTo>
                  <a:lnTo>
                    <a:pt x="4037" y="35309"/>
                  </a:lnTo>
                  <a:lnTo>
                    <a:pt x="4350" y="35622"/>
                  </a:lnTo>
                  <a:lnTo>
                    <a:pt x="4475" y="35863"/>
                  </a:lnTo>
                  <a:lnTo>
                    <a:pt x="4502" y="35997"/>
                  </a:lnTo>
                  <a:lnTo>
                    <a:pt x="4519" y="36113"/>
                  </a:lnTo>
                  <a:lnTo>
                    <a:pt x="4484" y="36318"/>
                  </a:lnTo>
                  <a:lnTo>
                    <a:pt x="4376" y="36497"/>
                  </a:lnTo>
                  <a:lnTo>
                    <a:pt x="4198" y="36658"/>
                  </a:lnTo>
                  <a:lnTo>
                    <a:pt x="3805" y="36899"/>
                  </a:lnTo>
                  <a:lnTo>
                    <a:pt x="3010" y="37274"/>
                  </a:lnTo>
                  <a:lnTo>
                    <a:pt x="2483" y="37506"/>
                  </a:lnTo>
                  <a:lnTo>
                    <a:pt x="2635" y="37586"/>
                  </a:lnTo>
                  <a:lnTo>
                    <a:pt x="2974" y="37711"/>
                  </a:lnTo>
                  <a:lnTo>
                    <a:pt x="3519" y="37836"/>
                  </a:lnTo>
                  <a:lnTo>
                    <a:pt x="4725" y="37961"/>
                  </a:lnTo>
                  <a:lnTo>
                    <a:pt x="5921" y="38068"/>
                  </a:lnTo>
                  <a:lnTo>
                    <a:pt x="6457" y="38193"/>
                  </a:lnTo>
                  <a:lnTo>
                    <a:pt x="6770" y="38310"/>
                  </a:lnTo>
                  <a:lnTo>
                    <a:pt x="7055" y="38461"/>
                  </a:lnTo>
                  <a:lnTo>
                    <a:pt x="7297" y="38667"/>
                  </a:lnTo>
                  <a:lnTo>
                    <a:pt x="7484" y="38926"/>
                  </a:lnTo>
                  <a:lnTo>
                    <a:pt x="7609" y="39247"/>
                  </a:lnTo>
                  <a:lnTo>
                    <a:pt x="7654" y="39435"/>
                  </a:lnTo>
                  <a:lnTo>
                    <a:pt x="7672" y="39613"/>
                  </a:lnTo>
                  <a:lnTo>
                    <a:pt x="7627" y="39962"/>
                  </a:lnTo>
                  <a:lnTo>
                    <a:pt x="7493" y="40283"/>
                  </a:lnTo>
                  <a:lnTo>
                    <a:pt x="7323" y="40542"/>
                  </a:lnTo>
                  <a:lnTo>
                    <a:pt x="7234" y="40649"/>
                  </a:lnTo>
                  <a:lnTo>
                    <a:pt x="6546" y="41355"/>
                  </a:lnTo>
                  <a:lnTo>
                    <a:pt x="5403" y="42391"/>
                  </a:lnTo>
                  <a:lnTo>
                    <a:pt x="4609" y="43025"/>
                  </a:lnTo>
                  <a:lnTo>
                    <a:pt x="6332" y="42873"/>
                  </a:lnTo>
                  <a:lnTo>
                    <a:pt x="8770" y="42748"/>
                  </a:lnTo>
                  <a:lnTo>
                    <a:pt x="10324" y="42792"/>
                  </a:lnTo>
                  <a:lnTo>
                    <a:pt x="11092" y="42873"/>
                  </a:lnTo>
                  <a:lnTo>
                    <a:pt x="12056" y="42998"/>
                  </a:lnTo>
                  <a:lnTo>
                    <a:pt x="13494" y="43239"/>
                  </a:lnTo>
                  <a:lnTo>
                    <a:pt x="14423" y="43480"/>
                  </a:lnTo>
                  <a:lnTo>
                    <a:pt x="14887" y="43650"/>
                  </a:lnTo>
                  <a:lnTo>
                    <a:pt x="15101" y="43748"/>
                  </a:lnTo>
                  <a:lnTo>
                    <a:pt x="15414" y="43989"/>
                  </a:lnTo>
                  <a:lnTo>
                    <a:pt x="15601" y="44284"/>
                  </a:lnTo>
                  <a:lnTo>
                    <a:pt x="15673" y="44614"/>
                  </a:lnTo>
                  <a:lnTo>
                    <a:pt x="15628" y="44989"/>
                  </a:lnTo>
                  <a:lnTo>
                    <a:pt x="15503" y="45382"/>
                  </a:lnTo>
                  <a:lnTo>
                    <a:pt x="15298" y="45793"/>
                  </a:lnTo>
                  <a:lnTo>
                    <a:pt x="15021" y="46221"/>
                  </a:lnTo>
                  <a:lnTo>
                    <a:pt x="14530" y="46847"/>
                  </a:lnTo>
                  <a:lnTo>
                    <a:pt x="13771" y="47632"/>
                  </a:lnTo>
                  <a:lnTo>
                    <a:pt x="12994" y="48293"/>
                  </a:lnTo>
                  <a:lnTo>
                    <a:pt x="12315" y="48758"/>
                  </a:lnTo>
                  <a:lnTo>
                    <a:pt x="12056" y="48883"/>
                  </a:lnTo>
                  <a:lnTo>
                    <a:pt x="12387" y="48999"/>
                  </a:lnTo>
                  <a:lnTo>
                    <a:pt x="12735" y="49195"/>
                  </a:lnTo>
                  <a:lnTo>
                    <a:pt x="12896" y="49356"/>
                  </a:lnTo>
                  <a:lnTo>
                    <a:pt x="13003" y="49535"/>
                  </a:lnTo>
                  <a:lnTo>
                    <a:pt x="13039" y="49758"/>
                  </a:lnTo>
                  <a:lnTo>
                    <a:pt x="13021" y="50017"/>
                  </a:lnTo>
                  <a:lnTo>
                    <a:pt x="12940" y="50320"/>
                  </a:lnTo>
                  <a:lnTo>
                    <a:pt x="12699" y="50883"/>
                  </a:lnTo>
                  <a:lnTo>
                    <a:pt x="12154" y="51874"/>
                  </a:lnTo>
                  <a:lnTo>
                    <a:pt x="10878" y="53910"/>
                  </a:lnTo>
                  <a:lnTo>
                    <a:pt x="9627" y="55866"/>
                  </a:lnTo>
                  <a:lnTo>
                    <a:pt x="10217" y="55553"/>
                  </a:lnTo>
                  <a:lnTo>
                    <a:pt x="11610" y="54857"/>
                  </a:lnTo>
                  <a:lnTo>
                    <a:pt x="12637" y="54419"/>
                  </a:lnTo>
                  <a:lnTo>
                    <a:pt x="13405" y="54178"/>
                  </a:lnTo>
                  <a:lnTo>
                    <a:pt x="13896" y="54080"/>
                  </a:lnTo>
                  <a:lnTo>
                    <a:pt x="14351" y="54035"/>
                  </a:lnTo>
                  <a:lnTo>
                    <a:pt x="14762" y="54071"/>
                  </a:lnTo>
                  <a:lnTo>
                    <a:pt x="15110" y="54196"/>
                  </a:lnTo>
                  <a:lnTo>
                    <a:pt x="15396" y="54419"/>
                  </a:lnTo>
                  <a:lnTo>
                    <a:pt x="15593" y="54750"/>
                  </a:lnTo>
                  <a:lnTo>
                    <a:pt x="15700" y="55205"/>
                  </a:lnTo>
                  <a:lnTo>
                    <a:pt x="15718" y="55491"/>
                  </a:lnTo>
                  <a:lnTo>
                    <a:pt x="15780" y="55428"/>
                  </a:lnTo>
                  <a:lnTo>
                    <a:pt x="16459" y="54794"/>
                  </a:lnTo>
                  <a:lnTo>
                    <a:pt x="17236" y="54223"/>
                  </a:lnTo>
                  <a:lnTo>
                    <a:pt x="17798" y="53919"/>
                  </a:lnTo>
                  <a:lnTo>
                    <a:pt x="18218" y="53785"/>
                  </a:lnTo>
                  <a:lnTo>
                    <a:pt x="18495" y="53749"/>
                  </a:lnTo>
                  <a:lnTo>
                    <a:pt x="18754" y="53767"/>
                  </a:lnTo>
                  <a:lnTo>
                    <a:pt x="18995" y="53857"/>
                  </a:lnTo>
                  <a:lnTo>
                    <a:pt x="19111" y="53937"/>
                  </a:lnTo>
                  <a:lnTo>
                    <a:pt x="19298" y="54089"/>
                  </a:lnTo>
                  <a:lnTo>
                    <a:pt x="19593" y="54455"/>
                  </a:lnTo>
                  <a:lnTo>
                    <a:pt x="19781" y="54892"/>
                  </a:lnTo>
                  <a:lnTo>
                    <a:pt x="19888" y="55357"/>
                  </a:lnTo>
                  <a:lnTo>
                    <a:pt x="19941" y="56098"/>
                  </a:lnTo>
                  <a:lnTo>
                    <a:pt x="19861" y="57080"/>
                  </a:lnTo>
                  <a:lnTo>
                    <a:pt x="19799" y="57500"/>
                  </a:lnTo>
                  <a:lnTo>
                    <a:pt x="20602" y="56812"/>
                  </a:lnTo>
                  <a:lnTo>
                    <a:pt x="21727" y="55768"/>
                  </a:lnTo>
                  <a:lnTo>
                    <a:pt x="22451" y="54955"/>
                  </a:lnTo>
                  <a:lnTo>
                    <a:pt x="24183" y="53098"/>
                  </a:lnTo>
                  <a:lnTo>
                    <a:pt x="24906" y="52392"/>
                  </a:lnTo>
                  <a:lnTo>
                    <a:pt x="25603" y="51794"/>
                  </a:lnTo>
                  <a:lnTo>
                    <a:pt x="26228" y="51356"/>
                  </a:lnTo>
                  <a:lnTo>
                    <a:pt x="26496" y="51231"/>
                  </a:lnTo>
                  <a:lnTo>
                    <a:pt x="26800" y="51124"/>
                  </a:lnTo>
                  <a:lnTo>
                    <a:pt x="27201" y="51053"/>
                  </a:lnTo>
                  <a:lnTo>
                    <a:pt x="27443" y="51070"/>
                  </a:lnTo>
                  <a:lnTo>
                    <a:pt x="27675" y="51124"/>
                  </a:lnTo>
                  <a:lnTo>
                    <a:pt x="27898" y="51231"/>
                  </a:lnTo>
                  <a:lnTo>
                    <a:pt x="28220" y="51481"/>
                  </a:lnTo>
                  <a:lnTo>
                    <a:pt x="28452" y="51713"/>
                  </a:lnTo>
                  <a:lnTo>
                    <a:pt x="28559" y="51856"/>
                  </a:lnTo>
                  <a:lnTo>
                    <a:pt x="28854" y="52365"/>
                  </a:lnTo>
                  <a:lnTo>
                    <a:pt x="29389" y="53473"/>
                  </a:lnTo>
                  <a:lnTo>
                    <a:pt x="29925" y="54839"/>
                  </a:lnTo>
                  <a:lnTo>
                    <a:pt x="30229" y="55750"/>
                  </a:lnTo>
                  <a:lnTo>
                    <a:pt x="30461" y="56598"/>
                  </a:lnTo>
                  <a:lnTo>
                    <a:pt x="30586" y="57304"/>
                  </a:lnTo>
                  <a:lnTo>
                    <a:pt x="30586" y="57580"/>
                  </a:lnTo>
                  <a:lnTo>
                    <a:pt x="30729" y="57295"/>
                  </a:lnTo>
                  <a:lnTo>
                    <a:pt x="30979" y="56714"/>
                  </a:lnTo>
                  <a:lnTo>
                    <a:pt x="31274" y="55821"/>
                  </a:lnTo>
                  <a:lnTo>
                    <a:pt x="31738" y="53999"/>
                  </a:lnTo>
                  <a:lnTo>
                    <a:pt x="32068" y="52803"/>
                  </a:lnTo>
                  <a:lnTo>
                    <a:pt x="32149" y="52472"/>
                  </a:lnTo>
                  <a:lnTo>
                    <a:pt x="32363" y="51740"/>
                  </a:lnTo>
                  <a:lnTo>
                    <a:pt x="32559" y="51240"/>
                  </a:lnTo>
                  <a:lnTo>
                    <a:pt x="32756" y="50928"/>
                  </a:lnTo>
                  <a:lnTo>
                    <a:pt x="32908" y="50758"/>
                  </a:lnTo>
                  <a:lnTo>
                    <a:pt x="33086" y="50633"/>
                  </a:lnTo>
                  <a:lnTo>
                    <a:pt x="33292" y="50561"/>
                  </a:lnTo>
                  <a:lnTo>
                    <a:pt x="33515" y="50561"/>
                  </a:lnTo>
                  <a:lnTo>
                    <a:pt x="33765" y="50642"/>
                  </a:lnTo>
                  <a:lnTo>
                    <a:pt x="34051" y="50803"/>
                  </a:lnTo>
                  <a:lnTo>
                    <a:pt x="34372" y="51062"/>
                  </a:lnTo>
                  <a:lnTo>
                    <a:pt x="34542" y="51240"/>
                  </a:lnTo>
                  <a:lnTo>
                    <a:pt x="34587" y="50999"/>
                  </a:lnTo>
                  <a:lnTo>
                    <a:pt x="34613" y="50490"/>
                  </a:lnTo>
                  <a:lnTo>
                    <a:pt x="34569" y="49686"/>
                  </a:lnTo>
                  <a:lnTo>
                    <a:pt x="34488" y="48588"/>
                  </a:lnTo>
                  <a:lnTo>
                    <a:pt x="34533" y="47802"/>
                  </a:lnTo>
                  <a:lnTo>
                    <a:pt x="34649" y="47311"/>
                  </a:lnTo>
                  <a:lnTo>
                    <a:pt x="34756" y="47088"/>
                  </a:lnTo>
                  <a:lnTo>
                    <a:pt x="34881" y="46873"/>
                  </a:lnTo>
                  <a:lnTo>
                    <a:pt x="35087" y="46677"/>
                  </a:lnTo>
                  <a:lnTo>
                    <a:pt x="35247" y="46597"/>
                  </a:lnTo>
                  <a:lnTo>
                    <a:pt x="35489" y="46552"/>
                  </a:lnTo>
                  <a:lnTo>
                    <a:pt x="35837" y="46623"/>
                  </a:lnTo>
                  <a:lnTo>
                    <a:pt x="36185" y="46811"/>
                  </a:lnTo>
                  <a:lnTo>
                    <a:pt x="36533" y="47070"/>
                  </a:lnTo>
                  <a:lnTo>
                    <a:pt x="37016" y="47543"/>
                  </a:lnTo>
                  <a:lnTo>
                    <a:pt x="37266" y="47865"/>
                  </a:lnTo>
                  <a:lnTo>
                    <a:pt x="37283" y="47248"/>
                  </a:lnTo>
                  <a:lnTo>
                    <a:pt x="37310" y="46123"/>
                  </a:lnTo>
                  <a:lnTo>
                    <a:pt x="37221" y="45230"/>
                  </a:lnTo>
                  <a:lnTo>
                    <a:pt x="37069" y="44561"/>
                  </a:lnTo>
                  <a:lnTo>
                    <a:pt x="36828" y="43801"/>
                  </a:lnTo>
                  <a:lnTo>
                    <a:pt x="36462" y="42908"/>
                  </a:lnTo>
                  <a:lnTo>
                    <a:pt x="36221" y="42408"/>
                  </a:lnTo>
                  <a:lnTo>
                    <a:pt x="35935" y="41712"/>
                  </a:lnTo>
                  <a:lnTo>
                    <a:pt x="35542" y="40739"/>
                  </a:lnTo>
                  <a:lnTo>
                    <a:pt x="35730" y="40899"/>
                  </a:lnTo>
                  <a:lnTo>
                    <a:pt x="36364" y="41364"/>
                  </a:lnTo>
                  <a:lnTo>
                    <a:pt x="37676" y="42248"/>
                  </a:lnTo>
                  <a:lnTo>
                    <a:pt x="39748" y="43507"/>
                  </a:lnTo>
                  <a:lnTo>
                    <a:pt x="41105" y="44248"/>
                  </a:lnTo>
                  <a:lnTo>
                    <a:pt x="41766" y="44552"/>
                  </a:lnTo>
                  <a:lnTo>
                    <a:pt x="41981" y="44605"/>
                  </a:lnTo>
                  <a:lnTo>
                    <a:pt x="41793" y="44096"/>
                  </a:lnTo>
                  <a:lnTo>
                    <a:pt x="41543" y="43355"/>
                  </a:lnTo>
                  <a:lnTo>
                    <a:pt x="41436" y="42900"/>
                  </a:lnTo>
                  <a:lnTo>
                    <a:pt x="41409" y="42498"/>
                  </a:lnTo>
                  <a:lnTo>
                    <a:pt x="41489" y="42149"/>
                  </a:lnTo>
                  <a:lnTo>
                    <a:pt x="41650" y="41944"/>
                  </a:lnTo>
                  <a:lnTo>
                    <a:pt x="41802" y="41828"/>
                  </a:lnTo>
                  <a:lnTo>
                    <a:pt x="42106" y="41703"/>
                  </a:lnTo>
                  <a:lnTo>
                    <a:pt x="42382" y="41649"/>
                  </a:lnTo>
                  <a:lnTo>
                    <a:pt x="42588" y="41632"/>
                  </a:lnTo>
                  <a:lnTo>
                    <a:pt x="42918" y="41623"/>
                  </a:lnTo>
                  <a:lnTo>
                    <a:pt x="43213" y="41685"/>
                  </a:lnTo>
                  <a:lnTo>
                    <a:pt x="43508" y="41819"/>
                  </a:lnTo>
                  <a:lnTo>
                    <a:pt x="44061" y="42203"/>
                  </a:lnTo>
                  <a:lnTo>
                    <a:pt x="45294" y="43141"/>
                  </a:lnTo>
                  <a:lnTo>
                    <a:pt x="46276" y="43855"/>
                  </a:lnTo>
                  <a:lnTo>
                    <a:pt x="46329" y="43525"/>
                  </a:lnTo>
                  <a:lnTo>
                    <a:pt x="46517" y="42971"/>
                  </a:lnTo>
                  <a:lnTo>
                    <a:pt x="46776" y="42525"/>
                  </a:lnTo>
                  <a:lnTo>
                    <a:pt x="47097" y="42176"/>
                  </a:lnTo>
                  <a:lnTo>
                    <a:pt x="47490" y="41926"/>
                  </a:lnTo>
                  <a:lnTo>
                    <a:pt x="47928" y="41748"/>
                  </a:lnTo>
                  <a:lnTo>
                    <a:pt x="48410" y="41632"/>
                  </a:lnTo>
                  <a:lnTo>
                    <a:pt x="48928" y="41560"/>
                  </a:lnTo>
                  <a:lnTo>
                    <a:pt x="50312" y="41533"/>
                  </a:lnTo>
                  <a:lnTo>
                    <a:pt x="52009" y="41560"/>
                  </a:lnTo>
                  <a:lnTo>
                    <a:pt x="52813" y="41489"/>
                  </a:lnTo>
                  <a:lnTo>
                    <a:pt x="53304" y="41390"/>
                  </a:lnTo>
                  <a:lnTo>
                    <a:pt x="53536" y="41310"/>
                  </a:lnTo>
                  <a:lnTo>
                    <a:pt x="53054" y="40837"/>
                  </a:lnTo>
                  <a:lnTo>
                    <a:pt x="52071" y="39988"/>
                  </a:lnTo>
                  <a:lnTo>
                    <a:pt x="51098" y="39256"/>
                  </a:lnTo>
                  <a:lnTo>
                    <a:pt x="50169" y="38622"/>
                  </a:lnTo>
                  <a:lnTo>
                    <a:pt x="48919" y="37863"/>
                  </a:lnTo>
                  <a:lnTo>
                    <a:pt x="47740" y="37184"/>
                  </a:lnTo>
                  <a:lnTo>
                    <a:pt x="47473" y="36988"/>
                  </a:lnTo>
                  <a:lnTo>
                    <a:pt x="47222" y="36774"/>
                  </a:lnTo>
                  <a:lnTo>
                    <a:pt x="46838" y="36425"/>
                  </a:lnTo>
                  <a:lnTo>
                    <a:pt x="46713" y="36175"/>
                  </a:lnTo>
                  <a:lnTo>
                    <a:pt x="46713" y="36015"/>
                  </a:lnTo>
                  <a:lnTo>
                    <a:pt x="46794" y="35836"/>
                  </a:lnTo>
                  <a:lnTo>
                    <a:pt x="46990" y="35648"/>
                  </a:lnTo>
                  <a:lnTo>
                    <a:pt x="47133" y="35541"/>
                  </a:lnTo>
                  <a:lnTo>
                    <a:pt x="47410" y="35345"/>
                  </a:lnTo>
                  <a:lnTo>
                    <a:pt x="48267" y="34836"/>
                  </a:lnTo>
                  <a:lnTo>
                    <a:pt x="49991" y="33880"/>
                  </a:lnTo>
                  <a:lnTo>
                    <a:pt x="52634" y="32523"/>
                  </a:lnTo>
                  <a:lnTo>
                    <a:pt x="54349" y="31737"/>
                  </a:lnTo>
                  <a:lnTo>
                    <a:pt x="55179" y="31407"/>
                  </a:lnTo>
                  <a:lnTo>
                    <a:pt x="55447" y="31326"/>
                  </a:lnTo>
                  <a:lnTo>
                    <a:pt x="54759" y="30916"/>
                  </a:lnTo>
                  <a:lnTo>
                    <a:pt x="53938" y="30362"/>
                  </a:lnTo>
                  <a:lnTo>
                    <a:pt x="53500" y="30005"/>
                  </a:lnTo>
                  <a:lnTo>
                    <a:pt x="53152" y="29674"/>
                  </a:lnTo>
                  <a:lnTo>
                    <a:pt x="52884" y="29353"/>
                  </a:lnTo>
                  <a:lnTo>
                    <a:pt x="52714" y="29049"/>
                  </a:lnTo>
                  <a:lnTo>
                    <a:pt x="52616" y="28746"/>
                  </a:lnTo>
                  <a:lnTo>
                    <a:pt x="52598" y="28451"/>
                  </a:lnTo>
                  <a:lnTo>
                    <a:pt x="52670" y="28156"/>
                  </a:lnTo>
                  <a:lnTo>
                    <a:pt x="52804" y="27862"/>
                  </a:lnTo>
                  <a:lnTo>
                    <a:pt x="53018" y="27567"/>
                  </a:lnTo>
                  <a:lnTo>
                    <a:pt x="53465" y="27102"/>
                  </a:lnTo>
                  <a:lnTo>
                    <a:pt x="54295" y="26451"/>
                  </a:lnTo>
                  <a:lnTo>
                    <a:pt x="54822" y="26102"/>
                  </a:lnTo>
                  <a:lnTo>
                    <a:pt x="55054" y="25959"/>
                  </a:lnTo>
                  <a:lnTo>
                    <a:pt x="55733" y="25647"/>
                  </a:lnTo>
                  <a:lnTo>
                    <a:pt x="56903" y="25165"/>
                  </a:lnTo>
                  <a:lnTo>
                    <a:pt x="57465" y="24897"/>
                  </a:lnTo>
                  <a:lnTo>
                    <a:pt x="57072" y="24700"/>
                  </a:lnTo>
                  <a:lnTo>
                    <a:pt x="56492" y="24307"/>
                  </a:lnTo>
                  <a:lnTo>
                    <a:pt x="56152" y="23932"/>
                  </a:lnTo>
                  <a:lnTo>
                    <a:pt x="56036" y="23656"/>
                  </a:lnTo>
                  <a:lnTo>
                    <a:pt x="56010" y="23477"/>
                  </a:lnTo>
                  <a:lnTo>
                    <a:pt x="56045" y="23209"/>
                  </a:lnTo>
                  <a:lnTo>
                    <a:pt x="56233" y="22870"/>
                  </a:lnTo>
                  <a:lnTo>
                    <a:pt x="56536" y="22530"/>
                  </a:lnTo>
                  <a:lnTo>
                    <a:pt x="56929" y="22191"/>
                  </a:lnTo>
                  <a:lnTo>
                    <a:pt x="57635" y="21691"/>
                  </a:lnTo>
                  <a:lnTo>
                    <a:pt x="58662" y="21012"/>
                  </a:lnTo>
                  <a:lnTo>
                    <a:pt x="59358" y="20485"/>
                  </a:lnTo>
                  <a:lnTo>
                    <a:pt x="59742" y="20128"/>
                  </a:lnTo>
                  <a:lnTo>
                    <a:pt x="60028" y="19753"/>
                  </a:lnTo>
                  <a:lnTo>
                    <a:pt x="60189" y="19369"/>
                  </a:lnTo>
                  <a:lnTo>
                    <a:pt x="60207" y="19173"/>
                  </a:lnTo>
                  <a:lnTo>
                    <a:pt x="60216" y="19155"/>
                  </a:lnTo>
                  <a:lnTo>
                    <a:pt x="60233" y="19146"/>
                  </a:lnTo>
                  <a:lnTo>
                    <a:pt x="59805" y="19351"/>
                  </a:lnTo>
                  <a:lnTo>
                    <a:pt x="58921" y="19682"/>
                  </a:lnTo>
                  <a:lnTo>
                    <a:pt x="58001" y="19941"/>
                  </a:lnTo>
                  <a:lnTo>
                    <a:pt x="57081" y="20128"/>
                  </a:lnTo>
                  <a:lnTo>
                    <a:pt x="56626" y="20191"/>
                  </a:lnTo>
                  <a:lnTo>
                    <a:pt x="56126" y="20262"/>
                  </a:lnTo>
                  <a:lnTo>
                    <a:pt x="55224" y="20369"/>
                  </a:lnTo>
                  <a:lnTo>
                    <a:pt x="54661" y="20396"/>
                  </a:lnTo>
                  <a:lnTo>
                    <a:pt x="54420" y="20387"/>
                  </a:lnTo>
                  <a:lnTo>
                    <a:pt x="54215" y="20360"/>
                  </a:lnTo>
                  <a:lnTo>
                    <a:pt x="53929" y="20218"/>
                  </a:lnTo>
                  <a:lnTo>
                    <a:pt x="53768" y="19994"/>
                  </a:lnTo>
                  <a:lnTo>
                    <a:pt x="53706" y="19682"/>
                  </a:lnTo>
                  <a:lnTo>
                    <a:pt x="53715" y="19101"/>
                  </a:lnTo>
                  <a:lnTo>
                    <a:pt x="53768" y="18396"/>
                  </a:lnTo>
                  <a:lnTo>
                    <a:pt x="53777" y="17878"/>
                  </a:lnTo>
                  <a:lnTo>
                    <a:pt x="53759" y="17619"/>
                  </a:lnTo>
                  <a:lnTo>
                    <a:pt x="53170" y="18208"/>
                  </a:lnTo>
                  <a:lnTo>
                    <a:pt x="51991" y="19262"/>
                  </a:lnTo>
                  <a:lnTo>
                    <a:pt x="51125" y="19905"/>
                  </a:lnTo>
                  <a:lnTo>
                    <a:pt x="50571" y="20253"/>
                  </a:lnTo>
                  <a:lnTo>
                    <a:pt x="50026" y="20539"/>
                  </a:lnTo>
                  <a:lnTo>
                    <a:pt x="49517" y="20735"/>
                  </a:lnTo>
                  <a:lnTo>
                    <a:pt x="49276" y="20798"/>
                  </a:lnTo>
                  <a:lnTo>
                    <a:pt x="49008" y="20860"/>
                  </a:lnTo>
                  <a:lnTo>
                    <a:pt x="48383" y="20977"/>
                  </a:lnTo>
                  <a:lnTo>
                    <a:pt x="47731" y="21003"/>
                  </a:lnTo>
                  <a:lnTo>
                    <a:pt x="47285" y="20932"/>
                  </a:lnTo>
                  <a:lnTo>
                    <a:pt x="47017" y="20825"/>
                  </a:lnTo>
                  <a:lnTo>
                    <a:pt x="46901" y="20753"/>
                  </a:lnTo>
                  <a:lnTo>
                    <a:pt x="46830" y="20691"/>
                  </a:lnTo>
                  <a:lnTo>
                    <a:pt x="46731" y="20503"/>
                  </a:lnTo>
                  <a:lnTo>
                    <a:pt x="46669" y="20092"/>
                  </a:lnTo>
                  <a:lnTo>
                    <a:pt x="46740" y="19360"/>
                  </a:lnTo>
                  <a:lnTo>
                    <a:pt x="46928" y="18485"/>
                  </a:lnTo>
                  <a:lnTo>
                    <a:pt x="47321" y="17074"/>
                  </a:lnTo>
                  <a:lnTo>
                    <a:pt x="47848" y="15431"/>
                  </a:lnTo>
                  <a:lnTo>
                    <a:pt x="47982" y="14940"/>
                  </a:lnTo>
                  <a:lnTo>
                    <a:pt x="48178" y="14109"/>
                  </a:lnTo>
                  <a:lnTo>
                    <a:pt x="48526" y="12770"/>
                  </a:lnTo>
                  <a:lnTo>
                    <a:pt x="48875" y="11654"/>
                  </a:lnTo>
                  <a:lnTo>
                    <a:pt x="49276" y="10564"/>
                  </a:lnTo>
                  <a:lnTo>
                    <a:pt x="49509" y="9966"/>
                  </a:lnTo>
                  <a:lnTo>
                    <a:pt x="49169" y="10118"/>
                  </a:lnTo>
                  <a:lnTo>
                    <a:pt x="48482" y="10529"/>
                  </a:lnTo>
                  <a:lnTo>
                    <a:pt x="47473" y="11252"/>
                  </a:lnTo>
                  <a:lnTo>
                    <a:pt x="46571" y="11868"/>
                  </a:lnTo>
                  <a:lnTo>
                    <a:pt x="46169" y="12047"/>
                  </a:lnTo>
                  <a:lnTo>
                    <a:pt x="45928" y="12109"/>
                  </a:lnTo>
                  <a:lnTo>
                    <a:pt x="45704" y="12100"/>
                  </a:lnTo>
                  <a:lnTo>
                    <a:pt x="45508" y="12011"/>
                  </a:lnTo>
                  <a:lnTo>
                    <a:pt x="45338" y="11850"/>
                  </a:lnTo>
                  <a:lnTo>
                    <a:pt x="45195" y="11582"/>
                  </a:lnTo>
                  <a:lnTo>
                    <a:pt x="45142" y="11413"/>
                  </a:lnTo>
                  <a:lnTo>
                    <a:pt x="45070" y="11145"/>
                  </a:lnTo>
                  <a:lnTo>
                    <a:pt x="44990" y="10609"/>
                  </a:lnTo>
                  <a:lnTo>
                    <a:pt x="44999" y="10055"/>
                  </a:lnTo>
                  <a:lnTo>
                    <a:pt x="45070" y="9457"/>
                  </a:lnTo>
                  <a:lnTo>
                    <a:pt x="45276" y="8475"/>
                  </a:lnTo>
                  <a:lnTo>
                    <a:pt x="45722" y="6903"/>
                  </a:lnTo>
                  <a:lnTo>
                    <a:pt x="45999" y="5965"/>
                  </a:lnTo>
                  <a:lnTo>
                    <a:pt x="45749" y="6162"/>
                  </a:lnTo>
                  <a:lnTo>
                    <a:pt x="45294" y="6465"/>
                  </a:lnTo>
                  <a:lnTo>
                    <a:pt x="44874" y="6689"/>
                  </a:lnTo>
                  <a:lnTo>
                    <a:pt x="44508" y="6832"/>
                  </a:lnTo>
                  <a:lnTo>
                    <a:pt x="44177" y="6903"/>
                  </a:lnTo>
                  <a:lnTo>
                    <a:pt x="43883" y="6912"/>
                  </a:lnTo>
                  <a:lnTo>
                    <a:pt x="43624" y="6840"/>
                  </a:lnTo>
                  <a:lnTo>
                    <a:pt x="43400" y="6707"/>
                  </a:lnTo>
                  <a:lnTo>
                    <a:pt x="43204" y="6519"/>
                  </a:lnTo>
                  <a:lnTo>
                    <a:pt x="43034" y="6269"/>
                  </a:lnTo>
                  <a:lnTo>
                    <a:pt x="42820" y="5796"/>
                  </a:lnTo>
                  <a:lnTo>
                    <a:pt x="42597" y="4983"/>
                  </a:lnTo>
                  <a:lnTo>
                    <a:pt x="42436" y="3992"/>
                  </a:lnTo>
                  <a:lnTo>
                    <a:pt x="42365" y="3438"/>
                  </a:lnTo>
                  <a:lnTo>
                    <a:pt x="42248" y="2768"/>
                  </a:lnTo>
                  <a:lnTo>
                    <a:pt x="41748" y="804"/>
                  </a:lnTo>
                  <a:lnTo>
                    <a:pt x="41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6"/>
            <p:cNvSpPr/>
            <p:nvPr/>
          </p:nvSpPr>
          <p:spPr>
            <a:xfrm flipH="1">
              <a:off x="-4027417" y="797593"/>
              <a:ext cx="2402542" cy="2246781"/>
            </a:xfrm>
            <a:custGeom>
              <a:avLst/>
              <a:gdLst/>
              <a:ahLst/>
              <a:cxnLst/>
              <a:rect l="l" t="t" r="r" b="b"/>
              <a:pathLst>
                <a:path w="51518" h="48178" extrusionOk="0">
                  <a:moveTo>
                    <a:pt x="51518" y="15744"/>
                  </a:moveTo>
                  <a:lnTo>
                    <a:pt x="51375" y="1578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1518" y="15744"/>
                  </a:lnTo>
                  <a:close/>
                  <a:moveTo>
                    <a:pt x="35346" y="1"/>
                  </a:moveTo>
                  <a:lnTo>
                    <a:pt x="34962" y="2582"/>
                  </a:lnTo>
                  <a:lnTo>
                    <a:pt x="34461" y="6091"/>
                  </a:lnTo>
                  <a:lnTo>
                    <a:pt x="34104" y="8297"/>
                  </a:lnTo>
                  <a:lnTo>
                    <a:pt x="33899" y="9359"/>
                  </a:lnTo>
                  <a:lnTo>
                    <a:pt x="33631" y="10806"/>
                  </a:lnTo>
                  <a:lnTo>
                    <a:pt x="33372" y="12244"/>
                  </a:lnTo>
                  <a:lnTo>
                    <a:pt x="32908" y="11315"/>
                  </a:lnTo>
                  <a:lnTo>
                    <a:pt x="32015" y="9449"/>
                  </a:lnTo>
                  <a:lnTo>
                    <a:pt x="31604" y="8502"/>
                  </a:lnTo>
                  <a:lnTo>
                    <a:pt x="31175" y="7466"/>
                  </a:lnTo>
                  <a:lnTo>
                    <a:pt x="30613" y="5886"/>
                  </a:lnTo>
                  <a:lnTo>
                    <a:pt x="30309" y="4805"/>
                  </a:lnTo>
                  <a:lnTo>
                    <a:pt x="30184" y="4260"/>
                  </a:lnTo>
                  <a:lnTo>
                    <a:pt x="30291" y="4814"/>
                  </a:lnTo>
                  <a:lnTo>
                    <a:pt x="30568" y="5904"/>
                  </a:lnTo>
                  <a:lnTo>
                    <a:pt x="31086" y="7502"/>
                  </a:lnTo>
                  <a:lnTo>
                    <a:pt x="31488" y="8547"/>
                  </a:lnTo>
                  <a:lnTo>
                    <a:pt x="31916" y="9583"/>
                  </a:lnTo>
                  <a:lnTo>
                    <a:pt x="32827" y="11628"/>
                  </a:lnTo>
                  <a:lnTo>
                    <a:pt x="33299" y="12643"/>
                  </a:lnTo>
                  <a:lnTo>
                    <a:pt x="33299" y="12643"/>
                  </a:lnTo>
                  <a:lnTo>
                    <a:pt x="32845" y="15262"/>
                  </a:lnTo>
                  <a:lnTo>
                    <a:pt x="32417" y="17888"/>
                  </a:lnTo>
                  <a:lnTo>
                    <a:pt x="31881" y="21468"/>
                  </a:lnTo>
                  <a:lnTo>
                    <a:pt x="31256" y="20495"/>
                  </a:lnTo>
                  <a:lnTo>
                    <a:pt x="30050" y="18530"/>
                  </a:lnTo>
                  <a:lnTo>
                    <a:pt x="29470" y="17539"/>
                  </a:lnTo>
                  <a:lnTo>
                    <a:pt x="29157" y="16977"/>
                  </a:lnTo>
                  <a:lnTo>
                    <a:pt x="28568" y="15834"/>
                  </a:lnTo>
                  <a:lnTo>
                    <a:pt x="28014" y="14673"/>
                  </a:lnTo>
                  <a:lnTo>
                    <a:pt x="27523" y="13476"/>
                  </a:lnTo>
                  <a:lnTo>
                    <a:pt x="27309" y="12869"/>
                  </a:lnTo>
                  <a:lnTo>
                    <a:pt x="27505" y="13485"/>
                  </a:lnTo>
                  <a:lnTo>
                    <a:pt x="27969" y="14691"/>
                  </a:lnTo>
                  <a:lnTo>
                    <a:pt x="28496" y="15869"/>
                  </a:lnTo>
                  <a:lnTo>
                    <a:pt x="29068" y="17021"/>
                  </a:lnTo>
                  <a:lnTo>
                    <a:pt x="29371" y="17593"/>
                  </a:lnTo>
                  <a:lnTo>
                    <a:pt x="29952" y="18664"/>
                  </a:lnTo>
                  <a:lnTo>
                    <a:pt x="31193" y="20772"/>
                  </a:lnTo>
                  <a:lnTo>
                    <a:pt x="31827" y="21817"/>
                  </a:lnTo>
                  <a:lnTo>
                    <a:pt x="31131" y="26425"/>
                  </a:lnTo>
                  <a:lnTo>
                    <a:pt x="30800" y="28559"/>
                  </a:lnTo>
                  <a:lnTo>
                    <a:pt x="30443" y="30693"/>
                  </a:lnTo>
                  <a:lnTo>
                    <a:pt x="30264" y="31640"/>
                  </a:lnTo>
                  <a:lnTo>
                    <a:pt x="29979" y="33051"/>
                  </a:lnTo>
                  <a:lnTo>
                    <a:pt x="29746" y="33979"/>
                  </a:lnTo>
                  <a:lnTo>
                    <a:pt x="29613" y="34435"/>
                  </a:lnTo>
                  <a:lnTo>
                    <a:pt x="28916" y="33185"/>
                  </a:lnTo>
                  <a:lnTo>
                    <a:pt x="25621" y="27246"/>
                  </a:lnTo>
                  <a:lnTo>
                    <a:pt x="23263" y="23085"/>
                  </a:lnTo>
                  <a:lnTo>
                    <a:pt x="22281" y="21442"/>
                  </a:lnTo>
                  <a:lnTo>
                    <a:pt x="22424" y="20388"/>
                  </a:lnTo>
                  <a:lnTo>
                    <a:pt x="22647" y="18280"/>
                  </a:lnTo>
                  <a:lnTo>
                    <a:pt x="22701" y="17218"/>
                  </a:lnTo>
                  <a:lnTo>
                    <a:pt x="22710" y="16673"/>
                  </a:lnTo>
                  <a:lnTo>
                    <a:pt x="22683" y="15575"/>
                  </a:lnTo>
                  <a:lnTo>
                    <a:pt x="22576" y="14494"/>
                  </a:lnTo>
                  <a:lnTo>
                    <a:pt x="22370" y="13431"/>
                  </a:lnTo>
                  <a:lnTo>
                    <a:pt x="22210" y="12914"/>
                  </a:lnTo>
                  <a:lnTo>
                    <a:pt x="22352" y="13431"/>
                  </a:lnTo>
                  <a:lnTo>
                    <a:pt x="22531" y="14503"/>
                  </a:lnTo>
                  <a:lnTo>
                    <a:pt x="22602" y="15584"/>
                  </a:lnTo>
                  <a:lnTo>
                    <a:pt x="22602" y="16673"/>
                  </a:lnTo>
                  <a:lnTo>
                    <a:pt x="22585" y="17218"/>
                  </a:lnTo>
                  <a:lnTo>
                    <a:pt x="22513" y="18209"/>
                  </a:lnTo>
                  <a:lnTo>
                    <a:pt x="22263" y="20183"/>
                  </a:lnTo>
                  <a:lnTo>
                    <a:pt x="22111" y="21174"/>
                  </a:lnTo>
                  <a:lnTo>
                    <a:pt x="21665" y="20450"/>
                  </a:lnTo>
                  <a:lnTo>
                    <a:pt x="21218" y="19727"/>
                  </a:lnTo>
                  <a:lnTo>
                    <a:pt x="20191" y="18111"/>
                  </a:lnTo>
                  <a:lnTo>
                    <a:pt x="19665" y="17307"/>
                  </a:lnTo>
                  <a:lnTo>
                    <a:pt x="18432" y="15450"/>
                  </a:lnTo>
                  <a:lnTo>
                    <a:pt x="17155" y="13628"/>
                  </a:lnTo>
                  <a:lnTo>
                    <a:pt x="17128" y="13512"/>
                  </a:lnTo>
                  <a:lnTo>
                    <a:pt x="17075" y="12530"/>
                  </a:lnTo>
                  <a:lnTo>
                    <a:pt x="16977" y="11110"/>
                  </a:lnTo>
                  <a:lnTo>
                    <a:pt x="16878" y="10154"/>
                  </a:lnTo>
                  <a:lnTo>
                    <a:pt x="16798" y="9672"/>
                  </a:lnTo>
                  <a:lnTo>
                    <a:pt x="16709" y="9172"/>
                  </a:lnTo>
                  <a:lnTo>
                    <a:pt x="16494" y="8199"/>
                  </a:lnTo>
                  <a:lnTo>
                    <a:pt x="16218" y="7243"/>
                  </a:lnTo>
                  <a:lnTo>
                    <a:pt x="15869" y="6314"/>
                  </a:lnTo>
                  <a:lnTo>
                    <a:pt x="15655" y="5868"/>
                  </a:lnTo>
                  <a:lnTo>
                    <a:pt x="15655" y="5868"/>
                  </a:lnTo>
                  <a:lnTo>
                    <a:pt x="15860" y="6323"/>
                  </a:lnTo>
                  <a:lnTo>
                    <a:pt x="16182" y="7261"/>
                  </a:lnTo>
                  <a:lnTo>
                    <a:pt x="16423" y="8216"/>
                  </a:lnTo>
                  <a:lnTo>
                    <a:pt x="16610" y="9199"/>
                  </a:lnTo>
                  <a:lnTo>
                    <a:pt x="16682" y="9681"/>
                  </a:lnTo>
                  <a:lnTo>
                    <a:pt x="16798" y="10601"/>
                  </a:lnTo>
                  <a:lnTo>
                    <a:pt x="16932" y="12440"/>
                  </a:lnTo>
                  <a:lnTo>
                    <a:pt x="16968" y="13360"/>
                  </a:lnTo>
                  <a:lnTo>
                    <a:pt x="15619" y="11494"/>
                  </a:lnTo>
                  <a:lnTo>
                    <a:pt x="12521" y="7341"/>
                  </a:lnTo>
                  <a:lnTo>
                    <a:pt x="11163" y="5484"/>
                  </a:lnTo>
                  <a:lnTo>
                    <a:pt x="13164" y="8243"/>
                  </a:lnTo>
                  <a:lnTo>
                    <a:pt x="16334" y="12753"/>
                  </a:lnTo>
                  <a:lnTo>
                    <a:pt x="18334" y="15709"/>
                  </a:lnTo>
                  <a:lnTo>
                    <a:pt x="19227" y="17111"/>
                  </a:lnTo>
                  <a:lnTo>
                    <a:pt x="18254" y="16664"/>
                  </a:lnTo>
                  <a:lnTo>
                    <a:pt x="16325" y="15726"/>
                  </a:lnTo>
                  <a:lnTo>
                    <a:pt x="15378" y="15226"/>
                  </a:lnTo>
                  <a:lnTo>
                    <a:pt x="14851" y="14941"/>
                  </a:lnTo>
                  <a:lnTo>
                    <a:pt x="13815" y="14342"/>
                  </a:lnTo>
                  <a:lnTo>
                    <a:pt x="12806" y="13699"/>
                  </a:lnTo>
                  <a:lnTo>
                    <a:pt x="11833" y="13003"/>
                  </a:lnTo>
                  <a:lnTo>
                    <a:pt x="11369" y="12619"/>
                  </a:lnTo>
                  <a:lnTo>
                    <a:pt x="11824" y="13012"/>
                  </a:lnTo>
                  <a:lnTo>
                    <a:pt x="12780" y="13735"/>
                  </a:lnTo>
                  <a:lnTo>
                    <a:pt x="13780" y="14405"/>
                  </a:lnTo>
                  <a:lnTo>
                    <a:pt x="14798" y="15039"/>
                  </a:lnTo>
                  <a:lnTo>
                    <a:pt x="15325" y="15334"/>
                  </a:lnTo>
                  <a:lnTo>
                    <a:pt x="16334" y="15896"/>
                  </a:lnTo>
                  <a:lnTo>
                    <a:pt x="18370" y="16914"/>
                  </a:lnTo>
                  <a:lnTo>
                    <a:pt x="19406" y="17414"/>
                  </a:lnTo>
                  <a:lnTo>
                    <a:pt x="20191" y="18647"/>
                  </a:lnTo>
                  <a:lnTo>
                    <a:pt x="20950" y="19897"/>
                  </a:lnTo>
                  <a:lnTo>
                    <a:pt x="21674" y="21102"/>
                  </a:lnTo>
                  <a:lnTo>
                    <a:pt x="23067" y="23549"/>
                  </a:lnTo>
                  <a:lnTo>
                    <a:pt x="23754" y="24773"/>
                  </a:lnTo>
                  <a:lnTo>
                    <a:pt x="23219" y="24567"/>
                  </a:lnTo>
                  <a:lnTo>
                    <a:pt x="22156" y="24094"/>
                  </a:lnTo>
                  <a:lnTo>
                    <a:pt x="20602" y="23308"/>
                  </a:lnTo>
                  <a:lnTo>
                    <a:pt x="19593" y="22728"/>
                  </a:lnTo>
                  <a:lnTo>
                    <a:pt x="18504" y="22076"/>
                  </a:lnTo>
                  <a:lnTo>
                    <a:pt x="16378" y="20683"/>
                  </a:lnTo>
                  <a:lnTo>
                    <a:pt x="15325" y="19968"/>
                  </a:lnTo>
                  <a:lnTo>
                    <a:pt x="16360" y="20709"/>
                  </a:lnTo>
                  <a:lnTo>
                    <a:pt x="18459" y="22147"/>
                  </a:lnTo>
                  <a:lnTo>
                    <a:pt x="19531" y="22835"/>
                  </a:lnTo>
                  <a:lnTo>
                    <a:pt x="20057" y="23156"/>
                  </a:lnTo>
                  <a:lnTo>
                    <a:pt x="21129" y="23772"/>
                  </a:lnTo>
                  <a:lnTo>
                    <a:pt x="22227" y="24353"/>
                  </a:lnTo>
                  <a:lnTo>
                    <a:pt x="23362" y="24871"/>
                  </a:lnTo>
                  <a:lnTo>
                    <a:pt x="23933" y="25103"/>
                  </a:lnTo>
                  <a:lnTo>
                    <a:pt x="25353" y="27755"/>
                  </a:lnTo>
                  <a:lnTo>
                    <a:pt x="28469" y="33765"/>
                  </a:lnTo>
                  <a:lnTo>
                    <a:pt x="28934" y="34658"/>
                  </a:lnTo>
                  <a:lnTo>
                    <a:pt x="28532" y="34622"/>
                  </a:lnTo>
                  <a:lnTo>
                    <a:pt x="27862" y="34542"/>
                  </a:lnTo>
                  <a:lnTo>
                    <a:pt x="26925" y="34399"/>
                  </a:lnTo>
                  <a:lnTo>
                    <a:pt x="25996" y="34229"/>
                  </a:lnTo>
                  <a:lnTo>
                    <a:pt x="24121" y="33863"/>
                  </a:lnTo>
                  <a:lnTo>
                    <a:pt x="22263" y="33461"/>
                  </a:lnTo>
                  <a:lnTo>
                    <a:pt x="20638" y="33104"/>
                  </a:lnTo>
                  <a:lnTo>
                    <a:pt x="19013" y="32729"/>
                  </a:lnTo>
                  <a:lnTo>
                    <a:pt x="18191" y="31738"/>
                  </a:lnTo>
                  <a:lnTo>
                    <a:pt x="16530" y="29764"/>
                  </a:lnTo>
                  <a:lnTo>
                    <a:pt x="15673" y="28800"/>
                  </a:lnTo>
                  <a:lnTo>
                    <a:pt x="14807" y="27844"/>
                  </a:lnTo>
                  <a:lnTo>
                    <a:pt x="13449" y="26460"/>
                  </a:lnTo>
                  <a:lnTo>
                    <a:pt x="12503" y="25567"/>
                  </a:lnTo>
                  <a:lnTo>
                    <a:pt x="12020" y="25148"/>
                  </a:lnTo>
                  <a:lnTo>
                    <a:pt x="12494" y="25585"/>
                  </a:lnTo>
                  <a:lnTo>
                    <a:pt x="13414" y="26487"/>
                  </a:lnTo>
                  <a:lnTo>
                    <a:pt x="14735" y="27907"/>
                  </a:lnTo>
                  <a:lnTo>
                    <a:pt x="15584" y="28880"/>
                  </a:lnTo>
                  <a:lnTo>
                    <a:pt x="16360" y="29809"/>
                  </a:lnTo>
                  <a:lnTo>
                    <a:pt x="17887" y="31693"/>
                  </a:lnTo>
                  <a:lnTo>
                    <a:pt x="18638" y="32649"/>
                  </a:lnTo>
                  <a:lnTo>
                    <a:pt x="16736" y="32211"/>
                  </a:lnTo>
                  <a:lnTo>
                    <a:pt x="14833" y="31765"/>
                  </a:lnTo>
                  <a:lnTo>
                    <a:pt x="10172" y="30657"/>
                  </a:lnTo>
                  <a:lnTo>
                    <a:pt x="9529" y="29925"/>
                  </a:lnTo>
                  <a:lnTo>
                    <a:pt x="8207" y="28470"/>
                  </a:lnTo>
                  <a:lnTo>
                    <a:pt x="7529" y="27764"/>
                  </a:lnTo>
                  <a:lnTo>
                    <a:pt x="6823" y="27059"/>
                  </a:lnTo>
                  <a:lnTo>
                    <a:pt x="5725" y="26058"/>
                  </a:lnTo>
                  <a:lnTo>
                    <a:pt x="4957" y="25424"/>
                  </a:lnTo>
                  <a:lnTo>
                    <a:pt x="4555" y="25130"/>
                  </a:lnTo>
                  <a:lnTo>
                    <a:pt x="4948" y="25442"/>
                  </a:lnTo>
                  <a:lnTo>
                    <a:pt x="5689" y="26094"/>
                  </a:lnTo>
                  <a:lnTo>
                    <a:pt x="6761" y="27130"/>
                  </a:lnTo>
                  <a:lnTo>
                    <a:pt x="7439" y="27853"/>
                  </a:lnTo>
                  <a:lnTo>
                    <a:pt x="8047" y="28514"/>
                  </a:lnTo>
                  <a:lnTo>
                    <a:pt x="9208" y="29872"/>
                  </a:lnTo>
                  <a:lnTo>
                    <a:pt x="9788" y="30559"/>
                  </a:lnTo>
                  <a:lnTo>
                    <a:pt x="1" y="28228"/>
                  </a:lnTo>
                  <a:lnTo>
                    <a:pt x="1" y="28228"/>
                  </a:lnTo>
                  <a:lnTo>
                    <a:pt x="10065" y="30845"/>
                  </a:lnTo>
                  <a:lnTo>
                    <a:pt x="12512" y="31479"/>
                  </a:lnTo>
                  <a:lnTo>
                    <a:pt x="11529" y="31934"/>
                  </a:lnTo>
                  <a:lnTo>
                    <a:pt x="9547" y="32801"/>
                  </a:lnTo>
                  <a:lnTo>
                    <a:pt x="8538" y="33202"/>
                  </a:lnTo>
                  <a:lnTo>
                    <a:pt x="8002" y="33408"/>
                  </a:lnTo>
                  <a:lnTo>
                    <a:pt x="6913" y="33792"/>
                  </a:lnTo>
                  <a:lnTo>
                    <a:pt x="5805" y="34122"/>
                  </a:lnTo>
                  <a:lnTo>
                    <a:pt x="4689" y="34399"/>
                  </a:lnTo>
                  <a:lnTo>
                    <a:pt x="4117" y="34515"/>
                  </a:lnTo>
                  <a:lnTo>
                    <a:pt x="4117" y="34515"/>
                  </a:lnTo>
                  <a:lnTo>
                    <a:pt x="4689" y="34417"/>
                  </a:lnTo>
                  <a:lnTo>
                    <a:pt x="5814" y="34167"/>
                  </a:lnTo>
                  <a:lnTo>
                    <a:pt x="6930" y="33863"/>
                  </a:lnTo>
                  <a:lnTo>
                    <a:pt x="8029" y="33506"/>
                  </a:lnTo>
                  <a:lnTo>
                    <a:pt x="8574" y="33310"/>
                  </a:lnTo>
                  <a:lnTo>
                    <a:pt x="9663" y="32917"/>
                  </a:lnTo>
                  <a:lnTo>
                    <a:pt x="11806" y="32033"/>
                  </a:lnTo>
                  <a:lnTo>
                    <a:pt x="12869" y="31577"/>
                  </a:lnTo>
                  <a:lnTo>
                    <a:pt x="14753" y="32068"/>
                  </a:lnTo>
                  <a:lnTo>
                    <a:pt x="17950" y="32872"/>
                  </a:lnTo>
                  <a:lnTo>
                    <a:pt x="21156" y="33667"/>
                  </a:lnTo>
                  <a:lnTo>
                    <a:pt x="20075" y="34274"/>
                  </a:lnTo>
                  <a:lnTo>
                    <a:pt x="17905" y="35462"/>
                  </a:lnTo>
                  <a:lnTo>
                    <a:pt x="16789" y="36015"/>
                  </a:lnTo>
                  <a:lnTo>
                    <a:pt x="16173" y="36310"/>
                  </a:lnTo>
                  <a:lnTo>
                    <a:pt x="14932" y="36864"/>
                  </a:lnTo>
                  <a:lnTo>
                    <a:pt x="13664" y="37373"/>
                  </a:lnTo>
                  <a:lnTo>
                    <a:pt x="12369" y="37819"/>
                  </a:lnTo>
                  <a:lnTo>
                    <a:pt x="11717" y="38007"/>
                  </a:lnTo>
                  <a:lnTo>
                    <a:pt x="11717" y="38007"/>
                  </a:lnTo>
                  <a:lnTo>
                    <a:pt x="12378" y="37828"/>
                  </a:lnTo>
                  <a:lnTo>
                    <a:pt x="13673" y="37417"/>
                  </a:lnTo>
                  <a:lnTo>
                    <a:pt x="14958" y="36935"/>
                  </a:lnTo>
                  <a:lnTo>
                    <a:pt x="16218" y="36399"/>
                  </a:lnTo>
                  <a:lnTo>
                    <a:pt x="16843" y="36122"/>
                  </a:lnTo>
                  <a:lnTo>
                    <a:pt x="18021" y="35560"/>
                  </a:lnTo>
                  <a:lnTo>
                    <a:pt x="20334" y="34363"/>
                  </a:lnTo>
                  <a:lnTo>
                    <a:pt x="21486" y="33747"/>
                  </a:lnTo>
                  <a:lnTo>
                    <a:pt x="21817" y="33827"/>
                  </a:lnTo>
                  <a:lnTo>
                    <a:pt x="22156" y="33908"/>
                  </a:lnTo>
                  <a:lnTo>
                    <a:pt x="24013" y="34345"/>
                  </a:lnTo>
                  <a:lnTo>
                    <a:pt x="25880" y="34747"/>
                  </a:lnTo>
                  <a:lnTo>
                    <a:pt x="26817" y="34944"/>
                  </a:lnTo>
                  <a:lnTo>
                    <a:pt x="27764" y="35113"/>
                  </a:lnTo>
                  <a:lnTo>
                    <a:pt x="28541" y="35212"/>
                  </a:lnTo>
                  <a:lnTo>
                    <a:pt x="29130" y="35265"/>
                  </a:lnTo>
                  <a:lnTo>
                    <a:pt x="28612" y="35658"/>
                  </a:lnTo>
                  <a:lnTo>
                    <a:pt x="27505" y="36346"/>
                  </a:lnTo>
                  <a:lnTo>
                    <a:pt x="26344" y="36953"/>
                  </a:lnTo>
                  <a:lnTo>
                    <a:pt x="25139" y="37480"/>
                  </a:lnTo>
                  <a:lnTo>
                    <a:pt x="24522" y="37721"/>
                  </a:lnTo>
                  <a:lnTo>
                    <a:pt x="23094" y="38257"/>
                  </a:lnTo>
                  <a:lnTo>
                    <a:pt x="20200" y="39284"/>
                  </a:lnTo>
                  <a:lnTo>
                    <a:pt x="18763" y="39837"/>
                  </a:lnTo>
                  <a:lnTo>
                    <a:pt x="18084" y="40114"/>
                  </a:lnTo>
                  <a:lnTo>
                    <a:pt x="16736" y="40695"/>
                  </a:lnTo>
                  <a:lnTo>
                    <a:pt x="16075" y="41007"/>
                  </a:lnTo>
                  <a:lnTo>
                    <a:pt x="15182" y="41061"/>
                  </a:lnTo>
                  <a:lnTo>
                    <a:pt x="13414" y="41195"/>
                  </a:lnTo>
                  <a:lnTo>
                    <a:pt x="12529" y="41284"/>
                  </a:lnTo>
                  <a:lnTo>
                    <a:pt x="11645" y="41391"/>
                  </a:lnTo>
                  <a:lnTo>
                    <a:pt x="9868" y="41695"/>
                  </a:lnTo>
                  <a:lnTo>
                    <a:pt x="8993" y="41918"/>
                  </a:lnTo>
                  <a:lnTo>
                    <a:pt x="9877" y="41730"/>
                  </a:lnTo>
                  <a:lnTo>
                    <a:pt x="11645" y="41480"/>
                  </a:lnTo>
                  <a:lnTo>
                    <a:pt x="12538" y="41409"/>
                  </a:lnTo>
                  <a:lnTo>
                    <a:pt x="14048" y="41311"/>
                  </a:lnTo>
                  <a:lnTo>
                    <a:pt x="15548" y="41257"/>
                  </a:lnTo>
                  <a:lnTo>
                    <a:pt x="15548" y="41257"/>
                  </a:lnTo>
                  <a:lnTo>
                    <a:pt x="14958" y="41561"/>
                  </a:lnTo>
                  <a:lnTo>
                    <a:pt x="13780" y="42186"/>
                  </a:lnTo>
                  <a:lnTo>
                    <a:pt x="13208" y="42516"/>
                  </a:lnTo>
                  <a:lnTo>
                    <a:pt x="12815" y="42757"/>
                  </a:lnTo>
                  <a:lnTo>
                    <a:pt x="11967" y="43311"/>
                  </a:lnTo>
                  <a:lnTo>
                    <a:pt x="10672" y="44249"/>
                  </a:lnTo>
                  <a:lnTo>
                    <a:pt x="8475" y="45981"/>
                  </a:lnTo>
                  <a:lnTo>
                    <a:pt x="8100" y="46303"/>
                  </a:lnTo>
                  <a:lnTo>
                    <a:pt x="8100" y="46303"/>
                  </a:lnTo>
                  <a:lnTo>
                    <a:pt x="9788" y="45008"/>
                  </a:lnTo>
                  <a:lnTo>
                    <a:pt x="11529" y="43749"/>
                  </a:lnTo>
                  <a:lnTo>
                    <a:pt x="12646" y="43034"/>
                  </a:lnTo>
                  <a:lnTo>
                    <a:pt x="13289" y="42668"/>
                  </a:lnTo>
                  <a:lnTo>
                    <a:pt x="13958" y="42293"/>
                  </a:lnTo>
                  <a:lnTo>
                    <a:pt x="15333" y="41605"/>
                  </a:lnTo>
                  <a:lnTo>
                    <a:pt x="16727" y="40971"/>
                  </a:lnTo>
                  <a:lnTo>
                    <a:pt x="18146" y="40400"/>
                  </a:lnTo>
                  <a:lnTo>
                    <a:pt x="18870" y="40132"/>
                  </a:lnTo>
                  <a:lnTo>
                    <a:pt x="19022" y="40078"/>
                  </a:lnTo>
                  <a:lnTo>
                    <a:pt x="19182" y="40016"/>
                  </a:lnTo>
                  <a:lnTo>
                    <a:pt x="18700" y="40909"/>
                  </a:lnTo>
                  <a:lnTo>
                    <a:pt x="17709" y="42668"/>
                  </a:lnTo>
                  <a:lnTo>
                    <a:pt x="17182" y="43525"/>
                  </a:lnTo>
                  <a:lnTo>
                    <a:pt x="16602" y="44454"/>
                  </a:lnTo>
                  <a:lnTo>
                    <a:pt x="15646" y="45794"/>
                  </a:lnTo>
                  <a:lnTo>
                    <a:pt x="14958" y="46642"/>
                  </a:lnTo>
                  <a:lnTo>
                    <a:pt x="14592" y="47053"/>
                  </a:lnTo>
                  <a:lnTo>
                    <a:pt x="14967" y="46651"/>
                  </a:lnTo>
                  <a:lnTo>
                    <a:pt x="15682" y="45820"/>
                  </a:lnTo>
                  <a:lnTo>
                    <a:pt x="16673" y="44499"/>
                  </a:lnTo>
                  <a:lnTo>
                    <a:pt x="17280" y="43588"/>
                  </a:lnTo>
                  <a:lnTo>
                    <a:pt x="17870" y="42686"/>
                  </a:lnTo>
                  <a:lnTo>
                    <a:pt x="18977" y="40837"/>
                  </a:lnTo>
                  <a:lnTo>
                    <a:pt x="19504" y="39900"/>
                  </a:lnTo>
                  <a:lnTo>
                    <a:pt x="22085" y="39025"/>
                  </a:lnTo>
                  <a:lnTo>
                    <a:pt x="24674" y="38141"/>
                  </a:lnTo>
                  <a:lnTo>
                    <a:pt x="25210" y="37944"/>
                  </a:lnTo>
                  <a:lnTo>
                    <a:pt x="26291" y="37516"/>
                  </a:lnTo>
                  <a:lnTo>
                    <a:pt x="27344" y="37024"/>
                  </a:lnTo>
                  <a:lnTo>
                    <a:pt x="28380" y="36462"/>
                  </a:lnTo>
                  <a:lnTo>
                    <a:pt x="28871" y="36140"/>
                  </a:lnTo>
                  <a:lnTo>
                    <a:pt x="28166" y="37257"/>
                  </a:lnTo>
                  <a:lnTo>
                    <a:pt x="27478" y="38382"/>
                  </a:lnTo>
                  <a:lnTo>
                    <a:pt x="26683" y="39293"/>
                  </a:lnTo>
                  <a:lnTo>
                    <a:pt x="25862" y="40168"/>
                  </a:lnTo>
                  <a:lnTo>
                    <a:pt x="25406" y="40614"/>
                  </a:lnTo>
                  <a:lnTo>
                    <a:pt x="24460" y="41454"/>
                  </a:lnTo>
                  <a:lnTo>
                    <a:pt x="23951" y="41829"/>
                  </a:lnTo>
                  <a:lnTo>
                    <a:pt x="24478" y="41472"/>
                  </a:lnTo>
                  <a:lnTo>
                    <a:pt x="25469" y="40677"/>
                  </a:lnTo>
                  <a:lnTo>
                    <a:pt x="25942" y="40248"/>
                  </a:lnTo>
                  <a:lnTo>
                    <a:pt x="26469" y="39748"/>
                  </a:lnTo>
                  <a:lnTo>
                    <a:pt x="26987" y="39221"/>
                  </a:lnTo>
                  <a:lnTo>
                    <a:pt x="26496" y="40096"/>
                  </a:lnTo>
                  <a:lnTo>
                    <a:pt x="26041" y="40998"/>
                  </a:lnTo>
                  <a:lnTo>
                    <a:pt x="25683" y="41739"/>
                  </a:lnTo>
                  <a:lnTo>
                    <a:pt x="25219" y="42882"/>
                  </a:lnTo>
                  <a:lnTo>
                    <a:pt x="24951" y="43668"/>
                  </a:lnTo>
                  <a:lnTo>
                    <a:pt x="24835" y="44061"/>
                  </a:lnTo>
                  <a:lnTo>
                    <a:pt x="24728" y="44490"/>
                  </a:lnTo>
                  <a:lnTo>
                    <a:pt x="24576" y="45552"/>
                  </a:lnTo>
                  <a:lnTo>
                    <a:pt x="24442" y="47026"/>
                  </a:lnTo>
                  <a:lnTo>
                    <a:pt x="24433" y="47303"/>
                  </a:lnTo>
                  <a:lnTo>
                    <a:pt x="24505" y="46419"/>
                  </a:lnTo>
                  <a:lnTo>
                    <a:pt x="24683" y="45240"/>
                  </a:lnTo>
                  <a:lnTo>
                    <a:pt x="24853" y="44481"/>
                  </a:lnTo>
                  <a:lnTo>
                    <a:pt x="24969" y="44097"/>
                  </a:lnTo>
                  <a:lnTo>
                    <a:pt x="25103" y="43713"/>
                  </a:lnTo>
                  <a:lnTo>
                    <a:pt x="25389" y="42945"/>
                  </a:lnTo>
                  <a:lnTo>
                    <a:pt x="25889" y="41829"/>
                  </a:lnTo>
                  <a:lnTo>
                    <a:pt x="26264" y="41105"/>
                  </a:lnTo>
                  <a:lnTo>
                    <a:pt x="26639" y="40409"/>
                  </a:lnTo>
                  <a:lnTo>
                    <a:pt x="27451" y="39060"/>
                  </a:lnTo>
                  <a:lnTo>
                    <a:pt x="28755" y="37078"/>
                  </a:lnTo>
                  <a:lnTo>
                    <a:pt x="29657" y="35774"/>
                  </a:lnTo>
                  <a:lnTo>
                    <a:pt x="30041" y="36337"/>
                  </a:lnTo>
                  <a:lnTo>
                    <a:pt x="30845" y="37453"/>
                  </a:lnTo>
                  <a:lnTo>
                    <a:pt x="31282" y="37998"/>
                  </a:lnTo>
                  <a:lnTo>
                    <a:pt x="31675" y="38453"/>
                  </a:lnTo>
                  <a:lnTo>
                    <a:pt x="32488" y="39319"/>
                  </a:lnTo>
                  <a:lnTo>
                    <a:pt x="33765" y="40561"/>
                  </a:lnTo>
                  <a:lnTo>
                    <a:pt x="34622" y="41364"/>
                  </a:lnTo>
                  <a:lnTo>
                    <a:pt x="35480" y="42159"/>
                  </a:lnTo>
                  <a:lnTo>
                    <a:pt x="37158" y="43775"/>
                  </a:lnTo>
                  <a:lnTo>
                    <a:pt x="38355" y="45026"/>
                  </a:lnTo>
                  <a:lnTo>
                    <a:pt x="39114" y="45892"/>
                  </a:lnTo>
                  <a:lnTo>
                    <a:pt x="39837" y="46776"/>
                  </a:lnTo>
                  <a:lnTo>
                    <a:pt x="40507" y="47705"/>
                  </a:lnTo>
                  <a:lnTo>
                    <a:pt x="40820" y="48178"/>
                  </a:lnTo>
                  <a:lnTo>
                    <a:pt x="42025" y="47330"/>
                  </a:lnTo>
                  <a:lnTo>
                    <a:pt x="41668" y="46829"/>
                  </a:lnTo>
                  <a:lnTo>
                    <a:pt x="40918" y="45883"/>
                  </a:lnTo>
                  <a:lnTo>
                    <a:pt x="40123" y="44972"/>
                  </a:lnTo>
                  <a:lnTo>
                    <a:pt x="39293" y="44106"/>
                  </a:lnTo>
                  <a:lnTo>
                    <a:pt x="38864" y="43686"/>
                  </a:lnTo>
                  <a:lnTo>
                    <a:pt x="38007" y="42865"/>
                  </a:lnTo>
                  <a:lnTo>
                    <a:pt x="36247" y="41293"/>
                  </a:lnTo>
                  <a:lnTo>
                    <a:pt x="35354" y="40525"/>
                  </a:lnTo>
                  <a:lnTo>
                    <a:pt x="34461" y="39766"/>
                  </a:lnTo>
                  <a:lnTo>
                    <a:pt x="33158" y="38614"/>
                  </a:lnTo>
                  <a:lnTo>
                    <a:pt x="32327" y="37819"/>
                  </a:lnTo>
                  <a:lnTo>
                    <a:pt x="31934" y="37399"/>
                  </a:lnTo>
                  <a:lnTo>
                    <a:pt x="31497" y="36908"/>
                  </a:lnTo>
                  <a:lnTo>
                    <a:pt x="30657" y="35872"/>
                  </a:lnTo>
                  <a:lnTo>
                    <a:pt x="30264" y="35328"/>
                  </a:lnTo>
                  <a:lnTo>
                    <a:pt x="31122" y="35078"/>
                  </a:lnTo>
                  <a:lnTo>
                    <a:pt x="32845" y="34613"/>
                  </a:lnTo>
                  <a:lnTo>
                    <a:pt x="34578" y="34220"/>
                  </a:lnTo>
                  <a:lnTo>
                    <a:pt x="36337" y="33908"/>
                  </a:lnTo>
                  <a:lnTo>
                    <a:pt x="37212" y="33792"/>
                  </a:lnTo>
                  <a:lnTo>
                    <a:pt x="38123" y="33685"/>
                  </a:lnTo>
                  <a:lnTo>
                    <a:pt x="39944" y="33569"/>
                  </a:lnTo>
                  <a:lnTo>
                    <a:pt x="40855" y="33569"/>
                  </a:lnTo>
                  <a:lnTo>
                    <a:pt x="41284" y="33586"/>
                  </a:lnTo>
                  <a:lnTo>
                    <a:pt x="42061" y="33658"/>
                  </a:lnTo>
                  <a:lnTo>
                    <a:pt x="43275" y="33854"/>
                  </a:lnTo>
                  <a:lnTo>
                    <a:pt x="44436" y="34078"/>
                  </a:lnTo>
                  <a:lnTo>
                    <a:pt x="44142" y="34006"/>
                  </a:lnTo>
                  <a:lnTo>
                    <a:pt x="42525" y="33667"/>
                  </a:lnTo>
                  <a:lnTo>
                    <a:pt x="41346" y="33470"/>
                  </a:lnTo>
                  <a:lnTo>
                    <a:pt x="40855" y="33435"/>
                  </a:lnTo>
                  <a:lnTo>
                    <a:pt x="39944" y="33399"/>
                  </a:lnTo>
                  <a:lnTo>
                    <a:pt x="38114" y="33452"/>
                  </a:lnTo>
                  <a:lnTo>
                    <a:pt x="37194" y="33533"/>
                  </a:lnTo>
                  <a:lnTo>
                    <a:pt x="36087" y="33658"/>
                  </a:lnTo>
                  <a:lnTo>
                    <a:pt x="34979" y="33827"/>
                  </a:lnTo>
                  <a:lnTo>
                    <a:pt x="36024" y="33292"/>
                  </a:lnTo>
                  <a:lnTo>
                    <a:pt x="37051" y="32720"/>
                  </a:lnTo>
                  <a:lnTo>
                    <a:pt x="37703" y="32327"/>
                  </a:lnTo>
                  <a:lnTo>
                    <a:pt x="38667" y="31684"/>
                  </a:lnTo>
                  <a:lnTo>
                    <a:pt x="39275" y="31220"/>
                  </a:lnTo>
                  <a:lnTo>
                    <a:pt x="39569" y="30970"/>
                  </a:lnTo>
                  <a:lnTo>
                    <a:pt x="39266" y="31211"/>
                  </a:lnTo>
                  <a:lnTo>
                    <a:pt x="38641" y="31649"/>
                  </a:lnTo>
                  <a:lnTo>
                    <a:pt x="37667" y="32256"/>
                  </a:lnTo>
                  <a:lnTo>
                    <a:pt x="36989" y="32613"/>
                  </a:lnTo>
                  <a:lnTo>
                    <a:pt x="36310" y="32970"/>
                  </a:lnTo>
                  <a:lnTo>
                    <a:pt x="34935" y="33622"/>
                  </a:lnTo>
                  <a:lnTo>
                    <a:pt x="34247" y="33935"/>
                  </a:lnTo>
                  <a:lnTo>
                    <a:pt x="33158" y="34158"/>
                  </a:lnTo>
                  <a:lnTo>
                    <a:pt x="30997" y="34649"/>
                  </a:lnTo>
                  <a:lnTo>
                    <a:pt x="30997" y="34649"/>
                  </a:lnTo>
                  <a:lnTo>
                    <a:pt x="31479" y="34310"/>
                  </a:lnTo>
                  <a:lnTo>
                    <a:pt x="32372" y="33560"/>
                  </a:lnTo>
                  <a:lnTo>
                    <a:pt x="32801" y="33167"/>
                  </a:lnTo>
                  <a:lnTo>
                    <a:pt x="33399" y="32568"/>
                  </a:lnTo>
                  <a:lnTo>
                    <a:pt x="34533" y="31327"/>
                  </a:lnTo>
                  <a:lnTo>
                    <a:pt x="35078" y="30684"/>
                  </a:lnTo>
                  <a:lnTo>
                    <a:pt x="35997" y="29568"/>
                  </a:lnTo>
                  <a:lnTo>
                    <a:pt x="37783" y="27318"/>
                  </a:lnTo>
                  <a:lnTo>
                    <a:pt x="38667" y="26183"/>
                  </a:lnTo>
                  <a:lnTo>
                    <a:pt x="38703" y="26157"/>
                  </a:lnTo>
                  <a:lnTo>
                    <a:pt x="38739" y="26121"/>
                  </a:lnTo>
                  <a:lnTo>
                    <a:pt x="39686" y="25933"/>
                  </a:lnTo>
                  <a:lnTo>
                    <a:pt x="41570" y="25523"/>
                  </a:lnTo>
                  <a:lnTo>
                    <a:pt x="42507" y="25290"/>
                  </a:lnTo>
                  <a:lnTo>
                    <a:pt x="43463" y="25023"/>
                  </a:lnTo>
                  <a:lnTo>
                    <a:pt x="44865" y="24558"/>
                  </a:lnTo>
                  <a:lnTo>
                    <a:pt x="45785" y="24192"/>
                  </a:lnTo>
                  <a:lnTo>
                    <a:pt x="46240" y="23987"/>
                  </a:lnTo>
                  <a:lnTo>
                    <a:pt x="45785" y="24174"/>
                  </a:lnTo>
                  <a:lnTo>
                    <a:pt x="44856" y="24514"/>
                  </a:lnTo>
                  <a:lnTo>
                    <a:pt x="43436" y="24942"/>
                  </a:lnTo>
                  <a:lnTo>
                    <a:pt x="42481" y="25174"/>
                  </a:lnTo>
                  <a:lnTo>
                    <a:pt x="41597" y="25371"/>
                  </a:lnTo>
                  <a:lnTo>
                    <a:pt x="39828" y="25710"/>
                  </a:lnTo>
                  <a:lnTo>
                    <a:pt x="38935" y="25862"/>
                  </a:lnTo>
                  <a:lnTo>
                    <a:pt x="39096" y="25648"/>
                  </a:lnTo>
                  <a:lnTo>
                    <a:pt x="39257" y="25451"/>
                  </a:lnTo>
                  <a:lnTo>
                    <a:pt x="41025" y="23299"/>
                  </a:lnTo>
                  <a:lnTo>
                    <a:pt x="41927" y="22227"/>
                  </a:lnTo>
                  <a:lnTo>
                    <a:pt x="42338" y="21754"/>
                  </a:lnTo>
                  <a:lnTo>
                    <a:pt x="43168" y="20817"/>
                  </a:lnTo>
                  <a:lnTo>
                    <a:pt x="43615" y="20379"/>
                  </a:lnTo>
                  <a:lnTo>
                    <a:pt x="43927" y="20093"/>
                  </a:lnTo>
                  <a:lnTo>
                    <a:pt x="44570" y="19548"/>
                  </a:lnTo>
                  <a:lnTo>
                    <a:pt x="45570" y="18789"/>
                  </a:lnTo>
                  <a:lnTo>
                    <a:pt x="46919" y="17923"/>
                  </a:lnTo>
                  <a:lnTo>
                    <a:pt x="48214" y="17200"/>
                  </a:lnTo>
                  <a:lnTo>
                    <a:pt x="49928" y="1636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0910" y="15941"/>
                  </a:lnTo>
                  <a:lnTo>
                    <a:pt x="49714" y="16396"/>
                  </a:lnTo>
                  <a:lnTo>
                    <a:pt x="48544" y="16923"/>
                  </a:lnTo>
                  <a:lnTo>
                    <a:pt x="47428" y="17504"/>
                  </a:lnTo>
                  <a:lnTo>
                    <a:pt x="46374" y="18111"/>
                  </a:lnTo>
                  <a:lnTo>
                    <a:pt x="45410" y="18736"/>
                  </a:lnTo>
                  <a:lnTo>
                    <a:pt x="44552" y="19361"/>
                  </a:lnTo>
                  <a:lnTo>
                    <a:pt x="43820" y="19977"/>
                  </a:lnTo>
                  <a:lnTo>
                    <a:pt x="43508" y="20272"/>
                  </a:lnTo>
                  <a:lnTo>
                    <a:pt x="42766" y="21031"/>
                  </a:lnTo>
                  <a:lnTo>
                    <a:pt x="42043" y="21808"/>
                  </a:lnTo>
                  <a:lnTo>
                    <a:pt x="42222" y="21102"/>
                  </a:lnTo>
                  <a:lnTo>
                    <a:pt x="42623" y="19700"/>
                  </a:lnTo>
                  <a:lnTo>
                    <a:pt x="42838" y="19004"/>
                  </a:lnTo>
                  <a:lnTo>
                    <a:pt x="43106" y="18200"/>
                  </a:lnTo>
                  <a:lnTo>
                    <a:pt x="43579" y="17021"/>
                  </a:lnTo>
                  <a:lnTo>
                    <a:pt x="43936" y="16253"/>
                  </a:lnTo>
                  <a:lnTo>
                    <a:pt x="44133" y="15878"/>
                  </a:lnTo>
                  <a:lnTo>
                    <a:pt x="43918" y="16244"/>
                  </a:lnTo>
                  <a:lnTo>
                    <a:pt x="43534" y="17003"/>
                  </a:lnTo>
                  <a:lnTo>
                    <a:pt x="43025" y="18173"/>
                  </a:lnTo>
                  <a:lnTo>
                    <a:pt x="42731" y="18968"/>
                  </a:lnTo>
                  <a:lnTo>
                    <a:pt x="42445" y="19763"/>
                  </a:lnTo>
                  <a:lnTo>
                    <a:pt x="41936" y="21379"/>
                  </a:lnTo>
                  <a:lnTo>
                    <a:pt x="41695" y="22192"/>
                  </a:lnTo>
                  <a:lnTo>
                    <a:pt x="41016" y="22942"/>
                  </a:lnTo>
                  <a:lnTo>
                    <a:pt x="39694" y="24487"/>
                  </a:lnTo>
                  <a:lnTo>
                    <a:pt x="39043" y="25264"/>
                  </a:lnTo>
                  <a:lnTo>
                    <a:pt x="37498" y="27148"/>
                  </a:lnTo>
                  <a:lnTo>
                    <a:pt x="35944" y="29023"/>
                  </a:lnTo>
                  <a:lnTo>
                    <a:pt x="35890" y="27880"/>
                  </a:lnTo>
                  <a:lnTo>
                    <a:pt x="35810" y="25603"/>
                  </a:lnTo>
                  <a:lnTo>
                    <a:pt x="35801" y="24460"/>
                  </a:lnTo>
                  <a:lnTo>
                    <a:pt x="35819" y="23254"/>
                  </a:lnTo>
                  <a:lnTo>
                    <a:pt x="35953" y="21451"/>
                  </a:lnTo>
                  <a:lnTo>
                    <a:pt x="36105" y="20254"/>
                  </a:lnTo>
                  <a:lnTo>
                    <a:pt x="36212" y="19656"/>
                  </a:lnTo>
                  <a:lnTo>
                    <a:pt x="36087" y="20254"/>
                  </a:lnTo>
                  <a:lnTo>
                    <a:pt x="35908" y="21442"/>
                  </a:lnTo>
                  <a:lnTo>
                    <a:pt x="35738" y="23254"/>
                  </a:lnTo>
                  <a:lnTo>
                    <a:pt x="35685" y="24460"/>
                  </a:lnTo>
                  <a:lnTo>
                    <a:pt x="35658" y="25666"/>
                  </a:lnTo>
                  <a:lnTo>
                    <a:pt x="35685" y="28077"/>
                  </a:lnTo>
                  <a:lnTo>
                    <a:pt x="35721" y="29282"/>
                  </a:lnTo>
                  <a:lnTo>
                    <a:pt x="35730" y="29282"/>
                  </a:lnTo>
                  <a:lnTo>
                    <a:pt x="35247" y="29845"/>
                  </a:lnTo>
                  <a:lnTo>
                    <a:pt x="34765" y="30407"/>
                  </a:lnTo>
                  <a:lnTo>
                    <a:pt x="34211" y="31032"/>
                  </a:lnTo>
                  <a:lnTo>
                    <a:pt x="33068" y="32238"/>
                  </a:lnTo>
                  <a:lnTo>
                    <a:pt x="32470" y="32809"/>
                  </a:lnTo>
                  <a:lnTo>
                    <a:pt x="31934" y="33283"/>
                  </a:lnTo>
                  <a:lnTo>
                    <a:pt x="31095" y="33935"/>
                  </a:lnTo>
                  <a:lnTo>
                    <a:pt x="30514" y="34319"/>
                  </a:lnTo>
                  <a:lnTo>
                    <a:pt x="30211" y="34488"/>
                  </a:lnTo>
                  <a:lnTo>
                    <a:pt x="30452" y="33560"/>
                  </a:lnTo>
                  <a:lnTo>
                    <a:pt x="30809" y="31693"/>
                  </a:lnTo>
                  <a:lnTo>
                    <a:pt x="30961" y="30765"/>
                  </a:lnTo>
                  <a:lnTo>
                    <a:pt x="31282" y="28621"/>
                  </a:lnTo>
                  <a:lnTo>
                    <a:pt x="31577" y="26487"/>
                  </a:lnTo>
                  <a:lnTo>
                    <a:pt x="32720" y="17923"/>
                  </a:lnTo>
                  <a:lnTo>
                    <a:pt x="32961" y="16191"/>
                  </a:lnTo>
                  <a:lnTo>
                    <a:pt x="33095" y="15342"/>
                  </a:lnTo>
                  <a:lnTo>
                    <a:pt x="34006" y="14530"/>
                  </a:lnTo>
                  <a:lnTo>
                    <a:pt x="35828" y="12869"/>
                  </a:lnTo>
                  <a:lnTo>
                    <a:pt x="36694" y="12012"/>
                  </a:lnTo>
                  <a:lnTo>
                    <a:pt x="37123" y="11574"/>
                  </a:lnTo>
                  <a:lnTo>
                    <a:pt x="37944" y="10672"/>
                  </a:lnTo>
                  <a:lnTo>
                    <a:pt x="38739" y="9743"/>
                  </a:lnTo>
                  <a:lnTo>
                    <a:pt x="39480" y="8770"/>
                  </a:lnTo>
                  <a:lnTo>
                    <a:pt x="39819" y="8261"/>
                  </a:lnTo>
                  <a:lnTo>
                    <a:pt x="39462" y="8761"/>
                  </a:lnTo>
                  <a:lnTo>
                    <a:pt x="38703" y="9717"/>
                  </a:lnTo>
                  <a:lnTo>
                    <a:pt x="37891" y="10619"/>
                  </a:lnTo>
                  <a:lnTo>
                    <a:pt x="37042" y="11494"/>
                  </a:lnTo>
                  <a:lnTo>
                    <a:pt x="36614" y="11922"/>
                  </a:lnTo>
                  <a:lnTo>
                    <a:pt x="35765" y="12726"/>
                  </a:lnTo>
                  <a:lnTo>
                    <a:pt x="34033" y="14262"/>
                  </a:lnTo>
                  <a:lnTo>
                    <a:pt x="33149" y="15012"/>
                  </a:lnTo>
                  <a:lnTo>
                    <a:pt x="33568" y="12190"/>
                  </a:lnTo>
                  <a:lnTo>
                    <a:pt x="34051" y="9386"/>
                  </a:lnTo>
                  <a:lnTo>
                    <a:pt x="34229" y="8315"/>
                  </a:lnTo>
                  <a:lnTo>
                    <a:pt x="34542" y="6091"/>
                  </a:lnTo>
                  <a:lnTo>
                    <a:pt x="34970" y="2555"/>
                  </a:lnTo>
                  <a:lnTo>
                    <a:pt x="353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81;p6"/>
          <p:cNvGrpSpPr/>
          <p:nvPr/>
        </p:nvGrpSpPr>
        <p:grpSpPr>
          <a:xfrm rot="-5076100">
            <a:off x="8474663" y="3695300"/>
            <a:ext cx="435926" cy="389449"/>
            <a:chOff x="-4177745" y="552317"/>
            <a:chExt cx="2809013" cy="2685290"/>
          </a:xfrm>
        </p:grpSpPr>
        <p:sp>
          <p:nvSpPr>
            <p:cNvPr id="282" name="Google Shape;282;p6"/>
            <p:cNvSpPr/>
            <p:nvPr/>
          </p:nvSpPr>
          <p:spPr>
            <a:xfrm flipH="1">
              <a:off x="-4177745" y="552317"/>
              <a:ext cx="2809013" cy="2685290"/>
            </a:xfrm>
            <a:custGeom>
              <a:avLst/>
              <a:gdLst/>
              <a:ahLst/>
              <a:cxnLst/>
              <a:rect l="l" t="t" r="r" b="b"/>
              <a:pathLst>
                <a:path w="60234" h="57581" extrusionOk="0">
                  <a:moveTo>
                    <a:pt x="41597" y="0"/>
                  </a:moveTo>
                  <a:lnTo>
                    <a:pt x="41043" y="1000"/>
                  </a:lnTo>
                  <a:lnTo>
                    <a:pt x="39837" y="3117"/>
                  </a:lnTo>
                  <a:lnTo>
                    <a:pt x="39123" y="4197"/>
                  </a:lnTo>
                  <a:lnTo>
                    <a:pt x="38623" y="4876"/>
                  </a:lnTo>
                  <a:lnTo>
                    <a:pt x="38096" y="5492"/>
                  </a:lnTo>
                  <a:lnTo>
                    <a:pt x="37551" y="6019"/>
                  </a:lnTo>
                  <a:lnTo>
                    <a:pt x="36989" y="6439"/>
                  </a:lnTo>
                  <a:lnTo>
                    <a:pt x="36426" y="6715"/>
                  </a:lnTo>
                  <a:lnTo>
                    <a:pt x="35989" y="6814"/>
                  </a:lnTo>
                  <a:lnTo>
                    <a:pt x="35703" y="6832"/>
                  </a:lnTo>
                  <a:lnTo>
                    <a:pt x="35417" y="6796"/>
                  </a:lnTo>
                  <a:lnTo>
                    <a:pt x="35122" y="6707"/>
                  </a:lnTo>
                  <a:lnTo>
                    <a:pt x="34837" y="6564"/>
                  </a:lnTo>
                  <a:lnTo>
                    <a:pt x="34551" y="6367"/>
                  </a:lnTo>
                  <a:lnTo>
                    <a:pt x="34265" y="6108"/>
                  </a:lnTo>
                  <a:lnTo>
                    <a:pt x="33979" y="5778"/>
                  </a:lnTo>
                  <a:lnTo>
                    <a:pt x="33845" y="5590"/>
                  </a:lnTo>
                  <a:lnTo>
                    <a:pt x="33738" y="5715"/>
                  </a:lnTo>
                  <a:lnTo>
                    <a:pt x="33577" y="6144"/>
                  </a:lnTo>
                  <a:lnTo>
                    <a:pt x="33417" y="7055"/>
                  </a:lnTo>
                  <a:lnTo>
                    <a:pt x="33301" y="8519"/>
                  </a:lnTo>
                  <a:lnTo>
                    <a:pt x="33211" y="9823"/>
                  </a:lnTo>
                  <a:lnTo>
                    <a:pt x="33149" y="10234"/>
                  </a:lnTo>
                  <a:lnTo>
                    <a:pt x="32988" y="10886"/>
                  </a:lnTo>
                  <a:lnTo>
                    <a:pt x="32479" y="12600"/>
                  </a:lnTo>
                  <a:lnTo>
                    <a:pt x="31854" y="14395"/>
                  </a:lnTo>
                  <a:lnTo>
                    <a:pt x="31282" y="15869"/>
                  </a:lnTo>
                  <a:lnTo>
                    <a:pt x="31068" y="16306"/>
                  </a:lnTo>
                  <a:lnTo>
                    <a:pt x="30863" y="16681"/>
                  </a:lnTo>
                  <a:lnTo>
                    <a:pt x="30515" y="17155"/>
                  </a:lnTo>
                  <a:lnTo>
                    <a:pt x="30291" y="17324"/>
                  </a:lnTo>
                  <a:lnTo>
                    <a:pt x="30148" y="17360"/>
                  </a:lnTo>
                  <a:lnTo>
                    <a:pt x="29961" y="17324"/>
                  </a:lnTo>
                  <a:lnTo>
                    <a:pt x="29747" y="17119"/>
                  </a:lnTo>
                  <a:lnTo>
                    <a:pt x="29541" y="16806"/>
                  </a:lnTo>
                  <a:lnTo>
                    <a:pt x="29264" y="16226"/>
                  </a:lnTo>
                  <a:lnTo>
                    <a:pt x="29059" y="15869"/>
                  </a:lnTo>
                  <a:lnTo>
                    <a:pt x="28764" y="15333"/>
                  </a:lnTo>
                  <a:lnTo>
                    <a:pt x="27925" y="13681"/>
                  </a:lnTo>
                  <a:lnTo>
                    <a:pt x="26594" y="10877"/>
                  </a:lnTo>
                  <a:lnTo>
                    <a:pt x="26076" y="9805"/>
                  </a:lnTo>
                  <a:lnTo>
                    <a:pt x="25916" y="9430"/>
                  </a:lnTo>
                  <a:lnTo>
                    <a:pt x="25648" y="8555"/>
                  </a:lnTo>
                  <a:lnTo>
                    <a:pt x="25460" y="7573"/>
                  </a:lnTo>
                  <a:lnTo>
                    <a:pt x="25362" y="6519"/>
                  </a:lnTo>
                  <a:lnTo>
                    <a:pt x="25353" y="5983"/>
                  </a:lnTo>
                  <a:lnTo>
                    <a:pt x="24996" y="6385"/>
                  </a:lnTo>
                  <a:lnTo>
                    <a:pt x="24308" y="7341"/>
                  </a:lnTo>
                  <a:lnTo>
                    <a:pt x="23603" y="8287"/>
                  </a:lnTo>
                  <a:lnTo>
                    <a:pt x="23022" y="8903"/>
                  </a:lnTo>
                  <a:lnTo>
                    <a:pt x="22594" y="9234"/>
                  </a:lnTo>
                  <a:lnTo>
                    <a:pt x="22370" y="9359"/>
                  </a:lnTo>
                  <a:lnTo>
                    <a:pt x="22281" y="9394"/>
                  </a:lnTo>
                  <a:lnTo>
                    <a:pt x="22085" y="9403"/>
                  </a:lnTo>
                  <a:lnTo>
                    <a:pt x="21879" y="9332"/>
                  </a:lnTo>
                  <a:lnTo>
                    <a:pt x="21674" y="9198"/>
                  </a:lnTo>
                  <a:lnTo>
                    <a:pt x="21335" y="8885"/>
                  </a:lnTo>
                  <a:lnTo>
                    <a:pt x="20879" y="8314"/>
                  </a:lnTo>
                  <a:lnTo>
                    <a:pt x="20191" y="7242"/>
                  </a:lnTo>
                  <a:lnTo>
                    <a:pt x="19388" y="5742"/>
                  </a:lnTo>
                  <a:lnTo>
                    <a:pt x="19084" y="5144"/>
                  </a:lnTo>
                  <a:lnTo>
                    <a:pt x="18959" y="5546"/>
                  </a:lnTo>
                  <a:lnTo>
                    <a:pt x="18700" y="6215"/>
                  </a:lnTo>
                  <a:lnTo>
                    <a:pt x="18441" y="6742"/>
                  </a:lnTo>
                  <a:lnTo>
                    <a:pt x="18173" y="7144"/>
                  </a:lnTo>
                  <a:lnTo>
                    <a:pt x="17870" y="7412"/>
                  </a:lnTo>
                  <a:lnTo>
                    <a:pt x="17539" y="7564"/>
                  </a:lnTo>
                  <a:lnTo>
                    <a:pt x="17164" y="7591"/>
                  </a:lnTo>
                  <a:lnTo>
                    <a:pt x="16736" y="7510"/>
                  </a:lnTo>
                  <a:lnTo>
                    <a:pt x="16494" y="7421"/>
                  </a:lnTo>
                  <a:lnTo>
                    <a:pt x="16227" y="7314"/>
                  </a:lnTo>
                  <a:lnTo>
                    <a:pt x="15673" y="7019"/>
                  </a:lnTo>
                  <a:lnTo>
                    <a:pt x="15110" y="6644"/>
                  </a:lnTo>
                  <a:lnTo>
                    <a:pt x="14566" y="6224"/>
                  </a:lnTo>
                  <a:lnTo>
                    <a:pt x="13771" y="5519"/>
                  </a:lnTo>
                  <a:lnTo>
                    <a:pt x="12833" y="4501"/>
                  </a:lnTo>
                  <a:lnTo>
                    <a:pt x="12449" y="4010"/>
                  </a:lnTo>
                  <a:lnTo>
                    <a:pt x="12458" y="4072"/>
                  </a:lnTo>
                  <a:lnTo>
                    <a:pt x="12485" y="4161"/>
                  </a:lnTo>
                  <a:lnTo>
                    <a:pt x="12467" y="4117"/>
                  </a:lnTo>
                  <a:lnTo>
                    <a:pt x="12449" y="4081"/>
                  </a:lnTo>
                  <a:lnTo>
                    <a:pt x="12547" y="4787"/>
                  </a:lnTo>
                  <a:lnTo>
                    <a:pt x="12824" y="6126"/>
                  </a:lnTo>
                  <a:lnTo>
                    <a:pt x="13128" y="7385"/>
                  </a:lnTo>
                  <a:lnTo>
                    <a:pt x="13369" y="8564"/>
                  </a:lnTo>
                  <a:lnTo>
                    <a:pt x="13440" y="9127"/>
                  </a:lnTo>
                  <a:lnTo>
                    <a:pt x="13458" y="9511"/>
                  </a:lnTo>
                  <a:lnTo>
                    <a:pt x="13414" y="9939"/>
                  </a:lnTo>
                  <a:lnTo>
                    <a:pt x="13351" y="10162"/>
                  </a:lnTo>
                  <a:lnTo>
                    <a:pt x="13253" y="10341"/>
                  </a:lnTo>
                  <a:lnTo>
                    <a:pt x="13128" y="10466"/>
                  </a:lnTo>
                  <a:lnTo>
                    <a:pt x="12896" y="10600"/>
                  </a:lnTo>
                  <a:lnTo>
                    <a:pt x="12512" y="10680"/>
                  </a:lnTo>
                  <a:lnTo>
                    <a:pt x="12056" y="10689"/>
                  </a:lnTo>
                  <a:lnTo>
                    <a:pt x="11556" y="10671"/>
                  </a:lnTo>
                  <a:lnTo>
                    <a:pt x="11011" y="10689"/>
                  </a:lnTo>
                  <a:lnTo>
                    <a:pt x="10735" y="10725"/>
                  </a:lnTo>
                  <a:lnTo>
                    <a:pt x="11145" y="11430"/>
                  </a:lnTo>
                  <a:lnTo>
                    <a:pt x="11878" y="12565"/>
                  </a:lnTo>
                  <a:lnTo>
                    <a:pt x="12297" y="13315"/>
                  </a:lnTo>
                  <a:lnTo>
                    <a:pt x="12449" y="13672"/>
                  </a:lnTo>
                  <a:lnTo>
                    <a:pt x="12610" y="14056"/>
                  </a:lnTo>
                  <a:lnTo>
                    <a:pt x="12985" y="14860"/>
                  </a:lnTo>
                  <a:lnTo>
                    <a:pt x="13226" y="15458"/>
                  </a:lnTo>
                  <a:lnTo>
                    <a:pt x="13396" y="16047"/>
                  </a:lnTo>
                  <a:lnTo>
                    <a:pt x="13440" y="16458"/>
                  </a:lnTo>
                  <a:lnTo>
                    <a:pt x="13431" y="16717"/>
                  </a:lnTo>
                  <a:lnTo>
                    <a:pt x="13369" y="16949"/>
                  </a:lnTo>
                  <a:lnTo>
                    <a:pt x="13262" y="17155"/>
                  </a:lnTo>
                  <a:lnTo>
                    <a:pt x="13092" y="17315"/>
                  </a:lnTo>
                  <a:lnTo>
                    <a:pt x="12860" y="17449"/>
                  </a:lnTo>
                  <a:lnTo>
                    <a:pt x="12708" y="17494"/>
                  </a:lnTo>
                  <a:lnTo>
                    <a:pt x="12235" y="17601"/>
                  </a:lnTo>
                  <a:lnTo>
                    <a:pt x="11199" y="17735"/>
                  </a:lnTo>
                  <a:lnTo>
                    <a:pt x="10083" y="17851"/>
                  </a:lnTo>
                  <a:lnTo>
                    <a:pt x="9190" y="18030"/>
                  </a:lnTo>
                  <a:lnTo>
                    <a:pt x="8591" y="18208"/>
                  </a:lnTo>
                  <a:lnTo>
                    <a:pt x="8288" y="18324"/>
                  </a:lnTo>
                  <a:lnTo>
                    <a:pt x="8520" y="18494"/>
                  </a:lnTo>
                  <a:lnTo>
                    <a:pt x="9083" y="18860"/>
                  </a:lnTo>
                  <a:lnTo>
                    <a:pt x="10065" y="19414"/>
                  </a:lnTo>
                  <a:lnTo>
                    <a:pt x="11485" y="20155"/>
                  </a:lnTo>
                  <a:lnTo>
                    <a:pt x="12797" y="20869"/>
                  </a:lnTo>
                  <a:lnTo>
                    <a:pt x="13306" y="21209"/>
                  </a:lnTo>
                  <a:lnTo>
                    <a:pt x="13619" y="21432"/>
                  </a:lnTo>
                  <a:lnTo>
                    <a:pt x="14369" y="22066"/>
                  </a:lnTo>
                  <a:lnTo>
                    <a:pt x="15209" y="22843"/>
                  </a:lnTo>
                  <a:lnTo>
                    <a:pt x="16066" y="23736"/>
                  </a:lnTo>
                  <a:lnTo>
                    <a:pt x="16878" y="24674"/>
                  </a:lnTo>
                  <a:lnTo>
                    <a:pt x="17593" y="25611"/>
                  </a:lnTo>
                  <a:lnTo>
                    <a:pt x="18138" y="26495"/>
                  </a:lnTo>
                  <a:lnTo>
                    <a:pt x="18388" y="27094"/>
                  </a:lnTo>
                  <a:lnTo>
                    <a:pt x="18477" y="27442"/>
                  </a:lnTo>
                  <a:lnTo>
                    <a:pt x="18486" y="27603"/>
                  </a:lnTo>
                  <a:lnTo>
                    <a:pt x="18459" y="27701"/>
                  </a:lnTo>
                  <a:lnTo>
                    <a:pt x="18280" y="27853"/>
                  </a:lnTo>
                  <a:lnTo>
                    <a:pt x="17995" y="27942"/>
                  </a:lnTo>
                  <a:lnTo>
                    <a:pt x="17629" y="27995"/>
                  </a:lnTo>
                  <a:lnTo>
                    <a:pt x="16557" y="28004"/>
                  </a:lnTo>
                  <a:lnTo>
                    <a:pt x="15869" y="27969"/>
                  </a:lnTo>
                  <a:lnTo>
                    <a:pt x="15414" y="27942"/>
                  </a:lnTo>
                  <a:lnTo>
                    <a:pt x="14119" y="27754"/>
                  </a:lnTo>
                  <a:lnTo>
                    <a:pt x="11967" y="27370"/>
                  </a:lnTo>
                  <a:lnTo>
                    <a:pt x="11011" y="27174"/>
                  </a:lnTo>
                  <a:lnTo>
                    <a:pt x="10243" y="26986"/>
                  </a:lnTo>
                  <a:lnTo>
                    <a:pt x="8743" y="26522"/>
                  </a:lnTo>
                  <a:lnTo>
                    <a:pt x="7841" y="26201"/>
                  </a:lnTo>
                  <a:lnTo>
                    <a:pt x="7493" y="26049"/>
                  </a:lnTo>
                  <a:lnTo>
                    <a:pt x="7698" y="26504"/>
                  </a:lnTo>
                  <a:lnTo>
                    <a:pt x="7940" y="27129"/>
                  </a:lnTo>
                  <a:lnTo>
                    <a:pt x="8038" y="27513"/>
                  </a:lnTo>
                  <a:lnTo>
                    <a:pt x="8056" y="27879"/>
                  </a:lnTo>
                  <a:lnTo>
                    <a:pt x="7975" y="28237"/>
                  </a:lnTo>
                  <a:lnTo>
                    <a:pt x="7788" y="28585"/>
                  </a:lnTo>
                  <a:lnTo>
                    <a:pt x="7457" y="28933"/>
                  </a:lnTo>
                  <a:lnTo>
                    <a:pt x="7234" y="29103"/>
                  </a:lnTo>
                  <a:lnTo>
                    <a:pt x="7073" y="29210"/>
                  </a:lnTo>
                  <a:lnTo>
                    <a:pt x="6680" y="29353"/>
                  </a:lnTo>
                  <a:lnTo>
                    <a:pt x="5975" y="29487"/>
                  </a:lnTo>
                  <a:lnTo>
                    <a:pt x="4903" y="29594"/>
                  </a:lnTo>
                  <a:lnTo>
                    <a:pt x="4135" y="29692"/>
                  </a:lnTo>
                  <a:lnTo>
                    <a:pt x="3689" y="29799"/>
                  </a:lnTo>
                  <a:lnTo>
                    <a:pt x="3492" y="29871"/>
                  </a:lnTo>
                  <a:lnTo>
                    <a:pt x="3859" y="30005"/>
                  </a:lnTo>
                  <a:lnTo>
                    <a:pt x="4341" y="30273"/>
                  </a:lnTo>
                  <a:lnTo>
                    <a:pt x="4528" y="30487"/>
                  </a:lnTo>
                  <a:lnTo>
                    <a:pt x="4600" y="30630"/>
                  </a:lnTo>
                  <a:lnTo>
                    <a:pt x="4609" y="30844"/>
                  </a:lnTo>
                  <a:lnTo>
                    <a:pt x="4466" y="31112"/>
                  </a:lnTo>
                  <a:lnTo>
                    <a:pt x="4198" y="31353"/>
                  </a:lnTo>
                  <a:lnTo>
                    <a:pt x="3850" y="31559"/>
                  </a:lnTo>
                  <a:lnTo>
                    <a:pt x="3448" y="31710"/>
                  </a:lnTo>
                  <a:lnTo>
                    <a:pt x="3233" y="31764"/>
                  </a:lnTo>
                  <a:lnTo>
                    <a:pt x="2885" y="31835"/>
                  </a:lnTo>
                  <a:lnTo>
                    <a:pt x="2064" y="31951"/>
                  </a:lnTo>
                  <a:lnTo>
                    <a:pt x="1197" y="31987"/>
                  </a:lnTo>
                  <a:lnTo>
                    <a:pt x="563" y="31943"/>
                  </a:lnTo>
                  <a:lnTo>
                    <a:pt x="179" y="31871"/>
                  </a:lnTo>
                  <a:lnTo>
                    <a:pt x="1" y="31818"/>
                  </a:lnTo>
                  <a:lnTo>
                    <a:pt x="269" y="32210"/>
                  </a:lnTo>
                  <a:lnTo>
                    <a:pt x="930" y="32969"/>
                  </a:lnTo>
                  <a:lnTo>
                    <a:pt x="1662" y="33666"/>
                  </a:lnTo>
                  <a:lnTo>
                    <a:pt x="2439" y="34309"/>
                  </a:lnTo>
                  <a:lnTo>
                    <a:pt x="2823" y="34604"/>
                  </a:lnTo>
                  <a:lnTo>
                    <a:pt x="3216" y="34836"/>
                  </a:lnTo>
                  <a:lnTo>
                    <a:pt x="4037" y="35309"/>
                  </a:lnTo>
                  <a:lnTo>
                    <a:pt x="4350" y="35622"/>
                  </a:lnTo>
                  <a:lnTo>
                    <a:pt x="4475" y="35863"/>
                  </a:lnTo>
                  <a:lnTo>
                    <a:pt x="4502" y="35997"/>
                  </a:lnTo>
                  <a:lnTo>
                    <a:pt x="4519" y="36113"/>
                  </a:lnTo>
                  <a:lnTo>
                    <a:pt x="4484" y="36318"/>
                  </a:lnTo>
                  <a:lnTo>
                    <a:pt x="4376" y="36497"/>
                  </a:lnTo>
                  <a:lnTo>
                    <a:pt x="4198" y="36658"/>
                  </a:lnTo>
                  <a:lnTo>
                    <a:pt x="3805" y="36899"/>
                  </a:lnTo>
                  <a:lnTo>
                    <a:pt x="3010" y="37274"/>
                  </a:lnTo>
                  <a:lnTo>
                    <a:pt x="2483" y="37506"/>
                  </a:lnTo>
                  <a:lnTo>
                    <a:pt x="2635" y="37586"/>
                  </a:lnTo>
                  <a:lnTo>
                    <a:pt x="2974" y="37711"/>
                  </a:lnTo>
                  <a:lnTo>
                    <a:pt x="3519" y="37836"/>
                  </a:lnTo>
                  <a:lnTo>
                    <a:pt x="4725" y="37961"/>
                  </a:lnTo>
                  <a:lnTo>
                    <a:pt x="5921" y="38068"/>
                  </a:lnTo>
                  <a:lnTo>
                    <a:pt x="6457" y="38193"/>
                  </a:lnTo>
                  <a:lnTo>
                    <a:pt x="6770" y="38310"/>
                  </a:lnTo>
                  <a:lnTo>
                    <a:pt x="7055" y="38461"/>
                  </a:lnTo>
                  <a:lnTo>
                    <a:pt x="7297" y="38667"/>
                  </a:lnTo>
                  <a:lnTo>
                    <a:pt x="7484" y="38926"/>
                  </a:lnTo>
                  <a:lnTo>
                    <a:pt x="7609" y="39247"/>
                  </a:lnTo>
                  <a:lnTo>
                    <a:pt x="7654" y="39435"/>
                  </a:lnTo>
                  <a:lnTo>
                    <a:pt x="7672" y="39613"/>
                  </a:lnTo>
                  <a:lnTo>
                    <a:pt x="7627" y="39962"/>
                  </a:lnTo>
                  <a:lnTo>
                    <a:pt x="7493" y="40283"/>
                  </a:lnTo>
                  <a:lnTo>
                    <a:pt x="7323" y="40542"/>
                  </a:lnTo>
                  <a:lnTo>
                    <a:pt x="7234" y="40649"/>
                  </a:lnTo>
                  <a:lnTo>
                    <a:pt x="6546" y="41355"/>
                  </a:lnTo>
                  <a:lnTo>
                    <a:pt x="5403" y="42391"/>
                  </a:lnTo>
                  <a:lnTo>
                    <a:pt x="4609" y="43025"/>
                  </a:lnTo>
                  <a:lnTo>
                    <a:pt x="6332" y="42873"/>
                  </a:lnTo>
                  <a:lnTo>
                    <a:pt x="8770" y="42748"/>
                  </a:lnTo>
                  <a:lnTo>
                    <a:pt x="10324" y="42792"/>
                  </a:lnTo>
                  <a:lnTo>
                    <a:pt x="11092" y="42873"/>
                  </a:lnTo>
                  <a:lnTo>
                    <a:pt x="12056" y="42998"/>
                  </a:lnTo>
                  <a:lnTo>
                    <a:pt x="13494" y="43239"/>
                  </a:lnTo>
                  <a:lnTo>
                    <a:pt x="14423" y="43480"/>
                  </a:lnTo>
                  <a:lnTo>
                    <a:pt x="14887" y="43650"/>
                  </a:lnTo>
                  <a:lnTo>
                    <a:pt x="15101" y="43748"/>
                  </a:lnTo>
                  <a:lnTo>
                    <a:pt x="15414" y="43989"/>
                  </a:lnTo>
                  <a:lnTo>
                    <a:pt x="15601" y="44284"/>
                  </a:lnTo>
                  <a:lnTo>
                    <a:pt x="15673" y="44614"/>
                  </a:lnTo>
                  <a:lnTo>
                    <a:pt x="15628" y="44989"/>
                  </a:lnTo>
                  <a:lnTo>
                    <a:pt x="15503" y="45382"/>
                  </a:lnTo>
                  <a:lnTo>
                    <a:pt x="15298" y="45793"/>
                  </a:lnTo>
                  <a:lnTo>
                    <a:pt x="15021" y="46221"/>
                  </a:lnTo>
                  <a:lnTo>
                    <a:pt x="14530" y="46847"/>
                  </a:lnTo>
                  <a:lnTo>
                    <a:pt x="13771" y="47632"/>
                  </a:lnTo>
                  <a:lnTo>
                    <a:pt x="12994" y="48293"/>
                  </a:lnTo>
                  <a:lnTo>
                    <a:pt x="12315" y="48758"/>
                  </a:lnTo>
                  <a:lnTo>
                    <a:pt x="12056" y="48883"/>
                  </a:lnTo>
                  <a:lnTo>
                    <a:pt x="12387" y="48999"/>
                  </a:lnTo>
                  <a:lnTo>
                    <a:pt x="12735" y="49195"/>
                  </a:lnTo>
                  <a:lnTo>
                    <a:pt x="12896" y="49356"/>
                  </a:lnTo>
                  <a:lnTo>
                    <a:pt x="13003" y="49535"/>
                  </a:lnTo>
                  <a:lnTo>
                    <a:pt x="13039" y="49758"/>
                  </a:lnTo>
                  <a:lnTo>
                    <a:pt x="13021" y="50017"/>
                  </a:lnTo>
                  <a:lnTo>
                    <a:pt x="12940" y="50320"/>
                  </a:lnTo>
                  <a:lnTo>
                    <a:pt x="12699" y="50883"/>
                  </a:lnTo>
                  <a:lnTo>
                    <a:pt x="12154" y="51874"/>
                  </a:lnTo>
                  <a:lnTo>
                    <a:pt x="10878" y="53910"/>
                  </a:lnTo>
                  <a:lnTo>
                    <a:pt x="9627" y="55866"/>
                  </a:lnTo>
                  <a:lnTo>
                    <a:pt x="10217" y="55553"/>
                  </a:lnTo>
                  <a:lnTo>
                    <a:pt x="11610" y="54857"/>
                  </a:lnTo>
                  <a:lnTo>
                    <a:pt x="12637" y="54419"/>
                  </a:lnTo>
                  <a:lnTo>
                    <a:pt x="13405" y="54178"/>
                  </a:lnTo>
                  <a:lnTo>
                    <a:pt x="13896" y="54080"/>
                  </a:lnTo>
                  <a:lnTo>
                    <a:pt x="14351" y="54035"/>
                  </a:lnTo>
                  <a:lnTo>
                    <a:pt x="14762" y="54071"/>
                  </a:lnTo>
                  <a:lnTo>
                    <a:pt x="15110" y="54196"/>
                  </a:lnTo>
                  <a:lnTo>
                    <a:pt x="15396" y="54419"/>
                  </a:lnTo>
                  <a:lnTo>
                    <a:pt x="15593" y="54750"/>
                  </a:lnTo>
                  <a:lnTo>
                    <a:pt x="15700" y="55205"/>
                  </a:lnTo>
                  <a:lnTo>
                    <a:pt x="15718" y="55491"/>
                  </a:lnTo>
                  <a:lnTo>
                    <a:pt x="15780" y="55428"/>
                  </a:lnTo>
                  <a:lnTo>
                    <a:pt x="16459" y="54794"/>
                  </a:lnTo>
                  <a:lnTo>
                    <a:pt x="17236" y="54223"/>
                  </a:lnTo>
                  <a:lnTo>
                    <a:pt x="17798" y="53919"/>
                  </a:lnTo>
                  <a:lnTo>
                    <a:pt x="18218" y="53785"/>
                  </a:lnTo>
                  <a:lnTo>
                    <a:pt x="18495" y="53749"/>
                  </a:lnTo>
                  <a:lnTo>
                    <a:pt x="18754" y="53767"/>
                  </a:lnTo>
                  <a:lnTo>
                    <a:pt x="18995" y="53857"/>
                  </a:lnTo>
                  <a:lnTo>
                    <a:pt x="19111" y="53937"/>
                  </a:lnTo>
                  <a:lnTo>
                    <a:pt x="19298" y="54089"/>
                  </a:lnTo>
                  <a:lnTo>
                    <a:pt x="19593" y="54455"/>
                  </a:lnTo>
                  <a:lnTo>
                    <a:pt x="19781" y="54892"/>
                  </a:lnTo>
                  <a:lnTo>
                    <a:pt x="19888" y="55357"/>
                  </a:lnTo>
                  <a:lnTo>
                    <a:pt x="19941" y="56098"/>
                  </a:lnTo>
                  <a:lnTo>
                    <a:pt x="19861" y="57080"/>
                  </a:lnTo>
                  <a:lnTo>
                    <a:pt x="19799" y="57500"/>
                  </a:lnTo>
                  <a:lnTo>
                    <a:pt x="20602" y="56812"/>
                  </a:lnTo>
                  <a:lnTo>
                    <a:pt x="21727" y="55768"/>
                  </a:lnTo>
                  <a:lnTo>
                    <a:pt x="22451" y="54955"/>
                  </a:lnTo>
                  <a:lnTo>
                    <a:pt x="24183" y="53098"/>
                  </a:lnTo>
                  <a:lnTo>
                    <a:pt x="24906" y="52392"/>
                  </a:lnTo>
                  <a:lnTo>
                    <a:pt x="25603" y="51794"/>
                  </a:lnTo>
                  <a:lnTo>
                    <a:pt x="26228" y="51356"/>
                  </a:lnTo>
                  <a:lnTo>
                    <a:pt x="26496" y="51231"/>
                  </a:lnTo>
                  <a:lnTo>
                    <a:pt x="26800" y="51124"/>
                  </a:lnTo>
                  <a:lnTo>
                    <a:pt x="27201" y="51053"/>
                  </a:lnTo>
                  <a:lnTo>
                    <a:pt x="27443" y="51070"/>
                  </a:lnTo>
                  <a:lnTo>
                    <a:pt x="27675" y="51124"/>
                  </a:lnTo>
                  <a:lnTo>
                    <a:pt x="27898" y="51231"/>
                  </a:lnTo>
                  <a:lnTo>
                    <a:pt x="28220" y="51481"/>
                  </a:lnTo>
                  <a:lnTo>
                    <a:pt x="28452" y="51713"/>
                  </a:lnTo>
                  <a:lnTo>
                    <a:pt x="28559" y="51856"/>
                  </a:lnTo>
                  <a:lnTo>
                    <a:pt x="28854" y="52365"/>
                  </a:lnTo>
                  <a:lnTo>
                    <a:pt x="29389" y="53473"/>
                  </a:lnTo>
                  <a:lnTo>
                    <a:pt x="29925" y="54839"/>
                  </a:lnTo>
                  <a:lnTo>
                    <a:pt x="30229" y="55750"/>
                  </a:lnTo>
                  <a:lnTo>
                    <a:pt x="30461" y="56598"/>
                  </a:lnTo>
                  <a:lnTo>
                    <a:pt x="30586" y="57304"/>
                  </a:lnTo>
                  <a:lnTo>
                    <a:pt x="30586" y="57580"/>
                  </a:lnTo>
                  <a:lnTo>
                    <a:pt x="30729" y="57295"/>
                  </a:lnTo>
                  <a:lnTo>
                    <a:pt x="30979" y="56714"/>
                  </a:lnTo>
                  <a:lnTo>
                    <a:pt x="31274" y="55821"/>
                  </a:lnTo>
                  <a:lnTo>
                    <a:pt x="31738" y="53999"/>
                  </a:lnTo>
                  <a:lnTo>
                    <a:pt x="32068" y="52803"/>
                  </a:lnTo>
                  <a:lnTo>
                    <a:pt x="32149" y="52472"/>
                  </a:lnTo>
                  <a:lnTo>
                    <a:pt x="32363" y="51740"/>
                  </a:lnTo>
                  <a:lnTo>
                    <a:pt x="32559" y="51240"/>
                  </a:lnTo>
                  <a:lnTo>
                    <a:pt x="32756" y="50928"/>
                  </a:lnTo>
                  <a:lnTo>
                    <a:pt x="32908" y="50758"/>
                  </a:lnTo>
                  <a:lnTo>
                    <a:pt x="33086" y="50633"/>
                  </a:lnTo>
                  <a:lnTo>
                    <a:pt x="33292" y="50561"/>
                  </a:lnTo>
                  <a:lnTo>
                    <a:pt x="33515" y="50561"/>
                  </a:lnTo>
                  <a:lnTo>
                    <a:pt x="33765" y="50642"/>
                  </a:lnTo>
                  <a:lnTo>
                    <a:pt x="34051" y="50803"/>
                  </a:lnTo>
                  <a:lnTo>
                    <a:pt x="34372" y="51062"/>
                  </a:lnTo>
                  <a:lnTo>
                    <a:pt x="34542" y="51240"/>
                  </a:lnTo>
                  <a:lnTo>
                    <a:pt x="34587" y="50999"/>
                  </a:lnTo>
                  <a:lnTo>
                    <a:pt x="34613" y="50490"/>
                  </a:lnTo>
                  <a:lnTo>
                    <a:pt x="34569" y="49686"/>
                  </a:lnTo>
                  <a:lnTo>
                    <a:pt x="34488" y="48588"/>
                  </a:lnTo>
                  <a:lnTo>
                    <a:pt x="34533" y="47802"/>
                  </a:lnTo>
                  <a:lnTo>
                    <a:pt x="34649" y="47311"/>
                  </a:lnTo>
                  <a:lnTo>
                    <a:pt x="34756" y="47088"/>
                  </a:lnTo>
                  <a:lnTo>
                    <a:pt x="34881" y="46873"/>
                  </a:lnTo>
                  <a:lnTo>
                    <a:pt x="35087" y="46677"/>
                  </a:lnTo>
                  <a:lnTo>
                    <a:pt x="35247" y="46597"/>
                  </a:lnTo>
                  <a:lnTo>
                    <a:pt x="35489" y="46552"/>
                  </a:lnTo>
                  <a:lnTo>
                    <a:pt x="35837" y="46623"/>
                  </a:lnTo>
                  <a:lnTo>
                    <a:pt x="36185" y="46811"/>
                  </a:lnTo>
                  <a:lnTo>
                    <a:pt x="36533" y="47070"/>
                  </a:lnTo>
                  <a:lnTo>
                    <a:pt x="37016" y="47543"/>
                  </a:lnTo>
                  <a:lnTo>
                    <a:pt x="37266" y="47865"/>
                  </a:lnTo>
                  <a:lnTo>
                    <a:pt x="37283" y="47248"/>
                  </a:lnTo>
                  <a:lnTo>
                    <a:pt x="37310" y="46123"/>
                  </a:lnTo>
                  <a:lnTo>
                    <a:pt x="37221" y="45230"/>
                  </a:lnTo>
                  <a:lnTo>
                    <a:pt x="37069" y="44561"/>
                  </a:lnTo>
                  <a:lnTo>
                    <a:pt x="36828" y="43801"/>
                  </a:lnTo>
                  <a:lnTo>
                    <a:pt x="36462" y="42908"/>
                  </a:lnTo>
                  <a:lnTo>
                    <a:pt x="36221" y="42408"/>
                  </a:lnTo>
                  <a:lnTo>
                    <a:pt x="35935" y="41712"/>
                  </a:lnTo>
                  <a:lnTo>
                    <a:pt x="35542" y="40739"/>
                  </a:lnTo>
                  <a:lnTo>
                    <a:pt x="35730" y="40899"/>
                  </a:lnTo>
                  <a:lnTo>
                    <a:pt x="36364" y="41364"/>
                  </a:lnTo>
                  <a:lnTo>
                    <a:pt x="37676" y="42248"/>
                  </a:lnTo>
                  <a:lnTo>
                    <a:pt x="39748" y="43507"/>
                  </a:lnTo>
                  <a:lnTo>
                    <a:pt x="41105" y="44248"/>
                  </a:lnTo>
                  <a:lnTo>
                    <a:pt x="41766" y="44552"/>
                  </a:lnTo>
                  <a:lnTo>
                    <a:pt x="41981" y="44605"/>
                  </a:lnTo>
                  <a:lnTo>
                    <a:pt x="41793" y="44096"/>
                  </a:lnTo>
                  <a:lnTo>
                    <a:pt x="41543" y="43355"/>
                  </a:lnTo>
                  <a:lnTo>
                    <a:pt x="41436" y="42900"/>
                  </a:lnTo>
                  <a:lnTo>
                    <a:pt x="41409" y="42498"/>
                  </a:lnTo>
                  <a:lnTo>
                    <a:pt x="41489" y="42149"/>
                  </a:lnTo>
                  <a:lnTo>
                    <a:pt x="41650" y="41944"/>
                  </a:lnTo>
                  <a:lnTo>
                    <a:pt x="41802" y="41828"/>
                  </a:lnTo>
                  <a:lnTo>
                    <a:pt x="42106" y="41703"/>
                  </a:lnTo>
                  <a:lnTo>
                    <a:pt x="42382" y="41649"/>
                  </a:lnTo>
                  <a:lnTo>
                    <a:pt x="42588" y="41632"/>
                  </a:lnTo>
                  <a:lnTo>
                    <a:pt x="42918" y="41623"/>
                  </a:lnTo>
                  <a:lnTo>
                    <a:pt x="43213" y="41685"/>
                  </a:lnTo>
                  <a:lnTo>
                    <a:pt x="43508" y="41819"/>
                  </a:lnTo>
                  <a:lnTo>
                    <a:pt x="44061" y="42203"/>
                  </a:lnTo>
                  <a:lnTo>
                    <a:pt x="45294" y="43141"/>
                  </a:lnTo>
                  <a:lnTo>
                    <a:pt x="46276" y="43855"/>
                  </a:lnTo>
                  <a:lnTo>
                    <a:pt x="46329" y="43525"/>
                  </a:lnTo>
                  <a:lnTo>
                    <a:pt x="46517" y="42971"/>
                  </a:lnTo>
                  <a:lnTo>
                    <a:pt x="46776" y="42525"/>
                  </a:lnTo>
                  <a:lnTo>
                    <a:pt x="47097" y="42176"/>
                  </a:lnTo>
                  <a:lnTo>
                    <a:pt x="47490" y="41926"/>
                  </a:lnTo>
                  <a:lnTo>
                    <a:pt x="47928" y="41748"/>
                  </a:lnTo>
                  <a:lnTo>
                    <a:pt x="48410" y="41632"/>
                  </a:lnTo>
                  <a:lnTo>
                    <a:pt x="48928" y="41560"/>
                  </a:lnTo>
                  <a:lnTo>
                    <a:pt x="50312" y="41533"/>
                  </a:lnTo>
                  <a:lnTo>
                    <a:pt x="52009" y="41560"/>
                  </a:lnTo>
                  <a:lnTo>
                    <a:pt x="52813" y="41489"/>
                  </a:lnTo>
                  <a:lnTo>
                    <a:pt x="53304" y="41390"/>
                  </a:lnTo>
                  <a:lnTo>
                    <a:pt x="53536" y="41310"/>
                  </a:lnTo>
                  <a:lnTo>
                    <a:pt x="53054" y="40837"/>
                  </a:lnTo>
                  <a:lnTo>
                    <a:pt x="52071" y="39988"/>
                  </a:lnTo>
                  <a:lnTo>
                    <a:pt x="51098" y="39256"/>
                  </a:lnTo>
                  <a:lnTo>
                    <a:pt x="50169" y="38622"/>
                  </a:lnTo>
                  <a:lnTo>
                    <a:pt x="48919" y="37863"/>
                  </a:lnTo>
                  <a:lnTo>
                    <a:pt x="47740" y="37184"/>
                  </a:lnTo>
                  <a:lnTo>
                    <a:pt x="47473" y="36988"/>
                  </a:lnTo>
                  <a:lnTo>
                    <a:pt x="47222" y="36774"/>
                  </a:lnTo>
                  <a:lnTo>
                    <a:pt x="46838" y="36425"/>
                  </a:lnTo>
                  <a:lnTo>
                    <a:pt x="46713" y="36175"/>
                  </a:lnTo>
                  <a:lnTo>
                    <a:pt x="46713" y="36015"/>
                  </a:lnTo>
                  <a:lnTo>
                    <a:pt x="46794" y="35836"/>
                  </a:lnTo>
                  <a:lnTo>
                    <a:pt x="46990" y="35648"/>
                  </a:lnTo>
                  <a:lnTo>
                    <a:pt x="47133" y="35541"/>
                  </a:lnTo>
                  <a:lnTo>
                    <a:pt x="47410" y="35345"/>
                  </a:lnTo>
                  <a:lnTo>
                    <a:pt x="48267" y="34836"/>
                  </a:lnTo>
                  <a:lnTo>
                    <a:pt x="49991" y="33880"/>
                  </a:lnTo>
                  <a:lnTo>
                    <a:pt x="52634" y="32523"/>
                  </a:lnTo>
                  <a:lnTo>
                    <a:pt x="54349" y="31737"/>
                  </a:lnTo>
                  <a:lnTo>
                    <a:pt x="55179" y="31407"/>
                  </a:lnTo>
                  <a:lnTo>
                    <a:pt x="55447" y="31326"/>
                  </a:lnTo>
                  <a:lnTo>
                    <a:pt x="54759" y="30916"/>
                  </a:lnTo>
                  <a:lnTo>
                    <a:pt x="53938" y="30362"/>
                  </a:lnTo>
                  <a:lnTo>
                    <a:pt x="53500" y="30005"/>
                  </a:lnTo>
                  <a:lnTo>
                    <a:pt x="53152" y="29674"/>
                  </a:lnTo>
                  <a:lnTo>
                    <a:pt x="52884" y="29353"/>
                  </a:lnTo>
                  <a:lnTo>
                    <a:pt x="52714" y="29049"/>
                  </a:lnTo>
                  <a:lnTo>
                    <a:pt x="52616" y="28746"/>
                  </a:lnTo>
                  <a:lnTo>
                    <a:pt x="52598" y="28451"/>
                  </a:lnTo>
                  <a:lnTo>
                    <a:pt x="52670" y="28156"/>
                  </a:lnTo>
                  <a:lnTo>
                    <a:pt x="52804" y="27862"/>
                  </a:lnTo>
                  <a:lnTo>
                    <a:pt x="53018" y="27567"/>
                  </a:lnTo>
                  <a:lnTo>
                    <a:pt x="53465" y="27102"/>
                  </a:lnTo>
                  <a:lnTo>
                    <a:pt x="54295" y="26451"/>
                  </a:lnTo>
                  <a:lnTo>
                    <a:pt x="54822" y="26102"/>
                  </a:lnTo>
                  <a:lnTo>
                    <a:pt x="55054" y="25959"/>
                  </a:lnTo>
                  <a:lnTo>
                    <a:pt x="55733" y="25647"/>
                  </a:lnTo>
                  <a:lnTo>
                    <a:pt x="56903" y="25165"/>
                  </a:lnTo>
                  <a:lnTo>
                    <a:pt x="57465" y="24897"/>
                  </a:lnTo>
                  <a:lnTo>
                    <a:pt x="57072" y="24700"/>
                  </a:lnTo>
                  <a:lnTo>
                    <a:pt x="56492" y="24307"/>
                  </a:lnTo>
                  <a:lnTo>
                    <a:pt x="56152" y="23932"/>
                  </a:lnTo>
                  <a:lnTo>
                    <a:pt x="56036" y="23656"/>
                  </a:lnTo>
                  <a:lnTo>
                    <a:pt x="56010" y="23477"/>
                  </a:lnTo>
                  <a:lnTo>
                    <a:pt x="56045" y="23209"/>
                  </a:lnTo>
                  <a:lnTo>
                    <a:pt x="56233" y="22870"/>
                  </a:lnTo>
                  <a:lnTo>
                    <a:pt x="56536" y="22530"/>
                  </a:lnTo>
                  <a:lnTo>
                    <a:pt x="56929" y="22191"/>
                  </a:lnTo>
                  <a:lnTo>
                    <a:pt x="57635" y="21691"/>
                  </a:lnTo>
                  <a:lnTo>
                    <a:pt x="58662" y="21012"/>
                  </a:lnTo>
                  <a:lnTo>
                    <a:pt x="59358" y="20485"/>
                  </a:lnTo>
                  <a:lnTo>
                    <a:pt x="59742" y="20128"/>
                  </a:lnTo>
                  <a:lnTo>
                    <a:pt x="60028" y="19753"/>
                  </a:lnTo>
                  <a:lnTo>
                    <a:pt x="60189" y="19369"/>
                  </a:lnTo>
                  <a:lnTo>
                    <a:pt x="60207" y="19173"/>
                  </a:lnTo>
                  <a:lnTo>
                    <a:pt x="60216" y="19155"/>
                  </a:lnTo>
                  <a:lnTo>
                    <a:pt x="60233" y="19146"/>
                  </a:lnTo>
                  <a:lnTo>
                    <a:pt x="59805" y="19351"/>
                  </a:lnTo>
                  <a:lnTo>
                    <a:pt x="58921" y="19682"/>
                  </a:lnTo>
                  <a:lnTo>
                    <a:pt x="58001" y="19941"/>
                  </a:lnTo>
                  <a:lnTo>
                    <a:pt x="57081" y="20128"/>
                  </a:lnTo>
                  <a:lnTo>
                    <a:pt x="56626" y="20191"/>
                  </a:lnTo>
                  <a:lnTo>
                    <a:pt x="56126" y="20262"/>
                  </a:lnTo>
                  <a:lnTo>
                    <a:pt x="55224" y="20369"/>
                  </a:lnTo>
                  <a:lnTo>
                    <a:pt x="54661" y="20396"/>
                  </a:lnTo>
                  <a:lnTo>
                    <a:pt x="54420" y="20387"/>
                  </a:lnTo>
                  <a:lnTo>
                    <a:pt x="54215" y="20360"/>
                  </a:lnTo>
                  <a:lnTo>
                    <a:pt x="53929" y="20218"/>
                  </a:lnTo>
                  <a:lnTo>
                    <a:pt x="53768" y="19994"/>
                  </a:lnTo>
                  <a:lnTo>
                    <a:pt x="53706" y="19682"/>
                  </a:lnTo>
                  <a:lnTo>
                    <a:pt x="53715" y="19101"/>
                  </a:lnTo>
                  <a:lnTo>
                    <a:pt x="53768" y="18396"/>
                  </a:lnTo>
                  <a:lnTo>
                    <a:pt x="53777" y="17878"/>
                  </a:lnTo>
                  <a:lnTo>
                    <a:pt x="53759" y="17619"/>
                  </a:lnTo>
                  <a:lnTo>
                    <a:pt x="53170" y="18208"/>
                  </a:lnTo>
                  <a:lnTo>
                    <a:pt x="51991" y="19262"/>
                  </a:lnTo>
                  <a:lnTo>
                    <a:pt x="51125" y="19905"/>
                  </a:lnTo>
                  <a:lnTo>
                    <a:pt x="50571" y="20253"/>
                  </a:lnTo>
                  <a:lnTo>
                    <a:pt x="50026" y="20539"/>
                  </a:lnTo>
                  <a:lnTo>
                    <a:pt x="49517" y="20735"/>
                  </a:lnTo>
                  <a:lnTo>
                    <a:pt x="49276" y="20798"/>
                  </a:lnTo>
                  <a:lnTo>
                    <a:pt x="49008" y="20860"/>
                  </a:lnTo>
                  <a:lnTo>
                    <a:pt x="48383" y="20977"/>
                  </a:lnTo>
                  <a:lnTo>
                    <a:pt x="47731" y="21003"/>
                  </a:lnTo>
                  <a:lnTo>
                    <a:pt x="47285" y="20932"/>
                  </a:lnTo>
                  <a:lnTo>
                    <a:pt x="47017" y="20825"/>
                  </a:lnTo>
                  <a:lnTo>
                    <a:pt x="46901" y="20753"/>
                  </a:lnTo>
                  <a:lnTo>
                    <a:pt x="46830" y="20691"/>
                  </a:lnTo>
                  <a:lnTo>
                    <a:pt x="46731" y="20503"/>
                  </a:lnTo>
                  <a:lnTo>
                    <a:pt x="46669" y="20092"/>
                  </a:lnTo>
                  <a:lnTo>
                    <a:pt x="46740" y="19360"/>
                  </a:lnTo>
                  <a:lnTo>
                    <a:pt x="46928" y="18485"/>
                  </a:lnTo>
                  <a:lnTo>
                    <a:pt x="47321" y="17074"/>
                  </a:lnTo>
                  <a:lnTo>
                    <a:pt x="47848" y="15431"/>
                  </a:lnTo>
                  <a:lnTo>
                    <a:pt x="47982" y="14940"/>
                  </a:lnTo>
                  <a:lnTo>
                    <a:pt x="48178" y="14109"/>
                  </a:lnTo>
                  <a:lnTo>
                    <a:pt x="48526" y="12770"/>
                  </a:lnTo>
                  <a:lnTo>
                    <a:pt x="48875" y="11654"/>
                  </a:lnTo>
                  <a:lnTo>
                    <a:pt x="49276" y="10564"/>
                  </a:lnTo>
                  <a:lnTo>
                    <a:pt x="49509" y="9966"/>
                  </a:lnTo>
                  <a:lnTo>
                    <a:pt x="49169" y="10118"/>
                  </a:lnTo>
                  <a:lnTo>
                    <a:pt x="48482" y="10529"/>
                  </a:lnTo>
                  <a:lnTo>
                    <a:pt x="47473" y="11252"/>
                  </a:lnTo>
                  <a:lnTo>
                    <a:pt x="46571" y="11868"/>
                  </a:lnTo>
                  <a:lnTo>
                    <a:pt x="46169" y="12047"/>
                  </a:lnTo>
                  <a:lnTo>
                    <a:pt x="45928" y="12109"/>
                  </a:lnTo>
                  <a:lnTo>
                    <a:pt x="45704" y="12100"/>
                  </a:lnTo>
                  <a:lnTo>
                    <a:pt x="45508" y="12011"/>
                  </a:lnTo>
                  <a:lnTo>
                    <a:pt x="45338" y="11850"/>
                  </a:lnTo>
                  <a:lnTo>
                    <a:pt x="45195" y="11582"/>
                  </a:lnTo>
                  <a:lnTo>
                    <a:pt x="45142" y="11413"/>
                  </a:lnTo>
                  <a:lnTo>
                    <a:pt x="45070" y="11145"/>
                  </a:lnTo>
                  <a:lnTo>
                    <a:pt x="44990" y="10609"/>
                  </a:lnTo>
                  <a:lnTo>
                    <a:pt x="44999" y="10055"/>
                  </a:lnTo>
                  <a:lnTo>
                    <a:pt x="45070" y="9457"/>
                  </a:lnTo>
                  <a:lnTo>
                    <a:pt x="45276" y="8475"/>
                  </a:lnTo>
                  <a:lnTo>
                    <a:pt x="45722" y="6903"/>
                  </a:lnTo>
                  <a:lnTo>
                    <a:pt x="45999" y="5965"/>
                  </a:lnTo>
                  <a:lnTo>
                    <a:pt x="45749" y="6162"/>
                  </a:lnTo>
                  <a:lnTo>
                    <a:pt x="45294" y="6465"/>
                  </a:lnTo>
                  <a:lnTo>
                    <a:pt x="44874" y="6689"/>
                  </a:lnTo>
                  <a:lnTo>
                    <a:pt x="44508" y="6832"/>
                  </a:lnTo>
                  <a:lnTo>
                    <a:pt x="44177" y="6903"/>
                  </a:lnTo>
                  <a:lnTo>
                    <a:pt x="43883" y="6912"/>
                  </a:lnTo>
                  <a:lnTo>
                    <a:pt x="43624" y="6840"/>
                  </a:lnTo>
                  <a:lnTo>
                    <a:pt x="43400" y="6707"/>
                  </a:lnTo>
                  <a:lnTo>
                    <a:pt x="43204" y="6519"/>
                  </a:lnTo>
                  <a:lnTo>
                    <a:pt x="43034" y="6269"/>
                  </a:lnTo>
                  <a:lnTo>
                    <a:pt x="42820" y="5796"/>
                  </a:lnTo>
                  <a:lnTo>
                    <a:pt x="42597" y="4983"/>
                  </a:lnTo>
                  <a:lnTo>
                    <a:pt x="42436" y="3992"/>
                  </a:lnTo>
                  <a:lnTo>
                    <a:pt x="42365" y="3438"/>
                  </a:lnTo>
                  <a:lnTo>
                    <a:pt x="42248" y="2768"/>
                  </a:lnTo>
                  <a:lnTo>
                    <a:pt x="41748" y="804"/>
                  </a:lnTo>
                  <a:lnTo>
                    <a:pt x="41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6"/>
            <p:cNvSpPr/>
            <p:nvPr/>
          </p:nvSpPr>
          <p:spPr>
            <a:xfrm flipH="1">
              <a:off x="-4027417" y="797593"/>
              <a:ext cx="2402542" cy="2246781"/>
            </a:xfrm>
            <a:custGeom>
              <a:avLst/>
              <a:gdLst/>
              <a:ahLst/>
              <a:cxnLst/>
              <a:rect l="l" t="t" r="r" b="b"/>
              <a:pathLst>
                <a:path w="51518" h="48178" extrusionOk="0">
                  <a:moveTo>
                    <a:pt x="51518" y="15744"/>
                  </a:moveTo>
                  <a:lnTo>
                    <a:pt x="51375" y="1578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1518" y="15744"/>
                  </a:lnTo>
                  <a:close/>
                  <a:moveTo>
                    <a:pt x="35346" y="1"/>
                  </a:moveTo>
                  <a:lnTo>
                    <a:pt x="34962" y="2582"/>
                  </a:lnTo>
                  <a:lnTo>
                    <a:pt x="34461" y="6091"/>
                  </a:lnTo>
                  <a:lnTo>
                    <a:pt x="34104" y="8297"/>
                  </a:lnTo>
                  <a:lnTo>
                    <a:pt x="33899" y="9359"/>
                  </a:lnTo>
                  <a:lnTo>
                    <a:pt x="33631" y="10806"/>
                  </a:lnTo>
                  <a:lnTo>
                    <a:pt x="33372" y="12244"/>
                  </a:lnTo>
                  <a:lnTo>
                    <a:pt x="32908" y="11315"/>
                  </a:lnTo>
                  <a:lnTo>
                    <a:pt x="32015" y="9449"/>
                  </a:lnTo>
                  <a:lnTo>
                    <a:pt x="31604" y="8502"/>
                  </a:lnTo>
                  <a:lnTo>
                    <a:pt x="31175" y="7466"/>
                  </a:lnTo>
                  <a:lnTo>
                    <a:pt x="30613" y="5886"/>
                  </a:lnTo>
                  <a:lnTo>
                    <a:pt x="30309" y="4805"/>
                  </a:lnTo>
                  <a:lnTo>
                    <a:pt x="30184" y="4260"/>
                  </a:lnTo>
                  <a:lnTo>
                    <a:pt x="30291" y="4814"/>
                  </a:lnTo>
                  <a:lnTo>
                    <a:pt x="30568" y="5904"/>
                  </a:lnTo>
                  <a:lnTo>
                    <a:pt x="31086" y="7502"/>
                  </a:lnTo>
                  <a:lnTo>
                    <a:pt x="31488" y="8547"/>
                  </a:lnTo>
                  <a:lnTo>
                    <a:pt x="31916" y="9583"/>
                  </a:lnTo>
                  <a:lnTo>
                    <a:pt x="32827" y="11628"/>
                  </a:lnTo>
                  <a:lnTo>
                    <a:pt x="33299" y="12643"/>
                  </a:lnTo>
                  <a:lnTo>
                    <a:pt x="33299" y="12643"/>
                  </a:lnTo>
                  <a:lnTo>
                    <a:pt x="32845" y="15262"/>
                  </a:lnTo>
                  <a:lnTo>
                    <a:pt x="32417" y="17888"/>
                  </a:lnTo>
                  <a:lnTo>
                    <a:pt x="31881" y="21468"/>
                  </a:lnTo>
                  <a:lnTo>
                    <a:pt x="31256" y="20495"/>
                  </a:lnTo>
                  <a:lnTo>
                    <a:pt x="30050" y="18530"/>
                  </a:lnTo>
                  <a:lnTo>
                    <a:pt x="29470" y="17539"/>
                  </a:lnTo>
                  <a:lnTo>
                    <a:pt x="29157" y="16977"/>
                  </a:lnTo>
                  <a:lnTo>
                    <a:pt x="28568" y="15834"/>
                  </a:lnTo>
                  <a:lnTo>
                    <a:pt x="28014" y="14673"/>
                  </a:lnTo>
                  <a:lnTo>
                    <a:pt x="27523" y="13476"/>
                  </a:lnTo>
                  <a:lnTo>
                    <a:pt x="27309" y="12869"/>
                  </a:lnTo>
                  <a:lnTo>
                    <a:pt x="27505" y="13485"/>
                  </a:lnTo>
                  <a:lnTo>
                    <a:pt x="27969" y="14691"/>
                  </a:lnTo>
                  <a:lnTo>
                    <a:pt x="28496" y="15869"/>
                  </a:lnTo>
                  <a:lnTo>
                    <a:pt x="29068" y="17021"/>
                  </a:lnTo>
                  <a:lnTo>
                    <a:pt x="29371" y="17593"/>
                  </a:lnTo>
                  <a:lnTo>
                    <a:pt x="29952" y="18664"/>
                  </a:lnTo>
                  <a:lnTo>
                    <a:pt x="31193" y="20772"/>
                  </a:lnTo>
                  <a:lnTo>
                    <a:pt x="31827" y="21817"/>
                  </a:lnTo>
                  <a:lnTo>
                    <a:pt x="31131" y="26425"/>
                  </a:lnTo>
                  <a:lnTo>
                    <a:pt x="30800" y="28559"/>
                  </a:lnTo>
                  <a:lnTo>
                    <a:pt x="30443" y="30693"/>
                  </a:lnTo>
                  <a:lnTo>
                    <a:pt x="30264" y="31640"/>
                  </a:lnTo>
                  <a:lnTo>
                    <a:pt x="29979" y="33051"/>
                  </a:lnTo>
                  <a:lnTo>
                    <a:pt x="29746" y="33979"/>
                  </a:lnTo>
                  <a:lnTo>
                    <a:pt x="29613" y="34435"/>
                  </a:lnTo>
                  <a:lnTo>
                    <a:pt x="28916" y="33185"/>
                  </a:lnTo>
                  <a:lnTo>
                    <a:pt x="25621" y="27246"/>
                  </a:lnTo>
                  <a:lnTo>
                    <a:pt x="23263" y="23085"/>
                  </a:lnTo>
                  <a:lnTo>
                    <a:pt x="22281" y="21442"/>
                  </a:lnTo>
                  <a:lnTo>
                    <a:pt x="22424" y="20388"/>
                  </a:lnTo>
                  <a:lnTo>
                    <a:pt x="22647" y="18280"/>
                  </a:lnTo>
                  <a:lnTo>
                    <a:pt x="22701" y="17218"/>
                  </a:lnTo>
                  <a:lnTo>
                    <a:pt x="22710" y="16673"/>
                  </a:lnTo>
                  <a:lnTo>
                    <a:pt x="22683" y="15575"/>
                  </a:lnTo>
                  <a:lnTo>
                    <a:pt x="22576" y="14494"/>
                  </a:lnTo>
                  <a:lnTo>
                    <a:pt x="22370" y="13431"/>
                  </a:lnTo>
                  <a:lnTo>
                    <a:pt x="22210" y="12914"/>
                  </a:lnTo>
                  <a:lnTo>
                    <a:pt x="22352" y="13431"/>
                  </a:lnTo>
                  <a:lnTo>
                    <a:pt x="22531" y="14503"/>
                  </a:lnTo>
                  <a:lnTo>
                    <a:pt x="22602" y="15584"/>
                  </a:lnTo>
                  <a:lnTo>
                    <a:pt x="22602" y="16673"/>
                  </a:lnTo>
                  <a:lnTo>
                    <a:pt x="22585" y="17218"/>
                  </a:lnTo>
                  <a:lnTo>
                    <a:pt x="22513" y="18209"/>
                  </a:lnTo>
                  <a:lnTo>
                    <a:pt x="22263" y="20183"/>
                  </a:lnTo>
                  <a:lnTo>
                    <a:pt x="22111" y="21174"/>
                  </a:lnTo>
                  <a:lnTo>
                    <a:pt x="21665" y="20450"/>
                  </a:lnTo>
                  <a:lnTo>
                    <a:pt x="21218" y="19727"/>
                  </a:lnTo>
                  <a:lnTo>
                    <a:pt x="20191" y="18111"/>
                  </a:lnTo>
                  <a:lnTo>
                    <a:pt x="19665" y="17307"/>
                  </a:lnTo>
                  <a:lnTo>
                    <a:pt x="18432" y="15450"/>
                  </a:lnTo>
                  <a:lnTo>
                    <a:pt x="17155" y="13628"/>
                  </a:lnTo>
                  <a:lnTo>
                    <a:pt x="17128" y="13512"/>
                  </a:lnTo>
                  <a:lnTo>
                    <a:pt x="17075" y="12530"/>
                  </a:lnTo>
                  <a:lnTo>
                    <a:pt x="16977" y="11110"/>
                  </a:lnTo>
                  <a:lnTo>
                    <a:pt x="16878" y="10154"/>
                  </a:lnTo>
                  <a:lnTo>
                    <a:pt x="16798" y="9672"/>
                  </a:lnTo>
                  <a:lnTo>
                    <a:pt x="16709" y="9172"/>
                  </a:lnTo>
                  <a:lnTo>
                    <a:pt x="16494" y="8199"/>
                  </a:lnTo>
                  <a:lnTo>
                    <a:pt x="16218" y="7243"/>
                  </a:lnTo>
                  <a:lnTo>
                    <a:pt x="15869" y="6314"/>
                  </a:lnTo>
                  <a:lnTo>
                    <a:pt x="15655" y="5868"/>
                  </a:lnTo>
                  <a:lnTo>
                    <a:pt x="15655" y="5868"/>
                  </a:lnTo>
                  <a:lnTo>
                    <a:pt x="15860" y="6323"/>
                  </a:lnTo>
                  <a:lnTo>
                    <a:pt x="16182" y="7261"/>
                  </a:lnTo>
                  <a:lnTo>
                    <a:pt x="16423" y="8216"/>
                  </a:lnTo>
                  <a:lnTo>
                    <a:pt x="16610" y="9199"/>
                  </a:lnTo>
                  <a:lnTo>
                    <a:pt x="16682" y="9681"/>
                  </a:lnTo>
                  <a:lnTo>
                    <a:pt x="16798" y="10601"/>
                  </a:lnTo>
                  <a:lnTo>
                    <a:pt x="16932" y="12440"/>
                  </a:lnTo>
                  <a:lnTo>
                    <a:pt x="16968" y="13360"/>
                  </a:lnTo>
                  <a:lnTo>
                    <a:pt x="15619" y="11494"/>
                  </a:lnTo>
                  <a:lnTo>
                    <a:pt x="12521" y="7341"/>
                  </a:lnTo>
                  <a:lnTo>
                    <a:pt x="11163" y="5484"/>
                  </a:lnTo>
                  <a:lnTo>
                    <a:pt x="13164" y="8243"/>
                  </a:lnTo>
                  <a:lnTo>
                    <a:pt x="16334" y="12753"/>
                  </a:lnTo>
                  <a:lnTo>
                    <a:pt x="18334" y="15709"/>
                  </a:lnTo>
                  <a:lnTo>
                    <a:pt x="19227" y="17111"/>
                  </a:lnTo>
                  <a:lnTo>
                    <a:pt x="18254" y="16664"/>
                  </a:lnTo>
                  <a:lnTo>
                    <a:pt x="16325" y="15726"/>
                  </a:lnTo>
                  <a:lnTo>
                    <a:pt x="15378" y="15226"/>
                  </a:lnTo>
                  <a:lnTo>
                    <a:pt x="14851" y="14941"/>
                  </a:lnTo>
                  <a:lnTo>
                    <a:pt x="13815" y="14342"/>
                  </a:lnTo>
                  <a:lnTo>
                    <a:pt x="12806" y="13699"/>
                  </a:lnTo>
                  <a:lnTo>
                    <a:pt x="11833" y="13003"/>
                  </a:lnTo>
                  <a:lnTo>
                    <a:pt x="11369" y="12619"/>
                  </a:lnTo>
                  <a:lnTo>
                    <a:pt x="11824" y="13012"/>
                  </a:lnTo>
                  <a:lnTo>
                    <a:pt x="12780" y="13735"/>
                  </a:lnTo>
                  <a:lnTo>
                    <a:pt x="13780" y="14405"/>
                  </a:lnTo>
                  <a:lnTo>
                    <a:pt x="14798" y="15039"/>
                  </a:lnTo>
                  <a:lnTo>
                    <a:pt x="15325" y="15334"/>
                  </a:lnTo>
                  <a:lnTo>
                    <a:pt x="16334" y="15896"/>
                  </a:lnTo>
                  <a:lnTo>
                    <a:pt x="18370" y="16914"/>
                  </a:lnTo>
                  <a:lnTo>
                    <a:pt x="19406" y="17414"/>
                  </a:lnTo>
                  <a:lnTo>
                    <a:pt x="20191" y="18647"/>
                  </a:lnTo>
                  <a:lnTo>
                    <a:pt x="20950" y="19897"/>
                  </a:lnTo>
                  <a:lnTo>
                    <a:pt x="21674" y="21102"/>
                  </a:lnTo>
                  <a:lnTo>
                    <a:pt x="23067" y="23549"/>
                  </a:lnTo>
                  <a:lnTo>
                    <a:pt x="23754" y="24773"/>
                  </a:lnTo>
                  <a:lnTo>
                    <a:pt x="23219" y="24567"/>
                  </a:lnTo>
                  <a:lnTo>
                    <a:pt x="22156" y="24094"/>
                  </a:lnTo>
                  <a:lnTo>
                    <a:pt x="20602" y="23308"/>
                  </a:lnTo>
                  <a:lnTo>
                    <a:pt x="19593" y="22728"/>
                  </a:lnTo>
                  <a:lnTo>
                    <a:pt x="18504" y="22076"/>
                  </a:lnTo>
                  <a:lnTo>
                    <a:pt x="16378" y="20683"/>
                  </a:lnTo>
                  <a:lnTo>
                    <a:pt x="15325" y="19968"/>
                  </a:lnTo>
                  <a:lnTo>
                    <a:pt x="16360" y="20709"/>
                  </a:lnTo>
                  <a:lnTo>
                    <a:pt x="18459" y="22147"/>
                  </a:lnTo>
                  <a:lnTo>
                    <a:pt x="19531" y="22835"/>
                  </a:lnTo>
                  <a:lnTo>
                    <a:pt x="20057" y="23156"/>
                  </a:lnTo>
                  <a:lnTo>
                    <a:pt x="21129" y="23772"/>
                  </a:lnTo>
                  <a:lnTo>
                    <a:pt x="22227" y="24353"/>
                  </a:lnTo>
                  <a:lnTo>
                    <a:pt x="23362" y="24871"/>
                  </a:lnTo>
                  <a:lnTo>
                    <a:pt x="23933" y="25103"/>
                  </a:lnTo>
                  <a:lnTo>
                    <a:pt x="25353" y="27755"/>
                  </a:lnTo>
                  <a:lnTo>
                    <a:pt x="28469" y="33765"/>
                  </a:lnTo>
                  <a:lnTo>
                    <a:pt x="28934" y="34658"/>
                  </a:lnTo>
                  <a:lnTo>
                    <a:pt x="28532" y="34622"/>
                  </a:lnTo>
                  <a:lnTo>
                    <a:pt x="27862" y="34542"/>
                  </a:lnTo>
                  <a:lnTo>
                    <a:pt x="26925" y="34399"/>
                  </a:lnTo>
                  <a:lnTo>
                    <a:pt x="25996" y="34229"/>
                  </a:lnTo>
                  <a:lnTo>
                    <a:pt x="24121" y="33863"/>
                  </a:lnTo>
                  <a:lnTo>
                    <a:pt x="22263" y="33461"/>
                  </a:lnTo>
                  <a:lnTo>
                    <a:pt x="20638" y="33104"/>
                  </a:lnTo>
                  <a:lnTo>
                    <a:pt x="19013" y="32729"/>
                  </a:lnTo>
                  <a:lnTo>
                    <a:pt x="18191" y="31738"/>
                  </a:lnTo>
                  <a:lnTo>
                    <a:pt x="16530" y="29764"/>
                  </a:lnTo>
                  <a:lnTo>
                    <a:pt x="15673" y="28800"/>
                  </a:lnTo>
                  <a:lnTo>
                    <a:pt x="14807" y="27844"/>
                  </a:lnTo>
                  <a:lnTo>
                    <a:pt x="13449" y="26460"/>
                  </a:lnTo>
                  <a:lnTo>
                    <a:pt x="12503" y="25567"/>
                  </a:lnTo>
                  <a:lnTo>
                    <a:pt x="12020" y="25148"/>
                  </a:lnTo>
                  <a:lnTo>
                    <a:pt x="12494" y="25585"/>
                  </a:lnTo>
                  <a:lnTo>
                    <a:pt x="13414" y="26487"/>
                  </a:lnTo>
                  <a:lnTo>
                    <a:pt x="14735" y="27907"/>
                  </a:lnTo>
                  <a:lnTo>
                    <a:pt x="15584" y="28880"/>
                  </a:lnTo>
                  <a:lnTo>
                    <a:pt x="16360" y="29809"/>
                  </a:lnTo>
                  <a:lnTo>
                    <a:pt x="17887" y="31693"/>
                  </a:lnTo>
                  <a:lnTo>
                    <a:pt x="18638" y="32649"/>
                  </a:lnTo>
                  <a:lnTo>
                    <a:pt x="16736" y="32211"/>
                  </a:lnTo>
                  <a:lnTo>
                    <a:pt x="14833" y="31765"/>
                  </a:lnTo>
                  <a:lnTo>
                    <a:pt x="10172" y="30657"/>
                  </a:lnTo>
                  <a:lnTo>
                    <a:pt x="9529" y="29925"/>
                  </a:lnTo>
                  <a:lnTo>
                    <a:pt x="8207" y="28470"/>
                  </a:lnTo>
                  <a:lnTo>
                    <a:pt x="7529" y="27764"/>
                  </a:lnTo>
                  <a:lnTo>
                    <a:pt x="6823" y="27059"/>
                  </a:lnTo>
                  <a:lnTo>
                    <a:pt x="5725" y="26058"/>
                  </a:lnTo>
                  <a:lnTo>
                    <a:pt x="4957" y="25424"/>
                  </a:lnTo>
                  <a:lnTo>
                    <a:pt x="4555" y="25130"/>
                  </a:lnTo>
                  <a:lnTo>
                    <a:pt x="4948" y="25442"/>
                  </a:lnTo>
                  <a:lnTo>
                    <a:pt x="5689" y="26094"/>
                  </a:lnTo>
                  <a:lnTo>
                    <a:pt x="6761" y="27130"/>
                  </a:lnTo>
                  <a:lnTo>
                    <a:pt x="7439" y="27853"/>
                  </a:lnTo>
                  <a:lnTo>
                    <a:pt x="8047" y="28514"/>
                  </a:lnTo>
                  <a:lnTo>
                    <a:pt x="9208" y="29872"/>
                  </a:lnTo>
                  <a:lnTo>
                    <a:pt x="9788" y="30559"/>
                  </a:lnTo>
                  <a:lnTo>
                    <a:pt x="1" y="28228"/>
                  </a:lnTo>
                  <a:lnTo>
                    <a:pt x="1" y="28228"/>
                  </a:lnTo>
                  <a:lnTo>
                    <a:pt x="10065" y="30845"/>
                  </a:lnTo>
                  <a:lnTo>
                    <a:pt x="12512" y="31479"/>
                  </a:lnTo>
                  <a:lnTo>
                    <a:pt x="11529" y="31934"/>
                  </a:lnTo>
                  <a:lnTo>
                    <a:pt x="9547" y="32801"/>
                  </a:lnTo>
                  <a:lnTo>
                    <a:pt x="8538" y="33202"/>
                  </a:lnTo>
                  <a:lnTo>
                    <a:pt x="8002" y="33408"/>
                  </a:lnTo>
                  <a:lnTo>
                    <a:pt x="6913" y="33792"/>
                  </a:lnTo>
                  <a:lnTo>
                    <a:pt x="5805" y="34122"/>
                  </a:lnTo>
                  <a:lnTo>
                    <a:pt x="4689" y="34399"/>
                  </a:lnTo>
                  <a:lnTo>
                    <a:pt x="4117" y="34515"/>
                  </a:lnTo>
                  <a:lnTo>
                    <a:pt x="4117" y="34515"/>
                  </a:lnTo>
                  <a:lnTo>
                    <a:pt x="4689" y="34417"/>
                  </a:lnTo>
                  <a:lnTo>
                    <a:pt x="5814" y="34167"/>
                  </a:lnTo>
                  <a:lnTo>
                    <a:pt x="6930" y="33863"/>
                  </a:lnTo>
                  <a:lnTo>
                    <a:pt x="8029" y="33506"/>
                  </a:lnTo>
                  <a:lnTo>
                    <a:pt x="8574" y="33310"/>
                  </a:lnTo>
                  <a:lnTo>
                    <a:pt x="9663" y="32917"/>
                  </a:lnTo>
                  <a:lnTo>
                    <a:pt x="11806" y="32033"/>
                  </a:lnTo>
                  <a:lnTo>
                    <a:pt x="12869" y="31577"/>
                  </a:lnTo>
                  <a:lnTo>
                    <a:pt x="14753" y="32068"/>
                  </a:lnTo>
                  <a:lnTo>
                    <a:pt x="17950" y="32872"/>
                  </a:lnTo>
                  <a:lnTo>
                    <a:pt x="21156" y="33667"/>
                  </a:lnTo>
                  <a:lnTo>
                    <a:pt x="20075" y="34274"/>
                  </a:lnTo>
                  <a:lnTo>
                    <a:pt x="17905" y="35462"/>
                  </a:lnTo>
                  <a:lnTo>
                    <a:pt x="16789" y="36015"/>
                  </a:lnTo>
                  <a:lnTo>
                    <a:pt x="16173" y="36310"/>
                  </a:lnTo>
                  <a:lnTo>
                    <a:pt x="14932" y="36864"/>
                  </a:lnTo>
                  <a:lnTo>
                    <a:pt x="13664" y="37373"/>
                  </a:lnTo>
                  <a:lnTo>
                    <a:pt x="12369" y="37819"/>
                  </a:lnTo>
                  <a:lnTo>
                    <a:pt x="11717" y="38007"/>
                  </a:lnTo>
                  <a:lnTo>
                    <a:pt x="11717" y="38007"/>
                  </a:lnTo>
                  <a:lnTo>
                    <a:pt x="12378" y="37828"/>
                  </a:lnTo>
                  <a:lnTo>
                    <a:pt x="13673" y="37417"/>
                  </a:lnTo>
                  <a:lnTo>
                    <a:pt x="14958" y="36935"/>
                  </a:lnTo>
                  <a:lnTo>
                    <a:pt x="16218" y="36399"/>
                  </a:lnTo>
                  <a:lnTo>
                    <a:pt x="16843" y="36122"/>
                  </a:lnTo>
                  <a:lnTo>
                    <a:pt x="18021" y="35560"/>
                  </a:lnTo>
                  <a:lnTo>
                    <a:pt x="20334" y="34363"/>
                  </a:lnTo>
                  <a:lnTo>
                    <a:pt x="21486" y="33747"/>
                  </a:lnTo>
                  <a:lnTo>
                    <a:pt x="21817" y="33827"/>
                  </a:lnTo>
                  <a:lnTo>
                    <a:pt x="22156" y="33908"/>
                  </a:lnTo>
                  <a:lnTo>
                    <a:pt x="24013" y="34345"/>
                  </a:lnTo>
                  <a:lnTo>
                    <a:pt x="25880" y="34747"/>
                  </a:lnTo>
                  <a:lnTo>
                    <a:pt x="26817" y="34944"/>
                  </a:lnTo>
                  <a:lnTo>
                    <a:pt x="27764" y="35113"/>
                  </a:lnTo>
                  <a:lnTo>
                    <a:pt x="28541" y="35212"/>
                  </a:lnTo>
                  <a:lnTo>
                    <a:pt x="29130" y="35265"/>
                  </a:lnTo>
                  <a:lnTo>
                    <a:pt x="28612" y="35658"/>
                  </a:lnTo>
                  <a:lnTo>
                    <a:pt x="27505" y="36346"/>
                  </a:lnTo>
                  <a:lnTo>
                    <a:pt x="26344" y="36953"/>
                  </a:lnTo>
                  <a:lnTo>
                    <a:pt x="25139" y="37480"/>
                  </a:lnTo>
                  <a:lnTo>
                    <a:pt x="24522" y="37721"/>
                  </a:lnTo>
                  <a:lnTo>
                    <a:pt x="23094" y="38257"/>
                  </a:lnTo>
                  <a:lnTo>
                    <a:pt x="20200" y="39284"/>
                  </a:lnTo>
                  <a:lnTo>
                    <a:pt x="18763" y="39837"/>
                  </a:lnTo>
                  <a:lnTo>
                    <a:pt x="18084" y="40114"/>
                  </a:lnTo>
                  <a:lnTo>
                    <a:pt x="16736" y="40695"/>
                  </a:lnTo>
                  <a:lnTo>
                    <a:pt x="16075" y="41007"/>
                  </a:lnTo>
                  <a:lnTo>
                    <a:pt x="15182" y="41061"/>
                  </a:lnTo>
                  <a:lnTo>
                    <a:pt x="13414" y="41195"/>
                  </a:lnTo>
                  <a:lnTo>
                    <a:pt x="12529" y="41284"/>
                  </a:lnTo>
                  <a:lnTo>
                    <a:pt x="11645" y="41391"/>
                  </a:lnTo>
                  <a:lnTo>
                    <a:pt x="9868" y="41695"/>
                  </a:lnTo>
                  <a:lnTo>
                    <a:pt x="8993" y="41918"/>
                  </a:lnTo>
                  <a:lnTo>
                    <a:pt x="9877" y="41730"/>
                  </a:lnTo>
                  <a:lnTo>
                    <a:pt x="11645" y="41480"/>
                  </a:lnTo>
                  <a:lnTo>
                    <a:pt x="12538" y="41409"/>
                  </a:lnTo>
                  <a:lnTo>
                    <a:pt x="14048" y="41311"/>
                  </a:lnTo>
                  <a:lnTo>
                    <a:pt x="15548" y="41257"/>
                  </a:lnTo>
                  <a:lnTo>
                    <a:pt x="15548" y="41257"/>
                  </a:lnTo>
                  <a:lnTo>
                    <a:pt x="14958" y="41561"/>
                  </a:lnTo>
                  <a:lnTo>
                    <a:pt x="13780" y="42186"/>
                  </a:lnTo>
                  <a:lnTo>
                    <a:pt x="13208" y="42516"/>
                  </a:lnTo>
                  <a:lnTo>
                    <a:pt x="12815" y="42757"/>
                  </a:lnTo>
                  <a:lnTo>
                    <a:pt x="11967" y="43311"/>
                  </a:lnTo>
                  <a:lnTo>
                    <a:pt x="10672" y="44249"/>
                  </a:lnTo>
                  <a:lnTo>
                    <a:pt x="8475" y="45981"/>
                  </a:lnTo>
                  <a:lnTo>
                    <a:pt x="8100" y="46303"/>
                  </a:lnTo>
                  <a:lnTo>
                    <a:pt x="8100" y="46303"/>
                  </a:lnTo>
                  <a:lnTo>
                    <a:pt x="9788" y="45008"/>
                  </a:lnTo>
                  <a:lnTo>
                    <a:pt x="11529" y="43749"/>
                  </a:lnTo>
                  <a:lnTo>
                    <a:pt x="12646" y="43034"/>
                  </a:lnTo>
                  <a:lnTo>
                    <a:pt x="13289" y="42668"/>
                  </a:lnTo>
                  <a:lnTo>
                    <a:pt x="13958" y="42293"/>
                  </a:lnTo>
                  <a:lnTo>
                    <a:pt x="15333" y="41605"/>
                  </a:lnTo>
                  <a:lnTo>
                    <a:pt x="16727" y="40971"/>
                  </a:lnTo>
                  <a:lnTo>
                    <a:pt x="18146" y="40400"/>
                  </a:lnTo>
                  <a:lnTo>
                    <a:pt x="18870" y="40132"/>
                  </a:lnTo>
                  <a:lnTo>
                    <a:pt x="19022" y="40078"/>
                  </a:lnTo>
                  <a:lnTo>
                    <a:pt x="19182" y="40016"/>
                  </a:lnTo>
                  <a:lnTo>
                    <a:pt x="18700" y="40909"/>
                  </a:lnTo>
                  <a:lnTo>
                    <a:pt x="17709" y="42668"/>
                  </a:lnTo>
                  <a:lnTo>
                    <a:pt x="17182" y="43525"/>
                  </a:lnTo>
                  <a:lnTo>
                    <a:pt x="16602" y="44454"/>
                  </a:lnTo>
                  <a:lnTo>
                    <a:pt x="15646" y="45794"/>
                  </a:lnTo>
                  <a:lnTo>
                    <a:pt x="14958" y="46642"/>
                  </a:lnTo>
                  <a:lnTo>
                    <a:pt x="14592" y="47053"/>
                  </a:lnTo>
                  <a:lnTo>
                    <a:pt x="14967" y="46651"/>
                  </a:lnTo>
                  <a:lnTo>
                    <a:pt x="15682" y="45820"/>
                  </a:lnTo>
                  <a:lnTo>
                    <a:pt x="16673" y="44499"/>
                  </a:lnTo>
                  <a:lnTo>
                    <a:pt x="17280" y="43588"/>
                  </a:lnTo>
                  <a:lnTo>
                    <a:pt x="17870" y="42686"/>
                  </a:lnTo>
                  <a:lnTo>
                    <a:pt x="18977" y="40837"/>
                  </a:lnTo>
                  <a:lnTo>
                    <a:pt x="19504" y="39900"/>
                  </a:lnTo>
                  <a:lnTo>
                    <a:pt x="22085" y="39025"/>
                  </a:lnTo>
                  <a:lnTo>
                    <a:pt x="24674" y="38141"/>
                  </a:lnTo>
                  <a:lnTo>
                    <a:pt x="25210" y="37944"/>
                  </a:lnTo>
                  <a:lnTo>
                    <a:pt x="26291" y="37516"/>
                  </a:lnTo>
                  <a:lnTo>
                    <a:pt x="27344" y="37024"/>
                  </a:lnTo>
                  <a:lnTo>
                    <a:pt x="28380" y="36462"/>
                  </a:lnTo>
                  <a:lnTo>
                    <a:pt x="28871" y="36140"/>
                  </a:lnTo>
                  <a:lnTo>
                    <a:pt x="28166" y="37257"/>
                  </a:lnTo>
                  <a:lnTo>
                    <a:pt x="27478" y="38382"/>
                  </a:lnTo>
                  <a:lnTo>
                    <a:pt x="26683" y="39293"/>
                  </a:lnTo>
                  <a:lnTo>
                    <a:pt x="25862" y="40168"/>
                  </a:lnTo>
                  <a:lnTo>
                    <a:pt x="25406" y="40614"/>
                  </a:lnTo>
                  <a:lnTo>
                    <a:pt x="24460" y="41454"/>
                  </a:lnTo>
                  <a:lnTo>
                    <a:pt x="23951" y="41829"/>
                  </a:lnTo>
                  <a:lnTo>
                    <a:pt x="24478" y="41472"/>
                  </a:lnTo>
                  <a:lnTo>
                    <a:pt x="25469" y="40677"/>
                  </a:lnTo>
                  <a:lnTo>
                    <a:pt x="25942" y="40248"/>
                  </a:lnTo>
                  <a:lnTo>
                    <a:pt x="26469" y="39748"/>
                  </a:lnTo>
                  <a:lnTo>
                    <a:pt x="26987" y="39221"/>
                  </a:lnTo>
                  <a:lnTo>
                    <a:pt x="26496" y="40096"/>
                  </a:lnTo>
                  <a:lnTo>
                    <a:pt x="26041" y="40998"/>
                  </a:lnTo>
                  <a:lnTo>
                    <a:pt x="25683" y="41739"/>
                  </a:lnTo>
                  <a:lnTo>
                    <a:pt x="25219" y="42882"/>
                  </a:lnTo>
                  <a:lnTo>
                    <a:pt x="24951" y="43668"/>
                  </a:lnTo>
                  <a:lnTo>
                    <a:pt x="24835" y="44061"/>
                  </a:lnTo>
                  <a:lnTo>
                    <a:pt x="24728" y="44490"/>
                  </a:lnTo>
                  <a:lnTo>
                    <a:pt x="24576" y="45552"/>
                  </a:lnTo>
                  <a:lnTo>
                    <a:pt x="24442" y="47026"/>
                  </a:lnTo>
                  <a:lnTo>
                    <a:pt x="24433" y="47303"/>
                  </a:lnTo>
                  <a:lnTo>
                    <a:pt x="24505" y="46419"/>
                  </a:lnTo>
                  <a:lnTo>
                    <a:pt x="24683" y="45240"/>
                  </a:lnTo>
                  <a:lnTo>
                    <a:pt x="24853" y="44481"/>
                  </a:lnTo>
                  <a:lnTo>
                    <a:pt x="24969" y="44097"/>
                  </a:lnTo>
                  <a:lnTo>
                    <a:pt x="25103" y="43713"/>
                  </a:lnTo>
                  <a:lnTo>
                    <a:pt x="25389" y="42945"/>
                  </a:lnTo>
                  <a:lnTo>
                    <a:pt x="25889" y="41829"/>
                  </a:lnTo>
                  <a:lnTo>
                    <a:pt x="26264" y="41105"/>
                  </a:lnTo>
                  <a:lnTo>
                    <a:pt x="26639" y="40409"/>
                  </a:lnTo>
                  <a:lnTo>
                    <a:pt x="27451" y="39060"/>
                  </a:lnTo>
                  <a:lnTo>
                    <a:pt x="28755" y="37078"/>
                  </a:lnTo>
                  <a:lnTo>
                    <a:pt x="29657" y="35774"/>
                  </a:lnTo>
                  <a:lnTo>
                    <a:pt x="30041" y="36337"/>
                  </a:lnTo>
                  <a:lnTo>
                    <a:pt x="30845" y="37453"/>
                  </a:lnTo>
                  <a:lnTo>
                    <a:pt x="31282" y="37998"/>
                  </a:lnTo>
                  <a:lnTo>
                    <a:pt x="31675" y="38453"/>
                  </a:lnTo>
                  <a:lnTo>
                    <a:pt x="32488" y="39319"/>
                  </a:lnTo>
                  <a:lnTo>
                    <a:pt x="33765" y="40561"/>
                  </a:lnTo>
                  <a:lnTo>
                    <a:pt x="34622" y="41364"/>
                  </a:lnTo>
                  <a:lnTo>
                    <a:pt x="35480" y="42159"/>
                  </a:lnTo>
                  <a:lnTo>
                    <a:pt x="37158" y="43775"/>
                  </a:lnTo>
                  <a:lnTo>
                    <a:pt x="38355" y="45026"/>
                  </a:lnTo>
                  <a:lnTo>
                    <a:pt x="39114" y="45892"/>
                  </a:lnTo>
                  <a:lnTo>
                    <a:pt x="39837" y="46776"/>
                  </a:lnTo>
                  <a:lnTo>
                    <a:pt x="40507" y="47705"/>
                  </a:lnTo>
                  <a:lnTo>
                    <a:pt x="40820" y="48178"/>
                  </a:lnTo>
                  <a:lnTo>
                    <a:pt x="42025" y="47330"/>
                  </a:lnTo>
                  <a:lnTo>
                    <a:pt x="41668" y="46829"/>
                  </a:lnTo>
                  <a:lnTo>
                    <a:pt x="40918" y="45883"/>
                  </a:lnTo>
                  <a:lnTo>
                    <a:pt x="40123" y="44972"/>
                  </a:lnTo>
                  <a:lnTo>
                    <a:pt x="39293" y="44106"/>
                  </a:lnTo>
                  <a:lnTo>
                    <a:pt x="38864" y="43686"/>
                  </a:lnTo>
                  <a:lnTo>
                    <a:pt x="38007" y="42865"/>
                  </a:lnTo>
                  <a:lnTo>
                    <a:pt x="36247" y="41293"/>
                  </a:lnTo>
                  <a:lnTo>
                    <a:pt x="35354" y="40525"/>
                  </a:lnTo>
                  <a:lnTo>
                    <a:pt x="34461" y="39766"/>
                  </a:lnTo>
                  <a:lnTo>
                    <a:pt x="33158" y="38614"/>
                  </a:lnTo>
                  <a:lnTo>
                    <a:pt x="32327" y="37819"/>
                  </a:lnTo>
                  <a:lnTo>
                    <a:pt x="31934" y="37399"/>
                  </a:lnTo>
                  <a:lnTo>
                    <a:pt x="31497" y="36908"/>
                  </a:lnTo>
                  <a:lnTo>
                    <a:pt x="30657" y="35872"/>
                  </a:lnTo>
                  <a:lnTo>
                    <a:pt x="30264" y="35328"/>
                  </a:lnTo>
                  <a:lnTo>
                    <a:pt x="31122" y="35078"/>
                  </a:lnTo>
                  <a:lnTo>
                    <a:pt x="32845" y="34613"/>
                  </a:lnTo>
                  <a:lnTo>
                    <a:pt x="34578" y="34220"/>
                  </a:lnTo>
                  <a:lnTo>
                    <a:pt x="36337" y="33908"/>
                  </a:lnTo>
                  <a:lnTo>
                    <a:pt x="37212" y="33792"/>
                  </a:lnTo>
                  <a:lnTo>
                    <a:pt x="38123" y="33685"/>
                  </a:lnTo>
                  <a:lnTo>
                    <a:pt x="39944" y="33569"/>
                  </a:lnTo>
                  <a:lnTo>
                    <a:pt x="40855" y="33569"/>
                  </a:lnTo>
                  <a:lnTo>
                    <a:pt x="41284" y="33586"/>
                  </a:lnTo>
                  <a:lnTo>
                    <a:pt x="42061" y="33658"/>
                  </a:lnTo>
                  <a:lnTo>
                    <a:pt x="43275" y="33854"/>
                  </a:lnTo>
                  <a:lnTo>
                    <a:pt x="44436" y="34078"/>
                  </a:lnTo>
                  <a:lnTo>
                    <a:pt x="44142" y="34006"/>
                  </a:lnTo>
                  <a:lnTo>
                    <a:pt x="42525" y="33667"/>
                  </a:lnTo>
                  <a:lnTo>
                    <a:pt x="41346" y="33470"/>
                  </a:lnTo>
                  <a:lnTo>
                    <a:pt x="40855" y="33435"/>
                  </a:lnTo>
                  <a:lnTo>
                    <a:pt x="39944" y="33399"/>
                  </a:lnTo>
                  <a:lnTo>
                    <a:pt x="38114" y="33452"/>
                  </a:lnTo>
                  <a:lnTo>
                    <a:pt x="37194" y="33533"/>
                  </a:lnTo>
                  <a:lnTo>
                    <a:pt x="36087" y="33658"/>
                  </a:lnTo>
                  <a:lnTo>
                    <a:pt x="34979" y="33827"/>
                  </a:lnTo>
                  <a:lnTo>
                    <a:pt x="36024" y="33292"/>
                  </a:lnTo>
                  <a:lnTo>
                    <a:pt x="37051" y="32720"/>
                  </a:lnTo>
                  <a:lnTo>
                    <a:pt x="37703" y="32327"/>
                  </a:lnTo>
                  <a:lnTo>
                    <a:pt x="38667" y="31684"/>
                  </a:lnTo>
                  <a:lnTo>
                    <a:pt x="39275" y="31220"/>
                  </a:lnTo>
                  <a:lnTo>
                    <a:pt x="39569" y="30970"/>
                  </a:lnTo>
                  <a:lnTo>
                    <a:pt x="39266" y="31211"/>
                  </a:lnTo>
                  <a:lnTo>
                    <a:pt x="38641" y="31649"/>
                  </a:lnTo>
                  <a:lnTo>
                    <a:pt x="37667" y="32256"/>
                  </a:lnTo>
                  <a:lnTo>
                    <a:pt x="36989" y="32613"/>
                  </a:lnTo>
                  <a:lnTo>
                    <a:pt x="36310" y="32970"/>
                  </a:lnTo>
                  <a:lnTo>
                    <a:pt x="34935" y="33622"/>
                  </a:lnTo>
                  <a:lnTo>
                    <a:pt x="34247" y="33935"/>
                  </a:lnTo>
                  <a:lnTo>
                    <a:pt x="33158" y="34158"/>
                  </a:lnTo>
                  <a:lnTo>
                    <a:pt x="30997" y="34649"/>
                  </a:lnTo>
                  <a:lnTo>
                    <a:pt x="30997" y="34649"/>
                  </a:lnTo>
                  <a:lnTo>
                    <a:pt x="31479" y="34310"/>
                  </a:lnTo>
                  <a:lnTo>
                    <a:pt x="32372" y="33560"/>
                  </a:lnTo>
                  <a:lnTo>
                    <a:pt x="32801" y="33167"/>
                  </a:lnTo>
                  <a:lnTo>
                    <a:pt x="33399" y="32568"/>
                  </a:lnTo>
                  <a:lnTo>
                    <a:pt x="34533" y="31327"/>
                  </a:lnTo>
                  <a:lnTo>
                    <a:pt x="35078" y="30684"/>
                  </a:lnTo>
                  <a:lnTo>
                    <a:pt x="35997" y="29568"/>
                  </a:lnTo>
                  <a:lnTo>
                    <a:pt x="37783" y="27318"/>
                  </a:lnTo>
                  <a:lnTo>
                    <a:pt x="38667" y="26183"/>
                  </a:lnTo>
                  <a:lnTo>
                    <a:pt x="38703" y="26157"/>
                  </a:lnTo>
                  <a:lnTo>
                    <a:pt x="38739" y="26121"/>
                  </a:lnTo>
                  <a:lnTo>
                    <a:pt x="39686" y="25933"/>
                  </a:lnTo>
                  <a:lnTo>
                    <a:pt x="41570" y="25523"/>
                  </a:lnTo>
                  <a:lnTo>
                    <a:pt x="42507" y="25290"/>
                  </a:lnTo>
                  <a:lnTo>
                    <a:pt x="43463" y="25023"/>
                  </a:lnTo>
                  <a:lnTo>
                    <a:pt x="44865" y="24558"/>
                  </a:lnTo>
                  <a:lnTo>
                    <a:pt x="45785" y="24192"/>
                  </a:lnTo>
                  <a:lnTo>
                    <a:pt x="46240" y="23987"/>
                  </a:lnTo>
                  <a:lnTo>
                    <a:pt x="45785" y="24174"/>
                  </a:lnTo>
                  <a:lnTo>
                    <a:pt x="44856" y="24514"/>
                  </a:lnTo>
                  <a:lnTo>
                    <a:pt x="43436" y="24942"/>
                  </a:lnTo>
                  <a:lnTo>
                    <a:pt x="42481" y="25174"/>
                  </a:lnTo>
                  <a:lnTo>
                    <a:pt x="41597" y="25371"/>
                  </a:lnTo>
                  <a:lnTo>
                    <a:pt x="39828" y="25710"/>
                  </a:lnTo>
                  <a:lnTo>
                    <a:pt x="38935" y="25862"/>
                  </a:lnTo>
                  <a:lnTo>
                    <a:pt x="39096" y="25648"/>
                  </a:lnTo>
                  <a:lnTo>
                    <a:pt x="39257" y="25451"/>
                  </a:lnTo>
                  <a:lnTo>
                    <a:pt x="41025" y="23299"/>
                  </a:lnTo>
                  <a:lnTo>
                    <a:pt x="41927" y="22227"/>
                  </a:lnTo>
                  <a:lnTo>
                    <a:pt x="42338" y="21754"/>
                  </a:lnTo>
                  <a:lnTo>
                    <a:pt x="43168" y="20817"/>
                  </a:lnTo>
                  <a:lnTo>
                    <a:pt x="43615" y="20379"/>
                  </a:lnTo>
                  <a:lnTo>
                    <a:pt x="43927" y="20093"/>
                  </a:lnTo>
                  <a:lnTo>
                    <a:pt x="44570" y="19548"/>
                  </a:lnTo>
                  <a:lnTo>
                    <a:pt x="45570" y="18789"/>
                  </a:lnTo>
                  <a:lnTo>
                    <a:pt x="46919" y="17923"/>
                  </a:lnTo>
                  <a:lnTo>
                    <a:pt x="48214" y="17200"/>
                  </a:lnTo>
                  <a:lnTo>
                    <a:pt x="49928" y="1636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0910" y="15941"/>
                  </a:lnTo>
                  <a:lnTo>
                    <a:pt x="49714" y="16396"/>
                  </a:lnTo>
                  <a:lnTo>
                    <a:pt x="48544" y="16923"/>
                  </a:lnTo>
                  <a:lnTo>
                    <a:pt x="47428" y="17504"/>
                  </a:lnTo>
                  <a:lnTo>
                    <a:pt x="46374" y="18111"/>
                  </a:lnTo>
                  <a:lnTo>
                    <a:pt x="45410" y="18736"/>
                  </a:lnTo>
                  <a:lnTo>
                    <a:pt x="44552" y="19361"/>
                  </a:lnTo>
                  <a:lnTo>
                    <a:pt x="43820" y="19977"/>
                  </a:lnTo>
                  <a:lnTo>
                    <a:pt x="43508" y="20272"/>
                  </a:lnTo>
                  <a:lnTo>
                    <a:pt x="42766" y="21031"/>
                  </a:lnTo>
                  <a:lnTo>
                    <a:pt x="42043" y="21808"/>
                  </a:lnTo>
                  <a:lnTo>
                    <a:pt x="42222" y="21102"/>
                  </a:lnTo>
                  <a:lnTo>
                    <a:pt x="42623" y="19700"/>
                  </a:lnTo>
                  <a:lnTo>
                    <a:pt x="42838" y="19004"/>
                  </a:lnTo>
                  <a:lnTo>
                    <a:pt x="43106" y="18200"/>
                  </a:lnTo>
                  <a:lnTo>
                    <a:pt x="43579" y="17021"/>
                  </a:lnTo>
                  <a:lnTo>
                    <a:pt x="43936" y="16253"/>
                  </a:lnTo>
                  <a:lnTo>
                    <a:pt x="44133" y="15878"/>
                  </a:lnTo>
                  <a:lnTo>
                    <a:pt x="43918" y="16244"/>
                  </a:lnTo>
                  <a:lnTo>
                    <a:pt x="43534" y="17003"/>
                  </a:lnTo>
                  <a:lnTo>
                    <a:pt x="43025" y="18173"/>
                  </a:lnTo>
                  <a:lnTo>
                    <a:pt x="42731" y="18968"/>
                  </a:lnTo>
                  <a:lnTo>
                    <a:pt x="42445" y="19763"/>
                  </a:lnTo>
                  <a:lnTo>
                    <a:pt x="41936" y="21379"/>
                  </a:lnTo>
                  <a:lnTo>
                    <a:pt x="41695" y="22192"/>
                  </a:lnTo>
                  <a:lnTo>
                    <a:pt x="41016" y="22942"/>
                  </a:lnTo>
                  <a:lnTo>
                    <a:pt x="39694" y="24487"/>
                  </a:lnTo>
                  <a:lnTo>
                    <a:pt x="39043" y="25264"/>
                  </a:lnTo>
                  <a:lnTo>
                    <a:pt x="37498" y="27148"/>
                  </a:lnTo>
                  <a:lnTo>
                    <a:pt x="35944" y="29023"/>
                  </a:lnTo>
                  <a:lnTo>
                    <a:pt x="35890" y="27880"/>
                  </a:lnTo>
                  <a:lnTo>
                    <a:pt x="35810" y="25603"/>
                  </a:lnTo>
                  <a:lnTo>
                    <a:pt x="35801" y="24460"/>
                  </a:lnTo>
                  <a:lnTo>
                    <a:pt x="35819" y="23254"/>
                  </a:lnTo>
                  <a:lnTo>
                    <a:pt x="35953" y="21451"/>
                  </a:lnTo>
                  <a:lnTo>
                    <a:pt x="36105" y="20254"/>
                  </a:lnTo>
                  <a:lnTo>
                    <a:pt x="36212" y="19656"/>
                  </a:lnTo>
                  <a:lnTo>
                    <a:pt x="36087" y="20254"/>
                  </a:lnTo>
                  <a:lnTo>
                    <a:pt x="35908" y="21442"/>
                  </a:lnTo>
                  <a:lnTo>
                    <a:pt x="35738" y="23254"/>
                  </a:lnTo>
                  <a:lnTo>
                    <a:pt x="35685" y="24460"/>
                  </a:lnTo>
                  <a:lnTo>
                    <a:pt x="35658" y="25666"/>
                  </a:lnTo>
                  <a:lnTo>
                    <a:pt x="35685" y="28077"/>
                  </a:lnTo>
                  <a:lnTo>
                    <a:pt x="35721" y="29282"/>
                  </a:lnTo>
                  <a:lnTo>
                    <a:pt x="35730" y="29282"/>
                  </a:lnTo>
                  <a:lnTo>
                    <a:pt x="35247" y="29845"/>
                  </a:lnTo>
                  <a:lnTo>
                    <a:pt x="34765" y="30407"/>
                  </a:lnTo>
                  <a:lnTo>
                    <a:pt x="34211" y="31032"/>
                  </a:lnTo>
                  <a:lnTo>
                    <a:pt x="33068" y="32238"/>
                  </a:lnTo>
                  <a:lnTo>
                    <a:pt x="32470" y="32809"/>
                  </a:lnTo>
                  <a:lnTo>
                    <a:pt x="31934" y="33283"/>
                  </a:lnTo>
                  <a:lnTo>
                    <a:pt x="31095" y="33935"/>
                  </a:lnTo>
                  <a:lnTo>
                    <a:pt x="30514" y="34319"/>
                  </a:lnTo>
                  <a:lnTo>
                    <a:pt x="30211" y="34488"/>
                  </a:lnTo>
                  <a:lnTo>
                    <a:pt x="30452" y="33560"/>
                  </a:lnTo>
                  <a:lnTo>
                    <a:pt x="30809" y="31693"/>
                  </a:lnTo>
                  <a:lnTo>
                    <a:pt x="30961" y="30765"/>
                  </a:lnTo>
                  <a:lnTo>
                    <a:pt x="31282" y="28621"/>
                  </a:lnTo>
                  <a:lnTo>
                    <a:pt x="31577" y="26487"/>
                  </a:lnTo>
                  <a:lnTo>
                    <a:pt x="32720" y="17923"/>
                  </a:lnTo>
                  <a:lnTo>
                    <a:pt x="32961" y="16191"/>
                  </a:lnTo>
                  <a:lnTo>
                    <a:pt x="33095" y="15342"/>
                  </a:lnTo>
                  <a:lnTo>
                    <a:pt x="34006" y="14530"/>
                  </a:lnTo>
                  <a:lnTo>
                    <a:pt x="35828" y="12869"/>
                  </a:lnTo>
                  <a:lnTo>
                    <a:pt x="36694" y="12012"/>
                  </a:lnTo>
                  <a:lnTo>
                    <a:pt x="37123" y="11574"/>
                  </a:lnTo>
                  <a:lnTo>
                    <a:pt x="37944" y="10672"/>
                  </a:lnTo>
                  <a:lnTo>
                    <a:pt x="38739" y="9743"/>
                  </a:lnTo>
                  <a:lnTo>
                    <a:pt x="39480" y="8770"/>
                  </a:lnTo>
                  <a:lnTo>
                    <a:pt x="39819" y="8261"/>
                  </a:lnTo>
                  <a:lnTo>
                    <a:pt x="39462" y="8761"/>
                  </a:lnTo>
                  <a:lnTo>
                    <a:pt x="38703" y="9717"/>
                  </a:lnTo>
                  <a:lnTo>
                    <a:pt x="37891" y="10619"/>
                  </a:lnTo>
                  <a:lnTo>
                    <a:pt x="37042" y="11494"/>
                  </a:lnTo>
                  <a:lnTo>
                    <a:pt x="36614" y="11922"/>
                  </a:lnTo>
                  <a:lnTo>
                    <a:pt x="35765" y="12726"/>
                  </a:lnTo>
                  <a:lnTo>
                    <a:pt x="34033" y="14262"/>
                  </a:lnTo>
                  <a:lnTo>
                    <a:pt x="33149" y="15012"/>
                  </a:lnTo>
                  <a:lnTo>
                    <a:pt x="33568" y="12190"/>
                  </a:lnTo>
                  <a:lnTo>
                    <a:pt x="34051" y="9386"/>
                  </a:lnTo>
                  <a:lnTo>
                    <a:pt x="34229" y="8315"/>
                  </a:lnTo>
                  <a:lnTo>
                    <a:pt x="34542" y="6091"/>
                  </a:lnTo>
                  <a:lnTo>
                    <a:pt x="34970" y="2555"/>
                  </a:lnTo>
                  <a:lnTo>
                    <a:pt x="353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4" name="Google Shape;284;p6"/>
          <p:cNvSpPr txBox="1">
            <a:spLocks noGrp="1"/>
          </p:cNvSpPr>
          <p:nvPr>
            <p:ph type="title"/>
          </p:nvPr>
        </p:nvSpPr>
        <p:spPr>
          <a:xfrm>
            <a:off x="2285100" y="1227450"/>
            <a:ext cx="6174900" cy="268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9600"/>
              <a:buNone/>
              <a:defRPr sz="8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" name="Google Shape;286;p7"/>
          <p:cNvSpPr/>
          <p:nvPr/>
        </p:nvSpPr>
        <p:spPr>
          <a:xfrm>
            <a:off x="789851" y="-69162"/>
            <a:ext cx="7636246" cy="7295266"/>
          </a:xfrm>
          <a:custGeom>
            <a:avLst/>
            <a:gdLst/>
            <a:ahLst/>
            <a:cxnLst/>
            <a:rect l="l" t="t" r="r" b="b"/>
            <a:pathLst>
              <a:path w="51598" h="49294" extrusionOk="0">
                <a:moveTo>
                  <a:pt x="18012" y="0"/>
                </a:moveTo>
                <a:lnTo>
                  <a:pt x="17387" y="27"/>
                </a:lnTo>
                <a:lnTo>
                  <a:pt x="16762" y="108"/>
                </a:lnTo>
                <a:lnTo>
                  <a:pt x="16155" y="259"/>
                </a:lnTo>
                <a:lnTo>
                  <a:pt x="15860" y="367"/>
                </a:lnTo>
                <a:lnTo>
                  <a:pt x="15583" y="465"/>
                </a:lnTo>
                <a:lnTo>
                  <a:pt x="15065" y="724"/>
                </a:lnTo>
                <a:lnTo>
                  <a:pt x="14574" y="1036"/>
                </a:lnTo>
                <a:lnTo>
                  <a:pt x="14119" y="1385"/>
                </a:lnTo>
                <a:lnTo>
                  <a:pt x="13690" y="1786"/>
                </a:lnTo>
                <a:lnTo>
                  <a:pt x="13315" y="2224"/>
                </a:lnTo>
                <a:lnTo>
                  <a:pt x="12976" y="2706"/>
                </a:lnTo>
                <a:lnTo>
                  <a:pt x="12690" y="3206"/>
                </a:lnTo>
                <a:lnTo>
                  <a:pt x="12565" y="3474"/>
                </a:lnTo>
                <a:lnTo>
                  <a:pt x="12449" y="3742"/>
                </a:lnTo>
                <a:lnTo>
                  <a:pt x="12261" y="4296"/>
                </a:lnTo>
                <a:lnTo>
                  <a:pt x="12127" y="4867"/>
                </a:lnTo>
                <a:lnTo>
                  <a:pt x="12056" y="5457"/>
                </a:lnTo>
                <a:lnTo>
                  <a:pt x="12047" y="5751"/>
                </a:lnTo>
                <a:lnTo>
                  <a:pt x="12047" y="6091"/>
                </a:lnTo>
                <a:lnTo>
                  <a:pt x="12101" y="6769"/>
                </a:lnTo>
                <a:lnTo>
                  <a:pt x="12172" y="7448"/>
                </a:lnTo>
                <a:lnTo>
                  <a:pt x="12217" y="8127"/>
                </a:lnTo>
                <a:lnTo>
                  <a:pt x="12208" y="8466"/>
                </a:lnTo>
                <a:lnTo>
                  <a:pt x="12172" y="8779"/>
                </a:lnTo>
                <a:lnTo>
                  <a:pt x="12029" y="9323"/>
                </a:lnTo>
                <a:lnTo>
                  <a:pt x="11779" y="9806"/>
                </a:lnTo>
                <a:lnTo>
                  <a:pt x="11449" y="10216"/>
                </a:lnTo>
                <a:lnTo>
                  <a:pt x="11038" y="10574"/>
                </a:lnTo>
                <a:lnTo>
                  <a:pt x="10573" y="10859"/>
                </a:lnTo>
                <a:lnTo>
                  <a:pt x="10064" y="11100"/>
                </a:lnTo>
                <a:lnTo>
                  <a:pt x="9529" y="11279"/>
                </a:lnTo>
                <a:lnTo>
                  <a:pt x="9243" y="11350"/>
                </a:lnTo>
                <a:lnTo>
                  <a:pt x="8904" y="11431"/>
                </a:lnTo>
                <a:lnTo>
                  <a:pt x="8198" y="11538"/>
                </a:lnTo>
                <a:lnTo>
                  <a:pt x="7135" y="11645"/>
                </a:lnTo>
                <a:lnTo>
                  <a:pt x="6073" y="11743"/>
                </a:lnTo>
                <a:lnTo>
                  <a:pt x="5367" y="11850"/>
                </a:lnTo>
                <a:lnTo>
                  <a:pt x="4680" y="12011"/>
                </a:lnTo>
                <a:lnTo>
                  <a:pt x="4010" y="12252"/>
                </a:lnTo>
                <a:lnTo>
                  <a:pt x="3688" y="12413"/>
                </a:lnTo>
                <a:lnTo>
                  <a:pt x="3385" y="12583"/>
                </a:lnTo>
                <a:lnTo>
                  <a:pt x="2831" y="12994"/>
                </a:lnTo>
                <a:lnTo>
                  <a:pt x="2331" y="13485"/>
                </a:lnTo>
                <a:lnTo>
                  <a:pt x="1938" y="14047"/>
                </a:lnTo>
                <a:lnTo>
                  <a:pt x="1786" y="14351"/>
                </a:lnTo>
                <a:lnTo>
                  <a:pt x="1554" y="14654"/>
                </a:lnTo>
                <a:lnTo>
                  <a:pt x="1349" y="14967"/>
                </a:lnTo>
                <a:lnTo>
                  <a:pt x="1063" y="15449"/>
                </a:lnTo>
                <a:lnTo>
                  <a:pt x="608" y="16476"/>
                </a:lnTo>
                <a:lnTo>
                  <a:pt x="277" y="17548"/>
                </a:lnTo>
                <a:lnTo>
                  <a:pt x="81" y="18646"/>
                </a:lnTo>
                <a:lnTo>
                  <a:pt x="27" y="19209"/>
                </a:lnTo>
                <a:lnTo>
                  <a:pt x="0" y="19718"/>
                </a:lnTo>
                <a:lnTo>
                  <a:pt x="18" y="20780"/>
                </a:lnTo>
                <a:lnTo>
                  <a:pt x="143" y="21861"/>
                </a:lnTo>
                <a:lnTo>
                  <a:pt x="393" y="22924"/>
                </a:lnTo>
                <a:lnTo>
                  <a:pt x="670" y="23692"/>
                </a:lnTo>
                <a:lnTo>
                  <a:pt x="902" y="24174"/>
                </a:lnTo>
                <a:lnTo>
                  <a:pt x="1170" y="24629"/>
                </a:lnTo>
                <a:lnTo>
                  <a:pt x="1474" y="25058"/>
                </a:lnTo>
                <a:lnTo>
                  <a:pt x="1813" y="25460"/>
                </a:lnTo>
                <a:lnTo>
                  <a:pt x="2206" y="25817"/>
                </a:lnTo>
                <a:lnTo>
                  <a:pt x="2635" y="26121"/>
                </a:lnTo>
                <a:lnTo>
                  <a:pt x="3108" y="26388"/>
                </a:lnTo>
                <a:lnTo>
                  <a:pt x="3367" y="26496"/>
                </a:lnTo>
                <a:lnTo>
                  <a:pt x="3680" y="26612"/>
                </a:lnTo>
                <a:lnTo>
                  <a:pt x="4323" y="26772"/>
                </a:lnTo>
                <a:lnTo>
                  <a:pt x="5305" y="26880"/>
                </a:lnTo>
                <a:lnTo>
                  <a:pt x="6635" y="26889"/>
                </a:lnTo>
                <a:lnTo>
                  <a:pt x="7627" y="26915"/>
                </a:lnTo>
                <a:lnTo>
                  <a:pt x="8287" y="26978"/>
                </a:lnTo>
                <a:lnTo>
                  <a:pt x="8609" y="27040"/>
                </a:lnTo>
                <a:lnTo>
                  <a:pt x="8877" y="27103"/>
                </a:lnTo>
                <a:lnTo>
                  <a:pt x="9404" y="27273"/>
                </a:lnTo>
                <a:lnTo>
                  <a:pt x="9904" y="27514"/>
                </a:lnTo>
                <a:lnTo>
                  <a:pt x="10350" y="27835"/>
                </a:lnTo>
                <a:lnTo>
                  <a:pt x="10547" y="28040"/>
                </a:lnTo>
                <a:lnTo>
                  <a:pt x="10716" y="28255"/>
                </a:lnTo>
                <a:lnTo>
                  <a:pt x="10949" y="28737"/>
                </a:lnTo>
                <a:lnTo>
                  <a:pt x="11038" y="29255"/>
                </a:lnTo>
                <a:lnTo>
                  <a:pt x="11011" y="29791"/>
                </a:lnTo>
                <a:lnTo>
                  <a:pt x="10949" y="30059"/>
                </a:lnTo>
                <a:lnTo>
                  <a:pt x="10859" y="30362"/>
                </a:lnTo>
                <a:lnTo>
                  <a:pt x="10609" y="30943"/>
                </a:lnTo>
                <a:lnTo>
                  <a:pt x="10127" y="31764"/>
                </a:lnTo>
                <a:lnTo>
                  <a:pt x="9779" y="32291"/>
                </a:lnTo>
                <a:lnTo>
                  <a:pt x="9430" y="32836"/>
                </a:lnTo>
                <a:lnTo>
                  <a:pt x="8930" y="33675"/>
                </a:lnTo>
                <a:lnTo>
                  <a:pt x="8654" y="34256"/>
                </a:lnTo>
                <a:lnTo>
                  <a:pt x="8529" y="34559"/>
                </a:lnTo>
                <a:lnTo>
                  <a:pt x="8421" y="34854"/>
                </a:lnTo>
                <a:lnTo>
                  <a:pt x="8252" y="35461"/>
                </a:lnTo>
                <a:lnTo>
                  <a:pt x="8136" y="36077"/>
                </a:lnTo>
                <a:lnTo>
                  <a:pt x="8082" y="36694"/>
                </a:lnTo>
                <a:lnTo>
                  <a:pt x="8091" y="37319"/>
                </a:lnTo>
                <a:lnTo>
                  <a:pt x="8171" y="37926"/>
                </a:lnTo>
                <a:lnTo>
                  <a:pt x="8332" y="38533"/>
                </a:lnTo>
                <a:lnTo>
                  <a:pt x="8564" y="39114"/>
                </a:lnTo>
                <a:lnTo>
                  <a:pt x="8725" y="39390"/>
                </a:lnTo>
                <a:lnTo>
                  <a:pt x="8868" y="39632"/>
                </a:lnTo>
                <a:lnTo>
                  <a:pt x="9216" y="40078"/>
                </a:lnTo>
                <a:lnTo>
                  <a:pt x="9618" y="40480"/>
                </a:lnTo>
                <a:lnTo>
                  <a:pt x="10064" y="40828"/>
                </a:lnTo>
                <a:lnTo>
                  <a:pt x="10556" y="41114"/>
                </a:lnTo>
                <a:lnTo>
                  <a:pt x="11074" y="41328"/>
                </a:lnTo>
                <a:lnTo>
                  <a:pt x="11618" y="41462"/>
                </a:lnTo>
                <a:lnTo>
                  <a:pt x="12190" y="41498"/>
                </a:lnTo>
                <a:lnTo>
                  <a:pt x="12476" y="41480"/>
                </a:lnTo>
                <a:lnTo>
                  <a:pt x="12726" y="41453"/>
                </a:lnTo>
                <a:lnTo>
                  <a:pt x="13217" y="41337"/>
                </a:lnTo>
                <a:lnTo>
                  <a:pt x="13690" y="41167"/>
                </a:lnTo>
                <a:lnTo>
                  <a:pt x="14145" y="40953"/>
                </a:lnTo>
                <a:lnTo>
                  <a:pt x="14806" y="40578"/>
                </a:lnTo>
                <a:lnTo>
                  <a:pt x="15637" y="39989"/>
                </a:lnTo>
                <a:lnTo>
                  <a:pt x="16039" y="39694"/>
                </a:lnTo>
                <a:lnTo>
                  <a:pt x="16396" y="39426"/>
                </a:lnTo>
                <a:lnTo>
                  <a:pt x="17182" y="38881"/>
                </a:lnTo>
                <a:lnTo>
                  <a:pt x="17807" y="38551"/>
                </a:lnTo>
                <a:lnTo>
                  <a:pt x="18235" y="38381"/>
                </a:lnTo>
                <a:lnTo>
                  <a:pt x="18691" y="38283"/>
                </a:lnTo>
                <a:lnTo>
                  <a:pt x="19146" y="38274"/>
                </a:lnTo>
                <a:lnTo>
                  <a:pt x="19378" y="38310"/>
                </a:lnTo>
                <a:lnTo>
                  <a:pt x="19682" y="38381"/>
                </a:lnTo>
                <a:lnTo>
                  <a:pt x="20200" y="38631"/>
                </a:lnTo>
                <a:lnTo>
                  <a:pt x="20629" y="39006"/>
                </a:lnTo>
                <a:lnTo>
                  <a:pt x="20977" y="39462"/>
                </a:lnTo>
                <a:lnTo>
                  <a:pt x="21254" y="39989"/>
                </a:lnTo>
                <a:lnTo>
                  <a:pt x="21459" y="40551"/>
                </a:lnTo>
                <a:lnTo>
                  <a:pt x="21673" y="41418"/>
                </a:lnTo>
                <a:lnTo>
                  <a:pt x="21754" y="41971"/>
                </a:lnTo>
                <a:lnTo>
                  <a:pt x="21843" y="42703"/>
                </a:lnTo>
                <a:lnTo>
                  <a:pt x="21977" y="43793"/>
                </a:lnTo>
                <a:lnTo>
                  <a:pt x="22102" y="44507"/>
                </a:lnTo>
                <a:lnTo>
                  <a:pt x="22191" y="44864"/>
                </a:lnTo>
                <a:lnTo>
                  <a:pt x="22281" y="45159"/>
                </a:lnTo>
                <a:lnTo>
                  <a:pt x="22495" y="45731"/>
                </a:lnTo>
                <a:lnTo>
                  <a:pt x="22763" y="46284"/>
                </a:lnTo>
                <a:lnTo>
                  <a:pt x="23075" y="46811"/>
                </a:lnTo>
                <a:lnTo>
                  <a:pt x="23254" y="47061"/>
                </a:lnTo>
                <a:lnTo>
                  <a:pt x="23442" y="47293"/>
                </a:lnTo>
                <a:lnTo>
                  <a:pt x="23843" y="47740"/>
                </a:lnTo>
                <a:lnTo>
                  <a:pt x="24290" y="48142"/>
                </a:lnTo>
                <a:lnTo>
                  <a:pt x="24772" y="48490"/>
                </a:lnTo>
                <a:lnTo>
                  <a:pt x="25290" y="48776"/>
                </a:lnTo>
                <a:lnTo>
                  <a:pt x="25835" y="49008"/>
                </a:lnTo>
                <a:lnTo>
                  <a:pt x="26406" y="49178"/>
                </a:lnTo>
                <a:lnTo>
                  <a:pt x="27005" y="49267"/>
                </a:lnTo>
                <a:lnTo>
                  <a:pt x="27308" y="49285"/>
                </a:lnTo>
                <a:lnTo>
                  <a:pt x="27621" y="49294"/>
                </a:lnTo>
                <a:lnTo>
                  <a:pt x="28228" y="49231"/>
                </a:lnTo>
                <a:lnTo>
                  <a:pt x="28817" y="49106"/>
                </a:lnTo>
                <a:lnTo>
                  <a:pt x="29371" y="48901"/>
                </a:lnTo>
                <a:lnTo>
                  <a:pt x="29898" y="48624"/>
                </a:lnTo>
                <a:lnTo>
                  <a:pt x="30380" y="48285"/>
                </a:lnTo>
                <a:lnTo>
                  <a:pt x="30818" y="47874"/>
                </a:lnTo>
                <a:lnTo>
                  <a:pt x="31202" y="47401"/>
                </a:lnTo>
                <a:lnTo>
                  <a:pt x="31371" y="47142"/>
                </a:lnTo>
                <a:lnTo>
                  <a:pt x="31550" y="46847"/>
                </a:lnTo>
                <a:lnTo>
                  <a:pt x="31863" y="46231"/>
                </a:lnTo>
                <a:lnTo>
                  <a:pt x="32255" y="45266"/>
                </a:lnTo>
                <a:lnTo>
                  <a:pt x="32505" y="44623"/>
                </a:lnTo>
                <a:lnTo>
                  <a:pt x="33059" y="43186"/>
                </a:lnTo>
                <a:lnTo>
                  <a:pt x="33613" y="41748"/>
                </a:lnTo>
                <a:lnTo>
                  <a:pt x="34122" y="40382"/>
                </a:lnTo>
                <a:lnTo>
                  <a:pt x="34658" y="39015"/>
                </a:lnTo>
                <a:lnTo>
                  <a:pt x="34783" y="38730"/>
                </a:lnTo>
                <a:lnTo>
                  <a:pt x="35068" y="38167"/>
                </a:lnTo>
                <a:lnTo>
                  <a:pt x="35435" y="37667"/>
                </a:lnTo>
                <a:lnTo>
                  <a:pt x="35774" y="37354"/>
                </a:lnTo>
                <a:lnTo>
                  <a:pt x="36033" y="37185"/>
                </a:lnTo>
                <a:lnTo>
                  <a:pt x="36176" y="37104"/>
                </a:lnTo>
                <a:lnTo>
                  <a:pt x="36479" y="36979"/>
                </a:lnTo>
                <a:lnTo>
                  <a:pt x="37104" y="36845"/>
                </a:lnTo>
                <a:lnTo>
                  <a:pt x="37747" y="36828"/>
                </a:lnTo>
                <a:lnTo>
                  <a:pt x="38390" y="36917"/>
                </a:lnTo>
                <a:lnTo>
                  <a:pt x="39364" y="37167"/>
                </a:lnTo>
                <a:lnTo>
                  <a:pt x="40605" y="37613"/>
                </a:lnTo>
                <a:lnTo>
                  <a:pt x="41194" y="37819"/>
                </a:lnTo>
                <a:lnTo>
                  <a:pt x="41498" y="37917"/>
                </a:lnTo>
                <a:lnTo>
                  <a:pt x="42132" y="38096"/>
                </a:lnTo>
                <a:lnTo>
                  <a:pt x="42757" y="38221"/>
                </a:lnTo>
                <a:lnTo>
                  <a:pt x="43391" y="38283"/>
                </a:lnTo>
                <a:lnTo>
                  <a:pt x="44016" y="38283"/>
                </a:lnTo>
                <a:lnTo>
                  <a:pt x="44632" y="38194"/>
                </a:lnTo>
                <a:lnTo>
                  <a:pt x="45240" y="38024"/>
                </a:lnTo>
                <a:lnTo>
                  <a:pt x="45829" y="37747"/>
                </a:lnTo>
                <a:lnTo>
                  <a:pt x="46115" y="37569"/>
                </a:lnTo>
                <a:lnTo>
                  <a:pt x="46356" y="37399"/>
                </a:lnTo>
                <a:lnTo>
                  <a:pt x="46802" y="37033"/>
                </a:lnTo>
                <a:lnTo>
                  <a:pt x="47204" y="36613"/>
                </a:lnTo>
                <a:lnTo>
                  <a:pt x="47579" y="36167"/>
                </a:lnTo>
                <a:lnTo>
                  <a:pt x="48088" y="35443"/>
                </a:lnTo>
                <a:lnTo>
                  <a:pt x="48669" y="34425"/>
                </a:lnTo>
                <a:lnTo>
                  <a:pt x="48919" y="33907"/>
                </a:lnTo>
                <a:lnTo>
                  <a:pt x="49205" y="33327"/>
                </a:lnTo>
                <a:lnTo>
                  <a:pt x="49589" y="32398"/>
                </a:lnTo>
                <a:lnTo>
                  <a:pt x="49794" y="31755"/>
                </a:lnTo>
                <a:lnTo>
                  <a:pt x="49937" y="31103"/>
                </a:lnTo>
                <a:lnTo>
                  <a:pt x="49990" y="30452"/>
                </a:lnTo>
                <a:lnTo>
                  <a:pt x="49928" y="29809"/>
                </a:lnTo>
                <a:lnTo>
                  <a:pt x="49740" y="29175"/>
                </a:lnTo>
                <a:lnTo>
                  <a:pt x="49580" y="28871"/>
                </a:lnTo>
                <a:lnTo>
                  <a:pt x="49401" y="28594"/>
                </a:lnTo>
                <a:lnTo>
                  <a:pt x="48981" y="28112"/>
                </a:lnTo>
                <a:lnTo>
                  <a:pt x="48517" y="27665"/>
                </a:lnTo>
                <a:lnTo>
                  <a:pt x="48061" y="27219"/>
                </a:lnTo>
                <a:lnTo>
                  <a:pt x="47847" y="26969"/>
                </a:lnTo>
                <a:lnTo>
                  <a:pt x="47686" y="26755"/>
                </a:lnTo>
                <a:lnTo>
                  <a:pt x="47401" y="26290"/>
                </a:lnTo>
                <a:lnTo>
                  <a:pt x="47186" y="25790"/>
                </a:lnTo>
                <a:lnTo>
                  <a:pt x="47026" y="25263"/>
                </a:lnTo>
                <a:lnTo>
                  <a:pt x="46981" y="24995"/>
                </a:lnTo>
                <a:lnTo>
                  <a:pt x="46936" y="24727"/>
                </a:lnTo>
                <a:lnTo>
                  <a:pt x="46918" y="24174"/>
                </a:lnTo>
                <a:lnTo>
                  <a:pt x="46954" y="23629"/>
                </a:lnTo>
                <a:lnTo>
                  <a:pt x="47061" y="23093"/>
                </a:lnTo>
                <a:lnTo>
                  <a:pt x="47142" y="22834"/>
                </a:lnTo>
                <a:lnTo>
                  <a:pt x="47249" y="22540"/>
                </a:lnTo>
                <a:lnTo>
                  <a:pt x="47535" y="22004"/>
                </a:lnTo>
                <a:lnTo>
                  <a:pt x="47892" y="21504"/>
                </a:lnTo>
                <a:lnTo>
                  <a:pt x="48303" y="21048"/>
                </a:lnTo>
                <a:lnTo>
                  <a:pt x="48526" y="20834"/>
                </a:lnTo>
                <a:lnTo>
                  <a:pt x="48999" y="20405"/>
                </a:lnTo>
                <a:lnTo>
                  <a:pt x="49955" y="19548"/>
                </a:lnTo>
                <a:lnTo>
                  <a:pt x="50598" y="18852"/>
                </a:lnTo>
                <a:lnTo>
                  <a:pt x="50973" y="18351"/>
                </a:lnTo>
                <a:lnTo>
                  <a:pt x="51276" y="17798"/>
                </a:lnTo>
                <a:lnTo>
                  <a:pt x="51491" y="17200"/>
                </a:lnTo>
                <a:lnTo>
                  <a:pt x="51553" y="16869"/>
                </a:lnTo>
                <a:lnTo>
                  <a:pt x="51598" y="16557"/>
                </a:lnTo>
                <a:lnTo>
                  <a:pt x="51571" y="15976"/>
                </a:lnTo>
                <a:lnTo>
                  <a:pt x="51437" y="15431"/>
                </a:lnTo>
                <a:lnTo>
                  <a:pt x="51187" y="14949"/>
                </a:lnTo>
                <a:lnTo>
                  <a:pt x="50857" y="14521"/>
                </a:lnTo>
                <a:lnTo>
                  <a:pt x="50437" y="14145"/>
                </a:lnTo>
                <a:lnTo>
                  <a:pt x="49955" y="13842"/>
                </a:lnTo>
                <a:lnTo>
                  <a:pt x="49428" y="13610"/>
                </a:lnTo>
                <a:lnTo>
                  <a:pt x="49142" y="13529"/>
                </a:lnTo>
                <a:lnTo>
                  <a:pt x="48812" y="13449"/>
                </a:lnTo>
                <a:lnTo>
                  <a:pt x="48142" y="13369"/>
                </a:lnTo>
                <a:lnTo>
                  <a:pt x="47133" y="13378"/>
                </a:lnTo>
                <a:lnTo>
                  <a:pt x="45784" y="13511"/>
                </a:lnTo>
                <a:lnTo>
                  <a:pt x="44784" y="13556"/>
                </a:lnTo>
                <a:lnTo>
                  <a:pt x="44114" y="13511"/>
                </a:lnTo>
                <a:lnTo>
                  <a:pt x="43775" y="13458"/>
                </a:lnTo>
                <a:lnTo>
                  <a:pt x="43507" y="13395"/>
                </a:lnTo>
                <a:lnTo>
                  <a:pt x="42980" y="13217"/>
                </a:lnTo>
                <a:lnTo>
                  <a:pt x="42480" y="12976"/>
                </a:lnTo>
                <a:lnTo>
                  <a:pt x="42016" y="12681"/>
                </a:lnTo>
                <a:lnTo>
                  <a:pt x="41587" y="12333"/>
                </a:lnTo>
                <a:lnTo>
                  <a:pt x="41203" y="11931"/>
                </a:lnTo>
                <a:lnTo>
                  <a:pt x="40873" y="11484"/>
                </a:lnTo>
                <a:lnTo>
                  <a:pt x="40596" y="11011"/>
                </a:lnTo>
                <a:lnTo>
                  <a:pt x="40489" y="10752"/>
                </a:lnTo>
                <a:lnTo>
                  <a:pt x="40355" y="10404"/>
                </a:lnTo>
                <a:lnTo>
                  <a:pt x="40176" y="9689"/>
                </a:lnTo>
                <a:lnTo>
                  <a:pt x="40033" y="8582"/>
                </a:lnTo>
                <a:lnTo>
                  <a:pt x="39971" y="7850"/>
                </a:lnTo>
                <a:lnTo>
                  <a:pt x="39900" y="7171"/>
                </a:lnTo>
                <a:lnTo>
                  <a:pt x="39712" y="6171"/>
                </a:lnTo>
                <a:lnTo>
                  <a:pt x="39524" y="5528"/>
                </a:lnTo>
                <a:lnTo>
                  <a:pt x="39399" y="5207"/>
                </a:lnTo>
                <a:lnTo>
                  <a:pt x="39274" y="4921"/>
                </a:lnTo>
                <a:lnTo>
                  <a:pt x="38980" y="4376"/>
                </a:lnTo>
                <a:lnTo>
                  <a:pt x="38640" y="3858"/>
                </a:lnTo>
                <a:lnTo>
                  <a:pt x="38247" y="3385"/>
                </a:lnTo>
                <a:lnTo>
                  <a:pt x="37801" y="2965"/>
                </a:lnTo>
                <a:lnTo>
                  <a:pt x="37319" y="2590"/>
                </a:lnTo>
                <a:lnTo>
                  <a:pt x="36783" y="2278"/>
                </a:lnTo>
                <a:lnTo>
                  <a:pt x="36211" y="2045"/>
                </a:lnTo>
                <a:lnTo>
                  <a:pt x="35908" y="1947"/>
                </a:lnTo>
                <a:lnTo>
                  <a:pt x="35604" y="1876"/>
                </a:lnTo>
                <a:lnTo>
                  <a:pt x="34988" y="1804"/>
                </a:lnTo>
                <a:lnTo>
                  <a:pt x="34390" y="1813"/>
                </a:lnTo>
                <a:lnTo>
                  <a:pt x="33809" y="1920"/>
                </a:lnTo>
                <a:lnTo>
                  <a:pt x="33247" y="2099"/>
                </a:lnTo>
                <a:lnTo>
                  <a:pt x="32720" y="2358"/>
                </a:lnTo>
                <a:lnTo>
                  <a:pt x="32220" y="2697"/>
                </a:lnTo>
                <a:lnTo>
                  <a:pt x="31764" y="3108"/>
                </a:lnTo>
                <a:lnTo>
                  <a:pt x="31559" y="3340"/>
                </a:lnTo>
                <a:lnTo>
                  <a:pt x="31237" y="3733"/>
                </a:lnTo>
                <a:lnTo>
                  <a:pt x="30621" y="4626"/>
                </a:lnTo>
                <a:lnTo>
                  <a:pt x="30112" y="5260"/>
                </a:lnTo>
                <a:lnTo>
                  <a:pt x="29746" y="5644"/>
                </a:lnTo>
                <a:lnTo>
                  <a:pt x="29326" y="5957"/>
                </a:lnTo>
                <a:lnTo>
                  <a:pt x="28862" y="6180"/>
                </a:lnTo>
                <a:lnTo>
                  <a:pt x="28594" y="6251"/>
                </a:lnTo>
                <a:lnTo>
                  <a:pt x="28282" y="6305"/>
                </a:lnTo>
                <a:lnTo>
                  <a:pt x="27674" y="6287"/>
                </a:lnTo>
                <a:lnTo>
                  <a:pt x="27076" y="6153"/>
                </a:lnTo>
                <a:lnTo>
                  <a:pt x="26496" y="5912"/>
                </a:lnTo>
                <a:lnTo>
                  <a:pt x="25951" y="5591"/>
                </a:lnTo>
                <a:lnTo>
                  <a:pt x="25433" y="5207"/>
                </a:lnTo>
                <a:lnTo>
                  <a:pt x="24727" y="4573"/>
                </a:lnTo>
                <a:lnTo>
                  <a:pt x="24326" y="4135"/>
                </a:lnTo>
                <a:lnTo>
                  <a:pt x="23513" y="3180"/>
                </a:lnTo>
                <a:lnTo>
                  <a:pt x="22236" y="1795"/>
                </a:lnTo>
                <a:lnTo>
                  <a:pt x="21522" y="1197"/>
                </a:lnTo>
                <a:lnTo>
                  <a:pt x="21004" y="849"/>
                </a:lnTo>
                <a:lnTo>
                  <a:pt x="20727" y="688"/>
                </a:lnTo>
                <a:lnTo>
                  <a:pt x="20450" y="545"/>
                </a:lnTo>
                <a:lnTo>
                  <a:pt x="19870" y="313"/>
                </a:lnTo>
                <a:lnTo>
                  <a:pt x="19262" y="143"/>
                </a:lnTo>
                <a:lnTo>
                  <a:pt x="18646" y="45"/>
                </a:lnTo>
                <a:lnTo>
                  <a:pt x="18012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7" name="Google Shape;287;p7"/>
          <p:cNvSpPr/>
          <p:nvPr/>
        </p:nvSpPr>
        <p:spPr>
          <a:xfrm>
            <a:off x="2457902" y="4198724"/>
            <a:ext cx="6762303" cy="1974673"/>
          </a:xfrm>
          <a:custGeom>
            <a:avLst/>
            <a:gdLst/>
            <a:ahLst/>
            <a:cxnLst/>
            <a:rect l="l" t="t" r="r" b="b"/>
            <a:pathLst>
              <a:path w="213642" h="62386" extrusionOk="0">
                <a:moveTo>
                  <a:pt x="194486" y="1"/>
                </a:moveTo>
                <a:lnTo>
                  <a:pt x="190227" y="63"/>
                </a:lnTo>
                <a:lnTo>
                  <a:pt x="185967" y="206"/>
                </a:lnTo>
                <a:lnTo>
                  <a:pt x="181725" y="420"/>
                </a:lnTo>
                <a:lnTo>
                  <a:pt x="177493" y="697"/>
                </a:lnTo>
                <a:lnTo>
                  <a:pt x="173269" y="1028"/>
                </a:lnTo>
                <a:lnTo>
                  <a:pt x="169072" y="1412"/>
                </a:lnTo>
                <a:lnTo>
                  <a:pt x="164901" y="1858"/>
                </a:lnTo>
                <a:lnTo>
                  <a:pt x="160758" y="2340"/>
                </a:lnTo>
                <a:lnTo>
                  <a:pt x="156641" y="2867"/>
                </a:lnTo>
                <a:lnTo>
                  <a:pt x="150533" y="3716"/>
                </a:lnTo>
                <a:lnTo>
                  <a:pt x="146514" y="4332"/>
                </a:lnTo>
                <a:lnTo>
                  <a:pt x="142192" y="5019"/>
                </a:lnTo>
                <a:lnTo>
                  <a:pt x="133620" y="6466"/>
                </a:lnTo>
                <a:lnTo>
                  <a:pt x="125118" y="8002"/>
                </a:lnTo>
                <a:lnTo>
                  <a:pt x="116724" y="9636"/>
                </a:lnTo>
                <a:lnTo>
                  <a:pt x="108419" y="11369"/>
                </a:lnTo>
                <a:lnTo>
                  <a:pt x="100230" y="13181"/>
                </a:lnTo>
                <a:lnTo>
                  <a:pt x="92149" y="15083"/>
                </a:lnTo>
                <a:lnTo>
                  <a:pt x="84192" y="17066"/>
                </a:lnTo>
                <a:lnTo>
                  <a:pt x="80272" y="18102"/>
                </a:lnTo>
                <a:lnTo>
                  <a:pt x="78147" y="18664"/>
                </a:lnTo>
                <a:lnTo>
                  <a:pt x="73941" y="19852"/>
                </a:lnTo>
                <a:lnTo>
                  <a:pt x="67672" y="21718"/>
                </a:lnTo>
                <a:lnTo>
                  <a:pt x="59349" y="24299"/>
                </a:lnTo>
                <a:lnTo>
                  <a:pt x="50982" y="26871"/>
                </a:lnTo>
                <a:lnTo>
                  <a:pt x="44606" y="28737"/>
                </a:lnTo>
                <a:lnTo>
                  <a:pt x="40301" y="29925"/>
                </a:lnTo>
                <a:lnTo>
                  <a:pt x="35926" y="31059"/>
                </a:lnTo>
                <a:lnTo>
                  <a:pt x="31479" y="32113"/>
                </a:lnTo>
                <a:lnTo>
                  <a:pt x="26942" y="33077"/>
                </a:lnTo>
                <a:lnTo>
                  <a:pt x="22299" y="33943"/>
                </a:lnTo>
                <a:lnTo>
                  <a:pt x="17557" y="34694"/>
                </a:lnTo>
                <a:lnTo>
                  <a:pt x="12681" y="35310"/>
                </a:lnTo>
                <a:lnTo>
                  <a:pt x="10190" y="35560"/>
                </a:lnTo>
                <a:lnTo>
                  <a:pt x="10029" y="35497"/>
                </a:lnTo>
                <a:lnTo>
                  <a:pt x="9654" y="35417"/>
                </a:lnTo>
                <a:lnTo>
                  <a:pt x="9225" y="35390"/>
                </a:lnTo>
                <a:lnTo>
                  <a:pt x="8770" y="35435"/>
                </a:lnTo>
                <a:lnTo>
                  <a:pt x="8529" y="35497"/>
                </a:lnTo>
                <a:lnTo>
                  <a:pt x="8064" y="35640"/>
                </a:lnTo>
                <a:lnTo>
                  <a:pt x="7627" y="35801"/>
                </a:lnTo>
                <a:lnTo>
                  <a:pt x="7421" y="35819"/>
                </a:lnTo>
                <a:lnTo>
                  <a:pt x="7225" y="35837"/>
                </a:lnTo>
                <a:lnTo>
                  <a:pt x="7064" y="35863"/>
                </a:lnTo>
                <a:lnTo>
                  <a:pt x="6939" y="35944"/>
                </a:lnTo>
                <a:lnTo>
                  <a:pt x="6912" y="36006"/>
                </a:lnTo>
                <a:lnTo>
                  <a:pt x="6921" y="36042"/>
                </a:lnTo>
                <a:lnTo>
                  <a:pt x="6412" y="36229"/>
                </a:lnTo>
                <a:lnTo>
                  <a:pt x="5475" y="36631"/>
                </a:lnTo>
                <a:lnTo>
                  <a:pt x="4635" y="37060"/>
                </a:lnTo>
                <a:lnTo>
                  <a:pt x="3894" y="37506"/>
                </a:lnTo>
                <a:lnTo>
                  <a:pt x="3233" y="37971"/>
                </a:lnTo>
                <a:lnTo>
                  <a:pt x="2653" y="38453"/>
                </a:lnTo>
                <a:lnTo>
                  <a:pt x="2144" y="38953"/>
                </a:lnTo>
                <a:lnTo>
                  <a:pt x="1706" y="39471"/>
                </a:lnTo>
                <a:lnTo>
                  <a:pt x="1331" y="39998"/>
                </a:lnTo>
                <a:lnTo>
                  <a:pt x="1019" y="40543"/>
                </a:lnTo>
                <a:lnTo>
                  <a:pt x="760" y="41087"/>
                </a:lnTo>
                <a:lnTo>
                  <a:pt x="554" y="41650"/>
                </a:lnTo>
                <a:lnTo>
                  <a:pt x="304" y="42498"/>
                </a:lnTo>
                <a:lnTo>
                  <a:pt x="117" y="43632"/>
                </a:lnTo>
                <a:lnTo>
                  <a:pt x="63" y="44213"/>
                </a:lnTo>
                <a:lnTo>
                  <a:pt x="27" y="44713"/>
                </a:lnTo>
                <a:lnTo>
                  <a:pt x="1" y="45704"/>
                </a:lnTo>
                <a:lnTo>
                  <a:pt x="36" y="46704"/>
                </a:lnTo>
                <a:lnTo>
                  <a:pt x="134" y="47695"/>
                </a:lnTo>
                <a:lnTo>
                  <a:pt x="295" y="48687"/>
                </a:lnTo>
                <a:lnTo>
                  <a:pt x="510" y="49678"/>
                </a:lnTo>
                <a:lnTo>
                  <a:pt x="786" y="50660"/>
                </a:lnTo>
                <a:lnTo>
                  <a:pt x="1108" y="51643"/>
                </a:lnTo>
                <a:lnTo>
                  <a:pt x="1492" y="52625"/>
                </a:lnTo>
                <a:lnTo>
                  <a:pt x="1929" y="53598"/>
                </a:lnTo>
                <a:lnTo>
                  <a:pt x="2421" y="54572"/>
                </a:lnTo>
                <a:lnTo>
                  <a:pt x="2956" y="55536"/>
                </a:lnTo>
                <a:lnTo>
                  <a:pt x="3546" y="56491"/>
                </a:lnTo>
                <a:lnTo>
                  <a:pt x="4189" y="57456"/>
                </a:lnTo>
                <a:lnTo>
                  <a:pt x="5242" y="58876"/>
                </a:lnTo>
                <a:lnTo>
                  <a:pt x="6010" y="59822"/>
                </a:lnTo>
                <a:lnTo>
                  <a:pt x="6082" y="59903"/>
                </a:lnTo>
                <a:lnTo>
                  <a:pt x="6260" y="60037"/>
                </a:lnTo>
                <a:lnTo>
                  <a:pt x="6600" y="60206"/>
                </a:lnTo>
                <a:lnTo>
                  <a:pt x="7171" y="60331"/>
                </a:lnTo>
                <a:lnTo>
                  <a:pt x="7859" y="60376"/>
                </a:lnTo>
                <a:lnTo>
                  <a:pt x="8243" y="60358"/>
                </a:lnTo>
                <a:lnTo>
                  <a:pt x="10359" y="60242"/>
                </a:lnTo>
                <a:lnTo>
                  <a:pt x="14601" y="60072"/>
                </a:lnTo>
                <a:lnTo>
                  <a:pt x="18843" y="59983"/>
                </a:lnTo>
                <a:lnTo>
                  <a:pt x="23076" y="59965"/>
                </a:lnTo>
                <a:lnTo>
                  <a:pt x="27299" y="60037"/>
                </a:lnTo>
                <a:lnTo>
                  <a:pt x="31514" y="60188"/>
                </a:lnTo>
                <a:lnTo>
                  <a:pt x="35720" y="60430"/>
                </a:lnTo>
                <a:lnTo>
                  <a:pt x="39909" y="60751"/>
                </a:lnTo>
                <a:lnTo>
                  <a:pt x="41998" y="60956"/>
                </a:lnTo>
                <a:lnTo>
                  <a:pt x="45499" y="61314"/>
                </a:lnTo>
                <a:lnTo>
                  <a:pt x="50473" y="61769"/>
                </a:lnTo>
                <a:lnTo>
                  <a:pt x="53723" y="62019"/>
                </a:lnTo>
                <a:lnTo>
                  <a:pt x="56965" y="62216"/>
                </a:lnTo>
                <a:lnTo>
                  <a:pt x="60251" y="62341"/>
                </a:lnTo>
                <a:lnTo>
                  <a:pt x="63618" y="62385"/>
                </a:lnTo>
                <a:lnTo>
                  <a:pt x="67127" y="62332"/>
                </a:lnTo>
                <a:lnTo>
                  <a:pt x="68958" y="62269"/>
                </a:lnTo>
                <a:lnTo>
                  <a:pt x="84130" y="61608"/>
                </a:lnTo>
                <a:lnTo>
                  <a:pt x="106883" y="60581"/>
                </a:lnTo>
                <a:lnTo>
                  <a:pt x="118278" y="60144"/>
                </a:lnTo>
                <a:lnTo>
                  <a:pt x="125877" y="59903"/>
                </a:lnTo>
                <a:lnTo>
                  <a:pt x="129681" y="59804"/>
                </a:lnTo>
                <a:lnTo>
                  <a:pt x="132271" y="59742"/>
                </a:lnTo>
                <a:lnTo>
                  <a:pt x="137468" y="59679"/>
                </a:lnTo>
                <a:lnTo>
                  <a:pt x="145291" y="59671"/>
                </a:lnTo>
                <a:lnTo>
                  <a:pt x="155784" y="59804"/>
                </a:lnTo>
                <a:lnTo>
                  <a:pt x="166321" y="60046"/>
                </a:lnTo>
                <a:lnTo>
                  <a:pt x="176876" y="60305"/>
                </a:lnTo>
                <a:lnTo>
                  <a:pt x="187432" y="60537"/>
                </a:lnTo>
                <a:lnTo>
                  <a:pt x="195326" y="60635"/>
                </a:lnTo>
                <a:lnTo>
                  <a:pt x="200577" y="60662"/>
                </a:lnTo>
                <a:lnTo>
                  <a:pt x="205818" y="60644"/>
                </a:lnTo>
                <a:lnTo>
                  <a:pt x="211042" y="60564"/>
                </a:lnTo>
                <a:lnTo>
                  <a:pt x="213641" y="60501"/>
                </a:lnTo>
                <a:lnTo>
                  <a:pt x="213641" y="715"/>
                </a:lnTo>
                <a:lnTo>
                  <a:pt x="211525" y="536"/>
                </a:lnTo>
                <a:lnTo>
                  <a:pt x="207274" y="269"/>
                </a:lnTo>
                <a:lnTo>
                  <a:pt x="203014" y="99"/>
                </a:lnTo>
                <a:lnTo>
                  <a:pt x="198755" y="10"/>
                </a:lnTo>
                <a:lnTo>
                  <a:pt x="194486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8" name="Google Shape;288;p7"/>
          <p:cNvGrpSpPr/>
          <p:nvPr/>
        </p:nvGrpSpPr>
        <p:grpSpPr>
          <a:xfrm>
            <a:off x="7823699" y="-115423"/>
            <a:ext cx="2136965" cy="2060784"/>
            <a:chOff x="198099" y="215977"/>
            <a:chExt cx="2136965" cy="2060784"/>
          </a:xfrm>
        </p:grpSpPr>
        <p:sp>
          <p:nvSpPr>
            <p:cNvPr id="289" name="Google Shape;289;p7"/>
            <p:cNvSpPr/>
            <p:nvPr/>
          </p:nvSpPr>
          <p:spPr>
            <a:xfrm rot="-368034">
              <a:off x="292063" y="314773"/>
              <a:ext cx="1949037" cy="1863192"/>
            </a:xfrm>
            <a:custGeom>
              <a:avLst/>
              <a:gdLst/>
              <a:ahLst/>
              <a:cxnLst/>
              <a:rect l="l" t="t" r="r" b="b"/>
              <a:pathLst>
                <a:path w="60234" h="57581" extrusionOk="0">
                  <a:moveTo>
                    <a:pt x="41597" y="0"/>
                  </a:moveTo>
                  <a:lnTo>
                    <a:pt x="41043" y="1000"/>
                  </a:lnTo>
                  <a:lnTo>
                    <a:pt x="39837" y="3117"/>
                  </a:lnTo>
                  <a:lnTo>
                    <a:pt x="39123" y="4197"/>
                  </a:lnTo>
                  <a:lnTo>
                    <a:pt x="38623" y="4876"/>
                  </a:lnTo>
                  <a:lnTo>
                    <a:pt x="38096" y="5492"/>
                  </a:lnTo>
                  <a:lnTo>
                    <a:pt x="37551" y="6019"/>
                  </a:lnTo>
                  <a:lnTo>
                    <a:pt x="36989" y="6439"/>
                  </a:lnTo>
                  <a:lnTo>
                    <a:pt x="36426" y="6715"/>
                  </a:lnTo>
                  <a:lnTo>
                    <a:pt x="35989" y="6814"/>
                  </a:lnTo>
                  <a:lnTo>
                    <a:pt x="35703" y="6832"/>
                  </a:lnTo>
                  <a:lnTo>
                    <a:pt x="35417" y="6796"/>
                  </a:lnTo>
                  <a:lnTo>
                    <a:pt x="35122" y="6707"/>
                  </a:lnTo>
                  <a:lnTo>
                    <a:pt x="34837" y="6564"/>
                  </a:lnTo>
                  <a:lnTo>
                    <a:pt x="34551" y="6367"/>
                  </a:lnTo>
                  <a:lnTo>
                    <a:pt x="34265" y="6108"/>
                  </a:lnTo>
                  <a:lnTo>
                    <a:pt x="33979" y="5778"/>
                  </a:lnTo>
                  <a:lnTo>
                    <a:pt x="33845" y="5590"/>
                  </a:lnTo>
                  <a:lnTo>
                    <a:pt x="33738" y="5715"/>
                  </a:lnTo>
                  <a:lnTo>
                    <a:pt x="33577" y="6144"/>
                  </a:lnTo>
                  <a:lnTo>
                    <a:pt x="33417" y="7055"/>
                  </a:lnTo>
                  <a:lnTo>
                    <a:pt x="33301" y="8519"/>
                  </a:lnTo>
                  <a:lnTo>
                    <a:pt x="33211" y="9823"/>
                  </a:lnTo>
                  <a:lnTo>
                    <a:pt x="33149" y="10234"/>
                  </a:lnTo>
                  <a:lnTo>
                    <a:pt x="32988" y="10886"/>
                  </a:lnTo>
                  <a:lnTo>
                    <a:pt x="32479" y="12600"/>
                  </a:lnTo>
                  <a:lnTo>
                    <a:pt x="31854" y="14395"/>
                  </a:lnTo>
                  <a:lnTo>
                    <a:pt x="31282" y="15869"/>
                  </a:lnTo>
                  <a:lnTo>
                    <a:pt x="31068" y="16306"/>
                  </a:lnTo>
                  <a:lnTo>
                    <a:pt x="30863" y="16681"/>
                  </a:lnTo>
                  <a:lnTo>
                    <a:pt x="30515" y="17155"/>
                  </a:lnTo>
                  <a:lnTo>
                    <a:pt x="30291" y="17324"/>
                  </a:lnTo>
                  <a:lnTo>
                    <a:pt x="30148" y="17360"/>
                  </a:lnTo>
                  <a:lnTo>
                    <a:pt x="29961" y="17324"/>
                  </a:lnTo>
                  <a:lnTo>
                    <a:pt x="29747" y="17119"/>
                  </a:lnTo>
                  <a:lnTo>
                    <a:pt x="29541" y="16806"/>
                  </a:lnTo>
                  <a:lnTo>
                    <a:pt x="29264" y="16226"/>
                  </a:lnTo>
                  <a:lnTo>
                    <a:pt x="29059" y="15869"/>
                  </a:lnTo>
                  <a:lnTo>
                    <a:pt x="28764" y="15333"/>
                  </a:lnTo>
                  <a:lnTo>
                    <a:pt x="27925" y="13681"/>
                  </a:lnTo>
                  <a:lnTo>
                    <a:pt x="26594" y="10877"/>
                  </a:lnTo>
                  <a:lnTo>
                    <a:pt x="26076" y="9805"/>
                  </a:lnTo>
                  <a:lnTo>
                    <a:pt x="25916" y="9430"/>
                  </a:lnTo>
                  <a:lnTo>
                    <a:pt x="25648" y="8555"/>
                  </a:lnTo>
                  <a:lnTo>
                    <a:pt x="25460" y="7573"/>
                  </a:lnTo>
                  <a:lnTo>
                    <a:pt x="25362" y="6519"/>
                  </a:lnTo>
                  <a:lnTo>
                    <a:pt x="25353" y="5983"/>
                  </a:lnTo>
                  <a:lnTo>
                    <a:pt x="24996" y="6385"/>
                  </a:lnTo>
                  <a:lnTo>
                    <a:pt x="24308" y="7341"/>
                  </a:lnTo>
                  <a:lnTo>
                    <a:pt x="23603" y="8287"/>
                  </a:lnTo>
                  <a:lnTo>
                    <a:pt x="23022" y="8903"/>
                  </a:lnTo>
                  <a:lnTo>
                    <a:pt x="22594" y="9234"/>
                  </a:lnTo>
                  <a:lnTo>
                    <a:pt x="22370" y="9359"/>
                  </a:lnTo>
                  <a:lnTo>
                    <a:pt x="22281" y="9394"/>
                  </a:lnTo>
                  <a:lnTo>
                    <a:pt x="22085" y="9403"/>
                  </a:lnTo>
                  <a:lnTo>
                    <a:pt x="21879" y="9332"/>
                  </a:lnTo>
                  <a:lnTo>
                    <a:pt x="21674" y="9198"/>
                  </a:lnTo>
                  <a:lnTo>
                    <a:pt x="21335" y="8885"/>
                  </a:lnTo>
                  <a:lnTo>
                    <a:pt x="20879" y="8314"/>
                  </a:lnTo>
                  <a:lnTo>
                    <a:pt x="20191" y="7242"/>
                  </a:lnTo>
                  <a:lnTo>
                    <a:pt x="19388" y="5742"/>
                  </a:lnTo>
                  <a:lnTo>
                    <a:pt x="19084" y="5144"/>
                  </a:lnTo>
                  <a:lnTo>
                    <a:pt x="18959" y="5546"/>
                  </a:lnTo>
                  <a:lnTo>
                    <a:pt x="18700" y="6215"/>
                  </a:lnTo>
                  <a:lnTo>
                    <a:pt x="18441" y="6742"/>
                  </a:lnTo>
                  <a:lnTo>
                    <a:pt x="18173" y="7144"/>
                  </a:lnTo>
                  <a:lnTo>
                    <a:pt x="17870" y="7412"/>
                  </a:lnTo>
                  <a:lnTo>
                    <a:pt x="17539" y="7564"/>
                  </a:lnTo>
                  <a:lnTo>
                    <a:pt x="17164" y="7591"/>
                  </a:lnTo>
                  <a:lnTo>
                    <a:pt x="16736" y="7510"/>
                  </a:lnTo>
                  <a:lnTo>
                    <a:pt x="16494" y="7421"/>
                  </a:lnTo>
                  <a:lnTo>
                    <a:pt x="16227" y="7314"/>
                  </a:lnTo>
                  <a:lnTo>
                    <a:pt x="15673" y="7019"/>
                  </a:lnTo>
                  <a:lnTo>
                    <a:pt x="15110" y="6644"/>
                  </a:lnTo>
                  <a:lnTo>
                    <a:pt x="14566" y="6224"/>
                  </a:lnTo>
                  <a:lnTo>
                    <a:pt x="13771" y="5519"/>
                  </a:lnTo>
                  <a:lnTo>
                    <a:pt x="12833" y="4501"/>
                  </a:lnTo>
                  <a:lnTo>
                    <a:pt x="12449" y="4010"/>
                  </a:lnTo>
                  <a:lnTo>
                    <a:pt x="12458" y="4072"/>
                  </a:lnTo>
                  <a:lnTo>
                    <a:pt x="12485" y="4161"/>
                  </a:lnTo>
                  <a:lnTo>
                    <a:pt x="12467" y="4117"/>
                  </a:lnTo>
                  <a:lnTo>
                    <a:pt x="12449" y="4081"/>
                  </a:lnTo>
                  <a:lnTo>
                    <a:pt x="12547" y="4787"/>
                  </a:lnTo>
                  <a:lnTo>
                    <a:pt x="12824" y="6126"/>
                  </a:lnTo>
                  <a:lnTo>
                    <a:pt x="13128" y="7385"/>
                  </a:lnTo>
                  <a:lnTo>
                    <a:pt x="13369" y="8564"/>
                  </a:lnTo>
                  <a:lnTo>
                    <a:pt x="13440" y="9127"/>
                  </a:lnTo>
                  <a:lnTo>
                    <a:pt x="13458" y="9511"/>
                  </a:lnTo>
                  <a:lnTo>
                    <a:pt x="13414" y="9939"/>
                  </a:lnTo>
                  <a:lnTo>
                    <a:pt x="13351" y="10162"/>
                  </a:lnTo>
                  <a:lnTo>
                    <a:pt x="13253" y="10341"/>
                  </a:lnTo>
                  <a:lnTo>
                    <a:pt x="13128" y="10466"/>
                  </a:lnTo>
                  <a:lnTo>
                    <a:pt x="12896" y="10600"/>
                  </a:lnTo>
                  <a:lnTo>
                    <a:pt x="12512" y="10680"/>
                  </a:lnTo>
                  <a:lnTo>
                    <a:pt x="12056" y="10689"/>
                  </a:lnTo>
                  <a:lnTo>
                    <a:pt x="11556" y="10671"/>
                  </a:lnTo>
                  <a:lnTo>
                    <a:pt x="11011" y="10689"/>
                  </a:lnTo>
                  <a:lnTo>
                    <a:pt x="10735" y="10725"/>
                  </a:lnTo>
                  <a:lnTo>
                    <a:pt x="11145" y="11430"/>
                  </a:lnTo>
                  <a:lnTo>
                    <a:pt x="11878" y="12565"/>
                  </a:lnTo>
                  <a:lnTo>
                    <a:pt x="12297" y="13315"/>
                  </a:lnTo>
                  <a:lnTo>
                    <a:pt x="12449" y="13672"/>
                  </a:lnTo>
                  <a:lnTo>
                    <a:pt x="12610" y="14056"/>
                  </a:lnTo>
                  <a:lnTo>
                    <a:pt x="12985" y="14860"/>
                  </a:lnTo>
                  <a:lnTo>
                    <a:pt x="13226" y="15458"/>
                  </a:lnTo>
                  <a:lnTo>
                    <a:pt x="13396" y="16047"/>
                  </a:lnTo>
                  <a:lnTo>
                    <a:pt x="13440" y="16458"/>
                  </a:lnTo>
                  <a:lnTo>
                    <a:pt x="13431" y="16717"/>
                  </a:lnTo>
                  <a:lnTo>
                    <a:pt x="13369" y="16949"/>
                  </a:lnTo>
                  <a:lnTo>
                    <a:pt x="13262" y="17155"/>
                  </a:lnTo>
                  <a:lnTo>
                    <a:pt x="13092" y="17315"/>
                  </a:lnTo>
                  <a:lnTo>
                    <a:pt x="12860" y="17449"/>
                  </a:lnTo>
                  <a:lnTo>
                    <a:pt x="12708" y="17494"/>
                  </a:lnTo>
                  <a:lnTo>
                    <a:pt x="12235" y="17601"/>
                  </a:lnTo>
                  <a:lnTo>
                    <a:pt x="11199" y="17735"/>
                  </a:lnTo>
                  <a:lnTo>
                    <a:pt x="10083" y="17851"/>
                  </a:lnTo>
                  <a:lnTo>
                    <a:pt x="9190" y="18030"/>
                  </a:lnTo>
                  <a:lnTo>
                    <a:pt x="8591" y="18208"/>
                  </a:lnTo>
                  <a:lnTo>
                    <a:pt x="8288" y="18324"/>
                  </a:lnTo>
                  <a:lnTo>
                    <a:pt x="8520" y="18494"/>
                  </a:lnTo>
                  <a:lnTo>
                    <a:pt x="9083" y="18860"/>
                  </a:lnTo>
                  <a:lnTo>
                    <a:pt x="10065" y="19414"/>
                  </a:lnTo>
                  <a:lnTo>
                    <a:pt x="11485" y="20155"/>
                  </a:lnTo>
                  <a:lnTo>
                    <a:pt x="12797" y="20869"/>
                  </a:lnTo>
                  <a:lnTo>
                    <a:pt x="13306" y="21209"/>
                  </a:lnTo>
                  <a:lnTo>
                    <a:pt x="13619" y="21432"/>
                  </a:lnTo>
                  <a:lnTo>
                    <a:pt x="14369" y="22066"/>
                  </a:lnTo>
                  <a:lnTo>
                    <a:pt x="15209" y="22843"/>
                  </a:lnTo>
                  <a:lnTo>
                    <a:pt x="16066" y="23736"/>
                  </a:lnTo>
                  <a:lnTo>
                    <a:pt x="16878" y="24674"/>
                  </a:lnTo>
                  <a:lnTo>
                    <a:pt x="17593" y="25611"/>
                  </a:lnTo>
                  <a:lnTo>
                    <a:pt x="18138" y="26495"/>
                  </a:lnTo>
                  <a:lnTo>
                    <a:pt x="18388" y="27094"/>
                  </a:lnTo>
                  <a:lnTo>
                    <a:pt x="18477" y="27442"/>
                  </a:lnTo>
                  <a:lnTo>
                    <a:pt x="18486" y="27603"/>
                  </a:lnTo>
                  <a:lnTo>
                    <a:pt x="18459" y="27701"/>
                  </a:lnTo>
                  <a:lnTo>
                    <a:pt x="18280" y="27853"/>
                  </a:lnTo>
                  <a:lnTo>
                    <a:pt x="17995" y="27942"/>
                  </a:lnTo>
                  <a:lnTo>
                    <a:pt x="17629" y="27995"/>
                  </a:lnTo>
                  <a:lnTo>
                    <a:pt x="16557" y="28004"/>
                  </a:lnTo>
                  <a:lnTo>
                    <a:pt x="15869" y="27969"/>
                  </a:lnTo>
                  <a:lnTo>
                    <a:pt x="15414" y="27942"/>
                  </a:lnTo>
                  <a:lnTo>
                    <a:pt x="14119" y="27754"/>
                  </a:lnTo>
                  <a:lnTo>
                    <a:pt x="11967" y="27370"/>
                  </a:lnTo>
                  <a:lnTo>
                    <a:pt x="11011" y="27174"/>
                  </a:lnTo>
                  <a:lnTo>
                    <a:pt x="10243" y="26986"/>
                  </a:lnTo>
                  <a:lnTo>
                    <a:pt x="8743" y="26522"/>
                  </a:lnTo>
                  <a:lnTo>
                    <a:pt x="7841" y="26201"/>
                  </a:lnTo>
                  <a:lnTo>
                    <a:pt x="7493" y="26049"/>
                  </a:lnTo>
                  <a:lnTo>
                    <a:pt x="7698" y="26504"/>
                  </a:lnTo>
                  <a:lnTo>
                    <a:pt x="7940" y="27129"/>
                  </a:lnTo>
                  <a:lnTo>
                    <a:pt x="8038" y="27513"/>
                  </a:lnTo>
                  <a:lnTo>
                    <a:pt x="8056" y="27879"/>
                  </a:lnTo>
                  <a:lnTo>
                    <a:pt x="7975" y="28237"/>
                  </a:lnTo>
                  <a:lnTo>
                    <a:pt x="7788" y="28585"/>
                  </a:lnTo>
                  <a:lnTo>
                    <a:pt x="7457" y="28933"/>
                  </a:lnTo>
                  <a:lnTo>
                    <a:pt x="7234" y="29103"/>
                  </a:lnTo>
                  <a:lnTo>
                    <a:pt x="7073" y="29210"/>
                  </a:lnTo>
                  <a:lnTo>
                    <a:pt x="6680" y="29353"/>
                  </a:lnTo>
                  <a:lnTo>
                    <a:pt x="5975" y="29487"/>
                  </a:lnTo>
                  <a:lnTo>
                    <a:pt x="4903" y="29594"/>
                  </a:lnTo>
                  <a:lnTo>
                    <a:pt x="4135" y="29692"/>
                  </a:lnTo>
                  <a:lnTo>
                    <a:pt x="3689" y="29799"/>
                  </a:lnTo>
                  <a:lnTo>
                    <a:pt x="3492" y="29871"/>
                  </a:lnTo>
                  <a:lnTo>
                    <a:pt x="3859" y="30005"/>
                  </a:lnTo>
                  <a:lnTo>
                    <a:pt x="4341" y="30273"/>
                  </a:lnTo>
                  <a:lnTo>
                    <a:pt x="4528" y="30487"/>
                  </a:lnTo>
                  <a:lnTo>
                    <a:pt x="4600" y="30630"/>
                  </a:lnTo>
                  <a:lnTo>
                    <a:pt x="4609" y="30844"/>
                  </a:lnTo>
                  <a:lnTo>
                    <a:pt x="4466" y="31112"/>
                  </a:lnTo>
                  <a:lnTo>
                    <a:pt x="4198" y="31353"/>
                  </a:lnTo>
                  <a:lnTo>
                    <a:pt x="3850" y="31559"/>
                  </a:lnTo>
                  <a:lnTo>
                    <a:pt x="3448" y="31710"/>
                  </a:lnTo>
                  <a:lnTo>
                    <a:pt x="3233" y="31764"/>
                  </a:lnTo>
                  <a:lnTo>
                    <a:pt x="2885" y="31835"/>
                  </a:lnTo>
                  <a:lnTo>
                    <a:pt x="2064" y="31951"/>
                  </a:lnTo>
                  <a:lnTo>
                    <a:pt x="1197" y="31987"/>
                  </a:lnTo>
                  <a:lnTo>
                    <a:pt x="563" y="31943"/>
                  </a:lnTo>
                  <a:lnTo>
                    <a:pt x="179" y="31871"/>
                  </a:lnTo>
                  <a:lnTo>
                    <a:pt x="1" y="31818"/>
                  </a:lnTo>
                  <a:lnTo>
                    <a:pt x="269" y="32210"/>
                  </a:lnTo>
                  <a:lnTo>
                    <a:pt x="930" y="32969"/>
                  </a:lnTo>
                  <a:lnTo>
                    <a:pt x="1662" y="33666"/>
                  </a:lnTo>
                  <a:lnTo>
                    <a:pt x="2439" y="34309"/>
                  </a:lnTo>
                  <a:lnTo>
                    <a:pt x="2823" y="34604"/>
                  </a:lnTo>
                  <a:lnTo>
                    <a:pt x="3216" y="34836"/>
                  </a:lnTo>
                  <a:lnTo>
                    <a:pt x="4037" y="35309"/>
                  </a:lnTo>
                  <a:lnTo>
                    <a:pt x="4350" y="35622"/>
                  </a:lnTo>
                  <a:lnTo>
                    <a:pt x="4475" y="35863"/>
                  </a:lnTo>
                  <a:lnTo>
                    <a:pt x="4502" y="35997"/>
                  </a:lnTo>
                  <a:lnTo>
                    <a:pt x="4519" y="36113"/>
                  </a:lnTo>
                  <a:lnTo>
                    <a:pt x="4484" y="36318"/>
                  </a:lnTo>
                  <a:lnTo>
                    <a:pt x="4376" y="36497"/>
                  </a:lnTo>
                  <a:lnTo>
                    <a:pt x="4198" y="36658"/>
                  </a:lnTo>
                  <a:lnTo>
                    <a:pt x="3805" y="36899"/>
                  </a:lnTo>
                  <a:lnTo>
                    <a:pt x="3010" y="37274"/>
                  </a:lnTo>
                  <a:lnTo>
                    <a:pt x="2483" y="37506"/>
                  </a:lnTo>
                  <a:lnTo>
                    <a:pt x="2635" y="37586"/>
                  </a:lnTo>
                  <a:lnTo>
                    <a:pt x="2974" y="37711"/>
                  </a:lnTo>
                  <a:lnTo>
                    <a:pt x="3519" y="37836"/>
                  </a:lnTo>
                  <a:lnTo>
                    <a:pt x="4725" y="37961"/>
                  </a:lnTo>
                  <a:lnTo>
                    <a:pt x="5921" y="38068"/>
                  </a:lnTo>
                  <a:lnTo>
                    <a:pt x="6457" y="38193"/>
                  </a:lnTo>
                  <a:lnTo>
                    <a:pt x="6770" y="38310"/>
                  </a:lnTo>
                  <a:lnTo>
                    <a:pt x="7055" y="38461"/>
                  </a:lnTo>
                  <a:lnTo>
                    <a:pt x="7297" y="38667"/>
                  </a:lnTo>
                  <a:lnTo>
                    <a:pt x="7484" y="38926"/>
                  </a:lnTo>
                  <a:lnTo>
                    <a:pt x="7609" y="39247"/>
                  </a:lnTo>
                  <a:lnTo>
                    <a:pt x="7654" y="39435"/>
                  </a:lnTo>
                  <a:lnTo>
                    <a:pt x="7672" y="39613"/>
                  </a:lnTo>
                  <a:lnTo>
                    <a:pt x="7627" y="39962"/>
                  </a:lnTo>
                  <a:lnTo>
                    <a:pt x="7493" y="40283"/>
                  </a:lnTo>
                  <a:lnTo>
                    <a:pt x="7323" y="40542"/>
                  </a:lnTo>
                  <a:lnTo>
                    <a:pt x="7234" y="40649"/>
                  </a:lnTo>
                  <a:lnTo>
                    <a:pt x="6546" y="41355"/>
                  </a:lnTo>
                  <a:lnTo>
                    <a:pt x="5403" y="42391"/>
                  </a:lnTo>
                  <a:lnTo>
                    <a:pt x="4609" y="43025"/>
                  </a:lnTo>
                  <a:lnTo>
                    <a:pt x="6332" y="42873"/>
                  </a:lnTo>
                  <a:lnTo>
                    <a:pt x="8770" y="42748"/>
                  </a:lnTo>
                  <a:lnTo>
                    <a:pt x="10324" y="42792"/>
                  </a:lnTo>
                  <a:lnTo>
                    <a:pt x="11092" y="42873"/>
                  </a:lnTo>
                  <a:lnTo>
                    <a:pt x="12056" y="42998"/>
                  </a:lnTo>
                  <a:lnTo>
                    <a:pt x="13494" y="43239"/>
                  </a:lnTo>
                  <a:lnTo>
                    <a:pt x="14423" y="43480"/>
                  </a:lnTo>
                  <a:lnTo>
                    <a:pt x="14887" y="43650"/>
                  </a:lnTo>
                  <a:lnTo>
                    <a:pt x="15101" y="43748"/>
                  </a:lnTo>
                  <a:lnTo>
                    <a:pt x="15414" y="43989"/>
                  </a:lnTo>
                  <a:lnTo>
                    <a:pt x="15601" y="44284"/>
                  </a:lnTo>
                  <a:lnTo>
                    <a:pt x="15673" y="44614"/>
                  </a:lnTo>
                  <a:lnTo>
                    <a:pt x="15628" y="44989"/>
                  </a:lnTo>
                  <a:lnTo>
                    <a:pt x="15503" y="45382"/>
                  </a:lnTo>
                  <a:lnTo>
                    <a:pt x="15298" y="45793"/>
                  </a:lnTo>
                  <a:lnTo>
                    <a:pt x="15021" y="46221"/>
                  </a:lnTo>
                  <a:lnTo>
                    <a:pt x="14530" y="46847"/>
                  </a:lnTo>
                  <a:lnTo>
                    <a:pt x="13771" y="47632"/>
                  </a:lnTo>
                  <a:lnTo>
                    <a:pt x="12994" y="48293"/>
                  </a:lnTo>
                  <a:lnTo>
                    <a:pt x="12315" y="48758"/>
                  </a:lnTo>
                  <a:lnTo>
                    <a:pt x="12056" y="48883"/>
                  </a:lnTo>
                  <a:lnTo>
                    <a:pt x="12387" y="48999"/>
                  </a:lnTo>
                  <a:lnTo>
                    <a:pt x="12735" y="49195"/>
                  </a:lnTo>
                  <a:lnTo>
                    <a:pt x="12896" y="49356"/>
                  </a:lnTo>
                  <a:lnTo>
                    <a:pt x="13003" y="49535"/>
                  </a:lnTo>
                  <a:lnTo>
                    <a:pt x="13039" y="49758"/>
                  </a:lnTo>
                  <a:lnTo>
                    <a:pt x="13021" y="50017"/>
                  </a:lnTo>
                  <a:lnTo>
                    <a:pt x="12940" y="50320"/>
                  </a:lnTo>
                  <a:lnTo>
                    <a:pt x="12699" y="50883"/>
                  </a:lnTo>
                  <a:lnTo>
                    <a:pt x="12154" y="51874"/>
                  </a:lnTo>
                  <a:lnTo>
                    <a:pt x="10878" y="53910"/>
                  </a:lnTo>
                  <a:lnTo>
                    <a:pt x="9627" y="55866"/>
                  </a:lnTo>
                  <a:lnTo>
                    <a:pt x="10217" y="55553"/>
                  </a:lnTo>
                  <a:lnTo>
                    <a:pt x="11610" y="54857"/>
                  </a:lnTo>
                  <a:lnTo>
                    <a:pt x="12637" y="54419"/>
                  </a:lnTo>
                  <a:lnTo>
                    <a:pt x="13405" y="54178"/>
                  </a:lnTo>
                  <a:lnTo>
                    <a:pt x="13896" y="54080"/>
                  </a:lnTo>
                  <a:lnTo>
                    <a:pt x="14351" y="54035"/>
                  </a:lnTo>
                  <a:lnTo>
                    <a:pt x="14762" y="54071"/>
                  </a:lnTo>
                  <a:lnTo>
                    <a:pt x="15110" y="54196"/>
                  </a:lnTo>
                  <a:lnTo>
                    <a:pt x="15396" y="54419"/>
                  </a:lnTo>
                  <a:lnTo>
                    <a:pt x="15593" y="54750"/>
                  </a:lnTo>
                  <a:lnTo>
                    <a:pt x="15700" y="55205"/>
                  </a:lnTo>
                  <a:lnTo>
                    <a:pt x="15718" y="55491"/>
                  </a:lnTo>
                  <a:lnTo>
                    <a:pt x="15780" y="55428"/>
                  </a:lnTo>
                  <a:lnTo>
                    <a:pt x="16459" y="54794"/>
                  </a:lnTo>
                  <a:lnTo>
                    <a:pt x="17236" y="54223"/>
                  </a:lnTo>
                  <a:lnTo>
                    <a:pt x="17798" y="53919"/>
                  </a:lnTo>
                  <a:lnTo>
                    <a:pt x="18218" y="53785"/>
                  </a:lnTo>
                  <a:lnTo>
                    <a:pt x="18495" y="53749"/>
                  </a:lnTo>
                  <a:lnTo>
                    <a:pt x="18754" y="53767"/>
                  </a:lnTo>
                  <a:lnTo>
                    <a:pt x="18995" y="53857"/>
                  </a:lnTo>
                  <a:lnTo>
                    <a:pt x="19111" y="53937"/>
                  </a:lnTo>
                  <a:lnTo>
                    <a:pt x="19298" y="54089"/>
                  </a:lnTo>
                  <a:lnTo>
                    <a:pt x="19593" y="54455"/>
                  </a:lnTo>
                  <a:lnTo>
                    <a:pt x="19781" y="54892"/>
                  </a:lnTo>
                  <a:lnTo>
                    <a:pt x="19888" y="55357"/>
                  </a:lnTo>
                  <a:lnTo>
                    <a:pt x="19941" y="56098"/>
                  </a:lnTo>
                  <a:lnTo>
                    <a:pt x="19861" y="57080"/>
                  </a:lnTo>
                  <a:lnTo>
                    <a:pt x="19799" y="57500"/>
                  </a:lnTo>
                  <a:lnTo>
                    <a:pt x="20602" y="56812"/>
                  </a:lnTo>
                  <a:lnTo>
                    <a:pt x="21727" y="55768"/>
                  </a:lnTo>
                  <a:lnTo>
                    <a:pt x="22451" y="54955"/>
                  </a:lnTo>
                  <a:lnTo>
                    <a:pt x="24183" y="53098"/>
                  </a:lnTo>
                  <a:lnTo>
                    <a:pt x="24906" y="52392"/>
                  </a:lnTo>
                  <a:lnTo>
                    <a:pt x="25603" y="51794"/>
                  </a:lnTo>
                  <a:lnTo>
                    <a:pt x="26228" y="51356"/>
                  </a:lnTo>
                  <a:lnTo>
                    <a:pt x="26496" y="51231"/>
                  </a:lnTo>
                  <a:lnTo>
                    <a:pt x="26800" y="51124"/>
                  </a:lnTo>
                  <a:lnTo>
                    <a:pt x="27201" y="51053"/>
                  </a:lnTo>
                  <a:lnTo>
                    <a:pt x="27443" y="51070"/>
                  </a:lnTo>
                  <a:lnTo>
                    <a:pt x="27675" y="51124"/>
                  </a:lnTo>
                  <a:lnTo>
                    <a:pt x="27898" y="51231"/>
                  </a:lnTo>
                  <a:lnTo>
                    <a:pt x="28220" y="51481"/>
                  </a:lnTo>
                  <a:lnTo>
                    <a:pt x="28452" y="51713"/>
                  </a:lnTo>
                  <a:lnTo>
                    <a:pt x="28559" y="51856"/>
                  </a:lnTo>
                  <a:lnTo>
                    <a:pt x="28854" y="52365"/>
                  </a:lnTo>
                  <a:lnTo>
                    <a:pt x="29389" y="53473"/>
                  </a:lnTo>
                  <a:lnTo>
                    <a:pt x="29925" y="54839"/>
                  </a:lnTo>
                  <a:lnTo>
                    <a:pt x="30229" y="55750"/>
                  </a:lnTo>
                  <a:lnTo>
                    <a:pt x="30461" y="56598"/>
                  </a:lnTo>
                  <a:lnTo>
                    <a:pt x="30586" y="57304"/>
                  </a:lnTo>
                  <a:lnTo>
                    <a:pt x="30586" y="57580"/>
                  </a:lnTo>
                  <a:lnTo>
                    <a:pt x="30729" y="57295"/>
                  </a:lnTo>
                  <a:lnTo>
                    <a:pt x="30979" y="56714"/>
                  </a:lnTo>
                  <a:lnTo>
                    <a:pt x="31274" y="55821"/>
                  </a:lnTo>
                  <a:lnTo>
                    <a:pt x="31738" y="53999"/>
                  </a:lnTo>
                  <a:lnTo>
                    <a:pt x="32068" y="52803"/>
                  </a:lnTo>
                  <a:lnTo>
                    <a:pt x="32149" y="52472"/>
                  </a:lnTo>
                  <a:lnTo>
                    <a:pt x="32363" y="51740"/>
                  </a:lnTo>
                  <a:lnTo>
                    <a:pt x="32559" y="51240"/>
                  </a:lnTo>
                  <a:lnTo>
                    <a:pt x="32756" y="50928"/>
                  </a:lnTo>
                  <a:lnTo>
                    <a:pt x="32908" y="50758"/>
                  </a:lnTo>
                  <a:lnTo>
                    <a:pt x="33086" y="50633"/>
                  </a:lnTo>
                  <a:lnTo>
                    <a:pt x="33292" y="50561"/>
                  </a:lnTo>
                  <a:lnTo>
                    <a:pt x="33515" y="50561"/>
                  </a:lnTo>
                  <a:lnTo>
                    <a:pt x="33765" y="50642"/>
                  </a:lnTo>
                  <a:lnTo>
                    <a:pt x="34051" y="50803"/>
                  </a:lnTo>
                  <a:lnTo>
                    <a:pt x="34372" y="51062"/>
                  </a:lnTo>
                  <a:lnTo>
                    <a:pt x="34542" y="51240"/>
                  </a:lnTo>
                  <a:lnTo>
                    <a:pt x="34587" y="50999"/>
                  </a:lnTo>
                  <a:lnTo>
                    <a:pt x="34613" y="50490"/>
                  </a:lnTo>
                  <a:lnTo>
                    <a:pt x="34569" y="49686"/>
                  </a:lnTo>
                  <a:lnTo>
                    <a:pt x="34488" y="48588"/>
                  </a:lnTo>
                  <a:lnTo>
                    <a:pt x="34533" y="47802"/>
                  </a:lnTo>
                  <a:lnTo>
                    <a:pt x="34649" y="47311"/>
                  </a:lnTo>
                  <a:lnTo>
                    <a:pt x="34756" y="47088"/>
                  </a:lnTo>
                  <a:lnTo>
                    <a:pt x="34881" y="46873"/>
                  </a:lnTo>
                  <a:lnTo>
                    <a:pt x="35087" y="46677"/>
                  </a:lnTo>
                  <a:lnTo>
                    <a:pt x="35247" y="46597"/>
                  </a:lnTo>
                  <a:lnTo>
                    <a:pt x="35489" y="46552"/>
                  </a:lnTo>
                  <a:lnTo>
                    <a:pt x="35837" y="46623"/>
                  </a:lnTo>
                  <a:lnTo>
                    <a:pt x="36185" y="46811"/>
                  </a:lnTo>
                  <a:lnTo>
                    <a:pt x="36533" y="47070"/>
                  </a:lnTo>
                  <a:lnTo>
                    <a:pt x="37016" y="47543"/>
                  </a:lnTo>
                  <a:lnTo>
                    <a:pt x="37266" y="47865"/>
                  </a:lnTo>
                  <a:lnTo>
                    <a:pt x="37283" y="47248"/>
                  </a:lnTo>
                  <a:lnTo>
                    <a:pt x="37310" y="46123"/>
                  </a:lnTo>
                  <a:lnTo>
                    <a:pt x="37221" y="45230"/>
                  </a:lnTo>
                  <a:lnTo>
                    <a:pt x="37069" y="44561"/>
                  </a:lnTo>
                  <a:lnTo>
                    <a:pt x="36828" y="43801"/>
                  </a:lnTo>
                  <a:lnTo>
                    <a:pt x="36462" y="42908"/>
                  </a:lnTo>
                  <a:lnTo>
                    <a:pt x="36221" y="42408"/>
                  </a:lnTo>
                  <a:lnTo>
                    <a:pt x="35935" y="41712"/>
                  </a:lnTo>
                  <a:lnTo>
                    <a:pt x="35542" y="40739"/>
                  </a:lnTo>
                  <a:lnTo>
                    <a:pt x="35730" y="40899"/>
                  </a:lnTo>
                  <a:lnTo>
                    <a:pt x="36364" y="41364"/>
                  </a:lnTo>
                  <a:lnTo>
                    <a:pt x="37676" y="42248"/>
                  </a:lnTo>
                  <a:lnTo>
                    <a:pt x="39748" y="43507"/>
                  </a:lnTo>
                  <a:lnTo>
                    <a:pt x="41105" y="44248"/>
                  </a:lnTo>
                  <a:lnTo>
                    <a:pt x="41766" y="44552"/>
                  </a:lnTo>
                  <a:lnTo>
                    <a:pt x="41981" y="44605"/>
                  </a:lnTo>
                  <a:lnTo>
                    <a:pt x="41793" y="44096"/>
                  </a:lnTo>
                  <a:lnTo>
                    <a:pt x="41543" y="43355"/>
                  </a:lnTo>
                  <a:lnTo>
                    <a:pt x="41436" y="42900"/>
                  </a:lnTo>
                  <a:lnTo>
                    <a:pt x="41409" y="42498"/>
                  </a:lnTo>
                  <a:lnTo>
                    <a:pt x="41489" y="42149"/>
                  </a:lnTo>
                  <a:lnTo>
                    <a:pt x="41650" y="41944"/>
                  </a:lnTo>
                  <a:lnTo>
                    <a:pt x="41802" y="41828"/>
                  </a:lnTo>
                  <a:lnTo>
                    <a:pt x="42106" y="41703"/>
                  </a:lnTo>
                  <a:lnTo>
                    <a:pt x="42382" y="41649"/>
                  </a:lnTo>
                  <a:lnTo>
                    <a:pt x="42588" y="41632"/>
                  </a:lnTo>
                  <a:lnTo>
                    <a:pt x="42918" y="41623"/>
                  </a:lnTo>
                  <a:lnTo>
                    <a:pt x="43213" y="41685"/>
                  </a:lnTo>
                  <a:lnTo>
                    <a:pt x="43508" y="41819"/>
                  </a:lnTo>
                  <a:lnTo>
                    <a:pt x="44061" y="42203"/>
                  </a:lnTo>
                  <a:lnTo>
                    <a:pt x="45294" y="43141"/>
                  </a:lnTo>
                  <a:lnTo>
                    <a:pt x="46276" y="43855"/>
                  </a:lnTo>
                  <a:lnTo>
                    <a:pt x="46329" y="43525"/>
                  </a:lnTo>
                  <a:lnTo>
                    <a:pt x="46517" y="42971"/>
                  </a:lnTo>
                  <a:lnTo>
                    <a:pt x="46776" y="42525"/>
                  </a:lnTo>
                  <a:lnTo>
                    <a:pt x="47097" y="42176"/>
                  </a:lnTo>
                  <a:lnTo>
                    <a:pt x="47490" y="41926"/>
                  </a:lnTo>
                  <a:lnTo>
                    <a:pt x="47928" y="41748"/>
                  </a:lnTo>
                  <a:lnTo>
                    <a:pt x="48410" y="41632"/>
                  </a:lnTo>
                  <a:lnTo>
                    <a:pt x="48928" y="41560"/>
                  </a:lnTo>
                  <a:lnTo>
                    <a:pt x="50312" y="41533"/>
                  </a:lnTo>
                  <a:lnTo>
                    <a:pt x="52009" y="41560"/>
                  </a:lnTo>
                  <a:lnTo>
                    <a:pt x="52813" y="41489"/>
                  </a:lnTo>
                  <a:lnTo>
                    <a:pt x="53304" y="41390"/>
                  </a:lnTo>
                  <a:lnTo>
                    <a:pt x="53536" y="41310"/>
                  </a:lnTo>
                  <a:lnTo>
                    <a:pt x="53054" y="40837"/>
                  </a:lnTo>
                  <a:lnTo>
                    <a:pt x="52071" y="39988"/>
                  </a:lnTo>
                  <a:lnTo>
                    <a:pt x="51098" y="39256"/>
                  </a:lnTo>
                  <a:lnTo>
                    <a:pt x="50169" y="38622"/>
                  </a:lnTo>
                  <a:lnTo>
                    <a:pt x="48919" y="37863"/>
                  </a:lnTo>
                  <a:lnTo>
                    <a:pt x="47740" y="37184"/>
                  </a:lnTo>
                  <a:lnTo>
                    <a:pt x="47473" y="36988"/>
                  </a:lnTo>
                  <a:lnTo>
                    <a:pt x="47222" y="36774"/>
                  </a:lnTo>
                  <a:lnTo>
                    <a:pt x="46838" y="36425"/>
                  </a:lnTo>
                  <a:lnTo>
                    <a:pt x="46713" y="36175"/>
                  </a:lnTo>
                  <a:lnTo>
                    <a:pt x="46713" y="36015"/>
                  </a:lnTo>
                  <a:lnTo>
                    <a:pt x="46794" y="35836"/>
                  </a:lnTo>
                  <a:lnTo>
                    <a:pt x="46990" y="35648"/>
                  </a:lnTo>
                  <a:lnTo>
                    <a:pt x="47133" y="35541"/>
                  </a:lnTo>
                  <a:lnTo>
                    <a:pt x="47410" y="35345"/>
                  </a:lnTo>
                  <a:lnTo>
                    <a:pt x="48267" y="34836"/>
                  </a:lnTo>
                  <a:lnTo>
                    <a:pt x="49991" y="33880"/>
                  </a:lnTo>
                  <a:lnTo>
                    <a:pt x="52634" y="32523"/>
                  </a:lnTo>
                  <a:lnTo>
                    <a:pt x="54349" y="31737"/>
                  </a:lnTo>
                  <a:lnTo>
                    <a:pt x="55179" y="31407"/>
                  </a:lnTo>
                  <a:lnTo>
                    <a:pt x="55447" y="31326"/>
                  </a:lnTo>
                  <a:lnTo>
                    <a:pt x="54759" y="30916"/>
                  </a:lnTo>
                  <a:lnTo>
                    <a:pt x="53938" y="30362"/>
                  </a:lnTo>
                  <a:lnTo>
                    <a:pt x="53500" y="30005"/>
                  </a:lnTo>
                  <a:lnTo>
                    <a:pt x="53152" y="29674"/>
                  </a:lnTo>
                  <a:lnTo>
                    <a:pt x="52884" y="29353"/>
                  </a:lnTo>
                  <a:lnTo>
                    <a:pt x="52714" y="29049"/>
                  </a:lnTo>
                  <a:lnTo>
                    <a:pt x="52616" y="28746"/>
                  </a:lnTo>
                  <a:lnTo>
                    <a:pt x="52598" y="28451"/>
                  </a:lnTo>
                  <a:lnTo>
                    <a:pt x="52670" y="28156"/>
                  </a:lnTo>
                  <a:lnTo>
                    <a:pt x="52804" y="27862"/>
                  </a:lnTo>
                  <a:lnTo>
                    <a:pt x="53018" y="27567"/>
                  </a:lnTo>
                  <a:lnTo>
                    <a:pt x="53465" y="27102"/>
                  </a:lnTo>
                  <a:lnTo>
                    <a:pt x="54295" y="26451"/>
                  </a:lnTo>
                  <a:lnTo>
                    <a:pt x="54822" y="26102"/>
                  </a:lnTo>
                  <a:lnTo>
                    <a:pt x="55054" y="25959"/>
                  </a:lnTo>
                  <a:lnTo>
                    <a:pt x="55733" y="25647"/>
                  </a:lnTo>
                  <a:lnTo>
                    <a:pt x="56903" y="25165"/>
                  </a:lnTo>
                  <a:lnTo>
                    <a:pt x="57465" y="24897"/>
                  </a:lnTo>
                  <a:lnTo>
                    <a:pt x="57072" y="24700"/>
                  </a:lnTo>
                  <a:lnTo>
                    <a:pt x="56492" y="24307"/>
                  </a:lnTo>
                  <a:lnTo>
                    <a:pt x="56152" y="23932"/>
                  </a:lnTo>
                  <a:lnTo>
                    <a:pt x="56036" y="23656"/>
                  </a:lnTo>
                  <a:lnTo>
                    <a:pt x="56010" y="23477"/>
                  </a:lnTo>
                  <a:lnTo>
                    <a:pt x="56045" y="23209"/>
                  </a:lnTo>
                  <a:lnTo>
                    <a:pt x="56233" y="22870"/>
                  </a:lnTo>
                  <a:lnTo>
                    <a:pt x="56536" y="22530"/>
                  </a:lnTo>
                  <a:lnTo>
                    <a:pt x="56929" y="22191"/>
                  </a:lnTo>
                  <a:lnTo>
                    <a:pt x="57635" y="21691"/>
                  </a:lnTo>
                  <a:lnTo>
                    <a:pt x="58662" y="21012"/>
                  </a:lnTo>
                  <a:lnTo>
                    <a:pt x="59358" y="20485"/>
                  </a:lnTo>
                  <a:lnTo>
                    <a:pt x="59742" y="20128"/>
                  </a:lnTo>
                  <a:lnTo>
                    <a:pt x="60028" y="19753"/>
                  </a:lnTo>
                  <a:lnTo>
                    <a:pt x="60189" y="19369"/>
                  </a:lnTo>
                  <a:lnTo>
                    <a:pt x="60207" y="19173"/>
                  </a:lnTo>
                  <a:lnTo>
                    <a:pt x="60216" y="19155"/>
                  </a:lnTo>
                  <a:lnTo>
                    <a:pt x="60233" y="19146"/>
                  </a:lnTo>
                  <a:lnTo>
                    <a:pt x="59805" y="19351"/>
                  </a:lnTo>
                  <a:lnTo>
                    <a:pt x="58921" y="19682"/>
                  </a:lnTo>
                  <a:lnTo>
                    <a:pt x="58001" y="19941"/>
                  </a:lnTo>
                  <a:lnTo>
                    <a:pt x="57081" y="20128"/>
                  </a:lnTo>
                  <a:lnTo>
                    <a:pt x="56626" y="20191"/>
                  </a:lnTo>
                  <a:lnTo>
                    <a:pt x="56126" y="20262"/>
                  </a:lnTo>
                  <a:lnTo>
                    <a:pt x="55224" y="20369"/>
                  </a:lnTo>
                  <a:lnTo>
                    <a:pt x="54661" y="20396"/>
                  </a:lnTo>
                  <a:lnTo>
                    <a:pt x="54420" y="20387"/>
                  </a:lnTo>
                  <a:lnTo>
                    <a:pt x="54215" y="20360"/>
                  </a:lnTo>
                  <a:lnTo>
                    <a:pt x="53929" y="20218"/>
                  </a:lnTo>
                  <a:lnTo>
                    <a:pt x="53768" y="19994"/>
                  </a:lnTo>
                  <a:lnTo>
                    <a:pt x="53706" y="19682"/>
                  </a:lnTo>
                  <a:lnTo>
                    <a:pt x="53715" y="19101"/>
                  </a:lnTo>
                  <a:lnTo>
                    <a:pt x="53768" y="18396"/>
                  </a:lnTo>
                  <a:lnTo>
                    <a:pt x="53777" y="17878"/>
                  </a:lnTo>
                  <a:lnTo>
                    <a:pt x="53759" y="17619"/>
                  </a:lnTo>
                  <a:lnTo>
                    <a:pt x="53170" y="18208"/>
                  </a:lnTo>
                  <a:lnTo>
                    <a:pt x="51991" y="19262"/>
                  </a:lnTo>
                  <a:lnTo>
                    <a:pt x="51125" y="19905"/>
                  </a:lnTo>
                  <a:lnTo>
                    <a:pt x="50571" y="20253"/>
                  </a:lnTo>
                  <a:lnTo>
                    <a:pt x="50026" y="20539"/>
                  </a:lnTo>
                  <a:lnTo>
                    <a:pt x="49517" y="20735"/>
                  </a:lnTo>
                  <a:lnTo>
                    <a:pt x="49276" y="20798"/>
                  </a:lnTo>
                  <a:lnTo>
                    <a:pt x="49008" y="20860"/>
                  </a:lnTo>
                  <a:lnTo>
                    <a:pt x="48383" y="20977"/>
                  </a:lnTo>
                  <a:lnTo>
                    <a:pt x="47731" y="21003"/>
                  </a:lnTo>
                  <a:lnTo>
                    <a:pt x="47285" y="20932"/>
                  </a:lnTo>
                  <a:lnTo>
                    <a:pt x="47017" y="20825"/>
                  </a:lnTo>
                  <a:lnTo>
                    <a:pt x="46901" y="20753"/>
                  </a:lnTo>
                  <a:lnTo>
                    <a:pt x="46830" y="20691"/>
                  </a:lnTo>
                  <a:lnTo>
                    <a:pt x="46731" y="20503"/>
                  </a:lnTo>
                  <a:lnTo>
                    <a:pt x="46669" y="20092"/>
                  </a:lnTo>
                  <a:lnTo>
                    <a:pt x="46740" y="19360"/>
                  </a:lnTo>
                  <a:lnTo>
                    <a:pt x="46928" y="18485"/>
                  </a:lnTo>
                  <a:lnTo>
                    <a:pt x="47321" y="17074"/>
                  </a:lnTo>
                  <a:lnTo>
                    <a:pt x="47848" y="15431"/>
                  </a:lnTo>
                  <a:lnTo>
                    <a:pt x="47982" y="14940"/>
                  </a:lnTo>
                  <a:lnTo>
                    <a:pt x="48178" y="14109"/>
                  </a:lnTo>
                  <a:lnTo>
                    <a:pt x="48526" y="12770"/>
                  </a:lnTo>
                  <a:lnTo>
                    <a:pt x="48875" y="11654"/>
                  </a:lnTo>
                  <a:lnTo>
                    <a:pt x="49276" y="10564"/>
                  </a:lnTo>
                  <a:lnTo>
                    <a:pt x="49509" y="9966"/>
                  </a:lnTo>
                  <a:lnTo>
                    <a:pt x="49169" y="10118"/>
                  </a:lnTo>
                  <a:lnTo>
                    <a:pt x="48482" y="10529"/>
                  </a:lnTo>
                  <a:lnTo>
                    <a:pt x="47473" y="11252"/>
                  </a:lnTo>
                  <a:lnTo>
                    <a:pt x="46571" y="11868"/>
                  </a:lnTo>
                  <a:lnTo>
                    <a:pt x="46169" y="12047"/>
                  </a:lnTo>
                  <a:lnTo>
                    <a:pt x="45928" y="12109"/>
                  </a:lnTo>
                  <a:lnTo>
                    <a:pt x="45704" y="12100"/>
                  </a:lnTo>
                  <a:lnTo>
                    <a:pt x="45508" y="12011"/>
                  </a:lnTo>
                  <a:lnTo>
                    <a:pt x="45338" y="11850"/>
                  </a:lnTo>
                  <a:lnTo>
                    <a:pt x="45195" y="11582"/>
                  </a:lnTo>
                  <a:lnTo>
                    <a:pt x="45142" y="11413"/>
                  </a:lnTo>
                  <a:lnTo>
                    <a:pt x="45070" y="11145"/>
                  </a:lnTo>
                  <a:lnTo>
                    <a:pt x="44990" y="10609"/>
                  </a:lnTo>
                  <a:lnTo>
                    <a:pt x="44999" y="10055"/>
                  </a:lnTo>
                  <a:lnTo>
                    <a:pt x="45070" y="9457"/>
                  </a:lnTo>
                  <a:lnTo>
                    <a:pt x="45276" y="8475"/>
                  </a:lnTo>
                  <a:lnTo>
                    <a:pt x="45722" y="6903"/>
                  </a:lnTo>
                  <a:lnTo>
                    <a:pt x="45999" y="5965"/>
                  </a:lnTo>
                  <a:lnTo>
                    <a:pt x="45749" y="6162"/>
                  </a:lnTo>
                  <a:lnTo>
                    <a:pt x="45294" y="6465"/>
                  </a:lnTo>
                  <a:lnTo>
                    <a:pt x="44874" y="6689"/>
                  </a:lnTo>
                  <a:lnTo>
                    <a:pt x="44508" y="6832"/>
                  </a:lnTo>
                  <a:lnTo>
                    <a:pt x="44177" y="6903"/>
                  </a:lnTo>
                  <a:lnTo>
                    <a:pt x="43883" y="6912"/>
                  </a:lnTo>
                  <a:lnTo>
                    <a:pt x="43624" y="6840"/>
                  </a:lnTo>
                  <a:lnTo>
                    <a:pt x="43400" y="6707"/>
                  </a:lnTo>
                  <a:lnTo>
                    <a:pt x="43204" y="6519"/>
                  </a:lnTo>
                  <a:lnTo>
                    <a:pt x="43034" y="6269"/>
                  </a:lnTo>
                  <a:lnTo>
                    <a:pt x="42820" y="5796"/>
                  </a:lnTo>
                  <a:lnTo>
                    <a:pt x="42597" y="4983"/>
                  </a:lnTo>
                  <a:lnTo>
                    <a:pt x="42436" y="3992"/>
                  </a:lnTo>
                  <a:lnTo>
                    <a:pt x="42365" y="3438"/>
                  </a:lnTo>
                  <a:lnTo>
                    <a:pt x="42248" y="2768"/>
                  </a:lnTo>
                  <a:lnTo>
                    <a:pt x="41748" y="804"/>
                  </a:lnTo>
                  <a:lnTo>
                    <a:pt x="415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7"/>
            <p:cNvSpPr/>
            <p:nvPr/>
          </p:nvSpPr>
          <p:spPr>
            <a:xfrm rot="-368034">
              <a:off x="433088" y="423804"/>
              <a:ext cx="1667007" cy="1558932"/>
            </a:xfrm>
            <a:custGeom>
              <a:avLst/>
              <a:gdLst/>
              <a:ahLst/>
              <a:cxnLst/>
              <a:rect l="l" t="t" r="r" b="b"/>
              <a:pathLst>
                <a:path w="51518" h="48178" extrusionOk="0">
                  <a:moveTo>
                    <a:pt x="51518" y="15744"/>
                  </a:moveTo>
                  <a:lnTo>
                    <a:pt x="51375" y="1578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1518" y="15744"/>
                  </a:lnTo>
                  <a:close/>
                  <a:moveTo>
                    <a:pt x="35346" y="1"/>
                  </a:moveTo>
                  <a:lnTo>
                    <a:pt x="34962" y="2582"/>
                  </a:lnTo>
                  <a:lnTo>
                    <a:pt x="34461" y="6091"/>
                  </a:lnTo>
                  <a:lnTo>
                    <a:pt x="34104" y="8297"/>
                  </a:lnTo>
                  <a:lnTo>
                    <a:pt x="33899" y="9359"/>
                  </a:lnTo>
                  <a:lnTo>
                    <a:pt x="33631" y="10806"/>
                  </a:lnTo>
                  <a:lnTo>
                    <a:pt x="33372" y="12244"/>
                  </a:lnTo>
                  <a:lnTo>
                    <a:pt x="32908" y="11315"/>
                  </a:lnTo>
                  <a:lnTo>
                    <a:pt x="32015" y="9449"/>
                  </a:lnTo>
                  <a:lnTo>
                    <a:pt x="31604" y="8502"/>
                  </a:lnTo>
                  <a:lnTo>
                    <a:pt x="31175" y="7466"/>
                  </a:lnTo>
                  <a:lnTo>
                    <a:pt x="30613" y="5886"/>
                  </a:lnTo>
                  <a:lnTo>
                    <a:pt x="30309" y="4805"/>
                  </a:lnTo>
                  <a:lnTo>
                    <a:pt x="30184" y="4260"/>
                  </a:lnTo>
                  <a:lnTo>
                    <a:pt x="30291" y="4814"/>
                  </a:lnTo>
                  <a:lnTo>
                    <a:pt x="30568" y="5904"/>
                  </a:lnTo>
                  <a:lnTo>
                    <a:pt x="31086" y="7502"/>
                  </a:lnTo>
                  <a:lnTo>
                    <a:pt x="31488" y="8547"/>
                  </a:lnTo>
                  <a:lnTo>
                    <a:pt x="31916" y="9583"/>
                  </a:lnTo>
                  <a:lnTo>
                    <a:pt x="32827" y="11628"/>
                  </a:lnTo>
                  <a:lnTo>
                    <a:pt x="33299" y="12643"/>
                  </a:lnTo>
                  <a:lnTo>
                    <a:pt x="33299" y="12643"/>
                  </a:lnTo>
                  <a:lnTo>
                    <a:pt x="32845" y="15262"/>
                  </a:lnTo>
                  <a:lnTo>
                    <a:pt x="32417" y="17888"/>
                  </a:lnTo>
                  <a:lnTo>
                    <a:pt x="31881" y="21468"/>
                  </a:lnTo>
                  <a:lnTo>
                    <a:pt x="31256" y="20495"/>
                  </a:lnTo>
                  <a:lnTo>
                    <a:pt x="30050" y="18530"/>
                  </a:lnTo>
                  <a:lnTo>
                    <a:pt x="29470" y="17539"/>
                  </a:lnTo>
                  <a:lnTo>
                    <a:pt x="29157" y="16977"/>
                  </a:lnTo>
                  <a:lnTo>
                    <a:pt x="28568" y="15834"/>
                  </a:lnTo>
                  <a:lnTo>
                    <a:pt x="28014" y="14673"/>
                  </a:lnTo>
                  <a:lnTo>
                    <a:pt x="27523" y="13476"/>
                  </a:lnTo>
                  <a:lnTo>
                    <a:pt x="27309" y="12869"/>
                  </a:lnTo>
                  <a:lnTo>
                    <a:pt x="27505" y="13485"/>
                  </a:lnTo>
                  <a:lnTo>
                    <a:pt x="27969" y="14691"/>
                  </a:lnTo>
                  <a:lnTo>
                    <a:pt x="28496" y="15869"/>
                  </a:lnTo>
                  <a:lnTo>
                    <a:pt x="29068" y="17021"/>
                  </a:lnTo>
                  <a:lnTo>
                    <a:pt x="29371" y="17593"/>
                  </a:lnTo>
                  <a:lnTo>
                    <a:pt x="29952" y="18664"/>
                  </a:lnTo>
                  <a:lnTo>
                    <a:pt x="31193" y="20772"/>
                  </a:lnTo>
                  <a:lnTo>
                    <a:pt x="31827" y="21817"/>
                  </a:lnTo>
                  <a:lnTo>
                    <a:pt x="31131" y="26425"/>
                  </a:lnTo>
                  <a:lnTo>
                    <a:pt x="30800" y="28559"/>
                  </a:lnTo>
                  <a:lnTo>
                    <a:pt x="30443" y="30693"/>
                  </a:lnTo>
                  <a:lnTo>
                    <a:pt x="30264" y="31640"/>
                  </a:lnTo>
                  <a:lnTo>
                    <a:pt x="29979" y="33051"/>
                  </a:lnTo>
                  <a:lnTo>
                    <a:pt x="29746" y="33979"/>
                  </a:lnTo>
                  <a:lnTo>
                    <a:pt x="29613" y="34435"/>
                  </a:lnTo>
                  <a:lnTo>
                    <a:pt x="28916" y="33185"/>
                  </a:lnTo>
                  <a:lnTo>
                    <a:pt x="25621" y="27246"/>
                  </a:lnTo>
                  <a:lnTo>
                    <a:pt x="23263" y="23085"/>
                  </a:lnTo>
                  <a:lnTo>
                    <a:pt x="22281" y="21442"/>
                  </a:lnTo>
                  <a:lnTo>
                    <a:pt x="22424" y="20388"/>
                  </a:lnTo>
                  <a:lnTo>
                    <a:pt x="22647" y="18280"/>
                  </a:lnTo>
                  <a:lnTo>
                    <a:pt x="22701" y="17218"/>
                  </a:lnTo>
                  <a:lnTo>
                    <a:pt x="22710" y="16673"/>
                  </a:lnTo>
                  <a:lnTo>
                    <a:pt x="22683" y="15575"/>
                  </a:lnTo>
                  <a:lnTo>
                    <a:pt x="22576" y="14494"/>
                  </a:lnTo>
                  <a:lnTo>
                    <a:pt x="22370" y="13431"/>
                  </a:lnTo>
                  <a:lnTo>
                    <a:pt x="22210" y="12914"/>
                  </a:lnTo>
                  <a:lnTo>
                    <a:pt x="22352" y="13431"/>
                  </a:lnTo>
                  <a:lnTo>
                    <a:pt x="22531" y="14503"/>
                  </a:lnTo>
                  <a:lnTo>
                    <a:pt x="22602" y="15584"/>
                  </a:lnTo>
                  <a:lnTo>
                    <a:pt x="22602" y="16673"/>
                  </a:lnTo>
                  <a:lnTo>
                    <a:pt x="22585" y="17218"/>
                  </a:lnTo>
                  <a:lnTo>
                    <a:pt x="22513" y="18209"/>
                  </a:lnTo>
                  <a:lnTo>
                    <a:pt x="22263" y="20183"/>
                  </a:lnTo>
                  <a:lnTo>
                    <a:pt x="22111" y="21174"/>
                  </a:lnTo>
                  <a:lnTo>
                    <a:pt x="21665" y="20450"/>
                  </a:lnTo>
                  <a:lnTo>
                    <a:pt x="21218" y="19727"/>
                  </a:lnTo>
                  <a:lnTo>
                    <a:pt x="20191" y="18111"/>
                  </a:lnTo>
                  <a:lnTo>
                    <a:pt x="19665" y="17307"/>
                  </a:lnTo>
                  <a:lnTo>
                    <a:pt x="18432" y="15450"/>
                  </a:lnTo>
                  <a:lnTo>
                    <a:pt x="17155" y="13628"/>
                  </a:lnTo>
                  <a:lnTo>
                    <a:pt x="17128" y="13512"/>
                  </a:lnTo>
                  <a:lnTo>
                    <a:pt x="17075" y="12530"/>
                  </a:lnTo>
                  <a:lnTo>
                    <a:pt x="16977" y="11110"/>
                  </a:lnTo>
                  <a:lnTo>
                    <a:pt x="16878" y="10154"/>
                  </a:lnTo>
                  <a:lnTo>
                    <a:pt x="16798" y="9672"/>
                  </a:lnTo>
                  <a:lnTo>
                    <a:pt x="16709" y="9172"/>
                  </a:lnTo>
                  <a:lnTo>
                    <a:pt x="16494" y="8199"/>
                  </a:lnTo>
                  <a:lnTo>
                    <a:pt x="16218" y="7243"/>
                  </a:lnTo>
                  <a:lnTo>
                    <a:pt x="15869" y="6314"/>
                  </a:lnTo>
                  <a:lnTo>
                    <a:pt x="15655" y="5868"/>
                  </a:lnTo>
                  <a:lnTo>
                    <a:pt x="15655" y="5868"/>
                  </a:lnTo>
                  <a:lnTo>
                    <a:pt x="15860" y="6323"/>
                  </a:lnTo>
                  <a:lnTo>
                    <a:pt x="16182" y="7261"/>
                  </a:lnTo>
                  <a:lnTo>
                    <a:pt x="16423" y="8216"/>
                  </a:lnTo>
                  <a:lnTo>
                    <a:pt x="16610" y="9199"/>
                  </a:lnTo>
                  <a:lnTo>
                    <a:pt x="16682" y="9681"/>
                  </a:lnTo>
                  <a:lnTo>
                    <a:pt x="16798" y="10601"/>
                  </a:lnTo>
                  <a:lnTo>
                    <a:pt x="16932" y="12440"/>
                  </a:lnTo>
                  <a:lnTo>
                    <a:pt x="16968" y="13360"/>
                  </a:lnTo>
                  <a:lnTo>
                    <a:pt x="15619" y="11494"/>
                  </a:lnTo>
                  <a:lnTo>
                    <a:pt x="12521" y="7341"/>
                  </a:lnTo>
                  <a:lnTo>
                    <a:pt x="11163" y="5484"/>
                  </a:lnTo>
                  <a:lnTo>
                    <a:pt x="13164" y="8243"/>
                  </a:lnTo>
                  <a:lnTo>
                    <a:pt x="16334" y="12753"/>
                  </a:lnTo>
                  <a:lnTo>
                    <a:pt x="18334" y="15709"/>
                  </a:lnTo>
                  <a:lnTo>
                    <a:pt x="19227" y="17111"/>
                  </a:lnTo>
                  <a:lnTo>
                    <a:pt x="18254" y="16664"/>
                  </a:lnTo>
                  <a:lnTo>
                    <a:pt x="16325" y="15726"/>
                  </a:lnTo>
                  <a:lnTo>
                    <a:pt x="15378" y="15226"/>
                  </a:lnTo>
                  <a:lnTo>
                    <a:pt x="14851" y="14941"/>
                  </a:lnTo>
                  <a:lnTo>
                    <a:pt x="13815" y="14342"/>
                  </a:lnTo>
                  <a:lnTo>
                    <a:pt x="12806" y="13699"/>
                  </a:lnTo>
                  <a:lnTo>
                    <a:pt x="11833" y="13003"/>
                  </a:lnTo>
                  <a:lnTo>
                    <a:pt x="11369" y="12619"/>
                  </a:lnTo>
                  <a:lnTo>
                    <a:pt x="11824" y="13012"/>
                  </a:lnTo>
                  <a:lnTo>
                    <a:pt x="12780" y="13735"/>
                  </a:lnTo>
                  <a:lnTo>
                    <a:pt x="13780" y="14405"/>
                  </a:lnTo>
                  <a:lnTo>
                    <a:pt x="14798" y="15039"/>
                  </a:lnTo>
                  <a:lnTo>
                    <a:pt x="15325" y="15334"/>
                  </a:lnTo>
                  <a:lnTo>
                    <a:pt x="16334" y="15896"/>
                  </a:lnTo>
                  <a:lnTo>
                    <a:pt x="18370" y="16914"/>
                  </a:lnTo>
                  <a:lnTo>
                    <a:pt x="19406" y="17414"/>
                  </a:lnTo>
                  <a:lnTo>
                    <a:pt x="20191" y="18647"/>
                  </a:lnTo>
                  <a:lnTo>
                    <a:pt x="20950" y="19897"/>
                  </a:lnTo>
                  <a:lnTo>
                    <a:pt x="21674" y="21102"/>
                  </a:lnTo>
                  <a:lnTo>
                    <a:pt x="23067" y="23549"/>
                  </a:lnTo>
                  <a:lnTo>
                    <a:pt x="23754" y="24773"/>
                  </a:lnTo>
                  <a:lnTo>
                    <a:pt x="23219" y="24567"/>
                  </a:lnTo>
                  <a:lnTo>
                    <a:pt x="22156" y="24094"/>
                  </a:lnTo>
                  <a:lnTo>
                    <a:pt x="20602" y="23308"/>
                  </a:lnTo>
                  <a:lnTo>
                    <a:pt x="19593" y="22728"/>
                  </a:lnTo>
                  <a:lnTo>
                    <a:pt x="18504" y="22076"/>
                  </a:lnTo>
                  <a:lnTo>
                    <a:pt x="16378" y="20683"/>
                  </a:lnTo>
                  <a:lnTo>
                    <a:pt x="15325" y="19968"/>
                  </a:lnTo>
                  <a:lnTo>
                    <a:pt x="16360" y="20709"/>
                  </a:lnTo>
                  <a:lnTo>
                    <a:pt x="18459" y="22147"/>
                  </a:lnTo>
                  <a:lnTo>
                    <a:pt x="19531" y="22835"/>
                  </a:lnTo>
                  <a:lnTo>
                    <a:pt x="20057" y="23156"/>
                  </a:lnTo>
                  <a:lnTo>
                    <a:pt x="21129" y="23772"/>
                  </a:lnTo>
                  <a:lnTo>
                    <a:pt x="22227" y="24353"/>
                  </a:lnTo>
                  <a:lnTo>
                    <a:pt x="23362" y="24871"/>
                  </a:lnTo>
                  <a:lnTo>
                    <a:pt x="23933" y="25103"/>
                  </a:lnTo>
                  <a:lnTo>
                    <a:pt x="25353" y="27755"/>
                  </a:lnTo>
                  <a:lnTo>
                    <a:pt x="28469" y="33765"/>
                  </a:lnTo>
                  <a:lnTo>
                    <a:pt x="28934" y="34658"/>
                  </a:lnTo>
                  <a:lnTo>
                    <a:pt x="28532" y="34622"/>
                  </a:lnTo>
                  <a:lnTo>
                    <a:pt x="27862" y="34542"/>
                  </a:lnTo>
                  <a:lnTo>
                    <a:pt x="26925" y="34399"/>
                  </a:lnTo>
                  <a:lnTo>
                    <a:pt x="25996" y="34229"/>
                  </a:lnTo>
                  <a:lnTo>
                    <a:pt x="24121" y="33863"/>
                  </a:lnTo>
                  <a:lnTo>
                    <a:pt x="22263" y="33461"/>
                  </a:lnTo>
                  <a:lnTo>
                    <a:pt x="20638" y="33104"/>
                  </a:lnTo>
                  <a:lnTo>
                    <a:pt x="19013" y="32729"/>
                  </a:lnTo>
                  <a:lnTo>
                    <a:pt x="18191" y="31738"/>
                  </a:lnTo>
                  <a:lnTo>
                    <a:pt x="16530" y="29764"/>
                  </a:lnTo>
                  <a:lnTo>
                    <a:pt x="15673" y="28800"/>
                  </a:lnTo>
                  <a:lnTo>
                    <a:pt x="14807" y="27844"/>
                  </a:lnTo>
                  <a:lnTo>
                    <a:pt x="13449" y="26460"/>
                  </a:lnTo>
                  <a:lnTo>
                    <a:pt x="12503" y="25567"/>
                  </a:lnTo>
                  <a:lnTo>
                    <a:pt x="12020" y="25148"/>
                  </a:lnTo>
                  <a:lnTo>
                    <a:pt x="12494" y="25585"/>
                  </a:lnTo>
                  <a:lnTo>
                    <a:pt x="13414" y="26487"/>
                  </a:lnTo>
                  <a:lnTo>
                    <a:pt x="14735" y="27907"/>
                  </a:lnTo>
                  <a:lnTo>
                    <a:pt x="15584" y="28880"/>
                  </a:lnTo>
                  <a:lnTo>
                    <a:pt x="16360" y="29809"/>
                  </a:lnTo>
                  <a:lnTo>
                    <a:pt x="17887" y="31693"/>
                  </a:lnTo>
                  <a:lnTo>
                    <a:pt x="18638" y="32649"/>
                  </a:lnTo>
                  <a:lnTo>
                    <a:pt x="16736" y="32211"/>
                  </a:lnTo>
                  <a:lnTo>
                    <a:pt x="14833" y="31765"/>
                  </a:lnTo>
                  <a:lnTo>
                    <a:pt x="10172" y="30657"/>
                  </a:lnTo>
                  <a:lnTo>
                    <a:pt x="9529" y="29925"/>
                  </a:lnTo>
                  <a:lnTo>
                    <a:pt x="8207" y="28470"/>
                  </a:lnTo>
                  <a:lnTo>
                    <a:pt x="7529" y="27764"/>
                  </a:lnTo>
                  <a:lnTo>
                    <a:pt x="6823" y="27059"/>
                  </a:lnTo>
                  <a:lnTo>
                    <a:pt x="5725" y="26058"/>
                  </a:lnTo>
                  <a:lnTo>
                    <a:pt x="4957" y="25424"/>
                  </a:lnTo>
                  <a:lnTo>
                    <a:pt x="4555" y="25130"/>
                  </a:lnTo>
                  <a:lnTo>
                    <a:pt x="4948" y="25442"/>
                  </a:lnTo>
                  <a:lnTo>
                    <a:pt x="5689" y="26094"/>
                  </a:lnTo>
                  <a:lnTo>
                    <a:pt x="6761" y="27130"/>
                  </a:lnTo>
                  <a:lnTo>
                    <a:pt x="7439" y="27853"/>
                  </a:lnTo>
                  <a:lnTo>
                    <a:pt x="8047" y="28514"/>
                  </a:lnTo>
                  <a:lnTo>
                    <a:pt x="9208" y="29872"/>
                  </a:lnTo>
                  <a:lnTo>
                    <a:pt x="9788" y="30559"/>
                  </a:lnTo>
                  <a:lnTo>
                    <a:pt x="1" y="28228"/>
                  </a:lnTo>
                  <a:lnTo>
                    <a:pt x="1" y="28228"/>
                  </a:lnTo>
                  <a:lnTo>
                    <a:pt x="10065" y="30845"/>
                  </a:lnTo>
                  <a:lnTo>
                    <a:pt x="12512" y="31479"/>
                  </a:lnTo>
                  <a:lnTo>
                    <a:pt x="11529" y="31934"/>
                  </a:lnTo>
                  <a:lnTo>
                    <a:pt x="9547" y="32801"/>
                  </a:lnTo>
                  <a:lnTo>
                    <a:pt x="8538" y="33202"/>
                  </a:lnTo>
                  <a:lnTo>
                    <a:pt x="8002" y="33408"/>
                  </a:lnTo>
                  <a:lnTo>
                    <a:pt x="6913" y="33792"/>
                  </a:lnTo>
                  <a:lnTo>
                    <a:pt x="5805" y="34122"/>
                  </a:lnTo>
                  <a:lnTo>
                    <a:pt x="4689" y="34399"/>
                  </a:lnTo>
                  <a:lnTo>
                    <a:pt x="4117" y="34515"/>
                  </a:lnTo>
                  <a:lnTo>
                    <a:pt x="4117" y="34515"/>
                  </a:lnTo>
                  <a:lnTo>
                    <a:pt x="4689" y="34417"/>
                  </a:lnTo>
                  <a:lnTo>
                    <a:pt x="5814" y="34167"/>
                  </a:lnTo>
                  <a:lnTo>
                    <a:pt x="6930" y="33863"/>
                  </a:lnTo>
                  <a:lnTo>
                    <a:pt x="8029" y="33506"/>
                  </a:lnTo>
                  <a:lnTo>
                    <a:pt x="8574" y="33310"/>
                  </a:lnTo>
                  <a:lnTo>
                    <a:pt x="9663" y="32917"/>
                  </a:lnTo>
                  <a:lnTo>
                    <a:pt x="11806" y="32033"/>
                  </a:lnTo>
                  <a:lnTo>
                    <a:pt x="12869" y="31577"/>
                  </a:lnTo>
                  <a:lnTo>
                    <a:pt x="14753" y="32068"/>
                  </a:lnTo>
                  <a:lnTo>
                    <a:pt x="17950" y="32872"/>
                  </a:lnTo>
                  <a:lnTo>
                    <a:pt x="21156" y="33667"/>
                  </a:lnTo>
                  <a:lnTo>
                    <a:pt x="20075" y="34274"/>
                  </a:lnTo>
                  <a:lnTo>
                    <a:pt x="17905" y="35462"/>
                  </a:lnTo>
                  <a:lnTo>
                    <a:pt x="16789" y="36015"/>
                  </a:lnTo>
                  <a:lnTo>
                    <a:pt x="16173" y="36310"/>
                  </a:lnTo>
                  <a:lnTo>
                    <a:pt x="14932" y="36864"/>
                  </a:lnTo>
                  <a:lnTo>
                    <a:pt x="13664" y="37373"/>
                  </a:lnTo>
                  <a:lnTo>
                    <a:pt x="12369" y="37819"/>
                  </a:lnTo>
                  <a:lnTo>
                    <a:pt x="11717" y="38007"/>
                  </a:lnTo>
                  <a:lnTo>
                    <a:pt x="11717" y="38007"/>
                  </a:lnTo>
                  <a:lnTo>
                    <a:pt x="12378" y="37828"/>
                  </a:lnTo>
                  <a:lnTo>
                    <a:pt x="13673" y="37417"/>
                  </a:lnTo>
                  <a:lnTo>
                    <a:pt x="14958" y="36935"/>
                  </a:lnTo>
                  <a:lnTo>
                    <a:pt x="16218" y="36399"/>
                  </a:lnTo>
                  <a:lnTo>
                    <a:pt x="16843" y="36122"/>
                  </a:lnTo>
                  <a:lnTo>
                    <a:pt x="18021" y="35560"/>
                  </a:lnTo>
                  <a:lnTo>
                    <a:pt x="20334" y="34363"/>
                  </a:lnTo>
                  <a:lnTo>
                    <a:pt x="21486" y="33747"/>
                  </a:lnTo>
                  <a:lnTo>
                    <a:pt x="21817" y="33827"/>
                  </a:lnTo>
                  <a:lnTo>
                    <a:pt x="22156" y="33908"/>
                  </a:lnTo>
                  <a:lnTo>
                    <a:pt x="24013" y="34345"/>
                  </a:lnTo>
                  <a:lnTo>
                    <a:pt x="25880" y="34747"/>
                  </a:lnTo>
                  <a:lnTo>
                    <a:pt x="26817" y="34944"/>
                  </a:lnTo>
                  <a:lnTo>
                    <a:pt x="27764" y="35113"/>
                  </a:lnTo>
                  <a:lnTo>
                    <a:pt x="28541" y="35212"/>
                  </a:lnTo>
                  <a:lnTo>
                    <a:pt x="29130" y="35265"/>
                  </a:lnTo>
                  <a:lnTo>
                    <a:pt x="28612" y="35658"/>
                  </a:lnTo>
                  <a:lnTo>
                    <a:pt x="27505" y="36346"/>
                  </a:lnTo>
                  <a:lnTo>
                    <a:pt x="26344" y="36953"/>
                  </a:lnTo>
                  <a:lnTo>
                    <a:pt x="25139" y="37480"/>
                  </a:lnTo>
                  <a:lnTo>
                    <a:pt x="24522" y="37721"/>
                  </a:lnTo>
                  <a:lnTo>
                    <a:pt x="23094" y="38257"/>
                  </a:lnTo>
                  <a:lnTo>
                    <a:pt x="20200" y="39284"/>
                  </a:lnTo>
                  <a:lnTo>
                    <a:pt x="18763" y="39837"/>
                  </a:lnTo>
                  <a:lnTo>
                    <a:pt x="18084" y="40114"/>
                  </a:lnTo>
                  <a:lnTo>
                    <a:pt x="16736" y="40695"/>
                  </a:lnTo>
                  <a:lnTo>
                    <a:pt x="16075" y="41007"/>
                  </a:lnTo>
                  <a:lnTo>
                    <a:pt x="15182" y="41061"/>
                  </a:lnTo>
                  <a:lnTo>
                    <a:pt x="13414" y="41195"/>
                  </a:lnTo>
                  <a:lnTo>
                    <a:pt x="12529" y="41284"/>
                  </a:lnTo>
                  <a:lnTo>
                    <a:pt x="11645" y="41391"/>
                  </a:lnTo>
                  <a:lnTo>
                    <a:pt x="9868" y="41695"/>
                  </a:lnTo>
                  <a:lnTo>
                    <a:pt x="8993" y="41918"/>
                  </a:lnTo>
                  <a:lnTo>
                    <a:pt x="9877" y="41730"/>
                  </a:lnTo>
                  <a:lnTo>
                    <a:pt x="11645" y="41480"/>
                  </a:lnTo>
                  <a:lnTo>
                    <a:pt x="12538" y="41409"/>
                  </a:lnTo>
                  <a:lnTo>
                    <a:pt x="14048" y="41311"/>
                  </a:lnTo>
                  <a:lnTo>
                    <a:pt x="15548" y="41257"/>
                  </a:lnTo>
                  <a:lnTo>
                    <a:pt x="15548" y="41257"/>
                  </a:lnTo>
                  <a:lnTo>
                    <a:pt x="14958" y="41561"/>
                  </a:lnTo>
                  <a:lnTo>
                    <a:pt x="13780" y="42186"/>
                  </a:lnTo>
                  <a:lnTo>
                    <a:pt x="13208" y="42516"/>
                  </a:lnTo>
                  <a:lnTo>
                    <a:pt x="12815" y="42757"/>
                  </a:lnTo>
                  <a:lnTo>
                    <a:pt x="11967" y="43311"/>
                  </a:lnTo>
                  <a:lnTo>
                    <a:pt x="10672" y="44249"/>
                  </a:lnTo>
                  <a:lnTo>
                    <a:pt x="8475" y="45981"/>
                  </a:lnTo>
                  <a:lnTo>
                    <a:pt x="8100" y="46303"/>
                  </a:lnTo>
                  <a:lnTo>
                    <a:pt x="8100" y="46303"/>
                  </a:lnTo>
                  <a:lnTo>
                    <a:pt x="9788" y="45008"/>
                  </a:lnTo>
                  <a:lnTo>
                    <a:pt x="11529" y="43749"/>
                  </a:lnTo>
                  <a:lnTo>
                    <a:pt x="12646" y="43034"/>
                  </a:lnTo>
                  <a:lnTo>
                    <a:pt x="13289" y="42668"/>
                  </a:lnTo>
                  <a:lnTo>
                    <a:pt x="13958" y="42293"/>
                  </a:lnTo>
                  <a:lnTo>
                    <a:pt x="15333" y="41605"/>
                  </a:lnTo>
                  <a:lnTo>
                    <a:pt x="16727" y="40971"/>
                  </a:lnTo>
                  <a:lnTo>
                    <a:pt x="18146" y="40400"/>
                  </a:lnTo>
                  <a:lnTo>
                    <a:pt x="18870" y="40132"/>
                  </a:lnTo>
                  <a:lnTo>
                    <a:pt x="19022" y="40078"/>
                  </a:lnTo>
                  <a:lnTo>
                    <a:pt x="19182" y="40016"/>
                  </a:lnTo>
                  <a:lnTo>
                    <a:pt x="18700" y="40909"/>
                  </a:lnTo>
                  <a:lnTo>
                    <a:pt x="17709" y="42668"/>
                  </a:lnTo>
                  <a:lnTo>
                    <a:pt x="17182" y="43525"/>
                  </a:lnTo>
                  <a:lnTo>
                    <a:pt x="16602" y="44454"/>
                  </a:lnTo>
                  <a:lnTo>
                    <a:pt x="15646" y="45794"/>
                  </a:lnTo>
                  <a:lnTo>
                    <a:pt x="14958" y="46642"/>
                  </a:lnTo>
                  <a:lnTo>
                    <a:pt x="14592" y="47053"/>
                  </a:lnTo>
                  <a:lnTo>
                    <a:pt x="14967" y="46651"/>
                  </a:lnTo>
                  <a:lnTo>
                    <a:pt x="15682" y="45820"/>
                  </a:lnTo>
                  <a:lnTo>
                    <a:pt x="16673" y="44499"/>
                  </a:lnTo>
                  <a:lnTo>
                    <a:pt x="17280" y="43588"/>
                  </a:lnTo>
                  <a:lnTo>
                    <a:pt x="17870" y="42686"/>
                  </a:lnTo>
                  <a:lnTo>
                    <a:pt x="18977" y="40837"/>
                  </a:lnTo>
                  <a:lnTo>
                    <a:pt x="19504" y="39900"/>
                  </a:lnTo>
                  <a:lnTo>
                    <a:pt x="22085" y="39025"/>
                  </a:lnTo>
                  <a:lnTo>
                    <a:pt x="24674" y="38141"/>
                  </a:lnTo>
                  <a:lnTo>
                    <a:pt x="25210" y="37944"/>
                  </a:lnTo>
                  <a:lnTo>
                    <a:pt x="26291" y="37516"/>
                  </a:lnTo>
                  <a:lnTo>
                    <a:pt x="27344" y="37024"/>
                  </a:lnTo>
                  <a:lnTo>
                    <a:pt x="28380" y="36462"/>
                  </a:lnTo>
                  <a:lnTo>
                    <a:pt x="28871" y="36140"/>
                  </a:lnTo>
                  <a:lnTo>
                    <a:pt x="28166" y="37257"/>
                  </a:lnTo>
                  <a:lnTo>
                    <a:pt x="27478" y="38382"/>
                  </a:lnTo>
                  <a:lnTo>
                    <a:pt x="26683" y="39293"/>
                  </a:lnTo>
                  <a:lnTo>
                    <a:pt x="25862" y="40168"/>
                  </a:lnTo>
                  <a:lnTo>
                    <a:pt x="25406" y="40614"/>
                  </a:lnTo>
                  <a:lnTo>
                    <a:pt x="24460" y="41454"/>
                  </a:lnTo>
                  <a:lnTo>
                    <a:pt x="23951" y="41829"/>
                  </a:lnTo>
                  <a:lnTo>
                    <a:pt x="24478" y="41472"/>
                  </a:lnTo>
                  <a:lnTo>
                    <a:pt x="25469" y="40677"/>
                  </a:lnTo>
                  <a:lnTo>
                    <a:pt x="25942" y="40248"/>
                  </a:lnTo>
                  <a:lnTo>
                    <a:pt x="26469" y="39748"/>
                  </a:lnTo>
                  <a:lnTo>
                    <a:pt x="26987" y="39221"/>
                  </a:lnTo>
                  <a:lnTo>
                    <a:pt x="26496" y="40096"/>
                  </a:lnTo>
                  <a:lnTo>
                    <a:pt x="26041" y="40998"/>
                  </a:lnTo>
                  <a:lnTo>
                    <a:pt x="25683" y="41739"/>
                  </a:lnTo>
                  <a:lnTo>
                    <a:pt x="25219" y="42882"/>
                  </a:lnTo>
                  <a:lnTo>
                    <a:pt x="24951" y="43668"/>
                  </a:lnTo>
                  <a:lnTo>
                    <a:pt x="24835" y="44061"/>
                  </a:lnTo>
                  <a:lnTo>
                    <a:pt x="24728" y="44490"/>
                  </a:lnTo>
                  <a:lnTo>
                    <a:pt x="24576" y="45552"/>
                  </a:lnTo>
                  <a:lnTo>
                    <a:pt x="24442" y="47026"/>
                  </a:lnTo>
                  <a:lnTo>
                    <a:pt x="24433" y="47303"/>
                  </a:lnTo>
                  <a:lnTo>
                    <a:pt x="24505" y="46419"/>
                  </a:lnTo>
                  <a:lnTo>
                    <a:pt x="24683" y="45240"/>
                  </a:lnTo>
                  <a:lnTo>
                    <a:pt x="24853" y="44481"/>
                  </a:lnTo>
                  <a:lnTo>
                    <a:pt x="24969" y="44097"/>
                  </a:lnTo>
                  <a:lnTo>
                    <a:pt x="25103" y="43713"/>
                  </a:lnTo>
                  <a:lnTo>
                    <a:pt x="25389" y="42945"/>
                  </a:lnTo>
                  <a:lnTo>
                    <a:pt x="25889" y="41829"/>
                  </a:lnTo>
                  <a:lnTo>
                    <a:pt x="26264" y="41105"/>
                  </a:lnTo>
                  <a:lnTo>
                    <a:pt x="26639" y="40409"/>
                  </a:lnTo>
                  <a:lnTo>
                    <a:pt x="27451" y="39060"/>
                  </a:lnTo>
                  <a:lnTo>
                    <a:pt x="28755" y="37078"/>
                  </a:lnTo>
                  <a:lnTo>
                    <a:pt x="29657" y="35774"/>
                  </a:lnTo>
                  <a:lnTo>
                    <a:pt x="30041" y="36337"/>
                  </a:lnTo>
                  <a:lnTo>
                    <a:pt x="30845" y="37453"/>
                  </a:lnTo>
                  <a:lnTo>
                    <a:pt x="31282" y="37998"/>
                  </a:lnTo>
                  <a:lnTo>
                    <a:pt x="31675" y="38453"/>
                  </a:lnTo>
                  <a:lnTo>
                    <a:pt x="32488" y="39319"/>
                  </a:lnTo>
                  <a:lnTo>
                    <a:pt x="33765" y="40561"/>
                  </a:lnTo>
                  <a:lnTo>
                    <a:pt x="34622" y="41364"/>
                  </a:lnTo>
                  <a:lnTo>
                    <a:pt x="35480" y="42159"/>
                  </a:lnTo>
                  <a:lnTo>
                    <a:pt x="37158" y="43775"/>
                  </a:lnTo>
                  <a:lnTo>
                    <a:pt x="38355" y="45026"/>
                  </a:lnTo>
                  <a:lnTo>
                    <a:pt x="39114" y="45892"/>
                  </a:lnTo>
                  <a:lnTo>
                    <a:pt x="39837" y="46776"/>
                  </a:lnTo>
                  <a:lnTo>
                    <a:pt x="40507" y="47705"/>
                  </a:lnTo>
                  <a:lnTo>
                    <a:pt x="40820" y="48178"/>
                  </a:lnTo>
                  <a:lnTo>
                    <a:pt x="42025" y="47330"/>
                  </a:lnTo>
                  <a:lnTo>
                    <a:pt x="41668" y="46829"/>
                  </a:lnTo>
                  <a:lnTo>
                    <a:pt x="40918" y="45883"/>
                  </a:lnTo>
                  <a:lnTo>
                    <a:pt x="40123" y="44972"/>
                  </a:lnTo>
                  <a:lnTo>
                    <a:pt x="39293" y="44106"/>
                  </a:lnTo>
                  <a:lnTo>
                    <a:pt x="38864" y="43686"/>
                  </a:lnTo>
                  <a:lnTo>
                    <a:pt x="38007" y="42865"/>
                  </a:lnTo>
                  <a:lnTo>
                    <a:pt x="36247" y="41293"/>
                  </a:lnTo>
                  <a:lnTo>
                    <a:pt x="35354" y="40525"/>
                  </a:lnTo>
                  <a:lnTo>
                    <a:pt x="34461" y="39766"/>
                  </a:lnTo>
                  <a:lnTo>
                    <a:pt x="33158" y="38614"/>
                  </a:lnTo>
                  <a:lnTo>
                    <a:pt x="32327" y="37819"/>
                  </a:lnTo>
                  <a:lnTo>
                    <a:pt x="31934" y="37399"/>
                  </a:lnTo>
                  <a:lnTo>
                    <a:pt x="31497" y="36908"/>
                  </a:lnTo>
                  <a:lnTo>
                    <a:pt x="30657" y="35872"/>
                  </a:lnTo>
                  <a:lnTo>
                    <a:pt x="30264" y="35328"/>
                  </a:lnTo>
                  <a:lnTo>
                    <a:pt x="31122" y="35078"/>
                  </a:lnTo>
                  <a:lnTo>
                    <a:pt x="32845" y="34613"/>
                  </a:lnTo>
                  <a:lnTo>
                    <a:pt x="34578" y="34220"/>
                  </a:lnTo>
                  <a:lnTo>
                    <a:pt x="36337" y="33908"/>
                  </a:lnTo>
                  <a:lnTo>
                    <a:pt x="37212" y="33792"/>
                  </a:lnTo>
                  <a:lnTo>
                    <a:pt x="38123" y="33685"/>
                  </a:lnTo>
                  <a:lnTo>
                    <a:pt x="39944" y="33569"/>
                  </a:lnTo>
                  <a:lnTo>
                    <a:pt x="40855" y="33569"/>
                  </a:lnTo>
                  <a:lnTo>
                    <a:pt x="41284" y="33586"/>
                  </a:lnTo>
                  <a:lnTo>
                    <a:pt x="42061" y="33658"/>
                  </a:lnTo>
                  <a:lnTo>
                    <a:pt x="43275" y="33854"/>
                  </a:lnTo>
                  <a:lnTo>
                    <a:pt x="44436" y="34078"/>
                  </a:lnTo>
                  <a:lnTo>
                    <a:pt x="44142" y="34006"/>
                  </a:lnTo>
                  <a:lnTo>
                    <a:pt x="42525" y="33667"/>
                  </a:lnTo>
                  <a:lnTo>
                    <a:pt x="41346" y="33470"/>
                  </a:lnTo>
                  <a:lnTo>
                    <a:pt x="40855" y="33435"/>
                  </a:lnTo>
                  <a:lnTo>
                    <a:pt x="39944" y="33399"/>
                  </a:lnTo>
                  <a:lnTo>
                    <a:pt x="38114" y="33452"/>
                  </a:lnTo>
                  <a:lnTo>
                    <a:pt x="37194" y="33533"/>
                  </a:lnTo>
                  <a:lnTo>
                    <a:pt x="36087" y="33658"/>
                  </a:lnTo>
                  <a:lnTo>
                    <a:pt x="34979" y="33827"/>
                  </a:lnTo>
                  <a:lnTo>
                    <a:pt x="36024" y="33292"/>
                  </a:lnTo>
                  <a:lnTo>
                    <a:pt x="37051" y="32720"/>
                  </a:lnTo>
                  <a:lnTo>
                    <a:pt x="37703" y="32327"/>
                  </a:lnTo>
                  <a:lnTo>
                    <a:pt x="38667" y="31684"/>
                  </a:lnTo>
                  <a:lnTo>
                    <a:pt x="39275" y="31220"/>
                  </a:lnTo>
                  <a:lnTo>
                    <a:pt x="39569" y="30970"/>
                  </a:lnTo>
                  <a:lnTo>
                    <a:pt x="39266" y="31211"/>
                  </a:lnTo>
                  <a:lnTo>
                    <a:pt x="38641" y="31649"/>
                  </a:lnTo>
                  <a:lnTo>
                    <a:pt x="37667" y="32256"/>
                  </a:lnTo>
                  <a:lnTo>
                    <a:pt x="36989" y="32613"/>
                  </a:lnTo>
                  <a:lnTo>
                    <a:pt x="36310" y="32970"/>
                  </a:lnTo>
                  <a:lnTo>
                    <a:pt x="34935" y="33622"/>
                  </a:lnTo>
                  <a:lnTo>
                    <a:pt x="34247" y="33935"/>
                  </a:lnTo>
                  <a:lnTo>
                    <a:pt x="33158" y="34158"/>
                  </a:lnTo>
                  <a:lnTo>
                    <a:pt x="30997" y="34649"/>
                  </a:lnTo>
                  <a:lnTo>
                    <a:pt x="30997" y="34649"/>
                  </a:lnTo>
                  <a:lnTo>
                    <a:pt x="31479" y="34310"/>
                  </a:lnTo>
                  <a:lnTo>
                    <a:pt x="32372" y="33560"/>
                  </a:lnTo>
                  <a:lnTo>
                    <a:pt x="32801" y="33167"/>
                  </a:lnTo>
                  <a:lnTo>
                    <a:pt x="33399" y="32568"/>
                  </a:lnTo>
                  <a:lnTo>
                    <a:pt x="34533" y="31327"/>
                  </a:lnTo>
                  <a:lnTo>
                    <a:pt x="35078" y="30684"/>
                  </a:lnTo>
                  <a:lnTo>
                    <a:pt x="35997" y="29568"/>
                  </a:lnTo>
                  <a:lnTo>
                    <a:pt x="37783" y="27318"/>
                  </a:lnTo>
                  <a:lnTo>
                    <a:pt x="38667" y="26183"/>
                  </a:lnTo>
                  <a:lnTo>
                    <a:pt x="38703" y="26157"/>
                  </a:lnTo>
                  <a:lnTo>
                    <a:pt x="38739" y="26121"/>
                  </a:lnTo>
                  <a:lnTo>
                    <a:pt x="39686" y="25933"/>
                  </a:lnTo>
                  <a:lnTo>
                    <a:pt x="41570" y="25523"/>
                  </a:lnTo>
                  <a:lnTo>
                    <a:pt x="42507" y="25290"/>
                  </a:lnTo>
                  <a:lnTo>
                    <a:pt x="43463" y="25023"/>
                  </a:lnTo>
                  <a:lnTo>
                    <a:pt x="44865" y="24558"/>
                  </a:lnTo>
                  <a:lnTo>
                    <a:pt x="45785" y="24192"/>
                  </a:lnTo>
                  <a:lnTo>
                    <a:pt x="46240" y="23987"/>
                  </a:lnTo>
                  <a:lnTo>
                    <a:pt x="45785" y="24174"/>
                  </a:lnTo>
                  <a:lnTo>
                    <a:pt x="44856" y="24514"/>
                  </a:lnTo>
                  <a:lnTo>
                    <a:pt x="43436" y="24942"/>
                  </a:lnTo>
                  <a:lnTo>
                    <a:pt x="42481" y="25174"/>
                  </a:lnTo>
                  <a:lnTo>
                    <a:pt x="41597" y="25371"/>
                  </a:lnTo>
                  <a:lnTo>
                    <a:pt x="39828" y="25710"/>
                  </a:lnTo>
                  <a:lnTo>
                    <a:pt x="38935" y="25862"/>
                  </a:lnTo>
                  <a:lnTo>
                    <a:pt x="39096" y="25648"/>
                  </a:lnTo>
                  <a:lnTo>
                    <a:pt x="39257" y="25451"/>
                  </a:lnTo>
                  <a:lnTo>
                    <a:pt x="41025" y="23299"/>
                  </a:lnTo>
                  <a:lnTo>
                    <a:pt x="41927" y="22227"/>
                  </a:lnTo>
                  <a:lnTo>
                    <a:pt x="42338" y="21754"/>
                  </a:lnTo>
                  <a:lnTo>
                    <a:pt x="43168" y="20817"/>
                  </a:lnTo>
                  <a:lnTo>
                    <a:pt x="43615" y="20379"/>
                  </a:lnTo>
                  <a:lnTo>
                    <a:pt x="43927" y="20093"/>
                  </a:lnTo>
                  <a:lnTo>
                    <a:pt x="44570" y="19548"/>
                  </a:lnTo>
                  <a:lnTo>
                    <a:pt x="45570" y="18789"/>
                  </a:lnTo>
                  <a:lnTo>
                    <a:pt x="46919" y="17923"/>
                  </a:lnTo>
                  <a:lnTo>
                    <a:pt x="48214" y="17200"/>
                  </a:lnTo>
                  <a:lnTo>
                    <a:pt x="49928" y="1636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0910" y="15941"/>
                  </a:lnTo>
                  <a:lnTo>
                    <a:pt x="49714" y="16396"/>
                  </a:lnTo>
                  <a:lnTo>
                    <a:pt x="48544" y="16923"/>
                  </a:lnTo>
                  <a:lnTo>
                    <a:pt x="47428" y="17504"/>
                  </a:lnTo>
                  <a:lnTo>
                    <a:pt x="46374" y="18111"/>
                  </a:lnTo>
                  <a:lnTo>
                    <a:pt x="45410" y="18736"/>
                  </a:lnTo>
                  <a:lnTo>
                    <a:pt x="44552" y="19361"/>
                  </a:lnTo>
                  <a:lnTo>
                    <a:pt x="43820" y="19977"/>
                  </a:lnTo>
                  <a:lnTo>
                    <a:pt x="43508" y="20272"/>
                  </a:lnTo>
                  <a:lnTo>
                    <a:pt x="42766" y="21031"/>
                  </a:lnTo>
                  <a:lnTo>
                    <a:pt x="42043" y="21808"/>
                  </a:lnTo>
                  <a:lnTo>
                    <a:pt x="42222" y="21102"/>
                  </a:lnTo>
                  <a:lnTo>
                    <a:pt x="42623" y="19700"/>
                  </a:lnTo>
                  <a:lnTo>
                    <a:pt x="42838" y="19004"/>
                  </a:lnTo>
                  <a:lnTo>
                    <a:pt x="43106" y="18200"/>
                  </a:lnTo>
                  <a:lnTo>
                    <a:pt x="43579" y="17021"/>
                  </a:lnTo>
                  <a:lnTo>
                    <a:pt x="43936" y="16253"/>
                  </a:lnTo>
                  <a:lnTo>
                    <a:pt x="44133" y="15878"/>
                  </a:lnTo>
                  <a:lnTo>
                    <a:pt x="43918" y="16244"/>
                  </a:lnTo>
                  <a:lnTo>
                    <a:pt x="43534" y="17003"/>
                  </a:lnTo>
                  <a:lnTo>
                    <a:pt x="43025" y="18173"/>
                  </a:lnTo>
                  <a:lnTo>
                    <a:pt x="42731" y="18968"/>
                  </a:lnTo>
                  <a:lnTo>
                    <a:pt x="42445" y="19763"/>
                  </a:lnTo>
                  <a:lnTo>
                    <a:pt x="41936" y="21379"/>
                  </a:lnTo>
                  <a:lnTo>
                    <a:pt x="41695" y="22192"/>
                  </a:lnTo>
                  <a:lnTo>
                    <a:pt x="41016" y="22942"/>
                  </a:lnTo>
                  <a:lnTo>
                    <a:pt x="39694" y="24487"/>
                  </a:lnTo>
                  <a:lnTo>
                    <a:pt x="39043" y="25264"/>
                  </a:lnTo>
                  <a:lnTo>
                    <a:pt x="37498" y="27148"/>
                  </a:lnTo>
                  <a:lnTo>
                    <a:pt x="35944" y="29023"/>
                  </a:lnTo>
                  <a:lnTo>
                    <a:pt x="35890" y="27880"/>
                  </a:lnTo>
                  <a:lnTo>
                    <a:pt x="35810" y="25603"/>
                  </a:lnTo>
                  <a:lnTo>
                    <a:pt x="35801" y="24460"/>
                  </a:lnTo>
                  <a:lnTo>
                    <a:pt x="35819" y="23254"/>
                  </a:lnTo>
                  <a:lnTo>
                    <a:pt x="35953" y="21451"/>
                  </a:lnTo>
                  <a:lnTo>
                    <a:pt x="36105" y="20254"/>
                  </a:lnTo>
                  <a:lnTo>
                    <a:pt x="36212" y="19656"/>
                  </a:lnTo>
                  <a:lnTo>
                    <a:pt x="36087" y="20254"/>
                  </a:lnTo>
                  <a:lnTo>
                    <a:pt x="35908" y="21442"/>
                  </a:lnTo>
                  <a:lnTo>
                    <a:pt x="35738" y="23254"/>
                  </a:lnTo>
                  <a:lnTo>
                    <a:pt x="35685" y="24460"/>
                  </a:lnTo>
                  <a:lnTo>
                    <a:pt x="35658" y="25666"/>
                  </a:lnTo>
                  <a:lnTo>
                    <a:pt x="35685" y="28077"/>
                  </a:lnTo>
                  <a:lnTo>
                    <a:pt x="35721" y="29282"/>
                  </a:lnTo>
                  <a:lnTo>
                    <a:pt x="35730" y="29282"/>
                  </a:lnTo>
                  <a:lnTo>
                    <a:pt x="35247" y="29845"/>
                  </a:lnTo>
                  <a:lnTo>
                    <a:pt x="34765" y="30407"/>
                  </a:lnTo>
                  <a:lnTo>
                    <a:pt x="34211" y="31032"/>
                  </a:lnTo>
                  <a:lnTo>
                    <a:pt x="33068" y="32238"/>
                  </a:lnTo>
                  <a:lnTo>
                    <a:pt x="32470" y="32809"/>
                  </a:lnTo>
                  <a:lnTo>
                    <a:pt x="31934" y="33283"/>
                  </a:lnTo>
                  <a:lnTo>
                    <a:pt x="31095" y="33935"/>
                  </a:lnTo>
                  <a:lnTo>
                    <a:pt x="30514" y="34319"/>
                  </a:lnTo>
                  <a:lnTo>
                    <a:pt x="30211" y="34488"/>
                  </a:lnTo>
                  <a:lnTo>
                    <a:pt x="30452" y="33560"/>
                  </a:lnTo>
                  <a:lnTo>
                    <a:pt x="30809" y="31693"/>
                  </a:lnTo>
                  <a:lnTo>
                    <a:pt x="30961" y="30765"/>
                  </a:lnTo>
                  <a:lnTo>
                    <a:pt x="31282" y="28621"/>
                  </a:lnTo>
                  <a:lnTo>
                    <a:pt x="31577" y="26487"/>
                  </a:lnTo>
                  <a:lnTo>
                    <a:pt x="32720" y="17923"/>
                  </a:lnTo>
                  <a:lnTo>
                    <a:pt x="32961" y="16191"/>
                  </a:lnTo>
                  <a:lnTo>
                    <a:pt x="33095" y="15342"/>
                  </a:lnTo>
                  <a:lnTo>
                    <a:pt x="34006" y="14530"/>
                  </a:lnTo>
                  <a:lnTo>
                    <a:pt x="35828" y="12869"/>
                  </a:lnTo>
                  <a:lnTo>
                    <a:pt x="36694" y="12012"/>
                  </a:lnTo>
                  <a:lnTo>
                    <a:pt x="37123" y="11574"/>
                  </a:lnTo>
                  <a:lnTo>
                    <a:pt x="37944" y="10672"/>
                  </a:lnTo>
                  <a:lnTo>
                    <a:pt x="38739" y="9743"/>
                  </a:lnTo>
                  <a:lnTo>
                    <a:pt x="39480" y="8770"/>
                  </a:lnTo>
                  <a:lnTo>
                    <a:pt x="39819" y="8261"/>
                  </a:lnTo>
                  <a:lnTo>
                    <a:pt x="39462" y="8761"/>
                  </a:lnTo>
                  <a:lnTo>
                    <a:pt x="38703" y="9717"/>
                  </a:lnTo>
                  <a:lnTo>
                    <a:pt x="37891" y="10619"/>
                  </a:lnTo>
                  <a:lnTo>
                    <a:pt x="37042" y="11494"/>
                  </a:lnTo>
                  <a:lnTo>
                    <a:pt x="36614" y="11922"/>
                  </a:lnTo>
                  <a:lnTo>
                    <a:pt x="35765" y="12726"/>
                  </a:lnTo>
                  <a:lnTo>
                    <a:pt x="34033" y="14262"/>
                  </a:lnTo>
                  <a:lnTo>
                    <a:pt x="33149" y="15012"/>
                  </a:lnTo>
                  <a:lnTo>
                    <a:pt x="33568" y="12190"/>
                  </a:lnTo>
                  <a:lnTo>
                    <a:pt x="34051" y="9386"/>
                  </a:lnTo>
                  <a:lnTo>
                    <a:pt x="34229" y="8315"/>
                  </a:lnTo>
                  <a:lnTo>
                    <a:pt x="34542" y="6091"/>
                  </a:lnTo>
                  <a:lnTo>
                    <a:pt x="34970" y="2555"/>
                  </a:lnTo>
                  <a:lnTo>
                    <a:pt x="3534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1" name="Google Shape;291;p7"/>
          <p:cNvGrpSpPr/>
          <p:nvPr/>
        </p:nvGrpSpPr>
        <p:grpSpPr>
          <a:xfrm>
            <a:off x="7597755" y="2645775"/>
            <a:ext cx="1963343" cy="2497721"/>
            <a:chOff x="7799755" y="2857500"/>
            <a:chExt cx="1963343" cy="2497721"/>
          </a:xfrm>
        </p:grpSpPr>
        <p:sp>
          <p:nvSpPr>
            <p:cNvPr id="292" name="Google Shape;292;p7"/>
            <p:cNvSpPr/>
            <p:nvPr/>
          </p:nvSpPr>
          <p:spPr>
            <a:xfrm>
              <a:off x="8192480" y="3457836"/>
              <a:ext cx="1570618" cy="1897385"/>
            </a:xfrm>
            <a:custGeom>
              <a:avLst/>
              <a:gdLst/>
              <a:ahLst/>
              <a:cxnLst/>
              <a:rect l="l" t="t" r="r" b="b"/>
              <a:pathLst>
                <a:path w="44249" h="53455" extrusionOk="0">
                  <a:moveTo>
                    <a:pt x="215" y="0"/>
                  </a:moveTo>
                  <a:lnTo>
                    <a:pt x="81" y="9"/>
                  </a:lnTo>
                  <a:lnTo>
                    <a:pt x="0" y="72"/>
                  </a:lnTo>
                  <a:lnTo>
                    <a:pt x="9" y="134"/>
                  </a:lnTo>
                  <a:lnTo>
                    <a:pt x="670" y="1697"/>
                  </a:lnTo>
                  <a:lnTo>
                    <a:pt x="2081" y="4814"/>
                  </a:lnTo>
                  <a:lnTo>
                    <a:pt x="3608" y="7921"/>
                  </a:lnTo>
                  <a:lnTo>
                    <a:pt x="5260" y="11011"/>
                  </a:lnTo>
                  <a:lnTo>
                    <a:pt x="6135" y="12547"/>
                  </a:lnTo>
                  <a:lnTo>
                    <a:pt x="6939" y="13922"/>
                  </a:lnTo>
                  <a:lnTo>
                    <a:pt x="8609" y="16637"/>
                  </a:lnTo>
                  <a:lnTo>
                    <a:pt x="10377" y="19343"/>
                  </a:lnTo>
                  <a:lnTo>
                    <a:pt x="12234" y="22030"/>
                  </a:lnTo>
                  <a:lnTo>
                    <a:pt x="14181" y="24692"/>
                  </a:lnTo>
                  <a:lnTo>
                    <a:pt x="16217" y="27335"/>
                  </a:lnTo>
                  <a:lnTo>
                    <a:pt x="18343" y="29951"/>
                  </a:lnTo>
                  <a:lnTo>
                    <a:pt x="20548" y="32541"/>
                  </a:lnTo>
                  <a:lnTo>
                    <a:pt x="21691" y="33827"/>
                  </a:lnTo>
                  <a:lnTo>
                    <a:pt x="22852" y="35104"/>
                  </a:lnTo>
                  <a:lnTo>
                    <a:pt x="25236" y="37649"/>
                  </a:lnTo>
                  <a:lnTo>
                    <a:pt x="27701" y="40158"/>
                  </a:lnTo>
                  <a:lnTo>
                    <a:pt x="30255" y="42632"/>
                  </a:lnTo>
                  <a:lnTo>
                    <a:pt x="31568" y="43855"/>
                  </a:lnTo>
                  <a:lnTo>
                    <a:pt x="32970" y="45132"/>
                  </a:lnTo>
                  <a:lnTo>
                    <a:pt x="35158" y="47008"/>
                  </a:lnTo>
                  <a:lnTo>
                    <a:pt x="36658" y="48240"/>
                  </a:lnTo>
                  <a:lnTo>
                    <a:pt x="38203" y="49445"/>
                  </a:lnTo>
                  <a:lnTo>
                    <a:pt x="39783" y="50624"/>
                  </a:lnTo>
                  <a:lnTo>
                    <a:pt x="41418" y="51767"/>
                  </a:lnTo>
                  <a:lnTo>
                    <a:pt x="43105" y="52883"/>
                  </a:lnTo>
                  <a:lnTo>
                    <a:pt x="43972" y="53419"/>
                  </a:lnTo>
                  <a:lnTo>
                    <a:pt x="44043" y="53455"/>
                  </a:lnTo>
                  <a:lnTo>
                    <a:pt x="44168" y="53446"/>
                  </a:lnTo>
                  <a:lnTo>
                    <a:pt x="44248" y="53375"/>
                  </a:lnTo>
                  <a:lnTo>
                    <a:pt x="44230" y="53276"/>
                  </a:lnTo>
                  <a:lnTo>
                    <a:pt x="44168" y="53223"/>
                  </a:lnTo>
                  <a:lnTo>
                    <a:pt x="43195" y="52616"/>
                  </a:lnTo>
                  <a:lnTo>
                    <a:pt x="41301" y="51356"/>
                  </a:lnTo>
                  <a:lnTo>
                    <a:pt x="39480" y="50053"/>
                  </a:lnTo>
                  <a:lnTo>
                    <a:pt x="37712" y="48713"/>
                  </a:lnTo>
                  <a:lnTo>
                    <a:pt x="35997" y="47338"/>
                  </a:lnTo>
                  <a:lnTo>
                    <a:pt x="34336" y="45936"/>
                  </a:lnTo>
                  <a:lnTo>
                    <a:pt x="31925" y="43793"/>
                  </a:lnTo>
                  <a:lnTo>
                    <a:pt x="30371" y="42337"/>
                  </a:lnTo>
                  <a:lnTo>
                    <a:pt x="29103" y="41114"/>
                  </a:lnTo>
                  <a:lnTo>
                    <a:pt x="26621" y="38649"/>
                  </a:lnTo>
                  <a:lnTo>
                    <a:pt x="24218" y="36140"/>
                  </a:lnTo>
                  <a:lnTo>
                    <a:pt x="21897" y="33613"/>
                  </a:lnTo>
                  <a:lnTo>
                    <a:pt x="19664" y="31050"/>
                  </a:lnTo>
                  <a:lnTo>
                    <a:pt x="17512" y="28460"/>
                  </a:lnTo>
                  <a:lnTo>
                    <a:pt x="15449" y="25844"/>
                  </a:lnTo>
                  <a:lnTo>
                    <a:pt x="13467" y="23209"/>
                  </a:lnTo>
                  <a:lnTo>
                    <a:pt x="12520" y="21879"/>
                  </a:lnTo>
                  <a:lnTo>
                    <a:pt x="11583" y="20548"/>
                  </a:lnTo>
                  <a:lnTo>
                    <a:pt x="9788" y="17878"/>
                  </a:lnTo>
                  <a:lnTo>
                    <a:pt x="8082" y="15181"/>
                  </a:lnTo>
                  <a:lnTo>
                    <a:pt x="6475" y="12475"/>
                  </a:lnTo>
                  <a:lnTo>
                    <a:pt x="4948" y="9752"/>
                  </a:lnTo>
                  <a:lnTo>
                    <a:pt x="3528" y="7010"/>
                  </a:lnTo>
                  <a:lnTo>
                    <a:pt x="2188" y="4260"/>
                  </a:lnTo>
                  <a:lnTo>
                    <a:pt x="956" y="1501"/>
                  </a:lnTo>
                  <a:lnTo>
                    <a:pt x="375" y="116"/>
                  </a:lnTo>
                  <a:lnTo>
                    <a:pt x="340" y="5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7"/>
            <p:cNvSpPr/>
            <p:nvPr/>
          </p:nvSpPr>
          <p:spPr>
            <a:xfrm>
              <a:off x="8316715" y="3360827"/>
              <a:ext cx="381997" cy="464736"/>
            </a:xfrm>
            <a:custGeom>
              <a:avLst/>
              <a:gdLst/>
              <a:ahLst/>
              <a:cxnLst/>
              <a:rect l="l" t="t" r="r" b="b"/>
              <a:pathLst>
                <a:path w="10762" h="13093" extrusionOk="0">
                  <a:moveTo>
                    <a:pt x="10762" y="1"/>
                  </a:moveTo>
                  <a:lnTo>
                    <a:pt x="10083" y="161"/>
                  </a:lnTo>
                  <a:lnTo>
                    <a:pt x="8734" y="545"/>
                  </a:lnTo>
                  <a:lnTo>
                    <a:pt x="7431" y="992"/>
                  </a:lnTo>
                  <a:lnTo>
                    <a:pt x="6172" y="1510"/>
                  </a:lnTo>
                  <a:lnTo>
                    <a:pt x="4993" y="2099"/>
                  </a:lnTo>
                  <a:lnTo>
                    <a:pt x="3885" y="2769"/>
                  </a:lnTo>
                  <a:lnTo>
                    <a:pt x="2885" y="3519"/>
                  </a:lnTo>
                  <a:lnTo>
                    <a:pt x="2001" y="4341"/>
                  </a:lnTo>
                  <a:lnTo>
                    <a:pt x="1608" y="4796"/>
                  </a:lnTo>
                  <a:lnTo>
                    <a:pt x="1421" y="5019"/>
                  </a:lnTo>
                  <a:lnTo>
                    <a:pt x="1073" y="5493"/>
                  </a:lnTo>
                  <a:lnTo>
                    <a:pt x="778" y="5993"/>
                  </a:lnTo>
                  <a:lnTo>
                    <a:pt x="528" y="6502"/>
                  </a:lnTo>
                  <a:lnTo>
                    <a:pt x="322" y="7020"/>
                  </a:lnTo>
                  <a:lnTo>
                    <a:pt x="171" y="7555"/>
                  </a:lnTo>
                  <a:lnTo>
                    <a:pt x="63" y="8091"/>
                  </a:lnTo>
                  <a:lnTo>
                    <a:pt x="10" y="8636"/>
                  </a:lnTo>
                  <a:lnTo>
                    <a:pt x="1" y="9190"/>
                  </a:lnTo>
                  <a:lnTo>
                    <a:pt x="46" y="9734"/>
                  </a:lnTo>
                  <a:lnTo>
                    <a:pt x="144" y="10270"/>
                  </a:lnTo>
                  <a:lnTo>
                    <a:pt x="287" y="10806"/>
                  </a:lnTo>
                  <a:lnTo>
                    <a:pt x="483" y="11333"/>
                  </a:lnTo>
                  <a:lnTo>
                    <a:pt x="742" y="11851"/>
                  </a:lnTo>
                  <a:lnTo>
                    <a:pt x="1046" y="12342"/>
                  </a:lnTo>
                  <a:lnTo>
                    <a:pt x="1412" y="12824"/>
                  </a:lnTo>
                  <a:lnTo>
                    <a:pt x="1617" y="13056"/>
                  </a:lnTo>
                  <a:lnTo>
                    <a:pt x="1689" y="13092"/>
                  </a:lnTo>
                  <a:lnTo>
                    <a:pt x="2135" y="12753"/>
                  </a:lnTo>
                  <a:lnTo>
                    <a:pt x="2948" y="12047"/>
                  </a:lnTo>
                  <a:lnTo>
                    <a:pt x="3689" y="11315"/>
                  </a:lnTo>
                  <a:lnTo>
                    <a:pt x="4350" y="10556"/>
                  </a:lnTo>
                  <a:lnTo>
                    <a:pt x="4957" y="9770"/>
                  </a:lnTo>
                  <a:lnTo>
                    <a:pt x="5502" y="8966"/>
                  </a:lnTo>
                  <a:lnTo>
                    <a:pt x="6252" y="7734"/>
                  </a:lnTo>
                  <a:lnTo>
                    <a:pt x="6707" y="6904"/>
                  </a:lnTo>
                  <a:lnTo>
                    <a:pt x="7565" y="5216"/>
                  </a:lnTo>
                  <a:lnTo>
                    <a:pt x="8949" y="2599"/>
                  </a:lnTo>
                  <a:lnTo>
                    <a:pt x="9779" y="1296"/>
                  </a:lnTo>
                  <a:lnTo>
                    <a:pt x="10413" y="429"/>
                  </a:lnTo>
                  <a:lnTo>
                    <a:pt x="107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7"/>
            <p:cNvSpPr/>
            <p:nvPr/>
          </p:nvSpPr>
          <p:spPr>
            <a:xfrm>
              <a:off x="7878662" y="2857500"/>
              <a:ext cx="350620" cy="619068"/>
            </a:xfrm>
            <a:custGeom>
              <a:avLst/>
              <a:gdLst/>
              <a:ahLst/>
              <a:cxnLst/>
              <a:rect l="l" t="t" r="r" b="b"/>
              <a:pathLst>
                <a:path w="9878" h="17441" extrusionOk="0">
                  <a:moveTo>
                    <a:pt x="1" y="0"/>
                  </a:moveTo>
                  <a:lnTo>
                    <a:pt x="36" y="1143"/>
                  </a:lnTo>
                  <a:lnTo>
                    <a:pt x="153" y="3447"/>
                  </a:lnTo>
                  <a:lnTo>
                    <a:pt x="358" y="5188"/>
                  </a:lnTo>
                  <a:lnTo>
                    <a:pt x="554" y="6340"/>
                  </a:lnTo>
                  <a:lnTo>
                    <a:pt x="831" y="7501"/>
                  </a:lnTo>
                  <a:lnTo>
                    <a:pt x="1188" y="8653"/>
                  </a:lnTo>
                  <a:lnTo>
                    <a:pt x="1412" y="9234"/>
                  </a:lnTo>
                  <a:lnTo>
                    <a:pt x="1653" y="9814"/>
                  </a:lnTo>
                  <a:lnTo>
                    <a:pt x="2233" y="10966"/>
                  </a:lnTo>
                  <a:lnTo>
                    <a:pt x="2930" y="12100"/>
                  </a:lnTo>
                  <a:lnTo>
                    <a:pt x="3751" y="13198"/>
                  </a:lnTo>
                  <a:lnTo>
                    <a:pt x="4698" y="14261"/>
                  </a:lnTo>
                  <a:lnTo>
                    <a:pt x="5769" y="15261"/>
                  </a:lnTo>
                  <a:lnTo>
                    <a:pt x="6966" y="16190"/>
                  </a:lnTo>
                  <a:lnTo>
                    <a:pt x="8297" y="17038"/>
                  </a:lnTo>
                  <a:lnTo>
                    <a:pt x="9011" y="17422"/>
                  </a:lnTo>
                  <a:lnTo>
                    <a:pt x="9109" y="17440"/>
                  </a:lnTo>
                  <a:lnTo>
                    <a:pt x="9243" y="17181"/>
                  </a:lnTo>
                  <a:lnTo>
                    <a:pt x="9475" y="16663"/>
                  </a:lnTo>
                  <a:lnTo>
                    <a:pt x="9645" y="16127"/>
                  </a:lnTo>
                  <a:lnTo>
                    <a:pt x="9770" y="15583"/>
                  </a:lnTo>
                  <a:lnTo>
                    <a:pt x="9850" y="15029"/>
                  </a:lnTo>
                  <a:lnTo>
                    <a:pt x="9877" y="14467"/>
                  </a:lnTo>
                  <a:lnTo>
                    <a:pt x="9850" y="13609"/>
                  </a:lnTo>
                  <a:lnTo>
                    <a:pt x="9654" y="12439"/>
                  </a:lnTo>
                  <a:lnTo>
                    <a:pt x="9306" y="11270"/>
                  </a:lnTo>
                  <a:lnTo>
                    <a:pt x="8815" y="10100"/>
                  </a:lnTo>
                  <a:lnTo>
                    <a:pt x="8198" y="8948"/>
                  </a:lnTo>
                  <a:lnTo>
                    <a:pt x="7850" y="8385"/>
                  </a:lnTo>
                  <a:lnTo>
                    <a:pt x="7475" y="7823"/>
                  </a:lnTo>
                  <a:lnTo>
                    <a:pt x="6662" y="6724"/>
                  </a:lnTo>
                  <a:lnTo>
                    <a:pt x="5769" y="5653"/>
                  </a:lnTo>
                  <a:lnTo>
                    <a:pt x="4805" y="4590"/>
                  </a:lnTo>
                  <a:lnTo>
                    <a:pt x="3278" y="3036"/>
                  </a:lnTo>
                  <a:lnTo>
                    <a:pt x="1108" y="10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7"/>
            <p:cNvSpPr/>
            <p:nvPr/>
          </p:nvSpPr>
          <p:spPr>
            <a:xfrm>
              <a:off x="7799755" y="3787164"/>
              <a:ext cx="638413" cy="154403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62" y="1"/>
                  </a:moveTo>
                  <a:lnTo>
                    <a:pt x="6903" y="81"/>
                  </a:lnTo>
                  <a:lnTo>
                    <a:pt x="5689" y="259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76" y="1313"/>
                  </a:lnTo>
                  <a:lnTo>
                    <a:pt x="1375" y="1804"/>
                  </a:lnTo>
                  <a:lnTo>
                    <a:pt x="447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207" y="3831"/>
                  </a:lnTo>
                  <a:lnTo>
                    <a:pt x="10305" y="3992"/>
                  </a:lnTo>
                  <a:lnTo>
                    <a:pt x="12511" y="4242"/>
                  </a:lnTo>
                  <a:lnTo>
                    <a:pt x="14154" y="4340"/>
                  </a:lnTo>
                  <a:lnTo>
                    <a:pt x="15253" y="4349"/>
                  </a:lnTo>
                  <a:lnTo>
                    <a:pt x="16351" y="4314"/>
                  </a:lnTo>
                  <a:lnTo>
                    <a:pt x="17440" y="4215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77" y="902"/>
                  </a:lnTo>
                  <a:lnTo>
                    <a:pt x="12091" y="492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9"/>
                  </a:lnTo>
                  <a:lnTo>
                    <a:pt x="81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7"/>
            <p:cNvSpPr/>
            <p:nvPr/>
          </p:nvSpPr>
          <p:spPr>
            <a:xfrm>
              <a:off x="8139236" y="4288929"/>
              <a:ext cx="638413" cy="154403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53" y="1"/>
                  </a:moveTo>
                  <a:lnTo>
                    <a:pt x="6903" y="72"/>
                  </a:lnTo>
                  <a:lnTo>
                    <a:pt x="5689" y="260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67" y="1313"/>
                  </a:lnTo>
                  <a:lnTo>
                    <a:pt x="1375" y="1804"/>
                  </a:lnTo>
                  <a:lnTo>
                    <a:pt x="438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198" y="3832"/>
                  </a:lnTo>
                  <a:lnTo>
                    <a:pt x="10305" y="3992"/>
                  </a:lnTo>
                  <a:lnTo>
                    <a:pt x="12502" y="4242"/>
                  </a:lnTo>
                  <a:lnTo>
                    <a:pt x="14154" y="4341"/>
                  </a:lnTo>
                  <a:lnTo>
                    <a:pt x="15253" y="4350"/>
                  </a:lnTo>
                  <a:lnTo>
                    <a:pt x="16342" y="4314"/>
                  </a:lnTo>
                  <a:lnTo>
                    <a:pt x="17440" y="4216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68" y="903"/>
                  </a:lnTo>
                  <a:lnTo>
                    <a:pt x="12091" y="483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10"/>
                  </a:lnTo>
                  <a:lnTo>
                    <a:pt x="815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7"/>
            <p:cNvSpPr/>
            <p:nvPr/>
          </p:nvSpPr>
          <p:spPr>
            <a:xfrm>
              <a:off x="8499305" y="4704475"/>
              <a:ext cx="638413" cy="154723"/>
            </a:xfrm>
            <a:custGeom>
              <a:avLst/>
              <a:gdLst/>
              <a:ahLst/>
              <a:cxnLst/>
              <a:rect l="l" t="t" r="r" b="b"/>
              <a:pathLst>
                <a:path w="17986" h="4359" extrusionOk="0">
                  <a:moveTo>
                    <a:pt x="8163" y="1"/>
                  </a:moveTo>
                  <a:lnTo>
                    <a:pt x="6903" y="81"/>
                  </a:lnTo>
                  <a:lnTo>
                    <a:pt x="5689" y="260"/>
                  </a:lnTo>
                  <a:lnTo>
                    <a:pt x="4537" y="528"/>
                  </a:lnTo>
                  <a:lnTo>
                    <a:pt x="3430" y="885"/>
                  </a:lnTo>
                  <a:lnTo>
                    <a:pt x="2376" y="1313"/>
                  </a:lnTo>
                  <a:lnTo>
                    <a:pt x="1376" y="1805"/>
                  </a:lnTo>
                  <a:lnTo>
                    <a:pt x="447" y="2349"/>
                  </a:lnTo>
                  <a:lnTo>
                    <a:pt x="1" y="2644"/>
                  </a:lnTo>
                  <a:lnTo>
                    <a:pt x="608" y="2662"/>
                  </a:lnTo>
                  <a:lnTo>
                    <a:pt x="1813" y="2742"/>
                  </a:lnTo>
                  <a:lnTo>
                    <a:pt x="3573" y="2930"/>
                  </a:lnTo>
                  <a:lnTo>
                    <a:pt x="7002" y="3466"/>
                  </a:lnTo>
                  <a:lnTo>
                    <a:pt x="9207" y="3832"/>
                  </a:lnTo>
                  <a:lnTo>
                    <a:pt x="10306" y="3992"/>
                  </a:lnTo>
                  <a:lnTo>
                    <a:pt x="12511" y="4251"/>
                  </a:lnTo>
                  <a:lnTo>
                    <a:pt x="14155" y="4341"/>
                  </a:lnTo>
                  <a:lnTo>
                    <a:pt x="15253" y="4359"/>
                  </a:lnTo>
                  <a:lnTo>
                    <a:pt x="16351" y="4314"/>
                  </a:lnTo>
                  <a:lnTo>
                    <a:pt x="17441" y="4216"/>
                  </a:lnTo>
                  <a:lnTo>
                    <a:pt x="17986" y="4135"/>
                  </a:lnTo>
                  <a:lnTo>
                    <a:pt x="17968" y="4082"/>
                  </a:lnTo>
                  <a:lnTo>
                    <a:pt x="17798" y="3859"/>
                  </a:lnTo>
                  <a:lnTo>
                    <a:pt x="17405" y="3421"/>
                  </a:lnTo>
                  <a:lnTo>
                    <a:pt x="16735" y="2814"/>
                  </a:lnTo>
                  <a:lnTo>
                    <a:pt x="15726" y="2073"/>
                  </a:lnTo>
                  <a:lnTo>
                    <a:pt x="14592" y="1439"/>
                  </a:lnTo>
                  <a:lnTo>
                    <a:pt x="13378" y="903"/>
                  </a:lnTo>
                  <a:lnTo>
                    <a:pt x="12092" y="492"/>
                  </a:lnTo>
                  <a:lnTo>
                    <a:pt x="10779" y="197"/>
                  </a:lnTo>
                  <a:lnTo>
                    <a:pt x="9457" y="37"/>
                  </a:lnTo>
                  <a:lnTo>
                    <a:pt x="8806" y="10"/>
                  </a:lnTo>
                  <a:lnTo>
                    <a:pt x="81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7"/>
            <p:cNvSpPr/>
            <p:nvPr/>
          </p:nvSpPr>
          <p:spPr>
            <a:xfrm>
              <a:off x="8903459" y="4201148"/>
              <a:ext cx="381962" cy="464701"/>
            </a:xfrm>
            <a:custGeom>
              <a:avLst/>
              <a:gdLst/>
              <a:ahLst/>
              <a:cxnLst/>
              <a:rect l="l" t="t" r="r" b="b"/>
              <a:pathLst>
                <a:path w="10761" h="13092" extrusionOk="0">
                  <a:moveTo>
                    <a:pt x="10761" y="0"/>
                  </a:moveTo>
                  <a:lnTo>
                    <a:pt x="10082" y="170"/>
                  </a:lnTo>
                  <a:lnTo>
                    <a:pt x="8734" y="545"/>
                  </a:lnTo>
                  <a:lnTo>
                    <a:pt x="7430" y="1000"/>
                  </a:lnTo>
                  <a:lnTo>
                    <a:pt x="6180" y="1518"/>
                  </a:lnTo>
                  <a:lnTo>
                    <a:pt x="4992" y="2108"/>
                  </a:lnTo>
                  <a:lnTo>
                    <a:pt x="3885" y="2768"/>
                  </a:lnTo>
                  <a:lnTo>
                    <a:pt x="2885" y="3518"/>
                  </a:lnTo>
                  <a:lnTo>
                    <a:pt x="2001" y="4349"/>
                  </a:lnTo>
                  <a:lnTo>
                    <a:pt x="1608" y="4795"/>
                  </a:lnTo>
                  <a:lnTo>
                    <a:pt x="1420" y="5028"/>
                  </a:lnTo>
                  <a:lnTo>
                    <a:pt x="1072" y="5501"/>
                  </a:lnTo>
                  <a:lnTo>
                    <a:pt x="777" y="5992"/>
                  </a:lnTo>
                  <a:lnTo>
                    <a:pt x="527" y="6501"/>
                  </a:lnTo>
                  <a:lnTo>
                    <a:pt x="331" y="7019"/>
                  </a:lnTo>
                  <a:lnTo>
                    <a:pt x="170" y="7555"/>
                  </a:lnTo>
                  <a:lnTo>
                    <a:pt x="63" y="8099"/>
                  </a:lnTo>
                  <a:lnTo>
                    <a:pt x="9" y="8644"/>
                  </a:lnTo>
                  <a:lnTo>
                    <a:pt x="0" y="9189"/>
                  </a:lnTo>
                  <a:lnTo>
                    <a:pt x="45" y="9734"/>
                  </a:lnTo>
                  <a:lnTo>
                    <a:pt x="143" y="10278"/>
                  </a:lnTo>
                  <a:lnTo>
                    <a:pt x="286" y="10814"/>
                  </a:lnTo>
                  <a:lnTo>
                    <a:pt x="483" y="11341"/>
                  </a:lnTo>
                  <a:lnTo>
                    <a:pt x="741" y="11850"/>
                  </a:lnTo>
                  <a:lnTo>
                    <a:pt x="1045" y="12350"/>
                  </a:lnTo>
                  <a:lnTo>
                    <a:pt x="1411" y="12823"/>
                  </a:lnTo>
                  <a:lnTo>
                    <a:pt x="1617" y="13056"/>
                  </a:lnTo>
                  <a:lnTo>
                    <a:pt x="1688" y="13091"/>
                  </a:lnTo>
                  <a:lnTo>
                    <a:pt x="2135" y="12752"/>
                  </a:lnTo>
                  <a:lnTo>
                    <a:pt x="2947" y="12055"/>
                  </a:lnTo>
                  <a:lnTo>
                    <a:pt x="3688" y="11323"/>
                  </a:lnTo>
                  <a:lnTo>
                    <a:pt x="4349" y="10555"/>
                  </a:lnTo>
                  <a:lnTo>
                    <a:pt x="4956" y="9778"/>
                  </a:lnTo>
                  <a:lnTo>
                    <a:pt x="5501" y="8975"/>
                  </a:lnTo>
                  <a:lnTo>
                    <a:pt x="6251" y="7742"/>
                  </a:lnTo>
                  <a:lnTo>
                    <a:pt x="6707" y="6903"/>
                  </a:lnTo>
                  <a:lnTo>
                    <a:pt x="7564" y="5215"/>
                  </a:lnTo>
                  <a:lnTo>
                    <a:pt x="8948" y="2599"/>
                  </a:lnTo>
                  <a:lnTo>
                    <a:pt x="9779" y="1295"/>
                  </a:lnTo>
                  <a:lnTo>
                    <a:pt x="10413" y="429"/>
                  </a:lnTo>
                  <a:lnTo>
                    <a:pt x="107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9" name="Google Shape;299;p7"/>
          <p:cNvSpPr/>
          <p:nvPr/>
        </p:nvSpPr>
        <p:spPr>
          <a:xfrm>
            <a:off x="3785961" y="4369313"/>
            <a:ext cx="381634" cy="481656"/>
          </a:xfrm>
          <a:custGeom>
            <a:avLst/>
            <a:gdLst/>
            <a:ahLst/>
            <a:cxnLst/>
            <a:rect l="l" t="t" r="r" b="b"/>
            <a:pathLst>
              <a:path w="12057" h="15217" fill="none" extrusionOk="0">
                <a:moveTo>
                  <a:pt x="1" y="15101"/>
                </a:moveTo>
                <a:lnTo>
                  <a:pt x="55" y="14297"/>
                </a:lnTo>
                <a:lnTo>
                  <a:pt x="287" y="12770"/>
                </a:lnTo>
                <a:lnTo>
                  <a:pt x="644" y="11315"/>
                </a:lnTo>
                <a:lnTo>
                  <a:pt x="1108" y="9948"/>
                </a:lnTo>
                <a:lnTo>
                  <a:pt x="1689" y="8671"/>
                </a:lnTo>
                <a:lnTo>
                  <a:pt x="2350" y="7493"/>
                </a:lnTo>
                <a:lnTo>
                  <a:pt x="3091" y="6403"/>
                </a:lnTo>
                <a:lnTo>
                  <a:pt x="3894" y="5421"/>
                </a:lnTo>
                <a:lnTo>
                  <a:pt x="4314" y="4974"/>
                </a:lnTo>
                <a:lnTo>
                  <a:pt x="4752" y="4546"/>
                </a:lnTo>
                <a:lnTo>
                  <a:pt x="5645" y="3760"/>
                </a:lnTo>
                <a:lnTo>
                  <a:pt x="6573" y="3045"/>
                </a:lnTo>
                <a:lnTo>
                  <a:pt x="7538" y="2403"/>
                </a:lnTo>
                <a:lnTo>
                  <a:pt x="9020" y="1527"/>
                </a:lnTo>
                <a:lnTo>
                  <a:pt x="11038" y="491"/>
                </a:lnTo>
                <a:lnTo>
                  <a:pt x="12056" y="0"/>
                </a:lnTo>
                <a:lnTo>
                  <a:pt x="11601" y="1402"/>
                </a:lnTo>
                <a:lnTo>
                  <a:pt x="10646" y="4162"/>
                </a:lnTo>
                <a:lnTo>
                  <a:pt x="9860" y="6171"/>
                </a:lnTo>
                <a:lnTo>
                  <a:pt x="9288" y="7457"/>
                </a:lnTo>
                <a:lnTo>
                  <a:pt x="8681" y="8689"/>
                </a:lnTo>
                <a:lnTo>
                  <a:pt x="8020" y="9868"/>
                </a:lnTo>
                <a:lnTo>
                  <a:pt x="7663" y="10431"/>
                </a:lnTo>
                <a:lnTo>
                  <a:pt x="7297" y="10975"/>
                </a:lnTo>
                <a:lnTo>
                  <a:pt x="6502" y="11984"/>
                </a:lnTo>
                <a:lnTo>
                  <a:pt x="5645" y="12895"/>
                </a:lnTo>
                <a:lnTo>
                  <a:pt x="4734" y="13681"/>
                </a:lnTo>
                <a:lnTo>
                  <a:pt x="3769" y="14324"/>
                </a:lnTo>
                <a:lnTo>
                  <a:pt x="3001" y="14699"/>
                </a:lnTo>
                <a:lnTo>
                  <a:pt x="2484" y="14895"/>
                </a:lnTo>
                <a:lnTo>
                  <a:pt x="1957" y="15047"/>
                </a:lnTo>
                <a:lnTo>
                  <a:pt x="1412" y="15154"/>
                </a:lnTo>
                <a:lnTo>
                  <a:pt x="867" y="15208"/>
                </a:lnTo>
                <a:lnTo>
                  <a:pt x="305" y="15217"/>
                </a:lnTo>
                <a:lnTo>
                  <a:pt x="19" y="15199"/>
                </a:lnTo>
              </a:path>
            </a:pathLst>
          </a:cu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" name="Google Shape;300;p7"/>
          <p:cNvSpPr txBox="1">
            <a:spLocks noGrp="1"/>
          </p:cNvSpPr>
          <p:nvPr>
            <p:ph type="title"/>
          </p:nvPr>
        </p:nvSpPr>
        <p:spPr>
          <a:xfrm>
            <a:off x="2515800" y="1631350"/>
            <a:ext cx="4112400" cy="75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01" name="Google Shape;301;p7"/>
          <p:cNvSpPr txBox="1">
            <a:spLocks noGrp="1"/>
          </p:cNvSpPr>
          <p:nvPr>
            <p:ph type="subTitle" idx="1"/>
          </p:nvPr>
        </p:nvSpPr>
        <p:spPr>
          <a:xfrm>
            <a:off x="2515800" y="2387050"/>
            <a:ext cx="4112400" cy="184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45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bg>
      <p:bgPr>
        <a:solidFill>
          <a:schemeClr val="accent1"/>
        </a:solidFill>
        <a:effectLst/>
      </p:bgPr>
    </p:bg>
    <p:spTree>
      <p:nvGrpSpPr>
        <p:cNvPr id="1" name="Shape 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Google Shape;186;p4"/>
          <p:cNvSpPr txBox="1">
            <a:spLocks noGrp="1"/>
          </p:cNvSpPr>
          <p:nvPr>
            <p:ph type="title"/>
          </p:nvPr>
        </p:nvSpPr>
        <p:spPr>
          <a:xfrm>
            <a:off x="666750" y="454475"/>
            <a:ext cx="7924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7" name="Google Shape;187;p4"/>
          <p:cNvSpPr txBox="1">
            <a:spLocks noGrp="1"/>
          </p:cNvSpPr>
          <p:nvPr>
            <p:ph type="body" idx="1"/>
          </p:nvPr>
        </p:nvSpPr>
        <p:spPr>
          <a:xfrm>
            <a:off x="666750" y="1152475"/>
            <a:ext cx="78057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Nunito Black"/>
              <a:buAutoNum type="arabicPeriod"/>
              <a:defRPr sz="12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grpSp>
        <p:nvGrpSpPr>
          <p:cNvPr id="188" name="Google Shape;188;p4"/>
          <p:cNvGrpSpPr/>
          <p:nvPr/>
        </p:nvGrpSpPr>
        <p:grpSpPr>
          <a:xfrm rot="7320323">
            <a:off x="-1574109" y="-1481316"/>
            <a:ext cx="4031695" cy="3866827"/>
            <a:chOff x="-1361131" y="3033798"/>
            <a:chExt cx="4031687" cy="3866819"/>
          </a:xfrm>
        </p:grpSpPr>
        <p:sp>
          <p:nvSpPr>
            <p:cNvPr id="189" name="Google Shape;189;p4"/>
            <p:cNvSpPr/>
            <p:nvPr/>
          </p:nvSpPr>
          <p:spPr>
            <a:xfrm rot="-975157" flipH="1">
              <a:off x="-998443" y="3435250"/>
              <a:ext cx="3306310" cy="3063916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4"/>
            <p:cNvSpPr/>
            <p:nvPr/>
          </p:nvSpPr>
          <p:spPr>
            <a:xfrm rot="-975157" flipH="1">
              <a:off x="-517996" y="4168256"/>
              <a:ext cx="2651820" cy="1639114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4"/>
            <p:cNvSpPr/>
            <p:nvPr/>
          </p:nvSpPr>
          <p:spPr>
            <a:xfrm rot="-975157" flipH="1">
              <a:off x="6331" y="5357870"/>
              <a:ext cx="481227" cy="255024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4"/>
            <p:cNvSpPr/>
            <p:nvPr/>
          </p:nvSpPr>
          <p:spPr>
            <a:xfrm rot="-975157" flipH="1">
              <a:off x="-636678" y="4901000"/>
              <a:ext cx="273634" cy="58314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4"/>
            <p:cNvSpPr/>
            <p:nvPr/>
          </p:nvSpPr>
          <p:spPr>
            <a:xfrm rot="-975157" flipH="1">
              <a:off x="-61287" y="4568963"/>
              <a:ext cx="63622" cy="451196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4"/>
            <p:cNvSpPr/>
            <p:nvPr/>
          </p:nvSpPr>
          <p:spPr>
            <a:xfrm rot="-975157" flipH="1">
              <a:off x="1281559" y="4908023"/>
              <a:ext cx="93047" cy="449987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4"/>
            <p:cNvSpPr/>
            <p:nvPr/>
          </p:nvSpPr>
          <p:spPr>
            <a:xfrm rot="-975157" flipH="1">
              <a:off x="564398" y="4729396"/>
              <a:ext cx="139269" cy="579582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" name="Google Shape;196;p4"/>
          <p:cNvGrpSpPr/>
          <p:nvPr/>
        </p:nvGrpSpPr>
        <p:grpSpPr>
          <a:xfrm rot="-2700000">
            <a:off x="7127923" y="2341881"/>
            <a:ext cx="3569475" cy="3349948"/>
            <a:chOff x="6267770" y="3503895"/>
            <a:chExt cx="3569509" cy="3349980"/>
          </a:xfrm>
        </p:grpSpPr>
        <p:sp>
          <p:nvSpPr>
            <p:cNvPr id="197" name="Google Shape;197;p4"/>
            <p:cNvSpPr/>
            <p:nvPr/>
          </p:nvSpPr>
          <p:spPr>
            <a:xfrm rot="310762">
              <a:off x="6399320" y="3646881"/>
              <a:ext cx="3306409" cy="3064008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4"/>
            <p:cNvSpPr/>
            <p:nvPr/>
          </p:nvSpPr>
          <p:spPr>
            <a:xfrm rot="310762">
              <a:off x="6580174" y="4408927"/>
              <a:ext cx="2651899" cy="1639163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4"/>
            <p:cNvSpPr/>
            <p:nvPr/>
          </p:nvSpPr>
          <p:spPr>
            <a:xfrm rot="310762">
              <a:off x="8311563" y="5481535"/>
              <a:ext cx="481241" cy="255032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4"/>
            <p:cNvSpPr/>
            <p:nvPr/>
          </p:nvSpPr>
          <p:spPr>
            <a:xfrm rot="310762">
              <a:off x="9041624" y="4891567"/>
              <a:ext cx="273642" cy="58316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4"/>
            <p:cNvSpPr/>
            <p:nvPr/>
          </p:nvSpPr>
          <p:spPr>
            <a:xfrm rot="310762">
              <a:off x="8658958" y="4652399"/>
              <a:ext cx="63624" cy="451210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4"/>
            <p:cNvSpPr/>
            <p:nvPr/>
          </p:nvSpPr>
          <p:spPr>
            <a:xfrm rot="310762">
              <a:off x="7376965" y="5245894"/>
              <a:ext cx="93050" cy="450001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4"/>
            <p:cNvSpPr/>
            <p:nvPr/>
          </p:nvSpPr>
          <p:spPr>
            <a:xfrm rot="310762">
              <a:off x="8013121" y="4936084"/>
              <a:ext cx="139273" cy="579599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4" name="Google Shape;204;p4"/>
          <p:cNvSpPr/>
          <p:nvPr/>
        </p:nvSpPr>
        <p:spPr>
          <a:xfrm>
            <a:off x="8778600" y="964291"/>
            <a:ext cx="15489" cy="15206"/>
          </a:xfrm>
          <a:custGeom>
            <a:avLst/>
            <a:gdLst/>
            <a:ahLst/>
            <a:cxnLst/>
            <a:rect l="l" t="t" r="r" b="b"/>
            <a:pathLst>
              <a:path w="492" h="483" extrusionOk="0">
                <a:moveTo>
                  <a:pt x="197" y="0"/>
                </a:moveTo>
                <a:lnTo>
                  <a:pt x="81" y="63"/>
                </a:lnTo>
                <a:lnTo>
                  <a:pt x="0" y="232"/>
                </a:lnTo>
                <a:lnTo>
                  <a:pt x="27" y="357"/>
                </a:lnTo>
                <a:lnTo>
                  <a:pt x="89" y="438"/>
                </a:lnTo>
                <a:lnTo>
                  <a:pt x="143" y="464"/>
                </a:lnTo>
                <a:lnTo>
                  <a:pt x="188" y="482"/>
                </a:lnTo>
                <a:lnTo>
                  <a:pt x="286" y="482"/>
                </a:lnTo>
                <a:lnTo>
                  <a:pt x="411" y="420"/>
                </a:lnTo>
                <a:lnTo>
                  <a:pt x="491" y="259"/>
                </a:lnTo>
                <a:lnTo>
                  <a:pt x="465" y="125"/>
                </a:lnTo>
                <a:lnTo>
                  <a:pt x="402" y="45"/>
                </a:lnTo>
                <a:lnTo>
                  <a:pt x="348" y="18"/>
                </a:lnTo>
                <a:lnTo>
                  <a:pt x="295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5" name="Google Shape;205;p4"/>
          <p:cNvGrpSpPr/>
          <p:nvPr/>
        </p:nvGrpSpPr>
        <p:grpSpPr>
          <a:xfrm>
            <a:off x="7943264" y="167206"/>
            <a:ext cx="1025923" cy="980736"/>
            <a:chOff x="272975" y="3808881"/>
            <a:chExt cx="877007" cy="838379"/>
          </a:xfrm>
        </p:grpSpPr>
        <p:sp>
          <p:nvSpPr>
            <p:cNvPr id="206" name="Google Shape;206;p4"/>
            <p:cNvSpPr/>
            <p:nvPr/>
          </p:nvSpPr>
          <p:spPr>
            <a:xfrm>
              <a:off x="272975" y="3808881"/>
              <a:ext cx="877007" cy="838379"/>
            </a:xfrm>
            <a:custGeom>
              <a:avLst/>
              <a:gdLst/>
              <a:ahLst/>
              <a:cxnLst/>
              <a:rect l="l" t="t" r="r" b="b"/>
              <a:pathLst>
                <a:path w="60234" h="57581" extrusionOk="0">
                  <a:moveTo>
                    <a:pt x="41597" y="0"/>
                  </a:moveTo>
                  <a:lnTo>
                    <a:pt x="41043" y="1000"/>
                  </a:lnTo>
                  <a:lnTo>
                    <a:pt x="39837" y="3117"/>
                  </a:lnTo>
                  <a:lnTo>
                    <a:pt x="39123" y="4197"/>
                  </a:lnTo>
                  <a:lnTo>
                    <a:pt x="38623" y="4876"/>
                  </a:lnTo>
                  <a:lnTo>
                    <a:pt x="38096" y="5492"/>
                  </a:lnTo>
                  <a:lnTo>
                    <a:pt x="37551" y="6019"/>
                  </a:lnTo>
                  <a:lnTo>
                    <a:pt x="36989" y="6439"/>
                  </a:lnTo>
                  <a:lnTo>
                    <a:pt x="36426" y="6715"/>
                  </a:lnTo>
                  <a:lnTo>
                    <a:pt x="35989" y="6814"/>
                  </a:lnTo>
                  <a:lnTo>
                    <a:pt x="35703" y="6832"/>
                  </a:lnTo>
                  <a:lnTo>
                    <a:pt x="35417" y="6796"/>
                  </a:lnTo>
                  <a:lnTo>
                    <a:pt x="35122" y="6707"/>
                  </a:lnTo>
                  <a:lnTo>
                    <a:pt x="34837" y="6564"/>
                  </a:lnTo>
                  <a:lnTo>
                    <a:pt x="34551" y="6367"/>
                  </a:lnTo>
                  <a:lnTo>
                    <a:pt x="34265" y="6108"/>
                  </a:lnTo>
                  <a:lnTo>
                    <a:pt x="33979" y="5778"/>
                  </a:lnTo>
                  <a:lnTo>
                    <a:pt x="33845" y="5590"/>
                  </a:lnTo>
                  <a:lnTo>
                    <a:pt x="33738" y="5715"/>
                  </a:lnTo>
                  <a:lnTo>
                    <a:pt x="33577" y="6144"/>
                  </a:lnTo>
                  <a:lnTo>
                    <a:pt x="33417" y="7055"/>
                  </a:lnTo>
                  <a:lnTo>
                    <a:pt x="33301" y="8519"/>
                  </a:lnTo>
                  <a:lnTo>
                    <a:pt x="33211" y="9823"/>
                  </a:lnTo>
                  <a:lnTo>
                    <a:pt x="33149" y="10234"/>
                  </a:lnTo>
                  <a:lnTo>
                    <a:pt x="32988" y="10886"/>
                  </a:lnTo>
                  <a:lnTo>
                    <a:pt x="32479" y="12600"/>
                  </a:lnTo>
                  <a:lnTo>
                    <a:pt x="31854" y="14395"/>
                  </a:lnTo>
                  <a:lnTo>
                    <a:pt x="31282" y="15869"/>
                  </a:lnTo>
                  <a:lnTo>
                    <a:pt x="31068" y="16306"/>
                  </a:lnTo>
                  <a:lnTo>
                    <a:pt x="30863" y="16681"/>
                  </a:lnTo>
                  <a:lnTo>
                    <a:pt x="30515" y="17155"/>
                  </a:lnTo>
                  <a:lnTo>
                    <a:pt x="30291" y="17324"/>
                  </a:lnTo>
                  <a:lnTo>
                    <a:pt x="30148" y="17360"/>
                  </a:lnTo>
                  <a:lnTo>
                    <a:pt x="29961" y="17324"/>
                  </a:lnTo>
                  <a:lnTo>
                    <a:pt x="29747" y="17119"/>
                  </a:lnTo>
                  <a:lnTo>
                    <a:pt x="29541" y="16806"/>
                  </a:lnTo>
                  <a:lnTo>
                    <a:pt x="29264" y="16226"/>
                  </a:lnTo>
                  <a:lnTo>
                    <a:pt x="29059" y="15869"/>
                  </a:lnTo>
                  <a:lnTo>
                    <a:pt x="28764" y="15333"/>
                  </a:lnTo>
                  <a:lnTo>
                    <a:pt x="27925" y="13681"/>
                  </a:lnTo>
                  <a:lnTo>
                    <a:pt x="26594" y="10877"/>
                  </a:lnTo>
                  <a:lnTo>
                    <a:pt x="26076" y="9805"/>
                  </a:lnTo>
                  <a:lnTo>
                    <a:pt x="25916" y="9430"/>
                  </a:lnTo>
                  <a:lnTo>
                    <a:pt x="25648" y="8555"/>
                  </a:lnTo>
                  <a:lnTo>
                    <a:pt x="25460" y="7573"/>
                  </a:lnTo>
                  <a:lnTo>
                    <a:pt x="25362" y="6519"/>
                  </a:lnTo>
                  <a:lnTo>
                    <a:pt x="25353" y="5983"/>
                  </a:lnTo>
                  <a:lnTo>
                    <a:pt x="24996" y="6385"/>
                  </a:lnTo>
                  <a:lnTo>
                    <a:pt x="24308" y="7341"/>
                  </a:lnTo>
                  <a:lnTo>
                    <a:pt x="23603" y="8287"/>
                  </a:lnTo>
                  <a:lnTo>
                    <a:pt x="23022" y="8903"/>
                  </a:lnTo>
                  <a:lnTo>
                    <a:pt x="22594" y="9234"/>
                  </a:lnTo>
                  <a:lnTo>
                    <a:pt x="22370" y="9359"/>
                  </a:lnTo>
                  <a:lnTo>
                    <a:pt x="22281" y="9394"/>
                  </a:lnTo>
                  <a:lnTo>
                    <a:pt x="22085" y="9403"/>
                  </a:lnTo>
                  <a:lnTo>
                    <a:pt x="21879" y="9332"/>
                  </a:lnTo>
                  <a:lnTo>
                    <a:pt x="21674" y="9198"/>
                  </a:lnTo>
                  <a:lnTo>
                    <a:pt x="21335" y="8885"/>
                  </a:lnTo>
                  <a:lnTo>
                    <a:pt x="20879" y="8314"/>
                  </a:lnTo>
                  <a:lnTo>
                    <a:pt x="20191" y="7242"/>
                  </a:lnTo>
                  <a:lnTo>
                    <a:pt x="19388" y="5742"/>
                  </a:lnTo>
                  <a:lnTo>
                    <a:pt x="19084" y="5144"/>
                  </a:lnTo>
                  <a:lnTo>
                    <a:pt x="18959" y="5546"/>
                  </a:lnTo>
                  <a:lnTo>
                    <a:pt x="18700" y="6215"/>
                  </a:lnTo>
                  <a:lnTo>
                    <a:pt x="18441" y="6742"/>
                  </a:lnTo>
                  <a:lnTo>
                    <a:pt x="18173" y="7144"/>
                  </a:lnTo>
                  <a:lnTo>
                    <a:pt x="17870" y="7412"/>
                  </a:lnTo>
                  <a:lnTo>
                    <a:pt x="17539" y="7564"/>
                  </a:lnTo>
                  <a:lnTo>
                    <a:pt x="17164" y="7591"/>
                  </a:lnTo>
                  <a:lnTo>
                    <a:pt x="16736" y="7510"/>
                  </a:lnTo>
                  <a:lnTo>
                    <a:pt x="16494" y="7421"/>
                  </a:lnTo>
                  <a:lnTo>
                    <a:pt x="16227" y="7314"/>
                  </a:lnTo>
                  <a:lnTo>
                    <a:pt x="15673" y="7019"/>
                  </a:lnTo>
                  <a:lnTo>
                    <a:pt x="15110" y="6644"/>
                  </a:lnTo>
                  <a:lnTo>
                    <a:pt x="14566" y="6224"/>
                  </a:lnTo>
                  <a:lnTo>
                    <a:pt x="13771" y="5519"/>
                  </a:lnTo>
                  <a:lnTo>
                    <a:pt x="12833" y="4501"/>
                  </a:lnTo>
                  <a:lnTo>
                    <a:pt x="12449" y="4010"/>
                  </a:lnTo>
                  <a:lnTo>
                    <a:pt x="12458" y="4072"/>
                  </a:lnTo>
                  <a:lnTo>
                    <a:pt x="12485" y="4161"/>
                  </a:lnTo>
                  <a:lnTo>
                    <a:pt x="12467" y="4117"/>
                  </a:lnTo>
                  <a:lnTo>
                    <a:pt x="12449" y="4081"/>
                  </a:lnTo>
                  <a:lnTo>
                    <a:pt x="12547" y="4787"/>
                  </a:lnTo>
                  <a:lnTo>
                    <a:pt x="12824" y="6126"/>
                  </a:lnTo>
                  <a:lnTo>
                    <a:pt x="13128" y="7385"/>
                  </a:lnTo>
                  <a:lnTo>
                    <a:pt x="13369" y="8564"/>
                  </a:lnTo>
                  <a:lnTo>
                    <a:pt x="13440" y="9127"/>
                  </a:lnTo>
                  <a:lnTo>
                    <a:pt x="13458" y="9511"/>
                  </a:lnTo>
                  <a:lnTo>
                    <a:pt x="13414" y="9939"/>
                  </a:lnTo>
                  <a:lnTo>
                    <a:pt x="13351" y="10162"/>
                  </a:lnTo>
                  <a:lnTo>
                    <a:pt x="13253" y="10341"/>
                  </a:lnTo>
                  <a:lnTo>
                    <a:pt x="13128" y="10466"/>
                  </a:lnTo>
                  <a:lnTo>
                    <a:pt x="12896" y="10600"/>
                  </a:lnTo>
                  <a:lnTo>
                    <a:pt x="12512" y="10680"/>
                  </a:lnTo>
                  <a:lnTo>
                    <a:pt x="12056" y="10689"/>
                  </a:lnTo>
                  <a:lnTo>
                    <a:pt x="11556" y="10671"/>
                  </a:lnTo>
                  <a:lnTo>
                    <a:pt x="11011" y="10689"/>
                  </a:lnTo>
                  <a:lnTo>
                    <a:pt x="10735" y="10725"/>
                  </a:lnTo>
                  <a:lnTo>
                    <a:pt x="11145" y="11430"/>
                  </a:lnTo>
                  <a:lnTo>
                    <a:pt x="11878" y="12565"/>
                  </a:lnTo>
                  <a:lnTo>
                    <a:pt x="12297" y="13315"/>
                  </a:lnTo>
                  <a:lnTo>
                    <a:pt x="12449" y="13672"/>
                  </a:lnTo>
                  <a:lnTo>
                    <a:pt x="12610" y="14056"/>
                  </a:lnTo>
                  <a:lnTo>
                    <a:pt x="12985" y="14860"/>
                  </a:lnTo>
                  <a:lnTo>
                    <a:pt x="13226" y="15458"/>
                  </a:lnTo>
                  <a:lnTo>
                    <a:pt x="13396" y="16047"/>
                  </a:lnTo>
                  <a:lnTo>
                    <a:pt x="13440" y="16458"/>
                  </a:lnTo>
                  <a:lnTo>
                    <a:pt x="13431" y="16717"/>
                  </a:lnTo>
                  <a:lnTo>
                    <a:pt x="13369" y="16949"/>
                  </a:lnTo>
                  <a:lnTo>
                    <a:pt x="13262" y="17155"/>
                  </a:lnTo>
                  <a:lnTo>
                    <a:pt x="13092" y="17315"/>
                  </a:lnTo>
                  <a:lnTo>
                    <a:pt x="12860" y="17449"/>
                  </a:lnTo>
                  <a:lnTo>
                    <a:pt x="12708" y="17494"/>
                  </a:lnTo>
                  <a:lnTo>
                    <a:pt x="12235" y="17601"/>
                  </a:lnTo>
                  <a:lnTo>
                    <a:pt x="11199" y="17735"/>
                  </a:lnTo>
                  <a:lnTo>
                    <a:pt x="10083" y="17851"/>
                  </a:lnTo>
                  <a:lnTo>
                    <a:pt x="9190" y="18030"/>
                  </a:lnTo>
                  <a:lnTo>
                    <a:pt x="8591" y="18208"/>
                  </a:lnTo>
                  <a:lnTo>
                    <a:pt x="8288" y="18324"/>
                  </a:lnTo>
                  <a:lnTo>
                    <a:pt x="8520" y="18494"/>
                  </a:lnTo>
                  <a:lnTo>
                    <a:pt x="9083" y="18860"/>
                  </a:lnTo>
                  <a:lnTo>
                    <a:pt x="10065" y="19414"/>
                  </a:lnTo>
                  <a:lnTo>
                    <a:pt x="11485" y="20155"/>
                  </a:lnTo>
                  <a:lnTo>
                    <a:pt x="12797" y="20869"/>
                  </a:lnTo>
                  <a:lnTo>
                    <a:pt x="13306" y="21209"/>
                  </a:lnTo>
                  <a:lnTo>
                    <a:pt x="13619" y="21432"/>
                  </a:lnTo>
                  <a:lnTo>
                    <a:pt x="14369" y="22066"/>
                  </a:lnTo>
                  <a:lnTo>
                    <a:pt x="15209" y="22843"/>
                  </a:lnTo>
                  <a:lnTo>
                    <a:pt x="16066" y="23736"/>
                  </a:lnTo>
                  <a:lnTo>
                    <a:pt x="16878" y="24674"/>
                  </a:lnTo>
                  <a:lnTo>
                    <a:pt x="17593" y="25611"/>
                  </a:lnTo>
                  <a:lnTo>
                    <a:pt x="18138" y="26495"/>
                  </a:lnTo>
                  <a:lnTo>
                    <a:pt x="18388" y="27094"/>
                  </a:lnTo>
                  <a:lnTo>
                    <a:pt x="18477" y="27442"/>
                  </a:lnTo>
                  <a:lnTo>
                    <a:pt x="18486" y="27603"/>
                  </a:lnTo>
                  <a:lnTo>
                    <a:pt x="18459" y="27701"/>
                  </a:lnTo>
                  <a:lnTo>
                    <a:pt x="18280" y="27853"/>
                  </a:lnTo>
                  <a:lnTo>
                    <a:pt x="17995" y="27942"/>
                  </a:lnTo>
                  <a:lnTo>
                    <a:pt x="17629" y="27995"/>
                  </a:lnTo>
                  <a:lnTo>
                    <a:pt x="16557" y="28004"/>
                  </a:lnTo>
                  <a:lnTo>
                    <a:pt x="15869" y="27969"/>
                  </a:lnTo>
                  <a:lnTo>
                    <a:pt x="15414" y="27942"/>
                  </a:lnTo>
                  <a:lnTo>
                    <a:pt x="14119" y="27754"/>
                  </a:lnTo>
                  <a:lnTo>
                    <a:pt x="11967" y="27370"/>
                  </a:lnTo>
                  <a:lnTo>
                    <a:pt x="11011" y="27174"/>
                  </a:lnTo>
                  <a:lnTo>
                    <a:pt x="10243" y="26986"/>
                  </a:lnTo>
                  <a:lnTo>
                    <a:pt x="8743" y="26522"/>
                  </a:lnTo>
                  <a:lnTo>
                    <a:pt x="7841" y="26201"/>
                  </a:lnTo>
                  <a:lnTo>
                    <a:pt x="7493" y="26049"/>
                  </a:lnTo>
                  <a:lnTo>
                    <a:pt x="7698" y="26504"/>
                  </a:lnTo>
                  <a:lnTo>
                    <a:pt x="7940" y="27129"/>
                  </a:lnTo>
                  <a:lnTo>
                    <a:pt x="8038" y="27513"/>
                  </a:lnTo>
                  <a:lnTo>
                    <a:pt x="8056" y="27879"/>
                  </a:lnTo>
                  <a:lnTo>
                    <a:pt x="7975" y="28237"/>
                  </a:lnTo>
                  <a:lnTo>
                    <a:pt x="7788" y="28585"/>
                  </a:lnTo>
                  <a:lnTo>
                    <a:pt x="7457" y="28933"/>
                  </a:lnTo>
                  <a:lnTo>
                    <a:pt x="7234" y="29103"/>
                  </a:lnTo>
                  <a:lnTo>
                    <a:pt x="7073" y="29210"/>
                  </a:lnTo>
                  <a:lnTo>
                    <a:pt x="6680" y="29353"/>
                  </a:lnTo>
                  <a:lnTo>
                    <a:pt x="5975" y="29487"/>
                  </a:lnTo>
                  <a:lnTo>
                    <a:pt x="4903" y="29594"/>
                  </a:lnTo>
                  <a:lnTo>
                    <a:pt x="4135" y="29692"/>
                  </a:lnTo>
                  <a:lnTo>
                    <a:pt x="3689" y="29799"/>
                  </a:lnTo>
                  <a:lnTo>
                    <a:pt x="3492" y="29871"/>
                  </a:lnTo>
                  <a:lnTo>
                    <a:pt x="3859" y="30005"/>
                  </a:lnTo>
                  <a:lnTo>
                    <a:pt x="4341" y="30273"/>
                  </a:lnTo>
                  <a:lnTo>
                    <a:pt x="4528" y="30487"/>
                  </a:lnTo>
                  <a:lnTo>
                    <a:pt x="4600" y="30630"/>
                  </a:lnTo>
                  <a:lnTo>
                    <a:pt x="4609" y="30844"/>
                  </a:lnTo>
                  <a:lnTo>
                    <a:pt x="4466" y="31112"/>
                  </a:lnTo>
                  <a:lnTo>
                    <a:pt x="4198" y="31353"/>
                  </a:lnTo>
                  <a:lnTo>
                    <a:pt x="3850" y="31559"/>
                  </a:lnTo>
                  <a:lnTo>
                    <a:pt x="3448" y="31710"/>
                  </a:lnTo>
                  <a:lnTo>
                    <a:pt x="3233" y="31764"/>
                  </a:lnTo>
                  <a:lnTo>
                    <a:pt x="2885" y="31835"/>
                  </a:lnTo>
                  <a:lnTo>
                    <a:pt x="2064" y="31951"/>
                  </a:lnTo>
                  <a:lnTo>
                    <a:pt x="1197" y="31987"/>
                  </a:lnTo>
                  <a:lnTo>
                    <a:pt x="563" y="31943"/>
                  </a:lnTo>
                  <a:lnTo>
                    <a:pt x="179" y="31871"/>
                  </a:lnTo>
                  <a:lnTo>
                    <a:pt x="1" y="31818"/>
                  </a:lnTo>
                  <a:lnTo>
                    <a:pt x="269" y="32210"/>
                  </a:lnTo>
                  <a:lnTo>
                    <a:pt x="930" y="32969"/>
                  </a:lnTo>
                  <a:lnTo>
                    <a:pt x="1662" y="33666"/>
                  </a:lnTo>
                  <a:lnTo>
                    <a:pt x="2439" y="34309"/>
                  </a:lnTo>
                  <a:lnTo>
                    <a:pt x="2823" y="34604"/>
                  </a:lnTo>
                  <a:lnTo>
                    <a:pt x="3216" y="34836"/>
                  </a:lnTo>
                  <a:lnTo>
                    <a:pt x="4037" y="35309"/>
                  </a:lnTo>
                  <a:lnTo>
                    <a:pt x="4350" y="35622"/>
                  </a:lnTo>
                  <a:lnTo>
                    <a:pt x="4475" y="35863"/>
                  </a:lnTo>
                  <a:lnTo>
                    <a:pt x="4502" y="35997"/>
                  </a:lnTo>
                  <a:lnTo>
                    <a:pt x="4519" y="36113"/>
                  </a:lnTo>
                  <a:lnTo>
                    <a:pt x="4484" y="36318"/>
                  </a:lnTo>
                  <a:lnTo>
                    <a:pt x="4376" y="36497"/>
                  </a:lnTo>
                  <a:lnTo>
                    <a:pt x="4198" y="36658"/>
                  </a:lnTo>
                  <a:lnTo>
                    <a:pt x="3805" y="36899"/>
                  </a:lnTo>
                  <a:lnTo>
                    <a:pt x="3010" y="37274"/>
                  </a:lnTo>
                  <a:lnTo>
                    <a:pt x="2483" y="37506"/>
                  </a:lnTo>
                  <a:lnTo>
                    <a:pt x="2635" y="37586"/>
                  </a:lnTo>
                  <a:lnTo>
                    <a:pt x="2974" y="37711"/>
                  </a:lnTo>
                  <a:lnTo>
                    <a:pt x="3519" y="37836"/>
                  </a:lnTo>
                  <a:lnTo>
                    <a:pt x="4725" y="37961"/>
                  </a:lnTo>
                  <a:lnTo>
                    <a:pt x="5921" y="38068"/>
                  </a:lnTo>
                  <a:lnTo>
                    <a:pt x="6457" y="38193"/>
                  </a:lnTo>
                  <a:lnTo>
                    <a:pt x="6770" y="38310"/>
                  </a:lnTo>
                  <a:lnTo>
                    <a:pt x="7055" y="38461"/>
                  </a:lnTo>
                  <a:lnTo>
                    <a:pt x="7297" y="38667"/>
                  </a:lnTo>
                  <a:lnTo>
                    <a:pt x="7484" y="38926"/>
                  </a:lnTo>
                  <a:lnTo>
                    <a:pt x="7609" y="39247"/>
                  </a:lnTo>
                  <a:lnTo>
                    <a:pt x="7654" y="39435"/>
                  </a:lnTo>
                  <a:lnTo>
                    <a:pt x="7672" y="39613"/>
                  </a:lnTo>
                  <a:lnTo>
                    <a:pt x="7627" y="39962"/>
                  </a:lnTo>
                  <a:lnTo>
                    <a:pt x="7493" y="40283"/>
                  </a:lnTo>
                  <a:lnTo>
                    <a:pt x="7323" y="40542"/>
                  </a:lnTo>
                  <a:lnTo>
                    <a:pt x="7234" y="40649"/>
                  </a:lnTo>
                  <a:lnTo>
                    <a:pt x="6546" y="41355"/>
                  </a:lnTo>
                  <a:lnTo>
                    <a:pt x="5403" y="42391"/>
                  </a:lnTo>
                  <a:lnTo>
                    <a:pt x="4609" y="43025"/>
                  </a:lnTo>
                  <a:lnTo>
                    <a:pt x="6332" y="42873"/>
                  </a:lnTo>
                  <a:lnTo>
                    <a:pt x="8770" y="42748"/>
                  </a:lnTo>
                  <a:lnTo>
                    <a:pt x="10324" y="42792"/>
                  </a:lnTo>
                  <a:lnTo>
                    <a:pt x="11092" y="42873"/>
                  </a:lnTo>
                  <a:lnTo>
                    <a:pt x="12056" y="42998"/>
                  </a:lnTo>
                  <a:lnTo>
                    <a:pt x="13494" y="43239"/>
                  </a:lnTo>
                  <a:lnTo>
                    <a:pt x="14423" y="43480"/>
                  </a:lnTo>
                  <a:lnTo>
                    <a:pt x="14887" y="43650"/>
                  </a:lnTo>
                  <a:lnTo>
                    <a:pt x="15101" y="43748"/>
                  </a:lnTo>
                  <a:lnTo>
                    <a:pt x="15414" y="43989"/>
                  </a:lnTo>
                  <a:lnTo>
                    <a:pt x="15601" y="44284"/>
                  </a:lnTo>
                  <a:lnTo>
                    <a:pt x="15673" y="44614"/>
                  </a:lnTo>
                  <a:lnTo>
                    <a:pt x="15628" y="44989"/>
                  </a:lnTo>
                  <a:lnTo>
                    <a:pt x="15503" y="45382"/>
                  </a:lnTo>
                  <a:lnTo>
                    <a:pt x="15298" y="45793"/>
                  </a:lnTo>
                  <a:lnTo>
                    <a:pt x="15021" y="46221"/>
                  </a:lnTo>
                  <a:lnTo>
                    <a:pt x="14530" y="46847"/>
                  </a:lnTo>
                  <a:lnTo>
                    <a:pt x="13771" y="47632"/>
                  </a:lnTo>
                  <a:lnTo>
                    <a:pt x="12994" y="48293"/>
                  </a:lnTo>
                  <a:lnTo>
                    <a:pt x="12315" y="48758"/>
                  </a:lnTo>
                  <a:lnTo>
                    <a:pt x="12056" y="48883"/>
                  </a:lnTo>
                  <a:lnTo>
                    <a:pt x="12387" y="48999"/>
                  </a:lnTo>
                  <a:lnTo>
                    <a:pt x="12735" y="49195"/>
                  </a:lnTo>
                  <a:lnTo>
                    <a:pt x="12896" y="49356"/>
                  </a:lnTo>
                  <a:lnTo>
                    <a:pt x="13003" y="49535"/>
                  </a:lnTo>
                  <a:lnTo>
                    <a:pt x="13039" y="49758"/>
                  </a:lnTo>
                  <a:lnTo>
                    <a:pt x="13021" y="50017"/>
                  </a:lnTo>
                  <a:lnTo>
                    <a:pt x="12940" y="50320"/>
                  </a:lnTo>
                  <a:lnTo>
                    <a:pt x="12699" y="50883"/>
                  </a:lnTo>
                  <a:lnTo>
                    <a:pt x="12154" y="51874"/>
                  </a:lnTo>
                  <a:lnTo>
                    <a:pt x="10878" y="53910"/>
                  </a:lnTo>
                  <a:lnTo>
                    <a:pt x="9627" y="55866"/>
                  </a:lnTo>
                  <a:lnTo>
                    <a:pt x="10217" y="55553"/>
                  </a:lnTo>
                  <a:lnTo>
                    <a:pt x="11610" y="54857"/>
                  </a:lnTo>
                  <a:lnTo>
                    <a:pt x="12637" y="54419"/>
                  </a:lnTo>
                  <a:lnTo>
                    <a:pt x="13405" y="54178"/>
                  </a:lnTo>
                  <a:lnTo>
                    <a:pt x="13896" y="54080"/>
                  </a:lnTo>
                  <a:lnTo>
                    <a:pt x="14351" y="54035"/>
                  </a:lnTo>
                  <a:lnTo>
                    <a:pt x="14762" y="54071"/>
                  </a:lnTo>
                  <a:lnTo>
                    <a:pt x="15110" y="54196"/>
                  </a:lnTo>
                  <a:lnTo>
                    <a:pt x="15396" y="54419"/>
                  </a:lnTo>
                  <a:lnTo>
                    <a:pt x="15593" y="54750"/>
                  </a:lnTo>
                  <a:lnTo>
                    <a:pt x="15700" y="55205"/>
                  </a:lnTo>
                  <a:lnTo>
                    <a:pt x="15718" y="55491"/>
                  </a:lnTo>
                  <a:lnTo>
                    <a:pt x="15780" y="55428"/>
                  </a:lnTo>
                  <a:lnTo>
                    <a:pt x="16459" y="54794"/>
                  </a:lnTo>
                  <a:lnTo>
                    <a:pt x="17236" y="54223"/>
                  </a:lnTo>
                  <a:lnTo>
                    <a:pt x="17798" y="53919"/>
                  </a:lnTo>
                  <a:lnTo>
                    <a:pt x="18218" y="53785"/>
                  </a:lnTo>
                  <a:lnTo>
                    <a:pt x="18495" y="53749"/>
                  </a:lnTo>
                  <a:lnTo>
                    <a:pt x="18754" y="53767"/>
                  </a:lnTo>
                  <a:lnTo>
                    <a:pt x="18995" y="53857"/>
                  </a:lnTo>
                  <a:lnTo>
                    <a:pt x="19111" y="53937"/>
                  </a:lnTo>
                  <a:lnTo>
                    <a:pt x="19298" y="54089"/>
                  </a:lnTo>
                  <a:lnTo>
                    <a:pt x="19593" y="54455"/>
                  </a:lnTo>
                  <a:lnTo>
                    <a:pt x="19781" y="54892"/>
                  </a:lnTo>
                  <a:lnTo>
                    <a:pt x="19888" y="55357"/>
                  </a:lnTo>
                  <a:lnTo>
                    <a:pt x="19941" y="56098"/>
                  </a:lnTo>
                  <a:lnTo>
                    <a:pt x="19861" y="57080"/>
                  </a:lnTo>
                  <a:lnTo>
                    <a:pt x="19799" y="57500"/>
                  </a:lnTo>
                  <a:lnTo>
                    <a:pt x="20602" y="56812"/>
                  </a:lnTo>
                  <a:lnTo>
                    <a:pt x="21727" y="55768"/>
                  </a:lnTo>
                  <a:lnTo>
                    <a:pt x="22451" y="54955"/>
                  </a:lnTo>
                  <a:lnTo>
                    <a:pt x="24183" y="53098"/>
                  </a:lnTo>
                  <a:lnTo>
                    <a:pt x="24906" y="52392"/>
                  </a:lnTo>
                  <a:lnTo>
                    <a:pt x="25603" y="51794"/>
                  </a:lnTo>
                  <a:lnTo>
                    <a:pt x="26228" y="51356"/>
                  </a:lnTo>
                  <a:lnTo>
                    <a:pt x="26496" y="51231"/>
                  </a:lnTo>
                  <a:lnTo>
                    <a:pt x="26800" y="51124"/>
                  </a:lnTo>
                  <a:lnTo>
                    <a:pt x="27201" y="51053"/>
                  </a:lnTo>
                  <a:lnTo>
                    <a:pt x="27443" y="51070"/>
                  </a:lnTo>
                  <a:lnTo>
                    <a:pt x="27675" y="51124"/>
                  </a:lnTo>
                  <a:lnTo>
                    <a:pt x="27898" y="51231"/>
                  </a:lnTo>
                  <a:lnTo>
                    <a:pt x="28220" y="51481"/>
                  </a:lnTo>
                  <a:lnTo>
                    <a:pt x="28452" y="51713"/>
                  </a:lnTo>
                  <a:lnTo>
                    <a:pt x="28559" y="51856"/>
                  </a:lnTo>
                  <a:lnTo>
                    <a:pt x="28854" y="52365"/>
                  </a:lnTo>
                  <a:lnTo>
                    <a:pt x="29389" y="53473"/>
                  </a:lnTo>
                  <a:lnTo>
                    <a:pt x="29925" y="54839"/>
                  </a:lnTo>
                  <a:lnTo>
                    <a:pt x="30229" y="55750"/>
                  </a:lnTo>
                  <a:lnTo>
                    <a:pt x="30461" y="56598"/>
                  </a:lnTo>
                  <a:lnTo>
                    <a:pt x="30586" y="57304"/>
                  </a:lnTo>
                  <a:lnTo>
                    <a:pt x="30586" y="57580"/>
                  </a:lnTo>
                  <a:lnTo>
                    <a:pt x="30729" y="57295"/>
                  </a:lnTo>
                  <a:lnTo>
                    <a:pt x="30979" y="56714"/>
                  </a:lnTo>
                  <a:lnTo>
                    <a:pt x="31274" y="55821"/>
                  </a:lnTo>
                  <a:lnTo>
                    <a:pt x="31738" y="53999"/>
                  </a:lnTo>
                  <a:lnTo>
                    <a:pt x="32068" y="52803"/>
                  </a:lnTo>
                  <a:lnTo>
                    <a:pt x="32149" y="52472"/>
                  </a:lnTo>
                  <a:lnTo>
                    <a:pt x="32363" y="51740"/>
                  </a:lnTo>
                  <a:lnTo>
                    <a:pt x="32559" y="51240"/>
                  </a:lnTo>
                  <a:lnTo>
                    <a:pt x="32756" y="50928"/>
                  </a:lnTo>
                  <a:lnTo>
                    <a:pt x="32908" y="50758"/>
                  </a:lnTo>
                  <a:lnTo>
                    <a:pt x="33086" y="50633"/>
                  </a:lnTo>
                  <a:lnTo>
                    <a:pt x="33292" y="50561"/>
                  </a:lnTo>
                  <a:lnTo>
                    <a:pt x="33515" y="50561"/>
                  </a:lnTo>
                  <a:lnTo>
                    <a:pt x="33765" y="50642"/>
                  </a:lnTo>
                  <a:lnTo>
                    <a:pt x="34051" y="50803"/>
                  </a:lnTo>
                  <a:lnTo>
                    <a:pt x="34372" y="51062"/>
                  </a:lnTo>
                  <a:lnTo>
                    <a:pt x="34542" y="51240"/>
                  </a:lnTo>
                  <a:lnTo>
                    <a:pt x="34587" y="50999"/>
                  </a:lnTo>
                  <a:lnTo>
                    <a:pt x="34613" y="50490"/>
                  </a:lnTo>
                  <a:lnTo>
                    <a:pt x="34569" y="49686"/>
                  </a:lnTo>
                  <a:lnTo>
                    <a:pt x="34488" y="48588"/>
                  </a:lnTo>
                  <a:lnTo>
                    <a:pt x="34533" y="47802"/>
                  </a:lnTo>
                  <a:lnTo>
                    <a:pt x="34649" y="47311"/>
                  </a:lnTo>
                  <a:lnTo>
                    <a:pt x="34756" y="47088"/>
                  </a:lnTo>
                  <a:lnTo>
                    <a:pt x="34881" y="46873"/>
                  </a:lnTo>
                  <a:lnTo>
                    <a:pt x="35087" y="46677"/>
                  </a:lnTo>
                  <a:lnTo>
                    <a:pt x="35247" y="46597"/>
                  </a:lnTo>
                  <a:lnTo>
                    <a:pt x="35489" y="46552"/>
                  </a:lnTo>
                  <a:lnTo>
                    <a:pt x="35837" y="46623"/>
                  </a:lnTo>
                  <a:lnTo>
                    <a:pt x="36185" y="46811"/>
                  </a:lnTo>
                  <a:lnTo>
                    <a:pt x="36533" y="47070"/>
                  </a:lnTo>
                  <a:lnTo>
                    <a:pt x="37016" y="47543"/>
                  </a:lnTo>
                  <a:lnTo>
                    <a:pt x="37266" y="47865"/>
                  </a:lnTo>
                  <a:lnTo>
                    <a:pt x="37283" y="47248"/>
                  </a:lnTo>
                  <a:lnTo>
                    <a:pt x="37310" y="46123"/>
                  </a:lnTo>
                  <a:lnTo>
                    <a:pt x="37221" y="45230"/>
                  </a:lnTo>
                  <a:lnTo>
                    <a:pt x="37069" y="44561"/>
                  </a:lnTo>
                  <a:lnTo>
                    <a:pt x="36828" y="43801"/>
                  </a:lnTo>
                  <a:lnTo>
                    <a:pt x="36462" y="42908"/>
                  </a:lnTo>
                  <a:lnTo>
                    <a:pt x="36221" y="42408"/>
                  </a:lnTo>
                  <a:lnTo>
                    <a:pt x="35935" y="41712"/>
                  </a:lnTo>
                  <a:lnTo>
                    <a:pt x="35542" y="40739"/>
                  </a:lnTo>
                  <a:lnTo>
                    <a:pt x="35730" y="40899"/>
                  </a:lnTo>
                  <a:lnTo>
                    <a:pt x="36364" y="41364"/>
                  </a:lnTo>
                  <a:lnTo>
                    <a:pt x="37676" y="42248"/>
                  </a:lnTo>
                  <a:lnTo>
                    <a:pt x="39748" y="43507"/>
                  </a:lnTo>
                  <a:lnTo>
                    <a:pt x="41105" y="44248"/>
                  </a:lnTo>
                  <a:lnTo>
                    <a:pt x="41766" y="44552"/>
                  </a:lnTo>
                  <a:lnTo>
                    <a:pt x="41981" y="44605"/>
                  </a:lnTo>
                  <a:lnTo>
                    <a:pt x="41793" y="44096"/>
                  </a:lnTo>
                  <a:lnTo>
                    <a:pt x="41543" y="43355"/>
                  </a:lnTo>
                  <a:lnTo>
                    <a:pt x="41436" y="42900"/>
                  </a:lnTo>
                  <a:lnTo>
                    <a:pt x="41409" y="42498"/>
                  </a:lnTo>
                  <a:lnTo>
                    <a:pt x="41489" y="42149"/>
                  </a:lnTo>
                  <a:lnTo>
                    <a:pt x="41650" y="41944"/>
                  </a:lnTo>
                  <a:lnTo>
                    <a:pt x="41802" y="41828"/>
                  </a:lnTo>
                  <a:lnTo>
                    <a:pt x="42106" y="41703"/>
                  </a:lnTo>
                  <a:lnTo>
                    <a:pt x="42382" y="41649"/>
                  </a:lnTo>
                  <a:lnTo>
                    <a:pt x="42588" y="41632"/>
                  </a:lnTo>
                  <a:lnTo>
                    <a:pt x="42918" y="41623"/>
                  </a:lnTo>
                  <a:lnTo>
                    <a:pt x="43213" y="41685"/>
                  </a:lnTo>
                  <a:lnTo>
                    <a:pt x="43508" y="41819"/>
                  </a:lnTo>
                  <a:lnTo>
                    <a:pt x="44061" y="42203"/>
                  </a:lnTo>
                  <a:lnTo>
                    <a:pt x="45294" y="43141"/>
                  </a:lnTo>
                  <a:lnTo>
                    <a:pt x="46276" y="43855"/>
                  </a:lnTo>
                  <a:lnTo>
                    <a:pt x="46329" y="43525"/>
                  </a:lnTo>
                  <a:lnTo>
                    <a:pt x="46517" y="42971"/>
                  </a:lnTo>
                  <a:lnTo>
                    <a:pt x="46776" y="42525"/>
                  </a:lnTo>
                  <a:lnTo>
                    <a:pt x="47097" y="42176"/>
                  </a:lnTo>
                  <a:lnTo>
                    <a:pt x="47490" y="41926"/>
                  </a:lnTo>
                  <a:lnTo>
                    <a:pt x="47928" y="41748"/>
                  </a:lnTo>
                  <a:lnTo>
                    <a:pt x="48410" y="41632"/>
                  </a:lnTo>
                  <a:lnTo>
                    <a:pt x="48928" y="41560"/>
                  </a:lnTo>
                  <a:lnTo>
                    <a:pt x="50312" y="41533"/>
                  </a:lnTo>
                  <a:lnTo>
                    <a:pt x="52009" y="41560"/>
                  </a:lnTo>
                  <a:lnTo>
                    <a:pt x="52813" y="41489"/>
                  </a:lnTo>
                  <a:lnTo>
                    <a:pt x="53304" y="41390"/>
                  </a:lnTo>
                  <a:lnTo>
                    <a:pt x="53536" y="41310"/>
                  </a:lnTo>
                  <a:lnTo>
                    <a:pt x="53054" y="40837"/>
                  </a:lnTo>
                  <a:lnTo>
                    <a:pt x="52071" y="39988"/>
                  </a:lnTo>
                  <a:lnTo>
                    <a:pt x="51098" y="39256"/>
                  </a:lnTo>
                  <a:lnTo>
                    <a:pt x="50169" y="38622"/>
                  </a:lnTo>
                  <a:lnTo>
                    <a:pt x="48919" y="37863"/>
                  </a:lnTo>
                  <a:lnTo>
                    <a:pt x="47740" y="37184"/>
                  </a:lnTo>
                  <a:lnTo>
                    <a:pt x="47473" y="36988"/>
                  </a:lnTo>
                  <a:lnTo>
                    <a:pt x="47222" y="36774"/>
                  </a:lnTo>
                  <a:lnTo>
                    <a:pt x="46838" y="36425"/>
                  </a:lnTo>
                  <a:lnTo>
                    <a:pt x="46713" y="36175"/>
                  </a:lnTo>
                  <a:lnTo>
                    <a:pt x="46713" y="36015"/>
                  </a:lnTo>
                  <a:lnTo>
                    <a:pt x="46794" y="35836"/>
                  </a:lnTo>
                  <a:lnTo>
                    <a:pt x="46990" y="35648"/>
                  </a:lnTo>
                  <a:lnTo>
                    <a:pt x="47133" y="35541"/>
                  </a:lnTo>
                  <a:lnTo>
                    <a:pt x="47410" y="35345"/>
                  </a:lnTo>
                  <a:lnTo>
                    <a:pt x="48267" y="34836"/>
                  </a:lnTo>
                  <a:lnTo>
                    <a:pt x="49991" y="33880"/>
                  </a:lnTo>
                  <a:lnTo>
                    <a:pt x="52634" y="32523"/>
                  </a:lnTo>
                  <a:lnTo>
                    <a:pt x="54349" y="31737"/>
                  </a:lnTo>
                  <a:lnTo>
                    <a:pt x="55179" y="31407"/>
                  </a:lnTo>
                  <a:lnTo>
                    <a:pt x="55447" y="31326"/>
                  </a:lnTo>
                  <a:lnTo>
                    <a:pt x="54759" y="30916"/>
                  </a:lnTo>
                  <a:lnTo>
                    <a:pt x="53938" y="30362"/>
                  </a:lnTo>
                  <a:lnTo>
                    <a:pt x="53500" y="30005"/>
                  </a:lnTo>
                  <a:lnTo>
                    <a:pt x="53152" y="29674"/>
                  </a:lnTo>
                  <a:lnTo>
                    <a:pt x="52884" y="29353"/>
                  </a:lnTo>
                  <a:lnTo>
                    <a:pt x="52714" y="29049"/>
                  </a:lnTo>
                  <a:lnTo>
                    <a:pt x="52616" y="28746"/>
                  </a:lnTo>
                  <a:lnTo>
                    <a:pt x="52598" y="28451"/>
                  </a:lnTo>
                  <a:lnTo>
                    <a:pt x="52670" y="28156"/>
                  </a:lnTo>
                  <a:lnTo>
                    <a:pt x="52804" y="27862"/>
                  </a:lnTo>
                  <a:lnTo>
                    <a:pt x="53018" y="27567"/>
                  </a:lnTo>
                  <a:lnTo>
                    <a:pt x="53465" y="27102"/>
                  </a:lnTo>
                  <a:lnTo>
                    <a:pt x="54295" y="26451"/>
                  </a:lnTo>
                  <a:lnTo>
                    <a:pt x="54822" y="26102"/>
                  </a:lnTo>
                  <a:lnTo>
                    <a:pt x="55054" y="25959"/>
                  </a:lnTo>
                  <a:lnTo>
                    <a:pt x="55733" y="25647"/>
                  </a:lnTo>
                  <a:lnTo>
                    <a:pt x="56903" y="25165"/>
                  </a:lnTo>
                  <a:lnTo>
                    <a:pt x="57465" y="24897"/>
                  </a:lnTo>
                  <a:lnTo>
                    <a:pt x="57072" y="24700"/>
                  </a:lnTo>
                  <a:lnTo>
                    <a:pt x="56492" y="24307"/>
                  </a:lnTo>
                  <a:lnTo>
                    <a:pt x="56152" y="23932"/>
                  </a:lnTo>
                  <a:lnTo>
                    <a:pt x="56036" y="23656"/>
                  </a:lnTo>
                  <a:lnTo>
                    <a:pt x="56010" y="23477"/>
                  </a:lnTo>
                  <a:lnTo>
                    <a:pt x="56045" y="23209"/>
                  </a:lnTo>
                  <a:lnTo>
                    <a:pt x="56233" y="22870"/>
                  </a:lnTo>
                  <a:lnTo>
                    <a:pt x="56536" y="22530"/>
                  </a:lnTo>
                  <a:lnTo>
                    <a:pt x="56929" y="22191"/>
                  </a:lnTo>
                  <a:lnTo>
                    <a:pt x="57635" y="21691"/>
                  </a:lnTo>
                  <a:lnTo>
                    <a:pt x="58662" y="21012"/>
                  </a:lnTo>
                  <a:lnTo>
                    <a:pt x="59358" y="20485"/>
                  </a:lnTo>
                  <a:lnTo>
                    <a:pt x="59742" y="20128"/>
                  </a:lnTo>
                  <a:lnTo>
                    <a:pt x="60028" y="19753"/>
                  </a:lnTo>
                  <a:lnTo>
                    <a:pt x="60189" y="19369"/>
                  </a:lnTo>
                  <a:lnTo>
                    <a:pt x="60207" y="19173"/>
                  </a:lnTo>
                  <a:lnTo>
                    <a:pt x="60216" y="19155"/>
                  </a:lnTo>
                  <a:lnTo>
                    <a:pt x="60233" y="19146"/>
                  </a:lnTo>
                  <a:lnTo>
                    <a:pt x="59805" y="19351"/>
                  </a:lnTo>
                  <a:lnTo>
                    <a:pt x="58921" y="19682"/>
                  </a:lnTo>
                  <a:lnTo>
                    <a:pt x="58001" y="19941"/>
                  </a:lnTo>
                  <a:lnTo>
                    <a:pt x="57081" y="20128"/>
                  </a:lnTo>
                  <a:lnTo>
                    <a:pt x="56626" y="20191"/>
                  </a:lnTo>
                  <a:lnTo>
                    <a:pt x="56126" y="20262"/>
                  </a:lnTo>
                  <a:lnTo>
                    <a:pt x="55224" y="20369"/>
                  </a:lnTo>
                  <a:lnTo>
                    <a:pt x="54661" y="20396"/>
                  </a:lnTo>
                  <a:lnTo>
                    <a:pt x="54420" y="20387"/>
                  </a:lnTo>
                  <a:lnTo>
                    <a:pt x="54215" y="20360"/>
                  </a:lnTo>
                  <a:lnTo>
                    <a:pt x="53929" y="20218"/>
                  </a:lnTo>
                  <a:lnTo>
                    <a:pt x="53768" y="19994"/>
                  </a:lnTo>
                  <a:lnTo>
                    <a:pt x="53706" y="19682"/>
                  </a:lnTo>
                  <a:lnTo>
                    <a:pt x="53715" y="19101"/>
                  </a:lnTo>
                  <a:lnTo>
                    <a:pt x="53768" y="18396"/>
                  </a:lnTo>
                  <a:lnTo>
                    <a:pt x="53777" y="17878"/>
                  </a:lnTo>
                  <a:lnTo>
                    <a:pt x="53759" y="17619"/>
                  </a:lnTo>
                  <a:lnTo>
                    <a:pt x="53170" y="18208"/>
                  </a:lnTo>
                  <a:lnTo>
                    <a:pt x="51991" y="19262"/>
                  </a:lnTo>
                  <a:lnTo>
                    <a:pt x="51125" y="19905"/>
                  </a:lnTo>
                  <a:lnTo>
                    <a:pt x="50571" y="20253"/>
                  </a:lnTo>
                  <a:lnTo>
                    <a:pt x="50026" y="20539"/>
                  </a:lnTo>
                  <a:lnTo>
                    <a:pt x="49517" y="20735"/>
                  </a:lnTo>
                  <a:lnTo>
                    <a:pt x="49276" y="20798"/>
                  </a:lnTo>
                  <a:lnTo>
                    <a:pt x="49008" y="20860"/>
                  </a:lnTo>
                  <a:lnTo>
                    <a:pt x="48383" y="20977"/>
                  </a:lnTo>
                  <a:lnTo>
                    <a:pt x="47731" y="21003"/>
                  </a:lnTo>
                  <a:lnTo>
                    <a:pt x="47285" y="20932"/>
                  </a:lnTo>
                  <a:lnTo>
                    <a:pt x="47017" y="20825"/>
                  </a:lnTo>
                  <a:lnTo>
                    <a:pt x="46901" y="20753"/>
                  </a:lnTo>
                  <a:lnTo>
                    <a:pt x="46830" y="20691"/>
                  </a:lnTo>
                  <a:lnTo>
                    <a:pt x="46731" y="20503"/>
                  </a:lnTo>
                  <a:lnTo>
                    <a:pt x="46669" y="20092"/>
                  </a:lnTo>
                  <a:lnTo>
                    <a:pt x="46740" y="19360"/>
                  </a:lnTo>
                  <a:lnTo>
                    <a:pt x="46928" y="18485"/>
                  </a:lnTo>
                  <a:lnTo>
                    <a:pt x="47321" y="17074"/>
                  </a:lnTo>
                  <a:lnTo>
                    <a:pt x="47848" y="15431"/>
                  </a:lnTo>
                  <a:lnTo>
                    <a:pt x="47982" y="14940"/>
                  </a:lnTo>
                  <a:lnTo>
                    <a:pt x="48178" y="14109"/>
                  </a:lnTo>
                  <a:lnTo>
                    <a:pt x="48526" y="12770"/>
                  </a:lnTo>
                  <a:lnTo>
                    <a:pt x="48875" y="11654"/>
                  </a:lnTo>
                  <a:lnTo>
                    <a:pt x="49276" y="10564"/>
                  </a:lnTo>
                  <a:lnTo>
                    <a:pt x="49509" y="9966"/>
                  </a:lnTo>
                  <a:lnTo>
                    <a:pt x="49169" y="10118"/>
                  </a:lnTo>
                  <a:lnTo>
                    <a:pt x="48482" y="10529"/>
                  </a:lnTo>
                  <a:lnTo>
                    <a:pt x="47473" y="11252"/>
                  </a:lnTo>
                  <a:lnTo>
                    <a:pt x="46571" y="11868"/>
                  </a:lnTo>
                  <a:lnTo>
                    <a:pt x="46169" y="12047"/>
                  </a:lnTo>
                  <a:lnTo>
                    <a:pt x="45928" y="12109"/>
                  </a:lnTo>
                  <a:lnTo>
                    <a:pt x="45704" y="12100"/>
                  </a:lnTo>
                  <a:lnTo>
                    <a:pt x="45508" y="12011"/>
                  </a:lnTo>
                  <a:lnTo>
                    <a:pt x="45338" y="11850"/>
                  </a:lnTo>
                  <a:lnTo>
                    <a:pt x="45195" y="11582"/>
                  </a:lnTo>
                  <a:lnTo>
                    <a:pt x="45142" y="11413"/>
                  </a:lnTo>
                  <a:lnTo>
                    <a:pt x="45070" y="11145"/>
                  </a:lnTo>
                  <a:lnTo>
                    <a:pt x="44990" y="10609"/>
                  </a:lnTo>
                  <a:lnTo>
                    <a:pt x="44999" y="10055"/>
                  </a:lnTo>
                  <a:lnTo>
                    <a:pt x="45070" y="9457"/>
                  </a:lnTo>
                  <a:lnTo>
                    <a:pt x="45276" y="8475"/>
                  </a:lnTo>
                  <a:lnTo>
                    <a:pt x="45722" y="6903"/>
                  </a:lnTo>
                  <a:lnTo>
                    <a:pt x="45999" y="5965"/>
                  </a:lnTo>
                  <a:lnTo>
                    <a:pt x="45749" y="6162"/>
                  </a:lnTo>
                  <a:lnTo>
                    <a:pt x="45294" y="6465"/>
                  </a:lnTo>
                  <a:lnTo>
                    <a:pt x="44874" y="6689"/>
                  </a:lnTo>
                  <a:lnTo>
                    <a:pt x="44508" y="6832"/>
                  </a:lnTo>
                  <a:lnTo>
                    <a:pt x="44177" y="6903"/>
                  </a:lnTo>
                  <a:lnTo>
                    <a:pt x="43883" y="6912"/>
                  </a:lnTo>
                  <a:lnTo>
                    <a:pt x="43624" y="6840"/>
                  </a:lnTo>
                  <a:lnTo>
                    <a:pt x="43400" y="6707"/>
                  </a:lnTo>
                  <a:lnTo>
                    <a:pt x="43204" y="6519"/>
                  </a:lnTo>
                  <a:lnTo>
                    <a:pt x="43034" y="6269"/>
                  </a:lnTo>
                  <a:lnTo>
                    <a:pt x="42820" y="5796"/>
                  </a:lnTo>
                  <a:lnTo>
                    <a:pt x="42597" y="4983"/>
                  </a:lnTo>
                  <a:lnTo>
                    <a:pt x="42436" y="3992"/>
                  </a:lnTo>
                  <a:lnTo>
                    <a:pt x="42365" y="3438"/>
                  </a:lnTo>
                  <a:lnTo>
                    <a:pt x="42248" y="2768"/>
                  </a:lnTo>
                  <a:lnTo>
                    <a:pt x="41748" y="804"/>
                  </a:lnTo>
                  <a:lnTo>
                    <a:pt x="415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4"/>
            <p:cNvSpPr/>
            <p:nvPr/>
          </p:nvSpPr>
          <p:spPr>
            <a:xfrm>
              <a:off x="352945" y="3885458"/>
              <a:ext cx="750102" cy="701472"/>
            </a:xfrm>
            <a:custGeom>
              <a:avLst/>
              <a:gdLst/>
              <a:ahLst/>
              <a:cxnLst/>
              <a:rect l="l" t="t" r="r" b="b"/>
              <a:pathLst>
                <a:path w="51518" h="48178" extrusionOk="0">
                  <a:moveTo>
                    <a:pt x="51518" y="15744"/>
                  </a:moveTo>
                  <a:lnTo>
                    <a:pt x="51375" y="1578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1518" y="15744"/>
                  </a:lnTo>
                  <a:close/>
                  <a:moveTo>
                    <a:pt x="35346" y="1"/>
                  </a:moveTo>
                  <a:lnTo>
                    <a:pt x="34962" y="2582"/>
                  </a:lnTo>
                  <a:lnTo>
                    <a:pt x="34461" y="6091"/>
                  </a:lnTo>
                  <a:lnTo>
                    <a:pt x="34104" y="8297"/>
                  </a:lnTo>
                  <a:lnTo>
                    <a:pt x="33899" y="9359"/>
                  </a:lnTo>
                  <a:lnTo>
                    <a:pt x="33631" y="10806"/>
                  </a:lnTo>
                  <a:lnTo>
                    <a:pt x="33372" y="12244"/>
                  </a:lnTo>
                  <a:lnTo>
                    <a:pt x="32908" y="11315"/>
                  </a:lnTo>
                  <a:lnTo>
                    <a:pt x="32015" y="9449"/>
                  </a:lnTo>
                  <a:lnTo>
                    <a:pt x="31604" y="8502"/>
                  </a:lnTo>
                  <a:lnTo>
                    <a:pt x="31175" y="7466"/>
                  </a:lnTo>
                  <a:lnTo>
                    <a:pt x="30613" y="5886"/>
                  </a:lnTo>
                  <a:lnTo>
                    <a:pt x="30309" y="4805"/>
                  </a:lnTo>
                  <a:lnTo>
                    <a:pt x="30184" y="4260"/>
                  </a:lnTo>
                  <a:lnTo>
                    <a:pt x="30291" y="4814"/>
                  </a:lnTo>
                  <a:lnTo>
                    <a:pt x="30568" y="5904"/>
                  </a:lnTo>
                  <a:lnTo>
                    <a:pt x="31086" y="7502"/>
                  </a:lnTo>
                  <a:lnTo>
                    <a:pt x="31488" y="8547"/>
                  </a:lnTo>
                  <a:lnTo>
                    <a:pt x="31916" y="9583"/>
                  </a:lnTo>
                  <a:lnTo>
                    <a:pt x="32827" y="11628"/>
                  </a:lnTo>
                  <a:lnTo>
                    <a:pt x="33299" y="12643"/>
                  </a:lnTo>
                  <a:lnTo>
                    <a:pt x="33299" y="12643"/>
                  </a:lnTo>
                  <a:lnTo>
                    <a:pt x="32845" y="15262"/>
                  </a:lnTo>
                  <a:lnTo>
                    <a:pt x="32417" y="17888"/>
                  </a:lnTo>
                  <a:lnTo>
                    <a:pt x="31881" y="21468"/>
                  </a:lnTo>
                  <a:lnTo>
                    <a:pt x="31256" y="20495"/>
                  </a:lnTo>
                  <a:lnTo>
                    <a:pt x="30050" y="18530"/>
                  </a:lnTo>
                  <a:lnTo>
                    <a:pt x="29470" y="17539"/>
                  </a:lnTo>
                  <a:lnTo>
                    <a:pt x="29157" y="16977"/>
                  </a:lnTo>
                  <a:lnTo>
                    <a:pt x="28568" y="15834"/>
                  </a:lnTo>
                  <a:lnTo>
                    <a:pt x="28014" y="14673"/>
                  </a:lnTo>
                  <a:lnTo>
                    <a:pt x="27523" y="13476"/>
                  </a:lnTo>
                  <a:lnTo>
                    <a:pt x="27309" y="12869"/>
                  </a:lnTo>
                  <a:lnTo>
                    <a:pt x="27505" y="13485"/>
                  </a:lnTo>
                  <a:lnTo>
                    <a:pt x="27969" y="14691"/>
                  </a:lnTo>
                  <a:lnTo>
                    <a:pt x="28496" y="15869"/>
                  </a:lnTo>
                  <a:lnTo>
                    <a:pt x="29068" y="17021"/>
                  </a:lnTo>
                  <a:lnTo>
                    <a:pt x="29371" y="17593"/>
                  </a:lnTo>
                  <a:lnTo>
                    <a:pt x="29952" y="18664"/>
                  </a:lnTo>
                  <a:lnTo>
                    <a:pt x="31193" y="20772"/>
                  </a:lnTo>
                  <a:lnTo>
                    <a:pt x="31827" y="21817"/>
                  </a:lnTo>
                  <a:lnTo>
                    <a:pt x="31131" y="26425"/>
                  </a:lnTo>
                  <a:lnTo>
                    <a:pt x="30800" y="28559"/>
                  </a:lnTo>
                  <a:lnTo>
                    <a:pt x="30443" y="30693"/>
                  </a:lnTo>
                  <a:lnTo>
                    <a:pt x="30264" y="31640"/>
                  </a:lnTo>
                  <a:lnTo>
                    <a:pt x="29979" y="33051"/>
                  </a:lnTo>
                  <a:lnTo>
                    <a:pt x="29746" y="33979"/>
                  </a:lnTo>
                  <a:lnTo>
                    <a:pt x="29613" y="34435"/>
                  </a:lnTo>
                  <a:lnTo>
                    <a:pt x="28916" y="33185"/>
                  </a:lnTo>
                  <a:lnTo>
                    <a:pt x="25621" y="27246"/>
                  </a:lnTo>
                  <a:lnTo>
                    <a:pt x="23263" y="23085"/>
                  </a:lnTo>
                  <a:lnTo>
                    <a:pt x="22281" y="21442"/>
                  </a:lnTo>
                  <a:lnTo>
                    <a:pt x="22424" y="20388"/>
                  </a:lnTo>
                  <a:lnTo>
                    <a:pt x="22647" y="18280"/>
                  </a:lnTo>
                  <a:lnTo>
                    <a:pt x="22701" y="17218"/>
                  </a:lnTo>
                  <a:lnTo>
                    <a:pt x="22710" y="16673"/>
                  </a:lnTo>
                  <a:lnTo>
                    <a:pt x="22683" y="15575"/>
                  </a:lnTo>
                  <a:lnTo>
                    <a:pt x="22576" y="14494"/>
                  </a:lnTo>
                  <a:lnTo>
                    <a:pt x="22370" y="13431"/>
                  </a:lnTo>
                  <a:lnTo>
                    <a:pt x="22210" y="12914"/>
                  </a:lnTo>
                  <a:lnTo>
                    <a:pt x="22352" y="13431"/>
                  </a:lnTo>
                  <a:lnTo>
                    <a:pt x="22531" y="14503"/>
                  </a:lnTo>
                  <a:lnTo>
                    <a:pt x="22602" y="15584"/>
                  </a:lnTo>
                  <a:lnTo>
                    <a:pt x="22602" y="16673"/>
                  </a:lnTo>
                  <a:lnTo>
                    <a:pt x="22585" y="17218"/>
                  </a:lnTo>
                  <a:lnTo>
                    <a:pt x="22513" y="18209"/>
                  </a:lnTo>
                  <a:lnTo>
                    <a:pt x="22263" y="20183"/>
                  </a:lnTo>
                  <a:lnTo>
                    <a:pt x="22111" y="21174"/>
                  </a:lnTo>
                  <a:lnTo>
                    <a:pt x="21665" y="20450"/>
                  </a:lnTo>
                  <a:lnTo>
                    <a:pt x="21218" y="19727"/>
                  </a:lnTo>
                  <a:lnTo>
                    <a:pt x="20191" y="18111"/>
                  </a:lnTo>
                  <a:lnTo>
                    <a:pt x="19665" y="17307"/>
                  </a:lnTo>
                  <a:lnTo>
                    <a:pt x="18432" y="15450"/>
                  </a:lnTo>
                  <a:lnTo>
                    <a:pt x="17155" y="13628"/>
                  </a:lnTo>
                  <a:lnTo>
                    <a:pt x="17128" y="13512"/>
                  </a:lnTo>
                  <a:lnTo>
                    <a:pt x="17075" y="12530"/>
                  </a:lnTo>
                  <a:lnTo>
                    <a:pt x="16977" y="11110"/>
                  </a:lnTo>
                  <a:lnTo>
                    <a:pt x="16878" y="10154"/>
                  </a:lnTo>
                  <a:lnTo>
                    <a:pt x="16798" y="9672"/>
                  </a:lnTo>
                  <a:lnTo>
                    <a:pt x="16709" y="9172"/>
                  </a:lnTo>
                  <a:lnTo>
                    <a:pt x="16494" y="8199"/>
                  </a:lnTo>
                  <a:lnTo>
                    <a:pt x="16218" y="7243"/>
                  </a:lnTo>
                  <a:lnTo>
                    <a:pt x="15869" y="6314"/>
                  </a:lnTo>
                  <a:lnTo>
                    <a:pt x="15655" y="5868"/>
                  </a:lnTo>
                  <a:lnTo>
                    <a:pt x="15655" y="5868"/>
                  </a:lnTo>
                  <a:lnTo>
                    <a:pt x="15860" y="6323"/>
                  </a:lnTo>
                  <a:lnTo>
                    <a:pt x="16182" y="7261"/>
                  </a:lnTo>
                  <a:lnTo>
                    <a:pt x="16423" y="8216"/>
                  </a:lnTo>
                  <a:lnTo>
                    <a:pt x="16610" y="9199"/>
                  </a:lnTo>
                  <a:lnTo>
                    <a:pt x="16682" y="9681"/>
                  </a:lnTo>
                  <a:lnTo>
                    <a:pt x="16798" y="10601"/>
                  </a:lnTo>
                  <a:lnTo>
                    <a:pt x="16932" y="12440"/>
                  </a:lnTo>
                  <a:lnTo>
                    <a:pt x="16968" y="13360"/>
                  </a:lnTo>
                  <a:lnTo>
                    <a:pt x="15619" y="11494"/>
                  </a:lnTo>
                  <a:lnTo>
                    <a:pt x="12521" y="7341"/>
                  </a:lnTo>
                  <a:lnTo>
                    <a:pt x="11163" y="5484"/>
                  </a:lnTo>
                  <a:lnTo>
                    <a:pt x="13164" y="8243"/>
                  </a:lnTo>
                  <a:lnTo>
                    <a:pt x="16334" y="12753"/>
                  </a:lnTo>
                  <a:lnTo>
                    <a:pt x="18334" y="15709"/>
                  </a:lnTo>
                  <a:lnTo>
                    <a:pt x="19227" y="17111"/>
                  </a:lnTo>
                  <a:lnTo>
                    <a:pt x="18254" y="16664"/>
                  </a:lnTo>
                  <a:lnTo>
                    <a:pt x="16325" y="15726"/>
                  </a:lnTo>
                  <a:lnTo>
                    <a:pt x="15378" y="15226"/>
                  </a:lnTo>
                  <a:lnTo>
                    <a:pt x="14851" y="14941"/>
                  </a:lnTo>
                  <a:lnTo>
                    <a:pt x="13815" y="14342"/>
                  </a:lnTo>
                  <a:lnTo>
                    <a:pt x="12806" y="13699"/>
                  </a:lnTo>
                  <a:lnTo>
                    <a:pt x="11833" y="13003"/>
                  </a:lnTo>
                  <a:lnTo>
                    <a:pt x="11369" y="12619"/>
                  </a:lnTo>
                  <a:lnTo>
                    <a:pt x="11824" y="13012"/>
                  </a:lnTo>
                  <a:lnTo>
                    <a:pt x="12780" y="13735"/>
                  </a:lnTo>
                  <a:lnTo>
                    <a:pt x="13780" y="14405"/>
                  </a:lnTo>
                  <a:lnTo>
                    <a:pt x="14798" y="15039"/>
                  </a:lnTo>
                  <a:lnTo>
                    <a:pt x="15325" y="15334"/>
                  </a:lnTo>
                  <a:lnTo>
                    <a:pt x="16334" y="15896"/>
                  </a:lnTo>
                  <a:lnTo>
                    <a:pt x="18370" y="16914"/>
                  </a:lnTo>
                  <a:lnTo>
                    <a:pt x="19406" y="17414"/>
                  </a:lnTo>
                  <a:lnTo>
                    <a:pt x="20191" y="18647"/>
                  </a:lnTo>
                  <a:lnTo>
                    <a:pt x="20950" y="19897"/>
                  </a:lnTo>
                  <a:lnTo>
                    <a:pt x="21674" y="21102"/>
                  </a:lnTo>
                  <a:lnTo>
                    <a:pt x="23067" y="23549"/>
                  </a:lnTo>
                  <a:lnTo>
                    <a:pt x="23754" y="24773"/>
                  </a:lnTo>
                  <a:lnTo>
                    <a:pt x="23219" y="24567"/>
                  </a:lnTo>
                  <a:lnTo>
                    <a:pt x="22156" y="24094"/>
                  </a:lnTo>
                  <a:lnTo>
                    <a:pt x="20602" y="23308"/>
                  </a:lnTo>
                  <a:lnTo>
                    <a:pt x="19593" y="22728"/>
                  </a:lnTo>
                  <a:lnTo>
                    <a:pt x="18504" y="22076"/>
                  </a:lnTo>
                  <a:lnTo>
                    <a:pt x="16378" y="20683"/>
                  </a:lnTo>
                  <a:lnTo>
                    <a:pt x="15325" y="19968"/>
                  </a:lnTo>
                  <a:lnTo>
                    <a:pt x="16360" y="20709"/>
                  </a:lnTo>
                  <a:lnTo>
                    <a:pt x="18459" y="22147"/>
                  </a:lnTo>
                  <a:lnTo>
                    <a:pt x="19531" y="22835"/>
                  </a:lnTo>
                  <a:lnTo>
                    <a:pt x="20057" y="23156"/>
                  </a:lnTo>
                  <a:lnTo>
                    <a:pt x="21129" y="23772"/>
                  </a:lnTo>
                  <a:lnTo>
                    <a:pt x="22227" y="24353"/>
                  </a:lnTo>
                  <a:lnTo>
                    <a:pt x="23362" y="24871"/>
                  </a:lnTo>
                  <a:lnTo>
                    <a:pt x="23933" y="25103"/>
                  </a:lnTo>
                  <a:lnTo>
                    <a:pt x="25353" y="27755"/>
                  </a:lnTo>
                  <a:lnTo>
                    <a:pt x="28469" y="33765"/>
                  </a:lnTo>
                  <a:lnTo>
                    <a:pt x="28934" y="34658"/>
                  </a:lnTo>
                  <a:lnTo>
                    <a:pt x="28532" y="34622"/>
                  </a:lnTo>
                  <a:lnTo>
                    <a:pt x="27862" y="34542"/>
                  </a:lnTo>
                  <a:lnTo>
                    <a:pt x="26925" y="34399"/>
                  </a:lnTo>
                  <a:lnTo>
                    <a:pt x="25996" y="34229"/>
                  </a:lnTo>
                  <a:lnTo>
                    <a:pt x="24121" y="33863"/>
                  </a:lnTo>
                  <a:lnTo>
                    <a:pt x="22263" y="33461"/>
                  </a:lnTo>
                  <a:lnTo>
                    <a:pt x="20638" y="33104"/>
                  </a:lnTo>
                  <a:lnTo>
                    <a:pt x="19013" y="32729"/>
                  </a:lnTo>
                  <a:lnTo>
                    <a:pt x="18191" y="31738"/>
                  </a:lnTo>
                  <a:lnTo>
                    <a:pt x="16530" y="29764"/>
                  </a:lnTo>
                  <a:lnTo>
                    <a:pt x="15673" y="28800"/>
                  </a:lnTo>
                  <a:lnTo>
                    <a:pt x="14807" y="27844"/>
                  </a:lnTo>
                  <a:lnTo>
                    <a:pt x="13449" y="26460"/>
                  </a:lnTo>
                  <a:lnTo>
                    <a:pt x="12503" y="25567"/>
                  </a:lnTo>
                  <a:lnTo>
                    <a:pt x="12020" y="25148"/>
                  </a:lnTo>
                  <a:lnTo>
                    <a:pt x="12494" y="25585"/>
                  </a:lnTo>
                  <a:lnTo>
                    <a:pt x="13414" y="26487"/>
                  </a:lnTo>
                  <a:lnTo>
                    <a:pt x="14735" y="27907"/>
                  </a:lnTo>
                  <a:lnTo>
                    <a:pt x="15584" y="28880"/>
                  </a:lnTo>
                  <a:lnTo>
                    <a:pt x="16360" y="29809"/>
                  </a:lnTo>
                  <a:lnTo>
                    <a:pt x="17887" y="31693"/>
                  </a:lnTo>
                  <a:lnTo>
                    <a:pt x="18638" y="32649"/>
                  </a:lnTo>
                  <a:lnTo>
                    <a:pt x="16736" y="32211"/>
                  </a:lnTo>
                  <a:lnTo>
                    <a:pt x="14833" y="31765"/>
                  </a:lnTo>
                  <a:lnTo>
                    <a:pt x="10172" y="30657"/>
                  </a:lnTo>
                  <a:lnTo>
                    <a:pt x="9529" y="29925"/>
                  </a:lnTo>
                  <a:lnTo>
                    <a:pt x="8207" y="28470"/>
                  </a:lnTo>
                  <a:lnTo>
                    <a:pt x="7529" y="27764"/>
                  </a:lnTo>
                  <a:lnTo>
                    <a:pt x="6823" y="27059"/>
                  </a:lnTo>
                  <a:lnTo>
                    <a:pt x="5725" y="26058"/>
                  </a:lnTo>
                  <a:lnTo>
                    <a:pt x="4957" y="25424"/>
                  </a:lnTo>
                  <a:lnTo>
                    <a:pt x="4555" y="25130"/>
                  </a:lnTo>
                  <a:lnTo>
                    <a:pt x="4948" y="25442"/>
                  </a:lnTo>
                  <a:lnTo>
                    <a:pt x="5689" y="26094"/>
                  </a:lnTo>
                  <a:lnTo>
                    <a:pt x="6761" y="27130"/>
                  </a:lnTo>
                  <a:lnTo>
                    <a:pt x="7439" y="27853"/>
                  </a:lnTo>
                  <a:lnTo>
                    <a:pt x="8047" y="28514"/>
                  </a:lnTo>
                  <a:lnTo>
                    <a:pt x="9208" y="29872"/>
                  </a:lnTo>
                  <a:lnTo>
                    <a:pt x="9788" y="30559"/>
                  </a:lnTo>
                  <a:lnTo>
                    <a:pt x="1" y="28228"/>
                  </a:lnTo>
                  <a:lnTo>
                    <a:pt x="1" y="28228"/>
                  </a:lnTo>
                  <a:lnTo>
                    <a:pt x="10065" y="30845"/>
                  </a:lnTo>
                  <a:lnTo>
                    <a:pt x="12512" y="31479"/>
                  </a:lnTo>
                  <a:lnTo>
                    <a:pt x="11529" y="31934"/>
                  </a:lnTo>
                  <a:lnTo>
                    <a:pt x="9547" y="32801"/>
                  </a:lnTo>
                  <a:lnTo>
                    <a:pt x="8538" y="33202"/>
                  </a:lnTo>
                  <a:lnTo>
                    <a:pt x="8002" y="33408"/>
                  </a:lnTo>
                  <a:lnTo>
                    <a:pt x="6913" y="33792"/>
                  </a:lnTo>
                  <a:lnTo>
                    <a:pt x="5805" y="34122"/>
                  </a:lnTo>
                  <a:lnTo>
                    <a:pt x="4689" y="34399"/>
                  </a:lnTo>
                  <a:lnTo>
                    <a:pt x="4117" y="34515"/>
                  </a:lnTo>
                  <a:lnTo>
                    <a:pt x="4117" y="34515"/>
                  </a:lnTo>
                  <a:lnTo>
                    <a:pt x="4689" y="34417"/>
                  </a:lnTo>
                  <a:lnTo>
                    <a:pt x="5814" y="34167"/>
                  </a:lnTo>
                  <a:lnTo>
                    <a:pt x="6930" y="33863"/>
                  </a:lnTo>
                  <a:lnTo>
                    <a:pt x="8029" y="33506"/>
                  </a:lnTo>
                  <a:lnTo>
                    <a:pt x="8574" y="33310"/>
                  </a:lnTo>
                  <a:lnTo>
                    <a:pt x="9663" y="32917"/>
                  </a:lnTo>
                  <a:lnTo>
                    <a:pt x="11806" y="32033"/>
                  </a:lnTo>
                  <a:lnTo>
                    <a:pt x="12869" y="31577"/>
                  </a:lnTo>
                  <a:lnTo>
                    <a:pt x="14753" y="32068"/>
                  </a:lnTo>
                  <a:lnTo>
                    <a:pt x="17950" y="32872"/>
                  </a:lnTo>
                  <a:lnTo>
                    <a:pt x="21156" y="33667"/>
                  </a:lnTo>
                  <a:lnTo>
                    <a:pt x="20075" y="34274"/>
                  </a:lnTo>
                  <a:lnTo>
                    <a:pt x="17905" y="35462"/>
                  </a:lnTo>
                  <a:lnTo>
                    <a:pt x="16789" y="36015"/>
                  </a:lnTo>
                  <a:lnTo>
                    <a:pt x="16173" y="36310"/>
                  </a:lnTo>
                  <a:lnTo>
                    <a:pt x="14932" y="36864"/>
                  </a:lnTo>
                  <a:lnTo>
                    <a:pt x="13664" y="37373"/>
                  </a:lnTo>
                  <a:lnTo>
                    <a:pt x="12369" y="37819"/>
                  </a:lnTo>
                  <a:lnTo>
                    <a:pt x="11717" y="38007"/>
                  </a:lnTo>
                  <a:lnTo>
                    <a:pt x="11717" y="38007"/>
                  </a:lnTo>
                  <a:lnTo>
                    <a:pt x="12378" y="37828"/>
                  </a:lnTo>
                  <a:lnTo>
                    <a:pt x="13673" y="37417"/>
                  </a:lnTo>
                  <a:lnTo>
                    <a:pt x="14958" y="36935"/>
                  </a:lnTo>
                  <a:lnTo>
                    <a:pt x="16218" y="36399"/>
                  </a:lnTo>
                  <a:lnTo>
                    <a:pt x="16843" y="36122"/>
                  </a:lnTo>
                  <a:lnTo>
                    <a:pt x="18021" y="35560"/>
                  </a:lnTo>
                  <a:lnTo>
                    <a:pt x="20334" y="34363"/>
                  </a:lnTo>
                  <a:lnTo>
                    <a:pt x="21486" y="33747"/>
                  </a:lnTo>
                  <a:lnTo>
                    <a:pt x="21817" y="33827"/>
                  </a:lnTo>
                  <a:lnTo>
                    <a:pt x="22156" y="33908"/>
                  </a:lnTo>
                  <a:lnTo>
                    <a:pt x="24013" y="34345"/>
                  </a:lnTo>
                  <a:lnTo>
                    <a:pt x="25880" y="34747"/>
                  </a:lnTo>
                  <a:lnTo>
                    <a:pt x="26817" y="34944"/>
                  </a:lnTo>
                  <a:lnTo>
                    <a:pt x="27764" y="35113"/>
                  </a:lnTo>
                  <a:lnTo>
                    <a:pt x="28541" y="35212"/>
                  </a:lnTo>
                  <a:lnTo>
                    <a:pt x="29130" y="35265"/>
                  </a:lnTo>
                  <a:lnTo>
                    <a:pt x="28612" y="35658"/>
                  </a:lnTo>
                  <a:lnTo>
                    <a:pt x="27505" y="36346"/>
                  </a:lnTo>
                  <a:lnTo>
                    <a:pt x="26344" y="36953"/>
                  </a:lnTo>
                  <a:lnTo>
                    <a:pt x="25139" y="37480"/>
                  </a:lnTo>
                  <a:lnTo>
                    <a:pt x="24522" y="37721"/>
                  </a:lnTo>
                  <a:lnTo>
                    <a:pt x="23094" y="38257"/>
                  </a:lnTo>
                  <a:lnTo>
                    <a:pt x="20200" y="39284"/>
                  </a:lnTo>
                  <a:lnTo>
                    <a:pt x="18763" y="39837"/>
                  </a:lnTo>
                  <a:lnTo>
                    <a:pt x="18084" y="40114"/>
                  </a:lnTo>
                  <a:lnTo>
                    <a:pt x="16736" y="40695"/>
                  </a:lnTo>
                  <a:lnTo>
                    <a:pt x="16075" y="41007"/>
                  </a:lnTo>
                  <a:lnTo>
                    <a:pt x="15182" y="41061"/>
                  </a:lnTo>
                  <a:lnTo>
                    <a:pt x="13414" y="41195"/>
                  </a:lnTo>
                  <a:lnTo>
                    <a:pt x="12529" y="41284"/>
                  </a:lnTo>
                  <a:lnTo>
                    <a:pt x="11645" y="41391"/>
                  </a:lnTo>
                  <a:lnTo>
                    <a:pt x="9868" y="41695"/>
                  </a:lnTo>
                  <a:lnTo>
                    <a:pt x="8993" y="41918"/>
                  </a:lnTo>
                  <a:lnTo>
                    <a:pt x="9877" y="41730"/>
                  </a:lnTo>
                  <a:lnTo>
                    <a:pt x="11645" y="41480"/>
                  </a:lnTo>
                  <a:lnTo>
                    <a:pt x="12538" y="41409"/>
                  </a:lnTo>
                  <a:lnTo>
                    <a:pt x="14048" y="41311"/>
                  </a:lnTo>
                  <a:lnTo>
                    <a:pt x="15548" y="41257"/>
                  </a:lnTo>
                  <a:lnTo>
                    <a:pt x="15548" y="41257"/>
                  </a:lnTo>
                  <a:lnTo>
                    <a:pt x="14958" y="41561"/>
                  </a:lnTo>
                  <a:lnTo>
                    <a:pt x="13780" y="42186"/>
                  </a:lnTo>
                  <a:lnTo>
                    <a:pt x="13208" y="42516"/>
                  </a:lnTo>
                  <a:lnTo>
                    <a:pt x="12815" y="42757"/>
                  </a:lnTo>
                  <a:lnTo>
                    <a:pt x="11967" y="43311"/>
                  </a:lnTo>
                  <a:lnTo>
                    <a:pt x="10672" y="44249"/>
                  </a:lnTo>
                  <a:lnTo>
                    <a:pt x="8475" y="45981"/>
                  </a:lnTo>
                  <a:lnTo>
                    <a:pt x="8100" y="46303"/>
                  </a:lnTo>
                  <a:lnTo>
                    <a:pt x="8100" y="46303"/>
                  </a:lnTo>
                  <a:lnTo>
                    <a:pt x="9788" y="45008"/>
                  </a:lnTo>
                  <a:lnTo>
                    <a:pt x="11529" y="43749"/>
                  </a:lnTo>
                  <a:lnTo>
                    <a:pt x="12646" y="43034"/>
                  </a:lnTo>
                  <a:lnTo>
                    <a:pt x="13289" y="42668"/>
                  </a:lnTo>
                  <a:lnTo>
                    <a:pt x="13958" y="42293"/>
                  </a:lnTo>
                  <a:lnTo>
                    <a:pt x="15333" y="41605"/>
                  </a:lnTo>
                  <a:lnTo>
                    <a:pt x="16727" y="40971"/>
                  </a:lnTo>
                  <a:lnTo>
                    <a:pt x="18146" y="40400"/>
                  </a:lnTo>
                  <a:lnTo>
                    <a:pt x="18870" y="40132"/>
                  </a:lnTo>
                  <a:lnTo>
                    <a:pt x="19022" y="40078"/>
                  </a:lnTo>
                  <a:lnTo>
                    <a:pt x="19182" y="40016"/>
                  </a:lnTo>
                  <a:lnTo>
                    <a:pt x="18700" y="40909"/>
                  </a:lnTo>
                  <a:lnTo>
                    <a:pt x="17709" y="42668"/>
                  </a:lnTo>
                  <a:lnTo>
                    <a:pt x="17182" y="43525"/>
                  </a:lnTo>
                  <a:lnTo>
                    <a:pt x="16602" y="44454"/>
                  </a:lnTo>
                  <a:lnTo>
                    <a:pt x="15646" y="45794"/>
                  </a:lnTo>
                  <a:lnTo>
                    <a:pt x="14958" y="46642"/>
                  </a:lnTo>
                  <a:lnTo>
                    <a:pt x="14592" y="47053"/>
                  </a:lnTo>
                  <a:lnTo>
                    <a:pt x="14967" y="46651"/>
                  </a:lnTo>
                  <a:lnTo>
                    <a:pt x="15682" y="45820"/>
                  </a:lnTo>
                  <a:lnTo>
                    <a:pt x="16673" y="44499"/>
                  </a:lnTo>
                  <a:lnTo>
                    <a:pt x="17280" y="43588"/>
                  </a:lnTo>
                  <a:lnTo>
                    <a:pt x="17870" y="42686"/>
                  </a:lnTo>
                  <a:lnTo>
                    <a:pt x="18977" y="40837"/>
                  </a:lnTo>
                  <a:lnTo>
                    <a:pt x="19504" y="39900"/>
                  </a:lnTo>
                  <a:lnTo>
                    <a:pt x="22085" y="39025"/>
                  </a:lnTo>
                  <a:lnTo>
                    <a:pt x="24674" y="38141"/>
                  </a:lnTo>
                  <a:lnTo>
                    <a:pt x="25210" y="37944"/>
                  </a:lnTo>
                  <a:lnTo>
                    <a:pt x="26291" y="37516"/>
                  </a:lnTo>
                  <a:lnTo>
                    <a:pt x="27344" y="37024"/>
                  </a:lnTo>
                  <a:lnTo>
                    <a:pt x="28380" y="36462"/>
                  </a:lnTo>
                  <a:lnTo>
                    <a:pt x="28871" y="36140"/>
                  </a:lnTo>
                  <a:lnTo>
                    <a:pt x="28166" y="37257"/>
                  </a:lnTo>
                  <a:lnTo>
                    <a:pt x="27478" y="38382"/>
                  </a:lnTo>
                  <a:lnTo>
                    <a:pt x="26683" y="39293"/>
                  </a:lnTo>
                  <a:lnTo>
                    <a:pt x="25862" y="40168"/>
                  </a:lnTo>
                  <a:lnTo>
                    <a:pt x="25406" y="40614"/>
                  </a:lnTo>
                  <a:lnTo>
                    <a:pt x="24460" y="41454"/>
                  </a:lnTo>
                  <a:lnTo>
                    <a:pt x="23951" y="41829"/>
                  </a:lnTo>
                  <a:lnTo>
                    <a:pt x="24478" y="41472"/>
                  </a:lnTo>
                  <a:lnTo>
                    <a:pt x="25469" y="40677"/>
                  </a:lnTo>
                  <a:lnTo>
                    <a:pt x="25942" y="40248"/>
                  </a:lnTo>
                  <a:lnTo>
                    <a:pt x="26469" y="39748"/>
                  </a:lnTo>
                  <a:lnTo>
                    <a:pt x="26987" y="39221"/>
                  </a:lnTo>
                  <a:lnTo>
                    <a:pt x="26496" y="40096"/>
                  </a:lnTo>
                  <a:lnTo>
                    <a:pt x="26041" y="40998"/>
                  </a:lnTo>
                  <a:lnTo>
                    <a:pt x="25683" y="41739"/>
                  </a:lnTo>
                  <a:lnTo>
                    <a:pt x="25219" y="42882"/>
                  </a:lnTo>
                  <a:lnTo>
                    <a:pt x="24951" y="43668"/>
                  </a:lnTo>
                  <a:lnTo>
                    <a:pt x="24835" y="44061"/>
                  </a:lnTo>
                  <a:lnTo>
                    <a:pt x="24728" y="44490"/>
                  </a:lnTo>
                  <a:lnTo>
                    <a:pt x="24576" y="45552"/>
                  </a:lnTo>
                  <a:lnTo>
                    <a:pt x="24442" y="47026"/>
                  </a:lnTo>
                  <a:lnTo>
                    <a:pt x="24433" y="47303"/>
                  </a:lnTo>
                  <a:lnTo>
                    <a:pt x="24505" y="46419"/>
                  </a:lnTo>
                  <a:lnTo>
                    <a:pt x="24683" y="45240"/>
                  </a:lnTo>
                  <a:lnTo>
                    <a:pt x="24853" y="44481"/>
                  </a:lnTo>
                  <a:lnTo>
                    <a:pt x="24969" y="44097"/>
                  </a:lnTo>
                  <a:lnTo>
                    <a:pt x="25103" y="43713"/>
                  </a:lnTo>
                  <a:lnTo>
                    <a:pt x="25389" y="42945"/>
                  </a:lnTo>
                  <a:lnTo>
                    <a:pt x="25889" y="41829"/>
                  </a:lnTo>
                  <a:lnTo>
                    <a:pt x="26264" y="41105"/>
                  </a:lnTo>
                  <a:lnTo>
                    <a:pt x="26639" y="40409"/>
                  </a:lnTo>
                  <a:lnTo>
                    <a:pt x="27451" y="39060"/>
                  </a:lnTo>
                  <a:lnTo>
                    <a:pt x="28755" y="37078"/>
                  </a:lnTo>
                  <a:lnTo>
                    <a:pt x="29657" y="35774"/>
                  </a:lnTo>
                  <a:lnTo>
                    <a:pt x="30041" y="36337"/>
                  </a:lnTo>
                  <a:lnTo>
                    <a:pt x="30845" y="37453"/>
                  </a:lnTo>
                  <a:lnTo>
                    <a:pt x="31282" y="37998"/>
                  </a:lnTo>
                  <a:lnTo>
                    <a:pt x="31675" y="38453"/>
                  </a:lnTo>
                  <a:lnTo>
                    <a:pt x="32488" y="39319"/>
                  </a:lnTo>
                  <a:lnTo>
                    <a:pt x="33765" y="40561"/>
                  </a:lnTo>
                  <a:lnTo>
                    <a:pt x="34622" y="41364"/>
                  </a:lnTo>
                  <a:lnTo>
                    <a:pt x="35480" y="42159"/>
                  </a:lnTo>
                  <a:lnTo>
                    <a:pt x="37158" y="43775"/>
                  </a:lnTo>
                  <a:lnTo>
                    <a:pt x="38355" y="45026"/>
                  </a:lnTo>
                  <a:lnTo>
                    <a:pt x="39114" y="45892"/>
                  </a:lnTo>
                  <a:lnTo>
                    <a:pt x="39837" y="46776"/>
                  </a:lnTo>
                  <a:lnTo>
                    <a:pt x="40507" y="47705"/>
                  </a:lnTo>
                  <a:lnTo>
                    <a:pt x="40820" y="48178"/>
                  </a:lnTo>
                  <a:lnTo>
                    <a:pt x="42025" y="47330"/>
                  </a:lnTo>
                  <a:lnTo>
                    <a:pt x="41668" y="46829"/>
                  </a:lnTo>
                  <a:lnTo>
                    <a:pt x="40918" y="45883"/>
                  </a:lnTo>
                  <a:lnTo>
                    <a:pt x="40123" y="44972"/>
                  </a:lnTo>
                  <a:lnTo>
                    <a:pt x="39293" y="44106"/>
                  </a:lnTo>
                  <a:lnTo>
                    <a:pt x="38864" y="43686"/>
                  </a:lnTo>
                  <a:lnTo>
                    <a:pt x="38007" y="42865"/>
                  </a:lnTo>
                  <a:lnTo>
                    <a:pt x="36247" y="41293"/>
                  </a:lnTo>
                  <a:lnTo>
                    <a:pt x="35354" y="40525"/>
                  </a:lnTo>
                  <a:lnTo>
                    <a:pt x="34461" y="39766"/>
                  </a:lnTo>
                  <a:lnTo>
                    <a:pt x="33158" y="38614"/>
                  </a:lnTo>
                  <a:lnTo>
                    <a:pt x="32327" y="37819"/>
                  </a:lnTo>
                  <a:lnTo>
                    <a:pt x="31934" y="37399"/>
                  </a:lnTo>
                  <a:lnTo>
                    <a:pt x="31497" y="36908"/>
                  </a:lnTo>
                  <a:lnTo>
                    <a:pt x="30657" y="35872"/>
                  </a:lnTo>
                  <a:lnTo>
                    <a:pt x="30264" y="35328"/>
                  </a:lnTo>
                  <a:lnTo>
                    <a:pt x="31122" y="35078"/>
                  </a:lnTo>
                  <a:lnTo>
                    <a:pt x="32845" y="34613"/>
                  </a:lnTo>
                  <a:lnTo>
                    <a:pt x="34578" y="34220"/>
                  </a:lnTo>
                  <a:lnTo>
                    <a:pt x="36337" y="33908"/>
                  </a:lnTo>
                  <a:lnTo>
                    <a:pt x="37212" y="33792"/>
                  </a:lnTo>
                  <a:lnTo>
                    <a:pt x="38123" y="33685"/>
                  </a:lnTo>
                  <a:lnTo>
                    <a:pt x="39944" y="33569"/>
                  </a:lnTo>
                  <a:lnTo>
                    <a:pt x="40855" y="33569"/>
                  </a:lnTo>
                  <a:lnTo>
                    <a:pt x="41284" y="33586"/>
                  </a:lnTo>
                  <a:lnTo>
                    <a:pt x="42061" y="33658"/>
                  </a:lnTo>
                  <a:lnTo>
                    <a:pt x="43275" y="33854"/>
                  </a:lnTo>
                  <a:lnTo>
                    <a:pt x="44436" y="34078"/>
                  </a:lnTo>
                  <a:lnTo>
                    <a:pt x="44142" y="34006"/>
                  </a:lnTo>
                  <a:lnTo>
                    <a:pt x="42525" y="33667"/>
                  </a:lnTo>
                  <a:lnTo>
                    <a:pt x="41346" y="33470"/>
                  </a:lnTo>
                  <a:lnTo>
                    <a:pt x="40855" y="33435"/>
                  </a:lnTo>
                  <a:lnTo>
                    <a:pt x="39944" y="33399"/>
                  </a:lnTo>
                  <a:lnTo>
                    <a:pt x="38114" y="33452"/>
                  </a:lnTo>
                  <a:lnTo>
                    <a:pt x="37194" y="33533"/>
                  </a:lnTo>
                  <a:lnTo>
                    <a:pt x="36087" y="33658"/>
                  </a:lnTo>
                  <a:lnTo>
                    <a:pt x="34979" y="33827"/>
                  </a:lnTo>
                  <a:lnTo>
                    <a:pt x="36024" y="33292"/>
                  </a:lnTo>
                  <a:lnTo>
                    <a:pt x="37051" y="32720"/>
                  </a:lnTo>
                  <a:lnTo>
                    <a:pt x="37703" y="32327"/>
                  </a:lnTo>
                  <a:lnTo>
                    <a:pt x="38667" y="31684"/>
                  </a:lnTo>
                  <a:lnTo>
                    <a:pt x="39275" y="31220"/>
                  </a:lnTo>
                  <a:lnTo>
                    <a:pt x="39569" y="30970"/>
                  </a:lnTo>
                  <a:lnTo>
                    <a:pt x="39266" y="31211"/>
                  </a:lnTo>
                  <a:lnTo>
                    <a:pt x="38641" y="31649"/>
                  </a:lnTo>
                  <a:lnTo>
                    <a:pt x="37667" y="32256"/>
                  </a:lnTo>
                  <a:lnTo>
                    <a:pt x="36989" y="32613"/>
                  </a:lnTo>
                  <a:lnTo>
                    <a:pt x="36310" y="32970"/>
                  </a:lnTo>
                  <a:lnTo>
                    <a:pt x="34935" y="33622"/>
                  </a:lnTo>
                  <a:lnTo>
                    <a:pt x="34247" y="33935"/>
                  </a:lnTo>
                  <a:lnTo>
                    <a:pt x="33158" y="34158"/>
                  </a:lnTo>
                  <a:lnTo>
                    <a:pt x="30997" y="34649"/>
                  </a:lnTo>
                  <a:lnTo>
                    <a:pt x="30997" y="34649"/>
                  </a:lnTo>
                  <a:lnTo>
                    <a:pt x="31479" y="34310"/>
                  </a:lnTo>
                  <a:lnTo>
                    <a:pt x="32372" y="33560"/>
                  </a:lnTo>
                  <a:lnTo>
                    <a:pt x="32801" y="33167"/>
                  </a:lnTo>
                  <a:lnTo>
                    <a:pt x="33399" y="32568"/>
                  </a:lnTo>
                  <a:lnTo>
                    <a:pt x="34533" y="31327"/>
                  </a:lnTo>
                  <a:lnTo>
                    <a:pt x="35078" y="30684"/>
                  </a:lnTo>
                  <a:lnTo>
                    <a:pt x="35997" y="29568"/>
                  </a:lnTo>
                  <a:lnTo>
                    <a:pt x="37783" y="27318"/>
                  </a:lnTo>
                  <a:lnTo>
                    <a:pt x="38667" y="26183"/>
                  </a:lnTo>
                  <a:lnTo>
                    <a:pt x="38703" y="26157"/>
                  </a:lnTo>
                  <a:lnTo>
                    <a:pt x="38739" y="26121"/>
                  </a:lnTo>
                  <a:lnTo>
                    <a:pt x="39686" y="25933"/>
                  </a:lnTo>
                  <a:lnTo>
                    <a:pt x="41570" y="25523"/>
                  </a:lnTo>
                  <a:lnTo>
                    <a:pt x="42507" y="25290"/>
                  </a:lnTo>
                  <a:lnTo>
                    <a:pt x="43463" y="25023"/>
                  </a:lnTo>
                  <a:lnTo>
                    <a:pt x="44865" y="24558"/>
                  </a:lnTo>
                  <a:lnTo>
                    <a:pt x="45785" y="24192"/>
                  </a:lnTo>
                  <a:lnTo>
                    <a:pt x="46240" y="23987"/>
                  </a:lnTo>
                  <a:lnTo>
                    <a:pt x="45785" y="24174"/>
                  </a:lnTo>
                  <a:lnTo>
                    <a:pt x="44856" y="24514"/>
                  </a:lnTo>
                  <a:lnTo>
                    <a:pt x="43436" y="24942"/>
                  </a:lnTo>
                  <a:lnTo>
                    <a:pt x="42481" y="25174"/>
                  </a:lnTo>
                  <a:lnTo>
                    <a:pt x="41597" y="25371"/>
                  </a:lnTo>
                  <a:lnTo>
                    <a:pt x="39828" y="25710"/>
                  </a:lnTo>
                  <a:lnTo>
                    <a:pt x="38935" y="25862"/>
                  </a:lnTo>
                  <a:lnTo>
                    <a:pt x="39096" y="25648"/>
                  </a:lnTo>
                  <a:lnTo>
                    <a:pt x="39257" y="25451"/>
                  </a:lnTo>
                  <a:lnTo>
                    <a:pt x="41025" y="23299"/>
                  </a:lnTo>
                  <a:lnTo>
                    <a:pt x="41927" y="22227"/>
                  </a:lnTo>
                  <a:lnTo>
                    <a:pt x="42338" y="21754"/>
                  </a:lnTo>
                  <a:lnTo>
                    <a:pt x="43168" y="20817"/>
                  </a:lnTo>
                  <a:lnTo>
                    <a:pt x="43615" y="20379"/>
                  </a:lnTo>
                  <a:lnTo>
                    <a:pt x="43927" y="20093"/>
                  </a:lnTo>
                  <a:lnTo>
                    <a:pt x="44570" y="19548"/>
                  </a:lnTo>
                  <a:lnTo>
                    <a:pt x="45570" y="18789"/>
                  </a:lnTo>
                  <a:lnTo>
                    <a:pt x="46919" y="17923"/>
                  </a:lnTo>
                  <a:lnTo>
                    <a:pt x="48214" y="17200"/>
                  </a:lnTo>
                  <a:lnTo>
                    <a:pt x="49928" y="1636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0910" y="15941"/>
                  </a:lnTo>
                  <a:lnTo>
                    <a:pt x="49714" y="16396"/>
                  </a:lnTo>
                  <a:lnTo>
                    <a:pt x="48544" y="16923"/>
                  </a:lnTo>
                  <a:lnTo>
                    <a:pt x="47428" y="17504"/>
                  </a:lnTo>
                  <a:lnTo>
                    <a:pt x="46374" y="18111"/>
                  </a:lnTo>
                  <a:lnTo>
                    <a:pt x="45410" y="18736"/>
                  </a:lnTo>
                  <a:lnTo>
                    <a:pt x="44552" y="19361"/>
                  </a:lnTo>
                  <a:lnTo>
                    <a:pt x="43820" y="19977"/>
                  </a:lnTo>
                  <a:lnTo>
                    <a:pt x="43508" y="20272"/>
                  </a:lnTo>
                  <a:lnTo>
                    <a:pt x="42766" y="21031"/>
                  </a:lnTo>
                  <a:lnTo>
                    <a:pt x="42043" y="21808"/>
                  </a:lnTo>
                  <a:lnTo>
                    <a:pt x="42222" y="21102"/>
                  </a:lnTo>
                  <a:lnTo>
                    <a:pt x="42623" y="19700"/>
                  </a:lnTo>
                  <a:lnTo>
                    <a:pt x="42838" y="19004"/>
                  </a:lnTo>
                  <a:lnTo>
                    <a:pt x="43106" y="18200"/>
                  </a:lnTo>
                  <a:lnTo>
                    <a:pt x="43579" y="17021"/>
                  </a:lnTo>
                  <a:lnTo>
                    <a:pt x="43936" y="16253"/>
                  </a:lnTo>
                  <a:lnTo>
                    <a:pt x="44133" y="15878"/>
                  </a:lnTo>
                  <a:lnTo>
                    <a:pt x="43918" y="16244"/>
                  </a:lnTo>
                  <a:lnTo>
                    <a:pt x="43534" y="17003"/>
                  </a:lnTo>
                  <a:lnTo>
                    <a:pt x="43025" y="18173"/>
                  </a:lnTo>
                  <a:lnTo>
                    <a:pt x="42731" y="18968"/>
                  </a:lnTo>
                  <a:lnTo>
                    <a:pt x="42445" y="19763"/>
                  </a:lnTo>
                  <a:lnTo>
                    <a:pt x="41936" y="21379"/>
                  </a:lnTo>
                  <a:lnTo>
                    <a:pt x="41695" y="22192"/>
                  </a:lnTo>
                  <a:lnTo>
                    <a:pt x="41016" y="22942"/>
                  </a:lnTo>
                  <a:lnTo>
                    <a:pt x="39694" y="24487"/>
                  </a:lnTo>
                  <a:lnTo>
                    <a:pt x="39043" y="25264"/>
                  </a:lnTo>
                  <a:lnTo>
                    <a:pt x="37498" y="27148"/>
                  </a:lnTo>
                  <a:lnTo>
                    <a:pt x="35944" y="29023"/>
                  </a:lnTo>
                  <a:lnTo>
                    <a:pt x="35890" y="27880"/>
                  </a:lnTo>
                  <a:lnTo>
                    <a:pt x="35810" y="25603"/>
                  </a:lnTo>
                  <a:lnTo>
                    <a:pt x="35801" y="24460"/>
                  </a:lnTo>
                  <a:lnTo>
                    <a:pt x="35819" y="23254"/>
                  </a:lnTo>
                  <a:lnTo>
                    <a:pt x="35953" y="21451"/>
                  </a:lnTo>
                  <a:lnTo>
                    <a:pt x="36105" y="20254"/>
                  </a:lnTo>
                  <a:lnTo>
                    <a:pt x="36212" y="19656"/>
                  </a:lnTo>
                  <a:lnTo>
                    <a:pt x="36087" y="20254"/>
                  </a:lnTo>
                  <a:lnTo>
                    <a:pt x="35908" y="21442"/>
                  </a:lnTo>
                  <a:lnTo>
                    <a:pt x="35738" y="23254"/>
                  </a:lnTo>
                  <a:lnTo>
                    <a:pt x="35685" y="24460"/>
                  </a:lnTo>
                  <a:lnTo>
                    <a:pt x="35658" y="25666"/>
                  </a:lnTo>
                  <a:lnTo>
                    <a:pt x="35685" y="28077"/>
                  </a:lnTo>
                  <a:lnTo>
                    <a:pt x="35721" y="29282"/>
                  </a:lnTo>
                  <a:lnTo>
                    <a:pt x="35730" y="29282"/>
                  </a:lnTo>
                  <a:lnTo>
                    <a:pt x="35247" y="29845"/>
                  </a:lnTo>
                  <a:lnTo>
                    <a:pt x="34765" y="30407"/>
                  </a:lnTo>
                  <a:lnTo>
                    <a:pt x="34211" y="31032"/>
                  </a:lnTo>
                  <a:lnTo>
                    <a:pt x="33068" y="32238"/>
                  </a:lnTo>
                  <a:lnTo>
                    <a:pt x="32470" y="32809"/>
                  </a:lnTo>
                  <a:lnTo>
                    <a:pt x="31934" y="33283"/>
                  </a:lnTo>
                  <a:lnTo>
                    <a:pt x="31095" y="33935"/>
                  </a:lnTo>
                  <a:lnTo>
                    <a:pt x="30514" y="34319"/>
                  </a:lnTo>
                  <a:lnTo>
                    <a:pt x="30211" y="34488"/>
                  </a:lnTo>
                  <a:lnTo>
                    <a:pt x="30452" y="33560"/>
                  </a:lnTo>
                  <a:lnTo>
                    <a:pt x="30809" y="31693"/>
                  </a:lnTo>
                  <a:lnTo>
                    <a:pt x="30961" y="30765"/>
                  </a:lnTo>
                  <a:lnTo>
                    <a:pt x="31282" y="28621"/>
                  </a:lnTo>
                  <a:lnTo>
                    <a:pt x="31577" y="26487"/>
                  </a:lnTo>
                  <a:lnTo>
                    <a:pt x="32720" y="17923"/>
                  </a:lnTo>
                  <a:lnTo>
                    <a:pt x="32961" y="16191"/>
                  </a:lnTo>
                  <a:lnTo>
                    <a:pt x="33095" y="15342"/>
                  </a:lnTo>
                  <a:lnTo>
                    <a:pt x="34006" y="14530"/>
                  </a:lnTo>
                  <a:lnTo>
                    <a:pt x="35828" y="12869"/>
                  </a:lnTo>
                  <a:lnTo>
                    <a:pt x="36694" y="12012"/>
                  </a:lnTo>
                  <a:lnTo>
                    <a:pt x="37123" y="11574"/>
                  </a:lnTo>
                  <a:lnTo>
                    <a:pt x="37944" y="10672"/>
                  </a:lnTo>
                  <a:lnTo>
                    <a:pt x="38739" y="9743"/>
                  </a:lnTo>
                  <a:lnTo>
                    <a:pt x="39480" y="8770"/>
                  </a:lnTo>
                  <a:lnTo>
                    <a:pt x="39819" y="8261"/>
                  </a:lnTo>
                  <a:lnTo>
                    <a:pt x="39462" y="8761"/>
                  </a:lnTo>
                  <a:lnTo>
                    <a:pt x="38703" y="9717"/>
                  </a:lnTo>
                  <a:lnTo>
                    <a:pt x="37891" y="10619"/>
                  </a:lnTo>
                  <a:lnTo>
                    <a:pt x="37042" y="11494"/>
                  </a:lnTo>
                  <a:lnTo>
                    <a:pt x="36614" y="11922"/>
                  </a:lnTo>
                  <a:lnTo>
                    <a:pt x="35765" y="12726"/>
                  </a:lnTo>
                  <a:lnTo>
                    <a:pt x="34033" y="14262"/>
                  </a:lnTo>
                  <a:lnTo>
                    <a:pt x="33149" y="15012"/>
                  </a:lnTo>
                  <a:lnTo>
                    <a:pt x="33568" y="12190"/>
                  </a:lnTo>
                  <a:lnTo>
                    <a:pt x="34051" y="9386"/>
                  </a:lnTo>
                  <a:lnTo>
                    <a:pt x="34229" y="8315"/>
                  </a:lnTo>
                  <a:lnTo>
                    <a:pt x="34542" y="6091"/>
                  </a:lnTo>
                  <a:lnTo>
                    <a:pt x="34970" y="2555"/>
                  </a:lnTo>
                  <a:lnTo>
                    <a:pt x="353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Column 1">
  <p:cSld name="CUSTOM_22">
    <p:spTree>
      <p:nvGrpSpPr>
        <p:cNvPr id="1" name="Shape 5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5" name="Google Shape;535;p15"/>
          <p:cNvSpPr txBox="1">
            <a:spLocks noGrp="1"/>
          </p:cNvSpPr>
          <p:nvPr>
            <p:ph type="title"/>
          </p:nvPr>
        </p:nvSpPr>
        <p:spPr>
          <a:xfrm>
            <a:off x="1909200" y="1415899"/>
            <a:ext cx="5325600" cy="119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4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536" name="Google Shape;536;p15"/>
          <p:cNvSpPr txBox="1">
            <a:spLocks noGrp="1"/>
          </p:cNvSpPr>
          <p:nvPr>
            <p:ph type="subTitle" idx="1"/>
          </p:nvPr>
        </p:nvSpPr>
        <p:spPr>
          <a:xfrm>
            <a:off x="1909200" y="2892025"/>
            <a:ext cx="5325600" cy="86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37" name="Google Shape;537;p15"/>
          <p:cNvGrpSpPr/>
          <p:nvPr/>
        </p:nvGrpSpPr>
        <p:grpSpPr>
          <a:xfrm>
            <a:off x="-338962" y="3770118"/>
            <a:ext cx="9518393" cy="2316885"/>
            <a:chOff x="-373687" y="4651005"/>
            <a:chExt cx="9518393" cy="2316885"/>
          </a:xfrm>
        </p:grpSpPr>
        <p:sp>
          <p:nvSpPr>
            <p:cNvPr id="538" name="Google Shape;538;p15"/>
            <p:cNvSpPr/>
            <p:nvPr/>
          </p:nvSpPr>
          <p:spPr>
            <a:xfrm>
              <a:off x="-373687" y="4651005"/>
              <a:ext cx="6818550" cy="1704994"/>
            </a:xfrm>
            <a:custGeom>
              <a:avLst/>
              <a:gdLst/>
              <a:ahLst/>
              <a:cxnLst/>
              <a:rect l="l" t="t" r="r" b="b"/>
              <a:pathLst>
                <a:path w="215419" h="53866" extrusionOk="0">
                  <a:moveTo>
                    <a:pt x="44141" y="0"/>
                  </a:moveTo>
                  <a:lnTo>
                    <a:pt x="40257" y="45"/>
                  </a:lnTo>
                  <a:lnTo>
                    <a:pt x="36381" y="179"/>
                  </a:lnTo>
                  <a:lnTo>
                    <a:pt x="32506" y="384"/>
                  </a:lnTo>
                  <a:lnTo>
                    <a:pt x="28639" y="688"/>
                  </a:lnTo>
                  <a:lnTo>
                    <a:pt x="26710" y="875"/>
                  </a:lnTo>
                  <a:lnTo>
                    <a:pt x="24076" y="1152"/>
                  </a:lnTo>
                  <a:lnTo>
                    <a:pt x="19530" y="1715"/>
                  </a:lnTo>
                  <a:lnTo>
                    <a:pt x="16405" y="2179"/>
                  </a:lnTo>
                  <a:lnTo>
                    <a:pt x="13360" y="2742"/>
                  </a:lnTo>
                  <a:lnTo>
                    <a:pt x="11217" y="3233"/>
                  </a:lnTo>
                  <a:lnTo>
                    <a:pt x="9877" y="3590"/>
                  </a:lnTo>
                  <a:lnTo>
                    <a:pt x="8645" y="3983"/>
                  </a:lnTo>
                  <a:lnTo>
                    <a:pt x="7520" y="4394"/>
                  </a:lnTo>
                  <a:lnTo>
                    <a:pt x="6528" y="4849"/>
                  </a:lnTo>
                  <a:lnTo>
                    <a:pt x="5698" y="5331"/>
                  </a:lnTo>
                  <a:lnTo>
                    <a:pt x="5341" y="5590"/>
                  </a:lnTo>
                  <a:lnTo>
                    <a:pt x="5162" y="5733"/>
                  </a:lnTo>
                  <a:lnTo>
                    <a:pt x="4832" y="6046"/>
                  </a:lnTo>
                  <a:lnTo>
                    <a:pt x="4421" y="6528"/>
                  </a:lnTo>
                  <a:lnTo>
                    <a:pt x="4037" y="7207"/>
                  </a:lnTo>
                  <a:lnTo>
                    <a:pt x="3796" y="7912"/>
                  </a:lnTo>
                  <a:lnTo>
                    <a:pt x="3653" y="8635"/>
                  </a:lnTo>
                  <a:lnTo>
                    <a:pt x="3572" y="9359"/>
                  </a:lnTo>
                  <a:lnTo>
                    <a:pt x="3510" y="10412"/>
                  </a:lnTo>
                  <a:lnTo>
                    <a:pt x="3439" y="11082"/>
                  </a:lnTo>
                  <a:lnTo>
                    <a:pt x="3188" y="13020"/>
                  </a:lnTo>
                  <a:lnTo>
                    <a:pt x="2813" y="16904"/>
                  </a:lnTo>
                  <a:lnTo>
                    <a:pt x="2671" y="18851"/>
                  </a:lnTo>
                  <a:lnTo>
                    <a:pt x="2546" y="20762"/>
                  </a:lnTo>
                  <a:lnTo>
                    <a:pt x="2358" y="24575"/>
                  </a:lnTo>
                  <a:lnTo>
                    <a:pt x="2108" y="30308"/>
                  </a:lnTo>
                  <a:lnTo>
                    <a:pt x="1786" y="36032"/>
                  </a:lnTo>
                  <a:lnTo>
                    <a:pt x="1465" y="39845"/>
                  </a:lnTo>
                  <a:lnTo>
                    <a:pt x="1144" y="42703"/>
                  </a:lnTo>
                  <a:lnTo>
                    <a:pt x="876" y="44614"/>
                  </a:lnTo>
                  <a:lnTo>
                    <a:pt x="572" y="46516"/>
                  </a:lnTo>
                  <a:lnTo>
                    <a:pt x="206" y="48427"/>
                  </a:lnTo>
                  <a:lnTo>
                    <a:pt x="9" y="49374"/>
                  </a:lnTo>
                  <a:lnTo>
                    <a:pt x="0" y="49427"/>
                  </a:lnTo>
                  <a:lnTo>
                    <a:pt x="36" y="49526"/>
                  </a:lnTo>
                  <a:lnTo>
                    <a:pt x="170" y="49668"/>
                  </a:lnTo>
                  <a:lnTo>
                    <a:pt x="474" y="49820"/>
                  </a:lnTo>
                  <a:lnTo>
                    <a:pt x="876" y="49936"/>
                  </a:lnTo>
                  <a:lnTo>
                    <a:pt x="1090" y="49972"/>
                  </a:lnTo>
                  <a:lnTo>
                    <a:pt x="2608" y="50195"/>
                  </a:lnTo>
                  <a:lnTo>
                    <a:pt x="5680" y="50588"/>
                  </a:lnTo>
                  <a:lnTo>
                    <a:pt x="8761" y="50936"/>
                  </a:lnTo>
                  <a:lnTo>
                    <a:pt x="11851" y="51249"/>
                  </a:lnTo>
                  <a:lnTo>
                    <a:pt x="16521" y="51633"/>
                  </a:lnTo>
                  <a:lnTo>
                    <a:pt x="22790" y="51999"/>
                  </a:lnTo>
                  <a:lnTo>
                    <a:pt x="29094" y="52240"/>
                  </a:lnTo>
                  <a:lnTo>
                    <a:pt x="35444" y="52356"/>
                  </a:lnTo>
                  <a:lnTo>
                    <a:pt x="41820" y="52383"/>
                  </a:lnTo>
                  <a:lnTo>
                    <a:pt x="48213" y="52330"/>
                  </a:lnTo>
                  <a:lnTo>
                    <a:pt x="57840" y="52160"/>
                  </a:lnTo>
                  <a:lnTo>
                    <a:pt x="70690" y="51847"/>
                  </a:lnTo>
                  <a:lnTo>
                    <a:pt x="80299" y="51633"/>
                  </a:lnTo>
                  <a:lnTo>
                    <a:pt x="86693" y="51544"/>
                  </a:lnTo>
                  <a:lnTo>
                    <a:pt x="93051" y="51517"/>
                  </a:lnTo>
                  <a:lnTo>
                    <a:pt x="99382" y="51570"/>
                  </a:lnTo>
                  <a:lnTo>
                    <a:pt x="102534" y="51633"/>
                  </a:lnTo>
                  <a:lnTo>
                    <a:pt x="109160" y="51821"/>
                  </a:lnTo>
                  <a:lnTo>
                    <a:pt x="122386" y="52312"/>
                  </a:lnTo>
                  <a:lnTo>
                    <a:pt x="142192" y="53196"/>
                  </a:lnTo>
                  <a:lnTo>
                    <a:pt x="155391" y="53767"/>
                  </a:lnTo>
                  <a:lnTo>
                    <a:pt x="156989" y="53821"/>
                  </a:lnTo>
                  <a:lnTo>
                    <a:pt x="160043" y="53865"/>
                  </a:lnTo>
                  <a:lnTo>
                    <a:pt x="162972" y="53821"/>
                  </a:lnTo>
                  <a:lnTo>
                    <a:pt x="165830" y="53714"/>
                  </a:lnTo>
                  <a:lnTo>
                    <a:pt x="168652" y="53553"/>
                  </a:lnTo>
                  <a:lnTo>
                    <a:pt x="171483" y="53330"/>
                  </a:lnTo>
                  <a:lnTo>
                    <a:pt x="175814" y="52937"/>
                  </a:lnTo>
                  <a:lnTo>
                    <a:pt x="178868" y="52633"/>
                  </a:lnTo>
                  <a:lnTo>
                    <a:pt x="180680" y="52463"/>
                  </a:lnTo>
                  <a:lnTo>
                    <a:pt x="184333" y="52178"/>
                  </a:lnTo>
                  <a:lnTo>
                    <a:pt x="187994" y="51972"/>
                  </a:lnTo>
                  <a:lnTo>
                    <a:pt x="191655" y="51838"/>
                  </a:lnTo>
                  <a:lnTo>
                    <a:pt x="195335" y="51776"/>
                  </a:lnTo>
                  <a:lnTo>
                    <a:pt x="199023" y="51794"/>
                  </a:lnTo>
                  <a:lnTo>
                    <a:pt x="202711" y="51874"/>
                  </a:lnTo>
                  <a:lnTo>
                    <a:pt x="206399" y="52017"/>
                  </a:lnTo>
                  <a:lnTo>
                    <a:pt x="208247" y="52115"/>
                  </a:lnTo>
                  <a:lnTo>
                    <a:pt x="208578" y="52133"/>
                  </a:lnTo>
                  <a:lnTo>
                    <a:pt x="209185" y="52097"/>
                  </a:lnTo>
                  <a:lnTo>
                    <a:pt x="209685" y="51981"/>
                  </a:lnTo>
                  <a:lnTo>
                    <a:pt x="210060" y="51785"/>
                  </a:lnTo>
                  <a:lnTo>
                    <a:pt x="210194" y="51651"/>
                  </a:lnTo>
                  <a:lnTo>
                    <a:pt x="210864" y="50838"/>
                  </a:lnTo>
                  <a:lnTo>
                    <a:pt x="212060" y="49195"/>
                  </a:lnTo>
                  <a:lnTo>
                    <a:pt x="213096" y="47534"/>
                  </a:lnTo>
                  <a:lnTo>
                    <a:pt x="213739" y="46284"/>
                  </a:lnTo>
                  <a:lnTo>
                    <a:pt x="214123" y="45436"/>
                  </a:lnTo>
                  <a:lnTo>
                    <a:pt x="214454" y="44596"/>
                  </a:lnTo>
                  <a:lnTo>
                    <a:pt x="214739" y="43748"/>
                  </a:lnTo>
                  <a:lnTo>
                    <a:pt x="214980" y="42891"/>
                  </a:lnTo>
                  <a:lnTo>
                    <a:pt x="215168" y="42042"/>
                  </a:lnTo>
                  <a:lnTo>
                    <a:pt x="215302" y="41185"/>
                  </a:lnTo>
                  <a:lnTo>
                    <a:pt x="215391" y="40328"/>
                  </a:lnTo>
                  <a:lnTo>
                    <a:pt x="215418" y="39470"/>
                  </a:lnTo>
                  <a:lnTo>
                    <a:pt x="215400" y="38604"/>
                  </a:lnTo>
                  <a:lnTo>
                    <a:pt x="215373" y="38176"/>
                  </a:lnTo>
                  <a:lnTo>
                    <a:pt x="215320" y="37684"/>
                  </a:lnTo>
                  <a:lnTo>
                    <a:pt x="215150" y="36693"/>
                  </a:lnTo>
                  <a:lnTo>
                    <a:pt x="214864" y="35720"/>
                  </a:lnTo>
                  <a:lnTo>
                    <a:pt x="214534" y="35005"/>
                  </a:lnTo>
                  <a:lnTo>
                    <a:pt x="214257" y="34541"/>
                  </a:lnTo>
                  <a:lnTo>
                    <a:pt x="213936" y="34086"/>
                  </a:lnTo>
                  <a:lnTo>
                    <a:pt x="213561" y="33639"/>
                  </a:lnTo>
                  <a:lnTo>
                    <a:pt x="213114" y="33211"/>
                  </a:lnTo>
                  <a:lnTo>
                    <a:pt x="212614" y="32791"/>
                  </a:lnTo>
                  <a:lnTo>
                    <a:pt x="212034" y="32389"/>
                  </a:lnTo>
                  <a:lnTo>
                    <a:pt x="211382" y="32005"/>
                  </a:lnTo>
                  <a:lnTo>
                    <a:pt x="210658" y="31639"/>
                  </a:lnTo>
                  <a:lnTo>
                    <a:pt x="209846" y="31291"/>
                  </a:lnTo>
                  <a:lnTo>
                    <a:pt x="209399" y="31121"/>
                  </a:lnTo>
                  <a:lnTo>
                    <a:pt x="209408" y="31067"/>
                  </a:lnTo>
                  <a:lnTo>
                    <a:pt x="209274" y="30969"/>
                  </a:lnTo>
                  <a:lnTo>
                    <a:pt x="209131" y="30951"/>
                  </a:lnTo>
                  <a:lnTo>
                    <a:pt x="208962" y="30933"/>
                  </a:lnTo>
                  <a:lnTo>
                    <a:pt x="208783" y="30916"/>
                  </a:lnTo>
                  <a:lnTo>
                    <a:pt x="208399" y="30782"/>
                  </a:lnTo>
                  <a:lnTo>
                    <a:pt x="207997" y="30648"/>
                  </a:lnTo>
                  <a:lnTo>
                    <a:pt x="207792" y="30603"/>
                  </a:lnTo>
                  <a:lnTo>
                    <a:pt x="207390" y="30558"/>
                  </a:lnTo>
                  <a:lnTo>
                    <a:pt x="207015" y="30585"/>
                  </a:lnTo>
                  <a:lnTo>
                    <a:pt x="206693" y="30657"/>
                  </a:lnTo>
                  <a:lnTo>
                    <a:pt x="206551" y="30710"/>
                  </a:lnTo>
                  <a:lnTo>
                    <a:pt x="204381" y="30496"/>
                  </a:lnTo>
                  <a:lnTo>
                    <a:pt x="200139" y="29960"/>
                  </a:lnTo>
                  <a:lnTo>
                    <a:pt x="196004" y="29308"/>
                  </a:lnTo>
                  <a:lnTo>
                    <a:pt x="191968" y="28567"/>
                  </a:lnTo>
                  <a:lnTo>
                    <a:pt x="188021" y="27728"/>
                  </a:lnTo>
                  <a:lnTo>
                    <a:pt x="184145" y="26826"/>
                  </a:lnTo>
                  <a:lnTo>
                    <a:pt x="180341" y="25843"/>
                  </a:lnTo>
                  <a:lnTo>
                    <a:pt x="176591" y="24816"/>
                  </a:lnTo>
                  <a:lnTo>
                    <a:pt x="171045" y="23209"/>
                  </a:lnTo>
                  <a:lnTo>
                    <a:pt x="163758" y="20985"/>
                  </a:lnTo>
                  <a:lnTo>
                    <a:pt x="156516" y="18753"/>
                  </a:lnTo>
                  <a:lnTo>
                    <a:pt x="151060" y="17146"/>
                  </a:lnTo>
                  <a:lnTo>
                    <a:pt x="147390" y="16128"/>
                  </a:lnTo>
                  <a:lnTo>
                    <a:pt x="145550" y="15636"/>
                  </a:lnTo>
                  <a:lnTo>
                    <a:pt x="142130" y="14743"/>
                  </a:lnTo>
                  <a:lnTo>
                    <a:pt x="135209" y="13029"/>
                  </a:lnTo>
                  <a:lnTo>
                    <a:pt x="128172" y="11386"/>
                  </a:lnTo>
                  <a:lnTo>
                    <a:pt x="121046" y="9823"/>
                  </a:lnTo>
                  <a:lnTo>
                    <a:pt x="113813" y="8332"/>
                  </a:lnTo>
                  <a:lnTo>
                    <a:pt x="106499" y="6921"/>
                  </a:lnTo>
                  <a:lnTo>
                    <a:pt x="99105" y="5590"/>
                  </a:lnTo>
                  <a:lnTo>
                    <a:pt x="91640" y="4340"/>
                  </a:lnTo>
                  <a:lnTo>
                    <a:pt x="87880" y="3751"/>
                  </a:lnTo>
                  <a:lnTo>
                    <a:pt x="84219" y="3197"/>
                  </a:lnTo>
                  <a:lnTo>
                    <a:pt x="76780" y="2188"/>
                  </a:lnTo>
                  <a:lnTo>
                    <a:pt x="71119" y="1527"/>
                  </a:lnTo>
                  <a:lnTo>
                    <a:pt x="67315" y="1143"/>
                  </a:lnTo>
                  <a:lnTo>
                    <a:pt x="63484" y="804"/>
                  </a:lnTo>
                  <a:lnTo>
                    <a:pt x="59635" y="518"/>
                  </a:lnTo>
                  <a:lnTo>
                    <a:pt x="55777" y="295"/>
                  </a:lnTo>
                  <a:lnTo>
                    <a:pt x="51901" y="125"/>
                  </a:lnTo>
                  <a:lnTo>
                    <a:pt x="48026" y="27"/>
                  </a:lnTo>
                  <a:lnTo>
                    <a:pt x="4414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15"/>
            <p:cNvSpPr/>
            <p:nvPr/>
          </p:nvSpPr>
          <p:spPr>
            <a:xfrm>
              <a:off x="2382402" y="4967237"/>
              <a:ext cx="6762303" cy="1974673"/>
            </a:xfrm>
            <a:custGeom>
              <a:avLst/>
              <a:gdLst/>
              <a:ahLst/>
              <a:cxnLst/>
              <a:rect l="l" t="t" r="r" b="b"/>
              <a:pathLst>
                <a:path w="213642" h="62386" extrusionOk="0">
                  <a:moveTo>
                    <a:pt x="194486" y="1"/>
                  </a:moveTo>
                  <a:lnTo>
                    <a:pt x="190227" y="63"/>
                  </a:lnTo>
                  <a:lnTo>
                    <a:pt x="185967" y="206"/>
                  </a:lnTo>
                  <a:lnTo>
                    <a:pt x="181725" y="420"/>
                  </a:lnTo>
                  <a:lnTo>
                    <a:pt x="177493" y="697"/>
                  </a:lnTo>
                  <a:lnTo>
                    <a:pt x="173269" y="1028"/>
                  </a:lnTo>
                  <a:lnTo>
                    <a:pt x="169072" y="1412"/>
                  </a:lnTo>
                  <a:lnTo>
                    <a:pt x="164901" y="1858"/>
                  </a:lnTo>
                  <a:lnTo>
                    <a:pt x="160758" y="2340"/>
                  </a:lnTo>
                  <a:lnTo>
                    <a:pt x="156641" y="2867"/>
                  </a:lnTo>
                  <a:lnTo>
                    <a:pt x="150533" y="3716"/>
                  </a:lnTo>
                  <a:lnTo>
                    <a:pt x="146514" y="4332"/>
                  </a:lnTo>
                  <a:lnTo>
                    <a:pt x="142192" y="5019"/>
                  </a:lnTo>
                  <a:lnTo>
                    <a:pt x="133620" y="6466"/>
                  </a:lnTo>
                  <a:lnTo>
                    <a:pt x="125118" y="8002"/>
                  </a:lnTo>
                  <a:lnTo>
                    <a:pt x="116724" y="9636"/>
                  </a:lnTo>
                  <a:lnTo>
                    <a:pt x="108419" y="11369"/>
                  </a:lnTo>
                  <a:lnTo>
                    <a:pt x="100230" y="13181"/>
                  </a:lnTo>
                  <a:lnTo>
                    <a:pt x="92149" y="15083"/>
                  </a:lnTo>
                  <a:lnTo>
                    <a:pt x="84192" y="17066"/>
                  </a:lnTo>
                  <a:lnTo>
                    <a:pt x="80272" y="18102"/>
                  </a:lnTo>
                  <a:lnTo>
                    <a:pt x="78147" y="18664"/>
                  </a:lnTo>
                  <a:lnTo>
                    <a:pt x="73941" y="19852"/>
                  </a:lnTo>
                  <a:lnTo>
                    <a:pt x="67672" y="21718"/>
                  </a:lnTo>
                  <a:lnTo>
                    <a:pt x="59349" y="24299"/>
                  </a:lnTo>
                  <a:lnTo>
                    <a:pt x="50982" y="26871"/>
                  </a:lnTo>
                  <a:lnTo>
                    <a:pt x="44606" y="28737"/>
                  </a:lnTo>
                  <a:lnTo>
                    <a:pt x="40301" y="29925"/>
                  </a:lnTo>
                  <a:lnTo>
                    <a:pt x="35926" y="31059"/>
                  </a:lnTo>
                  <a:lnTo>
                    <a:pt x="31479" y="32113"/>
                  </a:lnTo>
                  <a:lnTo>
                    <a:pt x="26942" y="33077"/>
                  </a:lnTo>
                  <a:lnTo>
                    <a:pt x="22299" y="33943"/>
                  </a:lnTo>
                  <a:lnTo>
                    <a:pt x="17557" y="34694"/>
                  </a:lnTo>
                  <a:lnTo>
                    <a:pt x="12681" y="35310"/>
                  </a:lnTo>
                  <a:lnTo>
                    <a:pt x="10190" y="35560"/>
                  </a:lnTo>
                  <a:lnTo>
                    <a:pt x="10029" y="35497"/>
                  </a:lnTo>
                  <a:lnTo>
                    <a:pt x="9654" y="35417"/>
                  </a:lnTo>
                  <a:lnTo>
                    <a:pt x="9225" y="35390"/>
                  </a:lnTo>
                  <a:lnTo>
                    <a:pt x="8770" y="35435"/>
                  </a:lnTo>
                  <a:lnTo>
                    <a:pt x="8529" y="35497"/>
                  </a:lnTo>
                  <a:lnTo>
                    <a:pt x="8064" y="35640"/>
                  </a:lnTo>
                  <a:lnTo>
                    <a:pt x="7627" y="35801"/>
                  </a:lnTo>
                  <a:lnTo>
                    <a:pt x="7421" y="35819"/>
                  </a:lnTo>
                  <a:lnTo>
                    <a:pt x="7225" y="35837"/>
                  </a:lnTo>
                  <a:lnTo>
                    <a:pt x="7064" y="35863"/>
                  </a:lnTo>
                  <a:lnTo>
                    <a:pt x="6939" y="35944"/>
                  </a:lnTo>
                  <a:lnTo>
                    <a:pt x="6912" y="36006"/>
                  </a:lnTo>
                  <a:lnTo>
                    <a:pt x="6921" y="36042"/>
                  </a:lnTo>
                  <a:lnTo>
                    <a:pt x="6412" y="36229"/>
                  </a:lnTo>
                  <a:lnTo>
                    <a:pt x="5475" y="36631"/>
                  </a:lnTo>
                  <a:lnTo>
                    <a:pt x="4635" y="37060"/>
                  </a:lnTo>
                  <a:lnTo>
                    <a:pt x="3894" y="37506"/>
                  </a:lnTo>
                  <a:lnTo>
                    <a:pt x="3233" y="37971"/>
                  </a:lnTo>
                  <a:lnTo>
                    <a:pt x="2653" y="38453"/>
                  </a:lnTo>
                  <a:lnTo>
                    <a:pt x="2144" y="38953"/>
                  </a:lnTo>
                  <a:lnTo>
                    <a:pt x="1706" y="39471"/>
                  </a:lnTo>
                  <a:lnTo>
                    <a:pt x="1331" y="39998"/>
                  </a:lnTo>
                  <a:lnTo>
                    <a:pt x="1019" y="40543"/>
                  </a:lnTo>
                  <a:lnTo>
                    <a:pt x="760" y="41087"/>
                  </a:lnTo>
                  <a:lnTo>
                    <a:pt x="554" y="41650"/>
                  </a:lnTo>
                  <a:lnTo>
                    <a:pt x="304" y="42498"/>
                  </a:lnTo>
                  <a:lnTo>
                    <a:pt x="117" y="43632"/>
                  </a:lnTo>
                  <a:lnTo>
                    <a:pt x="63" y="44213"/>
                  </a:lnTo>
                  <a:lnTo>
                    <a:pt x="27" y="44713"/>
                  </a:lnTo>
                  <a:lnTo>
                    <a:pt x="1" y="45704"/>
                  </a:lnTo>
                  <a:lnTo>
                    <a:pt x="36" y="46704"/>
                  </a:lnTo>
                  <a:lnTo>
                    <a:pt x="134" y="47695"/>
                  </a:lnTo>
                  <a:lnTo>
                    <a:pt x="295" y="48687"/>
                  </a:lnTo>
                  <a:lnTo>
                    <a:pt x="510" y="49678"/>
                  </a:lnTo>
                  <a:lnTo>
                    <a:pt x="786" y="50660"/>
                  </a:lnTo>
                  <a:lnTo>
                    <a:pt x="1108" y="51643"/>
                  </a:lnTo>
                  <a:lnTo>
                    <a:pt x="1492" y="52625"/>
                  </a:lnTo>
                  <a:lnTo>
                    <a:pt x="1929" y="53598"/>
                  </a:lnTo>
                  <a:lnTo>
                    <a:pt x="2421" y="54572"/>
                  </a:lnTo>
                  <a:lnTo>
                    <a:pt x="2956" y="55536"/>
                  </a:lnTo>
                  <a:lnTo>
                    <a:pt x="3546" y="56491"/>
                  </a:lnTo>
                  <a:lnTo>
                    <a:pt x="4189" y="57456"/>
                  </a:lnTo>
                  <a:lnTo>
                    <a:pt x="5242" y="58876"/>
                  </a:lnTo>
                  <a:lnTo>
                    <a:pt x="6010" y="59822"/>
                  </a:lnTo>
                  <a:lnTo>
                    <a:pt x="6082" y="59903"/>
                  </a:lnTo>
                  <a:lnTo>
                    <a:pt x="6260" y="60037"/>
                  </a:lnTo>
                  <a:lnTo>
                    <a:pt x="6600" y="60206"/>
                  </a:lnTo>
                  <a:lnTo>
                    <a:pt x="7171" y="60331"/>
                  </a:lnTo>
                  <a:lnTo>
                    <a:pt x="7859" y="60376"/>
                  </a:lnTo>
                  <a:lnTo>
                    <a:pt x="8243" y="60358"/>
                  </a:lnTo>
                  <a:lnTo>
                    <a:pt x="10359" y="60242"/>
                  </a:lnTo>
                  <a:lnTo>
                    <a:pt x="14601" y="60072"/>
                  </a:lnTo>
                  <a:lnTo>
                    <a:pt x="18843" y="59983"/>
                  </a:lnTo>
                  <a:lnTo>
                    <a:pt x="23076" y="59965"/>
                  </a:lnTo>
                  <a:lnTo>
                    <a:pt x="27299" y="60037"/>
                  </a:lnTo>
                  <a:lnTo>
                    <a:pt x="31514" y="60188"/>
                  </a:lnTo>
                  <a:lnTo>
                    <a:pt x="35720" y="60430"/>
                  </a:lnTo>
                  <a:lnTo>
                    <a:pt x="39909" y="60751"/>
                  </a:lnTo>
                  <a:lnTo>
                    <a:pt x="41998" y="60956"/>
                  </a:lnTo>
                  <a:lnTo>
                    <a:pt x="45499" y="61314"/>
                  </a:lnTo>
                  <a:lnTo>
                    <a:pt x="50473" y="61769"/>
                  </a:lnTo>
                  <a:lnTo>
                    <a:pt x="53723" y="62019"/>
                  </a:lnTo>
                  <a:lnTo>
                    <a:pt x="56965" y="62216"/>
                  </a:lnTo>
                  <a:lnTo>
                    <a:pt x="60251" y="62341"/>
                  </a:lnTo>
                  <a:lnTo>
                    <a:pt x="63618" y="62385"/>
                  </a:lnTo>
                  <a:lnTo>
                    <a:pt x="67127" y="62332"/>
                  </a:lnTo>
                  <a:lnTo>
                    <a:pt x="68958" y="62269"/>
                  </a:lnTo>
                  <a:lnTo>
                    <a:pt x="84130" y="61608"/>
                  </a:lnTo>
                  <a:lnTo>
                    <a:pt x="106883" y="60581"/>
                  </a:lnTo>
                  <a:lnTo>
                    <a:pt x="118278" y="60144"/>
                  </a:lnTo>
                  <a:lnTo>
                    <a:pt x="125877" y="59903"/>
                  </a:lnTo>
                  <a:lnTo>
                    <a:pt x="129681" y="59804"/>
                  </a:lnTo>
                  <a:lnTo>
                    <a:pt x="132271" y="59742"/>
                  </a:lnTo>
                  <a:lnTo>
                    <a:pt x="137468" y="59679"/>
                  </a:lnTo>
                  <a:lnTo>
                    <a:pt x="145291" y="59671"/>
                  </a:lnTo>
                  <a:lnTo>
                    <a:pt x="155784" y="59804"/>
                  </a:lnTo>
                  <a:lnTo>
                    <a:pt x="166321" y="60046"/>
                  </a:lnTo>
                  <a:lnTo>
                    <a:pt x="176876" y="60305"/>
                  </a:lnTo>
                  <a:lnTo>
                    <a:pt x="187432" y="60537"/>
                  </a:lnTo>
                  <a:lnTo>
                    <a:pt x="195326" y="60635"/>
                  </a:lnTo>
                  <a:lnTo>
                    <a:pt x="200577" y="60662"/>
                  </a:lnTo>
                  <a:lnTo>
                    <a:pt x="205818" y="60644"/>
                  </a:lnTo>
                  <a:lnTo>
                    <a:pt x="211042" y="60564"/>
                  </a:lnTo>
                  <a:lnTo>
                    <a:pt x="213641" y="60501"/>
                  </a:lnTo>
                  <a:lnTo>
                    <a:pt x="213641" y="715"/>
                  </a:lnTo>
                  <a:lnTo>
                    <a:pt x="211525" y="536"/>
                  </a:lnTo>
                  <a:lnTo>
                    <a:pt x="207274" y="269"/>
                  </a:lnTo>
                  <a:lnTo>
                    <a:pt x="203014" y="99"/>
                  </a:lnTo>
                  <a:lnTo>
                    <a:pt x="198755" y="10"/>
                  </a:lnTo>
                  <a:lnTo>
                    <a:pt x="19448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15"/>
            <p:cNvSpPr/>
            <p:nvPr/>
          </p:nvSpPr>
          <p:spPr>
            <a:xfrm>
              <a:off x="-103221" y="5017273"/>
              <a:ext cx="7182300" cy="1950617"/>
            </a:xfrm>
            <a:custGeom>
              <a:avLst/>
              <a:gdLst/>
              <a:ahLst/>
              <a:cxnLst/>
              <a:rect l="l" t="t" r="r" b="b"/>
              <a:pathLst>
                <a:path w="226911" h="61626" extrusionOk="0">
                  <a:moveTo>
                    <a:pt x="9573" y="0"/>
                  </a:moveTo>
                  <a:lnTo>
                    <a:pt x="8055" y="9"/>
                  </a:lnTo>
                  <a:lnTo>
                    <a:pt x="6555" y="72"/>
                  </a:lnTo>
                  <a:lnTo>
                    <a:pt x="5073" y="188"/>
                  </a:lnTo>
                  <a:lnTo>
                    <a:pt x="3626" y="349"/>
                  </a:lnTo>
                  <a:lnTo>
                    <a:pt x="2921" y="447"/>
                  </a:lnTo>
                  <a:lnTo>
                    <a:pt x="2492" y="518"/>
                  </a:lnTo>
                  <a:lnTo>
                    <a:pt x="1697" y="724"/>
                  </a:lnTo>
                  <a:lnTo>
                    <a:pt x="965" y="983"/>
                  </a:lnTo>
                  <a:lnTo>
                    <a:pt x="304" y="1304"/>
                  </a:lnTo>
                  <a:lnTo>
                    <a:pt x="0" y="1492"/>
                  </a:lnTo>
                  <a:lnTo>
                    <a:pt x="0" y="34372"/>
                  </a:lnTo>
                  <a:lnTo>
                    <a:pt x="822" y="37381"/>
                  </a:lnTo>
                  <a:lnTo>
                    <a:pt x="2036" y="41908"/>
                  </a:lnTo>
                  <a:lnTo>
                    <a:pt x="2796" y="44918"/>
                  </a:lnTo>
                  <a:lnTo>
                    <a:pt x="3456" y="47936"/>
                  </a:lnTo>
                  <a:lnTo>
                    <a:pt x="3992" y="50963"/>
                  </a:lnTo>
                  <a:lnTo>
                    <a:pt x="4278" y="53232"/>
                  </a:lnTo>
                  <a:lnTo>
                    <a:pt x="4421" y="54741"/>
                  </a:lnTo>
                  <a:lnTo>
                    <a:pt x="4501" y="56259"/>
                  </a:lnTo>
                  <a:lnTo>
                    <a:pt x="4528" y="57777"/>
                  </a:lnTo>
                  <a:lnTo>
                    <a:pt x="4519" y="58536"/>
                  </a:lnTo>
                  <a:lnTo>
                    <a:pt x="4519" y="58741"/>
                  </a:lnTo>
                  <a:lnTo>
                    <a:pt x="4599" y="59054"/>
                  </a:lnTo>
                  <a:lnTo>
                    <a:pt x="4742" y="59233"/>
                  </a:lnTo>
                  <a:lnTo>
                    <a:pt x="4867" y="59313"/>
                  </a:lnTo>
                  <a:lnTo>
                    <a:pt x="5010" y="59402"/>
                  </a:lnTo>
                  <a:lnTo>
                    <a:pt x="5385" y="59509"/>
                  </a:lnTo>
                  <a:lnTo>
                    <a:pt x="6028" y="59599"/>
                  </a:lnTo>
                  <a:lnTo>
                    <a:pt x="6475" y="59625"/>
                  </a:lnTo>
                  <a:lnTo>
                    <a:pt x="16405" y="60161"/>
                  </a:lnTo>
                  <a:lnTo>
                    <a:pt x="31318" y="60938"/>
                  </a:lnTo>
                  <a:lnTo>
                    <a:pt x="41266" y="61411"/>
                  </a:lnTo>
                  <a:lnTo>
                    <a:pt x="46240" y="61626"/>
                  </a:lnTo>
                  <a:lnTo>
                    <a:pt x="46918" y="61376"/>
                  </a:lnTo>
                  <a:lnTo>
                    <a:pt x="48392" y="60956"/>
                  </a:lnTo>
                  <a:lnTo>
                    <a:pt x="49981" y="60661"/>
                  </a:lnTo>
                  <a:lnTo>
                    <a:pt x="51660" y="60501"/>
                  </a:lnTo>
                  <a:lnTo>
                    <a:pt x="52535" y="60492"/>
                  </a:lnTo>
                  <a:lnTo>
                    <a:pt x="129485" y="60492"/>
                  </a:lnTo>
                  <a:lnTo>
                    <a:pt x="132994" y="60286"/>
                  </a:lnTo>
                  <a:lnTo>
                    <a:pt x="140022" y="59938"/>
                  </a:lnTo>
                  <a:lnTo>
                    <a:pt x="147059" y="59688"/>
                  </a:lnTo>
                  <a:lnTo>
                    <a:pt x="152346" y="59599"/>
                  </a:lnTo>
                  <a:lnTo>
                    <a:pt x="155882" y="59581"/>
                  </a:lnTo>
                  <a:lnTo>
                    <a:pt x="157650" y="59590"/>
                  </a:lnTo>
                  <a:lnTo>
                    <a:pt x="166312" y="59679"/>
                  </a:lnTo>
                  <a:lnTo>
                    <a:pt x="183610" y="59965"/>
                  </a:lnTo>
                  <a:lnTo>
                    <a:pt x="200907" y="60268"/>
                  </a:lnTo>
                  <a:lnTo>
                    <a:pt x="213900" y="60429"/>
                  </a:lnTo>
                  <a:lnTo>
                    <a:pt x="222571" y="60492"/>
                  </a:lnTo>
                  <a:lnTo>
                    <a:pt x="226911" y="60501"/>
                  </a:lnTo>
                  <a:lnTo>
                    <a:pt x="226911" y="60501"/>
                  </a:lnTo>
                  <a:lnTo>
                    <a:pt x="226607" y="59447"/>
                  </a:lnTo>
                  <a:lnTo>
                    <a:pt x="225955" y="57331"/>
                  </a:lnTo>
                  <a:lnTo>
                    <a:pt x="225196" y="55223"/>
                  </a:lnTo>
                  <a:lnTo>
                    <a:pt x="224518" y="53651"/>
                  </a:lnTo>
                  <a:lnTo>
                    <a:pt x="224009" y="52624"/>
                  </a:lnTo>
                  <a:lnTo>
                    <a:pt x="223437" y="51606"/>
                  </a:lnTo>
                  <a:lnTo>
                    <a:pt x="222803" y="50606"/>
                  </a:lnTo>
                  <a:lnTo>
                    <a:pt x="222107" y="49624"/>
                  </a:lnTo>
                  <a:lnTo>
                    <a:pt x="221321" y="48660"/>
                  </a:lnTo>
                  <a:lnTo>
                    <a:pt x="220463" y="47731"/>
                  </a:lnTo>
                  <a:lnTo>
                    <a:pt x="219508" y="46820"/>
                  </a:lnTo>
                  <a:lnTo>
                    <a:pt x="218454" y="45945"/>
                  </a:lnTo>
                  <a:lnTo>
                    <a:pt x="217293" y="45105"/>
                  </a:lnTo>
                  <a:lnTo>
                    <a:pt x="216668" y="44704"/>
                  </a:lnTo>
                  <a:lnTo>
                    <a:pt x="215990" y="44284"/>
                  </a:lnTo>
                  <a:lnTo>
                    <a:pt x="214552" y="43489"/>
                  </a:lnTo>
                  <a:lnTo>
                    <a:pt x="213034" y="42757"/>
                  </a:lnTo>
                  <a:lnTo>
                    <a:pt x="211426" y="42078"/>
                  </a:lnTo>
                  <a:lnTo>
                    <a:pt x="209756" y="41462"/>
                  </a:lnTo>
                  <a:lnTo>
                    <a:pt x="208024" y="40882"/>
                  </a:lnTo>
                  <a:lnTo>
                    <a:pt x="206229" y="40355"/>
                  </a:lnTo>
                  <a:lnTo>
                    <a:pt x="204381" y="39864"/>
                  </a:lnTo>
                  <a:lnTo>
                    <a:pt x="201532" y="39194"/>
                  </a:lnTo>
                  <a:lnTo>
                    <a:pt x="197621" y="38426"/>
                  </a:lnTo>
                  <a:lnTo>
                    <a:pt x="193620" y="37765"/>
                  </a:lnTo>
                  <a:lnTo>
                    <a:pt x="189593" y="37176"/>
                  </a:lnTo>
                  <a:lnTo>
                    <a:pt x="187583" y="36908"/>
                  </a:lnTo>
                  <a:lnTo>
                    <a:pt x="181949" y="36167"/>
                  </a:lnTo>
                  <a:lnTo>
                    <a:pt x="170634" y="34747"/>
                  </a:lnTo>
                  <a:lnTo>
                    <a:pt x="159293" y="33363"/>
                  </a:lnTo>
                  <a:lnTo>
                    <a:pt x="147979" y="31943"/>
                  </a:lnTo>
                  <a:lnTo>
                    <a:pt x="139531" y="30809"/>
                  </a:lnTo>
                  <a:lnTo>
                    <a:pt x="133932" y="30014"/>
                  </a:lnTo>
                  <a:lnTo>
                    <a:pt x="128360" y="29165"/>
                  </a:lnTo>
                  <a:lnTo>
                    <a:pt x="122814" y="28264"/>
                  </a:lnTo>
                  <a:lnTo>
                    <a:pt x="117313" y="27308"/>
                  </a:lnTo>
                  <a:lnTo>
                    <a:pt x="111857" y="26272"/>
                  </a:lnTo>
                  <a:lnTo>
                    <a:pt x="106455" y="25165"/>
                  </a:lnTo>
                  <a:lnTo>
                    <a:pt x="101106" y="23968"/>
                  </a:lnTo>
                  <a:lnTo>
                    <a:pt x="98453" y="23334"/>
                  </a:lnTo>
                  <a:lnTo>
                    <a:pt x="95355" y="22566"/>
                  </a:lnTo>
                  <a:lnTo>
                    <a:pt x="89264" y="20941"/>
                  </a:lnTo>
                  <a:lnTo>
                    <a:pt x="83255" y="19218"/>
                  </a:lnTo>
                  <a:lnTo>
                    <a:pt x="77325" y="17423"/>
                  </a:lnTo>
                  <a:lnTo>
                    <a:pt x="68502" y="14645"/>
                  </a:lnTo>
                  <a:lnTo>
                    <a:pt x="56795" y="10886"/>
                  </a:lnTo>
                  <a:lnTo>
                    <a:pt x="50901" y="9055"/>
                  </a:lnTo>
                  <a:lnTo>
                    <a:pt x="45990" y="7519"/>
                  </a:lnTo>
                  <a:lnTo>
                    <a:pt x="37328" y="4903"/>
                  </a:lnTo>
                  <a:lnTo>
                    <a:pt x="32693" y="3626"/>
                  </a:lnTo>
                  <a:lnTo>
                    <a:pt x="29523" y="2831"/>
                  </a:lnTo>
                  <a:lnTo>
                    <a:pt x="26317" y="2099"/>
                  </a:lnTo>
                  <a:lnTo>
                    <a:pt x="23084" y="1438"/>
                  </a:lnTo>
                  <a:lnTo>
                    <a:pt x="19852" y="884"/>
                  </a:lnTo>
                  <a:lnTo>
                    <a:pt x="16637" y="447"/>
                  </a:lnTo>
                  <a:lnTo>
                    <a:pt x="13458" y="152"/>
                  </a:lnTo>
                  <a:lnTo>
                    <a:pt x="11118" y="27"/>
                  </a:lnTo>
                  <a:lnTo>
                    <a:pt x="95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1" name="Google Shape;541;p15"/>
          <p:cNvSpPr/>
          <p:nvPr/>
        </p:nvSpPr>
        <p:spPr>
          <a:xfrm>
            <a:off x="4382762" y="5008091"/>
            <a:ext cx="1456" cy="886"/>
          </a:xfrm>
          <a:custGeom>
            <a:avLst/>
            <a:gdLst/>
            <a:ahLst/>
            <a:cxnLst/>
            <a:rect l="l" t="t" r="r" b="b"/>
            <a:pathLst>
              <a:path w="46" h="28" extrusionOk="0">
                <a:moveTo>
                  <a:pt x="28" y="0"/>
                </a:moveTo>
                <a:lnTo>
                  <a:pt x="1" y="9"/>
                </a:lnTo>
                <a:lnTo>
                  <a:pt x="1" y="27"/>
                </a:lnTo>
                <a:lnTo>
                  <a:pt x="45" y="27"/>
                </a:lnTo>
                <a:lnTo>
                  <a:pt x="45" y="9"/>
                </a:lnTo>
                <a:lnTo>
                  <a:pt x="28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2" name="Google Shape;542;p15"/>
          <p:cNvSpPr/>
          <p:nvPr/>
        </p:nvSpPr>
        <p:spPr>
          <a:xfrm>
            <a:off x="4152141" y="4958909"/>
            <a:ext cx="154939" cy="41591"/>
          </a:xfrm>
          <a:custGeom>
            <a:avLst/>
            <a:gdLst/>
            <a:ahLst/>
            <a:cxnLst/>
            <a:rect l="l" t="t" r="r" b="b"/>
            <a:pathLst>
              <a:path w="4895" h="1314" extrusionOk="0">
                <a:moveTo>
                  <a:pt x="4716" y="0"/>
                </a:moveTo>
                <a:lnTo>
                  <a:pt x="4653" y="18"/>
                </a:lnTo>
                <a:lnTo>
                  <a:pt x="3555" y="376"/>
                </a:lnTo>
                <a:lnTo>
                  <a:pt x="2421" y="697"/>
                </a:lnTo>
                <a:lnTo>
                  <a:pt x="1233" y="965"/>
                </a:lnTo>
                <a:lnTo>
                  <a:pt x="46" y="1224"/>
                </a:lnTo>
                <a:lnTo>
                  <a:pt x="1" y="1242"/>
                </a:lnTo>
                <a:lnTo>
                  <a:pt x="37" y="1304"/>
                </a:lnTo>
                <a:lnTo>
                  <a:pt x="99" y="1313"/>
                </a:lnTo>
                <a:lnTo>
                  <a:pt x="421" y="1313"/>
                </a:lnTo>
                <a:lnTo>
                  <a:pt x="1081" y="1260"/>
                </a:lnTo>
                <a:lnTo>
                  <a:pt x="2064" y="1117"/>
                </a:lnTo>
                <a:lnTo>
                  <a:pt x="3323" y="804"/>
                </a:lnTo>
                <a:lnTo>
                  <a:pt x="4412" y="384"/>
                </a:lnTo>
                <a:lnTo>
                  <a:pt x="4859" y="143"/>
                </a:lnTo>
                <a:lnTo>
                  <a:pt x="4895" y="117"/>
                </a:lnTo>
                <a:lnTo>
                  <a:pt x="4895" y="63"/>
                </a:lnTo>
                <a:lnTo>
                  <a:pt x="4823" y="18"/>
                </a:lnTo>
                <a:lnTo>
                  <a:pt x="471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3" name="Google Shape;543;p15"/>
          <p:cNvSpPr/>
          <p:nvPr/>
        </p:nvSpPr>
        <p:spPr>
          <a:xfrm>
            <a:off x="4308737" y="4958340"/>
            <a:ext cx="161997" cy="68148"/>
          </a:xfrm>
          <a:custGeom>
            <a:avLst/>
            <a:gdLst/>
            <a:ahLst/>
            <a:cxnLst/>
            <a:rect l="l" t="t" r="r" b="b"/>
            <a:pathLst>
              <a:path w="5118" h="2153" extrusionOk="0">
                <a:moveTo>
                  <a:pt x="4804" y="1"/>
                </a:moveTo>
                <a:lnTo>
                  <a:pt x="4715" y="36"/>
                </a:lnTo>
                <a:lnTo>
                  <a:pt x="3572" y="510"/>
                </a:lnTo>
                <a:lnTo>
                  <a:pt x="1206" y="1429"/>
                </a:lnTo>
                <a:lnTo>
                  <a:pt x="72" y="1921"/>
                </a:lnTo>
                <a:lnTo>
                  <a:pt x="18" y="1947"/>
                </a:lnTo>
                <a:lnTo>
                  <a:pt x="0" y="2037"/>
                </a:lnTo>
                <a:lnTo>
                  <a:pt x="89" y="2117"/>
                </a:lnTo>
                <a:lnTo>
                  <a:pt x="241" y="2153"/>
                </a:lnTo>
                <a:lnTo>
                  <a:pt x="331" y="2144"/>
                </a:lnTo>
                <a:lnTo>
                  <a:pt x="1036" y="1983"/>
                </a:lnTo>
                <a:lnTo>
                  <a:pt x="2340" y="1572"/>
                </a:lnTo>
                <a:lnTo>
                  <a:pt x="3519" y="1072"/>
                </a:lnTo>
                <a:lnTo>
                  <a:pt x="4572" y="501"/>
                </a:lnTo>
                <a:lnTo>
                  <a:pt x="5055" y="206"/>
                </a:lnTo>
                <a:lnTo>
                  <a:pt x="5117" y="161"/>
                </a:lnTo>
                <a:lnTo>
                  <a:pt x="5099" y="72"/>
                </a:lnTo>
                <a:lnTo>
                  <a:pt x="4983" y="10"/>
                </a:lnTo>
                <a:lnTo>
                  <a:pt x="48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4" name="Google Shape;544;p15"/>
          <p:cNvSpPr/>
          <p:nvPr/>
        </p:nvSpPr>
        <p:spPr>
          <a:xfrm>
            <a:off x="4466155" y="4865072"/>
            <a:ext cx="109138" cy="26335"/>
          </a:xfrm>
          <a:custGeom>
            <a:avLst/>
            <a:gdLst/>
            <a:ahLst/>
            <a:cxnLst/>
            <a:rect l="l" t="t" r="r" b="b"/>
            <a:pathLst>
              <a:path w="3448" h="832" extrusionOk="0">
                <a:moveTo>
                  <a:pt x="3179" y="1"/>
                </a:moveTo>
                <a:lnTo>
                  <a:pt x="2786" y="19"/>
                </a:lnTo>
                <a:lnTo>
                  <a:pt x="1992" y="126"/>
                </a:lnTo>
                <a:lnTo>
                  <a:pt x="822" y="367"/>
                </a:lnTo>
                <a:lnTo>
                  <a:pt x="143" y="563"/>
                </a:lnTo>
                <a:lnTo>
                  <a:pt x="45" y="599"/>
                </a:lnTo>
                <a:lnTo>
                  <a:pt x="0" y="697"/>
                </a:lnTo>
                <a:lnTo>
                  <a:pt x="72" y="778"/>
                </a:lnTo>
                <a:lnTo>
                  <a:pt x="241" y="831"/>
                </a:lnTo>
                <a:lnTo>
                  <a:pt x="357" y="822"/>
                </a:lnTo>
                <a:lnTo>
                  <a:pt x="1107" y="751"/>
                </a:lnTo>
                <a:lnTo>
                  <a:pt x="2295" y="554"/>
                </a:lnTo>
                <a:lnTo>
                  <a:pt x="3010" y="376"/>
                </a:lnTo>
                <a:lnTo>
                  <a:pt x="3322" y="269"/>
                </a:lnTo>
                <a:lnTo>
                  <a:pt x="3385" y="233"/>
                </a:lnTo>
                <a:lnTo>
                  <a:pt x="3447" y="144"/>
                </a:lnTo>
                <a:lnTo>
                  <a:pt x="3420" y="63"/>
                </a:lnTo>
                <a:lnTo>
                  <a:pt x="3286" y="10"/>
                </a:lnTo>
                <a:lnTo>
                  <a:pt x="317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5" name="Google Shape;545;p15"/>
          <p:cNvSpPr/>
          <p:nvPr/>
        </p:nvSpPr>
        <p:spPr>
          <a:xfrm>
            <a:off x="4565626" y="4976443"/>
            <a:ext cx="102364" cy="46086"/>
          </a:xfrm>
          <a:custGeom>
            <a:avLst/>
            <a:gdLst/>
            <a:ahLst/>
            <a:cxnLst/>
            <a:rect l="l" t="t" r="r" b="b"/>
            <a:pathLst>
              <a:path w="3234" h="1456" extrusionOk="0">
                <a:moveTo>
                  <a:pt x="2546" y="0"/>
                </a:moveTo>
                <a:lnTo>
                  <a:pt x="2296" y="18"/>
                </a:lnTo>
                <a:lnTo>
                  <a:pt x="1992" y="54"/>
                </a:lnTo>
                <a:lnTo>
                  <a:pt x="1465" y="223"/>
                </a:lnTo>
                <a:lnTo>
                  <a:pt x="1215" y="322"/>
                </a:lnTo>
                <a:lnTo>
                  <a:pt x="697" y="509"/>
                </a:lnTo>
                <a:lnTo>
                  <a:pt x="233" y="732"/>
                </a:lnTo>
                <a:lnTo>
                  <a:pt x="117" y="804"/>
                </a:lnTo>
                <a:lnTo>
                  <a:pt x="9" y="947"/>
                </a:lnTo>
                <a:lnTo>
                  <a:pt x="1" y="1090"/>
                </a:lnTo>
                <a:lnTo>
                  <a:pt x="99" y="1224"/>
                </a:lnTo>
                <a:lnTo>
                  <a:pt x="268" y="1340"/>
                </a:lnTo>
                <a:lnTo>
                  <a:pt x="501" y="1420"/>
                </a:lnTo>
                <a:lnTo>
                  <a:pt x="777" y="1456"/>
                </a:lnTo>
                <a:lnTo>
                  <a:pt x="1081" y="1429"/>
                </a:lnTo>
                <a:lnTo>
                  <a:pt x="1242" y="1402"/>
                </a:lnTo>
                <a:lnTo>
                  <a:pt x="1769" y="1232"/>
                </a:lnTo>
                <a:lnTo>
                  <a:pt x="2242" y="1036"/>
                </a:lnTo>
                <a:lnTo>
                  <a:pt x="2510" y="938"/>
                </a:lnTo>
                <a:lnTo>
                  <a:pt x="2876" y="777"/>
                </a:lnTo>
                <a:lnTo>
                  <a:pt x="3072" y="643"/>
                </a:lnTo>
                <a:lnTo>
                  <a:pt x="3153" y="572"/>
                </a:lnTo>
                <a:lnTo>
                  <a:pt x="3197" y="518"/>
                </a:lnTo>
                <a:lnTo>
                  <a:pt x="3233" y="402"/>
                </a:lnTo>
                <a:lnTo>
                  <a:pt x="3215" y="295"/>
                </a:lnTo>
                <a:lnTo>
                  <a:pt x="3144" y="197"/>
                </a:lnTo>
                <a:lnTo>
                  <a:pt x="2947" y="81"/>
                </a:lnTo>
                <a:lnTo>
                  <a:pt x="254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6" name="Google Shape;546;p15"/>
          <p:cNvSpPr/>
          <p:nvPr/>
        </p:nvSpPr>
        <p:spPr>
          <a:xfrm>
            <a:off x="4782385" y="4851526"/>
            <a:ext cx="82296" cy="40990"/>
          </a:xfrm>
          <a:custGeom>
            <a:avLst/>
            <a:gdLst/>
            <a:ahLst/>
            <a:cxnLst/>
            <a:rect l="l" t="t" r="r" b="b"/>
            <a:pathLst>
              <a:path w="2600" h="1295" extrusionOk="0">
                <a:moveTo>
                  <a:pt x="2019" y="0"/>
                </a:moveTo>
                <a:lnTo>
                  <a:pt x="1867" y="36"/>
                </a:lnTo>
                <a:lnTo>
                  <a:pt x="1599" y="134"/>
                </a:lnTo>
                <a:lnTo>
                  <a:pt x="1099" y="357"/>
                </a:lnTo>
                <a:lnTo>
                  <a:pt x="429" y="732"/>
                </a:lnTo>
                <a:lnTo>
                  <a:pt x="63" y="1009"/>
                </a:lnTo>
                <a:lnTo>
                  <a:pt x="28" y="1036"/>
                </a:lnTo>
                <a:lnTo>
                  <a:pt x="1" y="1098"/>
                </a:lnTo>
                <a:lnTo>
                  <a:pt x="45" y="1188"/>
                </a:lnTo>
                <a:lnTo>
                  <a:pt x="215" y="1277"/>
                </a:lnTo>
                <a:lnTo>
                  <a:pt x="456" y="1295"/>
                </a:lnTo>
                <a:lnTo>
                  <a:pt x="581" y="1268"/>
                </a:lnTo>
                <a:lnTo>
                  <a:pt x="1135" y="1090"/>
                </a:lnTo>
                <a:lnTo>
                  <a:pt x="1885" y="750"/>
                </a:lnTo>
                <a:lnTo>
                  <a:pt x="2323" y="500"/>
                </a:lnTo>
                <a:lnTo>
                  <a:pt x="2519" y="366"/>
                </a:lnTo>
                <a:lnTo>
                  <a:pt x="2564" y="331"/>
                </a:lnTo>
                <a:lnTo>
                  <a:pt x="2599" y="250"/>
                </a:lnTo>
                <a:lnTo>
                  <a:pt x="2546" y="143"/>
                </a:lnTo>
                <a:lnTo>
                  <a:pt x="2323" y="27"/>
                </a:lnTo>
                <a:lnTo>
                  <a:pt x="2019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7" name="Google Shape;547;p15"/>
          <p:cNvSpPr/>
          <p:nvPr/>
        </p:nvSpPr>
        <p:spPr>
          <a:xfrm>
            <a:off x="4779568" y="4748352"/>
            <a:ext cx="127211" cy="49789"/>
          </a:xfrm>
          <a:custGeom>
            <a:avLst/>
            <a:gdLst/>
            <a:ahLst/>
            <a:cxnLst/>
            <a:rect l="l" t="t" r="r" b="b"/>
            <a:pathLst>
              <a:path w="4019" h="1573" extrusionOk="0">
                <a:moveTo>
                  <a:pt x="3510" y="1"/>
                </a:moveTo>
                <a:lnTo>
                  <a:pt x="3135" y="27"/>
                </a:lnTo>
                <a:lnTo>
                  <a:pt x="2938" y="72"/>
                </a:lnTo>
                <a:lnTo>
                  <a:pt x="2421" y="242"/>
                </a:lnTo>
                <a:lnTo>
                  <a:pt x="1938" y="429"/>
                </a:lnTo>
                <a:lnTo>
                  <a:pt x="1045" y="760"/>
                </a:lnTo>
                <a:lnTo>
                  <a:pt x="161" y="1108"/>
                </a:lnTo>
                <a:lnTo>
                  <a:pt x="81" y="1144"/>
                </a:lnTo>
                <a:lnTo>
                  <a:pt x="0" y="1224"/>
                </a:lnTo>
                <a:lnTo>
                  <a:pt x="0" y="1322"/>
                </a:lnTo>
                <a:lnTo>
                  <a:pt x="63" y="1412"/>
                </a:lnTo>
                <a:lnTo>
                  <a:pt x="251" y="1519"/>
                </a:lnTo>
                <a:lnTo>
                  <a:pt x="527" y="1572"/>
                </a:lnTo>
                <a:lnTo>
                  <a:pt x="715" y="1554"/>
                </a:lnTo>
                <a:lnTo>
                  <a:pt x="813" y="1528"/>
                </a:lnTo>
                <a:lnTo>
                  <a:pt x="1778" y="1206"/>
                </a:lnTo>
                <a:lnTo>
                  <a:pt x="2733" y="876"/>
                </a:lnTo>
                <a:lnTo>
                  <a:pt x="3153" y="733"/>
                </a:lnTo>
                <a:lnTo>
                  <a:pt x="3555" y="572"/>
                </a:lnTo>
                <a:lnTo>
                  <a:pt x="3733" y="492"/>
                </a:lnTo>
                <a:lnTo>
                  <a:pt x="3921" y="304"/>
                </a:lnTo>
                <a:lnTo>
                  <a:pt x="4001" y="188"/>
                </a:lnTo>
                <a:lnTo>
                  <a:pt x="4019" y="152"/>
                </a:lnTo>
                <a:lnTo>
                  <a:pt x="3992" y="90"/>
                </a:lnTo>
                <a:lnTo>
                  <a:pt x="3858" y="10"/>
                </a:lnTo>
                <a:lnTo>
                  <a:pt x="37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8" name="Google Shape;548;p15"/>
          <p:cNvSpPr/>
          <p:nvPr/>
        </p:nvSpPr>
        <p:spPr>
          <a:xfrm>
            <a:off x="4656615" y="4831999"/>
            <a:ext cx="66755" cy="28867"/>
          </a:xfrm>
          <a:custGeom>
            <a:avLst/>
            <a:gdLst/>
            <a:ahLst/>
            <a:cxnLst/>
            <a:rect l="l" t="t" r="r" b="b"/>
            <a:pathLst>
              <a:path w="2109" h="912" extrusionOk="0">
                <a:moveTo>
                  <a:pt x="1921" y="1"/>
                </a:moveTo>
                <a:lnTo>
                  <a:pt x="1635" y="10"/>
                </a:lnTo>
                <a:lnTo>
                  <a:pt x="1198" y="153"/>
                </a:lnTo>
                <a:lnTo>
                  <a:pt x="1001" y="242"/>
                </a:lnTo>
                <a:lnTo>
                  <a:pt x="680" y="376"/>
                </a:lnTo>
                <a:lnTo>
                  <a:pt x="385" y="510"/>
                </a:lnTo>
                <a:lnTo>
                  <a:pt x="260" y="590"/>
                </a:lnTo>
                <a:lnTo>
                  <a:pt x="117" y="751"/>
                </a:lnTo>
                <a:lnTo>
                  <a:pt x="19" y="831"/>
                </a:lnTo>
                <a:lnTo>
                  <a:pt x="1" y="849"/>
                </a:lnTo>
                <a:lnTo>
                  <a:pt x="10" y="885"/>
                </a:lnTo>
                <a:lnTo>
                  <a:pt x="90" y="912"/>
                </a:lnTo>
                <a:lnTo>
                  <a:pt x="162" y="903"/>
                </a:lnTo>
                <a:lnTo>
                  <a:pt x="465" y="867"/>
                </a:lnTo>
                <a:lnTo>
                  <a:pt x="751" y="814"/>
                </a:lnTo>
                <a:lnTo>
                  <a:pt x="1099" y="689"/>
                </a:lnTo>
                <a:lnTo>
                  <a:pt x="1421" y="555"/>
                </a:lnTo>
                <a:lnTo>
                  <a:pt x="1635" y="465"/>
                </a:lnTo>
                <a:lnTo>
                  <a:pt x="2028" y="260"/>
                </a:lnTo>
                <a:lnTo>
                  <a:pt x="2108" y="153"/>
                </a:lnTo>
                <a:lnTo>
                  <a:pt x="2082" y="90"/>
                </a:lnTo>
                <a:lnTo>
                  <a:pt x="2037" y="55"/>
                </a:lnTo>
                <a:lnTo>
                  <a:pt x="192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9" name="Google Shape;549;p15"/>
          <p:cNvSpPr/>
          <p:nvPr/>
        </p:nvSpPr>
        <p:spPr>
          <a:xfrm>
            <a:off x="4939518" y="4821555"/>
            <a:ext cx="102079" cy="77485"/>
          </a:xfrm>
          <a:custGeom>
            <a:avLst/>
            <a:gdLst/>
            <a:ahLst/>
            <a:cxnLst/>
            <a:rect l="l" t="t" r="r" b="b"/>
            <a:pathLst>
              <a:path w="3225" h="2448" extrusionOk="0">
                <a:moveTo>
                  <a:pt x="3108" y="1"/>
                </a:moveTo>
                <a:lnTo>
                  <a:pt x="3028" y="18"/>
                </a:lnTo>
                <a:lnTo>
                  <a:pt x="2796" y="108"/>
                </a:lnTo>
                <a:lnTo>
                  <a:pt x="2385" y="322"/>
                </a:lnTo>
                <a:lnTo>
                  <a:pt x="1849" y="679"/>
                </a:lnTo>
                <a:lnTo>
                  <a:pt x="1528" y="929"/>
                </a:lnTo>
                <a:lnTo>
                  <a:pt x="1126" y="1242"/>
                </a:lnTo>
                <a:lnTo>
                  <a:pt x="358" y="1885"/>
                </a:lnTo>
                <a:lnTo>
                  <a:pt x="28" y="2215"/>
                </a:lnTo>
                <a:lnTo>
                  <a:pt x="1" y="2269"/>
                </a:lnTo>
                <a:lnTo>
                  <a:pt x="54" y="2376"/>
                </a:lnTo>
                <a:lnTo>
                  <a:pt x="215" y="2447"/>
                </a:lnTo>
                <a:lnTo>
                  <a:pt x="412" y="2438"/>
                </a:lnTo>
                <a:lnTo>
                  <a:pt x="501" y="2403"/>
                </a:lnTo>
                <a:lnTo>
                  <a:pt x="921" y="2135"/>
                </a:lnTo>
                <a:lnTo>
                  <a:pt x="1689" y="1572"/>
                </a:lnTo>
                <a:lnTo>
                  <a:pt x="2055" y="1286"/>
                </a:lnTo>
                <a:lnTo>
                  <a:pt x="2421" y="1010"/>
                </a:lnTo>
                <a:lnTo>
                  <a:pt x="2903" y="563"/>
                </a:lnTo>
                <a:lnTo>
                  <a:pt x="3144" y="251"/>
                </a:lnTo>
                <a:lnTo>
                  <a:pt x="3225" y="90"/>
                </a:lnTo>
                <a:lnTo>
                  <a:pt x="3225" y="54"/>
                </a:lnTo>
                <a:lnTo>
                  <a:pt x="3108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0" name="Google Shape;550;p15"/>
          <p:cNvSpPr/>
          <p:nvPr/>
        </p:nvSpPr>
        <p:spPr>
          <a:xfrm>
            <a:off x="5054845" y="4720375"/>
            <a:ext cx="130060" cy="55993"/>
          </a:xfrm>
          <a:custGeom>
            <a:avLst/>
            <a:gdLst/>
            <a:ahLst/>
            <a:cxnLst/>
            <a:rect l="l" t="t" r="r" b="b"/>
            <a:pathLst>
              <a:path w="4109" h="1769" extrusionOk="0">
                <a:moveTo>
                  <a:pt x="3215" y="1"/>
                </a:moveTo>
                <a:lnTo>
                  <a:pt x="2965" y="45"/>
                </a:lnTo>
                <a:lnTo>
                  <a:pt x="2527" y="143"/>
                </a:lnTo>
                <a:lnTo>
                  <a:pt x="1724" y="420"/>
                </a:lnTo>
                <a:lnTo>
                  <a:pt x="1000" y="751"/>
                </a:lnTo>
                <a:lnTo>
                  <a:pt x="375" y="1135"/>
                </a:lnTo>
                <a:lnTo>
                  <a:pt x="107" y="1331"/>
                </a:lnTo>
                <a:lnTo>
                  <a:pt x="45" y="1394"/>
                </a:lnTo>
                <a:lnTo>
                  <a:pt x="0" y="1501"/>
                </a:lnTo>
                <a:lnTo>
                  <a:pt x="45" y="1599"/>
                </a:lnTo>
                <a:lnTo>
                  <a:pt x="170" y="1679"/>
                </a:lnTo>
                <a:lnTo>
                  <a:pt x="429" y="1769"/>
                </a:lnTo>
                <a:lnTo>
                  <a:pt x="866" y="1769"/>
                </a:lnTo>
                <a:lnTo>
                  <a:pt x="1063" y="1706"/>
                </a:lnTo>
                <a:lnTo>
                  <a:pt x="1956" y="1340"/>
                </a:lnTo>
                <a:lnTo>
                  <a:pt x="2885" y="1001"/>
                </a:lnTo>
                <a:lnTo>
                  <a:pt x="3313" y="858"/>
                </a:lnTo>
                <a:lnTo>
                  <a:pt x="3733" y="706"/>
                </a:lnTo>
                <a:lnTo>
                  <a:pt x="3840" y="661"/>
                </a:lnTo>
                <a:lnTo>
                  <a:pt x="3983" y="563"/>
                </a:lnTo>
                <a:lnTo>
                  <a:pt x="4081" y="411"/>
                </a:lnTo>
                <a:lnTo>
                  <a:pt x="4108" y="277"/>
                </a:lnTo>
                <a:lnTo>
                  <a:pt x="4099" y="224"/>
                </a:lnTo>
                <a:lnTo>
                  <a:pt x="3992" y="135"/>
                </a:lnTo>
                <a:lnTo>
                  <a:pt x="3912" y="108"/>
                </a:lnTo>
                <a:lnTo>
                  <a:pt x="3885" y="108"/>
                </a:lnTo>
                <a:lnTo>
                  <a:pt x="3662" y="27"/>
                </a:lnTo>
                <a:lnTo>
                  <a:pt x="321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1" name="Google Shape;551;p15"/>
          <p:cNvSpPr/>
          <p:nvPr/>
        </p:nvSpPr>
        <p:spPr>
          <a:xfrm>
            <a:off x="5290244" y="4640684"/>
            <a:ext cx="108315" cy="25480"/>
          </a:xfrm>
          <a:custGeom>
            <a:avLst/>
            <a:gdLst/>
            <a:ahLst/>
            <a:cxnLst/>
            <a:rect l="l" t="t" r="r" b="b"/>
            <a:pathLst>
              <a:path w="3422" h="805" extrusionOk="0">
                <a:moveTo>
                  <a:pt x="2707" y="0"/>
                </a:moveTo>
                <a:lnTo>
                  <a:pt x="2108" y="72"/>
                </a:lnTo>
                <a:lnTo>
                  <a:pt x="1751" y="143"/>
                </a:lnTo>
                <a:lnTo>
                  <a:pt x="1332" y="215"/>
                </a:lnTo>
                <a:lnTo>
                  <a:pt x="546" y="402"/>
                </a:lnTo>
                <a:lnTo>
                  <a:pt x="162" y="518"/>
                </a:lnTo>
                <a:lnTo>
                  <a:pt x="63" y="563"/>
                </a:lnTo>
                <a:lnTo>
                  <a:pt x="1" y="661"/>
                </a:lnTo>
                <a:lnTo>
                  <a:pt x="90" y="750"/>
                </a:lnTo>
                <a:lnTo>
                  <a:pt x="278" y="804"/>
                </a:lnTo>
                <a:lnTo>
                  <a:pt x="394" y="804"/>
                </a:lnTo>
                <a:lnTo>
                  <a:pt x="867" y="768"/>
                </a:lnTo>
                <a:lnTo>
                  <a:pt x="1760" y="643"/>
                </a:lnTo>
                <a:lnTo>
                  <a:pt x="2207" y="563"/>
                </a:lnTo>
                <a:lnTo>
                  <a:pt x="2546" y="492"/>
                </a:lnTo>
                <a:lnTo>
                  <a:pt x="3028" y="375"/>
                </a:lnTo>
                <a:lnTo>
                  <a:pt x="3296" y="250"/>
                </a:lnTo>
                <a:lnTo>
                  <a:pt x="3394" y="179"/>
                </a:lnTo>
                <a:lnTo>
                  <a:pt x="3421" y="152"/>
                </a:lnTo>
                <a:lnTo>
                  <a:pt x="3421" y="108"/>
                </a:lnTo>
                <a:lnTo>
                  <a:pt x="3359" y="54"/>
                </a:lnTo>
                <a:lnTo>
                  <a:pt x="3278" y="36"/>
                </a:lnTo>
                <a:lnTo>
                  <a:pt x="310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2" name="Google Shape;552;p15"/>
          <p:cNvSpPr/>
          <p:nvPr/>
        </p:nvSpPr>
        <p:spPr>
          <a:xfrm>
            <a:off x="5269357" y="4737338"/>
            <a:ext cx="112240" cy="53176"/>
          </a:xfrm>
          <a:custGeom>
            <a:avLst/>
            <a:gdLst/>
            <a:ahLst/>
            <a:cxnLst/>
            <a:rect l="l" t="t" r="r" b="b"/>
            <a:pathLst>
              <a:path w="3546" h="1680" extrusionOk="0">
                <a:moveTo>
                  <a:pt x="3197" y="0"/>
                </a:moveTo>
                <a:lnTo>
                  <a:pt x="3081" y="9"/>
                </a:lnTo>
                <a:lnTo>
                  <a:pt x="2813" y="36"/>
                </a:lnTo>
                <a:lnTo>
                  <a:pt x="2304" y="170"/>
                </a:lnTo>
                <a:lnTo>
                  <a:pt x="1625" y="456"/>
                </a:lnTo>
                <a:lnTo>
                  <a:pt x="1232" y="661"/>
                </a:lnTo>
                <a:lnTo>
                  <a:pt x="804" y="876"/>
                </a:lnTo>
                <a:lnTo>
                  <a:pt x="429" y="1108"/>
                </a:lnTo>
                <a:lnTo>
                  <a:pt x="295" y="1215"/>
                </a:lnTo>
                <a:lnTo>
                  <a:pt x="125" y="1438"/>
                </a:lnTo>
                <a:lnTo>
                  <a:pt x="18" y="1545"/>
                </a:lnTo>
                <a:lnTo>
                  <a:pt x="0" y="1572"/>
                </a:lnTo>
                <a:lnTo>
                  <a:pt x="27" y="1635"/>
                </a:lnTo>
                <a:lnTo>
                  <a:pt x="98" y="1670"/>
                </a:lnTo>
                <a:lnTo>
                  <a:pt x="206" y="1679"/>
                </a:lnTo>
                <a:lnTo>
                  <a:pt x="259" y="1670"/>
                </a:lnTo>
                <a:lnTo>
                  <a:pt x="661" y="1554"/>
                </a:lnTo>
                <a:lnTo>
                  <a:pt x="1072" y="1429"/>
                </a:lnTo>
                <a:lnTo>
                  <a:pt x="1518" y="1233"/>
                </a:lnTo>
                <a:lnTo>
                  <a:pt x="1965" y="1027"/>
                </a:lnTo>
                <a:lnTo>
                  <a:pt x="2375" y="867"/>
                </a:lnTo>
                <a:lnTo>
                  <a:pt x="3018" y="599"/>
                </a:lnTo>
                <a:lnTo>
                  <a:pt x="3367" y="393"/>
                </a:lnTo>
                <a:lnTo>
                  <a:pt x="3501" y="277"/>
                </a:lnTo>
                <a:lnTo>
                  <a:pt x="3545" y="224"/>
                </a:lnTo>
                <a:lnTo>
                  <a:pt x="3519" y="116"/>
                </a:lnTo>
                <a:lnTo>
                  <a:pt x="3402" y="36"/>
                </a:lnTo>
                <a:lnTo>
                  <a:pt x="319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3" name="Google Shape;553;p15"/>
          <p:cNvSpPr/>
          <p:nvPr/>
        </p:nvSpPr>
        <p:spPr>
          <a:xfrm>
            <a:off x="5019525" y="4690689"/>
            <a:ext cx="94419" cy="29152"/>
          </a:xfrm>
          <a:custGeom>
            <a:avLst/>
            <a:gdLst/>
            <a:ahLst/>
            <a:cxnLst/>
            <a:rect l="l" t="t" r="r" b="b"/>
            <a:pathLst>
              <a:path w="2983" h="921" extrusionOk="0">
                <a:moveTo>
                  <a:pt x="2250" y="1"/>
                </a:moveTo>
                <a:lnTo>
                  <a:pt x="1750" y="28"/>
                </a:lnTo>
                <a:lnTo>
                  <a:pt x="1241" y="108"/>
                </a:lnTo>
                <a:lnTo>
                  <a:pt x="768" y="233"/>
                </a:lnTo>
                <a:lnTo>
                  <a:pt x="366" y="394"/>
                </a:lnTo>
                <a:lnTo>
                  <a:pt x="89" y="581"/>
                </a:lnTo>
                <a:lnTo>
                  <a:pt x="0" y="733"/>
                </a:lnTo>
                <a:lnTo>
                  <a:pt x="0" y="840"/>
                </a:lnTo>
                <a:lnTo>
                  <a:pt x="18" y="894"/>
                </a:lnTo>
                <a:lnTo>
                  <a:pt x="45" y="921"/>
                </a:lnTo>
                <a:lnTo>
                  <a:pt x="98" y="921"/>
                </a:lnTo>
                <a:lnTo>
                  <a:pt x="268" y="885"/>
                </a:lnTo>
                <a:lnTo>
                  <a:pt x="563" y="787"/>
                </a:lnTo>
                <a:lnTo>
                  <a:pt x="973" y="599"/>
                </a:lnTo>
                <a:lnTo>
                  <a:pt x="1286" y="501"/>
                </a:lnTo>
                <a:lnTo>
                  <a:pt x="1661" y="430"/>
                </a:lnTo>
                <a:lnTo>
                  <a:pt x="2411" y="385"/>
                </a:lnTo>
                <a:lnTo>
                  <a:pt x="2786" y="340"/>
                </a:lnTo>
                <a:lnTo>
                  <a:pt x="2867" y="322"/>
                </a:lnTo>
                <a:lnTo>
                  <a:pt x="2965" y="260"/>
                </a:lnTo>
                <a:lnTo>
                  <a:pt x="2983" y="188"/>
                </a:lnTo>
                <a:lnTo>
                  <a:pt x="2920" y="117"/>
                </a:lnTo>
                <a:lnTo>
                  <a:pt x="2849" y="90"/>
                </a:lnTo>
                <a:lnTo>
                  <a:pt x="2679" y="37"/>
                </a:lnTo>
                <a:lnTo>
                  <a:pt x="225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4" name="Google Shape;554;p15"/>
          <p:cNvSpPr/>
          <p:nvPr/>
        </p:nvSpPr>
        <p:spPr>
          <a:xfrm>
            <a:off x="5515517" y="4657932"/>
            <a:ext cx="162820" cy="73782"/>
          </a:xfrm>
          <a:custGeom>
            <a:avLst/>
            <a:gdLst/>
            <a:ahLst/>
            <a:cxnLst/>
            <a:rect l="l" t="t" r="r" b="b"/>
            <a:pathLst>
              <a:path w="5144" h="2331" extrusionOk="0">
                <a:moveTo>
                  <a:pt x="4554" y="0"/>
                </a:moveTo>
                <a:lnTo>
                  <a:pt x="4331" y="18"/>
                </a:lnTo>
                <a:lnTo>
                  <a:pt x="3974" y="72"/>
                </a:lnTo>
                <a:lnTo>
                  <a:pt x="3286" y="250"/>
                </a:lnTo>
                <a:lnTo>
                  <a:pt x="2322" y="607"/>
                </a:lnTo>
                <a:lnTo>
                  <a:pt x="1759" y="857"/>
                </a:lnTo>
                <a:lnTo>
                  <a:pt x="1206" y="1107"/>
                </a:lnTo>
                <a:lnTo>
                  <a:pt x="464" y="1554"/>
                </a:lnTo>
                <a:lnTo>
                  <a:pt x="197" y="1795"/>
                </a:lnTo>
                <a:lnTo>
                  <a:pt x="63" y="1974"/>
                </a:lnTo>
                <a:lnTo>
                  <a:pt x="18" y="2063"/>
                </a:lnTo>
                <a:lnTo>
                  <a:pt x="0" y="2134"/>
                </a:lnTo>
                <a:lnTo>
                  <a:pt x="89" y="2242"/>
                </a:lnTo>
                <a:lnTo>
                  <a:pt x="268" y="2313"/>
                </a:lnTo>
                <a:lnTo>
                  <a:pt x="509" y="2331"/>
                </a:lnTo>
                <a:lnTo>
                  <a:pt x="634" y="2304"/>
                </a:lnTo>
                <a:lnTo>
                  <a:pt x="929" y="2215"/>
                </a:lnTo>
                <a:lnTo>
                  <a:pt x="1447" y="2009"/>
                </a:lnTo>
                <a:lnTo>
                  <a:pt x="2170" y="1652"/>
                </a:lnTo>
                <a:lnTo>
                  <a:pt x="2661" y="1411"/>
                </a:lnTo>
                <a:lnTo>
                  <a:pt x="3224" y="1197"/>
                </a:lnTo>
                <a:lnTo>
                  <a:pt x="4420" y="795"/>
                </a:lnTo>
                <a:lnTo>
                  <a:pt x="4956" y="563"/>
                </a:lnTo>
                <a:lnTo>
                  <a:pt x="5037" y="518"/>
                </a:lnTo>
                <a:lnTo>
                  <a:pt x="5126" y="420"/>
                </a:lnTo>
                <a:lnTo>
                  <a:pt x="5144" y="313"/>
                </a:lnTo>
                <a:lnTo>
                  <a:pt x="5090" y="214"/>
                </a:lnTo>
                <a:lnTo>
                  <a:pt x="4929" y="89"/>
                </a:lnTo>
                <a:lnTo>
                  <a:pt x="455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5" name="Google Shape;555;p15"/>
          <p:cNvSpPr/>
          <p:nvPr/>
        </p:nvSpPr>
        <p:spPr>
          <a:xfrm>
            <a:off x="5570047" y="4585837"/>
            <a:ext cx="121862" cy="40737"/>
          </a:xfrm>
          <a:custGeom>
            <a:avLst/>
            <a:gdLst/>
            <a:ahLst/>
            <a:cxnLst/>
            <a:rect l="l" t="t" r="r" b="b"/>
            <a:pathLst>
              <a:path w="3850" h="1287" extrusionOk="0">
                <a:moveTo>
                  <a:pt x="3439" y="1"/>
                </a:moveTo>
                <a:lnTo>
                  <a:pt x="3162" y="19"/>
                </a:lnTo>
                <a:lnTo>
                  <a:pt x="2662" y="81"/>
                </a:lnTo>
                <a:lnTo>
                  <a:pt x="1965" y="260"/>
                </a:lnTo>
                <a:lnTo>
                  <a:pt x="1492" y="394"/>
                </a:lnTo>
                <a:lnTo>
                  <a:pt x="1019" y="546"/>
                </a:lnTo>
                <a:lnTo>
                  <a:pt x="545" y="697"/>
                </a:lnTo>
                <a:lnTo>
                  <a:pt x="313" y="787"/>
                </a:lnTo>
                <a:lnTo>
                  <a:pt x="117" y="912"/>
                </a:lnTo>
                <a:lnTo>
                  <a:pt x="45" y="1037"/>
                </a:lnTo>
                <a:lnTo>
                  <a:pt x="10" y="1117"/>
                </a:lnTo>
                <a:lnTo>
                  <a:pt x="1" y="1153"/>
                </a:lnTo>
                <a:lnTo>
                  <a:pt x="72" y="1224"/>
                </a:lnTo>
                <a:lnTo>
                  <a:pt x="143" y="1242"/>
                </a:lnTo>
                <a:lnTo>
                  <a:pt x="394" y="1278"/>
                </a:lnTo>
                <a:lnTo>
                  <a:pt x="795" y="1287"/>
                </a:lnTo>
                <a:lnTo>
                  <a:pt x="1036" y="1242"/>
                </a:lnTo>
                <a:lnTo>
                  <a:pt x="1599" y="1108"/>
                </a:lnTo>
                <a:lnTo>
                  <a:pt x="2144" y="956"/>
                </a:lnTo>
                <a:lnTo>
                  <a:pt x="2617" y="823"/>
                </a:lnTo>
                <a:lnTo>
                  <a:pt x="3260" y="608"/>
                </a:lnTo>
                <a:lnTo>
                  <a:pt x="3635" y="430"/>
                </a:lnTo>
                <a:lnTo>
                  <a:pt x="3796" y="314"/>
                </a:lnTo>
                <a:lnTo>
                  <a:pt x="3849" y="269"/>
                </a:lnTo>
                <a:lnTo>
                  <a:pt x="3840" y="162"/>
                </a:lnTo>
                <a:lnTo>
                  <a:pt x="3733" y="63"/>
                </a:lnTo>
                <a:lnTo>
                  <a:pt x="3555" y="10"/>
                </a:lnTo>
                <a:lnTo>
                  <a:pt x="343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6" name="Google Shape;556;p15"/>
          <p:cNvSpPr/>
          <p:nvPr/>
        </p:nvSpPr>
        <p:spPr>
          <a:xfrm>
            <a:off x="5578244" y="4545422"/>
            <a:ext cx="110277" cy="18707"/>
          </a:xfrm>
          <a:custGeom>
            <a:avLst/>
            <a:gdLst/>
            <a:ahLst/>
            <a:cxnLst/>
            <a:rect l="l" t="t" r="r" b="b"/>
            <a:pathLst>
              <a:path w="3484" h="591" extrusionOk="0">
                <a:moveTo>
                  <a:pt x="2885" y="1"/>
                </a:moveTo>
                <a:lnTo>
                  <a:pt x="2099" y="19"/>
                </a:lnTo>
                <a:lnTo>
                  <a:pt x="920" y="144"/>
                </a:lnTo>
                <a:lnTo>
                  <a:pt x="206" y="269"/>
                </a:lnTo>
                <a:lnTo>
                  <a:pt x="99" y="305"/>
                </a:lnTo>
                <a:lnTo>
                  <a:pt x="1" y="394"/>
                </a:lnTo>
                <a:lnTo>
                  <a:pt x="18" y="492"/>
                </a:lnTo>
                <a:lnTo>
                  <a:pt x="161" y="555"/>
                </a:lnTo>
                <a:lnTo>
                  <a:pt x="286" y="572"/>
                </a:lnTo>
                <a:lnTo>
                  <a:pt x="1036" y="590"/>
                </a:lnTo>
                <a:lnTo>
                  <a:pt x="2242" y="528"/>
                </a:lnTo>
                <a:lnTo>
                  <a:pt x="2992" y="412"/>
                </a:lnTo>
                <a:lnTo>
                  <a:pt x="3331" y="331"/>
                </a:lnTo>
                <a:lnTo>
                  <a:pt x="3412" y="305"/>
                </a:lnTo>
                <a:lnTo>
                  <a:pt x="3483" y="215"/>
                </a:lnTo>
                <a:lnTo>
                  <a:pt x="3465" y="126"/>
                </a:lnTo>
                <a:lnTo>
                  <a:pt x="3349" y="55"/>
                </a:lnTo>
                <a:lnTo>
                  <a:pt x="3251" y="37"/>
                </a:lnTo>
                <a:lnTo>
                  <a:pt x="288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7" name="Google Shape;557;p15"/>
          <p:cNvSpPr/>
          <p:nvPr/>
        </p:nvSpPr>
        <p:spPr>
          <a:xfrm>
            <a:off x="5781172" y="4606472"/>
            <a:ext cx="140790" cy="46687"/>
          </a:xfrm>
          <a:custGeom>
            <a:avLst/>
            <a:gdLst/>
            <a:ahLst/>
            <a:cxnLst/>
            <a:rect l="l" t="t" r="r" b="b"/>
            <a:pathLst>
              <a:path w="4448" h="1475" extrusionOk="0">
                <a:moveTo>
                  <a:pt x="3840" y="1"/>
                </a:moveTo>
                <a:lnTo>
                  <a:pt x="3269" y="19"/>
                </a:lnTo>
                <a:lnTo>
                  <a:pt x="2688" y="99"/>
                </a:lnTo>
                <a:lnTo>
                  <a:pt x="2117" y="224"/>
                </a:lnTo>
                <a:lnTo>
                  <a:pt x="1295" y="483"/>
                </a:lnTo>
                <a:lnTo>
                  <a:pt x="590" y="796"/>
                </a:lnTo>
                <a:lnTo>
                  <a:pt x="215" y="1010"/>
                </a:lnTo>
                <a:lnTo>
                  <a:pt x="72" y="1126"/>
                </a:lnTo>
                <a:lnTo>
                  <a:pt x="27" y="1162"/>
                </a:lnTo>
                <a:lnTo>
                  <a:pt x="0" y="1233"/>
                </a:lnTo>
                <a:lnTo>
                  <a:pt x="54" y="1340"/>
                </a:lnTo>
                <a:lnTo>
                  <a:pt x="259" y="1447"/>
                </a:lnTo>
                <a:lnTo>
                  <a:pt x="545" y="1474"/>
                </a:lnTo>
                <a:lnTo>
                  <a:pt x="697" y="1439"/>
                </a:lnTo>
                <a:lnTo>
                  <a:pt x="1572" y="1135"/>
                </a:lnTo>
                <a:lnTo>
                  <a:pt x="2492" y="849"/>
                </a:lnTo>
                <a:lnTo>
                  <a:pt x="2947" y="742"/>
                </a:lnTo>
                <a:lnTo>
                  <a:pt x="3885" y="546"/>
                </a:lnTo>
                <a:lnTo>
                  <a:pt x="4305" y="403"/>
                </a:lnTo>
                <a:lnTo>
                  <a:pt x="4394" y="358"/>
                </a:lnTo>
                <a:lnTo>
                  <a:pt x="4447" y="242"/>
                </a:lnTo>
                <a:lnTo>
                  <a:pt x="4385" y="126"/>
                </a:lnTo>
                <a:lnTo>
                  <a:pt x="4224" y="37"/>
                </a:lnTo>
                <a:lnTo>
                  <a:pt x="4108" y="19"/>
                </a:lnTo>
                <a:lnTo>
                  <a:pt x="384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8" name="Google Shape;558;p15"/>
          <p:cNvSpPr/>
          <p:nvPr/>
        </p:nvSpPr>
        <p:spPr>
          <a:xfrm>
            <a:off x="5847855" y="4542605"/>
            <a:ext cx="134017" cy="28012"/>
          </a:xfrm>
          <a:custGeom>
            <a:avLst/>
            <a:gdLst/>
            <a:ahLst/>
            <a:cxnLst/>
            <a:rect l="l" t="t" r="r" b="b"/>
            <a:pathLst>
              <a:path w="4234" h="885" extrusionOk="0">
                <a:moveTo>
                  <a:pt x="4073" y="1"/>
                </a:moveTo>
                <a:lnTo>
                  <a:pt x="4010" y="10"/>
                </a:lnTo>
                <a:lnTo>
                  <a:pt x="3126" y="144"/>
                </a:lnTo>
                <a:lnTo>
                  <a:pt x="1358" y="349"/>
                </a:lnTo>
                <a:lnTo>
                  <a:pt x="447" y="411"/>
                </a:lnTo>
                <a:lnTo>
                  <a:pt x="242" y="429"/>
                </a:lnTo>
                <a:lnTo>
                  <a:pt x="63" y="528"/>
                </a:lnTo>
                <a:lnTo>
                  <a:pt x="1" y="617"/>
                </a:lnTo>
                <a:lnTo>
                  <a:pt x="1" y="697"/>
                </a:lnTo>
                <a:lnTo>
                  <a:pt x="54" y="778"/>
                </a:lnTo>
                <a:lnTo>
                  <a:pt x="162" y="840"/>
                </a:lnTo>
                <a:lnTo>
                  <a:pt x="340" y="876"/>
                </a:lnTo>
                <a:lnTo>
                  <a:pt x="447" y="885"/>
                </a:lnTo>
                <a:lnTo>
                  <a:pt x="965" y="876"/>
                </a:lnTo>
                <a:lnTo>
                  <a:pt x="1983" y="795"/>
                </a:lnTo>
                <a:lnTo>
                  <a:pt x="2939" y="617"/>
                </a:lnTo>
                <a:lnTo>
                  <a:pt x="3805" y="340"/>
                </a:lnTo>
                <a:lnTo>
                  <a:pt x="4189" y="161"/>
                </a:lnTo>
                <a:lnTo>
                  <a:pt x="4225" y="144"/>
                </a:lnTo>
                <a:lnTo>
                  <a:pt x="4234" y="81"/>
                </a:lnTo>
                <a:lnTo>
                  <a:pt x="4180" y="27"/>
                </a:lnTo>
                <a:lnTo>
                  <a:pt x="4073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9" name="Google Shape;559;p15"/>
          <p:cNvSpPr/>
          <p:nvPr/>
        </p:nvSpPr>
        <p:spPr>
          <a:xfrm>
            <a:off x="5668979" y="4698885"/>
            <a:ext cx="120723" cy="55170"/>
          </a:xfrm>
          <a:custGeom>
            <a:avLst/>
            <a:gdLst/>
            <a:ahLst/>
            <a:cxnLst/>
            <a:rect l="l" t="t" r="r" b="b"/>
            <a:pathLst>
              <a:path w="3814" h="1743" extrusionOk="0">
                <a:moveTo>
                  <a:pt x="3536" y="1"/>
                </a:moveTo>
                <a:lnTo>
                  <a:pt x="3465" y="19"/>
                </a:lnTo>
                <a:lnTo>
                  <a:pt x="2992" y="153"/>
                </a:lnTo>
                <a:lnTo>
                  <a:pt x="2108" y="483"/>
                </a:lnTo>
                <a:lnTo>
                  <a:pt x="866" y="1064"/>
                </a:lnTo>
                <a:lnTo>
                  <a:pt x="107" y="1465"/>
                </a:lnTo>
                <a:lnTo>
                  <a:pt x="54" y="1492"/>
                </a:lnTo>
                <a:lnTo>
                  <a:pt x="0" y="1555"/>
                </a:lnTo>
                <a:lnTo>
                  <a:pt x="27" y="1644"/>
                </a:lnTo>
                <a:lnTo>
                  <a:pt x="197" y="1724"/>
                </a:lnTo>
                <a:lnTo>
                  <a:pt x="447" y="1742"/>
                </a:lnTo>
                <a:lnTo>
                  <a:pt x="572" y="1698"/>
                </a:lnTo>
                <a:lnTo>
                  <a:pt x="1438" y="1367"/>
                </a:lnTo>
                <a:lnTo>
                  <a:pt x="2715" y="805"/>
                </a:lnTo>
                <a:lnTo>
                  <a:pt x="3465" y="394"/>
                </a:lnTo>
                <a:lnTo>
                  <a:pt x="3777" y="171"/>
                </a:lnTo>
                <a:lnTo>
                  <a:pt x="3813" y="135"/>
                </a:lnTo>
                <a:lnTo>
                  <a:pt x="3786" y="63"/>
                </a:lnTo>
                <a:lnTo>
                  <a:pt x="3679" y="19"/>
                </a:lnTo>
                <a:lnTo>
                  <a:pt x="35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0" name="Google Shape;560;p15"/>
          <p:cNvSpPr/>
          <p:nvPr/>
        </p:nvSpPr>
        <p:spPr>
          <a:xfrm>
            <a:off x="6124556" y="4517160"/>
            <a:ext cx="128066" cy="41022"/>
          </a:xfrm>
          <a:custGeom>
            <a:avLst/>
            <a:gdLst/>
            <a:ahLst/>
            <a:cxnLst/>
            <a:rect l="l" t="t" r="r" b="b"/>
            <a:pathLst>
              <a:path w="4046" h="1296" extrusionOk="0">
                <a:moveTo>
                  <a:pt x="3420" y="1"/>
                </a:moveTo>
                <a:lnTo>
                  <a:pt x="2938" y="46"/>
                </a:lnTo>
                <a:lnTo>
                  <a:pt x="2224" y="206"/>
                </a:lnTo>
                <a:lnTo>
                  <a:pt x="1795" y="322"/>
                </a:lnTo>
                <a:lnTo>
                  <a:pt x="1331" y="456"/>
                </a:lnTo>
                <a:lnTo>
                  <a:pt x="491" y="769"/>
                </a:lnTo>
                <a:lnTo>
                  <a:pt x="116" y="956"/>
                </a:lnTo>
                <a:lnTo>
                  <a:pt x="63" y="983"/>
                </a:lnTo>
                <a:lnTo>
                  <a:pt x="0" y="1055"/>
                </a:lnTo>
                <a:lnTo>
                  <a:pt x="9" y="1153"/>
                </a:lnTo>
                <a:lnTo>
                  <a:pt x="179" y="1260"/>
                </a:lnTo>
                <a:lnTo>
                  <a:pt x="447" y="1296"/>
                </a:lnTo>
                <a:lnTo>
                  <a:pt x="590" y="1269"/>
                </a:lnTo>
                <a:lnTo>
                  <a:pt x="1465" y="1037"/>
                </a:lnTo>
                <a:lnTo>
                  <a:pt x="2340" y="796"/>
                </a:lnTo>
                <a:lnTo>
                  <a:pt x="2751" y="698"/>
                </a:lnTo>
                <a:lnTo>
                  <a:pt x="3394" y="537"/>
                </a:lnTo>
                <a:lnTo>
                  <a:pt x="3769" y="412"/>
                </a:lnTo>
                <a:lnTo>
                  <a:pt x="3938" y="331"/>
                </a:lnTo>
                <a:lnTo>
                  <a:pt x="4010" y="278"/>
                </a:lnTo>
                <a:lnTo>
                  <a:pt x="4045" y="171"/>
                </a:lnTo>
                <a:lnTo>
                  <a:pt x="3956" y="81"/>
                </a:lnTo>
                <a:lnTo>
                  <a:pt x="3787" y="10"/>
                </a:lnTo>
                <a:lnTo>
                  <a:pt x="366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1" name="Google Shape;561;p15"/>
          <p:cNvSpPr/>
          <p:nvPr/>
        </p:nvSpPr>
        <p:spPr>
          <a:xfrm>
            <a:off x="6070849" y="4459528"/>
            <a:ext cx="143607" cy="34216"/>
          </a:xfrm>
          <a:custGeom>
            <a:avLst/>
            <a:gdLst/>
            <a:ahLst/>
            <a:cxnLst/>
            <a:rect l="l" t="t" r="r" b="b"/>
            <a:pathLst>
              <a:path w="4537" h="1081" extrusionOk="0">
                <a:moveTo>
                  <a:pt x="3492" y="0"/>
                </a:moveTo>
                <a:lnTo>
                  <a:pt x="2626" y="72"/>
                </a:lnTo>
                <a:lnTo>
                  <a:pt x="1492" y="295"/>
                </a:lnTo>
                <a:lnTo>
                  <a:pt x="483" y="625"/>
                </a:lnTo>
                <a:lnTo>
                  <a:pt x="81" y="804"/>
                </a:lnTo>
                <a:lnTo>
                  <a:pt x="1" y="858"/>
                </a:lnTo>
                <a:lnTo>
                  <a:pt x="1" y="965"/>
                </a:lnTo>
                <a:lnTo>
                  <a:pt x="134" y="1054"/>
                </a:lnTo>
                <a:lnTo>
                  <a:pt x="340" y="1081"/>
                </a:lnTo>
                <a:lnTo>
                  <a:pt x="456" y="1054"/>
                </a:lnTo>
                <a:lnTo>
                  <a:pt x="911" y="902"/>
                </a:lnTo>
                <a:lnTo>
                  <a:pt x="1867" y="643"/>
                </a:lnTo>
                <a:lnTo>
                  <a:pt x="2385" y="545"/>
                </a:lnTo>
                <a:lnTo>
                  <a:pt x="2867" y="465"/>
                </a:lnTo>
                <a:lnTo>
                  <a:pt x="3858" y="366"/>
                </a:lnTo>
                <a:lnTo>
                  <a:pt x="4340" y="304"/>
                </a:lnTo>
                <a:lnTo>
                  <a:pt x="4430" y="286"/>
                </a:lnTo>
                <a:lnTo>
                  <a:pt x="4528" y="206"/>
                </a:lnTo>
                <a:lnTo>
                  <a:pt x="4537" y="116"/>
                </a:lnTo>
                <a:lnTo>
                  <a:pt x="4439" y="45"/>
                </a:lnTo>
                <a:lnTo>
                  <a:pt x="4340" y="27"/>
                </a:lnTo>
                <a:lnTo>
                  <a:pt x="406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2" name="Google Shape;562;p15"/>
          <p:cNvSpPr/>
          <p:nvPr/>
        </p:nvSpPr>
        <p:spPr>
          <a:xfrm>
            <a:off x="6016034" y="4613276"/>
            <a:ext cx="160573" cy="57101"/>
          </a:xfrm>
          <a:custGeom>
            <a:avLst/>
            <a:gdLst/>
            <a:ahLst/>
            <a:cxnLst/>
            <a:rect l="l" t="t" r="r" b="b"/>
            <a:pathLst>
              <a:path w="5073" h="1804" extrusionOk="0">
                <a:moveTo>
                  <a:pt x="4876" y="0"/>
                </a:moveTo>
                <a:lnTo>
                  <a:pt x="4465" y="54"/>
                </a:lnTo>
                <a:lnTo>
                  <a:pt x="3661" y="206"/>
                </a:lnTo>
                <a:lnTo>
                  <a:pt x="2500" y="518"/>
                </a:lnTo>
                <a:lnTo>
                  <a:pt x="1804" y="759"/>
                </a:lnTo>
                <a:lnTo>
                  <a:pt x="1259" y="947"/>
                </a:lnTo>
                <a:lnTo>
                  <a:pt x="438" y="1277"/>
                </a:lnTo>
                <a:lnTo>
                  <a:pt x="143" y="1474"/>
                </a:lnTo>
                <a:lnTo>
                  <a:pt x="27" y="1625"/>
                </a:lnTo>
                <a:lnTo>
                  <a:pt x="0" y="1706"/>
                </a:lnTo>
                <a:lnTo>
                  <a:pt x="0" y="1742"/>
                </a:lnTo>
                <a:lnTo>
                  <a:pt x="116" y="1795"/>
                </a:lnTo>
                <a:lnTo>
                  <a:pt x="188" y="1804"/>
                </a:lnTo>
                <a:lnTo>
                  <a:pt x="509" y="1786"/>
                </a:lnTo>
                <a:lnTo>
                  <a:pt x="1134" y="1634"/>
                </a:lnTo>
                <a:lnTo>
                  <a:pt x="2009" y="1268"/>
                </a:lnTo>
                <a:lnTo>
                  <a:pt x="2536" y="1054"/>
                </a:lnTo>
                <a:lnTo>
                  <a:pt x="3161" y="831"/>
                </a:lnTo>
                <a:lnTo>
                  <a:pt x="4438" y="375"/>
                </a:lnTo>
                <a:lnTo>
                  <a:pt x="5019" y="125"/>
                </a:lnTo>
                <a:lnTo>
                  <a:pt x="5063" y="107"/>
                </a:lnTo>
                <a:lnTo>
                  <a:pt x="5072" y="54"/>
                </a:lnTo>
                <a:lnTo>
                  <a:pt x="497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3" name="Google Shape;563;p15"/>
          <p:cNvSpPr/>
          <p:nvPr/>
        </p:nvSpPr>
        <p:spPr>
          <a:xfrm>
            <a:off x="4653798" y="5076199"/>
            <a:ext cx="101794" cy="56278"/>
          </a:xfrm>
          <a:custGeom>
            <a:avLst/>
            <a:gdLst/>
            <a:ahLst/>
            <a:cxnLst/>
            <a:rect l="l" t="t" r="r" b="b"/>
            <a:pathLst>
              <a:path w="3216" h="1778" extrusionOk="0">
                <a:moveTo>
                  <a:pt x="3028" y="0"/>
                </a:moveTo>
                <a:lnTo>
                  <a:pt x="2751" y="27"/>
                </a:lnTo>
                <a:lnTo>
                  <a:pt x="2224" y="143"/>
                </a:lnTo>
                <a:lnTo>
                  <a:pt x="1742" y="313"/>
                </a:lnTo>
                <a:lnTo>
                  <a:pt x="1313" y="527"/>
                </a:lnTo>
                <a:lnTo>
                  <a:pt x="938" y="759"/>
                </a:lnTo>
                <a:lnTo>
                  <a:pt x="608" y="1018"/>
                </a:lnTo>
                <a:lnTo>
                  <a:pt x="197" y="1420"/>
                </a:lnTo>
                <a:lnTo>
                  <a:pt x="10" y="1679"/>
                </a:lnTo>
                <a:lnTo>
                  <a:pt x="1" y="1715"/>
                </a:lnTo>
                <a:lnTo>
                  <a:pt x="45" y="1760"/>
                </a:lnTo>
                <a:lnTo>
                  <a:pt x="206" y="1777"/>
                </a:lnTo>
                <a:lnTo>
                  <a:pt x="286" y="1742"/>
                </a:lnTo>
                <a:lnTo>
                  <a:pt x="590" y="1501"/>
                </a:lnTo>
                <a:lnTo>
                  <a:pt x="1296" y="1063"/>
                </a:lnTo>
                <a:lnTo>
                  <a:pt x="1679" y="858"/>
                </a:lnTo>
                <a:lnTo>
                  <a:pt x="2046" y="679"/>
                </a:lnTo>
                <a:lnTo>
                  <a:pt x="2840" y="322"/>
                </a:lnTo>
                <a:lnTo>
                  <a:pt x="3180" y="125"/>
                </a:lnTo>
                <a:lnTo>
                  <a:pt x="3207" y="108"/>
                </a:lnTo>
                <a:lnTo>
                  <a:pt x="3215" y="54"/>
                </a:lnTo>
                <a:lnTo>
                  <a:pt x="313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4" name="Google Shape;564;p15"/>
          <p:cNvSpPr/>
          <p:nvPr/>
        </p:nvSpPr>
        <p:spPr>
          <a:xfrm>
            <a:off x="4986201" y="5034520"/>
            <a:ext cx="126072" cy="84259"/>
          </a:xfrm>
          <a:custGeom>
            <a:avLst/>
            <a:gdLst/>
            <a:ahLst/>
            <a:cxnLst/>
            <a:rect l="l" t="t" r="r" b="b"/>
            <a:pathLst>
              <a:path w="3983" h="2662" extrusionOk="0">
                <a:moveTo>
                  <a:pt x="3599" y="0"/>
                </a:moveTo>
                <a:lnTo>
                  <a:pt x="3465" y="18"/>
                </a:lnTo>
                <a:lnTo>
                  <a:pt x="3152" y="90"/>
                </a:lnTo>
                <a:lnTo>
                  <a:pt x="2527" y="286"/>
                </a:lnTo>
                <a:lnTo>
                  <a:pt x="1947" y="536"/>
                </a:lnTo>
                <a:lnTo>
                  <a:pt x="1411" y="831"/>
                </a:lnTo>
                <a:lnTo>
                  <a:pt x="947" y="1152"/>
                </a:lnTo>
                <a:lnTo>
                  <a:pt x="554" y="1501"/>
                </a:lnTo>
                <a:lnTo>
                  <a:pt x="250" y="1858"/>
                </a:lnTo>
                <a:lnTo>
                  <a:pt x="54" y="2215"/>
                </a:lnTo>
                <a:lnTo>
                  <a:pt x="9" y="2385"/>
                </a:lnTo>
                <a:lnTo>
                  <a:pt x="0" y="2438"/>
                </a:lnTo>
                <a:lnTo>
                  <a:pt x="54" y="2537"/>
                </a:lnTo>
                <a:lnTo>
                  <a:pt x="232" y="2626"/>
                </a:lnTo>
                <a:lnTo>
                  <a:pt x="581" y="2662"/>
                </a:lnTo>
                <a:lnTo>
                  <a:pt x="938" y="2599"/>
                </a:lnTo>
                <a:lnTo>
                  <a:pt x="1063" y="2528"/>
                </a:lnTo>
                <a:lnTo>
                  <a:pt x="1429" y="2251"/>
                </a:lnTo>
                <a:lnTo>
                  <a:pt x="2063" y="1670"/>
                </a:lnTo>
                <a:lnTo>
                  <a:pt x="2420" y="1385"/>
                </a:lnTo>
                <a:lnTo>
                  <a:pt x="2795" y="1126"/>
                </a:lnTo>
                <a:lnTo>
                  <a:pt x="3599" y="599"/>
                </a:lnTo>
                <a:lnTo>
                  <a:pt x="3938" y="331"/>
                </a:lnTo>
                <a:lnTo>
                  <a:pt x="3983" y="268"/>
                </a:lnTo>
                <a:lnTo>
                  <a:pt x="3956" y="143"/>
                </a:lnTo>
                <a:lnTo>
                  <a:pt x="3822" y="45"/>
                </a:lnTo>
                <a:lnTo>
                  <a:pt x="3599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5" name="Google Shape;565;p15"/>
          <p:cNvSpPr/>
          <p:nvPr/>
        </p:nvSpPr>
        <p:spPr>
          <a:xfrm>
            <a:off x="4919453" y="4959764"/>
            <a:ext cx="107175" cy="60520"/>
          </a:xfrm>
          <a:custGeom>
            <a:avLst/>
            <a:gdLst/>
            <a:ahLst/>
            <a:cxnLst/>
            <a:rect l="l" t="t" r="r" b="b"/>
            <a:pathLst>
              <a:path w="3386" h="1912" extrusionOk="0">
                <a:moveTo>
                  <a:pt x="2930" y="0"/>
                </a:moveTo>
                <a:lnTo>
                  <a:pt x="2662" y="18"/>
                </a:lnTo>
                <a:lnTo>
                  <a:pt x="2162" y="134"/>
                </a:lnTo>
                <a:lnTo>
                  <a:pt x="1492" y="429"/>
                </a:lnTo>
                <a:lnTo>
                  <a:pt x="1144" y="634"/>
                </a:lnTo>
                <a:lnTo>
                  <a:pt x="769" y="849"/>
                </a:lnTo>
                <a:lnTo>
                  <a:pt x="278" y="1197"/>
                </a:lnTo>
                <a:lnTo>
                  <a:pt x="63" y="1456"/>
                </a:lnTo>
                <a:lnTo>
                  <a:pt x="10" y="1590"/>
                </a:lnTo>
                <a:lnTo>
                  <a:pt x="1" y="1652"/>
                </a:lnTo>
                <a:lnTo>
                  <a:pt x="81" y="1768"/>
                </a:lnTo>
                <a:lnTo>
                  <a:pt x="340" y="1876"/>
                </a:lnTo>
                <a:lnTo>
                  <a:pt x="813" y="1911"/>
                </a:lnTo>
                <a:lnTo>
                  <a:pt x="1126" y="1840"/>
                </a:lnTo>
                <a:lnTo>
                  <a:pt x="1260" y="1742"/>
                </a:lnTo>
                <a:lnTo>
                  <a:pt x="1287" y="1679"/>
                </a:lnTo>
                <a:lnTo>
                  <a:pt x="1331" y="1581"/>
                </a:lnTo>
                <a:lnTo>
                  <a:pt x="1555" y="1384"/>
                </a:lnTo>
                <a:lnTo>
                  <a:pt x="2046" y="1117"/>
                </a:lnTo>
                <a:lnTo>
                  <a:pt x="2340" y="965"/>
                </a:lnTo>
                <a:lnTo>
                  <a:pt x="2635" y="822"/>
                </a:lnTo>
                <a:lnTo>
                  <a:pt x="3091" y="572"/>
                </a:lnTo>
                <a:lnTo>
                  <a:pt x="3314" y="393"/>
                </a:lnTo>
                <a:lnTo>
                  <a:pt x="3367" y="295"/>
                </a:lnTo>
                <a:lnTo>
                  <a:pt x="3385" y="241"/>
                </a:lnTo>
                <a:lnTo>
                  <a:pt x="3341" y="134"/>
                </a:lnTo>
                <a:lnTo>
                  <a:pt x="3225" y="54"/>
                </a:lnTo>
                <a:lnTo>
                  <a:pt x="3037" y="9"/>
                </a:lnTo>
                <a:lnTo>
                  <a:pt x="293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6" name="Google Shape;566;p15"/>
          <p:cNvSpPr/>
          <p:nvPr/>
        </p:nvSpPr>
        <p:spPr>
          <a:xfrm>
            <a:off x="5180900" y="4900961"/>
            <a:ext cx="113348" cy="74383"/>
          </a:xfrm>
          <a:custGeom>
            <a:avLst/>
            <a:gdLst/>
            <a:ahLst/>
            <a:cxnLst/>
            <a:rect l="l" t="t" r="r" b="b"/>
            <a:pathLst>
              <a:path w="3581" h="2350" extrusionOk="0">
                <a:moveTo>
                  <a:pt x="2875" y="1"/>
                </a:moveTo>
                <a:lnTo>
                  <a:pt x="2545" y="28"/>
                </a:lnTo>
                <a:lnTo>
                  <a:pt x="2063" y="135"/>
                </a:lnTo>
                <a:lnTo>
                  <a:pt x="1482" y="367"/>
                </a:lnTo>
                <a:lnTo>
                  <a:pt x="991" y="644"/>
                </a:lnTo>
                <a:lnTo>
                  <a:pt x="804" y="769"/>
                </a:lnTo>
                <a:lnTo>
                  <a:pt x="598" y="921"/>
                </a:lnTo>
                <a:lnTo>
                  <a:pt x="286" y="1242"/>
                </a:lnTo>
                <a:lnTo>
                  <a:pt x="80" y="1581"/>
                </a:lnTo>
                <a:lnTo>
                  <a:pt x="0" y="1939"/>
                </a:lnTo>
                <a:lnTo>
                  <a:pt x="27" y="2117"/>
                </a:lnTo>
                <a:lnTo>
                  <a:pt x="45" y="2171"/>
                </a:lnTo>
                <a:lnTo>
                  <a:pt x="116" y="2242"/>
                </a:lnTo>
                <a:lnTo>
                  <a:pt x="286" y="2323"/>
                </a:lnTo>
                <a:lnTo>
                  <a:pt x="580" y="2349"/>
                </a:lnTo>
                <a:lnTo>
                  <a:pt x="839" y="2269"/>
                </a:lnTo>
                <a:lnTo>
                  <a:pt x="929" y="2180"/>
                </a:lnTo>
                <a:lnTo>
                  <a:pt x="1134" y="1912"/>
                </a:lnTo>
                <a:lnTo>
                  <a:pt x="1500" y="1528"/>
                </a:lnTo>
                <a:lnTo>
                  <a:pt x="1804" y="1287"/>
                </a:lnTo>
                <a:lnTo>
                  <a:pt x="1982" y="1171"/>
                </a:lnTo>
                <a:lnTo>
                  <a:pt x="2349" y="974"/>
                </a:lnTo>
                <a:lnTo>
                  <a:pt x="3001" y="715"/>
                </a:lnTo>
                <a:lnTo>
                  <a:pt x="3376" y="528"/>
                </a:lnTo>
                <a:lnTo>
                  <a:pt x="3510" y="421"/>
                </a:lnTo>
                <a:lnTo>
                  <a:pt x="3581" y="349"/>
                </a:lnTo>
                <a:lnTo>
                  <a:pt x="3572" y="206"/>
                </a:lnTo>
                <a:lnTo>
                  <a:pt x="3429" y="90"/>
                </a:lnTo>
                <a:lnTo>
                  <a:pt x="3188" y="19"/>
                </a:lnTo>
                <a:lnTo>
                  <a:pt x="30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7" name="Google Shape;567;p15"/>
          <p:cNvSpPr/>
          <p:nvPr/>
        </p:nvSpPr>
        <p:spPr>
          <a:xfrm>
            <a:off x="5463234" y="4843329"/>
            <a:ext cx="50612" cy="36210"/>
          </a:xfrm>
          <a:custGeom>
            <a:avLst/>
            <a:gdLst/>
            <a:ahLst/>
            <a:cxnLst/>
            <a:rect l="l" t="t" r="r" b="b"/>
            <a:pathLst>
              <a:path w="1599" h="1144" extrusionOk="0">
                <a:moveTo>
                  <a:pt x="1357" y="0"/>
                </a:moveTo>
                <a:lnTo>
                  <a:pt x="1286" y="27"/>
                </a:lnTo>
                <a:lnTo>
                  <a:pt x="1072" y="107"/>
                </a:lnTo>
                <a:lnTo>
                  <a:pt x="598" y="339"/>
                </a:lnTo>
                <a:lnTo>
                  <a:pt x="197" y="607"/>
                </a:lnTo>
                <a:lnTo>
                  <a:pt x="27" y="831"/>
                </a:lnTo>
                <a:lnTo>
                  <a:pt x="0" y="974"/>
                </a:lnTo>
                <a:lnTo>
                  <a:pt x="18" y="1045"/>
                </a:lnTo>
                <a:lnTo>
                  <a:pt x="45" y="1081"/>
                </a:lnTo>
                <a:lnTo>
                  <a:pt x="134" y="1125"/>
                </a:lnTo>
                <a:lnTo>
                  <a:pt x="322" y="1143"/>
                </a:lnTo>
                <a:lnTo>
                  <a:pt x="420" y="1099"/>
                </a:lnTo>
                <a:lnTo>
                  <a:pt x="581" y="1000"/>
                </a:lnTo>
                <a:lnTo>
                  <a:pt x="768" y="759"/>
                </a:lnTo>
                <a:lnTo>
                  <a:pt x="875" y="643"/>
                </a:lnTo>
                <a:lnTo>
                  <a:pt x="1009" y="518"/>
                </a:lnTo>
                <a:lnTo>
                  <a:pt x="1349" y="295"/>
                </a:lnTo>
                <a:lnTo>
                  <a:pt x="1545" y="197"/>
                </a:lnTo>
                <a:lnTo>
                  <a:pt x="1599" y="161"/>
                </a:lnTo>
                <a:lnTo>
                  <a:pt x="1599" y="89"/>
                </a:lnTo>
                <a:lnTo>
                  <a:pt x="1500" y="18"/>
                </a:lnTo>
                <a:lnTo>
                  <a:pt x="135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8" name="Google Shape;568;p15"/>
          <p:cNvSpPr/>
          <p:nvPr/>
        </p:nvSpPr>
        <p:spPr>
          <a:xfrm>
            <a:off x="5720442" y="5165905"/>
            <a:ext cx="74383" cy="50929"/>
          </a:xfrm>
          <a:custGeom>
            <a:avLst/>
            <a:gdLst/>
            <a:ahLst/>
            <a:cxnLst/>
            <a:rect l="l" t="t" r="r" b="b"/>
            <a:pathLst>
              <a:path w="2350" h="1609" extrusionOk="0">
                <a:moveTo>
                  <a:pt x="1832" y="1"/>
                </a:moveTo>
                <a:lnTo>
                  <a:pt x="1492" y="63"/>
                </a:lnTo>
                <a:lnTo>
                  <a:pt x="1073" y="224"/>
                </a:lnTo>
                <a:lnTo>
                  <a:pt x="724" y="421"/>
                </a:lnTo>
                <a:lnTo>
                  <a:pt x="608" y="501"/>
                </a:lnTo>
                <a:lnTo>
                  <a:pt x="465" y="608"/>
                </a:lnTo>
                <a:lnTo>
                  <a:pt x="206" y="849"/>
                </a:lnTo>
                <a:lnTo>
                  <a:pt x="117" y="974"/>
                </a:lnTo>
                <a:lnTo>
                  <a:pt x="46" y="1090"/>
                </a:lnTo>
                <a:lnTo>
                  <a:pt x="10" y="1198"/>
                </a:lnTo>
                <a:lnTo>
                  <a:pt x="1" y="1278"/>
                </a:lnTo>
                <a:lnTo>
                  <a:pt x="72" y="1403"/>
                </a:lnTo>
                <a:lnTo>
                  <a:pt x="126" y="1474"/>
                </a:lnTo>
                <a:lnTo>
                  <a:pt x="153" y="1519"/>
                </a:lnTo>
                <a:lnTo>
                  <a:pt x="296" y="1582"/>
                </a:lnTo>
                <a:lnTo>
                  <a:pt x="474" y="1608"/>
                </a:lnTo>
                <a:lnTo>
                  <a:pt x="653" y="1591"/>
                </a:lnTo>
                <a:lnTo>
                  <a:pt x="715" y="1555"/>
                </a:lnTo>
                <a:lnTo>
                  <a:pt x="903" y="1457"/>
                </a:lnTo>
                <a:lnTo>
                  <a:pt x="1064" y="1349"/>
                </a:lnTo>
                <a:lnTo>
                  <a:pt x="1153" y="1242"/>
                </a:lnTo>
                <a:lnTo>
                  <a:pt x="1242" y="1135"/>
                </a:lnTo>
                <a:lnTo>
                  <a:pt x="1367" y="1010"/>
                </a:lnTo>
                <a:lnTo>
                  <a:pt x="1644" y="778"/>
                </a:lnTo>
                <a:lnTo>
                  <a:pt x="1814" y="671"/>
                </a:lnTo>
                <a:lnTo>
                  <a:pt x="2019" y="546"/>
                </a:lnTo>
                <a:lnTo>
                  <a:pt x="2296" y="314"/>
                </a:lnTo>
                <a:lnTo>
                  <a:pt x="2350" y="224"/>
                </a:lnTo>
                <a:lnTo>
                  <a:pt x="2341" y="135"/>
                </a:lnTo>
                <a:lnTo>
                  <a:pt x="2251" y="63"/>
                </a:lnTo>
                <a:lnTo>
                  <a:pt x="2162" y="37"/>
                </a:lnTo>
                <a:lnTo>
                  <a:pt x="2055" y="10"/>
                </a:lnTo>
                <a:lnTo>
                  <a:pt x="1832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9" name="Google Shape;569;p15"/>
          <p:cNvSpPr/>
          <p:nvPr/>
        </p:nvSpPr>
        <p:spPr>
          <a:xfrm>
            <a:off x="5951851" y="5058380"/>
            <a:ext cx="104358" cy="31684"/>
          </a:xfrm>
          <a:custGeom>
            <a:avLst/>
            <a:gdLst/>
            <a:ahLst/>
            <a:cxnLst/>
            <a:rect l="l" t="t" r="r" b="b"/>
            <a:pathLst>
              <a:path w="3297" h="1001" extrusionOk="0">
                <a:moveTo>
                  <a:pt x="1975" y="1"/>
                </a:moveTo>
                <a:lnTo>
                  <a:pt x="1528" y="45"/>
                </a:lnTo>
                <a:lnTo>
                  <a:pt x="1099" y="135"/>
                </a:lnTo>
                <a:lnTo>
                  <a:pt x="715" y="260"/>
                </a:lnTo>
                <a:lnTo>
                  <a:pt x="385" y="429"/>
                </a:lnTo>
                <a:lnTo>
                  <a:pt x="117" y="635"/>
                </a:lnTo>
                <a:lnTo>
                  <a:pt x="19" y="742"/>
                </a:lnTo>
                <a:lnTo>
                  <a:pt x="1" y="778"/>
                </a:lnTo>
                <a:lnTo>
                  <a:pt x="1" y="849"/>
                </a:lnTo>
                <a:lnTo>
                  <a:pt x="99" y="938"/>
                </a:lnTo>
                <a:lnTo>
                  <a:pt x="331" y="1001"/>
                </a:lnTo>
                <a:lnTo>
                  <a:pt x="599" y="992"/>
                </a:lnTo>
                <a:lnTo>
                  <a:pt x="706" y="947"/>
                </a:lnTo>
                <a:lnTo>
                  <a:pt x="930" y="831"/>
                </a:lnTo>
                <a:lnTo>
                  <a:pt x="1448" y="644"/>
                </a:lnTo>
                <a:lnTo>
                  <a:pt x="2010" y="519"/>
                </a:lnTo>
                <a:lnTo>
                  <a:pt x="2626" y="447"/>
                </a:lnTo>
                <a:lnTo>
                  <a:pt x="2948" y="438"/>
                </a:lnTo>
                <a:lnTo>
                  <a:pt x="3064" y="429"/>
                </a:lnTo>
                <a:lnTo>
                  <a:pt x="3234" y="358"/>
                </a:lnTo>
                <a:lnTo>
                  <a:pt x="3296" y="260"/>
                </a:lnTo>
                <a:lnTo>
                  <a:pt x="3225" y="153"/>
                </a:lnTo>
                <a:lnTo>
                  <a:pt x="3118" y="117"/>
                </a:lnTo>
                <a:lnTo>
                  <a:pt x="2894" y="63"/>
                </a:lnTo>
                <a:lnTo>
                  <a:pt x="243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0" name="Google Shape;570;p15"/>
          <p:cNvSpPr/>
          <p:nvPr/>
        </p:nvSpPr>
        <p:spPr>
          <a:xfrm>
            <a:off x="5512099" y="5086358"/>
            <a:ext cx="81727" cy="46687"/>
          </a:xfrm>
          <a:custGeom>
            <a:avLst/>
            <a:gdLst/>
            <a:ahLst/>
            <a:cxnLst/>
            <a:rect l="l" t="t" r="r" b="b"/>
            <a:pathLst>
              <a:path w="2582" h="1475" extrusionOk="0">
                <a:moveTo>
                  <a:pt x="2376" y="1"/>
                </a:moveTo>
                <a:lnTo>
                  <a:pt x="2144" y="19"/>
                </a:lnTo>
                <a:lnTo>
                  <a:pt x="1716" y="99"/>
                </a:lnTo>
                <a:lnTo>
                  <a:pt x="1135" y="313"/>
                </a:lnTo>
                <a:lnTo>
                  <a:pt x="823" y="483"/>
                </a:lnTo>
                <a:lnTo>
                  <a:pt x="662" y="572"/>
                </a:lnTo>
                <a:lnTo>
                  <a:pt x="403" y="778"/>
                </a:lnTo>
                <a:lnTo>
                  <a:pt x="206" y="1001"/>
                </a:lnTo>
                <a:lnTo>
                  <a:pt x="63" y="1233"/>
                </a:lnTo>
                <a:lnTo>
                  <a:pt x="10" y="1358"/>
                </a:lnTo>
                <a:lnTo>
                  <a:pt x="1" y="1394"/>
                </a:lnTo>
                <a:lnTo>
                  <a:pt x="72" y="1456"/>
                </a:lnTo>
                <a:lnTo>
                  <a:pt x="206" y="1474"/>
                </a:lnTo>
                <a:lnTo>
                  <a:pt x="322" y="1439"/>
                </a:lnTo>
                <a:lnTo>
                  <a:pt x="367" y="1403"/>
                </a:lnTo>
                <a:lnTo>
                  <a:pt x="528" y="1197"/>
                </a:lnTo>
                <a:lnTo>
                  <a:pt x="1010" y="831"/>
                </a:lnTo>
                <a:lnTo>
                  <a:pt x="1296" y="662"/>
                </a:lnTo>
                <a:lnTo>
                  <a:pt x="1591" y="528"/>
                </a:lnTo>
                <a:lnTo>
                  <a:pt x="2225" y="305"/>
                </a:lnTo>
                <a:lnTo>
                  <a:pt x="2519" y="179"/>
                </a:lnTo>
                <a:lnTo>
                  <a:pt x="2564" y="162"/>
                </a:lnTo>
                <a:lnTo>
                  <a:pt x="2582" y="99"/>
                </a:lnTo>
                <a:lnTo>
                  <a:pt x="2537" y="37"/>
                </a:lnTo>
                <a:lnTo>
                  <a:pt x="243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1" name="Google Shape;571;p15"/>
          <p:cNvSpPr/>
          <p:nvPr/>
        </p:nvSpPr>
        <p:spPr>
          <a:xfrm>
            <a:off x="2539820" y="4831138"/>
            <a:ext cx="133732" cy="42446"/>
          </a:xfrm>
          <a:custGeom>
            <a:avLst/>
            <a:gdLst/>
            <a:ahLst/>
            <a:cxnLst/>
            <a:rect l="l" t="t" r="r" b="b"/>
            <a:pathLst>
              <a:path w="4225" h="1341" extrusionOk="0">
                <a:moveTo>
                  <a:pt x="411" y="1"/>
                </a:moveTo>
                <a:lnTo>
                  <a:pt x="170" y="36"/>
                </a:lnTo>
                <a:lnTo>
                  <a:pt x="9" y="144"/>
                </a:lnTo>
                <a:lnTo>
                  <a:pt x="1" y="233"/>
                </a:lnTo>
                <a:lnTo>
                  <a:pt x="54" y="295"/>
                </a:lnTo>
                <a:lnTo>
                  <a:pt x="99" y="322"/>
                </a:lnTo>
                <a:lnTo>
                  <a:pt x="554" y="519"/>
                </a:lnTo>
                <a:lnTo>
                  <a:pt x="1510" y="876"/>
                </a:lnTo>
                <a:lnTo>
                  <a:pt x="2010" y="1028"/>
                </a:lnTo>
                <a:lnTo>
                  <a:pt x="2465" y="1162"/>
                </a:lnTo>
                <a:lnTo>
                  <a:pt x="3224" y="1313"/>
                </a:lnTo>
                <a:lnTo>
                  <a:pt x="3742" y="1340"/>
                </a:lnTo>
                <a:lnTo>
                  <a:pt x="4001" y="1313"/>
                </a:lnTo>
                <a:lnTo>
                  <a:pt x="4090" y="1296"/>
                </a:lnTo>
                <a:lnTo>
                  <a:pt x="4198" y="1242"/>
                </a:lnTo>
                <a:lnTo>
                  <a:pt x="4224" y="1162"/>
                </a:lnTo>
                <a:lnTo>
                  <a:pt x="4189" y="1081"/>
                </a:lnTo>
                <a:lnTo>
                  <a:pt x="4135" y="1045"/>
                </a:lnTo>
                <a:lnTo>
                  <a:pt x="3974" y="965"/>
                </a:lnTo>
                <a:lnTo>
                  <a:pt x="3555" y="831"/>
                </a:lnTo>
                <a:lnTo>
                  <a:pt x="2840" y="679"/>
                </a:lnTo>
                <a:lnTo>
                  <a:pt x="2385" y="590"/>
                </a:lnTo>
                <a:lnTo>
                  <a:pt x="1894" y="474"/>
                </a:lnTo>
                <a:lnTo>
                  <a:pt x="974" y="197"/>
                </a:lnTo>
                <a:lnTo>
                  <a:pt x="536" y="36"/>
                </a:lnTo>
                <a:lnTo>
                  <a:pt x="41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2" name="Google Shape;572;p15"/>
          <p:cNvSpPr/>
          <p:nvPr/>
        </p:nvSpPr>
        <p:spPr>
          <a:xfrm>
            <a:off x="2959793" y="4953523"/>
            <a:ext cx="184597" cy="39597"/>
          </a:xfrm>
          <a:custGeom>
            <a:avLst/>
            <a:gdLst/>
            <a:ahLst/>
            <a:cxnLst/>
            <a:rect l="l" t="t" r="r" b="b"/>
            <a:pathLst>
              <a:path w="5832" h="1251" extrusionOk="0">
                <a:moveTo>
                  <a:pt x="375" y="0"/>
                </a:moveTo>
                <a:lnTo>
                  <a:pt x="117" y="72"/>
                </a:lnTo>
                <a:lnTo>
                  <a:pt x="18" y="179"/>
                </a:lnTo>
                <a:lnTo>
                  <a:pt x="0" y="250"/>
                </a:lnTo>
                <a:lnTo>
                  <a:pt x="36" y="313"/>
                </a:lnTo>
                <a:lnTo>
                  <a:pt x="134" y="375"/>
                </a:lnTo>
                <a:lnTo>
                  <a:pt x="215" y="393"/>
                </a:lnTo>
                <a:lnTo>
                  <a:pt x="1519" y="661"/>
                </a:lnTo>
                <a:lnTo>
                  <a:pt x="2840" y="902"/>
                </a:lnTo>
                <a:lnTo>
                  <a:pt x="3483" y="1027"/>
                </a:lnTo>
                <a:lnTo>
                  <a:pt x="4492" y="1197"/>
                </a:lnTo>
                <a:lnTo>
                  <a:pt x="5180" y="1251"/>
                </a:lnTo>
                <a:lnTo>
                  <a:pt x="5528" y="1242"/>
                </a:lnTo>
                <a:lnTo>
                  <a:pt x="5617" y="1233"/>
                </a:lnTo>
                <a:lnTo>
                  <a:pt x="5760" y="1179"/>
                </a:lnTo>
                <a:lnTo>
                  <a:pt x="5832" y="1099"/>
                </a:lnTo>
                <a:lnTo>
                  <a:pt x="5805" y="1018"/>
                </a:lnTo>
                <a:lnTo>
                  <a:pt x="5742" y="974"/>
                </a:lnTo>
                <a:lnTo>
                  <a:pt x="5501" y="875"/>
                </a:lnTo>
                <a:lnTo>
                  <a:pt x="4965" y="715"/>
                </a:lnTo>
                <a:lnTo>
                  <a:pt x="4081" y="545"/>
                </a:lnTo>
                <a:lnTo>
                  <a:pt x="3483" y="447"/>
                </a:lnTo>
                <a:lnTo>
                  <a:pt x="2019" y="206"/>
                </a:lnTo>
                <a:lnTo>
                  <a:pt x="536" y="9"/>
                </a:lnTo>
                <a:lnTo>
                  <a:pt x="375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3" name="Google Shape;573;p15"/>
          <p:cNvSpPr/>
          <p:nvPr/>
        </p:nvSpPr>
        <p:spPr>
          <a:xfrm>
            <a:off x="2951881" y="5035492"/>
            <a:ext cx="133732" cy="65299"/>
          </a:xfrm>
          <a:custGeom>
            <a:avLst/>
            <a:gdLst/>
            <a:ahLst/>
            <a:cxnLst/>
            <a:rect l="l" t="t" r="r" b="b"/>
            <a:pathLst>
              <a:path w="4225" h="2063" extrusionOk="0">
                <a:moveTo>
                  <a:pt x="197" y="0"/>
                </a:moveTo>
                <a:lnTo>
                  <a:pt x="36" y="63"/>
                </a:lnTo>
                <a:lnTo>
                  <a:pt x="0" y="170"/>
                </a:lnTo>
                <a:lnTo>
                  <a:pt x="72" y="277"/>
                </a:lnTo>
                <a:lnTo>
                  <a:pt x="152" y="313"/>
                </a:lnTo>
                <a:lnTo>
                  <a:pt x="697" y="509"/>
                </a:lnTo>
                <a:lnTo>
                  <a:pt x="1777" y="857"/>
                </a:lnTo>
                <a:lnTo>
                  <a:pt x="2278" y="1081"/>
                </a:lnTo>
                <a:lnTo>
                  <a:pt x="2706" y="1313"/>
                </a:lnTo>
                <a:lnTo>
                  <a:pt x="3492" y="1795"/>
                </a:lnTo>
                <a:lnTo>
                  <a:pt x="3894" y="2027"/>
                </a:lnTo>
                <a:lnTo>
                  <a:pt x="3992" y="2063"/>
                </a:lnTo>
                <a:lnTo>
                  <a:pt x="4153" y="2036"/>
                </a:lnTo>
                <a:lnTo>
                  <a:pt x="4224" y="1991"/>
                </a:lnTo>
                <a:lnTo>
                  <a:pt x="4224" y="1965"/>
                </a:lnTo>
                <a:lnTo>
                  <a:pt x="4180" y="1795"/>
                </a:lnTo>
                <a:lnTo>
                  <a:pt x="3956" y="1456"/>
                </a:lnTo>
                <a:lnTo>
                  <a:pt x="3608" y="1125"/>
                </a:lnTo>
                <a:lnTo>
                  <a:pt x="3153" y="822"/>
                </a:lnTo>
                <a:lnTo>
                  <a:pt x="2608" y="545"/>
                </a:lnTo>
                <a:lnTo>
                  <a:pt x="2001" y="313"/>
                </a:lnTo>
                <a:lnTo>
                  <a:pt x="1349" y="134"/>
                </a:lnTo>
                <a:lnTo>
                  <a:pt x="661" y="27"/>
                </a:lnTo>
                <a:lnTo>
                  <a:pt x="32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4" name="Google Shape;574;p15"/>
          <p:cNvSpPr/>
          <p:nvPr/>
        </p:nvSpPr>
        <p:spPr>
          <a:xfrm>
            <a:off x="2811995" y="5092839"/>
            <a:ext cx="89038" cy="78910"/>
          </a:xfrm>
          <a:custGeom>
            <a:avLst/>
            <a:gdLst/>
            <a:ahLst/>
            <a:cxnLst/>
            <a:rect l="l" t="t" r="r" b="b"/>
            <a:pathLst>
              <a:path w="2813" h="2493" extrusionOk="0">
                <a:moveTo>
                  <a:pt x="330" y="1"/>
                </a:moveTo>
                <a:lnTo>
                  <a:pt x="98" y="45"/>
                </a:lnTo>
                <a:lnTo>
                  <a:pt x="0" y="126"/>
                </a:lnTo>
                <a:lnTo>
                  <a:pt x="0" y="188"/>
                </a:lnTo>
                <a:lnTo>
                  <a:pt x="18" y="224"/>
                </a:lnTo>
                <a:lnTo>
                  <a:pt x="563" y="849"/>
                </a:lnTo>
                <a:lnTo>
                  <a:pt x="1152" y="1456"/>
                </a:lnTo>
                <a:lnTo>
                  <a:pt x="1402" y="1733"/>
                </a:lnTo>
                <a:lnTo>
                  <a:pt x="1822" y="2153"/>
                </a:lnTo>
                <a:lnTo>
                  <a:pt x="2206" y="2385"/>
                </a:lnTo>
                <a:lnTo>
                  <a:pt x="2447" y="2465"/>
                </a:lnTo>
                <a:lnTo>
                  <a:pt x="2572" y="2492"/>
                </a:lnTo>
                <a:lnTo>
                  <a:pt x="2733" y="2448"/>
                </a:lnTo>
                <a:lnTo>
                  <a:pt x="2795" y="2394"/>
                </a:lnTo>
                <a:lnTo>
                  <a:pt x="2813" y="2358"/>
                </a:lnTo>
                <a:lnTo>
                  <a:pt x="2813" y="2296"/>
                </a:lnTo>
                <a:lnTo>
                  <a:pt x="2786" y="2153"/>
                </a:lnTo>
                <a:lnTo>
                  <a:pt x="2679" y="1948"/>
                </a:lnTo>
                <a:lnTo>
                  <a:pt x="2277" y="1546"/>
                </a:lnTo>
                <a:lnTo>
                  <a:pt x="2000" y="1305"/>
                </a:lnTo>
                <a:lnTo>
                  <a:pt x="1366" y="688"/>
                </a:lnTo>
                <a:lnTo>
                  <a:pt x="670" y="90"/>
                </a:lnTo>
                <a:lnTo>
                  <a:pt x="581" y="37"/>
                </a:lnTo>
                <a:lnTo>
                  <a:pt x="33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5" name="Google Shape;575;p15"/>
          <p:cNvSpPr/>
          <p:nvPr/>
        </p:nvSpPr>
        <p:spPr>
          <a:xfrm>
            <a:off x="3500440" y="5246910"/>
            <a:ext cx="132307" cy="48650"/>
          </a:xfrm>
          <a:custGeom>
            <a:avLst/>
            <a:gdLst/>
            <a:ahLst/>
            <a:cxnLst/>
            <a:rect l="l" t="t" r="r" b="b"/>
            <a:pathLst>
              <a:path w="4180" h="1537" extrusionOk="0">
                <a:moveTo>
                  <a:pt x="358" y="0"/>
                </a:moveTo>
                <a:lnTo>
                  <a:pt x="125" y="36"/>
                </a:lnTo>
                <a:lnTo>
                  <a:pt x="0" y="152"/>
                </a:lnTo>
                <a:lnTo>
                  <a:pt x="18" y="250"/>
                </a:lnTo>
                <a:lnTo>
                  <a:pt x="90" y="313"/>
                </a:lnTo>
                <a:lnTo>
                  <a:pt x="152" y="339"/>
                </a:lnTo>
                <a:lnTo>
                  <a:pt x="1054" y="661"/>
                </a:lnTo>
                <a:lnTo>
                  <a:pt x="2447" y="1143"/>
                </a:lnTo>
                <a:lnTo>
                  <a:pt x="3430" y="1420"/>
                </a:lnTo>
                <a:lnTo>
                  <a:pt x="3939" y="1527"/>
                </a:lnTo>
                <a:lnTo>
                  <a:pt x="4010" y="1536"/>
                </a:lnTo>
                <a:lnTo>
                  <a:pt x="4117" y="1509"/>
                </a:lnTo>
                <a:lnTo>
                  <a:pt x="4180" y="1456"/>
                </a:lnTo>
                <a:lnTo>
                  <a:pt x="4171" y="1384"/>
                </a:lnTo>
                <a:lnTo>
                  <a:pt x="4135" y="1357"/>
                </a:lnTo>
                <a:lnTo>
                  <a:pt x="3742" y="1161"/>
                </a:lnTo>
                <a:lnTo>
                  <a:pt x="2867" y="804"/>
                </a:lnTo>
                <a:lnTo>
                  <a:pt x="1447" y="330"/>
                </a:lnTo>
                <a:lnTo>
                  <a:pt x="501" y="36"/>
                </a:lnTo>
                <a:lnTo>
                  <a:pt x="35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6" name="Google Shape;576;p15"/>
          <p:cNvSpPr/>
          <p:nvPr/>
        </p:nvSpPr>
        <p:spPr>
          <a:xfrm>
            <a:off x="3397298" y="5291282"/>
            <a:ext cx="123825" cy="73782"/>
          </a:xfrm>
          <a:custGeom>
            <a:avLst/>
            <a:gdLst/>
            <a:ahLst/>
            <a:cxnLst/>
            <a:rect l="l" t="t" r="r" b="b"/>
            <a:pathLst>
              <a:path w="3912" h="2331" extrusionOk="0">
                <a:moveTo>
                  <a:pt x="438" y="0"/>
                </a:moveTo>
                <a:lnTo>
                  <a:pt x="188" y="36"/>
                </a:lnTo>
                <a:lnTo>
                  <a:pt x="18" y="143"/>
                </a:lnTo>
                <a:lnTo>
                  <a:pt x="0" y="250"/>
                </a:lnTo>
                <a:lnTo>
                  <a:pt x="54" y="313"/>
                </a:lnTo>
                <a:lnTo>
                  <a:pt x="107" y="339"/>
                </a:lnTo>
                <a:lnTo>
                  <a:pt x="589" y="581"/>
                </a:lnTo>
                <a:lnTo>
                  <a:pt x="1509" y="1090"/>
                </a:lnTo>
                <a:lnTo>
                  <a:pt x="1947" y="1357"/>
                </a:lnTo>
                <a:lnTo>
                  <a:pt x="2313" y="1607"/>
                </a:lnTo>
                <a:lnTo>
                  <a:pt x="2875" y="1991"/>
                </a:lnTo>
                <a:lnTo>
                  <a:pt x="3295" y="2224"/>
                </a:lnTo>
                <a:lnTo>
                  <a:pt x="3545" y="2313"/>
                </a:lnTo>
                <a:lnTo>
                  <a:pt x="3661" y="2331"/>
                </a:lnTo>
                <a:lnTo>
                  <a:pt x="3840" y="2295"/>
                </a:lnTo>
                <a:lnTo>
                  <a:pt x="3902" y="2242"/>
                </a:lnTo>
                <a:lnTo>
                  <a:pt x="3911" y="2206"/>
                </a:lnTo>
                <a:lnTo>
                  <a:pt x="3893" y="2125"/>
                </a:lnTo>
                <a:lnTo>
                  <a:pt x="3822" y="1965"/>
                </a:lnTo>
                <a:lnTo>
                  <a:pt x="3652" y="1741"/>
                </a:lnTo>
                <a:lnTo>
                  <a:pt x="3117" y="1313"/>
                </a:lnTo>
                <a:lnTo>
                  <a:pt x="2715" y="1063"/>
                </a:lnTo>
                <a:lnTo>
                  <a:pt x="2233" y="777"/>
                </a:lnTo>
                <a:lnTo>
                  <a:pt x="1161" y="268"/>
                </a:lnTo>
                <a:lnTo>
                  <a:pt x="572" y="36"/>
                </a:ln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7" name="Google Shape;577;p15"/>
          <p:cNvSpPr/>
          <p:nvPr/>
        </p:nvSpPr>
        <p:spPr>
          <a:xfrm>
            <a:off x="3834203" y="4978833"/>
            <a:ext cx="152945" cy="29722"/>
          </a:xfrm>
          <a:custGeom>
            <a:avLst/>
            <a:gdLst/>
            <a:ahLst/>
            <a:cxnLst/>
            <a:rect l="l" t="t" r="r" b="b"/>
            <a:pathLst>
              <a:path w="4832" h="939" extrusionOk="0">
                <a:moveTo>
                  <a:pt x="1617" y="1"/>
                </a:moveTo>
                <a:lnTo>
                  <a:pt x="1224" y="37"/>
                </a:lnTo>
                <a:lnTo>
                  <a:pt x="947" y="90"/>
                </a:lnTo>
                <a:lnTo>
                  <a:pt x="465" y="242"/>
                </a:lnTo>
                <a:lnTo>
                  <a:pt x="188" y="394"/>
                </a:lnTo>
                <a:lnTo>
                  <a:pt x="63" y="519"/>
                </a:lnTo>
                <a:lnTo>
                  <a:pt x="1" y="653"/>
                </a:lnTo>
                <a:lnTo>
                  <a:pt x="1" y="796"/>
                </a:lnTo>
                <a:lnTo>
                  <a:pt x="36" y="876"/>
                </a:lnTo>
                <a:lnTo>
                  <a:pt x="63" y="912"/>
                </a:lnTo>
                <a:lnTo>
                  <a:pt x="188" y="939"/>
                </a:lnTo>
                <a:lnTo>
                  <a:pt x="331" y="930"/>
                </a:lnTo>
                <a:lnTo>
                  <a:pt x="420" y="885"/>
                </a:lnTo>
                <a:lnTo>
                  <a:pt x="420" y="849"/>
                </a:lnTo>
                <a:lnTo>
                  <a:pt x="412" y="787"/>
                </a:lnTo>
                <a:lnTo>
                  <a:pt x="447" y="689"/>
                </a:lnTo>
                <a:lnTo>
                  <a:pt x="590" y="581"/>
                </a:lnTo>
                <a:lnTo>
                  <a:pt x="921" y="519"/>
                </a:lnTo>
                <a:lnTo>
                  <a:pt x="1367" y="510"/>
                </a:lnTo>
                <a:lnTo>
                  <a:pt x="2653" y="653"/>
                </a:lnTo>
                <a:lnTo>
                  <a:pt x="3269" y="742"/>
                </a:lnTo>
                <a:lnTo>
                  <a:pt x="3519" y="769"/>
                </a:lnTo>
                <a:lnTo>
                  <a:pt x="4028" y="760"/>
                </a:lnTo>
                <a:lnTo>
                  <a:pt x="4475" y="680"/>
                </a:lnTo>
                <a:lnTo>
                  <a:pt x="4716" y="555"/>
                </a:lnTo>
                <a:lnTo>
                  <a:pt x="4814" y="439"/>
                </a:lnTo>
                <a:lnTo>
                  <a:pt x="4832" y="367"/>
                </a:lnTo>
                <a:lnTo>
                  <a:pt x="4832" y="331"/>
                </a:lnTo>
                <a:lnTo>
                  <a:pt x="4751" y="287"/>
                </a:lnTo>
                <a:lnTo>
                  <a:pt x="4689" y="269"/>
                </a:lnTo>
                <a:lnTo>
                  <a:pt x="4234" y="197"/>
                </a:lnTo>
                <a:lnTo>
                  <a:pt x="3242" y="144"/>
                </a:lnTo>
                <a:lnTo>
                  <a:pt x="2769" y="90"/>
                </a:lnTo>
                <a:lnTo>
                  <a:pt x="2376" y="37"/>
                </a:lnTo>
                <a:lnTo>
                  <a:pt x="1617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8" name="Google Shape;578;p15"/>
          <p:cNvSpPr/>
          <p:nvPr/>
        </p:nvSpPr>
        <p:spPr>
          <a:xfrm>
            <a:off x="3939338" y="5264412"/>
            <a:ext cx="124394" cy="30576"/>
          </a:xfrm>
          <a:custGeom>
            <a:avLst/>
            <a:gdLst/>
            <a:ahLst/>
            <a:cxnLst/>
            <a:rect l="l" t="t" r="r" b="b"/>
            <a:pathLst>
              <a:path w="3930" h="966" extrusionOk="0">
                <a:moveTo>
                  <a:pt x="304" y="1"/>
                </a:moveTo>
                <a:lnTo>
                  <a:pt x="126" y="28"/>
                </a:lnTo>
                <a:lnTo>
                  <a:pt x="1" y="108"/>
                </a:lnTo>
                <a:lnTo>
                  <a:pt x="1" y="197"/>
                </a:lnTo>
                <a:lnTo>
                  <a:pt x="72" y="242"/>
                </a:lnTo>
                <a:lnTo>
                  <a:pt x="456" y="394"/>
                </a:lnTo>
                <a:lnTo>
                  <a:pt x="1313" y="706"/>
                </a:lnTo>
                <a:lnTo>
                  <a:pt x="2019" y="876"/>
                </a:lnTo>
                <a:lnTo>
                  <a:pt x="2510" y="947"/>
                </a:lnTo>
                <a:lnTo>
                  <a:pt x="3001" y="965"/>
                </a:lnTo>
                <a:lnTo>
                  <a:pt x="3492" y="921"/>
                </a:lnTo>
                <a:lnTo>
                  <a:pt x="3742" y="867"/>
                </a:lnTo>
                <a:lnTo>
                  <a:pt x="3832" y="840"/>
                </a:lnTo>
                <a:lnTo>
                  <a:pt x="3930" y="742"/>
                </a:lnTo>
                <a:lnTo>
                  <a:pt x="3930" y="635"/>
                </a:lnTo>
                <a:lnTo>
                  <a:pt x="3832" y="537"/>
                </a:lnTo>
                <a:lnTo>
                  <a:pt x="3742" y="510"/>
                </a:lnTo>
                <a:lnTo>
                  <a:pt x="3367" y="429"/>
                </a:lnTo>
                <a:lnTo>
                  <a:pt x="2635" y="367"/>
                </a:lnTo>
                <a:lnTo>
                  <a:pt x="2233" y="340"/>
                </a:lnTo>
                <a:lnTo>
                  <a:pt x="1751" y="304"/>
                </a:lnTo>
                <a:lnTo>
                  <a:pt x="822" y="153"/>
                </a:lnTo>
                <a:lnTo>
                  <a:pt x="403" y="28"/>
                </a:lnTo>
                <a:lnTo>
                  <a:pt x="304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9" name="Google Shape;579;p15"/>
          <p:cNvSpPr/>
          <p:nvPr/>
        </p:nvSpPr>
        <p:spPr>
          <a:xfrm>
            <a:off x="3360840" y="5112942"/>
            <a:ext cx="150381" cy="28582"/>
          </a:xfrm>
          <a:custGeom>
            <a:avLst/>
            <a:gdLst/>
            <a:ahLst/>
            <a:cxnLst/>
            <a:rect l="l" t="t" r="r" b="b"/>
            <a:pathLst>
              <a:path w="4751" h="903" extrusionOk="0">
                <a:moveTo>
                  <a:pt x="420" y="0"/>
                </a:moveTo>
                <a:lnTo>
                  <a:pt x="241" y="9"/>
                </a:lnTo>
                <a:lnTo>
                  <a:pt x="71" y="72"/>
                </a:lnTo>
                <a:lnTo>
                  <a:pt x="9" y="143"/>
                </a:lnTo>
                <a:lnTo>
                  <a:pt x="0" y="224"/>
                </a:lnTo>
                <a:lnTo>
                  <a:pt x="27" y="304"/>
                </a:lnTo>
                <a:lnTo>
                  <a:pt x="152" y="402"/>
                </a:lnTo>
                <a:lnTo>
                  <a:pt x="304" y="447"/>
                </a:lnTo>
                <a:lnTo>
                  <a:pt x="1268" y="625"/>
                </a:lnTo>
                <a:lnTo>
                  <a:pt x="2858" y="840"/>
                </a:lnTo>
                <a:lnTo>
                  <a:pt x="3920" y="902"/>
                </a:lnTo>
                <a:lnTo>
                  <a:pt x="4429" y="884"/>
                </a:lnTo>
                <a:lnTo>
                  <a:pt x="4536" y="875"/>
                </a:lnTo>
                <a:lnTo>
                  <a:pt x="4697" y="813"/>
                </a:lnTo>
                <a:lnTo>
                  <a:pt x="4751" y="715"/>
                </a:lnTo>
                <a:lnTo>
                  <a:pt x="4679" y="625"/>
                </a:lnTo>
                <a:lnTo>
                  <a:pt x="4590" y="590"/>
                </a:lnTo>
                <a:lnTo>
                  <a:pt x="4144" y="456"/>
                </a:lnTo>
                <a:lnTo>
                  <a:pt x="3126" y="250"/>
                </a:lnTo>
                <a:lnTo>
                  <a:pt x="1474" y="72"/>
                </a:lnTo>
                <a:lnTo>
                  <a:pt x="42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0" name="Google Shape;580;p15"/>
          <p:cNvSpPr/>
          <p:nvPr/>
        </p:nvSpPr>
        <p:spPr>
          <a:xfrm>
            <a:off x="3617729" y="5016432"/>
            <a:ext cx="98408" cy="54316"/>
          </a:xfrm>
          <a:custGeom>
            <a:avLst/>
            <a:gdLst/>
            <a:ahLst/>
            <a:cxnLst/>
            <a:rect l="l" t="t" r="r" b="b"/>
            <a:pathLst>
              <a:path w="3109" h="1716" extrusionOk="0">
                <a:moveTo>
                  <a:pt x="125" y="1"/>
                </a:moveTo>
                <a:lnTo>
                  <a:pt x="27" y="27"/>
                </a:lnTo>
                <a:lnTo>
                  <a:pt x="0" y="63"/>
                </a:lnTo>
                <a:lnTo>
                  <a:pt x="9" y="81"/>
                </a:lnTo>
                <a:lnTo>
                  <a:pt x="242" y="349"/>
                </a:lnTo>
                <a:lnTo>
                  <a:pt x="634" y="733"/>
                </a:lnTo>
                <a:lnTo>
                  <a:pt x="938" y="974"/>
                </a:lnTo>
                <a:lnTo>
                  <a:pt x="1117" y="1090"/>
                </a:lnTo>
                <a:lnTo>
                  <a:pt x="1295" y="1197"/>
                </a:lnTo>
                <a:lnTo>
                  <a:pt x="1679" y="1385"/>
                </a:lnTo>
                <a:lnTo>
                  <a:pt x="2099" y="1537"/>
                </a:lnTo>
                <a:lnTo>
                  <a:pt x="2563" y="1662"/>
                </a:lnTo>
                <a:lnTo>
                  <a:pt x="2831" y="1715"/>
                </a:lnTo>
                <a:lnTo>
                  <a:pt x="2956" y="1715"/>
                </a:lnTo>
                <a:lnTo>
                  <a:pt x="3090" y="1644"/>
                </a:lnTo>
                <a:lnTo>
                  <a:pt x="3108" y="1581"/>
                </a:lnTo>
                <a:lnTo>
                  <a:pt x="3072" y="1554"/>
                </a:lnTo>
                <a:lnTo>
                  <a:pt x="2778" y="1358"/>
                </a:lnTo>
                <a:lnTo>
                  <a:pt x="2126" y="1001"/>
                </a:lnTo>
                <a:lnTo>
                  <a:pt x="1769" y="831"/>
                </a:lnTo>
                <a:lnTo>
                  <a:pt x="1358" y="635"/>
                </a:lnTo>
                <a:lnTo>
                  <a:pt x="554" y="251"/>
                </a:lnTo>
                <a:lnTo>
                  <a:pt x="197" y="27"/>
                </a:lnTo>
                <a:lnTo>
                  <a:pt x="12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1" name="Google Shape;581;p15"/>
          <p:cNvSpPr/>
          <p:nvPr/>
        </p:nvSpPr>
        <p:spPr>
          <a:xfrm>
            <a:off x="2638721" y="5357674"/>
            <a:ext cx="198176" cy="69825"/>
          </a:xfrm>
          <a:custGeom>
            <a:avLst/>
            <a:gdLst/>
            <a:ahLst/>
            <a:cxnLst/>
            <a:rect l="l" t="t" r="r" b="b"/>
            <a:pathLst>
              <a:path w="6261" h="2206" extrusionOk="0">
                <a:moveTo>
                  <a:pt x="367" y="0"/>
                </a:moveTo>
                <a:lnTo>
                  <a:pt x="108" y="72"/>
                </a:lnTo>
                <a:lnTo>
                  <a:pt x="19" y="179"/>
                </a:lnTo>
                <a:lnTo>
                  <a:pt x="1" y="250"/>
                </a:lnTo>
                <a:lnTo>
                  <a:pt x="46" y="331"/>
                </a:lnTo>
                <a:lnTo>
                  <a:pt x="135" y="393"/>
                </a:lnTo>
                <a:lnTo>
                  <a:pt x="206" y="420"/>
                </a:lnTo>
                <a:lnTo>
                  <a:pt x="1555" y="866"/>
                </a:lnTo>
                <a:lnTo>
                  <a:pt x="3582" y="1581"/>
                </a:lnTo>
                <a:lnTo>
                  <a:pt x="4975" y="2009"/>
                </a:lnTo>
                <a:lnTo>
                  <a:pt x="5698" y="2188"/>
                </a:lnTo>
                <a:lnTo>
                  <a:pt x="5814" y="2206"/>
                </a:lnTo>
                <a:lnTo>
                  <a:pt x="6047" y="2188"/>
                </a:lnTo>
                <a:lnTo>
                  <a:pt x="6216" y="2108"/>
                </a:lnTo>
                <a:lnTo>
                  <a:pt x="6261" y="2027"/>
                </a:lnTo>
                <a:lnTo>
                  <a:pt x="6234" y="1965"/>
                </a:lnTo>
                <a:lnTo>
                  <a:pt x="6189" y="1938"/>
                </a:lnTo>
                <a:lnTo>
                  <a:pt x="5939" y="1768"/>
                </a:lnTo>
                <a:lnTo>
                  <a:pt x="5368" y="1447"/>
                </a:lnTo>
                <a:lnTo>
                  <a:pt x="4725" y="1161"/>
                </a:lnTo>
                <a:lnTo>
                  <a:pt x="4019" y="902"/>
                </a:lnTo>
                <a:lnTo>
                  <a:pt x="2885" y="554"/>
                </a:lnTo>
                <a:lnTo>
                  <a:pt x="1314" y="179"/>
                </a:lnTo>
                <a:lnTo>
                  <a:pt x="537" y="18"/>
                </a:lnTo>
                <a:lnTo>
                  <a:pt x="36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2" name="Google Shape;582;p15"/>
          <p:cNvSpPr/>
          <p:nvPr/>
        </p:nvSpPr>
        <p:spPr>
          <a:xfrm>
            <a:off x="4327947" y="5285617"/>
            <a:ext cx="142500" cy="29152"/>
          </a:xfrm>
          <a:custGeom>
            <a:avLst/>
            <a:gdLst/>
            <a:ahLst/>
            <a:cxnLst/>
            <a:rect l="l" t="t" r="r" b="b"/>
            <a:pathLst>
              <a:path w="4502" h="921" extrusionOk="0">
                <a:moveTo>
                  <a:pt x="259" y="0"/>
                </a:moveTo>
                <a:lnTo>
                  <a:pt x="54" y="72"/>
                </a:lnTo>
                <a:lnTo>
                  <a:pt x="0" y="188"/>
                </a:lnTo>
                <a:lnTo>
                  <a:pt x="108" y="304"/>
                </a:lnTo>
                <a:lnTo>
                  <a:pt x="233" y="340"/>
                </a:lnTo>
                <a:lnTo>
                  <a:pt x="1197" y="536"/>
                </a:lnTo>
                <a:lnTo>
                  <a:pt x="2715" y="795"/>
                </a:lnTo>
                <a:lnTo>
                  <a:pt x="3742" y="902"/>
                </a:lnTo>
                <a:lnTo>
                  <a:pt x="4260" y="920"/>
                </a:lnTo>
                <a:lnTo>
                  <a:pt x="4349" y="920"/>
                </a:lnTo>
                <a:lnTo>
                  <a:pt x="4465" y="867"/>
                </a:lnTo>
                <a:lnTo>
                  <a:pt x="4501" y="795"/>
                </a:lnTo>
                <a:lnTo>
                  <a:pt x="4448" y="724"/>
                </a:lnTo>
                <a:lnTo>
                  <a:pt x="4385" y="697"/>
                </a:lnTo>
                <a:lnTo>
                  <a:pt x="3939" y="563"/>
                </a:lnTo>
                <a:lnTo>
                  <a:pt x="2974" y="358"/>
                </a:lnTo>
                <a:lnTo>
                  <a:pt x="1420" y="126"/>
                </a:lnTo>
                <a:lnTo>
                  <a:pt x="411" y="9"/>
                </a:lnTo>
                <a:lnTo>
                  <a:pt x="25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3" name="Google Shape;583;p15"/>
          <p:cNvSpPr/>
          <p:nvPr/>
        </p:nvSpPr>
        <p:spPr>
          <a:xfrm>
            <a:off x="4360450" y="4965857"/>
            <a:ext cx="119583" cy="25164"/>
          </a:xfrm>
          <a:custGeom>
            <a:avLst/>
            <a:gdLst/>
            <a:ahLst/>
            <a:cxnLst/>
            <a:rect l="l" t="t" r="r" b="b"/>
            <a:pathLst>
              <a:path w="3778" h="795" extrusionOk="0">
                <a:moveTo>
                  <a:pt x="313" y="0"/>
                </a:moveTo>
                <a:lnTo>
                  <a:pt x="99" y="72"/>
                </a:lnTo>
                <a:lnTo>
                  <a:pt x="0" y="170"/>
                </a:lnTo>
                <a:lnTo>
                  <a:pt x="63" y="277"/>
                </a:lnTo>
                <a:lnTo>
                  <a:pt x="179" y="322"/>
                </a:lnTo>
                <a:lnTo>
                  <a:pt x="992" y="509"/>
                </a:lnTo>
                <a:lnTo>
                  <a:pt x="2331" y="741"/>
                </a:lnTo>
                <a:lnTo>
                  <a:pt x="3233" y="795"/>
                </a:lnTo>
                <a:lnTo>
                  <a:pt x="3671" y="759"/>
                </a:lnTo>
                <a:lnTo>
                  <a:pt x="3742" y="741"/>
                </a:lnTo>
                <a:lnTo>
                  <a:pt x="3778" y="661"/>
                </a:lnTo>
                <a:lnTo>
                  <a:pt x="3733" y="634"/>
                </a:lnTo>
                <a:lnTo>
                  <a:pt x="3421" y="482"/>
                </a:lnTo>
                <a:lnTo>
                  <a:pt x="2644" y="268"/>
                </a:lnTo>
                <a:lnTo>
                  <a:pt x="1295" y="81"/>
                </a:lnTo>
                <a:lnTo>
                  <a:pt x="438" y="9"/>
                </a:lnTo>
                <a:lnTo>
                  <a:pt x="313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4" name="Google Shape;584;p15"/>
          <p:cNvSpPr/>
          <p:nvPr/>
        </p:nvSpPr>
        <p:spPr>
          <a:xfrm>
            <a:off x="4725576" y="5003139"/>
            <a:ext cx="147311" cy="26620"/>
          </a:xfrm>
          <a:custGeom>
            <a:avLst/>
            <a:gdLst/>
            <a:ahLst/>
            <a:cxnLst/>
            <a:rect l="l" t="t" r="r" b="b"/>
            <a:pathLst>
              <a:path w="4654" h="841" extrusionOk="0">
                <a:moveTo>
                  <a:pt x="63" y="1"/>
                </a:moveTo>
                <a:lnTo>
                  <a:pt x="1" y="28"/>
                </a:lnTo>
                <a:lnTo>
                  <a:pt x="1" y="55"/>
                </a:lnTo>
                <a:lnTo>
                  <a:pt x="28" y="63"/>
                </a:lnTo>
                <a:lnTo>
                  <a:pt x="242" y="180"/>
                </a:lnTo>
                <a:lnTo>
                  <a:pt x="644" y="385"/>
                </a:lnTo>
                <a:lnTo>
                  <a:pt x="894" y="474"/>
                </a:lnTo>
                <a:lnTo>
                  <a:pt x="1197" y="564"/>
                </a:lnTo>
                <a:lnTo>
                  <a:pt x="1832" y="689"/>
                </a:lnTo>
                <a:lnTo>
                  <a:pt x="2171" y="733"/>
                </a:lnTo>
                <a:lnTo>
                  <a:pt x="2760" y="814"/>
                </a:lnTo>
                <a:lnTo>
                  <a:pt x="3671" y="840"/>
                </a:lnTo>
                <a:lnTo>
                  <a:pt x="4252" y="787"/>
                </a:lnTo>
                <a:lnTo>
                  <a:pt x="4528" y="715"/>
                </a:lnTo>
                <a:lnTo>
                  <a:pt x="4600" y="698"/>
                </a:lnTo>
                <a:lnTo>
                  <a:pt x="4653" y="635"/>
                </a:lnTo>
                <a:lnTo>
                  <a:pt x="4627" y="564"/>
                </a:lnTo>
                <a:lnTo>
                  <a:pt x="4537" y="510"/>
                </a:lnTo>
                <a:lnTo>
                  <a:pt x="4475" y="492"/>
                </a:lnTo>
                <a:lnTo>
                  <a:pt x="3939" y="412"/>
                </a:lnTo>
                <a:lnTo>
                  <a:pt x="2814" y="358"/>
                </a:lnTo>
                <a:lnTo>
                  <a:pt x="2260" y="305"/>
                </a:lnTo>
                <a:lnTo>
                  <a:pt x="1733" y="242"/>
                </a:lnTo>
                <a:lnTo>
                  <a:pt x="617" y="99"/>
                </a:lnTo>
                <a:lnTo>
                  <a:pt x="12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5" name="Google Shape;585;p15"/>
          <p:cNvSpPr/>
          <p:nvPr/>
        </p:nvSpPr>
        <p:spPr>
          <a:xfrm>
            <a:off x="4797924" y="5355148"/>
            <a:ext cx="188016" cy="21207"/>
          </a:xfrm>
          <a:custGeom>
            <a:avLst/>
            <a:gdLst/>
            <a:ahLst/>
            <a:cxnLst/>
            <a:rect l="l" t="t" r="r" b="b"/>
            <a:pathLst>
              <a:path w="5940" h="670" extrusionOk="0">
                <a:moveTo>
                  <a:pt x="322" y="0"/>
                </a:moveTo>
                <a:lnTo>
                  <a:pt x="180" y="9"/>
                </a:lnTo>
                <a:lnTo>
                  <a:pt x="28" y="81"/>
                </a:lnTo>
                <a:lnTo>
                  <a:pt x="1" y="197"/>
                </a:lnTo>
                <a:lnTo>
                  <a:pt x="117" y="295"/>
                </a:lnTo>
                <a:lnTo>
                  <a:pt x="233" y="331"/>
                </a:lnTo>
                <a:lnTo>
                  <a:pt x="822" y="438"/>
                </a:lnTo>
                <a:lnTo>
                  <a:pt x="2269" y="607"/>
                </a:lnTo>
                <a:lnTo>
                  <a:pt x="3814" y="670"/>
                </a:lnTo>
                <a:lnTo>
                  <a:pt x="4903" y="616"/>
                </a:lnTo>
                <a:lnTo>
                  <a:pt x="5555" y="527"/>
                </a:lnTo>
                <a:lnTo>
                  <a:pt x="5841" y="465"/>
                </a:lnTo>
                <a:lnTo>
                  <a:pt x="5895" y="447"/>
                </a:lnTo>
                <a:lnTo>
                  <a:pt x="5939" y="393"/>
                </a:lnTo>
                <a:lnTo>
                  <a:pt x="5895" y="313"/>
                </a:lnTo>
                <a:lnTo>
                  <a:pt x="5796" y="277"/>
                </a:lnTo>
                <a:lnTo>
                  <a:pt x="5484" y="224"/>
                </a:lnTo>
                <a:lnTo>
                  <a:pt x="4850" y="179"/>
                </a:lnTo>
                <a:lnTo>
                  <a:pt x="3868" y="161"/>
                </a:lnTo>
                <a:lnTo>
                  <a:pt x="3225" y="152"/>
                </a:lnTo>
                <a:lnTo>
                  <a:pt x="1769" y="72"/>
                </a:lnTo>
                <a:lnTo>
                  <a:pt x="32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6" name="Google Shape;586;p15"/>
          <p:cNvSpPr/>
          <p:nvPr/>
        </p:nvSpPr>
        <p:spPr>
          <a:xfrm>
            <a:off x="5313158" y="5011336"/>
            <a:ext cx="118444" cy="24626"/>
          </a:xfrm>
          <a:custGeom>
            <a:avLst/>
            <a:gdLst/>
            <a:ahLst/>
            <a:cxnLst/>
            <a:rect l="l" t="t" r="r" b="b"/>
            <a:pathLst>
              <a:path w="3742" h="778" extrusionOk="0">
                <a:moveTo>
                  <a:pt x="295" y="1"/>
                </a:moveTo>
                <a:lnTo>
                  <a:pt x="98" y="55"/>
                </a:lnTo>
                <a:lnTo>
                  <a:pt x="0" y="153"/>
                </a:lnTo>
                <a:lnTo>
                  <a:pt x="54" y="260"/>
                </a:lnTo>
                <a:lnTo>
                  <a:pt x="170" y="296"/>
                </a:lnTo>
                <a:lnTo>
                  <a:pt x="563" y="394"/>
                </a:lnTo>
                <a:lnTo>
                  <a:pt x="1402" y="590"/>
                </a:lnTo>
                <a:lnTo>
                  <a:pt x="2286" y="724"/>
                </a:lnTo>
                <a:lnTo>
                  <a:pt x="3188" y="778"/>
                </a:lnTo>
                <a:lnTo>
                  <a:pt x="3635" y="760"/>
                </a:lnTo>
                <a:lnTo>
                  <a:pt x="3706" y="742"/>
                </a:lnTo>
                <a:lnTo>
                  <a:pt x="3742" y="671"/>
                </a:lnTo>
                <a:lnTo>
                  <a:pt x="3697" y="635"/>
                </a:lnTo>
                <a:lnTo>
                  <a:pt x="3367" y="492"/>
                </a:lnTo>
                <a:lnTo>
                  <a:pt x="2590" y="278"/>
                </a:lnTo>
                <a:lnTo>
                  <a:pt x="1277" y="72"/>
                </a:lnTo>
                <a:lnTo>
                  <a:pt x="41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7" name="Google Shape;587;p15"/>
          <p:cNvSpPr/>
          <p:nvPr/>
        </p:nvSpPr>
        <p:spPr>
          <a:xfrm>
            <a:off x="5620083" y="5079475"/>
            <a:ext cx="100370" cy="40705"/>
          </a:xfrm>
          <a:custGeom>
            <a:avLst/>
            <a:gdLst/>
            <a:ahLst/>
            <a:cxnLst/>
            <a:rect l="l" t="t" r="r" b="b"/>
            <a:pathLst>
              <a:path w="3171" h="1286" extrusionOk="0">
                <a:moveTo>
                  <a:pt x="456" y="0"/>
                </a:moveTo>
                <a:lnTo>
                  <a:pt x="188" y="36"/>
                </a:lnTo>
                <a:lnTo>
                  <a:pt x="18" y="152"/>
                </a:lnTo>
                <a:lnTo>
                  <a:pt x="0" y="250"/>
                </a:lnTo>
                <a:lnTo>
                  <a:pt x="63" y="313"/>
                </a:lnTo>
                <a:lnTo>
                  <a:pt x="116" y="348"/>
                </a:lnTo>
                <a:lnTo>
                  <a:pt x="804" y="652"/>
                </a:lnTo>
                <a:lnTo>
                  <a:pt x="1518" y="947"/>
                </a:lnTo>
                <a:lnTo>
                  <a:pt x="1822" y="1072"/>
                </a:lnTo>
                <a:lnTo>
                  <a:pt x="2322" y="1232"/>
                </a:lnTo>
                <a:lnTo>
                  <a:pt x="2688" y="1286"/>
                </a:lnTo>
                <a:lnTo>
                  <a:pt x="2885" y="1286"/>
                </a:lnTo>
                <a:lnTo>
                  <a:pt x="3019" y="1277"/>
                </a:lnTo>
                <a:lnTo>
                  <a:pt x="3144" y="1206"/>
                </a:lnTo>
                <a:lnTo>
                  <a:pt x="3170" y="1143"/>
                </a:lnTo>
                <a:lnTo>
                  <a:pt x="3161" y="1107"/>
                </a:lnTo>
                <a:lnTo>
                  <a:pt x="3099" y="1018"/>
                </a:lnTo>
                <a:lnTo>
                  <a:pt x="2894" y="857"/>
                </a:lnTo>
                <a:lnTo>
                  <a:pt x="2447" y="661"/>
                </a:lnTo>
                <a:lnTo>
                  <a:pt x="2126" y="545"/>
                </a:lnTo>
                <a:lnTo>
                  <a:pt x="1375" y="277"/>
                </a:lnTo>
                <a:lnTo>
                  <a:pt x="599" y="36"/>
                </a:lnTo>
                <a:lnTo>
                  <a:pt x="45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8" name="Google Shape;588;p15"/>
          <p:cNvSpPr/>
          <p:nvPr/>
        </p:nvSpPr>
        <p:spPr>
          <a:xfrm>
            <a:off x="5309487" y="5121568"/>
            <a:ext cx="87931" cy="58557"/>
          </a:xfrm>
          <a:custGeom>
            <a:avLst/>
            <a:gdLst/>
            <a:ahLst/>
            <a:cxnLst/>
            <a:rect l="l" t="t" r="r" b="b"/>
            <a:pathLst>
              <a:path w="2778" h="1850" extrusionOk="0">
                <a:moveTo>
                  <a:pt x="357" y="1"/>
                </a:moveTo>
                <a:lnTo>
                  <a:pt x="134" y="36"/>
                </a:lnTo>
                <a:lnTo>
                  <a:pt x="27" y="108"/>
                </a:lnTo>
                <a:lnTo>
                  <a:pt x="0" y="170"/>
                </a:lnTo>
                <a:lnTo>
                  <a:pt x="18" y="206"/>
                </a:lnTo>
                <a:lnTo>
                  <a:pt x="89" y="358"/>
                </a:lnTo>
                <a:lnTo>
                  <a:pt x="286" y="653"/>
                </a:lnTo>
                <a:lnTo>
                  <a:pt x="536" y="929"/>
                </a:lnTo>
                <a:lnTo>
                  <a:pt x="857" y="1188"/>
                </a:lnTo>
                <a:lnTo>
                  <a:pt x="1045" y="1313"/>
                </a:lnTo>
                <a:lnTo>
                  <a:pt x="1340" y="1501"/>
                </a:lnTo>
                <a:lnTo>
                  <a:pt x="1983" y="1778"/>
                </a:lnTo>
                <a:lnTo>
                  <a:pt x="2331" y="1849"/>
                </a:lnTo>
                <a:lnTo>
                  <a:pt x="2572" y="1849"/>
                </a:lnTo>
                <a:lnTo>
                  <a:pt x="2679" y="1822"/>
                </a:lnTo>
                <a:lnTo>
                  <a:pt x="2760" y="1804"/>
                </a:lnTo>
                <a:lnTo>
                  <a:pt x="2777" y="1769"/>
                </a:lnTo>
                <a:lnTo>
                  <a:pt x="2768" y="1715"/>
                </a:lnTo>
                <a:lnTo>
                  <a:pt x="2715" y="1626"/>
                </a:lnTo>
                <a:lnTo>
                  <a:pt x="2554" y="1492"/>
                </a:lnTo>
                <a:lnTo>
                  <a:pt x="2072" y="1251"/>
                </a:lnTo>
                <a:lnTo>
                  <a:pt x="1786" y="1117"/>
                </a:lnTo>
                <a:lnTo>
                  <a:pt x="1420" y="894"/>
                </a:lnTo>
                <a:lnTo>
                  <a:pt x="974" y="519"/>
                </a:lnTo>
                <a:lnTo>
                  <a:pt x="741" y="251"/>
                </a:lnTo>
                <a:lnTo>
                  <a:pt x="643" y="117"/>
                </a:lnTo>
                <a:lnTo>
                  <a:pt x="581" y="54"/>
                </a:lnTo>
                <a:lnTo>
                  <a:pt x="357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9" name="Google Shape;589;p15"/>
          <p:cNvSpPr/>
          <p:nvPr/>
        </p:nvSpPr>
        <p:spPr>
          <a:xfrm>
            <a:off x="4989269" y="5136253"/>
            <a:ext cx="110847" cy="50644"/>
          </a:xfrm>
          <a:custGeom>
            <a:avLst/>
            <a:gdLst/>
            <a:ahLst/>
            <a:cxnLst/>
            <a:rect l="l" t="t" r="r" b="b"/>
            <a:pathLst>
              <a:path w="3502" h="1600" extrusionOk="0">
                <a:moveTo>
                  <a:pt x="510" y="1"/>
                </a:moveTo>
                <a:lnTo>
                  <a:pt x="259" y="28"/>
                </a:lnTo>
                <a:lnTo>
                  <a:pt x="81" y="108"/>
                </a:lnTo>
                <a:lnTo>
                  <a:pt x="9" y="189"/>
                </a:lnTo>
                <a:lnTo>
                  <a:pt x="1" y="260"/>
                </a:lnTo>
                <a:lnTo>
                  <a:pt x="63" y="340"/>
                </a:lnTo>
                <a:lnTo>
                  <a:pt x="134" y="376"/>
                </a:lnTo>
                <a:lnTo>
                  <a:pt x="974" y="715"/>
                </a:lnTo>
                <a:lnTo>
                  <a:pt x="1787" y="1073"/>
                </a:lnTo>
                <a:lnTo>
                  <a:pt x="2135" y="1224"/>
                </a:lnTo>
                <a:lnTo>
                  <a:pt x="2858" y="1492"/>
                </a:lnTo>
                <a:lnTo>
                  <a:pt x="3278" y="1591"/>
                </a:lnTo>
                <a:lnTo>
                  <a:pt x="3385" y="1599"/>
                </a:lnTo>
                <a:lnTo>
                  <a:pt x="3483" y="1537"/>
                </a:lnTo>
                <a:lnTo>
                  <a:pt x="3501" y="1483"/>
                </a:lnTo>
                <a:lnTo>
                  <a:pt x="3474" y="1465"/>
                </a:lnTo>
                <a:lnTo>
                  <a:pt x="3358" y="1358"/>
                </a:lnTo>
                <a:lnTo>
                  <a:pt x="3081" y="1171"/>
                </a:lnTo>
                <a:lnTo>
                  <a:pt x="2590" y="921"/>
                </a:lnTo>
                <a:lnTo>
                  <a:pt x="2233" y="769"/>
                </a:lnTo>
                <a:lnTo>
                  <a:pt x="1483" y="421"/>
                </a:lnTo>
                <a:lnTo>
                  <a:pt x="751" y="63"/>
                </a:lnTo>
                <a:lnTo>
                  <a:pt x="670" y="28"/>
                </a:lnTo>
                <a:lnTo>
                  <a:pt x="51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0" name="Google Shape;590;p15"/>
          <p:cNvSpPr/>
          <p:nvPr/>
        </p:nvSpPr>
        <p:spPr>
          <a:xfrm>
            <a:off x="4623289" y="5085394"/>
            <a:ext cx="98661" cy="38205"/>
          </a:xfrm>
          <a:custGeom>
            <a:avLst/>
            <a:gdLst/>
            <a:ahLst/>
            <a:cxnLst/>
            <a:rect l="l" t="t" r="r" b="b"/>
            <a:pathLst>
              <a:path w="3117" h="1207" extrusionOk="0">
                <a:moveTo>
                  <a:pt x="447" y="1"/>
                </a:moveTo>
                <a:lnTo>
                  <a:pt x="179" y="36"/>
                </a:lnTo>
                <a:lnTo>
                  <a:pt x="9" y="143"/>
                </a:lnTo>
                <a:lnTo>
                  <a:pt x="0" y="251"/>
                </a:lnTo>
                <a:lnTo>
                  <a:pt x="54" y="313"/>
                </a:lnTo>
                <a:lnTo>
                  <a:pt x="116" y="340"/>
                </a:lnTo>
                <a:lnTo>
                  <a:pt x="768" y="599"/>
                </a:lnTo>
                <a:lnTo>
                  <a:pt x="1429" y="849"/>
                </a:lnTo>
                <a:lnTo>
                  <a:pt x="1733" y="974"/>
                </a:lnTo>
                <a:lnTo>
                  <a:pt x="2054" y="1081"/>
                </a:lnTo>
                <a:lnTo>
                  <a:pt x="2456" y="1161"/>
                </a:lnTo>
                <a:lnTo>
                  <a:pt x="2876" y="1206"/>
                </a:lnTo>
                <a:lnTo>
                  <a:pt x="2983" y="1206"/>
                </a:lnTo>
                <a:lnTo>
                  <a:pt x="3108" y="1144"/>
                </a:lnTo>
                <a:lnTo>
                  <a:pt x="3117" y="1090"/>
                </a:lnTo>
                <a:lnTo>
                  <a:pt x="3090" y="1063"/>
                </a:lnTo>
                <a:lnTo>
                  <a:pt x="2902" y="903"/>
                </a:lnTo>
                <a:lnTo>
                  <a:pt x="2679" y="760"/>
                </a:lnTo>
                <a:lnTo>
                  <a:pt x="2376" y="626"/>
                </a:lnTo>
                <a:lnTo>
                  <a:pt x="2045" y="519"/>
                </a:lnTo>
                <a:lnTo>
                  <a:pt x="1322" y="268"/>
                </a:lnTo>
                <a:lnTo>
                  <a:pt x="590" y="27"/>
                </a:lnTo>
                <a:lnTo>
                  <a:pt x="447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1" name="Google Shape;591;p15"/>
          <p:cNvSpPr/>
          <p:nvPr/>
        </p:nvSpPr>
        <p:spPr>
          <a:xfrm>
            <a:off x="5562704" y="4985922"/>
            <a:ext cx="141360" cy="28867"/>
          </a:xfrm>
          <a:custGeom>
            <a:avLst/>
            <a:gdLst/>
            <a:ahLst/>
            <a:cxnLst/>
            <a:rect l="l" t="t" r="r" b="b"/>
            <a:pathLst>
              <a:path w="4466" h="912" extrusionOk="0">
                <a:moveTo>
                  <a:pt x="1340" y="0"/>
                </a:moveTo>
                <a:lnTo>
                  <a:pt x="724" y="45"/>
                </a:lnTo>
                <a:lnTo>
                  <a:pt x="331" y="152"/>
                </a:lnTo>
                <a:lnTo>
                  <a:pt x="108" y="268"/>
                </a:lnTo>
                <a:lnTo>
                  <a:pt x="9" y="349"/>
                </a:lnTo>
                <a:lnTo>
                  <a:pt x="0" y="366"/>
                </a:lnTo>
                <a:lnTo>
                  <a:pt x="27" y="393"/>
                </a:lnTo>
                <a:lnTo>
                  <a:pt x="242" y="500"/>
                </a:lnTo>
                <a:lnTo>
                  <a:pt x="724" y="616"/>
                </a:lnTo>
                <a:lnTo>
                  <a:pt x="1519" y="679"/>
                </a:lnTo>
                <a:lnTo>
                  <a:pt x="2099" y="715"/>
                </a:lnTo>
                <a:lnTo>
                  <a:pt x="2626" y="786"/>
                </a:lnTo>
                <a:lnTo>
                  <a:pt x="3403" y="902"/>
                </a:lnTo>
                <a:lnTo>
                  <a:pt x="3930" y="911"/>
                </a:lnTo>
                <a:lnTo>
                  <a:pt x="4198" y="875"/>
                </a:lnTo>
                <a:lnTo>
                  <a:pt x="4323" y="849"/>
                </a:lnTo>
                <a:lnTo>
                  <a:pt x="4439" y="759"/>
                </a:lnTo>
                <a:lnTo>
                  <a:pt x="4465" y="697"/>
                </a:lnTo>
                <a:lnTo>
                  <a:pt x="4439" y="661"/>
                </a:lnTo>
                <a:lnTo>
                  <a:pt x="4376" y="581"/>
                </a:lnTo>
                <a:lnTo>
                  <a:pt x="4198" y="438"/>
                </a:lnTo>
                <a:lnTo>
                  <a:pt x="3858" y="286"/>
                </a:lnTo>
                <a:lnTo>
                  <a:pt x="3278" y="161"/>
                </a:lnTo>
                <a:lnTo>
                  <a:pt x="2635" y="81"/>
                </a:lnTo>
                <a:lnTo>
                  <a:pt x="2322" y="63"/>
                </a:lnTo>
                <a:lnTo>
                  <a:pt x="1992" y="36"/>
                </a:lnTo>
                <a:lnTo>
                  <a:pt x="134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2" name="Google Shape;592;p15"/>
          <p:cNvSpPr/>
          <p:nvPr/>
        </p:nvSpPr>
        <p:spPr>
          <a:xfrm>
            <a:off x="6073951" y="5094730"/>
            <a:ext cx="180103" cy="38458"/>
          </a:xfrm>
          <a:custGeom>
            <a:avLst/>
            <a:gdLst/>
            <a:ahLst/>
            <a:cxnLst/>
            <a:rect l="l" t="t" r="r" b="b"/>
            <a:pathLst>
              <a:path w="5690" h="1215" extrusionOk="0">
                <a:moveTo>
                  <a:pt x="537" y="0"/>
                </a:moveTo>
                <a:lnTo>
                  <a:pt x="349" y="9"/>
                </a:lnTo>
                <a:lnTo>
                  <a:pt x="81" y="125"/>
                </a:lnTo>
                <a:lnTo>
                  <a:pt x="1" y="250"/>
                </a:lnTo>
                <a:lnTo>
                  <a:pt x="10" y="340"/>
                </a:lnTo>
                <a:lnTo>
                  <a:pt x="63" y="420"/>
                </a:lnTo>
                <a:lnTo>
                  <a:pt x="179" y="491"/>
                </a:lnTo>
                <a:lnTo>
                  <a:pt x="269" y="518"/>
                </a:lnTo>
                <a:lnTo>
                  <a:pt x="929" y="688"/>
                </a:lnTo>
                <a:lnTo>
                  <a:pt x="2367" y="929"/>
                </a:lnTo>
                <a:lnTo>
                  <a:pt x="3082" y="1027"/>
                </a:lnTo>
                <a:lnTo>
                  <a:pt x="3689" y="1125"/>
                </a:lnTo>
                <a:lnTo>
                  <a:pt x="4582" y="1215"/>
                </a:lnTo>
                <a:lnTo>
                  <a:pt x="5180" y="1179"/>
                </a:lnTo>
                <a:lnTo>
                  <a:pt x="5493" y="1117"/>
                </a:lnTo>
                <a:lnTo>
                  <a:pt x="5555" y="1099"/>
                </a:lnTo>
                <a:lnTo>
                  <a:pt x="5644" y="1036"/>
                </a:lnTo>
                <a:lnTo>
                  <a:pt x="5689" y="956"/>
                </a:lnTo>
                <a:lnTo>
                  <a:pt x="5671" y="875"/>
                </a:lnTo>
                <a:lnTo>
                  <a:pt x="5636" y="840"/>
                </a:lnTo>
                <a:lnTo>
                  <a:pt x="5439" y="706"/>
                </a:lnTo>
                <a:lnTo>
                  <a:pt x="4957" y="527"/>
                </a:lnTo>
                <a:lnTo>
                  <a:pt x="4100" y="375"/>
                </a:lnTo>
                <a:lnTo>
                  <a:pt x="3474" y="295"/>
                </a:lnTo>
                <a:lnTo>
                  <a:pt x="2760" y="197"/>
                </a:lnTo>
                <a:lnTo>
                  <a:pt x="1287" y="36"/>
                </a:lnTo>
                <a:lnTo>
                  <a:pt x="53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3" name="Google Shape;593;p15"/>
          <p:cNvSpPr/>
          <p:nvPr/>
        </p:nvSpPr>
        <p:spPr>
          <a:xfrm>
            <a:off x="3640325" y="5165511"/>
            <a:ext cx="125249" cy="51752"/>
          </a:xfrm>
          <a:custGeom>
            <a:avLst/>
            <a:gdLst/>
            <a:ahLst/>
            <a:cxnLst/>
            <a:rect l="l" t="t" r="r" b="b"/>
            <a:pathLst>
              <a:path w="3957" h="1635" extrusionOk="0">
                <a:moveTo>
                  <a:pt x="367" y="0"/>
                </a:moveTo>
                <a:lnTo>
                  <a:pt x="162" y="54"/>
                </a:lnTo>
                <a:lnTo>
                  <a:pt x="81" y="107"/>
                </a:lnTo>
                <a:lnTo>
                  <a:pt x="37" y="143"/>
                </a:lnTo>
                <a:lnTo>
                  <a:pt x="1" y="232"/>
                </a:lnTo>
                <a:lnTo>
                  <a:pt x="37" y="322"/>
                </a:lnTo>
                <a:lnTo>
                  <a:pt x="144" y="393"/>
                </a:lnTo>
                <a:lnTo>
                  <a:pt x="224" y="411"/>
                </a:lnTo>
                <a:lnTo>
                  <a:pt x="269" y="411"/>
                </a:lnTo>
                <a:lnTo>
                  <a:pt x="278" y="393"/>
                </a:lnTo>
                <a:lnTo>
                  <a:pt x="269" y="349"/>
                </a:lnTo>
                <a:lnTo>
                  <a:pt x="376" y="322"/>
                </a:lnTo>
                <a:lnTo>
                  <a:pt x="626" y="349"/>
                </a:lnTo>
                <a:lnTo>
                  <a:pt x="715" y="375"/>
                </a:lnTo>
                <a:lnTo>
                  <a:pt x="930" y="465"/>
                </a:lnTo>
                <a:lnTo>
                  <a:pt x="1126" y="563"/>
                </a:lnTo>
                <a:lnTo>
                  <a:pt x="1626" y="804"/>
                </a:lnTo>
                <a:lnTo>
                  <a:pt x="2135" y="1045"/>
                </a:lnTo>
                <a:lnTo>
                  <a:pt x="2465" y="1233"/>
                </a:lnTo>
                <a:lnTo>
                  <a:pt x="3055" y="1527"/>
                </a:lnTo>
                <a:lnTo>
                  <a:pt x="3501" y="1634"/>
                </a:lnTo>
                <a:lnTo>
                  <a:pt x="3742" y="1634"/>
                </a:lnTo>
                <a:lnTo>
                  <a:pt x="3823" y="1626"/>
                </a:lnTo>
                <a:lnTo>
                  <a:pt x="3939" y="1572"/>
                </a:lnTo>
                <a:lnTo>
                  <a:pt x="3957" y="1527"/>
                </a:lnTo>
                <a:lnTo>
                  <a:pt x="3948" y="1465"/>
                </a:lnTo>
                <a:lnTo>
                  <a:pt x="3885" y="1349"/>
                </a:lnTo>
                <a:lnTo>
                  <a:pt x="3680" y="1197"/>
                </a:lnTo>
                <a:lnTo>
                  <a:pt x="3055" y="929"/>
                </a:lnTo>
                <a:lnTo>
                  <a:pt x="2662" y="777"/>
                </a:lnTo>
                <a:lnTo>
                  <a:pt x="2260" y="590"/>
                </a:lnTo>
                <a:lnTo>
                  <a:pt x="1617" y="295"/>
                </a:lnTo>
                <a:lnTo>
                  <a:pt x="1171" y="116"/>
                </a:lnTo>
                <a:lnTo>
                  <a:pt x="930" y="54"/>
                </a:lnTo>
                <a:lnTo>
                  <a:pt x="715" y="9"/>
                </a:lnTo>
                <a:lnTo>
                  <a:pt x="36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4" name="Google Shape;594;p15"/>
          <p:cNvSpPr/>
          <p:nvPr/>
        </p:nvSpPr>
        <p:spPr>
          <a:xfrm>
            <a:off x="3131042" y="4256028"/>
            <a:ext cx="159180" cy="39059"/>
          </a:xfrm>
          <a:custGeom>
            <a:avLst/>
            <a:gdLst/>
            <a:ahLst/>
            <a:cxnLst/>
            <a:rect l="l" t="t" r="r" b="b"/>
            <a:pathLst>
              <a:path w="5029" h="1234" extrusionOk="0">
                <a:moveTo>
                  <a:pt x="492" y="1"/>
                </a:moveTo>
                <a:lnTo>
                  <a:pt x="197" y="36"/>
                </a:lnTo>
                <a:lnTo>
                  <a:pt x="55" y="126"/>
                </a:lnTo>
                <a:lnTo>
                  <a:pt x="1" y="197"/>
                </a:lnTo>
                <a:lnTo>
                  <a:pt x="1" y="278"/>
                </a:lnTo>
                <a:lnTo>
                  <a:pt x="64" y="358"/>
                </a:lnTo>
                <a:lnTo>
                  <a:pt x="117" y="394"/>
                </a:lnTo>
                <a:lnTo>
                  <a:pt x="322" y="501"/>
                </a:lnTo>
                <a:lnTo>
                  <a:pt x="814" y="715"/>
                </a:lnTo>
                <a:lnTo>
                  <a:pt x="1394" y="912"/>
                </a:lnTo>
                <a:lnTo>
                  <a:pt x="2028" y="1063"/>
                </a:lnTo>
                <a:lnTo>
                  <a:pt x="2698" y="1179"/>
                </a:lnTo>
                <a:lnTo>
                  <a:pt x="3368" y="1233"/>
                </a:lnTo>
                <a:lnTo>
                  <a:pt x="4028" y="1224"/>
                </a:lnTo>
                <a:lnTo>
                  <a:pt x="4645" y="1135"/>
                </a:lnTo>
                <a:lnTo>
                  <a:pt x="4921" y="1054"/>
                </a:lnTo>
                <a:lnTo>
                  <a:pt x="4975" y="1037"/>
                </a:lnTo>
                <a:lnTo>
                  <a:pt x="5029" y="983"/>
                </a:lnTo>
                <a:lnTo>
                  <a:pt x="5029" y="929"/>
                </a:lnTo>
                <a:lnTo>
                  <a:pt x="4975" y="876"/>
                </a:lnTo>
                <a:lnTo>
                  <a:pt x="4921" y="858"/>
                </a:lnTo>
                <a:lnTo>
                  <a:pt x="4448" y="742"/>
                </a:lnTo>
                <a:lnTo>
                  <a:pt x="3439" y="599"/>
                </a:lnTo>
                <a:lnTo>
                  <a:pt x="2921" y="537"/>
                </a:lnTo>
                <a:lnTo>
                  <a:pt x="2332" y="438"/>
                </a:lnTo>
                <a:lnTo>
                  <a:pt x="1215" y="179"/>
                </a:lnTo>
                <a:lnTo>
                  <a:pt x="671" y="36"/>
                </a:lnTo>
                <a:lnTo>
                  <a:pt x="492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5" name="Google Shape;595;p15"/>
          <p:cNvSpPr/>
          <p:nvPr/>
        </p:nvSpPr>
        <p:spPr>
          <a:xfrm>
            <a:off x="3190414" y="4127156"/>
            <a:ext cx="143038" cy="36495"/>
          </a:xfrm>
          <a:custGeom>
            <a:avLst/>
            <a:gdLst/>
            <a:ahLst/>
            <a:cxnLst/>
            <a:rect l="l" t="t" r="r" b="b"/>
            <a:pathLst>
              <a:path w="4519" h="1153" extrusionOk="0">
                <a:moveTo>
                  <a:pt x="1215" y="1"/>
                </a:moveTo>
                <a:lnTo>
                  <a:pt x="590" y="27"/>
                </a:lnTo>
                <a:lnTo>
                  <a:pt x="295" y="63"/>
                </a:lnTo>
                <a:lnTo>
                  <a:pt x="134" y="90"/>
                </a:lnTo>
                <a:lnTo>
                  <a:pt x="18" y="179"/>
                </a:lnTo>
                <a:lnTo>
                  <a:pt x="0" y="242"/>
                </a:lnTo>
                <a:lnTo>
                  <a:pt x="54" y="340"/>
                </a:lnTo>
                <a:lnTo>
                  <a:pt x="250" y="438"/>
                </a:lnTo>
                <a:lnTo>
                  <a:pt x="402" y="456"/>
                </a:lnTo>
                <a:lnTo>
                  <a:pt x="920" y="501"/>
                </a:lnTo>
                <a:lnTo>
                  <a:pt x="1893" y="644"/>
                </a:lnTo>
                <a:lnTo>
                  <a:pt x="3304" y="938"/>
                </a:lnTo>
                <a:lnTo>
                  <a:pt x="4242" y="1144"/>
                </a:lnTo>
                <a:lnTo>
                  <a:pt x="4358" y="1153"/>
                </a:lnTo>
                <a:lnTo>
                  <a:pt x="4483" y="1090"/>
                </a:lnTo>
                <a:lnTo>
                  <a:pt x="4519" y="1037"/>
                </a:lnTo>
                <a:lnTo>
                  <a:pt x="4510" y="1010"/>
                </a:lnTo>
                <a:lnTo>
                  <a:pt x="4394" y="849"/>
                </a:lnTo>
                <a:lnTo>
                  <a:pt x="4046" y="581"/>
                </a:lnTo>
                <a:lnTo>
                  <a:pt x="3599" y="367"/>
                </a:lnTo>
                <a:lnTo>
                  <a:pt x="3072" y="197"/>
                </a:lnTo>
                <a:lnTo>
                  <a:pt x="2483" y="81"/>
                </a:lnTo>
                <a:lnTo>
                  <a:pt x="1858" y="19"/>
                </a:lnTo>
                <a:lnTo>
                  <a:pt x="1215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6" name="Google Shape;596;p15"/>
          <p:cNvSpPr/>
          <p:nvPr/>
        </p:nvSpPr>
        <p:spPr>
          <a:xfrm>
            <a:off x="3405210" y="4270745"/>
            <a:ext cx="115057" cy="43269"/>
          </a:xfrm>
          <a:custGeom>
            <a:avLst/>
            <a:gdLst/>
            <a:ahLst/>
            <a:cxnLst/>
            <a:rect l="l" t="t" r="r" b="b"/>
            <a:pathLst>
              <a:path w="3635" h="1367" extrusionOk="0">
                <a:moveTo>
                  <a:pt x="616" y="0"/>
                </a:moveTo>
                <a:lnTo>
                  <a:pt x="250" y="45"/>
                </a:lnTo>
                <a:lnTo>
                  <a:pt x="63" y="152"/>
                </a:lnTo>
                <a:lnTo>
                  <a:pt x="0" y="232"/>
                </a:lnTo>
                <a:lnTo>
                  <a:pt x="0" y="322"/>
                </a:lnTo>
                <a:lnTo>
                  <a:pt x="80" y="411"/>
                </a:lnTo>
                <a:lnTo>
                  <a:pt x="161" y="456"/>
                </a:lnTo>
                <a:lnTo>
                  <a:pt x="527" y="616"/>
                </a:lnTo>
                <a:lnTo>
                  <a:pt x="1322" y="911"/>
                </a:lnTo>
                <a:lnTo>
                  <a:pt x="1732" y="1045"/>
                </a:lnTo>
                <a:lnTo>
                  <a:pt x="2116" y="1179"/>
                </a:lnTo>
                <a:lnTo>
                  <a:pt x="2697" y="1322"/>
                </a:lnTo>
                <a:lnTo>
                  <a:pt x="3126" y="1366"/>
                </a:lnTo>
                <a:lnTo>
                  <a:pt x="3358" y="1366"/>
                </a:lnTo>
                <a:lnTo>
                  <a:pt x="3483" y="1357"/>
                </a:lnTo>
                <a:lnTo>
                  <a:pt x="3608" y="1286"/>
                </a:lnTo>
                <a:lnTo>
                  <a:pt x="3635" y="1232"/>
                </a:lnTo>
                <a:lnTo>
                  <a:pt x="3617" y="1197"/>
                </a:lnTo>
                <a:lnTo>
                  <a:pt x="3545" y="1090"/>
                </a:lnTo>
                <a:lnTo>
                  <a:pt x="3322" y="911"/>
                </a:lnTo>
                <a:lnTo>
                  <a:pt x="2893" y="706"/>
                </a:lnTo>
                <a:lnTo>
                  <a:pt x="2527" y="572"/>
                </a:lnTo>
                <a:lnTo>
                  <a:pt x="2116" y="429"/>
                </a:lnTo>
                <a:lnTo>
                  <a:pt x="1259" y="152"/>
                </a:lnTo>
                <a:lnTo>
                  <a:pt x="813" y="27"/>
                </a:lnTo>
                <a:lnTo>
                  <a:pt x="61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7" name="Google Shape;597;p15"/>
          <p:cNvSpPr/>
          <p:nvPr/>
        </p:nvSpPr>
        <p:spPr>
          <a:xfrm>
            <a:off x="3567977" y="4225234"/>
            <a:ext cx="152660" cy="39597"/>
          </a:xfrm>
          <a:custGeom>
            <a:avLst/>
            <a:gdLst/>
            <a:ahLst/>
            <a:cxnLst/>
            <a:rect l="l" t="t" r="r" b="b"/>
            <a:pathLst>
              <a:path w="4823" h="1251" extrusionOk="0">
                <a:moveTo>
                  <a:pt x="644" y="0"/>
                </a:moveTo>
                <a:lnTo>
                  <a:pt x="313" y="36"/>
                </a:lnTo>
                <a:lnTo>
                  <a:pt x="197" y="54"/>
                </a:lnTo>
                <a:lnTo>
                  <a:pt x="36" y="152"/>
                </a:lnTo>
                <a:lnTo>
                  <a:pt x="1" y="277"/>
                </a:lnTo>
                <a:lnTo>
                  <a:pt x="99" y="393"/>
                </a:lnTo>
                <a:lnTo>
                  <a:pt x="215" y="429"/>
                </a:lnTo>
                <a:lnTo>
                  <a:pt x="733" y="545"/>
                </a:lnTo>
                <a:lnTo>
                  <a:pt x="1822" y="724"/>
                </a:lnTo>
                <a:lnTo>
                  <a:pt x="2349" y="822"/>
                </a:lnTo>
                <a:lnTo>
                  <a:pt x="2858" y="956"/>
                </a:lnTo>
                <a:lnTo>
                  <a:pt x="3367" y="1072"/>
                </a:lnTo>
                <a:lnTo>
                  <a:pt x="3698" y="1117"/>
                </a:lnTo>
                <a:lnTo>
                  <a:pt x="4359" y="1179"/>
                </a:lnTo>
                <a:lnTo>
                  <a:pt x="4689" y="1242"/>
                </a:lnTo>
                <a:lnTo>
                  <a:pt x="4751" y="1251"/>
                </a:lnTo>
                <a:lnTo>
                  <a:pt x="4823" y="1215"/>
                </a:lnTo>
                <a:lnTo>
                  <a:pt x="4805" y="1188"/>
                </a:lnTo>
                <a:lnTo>
                  <a:pt x="4644" y="1045"/>
                </a:lnTo>
                <a:lnTo>
                  <a:pt x="4341" y="742"/>
                </a:lnTo>
                <a:lnTo>
                  <a:pt x="4144" y="608"/>
                </a:lnTo>
                <a:lnTo>
                  <a:pt x="3894" y="483"/>
                </a:lnTo>
                <a:lnTo>
                  <a:pt x="3269" y="295"/>
                </a:lnTo>
                <a:lnTo>
                  <a:pt x="2948" y="224"/>
                </a:lnTo>
                <a:lnTo>
                  <a:pt x="2323" y="108"/>
                </a:lnTo>
                <a:lnTo>
                  <a:pt x="131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8" name="Google Shape;598;p15"/>
          <p:cNvSpPr/>
          <p:nvPr/>
        </p:nvSpPr>
        <p:spPr>
          <a:xfrm>
            <a:off x="3826006" y="4277233"/>
            <a:ext cx="165954" cy="46371"/>
          </a:xfrm>
          <a:custGeom>
            <a:avLst/>
            <a:gdLst/>
            <a:ahLst/>
            <a:cxnLst/>
            <a:rect l="l" t="t" r="r" b="b"/>
            <a:pathLst>
              <a:path w="5243" h="1465" extrusionOk="0">
                <a:moveTo>
                  <a:pt x="1608" y="0"/>
                </a:moveTo>
                <a:lnTo>
                  <a:pt x="840" y="9"/>
                </a:lnTo>
                <a:lnTo>
                  <a:pt x="447" y="36"/>
                </a:lnTo>
                <a:lnTo>
                  <a:pt x="322" y="54"/>
                </a:lnTo>
                <a:lnTo>
                  <a:pt x="144" y="117"/>
                </a:lnTo>
                <a:lnTo>
                  <a:pt x="37" y="206"/>
                </a:lnTo>
                <a:lnTo>
                  <a:pt x="1" y="313"/>
                </a:lnTo>
                <a:lnTo>
                  <a:pt x="37" y="420"/>
                </a:lnTo>
                <a:lnTo>
                  <a:pt x="126" y="527"/>
                </a:lnTo>
                <a:lnTo>
                  <a:pt x="278" y="599"/>
                </a:lnTo>
                <a:lnTo>
                  <a:pt x="492" y="643"/>
                </a:lnTo>
                <a:lnTo>
                  <a:pt x="617" y="652"/>
                </a:lnTo>
                <a:lnTo>
                  <a:pt x="930" y="643"/>
                </a:lnTo>
                <a:lnTo>
                  <a:pt x="1564" y="679"/>
                </a:lnTo>
                <a:lnTo>
                  <a:pt x="2189" y="751"/>
                </a:lnTo>
                <a:lnTo>
                  <a:pt x="2778" y="867"/>
                </a:lnTo>
                <a:lnTo>
                  <a:pt x="3064" y="938"/>
                </a:lnTo>
                <a:lnTo>
                  <a:pt x="3519" y="1063"/>
                </a:lnTo>
                <a:lnTo>
                  <a:pt x="4484" y="1304"/>
                </a:lnTo>
                <a:lnTo>
                  <a:pt x="4903" y="1447"/>
                </a:lnTo>
                <a:lnTo>
                  <a:pt x="4966" y="1465"/>
                </a:lnTo>
                <a:lnTo>
                  <a:pt x="5091" y="1456"/>
                </a:lnTo>
                <a:lnTo>
                  <a:pt x="5198" y="1411"/>
                </a:lnTo>
                <a:lnTo>
                  <a:pt x="5243" y="1349"/>
                </a:lnTo>
                <a:lnTo>
                  <a:pt x="5234" y="1322"/>
                </a:lnTo>
                <a:lnTo>
                  <a:pt x="5127" y="1143"/>
                </a:lnTo>
                <a:lnTo>
                  <a:pt x="4975" y="902"/>
                </a:lnTo>
                <a:lnTo>
                  <a:pt x="4823" y="742"/>
                </a:lnTo>
                <a:lnTo>
                  <a:pt x="4707" y="670"/>
                </a:lnTo>
                <a:lnTo>
                  <a:pt x="4439" y="527"/>
                </a:lnTo>
                <a:lnTo>
                  <a:pt x="3805" y="304"/>
                </a:lnTo>
                <a:lnTo>
                  <a:pt x="3457" y="224"/>
                </a:lnTo>
                <a:lnTo>
                  <a:pt x="3091" y="143"/>
                </a:lnTo>
                <a:lnTo>
                  <a:pt x="2349" y="45"/>
                </a:lnTo>
                <a:lnTo>
                  <a:pt x="16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9" name="Google Shape;599;p15"/>
          <p:cNvSpPr/>
          <p:nvPr/>
        </p:nvSpPr>
        <p:spPr>
          <a:xfrm>
            <a:off x="3922660" y="4359772"/>
            <a:ext cx="106890" cy="52322"/>
          </a:xfrm>
          <a:custGeom>
            <a:avLst/>
            <a:gdLst/>
            <a:ahLst/>
            <a:cxnLst/>
            <a:rect l="l" t="t" r="r" b="b"/>
            <a:pathLst>
              <a:path w="3377" h="1653" extrusionOk="0">
                <a:moveTo>
                  <a:pt x="483" y="0"/>
                </a:moveTo>
                <a:lnTo>
                  <a:pt x="197" y="36"/>
                </a:lnTo>
                <a:lnTo>
                  <a:pt x="19" y="161"/>
                </a:lnTo>
                <a:lnTo>
                  <a:pt x="1" y="286"/>
                </a:lnTo>
                <a:lnTo>
                  <a:pt x="54" y="357"/>
                </a:lnTo>
                <a:lnTo>
                  <a:pt x="108" y="393"/>
                </a:lnTo>
                <a:lnTo>
                  <a:pt x="680" y="741"/>
                </a:lnTo>
                <a:lnTo>
                  <a:pt x="1296" y="1072"/>
                </a:lnTo>
                <a:lnTo>
                  <a:pt x="1599" y="1223"/>
                </a:lnTo>
                <a:lnTo>
                  <a:pt x="2251" y="1527"/>
                </a:lnTo>
                <a:lnTo>
                  <a:pt x="2626" y="1625"/>
                </a:lnTo>
                <a:lnTo>
                  <a:pt x="2805" y="1652"/>
                </a:lnTo>
                <a:lnTo>
                  <a:pt x="3108" y="1625"/>
                </a:lnTo>
                <a:lnTo>
                  <a:pt x="3323" y="1527"/>
                </a:lnTo>
                <a:lnTo>
                  <a:pt x="3376" y="1411"/>
                </a:lnTo>
                <a:lnTo>
                  <a:pt x="3350" y="1331"/>
                </a:lnTo>
                <a:lnTo>
                  <a:pt x="3314" y="1286"/>
                </a:lnTo>
                <a:lnTo>
                  <a:pt x="3207" y="1179"/>
                </a:lnTo>
                <a:lnTo>
                  <a:pt x="2921" y="1000"/>
                </a:lnTo>
                <a:lnTo>
                  <a:pt x="2421" y="759"/>
                </a:lnTo>
                <a:lnTo>
                  <a:pt x="2082" y="607"/>
                </a:lnTo>
                <a:lnTo>
                  <a:pt x="1376" y="313"/>
                </a:lnTo>
                <a:lnTo>
                  <a:pt x="644" y="45"/>
                </a:lnTo>
                <a:lnTo>
                  <a:pt x="4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0" name="Google Shape;600;p15"/>
          <p:cNvSpPr/>
          <p:nvPr/>
        </p:nvSpPr>
        <p:spPr>
          <a:xfrm>
            <a:off x="3720870" y="4352683"/>
            <a:ext cx="109708" cy="58272"/>
          </a:xfrm>
          <a:custGeom>
            <a:avLst/>
            <a:gdLst/>
            <a:ahLst/>
            <a:cxnLst/>
            <a:rect l="l" t="t" r="r" b="b"/>
            <a:pathLst>
              <a:path w="3466" h="1841" extrusionOk="0">
                <a:moveTo>
                  <a:pt x="403" y="1"/>
                </a:moveTo>
                <a:lnTo>
                  <a:pt x="162" y="99"/>
                </a:lnTo>
                <a:lnTo>
                  <a:pt x="54" y="179"/>
                </a:lnTo>
                <a:lnTo>
                  <a:pt x="1" y="287"/>
                </a:lnTo>
                <a:lnTo>
                  <a:pt x="19" y="394"/>
                </a:lnTo>
                <a:lnTo>
                  <a:pt x="63" y="447"/>
                </a:lnTo>
                <a:lnTo>
                  <a:pt x="188" y="581"/>
                </a:lnTo>
                <a:lnTo>
                  <a:pt x="510" y="840"/>
                </a:lnTo>
                <a:lnTo>
                  <a:pt x="1072" y="1188"/>
                </a:lnTo>
                <a:lnTo>
                  <a:pt x="1483" y="1403"/>
                </a:lnTo>
                <a:lnTo>
                  <a:pt x="1671" y="1501"/>
                </a:lnTo>
                <a:lnTo>
                  <a:pt x="2082" y="1671"/>
                </a:lnTo>
                <a:lnTo>
                  <a:pt x="2528" y="1796"/>
                </a:lnTo>
                <a:lnTo>
                  <a:pt x="3028" y="1840"/>
                </a:lnTo>
                <a:lnTo>
                  <a:pt x="3296" y="1805"/>
                </a:lnTo>
                <a:lnTo>
                  <a:pt x="3367" y="1796"/>
                </a:lnTo>
                <a:lnTo>
                  <a:pt x="3457" y="1733"/>
                </a:lnTo>
                <a:lnTo>
                  <a:pt x="3466" y="1697"/>
                </a:lnTo>
                <a:lnTo>
                  <a:pt x="3457" y="1635"/>
                </a:lnTo>
                <a:lnTo>
                  <a:pt x="3412" y="1510"/>
                </a:lnTo>
                <a:lnTo>
                  <a:pt x="3278" y="1349"/>
                </a:lnTo>
                <a:lnTo>
                  <a:pt x="2832" y="1072"/>
                </a:lnTo>
                <a:lnTo>
                  <a:pt x="2474" y="912"/>
                </a:lnTo>
                <a:lnTo>
                  <a:pt x="1724" y="501"/>
                </a:lnTo>
                <a:lnTo>
                  <a:pt x="992" y="90"/>
                </a:lnTo>
                <a:lnTo>
                  <a:pt x="894" y="45"/>
                </a:lnTo>
                <a:lnTo>
                  <a:pt x="697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1" name="Google Shape;601;p15"/>
          <p:cNvSpPr/>
          <p:nvPr/>
        </p:nvSpPr>
        <p:spPr>
          <a:xfrm>
            <a:off x="3578168" y="4411201"/>
            <a:ext cx="145601" cy="68148"/>
          </a:xfrm>
          <a:custGeom>
            <a:avLst/>
            <a:gdLst/>
            <a:ahLst/>
            <a:cxnLst/>
            <a:rect l="l" t="t" r="r" b="b"/>
            <a:pathLst>
              <a:path w="4600" h="2153" extrusionOk="0">
                <a:moveTo>
                  <a:pt x="215" y="0"/>
                </a:moveTo>
                <a:lnTo>
                  <a:pt x="45" y="63"/>
                </a:lnTo>
                <a:lnTo>
                  <a:pt x="0" y="125"/>
                </a:lnTo>
                <a:lnTo>
                  <a:pt x="27" y="179"/>
                </a:lnTo>
                <a:lnTo>
                  <a:pt x="63" y="206"/>
                </a:lnTo>
                <a:lnTo>
                  <a:pt x="536" y="536"/>
                </a:lnTo>
                <a:lnTo>
                  <a:pt x="1545" y="1161"/>
                </a:lnTo>
                <a:lnTo>
                  <a:pt x="2108" y="1456"/>
                </a:lnTo>
                <a:lnTo>
                  <a:pt x="2697" y="1742"/>
                </a:lnTo>
                <a:lnTo>
                  <a:pt x="3331" y="2001"/>
                </a:lnTo>
                <a:lnTo>
                  <a:pt x="3626" y="2099"/>
                </a:lnTo>
                <a:lnTo>
                  <a:pt x="4108" y="2152"/>
                </a:lnTo>
                <a:lnTo>
                  <a:pt x="4447" y="2143"/>
                </a:lnTo>
                <a:lnTo>
                  <a:pt x="4519" y="2135"/>
                </a:lnTo>
                <a:lnTo>
                  <a:pt x="4599" y="2081"/>
                </a:lnTo>
                <a:lnTo>
                  <a:pt x="4599" y="2045"/>
                </a:lnTo>
                <a:lnTo>
                  <a:pt x="4537" y="1902"/>
                </a:lnTo>
                <a:lnTo>
                  <a:pt x="4421" y="1742"/>
                </a:lnTo>
                <a:lnTo>
                  <a:pt x="4278" y="1634"/>
                </a:lnTo>
                <a:lnTo>
                  <a:pt x="4162" y="1581"/>
                </a:lnTo>
                <a:lnTo>
                  <a:pt x="3536" y="1313"/>
                </a:lnTo>
                <a:lnTo>
                  <a:pt x="2894" y="1054"/>
                </a:lnTo>
                <a:lnTo>
                  <a:pt x="1679" y="554"/>
                </a:lnTo>
                <a:lnTo>
                  <a:pt x="509" y="27"/>
                </a:lnTo>
                <a:lnTo>
                  <a:pt x="42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2" name="Google Shape;602;p15"/>
          <p:cNvSpPr/>
          <p:nvPr/>
        </p:nvSpPr>
        <p:spPr>
          <a:xfrm>
            <a:off x="3427522" y="4419968"/>
            <a:ext cx="130060" cy="79733"/>
          </a:xfrm>
          <a:custGeom>
            <a:avLst/>
            <a:gdLst/>
            <a:ahLst/>
            <a:cxnLst/>
            <a:rect l="l" t="t" r="r" b="b"/>
            <a:pathLst>
              <a:path w="4109" h="2519" extrusionOk="0">
                <a:moveTo>
                  <a:pt x="349" y="0"/>
                </a:moveTo>
                <a:lnTo>
                  <a:pt x="117" y="45"/>
                </a:lnTo>
                <a:lnTo>
                  <a:pt x="18" y="125"/>
                </a:lnTo>
                <a:lnTo>
                  <a:pt x="1" y="197"/>
                </a:lnTo>
                <a:lnTo>
                  <a:pt x="18" y="232"/>
                </a:lnTo>
                <a:lnTo>
                  <a:pt x="72" y="339"/>
                </a:lnTo>
                <a:lnTo>
                  <a:pt x="126" y="536"/>
                </a:lnTo>
                <a:lnTo>
                  <a:pt x="197" y="643"/>
                </a:lnTo>
                <a:lnTo>
                  <a:pt x="376" y="831"/>
                </a:lnTo>
                <a:lnTo>
                  <a:pt x="581" y="1009"/>
                </a:lnTo>
                <a:lnTo>
                  <a:pt x="1036" y="1366"/>
                </a:lnTo>
                <a:lnTo>
                  <a:pt x="1545" y="1697"/>
                </a:lnTo>
                <a:lnTo>
                  <a:pt x="1760" y="1840"/>
                </a:lnTo>
                <a:lnTo>
                  <a:pt x="2260" y="2134"/>
                </a:lnTo>
                <a:lnTo>
                  <a:pt x="2831" y="2384"/>
                </a:lnTo>
                <a:lnTo>
                  <a:pt x="3322" y="2492"/>
                </a:lnTo>
                <a:lnTo>
                  <a:pt x="3671" y="2518"/>
                </a:lnTo>
                <a:lnTo>
                  <a:pt x="3858" y="2509"/>
                </a:lnTo>
                <a:lnTo>
                  <a:pt x="3957" y="2492"/>
                </a:lnTo>
                <a:lnTo>
                  <a:pt x="4099" y="2402"/>
                </a:lnTo>
                <a:lnTo>
                  <a:pt x="4108" y="2349"/>
                </a:lnTo>
                <a:lnTo>
                  <a:pt x="4090" y="2259"/>
                </a:lnTo>
                <a:lnTo>
                  <a:pt x="3992" y="2108"/>
                </a:lnTo>
                <a:lnTo>
                  <a:pt x="3742" y="1902"/>
                </a:lnTo>
                <a:lnTo>
                  <a:pt x="3001" y="1527"/>
                </a:lnTo>
                <a:lnTo>
                  <a:pt x="2546" y="1295"/>
                </a:lnTo>
                <a:lnTo>
                  <a:pt x="2019" y="982"/>
                </a:lnTo>
                <a:lnTo>
                  <a:pt x="1554" y="643"/>
                </a:lnTo>
                <a:lnTo>
                  <a:pt x="1340" y="464"/>
                </a:lnTo>
                <a:lnTo>
                  <a:pt x="1108" y="286"/>
                </a:lnTo>
                <a:lnTo>
                  <a:pt x="894" y="188"/>
                </a:lnTo>
                <a:lnTo>
                  <a:pt x="697" y="89"/>
                </a:lnTo>
                <a:lnTo>
                  <a:pt x="599" y="36"/>
                </a:lnTo>
                <a:lnTo>
                  <a:pt x="349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3" name="Google Shape;603;p15"/>
          <p:cNvSpPr/>
          <p:nvPr/>
        </p:nvSpPr>
        <p:spPr>
          <a:xfrm>
            <a:off x="3966461" y="4523964"/>
            <a:ext cx="137404" cy="73814"/>
          </a:xfrm>
          <a:custGeom>
            <a:avLst/>
            <a:gdLst/>
            <a:ahLst/>
            <a:cxnLst/>
            <a:rect l="l" t="t" r="r" b="b"/>
            <a:pathLst>
              <a:path w="4341" h="2332" extrusionOk="0">
                <a:moveTo>
                  <a:pt x="296" y="0"/>
                </a:moveTo>
                <a:lnTo>
                  <a:pt x="81" y="54"/>
                </a:lnTo>
                <a:lnTo>
                  <a:pt x="1" y="134"/>
                </a:lnTo>
                <a:lnTo>
                  <a:pt x="1" y="197"/>
                </a:lnTo>
                <a:lnTo>
                  <a:pt x="28" y="232"/>
                </a:lnTo>
                <a:lnTo>
                  <a:pt x="144" y="384"/>
                </a:lnTo>
                <a:lnTo>
                  <a:pt x="349" y="679"/>
                </a:lnTo>
                <a:lnTo>
                  <a:pt x="519" y="822"/>
                </a:lnTo>
                <a:lnTo>
                  <a:pt x="876" y="1108"/>
                </a:lnTo>
                <a:lnTo>
                  <a:pt x="1260" y="1376"/>
                </a:lnTo>
                <a:lnTo>
                  <a:pt x="1546" y="1599"/>
                </a:lnTo>
                <a:lnTo>
                  <a:pt x="2046" y="1947"/>
                </a:lnTo>
                <a:lnTo>
                  <a:pt x="2430" y="2143"/>
                </a:lnTo>
                <a:lnTo>
                  <a:pt x="2644" y="2224"/>
                </a:lnTo>
                <a:lnTo>
                  <a:pt x="2823" y="2277"/>
                </a:lnTo>
                <a:lnTo>
                  <a:pt x="3198" y="2331"/>
                </a:lnTo>
                <a:lnTo>
                  <a:pt x="3582" y="2331"/>
                </a:lnTo>
                <a:lnTo>
                  <a:pt x="3930" y="2260"/>
                </a:lnTo>
                <a:lnTo>
                  <a:pt x="4073" y="2179"/>
                </a:lnTo>
                <a:lnTo>
                  <a:pt x="4162" y="2117"/>
                </a:lnTo>
                <a:lnTo>
                  <a:pt x="4287" y="1983"/>
                </a:lnTo>
                <a:lnTo>
                  <a:pt x="4341" y="1840"/>
                </a:lnTo>
                <a:lnTo>
                  <a:pt x="4305" y="1697"/>
                </a:lnTo>
                <a:lnTo>
                  <a:pt x="4243" y="1626"/>
                </a:lnTo>
                <a:lnTo>
                  <a:pt x="4198" y="1590"/>
                </a:lnTo>
                <a:lnTo>
                  <a:pt x="4091" y="1572"/>
                </a:lnTo>
                <a:lnTo>
                  <a:pt x="3984" y="1590"/>
                </a:lnTo>
                <a:lnTo>
                  <a:pt x="3903" y="1643"/>
                </a:lnTo>
                <a:lnTo>
                  <a:pt x="3886" y="1670"/>
                </a:lnTo>
                <a:lnTo>
                  <a:pt x="3859" y="1697"/>
                </a:lnTo>
                <a:lnTo>
                  <a:pt x="3841" y="1715"/>
                </a:lnTo>
                <a:lnTo>
                  <a:pt x="3635" y="1679"/>
                </a:lnTo>
                <a:lnTo>
                  <a:pt x="3305" y="1563"/>
                </a:lnTo>
                <a:lnTo>
                  <a:pt x="2894" y="1331"/>
                </a:lnTo>
                <a:lnTo>
                  <a:pt x="2626" y="1143"/>
                </a:lnTo>
                <a:lnTo>
                  <a:pt x="2180" y="849"/>
                </a:lnTo>
                <a:lnTo>
                  <a:pt x="1724" y="554"/>
                </a:lnTo>
                <a:lnTo>
                  <a:pt x="1474" y="402"/>
                </a:lnTo>
                <a:lnTo>
                  <a:pt x="948" y="170"/>
                </a:lnTo>
                <a:lnTo>
                  <a:pt x="653" y="45"/>
                </a:lnTo>
                <a:lnTo>
                  <a:pt x="546" y="9"/>
                </a:lnTo>
                <a:lnTo>
                  <a:pt x="29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4" name="Google Shape;604;p15"/>
          <p:cNvSpPr/>
          <p:nvPr/>
        </p:nvSpPr>
        <p:spPr>
          <a:xfrm>
            <a:off x="4087452" y="4473358"/>
            <a:ext cx="172443" cy="48080"/>
          </a:xfrm>
          <a:custGeom>
            <a:avLst/>
            <a:gdLst/>
            <a:ahLst/>
            <a:cxnLst/>
            <a:rect l="l" t="t" r="r" b="b"/>
            <a:pathLst>
              <a:path w="5448" h="1519" extrusionOk="0">
                <a:moveTo>
                  <a:pt x="679" y="1"/>
                </a:moveTo>
                <a:lnTo>
                  <a:pt x="447" y="10"/>
                </a:lnTo>
                <a:lnTo>
                  <a:pt x="250" y="72"/>
                </a:lnTo>
                <a:lnTo>
                  <a:pt x="107" y="153"/>
                </a:lnTo>
                <a:lnTo>
                  <a:pt x="18" y="260"/>
                </a:lnTo>
                <a:lnTo>
                  <a:pt x="0" y="367"/>
                </a:lnTo>
                <a:lnTo>
                  <a:pt x="54" y="474"/>
                </a:lnTo>
                <a:lnTo>
                  <a:pt x="196" y="572"/>
                </a:lnTo>
                <a:lnTo>
                  <a:pt x="313" y="608"/>
                </a:lnTo>
                <a:lnTo>
                  <a:pt x="1652" y="956"/>
                </a:lnTo>
                <a:lnTo>
                  <a:pt x="3036" y="1251"/>
                </a:lnTo>
                <a:lnTo>
                  <a:pt x="3572" y="1385"/>
                </a:lnTo>
                <a:lnTo>
                  <a:pt x="4376" y="1519"/>
                </a:lnTo>
                <a:lnTo>
                  <a:pt x="4929" y="1519"/>
                </a:lnTo>
                <a:lnTo>
                  <a:pt x="5215" y="1456"/>
                </a:lnTo>
                <a:lnTo>
                  <a:pt x="5340" y="1412"/>
                </a:lnTo>
                <a:lnTo>
                  <a:pt x="5438" y="1305"/>
                </a:lnTo>
                <a:lnTo>
                  <a:pt x="5447" y="1224"/>
                </a:lnTo>
                <a:lnTo>
                  <a:pt x="5429" y="1189"/>
                </a:lnTo>
                <a:lnTo>
                  <a:pt x="5376" y="1117"/>
                </a:lnTo>
                <a:lnTo>
                  <a:pt x="5224" y="992"/>
                </a:lnTo>
                <a:lnTo>
                  <a:pt x="4938" y="849"/>
                </a:lnTo>
                <a:lnTo>
                  <a:pt x="4179" y="653"/>
                </a:lnTo>
                <a:lnTo>
                  <a:pt x="3626" y="555"/>
                </a:lnTo>
                <a:lnTo>
                  <a:pt x="2232" y="260"/>
                </a:lnTo>
                <a:lnTo>
                  <a:pt x="804" y="19"/>
                </a:lnTo>
                <a:lnTo>
                  <a:pt x="67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5" name="Google Shape;605;p15"/>
          <p:cNvSpPr/>
          <p:nvPr/>
        </p:nvSpPr>
        <p:spPr>
          <a:xfrm>
            <a:off x="4203316" y="4407245"/>
            <a:ext cx="117621" cy="35641"/>
          </a:xfrm>
          <a:custGeom>
            <a:avLst/>
            <a:gdLst/>
            <a:ahLst/>
            <a:cxnLst/>
            <a:rect l="l" t="t" r="r" b="b"/>
            <a:pathLst>
              <a:path w="3716" h="1126" extrusionOk="0">
                <a:moveTo>
                  <a:pt x="331" y="0"/>
                </a:moveTo>
                <a:lnTo>
                  <a:pt x="99" y="72"/>
                </a:lnTo>
                <a:lnTo>
                  <a:pt x="18" y="161"/>
                </a:lnTo>
                <a:lnTo>
                  <a:pt x="0" y="223"/>
                </a:lnTo>
                <a:lnTo>
                  <a:pt x="63" y="322"/>
                </a:lnTo>
                <a:lnTo>
                  <a:pt x="188" y="375"/>
                </a:lnTo>
                <a:lnTo>
                  <a:pt x="206" y="384"/>
                </a:lnTo>
                <a:lnTo>
                  <a:pt x="215" y="384"/>
                </a:lnTo>
                <a:lnTo>
                  <a:pt x="277" y="438"/>
                </a:lnTo>
                <a:lnTo>
                  <a:pt x="438" y="527"/>
                </a:lnTo>
                <a:lnTo>
                  <a:pt x="768" y="634"/>
                </a:lnTo>
                <a:lnTo>
                  <a:pt x="1018" y="706"/>
                </a:lnTo>
                <a:lnTo>
                  <a:pt x="1742" y="893"/>
                </a:lnTo>
                <a:lnTo>
                  <a:pt x="2456" y="1081"/>
                </a:lnTo>
                <a:lnTo>
                  <a:pt x="2635" y="1125"/>
                </a:lnTo>
                <a:lnTo>
                  <a:pt x="3010" y="1125"/>
                </a:lnTo>
                <a:lnTo>
                  <a:pt x="3188" y="1081"/>
                </a:lnTo>
                <a:lnTo>
                  <a:pt x="3331" y="1036"/>
                </a:lnTo>
                <a:lnTo>
                  <a:pt x="3554" y="911"/>
                </a:lnTo>
                <a:lnTo>
                  <a:pt x="3688" y="768"/>
                </a:lnTo>
                <a:lnTo>
                  <a:pt x="3715" y="599"/>
                </a:lnTo>
                <a:lnTo>
                  <a:pt x="3688" y="509"/>
                </a:lnTo>
                <a:lnTo>
                  <a:pt x="3653" y="456"/>
                </a:lnTo>
                <a:lnTo>
                  <a:pt x="3528" y="357"/>
                </a:lnTo>
                <a:lnTo>
                  <a:pt x="3242" y="268"/>
                </a:lnTo>
                <a:lnTo>
                  <a:pt x="3010" y="250"/>
                </a:lnTo>
                <a:lnTo>
                  <a:pt x="2911" y="259"/>
                </a:lnTo>
                <a:lnTo>
                  <a:pt x="2849" y="259"/>
                </a:lnTo>
                <a:lnTo>
                  <a:pt x="2724" y="268"/>
                </a:lnTo>
                <a:lnTo>
                  <a:pt x="2778" y="268"/>
                </a:lnTo>
                <a:lnTo>
                  <a:pt x="2652" y="286"/>
                </a:lnTo>
                <a:lnTo>
                  <a:pt x="2572" y="331"/>
                </a:lnTo>
                <a:lnTo>
                  <a:pt x="2081" y="232"/>
                </a:lnTo>
                <a:lnTo>
                  <a:pt x="1599" y="134"/>
                </a:lnTo>
                <a:lnTo>
                  <a:pt x="1331" y="81"/>
                </a:lnTo>
                <a:lnTo>
                  <a:pt x="920" y="9"/>
                </a:lnTo>
                <a:lnTo>
                  <a:pt x="652" y="0"/>
                </a:lnTo>
                <a:lnTo>
                  <a:pt x="518" y="18"/>
                </a:lnTo>
                <a:lnTo>
                  <a:pt x="483" y="18"/>
                </a:lnTo>
                <a:lnTo>
                  <a:pt x="33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6" name="Google Shape;606;p15"/>
          <p:cNvSpPr/>
          <p:nvPr/>
        </p:nvSpPr>
        <p:spPr>
          <a:xfrm>
            <a:off x="4117676" y="4339422"/>
            <a:ext cx="137119" cy="46656"/>
          </a:xfrm>
          <a:custGeom>
            <a:avLst/>
            <a:gdLst/>
            <a:ahLst/>
            <a:cxnLst/>
            <a:rect l="l" t="t" r="r" b="b"/>
            <a:pathLst>
              <a:path w="4332" h="1474" extrusionOk="0">
                <a:moveTo>
                  <a:pt x="277" y="0"/>
                </a:moveTo>
                <a:lnTo>
                  <a:pt x="81" y="54"/>
                </a:lnTo>
                <a:lnTo>
                  <a:pt x="1" y="125"/>
                </a:lnTo>
                <a:lnTo>
                  <a:pt x="1" y="179"/>
                </a:lnTo>
                <a:lnTo>
                  <a:pt x="18" y="205"/>
                </a:lnTo>
                <a:lnTo>
                  <a:pt x="143" y="366"/>
                </a:lnTo>
                <a:lnTo>
                  <a:pt x="393" y="634"/>
                </a:lnTo>
                <a:lnTo>
                  <a:pt x="599" y="777"/>
                </a:lnTo>
                <a:lnTo>
                  <a:pt x="849" y="920"/>
                </a:lnTo>
                <a:lnTo>
                  <a:pt x="1429" y="1161"/>
                </a:lnTo>
                <a:lnTo>
                  <a:pt x="1760" y="1259"/>
                </a:lnTo>
                <a:lnTo>
                  <a:pt x="2045" y="1331"/>
                </a:lnTo>
                <a:lnTo>
                  <a:pt x="2706" y="1447"/>
                </a:lnTo>
                <a:lnTo>
                  <a:pt x="3385" y="1473"/>
                </a:lnTo>
                <a:lnTo>
                  <a:pt x="3849" y="1402"/>
                </a:lnTo>
                <a:lnTo>
                  <a:pt x="4126" y="1313"/>
                </a:lnTo>
                <a:lnTo>
                  <a:pt x="4251" y="1241"/>
                </a:lnTo>
                <a:lnTo>
                  <a:pt x="4314" y="1197"/>
                </a:lnTo>
                <a:lnTo>
                  <a:pt x="4332" y="1107"/>
                </a:lnTo>
                <a:lnTo>
                  <a:pt x="4296" y="1054"/>
                </a:lnTo>
                <a:lnTo>
                  <a:pt x="4251" y="1027"/>
                </a:lnTo>
                <a:lnTo>
                  <a:pt x="4055" y="956"/>
                </a:lnTo>
                <a:lnTo>
                  <a:pt x="3635" y="848"/>
                </a:lnTo>
                <a:lnTo>
                  <a:pt x="2938" y="750"/>
                </a:lnTo>
                <a:lnTo>
                  <a:pt x="2474" y="679"/>
                </a:lnTo>
                <a:lnTo>
                  <a:pt x="1956" y="572"/>
                </a:lnTo>
                <a:lnTo>
                  <a:pt x="1188" y="339"/>
                </a:lnTo>
                <a:lnTo>
                  <a:pt x="751" y="152"/>
                </a:lnTo>
                <a:lnTo>
                  <a:pt x="572" y="45"/>
                </a:lnTo>
                <a:lnTo>
                  <a:pt x="492" y="9"/>
                </a:lnTo>
                <a:lnTo>
                  <a:pt x="277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7" name="Google Shape;607;p15"/>
          <p:cNvSpPr/>
          <p:nvPr/>
        </p:nvSpPr>
        <p:spPr>
          <a:xfrm>
            <a:off x="4328517" y="4617232"/>
            <a:ext cx="113094" cy="58525"/>
          </a:xfrm>
          <a:custGeom>
            <a:avLst/>
            <a:gdLst/>
            <a:ahLst/>
            <a:cxnLst/>
            <a:rect l="l" t="t" r="r" b="b"/>
            <a:pathLst>
              <a:path w="3573" h="1849" extrusionOk="0">
                <a:moveTo>
                  <a:pt x="715" y="0"/>
                </a:moveTo>
                <a:lnTo>
                  <a:pt x="313" y="27"/>
                </a:lnTo>
                <a:lnTo>
                  <a:pt x="90" y="125"/>
                </a:lnTo>
                <a:lnTo>
                  <a:pt x="9" y="223"/>
                </a:lnTo>
                <a:lnTo>
                  <a:pt x="0" y="286"/>
                </a:lnTo>
                <a:lnTo>
                  <a:pt x="18" y="465"/>
                </a:lnTo>
                <a:lnTo>
                  <a:pt x="170" y="804"/>
                </a:lnTo>
                <a:lnTo>
                  <a:pt x="465" y="1116"/>
                </a:lnTo>
                <a:lnTo>
                  <a:pt x="893" y="1393"/>
                </a:lnTo>
                <a:lnTo>
                  <a:pt x="1152" y="1518"/>
                </a:lnTo>
                <a:lnTo>
                  <a:pt x="1393" y="1608"/>
                </a:lnTo>
                <a:lnTo>
                  <a:pt x="2010" y="1777"/>
                </a:lnTo>
                <a:lnTo>
                  <a:pt x="2679" y="1849"/>
                </a:lnTo>
                <a:lnTo>
                  <a:pt x="3144" y="1804"/>
                </a:lnTo>
                <a:lnTo>
                  <a:pt x="3412" y="1715"/>
                </a:lnTo>
                <a:lnTo>
                  <a:pt x="3519" y="1643"/>
                </a:lnTo>
                <a:lnTo>
                  <a:pt x="3572" y="1599"/>
                </a:lnTo>
                <a:lnTo>
                  <a:pt x="3563" y="1491"/>
                </a:lnTo>
                <a:lnTo>
                  <a:pt x="3519" y="1438"/>
                </a:lnTo>
                <a:lnTo>
                  <a:pt x="3412" y="1349"/>
                </a:lnTo>
                <a:lnTo>
                  <a:pt x="3072" y="1224"/>
                </a:lnTo>
                <a:lnTo>
                  <a:pt x="2465" y="1072"/>
                </a:lnTo>
                <a:lnTo>
                  <a:pt x="2099" y="965"/>
                </a:lnTo>
                <a:lnTo>
                  <a:pt x="1920" y="884"/>
                </a:lnTo>
                <a:lnTo>
                  <a:pt x="1617" y="724"/>
                </a:lnTo>
                <a:lnTo>
                  <a:pt x="1375" y="527"/>
                </a:lnTo>
                <a:lnTo>
                  <a:pt x="1197" y="322"/>
                </a:lnTo>
                <a:lnTo>
                  <a:pt x="1143" y="206"/>
                </a:lnTo>
                <a:lnTo>
                  <a:pt x="1108" y="152"/>
                </a:lnTo>
                <a:lnTo>
                  <a:pt x="983" y="63"/>
                </a:lnTo>
                <a:lnTo>
                  <a:pt x="71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8" name="Google Shape;608;p15"/>
          <p:cNvSpPr/>
          <p:nvPr/>
        </p:nvSpPr>
        <p:spPr>
          <a:xfrm>
            <a:off x="4449192" y="4523680"/>
            <a:ext cx="181780" cy="53999"/>
          </a:xfrm>
          <a:custGeom>
            <a:avLst/>
            <a:gdLst/>
            <a:ahLst/>
            <a:cxnLst/>
            <a:rect l="l" t="t" r="r" b="b"/>
            <a:pathLst>
              <a:path w="5743" h="1706" extrusionOk="0">
                <a:moveTo>
                  <a:pt x="483" y="0"/>
                </a:moveTo>
                <a:lnTo>
                  <a:pt x="286" y="27"/>
                </a:lnTo>
                <a:lnTo>
                  <a:pt x="134" y="99"/>
                </a:lnTo>
                <a:lnTo>
                  <a:pt x="36" y="188"/>
                </a:lnTo>
                <a:lnTo>
                  <a:pt x="0" y="286"/>
                </a:lnTo>
                <a:lnTo>
                  <a:pt x="36" y="393"/>
                </a:lnTo>
                <a:lnTo>
                  <a:pt x="161" y="492"/>
                </a:lnTo>
                <a:lnTo>
                  <a:pt x="259" y="527"/>
                </a:lnTo>
                <a:lnTo>
                  <a:pt x="625" y="661"/>
                </a:lnTo>
                <a:lnTo>
                  <a:pt x="2099" y="1143"/>
                </a:lnTo>
                <a:lnTo>
                  <a:pt x="3447" y="1492"/>
                </a:lnTo>
                <a:lnTo>
                  <a:pt x="4296" y="1652"/>
                </a:lnTo>
                <a:lnTo>
                  <a:pt x="5028" y="1706"/>
                </a:lnTo>
                <a:lnTo>
                  <a:pt x="5439" y="1635"/>
                </a:lnTo>
                <a:lnTo>
                  <a:pt x="5635" y="1545"/>
                </a:lnTo>
                <a:lnTo>
                  <a:pt x="5698" y="1474"/>
                </a:lnTo>
                <a:lnTo>
                  <a:pt x="5742" y="1411"/>
                </a:lnTo>
                <a:lnTo>
                  <a:pt x="5733" y="1286"/>
                </a:lnTo>
                <a:lnTo>
                  <a:pt x="5546" y="1134"/>
                </a:lnTo>
                <a:lnTo>
                  <a:pt x="4805" y="911"/>
                </a:lnTo>
                <a:lnTo>
                  <a:pt x="4367" y="831"/>
                </a:lnTo>
                <a:lnTo>
                  <a:pt x="3456" y="661"/>
                </a:lnTo>
                <a:lnTo>
                  <a:pt x="1679" y="268"/>
                </a:lnTo>
                <a:lnTo>
                  <a:pt x="822" y="45"/>
                </a:lnTo>
                <a:lnTo>
                  <a:pt x="706" y="9"/>
                </a:lnTo>
                <a:lnTo>
                  <a:pt x="4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9" name="Google Shape;609;p15"/>
          <p:cNvSpPr/>
          <p:nvPr/>
        </p:nvSpPr>
        <p:spPr>
          <a:xfrm>
            <a:off x="4487043" y="4445666"/>
            <a:ext cx="151837" cy="56278"/>
          </a:xfrm>
          <a:custGeom>
            <a:avLst/>
            <a:gdLst/>
            <a:ahLst/>
            <a:cxnLst/>
            <a:rect l="l" t="t" r="r" b="b"/>
            <a:pathLst>
              <a:path w="4797" h="1778" extrusionOk="0">
                <a:moveTo>
                  <a:pt x="465" y="1"/>
                </a:moveTo>
                <a:lnTo>
                  <a:pt x="197" y="36"/>
                </a:lnTo>
                <a:lnTo>
                  <a:pt x="19" y="153"/>
                </a:lnTo>
                <a:lnTo>
                  <a:pt x="1" y="269"/>
                </a:lnTo>
                <a:lnTo>
                  <a:pt x="55" y="340"/>
                </a:lnTo>
                <a:lnTo>
                  <a:pt x="108" y="376"/>
                </a:lnTo>
                <a:lnTo>
                  <a:pt x="590" y="626"/>
                </a:lnTo>
                <a:lnTo>
                  <a:pt x="1599" y="1099"/>
                </a:lnTo>
                <a:lnTo>
                  <a:pt x="2162" y="1313"/>
                </a:lnTo>
                <a:lnTo>
                  <a:pt x="2644" y="1492"/>
                </a:lnTo>
                <a:lnTo>
                  <a:pt x="3555" y="1733"/>
                </a:lnTo>
                <a:lnTo>
                  <a:pt x="4019" y="1778"/>
                </a:lnTo>
                <a:lnTo>
                  <a:pt x="4314" y="1769"/>
                </a:lnTo>
                <a:lnTo>
                  <a:pt x="4457" y="1742"/>
                </a:lnTo>
                <a:lnTo>
                  <a:pt x="4618" y="1706"/>
                </a:lnTo>
                <a:lnTo>
                  <a:pt x="4770" y="1599"/>
                </a:lnTo>
                <a:lnTo>
                  <a:pt x="4796" y="1510"/>
                </a:lnTo>
                <a:lnTo>
                  <a:pt x="4770" y="1465"/>
                </a:lnTo>
                <a:lnTo>
                  <a:pt x="4716" y="1394"/>
                </a:lnTo>
                <a:lnTo>
                  <a:pt x="4564" y="1278"/>
                </a:lnTo>
                <a:lnTo>
                  <a:pt x="4252" y="1126"/>
                </a:lnTo>
                <a:lnTo>
                  <a:pt x="3448" y="912"/>
                </a:lnTo>
                <a:lnTo>
                  <a:pt x="2921" y="778"/>
                </a:lnTo>
                <a:lnTo>
                  <a:pt x="2323" y="617"/>
                </a:lnTo>
                <a:lnTo>
                  <a:pt x="1162" y="251"/>
                </a:lnTo>
                <a:lnTo>
                  <a:pt x="608" y="45"/>
                </a:lnTo>
                <a:lnTo>
                  <a:pt x="465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0" name="Google Shape;610;p15"/>
          <p:cNvSpPr/>
          <p:nvPr/>
        </p:nvSpPr>
        <p:spPr>
          <a:xfrm>
            <a:off x="4132646" y="4646602"/>
            <a:ext cx="58557" cy="61374"/>
          </a:xfrm>
          <a:custGeom>
            <a:avLst/>
            <a:gdLst/>
            <a:ahLst/>
            <a:cxnLst/>
            <a:rect l="l" t="t" r="r" b="b"/>
            <a:pathLst>
              <a:path w="1850" h="1939" extrusionOk="0">
                <a:moveTo>
                  <a:pt x="688" y="1"/>
                </a:moveTo>
                <a:lnTo>
                  <a:pt x="367" y="37"/>
                </a:lnTo>
                <a:lnTo>
                  <a:pt x="179" y="99"/>
                </a:lnTo>
                <a:lnTo>
                  <a:pt x="54" y="197"/>
                </a:lnTo>
                <a:lnTo>
                  <a:pt x="1" y="313"/>
                </a:lnTo>
                <a:lnTo>
                  <a:pt x="10" y="385"/>
                </a:lnTo>
                <a:lnTo>
                  <a:pt x="162" y="814"/>
                </a:lnTo>
                <a:lnTo>
                  <a:pt x="340" y="1242"/>
                </a:lnTo>
                <a:lnTo>
                  <a:pt x="421" y="1448"/>
                </a:lnTo>
                <a:lnTo>
                  <a:pt x="581" y="1689"/>
                </a:lnTo>
                <a:lnTo>
                  <a:pt x="796" y="1832"/>
                </a:lnTo>
                <a:lnTo>
                  <a:pt x="956" y="1903"/>
                </a:lnTo>
                <a:lnTo>
                  <a:pt x="1046" y="1930"/>
                </a:lnTo>
                <a:lnTo>
                  <a:pt x="1260" y="1939"/>
                </a:lnTo>
                <a:lnTo>
                  <a:pt x="1474" y="1912"/>
                </a:lnTo>
                <a:lnTo>
                  <a:pt x="1653" y="1840"/>
                </a:lnTo>
                <a:lnTo>
                  <a:pt x="1706" y="1796"/>
                </a:lnTo>
                <a:lnTo>
                  <a:pt x="1796" y="1707"/>
                </a:lnTo>
                <a:lnTo>
                  <a:pt x="1849" y="1519"/>
                </a:lnTo>
                <a:lnTo>
                  <a:pt x="1760" y="1260"/>
                </a:lnTo>
                <a:lnTo>
                  <a:pt x="1653" y="1064"/>
                </a:lnTo>
                <a:lnTo>
                  <a:pt x="1430" y="644"/>
                </a:lnTo>
                <a:lnTo>
                  <a:pt x="1188" y="224"/>
                </a:lnTo>
                <a:lnTo>
                  <a:pt x="1144" y="153"/>
                </a:lnTo>
                <a:lnTo>
                  <a:pt x="992" y="63"/>
                </a:lnTo>
                <a:lnTo>
                  <a:pt x="688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1" name="Google Shape;611;p15"/>
          <p:cNvSpPr/>
          <p:nvPr/>
        </p:nvSpPr>
        <p:spPr>
          <a:xfrm>
            <a:off x="2924188" y="4361443"/>
            <a:ext cx="93312" cy="62197"/>
          </a:xfrm>
          <a:custGeom>
            <a:avLst/>
            <a:gdLst/>
            <a:ahLst/>
            <a:cxnLst/>
            <a:rect l="l" t="t" r="r" b="b"/>
            <a:pathLst>
              <a:path w="2948" h="1965" extrusionOk="0">
                <a:moveTo>
                  <a:pt x="563" y="0"/>
                </a:moveTo>
                <a:lnTo>
                  <a:pt x="357" y="45"/>
                </a:lnTo>
                <a:lnTo>
                  <a:pt x="188" y="116"/>
                </a:lnTo>
                <a:lnTo>
                  <a:pt x="63" y="214"/>
                </a:lnTo>
                <a:lnTo>
                  <a:pt x="0" y="339"/>
                </a:lnTo>
                <a:lnTo>
                  <a:pt x="9" y="456"/>
                </a:lnTo>
                <a:lnTo>
                  <a:pt x="54" y="518"/>
                </a:lnTo>
                <a:lnTo>
                  <a:pt x="402" y="884"/>
                </a:lnTo>
                <a:lnTo>
                  <a:pt x="813" y="1224"/>
                </a:lnTo>
                <a:lnTo>
                  <a:pt x="1009" y="1393"/>
                </a:lnTo>
                <a:lnTo>
                  <a:pt x="1429" y="1733"/>
                </a:lnTo>
                <a:lnTo>
                  <a:pt x="1697" y="1875"/>
                </a:lnTo>
                <a:lnTo>
                  <a:pt x="1804" y="1911"/>
                </a:lnTo>
                <a:lnTo>
                  <a:pt x="2018" y="1956"/>
                </a:lnTo>
                <a:lnTo>
                  <a:pt x="2367" y="1965"/>
                </a:lnTo>
                <a:lnTo>
                  <a:pt x="2679" y="1884"/>
                </a:lnTo>
                <a:lnTo>
                  <a:pt x="2831" y="1804"/>
                </a:lnTo>
                <a:lnTo>
                  <a:pt x="2929" y="1706"/>
                </a:lnTo>
                <a:lnTo>
                  <a:pt x="2947" y="1581"/>
                </a:lnTo>
                <a:lnTo>
                  <a:pt x="2911" y="1518"/>
                </a:lnTo>
                <a:lnTo>
                  <a:pt x="2849" y="1411"/>
                </a:lnTo>
                <a:lnTo>
                  <a:pt x="2661" y="1224"/>
                </a:lnTo>
                <a:lnTo>
                  <a:pt x="2322" y="956"/>
                </a:lnTo>
                <a:lnTo>
                  <a:pt x="2090" y="786"/>
                </a:lnTo>
                <a:lnTo>
                  <a:pt x="1626" y="438"/>
                </a:lnTo>
                <a:lnTo>
                  <a:pt x="1108" y="107"/>
                </a:lnTo>
                <a:lnTo>
                  <a:pt x="1000" y="54"/>
                </a:lnTo>
                <a:lnTo>
                  <a:pt x="78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2" name="Google Shape;612;p15"/>
          <p:cNvSpPr/>
          <p:nvPr/>
        </p:nvSpPr>
        <p:spPr>
          <a:xfrm>
            <a:off x="3053060" y="4559563"/>
            <a:ext cx="83404" cy="92172"/>
          </a:xfrm>
          <a:custGeom>
            <a:avLst/>
            <a:gdLst/>
            <a:ahLst/>
            <a:cxnLst/>
            <a:rect l="l" t="t" r="r" b="b"/>
            <a:pathLst>
              <a:path w="2635" h="2912" extrusionOk="0">
                <a:moveTo>
                  <a:pt x="581" y="0"/>
                </a:moveTo>
                <a:lnTo>
                  <a:pt x="295" y="36"/>
                </a:lnTo>
                <a:lnTo>
                  <a:pt x="206" y="98"/>
                </a:lnTo>
                <a:lnTo>
                  <a:pt x="125" y="179"/>
                </a:lnTo>
                <a:lnTo>
                  <a:pt x="36" y="339"/>
                </a:lnTo>
                <a:lnTo>
                  <a:pt x="0" y="509"/>
                </a:lnTo>
                <a:lnTo>
                  <a:pt x="18" y="679"/>
                </a:lnTo>
                <a:lnTo>
                  <a:pt x="206" y="1098"/>
                </a:lnTo>
                <a:lnTo>
                  <a:pt x="420" y="1429"/>
                </a:lnTo>
                <a:lnTo>
                  <a:pt x="616" y="1795"/>
                </a:lnTo>
                <a:lnTo>
                  <a:pt x="983" y="2358"/>
                </a:lnTo>
                <a:lnTo>
                  <a:pt x="1349" y="2688"/>
                </a:lnTo>
                <a:lnTo>
                  <a:pt x="1608" y="2822"/>
                </a:lnTo>
                <a:lnTo>
                  <a:pt x="1733" y="2875"/>
                </a:lnTo>
                <a:lnTo>
                  <a:pt x="2027" y="2911"/>
                </a:lnTo>
                <a:lnTo>
                  <a:pt x="2322" y="2875"/>
                </a:lnTo>
                <a:lnTo>
                  <a:pt x="2536" y="2777"/>
                </a:lnTo>
                <a:lnTo>
                  <a:pt x="2590" y="2697"/>
                </a:lnTo>
                <a:lnTo>
                  <a:pt x="2617" y="2599"/>
                </a:lnTo>
                <a:lnTo>
                  <a:pt x="2635" y="2411"/>
                </a:lnTo>
                <a:lnTo>
                  <a:pt x="2581" y="2125"/>
                </a:lnTo>
                <a:lnTo>
                  <a:pt x="2269" y="1572"/>
                </a:lnTo>
                <a:lnTo>
                  <a:pt x="2027" y="1206"/>
                </a:lnTo>
                <a:lnTo>
                  <a:pt x="1840" y="875"/>
                </a:lnTo>
                <a:lnTo>
                  <a:pt x="1438" y="384"/>
                </a:lnTo>
                <a:lnTo>
                  <a:pt x="1009" y="125"/>
                </a:lnTo>
                <a:lnTo>
                  <a:pt x="715" y="27"/>
                </a:lnTo>
                <a:lnTo>
                  <a:pt x="58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3" name="Google Shape;613;p15"/>
          <p:cNvSpPr/>
          <p:nvPr/>
        </p:nvSpPr>
        <p:spPr>
          <a:xfrm>
            <a:off x="3499016" y="4813643"/>
            <a:ext cx="160858" cy="110277"/>
          </a:xfrm>
          <a:custGeom>
            <a:avLst/>
            <a:gdLst/>
            <a:ahLst/>
            <a:cxnLst/>
            <a:rect l="l" t="t" r="r" b="b"/>
            <a:pathLst>
              <a:path w="5082" h="3484" extrusionOk="0">
                <a:moveTo>
                  <a:pt x="840" y="0"/>
                </a:moveTo>
                <a:lnTo>
                  <a:pt x="412" y="45"/>
                </a:lnTo>
                <a:lnTo>
                  <a:pt x="153" y="152"/>
                </a:lnTo>
                <a:lnTo>
                  <a:pt x="45" y="259"/>
                </a:lnTo>
                <a:lnTo>
                  <a:pt x="28" y="322"/>
                </a:lnTo>
                <a:lnTo>
                  <a:pt x="10" y="474"/>
                </a:lnTo>
                <a:lnTo>
                  <a:pt x="1" y="768"/>
                </a:lnTo>
                <a:lnTo>
                  <a:pt x="45" y="1054"/>
                </a:lnTo>
                <a:lnTo>
                  <a:pt x="144" y="1331"/>
                </a:lnTo>
                <a:lnTo>
                  <a:pt x="295" y="1599"/>
                </a:lnTo>
                <a:lnTo>
                  <a:pt x="492" y="1858"/>
                </a:lnTo>
                <a:lnTo>
                  <a:pt x="894" y="2233"/>
                </a:lnTo>
                <a:lnTo>
                  <a:pt x="1260" y="2483"/>
                </a:lnTo>
                <a:lnTo>
                  <a:pt x="1555" y="2679"/>
                </a:lnTo>
                <a:lnTo>
                  <a:pt x="2323" y="3090"/>
                </a:lnTo>
                <a:lnTo>
                  <a:pt x="3001" y="3340"/>
                </a:lnTo>
                <a:lnTo>
                  <a:pt x="3483" y="3447"/>
                </a:lnTo>
                <a:lnTo>
                  <a:pt x="3975" y="3483"/>
                </a:lnTo>
                <a:lnTo>
                  <a:pt x="4466" y="3439"/>
                </a:lnTo>
                <a:lnTo>
                  <a:pt x="4707" y="3376"/>
                </a:lnTo>
                <a:lnTo>
                  <a:pt x="4805" y="3340"/>
                </a:lnTo>
                <a:lnTo>
                  <a:pt x="4957" y="3251"/>
                </a:lnTo>
                <a:lnTo>
                  <a:pt x="5046" y="3144"/>
                </a:lnTo>
                <a:lnTo>
                  <a:pt x="5082" y="3028"/>
                </a:lnTo>
                <a:lnTo>
                  <a:pt x="5064" y="2912"/>
                </a:lnTo>
                <a:lnTo>
                  <a:pt x="4984" y="2804"/>
                </a:lnTo>
                <a:lnTo>
                  <a:pt x="4841" y="2715"/>
                </a:lnTo>
                <a:lnTo>
                  <a:pt x="4635" y="2653"/>
                </a:lnTo>
                <a:lnTo>
                  <a:pt x="4510" y="2635"/>
                </a:lnTo>
                <a:lnTo>
                  <a:pt x="4180" y="2599"/>
                </a:lnTo>
                <a:lnTo>
                  <a:pt x="3555" y="2429"/>
                </a:lnTo>
                <a:lnTo>
                  <a:pt x="3001" y="2170"/>
                </a:lnTo>
                <a:lnTo>
                  <a:pt x="2510" y="1849"/>
                </a:lnTo>
                <a:lnTo>
                  <a:pt x="2099" y="1492"/>
                </a:lnTo>
                <a:lnTo>
                  <a:pt x="1760" y="1117"/>
                </a:lnTo>
                <a:lnTo>
                  <a:pt x="1501" y="742"/>
                </a:lnTo>
                <a:lnTo>
                  <a:pt x="1322" y="393"/>
                </a:lnTo>
                <a:lnTo>
                  <a:pt x="1269" y="233"/>
                </a:lnTo>
                <a:lnTo>
                  <a:pt x="1233" y="170"/>
                </a:lnTo>
                <a:lnTo>
                  <a:pt x="1117" y="72"/>
                </a:lnTo>
                <a:lnTo>
                  <a:pt x="84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4" name="Google Shape;614;p15"/>
          <p:cNvGrpSpPr/>
          <p:nvPr/>
        </p:nvGrpSpPr>
        <p:grpSpPr>
          <a:xfrm rot="287066" flipH="1">
            <a:off x="-2040092" y="1047162"/>
            <a:ext cx="3879929" cy="4077050"/>
            <a:chOff x="-3670355" y="1813497"/>
            <a:chExt cx="2874013" cy="3157192"/>
          </a:xfrm>
        </p:grpSpPr>
        <p:sp>
          <p:nvSpPr>
            <p:cNvPr id="615" name="Google Shape;615;p15"/>
            <p:cNvSpPr/>
            <p:nvPr/>
          </p:nvSpPr>
          <p:spPr>
            <a:xfrm rot="-1037617">
              <a:off x="-3340002" y="2082681"/>
              <a:ext cx="2213305" cy="2479780"/>
            </a:xfrm>
            <a:custGeom>
              <a:avLst/>
              <a:gdLst/>
              <a:ahLst/>
              <a:cxnLst/>
              <a:rect l="l" t="t" r="r" b="b"/>
              <a:pathLst>
                <a:path w="51634" h="62332" extrusionOk="0">
                  <a:moveTo>
                    <a:pt x="45722" y="1"/>
                  </a:moveTo>
                  <a:lnTo>
                    <a:pt x="45240" y="19"/>
                  </a:lnTo>
                  <a:lnTo>
                    <a:pt x="44766" y="99"/>
                  </a:lnTo>
                  <a:lnTo>
                    <a:pt x="44293" y="233"/>
                  </a:lnTo>
                  <a:lnTo>
                    <a:pt x="44061" y="322"/>
                  </a:lnTo>
                  <a:lnTo>
                    <a:pt x="43811" y="438"/>
                  </a:lnTo>
                  <a:lnTo>
                    <a:pt x="43337" y="715"/>
                  </a:lnTo>
                  <a:lnTo>
                    <a:pt x="42900" y="1046"/>
                  </a:lnTo>
                  <a:lnTo>
                    <a:pt x="42480" y="1430"/>
                  </a:lnTo>
                  <a:lnTo>
                    <a:pt x="41882" y="2055"/>
                  </a:lnTo>
                  <a:lnTo>
                    <a:pt x="41123" y="2975"/>
                  </a:lnTo>
                  <a:lnTo>
                    <a:pt x="40382" y="3921"/>
                  </a:lnTo>
                  <a:lnTo>
                    <a:pt x="39623" y="4814"/>
                  </a:lnTo>
                  <a:lnTo>
                    <a:pt x="39024" y="5412"/>
                  </a:lnTo>
                  <a:lnTo>
                    <a:pt x="38596" y="5770"/>
                  </a:lnTo>
                  <a:lnTo>
                    <a:pt x="38140" y="6073"/>
                  </a:lnTo>
                  <a:lnTo>
                    <a:pt x="37667" y="6314"/>
                  </a:lnTo>
                  <a:lnTo>
                    <a:pt x="37417" y="6404"/>
                  </a:lnTo>
                  <a:lnTo>
                    <a:pt x="37042" y="6520"/>
                  </a:lnTo>
                  <a:lnTo>
                    <a:pt x="36301" y="6618"/>
                  </a:lnTo>
                  <a:lnTo>
                    <a:pt x="35559" y="6591"/>
                  </a:lnTo>
                  <a:lnTo>
                    <a:pt x="34818" y="6493"/>
                  </a:lnTo>
                  <a:lnTo>
                    <a:pt x="33702" y="6279"/>
                  </a:lnTo>
                  <a:lnTo>
                    <a:pt x="32586" y="6136"/>
                  </a:lnTo>
                  <a:lnTo>
                    <a:pt x="31827" y="6136"/>
                  </a:lnTo>
                  <a:lnTo>
                    <a:pt x="31452" y="6198"/>
                  </a:lnTo>
                  <a:lnTo>
                    <a:pt x="31086" y="6270"/>
                  </a:lnTo>
                  <a:lnTo>
                    <a:pt x="30398" y="6520"/>
                  </a:lnTo>
                  <a:lnTo>
                    <a:pt x="29728" y="6886"/>
                  </a:lnTo>
                  <a:lnTo>
                    <a:pt x="29103" y="7350"/>
                  </a:lnTo>
                  <a:lnTo>
                    <a:pt x="28523" y="7895"/>
                  </a:lnTo>
                  <a:lnTo>
                    <a:pt x="27978" y="8502"/>
                  </a:lnTo>
                  <a:lnTo>
                    <a:pt x="27487" y="9154"/>
                  </a:lnTo>
                  <a:lnTo>
                    <a:pt x="27049" y="9851"/>
                  </a:lnTo>
                  <a:lnTo>
                    <a:pt x="26853" y="10208"/>
                  </a:lnTo>
                  <a:lnTo>
                    <a:pt x="26487" y="10931"/>
                  </a:lnTo>
                  <a:lnTo>
                    <a:pt x="25870" y="12431"/>
                  </a:lnTo>
                  <a:lnTo>
                    <a:pt x="25067" y="14726"/>
                  </a:lnTo>
                  <a:lnTo>
                    <a:pt x="24495" y="16236"/>
                  </a:lnTo>
                  <a:lnTo>
                    <a:pt x="24183" y="16995"/>
                  </a:lnTo>
                  <a:lnTo>
                    <a:pt x="23620" y="18093"/>
                  </a:lnTo>
                  <a:lnTo>
                    <a:pt x="23200" y="18798"/>
                  </a:lnTo>
                  <a:lnTo>
                    <a:pt x="22745" y="19459"/>
                  </a:lnTo>
                  <a:lnTo>
                    <a:pt x="22227" y="20075"/>
                  </a:lnTo>
                  <a:lnTo>
                    <a:pt x="21673" y="20629"/>
                  </a:lnTo>
                  <a:lnTo>
                    <a:pt x="21057" y="21111"/>
                  </a:lnTo>
                  <a:lnTo>
                    <a:pt x="20727" y="21317"/>
                  </a:lnTo>
                  <a:lnTo>
                    <a:pt x="20486" y="21460"/>
                  </a:lnTo>
                  <a:lnTo>
                    <a:pt x="19986" y="21701"/>
                  </a:lnTo>
                  <a:lnTo>
                    <a:pt x="19200" y="21995"/>
                  </a:lnTo>
                  <a:lnTo>
                    <a:pt x="17583" y="22397"/>
                  </a:lnTo>
                  <a:lnTo>
                    <a:pt x="15958" y="22745"/>
                  </a:lnTo>
                  <a:lnTo>
                    <a:pt x="14922" y="23049"/>
                  </a:lnTo>
                  <a:lnTo>
                    <a:pt x="14190" y="23371"/>
                  </a:lnTo>
                  <a:lnTo>
                    <a:pt x="13726" y="23630"/>
                  </a:lnTo>
                  <a:lnTo>
                    <a:pt x="13288" y="23951"/>
                  </a:lnTo>
                  <a:lnTo>
                    <a:pt x="12868" y="24326"/>
                  </a:lnTo>
                  <a:lnTo>
                    <a:pt x="12681" y="24540"/>
                  </a:lnTo>
                  <a:lnTo>
                    <a:pt x="12475" y="24799"/>
                  </a:lnTo>
                  <a:lnTo>
                    <a:pt x="12127" y="25335"/>
                  </a:lnTo>
                  <a:lnTo>
                    <a:pt x="11850" y="25925"/>
                  </a:lnTo>
                  <a:lnTo>
                    <a:pt x="11636" y="26532"/>
                  </a:lnTo>
                  <a:lnTo>
                    <a:pt x="11475" y="27166"/>
                  </a:lnTo>
                  <a:lnTo>
                    <a:pt x="11359" y="27818"/>
                  </a:lnTo>
                  <a:lnTo>
                    <a:pt x="11270" y="28791"/>
                  </a:lnTo>
                  <a:lnTo>
                    <a:pt x="11252" y="29434"/>
                  </a:lnTo>
                  <a:lnTo>
                    <a:pt x="11261" y="30711"/>
                  </a:lnTo>
                  <a:lnTo>
                    <a:pt x="11234" y="32622"/>
                  </a:lnTo>
                  <a:lnTo>
                    <a:pt x="11118" y="33577"/>
                  </a:lnTo>
                  <a:lnTo>
                    <a:pt x="10984" y="34211"/>
                  </a:lnTo>
                  <a:lnTo>
                    <a:pt x="10895" y="34524"/>
                  </a:lnTo>
                  <a:lnTo>
                    <a:pt x="10797" y="34837"/>
                  </a:lnTo>
                  <a:lnTo>
                    <a:pt x="10529" y="35453"/>
                  </a:lnTo>
                  <a:lnTo>
                    <a:pt x="10180" y="36033"/>
                  </a:lnTo>
                  <a:lnTo>
                    <a:pt x="9779" y="36560"/>
                  </a:lnTo>
                  <a:lnTo>
                    <a:pt x="9314" y="37015"/>
                  </a:lnTo>
                  <a:lnTo>
                    <a:pt x="8814" y="37382"/>
                  </a:lnTo>
                  <a:lnTo>
                    <a:pt x="8269" y="37632"/>
                  </a:lnTo>
                  <a:lnTo>
                    <a:pt x="7707" y="37757"/>
                  </a:lnTo>
                  <a:lnTo>
                    <a:pt x="7412" y="37757"/>
                  </a:lnTo>
                  <a:lnTo>
                    <a:pt x="7046" y="37712"/>
                  </a:lnTo>
                  <a:lnTo>
                    <a:pt x="6323" y="37524"/>
                  </a:lnTo>
                  <a:lnTo>
                    <a:pt x="5957" y="37462"/>
                  </a:lnTo>
                  <a:lnTo>
                    <a:pt x="5707" y="37435"/>
                  </a:lnTo>
                  <a:lnTo>
                    <a:pt x="5189" y="37453"/>
                  </a:lnTo>
                  <a:lnTo>
                    <a:pt x="4671" y="37569"/>
                  </a:lnTo>
                  <a:lnTo>
                    <a:pt x="4171" y="37757"/>
                  </a:lnTo>
                  <a:lnTo>
                    <a:pt x="3679" y="38025"/>
                  </a:lnTo>
                  <a:lnTo>
                    <a:pt x="3215" y="38346"/>
                  </a:lnTo>
                  <a:lnTo>
                    <a:pt x="2778" y="38730"/>
                  </a:lnTo>
                  <a:lnTo>
                    <a:pt x="2385" y="39159"/>
                  </a:lnTo>
                  <a:lnTo>
                    <a:pt x="2206" y="39391"/>
                  </a:lnTo>
                  <a:lnTo>
                    <a:pt x="1867" y="39855"/>
                  </a:lnTo>
                  <a:lnTo>
                    <a:pt x="1313" y="40775"/>
                  </a:lnTo>
                  <a:lnTo>
                    <a:pt x="974" y="41543"/>
                  </a:lnTo>
                  <a:lnTo>
                    <a:pt x="786" y="42114"/>
                  </a:lnTo>
                  <a:lnTo>
                    <a:pt x="545" y="43079"/>
                  </a:lnTo>
                  <a:lnTo>
                    <a:pt x="420" y="43856"/>
                  </a:lnTo>
                  <a:lnTo>
                    <a:pt x="268" y="44927"/>
                  </a:lnTo>
                  <a:lnTo>
                    <a:pt x="81" y="46981"/>
                  </a:lnTo>
                  <a:lnTo>
                    <a:pt x="0" y="48928"/>
                  </a:lnTo>
                  <a:lnTo>
                    <a:pt x="18" y="50750"/>
                  </a:lnTo>
                  <a:lnTo>
                    <a:pt x="107" y="52455"/>
                  </a:lnTo>
                  <a:lnTo>
                    <a:pt x="268" y="54036"/>
                  </a:lnTo>
                  <a:lnTo>
                    <a:pt x="491" y="55492"/>
                  </a:lnTo>
                  <a:lnTo>
                    <a:pt x="750" y="56813"/>
                  </a:lnTo>
                  <a:lnTo>
                    <a:pt x="1027" y="58010"/>
                  </a:lnTo>
                  <a:lnTo>
                    <a:pt x="1331" y="59064"/>
                  </a:lnTo>
                  <a:lnTo>
                    <a:pt x="1768" y="60394"/>
                  </a:lnTo>
                  <a:lnTo>
                    <a:pt x="2492" y="62118"/>
                  </a:lnTo>
                  <a:lnTo>
                    <a:pt x="2608" y="62332"/>
                  </a:lnTo>
                  <a:lnTo>
                    <a:pt x="3019" y="61957"/>
                  </a:lnTo>
                  <a:lnTo>
                    <a:pt x="3956" y="60992"/>
                  </a:lnTo>
                  <a:lnTo>
                    <a:pt x="4974" y="59840"/>
                  </a:lnTo>
                  <a:lnTo>
                    <a:pt x="6019" y="58563"/>
                  </a:lnTo>
                  <a:lnTo>
                    <a:pt x="7046" y="57233"/>
                  </a:lnTo>
                  <a:lnTo>
                    <a:pt x="8002" y="55911"/>
                  </a:lnTo>
                  <a:lnTo>
                    <a:pt x="8814" y="54670"/>
                  </a:lnTo>
                  <a:lnTo>
                    <a:pt x="9457" y="53563"/>
                  </a:lnTo>
                  <a:lnTo>
                    <a:pt x="9671" y="53098"/>
                  </a:lnTo>
                  <a:lnTo>
                    <a:pt x="9850" y="52714"/>
                  </a:lnTo>
                  <a:lnTo>
                    <a:pt x="10270" y="52009"/>
                  </a:lnTo>
                  <a:lnTo>
                    <a:pt x="10752" y="51357"/>
                  </a:lnTo>
                  <a:lnTo>
                    <a:pt x="11297" y="50777"/>
                  </a:lnTo>
                  <a:lnTo>
                    <a:pt x="11895" y="50241"/>
                  </a:lnTo>
                  <a:lnTo>
                    <a:pt x="12538" y="49759"/>
                  </a:lnTo>
                  <a:lnTo>
                    <a:pt x="13226" y="49321"/>
                  </a:lnTo>
                  <a:lnTo>
                    <a:pt x="13940" y="48928"/>
                  </a:lnTo>
                  <a:lnTo>
                    <a:pt x="15074" y="48392"/>
                  </a:lnTo>
                  <a:lnTo>
                    <a:pt x="16646" y="47794"/>
                  </a:lnTo>
                  <a:lnTo>
                    <a:pt x="19039" y="47017"/>
                  </a:lnTo>
                  <a:lnTo>
                    <a:pt x="20575" y="46544"/>
                  </a:lnTo>
                  <a:lnTo>
                    <a:pt x="21370" y="46294"/>
                  </a:lnTo>
                  <a:lnTo>
                    <a:pt x="22557" y="45865"/>
                  </a:lnTo>
                  <a:lnTo>
                    <a:pt x="23325" y="45499"/>
                  </a:lnTo>
                  <a:lnTo>
                    <a:pt x="23700" y="45285"/>
                  </a:lnTo>
                  <a:lnTo>
                    <a:pt x="23986" y="45097"/>
                  </a:lnTo>
                  <a:lnTo>
                    <a:pt x="24531" y="44668"/>
                  </a:lnTo>
                  <a:lnTo>
                    <a:pt x="25040" y="44186"/>
                  </a:lnTo>
                  <a:lnTo>
                    <a:pt x="25504" y="43650"/>
                  </a:lnTo>
                  <a:lnTo>
                    <a:pt x="25915" y="43070"/>
                  </a:lnTo>
                  <a:lnTo>
                    <a:pt x="26272" y="42454"/>
                  </a:lnTo>
                  <a:lnTo>
                    <a:pt x="26576" y="41802"/>
                  </a:lnTo>
                  <a:lnTo>
                    <a:pt x="26808" y="41132"/>
                  </a:lnTo>
                  <a:lnTo>
                    <a:pt x="26897" y="40793"/>
                  </a:lnTo>
                  <a:lnTo>
                    <a:pt x="26969" y="40454"/>
                  </a:lnTo>
                  <a:lnTo>
                    <a:pt x="27067" y="39784"/>
                  </a:lnTo>
                  <a:lnTo>
                    <a:pt x="27156" y="38766"/>
                  </a:lnTo>
                  <a:lnTo>
                    <a:pt x="27219" y="37417"/>
                  </a:lnTo>
                  <a:lnTo>
                    <a:pt x="27308" y="36399"/>
                  </a:lnTo>
                  <a:lnTo>
                    <a:pt x="27415" y="35730"/>
                  </a:lnTo>
                  <a:lnTo>
                    <a:pt x="27487" y="35390"/>
                  </a:lnTo>
                  <a:lnTo>
                    <a:pt x="27612" y="34944"/>
                  </a:lnTo>
                  <a:lnTo>
                    <a:pt x="27960" y="34078"/>
                  </a:lnTo>
                  <a:lnTo>
                    <a:pt x="28407" y="33256"/>
                  </a:lnTo>
                  <a:lnTo>
                    <a:pt x="28951" y="32488"/>
                  </a:lnTo>
                  <a:lnTo>
                    <a:pt x="29576" y="31791"/>
                  </a:lnTo>
                  <a:lnTo>
                    <a:pt x="30255" y="31157"/>
                  </a:lnTo>
                  <a:lnTo>
                    <a:pt x="30996" y="30604"/>
                  </a:lnTo>
                  <a:lnTo>
                    <a:pt x="31782" y="30139"/>
                  </a:lnTo>
                  <a:lnTo>
                    <a:pt x="32184" y="29943"/>
                  </a:lnTo>
                  <a:lnTo>
                    <a:pt x="32720" y="29711"/>
                  </a:lnTo>
                  <a:lnTo>
                    <a:pt x="33818" y="29327"/>
                  </a:lnTo>
                  <a:lnTo>
                    <a:pt x="34934" y="28979"/>
                  </a:lnTo>
                  <a:lnTo>
                    <a:pt x="36033" y="28603"/>
                  </a:lnTo>
                  <a:lnTo>
                    <a:pt x="36577" y="28362"/>
                  </a:lnTo>
                  <a:lnTo>
                    <a:pt x="36845" y="28237"/>
                  </a:lnTo>
                  <a:lnTo>
                    <a:pt x="37372" y="27943"/>
                  </a:lnTo>
                  <a:lnTo>
                    <a:pt x="37890" y="27594"/>
                  </a:lnTo>
                  <a:lnTo>
                    <a:pt x="38372" y="27201"/>
                  </a:lnTo>
                  <a:lnTo>
                    <a:pt x="38810" y="26764"/>
                  </a:lnTo>
                  <a:lnTo>
                    <a:pt x="39185" y="26273"/>
                  </a:lnTo>
                  <a:lnTo>
                    <a:pt x="39498" y="25746"/>
                  </a:lnTo>
                  <a:lnTo>
                    <a:pt x="39730" y="25183"/>
                  </a:lnTo>
                  <a:lnTo>
                    <a:pt x="39801" y="24880"/>
                  </a:lnTo>
                  <a:lnTo>
                    <a:pt x="39855" y="24621"/>
                  </a:lnTo>
                  <a:lnTo>
                    <a:pt x="39899" y="24103"/>
                  </a:lnTo>
                  <a:lnTo>
                    <a:pt x="39873" y="23326"/>
                  </a:lnTo>
                  <a:lnTo>
                    <a:pt x="39739" y="22308"/>
                  </a:lnTo>
                  <a:lnTo>
                    <a:pt x="39614" y="21272"/>
                  </a:lnTo>
                  <a:lnTo>
                    <a:pt x="39605" y="20745"/>
                  </a:lnTo>
                  <a:lnTo>
                    <a:pt x="39631" y="20325"/>
                  </a:lnTo>
                  <a:lnTo>
                    <a:pt x="39783" y="19495"/>
                  </a:lnTo>
                  <a:lnTo>
                    <a:pt x="40069" y="18682"/>
                  </a:lnTo>
                  <a:lnTo>
                    <a:pt x="40444" y="17896"/>
                  </a:lnTo>
                  <a:lnTo>
                    <a:pt x="40917" y="17155"/>
                  </a:lnTo>
                  <a:lnTo>
                    <a:pt x="41462" y="16450"/>
                  </a:lnTo>
                  <a:lnTo>
                    <a:pt x="42060" y="15798"/>
                  </a:lnTo>
                  <a:lnTo>
                    <a:pt x="42694" y="15191"/>
                  </a:lnTo>
                  <a:lnTo>
                    <a:pt x="43025" y="14914"/>
                  </a:lnTo>
                  <a:lnTo>
                    <a:pt x="43695" y="14378"/>
                  </a:lnTo>
                  <a:lnTo>
                    <a:pt x="45097" y="13414"/>
                  </a:lnTo>
                  <a:lnTo>
                    <a:pt x="46508" y="12467"/>
                  </a:lnTo>
                  <a:lnTo>
                    <a:pt x="47892" y="11476"/>
                  </a:lnTo>
                  <a:lnTo>
                    <a:pt x="48544" y="10922"/>
                  </a:lnTo>
                  <a:lnTo>
                    <a:pt x="48874" y="10636"/>
                  </a:lnTo>
                  <a:lnTo>
                    <a:pt x="49490" y="10002"/>
                  </a:lnTo>
                  <a:lnTo>
                    <a:pt x="50062" y="9315"/>
                  </a:lnTo>
                  <a:lnTo>
                    <a:pt x="50562" y="8583"/>
                  </a:lnTo>
                  <a:lnTo>
                    <a:pt x="50990" y="7815"/>
                  </a:lnTo>
                  <a:lnTo>
                    <a:pt x="51321" y="7011"/>
                  </a:lnTo>
                  <a:lnTo>
                    <a:pt x="51544" y="6189"/>
                  </a:lnTo>
                  <a:lnTo>
                    <a:pt x="51633" y="5359"/>
                  </a:lnTo>
                  <a:lnTo>
                    <a:pt x="51616" y="4939"/>
                  </a:lnTo>
                  <a:lnTo>
                    <a:pt x="51571" y="4519"/>
                  </a:lnTo>
                  <a:lnTo>
                    <a:pt x="51374" y="3743"/>
                  </a:lnTo>
                  <a:lnTo>
                    <a:pt x="51053" y="3028"/>
                  </a:lnTo>
                  <a:lnTo>
                    <a:pt x="50624" y="2385"/>
                  </a:lnTo>
                  <a:lnTo>
                    <a:pt x="50097" y="1814"/>
                  </a:lnTo>
                  <a:lnTo>
                    <a:pt x="49508" y="1323"/>
                  </a:lnTo>
                  <a:lnTo>
                    <a:pt x="48856" y="903"/>
                  </a:lnTo>
                  <a:lnTo>
                    <a:pt x="48160" y="555"/>
                  </a:lnTo>
                  <a:lnTo>
                    <a:pt x="47802" y="412"/>
                  </a:lnTo>
                  <a:lnTo>
                    <a:pt x="47356" y="260"/>
                  </a:lnTo>
                  <a:lnTo>
                    <a:pt x="46436" y="46"/>
                  </a:lnTo>
                  <a:lnTo>
                    <a:pt x="457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15"/>
            <p:cNvSpPr/>
            <p:nvPr/>
          </p:nvSpPr>
          <p:spPr>
            <a:xfrm rot="-1037617">
              <a:off x="-3235929" y="2190264"/>
              <a:ext cx="2009653" cy="2543036"/>
            </a:xfrm>
            <a:custGeom>
              <a:avLst/>
              <a:gdLst/>
              <a:ahLst/>
              <a:cxnLst/>
              <a:rect l="l" t="t" r="r" b="b"/>
              <a:pathLst>
                <a:path w="46883" h="63922" extrusionOk="0">
                  <a:moveTo>
                    <a:pt x="42685" y="1"/>
                  </a:moveTo>
                  <a:lnTo>
                    <a:pt x="42587" y="36"/>
                  </a:lnTo>
                  <a:lnTo>
                    <a:pt x="42551" y="99"/>
                  </a:lnTo>
                  <a:lnTo>
                    <a:pt x="42212" y="813"/>
                  </a:lnTo>
                  <a:lnTo>
                    <a:pt x="41587" y="2260"/>
                  </a:lnTo>
                  <a:lnTo>
                    <a:pt x="40703" y="4466"/>
                  </a:lnTo>
                  <a:lnTo>
                    <a:pt x="40167" y="5948"/>
                  </a:lnTo>
                  <a:lnTo>
                    <a:pt x="38292" y="7582"/>
                  </a:lnTo>
                  <a:lnTo>
                    <a:pt x="34622" y="10940"/>
                  </a:lnTo>
                  <a:lnTo>
                    <a:pt x="32818" y="12672"/>
                  </a:lnTo>
                  <a:lnTo>
                    <a:pt x="32836" y="11851"/>
                  </a:lnTo>
                  <a:lnTo>
                    <a:pt x="32961" y="10190"/>
                  </a:lnTo>
                  <a:lnTo>
                    <a:pt x="33202" y="8538"/>
                  </a:lnTo>
                  <a:lnTo>
                    <a:pt x="33577" y="6886"/>
                  </a:lnTo>
                  <a:lnTo>
                    <a:pt x="33818" y="6073"/>
                  </a:lnTo>
                  <a:lnTo>
                    <a:pt x="33836" y="6011"/>
                  </a:lnTo>
                  <a:lnTo>
                    <a:pt x="33782" y="5912"/>
                  </a:lnTo>
                  <a:lnTo>
                    <a:pt x="33693" y="5877"/>
                  </a:lnTo>
                  <a:lnTo>
                    <a:pt x="33604" y="5921"/>
                  </a:lnTo>
                  <a:lnTo>
                    <a:pt x="33577" y="5984"/>
                  </a:lnTo>
                  <a:lnTo>
                    <a:pt x="33327" y="6841"/>
                  </a:lnTo>
                  <a:lnTo>
                    <a:pt x="32934" y="8574"/>
                  </a:lnTo>
                  <a:lnTo>
                    <a:pt x="32675" y="10324"/>
                  </a:lnTo>
                  <a:lnTo>
                    <a:pt x="32559" y="12065"/>
                  </a:lnTo>
                  <a:lnTo>
                    <a:pt x="32550" y="12931"/>
                  </a:lnTo>
                  <a:lnTo>
                    <a:pt x="32210" y="13262"/>
                  </a:lnTo>
                  <a:lnTo>
                    <a:pt x="31871" y="13601"/>
                  </a:lnTo>
                  <a:lnTo>
                    <a:pt x="30871" y="14592"/>
                  </a:lnTo>
                  <a:lnTo>
                    <a:pt x="29880" y="15592"/>
                  </a:lnTo>
                  <a:lnTo>
                    <a:pt x="29862" y="15592"/>
                  </a:lnTo>
                  <a:lnTo>
                    <a:pt x="29853" y="15601"/>
                  </a:lnTo>
                  <a:lnTo>
                    <a:pt x="29782" y="15646"/>
                  </a:lnTo>
                  <a:lnTo>
                    <a:pt x="29764" y="15709"/>
                  </a:lnTo>
                  <a:lnTo>
                    <a:pt x="28317" y="17191"/>
                  </a:lnTo>
                  <a:lnTo>
                    <a:pt x="26879" y="18709"/>
                  </a:lnTo>
                  <a:lnTo>
                    <a:pt x="26879" y="18289"/>
                  </a:lnTo>
                  <a:lnTo>
                    <a:pt x="26924" y="17459"/>
                  </a:lnTo>
                  <a:lnTo>
                    <a:pt x="27022" y="16628"/>
                  </a:lnTo>
                  <a:lnTo>
                    <a:pt x="27156" y="15807"/>
                  </a:lnTo>
                  <a:lnTo>
                    <a:pt x="27433" y="14574"/>
                  </a:lnTo>
                  <a:lnTo>
                    <a:pt x="27951" y="12949"/>
                  </a:lnTo>
                  <a:lnTo>
                    <a:pt x="28263" y="12154"/>
                  </a:lnTo>
                  <a:lnTo>
                    <a:pt x="28281" y="12083"/>
                  </a:lnTo>
                  <a:lnTo>
                    <a:pt x="28237" y="11994"/>
                  </a:lnTo>
                  <a:lnTo>
                    <a:pt x="28147" y="11958"/>
                  </a:lnTo>
                  <a:lnTo>
                    <a:pt x="28049" y="12003"/>
                  </a:lnTo>
                  <a:lnTo>
                    <a:pt x="28013" y="12056"/>
                  </a:lnTo>
                  <a:lnTo>
                    <a:pt x="27692" y="12905"/>
                  </a:lnTo>
                  <a:lnTo>
                    <a:pt x="27281" y="14190"/>
                  </a:lnTo>
                  <a:lnTo>
                    <a:pt x="27049" y="15057"/>
                  </a:lnTo>
                  <a:lnTo>
                    <a:pt x="26870" y="15923"/>
                  </a:lnTo>
                  <a:lnTo>
                    <a:pt x="26736" y="16798"/>
                  </a:lnTo>
                  <a:lnTo>
                    <a:pt x="26647" y="17673"/>
                  </a:lnTo>
                  <a:lnTo>
                    <a:pt x="26611" y="18548"/>
                  </a:lnTo>
                  <a:lnTo>
                    <a:pt x="26611" y="18995"/>
                  </a:lnTo>
                  <a:lnTo>
                    <a:pt x="25424" y="20272"/>
                  </a:lnTo>
                  <a:lnTo>
                    <a:pt x="24254" y="21567"/>
                  </a:lnTo>
                  <a:lnTo>
                    <a:pt x="24191" y="21602"/>
                  </a:lnTo>
                  <a:lnTo>
                    <a:pt x="24156" y="21674"/>
                  </a:lnTo>
                  <a:lnTo>
                    <a:pt x="22977" y="22995"/>
                  </a:lnTo>
                  <a:lnTo>
                    <a:pt x="21807" y="24335"/>
                  </a:lnTo>
                  <a:lnTo>
                    <a:pt x="21012" y="25255"/>
                  </a:lnTo>
                  <a:lnTo>
                    <a:pt x="20218" y="26183"/>
                  </a:lnTo>
                  <a:lnTo>
                    <a:pt x="20164" y="25674"/>
                  </a:lnTo>
                  <a:lnTo>
                    <a:pt x="20128" y="24683"/>
                  </a:lnTo>
                  <a:lnTo>
                    <a:pt x="20146" y="23692"/>
                  </a:lnTo>
                  <a:lnTo>
                    <a:pt x="20226" y="22701"/>
                  </a:lnTo>
                  <a:lnTo>
                    <a:pt x="20360" y="21709"/>
                  </a:lnTo>
                  <a:lnTo>
                    <a:pt x="20539" y="20727"/>
                  </a:lnTo>
                  <a:lnTo>
                    <a:pt x="20905" y="19227"/>
                  </a:lnTo>
                  <a:lnTo>
                    <a:pt x="21200" y="18227"/>
                  </a:lnTo>
                  <a:lnTo>
                    <a:pt x="21218" y="18155"/>
                  </a:lnTo>
                  <a:lnTo>
                    <a:pt x="21173" y="18066"/>
                  </a:lnTo>
                  <a:lnTo>
                    <a:pt x="21075" y="18030"/>
                  </a:lnTo>
                  <a:lnTo>
                    <a:pt x="20986" y="18066"/>
                  </a:lnTo>
                  <a:lnTo>
                    <a:pt x="20959" y="18129"/>
                  </a:lnTo>
                  <a:lnTo>
                    <a:pt x="20646" y="19182"/>
                  </a:lnTo>
                  <a:lnTo>
                    <a:pt x="20271" y="20745"/>
                  </a:lnTo>
                  <a:lnTo>
                    <a:pt x="20084" y="21781"/>
                  </a:lnTo>
                  <a:lnTo>
                    <a:pt x="19950" y="22817"/>
                  </a:lnTo>
                  <a:lnTo>
                    <a:pt x="19869" y="23853"/>
                  </a:lnTo>
                  <a:lnTo>
                    <a:pt x="19860" y="24889"/>
                  </a:lnTo>
                  <a:lnTo>
                    <a:pt x="19914" y="25933"/>
                  </a:lnTo>
                  <a:lnTo>
                    <a:pt x="19967" y="26460"/>
                  </a:lnTo>
                  <a:lnTo>
                    <a:pt x="18137" y="28594"/>
                  </a:lnTo>
                  <a:lnTo>
                    <a:pt x="15431" y="31845"/>
                  </a:lnTo>
                  <a:lnTo>
                    <a:pt x="13690" y="34060"/>
                  </a:lnTo>
                  <a:lnTo>
                    <a:pt x="12850" y="35185"/>
                  </a:lnTo>
                  <a:lnTo>
                    <a:pt x="12770" y="34176"/>
                  </a:lnTo>
                  <a:lnTo>
                    <a:pt x="12699" y="32140"/>
                  </a:lnTo>
                  <a:lnTo>
                    <a:pt x="12734" y="30095"/>
                  </a:lnTo>
                  <a:lnTo>
                    <a:pt x="12868" y="28041"/>
                  </a:lnTo>
                  <a:lnTo>
                    <a:pt x="12975" y="27005"/>
                  </a:lnTo>
                  <a:lnTo>
                    <a:pt x="12975" y="26942"/>
                  </a:lnTo>
                  <a:lnTo>
                    <a:pt x="12904" y="26871"/>
                  </a:lnTo>
                  <a:lnTo>
                    <a:pt x="12806" y="26862"/>
                  </a:lnTo>
                  <a:lnTo>
                    <a:pt x="12725" y="26925"/>
                  </a:lnTo>
                  <a:lnTo>
                    <a:pt x="12707" y="26996"/>
                  </a:lnTo>
                  <a:lnTo>
                    <a:pt x="12591" y="28068"/>
                  </a:lnTo>
                  <a:lnTo>
                    <a:pt x="12457" y="30220"/>
                  </a:lnTo>
                  <a:lnTo>
                    <a:pt x="12431" y="32354"/>
                  </a:lnTo>
                  <a:lnTo>
                    <a:pt x="12511" y="34470"/>
                  </a:lnTo>
                  <a:lnTo>
                    <a:pt x="12600" y="35524"/>
                  </a:lnTo>
                  <a:lnTo>
                    <a:pt x="12395" y="35819"/>
                  </a:lnTo>
                  <a:lnTo>
                    <a:pt x="12181" y="36105"/>
                  </a:lnTo>
                  <a:lnTo>
                    <a:pt x="11761" y="36703"/>
                  </a:lnTo>
                  <a:lnTo>
                    <a:pt x="10957" y="37917"/>
                  </a:lnTo>
                  <a:lnTo>
                    <a:pt x="9814" y="39784"/>
                  </a:lnTo>
                  <a:lnTo>
                    <a:pt x="8394" y="42347"/>
                  </a:lnTo>
                  <a:lnTo>
                    <a:pt x="7064" y="44963"/>
                  </a:lnTo>
                  <a:lnTo>
                    <a:pt x="6430" y="46276"/>
                  </a:lnTo>
                  <a:lnTo>
                    <a:pt x="6331" y="45713"/>
                  </a:lnTo>
                  <a:lnTo>
                    <a:pt x="6108" y="44588"/>
                  </a:lnTo>
                  <a:lnTo>
                    <a:pt x="5822" y="43499"/>
                  </a:lnTo>
                  <a:lnTo>
                    <a:pt x="5483" y="42436"/>
                  </a:lnTo>
                  <a:lnTo>
                    <a:pt x="5081" y="41409"/>
                  </a:lnTo>
                  <a:lnTo>
                    <a:pt x="4617" y="40427"/>
                  </a:lnTo>
                  <a:lnTo>
                    <a:pt x="4081" y="39480"/>
                  </a:lnTo>
                  <a:lnTo>
                    <a:pt x="3465" y="38587"/>
                  </a:lnTo>
                  <a:lnTo>
                    <a:pt x="3126" y="38167"/>
                  </a:lnTo>
                  <a:lnTo>
                    <a:pt x="3081" y="38123"/>
                  </a:lnTo>
                  <a:lnTo>
                    <a:pt x="2983" y="38132"/>
                  </a:lnTo>
                  <a:lnTo>
                    <a:pt x="2893" y="38203"/>
                  </a:lnTo>
                  <a:lnTo>
                    <a:pt x="2876" y="38310"/>
                  </a:lnTo>
                  <a:lnTo>
                    <a:pt x="2902" y="38364"/>
                  </a:lnTo>
                  <a:lnTo>
                    <a:pt x="3251" y="38792"/>
                  </a:lnTo>
                  <a:lnTo>
                    <a:pt x="3876" y="39712"/>
                  </a:lnTo>
                  <a:lnTo>
                    <a:pt x="4420" y="40686"/>
                  </a:lnTo>
                  <a:lnTo>
                    <a:pt x="4894" y="41695"/>
                  </a:lnTo>
                  <a:lnTo>
                    <a:pt x="5296" y="42757"/>
                  </a:lnTo>
                  <a:lnTo>
                    <a:pt x="5635" y="43847"/>
                  </a:lnTo>
                  <a:lnTo>
                    <a:pt x="5903" y="44972"/>
                  </a:lnTo>
                  <a:lnTo>
                    <a:pt x="6126" y="46133"/>
                  </a:lnTo>
                  <a:lnTo>
                    <a:pt x="6215" y="46722"/>
                  </a:lnTo>
                  <a:lnTo>
                    <a:pt x="5563" y="48089"/>
                  </a:lnTo>
                  <a:lnTo>
                    <a:pt x="4921" y="49446"/>
                  </a:lnTo>
                  <a:lnTo>
                    <a:pt x="4108" y="51178"/>
                  </a:lnTo>
                  <a:lnTo>
                    <a:pt x="2965" y="53804"/>
                  </a:lnTo>
                  <a:lnTo>
                    <a:pt x="2259" y="55572"/>
                  </a:lnTo>
                  <a:lnTo>
                    <a:pt x="1616" y="57367"/>
                  </a:lnTo>
                  <a:lnTo>
                    <a:pt x="1045" y="59171"/>
                  </a:lnTo>
                  <a:lnTo>
                    <a:pt x="554" y="60992"/>
                  </a:lnTo>
                  <a:lnTo>
                    <a:pt x="152" y="62841"/>
                  </a:lnTo>
                  <a:lnTo>
                    <a:pt x="0" y="63778"/>
                  </a:lnTo>
                  <a:lnTo>
                    <a:pt x="0" y="63841"/>
                  </a:lnTo>
                  <a:lnTo>
                    <a:pt x="63" y="63912"/>
                  </a:lnTo>
                  <a:lnTo>
                    <a:pt x="161" y="63921"/>
                  </a:lnTo>
                  <a:lnTo>
                    <a:pt x="250" y="63859"/>
                  </a:lnTo>
                  <a:lnTo>
                    <a:pt x="268" y="63787"/>
                  </a:lnTo>
                  <a:lnTo>
                    <a:pt x="447" y="62725"/>
                  </a:lnTo>
                  <a:lnTo>
                    <a:pt x="920" y="60608"/>
                  </a:lnTo>
                  <a:lnTo>
                    <a:pt x="1509" y="58528"/>
                  </a:lnTo>
                  <a:lnTo>
                    <a:pt x="2206" y="56465"/>
                  </a:lnTo>
                  <a:lnTo>
                    <a:pt x="2983" y="54438"/>
                  </a:lnTo>
                  <a:lnTo>
                    <a:pt x="3840" y="52420"/>
                  </a:lnTo>
                  <a:lnTo>
                    <a:pt x="5206" y="49437"/>
                  </a:lnTo>
                  <a:lnTo>
                    <a:pt x="6162" y="47463"/>
                  </a:lnTo>
                  <a:lnTo>
                    <a:pt x="6314" y="47160"/>
                  </a:lnTo>
                  <a:lnTo>
                    <a:pt x="6465" y="46856"/>
                  </a:lnTo>
                  <a:lnTo>
                    <a:pt x="6483" y="46829"/>
                  </a:lnTo>
                  <a:lnTo>
                    <a:pt x="6492" y="46794"/>
                  </a:lnTo>
                  <a:lnTo>
                    <a:pt x="7090" y="45588"/>
                  </a:lnTo>
                  <a:lnTo>
                    <a:pt x="8296" y="43213"/>
                  </a:lnTo>
                  <a:lnTo>
                    <a:pt x="8921" y="42034"/>
                  </a:lnTo>
                  <a:lnTo>
                    <a:pt x="9537" y="41739"/>
                  </a:lnTo>
                  <a:lnTo>
                    <a:pt x="10761" y="41257"/>
                  </a:lnTo>
                  <a:lnTo>
                    <a:pt x="11984" y="40891"/>
                  </a:lnTo>
                  <a:lnTo>
                    <a:pt x="13208" y="40632"/>
                  </a:lnTo>
                  <a:lnTo>
                    <a:pt x="14431" y="40471"/>
                  </a:lnTo>
                  <a:lnTo>
                    <a:pt x="15663" y="40382"/>
                  </a:lnTo>
                  <a:lnTo>
                    <a:pt x="16896" y="40382"/>
                  </a:lnTo>
                  <a:lnTo>
                    <a:pt x="18146" y="40436"/>
                  </a:lnTo>
                  <a:lnTo>
                    <a:pt x="18771" y="40489"/>
                  </a:lnTo>
                  <a:lnTo>
                    <a:pt x="18833" y="40489"/>
                  </a:lnTo>
                  <a:lnTo>
                    <a:pt x="18914" y="40409"/>
                  </a:lnTo>
                  <a:lnTo>
                    <a:pt x="18932" y="40302"/>
                  </a:lnTo>
                  <a:lnTo>
                    <a:pt x="18878" y="40212"/>
                  </a:lnTo>
                  <a:lnTo>
                    <a:pt x="18824" y="40194"/>
                  </a:lnTo>
                  <a:lnTo>
                    <a:pt x="18199" y="40150"/>
                  </a:lnTo>
                  <a:lnTo>
                    <a:pt x="16976" y="40087"/>
                  </a:lnTo>
                  <a:lnTo>
                    <a:pt x="15761" y="40087"/>
                  </a:lnTo>
                  <a:lnTo>
                    <a:pt x="14556" y="40168"/>
                  </a:lnTo>
                  <a:lnTo>
                    <a:pt x="13350" y="40319"/>
                  </a:lnTo>
                  <a:lnTo>
                    <a:pt x="12154" y="40561"/>
                  </a:lnTo>
                  <a:lnTo>
                    <a:pt x="10948" y="40909"/>
                  </a:lnTo>
                  <a:lnTo>
                    <a:pt x="9743" y="41355"/>
                  </a:lnTo>
                  <a:lnTo>
                    <a:pt x="9144" y="41623"/>
                  </a:lnTo>
                  <a:lnTo>
                    <a:pt x="9644" y="40703"/>
                  </a:lnTo>
                  <a:lnTo>
                    <a:pt x="10707" y="38882"/>
                  </a:lnTo>
                  <a:lnTo>
                    <a:pt x="11841" y="37096"/>
                  </a:lnTo>
                  <a:lnTo>
                    <a:pt x="13047" y="35363"/>
                  </a:lnTo>
                  <a:lnTo>
                    <a:pt x="13699" y="34515"/>
                  </a:lnTo>
                  <a:lnTo>
                    <a:pt x="15172" y="32622"/>
                  </a:lnTo>
                  <a:lnTo>
                    <a:pt x="16690" y="30755"/>
                  </a:lnTo>
                  <a:lnTo>
                    <a:pt x="17217" y="30648"/>
                  </a:lnTo>
                  <a:lnTo>
                    <a:pt x="18262" y="30470"/>
                  </a:lnTo>
                  <a:lnTo>
                    <a:pt x="19307" y="30345"/>
                  </a:lnTo>
                  <a:lnTo>
                    <a:pt x="20343" y="30273"/>
                  </a:lnTo>
                  <a:lnTo>
                    <a:pt x="21378" y="30246"/>
                  </a:lnTo>
                  <a:lnTo>
                    <a:pt x="22405" y="30273"/>
                  </a:lnTo>
                  <a:lnTo>
                    <a:pt x="23432" y="30354"/>
                  </a:lnTo>
                  <a:lnTo>
                    <a:pt x="24450" y="30470"/>
                  </a:lnTo>
                  <a:lnTo>
                    <a:pt x="24950" y="30550"/>
                  </a:lnTo>
                  <a:lnTo>
                    <a:pt x="25013" y="30550"/>
                  </a:lnTo>
                  <a:lnTo>
                    <a:pt x="25084" y="30479"/>
                  </a:lnTo>
                  <a:lnTo>
                    <a:pt x="25102" y="30372"/>
                  </a:lnTo>
                  <a:lnTo>
                    <a:pt x="25058" y="30273"/>
                  </a:lnTo>
                  <a:lnTo>
                    <a:pt x="25004" y="30255"/>
                  </a:lnTo>
                  <a:lnTo>
                    <a:pt x="24513" y="30184"/>
                  </a:lnTo>
                  <a:lnTo>
                    <a:pt x="23522" y="30059"/>
                  </a:lnTo>
                  <a:lnTo>
                    <a:pt x="22530" y="29988"/>
                  </a:lnTo>
                  <a:lnTo>
                    <a:pt x="21530" y="29952"/>
                  </a:lnTo>
                  <a:lnTo>
                    <a:pt x="20521" y="29970"/>
                  </a:lnTo>
                  <a:lnTo>
                    <a:pt x="19512" y="30032"/>
                  </a:lnTo>
                  <a:lnTo>
                    <a:pt x="18503" y="30139"/>
                  </a:lnTo>
                  <a:lnTo>
                    <a:pt x="17494" y="30300"/>
                  </a:lnTo>
                  <a:lnTo>
                    <a:pt x="16985" y="30407"/>
                  </a:lnTo>
                  <a:lnTo>
                    <a:pt x="16985" y="30407"/>
                  </a:lnTo>
                  <a:lnTo>
                    <a:pt x="18583" y="28469"/>
                  </a:lnTo>
                  <a:lnTo>
                    <a:pt x="21861" y="24656"/>
                  </a:lnTo>
                  <a:lnTo>
                    <a:pt x="23513" y="22781"/>
                  </a:lnTo>
                  <a:lnTo>
                    <a:pt x="23923" y="22317"/>
                  </a:lnTo>
                  <a:lnTo>
                    <a:pt x="24343" y="21861"/>
                  </a:lnTo>
                  <a:lnTo>
                    <a:pt x="25477" y="21933"/>
                  </a:lnTo>
                  <a:lnTo>
                    <a:pt x="27728" y="22004"/>
                  </a:lnTo>
                  <a:lnTo>
                    <a:pt x="29406" y="21951"/>
                  </a:lnTo>
                  <a:lnTo>
                    <a:pt x="30532" y="21852"/>
                  </a:lnTo>
                  <a:lnTo>
                    <a:pt x="31666" y="21674"/>
                  </a:lnTo>
                  <a:lnTo>
                    <a:pt x="32800" y="21415"/>
                  </a:lnTo>
                  <a:lnTo>
                    <a:pt x="33371" y="21245"/>
                  </a:lnTo>
                  <a:lnTo>
                    <a:pt x="33434" y="21218"/>
                  </a:lnTo>
                  <a:lnTo>
                    <a:pt x="33487" y="21120"/>
                  </a:lnTo>
                  <a:lnTo>
                    <a:pt x="33479" y="21013"/>
                  </a:lnTo>
                  <a:lnTo>
                    <a:pt x="33407" y="20950"/>
                  </a:lnTo>
                  <a:lnTo>
                    <a:pt x="33354" y="20959"/>
                  </a:lnTo>
                  <a:lnTo>
                    <a:pt x="32800" y="21129"/>
                  </a:lnTo>
                  <a:lnTo>
                    <a:pt x="31693" y="21379"/>
                  </a:lnTo>
                  <a:lnTo>
                    <a:pt x="30594" y="21549"/>
                  </a:lnTo>
                  <a:lnTo>
                    <a:pt x="29505" y="21656"/>
                  </a:lnTo>
                  <a:lnTo>
                    <a:pt x="27871" y="21709"/>
                  </a:lnTo>
                  <a:lnTo>
                    <a:pt x="25692" y="21647"/>
                  </a:lnTo>
                  <a:lnTo>
                    <a:pt x="24593" y="21576"/>
                  </a:lnTo>
                  <a:lnTo>
                    <a:pt x="25924" y="20111"/>
                  </a:lnTo>
                  <a:lnTo>
                    <a:pt x="28630" y="17244"/>
                  </a:lnTo>
                  <a:lnTo>
                    <a:pt x="30005" y="15834"/>
                  </a:lnTo>
                  <a:lnTo>
                    <a:pt x="30755" y="15530"/>
                  </a:lnTo>
                  <a:lnTo>
                    <a:pt x="32255" y="15003"/>
                  </a:lnTo>
                  <a:lnTo>
                    <a:pt x="33773" y="14601"/>
                  </a:lnTo>
                  <a:lnTo>
                    <a:pt x="35300" y="14342"/>
                  </a:lnTo>
                  <a:lnTo>
                    <a:pt x="36077" y="14280"/>
                  </a:lnTo>
                  <a:lnTo>
                    <a:pt x="36131" y="14271"/>
                  </a:lnTo>
                  <a:lnTo>
                    <a:pt x="36211" y="14182"/>
                  </a:lnTo>
                  <a:lnTo>
                    <a:pt x="36229" y="14074"/>
                  </a:lnTo>
                  <a:lnTo>
                    <a:pt x="36175" y="13994"/>
                  </a:lnTo>
                  <a:lnTo>
                    <a:pt x="36122" y="13985"/>
                  </a:lnTo>
                  <a:lnTo>
                    <a:pt x="35407" y="14039"/>
                  </a:lnTo>
                  <a:lnTo>
                    <a:pt x="33996" y="14262"/>
                  </a:lnTo>
                  <a:lnTo>
                    <a:pt x="32586" y="14610"/>
                  </a:lnTo>
                  <a:lnTo>
                    <a:pt x="31201" y="15066"/>
                  </a:lnTo>
                  <a:lnTo>
                    <a:pt x="30505" y="15333"/>
                  </a:lnTo>
                  <a:lnTo>
                    <a:pt x="30505" y="15333"/>
                  </a:lnTo>
                  <a:lnTo>
                    <a:pt x="31666" y="14164"/>
                  </a:lnTo>
                  <a:lnTo>
                    <a:pt x="34032" y="11878"/>
                  </a:lnTo>
                  <a:lnTo>
                    <a:pt x="35220" y="10752"/>
                  </a:lnTo>
                  <a:lnTo>
                    <a:pt x="35738" y="10467"/>
                  </a:lnTo>
                  <a:lnTo>
                    <a:pt x="36774" y="9976"/>
                  </a:lnTo>
                  <a:lnTo>
                    <a:pt x="37810" y="9565"/>
                  </a:lnTo>
                  <a:lnTo>
                    <a:pt x="38863" y="9216"/>
                  </a:lnTo>
                  <a:lnTo>
                    <a:pt x="40444" y="8779"/>
                  </a:lnTo>
                  <a:lnTo>
                    <a:pt x="42587" y="8315"/>
                  </a:lnTo>
                  <a:lnTo>
                    <a:pt x="43677" y="8100"/>
                  </a:lnTo>
                  <a:lnTo>
                    <a:pt x="43739" y="8082"/>
                  </a:lnTo>
                  <a:lnTo>
                    <a:pt x="43793" y="7984"/>
                  </a:lnTo>
                  <a:lnTo>
                    <a:pt x="43784" y="7877"/>
                  </a:lnTo>
                  <a:lnTo>
                    <a:pt x="43712" y="7814"/>
                  </a:lnTo>
                  <a:lnTo>
                    <a:pt x="43650" y="7814"/>
                  </a:lnTo>
                  <a:lnTo>
                    <a:pt x="42667" y="8011"/>
                  </a:lnTo>
                  <a:lnTo>
                    <a:pt x="40721" y="8422"/>
                  </a:lnTo>
                  <a:lnTo>
                    <a:pt x="39283" y="8797"/>
                  </a:lnTo>
                  <a:lnTo>
                    <a:pt x="38336" y="9083"/>
                  </a:lnTo>
                  <a:lnTo>
                    <a:pt x="37390" y="9422"/>
                  </a:lnTo>
                  <a:lnTo>
                    <a:pt x="36452" y="9815"/>
                  </a:lnTo>
                  <a:lnTo>
                    <a:pt x="35988" y="10038"/>
                  </a:lnTo>
                  <a:lnTo>
                    <a:pt x="36997" y="9109"/>
                  </a:lnTo>
                  <a:lnTo>
                    <a:pt x="39042" y="7270"/>
                  </a:lnTo>
                  <a:lnTo>
                    <a:pt x="41114" y="5475"/>
                  </a:lnTo>
                  <a:lnTo>
                    <a:pt x="43212" y="3707"/>
                  </a:lnTo>
                  <a:lnTo>
                    <a:pt x="44266" y="2832"/>
                  </a:lnTo>
                  <a:lnTo>
                    <a:pt x="45498" y="2823"/>
                  </a:lnTo>
                  <a:lnTo>
                    <a:pt x="46731" y="2805"/>
                  </a:lnTo>
                  <a:lnTo>
                    <a:pt x="46793" y="2796"/>
                  </a:lnTo>
                  <a:lnTo>
                    <a:pt x="46865" y="2715"/>
                  </a:lnTo>
                  <a:lnTo>
                    <a:pt x="46882" y="2599"/>
                  </a:lnTo>
                  <a:lnTo>
                    <a:pt x="46838" y="2519"/>
                  </a:lnTo>
                  <a:lnTo>
                    <a:pt x="46775" y="2510"/>
                  </a:lnTo>
                  <a:lnTo>
                    <a:pt x="45623" y="2528"/>
                  </a:lnTo>
                  <a:lnTo>
                    <a:pt x="44462" y="2537"/>
                  </a:lnTo>
                  <a:lnTo>
                    <a:pt x="44436" y="2492"/>
                  </a:lnTo>
                  <a:lnTo>
                    <a:pt x="44382" y="2465"/>
                  </a:lnTo>
                  <a:lnTo>
                    <a:pt x="44400" y="2099"/>
                  </a:lnTo>
                  <a:lnTo>
                    <a:pt x="44534" y="1367"/>
                  </a:lnTo>
                  <a:lnTo>
                    <a:pt x="44659" y="1001"/>
                  </a:lnTo>
                  <a:lnTo>
                    <a:pt x="44677" y="938"/>
                  </a:lnTo>
                  <a:lnTo>
                    <a:pt x="44632" y="840"/>
                  </a:lnTo>
                  <a:lnTo>
                    <a:pt x="44543" y="804"/>
                  </a:lnTo>
                  <a:lnTo>
                    <a:pt x="44445" y="849"/>
                  </a:lnTo>
                  <a:lnTo>
                    <a:pt x="44418" y="903"/>
                  </a:lnTo>
                  <a:lnTo>
                    <a:pt x="44275" y="1331"/>
                  </a:lnTo>
                  <a:lnTo>
                    <a:pt x="44123" y="2180"/>
                  </a:lnTo>
                  <a:lnTo>
                    <a:pt x="44105" y="2608"/>
                  </a:lnTo>
                  <a:lnTo>
                    <a:pt x="44105" y="2626"/>
                  </a:lnTo>
                  <a:lnTo>
                    <a:pt x="44096" y="2635"/>
                  </a:lnTo>
                  <a:lnTo>
                    <a:pt x="42319" y="4100"/>
                  </a:lnTo>
                  <a:lnTo>
                    <a:pt x="40569" y="5591"/>
                  </a:lnTo>
                  <a:lnTo>
                    <a:pt x="40569" y="5591"/>
                  </a:lnTo>
                  <a:lnTo>
                    <a:pt x="41078" y="4225"/>
                  </a:lnTo>
                  <a:lnTo>
                    <a:pt x="42176" y="1519"/>
                  </a:lnTo>
                  <a:lnTo>
                    <a:pt x="42792" y="188"/>
                  </a:lnTo>
                  <a:lnTo>
                    <a:pt x="42810" y="126"/>
                  </a:lnTo>
                  <a:lnTo>
                    <a:pt x="42775" y="36"/>
                  </a:lnTo>
                  <a:lnTo>
                    <a:pt x="426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7" name="Google Shape;617;p15"/>
          <p:cNvGrpSpPr/>
          <p:nvPr/>
        </p:nvGrpSpPr>
        <p:grpSpPr>
          <a:xfrm>
            <a:off x="5688765" y="2703391"/>
            <a:ext cx="4135901" cy="3999999"/>
            <a:chOff x="5688765" y="2703391"/>
            <a:chExt cx="4135901" cy="3999999"/>
          </a:xfrm>
        </p:grpSpPr>
        <p:sp>
          <p:nvSpPr>
            <p:cNvPr id="618" name="Google Shape;618;p15"/>
            <p:cNvSpPr/>
            <p:nvPr/>
          </p:nvSpPr>
          <p:spPr>
            <a:xfrm rot="-1277941">
              <a:off x="6126229" y="3192440"/>
              <a:ext cx="3260972" cy="3021902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15"/>
            <p:cNvSpPr/>
            <p:nvPr/>
          </p:nvSpPr>
          <p:spPr>
            <a:xfrm rot="-1277941">
              <a:off x="6341576" y="4003265"/>
              <a:ext cx="2615457" cy="1616638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15"/>
            <p:cNvSpPr/>
            <p:nvPr/>
          </p:nvSpPr>
          <p:spPr>
            <a:xfrm rot="-1277941">
              <a:off x="8149705" y="4737664"/>
              <a:ext cx="474628" cy="251527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15"/>
            <p:cNvSpPr/>
            <p:nvPr/>
          </p:nvSpPr>
          <p:spPr>
            <a:xfrm rot="-1277941">
              <a:off x="8502265" y="3951611"/>
              <a:ext cx="269881" cy="57515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15"/>
            <p:cNvSpPr/>
            <p:nvPr/>
          </p:nvSpPr>
          <p:spPr>
            <a:xfrm rot="-1277941">
              <a:off x="8156518" y="3934598"/>
              <a:ext cx="62749" cy="445009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15"/>
            <p:cNvSpPr/>
            <p:nvPr/>
          </p:nvSpPr>
          <p:spPr>
            <a:xfrm rot="-1277941">
              <a:off x="7283955" y="5015887"/>
              <a:ext cx="91772" cy="443817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15"/>
            <p:cNvSpPr/>
            <p:nvPr/>
          </p:nvSpPr>
          <p:spPr>
            <a:xfrm rot="-1277941">
              <a:off x="7735428" y="4445769"/>
              <a:ext cx="137359" cy="571634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5" name="Google Shape;625;p15"/>
          <p:cNvSpPr/>
          <p:nvPr/>
        </p:nvSpPr>
        <p:spPr>
          <a:xfrm rot="5188430" flipH="1">
            <a:off x="1353896" y="250442"/>
            <a:ext cx="594160" cy="795015"/>
          </a:xfrm>
          <a:custGeom>
            <a:avLst/>
            <a:gdLst/>
            <a:ahLst/>
            <a:cxnLst/>
            <a:rect l="l" t="t" r="r" b="b"/>
            <a:pathLst>
              <a:path w="49214" h="65859" extrusionOk="0">
                <a:moveTo>
                  <a:pt x="42033" y="1"/>
                </a:moveTo>
                <a:lnTo>
                  <a:pt x="41658" y="18"/>
                </a:lnTo>
                <a:lnTo>
                  <a:pt x="41283" y="108"/>
                </a:lnTo>
                <a:lnTo>
                  <a:pt x="40926" y="277"/>
                </a:lnTo>
                <a:lnTo>
                  <a:pt x="40596" y="519"/>
                </a:lnTo>
                <a:lnTo>
                  <a:pt x="40292" y="822"/>
                </a:lnTo>
                <a:lnTo>
                  <a:pt x="40033" y="1188"/>
                </a:lnTo>
                <a:lnTo>
                  <a:pt x="39828" y="1608"/>
                </a:lnTo>
                <a:lnTo>
                  <a:pt x="39676" y="2081"/>
                </a:lnTo>
                <a:lnTo>
                  <a:pt x="39596" y="2590"/>
                </a:lnTo>
                <a:lnTo>
                  <a:pt x="39587" y="2867"/>
                </a:lnTo>
                <a:lnTo>
                  <a:pt x="39596" y="3394"/>
                </a:lnTo>
                <a:lnTo>
                  <a:pt x="39676" y="4332"/>
                </a:lnTo>
                <a:lnTo>
                  <a:pt x="39863" y="5484"/>
                </a:lnTo>
                <a:lnTo>
                  <a:pt x="39980" y="6341"/>
                </a:lnTo>
                <a:lnTo>
                  <a:pt x="39953" y="6689"/>
                </a:lnTo>
                <a:lnTo>
                  <a:pt x="39899" y="6895"/>
                </a:lnTo>
                <a:lnTo>
                  <a:pt x="39801" y="7073"/>
                </a:lnTo>
                <a:lnTo>
                  <a:pt x="39658" y="7234"/>
                </a:lnTo>
                <a:lnTo>
                  <a:pt x="39462" y="7377"/>
                </a:lnTo>
                <a:lnTo>
                  <a:pt x="39212" y="7502"/>
                </a:lnTo>
                <a:lnTo>
                  <a:pt x="39051" y="7555"/>
                </a:lnTo>
                <a:lnTo>
                  <a:pt x="38944" y="7591"/>
                </a:lnTo>
                <a:lnTo>
                  <a:pt x="38720" y="7600"/>
                </a:lnTo>
                <a:lnTo>
                  <a:pt x="38390" y="7529"/>
                </a:lnTo>
                <a:lnTo>
                  <a:pt x="37729" y="7154"/>
                </a:lnTo>
                <a:lnTo>
                  <a:pt x="37015" y="6662"/>
                </a:lnTo>
                <a:lnTo>
                  <a:pt x="36506" y="6412"/>
                </a:lnTo>
                <a:lnTo>
                  <a:pt x="36095" y="6323"/>
                </a:lnTo>
                <a:lnTo>
                  <a:pt x="35800" y="6323"/>
                </a:lnTo>
                <a:lnTo>
                  <a:pt x="35497" y="6386"/>
                </a:lnTo>
                <a:lnTo>
                  <a:pt x="35175" y="6511"/>
                </a:lnTo>
                <a:lnTo>
                  <a:pt x="35006" y="6609"/>
                </a:lnTo>
                <a:lnTo>
                  <a:pt x="34881" y="6689"/>
                </a:lnTo>
                <a:lnTo>
                  <a:pt x="34675" y="6886"/>
                </a:lnTo>
                <a:lnTo>
                  <a:pt x="34514" y="7127"/>
                </a:lnTo>
                <a:lnTo>
                  <a:pt x="34389" y="7395"/>
                </a:lnTo>
                <a:lnTo>
                  <a:pt x="34273" y="7841"/>
                </a:lnTo>
                <a:lnTo>
                  <a:pt x="34247" y="8529"/>
                </a:lnTo>
                <a:lnTo>
                  <a:pt x="34327" y="9288"/>
                </a:lnTo>
                <a:lnTo>
                  <a:pt x="34479" y="10091"/>
                </a:lnTo>
                <a:lnTo>
                  <a:pt x="34800" y="11315"/>
                </a:lnTo>
                <a:lnTo>
                  <a:pt x="35023" y="12092"/>
                </a:lnTo>
                <a:lnTo>
                  <a:pt x="35140" y="12494"/>
                </a:lnTo>
                <a:lnTo>
                  <a:pt x="35318" y="13458"/>
                </a:lnTo>
                <a:lnTo>
                  <a:pt x="35434" y="14539"/>
                </a:lnTo>
                <a:lnTo>
                  <a:pt x="35461" y="15619"/>
                </a:lnTo>
                <a:lnTo>
                  <a:pt x="35407" y="16619"/>
                </a:lnTo>
                <a:lnTo>
                  <a:pt x="35282" y="17253"/>
                </a:lnTo>
                <a:lnTo>
                  <a:pt x="35175" y="17602"/>
                </a:lnTo>
                <a:lnTo>
                  <a:pt x="35032" y="17878"/>
                </a:lnTo>
                <a:lnTo>
                  <a:pt x="34854" y="18066"/>
                </a:lnTo>
                <a:lnTo>
                  <a:pt x="34648" y="18155"/>
                </a:lnTo>
                <a:lnTo>
                  <a:pt x="34398" y="18137"/>
                </a:lnTo>
                <a:lnTo>
                  <a:pt x="34264" y="18084"/>
                </a:lnTo>
                <a:lnTo>
                  <a:pt x="33988" y="17941"/>
                </a:lnTo>
                <a:lnTo>
                  <a:pt x="33505" y="17602"/>
                </a:lnTo>
                <a:lnTo>
                  <a:pt x="33086" y="17218"/>
                </a:lnTo>
                <a:lnTo>
                  <a:pt x="32728" y="16789"/>
                </a:lnTo>
                <a:lnTo>
                  <a:pt x="32425" y="16325"/>
                </a:lnTo>
                <a:lnTo>
                  <a:pt x="32157" y="15833"/>
                </a:lnTo>
                <a:lnTo>
                  <a:pt x="31818" y="15074"/>
                </a:lnTo>
                <a:lnTo>
                  <a:pt x="31425" y="14047"/>
                </a:lnTo>
                <a:lnTo>
                  <a:pt x="31041" y="13074"/>
                </a:lnTo>
                <a:lnTo>
                  <a:pt x="30701" y="12431"/>
                </a:lnTo>
                <a:lnTo>
                  <a:pt x="30433" y="12047"/>
                </a:lnTo>
                <a:lnTo>
                  <a:pt x="30139" y="11726"/>
                </a:lnTo>
                <a:lnTo>
                  <a:pt x="29782" y="11458"/>
                </a:lnTo>
                <a:lnTo>
                  <a:pt x="29585" y="11360"/>
                </a:lnTo>
                <a:lnTo>
                  <a:pt x="29380" y="11279"/>
                </a:lnTo>
                <a:lnTo>
                  <a:pt x="28960" y="11172"/>
                </a:lnTo>
                <a:lnTo>
                  <a:pt x="28522" y="11118"/>
                </a:lnTo>
                <a:lnTo>
                  <a:pt x="28067" y="11127"/>
                </a:lnTo>
                <a:lnTo>
                  <a:pt x="27612" y="11199"/>
                </a:lnTo>
                <a:lnTo>
                  <a:pt x="27147" y="11324"/>
                </a:lnTo>
                <a:lnTo>
                  <a:pt x="26692" y="11493"/>
                </a:lnTo>
                <a:lnTo>
                  <a:pt x="26254" y="11726"/>
                </a:lnTo>
                <a:lnTo>
                  <a:pt x="25826" y="12002"/>
                </a:lnTo>
                <a:lnTo>
                  <a:pt x="25424" y="12333"/>
                </a:lnTo>
                <a:lnTo>
                  <a:pt x="25049" y="12708"/>
                </a:lnTo>
                <a:lnTo>
                  <a:pt x="24700" y="13128"/>
                </a:lnTo>
                <a:lnTo>
                  <a:pt x="24406" y="13592"/>
                </a:lnTo>
                <a:lnTo>
                  <a:pt x="24147" y="14101"/>
                </a:lnTo>
                <a:lnTo>
                  <a:pt x="23941" y="14646"/>
                </a:lnTo>
                <a:lnTo>
                  <a:pt x="23798" y="15226"/>
                </a:lnTo>
                <a:lnTo>
                  <a:pt x="23745" y="15530"/>
                </a:lnTo>
                <a:lnTo>
                  <a:pt x="23700" y="15958"/>
                </a:lnTo>
                <a:lnTo>
                  <a:pt x="23718" y="16762"/>
                </a:lnTo>
                <a:lnTo>
                  <a:pt x="23852" y="17512"/>
                </a:lnTo>
                <a:lnTo>
                  <a:pt x="24093" y="18218"/>
                </a:lnTo>
                <a:lnTo>
                  <a:pt x="24397" y="18879"/>
                </a:lnTo>
                <a:lnTo>
                  <a:pt x="24763" y="19521"/>
                </a:lnTo>
                <a:lnTo>
                  <a:pt x="25361" y="20441"/>
                </a:lnTo>
                <a:lnTo>
                  <a:pt x="25763" y="21048"/>
                </a:lnTo>
                <a:lnTo>
                  <a:pt x="25960" y="21361"/>
                </a:lnTo>
                <a:lnTo>
                  <a:pt x="26326" y="22075"/>
                </a:lnTo>
                <a:lnTo>
                  <a:pt x="26638" y="22852"/>
                </a:lnTo>
                <a:lnTo>
                  <a:pt x="26861" y="23665"/>
                </a:lnTo>
                <a:lnTo>
                  <a:pt x="26995" y="24504"/>
                </a:lnTo>
                <a:lnTo>
                  <a:pt x="27004" y="25344"/>
                </a:lnTo>
                <a:lnTo>
                  <a:pt x="26915" y="25960"/>
                </a:lnTo>
                <a:lnTo>
                  <a:pt x="26808" y="26362"/>
                </a:lnTo>
                <a:lnTo>
                  <a:pt x="26656" y="26746"/>
                </a:lnTo>
                <a:lnTo>
                  <a:pt x="26460" y="27121"/>
                </a:lnTo>
                <a:lnTo>
                  <a:pt x="26344" y="27308"/>
                </a:lnTo>
                <a:lnTo>
                  <a:pt x="25915" y="27139"/>
                </a:lnTo>
                <a:lnTo>
                  <a:pt x="24995" y="26844"/>
                </a:lnTo>
                <a:lnTo>
                  <a:pt x="24040" y="26648"/>
                </a:lnTo>
                <a:lnTo>
                  <a:pt x="23075" y="26576"/>
                </a:lnTo>
                <a:lnTo>
                  <a:pt x="22370" y="26612"/>
                </a:lnTo>
                <a:lnTo>
                  <a:pt x="21905" y="26692"/>
                </a:lnTo>
                <a:lnTo>
                  <a:pt x="21459" y="26817"/>
                </a:lnTo>
                <a:lnTo>
                  <a:pt x="21030" y="26987"/>
                </a:lnTo>
                <a:lnTo>
                  <a:pt x="20619" y="27210"/>
                </a:lnTo>
                <a:lnTo>
                  <a:pt x="20244" y="27496"/>
                </a:lnTo>
                <a:lnTo>
                  <a:pt x="19887" y="27835"/>
                </a:lnTo>
                <a:lnTo>
                  <a:pt x="19575" y="28237"/>
                </a:lnTo>
                <a:lnTo>
                  <a:pt x="19423" y="28469"/>
                </a:lnTo>
                <a:lnTo>
                  <a:pt x="19325" y="28639"/>
                </a:lnTo>
                <a:lnTo>
                  <a:pt x="19164" y="28978"/>
                </a:lnTo>
                <a:lnTo>
                  <a:pt x="19048" y="29344"/>
                </a:lnTo>
                <a:lnTo>
                  <a:pt x="18976" y="29719"/>
                </a:lnTo>
                <a:lnTo>
                  <a:pt x="18941" y="30318"/>
                </a:lnTo>
                <a:lnTo>
                  <a:pt x="19003" y="31148"/>
                </a:lnTo>
                <a:lnTo>
                  <a:pt x="19182" y="32023"/>
                </a:lnTo>
                <a:lnTo>
                  <a:pt x="19441" y="32916"/>
                </a:lnTo>
                <a:lnTo>
                  <a:pt x="19914" y="34256"/>
                </a:lnTo>
                <a:lnTo>
                  <a:pt x="20557" y="35970"/>
                </a:lnTo>
                <a:lnTo>
                  <a:pt x="20914" y="37131"/>
                </a:lnTo>
                <a:lnTo>
                  <a:pt x="21048" y="37828"/>
                </a:lnTo>
                <a:lnTo>
                  <a:pt x="21057" y="38435"/>
                </a:lnTo>
                <a:lnTo>
                  <a:pt x="20968" y="38828"/>
                </a:lnTo>
                <a:lnTo>
                  <a:pt x="20861" y="39051"/>
                </a:lnTo>
                <a:lnTo>
                  <a:pt x="20700" y="39257"/>
                </a:lnTo>
                <a:lnTo>
                  <a:pt x="20503" y="39426"/>
                </a:lnTo>
                <a:lnTo>
                  <a:pt x="20244" y="39560"/>
                </a:lnTo>
                <a:lnTo>
                  <a:pt x="19932" y="39658"/>
                </a:lnTo>
                <a:lnTo>
                  <a:pt x="19744" y="39694"/>
                </a:lnTo>
                <a:lnTo>
                  <a:pt x="19539" y="39721"/>
                </a:lnTo>
                <a:lnTo>
                  <a:pt x="19146" y="39721"/>
                </a:lnTo>
                <a:lnTo>
                  <a:pt x="18762" y="39650"/>
                </a:lnTo>
                <a:lnTo>
                  <a:pt x="18387" y="39525"/>
                </a:lnTo>
                <a:lnTo>
                  <a:pt x="17851" y="39266"/>
                </a:lnTo>
                <a:lnTo>
                  <a:pt x="17155" y="38792"/>
                </a:lnTo>
                <a:lnTo>
                  <a:pt x="16119" y="37980"/>
                </a:lnTo>
                <a:lnTo>
                  <a:pt x="15047" y="37265"/>
                </a:lnTo>
                <a:lnTo>
                  <a:pt x="14476" y="37024"/>
                </a:lnTo>
                <a:lnTo>
                  <a:pt x="14083" y="36917"/>
                </a:lnTo>
                <a:lnTo>
                  <a:pt x="13877" y="36881"/>
                </a:lnTo>
                <a:lnTo>
                  <a:pt x="13466" y="36846"/>
                </a:lnTo>
                <a:lnTo>
                  <a:pt x="12618" y="36854"/>
                </a:lnTo>
                <a:lnTo>
                  <a:pt x="11761" y="36971"/>
                </a:lnTo>
                <a:lnTo>
                  <a:pt x="10921" y="37185"/>
                </a:lnTo>
                <a:lnTo>
                  <a:pt x="10109" y="37489"/>
                </a:lnTo>
                <a:lnTo>
                  <a:pt x="9368" y="37899"/>
                </a:lnTo>
                <a:lnTo>
                  <a:pt x="8707" y="38390"/>
                </a:lnTo>
                <a:lnTo>
                  <a:pt x="8162" y="38980"/>
                </a:lnTo>
                <a:lnTo>
                  <a:pt x="7948" y="39301"/>
                </a:lnTo>
                <a:lnTo>
                  <a:pt x="7841" y="39471"/>
                </a:lnTo>
                <a:lnTo>
                  <a:pt x="7671" y="39801"/>
                </a:lnTo>
                <a:lnTo>
                  <a:pt x="7483" y="40319"/>
                </a:lnTo>
                <a:lnTo>
                  <a:pt x="7385" y="41043"/>
                </a:lnTo>
                <a:lnTo>
                  <a:pt x="7403" y="41793"/>
                </a:lnTo>
                <a:lnTo>
                  <a:pt x="7528" y="42570"/>
                </a:lnTo>
                <a:lnTo>
                  <a:pt x="7716" y="43347"/>
                </a:lnTo>
                <a:lnTo>
                  <a:pt x="8091" y="44534"/>
                </a:lnTo>
                <a:lnTo>
                  <a:pt x="8609" y="46088"/>
                </a:lnTo>
                <a:lnTo>
                  <a:pt x="8894" y="47204"/>
                </a:lnTo>
                <a:lnTo>
                  <a:pt x="8984" y="47910"/>
                </a:lnTo>
                <a:lnTo>
                  <a:pt x="8966" y="48580"/>
                </a:lnTo>
                <a:lnTo>
                  <a:pt x="8823" y="49205"/>
                </a:lnTo>
                <a:lnTo>
                  <a:pt x="8609" y="49642"/>
                </a:lnTo>
                <a:lnTo>
                  <a:pt x="8403" y="49919"/>
                </a:lnTo>
                <a:lnTo>
                  <a:pt x="8162" y="50169"/>
                </a:lnTo>
                <a:lnTo>
                  <a:pt x="7867" y="50419"/>
                </a:lnTo>
                <a:lnTo>
                  <a:pt x="7698" y="50526"/>
                </a:lnTo>
                <a:lnTo>
                  <a:pt x="7385" y="50687"/>
                </a:lnTo>
                <a:lnTo>
                  <a:pt x="6707" y="50919"/>
                </a:lnTo>
                <a:lnTo>
                  <a:pt x="5965" y="51053"/>
                </a:lnTo>
                <a:lnTo>
                  <a:pt x="5188" y="51142"/>
                </a:lnTo>
                <a:lnTo>
                  <a:pt x="4001" y="51223"/>
                </a:lnTo>
                <a:lnTo>
                  <a:pt x="2849" y="51366"/>
                </a:lnTo>
                <a:lnTo>
                  <a:pt x="2125" y="51535"/>
                </a:lnTo>
                <a:lnTo>
                  <a:pt x="1795" y="51660"/>
                </a:lnTo>
                <a:lnTo>
                  <a:pt x="1563" y="51750"/>
                </a:lnTo>
                <a:lnTo>
                  <a:pt x="1170" y="51964"/>
                </a:lnTo>
                <a:lnTo>
                  <a:pt x="831" y="52214"/>
                </a:lnTo>
                <a:lnTo>
                  <a:pt x="554" y="52509"/>
                </a:lnTo>
                <a:lnTo>
                  <a:pt x="339" y="52821"/>
                </a:lnTo>
                <a:lnTo>
                  <a:pt x="170" y="53169"/>
                </a:lnTo>
                <a:lnTo>
                  <a:pt x="63" y="53545"/>
                </a:lnTo>
                <a:lnTo>
                  <a:pt x="9" y="53929"/>
                </a:lnTo>
                <a:lnTo>
                  <a:pt x="0" y="54339"/>
                </a:lnTo>
                <a:lnTo>
                  <a:pt x="45" y="54759"/>
                </a:lnTo>
                <a:lnTo>
                  <a:pt x="179" y="55402"/>
                </a:lnTo>
                <a:lnTo>
                  <a:pt x="509" y="56277"/>
                </a:lnTo>
                <a:lnTo>
                  <a:pt x="982" y="57134"/>
                </a:lnTo>
                <a:lnTo>
                  <a:pt x="1268" y="57554"/>
                </a:lnTo>
                <a:lnTo>
                  <a:pt x="1509" y="57885"/>
                </a:lnTo>
                <a:lnTo>
                  <a:pt x="2081" y="58581"/>
                </a:lnTo>
                <a:lnTo>
                  <a:pt x="2742" y="59313"/>
                </a:lnTo>
                <a:lnTo>
                  <a:pt x="3492" y="60072"/>
                </a:lnTo>
                <a:lnTo>
                  <a:pt x="4313" y="60831"/>
                </a:lnTo>
                <a:lnTo>
                  <a:pt x="5206" y="61590"/>
                </a:lnTo>
                <a:lnTo>
                  <a:pt x="6144" y="62323"/>
                </a:lnTo>
                <a:lnTo>
                  <a:pt x="7126" y="63028"/>
                </a:lnTo>
                <a:lnTo>
                  <a:pt x="8144" y="63680"/>
                </a:lnTo>
                <a:lnTo>
                  <a:pt x="9189" y="64278"/>
                </a:lnTo>
                <a:lnTo>
                  <a:pt x="10234" y="64796"/>
                </a:lnTo>
                <a:lnTo>
                  <a:pt x="11288" y="65225"/>
                </a:lnTo>
                <a:lnTo>
                  <a:pt x="12332" y="65555"/>
                </a:lnTo>
                <a:lnTo>
                  <a:pt x="13359" y="65770"/>
                </a:lnTo>
                <a:lnTo>
                  <a:pt x="14359" y="65859"/>
                </a:lnTo>
                <a:lnTo>
                  <a:pt x="15315" y="65805"/>
                </a:lnTo>
                <a:lnTo>
                  <a:pt x="15770" y="65716"/>
                </a:lnTo>
                <a:lnTo>
                  <a:pt x="16003" y="65636"/>
                </a:lnTo>
                <a:lnTo>
                  <a:pt x="16413" y="65439"/>
                </a:lnTo>
                <a:lnTo>
                  <a:pt x="16762" y="65189"/>
                </a:lnTo>
                <a:lnTo>
                  <a:pt x="17074" y="64886"/>
                </a:lnTo>
                <a:lnTo>
                  <a:pt x="17476" y="64368"/>
                </a:lnTo>
                <a:lnTo>
                  <a:pt x="17923" y="63582"/>
                </a:lnTo>
                <a:lnTo>
                  <a:pt x="18342" y="62769"/>
                </a:lnTo>
                <a:lnTo>
                  <a:pt x="18789" y="61983"/>
                </a:lnTo>
                <a:lnTo>
                  <a:pt x="19182" y="61465"/>
                </a:lnTo>
                <a:lnTo>
                  <a:pt x="19485" y="61171"/>
                </a:lnTo>
                <a:lnTo>
                  <a:pt x="19834" y="60912"/>
                </a:lnTo>
                <a:lnTo>
                  <a:pt x="20226" y="60715"/>
                </a:lnTo>
                <a:lnTo>
                  <a:pt x="20450" y="60644"/>
                </a:lnTo>
                <a:lnTo>
                  <a:pt x="20744" y="60555"/>
                </a:lnTo>
                <a:lnTo>
                  <a:pt x="21298" y="60447"/>
                </a:lnTo>
                <a:lnTo>
                  <a:pt x="21825" y="60430"/>
                </a:lnTo>
                <a:lnTo>
                  <a:pt x="22325" y="60483"/>
                </a:lnTo>
                <a:lnTo>
                  <a:pt x="22798" y="60608"/>
                </a:lnTo>
                <a:lnTo>
                  <a:pt x="23254" y="60796"/>
                </a:lnTo>
                <a:lnTo>
                  <a:pt x="23923" y="61162"/>
                </a:lnTo>
                <a:lnTo>
                  <a:pt x="25218" y="62117"/>
                </a:lnTo>
                <a:lnTo>
                  <a:pt x="26602" y="63180"/>
                </a:lnTo>
                <a:lnTo>
                  <a:pt x="27362" y="63680"/>
                </a:lnTo>
                <a:lnTo>
                  <a:pt x="27906" y="63975"/>
                </a:lnTo>
                <a:lnTo>
                  <a:pt x="28192" y="64109"/>
                </a:lnTo>
                <a:lnTo>
                  <a:pt x="28540" y="64260"/>
                </a:lnTo>
                <a:lnTo>
                  <a:pt x="29210" y="64430"/>
                </a:lnTo>
                <a:lnTo>
                  <a:pt x="29835" y="64475"/>
                </a:lnTo>
                <a:lnTo>
                  <a:pt x="30416" y="64377"/>
                </a:lnTo>
                <a:lnTo>
                  <a:pt x="30942" y="64171"/>
                </a:lnTo>
                <a:lnTo>
                  <a:pt x="31407" y="63850"/>
                </a:lnTo>
                <a:lnTo>
                  <a:pt x="31827" y="63439"/>
                </a:lnTo>
                <a:lnTo>
                  <a:pt x="32175" y="62948"/>
                </a:lnTo>
                <a:lnTo>
                  <a:pt x="32461" y="62385"/>
                </a:lnTo>
                <a:lnTo>
                  <a:pt x="32684" y="61760"/>
                </a:lnTo>
                <a:lnTo>
                  <a:pt x="32827" y="61081"/>
                </a:lnTo>
                <a:lnTo>
                  <a:pt x="32907" y="60367"/>
                </a:lnTo>
                <a:lnTo>
                  <a:pt x="32907" y="59635"/>
                </a:lnTo>
                <a:lnTo>
                  <a:pt x="32818" y="58876"/>
                </a:lnTo>
                <a:lnTo>
                  <a:pt x="32648" y="58126"/>
                </a:lnTo>
                <a:lnTo>
                  <a:pt x="32398" y="57375"/>
                </a:lnTo>
                <a:lnTo>
                  <a:pt x="32237" y="57009"/>
                </a:lnTo>
                <a:lnTo>
                  <a:pt x="31952" y="56393"/>
                </a:lnTo>
                <a:lnTo>
                  <a:pt x="31478" y="55197"/>
                </a:lnTo>
                <a:lnTo>
                  <a:pt x="31112" y="54018"/>
                </a:lnTo>
                <a:lnTo>
                  <a:pt x="30880" y="52875"/>
                </a:lnTo>
                <a:lnTo>
                  <a:pt x="30817" y="52044"/>
                </a:lnTo>
                <a:lnTo>
                  <a:pt x="30817" y="51500"/>
                </a:lnTo>
                <a:lnTo>
                  <a:pt x="30862" y="50973"/>
                </a:lnTo>
                <a:lnTo>
                  <a:pt x="30951" y="50455"/>
                </a:lnTo>
                <a:lnTo>
                  <a:pt x="31085" y="49964"/>
                </a:lnTo>
                <a:lnTo>
                  <a:pt x="31273" y="49472"/>
                </a:lnTo>
                <a:lnTo>
                  <a:pt x="31514" y="49008"/>
                </a:lnTo>
                <a:lnTo>
                  <a:pt x="31800" y="48553"/>
                </a:lnTo>
                <a:lnTo>
                  <a:pt x="31969" y="48338"/>
                </a:lnTo>
                <a:lnTo>
                  <a:pt x="32532" y="48160"/>
                </a:lnTo>
                <a:lnTo>
                  <a:pt x="33523" y="47963"/>
                </a:lnTo>
                <a:lnTo>
                  <a:pt x="34389" y="47954"/>
                </a:lnTo>
                <a:lnTo>
                  <a:pt x="35193" y="48079"/>
                </a:lnTo>
                <a:lnTo>
                  <a:pt x="35979" y="48321"/>
                </a:lnTo>
                <a:lnTo>
                  <a:pt x="36800" y="48660"/>
                </a:lnTo>
                <a:lnTo>
                  <a:pt x="37729" y="49053"/>
                </a:lnTo>
                <a:lnTo>
                  <a:pt x="38792" y="49472"/>
                </a:lnTo>
                <a:lnTo>
                  <a:pt x="39417" y="49687"/>
                </a:lnTo>
                <a:lnTo>
                  <a:pt x="40060" y="49901"/>
                </a:lnTo>
                <a:lnTo>
                  <a:pt x="41060" y="50124"/>
                </a:lnTo>
                <a:lnTo>
                  <a:pt x="41730" y="50232"/>
                </a:lnTo>
                <a:lnTo>
                  <a:pt x="42400" y="50285"/>
                </a:lnTo>
                <a:lnTo>
                  <a:pt x="43051" y="50285"/>
                </a:lnTo>
                <a:lnTo>
                  <a:pt x="43694" y="50232"/>
                </a:lnTo>
                <a:lnTo>
                  <a:pt x="44311" y="50124"/>
                </a:lnTo>
                <a:lnTo>
                  <a:pt x="44900" y="49955"/>
                </a:lnTo>
                <a:lnTo>
                  <a:pt x="45454" y="49723"/>
                </a:lnTo>
                <a:lnTo>
                  <a:pt x="45954" y="49419"/>
                </a:lnTo>
                <a:lnTo>
                  <a:pt x="46418" y="49053"/>
                </a:lnTo>
                <a:lnTo>
                  <a:pt x="46820" y="48606"/>
                </a:lnTo>
                <a:lnTo>
                  <a:pt x="47159" y="48079"/>
                </a:lnTo>
                <a:lnTo>
                  <a:pt x="47427" y="47472"/>
                </a:lnTo>
                <a:lnTo>
                  <a:pt x="47624" y="46785"/>
                </a:lnTo>
                <a:lnTo>
                  <a:pt x="47695" y="46401"/>
                </a:lnTo>
                <a:lnTo>
                  <a:pt x="47740" y="45972"/>
                </a:lnTo>
                <a:lnTo>
                  <a:pt x="47758" y="45115"/>
                </a:lnTo>
                <a:lnTo>
                  <a:pt x="47677" y="44275"/>
                </a:lnTo>
                <a:lnTo>
                  <a:pt x="47525" y="43436"/>
                </a:lnTo>
                <a:lnTo>
                  <a:pt x="47293" y="42614"/>
                </a:lnTo>
                <a:lnTo>
                  <a:pt x="46999" y="41811"/>
                </a:lnTo>
                <a:lnTo>
                  <a:pt x="46641" y="41007"/>
                </a:lnTo>
                <a:lnTo>
                  <a:pt x="46248" y="40212"/>
                </a:lnTo>
                <a:lnTo>
                  <a:pt x="45579" y="39042"/>
                </a:lnTo>
                <a:lnTo>
                  <a:pt x="44596" y="37515"/>
                </a:lnTo>
                <a:lnTo>
                  <a:pt x="43060" y="35283"/>
                </a:lnTo>
                <a:lnTo>
                  <a:pt x="42132" y="33836"/>
                </a:lnTo>
                <a:lnTo>
                  <a:pt x="41926" y="33506"/>
                </a:lnTo>
                <a:lnTo>
                  <a:pt x="41542" y="32774"/>
                </a:lnTo>
                <a:lnTo>
                  <a:pt x="41212" y="31997"/>
                </a:lnTo>
                <a:lnTo>
                  <a:pt x="40944" y="31184"/>
                </a:lnTo>
                <a:lnTo>
                  <a:pt x="40765" y="30371"/>
                </a:lnTo>
                <a:lnTo>
                  <a:pt x="40694" y="29568"/>
                </a:lnTo>
                <a:lnTo>
                  <a:pt x="40739" y="28782"/>
                </a:lnTo>
                <a:lnTo>
                  <a:pt x="40864" y="28237"/>
                </a:lnTo>
                <a:lnTo>
                  <a:pt x="40998" y="27880"/>
                </a:lnTo>
                <a:lnTo>
                  <a:pt x="41078" y="27719"/>
                </a:lnTo>
                <a:lnTo>
                  <a:pt x="41158" y="27549"/>
                </a:lnTo>
                <a:lnTo>
                  <a:pt x="41346" y="27255"/>
                </a:lnTo>
                <a:lnTo>
                  <a:pt x="41667" y="26889"/>
                </a:lnTo>
                <a:lnTo>
                  <a:pt x="42167" y="26540"/>
                </a:lnTo>
                <a:lnTo>
                  <a:pt x="42730" y="26326"/>
                </a:lnTo>
                <a:lnTo>
                  <a:pt x="43337" y="26210"/>
                </a:lnTo>
                <a:lnTo>
                  <a:pt x="43980" y="26165"/>
                </a:lnTo>
                <a:lnTo>
                  <a:pt x="44980" y="26192"/>
                </a:lnTo>
                <a:lnTo>
                  <a:pt x="46311" y="26264"/>
                </a:lnTo>
                <a:lnTo>
                  <a:pt x="47222" y="26228"/>
                </a:lnTo>
                <a:lnTo>
                  <a:pt x="47775" y="26103"/>
                </a:lnTo>
                <a:lnTo>
                  <a:pt x="48258" y="25889"/>
                </a:lnTo>
                <a:lnTo>
                  <a:pt x="48561" y="25638"/>
                </a:lnTo>
                <a:lnTo>
                  <a:pt x="48740" y="25424"/>
                </a:lnTo>
                <a:lnTo>
                  <a:pt x="48901" y="25174"/>
                </a:lnTo>
                <a:lnTo>
                  <a:pt x="49026" y="24888"/>
                </a:lnTo>
                <a:lnTo>
                  <a:pt x="49160" y="24362"/>
                </a:lnTo>
                <a:lnTo>
                  <a:pt x="49213" y="23942"/>
                </a:lnTo>
                <a:lnTo>
                  <a:pt x="49151" y="23558"/>
                </a:lnTo>
                <a:lnTo>
                  <a:pt x="48972" y="22817"/>
                </a:lnTo>
                <a:lnTo>
                  <a:pt x="48722" y="22120"/>
                </a:lnTo>
                <a:lnTo>
                  <a:pt x="48427" y="21477"/>
                </a:lnTo>
                <a:lnTo>
                  <a:pt x="48079" y="20897"/>
                </a:lnTo>
                <a:lnTo>
                  <a:pt x="47686" y="20397"/>
                </a:lnTo>
                <a:lnTo>
                  <a:pt x="47257" y="19977"/>
                </a:lnTo>
                <a:lnTo>
                  <a:pt x="46811" y="19655"/>
                </a:lnTo>
                <a:lnTo>
                  <a:pt x="46570" y="19539"/>
                </a:lnTo>
                <a:lnTo>
                  <a:pt x="45981" y="19325"/>
                </a:lnTo>
                <a:lnTo>
                  <a:pt x="45007" y="19048"/>
                </a:lnTo>
                <a:lnTo>
                  <a:pt x="44373" y="18834"/>
                </a:lnTo>
                <a:lnTo>
                  <a:pt x="43802" y="18557"/>
                </a:lnTo>
                <a:lnTo>
                  <a:pt x="43435" y="18289"/>
                </a:lnTo>
                <a:lnTo>
                  <a:pt x="43230" y="18075"/>
                </a:lnTo>
                <a:lnTo>
                  <a:pt x="43051" y="17816"/>
                </a:lnTo>
                <a:lnTo>
                  <a:pt x="42918" y="17521"/>
                </a:lnTo>
                <a:lnTo>
                  <a:pt x="42828" y="17182"/>
                </a:lnTo>
                <a:lnTo>
                  <a:pt x="42793" y="16798"/>
                </a:lnTo>
                <a:lnTo>
                  <a:pt x="42793" y="16584"/>
                </a:lnTo>
                <a:lnTo>
                  <a:pt x="42810" y="16333"/>
                </a:lnTo>
                <a:lnTo>
                  <a:pt x="42891" y="15905"/>
                </a:lnTo>
                <a:lnTo>
                  <a:pt x="43034" y="15557"/>
                </a:lnTo>
                <a:lnTo>
                  <a:pt x="43230" y="15262"/>
                </a:lnTo>
                <a:lnTo>
                  <a:pt x="43471" y="15021"/>
                </a:lnTo>
                <a:lnTo>
                  <a:pt x="43748" y="14815"/>
                </a:lnTo>
                <a:lnTo>
                  <a:pt x="44212" y="14574"/>
                </a:lnTo>
                <a:lnTo>
                  <a:pt x="44891" y="14297"/>
                </a:lnTo>
                <a:lnTo>
                  <a:pt x="45588" y="13994"/>
                </a:lnTo>
                <a:lnTo>
                  <a:pt x="46079" y="13699"/>
                </a:lnTo>
                <a:lnTo>
                  <a:pt x="46382" y="13458"/>
                </a:lnTo>
                <a:lnTo>
                  <a:pt x="46650" y="13163"/>
                </a:lnTo>
                <a:lnTo>
                  <a:pt x="46873" y="12806"/>
                </a:lnTo>
                <a:lnTo>
                  <a:pt x="46972" y="12601"/>
                </a:lnTo>
                <a:lnTo>
                  <a:pt x="47079" y="12324"/>
                </a:lnTo>
                <a:lnTo>
                  <a:pt x="47195" y="11726"/>
                </a:lnTo>
                <a:lnTo>
                  <a:pt x="47213" y="11092"/>
                </a:lnTo>
                <a:lnTo>
                  <a:pt x="47141" y="10449"/>
                </a:lnTo>
                <a:lnTo>
                  <a:pt x="46999" y="9824"/>
                </a:lnTo>
                <a:lnTo>
                  <a:pt x="46793" y="9243"/>
                </a:lnTo>
                <a:lnTo>
                  <a:pt x="46525" y="8716"/>
                </a:lnTo>
                <a:lnTo>
                  <a:pt x="46213" y="8279"/>
                </a:lnTo>
                <a:lnTo>
                  <a:pt x="46043" y="8109"/>
                </a:lnTo>
                <a:lnTo>
                  <a:pt x="45954" y="8038"/>
                </a:lnTo>
                <a:lnTo>
                  <a:pt x="45766" y="7921"/>
                </a:lnTo>
                <a:lnTo>
                  <a:pt x="45454" y="7823"/>
                </a:lnTo>
                <a:lnTo>
                  <a:pt x="44998" y="7788"/>
                </a:lnTo>
                <a:lnTo>
                  <a:pt x="44534" y="7823"/>
                </a:lnTo>
                <a:lnTo>
                  <a:pt x="44078" y="7877"/>
                </a:lnTo>
                <a:lnTo>
                  <a:pt x="43668" y="7904"/>
                </a:lnTo>
                <a:lnTo>
                  <a:pt x="43319" y="7850"/>
                </a:lnTo>
                <a:lnTo>
                  <a:pt x="43123" y="7716"/>
                </a:lnTo>
                <a:lnTo>
                  <a:pt x="43034" y="7582"/>
                </a:lnTo>
                <a:lnTo>
                  <a:pt x="42998" y="7493"/>
                </a:lnTo>
                <a:lnTo>
                  <a:pt x="42944" y="7314"/>
                </a:lnTo>
                <a:lnTo>
                  <a:pt x="42882" y="6984"/>
                </a:lnTo>
                <a:lnTo>
                  <a:pt x="42882" y="6653"/>
                </a:lnTo>
                <a:lnTo>
                  <a:pt x="42926" y="6341"/>
                </a:lnTo>
                <a:lnTo>
                  <a:pt x="43069" y="5877"/>
                </a:lnTo>
                <a:lnTo>
                  <a:pt x="43337" y="5260"/>
                </a:lnTo>
                <a:lnTo>
                  <a:pt x="43650" y="4644"/>
                </a:lnTo>
                <a:lnTo>
                  <a:pt x="43936" y="3992"/>
                </a:lnTo>
                <a:lnTo>
                  <a:pt x="44078" y="3483"/>
                </a:lnTo>
                <a:lnTo>
                  <a:pt x="44132" y="3126"/>
                </a:lnTo>
                <a:lnTo>
                  <a:pt x="44141" y="2751"/>
                </a:lnTo>
                <a:lnTo>
                  <a:pt x="44087" y="2349"/>
                </a:lnTo>
                <a:lnTo>
                  <a:pt x="44043" y="2144"/>
                </a:lnTo>
                <a:lnTo>
                  <a:pt x="43944" y="1822"/>
                </a:lnTo>
                <a:lnTo>
                  <a:pt x="43712" y="1269"/>
                </a:lnTo>
                <a:lnTo>
                  <a:pt x="43435" y="822"/>
                </a:lnTo>
                <a:lnTo>
                  <a:pt x="43123" y="474"/>
                </a:lnTo>
                <a:lnTo>
                  <a:pt x="42775" y="224"/>
                </a:lnTo>
                <a:lnTo>
                  <a:pt x="42417" y="72"/>
                </a:lnTo>
                <a:lnTo>
                  <a:pt x="42033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6" name="Google Shape;626;p15"/>
          <p:cNvSpPr/>
          <p:nvPr/>
        </p:nvSpPr>
        <p:spPr>
          <a:xfrm rot="5188430" flipH="1">
            <a:off x="1379479" y="397023"/>
            <a:ext cx="413898" cy="546970"/>
          </a:xfrm>
          <a:custGeom>
            <a:avLst/>
            <a:gdLst/>
            <a:ahLst/>
            <a:cxnLst/>
            <a:rect l="l" t="t" r="r" b="b"/>
            <a:pathLst>
              <a:path w="34283" h="45311" extrusionOk="0">
                <a:moveTo>
                  <a:pt x="34247" y="0"/>
                </a:moveTo>
                <a:lnTo>
                  <a:pt x="34229" y="27"/>
                </a:lnTo>
                <a:lnTo>
                  <a:pt x="33595" y="2170"/>
                </a:lnTo>
                <a:lnTo>
                  <a:pt x="32274" y="6287"/>
                </a:lnTo>
                <a:lnTo>
                  <a:pt x="31202" y="9252"/>
                </a:lnTo>
                <a:lnTo>
                  <a:pt x="30443" y="11181"/>
                </a:lnTo>
                <a:lnTo>
                  <a:pt x="29648" y="13074"/>
                </a:lnTo>
                <a:lnTo>
                  <a:pt x="28809" y="14940"/>
                </a:lnTo>
                <a:lnTo>
                  <a:pt x="28362" y="15869"/>
                </a:lnTo>
                <a:lnTo>
                  <a:pt x="27425" y="17565"/>
                </a:lnTo>
                <a:lnTo>
                  <a:pt x="25487" y="20843"/>
                </a:lnTo>
                <a:lnTo>
                  <a:pt x="23477" y="24004"/>
                </a:lnTo>
                <a:lnTo>
                  <a:pt x="21406" y="27040"/>
                </a:lnTo>
                <a:lnTo>
                  <a:pt x="20334" y="28505"/>
                </a:lnTo>
                <a:lnTo>
                  <a:pt x="19200" y="29844"/>
                </a:lnTo>
                <a:lnTo>
                  <a:pt x="16878" y="32407"/>
                </a:lnTo>
                <a:lnTo>
                  <a:pt x="14485" y="34845"/>
                </a:lnTo>
                <a:lnTo>
                  <a:pt x="12011" y="37149"/>
                </a:lnTo>
                <a:lnTo>
                  <a:pt x="10752" y="38247"/>
                </a:lnTo>
                <a:lnTo>
                  <a:pt x="10109" y="38712"/>
                </a:lnTo>
                <a:lnTo>
                  <a:pt x="8788" y="39596"/>
                </a:lnTo>
                <a:lnTo>
                  <a:pt x="6716" y="40855"/>
                </a:lnTo>
                <a:lnTo>
                  <a:pt x="3921" y="42471"/>
                </a:lnTo>
                <a:lnTo>
                  <a:pt x="1912" y="43703"/>
                </a:lnTo>
                <a:lnTo>
                  <a:pt x="644" y="44552"/>
                </a:lnTo>
                <a:lnTo>
                  <a:pt x="45" y="44989"/>
                </a:lnTo>
                <a:lnTo>
                  <a:pt x="1" y="45043"/>
                </a:lnTo>
                <a:lnTo>
                  <a:pt x="18" y="45159"/>
                </a:lnTo>
                <a:lnTo>
                  <a:pt x="143" y="45266"/>
                </a:lnTo>
                <a:lnTo>
                  <a:pt x="304" y="45311"/>
                </a:lnTo>
                <a:lnTo>
                  <a:pt x="385" y="45302"/>
                </a:lnTo>
                <a:lnTo>
                  <a:pt x="813" y="45168"/>
                </a:lnTo>
                <a:lnTo>
                  <a:pt x="1653" y="44873"/>
                </a:lnTo>
                <a:lnTo>
                  <a:pt x="2885" y="44364"/>
                </a:lnTo>
                <a:lnTo>
                  <a:pt x="4466" y="43561"/>
                </a:lnTo>
                <a:lnTo>
                  <a:pt x="5993" y="42659"/>
                </a:lnTo>
                <a:lnTo>
                  <a:pt x="7466" y="41676"/>
                </a:lnTo>
                <a:lnTo>
                  <a:pt x="8904" y="40640"/>
                </a:lnTo>
                <a:lnTo>
                  <a:pt x="10993" y="39042"/>
                </a:lnTo>
                <a:lnTo>
                  <a:pt x="12351" y="37979"/>
                </a:lnTo>
                <a:lnTo>
                  <a:pt x="13637" y="36801"/>
                </a:lnTo>
                <a:lnTo>
                  <a:pt x="16146" y="34336"/>
                </a:lnTo>
                <a:lnTo>
                  <a:pt x="18584" y="31719"/>
                </a:lnTo>
                <a:lnTo>
                  <a:pt x="20932" y="28969"/>
                </a:lnTo>
                <a:lnTo>
                  <a:pt x="22075" y="27540"/>
                </a:lnTo>
                <a:lnTo>
                  <a:pt x="23120" y="26004"/>
                </a:lnTo>
                <a:lnTo>
                  <a:pt x="25138" y="22834"/>
                </a:lnTo>
                <a:lnTo>
                  <a:pt x="27094" y="19539"/>
                </a:lnTo>
                <a:lnTo>
                  <a:pt x="28969" y="16110"/>
                </a:lnTo>
                <a:lnTo>
                  <a:pt x="29871" y="14342"/>
                </a:lnTo>
                <a:lnTo>
                  <a:pt x="30586" y="12752"/>
                </a:lnTo>
                <a:lnTo>
                  <a:pt x="31657" y="10234"/>
                </a:lnTo>
                <a:lnTo>
                  <a:pt x="32327" y="8502"/>
                </a:lnTo>
                <a:lnTo>
                  <a:pt x="32943" y="6707"/>
                </a:lnTo>
                <a:lnTo>
                  <a:pt x="33479" y="4867"/>
                </a:lnTo>
                <a:lnTo>
                  <a:pt x="33899" y="2974"/>
                </a:lnTo>
                <a:lnTo>
                  <a:pt x="34193" y="1036"/>
                </a:lnTo>
                <a:lnTo>
                  <a:pt x="34283" y="45"/>
                </a:lnTo>
                <a:lnTo>
                  <a:pt x="34283" y="18"/>
                </a:lnTo>
                <a:lnTo>
                  <a:pt x="3424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7" name="Google Shape;627;p15"/>
          <p:cNvSpPr/>
          <p:nvPr/>
        </p:nvSpPr>
        <p:spPr>
          <a:xfrm rot="5188430" flipH="1">
            <a:off x="1509073" y="494428"/>
            <a:ext cx="117410" cy="23733"/>
          </a:xfrm>
          <a:custGeom>
            <a:avLst/>
            <a:gdLst/>
            <a:ahLst/>
            <a:cxnLst/>
            <a:rect l="l" t="t" r="r" b="b"/>
            <a:pathLst>
              <a:path w="9725" h="1966" extrusionOk="0">
                <a:moveTo>
                  <a:pt x="4126" y="1"/>
                </a:moveTo>
                <a:lnTo>
                  <a:pt x="2920" y="19"/>
                </a:lnTo>
                <a:lnTo>
                  <a:pt x="1741" y="179"/>
                </a:lnTo>
                <a:lnTo>
                  <a:pt x="598" y="483"/>
                </a:lnTo>
                <a:lnTo>
                  <a:pt x="54" y="688"/>
                </a:lnTo>
                <a:lnTo>
                  <a:pt x="27" y="706"/>
                </a:lnTo>
                <a:lnTo>
                  <a:pt x="0" y="769"/>
                </a:lnTo>
                <a:lnTo>
                  <a:pt x="9" y="840"/>
                </a:lnTo>
                <a:lnTo>
                  <a:pt x="54" y="885"/>
                </a:lnTo>
                <a:lnTo>
                  <a:pt x="89" y="894"/>
                </a:lnTo>
                <a:lnTo>
                  <a:pt x="1286" y="822"/>
                </a:lnTo>
                <a:lnTo>
                  <a:pt x="3036" y="787"/>
                </a:lnTo>
                <a:lnTo>
                  <a:pt x="4179" y="822"/>
                </a:lnTo>
                <a:lnTo>
                  <a:pt x="5322" y="920"/>
                </a:lnTo>
                <a:lnTo>
                  <a:pt x="6465" y="1090"/>
                </a:lnTo>
                <a:lnTo>
                  <a:pt x="7635" y="1358"/>
                </a:lnTo>
                <a:lnTo>
                  <a:pt x="8823" y="1715"/>
                </a:lnTo>
                <a:lnTo>
                  <a:pt x="9439" y="1947"/>
                </a:lnTo>
                <a:lnTo>
                  <a:pt x="9493" y="1965"/>
                </a:lnTo>
                <a:lnTo>
                  <a:pt x="9600" y="1947"/>
                </a:lnTo>
                <a:lnTo>
                  <a:pt x="9698" y="1840"/>
                </a:lnTo>
                <a:lnTo>
                  <a:pt x="9725" y="1590"/>
                </a:lnTo>
                <a:lnTo>
                  <a:pt x="9653" y="1412"/>
                </a:lnTo>
                <a:lnTo>
                  <a:pt x="9573" y="1313"/>
                </a:lnTo>
                <a:lnTo>
                  <a:pt x="9510" y="1278"/>
                </a:lnTo>
                <a:lnTo>
                  <a:pt x="8948" y="1037"/>
                </a:lnTo>
                <a:lnTo>
                  <a:pt x="7769" y="626"/>
                </a:lnTo>
                <a:lnTo>
                  <a:pt x="6573" y="304"/>
                </a:lnTo>
                <a:lnTo>
                  <a:pt x="5349" y="99"/>
                </a:lnTo>
                <a:lnTo>
                  <a:pt x="412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8" name="Google Shape;628;p15"/>
          <p:cNvSpPr/>
          <p:nvPr/>
        </p:nvSpPr>
        <p:spPr>
          <a:xfrm rot="5188430" flipH="1">
            <a:off x="1727542" y="425971"/>
            <a:ext cx="57371" cy="23515"/>
          </a:xfrm>
          <a:custGeom>
            <a:avLst/>
            <a:gdLst/>
            <a:ahLst/>
            <a:cxnLst/>
            <a:rect l="l" t="t" r="r" b="b"/>
            <a:pathLst>
              <a:path w="4752" h="1948" extrusionOk="0">
                <a:moveTo>
                  <a:pt x="3778" y="1"/>
                </a:moveTo>
                <a:lnTo>
                  <a:pt x="3412" y="36"/>
                </a:lnTo>
                <a:lnTo>
                  <a:pt x="2849" y="161"/>
                </a:lnTo>
                <a:lnTo>
                  <a:pt x="2126" y="402"/>
                </a:lnTo>
                <a:lnTo>
                  <a:pt x="1787" y="536"/>
                </a:lnTo>
                <a:lnTo>
                  <a:pt x="1358" y="670"/>
                </a:lnTo>
                <a:lnTo>
                  <a:pt x="617" y="992"/>
                </a:lnTo>
                <a:lnTo>
                  <a:pt x="349" y="1170"/>
                </a:lnTo>
                <a:lnTo>
                  <a:pt x="152" y="1385"/>
                </a:lnTo>
                <a:lnTo>
                  <a:pt x="27" y="1644"/>
                </a:lnTo>
                <a:lnTo>
                  <a:pt x="1" y="1787"/>
                </a:lnTo>
                <a:lnTo>
                  <a:pt x="10" y="1840"/>
                </a:lnTo>
                <a:lnTo>
                  <a:pt x="45" y="1921"/>
                </a:lnTo>
                <a:lnTo>
                  <a:pt x="81" y="1938"/>
                </a:lnTo>
                <a:lnTo>
                  <a:pt x="117" y="1938"/>
                </a:lnTo>
                <a:lnTo>
                  <a:pt x="152" y="1947"/>
                </a:lnTo>
                <a:lnTo>
                  <a:pt x="188" y="1938"/>
                </a:lnTo>
                <a:lnTo>
                  <a:pt x="206" y="1885"/>
                </a:lnTo>
                <a:lnTo>
                  <a:pt x="215" y="1849"/>
                </a:lnTo>
                <a:lnTo>
                  <a:pt x="215" y="1813"/>
                </a:lnTo>
                <a:lnTo>
                  <a:pt x="215" y="1796"/>
                </a:lnTo>
                <a:lnTo>
                  <a:pt x="197" y="1796"/>
                </a:lnTo>
                <a:lnTo>
                  <a:pt x="724" y="1590"/>
                </a:lnTo>
                <a:lnTo>
                  <a:pt x="1858" y="1144"/>
                </a:lnTo>
                <a:lnTo>
                  <a:pt x="2412" y="965"/>
                </a:lnTo>
                <a:lnTo>
                  <a:pt x="2697" y="894"/>
                </a:lnTo>
                <a:lnTo>
                  <a:pt x="3269" y="822"/>
                </a:lnTo>
                <a:lnTo>
                  <a:pt x="3849" y="751"/>
                </a:lnTo>
                <a:lnTo>
                  <a:pt x="4412" y="626"/>
                </a:lnTo>
                <a:lnTo>
                  <a:pt x="4680" y="510"/>
                </a:lnTo>
                <a:lnTo>
                  <a:pt x="4716" y="483"/>
                </a:lnTo>
                <a:lnTo>
                  <a:pt x="4751" y="394"/>
                </a:lnTo>
                <a:lnTo>
                  <a:pt x="4751" y="286"/>
                </a:lnTo>
                <a:lnTo>
                  <a:pt x="4707" y="188"/>
                </a:lnTo>
                <a:lnTo>
                  <a:pt x="4680" y="170"/>
                </a:lnTo>
                <a:lnTo>
                  <a:pt x="4501" y="99"/>
                </a:lnTo>
                <a:lnTo>
                  <a:pt x="4144" y="18"/>
                </a:lnTo>
                <a:lnTo>
                  <a:pt x="3778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9" name="Google Shape;629;p15"/>
          <p:cNvSpPr/>
          <p:nvPr/>
        </p:nvSpPr>
        <p:spPr>
          <a:xfrm rot="5188430" flipH="1">
            <a:off x="1702166" y="498129"/>
            <a:ext cx="41410" cy="91755"/>
          </a:xfrm>
          <a:custGeom>
            <a:avLst/>
            <a:gdLst/>
            <a:ahLst/>
            <a:cxnLst/>
            <a:rect l="l" t="t" r="r" b="b"/>
            <a:pathLst>
              <a:path w="3430" h="7601" extrusionOk="0">
                <a:moveTo>
                  <a:pt x="125" y="1"/>
                </a:moveTo>
                <a:lnTo>
                  <a:pt x="63" y="10"/>
                </a:lnTo>
                <a:lnTo>
                  <a:pt x="0" y="117"/>
                </a:lnTo>
                <a:lnTo>
                  <a:pt x="9" y="188"/>
                </a:lnTo>
                <a:lnTo>
                  <a:pt x="45" y="358"/>
                </a:lnTo>
                <a:lnTo>
                  <a:pt x="170" y="671"/>
                </a:lnTo>
                <a:lnTo>
                  <a:pt x="438" y="1135"/>
                </a:lnTo>
                <a:lnTo>
                  <a:pt x="893" y="1698"/>
                </a:lnTo>
                <a:lnTo>
                  <a:pt x="1340" y="2251"/>
                </a:lnTo>
                <a:lnTo>
                  <a:pt x="1509" y="2528"/>
                </a:lnTo>
                <a:lnTo>
                  <a:pt x="1795" y="3073"/>
                </a:lnTo>
                <a:lnTo>
                  <a:pt x="2277" y="4243"/>
                </a:lnTo>
                <a:lnTo>
                  <a:pt x="2652" y="5484"/>
                </a:lnTo>
                <a:lnTo>
                  <a:pt x="2938" y="6779"/>
                </a:lnTo>
                <a:lnTo>
                  <a:pt x="3063" y="7440"/>
                </a:lnTo>
                <a:lnTo>
                  <a:pt x="3090" y="7529"/>
                </a:lnTo>
                <a:lnTo>
                  <a:pt x="3206" y="7600"/>
                </a:lnTo>
                <a:lnTo>
                  <a:pt x="3349" y="7556"/>
                </a:lnTo>
                <a:lnTo>
                  <a:pt x="3429" y="7431"/>
                </a:lnTo>
                <a:lnTo>
                  <a:pt x="3429" y="7332"/>
                </a:lnTo>
                <a:lnTo>
                  <a:pt x="3322" y="6654"/>
                </a:lnTo>
                <a:lnTo>
                  <a:pt x="3054" y="5332"/>
                </a:lnTo>
                <a:lnTo>
                  <a:pt x="2706" y="4046"/>
                </a:lnTo>
                <a:lnTo>
                  <a:pt x="2250" y="2841"/>
                </a:lnTo>
                <a:lnTo>
                  <a:pt x="1982" y="2269"/>
                </a:lnTo>
                <a:lnTo>
                  <a:pt x="1822" y="1957"/>
                </a:lnTo>
                <a:lnTo>
                  <a:pt x="1420" y="1233"/>
                </a:lnTo>
                <a:lnTo>
                  <a:pt x="1063" y="697"/>
                </a:lnTo>
                <a:lnTo>
                  <a:pt x="813" y="394"/>
                </a:lnTo>
                <a:lnTo>
                  <a:pt x="545" y="162"/>
                </a:lnTo>
                <a:lnTo>
                  <a:pt x="268" y="19"/>
                </a:lnTo>
                <a:lnTo>
                  <a:pt x="12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0" name="Google Shape;630;p15"/>
          <p:cNvSpPr/>
          <p:nvPr/>
        </p:nvSpPr>
        <p:spPr>
          <a:xfrm rot="5188430" flipH="1">
            <a:off x="1471273" y="705683"/>
            <a:ext cx="44646" cy="90669"/>
          </a:xfrm>
          <a:custGeom>
            <a:avLst/>
            <a:gdLst/>
            <a:ahLst/>
            <a:cxnLst/>
            <a:rect l="l" t="t" r="r" b="b"/>
            <a:pathLst>
              <a:path w="3698" h="7511" extrusionOk="0">
                <a:moveTo>
                  <a:pt x="322" y="1"/>
                </a:moveTo>
                <a:lnTo>
                  <a:pt x="143" y="27"/>
                </a:lnTo>
                <a:lnTo>
                  <a:pt x="18" y="161"/>
                </a:lnTo>
                <a:lnTo>
                  <a:pt x="0" y="340"/>
                </a:lnTo>
                <a:lnTo>
                  <a:pt x="63" y="411"/>
                </a:lnTo>
                <a:lnTo>
                  <a:pt x="447" y="795"/>
                </a:lnTo>
                <a:lnTo>
                  <a:pt x="1116" y="1554"/>
                </a:lnTo>
                <a:lnTo>
                  <a:pt x="1688" y="2340"/>
                </a:lnTo>
                <a:lnTo>
                  <a:pt x="2170" y="3153"/>
                </a:lnTo>
                <a:lnTo>
                  <a:pt x="2563" y="4001"/>
                </a:lnTo>
                <a:lnTo>
                  <a:pt x="2876" y="4894"/>
                </a:lnTo>
                <a:lnTo>
                  <a:pt x="3117" y="5832"/>
                </a:lnTo>
                <a:lnTo>
                  <a:pt x="3286" y="6832"/>
                </a:lnTo>
                <a:lnTo>
                  <a:pt x="3340" y="7359"/>
                </a:lnTo>
                <a:lnTo>
                  <a:pt x="3358" y="7421"/>
                </a:lnTo>
                <a:lnTo>
                  <a:pt x="3429" y="7502"/>
                </a:lnTo>
                <a:lnTo>
                  <a:pt x="3528" y="7511"/>
                </a:lnTo>
                <a:lnTo>
                  <a:pt x="3608" y="7457"/>
                </a:lnTo>
                <a:lnTo>
                  <a:pt x="3626" y="7403"/>
                </a:lnTo>
                <a:lnTo>
                  <a:pt x="3661" y="7153"/>
                </a:lnTo>
                <a:lnTo>
                  <a:pt x="3697" y="6653"/>
                </a:lnTo>
                <a:lnTo>
                  <a:pt x="3679" y="5885"/>
                </a:lnTo>
                <a:lnTo>
                  <a:pt x="3510" y="4849"/>
                </a:lnTo>
                <a:lnTo>
                  <a:pt x="3197" y="3840"/>
                </a:lnTo>
                <a:lnTo>
                  <a:pt x="2760" y="2858"/>
                </a:lnTo>
                <a:lnTo>
                  <a:pt x="2206" y="1938"/>
                </a:lnTo>
                <a:lnTo>
                  <a:pt x="1554" y="1099"/>
                </a:lnTo>
                <a:lnTo>
                  <a:pt x="813" y="367"/>
                </a:lnTo>
                <a:lnTo>
                  <a:pt x="411" y="45"/>
                </a:lnTo>
                <a:lnTo>
                  <a:pt x="322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1" name="Google Shape;631;p15"/>
          <p:cNvSpPr/>
          <p:nvPr/>
        </p:nvSpPr>
        <p:spPr>
          <a:xfrm rot="5188430" flipH="1">
            <a:off x="1316637" y="665830"/>
            <a:ext cx="106629" cy="46584"/>
          </a:xfrm>
          <a:custGeom>
            <a:avLst/>
            <a:gdLst/>
            <a:ahLst/>
            <a:cxnLst/>
            <a:rect l="l" t="t" r="r" b="b"/>
            <a:pathLst>
              <a:path w="8832" h="3859" extrusionOk="0">
                <a:moveTo>
                  <a:pt x="90" y="0"/>
                </a:moveTo>
                <a:lnTo>
                  <a:pt x="45" y="9"/>
                </a:lnTo>
                <a:lnTo>
                  <a:pt x="0" y="54"/>
                </a:lnTo>
                <a:lnTo>
                  <a:pt x="36" y="161"/>
                </a:lnTo>
                <a:lnTo>
                  <a:pt x="107" y="197"/>
                </a:lnTo>
                <a:lnTo>
                  <a:pt x="1242" y="527"/>
                </a:lnTo>
                <a:lnTo>
                  <a:pt x="3385" y="1108"/>
                </a:lnTo>
                <a:lnTo>
                  <a:pt x="4921" y="1644"/>
                </a:lnTo>
                <a:lnTo>
                  <a:pt x="5930" y="2090"/>
                </a:lnTo>
                <a:lnTo>
                  <a:pt x="6930" y="2653"/>
                </a:lnTo>
                <a:lnTo>
                  <a:pt x="7939" y="3358"/>
                </a:lnTo>
                <a:lnTo>
                  <a:pt x="8439" y="3787"/>
                </a:lnTo>
                <a:lnTo>
                  <a:pt x="8537" y="3858"/>
                </a:lnTo>
                <a:lnTo>
                  <a:pt x="8716" y="3849"/>
                </a:lnTo>
                <a:lnTo>
                  <a:pt x="8832" y="3724"/>
                </a:lnTo>
                <a:lnTo>
                  <a:pt x="8832" y="3528"/>
                </a:lnTo>
                <a:lnTo>
                  <a:pt x="8769" y="3430"/>
                </a:lnTo>
                <a:lnTo>
                  <a:pt x="8564" y="3197"/>
                </a:lnTo>
                <a:lnTo>
                  <a:pt x="8127" y="2760"/>
                </a:lnTo>
                <a:lnTo>
                  <a:pt x="7662" y="2358"/>
                </a:lnTo>
                <a:lnTo>
                  <a:pt x="7162" y="1992"/>
                </a:lnTo>
                <a:lnTo>
                  <a:pt x="6376" y="1510"/>
                </a:lnTo>
                <a:lnTo>
                  <a:pt x="5251" y="974"/>
                </a:lnTo>
                <a:lnTo>
                  <a:pt x="4072" y="572"/>
                </a:lnTo>
                <a:lnTo>
                  <a:pt x="2894" y="286"/>
                </a:lnTo>
                <a:lnTo>
                  <a:pt x="1724" y="99"/>
                </a:lnTo>
                <a:lnTo>
                  <a:pt x="607" y="9"/>
                </a:lnTo>
                <a:lnTo>
                  <a:pt x="9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2" name="Google Shape;632;p15"/>
          <p:cNvSpPr/>
          <p:nvPr/>
        </p:nvSpPr>
        <p:spPr>
          <a:xfrm rot="5188430" flipH="1">
            <a:off x="1583233" y="574150"/>
            <a:ext cx="33539" cy="126678"/>
          </a:xfrm>
          <a:custGeom>
            <a:avLst/>
            <a:gdLst/>
            <a:ahLst/>
            <a:cxnLst/>
            <a:rect l="l" t="t" r="r" b="b"/>
            <a:pathLst>
              <a:path w="2778" h="10494" extrusionOk="0">
                <a:moveTo>
                  <a:pt x="286" y="1"/>
                </a:moveTo>
                <a:lnTo>
                  <a:pt x="143" y="37"/>
                </a:lnTo>
                <a:lnTo>
                  <a:pt x="18" y="197"/>
                </a:lnTo>
                <a:lnTo>
                  <a:pt x="0" y="349"/>
                </a:lnTo>
                <a:lnTo>
                  <a:pt x="36" y="447"/>
                </a:lnTo>
                <a:lnTo>
                  <a:pt x="81" y="492"/>
                </a:lnTo>
                <a:lnTo>
                  <a:pt x="313" y="724"/>
                </a:lnTo>
                <a:lnTo>
                  <a:pt x="741" y="1215"/>
                </a:lnTo>
                <a:lnTo>
                  <a:pt x="1108" y="1742"/>
                </a:lnTo>
                <a:lnTo>
                  <a:pt x="1411" y="2287"/>
                </a:lnTo>
                <a:lnTo>
                  <a:pt x="1661" y="2858"/>
                </a:lnTo>
                <a:lnTo>
                  <a:pt x="1867" y="3457"/>
                </a:lnTo>
                <a:lnTo>
                  <a:pt x="2108" y="4394"/>
                </a:lnTo>
                <a:lnTo>
                  <a:pt x="2286" y="5689"/>
                </a:lnTo>
                <a:lnTo>
                  <a:pt x="2367" y="7029"/>
                </a:lnTo>
                <a:lnTo>
                  <a:pt x="2384" y="9083"/>
                </a:lnTo>
                <a:lnTo>
                  <a:pt x="2376" y="10449"/>
                </a:lnTo>
                <a:lnTo>
                  <a:pt x="2384" y="10485"/>
                </a:lnTo>
                <a:lnTo>
                  <a:pt x="2438" y="10493"/>
                </a:lnTo>
                <a:lnTo>
                  <a:pt x="2456" y="10467"/>
                </a:lnTo>
                <a:lnTo>
                  <a:pt x="2572" y="9788"/>
                </a:lnTo>
                <a:lnTo>
                  <a:pt x="2733" y="8395"/>
                </a:lnTo>
                <a:lnTo>
                  <a:pt x="2777" y="6966"/>
                </a:lnTo>
                <a:lnTo>
                  <a:pt x="2697" y="5537"/>
                </a:lnTo>
                <a:lnTo>
                  <a:pt x="2483" y="4153"/>
                </a:lnTo>
                <a:lnTo>
                  <a:pt x="2215" y="3153"/>
                </a:lnTo>
                <a:lnTo>
                  <a:pt x="1992" y="2519"/>
                </a:lnTo>
                <a:lnTo>
                  <a:pt x="1724" y="1903"/>
                </a:lnTo>
                <a:lnTo>
                  <a:pt x="1411" y="1331"/>
                </a:lnTo>
                <a:lnTo>
                  <a:pt x="1054" y="787"/>
                </a:lnTo>
                <a:lnTo>
                  <a:pt x="643" y="295"/>
                </a:lnTo>
                <a:lnTo>
                  <a:pt x="420" y="63"/>
                </a:lnTo>
                <a:lnTo>
                  <a:pt x="375" y="28"/>
                </a:lnTo>
                <a:lnTo>
                  <a:pt x="28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3" name="Google Shape;633;p15"/>
          <p:cNvSpPr/>
          <p:nvPr/>
        </p:nvSpPr>
        <p:spPr>
          <a:xfrm rot="6023906">
            <a:off x="8082895" y="1563623"/>
            <a:ext cx="752436" cy="542558"/>
          </a:xfrm>
          <a:custGeom>
            <a:avLst/>
            <a:gdLst/>
            <a:ahLst/>
            <a:cxnLst/>
            <a:rect l="l" t="t" r="r" b="b"/>
            <a:pathLst>
              <a:path w="37909" h="27335" extrusionOk="0">
                <a:moveTo>
                  <a:pt x="8404" y="0"/>
                </a:moveTo>
                <a:lnTo>
                  <a:pt x="7868" y="9"/>
                </a:lnTo>
                <a:lnTo>
                  <a:pt x="6778" y="134"/>
                </a:lnTo>
                <a:lnTo>
                  <a:pt x="5698" y="375"/>
                </a:lnTo>
                <a:lnTo>
                  <a:pt x="4653" y="715"/>
                </a:lnTo>
                <a:lnTo>
                  <a:pt x="3653" y="1161"/>
                </a:lnTo>
                <a:lnTo>
                  <a:pt x="2724" y="1679"/>
                </a:lnTo>
                <a:lnTo>
                  <a:pt x="1903" y="2277"/>
                </a:lnTo>
                <a:lnTo>
                  <a:pt x="1197" y="2938"/>
                </a:lnTo>
                <a:lnTo>
                  <a:pt x="903" y="3295"/>
                </a:lnTo>
                <a:lnTo>
                  <a:pt x="652" y="3644"/>
                </a:lnTo>
                <a:lnTo>
                  <a:pt x="277" y="4367"/>
                </a:lnTo>
                <a:lnTo>
                  <a:pt x="63" y="5108"/>
                </a:lnTo>
                <a:lnTo>
                  <a:pt x="1" y="5841"/>
                </a:lnTo>
                <a:lnTo>
                  <a:pt x="90" y="6564"/>
                </a:lnTo>
                <a:lnTo>
                  <a:pt x="331" y="7251"/>
                </a:lnTo>
                <a:lnTo>
                  <a:pt x="715" y="7894"/>
                </a:lnTo>
                <a:lnTo>
                  <a:pt x="1251" y="8484"/>
                </a:lnTo>
                <a:lnTo>
                  <a:pt x="1572" y="8743"/>
                </a:lnTo>
                <a:lnTo>
                  <a:pt x="1858" y="8966"/>
                </a:lnTo>
                <a:lnTo>
                  <a:pt x="2501" y="9377"/>
                </a:lnTo>
                <a:lnTo>
                  <a:pt x="3528" y="9939"/>
                </a:lnTo>
                <a:lnTo>
                  <a:pt x="4582" y="10475"/>
                </a:lnTo>
                <a:lnTo>
                  <a:pt x="5242" y="10868"/>
                </a:lnTo>
                <a:lnTo>
                  <a:pt x="5850" y="11288"/>
                </a:lnTo>
                <a:lnTo>
                  <a:pt x="6377" y="11770"/>
                </a:lnTo>
                <a:lnTo>
                  <a:pt x="6591" y="12038"/>
                </a:lnTo>
                <a:lnTo>
                  <a:pt x="6796" y="12342"/>
                </a:lnTo>
                <a:lnTo>
                  <a:pt x="7100" y="12993"/>
                </a:lnTo>
                <a:lnTo>
                  <a:pt x="7404" y="14020"/>
                </a:lnTo>
                <a:lnTo>
                  <a:pt x="7645" y="15065"/>
                </a:lnTo>
                <a:lnTo>
                  <a:pt x="7841" y="15744"/>
                </a:lnTo>
                <a:lnTo>
                  <a:pt x="8109" y="16396"/>
                </a:lnTo>
                <a:lnTo>
                  <a:pt x="8502" y="16994"/>
                </a:lnTo>
                <a:lnTo>
                  <a:pt x="8761" y="17271"/>
                </a:lnTo>
                <a:lnTo>
                  <a:pt x="9002" y="17512"/>
                </a:lnTo>
                <a:lnTo>
                  <a:pt x="9556" y="17914"/>
                </a:lnTo>
                <a:lnTo>
                  <a:pt x="10163" y="18217"/>
                </a:lnTo>
                <a:lnTo>
                  <a:pt x="10833" y="18459"/>
                </a:lnTo>
                <a:lnTo>
                  <a:pt x="11538" y="18637"/>
                </a:lnTo>
                <a:lnTo>
                  <a:pt x="12279" y="18771"/>
                </a:lnTo>
                <a:lnTo>
                  <a:pt x="13431" y="18914"/>
                </a:lnTo>
                <a:lnTo>
                  <a:pt x="14994" y="19075"/>
                </a:lnTo>
                <a:lnTo>
                  <a:pt x="16119" y="19235"/>
                </a:lnTo>
                <a:lnTo>
                  <a:pt x="16834" y="19396"/>
                </a:lnTo>
                <a:lnTo>
                  <a:pt x="17503" y="19602"/>
                </a:lnTo>
                <a:lnTo>
                  <a:pt x="18128" y="19878"/>
                </a:lnTo>
                <a:lnTo>
                  <a:pt x="18682" y="20236"/>
                </a:lnTo>
                <a:lnTo>
                  <a:pt x="19164" y="20682"/>
                </a:lnTo>
                <a:lnTo>
                  <a:pt x="19370" y="20950"/>
                </a:lnTo>
                <a:lnTo>
                  <a:pt x="19513" y="21173"/>
                </a:lnTo>
                <a:lnTo>
                  <a:pt x="19727" y="21647"/>
                </a:lnTo>
                <a:lnTo>
                  <a:pt x="19968" y="22397"/>
                </a:lnTo>
                <a:lnTo>
                  <a:pt x="20209" y="23441"/>
                </a:lnTo>
                <a:lnTo>
                  <a:pt x="20432" y="24209"/>
                </a:lnTo>
                <a:lnTo>
                  <a:pt x="20629" y="24701"/>
                </a:lnTo>
                <a:lnTo>
                  <a:pt x="20754" y="24933"/>
                </a:lnTo>
                <a:lnTo>
                  <a:pt x="20906" y="25192"/>
                </a:lnTo>
                <a:lnTo>
                  <a:pt x="21263" y="25665"/>
                </a:lnTo>
                <a:lnTo>
                  <a:pt x="21683" y="26067"/>
                </a:lnTo>
                <a:lnTo>
                  <a:pt x="22156" y="26415"/>
                </a:lnTo>
                <a:lnTo>
                  <a:pt x="22665" y="26710"/>
                </a:lnTo>
                <a:lnTo>
                  <a:pt x="23210" y="26933"/>
                </a:lnTo>
                <a:lnTo>
                  <a:pt x="23772" y="27112"/>
                </a:lnTo>
                <a:lnTo>
                  <a:pt x="24344" y="27237"/>
                </a:lnTo>
                <a:lnTo>
                  <a:pt x="24629" y="27272"/>
                </a:lnTo>
                <a:lnTo>
                  <a:pt x="25201" y="27335"/>
                </a:lnTo>
                <a:lnTo>
                  <a:pt x="26353" y="27335"/>
                </a:lnTo>
                <a:lnTo>
                  <a:pt x="28094" y="27201"/>
                </a:lnTo>
                <a:lnTo>
                  <a:pt x="29255" y="27138"/>
                </a:lnTo>
                <a:lnTo>
                  <a:pt x="29961" y="27103"/>
                </a:lnTo>
                <a:lnTo>
                  <a:pt x="31345" y="26924"/>
                </a:lnTo>
                <a:lnTo>
                  <a:pt x="32711" y="26719"/>
                </a:lnTo>
                <a:lnTo>
                  <a:pt x="33711" y="26620"/>
                </a:lnTo>
                <a:lnTo>
                  <a:pt x="34372" y="26594"/>
                </a:lnTo>
                <a:lnTo>
                  <a:pt x="34702" y="26603"/>
                </a:lnTo>
                <a:lnTo>
                  <a:pt x="34890" y="26594"/>
                </a:lnTo>
                <a:lnTo>
                  <a:pt x="35274" y="26522"/>
                </a:lnTo>
                <a:lnTo>
                  <a:pt x="35640" y="26362"/>
                </a:lnTo>
                <a:lnTo>
                  <a:pt x="35979" y="26129"/>
                </a:lnTo>
                <a:lnTo>
                  <a:pt x="36283" y="25826"/>
                </a:lnTo>
                <a:lnTo>
                  <a:pt x="36542" y="25477"/>
                </a:lnTo>
                <a:lnTo>
                  <a:pt x="36756" y="25076"/>
                </a:lnTo>
                <a:lnTo>
                  <a:pt x="36908" y="24629"/>
                </a:lnTo>
                <a:lnTo>
                  <a:pt x="36953" y="24397"/>
                </a:lnTo>
                <a:lnTo>
                  <a:pt x="37212" y="22923"/>
                </a:lnTo>
                <a:lnTo>
                  <a:pt x="37614" y="20236"/>
                </a:lnTo>
                <a:lnTo>
                  <a:pt x="37810" y="18432"/>
                </a:lnTo>
                <a:lnTo>
                  <a:pt x="37882" y="17324"/>
                </a:lnTo>
                <a:lnTo>
                  <a:pt x="37908" y="16289"/>
                </a:lnTo>
                <a:lnTo>
                  <a:pt x="37873" y="15324"/>
                </a:lnTo>
                <a:lnTo>
                  <a:pt x="37774" y="14440"/>
                </a:lnTo>
                <a:lnTo>
                  <a:pt x="37605" y="13618"/>
                </a:lnTo>
                <a:lnTo>
                  <a:pt x="37364" y="12877"/>
                </a:lnTo>
                <a:lnTo>
                  <a:pt x="37051" y="12199"/>
                </a:lnTo>
                <a:lnTo>
                  <a:pt x="36649" y="11591"/>
                </a:lnTo>
                <a:lnTo>
                  <a:pt x="36167" y="11047"/>
                </a:lnTo>
                <a:lnTo>
                  <a:pt x="35587" y="10573"/>
                </a:lnTo>
                <a:lnTo>
                  <a:pt x="34917" y="10163"/>
                </a:lnTo>
                <a:lnTo>
                  <a:pt x="34533" y="9984"/>
                </a:lnTo>
                <a:lnTo>
                  <a:pt x="34247" y="9877"/>
                </a:lnTo>
                <a:lnTo>
                  <a:pt x="33667" y="9761"/>
                </a:lnTo>
                <a:lnTo>
                  <a:pt x="33095" y="9725"/>
                </a:lnTo>
                <a:lnTo>
                  <a:pt x="32524" y="9752"/>
                </a:lnTo>
                <a:lnTo>
                  <a:pt x="31675" y="9877"/>
                </a:lnTo>
                <a:lnTo>
                  <a:pt x="30577" y="10118"/>
                </a:lnTo>
                <a:lnTo>
                  <a:pt x="29782" y="10252"/>
                </a:lnTo>
                <a:lnTo>
                  <a:pt x="29273" y="10288"/>
                </a:lnTo>
                <a:lnTo>
                  <a:pt x="28791" y="10261"/>
                </a:lnTo>
                <a:lnTo>
                  <a:pt x="28318" y="10145"/>
                </a:lnTo>
                <a:lnTo>
                  <a:pt x="27871" y="9930"/>
                </a:lnTo>
                <a:lnTo>
                  <a:pt x="27442" y="9582"/>
                </a:lnTo>
                <a:lnTo>
                  <a:pt x="27041" y="9109"/>
                </a:lnTo>
                <a:lnTo>
                  <a:pt x="26674" y="8466"/>
                </a:lnTo>
                <a:lnTo>
                  <a:pt x="26496" y="8064"/>
                </a:lnTo>
                <a:lnTo>
                  <a:pt x="26398" y="7823"/>
                </a:lnTo>
                <a:lnTo>
                  <a:pt x="26264" y="7296"/>
                </a:lnTo>
                <a:lnTo>
                  <a:pt x="26201" y="6742"/>
                </a:lnTo>
                <a:lnTo>
                  <a:pt x="26219" y="6171"/>
                </a:lnTo>
                <a:lnTo>
                  <a:pt x="26246" y="5876"/>
                </a:lnTo>
                <a:lnTo>
                  <a:pt x="26273" y="5635"/>
                </a:lnTo>
                <a:lnTo>
                  <a:pt x="26273" y="5144"/>
                </a:lnTo>
                <a:lnTo>
                  <a:pt x="26219" y="4644"/>
                </a:lnTo>
                <a:lnTo>
                  <a:pt x="26103" y="4162"/>
                </a:lnTo>
                <a:lnTo>
                  <a:pt x="25942" y="3679"/>
                </a:lnTo>
                <a:lnTo>
                  <a:pt x="25728" y="3224"/>
                </a:lnTo>
                <a:lnTo>
                  <a:pt x="25469" y="2795"/>
                </a:lnTo>
                <a:lnTo>
                  <a:pt x="25165" y="2402"/>
                </a:lnTo>
                <a:lnTo>
                  <a:pt x="24817" y="2045"/>
                </a:lnTo>
                <a:lnTo>
                  <a:pt x="24424" y="1733"/>
                </a:lnTo>
                <a:lnTo>
                  <a:pt x="23995" y="1474"/>
                </a:lnTo>
                <a:lnTo>
                  <a:pt x="23531" y="1277"/>
                </a:lnTo>
                <a:lnTo>
                  <a:pt x="23031" y="1143"/>
                </a:lnTo>
                <a:lnTo>
                  <a:pt x="22504" y="1081"/>
                </a:lnTo>
                <a:lnTo>
                  <a:pt x="21942" y="1090"/>
                </a:lnTo>
                <a:lnTo>
                  <a:pt x="21352" y="1197"/>
                </a:lnTo>
                <a:lnTo>
                  <a:pt x="21049" y="1277"/>
                </a:lnTo>
                <a:lnTo>
                  <a:pt x="20727" y="1384"/>
                </a:lnTo>
                <a:lnTo>
                  <a:pt x="20102" y="1661"/>
                </a:lnTo>
                <a:lnTo>
                  <a:pt x="19164" y="2135"/>
                </a:lnTo>
                <a:lnTo>
                  <a:pt x="18245" y="2599"/>
                </a:lnTo>
                <a:lnTo>
                  <a:pt x="17646" y="2849"/>
                </a:lnTo>
                <a:lnTo>
                  <a:pt x="17039" y="3010"/>
                </a:lnTo>
                <a:lnTo>
                  <a:pt x="16450" y="3072"/>
                </a:lnTo>
                <a:lnTo>
                  <a:pt x="16146" y="3037"/>
                </a:lnTo>
                <a:lnTo>
                  <a:pt x="15941" y="3001"/>
                </a:lnTo>
                <a:lnTo>
                  <a:pt x="15557" y="2867"/>
                </a:lnTo>
                <a:lnTo>
                  <a:pt x="15039" y="2590"/>
                </a:lnTo>
                <a:lnTo>
                  <a:pt x="14726" y="2376"/>
                </a:lnTo>
                <a:lnTo>
                  <a:pt x="14056" y="1938"/>
                </a:lnTo>
                <a:lnTo>
                  <a:pt x="13003" y="1313"/>
                </a:lnTo>
                <a:lnTo>
                  <a:pt x="12261" y="938"/>
                </a:lnTo>
                <a:lnTo>
                  <a:pt x="11485" y="599"/>
                </a:lnTo>
                <a:lnTo>
                  <a:pt x="10663" y="331"/>
                </a:lnTo>
                <a:lnTo>
                  <a:pt x="9806" y="125"/>
                </a:lnTo>
                <a:lnTo>
                  <a:pt x="8886" y="18"/>
                </a:lnTo>
                <a:lnTo>
                  <a:pt x="8404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4" name="Google Shape;634;p15"/>
          <p:cNvSpPr/>
          <p:nvPr/>
        </p:nvSpPr>
        <p:spPr>
          <a:xfrm rot="6023906">
            <a:off x="7972442" y="1613277"/>
            <a:ext cx="681875" cy="566674"/>
          </a:xfrm>
          <a:custGeom>
            <a:avLst/>
            <a:gdLst/>
            <a:ahLst/>
            <a:cxnLst/>
            <a:rect l="l" t="t" r="r" b="b"/>
            <a:pathLst>
              <a:path w="34354" h="28550" fill="none" extrusionOk="0">
                <a:moveTo>
                  <a:pt x="0" y="1"/>
                </a:moveTo>
                <a:lnTo>
                  <a:pt x="1036" y="153"/>
                </a:lnTo>
                <a:lnTo>
                  <a:pt x="3081" y="519"/>
                </a:lnTo>
                <a:lnTo>
                  <a:pt x="5064" y="992"/>
                </a:lnTo>
                <a:lnTo>
                  <a:pt x="6975" y="1555"/>
                </a:lnTo>
                <a:lnTo>
                  <a:pt x="7894" y="1876"/>
                </a:lnTo>
                <a:lnTo>
                  <a:pt x="8850" y="2260"/>
                </a:lnTo>
                <a:lnTo>
                  <a:pt x="10681" y="3117"/>
                </a:lnTo>
                <a:lnTo>
                  <a:pt x="12440" y="4046"/>
                </a:lnTo>
                <a:lnTo>
                  <a:pt x="14145" y="5028"/>
                </a:lnTo>
                <a:lnTo>
                  <a:pt x="14985" y="5537"/>
                </a:lnTo>
                <a:lnTo>
                  <a:pt x="16047" y="6296"/>
                </a:lnTo>
                <a:lnTo>
                  <a:pt x="18146" y="7868"/>
                </a:lnTo>
                <a:lnTo>
                  <a:pt x="20173" y="9493"/>
                </a:lnTo>
                <a:lnTo>
                  <a:pt x="22147" y="11181"/>
                </a:lnTo>
                <a:lnTo>
                  <a:pt x="24031" y="12931"/>
                </a:lnTo>
                <a:lnTo>
                  <a:pt x="25844" y="14762"/>
                </a:lnTo>
                <a:lnTo>
                  <a:pt x="27567" y="16673"/>
                </a:lnTo>
                <a:lnTo>
                  <a:pt x="29201" y="18673"/>
                </a:lnTo>
                <a:lnTo>
                  <a:pt x="29978" y="19709"/>
                </a:lnTo>
                <a:lnTo>
                  <a:pt x="30603" y="20745"/>
                </a:lnTo>
                <a:lnTo>
                  <a:pt x="31791" y="22870"/>
                </a:lnTo>
                <a:lnTo>
                  <a:pt x="32880" y="25085"/>
                </a:lnTo>
                <a:lnTo>
                  <a:pt x="33890" y="27371"/>
                </a:lnTo>
                <a:lnTo>
                  <a:pt x="34354" y="28550"/>
                </a:lnTo>
              </a:path>
            </a:pathLst>
          </a:custGeom>
          <a:solidFill>
            <a:schemeClr val="lt1"/>
          </a:solidFill>
          <a:ln w="6925" cap="flat" cmpd="sng">
            <a:solidFill>
              <a:srgbClr val="ED6E24"/>
            </a:solidFill>
            <a:prstDash val="solid"/>
            <a:miter lim="89299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5" name="Google Shape;635;p15"/>
          <p:cNvSpPr/>
          <p:nvPr/>
        </p:nvSpPr>
        <p:spPr>
          <a:xfrm rot="6023906">
            <a:off x="8637753" y="1686855"/>
            <a:ext cx="16335" cy="64170"/>
          </a:xfrm>
          <a:custGeom>
            <a:avLst/>
            <a:gdLst/>
            <a:ahLst/>
            <a:cxnLst/>
            <a:rect l="l" t="t" r="r" b="b"/>
            <a:pathLst>
              <a:path w="823" h="3233" extrusionOk="0">
                <a:moveTo>
                  <a:pt x="251" y="0"/>
                </a:moveTo>
                <a:lnTo>
                  <a:pt x="161" y="9"/>
                </a:lnTo>
                <a:lnTo>
                  <a:pt x="135" y="54"/>
                </a:lnTo>
                <a:lnTo>
                  <a:pt x="72" y="250"/>
                </a:lnTo>
                <a:lnTo>
                  <a:pt x="9" y="661"/>
                </a:lnTo>
                <a:lnTo>
                  <a:pt x="1" y="1081"/>
                </a:lnTo>
                <a:lnTo>
                  <a:pt x="54" y="1491"/>
                </a:lnTo>
                <a:lnTo>
                  <a:pt x="197" y="2099"/>
                </a:lnTo>
                <a:lnTo>
                  <a:pt x="510" y="2858"/>
                </a:lnTo>
                <a:lnTo>
                  <a:pt x="697" y="3206"/>
                </a:lnTo>
                <a:lnTo>
                  <a:pt x="733" y="3233"/>
                </a:lnTo>
                <a:lnTo>
                  <a:pt x="822" y="3197"/>
                </a:lnTo>
                <a:lnTo>
                  <a:pt x="822" y="3161"/>
                </a:lnTo>
                <a:lnTo>
                  <a:pt x="652" y="2768"/>
                </a:lnTo>
                <a:lnTo>
                  <a:pt x="402" y="1956"/>
                </a:lnTo>
                <a:lnTo>
                  <a:pt x="331" y="1536"/>
                </a:lnTo>
                <a:lnTo>
                  <a:pt x="295" y="1161"/>
                </a:lnTo>
                <a:lnTo>
                  <a:pt x="295" y="411"/>
                </a:lnTo>
                <a:lnTo>
                  <a:pt x="268" y="36"/>
                </a:lnTo>
                <a:lnTo>
                  <a:pt x="25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6" name="Google Shape;636;p15"/>
          <p:cNvSpPr/>
          <p:nvPr/>
        </p:nvSpPr>
        <p:spPr>
          <a:xfrm rot="6023906">
            <a:off x="8520638" y="1846174"/>
            <a:ext cx="30348" cy="128698"/>
          </a:xfrm>
          <a:custGeom>
            <a:avLst/>
            <a:gdLst/>
            <a:ahLst/>
            <a:cxnLst/>
            <a:rect l="l" t="t" r="r" b="b"/>
            <a:pathLst>
              <a:path w="1529" h="6484" extrusionOk="0">
                <a:moveTo>
                  <a:pt x="215" y="1"/>
                </a:moveTo>
                <a:lnTo>
                  <a:pt x="117" y="19"/>
                </a:lnTo>
                <a:lnTo>
                  <a:pt x="37" y="90"/>
                </a:lnTo>
                <a:lnTo>
                  <a:pt x="28" y="144"/>
                </a:lnTo>
                <a:lnTo>
                  <a:pt x="1" y="554"/>
                </a:lnTo>
                <a:lnTo>
                  <a:pt x="10" y="1376"/>
                </a:lnTo>
                <a:lnTo>
                  <a:pt x="90" y="2189"/>
                </a:lnTo>
                <a:lnTo>
                  <a:pt x="224" y="2992"/>
                </a:lnTo>
                <a:lnTo>
                  <a:pt x="510" y="4180"/>
                </a:lnTo>
                <a:lnTo>
                  <a:pt x="1028" y="5707"/>
                </a:lnTo>
                <a:lnTo>
                  <a:pt x="1332" y="6439"/>
                </a:lnTo>
                <a:lnTo>
                  <a:pt x="1349" y="6466"/>
                </a:lnTo>
                <a:lnTo>
                  <a:pt x="1421" y="6484"/>
                </a:lnTo>
                <a:lnTo>
                  <a:pt x="1492" y="6457"/>
                </a:lnTo>
                <a:lnTo>
                  <a:pt x="1528" y="6404"/>
                </a:lnTo>
                <a:lnTo>
                  <a:pt x="1519" y="6368"/>
                </a:lnTo>
                <a:lnTo>
                  <a:pt x="1376" y="5984"/>
                </a:lnTo>
                <a:lnTo>
                  <a:pt x="1144" y="5216"/>
                </a:lnTo>
                <a:lnTo>
                  <a:pt x="858" y="4064"/>
                </a:lnTo>
                <a:lnTo>
                  <a:pt x="590" y="2501"/>
                </a:lnTo>
                <a:lnTo>
                  <a:pt x="394" y="903"/>
                </a:lnTo>
                <a:lnTo>
                  <a:pt x="314" y="99"/>
                </a:lnTo>
                <a:lnTo>
                  <a:pt x="296" y="45"/>
                </a:lnTo>
                <a:lnTo>
                  <a:pt x="21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7" name="Google Shape;637;p15"/>
          <p:cNvSpPr/>
          <p:nvPr/>
        </p:nvSpPr>
        <p:spPr>
          <a:xfrm rot="6023906">
            <a:off x="8526600" y="1861687"/>
            <a:ext cx="50534" cy="47339"/>
          </a:xfrm>
          <a:custGeom>
            <a:avLst/>
            <a:gdLst/>
            <a:ahLst/>
            <a:cxnLst/>
            <a:rect l="l" t="t" r="r" b="b"/>
            <a:pathLst>
              <a:path w="2546" h="2385" extrusionOk="0">
                <a:moveTo>
                  <a:pt x="188" y="0"/>
                </a:moveTo>
                <a:lnTo>
                  <a:pt x="90" y="18"/>
                </a:lnTo>
                <a:lnTo>
                  <a:pt x="19" y="98"/>
                </a:lnTo>
                <a:lnTo>
                  <a:pt x="1" y="197"/>
                </a:lnTo>
                <a:lnTo>
                  <a:pt x="37" y="232"/>
                </a:lnTo>
                <a:lnTo>
                  <a:pt x="680" y="759"/>
                </a:lnTo>
                <a:lnTo>
                  <a:pt x="1305" y="1304"/>
                </a:lnTo>
                <a:lnTo>
                  <a:pt x="1590" y="1581"/>
                </a:lnTo>
                <a:lnTo>
                  <a:pt x="2037" y="2018"/>
                </a:lnTo>
                <a:lnTo>
                  <a:pt x="2358" y="2277"/>
                </a:lnTo>
                <a:lnTo>
                  <a:pt x="2528" y="2384"/>
                </a:lnTo>
                <a:lnTo>
                  <a:pt x="2546" y="2384"/>
                </a:lnTo>
                <a:lnTo>
                  <a:pt x="2546" y="2375"/>
                </a:lnTo>
                <a:lnTo>
                  <a:pt x="2448" y="2206"/>
                </a:lnTo>
                <a:lnTo>
                  <a:pt x="2198" y="1884"/>
                </a:lnTo>
                <a:lnTo>
                  <a:pt x="1760" y="1447"/>
                </a:lnTo>
                <a:lnTo>
                  <a:pt x="1465" y="1161"/>
                </a:lnTo>
                <a:lnTo>
                  <a:pt x="858" y="589"/>
                </a:lnTo>
                <a:lnTo>
                  <a:pt x="233" y="27"/>
                </a:lnTo>
                <a:lnTo>
                  <a:pt x="188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8" name="Google Shape;638;p15"/>
          <p:cNvSpPr/>
          <p:nvPr/>
        </p:nvSpPr>
        <p:spPr>
          <a:xfrm rot="6023906">
            <a:off x="8358769" y="2001081"/>
            <a:ext cx="31043" cy="146601"/>
          </a:xfrm>
          <a:custGeom>
            <a:avLst/>
            <a:gdLst/>
            <a:ahLst/>
            <a:cxnLst/>
            <a:rect l="l" t="t" r="r" b="b"/>
            <a:pathLst>
              <a:path w="1564" h="7386" extrusionOk="0">
                <a:moveTo>
                  <a:pt x="1430" y="0"/>
                </a:moveTo>
                <a:lnTo>
                  <a:pt x="1340" y="54"/>
                </a:lnTo>
                <a:lnTo>
                  <a:pt x="1305" y="116"/>
                </a:lnTo>
                <a:lnTo>
                  <a:pt x="1135" y="554"/>
                </a:lnTo>
                <a:lnTo>
                  <a:pt x="822" y="1447"/>
                </a:lnTo>
                <a:lnTo>
                  <a:pt x="572" y="2349"/>
                </a:lnTo>
                <a:lnTo>
                  <a:pt x="376" y="3260"/>
                </a:lnTo>
                <a:lnTo>
                  <a:pt x="162" y="4626"/>
                </a:lnTo>
                <a:lnTo>
                  <a:pt x="19" y="6421"/>
                </a:lnTo>
                <a:lnTo>
                  <a:pt x="1" y="7305"/>
                </a:lnTo>
                <a:lnTo>
                  <a:pt x="10" y="7341"/>
                </a:lnTo>
                <a:lnTo>
                  <a:pt x="54" y="7385"/>
                </a:lnTo>
                <a:lnTo>
                  <a:pt x="117" y="7385"/>
                </a:lnTo>
                <a:lnTo>
                  <a:pt x="171" y="7332"/>
                </a:lnTo>
                <a:lnTo>
                  <a:pt x="180" y="7287"/>
                </a:lnTo>
                <a:lnTo>
                  <a:pt x="242" y="6385"/>
                </a:lnTo>
                <a:lnTo>
                  <a:pt x="483" y="4608"/>
                </a:lnTo>
                <a:lnTo>
                  <a:pt x="849" y="2840"/>
                </a:lnTo>
                <a:lnTo>
                  <a:pt x="1305" y="1063"/>
                </a:lnTo>
                <a:lnTo>
                  <a:pt x="1555" y="152"/>
                </a:lnTo>
                <a:lnTo>
                  <a:pt x="1564" y="89"/>
                </a:lnTo>
                <a:lnTo>
                  <a:pt x="1519" y="18"/>
                </a:lnTo>
                <a:lnTo>
                  <a:pt x="143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9" name="Google Shape;639;p15"/>
          <p:cNvSpPr/>
          <p:nvPr/>
        </p:nvSpPr>
        <p:spPr>
          <a:xfrm rot="6023906">
            <a:off x="8385769" y="2024857"/>
            <a:ext cx="24473" cy="66492"/>
          </a:xfrm>
          <a:custGeom>
            <a:avLst/>
            <a:gdLst/>
            <a:ahLst/>
            <a:cxnLst/>
            <a:rect l="l" t="t" r="r" b="b"/>
            <a:pathLst>
              <a:path w="1233" h="3350" extrusionOk="0">
                <a:moveTo>
                  <a:pt x="144" y="0"/>
                </a:moveTo>
                <a:lnTo>
                  <a:pt x="54" y="63"/>
                </a:lnTo>
                <a:lnTo>
                  <a:pt x="1" y="161"/>
                </a:lnTo>
                <a:lnTo>
                  <a:pt x="19" y="224"/>
                </a:lnTo>
                <a:lnTo>
                  <a:pt x="331" y="992"/>
                </a:lnTo>
                <a:lnTo>
                  <a:pt x="626" y="1777"/>
                </a:lnTo>
                <a:lnTo>
                  <a:pt x="769" y="2170"/>
                </a:lnTo>
                <a:lnTo>
                  <a:pt x="1037" y="2974"/>
                </a:lnTo>
                <a:lnTo>
                  <a:pt x="1224" y="3340"/>
                </a:lnTo>
                <a:lnTo>
                  <a:pt x="1233" y="3349"/>
                </a:lnTo>
                <a:lnTo>
                  <a:pt x="1233" y="3340"/>
                </a:lnTo>
                <a:lnTo>
                  <a:pt x="1188" y="2912"/>
                </a:lnTo>
                <a:lnTo>
                  <a:pt x="992" y="2063"/>
                </a:lnTo>
                <a:lnTo>
                  <a:pt x="554" y="831"/>
                </a:lnTo>
                <a:lnTo>
                  <a:pt x="260" y="63"/>
                </a:lnTo>
                <a:lnTo>
                  <a:pt x="233" y="9"/>
                </a:lnTo>
                <a:lnTo>
                  <a:pt x="14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0" name="Google Shape;640;p15"/>
          <p:cNvSpPr/>
          <p:nvPr/>
        </p:nvSpPr>
        <p:spPr>
          <a:xfrm rot="6023906">
            <a:off x="8639952" y="1722185"/>
            <a:ext cx="38109" cy="38486"/>
          </a:xfrm>
          <a:custGeom>
            <a:avLst/>
            <a:gdLst/>
            <a:ahLst/>
            <a:cxnLst/>
            <a:rect l="l" t="t" r="r" b="b"/>
            <a:pathLst>
              <a:path w="1920" h="1939" extrusionOk="0">
                <a:moveTo>
                  <a:pt x="1840" y="1"/>
                </a:moveTo>
                <a:lnTo>
                  <a:pt x="1759" y="19"/>
                </a:lnTo>
                <a:lnTo>
                  <a:pt x="1724" y="45"/>
                </a:lnTo>
                <a:lnTo>
                  <a:pt x="1215" y="554"/>
                </a:lnTo>
                <a:lnTo>
                  <a:pt x="732" y="1072"/>
                </a:lnTo>
                <a:lnTo>
                  <a:pt x="536" y="1269"/>
                </a:lnTo>
                <a:lnTo>
                  <a:pt x="214" y="1581"/>
                </a:lnTo>
                <a:lnTo>
                  <a:pt x="54" y="1805"/>
                </a:lnTo>
                <a:lnTo>
                  <a:pt x="0" y="1912"/>
                </a:lnTo>
                <a:lnTo>
                  <a:pt x="9" y="1939"/>
                </a:lnTo>
                <a:lnTo>
                  <a:pt x="36" y="1939"/>
                </a:lnTo>
                <a:lnTo>
                  <a:pt x="170" y="1867"/>
                </a:lnTo>
                <a:lnTo>
                  <a:pt x="393" y="1680"/>
                </a:lnTo>
                <a:lnTo>
                  <a:pt x="697" y="1358"/>
                </a:lnTo>
                <a:lnTo>
                  <a:pt x="893" y="1153"/>
                </a:lnTo>
                <a:lnTo>
                  <a:pt x="1402" y="653"/>
                </a:lnTo>
                <a:lnTo>
                  <a:pt x="1893" y="135"/>
                </a:lnTo>
                <a:lnTo>
                  <a:pt x="1920" y="99"/>
                </a:lnTo>
                <a:lnTo>
                  <a:pt x="1902" y="36"/>
                </a:lnTo>
                <a:lnTo>
                  <a:pt x="184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1" name="Google Shape;641;p15"/>
          <p:cNvSpPr/>
          <p:nvPr/>
        </p:nvSpPr>
        <p:spPr>
          <a:xfrm rot="6023906">
            <a:off x="8460309" y="1691332"/>
            <a:ext cx="171054" cy="59049"/>
          </a:xfrm>
          <a:custGeom>
            <a:avLst/>
            <a:gdLst/>
            <a:ahLst/>
            <a:cxnLst/>
            <a:rect l="l" t="t" r="r" b="b"/>
            <a:pathLst>
              <a:path w="8618" h="2975" extrusionOk="0">
                <a:moveTo>
                  <a:pt x="8528" y="0"/>
                </a:moveTo>
                <a:lnTo>
                  <a:pt x="7966" y="18"/>
                </a:lnTo>
                <a:lnTo>
                  <a:pt x="6832" y="99"/>
                </a:lnTo>
                <a:lnTo>
                  <a:pt x="5698" y="259"/>
                </a:lnTo>
                <a:lnTo>
                  <a:pt x="4581" y="527"/>
                </a:lnTo>
                <a:lnTo>
                  <a:pt x="4046" y="724"/>
                </a:lnTo>
                <a:lnTo>
                  <a:pt x="3510" y="938"/>
                </a:lnTo>
                <a:lnTo>
                  <a:pt x="2438" y="1456"/>
                </a:lnTo>
                <a:lnTo>
                  <a:pt x="1411" y="2036"/>
                </a:lnTo>
                <a:lnTo>
                  <a:pt x="447" y="2653"/>
                </a:lnTo>
                <a:lnTo>
                  <a:pt x="0" y="2965"/>
                </a:lnTo>
                <a:lnTo>
                  <a:pt x="0" y="2974"/>
                </a:lnTo>
                <a:lnTo>
                  <a:pt x="18" y="2974"/>
                </a:lnTo>
                <a:lnTo>
                  <a:pt x="482" y="2760"/>
                </a:lnTo>
                <a:lnTo>
                  <a:pt x="1393" y="2269"/>
                </a:lnTo>
                <a:lnTo>
                  <a:pt x="2286" y="1768"/>
                </a:lnTo>
                <a:lnTo>
                  <a:pt x="3215" y="1286"/>
                </a:lnTo>
                <a:lnTo>
                  <a:pt x="3697" y="1063"/>
                </a:lnTo>
                <a:lnTo>
                  <a:pt x="3992" y="947"/>
                </a:lnTo>
                <a:lnTo>
                  <a:pt x="4581" y="742"/>
                </a:lnTo>
                <a:lnTo>
                  <a:pt x="5474" y="518"/>
                </a:lnTo>
                <a:lnTo>
                  <a:pt x="6680" y="340"/>
                </a:lnTo>
                <a:lnTo>
                  <a:pt x="7894" y="241"/>
                </a:lnTo>
                <a:lnTo>
                  <a:pt x="8511" y="197"/>
                </a:lnTo>
                <a:lnTo>
                  <a:pt x="8555" y="188"/>
                </a:lnTo>
                <a:lnTo>
                  <a:pt x="8609" y="125"/>
                </a:lnTo>
                <a:lnTo>
                  <a:pt x="8618" y="54"/>
                </a:lnTo>
                <a:lnTo>
                  <a:pt x="8573" y="9"/>
                </a:lnTo>
                <a:lnTo>
                  <a:pt x="8528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2" name="Google Shape;642;p15"/>
          <p:cNvSpPr/>
          <p:nvPr/>
        </p:nvSpPr>
        <p:spPr>
          <a:xfrm rot="6023906">
            <a:off x="8525764" y="1662877"/>
            <a:ext cx="95015" cy="7642"/>
          </a:xfrm>
          <a:custGeom>
            <a:avLst/>
            <a:gdLst/>
            <a:ahLst/>
            <a:cxnLst/>
            <a:rect l="l" t="t" r="r" b="b"/>
            <a:pathLst>
              <a:path w="4787" h="385" extrusionOk="0">
                <a:moveTo>
                  <a:pt x="3063" y="1"/>
                </a:moveTo>
                <a:lnTo>
                  <a:pt x="1795" y="72"/>
                </a:lnTo>
                <a:lnTo>
                  <a:pt x="572" y="251"/>
                </a:lnTo>
                <a:lnTo>
                  <a:pt x="18" y="358"/>
                </a:lnTo>
                <a:lnTo>
                  <a:pt x="0" y="376"/>
                </a:lnTo>
                <a:lnTo>
                  <a:pt x="18" y="385"/>
                </a:lnTo>
                <a:lnTo>
                  <a:pt x="661" y="322"/>
                </a:lnTo>
                <a:lnTo>
                  <a:pt x="1929" y="233"/>
                </a:lnTo>
                <a:lnTo>
                  <a:pt x="2554" y="224"/>
                </a:lnTo>
                <a:lnTo>
                  <a:pt x="3099" y="242"/>
                </a:lnTo>
                <a:lnTo>
                  <a:pt x="4188" y="322"/>
                </a:lnTo>
                <a:lnTo>
                  <a:pt x="4733" y="314"/>
                </a:lnTo>
                <a:lnTo>
                  <a:pt x="4769" y="305"/>
                </a:lnTo>
                <a:lnTo>
                  <a:pt x="4787" y="260"/>
                </a:lnTo>
                <a:lnTo>
                  <a:pt x="4760" y="242"/>
                </a:lnTo>
                <a:lnTo>
                  <a:pt x="4510" y="162"/>
                </a:lnTo>
                <a:lnTo>
                  <a:pt x="3956" y="63"/>
                </a:lnTo>
                <a:lnTo>
                  <a:pt x="3063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3" name="Google Shape;643;p15"/>
          <p:cNvSpPr/>
          <p:nvPr/>
        </p:nvSpPr>
        <p:spPr>
          <a:xfrm rot="6023906">
            <a:off x="8326106" y="1828085"/>
            <a:ext cx="177267" cy="59744"/>
          </a:xfrm>
          <a:custGeom>
            <a:avLst/>
            <a:gdLst/>
            <a:ahLst/>
            <a:cxnLst/>
            <a:rect l="l" t="t" r="r" b="b"/>
            <a:pathLst>
              <a:path w="8931" h="3010" extrusionOk="0">
                <a:moveTo>
                  <a:pt x="8922" y="0"/>
                </a:moveTo>
                <a:lnTo>
                  <a:pt x="8690" y="143"/>
                </a:lnTo>
                <a:lnTo>
                  <a:pt x="8190" y="384"/>
                </a:lnTo>
                <a:lnTo>
                  <a:pt x="7404" y="706"/>
                </a:lnTo>
                <a:lnTo>
                  <a:pt x="5752" y="1215"/>
                </a:lnTo>
                <a:lnTo>
                  <a:pt x="4725" y="1536"/>
                </a:lnTo>
                <a:lnTo>
                  <a:pt x="3573" y="1938"/>
                </a:lnTo>
                <a:lnTo>
                  <a:pt x="1831" y="2510"/>
                </a:lnTo>
                <a:lnTo>
                  <a:pt x="662" y="2777"/>
                </a:lnTo>
                <a:lnTo>
                  <a:pt x="63" y="2849"/>
                </a:lnTo>
                <a:lnTo>
                  <a:pt x="10" y="2867"/>
                </a:lnTo>
                <a:lnTo>
                  <a:pt x="1" y="2965"/>
                </a:lnTo>
                <a:lnTo>
                  <a:pt x="54" y="2983"/>
                </a:lnTo>
                <a:lnTo>
                  <a:pt x="358" y="3010"/>
                </a:lnTo>
                <a:lnTo>
                  <a:pt x="974" y="2965"/>
                </a:lnTo>
                <a:lnTo>
                  <a:pt x="1599" y="2849"/>
                </a:lnTo>
                <a:lnTo>
                  <a:pt x="2242" y="2670"/>
                </a:lnTo>
                <a:lnTo>
                  <a:pt x="3823" y="2090"/>
                </a:lnTo>
                <a:lnTo>
                  <a:pt x="5002" y="1634"/>
                </a:lnTo>
                <a:lnTo>
                  <a:pt x="6430" y="1143"/>
                </a:lnTo>
                <a:lnTo>
                  <a:pt x="7868" y="625"/>
                </a:lnTo>
                <a:lnTo>
                  <a:pt x="8190" y="518"/>
                </a:lnTo>
                <a:lnTo>
                  <a:pt x="8600" y="340"/>
                </a:lnTo>
                <a:lnTo>
                  <a:pt x="8833" y="152"/>
                </a:lnTo>
                <a:lnTo>
                  <a:pt x="8931" y="9"/>
                </a:lnTo>
                <a:lnTo>
                  <a:pt x="893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4" name="Google Shape;644;p15"/>
          <p:cNvSpPr/>
          <p:nvPr/>
        </p:nvSpPr>
        <p:spPr>
          <a:xfrm rot="6023906">
            <a:off x="8374413" y="1803290"/>
            <a:ext cx="117900" cy="14370"/>
          </a:xfrm>
          <a:custGeom>
            <a:avLst/>
            <a:gdLst/>
            <a:ahLst/>
            <a:cxnLst/>
            <a:rect l="l" t="t" r="r" b="b"/>
            <a:pathLst>
              <a:path w="5940" h="724" extrusionOk="0">
                <a:moveTo>
                  <a:pt x="1135" y="0"/>
                </a:moveTo>
                <a:lnTo>
                  <a:pt x="394" y="36"/>
                </a:lnTo>
                <a:lnTo>
                  <a:pt x="37" y="81"/>
                </a:lnTo>
                <a:lnTo>
                  <a:pt x="1" y="98"/>
                </a:lnTo>
                <a:lnTo>
                  <a:pt x="1" y="152"/>
                </a:lnTo>
                <a:lnTo>
                  <a:pt x="28" y="170"/>
                </a:lnTo>
                <a:lnTo>
                  <a:pt x="760" y="259"/>
                </a:lnTo>
                <a:lnTo>
                  <a:pt x="2224" y="375"/>
                </a:lnTo>
                <a:lnTo>
                  <a:pt x="3689" y="465"/>
                </a:lnTo>
                <a:lnTo>
                  <a:pt x="5145" y="607"/>
                </a:lnTo>
                <a:lnTo>
                  <a:pt x="5868" y="723"/>
                </a:lnTo>
                <a:lnTo>
                  <a:pt x="5921" y="715"/>
                </a:lnTo>
                <a:lnTo>
                  <a:pt x="5939" y="625"/>
                </a:lnTo>
                <a:lnTo>
                  <a:pt x="5895" y="598"/>
                </a:lnTo>
                <a:lnTo>
                  <a:pt x="5216" y="465"/>
                </a:lnTo>
                <a:lnTo>
                  <a:pt x="3769" y="197"/>
                </a:lnTo>
                <a:lnTo>
                  <a:pt x="2260" y="27"/>
                </a:lnTo>
                <a:lnTo>
                  <a:pt x="113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5" name="Google Shape;645;p15"/>
          <p:cNvSpPr/>
          <p:nvPr/>
        </p:nvSpPr>
        <p:spPr>
          <a:xfrm rot="6023906">
            <a:off x="8185657" y="1958573"/>
            <a:ext cx="163968" cy="50892"/>
          </a:xfrm>
          <a:custGeom>
            <a:avLst/>
            <a:gdLst/>
            <a:ahLst/>
            <a:cxnLst/>
            <a:rect l="l" t="t" r="r" b="b"/>
            <a:pathLst>
              <a:path w="8261" h="2564" extrusionOk="0">
                <a:moveTo>
                  <a:pt x="8207" y="0"/>
                </a:moveTo>
                <a:lnTo>
                  <a:pt x="8172" y="9"/>
                </a:lnTo>
                <a:lnTo>
                  <a:pt x="7180" y="483"/>
                </a:lnTo>
                <a:lnTo>
                  <a:pt x="5716" y="1117"/>
                </a:lnTo>
                <a:lnTo>
                  <a:pt x="4725" y="1465"/>
                </a:lnTo>
                <a:lnTo>
                  <a:pt x="4207" y="1599"/>
                </a:lnTo>
                <a:lnTo>
                  <a:pt x="2117" y="2063"/>
                </a:lnTo>
                <a:lnTo>
                  <a:pt x="27" y="2483"/>
                </a:lnTo>
                <a:lnTo>
                  <a:pt x="1" y="2501"/>
                </a:lnTo>
                <a:lnTo>
                  <a:pt x="10" y="2563"/>
                </a:lnTo>
                <a:lnTo>
                  <a:pt x="36" y="2563"/>
                </a:lnTo>
                <a:lnTo>
                  <a:pt x="1028" y="2420"/>
                </a:lnTo>
                <a:lnTo>
                  <a:pt x="3135" y="2117"/>
                </a:lnTo>
                <a:lnTo>
                  <a:pt x="4743" y="1777"/>
                </a:lnTo>
                <a:lnTo>
                  <a:pt x="5796" y="1456"/>
                </a:lnTo>
                <a:lnTo>
                  <a:pt x="6805" y="1045"/>
                </a:lnTo>
                <a:lnTo>
                  <a:pt x="7770" y="500"/>
                </a:lnTo>
                <a:lnTo>
                  <a:pt x="8216" y="170"/>
                </a:lnTo>
                <a:lnTo>
                  <a:pt x="8261" y="116"/>
                </a:lnTo>
                <a:lnTo>
                  <a:pt x="8252" y="27"/>
                </a:lnTo>
                <a:lnTo>
                  <a:pt x="820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6" name="Google Shape;646;p15"/>
          <p:cNvSpPr/>
          <p:nvPr/>
        </p:nvSpPr>
        <p:spPr>
          <a:xfrm rot="6023906">
            <a:off x="8210269" y="1899153"/>
            <a:ext cx="49462" cy="49284"/>
          </a:xfrm>
          <a:custGeom>
            <a:avLst/>
            <a:gdLst/>
            <a:ahLst/>
            <a:cxnLst/>
            <a:rect l="l" t="t" r="r" b="b"/>
            <a:pathLst>
              <a:path w="2492" h="2483" extrusionOk="0">
                <a:moveTo>
                  <a:pt x="2483" y="0"/>
                </a:moveTo>
                <a:lnTo>
                  <a:pt x="2322" y="134"/>
                </a:lnTo>
                <a:lnTo>
                  <a:pt x="2018" y="455"/>
                </a:lnTo>
                <a:lnTo>
                  <a:pt x="1590" y="973"/>
                </a:lnTo>
                <a:lnTo>
                  <a:pt x="1295" y="1286"/>
                </a:lnTo>
                <a:lnTo>
                  <a:pt x="911" y="1643"/>
                </a:lnTo>
                <a:lnTo>
                  <a:pt x="509" y="1965"/>
                </a:lnTo>
                <a:lnTo>
                  <a:pt x="375" y="2072"/>
                </a:lnTo>
                <a:lnTo>
                  <a:pt x="116" y="2277"/>
                </a:lnTo>
                <a:lnTo>
                  <a:pt x="9" y="2420"/>
                </a:lnTo>
                <a:lnTo>
                  <a:pt x="0" y="2447"/>
                </a:lnTo>
                <a:lnTo>
                  <a:pt x="27" y="2483"/>
                </a:lnTo>
                <a:lnTo>
                  <a:pt x="54" y="2483"/>
                </a:lnTo>
                <a:lnTo>
                  <a:pt x="232" y="2429"/>
                </a:lnTo>
                <a:lnTo>
                  <a:pt x="598" y="2206"/>
                </a:lnTo>
                <a:lnTo>
                  <a:pt x="1125" y="1715"/>
                </a:lnTo>
                <a:lnTo>
                  <a:pt x="1411" y="1411"/>
                </a:lnTo>
                <a:lnTo>
                  <a:pt x="1715" y="1116"/>
                </a:lnTo>
                <a:lnTo>
                  <a:pt x="2170" y="589"/>
                </a:lnTo>
                <a:lnTo>
                  <a:pt x="2411" y="205"/>
                </a:lnTo>
                <a:lnTo>
                  <a:pt x="2492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hree Columns 2">
  <p:cSld name="CUSTOM_13">
    <p:spTree>
      <p:nvGrpSpPr>
        <p:cNvPr id="1" name="Shape 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8" name="Google Shape;648;p16"/>
          <p:cNvGrpSpPr/>
          <p:nvPr/>
        </p:nvGrpSpPr>
        <p:grpSpPr>
          <a:xfrm>
            <a:off x="-1212637" y="189418"/>
            <a:ext cx="2401028" cy="2806260"/>
            <a:chOff x="-129354" y="2594331"/>
            <a:chExt cx="2401028" cy="2806260"/>
          </a:xfrm>
        </p:grpSpPr>
        <p:sp>
          <p:nvSpPr>
            <p:cNvPr id="649" name="Google Shape;649;p16"/>
            <p:cNvSpPr/>
            <p:nvPr/>
          </p:nvSpPr>
          <p:spPr>
            <a:xfrm rot="3797110">
              <a:off x="285815" y="3323839"/>
              <a:ext cx="1570688" cy="1897470"/>
            </a:xfrm>
            <a:custGeom>
              <a:avLst/>
              <a:gdLst/>
              <a:ahLst/>
              <a:cxnLst/>
              <a:rect l="l" t="t" r="r" b="b"/>
              <a:pathLst>
                <a:path w="44249" h="53455" extrusionOk="0">
                  <a:moveTo>
                    <a:pt x="215" y="0"/>
                  </a:moveTo>
                  <a:lnTo>
                    <a:pt x="81" y="9"/>
                  </a:lnTo>
                  <a:lnTo>
                    <a:pt x="0" y="72"/>
                  </a:lnTo>
                  <a:lnTo>
                    <a:pt x="9" y="134"/>
                  </a:lnTo>
                  <a:lnTo>
                    <a:pt x="670" y="1697"/>
                  </a:lnTo>
                  <a:lnTo>
                    <a:pt x="2081" y="4814"/>
                  </a:lnTo>
                  <a:lnTo>
                    <a:pt x="3608" y="7921"/>
                  </a:lnTo>
                  <a:lnTo>
                    <a:pt x="5260" y="11011"/>
                  </a:lnTo>
                  <a:lnTo>
                    <a:pt x="6135" y="12547"/>
                  </a:lnTo>
                  <a:lnTo>
                    <a:pt x="6939" y="13922"/>
                  </a:lnTo>
                  <a:lnTo>
                    <a:pt x="8609" y="16637"/>
                  </a:lnTo>
                  <a:lnTo>
                    <a:pt x="10377" y="19343"/>
                  </a:lnTo>
                  <a:lnTo>
                    <a:pt x="12234" y="22030"/>
                  </a:lnTo>
                  <a:lnTo>
                    <a:pt x="14181" y="24692"/>
                  </a:lnTo>
                  <a:lnTo>
                    <a:pt x="16217" y="27335"/>
                  </a:lnTo>
                  <a:lnTo>
                    <a:pt x="18343" y="29951"/>
                  </a:lnTo>
                  <a:lnTo>
                    <a:pt x="20548" y="32541"/>
                  </a:lnTo>
                  <a:lnTo>
                    <a:pt x="21691" y="33827"/>
                  </a:lnTo>
                  <a:lnTo>
                    <a:pt x="22852" y="35104"/>
                  </a:lnTo>
                  <a:lnTo>
                    <a:pt x="25236" y="37649"/>
                  </a:lnTo>
                  <a:lnTo>
                    <a:pt x="27701" y="40158"/>
                  </a:lnTo>
                  <a:lnTo>
                    <a:pt x="30255" y="42632"/>
                  </a:lnTo>
                  <a:lnTo>
                    <a:pt x="31568" y="43855"/>
                  </a:lnTo>
                  <a:lnTo>
                    <a:pt x="32970" y="45132"/>
                  </a:lnTo>
                  <a:lnTo>
                    <a:pt x="35158" y="47008"/>
                  </a:lnTo>
                  <a:lnTo>
                    <a:pt x="36658" y="48240"/>
                  </a:lnTo>
                  <a:lnTo>
                    <a:pt x="38203" y="49445"/>
                  </a:lnTo>
                  <a:lnTo>
                    <a:pt x="39783" y="50624"/>
                  </a:lnTo>
                  <a:lnTo>
                    <a:pt x="41418" y="51767"/>
                  </a:lnTo>
                  <a:lnTo>
                    <a:pt x="43105" y="52883"/>
                  </a:lnTo>
                  <a:lnTo>
                    <a:pt x="43972" y="53419"/>
                  </a:lnTo>
                  <a:lnTo>
                    <a:pt x="44043" y="53455"/>
                  </a:lnTo>
                  <a:lnTo>
                    <a:pt x="44168" y="53446"/>
                  </a:lnTo>
                  <a:lnTo>
                    <a:pt x="44248" y="53375"/>
                  </a:lnTo>
                  <a:lnTo>
                    <a:pt x="44230" y="53276"/>
                  </a:lnTo>
                  <a:lnTo>
                    <a:pt x="44168" y="53223"/>
                  </a:lnTo>
                  <a:lnTo>
                    <a:pt x="43195" y="52616"/>
                  </a:lnTo>
                  <a:lnTo>
                    <a:pt x="41301" y="51356"/>
                  </a:lnTo>
                  <a:lnTo>
                    <a:pt x="39480" y="50053"/>
                  </a:lnTo>
                  <a:lnTo>
                    <a:pt x="37712" y="48713"/>
                  </a:lnTo>
                  <a:lnTo>
                    <a:pt x="35997" y="47338"/>
                  </a:lnTo>
                  <a:lnTo>
                    <a:pt x="34336" y="45936"/>
                  </a:lnTo>
                  <a:lnTo>
                    <a:pt x="31925" y="43793"/>
                  </a:lnTo>
                  <a:lnTo>
                    <a:pt x="30371" y="42337"/>
                  </a:lnTo>
                  <a:lnTo>
                    <a:pt x="29103" y="41114"/>
                  </a:lnTo>
                  <a:lnTo>
                    <a:pt x="26621" y="38649"/>
                  </a:lnTo>
                  <a:lnTo>
                    <a:pt x="24218" y="36140"/>
                  </a:lnTo>
                  <a:lnTo>
                    <a:pt x="21897" y="33613"/>
                  </a:lnTo>
                  <a:lnTo>
                    <a:pt x="19664" y="31050"/>
                  </a:lnTo>
                  <a:lnTo>
                    <a:pt x="17512" y="28460"/>
                  </a:lnTo>
                  <a:lnTo>
                    <a:pt x="15449" y="25844"/>
                  </a:lnTo>
                  <a:lnTo>
                    <a:pt x="13467" y="23209"/>
                  </a:lnTo>
                  <a:lnTo>
                    <a:pt x="12520" y="21879"/>
                  </a:lnTo>
                  <a:lnTo>
                    <a:pt x="11583" y="20548"/>
                  </a:lnTo>
                  <a:lnTo>
                    <a:pt x="9788" y="17878"/>
                  </a:lnTo>
                  <a:lnTo>
                    <a:pt x="8082" y="15181"/>
                  </a:lnTo>
                  <a:lnTo>
                    <a:pt x="6475" y="12475"/>
                  </a:lnTo>
                  <a:lnTo>
                    <a:pt x="4948" y="9752"/>
                  </a:lnTo>
                  <a:lnTo>
                    <a:pt x="3528" y="7010"/>
                  </a:lnTo>
                  <a:lnTo>
                    <a:pt x="2188" y="4260"/>
                  </a:lnTo>
                  <a:lnTo>
                    <a:pt x="956" y="1501"/>
                  </a:lnTo>
                  <a:lnTo>
                    <a:pt x="375" y="116"/>
                  </a:lnTo>
                  <a:lnTo>
                    <a:pt x="340" y="5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16"/>
            <p:cNvSpPr/>
            <p:nvPr/>
          </p:nvSpPr>
          <p:spPr>
            <a:xfrm rot="3797110">
              <a:off x="1395365" y="3254616"/>
              <a:ext cx="382014" cy="464757"/>
            </a:xfrm>
            <a:custGeom>
              <a:avLst/>
              <a:gdLst/>
              <a:ahLst/>
              <a:cxnLst/>
              <a:rect l="l" t="t" r="r" b="b"/>
              <a:pathLst>
                <a:path w="10762" h="13093" extrusionOk="0">
                  <a:moveTo>
                    <a:pt x="10762" y="1"/>
                  </a:moveTo>
                  <a:lnTo>
                    <a:pt x="10083" y="161"/>
                  </a:lnTo>
                  <a:lnTo>
                    <a:pt x="8734" y="545"/>
                  </a:lnTo>
                  <a:lnTo>
                    <a:pt x="7431" y="992"/>
                  </a:lnTo>
                  <a:lnTo>
                    <a:pt x="6172" y="1510"/>
                  </a:lnTo>
                  <a:lnTo>
                    <a:pt x="4993" y="2099"/>
                  </a:lnTo>
                  <a:lnTo>
                    <a:pt x="3885" y="2769"/>
                  </a:lnTo>
                  <a:lnTo>
                    <a:pt x="2885" y="3519"/>
                  </a:lnTo>
                  <a:lnTo>
                    <a:pt x="2001" y="4341"/>
                  </a:lnTo>
                  <a:lnTo>
                    <a:pt x="1608" y="4796"/>
                  </a:lnTo>
                  <a:lnTo>
                    <a:pt x="1421" y="5019"/>
                  </a:lnTo>
                  <a:lnTo>
                    <a:pt x="1073" y="5493"/>
                  </a:lnTo>
                  <a:lnTo>
                    <a:pt x="778" y="5993"/>
                  </a:lnTo>
                  <a:lnTo>
                    <a:pt x="528" y="6502"/>
                  </a:lnTo>
                  <a:lnTo>
                    <a:pt x="322" y="7020"/>
                  </a:lnTo>
                  <a:lnTo>
                    <a:pt x="171" y="7555"/>
                  </a:lnTo>
                  <a:lnTo>
                    <a:pt x="63" y="8091"/>
                  </a:lnTo>
                  <a:lnTo>
                    <a:pt x="10" y="8636"/>
                  </a:lnTo>
                  <a:lnTo>
                    <a:pt x="1" y="9190"/>
                  </a:lnTo>
                  <a:lnTo>
                    <a:pt x="46" y="9734"/>
                  </a:lnTo>
                  <a:lnTo>
                    <a:pt x="144" y="10270"/>
                  </a:lnTo>
                  <a:lnTo>
                    <a:pt x="287" y="10806"/>
                  </a:lnTo>
                  <a:lnTo>
                    <a:pt x="483" y="11333"/>
                  </a:lnTo>
                  <a:lnTo>
                    <a:pt x="742" y="11851"/>
                  </a:lnTo>
                  <a:lnTo>
                    <a:pt x="1046" y="12342"/>
                  </a:lnTo>
                  <a:lnTo>
                    <a:pt x="1412" y="12824"/>
                  </a:lnTo>
                  <a:lnTo>
                    <a:pt x="1617" y="13056"/>
                  </a:lnTo>
                  <a:lnTo>
                    <a:pt x="1689" y="13092"/>
                  </a:lnTo>
                  <a:lnTo>
                    <a:pt x="2135" y="12753"/>
                  </a:lnTo>
                  <a:lnTo>
                    <a:pt x="2948" y="12047"/>
                  </a:lnTo>
                  <a:lnTo>
                    <a:pt x="3689" y="11315"/>
                  </a:lnTo>
                  <a:lnTo>
                    <a:pt x="4350" y="10556"/>
                  </a:lnTo>
                  <a:lnTo>
                    <a:pt x="4957" y="9770"/>
                  </a:lnTo>
                  <a:lnTo>
                    <a:pt x="5502" y="8966"/>
                  </a:lnTo>
                  <a:lnTo>
                    <a:pt x="6252" y="7734"/>
                  </a:lnTo>
                  <a:lnTo>
                    <a:pt x="6707" y="6904"/>
                  </a:lnTo>
                  <a:lnTo>
                    <a:pt x="7565" y="5216"/>
                  </a:lnTo>
                  <a:lnTo>
                    <a:pt x="8949" y="2599"/>
                  </a:lnTo>
                  <a:lnTo>
                    <a:pt x="9779" y="1296"/>
                  </a:lnTo>
                  <a:lnTo>
                    <a:pt x="10413" y="429"/>
                  </a:lnTo>
                  <a:lnTo>
                    <a:pt x="107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16"/>
            <p:cNvSpPr/>
            <p:nvPr/>
          </p:nvSpPr>
          <p:spPr>
            <a:xfrm rot="3797110">
              <a:off x="1587701" y="2580543"/>
              <a:ext cx="350635" cy="619096"/>
            </a:xfrm>
            <a:custGeom>
              <a:avLst/>
              <a:gdLst/>
              <a:ahLst/>
              <a:cxnLst/>
              <a:rect l="l" t="t" r="r" b="b"/>
              <a:pathLst>
                <a:path w="9878" h="17441" extrusionOk="0">
                  <a:moveTo>
                    <a:pt x="1" y="0"/>
                  </a:moveTo>
                  <a:lnTo>
                    <a:pt x="36" y="1143"/>
                  </a:lnTo>
                  <a:lnTo>
                    <a:pt x="153" y="3447"/>
                  </a:lnTo>
                  <a:lnTo>
                    <a:pt x="358" y="5188"/>
                  </a:lnTo>
                  <a:lnTo>
                    <a:pt x="554" y="6340"/>
                  </a:lnTo>
                  <a:lnTo>
                    <a:pt x="831" y="7501"/>
                  </a:lnTo>
                  <a:lnTo>
                    <a:pt x="1188" y="8653"/>
                  </a:lnTo>
                  <a:lnTo>
                    <a:pt x="1412" y="9234"/>
                  </a:lnTo>
                  <a:lnTo>
                    <a:pt x="1653" y="9814"/>
                  </a:lnTo>
                  <a:lnTo>
                    <a:pt x="2233" y="10966"/>
                  </a:lnTo>
                  <a:lnTo>
                    <a:pt x="2930" y="12100"/>
                  </a:lnTo>
                  <a:lnTo>
                    <a:pt x="3751" y="13198"/>
                  </a:lnTo>
                  <a:lnTo>
                    <a:pt x="4698" y="14261"/>
                  </a:lnTo>
                  <a:lnTo>
                    <a:pt x="5769" y="15261"/>
                  </a:lnTo>
                  <a:lnTo>
                    <a:pt x="6966" y="16190"/>
                  </a:lnTo>
                  <a:lnTo>
                    <a:pt x="8297" y="17038"/>
                  </a:lnTo>
                  <a:lnTo>
                    <a:pt x="9011" y="17422"/>
                  </a:lnTo>
                  <a:lnTo>
                    <a:pt x="9109" y="17440"/>
                  </a:lnTo>
                  <a:lnTo>
                    <a:pt x="9243" y="17181"/>
                  </a:lnTo>
                  <a:lnTo>
                    <a:pt x="9475" y="16663"/>
                  </a:lnTo>
                  <a:lnTo>
                    <a:pt x="9645" y="16127"/>
                  </a:lnTo>
                  <a:lnTo>
                    <a:pt x="9770" y="15583"/>
                  </a:lnTo>
                  <a:lnTo>
                    <a:pt x="9850" y="15029"/>
                  </a:lnTo>
                  <a:lnTo>
                    <a:pt x="9877" y="14467"/>
                  </a:lnTo>
                  <a:lnTo>
                    <a:pt x="9850" y="13609"/>
                  </a:lnTo>
                  <a:lnTo>
                    <a:pt x="9654" y="12439"/>
                  </a:lnTo>
                  <a:lnTo>
                    <a:pt x="9306" y="11270"/>
                  </a:lnTo>
                  <a:lnTo>
                    <a:pt x="8815" y="10100"/>
                  </a:lnTo>
                  <a:lnTo>
                    <a:pt x="8198" y="8948"/>
                  </a:lnTo>
                  <a:lnTo>
                    <a:pt x="7850" y="8385"/>
                  </a:lnTo>
                  <a:lnTo>
                    <a:pt x="7475" y="7823"/>
                  </a:lnTo>
                  <a:lnTo>
                    <a:pt x="6662" y="6724"/>
                  </a:lnTo>
                  <a:lnTo>
                    <a:pt x="5769" y="5653"/>
                  </a:lnTo>
                  <a:lnTo>
                    <a:pt x="4805" y="4590"/>
                  </a:lnTo>
                  <a:lnTo>
                    <a:pt x="3278" y="3036"/>
                  </a:lnTo>
                  <a:lnTo>
                    <a:pt x="1108" y="10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16"/>
            <p:cNvSpPr/>
            <p:nvPr/>
          </p:nvSpPr>
          <p:spPr>
            <a:xfrm rot="3797110">
              <a:off x="850155" y="3184482"/>
              <a:ext cx="638442" cy="154410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62" y="1"/>
                  </a:moveTo>
                  <a:lnTo>
                    <a:pt x="6903" y="81"/>
                  </a:lnTo>
                  <a:lnTo>
                    <a:pt x="5689" y="259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76" y="1313"/>
                  </a:lnTo>
                  <a:lnTo>
                    <a:pt x="1375" y="1804"/>
                  </a:lnTo>
                  <a:lnTo>
                    <a:pt x="447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207" y="3831"/>
                  </a:lnTo>
                  <a:lnTo>
                    <a:pt x="10305" y="3992"/>
                  </a:lnTo>
                  <a:lnTo>
                    <a:pt x="12511" y="4242"/>
                  </a:lnTo>
                  <a:lnTo>
                    <a:pt x="14154" y="4340"/>
                  </a:lnTo>
                  <a:lnTo>
                    <a:pt x="15253" y="4349"/>
                  </a:lnTo>
                  <a:lnTo>
                    <a:pt x="16351" y="4314"/>
                  </a:lnTo>
                  <a:lnTo>
                    <a:pt x="17440" y="4215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77" y="902"/>
                  </a:lnTo>
                  <a:lnTo>
                    <a:pt x="12091" y="492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9"/>
                  </a:lnTo>
                  <a:lnTo>
                    <a:pt x="81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16"/>
            <p:cNvSpPr/>
            <p:nvPr/>
          </p:nvSpPr>
          <p:spPr>
            <a:xfrm rot="3797110">
              <a:off x="554599" y="3713313"/>
              <a:ext cx="638442" cy="154410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53" y="1"/>
                  </a:moveTo>
                  <a:lnTo>
                    <a:pt x="6903" y="72"/>
                  </a:lnTo>
                  <a:lnTo>
                    <a:pt x="5689" y="260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67" y="1313"/>
                  </a:lnTo>
                  <a:lnTo>
                    <a:pt x="1375" y="1804"/>
                  </a:lnTo>
                  <a:lnTo>
                    <a:pt x="438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198" y="3832"/>
                  </a:lnTo>
                  <a:lnTo>
                    <a:pt x="10305" y="3992"/>
                  </a:lnTo>
                  <a:lnTo>
                    <a:pt x="12502" y="4242"/>
                  </a:lnTo>
                  <a:lnTo>
                    <a:pt x="14154" y="4341"/>
                  </a:lnTo>
                  <a:lnTo>
                    <a:pt x="15253" y="4350"/>
                  </a:lnTo>
                  <a:lnTo>
                    <a:pt x="16342" y="4314"/>
                  </a:lnTo>
                  <a:lnTo>
                    <a:pt x="17440" y="4216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68" y="903"/>
                  </a:lnTo>
                  <a:lnTo>
                    <a:pt x="12091" y="483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10"/>
                  </a:lnTo>
                  <a:lnTo>
                    <a:pt x="815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16"/>
            <p:cNvSpPr/>
            <p:nvPr/>
          </p:nvSpPr>
          <p:spPr>
            <a:xfrm rot="3797110">
              <a:off x="345170" y="4221681"/>
              <a:ext cx="638442" cy="154730"/>
            </a:xfrm>
            <a:custGeom>
              <a:avLst/>
              <a:gdLst/>
              <a:ahLst/>
              <a:cxnLst/>
              <a:rect l="l" t="t" r="r" b="b"/>
              <a:pathLst>
                <a:path w="17986" h="4359" extrusionOk="0">
                  <a:moveTo>
                    <a:pt x="8163" y="1"/>
                  </a:moveTo>
                  <a:lnTo>
                    <a:pt x="6903" y="81"/>
                  </a:lnTo>
                  <a:lnTo>
                    <a:pt x="5689" y="260"/>
                  </a:lnTo>
                  <a:lnTo>
                    <a:pt x="4537" y="528"/>
                  </a:lnTo>
                  <a:lnTo>
                    <a:pt x="3430" y="885"/>
                  </a:lnTo>
                  <a:lnTo>
                    <a:pt x="2376" y="1313"/>
                  </a:lnTo>
                  <a:lnTo>
                    <a:pt x="1376" y="1805"/>
                  </a:lnTo>
                  <a:lnTo>
                    <a:pt x="447" y="2349"/>
                  </a:lnTo>
                  <a:lnTo>
                    <a:pt x="1" y="2644"/>
                  </a:lnTo>
                  <a:lnTo>
                    <a:pt x="608" y="2662"/>
                  </a:lnTo>
                  <a:lnTo>
                    <a:pt x="1813" y="2742"/>
                  </a:lnTo>
                  <a:lnTo>
                    <a:pt x="3573" y="2930"/>
                  </a:lnTo>
                  <a:lnTo>
                    <a:pt x="7002" y="3466"/>
                  </a:lnTo>
                  <a:lnTo>
                    <a:pt x="9207" y="3832"/>
                  </a:lnTo>
                  <a:lnTo>
                    <a:pt x="10306" y="3992"/>
                  </a:lnTo>
                  <a:lnTo>
                    <a:pt x="12511" y="4251"/>
                  </a:lnTo>
                  <a:lnTo>
                    <a:pt x="14155" y="4341"/>
                  </a:lnTo>
                  <a:lnTo>
                    <a:pt x="15253" y="4359"/>
                  </a:lnTo>
                  <a:lnTo>
                    <a:pt x="16351" y="4314"/>
                  </a:lnTo>
                  <a:lnTo>
                    <a:pt x="17441" y="4216"/>
                  </a:lnTo>
                  <a:lnTo>
                    <a:pt x="17986" y="4135"/>
                  </a:lnTo>
                  <a:lnTo>
                    <a:pt x="17968" y="4082"/>
                  </a:lnTo>
                  <a:lnTo>
                    <a:pt x="17798" y="3859"/>
                  </a:lnTo>
                  <a:lnTo>
                    <a:pt x="17405" y="3421"/>
                  </a:lnTo>
                  <a:lnTo>
                    <a:pt x="16735" y="2814"/>
                  </a:lnTo>
                  <a:lnTo>
                    <a:pt x="15726" y="2073"/>
                  </a:lnTo>
                  <a:lnTo>
                    <a:pt x="14592" y="1439"/>
                  </a:lnTo>
                  <a:lnTo>
                    <a:pt x="13378" y="903"/>
                  </a:lnTo>
                  <a:lnTo>
                    <a:pt x="12092" y="492"/>
                  </a:lnTo>
                  <a:lnTo>
                    <a:pt x="10779" y="197"/>
                  </a:lnTo>
                  <a:lnTo>
                    <a:pt x="9457" y="37"/>
                  </a:lnTo>
                  <a:lnTo>
                    <a:pt x="8806" y="10"/>
                  </a:lnTo>
                  <a:lnTo>
                    <a:pt x="81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16"/>
            <p:cNvSpPr/>
            <p:nvPr/>
          </p:nvSpPr>
          <p:spPr>
            <a:xfrm rot="3797110">
              <a:off x="908600" y="4156521"/>
              <a:ext cx="381979" cy="464721"/>
            </a:xfrm>
            <a:custGeom>
              <a:avLst/>
              <a:gdLst/>
              <a:ahLst/>
              <a:cxnLst/>
              <a:rect l="l" t="t" r="r" b="b"/>
              <a:pathLst>
                <a:path w="10761" h="13092" extrusionOk="0">
                  <a:moveTo>
                    <a:pt x="10761" y="0"/>
                  </a:moveTo>
                  <a:lnTo>
                    <a:pt x="10082" y="170"/>
                  </a:lnTo>
                  <a:lnTo>
                    <a:pt x="8734" y="545"/>
                  </a:lnTo>
                  <a:lnTo>
                    <a:pt x="7430" y="1000"/>
                  </a:lnTo>
                  <a:lnTo>
                    <a:pt x="6180" y="1518"/>
                  </a:lnTo>
                  <a:lnTo>
                    <a:pt x="4992" y="2108"/>
                  </a:lnTo>
                  <a:lnTo>
                    <a:pt x="3885" y="2768"/>
                  </a:lnTo>
                  <a:lnTo>
                    <a:pt x="2885" y="3518"/>
                  </a:lnTo>
                  <a:lnTo>
                    <a:pt x="2001" y="4349"/>
                  </a:lnTo>
                  <a:lnTo>
                    <a:pt x="1608" y="4795"/>
                  </a:lnTo>
                  <a:lnTo>
                    <a:pt x="1420" y="5028"/>
                  </a:lnTo>
                  <a:lnTo>
                    <a:pt x="1072" y="5501"/>
                  </a:lnTo>
                  <a:lnTo>
                    <a:pt x="777" y="5992"/>
                  </a:lnTo>
                  <a:lnTo>
                    <a:pt x="527" y="6501"/>
                  </a:lnTo>
                  <a:lnTo>
                    <a:pt x="331" y="7019"/>
                  </a:lnTo>
                  <a:lnTo>
                    <a:pt x="170" y="7555"/>
                  </a:lnTo>
                  <a:lnTo>
                    <a:pt x="63" y="8099"/>
                  </a:lnTo>
                  <a:lnTo>
                    <a:pt x="9" y="8644"/>
                  </a:lnTo>
                  <a:lnTo>
                    <a:pt x="0" y="9189"/>
                  </a:lnTo>
                  <a:lnTo>
                    <a:pt x="45" y="9734"/>
                  </a:lnTo>
                  <a:lnTo>
                    <a:pt x="143" y="10278"/>
                  </a:lnTo>
                  <a:lnTo>
                    <a:pt x="286" y="10814"/>
                  </a:lnTo>
                  <a:lnTo>
                    <a:pt x="483" y="11341"/>
                  </a:lnTo>
                  <a:lnTo>
                    <a:pt x="741" y="11850"/>
                  </a:lnTo>
                  <a:lnTo>
                    <a:pt x="1045" y="12350"/>
                  </a:lnTo>
                  <a:lnTo>
                    <a:pt x="1411" y="12823"/>
                  </a:lnTo>
                  <a:lnTo>
                    <a:pt x="1617" y="13056"/>
                  </a:lnTo>
                  <a:lnTo>
                    <a:pt x="1688" y="13091"/>
                  </a:lnTo>
                  <a:lnTo>
                    <a:pt x="2135" y="12752"/>
                  </a:lnTo>
                  <a:lnTo>
                    <a:pt x="2947" y="12055"/>
                  </a:lnTo>
                  <a:lnTo>
                    <a:pt x="3688" y="11323"/>
                  </a:lnTo>
                  <a:lnTo>
                    <a:pt x="4349" y="10555"/>
                  </a:lnTo>
                  <a:lnTo>
                    <a:pt x="4956" y="9778"/>
                  </a:lnTo>
                  <a:lnTo>
                    <a:pt x="5501" y="8975"/>
                  </a:lnTo>
                  <a:lnTo>
                    <a:pt x="6251" y="7742"/>
                  </a:lnTo>
                  <a:lnTo>
                    <a:pt x="6707" y="6903"/>
                  </a:lnTo>
                  <a:lnTo>
                    <a:pt x="7564" y="5215"/>
                  </a:lnTo>
                  <a:lnTo>
                    <a:pt x="8948" y="2599"/>
                  </a:lnTo>
                  <a:lnTo>
                    <a:pt x="9779" y="1295"/>
                  </a:lnTo>
                  <a:lnTo>
                    <a:pt x="10413" y="429"/>
                  </a:lnTo>
                  <a:lnTo>
                    <a:pt x="107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6" name="Google Shape;656;p16"/>
          <p:cNvSpPr txBox="1">
            <a:spLocks noGrp="1"/>
          </p:cNvSpPr>
          <p:nvPr>
            <p:ph type="subTitle" idx="1"/>
          </p:nvPr>
        </p:nvSpPr>
        <p:spPr>
          <a:xfrm>
            <a:off x="731100" y="3568950"/>
            <a:ext cx="2466000" cy="83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7" name="Google Shape;657;p16"/>
          <p:cNvSpPr txBox="1">
            <a:spLocks noGrp="1"/>
          </p:cNvSpPr>
          <p:nvPr>
            <p:ph type="subTitle" idx="2"/>
          </p:nvPr>
        </p:nvSpPr>
        <p:spPr>
          <a:xfrm>
            <a:off x="731100" y="3169200"/>
            <a:ext cx="2466000" cy="42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8" name="Google Shape;658;p16"/>
          <p:cNvSpPr txBox="1">
            <a:spLocks noGrp="1"/>
          </p:cNvSpPr>
          <p:nvPr>
            <p:ph type="subTitle" idx="3"/>
          </p:nvPr>
        </p:nvSpPr>
        <p:spPr>
          <a:xfrm>
            <a:off x="5946900" y="3568950"/>
            <a:ext cx="2466000" cy="83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9" name="Google Shape;659;p16"/>
          <p:cNvSpPr txBox="1">
            <a:spLocks noGrp="1"/>
          </p:cNvSpPr>
          <p:nvPr>
            <p:ph type="subTitle" idx="4"/>
          </p:nvPr>
        </p:nvSpPr>
        <p:spPr>
          <a:xfrm>
            <a:off x="5946900" y="3169200"/>
            <a:ext cx="2466000" cy="42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0" name="Google Shape;660;p16"/>
          <p:cNvSpPr txBox="1">
            <a:spLocks noGrp="1"/>
          </p:cNvSpPr>
          <p:nvPr>
            <p:ph type="subTitle" idx="5"/>
          </p:nvPr>
        </p:nvSpPr>
        <p:spPr>
          <a:xfrm>
            <a:off x="3339000" y="3128575"/>
            <a:ext cx="2466000" cy="83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1" name="Google Shape;661;p16"/>
          <p:cNvSpPr txBox="1">
            <a:spLocks noGrp="1"/>
          </p:cNvSpPr>
          <p:nvPr>
            <p:ph type="subTitle" idx="6"/>
          </p:nvPr>
        </p:nvSpPr>
        <p:spPr>
          <a:xfrm>
            <a:off x="3339000" y="2728825"/>
            <a:ext cx="2466000" cy="42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62" name="Google Shape;662;p16"/>
          <p:cNvGrpSpPr/>
          <p:nvPr/>
        </p:nvGrpSpPr>
        <p:grpSpPr>
          <a:xfrm>
            <a:off x="-752675" y="793420"/>
            <a:ext cx="2250681" cy="2583255"/>
            <a:chOff x="-857008" y="739600"/>
            <a:chExt cx="2589073" cy="2971649"/>
          </a:xfrm>
        </p:grpSpPr>
        <p:sp>
          <p:nvSpPr>
            <p:cNvPr id="663" name="Google Shape;663;p16"/>
            <p:cNvSpPr/>
            <p:nvPr/>
          </p:nvSpPr>
          <p:spPr>
            <a:xfrm rot="605612">
              <a:off x="-669142" y="916487"/>
              <a:ext cx="2213340" cy="2479878"/>
            </a:xfrm>
            <a:custGeom>
              <a:avLst/>
              <a:gdLst/>
              <a:ahLst/>
              <a:cxnLst/>
              <a:rect l="l" t="t" r="r" b="b"/>
              <a:pathLst>
                <a:path w="51634" h="62332" extrusionOk="0">
                  <a:moveTo>
                    <a:pt x="45722" y="1"/>
                  </a:moveTo>
                  <a:lnTo>
                    <a:pt x="45240" y="19"/>
                  </a:lnTo>
                  <a:lnTo>
                    <a:pt x="44766" y="99"/>
                  </a:lnTo>
                  <a:lnTo>
                    <a:pt x="44293" y="233"/>
                  </a:lnTo>
                  <a:lnTo>
                    <a:pt x="44061" y="322"/>
                  </a:lnTo>
                  <a:lnTo>
                    <a:pt x="43811" y="438"/>
                  </a:lnTo>
                  <a:lnTo>
                    <a:pt x="43337" y="715"/>
                  </a:lnTo>
                  <a:lnTo>
                    <a:pt x="42900" y="1046"/>
                  </a:lnTo>
                  <a:lnTo>
                    <a:pt x="42480" y="1430"/>
                  </a:lnTo>
                  <a:lnTo>
                    <a:pt x="41882" y="2055"/>
                  </a:lnTo>
                  <a:lnTo>
                    <a:pt x="41123" y="2975"/>
                  </a:lnTo>
                  <a:lnTo>
                    <a:pt x="40382" y="3921"/>
                  </a:lnTo>
                  <a:lnTo>
                    <a:pt x="39623" y="4814"/>
                  </a:lnTo>
                  <a:lnTo>
                    <a:pt x="39024" y="5412"/>
                  </a:lnTo>
                  <a:lnTo>
                    <a:pt x="38596" y="5770"/>
                  </a:lnTo>
                  <a:lnTo>
                    <a:pt x="38140" y="6073"/>
                  </a:lnTo>
                  <a:lnTo>
                    <a:pt x="37667" y="6314"/>
                  </a:lnTo>
                  <a:lnTo>
                    <a:pt x="37417" y="6404"/>
                  </a:lnTo>
                  <a:lnTo>
                    <a:pt x="37042" y="6520"/>
                  </a:lnTo>
                  <a:lnTo>
                    <a:pt x="36301" y="6618"/>
                  </a:lnTo>
                  <a:lnTo>
                    <a:pt x="35559" y="6591"/>
                  </a:lnTo>
                  <a:lnTo>
                    <a:pt x="34818" y="6493"/>
                  </a:lnTo>
                  <a:lnTo>
                    <a:pt x="33702" y="6279"/>
                  </a:lnTo>
                  <a:lnTo>
                    <a:pt x="32586" y="6136"/>
                  </a:lnTo>
                  <a:lnTo>
                    <a:pt x="31827" y="6136"/>
                  </a:lnTo>
                  <a:lnTo>
                    <a:pt x="31452" y="6198"/>
                  </a:lnTo>
                  <a:lnTo>
                    <a:pt x="31086" y="6270"/>
                  </a:lnTo>
                  <a:lnTo>
                    <a:pt x="30398" y="6520"/>
                  </a:lnTo>
                  <a:lnTo>
                    <a:pt x="29728" y="6886"/>
                  </a:lnTo>
                  <a:lnTo>
                    <a:pt x="29103" y="7350"/>
                  </a:lnTo>
                  <a:lnTo>
                    <a:pt x="28523" y="7895"/>
                  </a:lnTo>
                  <a:lnTo>
                    <a:pt x="27978" y="8502"/>
                  </a:lnTo>
                  <a:lnTo>
                    <a:pt x="27487" y="9154"/>
                  </a:lnTo>
                  <a:lnTo>
                    <a:pt x="27049" y="9851"/>
                  </a:lnTo>
                  <a:lnTo>
                    <a:pt x="26853" y="10208"/>
                  </a:lnTo>
                  <a:lnTo>
                    <a:pt x="26487" y="10931"/>
                  </a:lnTo>
                  <a:lnTo>
                    <a:pt x="25870" y="12431"/>
                  </a:lnTo>
                  <a:lnTo>
                    <a:pt x="25067" y="14726"/>
                  </a:lnTo>
                  <a:lnTo>
                    <a:pt x="24495" y="16236"/>
                  </a:lnTo>
                  <a:lnTo>
                    <a:pt x="24183" y="16995"/>
                  </a:lnTo>
                  <a:lnTo>
                    <a:pt x="23620" y="18093"/>
                  </a:lnTo>
                  <a:lnTo>
                    <a:pt x="23200" y="18798"/>
                  </a:lnTo>
                  <a:lnTo>
                    <a:pt x="22745" y="19459"/>
                  </a:lnTo>
                  <a:lnTo>
                    <a:pt x="22227" y="20075"/>
                  </a:lnTo>
                  <a:lnTo>
                    <a:pt x="21673" y="20629"/>
                  </a:lnTo>
                  <a:lnTo>
                    <a:pt x="21057" y="21111"/>
                  </a:lnTo>
                  <a:lnTo>
                    <a:pt x="20727" y="21317"/>
                  </a:lnTo>
                  <a:lnTo>
                    <a:pt x="20486" y="21460"/>
                  </a:lnTo>
                  <a:lnTo>
                    <a:pt x="19986" y="21701"/>
                  </a:lnTo>
                  <a:lnTo>
                    <a:pt x="19200" y="21995"/>
                  </a:lnTo>
                  <a:lnTo>
                    <a:pt x="17583" y="22397"/>
                  </a:lnTo>
                  <a:lnTo>
                    <a:pt x="15958" y="22745"/>
                  </a:lnTo>
                  <a:lnTo>
                    <a:pt x="14922" y="23049"/>
                  </a:lnTo>
                  <a:lnTo>
                    <a:pt x="14190" y="23371"/>
                  </a:lnTo>
                  <a:lnTo>
                    <a:pt x="13726" y="23630"/>
                  </a:lnTo>
                  <a:lnTo>
                    <a:pt x="13288" y="23951"/>
                  </a:lnTo>
                  <a:lnTo>
                    <a:pt x="12868" y="24326"/>
                  </a:lnTo>
                  <a:lnTo>
                    <a:pt x="12681" y="24540"/>
                  </a:lnTo>
                  <a:lnTo>
                    <a:pt x="12475" y="24799"/>
                  </a:lnTo>
                  <a:lnTo>
                    <a:pt x="12127" y="25335"/>
                  </a:lnTo>
                  <a:lnTo>
                    <a:pt x="11850" y="25925"/>
                  </a:lnTo>
                  <a:lnTo>
                    <a:pt x="11636" y="26532"/>
                  </a:lnTo>
                  <a:lnTo>
                    <a:pt x="11475" y="27166"/>
                  </a:lnTo>
                  <a:lnTo>
                    <a:pt x="11359" y="27818"/>
                  </a:lnTo>
                  <a:lnTo>
                    <a:pt x="11270" y="28791"/>
                  </a:lnTo>
                  <a:lnTo>
                    <a:pt x="11252" y="29434"/>
                  </a:lnTo>
                  <a:lnTo>
                    <a:pt x="11261" y="30711"/>
                  </a:lnTo>
                  <a:lnTo>
                    <a:pt x="11234" y="32622"/>
                  </a:lnTo>
                  <a:lnTo>
                    <a:pt x="11118" y="33577"/>
                  </a:lnTo>
                  <a:lnTo>
                    <a:pt x="10984" y="34211"/>
                  </a:lnTo>
                  <a:lnTo>
                    <a:pt x="10895" y="34524"/>
                  </a:lnTo>
                  <a:lnTo>
                    <a:pt x="10797" y="34837"/>
                  </a:lnTo>
                  <a:lnTo>
                    <a:pt x="10529" y="35453"/>
                  </a:lnTo>
                  <a:lnTo>
                    <a:pt x="10180" y="36033"/>
                  </a:lnTo>
                  <a:lnTo>
                    <a:pt x="9779" y="36560"/>
                  </a:lnTo>
                  <a:lnTo>
                    <a:pt x="9314" y="37015"/>
                  </a:lnTo>
                  <a:lnTo>
                    <a:pt x="8814" y="37382"/>
                  </a:lnTo>
                  <a:lnTo>
                    <a:pt x="8269" y="37632"/>
                  </a:lnTo>
                  <a:lnTo>
                    <a:pt x="7707" y="37757"/>
                  </a:lnTo>
                  <a:lnTo>
                    <a:pt x="7412" y="37757"/>
                  </a:lnTo>
                  <a:lnTo>
                    <a:pt x="7046" y="37712"/>
                  </a:lnTo>
                  <a:lnTo>
                    <a:pt x="6323" y="37524"/>
                  </a:lnTo>
                  <a:lnTo>
                    <a:pt x="5957" y="37462"/>
                  </a:lnTo>
                  <a:lnTo>
                    <a:pt x="5707" y="37435"/>
                  </a:lnTo>
                  <a:lnTo>
                    <a:pt x="5189" y="37453"/>
                  </a:lnTo>
                  <a:lnTo>
                    <a:pt x="4671" y="37569"/>
                  </a:lnTo>
                  <a:lnTo>
                    <a:pt x="4171" y="37757"/>
                  </a:lnTo>
                  <a:lnTo>
                    <a:pt x="3679" y="38025"/>
                  </a:lnTo>
                  <a:lnTo>
                    <a:pt x="3215" y="38346"/>
                  </a:lnTo>
                  <a:lnTo>
                    <a:pt x="2778" y="38730"/>
                  </a:lnTo>
                  <a:lnTo>
                    <a:pt x="2385" y="39159"/>
                  </a:lnTo>
                  <a:lnTo>
                    <a:pt x="2206" y="39391"/>
                  </a:lnTo>
                  <a:lnTo>
                    <a:pt x="1867" y="39855"/>
                  </a:lnTo>
                  <a:lnTo>
                    <a:pt x="1313" y="40775"/>
                  </a:lnTo>
                  <a:lnTo>
                    <a:pt x="974" y="41543"/>
                  </a:lnTo>
                  <a:lnTo>
                    <a:pt x="786" y="42114"/>
                  </a:lnTo>
                  <a:lnTo>
                    <a:pt x="545" y="43079"/>
                  </a:lnTo>
                  <a:lnTo>
                    <a:pt x="420" y="43856"/>
                  </a:lnTo>
                  <a:lnTo>
                    <a:pt x="268" y="44927"/>
                  </a:lnTo>
                  <a:lnTo>
                    <a:pt x="81" y="46981"/>
                  </a:lnTo>
                  <a:lnTo>
                    <a:pt x="0" y="48928"/>
                  </a:lnTo>
                  <a:lnTo>
                    <a:pt x="18" y="50750"/>
                  </a:lnTo>
                  <a:lnTo>
                    <a:pt x="107" y="52455"/>
                  </a:lnTo>
                  <a:lnTo>
                    <a:pt x="268" y="54036"/>
                  </a:lnTo>
                  <a:lnTo>
                    <a:pt x="491" y="55492"/>
                  </a:lnTo>
                  <a:lnTo>
                    <a:pt x="750" y="56813"/>
                  </a:lnTo>
                  <a:lnTo>
                    <a:pt x="1027" y="58010"/>
                  </a:lnTo>
                  <a:lnTo>
                    <a:pt x="1331" y="59064"/>
                  </a:lnTo>
                  <a:lnTo>
                    <a:pt x="1768" y="60394"/>
                  </a:lnTo>
                  <a:lnTo>
                    <a:pt x="2492" y="62118"/>
                  </a:lnTo>
                  <a:lnTo>
                    <a:pt x="2608" y="62332"/>
                  </a:lnTo>
                  <a:lnTo>
                    <a:pt x="3019" y="61957"/>
                  </a:lnTo>
                  <a:lnTo>
                    <a:pt x="3956" y="60992"/>
                  </a:lnTo>
                  <a:lnTo>
                    <a:pt x="4974" y="59840"/>
                  </a:lnTo>
                  <a:lnTo>
                    <a:pt x="6019" y="58563"/>
                  </a:lnTo>
                  <a:lnTo>
                    <a:pt x="7046" y="57233"/>
                  </a:lnTo>
                  <a:lnTo>
                    <a:pt x="8002" y="55911"/>
                  </a:lnTo>
                  <a:lnTo>
                    <a:pt x="8814" y="54670"/>
                  </a:lnTo>
                  <a:lnTo>
                    <a:pt x="9457" y="53563"/>
                  </a:lnTo>
                  <a:lnTo>
                    <a:pt x="9671" y="53098"/>
                  </a:lnTo>
                  <a:lnTo>
                    <a:pt x="9850" y="52714"/>
                  </a:lnTo>
                  <a:lnTo>
                    <a:pt x="10270" y="52009"/>
                  </a:lnTo>
                  <a:lnTo>
                    <a:pt x="10752" y="51357"/>
                  </a:lnTo>
                  <a:lnTo>
                    <a:pt x="11297" y="50777"/>
                  </a:lnTo>
                  <a:lnTo>
                    <a:pt x="11895" y="50241"/>
                  </a:lnTo>
                  <a:lnTo>
                    <a:pt x="12538" y="49759"/>
                  </a:lnTo>
                  <a:lnTo>
                    <a:pt x="13226" y="49321"/>
                  </a:lnTo>
                  <a:lnTo>
                    <a:pt x="13940" y="48928"/>
                  </a:lnTo>
                  <a:lnTo>
                    <a:pt x="15074" y="48392"/>
                  </a:lnTo>
                  <a:lnTo>
                    <a:pt x="16646" y="47794"/>
                  </a:lnTo>
                  <a:lnTo>
                    <a:pt x="19039" y="47017"/>
                  </a:lnTo>
                  <a:lnTo>
                    <a:pt x="20575" y="46544"/>
                  </a:lnTo>
                  <a:lnTo>
                    <a:pt x="21370" y="46294"/>
                  </a:lnTo>
                  <a:lnTo>
                    <a:pt x="22557" y="45865"/>
                  </a:lnTo>
                  <a:lnTo>
                    <a:pt x="23325" y="45499"/>
                  </a:lnTo>
                  <a:lnTo>
                    <a:pt x="23700" y="45285"/>
                  </a:lnTo>
                  <a:lnTo>
                    <a:pt x="23986" y="45097"/>
                  </a:lnTo>
                  <a:lnTo>
                    <a:pt x="24531" y="44668"/>
                  </a:lnTo>
                  <a:lnTo>
                    <a:pt x="25040" y="44186"/>
                  </a:lnTo>
                  <a:lnTo>
                    <a:pt x="25504" y="43650"/>
                  </a:lnTo>
                  <a:lnTo>
                    <a:pt x="25915" y="43070"/>
                  </a:lnTo>
                  <a:lnTo>
                    <a:pt x="26272" y="42454"/>
                  </a:lnTo>
                  <a:lnTo>
                    <a:pt x="26576" y="41802"/>
                  </a:lnTo>
                  <a:lnTo>
                    <a:pt x="26808" y="41132"/>
                  </a:lnTo>
                  <a:lnTo>
                    <a:pt x="26897" y="40793"/>
                  </a:lnTo>
                  <a:lnTo>
                    <a:pt x="26969" y="40454"/>
                  </a:lnTo>
                  <a:lnTo>
                    <a:pt x="27067" y="39784"/>
                  </a:lnTo>
                  <a:lnTo>
                    <a:pt x="27156" y="38766"/>
                  </a:lnTo>
                  <a:lnTo>
                    <a:pt x="27219" y="37417"/>
                  </a:lnTo>
                  <a:lnTo>
                    <a:pt x="27308" y="36399"/>
                  </a:lnTo>
                  <a:lnTo>
                    <a:pt x="27415" y="35730"/>
                  </a:lnTo>
                  <a:lnTo>
                    <a:pt x="27487" y="35390"/>
                  </a:lnTo>
                  <a:lnTo>
                    <a:pt x="27612" y="34944"/>
                  </a:lnTo>
                  <a:lnTo>
                    <a:pt x="27960" y="34078"/>
                  </a:lnTo>
                  <a:lnTo>
                    <a:pt x="28407" y="33256"/>
                  </a:lnTo>
                  <a:lnTo>
                    <a:pt x="28951" y="32488"/>
                  </a:lnTo>
                  <a:lnTo>
                    <a:pt x="29576" y="31791"/>
                  </a:lnTo>
                  <a:lnTo>
                    <a:pt x="30255" y="31157"/>
                  </a:lnTo>
                  <a:lnTo>
                    <a:pt x="30996" y="30604"/>
                  </a:lnTo>
                  <a:lnTo>
                    <a:pt x="31782" y="30139"/>
                  </a:lnTo>
                  <a:lnTo>
                    <a:pt x="32184" y="29943"/>
                  </a:lnTo>
                  <a:lnTo>
                    <a:pt x="32720" y="29711"/>
                  </a:lnTo>
                  <a:lnTo>
                    <a:pt x="33818" y="29327"/>
                  </a:lnTo>
                  <a:lnTo>
                    <a:pt x="34934" y="28979"/>
                  </a:lnTo>
                  <a:lnTo>
                    <a:pt x="36033" y="28603"/>
                  </a:lnTo>
                  <a:lnTo>
                    <a:pt x="36577" y="28362"/>
                  </a:lnTo>
                  <a:lnTo>
                    <a:pt x="36845" y="28237"/>
                  </a:lnTo>
                  <a:lnTo>
                    <a:pt x="37372" y="27943"/>
                  </a:lnTo>
                  <a:lnTo>
                    <a:pt x="37890" y="27594"/>
                  </a:lnTo>
                  <a:lnTo>
                    <a:pt x="38372" y="27201"/>
                  </a:lnTo>
                  <a:lnTo>
                    <a:pt x="38810" y="26764"/>
                  </a:lnTo>
                  <a:lnTo>
                    <a:pt x="39185" y="26273"/>
                  </a:lnTo>
                  <a:lnTo>
                    <a:pt x="39498" y="25746"/>
                  </a:lnTo>
                  <a:lnTo>
                    <a:pt x="39730" y="25183"/>
                  </a:lnTo>
                  <a:lnTo>
                    <a:pt x="39801" y="24880"/>
                  </a:lnTo>
                  <a:lnTo>
                    <a:pt x="39855" y="24621"/>
                  </a:lnTo>
                  <a:lnTo>
                    <a:pt x="39899" y="24103"/>
                  </a:lnTo>
                  <a:lnTo>
                    <a:pt x="39873" y="23326"/>
                  </a:lnTo>
                  <a:lnTo>
                    <a:pt x="39739" y="22308"/>
                  </a:lnTo>
                  <a:lnTo>
                    <a:pt x="39614" y="21272"/>
                  </a:lnTo>
                  <a:lnTo>
                    <a:pt x="39605" y="20745"/>
                  </a:lnTo>
                  <a:lnTo>
                    <a:pt x="39631" y="20325"/>
                  </a:lnTo>
                  <a:lnTo>
                    <a:pt x="39783" y="19495"/>
                  </a:lnTo>
                  <a:lnTo>
                    <a:pt x="40069" y="18682"/>
                  </a:lnTo>
                  <a:lnTo>
                    <a:pt x="40444" y="17896"/>
                  </a:lnTo>
                  <a:lnTo>
                    <a:pt x="40917" y="17155"/>
                  </a:lnTo>
                  <a:lnTo>
                    <a:pt x="41462" y="16450"/>
                  </a:lnTo>
                  <a:lnTo>
                    <a:pt x="42060" y="15798"/>
                  </a:lnTo>
                  <a:lnTo>
                    <a:pt x="42694" y="15191"/>
                  </a:lnTo>
                  <a:lnTo>
                    <a:pt x="43025" y="14914"/>
                  </a:lnTo>
                  <a:lnTo>
                    <a:pt x="43695" y="14378"/>
                  </a:lnTo>
                  <a:lnTo>
                    <a:pt x="45097" y="13414"/>
                  </a:lnTo>
                  <a:lnTo>
                    <a:pt x="46508" y="12467"/>
                  </a:lnTo>
                  <a:lnTo>
                    <a:pt x="47892" y="11476"/>
                  </a:lnTo>
                  <a:lnTo>
                    <a:pt x="48544" y="10922"/>
                  </a:lnTo>
                  <a:lnTo>
                    <a:pt x="48874" y="10636"/>
                  </a:lnTo>
                  <a:lnTo>
                    <a:pt x="49490" y="10002"/>
                  </a:lnTo>
                  <a:lnTo>
                    <a:pt x="50062" y="9315"/>
                  </a:lnTo>
                  <a:lnTo>
                    <a:pt x="50562" y="8583"/>
                  </a:lnTo>
                  <a:lnTo>
                    <a:pt x="50990" y="7815"/>
                  </a:lnTo>
                  <a:lnTo>
                    <a:pt x="51321" y="7011"/>
                  </a:lnTo>
                  <a:lnTo>
                    <a:pt x="51544" y="6189"/>
                  </a:lnTo>
                  <a:lnTo>
                    <a:pt x="51633" y="5359"/>
                  </a:lnTo>
                  <a:lnTo>
                    <a:pt x="51616" y="4939"/>
                  </a:lnTo>
                  <a:lnTo>
                    <a:pt x="51571" y="4519"/>
                  </a:lnTo>
                  <a:lnTo>
                    <a:pt x="51374" y="3743"/>
                  </a:lnTo>
                  <a:lnTo>
                    <a:pt x="51053" y="3028"/>
                  </a:lnTo>
                  <a:lnTo>
                    <a:pt x="50624" y="2385"/>
                  </a:lnTo>
                  <a:lnTo>
                    <a:pt x="50097" y="1814"/>
                  </a:lnTo>
                  <a:lnTo>
                    <a:pt x="49508" y="1323"/>
                  </a:lnTo>
                  <a:lnTo>
                    <a:pt x="48856" y="903"/>
                  </a:lnTo>
                  <a:lnTo>
                    <a:pt x="48160" y="555"/>
                  </a:lnTo>
                  <a:lnTo>
                    <a:pt x="47802" y="412"/>
                  </a:lnTo>
                  <a:lnTo>
                    <a:pt x="47356" y="260"/>
                  </a:lnTo>
                  <a:lnTo>
                    <a:pt x="46436" y="46"/>
                  </a:lnTo>
                  <a:lnTo>
                    <a:pt x="457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16"/>
            <p:cNvSpPr/>
            <p:nvPr/>
          </p:nvSpPr>
          <p:spPr>
            <a:xfrm rot="605612">
              <a:off x="-629345" y="1009507"/>
              <a:ext cx="2009684" cy="2543136"/>
            </a:xfrm>
            <a:custGeom>
              <a:avLst/>
              <a:gdLst/>
              <a:ahLst/>
              <a:cxnLst/>
              <a:rect l="l" t="t" r="r" b="b"/>
              <a:pathLst>
                <a:path w="46883" h="63922" extrusionOk="0">
                  <a:moveTo>
                    <a:pt x="42685" y="1"/>
                  </a:moveTo>
                  <a:lnTo>
                    <a:pt x="42587" y="36"/>
                  </a:lnTo>
                  <a:lnTo>
                    <a:pt x="42551" y="99"/>
                  </a:lnTo>
                  <a:lnTo>
                    <a:pt x="42212" y="813"/>
                  </a:lnTo>
                  <a:lnTo>
                    <a:pt x="41587" y="2260"/>
                  </a:lnTo>
                  <a:lnTo>
                    <a:pt x="40703" y="4466"/>
                  </a:lnTo>
                  <a:lnTo>
                    <a:pt x="40167" y="5948"/>
                  </a:lnTo>
                  <a:lnTo>
                    <a:pt x="38292" y="7582"/>
                  </a:lnTo>
                  <a:lnTo>
                    <a:pt x="34622" y="10940"/>
                  </a:lnTo>
                  <a:lnTo>
                    <a:pt x="32818" y="12672"/>
                  </a:lnTo>
                  <a:lnTo>
                    <a:pt x="32836" y="11851"/>
                  </a:lnTo>
                  <a:lnTo>
                    <a:pt x="32961" y="10190"/>
                  </a:lnTo>
                  <a:lnTo>
                    <a:pt x="33202" y="8538"/>
                  </a:lnTo>
                  <a:lnTo>
                    <a:pt x="33577" y="6886"/>
                  </a:lnTo>
                  <a:lnTo>
                    <a:pt x="33818" y="6073"/>
                  </a:lnTo>
                  <a:lnTo>
                    <a:pt x="33836" y="6011"/>
                  </a:lnTo>
                  <a:lnTo>
                    <a:pt x="33782" y="5912"/>
                  </a:lnTo>
                  <a:lnTo>
                    <a:pt x="33693" y="5877"/>
                  </a:lnTo>
                  <a:lnTo>
                    <a:pt x="33604" y="5921"/>
                  </a:lnTo>
                  <a:lnTo>
                    <a:pt x="33577" y="5984"/>
                  </a:lnTo>
                  <a:lnTo>
                    <a:pt x="33327" y="6841"/>
                  </a:lnTo>
                  <a:lnTo>
                    <a:pt x="32934" y="8574"/>
                  </a:lnTo>
                  <a:lnTo>
                    <a:pt x="32675" y="10324"/>
                  </a:lnTo>
                  <a:lnTo>
                    <a:pt x="32559" y="12065"/>
                  </a:lnTo>
                  <a:lnTo>
                    <a:pt x="32550" y="12931"/>
                  </a:lnTo>
                  <a:lnTo>
                    <a:pt x="32210" y="13262"/>
                  </a:lnTo>
                  <a:lnTo>
                    <a:pt x="31871" y="13601"/>
                  </a:lnTo>
                  <a:lnTo>
                    <a:pt x="30871" y="14592"/>
                  </a:lnTo>
                  <a:lnTo>
                    <a:pt x="29880" y="15592"/>
                  </a:lnTo>
                  <a:lnTo>
                    <a:pt x="29862" y="15592"/>
                  </a:lnTo>
                  <a:lnTo>
                    <a:pt x="29853" y="15601"/>
                  </a:lnTo>
                  <a:lnTo>
                    <a:pt x="29782" y="15646"/>
                  </a:lnTo>
                  <a:lnTo>
                    <a:pt x="29764" y="15709"/>
                  </a:lnTo>
                  <a:lnTo>
                    <a:pt x="28317" y="17191"/>
                  </a:lnTo>
                  <a:lnTo>
                    <a:pt x="26879" y="18709"/>
                  </a:lnTo>
                  <a:lnTo>
                    <a:pt x="26879" y="18289"/>
                  </a:lnTo>
                  <a:lnTo>
                    <a:pt x="26924" y="17459"/>
                  </a:lnTo>
                  <a:lnTo>
                    <a:pt x="27022" y="16628"/>
                  </a:lnTo>
                  <a:lnTo>
                    <a:pt x="27156" y="15807"/>
                  </a:lnTo>
                  <a:lnTo>
                    <a:pt x="27433" y="14574"/>
                  </a:lnTo>
                  <a:lnTo>
                    <a:pt x="27951" y="12949"/>
                  </a:lnTo>
                  <a:lnTo>
                    <a:pt x="28263" y="12154"/>
                  </a:lnTo>
                  <a:lnTo>
                    <a:pt x="28281" y="12083"/>
                  </a:lnTo>
                  <a:lnTo>
                    <a:pt x="28237" y="11994"/>
                  </a:lnTo>
                  <a:lnTo>
                    <a:pt x="28147" y="11958"/>
                  </a:lnTo>
                  <a:lnTo>
                    <a:pt x="28049" y="12003"/>
                  </a:lnTo>
                  <a:lnTo>
                    <a:pt x="28013" y="12056"/>
                  </a:lnTo>
                  <a:lnTo>
                    <a:pt x="27692" y="12905"/>
                  </a:lnTo>
                  <a:lnTo>
                    <a:pt x="27281" y="14190"/>
                  </a:lnTo>
                  <a:lnTo>
                    <a:pt x="27049" y="15057"/>
                  </a:lnTo>
                  <a:lnTo>
                    <a:pt x="26870" y="15923"/>
                  </a:lnTo>
                  <a:lnTo>
                    <a:pt x="26736" y="16798"/>
                  </a:lnTo>
                  <a:lnTo>
                    <a:pt x="26647" y="17673"/>
                  </a:lnTo>
                  <a:lnTo>
                    <a:pt x="26611" y="18548"/>
                  </a:lnTo>
                  <a:lnTo>
                    <a:pt x="26611" y="18995"/>
                  </a:lnTo>
                  <a:lnTo>
                    <a:pt x="25424" y="20272"/>
                  </a:lnTo>
                  <a:lnTo>
                    <a:pt x="24254" y="21567"/>
                  </a:lnTo>
                  <a:lnTo>
                    <a:pt x="24191" y="21602"/>
                  </a:lnTo>
                  <a:lnTo>
                    <a:pt x="24156" y="21674"/>
                  </a:lnTo>
                  <a:lnTo>
                    <a:pt x="22977" y="22995"/>
                  </a:lnTo>
                  <a:lnTo>
                    <a:pt x="21807" y="24335"/>
                  </a:lnTo>
                  <a:lnTo>
                    <a:pt x="21012" y="25255"/>
                  </a:lnTo>
                  <a:lnTo>
                    <a:pt x="20218" y="26183"/>
                  </a:lnTo>
                  <a:lnTo>
                    <a:pt x="20164" y="25674"/>
                  </a:lnTo>
                  <a:lnTo>
                    <a:pt x="20128" y="24683"/>
                  </a:lnTo>
                  <a:lnTo>
                    <a:pt x="20146" y="23692"/>
                  </a:lnTo>
                  <a:lnTo>
                    <a:pt x="20226" y="22701"/>
                  </a:lnTo>
                  <a:lnTo>
                    <a:pt x="20360" y="21709"/>
                  </a:lnTo>
                  <a:lnTo>
                    <a:pt x="20539" y="20727"/>
                  </a:lnTo>
                  <a:lnTo>
                    <a:pt x="20905" y="19227"/>
                  </a:lnTo>
                  <a:lnTo>
                    <a:pt x="21200" y="18227"/>
                  </a:lnTo>
                  <a:lnTo>
                    <a:pt x="21218" y="18155"/>
                  </a:lnTo>
                  <a:lnTo>
                    <a:pt x="21173" y="18066"/>
                  </a:lnTo>
                  <a:lnTo>
                    <a:pt x="21075" y="18030"/>
                  </a:lnTo>
                  <a:lnTo>
                    <a:pt x="20986" y="18066"/>
                  </a:lnTo>
                  <a:lnTo>
                    <a:pt x="20959" y="18129"/>
                  </a:lnTo>
                  <a:lnTo>
                    <a:pt x="20646" y="19182"/>
                  </a:lnTo>
                  <a:lnTo>
                    <a:pt x="20271" y="20745"/>
                  </a:lnTo>
                  <a:lnTo>
                    <a:pt x="20084" y="21781"/>
                  </a:lnTo>
                  <a:lnTo>
                    <a:pt x="19950" y="22817"/>
                  </a:lnTo>
                  <a:lnTo>
                    <a:pt x="19869" y="23853"/>
                  </a:lnTo>
                  <a:lnTo>
                    <a:pt x="19860" y="24889"/>
                  </a:lnTo>
                  <a:lnTo>
                    <a:pt x="19914" y="25933"/>
                  </a:lnTo>
                  <a:lnTo>
                    <a:pt x="19967" y="26460"/>
                  </a:lnTo>
                  <a:lnTo>
                    <a:pt x="18137" y="28594"/>
                  </a:lnTo>
                  <a:lnTo>
                    <a:pt x="15431" y="31845"/>
                  </a:lnTo>
                  <a:lnTo>
                    <a:pt x="13690" y="34060"/>
                  </a:lnTo>
                  <a:lnTo>
                    <a:pt x="12850" y="35185"/>
                  </a:lnTo>
                  <a:lnTo>
                    <a:pt x="12770" y="34176"/>
                  </a:lnTo>
                  <a:lnTo>
                    <a:pt x="12699" y="32140"/>
                  </a:lnTo>
                  <a:lnTo>
                    <a:pt x="12734" y="30095"/>
                  </a:lnTo>
                  <a:lnTo>
                    <a:pt x="12868" y="28041"/>
                  </a:lnTo>
                  <a:lnTo>
                    <a:pt x="12975" y="27005"/>
                  </a:lnTo>
                  <a:lnTo>
                    <a:pt x="12975" y="26942"/>
                  </a:lnTo>
                  <a:lnTo>
                    <a:pt x="12904" y="26871"/>
                  </a:lnTo>
                  <a:lnTo>
                    <a:pt x="12806" y="26862"/>
                  </a:lnTo>
                  <a:lnTo>
                    <a:pt x="12725" y="26925"/>
                  </a:lnTo>
                  <a:lnTo>
                    <a:pt x="12707" y="26996"/>
                  </a:lnTo>
                  <a:lnTo>
                    <a:pt x="12591" y="28068"/>
                  </a:lnTo>
                  <a:lnTo>
                    <a:pt x="12457" y="30220"/>
                  </a:lnTo>
                  <a:lnTo>
                    <a:pt x="12431" y="32354"/>
                  </a:lnTo>
                  <a:lnTo>
                    <a:pt x="12511" y="34470"/>
                  </a:lnTo>
                  <a:lnTo>
                    <a:pt x="12600" y="35524"/>
                  </a:lnTo>
                  <a:lnTo>
                    <a:pt x="12395" y="35819"/>
                  </a:lnTo>
                  <a:lnTo>
                    <a:pt x="12181" y="36105"/>
                  </a:lnTo>
                  <a:lnTo>
                    <a:pt x="11761" y="36703"/>
                  </a:lnTo>
                  <a:lnTo>
                    <a:pt x="10957" y="37917"/>
                  </a:lnTo>
                  <a:lnTo>
                    <a:pt x="9814" y="39784"/>
                  </a:lnTo>
                  <a:lnTo>
                    <a:pt x="8394" y="42347"/>
                  </a:lnTo>
                  <a:lnTo>
                    <a:pt x="7064" y="44963"/>
                  </a:lnTo>
                  <a:lnTo>
                    <a:pt x="6430" y="46276"/>
                  </a:lnTo>
                  <a:lnTo>
                    <a:pt x="6331" y="45713"/>
                  </a:lnTo>
                  <a:lnTo>
                    <a:pt x="6108" y="44588"/>
                  </a:lnTo>
                  <a:lnTo>
                    <a:pt x="5822" y="43499"/>
                  </a:lnTo>
                  <a:lnTo>
                    <a:pt x="5483" y="42436"/>
                  </a:lnTo>
                  <a:lnTo>
                    <a:pt x="5081" y="41409"/>
                  </a:lnTo>
                  <a:lnTo>
                    <a:pt x="4617" y="40427"/>
                  </a:lnTo>
                  <a:lnTo>
                    <a:pt x="4081" y="39480"/>
                  </a:lnTo>
                  <a:lnTo>
                    <a:pt x="3465" y="38587"/>
                  </a:lnTo>
                  <a:lnTo>
                    <a:pt x="3126" y="38167"/>
                  </a:lnTo>
                  <a:lnTo>
                    <a:pt x="3081" y="38123"/>
                  </a:lnTo>
                  <a:lnTo>
                    <a:pt x="2983" y="38132"/>
                  </a:lnTo>
                  <a:lnTo>
                    <a:pt x="2893" y="38203"/>
                  </a:lnTo>
                  <a:lnTo>
                    <a:pt x="2876" y="38310"/>
                  </a:lnTo>
                  <a:lnTo>
                    <a:pt x="2902" y="38364"/>
                  </a:lnTo>
                  <a:lnTo>
                    <a:pt x="3251" y="38792"/>
                  </a:lnTo>
                  <a:lnTo>
                    <a:pt x="3876" y="39712"/>
                  </a:lnTo>
                  <a:lnTo>
                    <a:pt x="4420" y="40686"/>
                  </a:lnTo>
                  <a:lnTo>
                    <a:pt x="4894" y="41695"/>
                  </a:lnTo>
                  <a:lnTo>
                    <a:pt x="5296" y="42757"/>
                  </a:lnTo>
                  <a:lnTo>
                    <a:pt x="5635" y="43847"/>
                  </a:lnTo>
                  <a:lnTo>
                    <a:pt x="5903" y="44972"/>
                  </a:lnTo>
                  <a:lnTo>
                    <a:pt x="6126" y="46133"/>
                  </a:lnTo>
                  <a:lnTo>
                    <a:pt x="6215" y="46722"/>
                  </a:lnTo>
                  <a:lnTo>
                    <a:pt x="5563" y="48089"/>
                  </a:lnTo>
                  <a:lnTo>
                    <a:pt x="4921" y="49446"/>
                  </a:lnTo>
                  <a:lnTo>
                    <a:pt x="4108" y="51178"/>
                  </a:lnTo>
                  <a:lnTo>
                    <a:pt x="2965" y="53804"/>
                  </a:lnTo>
                  <a:lnTo>
                    <a:pt x="2259" y="55572"/>
                  </a:lnTo>
                  <a:lnTo>
                    <a:pt x="1616" y="57367"/>
                  </a:lnTo>
                  <a:lnTo>
                    <a:pt x="1045" y="59171"/>
                  </a:lnTo>
                  <a:lnTo>
                    <a:pt x="554" y="60992"/>
                  </a:lnTo>
                  <a:lnTo>
                    <a:pt x="152" y="62841"/>
                  </a:lnTo>
                  <a:lnTo>
                    <a:pt x="0" y="63778"/>
                  </a:lnTo>
                  <a:lnTo>
                    <a:pt x="0" y="63841"/>
                  </a:lnTo>
                  <a:lnTo>
                    <a:pt x="63" y="63912"/>
                  </a:lnTo>
                  <a:lnTo>
                    <a:pt x="161" y="63921"/>
                  </a:lnTo>
                  <a:lnTo>
                    <a:pt x="250" y="63859"/>
                  </a:lnTo>
                  <a:lnTo>
                    <a:pt x="268" y="63787"/>
                  </a:lnTo>
                  <a:lnTo>
                    <a:pt x="447" y="62725"/>
                  </a:lnTo>
                  <a:lnTo>
                    <a:pt x="920" y="60608"/>
                  </a:lnTo>
                  <a:lnTo>
                    <a:pt x="1509" y="58528"/>
                  </a:lnTo>
                  <a:lnTo>
                    <a:pt x="2206" y="56465"/>
                  </a:lnTo>
                  <a:lnTo>
                    <a:pt x="2983" y="54438"/>
                  </a:lnTo>
                  <a:lnTo>
                    <a:pt x="3840" y="52420"/>
                  </a:lnTo>
                  <a:lnTo>
                    <a:pt x="5206" y="49437"/>
                  </a:lnTo>
                  <a:lnTo>
                    <a:pt x="6162" y="47463"/>
                  </a:lnTo>
                  <a:lnTo>
                    <a:pt x="6314" y="47160"/>
                  </a:lnTo>
                  <a:lnTo>
                    <a:pt x="6465" y="46856"/>
                  </a:lnTo>
                  <a:lnTo>
                    <a:pt x="6483" y="46829"/>
                  </a:lnTo>
                  <a:lnTo>
                    <a:pt x="6492" y="46794"/>
                  </a:lnTo>
                  <a:lnTo>
                    <a:pt x="7090" y="45588"/>
                  </a:lnTo>
                  <a:lnTo>
                    <a:pt x="8296" y="43213"/>
                  </a:lnTo>
                  <a:lnTo>
                    <a:pt x="8921" y="42034"/>
                  </a:lnTo>
                  <a:lnTo>
                    <a:pt x="9537" y="41739"/>
                  </a:lnTo>
                  <a:lnTo>
                    <a:pt x="10761" y="41257"/>
                  </a:lnTo>
                  <a:lnTo>
                    <a:pt x="11984" y="40891"/>
                  </a:lnTo>
                  <a:lnTo>
                    <a:pt x="13208" y="40632"/>
                  </a:lnTo>
                  <a:lnTo>
                    <a:pt x="14431" y="40471"/>
                  </a:lnTo>
                  <a:lnTo>
                    <a:pt x="15663" y="40382"/>
                  </a:lnTo>
                  <a:lnTo>
                    <a:pt x="16896" y="40382"/>
                  </a:lnTo>
                  <a:lnTo>
                    <a:pt x="18146" y="40436"/>
                  </a:lnTo>
                  <a:lnTo>
                    <a:pt x="18771" y="40489"/>
                  </a:lnTo>
                  <a:lnTo>
                    <a:pt x="18833" y="40489"/>
                  </a:lnTo>
                  <a:lnTo>
                    <a:pt x="18914" y="40409"/>
                  </a:lnTo>
                  <a:lnTo>
                    <a:pt x="18932" y="40302"/>
                  </a:lnTo>
                  <a:lnTo>
                    <a:pt x="18878" y="40212"/>
                  </a:lnTo>
                  <a:lnTo>
                    <a:pt x="18824" y="40194"/>
                  </a:lnTo>
                  <a:lnTo>
                    <a:pt x="18199" y="40150"/>
                  </a:lnTo>
                  <a:lnTo>
                    <a:pt x="16976" y="40087"/>
                  </a:lnTo>
                  <a:lnTo>
                    <a:pt x="15761" y="40087"/>
                  </a:lnTo>
                  <a:lnTo>
                    <a:pt x="14556" y="40168"/>
                  </a:lnTo>
                  <a:lnTo>
                    <a:pt x="13350" y="40319"/>
                  </a:lnTo>
                  <a:lnTo>
                    <a:pt x="12154" y="40561"/>
                  </a:lnTo>
                  <a:lnTo>
                    <a:pt x="10948" y="40909"/>
                  </a:lnTo>
                  <a:lnTo>
                    <a:pt x="9743" y="41355"/>
                  </a:lnTo>
                  <a:lnTo>
                    <a:pt x="9144" y="41623"/>
                  </a:lnTo>
                  <a:lnTo>
                    <a:pt x="9644" y="40703"/>
                  </a:lnTo>
                  <a:lnTo>
                    <a:pt x="10707" y="38882"/>
                  </a:lnTo>
                  <a:lnTo>
                    <a:pt x="11841" y="37096"/>
                  </a:lnTo>
                  <a:lnTo>
                    <a:pt x="13047" y="35363"/>
                  </a:lnTo>
                  <a:lnTo>
                    <a:pt x="13699" y="34515"/>
                  </a:lnTo>
                  <a:lnTo>
                    <a:pt x="15172" y="32622"/>
                  </a:lnTo>
                  <a:lnTo>
                    <a:pt x="16690" y="30755"/>
                  </a:lnTo>
                  <a:lnTo>
                    <a:pt x="17217" y="30648"/>
                  </a:lnTo>
                  <a:lnTo>
                    <a:pt x="18262" y="30470"/>
                  </a:lnTo>
                  <a:lnTo>
                    <a:pt x="19307" y="30345"/>
                  </a:lnTo>
                  <a:lnTo>
                    <a:pt x="20343" y="30273"/>
                  </a:lnTo>
                  <a:lnTo>
                    <a:pt x="21378" y="30246"/>
                  </a:lnTo>
                  <a:lnTo>
                    <a:pt x="22405" y="30273"/>
                  </a:lnTo>
                  <a:lnTo>
                    <a:pt x="23432" y="30354"/>
                  </a:lnTo>
                  <a:lnTo>
                    <a:pt x="24450" y="30470"/>
                  </a:lnTo>
                  <a:lnTo>
                    <a:pt x="24950" y="30550"/>
                  </a:lnTo>
                  <a:lnTo>
                    <a:pt x="25013" y="30550"/>
                  </a:lnTo>
                  <a:lnTo>
                    <a:pt x="25084" y="30479"/>
                  </a:lnTo>
                  <a:lnTo>
                    <a:pt x="25102" y="30372"/>
                  </a:lnTo>
                  <a:lnTo>
                    <a:pt x="25058" y="30273"/>
                  </a:lnTo>
                  <a:lnTo>
                    <a:pt x="25004" y="30255"/>
                  </a:lnTo>
                  <a:lnTo>
                    <a:pt x="24513" y="30184"/>
                  </a:lnTo>
                  <a:lnTo>
                    <a:pt x="23522" y="30059"/>
                  </a:lnTo>
                  <a:lnTo>
                    <a:pt x="22530" y="29988"/>
                  </a:lnTo>
                  <a:lnTo>
                    <a:pt x="21530" y="29952"/>
                  </a:lnTo>
                  <a:lnTo>
                    <a:pt x="20521" y="29970"/>
                  </a:lnTo>
                  <a:lnTo>
                    <a:pt x="19512" y="30032"/>
                  </a:lnTo>
                  <a:lnTo>
                    <a:pt x="18503" y="30139"/>
                  </a:lnTo>
                  <a:lnTo>
                    <a:pt x="17494" y="30300"/>
                  </a:lnTo>
                  <a:lnTo>
                    <a:pt x="16985" y="30407"/>
                  </a:lnTo>
                  <a:lnTo>
                    <a:pt x="16985" y="30407"/>
                  </a:lnTo>
                  <a:lnTo>
                    <a:pt x="18583" y="28469"/>
                  </a:lnTo>
                  <a:lnTo>
                    <a:pt x="21861" y="24656"/>
                  </a:lnTo>
                  <a:lnTo>
                    <a:pt x="23513" y="22781"/>
                  </a:lnTo>
                  <a:lnTo>
                    <a:pt x="23923" y="22317"/>
                  </a:lnTo>
                  <a:lnTo>
                    <a:pt x="24343" y="21861"/>
                  </a:lnTo>
                  <a:lnTo>
                    <a:pt x="25477" y="21933"/>
                  </a:lnTo>
                  <a:lnTo>
                    <a:pt x="27728" y="22004"/>
                  </a:lnTo>
                  <a:lnTo>
                    <a:pt x="29406" y="21951"/>
                  </a:lnTo>
                  <a:lnTo>
                    <a:pt x="30532" y="21852"/>
                  </a:lnTo>
                  <a:lnTo>
                    <a:pt x="31666" y="21674"/>
                  </a:lnTo>
                  <a:lnTo>
                    <a:pt x="32800" y="21415"/>
                  </a:lnTo>
                  <a:lnTo>
                    <a:pt x="33371" y="21245"/>
                  </a:lnTo>
                  <a:lnTo>
                    <a:pt x="33434" y="21218"/>
                  </a:lnTo>
                  <a:lnTo>
                    <a:pt x="33487" y="21120"/>
                  </a:lnTo>
                  <a:lnTo>
                    <a:pt x="33479" y="21013"/>
                  </a:lnTo>
                  <a:lnTo>
                    <a:pt x="33407" y="20950"/>
                  </a:lnTo>
                  <a:lnTo>
                    <a:pt x="33354" y="20959"/>
                  </a:lnTo>
                  <a:lnTo>
                    <a:pt x="32800" y="21129"/>
                  </a:lnTo>
                  <a:lnTo>
                    <a:pt x="31693" y="21379"/>
                  </a:lnTo>
                  <a:lnTo>
                    <a:pt x="30594" y="21549"/>
                  </a:lnTo>
                  <a:lnTo>
                    <a:pt x="29505" y="21656"/>
                  </a:lnTo>
                  <a:lnTo>
                    <a:pt x="27871" y="21709"/>
                  </a:lnTo>
                  <a:lnTo>
                    <a:pt x="25692" y="21647"/>
                  </a:lnTo>
                  <a:lnTo>
                    <a:pt x="24593" y="21576"/>
                  </a:lnTo>
                  <a:lnTo>
                    <a:pt x="25924" y="20111"/>
                  </a:lnTo>
                  <a:lnTo>
                    <a:pt x="28630" y="17244"/>
                  </a:lnTo>
                  <a:lnTo>
                    <a:pt x="30005" y="15834"/>
                  </a:lnTo>
                  <a:lnTo>
                    <a:pt x="30755" y="15530"/>
                  </a:lnTo>
                  <a:lnTo>
                    <a:pt x="32255" y="15003"/>
                  </a:lnTo>
                  <a:lnTo>
                    <a:pt x="33773" y="14601"/>
                  </a:lnTo>
                  <a:lnTo>
                    <a:pt x="35300" y="14342"/>
                  </a:lnTo>
                  <a:lnTo>
                    <a:pt x="36077" y="14280"/>
                  </a:lnTo>
                  <a:lnTo>
                    <a:pt x="36131" y="14271"/>
                  </a:lnTo>
                  <a:lnTo>
                    <a:pt x="36211" y="14182"/>
                  </a:lnTo>
                  <a:lnTo>
                    <a:pt x="36229" y="14074"/>
                  </a:lnTo>
                  <a:lnTo>
                    <a:pt x="36175" y="13994"/>
                  </a:lnTo>
                  <a:lnTo>
                    <a:pt x="36122" y="13985"/>
                  </a:lnTo>
                  <a:lnTo>
                    <a:pt x="35407" y="14039"/>
                  </a:lnTo>
                  <a:lnTo>
                    <a:pt x="33996" y="14262"/>
                  </a:lnTo>
                  <a:lnTo>
                    <a:pt x="32586" y="14610"/>
                  </a:lnTo>
                  <a:lnTo>
                    <a:pt x="31201" y="15066"/>
                  </a:lnTo>
                  <a:lnTo>
                    <a:pt x="30505" y="15333"/>
                  </a:lnTo>
                  <a:lnTo>
                    <a:pt x="30505" y="15333"/>
                  </a:lnTo>
                  <a:lnTo>
                    <a:pt x="31666" y="14164"/>
                  </a:lnTo>
                  <a:lnTo>
                    <a:pt x="34032" y="11878"/>
                  </a:lnTo>
                  <a:lnTo>
                    <a:pt x="35220" y="10752"/>
                  </a:lnTo>
                  <a:lnTo>
                    <a:pt x="35738" y="10467"/>
                  </a:lnTo>
                  <a:lnTo>
                    <a:pt x="36774" y="9976"/>
                  </a:lnTo>
                  <a:lnTo>
                    <a:pt x="37810" y="9565"/>
                  </a:lnTo>
                  <a:lnTo>
                    <a:pt x="38863" y="9216"/>
                  </a:lnTo>
                  <a:lnTo>
                    <a:pt x="40444" y="8779"/>
                  </a:lnTo>
                  <a:lnTo>
                    <a:pt x="42587" y="8315"/>
                  </a:lnTo>
                  <a:lnTo>
                    <a:pt x="43677" y="8100"/>
                  </a:lnTo>
                  <a:lnTo>
                    <a:pt x="43739" y="8082"/>
                  </a:lnTo>
                  <a:lnTo>
                    <a:pt x="43793" y="7984"/>
                  </a:lnTo>
                  <a:lnTo>
                    <a:pt x="43784" y="7877"/>
                  </a:lnTo>
                  <a:lnTo>
                    <a:pt x="43712" y="7814"/>
                  </a:lnTo>
                  <a:lnTo>
                    <a:pt x="43650" y="7814"/>
                  </a:lnTo>
                  <a:lnTo>
                    <a:pt x="42667" y="8011"/>
                  </a:lnTo>
                  <a:lnTo>
                    <a:pt x="40721" y="8422"/>
                  </a:lnTo>
                  <a:lnTo>
                    <a:pt x="39283" y="8797"/>
                  </a:lnTo>
                  <a:lnTo>
                    <a:pt x="38336" y="9083"/>
                  </a:lnTo>
                  <a:lnTo>
                    <a:pt x="37390" y="9422"/>
                  </a:lnTo>
                  <a:lnTo>
                    <a:pt x="36452" y="9815"/>
                  </a:lnTo>
                  <a:lnTo>
                    <a:pt x="35988" y="10038"/>
                  </a:lnTo>
                  <a:lnTo>
                    <a:pt x="36997" y="9109"/>
                  </a:lnTo>
                  <a:lnTo>
                    <a:pt x="39042" y="7270"/>
                  </a:lnTo>
                  <a:lnTo>
                    <a:pt x="41114" y="5475"/>
                  </a:lnTo>
                  <a:lnTo>
                    <a:pt x="43212" y="3707"/>
                  </a:lnTo>
                  <a:lnTo>
                    <a:pt x="44266" y="2832"/>
                  </a:lnTo>
                  <a:lnTo>
                    <a:pt x="45498" y="2823"/>
                  </a:lnTo>
                  <a:lnTo>
                    <a:pt x="46731" y="2805"/>
                  </a:lnTo>
                  <a:lnTo>
                    <a:pt x="46793" y="2796"/>
                  </a:lnTo>
                  <a:lnTo>
                    <a:pt x="46865" y="2715"/>
                  </a:lnTo>
                  <a:lnTo>
                    <a:pt x="46882" y="2599"/>
                  </a:lnTo>
                  <a:lnTo>
                    <a:pt x="46838" y="2519"/>
                  </a:lnTo>
                  <a:lnTo>
                    <a:pt x="46775" y="2510"/>
                  </a:lnTo>
                  <a:lnTo>
                    <a:pt x="45623" y="2528"/>
                  </a:lnTo>
                  <a:lnTo>
                    <a:pt x="44462" y="2537"/>
                  </a:lnTo>
                  <a:lnTo>
                    <a:pt x="44436" y="2492"/>
                  </a:lnTo>
                  <a:lnTo>
                    <a:pt x="44382" y="2465"/>
                  </a:lnTo>
                  <a:lnTo>
                    <a:pt x="44400" y="2099"/>
                  </a:lnTo>
                  <a:lnTo>
                    <a:pt x="44534" y="1367"/>
                  </a:lnTo>
                  <a:lnTo>
                    <a:pt x="44659" y="1001"/>
                  </a:lnTo>
                  <a:lnTo>
                    <a:pt x="44677" y="938"/>
                  </a:lnTo>
                  <a:lnTo>
                    <a:pt x="44632" y="840"/>
                  </a:lnTo>
                  <a:lnTo>
                    <a:pt x="44543" y="804"/>
                  </a:lnTo>
                  <a:lnTo>
                    <a:pt x="44445" y="849"/>
                  </a:lnTo>
                  <a:lnTo>
                    <a:pt x="44418" y="903"/>
                  </a:lnTo>
                  <a:lnTo>
                    <a:pt x="44275" y="1331"/>
                  </a:lnTo>
                  <a:lnTo>
                    <a:pt x="44123" y="2180"/>
                  </a:lnTo>
                  <a:lnTo>
                    <a:pt x="44105" y="2608"/>
                  </a:lnTo>
                  <a:lnTo>
                    <a:pt x="44105" y="2626"/>
                  </a:lnTo>
                  <a:lnTo>
                    <a:pt x="44096" y="2635"/>
                  </a:lnTo>
                  <a:lnTo>
                    <a:pt x="42319" y="4100"/>
                  </a:lnTo>
                  <a:lnTo>
                    <a:pt x="40569" y="5591"/>
                  </a:lnTo>
                  <a:lnTo>
                    <a:pt x="40569" y="5591"/>
                  </a:lnTo>
                  <a:lnTo>
                    <a:pt x="41078" y="4225"/>
                  </a:lnTo>
                  <a:lnTo>
                    <a:pt x="42176" y="1519"/>
                  </a:lnTo>
                  <a:lnTo>
                    <a:pt x="42792" y="188"/>
                  </a:lnTo>
                  <a:lnTo>
                    <a:pt x="42810" y="126"/>
                  </a:lnTo>
                  <a:lnTo>
                    <a:pt x="42775" y="36"/>
                  </a:lnTo>
                  <a:lnTo>
                    <a:pt x="4268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5" name="Google Shape;665;p16"/>
          <p:cNvGrpSpPr/>
          <p:nvPr/>
        </p:nvGrpSpPr>
        <p:grpSpPr>
          <a:xfrm flipH="1">
            <a:off x="7955603" y="189418"/>
            <a:ext cx="2401028" cy="2806260"/>
            <a:chOff x="-129354" y="2594331"/>
            <a:chExt cx="2401028" cy="2806260"/>
          </a:xfrm>
        </p:grpSpPr>
        <p:sp>
          <p:nvSpPr>
            <p:cNvPr id="666" name="Google Shape;666;p16"/>
            <p:cNvSpPr/>
            <p:nvPr/>
          </p:nvSpPr>
          <p:spPr>
            <a:xfrm rot="3797110">
              <a:off x="285815" y="3323839"/>
              <a:ext cx="1570688" cy="1897470"/>
            </a:xfrm>
            <a:custGeom>
              <a:avLst/>
              <a:gdLst/>
              <a:ahLst/>
              <a:cxnLst/>
              <a:rect l="l" t="t" r="r" b="b"/>
              <a:pathLst>
                <a:path w="44249" h="53455" extrusionOk="0">
                  <a:moveTo>
                    <a:pt x="215" y="0"/>
                  </a:moveTo>
                  <a:lnTo>
                    <a:pt x="81" y="9"/>
                  </a:lnTo>
                  <a:lnTo>
                    <a:pt x="0" y="72"/>
                  </a:lnTo>
                  <a:lnTo>
                    <a:pt x="9" y="134"/>
                  </a:lnTo>
                  <a:lnTo>
                    <a:pt x="670" y="1697"/>
                  </a:lnTo>
                  <a:lnTo>
                    <a:pt x="2081" y="4814"/>
                  </a:lnTo>
                  <a:lnTo>
                    <a:pt x="3608" y="7921"/>
                  </a:lnTo>
                  <a:lnTo>
                    <a:pt x="5260" y="11011"/>
                  </a:lnTo>
                  <a:lnTo>
                    <a:pt x="6135" y="12547"/>
                  </a:lnTo>
                  <a:lnTo>
                    <a:pt x="6939" y="13922"/>
                  </a:lnTo>
                  <a:lnTo>
                    <a:pt x="8609" y="16637"/>
                  </a:lnTo>
                  <a:lnTo>
                    <a:pt x="10377" y="19343"/>
                  </a:lnTo>
                  <a:lnTo>
                    <a:pt x="12234" y="22030"/>
                  </a:lnTo>
                  <a:lnTo>
                    <a:pt x="14181" y="24692"/>
                  </a:lnTo>
                  <a:lnTo>
                    <a:pt x="16217" y="27335"/>
                  </a:lnTo>
                  <a:lnTo>
                    <a:pt x="18343" y="29951"/>
                  </a:lnTo>
                  <a:lnTo>
                    <a:pt x="20548" y="32541"/>
                  </a:lnTo>
                  <a:lnTo>
                    <a:pt x="21691" y="33827"/>
                  </a:lnTo>
                  <a:lnTo>
                    <a:pt x="22852" y="35104"/>
                  </a:lnTo>
                  <a:lnTo>
                    <a:pt x="25236" y="37649"/>
                  </a:lnTo>
                  <a:lnTo>
                    <a:pt x="27701" y="40158"/>
                  </a:lnTo>
                  <a:lnTo>
                    <a:pt x="30255" y="42632"/>
                  </a:lnTo>
                  <a:lnTo>
                    <a:pt x="31568" y="43855"/>
                  </a:lnTo>
                  <a:lnTo>
                    <a:pt x="32970" y="45132"/>
                  </a:lnTo>
                  <a:lnTo>
                    <a:pt x="35158" y="47008"/>
                  </a:lnTo>
                  <a:lnTo>
                    <a:pt x="36658" y="48240"/>
                  </a:lnTo>
                  <a:lnTo>
                    <a:pt x="38203" y="49445"/>
                  </a:lnTo>
                  <a:lnTo>
                    <a:pt x="39783" y="50624"/>
                  </a:lnTo>
                  <a:lnTo>
                    <a:pt x="41418" y="51767"/>
                  </a:lnTo>
                  <a:lnTo>
                    <a:pt x="43105" y="52883"/>
                  </a:lnTo>
                  <a:lnTo>
                    <a:pt x="43972" y="53419"/>
                  </a:lnTo>
                  <a:lnTo>
                    <a:pt x="44043" y="53455"/>
                  </a:lnTo>
                  <a:lnTo>
                    <a:pt x="44168" y="53446"/>
                  </a:lnTo>
                  <a:lnTo>
                    <a:pt x="44248" y="53375"/>
                  </a:lnTo>
                  <a:lnTo>
                    <a:pt x="44230" y="53276"/>
                  </a:lnTo>
                  <a:lnTo>
                    <a:pt x="44168" y="53223"/>
                  </a:lnTo>
                  <a:lnTo>
                    <a:pt x="43195" y="52616"/>
                  </a:lnTo>
                  <a:lnTo>
                    <a:pt x="41301" y="51356"/>
                  </a:lnTo>
                  <a:lnTo>
                    <a:pt x="39480" y="50053"/>
                  </a:lnTo>
                  <a:lnTo>
                    <a:pt x="37712" y="48713"/>
                  </a:lnTo>
                  <a:lnTo>
                    <a:pt x="35997" y="47338"/>
                  </a:lnTo>
                  <a:lnTo>
                    <a:pt x="34336" y="45936"/>
                  </a:lnTo>
                  <a:lnTo>
                    <a:pt x="31925" y="43793"/>
                  </a:lnTo>
                  <a:lnTo>
                    <a:pt x="30371" y="42337"/>
                  </a:lnTo>
                  <a:lnTo>
                    <a:pt x="29103" y="41114"/>
                  </a:lnTo>
                  <a:lnTo>
                    <a:pt x="26621" y="38649"/>
                  </a:lnTo>
                  <a:lnTo>
                    <a:pt x="24218" y="36140"/>
                  </a:lnTo>
                  <a:lnTo>
                    <a:pt x="21897" y="33613"/>
                  </a:lnTo>
                  <a:lnTo>
                    <a:pt x="19664" y="31050"/>
                  </a:lnTo>
                  <a:lnTo>
                    <a:pt x="17512" y="28460"/>
                  </a:lnTo>
                  <a:lnTo>
                    <a:pt x="15449" y="25844"/>
                  </a:lnTo>
                  <a:lnTo>
                    <a:pt x="13467" y="23209"/>
                  </a:lnTo>
                  <a:lnTo>
                    <a:pt x="12520" y="21879"/>
                  </a:lnTo>
                  <a:lnTo>
                    <a:pt x="11583" y="20548"/>
                  </a:lnTo>
                  <a:lnTo>
                    <a:pt x="9788" y="17878"/>
                  </a:lnTo>
                  <a:lnTo>
                    <a:pt x="8082" y="15181"/>
                  </a:lnTo>
                  <a:lnTo>
                    <a:pt x="6475" y="12475"/>
                  </a:lnTo>
                  <a:lnTo>
                    <a:pt x="4948" y="9752"/>
                  </a:lnTo>
                  <a:lnTo>
                    <a:pt x="3528" y="7010"/>
                  </a:lnTo>
                  <a:lnTo>
                    <a:pt x="2188" y="4260"/>
                  </a:lnTo>
                  <a:lnTo>
                    <a:pt x="956" y="1501"/>
                  </a:lnTo>
                  <a:lnTo>
                    <a:pt x="375" y="116"/>
                  </a:lnTo>
                  <a:lnTo>
                    <a:pt x="340" y="5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16"/>
            <p:cNvSpPr/>
            <p:nvPr/>
          </p:nvSpPr>
          <p:spPr>
            <a:xfrm rot="3797110">
              <a:off x="1395365" y="3254616"/>
              <a:ext cx="382014" cy="464757"/>
            </a:xfrm>
            <a:custGeom>
              <a:avLst/>
              <a:gdLst/>
              <a:ahLst/>
              <a:cxnLst/>
              <a:rect l="l" t="t" r="r" b="b"/>
              <a:pathLst>
                <a:path w="10762" h="13093" extrusionOk="0">
                  <a:moveTo>
                    <a:pt x="10762" y="1"/>
                  </a:moveTo>
                  <a:lnTo>
                    <a:pt x="10083" y="161"/>
                  </a:lnTo>
                  <a:lnTo>
                    <a:pt x="8734" y="545"/>
                  </a:lnTo>
                  <a:lnTo>
                    <a:pt x="7431" y="992"/>
                  </a:lnTo>
                  <a:lnTo>
                    <a:pt x="6172" y="1510"/>
                  </a:lnTo>
                  <a:lnTo>
                    <a:pt x="4993" y="2099"/>
                  </a:lnTo>
                  <a:lnTo>
                    <a:pt x="3885" y="2769"/>
                  </a:lnTo>
                  <a:lnTo>
                    <a:pt x="2885" y="3519"/>
                  </a:lnTo>
                  <a:lnTo>
                    <a:pt x="2001" y="4341"/>
                  </a:lnTo>
                  <a:lnTo>
                    <a:pt x="1608" y="4796"/>
                  </a:lnTo>
                  <a:lnTo>
                    <a:pt x="1421" y="5019"/>
                  </a:lnTo>
                  <a:lnTo>
                    <a:pt x="1073" y="5493"/>
                  </a:lnTo>
                  <a:lnTo>
                    <a:pt x="778" y="5993"/>
                  </a:lnTo>
                  <a:lnTo>
                    <a:pt x="528" y="6502"/>
                  </a:lnTo>
                  <a:lnTo>
                    <a:pt x="322" y="7020"/>
                  </a:lnTo>
                  <a:lnTo>
                    <a:pt x="171" y="7555"/>
                  </a:lnTo>
                  <a:lnTo>
                    <a:pt x="63" y="8091"/>
                  </a:lnTo>
                  <a:lnTo>
                    <a:pt x="10" y="8636"/>
                  </a:lnTo>
                  <a:lnTo>
                    <a:pt x="1" y="9190"/>
                  </a:lnTo>
                  <a:lnTo>
                    <a:pt x="46" y="9734"/>
                  </a:lnTo>
                  <a:lnTo>
                    <a:pt x="144" y="10270"/>
                  </a:lnTo>
                  <a:lnTo>
                    <a:pt x="287" y="10806"/>
                  </a:lnTo>
                  <a:lnTo>
                    <a:pt x="483" y="11333"/>
                  </a:lnTo>
                  <a:lnTo>
                    <a:pt x="742" y="11851"/>
                  </a:lnTo>
                  <a:lnTo>
                    <a:pt x="1046" y="12342"/>
                  </a:lnTo>
                  <a:lnTo>
                    <a:pt x="1412" y="12824"/>
                  </a:lnTo>
                  <a:lnTo>
                    <a:pt x="1617" y="13056"/>
                  </a:lnTo>
                  <a:lnTo>
                    <a:pt x="1689" y="13092"/>
                  </a:lnTo>
                  <a:lnTo>
                    <a:pt x="2135" y="12753"/>
                  </a:lnTo>
                  <a:lnTo>
                    <a:pt x="2948" y="12047"/>
                  </a:lnTo>
                  <a:lnTo>
                    <a:pt x="3689" y="11315"/>
                  </a:lnTo>
                  <a:lnTo>
                    <a:pt x="4350" y="10556"/>
                  </a:lnTo>
                  <a:lnTo>
                    <a:pt x="4957" y="9770"/>
                  </a:lnTo>
                  <a:lnTo>
                    <a:pt x="5502" y="8966"/>
                  </a:lnTo>
                  <a:lnTo>
                    <a:pt x="6252" y="7734"/>
                  </a:lnTo>
                  <a:lnTo>
                    <a:pt x="6707" y="6904"/>
                  </a:lnTo>
                  <a:lnTo>
                    <a:pt x="7565" y="5216"/>
                  </a:lnTo>
                  <a:lnTo>
                    <a:pt x="8949" y="2599"/>
                  </a:lnTo>
                  <a:lnTo>
                    <a:pt x="9779" y="1296"/>
                  </a:lnTo>
                  <a:lnTo>
                    <a:pt x="10413" y="429"/>
                  </a:lnTo>
                  <a:lnTo>
                    <a:pt x="107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16"/>
            <p:cNvSpPr/>
            <p:nvPr/>
          </p:nvSpPr>
          <p:spPr>
            <a:xfrm rot="3797110">
              <a:off x="1587701" y="2580543"/>
              <a:ext cx="350635" cy="619096"/>
            </a:xfrm>
            <a:custGeom>
              <a:avLst/>
              <a:gdLst/>
              <a:ahLst/>
              <a:cxnLst/>
              <a:rect l="l" t="t" r="r" b="b"/>
              <a:pathLst>
                <a:path w="9878" h="17441" extrusionOk="0">
                  <a:moveTo>
                    <a:pt x="1" y="0"/>
                  </a:moveTo>
                  <a:lnTo>
                    <a:pt x="36" y="1143"/>
                  </a:lnTo>
                  <a:lnTo>
                    <a:pt x="153" y="3447"/>
                  </a:lnTo>
                  <a:lnTo>
                    <a:pt x="358" y="5188"/>
                  </a:lnTo>
                  <a:lnTo>
                    <a:pt x="554" y="6340"/>
                  </a:lnTo>
                  <a:lnTo>
                    <a:pt x="831" y="7501"/>
                  </a:lnTo>
                  <a:lnTo>
                    <a:pt x="1188" y="8653"/>
                  </a:lnTo>
                  <a:lnTo>
                    <a:pt x="1412" y="9234"/>
                  </a:lnTo>
                  <a:lnTo>
                    <a:pt x="1653" y="9814"/>
                  </a:lnTo>
                  <a:lnTo>
                    <a:pt x="2233" y="10966"/>
                  </a:lnTo>
                  <a:lnTo>
                    <a:pt x="2930" y="12100"/>
                  </a:lnTo>
                  <a:lnTo>
                    <a:pt x="3751" y="13198"/>
                  </a:lnTo>
                  <a:lnTo>
                    <a:pt x="4698" y="14261"/>
                  </a:lnTo>
                  <a:lnTo>
                    <a:pt x="5769" y="15261"/>
                  </a:lnTo>
                  <a:lnTo>
                    <a:pt x="6966" y="16190"/>
                  </a:lnTo>
                  <a:lnTo>
                    <a:pt x="8297" y="17038"/>
                  </a:lnTo>
                  <a:lnTo>
                    <a:pt x="9011" y="17422"/>
                  </a:lnTo>
                  <a:lnTo>
                    <a:pt x="9109" y="17440"/>
                  </a:lnTo>
                  <a:lnTo>
                    <a:pt x="9243" y="17181"/>
                  </a:lnTo>
                  <a:lnTo>
                    <a:pt x="9475" y="16663"/>
                  </a:lnTo>
                  <a:lnTo>
                    <a:pt x="9645" y="16127"/>
                  </a:lnTo>
                  <a:lnTo>
                    <a:pt x="9770" y="15583"/>
                  </a:lnTo>
                  <a:lnTo>
                    <a:pt x="9850" y="15029"/>
                  </a:lnTo>
                  <a:lnTo>
                    <a:pt x="9877" y="14467"/>
                  </a:lnTo>
                  <a:lnTo>
                    <a:pt x="9850" y="13609"/>
                  </a:lnTo>
                  <a:lnTo>
                    <a:pt x="9654" y="12439"/>
                  </a:lnTo>
                  <a:lnTo>
                    <a:pt x="9306" y="11270"/>
                  </a:lnTo>
                  <a:lnTo>
                    <a:pt x="8815" y="10100"/>
                  </a:lnTo>
                  <a:lnTo>
                    <a:pt x="8198" y="8948"/>
                  </a:lnTo>
                  <a:lnTo>
                    <a:pt x="7850" y="8385"/>
                  </a:lnTo>
                  <a:lnTo>
                    <a:pt x="7475" y="7823"/>
                  </a:lnTo>
                  <a:lnTo>
                    <a:pt x="6662" y="6724"/>
                  </a:lnTo>
                  <a:lnTo>
                    <a:pt x="5769" y="5653"/>
                  </a:lnTo>
                  <a:lnTo>
                    <a:pt x="4805" y="4590"/>
                  </a:lnTo>
                  <a:lnTo>
                    <a:pt x="3278" y="3036"/>
                  </a:lnTo>
                  <a:lnTo>
                    <a:pt x="1108" y="10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16"/>
            <p:cNvSpPr/>
            <p:nvPr/>
          </p:nvSpPr>
          <p:spPr>
            <a:xfrm rot="3797110">
              <a:off x="850155" y="3184482"/>
              <a:ext cx="638442" cy="154410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62" y="1"/>
                  </a:moveTo>
                  <a:lnTo>
                    <a:pt x="6903" y="81"/>
                  </a:lnTo>
                  <a:lnTo>
                    <a:pt x="5689" y="259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76" y="1313"/>
                  </a:lnTo>
                  <a:lnTo>
                    <a:pt x="1375" y="1804"/>
                  </a:lnTo>
                  <a:lnTo>
                    <a:pt x="447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207" y="3831"/>
                  </a:lnTo>
                  <a:lnTo>
                    <a:pt x="10305" y="3992"/>
                  </a:lnTo>
                  <a:lnTo>
                    <a:pt x="12511" y="4242"/>
                  </a:lnTo>
                  <a:lnTo>
                    <a:pt x="14154" y="4340"/>
                  </a:lnTo>
                  <a:lnTo>
                    <a:pt x="15253" y="4349"/>
                  </a:lnTo>
                  <a:lnTo>
                    <a:pt x="16351" y="4314"/>
                  </a:lnTo>
                  <a:lnTo>
                    <a:pt x="17440" y="4215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77" y="902"/>
                  </a:lnTo>
                  <a:lnTo>
                    <a:pt x="12091" y="492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9"/>
                  </a:lnTo>
                  <a:lnTo>
                    <a:pt x="81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16"/>
            <p:cNvSpPr/>
            <p:nvPr/>
          </p:nvSpPr>
          <p:spPr>
            <a:xfrm rot="3797110">
              <a:off x="554599" y="3713313"/>
              <a:ext cx="638442" cy="154410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53" y="1"/>
                  </a:moveTo>
                  <a:lnTo>
                    <a:pt x="6903" y="72"/>
                  </a:lnTo>
                  <a:lnTo>
                    <a:pt x="5689" y="260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67" y="1313"/>
                  </a:lnTo>
                  <a:lnTo>
                    <a:pt x="1375" y="1804"/>
                  </a:lnTo>
                  <a:lnTo>
                    <a:pt x="438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198" y="3832"/>
                  </a:lnTo>
                  <a:lnTo>
                    <a:pt x="10305" y="3992"/>
                  </a:lnTo>
                  <a:lnTo>
                    <a:pt x="12502" y="4242"/>
                  </a:lnTo>
                  <a:lnTo>
                    <a:pt x="14154" y="4341"/>
                  </a:lnTo>
                  <a:lnTo>
                    <a:pt x="15253" y="4350"/>
                  </a:lnTo>
                  <a:lnTo>
                    <a:pt x="16342" y="4314"/>
                  </a:lnTo>
                  <a:lnTo>
                    <a:pt x="17440" y="4216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68" y="903"/>
                  </a:lnTo>
                  <a:lnTo>
                    <a:pt x="12091" y="483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10"/>
                  </a:lnTo>
                  <a:lnTo>
                    <a:pt x="815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16"/>
            <p:cNvSpPr/>
            <p:nvPr/>
          </p:nvSpPr>
          <p:spPr>
            <a:xfrm rot="3797110">
              <a:off x="345170" y="4221681"/>
              <a:ext cx="638442" cy="154730"/>
            </a:xfrm>
            <a:custGeom>
              <a:avLst/>
              <a:gdLst/>
              <a:ahLst/>
              <a:cxnLst/>
              <a:rect l="l" t="t" r="r" b="b"/>
              <a:pathLst>
                <a:path w="17986" h="4359" extrusionOk="0">
                  <a:moveTo>
                    <a:pt x="8163" y="1"/>
                  </a:moveTo>
                  <a:lnTo>
                    <a:pt x="6903" y="81"/>
                  </a:lnTo>
                  <a:lnTo>
                    <a:pt x="5689" y="260"/>
                  </a:lnTo>
                  <a:lnTo>
                    <a:pt x="4537" y="528"/>
                  </a:lnTo>
                  <a:lnTo>
                    <a:pt x="3430" y="885"/>
                  </a:lnTo>
                  <a:lnTo>
                    <a:pt x="2376" y="1313"/>
                  </a:lnTo>
                  <a:lnTo>
                    <a:pt x="1376" y="1805"/>
                  </a:lnTo>
                  <a:lnTo>
                    <a:pt x="447" y="2349"/>
                  </a:lnTo>
                  <a:lnTo>
                    <a:pt x="1" y="2644"/>
                  </a:lnTo>
                  <a:lnTo>
                    <a:pt x="608" y="2662"/>
                  </a:lnTo>
                  <a:lnTo>
                    <a:pt x="1813" y="2742"/>
                  </a:lnTo>
                  <a:lnTo>
                    <a:pt x="3573" y="2930"/>
                  </a:lnTo>
                  <a:lnTo>
                    <a:pt x="7002" y="3466"/>
                  </a:lnTo>
                  <a:lnTo>
                    <a:pt x="9207" y="3832"/>
                  </a:lnTo>
                  <a:lnTo>
                    <a:pt x="10306" y="3992"/>
                  </a:lnTo>
                  <a:lnTo>
                    <a:pt x="12511" y="4251"/>
                  </a:lnTo>
                  <a:lnTo>
                    <a:pt x="14155" y="4341"/>
                  </a:lnTo>
                  <a:lnTo>
                    <a:pt x="15253" y="4359"/>
                  </a:lnTo>
                  <a:lnTo>
                    <a:pt x="16351" y="4314"/>
                  </a:lnTo>
                  <a:lnTo>
                    <a:pt x="17441" y="4216"/>
                  </a:lnTo>
                  <a:lnTo>
                    <a:pt x="17986" y="4135"/>
                  </a:lnTo>
                  <a:lnTo>
                    <a:pt x="17968" y="4082"/>
                  </a:lnTo>
                  <a:lnTo>
                    <a:pt x="17798" y="3859"/>
                  </a:lnTo>
                  <a:lnTo>
                    <a:pt x="17405" y="3421"/>
                  </a:lnTo>
                  <a:lnTo>
                    <a:pt x="16735" y="2814"/>
                  </a:lnTo>
                  <a:lnTo>
                    <a:pt x="15726" y="2073"/>
                  </a:lnTo>
                  <a:lnTo>
                    <a:pt x="14592" y="1439"/>
                  </a:lnTo>
                  <a:lnTo>
                    <a:pt x="13378" y="903"/>
                  </a:lnTo>
                  <a:lnTo>
                    <a:pt x="12092" y="492"/>
                  </a:lnTo>
                  <a:lnTo>
                    <a:pt x="10779" y="197"/>
                  </a:lnTo>
                  <a:lnTo>
                    <a:pt x="9457" y="37"/>
                  </a:lnTo>
                  <a:lnTo>
                    <a:pt x="8806" y="10"/>
                  </a:lnTo>
                  <a:lnTo>
                    <a:pt x="81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16"/>
            <p:cNvSpPr/>
            <p:nvPr/>
          </p:nvSpPr>
          <p:spPr>
            <a:xfrm rot="3797110">
              <a:off x="908600" y="4156521"/>
              <a:ext cx="381979" cy="464721"/>
            </a:xfrm>
            <a:custGeom>
              <a:avLst/>
              <a:gdLst/>
              <a:ahLst/>
              <a:cxnLst/>
              <a:rect l="l" t="t" r="r" b="b"/>
              <a:pathLst>
                <a:path w="10761" h="13092" extrusionOk="0">
                  <a:moveTo>
                    <a:pt x="10761" y="0"/>
                  </a:moveTo>
                  <a:lnTo>
                    <a:pt x="10082" y="170"/>
                  </a:lnTo>
                  <a:lnTo>
                    <a:pt x="8734" y="545"/>
                  </a:lnTo>
                  <a:lnTo>
                    <a:pt x="7430" y="1000"/>
                  </a:lnTo>
                  <a:lnTo>
                    <a:pt x="6180" y="1518"/>
                  </a:lnTo>
                  <a:lnTo>
                    <a:pt x="4992" y="2108"/>
                  </a:lnTo>
                  <a:lnTo>
                    <a:pt x="3885" y="2768"/>
                  </a:lnTo>
                  <a:lnTo>
                    <a:pt x="2885" y="3518"/>
                  </a:lnTo>
                  <a:lnTo>
                    <a:pt x="2001" y="4349"/>
                  </a:lnTo>
                  <a:lnTo>
                    <a:pt x="1608" y="4795"/>
                  </a:lnTo>
                  <a:lnTo>
                    <a:pt x="1420" y="5028"/>
                  </a:lnTo>
                  <a:lnTo>
                    <a:pt x="1072" y="5501"/>
                  </a:lnTo>
                  <a:lnTo>
                    <a:pt x="777" y="5992"/>
                  </a:lnTo>
                  <a:lnTo>
                    <a:pt x="527" y="6501"/>
                  </a:lnTo>
                  <a:lnTo>
                    <a:pt x="331" y="7019"/>
                  </a:lnTo>
                  <a:lnTo>
                    <a:pt x="170" y="7555"/>
                  </a:lnTo>
                  <a:lnTo>
                    <a:pt x="63" y="8099"/>
                  </a:lnTo>
                  <a:lnTo>
                    <a:pt x="9" y="8644"/>
                  </a:lnTo>
                  <a:lnTo>
                    <a:pt x="0" y="9189"/>
                  </a:lnTo>
                  <a:lnTo>
                    <a:pt x="45" y="9734"/>
                  </a:lnTo>
                  <a:lnTo>
                    <a:pt x="143" y="10278"/>
                  </a:lnTo>
                  <a:lnTo>
                    <a:pt x="286" y="10814"/>
                  </a:lnTo>
                  <a:lnTo>
                    <a:pt x="483" y="11341"/>
                  </a:lnTo>
                  <a:lnTo>
                    <a:pt x="741" y="11850"/>
                  </a:lnTo>
                  <a:lnTo>
                    <a:pt x="1045" y="12350"/>
                  </a:lnTo>
                  <a:lnTo>
                    <a:pt x="1411" y="12823"/>
                  </a:lnTo>
                  <a:lnTo>
                    <a:pt x="1617" y="13056"/>
                  </a:lnTo>
                  <a:lnTo>
                    <a:pt x="1688" y="13091"/>
                  </a:lnTo>
                  <a:lnTo>
                    <a:pt x="2135" y="12752"/>
                  </a:lnTo>
                  <a:lnTo>
                    <a:pt x="2947" y="12055"/>
                  </a:lnTo>
                  <a:lnTo>
                    <a:pt x="3688" y="11323"/>
                  </a:lnTo>
                  <a:lnTo>
                    <a:pt x="4349" y="10555"/>
                  </a:lnTo>
                  <a:lnTo>
                    <a:pt x="4956" y="9778"/>
                  </a:lnTo>
                  <a:lnTo>
                    <a:pt x="5501" y="8975"/>
                  </a:lnTo>
                  <a:lnTo>
                    <a:pt x="6251" y="7742"/>
                  </a:lnTo>
                  <a:lnTo>
                    <a:pt x="6707" y="6903"/>
                  </a:lnTo>
                  <a:lnTo>
                    <a:pt x="7564" y="5215"/>
                  </a:lnTo>
                  <a:lnTo>
                    <a:pt x="8948" y="2599"/>
                  </a:lnTo>
                  <a:lnTo>
                    <a:pt x="9779" y="1295"/>
                  </a:lnTo>
                  <a:lnTo>
                    <a:pt x="10413" y="429"/>
                  </a:lnTo>
                  <a:lnTo>
                    <a:pt x="107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3" name="Google Shape;673;p16"/>
          <p:cNvGrpSpPr/>
          <p:nvPr/>
        </p:nvGrpSpPr>
        <p:grpSpPr>
          <a:xfrm flipH="1">
            <a:off x="7645988" y="793420"/>
            <a:ext cx="2250681" cy="2583255"/>
            <a:chOff x="-857008" y="739600"/>
            <a:chExt cx="2589073" cy="2971649"/>
          </a:xfrm>
        </p:grpSpPr>
        <p:sp>
          <p:nvSpPr>
            <p:cNvPr id="674" name="Google Shape;674;p16"/>
            <p:cNvSpPr/>
            <p:nvPr/>
          </p:nvSpPr>
          <p:spPr>
            <a:xfrm rot="605612">
              <a:off x="-669142" y="916487"/>
              <a:ext cx="2213340" cy="2479878"/>
            </a:xfrm>
            <a:custGeom>
              <a:avLst/>
              <a:gdLst/>
              <a:ahLst/>
              <a:cxnLst/>
              <a:rect l="l" t="t" r="r" b="b"/>
              <a:pathLst>
                <a:path w="51634" h="62332" extrusionOk="0">
                  <a:moveTo>
                    <a:pt x="45722" y="1"/>
                  </a:moveTo>
                  <a:lnTo>
                    <a:pt x="45240" y="19"/>
                  </a:lnTo>
                  <a:lnTo>
                    <a:pt x="44766" y="99"/>
                  </a:lnTo>
                  <a:lnTo>
                    <a:pt x="44293" y="233"/>
                  </a:lnTo>
                  <a:lnTo>
                    <a:pt x="44061" y="322"/>
                  </a:lnTo>
                  <a:lnTo>
                    <a:pt x="43811" y="438"/>
                  </a:lnTo>
                  <a:lnTo>
                    <a:pt x="43337" y="715"/>
                  </a:lnTo>
                  <a:lnTo>
                    <a:pt x="42900" y="1046"/>
                  </a:lnTo>
                  <a:lnTo>
                    <a:pt x="42480" y="1430"/>
                  </a:lnTo>
                  <a:lnTo>
                    <a:pt x="41882" y="2055"/>
                  </a:lnTo>
                  <a:lnTo>
                    <a:pt x="41123" y="2975"/>
                  </a:lnTo>
                  <a:lnTo>
                    <a:pt x="40382" y="3921"/>
                  </a:lnTo>
                  <a:lnTo>
                    <a:pt x="39623" y="4814"/>
                  </a:lnTo>
                  <a:lnTo>
                    <a:pt x="39024" y="5412"/>
                  </a:lnTo>
                  <a:lnTo>
                    <a:pt x="38596" y="5770"/>
                  </a:lnTo>
                  <a:lnTo>
                    <a:pt x="38140" y="6073"/>
                  </a:lnTo>
                  <a:lnTo>
                    <a:pt x="37667" y="6314"/>
                  </a:lnTo>
                  <a:lnTo>
                    <a:pt x="37417" y="6404"/>
                  </a:lnTo>
                  <a:lnTo>
                    <a:pt x="37042" y="6520"/>
                  </a:lnTo>
                  <a:lnTo>
                    <a:pt x="36301" y="6618"/>
                  </a:lnTo>
                  <a:lnTo>
                    <a:pt x="35559" y="6591"/>
                  </a:lnTo>
                  <a:lnTo>
                    <a:pt x="34818" y="6493"/>
                  </a:lnTo>
                  <a:lnTo>
                    <a:pt x="33702" y="6279"/>
                  </a:lnTo>
                  <a:lnTo>
                    <a:pt x="32586" y="6136"/>
                  </a:lnTo>
                  <a:lnTo>
                    <a:pt x="31827" y="6136"/>
                  </a:lnTo>
                  <a:lnTo>
                    <a:pt x="31452" y="6198"/>
                  </a:lnTo>
                  <a:lnTo>
                    <a:pt x="31086" y="6270"/>
                  </a:lnTo>
                  <a:lnTo>
                    <a:pt x="30398" y="6520"/>
                  </a:lnTo>
                  <a:lnTo>
                    <a:pt x="29728" y="6886"/>
                  </a:lnTo>
                  <a:lnTo>
                    <a:pt x="29103" y="7350"/>
                  </a:lnTo>
                  <a:lnTo>
                    <a:pt x="28523" y="7895"/>
                  </a:lnTo>
                  <a:lnTo>
                    <a:pt x="27978" y="8502"/>
                  </a:lnTo>
                  <a:lnTo>
                    <a:pt x="27487" y="9154"/>
                  </a:lnTo>
                  <a:lnTo>
                    <a:pt x="27049" y="9851"/>
                  </a:lnTo>
                  <a:lnTo>
                    <a:pt x="26853" y="10208"/>
                  </a:lnTo>
                  <a:lnTo>
                    <a:pt x="26487" y="10931"/>
                  </a:lnTo>
                  <a:lnTo>
                    <a:pt x="25870" y="12431"/>
                  </a:lnTo>
                  <a:lnTo>
                    <a:pt x="25067" y="14726"/>
                  </a:lnTo>
                  <a:lnTo>
                    <a:pt x="24495" y="16236"/>
                  </a:lnTo>
                  <a:lnTo>
                    <a:pt x="24183" y="16995"/>
                  </a:lnTo>
                  <a:lnTo>
                    <a:pt x="23620" y="18093"/>
                  </a:lnTo>
                  <a:lnTo>
                    <a:pt x="23200" y="18798"/>
                  </a:lnTo>
                  <a:lnTo>
                    <a:pt x="22745" y="19459"/>
                  </a:lnTo>
                  <a:lnTo>
                    <a:pt x="22227" y="20075"/>
                  </a:lnTo>
                  <a:lnTo>
                    <a:pt x="21673" y="20629"/>
                  </a:lnTo>
                  <a:lnTo>
                    <a:pt x="21057" y="21111"/>
                  </a:lnTo>
                  <a:lnTo>
                    <a:pt x="20727" y="21317"/>
                  </a:lnTo>
                  <a:lnTo>
                    <a:pt x="20486" y="21460"/>
                  </a:lnTo>
                  <a:lnTo>
                    <a:pt x="19986" y="21701"/>
                  </a:lnTo>
                  <a:lnTo>
                    <a:pt x="19200" y="21995"/>
                  </a:lnTo>
                  <a:lnTo>
                    <a:pt x="17583" y="22397"/>
                  </a:lnTo>
                  <a:lnTo>
                    <a:pt x="15958" y="22745"/>
                  </a:lnTo>
                  <a:lnTo>
                    <a:pt x="14922" y="23049"/>
                  </a:lnTo>
                  <a:lnTo>
                    <a:pt x="14190" y="23371"/>
                  </a:lnTo>
                  <a:lnTo>
                    <a:pt x="13726" y="23630"/>
                  </a:lnTo>
                  <a:lnTo>
                    <a:pt x="13288" y="23951"/>
                  </a:lnTo>
                  <a:lnTo>
                    <a:pt x="12868" y="24326"/>
                  </a:lnTo>
                  <a:lnTo>
                    <a:pt x="12681" y="24540"/>
                  </a:lnTo>
                  <a:lnTo>
                    <a:pt x="12475" y="24799"/>
                  </a:lnTo>
                  <a:lnTo>
                    <a:pt x="12127" y="25335"/>
                  </a:lnTo>
                  <a:lnTo>
                    <a:pt x="11850" y="25925"/>
                  </a:lnTo>
                  <a:lnTo>
                    <a:pt x="11636" y="26532"/>
                  </a:lnTo>
                  <a:lnTo>
                    <a:pt x="11475" y="27166"/>
                  </a:lnTo>
                  <a:lnTo>
                    <a:pt x="11359" y="27818"/>
                  </a:lnTo>
                  <a:lnTo>
                    <a:pt x="11270" y="28791"/>
                  </a:lnTo>
                  <a:lnTo>
                    <a:pt x="11252" y="29434"/>
                  </a:lnTo>
                  <a:lnTo>
                    <a:pt x="11261" y="30711"/>
                  </a:lnTo>
                  <a:lnTo>
                    <a:pt x="11234" y="32622"/>
                  </a:lnTo>
                  <a:lnTo>
                    <a:pt x="11118" y="33577"/>
                  </a:lnTo>
                  <a:lnTo>
                    <a:pt x="10984" y="34211"/>
                  </a:lnTo>
                  <a:lnTo>
                    <a:pt x="10895" y="34524"/>
                  </a:lnTo>
                  <a:lnTo>
                    <a:pt x="10797" y="34837"/>
                  </a:lnTo>
                  <a:lnTo>
                    <a:pt x="10529" y="35453"/>
                  </a:lnTo>
                  <a:lnTo>
                    <a:pt x="10180" y="36033"/>
                  </a:lnTo>
                  <a:lnTo>
                    <a:pt x="9779" y="36560"/>
                  </a:lnTo>
                  <a:lnTo>
                    <a:pt x="9314" y="37015"/>
                  </a:lnTo>
                  <a:lnTo>
                    <a:pt x="8814" y="37382"/>
                  </a:lnTo>
                  <a:lnTo>
                    <a:pt x="8269" y="37632"/>
                  </a:lnTo>
                  <a:lnTo>
                    <a:pt x="7707" y="37757"/>
                  </a:lnTo>
                  <a:lnTo>
                    <a:pt x="7412" y="37757"/>
                  </a:lnTo>
                  <a:lnTo>
                    <a:pt x="7046" y="37712"/>
                  </a:lnTo>
                  <a:lnTo>
                    <a:pt x="6323" y="37524"/>
                  </a:lnTo>
                  <a:lnTo>
                    <a:pt x="5957" y="37462"/>
                  </a:lnTo>
                  <a:lnTo>
                    <a:pt x="5707" y="37435"/>
                  </a:lnTo>
                  <a:lnTo>
                    <a:pt x="5189" y="37453"/>
                  </a:lnTo>
                  <a:lnTo>
                    <a:pt x="4671" y="37569"/>
                  </a:lnTo>
                  <a:lnTo>
                    <a:pt x="4171" y="37757"/>
                  </a:lnTo>
                  <a:lnTo>
                    <a:pt x="3679" y="38025"/>
                  </a:lnTo>
                  <a:lnTo>
                    <a:pt x="3215" y="38346"/>
                  </a:lnTo>
                  <a:lnTo>
                    <a:pt x="2778" y="38730"/>
                  </a:lnTo>
                  <a:lnTo>
                    <a:pt x="2385" y="39159"/>
                  </a:lnTo>
                  <a:lnTo>
                    <a:pt x="2206" y="39391"/>
                  </a:lnTo>
                  <a:lnTo>
                    <a:pt x="1867" y="39855"/>
                  </a:lnTo>
                  <a:lnTo>
                    <a:pt x="1313" y="40775"/>
                  </a:lnTo>
                  <a:lnTo>
                    <a:pt x="974" y="41543"/>
                  </a:lnTo>
                  <a:lnTo>
                    <a:pt x="786" y="42114"/>
                  </a:lnTo>
                  <a:lnTo>
                    <a:pt x="545" y="43079"/>
                  </a:lnTo>
                  <a:lnTo>
                    <a:pt x="420" y="43856"/>
                  </a:lnTo>
                  <a:lnTo>
                    <a:pt x="268" y="44927"/>
                  </a:lnTo>
                  <a:lnTo>
                    <a:pt x="81" y="46981"/>
                  </a:lnTo>
                  <a:lnTo>
                    <a:pt x="0" y="48928"/>
                  </a:lnTo>
                  <a:lnTo>
                    <a:pt x="18" y="50750"/>
                  </a:lnTo>
                  <a:lnTo>
                    <a:pt x="107" y="52455"/>
                  </a:lnTo>
                  <a:lnTo>
                    <a:pt x="268" y="54036"/>
                  </a:lnTo>
                  <a:lnTo>
                    <a:pt x="491" y="55492"/>
                  </a:lnTo>
                  <a:lnTo>
                    <a:pt x="750" y="56813"/>
                  </a:lnTo>
                  <a:lnTo>
                    <a:pt x="1027" y="58010"/>
                  </a:lnTo>
                  <a:lnTo>
                    <a:pt x="1331" y="59064"/>
                  </a:lnTo>
                  <a:lnTo>
                    <a:pt x="1768" y="60394"/>
                  </a:lnTo>
                  <a:lnTo>
                    <a:pt x="2492" y="62118"/>
                  </a:lnTo>
                  <a:lnTo>
                    <a:pt x="2608" y="62332"/>
                  </a:lnTo>
                  <a:lnTo>
                    <a:pt x="3019" y="61957"/>
                  </a:lnTo>
                  <a:lnTo>
                    <a:pt x="3956" y="60992"/>
                  </a:lnTo>
                  <a:lnTo>
                    <a:pt x="4974" y="59840"/>
                  </a:lnTo>
                  <a:lnTo>
                    <a:pt x="6019" y="58563"/>
                  </a:lnTo>
                  <a:lnTo>
                    <a:pt x="7046" y="57233"/>
                  </a:lnTo>
                  <a:lnTo>
                    <a:pt x="8002" y="55911"/>
                  </a:lnTo>
                  <a:lnTo>
                    <a:pt x="8814" y="54670"/>
                  </a:lnTo>
                  <a:lnTo>
                    <a:pt x="9457" y="53563"/>
                  </a:lnTo>
                  <a:lnTo>
                    <a:pt x="9671" y="53098"/>
                  </a:lnTo>
                  <a:lnTo>
                    <a:pt x="9850" y="52714"/>
                  </a:lnTo>
                  <a:lnTo>
                    <a:pt x="10270" y="52009"/>
                  </a:lnTo>
                  <a:lnTo>
                    <a:pt x="10752" y="51357"/>
                  </a:lnTo>
                  <a:lnTo>
                    <a:pt x="11297" y="50777"/>
                  </a:lnTo>
                  <a:lnTo>
                    <a:pt x="11895" y="50241"/>
                  </a:lnTo>
                  <a:lnTo>
                    <a:pt x="12538" y="49759"/>
                  </a:lnTo>
                  <a:lnTo>
                    <a:pt x="13226" y="49321"/>
                  </a:lnTo>
                  <a:lnTo>
                    <a:pt x="13940" y="48928"/>
                  </a:lnTo>
                  <a:lnTo>
                    <a:pt x="15074" y="48392"/>
                  </a:lnTo>
                  <a:lnTo>
                    <a:pt x="16646" y="47794"/>
                  </a:lnTo>
                  <a:lnTo>
                    <a:pt x="19039" y="47017"/>
                  </a:lnTo>
                  <a:lnTo>
                    <a:pt x="20575" y="46544"/>
                  </a:lnTo>
                  <a:lnTo>
                    <a:pt x="21370" y="46294"/>
                  </a:lnTo>
                  <a:lnTo>
                    <a:pt x="22557" y="45865"/>
                  </a:lnTo>
                  <a:lnTo>
                    <a:pt x="23325" y="45499"/>
                  </a:lnTo>
                  <a:lnTo>
                    <a:pt x="23700" y="45285"/>
                  </a:lnTo>
                  <a:lnTo>
                    <a:pt x="23986" y="45097"/>
                  </a:lnTo>
                  <a:lnTo>
                    <a:pt x="24531" y="44668"/>
                  </a:lnTo>
                  <a:lnTo>
                    <a:pt x="25040" y="44186"/>
                  </a:lnTo>
                  <a:lnTo>
                    <a:pt x="25504" y="43650"/>
                  </a:lnTo>
                  <a:lnTo>
                    <a:pt x="25915" y="43070"/>
                  </a:lnTo>
                  <a:lnTo>
                    <a:pt x="26272" y="42454"/>
                  </a:lnTo>
                  <a:lnTo>
                    <a:pt x="26576" y="41802"/>
                  </a:lnTo>
                  <a:lnTo>
                    <a:pt x="26808" y="41132"/>
                  </a:lnTo>
                  <a:lnTo>
                    <a:pt x="26897" y="40793"/>
                  </a:lnTo>
                  <a:lnTo>
                    <a:pt x="26969" y="40454"/>
                  </a:lnTo>
                  <a:lnTo>
                    <a:pt x="27067" y="39784"/>
                  </a:lnTo>
                  <a:lnTo>
                    <a:pt x="27156" y="38766"/>
                  </a:lnTo>
                  <a:lnTo>
                    <a:pt x="27219" y="37417"/>
                  </a:lnTo>
                  <a:lnTo>
                    <a:pt x="27308" y="36399"/>
                  </a:lnTo>
                  <a:lnTo>
                    <a:pt x="27415" y="35730"/>
                  </a:lnTo>
                  <a:lnTo>
                    <a:pt x="27487" y="35390"/>
                  </a:lnTo>
                  <a:lnTo>
                    <a:pt x="27612" y="34944"/>
                  </a:lnTo>
                  <a:lnTo>
                    <a:pt x="27960" y="34078"/>
                  </a:lnTo>
                  <a:lnTo>
                    <a:pt x="28407" y="33256"/>
                  </a:lnTo>
                  <a:lnTo>
                    <a:pt x="28951" y="32488"/>
                  </a:lnTo>
                  <a:lnTo>
                    <a:pt x="29576" y="31791"/>
                  </a:lnTo>
                  <a:lnTo>
                    <a:pt x="30255" y="31157"/>
                  </a:lnTo>
                  <a:lnTo>
                    <a:pt x="30996" y="30604"/>
                  </a:lnTo>
                  <a:lnTo>
                    <a:pt x="31782" y="30139"/>
                  </a:lnTo>
                  <a:lnTo>
                    <a:pt x="32184" y="29943"/>
                  </a:lnTo>
                  <a:lnTo>
                    <a:pt x="32720" y="29711"/>
                  </a:lnTo>
                  <a:lnTo>
                    <a:pt x="33818" y="29327"/>
                  </a:lnTo>
                  <a:lnTo>
                    <a:pt x="34934" y="28979"/>
                  </a:lnTo>
                  <a:lnTo>
                    <a:pt x="36033" y="28603"/>
                  </a:lnTo>
                  <a:lnTo>
                    <a:pt x="36577" y="28362"/>
                  </a:lnTo>
                  <a:lnTo>
                    <a:pt x="36845" y="28237"/>
                  </a:lnTo>
                  <a:lnTo>
                    <a:pt x="37372" y="27943"/>
                  </a:lnTo>
                  <a:lnTo>
                    <a:pt x="37890" y="27594"/>
                  </a:lnTo>
                  <a:lnTo>
                    <a:pt x="38372" y="27201"/>
                  </a:lnTo>
                  <a:lnTo>
                    <a:pt x="38810" y="26764"/>
                  </a:lnTo>
                  <a:lnTo>
                    <a:pt x="39185" y="26273"/>
                  </a:lnTo>
                  <a:lnTo>
                    <a:pt x="39498" y="25746"/>
                  </a:lnTo>
                  <a:lnTo>
                    <a:pt x="39730" y="25183"/>
                  </a:lnTo>
                  <a:lnTo>
                    <a:pt x="39801" y="24880"/>
                  </a:lnTo>
                  <a:lnTo>
                    <a:pt x="39855" y="24621"/>
                  </a:lnTo>
                  <a:lnTo>
                    <a:pt x="39899" y="24103"/>
                  </a:lnTo>
                  <a:lnTo>
                    <a:pt x="39873" y="23326"/>
                  </a:lnTo>
                  <a:lnTo>
                    <a:pt x="39739" y="22308"/>
                  </a:lnTo>
                  <a:lnTo>
                    <a:pt x="39614" y="21272"/>
                  </a:lnTo>
                  <a:lnTo>
                    <a:pt x="39605" y="20745"/>
                  </a:lnTo>
                  <a:lnTo>
                    <a:pt x="39631" y="20325"/>
                  </a:lnTo>
                  <a:lnTo>
                    <a:pt x="39783" y="19495"/>
                  </a:lnTo>
                  <a:lnTo>
                    <a:pt x="40069" y="18682"/>
                  </a:lnTo>
                  <a:lnTo>
                    <a:pt x="40444" y="17896"/>
                  </a:lnTo>
                  <a:lnTo>
                    <a:pt x="40917" y="17155"/>
                  </a:lnTo>
                  <a:lnTo>
                    <a:pt x="41462" y="16450"/>
                  </a:lnTo>
                  <a:lnTo>
                    <a:pt x="42060" y="15798"/>
                  </a:lnTo>
                  <a:lnTo>
                    <a:pt x="42694" y="15191"/>
                  </a:lnTo>
                  <a:lnTo>
                    <a:pt x="43025" y="14914"/>
                  </a:lnTo>
                  <a:lnTo>
                    <a:pt x="43695" y="14378"/>
                  </a:lnTo>
                  <a:lnTo>
                    <a:pt x="45097" y="13414"/>
                  </a:lnTo>
                  <a:lnTo>
                    <a:pt x="46508" y="12467"/>
                  </a:lnTo>
                  <a:lnTo>
                    <a:pt x="47892" y="11476"/>
                  </a:lnTo>
                  <a:lnTo>
                    <a:pt x="48544" y="10922"/>
                  </a:lnTo>
                  <a:lnTo>
                    <a:pt x="48874" y="10636"/>
                  </a:lnTo>
                  <a:lnTo>
                    <a:pt x="49490" y="10002"/>
                  </a:lnTo>
                  <a:lnTo>
                    <a:pt x="50062" y="9315"/>
                  </a:lnTo>
                  <a:lnTo>
                    <a:pt x="50562" y="8583"/>
                  </a:lnTo>
                  <a:lnTo>
                    <a:pt x="50990" y="7815"/>
                  </a:lnTo>
                  <a:lnTo>
                    <a:pt x="51321" y="7011"/>
                  </a:lnTo>
                  <a:lnTo>
                    <a:pt x="51544" y="6189"/>
                  </a:lnTo>
                  <a:lnTo>
                    <a:pt x="51633" y="5359"/>
                  </a:lnTo>
                  <a:lnTo>
                    <a:pt x="51616" y="4939"/>
                  </a:lnTo>
                  <a:lnTo>
                    <a:pt x="51571" y="4519"/>
                  </a:lnTo>
                  <a:lnTo>
                    <a:pt x="51374" y="3743"/>
                  </a:lnTo>
                  <a:lnTo>
                    <a:pt x="51053" y="3028"/>
                  </a:lnTo>
                  <a:lnTo>
                    <a:pt x="50624" y="2385"/>
                  </a:lnTo>
                  <a:lnTo>
                    <a:pt x="50097" y="1814"/>
                  </a:lnTo>
                  <a:lnTo>
                    <a:pt x="49508" y="1323"/>
                  </a:lnTo>
                  <a:lnTo>
                    <a:pt x="48856" y="903"/>
                  </a:lnTo>
                  <a:lnTo>
                    <a:pt x="48160" y="555"/>
                  </a:lnTo>
                  <a:lnTo>
                    <a:pt x="47802" y="412"/>
                  </a:lnTo>
                  <a:lnTo>
                    <a:pt x="47356" y="260"/>
                  </a:lnTo>
                  <a:lnTo>
                    <a:pt x="46436" y="46"/>
                  </a:lnTo>
                  <a:lnTo>
                    <a:pt x="457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16"/>
            <p:cNvSpPr/>
            <p:nvPr/>
          </p:nvSpPr>
          <p:spPr>
            <a:xfrm rot="605612">
              <a:off x="-629345" y="1009507"/>
              <a:ext cx="2009684" cy="2543136"/>
            </a:xfrm>
            <a:custGeom>
              <a:avLst/>
              <a:gdLst/>
              <a:ahLst/>
              <a:cxnLst/>
              <a:rect l="l" t="t" r="r" b="b"/>
              <a:pathLst>
                <a:path w="46883" h="63922" extrusionOk="0">
                  <a:moveTo>
                    <a:pt x="42685" y="1"/>
                  </a:moveTo>
                  <a:lnTo>
                    <a:pt x="42587" y="36"/>
                  </a:lnTo>
                  <a:lnTo>
                    <a:pt x="42551" y="99"/>
                  </a:lnTo>
                  <a:lnTo>
                    <a:pt x="42212" y="813"/>
                  </a:lnTo>
                  <a:lnTo>
                    <a:pt x="41587" y="2260"/>
                  </a:lnTo>
                  <a:lnTo>
                    <a:pt x="40703" y="4466"/>
                  </a:lnTo>
                  <a:lnTo>
                    <a:pt x="40167" y="5948"/>
                  </a:lnTo>
                  <a:lnTo>
                    <a:pt x="38292" y="7582"/>
                  </a:lnTo>
                  <a:lnTo>
                    <a:pt x="34622" y="10940"/>
                  </a:lnTo>
                  <a:lnTo>
                    <a:pt x="32818" y="12672"/>
                  </a:lnTo>
                  <a:lnTo>
                    <a:pt x="32836" y="11851"/>
                  </a:lnTo>
                  <a:lnTo>
                    <a:pt x="32961" y="10190"/>
                  </a:lnTo>
                  <a:lnTo>
                    <a:pt x="33202" y="8538"/>
                  </a:lnTo>
                  <a:lnTo>
                    <a:pt x="33577" y="6886"/>
                  </a:lnTo>
                  <a:lnTo>
                    <a:pt x="33818" y="6073"/>
                  </a:lnTo>
                  <a:lnTo>
                    <a:pt x="33836" y="6011"/>
                  </a:lnTo>
                  <a:lnTo>
                    <a:pt x="33782" y="5912"/>
                  </a:lnTo>
                  <a:lnTo>
                    <a:pt x="33693" y="5877"/>
                  </a:lnTo>
                  <a:lnTo>
                    <a:pt x="33604" y="5921"/>
                  </a:lnTo>
                  <a:lnTo>
                    <a:pt x="33577" y="5984"/>
                  </a:lnTo>
                  <a:lnTo>
                    <a:pt x="33327" y="6841"/>
                  </a:lnTo>
                  <a:lnTo>
                    <a:pt x="32934" y="8574"/>
                  </a:lnTo>
                  <a:lnTo>
                    <a:pt x="32675" y="10324"/>
                  </a:lnTo>
                  <a:lnTo>
                    <a:pt x="32559" y="12065"/>
                  </a:lnTo>
                  <a:lnTo>
                    <a:pt x="32550" y="12931"/>
                  </a:lnTo>
                  <a:lnTo>
                    <a:pt x="32210" y="13262"/>
                  </a:lnTo>
                  <a:lnTo>
                    <a:pt x="31871" y="13601"/>
                  </a:lnTo>
                  <a:lnTo>
                    <a:pt x="30871" y="14592"/>
                  </a:lnTo>
                  <a:lnTo>
                    <a:pt x="29880" y="15592"/>
                  </a:lnTo>
                  <a:lnTo>
                    <a:pt x="29862" y="15592"/>
                  </a:lnTo>
                  <a:lnTo>
                    <a:pt x="29853" y="15601"/>
                  </a:lnTo>
                  <a:lnTo>
                    <a:pt x="29782" y="15646"/>
                  </a:lnTo>
                  <a:lnTo>
                    <a:pt x="29764" y="15709"/>
                  </a:lnTo>
                  <a:lnTo>
                    <a:pt x="28317" y="17191"/>
                  </a:lnTo>
                  <a:lnTo>
                    <a:pt x="26879" y="18709"/>
                  </a:lnTo>
                  <a:lnTo>
                    <a:pt x="26879" y="18289"/>
                  </a:lnTo>
                  <a:lnTo>
                    <a:pt x="26924" y="17459"/>
                  </a:lnTo>
                  <a:lnTo>
                    <a:pt x="27022" y="16628"/>
                  </a:lnTo>
                  <a:lnTo>
                    <a:pt x="27156" y="15807"/>
                  </a:lnTo>
                  <a:lnTo>
                    <a:pt x="27433" y="14574"/>
                  </a:lnTo>
                  <a:lnTo>
                    <a:pt x="27951" y="12949"/>
                  </a:lnTo>
                  <a:lnTo>
                    <a:pt x="28263" y="12154"/>
                  </a:lnTo>
                  <a:lnTo>
                    <a:pt x="28281" y="12083"/>
                  </a:lnTo>
                  <a:lnTo>
                    <a:pt x="28237" y="11994"/>
                  </a:lnTo>
                  <a:lnTo>
                    <a:pt x="28147" y="11958"/>
                  </a:lnTo>
                  <a:lnTo>
                    <a:pt x="28049" y="12003"/>
                  </a:lnTo>
                  <a:lnTo>
                    <a:pt x="28013" y="12056"/>
                  </a:lnTo>
                  <a:lnTo>
                    <a:pt x="27692" y="12905"/>
                  </a:lnTo>
                  <a:lnTo>
                    <a:pt x="27281" y="14190"/>
                  </a:lnTo>
                  <a:lnTo>
                    <a:pt x="27049" y="15057"/>
                  </a:lnTo>
                  <a:lnTo>
                    <a:pt x="26870" y="15923"/>
                  </a:lnTo>
                  <a:lnTo>
                    <a:pt x="26736" y="16798"/>
                  </a:lnTo>
                  <a:lnTo>
                    <a:pt x="26647" y="17673"/>
                  </a:lnTo>
                  <a:lnTo>
                    <a:pt x="26611" y="18548"/>
                  </a:lnTo>
                  <a:lnTo>
                    <a:pt x="26611" y="18995"/>
                  </a:lnTo>
                  <a:lnTo>
                    <a:pt x="25424" y="20272"/>
                  </a:lnTo>
                  <a:lnTo>
                    <a:pt x="24254" y="21567"/>
                  </a:lnTo>
                  <a:lnTo>
                    <a:pt x="24191" y="21602"/>
                  </a:lnTo>
                  <a:lnTo>
                    <a:pt x="24156" y="21674"/>
                  </a:lnTo>
                  <a:lnTo>
                    <a:pt x="22977" y="22995"/>
                  </a:lnTo>
                  <a:lnTo>
                    <a:pt x="21807" y="24335"/>
                  </a:lnTo>
                  <a:lnTo>
                    <a:pt x="21012" y="25255"/>
                  </a:lnTo>
                  <a:lnTo>
                    <a:pt x="20218" y="26183"/>
                  </a:lnTo>
                  <a:lnTo>
                    <a:pt x="20164" y="25674"/>
                  </a:lnTo>
                  <a:lnTo>
                    <a:pt x="20128" y="24683"/>
                  </a:lnTo>
                  <a:lnTo>
                    <a:pt x="20146" y="23692"/>
                  </a:lnTo>
                  <a:lnTo>
                    <a:pt x="20226" y="22701"/>
                  </a:lnTo>
                  <a:lnTo>
                    <a:pt x="20360" y="21709"/>
                  </a:lnTo>
                  <a:lnTo>
                    <a:pt x="20539" y="20727"/>
                  </a:lnTo>
                  <a:lnTo>
                    <a:pt x="20905" y="19227"/>
                  </a:lnTo>
                  <a:lnTo>
                    <a:pt x="21200" y="18227"/>
                  </a:lnTo>
                  <a:lnTo>
                    <a:pt x="21218" y="18155"/>
                  </a:lnTo>
                  <a:lnTo>
                    <a:pt x="21173" y="18066"/>
                  </a:lnTo>
                  <a:lnTo>
                    <a:pt x="21075" y="18030"/>
                  </a:lnTo>
                  <a:lnTo>
                    <a:pt x="20986" y="18066"/>
                  </a:lnTo>
                  <a:lnTo>
                    <a:pt x="20959" y="18129"/>
                  </a:lnTo>
                  <a:lnTo>
                    <a:pt x="20646" y="19182"/>
                  </a:lnTo>
                  <a:lnTo>
                    <a:pt x="20271" y="20745"/>
                  </a:lnTo>
                  <a:lnTo>
                    <a:pt x="20084" y="21781"/>
                  </a:lnTo>
                  <a:lnTo>
                    <a:pt x="19950" y="22817"/>
                  </a:lnTo>
                  <a:lnTo>
                    <a:pt x="19869" y="23853"/>
                  </a:lnTo>
                  <a:lnTo>
                    <a:pt x="19860" y="24889"/>
                  </a:lnTo>
                  <a:lnTo>
                    <a:pt x="19914" y="25933"/>
                  </a:lnTo>
                  <a:lnTo>
                    <a:pt x="19967" y="26460"/>
                  </a:lnTo>
                  <a:lnTo>
                    <a:pt x="18137" y="28594"/>
                  </a:lnTo>
                  <a:lnTo>
                    <a:pt x="15431" y="31845"/>
                  </a:lnTo>
                  <a:lnTo>
                    <a:pt x="13690" y="34060"/>
                  </a:lnTo>
                  <a:lnTo>
                    <a:pt x="12850" y="35185"/>
                  </a:lnTo>
                  <a:lnTo>
                    <a:pt x="12770" y="34176"/>
                  </a:lnTo>
                  <a:lnTo>
                    <a:pt x="12699" y="32140"/>
                  </a:lnTo>
                  <a:lnTo>
                    <a:pt x="12734" y="30095"/>
                  </a:lnTo>
                  <a:lnTo>
                    <a:pt x="12868" y="28041"/>
                  </a:lnTo>
                  <a:lnTo>
                    <a:pt x="12975" y="27005"/>
                  </a:lnTo>
                  <a:lnTo>
                    <a:pt x="12975" y="26942"/>
                  </a:lnTo>
                  <a:lnTo>
                    <a:pt x="12904" y="26871"/>
                  </a:lnTo>
                  <a:lnTo>
                    <a:pt x="12806" y="26862"/>
                  </a:lnTo>
                  <a:lnTo>
                    <a:pt x="12725" y="26925"/>
                  </a:lnTo>
                  <a:lnTo>
                    <a:pt x="12707" y="26996"/>
                  </a:lnTo>
                  <a:lnTo>
                    <a:pt x="12591" y="28068"/>
                  </a:lnTo>
                  <a:lnTo>
                    <a:pt x="12457" y="30220"/>
                  </a:lnTo>
                  <a:lnTo>
                    <a:pt x="12431" y="32354"/>
                  </a:lnTo>
                  <a:lnTo>
                    <a:pt x="12511" y="34470"/>
                  </a:lnTo>
                  <a:lnTo>
                    <a:pt x="12600" y="35524"/>
                  </a:lnTo>
                  <a:lnTo>
                    <a:pt x="12395" y="35819"/>
                  </a:lnTo>
                  <a:lnTo>
                    <a:pt x="12181" y="36105"/>
                  </a:lnTo>
                  <a:lnTo>
                    <a:pt x="11761" y="36703"/>
                  </a:lnTo>
                  <a:lnTo>
                    <a:pt x="10957" y="37917"/>
                  </a:lnTo>
                  <a:lnTo>
                    <a:pt x="9814" y="39784"/>
                  </a:lnTo>
                  <a:lnTo>
                    <a:pt x="8394" y="42347"/>
                  </a:lnTo>
                  <a:lnTo>
                    <a:pt x="7064" y="44963"/>
                  </a:lnTo>
                  <a:lnTo>
                    <a:pt x="6430" y="46276"/>
                  </a:lnTo>
                  <a:lnTo>
                    <a:pt x="6331" y="45713"/>
                  </a:lnTo>
                  <a:lnTo>
                    <a:pt x="6108" y="44588"/>
                  </a:lnTo>
                  <a:lnTo>
                    <a:pt x="5822" y="43499"/>
                  </a:lnTo>
                  <a:lnTo>
                    <a:pt x="5483" y="42436"/>
                  </a:lnTo>
                  <a:lnTo>
                    <a:pt x="5081" y="41409"/>
                  </a:lnTo>
                  <a:lnTo>
                    <a:pt x="4617" y="40427"/>
                  </a:lnTo>
                  <a:lnTo>
                    <a:pt x="4081" y="39480"/>
                  </a:lnTo>
                  <a:lnTo>
                    <a:pt x="3465" y="38587"/>
                  </a:lnTo>
                  <a:lnTo>
                    <a:pt x="3126" y="38167"/>
                  </a:lnTo>
                  <a:lnTo>
                    <a:pt x="3081" y="38123"/>
                  </a:lnTo>
                  <a:lnTo>
                    <a:pt x="2983" y="38132"/>
                  </a:lnTo>
                  <a:lnTo>
                    <a:pt x="2893" y="38203"/>
                  </a:lnTo>
                  <a:lnTo>
                    <a:pt x="2876" y="38310"/>
                  </a:lnTo>
                  <a:lnTo>
                    <a:pt x="2902" y="38364"/>
                  </a:lnTo>
                  <a:lnTo>
                    <a:pt x="3251" y="38792"/>
                  </a:lnTo>
                  <a:lnTo>
                    <a:pt x="3876" y="39712"/>
                  </a:lnTo>
                  <a:lnTo>
                    <a:pt x="4420" y="40686"/>
                  </a:lnTo>
                  <a:lnTo>
                    <a:pt x="4894" y="41695"/>
                  </a:lnTo>
                  <a:lnTo>
                    <a:pt x="5296" y="42757"/>
                  </a:lnTo>
                  <a:lnTo>
                    <a:pt x="5635" y="43847"/>
                  </a:lnTo>
                  <a:lnTo>
                    <a:pt x="5903" y="44972"/>
                  </a:lnTo>
                  <a:lnTo>
                    <a:pt x="6126" y="46133"/>
                  </a:lnTo>
                  <a:lnTo>
                    <a:pt x="6215" y="46722"/>
                  </a:lnTo>
                  <a:lnTo>
                    <a:pt x="5563" y="48089"/>
                  </a:lnTo>
                  <a:lnTo>
                    <a:pt x="4921" y="49446"/>
                  </a:lnTo>
                  <a:lnTo>
                    <a:pt x="4108" y="51178"/>
                  </a:lnTo>
                  <a:lnTo>
                    <a:pt x="2965" y="53804"/>
                  </a:lnTo>
                  <a:lnTo>
                    <a:pt x="2259" y="55572"/>
                  </a:lnTo>
                  <a:lnTo>
                    <a:pt x="1616" y="57367"/>
                  </a:lnTo>
                  <a:lnTo>
                    <a:pt x="1045" y="59171"/>
                  </a:lnTo>
                  <a:lnTo>
                    <a:pt x="554" y="60992"/>
                  </a:lnTo>
                  <a:lnTo>
                    <a:pt x="152" y="62841"/>
                  </a:lnTo>
                  <a:lnTo>
                    <a:pt x="0" y="63778"/>
                  </a:lnTo>
                  <a:lnTo>
                    <a:pt x="0" y="63841"/>
                  </a:lnTo>
                  <a:lnTo>
                    <a:pt x="63" y="63912"/>
                  </a:lnTo>
                  <a:lnTo>
                    <a:pt x="161" y="63921"/>
                  </a:lnTo>
                  <a:lnTo>
                    <a:pt x="250" y="63859"/>
                  </a:lnTo>
                  <a:lnTo>
                    <a:pt x="268" y="63787"/>
                  </a:lnTo>
                  <a:lnTo>
                    <a:pt x="447" y="62725"/>
                  </a:lnTo>
                  <a:lnTo>
                    <a:pt x="920" y="60608"/>
                  </a:lnTo>
                  <a:lnTo>
                    <a:pt x="1509" y="58528"/>
                  </a:lnTo>
                  <a:lnTo>
                    <a:pt x="2206" y="56465"/>
                  </a:lnTo>
                  <a:lnTo>
                    <a:pt x="2983" y="54438"/>
                  </a:lnTo>
                  <a:lnTo>
                    <a:pt x="3840" y="52420"/>
                  </a:lnTo>
                  <a:lnTo>
                    <a:pt x="5206" y="49437"/>
                  </a:lnTo>
                  <a:lnTo>
                    <a:pt x="6162" y="47463"/>
                  </a:lnTo>
                  <a:lnTo>
                    <a:pt x="6314" y="47160"/>
                  </a:lnTo>
                  <a:lnTo>
                    <a:pt x="6465" y="46856"/>
                  </a:lnTo>
                  <a:lnTo>
                    <a:pt x="6483" y="46829"/>
                  </a:lnTo>
                  <a:lnTo>
                    <a:pt x="6492" y="46794"/>
                  </a:lnTo>
                  <a:lnTo>
                    <a:pt x="7090" y="45588"/>
                  </a:lnTo>
                  <a:lnTo>
                    <a:pt x="8296" y="43213"/>
                  </a:lnTo>
                  <a:lnTo>
                    <a:pt x="8921" y="42034"/>
                  </a:lnTo>
                  <a:lnTo>
                    <a:pt x="9537" y="41739"/>
                  </a:lnTo>
                  <a:lnTo>
                    <a:pt x="10761" y="41257"/>
                  </a:lnTo>
                  <a:lnTo>
                    <a:pt x="11984" y="40891"/>
                  </a:lnTo>
                  <a:lnTo>
                    <a:pt x="13208" y="40632"/>
                  </a:lnTo>
                  <a:lnTo>
                    <a:pt x="14431" y="40471"/>
                  </a:lnTo>
                  <a:lnTo>
                    <a:pt x="15663" y="40382"/>
                  </a:lnTo>
                  <a:lnTo>
                    <a:pt x="16896" y="40382"/>
                  </a:lnTo>
                  <a:lnTo>
                    <a:pt x="18146" y="40436"/>
                  </a:lnTo>
                  <a:lnTo>
                    <a:pt x="18771" y="40489"/>
                  </a:lnTo>
                  <a:lnTo>
                    <a:pt x="18833" y="40489"/>
                  </a:lnTo>
                  <a:lnTo>
                    <a:pt x="18914" y="40409"/>
                  </a:lnTo>
                  <a:lnTo>
                    <a:pt x="18932" y="40302"/>
                  </a:lnTo>
                  <a:lnTo>
                    <a:pt x="18878" y="40212"/>
                  </a:lnTo>
                  <a:lnTo>
                    <a:pt x="18824" y="40194"/>
                  </a:lnTo>
                  <a:lnTo>
                    <a:pt x="18199" y="40150"/>
                  </a:lnTo>
                  <a:lnTo>
                    <a:pt x="16976" y="40087"/>
                  </a:lnTo>
                  <a:lnTo>
                    <a:pt x="15761" y="40087"/>
                  </a:lnTo>
                  <a:lnTo>
                    <a:pt x="14556" y="40168"/>
                  </a:lnTo>
                  <a:lnTo>
                    <a:pt x="13350" y="40319"/>
                  </a:lnTo>
                  <a:lnTo>
                    <a:pt x="12154" y="40561"/>
                  </a:lnTo>
                  <a:lnTo>
                    <a:pt x="10948" y="40909"/>
                  </a:lnTo>
                  <a:lnTo>
                    <a:pt x="9743" y="41355"/>
                  </a:lnTo>
                  <a:lnTo>
                    <a:pt x="9144" y="41623"/>
                  </a:lnTo>
                  <a:lnTo>
                    <a:pt x="9644" y="40703"/>
                  </a:lnTo>
                  <a:lnTo>
                    <a:pt x="10707" y="38882"/>
                  </a:lnTo>
                  <a:lnTo>
                    <a:pt x="11841" y="37096"/>
                  </a:lnTo>
                  <a:lnTo>
                    <a:pt x="13047" y="35363"/>
                  </a:lnTo>
                  <a:lnTo>
                    <a:pt x="13699" y="34515"/>
                  </a:lnTo>
                  <a:lnTo>
                    <a:pt x="15172" y="32622"/>
                  </a:lnTo>
                  <a:lnTo>
                    <a:pt x="16690" y="30755"/>
                  </a:lnTo>
                  <a:lnTo>
                    <a:pt x="17217" y="30648"/>
                  </a:lnTo>
                  <a:lnTo>
                    <a:pt x="18262" y="30470"/>
                  </a:lnTo>
                  <a:lnTo>
                    <a:pt x="19307" y="30345"/>
                  </a:lnTo>
                  <a:lnTo>
                    <a:pt x="20343" y="30273"/>
                  </a:lnTo>
                  <a:lnTo>
                    <a:pt x="21378" y="30246"/>
                  </a:lnTo>
                  <a:lnTo>
                    <a:pt x="22405" y="30273"/>
                  </a:lnTo>
                  <a:lnTo>
                    <a:pt x="23432" y="30354"/>
                  </a:lnTo>
                  <a:lnTo>
                    <a:pt x="24450" y="30470"/>
                  </a:lnTo>
                  <a:lnTo>
                    <a:pt x="24950" y="30550"/>
                  </a:lnTo>
                  <a:lnTo>
                    <a:pt x="25013" y="30550"/>
                  </a:lnTo>
                  <a:lnTo>
                    <a:pt x="25084" y="30479"/>
                  </a:lnTo>
                  <a:lnTo>
                    <a:pt x="25102" y="30372"/>
                  </a:lnTo>
                  <a:lnTo>
                    <a:pt x="25058" y="30273"/>
                  </a:lnTo>
                  <a:lnTo>
                    <a:pt x="25004" y="30255"/>
                  </a:lnTo>
                  <a:lnTo>
                    <a:pt x="24513" y="30184"/>
                  </a:lnTo>
                  <a:lnTo>
                    <a:pt x="23522" y="30059"/>
                  </a:lnTo>
                  <a:lnTo>
                    <a:pt x="22530" y="29988"/>
                  </a:lnTo>
                  <a:lnTo>
                    <a:pt x="21530" y="29952"/>
                  </a:lnTo>
                  <a:lnTo>
                    <a:pt x="20521" y="29970"/>
                  </a:lnTo>
                  <a:lnTo>
                    <a:pt x="19512" y="30032"/>
                  </a:lnTo>
                  <a:lnTo>
                    <a:pt x="18503" y="30139"/>
                  </a:lnTo>
                  <a:lnTo>
                    <a:pt x="17494" y="30300"/>
                  </a:lnTo>
                  <a:lnTo>
                    <a:pt x="16985" y="30407"/>
                  </a:lnTo>
                  <a:lnTo>
                    <a:pt x="16985" y="30407"/>
                  </a:lnTo>
                  <a:lnTo>
                    <a:pt x="18583" y="28469"/>
                  </a:lnTo>
                  <a:lnTo>
                    <a:pt x="21861" y="24656"/>
                  </a:lnTo>
                  <a:lnTo>
                    <a:pt x="23513" y="22781"/>
                  </a:lnTo>
                  <a:lnTo>
                    <a:pt x="23923" y="22317"/>
                  </a:lnTo>
                  <a:lnTo>
                    <a:pt x="24343" y="21861"/>
                  </a:lnTo>
                  <a:lnTo>
                    <a:pt x="25477" y="21933"/>
                  </a:lnTo>
                  <a:lnTo>
                    <a:pt x="27728" y="22004"/>
                  </a:lnTo>
                  <a:lnTo>
                    <a:pt x="29406" y="21951"/>
                  </a:lnTo>
                  <a:lnTo>
                    <a:pt x="30532" y="21852"/>
                  </a:lnTo>
                  <a:lnTo>
                    <a:pt x="31666" y="21674"/>
                  </a:lnTo>
                  <a:lnTo>
                    <a:pt x="32800" y="21415"/>
                  </a:lnTo>
                  <a:lnTo>
                    <a:pt x="33371" y="21245"/>
                  </a:lnTo>
                  <a:lnTo>
                    <a:pt x="33434" y="21218"/>
                  </a:lnTo>
                  <a:lnTo>
                    <a:pt x="33487" y="21120"/>
                  </a:lnTo>
                  <a:lnTo>
                    <a:pt x="33479" y="21013"/>
                  </a:lnTo>
                  <a:lnTo>
                    <a:pt x="33407" y="20950"/>
                  </a:lnTo>
                  <a:lnTo>
                    <a:pt x="33354" y="20959"/>
                  </a:lnTo>
                  <a:lnTo>
                    <a:pt x="32800" y="21129"/>
                  </a:lnTo>
                  <a:lnTo>
                    <a:pt x="31693" y="21379"/>
                  </a:lnTo>
                  <a:lnTo>
                    <a:pt x="30594" y="21549"/>
                  </a:lnTo>
                  <a:lnTo>
                    <a:pt x="29505" y="21656"/>
                  </a:lnTo>
                  <a:lnTo>
                    <a:pt x="27871" y="21709"/>
                  </a:lnTo>
                  <a:lnTo>
                    <a:pt x="25692" y="21647"/>
                  </a:lnTo>
                  <a:lnTo>
                    <a:pt x="24593" y="21576"/>
                  </a:lnTo>
                  <a:lnTo>
                    <a:pt x="25924" y="20111"/>
                  </a:lnTo>
                  <a:lnTo>
                    <a:pt x="28630" y="17244"/>
                  </a:lnTo>
                  <a:lnTo>
                    <a:pt x="30005" y="15834"/>
                  </a:lnTo>
                  <a:lnTo>
                    <a:pt x="30755" y="15530"/>
                  </a:lnTo>
                  <a:lnTo>
                    <a:pt x="32255" y="15003"/>
                  </a:lnTo>
                  <a:lnTo>
                    <a:pt x="33773" y="14601"/>
                  </a:lnTo>
                  <a:lnTo>
                    <a:pt x="35300" y="14342"/>
                  </a:lnTo>
                  <a:lnTo>
                    <a:pt x="36077" y="14280"/>
                  </a:lnTo>
                  <a:lnTo>
                    <a:pt x="36131" y="14271"/>
                  </a:lnTo>
                  <a:lnTo>
                    <a:pt x="36211" y="14182"/>
                  </a:lnTo>
                  <a:lnTo>
                    <a:pt x="36229" y="14074"/>
                  </a:lnTo>
                  <a:lnTo>
                    <a:pt x="36175" y="13994"/>
                  </a:lnTo>
                  <a:lnTo>
                    <a:pt x="36122" y="13985"/>
                  </a:lnTo>
                  <a:lnTo>
                    <a:pt x="35407" y="14039"/>
                  </a:lnTo>
                  <a:lnTo>
                    <a:pt x="33996" y="14262"/>
                  </a:lnTo>
                  <a:lnTo>
                    <a:pt x="32586" y="14610"/>
                  </a:lnTo>
                  <a:lnTo>
                    <a:pt x="31201" y="15066"/>
                  </a:lnTo>
                  <a:lnTo>
                    <a:pt x="30505" y="15333"/>
                  </a:lnTo>
                  <a:lnTo>
                    <a:pt x="30505" y="15333"/>
                  </a:lnTo>
                  <a:lnTo>
                    <a:pt x="31666" y="14164"/>
                  </a:lnTo>
                  <a:lnTo>
                    <a:pt x="34032" y="11878"/>
                  </a:lnTo>
                  <a:lnTo>
                    <a:pt x="35220" y="10752"/>
                  </a:lnTo>
                  <a:lnTo>
                    <a:pt x="35738" y="10467"/>
                  </a:lnTo>
                  <a:lnTo>
                    <a:pt x="36774" y="9976"/>
                  </a:lnTo>
                  <a:lnTo>
                    <a:pt x="37810" y="9565"/>
                  </a:lnTo>
                  <a:lnTo>
                    <a:pt x="38863" y="9216"/>
                  </a:lnTo>
                  <a:lnTo>
                    <a:pt x="40444" y="8779"/>
                  </a:lnTo>
                  <a:lnTo>
                    <a:pt x="42587" y="8315"/>
                  </a:lnTo>
                  <a:lnTo>
                    <a:pt x="43677" y="8100"/>
                  </a:lnTo>
                  <a:lnTo>
                    <a:pt x="43739" y="8082"/>
                  </a:lnTo>
                  <a:lnTo>
                    <a:pt x="43793" y="7984"/>
                  </a:lnTo>
                  <a:lnTo>
                    <a:pt x="43784" y="7877"/>
                  </a:lnTo>
                  <a:lnTo>
                    <a:pt x="43712" y="7814"/>
                  </a:lnTo>
                  <a:lnTo>
                    <a:pt x="43650" y="7814"/>
                  </a:lnTo>
                  <a:lnTo>
                    <a:pt x="42667" y="8011"/>
                  </a:lnTo>
                  <a:lnTo>
                    <a:pt x="40721" y="8422"/>
                  </a:lnTo>
                  <a:lnTo>
                    <a:pt x="39283" y="8797"/>
                  </a:lnTo>
                  <a:lnTo>
                    <a:pt x="38336" y="9083"/>
                  </a:lnTo>
                  <a:lnTo>
                    <a:pt x="37390" y="9422"/>
                  </a:lnTo>
                  <a:lnTo>
                    <a:pt x="36452" y="9815"/>
                  </a:lnTo>
                  <a:lnTo>
                    <a:pt x="35988" y="10038"/>
                  </a:lnTo>
                  <a:lnTo>
                    <a:pt x="36997" y="9109"/>
                  </a:lnTo>
                  <a:lnTo>
                    <a:pt x="39042" y="7270"/>
                  </a:lnTo>
                  <a:lnTo>
                    <a:pt x="41114" y="5475"/>
                  </a:lnTo>
                  <a:lnTo>
                    <a:pt x="43212" y="3707"/>
                  </a:lnTo>
                  <a:lnTo>
                    <a:pt x="44266" y="2832"/>
                  </a:lnTo>
                  <a:lnTo>
                    <a:pt x="45498" y="2823"/>
                  </a:lnTo>
                  <a:lnTo>
                    <a:pt x="46731" y="2805"/>
                  </a:lnTo>
                  <a:lnTo>
                    <a:pt x="46793" y="2796"/>
                  </a:lnTo>
                  <a:lnTo>
                    <a:pt x="46865" y="2715"/>
                  </a:lnTo>
                  <a:lnTo>
                    <a:pt x="46882" y="2599"/>
                  </a:lnTo>
                  <a:lnTo>
                    <a:pt x="46838" y="2519"/>
                  </a:lnTo>
                  <a:lnTo>
                    <a:pt x="46775" y="2510"/>
                  </a:lnTo>
                  <a:lnTo>
                    <a:pt x="45623" y="2528"/>
                  </a:lnTo>
                  <a:lnTo>
                    <a:pt x="44462" y="2537"/>
                  </a:lnTo>
                  <a:lnTo>
                    <a:pt x="44436" y="2492"/>
                  </a:lnTo>
                  <a:lnTo>
                    <a:pt x="44382" y="2465"/>
                  </a:lnTo>
                  <a:lnTo>
                    <a:pt x="44400" y="2099"/>
                  </a:lnTo>
                  <a:lnTo>
                    <a:pt x="44534" y="1367"/>
                  </a:lnTo>
                  <a:lnTo>
                    <a:pt x="44659" y="1001"/>
                  </a:lnTo>
                  <a:lnTo>
                    <a:pt x="44677" y="938"/>
                  </a:lnTo>
                  <a:lnTo>
                    <a:pt x="44632" y="840"/>
                  </a:lnTo>
                  <a:lnTo>
                    <a:pt x="44543" y="804"/>
                  </a:lnTo>
                  <a:lnTo>
                    <a:pt x="44445" y="849"/>
                  </a:lnTo>
                  <a:lnTo>
                    <a:pt x="44418" y="903"/>
                  </a:lnTo>
                  <a:lnTo>
                    <a:pt x="44275" y="1331"/>
                  </a:lnTo>
                  <a:lnTo>
                    <a:pt x="44123" y="2180"/>
                  </a:lnTo>
                  <a:lnTo>
                    <a:pt x="44105" y="2608"/>
                  </a:lnTo>
                  <a:lnTo>
                    <a:pt x="44105" y="2626"/>
                  </a:lnTo>
                  <a:lnTo>
                    <a:pt x="44096" y="2635"/>
                  </a:lnTo>
                  <a:lnTo>
                    <a:pt x="42319" y="4100"/>
                  </a:lnTo>
                  <a:lnTo>
                    <a:pt x="40569" y="5591"/>
                  </a:lnTo>
                  <a:lnTo>
                    <a:pt x="40569" y="5591"/>
                  </a:lnTo>
                  <a:lnTo>
                    <a:pt x="41078" y="4225"/>
                  </a:lnTo>
                  <a:lnTo>
                    <a:pt x="42176" y="1519"/>
                  </a:lnTo>
                  <a:lnTo>
                    <a:pt x="42792" y="188"/>
                  </a:lnTo>
                  <a:lnTo>
                    <a:pt x="42810" y="126"/>
                  </a:lnTo>
                  <a:lnTo>
                    <a:pt x="42775" y="36"/>
                  </a:lnTo>
                  <a:lnTo>
                    <a:pt x="426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6" name="Google Shape;676;p16"/>
          <p:cNvSpPr txBox="1">
            <a:spLocks noGrp="1"/>
          </p:cNvSpPr>
          <p:nvPr>
            <p:ph type="title"/>
          </p:nvPr>
        </p:nvSpPr>
        <p:spPr>
          <a:xfrm>
            <a:off x="720000" y="395850"/>
            <a:ext cx="7692900" cy="51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9pPr>
          </a:lstStyle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10">
    <p:spTree>
      <p:nvGrpSpPr>
        <p:cNvPr id="1" name="Shape 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8" name="Google Shape;678;p17"/>
          <p:cNvSpPr txBox="1">
            <a:spLocks noGrp="1"/>
          </p:cNvSpPr>
          <p:nvPr>
            <p:ph type="subTitle" idx="1"/>
          </p:nvPr>
        </p:nvSpPr>
        <p:spPr>
          <a:xfrm>
            <a:off x="2059350" y="1600200"/>
            <a:ext cx="5025300" cy="141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200"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9" name="Google Shape;679;p17"/>
          <p:cNvSpPr txBox="1">
            <a:spLocks noGrp="1"/>
          </p:cNvSpPr>
          <p:nvPr>
            <p:ph type="subTitle" idx="2"/>
          </p:nvPr>
        </p:nvSpPr>
        <p:spPr>
          <a:xfrm>
            <a:off x="2059350" y="3067650"/>
            <a:ext cx="5025300" cy="38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"/>
              <a:buFont typeface="Barrio"/>
              <a:buNone/>
              <a:defRPr>
                <a:solidFill>
                  <a:schemeClr val="accent4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80" name="Google Shape;680;p17"/>
          <p:cNvGrpSpPr/>
          <p:nvPr/>
        </p:nvGrpSpPr>
        <p:grpSpPr>
          <a:xfrm>
            <a:off x="-338962" y="3770118"/>
            <a:ext cx="9518393" cy="2316885"/>
            <a:chOff x="-373687" y="4651005"/>
            <a:chExt cx="9518393" cy="2316885"/>
          </a:xfrm>
        </p:grpSpPr>
        <p:sp>
          <p:nvSpPr>
            <p:cNvPr id="681" name="Google Shape;681;p17"/>
            <p:cNvSpPr/>
            <p:nvPr/>
          </p:nvSpPr>
          <p:spPr>
            <a:xfrm>
              <a:off x="-373687" y="4651005"/>
              <a:ext cx="6818550" cy="1704994"/>
            </a:xfrm>
            <a:custGeom>
              <a:avLst/>
              <a:gdLst/>
              <a:ahLst/>
              <a:cxnLst/>
              <a:rect l="l" t="t" r="r" b="b"/>
              <a:pathLst>
                <a:path w="215419" h="53866" extrusionOk="0">
                  <a:moveTo>
                    <a:pt x="44141" y="0"/>
                  </a:moveTo>
                  <a:lnTo>
                    <a:pt x="40257" y="45"/>
                  </a:lnTo>
                  <a:lnTo>
                    <a:pt x="36381" y="179"/>
                  </a:lnTo>
                  <a:lnTo>
                    <a:pt x="32506" y="384"/>
                  </a:lnTo>
                  <a:lnTo>
                    <a:pt x="28639" y="688"/>
                  </a:lnTo>
                  <a:lnTo>
                    <a:pt x="26710" y="875"/>
                  </a:lnTo>
                  <a:lnTo>
                    <a:pt x="24076" y="1152"/>
                  </a:lnTo>
                  <a:lnTo>
                    <a:pt x="19530" y="1715"/>
                  </a:lnTo>
                  <a:lnTo>
                    <a:pt x="16405" y="2179"/>
                  </a:lnTo>
                  <a:lnTo>
                    <a:pt x="13360" y="2742"/>
                  </a:lnTo>
                  <a:lnTo>
                    <a:pt x="11217" y="3233"/>
                  </a:lnTo>
                  <a:lnTo>
                    <a:pt x="9877" y="3590"/>
                  </a:lnTo>
                  <a:lnTo>
                    <a:pt x="8645" y="3983"/>
                  </a:lnTo>
                  <a:lnTo>
                    <a:pt x="7520" y="4394"/>
                  </a:lnTo>
                  <a:lnTo>
                    <a:pt x="6528" y="4849"/>
                  </a:lnTo>
                  <a:lnTo>
                    <a:pt x="5698" y="5331"/>
                  </a:lnTo>
                  <a:lnTo>
                    <a:pt x="5341" y="5590"/>
                  </a:lnTo>
                  <a:lnTo>
                    <a:pt x="5162" y="5733"/>
                  </a:lnTo>
                  <a:lnTo>
                    <a:pt x="4832" y="6046"/>
                  </a:lnTo>
                  <a:lnTo>
                    <a:pt x="4421" y="6528"/>
                  </a:lnTo>
                  <a:lnTo>
                    <a:pt x="4037" y="7207"/>
                  </a:lnTo>
                  <a:lnTo>
                    <a:pt x="3796" y="7912"/>
                  </a:lnTo>
                  <a:lnTo>
                    <a:pt x="3653" y="8635"/>
                  </a:lnTo>
                  <a:lnTo>
                    <a:pt x="3572" y="9359"/>
                  </a:lnTo>
                  <a:lnTo>
                    <a:pt x="3510" y="10412"/>
                  </a:lnTo>
                  <a:lnTo>
                    <a:pt x="3439" y="11082"/>
                  </a:lnTo>
                  <a:lnTo>
                    <a:pt x="3188" y="13020"/>
                  </a:lnTo>
                  <a:lnTo>
                    <a:pt x="2813" y="16904"/>
                  </a:lnTo>
                  <a:lnTo>
                    <a:pt x="2671" y="18851"/>
                  </a:lnTo>
                  <a:lnTo>
                    <a:pt x="2546" y="20762"/>
                  </a:lnTo>
                  <a:lnTo>
                    <a:pt x="2358" y="24575"/>
                  </a:lnTo>
                  <a:lnTo>
                    <a:pt x="2108" y="30308"/>
                  </a:lnTo>
                  <a:lnTo>
                    <a:pt x="1786" y="36032"/>
                  </a:lnTo>
                  <a:lnTo>
                    <a:pt x="1465" y="39845"/>
                  </a:lnTo>
                  <a:lnTo>
                    <a:pt x="1144" y="42703"/>
                  </a:lnTo>
                  <a:lnTo>
                    <a:pt x="876" y="44614"/>
                  </a:lnTo>
                  <a:lnTo>
                    <a:pt x="572" y="46516"/>
                  </a:lnTo>
                  <a:lnTo>
                    <a:pt x="206" y="48427"/>
                  </a:lnTo>
                  <a:lnTo>
                    <a:pt x="9" y="49374"/>
                  </a:lnTo>
                  <a:lnTo>
                    <a:pt x="0" y="49427"/>
                  </a:lnTo>
                  <a:lnTo>
                    <a:pt x="36" y="49526"/>
                  </a:lnTo>
                  <a:lnTo>
                    <a:pt x="170" y="49668"/>
                  </a:lnTo>
                  <a:lnTo>
                    <a:pt x="474" y="49820"/>
                  </a:lnTo>
                  <a:lnTo>
                    <a:pt x="876" y="49936"/>
                  </a:lnTo>
                  <a:lnTo>
                    <a:pt x="1090" y="49972"/>
                  </a:lnTo>
                  <a:lnTo>
                    <a:pt x="2608" y="50195"/>
                  </a:lnTo>
                  <a:lnTo>
                    <a:pt x="5680" y="50588"/>
                  </a:lnTo>
                  <a:lnTo>
                    <a:pt x="8761" y="50936"/>
                  </a:lnTo>
                  <a:lnTo>
                    <a:pt x="11851" y="51249"/>
                  </a:lnTo>
                  <a:lnTo>
                    <a:pt x="16521" y="51633"/>
                  </a:lnTo>
                  <a:lnTo>
                    <a:pt x="22790" y="51999"/>
                  </a:lnTo>
                  <a:lnTo>
                    <a:pt x="29094" y="52240"/>
                  </a:lnTo>
                  <a:lnTo>
                    <a:pt x="35444" y="52356"/>
                  </a:lnTo>
                  <a:lnTo>
                    <a:pt x="41820" y="52383"/>
                  </a:lnTo>
                  <a:lnTo>
                    <a:pt x="48213" y="52330"/>
                  </a:lnTo>
                  <a:lnTo>
                    <a:pt x="57840" y="52160"/>
                  </a:lnTo>
                  <a:lnTo>
                    <a:pt x="70690" y="51847"/>
                  </a:lnTo>
                  <a:lnTo>
                    <a:pt x="80299" y="51633"/>
                  </a:lnTo>
                  <a:lnTo>
                    <a:pt x="86693" y="51544"/>
                  </a:lnTo>
                  <a:lnTo>
                    <a:pt x="93051" y="51517"/>
                  </a:lnTo>
                  <a:lnTo>
                    <a:pt x="99382" y="51570"/>
                  </a:lnTo>
                  <a:lnTo>
                    <a:pt x="102534" y="51633"/>
                  </a:lnTo>
                  <a:lnTo>
                    <a:pt x="109160" y="51821"/>
                  </a:lnTo>
                  <a:lnTo>
                    <a:pt x="122386" y="52312"/>
                  </a:lnTo>
                  <a:lnTo>
                    <a:pt x="142192" y="53196"/>
                  </a:lnTo>
                  <a:lnTo>
                    <a:pt x="155391" y="53767"/>
                  </a:lnTo>
                  <a:lnTo>
                    <a:pt x="156989" y="53821"/>
                  </a:lnTo>
                  <a:lnTo>
                    <a:pt x="160043" y="53865"/>
                  </a:lnTo>
                  <a:lnTo>
                    <a:pt x="162972" y="53821"/>
                  </a:lnTo>
                  <a:lnTo>
                    <a:pt x="165830" y="53714"/>
                  </a:lnTo>
                  <a:lnTo>
                    <a:pt x="168652" y="53553"/>
                  </a:lnTo>
                  <a:lnTo>
                    <a:pt x="171483" y="53330"/>
                  </a:lnTo>
                  <a:lnTo>
                    <a:pt x="175814" y="52937"/>
                  </a:lnTo>
                  <a:lnTo>
                    <a:pt x="178868" y="52633"/>
                  </a:lnTo>
                  <a:lnTo>
                    <a:pt x="180680" y="52463"/>
                  </a:lnTo>
                  <a:lnTo>
                    <a:pt x="184333" y="52178"/>
                  </a:lnTo>
                  <a:lnTo>
                    <a:pt x="187994" y="51972"/>
                  </a:lnTo>
                  <a:lnTo>
                    <a:pt x="191655" y="51838"/>
                  </a:lnTo>
                  <a:lnTo>
                    <a:pt x="195335" y="51776"/>
                  </a:lnTo>
                  <a:lnTo>
                    <a:pt x="199023" y="51794"/>
                  </a:lnTo>
                  <a:lnTo>
                    <a:pt x="202711" y="51874"/>
                  </a:lnTo>
                  <a:lnTo>
                    <a:pt x="206399" y="52017"/>
                  </a:lnTo>
                  <a:lnTo>
                    <a:pt x="208247" y="52115"/>
                  </a:lnTo>
                  <a:lnTo>
                    <a:pt x="208578" y="52133"/>
                  </a:lnTo>
                  <a:lnTo>
                    <a:pt x="209185" y="52097"/>
                  </a:lnTo>
                  <a:lnTo>
                    <a:pt x="209685" y="51981"/>
                  </a:lnTo>
                  <a:lnTo>
                    <a:pt x="210060" y="51785"/>
                  </a:lnTo>
                  <a:lnTo>
                    <a:pt x="210194" y="51651"/>
                  </a:lnTo>
                  <a:lnTo>
                    <a:pt x="210864" y="50838"/>
                  </a:lnTo>
                  <a:lnTo>
                    <a:pt x="212060" y="49195"/>
                  </a:lnTo>
                  <a:lnTo>
                    <a:pt x="213096" y="47534"/>
                  </a:lnTo>
                  <a:lnTo>
                    <a:pt x="213739" y="46284"/>
                  </a:lnTo>
                  <a:lnTo>
                    <a:pt x="214123" y="45436"/>
                  </a:lnTo>
                  <a:lnTo>
                    <a:pt x="214454" y="44596"/>
                  </a:lnTo>
                  <a:lnTo>
                    <a:pt x="214739" y="43748"/>
                  </a:lnTo>
                  <a:lnTo>
                    <a:pt x="214980" y="42891"/>
                  </a:lnTo>
                  <a:lnTo>
                    <a:pt x="215168" y="42042"/>
                  </a:lnTo>
                  <a:lnTo>
                    <a:pt x="215302" y="41185"/>
                  </a:lnTo>
                  <a:lnTo>
                    <a:pt x="215391" y="40328"/>
                  </a:lnTo>
                  <a:lnTo>
                    <a:pt x="215418" y="39470"/>
                  </a:lnTo>
                  <a:lnTo>
                    <a:pt x="215400" y="38604"/>
                  </a:lnTo>
                  <a:lnTo>
                    <a:pt x="215373" y="38176"/>
                  </a:lnTo>
                  <a:lnTo>
                    <a:pt x="215320" y="37684"/>
                  </a:lnTo>
                  <a:lnTo>
                    <a:pt x="215150" y="36693"/>
                  </a:lnTo>
                  <a:lnTo>
                    <a:pt x="214864" y="35720"/>
                  </a:lnTo>
                  <a:lnTo>
                    <a:pt x="214534" y="35005"/>
                  </a:lnTo>
                  <a:lnTo>
                    <a:pt x="214257" y="34541"/>
                  </a:lnTo>
                  <a:lnTo>
                    <a:pt x="213936" y="34086"/>
                  </a:lnTo>
                  <a:lnTo>
                    <a:pt x="213561" y="33639"/>
                  </a:lnTo>
                  <a:lnTo>
                    <a:pt x="213114" y="33211"/>
                  </a:lnTo>
                  <a:lnTo>
                    <a:pt x="212614" y="32791"/>
                  </a:lnTo>
                  <a:lnTo>
                    <a:pt x="212034" y="32389"/>
                  </a:lnTo>
                  <a:lnTo>
                    <a:pt x="211382" y="32005"/>
                  </a:lnTo>
                  <a:lnTo>
                    <a:pt x="210658" y="31639"/>
                  </a:lnTo>
                  <a:lnTo>
                    <a:pt x="209846" y="31291"/>
                  </a:lnTo>
                  <a:lnTo>
                    <a:pt x="209399" y="31121"/>
                  </a:lnTo>
                  <a:lnTo>
                    <a:pt x="209408" y="31067"/>
                  </a:lnTo>
                  <a:lnTo>
                    <a:pt x="209274" y="30969"/>
                  </a:lnTo>
                  <a:lnTo>
                    <a:pt x="209131" y="30951"/>
                  </a:lnTo>
                  <a:lnTo>
                    <a:pt x="208962" y="30933"/>
                  </a:lnTo>
                  <a:lnTo>
                    <a:pt x="208783" y="30916"/>
                  </a:lnTo>
                  <a:lnTo>
                    <a:pt x="208399" y="30782"/>
                  </a:lnTo>
                  <a:lnTo>
                    <a:pt x="207997" y="30648"/>
                  </a:lnTo>
                  <a:lnTo>
                    <a:pt x="207792" y="30603"/>
                  </a:lnTo>
                  <a:lnTo>
                    <a:pt x="207390" y="30558"/>
                  </a:lnTo>
                  <a:lnTo>
                    <a:pt x="207015" y="30585"/>
                  </a:lnTo>
                  <a:lnTo>
                    <a:pt x="206693" y="30657"/>
                  </a:lnTo>
                  <a:lnTo>
                    <a:pt x="206551" y="30710"/>
                  </a:lnTo>
                  <a:lnTo>
                    <a:pt x="204381" y="30496"/>
                  </a:lnTo>
                  <a:lnTo>
                    <a:pt x="200139" y="29960"/>
                  </a:lnTo>
                  <a:lnTo>
                    <a:pt x="196004" y="29308"/>
                  </a:lnTo>
                  <a:lnTo>
                    <a:pt x="191968" y="28567"/>
                  </a:lnTo>
                  <a:lnTo>
                    <a:pt x="188021" y="27728"/>
                  </a:lnTo>
                  <a:lnTo>
                    <a:pt x="184145" y="26826"/>
                  </a:lnTo>
                  <a:lnTo>
                    <a:pt x="180341" y="25843"/>
                  </a:lnTo>
                  <a:lnTo>
                    <a:pt x="176591" y="24816"/>
                  </a:lnTo>
                  <a:lnTo>
                    <a:pt x="171045" y="23209"/>
                  </a:lnTo>
                  <a:lnTo>
                    <a:pt x="163758" y="20985"/>
                  </a:lnTo>
                  <a:lnTo>
                    <a:pt x="156516" y="18753"/>
                  </a:lnTo>
                  <a:lnTo>
                    <a:pt x="151060" y="17146"/>
                  </a:lnTo>
                  <a:lnTo>
                    <a:pt x="147390" y="16128"/>
                  </a:lnTo>
                  <a:lnTo>
                    <a:pt x="145550" y="15636"/>
                  </a:lnTo>
                  <a:lnTo>
                    <a:pt x="142130" y="14743"/>
                  </a:lnTo>
                  <a:lnTo>
                    <a:pt x="135209" y="13029"/>
                  </a:lnTo>
                  <a:lnTo>
                    <a:pt x="128172" y="11386"/>
                  </a:lnTo>
                  <a:lnTo>
                    <a:pt x="121046" y="9823"/>
                  </a:lnTo>
                  <a:lnTo>
                    <a:pt x="113813" y="8332"/>
                  </a:lnTo>
                  <a:lnTo>
                    <a:pt x="106499" y="6921"/>
                  </a:lnTo>
                  <a:lnTo>
                    <a:pt x="99105" y="5590"/>
                  </a:lnTo>
                  <a:lnTo>
                    <a:pt x="91640" y="4340"/>
                  </a:lnTo>
                  <a:lnTo>
                    <a:pt x="87880" y="3751"/>
                  </a:lnTo>
                  <a:lnTo>
                    <a:pt x="84219" y="3197"/>
                  </a:lnTo>
                  <a:lnTo>
                    <a:pt x="76780" y="2188"/>
                  </a:lnTo>
                  <a:lnTo>
                    <a:pt x="71119" y="1527"/>
                  </a:lnTo>
                  <a:lnTo>
                    <a:pt x="67315" y="1143"/>
                  </a:lnTo>
                  <a:lnTo>
                    <a:pt x="63484" y="804"/>
                  </a:lnTo>
                  <a:lnTo>
                    <a:pt x="59635" y="518"/>
                  </a:lnTo>
                  <a:lnTo>
                    <a:pt x="55777" y="295"/>
                  </a:lnTo>
                  <a:lnTo>
                    <a:pt x="51901" y="125"/>
                  </a:lnTo>
                  <a:lnTo>
                    <a:pt x="48026" y="27"/>
                  </a:lnTo>
                  <a:lnTo>
                    <a:pt x="4414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17"/>
            <p:cNvSpPr/>
            <p:nvPr/>
          </p:nvSpPr>
          <p:spPr>
            <a:xfrm>
              <a:off x="2382402" y="4967237"/>
              <a:ext cx="6762303" cy="1974673"/>
            </a:xfrm>
            <a:custGeom>
              <a:avLst/>
              <a:gdLst/>
              <a:ahLst/>
              <a:cxnLst/>
              <a:rect l="l" t="t" r="r" b="b"/>
              <a:pathLst>
                <a:path w="213642" h="62386" extrusionOk="0">
                  <a:moveTo>
                    <a:pt x="194486" y="1"/>
                  </a:moveTo>
                  <a:lnTo>
                    <a:pt x="190227" y="63"/>
                  </a:lnTo>
                  <a:lnTo>
                    <a:pt x="185967" y="206"/>
                  </a:lnTo>
                  <a:lnTo>
                    <a:pt x="181725" y="420"/>
                  </a:lnTo>
                  <a:lnTo>
                    <a:pt x="177493" y="697"/>
                  </a:lnTo>
                  <a:lnTo>
                    <a:pt x="173269" y="1028"/>
                  </a:lnTo>
                  <a:lnTo>
                    <a:pt x="169072" y="1412"/>
                  </a:lnTo>
                  <a:lnTo>
                    <a:pt x="164901" y="1858"/>
                  </a:lnTo>
                  <a:lnTo>
                    <a:pt x="160758" y="2340"/>
                  </a:lnTo>
                  <a:lnTo>
                    <a:pt x="156641" y="2867"/>
                  </a:lnTo>
                  <a:lnTo>
                    <a:pt x="150533" y="3716"/>
                  </a:lnTo>
                  <a:lnTo>
                    <a:pt x="146514" y="4332"/>
                  </a:lnTo>
                  <a:lnTo>
                    <a:pt x="142192" y="5019"/>
                  </a:lnTo>
                  <a:lnTo>
                    <a:pt x="133620" y="6466"/>
                  </a:lnTo>
                  <a:lnTo>
                    <a:pt x="125118" y="8002"/>
                  </a:lnTo>
                  <a:lnTo>
                    <a:pt x="116724" y="9636"/>
                  </a:lnTo>
                  <a:lnTo>
                    <a:pt x="108419" y="11369"/>
                  </a:lnTo>
                  <a:lnTo>
                    <a:pt x="100230" y="13181"/>
                  </a:lnTo>
                  <a:lnTo>
                    <a:pt x="92149" y="15083"/>
                  </a:lnTo>
                  <a:lnTo>
                    <a:pt x="84192" y="17066"/>
                  </a:lnTo>
                  <a:lnTo>
                    <a:pt x="80272" y="18102"/>
                  </a:lnTo>
                  <a:lnTo>
                    <a:pt x="78147" y="18664"/>
                  </a:lnTo>
                  <a:lnTo>
                    <a:pt x="73941" y="19852"/>
                  </a:lnTo>
                  <a:lnTo>
                    <a:pt x="67672" y="21718"/>
                  </a:lnTo>
                  <a:lnTo>
                    <a:pt x="59349" y="24299"/>
                  </a:lnTo>
                  <a:lnTo>
                    <a:pt x="50982" y="26871"/>
                  </a:lnTo>
                  <a:lnTo>
                    <a:pt x="44606" y="28737"/>
                  </a:lnTo>
                  <a:lnTo>
                    <a:pt x="40301" y="29925"/>
                  </a:lnTo>
                  <a:lnTo>
                    <a:pt x="35926" y="31059"/>
                  </a:lnTo>
                  <a:lnTo>
                    <a:pt x="31479" y="32113"/>
                  </a:lnTo>
                  <a:lnTo>
                    <a:pt x="26942" y="33077"/>
                  </a:lnTo>
                  <a:lnTo>
                    <a:pt x="22299" y="33943"/>
                  </a:lnTo>
                  <a:lnTo>
                    <a:pt x="17557" y="34694"/>
                  </a:lnTo>
                  <a:lnTo>
                    <a:pt x="12681" y="35310"/>
                  </a:lnTo>
                  <a:lnTo>
                    <a:pt x="10190" y="35560"/>
                  </a:lnTo>
                  <a:lnTo>
                    <a:pt x="10029" y="35497"/>
                  </a:lnTo>
                  <a:lnTo>
                    <a:pt x="9654" y="35417"/>
                  </a:lnTo>
                  <a:lnTo>
                    <a:pt x="9225" y="35390"/>
                  </a:lnTo>
                  <a:lnTo>
                    <a:pt x="8770" y="35435"/>
                  </a:lnTo>
                  <a:lnTo>
                    <a:pt x="8529" y="35497"/>
                  </a:lnTo>
                  <a:lnTo>
                    <a:pt x="8064" y="35640"/>
                  </a:lnTo>
                  <a:lnTo>
                    <a:pt x="7627" y="35801"/>
                  </a:lnTo>
                  <a:lnTo>
                    <a:pt x="7421" y="35819"/>
                  </a:lnTo>
                  <a:lnTo>
                    <a:pt x="7225" y="35837"/>
                  </a:lnTo>
                  <a:lnTo>
                    <a:pt x="7064" y="35863"/>
                  </a:lnTo>
                  <a:lnTo>
                    <a:pt x="6939" y="35944"/>
                  </a:lnTo>
                  <a:lnTo>
                    <a:pt x="6912" y="36006"/>
                  </a:lnTo>
                  <a:lnTo>
                    <a:pt x="6921" y="36042"/>
                  </a:lnTo>
                  <a:lnTo>
                    <a:pt x="6412" y="36229"/>
                  </a:lnTo>
                  <a:lnTo>
                    <a:pt x="5475" y="36631"/>
                  </a:lnTo>
                  <a:lnTo>
                    <a:pt x="4635" y="37060"/>
                  </a:lnTo>
                  <a:lnTo>
                    <a:pt x="3894" y="37506"/>
                  </a:lnTo>
                  <a:lnTo>
                    <a:pt x="3233" y="37971"/>
                  </a:lnTo>
                  <a:lnTo>
                    <a:pt x="2653" y="38453"/>
                  </a:lnTo>
                  <a:lnTo>
                    <a:pt x="2144" y="38953"/>
                  </a:lnTo>
                  <a:lnTo>
                    <a:pt x="1706" y="39471"/>
                  </a:lnTo>
                  <a:lnTo>
                    <a:pt x="1331" y="39998"/>
                  </a:lnTo>
                  <a:lnTo>
                    <a:pt x="1019" y="40543"/>
                  </a:lnTo>
                  <a:lnTo>
                    <a:pt x="760" y="41087"/>
                  </a:lnTo>
                  <a:lnTo>
                    <a:pt x="554" y="41650"/>
                  </a:lnTo>
                  <a:lnTo>
                    <a:pt x="304" y="42498"/>
                  </a:lnTo>
                  <a:lnTo>
                    <a:pt x="117" y="43632"/>
                  </a:lnTo>
                  <a:lnTo>
                    <a:pt x="63" y="44213"/>
                  </a:lnTo>
                  <a:lnTo>
                    <a:pt x="27" y="44713"/>
                  </a:lnTo>
                  <a:lnTo>
                    <a:pt x="1" y="45704"/>
                  </a:lnTo>
                  <a:lnTo>
                    <a:pt x="36" y="46704"/>
                  </a:lnTo>
                  <a:lnTo>
                    <a:pt x="134" y="47695"/>
                  </a:lnTo>
                  <a:lnTo>
                    <a:pt x="295" y="48687"/>
                  </a:lnTo>
                  <a:lnTo>
                    <a:pt x="510" y="49678"/>
                  </a:lnTo>
                  <a:lnTo>
                    <a:pt x="786" y="50660"/>
                  </a:lnTo>
                  <a:lnTo>
                    <a:pt x="1108" y="51643"/>
                  </a:lnTo>
                  <a:lnTo>
                    <a:pt x="1492" y="52625"/>
                  </a:lnTo>
                  <a:lnTo>
                    <a:pt x="1929" y="53598"/>
                  </a:lnTo>
                  <a:lnTo>
                    <a:pt x="2421" y="54572"/>
                  </a:lnTo>
                  <a:lnTo>
                    <a:pt x="2956" y="55536"/>
                  </a:lnTo>
                  <a:lnTo>
                    <a:pt x="3546" y="56491"/>
                  </a:lnTo>
                  <a:lnTo>
                    <a:pt x="4189" y="57456"/>
                  </a:lnTo>
                  <a:lnTo>
                    <a:pt x="5242" y="58876"/>
                  </a:lnTo>
                  <a:lnTo>
                    <a:pt x="6010" y="59822"/>
                  </a:lnTo>
                  <a:lnTo>
                    <a:pt x="6082" y="59903"/>
                  </a:lnTo>
                  <a:lnTo>
                    <a:pt x="6260" y="60037"/>
                  </a:lnTo>
                  <a:lnTo>
                    <a:pt x="6600" y="60206"/>
                  </a:lnTo>
                  <a:lnTo>
                    <a:pt x="7171" y="60331"/>
                  </a:lnTo>
                  <a:lnTo>
                    <a:pt x="7859" y="60376"/>
                  </a:lnTo>
                  <a:lnTo>
                    <a:pt x="8243" y="60358"/>
                  </a:lnTo>
                  <a:lnTo>
                    <a:pt x="10359" y="60242"/>
                  </a:lnTo>
                  <a:lnTo>
                    <a:pt x="14601" y="60072"/>
                  </a:lnTo>
                  <a:lnTo>
                    <a:pt x="18843" y="59983"/>
                  </a:lnTo>
                  <a:lnTo>
                    <a:pt x="23076" y="59965"/>
                  </a:lnTo>
                  <a:lnTo>
                    <a:pt x="27299" y="60037"/>
                  </a:lnTo>
                  <a:lnTo>
                    <a:pt x="31514" y="60188"/>
                  </a:lnTo>
                  <a:lnTo>
                    <a:pt x="35720" y="60430"/>
                  </a:lnTo>
                  <a:lnTo>
                    <a:pt x="39909" y="60751"/>
                  </a:lnTo>
                  <a:lnTo>
                    <a:pt x="41998" y="60956"/>
                  </a:lnTo>
                  <a:lnTo>
                    <a:pt x="45499" y="61314"/>
                  </a:lnTo>
                  <a:lnTo>
                    <a:pt x="50473" y="61769"/>
                  </a:lnTo>
                  <a:lnTo>
                    <a:pt x="53723" y="62019"/>
                  </a:lnTo>
                  <a:lnTo>
                    <a:pt x="56965" y="62216"/>
                  </a:lnTo>
                  <a:lnTo>
                    <a:pt x="60251" y="62341"/>
                  </a:lnTo>
                  <a:lnTo>
                    <a:pt x="63618" y="62385"/>
                  </a:lnTo>
                  <a:lnTo>
                    <a:pt x="67127" y="62332"/>
                  </a:lnTo>
                  <a:lnTo>
                    <a:pt x="68958" y="62269"/>
                  </a:lnTo>
                  <a:lnTo>
                    <a:pt x="84130" y="61608"/>
                  </a:lnTo>
                  <a:lnTo>
                    <a:pt x="106883" y="60581"/>
                  </a:lnTo>
                  <a:lnTo>
                    <a:pt x="118278" y="60144"/>
                  </a:lnTo>
                  <a:lnTo>
                    <a:pt x="125877" y="59903"/>
                  </a:lnTo>
                  <a:lnTo>
                    <a:pt x="129681" y="59804"/>
                  </a:lnTo>
                  <a:lnTo>
                    <a:pt x="132271" y="59742"/>
                  </a:lnTo>
                  <a:lnTo>
                    <a:pt x="137468" y="59679"/>
                  </a:lnTo>
                  <a:lnTo>
                    <a:pt x="145291" y="59671"/>
                  </a:lnTo>
                  <a:lnTo>
                    <a:pt x="155784" y="59804"/>
                  </a:lnTo>
                  <a:lnTo>
                    <a:pt x="166321" y="60046"/>
                  </a:lnTo>
                  <a:lnTo>
                    <a:pt x="176876" y="60305"/>
                  </a:lnTo>
                  <a:lnTo>
                    <a:pt x="187432" y="60537"/>
                  </a:lnTo>
                  <a:lnTo>
                    <a:pt x="195326" y="60635"/>
                  </a:lnTo>
                  <a:lnTo>
                    <a:pt x="200577" y="60662"/>
                  </a:lnTo>
                  <a:lnTo>
                    <a:pt x="205818" y="60644"/>
                  </a:lnTo>
                  <a:lnTo>
                    <a:pt x="211042" y="60564"/>
                  </a:lnTo>
                  <a:lnTo>
                    <a:pt x="213641" y="60501"/>
                  </a:lnTo>
                  <a:lnTo>
                    <a:pt x="213641" y="715"/>
                  </a:lnTo>
                  <a:lnTo>
                    <a:pt x="211525" y="536"/>
                  </a:lnTo>
                  <a:lnTo>
                    <a:pt x="207274" y="269"/>
                  </a:lnTo>
                  <a:lnTo>
                    <a:pt x="203014" y="99"/>
                  </a:lnTo>
                  <a:lnTo>
                    <a:pt x="198755" y="10"/>
                  </a:lnTo>
                  <a:lnTo>
                    <a:pt x="19448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17"/>
            <p:cNvSpPr/>
            <p:nvPr/>
          </p:nvSpPr>
          <p:spPr>
            <a:xfrm>
              <a:off x="-103221" y="5017273"/>
              <a:ext cx="7182300" cy="1950617"/>
            </a:xfrm>
            <a:custGeom>
              <a:avLst/>
              <a:gdLst/>
              <a:ahLst/>
              <a:cxnLst/>
              <a:rect l="l" t="t" r="r" b="b"/>
              <a:pathLst>
                <a:path w="226911" h="61626" extrusionOk="0">
                  <a:moveTo>
                    <a:pt x="9573" y="0"/>
                  </a:moveTo>
                  <a:lnTo>
                    <a:pt x="8055" y="9"/>
                  </a:lnTo>
                  <a:lnTo>
                    <a:pt x="6555" y="72"/>
                  </a:lnTo>
                  <a:lnTo>
                    <a:pt x="5073" y="188"/>
                  </a:lnTo>
                  <a:lnTo>
                    <a:pt x="3626" y="349"/>
                  </a:lnTo>
                  <a:lnTo>
                    <a:pt x="2921" y="447"/>
                  </a:lnTo>
                  <a:lnTo>
                    <a:pt x="2492" y="518"/>
                  </a:lnTo>
                  <a:lnTo>
                    <a:pt x="1697" y="724"/>
                  </a:lnTo>
                  <a:lnTo>
                    <a:pt x="965" y="983"/>
                  </a:lnTo>
                  <a:lnTo>
                    <a:pt x="304" y="1304"/>
                  </a:lnTo>
                  <a:lnTo>
                    <a:pt x="0" y="1492"/>
                  </a:lnTo>
                  <a:lnTo>
                    <a:pt x="0" y="34372"/>
                  </a:lnTo>
                  <a:lnTo>
                    <a:pt x="822" y="37381"/>
                  </a:lnTo>
                  <a:lnTo>
                    <a:pt x="2036" y="41908"/>
                  </a:lnTo>
                  <a:lnTo>
                    <a:pt x="2796" y="44918"/>
                  </a:lnTo>
                  <a:lnTo>
                    <a:pt x="3456" y="47936"/>
                  </a:lnTo>
                  <a:lnTo>
                    <a:pt x="3992" y="50963"/>
                  </a:lnTo>
                  <a:lnTo>
                    <a:pt x="4278" y="53232"/>
                  </a:lnTo>
                  <a:lnTo>
                    <a:pt x="4421" y="54741"/>
                  </a:lnTo>
                  <a:lnTo>
                    <a:pt x="4501" y="56259"/>
                  </a:lnTo>
                  <a:lnTo>
                    <a:pt x="4528" y="57777"/>
                  </a:lnTo>
                  <a:lnTo>
                    <a:pt x="4519" y="58536"/>
                  </a:lnTo>
                  <a:lnTo>
                    <a:pt x="4519" y="58741"/>
                  </a:lnTo>
                  <a:lnTo>
                    <a:pt x="4599" y="59054"/>
                  </a:lnTo>
                  <a:lnTo>
                    <a:pt x="4742" y="59233"/>
                  </a:lnTo>
                  <a:lnTo>
                    <a:pt x="4867" y="59313"/>
                  </a:lnTo>
                  <a:lnTo>
                    <a:pt x="5010" y="59402"/>
                  </a:lnTo>
                  <a:lnTo>
                    <a:pt x="5385" y="59509"/>
                  </a:lnTo>
                  <a:lnTo>
                    <a:pt x="6028" y="59599"/>
                  </a:lnTo>
                  <a:lnTo>
                    <a:pt x="6475" y="59625"/>
                  </a:lnTo>
                  <a:lnTo>
                    <a:pt x="16405" y="60161"/>
                  </a:lnTo>
                  <a:lnTo>
                    <a:pt x="31318" y="60938"/>
                  </a:lnTo>
                  <a:lnTo>
                    <a:pt x="41266" y="61411"/>
                  </a:lnTo>
                  <a:lnTo>
                    <a:pt x="46240" y="61626"/>
                  </a:lnTo>
                  <a:lnTo>
                    <a:pt x="46918" y="61376"/>
                  </a:lnTo>
                  <a:lnTo>
                    <a:pt x="48392" y="60956"/>
                  </a:lnTo>
                  <a:lnTo>
                    <a:pt x="49981" y="60661"/>
                  </a:lnTo>
                  <a:lnTo>
                    <a:pt x="51660" y="60501"/>
                  </a:lnTo>
                  <a:lnTo>
                    <a:pt x="52535" y="60492"/>
                  </a:lnTo>
                  <a:lnTo>
                    <a:pt x="129485" y="60492"/>
                  </a:lnTo>
                  <a:lnTo>
                    <a:pt x="132994" y="60286"/>
                  </a:lnTo>
                  <a:lnTo>
                    <a:pt x="140022" y="59938"/>
                  </a:lnTo>
                  <a:lnTo>
                    <a:pt x="147059" y="59688"/>
                  </a:lnTo>
                  <a:lnTo>
                    <a:pt x="152346" y="59599"/>
                  </a:lnTo>
                  <a:lnTo>
                    <a:pt x="155882" y="59581"/>
                  </a:lnTo>
                  <a:lnTo>
                    <a:pt x="157650" y="59590"/>
                  </a:lnTo>
                  <a:lnTo>
                    <a:pt x="166312" y="59679"/>
                  </a:lnTo>
                  <a:lnTo>
                    <a:pt x="183610" y="59965"/>
                  </a:lnTo>
                  <a:lnTo>
                    <a:pt x="200907" y="60268"/>
                  </a:lnTo>
                  <a:lnTo>
                    <a:pt x="213900" y="60429"/>
                  </a:lnTo>
                  <a:lnTo>
                    <a:pt x="222571" y="60492"/>
                  </a:lnTo>
                  <a:lnTo>
                    <a:pt x="226911" y="60501"/>
                  </a:lnTo>
                  <a:lnTo>
                    <a:pt x="226911" y="60501"/>
                  </a:lnTo>
                  <a:lnTo>
                    <a:pt x="226607" y="59447"/>
                  </a:lnTo>
                  <a:lnTo>
                    <a:pt x="225955" y="57331"/>
                  </a:lnTo>
                  <a:lnTo>
                    <a:pt x="225196" y="55223"/>
                  </a:lnTo>
                  <a:lnTo>
                    <a:pt x="224518" y="53651"/>
                  </a:lnTo>
                  <a:lnTo>
                    <a:pt x="224009" y="52624"/>
                  </a:lnTo>
                  <a:lnTo>
                    <a:pt x="223437" y="51606"/>
                  </a:lnTo>
                  <a:lnTo>
                    <a:pt x="222803" y="50606"/>
                  </a:lnTo>
                  <a:lnTo>
                    <a:pt x="222107" y="49624"/>
                  </a:lnTo>
                  <a:lnTo>
                    <a:pt x="221321" y="48660"/>
                  </a:lnTo>
                  <a:lnTo>
                    <a:pt x="220463" y="47731"/>
                  </a:lnTo>
                  <a:lnTo>
                    <a:pt x="219508" y="46820"/>
                  </a:lnTo>
                  <a:lnTo>
                    <a:pt x="218454" y="45945"/>
                  </a:lnTo>
                  <a:lnTo>
                    <a:pt x="217293" y="45105"/>
                  </a:lnTo>
                  <a:lnTo>
                    <a:pt x="216668" y="44704"/>
                  </a:lnTo>
                  <a:lnTo>
                    <a:pt x="215990" y="44284"/>
                  </a:lnTo>
                  <a:lnTo>
                    <a:pt x="214552" y="43489"/>
                  </a:lnTo>
                  <a:lnTo>
                    <a:pt x="213034" y="42757"/>
                  </a:lnTo>
                  <a:lnTo>
                    <a:pt x="211426" y="42078"/>
                  </a:lnTo>
                  <a:lnTo>
                    <a:pt x="209756" y="41462"/>
                  </a:lnTo>
                  <a:lnTo>
                    <a:pt x="208024" y="40882"/>
                  </a:lnTo>
                  <a:lnTo>
                    <a:pt x="206229" y="40355"/>
                  </a:lnTo>
                  <a:lnTo>
                    <a:pt x="204381" y="39864"/>
                  </a:lnTo>
                  <a:lnTo>
                    <a:pt x="201532" y="39194"/>
                  </a:lnTo>
                  <a:lnTo>
                    <a:pt x="197621" y="38426"/>
                  </a:lnTo>
                  <a:lnTo>
                    <a:pt x="193620" y="37765"/>
                  </a:lnTo>
                  <a:lnTo>
                    <a:pt x="189593" y="37176"/>
                  </a:lnTo>
                  <a:lnTo>
                    <a:pt x="187583" y="36908"/>
                  </a:lnTo>
                  <a:lnTo>
                    <a:pt x="181949" y="36167"/>
                  </a:lnTo>
                  <a:lnTo>
                    <a:pt x="170634" y="34747"/>
                  </a:lnTo>
                  <a:lnTo>
                    <a:pt x="159293" y="33363"/>
                  </a:lnTo>
                  <a:lnTo>
                    <a:pt x="147979" y="31943"/>
                  </a:lnTo>
                  <a:lnTo>
                    <a:pt x="139531" y="30809"/>
                  </a:lnTo>
                  <a:lnTo>
                    <a:pt x="133932" y="30014"/>
                  </a:lnTo>
                  <a:lnTo>
                    <a:pt x="128360" y="29165"/>
                  </a:lnTo>
                  <a:lnTo>
                    <a:pt x="122814" y="28264"/>
                  </a:lnTo>
                  <a:lnTo>
                    <a:pt x="117313" y="27308"/>
                  </a:lnTo>
                  <a:lnTo>
                    <a:pt x="111857" y="26272"/>
                  </a:lnTo>
                  <a:lnTo>
                    <a:pt x="106455" y="25165"/>
                  </a:lnTo>
                  <a:lnTo>
                    <a:pt x="101106" y="23968"/>
                  </a:lnTo>
                  <a:lnTo>
                    <a:pt x="98453" y="23334"/>
                  </a:lnTo>
                  <a:lnTo>
                    <a:pt x="95355" y="22566"/>
                  </a:lnTo>
                  <a:lnTo>
                    <a:pt x="89264" y="20941"/>
                  </a:lnTo>
                  <a:lnTo>
                    <a:pt x="83255" y="19218"/>
                  </a:lnTo>
                  <a:lnTo>
                    <a:pt x="77325" y="17423"/>
                  </a:lnTo>
                  <a:lnTo>
                    <a:pt x="68502" y="14645"/>
                  </a:lnTo>
                  <a:lnTo>
                    <a:pt x="56795" y="10886"/>
                  </a:lnTo>
                  <a:lnTo>
                    <a:pt x="50901" y="9055"/>
                  </a:lnTo>
                  <a:lnTo>
                    <a:pt x="45990" y="7519"/>
                  </a:lnTo>
                  <a:lnTo>
                    <a:pt x="37328" y="4903"/>
                  </a:lnTo>
                  <a:lnTo>
                    <a:pt x="32693" y="3626"/>
                  </a:lnTo>
                  <a:lnTo>
                    <a:pt x="29523" y="2831"/>
                  </a:lnTo>
                  <a:lnTo>
                    <a:pt x="26317" y="2099"/>
                  </a:lnTo>
                  <a:lnTo>
                    <a:pt x="23084" y="1438"/>
                  </a:lnTo>
                  <a:lnTo>
                    <a:pt x="19852" y="884"/>
                  </a:lnTo>
                  <a:lnTo>
                    <a:pt x="16637" y="447"/>
                  </a:lnTo>
                  <a:lnTo>
                    <a:pt x="13458" y="152"/>
                  </a:lnTo>
                  <a:lnTo>
                    <a:pt x="11118" y="27"/>
                  </a:lnTo>
                  <a:lnTo>
                    <a:pt x="95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4" name="Google Shape;684;p17"/>
          <p:cNvSpPr/>
          <p:nvPr/>
        </p:nvSpPr>
        <p:spPr>
          <a:xfrm>
            <a:off x="4382762" y="5008091"/>
            <a:ext cx="1456" cy="886"/>
          </a:xfrm>
          <a:custGeom>
            <a:avLst/>
            <a:gdLst/>
            <a:ahLst/>
            <a:cxnLst/>
            <a:rect l="l" t="t" r="r" b="b"/>
            <a:pathLst>
              <a:path w="46" h="28" extrusionOk="0">
                <a:moveTo>
                  <a:pt x="28" y="0"/>
                </a:moveTo>
                <a:lnTo>
                  <a:pt x="1" y="9"/>
                </a:lnTo>
                <a:lnTo>
                  <a:pt x="1" y="27"/>
                </a:lnTo>
                <a:lnTo>
                  <a:pt x="45" y="27"/>
                </a:lnTo>
                <a:lnTo>
                  <a:pt x="45" y="9"/>
                </a:lnTo>
                <a:lnTo>
                  <a:pt x="28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17"/>
          <p:cNvSpPr/>
          <p:nvPr/>
        </p:nvSpPr>
        <p:spPr>
          <a:xfrm>
            <a:off x="4152141" y="4958909"/>
            <a:ext cx="154939" cy="41591"/>
          </a:xfrm>
          <a:custGeom>
            <a:avLst/>
            <a:gdLst/>
            <a:ahLst/>
            <a:cxnLst/>
            <a:rect l="l" t="t" r="r" b="b"/>
            <a:pathLst>
              <a:path w="4895" h="1314" extrusionOk="0">
                <a:moveTo>
                  <a:pt x="4716" y="0"/>
                </a:moveTo>
                <a:lnTo>
                  <a:pt x="4653" y="18"/>
                </a:lnTo>
                <a:lnTo>
                  <a:pt x="3555" y="376"/>
                </a:lnTo>
                <a:lnTo>
                  <a:pt x="2421" y="697"/>
                </a:lnTo>
                <a:lnTo>
                  <a:pt x="1233" y="965"/>
                </a:lnTo>
                <a:lnTo>
                  <a:pt x="46" y="1224"/>
                </a:lnTo>
                <a:lnTo>
                  <a:pt x="1" y="1242"/>
                </a:lnTo>
                <a:lnTo>
                  <a:pt x="37" y="1304"/>
                </a:lnTo>
                <a:lnTo>
                  <a:pt x="99" y="1313"/>
                </a:lnTo>
                <a:lnTo>
                  <a:pt x="421" y="1313"/>
                </a:lnTo>
                <a:lnTo>
                  <a:pt x="1081" y="1260"/>
                </a:lnTo>
                <a:lnTo>
                  <a:pt x="2064" y="1117"/>
                </a:lnTo>
                <a:lnTo>
                  <a:pt x="3323" y="804"/>
                </a:lnTo>
                <a:lnTo>
                  <a:pt x="4412" y="384"/>
                </a:lnTo>
                <a:lnTo>
                  <a:pt x="4859" y="143"/>
                </a:lnTo>
                <a:lnTo>
                  <a:pt x="4895" y="117"/>
                </a:lnTo>
                <a:lnTo>
                  <a:pt x="4895" y="63"/>
                </a:lnTo>
                <a:lnTo>
                  <a:pt x="4823" y="18"/>
                </a:lnTo>
                <a:lnTo>
                  <a:pt x="471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6" name="Google Shape;686;p17"/>
          <p:cNvSpPr/>
          <p:nvPr/>
        </p:nvSpPr>
        <p:spPr>
          <a:xfrm>
            <a:off x="4308737" y="4958340"/>
            <a:ext cx="161997" cy="68148"/>
          </a:xfrm>
          <a:custGeom>
            <a:avLst/>
            <a:gdLst/>
            <a:ahLst/>
            <a:cxnLst/>
            <a:rect l="l" t="t" r="r" b="b"/>
            <a:pathLst>
              <a:path w="5118" h="2153" extrusionOk="0">
                <a:moveTo>
                  <a:pt x="4804" y="1"/>
                </a:moveTo>
                <a:lnTo>
                  <a:pt x="4715" y="36"/>
                </a:lnTo>
                <a:lnTo>
                  <a:pt x="3572" y="510"/>
                </a:lnTo>
                <a:lnTo>
                  <a:pt x="1206" y="1429"/>
                </a:lnTo>
                <a:lnTo>
                  <a:pt x="72" y="1921"/>
                </a:lnTo>
                <a:lnTo>
                  <a:pt x="18" y="1947"/>
                </a:lnTo>
                <a:lnTo>
                  <a:pt x="0" y="2037"/>
                </a:lnTo>
                <a:lnTo>
                  <a:pt x="89" y="2117"/>
                </a:lnTo>
                <a:lnTo>
                  <a:pt x="241" y="2153"/>
                </a:lnTo>
                <a:lnTo>
                  <a:pt x="331" y="2144"/>
                </a:lnTo>
                <a:lnTo>
                  <a:pt x="1036" y="1983"/>
                </a:lnTo>
                <a:lnTo>
                  <a:pt x="2340" y="1572"/>
                </a:lnTo>
                <a:lnTo>
                  <a:pt x="3519" y="1072"/>
                </a:lnTo>
                <a:lnTo>
                  <a:pt x="4572" y="501"/>
                </a:lnTo>
                <a:lnTo>
                  <a:pt x="5055" y="206"/>
                </a:lnTo>
                <a:lnTo>
                  <a:pt x="5117" y="161"/>
                </a:lnTo>
                <a:lnTo>
                  <a:pt x="5099" y="72"/>
                </a:lnTo>
                <a:lnTo>
                  <a:pt x="4983" y="10"/>
                </a:lnTo>
                <a:lnTo>
                  <a:pt x="48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7" name="Google Shape;687;p17"/>
          <p:cNvSpPr/>
          <p:nvPr/>
        </p:nvSpPr>
        <p:spPr>
          <a:xfrm>
            <a:off x="4466155" y="4865072"/>
            <a:ext cx="109138" cy="26335"/>
          </a:xfrm>
          <a:custGeom>
            <a:avLst/>
            <a:gdLst/>
            <a:ahLst/>
            <a:cxnLst/>
            <a:rect l="l" t="t" r="r" b="b"/>
            <a:pathLst>
              <a:path w="3448" h="832" extrusionOk="0">
                <a:moveTo>
                  <a:pt x="3179" y="1"/>
                </a:moveTo>
                <a:lnTo>
                  <a:pt x="2786" y="19"/>
                </a:lnTo>
                <a:lnTo>
                  <a:pt x="1992" y="126"/>
                </a:lnTo>
                <a:lnTo>
                  <a:pt x="822" y="367"/>
                </a:lnTo>
                <a:lnTo>
                  <a:pt x="143" y="563"/>
                </a:lnTo>
                <a:lnTo>
                  <a:pt x="45" y="599"/>
                </a:lnTo>
                <a:lnTo>
                  <a:pt x="0" y="697"/>
                </a:lnTo>
                <a:lnTo>
                  <a:pt x="72" y="778"/>
                </a:lnTo>
                <a:lnTo>
                  <a:pt x="241" y="831"/>
                </a:lnTo>
                <a:lnTo>
                  <a:pt x="357" y="822"/>
                </a:lnTo>
                <a:lnTo>
                  <a:pt x="1107" y="751"/>
                </a:lnTo>
                <a:lnTo>
                  <a:pt x="2295" y="554"/>
                </a:lnTo>
                <a:lnTo>
                  <a:pt x="3010" y="376"/>
                </a:lnTo>
                <a:lnTo>
                  <a:pt x="3322" y="269"/>
                </a:lnTo>
                <a:lnTo>
                  <a:pt x="3385" y="233"/>
                </a:lnTo>
                <a:lnTo>
                  <a:pt x="3447" y="144"/>
                </a:lnTo>
                <a:lnTo>
                  <a:pt x="3420" y="63"/>
                </a:lnTo>
                <a:lnTo>
                  <a:pt x="3286" y="10"/>
                </a:lnTo>
                <a:lnTo>
                  <a:pt x="317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8" name="Google Shape;688;p17"/>
          <p:cNvSpPr/>
          <p:nvPr/>
        </p:nvSpPr>
        <p:spPr>
          <a:xfrm>
            <a:off x="4565626" y="4976443"/>
            <a:ext cx="102364" cy="46086"/>
          </a:xfrm>
          <a:custGeom>
            <a:avLst/>
            <a:gdLst/>
            <a:ahLst/>
            <a:cxnLst/>
            <a:rect l="l" t="t" r="r" b="b"/>
            <a:pathLst>
              <a:path w="3234" h="1456" extrusionOk="0">
                <a:moveTo>
                  <a:pt x="2546" y="0"/>
                </a:moveTo>
                <a:lnTo>
                  <a:pt x="2296" y="18"/>
                </a:lnTo>
                <a:lnTo>
                  <a:pt x="1992" y="54"/>
                </a:lnTo>
                <a:lnTo>
                  <a:pt x="1465" y="223"/>
                </a:lnTo>
                <a:lnTo>
                  <a:pt x="1215" y="322"/>
                </a:lnTo>
                <a:lnTo>
                  <a:pt x="697" y="509"/>
                </a:lnTo>
                <a:lnTo>
                  <a:pt x="233" y="732"/>
                </a:lnTo>
                <a:lnTo>
                  <a:pt x="117" y="804"/>
                </a:lnTo>
                <a:lnTo>
                  <a:pt x="9" y="947"/>
                </a:lnTo>
                <a:lnTo>
                  <a:pt x="1" y="1090"/>
                </a:lnTo>
                <a:lnTo>
                  <a:pt x="99" y="1224"/>
                </a:lnTo>
                <a:lnTo>
                  <a:pt x="268" y="1340"/>
                </a:lnTo>
                <a:lnTo>
                  <a:pt x="501" y="1420"/>
                </a:lnTo>
                <a:lnTo>
                  <a:pt x="777" y="1456"/>
                </a:lnTo>
                <a:lnTo>
                  <a:pt x="1081" y="1429"/>
                </a:lnTo>
                <a:lnTo>
                  <a:pt x="1242" y="1402"/>
                </a:lnTo>
                <a:lnTo>
                  <a:pt x="1769" y="1232"/>
                </a:lnTo>
                <a:lnTo>
                  <a:pt x="2242" y="1036"/>
                </a:lnTo>
                <a:lnTo>
                  <a:pt x="2510" y="938"/>
                </a:lnTo>
                <a:lnTo>
                  <a:pt x="2876" y="777"/>
                </a:lnTo>
                <a:lnTo>
                  <a:pt x="3072" y="643"/>
                </a:lnTo>
                <a:lnTo>
                  <a:pt x="3153" y="572"/>
                </a:lnTo>
                <a:lnTo>
                  <a:pt x="3197" y="518"/>
                </a:lnTo>
                <a:lnTo>
                  <a:pt x="3233" y="402"/>
                </a:lnTo>
                <a:lnTo>
                  <a:pt x="3215" y="295"/>
                </a:lnTo>
                <a:lnTo>
                  <a:pt x="3144" y="197"/>
                </a:lnTo>
                <a:lnTo>
                  <a:pt x="2947" y="81"/>
                </a:lnTo>
                <a:lnTo>
                  <a:pt x="254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9" name="Google Shape;689;p17"/>
          <p:cNvSpPr/>
          <p:nvPr/>
        </p:nvSpPr>
        <p:spPr>
          <a:xfrm>
            <a:off x="4782385" y="4851526"/>
            <a:ext cx="82296" cy="40990"/>
          </a:xfrm>
          <a:custGeom>
            <a:avLst/>
            <a:gdLst/>
            <a:ahLst/>
            <a:cxnLst/>
            <a:rect l="l" t="t" r="r" b="b"/>
            <a:pathLst>
              <a:path w="2600" h="1295" extrusionOk="0">
                <a:moveTo>
                  <a:pt x="2019" y="0"/>
                </a:moveTo>
                <a:lnTo>
                  <a:pt x="1867" y="36"/>
                </a:lnTo>
                <a:lnTo>
                  <a:pt x="1599" y="134"/>
                </a:lnTo>
                <a:lnTo>
                  <a:pt x="1099" y="357"/>
                </a:lnTo>
                <a:lnTo>
                  <a:pt x="429" y="732"/>
                </a:lnTo>
                <a:lnTo>
                  <a:pt x="63" y="1009"/>
                </a:lnTo>
                <a:lnTo>
                  <a:pt x="28" y="1036"/>
                </a:lnTo>
                <a:lnTo>
                  <a:pt x="1" y="1098"/>
                </a:lnTo>
                <a:lnTo>
                  <a:pt x="45" y="1188"/>
                </a:lnTo>
                <a:lnTo>
                  <a:pt x="215" y="1277"/>
                </a:lnTo>
                <a:lnTo>
                  <a:pt x="456" y="1295"/>
                </a:lnTo>
                <a:lnTo>
                  <a:pt x="581" y="1268"/>
                </a:lnTo>
                <a:lnTo>
                  <a:pt x="1135" y="1090"/>
                </a:lnTo>
                <a:lnTo>
                  <a:pt x="1885" y="750"/>
                </a:lnTo>
                <a:lnTo>
                  <a:pt x="2323" y="500"/>
                </a:lnTo>
                <a:lnTo>
                  <a:pt x="2519" y="366"/>
                </a:lnTo>
                <a:lnTo>
                  <a:pt x="2564" y="331"/>
                </a:lnTo>
                <a:lnTo>
                  <a:pt x="2599" y="250"/>
                </a:lnTo>
                <a:lnTo>
                  <a:pt x="2546" y="143"/>
                </a:lnTo>
                <a:lnTo>
                  <a:pt x="2323" y="27"/>
                </a:lnTo>
                <a:lnTo>
                  <a:pt x="2019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0" name="Google Shape;690;p17"/>
          <p:cNvSpPr/>
          <p:nvPr/>
        </p:nvSpPr>
        <p:spPr>
          <a:xfrm>
            <a:off x="4779568" y="4748352"/>
            <a:ext cx="127211" cy="49789"/>
          </a:xfrm>
          <a:custGeom>
            <a:avLst/>
            <a:gdLst/>
            <a:ahLst/>
            <a:cxnLst/>
            <a:rect l="l" t="t" r="r" b="b"/>
            <a:pathLst>
              <a:path w="4019" h="1573" extrusionOk="0">
                <a:moveTo>
                  <a:pt x="3510" y="1"/>
                </a:moveTo>
                <a:lnTo>
                  <a:pt x="3135" y="27"/>
                </a:lnTo>
                <a:lnTo>
                  <a:pt x="2938" y="72"/>
                </a:lnTo>
                <a:lnTo>
                  <a:pt x="2421" y="242"/>
                </a:lnTo>
                <a:lnTo>
                  <a:pt x="1938" y="429"/>
                </a:lnTo>
                <a:lnTo>
                  <a:pt x="1045" y="760"/>
                </a:lnTo>
                <a:lnTo>
                  <a:pt x="161" y="1108"/>
                </a:lnTo>
                <a:lnTo>
                  <a:pt x="81" y="1144"/>
                </a:lnTo>
                <a:lnTo>
                  <a:pt x="0" y="1224"/>
                </a:lnTo>
                <a:lnTo>
                  <a:pt x="0" y="1322"/>
                </a:lnTo>
                <a:lnTo>
                  <a:pt x="63" y="1412"/>
                </a:lnTo>
                <a:lnTo>
                  <a:pt x="251" y="1519"/>
                </a:lnTo>
                <a:lnTo>
                  <a:pt x="527" y="1572"/>
                </a:lnTo>
                <a:lnTo>
                  <a:pt x="715" y="1554"/>
                </a:lnTo>
                <a:lnTo>
                  <a:pt x="813" y="1528"/>
                </a:lnTo>
                <a:lnTo>
                  <a:pt x="1778" y="1206"/>
                </a:lnTo>
                <a:lnTo>
                  <a:pt x="2733" y="876"/>
                </a:lnTo>
                <a:lnTo>
                  <a:pt x="3153" y="733"/>
                </a:lnTo>
                <a:lnTo>
                  <a:pt x="3555" y="572"/>
                </a:lnTo>
                <a:lnTo>
                  <a:pt x="3733" y="492"/>
                </a:lnTo>
                <a:lnTo>
                  <a:pt x="3921" y="304"/>
                </a:lnTo>
                <a:lnTo>
                  <a:pt x="4001" y="188"/>
                </a:lnTo>
                <a:lnTo>
                  <a:pt x="4019" y="152"/>
                </a:lnTo>
                <a:lnTo>
                  <a:pt x="3992" y="90"/>
                </a:lnTo>
                <a:lnTo>
                  <a:pt x="3858" y="10"/>
                </a:lnTo>
                <a:lnTo>
                  <a:pt x="37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1" name="Google Shape;691;p17"/>
          <p:cNvSpPr/>
          <p:nvPr/>
        </p:nvSpPr>
        <p:spPr>
          <a:xfrm>
            <a:off x="4656615" y="4831999"/>
            <a:ext cx="66755" cy="28867"/>
          </a:xfrm>
          <a:custGeom>
            <a:avLst/>
            <a:gdLst/>
            <a:ahLst/>
            <a:cxnLst/>
            <a:rect l="l" t="t" r="r" b="b"/>
            <a:pathLst>
              <a:path w="2109" h="912" extrusionOk="0">
                <a:moveTo>
                  <a:pt x="1921" y="1"/>
                </a:moveTo>
                <a:lnTo>
                  <a:pt x="1635" y="10"/>
                </a:lnTo>
                <a:lnTo>
                  <a:pt x="1198" y="153"/>
                </a:lnTo>
                <a:lnTo>
                  <a:pt x="1001" y="242"/>
                </a:lnTo>
                <a:lnTo>
                  <a:pt x="680" y="376"/>
                </a:lnTo>
                <a:lnTo>
                  <a:pt x="385" y="510"/>
                </a:lnTo>
                <a:lnTo>
                  <a:pt x="260" y="590"/>
                </a:lnTo>
                <a:lnTo>
                  <a:pt x="117" y="751"/>
                </a:lnTo>
                <a:lnTo>
                  <a:pt x="19" y="831"/>
                </a:lnTo>
                <a:lnTo>
                  <a:pt x="1" y="849"/>
                </a:lnTo>
                <a:lnTo>
                  <a:pt x="10" y="885"/>
                </a:lnTo>
                <a:lnTo>
                  <a:pt x="90" y="912"/>
                </a:lnTo>
                <a:lnTo>
                  <a:pt x="162" y="903"/>
                </a:lnTo>
                <a:lnTo>
                  <a:pt x="465" y="867"/>
                </a:lnTo>
                <a:lnTo>
                  <a:pt x="751" y="814"/>
                </a:lnTo>
                <a:lnTo>
                  <a:pt x="1099" y="689"/>
                </a:lnTo>
                <a:lnTo>
                  <a:pt x="1421" y="555"/>
                </a:lnTo>
                <a:lnTo>
                  <a:pt x="1635" y="465"/>
                </a:lnTo>
                <a:lnTo>
                  <a:pt x="2028" y="260"/>
                </a:lnTo>
                <a:lnTo>
                  <a:pt x="2108" y="153"/>
                </a:lnTo>
                <a:lnTo>
                  <a:pt x="2082" y="90"/>
                </a:lnTo>
                <a:lnTo>
                  <a:pt x="2037" y="55"/>
                </a:lnTo>
                <a:lnTo>
                  <a:pt x="192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2" name="Google Shape;692;p17"/>
          <p:cNvSpPr/>
          <p:nvPr/>
        </p:nvSpPr>
        <p:spPr>
          <a:xfrm>
            <a:off x="4939518" y="4821555"/>
            <a:ext cx="102079" cy="77485"/>
          </a:xfrm>
          <a:custGeom>
            <a:avLst/>
            <a:gdLst/>
            <a:ahLst/>
            <a:cxnLst/>
            <a:rect l="l" t="t" r="r" b="b"/>
            <a:pathLst>
              <a:path w="3225" h="2448" extrusionOk="0">
                <a:moveTo>
                  <a:pt x="3108" y="1"/>
                </a:moveTo>
                <a:lnTo>
                  <a:pt x="3028" y="18"/>
                </a:lnTo>
                <a:lnTo>
                  <a:pt x="2796" y="108"/>
                </a:lnTo>
                <a:lnTo>
                  <a:pt x="2385" y="322"/>
                </a:lnTo>
                <a:lnTo>
                  <a:pt x="1849" y="679"/>
                </a:lnTo>
                <a:lnTo>
                  <a:pt x="1528" y="929"/>
                </a:lnTo>
                <a:lnTo>
                  <a:pt x="1126" y="1242"/>
                </a:lnTo>
                <a:lnTo>
                  <a:pt x="358" y="1885"/>
                </a:lnTo>
                <a:lnTo>
                  <a:pt x="28" y="2215"/>
                </a:lnTo>
                <a:lnTo>
                  <a:pt x="1" y="2269"/>
                </a:lnTo>
                <a:lnTo>
                  <a:pt x="54" y="2376"/>
                </a:lnTo>
                <a:lnTo>
                  <a:pt x="215" y="2447"/>
                </a:lnTo>
                <a:lnTo>
                  <a:pt x="412" y="2438"/>
                </a:lnTo>
                <a:lnTo>
                  <a:pt x="501" y="2403"/>
                </a:lnTo>
                <a:lnTo>
                  <a:pt x="921" y="2135"/>
                </a:lnTo>
                <a:lnTo>
                  <a:pt x="1689" y="1572"/>
                </a:lnTo>
                <a:lnTo>
                  <a:pt x="2055" y="1286"/>
                </a:lnTo>
                <a:lnTo>
                  <a:pt x="2421" y="1010"/>
                </a:lnTo>
                <a:lnTo>
                  <a:pt x="2903" y="563"/>
                </a:lnTo>
                <a:lnTo>
                  <a:pt x="3144" y="251"/>
                </a:lnTo>
                <a:lnTo>
                  <a:pt x="3225" y="90"/>
                </a:lnTo>
                <a:lnTo>
                  <a:pt x="3225" y="54"/>
                </a:lnTo>
                <a:lnTo>
                  <a:pt x="3108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3" name="Google Shape;693;p17"/>
          <p:cNvSpPr/>
          <p:nvPr/>
        </p:nvSpPr>
        <p:spPr>
          <a:xfrm>
            <a:off x="5054845" y="4720375"/>
            <a:ext cx="130060" cy="55993"/>
          </a:xfrm>
          <a:custGeom>
            <a:avLst/>
            <a:gdLst/>
            <a:ahLst/>
            <a:cxnLst/>
            <a:rect l="l" t="t" r="r" b="b"/>
            <a:pathLst>
              <a:path w="4109" h="1769" extrusionOk="0">
                <a:moveTo>
                  <a:pt x="3215" y="1"/>
                </a:moveTo>
                <a:lnTo>
                  <a:pt x="2965" y="45"/>
                </a:lnTo>
                <a:lnTo>
                  <a:pt x="2527" y="143"/>
                </a:lnTo>
                <a:lnTo>
                  <a:pt x="1724" y="420"/>
                </a:lnTo>
                <a:lnTo>
                  <a:pt x="1000" y="751"/>
                </a:lnTo>
                <a:lnTo>
                  <a:pt x="375" y="1135"/>
                </a:lnTo>
                <a:lnTo>
                  <a:pt x="107" y="1331"/>
                </a:lnTo>
                <a:lnTo>
                  <a:pt x="45" y="1394"/>
                </a:lnTo>
                <a:lnTo>
                  <a:pt x="0" y="1501"/>
                </a:lnTo>
                <a:lnTo>
                  <a:pt x="45" y="1599"/>
                </a:lnTo>
                <a:lnTo>
                  <a:pt x="170" y="1679"/>
                </a:lnTo>
                <a:lnTo>
                  <a:pt x="429" y="1769"/>
                </a:lnTo>
                <a:lnTo>
                  <a:pt x="866" y="1769"/>
                </a:lnTo>
                <a:lnTo>
                  <a:pt x="1063" y="1706"/>
                </a:lnTo>
                <a:lnTo>
                  <a:pt x="1956" y="1340"/>
                </a:lnTo>
                <a:lnTo>
                  <a:pt x="2885" y="1001"/>
                </a:lnTo>
                <a:lnTo>
                  <a:pt x="3313" y="858"/>
                </a:lnTo>
                <a:lnTo>
                  <a:pt x="3733" y="706"/>
                </a:lnTo>
                <a:lnTo>
                  <a:pt x="3840" y="661"/>
                </a:lnTo>
                <a:lnTo>
                  <a:pt x="3983" y="563"/>
                </a:lnTo>
                <a:lnTo>
                  <a:pt x="4081" y="411"/>
                </a:lnTo>
                <a:lnTo>
                  <a:pt x="4108" y="277"/>
                </a:lnTo>
                <a:lnTo>
                  <a:pt x="4099" y="224"/>
                </a:lnTo>
                <a:lnTo>
                  <a:pt x="3992" y="135"/>
                </a:lnTo>
                <a:lnTo>
                  <a:pt x="3912" y="108"/>
                </a:lnTo>
                <a:lnTo>
                  <a:pt x="3885" y="108"/>
                </a:lnTo>
                <a:lnTo>
                  <a:pt x="3662" y="27"/>
                </a:lnTo>
                <a:lnTo>
                  <a:pt x="321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4" name="Google Shape;694;p17"/>
          <p:cNvSpPr/>
          <p:nvPr/>
        </p:nvSpPr>
        <p:spPr>
          <a:xfrm>
            <a:off x="5290244" y="4640684"/>
            <a:ext cx="108315" cy="25480"/>
          </a:xfrm>
          <a:custGeom>
            <a:avLst/>
            <a:gdLst/>
            <a:ahLst/>
            <a:cxnLst/>
            <a:rect l="l" t="t" r="r" b="b"/>
            <a:pathLst>
              <a:path w="3422" h="805" extrusionOk="0">
                <a:moveTo>
                  <a:pt x="2707" y="0"/>
                </a:moveTo>
                <a:lnTo>
                  <a:pt x="2108" y="72"/>
                </a:lnTo>
                <a:lnTo>
                  <a:pt x="1751" y="143"/>
                </a:lnTo>
                <a:lnTo>
                  <a:pt x="1332" y="215"/>
                </a:lnTo>
                <a:lnTo>
                  <a:pt x="546" y="402"/>
                </a:lnTo>
                <a:lnTo>
                  <a:pt x="162" y="518"/>
                </a:lnTo>
                <a:lnTo>
                  <a:pt x="63" y="563"/>
                </a:lnTo>
                <a:lnTo>
                  <a:pt x="1" y="661"/>
                </a:lnTo>
                <a:lnTo>
                  <a:pt x="90" y="750"/>
                </a:lnTo>
                <a:lnTo>
                  <a:pt x="278" y="804"/>
                </a:lnTo>
                <a:lnTo>
                  <a:pt x="394" y="804"/>
                </a:lnTo>
                <a:lnTo>
                  <a:pt x="867" y="768"/>
                </a:lnTo>
                <a:lnTo>
                  <a:pt x="1760" y="643"/>
                </a:lnTo>
                <a:lnTo>
                  <a:pt x="2207" y="563"/>
                </a:lnTo>
                <a:lnTo>
                  <a:pt x="2546" y="492"/>
                </a:lnTo>
                <a:lnTo>
                  <a:pt x="3028" y="375"/>
                </a:lnTo>
                <a:lnTo>
                  <a:pt x="3296" y="250"/>
                </a:lnTo>
                <a:lnTo>
                  <a:pt x="3394" y="179"/>
                </a:lnTo>
                <a:lnTo>
                  <a:pt x="3421" y="152"/>
                </a:lnTo>
                <a:lnTo>
                  <a:pt x="3421" y="108"/>
                </a:lnTo>
                <a:lnTo>
                  <a:pt x="3359" y="54"/>
                </a:lnTo>
                <a:lnTo>
                  <a:pt x="3278" y="36"/>
                </a:lnTo>
                <a:lnTo>
                  <a:pt x="310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5" name="Google Shape;695;p17"/>
          <p:cNvSpPr/>
          <p:nvPr/>
        </p:nvSpPr>
        <p:spPr>
          <a:xfrm>
            <a:off x="5269357" y="4737338"/>
            <a:ext cx="112240" cy="53176"/>
          </a:xfrm>
          <a:custGeom>
            <a:avLst/>
            <a:gdLst/>
            <a:ahLst/>
            <a:cxnLst/>
            <a:rect l="l" t="t" r="r" b="b"/>
            <a:pathLst>
              <a:path w="3546" h="1680" extrusionOk="0">
                <a:moveTo>
                  <a:pt x="3197" y="0"/>
                </a:moveTo>
                <a:lnTo>
                  <a:pt x="3081" y="9"/>
                </a:lnTo>
                <a:lnTo>
                  <a:pt x="2813" y="36"/>
                </a:lnTo>
                <a:lnTo>
                  <a:pt x="2304" y="170"/>
                </a:lnTo>
                <a:lnTo>
                  <a:pt x="1625" y="456"/>
                </a:lnTo>
                <a:lnTo>
                  <a:pt x="1232" y="661"/>
                </a:lnTo>
                <a:lnTo>
                  <a:pt x="804" y="876"/>
                </a:lnTo>
                <a:lnTo>
                  <a:pt x="429" y="1108"/>
                </a:lnTo>
                <a:lnTo>
                  <a:pt x="295" y="1215"/>
                </a:lnTo>
                <a:lnTo>
                  <a:pt x="125" y="1438"/>
                </a:lnTo>
                <a:lnTo>
                  <a:pt x="18" y="1545"/>
                </a:lnTo>
                <a:lnTo>
                  <a:pt x="0" y="1572"/>
                </a:lnTo>
                <a:lnTo>
                  <a:pt x="27" y="1635"/>
                </a:lnTo>
                <a:lnTo>
                  <a:pt x="98" y="1670"/>
                </a:lnTo>
                <a:lnTo>
                  <a:pt x="206" y="1679"/>
                </a:lnTo>
                <a:lnTo>
                  <a:pt x="259" y="1670"/>
                </a:lnTo>
                <a:lnTo>
                  <a:pt x="661" y="1554"/>
                </a:lnTo>
                <a:lnTo>
                  <a:pt x="1072" y="1429"/>
                </a:lnTo>
                <a:lnTo>
                  <a:pt x="1518" y="1233"/>
                </a:lnTo>
                <a:lnTo>
                  <a:pt x="1965" y="1027"/>
                </a:lnTo>
                <a:lnTo>
                  <a:pt x="2375" y="867"/>
                </a:lnTo>
                <a:lnTo>
                  <a:pt x="3018" y="599"/>
                </a:lnTo>
                <a:lnTo>
                  <a:pt x="3367" y="393"/>
                </a:lnTo>
                <a:lnTo>
                  <a:pt x="3501" y="277"/>
                </a:lnTo>
                <a:lnTo>
                  <a:pt x="3545" y="224"/>
                </a:lnTo>
                <a:lnTo>
                  <a:pt x="3519" y="116"/>
                </a:lnTo>
                <a:lnTo>
                  <a:pt x="3402" y="36"/>
                </a:lnTo>
                <a:lnTo>
                  <a:pt x="319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6" name="Google Shape;696;p17"/>
          <p:cNvSpPr/>
          <p:nvPr/>
        </p:nvSpPr>
        <p:spPr>
          <a:xfrm>
            <a:off x="5019525" y="4690689"/>
            <a:ext cx="94419" cy="29152"/>
          </a:xfrm>
          <a:custGeom>
            <a:avLst/>
            <a:gdLst/>
            <a:ahLst/>
            <a:cxnLst/>
            <a:rect l="l" t="t" r="r" b="b"/>
            <a:pathLst>
              <a:path w="2983" h="921" extrusionOk="0">
                <a:moveTo>
                  <a:pt x="2250" y="1"/>
                </a:moveTo>
                <a:lnTo>
                  <a:pt x="1750" y="28"/>
                </a:lnTo>
                <a:lnTo>
                  <a:pt x="1241" y="108"/>
                </a:lnTo>
                <a:lnTo>
                  <a:pt x="768" y="233"/>
                </a:lnTo>
                <a:lnTo>
                  <a:pt x="366" y="394"/>
                </a:lnTo>
                <a:lnTo>
                  <a:pt x="89" y="581"/>
                </a:lnTo>
                <a:lnTo>
                  <a:pt x="0" y="733"/>
                </a:lnTo>
                <a:lnTo>
                  <a:pt x="0" y="840"/>
                </a:lnTo>
                <a:lnTo>
                  <a:pt x="18" y="894"/>
                </a:lnTo>
                <a:lnTo>
                  <a:pt x="45" y="921"/>
                </a:lnTo>
                <a:lnTo>
                  <a:pt x="98" y="921"/>
                </a:lnTo>
                <a:lnTo>
                  <a:pt x="268" y="885"/>
                </a:lnTo>
                <a:lnTo>
                  <a:pt x="563" y="787"/>
                </a:lnTo>
                <a:lnTo>
                  <a:pt x="973" y="599"/>
                </a:lnTo>
                <a:lnTo>
                  <a:pt x="1286" y="501"/>
                </a:lnTo>
                <a:lnTo>
                  <a:pt x="1661" y="430"/>
                </a:lnTo>
                <a:lnTo>
                  <a:pt x="2411" y="385"/>
                </a:lnTo>
                <a:lnTo>
                  <a:pt x="2786" y="340"/>
                </a:lnTo>
                <a:lnTo>
                  <a:pt x="2867" y="322"/>
                </a:lnTo>
                <a:lnTo>
                  <a:pt x="2965" y="260"/>
                </a:lnTo>
                <a:lnTo>
                  <a:pt x="2983" y="188"/>
                </a:lnTo>
                <a:lnTo>
                  <a:pt x="2920" y="117"/>
                </a:lnTo>
                <a:lnTo>
                  <a:pt x="2849" y="90"/>
                </a:lnTo>
                <a:lnTo>
                  <a:pt x="2679" y="37"/>
                </a:lnTo>
                <a:lnTo>
                  <a:pt x="225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7" name="Google Shape;697;p17"/>
          <p:cNvSpPr/>
          <p:nvPr/>
        </p:nvSpPr>
        <p:spPr>
          <a:xfrm>
            <a:off x="5515517" y="4657932"/>
            <a:ext cx="162820" cy="73782"/>
          </a:xfrm>
          <a:custGeom>
            <a:avLst/>
            <a:gdLst/>
            <a:ahLst/>
            <a:cxnLst/>
            <a:rect l="l" t="t" r="r" b="b"/>
            <a:pathLst>
              <a:path w="5144" h="2331" extrusionOk="0">
                <a:moveTo>
                  <a:pt x="4554" y="0"/>
                </a:moveTo>
                <a:lnTo>
                  <a:pt x="4331" y="18"/>
                </a:lnTo>
                <a:lnTo>
                  <a:pt x="3974" y="72"/>
                </a:lnTo>
                <a:lnTo>
                  <a:pt x="3286" y="250"/>
                </a:lnTo>
                <a:lnTo>
                  <a:pt x="2322" y="607"/>
                </a:lnTo>
                <a:lnTo>
                  <a:pt x="1759" y="857"/>
                </a:lnTo>
                <a:lnTo>
                  <a:pt x="1206" y="1107"/>
                </a:lnTo>
                <a:lnTo>
                  <a:pt x="464" y="1554"/>
                </a:lnTo>
                <a:lnTo>
                  <a:pt x="197" y="1795"/>
                </a:lnTo>
                <a:lnTo>
                  <a:pt x="63" y="1974"/>
                </a:lnTo>
                <a:lnTo>
                  <a:pt x="18" y="2063"/>
                </a:lnTo>
                <a:lnTo>
                  <a:pt x="0" y="2134"/>
                </a:lnTo>
                <a:lnTo>
                  <a:pt x="89" y="2242"/>
                </a:lnTo>
                <a:lnTo>
                  <a:pt x="268" y="2313"/>
                </a:lnTo>
                <a:lnTo>
                  <a:pt x="509" y="2331"/>
                </a:lnTo>
                <a:lnTo>
                  <a:pt x="634" y="2304"/>
                </a:lnTo>
                <a:lnTo>
                  <a:pt x="929" y="2215"/>
                </a:lnTo>
                <a:lnTo>
                  <a:pt x="1447" y="2009"/>
                </a:lnTo>
                <a:lnTo>
                  <a:pt x="2170" y="1652"/>
                </a:lnTo>
                <a:lnTo>
                  <a:pt x="2661" y="1411"/>
                </a:lnTo>
                <a:lnTo>
                  <a:pt x="3224" y="1197"/>
                </a:lnTo>
                <a:lnTo>
                  <a:pt x="4420" y="795"/>
                </a:lnTo>
                <a:lnTo>
                  <a:pt x="4956" y="563"/>
                </a:lnTo>
                <a:lnTo>
                  <a:pt x="5037" y="518"/>
                </a:lnTo>
                <a:lnTo>
                  <a:pt x="5126" y="420"/>
                </a:lnTo>
                <a:lnTo>
                  <a:pt x="5144" y="313"/>
                </a:lnTo>
                <a:lnTo>
                  <a:pt x="5090" y="214"/>
                </a:lnTo>
                <a:lnTo>
                  <a:pt x="4929" y="89"/>
                </a:lnTo>
                <a:lnTo>
                  <a:pt x="455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8" name="Google Shape;698;p17"/>
          <p:cNvSpPr/>
          <p:nvPr/>
        </p:nvSpPr>
        <p:spPr>
          <a:xfrm>
            <a:off x="5570047" y="4585837"/>
            <a:ext cx="121862" cy="40737"/>
          </a:xfrm>
          <a:custGeom>
            <a:avLst/>
            <a:gdLst/>
            <a:ahLst/>
            <a:cxnLst/>
            <a:rect l="l" t="t" r="r" b="b"/>
            <a:pathLst>
              <a:path w="3850" h="1287" extrusionOk="0">
                <a:moveTo>
                  <a:pt x="3439" y="1"/>
                </a:moveTo>
                <a:lnTo>
                  <a:pt x="3162" y="19"/>
                </a:lnTo>
                <a:lnTo>
                  <a:pt x="2662" y="81"/>
                </a:lnTo>
                <a:lnTo>
                  <a:pt x="1965" y="260"/>
                </a:lnTo>
                <a:lnTo>
                  <a:pt x="1492" y="394"/>
                </a:lnTo>
                <a:lnTo>
                  <a:pt x="1019" y="546"/>
                </a:lnTo>
                <a:lnTo>
                  <a:pt x="545" y="697"/>
                </a:lnTo>
                <a:lnTo>
                  <a:pt x="313" y="787"/>
                </a:lnTo>
                <a:lnTo>
                  <a:pt x="117" y="912"/>
                </a:lnTo>
                <a:lnTo>
                  <a:pt x="45" y="1037"/>
                </a:lnTo>
                <a:lnTo>
                  <a:pt x="10" y="1117"/>
                </a:lnTo>
                <a:lnTo>
                  <a:pt x="1" y="1153"/>
                </a:lnTo>
                <a:lnTo>
                  <a:pt x="72" y="1224"/>
                </a:lnTo>
                <a:lnTo>
                  <a:pt x="143" y="1242"/>
                </a:lnTo>
                <a:lnTo>
                  <a:pt x="394" y="1278"/>
                </a:lnTo>
                <a:lnTo>
                  <a:pt x="795" y="1287"/>
                </a:lnTo>
                <a:lnTo>
                  <a:pt x="1036" y="1242"/>
                </a:lnTo>
                <a:lnTo>
                  <a:pt x="1599" y="1108"/>
                </a:lnTo>
                <a:lnTo>
                  <a:pt x="2144" y="956"/>
                </a:lnTo>
                <a:lnTo>
                  <a:pt x="2617" y="823"/>
                </a:lnTo>
                <a:lnTo>
                  <a:pt x="3260" y="608"/>
                </a:lnTo>
                <a:lnTo>
                  <a:pt x="3635" y="430"/>
                </a:lnTo>
                <a:lnTo>
                  <a:pt x="3796" y="314"/>
                </a:lnTo>
                <a:lnTo>
                  <a:pt x="3849" y="269"/>
                </a:lnTo>
                <a:lnTo>
                  <a:pt x="3840" y="162"/>
                </a:lnTo>
                <a:lnTo>
                  <a:pt x="3733" y="63"/>
                </a:lnTo>
                <a:lnTo>
                  <a:pt x="3555" y="10"/>
                </a:lnTo>
                <a:lnTo>
                  <a:pt x="343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9" name="Google Shape;699;p17"/>
          <p:cNvSpPr/>
          <p:nvPr/>
        </p:nvSpPr>
        <p:spPr>
          <a:xfrm>
            <a:off x="5578244" y="4545422"/>
            <a:ext cx="110277" cy="18707"/>
          </a:xfrm>
          <a:custGeom>
            <a:avLst/>
            <a:gdLst/>
            <a:ahLst/>
            <a:cxnLst/>
            <a:rect l="l" t="t" r="r" b="b"/>
            <a:pathLst>
              <a:path w="3484" h="591" extrusionOk="0">
                <a:moveTo>
                  <a:pt x="2885" y="1"/>
                </a:moveTo>
                <a:lnTo>
                  <a:pt x="2099" y="19"/>
                </a:lnTo>
                <a:lnTo>
                  <a:pt x="920" y="144"/>
                </a:lnTo>
                <a:lnTo>
                  <a:pt x="206" y="269"/>
                </a:lnTo>
                <a:lnTo>
                  <a:pt x="99" y="305"/>
                </a:lnTo>
                <a:lnTo>
                  <a:pt x="1" y="394"/>
                </a:lnTo>
                <a:lnTo>
                  <a:pt x="18" y="492"/>
                </a:lnTo>
                <a:lnTo>
                  <a:pt x="161" y="555"/>
                </a:lnTo>
                <a:lnTo>
                  <a:pt x="286" y="572"/>
                </a:lnTo>
                <a:lnTo>
                  <a:pt x="1036" y="590"/>
                </a:lnTo>
                <a:lnTo>
                  <a:pt x="2242" y="528"/>
                </a:lnTo>
                <a:lnTo>
                  <a:pt x="2992" y="412"/>
                </a:lnTo>
                <a:lnTo>
                  <a:pt x="3331" y="331"/>
                </a:lnTo>
                <a:lnTo>
                  <a:pt x="3412" y="305"/>
                </a:lnTo>
                <a:lnTo>
                  <a:pt x="3483" y="215"/>
                </a:lnTo>
                <a:lnTo>
                  <a:pt x="3465" y="126"/>
                </a:lnTo>
                <a:lnTo>
                  <a:pt x="3349" y="55"/>
                </a:lnTo>
                <a:lnTo>
                  <a:pt x="3251" y="37"/>
                </a:lnTo>
                <a:lnTo>
                  <a:pt x="288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0" name="Google Shape;700;p17"/>
          <p:cNvSpPr/>
          <p:nvPr/>
        </p:nvSpPr>
        <p:spPr>
          <a:xfrm>
            <a:off x="5781172" y="4606472"/>
            <a:ext cx="140790" cy="46687"/>
          </a:xfrm>
          <a:custGeom>
            <a:avLst/>
            <a:gdLst/>
            <a:ahLst/>
            <a:cxnLst/>
            <a:rect l="l" t="t" r="r" b="b"/>
            <a:pathLst>
              <a:path w="4448" h="1475" extrusionOk="0">
                <a:moveTo>
                  <a:pt x="3840" y="1"/>
                </a:moveTo>
                <a:lnTo>
                  <a:pt x="3269" y="19"/>
                </a:lnTo>
                <a:lnTo>
                  <a:pt x="2688" y="99"/>
                </a:lnTo>
                <a:lnTo>
                  <a:pt x="2117" y="224"/>
                </a:lnTo>
                <a:lnTo>
                  <a:pt x="1295" y="483"/>
                </a:lnTo>
                <a:lnTo>
                  <a:pt x="590" y="796"/>
                </a:lnTo>
                <a:lnTo>
                  <a:pt x="215" y="1010"/>
                </a:lnTo>
                <a:lnTo>
                  <a:pt x="72" y="1126"/>
                </a:lnTo>
                <a:lnTo>
                  <a:pt x="27" y="1162"/>
                </a:lnTo>
                <a:lnTo>
                  <a:pt x="0" y="1233"/>
                </a:lnTo>
                <a:lnTo>
                  <a:pt x="54" y="1340"/>
                </a:lnTo>
                <a:lnTo>
                  <a:pt x="259" y="1447"/>
                </a:lnTo>
                <a:lnTo>
                  <a:pt x="545" y="1474"/>
                </a:lnTo>
                <a:lnTo>
                  <a:pt x="697" y="1439"/>
                </a:lnTo>
                <a:lnTo>
                  <a:pt x="1572" y="1135"/>
                </a:lnTo>
                <a:lnTo>
                  <a:pt x="2492" y="849"/>
                </a:lnTo>
                <a:lnTo>
                  <a:pt x="2947" y="742"/>
                </a:lnTo>
                <a:lnTo>
                  <a:pt x="3885" y="546"/>
                </a:lnTo>
                <a:lnTo>
                  <a:pt x="4305" y="403"/>
                </a:lnTo>
                <a:lnTo>
                  <a:pt x="4394" y="358"/>
                </a:lnTo>
                <a:lnTo>
                  <a:pt x="4447" y="242"/>
                </a:lnTo>
                <a:lnTo>
                  <a:pt x="4385" y="126"/>
                </a:lnTo>
                <a:lnTo>
                  <a:pt x="4224" y="37"/>
                </a:lnTo>
                <a:lnTo>
                  <a:pt x="4108" y="19"/>
                </a:lnTo>
                <a:lnTo>
                  <a:pt x="384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1" name="Google Shape;701;p17"/>
          <p:cNvSpPr/>
          <p:nvPr/>
        </p:nvSpPr>
        <p:spPr>
          <a:xfrm>
            <a:off x="5847855" y="4542605"/>
            <a:ext cx="134017" cy="28012"/>
          </a:xfrm>
          <a:custGeom>
            <a:avLst/>
            <a:gdLst/>
            <a:ahLst/>
            <a:cxnLst/>
            <a:rect l="l" t="t" r="r" b="b"/>
            <a:pathLst>
              <a:path w="4234" h="885" extrusionOk="0">
                <a:moveTo>
                  <a:pt x="4073" y="1"/>
                </a:moveTo>
                <a:lnTo>
                  <a:pt x="4010" y="10"/>
                </a:lnTo>
                <a:lnTo>
                  <a:pt x="3126" y="144"/>
                </a:lnTo>
                <a:lnTo>
                  <a:pt x="1358" y="349"/>
                </a:lnTo>
                <a:lnTo>
                  <a:pt x="447" y="411"/>
                </a:lnTo>
                <a:lnTo>
                  <a:pt x="242" y="429"/>
                </a:lnTo>
                <a:lnTo>
                  <a:pt x="63" y="528"/>
                </a:lnTo>
                <a:lnTo>
                  <a:pt x="1" y="617"/>
                </a:lnTo>
                <a:lnTo>
                  <a:pt x="1" y="697"/>
                </a:lnTo>
                <a:lnTo>
                  <a:pt x="54" y="778"/>
                </a:lnTo>
                <a:lnTo>
                  <a:pt x="162" y="840"/>
                </a:lnTo>
                <a:lnTo>
                  <a:pt x="340" y="876"/>
                </a:lnTo>
                <a:lnTo>
                  <a:pt x="447" y="885"/>
                </a:lnTo>
                <a:lnTo>
                  <a:pt x="965" y="876"/>
                </a:lnTo>
                <a:lnTo>
                  <a:pt x="1983" y="795"/>
                </a:lnTo>
                <a:lnTo>
                  <a:pt x="2939" y="617"/>
                </a:lnTo>
                <a:lnTo>
                  <a:pt x="3805" y="340"/>
                </a:lnTo>
                <a:lnTo>
                  <a:pt x="4189" y="161"/>
                </a:lnTo>
                <a:lnTo>
                  <a:pt x="4225" y="144"/>
                </a:lnTo>
                <a:lnTo>
                  <a:pt x="4234" y="81"/>
                </a:lnTo>
                <a:lnTo>
                  <a:pt x="4180" y="27"/>
                </a:lnTo>
                <a:lnTo>
                  <a:pt x="4073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" name="Google Shape;702;p17"/>
          <p:cNvSpPr/>
          <p:nvPr/>
        </p:nvSpPr>
        <p:spPr>
          <a:xfrm>
            <a:off x="5668979" y="4698885"/>
            <a:ext cx="120723" cy="55170"/>
          </a:xfrm>
          <a:custGeom>
            <a:avLst/>
            <a:gdLst/>
            <a:ahLst/>
            <a:cxnLst/>
            <a:rect l="l" t="t" r="r" b="b"/>
            <a:pathLst>
              <a:path w="3814" h="1743" extrusionOk="0">
                <a:moveTo>
                  <a:pt x="3536" y="1"/>
                </a:moveTo>
                <a:lnTo>
                  <a:pt x="3465" y="19"/>
                </a:lnTo>
                <a:lnTo>
                  <a:pt x="2992" y="153"/>
                </a:lnTo>
                <a:lnTo>
                  <a:pt x="2108" y="483"/>
                </a:lnTo>
                <a:lnTo>
                  <a:pt x="866" y="1064"/>
                </a:lnTo>
                <a:lnTo>
                  <a:pt x="107" y="1465"/>
                </a:lnTo>
                <a:lnTo>
                  <a:pt x="54" y="1492"/>
                </a:lnTo>
                <a:lnTo>
                  <a:pt x="0" y="1555"/>
                </a:lnTo>
                <a:lnTo>
                  <a:pt x="27" y="1644"/>
                </a:lnTo>
                <a:lnTo>
                  <a:pt x="197" y="1724"/>
                </a:lnTo>
                <a:lnTo>
                  <a:pt x="447" y="1742"/>
                </a:lnTo>
                <a:lnTo>
                  <a:pt x="572" y="1698"/>
                </a:lnTo>
                <a:lnTo>
                  <a:pt x="1438" y="1367"/>
                </a:lnTo>
                <a:lnTo>
                  <a:pt x="2715" y="805"/>
                </a:lnTo>
                <a:lnTo>
                  <a:pt x="3465" y="394"/>
                </a:lnTo>
                <a:lnTo>
                  <a:pt x="3777" y="171"/>
                </a:lnTo>
                <a:lnTo>
                  <a:pt x="3813" y="135"/>
                </a:lnTo>
                <a:lnTo>
                  <a:pt x="3786" y="63"/>
                </a:lnTo>
                <a:lnTo>
                  <a:pt x="3679" y="19"/>
                </a:lnTo>
                <a:lnTo>
                  <a:pt x="35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3" name="Google Shape;703;p17"/>
          <p:cNvSpPr/>
          <p:nvPr/>
        </p:nvSpPr>
        <p:spPr>
          <a:xfrm>
            <a:off x="6124556" y="4517160"/>
            <a:ext cx="128066" cy="41022"/>
          </a:xfrm>
          <a:custGeom>
            <a:avLst/>
            <a:gdLst/>
            <a:ahLst/>
            <a:cxnLst/>
            <a:rect l="l" t="t" r="r" b="b"/>
            <a:pathLst>
              <a:path w="4046" h="1296" extrusionOk="0">
                <a:moveTo>
                  <a:pt x="3420" y="1"/>
                </a:moveTo>
                <a:lnTo>
                  <a:pt x="2938" y="46"/>
                </a:lnTo>
                <a:lnTo>
                  <a:pt x="2224" y="206"/>
                </a:lnTo>
                <a:lnTo>
                  <a:pt x="1795" y="322"/>
                </a:lnTo>
                <a:lnTo>
                  <a:pt x="1331" y="456"/>
                </a:lnTo>
                <a:lnTo>
                  <a:pt x="491" y="769"/>
                </a:lnTo>
                <a:lnTo>
                  <a:pt x="116" y="956"/>
                </a:lnTo>
                <a:lnTo>
                  <a:pt x="63" y="983"/>
                </a:lnTo>
                <a:lnTo>
                  <a:pt x="0" y="1055"/>
                </a:lnTo>
                <a:lnTo>
                  <a:pt x="9" y="1153"/>
                </a:lnTo>
                <a:lnTo>
                  <a:pt x="179" y="1260"/>
                </a:lnTo>
                <a:lnTo>
                  <a:pt x="447" y="1296"/>
                </a:lnTo>
                <a:lnTo>
                  <a:pt x="590" y="1269"/>
                </a:lnTo>
                <a:lnTo>
                  <a:pt x="1465" y="1037"/>
                </a:lnTo>
                <a:lnTo>
                  <a:pt x="2340" y="796"/>
                </a:lnTo>
                <a:lnTo>
                  <a:pt x="2751" y="698"/>
                </a:lnTo>
                <a:lnTo>
                  <a:pt x="3394" y="537"/>
                </a:lnTo>
                <a:lnTo>
                  <a:pt x="3769" y="412"/>
                </a:lnTo>
                <a:lnTo>
                  <a:pt x="3938" y="331"/>
                </a:lnTo>
                <a:lnTo>
                  <a:pt x="4010" y="278"/>
                </a:lnTo>
                <a:lnTo>
                  <a:pt x="4045" y="171"/>
                </a:lnTo>
                <a:lnTo>
                  <a:pt x="3956" y="81"/>
                </a:lnTo>
                <a:lnTo>
                  <a:pt x="3787" y="10"/>
                </a:lnTo>
                <a:lnTo>
                  <a:pt x="366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4" name="Google Shape;704;p17"/>
          <p:cNvSpPr/>
          <p:nvPr/>
        </p:nvSpPr>
        <p:spPr>
          <a:xfrm>
            <a:off x="6070849" y="4459528"/>
            <a:ext cx="143607" cy="34216"/>
          </a:xfrm>
          <a:custGeom>
            <a:avLst/>
            <a:gdLst/>
            <a:ahLst/>
            <a:cxnLst/>
            <a:rect l="l" t="t" r="r" b="b"/>
            <a:pathLst>
              <a:path w="4537" h="1081" extrusionOk="0">
                <a:moveTo>
                  <a:pt x="3492" y="0"/>
                </a:moveTo>
                <a:lnTo>
                  <a:pt x="2626" y="72"/>
                </a:lnTo>
                <a:lnTo>
                  <a:pt x="1492" y="295"/>
                </a:lnTo>
                <a:lnTo>
                  <a:pt x="483" y="625"/>
                </a:lnTo>
                <a:lnTo>
                  <a:pt x="81" y="804"/>
                </a:lnTo>
                <a:lnTo>
                  <a:pt x="1" y="858"/>
                </a:lnTo>
                <a:lnTo>
                  <a:pt x="1" y="965"/>
                </a:lnTo>
                <a:lnTo>
                  <a:pt x="134" y="1054"/>
                </a:lnTo>
                <a:lnTo>
                  <a:pt x="340" y="1081"/>
                </a:lnTo>
                <a:lnTo>
                  <a:pt x="456" y="1054"/>
                </a:lnTo>
                <a:lnTo>
                  <a:pt x="911" y="902"/>
                </a:lnTo>
                <a:lnTo>
                  <a:pt x="1867" y="643"/>
                </a:lnTo>
                <a:lnTo>
                  <a:pt x="2385" y="545"/>
                </a:lnTo>
                <a:lnTo>
                  <a:pt x="2867" y="465"/>
                </a:lnTo>
                <a:lnTo>
                  <a:pt x="3858" y="366"/>
                </a:lnTo>
                <a:lnTo>
                  <a:pt x="4340" y="304"/>
                </a:lnTo>
                <a:lnTo>
                  <a:pt x="4430" y="286"/>
                </a:lnTo>
                <a:lnTo>
                  <a:pt x="4528" y="206"/>
                </a:lnTo>
                <a:lnTo>
                  <a:pt x="4537" y="116"/>
                </a:lnTo>
                <a:lnTo>
                  <a:pt x="4439" y="45"/>
                </a:lnTo>
                <a:lnTo>
                  <a:pt x="4340" y="27"/>
                </a:lnTo>
                <a:lnTo>
                  <a:pt x="406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5" name="Google Shape;705;p17"/>
          <p:cNvSpPr/>
          <p:nvPr/>
        </p:nvSpPr>
        <p:spPr>
          <a:xfrm>
            <a:off x="6016034" y="4613276"/>
            <a:ext cx="160573" cy="57101"/>
          </a:xfrm>
          <a:custGeom>
            <a:avLst/>
            <a:gdLst/>
            <a:ahLst/>
            <a:cxnLst/>
            <a:rect l="l" t="t" r="r" b="b"/>
            <a:pathLst>
              <a:path w="5073" h="1804" extrusionOk="0">
                <a:moveTo>
                  <a:pt x="4876" y="0"/>
                </a:moveTo>
                <a:lnTo>
                  <a:pt x="4465" y="54"/>
                </a:lnTo>
                <a:lnTo>
                  <a:pt x="3661" y="206"/>
                </a:lnTo>
                <a:lnTo>
                  <a:pt x="2500" y="518"/>
                </a:lnTo>
                <a:lnTo>
                  <a:pt x="1804" y="759"/>
                </a:lnTo>
                <a:lnTo>
                  <a:pt x="1259" y="947"/>
                </a:lnTo>
                <a:lnTo>
                  <a:pt x="438" y="1277"/>
                </a:lnTo>
                <a:lnTo>
                  <a:pt x="143" y="1474"/>
                </a:lnTo>
                <a:lnTo>
                  <a:pt x="27" y="1625"/>
                </a:lnTo>
                <a:lnTo>
                  <a:pt x="0" y="1706"/>
                </a:lnTo>
                <a:lnTo>
                  <a:pt x="0" y="1742"/>
                </a:lnTo>
                <a:lnTo>
                  <a:pt x="116" y="1795"/>
                </a:lnTo>
                <a:lnTo>
                  <a:pt x="188" y="1804"/>
                </a:lnTo>
                <a:lnTo>
                  <a:pt x="509" y="1786"/>
                </a:lnTo>
                <a:lnTo>
                  <a:pt x="1134" y="1634"/>
                </a:lnTo>
                <a:lnTo>
                  <a:pt x="2009" y="1268"/>
                </a:lnTo>
                <a:lnTo>
                  <a:pt x="2536" y="1054"/>
                </a:lnTo>
                <a:lnTo>
                  <a:pt x="3161" y="831"/>
                </a:lnTo>
                <a:lnTo>
                  <a:pt x="4438" y="375"/>
                </a:lnTo>
                <a:lnTo>
                  <a:pt x="5019" y="125"/>
                </a:lnTo>
                <a:lnTo>
                  <a:pt x="5063" y="107"/>
                </a:lnTo>
                <a:lnTo>
                  <a:pt x="5072" y="54"/>
                </a:lnTo>
                <a:lnTo>
                  <a:pt x="497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6" name="Google Shape;706;p17"/>
          <p:cNvSpPr/>
          <p:nvPr/>
        </p:nvSpPr>
        <p:spPr>
          <a:xfrm>
            <a:off x="4653798" y="5076199"/>
            <a:ext cx="101794" cy="56278"/>
          </a:xfrm>
          <a:custGeom>
            <a:avLst/>
            <a:gdLst/>
            <a:ahLst/>
            <a:cxnLst/>
            <a:rect l="l" t="t" r="r" b="b"/>
            <a:pathLst>
              <a:path w="3216" h="1778" extrusionOk="0">
                <a:moveTo>
                  <a:pt x="3028" y="0"/>
                </a:moveTo>
                <a:lnTo>
                  <a:pt x="2751" y="27"/>
                </a:lnTo>
                <a:lnTo>
                  <a:pt x="2224" y="143"/>
                </a:lnTo>
                <a:lnTo>
                  <a:pt x="1742" y="313"/>
                </a:lnTo>
                <a:lnTo>
                  <a:pt x="1313" y="527"/>
                </a:lnTo>
                <a:lnTo>
                  <a:pt x="938" y="759"/>
                </a:lnTo>
                <a:lnTo>
                  <a:pt x="608" y="1018"/>
                </a:lnTo>
                <a:lnTo>
                  <a:pt x="197" y="1420"/>
                </a:lnTo>
                <a:lnTo>
                  <a:pt x="10" y="1679"/>
                </a:lnTo>
                <a:lnTo>
                  <a:pt x="1" y="1715"/>
                </a:lnTo>
                <a:lnTo>
                  <a:pt x="45" y="1760"/>
                </a:lnTo>
                <a:lnTo>
                  <a:pt x="206" y="1777"/>
                </a:lnTo>
                <a:lnTo>
                  <a:pt x="286" y="1742"/>
                </a:lnTo>
                <a:lnTo>
                  <a:pt x="590" y="1501"/>
                </a:lnTo>
                <a:lnTo>
                  <a:pt x="1296" y="1063"/>
                </a:lnTo>
                <a:lnTo>
                  <a:pt x="1679" y="858"/>
                </a:lnTo>
                <a:lnTo>
                  <a:pt x="2046" y="679"/>
                </a:lnTo>
                <a:lnTo>
                  <a:pt x="2840" y="322"/>
                </a:lnTo>
                <a:lnTo>
                  <a:pt x="3180" y="125"/>
                </a:lnTo>
                <a:lnTo>
                  <a:pt x="3207" y="108"/>
                </a:lnTo>
                <a:lnTo>
                  <a:pt x="3215" y="54"/>
                </a:lnTo>
                <a:lnTo>
                  <a:pt x="313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7" name="Google Shape;707;p17"/>
          <p:cNvSpPr/>
          <p:nvPr/>
        </p:nvSpPr>
        <p:spPr>
          <a:xfrm>
            <a:off x="4986201" y="5034520"/>
            <a:ext cx="126072" cy="84259"/>
          </a:xfrm>
          <a:custGeom>
            <a:avLst/>
            <a:gdLst/>
            <a:ahLst/>
            <a:cxnLst/>
            <a:rect l="l" t="t" r="r" b="b"/>
            <a:pathLst>
              <a:path w="3983" h="2662" extrusionOk="0">
                <a:moveTo>
                  <a:pt x="3599" y="0"/>
                </a:moveTo>
                <a:lnTo>
                  <a:pt x="3465" y="18"/>
                </a:lnTo>
                <a:lnTo>
                  <a:pt x="3152" y="90"/>
                </a:lnTo>
                <a:lnTo>
                  <a:pt x="2527" y="286"/>
                </a:lnTo>
                <a:lnTo>
                  <a:pt x="1947" y="536"/>
                </a:lnTo>
                <a:lnTo>
                  <a:pt x="1411" y="831"/>
                </a:lnTo>
                <a:lnTo>
                  <a:pt x="947" y="1152"/>
                </a:lnTo>
                <a:lnTo>
                  <a:pt x="554" y="1501"/>
                </a:lnTo>
                <a:lnTo>
                  <a:pt x="250" y="1858"/>
                </a:lnTo>
                <a:lnTo>
                  <a:pt x="54" y="2215"/>
                </a:lnTo>
                <a:lnTo>
                  <a:pt x="9" y="2385"/>
                </a:lnTo>
                <a:lnTo>
                  <a:pt x="0" y="2438"/>
                </a:lnTo>
                <a:lnTo>
                  <a:pt x="54" y="2537"/>
                </a:lnTo>
                <a:lnTo>
                  <a:pt x="232" y="2626"/>
                </a:lnTo>
                <a:lnTo>
                  <a:pt x="581" y="2662"/>
                </a:lnTo>
                <a:lnTo>
                  <a:pt x="938" y="2599"/>
                </a:lnTo>
                <a:lnTo>
                  <a:pt x="1063" y="2528"/>
                </a:lnTo>
                <a:lnTo>
                  <a:pt x="1429" y="2251"/>
                </a:lnTo>
                <a:lnTo>
                  <a:pt x="2063" y="1670"/>
                </a:lnTo>
                <a:lnTo>
                  <a:pt x="2420" y="1385"/>
                </a:lnTo>
                <a:lnTo>
                  <a:pt x="2795" y="1126"/>
                </a:lnTo>
                <a:lnTo>
                  <a:pt x="3599" y="599"/>
                </a:lnTo>
                <a:lnTo>
                  <a:pt x="3938" y="331"/>
                </a:lnTo>
                <a:lnTo>
                  <a:pt x="3983" y="268"/>
                </a:lnTo>
                <a:lnTo>
                  <a:pt x="3956" y="143"/>
                </a:lnTo>
                <a:lnTo>
                  <a:pt x="3822" y="45"/>
                </a:lnTo>
                <a:lnTo>
                  <a:pt x="3599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8" name="Google Shape;708;p17"/>
          <p:cNvSpPr/>
          <p:nvPr/>
        </p:nvSpPr>
        <p:spPr>
          <a:xfrm>
            <a:off x="4919453" y="4959764"/>
            <a:ext cx="107175" cy="60520"/>
          </a:xfrm>
          <a:custGeom>
            <a:avLst/>
            <a:gdLst/>
            <a:ahLst/>
            <a:cxnLst/>
            <a:rect l="l" t="t" r="r" b="b"/>
            <a:pathLst>
              <a:path w="3386" h="1912" extrusionOk="0">
                <a:moveTo>
                  <a:pt x="2930" y="0"/>
                </a:moveTo>
                <a:lnTo>
                  <a:pt x="2662" y="18"/>
                </a:lnTo>
                <a:lnTo>
                  <a:pt x="2162" y="134"/>
                </a:lnTo>
                <a:lnTo>
                  <a:pt x="1492" y="429"/>
                </a:lnTo>
                <a:lnTo>
                  <a:pt x="1144" y="634"/>
                </a:lnTo>
                <a:lnTo>
                  <a:pt x="769" y="849"/>
                </a:lnTo>
                <a:lnTo>
                  <a:pt x="278" y="1197"/>
                </a:lnTo>
                <a:lnTo>
                  <a:pt x="63" y="1456"/>
                </a:lnTo>
                <a:lnTo>
                  <a:pt x="10" y="1590"/>
                </a:lnTo>
                <a:lnTo>
                  <a:pt x="1" y="1652"/>
                </a:lnTo>
                <a:lnTo>
                  <a:pt x="81" y="1768"/>
                </a:lnTo>
                <a:lnTo>
                  <a:pt x="340" y="1876"/>
                </a:lnTo>
                <a:lnTo>
                  <a:pt x="813" y="1911"/>
                </a:lnTo>
                <a:lnTo>
                  <a:pt x="1126" y="1840"/>
                </a:lnTo>
                <a:lnTo>
                  <a:pt x="1260" y="1742"/>
                </a:lnTo>
                <a:lnTo>
                  <a:pt x="1287" y="1679"/>
                </a:lnTo>
                <a:lnTo>
                  <a:pt x="1331" y="1581"/>
                </a:lnTo>
                <a:lnTo>
                  <a:pt x="1555" y="1384"/>
                </a:lnTo>
                <a:lnTo>
                  <a:pt x="2046" y="1117"/>
                </a:lnTo>
                <a:lnTo>
                  <a:pt x="2340" y="965"/>
                </a:lnTo>
                <a:lnTo>
                  <a:pt x="2635" y="822"/>
                </a:lnTo>
                <a:lnTo>
                  <a:pt x="3091" y="572"/>
                </a:lnTo>
                <a:lnTo>
                  <a:pt x="3314" y="393"/>
                </a:lnTo>
                <a:lnTo>
                  <a:pt x="3367" y="295"/>
                </a:lnTo>
                <a:lnTo>
                  <a:pt x="3385" y="241"/>
                </a:lnTo>
                <a:lnTo>
                  <a:pt x="3341" y="134"/>
                </a:lnTo>
                <a:lnTo>
                  <a:pt x="3225" y="54"/>
                </a:lnTo>
                <a:lnTo>
                  <a:pt x="3037" y="9"/>
                </a:lnTo>
                <a:lnTo>
                  <a:pt x="293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9" name="Google Shape;709;p17"/>
          <p:cNvSpPr/>
          <p:nvPr/>
        </p:nvSpPr>
        <p:spPr>
          <a:xfrm>
            <a:off x="5180900" y="4900961"/>
            <a:ext cx="113348" cy="74383"/>
          </a:xfrm>
          <a:custGeom>
            <a:avLst/>
            <a:gdLst/>
            <a:ahLst/>
            <a:cxnLst/>
            <a:rect l="l" t="t" r="r" b="b"/>
            <a:pathLst>
              <a:path w="3581" h="2350" extrusionOk="0">
                <a:moveTo>
                  <a:pt x="2875" y="1"/>
                </a:moveTo>
                <a:lnTo>
                  <a:pt x="2545" y="28"/>
                </a:lnTo>
                <a:lnTo>
                  <a:pt x="2063" y="135"/>
                </a:lnTo>
                <a:lnTo>
                  <a:pt x="1482" y="367"/>
                </a:lnTo>
                <a:lnTo>
                  <a:pt x="991" y="644"/>
                </a:lnTo>
                <a:lnTo>
                  <a:pt x="804" y="769"/>
                </a:lnTo>
                <a:lnTo>
                  <a:pt x="598" y="921"/>
                </a:lnTo>
                <a:lnTo>
                  <a:pt x="286" y="1242"/>
                </a:lnTo>
                <a:lnTo>
                  <a:pt x="80" y="1581"/>
                </a:lnTo>
                <a:lnTo>
                  <a:pt x="0" y="1939"/>
                </a:lnTo>
                <a:lnTo>
                  <a:pt x="27" y="2117"/>
                </a:lnTo>
                <a:lnTo>
                  <a:pt x="45" y="2171"/>
                </a:lnTo>
                <a:lnTo>
                  <a:pt x="116" y="2242"/>
                </a:lnTo>
                <a:lnTo>
                  <a:pt x="286" y="2323"/>
                </a:lnTo>
                <a:lnTo>
                  <a:pt x="580" y="2349"/>
                </a:lnTo>
                <a:lnTo>
                  <a:pt x="839" y="2269"/>
                </a:lnTo>
                <a:lnTo>
                  <a:pt x="929" y="2180"/>
                </a:lnTo>
                <a:lnTo>
                  <a:pt x="1134" y="1912"/>
                </a:lnTo>
                <a:lnTo>
                  <a:pt x="1500" y="1528"/>
                </a:lnTo>
                <a:lnTo>
                  <a:pt x="1804" y="1287"/>
                </a:lnTo>
                <a:lnTo>
                  <a:pt x="1982" y="1171"/>
                </a:lnTo>
                <a:lnTo>
                  <a:pt x="2349" y="974"/>
                </a:lnTo>
                <a:lnTo>
                  <a:pt x="3001" y="715"/>
                </a:lnTo>
                <a:lnTo>
                  <a:pt x="3376" y="528"/>
                </a:lnTo>
                <a:lnTo>
                  <a:pt x="3510" y="421"/>
                </a:lnTo>
                <a:lnTo>
                  <a:pt x="3581" y="349"/>
                </a:lnTo>
                <a:lnTo>
                  <a:pt x="3572" y="206"/>
                </a:lnTo>
                <a:lnTo>
                  <a:pt x="3429" y="90"/>
                </a:lnTo>
                <a:lnTo>
                  <a:pt x="3188" y="19"/>
                </a:lnTo>
                <a:lnTo>
                  <a:pt x="30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0" name="Google Shape;710;p17"/>
          <p:cNvSpPr/>
          <p:nvPr/>
        </p:nvSpPr>
        <p:spPr>
          <a:xfrm>
            <a:off x="5463234" y="4843329"/>
            <a:ext cx="50612" cy="36210"/>
          </a:xfrm>
          <a:custGeom>
            <a:avLst/>
            <a:gdLst/>
            <a:ahLst/>
            <a:cxnLst/>
            <a:rect l="l" t="t" r="r" b="b"/>
            <a:pathLst>
              <a:path w="1599" h="1144" extrusionOk="0">
                <a:moveTo>
                  <a:pt x="1357" y="0"/>
                </a:moveTo>
                <a:lnTo>
                  <a:pt x="1286" y="27"/>
                </a:lnTo>
                <a:lnTo>
                  <a:pt x="1072" y="107"/>
                </a:lnTo>
                <a:lnTo>
                  <a:pt x="598" y="339"/>
                </a:lnTo>
                <a:lnTo>
                  <a:pt x="197" y="607"/>
                </a:lnTo>
                <a:lnTo>
                  <a:pt x="27" y="831"/>
                </a:lnTo>
                <a:lnTo>
                  <a:pt x="0" y="974"/>
                </a:lnTo>
                <a:lnTo>
                  <a:pt x="18" y="1045"/>
                </a:lnTo>
                <a:lnTo>
                  <a:pt x="45" y="1081"/>
                </a:lnTo>
                <a:lnTo>
                  <a:pt x="134" y="1125"/>
                </a:lnTo>
                <a:lnTo>
                  <a:pt x="322" y="1143"/>
                </a:lnTo>
                <a:lnTo>
                  <a:pt x="420" y="1099"/>
                </a:lnTo>
                <a:lnTo>
                  <a:pt x="581" y="1000"/>
                </a:lnTo>
                <a:lnTo>
                  <a:pt x="768" y="759"/>
                </a:lnTo>
                <a:lnTo>
                  <a:pt x="875" y="643"/>
                </a:lnTo>
                <a:lnTo>
                  <a:pt x="1009" y="518"/>
                </a:lnTo>
                <a:lnTo>
                  <a:pt x="1349" y="295"/>
                </a:lnTo>
                <a:lnTo>
                  <a:pt x="1545" y="197"/>
                </a:lnTo>
                <a:lnTo>
                  <a:pt x="1599" y="161"/>
                </a:lnTo>
                <a:lnTo>
                  <a:pt x="1599" y="89"/>
                </a:lnTo>
                <a:lnTo>
                  <a:pt x="1500" y="18"/>
                </a:lnTo>
                <a:lnTo>
                  <a:pt x="135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1" name="Google Shape;711;p17"/>
          <p:cNvSpPr/>
          <p:nvPr/>
        </p:nvSpPr>
        <p:spPr>
          <a:xfrm>
            <a:off x="5720442" y="5165905"/>
            <a:ext cx="74383" cy="50929"/>
          </a:xfrm>
          <a:custGeom>
            <a:avLst/>
            <a:gdLst/>
            <a:ahLst/>
            <a:cxnLst/>
            <a:rect l="l" t="t" r="r" b="b"/>
            <a:pathLst>
              <a:path w="2350" h="1609" extrusionOk="0">
                <a:moveTo>
                  <a:pt x="1832" y="1"/>
                </a:moveTo>
                <a:lnTo>
                  <a:pt x="1492" y="63"/>
                </a:lnTo>
                <a:lnTo>
                  <a:pt x="1073" y="224"/>
                </a:lnTo>
                <a:lnTo>
                  <a:pt x="724" y="421"/>
                </a:lnTo>
                <a:lnTo>
                  <a:pt x="608" y="501"/>
                </a:lnTo>
                <a:lnTo>
                  <a:pt x="465" y="608"/>
                </a:lnTo>
                <a:lnTo>
                  <a:pt x="206" y="849"/>
                </a:lnTo>
                <a:lnTo>
                  <a:pt x="117" y="974"/>
                </a:lnTo>
                <a:lnTo>
                  <a:pt x="46" y="1090"/>
                </a:lnTo>
                <a:lnTo>
                  <a:pt x="10" y="1198"/>
                </a:lnTo>
                <a:lnTo>
                  <a:pt x="1" y="1278"/>
                </a:lnTo>
                <a:lnTo>
                  <a:pt x="72" y="1403"/>
                </a:lnTo>
                <a:lnTo>
                  <a:pt x="126" y="1474"/>
                </a:lnTo>
                <a:lnTo>
                  <a:pt x="153" y="1519"/>
                </a:lnTo>
                <a:lnTo>
                  <a:pt x="296" y="1582"/>
                </a:lnTo>
                <a:lnTo>
                  <a:pt x="474" y="1608"/>
                </a:lnTo>
                <a:lnTo>
                  <a:pt x="653" y="1591"/>
                </a:lnTo>
                <a:lnTo>
                  <a:pt x="715" y="1555"/>
                </a:lnTo>
                <a:lnTo>
                  <a:pt x="903" y="1457"/>
                </a:lnTo>
                <a:lnTo>
                  <a:pt x="1064" y="1349"/>
                </a:lnTo>
                <a:lnTo>
                  <a:pt x="1153" y="1242"/>
                </a:lnTo>
                <a:lnTo>
                  <a:pt x="1242" y="1135"/>
                </a:lnTo>
                <a:lnTo>
                  <a:pt x="1367" y="1010"/>
                </a:lnTo>
                <a:lnTo>
                  <a:pt x="1644" y="778"/>
                </a:lnTo>
                <a:lnTo>
                  <a:pt x="1814" y="671"/>
                </a:lnTo>
                <a:lnTo>
                  <a:pt x="2019" y="546"/>
                </a:lnTo>
                <a:lnTo>
                  <a:pt x="2296" y="314"/>
                </a:lnTo>
                <a:lnTo>
                  <a:pt x="2350" y="224"/>
                </a:lnTo>
                <a:lnTo>
                  <a:pt x="2341" y="135"/>
                </a:lnTo>
                <a:lnTo>
                  <a:pt x="2251" y="63"/>
                </a:lnTo>
                <a:lnTo>
                  <a:pt x="2162" y="37"/>
                </a:lnTo>
                <a:lnTo>
                  <a:pt x="2055" y="10"/>
                </a:lnTo>
                <a:lnTo>
                  <a:pt x="1832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2" name="Google Shape;712;p17"/>
          <p:cNvSpPr/>
          <p:nvPr/>
        </p:nvSpPr>
        <p:spPr>
          <a:xfrm>
            <a:off x="5951851" y="5058380"/>
            <a:ext cx="104358" cy="31684"/>
          </a:xfrm>
          <a:custGeom>
            <a:avLst/>
            <a:gdLst/>
            <a:ahLst/>
            <a:cxnLst/>
            <a:rect l="l" t="t" r="r" b="b"/>
            <a:pathLst>
              <a:path w="3297" h="1001" extrusionOk="0">
                <a:moveTo>
                  <a:pt x="1975" y="1"/>
                </a:moveTo>
                <a:lnTo>
                  <a:pt x="1528" y="45"/>
                </a:lnTo>
                <a:lnTo>
                  <a:pt x="1099" y="135"/>
                </a:lnTo>
                <a:lnTo>
                  <a:pt x="715" y="260"/>
                </a:lnTo>
                <a:lnTo>
                  <a:pt x="385" y="429"/>
                </a:lnTo>
                <a:lnTo>
                  <a:pt x="117" y="635"/>
                </a:lnTo>
                <a:lnTo>
                  <a:pt x="19" y="742"/>
                </a:lnTo>
                <a:lnTo>
                  <a:pt x="1" y="778"/>
                </a:lnTo>
                <a:lnTo>
                  <a:pt x="1" y="849"/>
                </a:lnTo>
                <a:lnTo>
                  <a:pt x="99" y="938"/>
                </a:lnTo>
                <a:lnTo>
                  <a:pt x="331" y="1001"/>
                </a:lnTo>
                <a:lnTo>
                  <a:pt x="599" y="992"/>
                </a:lnTo>
                <a:lnTo>
                  <a:pt x="706" y="947"/>
                </a:lnTo>
                <a:lnTo>
                  <a:pt x="930" y="831"/>
                </a:lnTo>
                <a:lnTo>
                  <a:pt x="1448" y="644"/>
                </a:lnTo>
                <a:lnTo>
                  <a:pt x="2010" y="519"/>
                </a:lnTo>
                <a:lnTo>
                  <a:pt x="2626" y="447"/>
                </a:lnTo>
                <a:lnTo>
                  <a:pt x="2948" y="438"/>
                </a:lnTo>
                <a:lnTo>
                  <a:pt x="3064" y="429"/>
                </a:lnTo>
                <a:lnTo>
                  <a:pt x="3234" y="358"/>
                </a:lnTo>
                <a:lnTo>
                  <a:pt x="3296" y="260"/>
                </a:lnTo>
                <a:lnTo>
                  <a:pt x="3225" y="153"/>
                </a:lnTo>
                <a:lnTo>
                  <a:pt x="3118" y="117"/>
                </a:lnTo>
                <a:lnTo>
                  <a:pt x="2894" y="63"/>
                </a:lnTo>
                <a:lnTo>
                  <a:pt x="243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3" name="Google Shape;713;p17"/>
          <p:cNvSpPr/>
          <p:nvPr/>
        </p:nvSpPr>
        <p:spPr>
          <a:xfrm>
            <a:off x="5512099" y="5086358"/>
            <a:ext cx="81727" cy="46687"/>
          </a:xfrm>
          <a:custGeom>
            <a:avLst/>
            <a:gdLst/>
            <a:ahLst/>
            <a:cxnLst/>
            <a:rect l="l" t="t" r="r" b="b"/>
            <a:pathLst>
              <a:path w="2582" h="1475" extrusionOk="0">
                <a:moveTo>
                  <a:pt x="2376" y="1"/>
                </a:moveTo>
                <a:lnTo>
                  <a:pt x="2144" y="19"/>
                </a:lnTo>
                <a:lnTo>
                  <a:pt x="1716" y="99"/>
                </a:lnTo>
                <a:lnTo>
                  <a:pt x="1135" y="313"/>
                </a:lnTo>
                <a:lnTo>
                  <a:pt x="823" y="483"/>
                </a:lnTo>
                <a:lnTo>
                  <a:pt x="662" y="572"/>
                </a:lnTo>
                <a:lnTo>
                  <a:pt x="403" y="778"/>
                </a:lnTo>
                <a:lnTo>
                  <a:pt x="206" y="1001"/>
                </a:lnTo>
                <a:lnTo>
                  <a:pt x="63" y="1233"/>
                </a:lnTo>
                <a:lnTo>
                  <a:pt x="10" y="1358"/>
                </a:lnTo>
                <a:lnTo>
                  <a:pt x="1" y="1394"/>
                </a:lnTo>
                <a:lnTo>
                  <a:pt x="72" y="1456"/>
                </a:lnTo>
                <a:lnTo>
                  <a:pt x="206" y="1474"/>
                </a:lnTo>
                <a:lnTo>
                  <a:pt x="322" y="1439"/>
                </a:lnTo>
                <a:lnTo>
                  <a:pt x="367" y="1403"/>
                </a:lnTo>
                <a:lnTo>
                  <a:pt x="528" y="1197"/>
                </a:lnTo>
                <a:lnTo>
                  <a:pt x="1010" y="831"/>
                </a:lnTo>
                <a:lnTo>
                  <a:pt x="1296" y="662"/>
                </a:lnTo>
                <a:lnTo>
                  <a:pt x="1591" y="528"/>
                </a:lnTo>
                <a:lnTo>
                  <a:pt x="2225" y="305"/>
                </a:lnTo>
                <a:lnTo>
                  <a:pt x="2519" y="179"/>
                </a:lnTo>
                <a:lnTo>
                  <a:pt x="2564" y="162"/>
                </a:lnTo>
                <a:lnTo>
                  <a:pt x="2582" y="99"/>
                </a:lnTo>
                <a:lnTo>
                  <a:pt x="2537" y="37"/>
                </a:lnTo>
                <a:lnTo>
                  <a:pt x="243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4" name="Google Shape;714;p17"/>
          <p:cNvSpPr/>
          <p:nvPr/>
        </p:nvSpPr>
        <p:spPr>
          <a:xfrm>
            <a:off x="2539820" y="4831138"/>
            <a:ext cx="133732" cy="42446"/>
          </a:xfrm>
          <a:custGeom>
            <a:avLst/>
            <a:gdLst/>
            <a:ahLst/>
            <a:cxnLst/>
            <a:rect l="l" t="t" r="r" b="b"/>
            <a:pathLst>
              <a:path w="4225" h="1341" extrusionOk="0">
                <a:moveTo>
                  <a:pt x="411" y="1"/>
                </a:moveTo>
                <a:lnTo>
                  <a:pt x="170" y="36"/>
                </a:lnTo>
                <a:lnTo>
                  <a:pt x="9" y="144"/>
                </a:lnTo>
                <a:lnTo>
                  <a:pt x="1" y="233"/>
                </a:lnTo>
                <a:lnTo>
                  <a:pt x="54" y="295"/>
                </a:lnTo>
                <a:lnTo>
                  <a:pt x="99" y="322"/>
                </a:lnTo>
                <a:lnTo>
                  <a:pt x="554" y="519"/>
                </a:lnTo>
                <a:lnTo>
                  <a:pt x="1510" y="876"/>
                </a:lnTo>
                <a:lnTo>
                  <a:pt x="2010" y="1028"/>
                </a:lnTo>
                <a:lnTo>
                  <a:pt x="2465" y="1162"/>
                </a:lnTo>
                <a:lnTo>
                  <a:pt x="3224" y="1313"/>
                </a:lnTo>
                <a:lnTo>
                  <a:pt x="3742" y="1340"/>
                </a:lnTo>
                <a:lnTo>
                  <a:pt x="4001" y="1313"/>
                </a:lnTo>
                <a:lnTo>
                  <a:pt x="4090" y="1296"/>
                </a:lnTo>
                <a:lnTo>
                  <a:pt x="4198" y="1242"/>
                </a:lnTo>
                <a:lnTo>
                  <a:pt x="4224" y="1162"/>
                </a:lnTo>
                <a:lnTo>
                  <a:pt x="4189" y="1081"/>
                </a:lnTo>
                <a:lnTo>
                  <a:pt x="4135" y="1045"/>
                </a:lnTo>
                <a:lnTo>
                  <a:pt x="3974" y="965"/>
                </a:lnTo>
                <a:lnTo>
                  <a:pt x="3555" y="831"/>
                </a:lnTo>
                <a:lnTo>
                  <a:pt x="2840" y="679"/>
                </a:lnTo>
                <a:lnTo>
                  <a:pt x="2385" y="590"/>
                </a:lnTo>
                <a:lnTo>
                  <a:pt x="1894" y="474"/>
                </a:lnTo>
                <a:lnTo>
                  <a:pt x="974" y="197"/>
                </a:lnTo>
                <a:lnTo>
                  <a:pt x="536" y="36"/>
                </a:lnTo>
                <a:lnTo>
                  <a:pt x="41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5" name="Google Shape;715;p17"/>
          <p:cNvSpPr/>
          <p:nvPr/>
        </p:nvSpPr>
        <p:spPr>
          <a:xfrm>
            <a:off x="2959793" y="4953523"/>
            <a:ext cx="184597" cy="39597"/>
          </a:xfrm>
          <a:custGeom>
            <a:avLst/>
            <a:gdLst/>
            <a:ahLst/>
            <a:cxnLst/>
            <a:rect l="l" t="t" r="r" b="b"/>
            <a:pathLst>
              <a:path w="5832" h="1251" extrusionOk="0">
                <a:moveTo>
                  <a:pt x="375" y="0"/>
                </a:moveTo>
                <a:lnTo>
                  <a:pt x="117" y="72"/>
                </a:lnTo>
                <a:lnTo>
                  <a:pt x="18" y="179"/>
                </a:lnTo>
                <a:lnTo>
                  <a:pt x="0" y="250"/>
                </a:lnTo>
                <a:lnTo>
                  <a:pt x="36" y="313"/>
                </a:lnTo>
                <a:lnTo>
                  <a:pt x="134" y="375"/>
                </a:lnTo>
                <a:lnTo>
                  <a:pt x="215" y="393"/>
                </a:lnTo>
                <a:lnTo>
                  <a:pt x="1519" y="661"/>
                </a:lnTo>
                <a:lnTo>
                  <a:pt x="2840" y="902"/>
                </a:lnTo>
                <a:lnTo>
                  <a:pt x="3483" y="1027"/>
                </a:lnTo>
                <a:lnTo>
                  <a:pt x="4492" y="1197"/>
                </a:lnTo>
                <a:lnTo>
                  <a:pt x="5180" y="1251"/>
                </a:lnTo>
                <a:lnTo>
                  <a:pt x="5528" y="1242"/>
                </a:lnTo>
                <a:lnTo>
                  <a:pt x="5617" y="1233"/>
                </a:lnTo>
                <a:lnTo>
                  <a:pt x="5760" y="1179"/>
                </a:lnTo>
                <a:lnTo>
                  <a:pt x="5832" y="1099"/>
                </a:lnTo>
                <a:lnTo>
                  <a:pt x="5805" y="1018"/>
                </a:lnTo>
                <a:lnTo>
                  <a:pt x="5742" y="974"/>
                </a:lnTo>
                <a:lnTo>
                  <a:pt x="5501" y="875"/>
                </a:lnTo>
                <a:lnTo>
                  <a:pt x="4965" y="715"/>
                </a:lnTo>
                <a:lnTo>
                  <a:pt x="4081" y="545"/>
                </a:lnTo>
                <a:lnTo>
                  <a:pt x="3483" y="447"/>
                </a:lnTo>
                <a:lnTo>
                  <a:pt x="2019" y="206"/>
                </a:lnTo>
                <a:lnTo>
                  <a:pt x="536" y="9"/>
                </a:lnTo>
                <a:lnTo>
                  <a:pt x="375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6" name="Google Shape;716;p17"/>
          <p:cNvSpPr/>
          <p:nvPr/>
        </p:nvSpPr>
        <p:spPr>
          <a:xfrm>
            <a:off x="2951881" y="5035492"/>
            <a:ext cx="133732" cy="65299"/>
          </a:xfrm>
          <a:custGeom>
            <a:avLst/>
            <a:gdLst/>
            <a:ahLst/>
            <a:cxnLst/>
            <a:rect l="l" t="t" r="r" b="b"/>
            <a:pathLst>
              <a:path w="4225" h="2063" extrusionOk="0">
                <a:moveTo>
                  <a:pt x="197" y="0"/>
                </a:moveTo>
                <a:lnTo>
                  <a:pt x="36" y="63"/>
                </a:lnTo>
                <a:lnTo>
                  <a:pt x="0" y="170"/>
                </a:lnTo>
                <a:lnTo>
                  <a:pt x="72" y="277"/>
                </a:lnTo>
                <a:lnTo>
                  <a:pt x="152" y="313"/>
                </a:lnTo>
                <a:lnTo>
                  <a:pt x="697" y="509"/>
                </a:lnTo>
                <a:lnTo>
                  <a:pt x="1777" y="857"/>
                </a:lnTo>
                <a:lnTo>
                  <a:pt x="2278" y="1081"/>
                </a:lnTo>
                <a:lnTo>
                  <a:pt x="2706" y="1313"/>
                </a:lnTo>
                <a:lnTo>
                  <a:pt x="3492" y="1795"/>
                </a:lnTo>
                <a:lnTo>
                  <a:pt x="3894" y="2027"/>
                </a:lnTo>
                <a:lnTo>
                  <a:pt x="3992" y="2063"/>
                </a:lnTo>
                <a:lnTo>
                  <a:pt x="4153" y="2036"/>
                </a:lnTo>
                <a:lnTo>
                  <a:pt x="4224" y="1991"/>
                </a:lnTo>
                <a:lnTo>
                  <a:pt x="4224" y="1965"/>
                </a:lnTo>
                <a:lnTo>
                  <a:pt x="4180" y="1795"/>
                </a:lnTo>
                <a:lnTo>
                  <a:pt x="3956" y="1456"/>
                </a:lnTo>
                <a:lnTo>
                  <a:pt x="3608" y="1125"/>
                </a:lnTo>
                <a:lnTo>
                  <a:pt x="3153" y="822"/>
                </a:lnTo>
                <a:lnTo>
                  <a:pt x="2608" y="545"/>
                </a:lnTo>
                <a:lnTo>
                  <a:pt x="2001" y="313"/>
                </a:lnTo>
                <a:lnTo>
                  <a:pt x="1349" y="134"/>
                </a:lnTo>
                <a:lnTo>
                  <a:pt x="661" y="27"/>
                </a:lnTo>
                <a:lnTo>
                  <a:pt x="32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7" name="Google Shape;717;p17"/>
          <p:cNvSpPr/>
          <p:nvPr/>
        </p:nvSpPr>
        <p:spPr>
          <a:xfrm>
            <a:off x="2811995" y="5092839"/>
            <a:ext cx="89038" cy="78910"/>
          </a:xfrm>
          <a:custGeom>
            <a:avLst/>
            <a:gdLst/>
            <a:ahLst/>
            <a:cxnLst/>
            <a:rect l="l" t="t" r="r" b="b"/>
            <a:pathLst>
              <a:path w="2813" h="2493" extrusionOk="0">
                <a:moveTo>
                  <a:pt x="330" y="1"/>
                </a:moveTo>
                <a:lnTo>
                  <a:pt x="98" y="45"/>
                </a:lnTo>
                <a:lnTo>
                  <a:pt x="0" y="126"/>
                </a:lnTo>
                <a:lnTo>
                  <a:pt x="0" y="188"/>
                </a:lnTo>
                <a:lnTo>
                  <a:pt x="18" y="224"/>
                </a:lnTo>
                <a:lnTo>
                  <a:pt x="563" y="849"/>
                </a:lnTo>
                <a:lnTo>
                  <a:pt x="1152" y="1456"/>
                </a:lnTo>
                <a:lnTo>
                  <a:pt x="1402" y="1733"/>
                </a:lnTo>
                <a:lnTo>
                  <a:pt x="1822" y="2153"/>
                </a:lnTo>
                <a:lnTo>
                  <a:pt x="2206" y="2385"/>
                </a:lnTo>
                <a:lnTo>
                  <a:pt x="2447" y="2465"/>
                </a:lnTo>
                <a:lnTo>
                  <a:pt x="2572" y="2492"/>
                </a:lnTo>
                <a:lnTo>
                  <a:pt x="2733" y="2448"/>
                </a:lnTo>
                <a:lnTo>
                  <a:pt x="2795" y="2394"/>
                </a:lnTo>
                <a:lnTo>
                  <a:pt x="2813" y="2358"/>
                </a:lnTo>
                <a:lnTo>
                  <a:pt x="2813" y="2296"/>
                </a:lnTo>
                <a:lnTo>
                  <a:pt x="2786" y="2153"/>
                </a:lnTo>
                <a:lnTo>
                  <a:pt x="2679" y="1948"/>
                </a:lnTo>
                <a:lnTo>
                  <a:pt x="2277" y="1546"/>
                </a:lnTo>
                <a:lnTo>
                  <a:pt x="2000" y="1305"/>
                </a:lnTo>
                <a:lnTo>
                  <a:pt x="1366" y="688"/>
                </a:lnTo>
                <a:lnTo>
                  <a:pt x="670" y="90"/>
                </a:lnTo>
                <a:lnTo>
                  <a:pt x="581" y="37"/>
                </a:lnTo>
                <a:lnTo>
                  <a:pt x="33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8" name="Google Shape;718;p17"/>
          <p:cNvSpPr/>
          <p:nvPr/>
        </p:nvSpPr>
        <p:spPr>
          <a:xfrm>
            <a:off x="3500440" y="5246910"/>
            <a:ext cx="132307" cy="48650"/>
          </a:xfrm>
          <a:custGeom>
            <a:avLst/>
            <a:gdLst/>
            <a:ahLst/>
            <a:cxnLst/>
            <a:rect l="l" t="t" r="r" b="b"/>
            <a:pathLst>
              <a:path w="4180" h="1537" extrusionOk="0">
                <a:moveTo>
                  <a:pt x="358" y="0"/>
                </a:moveTo>
                <a:lnTo>
                  <a:pt x="125" y="36"/>
                </a:lnTo>
                <a:lnTo>
                  <a:pt x="0" y="152"/>
                </a:lnTo>
                <a:lnTo>
                  <a:pt x="18" y="250"/>
                </a:lnTo>
                <a:lnTo>
                  <a:pt x="90" y="313"/>
                </a:lnTo>
                <a:lnTo>
                  <a:pt x="152" y="339"/>
                </a:lnTo>
                <a:lnTo>
                  <a:pt x="1054" y="661"/>
                </a:lnTo>
                <a:lnTo>
                  <a:pt x="2447" y="1143"/>
                </a:lnTo>
                <a:lnTo>
                  <a:pt x="3430" y="1420"/>
                </a:lnTo>
                <a:lnTo>
                  <a:pt x="3939" y="1527"/>
                </a:lnTo>
                <a:lnTo>
                  <a:pt x="4010" y="1536"/>
                </a:lnTo>
                <a:lnTo>
                  <a:pt x="4117" y="1509"/>
                </a:lnTo>
                <a:lnTo>
                  <a:pt x="4180" y="1456"/>
                </a:lnTo>
                <a:lnTo>
                  <a:pt x="4171" y="1384"/>
                </a:lnTo>
                <a:lnTo>
                  <a:pt x="4135" y="1357"/>
                </a:lnTo>
                <a:lnTo>
                  <a:pt x="3742" y="1161"/>
                </a:lnTo>
                <a:lnTo>
                  <a:pt x="2867" y="804"/>
                </a:lnTo>
                <a:lnTo>
                  <a:pt x="1447" y="330"/>
                </a:lnTo>
                <a:lnTo>
                  <a:pt x="501" y="36"/>
                </a:lnTo>
                <a:lnTo>
                  <a:pt x="35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9" name="Google Shape;719;p17"/>
          <p:cNvSpPr/>
          <p:nvPr/>
        </p:nvSpPr>
        <p:spPr>
          <a:xfrm>
            <a:off x="3397298" y="5291282"/>
            <a:ext cx="123825" cy="73782"/>
          </a:xfrm>
          <a:custGeom>
            <a:avLst/>
            <a:gdLst/>
            <a:ahLst/>
            <a:cxnLst/>
            <a:rect l="l" t="t" r="r" b="b"/>
            <a:pathLst>
              <a:path w="3912" h="2331" extrusionOk="0">
                <a:moveTo>
                  <a:pt x="438" y="0"/>
                </a:moveTo>
                <a:lnTo>
                  <a:pt x="188" y="36"/>
                </a:lnTo>
                <a:lnTo>
                  <a:pt x="18" y="143"/>
                </a:lnTo>
                <a:lnTo>
                  <a:pt x="0" y="250"/>
                </a:lnTo>
                <a:lnTo>
                  <a:pt x="54" y="313"/>
                </a:lnTo>
                <a:lnTo>
                  <a:pt x="107" y="339"/>
                </a:lnTo>
                <a:lnTo>
                  <a:pt x="589" y="581"/>
                </a:lnTo>
                <a:lnTo>
                  <a:pt x="1509" y="1090"/>
                </a:lnTo>
                <a:lnTo>
                  <a:pt x="1947" y="1357"/>
                </a:lnTo>
                <a:lnTo>
                  <a:pt x="2313" y="1607"/>
                </a:lnTo>
                <a:lnTo>
                  <a:pt x="2875" y="1991"/>
                </a:lnTo>
                <a:lnTo>
                  <a:pt x="3295" y="2224"/>
                </a:lnTo>
                <a:lnTo>
                  <a:pt x="3545" y="2313"/>
                </a:lnTo>
                <a:lnTo>
                  <a:pt x="3661" y="2331"/>
                </a:lnTo>
                <a:lnTo>
                  <a:pt x="3840" y="2295"/>
                </a:lnTo>
                <a:lnTo>
                  <a:pt x="3902" y="2242"/>
                </a:lnTo>
                <a:lnTo>
                  <a:pt x="3911" y="2206"/>
                </a:lnTo>
                <a:lnTo>
                  <a:pt x="3893" y="2125"/>
                </a:lnTo>
                <a:lnTo>
                  <a:pt x="3822" y="1965"/>
                </a:lnTo>
                <a:lnTo>
                  <a:pt x="3652" y="1741"/>
                </a:lnTo>
                <a:lnTo>
                  <a:pt x="3117" y="1313"/>
                </a:lnTo>
                <a:lnTo>
                  <a:pt x="2715" y="1063"/>
                </a:lnTo>
                <a:lnTo>
                  <a:pt x="2233" y="777"/>
                </a:lnTo>
                <a:lnTo>
                  <a:pt x="1161" y="268"/>
                </a:lnTo>
                <a:lnTo>
                  <a:pt x="572" y="36"/>
                </a:ln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0" name="Google Shape;720;p17"/>
          <p:cNvSpPr/>
          <p:nvPr/>
        </p:nvSpPr>
        <p:spPr>
          <a:xfrm>
            <a:off x="3834203" y="4978833"/>
            <a:ext cx="152945" cy="29722"/>
          </a:xfrm>
          <a:custGeom>
            <a:avLst/>
            <a:gdLst/>
            <a:ahLst/>
            <a:cxnLst/>
            <a:rect l="l" t="t" r="r" b="b"/>
            <a:pathLst>
              <a:path w="4832" h="939" extrusionOk="0">
                <a:moveTo>
                  <a:pt x="1617" y="1"/>
                </a:moveTo>
                <a:lnTo>
                  <a:pt x="1224" y="37"/>
                </a:lnTo>
                <a:lnTo>
                  <a:pt x="947" y="90"/>
                </a:lnTo>
                <a:lnTo>
                  <a:pt x="465" y="242"/>
                </a:lnTo>
                <a:lnTo>
                  <a:pt x="188" y="394"/>
                </a:lnTo>
                <a:lnTo>
                  <a:pt x="63" y="519"/>
                </a:lnTo>
                <a:lnTo>
                  <a:pt x="1" y="653"/>
                </a:lnTo>
                <a:lnTo>
                  <a:pt x="1" y="796"/>
                </a:lnTo>
                <a:lnTo>
                  <a:pt x="36" y="876"/>
                </a:lnTo>
                <a:lnTo>
                  <a:pt x="63" y="912"/>
                </a:lnTo>
                <a:lnTo>
                  <a:pt x="188" y="939"/>
                </a:lnTo>
                <a:lnTo>
                  <a:pt x="331" y="930"/>
                </a:lnTo>
                <a:lnTo>
                  <a:pt x="420" y="885"/>
                </a:lnTo>
                <a:lnTo>
                  <a:pt x="420" y="849"/>
                </a:lnTo>
                <a:lnTo>
                  <a:pt x="412" y="787"/>
                </a:lnTo>
                <a:lnTo>
                  <a:pt x="447" y="689"/>
                </a:lnTo>
                <a:lnTo>
                  <a:pt x="590" y="581"/>
                </a:lnTo>
                <a:lnTo>
                  <a:pt x="921" y="519"/>
                </a:lnTo>
                <a:lnTo>
                  <a:pt x="1367" y="510"/>
                </a:lnTo>
                <a:lnTo>
                  <a:pt x="2653" y="653"/>
                </a:lnTo>
                <a:lnTo>
                  <a:pt x="3269" y="742"/>
                </a:lnTo>
                <a:lnTo>
                  <a:pt x="3519" y="769"/>
                </a:lnTo>
                <a:lnTo>
                  <a:pt x="4028" y="760"/>
                </a:lnTo>
                <a:lnTo>
                  <a:pt x="4475" y="680"/>
                </a:lnTo>
                <a:lnTo>
                  <a:pt x="4716" y="555"/>
                </a:lnTo>
                <a:lnTo>
                  <a:pt x="4814" y="439"/>
                </a:lnTo>
                <a:lnTo>
                  <a:pt x="4832" y="367"/>
                </a:lnTo>
                <a:lnTo>
                  <a:pt x="4832" y="331"/>
                </a:lnTo>
                <a:lnTo>
                  <a:pt x="4751" y="287"/>
                </a:lnTo>
                <a:lnTo>
                  <a:pt x="4689" y="269"/>
                </a:lnTo>
                <a:lnTo>
                  <a:pt x="4234" y="197"/>
                </a:lnTo>
                <a:lnTo>
                  <a:pt x="3242" y="144"/>
                </a:lnTo>
                <a:lnTo>
                  <a:pt x="2769" y="90"/>
                </a:lnTo>
                <a:lnTo>
                  <a:pt x="2376" y="37"/>
                </a:lnTo>
                <a:lnTo>
                  <a:pt x="1617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1" name="Google Shape;721;p17"/>
          <p:cNvSpPr/>
          <p:nvPr/>
        </p:nvSpPr>
        <p:spPr>
          <a:xfrm>
            <a:off x="3939338" y="5264412"/>
            <a:ext cx="124394" cy="30576"/>
          </a:xfrm>
          <a:custGeom>
            <a:avLst/>
            <a:gdLst/>
            <a:ahLst/>
            <a:cxnLst/>
            <a:rect l="l" t="t" r="r" b="b"/>
            <a:pathLst>
              <a:path w="3930" h="966" extrusionOk="0">
                <a:moveTo>
                  <a:pt x="304" y="1"/>
                </a:moveTo>
                <a:lnTo>
                  <a:pt x="126" y="28"/>
                </a:lnTo>
                <a:lnTo>
                  <a:pt x="1" y="108"/>
                </a:lnTo>
                <a:lnTo>
                  <a:pt x="1" y="197"/>
                </a:lnTo>
                <a:lnTo>
                  <a:pt x="72" y="242"/>
                </a:lnTo>
                <a:lnTo>
                  <a:pt x="456" y="394"/>
                </a:lnTo>
                <a:lnTo>
                  <a:pt x="1313" y="706"/>
                </a:lnTo>
                <a:lnTo>
                  <a:pt x="2019" y="876"/>
                </a:lnTo>
                <a:lnTo>
                  <a:pt x="2510" y="947"/>
                </a:lnTo>
                <a:lnTo>
                  <a:pt x="3001" y="965"/>
                </a:lnTo>
                <a:lnTo>
                  <a:pt x="3492" y="921"/>
                </a:lnTo>
                <a:lnTo>
                  <a:pt x="3742" y="867"/>
                </a:lnTo>
                <a:lnTo>
                  <a:pt x="3832" y="840"/>
                </a:lnTo>
                <a:lnTo>
                  <a:pt x="3930" y="742"/>
                </a:lnTo>
                <a:lnTo>
                  <a:pt x="3930" y="635"/>
                </a:lnTo>
                <a:lnTo>
                  <a:pt x="3832" y="537"/>
                </a:lnTo>
                <a:lnTo>
                  <a:pt x="3742" y="510"/>
                </a:lnTo>
                <a:lnTo>
                  <a:pt x="3367" y="429"/>
                </a:lnTo>
                <a:lnTo>
                  <a:pt x="2635" y="367"/>
                </a:lnTo>
                <a:lnTo>
                  <a:pt x="2233" y="340"/>
                </a:lnTo>
                <a:lnTo>
                  <a:pt x="1751" y="304"/>
                </a:lnTo>
                <a:lnTo>
                  <a:pt x="822" y="153"/>
                </a:lnTo>
                <a:lnTo>
                  <a:pt x="403" y="28"/>
                </a:lnTo>
                <a:lnTo>
                  <a:pt x="304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2" name="Google Shape;722;p17"/>
          <p:cNvSpPr/>
          <p:nvPr/>
        </p:nvSpPr>
        <p:spPr>
          <a:xfrm>
            <a:off x="3360840" y="5112942"/>
            <a:ext cx="150381" cy="28582"/>
          </a:xfrm>
          <a:custGeom>
            <a:avLst/>
            <a:gdLst/>
            <a:ahLst/>
            <a:cxnLst/>
            <a:rect l="l" t="t" r="r" b="b"/>
            <a:pathLst>
              <a:path w="4751" h="903" extrusionOk="0">
                <a:moveTo>
                  <a:pt x="420" y="0"/>
                </a:moveTo>
                <a:lnTo>
                  <a:pt x="241" y="9"/>
                </a:lnTo>
                <a:lnTo>
                  <a:pt x="71" y="72"/>
                </a:lnTo>
                <a:lnTo>
                  <a:pt x="9" y="143"/>
                </a:lnTo>
                <a:lnTo>
                  <a:pt x="0" y="224"/>
                </a:lnTo>
                <a:lnTo>
                  <a:pt x="27" y="304"/>
                </a:lnTo>
                <a:lnTo>
                  <a:pt x="152" y="402"/>
                </a:lnTo>
                <a:lnTo>
                  <a:pt x="304" y="447"/>
                </a:lnTo>
                <a:lnTo>
                  <a:pt x="1268" y="625"/>
                </a:lnTo>
                <a:lnTo>
                  <a:pt x="2858" y="840"/>
                </a:lnTo>
                <a:lnTo>
                  <a:pt x="3920" y="902"/>
                </a:lnTo>
                <a:lnTo>
                  <a:pt x="4429" y="884"/>
                </a:lnTo>
                <a:lnTo>
                  <a:pt x="4536" y="875"/>
                </a:lnTo>
                <a:lnTo>
                  <a:pt x="4697" y="813"/>
                </a:lnTo>
                <a:lnTo>
                  <a:pt x="4751" y="715"/>
                </a:lnTo>
                <a:lnTo>
                  <a:pt x="4679" y="625"/>
                </a:lnTo>
                <a:lnTo>
                  <a:pt x="4590" y="590"/>
                </a:lnTo>
                <a:lnTo>
                  <a:pt x="4144" y="456"/>
                </a:lnTo>
                <a:lnTo>
                  <a:pt x="3126" y="250"/>
                </a:lnTo>
                <a:lnTo>
                  <a:pt x="1474" y="72"/>
                </a:lnTo>
                <a:lnTo>
                  <a:pt x="42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3" name="Google Shape;723;p17"/>
          <p:cNvSpPr/>
          <p:nvPr/>
        </p:nvSpPr>
        <p:spPr>
          <a:xfrm>
            <a:off x="3617729" y="5016432"/>
            <a:ext cx="98408" cy="54316"/>
          </a:xfrm>
          <a:custGeom>
            <a:avLst/>
            <a:gdLst/>
            <a:ahLst/>
            <a:cxnLst/>
            <a:rect l="l" t="t" r="r" b="b"/>
            <a:pathLst>
              <a:path w="3109" h="1716" extrusionOk="0">
                <a:moveTo>
                  <a:pt x="125" y="1"/>
                </a:moveTo>
                <a:lnTo>
                  <a:pt x="27" y="27"/>
                </a:lnTo>
                <a:lnTo>
                  <a:pt x="0" y="63"/>
                </a:lnTo>
                <a:lnTo>
                  <a:pt x="9" y="81"/>
                </a:lnTo>
                <a:lnTo>
                  <a:pt x="242" y="349"/>
                </a:lnTo>
                <a:lnTo>
                  <a:pt x="634" y="733"/>
                </a:lnTo>
                <a:lnTo>
                  <a:pt x="938" y="974"/>
                </a:lnTo>
                <a:lnTo>
                  <a:pt x="1117" y="1090"/>
                </a:lnTo>
                <a:lnTo>
                  <a:pt x="1295" y="1197"/>
                </a:lnTo>
                <a:lnTo>
                  <a:pt x="1679" y="1385"/>
                </a:lnTo>
                <a:lnTo>
                  <a:pt x="2099" y="1537"/>
                </a:lnTo>
                <a:lnTo>
                  <a:pt x="2563" y="1662"/>
                </a:lnTo>
                <a:lnTo>
                  <a:pt x="2831" y="1715"/>
                </a:lnTo>
                <a:lnTo>
                  <a:pt x="2956" y="1715"/>
                </a:lnTo>
                <a:lnTo>
                  <a:pt x="3090" y="1644"/>
                </a:lnTo>
                <a:lnTo>
                  <a:pt x="3108" y="1581"/>
                </a:lnTo>
                <a:lnTo>
                  <a:pt x="3072" y="1554"/>
                </a:lnTo>
                <a:lnTo>
                  <a:pt x="2778" y="1358"/>
                </a:lnTo>
                <a:lnTo>
                  <a:pt x="2126" y="1001"/>
                </a:lnTo>
                <a:lnTo>
                  <a:pt x="1769" y="831"/>
                </a:lnTo>
                <a:lnTo>
                  <a:pt x="1358" y="635"/>
                </a:lnTo>
                <a:lnTo>
                  <a:pt x="554" y="251"/>
                </a:lnTo>
                <a:lnTo>
                  <a:pt x="197" y="27"/>
                </a:lnTo>
                <a:lnTo>
                  <a:pt x="12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4" name="Google Shape;724;p17"/>
          <p:cNvSpPr/>
          <p:nvPr/>
        </p:nvSpPr>
        <p:spPr>
          <a:xfrm>
            <a:off x="2638721" y="5357674"/>
            <a:ext cx="198176" cy="69825"/>
          </a:xfrm>
          <a:custGeom>
            <a:avLst/>
            <a:gdLst/>
            <a:ahLst/>
            <a:cxnLst/>
            <a:rect l="l" t="t" r="r" b="b"/>
            <a:pathLst>
              <a:path w="6261" h="2206" extrusionOk="0">
                <a:moveTo>
                  <a:pt x="367" y="0"/>
                </a:moveTo>
                <a:lnTo>
                  <a:pt x="108" y="72"/>
                </a:lnTo>
                <a:lnTo>
                  <a:pt x="19" y="179"/>
                </a:lnTo>
                <a:lnTo>
                  <a:pt x="1" y="250"/>
                </a:lnTo>
                <a:lnTo>
                  <a:pt x="46" y="331"/>
                </a:lnTo>
                <a:lnTo>
                  <a:pt x="135" y="393"/>
                </a:lnTo>
                <a:lnTo>
                  <a:pt x="206" y="420"/>
                </a:lnTo>
                <a:lnTo>
                  <a:pt x="1555" y="866"/>
                </a:lnTo>
                <a:lnTo>
                  <a:pt x="3582" y="1581"/>
                </a:lnTo>
                <a:lnTo>
                  <a:pt x="4975" y="2009"/>
                </a:lnTo>
                <a:lnTo>
                  <a:pt x="5698" y="2188"/>
                </a:lnTo>
                <a:lnTo>
                  <a:pt x="5814" y="2206"/>
                </a:lnTo>
                <a:lnTo>
                  <a:pt x="6047" y="2188"/>
                </a:lnTo>
                <a:lnTo>
                  <a:pt x="6216" y="2108"/>
                </a:lnTo>
                <a:lnTo>
                  <a:pt x="6261" y="2027"/>
                </a:lnTo>
                <a:lnTo>
                  <a:pt x="6234" y="1965"/>
                </a:lnTo>
                <a:lnTo>
                  <a:pt x="6189" y="1938"/>
                </a:lnTo>
                <a:lnTo>
                  <a:pt x="5939" y="1768"/>
                </a:lnTo>
                <a:lnTo>
                  <a:pt x="5368" y="1447"/>
                </a:lnTo>
                <a:lnTo>
                  <a:pt x="4725" y="1161"/>
                </a:lnTo>
                <a:lnTo>
                  <a:pt x="4019" y="902"/>
                </a:lnTo>
                <a:lnTo>
                  <a:pt x="2885" y="554"/>
                </a:lnTo>
                <a:lnTo>
                  <a:pt x="1314" y="179"/>
                </a:lnTo>
                <a:lnTo>
                  <a:pt x="537" y="18"/>
                </a:lnTo>
                <a:lnTo>
                  <a:pt x="36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5" name="Google Shape;725;p17"/>
          <p:cNvSpPr/>
          <p:nvPr/>
        </p:nvSpPr>
        <p:spPr>
          <a:xfrm>
            <a:off x="4327947" y="5285617"/>
            <a:ext cx="142500" cy="29152"/>
          </a:xfrm>
          <a:custGeom>
            <a:avLst/>
            <a:gdLst/>
            <a:ahLst/>
            <a:cxnLst/>
            <a:rect l="l" t="t" r="r" b="b"/>
            <a:pathLst>
              <a:path w="4502" h="921" extrusionOk="0">
                <a:moveTo>
                  <a:pt x="259" y="0"/>
                </a:moveTo>
                <a:lnTo>
                  <a:pt x="54" y="72"/>
                </a:lnTo>
                <a:lnTo>
                  <a:pt x="0" y="188"/>
                </a:lnTo>
                <a:lnTo>
                  <a:pt x="108" y="304"/>
                </a:lnTo>
                <a:lnTo>
                  <a:pt x="233" y="340"/>
                </a:lnTo>
                <a:lnTo>
                  <a:pt x="1197" y="536"/>
                </a:lnTo>
                <a:lnTo>
                  <a:pt x="2715" y="795"/>
                </a:lnTo>
                <a:lnTo>
                  <a:pt x="3742" y="902"/>
                </a:lnTo>
                <a:lnTo>
                  <a:pt x="4260" y="920"/>
                </a:lnTo>
                <a:lnTo>
                  <a:pt x="4349" y="920"/>
                </a:lnTo>
                <a:lnTo>
                  <a:pt x="4465" y="867"/>
                </a:lnTo>
                <a:lnTo>
                  <a:pt x="4501" y="795"/>
                </a:lnTo>
                <a:lnTo>
                  <a:pt x="4448" y="724"/>
                </a:lnTo>
                <a:lnTo>
                  <a:pt x="4385" y="697"/>
                </a:lnTo>
                <a:lnTo>
                  <a:pt x="3939" y="563"/>
                </a:lnTo>
                <a:lnTo>
                  <a:pt x="2974" y="358"/>
                </a:lnTo>
                <a:lnTo>
                  <a:pt x="1420" y="126"/>
                </a:lnTo>
                <a:lnTo>
                  <a:pt x="411" y="9"/>
                </a:lnTo>
                <a:lnTo>
                  <a:pt x="25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6" name="Google Shape;726;p17"/>
          <p:cNvSpPr/>
          <p:nvPr/>
        </p:nvSpPr>
        <p:spPr>
          <a:xfrm>
            <a:off x="4360450" y="4965857"/>
            <a:ext cx="119583" cy="25164"/>
          </a:xfrm>
          <a:custGeom>
            <a:avLst/>
            <a:gdLst/>
            <a:ahLst/>
            <a:cxnLst/>
            <a:rect l="l" t="t" r="r" b="b"/>
            <a:pathLst>
              <a:path w="3778" h="795" extrusionOk="0">
                <a:moveTo>
                  <a:pt x="313" y="0"/>
                </a:moveTo>
                <a:lnTo>
                  <a:pt x="99" y="72"/>
                </a:lnTo>
                <a:lnTo>
                  <a:pt x="0" y="170"/>
                </a:lnTo>
                <a:lnTo>
                  <a:pt x="63" y="277"/>
                </a:lnTo>
                <a:lnTo>
                  <a:pt x="179" y="322"/>
                </a:lnTo>
                <a:lnTo>
                  <a:pt x="992" y="509"/>
                </a:lnTo>
                <a:lnTo>
                  <a:pt x="2331" y="741"/>
                </a:lnTo>
                <a:lnTo>
                  <a:pt x="3233" y="795"/>
                </a:lnTo>
                <a:lnTo>
                  <a:pt x="3671" y="759"/>
                </a:lnTo>
                <a:lnTo>
                  <a:pt x="3742" y="741"/>
                </a:lnTo>
                <a:lnTo>
                  <a:pt x="3778" y="661"/>
                </a:lnTo>
                <a:lnTo>
                  <a:pt x="3733" y="634"/>
                </a:lnTo>
                <a:lnTo>
                  <a:pt x="3421" y="482"/>
                </a:lnTo>
                <a:lnTo>
                  <a:pt x="2644" y="268"/>
                </a:lnTo>
                <a:lnTo>
                  <a:pt x="1295" y="81"/>
                </a:lnTo>
                <a:lnTo>
                  <a:pt x="438" y="9"/>
                </a:lnTo>
                <a:lnTo>
                  <a:pt x="313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7" name="Google Shape;727;p17"/>
          <p:cNvSpPr/>
          <p:nvPr/>
        </p:nvSpPr>
        <p:spPr>
          <a:xfrm>
            <a:off x="4725576" y="5003139"/>
            <a:ext cx="147311" cy="26620"/>
          </a:xfrm>
          <a:custGeom>
            <a:avLst/>
            <a:gdLst/>
            <a:ahLst/>
            <a:cxnLst/>
            <a:rect l="l" t="t" r="r" b="b"/>
            <a:pathLst>
              <a:path w="4654" h="841" extrusionOk="0">
                <a:moveTo>
                  <a:pt x="63" y="1"/>
                </a:moveTo>
                <a:lnTo>
                  <a:pt x="1" y="28"/>
                </a:lnTo>
                <a:lnTo>
                  <a:pt x="1" y="55"/>
                </a:lnTo>
                <a:lnTo>
                  <a:pt x="28" y="63"/>
                </a:lnTo>
                <a:lnTo>
                  <a:pt x="242" y="180"/>
                </a:lnTo>
                <a:lnTo>
                  <a:pt x="644" y="385"/>
                </a:lnTo>
                <a:lnTo>
                  <a:pt x="894" y="474"/>
                </a:lnTo>
                <a:lnTo>
                  <a:pt x="1197" y="564"/>
                </a:lnTo>
                <a:lnTo>
                  <a:pt x="1832" y="689"/>
                </a:lnTo>
                <a:lnTo>
                  <a:pt x="2171" y="733"/>
                </a:lnTo>
                <a:lnTo>
                  <a:pt x="2760" y="814"/>
                </a:lnTo>
                <a:lnTo>
                  <a:pt x="3671" y="840"/>
                </a:lnTo>
                <a:lnTo>
                  <a:pt x="4252" y="787"/>
                </a:lnTo>
                <a:lnTo>
                  <a:pt x="4528" y="715"/>
                </a:lnTo>
                <a:lnTo>
                  <a:pt x="4600" y="698"/>
                </a:lnTo>
                <a:lnTo>
                  <a:pt x="4653" y="635"/>
                </a:lnTo>
                <a:lnTo>
                  <a:pt x="4627" y="564"/>
                </a:lnTo>
                <a:lnTo>
                  <a:pt x="4537" y="510"/>
                </a:lnTo>
                <a:lnTo>
                  <a:pt x="4475" y="492"/>
                </a:lnTo>
                <a:lnTo>
                  <a:pt x="3939" y="412"/>
                </a:lnTo>
                <a:lnTo>
                  <a:pt x="2814" y="358"/>
                </a:lnTo>
                <a:lnTo>
                  <a:pt x="2260" y="305"/>
                </a:lnTo>
                <a:lnTo>
                  <a:pt x="1733" y="242"/>
                </a:lnTo>
                <a:lnTo>
                  <a:pt x="617" y="99"/>
                </a:lnTo>
                <a:lnTo>
                  <a:pt x="12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8" name="Google Shape;728;p17"/>
          <p:cNvSpPr/>
          <p:nvPr/>
        </p:nvSpPr>
        <p:spPr>
          <a:xfrm>
            <a:off x="4797924" y="5355148"/>
            <a:ext cx="188016" cy="21207"/>
          </a:xfrm>
          <a:custGeom>
            <a:avLst/>
            <a:gdLst/>
            <a:ahLst/>
            <a:cxnLst/>
            <a:rect l="l" t="t" r="r" b="b"/>
            <a:pathLst>
              <a:path w="5940" h="670" extrusionOk="0">
                <a:moveTo>
                  <a:pt x="322" y="0"/>
                </a:moveTo>
                <a:lnTo>
                  <a:pt x="180" y="9"/>
                </a:lnTo>
                <a:lnTo>
                  <a:pt x="28" y="81"/>
                </a:lnTo>
                <a:lnTo>
                  <a:pt x="1" y="197"/>
                </a:lnTo>
                <a:lnTo>
                  <a:pt x="117" y="295"/>
                </a:lnTo>
                <a:lnTo>
                  <a:pt x="233" y="331"/>
                </a:lnTo>
                <a:lnTo>
                  <a:pt x="822" y="438"/>
                </a:lnTo>
                <a:lnTo>
                  <a:pt x="2269" y="607"/>
                </a:lnTo>
                <a:lnTo>
                  <a:pt x="3814" y="670"/>
                </a:lnTo>
                <a:lnTo>
                  <a:pt x="4903" y="616"/>
                </a:lnTo>
                <a:lnTo>
                  <a:pt x="5555" y="527"/>
                </a:lnTo>
                <a:lnTo>
                  <a:pt x="5841" y="465"/>
                </a:lnTo>
                <a:lnTo>
                  <a:pt x="5895" y="447"/>
                </a:lnTo>
                <a:lnTo>
                  <a:pt x="5939" y="393"/>
                </a:lnTo>
                <a:lnTo>
                  <a:pt x="5895" y="313"/>
                </a:lnTo>
                <a:lnTo>
                  <a:pt x="5796" y="277"/>
                </a:lnTo>
                <a:lnTo>
                  <a:pt x="5484" y="224"/>
                </a:lnTo>
                <a:lnTo>
                  <a:pt x="4850" y="179"/>
                </a:lnTo>
                <a:lnTo>
                  <a:pt x="3868" y="161"/>
                </a:lnTo>
                <a:lnTo>
                  <a:pt x="3225" y="152"/>
                </a:lnTo>
                <a:lnTo>
                  <a:pt x="1769" y="72"/>
                </a:lnTo>
                <a:lnTo>
                  <a:pt x="32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9" name="Google Shape;729;p17"/>
          <p:cNvSpPr/>
          <p:nvPr/>
        </p:nvSpPr>
        <p:spPr>
          <a:xfrm>
            <a:off x="5313158" y="5011336"/>
            <a:ext cx="118444" cy="24626"/>
          </a:xfrm>
          <a:custGeom>
            <a:avLst/>
            <a:gdLst/>
            <a:ahLst/>
            <a:cxnLst/>
            <a:rect l="l" t="t" r="r" b="b"/>
            <a:pathLst>
              <a:path w="3742" h="778" extrusionOk="0">
                <a:moveTo>
                  <a:pt x="295" y="1"/>
                </a:moveTo>
                <a:lnTo>
                  <a:pt x="98" y="55"/>
                </a:lnTo>
                <a:lnTo>
                  <a:pt x="0" y="153"/>
                </a:lnTo>
                <a:lnTo>
                  <a:pt x="54" y="260"/>
                </a:lnTo>
                <a:lnTo>
                  <a:pt x="170" y="296"/>
                </a:lnTo>
                <a:lnTo>
                  <a:pt x="563" y="394"/>
                </a:lnTo>
                <a:lnTo>
                  <a:pt x="1402" y="590"/>
                </a:lnTo>
                <a:lnTo>
                  <a:pt x="2286" y="724"/>
                </a:lnTo>
                <a:lnTo>
                  <a:pt x="3188" y="778"/>
                </a:lnTo>
                <a:lnTo>
                  <a:pt x="3635" y="760"/>
                </a:lnTo>
                <a:lnTo>
                  <a:pt x="3706" y="742"/>
                </a:lnTo>
                <a:lnTo>
                  <a:pt x="3742" y="671"/>
                </a:lnTo>
                <a:lnTo>
                  <a:pt x="3697" y="635"/>
                </a:lnTo>
                <a:lnTo>
                  <a:pt x="3367" y="492"/>
                </a:lnTo>
                <a:lnTo>
                  <a:pt x="2590" y="278"/>
                </a:lnTo>
                <a:lnTo>
                  <a:pt x="1277" y="72"/>
                </a:lnTo>
                <a:lnTo>
                  <a:pt x="41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0" name="Google Shape;730;p17"/>
          <p:cNvSpPr/>
          <p:nvPr/>
        </p:nvSpPr>
        <p:spPr>
          <a:xfrm>
            <a:off x="5620083" y="5079475"/>
            <a:ext cx="100370" cy="40705"/>
          </a:xfrm>
          <a:custGeom>
            <a:avLst/>
            <a:gdLst/>
            <a:ahLst/>
            <a:cxnLst/>
            <a:rect l="l" t="t" r="r" b="b"/>
            <a:pathLst>
              <a:path w="3171" h="1286" extrusionOk="0">
                <a:moveTo>
                  <a:pt x="456" y="0"/>
                </a:moveTo>
                <a:lnTo>
                  <a:pt x="188" y="36"/>
                </a:lnTo>
                <a:lnTo>
                  <a:pt x="18" y="152"/>
                </a:lnTo>
                <a:lnTo>
                  <a:pt x="0" y="250"/>
                </a:lnTo>
                <a:lnTo>
                  <a:pt x="63" y="313"/>
                </a:lnTo>
                <a:lnTo>
                  <a:pt x="116" y="348"/>
                </a:lnTo>
                <a:lnTo>
                  <a:pt x="804" y="652"/>
                </a:lnTo>
                <a:lnTo>
                  <a:pt x="1518" y="947"/>
                </a:lnTo>
                <a:lnTo>
                  <a:pt x="1822" y="1072"/>
                </a:lnTo>
                <a:lnTo>
                  <a:pt x="2322" y="1232"/>
                </a:lnTo>
                <a:lnTo>
                  <a:pt x="2688" y="1286"/>
                </a:lnTo>
                <a:lnTo>
                  <a:pt x="2885" y="1286"/>
                </a:lnTo>
                <a:lnTo>
                  <a:pt x="3019" y="1277"/>
                </a:lnTo>
                <a:lnTo>
                  <a:pt x="3144" y="1206"/>
                </a:lnTo>
                <a:lnTo>
                  <a:pt x="3170" y="1143"/>
                </a:lnTo>
                <a:lnTo>
                  <a:pt x="3161" y="1107"/>
                </a:lnTo>
                <a:lnTo>
                  <a:pt x="3099" y="1018"/>
                </a:lnTo>
                <a:lnTo>
                  <a:pt x="2894" y="857"/>
                </a:lnTo>
                <a:lnTo>
                  <a:pt x="2447" y="661"/>
                </a:lnTo>
                <a:lnTo>
                  <a:pt x="2126" y="545"/>
                </a:lnTo>
                <a:lnTo>
                  <a:pt x="1375" y="277"/>
                </a:lnTo>
                <a:lnTo>
                  <a:pt x="599" y="36"/>
                </a:lnTo>
                <a:lnTo>
                  <a:pt x="45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1" name="Google Shape;731;p17"/>
          <p:cNvSpPr/>
          <p:nvPr/>
        </p:nvSpPr>
        <p:spPr>
          <a:xfrm>
            <a:off x="5309487" y="5121568"/>
            <a:ext cx="87931" cy="58557"/>
          </a:xfrm>
          <a:custGeom>
            <a:avLst/>
            <a:gdLst/>
            <a:ahLst/>
            <a:cxnLst/>
            <a:rect l="l" t="t" r="r" b="b"/>
            <a:pathLst>
              <a:path w="2778" h="1850" extrusionOk="0">
                <a:moveTo>
                  <a:pt x="357" y="1"/>
                </a:moveTo>
                <a:lnTo>
                  <a:pt x="134" y="36"/>
                </a:lnTo>
                <a:lnTo>
                  <a:pt x="27" y="108"/>
                </a:lnTo>
                <a:lnTo>
                  <a:pt x="0" y="170"/>
                </a:lnTo>
                <a:lnTo>
                  <a:pt x="18" y="206"/>
                </a:lnTo>
                <a:lnTo>
                  <a:pt x="89" y="358"/>
                </a:lnTo>
                <a:lnTo>
                  <a:pt x="286" y="653"/>
                </a:lnTo>
                <a:lnTo>
                  <a:pt x="536" y="929"/>
                </a:lnTo>
                <a:lnTo>
                  <a:pt x="857" y="1188"/>
                </a:lnTo>
                <a:lnTo>
                  <a:pt x="1045" y="1313"/>
                </a:lnTo>
                <a:lnTo>
                  <a:pt x="1340" y="1501"/>
                </a:lnTo>
                <a:lnTo>
                  <a:pt x="1983" y="1778"/>
                </a:lnTo>
                <a:lnTo>
                  <a:pt x="2331" y="1849"/>
                </a:lnTo>
                <a:lnTo>
                  <a:pt x="2572" y="1849"/>
                </a:lnTo>
                <a:lnTo>
                  <a:pt x="2679" y="1822"/>
                </a:lnTo>
                <a:lnTo>
                  <a:pt x="2760" y="1804"/>
                </a:lnTo>
                <a:lnTo>
                  <a:pt x="2777" y="1769"/>
                </a:lnTo>
                <a:lnTo>
                  <a:pt x="2768" y="1715"/>
                </a:lnTo>
                <a:lnTo>
                  <a:pt x="2715" y="1626"/>
                </a:lnTo>
                <a:lnTo>
                  <a:pt x="2554" y="1492"/>
                </a:lnTo>
                <a:lnTo>
                  <a:pt x="2072" y="1251"/>
                </a:lnTo>
                <a:lnTo>
                  <a:pt x="1786" y="1117"/>
                </a:lnTo>
                <a:lnTo>
                  <a:pt x="1420" y="894"/>
                </a:lnTo>
                <a:lnTo>
                  <a:pt x="974" y="519"/>
                </a:lnTo>
                <a:lnTo>
                  <a:pt x="741" y="251"/>
                </a:lnTo>
                <a:lnTo>
                  <a:pt x="643" y="117"/>
                </a:lnTo>
                <a:lnTo>
                  <a:pt x="581" y="54"/>
                </a:lnTo>
                <a:lnTo>
                  <a:pt x="357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2" name="Google Shape;732;p17"/>
          <p:cNvSpPr/>
          <p:nvPr/>
        </p:nvSpPr>
        <p:spPr>
          <a:xfrm>
            <a:off x="4989269" y="5136253"/>
            <a:ext cx="110847" cy="50644"/>
          </a:xfrm>
          <a:custGeom>
            <a:avLst/>
            <a:gdLst/>
            <a:ahLst/>
            <a:cxnLst/>
            <a:rect l="l" t="t" r="r" b="b"/>
            <a:pathLst>
              <a:path w="3502" h="1600" extrusionOk="0">
                <a:moveTo>
                  <a:pt x="510" y="1"/>
                </a:moveTo>
                <a:lnTo>
                  <a:pt x="259" y="28"/>
                </a:lnTo>
                <a:lnTo>
                  <a:pt x="81" y="108"/>
                </a:lnTo>
                <a:lnTo>
                  <a:pt x="9" y="189"/>
                </a:lnTo>
                <a:lnTo>
                  <a:pt x="1" y="260"/>
                </a:lnTo>
                <a:lnTo>
                  <a:pt x="63" y="340"/>
                </a:lnTo>
                <a:lnTo>
                  <a:pt x="134" y="376"/>
                </a:lnTo>
                <a:lnTo>
                  <a:pt x="974" y="715"/>
                </a:lnTo>
                <a:lnTo>
                  <a:pt x="1787" y="1073"/>
                </a:lnTo>
                <a:lnTo>
                  <a:pt x="2135" y="1224"/>
                </a:lnTo>
                <a:lnTo>
                  <a:pt x="2858" y="1492"/>
                </a:lnTo>
                <a:lnTo>
                  <a:pt x="3278" y="1591"/>
                </a:lnTo>
                <a:lnTo>
                  <a:pt x="3385" y="1599"/>
                </a:lnTo>
                <a:lnTo>
                  <a:pt x="3483" y="1537"/>
                </a:lnTo>
                <a:lnTo>
                  <a:pt x="3501" y="1483"/>
                </a:lnTo>
                <a:lnTo>
                  <a:pt x="3474" y="1465"/>
                </a:lnTo>
                <a:lnTo>
                  <a:pt x="3358" y="1358"/>
                </a:lnTo>
                <a:lnTo>
                  <a:pt x="3081" y="1171"/>
                </a:lnTo>
                <a:lnTo>
                  <a:pt x="2590" y="921"/>
                </a:lnTo>
                <a:lnTo>
                  <a:pt x="2233" y="769"/>
                </a:lnTo>
                <a:lnTo>
                  <a:pt x="1483" y="421"/>
                </a:lnTo>
                <a:lnTo>
                  <a:pt x="751" y="63"/>
                </a:lnTo>
                <a:lnTo>
                  <a:pt x="670" y="28"/>
                </a:lnTo>
                <a:lnTo>
                  <a:pt x="51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3" name="Google Shape;733;p17"/>
          <p:cNvSpPr/>
          <p:nvPr/>
        </p:nvSpPr>
        <p:spPr>
          <a:xfrm>
            <a:off x="4623289" y="5085394"/>
            <a:ext cx="98661" cy="38205"/>
          </a:xfrm>
          <a:custGeom>
            <a:avLst/>
            <a:gdLst/>
            <a:ahLst/>
            <a:cxnLst/>
            <a:rect l="l" t="t" r="r" b="b"/>
            <a:pathLst>
              <a:path w="3117" h="1207" extrusionOk="0">
                <a:moveTo>
                  <a:pt x="447" y="1"/>
                </a:moveTo>
                <a:lnTo>
                  <a:pt x="179" y="36"/>
                </a:lnTo>
                <a:lnTo>
                  <a:pt x="9" y="143"/>
                </a:lnTo>
                <a:lnTo>
                  <a:pt x="0" y="251"/>
                </a:lnTo>
                <a:lnTo>
                  <a:pt x="54" y="313"/>
                </a:lnTo>
                <a:lnTo>
                  <a:pt x="116" y="340"/>
                </a:lnTo>
                <a:lnTo>
                  <a:pt x="768" y="599"/>
                </a:lnTo>
                <a:lnTo>
                  <a:pt x="1429" y="849"/>
                </a:lnTo>
                <a:lnTo>
                  <a:pt x="1733" y="974"/>
                </a:lnTo>
                <a:lnTo>
                  <a:pt x="2054" y="1081"/>
                </a:lnTo>
                <a:lnTo>
                  <a:pt x="2456" y="1161"/>
                </a:lnTo>
                <a:lnTo>
                  <a:pt x="2876" y="1206"/>
                </a:lnTo>
                <a:lnTo>
                  <a:pt x="2983" y="1206"/>
                </a:lnTo>
                <a:lnTo>
                  <a:pt x="3108" y="1144"/>
                </a:lnTo>
                <a:lnTo>
                  <a:pt x="3117" y="1090"/>
                </a:lnTo>
                <a:lnTo>
                  <a:pt x="3090" y="1063"/>
                </a:lnTo>
                <a:lnTo>
                  <a:pt x="2902" y="903"/>
                </a:lnTo>
                <a:lnTo>
                  <a:pt x="2679" y="760"/>
                </a:lnTo>
                <a:lnTo>
                  <a:pt x="2376" y="626"/>
                </a:lnTo>
                <a:lnTo>
                  <a:pt x="2045" y="519"/>
                </a:lnTo>
                <a:lnTo>
                  <a:pt x="1322" y="268"/>
                </a:lnTo>
                <a:lnTo>
                  <a:pt x="590" y="27"/>
                </a:lnTo>
                <a:lnTo>
                  <a:pt x="447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4" name="Google Shape;734;p17"/>
          <p:cNvSpPr/>
          <p:nvPr/>
        </p:nvSpPr>
        <p:spPr>
          <a:xfrm>
            <a:off x="5562704" y="4985922"/>
            <a:ext cx="141360" cy="28867"/>
          </a:xfrm>
          <a:custGeom>
            <a:avLst/>
            <a:gdLst/>
            <a:ahLst/>
            <a:cxnLst/>
            <a:rect l="l" t="t" r="r" b="b"/>
            <a:pathLst>
              <a:path w="4466" h="912" extrusionOk="0">
                <a:moveTo>
                  <a:pt x="1340" y="0"/>
                </a:moveTo>
                <a:lnTo>
                  <a:pt x="724" y="45"/>
                </a:lnTo>
                <a:lnTo>
                  <a:pt x="331" y="152"/>
                </a:lnTo>
                <a:lnTo>
                  <a:pt x="108" y="268"/>
                </a:lnTo>
                <a:lnTo>
                  <a:pt x="9" y="349"/>
                </a:lnTo>
                <a:lnTo>
                  <a:pt x="0" y="366"/>
                </a:lnTo>
                <a:lnTo>
                  <a:pt x="27" y="393"/>
                </a:lnTo>
                <a:lnTo>
                  <a:pt x="242" y="500"/>
                </a:lnTo>
                <a:lnTo>
                  <a:pt x="724" y="616"/>
                </a:lnTo>
                <a:lnTo>
                  <a:pt x="1519" y="679"/>
                </a:lnTo>
                <a:lnTo>
                  <a:pt x="2099" y="715"/>
                </a:lnTo>
                <a:lnTo>
                  <a:pt x="2626" y="786"/>
                </a:lnTo>
                <a:lnTo>
                  <a:pt x="3403" y="902"/>
                </a:lnTo>
                <a:lnTo>
                  <a:pt x="3930" y="911"/>
                </a:lnTo>
                <a:lnTo>
                  <a:pt x="4198" y="875"/>
                </a:lnTo>
                <a:lnTo>
                  <a:pt x="4323" y="849"/>
                </a:lnTo>
                <a:lnTo>
                  <a:pt x="4439" y="759"/>
                </a:lnTo>
                <a:lnTo>
                  <a:pt x="4465" y="697"/>
                </a:lnTo>
                <a:lnTo>
                  <a:pt x="4439" y="661"/>
                </a:lnTo>
                <a:lnTo>
                  <a:pt x="4376" y="581"/>
                </a:lnTo>
                <a:lnTo>
                  <a:pt x="4198" y="438"/>
                </a:lnTo>
                <a:lnTo>
                  <a:pt x="3858" y="286"/>
                </a:lnTo>
                <a:lnTo>
                  <a:pt x="3278" y="161"/>
                </a:lnTo>
                <a:lnTo>
                  <a:pt x="2635" y="81"/>
                </a:lnTo>
                <a:lnTo>
                  <a:pt x="2322" y="63"/>
                </a:lnTo>
                <a:lnTo>
                  <a:pt x="1992" y="36"/>
                </a:lnTo>
                <a:lnTo>
                  <a:pt x="134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5" name="Google Shape;735;p17"/>
          <p:cNvSpPr/>
          <p:nvPr/>
        </p:nvSpPr>
        <p:spPr>
          <a:xfrm>
            <a:off x="6073951" y="5094730"/>
            <a:ext cx="180103" cy="38458"/>
          </a:xfrm>
          <a:custGeom>
            <a:avLst/>
            <a:gdLst/>
            <a:ahLst/>
            <a:cxnLst/>
            <a:rect l="l" t="t" r="r" b="b"/>
            <a:pathLst>
              <a:path w="5690" h="1215" extrusionOk="0">
                <a:moveTo>
                  <a:pt x="537" y="0"/>
                </a:moveTo>
                <a:lnTo>
                  <a:pt x="349" y="9"/>
                </a:lnTo>
                <a:lnTo>
                  <a:pt x="81" y="125"/>
                </a:lnTo>
                <a:lnTo>
                  <a:pt x="1" y="250"/>
                </a:lnTo>
                <a:lnTo>
                  <a:pt x="10" y="340"/>
                </a:lnTo>
                <a:lnTo>
                  <a:pt x="63" y="420"/>
                </a:lnTo>
                <a:lnTo>
                  <a:pt x="179" y="491"/>
                </a:lnTo>
                <a:lnTo>
                  <a:pt x="269" y="518"/>
                </a:lnTo>
                <a:lnTo>
                  <a:pt x="929" y="688"/>
                </a:lnTo>
                <a:lnTo>
                  <a:pt x="2367" y="929"/>
                </a:lnTo>
                <a:lnTo>
                  <a:pt x="3082" y="1027"/>
                </a:lnTo>
                <a:lnTo>
                  <a:pt x="3689" y="1125"/>
                </a:lnTo>
                <a:lnTo>
                  <a:pt x="4582" y="1215"/>
                </a:lnTo>
                <a:lnTo>
                  <a:pt x="5180" y="1179"/>
                </a:lnTo>
                <a:lnTo>
                  <a:pt x="5493" y="1117"/>
                </a:lnTo>
                <a:lnTo>
                  <a:pt x="5555" y="1099"/>
                </a:lnTo>
                <a:lnTo>
                  <a:pt x="5644" y="1036"/>
                </a:lnTo>
                <a:lnTo>
                  <a:pt x="5689" y="956"/>
                </a:lnTo>
                <a:lnTo>
                  <a:pt x="5671" y="875"/>
                </a:lnTo>
                <a:lnTo>
                  <a:pt x="5636" y="840"/>
                </a:lnTo>
                <a:lnTo>
                  <a:pt x="5439" y="706"/>
                </a:lnTo>
                <a:lnTo>
                  <a:pt x="4957" y="527"/>
                </a:lnTo>
                <a:lnTo>
                  <a:pt x="4100" y="375"/>
                </a:lnTo>
                <a:lnTo>
                  <a:pt x="3474" y="295"/>
                </a:lnTo>
                <a:lnTo>
                  <a:pt x="2760" y="197"/>
                </a:lnTo>
                <a:lnTo>
                  <a:pt x="1287" y="36"/>
                </a:lnTo>
                <a:lnTo>
                  <a:pt x="53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6" name="Google Shape;736;p17"/>
          <p:cNvSpPr/>
          <p:nvPr/>
        </p:nvSpPr>
        <p:spPr>
          <a:xfrm>
            <a:off x="3640325" y="5165511"/>
            <a:ext cx="125249" cy="51752"/>
          </a:xfrm>
          <a:custGeom>
            <a:avLst/>
            <a:gdLst/>
            <a:ahLst/>
            <a:cxnLst/>
            <a:rect l="l" t="t" r="r" b="b"/>
            <a:pathLst>
              <a:path w="3957" h="1635" extrusionOk="0">
                <a:moveTo>
                  <a:pt x="367" y="0"/>
                </a:moveTo>
                <a:lnTo>
                  <a:pt x="162" y="54"/>
                </a:lnTo>
                <a:lnTo>
                  <a:pt x="81" y="107"/>
                </a:lnTo>
                <a:lnTo>
                  <a:pt x="37" y="143"/>
                </a:lnTo>
                <a:lnTo>
                  <a:pt x="1" y="232"/>
                </a:lnTo>
                <a:lnTo>
                  <a:pt x="37" y="322"/>
                </a:lnTo>
                <a:lnTo>
                  <a:pt x="144" y="393"/>
                </a:lnTo>
                <a:lnTo>
                  <a:pt x="224" y="411"/>
                </a:lnTo>
                <a:lnTo>
                  <a:pt x="269" y="411"/>
                </a:lnTo>
                <a:lnTo>
                  <a:pt x="278" y="393"/>
                </a:lnTo>
                <a:lnTo>
                  <a:pt x="269" y="349"/>
                </a:lnTo>
                <a:lnTo>
                  <a:pt x="376" y="322"/>
                </a:lnTo>
                <a:lnTo>
                  <a:pt x="626" y="349"/>
                </a:lnTo>
                <a:lnTo>
                  <a:pt x="715" y="375"/>
                </a:lnTo>
                <a:lnTo>
                  <a:pt x="930" y="465"/>
                </a:lnTo>
                <a:lnTo>
                  <a:pt x="1126" y="563"/>
                </a:lnTo>
                <a:lnTo>
                  <a:pt x="1626" y="804"/>
                </a:lnTo>
                <a:lnTo>
                  <a:pt x="2135" y="1045"/>
                </a:lnTo>
                <a:lnTo>
                  <a:pt x="2465" y="1233"/>
                </a:lnTo>
                <a:lnTo>
                  <a:pt x="3055" y="1527"/>
                </a:lnTo>
                <a:lnTo>
                  <a:pt x="3501" y="1634"/>
                </a:lnTo>
                <a:lnTo>
                  <a:pt x="3742" y="1634"/>
                </a:lnTo>
                <a:lnTo>
                  <a:pt x="3823" y="1626"/>
                </a:lnTo>
                <a:lnTo>
                  <a:pt x="3939" y="1572"/>
                </a:lnTo>
                <a:lnTo>
                  <a:pt x="3957" y="1527"/>
                </a:lnTo>
                <a:lnTo>
                  <a:pt x="3948" y="1465"/>
                </a:lnTo>
                <a:lnTo>
                  <a:pt x="3885" y="1349"/>
                </a:lnTo>
                <a:lnTo>
                  <a:pt x="3680" y="1197"/>
                </a:lnTo>
                <a:lnTo>
                  <a:pt x="3055" y="929"/>
                </a:lnTo>
                <a:lnTo>
                  <a:pt x="2662" y="777"/>
                </a:lnTo>
                <a:lnTo>
                  <a:pt x="2260" y="590"/>
                </a:lnTo>
                <a:lnTo>
                  <a:pt x="1617" y="295"/>
                </a:lnTo>
                <a:lnTo>
                  <a:pt x="1171" y="116"/>
                </a:lnTo>
                <a:lnTo>
                  <a:pt x="930" y="54"/>
                </a:lnTo>
                <a:lnTo>
                  <a:pt x="715" y="9"/>
                </a:lnTo>
                <a:lnTo>
                  <a:pt x="36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7" name="Google Shape;737;p17"/>
          <p:cNvSpPr/>
          <p:nvPr/>
        </p:nvSpPr>
        <p:spPr>
          <a:xfrm>
            <a:off x="3131042" y="4256028"/>
            <a:ext cx="159180" cy="39059"/>
          </a:xfrm>
          <a:custGeom>
            <a:avLst/>
            <a:gdLst/>
            <a:ahLst/>
            <a:cxnLst/>
            <a:rect l="l" t="t" r="r" b="b"/>
            <a:pathLst>
              <a:path w="5029" h="1234" extrusionOk="0">
                <a:moveTo>
                  <a:pt x="492" y="1"/>
                </a:moveTo>
                <a:lnTo>
                  <a:pt x="197" y="36"/>
                </a:lnTo>
                <a:lnTo>
                  <a:pt x="55" y="126"/>
                </a:lnTo>
                <a:lnTo>
                  <a:pt x="1" y="197"/>
                </a:lnTo>
                <a:lnTo>
                  <a:pt x="1" y="278"/>
                </a:lnTo>
                <a:lnTo>
                  <a:pt x="64" y="358"/>
                </a:lnTo>
                <a:lnTo>
                  <a:pt x="117" y="394"/>
                </a:lnTo>
                <a:lnTo>
                  <a:pt x="322" y="501"/>
                </a:lnTo>
                <a:lnTo>
                  <a:pt x="814" y="715"/>
                </a:lnTo>
                <a:lnTo>
                  <a:pt x="1394" y="912"/>
                </a:lnTo>
                <a:lnTo>
                  <a:pt x="2028" y="1063"/>
                </a:lnTo>
                <a:lnTo>
                  <a:pt x="2698" y="1179"/>
                </a:lnTo>
                <a:lnTo>
                  <a:pt x="3368" y="1233"/>
                </a:lnTo>
                <a:lnTo>
                  <a:pt x="4028" y="1224"/>
                </a:lnTo>
                <a:lnTo>
                  <a:pt x="4645" y="1135"/>
                </a:lnTo>
                <a:lnTo>
                  <a:pt x="4921" y="1054"/>
                </a:lnTo>
                <a:lnTo>
                  <a:pt x="4975" y="1037"/>
                </a:lnTo>
                <a:lnTo>
                  <a:pt x="5029" y="983"/>
                </a:lnTo>
                <a:lnTo>
                  <a:pt x="5029" y="929"/>
                </a:lnTo>
                <a:lnTo>
                  <a:pt x="4975" y="876"/>
                </a:lnTo>
                <a:lnTo>
                  <a:pt x="4921" y="858"/>
                </a:lnTo>
                <a:lnTo>
                  <a:pt x="4448" y="742"/>
                </a:lnTo>
                <a:lnTo>
                  <a:pt x="3439" y="599"/>
                </a:lnTo>
                <a:lnTo>
                  <a:pt x="2921" y="537"/>
                </a:lnTo>
                <a:lnTo>
                  <a:pt x="2332" y="438"/>
                </a:lnTo>
                <a:lnTo>
                  <a:pt x="1215" y="179"/>
                </a:lnTo>
                <a:lnTo>
                  <a:pt x="671" y="36"/>
                </a:lnTo>
                <a:lnTo>
                  <a:pt x="492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8" name="Google Shape;738;p17"/>
          <p:cNvSpPr/>
          <p:nvPr/>
        </p:nvSpPr>
        <p:spPr>
          <a:xfrm>
            <a:off x="3190414" y="4127156"/>
            <a:ext cx="143038" cy="36495"/>
          </a:xfrm>
          <a:custGeom>
            <a:avLst/>
            <a:gdLst/>
            <a:ahLst/>
            <a:cxnLst/>
            <a:rect l="l" t="t" r="r" b="b"/>
            <a:pathLst>
              <a:path w="4519" h="1153" extrusionOk="0">
                <a:moveTo>
                  <a:pt x="1215" y="1"/>
                </a:moveTo>
                <a:lnTo>
                  <a:pt x="590" y="27"/>
                </a:lnTo>
                <a:lnTo>
                  <a:pt x="295" y="63"/>
                </a:lnTo>
                <a:lnTo>
                  <a:pt x="134" y="90"/>
                </a:lnTo>
                <a:lnTo>
                  <a:pt x="18" y="179"/>
                </a:lnTo>
                <a:lnTo>
                  <a:pt x="0" y="242"/>
                </a:lnTo>
                <a:lnTo>
                  <a:pt x="54" y="340"/>
                </a:lnTo>
                <a:lnTo>
                  <a:pt x="250" y="438"/>
                </a:lnTo>
                <a:lnTo>
                  <a:pt x="402" y="456"/>
                </a:lnTo>
                <a:lnTo>
                  <a:pt x="920" y="501"/>
                </a:lnTo>
                <a:lnTo>
                  <a:pt x="1893" y="644"/>
                </a:lnTo>
                <a:lnTo>
                  <a:pt x="3304" y="938"/>
                </a:lnTo>
                <a:lnTo>
                  <a:pt x="4242" y="1144"/>
                </a:lnTo>
                <a:lnTo>
                  <a:pt x="4358" y="1153"/>
                </a:lnTo>
                <a:lnTo>
                  <a:pt x="4483" y="1090"/>
                </a:lnTo>
                <a:lnTo>
                  <a:pt x="4519" y="1037"/>
                </a:lnTo>
                <a:lnTo>
                  <a:pt x="4510" y="1010"/>
                </a:lnTo>
                <a:lnTo>
                  <a:pt x="4394" y="849"/>
                </a:lnTo>
                <a:lnTo>
                  <a:pt x="4046" y="581"/>
                </a:lnTo>
                <a:lnTo>
                  <a:pt x="3599" y="367"/>
                </a:lnTo>
                <a:lnTo>
                  <a:pt x="3072" y="197"/>
                </a:lnTo>
                <a:lnTo>
                  <a:pt x="2483" y="81"/>
                </a:lnTo>
                <a:lnTo>
                  <a:pt x="1858" y="19"/>
                </a:lnTo>
                <a:lnTo>
                  <a:pt x="1215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9" name="Google Shape;739;p17"/>
          <p:cNvSpPr/>
          <p:nvPr/>
        </p:nvSpPr>
        <p:spPr>
          <a:xfrm>
            <a:off x="3405210" y="4270745"/>
            <a:ext cx="115057" cy="43269"/>
          </a:xfrm>
          <a:custGeom>
            <a:avLst/>
            <a:gdLst/>
            <a:ahLst/>
            <a:cxnLst/>
            <a:rect l="l" t="t" r="r" b="b"/>
            <a:pathLst>
              <a:path w="3635" h="1367" extrusionOk="0">
                <a:moveTo>
                  <a:pt x="616" y="0"/>
                </a:moveTo>
                <a:lnTo>
                  <a:pt x="250" y="45"/>
                </a:lnTo>
                <a:lnTo>
                  <a:pt x="63" y="152"/>
                </a:lnTo>
                <a:lnTo>
                  <a:pt x="0" y="232"/>
                </a:lnTo>
                <a:lnTo>
                  <a:pt x="0" y="322"/>
                </a:lnTo>
                <a:lnTo>
                  <a:pt x="80" y="411"/>
                </a:lnTo>
                <a:lnTo>
                  <a:pt x="161" y="456"/>
                </a:lnTo>
                <a:lnTo>
                  <a:pt x="527" y="616"/>
                </a:lnTo>
                <a:lnTo>
                  <a:pt x="1322" y="911"/>
                </a:lnTo>
                <a:lnTo>
                  <a:pt x="1732" y="1045"/>
                </a:lnTo>
                <a:lnTo>
                  <a:pt x="2116" y="1179"/>
                </a:lnTo>
                <a:lnTo>
                  <a:pt x="2697" y="1322"/>
                </a:lnTo>
                <a:lnTo>
                  <a:pt x="3126" y="1366"/>
                </a:lnTo>
                <a:lnTo>
                  <a:pt x="3358" y="1366"/>
                </a:lnTo>
                <a:lnTo>
                  <a:pt x="3483" y="1357"/>
                </a:lnTo>
                <a:lnTo>
                  <a:pt x="3608" y="1286"/>
                </a:lnTo>
                <a:lnTo>
                  <a:pt x="3635" y="1232"/>
                </a:lnTo>
                <a:lnTo>
                  <a:pt x="3617" y="1197"/>
                </a:lnTo>
                <a:lnTo>
                  <a:pt x="3545" y="1090"/>
                </a:lnTo>
                <a:lnTo>
                  <a:pt x="3322" y="911"/>
                </a:lnTo>
                <a:lnTo>
                  <a:pt x="2893" y="706"/>
                </a:lnTo>
                <a:lnTo>
                  <a:pt x="2527" y="572"/>
                </a:lnTo>
                <a:lnTo>
                  <a:pt x="2116" y="429"/>
                </a:lnTo>
                <a:lnTo>
                  <a:pt x="1259" y="152"/>
                </a:lnTo>
                <a:lnTo>
                  <a:pt x="813" y="27"/>
                </a:lnTo>
                <a:lnTo>
                  <a:pt x="61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0" name="Google Shape;740;p17"/>
          <p:cNvSpPr/>
          <p:nvPr/>
        </p:nvSpPr>
        <p:spPr>
          <a:xfrm>
            <a:off x="3567977" y="4225234"/>
            <a:ext cx="152660" cy="39597"/>
          </a:xfrm>
          <a:custGeom>
            <a:avLst/>
            <a:gdLst/>
            <a:ahLst/>
            <a:cxnLst/>
            <a:rect l="l" t="t" r="r" b="b"/>
            <a:pathLst>
              <a:path w="4823" h="1251" extrusionOk="0">
                <a:moveTo>
                  <a:pt x="644" y="0"/>
                </a:moveTo>
                <a:lnTo>
                  <a:pt x="313" y="36"/>
                </a:lnTo>
                <a:lnTo>
                  <a:pt x="197" y="54"/>
                </a:lnTo>
                <a:lnTo>
                  <a:pt x="36" y="152"/>
                </a:lnTo>
                <a:lnTo>
                  <a:pt x="1" y="277"/>
                </a:lnTo>
                <a:lnTo>
                  <a:pt x="99" y="393"/>
                </a:lnTo>
                <a:lnTo>
                  <a:pt x="215" y="429"/>
                </a:lnTo>
                <a:lnTo>
                  <a:pt x="733" y="545"/>
                </a:lnTo>
                <a:lnTo>
                  <a:pt x="1822" y="724"/>
                </a:lnTo>
                <a:lnTo>
                  <a:pt x="2349" y="822"/>
                </a:lnTo>
                <a:lnTo>
                  <a:pt x="2858" y="956"/>
                </a:lnTo>
                <a:lnTo>
                  <a:pt x="3367" y="1072"/>
                </a:lnTo>
                <a:lnTo>
                  <a:pt x="3698" y="1117"/>
                </a:lnTo>
                <a:lnTo>
                  <a:pt x="4359" y="1179"/>
                </a:lnTo>
                <a:lnTo>
                  <a:pt x="4689" y="1242"/>
                </a:lnTo>
                <a:lnTo>
                  <a:pt x="4751" y="1251"/>
                </a:lnTo>
                <a:lnTo>
                  <a:pt x="4823" y="1215"/>
                </a:lnTo>
                <a:lnTo>
                  <a:pt x="4805" y="1188"/>
                </a:lnTo>
                <a:lnTo>
                  <a:pt x="4644" y="1045"/>
                </a:lnTo>
                <a:lnTo>
                  <a:pt x="4341" y="742"/>
                </a:lnTo>
                <a:lnTo>
                  <a:pt x="4144" y="608"/>
                </a:lnTo>
                <a:lnTo>
                  <a:pt x="3894" y="483"/>
                </a:lnTo>
                <a:lnTo>
                  <a:pt x="3269" y="295"/>
                </a:lnTo>
                <a:lnTo>
                  <a:pt x="2948" y="224"/>
                </a:lnTo>
                <a:lnTo>
                  <a:pt x="2323" y="108"/>
                </a:lnTo>
                <a:lnTo>
                  <a:pt x="131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1" name="Google Shape;741;p17"/>
          <p:cNvSpPr/>
          <p:nvPr/>
        </p:nvSpPr>
        <p:spPr>
          <a:xfrm>
            <a:off x="3826006" y="4277233"/>
            <a:ext cx="165954" cy="46371"/>
          </a:xfrm>
          <a:custGeom>
            <a:avLst/>
            <a:gdLst/>
            <a:ahLst/>
            <a:cxnLst/>
            <a:rect l="l" t="t" r="r" b="b"/>
            <a:pathLst>
              <a:path w="5243" h="1465" extrusionOk="0">
                <a:moveTo>
                  <a:pt x="1608" y="0"/>
                </a:moveTo>
                <a:lnTo>
                  <a:pt x="840" y="9"/>
                </a:lnTo>
                <a:lnTo>
                  <a:pt x="447" y="36"/>
                </a:lnTo>
                <a:lnTo>
                  <a:pt x="322" y="54"/>
                </a:lnTo>
                <a:lnTo>
                  <a:pt x="144" y="117"/>
                </a:lnTo>
                <a:lnTo>
                  <a:pt x="37" y="206"/>
                </a:lnTo>
                <a:lnTo>
                  <a:pt x="1" y="313"/>
                </a:lnTo>
                <a:lnTo>
                  <a:pt x="37" y="420"/>
                </a:lnTo>
                <a:lnTo>
                  <a:pt x="126" y="527"/>
                </a:lnTo>
                <a:lnTo>
                  <a:pt x="278" y="599"/>
                </a:lnTo>
                <a:lnTo>
                  <a:pt x="492" y="643"/>
                </a:lnTo>
                <a:lnTo>
                  <a:pt x="617" y="652"/>
                </a:lnTo>
                <a:lnTo>
                  <a:pt x="930" y="643"/>
                </a:lnTo>
                <a:lnTo>
                  <a:pt x="1564" y="679"/>
                </a:lnTo>
                <a:lnTo>
                  <a:pt x="2189" y="751"/>
                </a:lnTo>
                <a:lnTo>
                  <a:pt x="2778" y="867"/>
                </a:lnTo>
                <a:lnTo>
                  <a:pt x="3064" y="938"/>
                </a:lnTo>
                <a:lnTo>
                  <a:pt x="3519" y="1063"/>
                </a:lnTo>
                <a:lnTo>
                  <a:pt x="4484" y="1304"/>
                </a:lnTo>
                <a:lnTo>
                  <a:pt x="4903" y="1447"/>
                </a:lnTo>
                <a:lnTo>
                  <a:pt x="4966" y="1465"/>
                </a:lnTo>
                <a:lnTo>
                  <a:pt x="5091" y="1456"/>
                </a:lnTo>
                <a:lnTo>
                  <a:pt x="5198" y="1411"/>
                </a:lnTo>
                <a:lnTo>
                  <a:pt x="5243" y="1349"/>
                </a:lnTo>
                <a:lnTo>
                  <a:pt x="5234" y="1322"/>
                </a:lnTo>
                <a:lnTo>
                  <a:pt x="5127" y="1143"/>
                </a:lnTo>
                <a:lnTo>
                  <a:pt x="4975" y="902"/>
                </a:lnTo>
                <a:lnTo>
                  <a:pt x="4823" y="742"/>
                </a:lnTo>
                <a:lnTo>
                  <a:pt x="4707" y="670"/>
                </a:lnTo>
                <a:lnTo>
                  <a:pt x="4439" y="527"/>
                </a:lnTo>
                <a:lnTo>
                  <a:pt x="3805" y="304"/>
                </a:lnTo>
                <a:lnTo>
                  <a:pt x="3457" y="224"/>
                </a:lnTo>
                <a:lnTo>
                  <a:pt x="3091" y="143"/>
                </a:lnTo>
                <a:lnTo>
                  <a:pt x="2349" y="45"/>
                </a:lnTo>
                <a:lnTo>
                  <a:pt x="16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2" name="Google Shape;742;p17"/>
          <p:cNvSpPr/>
          <p:nvPr/>
        </p:nvSpPr>
        <p:spPr>
          <a:xfrm>
            <a:off x="3922660" y="4359772"/>
            <a:ext cx="106890" cy="52322"/>
          </a:xfrm>
          <a:custGeom>
            <a:avLst/>
            <a:gdLst/>
            <a:ahLst/>
            <a:cxnLst/>
            <a:rect l="l" t="t" r="r" b="b"/>
            <a:pathLst>
              <a:path w="3377" h="1653" extrusionOk="0">
                <a:moveTo>
                  <a:pt x="483" y="0"/>
                </a:moveTo>
                <a:lnTo>
                  <a:pt x="197" y="36"/>
                </a:lnTo>
                <a:lnTo>
                  <a:pt x="19" y="161"/>
                </a:lnTo>
                <a:lnTo>
                  <a:pt x="1" y="286"/>
                </a:lnTo>
                <a:lnTo>
                  <a:pt x="54" y="357"/>
                </a:lnTo>
                <a:lnTo>
                  <a:pt x="108" y="393"/>
                </a:lnTo>
                <a:lnTo>
                  <a:pt x="680" y="741"/>
                </a:lnTo>
                <a:lnTo>
                  <a:pt x="1296" y="1072"/>
                </a:lnTo>
                <a:lnTo>
                  <a:pt x="1599" y="1223"/>
                </a:lnTo>
                <a:lnTo>
                  <a:pt x="2251" y="1527"/>
                </a:lnTo>
                <a:lnTo>
                  <a:pt x="2626" y="1625"/>
                </a:lnTo>
                <a:lnTo>
                  <a:pt x="2805" y="1652"/>
                </a:lnTo>
                <a:lnTo>
                  <a:pt x="3108" y="1625"/>
                </a:lnTo>
                <a:lnTo>
                  <a:pt x="3323" y="1527"/>
                </a:lnTo>
                <a:lnTo>
                  <a:pt x="3376" y="1411"/>
                </a:lnTo>
                <a:lnTo>
                  <a:pt x="3350" y="1331"/>
                </a:lnTo>
                <a:lnTo>
                  <a:pt x="3314" y="1286"/>
                </a:lnTo>
                <a:lnTo>
                  <a:pt x="3207" y="1179"/>
                </a:lnTo>
                <a:lnTo>
                  <a:pt x="2921" y="1000"/>
                </a:lnTo>
                <a:lnTo>
                  <a:pt x="2421" y="759"/>
                </a:lnTo>
                <a:lnTo>
                  <a:pt x="2082" y="607"/>
                </a:lnTo>
                <a:lnTo>
                  <a:pt x="1376" y="313"/>
                </a:lnTo>
                <a:lnTo>
                  <a:pt x="644" y="45"/>
                </a:lnTo>
                <a:lnTo>
                  <a:pt x="4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" name="Google Shape;743;p17"/>
          <p:cNvSpPr/>
          <p:nvPr/>
        </p:nvSpPr>
        <p:spPr>
          <a:xfrm>
            <a:off x="3720870" y="4352683"/>
            <a:ext cx="109708" cy="58272"/>
          </a:xfrm>
          <a:custGeom>
            <a:avLst/>
            <a:gdLst/>
            <a:ahLst/>
            <a:cxnLst/>
            <a:rect l="l" t="t" r="r" b="b"/>
            <a:pathLst>
              <a:path w="3466" h="1841" extrusionOk="0">
                <a:moveTo>
                  <a:pt x="403" y="1"/>
                </a:moveTo>
                <a:lnTo>
                  <a:pt x="162" y="99"/>
                </a:lnTo>
                <a:lnTo>
                  <a:pt x="54" y="179"/>
                </a:lnTo>
                <a:lnTo>
                  <a:pt x="1" y="287"/>
                </a:lnTo>
                <a:lnTo>
                  <a:pt x="19" y="394"/>
                </a:lnTo>
                <a:lnTo>
                  <a:pt x="63" y="447"/>
                </a:lnTo>
                <a:lnTo>
                  <a:pt x="188" y="581"/>
                </a:lnTo>
                <a:lnTo>
                  <a:pt x="510" y="840"/>
                </a:lnTo>
                <a:lnTo>
                  <a:pt x="1072" y="1188"/>
                </a:lnTo>
                <a:lnTo>
                  <a:pt x="1483" y="1403"/>
                </a:lnTo>
                <a:lnTo>
                  <a:pt x="1671" y="1501"/>
                </a:lnTo>
                <a:lnTo>
                  <a:pt x="2082" y="1671"/>
                </a:lnTo>
                <a:lnTo>
                  <a:pt x="2528" y="1796"/>
                </a:lnTo>
                <a:lnTo>
                  <a:pt x="3028" y="1840"/>
                </a:lnTo>
                <a:lnTo>
                  <a:pt x="3296" y="1805"/>
                </a:lnTo>
                <a:lnTo>
                  <a:pt x="3367" y="1796"/>
                </a:lnTo>
                <a:lnTo>
                  <a:pt x="3457" y="1733"/>
                </a:lnTo>
                <a:lnTo>
                  <a:pt x="3466" y="1697"/>
                </a:lnTo>
                <a:lnTo>
                  <a:pt x="3457" y="1635"/>
                </a:lnTo>
                <a:lnTo>
                  <a:pt x="3412" y="1510"/>
                </a:lnTo>
                <a:lnTo>
                  <a:pt x="3278" y="1349"/>
                </a:lnTo>
                <a:lnTo>
                  <a:pt x="2832" y="1072"/>
                </a:lnTo>
                <a:lnTo>
                  <a:pt x="2474" y="912"/>
                </a:lnTo>
                <a:lnTo>
                  <a:pt x="1724" y="501"/>
                </a:lnTo>
                <a:lnTo>
                  <a:pt x="992" y="90"/>
                </a:lnTo>
                <a:lnTo>
                  <a:pt x="894" y="45"/>
                </a:lnTo>
                <a:lnTo>
                  <a:pt x="697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4" name="Google Shape;744;p17"/>
          <p:cNvSpPr/>
          <p:nvPr/>
        </p:nvSpPr>
        <p:spPr>
          <a:xfrm>
            <a:off x="3578168" y="4411201"/>
            <a:ext cx="145601" cy="68148"/>
          </a:xfrm>
          <a:custGeom>
            <a:avLst/>
            <a:gdLst/>
            <a:ahLst/>
            <a:cxnLst/>
            <a:rect l="l" t="t" r="r" b="b"/>
            <a:pathLst>
              <a:path w="4600" h="2153" extrusionOk="0">
                <a:moveTo>
                  <a:pt x="215" y="0"/>
                </a:moveTo>
                <a:lnTo>
                  <a:pt x="45" y="63"/>
                </a:lnTo>
                <a:lnTo>
                  <a:pt x="0" y="125"/>
                </a:lnTo>
                <a:lnTo>
                  <a:pt x="27" y="179"/>
                </a:lnTo>
                <a:lnTo>
                  <a:pt x="63" y="206"/>
                </a:lnTo>
                <a:lnTo>
                  <a:pt x="536" y="536"/>
                </a:lnTo>
                <a:lnTo>
                  <a:pt x="1545" y="1161"/>
                </a:lnTo>
                <a:lnTo>
                  <a:pt x="2108" y="1456"/>
                </a:lnTo>
                <a:lnTo>
                  <a:pt x="2697" y="1742"/>
                </a:lnTo>
                <a:lnTo>
                  <a:pt x="3331" y="2001"/>
                </a:lnTo>
                <a:lnTo>
                  <a:pt x="3626" y="2099"/>
                </a:lnTo>
                <a:lnTo>
                  <a:pt x="4108" y="2152"/>
                </a:lnTo>
                <a:lnTo>
                  <a:pt x="4447" y="2143"/>
                </a:lnTo>
                <a:lnTo>
                  <a:pt x="4519" y="2135"/>
                </a:lnTo>
                <a:lnTo>
                  <a:pt x="4599" y="2081"/>
                </a:lnTo>
                <a:lnTo>
                  <a:pt x="4599" y="2045"/>
                </a:lnTo>
                <a:lnTo>
                  <a:pt x="4537" y="1902"/>
                </a:lnTo>
                <a:lnTo>
                  <a:pt x="4421" y="1742"/>
                </a:lnTo>
                <a:lnTo>
                  <a:pt x="4278" y="1634"/>
                </a:lnTo>
                <a:lnTo>
                  <a:pt x="4162" y="1581"/>
                </a:lnTo>
                <a:lnTo>
                  <a:pt x="3536" y="1313"/>
                </a:lnTo>
                <a:lnTo>
                  <a:pt x="2894" y="1054"/>
                </a:lnTo>
                <a:lnTo>
                  <a:pt x="1679" y="554"/>
                </a:lnTo>
                <a:lnTo>
                  <a:pt x="509" y="27"/>
                </a:lnTo>
                <a:lnTo>
                  <a:pt x="42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5" name="Google Shape;745;p17"/>
          <p:cNvSpPr/>
          <p:nvPr/>
        </p:nvSpPr>
        <p:spPr>
          <a:xfrm>
            <a:off x="3427522" y="4419968"/>
            <a:ext cx="130060" cy="79733"/>
          </a:xfrm>
          <a:custGeom>
            <a:avLst/>
            <a:gdLst/>
            <a:ahLst/>
            <a:cxnLst/>
            <a:rect l="l" t="t" r="r" b="b"/>
            <a:pathLst>
              <a:path w="4109" h="2519" extrusionOk="0">
                <a:moveTo>
                  <a:pt x="349" y="0"/>
                </a:moveTo>
                <a:lnTo>
                  <a:pt x="117" y="45"/>
                </a:lnTo>
                <a:lnTo>
                  <a:pt x="18" y="125"/>
                </a:lnTo>
                <a:lnTo>
                  <a:pt x="1" y="197"/>
                </a:lnTo>
                <a:lnTo>
                  <a:pt x="18" y="232"/>
                </a:lnTo>
                <a:lnTo>
                  <a:pt x="72" y="339"/>
                </a:lnTo>
                <a:lnTo>
                  <a:pt x="126" y="536"/>
                </a:lnTo>
                <a:lnTo>
                  <a:pt x="197" y="643"/>
                </a:lnTo>
                <a:lnTo>
                  <a:pt x="376" y="831"/>
                </a:lnTo>
                <a:lnTo>
                  <a:pt x="581" y="1009"/>
                </a:lnTo>
                <a:lnTo>
                  <a:pt x="1036" y="1366"/>
                </a:lnTo>
                <a:lnTo>
                  <a:pt x="1545" y="1697"/>
                </a:lnTo>
                <a:lnTo>
                  <a:pt x="1760" y="1840"/>
                </a:lnTo>
                <a:lnTo>
                  <a:pt x="2260" y="2134"/>
                </a:lnTo>
                <a:lnTo>
                  <a:pt x="2831" y="2384"/>
                </a:lnTo>
                <a:lnTo>
                  <a:pt x="3322" y="2492"/>
                </a:lnTo>
                <a:lnTo>
                  <a:pt x="3671" y="2518"/>
                </a:lnTo>
                <a:lnTo>
                  <a:pt x="3858" y="2509"/>
                </a:lnTo>
                <a:lnTo>
                  <a:pt x="3957" y="2492"/>
                </a:lnTo>
                <a:lnTo>
                  <a:pt x="4099" y="2402"/>
                </a:lnTo>
                <a:lnTo>
                  <a:pt x="4108" y="2349"/>
                </a:lnTo>
                <a:lnTo>
                  <a:pt x="4090" y="2259"/>
                </a:lnTo>
                <a:lnTo>
                  <a:pt x="3992" y="2108"/>
                </a:lnTo>
                <a:lnTo>
                  <a:pt x="3742" y="1902"/>
                </a:lnTo>
                <a:lnTo>
                  <a:pt x="3001" y="1527"/>
                </a:lnTo>
                <a:lnTo>
                  <a:pt x="2546" y="1295"/>
                </a:lnTo>
                <a:lnTo>
                  <a:pt x="2019" y="982"/>
                </a:lnTo>
                <a:lnTo>
                  <a:pt x="1554" y="643"/>
                </a:lnTo>
                <a:lnTo>
                  <a:pt x="1340" y="464"/>
                </a:lnTo>
                <a:lnTo>
                  <a:pt x="1108" y="286"/>
                </a:lnTo>
                <a:lnTo>
                  <a:pt x="894" y="188"/>
                </a:lnTo>
                <a:lnTo>
                  <a:pt x="697" y="89"/>
                </a:lnTo>
                <a:lnTo>
                  <a:pt x="599" y="36"/>
                </a:lnTo>
                <a:lnTo>
                  <a:pt x="349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6" name="Google Shape;746;p17"/>
          <p:cNvSpPr/>
          <p:nvPr/>
        </p:nvSpPr>
        <p:spPr>
          <a:xfrm>
            <a:off x="3966461" y="4523964"/>
            <a:ext cx="137404" cy="73814"/>
          </a:xfrm>
          <a:custGeom>
            <a:avLst/>
            <a:gdLst/>
            <a:ahLst/>
            <a:cxnLst/>
            <a:rect l="l" t="t" r="r" b="b"/>
            <a:pathLst>
              <a:path w="4341" h="2332" extrusionOk="0">
                <a:moveTo>
                  <a:pt x="296" y="0"/>
                </a:moveTo>
                <a:lnTo>
                  <a:pt x="81" y="54"/>
                </a:lnTo>
                <a:lnTo>
                  <a:pt x="1" y="134"/>
                </a:lnTo>
                <a:lnTo>
                  <a:pt x="1" y="197"/>
                </a:lnTo>
                <a:lnTo>
                  <a:pt x="28" y="232"/>
                </a:lnTo>
                <a:lnTo>
                  <a:pt x="144" y="384"/>
                </a:lnTo>
                <a:lnTo>
                  <a:pt x="349" y="679"/>
                </a:lnTo>
                <a:lnTo>
                  <a:pt x="519" y="822"/>
                </a:lnTo>
                <a:lnTo>
                  <a:pt x="876" y="1108"/>
                </a:lnTo>
                <a:lnTo>
                  <a:pt x="1260" y="1376"/>
                </a:lnTo>
                <a:lnTo>
                  <a:pt x="1546" y="1599"/>
                </a:lnTo>
                <a:lnTo>
                  <a:pt x="2046" y="1947"/>
                </a:lnTo>
                <a:lnTo>
                  <a:pt x="2430" y="2143"/>
                </a:lnTo>
                <a:lnTo>
                  <a:pt x="2644" y="2224"/>
                </a:lnTo>
                <a:lnTo>
                  <a:pt x="2823" y="2277"/>
                </a:lnTo>
                <a:lnTo>
                  <a:pt x="3198" y="2331"/>
                </a:lnTo>
                <a:lnTo>
                  <a:pt x="3582" y="2331"/>
                </a:lnTo>
                <a:lnTo>
                  <a:pt x="3930" y="2260"/>
                </a:lnTo>
                <a:lnTo>
                  <a:pt x="4073" y="2179"/>
                </a:lnTo>
                <a:lnTo>
                  <a:pt x="4162" y="2117"/>
                </a:lnTo>
                <a:lnTo>
                  <a:pt x="4287" y="1983"/>
                </a:lnTo>
                <a:lnTo>
                  <a:pt x="4341" y="1840"/>
                </a:lnTo>
                <a:lnTo>
                  <a:pt x="4305" y="1697"/>
                </a:lnTo>
                <a:lnTo>
                  <a:pt x="4243" y="1626"/>
                </a:lnTo>
                <a:lnTo>
                  <a:pt x="4198" y="1590"/>
                </a:lnTo>
                <a:lnTo>
                  <a:pt x="4091" y="1572"/>
                </a:lnTo>
                <a:lnTo>
                  <a:pt x="3984" y="1590"/>
                </a:lnTo>
                <a:lnTo>
                  <a:pt x="3903" y="1643"/>
                </a:lnTo>
                <a:lnTo>
                  <a:pt x="3886" y="1670"/>
                </a:lnTo>
                <a:lnTo>
                  <a:pt x="3859" y="1697"/>
                </a:lnTo>
                <a:lnTo>
                  <a:pt x="3841" y="1715"/>
                </a:lnTo>
                <a:lnTo>
                  <a:pt x="3635" y="1679"/>
                </a:lnTo>
                <a:lnTo>
                  <a:pt x="3305" y="1563"/>
                </a:lnTo>
                <a:lnTo>
                  <a:pt x="2894" y="1331"/>
                </a:lnTo>
                <a:lnTo>
                  <a:pt x="2626" y="1143"/>
                </a:lnTo>
                <a:lnTo>
                  <a:pt x="2180" y="849"/>
                </a:lnTo>
                <a:lnTo>
                  <a:pt x="1724" y="554"/>
                </a:lnTo>
                <a:lnTo>
                  <a:pt x="1474" y="402"/>
                </a:lnTo>
                <a:lnTo>
                  <a:pt x="948" y="170"/>
                </a:lnTo>
                <a:lnTo>
                  <a:pt x="653" y="45"/>
                </a:lnTo>
                <a:lnTo>
                  <a:pt x="546" y="9"/>
                </a:lnTo>
                <a:lnTo>
                  <a:pt x="29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7" name="Google Shape;747;p17"/>
          <p:cNvSpPr/>
          <p:nvPr/>
        </p:nvSpPr>
        <p:spPr>
          <a:xfrm>
            <a:off x="4087452" y="4473358"/>
            <a:ext cx="172443" cy="48080"/>
          </a:xfrm>
          <a:custGeom>
            <a:avLst/>
            <a:gdLst/>
            <a:ahLst/>
            <a:cxnLst/>
            <a:rect l="l" t="t" r="r" b="b"/>
            <a:pathLst>
              <a:path w="5448" h="1519" extrusionOk="0">
                <a:moveTo>
                  <a:pt x="679" y="1"/>
                </a:moveTo>
                <a:lnTo>
                  <a:pt x="447" y="10"/>
                </a:lnTo>
                <a:lnTo>
                  <a:pt x="250" y="72"/>
                </a:lnTo>
                <a:lnTo>
                  <a:pt x="107" y="153"/>
                </a:lnTo>
                <a:lnTo>
                  <a:pt x="18" y="260"/>
                </a:lnTo>
                <a:lnTo>
                  <a:pt x="0" y="367"/>
                </a:lnTo>
                <a:lnTo>
                  <a:pt x="54" y="474"/>
                </a:lnTo>
                <a:lnTo>
                  <a:pt x="196" y="572"/>
                </a:lnTo>
                <a:lnTo>
                  <a:pt x="313" y="608"/>
                </a:lnTo>
                <a:lnTo>
                  <a:pt x="1652" y="956"/>
                </a:lnTo>
                <a:lnTo>
                  <a:pt x="3036" y="1251"/>
                </a:lnTo>
                <a:lnTo>
                  <a:pt x="3572" y="1385"/>
                </a:lnTo>
                <a:lnTo>
                  <a:pt x="4376" y="1519"/>
                </a:lnTo>
                <a:lnTo>
                  <a:pt x="4929" y="1519"/>
                </a:lnTo>
                <a:lnTo>
                  <a:pt x="5215" y="1456"/>
                </a:lnTo>
                <a:lnTo>
                  <a:pt x="5340" y="1412"/>
                </a:lnTo>
                <a:lnTo>
                  <a:pt x="5438" y="1305"/>
                </a:lnTo>
                <a:lnTo>
                  <a:pt x="5447" y="1224"/>
                </a:lnTo>
                <a:lnTo>
                  <a:pt x="5429" y="1189"/>
                </a:lnTo>
                <a:lnTo>
                  <a:pt x="5376" y="1117"/>
                </a:lnTo>
                <a:lnTo>
                  <a:pt x="5224" y="992"/>
                </a:lnTo>
                <a:lnTo>
                  <a:pt x="4938" y="849"/>
                </a:lnTo>
                <a:lnTo>
                  <a:pt x="4179" y="653"/>
                </a:lnTo>
                <a:lnTo>
                  <a:pt x="3626" y="555"/>
                </a:lnTo>
                <a:lnTo>
                  <a:pt x="2232" y="260"/>
                </a:lnTo>
                <a:lnTo>
                  <a:pt x="804" y="19"/>
                </a:lnTo>
                <a:lnTo>
                  <a:pt x="67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8" name="Google Shape;748;p17"/>
          <p:cNvSpPr/>
          <p:nvPr/>
        </p:nvSpPr>
        <p:spPr>
          <a:xfrm>
            <a:off x="4203316" y="4407245"/>
            <a:ext cx="117621" cy="35641"/>
          </a:xfrm>
          <a:custGeom>
            <a:avLst/>
            <a:gdLst/>
            <a:ahLst/>
            <a:cxnLst/>
            <a:rect l="l" t="t" r="r" b="b"/>
            <a:pathLst>
              <a:path w="3716" h="1126" extrusionOk="0">
                <a:moveTo>
                  <a:pt x="331" y="0"/>
                </a:moveTo>
                <a:lnTo>
                  <a:pt x="99" y="72"/>
                </a:lnTo>
                <a:lnTo>
                  <a:pt x="18" y="161"/>
                </a:lnTo>
                <a:lnTo>
                  <a:pt x="0" y="223"/>
                </a:lnTo>
                <a:lnTo>
                  <a:pt x="63" y="322"/>
                </a:lnTo>
                <a:lnTo>
                  <a:pt x="188" y="375"/>
                </a:lnTo>
                <a:lnTo>
                  <a:pt x="206" y="384"/>
                </a:lnTo>
                <a:lnTo>
                  <a:pt x="215" y="384"/>
                </a:lnTo>
                <a:lnTo>
                  <a:pt x="277" y="438"/>
                </a:lnTo>
                <a:lnTo>
                  <a:pt x="438" y="527"/>
                </a:lnTo>
                <a:lnTo>
                  <a:pt x="768" y="634"/>
                </a:lnTo>
                <a:lnTo>
                  <a:pt x="1018" y="706"/>
                </a:lnTo>
                <a:lnTo>
                  <a:pt x="1742" y="893"/>
                </a:lnTo>
                <a:lnTo>
                  <a:pt x="2456" y="1081"/>
                </a:lnTo>
                <a:lnTo>
                  <a:pt x="2635" y="1125"/>
                </a:lnTo>
                <a:lnTo>
                  <a:pt x="3010" y="1125"/>
                </a:lnTo>
                <a:lnTo>
                  <a:pt x="3188" y="1081"/>
                </a:lnTo>
                <a:lnTo>
                  <a:pt x="3331" y="1036"/>
                </a:lnTo>
                <a:lnTo>
                  <a:pt x="3554" y="911"/>
                </a:lnTo>
                <a:lnTo>
                  <a:pt x="3688" y="768"/>
                </a:lnTo>
                <a:lnTo>
                  <a:pt x="3715" y="599"/>
                </a:lnTo>
                <a:lnTo>
                  <a:pt x="3688" y="509"/>
                </a:lnTo>
                <a:lnTo>
                  <a:pt x="3653" y="456"/>
                </a:lnTo>
                <a:lnTo>
                  <a:pt x="3528" y="357"/>
                </a:lnTo>
                <a:lnTo>
                  <a:pt x="3242" y="268"/>
                </a:lnTo>
                <a:lnTo>
                  <a:pt x="3010" y="250"/>
                </a:lnTo>
                <a:lnTo>
                  <a:pt x="2911" y="259"/>
                </a:lnTo>
                <a:lnTo>
                  <a:pt x="2849" y="259"/>
                </a:lnTo>
                <a:lnTo>
                  <a:pt x="2724" y="268"/>
                </a:lnTo>
                <a:lnTo>
                  <a:pt x="2778" y="268"/>
                </a:lnTo>
                <a:lnTo>
                  <a:pt x="2652" y="286"/>
                </a:lnTo>
                <a:lnTo>
                  <a:pt x="2572" y="331"/>
                </a:lnTo>
                <a:lnTo>
                  <a:pt x="2081" y="232"/>
                </a:lnTo>
                <a:lnTo>
                  <a:pt x="1599" y="134"/>
                </a:lnTo>
                <a:lnTo>
                  <a:pt x="1331" y="81"/>
                </a:lnTo>
                <a:lnTo>
                  <a:pt x="920" y="9"/>
                </a:lnTo>
                <a:lnTo>
                  <a:pt x="652" y="0"/>
                </a:lnTo>
                <a:lnTo>
                  <a:pt x="518" y="18"/>
                </a:lnTo>
                <a:lnTo>
                  <a:pt x="483" y="18"/>
                </a:lnTo>
                <a:lnTo>
                  <a:pt x="33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9" name="Google Shape;749;p17"/>
          <p:cNvSpPr/>
          <p:nvPr/>
        </p:nvSpPr>
        <p:spPr>
          <a:xfrm>
            <a:off x="4117676" y="4339422"/>
            <a:ext cx="137119" cy="46656"/>
          </a:xfrm>
          <a:custGeom>
            <a:avLst/>
            <a:gdLst/>
            <a:ahLst/>
            <a:cxnLst/>
            <a:rect l="l" t="t" r="r" b="b"/>
            <a:pathLst>
              <a:path w="4332" h="1474" extrusionOk="0">
                <a:moveTo>
                  <a:pt x="277" y="0"/>
                </a:moveTo>
                <a:lnTo>
                  <a:pt x="81" y="54"/>
                </a:lnTo>
                <a:lnTo>
                  <a:pt x="1" y="125"/>
                </a:lnTo>
                <a:lnTo>
                  <a:pt x="1" y="179"/>
                </a:lnTo>
                <a:lnTo>
                  <a:pt x="18" y="205"/>
                </a:lnTo>
                <a:lnTo>
                  <a:pt x="143" y="366"/>
                </a:lnTo>
                <a:lnTo>
                  <a:pt x="393" y="634"/>
                </a:lnTo>
                <a:lnTo>
                  <a:pt x="599" y="777"/>
                </a:lnTo>
                <a:lnTo>
                  <a:pt x="849" y="920"/>
                </a:lnTo>
                <a:lnTo>
                  <a:pt x="1429" y="1161"/>
                </a:lnTo>
                <a:lnTo>
                  <a:pt x="1760" y="1259"/>
                </a:lnTo>
                <a:lnTo>
                  <a:pt x="2045" y="1331"/>
                </a:lnTo>
                <a:lnTo>
                  <a:pt x="2706" y="1447"/>
                </a:lnTo>
                <a:lnTo>
                  <a:pt x="3385" y="1473"/>
                </a:lnTo>
                <a:lnTo>
                  <a:pt x="3849" y="1402"/>
                </a:lnTo>
                <a:lnTo>
                  <a:pt x="4126" y="1313"/>
                </a:lnTo>
                <a:lnTo>
                  <a:pt x="4251" y="1241"/>
                </a:lnTo>
                <a:lnTo>
                  <a:pt x="4314" y="1197"/>
                </a:lnTo>
                <a:lnTo>
                  <a:pt x="4332" y="1107"/>
                </a:lnTo>
                <a:lnTo>
                  <a:pt x="4296" y="1054"/>
                </a:lnTo>
                <a:lnTo>
                  <a:pt x="4251" y="1027"/>
                </a:lnTo>
                <a:lnTo>
                  <a:pt x="4055" y="956"/>
                </a:lnTo>
                <a:lnTo>
                  <a:pt x="3635" y="848"/>
                </a:lnTo>
                <a:lnTo>
                  <a:pt x="2938" y="750"/>
                </a:lnTo>
                <a:lnTo>
                  <a:pt x="2474" y="679"/>
                </a:lnTo>
                <a:lnTo>
                  <a:pt x="1956" y="572"/>
                </a:lnTo>
                <a:lnTo>
                  <a:pt x="1188" y="339"/>
                </a:lnTo>
                <a:lnTo>
                  <a:pt x="751" y="152"/>
                </a:lnTo>
                <a:lnTo>
                  <a:pt x="572" y="45"/>
                </a:lnTo>
                <a:lnTo>
                  <a:pt x="492" y="9"/>
                </a:lnTo>
                <a:lnTo>
                  <a:pt x="277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0" name="Google Shape;750;p17"/>
          <p:cNvSpPr/>
          <p:nvPr/>
        </p:nvSpPr>
        <p:spPr>
          <a:xfrm>
            <a:off x="4328517" y="4617232"/>
            <a:ext cx="113094" cy="58525"/>
          </a:xfrm>
          <a:custGeom>
            <a:avLst/>
            <a:gdLst/>
            <a:ahLst/>
            <a:cxnLst/>
            <a:rect l="l" t="t" r="r" b="b"/>
            <a:pathLst>
              <a:path w="3573" h="1849" extrusionOk="0">
                <a:moveTo>
                  <a:pt x="715" y="0"/>
                </a:moveTo>
                <a:lnTo>
                  <a:pt x="313" y="27"/>
                </a:lnTo>
                <a:lnTo>
                  <a:pt x="90" y="125"/>
                </a:lnTo>
                <a:lnTo>
                  <a:pt x="9" y="223"/>
                </a:lnTo>
                <a:lnTo>
                  <a:pt x="0" y="286"/>
                </a:lnTo>
                <a:lnTo>
                  <a:pt x="18" y="465"/>
                </a:lnTo>
                <a:lnTo>
                  <a:pt x="170" y="804"/>
                </a:lnTo>
                <a:lnTo>
                  <a:pt x="465" y="1116"/>
                </a:lnTo>
                <a:lnTo>
                  <a:pt x="893" y="1393"/>
                </a:lnTo>
                <a:lnTo>
                  <a:pt x="1152" y="1518"/>
                </a:lnTo>
                <a:lnTo>
                  <a:pt x="1393" y="1608"/>
                </a:lnTo>
                <a:lnTo>
                  <a:pt x="2010" y="1777"/>
                </a:lnTo>
                <a:lnTo>
                  <a:pt x="2679" y="1849"/>
                </a:lnTo>
                <a:lnTo>
                  <a:pt x="3144" y="1804"/>
                </a:lnTo>
                <a:lnTo>
                  <a:pt x="3412" y="1715"/>
                </a:lnTo>
                <a:lnTo>
                  <a:pt x="3519" y="1643"/>
                </a:lnTo>
                <a:lnTo>
                  <a:pt x="3572" y="1599"/>
                </a:lnTo>
                <a:lnTo>
                  <a:pt x="3563" y="1491"/>
                </a:lnTo>
                <a:lnTo>
                  <a:pt x="3519" y="1438"/>
                </a:lnTo>
                <a:lnTo>
                  <a:pt x="3412" y="1349"/>
                </a:lnTo>
                <a:lnTo>
                  <a:pt x="3072" y="1224"/>
                </a:lnTo>
                <a:lnTo>
                  <a:pt x="2465" y="1072"/>
                </a:lnTo>
                <a:lnTo>
                  <a:pt x="2099" y="965"/>
                </a:lnTo>
                <a:lnTo>
                  <a:pt x="1920" y="884"/>
                </a:lnTo>
                <a:lnTo>
                  <a:pt x="1617" y="724"/>
                </a:lnTo>
                <a:lnTo>
                  <a:pt x="1375" y="527"/>
                </a:lnTo>
                <a:lnTo>
                  <a:pt x="1197" y="322"/>
                </a:lnTo>
                <a:lnTo>
                  <a:pt x="1143" y="206"/>
                </a:lnTo>
                <a:lnTo>
                  <a:pt x="1108" y="152"/>
                </a:lnTo>
                <a:lnTo>
                  <a:pt x="983" y="63"/>
                </a:lnTo>
                <a:lnTo>
                  <a:pt x="71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1" name="Google Shape;751;p17"/>
          <p:cNvSpPr/>
          <p:nvPr/>
        </p:nvSpPr>
        <p:spPr>
          <a:xfrm>
            <a:off x="4449192" y="4523680"/>
            <a:ext cx="181780" cy="53999"/>
          </a:xfrm>
          <a:custGeom>
            <a:avLst/>
            <a:gdLst/>
            <a:ahLst/>
            <a:cxnLst/>
            <a:rect l="l" t="t" r="r" b="b"/>
            <a:pathLst>
              <a:path w="5743" h="1706" extrusionOk="0">
                <a:moveTo>
                  <a:pt x="483" y="0"/>
                </a:moveTo>
                <a:lnTo>
                  <a:pt x="286" y="27"/>
                </a:lnTo>
                <a:lnTo>
                  <a:pt x="134" y="99"/>
                </a:lnTo>
                <a:lnTo>
                  <a:pt x="36" y="188"/>
                </a:lnTo>
                <a:lnTo>
                  <a:pt x="0" y="286"/>
                </a:lnTo>
                <a:lnTo>
                  <a:pt x="36" y="393"/>
                </a:lnTo>
                <a:lnTo>
                  <a:pt x="161" y="492"/>
                </a:lnTo>
                <a:lnTo>
                  <a:pt x="259" y="527"/>
                </a:lnTo>
                <a:lnTo>
                  <a:pt x="625" y="661"/>
                </a:lnTo>
                <a:lnTo>
                  <a:pt x="2099" y="1143"/>
                </a:lnTo>
                <a:lnTo>
                  <a:pt x="3447" y="1492"/>
                </a:lnTo>
                <a:lnTo>
                  <a:pt x="4296" y="1652"/>
                </a:lnTo>
                <a:lnTo>
                  <a:pt x="5028" y="1706"/>
                </a:lnTo>
                <a:lnTo>
                  <a:pt x="5439" y="1635"/>
                </a:lnTo>
                <a:lnTo>
                  <a:pt x="5635" y="1545"/>
                </a:lnTo>
                <a:lnTo>
                  <a:pt x="5698" y="1474"/>
                </a:lnTo>
                <a:lnTo>
                  <a:pt x="5742" y="1411"/>
                </a:lnTo>
                <a:lnTo>
                  <a:pt x="5733" y="1286"/>
                </a:lnTo>
                <a:lnTo>
                  <a:pt x="5546" y="1134"/>
                </a:lnTo>
                <a:lnTo>
                  <a:pt x="4805" y="911"/>
                </a:lnTo>
                <a:lnTo>
                  <a:pt x="4367" y="831"/>
                </a:lnTo>
                <a:lnTo>
                  <a:pt x="3456" y="661"/>
                </a:lnTo>
                <a:lnTo>
                  <a:pt x="1679" y="268"/>
                </a:lnTo>
                <a:lnTo>
                  <a:pt x="822" y="45"/>
                </a:lnTo>
                <a:lnTo>
                  <a:pt x="706" y="9"/>
                </a:lnTo>
                <a:lnTo>
                  <a:pt x="4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2" name="Google Shape;752;p17"/>
          <p:cNvSpPr/>
          <p:nvPr/>
        </p:nvSpPr>
        <p:spPr>
          <a:xfrm>
            <a:off x="4487043" y="4445666"/>
            <a:ext cx="151837" cy="56278"/>
          </a:xfrm>
          <a:custGeom>
            <a:avLst/>
            <a:gdLst/>
            <a:ahLst/>
            <a:cxnLst/>
            <a:rect l="l" t="t" r="r" b="b"/>
            <a:pathLst>
              <a:path w="4797" h="1778" extrusionOk="0">
                <a:moveTo>
                  <a:pt x="465" y="1"/>
                </a:moveTo>
                <a:lnTo>
                  <a:pt x="197" y="36"/>
                </a:lnTo>
                <a:lnTo>
                  <a:pt x="19" y="153"/>
                </a:lnTo>
                <a:lnTo>
                  <a:pt x="1" y="269"/>
                </a:lnTo>
                <a:lnTo>
                  <a:pt x="55" y="340"/>
                </a:lnTo>
                <a:lnTo>
                  <a:pt x="108" y="376"/>
                </a:lnTo>
                <a:lnTo>
                  <a:pt x="590" y="626"/>
                </a:lnTo>
                <a:lnTo>
                  <a:pt x="1599" y="1099"/>
                </a:lnTo>
                <a:lnTo>
                  <a:pt x="2162" y="1313"/>
                </a:lnTo>
                <a:lnTo>
                  <a:pt x="2644" y="1492"/>
                </a:lnTo>
                <a:lnTo>
                  <a:pt x="3555" y="1733"/>
                </a:lnTo>
                <a:lnTo>
                  <a:pt x="4019" y="1778"/>
                </a:lnTo>
                <a:lnTo>
                  <a:pt x="4314" y="1769"/>
                </a:lnTo>
                <a:lnTo>
                  <a:pt x="4457" y="1742"/>
                </a:lnTo>
                <a:lnTo>
                  <a:pt x="4618" y="1706"/>
                </a:lnTo>
                <a:lnTo>
                  <a:pt x="4770" y="1599"/>
                </a:lnTo>
                <a:lnTo>
                  <a:pt x="4796" y="1510"/>
                </a:lnTo>
                <a:lnTo>
                  <a:pt x="4770" y="1465"/>
                </a:lnTo>
                <a:lnTo>
                  <a:pt x="4716" y="1394"/>
                </a:lnTo>
                <a:lnTo>
                  <a:pt x="4564" y="1278"/>
                </a:lnTo>
                <a:lnTo>
                  <a:pt x="4252" y="1126"/>
                </a:lnTo>
                <a:lnTo>
                  <a:pt x="3448" y="912"/>
                </a:lnTo>
                <a:lnTo>
                  <a:pt x="2921" y="778"/>
                </a:lnTo>
                <a:lnTo>
                  <a:pt x="2323" y="617"/>
                </a:lnTo>
                <a:lnTo>
                  <a:pt x="1162" y="251"/>
                </a:lnTo>
                <a:lnTo>
                  <a:pt x="608" y="45"/>
                </a:lnTo>
                <a:lnTo>
                  <a:pt x="465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3" name="Google Shape;753;p17"/>
          <p:cNvSpPr/>
          <p:nvPr/>
        </p:nvSpPr>
        <p:spPr>
          <a:xfrm>
            <a:off x="4132646" y="4646602"/>
            <a:ext cx="58557" cy="61374"/>
          </a:xfrm>
          <a:custGeom>
            <a:avLst/>
            <a:gdLst/>
            <a:ahLst/>
            <a:cxnLst/>
            <a:rect l="l" t="t" r="r" b="b"/>
            <a:pathLst>
              <a:path w="1850" h="1939" extrusionOk="0">
                <a:moveTo>
                  <a:pt x="688" y="1"/>
                </a:moveTo>
                <a:lnTo>
                  <a:pt x="367" y="37"/>
                </a:lnTo>
                <a:lnTo>
                  <a:pt x="179" y="99"/>
                </a:lnTo>
                <a:lnTo>
                  <a:pt x="54" y="197"/>
                </a:lnTo>
                <a:lnTo>
                  <a:pt x="1" y="313"/>
                </a:lnTo>
                <a:lnTo>
                  <a:pt x="10" y="385"/>
                </a:lnTo>
                <a:lnTo>
                  <a:pt x="162" y="814"/>
                </a:lnTo>
                <a:lnTo>
                  <a:pt x="340" y="1242"/>
                </a:lnTo>
                <a:lnTo>
                  <a:pt x="421" y="1448"/>
                </a:lnTo>
                <a:lnTo>
                  <a:pt x="581" y="1689"/>
                </a:lnTo>
                <a:lnTo>
                  <a:pt x="796" y="1832"/>
                </a:lnTo>
                <a:lnTo>
                  <a:pt x="956" y="1903"/>
                </a:lnTo>
                <a:lnTo>
                  <a:pt x="1046" y="1930"/>
                </a:lnTo>
                <a:lnTo>
                  <a:pt x="1260" y="1939"/>
                </a:lnTo>
                <a:lnTo>
                  <a:pt x="1474" y="1912"/>
                </a:lnTo>
                <a:lnTo>
                  <a:pt x="1653" y="1840"/>
                </a:lnTo>
                <a:lnTo>
                  <a:pt x="1706" y="1796"/>
                </a:lnTo>
                <a:lnTo>
                  <a:pt x="1796" y="1707"/>
                </a:lnTo>
                <a:lnTo>
                  <a:pt x="1849" y="1519"/>
                </a:lnTo>
                <a:lnTo>
                  <a:pt x="1760" y="1260"/>
                </a:lnTo>
                <a:lnTo>
                  <a:pt x="1653" y="1064"/>
                </a:lnTo>
                <a:lnTo>
                  <a:pt x="1430" y="644"/>
                </a:lnTo>
                <a:lnTo>
                  <a:pt x="1188" y="224"/>
                </a:lnTo>
                <a:lnTo>
                  <a:pt x="1144" y="153"/>
                </a:lnTo>
                <a:lnTo>
                  <a:pt x="992" y="63"/>
                </a:lnTo>
                <a:lnTo>
                  <a:pt x="688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4" name="Google Shape;754;p17"/>
          <p:cNvSpPr/>
          <p:nvPr/>
        </p:nvSpPr>
        <p:spPr>
          <a:xfrm>
            <a:off x="2924188" y="4361443"/>
            <a:ext cx="93312" cy="62197"/>
          </a:xfrm>
          <a:custGeom>
            <a:avLst/>
            <a:gdLst/>
            <a:ahLst/>
            <a:cxnLst/>
            <a:rect l="l" t="t" r="r" b="b"/>
            <a:pathLst>
              <a:path w="2948" h="1965" extrusionOk="0">
                <a:moveTo>
                  <a:pt x="563" y="0"/>
                </a:moveTo>
                <a:lnTo>
                  <a:pt x="357" y="45"/>
                </a:lnTo>
                <a:lnTo>
                  <a:pt x="188" y="116"/>
                </a:lnTo>
                <a:lnTo>
                  <a:pt x="63" y="214"/>
                </a:lnTo>
                <a:lnTo>
                  <a:pt x="0" y="339"/>
                </a:lnTo>
                <a:lnTo>
                  <a:pt x="9" y="456"/>
                </a:lnTo>
                <a:lnTo>
                  <a:pt x="54" y="518"/>
                </a:lnTo>
                <a:lnTo>
                  <a:pt x="402" y="884"/>
                </a:lnTo>
                <a:lnTo>
                  <a:pt x="813" y="1224"/>
                </a:lnTo>
                <a:lnTo>
                  <a:pt x="1009" y="1393"/>
                </a:lnTo>
                <a:lnTo>
                  <a:pt x="1429" y="1733"/>
                </a:lnTo>
                <a:lnTo>
                  <a:pt x="1697" y="1875"/>
                </a:lnTo>
                <a:lnTo>
                  <a:pt x="1804" y="1911"/>
                </a:lnTo>
                <a:lnTo>
                  <a:pt x="2018" y="1956"/>
                </a:lnTo>
                <a:lnTo>
                  <a:pt x="2367" y="1965"/>
                </a:lnTo>
                <a:lnTo>
                  <a:pt x="2679" y="1884"/>
                </a:lnTo>
                <a:lnTo>
                  <a:pt x="2831" y="1804"/>
                </a:lnTo>
                <a:lnTo>
                  <a:pt x="2929" y="1706"/>
                </a:lnTo>
                <a:lnTo>
                  <a:pt x="2947" y="1581"/>
                </a:lnTo>
                <a:lnTo>
                  <a:pt x="2911" y="1518"/>
                </a:lnTo>
                <a:lnTo>
                  <a:pt x="2849" y="1411"/>
                </a:lnTo>
                <a:lnTo>
                  <a:pt x="2661" y="1224"/>
                </a:lnTo>
                <a:lnTo>
                  <a:pt x="2322" y="956"/>
                </a:lnTo>
                <a:lnTo>
                  <a:pt x="2090" y="786"/>
                </a:lnTo>
                <a:lnTo>
                  <a:pt x="1626" y="438"/>
                </a:lnTo>
                <a:lnTo>
                  <a:pt x="1108" y="107"/>
                </a:lnTo>
                <a:lnTo>
                  <a:pt x="1000" y="54"/>
                </a:lnTo>
                <a:lnTo>
                  <a:pt x="78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5" name="Google Shape;755;p17"/>
          <p:cNvSpPr/>
          <p:nvPr/>
        </p:nvSpPr>
        <p:spPr>
          <a:xfrm>
            <a:off x="3053060" y="4559563"/>
            <a:ext cx="83404" cy="92172"/>
          </a:xfrm>
          <a:custGeom>
            <a:avLst/>
            <a:gdLst/>
            <a:ahLst/>
            <a:cxnLst/>
            <a:rect l="l" t="t" r="r" b="b"/>
            <a:pathLst>
              <a:path w="2635" h="2912" extrusionOk="0">
                <a:moveTo>
                  <a:pt x="581" y="0"/>
                </a:moveTo>
                <a:lnTo>
                  <a:pt x="295" y="36"/>
                </a:lnTo>
                <a:lnTo>
                  <a:pt x="206" y="98"/>
                </a:lnTo>
                <a:lnTo>
                  <a:pt x="125" y="179"/>
                </a:lnTo>
                <a:lnTo>
                  <a:pt x="36" y="339"/>
                </a:lnTo>
                <a:lnTo>
                  <a:pt x="0" y="509"/>
                </a:lnTo>
                <a:lnTo>
                  <a:pt x="18" y="679"/>
                </a:lnTo>
                <a:lnTo>
                  <a:pt x="206" y="1098"/>
                </a:lnTo>
                <a:lnTo>
                  <a:pt x="420" y="1429"/>
                </a:lnTo>
                <a:lnTo>
                  <a:pt x="616" y="1795"/>
                </a:lnTo>
                <a:lnTo>
                  <a:pt x="983" y="2358"/>
                </a:lnTo>
                <a:lnTo>
                  <a:pt x="1349" y="2688"/>
                </a:lnTo>
                <a:lnTo>
                  <a:pt x="1608" y="2822"/>
                </a:lnTo>
                <a:lnTo>
                  <a:pt x="1733" y="2875"/>
                </a:lnTo>
                <a:lnTo>
                  <a:pt x="2027" y="2911"/>
                </a:lnTo>
                <a:lnTo>
                  <a:pt x="2322" y="2875"/>
                </a:lnTo>
                <a:lnTo>
                  <a:pt x="2536" y="2777"/>
                </a:lnTo>
                <a:lnTo>
                  <a:pt x="2590" y="2697"/>
                </a:lnTo>
                <a:lnTo>
                  <a:pt x="2617" y="2599"/>
                </a:lnTo>
                <a:lnTo>
                  <a:pt x="2635" y="2411"/>
                </a:lnTo>
                <a:lnTo>
                  <a:pt x="2581" y="2125"/>
                </a:lnTo>
                <a:lnTo>
                  <a:pt x="2269" y="1572"/>
                </a:lnTo>
                <a:lnTo>
                  <a:pt x="2027" y="1206"/>
                </a:lnTo>
                <a:lnTo>
                  <a:pt x="1840" y="875"/>
                </a:lnTo>
                <a:lnTo>
                  <a:pt x="1438" y="384"/>
                </a:lnTo>
                <a:lnTo>
                  <a:pt x="1009" y="125"/>
                </a:lnTo>
                <a:lnTo>
                  <a:pt x="715" y="27"/>
                </a:lnTo>
                <a:lnTo>
                  <a:pt x="58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6" name="Google Shape;756;p17"/>
          <p:cNvSpPr/>
          <p:nvPr/>
        </p:nvSpPr>
        <p:spPr>
          <a:xfrm>
            <a:off x="3499016" y="4813643"/>
            <a:ext cx="160858" cy="110277"/>
          </a:xfrm>
          <a:custGeom>
            <a:avLst/>
            <a:gdLst/>
            <a:ahLst/>
            <a:cxnLst/>
            <a:rect l="l" t="t" r="r" b="b"/>
            <a:pathLst>
              <a:path w="5082" h="3484" extrusionOk="0">
                <a:moveTo>
                  <a:pt x="840" y="0"/>
                </a:moveTo>
                <a:lnTo>
                  <a:pt x="412" y="45"/>
                </a:lnTo>
                <a:lnTo>
                  <a:pt x="153" y="152"/>
                </a:lnTo>
                <a:lnTo>
                  <a:pt x="45" y="259"/>
                </a:lnTo>
                <a:lnTo>
                  <a:pt x="28" y="322"/>
                </a:lnTo>
                <a:lnTo>
                  <a:pt x="10" y="474"/>
                </a:lnTo>
                <a:lnTo>
                  <a:pt x="1" y="768"/>
                </a:lnTo>
                <a:lnTo>
                  <a:pt x="45" y="1054"/>
                </a:lnTo>
                <a:lnTo>
                  <a:pt x="144" y="1331"/>
                </a:lnTo>
                <a:lnTo>
                  <a:pt x="295" y="1599"/>
                </a:lnTo>
                <a:lnTo>
                  <a:pt x="492" y="1858"/>
                </a:lnTo>
                <a:lnTo>
                  <a:pt x="894" y="2233"/>
                </a:lnTo>
                <a:lnTo>
                  <a:pt x="1260" y="2483"/>
                </a:lnTo>
                <a:lnTo>
                  <a:pt x="1555" y="2679"/>
                </a:lnTo>
                <a:lnTo>
                  <a:pt x="2323" y="3090"/>
                </a:lnTo>
                <a:lnTo>
                  <a:pt x="3001" y="3340"/>
                </a:lnTo>
                <a:lnTo>
                  <a:pt x="3483" y="3447"/>
                </a:lnTo>
                <a:lnTo>
                  <a:pt x="3975" y="3483"/>
                </a:lnTo>
                <a:lnTo>
                  <a:pt x="4466" y="3439"/>
                </a:lnTo>
                <a:lnTo>
                  <a:pt x="4707" y="3376"/>
                </a:lnTo>
                <a:lnTo>
                  <a:pt x="4805" y="3340"/>
                </a:lnTo>
                <a:lnTo>
                  <a:pt x="4957" y="3251"/>
                </a:lnTo>
                <a:lnTo>
                  <a:pt x="5046" y="3144"/>
                </a:lnTo>
                <a:lnTo>
                  <a:pt x="5082" y="3028"/>
                </a:lnTo>
                <a:lnTo>
                  <a:pt x="5064" y="2912"/>
                </a:lnTo>
                <a:lnTo>
                  <a:pt x="4984" y="2804"/>
                </a:lnTo>
                <a:lnTo>
                  <a:pt x="4841" y="2715"/>
                </a:lnTo>
                <a:lnTo>
                  <a:pt x="4635" y="2653"/>
                </a:lnTo>
                <a:lnTo>
                  <a:pt x="4510" y="2635"/>
                </a:lnTo>
                <a:lnTo>
                  <a:pt x="4180" y="2599"/>
                </a:lnTo>
                <a:lnTo>
                  <a:pt x="3555" y="2429"/>
                </a:lnTo>
                <a:lnTo>
                  <a:pt x="3001" y="2170"/>
                </a:lnTo>
                <a:lnTo>
                  <a:pt x="2510" y="1849"/>
                </a:lnTo>
                <a:lnTo>
                  <a:pt x="2099" y="1492"/>
                </a:lnTo>
                <a:lnTo>
                  <a:pt x="1760" y="1117"/>
                </a:lnTo>
                <a:lnTo>
                  <a:pt x="1501" y="742"/>
                </a:lnTo>
                <a:lnTo>
                  <a:pt x="1322" y="393"/>
                </a:lnTo>
                <a:lnTo>
                  <a:pt x="1269" y="233"/>
                </a:lnTo>
                <a:lnTo>
                  <a:pt x="1233" y="170"/>
                </a:lnTo>
                <a:lnTo>
                  <a:pt x="1117" y="72"/>
                </a:lnTo>
                <a:lnTo>
                  <a:pt x="84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7" name="Google Shape;757;p17"/>
          <p:cNvGrpSpPr/>
          <p:nvPr/>
        </p:nvGrpSpPr>
        <p:grpSpPr>
          <a:xfrm>
            <a:off x="7460035" y="3269185"/>
            <a:ext cx="1488372" cy="2508924"/>
            <a:chOff x="7460035" y="3269185"/>
            <a:chExt cx="1488372" cy="2508924"/>
          </a:xfrm>
        </p:grpSpPr>
        <p:grpSp>
          <p:nvGrpSpPr>
            <p:cNvPr id="758" name="Google Shape;758;p17"/>
            <p:cNvGrpSpPr/>
            <p:nvPr/>
          </p:nvGrpSpPr>
          <p:grpSpPr>
            <a:xfrm>
              <a:off x="7460035" y="3269185"/>
              <a:ext cx="872125" cy="2090292"/>
              <a:chOff x="7334417" y="2987505"/>
              <a:chExt cx="821984" cy="1970115"/>
            </a:xfrm>
          </p:grpSpPr>
          <p:sp>
            <p:nvSpPr>
              <p:cNvPr id="759" name="Google Shape;759;p17"/>
              <p:cNvSpPr/>
              <p:nvPr/>
            </p:nvSpPr>
            <p:spPr>
              <a:xfrm>
                <a:off x="7334417" y="2987505"/>
                <a:ext cx="821984" cy="1970115"/>
              </a:xfrm>
              <a:custGeom>
                <a:avLst/>
                <a:gdLst/>
                <a:ahLst/>
                <a:cxnLst/>
                <a:rect l="l" t="t" r="r" b="b"/>
                <a:pathLst>
                  <a:path w="25969" h="62242" extrusionOk="0">
                    <a:moveTo>
                      <a:pt x="17164" y="0"/>
                    </a:moveTo>
                    <a:lnTo>
                      <a:pt x="16664" y="72"/>
                    </a:lnTo>
                    <a:lnTo>
                      <a:pt x="16012" y="295"/>
                    </a:lnTo>
                    <a:lnTo>
                      <a:pt x="15396" y="652"/>
                    </a:lnTo>
                    <a:lnTo>
                      <a:pt x="14815" y="1107"/>
                    </a:lnTo>
                    <a:lnTo>
                      <a:pt x="14280" y="1652"/>
                    </a:lnTo>
                    <a:lnTo>
                      <a:pt x="14039" y="1938"/>
                    </a:lnTo>
                    <a:lnTo>
                      <a:pt x="13476" y="2635"/>
                    </a:lnTo>
                    <a:lnTo>
                      <a:pt x="12395" y="4045"/>
                    </a:lnTo>
                    <a:lnTo>
                      <a:pt x="11360" y="5483"/>
                    </a:lnTo>
                    <a:lnTo>
                      <a:pt x="10368" y="6957"/>
                    </a:lnTo>
                    <a:lnTo>
                      <a:pt x="9422" y="8466"/>
                    </a:lnTo>
                    <a:lnTo>
                      <a:pt x="8511" y="9993"/>
                    </a:lnTo>
                    <a:lnTo>
                      <a:pt x="7654" y="11556"/>
                    </a:lnTo>
                    <a:lnTo>
                      <a:pt x="6832" y="13136"/>
                    </a:lnTo>
                    <a:lnTo>
                      <a:pt x="6064" y="14744"/>
                    </a:lnTo>
                    <a:lnTo>
                      <a:pt x="5341" y="16369"/>
                    </a:lnTo>
                    <a:lnTo>
                      <a:pt x="4653" y="18021"/>
                    </a:lnTo>
                    <a:lnTo>
                      <a:pt x="4019" y="19682"/>
                    </a:lnTo>
                    <a:lnTo>
                      <a:pt x="3430" y="21361"/>
                    </a:lnTo>
                    <a:lnTo>
                      <a:pt x="2885" y="23057"/>
                    </a:lnTo>
                    <a:lnTo>
                      <a:pt x="2385" y="24763"/>
                    </a:lnTo>
                    <a:lnTo>
                      <a:pt x="1929" y="26469"/>
                    </a:lnTo>
                    <a:lnTo>
                      <a:pt x="1724" y="27335"/>
                    </a:lnTo>
                    <a:lnTo>
                      <a:pt x="1519" y="28210"/>
                    </a:lnTo>
                    <a:lnTo>
                      <a:pt x="1153" y="29969"/>
                    </a:lnTo>
                    <a:lnTo>
                      <a:pt x="840" y="31746"/>
                    </a:lnTo>
                    <a:lnTo>
                      <a:pt x="581" y="33523"/>
                    </a:lnTo>
                    <a:lnTo>
                      <a:pt x="367" y="35309"/>
                    </a:lnTo>
                    <a:lnTo>
                      <a:pt x="197" y="37104"/>
                    </a:lnTo>
                    <a:lnTo>
                      <a:pt x="90" y="38899"/>
                    </a:lnTo>
                    <a:lnTo>
                      <a:pt x="27" y="40694"/>
                    </a:lnTo>
                    <a:lnTo>
                      <a:pt x="18" y="41596"/>
                    </a:lnTo>
                    <a:lnTo>
                      <a:pt x="1" y="43382"/>
                    </a:lnTo>
                    <a:lnTo>
                      <a:pt x="27" y="46141"/>
                    </a:lnTo>
                    <a:lnTo>
                      <a:pt x="108" y="47990"/>
                    </a:lnTo>
                    <a:lnTo>
                      <a:pt x="286" y="49838"/>
                    </a:lnTo>
                    <a:lnTo>
                      <a:pt x="572" y="51660"/>
                    </a:lnTo>
                    <a:lnTo>
                      <a:pt x="894" y="52999"/>
                    </a:lnTo>
                    <a:lnTo>
                      <a:pt x="1161" y="53883"/>
                    </a:lnTo>
                    <a:lnTo>
                      <a:pt x="1465" y="54741"/>
                    </a:lnTo>
                    <a:lnTo>
                      <a:pt x="1831" y="55589"/>
                    </a:lnTo>
                    <a:lnTo>
                      <a:pt x="2028" y="56000"/>
                    </a:lnTo>
                    <a:lnTo>
                      <a:pt x="2215" y="56366"/>
                    </a:lnTo>
                    <a:lnTo>
                      <a:pt x="2653" y="57089"/>
                    </a:lnTo>
                    <a:lnTo>
                      <a:pt x="3171" y="57813"/>
                    </a:lnTo>
                    <a:lnTo>
                      <a:pt x="3742" y="58527"/>
                    </a:lnTo>
                    <a:lnTo>
                      <a:pt x="4385" y="59215"/>
                    </a:lnTo>
                    <a:lnTo>
                      <a:pt x="5073" y="59858"/>
                    </a:lnTo>
                    <a:lnTo>
                      <a:pt x="5805" y="60456"/>
                    </a:lnTo>
                    <a:lnTo>
                      <a:pt x="6573" y="60983"/>
                    </a:lnTo>
                    <a:lnTo>
                      <a:pt x="7377" y="61438"/>
                    </a:lnTo>
                    <a:lnTo>
                      <a:pt x="8207" y="61804"/>
                    </a:lnTo>
                    <a:lnTo>
                      <a:pt x="9047" y="62063"/>
                    </a:lnTo>
                    <a:lnTo>
                      <a:pt x="9904" y="62215"/>
                    </a:lnTo>
                    <a:lnTo>
                      <a:pt x="10761" y="62242"/>
                    </a:lnTo>
                    <a:lnTo>
                      <a:pt x="11618" y="62126"/>
                    </a:lnTo>
                    <a:lnTo>
                      <a:pt x="12467" y="61867"/>
                    </a:lnTo>
                    <a:lnTo>
                      <a:pt x="13297" y="61438"/>
                    </a:lnTo>
                    <a:lnTo>
                      <a:pt x="13708" y="61152"/>
                    </a:lnTo>
                    <a:lnTo>
                      <a:pt x="14065" y="60876"/>
                    </a:lnTo>
                    <a:lnTo>
                      <a:pt x="14771" y="60295"/>
                    </a:lnTo>
                    <a:lnTo>
                      <a:pt x="15441" y="59670"/>
                    </a:lnTo>
                    <a:lnTo>
                      <a:pt x="16092" y="59009"/>
                    </a:lnTo>
                    <a:lnTo>
                      <a:pt x="17003" y="57964"/>
                    </a:lnTo>
                    <a:lnTo>
                      <a:pt x="18128" y="56446"/>
                    </a:lnTo>
                    <a:lnTo>
                      <a:pt x="18646" y="55643"/>
                    </a:lnTo>
                    <a:lnTo>
                      <a:pt x="19021" y="55035"/>
                    </a:lnTo>
                    <a:lnTo>
                      <a:pt x="19727" y="53785"/>
                    </a:lnTo>
                    <a:lnTo>
                      <a:pt x="20388" y="52481"/>
                    </a:lnTo>
                    <a:lnTo>
                      <a:pt x="20986" y="51133"/>
                    </a:lnTo>
                    <a:lnTo>
                      <a:pt x="21549" y="49758"/>
                    </a:lnTo>
                    <a:lnTo>
                      <a:pt x="22058" y="48365"/>
                    </a:lnTo>
                    <a:lnTo>
                      <a:pt x="22754" y="46222"/>
                    </a:lnTo>
                    <a:lnTo>
                      <a:pt x="23540" y="43346"/>
                    </a:lnTo>
                    <a:lnTo>
                      <a:pt x="24183" y="40471"/>
                    </a:lnTo>
                    <a:lnTo>
                      <a:pt x="24701" y="37667"/>
                    </a:lnTo>
                    <a:lnTo>
                      <a:pt x="25121" y="34979"/>
                    </a:lnTo>
                    <a:lnTo>
                      <a:pt x="25290" y="33702"/>
                    </a:lnTo>
                    <a:lnTo>
                      <a:pt x="25505" y="31943"/>
                    </a:lnTo>
                    <a:lnTo>
                      <a:pt x="25755" y="29290"/>
                    </a:lnTo>
                    <a:lnTo>
                      <a:pt x="25871" y="27513"/>
                    </a:lnTo>
                    <a:lnTo>
                      <a:pt x="25942" y="25745"/>
                    </a:lnTo>
                    <a:lnTo>
                      <a:pt x="25969" y="23968"/>
                    </a:lnTo>
                    <a:lnTo>
                      <a:pt x="25942" y="22191"/>
                    </a:lnTo>
                    <a:lnTo>
                      <a:pt x="25862" y="20414"/>
                    </a:lnTo>
                    <a:lnTo>
                      <a:pt x="25799" y="19530"/>
                    </a:lnTo>
                    <a:lnTo>
                      <a:pt x="25737" y="18673"/>
                    </a:lnTo>
                    <a:lnTo>
                      <a:pt x="25549" y="16958"/>
                    </a:lnTo>
                    <a:lnTo>
                      <a:pt x="25299" y="15253"/>
                    </a:lnTo>
                    <a:lnTo>
                      <a:pt x="24978" y="13556"/>
                    </a:lnTo>
                    <a:lnTo>
                      <a:pt x="24594" y="11877"/>
                    </a:lnTo>
                    <a:lnTo>
                      <a:pt x="24129" y="10216"/>
                    </a:lnTo>
                    <a:lnTo>
                      <a:pt x="23594" y="8582"/>
                    </a:lnTo>
                    <a:lnTo>
                      <a:pt x="22977" y="6966"/>
                    </a:lnTo>
                    <a:lnTo>
                      <a:pt x="22629" y="6180"/>
                    </a:lnTo>
                    <a:lnTo>
                      <a:pt x="22317" y="5456"/>
                    </a:lnTo>
                    <a:lnTo>
                      <a:pt x="21593" y="3929"/>
                    </a:lnTo>
                    <a:lnTo>
                      <a:pt x="20968" y="2804"/>
                    </a:lnTo>
                    <a:lnTo>
                      <a:pt x="20495" y="2099"/>
                    </a:lnTo>
                    <a:lnTo>
                      <a:pt x="19977" y="1456"/>
                    </a:lnTo>
                    <a:lnTo>
                      <a:pt x="19396" y="884"/>
                    </a:lnTo>
                    <a:lnTo>
                      <a:pt x="19084" y="643"/>
                    </a:lnTo>
                    <a:lnTo>
                      <a:pt x="18905" y="509"/>
                    </a:lnTo>
                    <a:lnTo>
                      <a:pt x="18557" y="313"/>
                    </a:lnTo>
                    <a:lnTo>
                      <a:pt x="18200" y="161"/>
                    </a:lnTo>
                    <a:lnTo>
                      <a:pt x="17852" y="63"/>
                    </a:lnTo>
                    <a:lnTo>
                      <a:pt x="17503" y="9"/>
                    </a:lnTo>
                    <a:lnTo>
                      <a:pt x="1716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60" name="Google Shape;760;p17"/>
              <p:cNvGrpSpPr/>
              <p:nvPr/>
            </p:nvGrpSpPr>
            <p:grpSpPr>
              <a:xfrm>
                <a:off x="7447180" y="3322694"/>
                <a:ext cx="599277" cy="1576389"/>
                <a:chOff x="7447180" y="3322694"/>
                <a:chExt cx="599277" cy="1576389"/>
              </a:xfrm>
            </p:grpSpPr>
            <p:sp>
              <p:nvSpPr>
                <p:cNvPr id="761" name="Google Shape;761;p17"/>
                <p:cNvSpPr/>
                <p:nvPr/>
              </p:nvSpPr>
              <p:spPr>
                <a:xfrm>
                  <a:off x="7447180" y="3322694"/>
                  <a:ext cx="599277" cy="15763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3" h="49803" extrusionOk="0">
                      <a:moveTo>
                        <a:pt x="13003" y="0"/>
                      </a:moveTo>
                      <a:lnTo>
                        <a:pt x="12887" y="54"/>
                      </a:lnTo>
                      <a:lnTo>
                        <a:pt x="12851" y="116"/>
                      </a:lnTo>
                      <a:lnTo>
                        <a:pt x="12440" y="1250"/>
                      </a:lnTo>
                      <a:lnTo>
                        <a:pt x="11735" y="3563"/>
                      </a:lnTo>
                      <a:lnTo>
                        <a:pt x="11127" y="5912"/>
                      </a:lnTo>
                      <a:lnTo>
                        <a:pt x="10574" y="8269"/>
                      </a:lnTo>
                      <a:lnTo>
                        <a:pt x="10324" y="9457"/>
                      </a:lnTo>
                      <a:lnTo>
                        <a:pt x="10243" y="9823"/>
                      </a:lnTo>
                      <a:lnTo>
                        <a:pt x="10163" y="10198"/>
                      </a:lnTo>
                      <a:lnTo>
                        <a:pt x="9949" y="9886"/>
                      </a:lnTo>
                      <a:lnTo>
                        <a:pt x="9743" y="9573"/>
                      </a:lnTo>
                      <a:lnTo>
                        <a:pt x="9422" y="9064"/>
                      </a:lnTo>
                      <a:lnTo>
                        <a:pt x="8823" y="8019"/>
                      </a:lnTo>
                      <a:lnTo>
                        <a:pt x="8547" y="7492"/>
                      </a:lnTo>
                      <a:lnTo>
                        <a:pt x="8306" y="7001"/>
                      </a:lnTo>
                      <a:lnTo>
                        <a:pt x="7850" y="6010"/>
                      </a:lnTo>
                      <a:lnTo>
                        <a:pt x="7645" y="5501"/>
                      </a:lnTo>
                      <a:lnTo>
                        <a:pt x="7466" y="5028"/>
                      </a:lnTo>
                      <a:lnTo>
                        <a:pt x="7198" y="4304"/>
                      </a:lnTo>
                      <a:lnTo>
                        <a:pt x="6984" y="3849"/>
                      </a:lnTo>
                      <a:lnTo>
                        <a:pt x="6859" y="3626"/>
                      </a:lnTo>
                      <a:lnTo>
                        <a:pt x="6832" y="3617"/>
                      </a:lnTo>
                      <a:lnTo>
                        <a:pt x="6814" y="3635"/>
                      </a:lnTo>
                      <a:lnTo>
                        <a:pt x="6814" y="3902"/>
                      </a:lnTo>
                      <a:lnTo>
                        <a:pt x="6868" y="4429"/>
                      </a:lnTo>
                      <a:lnTo>
                        <a:pt x="7055" y="5242"/>
                      </a:lnTo>
                      <a:lnTo>
                        <a:pt x="7457" y="6322"/>
                      </a:lnTo>
                      <a:lnTo>
                        <a:pt x="7922" y="7340"/>
                      </a:lnTo>
                      <a:lnTo>
                        <a:pt x="8154" y="7805"/>
                      </a:lnTo>
                      <a:lnTo>
                        <a:pt x="8386" y="8278"/>
                      </a:lnTo>
                      <a:lnTo>
                        <a:pt x="8895" y="9198"/>
                      </a:lnTo>
                      <a:lnTo>
                        <a:pt x="9163" y="9653"/>
                      </a:lnTo>
                      <a:lnTo>
                        <a:pt x="9350" y="9975"/>
                      </a:lnTo>
                      <a:lnTo>
                        <a:pt x="9770" y="10609"/>
                      </a:lnTo>
                      <a:lnTo>
                        <a:pt x="10020" y="10886"/>
                      </a:lnTo>
                      <a:lnTo>
                        <a:pt x="9609" y="12913"/>
                      </a:lnTo>
                      <a:lnTo>
                        <a:pt x="8877" y="16985"/>
                      </a:lnTo>
                      <a:lnTo>
                        <a:pt x="8556" y="19030"/>
                      </a:lnTo>
                      <a:lnTo>
                        <a:pt x="8189" y="21459"/>
                      </a:lnTo>
                      <a:lnTo>
                        <a:pt x="7582" y="26326"/>
                      </a:lnTo>
                      <a:lnTo>
                        <a:pt x="7100" y="31210"/>
                      </a:lnTo>
                      <a:lnTo>
                        <a:pt x="6761" y="36104"/>
                      </a:lnTo>
                      <a:lnTo>
                        <a:pt x="6645" y="38560"/>
                      </a:lnTo>
                      <a:lnTo>
                        <a:pt x="6564" y="40747"/>
                      </a:lnTo>
                      <a:lnTo>
                        <a:pt x="6520" y="42944"/>
                      </a:lnTo>
                      <a:lnTo>
                        <a:pt x="5957" y="42516"/>
                      </a:lnTo>
                      <a:lnTo>
                        <a:pt x="4876" y="41631"/>
                      </a:lnTo>
                      <a:lnTo>
                        <a:pt x="3876" y="40676"/>
                      </a:lnTo>
                      <a:lnTo>
                        <a:pt x="3180" y="39890"/>
                      </a:lnTo>
                      <a:lnTo>
                        <a:pt x="2742" y="39328"/>
                      </a:lnTo>
                      <a:lnTo>
                        <a:pt x="2546" y="39033"/>
                      </a:lnTo>
                      <a:lnTo>
                        <a:pt x="2314" y="38685"/>
                      </a:lnTo>
                      <a:lnTo>
                        <a:pt x="1885" y="37961"/>
                      </a:lnTo>
                      <a:lnTo>
                        <a:pt x="1501" y="37220"/>
                      </a:lnTo>
                      <a:lnTo>
                        <a:pt x="1162" y="36452"/>
                      </a:lnTo>
                      <a:lnTo>
                        <a:pt x="1010" y="36059"/>
                      </a:lnTo>
                      <a:lnTo>
                        <a:pt x="885" y="35684"/>
                      </a:lnTo>
                      <a:lnTo>
                        <a:pt x="670" y="34916"/>
                      </a:lnTo>
                      <a:lnTo>
                        <a:pt x="394" y="33755"/>
                      </a:lnTo>
                      <a:lnTo>
                        <a:pt x="179" y="32987"/>
                      </a:lnTo>
                      <a:lnTo>
                        <a:pt x="152" y="32943"/>
                      </a:lnTo>
                      <a:lnTo>
                        <a:pt x="45" y="32960"/>
                      </a:lnTo>
                      <a:lnTo>
                        <a:pt x="19" y="33014"/>
                      </a:lnTo>
                      <a:lnTo>
                        <a:pt x="1" y="33416"/>
                      </a:lnTo>
                      <a:lnTo>
                        <a:pt x="36" y="34246"/>
                      </a:lnTo>
                      <a:lnTo>
                        <a:pt x="161" y="35077"/>
                      </a:lnTo>
                      <a:lnTo>
                        <a:pt x="367" y="35898"/>
                      </a:lnTo>
                      <a:lnTo>
                        <a:pt x="635" y="36711"/>
                      </a:lnTo>
                      <a:lnTo>
                        <a:pt x="956" y="37506"/>
                      </a:lnTo>
                      <a:lnTo>
                        <a:pt x="1331" y="38265"/>
                      </a:lnTo>
                      <a:lnTo>
                        <a:pt x="1733" y="38988"/>
                      </a:lnTo>
                      <a:lnTo>
                        <a:pt x="1947" y="39319"/>
                      </a:lnTo>
                      <a:lnTo>
                        <a:pt x="2376" y="39962"/>
                      </a:lnTo>
                      <a:lnTo>
                        <a:pt x="3117" y="40890"/>
                      </a:lnTo>
                      <a:lnTo>
                        <a:pt x="3653" y="41480"/>
                      </a:lnTo>
                      <a:lnTo>
                        <a:pt x="4225" y="42033"/>
                      </a:lnTo>
                      <a:lnTo>
                        <a:pt x="4832" y="42542"/>
                      </a:lnTo>
                      <a:lnTo>
                        <a:pt x="5475" y="42998"/>
                      </a:lnTo>
                      <a:lnTo>
                        <a:pt x="6153" y="43391"/>
                      </a:lnTo>
                      <a:lnTo>
                        <a:pt x="6502" y="43560"/>
                      </a:lnTo>
                      <a:lnTo>
                        <a:pt x="6484" y="45007"/>
                      </a:lnTo>
                      <a:lnTo>
                        <a:pt x="6493" y="47909"/>
                      </a:lnTo>
                      <a:lnTo>
                        <a:pt x="6520" y="49356"/>
                      </a:lnTo>
                      <a:lnTo>
                        <a:pt x="6511" y="49445"/>
                      </a:lnTo>
                      <a:lnTo>
                        <a:pt x="6555" y="49606"/>
                      </a:lnTo>
                      <a:lnTo>
                        <a:pt x="6662" y="49722"/>
                      </a:lnTo>
                      <a:lnTo>
                        <a:pt x="6814" y="49785"/>
                      </a:lnTo>
                      <a:lnTo>
                        <a:pt x="6975" y="49802"/>
                      </a:lnTo>
                      <a:lnTo>
                        <a:pt x="7136" y="49776"/>
                      </a:lnTo>
                      <a:lnTo>
                        <a:pt x="7270" y="49686"/>
                      </a:lnTo>
                      <a:lnTo>
                        <a:pt x="7341" y="49543"/>
                      </a:lnTo>
                      <a:lnTo>
                        <a:pt x="7350" y="49445"/>
                      </a:lnTo>
                      <a:lnTo>
                        <a:pt x="7341" y="47525"/>
                      </a:lnTo>
                      <a:lnTo>
                        <a:pt x="7386" y="43676"/>
                      </a:lnTo>
                      <a:lnTo>
                        <a:pt x="7511" y="39837"/>
                      </a:lnTo>
                      <a:lnTo>
                        <a:pt x="7716" y="36006"/>
                      </a:lnTo>
                      <a:lnTo>
                        <a:pt x="7993" y="32175"/>
                      </a:lnTo>
                      <a:lnTo>
                        <a:pt x="8350" y="28362"/>
                      </a:lnTo>
                      <a:lnTo>
                        <a:pt x="8788" y="24548"/>
                      </a:lnTo>
                      <a:lnTo>
                        <a:pt x="9297" y="20744"/>
                      </a:lnTo>
                      <a:lnTo>
                        <a:pt x="9583" y="18842"/>
                      </a:lnTo>
                      <a:lnTo>
                        <a:pt x="9636" y="18878"/>
                      </a:lnTo>
                      <a:lnTo>
                        <a:pt x="9752" y="18887"/>
                      </a:lnTo>
                      <a:lnTo>
                        <a:pt x="9815" y="18860"/>
                      </a:lnTo>
                      <a:lnTo>
                        <a:pt x="10172" y="18637"/>
                      </a:lnTo>
                      <a:lnTo>
                        <a:pt x="10859" y="18137"/>
                      </a:lnTo>
                      <a:lnTo>
                        <a:pt x="11860" y="17333"/>
                      </a:lnTo>
                      <a:lnTo>
                        <a:pt x="13119" y="16154"/>
                      </a:lnTo>
                      <a:lnTo>
                        <a:pt x="14315" y="14922"/>
                      </a:lnTo>
                      <a:lnTo>
                        <a:pt x="14887" y="14297"/>
                      </a:lnTo>
                      <a:lnTo>
                        <a:pt x="15449" y="13681"/>
                      </a:lnTo>
                      <a:lnTo>
                        <a:pt x="16584" y="12386"/>
                      </a:lnTo>
                      <a:lnTo>
                        <a:pt x="17387" y="11359"/>
                      </a:lnTo>
                      <a:lnTo>
                        <a:pt x="17878" y="10654"/>
                      </a:lnTo>
                      <a:lnTo>
                        <a:pt x="18334" y="9930"/>
                      </a:lnTo>
                      <a:lnTo>
                        <a:pt x="18736" y="9180"/>
                      </a:lnTo>
                      <a:lnTo>
                        <a:pt x="18905" y="8805"/>
                      </a:lnTo>
                      <a:lnTo>
                        <a:pt x="18932" y="8716"/>
                      </a:lnTo>
                      <a:lnTo>
                        <a:pt x="18879" y="8573"/>
                      </a:lnTo>
                      <a:lnTo>
                        <a:pt x="18736" y="8501"/>
                      </a:lnTo>
                      <a:lnTo>
                        <a:pt x="18584" y="8519"/>
                      </a:lnTo>
                      <a:lnTo>
                        <a:pt x="18512" y="8582"/>
                      </a:lnTo>
                      <a:lnTo>
                        <a:pt x="18236" y="8903"/>
                      </a:lnTo>
                      <a:lnTo>
                        <a:pt x="17727" y="9564"/>
                      </a:lnTo>
                      <a:lnTo>
                        <a:pt x="16985" y="10600"/>
                      </a:lnTo>
                      <a:lnTo>
                        <a:pt x="16494" y="11279"/>
                      </a:lnTo>
                      <a:lnTo>
                        <a:pt x="15976" y="11948"/>
                      </a:lnTo>
                      <a:lnTo>
                        <a:pt x="14905" y="13252"/>
                      </a:lnTo>
                      <a:lnTo>
                        <a:pt x="14351" y="13886"/>
                      </a:lnTo>
                      <a:lnTo>
                        <a:pt x="13824" y="14467"/>
                      </a:lnTo>
                      <a:lnTo>
                        <a:pt x="12735" y="15574"/>
                      </a:lnTo>
                      <a:lnTo>
                        <a:pt x="11056" y="17172"/>
                      </a:lnTo>
                      <a:lnTo>
                        <a:pt x="9940" y="18244"/>
                      </a:lnTo>
                      <a:lnTo>
                        <a:pt x="9949" y="18155"/>
                      </a:lnTo>
                      <a:lnTo>
                        <a:pt x="9958" y="18056"/>
                      </a:lnTo>
                      <a:lnTo>
                        <a:pt x="9940" y="18030"/>
                      </a:lnTo>
                      <a:lnTo>
                        <a:pt x="9913" y="18047"/>
                      </a:lnTo>
                      <a:lnTo>
                        <a:pt x="9752" y="18306"/>
                      </a:lnTo>
                      <a:lnTo>
                        <a:pt x="9636" y="18485"/>
                      </a:lnTo>
                      <a:lnTo>
                        <a:pt x="9940" y="16583"/>
                      </a:lnTo>
                      <a:lnTo>
                        <a:pt x="10609" y="12788"/>
                      </a:lnTo>
                      <a:lnTo>
                        <a:pt x="10985" y="10886"/>
                      </a:lnTo>
                      <a:lnTo>
                        <a:pt x="11538" y="8216"/>
                      </a:lnTo>
                      <a:lnTo>
                        <a:pt x="12422" y="4224"/>
                      </a:lnTo>
                      <a:lnTo>
                        <a:pt x="12967" y="1545"/>
                      </a:lnTo>
                      <a:lnTo>
                        <a:pt x="13208" y="205"/>
                      </a:lnTo>
                      <a:lnTo>
                        <a:pt x="13208" y="134"/>
                      </a:lnTo>
                      <a:lnTo>
                        <a:pt x="13128" y="36"/>
                      </a:lnTo>
                      <a:lnTo>
                        <a:pt x="13003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2" name="Google Shape;762;p17"/>
                <p:cNvSpPr/>
                <p:nvPr/>
              </p:nvSpPr>
              <p:spPr>
                <a:xfrm>
                  <a:off x="7501172" y="3852299"/>
                  <a:ext cx="160573" cy="364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3" h="11512" extrusionOk="0">
                      <a:moveTo>
                        <a:pt x="99" y="1"/>
                      </a:moveTo>
                      <a:lnTo>
                        <a:pt x="72" y="37"/>
                      </a:lnTo>
                      <a:lnTo>
                        <a:pt x="18" y="412"/>
                      </a:lnTo>
                      <a:lnTo>
                        <a:pt x="0" y="1188"/>
                      </a:lnTo>
                      <a:lnTo>
                        <a:pt x="63" y="1992"/>
                      </a:lnTo>
                      <a:lnTo>
                        <a:pt x="197" y="2796"/>
                      </a:lnTo>
                      <a:lnTo>
                        <a:pt x="500" y="4001"/>
                      </a:lnTo>
                      <a:lnTo>
                        <a:pt x="1036" y="5537"/>
                      </a:lnTo>
                      <a:lnTo>
                        <a:pt x="1322" y="6234"/>
                      </a:lnTo>
                      <a:lnTo>
                        <a:pt x="1626" y="6966"/>
                      </a:lnTo>
                      <a:lnTo>
                        <a:pt x="2358" y="8368"/>
                      </a:lnTo>
                      <a:lnTo>
                        <a:pt x="2769" y="9038"/>
                      </a:lnTo>
                      <a:lnTo>
                        <a:pt x="2983" y="9368"/>
                      </a:lnTo>
                      <a:lnTo>
                        <a:pt x="3447" y="10056"/>
                      </a:lnTo>
                      <a:lnTo>
                        <a:pt x="3965" y="10717"/>
                      </a:lnTo>
                      <a:lnTo>
                        <a:pt x="4412" y="11136"/>
                      </a:lnTo>
                      <a:lnTo>
                        <a:pt x="4733" y="11386"/>
                      </a:lnTo>
                      <a:lnTo>
                        <a:pt x="4903" y="11485"/>
                      </a:lnTo>
                      <a:lnTo>
                        <a:pt x="4965" y="11511"/>
                      </a:lnTo>
                      <a:lnTo>
                        <a:pt x="5055" y="11467"/>
                      </a:lnTo>
                      <a:lnTo>
                        <a:pt x="5072" y="11404"/>
                      </a:lnTo>
                      <a:lnTo>
                        <a:pt x="5064" y="11360"/>
                      </a:lnTo>
                      <a:lnTo>
                        <a:pt x="4903" y="11029"/>
                      </a:lnTo>
                      <a:lnTo>
                        <a:pt x="4501" y="10404"/>
                      </a:lnTo>
                      <a:lnTo>
                        <a:pt x="3813" y="9511"/>
                      </a:lnTo>
                      <a:lnTo>
                        <a:pt x="3385" y="8904"/>
                      </a:lnTo>
                      <a:lnTo>
                        <a:pt x="2938" y="8216"/>
                      </a:lnTo>
                      <a:lnTo>
                        <a:pt x="2152" y="6779"/>
                      </a:lnTo>
                      <a:lnTo>
                        <a:pt x="1813" y="6037"/>
                      </a:lnTo>
                      <a:lnTo>
                        <a:pt x="1483" y="5278"/>
                      </a:lnTo>
                      <a:lnTo>
                        <a:pt x="947" y="3716"/>
                      </a:lnTo>
                      <a:lnTo>
                        <a:pt x="741" y="2921"/>
                      </a:lnTo>
                      <a:lnTo>
                        <a:pt x="581" y="2198"/>
                      </a:lnTo>
                      <a:lnTo>
                        <a:pt x="393" y="1108"/>
                      </a:lnTo>
                      <a:lnTo>
                        <a:pt x="232" y="385"/>
                      </a:lnTo>
                      <a:lnTo>
                        <a:pt x="125" y="28"/>
                      </a:lnTo>
                      <a:lnTo>
                        <a:pt x="99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3" name="Google Shape;763;p17"/>
                <p:cNvSpPr/>
                <p:nvPr/>
              </p:nvSpPr>
              <p:spPr>
                <a:xfrm>
                  <a:off x="7710873" y="4001522"/>
                  <a:ext cx="302756" cy="426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5" h="13485" extrusionOk="0">
                      <a:moveTo>
                        <a:pt x="9368" y="1"/>
                      </a:moveTo>
                      <a:lnTo>
                        <a:pt x="9234" y="54"/>
                      </a:lnTo>
                      <a:lnTo>
                        <a:pt x="9189" y="126"/>
                      </a:lnTo>
                      <a:lnTo>
                        <a:pt x="8734" y="1072"/>
                      </a:lnTo>
                      <a:lnTo>
                        <a:pt x="7805" y="2939"/>
                      </a:lnTo>
                      <a:lnTo>
                        <a:pt x="6814" y="4778"/>
                      </a:lnTo>
                      <a:lnTo>
                        <a:pt x="5724" y="6564"/>
                      </a:lnTo>
                      <a:lnTo>
                        <a:pt x="5126" y="7422"/>
                      </a:lnTo>
                      <a:lnTo>
                        <a:pt x="4537" y="8234"/>
                      </a:lnTo>
                      <a:lnTo>
                        <a:pt x="3278" y="9779"/>
                      </a:lnTo>
                      <a:lnTo>
                        <a:pt x="2617" y="10529"/>
                      </a:lnTo>
                      <a:lnTo>
                        <a:pt x="1867" y="11342"/>
                      </a:lnTo>
                      <a:lnTo>
                        <a:pt x="1081" y="12128"/>
                      </a:lnTo>
                      <a:lnTo>
                        <a:pt x="777" y="12404"/>
                      </a:lnTo>
                      <a:lnTo>
                        <a:pt x="331" y="12833"/>
                      </a:lnTo>
                      <a:lnTo>
                        <a:pt x="90" y="13155"/>
                      </a:lnTo>
                      <a:lnTo>
                        <a:pt x="9" y="13342"/>
                      </a:lnTo>
                      <a:lnTo>
                        <a:pt x="0" y="13396"/>
                      </a:lnTo>
                      <a:lnTo>
                        <a:pt x="63" y="13485"/>
                      </a:lnTo>
                      <a:lnTo>
                        <a:pt x="116" y="13485"/>
                      </a:lnTo>
                      <a:lnTo>
                        <a:pt x="313" y="13431"/>
                      </a:lnTo>
                      <a:lnTo>
                        <a:pt x="688" y="13253"/>
                      </a:lnTo>
                      <a:lnTo>
                        <a:pt x="1242" y="12878"/>
                      </a:lnTo>
                      <a:lnTo>
                        <a:pt x="2269" y="11878"/>
                      </a:lnTo>
                      <a:lnTo>
                        <a:pt x="2840" y="11270"/>
                      </a:lnTo>
                      <a:lnTo>
                        <a:pt x="3224" y="10869"/>
                      </a:lnTo>
                      <a:lnTo>
                        <a:pt x="3974" y="10047"/>
                      </a:lnTo>
                      <a:lnTo>
                        <a:pt x="5046" y="8761"/>
                      </a:lnTo>
                      <a:lnTo>
                        <a:pt x="5707" y="7859"/>
                      </a:lnTo>
                      <a:lnTo>
                        <a:pt x="6323" y="6984"/>
                      </a:lnTo>
                      <a:lnTo>
                        <a:pt x="7189" y="5636"/>
                      </a:lnTo>
                      <a:lnTo>
                        <a:pt x="7725" y="4707"/>
                      </a:lnTo>
                      <a:lnTo>
                        <a:pt x="8216" y="3760"/>
                      </a:lnTo>
                      <a:lnTo>
                        <a:pt x="8662" y="2796"/>
                      </a:lnTo>
                      <a:lnTo>
                        <a:pt x="9064" y="1805"/>
                      </a:lnTo>
                      <a:lnTo>
                        <a:pt x="9404" y="787"/>
                      </a:lnTo>
                      <a:lnTo>
                        <a:pt x="9555" y="278"/>
                      </a:lnTo>
                      <a:lnTo>
                        <a:pt x="9564" y="188"/>
                      </a:lnTo>
                      <a:lnTo>
                        <a:pt x="9502" y="54"/>
                      </a:lnTo>
                      <a:lnTo>
                        <a:pt x="9368" y="1"/>
                      </a:lnTo>
                      <a:close/>
                    </a:path>
                  </a:pathLst>
                </a:custGeom>
                <a:solidFill>
                  <a:srgbClr val="EB5F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64" name="Google Shape;764;p17"/>
            <p:cNvGrpSpPr/>
            <p:nvPr/>
          </p:nvGrpSpPr>
          <p:grpSpPr>
            <a:xfrm>
              <a:off x="7731986" y="3670387"/>
              <a:ext cx="1216421" cy="2107722"/>
              <a:chOff x="7758346" y="3365641"/>
              <a:chExt cx="1146485" cy="1986543"/>
            </a:xfrm>
          </p:grpSpPr>
          <p:sp>
            <p:nvSpPr>
              <p:cNvPr id="765" name="Google Shape;765;p17"/>
              <p:cNvSpPr/>
              <p:nvPr/>
            </p:nvSpPr>
            <p:spPr>
              <a:xfrm>
                <a:off x="7758346" y="3365641"/>
                <a:ext cx="1146485" cy="1986543"/>
              </a:xfrm>
              <a:custGeom>
                <a:avLst/>
                <a:gdLst/>
                <a:ahLst/>
                <a:cxnLst/>
                <a:rect l="l" t="t" r="r" b="b"/>
                <a:pathLst>
                  <a:path w="36221" h="62761" extrusionOk="0">
                    <a:moveTo>
                      <a:pt x="31372" y="0"/>
                    </a:moveTo>
                    <a:lnTo>
                      <a:pt x="30639" y="54"/>
                    </a:lnTo>
                    <a:lnTo>
                      <a:pt x="29898" y="242"/>
                    </a:lnTo>
                    <a:lnTo>
                      <a:pt x="29175" y="554"/>
                    </a:lnTo>
                    <a:lnTo>
                      <a:pt x="28460" y="956"/>
                    </a:lnTo>
                    <a:lnTo>
                      <a:pt x="28121" y="1188"/>
                    </a:lnTo>
                    <a:lnTo>
                      <a:pt x="27353" y="1751"/>
                    </a:lnTo>
                    <a:lnTo>
                      <a:pt x="25835" y="2894"/>
                    </a:lnTo>
                    <a:lnTo>
                      <a:pt x="24353" y="4099"/>
                    </a:lnTo>
                    <a:lnTo>
                      <a:pt x="22906" y="5341"/>
                    </a:lnTo>
                    <a:lnTo>
                      <a:pt x="21495" y="6626"/>
                    </a:lnTo>
                    <a:lnTo>
                      <a:pt x="20120" y="7948"/>
                    </a:lnTo>
                    <a:lnTo>
                      <a:pt x="18789" y="9323"/>
                    </a:lnTo>
                    <a:lnTo>
                      <a:pt x="17494" y="10725"/>
                    </a:lnTo>
                    <a:lnTo>
                      <a:pt x="16235" y="12163"/>
                    </a:lnTo>
                    <a:lnTo>
                      <a:pt x="15021" y="13645"/>
                    </a:lnTo>
                    <a:lnTo>
                      <a:pt x="13851" y="15155"/>
                    </a:lnTo>
                    <a:lnTo>
                      <a:pt x="12717" y="16690"/>
                    </a:lnTo>
                    <a:lnTo>
                      <a:pt x="11627" y="18262"/>
                    </a:lnTo>
                    <a:lnTo>
                      <a:pt x="10583" y="19852"/>
                    </a:lnTo>
                    <a:lnTo>
                      <a:pt x="9582" y="21477"/>
                    </a:lnTo>
                    <a:lnTo>
                      <a:pt x="8627" y="23120"/>
                    </a:lnTo>
                    <a:lnTo>
                      <a:pt x="8163" y="23951"/>
                    </a:lnTo>
                    <a:lnTo>
                      <a:pt x="7707" y="24799"/>
                    </a:lnTo>
                    <a:lnTo>
                      <a:pt x="6832" y="26513"/>
                    </a:lnTo>
                    <a:lnTo>
                      <a:pt x="6001" y="28264"/>
                    </a:lnTo>
                    <a:lnTo>
                      <a:pt x="5216" y="30023"/>
                    </a:lnTo>
                    <a:lnTo>
                      <a:pt x="4483" y="31809"/>
                    </a:lnTo>
                    <a:lnTo>
                      <a:pt x="3805" y="33622"/>
                    </a:lnTo>
                    <a:lnTo>
                      <a:pt x="3180" y="35443"/>
                    </a:lnTo>
                    <a:lnTo>
                      <a:pt x="2608" y="37283"/>
                    </a:lnTo>
                    <a:lnTo>
                      <a:pt x="2340" y="38212"/>
                    </a:lnTo>
                    <a:lnTo>
                      <a:pt x="1813" y="40060"/>
                    </a:lnTo>
                    <a:lnTo>
                      <a:pt x="1054" y="42918"/>
                    </a:lnTo>
                    <a:lnTo>
                      <a:pt x="617" y="44856"/>
                    </a:lnTo>
                    <a:lnTo>
                      <a:pt x="268" y="46820"/>
                    </a:lnTo>
                    <a:lnTo>
                      <a:pt x="54" y="48785"/>
                    </a:lnTo>
                    <a:lnTo>
                      <a:pt x="1" y="50267"/>
                    </a:lnTo>
                    <a:lnTo>
                      <a:pt x="27" y="51249"/>
                    </a:lnTo>
                    <a:lnTo>
                      <a:pt x="99" y="52223"/>
                    </a:lnTo>
                    <a:lnTo>
                      <a:pt x="233" y="53205"/>
                    </a:lnTo>
                    <a:lnTo>
                      <a:pt x="322" y="53687"/>
                    </a:lnTo>
                    <a:lnTo>
                      <a:pt x="411" y="54116"/>
                    </a:lnTo>
                    <a:lnTo>
                      <a:pt x="661" y="54991"/>
                    </a:lnTo>
                    <a:lnTo>
                      <a:pt x="983" y="55893"/>
                    </a:lnTo>
                    <a:lnTo>
                      <a:pt x="1376" y="56786"/>
                    </a:lnTo>
                    <a:lnTo>
                      <a:pt x="1840" y="57679"/>
                    </a:lnTo>
                    <a:lnTo>
                      <a:pt x="2367" y="58545"/>
                    </a:lnTo>
                    <a:lnTo>
                      <a:pt x="2956" y="59367"/>
                    </a:lnTo>
                    <a:lnTo>
                      <a:pt x="3608" y="60135"/>
                    </a:lnTo>
                    <a:lnTo>
                      <a:pt x="4305" y="60831"/>
                    </a:lnTo>
                    <a:lnTo>
                      <a:pt x="5055" y="61447"/>
                    </a:lnTo>
                    <a:lnTo>
                      <a:pt x="5859" y="61956"/>
                    </a:lnTo>
                    <a:lnTo>
                      <a:pt x="6698" y="62358"/>
                    </a:lnTo>
                    <a:lnTo>
                      <a:pt x="7582" y="62626"/>
                    </a:lnTo>
                    <a:lnTo>
                      <a:pt x="8502" y="62760"/>
                    </a:lnTo>
                    <a:lnTo>
                      <a:pt x="9207" y="62742"/>
                    </a:lnTo>
                    <a:lnTo>
                      <a:pt x="9690" y="62689"/>
                    </a:lnTo>
                    <a:lnTo>
                      <a:pt x="10181" y="62581"/>
                    </a:lnTo>
                    <a:lnTo>
                      <a:pt x="10681" y="62439"/>
                    </a:lnTo>
                    <a:lnTo>
                      <a:pt x="10931" y="62340"/>
                    </a:lnTo>
                    <a:lnTo>
                      <a:pt x="11386" y="62162"/>
                    </a:lnTo>
                    <a:lnTo>
                      <a:pt x="12279" y="61751"/>
                    </a:lnTo>
                    <a:lnTo>
                      <a:pt x="13154" y="61304"/>
                    </a:lnTo>
                    <a:lnTo>
                      <a:pt x="14003" y="60804"/>
                    </a:lnTo>
                    <a:lnTo>
                      <a:pt x="14842" y="60260"/>
                    </a:lnTo>
                    <a:lnTo>
                      <a:pt x="15655" y="59679"/>
                    </a:lnTo>
                    <a:lnTo>
                      <a:pt x="16851" y="58733"/>
                    </a:lnTo>
                    <a:lnTo>
                      <a:pt x="17610" y="58054"/>
                    </a:lnTo>
                    <a:lnTo>
                      <a:pt x="18173" y="57527"/>
                    </a:lnTo>
                    <a:lnTo>
                      <a:pt x="19262" y="56429"/>
                    </a:lnTo>
                    <a:lnTo>
                      <a:pt x="20307" y="55268"/>
                    </a:lnTo>
                    <a:lnTo>
                      <a:pt x="21316" y="54053"/>
                    </a:lnTo>
                    <a:lnTo>
                      <a:pt x="22281" y="52785"/>
                    </a:lnTo>
                    <a:lnTo>
                      <a:pt x="23210" y="51490"/>
                    </a:lnTo>
                    <a:lnTo>
                      <a:pt x="24103" y="50151"/>
                    </a:lnTo>
                    <a:lnTo>
                      <a:pt x="24960" y="48785"/>
                    </a:lnTo>
                    <a:lnTo>
                      <a:pt x="26165" y="46713"/>
                    </a:lnTo>
                    <a:lnTo>
                      <a:pt x="27648" y="43936"/>
                    </a:lnTo>
                    <a:lnTo>
                      <a:pt x="28987" y="41176"/>
                    </a:lnTo>
                    <a:lnTo>
                      <a:pt x="30184" y="38515"/>
                    </a:lnTo>
                    <a:lnTo>
                      <a:pt x="30729" y="37247"/>
                    </a:lnTo>
                    <a:lnTo>
                      <a:pt x="31452" y="35488"/>
                    </a:lnTo>
                    <a:lnTo>
                      <a:pt x="32461" y="32818"/>
                    </a:lnTo>
                    <a:lnTo>
                      <a:pt x="33086" y="31014"/>
                    </a:lnTo>
                    <a:lnTo>
                      <a:pt x="33667" y="29192"/>
                    </a:lnTo>
                    <a:lnTo>
                      <a:pt x="34193" y="27371"/>
                    </a:lnTo>
                    <a:lnTo>
                      <a:pt x="34676" y="25522"/>
                    </a:lnTo>
                    <a:lnTo>
                      <a:pt x="35104" y="23665"/>
                    </a:lnTo>
                    <a:lnTo>
                      <a:pt x="35292" y="22736"/>
                    </a:lnTo>
                    <a:lnTo>
                      <a:pt x="35461" y="21825"/>
                    </a:lnTo>
                    <a:lnTo>
                      <a:pt x="35756" y="20004"/>
                    </a:lnTo>
                    <a:lnTo>
                      <a:pt x="35979" y="18164"/>
                    </a:lnTo>
                    <a:lnTo>
                      <a:pt x="36140" y="16315"/>
                    </a:lnTo>
                    <a:lnTo>
                      <a:pt x="36220" y="14476"/>
                    </a:lnTo>
                    <a:lnTo>
                      <a:pt x="36212" y="12627"/>
                    </a:lnTo>
                    <a:lnTo>
                      <a:pt x="36122" y="10779"/>
                    </a:lnTo>
                    <a:lnTo>
                      <a:pt x="35944" y="8939"/>
                    </a:lnTo>
                    <a:lnTo>
                      <a:pt x="35810" y="8020"/>
                    </a:lnTo>
                    <a:lnTo>
                      <a:pt x="35685" y="7189"/>
                    </a:lnTo>
                    <a:lnTo>
                      <a:pt x="35381" y="5403"/>
                    </a:lnTo>
                    <a:lnTo>
                      <a:pt x="35051" y="4064"/>
                    </a:lnTo>
                    <a:lnTo>
                      <a:pt x="34765" y="3197"/>
                    </a:lnTo>
                    <a:lnTo>
                      <a:pt x="34408" y="2376"/>
                    </a:lnTo>
                    <a:lnTo>
                      <a:pt x="33970" y="1626"/>
                    </a:lnTo>
                    <a:lnTo>
                      <a:pt x="33720" y="1286"/>
                    </a:lnTo>
                    <a:lnTo>
                      <a:pt x="33568" y="1099"/>
                    </a:lnTo>
                    <a:lnTo>
                      <a:pt x="33265" y="786"/>
                    </a:lnTo>
                    <a:lnTo>
                      <a:pt x="32943" y="536"/>
                    </a:lnTo>
                    <a:lnTo>
                      <a:pt x="32613" y="331"/>
                    </a:lnTo>
                    <a:lnTo>
                      <a:pt x="32265" y="179"/>
                    </a:lnTo>
                    <a:lnTo>
                      <a:pt x="31916" y="81"/>
                    </a:lnTo>
                    <a:lnTo>
                      <a:pt x="3137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66" name="Google Shape;766;p17"/>
              <p:cNvGrpSpPr/>
              <p:nvPr/>
            </p:nvGrpSpPr>
            <p:grpSpPr>
              <a:xfrm>
                <a:off x="7916334" y="3709312"/>
                <a:ext cx="852813" cy="1576674"/>
                <a:chOff x="7916334" y="3709312"/>
                <a:chExt cx="852813" cy="1576674"/>
              </a:xfrm>
            </p:grpSpPr>
            <p:sp>
              <p:nvSpPr>
                <p:cNvPr id="767" name="Google Shape;767;p17"/>
                <p:cNvSpPr/>
                <p:nvPr/>
              </p:nvSpPr>
              <p:spPr>
                <a:xfrm>
                  <a:off x="7916334" y="3709312"/>
                  <a:ext cx="852813" cy="1576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43" h="49812" extrusionOk="0">
                      <a:moveTo>
                        <a:pt x="23290" y="0"/>
                      </a:moveTo>
                      <a:lnTo>
                        <a:pt x="23156" y="18"/>
                      </a:lnTo>
                      <a:lnTo>
                        <a:pt x="23102" y="72"/>
                      </a:lnTo>
                      <a:lnTo>
                        <a:pt x="22352" y="1134"/>
                      </a:lnTo>
                      <a:lnTo>
                        <a:pt x="20959" y="3331"/>
                      </a:lnTo>
                      <a:lnTo>
                        <a:pt x="19664" y="5581"/>
                      </a:lnTo>
                      <a:lnTo>
                        <a:pt x="18423" y="7868"/>
                      </a:lnTo>
                      <a:lnTo>
                        <a:pt x="17825" y="9011"/>
                      </a:lnTo>
                      <a:lnTo>
                        <a:pt x="17637" y="9377"/>
                      </a:lnTo>
                      <a:lnTo>
                        <a:pt x="17450" y="9734"/>
                      </a:lnTo>
                      <a:lnTo>
                        <a:pt x="17325" y="9350"/>
                      </a:lnTo>
                      <a:lnTo>
                        <a:pt x="17191" y="8975"/>
                      </a:lnTo>
                      <a:lnTo>
                        <a:pt x="17003" y="8359"/>
                      </a:lnTo>
                      <a:lnTo>
                        <a:pt x="16682" y="7108"/>
                      </a:lnTo>
                      <a:lnTo>
                        <a:pt x="16548" y="6474"/>
                      </a:lnTo>
                      <a:lnTo>
                        <a:pt x="16440" y="5903"/>
                      </a:lnTo>
                      <a:lnTo>
                        <a:pt x="16253" y="4742"/>
                      </a:lnTo>
                      <a:lnTo>
                        <a:pt x="16182" y="4162"/>
                      </a:lnTo>
                      <a:lnTo>
                        <a:pt x="16128" y="3617"/>
                      </a:lnTo>
                      <a:lnTo>
                        <a:pt x="16065" y="2804"/>
                      </a:lnTo>
                      <a:lnTo>
                        <a:pt x="15976" y="2268"/>
                      </a:lnTo>
                      <a:lnTo>
                        <a:pt x="15896" y="2001"/>
                      </a:lnTo>
                      <a:lnTo>
                        <a:pt x="15878" y="1983"/>
                      </a:lnTo>
                      <a:lnTo>
                        <a:pt x="15851" y="2001"/>
                      </a:lnTo>
                      <a:lnTo>
                        <a:pt x="15780" y="2268"/>
                      </a:lnTo>
                      <a:lnTo>
                        <a:pt x="15681" y="2840"/>
                      </a:lnTo>
                      <a:lnTo>
                        <a:pt x="15655" y="3429"/>
                      </a:lnTo>
                      <a:lnTo>
                        <a:pt x="15664" y="4037"/>
                      </a:lnTo>
                      <a:lnTo>
                        <a:pt x="15753" y="4956"/>
                      </a:lnTo>
                      <a:lnTo>
                        <a:pt x="15949" y="6144"/>
                      </a:lnTo>
                      <a:lnTo>
                        <a:pt x="16048" y="6698"/>
                      </a:lnTo>
                      <a:lnTo>
                        <a:pt x="16155" y="7251"/>
                      </a:lnTo>
                      <a:lnTo>
                        <a:pt x="16423" y="8350"/>
                      </a:lnTo>
                      <a:lnTo>
                        <a:pt x="16565" y="8894"/>
                      </a:lnTo>
                      <a:lnTo>
                        <a:pt x="16673" y="9278"/>
                      </a:lnTo>
                      <a:lnTo>
                        <a:pt x="16932" y="10055"/>
                      </a:lnTo>
                      <a:lnTo>
                        <a:pt x="17110" y="10413"/>
                      </a:lnTo>
                      <a:lnTo>
                        <a:pt x="16110" y="12395"/>
                      </a:lnTo>
                      <a:lnTo>
                        <a:pt x="14190" y="16396"/>
                      </a:lnTo>
                      <a:lnTo>
                        <a:pt x="13270" y="18414"/>
                      </a:lnTo>
                      <a:lnTo>
                        <a:pt x="12208" y="20825"/>
                      </a:lnTo>
                      <a:lnTo>
                        <a:pt x="10189" y="25683"/>
                      </a:lnTo>
                      <a:lnTo>
                        <a:pt x="8305" y="30603"/>
                      </a:lnTo>
                      <a:lnTo>
                        <a:pt x="6555" y="35568"/>
                      </a:lnTo>
                      <a:lnTo>
                        <a:pt x="5742" y="38069"/>
                      </a:lnTo>
                      <a:lnTo>
                        <a:pt x="5028" y="40319"/>
                      </a:lnTo>
                      <a:lnTo>
                        <a:pt x="4358" y="42569"/>
                      </a:lnTo>
                      <a:lnTo>
                        <a:pt x="3903" y="41971"/>
                      </a:lnTo>
                      <a:lnTo>
                        <a:pt x="3037" y="40748"/>
                      </a:lnTo>
                      <a:lnTo>
                        <a:pt x="2269" y="39471"/>
                      </a:lnTo>
                      <a:lnTo>
                        <a:pt x="1777" y="38461"/>
                      </a:lnTo>
                      <a:lnTo>
                        <a:pt x="1483" y="37756"/>
                      </a:lnTo>
                      <a:lnTo>
                        <a:pt x="1358" y="37399"/>
                      </a:lnTo>
                      <a:lnTo>
                        <a:pt x="1224" y="36970"/>
                      </a:lnTo>
                      <a:lnTo>
                        <a:pt x="983" y="36095"/>
                      </a:lnTo>
                      <a:lnTo>
                        <a:pt x="804" y="35220"/>
                      </a:lnTo>
                      <a:lnTo>
                        <a:pt x="670" y="34327"/>
                      </a:lnTo>
                      <a:lnTo>
                        <a:pt x="625" y="33880"/>
                      </a:lnTo>
                      <a:lnTo>
                        <a:pt x="599" y="33452"/>
                      </a:lnTo>
                      <a:lnTo>
                        <a:pt x="590" y="32603"/>
                      </a:lnTo>
                      <a:lnTo>
                        <a:pt x="643" y="31326"/>
                      </a:lnTo>
                      <a:lnTo>
                        <a:pt x="634" y="30469"/>
                      </a:lnTo>
                      <a:lnTo>
                        <a:pt x="617" y="30416"/>
                      </a:lnTo>
                      <a:lnTo>
                        <a:pt x="500" y="30398"/>
                      </a:lnTo>
                      <a:lnTo>
                        <a:pt x="465" y="30451"/>
                      </a:lnTo>
                      <a:lnTo>
                        <a:pt x="331" y="30862"/>
                      </a:lnTo>
                      <a:lnTo>
                        <a:pt x="134" y="31728"/>
                      </a:lnTo>
                      <a:lnTo>
                        <a:pt x="27" y="32621"/>
                      </a:lnTo>
                      <a:lnTo>
                        <a:pt x="0" y="33532"/>
                      </a:lnTo>
                      <a:lnTo>
                        <a:pt x="45" y="34452"/>
                      </a:lnTo>
                      <a:lnTo>
                        <a:pt x="152" y="35363"/>
                      </a:lnTo>
                      <a:lnTo>
                        <a:pt x="322" y="36256"/>
                      </a:lnTo>
                      <a:lnTo>
                        <a:pt x="536" y="37113"/>
                      </a:lnTo>
                      <a:lnTo>
                        <a:pt x="661" y="37524"/>
                      </a:lnTo>
                      <a:lnTo>
                        <a:pt x="795" y="37917"/>
                      </a:lnTo>
                      <a:lnTo>
                        <a:pt x="1081" y="38703"/>
                      </a:lnTo>
                      <a:lnTo>
                        <a:pt x="1420" y="39480"/>
                      </a:lnTo>
                      <a:lnTo>
                        <a:pt x="1813" y="40239"/>
                      </a:lnTo>
                      <a:lnTo>
                        <a:pt x="2242" y="40971"/>
                      </a:lnTo>
                      <a:lnTo>
                        <a:pt x="2733" y="41676"/>
                      </a:lnTo>
                      <a:lnTo>
                        <a:pt x="3269" y="42328"/>
                      </a:lnTo>
                      <a:lnTo>
                        <a:pt x="3849" y="42926"/>
                      </a:lnTo>
                      <a:lnTo>
                        <a:pt x="4171" y="43203"/>
                      </a:lnTo>
                      <a:lnTo>
                        <a:pt x="3742" y="44695"/>
                      </a:lnTo>
                      <a:lnTo>
                        <a:pt x="2920" y="47695"/>
                      </a:lnTo>
                      <a:lnTo>
                        <a:pt x="2537" y="49204"/>
                      </a:lnTo>
                      <a:lnTo>
                        <a:pt x="2501" y="49294"/>
                      </a:lnTo>
                      <a:lnTo>
                        <a:pt x="2501" y="49472"/>
                      </a:lnTo>
                      <a:lnTo>
                        <a:pt x="2581" y="49615"/>
                      </a:lnTo>
                      <a:lnTo>
                        <a:pt x="2715" y="49731"/>
                      </a:lnTo>
                      <a:lnTo>
                        <a:pt x="2885" y="49794"/>
                      </a:lnTo>
                      <a:lnTo>
                        <a:pt x="3054" y="49811"/>
                      </a:lnTo>
                      <a:lnTo>
                        <a:pt x="3215" y="49758"/>
                      </a:lnTo>
                      <a:lnTo>
                        <a:pt x="3331" y="49633"/>
                      </a:lnTo>
                      <a:lnTo>
                        <a:pt x="3367" y="49535"/>
                      </a:lnTo>
                      <a:lnTo>
                        <a:pt x="3903" y="47543"/>
                      </a:lnTo>
                      <a:lnTo>
                        <a:pt x="5046" y="43569"/>
                      </a:lnTo>
                      <a:lnTo>
                        <a:pt x="6269" y="39640"/>
                      </a:lnTo>
                      <a:lnTo>
                        <a:pt x="7573" y="35729"/>
                      </a:lnTo>
                      <a:lnTo>
                        <a:pt x="8948" y="31853"/>
                      </a:lnTo>
                      <a:lnTo>
                        <a:pt x="10404" y="28005"/>
                      </a:lnTo>
                      <a:lnTo>
                        <a:pt x="11940" y="24183"/>
                      </a:lnTo>
                      <a:lnTo>
                        <a:pt x="13547" y="20396"/>
                      </a:lnTo>
                      <a:lnTo>
                        <a:pt x="14387" y="18512"/>
                      </a:lnTo>
                      <a:lnTo>
                        <a:pt x="14431" y="18566"/>
                      </a:lnTo>
                      <a:lnTo>
                        <a:pt x="14556" y="18610"/>
                      </a:lnTo>
                      <a:lnTo>
                        <a:pt x="14619" y="18601"/>
                      </a:lnTo>
                      <a:lnTo>
                        <a:pt x="15056" y="18467"/>
                      </a:lnTo>
                      <a:lnTo>
                        <a:pt x="15914" y="18146"/>
                      </a:lnTo>
                      <a:lnTo>
                        <a:pt x="17173" y="17601"/>
                      </a:lnTo>
                      <a:lnTo>
                        <a:pt x="18816" y="16744"/>
                      </a:lnTo>
                      <a:lnTo>
                        <a:pt x="20396" y="15806"/>
                      </a:lnTo>
                      <a:lnTo>
                        <a:pt x="21164" y="15324"/>
                      </a:lnTo>
                      <a:lnTo>
                        <a:pt x="21923" y="14851"/>
                      </a:lnTo>
                      <a:lnTo>
                        <a:pt x="23459" y="13833"/>
                      </a:lnTo>
                      <a:lnTo>
                        <a:pt x="24585" y="12993"/>
                      </a:lnTo>
                      <a:lnTo>
                        <a:pt x="25299" y="12404"/>
                      </a:lnTo>
                      <a:lnTo>
                        <a:pt x="25978" y="11788"/>
                      </a:lnTo>
                      <a:lnTo>
                        <a:pt x="26603" y="11127"/>
                      </a:lnTo>
                      <a:lnTo>
                        <a:pt x="26889" y="10788"/>
                      </a:lnTo>
                      <a:lnTo>
                        <a:pt x="26942" y="10698"/>
                      </a:lnTo>
                      <a:lnTo>
                        <a:pt x="26924" y="10538"/>
                      </a:lnTo>
                      <a:lnTo>
                        <a:pt x="26799" y="10421"/>
                      </a:lnTo>
                      <a:lnTo>
                        <a:pt x="26630" y="10404"/>
                      </a:lnTo>
                      <a:lnTo>
                        <a:pt x="26549" y="10439"/>
                      </a:lnTo>
                      <a:lnTo>
                        <a:pt x="26174" y="10698"/>
                      </a:lnTo>
                      <a:lnTo>
                        <a:pt x="25451" y="11243"/>
                      </a:lnTo>
                      <a:lnTo>
                        <a:pt x="24397" y="12100"/>
                      </a:lnTo>
                      <a:lnTo>
                        <a:pt x="23683" y="12663"/>
                      </a:lnTo>
                      <a:lnTo>
                        <a:pt x="22959" y="13208"/>
                      </a:lnTo>
                      <a:lnTo>
                        <a:pt x="21486" y="14252"/>
                      </a:lnTo>
                      <a:lnTo>
                        <a:pt x="20727" y="14753"/>
                      </a:lnTo>
                      <a:lnTo>
                        <a:pt x="20021" y="15199"/>
                      </a:lnTo>
                      <a:lnTo>
                        <a:pt x="18584" y="16029"/>
                      </a:lnTo>
                      <a:lnTo>
                        <a:pt x="16387" y="17199"/>
                      </a:lnTo>
                      <a:lnTo>
                        <a:pt x="14922" y="17994"/>
                      </a:lnTo>
                      <a:lnTo>
                        <a:pt x="14958" y="17905"/>
                      </a:lnTo>
                      <a:lnTo>
                        <a:pt x="15003" y="17815"/>
                      </a:lnTo>
                      <a:lnTo>
                        <a:pt x="15003" y="17789"/>
                      </a:lnTo>
                      <a:lnTo>
                        <a:pt x="14976" y="17780"/>
                      </a:lnTo>
                      <a:lnTo>
                        <a:pt x="14958" y="17789"/>
                      </a:lnTo>
                      <a:lnTo>
                        <a:pt x="14717" y="18012"/>
                      </a:lnTo>
                      <a:lnTo>
                        <a:pt x="14547" y="18164"/>
                      </a:lnTo>
                      <a:lnTo>
                        <a:pt x="14547" y="18164"/>
                      </a:lnTo>
                      <a:lnTo>
                        <a:pt x="15405" y="16280"/>
                      </a:lnTo>
                      <a:lnTo>
                        <a:pt x="17182" y="12538"/>
                      </a:lnTo>
                      <a:lnTo>
                        <a:pt x="18101" y="10680"/>
                      </a:lnTo>
                      <a:lnTo>
                        <a:pt x="19432" y="8082"/>
                      </a:lnTo>
                      <a:lnTo>
                        <a:pt x="21486" y="4197"/>
                      </a:lnTo>
                      <a:lnTo>
                        <a:pt x="22808" y="1590"/>
                      </a:lnTo>
                      <a:lnTo>
                        <a:pt x="23442" y="268"/>
                      </a:lnTo>
                      <a:lnTo>
                        <a:pt x="23459" y="197"/>
                      </a:lnTo>
                      <a:lnTo>
                        <a:pt x="23415" y="72"/>
                      </a:lnTo>
                      <a:lnTo>
                        <a:pt x="23290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" name="Google Shape;768;p17"/>
                <p:cNvSpPr/>
                <p:nvPr/>
              </p:nvSpPr>
              <p:spPr>
                <a:xfrm>
                  <a:off x="8113312" y="4156694"/>
                  <a:ext cx="83119" cy="4200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6" h="13271" extrusionOk="0">
                      <a:moveTo>
                        <a:pt x="697" y="0"/>
                      </a:moveTo>
                      <a:lnTo>
                        <a:pt x="688" y="9"/>
                      </a:lnTo>
                      <a:lnTo>
                        <a:pt x="527" y="384"/>
                      </a:lnTo>
                      <a:lnTo>
                        <a:pt x="277" y="1188"/>
                      </a:lnTo>
                      <a:lnTo>
                        <a:pt x="117" y="2027"/>
                      </a:lnTo>
                      <a:lnTo>
                        <a:pt x="27" y="2903"/>
                      </a:lnTo>
                      <a:lnTo>
                        <a:pt x="1" y="3796"/>
                      </a:lnTo>
                      <a:lnTo>
                        <a:pt x="18" y="4680"/>
                      </a:lnTo>
                      <a:lnTo>
                        <a:pt x="117" y="5974"/>
                      </a:lnTo>
                      <a:lnTo>
                        <a:pt x="206" y="6778"/>
                      </a:lnTo>
                      <a:lnTo>
                        <a:pt x="322" y="7618"/>
                      </a:lnTo>
                      <a:lnTo>
                        <a:pt x="670" y="9279"/>
                      </a:lnTo>
                      <a:lnTo>
                        <a:pt x="911" y="10091"/>
                      </a:lnTo>
                      <a:lnTo>
                        <a:pt x="1036" y="10502"/>
                      </a:lnTo>
                      <a:lnTo>
                        <a:pt x="1313" y="11341"/>
                      </a:lnTo>
                      <a:lnTo>
                        <a:pt x="1670" y="12163"/>
                      </a:lnTo>
                      <a:lnTo>
                        <a:pt x="2010" y="12734"/>
                      </a:lnTo>
                      <a:lnTo>
                        <a:pt x="2269" y="13074"/>
                      </a:lnTo>
                      <a:lnTo>
                        <a:pt x="2421" y="13235"/>
                      </a:lnTo>
                      <a:lnTo>
                        <a:pt x="2483" y="13270"/>
                      </a:lnTo>
                      <a:lnTo>
                        <a:pt x="2590" y="13252"/>
                      </a:lnTo>
                      <a:lnTo>
                        <a:pt x="2626" y="13190"/>
                      </a:lnTo>
                      <a:lnTo>
                        <a:pt x="2617" y="13145"/>
                      </a:lnTo>
                      <a:lnTo>
                        <a:pt x="2546" y="12761"/>
                      </a:lnTo>
                      <a:lnTo>
                        <a:pt x="2305" y="12002"/>
                      </a:lnTo>
                      <a:lnTo>
                        <a:pt x="1858" y="10877"/>
                      </a:lnTo>
                      <a:lnTo>
                        <a:pt x="1581" y="10127"/>
                      </a:lnTo>
                      <a:lnTo>
                        <a:pt x="1322" y="9287"/>
                      </a:lnTo>
                      <a:lnTo>
                        <a:pt x="911" y="7582"/>
                      </a:lnTo>
                      <a:lnTo>
                        <a:pt x="769" y="6716"/>
                      </a:lnTo>
                      <a:lnTo>
                        <a:pt x="652" y="5841"/>
                      </a:lnTo>
                      <a:lnTo>
                        <a:pt x="545" y="4072"/>
                      </a:lnTo>
                      <a:lnTo>
                        <a:pt x="554" y="3188"/>
                      </a:lnTo>
                      <a:lnTo>
                        <a:pt x="599" y="2394"/>
                      </a:lnTo>
                      <a:lnTo>
                        <a:pt x="706" y="1206"/>
                      </a:lnTo>
                      <a:lnTo>
                        <a:pt x="751" y="420"/>
                      </a:lnTo>
                      <a:lnTo>
                        <a:pt x="742" y="18"/>
                      </a:lnTo>
                      <a:lnTo>
                        <a:pt x="733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" name="Google Shape;769;p17"/>
                <p:cNvSpPr/>
                <p:nvPr/>
              </p:nvSpPr>
              <p:spPr>
                <a:xfrm>
                  <a:off x="8186515" y="4453715"/>
                  <a:ext cx="432215" cy="358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5" h="11315" extrusionOk="0">
                      <a:moveTo>
                        <a:pt x="13511" y="1"/>
                      </a:moveTo>
                      <a:lnTo>
                        <a:pt x="13360" y="19"/>
                      </a:lnTo>
                      <a:lnTo>
                        <a:pt x="13288" y="81"/>
                      </a:lnTo>
                      <a:lnTo>
                        <a:pt x="12547" y="929"/>
                      </a:lnTo>
                      <a:lnTo>
                        <a:pt x="11047" y="2599"/>
                      </a:lnTo>
                      <a:lnTo>
                        <a:pt x="9502" y="4216"/>
                      </a:lnTo>
                      <a:lnTo>
                        <a:pt x="7868" y="5752"/>
                      </a:lnTo>
                      <a:lnTo>
                        <a:pt x="7010" y="6475"/>
                      </a:lnTo>
                      <a:lnTo>
                        <a:pt x="6171" y="7136"/>
                      </a:lnTo>
                      <a:lnTo>
                        <a:pt x="4430" y="8386"/>
                      </a:lnTo>
                      <a:lnTo>
                        <a:pt x="3528" y="8966"/>
                      </a:lnTo>
                      <a:lnTo>
                        <a:pt x="2519" y="9591"/>
                      </a:lnTo>
                      <a:lnTo>
                        <a:pt x="1483" y="10181"/>
                      </a:lnTo>
                      <a:lnTo>
                        <a:pt x="1090" y="10377"/>
                      </a:lnTo>
                      <a:lnTo>
                        <a:pt x="509" y="10699"/>
                      </a:lnTo>
                      <a:lnTo>
                        <a:pt x="170" y="10967"/>
                      </a:lnTo>
                      <a:lnTo>
                        <a:pt x="27" y="11127"/>
                      </a:lnTo>
                      <a:lnTo>
                        <a:pt x="0" y="11181"/>
                      </a:lnTo>
                      <a:lnTo>
                        <a:pt x="45" y="11297"/>
                      </a:lnTo>
                      <a:lnTo>
                        <a:pt x="99" y="11315"/>
                      </a:lnTo>
                      <a:lnTo>
                        <a:pt x="313" y="11315"/>
                      </a:lnTo>
                      <a:lnTo>
                        <a:pt x="759" y="11235"/>
                      </a:lnTo>
                      <a:lnTo>
                        <a:pt x="1438" y="11002"/>
                      </a:lnTo>
                      <a:lnTo>
                        <a:pt x="2787" y="10261"/>
                      </a:lnTo>
                      <a:lnTo>
                        <a:pt x="3546" y="9797"/>
                      </a:lnTo>
                      <a:lnTo>
                        <a:pt x="4064" y="9493"/>
                      </a:lnTo>
                      <a:lnTo>
                        <a:pt x="5073" y="8859"/>
                      </a:lnTo>
                      <a:lnTo>
                        <a:pt x="6055" y="8172"/>
                      </a:lnTo>
                      <a:lnTo>
                        <a:pt x="7010" y="7457"/>
                      </a:lnTo>
                      <a:lnTo>
                        <a:pt x="7484" y="7091"/>
                      </a:lnTo>
                      <a:lnTo>
                        <a:pt x="8368" y="6359"/>
                      </a:lnTo>
                      <a:lnTo>
                        <a:pt x="9645" y="5207"/>
                      </a:lnTo>
                      <a:lnTo>
                        <a:pt x="10466" y="4403"/>
                      </a:lnTo>
                      <a:lnTo>
                        <a:pt x="11243" y="3564"/>
                      </a:lnTo>
                      <a:lnTo>
                        <a:pt x="11984" y="2689"/>
                      </a:lnTo>
                      <a:lnTo>
                        <a:pt x="12681" y="1778"/>
                      </a:lnTo>
                      <a:lnTo>
                        <a:pt x="13324" y="831"/>
                      </a:lnTo>
                      <a:lnTo>
                        <a:pt x="13619" y="340"/>
                      </a:lnTo>
                      <a:lnTo>
                        <a:pt x="13654" y="251"/>
                      </a:lnTo>
                      <a:lnTo>
                        <a:pt x="13628" y="99"/>
                      </a:lnTo>
                      <a:lnTo>
                        <a:pt x="13511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770" name="Google Shape;770;p17"/>
          <p:cNvGrpSpPr/>
          <p:nvPr/>
        </p:nvGrpSpPr>
        <p:grpSpPr>
          <a:xfrm rot="-10659362">
            <a:off x="1249365" y="409937"/>
            <a:ext cx="574596" cy="554114"/>
            <a:chOff x="288275" y="222587"/>
            <a:chExt cx="574574" cy="554093"/>
          </a:xfrm>
        </p:grpSpPr>
        <p:sp>
          <p:nvSpPr>
            <p:cNvPr id="771" name="Google Shape;771;p17"/>
            <p:cNvSpPr/>
            <p:nvPr/>
          </p:nvSpPr>
          <p:spPr>
            <a:xfrm rot="-368193">
              <a:off x="313549" y="249160"/>
              <a:ext cx="524027" cy="500946"/>
            </a:xfrm>
            <a:custGeom>
              <a:avLst/>
              <a:gdLst/>
              <a:ahLst/>
              <a:cxnLst/>
              <a:rect l="l" t="t" r="r" b="b"/>
              <a:pathLst>
                <a:path w="60234" h="57581" extrusionOk="0">
                  <a:moveTo>
                    <a:pt x="41597" y="0"/>
                  </a:moveTo>
                  <a:lnTo>
                    <a:pt x="41043" y="1000"/>
                  </a:lnTo>
                  <a:lnTo>
                    <a:pt x="39837" y="3117"/>
                  </a:lnTo>
                  <a:lnTo>
                    <a:pt x="39123" y="4197"/>
                  </a:lnTo>
                  <a:lnTo>
                    <a:pt x="38623" y="4876"/>
                  </a:lnTo>
                  <a:lnTo>
                    <a:pt x="38096" y="5492"/>
                  </a:lnTo>
                  <a:lnTo>
                    <a:pt x="37551" y="6019"/>
                  </a:lnTo>
                  <a:lnTo>
                    <a:pt x="36989" y="6439"/>
                  </a:lnTo>
                  <a:lnTo>
                    <a:pt x="36426" y="6715"/>
                  </a:lnTo>
                  <a:lnTo>
                    <a:pt x="35989" y="6814"/>
                  </a:lnTo>
                  <a:lnTo>
                    <a:pt x="35703" y="6832"/>
                  </a:lnTo>
                  <a:lnTo>
                    <a:pt x="35417" y="6796"/>
                  </a:lnTo>
                  <a:lnTo>
                    <a:pt x="35122" y="6707"/>
                  </a:lnTo>
                  <a:lnTo>
                    <a:pt x="34837" y="6564"/>
                  </a:lnTo>
                  <a:lnTo>
                    <a:pt x="34551" y="6367"/>
                  </a:lnTo>
                  <a:lnTo>
                    <a:pt x="34265" y="6108"/>
                  </a:lnTo>
                  <a:lnTo>
                    <a:pt x="33979" y="5778"/>
                  </a:lnTo>
                  <a:lnTo>
                    <a:pt x="33845" y="5590"/>
                  </a:lnTo>
                  <a:lnTo>
                    <a:pt x="33738" y="5715"/>
                  </a:lnTo>
                  <a:lnTo>
                    <a:pt x="33577" y="6144"/>
                  </a:lnTo>
                  <a:lnTo>
                    <a:pt x="33417" y="7055"/>
                  </a:lnTo>
                  <a:lnTo>
                    <a:pt x="33301" y="8519"/>
                  </a:lnTo>
                  <a:lnTo>
                    <a:pt x="33211" y="9823"/>
                  </a:lnTo>
                  <a:lnTo>
                    <a:pt x="33149" y="10234"/>
                  </a:lnTo>
                  <a:lnTo>
                    <a:pt x="32988" y="10886"/>
                  </a:lnTo>
                  <a:lnTo>
                    <a:pt x="32479" y="12600"/>
                  </a:lnTo>
                  <a:lnTo>
                    <a:pt x="31854" y="14395"/>
                  </a:lnTo>
                  <a:lnTo>
                    <a:pt x="31282" y="15869"/>
                  </a:lnTo>
                  <a:lnTo>
                    <a:pt x="31068" y="16306"/>
                  </a:lnTo>
                  <a:lnTo>
                    <a:pt x="30863" y="16681"/>
                  </a:lnTo>
                  <a:lnTo>
                    <a:pt x="30515" y="17155"/>
                  </a:lnTo>
                  <a:lnTo>
                    <a:pt x="30291" y="17324"/>
                  </a:lnTo>
                  <a:lnTo>
                    <a:pt x="30148" y="17360"/>
                  </a:lnTo>
                  <a:lnTo>
                    <a:pt x="29961" y="17324"/>
                  </a:lnTo>
                  <a:lnTo>
                    <a:pt x="29747" y="17119"/>
                  </a:lnTo>
                  <a:lnTo>
                    <a:pt x="29541" y="16806"/>
                  </a:lnTo>
                  <a:lnTo>
                    <a:pt x="29264" y="16226"/>
                  </a:lnTo>
                  <a:lnTo>
                    <a:pt x="29059" y="15869"/>
                  </a:lnTo>
                  <a:lnTo>
                    <a:pt x="28764" y="15333"/>
                  </a:lnTo>
                  <a:lnTo>
                    <a:pt x="27925" y="13681"/>
                  </a:lnTo>
                  <a:lnTo>
                    <a:pt x="26594" y="10877"/>
                  </a:lnTo>
                  <a:lnTo>
                    <a:pt x="26076" y="9805"/>
                  </a:lnTo>
                  <a:lnTo>
                    <a:pt x="25916" y="9430"/>
                  </a:lnTo>
                  <a:lnTo>
                    <a:pt x="25648" y="8555"/>
                  </a:lnTo>
                  <a:lnTo>
                    <a:pt x="25460" y="7573"/>
                  </a:lnTo>
                  <a:lnTo>
                    <a:pt x="25362" y="6519"/>
                  </a:lnTo>
                  <a:lnTo>
                    <a:pt x="25353" y="5983"/>
                  </a:lnTo>
                  <a:lnTo>
                    <a:pt x="24996" y="6385"/>
                  </a:lnTo>
                  <a:lnTo>
                    <a:pt x="24308" y="7341"/>
                  </a:lnTo>
                  <a:lnTo>
                    <a:pt x="23603" y="8287"/>
                  </a:lnTo>
                  <a:lnTo>
                    <a:pt x="23022" y="8903"/>
                  </a:lnTo>
                  <a:lnTo>
                    <a:pt x="22594" y="9234"/>
                  </a:lnTo>
                  <a:lnTo>
                    <a:pt x="22370" y="9359"/>
                  </a:lnTo>
                  <a:lnTo>
                    <a:pt x="22281" y="9394"/>
                  </a:lnTo>
                  <a:lnTo>
                    <a:pt x="22085" y="9403"/>
                  </a:lnTo>
                  <a:lnTo>
                    <a:pt x="21879" y="9332"/>
                  </a:lnTo>
                  <a:lnTo>
                    <a:pt x="21674" y="9198"/>
                  </a:lnTo>
                  <a:lnTo>
                    <a:pt x="21335" y="8885"/>
                  </a:lnTo>
                  <a:lnTo>
                    <a:pt x="20879" y="8314"/>
                  </a:lnTo>
                  <a:lnTo>
                    <a:pt x="20191" y="7242"/>
                  </a:lnTo>
                  <a:lnTo>
                    <a:pt x="19388" y="5742"/>
                  </a:lnTo>
                  <a:lnTo>
                    <a:pt x="19084" y="5144"/>
                  </a:lnTo>
                  <a:lnTo>
                    <a:pt x="18959" y="5546"/>
                  </a:lnTo>
                  <a:lnTo>
                    <a:pt x="18700" y="6215"/>
                  </a:lnTo>
                  <a:lnTo>
                    <a:pt x="18441" y="6742"/>
                  </a:lnTo>
                  <a:lnTo>
                    <a:pt x="18173" y="7144"/>
                  </a:lnTo>
                  <a:lnTo>
                    <a:pt x="17870" y="7412"/>
                  </a:lnTo>
                  <a:lnTo>
                    <a:pt x="17539" y="7564"/>
                  </a:lnTo>
                  <a:lnTo>
                    <a:pt x="17164" y="7591"/>
                  </a:lnTo>
                  <a:lnTo>
                    <a:pt x="16736" y="7510"/>
                  </a:lnTo>
                  <a:lnTo>
                    <a:pt x="16494" y="7421"/>
                  </a:lnTo>
                  <a:lnTo>
                    <a:pt x="16227" y="7314"/>
                  </a:lnTo>
                  <a:lnTo>
                    <a:pt x="15673" y="7019"/>
                  </a:lnTo>
                  <a:lnTo>
                    <a:pt x="15110" y="6644"/>
                  </a:lnTo>
                  <a:lnTo>
                    <a:pt x="14566" y="6224"/>
                  </a:lnTo>
                  <a:lnTo>
                    <a:pt x="13771" y="5519"/>
                  </a:lnTo>
                  <a:lnTo>
                    <a:pt x="12833" y="4501"/>
                  </a:lnTo>
                  <a:lnTo>
                    <a:pt x="12449" y="4010"/>
                  </a:lnTo>
                  <a:lnTo>
                    <a:pt x="12458" y="4072"/>
                  </a:lnTo>
                  <a:lnTo>
                    <a:pt x="12485" y="4161"/>
                  </a:lnTo>
                  <a:lnTo>
                    <a:pt x="12467" y="4117"/>
                  </a:lnTo>
                  <a:lnTo>
                    <a:pt x="12449" y="4081"/>
                  </a:lnTo>
                  <a:lnTo>
                    <a:pt x="12547" y="4787"/>
                  </a:lnTo>
                  <a:lnTo>
                    <a:pt x="12824" y="6126"/>
                  </a:lnTo>
                  <a:lnTo>
                    <a:pt x="13128" y="7385"/>
                  </a:lnTo>
                  <a:lnTo>
                    <a:pt x="13369" y="8564"/>
                  </a:lnTo>
                  <a:lnTo>
                    <a:pt x="13440" y="9127"/>
                  </a:lnTo>
                  <a:lnTo>
                    <a:pt x="13458" y="9511"/>
                  </a:lnTo>
                  <a:lnTo>
                    <a:pt x="13414" y="9939"/>
                  </a:lnTo>
                  <a:lnTo>
                    <a:pt x="13351" y="10162"/>
                  </a:lnTo>
                  <a:lnTo>
                    <a:pt x="13253" y="10341"/>
                  </a:lnTo>
                  <a:lnTo>
                    <a:pt x="13128" y="10466"/>
                  </a:lnTo>
                  <a:lnTo>
                    <a:pt x="12896" y="10600"/>
                  </a:lnTo>
                  <a:lnTo>
                    <a:pt x="12512" y="10680"/>
                  </a:lnTo>
                  <a:lnTo>
                    <a:pt x="12056" y="10689"/>
                  </a:lnTo>
                  <a:lnTo>
                    <a:pt x="11556" y="10671"/>
                  </a:lnTo>
                  <a:lnTo>
                    <a:pt x="11011" y="10689"/>
                  </a:lnTo>
                  <a:lnTo>
                    <a:pt x="10735" y="10725"/>
                  </a:lnTo>
                  <a:lnTo>
                    <a:pt x="11145" y="11430"/>
                  </a:lnTo>
                  <a:lnTo>
                    <a:pt x="11878" y="12565"/>
                  </a:lnTo>
                  <a:lnTo>
                    <a:pt x="12297" y="13315"/>
                  </a:lnTo>
                  <a:lnTo>
                    <a:pt x="12449" y="13672"/>
                  </a:lnTo>
                  <a:lnTo>
                    <a:pt x="12610" y="14056"/>
                  </a:lnTo>
                  <a:lnTo>
                    <a:pt x="12985" y="14860"/>
                  </a:lnTo>
                  <a:lnTo>
                    <a:pt x="13226" y="15458"/>
                  </a:lnTo>
                  <a:lnTo>
                    <a:pt x="13396" y="16047"/>
                  </a:lnTo>
                  <a:lnTo>
                    <a:pt x="13440" y="16458"/>
                  </a:lnTo>
                  <a:lnTo>
                    <a:pt x="13431" y="16717"/>
                  </a:lnTo>
                  <a:lnTo>
                    <a:pt x="13369" y="16949"/>
                  </a:lnTo>
                  <a:lnTo>
                    <a:pt x="13262" y="17155"/>
                  </a:lnTo>
                  <a:lnTo>
                    <a:pt x="13092" y="17315"/>
                  </a:lnTo>
                  <a:lnTo>
                    <a:pt x="12860" y="17449"/>
                  </a:lnTo>
                  <a:lnTo>
                    <a:pt x="12708" y="17494"/>
                  </a:lnTo>
                  <a:lnTo>
                    <a:pt x="12235" y="17601"/>
                  </a:lnTo>
                  <a:lnTo>
                    <a:pt x="11199" y="17735"/>
                  </a:lnTo>
                  <a:lnTo>
                    <a:pt x="10083" y="17851"/>
                  </a:lnTo>
                  <a:lnTo>
                    <a:pt x="9190" y="18030"/>
                  </a:lnTo>
                  <a:lnTo>
                    <a:pt x="8591" y="18208"/>
                  </a:lnTo>
                  <a:lnTo>
                    <a:pt x="8288" y="18324"/>
                  </a:lnTo>
                  <a:lnTo>
                    <a:pt x="8520" y="18494"/>
                  </a:lnTo>
                  <a:lnTo>
                    <a:pt x="9083" y="18860"/>
                  </a:lnTo>
                  <a:lnTo>
                    <a:pt x="10065" y="19414"/>
                  </a:lnTo>
                  <a:lnTo>
                    <a:pt x="11485" y="20155"/>
                  </a:lnTo>
                  <a:lnTo>
                    <a:pt x="12797" y="20869"/>
                  </a:lnTo>
                  <a:lnTo>
                    <a:pt x="13306" y="21209"/>
                  </a:lnTo>
                  <a:lnTo>
                    <a:pt x="13619" y="21432"/>
                  </a:lnTo>
                  <a:lnTo>
                    <a:pt x="14369" y="22066"/>
                  </a:lnTo>
                  <a:lnTo>
                    <a:pt x="15209" y="22843"/>
                  </a:lnTo>
                  <a:lnTo>
                    <a:pt x="16066" y="23736"/>
                  </a:lnTo>
                  <a:lnTo>
                    <a:pt x="16878" y="24674"/>
                  </a:lnTo>
                  <a:lnTo>
                    <a:pt x="17593" y="25611"/>
                  </a:lnTo>
                  <a:lnTo>
                    <a:pt x="18138" y="26495"/>
                  </a:lnTo>
                  <a:lnTo>
                    <a:pt x="18388" y="27094"/>
                  </a:lnTo>
                  <a:lnTo>
                    <a:pt x="18477" y="27442"/>
                  </a:lnTo>
                  <a:lnTo>
                    <a:pt x="18486" y="27603"/>
                  </a:lnTo>
                  <a:lnTo>
                    <a:pt x="18459" y="27701"/>
                  </a:lnTo>
                  <a:lnTo>
                    <a:pt x="18280" y="27853"/>
                  </a:lnTo>
                  <a:lnTo>
                    <a:pt x="17995" y="27942"/>
                  </a:lnTo>
                  <a:lnTo>
                    <a:pt x="17629" y="27995"/>
                  </a:lnTo>
                  <a:lnTo>
                    <a:pt x="16557" y="28004"/>
                  </a:lnTo>
                  <a:lnTo>
                    <a:pt x="15869" y="27969"/>
                  </a:lnTo>
                  <a:lnTo>
                    <a:pt x="15414" y="27942"/>
                  </a:lnTo>
                  <a:lnTo>
                    <a:pt x="14119" y="27754"/>
                  </a:lnTo>
                  <a:lnTo>
                    <a:pt x="11967" y="27370"/>
                  </a:lnTo>
                  <a:lnTo>
                    <a:pt x="11011" y="27174"/>
                  </a:lnTo>
                  <a:lnTo>
                    <a:pt x="10243" y="26986"/>
                  </a:lnTo>
                  <a:lnTo>
                    <a:pt x="8743" y="26522"/>
                  </a:lnTo>
                  <a:lnTo>
                    <a:pt x="7841" y="26201"/>
                  </a:lnTo>
                  <a:lnTo>
                    <a:pt x="7493" y="26049"/>
                  </a:lnTo>
                  <a:lnTo>
                    <a:pt x="7698" y="26504"/>
                  </a:lnTo>
                  <a:lnTo>
                    <a:pt x="7940" y="27129"/>
                  </a:lnTo>
                  <a:lnTo>
                    <a:pt x="8038" y="27513"/>
                  </a:lnTo>
                  <a:lnTo>
                    <a:pt x="8056" y="27879"/>
                  </a:lnTo>
                  <a:lnTo>
                    <a:pt x="7975" y="28237"/>
                  </a:lnTo>
                  <a:lnTo>
                    <a:pt x="7788" y="28585"/>
                  </a:lnTo>
                  <a:lnTo>
                    <a:pt x="7457" y="28933"/>
                  </a:lnTo>
                  <a:lnTo>
                    <a:pt x="7234" y="29103"/>
                  </a:lnTo>
                  <a:lnTo>
                    <a:pt x="7073" y="29210"/>
                  </a:lnTo>
                  <a:lnTo>
                    <a:pt x="6680" y="29353"/>
                  </a:lnTo>
                  <a:lnTo>
                    <a:pt x="5975" y="29487"/>
                  </a:lnTo>
                  <a:lnTo>
                    <a:pt x="4903" y="29594"/>
                  </a:lnTo>
                  <a:lnTo>
                    <a:pt x="4135" y="29692"/>
                  </a:lnTo>
                  <a:lnTo>
                    <a:pt x="3689" y="29799"/>
                  </a:lnTo>
                  <a:lnTo>
                    <a:pt x="3492" y="29871"/>
                  </a:lnTo>
                  <a:lnTo>
                    <a:pt x="3859" y="30005"/>
                  </a:lnTo>
                  <a:lnTo>
                    <a:pt x="4341" y="30273"/>
                  </a:lnTo>
                  <a:lnTo>
                    <a:pt x="4528" y="30487"/>
                  </a:lnTo>
                  <a:lnTo>
                    <a:pt x="4600" y="30630"/>
                  </a:lnTo>
                  <a:lnTo>
                    <a:pt x="4609" y="30844"/>
                  </a:lnTo>
                  <a:lnTo>
                    <a:pt x="4466" y="31112"/>
                  </a:lnTo>
                  <a:lnTo>
                    <a:pt x="4198" y="31353"/>
                  </a:lnTo>
                  <a:lnTo>
                    <a:pt x="3850" y="31559"/>
                  </a:lnTo>
                  <a:lnTo>
                    <a:pt x="3448" y="31710"/>
                  </a:lnTo>
                  <a:lnTo>
                    <a:pt x="3233" y="31764"/>
                  </a:lnTo>
                  <a:lnTo>
                    <a:pt x="2885" y="31835"/>
                  </a:lnTo>
                  <a:lnTo>
                    <a:pt x="2064" y="31951"/>
                  </a:lnTo>
                  <a:lnTo>
                    <a:pt x="1197" y="31987"/>
                  </a:lnTo>
                  <a:lnTo>
                    <a:pt x="563" y="31943"/>
                  </a:lnTo>
                  <a:lnTo>
                    <a:pt x="179" y="31871"/>
                  </a:lnTo>
                  <a:lnTo>
                    <a:pt x="1" y="31818"/>
                  </a:lnTo>
                  <a:lnTo>
                    <a:pt x="269" y="32210"/>
                  </a:lnTo>
                  <a:lnTo>
                    <a:pt x="930" y="32969"/>
                  </a:lnTo>
                  <a:lnTo>
                    <a:pt x="1662" y="33666"/>
                  </a:lnTo>
                  <a:lnTo>
                    <a:pt x="2439" y="34309"/>
                  </a:lnTo>
                  <a:lnTo>
                    <a:pt x="2823" y="34604"/>
                  </a:lnTo>
                  <a:lnTo>
                    <a:pt x="3216" y="34836"/>
                  </a:lnTo>
                  <a:lnTo>
                    <a:pt x="4037" y="35309"/>
                  </a:lnTo>
                  <a:lnTo>
                    <a:pt x="4350" y="35622"/>
                  </a:lnTo>
                  <a:lnTo>
                    <a:pt x="4475" y="35863"/>
                  </a:lnTo>
                  <a:lnTo>
                    <a:pt x="4502" y="35997"/>
                  </a:lnTo>
                  <a:lnTo>
                    <a:pt x="4519" y="36113"/>
                  </a:lnTo>
                  <a:lnTo>
                    <a:pt x="4484" y="36318"/>
                  </a:lnTo>
                  <a:lnTo>
                    <a:pt x="4376" y="36497"/>
                  </a:lnTo>
                  <a:lnTo>
                    <a:pt x="4198" y="36658"/>
                  </a:lnTo>
                  <a:lnTo>
                    <a:pt x="3805" y="36899"/>
                  </a:lnTo>
                  <a:lnTo>
                    <a:pt x="3010" y="37274"/>
                  </a:lnTo>
                  <a:lnTo>
                    <a:pt x="2483" y="37506"/>
                  </a:lnTo>
                  <a:lnTo>
                    <a:pt x="2635" y="37586"/>
                  </a:lnTo>
                  <a:lnTo>
                    <a:pt x="2974" y="37711"/>
                  </a:lnTo>
                  <a:lnTo>
                    <a:pt x="3519" y="37836"/>
                  </a:lnTo>
                  <a:lnTo>
                    <a:pt x="4725" y="37961"/>
                  </a:lnTo>
                  <a:lnTo>
                    <a:pt x="5921" y="38068"/>
                  </a:lnTo>
                  <a:lnTo>
                    <a:pt x="6457" y="38193"/>
                  </a:lnTo>
                  <a:lnTo>
                    <a:pt x="6770" y="38310"/>
                  </a:lnTo>
                  <a:lnTo>
                    <a:pt x="7055" y="38461"/>
                  </a:lnTo>
                  <a:lnTo>
                    <a:pt x="7297" y="38667"/>
                  </a:lnTo>
                  <a:lnTo>
                    <a:pt x="7484" y="38926"/>
                  </a:lnTo>
                  <a:lnTo>
                    <a:pt x="7609" y="39247"/>
                  </a:lnTo>
                  <a:lnTo>
                    <a:pt x="7654" y="39435"/>
                  </a:lnTo>
                  <a:lnTo>
                    <a:pt x="7672" y="39613"/>
                  </a:lnTo>
                  <a:lnTo>
                    <a:pt x="7627" y="39962"/>
                  </a:lnTo>
                  <a:lnTo>
                    <a:pt x="7493" y="40283"/>
                  </a:lnTo>
                  <a:lnTo>
                    <a:pt x="7323" y="40542"/>
                  </a:lnTo>
                  <a:lnTo>
                    <a:pt x="7234" y="40649"/>
                  </a:lnTo>
                  <a:lnTo>
                    <a:pt x="6546" y="41355"/>
                  </a:lnTo>
                  <a:lnTo>
                    <a:pt x="5403" y="42391"/>
                  </a:lnTo>
                  <a:lnTo>
                    <a:pt x="4609" y="43025"/>
                  </a:lnTo>
                  <a:lnTo>
                    <a:pt x="6332" y="42873"/>
                  </a:lnTo>
                  <a:lnTo>
                    <a:pt x="8770" y="42748"/>
                  </a:lnTo>
                  <a:lnTo>
                    <a:pt x="10324" y="42792"/>
                  </a:lnTo>
                  <a:lnTo>
                    <a:pt x="11092" y="42873"/>
                  </a:lnTo>
                  <a:lnTo>
                    <a:pt x="12056" y="42998"/>
                  </a:lnTo>
                  <a:lnTo>
                    <a:pt x="13494" y="43239"/>
                  </a:lnTo>
                  <a:lnTo>
                    <a:pt x="14423" y="43480"/>
                  </a:lnTo>
                  <a:lnTo>
                    <a:pt x="14887" y="43650"/>
                  </a:lnTo>
                  <a:lnTo>
                    <a:pt x="15101" y="43748"/>
                  </a:lnTo>
                  <a:lnTo>
                    <a:pt x="15414" y="43989"/>
                  </a:lnTo>
                  <a:lnTo>
                    <a:pt x="15601" y="44284"/>
                  </a:lnTo>
                  <a:lnTo>
                    <a:pt x="15673" y="44614"/>
                  </a:lnTo>
                  <a:lnTo>
                    <a:pt x="15628" y="44989"/>
                  </a:lnTo>
                  <a:lnTo>
                    <a:pt x="15503" y="45382"/>
                  </a:lnTo>
                  <a:lnTo>
                    <a:pt x="15298" y="45793"/>
                  </a:lnTo>
                  <a:lnTo>
                    <a:pt x="15021" y="46221"/>
                  </a:lnTo>
                  <a:lnTo>
                    <a:pt x="14530" y="46847"/>
                  </a:lnTo>
                  <a:lnTo>
                    <a:pt x="13771" y="47632"/>
                  </a:lnTo>
                  <a:lnTo>
                    <a:pt x="12994" y="48293"/>
                  </a:lnTo>
                  <a:lnTo>
                    <a:pt x="12315" y="48758"/>
                  </a:lnTo>
                  <a:lnTo>
                    <a:pt x="12056" y="48883"/>
                  </a:lnTo>
                  <a:lnTo>
                    <a:pt x="12387" y="48999"/>
                  </a:lnTo>
                  <a:lnTo>
                    <a:pt x="12735" y="49195"/>
                  </a:lnTo>
                  <a:lnTo>
                    <a:pt x="12896" y="49356"/>
                  </a:lnTo>
                  <a:lnTo>
                    <a:pt x="13003" y="49535"/>
                  </a:lnTo>
                  <a:lnTo>
                    <a:pt x="13039" y="49758"/>
                  </a:lnTo>
                  <a:lnTo>
                    <a:pt x="13021" y="50017"/>
                  </a:lnTo>
                  <a:lnTo>
                    <a:pt x="12940" y="50320"/>
                  </a:lnTo>
                  <a:lnTo>
                    <a:pt x="12699" y="50883"/>
                  </a:lnTo>
                  <a:lnTo>
                    <a:pt x="12154" y="51874"/>
                  </a:lnTo>
                  <a:lnTo>
                    <a:pt x="10878" y="53910"/>
                  </a:lnTo>
                  <a:lnTo>
                    <a:pt x="9627" y="55866"/>
                  </a:lnTo>
                  <a:lnTo>
                    <a:pt x="10217" y="55553"/>
                  </a:lnTo>
                  <a:lnTo>
                    <a:pt x="11610" y="54857"/>
                  </a:lnTo>
                  <a:lnTo>
                    <a:pt x="12637" y="54419"/>
                  </a:lnTo>
                  <a:lnTo>
                    <a:pt x="13405" y="54178"/>
                  </a:lnTo>
                  <a:lnTo>
                    <a:pt x="13896" y="54080"/>
                  </a:lnTo>
                  <a:lnTo>
                    <a:pt x="14351" y="54035"/>
                  </a:lnTo>
                  <a:lnTo>
                    <a:pt x="14762" y="54071"/>
                  </a:lnTo>
                  <a:lnTo>
                    <a:pt x="15110" y="54196"/>
                  </a:lnTo>
                  <a:lnTo>
                    <a:pt x="15396" y="54419"/>
                  </a:lnTo>
                  <a:lnTo>
                    <a:pt x="15593" y="54750"/>
                  </a:lnTo>
                  <a:lnTo>
                    <a:pt x="15700" y="55205"/>
                  </a:lnTo>
                  <a:lnTo>
                    <a:pt x="15718" y="55491"/>
                  </a:lnTo>
                  <a:lnTo>
                    <a:pt x="15780" y="55428"/>
                  </a:lnTo>
                  <a:lnTo>
                    <a:pt x="16459" y="54794"/>
                  </a:lnTo>
                  <a:lnTo>
                    <a:pt x="17236" y="54223"/>
                  </a:lnTo>
                  <a:lnTo>
                    <a:pt x="17798" y="53919"/>
                  </a:lnTo>
                  <a:lnTo>
                    <a:pt x="18218" y="53785"/>
                  </a:lnTo>
                  <a:lnTo>
                    <a:pt x="18495" y="53749"/>
                  </a:lnTo>
                  <a:lnTo>
                    <a:pt x="18754" y="53767"/>
                  </a:lnTo>
                  <a:lnTo>
                    <a:pt x="18995" y="53857"/>
                  </a:lnTo>
                  <a:lnTo>
                    <a:pt x="19111" y="53937"/>
                  </a:lnTo>
                  <a:lnTo>
                    <a:pt x="19298" y="54089"/>
                  </a:lnTo>
                  <a:lnTo>
                    <a:pt x="19593" y="54455"/>
                  </a:lnTo>
                  <a:lnTo>
                    <a:pt x="19781" y="54892"/>
                  </a:lnTo>
                  <a:lnTo>
                    <a:pt x="19888" y="55357"/>
                  </a:lnTo>
                  <a:lnTo>
                    <a:pt x="19941" y="56098"/>
                  </a:lnTo>
                  <a:lnTo>
                    <a:pt x="19861" y="57080"/>
                  </a:lnTo>
                  <a:lnTo>
                    <a:pt x="19799" y="57500"/>
                  </a:lnTo>
                  <a:lnTo>
                    <a:pt x="20602" y="56812"/>
                  </a:lnTo>
                  <a:lnTo>
                    <a:pt x="21727" y="55768"/>
                  </a:lnTo>
                  <a:lnTo>
                    <a:pt x="22451" y="54955"/>
                  </a:lnTo>
                  <a:lnTo>
                    <a:pt x="24183" y="53098"/>
                  </a:lnTo>
                  <a:lnTo>
                    <a:pt x="24906" y="52392"/>
                  </a:lnTo>
                  <a:lnTo>
                    <a:pt x="25603" y="51794"/>
                  </a:lnTo>
                  <a:lnTo>
                    <a:pt x="26228" y="51356"/>
                  </a:lnTo>
                  <a:lnTo>
                    <a:pt x="26496" y="51231"/>
                  </a:lnTo>
                  <a:lnTo>
                    <a:pt x="26800" y="51124"/>
                  </a:lnTo>
                  <a:lnTo>
                    <a:pt x="27201" y="51053"/>
                  </a:lnTo>
                  <a:lnTo>
                    <a:pt x="27443" y="51070"/>
                  </a:lnTo>
                  <a:lnTo>
                    <a:pt x="27675" y="51124"/>
                  </a:lnTo>
                  <a:lnTo>
                    <a:pt x="27898" y="51231"/>
                  </a:lnTo>
                  <a:lnTo>
                    <a:pt x="28220" y="51481"/>
                  </a:lnTo>
                  <a:lnTo>
                    <a:pt x="28452" y="51713"/>
                  </a:lnTo>
                  <a:lnTo>
                    <a:pt x="28559" y="51856"/>
                  </a:lnTo>
                  <a:lnTo>
                    <a:pt x="28854" y="52365"/>
                  </a:lnTo>
                  <a:lnTo>
                    <a:pt x="29389" y="53473"/>
                  </a:lnTo>
                  <a:lnTo>
                    <a:pt x="29925" y="54839"/>
                  </a:lnTo>
                  <a:lnTo>
                    <a:pt x="30229" y="55750"/>
                  </a:lnTo>
                  <a:lnTo>
                    <a:pt x="30461" y="56598"/>
                  </a:lnTo>
                  <a:lnTo>
                    <a:pt x="30586" y="57304"/>
                  </a:lnTo>
                  <a:lnTo>
                    <a:pt x="30586" y="57580"/>
                  </a:lnTo>
                  <a:lnTo>
                    <a:pt x="30729" y="57295"/>
                  </a:lnTo>
                  <a:lnTo>
                    <a:pt x="30979" y="56714"/>
                  </a:lnTo>
                  <a:lnTo>
                    <a:pt x="31274" y="55821"/>
                  </a:lnTo>
                  <a:lnTo>
                    <a:pt x="31738" y="53999"/>
                  </a:lnTo>
                  <a:lnTo>
                    <a:pt x="32068" y="52803"/>
                  </a:lnTo>
                  <a:lnTo>
                    <a:pt x="32149" y="52472"/>
                  </a:lnTo>
                  <a:lnTo>
                    <a:pt x="32363" y="51740"/>
                  </a:lnTo>
                  <a:lnTo>
                    <a:pt x="32559" y="51240"/>
                  </a:lnTo>
                  <a:lnTo>
                    <a:pt x="32756" y="50928"/>
                  </a:lnTo>
                  <a:lnTo>
                    <a:pt x="32908" y="50758"/>
                  </a:lnTo>
                  <a:lnTo>
                    <a:pt x="33086" y="50633"/>
                  </a:lnTo>
                  <a:lnTo>
                    <a:pt x="33292" y="50561"/>
                  </a:lnTo>
                  <a:lnTo>
                    <a:pt x="33515" y="50561"/>
                  </a:lnTo>
                  <a:lnTo>
                    <a:pt x="33765" y="50642"/>
                  </a:lnTo>
                  <a:lnTo>
                    <a:pt x="34051" y="50803"/>
                  </a:lnTo>
                  <a:lnTo>
                    <a:pt x="34372" y="51062"/>
                  </a:lnTo>
                  <a:lnTo>
                    <a:pt x="34542" y="51240"/>
                  </a:lnTo>
                  <a:lnTo>
                    <a:pt x="34587" y="50999"/>
                  </a:lnTo>
                  <a:lnTo>
                    <a:pt x="34613" y="50490"/>
                  </a:lnTo>
                  <a:lnTo>
                    <a:pt x="34569" y="49686"/>
                  </a:lnTo>
                  <a:lnTo>
                    <a:pt x="34488" y="48588"/>
                  </a:lnTo>
                  <a:lnTo>
                    <a:pt x="34533" y="47802"/>
                  </a:lnTo>
                  <a:lnTo>
                    <a:pt x="34649" y="47311"/>
                  </a:lnTo>
                  <a:lnTo>
                    <a:pt x="34756" y="47088"/>
                  </a:lnTo>
                  <a:lnTo>
                    <a:pt x="34881" y="46873"/>
                  </a:lnTo>
                  <a:lnTo>
                    <a:pt x="35087" y="46677"/>
                  </a:lnTo>
                  <a:lnTo>
                    <a:pt x="35247" y="46597"/>
                  </a:lnTo>
                  <a:lnTo>
                    <a:pt x="35489" y="46552"/>
                  </a:lnTo>
                  <a:lnTo>
                    <a:pt x="35837" y="46623"/>
                  </a:lnTo>
                  <a:lnTo>
                    <a:pt x="36185" y="46811"/>
                  </a:lnTo>
                  <a:lnTo>
                    <a:pt x="36533" y="47070"/>
                  </a:lnTo>
                  <a:lnTo>
                    <a:pt x="37016" y="47543"/>
                  </a:lnTo>
                  <a:lnTo>
                    <a:pt x="37266" y="47865"/>
                  </a:lnTo>
                  <a:lnTo>
                    <a:pt x="37283" y="47248"/>
                  </a:lnTo>
                  <a:lnTo>
                    <a:pt x="37310" y="46123"/>
                  </a:lnTo>
                  <a:lnTo>
                    <a:pt x="37221" y="45230"/>
                  </a:lnTo>
                  <a:lnTo>
                    <a:pt x="37069" y="44561"/>
                  </a:lnTo>
                  <a:lnTo>
                    <a:pt x="36828" y="43801"/>
                  </a:lnTo>
                  <a:lnTo>
                    <a:pt x="36462" y="42908"/>
                  </a:lnTo>
                  <a:lnTo>
                    <a:pt x="36221" y="42408"/>
                  </a:lnTo>
                  <a:lnTo>
                    <a:pt x="35935" y="41712"/>
                  </a:lnTo>
                  <a:lnTo>
                    <a:pt x="35542" y="40739"/>
                  </a:lnTo>
                  <a:lnTo>
                    <a:pt x="35730" y="40899"/>
                  </a:lnTo>
                  <a:lnTo>
                    <a:pt x="36364" y="41364"/>
                  </a:lnTo>
                  <a:lnTo>
                    <a:pt x="37676" y="42248"/>
                  </a:lnTo>
                  <a:lnTo>
                    <a:pt x="39748" y="43507"/>
                  </a:lnTo>
                  <a:lnTo>
                    <a:pt x="41105" y="44248"/>
                  </a:lnTo>
                  <a:lnTo>
                    <a:pt x="41766" y="44552"/>
                  </a:lnTo>
                  <a:lnTo>
                    <a:pt x="41981" y="44605"/>
                  </a:lnTo>
                  <a:lnTo>
                    <a:pt x="41793" y="44096"/>
                  </a:lnTo>
                  <a:lnTo>
                    <a:pt x="41543" y="43355"/>
                  </a:lnTo>
                  <a:lnTo>
                    <a:pt x="41436" y="42900"/>
                  </a:lnTo>
                  <a:lnTo>
                    <a:pt x="41409" y="42498"/>
                  </a:lnTo>
                  <a:lnTo>
                    <a:pt x="41489" y="42149"/>
                  </a:lnTo>
                  <a:lnTo>
                    <a:pt x="41650" y="41944"/>
                  </a:lnTo>
                  <a:lnTo>
                    <a:pt x="41802" y="41828"/>
                  </a:lnTo>
                  <a:lnTo>
                    <a:pt x="42106" y="41703"/>
                  </a:lnTo>
                  <a:lnTo>
                    <a:pt x="42382" y="41649"/>
                  </a:lnTo>
                  <a:lnTo>
                    <a:pt x="42588" y="41632"/>
                  </a:lnTo>
                  <a:lnTo>
                    <a:pt x="42918" y="41623"/>
                  </a:lnTo>
                  <a:lnTo>
                    <a:pt x="43213" y="41685"/>
                  </a:lnTo>
                  <a:lnTo>
                    <a:pt x="43508" y="41819"/>
                  </a:lnTo>
                  <a:lnTo>
                    <a:pt x="44061" y="42203"/>
                  </a:lnTo>
                  <a:lnTo>
                    <a:pt x="45294" y="43141"/>
                  </a:lnTo>
                  <a:lnTo>
                    <a:pt x="46276" y="43855"/>
                  </a:lnTo>
                  <a:lnTo>
                    <a:pt x="46329" y="43525"/>
                  </a:lnTo>
                  <a:lnTo>
                    <a:pt x="46517" y="42971"/>
                  </a:lnTo>
                  <a:lnTo>
                    <a:pt x="46776" y="42525"/>
                  </a:lnTo>
                  <a:lnTo>
                    <a:pt x="47097" y="42176"/>
                  </a:lnTo>
                  <a:lnTo>
                    <a:pt x="47490" y="41926"/>
                  </a:lnTo>
                  <a:lnTo>
                    <a:pt x="47928" y="41748"/>
                  </a:lnTo>
                  <a:lnTo>
                    <a:pt x="48410" y="41632"/>
                  </a:lnTo>
                  <a:lnTo>
                    <a:pt x="48928" y="41560"/>
                  </a:lnTo>
                  <a:lnTo>
                    <a:pt x="50312" y="41533"/>
                  </a:lnTo>
                  <a:lnTo>
                    <a:pt x="52009" y="41560"/>
                  </a:lnTo>
                  <a:lnTo>
                    <a:pt x="52813" y="41489"/>
                  </a:lnTo>
                  <a:lnTo>
                    <a:pt x="53304" y="41390"/>
                  </a:lnTo>
                  <a:lnTo>
                    <a:pt x="53536" y="41310"/>
                  </a:lnTo>
                  <a:lnTo>
                    <a:pt x="53054" y="40837"/>
                  </a:lnTo>
                  <a:lnTo>
                    <a:pt x="52071" y="39988"/>
                  </a:lnTo>
                  <a:lnTo>
                    <a:pt x="51098" y="39256"/>
                  </a:lnTo>
                  <a:lnTo>
                    <a:pt x="50169" y="38622"/>
                  </a:lnTo>
                  <a:lnTo>
                    <a:pt x="48919" y="37863"/>
                  </a:lnTo>
                  <a:lnTo>
                    <a:pt x="47740" y="37184"/>
                  </a:lnTo>
                  <a:lnTo>
                    <a:pt x="47473" y="36988"/>
                  </a:lnTo>
                  <a:lnTo>
                    <a:pt x="47222" y="36774"/>
                  </a:lnTo>
                  <a:lnTo>
                    <a:pt x="46838" y="36425"/>
                  </a:lnTo>
                  <a:lnTo>
                    <a:pt x="46713" y="36175"/>
                  </a:lnTo>
                  <a:lnTo>
                    <a:pt x="46713" y="36015"/>
                  </a:lnTo>
                  <a:lnTo>
                    <a:pt x="46794" y="35836"/>
                  </a:lnTo>
                  <a:lnTo>
                    <a:pt x="46990" y="35648"/>
                  </a:lnTo>
                  <a:lnTo>
                    <a:pt x="47133" y="35541"/>
                  </a:lnTo>
                  <a:lnTo>
                    <a:pt x="47410" y="35345"/>
                  </a:lnTo>
                  <a:lnTo>
                    <a:pt x="48267" y="34836"/>
                  </a:lnTo>
                  <a:lnTo>
                    <a:pt x="49991" y="33880"/>
                  </a:lnTo>
                  <a:lnTo>
                    <a:pt x="52634" y="32523"/>
                  </a:lnTo>
                  <a:lnTo>
                    <a:pt x="54349" y="31737"/>
                  </a:lnTo>
                  <a:lnTo>
                    <a:pt x="55179" y="31407"/>
                  </a:lnTo>
                  <a:lnTo>
                    <a:pt x="55447" y="31326"/>
                  </a:lnTo>
                  <a:lnTo>
                    <a:pt x="54759" y="30916"/>
                  </a:lnTo>
                  <a:lnTo>
                    <a:pt x="53938" y="30362"/>
                  </a:lnTo>
                  <a:lnTo>
                    <a:pt x="53500" y="30005"/>
                  </a:lnTo>
                  <a:lnTo>
                    <a:pt x="53152" y="29674"/>
                  </a:lnTo>
                  <a:lnTo>
                    <a:pt x="52884" y="29353"/>
                  </a:lnTo>
                  <a:lnTo>
                    <a:pt x="52714" y="29049"/>
                  </a:lnTo>
                  <a:lnTo>
                    <a:pt x="52616" y="28746"/>
                  </a:lnTo>
                  <a:lnTo>
                    <a:pt x="52598" y="28451"/>
                  </a:lnTo>
                  <a:lnTo>
                    <a:pt x="52670" y="28156"/>
                  </a:lnTo>
                  <a:lnTo>
                    <a:pt x="52804" y="27862"/>
                  </a:lnTo>
                  <a:lnTo>
                    <a:pt x="53018" y="27567"/>
                  </a:lnTo>
                  <a:lnTo>
                    <a:pt x="53465" y="27102"/>
                  </a:lnTo>
                  <a:lnTo>
                    <a:pt x="54295" y="26451"/>
                  </a:lnTo>
                  <a:lnTo>
                    <a:pt x="54822" y="26102"/>
                  </a:lnTo>
                  <a:lnTo>
                    <a:pt x="55054" y="25959"/>
                  </a:lnTo>
                  <a:lnTo>
                    <a:pt x="55733" y="25647"/>
                  </a:lnTo>
                  <a:lnTo>
                    <a:pt x="56903" y="25165"/>
                  </a:lnTo>
                  <a:lnTo>
                    <a:pt x="57465" y="24897"/>
                  </a:lnTo>
                  <a:lnTo>
                    <a:pt x="57072" y="24700"/>
                  </a:lnTo>
                  <a:lnTo>
                    <a:pt x="56492" y="24307"/>
                  </a:lnTo>
                  <a:lnTo>
                    <a:pt x="56152" y="23932"/>
                  </a:lnTo>
                  <a:lnTo>
                    <a:pt x="56036" y="23656"/>
                  </a:lnTo>
                  <a:lnTo>
                    <a:pt x="56010" y="23477"/>
                  </a:lnTo>
                  <a:lnTo>
                    <a:pt x="56045" y="23209"/>
                  </a:lnTo>
                  <a:lnTo>
                    <a:pt x="56233" y="22870"/>
                  </a:lnTo>
                  <a:lnTo>
                    <a:pt x="56536" y="22530"/>
                  </a:lnTo>
                  <a:lnTo>
                    <a:pt x="56929" y="22191"/>
                  </a:lnTo>
                  <a:lnTo>
                    <a:pt x="57635" y="21691"/>
                  </a:lnTo>
                  <a:lnTo>
                    <a:pt x="58662" y="21012"/>
                  </a:lnTo>
                  <a:lnTo>
                    <a:pt x="59358" y="20485"/>
                  </a:lnTo>
                  <a:lnTo>
                    <a:pt x="59742" y="20128"/>
                  </a:lnTo>
                  <a:lnTo>
                    <a:pt x="60028" y="19753"/>
                  </a:lnTo>
                  <a:lnTo>
                    <a:pt x="60189" y="19369"/>
                  </a:lnTo>
                  <a:lnTo>
                    <a:pt x="60207" y="19173"/>
                  </a:lnTo>
                  <a:lnTo>
                    <a:pt x="60216" y="19155"/>
                  </a:lnTo>
                  <a:lnTo>
                    <a:pt x="60233" y="19146"/>
                  </a:lnTo>
                  <a:lnTo>
                    <a:pt x="59805" y="19351"/>
                  </a:lnTo>
                  <a:lnTo>
                    <a:pt x="58921" y="19682"/>
                  </a:lnTo>
                  <a:lnTo>
                    <a:pt x="58001" y="19941"/>
                  </a:lnTo>
                  <a:lnTo>
                    <a:pt x="57081" y="20128"/>
                  </a:lnTo>
                  <a:lnTo>
                    <a:pt x="56626" y="20191"/>
                  </a:lnTo>
                  <a:lnTo>
                    <a:pt x="56126" y="20262"/>
                  </a:lnTo>
                  <a:lnTo>
                    <a:pt x="55224" y="20369"/>
                  </a:lnTo>
                  <a:lnTo>
                    <a:pt x="54661" y="20396"/>
                  </a:lnTo>
                  <a:lnTo>
                    <a:pt x="54420" y="20387"/>
                  </a:lnTo>
                  <a:lnTo>
                    <a:pt x="54215" y="20360"/>
                  </a:lnTo>
                  <a:lnTo>
                    <a:pt x="53929" y="20218"/>
                  </a:lnTo>
                  <a:lnTo>
                    <a:pt x="53768" y="19994"/>
                  </a:lnTo>
                  <a:lnTo>
                    <a:pt x="53706" y="19682"/>
                  </a:lnTo>
                  <a:lnTo>
                    <a:pt x="53715" y="19101"/>
                  </a:lnTo>
                  <a:lnTo>
                    <a:pt x="53768" y="18396"/>
                  </a:lnTo>
                  <a:lnTo>
                    <a:pt x="53777" y="17878"/>
                  </a:lnTo>
                  <a:lnTo>
                    <a:pt x="53759" y="17619"/>
                  </a:lnTo>
                  <a:lnTo>
                    <a:pt x="53170" y="18208"/>
                  </a:lnTo>
                  <a:lnTo>
                    <a:pt x="51991" y="19262"/>
                  </a:lnTo>
                  <a:lnTo>
                    <a:pt x="51125" y="19905"/>
                  </a:lnTo>
                  <a:lnTo>
                    <a:pt x="50571" y="20253"/>
                  </a:lnTo>
                  <a:lnTo>
                    <a:pt x="50026" y="20539"/>
                  </a:lnTo>
                  <a:lnTo>
                    <a:pt x="49517" y="20735"/>
                  </a:lnTo>
                  <a:lnTo>
                    <a:pt x="49276" y="20798"/>
                  </a:lnTo>
                  <a:lnTo>
                    <a:pt x="49008" y="20860"/>
                  </a:lnTo>
                  <a:lnTo>
                    <a:pt x="48383" y="20977"/>
                  </a:lnTo>
                  <a:lnTo>
                    <a:pt x="47731" y="21003"/>
                  </a:lnTo>
                  <a:lnTo>
                    <a:pt x="47285" y="20932"/>
                  </a:lnTo>
                  <a:lnTo>
                    <a:pt x="47017" y="20825"/>
                  </a:lnTo>
                  <a:lnTo>
                    <a:pt x="46901" y="20753"/>
                  </a:lnTo>
                  <a:lnTo>
                    <a:pt x="46830" y="20691"/>
                  </a:lnTo>
                  <a:lnTo>
                    <a:pt x="46731" y="20503"/>
                  </a:lnTo>
                  <a:lnTo>
                    <a:pt x="46669" y="20092"/>
                  </a:lnTo>
                  <a:lnTo>
                    <a:pt x="46740" y="19360"/>
                  </a:lnTo>
                  <a:lnTo>
                    <a:pt x="46928" y="18485"/>
                  </a:lnTo>
                  <a:lnTo>
                    <a:pt x="47321" y="17074"/>
                  </a:lnTo>
                  <a:lnTo>
                    <a:pt x="47848" y="15431"/>
                  </a:lnTo>
                  <a:lnTo>
                    <a:pt x="47982" y="14940"/>
                  </a:lnTo>
                  <a:lnTo>
                    <a:pt x="48178" y="14109"/>
                  </a:lnTo>
                  <a:lnTo>
                    <a:pt x="48526" y="12770"/>
                  </a:lnTo>
                  <a:lnTo>
                    <a:pt x="48875" y="11654"/>
                  </a:lnTo>
                  <a:lnTo>
                    <a:pt x="49276" y="10564"/>
                  </a:lnTo>
                  <a:lnTo>
                    <a:pt x="49509" y="9966"/>
                  </a:lnTo>
                  <a:lnTo>
                    <a:pt x="49169" y="10118"/>
                  </a:lnTo>
                  <a:lnTo>
                    <a:pt x="48482" y="10529"/>
                  </a:lnTo>
                  <a:lnTo>
                    <a:pt x="47473" y="11252"/>
                  </a:lnTo>
                  <a:lnTo>
                    <a:pt x="46571" y="11868"/>
                  </a:lnTo>
                  <a:lnTo>
                    <a:pt x="46169" y="12047"/>
                  </a:lnTo>
                  <a:lnTo>
                    <a:pt x="45928" y="12109"/>
                  </a:lnTo>
                  <a:lnTo>
                    <a:pt x="45704" y="12100"/>
                  </a:lnTo>
                  <a:lnTo>
                    <a:pt x="45508" y="12011"/>
                  </a:lnTo>
                  <a:lnTo>
                    <a:pt x="45338" y="11850"/>
                  </a:lnTo>
                  <a:lnTo>
                    <a:pt x="45195" y="11582"/>
                  </a:lnTo>
                  <a:lnTo>
                    <a:pt x="45142" y="11413"/>
                  </a:lnTo>
                  <a:lnTo>
                    <a:pt x="45070" y="11145"/>
                  </a:lnTo>
                  <a:lnTo>
                    <a:pt x="44990" y="10609"/>
                  </a:lnTo>
                  <a:lnTo>
                    <a:pt x="44999" y="10055"/>
                  </a:lnTo>
                  <a:lnTo>
                    <a:pt x="45070" y="9457"/>
                  </a:lnTo>
                  <a:lnTo>
                    <a:pt x="45276" y="8475"/>
                  </a:lnTo>
                  <a:lnTo>
                    <a:pt x="45722" y="6903"/>
                  </a:lnTo>
                  <a:lnTo>
                    <a:pt x="45999" y="5965"/>
                  </a:lnTo>
                  <a:lnTo>
                    <a:pt x="45749" y="6162"/>
                  </a:lnTo>
                  <a:lnTo>
                    <a:pt x="45294" y="6465"/>
                  </a:lnTo>
                  <a:lnTo>
                    <a:pt x="44874" y="6689"/>
                  </a:lnTo>
                  <a:lnTo>
                    <a:pt x="44508" y="6832"/>
                  </a:lnTo>
                  <a:lnTo>
                    <a:pt x="44177" y="6903"/>
                  </a:lnTo>
                  <a:lnTo>
                    <a:pt x="43883" y="6912"/>
                  </a:lnTo>
                  <a:lnTo>
                    <a:pt x="43624" y="6840"/>
                  </a:lnTo>
                  <a:lnTo>
                    <a:pt x="43400" y="6707"/>
                  </a:lnTo>
                  <a:lnTo>
                    <a:pt x="43204" y="6519"/>
                  </a:lnTo>
                  <a:lnTo>
                    <a:pt x="43034" y="6269"/>
                  </a:lnTo>
                  <a:lnTo>
                    <a:pt x="42820" y="5796"/>
                  </a:lnTo>
                  <a:lnTo>
                    <a:pt x="42597" y="4983"/>
                  </a:lnTo>
                  <a:lnTo>
                    <a:pt x="42436" y="3992"/>
                  </a:lnTo>
                  <a:lnTo>
                    <a:pt x="42365" y="3438"/>
                  </a:lnTo>
                  <a:lnTo>
                    <a:pt x="42248" y="2768"/>
                  </a:lnTo>
                  <a:lnTo>
                    <a:pt x="41748" y="804"/>
                  </a:lnTo>
                  <a:lnTo>
                    <a:pt x="415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17"/>
            <p:cNvSpPr/>
            <p:nvPr/>
          </p:nvSpPr>
          <p:spPr>
            <a:xfrm rot="-368193">
              <a:off x="351468" y="278480"/>
              <a:ext cx="448199" cy="419141"/>
            </a:xfrm>
            <a:custGeom>
              <a:avLst/>
              <a:gdLst/>
              <a:ahLst/>
              <a:cxnLst/>
              <a:rect l="l" t="t" r="r" b="b"/>
              <a:pathLst>
                <a:path w="51518" h="48178" extrusionOk="0">
                  <a:moveTo>
                    <a:pt x="51518" y="15744"/>
                  </a:moveTo>
                  <a:lnTo>
                    <a:pt x="51375" y="1578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1518" y="15744"/>
                  </a:lnTo>
                  <a:close/>
                  <a:moveTo>
                    <a:pt x="35346" y="1"/>
                  </a:moveTo>
                  <a:lnTo>
                    <a:pt x="34962" y="2582"/>
                  </a:lnTo>
                  <a:lnTo>
                    <a:pt x="34461" y="6091"/>
                  </a:lnTo>
                  <a:lnTo>
                    <a:pt x="34104" y="8297"/>
                  </a:lnTo>
                  <a:lnTo>
                    <a:pt x="33899" y="9359"/>
                  </a:lnTo>
                  <a:lnTo>
                    <a:pt x="33631" y="10806"/>
                  </a:lnTo>
                  <a:lnTo>
                    <a:pt x="33372" y="12244"/>
                  </a:lnTo>
                  <a:lnTo>
                    <a:pt x="32908" y="11315"/>
                  </a:lnTo>
                  <a:lnTo>
                    <a:pt x="32015" y="9449"/>
                  </a:lnTo>
                  <a:lnTo>
                    <a:pt x="31604" y="8502"/>
                  </a:lnTo>
                  <a:lnTo>
                    <a:pt x="31175" y="7466"/>
                  </a:lnTo>
                  <a:lnTo>
                    <a:pt x="30613" y="5886"/>
                  </a:lnTo>
                  <a:lnTo>
                    <a:pt x="30309" y="4805"/>
                  </a:lnTo>
                  <a:lnTo>
                    <a:pt x="30184" y="4260"/>
                  </a:lnTo>
                  <a:lnTo>
                    <a:pt x="30291" y="4814"/>
                  </a:lnTo>
                  <a:lnTo>
                    <a:pt x="30568" y="5904"/>
                  </a:lnTo>
                  <a:lnTo>
                    <a:pt x="31086" y="7502"/>
                  </a:lnTo>
                  <a:lnTo>
                    <a:pt x="31488" y="8547"/>
                  </a:lnTo>
                  <a:lnTo>
                    <a:pt x="31916" y="9583"/>
                  </a:lnTo>
                  <a:lnTo>
                    <a:pt x="32827" y="11628"/>
                  </a:lnTo>
                  <a:lnTo>
                    <a:pt x="33299" y="12643"/>
                  </a:lnTo>
                  <a:lnTo>
                    <a:pt x="33299" y="12643"/>
                  </a:lnTo>
                  <a:lnTo>
                    <a:pt x="32845" y="15262"/>
                  </a:lnTo>
                  <a:lnTo>
                    <a:pt x="32417" y="17888"/>
                  </a:lnTo>
                  <a:lnTo>
                    <a:pt x="31881" y="21468"/>
                  </a:lnTo>
                  <a:lnTo>
                    <a:pt x="31256" y="20495"/>
                  </a:lnTo>
                  <a:lnTo>
                    <a:pt x="30050" y="18530"/>
                  </a:lnTo>
                  <a:lnTo>
                    <a:pt x="29470" y="17539"/>
                  </a:lnTo>
                  <a:lnTo>
                    <a:pt x="29157" y="16977"/>
                  </a:lnTo>
                  <a:lnTo>
                    <a:pt x="28568" y="15834"/>
                  </a:lnTo>
                  <a:lnTo>
                    <a:pt x="28014" y="14673"/>
                  </a:lnTo>
                  <a:lnTo>
                    <a:pt x="27523" y="13476"/>
                  </a:lnTo>
                  <a:lnTo>
                    <a:pt x="27309" y="12869"/>
                  </a:lnTo>
                  <a:lnTo>
                    <a:pt x="27505" y="13485"/>
                  </a:lnTo>
                  <a:lnTo>
                    <a:pt x="27969" y="14691"/>
                  </a:lnTo>
                  <a:lnTo>
                    <a:pt x="28496" y="15869"/>
                  </a:lnTo>
                  <a:lnTo>
                    <a:pt x="29068" y="17021"/>
                  </a:lnTo>
                  <a:lnTo>
                    <a:pt x="29371" y="17593"/>
                  </a:lnTo>
                  <a:lnTo>
                    <a:pt x="29952" y="18664"/>
                  </a:lnTo>
                  <a:lnTo>
                    <a:pt x="31193" y="20772"/>
                  </a:lnTo>
                  <a:lnTo>
                    <a:pt x="31827" y="21817"/>
                  </a:lnTo>
                  <a:lnTo>
                    <a:pt x="31131" y="26425"/>
                  </a:lnTo>
                  <a:lnTo>
                    <a:pt x="30800" y="28559"/>
                  </a:lnTo>
                  <a:lnTo>
                    <a:pt x="30443" y="30693"/>
                  </a:lnTo>
                  <a:lnTo>
                    <a:pt x="30264" y="31640"/>
                  </a:lnTo>
                  <a:lnTo>
                    <a:pt x="29979" y="33051"/>
                  </a:lnTo>
                  <a:lnTo>
                    <a:pt x="29746" y="33979"/>
                  </a:lnTo>
                  <a:lnTo>
                    <a:pt x="29613" y="34435"/>
                  </a:lnTo>
                  <a:lnTo>
                    <a:pt x="28916" y="33185"/>
                  </a:lnTo>
                  <a:lnTo>
                    <a:pt x="25621" y="27246"/>
                  </a:lnTo>
                  <a:lnTo>
                    <a:pt x="23263" y="23085"/>
                  </a:lnTo>
                  <a:lnTo>
                    <a:pt x="22281" y="21442"/>
                  </a:lnTo>
                  <a:lnTo>
                    <a:pt x="22424" y="20388"/>
                  </a:lnTo>
                  <a:lnTo>
                    <a:pt x="22647" y="18280"/>
                  </a:lnTo>
                  <a:lnTo>
                    <a:pt x="22701" y="17218"/>
                  </a:lnTo>
                  <a:lnTo>
                    <a:pt x="22710" y="16673"/>
                  </a:lnTo>
                  <a:lnTo>
                    <a:pt x="22683" y="15575"/>
                  </a:lnTo>
                  <a:lnTo>
                    <a:pt x="22576" y="14494"/>
                  </a:lnTo>
                  <a:lnTo>
                    <a:pt x="22370" y="13431"/>
                  </a:lnTo>
                  <a:lnTo>
                    <a:pt x="22210" y="12914"/>
                  </a:lnTo>
                  <a:lnTo>
                    <a:pt x="22352" y="13431"/>
                  </a:lnTo>
                  <a:lnTo>
                    <a:pt x="22531" y="14503"/>
                  </a:lnTo>
                  <a:lnTo>
                    <a:pt x="22602" y="15584"/>
                  </a:lnTo>
                  <a:lnTo>
                    <a:pt x="22602" y="16673"/>
                  </a:lnTo>
                  <a:lnTo>
                    <a:pt x="22585" y="17218"/>
                  </a:lnTo>
                  <a:lnTo>
                    <a:pt x="22513" y="18209"/>
                  </a:lnTo>
                  <a:lnTo>
                    <a:pt x="22263" y="20183"/>
                  </a:lnTo>
                  <a:lnTo>
                    <a:pt x="22111" y="21174"/>
                  </a:lnTo>
                  <a:lnTo>
                    <a:pt x="21665" y="20450"/>
                  </a:lnTo>
                  <a:lnTo>
                    <a:pt x="21218" y="19727"/>
                  </a:lnTo>
                  <a:lnTo>
                    <a:pt x="20191" y="18111"/>
                  </a:lnTo>
                  <a:lnTo>
                    <a:pt x="19665" y="17307"/>
                  </a:lnTo>
                  <a:lnTo>
                    <a:pt x="18432" y="15450"/>
                  </a:lnTo>
                  <a:lnTo>
                    <a:pt x="17155" y="13628"/>
                  </a:lnTo>
                  <a:lnTo>
                    <a:pt x="17128" y="13512"/>
                  </a:lnTo>
                  <a:lnTo>
                    <a:pt x="17075" y="12530"/>
                  </a:lnTo>
                  <a:lnTo>
                    <a:pt x="16977" y="11110"/>
                  </a:lnTo>
                  <a:lnTo>
                    <a:pt x="16878" y="10154"/>
                  </a:lnTo>
                  <a:lnTo>
                    <a:pt x="16798" y="9672"/>
                  </a:lnTo>
                  <a:lnTo>
                    <a:pt x="16709" y="9172"/>
                  </a:lnTo>
                  <a:lnTo>
                    <a:pt x="16494" y="8199"/>
                  </a:lnTo>
                  <a:lnTo>
                    <a:pt x="16218" y="7243"/>
                  </a:lnTo>
                  <a:lnTo>
                    <a:pt x="15869" y="6314"/>
                  </a:lnTo>
                  <a:lnTo>
                    <a:pt x="15655" y="5868"/>
                  </a:lnTo>
                  <a:lnTo>
                    <a:pt x="15655" y="5868"/>
                  </a:lnTo>
                  <a:lnTo>
                    <a:pt x="15860" y="6323"/>
                  </a:lnTo>
                  <a:lnTo>
                    <a:pt x="16182" y="7261"/>
                  </a:lnTo>
                  <a:lnTo>
                    <a:pt x="16423" y="8216"/>
                  </a:lnTo>
                  <a:lnTo>
                    <a:pt x="16610" y="9199"/>
                  </a:lnTo>
                  <a:lnTo>
                    <a:pt x="16682" y="9681"/>
                  </a:lnTo>
                  <a:lnTo>
                    <a:pt x="16798" y="10601"/>
                  </a:lnTo>
                  <a:lnTo>
                    <a:pt x="16932" y="12440"/>
                  </a:lnTo>
                  <a:lnTo>
                    <a:pt x="16968" y="13360"/>
                  </a:lnTo>
                  <a:lnTo>
                    <a:pt x="15619" y="11494"/>
                  </a:lnTo>
                  <a:lnTo>
                    <a:pt x="12521" y="7341"/>
                  </a:lnTo>
                  <a:lnTo>
                    <a:pt x="11163" y="5484"/>
                  </a:lnTo>
                  <a:lnTo>
                    <a:pt x="13164" y="8243"/>
                  </a:lnTo>
                  <a:lnTo>
                    <a:pt x="16334" y="12753"/>
                  </a:lnTo>
                  <a:lnTo>
                    <a:pt x="18334" y="15709"/>
                  </a:lnTo>
                  <a:lnTo>
                    <a:pt x="19227" y="17111"/>
                  </a:lnTo>
                  <a:lnTo>
                    <a:pt x="18254" y="16664"/>
                  </a:lnTo>
                  <a:lnTo>
                    <a:pt x="16325" y="15726"/>
                  </a:lnTo>
                  <a:lnTo>
                    <a:pt x="15378" y="15226"/>
                  </a:lnTo>
                  <a:lnTo>
                    <a:pt x="14851" y="14941"/>
                  </a:lnTo>
                  <a:lnTo>
                    <a:pt x="13815" y="14342"/>
                  </a:lnTo>
                  <a:lnTo>
                    <a:pt x="12806" y="13699"/>
                  </a:lnTo>
                  <a:lnTo>
                    <a:pt x="11833" y="13003"/>
                  </a:lnTo>
                  <a:lnTo>
                    <a:pt x="11369" y="12619"/>
                  </a:lnTo>
                  <a:lnTo>
                    <a:pt x="11824" y="13012"/>
                  </a:lnTo>
                  <a:lnTo>
                    <a:pt x="12780" y="13735"/>
                  </a:lnTo>
                  <a:lnTo>
                    <a:pt x="13780" y="14405"/>
                  </a:lnTo>
                  <a:lnTo>
                    <a:pt x="14798" y="15039"/>
                  </a:lnTo>
                  <a:lnTo>
                    <a:pt x="15325" y="15334"/>
                  </a:lnTo>
                  <a:lnTo>
                    <a:pt x="16334" y="15896"/>
                  </a:lnTo>
                  <a:lnTo>
                    <a:pt x="18370" y="16914"/>
                  </a:lnTo>
                  <a:lnTo>
                    <a:pt x="19406" y="17414"/>
                  </a:lnTo>
                  <a:lnTo>
                    <a:pt x="20191" y="18647"/>
                  </a:lnTo>
                  <a:lnTo>
                    <a:pt x="20950" y="19897"/>
                  </a:lnTo>
                  <a:lnTo>
                    <a:pt x="21674" y="21102"/>
                  </a:lnTo>
                  <a:lnTo>
                    <a:pt x="23067" y="23549"/>
                  </a:lnTo>
                  <a:lnTo>
                    <a:pt x="23754" y="24773"/>
                  </a:lnTo>
                  <a:lnTo>
                    <a:pt x="23219" y="24567"/>
                  </a:lnTo>
                  <a:lnTo>
                    <a:pt x="22156" y="24094"/>
                  </a:lnTo>
                  <a:lnTo>
                    <a:pt x="20602" y="23308"/>
                  </a:lnTo>
                  <a:lnTo>
                    <a:pt x="19593" y="22728"/>
                  </a:lnTo>
                  <a:lnTo>
                    <a:pt x="18504" y="22076"/>
                  </a:lnTo>
                  <a:lnTo>
                    <a:pt x="16378" y="20683"/>
                  </a:lnTo>
                  <a:lnTo>
                    <a:pt x="15325" y="19968"/>
                  </a:lnTo>
                  <a:lnTo>
                    <a:pt x="16360" y="20709"/>
                  </a:lnTo>
                  <a:lnTo>
                    <a:pt x="18459" y="22147"/>
                  </a:lnTo>
                  <a:lnTo>
                    <a:pt x="19531" y="22835"/>
                  </a:lnTo>
                  <a:lnTo>
                    <a:pt x="20057" y="23156"/>
                  </a:lnTo>
                  <a:lnTo>
                    <a:pt x="21129" y="23772"/>
                  </a:lnTo>
                  <a:lnTo>
                    <a:pt x="22227" y="24353"/>
                  </a:lnTo>
                  <a:lnTo>
                    <a:pt x="23362" y="24871"/>
                  </a:lnTo>
                  <a:lnTo>
                    <a:pt x="23933" y="25103"/>
                  </a:lnTo>
                  <a:lnTo>
                    <a:pt x="25353" y="27755"/>
                  </a:lnTo>
                  <a:lnTo>
                    <a:pt x="28469" y="33765"/>
                  </a:lnTo>
                  <a:lnTo>
                    <a:pt x="28934" y="34658"/>
                  </a:lnTo>
                  <a:lnTo>
                    <a:pt x="28532" y="34622"/>
                  </a:lnTo>
                  <a:lnTo>
                    <a:pt x="27862" y="34542"/>
                  </a:lnTo>
                  <a:lnTo>
                    <a:pt x="26925" y="34399"/>
                  </a:lnTo>
                  <a:lnTo>
                    <a:pt x="25996" y="34229"/>
                  </a:lnTo>
                  <a:lnTo>
                    <a:pt x="24121" y="33863"/>
                  </a:lnTo>
                  <a:lnTo>
                    <a:pt x="22263" y="33461"/>
                  </a:lnTo>
                  <a:lnTo>
                    <a:pt x="20638" y="33104"/>
                  </a:lnTo>
                  <a:lnTo>
                    <a:pt x="19013" y="32729"/>
                  </a:lnTo>
                  <a:lnTo>
                    <a:pt x="18191" y="31738"/>
                  </a:lnTo>
                  <a:lnTo>
                    <a:pt x="16530" y="29764"/>
                  </a:lnTo>
                  <a:lnTo>
                    <a:pt x="15673" y="28800"/>
                  </a:lnTo>
                  <a:lnTo>
                    <a:pt x="14807" y="27844"/>
                  </a:lnTo>
                  <a:lnTo>
                    <a:pt x="13449" y="26460"/>
                  </a:lnTo>
                  <a:lnTo>
                    <a:pt x="12503" y="25567"/>
                  </a:lnTo>
                  <a:lnTo>
                    <a:pt x="12020" y="25148"/>
                  </a:lnTo>
                  <a:lnTo>
                    <a:pt x="12494" y="25585"/>
                  </a:lnTo>
                  <a:lnTo>
                    <a:pt x="13414" y="26487"/>
                  </a:lnTo>
                  <a:lnTo>
                    <a:pt x="14735" y="27907"/>
                  </a:lnTo>
                  <a:lnTo>
                    <a:pt x="15584" y="28880"/>
                  </a:lnTo>
                  <a:lnTo>
                    <a:pt x="16360" y="29809"/>
                  </a:lnTo>
                  <a:lnTo>
                    <a:pt x="17887" y="31693"/>
                  </a:lnTo>
                  <a:lnTo>
                    <a:pt x="18638" y="32649"/>
                  </a:lnTo>
                  <a:lnTo>
                    <a:pt x="16736" y="32211"/>
                  </a:lnTo>
                  <a:lnTo>
                    <a:pt x="14833" y="31765"/>
                  </a:lnTo>
                  <a:lnTo>
                    <a:pt x="10172" y="30657"/>
                  </a:lnTo>
                  <a:lnTo>
                    <a:pt x="9529" y="29925"/>
                  </a:lnTo>
                  <a:lnTo>
                    <a:pt x="8207" y="28470"/>
                  </a:lnTo>
                  <a:lnTo>
                    <a:pt x="7529" y="27764"/>
                  </a:lnTo>
                  <a:lnTo>
                    <a:pt x="6823" y="27059"/>
                  </a:lnTo>
                  <a:lnTo>
                    <a:pt x="5725" y="26058"/>
                  </a:lnTo>
                  <a:lnTo>
                    <a:pt x="4957" y="25424"/>
                  </a:lnTo>
                  <a:lnTo>
                    <a:pt x="4555" y="25130"/>
                  </a:lnTo>
                  <a:lnTo>
                    <a:pt x="4948" y="25442"/>
                  </a:lnTo>
                  <a:lnTo>
                    <a:pt x="5689" y="26094"/>
                  </a:lnTo>
                  <a:lnTo>
                    <a:pt x="6761" y="27130"/>
                  </a:lnTo>
                  <a:lnTo>
                    <a:pt x="7439" y="27853"/>
                  </a:lnTo>
                  <a:lnTo>
                    <a:pt x="8047" y="28514"/>
                  </a:lnTo>
                  <a:lnTo>
                    <a:pt x="9208" y="29872"/>
                  </a:lnTo>
                  <a:lnTo>
                    <a:pt x="9788" y="30559"/>
                  </a:lnTo>
                  <a:lnTo>
                    <a:pt x="1" y="28228"/>
                  </a:lnTo>
                  <a:lnTo>
                    <a:pt x="1" y="28228"/>
                  </a:lnTo>
                  <a:lnTo>
                    <a:pt x="10065" y="30845"/>
                  </a:lnTo>
                  <a:lnTo>
                    <a:pt x="12512" y="31479"/>
                  </a:lnTo>
                  <a:lnTo>
                    <a:pt x="11529" y="31934"/>
                  </a:lnTo>
                  <a:lnTo>
                    <a:pt x="9547" y="32801"/>
                  </a:lnTo>
                  <a:lnTo>
                    <a:pt x="8538" y="33202"/>
                  </a:lnTo>
                  <a:lnTo>
                    <a:pt x="8002" y="33408"/>
                  </a:lnTo>
                  <a:lnTo>
                    <a:pt x="6913" y="33792"/>
                  </a:lnTo>
                  <a:lnTo>
                    <a:pt x="5805" y="34122"/>
                  </a:lnTo>
                  <a:lnTo>
                    <a:pt x="4689" y="34399"/>
                  </a:lnTo>
                  <a:lnTo>
                    <a:pt x="4117" y="34515"/>
                  </a:lnTo>
                  <a:lnTo>
                    <a:pt x="4117" y="34515"/>
                  </a:lnTo>
                  <a:lnTo>
                    <a:pt x="4689" y="34417"/>
                  </a:lnTo>
                  <a:lnTo>
                    <a:pt x="5814" y="34167"/>
                  </a:lnTo>
                  <a:lnTo>
                    <a:pt x="6930" y="33863"/>
                  </a:lnTo>
                  <a:lnTo>
                    <a:pt x="8029" y="33506"/>
                  </a:lnTo>
                  <a:lnTo>
                    <a:pt x="8574" y="33310"/>
                  </a:lnTo>
                  <a:lnTo>
                    <a:pt x="9663" y="32917"/>
                  </a:lnTo>
                  <a:lnTo>
                    <a:pt x="11806" y="32033"/>
                  </a:lnTo>
                  <a:lnTo>
                    <a:pt x="12869" y="31577"/>
                  </a:lnTo>
                  <a:lnTo>
                    <a:pt x="14753" y="32068"/>
                  </a:lnTo>
                  <a:lnTo>
                    <a:pt x="17950" y="32872"/>
                  </a:lnTo>
                  <a:lnTo>
                    <a:pt x="21156" y="33667"/>
                  </a:lnTo>
                  <a:lnTo>
                    <a:pt x="20075" y="34274"/>
                  </a:lnTo>
                  <a:lnTo>
                    <a:pt x="17905" y="35462"/>
                  </a:lnTo>
                  <a:lnTo>
                    <a:pt x="16789" y="36015"/>
                  </a:lnTo>
                  <a:lnTo>
                    <a:pt x="16173" y="36310"/>
                  </a:lnTo>
                  <a:lnTo>
                    <a:pt x="14932" y="36864"/>
                  </a:lnTo>
                  <a:lnTo>
                    <a:pt x="13664" y="37373"/>
                  </a:lnTo>
                  <a:lnTo>
                    <a:pt x="12369" y="37819"/>
                  </a:lnTo>
                  <a:lnTo>
                    <a:pt x="11717" y="38007"/>
                  </a:lnTo>
                  <a:lnTo>
                    <a:pt x="11717" y="38007"/>
                  </a:lnTo>
                  <a:lnTo>
                    <a:pt x="12378" y="37828"/>
                  </a:lnTo>
                  <a:lnTo>
                    <a:pt x="13673" y="37417"/>
                  </a:lnTo>
                  <a:lnTo>
                    <a:pt x="14958" y="36935"/>
                  </a:lnTo>
                  <a:lnTo>
                    <a:pt x="16218" y="36399"/>
                  </a:lnTo>
                  <a:lnTo>
                    <a:pt x="16843" y="36122"/>
                  </a:lnTo>
                  <a:lnTo>
                    <a:pt x="18021" y="35560"/>
                  </a:lnTo>
                  <a:lnTo>
                    <a:pt x="20334" y="34363"/>
                  </a:lnTo>
                  <a:lnTo>
                    <a:pt x="21486" y="33747"/>
                  </a:lnTo>
                  <a:lnTo>
                    <a:pt x="21817" y="33827"/>
                  </a:lnTo>
                  <a:lnTo>
                    <a:pt x="22156" y="33908"/>
                  </a:lnTo>
                  <a:lnTo>
                    <a:pt x="24013" y="34345"/>
                  </a:lnTo>
                  <a:lnTo>
                    <a:pt x="25880" y="34747"/>
                  </a:lnTo>
                  <a:lnTo>
                    <a:pt x="26817" y="34944"/>
                  </a:lnTo>
                  <a:lnTo>
                    <a:pt x="27764" y="35113"/>
                  </a:lnTo>
                  <a:lnTo>
                    <a:pt x="28541" y="35212"/>
                  </a:lnTo>
                  <a:lnTo>
                    <a:pt x="29130" y="35265"/>
                  </a:lnTo>
                  <a:lnTo>
                    <a:pt x="28612" y="35658"/>
                  </a:lnTo>
                  <a:lnTo>
                    <a:pt x="27505" y="36346"/>
                  </a:lnTo>
                  <a:lnTo>
                    <a:pt x="26344" y="36953"/>
                  </a:lnTo>
                  <a:lnTo>
                    <a:pt x="25139" y="37480"/>
                  </a:lnTo>
                  <a:lnTo>
                    <a:pt x="24522" y="37721"/>
                  </a:lnTo>
                  <a:lnTo>
                    <a:pt x="23094" y="38257"/>
                  </a:lnTo>
                  <a:lnTo>
                    <a:pt x="20200" y="39284"/>
                  </a:lnTo>
                  <a:lnTo>
                    <a:pt x="18763" y="39837"/>
                  </a:lnTo>
                  <a:lnTo>
                    <a:pt x="18084" y="40114"/>
                  </a:lnTo>
                  <a:lnTo>
                    <a:pt x="16736" y="40695"/>
                  </a:lnTo>
                  <a:lnTo>
                    <a:pt x="16075" y="41007"/>
                  </a:lnTo>
                  <a:lnTo>
                    <a:pt x="15182" y="41061"/>
                  </a:lnTo>
                  <a:lnTo>
                    <a:pt x="13414" y="41195"/>
                  </a:lnTo>
                  <a:lnTo>
                    <a:pt x="12529" y="41284"/>
                  </a:lnTo>
                  <a:lnTo>
                    <a:pt x="11645" y="41391"/>
                  </a:lnTo>
                  <a:lnTo>
                    <a:pt x="9868" y="41695"/>
                  </a:lnTo>
                  <a:lnTo>
                    <a:pt x="8993" y="41918"/>
                  </a:lnTo>
                  <a:lnTo>
                    <a:pt x="9877" y="41730"/>
                  </a:lnTo>
                  <a:lnTo>
                    <a:pt x="11645" y="41480"/>
                  </a:lnTo>
                  <a:lnTo>
                    <a:pt x="12538" y="41409"/>
                  </a:lnTo>
                  <a:lnTo>
                    <a:pt x="14048" y="41311"/>
                  </a:lnTo>
                  <a:lnTo>
                    <a:pt x="15548" y="41257"/>
                  </a:lnTo>
                  <a:lnTo>
                    <a:pt x="15548" y="41257"/>
                  </a:lnTo>
                  <a:lnTo>
                    <a:pt x="14958" y="41561"/>
                  </a:lnTo>
                  <a:lnTo>
                    <a:pt x="13780" y="42186"/>
                  </a:lnTo>
                  <a:lnTo>
                    <a:pt x="13208" y="42516"/>
                  </a:lnTo>
                  <a:lnTo>
                    <a:pt x="12815" y="42757"/>
                  </a:lnTo>
                  <a:lnTo>
                    <a:pt x="11967" y="43311"/>
                  </a:lnTo>
                  <a:lnTo>
                    <a:pt x="10672" y="44249"/>
                  </a:lnTo>
                  <a:lnTo>
                    <a:pt x="8475" y="45981"/>
                  </a:lnTo>
                  <a:lnTo>
                    <a:pt x="8100" y="46303"/>
                  </a:lnTo>
                  <a:lnTo>
                    <a:pt x="8100" y="46303"/>
                  </a:lnTo>
                  <a:lnTo>
                    <a:pt x="9788" y="45008"/>
                  </a:lnTo>
                  <a:lnTo>
                    <a:pt x="11529" y="43749"/>
                  </a:lnTo>
                  <a:lnTo>
                    <a:pt x="12646" y="43034"/>
                  </a:lnTo>
                  <a:lnTo>
                    <a:pt x="13289" y="42668"/>
                  </a:lnTo>
                  <a:lnTo>
                    <a:pt x="13958" y="42293"/>
                  </a:lnTo>
                  <a:lnTo>
                    <a:pt x="15333" y="41605"/>
                  </a:lnTo>
                  <a:lnTo>
                    <a:pt x="16727" y="40971"/>
                  </a:lnTo>
                  <a:lnTo>
                    <a:pt x="18146" y="40400"/>
                  </a:lnTo>
                  <a:lnTo>
                    <a:pt x="18870" y="40132"/>
                  </a:lnTo>
                  <a:lnTo>
                    <a:pt x="19022" y="40078"/>
                  </a:lnTo>
                  <a:lnTo>
                    <a:pt x="19182" y="40016"/>
                  </a:lnTo>
                  <a:lnTo>
                    <a:pt x="18700" y="40909"/>
                  </a:lnTo>
                  <a:lnTo>
                    <a:pt x="17709" y="42668"/>
                  </a:lnTo>
                  <a:lnTo>
                    <a:pt x="17182" y="43525"/>
                  </a:lnTo>
                  <a:lnTo>
                    <a:pt x="16602" y="44454"/>
                  </a:lnTo>
                  <a:lnTo>
                    <a:pt x="15646" y="45794"/>
                  </a:lnTo>
                  <a:lnTo>
                    <a:pt x="14958" y="46642"/>
                  </a:lnTo>
                  <a:lnTo>
                    <a:pt x="14592" y="47053"/>
                  </a:lnTo>
                  <a:lnTo>
                    <a:pt x="14967" y="46651"/>
                  </a:lnTo>
                  <a:lnTo>
                    <a:pt x="15682" y="45820"/>
                  </a:lnTo>
                  <a:lnTo>
                    <a:pt x="16673" y="44499"/>
                  </a:lnTo>
                  <a:lnTo>
                    <a:pt x="17280" y="43588"/>
                  </a:lnTo>
                  <a:lnTo>
                    <a:pt x="17870" y="42686"/>
                  </a:lnTo>
                  <a:lnTo>
                    <a:pt x="18977" y="40837"/>
                  </a:lnTo>
                  <a:lnTo>
                    <a:pt x="19504" y="39900"/>
                  </a:lnTo>
                  <a:lnTo>
                    <a:pt x="22085" y="39025"/>
                  </a:lnTo>
                  <a:lnTo>
                    <a:pt x="24674" y="38141"/>
                  </a:lnTo>
                  <a:lnTo>
                    <a:pt x="25210" y="37944"/>
                  </a:lnTo>
                  <a:lnTo>
                    <a:pt x="26291" y="37516"/>
                  </a:lnTo>
                  <a:lnTo>
                    <a:pt x="27344" y="37024"/>
                  </a:lnTo>
                  <a:lnTo>
                    <a:pt x="28380" y="36462"/>
                  </a:lnTo>
                  <a:lnTo>
                    <a:pt x="28871" y="36140"/>
                  </a:lnTo>
                  <a:lnTo>
                    <a:pt x="28166" y="37257"/>
                  </a:lnTo>
                  <a:lnTo>
                    <a:pt x="27478" y="38382"/>
                  </a:lnTo>
                  <a:lnTo>
                    <a:pt x="26683" y="39293"/>
                  </a:lnTo>
                  <a:lnTo>
                    <a:pt x="25862" y="40168"/>
                  </a:lnTo>
                  <a:lnTo>
                    <a:pt x="25406" y="40614"/>
                  </a:lnTo>
                  <a:lnTo>
                    <a:pt x="24460" y="41454"/>
                  </a:lnTo>
                  <a:lnTo>
                    <a:pt x="23951" y="41829"/>
                  </a:lnTo>
                  <a:lnTo>
                    <a:pt x="24478" y="41472"/>
                  </a:lnTo>
                  <a:lnTo>
                    <a:pt x="25469" y="40677"/>
                  </a:lnTo>
                  <a:lnTo>
                    <a:pt x="25942" y="40248"/>
                  </a:lnTo>
                  <a:lnTo>
                    <a:pt x="26469" y="39748"/>
                  </a:lnTo>
                  <a:lnTo>
                    <a:pt x="26987" y="39221"/>
                  </a:lnTo>
                  <a:lnTo>
                    <a:pt x="26496" y="40096"/>
                  </a:lnTo>
                  <a:lnTo>
                    <a:pt x="26041" y="40998"/>
                  </a:lnTo>
                  <a:lnTo>
                    <a:pt x="25683" y="41739"/>
                  </a:lnTo>
                  <a:lnTo>
                    <a:pt x="25219" y="42882"/>
                  </a:lnTo>
                  <a:lnTo>
                    <a:pt x="24951" y="43668"/>
                  </a:lnTo>
                  <a:lnTo>
                    <a:pt x="24835" y="44061"/>
                  </a:lnTo>
                  <a:lnTo>
                    <a:pt x="24728" y="44490"/>
                  </a:lnTo>
                  <a:lnTo>
                    <a:pt x="24576" y="45552"/>
                  </a:lnTo>
                  <a:lnTo>
                    <a:pt x="24442" y="47026"/>
                  </a:lnTo>
                  <a:lnTo>
                    <a:pt x="24433" y="47303"/>
                  </a:lnTo>
                  <a:lnTo>
                    <a:pt x="24505" y="46419"/>
                  </a:lnTo>
                  <a:lnTo>
                    <a:pt x="24683" y="45240"/>
                  </a:lnTo>
                  <a:lnTo>
                    <a:pt x="24853" y="44481"/>
                  </a:lnTo>
                  <a:lnTo>
                    <a:pt x="24969" y="44097"/>
                  </a:lnTo>
                  <a:lnTo>
                    <a:pt x="25103" y="43713"/>
                  </a:lnTo>
                  <a:lnTo>
                    <a:pt x="25389" y="42945"/>
                  </a:lnTo>
                  <a:lnTo>
                    <a:pt x="25889" y="41829"/>
                  </a:lnTo>
                  <a:lnTo>
                    <a:pt x="26264" y="41105"/>
                  </a:lnTo>
                  <a:lnTo>
                    <a:pt x="26639" y="40409"/>
                  </a:lnTo>
                  <a:lnTo>
                    <a:pt x="27451" y="39060"/>
                  </a:lnTo>
                  <a:lnTo>
                    <a:pt x="28755" y="37078"/>
                  </a:lnTo>
                  <a:lnTo>
                    <a:pt x="29657" y="35774"/>
                  </a:lnTo>
                  <a:lnTo>
                    <a:pt x="30041" y="36337"/>
                  </a:lnTo>
                  <a:lnTo>
                    <a:pt x="30845" y="37453"/>
                  </a:lnTo>
                  <a:lnTo>
                    <a:pt x="31282" y="37998"/>
                  </a:lnTo>
                  <a:lnTo>
                    <a:pt x="31675" y="38453"/>
                  </a:lnTo>
                  <a:lnTo>
                    <a:pt x="32488" y="39319"/>
                  </a:lnTo>
                  <a:lnTo>
                    <a:pt x="33765" y="40561"/>
                  </a:lnTo>
                  <a:lnTo>
                    <a:pt x="34622" y="41364"/>
                  </a:lnTo>
                  <a:lnTo>
                    <a:pt x="35480" y="42159"/>
                  </a:lnTo>
                  <a:lnTo>
                    <a:pt x="37158" y="43775"/>
                  </a:lnTo>
                  <a:lnTo>
                    <a:pt x="38355" y="45026"/>
                  </a:lnTo>
                  <a:lnTo>
                    <a:pt x="39114" y="45892"/>
                  </a:lnTo>
                  <a:lnTo>
                    <a:pt x="39837" y="46776"/>
                  </a:lnTo>
                  <a:lnTo>
                    <a:pt x="40507" y="47705"/>
                  </a:lnTo>
                  <a:lnTo>
                    <a:pt x="40820" y="48178"/>
                  </a:lnTo>
                  <a:lnTo>
                    <a:pt x="42025" y="47330"/>
                  </a:lnTo>
                  <a:lnTo>
                    <a:pt x="41668" y="46829"/>
                  </a:lnTo>
                  <a:lnTo>
                    <a:pt x="40918" y="45883"/>
                  </a:lnTo>
                  <a:lnTo>
                    <a:pt x="40123" y="44972"/>
                  </a:lnTo>
                  <a:lnTo>
                    <a:pt x="39293" y="44106"/>
                  </a:lnTo>
                  <a:lnTo>
                    <a:pt x="38864" y="43686"/>
                  </a:lnTo>
                  <a:lnTo>
                    <a:pt x="38007" y="42865"/>
                  </a:lnTo>
                  <a:lnTo>
                    <a:pt x="36247" y="41293"/>
                  </a:lnTo>
                  <a:lnTo>
                    <a:pt x="35354" y="40525"/>
                  </a:lnTo>
                  <a:lnTo>
                    <a:pt x="34461" y="39766"/>
                  </a:lnTo>
                  <a:lnTo>
                    <a:pt x="33158" y="38614"/>
                  </a:lnTo>
                  <a:lnTo>
                    <a:pt x="32327" y="37819"/>
                  </a:lnTo>
                  <a:lnTo>
                    <a:pt x="31934" y="37399"/>
                  </a:lnTo>
                  <a:lnTo>
                    <a:pt x="31497" y="36908"/>
                  </a:lnTo>
                  <a:lnTo>
                    <a:pt x="30657" y="35872"/>
                  </a:lnTo>
                  <a:lnTo>
                    <a:pt x="30264" y="35328"/>
                  </a:lnTo>
                  <a:lnTo>
                    <a:pt x="31122" y="35078"/>
                  </a:lnTo>
                  <a:lnTo>
                    <a:pt x="32845" y="34613"/>
                  </a:lnTo>
                  <a:lnTo>
                    <a:pt x="34578" y="34220"/>
                  </a:lnTo>
                  <a:lnTo>
                    <a:pt x="36337" y="33908"/>
                  </a:lnTo>
                  <a:lnTo>
                    <a:pt x="37212" y="33792"/>
                  </a:lnTo>
                  <a:lnTo>
                    <a:pt x="38123" y="33685"/>
                  </a:lnTo>
                  <a:lnTo>
                    <a:pt x="39944" y="33569"/>
                  </a:lnTo>
                  <a:lnTo>
                    <a:pt x="40855" y="33569"/>
                  </a:lnTo>
                  <a:lnTo>
                    <a:pt x="41284" y="33586"/>
                  </a:lnTo>
                  <a:lnTo>
                    <a:pt x="42061" y="33658"/>
                  </a:lnTo>
                  <a:lnTo>
                    <a:pt x="43275" y="33854"/>
                  </a:lnTo>
                  <a:lnTo>
                    <a:pt x="44436" y="34078"/>
                  </a:lnTo>
                  <a:lnTo>
                    <a:pt x="44142" y="34006"/>
                  </a:lnTo>
                  <a:lnTo>
                    <a:pt x="42525" y="33667"/>
                  </a:lnTo>
                  <a:lnTo>
                    <a:pt x="41346" y="33470"/>
                  </a:lnTo>
                  <a:lnTo>
                    <a:pt x="40855" y="33435"/>
                  </a:lnTo>
                  <a:lnTo>
                    <a:pt x="39944" y="33399"/>
                  </a:lnTo>
                  <a:lnTo>
                    <a:pt x="38114" y="33452"/>
                  </a:lnTo>
                  <a:lnTo>
                    <a:pt x="37194" y="33533"/>
                  </a:lnTo>
                  <a:lnTo>
                    <a:pt x="36087" y="33658"/>
                  </a:lnTo>
                  <a:lnTo>
                    <a:pt x="34979" y="33827"/>
                  </a:lnTo>
                  <a:lnTo>
                    <a:pt x="36024" y="33292"/>
                  </a:lnTo>
                  <a:lnTo>
                    <a:pt x="37051" y="32720"/>
                  </a:lnTo>
                  <a:lnTo>
                    <a:pt x="37703" y="32327"/>
                  </a:lnTo>
                  <a:lnTo>
                    <a:pt x="38667" y="31684"/>
                  </a:lnTo>
                  <a:lnTo>
                    <a:pt x="39275" y="31220"/>
                  </a:lnTo>
                  <a:lnTo>
                    <a:pt x="39569" y="30970"/>
                  </a:lnTo>
                  <a:lnTo>
                    <a:pt x="39266" y="31211"/>
                  </a:lnTo>
                  <a:lnTo>
                    <a:pt x="38641" y="31649"/>
                  </a:lnTo>
                  <a:lnTo>
                    <a:pt x="37667" y="32256"/>
                  </a:lnTo>
                  <a:lnTo>
                    <a:pt x="36989" y="32613"/>
                  </a:lnTo>
                  <a:lnTo>
                    <a:pt x="36310" y="32970"/>
                  </a:lnTo>
                  <a:lnTo>
                    <a:pt x="34935" y="33622"/>
                  </a:lnTo>
                  <a:lnTo>
                    <a:pt x="34247" y="33935"/>
                  </a:lnTo>
                  <a:lnTo>
                    <a:pt x="33158" y="34158"/>
                  </a:lnTo>
                  <a:lnTo>
                    <a:pt x="30997" y="34649"/>
                  </a:lnTo>
                  <a:lnTo>
                    <a:pt x="30997" y="34649"/>
                  </a:lnTo>
                  <a:lnTo>
                    <a:pt x="31479" y="34310"/>
                  </a:lnTo>
                  <a:lnTo>
                    <a:pt x="32372" y="33560"/>
                  </a:lnTo>
                  <a:lnTo>
                    <a:pt x="32801" y="33167"/>
                  </a:lnTo>
                  <a:lnTo>
                    <a:pt x="33399" y="32568"/>
                  </a:lnTo>
                  <a:lnTo>
                    <a:pt x="34533" y="31327"/>
                  </a:lnTo>
                  <a:lnTo>
                    <a:pt x="35078" y="30684"/>
                  </a:lnTo>
                  <a:lnTo>
                    <a:pt x="35997" y="29568"/>
                  </a:lnTo>
                  <a:lnTo>
                    <a:pt x="37783" y="27318"/>
                  </a:lnTo>
                  <a:lnTo>
                    <a:pt x="38667" y="26183"/>
                  </a:lnTo>
                  <a:lnTo>
                    <a:pt x="38703" y="26157"/>
                  </a:lnTo>
                  <a:lnTo>
                    <a:pt x="38739" y="26121"/>
                  </a:lnTo>
                  <a:lnTo>
                    <a:pt x="39686" y="25933"/>
                  </a:lnTo>
                  <a:lnTo>
                    <a:pt x="41570" y="25523"/>
                  </a:lnTo>
                  <a:lnTo>
                    <a:pt x="42507" y="25290"/>
                  </a:lnTo>
                  <a:lnTo>
                    <a:pt x="43463" y="25023"/>
                  </a:lnTo>
                  <a:lnTo>
                    <a:pt x="44865" y="24558"/>
                  </a:lnTo>
                  <a:lnTo>
                    <a:pt x="45785" y="24192"/>
                  </a:lnTo>
                  <a:lnTo>
                    <a:pt x="46240" y="23987"/>
                  </a:lnTo>
                  <a:lnTo>
                    <a:pt x="45785" y="24174"/>
                  </a:lnTo>
                  <a:lnTo>
                    <a:pt x="44856" y="24514"/>
                  </a:lnTo>
                  <a:lnTo>
                    <a:pt x="43436" y="24942"/>
                  </a:lnTo>
                  <a:lnTo>
                    <a:pt x="42481" y="25174"/>
                  </a:lnTo>
                  <a:lnTo>
                    <a:pt x="41597" y="25371"/>
                  </a:lnTo>
                  <a:lnTo>
                    <a:pt x="39828" y="25710"/>
                  </a:lnTo>
                  <a:lnTo>
                    <a:pt x="38935" y="25862"/>
                  </a:lnTo>
                  <a:lnTo>
                    <a:pt x="39096" y="25648"/>
                  </a:lnTo>
                  <a:lnTo>
                    <a:pt x="39257" y="25451"/>
                  </a:lnTo>
                  <a:lnTo>
                    <a:pt x="41025" y="23299"/>
                  </a:lnTo>
                  <a:lnTo>
                    <a:pt x="41927" y="22227"/>
                  </a:lnTo>
                  <a:lnTo>
                    <a:pt x="42338" y="21754"/>
                  </a:lnTo>
                  <a:lnTo>
                    <a:pt x="43168" y="20817"/>
                  </a:lnTo>
                  <a:lnTo>
                    <a:pt x="43615" y="20379"/>
                  </a:lnTo>
                  <a:lnTo>
                    <a:pt x="43927" y="20093"/>
                  </a:lnTo>
                  <a:lnTo>
                    <a:pt x="44570" y="19548"/>
                  </a:lnTo>
                  <a:lnTo>
                    <a:pt x="45570" y="18789"/>
                  </a:lnTo>
                  <a:lnTo>
                    <a:pt x="46919" y="17923"/>
                  </a:lnTo>
                  <a:lnTo>
                    <a:pt x="48214" y="17200"/>
                  </a:lnTo>
                  <a:lnTo>
                    <a:pt x="49928" y="1636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0910" y="15941"/>
                  </a:lnTo>
                  <a:lnTo>
                    <a:pt x="49714" y="16396"/>
                  </a:lnTo>
                  <a:lnTo>
                    <a:pt x="48544" y="16923"/>
                  </a:lnTo>
                  <a:lnTo>
                    <a:pt x="47428" y="17504"/>
                  </a:lnTo>
                  <a:lnTo>
                    <a:pt x="46374" y="18111"/>
                  </a:lnTo>
                  <a:lnTo>
                    <a:pt x="45410" y="18736"/>
                  </a:lnTo>
                  <a:lnTo>
                    <a:pt x="44552" y="19361"/>
                  </a:lnTo>
                  <a:lnTo>
                    <a:pt x="43820" y="19977"/>
                  </a:lnTo>
                  <a:lnTo>
                    <a:pt x="43508" y="20272"/>
                  </a:lnTo>
                  <a:lnTo>
                    <a:pt x="42766" y="21031"/>
                  </a:lnTo>
                  <a:lnTo>
                    <a:pt x="42043" y="21808"/>
                  </a:lnTo>
                  <a:lnTo>
                    <a:pt x="42222" y="21102"/>
                  </a:lnTo>
                  <a:lnTo>
                    <a:pt x="42623" y="19700"/>
                  </a:lnTo>
                  <a:lnTo>
                    <a:pt x="42838" y="19004"/>
                  </a:lnTo>
                  <a:lnTo>
                    <a:pt x="43106" y="18200"/>
                  </a:lnTo>
                  <a:lnTo>
                    <a:pt x="43579" y="17021"/>
                  </a:lnTo>
                  <a:lnTo>
                    <a:pt x="43936" y="16253"/>
                  </a:lnTo>
                  <a:lnTo>
                    <a:pt x="44133" y="15878"/>
                  </a:lnTo>
                  <a:lnTo>
                    <a:pt x="43918" y="16244"/>
                  </a:lnTo>
                  <a:lnTo>
                    <a:pt x="43534" y="17003"/>
                  </a:lnTo>
                  <a:lnTo>
                    <a:pt x="43025" y="18173"/>
                  </a:lnTo>
                  <a:lnTo>
                    <a:pt x="42731" y="18968"/>
                  </a:lnTo>
                  <a:lnTo>
                    <a:pt x="42445" y="19763"/>
                  </a:lnTo>
                  <a:lnTo>
                    <a:pt x="41936" y="21379"/>
                  </a:lnTo>
                  <a:lnTo>
                    <a:pt x="41695" y="22192"/>
                  </a:lnTo>
                  <a:lnTo>
                    <a:pt x="41016" y="22942"/>
                  </a:lnTo>
                  <a:lnTo>
                    <a:pt x="39694" y="24487"/>
                  </a:lnTo>
                  <a:lnTo>
                    <a:pt x="39043" y="25264"/>
                  </a:lnTo>
                  <a:lnTo>
                    <a:pt x="37498" y="27148"/>
                  </a:lnTo>
                  <a:lnTo>
                    <a:pt x="35944" y="29023"/>
                  </a:lnTo>
                  <a:lnTo>
                    <a:pt x="35890" y="27880"/>
                  </a:lnTo>
                  <a:lnTo>
                    <a:pt x="35810" y="25603"/>
                  </a:lnTo>
                  <a:lnTo>
                    <a:pt x="35801" y="24460"/>
                  </a:lnTo>
                  <a:lnTo>
                    <a:pt x="35819" y="23254"/>
                  </a:lnTo>
                  <a:lnTo>
                    <a:pt x="35953" y="21451"/>
                  </a:lnTo>
                  <a:lnTo>
                    <a:pt x="36105" y="20254"/>
                  </a:lnTo>
                  <a:lnTo>
                    <a:pt x="36212" y="19656"/>
                  </a:lnTo>
                  <a:lnTo>
                    <a:pt x="36087" y="20254"/>
                  </a:lnTo>
                  <a:lnTo>
                    <a:pt x="35908" y="21442"/>
                  </a:lnTo>
                  <a:lnTo>
                    <a:pt x="35738" y="23254"/>
                  </a:lnTo>
                  <a:lnTo>
                    <a:pt x="35685" y="24460"/>
                  </a:lnTo>
                  <a:lnTo>
                    <a:pt x="35658" y="25666"/>
                  </a:lnTo>
                  <a:lnTo>
                    <a:pt x="35685" y="28077"/>
                  </a:lnTo>
                  <a:lnTo>
                    <a:pt x="35721" y="29282"/>
                  </a:lnTo>
                  <a:lnTo>
                    <a:pt x="35730" y="29282"/>
                  </a:lnTo>
                  <a:lnTo>
                    <a:pt x="35247" y="29845"/>
                  </a:lnTo>
                  <a:lnTo>
                    <a:pt x="34765" y="30407"/>
                  </a:lnTo>
                  <a:lnTo>
                    <a:pt x="34211" y="31032"/>
                  </a:lnTo>
                  <a:lnTo>
                    <a:pt x="33068" y="32238"/>
                  </a:lnTo>
                  <a:lnTo>
                    <a:pt x="32470" y="32809"/>
                  </a:lnTo>
                  <a:lnTo>
                    <a:pt x="31934" y="33283"/>
                  </a:lnTo>
                  <a:lnTo>
                    <a:pt x="31095" y="33935"/>
                  </a:lnTo>
                  <a:lnTo>
                    <a:pt x="30514" y="34319"/>
                  </a:lnTo>
                  <a:lnTo>
                    <a:pt x="30211" y="34488"/>
                  </a:lnTo>
                  <a:lnTo>
                    <a:pt x="30452" y="33560"/>
                  </a:lnTo>
                  <a:lnTo>
                    <a:pt x="30809" y="31693"/>
                  </a:lnTo>
                  <a:lnTo>
                    <a:pt x="30961" y="30765"/>
                  </a:lnTo>
                  <a:lnTo>
                    <a:pt x="31282" y="28621"/>
                  </a:lnTo>
                  <a:lnTo>
                    <a:pt x="31577" y="26487"/>
                  </a:lnTo>
                  <a:lnTo>
                    <a:pt x="32720" y="17923"/>
                  </a:lnTo>
                  <a:lnTo>
                    <a:pt x="32961" y="16191"/>
                  </a:lnTo>
                  <a:lnTo>
                    <a:pt x="33095" y="15342"/>
                  </a:lnTo>
                  <a:lnTo>
                    <a:pt x="34006" y="14530"/>
                  </a:lnTo>
                  <a:lnTo>
                    <a:pt x="35828" y="12869"/>
                  </a:lnTo>
                  <a:lnTo>
                    <a:pt x="36694" y="12012"/>
                  </a:lnTo>
                  <a:lnTo>
                    <a:pt x="37123" y="11574"/>
                  </a:lnTo>
                  <a:lnTo>
                    <a:pt x="37944" y="10672"/>
                  </a:lnTo>
                  <a:lnTo>
                    <a:pt x="38739" y="9743"/>
                  </a:lnTo>
                  <a:lnTo>
                    <a:pt x="39480" y="8770"/>
                  </a:lnTo>
                  <a:lnTo>
                    <a:pt x="39819" y="8261"/>
                  </a:lnTo>
                  <a:lnTo>
                    <a:pt x="39462" y="8761"/>
                  </a:lnTo>
                  <a:lnTo>
                    <a:pt x="38703" y="9717"/>
                  </a:lnTo>
                  <a:lnTo>
                    <a:pt x="37891" y="10619"/>
                  </a:lnTo>
                  <a:lnTo>
                    <a:pt x="37042" y="11494"/>
                  </a:lnTo>
                  <a:lnTo>
                    <a:pt x="36614" y="11922"/>
                  </a:lnTo>
                  <a:lnTo>
                    <a:pt x="35765" y="12726"/>
                  </a:lnTo>
                  <a:lnTo>
                    <a:pt x="34033" y="14262"/>
                  </a:lnTo>
                  <a:lnTo>
                    <a:pt x="33149" y="15012"/>
                  </a:lnTo>
                  <a:lnTo>
                    <a:pt x="33568" y="12190"/>
                  </a:lnTo>
                  <a:lnTo>
                    <a:pt x="34051" y="9386"/>
                  </a:lnTo>
                  <a:lnTo>
                    <a:pt x="34229" y="8315"/>
                  </a:lnTo>
                  <a:lnTo>
                    <a:pt x="34542" y="6091"/>
                  </a:lnTo>
                  <a:lnTo>
                    <a:pt x="34970" y="2555"/>
                  </a:lnTo>
                  <a:lnTo>
                    <a:pt x="353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3" name="Google Shape;773;p17"/>
          <p:cNvGrpSpPr/>
          <p:nvPr/>
        </p:nvGrpSpPr>
        <p:grpSpPr>
          <a:xfrm>
            <a:off x="8052670" y="2086184"/>
            <a:ext cx="688429" cy="697959"/>
            <a:chOff x="3817720" y="-683366"/>
            <a:chExt cx="688429" cy="697959"/>
          </a:xfrm>
        </p:grpSpPr>
        <p:sp>
          <p:nvSpPr>
            <p:cNvPr id="774" name="Google Shape;774;p17"/>
            <p:cNvSpPr/>
            <p:nvPr/>
          </p:nvSpPr>
          <p:spPr>
            <a:xfrm rot="-7081386">
              <a:off x="3899917" y="-584863"/>
              <a:ext cx="524036" cy="500955"/>
            </a:xfrm>
            <a:custGeom>
              <a:avLst/>
              <a:gdLst/>
              <a:ahLst/>
              <a:cxnLst/>
              <a:rect l="l" t="t" r="r" b="b"/>
              <a:pathLst>
                <a:path w="60234" h="57581" extrusionOk="0">
                  <a:moveTo>
                    <a:pt x="41597" y="0"/>
                  </a:moveTo>
                  <a:lnTo>
                    <a:pt x="41043" y="1000"/>
                  </a:lnTo>
                  <a:lnTo>
                    <a:pt x="39837" y="3117"/>
                  </a:lnTo>
                  <a:lnTo>
                    <a:pt x="39123" y="4197"/>
                  </a:lnTo>
                  <a:lnTo>
                    <a:pt x="38623" y="4876"/>
                  </a:lnTo>
                  <a:lnTo>
                    <a:pt x="38096" y="5492"/>
                  </a:lnTo>
                  <a:lnTo>
                    <a:pt x="37551" y="6019"/>
                  </a:lnTo>
                  <a:lnTo>
                    <a:pt x="36989" y="6439"/>
                  </a:lnTo>
                  <a:lnTo>
                    <a:pt x="36426" y="6715"/>
                  </a:lnTo>
                  <a:lnTo>
                    <a:pt x="35989" y="6814"/>
                  </a:lnTo>
                  <a:lnTo>
                    <a:pt x="35703" y="6832"/>
                  </a:lnTo>
                  <a:lnTo>
                    <a:pt x="35417" y="6796"/>
                  </a:lnTo>
                  <a:lnTo>
                    <a:pt x="35122" y="6707"/>
                  </a:lnTo>
                  <a:lnTo>
                    <a:pt x="34837" y="6564"/>
                  </a:lnTo>
                  <a:lnTo>
                    <a:pt x="34551" y="6367"/>
                  </a:lnTo>
                  <a:lnTo>
                    <a:pt x="34265" y="6108"/>
                  </a:lnTo>
                  <a:lnTo>
                    <a:pt x="33979" y="5778"/>
                  </a:lnTo>
                  <a:lnTo>
                    <a:pt x="33845" y="5590"/>
                  </a:lnTo>
                  <a:lnTo>
                    <a:pt x="33738" y="5715"/>
                  </a:lnTo>
                  <a:lnTo>
                    <a:pt x="33577" y="6144"/>
                  </a:lnTo>
                  <a:lnTo>
                    <a:pt x="33417" y="7055"/>
                  </a:lnTo>
                  <a:lnTo>
                    <a:pt x="33301" y="8519"/>
                  </a:lnTo>
                  <a:lnTo>
                    <a:pt x="33211" y="9823"/>
                  </a:lnTo>
                  <a:lnTo>
                    <a:pt x="33149" y="10234"/>
                  </a:lnTo>
                  <a:lnTo>
                    <a:pt x="32988" y="10886"/>
                  </a:lnTo>
                  <a:lnTo>
                    <a:pt x="32479" y="12600"/>
                  </a:lnTo>
                  <a:lnTo>
                    <a:pt x="31854" y="14395"/>
                  </a:lnTo>
                  <a:lnTo>
                    <a:pt x="31282" y="15869"/>
                  </a:lnTo>
                  <a:lnTo>
                    <a:pt x="31068" y="16306"/>
                  </a:lnTo>
                  <a:lnTo>
                    <a:pt x="30863" y="16681"/>
                  </a:lnTo>
                  <a:lnTo>
                    <a:pt x="30515" y="17155"/>
                  </a:lnTo>
                  <a:lnTo>
                    <a:pt x="30291" y="17324"/>
                  </a:lnTo>
                  <a:lnTo>
                    <a:pt x="30148" y="17360"/>
                  </a:lnTo>
                  <a:lnTo>
                    <a:pt x="29961" y="17324"/>
                  </a:lnTo>
                  <a:lnTo>
                    <a:pt x="29747" y="17119"/>
                  </a:lnTo>
                  <a:lnTo>
                    <a:pt x="29541" y="16806"/>
                  </a:lnTo>
                  <a:lnTo>
                    <a:pt x="29264" y="16226"/>
                  </a:lnTo>
                  <a:lnTo>
                    <a:pt x="29059" y="15869"/>
                  </a:lnTo>
                  <a:lnTo>
                    <a:pt x="28764" y="15333"/>
                  </a:lnTo>
                  <a:lnTo>
                    <a:pt x="27925" y="13681"/>
                  </a:lnTo>
                  <a:lnTo>
                    <a:pt x="26594" y="10877"/>
                  </a:lnTo>
                  <a:lnTo>
                    <a:pt x="26076" y="9805"/>
                  </a:lnTo>
                  <a:lnTo>
                    <a:pt x="25916" y="9430"/>
                  </a:lnTo>
                  <a:lnTo>
                    <a:pt x="25648" y="8555"/>
                  </a:lnTo>
                  <a:lnTo>
                    <a:pt x="25460" y="7573"/>
                  </a:lnTo>
                  <a:lnTo>
                    <a:pt x="25362" y="6519"/>
                  </a:lnTo>
                  <a:lnTo>
                    <a:pt x="25353" y="5983"/>
                  </a:lnTo>
                  <a:lnTo>
                    <a:pt x="24996" y="6385"/>
                  </a:lnTo>
                  <a:lnTo>
                    <a:pt x="24308" y="7341"/>
                  </a:lnTo>
                  <a:lnTo>
                    <a:pt x="23603" y="8287"/>
                  </a:lnTo>
                  <a:lnTo>
                    <a:pt x="23022" y="8903"/>
                  </a:lnTo>
                  <a:lnTo>
                    <a:pt x="22594" y="9234"/>
                  </a:lnTo>
                  <a:lnTo>
                    <a:pt x="22370" y="9359"/>
                  </a:lnTo>
                  <a:lnTo>
                    <a:pt x="22281" y="9394"/>
                  </a:lnTo>
                  <a:lnTo>
                    <a:pt x="22085" y="9403"/>
                  </a:lnTo>
                  <a:lnTo>
                    <a:pt x="21879" y="9332"/>
                  </a:lnTo>
                  <a:lnTo>
                    <a:pt x="21674" y="9198"/>
                  </a:lnTo>
                  <a:lnTo>
                    <a:pt x="21335" y="8885"/>
                  </a:lnTo>
                  <a:lnTo>
                    <a:pt x="20879" y="8314"/>
                  </a:lnTo>
                  <a:lnTo>
                    <a:pt x="20191" y="7242"/>
                  </a:lnTo>
                  <a:lnTo>
                    <a:pt x="19388" y="5742"/>
                  </a:lnTo>
                  <a:lnTo>
                    <a:pt x="19084" y="5144"/>
                  </a:lnTo>
                  <a:lnTo>
                    <a:pt x="18959" y="5546"/>
                  </a:lnTo>
                  <a:lnTo>
                    <a:pt x="18700" y="6215"/>
                  </a:lnTo>
                  <a:lnTo>
                    <a:pt x="18441" y="6742"/>
                  </a:lnTo>
                  <a:lnTo>
                    <a:pt x="18173" y="7144"/>
                  </a:lnTo>
                  <a:lnTo>
                    <a:pt x="17870" y="7412"/>
                  </a:lnTo>
                  <a:lnTo>
                    <a:pt x="17539" y="7564"/>
                  </a:lnTo>
                  <a:lnTo>
                    <a:pt x="17164" y="7591"/>
                  </a:lnTo>
                  <a:lnTo>
                    <a:pt x="16736" y="7510"/>
                  </a:lnTo>
                  <a:lnTo>
                    <a:pt x="16494" y="7421"/>
                  </a:lnTo>
                  <a:lnTo>
                    <a:pt x="16227" y="7314"/>
                  </a:lnTo>
                  <a:lnTo>
                    <a:pt x="15673" y="7019"/>
                  </a:lnTo>
                  <a:lnTo>
                    <a:pt x="15110" y="6644"/>
                  </a:lnTo>
                  <a:lnTo>
                    <a:pt x="14566" y="6224"/>
                  </a:lnTo>
                  <a:lnTo>
                    <a:pt x="13771" y="5519"/>
                  </a:lnTo>
                  <a:lnTo>
                    <a:pt x="12833" y="4501"/>
                  </a:lnTo>
                  <a:lnTo>
                    <a:pt x="12449" y="4010"/>
                  </a:lnTo>
                  <a:lnTo>
                    <a:pt x="12458" y="4072"/>
                  </a:lnTo>
                  <a:lnTo>
                    <a:pt x="12485" y="4161"/>
                  </a:lnTo>
                  <a:lnTo>
                    <a:pt x="12467" y="4117"/>
                  </a:lnTo>
                  <a:lnTo>
                    <a:pt x="12449" y="4081"/>
                  </a:lnTo>
                  <a:lnTo>
                    <a:pt x="12547" y="4787"/>
                  </a:lnTo>
                  <a:lnTo>
                    <a:pt x="12824" y="6126"/>
                  </a:lnTo>
                  <a:lnTo>
                    <a:pt x="13128" y="7385"/>
                  </a:lnTo>
                  <a:lnTo>
                    <a:pt x="13369" y="8564"/>
                  </a:lnTo>
                  <a:lnTo>
                    <a:pt x="13440" y="9127"/>
                  </a:lnTo>
                  <a:lnTo>
                    <a:pt x="13458" y="9511"/>
                  </a:lnTo>
                  <a:lnTo>
                    <a:pt x="13414" y="9939"/>
                  </a:lnTo>
                  <a:lnTo>
                    <a:pt x="13351" y="10162"/>
                  </a:lnTo>
                  <a:lnTo>
                    <a:pt x="13253" y="10341"/>
                  </a:lnTo>
                  <a:lnTo>
                    <a:pt x="13128" y="10466"/>
                  </a:lnTo>
                  <a:lnTo>
                    <a:pt x="12896" y="10600"/>
                  </a:lnTo>
                  <a:lnTo>
                    <a:pt x="12512" y="10680"/>
                  </a:lnTo>
                  <a:lnTo>
                    <a:pt x="12056" y="10689"/>
                  </a:lnTo>
                  <a:lnTo>
                    <a:pt x="11556" y="10671"/>
                  </a:lnTo>
                  <a:lnTo>
                    <a:pt x="11011" y="10689"/>
                  </a:lnTo>
                  <a:lnTo>
                    <a:pt x="10735" y="10725"/>
                  </a:lnTo>
                  <a:lnTo>
                    <a:pt x="11145" y="11430"/>
                  </a:lnTo>
                  <a:lnTo>
                    <a:pt x="11878" y="12565"/>
                  </a:lnTo>
                  <a:lnTo>
                    <a:pt x="12297" y="13315"/>
                  </a:lnTo>
                  <a:lnTo>
                    <a:pt x="12449" y="13672"/>
                  </a:lnTo>
                  <a:lnTo>
                    <a:pt x="12610" y="14056"/>
                  </a:lnTo>
                  <a:lnTo>
                    <a:pt x="12985" y="14860"/>
                  </a:lnTo>
                  <a:lnTo>
                    <a:pt x="13226" y="15458"/>
                  </a:lnTo>
                  <a:lnTo>
                    <a:pt x="13396" y="16047"/>
                  </a:lnTo>
                  <a:lnTo>
                    <a:pt x="13440" y="16458"/>
                  </a:lnTo>
                  <a:lnTo>
                    <a:pt x="13431" y="16717"/>
                  </a:lnTo>
                  <a:lnTo>
                    <a:pt x="13369" y="16949"/>
                  </a:lnTo>
                  <a:lnTo>
                    <a:pt x="13262" y="17155"/>
                  </a:lnTo>
                  <a:lnTo>
                    <a:pt x="13092" y="17315"/>
                  </a:lnTo>
                  <a:lnTo>
                    <a:pt x="12860" y="17449"/>
                  </a:lnTo>
                  <a:lnTo>
                    <a:pt x="12708" y="17494"/>
                  </a:lnTo>
                  <a:lnTo>
                    <a:pt x="12235" y="17601"/>
                  </a:lnTo>
                  <a:lnTo>
                    <a:pt x="11199" y="17735"/>
                  </a:lnTo>
                  <a:lnTo>
                    <a:pt x="10083" y="17851"/>
                  </a:lnTo>
                  <a:lnTo>
                    <a:pt x="9190" y="18030"/>
                  </a:lnTo>
                  <a:lnTo>
                    <a:pt x="8591" y="18208"/>
                  </a:lnTo>
                  <a:lnTo>
                    <a:pt x="8288" y="18324"/>
                  </a:lnTo>
                  <a:lnTo>
                    <a:pt x="8520" y="18494"/>
                  </a:lnTo>
                  <a:lnTo>
                    <a:pt x="9083" y="18860"/>
                  </a:lnTo>
                  <a:lnTo>
                    <a:pt x="10065" y="19414"/>
                  </a:lnTo>
                  <a:lnTo>
                    <a:pt x="11485" y="20155"/>
                  </a:lnTo>
                  <a:lnTo>
                    <a:pt x="12797" y="20869"/>
                  </a:lnTo>
                  <a:lnTo>
                    <a:pt x="13306" y="21209"/>
                  </a:lnTo>
                  <a:lnTo>
                    <a:pt x="13619" y="21432"/>
                  </a:lnTo>
                  <a:lnTo>
                    <a:pt x="14369" y="22066"/>
                  </a:lnTo>
                  <a:lnTo>
                    <a:pt x="15209" y="22843"/>
                  </a:lnTo>
                  <a:lnTo>
                    <a:pt x="16066" y="23736"/>
                  </a:lnTo>
                  <a:lnTo>
                    <a:pt x="16878" y="24674"/>
                  </a:lnTo>
                  <a:lnTo>
                    <a:pt x="17593" y="25611"/>
                  </a:lnTo>
                  <a:lnTo>
                    <a:pt x="18138" y="26495"/>
                  </a:lnTo>
                  <a:lnTo>
                    <a:pt x="18388" y="27094"/>
                  </a:lnTo>
                  <a:lnTo>
                    <a:pt x="18477" y="27442"/>
                  </a:lnTo>
                  <a:lnTo>
                    <a:pt x="18486" y="27603"/>
                  </a:lnTo>
                  <a:lnTo>
                    <a:pt x="18459" y="27701"/>
                  </a:lnTo>
                  <a:lnTo>
                    <a:pt x="18280" y="27853"/>
                  </a:lnTo>
                  <a:lnTo>
                    <a:pt x="17995" y="27942"/>
                  </a:lnTo>
                  <a:lnTo>
                    <a:pt x="17629" y="27995"/>
                  </a:lnTo>
                  <a:lnTo>
                    <a:pt x="16557" y="28004"/>
                  </a:lnTo>
                  <a:lnTo>
                    <a:pt x="15869" y="27969"/>
                  </a:lnTo>
                  <a:lnTo>
                    <a:pt x="15414" y="27942"/>
                  </a:lnTo>
                  <a:lnTo>
                    <a:pt x="14119" y="27754"/>
                  </a:lnTo>
                  <a:lnTo>
                    <a:pt x="11967" y="27370"/>
                  </a:lnTo>
                  <a:lnTo>
                    <a:pt x="11011" y="27174"/>
                  </a:lnTo>
                  <a:lnTo>
                    <a:pt x="10243" y="26986"/>
                  </a:lnTo>
                  <a:lnTo>
                    <a:pt x="8743" y="26522"/>
                  </a:lnTo>
                  <a:lnTo>
                    <a:pt x="7841" y="26201"/>
                  </a:lnTo>
                  <a:lnTo>
                    <a:pt x="7493" y="26049"/>
                  </a:lnTo>
                  <a:lnTo>
                    <a:pt x="7698" y="26504"/>
                  </a:lnTo>
                  <a:lnTo>
                    <a:pt x="7940" y="27129"/>
                  </a:lnTo>
                  <a:lnTo>
                    <a:pt x="8038" y="27513"/>
                  </a:lnTo>
                  <a:lnTo>
                    <a:pt x="8056" y="27879"/>
                  </a:lnTo>
                  <a:lnTo>
                    <a:pt x="7975" y="28237"/>
                  </a:lnTo>
                  <a:lnTo>
                    <a:pt x="7788" y="28585"/>
                  </a:lnTo>
                  <a:lnTo>
                    <a:pt x="7457" y="28933"/>
                  </a:lnTo>
                  <a:lnTo>
                    <a:pt x="7234" y="29103"/>
                  </a:lnTo>
                  <a:lnTo>
                    <a:pt x="7073" y="29210"/>
                  </a:lnTo>
                  <a:lnTo>
                    <a:pt x="6680" y="29353"/>
                  </a:lnTo>
                  <a:lnTo>
                    <a:pt x="5975" y="29487"/>
                  </a:lnTo>
                  <a:lnTo>
                    <a:pt x="4903" y="29594"/>
                  </a:lnTo>
                  <a:lnTo>
                    <a:pt x="4135" y="29692"/>
                  </a:lnTo>
                  <a:lnTo>
                    <a:pt x="3689" y="29799"/>
                  </a:lnTo>
                  <a:lnTo>
                    <a:pt x="3492" y="29871"/>
                  </a:lnTo>
                  <a:lnTo>
                    <a:pt x="3859" y="30005"/>
                  </a:lnTo>
                  <a:lnTo>
                    <a:pt x="4341" y="30273"/>
                  </a:lnTo>
                  <a:lnTo>
                    <a:pt x="4528" y="30487"/>
                  </a:lnTo>
                  <a:lnTo>
                    <a:pt x="4600" y="30630"/>
                  </a:lnTo>
                  <a:lnTo>
                    <a:pt x="4609" y="30844"/>
                  </a:lnTo>
                  <a:lnTo>
                    <a:pt x="4466" y="31112"/>
                  </a:lnTo>
                  <a:lnTo>
                    <a:pt x="4198" y="31353"/>
                  </a:lnTo>
                  <a:lnTo>
                    <a:pt x="3850" y="31559"/>
                  </a:lnTo>
                  <a:lnTo>
                    <a:pt x="3448" y="31710"/>
                  </a:lnTo>
                  <a:lnTo>
                    <a:pt x="3233" y="31764"/>
                  </a:lnTo>
                  <a:lnTo>
                    <a:pt x="2885" y="31835"/>
                  </a:lnTo>
                  <a:lnTo>
                    <a:pt x="2064" y="31951"/>
                  </a:lnTo>
                  <a:lnTo>
                    <a:pt x="1197" y="31987"/>
                  </a:lnTo>
                  <a:lnTo>
                    <a:pt x="563" y="31943"/>
                  </a:lnTo>
                  <a:lnTo>
                    <a:pt x="179" y="31871"/>
                  </a:lnTo>
                  <a:lnTo>
                    <a:pt x="1" y="31818"/>
                  </a:lnTo>
                  <a:lnTo>
                    <a:pt x="269" y="32210"/>
                  </a:lnTo>
                  <a:lnTo>
                    <a:pt x="930" y="32969"/>
                  </a:lnTo>
                  <a:lnTo>
                    <a:pt x="1662" y="33666"/>
                  </a:lnTo>
                  <a:lnTo>
                    <a:pt x="2439" y="34309"/>
                  </a:lnTo>
                  <a:lnTo>
                    <a:pt x="2823" y="34604"/>
                  </a:lnTo>
                  <a:lnTo>
                    <a:pt x="3216" y="34836"/>
                  </a:lnTo>
                  <a:lnTo>
                    <a:pt x="4037" y="35309"/>
                  </a:lnTo>
                  <a:lnTo>
                    <a:pt x="4350" y="35622"/>
                  </a:lnTo>
                  <a:lnTo>
                    <a:pt x="4475" y="35863"/>
                  </a:lnTo>
                  <a:lnTo>
                    <a:pt x="4502" y="35997"/>
                  </a:lnTo>
                  <a:lnTo>
                    <a:pt x="4519" y="36113"/>
                  </a:lnTo>
                  <a:lnTo>
                    <a:pt x="4484" y="36318"/>
                  </a:lnTo>
                  <a:lnTo>
                    <a:pt x="4376" y="36497"/>
                  </a:lnTo>
                  <a:lnTo>
                    <a:pt x="4198" y="36658"/>
                  </a:lnTo>
                  <a:lnTo>
                    <a:pt x="3805" y="36899"/>
                  </a:lnTo>
                  <a:lnTo>
                    <a:pt x="3010" y="37274"/>
                  </a:lnTo>
                  <a:lnTo>
                    <a:pt x="2483" y="37506"/>
                  </a:lnTo>
                  <a:lnTo>
                    <a:pt x="2635" y="37586"/>
                  </a:lnTo>
                  <a:lnTo>
                    <a:pt x="2974" y="37711"/>
                  </a:lnTo>
                  <a:lnTo>
                    <a:pt x="3519" y="37836"/>
                  </a:lnTo>
                  <a:lnTo>
                    <a:pt x="4725" y="37961"/>
                  </a:lnTo>
                  <a:lnTo>
                    <a:pt x="5921" y="38068"/>
                  </a:lnTo>
                  <a:lnTo>
                    <a:pt x="6457" y="38193"/>
                  </a:lnTo>
                  <a:lnTo>
                    <a:pt x="6770" y="38310"/>
                  </a:lnTo>
                  <a:lnTo>
                    <a:pt x="7055" y="38461"/>
                  </a:lnTo>
                  <a:lnTo>
                    <a:pt x="7297" y="38667"/>
                  </a:lnTo>
                  <a:lnTo>
                    <a:pt x="7484" y="38926"/>
                  </a:lnTo>
                  <a:lnTo>
                    <a:pt x="7609" y="39247"/>
                  </a:lnTo>
                  <a:lnTo>
                    <a:pt x="7654" y="39435"/>
                  </a:lnTo>
                  <a:lnTo>
                    <a:pt x="7672" y="39613"/>
                  </a:lnTo>
                  <a:lnTo>
                    <a:pt x="7627" y="39962"/>
                  </a:lnTo>
                  <a:lnTo>
                    <a:pt x="7493" y="40283"/>
                  </a:lnTo>
                  <a:lnTo>
                    <a:pt x="7323" y="40542"/>
                  </a:lnTo>
                  <a:lnTo>
                    <a:pt x="7234" y="40649"/>
                  </a:lnTo>
                  <a:lnTo>
                    <a:pt x="6546" y="41355"/>
                  </a:lnTo>
                  <a:lnTo>
                    <a:pt x="5403" y="42391"/>
                  </a:lnTo>
                  <a:lnTo>
                    <a:pt x="4609" y="43025"/>
                  </a:lnTo>
                  <a:lnTo>
                    <a:pt x="6332" y="42873"/>
                  </a:lnTo>
                  <a:lnTo>
                    <a:pt x="8770" y="42748"/>
                  </a:lnTo>
                  <a:lnTo>
                    <a:pt x="10324" y="42792"/>
                  </a:lnTo>
                  <a:lnTo>
                    <a:pt x="11092" y="42873"/>
                  </a:lnTo>
                  <a:lnTo>
                    <a:pt x="12056" y="42998"/>
                  </a:lnTo>
                  <a:lnTo>
                    <a:pt x="13494" y="43239"/>
                  </a:lnTo>
                  <a:lnTo>
                    <a:pt x="14423" y="43480"/>
                  </a:lnTo>
                  <a:lnTo>
                    <a:pt x="14887" y="43650"/>
                  </a:lnTo>
                  <a:lnTo>
                    <a:pt x="15101" y="43748"/>
                  </a:lnTo>
                  <a:lnTo>
                    <a:pt x="15414" y="43989"/>
                  </a:lnTo>
                  <a:lnTo>
                    <a:pt x="15601" y="44284"/>
                  </a:lnTo>
                  <a:lnTo>
                    <a:pt x="15673" y="44614"/>
                  </a:lnTo>
                  <a:lnTo>
                    <a:pt x="15628" y="44989"/>
                  </a:lnTo>
                  <a:lnTo>
                    <a:pt x="15503" y="45382"/>
                  </a:lnTo>
                  <a:lnTo>
                    <a:pt x="15298" y="45793"/>
                  </a:lnTo>
                  <a:lnTo>
                    <a:pt x="15021" y="46221"/>
                  </a:lnTo>
                  <a:lnTo>
                    <a:pt x="14530" y="46847"/>
                  </a:lnTo>
                  <a:lnTo>
                    <a:pt x="13771" y="47632"/>
                  </a:lnTo>
                  <a:lnTo>
                    <a:pt x="12994" y="48293"/>
                  </a:lnTo>
                  <a:lnTo>
                    <a:pt x="12315" y="48758"/>
                  </a:lnTo>
                  <a:lnTo>
                    <a:pt x="12056" y="48883"/>
                  </a:lnTo>
                  <a:lnTo>
                    <a:pt x="12387" y="48999"/>
                  </a:lnTo>
                  <a:lnTo>
                    <a:pt x="12735" y="49195"/>
                  </a:lnTo>
                  <a:lnTo>
                    <a:pt x="12896" y="49356"/>
                  </a:lnTo>
                  <a:lnTo>
                    <a:pt x="13003" y="49535"/>
                  </a:lnTo>
                  <a:lnTo>
                    <a:pt x="13039" y="49758"/>
                  </a:lnTo>
                  <a:lnTo>
                    <a:pt x="13021" y="50017"/>
                  </a:lnTo>
                  <a:lnTo>
                    <a:pt x="12940" y="50320"/>
                  </a:lnTo>
                  <a:lnTo>
                    <a:pt x="12699" y="50883"/>
                  </a:lnTo>
                  <a:lnTo>
                    <a:pt x="12154" y="51874"/>
                  </a:lnTo>
                  <a:lnTo>
                    <a:pt x="10878" y="53910"/>
                  </a:lnTo>
                  <a:lnTo>
                    <a:pt x="9627" y="55866"/>
                  </a:lnTo>
                  <a:lnTo>
                    <a:pt x="10217" y="55553"/>
                  </a:lnTo>
                  <a:lnTo>
                    <a:pt x="11610" y="54857"/>
                  </a:lnTo>
                  <a:lnTo>
                    <a:pt x="12637" y="54419"/>
                  </a:lnTo>
                  <a:lnTo>
                    <a:pt x="13405" y="54178"/>
                  </a:lnTo>
                  <a:lnTo>
                    <a:pt x="13896" y="54080"/>
                  </a:lnTo>
                  <a:lnTo>
                    <a:pt x="14351" y="54035"/>
                  </a:lnTo>
                  <a:lnTo>
                    <a:pt x="14762" y="54071"/>
                  </a:lnTo>
                  <a:lnTo>
                    <a:pt x="15110" y="54196"/>
                  </a:lnTo>
                  <a:lnTo>
                    <a:pt x="15396" y="54419"/>
                  </a:lnTo>
                  <a:lnTo>
                    <a:pt x="15593" y="54750"/>
                  </a:lnTo>
                  <a:lnTo>
                    <a:pt x="15700" y="55205"/>
                  </a:lnTo>
                  <a:lnTo>
                    <a:pt x="15718" y="55491"/>
                  </a:lnTo>
                  <a:lnTo>
                    <a:pt x="15780" y="55428"/>
                  </a:lnTo>
                  <a:lnTo>
                    <a:pt x="16459" y="54794"/>
                  </a:lnTo>
                  <a:lnTo>
                    <a:pt x="17236" y="54223"/>
                  </a:lnTo>
                  <a:lnTo>
                    <a:pt x="17798" y="53919"/>
                  </a:lnTo>
                  <a:lnTo>
                    <a:pt x="18218" y="53785"/>
                  </a:lnTo>
                  <a:lnTo>
                    <a:pt x="18495" y="53749"/>
                  </a:lnTo>
                  <a:lnTo>
                    <a:pt x="18754" y="53767"/>
                  </a:lnTo>
                  <a:lnTo>
                    <a:pt x="18995" y="53857"/>
                  </a:lnTo>
                  <a:lnTo>
                    <a:pt x="19111" y="53937"/>
                  </a:lnTo>
                  <a:lnTo>
                    <a:pt x="19298" y="54089"/>
                  </a:lnTo>
                  <a:lnTo>
                    <a:pt x="19593" y="54455"/>
                  </a:lnTo>
                  <a:lnTo>
                    <a:pt x="19781" y="54892"/>
                  </a:lnTo>
                  <a:lnTo>
                    <a:pt x="19888" y="55357"/>
                  </a:lnTo>
                  <a:lnTo>
                    <a:pt x="19941" y="56098"/>
                  </a:lnTo>
                  <a:lnTo>
                    <a:pt x="19861" y="57080"/>
                  </a:lnTo>
                  <a:lnTo>
                    <a:pt x="19799" y="57500"/>
                  </a:lnTo>
                  <a:lnTo>
                    <a:pt x="20602" y="56812"/>
                  </a:lnTo>
                  <a:lnTo>
                    <a:pt x="21727" y="55768"/>
                  </a:lnTo>
                  <a:lnTo>
                    <a:pt x="22451" y="54955"/>
                  </a:lnTo>
                  <a:lnTo>
                    <a:pt x="24183" y="53098"/>
                  </a:lnTo>
                  <a:lnTo>
                    <a:pt x="24906" y="52392"/>
                  </a:lnTo>
                  <a:lnTo>
                    <a:pt x="25603" y="51794"/>
                  </a:lnTo>
                  <a:lnTo>
                    <a:pt x="26228" y="51356"/>
                  </a:lnTo>
                  <a:lnTo>
                    <a:pt x="26496" y="51231"/>
                  </a:lnTo>
                  <a:lnTo>
                    <a:pt x="26800" y="51124"/>
                  </a:lnTo>
                  <a:lnTo>
                    <a:pt x="27201" y="51053"/>
                  </a:lnTo>
                  <a:lnTo>
                    <a:pt x="27443" y="51070"/>
                  </a:lnTo>
                  <a:lnTo>
                    <a:pt x="27675" y="51124"/>
                  </a:lnTo>
                  <a:lnTo>
                    <a:pt x="27898" y="51231"/>
                  </a:lnTo>
                  <a:lnTo>
                    <a:pt x="28220" y="51481"/>
                  </a:lnTo>
                  <a:lnTo>
                    <a:pt x="28452" y="51713"/>
                  </a:lnTo>
                  <a:lnTo>
                    <a:pt x="28559" y="51856"/>
                  </a:lnTo>
                  <a:lnTo>
                    <a:pt x="28854" y="52365"/>
                  </a:lnTo>
                  <a:lnTo>
                    <a:pt x="29389" y="53473"/>
                  </a:lnTo>
                  <a:lnTo>
                    <a:pt x="29925" y="54839"/>
                  </a:lnTo>
                  <a:lnTo>
                    <a:pt x="30229" y="55750"/>
                  </a:lnTo>
                  <a:lnTo>
                    <a:pt x="30461" y="56598"/>
                  </a:lnTo>
                  <a:lnTo>
                    <a:pt x="30586" y="57304"/>
                  </a:lnTo>
                  <a:lnTo>
                    <a:pt x="30586" y="57580"/>
                  </a:lnTo>
                  <a:lnTo>
                    <a:pt x="30729" y="57295"/>
                  </a:lnTo>
                  <a:lnTo>
                    <a:pt x="30979" y="56714"/>
                  </a:lnTo>
                  <a:lnTo>
                    <a:pt x="31274" y="55821"/>
                  </a:lnTo>
                  <a:lnTo>
                    <a:pt x="31738" y="53999"/>
                  </a:lnTo>
                  <a:lnTo>
                    <a:pt x="32068" y="52803"/>
                  </a:lnTo>
                  <a:lnTo>
                    <a:pt x="32149" y="52472"/>
                  </a:lnTo>
                  <a:lnTo>
                    <a:pt x="32363" y="51740"/>
                  </a:lnTo>
                  <a:lnTo>
                    <a:pt x="32559" y="51240"/>
                  </a:lnTo>
                  <a:lnTo>
                    <a:pt x="32756" y="50928"/>
                  </a:lnTo>
                  <a:lnTo>
                    <a:pt x="32908" y="50758"/>
                  </a:lnTo>
                  <a:lnTo>
                    <a:pt x="33086" y="50633"/>
                  </a:lnTo>
                  <a:lnTo>
                    <a:pt x="33292" y="50561"/>
                  </a:lnTo>
                  <a:lnTo>
                    <a:pt x="33515" y="50561"/>
                  </a:lnTo>
                  <a:lnTo>
                    <a:pt x="33765" y="50642"/>
                  </a:lnTo>
                  <a:lnTo>
                    <a:pt x="34051" y="50803"/>
                  </a:lnTo>
                  <a:lnTo>
                    <a:pt x="34372" y="51062"/>
                  </a:lnTo>
                  <a:lnTo>
                    <a:pt x="34542" y="51240"/>
                  </a:lnTo>
                  <a:lnTo>
                    <a:pt x="34587" y="50999"/>
                  </a:lnTo>
                  <a:lnTo>
                    <a:pt x="34613" y="50490"/>
                  </a:lnTo>
                  <a:lnTo>
                    <a:pt x="34569" y="49686"/>
                  </a:lnTo>
                  <a:lnTo>
                    <a:pt x="34488" y="48588"/>
                  </a:lnTo>
                  <a:lnTo>
                    <a:pt x="34533" y="47802"/>
                  </a:lnTo>
                  <a:lnTo>
                    <a:pt x="34649" y="47311"/>
                  </a:lnTo>
                  <a:lnTo>
                    <a:pt x="34756" y="47088"/>
                  </a:lnTo>
                  <a:lnTo>
                    <a:pt x="34881" y="46873"/>
                  </a:lnTo>
                  <a:lnTo>
                    <a:pt x="35087" y="46677"/>
                  </a:lnTo>
                  <a:lnTo>
                    <a:pt x="35247" y="46597"/>
                  </a:lnTo>
                  <a:lnTo>
                    <a:pt x="35489" y="46552"/>
                  </a:lnTo>
                  <a:lnTo>
                    <a:pt x="35837" y="46623"/>
                  </a:lnTo>
                  <a:lnTo>
                    <a:pt x="36185" y="46811"/>
                  </a:lnTo>
                  <a:lnTo>
                    <a:pt x="36533" y="47070"/>
                  </a:lnTo>
                  <a:lnTo>
                    <a:pt x="37016" y="47543"/>
                  </a:lnTo>
                  <a:lnTo>
                    <a:pt x="37266" y="47865"/>
                  </a:lnTo>
                  <a:lnTo>
                    <a:pt x="37283" y="47248"/>
                  </a:lnTo>
                  <a:lnTo>
                    <a:pt x="37310" y="46123"/>
                  </a:lnTo>
                  <a:lnTo>
                    <a:pt x="37221" y="45230"/>
                  </a:lnTo>
                  <a:lnTo>
                    <a:pt x="37069" y="44561"/>
                  </a:lnTo>
                  <a:lnTo>
                    <a:pt x="36828" y="43801"/>
                  </a:lnTo>
                  <a:lnTo>
                    <a:pt x="36462" y="42908"/>
                  </a:lnTo>
                  <a:lnTo>
                    <a:pt x="36221" y="42408"/>
                  </a:lnTo>
                  <a:lnTo>
                    <a:pt x="35935" y="41712"/>
                  </a:lnTo>
                  <a:lnTo>
                    <a:pt x="35542" y="40739"/>
                  </a:lnTo>
                  <a:lnTo>
                    <a:pt x="35730" y="40899"/>
                  </a:lnTo>
                  <a:lnTo>
                    <a:pt x="36364" y="41364"/>
                  </a:lnTo>
                  <a:lnTo>
                    <a:pt x="37676" y="42248"/>
                  </a:lnTo>
                  <a:lnTo>
                    <a:pt x="39748" y="43507"/>
                  </a:lnTo>
                  <a:lnTo>
                    <a:pt x="41105" y="44248"/>
                  </a:lnTo>
                  <a:lnTo>
                    <a:pt x="41766" y="44552"/>
                  </a:lnTo>
                  <a:lnTo>
                    <a:pt x="41981" y="44605"/>
                  </a:lnTo>
                  <a:lnTo>
                    <a:pt x="41793" y="44096"/>
                  </a:lnTo>
                  <a:lnTo>
                    <a:pt x="41543" y="43355"/>
                  </a:lnTo>
                  <a:lnTo>
                    <a:pt x="41436" y="42900"/>
                  </a:lnTo>
                  <a:lnTo>
                    <a:pt x="41409" y="42498"/>
                  </a:lnTo>
                  <a:lnTo>
                    <a:pt x="41489" y="42149"/>
                  </a:lnTo>
                  <a:lnTo>
                    <a:pt x="41650" y="41944"/>
                  </a:lnTo>
                  <a:lnTo>
                    <a:pt x="41802" y="41828"/>
                  </a:lnTo>
                  <a:lnTo>
                    <a:pt x="42106" y="41703"/>
                  </a:lnTo>
                  <a:lnTo>
                    <a:pt x="42382" y="41649"/>
                  </a:lnTo>
                  <a:lnTo>
                    <a:pt x="42588" y="41632"/>
                  </a:lnTo>
                  <a:lnTo>
                    <a:pt x="42918" y="41623"/>
                  </a:lnTo>
                  <a:lnTo>
                    <a:pt x="43213" y="41685"/>
                  </a:lnTo>
                  <a:lnTo>
                    <a:pt x="43508" y="41819"/>
                  </a:lnTo>
                  <a:lnTo>
                    <a:pt x="44061" y="42203"/>
                  </a:lnTo>
                  <a:lnTo>
                    <a:pt x="45294" y="43141"/>
                  </a:lnTo>
                  <a:lnTo>
                    <a:pt x="46276" y="43855"/>
                  </a:lnTo>
                  <a:lnTo>
                    <a:pt x="46329" y="43525"/>
                  </a:lnTo>
                  <a:lnTo>
                    <a:pt x="46517" y="42971"/>
                  </a:lnTo>
                  <a:lnTo>
                    <a:pt x="46776" y="42525"/>
                  </a:lnTo>
                  <a:lnTo>
                    <a:pt x="47097" y="42176"/>
                  </a:lnTo>
                  <a:lnTo>
                    <a:pt x="47490" y="41926"/>
                  </a:lnTo>
                  <a:lnTo>
                    <a:pt x="47928" y="41748"/>
                  </a:lnTo>
                  <a:lnTo>
                    <a:pt x="48410" y="41632"/>
                  </a:lnTo>
                  <a:lnTo>
                    <a:pt x="48928" y="41560"/>
                  </a:lnTo>
                  <a:lnTo>
                    <a:pt x="50312" y="41533"/>
                  </a:lnTo>
                  <a:lnTo>
                    <a:pt x="52009" y="41560"/>
                  </a:lnTo>
                  <a:lnTo>
                    <a:pt x="52813" y="41489"/>
                  </a:lnTo>
                  <a:lnTo>
                    <a:pt x="53304" y="41390"/>
                  </a:lnTo>
                  <a:lnTo>
                    <a:pt x="53536" y="41310"/>
                  </a:lnTo>
                  <a:lnTo>
                    <a:pt x="53054" y="40837"/>
                  </a:lnTo>
                  <a:lnTo>
                    <a:pt x="52071" y="39988"/>
                  </a:lnTo>
                  <a:lnTo>
                    <a:pt x="51098" y="39256"/>
                  </a:lnTo>
                  <a:lnTo>
                    <a:pt x="50169" y="38622"/>
                  </a:lnTo>
                  <a:lnTo>
                    <a:pt x="48919" y="37863"/>
                  </a:lnTo>
                  <a:lnTo>
                    <a:pt x="47740" y="37184"/>
                  </a:lnTo>
                  <a:lnTo>
                    <a:pt x="47473" y="36988"/>
                  </a:lnTo>
                  <a:lnTo>
                    <a:pt x="47222" y="36774"/>
                  </a:lnTo>
                  <a:lnTo>
                    <a:pt x="46838" y="36425"/>
                  </a:lnTo>
                  <a:lnTo>
                    <a:pt x="46713" y="36175"/>
                  </a:lnTo>
                  <a:lnTo>
                    <a:pt x="46713" y="36015"/>
                  </a:lnTo>
                  <a:lnTo>
                    <a:pt x="46794" y="35836"/>
                  </a:lnTo>
                  <a:lnTo>
                    <a:pt x="46990" y="35648"/>
                  </a:lnTo>
                  <a:lnTo>
                    <a:pt x="47133" y="35541"/>
                  </a:lnTo>
                  <a:lnTo>
                    <a:pt x="47410" y="35345"/>
                  </a:lnTo>
                  <a:lnTo>
                    <a:pt x="48267" y="34836"/>
                  </a:lnTo>
                  <a:lnTo>
                    <a:pt x="49991" y="33880"/>
                  </a:lnTo>
                  <a:lnTo>
                    <a:pt x="52634" y="32523"/>
                  </a:lnTo>
                  <a:lnTo>
                    <a:pt x="54349" y="31737"/>
                  </a:lnTo>
                  <a:lnTo>
                    <a:pt x="55179" y="31407"/>
                  </a:lnTo>
                  <a:lnTo>
                    <a:pt x="55447" y="31326"/>
                  </a:lnTo>
                  <a:lnTo>
                    <a:pt x="54759" y="30916"/>
                  </a:lnTo>
                  <a:lnTo>
                    <a:pt x="53938" y="30362"/>
                  </a:lnTo>
                  <a:lnTo>
                    <a:pt x="53500" y="30005"/>
                  </a:lnTo>
                  <a:lnTo>
                    <a:pt x="53152" y="29674"/>
                  </a:lnTo>
                  <a:lnTo>
                    <a:pt x="52884" y="29353"/>
                  </a:lnTo>
                  <a:lnTo>
                    <a:pt x="52714" y="29049"/>
                  </a:lnTo>
                  <a:lnTo>
                    <a:pt x="52616" y="28746"/>
                  </a:lnTo>
                  <a:lnTo>
                    <a:pt x="52598" y="28451"/>
                  </a:lnTo>
                  <a:lnTo>
                    <a:pt x="52670" y="28156"/>
                  </a:lnTo>
                  <a:lnTo>
                    <a:pt x="52804" y="27862"/>
                  </a:lnTo>
                  <a:lnTo>
                    <a:pt x="53018" y="27567"/>
                  </a:lnTo>
                  <a:lnTo>
                    <a:pt x="53465" y="27102"/>
                  </a:lnTo>
                  <a:lnTo>
                    <a:pt x="54295" y="26451"/>
                  </a:lnTo>
                  <a:lnTo>
                    <a:pt x="54822" y="26102"/>
                  </a:lnTo>
                  <a:lnTo>
                    <a:pt x="55054" y="25959"/>
                  </a:lnTo>
                  <a:lnTo>
                    <a:pt x="55733" y="25647"/>
                  </a:lnTo>
                  <a:lnTo>
                    <a:pt x="56903" y="25165"/>
                  </a:lnTo>
                  <a:lnTo>
                    <a:pt x="57465" y="24897"/>
                  </a:lnTo>
                  <a:lnTo>
                    <a:pt x="57072" y="24700"/>
                  </a:lnTo>
                  <a:lnTo>
                    <a:pt x="56492" y="24307"/>
                  </a:lnTo>
                  <a:lnTo>
                    <a:pt x="56152" y="23932"/>
                  </a:lnTo>
                  <a:lnTo>
                    <a:pt x="56036" y="23656"/>
                  </a:lnTo>
                  <a:lnTo>
                    <a:pt x="56010" y="23477"/>
                  </a:lnTo>
                  <a:lnTo>
                    <a:pt x="56045" y="23209"/>
                  </a:lnTo>
                  <a:lnTo>
                    <a:pt x="56233" y="22870"/>
                  </a:lnTo>
                  <a:lnTo>
                    <a:pt x="56536" y="22530"/>
                  </a:lnTo>
                  <a:lnTo>
                    <a:pt x="56929" y="22191"/>
                  </a:lnTo>
                  <a:lnTo>
                    <a:pt x="57635" y="21691"/>
                  </a:lnTo>
                  <a:lnTo>
                    <a:pt x="58662" y="21012"/>
                  </a:lnTo>
                  <a:lnTo>
                    <a:pt x="59358" y="20485"/>
                  </a:lnTo>
                  <a:lnTo>
                    <a:pt x="59742" y="20128"/>
                  </a:lnTo>
                  <a:lnTo>
                    <a:pt x="60028" y="19753"/>
                  </a:lnTo>
                  <a:lnTo>
                    <a:pt x="60189" y="19369"/>
                  </a:lnTo>
                  <a:lnTo>
                    <a:pt x="60207" y="19173"/>
                  </a:lnTo>
                  <a:lnTo>
                    <a:pt x="60216" y="19155"/>
                  </a:lnTo>
                  <a:lnTo>
                    <a:pt x="60233" y="19146"/>
                  </a:lnTo>
                  <a:lnTo>
                    <a:pt x="59805" y="19351"/>
                  </a:lnTo>
                  <a:lnTo>
                    <a:pt x="58921" y="19682"/>
                  </a:lnTo>
                  <a:lnTo>
                    <a:pt x="58001" y="19941"/>
                  </a:lnTo>
                  <a:lnTo>
                    <a:pt x="57081" y="20128"/>
                  </a:lnTo>
                  <a:lnTo>
                    <a:pt x="56626" y="20191"/>
                  </a:lnTo>
                  <a:lnTo>
                    <a:pt x="56126" y="20262"/>
                  </a:lnTo>
                  <a:lnTo>
                    <a:pt x="55224" y="20369"/>
                  </a:lnTo>
                  <a:lnTo>
                    <a:pt x="54661" y="20396"/>
                  </a:lnTo>
                  <a:lnTo>
                    <a:pt x="54420" y="20387"/>
                  </a:lnTo>
                  <a:lnTo>
                    <a:pt x="54215" y="20360"/>
                  </a:lnTo>
                  <a:lnTo>
                    <a:pt x="53929" y="20218"/>
                  </a:lnTo>
                  <a:lnTo>
                    <a:pt x="53768" y="19994"/>
                  </a:lnTo>
                  <a:lnTo>
                    <a:pt x="53706" y="19682"/>
                  </a:lnTo>
                  <a:lnTo>
                    <a:pt x="53715" y="19101"/>
                  </a:lnTo>
                  <a:lnTo>
                    <a:pt x="53768" y="18396"/>
                  </a:lnTo>
                  <a:lnTo>
                    <a:pt x="53777" y="17878"/>
                  </a:lnTo>
                  <a:lnTo>
                    <a:pt x="53759" y="17619"/>
                  </a:lnTo>
                  <a:lnTo>
                    <a:pt x="53170" y="18208"/>
                  </a:lnTo>
                  <a:lnTo>
                    <a:pt x="51991" y="19262"/>
                  </a:lnTo>
                  <a:lnTo>
                    <a:pt x="51125" y="19905"/>
                  </a:lnTo>
                  <a:lnTo>
                    <a:pt x="50571" y="20253"/>
                  </a:lnTo>
                  <a:lnTo>
                    <a:pt x="50026" y="20539"/>
                  </a:lnTo>
                  <a:lnTo>
                    <a:pt x="49517" y="20735"/>
                  </a:lnTo>
                  <a:lnTo>
                    <a:pt x="49276" y="20798"/>
                  </a:lnTo>
                  <a:lnTo>
                    <a:pt x="49008" y="20860"/>
                  </a:lnTo>
                  <a:lnTo>
                    <a:pt x="48383" y="20977"/>
                  </a:lnTo>
                  <a:lnTo>
                    <a:pt x="47731" y="21003"/>
                  </a:lnTo>
                  <a:lnTo>
                    <a:pt x="47285" y="20932"/>
                  </a:lnTo>
                  <a:lnTo>
                    <a:pt x="47017" y="20825"/>
                  </a:lnTo>
                  <a:lnTo>
                    <a:pt x="46901" y="20753"/>
                  </a:lnTo>
                  <a:lnTo>
                    <a:pt x="46830" y="20691"/>
                  </a:lnTo>
                  <a:lnTo>
                    <a:pt x="46731" y="20503"/>
                  </a:lnTo>
                  <a:lnTo>
                    <a:pt x="46669" y="20092"/>
                  </a:lnTo>
                  <a:lnTo>
                    <a:pt x="46740" y="19360"/>
                  </a:lnTo>
                  <a:lnTo>
                    <a:pt x="46928" y="18485"/>
                  </a:lnTo>
                  <a:lnTo>
                    <a:pt x="47321" y="17074"/>
                  </a:lnTo>
                  <a:lnTo>
                    <a:pt x="47848" y="15431"/>
                  </a:lnTo>
                  <a:lnTo>
                    <a:pt x="47982" y="14940"/>
                  </a:lnTo>
                  <a:lnTo>
                    <a:pt x="48178" y="14109"/>
                  </a:lnTo>
                  <a:lnTo>
                    <a:pt x="48526" y="12770"/>
                  </a:lnTo>
                  <a:lnTo>
                    <a:pt x="48875" y="11654"/>
                  </a:lnTo>
                  <a:lnTo>
                    <a:pt x="49276" y="10564"/>
                  </a:lnTo>
                  <a:lnTo>
                    <a:pt x="49509" y="9966"/>
                  </a:lnTo>
                  <a:lnTo>
                    <a:pt x="49169" y="10118"/>
                  </a:lnTo>
                  <a:lnTo>
                    <a:pt x="48482" y="10529"/>
                  </a:lnTo>
                  <a:lnTo>
                    <a:pt x="47473" y="11252"/>
                  </a:lnTo>
                  <a:lnTo>
                    <a:pt x="46571" y="11868"/>
                  </a:lnTo>
                  <a:lnTo>
                    <a:pt x="46169" y="12047"/>
                  </a:lnTo>
                  <a:lnTo>
                    <a:pt x="45928" y="12109"/>
                  </a:lnTo>
                  <a:lnTo>
                    <a:pt x="45704" y="12100"/>
                  </a:lnTo>
                  <a:lnTo>
                    <a:pt x="45508" y="12011"/>
                  </a:lnTo>
                  <a:lnTo>
                    <a:pt x="45338" y="11850"/>
                  </a:lnTo>
                  <a:lnTo>
                    <a:pt x="45195" y="11582"/>
                  </a:lnTo>
                  <a:lnTo>
                    <a:pt x="45142" y="11413"/>
                  </a:lnTo>
                  <a:lnTo>
                    <a:pt x="45070" y="11145"/>
                  </a:lnTo>
                  <a:lnTo>
                    <a:pt x="44990" y="10609"/>
                  </a:lnTo>
                  <a:lnTo>
                    <a:pt x="44999" y="10055"/>
                  </a:lnTo>
                  <a:lnTo>
                    <a:pt x="45070" y="9457"/>
                  </a:lnTo>
                  <a:lnTo>
                    <a:pt x="45276" y="8475"/>
                  </a:lnTo>
                  <a:lnTo>
                    <a:pt x="45722" y="6903"/>
                  </a:lnTo>
                  <a:lnTo>
                    <a:pt x="45999" y="5965"/>
                  </a:lnTo>
                  <a:lnTo>
                    <a:pt x="45749" y="6162"/>
                  </a:lnTo>
                  <a:lnTo>
                    <a:pt x="45294" y="6465"/>
                  </a:lnTo>
                  <a:lnTo>
                    <a:pt x="44874" y="6689"/>
                  </a:lnTo>
                  <a:lnTo>
                    <a:pt x="44508" y="6832"/>
                  </a:lnTo>
                  <a:lnTo>
                    <a:pt x="44177" y="6903"/>
                  </a:lnTo>
                  <a:lnTo>
                    <a:pt x="43883" y="6912"/>
                  </a:lnTo>
                  <a:lnTo>
                    <a:pt x="43624" y="6840"/>
                  </a:lnTo>
                  <a:lnTo>
                    <a:pt x="43400" y="6707"/>
                  </a:lnTo>
                  <a:lnTo>
                    <a:pt x="43204" y="6519"/>
                  </a:lnTo>
                  <a:lnTo>
                    <a:pt x="43034" y="6269"/>
                  </a:lnTo>
                  <a:lnTo>
                    <a:pt x="42820" y="5796"/>
                  </a:lnTo>
                  <a:lnTo>
                    <a:pt x="42597" y="4983"/>
                  </a:lnTo>
                  <a:lnTo>
                    <a:pt x="42436" y="3992"/>
                  </a:lnTo>
                  <a:lnTo>
                    <a:pt x="42365" y="3438"/>
                  </a:lnTo>
                  <a:lnTo>
                    <a:pt x="42248" y="2768"/>
                  </a:lnTo>
                  <a:lnTo>
                    <a:pt x="41748" y="804"/>
                  </a:lnTo>
                  <a:lnTo>
                    <a:pt x="41597" y="0"/>
                  </a:lnTo>
                  <a:close/>
                </a:path>
              </a:pathLst>
            </a:custGeom>
            <a:solidFill>
              <a:srgbClr val="ED6E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17"/>
            <p:cNvSpPr/>
            <p:nvPr/>
          </p:nvSpPr>
          <p:spPr>
            <a:xfrm rot="-7081386">
              <a:off x="3927083" y="-539644"/>
              <a:ext cx="448207" cy="419149"/>
            </a:xfrm>
            <a:custGeom>
              <a:avLst/>
              <a:gdLst/>
              <a:ahLst/>
              <a:cxnLst/>
              <a:rect l="l" t="t" r="r" b="b"/>
              <a:pathLst>
                <a:path w="51518" h="48178" extrusionOk="0">
                  <a:moveTo>
                    <a:pt x="51518" y="15744"/>
                  </a:moveTo>
                  <a:lnTo>
                    <a:pt x="51375" y="1578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1518" y="15744"/>
                  </a:lnTo>
                  <a:close/>
                  <a:moveTo>
                    <a:pt x="35346" y="1"/>
                  </a:moveTo>
                  <a:lnTo>
                    <a:pt x="34962" y="2582"/>
                  </a:lnTo>
                  <a:lnTo>
                    <a:pt x="34461" y="6091"/>
                  </a:lnTo>
                  <a:lnTo>
                    <a:pt x="34104" y="8297"/>
                  </a:lnTo>
                  <a:lnTo>
                    <a:pt x="33899" y="9359"/>
                  </a:lnTo>
                  <a:lnTo>
                    <a:pt x="33631" y="10806"/>
                  </a:lnTo>
                  <a:lnTo>
                    <a:pt x="33372" y="12244"/>
                  </a:lnTo>
                  <a:lnTo>
                    <a:pt x="32908" y="11315"/>
                  </a:lnTo>
                  <a:lnTo>
                    <a:pt x="32015" y="9449"/>
                  </a:lnTo>
                  <a:lnTo>
                    <a:pt x="31604" y="8502"/>
                  </a:lnTo>
                  <a:lnTo>
                    <a:pt x="31175" y="7466"/>
                  </a:lnTo>
                  <a:lnTo>
                    <a:pt x="30613" y="5886"/>
                  </a:lnTo>
                  <a:lnTo>
                    <a:pt x="30309" y="4805"/>
                  </a:lnTo>
                  <a:lnTo>
                    <a:pt x="30184" y="4260"/>
                  </a:lnTo>
                  <a:lnTo>
                    <a:pt x="30291" y="4814"/>
                  </a:lnTo>
                  <a:lnTo>
                    <a:pt x="30568" y="5904"/>
                  </a:lnTo>
                  <a:lnTo>
                    <a:pt x="31086" y="7502"/>
                  </a:lnTo>
                  <a:lnTo>
                    <a:pt x="31488" y="8547"/>
                  </a:lnTo>
                  <a:lnTo>
                    <a:pt x="31916" y="9583"/>
                  </a:lnTo>
                  <a:lnTo>
                    <a:pt x="32827" y="11628"/>
                  </a:lnTo>
                  <a:lnTo>
                    <a:pt x="33299" y="12643"/>
                  </a:lnTo>
                  <a:lnTo>
                    <a:pt x="33299" y="12643"/>
                  </a:lnTo>
                  <a:lnTo>
                    <a:pt x="32845" y="15262"/>
                  </a:lnTo>
                  <a:lnTo>
                    <a:pt x="32417" y="17888"/>
                  </a:lnTo>
                  <a:lnTo>
                    <a:pt x="31881" y="21468"/>
                  </a:lnTo>
                  <a:lnTo>
                    <a:pt x="31256" y="20495"/>
                  </a:lnTo>
                  <a:lnTo>
                    <a:pt x="30050" y="18530"/>
                  </a:lnTo>
                  <a:lnTo>
                    <a:pt x="29470" y="17539"/>
                  </a:lnTo>
                  <a:lnTo>
                    <a:pt x="29157" y="16977"/>
                  </a:lnTo>
                  <a:lnTo>
                    <a:pt x="28568" y="15834"/>
                  </a:lnTo>
                  <a:lnTo>
                    <a:pt x="28014" y="14673"/>
                  </a:lnTo>
                  <a:lnTo>
                    <a:pt x="27523" y="13476"/>
                  </a:lnTo>
                  <a:lnTo>
                    <a:pt x="27309" y="12869"/>
                  </a:lnTo>
                  <a:lnTo>
                    <a:pt x="27505" y="13485"/>
                  </a:lnTo>
                  <a:lnTo>
                    <a:pt x="27969" y="14691"/>
                  </a:lnTo>
                  <a:lnTo>
                    <a:pt x="28496" y="15869"/>
                  </a:lnTo>
                  <a:lnTo>
                    <a:pt x="29068" y="17021"/>
                  </a:lnTo>
                  <a:lnTo>
                    <a:pt x="29371" y="17593"/>
                  </a:lnTo>
                  <a:lnTo>
                    <a:pt x="29952" y="18664"/>
                  </a:lnTo>
                  <a:lnTo>
                    <a:pt x="31193" y="20772"/>
                  </a:lnTo>
                  <a:lnTo>
                    <a:pt x="31827" y="21817"/>
                  </a:lnTo>
                  <a:lnTo>
                    <a:pt x="31131" y="26425"/>
                  </a:lnTo>
                  <a:lnTo>
                    <a:pt x="30800" y="28559"/>
                  </a:lnTo>
                  <a:lnTo>
                    <a:pt x="30443" y="30693"/>
                  </a:lnTo>
                  <a:lnTo>
                    <a:pt x="30264" y="31640"/>
                  </a:lnTo>
                  <a:lnTo>
                    <a:pt x="29979" y="33051"/>
                  </a:lnTo>
                  <a:lnTo>
                    <a:pt x="29746" y="33979"/>
                  </a:lnTo>
                  <a:lnTo>
                    <a:pt x="29613" y="34435"/>
                  </a:lnTo>
                  <a:lnTo>
                    <a:pt x="28916" y="33185"/>
                  </a:lnTo>
                  <a:lnTo>
                    <a:pt x="25621" y="27246"/>
                  </a:lnTo>
                  <a:lnTo>
                    <a:pt x="23263" y="23085"/>
                  </a:lnTo>
                  <a:lnTo>
                    <a:pt x="22281" y="21442"/>
                  </a:lnTo>
                  <a:lnTo>
                    <a:pt x="22424" y="20388"/>
                  </a:lnTo>
                  <a:lnTo>
                    <a:pt x="22647" y="18280"/>
                  </a:lnTo>
                  <a:lnTo>
                    <a:pt x="22701" y="17218"/>
                  </a:lnTo>
                  <a:lnTo>
                    <a:pt x="22710" y="16673"/>
                  </a:lnTo>
                  <a:lnTo>
                    <a:pt x="22683" y="15575"/>
                  </a:lnTo>
                  <a:lnTo>
                    <a:pt x="22576" y="14494"/>
                  </a:lnTo>
                  <a:lnTo>
                    <a:pt x="22370" y="13431"/>
                  </a:lnTo>
                  <a:lnTo>
                    <a:pt x="22210" y="12914"/>
                  </a:lnTo>
                  <a:lnTo>
                    <a:pt x="22352" y="13431"/>
                  </a:lnTo>
                  <a:lnTo>
                    <a:pt x="22531" y="14503"/>
                  </a:lnTo>
                  <a:lnTo>
                    <a:pt x="22602" y="15584"/>
                  </a:lnTo>
                  <a:lnTo>
                    <a:pt x="22602" y="16673"/>
                  </a:lnTo>
                  <a:lnTo>
                    <a:pt x="22585" y="17218"/>
                  </a:lnTo>
                  <a:lnTo>
                    <a:pt x="22513" y="18209"/>
                  </a:lnTo>
                  <a:lnTo>
                    <a:pt x="22263" y="20183"/>
                  </a:lnTo>
                  <a:lnTo>
                    <a:pt x="22111" y="21174"/>
                  </a:lnTo>
                  <a:lnTo>
                    <a:pt x="21665" y="20450"/>
                  </a:lnTo>
                  <a:lnTo>
                    <a:pt x="21218" y="19727"/>
                  </a:lnTo>
                  <a:lnTo>
                    <a:pt x="20191" y="18111"/>
                  </a:lnTo>
                  <a:lnTo>
                    <a:pt x="19665" y="17307"/>
                  </a:lnTo>
                  <a:lnTo>
                    <a:pt x="18432" y="15450"/>
                  </a:lnTo>
                  <a:lnTo>
                    <a:pt x="17155" y="13628"/>
                  </a:lnTo>
                  <a:lnTo>
                    <a:pt x="17128" y="13512"/>
                  </a:lnTo>
                  <a:lnTo>
                    <a:pt x="17075" y="12530"/>
                  </a:lnTo>
                  <a:lnTo>
                    <a:pt x="16977" y="11110"/>
                  </a:lnTo>
                  <a:lnTo>
                    <a:pt x="16878" y="10154"/>
                  </a:lnTo>
                  <a:lnTo>
                    <a:pt x="16798" y="9672"/>
                  </a:lnTo>
                  <a:lnTo>
                    <a:pt x="16709" y="9172"/>
                  </a:lnTo>
                  <a:lnTo>
                    <a:pt x="16494" y="8199"/>
                  </a:lnTo>
                  <a:lnTo>
                    <a:pt x="16218" y="7243"/>
                  </a:lnTo>
                  <a:lnTo>
                    <a:pt x="15869" y="6314"/>
                  </a:lnTo>
                  <a:lnTo>
                    <a:pt x="15655" y="5868"/>
                  </a:lnTo>
                  <a:lnTo>
                    <a:pt x="15655" y="5868"/>
                  </a:lnTo>
                  <a:lnTo>
                    <a:pt x="15860" y="6323"/>
                  </a:lnTo>
                  <a:lnTo>
                    <a:pt x="16182" y="7261"/>
                  </a:lnTo>
                  <a:lnTo>
                    <a:pt x="16423" y="8216"/>
                  </a:lnTo>
                  <a:lnTo>
                    <a:pt x="16610" y="9199"/>
                  </a:lnTo>
                  <a:lnTo>
                    <a:pt x="16682" y="9681"/>
                  </a:lnTo>
                  <a:lnTo>
                    <a:pt x="16798" y="10601"/>
                  </a:lnTo>
                  <a:lnTo>
                    <a:pt x="16932" y="12440"/>
                  </a:lnTo>
                  <a:lnTo>
                    <a:pt x="16968" y="13360"/>
                  </a:lnTo>
                  <a:lnTo>
                    <a:pt x="15619" y="11494"/>
                  </a:lnTo>
                  <a:lnTo>
                    <a:pt x="12521" y="7341"/>
                  </a:lnTo>
                  <a:lnTo>
                    <a:pt x="11163" y="5484"/>
                  </a:lnTo>
                  <a:lnTo>
                    <a:pt x="13164" y="8243"/>
                  </a:lnTo>
                  <a:lnTo>
                    <a:pt x="16334" y="12753"/>
                  </a:lnTo>
                  <a:lnTo>
                    <a:pt x="18334" y="15709"/>
                  </a:lnTo>
                  <a:lnTo>
                    <a:pt x="19227" y="17111"/>
                  </a:lnTo>
                  <a:lnTo>
                    <a:pt x="18254" y="16664"/>
                  </a:lnTo>
                  <a:lnTo>
                    <a:pt x="16325" y="15726"/>
                  </a:lnTo>
                  <a:lnTo>
                    <a:pt x="15378" y="15226"/>
                  </a:lnTo>
                  <a:lnTo>
                    <a:pt x="14851" y="14941"/>
                  </a:lnTo>
                  <a:lnTo>
                    <a:pt x="13815" y="14342"/>
                  </a:lnTo>
                  <a:lnTo>
                    <a:pt x="12806" y="13699"/>
                  </a:lnTo>
                  <a:lnTo>
                    <a:pt x="11833" y="13003"/>
                  </a:lnTo>
                  <a:lnTo>
                    <a:pt x="11369" y="12619"/>
                  </a:lnTo>
                  <a:lnTo>
                    <a:pt x="11824" y="13012"/>
                  </a:lnTo>
                  <a:lnTo>
                    <a:pt x="12780" y="13735"/>
                  </a:lnTo>
                  <a:lnTo>
                    <a:pt x="13780" y="14405"/>
                  </a:lnTo>
                  <a:lnTo>
                    <a:pt x="14798" y="15039"/>
                  </a:lnTo>
                  <a:lnTo>
                    <a:pt x="15325" y="15334"/>
                  </a:lnTo>
                  <a:lnTo>
                    <a:pt x="16334" y="15896"/>
                  </a:lnTo>
                  <a:lnTo>
                    <a:pt x="18370" y="16914"/>
                  </a:lnTo>
                  <a:lnTo>
                    <a:pt x="19406" y="17414"/>
                  </a:lnTo>
                  <a:lnTo>
                    <a:pt x="20191" y="18647"/>
                  </a:lnTo>
                  <a:lnTo>
                    <a:pt x="20950" y="19897"/>
                  </a:lnTo>
                  <a:lnTo>
                    <a:pt x="21674" y="21102"/>
                  </a:lnTo>
                  <a:lnTo>
                    <a:pt x="23067" y="23549"/>
                  </a:lnTo>
                  <a:lnTo>
                    <a:pt x="23754" y="24773"/>
                  </a:lnTo>
                  <a:lnTo>
                    <a:pt x="23219" y="24567"/>
                  </a:lnTo>
                  <a:lnTo>
                    <a:pt x="22156" y="24094"/>
                  </a:lnTo>
                  <a:lnTo>
                    <a:pt x="20602" y="23308"/>
                  </a:lnTo>
                  <a:lnTo>
                    <a:pt x="19593" y="22728"/>
                  </a:lnTo>
                  <a:lnTo>
                    <a:pt x="18504" y="22076"/>
                  </a:lnTo>
                  <a:lnTo>
                    <a:pt x="16378" y="20683"/>
                  </a:lnTo>
                  <a:lnTo>
                    <a:pt x="15325" y="19968"/>
                  </a:lnTo>
                  <a:lnTo>
                    <a:pt x="16360" y="20709"/>
                  </a:lnTo>
                  <a:lnTo>
                    <a:pt x="18459" y="22147"/>
                  </a:lnTo>
                  <a:lnTo>
                    <a:pt x="19531" y="22835"/>
                  </a:lnTo>
                  <a:lnTo>
                    <a:pt x="20057" y="23156"/>
                  </a:lnTo>
                  <a:lnTo>
                    <a:pt x="21129" y="23772"/>
                  </a:lnTo>
                  <a:lnTo>
                    <a:pt x="22227" y="24353"/>
                  </a:lnTo>
                  <a:lnTo>
                    <a:pt x="23362" y="24871"/>
                  </a:lnTo>
                  <a:lnTo>
                    <a:pt x="23933" y="25103"/>
                  </a:lnTo>
                  <a:lnTo>
                    <a:pt x="25353" y="27755"/>
                  </a:lnTo>
                  <a:lnTo>
                    <a:pt x="28469" y="33765"/>
                  </a:lnTo>
                  <a:lnTo>
                    <a:pt x="28934" y="34658"/>
                  </a:lnTo>
                  <a:lnTo>
                    <a:pt x="28532" y="34622"/>
                  </a:lnTo>
                  <a:lnTo>
                    <a:pt x="27862" y="34542"/>
                  </a:lnTo>
                  <a:lnTo>
                    <a:pt x="26925" y="34399"/>
                  </a:lnTo>
                  <a:lnTo>
                    <a:pt x="25996" y="34229"/>
                  </a:lnTo>
                  <a:lnTo>
                    <a:pt x="24121" y="33863"/>
                  </a:lnTo>
                  <a:lnTo>
                    <a:pt x="22263" y="33461"/>
                  </a:lnTo>
                  <a:lnTo>
                    <a:pt x="20638" y="33104"/>
                  </a:lnTo>
                  <a:lnTo>
                    <a:pt x="19013" y="32729"/>
                  </a:lnTo>
                  <a:lnTo>
                    <a:pt x="18191" y="31738"/>
                  </a:lnTo>
                  <a:lnTo>
                    <a:pt x="16530" y="29764"/>
                  </a:lnTo>
                  <a:lnTo>
                    <a:pt x="15673" y="28800"/>
                  </a:lnTo>
                  <a:lnTo>
                    <a:pt x="14807" y="27844"/>
                  </a:lnTo>
                  <a:lnTo>
                    <a:pt x="13449" y="26460"/>
                  </a:lnTo>
                  <a:lnTo>
                    <a:pt x="12503" y="25567"/>
                  </a:lnTo>
                  <a:lnTo>
                    <a:pt x="12020" y="25148"/>
                  </a:lnTo>
                  <a:lnTo>
                    <a:pt x="12494" y="25585"/>
                  </a:lnTo>
                  <a:lnTo>
                    <a:pt x="13414" y="26487"/>
                  </a:lnTo>
                  <a:lnTo>
                    <a:pt x="14735" y="27907"/>
                  </a:lnTo>
                  <a:lnTo>
                    <a:pt x="15584" y="28880"/>
                  </a:lnTo>
                  <a:lnTo>
                    <a:pt x="16360" y="29809"/>
                  </a:lnTo>
                  <a:lnTo>
                    <a:pt x="17887" y="31693"/>
                  </a:lnTo>
                  <a:lnTo>
                    <a:pt x="18638" y="32649"/>
                  </a:lnTo>
                  <a:lnTo>
                    <a:pt x="16736" y="32211"/>
                  </a:lnTo>
                  <a:lnTo>
                    <a:pt x="14833" y="31765"/>
                  </a:lnTo>
                  <a:lnTo>
                    <a:pt x="10172" y="30657"/>
                  </a:lnTo>
                  <a:lnTo>
                    <a:pt x="9529" y="29925"/>
                  </a:lnTo>
                  <a:lnTo>
                    <a:pt x="8207" y="28470"/>
                  </a:lnTo>
                  <a:lnTo>
                    <a:pt x="7529" y="27764"/>
                  </a:lnTo>
                  <a:lnTo>
                    <a:pt x="6823" y="27059"/>
                  </a:lnTo>
                  <a:lnTo>
                    <a:pt x="5725" y="26058"/>
                  </a:lnTo>
                  <a:lnTo>
                    <a:pt x="4957" y="25424"/>
                  </a:lnTo>
                  <a:lnTo>
                    <a:pt x="4555" y="25130"/>
                  </a:lnTo>
                  <a:lnTo>
                    <a:pt x="4948" y="25442"/>
                  </a:lnTo>
                  <a:lnTo>
                    <a:pt x="5689" y="26094"/>
                  </a:lnTo>
                  <a:lnTo>
                    <a:pt x="6761" y="27130"/>
                  </a:lnTo>
                  <a:lnTo>
                    <a:pt x="7439" y="27853"/>
                  </a:lnTo>
                  <a:lnTo>
                    <a:pt x="8047" y="28514"/>
                  </a:lnTo>
                  <a:lnTo>
                    <a:pt x="9208" y="29872"/>
                  </a:lnTo>
                  <a:lnTo>
                    <a:pt x="9788" y="30559"/>
                  </a:lnTo>
                  <a:lnTo>
                    <a:pt x="1" y="28228"/>
                  </a:lnTo>
                  <a:lnTo>
                    <a:pt x="1" y="28228"/>
                  </a:lnTo>
                  <a:lnTo>
                    <a:pt x="10065" y="30845"/>
                  </a:lnTo>
                  <a:lnTo>
                    <a:pt x="12512" y="31479"/>
                  </a:lnTo>
                  <a:lnTo>
                    <a:pt x="11529" y="31934"/>
                  </a:lnTo>
                  <a:lnTo>
                    <a:pt x="9547" y="32801"/>
                  </a:lnTo>
                  <a:lnTo>
                    <a:pt x="8538" y="33202"/>
                  </a:lnTo>
                  <a:lnTo>
                    <a:pt x="8002" y="33408"/>
                  </a:lnTo>
                  <a:lnTo>
                    <a:pt x="6913" y="33792"/>
                  </a:lnTo>
                  <a:lnTo>
                    <a:pt x="5805" y="34122"/>
                  </a:lnTo>
                  <a:lnTo>
                    <a:pt x="4689" y="34399"/>
                  </a:lnTo>
                  <a:lnTo>
                    <a:pt x="4117" y="34515"/>
                  </a:lnTo>
                  <a:lnTo>
                    <a:pt x="4117" y="34515"/>
                  </a:lnTo>
                  <a:lnTo>
                    <a:pt x="4689" y="34417"/>
                  </a:lnTo>
                  <a:lnTo>
                    <a:pt x="5814" y="34167"/>
                  </a:lnTo>
                  <a:lnTo>
                    <a:pt x="6930" y="33863"/>
                  </a:lnTo>
                  <a:lnTo>
                    <a:pt x="8029" y="33506"/>
                  </a:lnTo>
                  <a:lnTo>
                    <a:pt x="8574" y="33310"/>
                  </a:lnTo>
                  <a:lnTo>
                    <a:pt x="9663" y="32917"/>
                  </a:lnTo>
                  <a:lnTo>
                    <a:pt x="11806" y="32033"/>
                  </a:lnTo>
                  <a:lnTo>
                    <a:pt x="12869" y="31577"/>
                  </a:lnTo>
                  <a:lnTo>
                    <a:pt x="14753" y="32068"/>
                  </a:lnTo>
                  <a:lnTo>
                    <a:pt x="17950" y="32872"/>
                  </a:lnTo>
                  <a:lnTo>
                    <a:pt x="21156" y="33667"/>
                  </a:lnTo>
                  <a:lnTo>
                    <a:pt x="20075" y="34274"/>
                  </a:lnTo>
                  <a:lnTo>
                    <a:pt x="17905" y="35462"/>
                  </a:lnTo>
                  <a:lnTo>
                    <a:pt x="16789" y="36015"/>
                  </a:lnTo>
                  <a:lnTo>
                    <a:pt x="16173" y="36310"/>
                  </a:lnTo>
                  <a:lnTo>
                    <a:pt x="14932" y="36864"/>
                  </a:lnTo>
                  <a:lnTo>
                    <a:pt x="13664" y="37373"/>
                  </a:lnTo>
                  <a:lnTo>
                    <a:pt x="12369" y="37819"/>
                  </a:lnTo>
                  <a:lnTo>
                    <a:pt x="11717" y="38007"/>
                  </a:lnTo>
                  <a:lnTo>
                    <a:pt x="11717" y="38007"/>
                  </a:lnTo>
                  <a:lnTo>
                    <a:pt x="12378" y="37828"/>
                  </a:lnTo>
                  <a:lnTo>
                    <a:pt x="13673" y="37417"/>
                  </a:lnTo>
                  <a:lnTo>
                    <a:pt x="14958" y="36935"/>
                  </a:lnTo>
                  <a:lnTo>
                    <a:pt x="16218" y="36399"/>
                  </a:lnTo>
                  <a:lnTo>
                    <a:pt x="16843" y="36122"/>
                  </a:lnTo>
                  <a:lnTo>
                    <a:pt x="18021" y="35560"/>
                  </a:lnTo>
                  <a:lnTo>
                    <a:pt x="20334" y="34363"/>
                  </a:lnTo>
                  <a:lnTo>
                    <a:pt x="21486" y="33747"/>
                  </a:lnTo>
                  <a:lnTo>
                    <a:pt x="21817" y="33827"/>
                  </a:lnTo>
                  <a:lnTo>
                    <a:pt x="22156" y="33908"/>
                  </a:lnTo>
                  <a:lnTo>
                    <a:pt x="24013" y="34345"/>
                  </a:lnTo>
                  <a:lnTo>
                    <a:pt x="25880" y="34747"/>
                  </a:lnTo>
                  <a:lnTo>
                    <a:pt x="26817" y="34944"/>
                  </a:lnTo>
                  <a:lnTo>
                    <a:pt x="27764" y="35113"/>
                  </a:lnTo>
                  <a:lnTo>
                    <a:pt x="28541" y="35212"/>
                  </a:lnTo>
                  <a:lnTo>
                    <a:pt x="29130" y="35265"/>
                  </a:lnTo>
                  <a:lnTo>
                    <a:pt x="28612" y="35658"/>
                  </a:lnTo>
                  <a:lnTo>
                    <a:pt x="27505" y="36346"/>
                  </a:lnTo>
                  <a:lnTo>
                    <a:pt x="26344" y="36953"/>
                  </a:lnTo>
                  <a:lnTo>
                    <a:pt x="25139" y="37480"/>
                  </a:lnTo>
                  <a:lnTo>
                    <a:pt x="24522" y="37721"/>
                  </a:lnTo>
                  <a:lnTo>
                    <a:pt x="23094" y="38257"/>
                  </a:lnTo>
                  <a:lnTo>
                    <a:pt x="20200" y="39284"/>
                  </a:lnTo>
                  <a:lnTo>
                    <a:pt x="18763" y="39837"/>
                  </a:lnTo>
                  <a:lnTo>
                    <a:pt x="18084" y="40114"/>
                  </a:lnTo>
                  <a:lnTo>
                    <a:pt x="16736" y="40695"/>
                  </a:lnTo>
                  <a:lnTo>
                    <a:pt x="16075" y="41007"/>
                  </a:lnTo>
                  <a:lnTo>
                    <a:pt x="15182" y="41061"/>
                  </a:lnTo>
                  <a:lnTo>
                    <a:pt x="13414" y="41195"/>
                  </a:lnTo>
                  <a:lnTo>
                    <a:pt x="12529" y="41284"/>
                  </a:lnTo>
                  <a:lnTo>
                    <a:pt x="11645" y="41391"/>
                  </a:lnTo>
                  <a:lnTo>
                    <a:pt x="9868" y="41695"/>
                  </a:lnTo>
                  <a:lnTo>
                    <a:pt x="8993" y="41918"/>
                  </a:lnTo>
                  <a:lnTo>
                    <a:pt x="9877" y="41730"/>
                  </a:lnTo>
                  <a:lnTo>
                    <a:pt x="11645" y="41480"/>
                  </a:lnTo>
                  <a:lnTo>
                    <a:pt x="12538" y="41409"/>
                  </a:lnTo>
                  <a:lnTo>
                    <a:pt x="14048" y="41311"/>
                  </a:lnTo>
                  <a:lnTo>
                    <a:pt x="15548" y="41257"/>
                  </a:lnTo>
                  <a:lnTo>
                    <a:pt x="15548" y="41257"/>
                  </a:lnTo>
                  <a:lnTo>
                    <a:pt x="14958" y="41561"/>
                  </a:lnTo>
                  <a:lnTo>
                    <a:pt x="13780" y="42186"/>
                  </a:lnTo>
                  <a:lnTo>
                    <a:pt x="13208" y="42516"/>
                  </a:lnTo>
                  <a:lnTo>
                    <a:pt x="12815" y="42757"/>
                  </a:lnTo>
                  <a:lnTo>
                    <a:pt x="11967" y="43311"/>
                  </a:lnTo>
                  <a:lnTo>
                    <a:pt x="10672" y="44249"/>
                  </a:lnTo>
                  <a:lnTo>
                    <a:pt x="8475" y="45981"/>
                  </a:lnTo>
                  <a:lnTo>
                    <a:pt x="8100" y="46303"/>
                  </a:lnTo>
                  <a:lnTo>
                    <a:pt x="8100" y="46303"/>
                  </a:lnTo>
                  <a:lnTo>
                    <a:pt x="9788" y="45008"/>
                  </a:lnTo>
                  <a:lnTo>
                    <a:pt x="11529" y="43749"/>
                  </a:lnTo>
                  <a:lnTo>
                    <a:pt x="12646" y="43034"/>
                  </a:lnTo>
                  <a:lnTo>
                    <a:pt x="13289" y="42668"/>
                  </a:lnTo>
                  <a:lnTo>
                    <a:pt x="13958" y="42293"/>
                  </a:lnTo>
                  <a:lnTo>
                    <a:pt x="15333" y="41605"/>
                  </a:lnTo>
                  <a:lnTo>
                    <a:pt x="16727" y="40971"/>
                  </a:lnTo>
                  <a:lnTo>
                    <a:pt x="18146" y="40400"/>
                  </a:lnTo>
                  <a:lnTo>
                    <a:pt x="18870" y="40132"/>
                  </a:lnTo>
                  <a:lnTo>
                    <a:pt x="19022" y="40078"/>
                  </a:lnTo>
                  <a:lnTo>
                    <a:pt x="19182" y="40016"/>
                  </a:lnTo>
                  <a:lnTo>
                    <a:pt x="18700" y="40909"/>
                  </a:lnTo>
                  <a:lnTo>
                    <a:pt x="17709" y="42668"/>
                  </a:lnTo>
                  <a:lnTo>
                    <a:pt x="17182" y="43525"/>
                  </a:lnTo>
                  <a:lnTo>
                    <a:pt x="16602" y="44454"/>
                  </a:lnTo>
                  <a:lnTo>
                    <a:pt x="15646" y="45794"/>
                  </a:lnTo>
                  <a:lnTo>
                    <a:pt x="14958" y="46642"/>
                  </a:lnTo>
                  <a:lnTo>
                    <a:pt x="14592" y="47053"/>
                  </a:lnTo>
                  <a:lnTo>
                    <a:pt x="14967" y="46651"/>
                  </a:lnTo>
                  <a:lnTo>
                    <a:pt x="15682" y="45820"/>
                  </a:lnTo>
                  <a:lnTo>
                    <a:pt x="16673" y="44499"/>
                  </a:lnTo>
                  <a:lnTo>
                    <a:pt x="17280" y="43588"/>
                  </a:lnTo>
                  <a:lnTo>
                    <a:pt x="17870" y="42686"/>
                  </a:lnTo>
                  <a:lnTo>
                    <a:pt x="18977" y="40837"/>
                  </a:lnTo>
                  <a:lnTo>
                    <a:pt x="19504" y="39900"/>
                  </a:lnTo>
                  <a:lnTo>
                    <a:pt x="22085" y="39025"/>
                  </a:lnTo>
                  <a:lnTo>
                    <a:pt x="24674" y="38141"/>
                  </a:lnTo>
                  <a:lnTo>
                    <a:pt x="25210" y="37944"/>
                  </a:lnTo>
                  <a:lnTo>
                    <a:pt x="26291" y="37516"/>
                  </a:lnTo>
                  <a:lnTo>
                    <a:pt x="27344" y="37024"/>
                  </a:lnTo>
                  <a:lnTo>
                    <a:pt x="28380" y="36462"/>
                  </a:lnTo>
                  <a:lnTo>
                    <a:pt x="28871" y="36140"/>
                  </a:lnTo>
                  <a:lnTo>
                    <a:pt x="28166" y="37257"/>
                  </a:lnTo>
                  <a:lnTo>
                    <a:pt x="27478" y="38382"/>
                  </a:lnTo>
                  <a:lnTo>
                    <a:pt x="26683" y="39293"/>
                  </a:lnTo>
                  <a:lnTo>
                    <a:pt x="25862" y="40168"/>
                  </a:lnTo>
                  <a:lnTo>
                    <a:pt x="25406" y="40614"/>
                  </a:lnTo>
                  <a:lnTo>
                    <a:pt x="24460" y="41454"/>
                  </a:lnTo>
                  <a:lnTo>
                    <a:pt x="23951" y="41829"/>
                  </a:lnTo>
                  <a:lnTo>
                    <a:pt x="24478" y="41472"/>
                  </a:lnTo>
                  <a:lnTo>
                    <a:pt x="25469" y="40677"/>
                  </a:lnTo>
                  <a:lnTo>
                    <a:pt x="25942" y="40248"/>
                  </a:lnTo>
                  <a:lnTo>
                    <a:pt x="26469" y="39748"/>
                  </a:lnTo>
                  <a:lnTo>
                    <a:pt x="26987" y="39221"/>
                  </a:lnTo>
                  <a:lnTo>
                    <a:pt x="26496" y="40096"/>
                  </a:lnTo>
                  <a:lnTo>
                    <a:pt x="26041" y="40998"/>
                  </a:lnTo>
                  <a:lnTo>
                    <a:pt x="25683" y="41739"/>
                  </a:lnTo>
                  <a:lnTo>
                    <a:pt x="25219" y="42882"/>
                  </a:lnTo>
                  <a:lnTo>
                    <a:pt x="24951" y="43668"/>
                  </a:lnTo>
                  <a:lnTo>
                    <a:pt x="24835" y="44061"/>
                  </a:lnTo>
                  <a:lnTo>
                    <a:pt x="24728" y="44490"/>
                  </a:lnTo>
                  <a:lnTo>
                    <a:pt x="24576" y="45552"/>
                  </a:lnTo>
                  <a:lnTo>
                    <a:pt x="24442" y="47026"/>
                  </a:lnTo>
                  <a:lnTo>
                    <a:pt x="24433" y="47303"/>
                  </a:lnTo>
                  <a:lnTo>
                    <a:pt x="24505" y="46419"/>
                  </a:lnTo>
                  <a:lnTo>
                    <a:pt x="24683" y="45240"/>
                  </a:lnTo>
                  <a:lnTo>
                    <a:pt x="24853" y="44481"/>
                  </a:lnTo>
                  <a:lnTo>
                    <a:pt x="24969" y="44097"/>
                  </a:lnTo>
                  <a:lnTo>
                    <a:pt x="25103" y="43713"/>
                  </a:lnTo>
                  <a:lnTo>
                    <a:pt x="25389" y="42945"/>
                  </a:lnTo>
                  <a:lnTo>
                    <a:pt x="25889" y="41829"/>
                  </a:lnTo>
                  <a:lnTo>
                    <a:pt x="26264" y="41105"/>
                  </a:lnTo>
                  <a:lnTo>
                    <a:pt x="26639" y="40409"/>
                  </a:lnTo>
                  <a:lnTo>
                    <a:pt x="27451" y="39060"/>
                  </a:lnTo>
                  <a:lnTo>
                    <a:pt x="28755" y="37078"/>
                  </a:lnTo>
                  <a:lnTo>
                    <a:pt x="29657" y="35774"/>
                  </a:lnTo>
                  <a:lnTo>
                    <a:pt x="30041" y="36337"/>
                  </a:lnTo>
                  <a:lnTo>
                    <a:pt x="30845" y="37453"/>
                  </a:lnTo>
                  <a:lnTo>
                    <a:pt x="31282" y="37998"/>
                  </a:lnTo>
                  <a:lnTo>
                    <a:pt x="31675" y="38453"/>
                  </a:lnTo>
                  <a:lnTo>
                    <a:pt x="32488" y="39319"/>
                  </a:lnTo>
                  <a:lnTo>
                    <a:pt x="33765" y="40561"/>
                  </a:lnTo>
                  <a:lnTo>
                    <a:pt x="34622" y="41364"/>
                  </a:lnTo>
                  <a:lnTo>
                    <a:pt x="35480" y="42159"/>
                  </a:lnTo>
                  <a:lnTo>
                    <a:pt x="37158" y="43775"/>
                  </a:lnTo>
                  <a:lnTo>
                    <a:pt x="38355" y="45026"/>
                  </a:lnTo>
                  <a:lnTo>
                    <a:pt x="39114" y="45892"/>
                  </a:lnTo>
                  <a:lnTo>
                    <a:pt x="39837" y="46776"/>
                  </a:lnTo>
                  <a:lnTo>
                    <a:pt x="40507" y="47705"/>
                  </a:lnTo>
                  <a:lnTo>
                    <a:pt x="40820" y="48178"/>
                  </a:lnTo>
                  <a:lnTo>
                    <a:pt x="42025" y="47330"/>
                  </a:lnTo>
                  <a:lnTo>
                    <a:pt x="41668" y="46829"/>
                  </a:lnTo>
                  <a:lnTo>
                    <a:pt x="40918" y="45883"/>
                  </a:lnTo>
                  <a:lnTo>
                    <a:pt x="40123" y="44972"/>
                  </a:lnTo>
                  <a:lnTo>
                    <a:pt x="39293" y="44106"/>
                  </a:lnTo>
                  <a:lnTo>
                    <a:pt x="38864" y="43686"/>
                  </a:lnTo>
                  <a:lnTo>
                    <a:pt x="38007" y="42865"/>
                  </a:lnTo>
                  <a:lnTo>
                    <a:pt x="36247" y="41293"/>
                  </a:lnTo>
                  <a:lnTo>
                    <a:pt x="35354" y="40525"/>
                  </a:lnTo>
                  <a:lnTo>
                    <a:pt x="34461" y="39766"/>
                  </a:lnTo>
                  <a:lnTo>
                    <a:pt x="33158" y="38614"/>
                  </a:lnTo>
                  <a:lnTo>
                    <a:pt x="32327" y="37819"/>
                  </a:lnTo>
                  <a:lnTo>
                    <a:pt x="31934" y="37399"/>
                  </a:lnTo>
                  <a:lnTo>
                    <a:pt x="31497" y="36908"/>
                  </a:lnTo>
                  <a:lnTo>
                    <a:pt x="30657" y="35872"/>
                  </a:lnTo>
                  <a:lnTo>
                    <a:pt x="30264" y="35328"/>
                  </a:lnTo>
                  <a:lnTo>
                    <a:pt x="31122" y="35078"/>
                  </a:lnTo>
                  <a:lnTo>
                    <a:pt x="32845" y="34613"/>
                  </a:lnTo>
                  <a:lnTo>
                    <a:pt x="34578" y="34220"/>
                  </a:lnTo>
                  <a:lnTo>
                    <a:pt x="36337" y="33908"/>
                  </a:lnTo>
                  <a:lnTo>
                    <a:pt x="37212" y="33792"/>
                  </a:lnTo>
                  <a:lnTo>
                    <a:pt x="38123" y="33685"/>
                  </a:lnTo>
                  <a:lnTo>
                    <a:pt x="39944" y="33569"/>
                  </a:lnTo>
                  <a:lnTo>
                    <a:pt x="40855" y="33569"/>
                  </a:lnTo>
                  <a:lnTo>
                    <a:pt x="41284" y="33586"/>
                  </a:lnTo>
                  <a:lnTo>
                    <a:pt x="42061" y="33658"/>
                  </a:lnTo>
                  <a:lnTo>
                    <a:pt x="43275" y="33854"/>
                  </a:lnTo>
                  <a:lnTo>
                    <a:pt x="44436" y="34078"/>
                  </a:lnTo>
                  <a:lnTo>
                    <a:pt x="44142" y="34006"/>
                  </a:lnTo>
                  <a:lnTo>
                    <a:pt x="42525" y="33667"/>
                  </a:lnTo>
                  <a:lnTo>
                    <a:pt x="41346" y="33470"/>
                  </a:lnTo>
                  <a:lnTo>
                    <a:pt x="40855" y="33435"/>
                  </a:lnTo>
                  <a:lnTo>
                    <a:pt x="39944" y="33399"/>
                  </a:lnTo>
                  <a:lnTo>
                    <a:pt x="38114" y="33452"/>
                  </a:lnTo>
                  <a:lnTo>
                    <a:pt x="37194" y="33533"/>
                  </a:lnTo>
                  <a:lnTo>
                    <a:pt x="36087" y="33658"/>
                  </a:lnTo>
                  <a:lnTo>
                    <a:pt x="34979" y="33827"/>
                  </a:lnTo>
                  <a:lnTo>
                    <a:pt x="36024" y="33292"/>
                  </a:lnTo>
                  <a:lnTo>
                    <a:pt x="37051" y="32720"/>
                  </a:lnTo>
                  <a:lnTo>
                    <a:pt x="37703" y="32327"/>
                  </a:lnTo>
                  <a:lnTo>
                    <a:pt x="38667" y="31684"/>
                  </a:lnTo>
                  <a:lnTo>
                    <a:pt x="39275" y="31220"/>
                  </a:lnTo>
                  <a:lnTo>
                    <a:pt x="39569" y="30970"/>
                  </a:lnTo>
                  <a:lnTo>
                    <a:pt x="39266" y="31211"/>
                  </a:lnTo>
                  <a:lnTo>
                    <a:pt x="38641" y="31649"/>
                  </a:lnTo>
                  <a:lnTo>
                    <a:pt x="37667" y="32256"/>
                  </a:lnTo>
                  <a:lnTo>
                    <a:pt x="36989" y="32613"/>
                  </a:lnTo>
                  <a:lnTo>
                    <a:pt x="36310" y="32970"/>
                  </a:lnTo>
                  <a:lnTo>
                    <a:pt x="34935" y="33622"/>
                  </a:lnTo>
                  <a:lnTo>
                    <a:pt x="34247" y="33935"/>
                  </a:lnTo>
                  <a:lnTo>
                    <a:pt x="33158" y="34158"/>
                  </a:lnTo>
                  <a:lnTo>
                    <a:pt x="30997" y="34649"/>
                  </a:lnTo>
                  <a:lnTo>
                    <a:pt x="30997" y="34649"/>
                  </a:lnTo>
                  <a:lnTo>
                    <a:pt x="31479" y="34310"/>
                  </a:lnTo>
                  <a:lnTo>
                    <a:pt x="32372" y="33560"/>
                  </a:lnTo>
                  <a:lnTo>
                    <a:pt x="32801" y="33167"/>
                  </a:lnTo>
                  <a:lnTo>
                    <a:pt x="33399" y="32568"/>
                  </a:lnTo>
                  <a:lnTo>
                    <a:pt x="34533" y="31327"/>
                  </a:lnTo>
                  <a:lnTo>
                    <a:pt x="35078" y="30684"/>
                  </a:lnTo>
                  <a:lnTo>
                    <a:pt x="35997" y="29568"/>
                  </a:lnTo>
                  <a:lnTo>
                    <a:pt x="37783" y="27318"/>
                  </a:lnTo>
                  <a:lnTo>
                    <a:pt x="38667" y="26183"/>
                  </a:lnTo>
                  <a:lnTo>
                    <a:pt x="38703" y="26157"/>
                  </a:lnTo>
                  <a:lnTo>
                    <a:pt x="38739" y="26121"/>
                  </a:lnTo>
                  <a:lnTo>
                    <a:pt x="39686" y="25933"/>
                  </a:lnTo>
                  <a:lnTo>
                    <a:pt x="41570" y="25523"/>
                  </a:lnTo>
                  <a:lnTo>
                    <a:pt x="42507" y="25290"/>
                  </a:lnTo>
                  <a:lnTo>
                    <a:pt x="43463" y="25023"/>
                  </a:lnTo>
                  <a:lnTo>
                    <a:pt x="44865" y="24558"/>
                  </a:lnTo>
                  <a:lnTo>
                    <a:pt x="45785" y="24192"/>
                  </a:lnTo>
                  <a:lnTo>
                    <a:pt x="46240" y="23987"/>
                  </a:lnTo>
                  <a:lnTo>
                    <a:pt x="45785" y="24174"/>
                  </a:lnTo>
                  <a:lnTo>
                    <a:pt x="44856" y="24514"/>
                  </a:lnTo>
                  <a:lnTo>
                    <a:pt x="43436" y="24942"/>
                  </a:lnTo>
                  <a:lnTo>
                    <a:pt x="42481" y="25174"/>
                  </a:lnTo>
                  <a:lnTo>
                    <a:pt x="41597" y="25371"/>
                  </a:lnTo>
                  <a:lnTo>
                    <a:pt x="39828" y="25710"/>
                  </a:lnTo>
                  <a:lnTo>
                    <a:pt x="38935" y="25862"/>
                  </a:lnTo>
                  <a:lnTo>
                    <a:pt x="39096" y="25648"/>
                  </a:lnTo>
                  <a:lnTo>
                    <a:pt x="39257" y="25451"/>
                  </a:lnTo>
                  <a:lnTo>
                    <a:pt x="41025" y="23299"/>
                  </a:lnTo>
                  <a:lnTo>
                    <a:pt x="41927" y="22227"/>
                  </a:lnTo>
                  <a:lnTo>
                    <a:pt x="42338" y="21754"/>
                  </a:lnTo>
                  <a:lnTo>
                    <a:pt x="43168" y="20817"/>
                  </a:lnTo>
                  <a:lnTo>
                    <a:pt x="43615" y="20379"/>
                  </a:lnTo>
                  <a:lnTo>
                    <a:pt x="43927" y="20093"/>
                  </a:lnTo>
                  <a:lnTo>
                    <a:pt x="44570" y="19548"/>
                  </a:lnTo>
                  <a:lnTo>
                    <a:pt x="45570" y="18789"/>
                  </a:lnTo>
                  <a:lnTo>
                    <a:pt x="46919" y="17923"/>
                  </a:lnTo>
                  <a:lnTo>
                    <a:pt x="48214" y="17200"/>
                  </a:lnTo>
                  <a:lnTo>
                    <a:pt x="49928" y="1636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0910" y="15941"/>
                  </a:lnTo>
                  <a:lnTo>
                    <a:pt x="49714" y="16396"/>
                  </a:lnTo>
                  <a:lnTo>
                    <a:pt x="48544" y="16923"/>
                  </a:lnTo>
                  <a:lnTo>
                    <a:pt x="47428" y="17504"/>
                  </a:lnTo>
                  <a:lnTo>
                    <a:pt x="46374" y="18111"/>
                  </a:lnTo>
                  <a:lnTo>
                    <a:pt x="45410" y="18736"/>
                  </a:lnTo>
                  <a:lnTo>
                    <a:pt x="44552" y="19361"/>
                  </a:lnTo>
                  <a:lnTo>
                    <a:pt x="43820" y="19977"/>
                  </a:lnTo>
                  <a:lnTo>
                    <a:pt x="43508" y="20272"/>
                  </a:lnTo>
                  <a:lnTo>
                    <a:pt x="42766" y="21031"/>
                  </a:lnTo>
                  <a:lnTo>
                    <a:pt x="42043" y="21808"/>
                  </a:lnTo>
                  <a:lnTo>
                    <a:pt x="42222" y="21102"/>
                  </a:lnTo>
                  <a:lnTo>
                    <a:pt x="42623" y="19700"/>
                  </a:lnTo>
                  <a:lnTo>
                    <a:pt x="42838" y="19004"/>
                  </a:lnTo>
                  <a:lnTo>
                    <a:pt x="43106" y="18200"/>
                  </a:lnTo>
                  <a:lnTo>
                    <a:pt x="43579" y="17021"/>
                  </a:lnTo>
                  <a:lnTo>
                    <a:pt x="43936" y="16253"/>
                  </a:lnTo>
                  <a:lnTo>
                    <a:pt x="44133" y="15878"/>
                  </a:lnTo>
                  <a:lnTo>
                    <a:pt x="43918" y="16244"/>
                  </a:lnTo>
                  <a:lnTo>
                    <a:pt x="43534" y="17003"/>
                  </a:lnTo>
                  <a:lnTo>
                    <a:pt x="43025" y="18173"/>
                  </a:lnTo>
                  <a:lnTo>
                    <a:pt x="42731" y="18968"/>
                  </a:lnTo>
                  <a:lnTo>
                    <a:pt x="42445" y="19763"/>
                  </a:lnTo>
                  <a:lnTo>
                    <a:pt x="41936" y="21379"/>
                  </a:lnTo>
                  <a:lnTo>
                    <a:pt x="41695" y="22192"/>
                  </a:lnTo>
                  <a:lnTo>
                    <a:pt x="41016" y="22942"/>
                  </a:lnTo>
                  <a:lnTo>
                    <a:pt x="39694" y="24487"/>
                  </a:lnTo>
                  <a:lnTo>
                    <a:pt x="39043" y="25264"/>
                  </a:lnTo>
                  <a:lnTo>
                    <a:pt x="37498" y="27148"/>
                  </a:lnTo>
                  <a:lnTo>
                    <a:pt x="35944" y="29023"/>
                  </a:lnTo>
                  <a:lnTo>
                    <a:pt x="35890" y="27880"/>
                  </a:lnTo>
                  <a:lnTo>
                    <a:pt x="35810" y="25603"/>
                  </a:lnTo>
                  <a:lnTo>
                    <a:pt x="35801" y="24460"/>
                  </a:lnTo>
                  <a:lnTo>
                    <a:pt x="35819" y="23254"/>
                  </a:lnTo>
                  <a:lnTo>
                    <a:pt x="35953" y="21451"/>
                  </a:lnTo>
                  <a:lnTo>
                    <a:pt x="36105" y="20254"/>
                  </a:lnTo>
                  <a:lnTo>
                    <a:pt x="36212" y="19656"/>
                  </a:lnTo>
                  <a:lnTo>
                    <a:pt x="36087" y="20254"/>
                  </a:lnTo>
                  <a:lnTo>
                    <a:pt x="35908" y="21442"/>
                  </a:lnTo>
                  <a:lnTo>
                    <a:pt x="35738" y="23254"/>
                  </a:lnTo>
                  <a:lnTo>
                    <a:pt x="35685" y="24460"/>
                  </a:lnTo>
                  <a:lnTo>
                    <a:pt x="35658" y="25666"/>
                  </a:lnTo>
                  <a:lnTo>
                    <a:pt x="35685" y="28077"/>
                  </a:lnTo>
                  <a:lnTo>
                    <a:pt x="35721" y="29282"/>
                  </a:lnTo>
                  <a:lnTo>
                    <a:pt x="35730" y="29282"/>
                  </a:lnTo>
                  <a:lnTo>
                    <a:pt x="35247" y="29845"/>
                  </a:lnTo>
                  <a:lnTo>
                    <a:pt x="34765" y="30407"/>
                  </a:lnTo>
                  <a:lnTo>
                    <a:pt x="34211" y="31032"/>
                  </a:lnTo>
                  <a:lnTo>
                    <a:pt x="33068" y="32238"/>
                  </a:lnTo>
                  <a:lnTo>
                    <a:pt x="32470" y="32809"/>
                  </a:lnTo>
                  <a:lnTo>
                    <a:pt x="31934" y="33283"/>
                  </a:lnTo>
                  <a:lnTo>
                    <a:pt x="31095" y="33935"/>
                  </a:lnTo>
                  <a:lnTo>
                    <a:pt x="30514" y="34319"/>
                  </a:lnTo>
                  <a:lnTo>
                    <a:pt x="30211" y="34488"/>
                  </a:lnTo>
                  <a:lnTo>
                    <a:pt x="30452" y="33560"/>
                  </a:lnTo>
                  <a:lnTo>
                    <a:pt x="30809" y="31693"/>
                  </a:lnTo>
                  <a:lnTo>
                    <a:pt x="30961" y="30765"/>
                  </a:lnTo>
                  <a:lnTo>
                    <a:pt x="31282" y="28621"/>
                  </a:lnTo>
                  <a:lnTo>
                    <a:pt x="31577" y="26487"/>
                  </a:lnTo>
                  <a:lnTo>
                    <a:pt x="32720" y="17923"/>
                  </a:lnTo>
                  <a:lnTo>
                    <a:pt x="32961" y="16191"/>
                  </a:lnTo>
                  <a:lnTo>
                    <a:pt x="33095" y="15342"/>
                  </a:lnTo>
                  <a:lnTo>
                    <a:pt x="34006" y="14530"/>
                  </a:lnTo>
                  <a:lnTo>
                    <a:pt x="35828" y="12869"/>
                  </a:lnTo>
                  <a:lnTo>
                    <a:pt x="36694" y="12012"/>
                  </a:lnTo>
                  <a:lnTo>
                    <a:pt x="37123" y="11574"/>
                  </a:lnTo>
                  <a:lnTo>
                    <a:pt x="37944" y="10672"/>
                  </a:lnTo>
                  <a:lnTo>
                    <a:pt x="38739" y="9743"/>
                  </a:lnTo>
                  <a:lnTo>
                    <a:pt x="39480" y="8770"/>
                  </a:lnTo>
                  <a:lnTo>
                    <a:pt x="39819" y="8261"/>
                  </a:lnTo>
                  <a:lnTo>
                    <a:pt x="39462" y="8761"/>
                  </a:lnTo>
                  <a:lnTo>
                    <a:pt x="38703" y="9717"/>
                  </a:lnTo>
                  <a:lnTo>
                    <a:pt x="37891" y="10619"/>
                  </a:lnTo>
                  <a:lnTo>
                    <a:pt x="37042" y="11494"/>
                  </a:lnTo>
                  <a:lnTo>
                    <a:pt x="36614" y="11922"/>
                  </a:lnTo>
                  <a:lnTo>
                    <a:pt x="35765" y="12726"/>
                  </a:lnTo>
                  <a:lnTo>
                    <a:pt x="34033" y="14262"/>
                  </a:lnTo>
                  <a:lnTo>
                    <a:pt x="33149" y="15012"/>
                  </a:lnTo>
                  <a:lnTo>
                    <a:pt x="33568" y="12190"/>
                  </a:lnTo>
                  <a:lnTo>
                    <a:pt x="34051" y="9386"/>
                  </a:lnTo>
                  <a:lnTo>
                    <a:pt x="34229" y="8315"/>
                  </a:lnTo>
                  <a:lnTo>
                    <a:pt x="34542" y="6091"/>
                  </a:lnTo>
                  <a:lnTo>
                    <a:pt x="34970" y="2555"/>
                  </a:lnTo>
                  <a:lnTo>
                    <a:pt x="35346" y="1"/>
                  </a:lnTo>
                  <a:close/>
                </a:path>
              </a:pathLst>
            </a:custGeom>
            <a:solidFill>
              <a:srgbClr val="B455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6" name="Google Shape;776;p17"/>
          <p:cNvSpPr/>
          <p:nvPr/>
        </p:nvSpPr>
        <p:spPr>
          <a:xfrm rot="-212454">
            <a:off x="-121256" y="3532199"/>
            <a:ext cx="1760927" cy="1977875"/>
          </a:xfrm>
          <a:custGeom>
            <a:avLst/>
            <a:gdLst/>
            <a:ahLst/>
            <a:cxnLst/>
            <a:rect l="l" t="t" r="r" b="b"/>
            <a:pathLst>
              <a:path w="41079" h="49714" extrusionOk="0">
                <a:moveTo>
                  <a:pt x="0" y="49714"/>
                </a:moveTo>
                <a:lnTo>
                  <a:pt x="241" y="48258"/>
                </a:lnTo>
                <a:lnTo>
                  <a:pt x="858" y="44159"/>
                </a:lnTo>
                <a:lnTo>
                  <a:pt x="1518" y="40320"/>
                </a:lnTo>
                <a:lnTo>
                  <a:pt x="2063" y="37498"/>
                </a:lnTo>
                <a:lnTo>
                  <a:pt x="2742" y="34515"/>
                </a:lnTo>
                <a:lnTo>
                  <a:pt x="3546" y="31399"/>
                </a:lnTo>
                <a:lnTo>
                  <a:pt x="4510" y="28193"/>
                </a:lnTo>
                <a:lnTo>
                  <a:pt x="5358" y="25755"/>
                </a:lnTo>
                <a:lnTo>
                  <a:pt x="5974" y="24130"/>
                </a:lnTo>
                <a:lnTo>
                  <a:pt x="6644" y="22513"/>
                </a:lnTo>
                <a:lnTo>
                  <a:pt x="7368" y="20897"/>
                </a:lnTo>
                <a:lnTo>
                  <a:pt x="8144" y="19290"/>
                </a:lnTo>
                <a:lnTo>
                  <a:pt x="8984" y="17709"/>
                </a:lnTo>
                <a:lnTo>
                  <a:pt x="9877" y="16146"/>
                </a:lnTo>
                <a:lnTo>
                  <a:pt x="10832" y="14610"/>
                </a:lnTo>
                <a:lnTo>
                  <a:pt x="11850" y="13119"/>
                </a:lnTo>
                <a:lnTo>
                  <a:pt x="12940" y="11663"/>
                </a:lnTo>
                <a:lnTo>
                  <a:pt x="14101" y="10252"/>
                </a:lnTo>
                <a:lnTo>
                  <a:pt x="15333" y="8886"/>
                </a:lnTo>
                <a:lnTo>
                  <a:pt x="16637" y="7582"/>
                </a:lnTo>
                <a:lnTo>
                  <a:pt x="18012" y="6332"/>
                </a:lnTo>
                <a:lnTo>
                  <a:pt x="18735" y="5743"/>
                </a:lnTo>
                <a:lnTo>
                  <a:pt x="19468" y="5162"/>
                </a:lnTo>
                <a:lnTo>
                  <a:pt x="20914" y="4118"/>
                </a:lnTo>
                <a:lnTo>
                  <a:pt x="22361" y="3198"/>
                </a:lnTo>
                <a:lnTo>
                  <a:pt x="23790" y="2412"/>
                </a:lnTo>
                <a:lnTo>
                  <a:pt x="25192" y="1733"/>
                </a:lnTo>
                <a:lnTo>
                  <a:pt x="26576" y="1180"/>
                </a:lnTo>
                <a:lnTo>
                  <a:pt x="27924" y="733"/>
                </a:lnTo>
                <a:lnTo>
                  <a:pt x="29228" y="403"/>
                </a:lnTo>
                <a:lnTo>
                  <a:pt x="30505" y="171"/>
                </a:lnTo>
                <a:lnTo>
                  <a:pt x="31728" y="37"/>
                </a:lnTo>
                <a:lnTo>
                  <a:pt x="32898" y="1"/>
                </a:lnTo>
                <a:lnTo>
                  <a:pt x="34015" y="54"/>
                </a:lnTo>
                <a:lnTo>
                  <a:pt x="35059" y="197"/>
                </a:lnTo>
                <a:lnTo>
                  <a:pt x="36051" y="421"/>
                </a:lnTo>
                <a:lnTo>
                  <a:pt x="36961" y="733"/>
                </a:lnTo>
                <a:lnTo>
                  <a:pt x="37801" y="1108"/>
                </a:lnTo>
                <a:lnTo>
                  <a:pt x="38551" y="1564"/>
                </a:lnTo>
                <a:lnTo>
                  <a:pt x="39212" y="2082"/>
                </a:lnTo>
                <a:lnTo>
                  <a:pt x="39783" y="2671"/>
                </a:lnTo>
                <a:lnTo>
                  <a:pt x="40266" y="3305"/>
                </a:lnTo>
                <a:lnTo>
                  <a:pt x="40632" y="4010"/>
                </a:lnTo>
                <a:lnTo>
                  <a:pt x="40900" y="4752"/>
                </a:lnTo>
                <a:lnTo>
                  <a:pt x="41042" y="5546"/>
                </a:lnTo>
                <a:lnTo>
                  <a:pt x="41078" y="6386"/>
                </a:lnTo>
                <a:lnTo>
                  <a:pt x="40980" y="7261"/>
                </a:lnTo>
                <a:lnTo>
                  <a:pt x="40766" y="8172"/>
                </a:lnTo>
                <a:lnTo>
                  <a:pt x="40408" y="9118"/>
                </a:lnTo>
                <a:lnTo>
                  <a:pt x="39917" y="10083"/>
                </a:lnTo>
                <a:lnTo>
                  <a:pt x="39274" y="11074"/>
                </a:lnTo>
                <a:lnTo>
                  <a:pt x="38488" y="12083"/>
                </a:lnTo>
                <a:lnTo>
                  <a:pt x="37551" y="13110"/>
                </a:lnTo>
                <a:lnTo>
                  <a:pt x="36444" y="14146"/>
                </a:lnTo>
                <a:lnTo>
                  <a:pt x="35827" y="14664"/>
                </a:lnTo>
                <a:lnTo>
                  <a:pt x="34541" y="15727"/>
                </a:lnTo>
                <a:lnTo>
                  <a:pt x="31827" y="18084"/>
                </a:lnTo>
                <a:lnTo>
                  <a:pt x="28978" y="20656"/>
                </a:lnTo>
                <a:lnTo>
                  <a:pt x="26031" y="23397"/>
                </a:lnTo>
                <a:lnTo>
                  <a:pt x="21530" y="27702"/>
                </a:lnTo>
                <a:lnTo>
                  <a:pt x="15628" y="33533"/>
                </a:lnTo>
                <a:lnTo>
                  <a:pt x="10172" y="39069"/>
                </a:lnTo>
                <a:lnTo>
                  <a:pt x="5537" y="43865"/>
                </a:lnTo>
                <a:lnTo>
                  <a:pt x="697" y="48964"/>
                </a:lnTo>
                <a:lnTo>
                  <a:pt x="0" y="49714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7" name="Google Shape;777;p17"/>
          <p:cNvSpPr/>
          <p:nvPr/>
        </p:nvSpPr>
        <p:spPr>
          <a:xfrm rot="-212454">
            <a:off x="-281708" y="3673316"/>
            <a:ext cx="1694697" cy="2273120"/>
          </a:xfrm>
          <a:custGeom>
            <a:avLst/>
            <a:gdLst/>
            <a:ahLst/>
            <a:cxnLst/>
            <a:rect l="l" t="t" r="r" b="b"/>
            <a:pathLst>
              <a:path w="39534" h="57135" extrusionOk="0">
                <a:moveTo>
                  <a:pt x="30559" y="1"/>
                </a:moveTo>
                <a:lnTo>
                  <a:pt x="30496" y="27"/>
                </a:lnTo>
                <a:lnTo>
                  <a:pt x="30487" y="72"/>
                </a:lnTo>
                <a:lnTo>
                  <a:pt x="30041" y="7136"/>
                </a:lnTo>
                <a:lnTo>
                  <a:pt x="30041" y="7162"/>
                </a:lnTo>
                <a:lnTo>
                  <a:pt x="30041" y="7189"/>
                </a:lnTo>
                <a:lnTo>
                  <a:pt x="29344" y="7805"/>
                </a:lnTo>
                <a:lnTo>
                  <a:pt x="27960" y="9091"/>
                </a:lnTo>
                <a:lnTo>
                  <a:pt x="26603" y="10431"/>
                </a:lnTo>
                <a:lnTo>
                  <a:pt x="25281" y="11824"/>
                </a:lnTo>
                <a:lnTo>
                  <a:pt x="24629" y="12547"/>
                </a:lnTo>
                <a:lnTo>
                  <a:pt x="24629" y="12547"/>
                </a:lnTo>
                <a:lnTo>
                  <a:pt x="25067" y="5734"/>
                </a:lnTo>
                <a:lnTo>
                  <a:pt x="25058" y="5689"/>
                </a:lnTo>
                <a:lnTo>
                  <a:pt x="25013" y="5591"/>
                </a:lnTo>
                <a:lnTo>
                  <a:pt x="24969" y="5564"/>
                </a:lnTo>
                <a:lnTo>
                  <a:pt x="24933" y="5546"/>
                </a:lnTo>
                <a:lnTo>
                  <a:pt x="24870" y="5573"/>
                </a:lnTo>
                <a:lnTo>
                  <a:pt x="24861" y="5617"/>
                </a:lnTo>
                <a:lnTo>
                  <a:pt x="24415" y="12690"/>
                </a:lnTo>
                <a:lnTo>
                  <a:pt x="24415" y="12726"/>
                </a:lnTo>
                <a:lnTo>
                  <a:pt x="24433" y="12770"/>
                </a:lnTo>
                <a:lnTo>
                  <a:pt x="23638" y="13663"/>
                </a:lnTo>
                <a:lnTo>
                  <a:pt x="22084" y="15512"/>
                </a:lnTo>
                <a:lnTo>
                  <a:pt x="20584" y="17414"/>
                </a:lnTo>
                <a:lnTo>
                  <a:pt x="19128" y="19370"/>
                </a:lnTo>
                <a:lnTo>
                  <a:pt x="18423" y="20361"/>
                </a:lnTo>
                <a:lnTo>
                  <a:pt x="19986" y="10806"/>
                </a:lnTo>
                <a:lnTo>
                  <a:pt x="19986" y="10761"/>
                </a:lnTo>
                <a:lnTo>
                  <a:pt x="19941" y="10663"/>
                </a:lnTo>
                <a:lnTo>
                  <a:pt x="19905" y="10627"/>
                </a:lnTo>
                <a:lnTo>
                  <a:pt x="19861" y="10600"/>
                </a:lnTo>
                <a:lnTo>
                  <a:pt x="19798" y="10618"/>
                </a:lnTo>
                <a:lnTo>
                  <a:pt x="19789" y="10663"/>
                </a:lnTo>
                <a:lnTo>
                  <a:pt x="18128" y="20772"/>
                </a:lnTo>
                <a:lnTo>
                  <a:pt x="17432" y="21781"/>
                </a:lnTo>
                <a:lnTo>
                  <a:pt x="16074" y="23817"/>
                </a:lnTo>
                <a:lnTo>
                  <a:pt x="14771" y="25871"/>
                </a:lnTo>
                <a:lnTo>
                  <a:pt x="13502" y="27951"/>
                </a:lnTo>
                <a:lnTo>
                  <a:pt x="12895" y="28987"/>
                </a:lnTo>
                <a:lnTo>
                  <a:pt x="13529" y="19003"/>
                </a:lnTo>
                <a:lnTo>
                  <a:pt x="13529" y="18959"/>
                </a:lnTo>
                <a:lnTo>
                  <a:pt x="13476" y="18861"/>
                </a:lnTo>
                <a:lnTo>
                  <a:pt x="13440" y="18834"/>
                </a:lnTo>
                <a:lnTo>
                  <a:pt x="13395" y="18816"/>
                </a:lnTo>
                <a:lnTo>
                  <a:pt x="13342" y="18843"/>
                </a:lnTo>
                <a:lnTo>
                  <a:pt x="13333" y="18887"/>
                </a:lnTo>
                <a:lnTo>
                  <a:pt x="12663" y="29398"/>
                </a:lnTo>
                <a:lnTo>
                  <a:pt x="11600" y="31255"/>
                </a:lnTo>
                <a:lnTo>
                  <a:pt x="9600" y="34952"/>
                </a:lnTo>
                <a:lnTo>
                  <a:pt x="8671" y="36783"/>
                </a:lnTo>
                <a:lnTo>
                  <a:pt x="9475" y="28264"/>
                </a:lnTo>
                <a:lnTo>
                  <a:pt x="9475" y="28219"/>
                </a:lnTo>
                <a:lnTo>
                  <a:pt x="9421" y="28121"/>
                </a:lnTo>
                <a:lnTo>
                  <a:pt x="9386" y="28085"/>
                </a:lnTo>
                <a:lnTo>
                  <a:pt x="9341" y="28067"/>
                </a:lnTo>
                <a:lnTo>
                  <a:pt x="9279" y="28094"/>
                </a:lnTo>
                <a:lnTo>
                  <a:pt x="9270" y="28139"/>
                </a:lnTo>
                <a:lnTo>
                  <a:pt x="8403" y="37310"/>
                </a:lnTo>
                <a:lnTo>
                  <a:pt x="7689" y="38748"/>
                </a:lnTo>
                <a:lnTo>
                  <a:pt x="6350" y="41569"/>
                </a:lnTo>
                <a:lnTo>
                  <a:pt x="5099" y="44311"/>
                </a:lnTo>
                <a:lnTo>
                  <a:pt x="3947" y="46945"/>
                </a:lnTo>
                <a:lnTo>
                  <a:pt x="2394" y="50678"/>
                </a:lnTo>
                <a:lnTo>
                  <a:pt x="697" y="55063"/>
                </a:lnTo>
                <a:lnTo>
                  <a:pt x="9" y="56920"/>
                </a:lnTo>
                <a:lnTo>
                  <a:pt x="0" y="56982"/>
                </a:lnTo>
                <a:lnTo>
                  <a:pt x="36" y="57054"/>
                </a:lnTo>
                <a:lnTo>
                  <a:pt x="54" y="57081"/>
                </a:lnTo>
                <a:lnTo>
                  <a:pt x="72" y="57108"/>
                </a:lnTo>
                <a:lnTo>
                  <a:pt x="116" y="57134"/>
                </a:lnTo>
                <a:lnTo>
                  <a:pt x="188" y="57134"/>
                </a:lnTo>
                <a:lnTo>
                  <a:pt x="206" y="57099"/>
                </a:lnTo>
                <a:lnTo>
                  <a:pt x="884" y="55241"/>
                </a:lnTo>
                <a:lnTo>
                  <a:pt x="2581" y="50865"/>
                </a:lnTo>
                <a:lnTo>
                  <a:pt x="4126" y="47151"/>
                </a:lnTo>
                <a:lnTo>
                  <a:pt x="5269" y="44516"/>
                </a:lnTo>
                <a:lnTo>
                  <a:pt x="6519" y="41784"/>
                </a:lnTo>
                <a:lnTo>
                  <a:pt x="7859" y="38971"/>
                </a:lnTo>
                <a:lnTo>
                  <a:pt x="8573" y="37533"/>
                </a:lnTo>
                <a:lnTo>
                  <a:pt x="8582" y="37533"/>
                </a:lnTo>
                <a:lnTo>
                  <a:pt x="9332" y="36926"/>
                </a:lnTo>
                <a:lnTo>
                  <a:pt x="11011" y="35622"/>
                </a:lnTo>
                <a:lnTo>
                  <a:pt x="12574" y="34488"/>
                </a:lnTo>
                <a:lnTo>
                  <a:pt x="13449" y="33934"/>
                </a:lnTo>
                <a:lnTo>
                  <a:pt x="13824" y="33765"/>
                </a:lnTo>
                <a:lnTo>
                  <a:pt x="13913" y="33756"/>
                </a:lnTo>
                <a:lnTo>
                  <a:pt x="13958" y="33756"/>
                </a:lnTo>
                <a:lnTo>
                  <a:pt x="13994" y="33693"/>
                </a:lnTo>
                <a:lnTo>
                  <a:pt x="13985" y="33649"/>
                </a:lnTo>
                <a:lnTo>
                  <a:pt x="13967" y="33595"/>
                </a:lnTo>
                <a:lnTo>
                  <a:pt x="13904" y="33515"/>
                </a:lnTo>
                <a:lnTo>
                  <a:pt x="13860" y="33497"/>
                </a:lnTo>
                <a:lnTo>
                  <a:pt x="13744" y="33506"/>
                </a:lnTo>
                <a:lnTo>
                  <a:pt x="13324" y="33693"/>
                </a:lnTo>
                <a:lnTo>
                  <a:pt x="12404" y="34265"/>
                </a:lnTo>
                <a:lnTo>
                  <a:pt x="10056" y="35997"/>
                </a:lnTo>
                <a:lnTo>
                  <a:pt x="8877" y="36935"/>
                </a:lnTo>
                <a:lnTo>
                  <a:pt x="9797" y="35131"/>
                </a:lnTo>
                <a:lnTo>
                  <a:pt x="11761" y="31479"/>
                </a:lnTo>
                <a:lnTo>
                  <a:pt x="12815" y="29639"/>
                </a:lnTo>
                <a:lnTo>
                  <a:pt x="13440" y="29380"/>
                </a:lnTo>
                <a:lnTo>
                  <a:pt x="16432" y="28076"/>
                </a:lnTo>
                <a:lnTo>
                  <a:pt x="18360" y="27192"/>
                </a:lnTo>
                <a:lnTo>
                  <a:pt x="18994" y="26862"/>
                </a:lnTo>
                <a:lnTo>
                  <a:pt x="19021" y="26835"/>
                </a:lnTo>
                <a:lnTo>
                  <a:pt x="19021" y="26746"/>
                </a:lnTo>
                <a:lnTo>
                  <a:pt x="19003" y="26692"/>
                </a:lnTo>
                <a:lnTo>
                  <a:pt x="18968" y="26647"/>
                </a:lnTo>
                <a:lnTo>
                  <a:pt x="18887" y="26603"/>
                </a:lnTo>
                <a:lnTo>
                  <a:pt x="18860" y="26612"/>
                </a:lnTo>
                <a:lnTo>
                  <a:pt x="18343" y="26889"/>
                </a:lnTo>
                <a:lnTo>
                  <a:pt x="16798" y="27603"/>
                </a:lnTo>
                <a:lnTo>
                  <a:pt x="14181" y="28755"/>
                </a:lnTo>
                <a:lnTo>
                  <a:pt x="13038" y="29246"/>
                </a:lnTo>
                <a:lnTo>
                  <a:pt x="13654" y="28201"/>
                </a:lnTo>
                <a:lnTo>
                  <a:pt x="14904" y="26138"/>
                </a:lnTo>
                <a:lnTo>
                  <a:pt x="16217" y="24085"/>
                </a:lnTo>
                <a:lnTo>
                  <a:pt x="17566" y="22049"/>
                </a:lnTo>
                <a:lnTo>
                  <a:pt x="18262" y="21048"/>
                </a:lnTo>
                <a:lnTo>
                  <a:pt x="18271" y="21048"/>
                </a:lnTo>
                <a:lnTo>
                  <a:pt x="20155" y="20620"/>
                </a:lnTo>
                <a:lnTo>
                  <a:pt x="23361" y="19950"/>
                </a:lnTo>
                <a:lnTo>
                  <a:pt x="24522" y="19745"/>
                </a:lnTo>
                <a:lnTo>
                  <a:pt x="25013" y="19691"/>
                </a:lnTo>
                <a:lnTo>
                  <a:pt x="25165" y="19691"/>
                </a:lnTo>
                <a:lnTo>
                  <a:pt x="25201" y="19637"/>
                </a:lnTo>
                <a:lnTo>
                  <a:pt x="25201" y="19584"/>
                </a:lnTo>
                <a:lnTo>
                  <a:pt x="25183" y="19530"/>
                </a:lnTo>
                <a:lnTo>
                  <a:pt x="25111" y="19450"/>
                </a:lnTo>
                <a:lnTo>
                  <a:pt x="25076" y="19441"/>
                </a:lnTo>
                <a:lnTo>
                  <a:pt x="24942" y="19432"/>
                </a:lnTo>
                <a:lnTo>
                  <a:pt x="24397" y="19495"/>
                </a:lnTo>
                <a:lnTo>
                  <a:pt x="23129" y="19718"/>
                </a:lnTo>
                <a:lnTo>
                  <a:pt x="19905" y="20397"/>
                </a:lnTo>
                <a:lnTo>
                  <a:pt x="18485" y="20718"/>
                </a:lnTo>
                <a:lnTo>
                  <a:pt x="19218" y="19691"/>
                </a:lnTo>
                <a:lnTo>
                  <a:pt x="20718" y="17673"/>
                </a:lnTo>
                <a:lnTo>
                  <a:pt x="22272" y="15708"/>
                </a:lnTo>
                <a:lnTo>
                  <a:pt x="23870" y="13806"/>
                </a:lnTo>
                <a:lnTo>
                  <a:pt x="24692" y="12886"/>
                </a:lnTo>
                <a:lnTo>
                  <a:pt x="25942" y="12931"/>
                </a:lnTo>
                <a:lnTo>
                  <a:pt x="30523" y="13136"/>
                </a:lnTo>
                <a:lnTo>
                  <a:pt x="31523" y="13226"/>
                </a:lnTo>
                <a:lnTo>
                  <a:pt x="31559" y="13226"/>
                </a:lnTo>
                <a:lnTo>
                  <a:pt x="31595" y="13163"/>
                </a:lnTo>
                <a:lnTo>
                  <a:pt x="31595" y="13119"/>
                </a:lnTo>
                <a:lnTo>
                  <a:pt x="31577" y="13065"/>
                </a:lnTo>
                <a:lnTo>
                  <a:pt x="31505" y="12985"/>
                </a:lnTo>
                <a:lnTo>
                  <a:pt x="31470" y="12967"/>
                </a:lnTo>
                <a:lnTo>
                  <a:pt x="30577" y="12886"/>
                </a:lnTo>
                <a:lnTo>
                  <a:pt x="26397" y="12690"/>
                </a:lnTo>
                <a:lnTo>
                  <a:pt x="24915" y="12636"/>
                </a:lnTo>
                <a:lnTo>
                  <a:pt x="25558" y="11922"/>
                </a:lnTo>
                <a:lnTo>
                  <a:pt x="26880" y="10547"/>
                </a:lnTo>
                <a:lnTo>
                  <a:pt x="28219" y="9216"/>
                </a:lnTo>
                <a:lnTo>
                  <a:pt x="29594" y="7948"/>
                </a:lnTo>
                <a:lnTo>
                  <a:pt x="30300" y="7332"/>
                </a:lnTo>
                <a:lnTo>
                  <a:pt x="31523" y="7386"/>
                </a:lnTo>
                <a:lnTo>
                  <a:pt x="34997" y="7537"/>
                </a:lnTo>
                <a:lnTo>
                  <a:pt x="36801" y="7636"/>
                </a:lnTo>
                <a:lnTo>
                  <a:pt x="37149" y="7680"/>
                </a:lnTo>
                <a:lnTo>
                  <a:pt x="37185" y="7680"/>
                </a:lnTo>
                <a:lnTo>
                  <a:pt x="37220" y="7618"/>
                </a:lnTo>
                <a:lnTo>
                  <a:pt x="37220" y="7564"/>
                </a:lnTo>
                <a:lnTo>
                  <a:pt x="37203" y="7520"/>
                </a:lnTo>
                <a:lnTo>
                  <a:pt x="37131" y="7439"/>
                </a:lnTo>
                <a:lnTo>
                  <a:pt x="37095" y="7421"/>
                </a:lnTo>
                <a:lnTo>
                  <a:pt x="36220" y="7341"/>
                </a:lnTo>
                <a:lnTo>
                  <a:pt x="32095" y="7144"/>
                </a:lnTo>
                <a:lnTo>
                  <a:pt x="30586" y="7091"/>
                </a:lnTo>
                <a:lnTo>
                  <a:pt x="31639" y="6207"/>
                </a:lnTo>
                <a:lnTo>
                  <a:pt x="33809" y="4555"/>
                </a:lnTo>
                <a:lnTo>
                  <a:pt x="35479" y="3421"/>
                </a:lnTo>
                <a:lnTo>
                  <a:pt x="36604" y="2715"/>
                </a:lnTo>
                <a:lnTo>
                  <a:pt x="37747" y="2054"/>
                </a:lnTo>
                <a:lnTo>
                  <a:pt x="38908" y="1429"/>
                </a:lnTo>
                <a:lnTo>
                  <a:pt x="39498" y="1144"/>
                </a:lnTo>
                <a:lnTo>
                  <a:pt x="39524" y="1126"/>
                </a:lnTo>
                <a:lnTo>
                  <a:pt x="39533" y="1036"/>
                </a:lnTo>
                <a:lnTo>
                  <a:pt x="39515" y="983"/>
                </a:lnTo>
                <a:lnTo>
                  <a:pt x="39480" y="938"/>
                </a:lnTo>
                <a:lnTo>
                  <a:pt x="39399" y="885"/>
                </a:lnTo>
                <a:lnTo>
                  <a:pt x="39373" y="894"/>
                </a:lnTo>
                <a:lnTo>
                  <a:pt x="38765" y="1188"/>
                </a:lnTo>
                <a:lnTo>
                  <a:pt x="37578" y="1822"/>
                </a:lnTo>
                <a:lnTo>
                  <a:pt x="36408" y="2510"/>
                </a:lnTo>
                <a:lnTo>
                  <a:pt x="35256" y="3233"/>
                </a:lnTo>
                <a:lnTo>
                  <a:pt x="34113" y="4001"/>
                </a:lnTo>
                <a:lnTo>
                  <a:pt x="32988" y="4814"/>
                </a:lnTo>
                <a:lnTo>
                  <a:pt x="31336" y="6091"/>
                </a:lnTo>
                <a:lnTo>
                  <a:pt x="30255" y="7002"/>
                </a:lnTo>
                <a:lnTo>
                  <a:pt x="30255" y="7002"/>
                </a:lnTo>
                <a:lnTo>
                  <a:pt x="30693" y="188"/>
                </a:lnTo>
                <a:lnTo>
                  <a:pt x="30693" y="143"/>
                </a:lnTo>
                <a:lnTo>
                  <a:pt x="30639" y="45"/>
                </a:lnTo>
                <a:lnTo>
                  <a:pt x="30594" y="18"/>
                </a:lnTo>
                <a:lnTo>
                  <a:pt x="3055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8" name="Google Shape;778;p17"/>
          <p:cNvGrpSpPr/>
          <p:nvPr/>
        </p:nvGrpSpPr>
        <p:grpSpPr>
          <a:xfrm>
            <a:off x="-937629" y="2644956"/>
            <a:ext cx="2401028" cy="2806260"/>
            <a:chOff x="-129354" y="2594331"/>
            <a:chExt cx="2401028" cy="2806260"/>
          </a:xfrm>
        </p:grpSpPr>
        <p:sp>
          <p:nvSpPr>
            <p:cNvPr id="779" name="Google Shape;779;p17"/>
            <p:cNvSpPr/>
            <p:nvPr/>
          </p:nvSpPr>
          <p:spPr>
            <a:xfrm rot="3797110">
              <a:off x="285815" y="3323839"/>
              <a:ext cx="1570688" cy="1897470"/>
            </a:xfrm>
            <a:custGeom>
              <a:avLst/>
              <a:gdLst/>
              <a:ahLst/>
              <a:cxnLst/>
              <a:rect l="l" t="t" r="r" b="b"/>
              <a:pathLst>
                <a:path w="44249" h="53455" extrusionOk="0">
                  <a:moveTo>
                    <a:pt x="215" y="0"/>
                  </a:moveTo>
                  <a:lnTo>
                    <a:pt x="81" y="9"/>
                  </a:lnTo>
                  <a:lnTo>
                    <a:pt x="0" y="72"/>
                  </a:lnTo>
                  <a:lnTo>
                    <a:pt x="9" y="134"/>
                  </a:lnTo>
                  <a:lnTo>
                    <a:pt x="670" y="1697"/>
                  </a:lnTo>
                  <a:lnTo>
                    <a:pt x="2081" y="4814"/>
                  </a:lnTo>
                  <a:lnTo>
                    <a:pt x="3608" y="7921"/>
                  </a:lnTo>
                  <a:lnTo>
                    <a:pt x="5260" y="11011"/>
                  </a:lnTo>
                  <a:lnTo>
                    <a:pt x="6135" y="12547"/>
                  </a:lnTo>
                  <a:lnTo>
                    <a:pt x="6939" y="13922"/>
                  </a:lnTo>
                  <a:lnTo>
                    <a:pt x="8609" y="16637"/>
                  </a:lnTo>
                  <a:lnTo>
                    <a:pt x="10377" y="19343"/>
                  </a:lnTo>
                  <a:lnTo>
                    <a:pt x="12234" y="22030"/>
                  </a:lnTo>
                  <a:lnTo>
                    <a:pt x="14181" y="24692"/>
                  </a:lnTo>
                  <a:lnTo>
                    <a:pt x="16217" y="27335"/>
                  </a:lnTo>
                  <a:lnTo>
                    <a:pt x="18343" y="29951"/>
                  </a:lnTo>
                  <a:lnTo>
                    <a:pt x="20548" y="32541"/>
                  </a:lnTo>
                  <a:lnTo>
                    <a:pt x="21691" y="33827"/>
                  </a:lnTo>
                  <a:lnTo>
                    <a:pt x="22852" y="35104"/>
                  </a:lnTo>
                  <a:lnTo>
                    <a:pt x="25236" y="37649"/>
                  </a:lnTo>
                  <a:lnTo>
                    <a:pt x="27701" y="40158"/>
                  </a:lnTo>
                  <a:lnTo>
                    <a:pt x="30255" y="42632"/>
                  </a:lnTo>
                  <a:lnTo>
                    <a:pt x="31568" y="43855"/>
                  </a:lnTo>
                  <a:lnTo>
                    <a:pt x="32970" y="45132"/>
                  </a:lnTo>
                  <a:lnTo>
                    <a:pt x="35158" y="47008"/>
                  </a:lnTo>
                  <a:lnTo>
                    <a:pt x="36658" y="48240"/>
                  </a:lnTo>
                  <a:lnTo>
                    <a:pt x="38203" y="49445"/>
                  </a:lnTo>
                  <a:lnTo>
                    <a:pt x="39783" y="50624"/>
                  </a:lnTo>
                  <a:lnTo>
                    <a:pt x="41418" y="51767"/>
                  </a:lnTo>
                  <a:lnTo>
                    <a:pt x="43105" y="52883"/>
                  </a:lnTo>
                  <a:lnTo>
                    <a:pt x="43972" y="53419"/>
                  </a:lnTo>
                  <a:lnTo>
                    <a:pt x="44043" y="53455"/>
                  </a:lnTo>
                  <a:lnTo>
                    <a:pt x="44168" y="53446"/>
                  </a:lnTo>
                  <a:lnTo>
                    <a:pt x="44248" y="53375"/>
                  </a:lnTo>
                  <a:lnTo>
                    <a:pt x="44230" y="53276"/>
                  </a:lnTo>
                  <a:lnTo>
                    <a:pt x="44168" y="53223"/>
                  </a:lnTo>
                  <a:lnTo>
                    <a:pt x="43195" y="52616"/>
                  </a:lnTo>
                  <a:lnTo>
                    <a:pt x="41301" y="51356"/>
                  </a:lnTo>
                  <a:lnTo>
                    <a:pt x="39480" y="50053"/>
                  </a:lnTo>
                  <a:lnTo>
                    <a:pt x="37712" y="48713"/>
                  </a:lnTo>
                  <a:lnTo>
                    <a:pt x="35997" y="47338"/>
                  </a:lnTo>
                  <a:lnTo>
                    <a:pt x="34336" y="45936"/>
                  </a:lnTo>
                  <a:lnTo>
                    <a:pt x="31925" y="43793"/>
                  </a:lnTo>
                  <a:lnTo>
                    <a:pt x="30371" y="42337"/>
                  </a:lnTo>
                  <a:lnTo>
                    <a:pt x="29103" y="41114"/>
                  </a:lnTo>
                  <a:lnTo>
                    <a:pt x="26621" y="38649"/>
                  </a:lnTo>
                  <a:lnTo>
                    <a:pt x="24218" y="36140"/>
                  </a:lnTo>
                  <a:lnTo>
                    <a:pt x="21897" y="33613"/>
                  </a:lnTo>
                  <a:lnTo>
                    <a:pt x="19664" y="31050"/>
                  </a:lnTo>
                  <a:lnTo>
                    <a:pt x="17512" y="28460"/>
                  </a:lnTo>
                  <a:lnTo>
                    <a:pt x="15449" y="25844"/>
                  </a:lnTo>
                  <a:lnTo>
                    <a:pt x="13467" y="23209"/>
                  </a:lnTo>
                  <a:lnTo>
                    <a:pt x="12520" y="21879"/>
                  </a:lnTo>
                  <a:lnTo>
                    <a:pt x="11583" y="20548"/>
                  </a:lnTo>
                  <a:lnTo>
                    <a:pt x="9788" y="17878"/>
                  </a:lnTo>
                  <a:lnTo>
                    <a:pt x="8082" y="15181"/>
                  </a:lnTo>
                  <a:lnTo>
                    <a:pt x="6475" y="12475"/>
                  </a:lnTo>
                  <a:lnTo>
                    <a:pt x="4948" y="9752"/>
                  </a:lnTo>
                  <a:lnTo>
                    <a:pt x="3528" y="7010"/>
                  </a:lnTo>
                  <a:lnTo>
                    <a:pt x="2188" y="4260"/>
                  </a:lnTo>
                  <a:lnTo>
                    <a:pt x="956" y="1501"/>
                  </a:lnTo>
                  <a:lnTo>
                    <a:pt x="375" y="116"/>
                  </a:lnTo>
                  <a:lnTo>
                    <a:pt x="340" y="5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17"/>
            <p:cNvSpPr/>
            <p:nvPr/>
          </p:nvSpPr>
          <p:spPr>
            <a:xfrm rot="3797110">
              <a:off x="1395365" y="3254616"/>
              <a:ext cx="382014" cy="464757"/>
            </a:xfrm>
            <a:custGeom>
              <a:avLst/>
              <a:gdLst/>
              <a:ahLst/>
              <a:cxnLst/>
              <a:rect l="l" t="t" r="r" b="b"/>
              <a:pathLst>
                <a:path w="10762" h="13093" extrusionOk="0">
                  <a:moveTo>
                    <a:pt x="10762" y="1"/>
                  </a:moveTo>
                  <a:lnTo>
                    <a:pt x="10083" y="161"/>
                  </a:lnTo>
                  <a:lnTo>
                    <a:pt x="8734" y="545"/>
                  </a:lnTo>
                  <a:lnTo>
                    <a:pt x="7431" y="992"/>
                  </a:lnTo>
                  <a:lnTo>
                    <a:pt x="6172" y="1510"/>
                  </a:lnTo>
                  <a:lnTo>
                    <a:pt x="4993" y="2099"/>
                  </a:lnTo>
                  <a:lnTo>
                    <a:pt x="3885" y="2769"/>
                  </a:lnTo>
                  <a:lnTo>
                    <a:pt x="2885" y="3519"/>
                  </a:lnTo>
                  <a:lnTo>
                    <a:pt x="2001" y="4341"/>
                  </a:lnTo>
                  <a:lnTo>
                    <a:pt x="1608" y="4796"/>
                  </a:lnTo>
                  <a:lnTo>
                    <a:pt x="1421" y="5019"/>
                  </a:lnTo>
                  <a:lnTo>
                    <a:pt x="1073" y="5493"/>
                  </a:lnTo>
                  <a:lnTo>
                    <a:pt x="778" y="5993"/>
                  </a:lnTo>
                  <a:lnTo>
                    <a:pt x="528" y="6502"/>
                  </a:lnTo>
                  <a:lnTo>
                    <a:pt x="322" y="7020"/>
                  </a:lnTo>
                  <a:lnTo>
                    <a:pt x="171" y="7555"/>
                  </a:lnTo>
                  <a:lnTo>
                    <a:pt x="63" y="8091"/>
                  </a:lnTo>
                  <a:lnTo>
                    <a:pt x="10" y="8636"/>
                  </a:lnTo>
                  <a:lnTo>
                    <a:pt x="1" y="9190"/>
                  </a:lnTo>
                  <a:lnTo>
                    <a:pt x="46" y="9734"/>
                  </a:lnTo>
                  <a:lnTo>
                    <a:pt x="144" y="10270"/>
                  </a:lnTo>
                  <a:lnTo>
                    <a:pt x="287" y="10806"/>
                  </a:lnTo>
                  <a:lnTo>
                    <a:pt x="483" y="11333"/>
                  </a:lnTo>
                  <a:lnTo>
                    <a:pt x="742" y="11851"/>
                  </a:lnTo>
                  <a:lnTo>
                    <a:pt x="1046" y="12342"/>
                  </a:lnTo>
                  <a:lnTo>
                    <a:pt x="1412" y="12824"/>
                  </a:lnTo>
                  <a:lnTo>
                    <a:pt x="1617" y="13056"/>
                  </a:lnTo>
                  <a:lnTo>
                    <a:pt x="1689" y="13092"/>
                  </a:lnTo>
                  <a:lnTo>
                    <a:pt x="2135" y="12753"/>
                  </a:lnTo>
                  <a:lnTo>
                    <a:pt x="2948" y="12047"/>
                  </a:lnTo>
                  <a:lnTo>
                    <a:pt x="3689" y="11315"/>
                  </a:lnTo>
                  <a:lnTo>
                    <a:pt x="4350" y="10556"/>
                  </a:lnTo>
                  <a:lnTo>
                    <a:pt x="4957" y="9770"/>
                  </a:lnTo>
                  <a:lnTo>
                    <a:pt x="5502" y="8966"/>
                  </a:lnTo>
                  <a:lnTo>
                    <a:pt x="6252" y="7734"/>
                  </a:lnTo>
                  <a:lnTo>
                    <a:pt x="6707" y="6904"/>
                  </a:lnTo>
                  <a:lnTo>
                    <a:pt x="7565" y="5216"/>
                  </a:lnTo>
                  <a:lnTo>
                    <a:pt x="8949" y="2599"/>
                  </a:lnTo>
                  <a:lnTo>
                    <a:pt x="9779" y="1296"/>
                  </a:lnTo>
                  <a:lnTo>
                    <a:pt x="10413" y="429"/>
                  </a:lnTo>
                  <a:lnTo>
                    <a:pt x="107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17"/>
            <p:cNvSpPr/>
            <p:nvPr/>
          </p:nvSpPr>
          <p:spPr>
            <a:xfrm rot="3797110">
              <a:off x="1587701" y="2580543"/>
              <a:ext cx="350635" cy="619096"/>
            </a:xfrm>
            <a:custGeom>
              <a:avLst/>
              <a:gdLst/>
              <a:ahLst/>
              <a:cxnLst/>
              <a:rect l="l" t="t" r="r" b="b"/>
              <a:pathLst>
                <a:path w="9878" h="17441" extrusionOk="0">
                  <a:moveTo>
                    <a:pt x="1" y="0"/>
                  </a:moveTo>
                  <a:lnTo>
                    <a:pt x="36" y="1143"/>
                  </a:lnTo>
                  <a:lnTo>
                    <a:pt x="153" y="3447"/>
                  </a:lnTo>
                  <a:lnTo>
                    <a:pt x="358" y="5188"/>
                  </a:lnTo>
                  <a:lnTo>
                    <a:pt x="554" y="6340"/>
                  </a:lnTo>
                  <a:lnTo>
                    <a:pt x="831" y="7501"/>
                  </a:lnTo>
                  <a:lnTo>
                    <a:pt x="1188" y="8653"/>
                  </a:lnTo>
                  <a:lnTo>
                    <a:pt x="1412" y="9234"/>
                  </a:lnTo>
                  <a:lnTo>
                    <a:pt x="1653" y="9814"/>
                  </a:lnTo>
                  <a:lnTo>
                    <a:pt x="2233" y="10966"/>
                  </a:lnTo>
                  <a:lnTo>
                    <a:pt x="2930" y="12100"/>
                  </a:lnTo>
                  <a:lnTo>
                    <a:pt x="3751" y="13198"/>
                  </a:lnTo>
                  <a:lnTo>
                    <a:pt x="4698" y="14261"/>
                  </a:lnTo>
                  <a:lnTo>
                    <a:pt x="5769" y="15261"/>
                  </a:lnTo>
                  <a:lnTo>
                    <a:pt x="6966" y="16190"/>
                  </a:lnTo>
                  <a:lnTo>
                    <a:pt x="8297" y="17038"/>
                  </a:lnTo>
                  <a:lnTo>
                    <a:pt x="9011" y="17422"/>
                  </a:lnTo>
                  <a:lnTo>
                    <a:pt x="9109" y="17440"/>
                  </a:lnTo>
                  <a:lnTo>
                    <a:pt x="9243" y="17181"/>
                  </a:lnTo>
                  <a:lnTo>
                    <a:pt x="9475" y="16663"/>
                  </a:lnTo>
                  <a:lnTo>
                    <a:pt x="9645" y="16127"/>
                  </a:lnTo>
                  <a:lnTo>
                    <a:pt x="9770" y="15583"/>
                  </a:lnTo>
                  <a:lnTo>
                    <a:pt x="9850" y="15029"/>
                  </a:lnTo>
                  <a:lnTo>
                    <a:pt x="9877" y="14467"/>
                  </a:lnTo>
                  <a:lnTo>
                    <a:pt x="9850" y="13609"/>
                  </a:lnTo>
                  <a:lnTo>
                    <a:pt x="9654" y="12439"/>
                  </a:lnTo>
                  <a:lnTo>
                    <a:pt x="9306" y="11270"/>
                  </a:lnTo>
                  <a:lnTo>
                    <a:pt x="8815" y="10100"/>
                  </a:lnTo>
                  <a:lnTo>
                    <a:pt x="8198" y="8948"/>
                  </a:lnTo>
                  <a:lnTo>
                    <a:pt x="7850" y="8385"/>
                  </a:lnTo>
                  <a:lnTo>
                    <a:pt x="7475" y="7823"/>
                  </a:lnTo>
                  <a:lnTo>
                    <a:pt x="6662" y="6724"/>
                  </a:lnTo>
                  <a:lnTo>
                    <a:pt x="5769" y="5653"/>
                  </a:lnTo>
                  <a:lnTo>
                    <a:pt x="4805" y="4590"/>
                  </a:lnTo>
                  <a:lnTo>
                    <a:pt x="3278" y="3036"/>
                  </a:lnTo>
                  <a:lnTo>
                    <a:pt x="1108" y="10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17"/>
            <p:cNvSpPr/>
            <p:nvPr/>
          </p:nvSpPr>
          <p:spPr>
            <a:xfrm rot="3797110">
              <a:off x="850155" y="3184482"/>
              <a:ext cx="638442" cy="154410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62" y="1"/>
                  </a:moveTo>
                  <a:lnTo>
                    <a:pt x="6903" y="81"/>
                  </a:lnTo>
                  <a:lnTo>
                    <a:pt x="5689" y="259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76" y="1313"/>
                  </a:lnTo>
                  <a:lnTo>
                    <a:pt x="1375" y="1804"/>
                  </a:lnTo>
                  <a:lnTo>
                    <a:pt x="447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207" y="3831"/>
                  </a:lnTo>
                  <a:lnTo>
                    <a:pt x="10305" y="3992"/>
                  </a:lnTo>
                  <a:lnTo>
                    <a:pt x="12511" y="4242"/>
                  </a:lnTo>
                  <a:lnTo>
                    <a:pt x="14154" y="4340"/>
                  </a:lnTo>
                  <a:lnTo>
                    <a:pt x="15253" y="4349"/>
                  </a:lnTo>
                  <a:lnTo>
                    <a:pt x="16351" y="4314"/>
                  </a:lnTo>
                  <a:lnTo>
                    <a:pt x="17440" y="4215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77" y="902"/>
                  </a:lnTo>
                  <a:lnTo>
                    <a:pt x="12091" y="492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9"/>
                  </a:lnTo>
                  <a:lnTo>
                    <a:pt x="81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17"/>
            <p:cNvSpPr/>
            <p:nvPr/>
          </p:nvSpPr>
          <p:spPr>
            <a:xfrm rot="3797110">
              <a:off x="554599" y="3713313"/>
              <a:ext cx="638442" cy="154410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53" y="1"/>
                  </a:moveTo>
                  <a:lnTo>
                    <a:pt x="6903" y="72"/>
                  </a:lnTo>
                  <a:lnTo>
                    <a:pt x="5689" y="260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67" y="1313"/>
                  </a:lnTo>
                  <a:lnTo>
                    <a:pt x="1375" y="1804"/>
                  </a:lnTo>
                  <a:lnTo>
                    <a:pt x="438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198" y="3832"/>
                  </a:lnTo>
                  <a:lnTo>
                    <a:pt x="10305" y="3992"/>
                  </a:lnTo>
                  <a:lnTo>
                    <a:pt x="12502" y="4242"/>
                  </a:lnTo>
                  <a:lnTo>
                    <a:pt x="14154" y="4341"/>
                  </a:lnTo>
                  <a:lnTo>
                    <a:pt x="15253" y="4350"/>
                  </a:lnTo>
                  <a:lnTo>
                    <a:pt x="16342" y="4314"/>
                  </a:lnTo>
                  <a:lnTo>
                    <a:pt x="17440" y="4216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68" y="903"/>
                  </a:lnTo>
                  <a:lnTo>
                    <a:pt x="12091" y="483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10"/>
                  </a:lnTo>
                  <a:lnTo>
                    <a:pt x="815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17"/>
            <p:cNvSpPr/>
            <p:nvPr/>
          </p:nvSpPr>
          <p:spPr>
            <a:xfrm rot="3797110">
              <a:off x="345170" y="4221681"/>
              <a:ext cx="638442" cy="154730"/>
            </a:xfrm>
            <a:custGeom>
              <a:avLst/>
              <a:gdLst/>
              <a:ahLst/>
              <a:cxnLst/>
              <a:rect l="l" t="t" r="r" b="b"/>
              <a:pathLst>
                <a:path w="17986" h="4359" extrusionOk="0">
                  <a:moveTo>
                    <a:pt x="8163" y="1"/>
                  </a:moveTo>
                  <a:lnTo>
                    <a:pt x="6903" y="81"/>
                  </a:lnTo>
                  <a:lnTo>
                    <a:pt x="5689" y="260"/>
                  </a:lnTo>
                  <a:lnTo>
                    <a:pt x="4537" y="528"/>
                  </a:lnTo>
                  <a:lnTo>
                    <a:pt x="3430" y="885"/>
                  </a:lnTo>
                  <a:lnTo>
                    <a:pt x="2376" y="1313"/>
                  </a:lnTo>
                  <a:lnTo>
                    <a:pt x="1376" y="1805"/>
                  </a:lnTo>
                  <a:lnTo>
                    <a:pt x="447" y="2349"/>
                  </a:lnTo>
                  <a:lnTo>
                    <a:pt x="1" y="2644"/>
                  </a:lnTo>
                  <a:lnTo>
                    <a:pt x="608" y="2662"/>
                  </a:lnTo>
                  <a:lnTo>
                    <a:pt x="1813" y="2742"/>
                  </a:lnTo>
                  <a:lnTo>
                    <a:pt x="3573" y="2930"/>
                  </a:lnTo>
                  <a:lnTo>
                    <a:pt x="7002" y="3466"/>
                  </a:lnTo>
                  <a:lnTo>
                    <a:pt x="9207" y="3832"/>
                  </a:lnTo>
                  <a:lnTo>
                    <a:pt x="10306" y="3992"/>
                  </a:lnTo>
                  <a:lnTo>
                    <a:pt x="12511" y="4251"/>
                  </a:lnTo>
                  <a:lnTo>
                    <a:pt x="14155" y="4341"/>
                  </a:lnTo>
                  <a:lnTo>
                    <a:pt x="15253" y="4359"/>
                  </a:lnTo>
                  <a:lnTo>
                    <a:pt x="16351" y="4314"/>
                  </a:lnTo>
                  <a:lnTo>
                    <a:pt x="17441" y="4216"/>
                  </a:lnTo>
                  <a:lnTo>
                    <a:pt x="17986" y="4135"/>
                  </a:lnTo>
                  <a:lnTo>
                    <a:pt x="17968" y="4082"/>
                  </a:lnTo>
                  <a:lnTo>
                    <a:pt x="17798" y="3859"/>
                  </a:lnTo>
                  <a:lnTo>
                    <a:pt x="17405" y="3421"/>
                  </a:lnTo>
                  <a:lnTo>
                    <a:pt x="16735" y="2814"/>
                  </a:lnTo>
                  <a:lnTo>
                    <a:pt x="15726" y="2073"/>
                  </a:lnTo>
                  <a:lnTo>
                    <a:pt x="14592" y="1439"/>
                  </a:lnTo>
                  <a:lnTo>
                    <a:pt x="13378" y="903"/>
                  </a:lnTo>
                  <a:lnTo>
                    <a:pt x="12092" y="492"/>
                  </a:lnTo>
                  <a:lnTo>
                    <a:pt x="10779" y="197"/>
                  </a:lnTo>
                  <a:lnTo>
                    <a:pt x="9457" y="37"/>
                  </a:lnTo>
                  <a:lnTo>
                    <a:pt x="8806" y="10"/>
                  </a:lnTo>
                  <a:lnTo>
                    <a:pt x="81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17"/>
            <p:cNvSpPr/>
            <p:nvPr/>
          </p:nvSpPr>
          <p:spPr>
            <a:xfrm rot="3797110">
              <a:off x="908600" y="4156521"/>
              <a:ext cx="381979" cy="464721"/>
            </a:xfrm>
            <a:custGeom>
              <a:avLst/>
              <a:gdLst/>
              <a:ahLst/>
              <a:cxnLst/>
              <a:rect l="l" t="t" r="r" b="b"/>
              <a:pathLst>
                <a:path w="10761" h="13092" extrusionOk="0">
                  <a:moveTo>
                    <a:pt x="10761" y="0"/>
                  </a:moveTo>
                  <a:lnTo>
                    <a:pt x="10082" y="170"/>
                  </a:lnTo>
                  <a:lnTo>
                    <a:pt x="8734" y="545"/>
                  </a:lnTo>
                  <a:lnTo>
                    <a:pt x="7430" y="1000"/>
                  </a:lnTo>
                  <a:lnTo>
                    <a:pt x="6180" y="1518"/>
                  </a:lnTo>
                  <a:lnTo>
                    <a:pt x="4992" y="2108"/>
                  </a:lnTo>
                  <a:lnTo>
                    <a:pt x="3885" y="2768"/>
                  </a:lnTo>
                  <a:lnTo>
                    <a:pt x="2885" y="3518"/>
                  </a:lnTo>
                  <a:lnTo>
                    <a:pt x="2001" y="4349"/>
                  </a:lnTo>
                  <a:lnTo>
                    <a:pt x="1608" y="4795"/>
                  </a:lnTo>
                  <a:lnTo>
                    <a:pt x="1420" y="5028"/>
                  </a:lnTo>
                  <a:lnTo>
                    <a:pt x="1072" y="5501"/>
                  </a:lnTo>
                  <a:lnTo>
                    <a:pt x="777" y="5992"/>
                  </a:lnTo>
                  <a:lnTo>
                    <a:pt x="527" y="6501"/>
                  </a:lnTo>
                  <a:lnTo>
                    <a:pt x="331" y="7019"/>
                  </a:lnTo>
                  <a:lnTo>
                    <a:pt x="170" y="7555"/>
                  </a:lnTo>
                  <a:lnTo>
                    <a:pt x="63" y="8099"/>
                  </a:lnTo>
                  <a:lnTo>
                    <a:pt x="9" y="8644"/>
                  </a:lnTo>
                  <a:lnTo>
                    <a:pt x="0" y="9189"/>
                  </a:lnTo>
                  <a:lnTo>
                    <a:pt x="45" y="9734"/>
                  </a:lnTo>
                  <a:lnTo>
                    <a:pt x="143" y="10278"/>
                  </a:lnTo>
                  <a:lnTo>
                    <a:pt x="286" y="10814"/>
                  </a:lnTo>
                  <a:lnTo>
                    <a:pt x="483" y="11341"/>
                  </a:lnTo>
                  <a:lnTo>
                    <a:pt x="741" y="11850"/>
                  </a:lnTo>
                  <a:lnTo>
                    <a:pt x="1045" y="12350"/>
                  </a:lnTo>
                  <a:lnTo>
                    <a:pt x="1411" y="12823"/>
                  </a:lnTo>
                  <a:lnTo>
                    <a:pt x="1617" y="13056"/>
                  </a:lnTo>
                  <a:lnTo>
                    <a:pt x="1688" y="13091"/>
                  </a:lnTo>
                  <a:lnTo>
                    <a:pt x="2135" y="12752"/>
                  </a:lnTo>
                  <a:lnTo>
                    <a:pt x="2947" y="12055"/>
                  </a:lnTo>
                  <a:lnTo>
                    <a:pt x="3688" y="11323"/>
                  </a:lnTo>
                  <a:lnTo>
                    <a:pt x="4349" y="10555"/>
                  </a:lnTo>
                  <a:lnTo>
                    <a:pt x="4956" y="9778"/>
                  </a:lnTo>
                  <a:lnTo>
                    <a:pt x="5501" y="8975"/>
                  </a:lnTo>
                  <a:lnTo>
                    <a:pt x="6251" y="7742"/>
                  </a:lnTo>
                  <a:lnTo>
                    <a:pt x="6707" y="6903"/>
                  </a:lnTo>
                  <a:lnTo>
                    <a:pt x="7564" y="5215"/>
                  </a:lnTo>
                  <a:lnTo>
                    <a:pt x="8948" y="2599"/>
                  </a:lnTo>
                  <a:lnTo>
                    <a:pt x="9779" y="1295"/>
                  </a:lnTo>
                  <a:lnTo>
                    <a:pt x="10413" y="429"/>
                  </a:lnTo>
                  <a:lnTo>
                    <a:pt x="107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1_Quote">
    <p:spTree>
      <p:nvGrpSpPr>
        <p:cNvPr id="1" name="Shape 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8" name="Google Shape;678;p17"/>
          <p:cNvSpPr txBox="1">
            <a:spLocks noGrp="1"/>
          </p:cNvSpPr>
          <p:nvPr>
            <p:ph type="subTitle" idx="1"/>
          </p:nvPr>
        </p:nvSpPr>
        <p:spPr>
          <a:xfrm>
            <a:off x="2059350" y="1600200"/>
            <a:ext cx="5025300" cy="141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200"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9" name="Google Shape;679;p17"/>
          <p:cNvSpPr txBox="1">
            <a:spLocks noGrp="1"/>
          </p:cNvSpPr>
          <p:nvPr>
            <p:ph type="subTitle" idx="2"/>
          </p:nvPr>
        </p:nvSpPr>
        <p:spPr>
          <a:xfrm>
            <a:off x="2059350" y="3067650"/>
            <a:ext cx="5025300" cy="38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"/>
              <a:buFont typeface="Barrio"/>
              <a:buNone/>
              <a:defRPr>
                <a:solidFill>
                  <a:schemeClr val="accent4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80" name="Google Shape;680;p17"/>
          <p:cNvGrpSpPr/>
          <p:nvPr/>
        </p:nvGrpSpPr>
        <p:grpSpPr>
          <a:xfrm>
            <a:off x="-338962" y="3770118"/>
            <a:ext cx="9518393" cy="2316885"/>
            <a:chOff x="-373687" y="4651005"/>
            <a:chExt cx="9518393" cy="2316885"/>
          </a:xfrm>
        </p:grpSpPr>
        <p:sp>
          <p:nvSpPr>
            <p:cNvPr id="681" name="Google Shape;681;p17"/>
            <p:cNvSpPr/>
            <p:nvPr/>
          </p:nvSpPr>
          <p:spPr>
            <a:xfrm>
              <a:off x="-373687" y="4651005"/>
              <a:ext cx="6818550" cy="1704994"/>
            </a:xfrm>
            <a:custGeom>
              <a:avLst/>
              <a:gdLst/>
              <a:ahLst/>
              <a:cxnLst/>
              <a:rect l="l" t="t" r="r" b="b"/>
              <a:pathLst>
                <a:path w="215419" h="53866" extrusionOk="0">
                  <a:moveTo>
                    <a:pt x="44141" y="0"/>
                  </a:moveTo>
                  <a:lnTo>
                    <a:pt x="40257" y="45"/>
                  </a:lnTo>
                  <a:lnTo>
                    <a:pt x="36381" y="179"/>
                  </a:lnTo>
                  <a:lnTo>
                    <a:pt x="32506" y="384"/>
                  </a:lnTo>
                  <a:lnTo>
                    <a:pt x="28639" y="688"/>
                  </a:lnTo>
                  <a:lnTo>
                    <a:pt x="26710" y="875"/>
                  </a:lnTo>
                  <a:lnTo>
                    <a:pt x="24076" y="1152"/>
                  </a:lnTo>
                  <a:lnTo>
                    <a:pt x="19530" y="1715"/>
                  </a:lnTo>
                  <a:lnTo>
                    <a:pt x="16405" y="2179"/>
                  </a:lnTo>
                  <a:lnTo>
                    <a:pt x="13360" y="2742"/>
                  </a:lnTo>
                  <a:lnTo>
                    <a:pt x="11217" y="3233"/>
                  </a:lnTo>
                  <a:lnTo>
                    <a:pt x="9877" y="3590"/>
                  </a:lnTo>
                  <a:lnTo>
                    <a:pt x="8645" y="3983"/>
                  </a:lnTo>
                  <a:lnTo>
                    <a:pt x="7520" y="4394"/>
                  </a:lnTo>
                  <a:lnTo>
                    <a:pt x="6528" y="4849"/>
                  </a:lnTo>
                  <a:lnTo>
                    <a:pt x="5698" y="5331"/>
                  </a:lnTo>
                  <a:lnTo>
                    <a:pt x="5341" y="5590"/>
                  </a:lnTo>
                  <a:lnTo>
                    <a:pt x="5162" y="5733"/>
                  </a:lnTo>
                  <a:lnTo>
                    <a:pt x="4832" y="6046"/>
                  </a:lnTo>
                  <a:lnTo>
                    <a:pt x="4421" y="6528"/>
                  </a:lnTo>
                  <a:lnTo>
                    <a:pt x="4037" y="7207"/>
                  </a:lnTo>
                  <a:lnTo>
                    <a:pt x="3796" y="7912"/>
                  </a:lnTo>
                  <a:lnTo>
                    <a:pt x="3653" y="8635"/>
                  </a:lnTo>
                  <a:lnTo>
                    <a:pt x="3572" y="9359"/>
                  </a:lnTo>
                  <a:lnTo>
                    <a:pt x="3510" y="10412"/>
                  </a:lnTo>
                  <a:lnTo>
                    <a:pt x="3439" y="11082"/>
                  </a:lnTo>
                  <a:lnTo>
                    <a:pt x="3188" y="13020"/>
                  </a:lnTo>
                  <a:lnTo>
                    <a:pt x="2813" y="16904"/>
                  </a:lnTo>
                  <a:lnTo>
                    <a:pt x="2671" y="18851"/>
                  </a:lnTo>
                  <a:lnTo>
                    <a:pt x="2546" y="20762"/>
                  </a:lnTo>
                  <a:lnTo>
                    <a:pt x="2358" y="24575"/>
                  </a:lnTo>
                  <a:lnTo>
                    <a:pt x="2108" y="30308"/>
                  </a:lnTo>
                  <a:lnTo>
                    <a:pt x="1786" y="36032"/>
                  </a:lnTo>
                  <a:lnTo>
                    <a:pt x="1465" y="39845"/>
                  </a:lnTo>
                  <a:lnTo>
                    <a:pt x="1144" y="42703"/>
                  </a:lnTo>
                  <a:lnTo>
                    <a:pt x="876" y="44614"/>
                  </a:lnTo>
                  <a:lnTo>
                    <a:pt x="572" y="46516"/>
                  </a:lnTo>
                  <a:lnTo>
                    <a:pt x="206" y="48427"/>
                  </a:lnTo>
                  <a:lnTo>
                    <a:pt x="9" y="49374"/>
                  </a:lnTo>
                  <a:lnTo>
                    <a:pt x="0" y="49427"/>
                  </a:lnTo>
                  <a:lnTo>
                    <a:pt x="36" y="49526"/>
                  </a:lnTo>
                  <a:lnTo>
                    <a:pt x="170" y="49668"/>
                  </a:lnTo>
                  <a:lnTo>
                    <a:pt x="474" y="49820"/>
                  </a:lnTo>
                  <a:lnTo>
                    <a:pt x="876" y="49936"/>
                  </a:lnTo>
                  <a:lnTo>
                    <a:pt x="1090" y="49972"/>
                  </a:lnTo>
                  <a:lnTo>
                    <a:pt x="2608" y="50195"/>
                  </a:lnTo>
                  <a:lnTo>
                    <a:pt x="5680" y="50588"/>
                  </a:lnTo>
                  <a:lnTo>
                    <a:pt x="8761" y="50936"/>
                  </a:lnTo>
                  <a:lnTo>
                    <a:pt x="11851" y="51249"/>
                  </a:lnTo>
                  <a:lnTo>
                    <a:pt x="16521" y="51633"/>
                  </a:lnTo>
                  <a:lnTo>
                    <a:pt x="22790" y="51999"/>
                  </a:lnTo>
                  <a:lnTo>
                    <a:pt x="29094" y="52240"/>
                  </a:lnTo>
                  <a:lnTo>
                    <a:pt x="35444" y="52356"/>
                  </a:lnTo>
                  <a:lnTo>
                    <a:pt x="41820" y="52383"/>
                  </a:lnTo>
                  <a:lnTo>
                    <a:pt x="48213" y="52330"/>
                  </a:lnTo>
                  <a:lnTo>
                    <a:pt x="57840" y="52160"/>
                  </a:lnTo>
                  <a:lnTo>
                    <a:pt x="70690" y="51847"/>
                  </a:lnTo>
                  <a:lnTo>
                    <a:pt x="80299" y="51633"/>
                  </a:lnTo>
                  <a:lnTo>
                    <a:pt x="86693" y="51544"/>
                  </a:lnTo>
                  <a:lnTo>
                    <a:pt x="93051" y="51517"/>
                  </a:lnTo>
                  <a:lnTo>
                    <a:pt x="99382" y="51570"/>
                  </a:lnTo>
                  <a:lnTo>
                    <a:pt x="102534" y="51633"/>
                  </a:lnTo>
                  <a:lnTo>
                    <a:pt x="109160" y="51821"/>
                  </a:lnTo>
                  <a:lnTo>
                    <a:pt x="122386" y="52312"/>
                  </a:lnTo>
                  <a:lnTo>
                    <a:pt x="142192" y="53196"/>
                  </a:lnTo>
                  <a:lnTo>
                    <a:pt x="155391" y="53767"/>
                  </a:lnTo>
                  <a:lnTo>
                    <a:pt x="156989" y="53821"/>
                  </a:lnTo>
                  <a:lnTo>
                    <a:pt x="160043" y="53865"/>
                  </a:lnTo>
                  <a:lnTo>
                    <a:pt x="162972" y="53821"/>
                  </a:lnTo>
                  <a:lnTo>
                    <a:pt x="165830" y="53714"/>
                  </a:lnTo>
                  <a:lnTo>
                    <a:pt x="168652" y="53553"/>
                  </a:lnTo>
                  <a:lnTo>
                    <a:pt x="171483" y="53330"/>
                  </a:lnTo>
                  <a:lnTo>
                    <a:pt x="175814" y="52937"/>
                  </a:lnTo>
                  <a:lnTo>
                    <a:pt x="178868" y="52633"/>
                  </a:lnTo>
                  <a:lnTo>
                    <a:pt x="180680" y="52463"/>
                  </a:lnTo>
                  <a:lnTo>
                    <a:pt x="184333" y="52178"/>
                  </a:lnTo>
                  <a:lnTo>
                    <a:pt x="187994" y="51972"/>
                  </a:lnTo>
                  <a:lnTo>
                    <a:pt x="191655" y="51838"/>
                  </a:lnTo>
                  <a:lnTo>
                    <a:pt x="195335" y="51776"/>
                  </a:lnTo>
                  <a:lnTo>
                    <a:pt x="199023" y="51794"/>
                  </a:lnTo>
                  <a:lnTo>
                    <a:pt x="202711" y="51874"/>
                  </a:lnTo>
                  <a:lnTo>
                    <a:pt x="206399" y="52017"/>
                  </a:lnTo>
                  <a:lnTo>
                    <a:pt x="208247" y="52115"/>
                  </a:lnTo>
                  <a:lnTo>
                    <a:pt x="208578" y="52133"/>
                  </a:lnTo>
                  <a:lnTo>
                    <a:pt x="209185" y="52097"/>
                  </a:lnTo>
                  <a:lnTo>
                    <a:pt x="209685" y="51981"/>
                  </a:lnTo>
                  <a:lnTo>
                    <a:pt x="210060" y="51785"/>
                  </a:lnTo>
                  <a:lnTo>
                    <a:pt x="210194" y="51651"/>
                  </a:lnTo>
                  <a:lnTo>
                    <a:pt x="210864" y="50838"/>
                  </a:lnTo>
                  <a:lnTo>
                    <a:pt x="212060" y="49195"/>
                  </a:lnTo>
                  <a:lnTo>
                    <a:pt x="213096" y="47534"/>
                  </a:lnTo>
                  <a:lnTo>
                    <a:pt x="213739" y="46284"/>
                  </a:lnTo>
                  <a:lnTo>
                    <a:pt x="214123" y="45436"/>
                  </a:lnTo>
                  <a:lnTo>
                    <a:pt x="214454" y="44596"/>
                  </a:lnTo>
                  <a:lnTo>
                    <a:pt x="214739" y="43748"/>
                  </a:lnTo>
                  <a:lnTo>
                    <a:pt x="214980" y="42891"/>
                  </a:lnTo>
                  <a:lnTo>
                    <a:pt x="215168" y="42042"/>
                  </a:lnTo>
                  <a:lnTo>
                    <a:pt x="215302" y="41185"/>
                  </a:lnTo>
                  <a:lnTo>
                    <a:pt x="215391" y="40328"/>
                  </a:lnTo>
                  <a:lnTo>
                    <a:pt x="215418" y="39470"/>
                  </a:lnTo>
                  <a:lnTo>
                    <a:pt x="215400" y="38604"/>
                  </a:lnTo>
                  <a:lnTo>
                    <a:pt x="215373" y="38176"/>
                  </a:lnTo>
                  <a:lnTo>
                    <a:pt x="215320" y="37684"/>
                  </a:lnTo>
                  <a:lnTo>
                    <a:pt x="215150" y="36693"/>
                  </a:lnTo>
                  <a:lnTo>
                    <a:pt x="214864" y="35720"/>
                  </a:lnTo>
                  <a:lnTo>
                    <a:pt x="214534" y="35005"/>
                  </a:lnTo>
                  <a:lnTo>
                    <a:pt x="214257" y="34541"/>
                  </a:lnTo>
                  <a:lnTo>
                    <a:pt x="213936" y="34086"/>
                  </a:lnTo>
                  <a:lnTo>
                    <a:pt x="213561" y="33639"/>
                  </a:lnTo>
                  <a:lnTo>
                    <a:pt x="213114" y="33211"/>
                  </a:lnTo>
                  <a:lnTo>
                    <a:pt x="212614" y="32791"/>
                  </a:lnTo>
                  <a:lnTo>
                    <a:pt x="212034" y="32389"/>
                  </a:lnTo>
                  <a:lnTo>
                    <a:pt x="211382" y="32005"/>
                  </a:lnTo>
                  <a:lnTo>
                    <a:pt x="210658" y="31639"/>
                  </a:lnTo>
                  <a:lnTo>
                    <a:pt x="209846" y="31291"/>
                  </a:lnTo>
                  <a:lnTo>
                    <a:pt x="209399" y="31121"/>
                  </a:lnTo>
                  <a:lnTo>
                    <a:pt x="209408" y="31067"/>
                  </a:lnTo>
                  <a:lnTo>
                    <a:pt x="209274" y="30969"/>
                  </a:lnTo>
                  <a:lnTo>
                    <a:pt x="209131" y="30951"/>
                  </a:lnTo>
                  <a:lnTo>
                    <a:pt x="208962" y="30933"/>
                  </a:lnTo>
                  <a:lnTo>
                    <a:pt x="208783" y="30916"/>
                  </a:lnTo>
                  <a:lnTo>
                    <a:pt x="208399" y="30782"/>
                  </a:lnTo>
                  <a:lnTo>
                    <a:pt x="207997" y="30648"/>
                  </a:lnTo>
                  <a:lnTo>
                    <a:pt x="207792" y="30603"/>
                  </a:lnTo>
                  <a:lnTo>
                    <a:pt x="207390" y="30558"/>
                  </a:lnTo>
                  <a:lnTo>
                    <a:pt x="207015" y="30585"/>
                  </a:lnTo>
                  <a:lnTo>
                    <a:pt x="206693" y="30657"/>
                  </a:lnTo>
                  <a:lnTo>
                    <a:pt x="206551" y="30710"/>
                  </a:lnTo>
                  <a:lnTo>
                    <a:pt x="204381" y="30496"/>
                  </a:lnTo>
                  <a:lnTo>
                    <a:pt x="200139" y="29960"/>
                  </a:lnTo>
                  <a:lnTo>
                    <a:pt x="196004" y="29308"/>
                  </a:lnTo>
                  <a:lnTo>
                    <a:pt x="191968" y="28567"/>
                  </a:lnTo>
                  <a:lnTo>
                    <a:pt x="188021" y="27728"/>
                  </a:lnTo>
                  <a:lnTo>
                    <a:pt x="184145" y="26826"/>
                  </a:lnTo>
                  <a:lnTo>
                    <a:pt x="180341" y="25843"/>
                  </a:lnTo>
                  <a:lnTo>
                    <a:pt x="176591" y="24816"/>
                  </a:lnTo>
                  <a:lnTo>
                    <a:pt x="171045" y="23209"/>
                  </a:lnTo>
                  <a:lnTo>
                    <a:pt x="163758" y="20985"/>
                  </a:lnTo>
                  <a:lnTo>
                    <a:pt x="156516" y="18753"/>
                  </a:lnTo>
                  <a:lnTo>
                    <a:pt x="151060" y="17146"/>
                  </a:lnTo>
                  <a:lnTo>
                    <a:pt x="147390" y="16128"/>
                  </a:lnTo>
                  <a:lnTo>
                    <a:pt x="145550" y="15636"/>
                  </a:lnTo>
                  <a:lnTo>
                    <a:pt x="142130" y="14743"/>
                  </a:lnTo>
                  <a:lnTo>
                    <a:pt x="135209" y="13029"/>
                  </a:lnTo>
                  <a:lnTo>
                    <a:pt x="128172" y="11386"/>
                  </a:lnTo>
                  <a:lnTo>
                    <a:pt x="121046" y="9823"/>
                  </a:lnTo>
                  <a:lnTo>
                    <a:pt x="113813" y="8332"/>
                  </a:lnTo>
                  <a:lnTo>
                    <a:pt x="106499" y="6921"/>
                  </a:lnTo>
                  <a:lnTo>
                    <a:pt x="99105" y="5590"/>
                  </a:lnTo>
                  <a:lnTo>
                    <a:pt x="91640" y="4340"/>
                  </a:lnTo>
                  <a:lnTo>
                    <a:pt x="87880" y="3751"/>
                  </a:lnTo>
                  <a:lnTo>
                    <a:pt x="84219" y="3197"/>
                  </a:lnTo>
                  <a:lnTo>
                    <a:pt x="76780" y="2188"/>
                  </a:lnTo>
                  <a:lnTo>
                    <a:pt x="71119" y="1527"/>
                  </a:lnTo>
                  <a:lnTo>
                    <a:pt x="67315" y="1143"/>
                  </a:lnTo>
                  <a:lnTo>
                    <a:pt x="63484" y="804"/>
                  </a:lnTo>
                  <a:lnTo>
                    <a:pt x="59635" y="518"/>
                  </a:lnTo>
                  <a:lnTo>
                    <a:pt x="55777" y="295"/>
                  </a:lnTo>
                  <a:lnTo>
                    <a:pt x="51901" y="125"/>
                  </a:lnTo>
                  <a:lnTo>
                    <a:pt x="48026" y="27"/>
                  </a:lnTo>
                  <a:lnTo>
                    <a:pt x="4414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17"/>
            <p:cNvSpPr/>
            <p:nvPr/>
          </p:nvSpPr>
          <p:spPr>
            <a:xfrm>
              <a:off x="2382402" y="4967237"/>
              <a:ext cx="6762303" cy="1974673"/>
            </a:xfrm>
            <a:custGeom>
              <a:avLst/>
              <a:gdLst/>
              <a:ahLst/>
              <a:cxnLst/>
              <a:rect l="l" t="t" r="r" b="b"/>
              <a:pathLst>
                <a:path w="213642" h="62386" extrusionOk="0">
                  <a:moveTo>
                    <a:pt x="194486" y="1"/>
                  </a:moveTo>
                  <a:lnTo>
                    <a:pt x="190227" y="63"/>
                  </a:lnTo>
                  <a:lnTo>
                    <a:pt x="185967" y="206"/>
                  </a:lnTo>
                  <a:lnTo>
                    <a:pt x="181725" y="420"/>
                  </a:lnTo>
                  <a:lnTo>
                    <a:pt x="177493" y="697"/>
                  </a:lnTo>
                  <a:lnTo>
                    <a:pt x="173269" y="1028"/>
                  </a:lnTo>
                  <a:lnTo>
                    <a:pt x="169072" y="1412"/>
                  </a:lnTo>
                  <a:lnTo>
                    <a:pt x="164901" y="1858"/>
                  </a:lnTo>
                  <a:lnTo>
                    <a:pt x="160758" y="2340"/>
                  </a:lnTo>
                  <a:lnTo>
                    <a:pt x="156641" y="2867"/>
                  </a:lnTo>
                  <a:lnTo>
                    <a:pt x="150533" y="3716"/>
                  </a:lnTo>
                  <a:lnTo>
                    <a:pt x="146514" y="4332"/>
                  </a:lnTo>
                  <a:lnTo>
                    <a:pt x="142192" y="5019"/>
                  </a:lnTo>
                  <a:lnTo>
                    <a:pt x="133620" y="6466"/>
                  </a:lnTo>
                  <a:lnTo>
                    <a:pt x="125118" y="8002"/>
                  </a:lnTo>
                  <a:lnTo>
                    <a:pt x="116724" y="9636"/>
                  </a:lnTo>
                  <a:lnTo>
                    <a:pt x="108419" y="11369"/>
                  </a:lnTo>
                  <a:lnTo>
                    <a:pt x="100230" y="13181"/>
                  </a:lnTo>
                  <a:lnTo>
                    <a:pt x="92149" y="15083"/>
                  </a:lnTo>
                  <a:lnTo>
                    <a:pt x="84192" y="17066"/>
                  </a:lnTo>
                  <a:lnTo>
                    <a:pt x="80272" y="18102"/>
                  </a:lnTo>
                  <a:lnTo>
                    <a:pt x="78147" y="18664"/>
                  </a:lnTo>
                  <a:lnTo>
                    <a:pt x="73941" y="19852"/>
                  </a:lnTo>
                  <a:lnTo>
                    <a:pt x="67672" y="21718"/>
                  </a:lnTo>
                  <a:lnTo>
                    <a:pt x="59349" y="24299"/>
                  </a:lnTo>
                  <a:lnTo>
                    <a:pt x="50982" y="26871"/>
                  </a:lnTo>
                  <a:lnTo>
                    <a:pt x="44606" y="28737"/>
                  </a:lnTo>
                  <a:lnTo>
                    <a:pt x="40301" y="29925"/>
                  </a:lnTo>
                  <a:lnTo>
                    <a:pt x="35926" y="31059"/>
                  </a:lnTo>
                  <a:lnTo>
                    <a:pt x="31479" y="32113"/>
                  </a:lnTo>
                  <a:lnTo>
                    <a:pt x="26942" y="33077"/>
                  </a:lnTo>
                  <a:lnTo>
                    <a:pt x="22299" y="33943"/>
                  </a:lnTo>
                  <a:lnTo>
                    <a:pt x="17557" y="34694"/>
                  </a:lnTo>
                  <a:lnTo>
                    <a:pt x="12681" y="35310"/>
                  </a:lnTo>
                  <a:lnTo>
                    <a:pt x="10190" y="35560"/>
                  </a:lnTo>
                  <a:lnTo>
                    <a:pt x="10029" y="35497"/>
                  </a:lnTo>
                  <a:lnTo>
                    <a:pt x="9654" y="35417"/>
                  </a:lnTo>
                  <a:lnTo>
                    <a:pt x="9225" y="35390"/>
                  </a:lnTo>
                  <a:lnTo>
                    <a:pt x="8770" y="35435"/>
                  </a:lnTo>
                  <a:lnTo>
                    <a:pt x="8529" y="35497"/>
                  </a:lnTo>
                  <a:lnTo>
                    <a:pt x="8064" y="35640"/>
                  </a:lnTo>
                  <a:lnTo>
                    <a:pt x="7627" y="35801"/>
                  </a:lnTo>
                  <a:lnTo>
                    <a:pt x="7421" y="35819"/>
                  </a:lnTo>
                  <a:lnTo>
                    <a:pt x="7225" y="35837"/>
                  </a:lnTo>
                  <a:lnTo>
                    <a:pt x="7064" y="35863"/>
                  </a:lnTo>
                  <a:lnTo>
                    <a:pt x="6939" y="35944"/>
                  </a:lnTo>
                  <a:lnTo>
                    <a:pt x="6912" y="36006"/>
                  </a:lnTo>
                  <a:lnTo>
                    <a:pt x="6921" y="36042"/>
                  </a:lnTo>
                  <a:lnTo>
                    <a:pt x="6412" y="36229"/>
                  </a:lnTo>
                  <a:lnTo>
                    <a:pt x="5475" y="36631"/>
                  </a:lnTo>
                  <a:lnTo>
                    <a:pt x="4635" y="37060"/>
                  </a:lnTo>
                  <a:lnTo>
                    <a:pt x="3894" y="37506"/>
                  </a:lnTo>
                  <a:lnTo>
                    <a:pt x="3233" y="37971"/>
                  </a:lnTo>
                  <a:lnTo>
                    <a:pt x="2653" y="38453"/>
                  </a:lnTo>
                  <a:lnTo>
                    <a:pt x="2144" y="38953"/>
                  </a:lnTo>
                  <a:lnTo>
                    <a:pt x="1706" y="39471"/>
                  </a:lnTo>
                  <a:lnTo>
                    <a:pt x="1331" y="39998"/>
                  </a:lnTo>
                  <a:lnTo>
                    <a:pt x="1019" y="40543"/>
                  </a:lnTo>
                  <a:lnTo>
                    <a:pt x="760" y="41087"/>
                  </a:lnTo>
                  <a:lnTo>
                    <a:pt x="554" y="41650"/>
                  </a:lnTo>
                  <a:lnTo>
                    <a:pt x="304" y="42498"/>
                  </a:lnTo>
                  <a:lnTo>
                    <a:pt x="117" y="43632"/>
                  </a:lnTo>
                  <a:lnTo>
                    <a:pt x="63" y="44213"/>
                  </a:lnTo>
                  <a:lnTo>
                    <a:pt x="27" y="44713"/>
                  </a:lnTo>
                  <a:lnTo>
                    <a:pt x="1" y="45704"/>
                  </a:lnTo>
                  <a:lnTo>
                    <a:pt x="36" y="46704"/>
                  </a:lnTo>
                  <a:lnTo>
                    <a:pt x="134" y="47695"/>
                  </a:lnTo>
                  <a:lnTo>
                    <a:pt x="295" y="48687"/>
                  </a:lnTo>
                  <a:lnTo>
                    <a:pt x="510" y="49678"/>
                  </a:lnTo>
                  <a:lnTo>
                    <a:pt x="786" y="50660"/>
                  </a:lnTo>
                  <a:lnTo>
                    <a:pt x="1108" y="51643"/>
                  </a:lnTo>
                  <a:lnTo>
                    <a:pt x="1492" y="52625"/>
                  </a:lnTo>
                  <a:lnTo>
                    <a:pt x="1929" y="53598"/>
                  </a:lnTo>
                  <a:lnTo>
                    <a:pt x="2421" y="54572"/>
                  </a:lnTo>
                  <a:lnTo>
                    <a:pt x="2956" y="55536"/>
                  </a:lnTo>
                  <a:lnTo>
                    <a:pt x="3546" y="56491"/>
                  </a:lnTo>
                  <a:lnTo>
                    <a:pt x="4189" y="57456"/>
                  </a:lnTo>
                  <a:lnTo>
                    <a:pt x="5242" y="58876"/>
                  </a:lnTo>
                  <a:lnTo>
                    <a:pt x="6010" y="59822"/>
                  </a:lnTo>
                  <a:lnTo>
                    <a:pt x="6082" y="59903"/>
                  </a:lnTo>
                  <a:lnTo>
                    <a:pt x="6260" y="60037"/>
                  </a:lnTo>
                  <a:lnTo>
                    <a:pt x="6600" y="60206"/>
                  </a:lnTo>
                  <a:lnTo>
                    <a:pt x="7171" y="60331"/>
                  </a:lnTo>
                  <a:lnTo>
                    <a:pt x="7859" y="60376"/>
                  </a:lnTo>
                  <a:lnTo>
                    <a:pt x="8243" y="60358"/>
                  </a:lnTo>
                  <a:lnTo>
                    <a:pt x="10359" y="60242"/>
                  </a:lnTo>
                  <a:lnTo>
                    <a:pt x="14601" y="60072"/>
                  </a:lnTo>
                  <a:lnTo>
                    <a:pt x="18843" y="59983"/>
                  </a:lnTo>
                  <a:lnTo>
                    <a:pt x="23076" y="59965"/>
                  </a:lnTo>
                  <a:lnTo>
                    <a:pt x="27299" y="60037"/>
                  </a:lnTo>
                  <a:lnTo>
                    <a:pt x="31514" y="60188"/>
                  </a:lnTo>
                  <a:lnTo>
                    <a:pt x="35720" y="60430"/>
                  </a:lnTo>
                  <a:lnTo>
                    <a:pt x="39909" y="60751"/>
                  </a:lnTo>
                  <a:lnTo>
                    <a:pt x="41998" y="60956"/>
                  </a:lnTo>
                  <a:lnTo>
                    <a:pt x="45499" y="61314"/>
                  </a:lnTo>
                  <a:lnTo>
                    <a:pt x="50473" y="61769"/>
                  </a:lnTo>
                  <a:lnTo>
                    <a:pt x="53723" y="62019"/>
                  </a:lnTo>
                  <a:lnTo>
                    <a:pt x="56965" y="62216"/>
                  </a:lnTo>
                  <a:lnTo>
                    <a:pt x="60251" y="62341"/>
                  </a:lnTo>
                  <a:lnTo>
                    <a:pt x="63618" y="62385"/>
                  </a:lnTo>
                  <a:lnTo>
                    <a:pt x="67127" y="62332"/>
                  </a:lnTo>
                  <a:lnTo>
                    <a:pt x="68958" y="62269"/>
                  </a:lnTo>
                  <a:lnTo>
                    <a:pt x="84130" y="61608"/>
                  </a:lnTo>
                  <a:lnTo>
                    <a:pt x="106883" y="60581"/>
                  </a:lnTo>
                  <a:lnTo>
                    <a:pt x="118278" y="60144"/>
                  </a:lnTo>
                  <a:lnTo>
                    <a:pt x="125877" y="59903"/>
                  </a:lnTo>
                  <a:lnTo>
                    <a:pt x="129681" y="59804"/>
                  </a:lnTo>
                  <a:lnTo>
                    <a:pt x="132271" y="59742"/>
                  </a:lnTo>
                  <a:lnTo>
                    <a:pt x="137468" y="59679"/>
                  </a:lnTo>
                  <a:lnTo>
                    <a:pt x="145291" y="59671"/>
                  </a:lnTo>
                  <a:lnTo>
                    <a:pt x="155784" y="59804"/>
                  </a:lnTo>
                  <a:lnTo>
                    <a:pt x="166321" y="60046"/>
                  </a:lnTo>
                  <a:lnTo>
                    <a:pt x="176876" y="60305"/>
                  </a:lnTo>
                  <a:lnTo>
                    <a:pt x="187432" y="60537"/>
                  </a:lnTo>
                  <a:lnTo>
                    <a:pt x="195326" y="60635"/>
                  </a:lnTo>
                  <a:lnTo>
                    <a:pt x="200577" y="60662"/>
                  </a:lnTo>
                  <a:lnTo>
                    <a:pt x="205818" y="60644"/>
                  </a:lnTo>
                  <a:lnTo>
                    <a:pt x="211042" y="60564"/>
                  </a:lnTo>
                  <a:lnTo>
                    <a:pt x="213641" y="60501"/>
                  </a:lnTo>
                  <a:lnTo>
                    <a:pt x="213641" y="715"/>
                  </a:lnTo>
                  <a:lnTo>
                    <a:pt x="211525" y="536"/>
                  </a:lnTo>
                  <a:lnTo>
                    <a:pt x="207274" y="269"/>
                  </a:lnTo>
                  <a:lnTo>
                    <a:pt x="203014" y="99"/>
                  </a:lnTo>
                  <a:lnTo>
                    <a:pt x="198755" y="10"/>
                  </a:lnTo>
                  <a:lnTo>
                    <a:pt x="19448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17"/>
            <p:cNvSpPr/>
            <p:nvPr/>
          </p:nvSpPr>
          <p:spPr>
            <a:xfrm>
              <a:off x="-103221" y="5017273"/>
              <a:ext cx="7182300" cy="1950617"/>
            </a:xfrm>
            <a:custGeom>
              <a:avLst/>
              <a:gdLst/>
              <a:ahLst/>
              <a:cxnLst/>
              <a:rect l="l" t="t" r="r" b="b"/>
              <a:pathLst>
                <a:path w="226911" h="61626" extrusionOk="0">
                  <a:moveTo>
                    <a:pt x="9573" y="0"/>
                  </a:moveTo>
                  <a:lnTo>
                    <a:pt x="8055" y="9"/>
                  </a:lnTo>
                  <a:lnTo>
                    <a:pt x="6555" y="72"/>
                  </a:lnTo>
                  <a:lnTo>
                    <a:pt x="5073" y="188"/>
                  </a:lnTo>
                  <a:lnTo>
                    <a:pt x="3626" y="349"/>
                  </a:lnTo>
                  <a:lnTo>
                    <a:pt x="2921" y="447"/>
                  </a:lnTo>
                  <a:lnTo>
                    <a:pt x="2492" y="518"/>
                  </a:lnTo>
                  <a:lnTo>
                    <a:pt x="1697" y="724"/>
                  </a:lnTo>
                  <a:lnTo>
                    <a:pt x="965" y="983"/>
                  </a:lnTo>
                  <a:lnTo>
                    <a:pt x="304" y="1304"/>
                  </a:lnTo>
                  <a:lnTo>
                    <a:pt x="0" y="1492"/>
                  </a:lnTo>
                  <a:lnTo>
                    <a:pt x="0" y="34372"/>
                  </a:lnTo>
                  <a:lnTo>
                    <a:pt x="822" y="37381"/>
                  </a:lnTo>
                  <a:lnTo>
                    <a:pt x="2036" y="41908"/>
                  </a:lnTo>
                  <a:lnTo>
                    <a:pt x="2796" y="44918"/>
                  </a:lnTo>
                  <a:lnTo>
                    <a:pt x="3456" y="47936"/>
                  </a:lnTo>
                  <a:lnTo>
                    <a:pt x="3992" y="50963"/>
                  </a:lnTo>
                  <a:lnTo>
                    <a:pt x="4278" y="53232"/>
                  </a:lnTo>
                  <a:lnTo>
                    <a:pt x="4421" y="54741"/>
                  </a:lnTo>
                  <a:lnTo>
                    <a:pt x="4501" y="56259"/>
                  </a:lnTo>
                  <a:lnTo>
                    <a:pt x="4528" y="57777"/>
                  </a:lnTo>
                  <a:lnTo>
                    <a:pt x="4519" y="58536"/>
                  </a:lnTo>
                  <a:lnTo>
                    <a:pt x="4519" y="58741"/>
                  </a:lnTo>
                  <a:lnTo>
                    <a:pt x="4599" y="59054"/>
                  </a:lnTo>
                  <a:lnTo>
                    <a:pt x="4742" y="59233"/>
                  </a:lnTo>
                  <a:lnTo>
                    <a:pt x="4867" y="59313"/>
                  </a:lnTo>
                  <a:lnTo>
                    <a:pt x="5010" y="59402"/>
                  </a:lnTo>
                  <a:lnTo>
                    <a:pt x="5385" y="59509"/>
                  </a:lnTo>
                  <a:lnTo>
                    <a:pt x="6028" y="59599"/>
                  </a:lnTo>
                  <a:lnTo>
                    <a:pt x="6475" y="59625"/>
                  </a:lnTo>
                  <a:lnTo>
                    <a:pt x="16405" y="60161"/>
                  </a:lnTo>
                  <a:lnTo>
                    <a:pt x="31318" y="60938"/>
                  </a:lnTo>
                  <a:lnTo>
                    <a:pt x="41266" y="61411"/>
                  </a:lnTo>
                  <a:lnTo>
                    <a:pt x="46240" y="61626"/>
                  </a:lnTo>
                  <a:lnTo>
                    <a:pt x="46918" y="61376"/>
                  </a:lnTo>
                  <a:lnTo>
                    <a:pt x="48392" y="60956"/>
                  </a:lnTo>
                  <a:lnTo>
                    <a:pt x="49981" y="60661"/>
                  </a:lnTo>
                  <a:lnTo>
                    <a:pt x="51660" y="60501"/>
                  </a:lnTo>
                  <a:lnTo>
                    <a:pt x="52535" y="60492"/>
                  </a:lnTo>
                  <a:lnTo>
                    <a:pt x="129485" y="60492"/>
                  </a:lnTo>
                  <a:lnTo>
                    <a:pt x="132994" y="60286"/>
                  </a:lnTo>
                  <a:lnTo>
                    <a:pt x="140022" y="59938"/>
                  </a:lnTo>
                  <a:lnTo>
                    <a:pt x="147059" y="59688"/>
                  </a:lnTo>
                  <a:lnTo>
                    <a:pt x="152346" y="59599"/>
                  </a:lnTo>
                  <a:lnTo>
                    <a:pt x="155882" y="59581"/>
                  </a:lnTo>
                  <a:lnTo>
                    <a:pt x="157650" y="59590"/>
                  </a:lnTo>
                  <a:lnTo>
                    <a:pt x="166312" y="59679"/>
                  </a:lnTo>
                  <a:lnTo>
                    <a:pt x="183610" y="59965"/>
                  </a:lnTo>
                  <a:lnTo>
                    <a:pt x="200907" y="60268"/>
                  </a:lnTo>
                  <a:lnTo>
                    <a:pt x="213900" y="60429"/>
                  </a:lnTo>
                  <a:lnTo>
                    <a:pt x="222571" y="60492"/>
                  </a:lnTo>
                  <a:lnTo>
                    <a:pt x="226911" y="60501"/>
                  </a:lnTo>
                  <a:lnTo>
                    <a:pt x="226911" y="60501"/>
                  </a:lnTo>
                  <a:lnTo>
                    <a:pt x="226607" y="59447"/>
                  </a:lnTo>
                  <a:lnTo>
                    <a:pt x="225955" y="57331"/>
                  </a:lnTo>
                  <a:lnTo>
                    <a:pt x="225196" y="55223"/>
                  </a:lnTo>
                  <a:lnTo>
                    <a:pt x="224518" y="53651"/>
                  </a:lnTo>
                  <a:lnTo>
                    <a:pt x="224009" y="52624"/>
                  </a:lnTo>
                  <a:lnTo>
                    <a:pt x="223437" y="51606"/>
                  </a:lnTo>
                  <a:lnTo>
                    <a:pt x="222803" y="50606"/>
                  </a:lnTo>
                  <a:lnTo>
                    <a:pt x="222107" y="49624"/>
                  </a:lnTo>
                  <a:lnTo>
                    <a:pt x="221321" y="48660"/>
                  </a:lnTo>
                  <a:lnTo>
                    <a:pt x="220463" y="47731"/>
                  </a:lnTo>
                  <a:lnTo>
                    <a:pt x="219508" y="46820"/>
                  </a:lnTo>
                  <a:lnTo>
                    <a:pt x="218454" y="45945"/>
                  </a:lnTo>
                  <a:lnTo>
                    <a:pt x="217293" y="45105"/>
                  </a:lnTo>
                  <a:lnTo>
                    <a:pt x="216668" y="44704"/>
                  </a:lnTo>
                  <a:lnTo>
                    <a:pt x="215990" y="44284"/>
                  </a:lnTo>
                  <a:lnTo>
                    <a:pt x="214552" y="43489"/>
                  </a:lnTo>
                  <a:lnTo>
                    <a:pt x="213034" y="42757"/>
                  </a:lnTo>
                  <a:lnTo>
                    <a:pt x="211426" y="42078"/>
                  </a:lnTo>
                  <a:lnTo>
                    <a:pt x="209756" y="41462"/>
                  </a:lnTo>
                  <a:lnTo>
                    <a:pt x="208024" y="40882"/>
                  </a:lnTo>
                  <a:lnTo>
                    <a:pt x="206229" y="40355"/>
                  </a:lnTo>
                  <a:lnTo>
                    <a:pt x="204381" y="39864"/>
                  </a:lnTo>
                  <a:lnTo>
                    <a:pt x="201532" y="39194"/>
                  </a:lnTo>
                  <a:lnTo>
                    <a:pt x="197621" y="38426"/>
                  </a:lnTo>
                  <a:lnTo>
                    <a:pt x="193620" y="37765"/>
                  </a:lnTo>
                  <a:lnTo>
                    <a:pt x="189593" y="37176"/>
                  </a:lnTo>
                  <a:lnTo>
                    <a:pt x="187583" y="36908"/>
                  </a:lnTo>
                  <a:lnTo>
                    <a:pt x="181949" y="36167"/>
                  </a:lnTo>
                  <a:lnTo>
                    <a:pt x="170634" y="34747"/>
                  </a:lnTo>
                  <a:lnTo>
                    <a:pt x="159293" y="33363"/>
                  </a:lnTo>
                  <a:lnTo>
                    <a:pt x="147979" y="31943"/>
                  </a:lnTo>
                  <a:lnTo>
                    <a:pt x="139531" y="30809"/>
                  </a:lnTo>
                  <a:lnTo>
                    <a:pt x="133932" y="30014"/>
                  </a:lnTo>
                  <a:lnTo>
                    <a:pt x="128360" y="29165"/>
                  </a:lnTo>
                  <a:lnTo>
                    <a:pt x="122814" y="28264"/>
                  </a:lnTo>
                  <a:lnTo>
                    <a:pt x="117313" y="27308"/>
                  </a:lnTo>
                  <a:lnTo>
                    <a:pt x="111857" y="26272"/>
                  </a:lnTo>
                  <a:lnTo>
                    <a:pt x="106455" y="25165"/>
                  </a:lnTo>
                  <a:lnTo>
                    <a:pt x="101106" y="23968"/>
                  </a:lnTo>
                  <a:lnTo>
                    <a:pt x="98453" y="23334"/>
                  </a:lnTo>
                  <a:lnTo>
                    <a:pt x="95355" y="22566"/>
                  </a:lnTo>
                  <a:lnTo>
                    <a:pt x="89264" y="20941"/>
                  </a:lnTo>
                  <a:lnTo>
                    <a:pt x="83255" y="19218"/>
                  </a:lnTo>
                  <a:lnTo>
                    <a:pt x="77325" y="17423"/>
                  </a:lnTo>
                  <a:lnTo>
                    <a:pt x="68502" y="14645"/>
                  </a:lnTo>
                  <a:lnTo>
                    <a:pt x="56795" y="10886"/>
                  </a:lnTo>
                  <a:lnTo>
                    <a:pt x="50901" y="9055"/>
                  </a:lnTo>
                  <a:lnTo>
                    <a:pt x="45990" y="7519"/>
                  </a:lnTo>
                  <a:lnTo>
                    <a:pt x="37328" y="4903"/>
                  </a:lnTo>
                  <a:lnTo>
                    <a:pt x="32693" y="3626"/>
                  </a:lnTo>
                  <a:lnTo>
                    <a:pt x="29523" y="2831"/>
                  </a:lnTo>
                  <a:lnTo>
                    <a:pt x="26317" y="2099"/>
                  </a:lnTo>
                  <a:lnTo>
                    <a:pt x="23084" y="1438"/>
                  </a:lnTo>
                  <a:lnTo>
                    <a:pt x="19852" y="884"/>
                  </a:lnTo>
                  <a:lnTo>
                    <a:pt x="16637" y="447"/>
                  </a:lnTo>
                  <a:lnTo>
                    <a:pt x="13458" y="152"/>
                  </a:lnTo>
                  <a:lnTo>
                    <a:pt x="11118" y="27"/>
                  </a:lnTo>
                  <a:lnTo>
                    <a:pt x="95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4" name="Google Shape;684;p17"/>
          <p:cNvSpPr/>
          <p:nvPr/>
        </p:nvSpPr>
        <p:spPr>
          <a:xfrm>
            <a:off x="4382762" y="5008091"/>
            <a:ext cx="1456" cy="886"/>
          </a:xfrm>
          <a:custGeom>
            <a:avLst/>
            <a:gdLst/>
            <a:ahLst/>
            <a:cxnLst/>
            <a:rect l="l" t="t" r="r" b="b"/>
            <a:pathLst>
              <a:path w="46" h="28" extrusionOk="0">
                <a:moveTo>
                  <a:pt x="28" y="0"/>
                </a:moveTo>
                <a:lnTo>
                  <a:pt x="1" y="9"/>
                </a:lnTo>
                <a:lnTo>
                  <a:pt x="1" y="27"/>
                </a:lnTo>
                <a:lnTo>
                  <a:pt x="45" y="27"/>
                </a:lnTo>
                <a:lnTo>
                  <a:pt x="45" y="9"/>
                </a:lnTo>
                <a:lnTo>
                  <a:pt x="28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17"/>
          <p:cNvSpPr/>
          <p:nvPr/>
        </p:nvSpPr>
        <p:spPr>
          <a:xfrm>
            <a:off x="4152141" y="4958909"/>
            <a:ext cx="154939" cy="41591"/>
          </a:xfrm>
          <a:custGeom>
            <a:avLst/>
            <a:gdLst/>
            <a:ahLst/>
            <a:cxnLst/>
            <a:rect l="l" t="t" r="r" b="b"/>
            <a:pathLst>
              <a:path w="4895" h="1314" extrusionOk="0">
                <a:moveTo>
                  <a:pt x="4716" y="0"/>
                </a:moveTo>
                <a:lnTo>
                  <a:pt x="4653" y="18"/>
                </a:lnTo>
                <a:lnTo>
                  <a:pt x="3555" y="376"/>
                </a:lnTo>
                <a:lnTo>
                  <a:pt x="2421" y="697"/>
                </a:lnTo>
                <a:lnTo>
                  <a:pt x="1233" y="965"/>
                </a:lnTo>
                <a:lnTo>
                  <a:pt x="46" y="1224"/>
                </a:lnTo>
                <a:lnTo>
                  <a:pt x="1" y="1242"/>
                </a:lnTo>
                <a:lnTo>
                  <a:pt x="37" y="1304"/>
                </a:lnTo>
                <a:lnTo>
                  <a:pt x="99" y="1313"/>
                </a:lnTo>
                <a:lnTo>
                  <a:pt x="421" y="1313"/>
                </a:lnTo>
                <a:lnTo>
                  <a:pt x="1081" y="1260"/>
                </a:lnTo>
                <a:lnTo>
                  <a:pt x="2064" y="1117"/>
                </a:lnTo>
                <a:lnTo>
                  <a:pt x="3323" y="804"/>
                </a:lnTo>
                <a:lnTo>
                  <a:pt x="4412" y="384"/>
                </a:lnTo>
                <a:lnTo>
                  <a:pt x="4859" y="143"/>
                </a:lnTo>
                <a:lnTo>
                  <a:pt x="4895" y="117"/>
                </a:lnTo>
                <a:lnTo>
                  <a:pt x="4895" y="63"/>
                </a:lnTo>
                <a:lnTo>
                  <a:pt x="4823" y="18"/>
                </a:lnTo>
                <a:lnTo>
                  <a:pt x="471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6" name="Google Shape;686;p17"/>
          <p:cNvSpPr/>
          <p:nvPr/>
        </p:nvSpPr>
        <p:spPr>
          <a:xfrm>
            <a:off x="4308737" y="4958340"/>
            <a:ext cx="161997" cy="68148"/>
          </a:xfrm>
          <a:custGeom>
            <a:avLst/>
            <a:gdLst/>
            <a:ahLst/>
            <a:cxnLst/>
            <a:rect l="l" t="t" r="r" b="b"/>
            <a:pathLst>
              <a:path w="5118" h="2153" extrusionOk="0">
                <a:moveTo>
                  <a:pt x="4804" y="1"/>
                </a:moveTo>
                <a:lnTo>
                  <a:pt x="4715" y="36"/>
                </a:lnTo>
                <a:lnTo>
                  <a:pt x="3572" y="510"/>
                </a:lnTo>
                <a:lnTo>
                  <a:pt x="1206" y="1429"/>
                </a:lnTo>
                <a:lnTo>
                  <a:pt x="72" y="1921"/>
                </a:lnTo>
                <a:lnTo>
                  <a:pt x="18" y="1947"/>
                </a:lnTo>
                <a:lnTo>
                  <a:pt x="0" y="2037"/>
                </a:lnTo>
                <a:lnTo>
                  <a:pt x="89" y="2117"/>
                </a:lnTo>
                <a:lnTo>
                  <a:pt x="241" y="2153"/>
                </a:lnTo>
                <a:lnTo>
                  <a:pt x="331" y="2144"/>
                </a:lnTo>
                <a:lnTo>
                  <a:pt x="1036" y="1983"/>
                </a:lnTo>
                <a:lnTo>
                  <a:pt x="2340" y="1572"/>
                </a:lnTo>
                <a:lnTo>
                  <a:pt x="3519" y="1072"/>
                </a:lnTo>
                <a:lnTo>
                  <a:pt x="4572" y="501"/>
                </a:lnTo>
                <a:lnTo>
                  <a:pt x="5055" y="206"/>
                </a:lnTo>
                <a:lnTo>
                  <a:pt x="5117" y="161"/>
                </a:lnTo>
                <a:lnTo>
                  <a:pt x="5099" y="72"/>
                </a:lnTo>
                <a:lnTo>
                  <a:pt x="4983" y="10"/>
                </a:lnTo>
                <a:lnTo>
                  <a:pt x="48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7" name="Google Shape;687;p17"/>
          <p:cNvSpPr/>
          <p:nvPr/>
        </p:nvSpPr>
        <p:spPr>
          <a:xfrm>
            <a:off x="4466155" y="4865072"/>
            <a:ext cx="109138" cy="26335"/>
          </a:xfrm>
          <a:custGeom>
            <a:avLst/>
            <a:gdLst/>
            <a:ahLst/>
            <a:cxnLst/>
            <a:rect l="l" t="t" r="r" b="b"/>
            <a:pathLst>
              <a:path w="3448" h="832" extrusionOk="0">
                <a:moveTo>
                  <a:pt x="3179" y="1"/>
                </a:moveTo>
                <a:lnTo>
                  <a:pt x="2786" y="19"/>
                </a:lnTo>
                <a:lnTo>
                  <a:pt x="1992" y="126"/>
                </a:lnTo>
                <a:lnTo>
                  <a:pt x="822" y="367"/>
                </a:lnTo>
                <a:lnTo>
                  <a:pt x="143" y="563"/>
                </a:lnTo>
                <a:lnTo>
                  <a:pt x="45" y="599"/>
                </a:lnTo>
                <a:lnTo>
                  <a:pt x="0" y="697"/>
                </a:lnTo>
                <a:lnTo>
                  <a:pt x="72" y="778"/>
                </a:lnTo>
                <a:lnTo>
                  <a:pt x="241" y="831"/>
                </a:lnTo>
                <a:lnTo>
                  <a:pt x="357" y="822"/>
                </a:lnTo>
                <a:lnTo>
                  <a:pt x="1107" y="751"/>
                </a:lnTo>
                <a:lnTo>
                  <a:pt x="2295" y="554"/>
                </a:lnTo>
                <a:lnTo>
                  <a:pt x="3010" y="376"/>
                </a:lnTo>
                <a:lnTo>
                  <a:pt x="3322" y="269"/>
                </a:lnTo>
                <a:lnTo>
                  <a:pt x="3385" y="233"/>
                </a:lnTo>
                <a:lnTo>
                  <a:pt x="3447" y="144"/>
                </a:lnTo>
                <a:lnTo>
                  <a:pt x="3420" y="63"/>
                </a:lnTo>
                <a:lnTo>
                  <a:pt x="3286" y="10"/>
                </a:lnTo>
                <a:lnTo>
                  <a:pt x="317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8" name="Google Shape;688;p17"/>
          <p:cNvSpPr/>
          <p:nvPr/>
        </p:nvSpPr>
        <p:spPr>
          <a:xfrm>
            <a:off x="4565626" y="4976443"/>
            <a:ext cx="102364" cy="46086"/>
          </a:xfrm>
          <a:custGeom>
            <a:avLst/>
            <a:gdLst/>
            <a:ahLst/>
            <a:cxnLst/>
            <a:rect l="l" t="t" r="r" b="b"/>
            <a:pathLst>
              <a:path w="3234" h="1456" extrusionOk="0">
                <a:moveTo>
                  <a:pt x="2546" y="0"/>
                </a:moveTo>
                <a:lnTo>
                  <a:pt x="2296" y="18"/>
                </a:lnTo>
                <a:lnTo>
                  <a:pt x="1992" y="54"/>
                </a:lnTo>
                <a:lnTo>
                  <a:pt x="1465" y="223"/>
                </a:lnTo>
                <a:lnTo>
                  <a:pt x="1215" y="322"/>
                </a:lnTo>
                <a:lnTo>
                  <a:pt x="697" y="509"/>
                </a:lnTo>
                <a:lnTo>
                  <a:pt x="233" y="732"/>
                </a:lnTo>
                <a:lnTo>
                  <a:pt x="117" y="804"/>
                </a:lnTo>
                <a:lnTo>
                  <a:pt x="9" y="947"/>
                </a:lnTo>
                <a:lnTo>
                  <a:pt x="1" y="1090"/>
                </a:lnTo>
                <a:lnTo>
                  <a:pt x="99" y="1224"/>
                </a:lnTo>
                <a:lnTo>
                  <a:pt x="268" y="1340"/>
                </a:lnTo>
                <a:lnTo>
                  <a:pt x="501" y="1420"/>
                </a:lnTo>
                <a:lnTo>
                  <a:pt x="777" y="1456"/>
                </a:lnTo>
                <a:lnTo>
                  <a:pt x="1081" y="1429"/>
                </a:lnTo>
                <a:lnTo>
                  <a:pt x="1242" y="1402"/>
                </a:lnTo>
                <a:lnTo>
                  <a:pt x="1769" y="1232"/>
                </a:lnTo>
                <a:lnTo>
                  <a:pt x="2242" y="1036"/>
                </a:lnTo>
                <a:lnTo>
                  <a:pt x="2510" y="938"/>
                </a:lnTo>
                <a:lnTo>
                  <a:pt x="2876" y="777"/>
                </a:lnTo>
                <a:lnTo>
                  <a:pt x="3072" y="643"/>
                </a:lnTo>
                <a:lnTo>
                  <a:pt x="3153" y="572"/>
                </a:lnTo>
                <a:lnTo>
                  <a:pt x="3197" y="518"/>
                </a:lnTo>
                <a:lnTo>
                  <a:pt x="3233" y="402"/>
                </a:lnTo>
                <a:lnTo>
                  <a:pt x="3215" y="295"/>
                </a:lnTo>
                <a:lnTo>
                  <a:pt x="3144" y="197"/>
                </a:lnTo>
                <a:lnTo>
                  <a:pt x="2947" y="81"/>
                </a:lnTo>
                <a:lnTo>
                  <a:pt x="254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9" name="Google Shape;689;p17"/>
          <p:cNvSpPr/>
          <p:nvPr/>
        </p:nvSpPr>
        <p:spPr>
          <a:xfrm>
            <a:off x="4782385" y="4851526"/>
            <a:ext cx="82296" cy="40990"/>
          </a:xfrm>
          <a:custGeom>
            <a:avLst/>
            <a:gdLst/>
            <a:ahLst/>
            <a:cxnLst/>
            <a:rect l="l" t="t" r="r" b="b"/>
            <a:pathLst>
              <a:path w="2600" h="1295" extrusionOk="0">
                <a:moveTo>
                  <a:pt x="2019" y="0"/>
                </a:moveTo>
                <a:lnTo>
                  <a:pt x="1867" y="36"/>
                </a:lnTo>
                <a:lnTo>
                  <a:pt x="1599" y="134"/>
                </a:lnTo>
                <a:lnTo>
                  <a:pt x="1099" y="357"/>
                </a:lnTo>
                <a:lnTo>
                  <a:pt x="429" y="732"/>
                </a:lnTo>
                <a:lnTo>
                  <a:pt x="63" y="1009"/>
                </a:lnTo>
                <a:lnTo>
                  <a:pt x="28" y="1036"/>
                </a:lnTo>
                <a:lnTo>
                  <a:pt x="1" y="1098"/>
                </a:lnTo>
                <a:lnTo>
                  <a:pt x="45" y="1188"/>
                </a:lnTo>
                <a:lnTo>
                  <a:pt x="215" y="1277"/>
                </a:lnTo>
                <a:lnTo>
                  <a:pt x="456" y="1295"/>
                </a:lnTo>
                <a:lnTo>
                  <a:pt x="581" y="1268"/>
                </a:lnTo>
                <a:lnTo>
                  <a:pt x="1135" y="1090"/>
                </a:lnTo>
                <a:lnTo>
                  <a:pt x="1885" y="750"/>
                </a:lnTo>
                <a:lnTo>
                  <a:pt x="2323" y="500"/>
                </a:lnTo>
                <a:lnTo>
                  <a:pt x="2519" y="366"/>
                </a:lnTo>
                <a:lnTo>
                  <a:pt x="2564" y="331"/>
                </a:lnTo>
                <a:lnTo>
                  <a:pt x="2599" y="250"/>
                </a:lnTo>
                <a:lnTo>
                  <a:pt x="2546" y="143"/>
                </a:lnTo>
                <a:lnTo>
                  <a:pt x="2323" y="27"/>
                </a:lnTo>
                <a:lnTo>
                  <a:pt x="2019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0" name="Google Shape;690;p17"/>
          <p:cNvSpPr/>
          <p:nvPr/>
        </p:nvSpPr>
        <p:spPr>
          <a:xfrm>
            <a:off x="4779568" y="4748352"/>
            <a:ext cx="127211" cy="49789"/>
          </a:xfrm>
          <a:custGeom>
            <a:avLst/>
            <a:gdLst/>
            <a:ahLst/>
            <a:cxnLst/>
            <a:rect l="l" t="t" r="r" b="b"/>
            <a:pathLst>
              <a:path w="4019" h="1573" extrusionOk="0">
                <a:moveTo>
                  <a:pt x="3510" y="1"/>
                </a:moveTo>
                <a:lnTo>
                  <a:pt x="3135" y="27"/>
                </a:lnTo>
                <a:lnTo>
                  <a:pt x="2938" y="72"/>
                </a:lnTo>
                <a:lnTo>
                  <a:pt x="2421" y="242"/>
                </a:lnTo>
                <a:lnTo>
                  <a:pt x="1938" y="429"/>
                </a:lnTo>
                <a:lnTo>
                  <a:pt x="1045" y="760"/>
                </a:lnTo>
                <a:lnTo>
                  <a:pt x="161" y="1108"/>
                </a:lnTo>
                <a:lnTo>
                  <a:pt x="81" y="1144"/>
                </a:lnTo>
                <a:lnTo>
                  <a:pt x="0" y="1224"/>
                </a:lnTo>
                <a:lnTo>
                  <a:pt x="0" y="1322"/>
                </a:lnTo>
                <a:lnTo>
                  <a:pt x="63" y="1412"/>
                </a:lnTo>
                <a:lnTo>
                  <a:pt x="251" y="1519"/>
                </a:lnTo>
                <a:lnTo>
                  <a:pt x="527" y="1572"/>
                </a:lnTo>
                <a:lnTo>
                  <a:pt x="715" y="1554"/>
                </a:lnTo>
                <a:lnTo>
                  <a:pt x="813" y="1528"/>
                </a:lnTo>
                <a:lnTo>
                  <a:pt x="1778" y="1206"/>
                </a:lnTo>
                <a:lnTo>
                  <a:pt x="2733" y="876"/>
                </a:lnTo>
                <a:lnTo>
                  <a:pt x="3153" y="733"/>
                </a:lnTo>
                <a:lnTo>
                  <a:pt x="3555" y="572"/>
                </a:lnTo>
                <a:lnTo>
                  <a:pt x="3733" y="492"/>
                </a:lnTo>
                <a:lnTo>
                  <a:pt x="3921" y="304"/>
                </a:lnTo>
                <a:lnTo>
                  <a:pt x="4001" y="188"/>
                </a:lnTo>
                <a:lnTo>
                  <a:pt x="4019" y="152"/>
                </a:lnTo>
                <a:lnTo>
                  <a:pt x="3992" y="90"/>
                </a:lnTo>
                <a:lnTo>
                  <a:pt x="3858" y="10"/>
                </a:lnTo>
                <a:lnTo>
                  <a:pt x="37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1" name="Google Shape;691;p17"/>
          <p:cNvSpPr/>
          <p:nvPr/>
        </p:nvSpPr>
        <p:spPr>
          <a:xfrm>
            <a:off x="4656615" y="4831999"/>
            <a:ext cx="66755" cy="28867"/>
          </a:xfrm>
          <a:custGeom>
            <a:avLst/>
            <a:gdLst/>
            <a:ahLst/>
            <a:cxnLst/>
            <a:rect l="l" t="t" r="r" b="b"/>
            <a:pathLst>
              <a:path w="2109" h="912" extrusionOk="0">
                <a:moveTo>
                  <a:pt x="1921" y="1"/>
                </a:moveTo>
                <a:lnTo>
                  <a:pt x="1635" y="10"/>
                </a:lnTo>
                <a:lnTo>
                  <a:pt x="1198" y="153"/>
                </a:lnTo>
                <a:lnTo>
                  <a:pt x="1001" y="242"/>
                </a:lnTo>
                <a:lnTo>
                  <a:pt x="680" y="376"/>
                </a:lnTo>
                <a:lnTo>
                  <a:pt x="385" y="510"/>
                </a:lnTo>
                <a:lnTo>
                  <a:pt x="260" y="590"/>
                </a:lnTo>
                <a:lnTo>
                  <a:pt x="117" y="751"/>
                </a:lnTo>
                <a:lnTo>
                  <a:pt x="19" y="831"/>
                </a:lnTo>
                <a:lnTo>
                  <a:pt x="1" y="849"/>
                </a:lnTo>
                <a:lnTo>
                  <a:pt x="10" y="885"/>
                </a:lnTo>
                <a:lnTo>
                  <a:pt x="90" y="912"/>
                </a:lnTo>
                <a:lnTo>
                  <a:pt x="162" y="903"/>
                </a:lnTo>
                <a:lnTo>
                  <a:pt x="465" y="867"/>
                </a:lnTo>
                <a:lnTo>
                  <a:pt x="751" y="814"/>
                </a:lnTo>
                <a:lnTo>
                  <a:pt x="1099" y="689"/>
                </a:lnTo>
                <a:lnTo>
                  <a:pt x="1421" y="555"/>
                </a:lnTo>
                <a:lnTo>
                  <a:pt x="1635" y="465"/>
                </a:lnTo>
                <a:lnTo>
                  <a:pt x="2028" y="260"/>
                </a:lnTo>
                <a:lnTo>
                  <a:pt x="2108" y="153"/>
                </a:lnTo>
                <a:lnTo>
                  <a:pt x="2082" y="90"/>
                </a:lnTo>
                <a:lnTo>
                  <a:pt x="2037" y="55"/>
                </a:lnTo>
                <a:lnTo>
                  <a:pt x="192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2" name="Google Shape;692;p17"/>
          <p:cNvSpPr/>
          <p:nvPr/>
        </p:nvSpPr>
        <p:spPr>
          <a:xfrm>
            <a:off x="4939518" y="4821555"/>
            <a:ext cx="102079" cy="77485"/>
          </a:xfrm>
          <a:custGeom>
            <a:avLst/>
            <a:gdLst/>
            <a:ahLst/>
            <a:cxnLst/>
            <a:rect l="l" t="t" r="r" b="b"/>
            <a:pathLst>
              <a:path w="3225" h="2448" extrusionOk="0">
                <a:moveTo>
                  <a:pt x="3108" y="1"/>
                </a:moveTo>
                <a:lnTo>
                  <a:pt x="3028" y="18"/>
                </a:lnTo>
                <a:lnTo>
                  <a:pt x="2796" y="108"/>
                </a:lnTo>
                <a:lnTo>
                  <a:pt x="2385" y="322"/>
                </a:lnTo>
                <a:lnTo>
                  <a:pt x="1849" y="679"/>
                </a:lnTo>
                <a:lnTo>
                  <a:pt x="1528" y="929"/>
                </a:lnTo>
                <a:lnTo>
                  <a:pt x="1126" y="1242"/>
                </a:lnTo>
                <a:lnTo>
                  <a:pt x="358" y="1885"/>
                </a:lnTo>
                <a:lnTo>
                  <a:pt x="28" y="2215"/>
                </a:lnTo>
                <a:lnTo>
                  <a:pt x="1" y="2269"/>
                </a:lnTo>
                <a:lnTo>
                  <a:pt x="54" y="2376"/>
                </a:lnTo>
                <a:lnTo>
                  <a:pt x="215" y="2447"/>
                </a:lnTo>
                <a:lnTo>
                  <a:pt x="412" y="2438"/>
                </a:lnTo>
                <a:lnTo>
                  <a:pt x="501" y="2403"/>
                </a:lnTo>
                <a:lnTo>
                  <a:pt x="921" y="2135"/>
                </a:lnTo>
                <a:lnTo>
                  <a:pt x="1689" y="1572"/>
                </a:lnTo>
                <a:lnTo>
                  <a:pt x="2055" y="1286"/>
                </a:lnTo>
                <a:lnTo>
                  <a:pt x="2421" y="1010"/>
                </a:lnTo>
                <a:lnTo>
                  <a:pt x="2903" y="563"/>
                </a:lnTo>
                <a:lnTo>
                  <a:pt x="3144" y="251"/>
                </a:lnTo>
                <a:lnTo>
                  <a:pt x="3225" y="90"/>
                </a:lnTo>
                <a:lnTo>
                  <a:pt x="3225" y="54"/>
                </a:lnTo>
                <a:lnTo>
                  <a:pt x="3108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3" name="Google Shape;693;p17"/>
          <p:cNvSpPr/>
          <p:nvPr/>
        </p:nvSpPr>
        <p:spPr>
          <a:xfrm>
            <a:off x="5054845" y="4720375"/>
            <a:ext cx="130060" cy="55993"/>
          </a:xfrm>
          <a:custGeom>
            <a:avLst/>
            <a:gdLst/>
            <a:ahLst/>
            <a:cxnLst/>
            <a:rect l="l" t="t" r="r" b="b"/>
            <a:pathLst>
              <a:path w="4109" h="1769" extrusionOk="0">
                <a:moveTo>
                  <a:pt x="3215" y="1"/>
                </a:moveTo>
                <a:lnTo>
                  <a:pt x="2965" y="45"/>
                </a:lnTo>
                <a:lnTo>
                  <a:pt x="2527" y="143"/>
                </a:lnTo>
                <a:lnTo>
                  <a:pt x="1724" y="420"/>
                </a:lnTo>
                <a:lnTo>
                  <a:pt x="1000" y="751"/>
                </a:lnTo>
                <a:lnTo>
                  <a:pt x="375" y="1135"/>
                </a:lnTo>
                <a:lnTo>
                  <a:pt x="107" y="1331"/>
                </a:lnTo>
                <a:lnTo>
                  <a:pt x="45" y="1394"/>
                </a:lnTo>
                <a:lnTo>
                  <a:pt x="0" y="1501"/>
                </a:lnTo>
                <a:lnTo>
                  <a:pt x="45" y="1599"/>
                </a:lnTo>
                <a:lnTo>
                  <a:pt x="170" y="1679"/>
                </a:lnTo>
                <a:lnTo>
                  <a:pt x="429" y="1769"/>
                </a:lnTo>
                <a:lnTo>
                  <a:pt x="866" y="1769"/>
                </a:lnTo>
                <a:lnTo>
                  <a:pt x="1063" y="1706"/>
                </a:lnTo>
                <a:lnTo>
                  <a:pt x="1956" y="1340"/>
                </a:lnTo>
                <a:lnTo>
                  <a:pt x="2885" y="1001"/>
                </a:lnTo>
                <a:lnTo>
                  <a:pt x="3313" y="858"/>
                </a:lnTo>
                <a:lnTo>
                  <a:pt x="3733" y="706"/>
                </a:lnTo>
                <a:lnTo>
                  <a:pt x="3840" y="661"/>
                </a:lnTo>
                <a:lnTo>
                  <a:pt x="3983" y="563"/>
                </a:lnTo>
                <a:lnTo>
                  <a:pt x="4081" y="411"/>
                </a:lnTo>
                <a:lnTo>
                  <a:pt x="4108" y="277"/>
                </a:lnTo>
                <a:lnTo>
                  <a:pt x="4099" y="224"/>
                </a:lnTo>
                <a:lnTo>
                  <a:pt x="3992" y="135"/>
                </a:lnTo>
                <a:lnTo>
                  <a:pt x="3912" y="108"/>
                </a:lnTo>
                <a:lnTo>
                  <a:pt x="3885" y="108"/>
                </a:lnTo>
                <a:lnTo>
                  <a:pt x="3662" y="27"/>
                </a:lnTo>
                <a:lnTo>
                  <a:pt x="321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4" name="Google Shape;694;p17"/>
          <p:cNvSpPr/>
          <p:nvPr/>
        </p:nvSpPr>
        <p:spPr>
          <a:xfrm>
            <a:off x="5290244" y="4640684"/>
            <a:ext cx="108315" cy="25480"/>
          </a:xfrm>
          <a:custGeom>
            <a:avLst/>
            <a:gdLst/>
            <a:ahLst/>
            <a:cxnLst/>
            <a:rect l="l" t="t" r="r" b="b"/>
            <a:pathLst>
              <a:path w="3422" h="805" extrusionOk="0">
                <a:moveTo>
                  <a:pt x="2707" y="0"/>
                </a:moveTo>
                <a:lnTo>
                  <a:pt x="2108" y="72"/>
                </a:lnTo>
                <a:lnTo>
                  <a:pt x="1751" y="143"/>
                </a:lnTo>
                <a:lnTo>
                  <a:pt x="1332" y="215"/>
                </a:lnTo>
                <a:lnTo>
                  <a:pt x="546" y="402"/>
                </a:lnTo>
                <a:lnTo>
                  <a:pt x="162" y="518"/>
                </a:lnTo>
                <a:lnTo>
                  <a:pt x="63" y="563"/>
                </a:lnTo>
                <a:lnTo>
                  <a:pt x="1" y="661"/>
                </a:lnTo>
                <a:lnTo>
                  <a:pt x="90" y="750"/>
                </a:lnTo>
                <a:lnTo>
                  <a:pt x="278" y="804"/>
                </a:lnTo>
                <a:lnTo>
                  <a:pt x="394" y="804"/>
                </a:lnTo>
                <a:lnTo>
                  <a:pt x="867" y="768"/>
                </a:lnTo>
                <a:lnTo>
                  <a:pt x="1760" y="643"/>
                </a:lnTo>
                <a:lnTo>
                  <a:pt x="2207" y="563"/>
                </a:lnTo>
                <a:lnTo>
                  <a:pt x="2546" y="492"/>
                </a:lnTo>
                <a:lnTo>
                  <a:pt x="3028" y="375"/>
                </a:lnTo>
                <a:lnTo>
                  <a:pt x="3296" y="250"/>
                </a:lnTo>
                <a:lnTo>
                  <a:pt x="3394" y="179"/>
                </a:lnTo>
                <a:lnTo>
                  <a:pt x="3421" y="152"/>
                </a:lnTo>
                <a:lnTo>
                  <a:pt x="3421" y="108"/>
                </a:lnTo>
                <a:lnTo>
                  <a:pt x="3359" y="54"/>
                </a:lnTo>
                <a:lnTo>
                  <a:pt x="3278" y="36"/>
                </a:lnTo>
                <a:lnTo>
                  <a:pt x="310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5" name="Google Shape;695;p17"/>
          <p:cNvSpPr/>
          <p:nvPr/>
        </p:nvSpPr>
        <p:spPr>
          <a:xfrm>
            <a:off x="5269357" y="4737338"/>
            <a:ext cx="112240" cy="53176"/>
          </a:xfrm>
          <a:custGeom>
            <a:avLst/>
            <a:gdLst/>
            <a:ahLst/>
            <a:cxnLst/>
            <a:rect l="l" t="t" r="r" b="b"/>
            <a:pathLst>
              <a:path w="3546" h="1680" extrusionOk="0">
                <a:moveTo>
                  <a:pt x="3197" y="0"/>
                </a:moveTo>
                <a:lnTo>
                  <a:pt x="3081" y="9"/>
                </a:lnTo>
                <a:lnTo>
                  <a:pt x="2813" y="36"/>
                </a:lnTo>
                <a:lnTo>
                  <a:pt x="2304" y="170"/>
                </a:lnTo>
                <a:lnTo>
                  <a:pt x="1625" y="456"/>
                </a:lnTo>
                <a:lnTo>
                  <a:pt x="1232" y="661"/>
                </a:lnTo>
                <a:lnTo>
                  <a:pt x="804" y="876"/>
                </a:lnTo>
                <a:lnTo>
                  <a:pt x="429" y="1108"/>
                </a:lnTo>
                <a:lnTo>
                  <a:pt x="295" y="1215"/>
                </a:lnTo>
                <a:lnTo>
                  <a:pt x="125" y="1438"/>
                </a:lnTo>
                <a:lnTo>
                  <a:pt x="18" y="1545"/>
                </a:lnTo>
                <a:lnTo>
                  <a:pt x="0" y="1572"/>
                </a:lnTo>
                <a:lnTo>
                  <a:pt x="27" y="1635"/>
                </a:lnTo>
                <a:lnTo>
                  <a:pt x="98" y="1670"/>
                </a:lnTo>
                <a:lnTo>
                  <a:pt x="206" y="1679"/>
                </a:lnTo>
                <a:lnTo>
                  <a:pt x="259" y="1670"/>
                </a:lnTo>
                <a:lnTo>
                  <a:pt x="661" y="1554"/>
                </a:lnTo>
                <a:lnTo>
                  <a:pt x="1072" y="1429"/>
                </a:lnTo>
                <a:lnTo>
                  <a:pt x="1518" y="1233"/>
                </a:lnTo>
                <a:lnTo>
                  <a:pt x="1965" y="1027"/>
                </a:lnTo>
                <a:lnTo>
                  <a:pt x="2375" y="867"/>
                </a:lnTo>
                <a:lnTo>
                  <a:pt x="3018" y="599"/>
                </a:lnTo>
                <a:lnTo>
                  <a:pt x="3367" y="393"/>
                </a:lnTo>
                <a:lnTo>
                  <a:pt x="3501" y="277"/>
                </a:lnTo>
                <a:lnTo>
                  <a:pt x="3545" y="224"/>
                </a:lnTo>
                <a:lnTo>
                  <a:pt x="3519" y="116"/>
                </a:lnTo>
                <a:lnTo>
                  <a:pt x="3402" y="36"/>
                </a:lnTo>
                <a:lnTo>
                  <a:pt x="319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6" name="Google Shape;696;p17"/>
          <p:cNvSpPr/>
          <p:nvPr/>
        </p:nvSpPr>
        <p:spPr>
          <a:xfrm>
            <a:off x="5019525" y="4690689"/>
            <a:ext cx="94419" cy="29152"/>
          </a:xfrm>
          <a:custGeom>
            <a:avLst/>
            <a:gdLst/>
            <a:ahLst/>
            <a:cxnLst/>
            <a:rect l="l" t="t" r="r" b="b"/>
            <a:pathLst>
              <a:path w="2983" h="921" extrusionOk="0">
                <a:moveTo>
                  <a:pt x="2250" y="1"/>
                </a:moveTo>
                <a:lnTo>
                  <a:pt x="1750" y="28"/>
                </a:lnTo>
                <a:lnTo>
                  <a:pt x="1241" y="108"/>
                </a:lnTo>
                <a:lnTo>
                  <a:pt x="768" y="233"/>
                </a:lnTo>
                <a:lnTo>
                  <a:pt x="366" y="394"/>
                </a:lnTo>
                <a:lnTo>
                  <a:pt x="89" y="581"/>
                </a:lnTo>
                <a:lnTo>
                  <a:pt x="0" y="733"/>
                </a:lnTo>
                <a:lnTo>
                  <a:pt x="0" y="840"/>
                </a:lnTo>
                <a:lnTo>
                  <a:pt x="18" y="894"/>
                </a:lnTo>
                <a:lnTo>
                  <a:pt x="45" y="921"/>
                </a:lnTo>
                <a:lnTo>
                  <a:pt x="98" y="921"/>
                </a:lnTo>
                <a:lnTo>
                  <a:pt x="268" y="885"/>
                </a:lnTo>
                <a:lnTo>
                  <a:pt x="563" y="787"/>
                </a:lnTo>
                <a:lnTo>
                  <a:pt x="973" y="599"/>
                </a:lnTo>
                <a:lnTo>
                  <a:pt x="1286" y="501"/>
                </a:lnTo>
                <a:lnTo>
                  <a:pt x="1661" y="430"/>
                </a:lnTo>
                <a:lnTo>
                  <a:pt x="2411" y="385"/>
                </a:lnTo>
                <a:lnTo>
                  <a:pt x="2786" y="340"/>
                </a:lnTo>
                <a:lnTo>
                  <a:pt x="2867" y="322"/>
                </a:lnTo>
                <a:lnTo>
                  <a:pt x="2965" y="260"/>
                </a:lnTo>
                <a:lnTo>
                  <a:pt x="2983" y="188"/>
                </a:lnTo>
                <a:lnTo>
                  <a:pt x="2920" y="117"/>
                </a:lnTo>
                <a:lnTo>
                  <a:pt x="2849" y="90"/>
                </a:lnTo>
                <a:lnTo>
                  <a:pt x="2679" y="37"/>
                </a:lnTo>
                <a:lnTo>
                  <a:pt x="225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7" name="Google Shape;697;p17"/>
          <p:cNvSpPr/>
          <p:nvPr/>
        </p:nvSpPr>
        <p:spPr>
          <a:xfrm>
            <a:off x="5515517" y="4657932"/>
            <a:ext cx="162820" cy="73782"/>
          </a:xfrm>
          <a:custGeom>
            <a:avLst/>
            <a:gdLst/>
            <a:ahLst/>
            <a:cxnLst/>
            <a:rect l="l" t="t" r="r" b="b"/>
            <a:pathLst>
              <a:path w="5144" h="2331" extrusionOk="0">
                <a:moveTo>
                  <a:pt x="4554" y="0"/>
                </a:moveTo>
                <a:lnTo>
                  <a:pt x="4331" y="18"/>
                </a:lnTo>
                <a:lnTo>
                  <a:pt x="3974" y="72"/>
                </a:lnTo>
                <a:lnTo>
                  <a:pt x="3286" y="250"/>
                </a:lnTo>
                <a:lnTo>
                  <a:pt x="2322" y="607"/>
                </a:lnTo>
                <a:lnTo>
                  <a:pt x="1759" y="857"/>
                </a:lnTo>
                <a:lnTo>
                  <a:pt x="1206" y="1107"/>
                </a:lnTo>
                <a:lnTo>
                  <a:pt x="464" y="1554"/>
                </a:lnTo>
                <a:lnTo>
                  <a:pt x="197" y="1795"/>
                </a:lnTo>
                <a:lnTo>
                  <a:pt x="63" y="1974"/>
                </a:lnTo>
                <a:lnTo>
                  <a:pt x="18" y="2063"/>
                </a:lnTo>
                <a:lnTo>
                  <a:pt x="0" y="2134"/>
                </a:lnTo>
                <a:lnTo>
                  <a:pt x="89" y="2242"/>
                </a:lnTo>
                <a:lnTo>
                  <a:pt x="268" y="2313"/>
                </a:lnTo>
                <a:lnTo>
                  <a:pt x="509" y="2331"/>
                </a:lnTo>
                <a:lnTo>
                  <a:pt x="634" y="2304"/>
                </a:lnTo>
                <a:lnTo>
                  <a:pt x="929" y="2215"/>
                </a:lnTo>
                <a:lnTo>
                  <a:pt x="1447" y="2009"/>
                </a:lnTo>
                <a:lnTo>
                  <a:pt x="2170" y="1652"/>
                </a:lnTo>
                <a:lnTo>
                  <a:pt x="2661" y="1411"/>
                </a:lnTo>
                <a:lnTo>
                  <a:pt x="3224" y="1197"/>
                </a:lnTo>
                <a:lnTo>
                  <a:pt x="4420" y="795"/>
                </a:lnTo>
                <a:lnTo>
                  <a:pt x="4956" y="563"/>
                </a:lnTo>
                <a:lnTo>
                  <a:pt x="5037" y="518"/>
                </a:lnTo>
                <a:lnTo>
                  <a:pt x="5126" y="420"/>
                </a:lnTo>
                <a:lnTo>
                  <a:pt x="5144" y="313"/>
                </a:lnTo>
                <a:lnTo>
                  <a:pt x="5090" y="214"/>
                </a:lnTo>
                <a:lnTo>
                  <a:pt x="4929" y="89"/>
                </a:lnTo>
                <a:lnTo>
                  <a:pt x="455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8" name="Google Shape;698;p17"/>
          <p:cNvSpPr/>
          <p:nvPr/>
        </p:nvSpPr>
        <p:spPr>
          <a:xfrm>
            <a:off x="5570047" y="4585837"/>
            <a:ext cx="121862" cy="40737"/>
          </a:xfrm>
          <a:custGeom>
            <a:avLst/>
            <a:gdLst/>
            <a:ahLst/>
            <a:cxnLst/>
            <a:rect l="l" t="t" r="r" b="b"/>
            <a:pathLst>
              <a:path w="3850" h="1287" extrusionOk="0">
                <a:moveTo>
                  <a:pt x="3439" y="1"/>
                </a:moveTo>
                <a:lnTo>
                  <a:pt x="3162" y="19"/>
                </a:lnTo>
                <a:lnTo>
                  <a:pt x="2662" y="81"/>
                </a:lnTo>
                <a:lnTo>
                  <a:pt x="1965" y="260"/>
                </a:lnTo>
                <a:lnTo>
                  <a:pt x="1492" y="394"/>
                </a:lnTo>
                <a:lnTo>
                  <a:pt x="1019" y="546"/>
                </a:lnTo>
                <a:lnTo>
                  <a:pt x="545" y="697"/>
                </a:lnTo>
                <a:lnTo>
                  <a:pt x="313" y="787"/>
                </a:lnTo>
                <a:lnTo>
                  <a:pt x="117" y="912"/>
                </a:lnTo>
                <a:lnTo>
                  <a:pt x="45" y="1037"/>
                </a:lnTo>
                <a:lnTo>
                  <a:pt x="10" y="1117"/>
                </a:lnTo>
                <a:lnTo>
                  <a:pt x="1" y="1153"/>
                </a:lnTo>
                <a:lnTo>
                  <a:pt x="72" y="1224"/>
                </a:lnTo>
                <a:lnTo>
                  <a:pt x="143" y="1242"/>
                </a:lnTo>
                <a:lnTo>
                  <a:pt x="394" y="1278"/>
                </a:lnTo>
                <a:lnTo>
                  <a:pt x="795" y="1287"/>
                </a:lnTo>
                <a:lnTo>
                  <a:pt x="1036" y="1242"/>
                </a:lnTo>
                <a:lnTo>
                  <a:pt x="1599" y="1108"/>
                </a:lnTo>
                <a:lnTo>
                  <a:pt x="2144" y="956"/>
                </a:lnTo>
                <a:lnTo>
                  <a:pt x="2617" y="823"/>
                </a:lnTo>
                <a:lnTo>
                  <a:pt x="3260" y="608"/>
                </a:lnTo>
                <a:lnTo>
                  <a:pt x="3635" y="430"/>
                </a:lnTo>
                <a:lnTo>
                  <a:pt x="3796" y="314"/>
                </a:lnTo>
                <a:lnTo>
                  <a:pt x="3849" y="269"/>
                </a:lnTo>
                <a:lnTo>
                  <a:pt x="3840" y="162"/>
                </a:lnTo>
                <a:lnTo>
                  <a:pt x="3733" y="63"/>
                </a:lnTo>
                <a:lnTo>
                  <a:pt x="3555" y="10"/>
                </a:lnTo>
                <a:lnTo>
                  <a:pt x="343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9" name="Google Shape;699;p17"/>
          <p:cNvSpPr/>
          <p:nvPr/>
        </p:nvSpPr>
        <p:spPr>
          <a:xfrm>
            <a:off x="5578244" y="4545422"/>
            <a:ext cx="110277" cy="18707"/>
          </a:xfrm>
          <a:custGeom>
            <a:avLst/>
            <a:gdLst/>
            <a:ahLst/>
            <a:cxnLst/>
            <a:rect l="l" t="t" r="r" b="b"/>
            <a:pathLst>
              <a:path w="3484" h="591" extrusionOk="0">
                <a:moveTo>
                  <a:pt x="2885" y="1"/>
                </a:moveTo>
                <a:lnTo>
                  <a:pt x="2099" y="19"/>
                </a:lnTo>
                <a:lnTo>
                  <a:pt x="920" y="144"/>
                </a:lnTo>
                <a:lnTo>
                  <a:pt x="206" y="269"/>
                </a:lnTo>
                <a:lnTo>
                  <a:pt x="99" y="305"/>
                </a:lnTo>
                <a:lnTo>
                  <a:pt x="1" y="394"/>
                </a:lnTo>
                <a:lnTo>
                  <a:pt x="18" y="492"/>
                </a:lnTo>
                <a:lnTo>
                  <a:pt x="161" y="555"/>
                </a:lnTo>
                <a:lnTo>
                  <a:pt x="286" y="572"/>
                </a:lnTo>
                <a:lnTo>
                  <a:pt x="1036" y="590"/>
                </a:lnTo>
                <a:lnTo>
                  <a:pt x="2242" y="528"/>
                </a:lnTo>
                <a:lnTo>
                  <a:pt x="2992" y="412"/>
                </a:lnTo>
                <a:lnTo>
                  <a:pt x="3331" y="331"/>
                </a:lnTo>
                <a:lnTo>
                  <a:pt x="3412" y="305"/>
                </a:lnTo>
                <a:lnTo>
                  <a:pt x="3483" y="215"/>
                </a:lnTo>
                <a:lnTo>
                  <a:pt x="3465" y="126"/>
                </a:lnTo>
                <a:lnTo>
                  <a:pt x="3349" y="55"/>
                </a:lnTo>
                <a:lnTo>
                  <a:pt x="3251" y="37"/>
                </a:lnTo>
                <a:lnTo>
                  <a:pt x="288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0" name="Google Shape;700;p17"/>
          <p:cNvSpPr/>
          <p:nvPr/>
        </p:nvSpPr>
        <p:spPr>
          <a:xfrm>
            <a:off x="5781172" y="4606472"/>
            <a:ext cx="140790" cy="46687"/>
          </a:xfrm>
          <a:custGeom>
            <a:avLst/>
            <a:gdLst/>
            <a:ahLst/>
            <a:cxnLst/>
            <a:rect l="l" t="t" r="r" b="b"/>
            <a:pathLst>
              <a:path w="4448" h="1475" extrusionOk="0">
                <a:moveTo>
                  <a:pt x="3840" y="1"/>
                </a:moveTo>
                <a:lnTo>
                  <a:pt x="3269" y="19"/>
                </a:lnTo>
                <a:lnTo>
                  <a:pt x="2688" y="99"/>
                </a:lnTo>
                <a:lnTo>
                  <a:pt x="2117" y="224"/>
                </a:lnTo>
                <a:lnTo>
                  <a:pt x="1295" y="483"/>
                </a:lnTo>
                <a:lnTo>
                  <a:pt x="590" y="796"/>
                </a:lnTo>
                <a:lnTo>
                  <a:pt x="215" y="1010"/>
                </a:lnTo>
                <a:lnTo>
                  <a:pt x="72" y="1126"/>
                </a:lnTo>
                <a:lnTo>
                  <a:pt x="27" y="1162"/>
                </a:lnTo>
                <a:lnTo>
                  <a:pt x="0" y="1233"/>
                </a:lnTo>
                <a:lnTo>
                  <a:pt x="54" y="1340"/>
                </a:lnTo>
                <a:lnTo>
                  <a:pt x="259" y="1447"/>
                </a:lnTo>
                <a:lnTo>
                  <a:pt x="545" y="1474"/>
                </a:lnTo>
                <a:lnTo>
                  <a:pt x="697" y="1439"/>
                </a:lnTo>
                <a:lnTo>
                  <a:pt x="1572" y="1135"/>
                </a:lnTo>
                <a:lnTo>
                  <a:pt x="2492" y="849"/>
                </a:lnTo>
                <a:lnTo>
                  <a:pt x="2947" y="742"/>
                </a:lnTo>
                <a:lnTo>
                  <a:pt x="3885" y="546"/>
                </a:lnTo>
                <a:lnTo>
                  <a:pt x="4305" y="403"/>
                </a:lnTo>
                <a:lnTo>
                  <a:pt x="4394" y="358"/>
                </a:lnTo>
                <a:lnTo>
                  <a:pt x="4447" y="242"/>
                </a:lnTo>
                <a:lnTo>
                  <a:pt x="4385" y="126"/>
                </a:lnTo>
                <a:lnTo>
                  <a:pt x="4224" y="37"/>
                </a:lnTo>
                <a:lnTo>
                  <a:pt x="4108" y="19"/>
                </a:lnTo>
                <a:lnTo>
                  <a:pt x="384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1" name="Google Shape;701;p17"/>
          <p:cNvSpPr/>
          <p:nvPr/>
        </p:nvSpPr>
        <p:spPr>
          <a:xfrm>
            <a:off x="5847855" y="4542605"/>
            <a:ext cx="134017" cy="28012"/>
          </a:xfrm>
          <a:custGeom>
            <a:avLst/>
            <a:gdLst/>
            <a:ahLst/>
            <a:cxnLst/>
            <a:rect l="l" t="t" r="r" b="b"/>
            <a:pathLst>
              <a:path w="4234" h="885" extrusionOk="0">
                <a:moveTo>
                  <a:pt x="4073" y="1"/>
                </a:moveTo>
                <a:lnTo>
                  <a:pt x="4010" y="10"/>
                </a:lnTo>
                <a:lnTo>
                  <a:pt x="3126" y="144"/>
                </a:lnTo>
                <a:lnTo>
                  <a:pt x="1358" y="349"/>
                </a:lnTo>
                <a:lnTo>
                  <a:pt x="447" y="411"/>
                </a:lnTo>
                <a:lnTo>
                  <a:pt x="242" y="429"/>
                </a:lnTo>
                <a:lnTo>
                  <a:pt x="63" y="528"/>
                </a:lnTo>
                <a:lnTo>
                  <a:pt x="1" y="617"/>
                </a:lnTo>
                <a:lnTo>
                  <a:pt x="1" y="697"/>
                </a:lnTo>
                <a:lnTo>
                  <a:pt x="54" y="778"/>
                </a:lnTo>
                <a:lnTo>
                  <a:pt x="162" y="840"/>
                </a:lnTo>
                <a:lnTo>
                  <a:pt x="340" y="876"/>
                </a:lnTo>
                <a:lnTo>
                  <a:pt x="447" y="885"/>
                </a:lnTo>
                <a:lnTo>
                  <a:pt x="965" y="876"/>
                </a:lnTo>
                <a:lnTo>
                  <a:pt x="1983" y="795"/>
                </a:lnTo>
                <a:lnTo>
                  <a:pt x="2939" y="617"/>
                </a:lnTo>
                <a:lnTo>
                  <a:pt x="3805" y="340"/>
                </a:lnTo>
                <a:lnTo>
                  <a:pt x="4189" y="161"/>
                </a:lnTo>
                <a:lnTo>
                  <a:pt x="4225" y="144"/>
                </a:lnTo>
                <a:lnTo>
                  <a:pt x="4234" y="81"/>
                </a:lnTo>
                <a:lnTo>
                  <a:pt x="4180" y="27"/>
                </a:lnTo>
                <a:lnTo>
                  <a:pt x="4073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" name="Google Shape;702;p17"/>
          <p:cNvSpPr/>
          <p:nvPr/>
        </p:nvSpPr>
        <p:spPr>
          <a:xfrm>
            <a:off x="5668979" y="4698885"/>
            <a:ext cx="120723" cy="55170"/>
          </a:xfrm>
          <a:custGeom>
            <a:avLst/>
            <a:gdLst/>
            <a:ahLst/>
            <a:cxnLst/>
            <a:rect l="l" t="t" r="r" b="b"/>
            <a:pathLst>
              <a:path w="3814" h="1743" extrusionOk="0">
                <a:moveTo>
                  <a:pt x="3536" y="1"/>
                </a:moveTo>
                <a:lnTo>
                  <a:pt x="3465" y="19"/>
                </a:lnTo>
                <a:lnTo>
                  <a:pt x="2992" y="153"/>
                </a:lnTo>
                <a:lnTo>
                  <a:pt x="2108" y="483"/>
                </a:lnTo>
                <a:lnTo>
                  <a:pt x="866" y="1064"/>
                </a:lnTo>
                <a:lnTo>
                  <a:pt x="107" y="1465"/>
                </a:lnTo>
                <a:lnTo>
                  <a:pt x="54" y="1492"/>
                </a:lnTo>
                <a:lnTo>
                  <a:pt x="0" y="1555"/>
                </a:lnTo>
                <a:lnTo>
                  <a:pt x="27" y="1644"/>
                </a:lnTo>
                <a:lnTo>
                  <a:pt x="197" y="1724"/>
                </a:lnTo>
                <a:lnTo>
                  <a:pt x="447" y="1742"/>
                </a:lnTo>
                <a:lnTo>
                  <a:pt x="572" y="1698"/>
                </a:lnTo>
                <a:lnTo>
                  <a:pt x="1438" y="1367"/>
                </a:lnTo>
                <a:lnTo>
                  <a:pt x="2715" y="805"/>
                </a:lnTo>
                <a:lnTo>
                  <a:pt x="3465" y="394"/>
                </a:lnTo>
                <a:lnTo>
                  <a:pt x="3777" y="171"/>
                </a:lnTo>
                <a:lnTo>
                  <a:pt x="3813" y="135"/>
                </a:lnTo>
                <a:lnTo>
                  <a:pt x="3786" y="63"/>
                </a:lnTo>
                <a:lnTo>
                  <a:pt x="3679" y="19"/>
                </a:lnTo>
                <a:lnTo>
                  <a:pt x="35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3" name="Google Shape;703;p17"/>
          <p:cNvSpPr/>
          <p:nvPr/>
        </p:nvSpPr>
        <p:spPr>
          <a:xfrm>
            <a:off x="6124556" y="4517160"/>
            <a:ext cx="128066" cy="41022"/>
          </a:xfrm>
          <a:custGeom>
            <a:avLst/>
            <a:gdLst/>
            <a:ahLst/>
            <a:cxnLst/>
            <a:rect l="l" t="t" r="r" b="b"/>
            <a:pathLst>
              <a:path w="4046" h="1296" extrusionOk="0">
                <a:moveTo>
                  <a:pt x="3420" y="1"/>
                </a:moveTo>
                <a:lnTo>
                  <a:pt x="2938" y="46"/>
                </a:lnTo>
                <a:lnTo>
                  <a:pt x="2224" y="206"/>
                </a:lnTo>
                <a:lnTo>
                  <a:pt x="1795" y="322"/>
                </a:lnTo>
                <a:lnTo>
                  <a:pt x="1331" y="456"/>
                </a:lnTo>
                <a:lnTo>
                  <a:pt x="491" y="769"/>
                </a:lnTo>
                <a:lnTo>
                  <a:pt x="116" y="956"/>
                </a:lnTo>
                <a:lnTo>
                  <a:pt x="63" y="983"/>
                </a:lnTo>
                <a:lnTo>
                  <a:pt x="0" y="1055"/>
                </a:lnTo>
                <a:lnTo>
                  <a:pt x="9" y="1153"/>
                </a:lnTo>
                <a:lnTo>
                  <a:pt x="179" y="1260"/>
                </a:lnTo>
                <a:lnTo>
                  <a:pt x="447" y="1296"/>
                </a:lnTo>
                <a:lnTo>
                  <a:pt x="590" y="1269"/>
                </a:lnTo>
                <a:lnTo>
                  <a:pt x="1465" y="1037"/>
                </a:lnTo>
                <a:lnTo>
                  <a:pt x="2340" y="796"/>
                </a:lnTo>
                <a:lnTo>
                  <a:pt x="2751" y="698"/>
                </a:lnTo>
                <a:lnTo>
                  <a:pt x="3394" y="537"/>
                </a:lnTo>
                <a:lnTo>
                  <a:pt x="3769" y="412"/>
                </a:lnTo>
                <a:lnTo>
                  <a:pt x="3938" y="331"/>
                </a:lnTo>
                <a:lnTo>
                  <a:pt x="4010" y="278"/>
                </a:lnTo>
                <a:lnTo>
                  <a:pt x="4045" y="171"/>
                </a:lnTo>
                <a:lnTo>
                  <a:pt x="3956" y="81"/>
                </a:lnTo>
                <a:lnTo>
                  <a:pt x="3787" y="10"/>
                </a:lnTo>
                <a:lnTo>
                  <a:pt x="366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4" name="Google Shape;704;p17"/>
          <p:cNvSpPr/>
          <p:nvPr/>
        </p:nvSpPr>
        <p:spPr>
          <a:xfrm>
            <a:off x="6070849" y="4459528"/>
            <a:ext cx="143607" cy="34216"/>
          </a:xfrm>
          <a:custGeom>
            <a:avLst/>
            <a:gdLst/>
            <a:ahLst/>
            <a:cxnLst/>
            <a:rect l="l" t="t" r="r" b="b"/>
            <a:pathLst>
              <a:path w="4537" h="1081" extrusionOk="0">
                <a:moveTo>
                  <a:pt x="3492" y="0"/>
                </a:moveTo>
                <a:lnTo>
                  <a:pt x="2626" y="72"/>
                </a:lnTo>
                <a:lnTo>
                  <a:pt x="1492" y="295"/>
                </a:lnTo>
                <a:lnTo>
                  <a:pt x="483" y="625"/>
                </a:lnTo>
                <a:lnTo>
                  <a:pt x="81" y="804"/>
                </a:lnTo>
                <a:lnTo>
                  <a:pt x="1" y="858"/>
                </a:lnTo>
                <a:lnTo>
                  <a:pt x="1" y="965"/>
                </a:lnTo>
                <a:lnTo>
                  <a:pt x="134" y="1054"/>
                </a:lnTo>
                <a:lnTo>
                  <a:pt x="340" y="1081"/>
                </a:lnTo>
                <a:lnTo>
                  <a:pt x="456" y="1054"/>
                </a:lnTo>
                <a:lnTo>
                  <a:pt x="911" y="902"/>
                </a:lnTo>
                <a:lnTo>
                  <a:pt x="1867" y="643"/>
                </a:lnTo>
                <a:lnTo>
                  <a:pt x="2385" y="545"/>
                </a:lnTo>
                <a:lnTo>
                  <a:pt x="2867" y="465"/>
                </a:lnTo>
                <a:lnTo>
                  <a:pt x="3858" y="366"/>
                </a:lnTo>
                <a:lnTo>
                  <a:pt x="4340" y="304"/>
                </a:lnTo>
                <a:lnTo>
                  <a:pt x="4430" y="286"/>
                </a:lnTo>
                <a:lnTo>
                  <a:pt x="4528" y="206"/>
                </a:lnTo>
                <a:lnTo>
                  <a:pt x="4537" y="116"/>
                </a:lnTo>
                <a:lnTo>
                  <a:pt x="4439" y="45"/>
                </a:lnTo>
                <a:lnTo>
                  <a:pt x="4340" y="27"/>
                </a:lnTo>
                <a:lnTo>
                  <a:pt x="406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5" name="Google Shape;705;p17"/>
          <p:cNvSpPr/>
          <p:nvPr/>
        </p:nvSpPr>
        <p:spPr>
          <a:xfrm>
            <a:off x="6016034" y="4613276"/>
            <a:ext cx="160573" cy="57101"/>
          </a:xfrm>
          <a:custGeom>
            <a:avLst/>
            <a:gdLst/>
            <a:ahLst/>
            <a:cxnLst/>
            <a:rect l="l" t="t" r="r" b="b"/>
            <a:pathLst>
              <a:path w="5073" h="1804" extrusionOk="0">
                <a:moveTo>
                  <a:pt x="4876" y="0"/>
                </a:moveTo>
                <a:lnTo>
                  <a:pt x="4465" y="54"/>
                </a:lnTo>
                <a:lnTo>
                  <a:pt x="3661" y="206"/>
                </a:lnTo>
                <a:lnTo>
                  <a:pt x="2500" y="518"/>
                </a:lnTo>
                <a:lnTo>
                  <a:pt x="1804" y="759"/>
                </a:lnTo>
                <a:lnTo>
                  <a:pt x="1259" y="947"/>
                </a:lnTo>
                <a:lnTo>
                  <a:pt x="438" y="1277"/>
                </a:lnTo>
                <a:lnTo>
                  <a:pt x="143" y="1474"/>
                </a:lnTo>
                <a:lnTo>
                  <a:pt x="27" y="1625"/>
                </a:lnTo>
                <a:lnTo>
                  <a:pt x="0" y="1706"/>
                </a:lnTo>
                <a:lnTo>
                  <a:pt x="0" y="1742"/>
                </a:lnTo>
                <a:lnTo>
                  <a:pt x="116" y="1795"/>
                </a:lnTo>
                <a:lnTo>
                  <a:pt x="188" y="1804"/>
                </a:lnTo>
                <a:lnTo>
                  <a:pt x="509" y="1786"/>
                </a:lnTo>
                <a:lnTo>
                  <a:pt x="1134" y="1634"/>
                </a:lnTo>
                <a:lnTo>
                  <a:pt x="2009" y="1268"/>
                </a:lnTo>
                <a:lnTo>
                  <a:pt x="2536" y="1054"/>
                </a:lnTo>
                <a:lnTo>
                  <a:pt x="3161" y="831"/>
                </a:lnTo>
                <a:lnTo>
                  <a:pt x="4438" y="375"/>
                </a:lnTo>
                <a:lnTo>
                  <a:pt x="5019" y="125"/>
                </a:lnTo>
                <a:lnTo>
                  <a:pt x="5063" y="107"/>
                </a:lnTo>
                <a:lnTo>
                  <a:pt x="5072" y="54"/>
                </a:lnTo>
                <a:lnTo>
                  <a:pt x="497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6" name="Google Shape;706;p17"/>
          <p:cNvSpPr/>
          <p:nvPr/>
        </p:nvSpPr>
        <p:spPr>
          <a:xfrm>
            <a:off x="4653798" y="5076199"/>
            <a:ext cx="101794" cy="56278"/>
          </a:xfrm>
          <a:custGeom>
            <a:avLst/>
            <a:gdLst/>
            <a:ahLst/>
            <a:cxnLst/>
            <a:rect l="l" t="t" r="r" b="b"/>
            <a:pathLst>
              <a:path w="3216" h="1778" extrusionOk="0">
                <a:moveTo>
                  <a:pt x="3028" y="0"/>
                </a:moveTo>
                <a:lnTo>
                  <a:pt x="2751" y="27"/>
                </a:lnTo>
                <a:lnTo>
                  <a:pt x="2224" y="143"/>
                </a:lnTo>
                <a:lnTo>
                  <a:pt x="1742" y="313"/>
                </a:lnTo>
                <a:lnTo>
                  <a:pt x="1313" y="527"/>
                </a:lnTo>
                <a:lnTo>
                  <a:pt x="938" y="759"/>
                </a:lnTo>
                <a:lnTo>
                  <a:pt x="608" y="1018"/>
                </a:lnTo>
                <a:lnTo>
                  <a:pt x="197" y="1420"/>
                </a:lnTo>
                <a:lnTo>
                  <a:pt x="10" y="1679"/>
                </a:lnTo>
                <a:lnTo>
                  <a:pt x="1" y="1715"/>
                </a:lnTo>
                <a:lnTo>
                  <a:pt x="45" y="1760"/>
                </a:lnTo>
                <a:lnTo>
                  <a:pt x="206" y="1777"/>
                </a:lnTo>
                <a:lnTo>
                  <a:pt x="286" y="1742"/>
                </a:lnTo>
                <a:lnTo>
                  <a:pt x="590" y="1501"/>
                </a:lnTo>
                <a:lnTo>
                  <a:pt x="1296" y="1063"/>
                </a:lnTo>
                <a:lnTo>
                  <a:pt x="1679" y="858"/>
                </a:lnTo>
                <a:lnTo>
                  <a:pt x="2046" y="679"/>
                </a:lnTo>
                <a:lnTo>
                  <a:pt x="2840" y="322"/>
                </a:lnTo>
                <a:lnTo>
                  <a:pt x="3180" y="125"/>
                </a:lnTo>
                <a:lnTo>
                  <a:pt x="3207" y="108"/>
                </a:lnTo>
                <a:lnTo>
                  <a:pt x="3215" y="54"/>
                </a:lnTo>
                <a:lnTo>
                  <a:pt x="313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7" name="Google Shape;707;p17"/>
          <p:cNvSpPr/>
          <p:nvPr/>
        </p:nvSpPr>
        <p:spPr>
          <a:xfrm>
            <a:off x="4986201" y="5034520"/>
            <a:ext cx="126072" cy="84259"/>
          </a:xfrm>
          <a:custGeom>
            <a:avLst/>
            <a:gdLst/>
            <a:ahLst/>
            <a:cxnLst/>
            <a:rect l="l" t="t" r="r" b="b"/>
            <a:pathLst>
              <a:path w="3983" h="2662" extrusionOk="0">
                <a:moveTo>
                  <a:pt x="3599" y="0"/>
                </a:moveTo>
                <a:lnTo>
                  <a:pt x="3465" y="18"/>
                </a:lnTo>
                <a:lnTo>
                  <a:pt x="3152" y="90"/>
                </a:lnTo>
                <a:lnTo>
                  <a:pt x="2527" y="286"/>
                </a:lnTo>
                <a:lnTo>
                  <a:pt x="1947" y="536"/>
                </a:lnTo>
                <a:lnTo>
                  <a:pt x="1411" y="831"/>
                </a:lnTo>
                <a:lnTo>
                  <a:pt x="947" y="1152"/>
                </a:lnTo>
                <a:lnTo>
                  <a:pt x="554" y="1501"/>
                </a:lnTo>
                <a:lnTo>
                  <a:pt x="250" y="1858"/>
                </a:lnTo>
                <a:lnTo>
                  <a:pt x="54" y="2215"/>
                </a:lnTo>
                <a:lnTo>
                  <a:pt x="9" y="2385"/>
                </a:lnTo>
                <a:lnTo>
                  <a:pt x="0" y="2438"/>
                </a:lnTo>
                <a:lnTo>
                  <a:pt x="54" y="2537"/>
                </a:lnTo>
                <a:lnTo>
                  <a:pt x="232" y="2626"/>
                </a:lnTo>
                <a:lnTo>
                  <a:pt x="581" y="2662"/>
                </a:lnTo>
                <a:lnTo>
                  <a:pt x="938" y="2599"/>
                </a:lnTo>
                <a:lnTo>
                  <a:pt x="1063" y="2528"/>
                </a:lnTo>
                <a:lnTo>
                  <a:pt x="1429" y="2251"/>
                </a:lnTo>
                <a:lnTo>
                  <a:pt x="2063" y="1670"/>
                </a:lnTo>
                <a:lnTo>
                  <a:pt x="2420" y="1385"/>
                </a:lnTo>
                <a:lnTo>
                  <a:pt x="2795" y="1126"/>
                </a:lnTo>
                <a:lnTo>
                  <a:pt x="3599" y="599"/>
                </a:lnTo>
                <a:lnTo>
                  <a:pt x="3938" y="331"/>
                </a:lnTo>
                <a:lnTo>
                  <a:pt x="3983" y="268"/>
                </a:lnTo>
                <a:lnTo>
                  <a:pt x="3956" y="143"/>
                </a:lnTo>
                <a:lnTo>
                  <a:pt x="3822" y="45"/>
                </a:lnTo>
                <a:lnTo>
                  <a:pt x="3599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8" name="Google Shape;708;p17"/>
          <p:cNvSpPr/>
          <p:nvPr/>
        </p:nvSpPr>
        <p:spPr>
          <a:xfrm>
            <a:off x="4919453" y="4959764"/>
            <a:ext cx="107175" cy="60520"/>
          </a:xfrm>
          <a:custGeom>
            <a:avLst/>
            <a:gdLst/>
            <a:ahLst/>
            <a:cxnLst/>
            <a:rect l="l" t="t" r="r" b="b"/>
            <a:pathLst>
              <a:path w="3386" h="1912" extrusionOk="0">
                <a:moveTo>
                  <a:pt x="2930" y="0"/>
                </a:moveTo>
                <a:lnTo>
                  <a:pt x="2662" y="18"/>
                </a:lnTo>
                <a:lnTo>
                  <a:pt x="2162" y="134"/>
                </a:lnTo>
                <a:lnTo>
                  <a:pt x="1492" y="429"/>
                </a:lnTo>
                <a:lnTo>
                  <a:pt x="1144" y="634"/>
                </a:lnTo>
                <a:lnTo>
                  <a:pt x="769" y="849"/>
                </a:lnTo>
                <a:lnTo>
                  <a:pt x="278" y="1197"/>
                </a:lnTo>
                <a:lnTo>
                  <a:pt x="63" y="1456"/>
                </a:lnTo>
                <a:lnTo>
                  <a:pt x="10" y="1590"/>
                </a:lnTo>
                <a:lnTo>
                  <a:pt x="1" y="1652"/>
                </a:lnTo>
                <a:lnTo>
                  <a:pt x="81" y="1768"/>
                </a:lnTo>
                <a:lnTo>
                  <a:pt x="340" y="1876"/>
                </a:lnTo>
                <a:lnTo>
                  <a:pt x="813" y="1911"/>
                </a:lnTo>
                <a:lnTo>
                  <a:pt x="1126" y="1840"/>
                </a:lnTo>
                <a:lnTo>
                  <a:pt x="1260" y="1742"/>
                </a:lnTo>
                <a:lnTo>
                  <a:pt x="1287" y="1679"/>
                </a:lnTo>
                <a:lnTo>
                  <a:pt x="1331" y="1581"/>
                </a:lnTo>
                <a:lnTo>
                  <a:pt x="1555" y="1384"/>
                </a:lnTo>
                <a:lnTo>
                  <a:pt x="2046" y="1117"/>
                </a:lnTo>
                <a:lnTo>
                  <a:pt x="2340" y="965"/>
                </a:lnTo>
                <a:lnTo>
                  <a:pt x="2635" y="822"/>
                </a:lnTo>
                <a:lnTo>
                  <a:pt x="3091" y="572"/>
                </a:lnTo>
                <a:lnTo>
                  <a:pt x="3314" y="393"/>
                </a:lnTo>
                <a:lnTo>
                  <a:pt x="3367" y="295"/>
                </a:lnTo>
                <a:lnTo>
                  <a:pt x="3385" y="241"/>
                </a:lnTo>
                <a:lnTo>
                  <a:pt x="3341" y="134"/>
                </a:lnTo>
                <a:lnTo>
                  <a:pt x="3225" y="54"/>
                </a:lnTo>
                <a:lnTo>
                  <a:pt x="3037" y="9"/>
                </a:lnTo>
                <a:lnTo>
                  <a:pt x="293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9" name="Google Shape;709;p17"/>
          <p:cNvSpPr/>
          <p:nvPr/>
        </p:nvSpPr>
        <p:spPr>
          <a:xfrm>
            <a:off x="5180900" y="4900961"/>
            <a:ext cx="113348" cy="74383"/>
          </a:xfrm>
          <a:custGeom>
            <a:avLst/>
            <a:gdLst/>
            <a:ahLst/>
            <a:cxnLst/>
            <a:rect l="l" t="t" r="r" b="b"/>
            <a:pathLst>
              <a:path w="3581" h="2350" extrusionOk="0">
                <a:moveTo>
                  <a:pt x="2875" y="1"/>
                </a:moveTo>
                <a:lnTo>
                  <a:pt x="2545" y="28"/>
                </a:lnTo>
                <a:lnTo>
                  <a:pt x="2063" y="135"/>
                </a:lnTo>
                <a:lnTo>
                  <a:pt x="1482" y="367"/>
                </a:lnTo>
                <a:lnTo>
                  <a:pt x="991" y="644"/>
                </a:lnTo>
                <a:lnTo>
                  <a:pt x="804" y="769"/>
                </a:lnTo>
                <a:lnTo>
                  <a:pt x="598" y="921"/>
                </a:lnTo>
                <a:lnTo>
                  <a:pt x="286" y="1242"/>
                </a:lnTo>
                <a:lnTo>
                  <a:pt x="80" y="1581"/>
                </a:lnTo>
                <a:lnTo>
                  <a:pt x="0" y="1939"/>
                </a:lnTo>
                <a:lnTo>
                  <a:pt x="27" y="2117"/>
                </a:lnTo>
                <a:lnTo>
                  <a:pt x="45" y="2171"/>
                </a:lnTo>
                <a:lnTo>
                  <a:pt x="116" y="2242"/>
                </a:lnTo>
                <a:lnTo>
                  <a:pt x="286" y="2323"/>
                </a:lnTo>
                <a:lnTo>
                  <a:pt x="580" y="2349"/>
                </a:lnTo>
                <a:lnTo>
                  <a:pt x="839" y="2269"/>
                </a:lnTo>
                <a:lnTo>
                  <a:pt x="929" y="2180"/>
                </a:lnTo>
                <a:lnTo>
                  <a:pt x="1134" y="1912"/>
                </a:lnTo>
                <a:lnTo>
                  <a:pt x="1500" y="1528"/>
                </a:lnTo>
                <a:lnTo>
                  <a:pt x="1804" y="1287"/>
                </a:lnTo>
                <a:lnTo>
                  <a:pt x="1982" y="1171"/>
                </a:lnTo>
                <a:lnTo>
                  <a:pt x="2349" y="974"/>
                </a:lnTo>
                <a:lnTo>
                  <a:pt x="3001" y="715"/>
                </a:lnTo>
                <a:lnTo>
                  <a:pt x="3376" y="528"/>
                </a:lnTo>
                <a:lnTo>
                  <a:pt x="3510" y="421"/>
                </a:lnTo>
                <a:lnTo>
                  <a:pt x="3581" y="349"/>
                </a:lnTo>
                <a:lnTo>
                  <a:pt x="3572" y="206"/>
                </a:lnTo>
                <a:lnTo>
                  <a:pt x="3429" y="90"/>
                </a:lnTo>
                <a:lnTo>
                  <a:pt x="3188" y="19"/>
                </a:lnTo>
                <a:lnTo>
                  <a:pt x="30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0" name="Google Shape;710;p17"/>
          <p:cNvSpPr/>
          <p:nvPr/>
        </p:nvSpPr>
        <p:spPr>
          <a:xfrm>
            <a:off x="5463234" y="4843329"/>
            <a:ext cx="50612" cy="36210"/>
          </a:xfrm>
          <a:custGeom>
            <a:avLst/>
            <a:gdLst/>
            <a:ahLst/>
            <a:cxnLst/>
            <a:rect l="l" t="t" r="r" b="b"/>
            <a:pathLst>
              <a:path w="1599" h="1144" extrusionOk="0">
                <a:moveTo>
                  <a:pt x="1357" y="0"/>
                </a:moveTo>
                <a:lnTo>
                  <a:pt x="1286" y="27"/>
                </a:lnTo>
                <a:lnTo>
                  <a:pt x="1072" y="107"/>
                </a:lnTo>
                <a:lnTo>
                  <a:pt x="598" y="339"/>
                </a:lnTo>
                <a:lnTo>
                  <a:pt x="197" y="607"/>
                </a:lnTo>
                <a:lnTo>
                  <a:pt x="27" y="831"/>
                </a:lnTo>
                <a:lnTo>
                  <a:pt x="0" y="974"/>
                </a:lnTo>
                <a:lnTo>
                  <a:pt x="18" y="1045"/>
                </a:lnTo>
                <a:lnTo>
                  <a:pt x="45" y="1081"/>
                </a:lnTo>
                <a:lnTo>
                  <a:pt x="134" y="1125"/>
                </a:lnTo>
                <a:lnTo>
                  <a:pt x="322" y="1143"/>
                </a:lnTo>
                <a:lnTo>
                  <a:pt x="420" y="1099"/>
                </a:lnTo>
                <a:lnTo>
                  <a:pt x="581" y="1000"/>
                </a:lnTo>
                <a:lnTo>
                  <a:pt x="768" y="759"/>
                </a:lnTo>
                <a:lnTo>
                  <a:pt x="875" y="643"/>
                </a:lnTo>
                <a:lnTo>
                  <a:pt x="1009" y="518"/>
                </a:lnTo>
                <a:lnTo>
                  <a:pt x="1349" y="295"/>
                </a:lnTo>
                <a:lnTo>
                  <a:pt x="1545" y="197"/>
                </a:lnTo>
                <a:lnTo>
                  <a:pt x="1599" y="161"/>
                </a:lnTo>
                <a:lnTo>
                  <a:pt x="1599" y="89"/>
                </a:lnTo>
                <a:lnTo>
                  <a:pt x="1500" y="18"/>
                </a:lnTo>
                <a:lnTo>
                  <a:pt x="135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1" name="Google Shape;711;p17"/>
          <p:cNvSpPr/>
          <p:nvPr/>
        </p:nvSpPr>
        <p:spPr>
          <a:xfrm>
            <a:off x="5720442" y="5165905"/>
            <a:ext cx="74383" cy="50929"/>
          </a:xfrm>
          <a:custGeom>
            <a:avLst/>
            <a:gdLst/>
            <a:ahLst/>
            <a:cxnLst/>
            <a:rect l="l" t="t" r="r" b="b"/>
            <a:pathLst>
              <a:path w="2350" h="1609" extrusionOk="0">
                <a:moveTo>
                  <a:pt x="1832" y="1"/>
                </a:moveTo>
                <a:lnTo>
                  <a:pt x="1492" y="63"/>
                </a:lnTo>
                <a:lnTo>
                  <a:pt x="1073" y="224"/>
                </a:lnTo>
                <a:lnTo>
                  <a:pt x="724" y="421"/>
                </a:lnTo>
                <a:lnTo>
                  <a:pt x="608" y="501"/>
                </a:lnTo>
                <a:lnTo>
                  <a:pt x="465" y="608"/>
                </a:lnTo>
                <a:lnTo>
                  <a:pt x="206" y="849"/>
                </a:lnTo>
                <a:lnTo>
                  <a:pt x="117" y="974"/>
                </a:lnTo>
                <a:lnTo>
                  <a:pt x="46" y="1090"/>
                </a:lnTo>
                <a:lnTo>
                  <a:pt x="10" y="1198"/>
                </a:lnTo>
                <a:lnTo>
                  <a:pt x="1" y="1278"/>
                </a:lnTo>
                <a:lnTo>
                  <a:pt x="72" y="1403"/>
                </a:lnTo>
                <a:lnTo>
                  <a:pt x="126" y="1474"/>
                </a:lnTo>
                <a:lnTo>
                  <a:pt x="153" y="1519"/>
                </a:lnTo>
                <a:lnTo>
                  <a:pt x="296" y="1582"/>
                </a:lnTo>
                <a:lnTo>
                  <a:pt x="474" y="1608"/>
                </a:lnTo>
                <a:lnTo>
                  <a:pt x="653" y="1591"/>
                </a:lnTo>
                <a:lnTo>
                  <a:pt x="715" y="1555"/>
                </a:lnTo>
                <a:lnTo>
                  <a:pt x="903" y="1457"/>
                </a:lnTo>
                <a:lnTo>
                  <a:pt x="1064" y="1349"/>
                </a:lnTo>
                <a:lnTo>
                  <a:pt x="1153" y="1242"/>
                </a:lnTo>
                <a:lnTo>
                  <a:pt x="1242" y="1135"/>
                </a:lnTo>
                <a:lnTo>
                  <a:pt x="1367" y="1010"/>
                </a:lnTo>
                <a:lnTo>
                  <a:pt x="1644" y="778"/>
                </a:lnTo>
                <a:lnTo>
                  <a:pt x="1814" y="671"/>
                </a:lnTo>
                <a:lnTo>
                  <a:pt x="2019" y="546"/>
                </a:lnTo>
                <a:lnTo>
                  <a:pt x="2296" y="314"/>
                </a:lnTo>
                <a:lnTo>
                  <a:pt x="2350" y="224"/>
                </a:lnTo>
                <a:lnTo>
                  <a:pt x="2341" y="135"/>
                </a:lnTo>
                <a:lnTo>
                  <a:pt x="2251" y="63"/>
                </a:lnTo>
                <a:lnTo>
                  <a:pt x="2162" y="37"/>
                </a:lnTo>
                <a:lnTo>
                  <a:pt x="2055" y="10"/>
                </a:lnTo>
                <a:lnTo>
                  <a:pt x="1832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2" name="Google Shape;712;p17"/>
          <p:cNvSpPr/>
          <p:nvPr/>
        </p:nvSpPr>
        <p:spPr>
          <a:xfrm>
            <a:off x="5951851" y="5058380"/>
            <a:ext cx="104358" cy="31684"/>
          </a:xfrm>
          <a:custGeom>
            <a:avLst/>
            <a:gdLst/>
            <a:ahLst/>
            <a:cxnLst/>
            <a:rect l="l" t="t" r="r" b="b"/>
            <a:pathLst>
              <a:path w="3297" h="1001" extrusionOk="0">
                <a:moveTo>
                  <a:pt x="1975" y="1"/>
                </a:moveTo>
                <a:lnTo>
                  <a:pt x="1528" y="45"/>
                </a:lnTo>
                <a:lnTo>
                  <a:pt x="1099" y="135"/>
                </a:lnTo>
                <a:lnTo>
                  <a:pt x="715" y="260"/>
                </a:lnTo>
                <a:lnTo>
                  <a:pt x="385" y="429"/>
                </a:lnTo>
                <a:lnTo>
                  <a:pt x="117" y="635"/>
                </a:lnTo>
                <a:lnTo>
                  <a:pt x="19" y="742"/>
                </a:lnTo>
                <a:lnTo>
                  <a:pt x="1" y="778"/>
                </a:lnTo>
                <a:lnTo>
                  <a:pt x="1" y="849"/>
                </a:lnTo>
                <a:lnTo>
                  <a:pt x="99" y="938"/>
                </a:lnTo>
                <a:lnTo>
                  <a:pt x="331" y="1001"/>
                </a:lnTo>
                <a:lnTo>
                  <a:pt x="599" y="992"/>
                </a:lnTo>
                <a:lnTo>
                  <a:pt x="706" y="947"/>
                </a:lnTo>
                <a:lnTo>
                  <a:pt x="930" y="831"/>
                </a:lnTo>
                <a:lnTo>
                  <a:pt x="1448" y="644"/>
                </a:lnTo>
                <a:lnTo>
                  <a:pt x="2010" y="519"/>
                </a:lnTo>
                <a:lnTo>
                  <a:pt x="2626" y="447"/>
                </a:lnTo>
                <a:lnTo>
                  <a:pt x="2948" y="438"/>
                </a:lnTo>
                <a:lnTo>
                  <a:pt x="3064" y="429"/>
                </a:lnTo>
                <a:lnTo>
                  <a:pt x="3234" y="358"/>
                </a:lnTo>
                <a:lnTo>
                  <a:pt x="3296" y="260"/>
                </a:lnTo>
                <a:lnTo>
                  <a:pt x="3225" y="153"/>
                </a:lnTo>
                <a:lnTo>
                  <a:pt x="3118" y="117"/>
                </a:lnTo>
                <a:lnTo>
                  <a:pt x="2894" y="63"/>
                </a:lnTo>
                <a:lnTo>
                  <a:pt x="243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3" name="Google Shape;713;p17"/>
          <p:cNvSpPr/>
          <p:nvPr/>
        </p:nvSpPr>
        <p:spPr>
          <a:xfrm>
            <a:off x="5512099" y="5086358"/>
            <a:ext cx="81727" cy="46687"/>
          </a:xfrm>
          <a:custGeom>
            <a:avLst/>
            <a:gdLst/>
            <a:ahLst/>
            <a:cxnLst/>
            <a:rect l="l" t="t" r="r" b="b"/>
            <a:pathLst>
              <a:path w="2582" h="1475" extrusionOk="0">
                <a:moveTo>
                  <a:pt x="2376" y="1"/>
                </a:moveTo>
                <a:lnTo>
                  <a:pt x="2144" y="19"/>
                </a:lnTo>
                <a:lnTo>
                  <a:pt x="1716" y="99"/>
                </a:lnTo>
                <a:lnTo>
                  <a:pt x="1135" y="313"/>
                </a:lnTo>
                <a:lnTo>
                  <a:pt x="823" y="483"/>
                </a:lnTo>
                <a:lnTo>
                  <a:pt x="662" y="572"/>
                </a:lnTo>
                <a:lnTo>
                  <a:pt x="403" y="778"/>
                </a:lnTo>
                <a:lnTo>
                  <a:pt x="206" y="1001"/>
                </a:lnTo>
                <a:lnTo>
                  <a:pt x="63" y="1233"/>
                </a:lnTo>
                <a:lnTo>
                  <a:pt x="10" y="1358"/>
                </a:lnTo>
                <a:lnTo>
                  <a:pt x="1" y="1394"/>
                </a:lnTo>
                <a:lnTo>
                  <a:pt x="72" y="1456"/>
                </a:lnTo>
                <a:lnTo>
                  <a:pt x="206" y="1474"/>
                </a:lnTo>
                <a:lnTo>
                  <a:pt x="322" y="1439"/>
                </a:lnTo>
                <a:lnTo>
                  <a:pt x="367" y="1403"/>
                </a:lnTo>
                <a:lnTo>
                  <a:pt x="528" y="1197"/>
                </a:lnTo>
                <a:lnTo>
                  <a:pt x="1010" y="831"/>
                </a:lnTo>
                <a:lnTo>
                  <a:pt x="1296" y="662"/>
                </a:lnTo>
                <a:lnTo>
                  <a:pt x="1591" y="528"/>
                </a:lnTo>
                <a:lnTo>
                  <a:pt x="2225" y="305"/>
                </a:lnTo>
                <a:lnTo>
                  <a:pt x="2519" y="179"/>
                </a:lnTo>
                <a:lnTo>
                  <a:pt x="2564" y="162"/>
                </a:lnTo>
                <a:lnTo>
                  <a:pt x="2582" y="99"/>
                </a:lnTo>
                <a:lnTo>
                  <a:pt x="2537" y="37"/>
                </a:lnTo>
                <a:lnTo>
                  <a:pt x="243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4" name="Google Shape;714;p17"/>
          <p:cNvSpPr/>
          <p:nvPr/>
        </p:nvSpPr>
        <p:spPr>
          <a:xfrm>
            <a:off x="2539820" y="4831138"/>
            <a:ext cx="133732" cy="42446"/>
          </a:xfrm>
          <a:custGeom>
            <a:avLst/>
            <a:gdLst/>
            <a:ahLst/>
            <a:cxnLst/>
            <a:rect l="l" t="t" r="r" b="b"/>
            <a:pathLst>
              <a:path w="4225" h="1341" extrusionOk="0">
                <a:moveTo>
                  <a:pt x="411" y="1"/>
                </a:moveTo>
                <a:lnTo>
                  <a:pt x="170" y="36"/>
                </a:lnTo>
                <a:lnTo>
                  <a:pt x="9" y="144"/>
                </a:lnTo>
                <a:lnTo>
                  <a:pt x="1" y="233"/>
                </a:lnTo>
                <a:lnTo>
                  <a:pt x="54" y="295"/>
                </a:lnTo>
                <a:lnTo>
                  <a:pt x="99" y="322"/>
                </a:lnTo>
                <a:lnTo>
                  <a:pt x="554" y="519"/>
                </a:lnTo>
                <a:lnTo>
                  <a:pt x="1510" y="876"/>
                </a:lnTo>
                <a:lnTo>
                  <a:pt x="2010" y="1028"/>
                </a:lnTo>
                <a:lnTo>
                  <a:pt x="2465" y="1162"/>
                </a:lnTo>
                <a:lnTo>
                  <a:pt x="3224" y="1313"/>
                </a:lnTo>
                <a:lnTo>
                  <a:pt x="3742" y="1340"/>
                </a:lnTo>
                <a:lnTo>
                  <a:pt x="4001" y="1313"/>
                </a:lnTo>
                <a:lnTo>
                  <a:pt x="4090" y="1296"/>
                </a:lnTo>
                <a:lnTo>
                  <a:pt x="4198" y="1242"/>
                </a:lnTo>
                <a:lnTo>
                  <a:pt x="4224" y="1162"/>
                </a:lnTo>
                <a:lnTo>
                  <a:pt x="4189" y="1081"/>
                </a:lnTo>
                <a:lnTo>
                  <a:pt x="4135" y="1045"/>
                </a:lnTo>
                <a:lnTo>
                  <a:pt x="3974" y="965"/>
                </a:lnTo>
                <a:lnTo>
                  <a:pt x="3555" y="831"/>
                </a:lnTo>
                <a:lnTo>
                  <a:pt x="2840" y="679"/>
                </a:lnTo>
                <a:lnTo>
                  <a:pt x="2385" y="590"/>
                </a:lnTo>
                <a:lnTo>
                  <a:pt x="1894" y="474"/>
                </a:lnTo>
                <a:lnTo>
                  <a:pt x="974" y="197"/>
                </a:lnTo>
                <a:lnTo>
                  <a:pt x="536" y="36"/>
                </a:lnTo>
                <a:lnTo>
                  <a:pt x="41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5" name="Google Shape;715;p17"/>
          <p:cNvSpPr/>
          <p:nvPr/>
        </p:nvSpPr>
        <p:spPr>
          <a:xfrm>
            <a:off x="2959793" y="4953523"/>
            <a:ext cx="184597" cy="39597"/>
          </a:xfrm>
          <a:custGeom>
            <a:avLst/>
            <a:gdLst/>
            <a:ahLst/>
            <a:cxnLst/>
            <a:rect l="l" t="t" r="r" b="b"/>
            <a:pathLst>
              <a:path w="5832" h="1251" extrusionOk="0">
                <a:moveTo>
                  <a:pt x="375" y="0"/>
                </a:moveTo>
                <a:lnTo>
                  <a:pt x="117" y="72"/>
                </a:lnTo>
                <a:lnTo>
                  <a:pt x="18" y="179"/>
                </a:lnTo>
                <a:lnTo>
                  <a:pt x="0" y="250"/>
                </a:lnTo>
                <a:lnTo>
                  <a:pt x="36" y="313"/>
                </a:lnTo>
                <a:lnTo>
                  <a:pt x="134" y="375"/>
                </a:lnTo>
                <a:lnTo>
                  <a:pt x="215" y="393"/>
                </a:lnTo>
                <a:lnTo>
                  <a:pt x="1519" y="661"/>
                </a:lnTo>
                <a:lnTo>
                  <a:pt x="2840" y="902"/>
                </a:lnTo>
                <a:lnTo>
                  <a:pt x="3483" y="1027"/>
                </a:lnTo>
                <a:lnTo>
                  <a:pt x="4492" y="1197"/>
                </a:lnTo>
                <a:lnTo>
                  <a:pt x="5180" y="1251"/>
                </a:lnTo>
                <a:lnTo>
                  <a:pt x="5528" y="1242"/>
                </a:lnTo>
                <a:lnTo>
                  <a:pt x="5617" y="1233"/>
                </a:lnTo>
                <a:lnTo>
                  <a:pt x="5760" y="1179"/>
                </a:lnTo>
                <a:lnTo>
                  <a:pt x="5832" y="1099"/>
                </a:lnTo>
                <a:lnTo>
                  <a:pt x="5805" y="1018"/>
                </a:lnTo>
                <a:lnTo>
                  <a:pt x="5742" y="974"/>
                </a:lnTo>
                <a:lnTo>
                  <a:pt x="5501" y="875"/>
                </a:lnTo>
                <a:lnTo>
                  <a:pt x="4965" y="715"/>
                </a:lnTo>
                <a:lnTo>
                  <a:pt x="4081" y="545"/>
                </a:lnTo>
                <a:lnTo>
                  <a:pt x="3483" y="447"/>
                </a:lnTo>
                <a:lnTo>
                  <a:pt x="2019" y="206"/>
                </a:lnTo>
                <a:lnTo>
                  <a:pt x="536" y="9"/>
                </a:lnTo>
                <a:lnTo>
                  <a:pt x="375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6" name="Google Shape;716;p17"/>
          <p:cNvSpPr/>
          <p:nvPr/>
        </p:nvSpPr>
        <p:spPr>
          <a:xfrm>
            <a:off x="2951881" y="5035492"/>
            <a:ext cx="133732" cy="65299"/>
          </a:xfrm>
          <a:custGeom>
            <a:avLst/>
            <a:gdLst/>
            <a:ahLst/>
            <a:cxnLst/>
            <a:rect l="l" t="t" r="r" b="b"/>
            <a:pathLst>
              <a:path w="4225" h="2063" extrusionOk="0">
                <a:moveTo>
                  <a:pt x="197" y="0"/>
                </a:moveTo>
                <a:lnTo>
                  <a:pt x="36" y="63"/>
                </a:lnTo>
                <a:lnTo>
                  <a:pt x="0" y="170"/>
                </a:lnTo>
                <a:lnTo>
                  <a:pt x="72" y="277"/>
                </a:lnTo>
                <a:lnTo>
                  <a:pt x="152" y="313"/>
                </a:lnTo>
                <a:lnTo>
                  <a:pt x="697" y="509"/>
                </a:lnTo>
                <a:lnTo>
                  <a:pt x="1777" y="857"/>
                </a:lnTo>
                <a:lnTo>
                  <a:pt x="2278" y="1081"/>
                </a:lnTo>
                <a:lnTo>
                  <a:pt x="2706" y="1313"/>
                </a:lnTo>
                <a:lnTo>
                  <a:pt x="3492" y="1795"/>
                </a:lnTo>
                <a:lnTo>
                  <a:pt x="3894" y="2027"/>
                </a:lnTo>
                <a:lnTo>
                  <a:pt x="3992" y="2063"/>
                </a:lnTo>
                <a:lnTo>
                  <a:pt x="4153" y="2036"/>
                </a:lnTo>
                <a:lnTo>
                  <a:pt x="4224" y="1991"/>
                </a:lnTo>
                <a:lnTo>
                  <a:pt x="4224" y="1965"/>
                </a:lnTo>
                <a:lnTo>
                  <a:pt x="4180" y="1795"/>
                </a:lnTo>
                <a:lnTo>
                  <a:pt x="3956" y="1456"/>
                </a:lnTo>
                <a:lnTo>
                  <a:pt x="3608" y="1125"/>
                </a:lnTo>
                <a:lnTo>
                  <a:pt x="3153" y="822"/>
                </a:lnTo>
                <a:lnTo>
                  <a:pt x="2608" y="545"/>
                </a:lnTo>
                <a:lnTo>
                  <a:pt x="2001" y="313"/>
                </a:lnTo>
                <a:lnTo>
                  <a:pt x="1349" y="134"/>
                </a:lnTo>
                <a:lnTo>
                  <a:pt x="661" y="27"/>
                </a:lnTo>
                <a:lnTo>
                  <a:pt x="32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7" name="Google Shape;717;p17"/>
          <p:cNvSpPr/>
          <p:nvPr/>
        </p:nvSpPr>
        <p:spPr>
          <a:xfrm>
            <a:off x="2811995" y="5092839"/>
            <a:ext cx="89038" cy="78910"/>
          </a:xfrm>
          <a:custGeom>
            <a:avLst/>
            <a:gdLst/>
            <a:ahLst/>
            <a:cxnLst/>
            <a:rect l="l" t="t" r="r" b="b"/>
            <a:pathLst>
              <a:path w="2813" h="2493" extrusionOk="0">
                <a:moveTo>
                  <a:pt x="330" y="1"/>
                </a:moveTo>
                <a:lnTo>
                  <a:pt x="98" y="45"/>
                </a:lnTo>
                <a:lnTo>
                  <a:pt x="0" y="126"/>
                </a:lnTo>
                <a:lnTo>
                  <a:pt x="0" y="188"/>
                </a:lnTo>
                <a:lnTo>
                  <a:pt x="18" y="224"/>
                </a:lnTo>
                <a:lnTo>
                  <a:pt x="563" y="849"/>
                </a:lnTo>
                <a:lnTo>
                  <a:pt x="1152" y="1456"/>
                </a:lnTo>
                <a:lnTo>
                  <a:pt x="1402" y="1733"/>
                </a:lnTo>
                <a:lnTo>
                  <a:pt x="1822" y="2153"/>
                </a:lnTo>
                <a:lnTo>
                  <a:pt x="2206" y="2385"/>
                </a:lnTo>
                <a:lnTo>
                  <a:pt x="2447" y="2465"/>
                </a:lnTo>
                <a:lnTo>
                  <a:pt x="2572" y="2492"/>
                </a:lnTo>
                <a:lnTo>
                  <a:pt x="2733" y="2448"/>
                </a:lnTo>
                <a:lnTo>
                  <a:pt x="2795" y="2394"/>
                </a:lnTo>
                <a:lnTo>
                  <a:pt x="2813" y="2358"/>
                </a:lnTo>
                <a:lnTo>
                  <a:pt x="2813" y="2296"/>
                </a:lnTo>
                <a:lnTo>
                  <a:pt x="2786" y="2153"/>
                </a:lnTo>
                <a:lnTo>
                  <a:pt x="2679" y="1948"/>
                </a:lnTo>
                <a:lnTo>
                  <a:pt x="2277" y="1546"/>
                </a:lnTo>
                <a:lnTo>
                  <a:pt x="2000" y="1305"/>
                </a:lnTo>
                <a:lnTo>
                  <a:pt x="1366" y="688"/>
                </a:lnTo>
                <a:lnTo>
                  <a:pt x="670" y="90"/>
                </a:lnTo>
                <a:lnTo>
                  <a:pt x="581" y="37"/>
                </a:lnTo>
                <a:lnTo>
                  <a:pt x="33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8" name="Google Shape;718;p17"/>
          <p:cNvSpPr/>
          <p:nvPr/>
        </p:nvSpPr>
        <p:spPr>
          <a:xfrm>
            <a:off x="3500440" y="5246910"/>
            <a:ext cx="132307" cy="48650"/>
          </a:xfrm>
          <a:custGeom>
            <a:avLst/>
            <a:gdLst/>
            <a:ahLst/>
            <a:cxnLst/>
            <a:rect l="l" t="t" r="r" b="b"/>
            <a:pathLst>
              <a:path w="4180" h="1537" extrusionOk="0">
                <a:moveTo>
                  <a:pt x="358" y="0"/>
                </a:moveTo>
                <a:lnTo>
                  <a:pt x="125" y="36"/>
                </a:lnTo>
                <a:lnTo>
                  <a:pt x="0" y="152"/>
                </a:lnTo>
                <a:lnTo>
                  <a:pt x="18" y="250"/>
                </a:lnTo>
                <a:lnTo>
                  <a:pt x="90" y="313"/>
                </a:lnTo>
                <a:lnTo>
                  <a:pt x="152" y="339"/>
                </a:lnTo>
                <a:lnTo>
                  <a:pt x="1054" y="661"/>
                </a:lnTo>
                <a:lnTo>
                  <a:pt x="2447" y="1143"/>
                </a:lnTo>
                <a:lnTo>
                  <a:pt x="3430" y="1420"/>
                </a:lnTo>
                <a:lnTo>
                  <a:pt x="3939" y="1527"/>
                </a:lnTo>
                <a:lnTo>
                  <a:pt x="4010" y="1536"/>
                </a:lnTo>
                <a:lnTo>
                  <a:pt x="4117" y="1509"/>
                </a:lnTo>
                <a:lnTo>
                  <a:pt x="4180" y="1456"/>
                </a:lnTo>
                <a:lnTo>
                  <a:pt x="4171" y="1384"/>
                </a:lnTo>
                <a:lnTo>
                  <a:pt x="4135" y="1357"/>
                </a:lnTo>
                <a:lnTo>
                  <a:pt x="3742" y="1161"/>
                </a:lnTo>
                <a:lnTo>
                  <a:pt x="2867" y="804"/>
                </a:lnTo>
                <a:lnTo>
                  <a:pt x="1447" y="330"/>
                </a:lnTo>
                <a:lnTo>
                  <a:pt x="501" y="36"/>
                </a:lnTo>
                <a:lnTo>
                  <a:pt x="35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9" name="Google Shape;719;p17"/>
          <p:cNvSpPr/>
          <p:nvPr/>
        </p:nvSpPr>
        <p:spPr>
          <a:xfrm>
            <a:off x="3397298" y="5291282"/>
            <a:ext cx="123825" cy="73782"/>
          </a:xfrm>
          <a:custGeom>
            <a:avLst/>
            <a:gdLst/>
            <a:ahLst/>
            <a:cxnLst/>
            <a:rect l="l" t="t" r="r" b="b"/>
            <a:pathLst>
              <a:path w="3912" h="2331" extrusionOk="0">
                <a:moveTo>
                  <a:pt x="438" y="0"/>
                </a:moveTo>
                <a:lnTo>
                  <a:pt x="188" y="36"/>
                </a:lnTo>
                <a:lnTo>
                  <a:pt x="18" y="143"/>
                </a:lnTo>
                <a:lnTo>
                  <a:pt x="0" y="250"/>
                </a:lnTo>
                <a:lnTo>
                  <a:pt x="54" y="313"/>
                </a:lnTo>
                <a:lnTo>
                  <a:pt x="107" y="339"/>
                </a:lnTo>
                <a:lnTo>
                  <a:pt x="589" y="581"/>
                </a:lnTo>
                <a:lnTo>
                  <a:pt x="1509" y="1090"/>
                </a:lnTo>
                <a:lnTo>
                  <a:pt x="1947" y="1357"/>
                </a:lnTo>
                <a:lnTo>
                  <a:pt x="2313" y="1607"/>
                </a:lnTo>
                <a:lnTo>
                  <a:pt x="2875" y="1991"/>
                </a:lnTo>
                <a:lnTo>
                  <a:pt x="3295" y="2224"/>
                </a:lnTo>
                <a:lnTo>
                  <a:pt x="3545" y="2313"/>
                </a:lnTo>
                <a:lnTo>
                  <a:pt x="3661" y="2331"/>
                </a:lnTo>
                <a:lnTo>
                  <a:pt x="3840" y="2295"/>
                </a:lnTo>
                <a:lnTo>
                  <a:pt x="3902" y="2242"/>
                </a:lnTo>
                <a:lnTo>
                  <a:pt x="3911" y="2206"/>
                </a:lnTo>
                <a:lnTo>
                  <a:pt x="3893" y="2125"/>
                </a:lnTo>
                <a:lnTo>
                  <a:pt x="3822" y="1965"/>
                </a:lnTo>
                <a:lnTo>
                  <a:pt x="3652" y="1741"/>
                </a:lnTo>
                <a:lnTo>
                  <a:pt x="3117" y="1313"/>
                </a:lnTo>
                <a:lnTo>
                  <a:pt x="2715" y="1063"/>
                </a:lnTo>
                <a:lnTo>
                  <a:pt x="2233" y="777"/>
                </a:lnTo>
                <a:lnTo>
                  <a:pt x="1161" y="268"/>
                </a:lnTo>
                <a:lnTo>
                  <a:pt x="572" y="36"/>
                </a:ln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0" name="Google Shape;720;p17"/>
          <p:cNvSpPr/>
          <p:nvPr/>
        </p:nvSpPr>
        <p:spPr>
          <a:xfrm>
            <a:off x="3834203" y="4978833"/>
            <a:ext cx="152945" cy="29722"/>
          </a:xfrm>
          <a:custGeom>
            <a:avLst/>
            <a:gdLst/>
            <a:ahLst/>
            <a:cxnLst/>
            <a:rect l="l" t="t" r="r" b="b"/>
            <a:pathLst>
              <a:path w="4832" h="939" extrusionOk="0">
                <a:moveTo>
                  <a:pt x="1617" y="1"/>
                </a:moveTo>
                <a:lnTo>
                  <a:pt x="1224" y="37"/>
                </a:lnTo>
                <a:lnTo>
                  <a:pt x="947" y="90"/>
                </a:lnTo>
                <a:lnTo>
                  <a:pt x="465" y="242"/>
                </a:lnTo>
                <a:lnTo>
                  <a:pt x="188" y="394"/>
                </a:lnTo>
                <a:lnTo>
                  <a:pt x="63" y="519"/>
                </a:lnTo>
                <a:lnTo>
                  <a:pt x="1" y="653"/>
                </a:lnTo>
                <a:lnTo>
                  <a:pt x="1" y="796"/>
                </a:lnTo>
                <a:lnTo>
                  <a:pt x="36" y="876"/>
                </a:lnTo>
                <a:lnTo>
                  <a:pt x="63" y="912"/>
                </a:lnTo>
                <a:lnTo>
                  <a:pt x="188" y="939"/>
                </a:lnTo>
                <a:lnTo>
                  <a:pt x="331" y="930"/>
                </a:lnTo>
                <a:lnTo>
                  <a:pt x="420" y="885"/>
                </a:lnTo>
                <a:lnTo>
                  <a:pt x="420" y="849"/>
                </a:lnTo>
                <a:lnTo>
                  <a:pt x="412" y="787"/>
                </a:lnTo>
                <a:lnTo>
                  <a:pt x="447" y="689"/>
                </a:lnTo>
                <a:lnTo>
                  <a:pt x="590" y="581"/>
                </a:lnTo>
                <a:lnTo>
                  <a:pt x="921" y="519"/>
                </a:lnTo>
                <a:lnTo>
                  <a:pt x="1367" y="510"/>
                </a:lnTo>
                <a:lnTo>
                  <a:pt x="2653" y="653"/>
                </a:lnTo>
                <a:lnTo>
                  <a:pt x="3269" y="742"/>
                </a:lnTo>
                <a:lnTo>
                  <a:pt x="3519" y="769"/>
                </a:lnTo>
                <a:lnTo>
                  <a:pt x="4028" y="760"/>
                </a:lnTo>
                <a:lnTo>
                  <a:pt x="4475" y="680"/>
                </a:lnTo>
                <a:lnTo>
                  <a:pt x="4716" y="555"/>
                </a:lnTo>
                <a:lnTo>
                  <a:pt x="4814" y="439"/>
                </a:lnTo>
                <a:lnTo>
                  <a:pt x="4832" y="367"/>
                </a:lnTo>
                <a:lnTo>
                  <a:pt x="4832" y="331"/>
                </a:lnTo>
                <a:lnTo>
                  <a:pt x="4751" y="287"/>
                </a:lnTo>
                <a:lnTo>
                  <a:pt x="4689" y="269"/>
                </a:lnTo>
                <a:lnTo>
                  <a:pt x="4234" y="197"/>
                </a:lnTo>
                <a:lnTo>
                  <a:pt x="3242" y="144"/>
                </a:lnTo>
                <a:lnTo>
                  <a:pt x="2769" y="90"/>
                </a:lnTo>
                <a:lnTo>
                  <a:pt x="2376" y="37"/>
                </a:lnTo>
                <a:lnTo>
                  <a:pt x="1617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1" name="Google Shape;721;p17"/>
          <p:cNvSpPr/>
          <p:nvPr/>
        </p:nvSpPr>
        <p:spPr>
          <a:xfrm>
            <a:off x="3939338" y="5264412"/>
            <a:ext cx="124394" cy="30576"/>
          </a:xfrm>
          <a:custGeom>
            <a:avLst/>
            <a:gdLst/>
            <a:ahLst/>
            <a:cxnLst/>
            <a:rect l="l" t="t" r="r" b="b"/>
            <a:pathLst>
              <a:path w="3930" h="966" extrusionOk="0">
                <a:moveTo>
                  <a:pt x="304" y="1"/>
                </a:moveTo>
                <a:lnTo>
                  <a:pt x="126" y="28"/>
                </a:lnTo>
                <a:lnTo>
                  <a:pt x="1" y="108"/>
                </a:lnTo>
                <a:lnTo>
                  <a:pt x="1" y="197"/>
                </a:lnTo>
                <a:lnTo>
                  <a:pt x="72" y="242"/>
                </a:lnTo>
                <a:lnTo>
                  <a:pt x="456" y="394"/>
                </a:lnTo>
                <a:lnTo>
                  <a:pt x="1313" y="706"/>
                </a:lnTo>
                <a:lnTo>
                  <a:pt x="2019" y="876"/>
                </a:lnTo>
                <a:lnTo>
                  <a:pt x="2510" y="947"/>
                </a:lnTo>
                <a:lnTo>
                  <a:pt x="3001" y="965"/>
                </a:lnTo>
                <a:lnTo>
                  <a:pt x="3492" y="921"/>
                </a:lnTo>
                <a:lnTo>
                  <a:pt x="3742" y="867"/>
                </a:lnTo>
                <a:lnTo>
                  <a:pt x="3832" y="840"/>
                </a:lnTo>
                <a:lnTo>
                  <a:pt x="3930" y="742"/>
                </a:lnTo>
                <a:lnTo>
                  <a:pt x="3930" y="635"/>
                </a:lnTo>
                <a:lnTo>
                  <a:pt x="3832" y="537"/>
                </a:lnTo>
                <a:lnTo>
                  <a:pt x="3742" y="510"/>
                </a:lnTo>
                <a:lnTo>
                  <a:pt x="3367" y="429"/>
                </a:lnTo>
                <a:lnTo>
                  <a:pt x="2635" y="367"/>
                </a:lnTo>
                <a:lnTo>
                  <a:pt x="2233" y="340"/>
                </a:lnTo>
                <a:lnTo>
                  <a:pt x="1751" y="304"/>
                </a:lnTo>
                <a:lnTo>
                  <a:pt x="822" y="153"/>
                </a:lnTo>
                <a:lnTo>
                  <a:pt x="403" y="28"/>
                </a:lnTo>
                <a:lnTo>
                  <a:pt x="304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2" name="Google Shape;722;p17"/>
          <p:cNvSpPr/>
          <p:nvPr/>
        </p:nvSpPr>
        <p:spPr>
          <a:xfrm>
            <a:off x="3360840" y="5112942"/>
            <a:ext cx="150381" cy="28582"/>
          </a:xfrm>
          <a:custGeom>
            <a:avLst/>
            <a:gdLst/>
            <a:ahLst/>
            <a:cxnLst/>
            <a:rect l="l" t="t" r="r" b="b"/>
            <a:pathLst>
              <a:path w="4751" h="903" extrusionOk="0">
                <a:moveTo>
                  <a:pt x="420" y="0"/>
                </a:moveTo>
                <a:lnTo>
                  <a:pt x="241" y="9"/>
                </a:lnTo>
                <a:lnTo>
                  <a:pt x="71" y="72"/>
                </a:lnTo>
                <a:lnTo>
                  <a:pt x="9" y="143"/>
                </a:lnTo>
                <a:lnTo>
                  <a:pt x="0" y="224"/>
                </a:lnTo>
                <a:lnTo>
                  <a:pt x="27" y="304"/>
                </a:lnTo>
                <a:lnTo>
                  <a:pt x="152" y="402"/>
                </a:lnTo>
                <a:lnTo>
                  <a:pt x="304" y="447"/>
                </a:lnTo>
                <a:lnTo>
                  <a:pt x="1268" y="625"/>
                </a:lnTo>
                <a:lnTo>
                  <a:pt x="2858" y="840"/>
                </a:lnTo>
                <a:lnTo>
                  <a:pt x="3920" y="902"/>
                </a:lnTo>
                <a:lnTo>
                  <a:pt x="4429" y="884"/>
                </a:lnTo>
                <a:lnTo>
                  <a:pt x="4536" y="875"/>
                </a:lnTo>
                <a:lnTo>
                  <a:pt x="4697" y="813"/>
                </a:lnTo>
                <a:lnTo>
                  <a:pt x="4751" y="715"/>
                </a:lnTo>
                <a:lnTo>
                  <a:pt x="4679" y="625"/>
                </a:lnTo>
                <a:lnTo>
                  <a:pt x="4590" y="590"/>
                </a:lnTo>
                <a:lnTo>
                  <a:pt x="4144" y="456"/>
                </a:lnTo>
                <a:lnTo>
                  <a:pt x="3126" y="250"/>
                </a:lnTo>
                <a:lnTo>
                  <a:pt x="1474" y="72"/>
                </a:lnTo>
                <a:lnTo>
                  <a:pt x="42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3" name="Google Shape;723;p17"/>
          <p:cNvSpPr/>
          <p:nvPr/>
        </p:nvSpPr>
        <p:spPr>
          <a:xfrm>
            <a:off x="3617729" y="5016432"/>
            <a:ext cx="98408" cy="54316"/>
          </a:xfrm>
          <a:custGeom>
            <a:avLst/>
            <a:gdLst/>
            <a:ahLst/>
            <a:cxnLst/>
            <a:rect l="l" t="t" r="r" b="b"/>
            <a:pathLst>
              <a:path w="3109" h="1716" extrusionOk="0">
                <a:moveTo>
                  <a:pt x="125" y="1"/>
                </a:moveTo>
                <a:lnTo>
                  <a:pt x="27" y="27"/>
                </a:lnTo>
                <a:lnTo>
                  <a:pt x="0" y="63"/>
                </a:lnTo>
                <a:lnTo>
                  <a:pt x="9" y="81"/>
                </a:lnTo>
                <a:lnTo>
                  <a:pt x="242" y="349"/>
                </a:lnTo>
                <a:lnTo>
                  <a:pt x="634" y="733"/>
                </a:lnTo>
                <a:lnTo>
                  <a:pt x="938" y="974"/>
                </a:lnTo>
                <a:lnTo>
                  <a:pt x="1117" y="1090"/>
                </a:lnTo>
                <a:lnTo>
                  <a:pt x="1295" y="1197"/>
                </a:lnTo>
                <a:lnTo>
                  <a:pt x="1679" y="1385"/>
                </a:lnTo>
                <a:lnTo>
                  <a:pt x="2099" y="1537"/>
                </a:lnTo>
                <a:lnTo>
                  <a:pt x="2563" y="1662"/>
                </a:lnTo>
                <a:lnTo>
                  <a:pt x="2831" y="1715"/>
                </a:lnTo>
                <a:lnTo>
                  <a:pt x="2956" y="1715"/>
                </a:lnTo>
                <a:lnTo>
                  <a:pt x="3090" y="1644"/>
                </a:lnTo>
                <a:lnTo>
                  <a:pt x="3108" y="1581"/>
                </a:lnTo>
                <a:lnTo>
                  <a:pt x="3072" y="1554"/>
                </a:lnTo>
                <a:lnTo>
                  <a:pt x="2778" y="1358"/>
                </a:lnTo>
                <a:lnTo>
                  <a:pt x="2126" y="1001"/>
                </a:lnTo>
                <a:lnTo>
                  <a:pt x="1769" y="831"/>
                </a:lnTo>
                <a:lnTo>
                  <a:pt x="1358" y="635"/>
                </a:lnTo>
                <a:lnTo>
                  <a:pt x="554" y="251"/>
                </a:lnTo>
                <a:lnTo>
                  <a:pt x="197" y="27"/>
                </a:lnTo>
                <a:lnTo>
                  <a:pt x="12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4" name="Google Shape;724;p17"/>
          <p:cNvSpPr/>
          <p:nvPr/>
        </p:nvSpPr>
        <p:spPr>
          <a:xfrm>
            <a:off x="2638721" y="5357674"/>
            <a:ext cx="198176" cy="69825"/>
          </a:xfrm>
          <a:custGeom>
            <a:avLst/>
            <a:gdLst/>
            <a:ahLst/>
            <a:cxnLst/>
            <a:rect l="l" t="t" r="r" b="b"/>
            <a:pathLst>
              <a:path w="6261" h="2206" extrusionOk="0">
                <a:moveTo>
                  <a:pt x="367" y="0"/>
                </a:moveTo>
                <a:lnTo>
                  <a:pt x="108" y="72"/>
                </a:lnTo>
                <a:lnTo>
                  <a:pt x="19" y="179"/>
                </a:lnTo>
                <a:lnTo>
                  <a:pt x="1" y="250"/>
                </a:lnTo>
                <a:lnTo>
                  <a:pt x="46" y="331"/>
                </a:lnTo>
                <a:lnTo>
                  <a:pt x="135" y="393"/>
                </a:lnTo>
                <a:lnTo>
                  <a:pt x="206" y="420"/>
                </a:lnTo>
                <a:lnTo>
                  <a:pt x="1555" y="866"/>
                </a:lnTo>
                <a:lnTo>
                  <a:pt x="3582" y="1581"/>
                </a:lnTo>
                <a:lnTo>
                  <a:pt x="4975" y="2009"/>
                </a:lnTo>
                <a:lnTo>
                  <a:pt x="5698" y="2188"/>
                </a:lnTo>
                <a:lnTo>
                  <a:pt x="5814" y="2206"/>
                </a:lnTo>
                <a:lnTo>
                  <a:pt x="6047" y="2188"/>
                </a:lnTo>
                <a:lnTo>
                  <a:pt x="6216" y="2108"/>
                </a:lnTo>
                <a:lnTo>
                  <a:pt x="6261" y="2027"/>
                </a:lnTo>
                <a:lnTo>
                  <a:pt x="6234" y="1965"/>
                </a:lnTo>
                <a:lnTo>
                  <a:pt x="6189" y="1938"/>
                </a:lnTo>
                <a:lnTo>
                  <a:pt x="5939" y="1768"/>
                </a:lnTo>
                <a:lnTo>
                  <a:pt x="5368" y="1447"/>
                </a:lnTo>
                <a:lnTo>
                  <a:pt x="4725" y="1161"/>
                </a:lnTo>
                <a:lnTo>
                  <a:pt x="4019" y="902"/>
                </a:lnTo>
                <a:lnTo>
                  <a:pt x="2885" y="554"/>
                </a:lnTo>
                <a:lnTo>
                  <a:pt x="1314" y="179"/>
                </a:lnTo>
                <a:lnTo>
                  <a:pt x="537" y="18"/>
                </a:lnTo>
                <a:lnTo>
                  <a:pt x="36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5" name="Google Shape;725;p17"/>
          <p:cNvSpPr/>
          <p:nvPr/>
        </p:nvSpPr>
        <p:spPr>
          <a:xfrm>
            <a:off x="4327947" y="5285617"/>
            <a:ext cx="142500" cy="29152"/>
          </a:xfrm>
          <a:custGeom>
            <a:avLst/>
            <a:gdLst/>
            <a:ahLst/>
            <a:cxnLst/>
            <a:rect l="l" t="t" r="r" b="b"/>
            <a:pathLst>
              <a:path w="4502" h="921" extrusionOk="0">
                <a:moveTo>
                  <a:pt x="259" y="0"/>
                </a:moveTo>
                <a:lnTo>
                  <a:pt x="54" y="72"/>
                </a:lnTo>
                <a:lnTo>
                  <a:pt x="0" y="188"/>
                </a:lnTo>
                <a:lnTo>
                  <a:pt x="108" y="304"/>
                </a:lnTo>
                <a:lnTo>
                  <a:pt x="233" y="340"/>
                </a:lnTo>
                <a:lnTo>
                  <a:pt x="1197" y="536"/>
                </a:lnTo>
                <a:lnTo>
                  <a:pt x="2715" y="795"/>
                </a:lnTo>
                <a:lnTo>
                  <a:pt x="3742" y="902"/>
                </a:lnTo>
                <a:lnTo>
                  <a:pt x="4260" y="920"/>
                </a:lnTo>
                <a:lnTo>
                  <a:pt x="4349" y="920"/>
                </a:lnTo>
                <a:lnTo>
                  <a:pt x="4465" y="867"/>
                </a:lnTo>
                <a:lnTo>
                  <a:pt x="4501" y="795"/>
                </a:lnTo>
                <a:lnTo>
                  <a:pt x="4448" y="724"/>
                </a:lnTo>
                <a:lnTo>
                  <a:pt x="4385" y="697"/>
                </a:lnTo>
                <a:lnTo>
                  <a:pt x="3939" y="563"/>
                </a:lnTo>
                <a:lnTo>
                  <a:pt x="2974" y="358"/>
                </a:lnTo>
                <a:lnTo>
                  <a:pt x="1420" y="126"/>
                </a:lnTo>
                <a:lnTo>
                  <a:pt x="411" y="9"/>
                </a:lnTo>
                <a:lnTo>
                  <a:pt x="25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6" name="Google Shape;726;p17"/>
          <p:cNvSpPr/>
          <p:nvPr/>
        </p:nvSpPr>
        <p:spPr>
          <a:xfrm>
            <a:off x="4360450" y="4965857"/>
            <a:ext cx="119583" cy="25164"/>
          </a:xfrm>
          <a:custGeom>
            <a:avLst/>
            <a:gdLst/>
            <a:ahLst/>
            <a:cxnLst/>
            <a:rect l="l" t="t" r="r" b="b"/>
            <a:pathLst>
              <a:path w="3778" h="795" extrusionOk="0">
                <a:moveTo>
                  <a:pt x="313" y="0"/>
                </a:moveTo>
                <a:lnTo>
                  <a:pt x="99" y="72"/>
                </a:lnTo>
                <a:lnTo>
                  <a:pt x="0" y="170"/>
                </a:lnTo>
                <a:lnTo>
                  <a:pt x="63" y="277"/>
                </a:lnTo>
                <a:lnTo>
                  <a:pt x="179" y="322"/>
                </a:lnTo>
                <a:lnTo>
                  <a:pt x="992" y="509"/>
                </a:lnTo>
                <a:lnTo>
                  <a:pt x="2331" y="741"/>
                </a:lnTo>
                <a:lnTo>
                  <a:pt x="3233" y="795"/>
                </a:lnTo>
                <a:lnTo>
                  <a:pt x="3671" y="759"/>
                </a:lnTo>
                <a:lnTo>
                  <a:pt x="3742" y="741"/>
                </a:lnTo>
                <a:lnTo>
                  <a:pt x="3778" y="661"/>
                </a:lnTo>
                <a:lnTo>
                  <a:pt x="3733" y="634"/>
                </a:lnTo>
                <a:lnTo>
                  <a:pt x="3421" y="482"/>
                </a:lnTo>
                <a:lnTo>
                  <a:pt x="2644" y="268"/>
                </a:lnTo>
                <a:lnTo>
                  <a:pt x="1295" y="81"/>
                </a:lnTo>
                <a:lnTo>
                  <a:pt x="438" y="9"/>
                </a:lnTo>
                <a:lnTo>
                  <a:pt x="313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7" name="Google Shape;727;p17"/>
          <p:cNvSpPr/>
          <p:nvPr/>
        </p:nvSpPr>
        <p:spPr>
          <a:xfrm>
            <a:off x="4725576" y="5003139"/>
            <a:ext cx="147311" cy="26620"/>
          </a:xfrm>
          <a:custGeom>
            <a:avLst/>
            <a:gdLst/>
            <a:ahLst/>
            <a:cxnLst/>
            <a:rect l="l" t="t" r="r" b="b"/>
            <a:pathLst>
              <a:path w="4654" h="841" extrusionOk="0">
                <a:moveTo>
                  <a:pt x="63" y="1"/>
                </a:moveTo>
                <a:lnTo>
                  <a:pt x="1" y="28"/>
                </a:lnTo>
                <a:lnTo>
                  <a:pt x="1" y="55"/>
                </a:lnTo>
                <a:lnTo>
                  <a:pt x="28" y="63"/>
                </a:lnTo>
                <a:lnTo>
                  <a:pt x="242" y="180"/>
                </a:lnTo>
                <a:lnTo>
                  <a:pt x="644" y="385"/>
                </a:lnTo>
                <a:lnTo>
                  <a:pt x="894" y="474"/>
                </a:lnTo>
                <a:lnTo>
                  <a:pt x="1197" y="564"/>
                </a:lnTo>
                <a:lnTo>
                  <a:pt x="1832" y="689"/>
                </a:lnTo>
                <a:lnTo>
                  <a:pt x="2171" y="733"/>
                </a:lnTo>
                <a:lnTo>
                  <a:pt x="2760" y="814"/>
                </a:lnTo>
                <a:lnTo>
                  <a:pt x="3671" y="840"/>
                </a:lnTo>
                <a:lnTo>
                  <a:pt x="4252" y="787"/>
                </a:lnTo>
                <a:lnTo>
                  <a:pt x="4528" y="715"/>
                </a:lnTo>
                <a:lnTo>
                  <a:pt x="4600" y="698"/>
                </a:lnTo>
                <a:lnTo>
                  <a:pt x="4653" y="635"/>
                </a:lnTo>
                <a:lnTo>
                  <a:pt x="4627" y="564"/>
                </a:lnTo>
                <a:lnTo>
                  <a:pt x="4537" y="510"/>
                </a:lnTo>
                <a:lnTo>
                  <a:pt x="4475" y="492"/>
                </a:lnTo>
                <a:lnTo>
                  <a:pt x="3939" y="412"/>
                </a:lnTo>
                <a:lnTo>
                  <a:pt x="2814" y="358"/>
                </a:lnTo>
                <a:lnTo>
                  <a:pt x="2260" y="305"/>
                </a:lnTo>
                <a:lnTo>
                  <a:pt x="1733" y="242"/>
                </a:lnTo>
                <a:lnTo>
                  <a:pt x="617" y="99"/>
                </a:lnTo>
                <a:lnTo>
                  <a:pt x="12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8" name="Google Shape;728;p17"/>
          <p:cNvSpPr/>
          <p:nvPr/>
        </p:nvSpPr>
        <p:spPr>
          <a:xfrm>
            <a:off x="4797924" y="5355148"/>
            <a:ext cx="188016" cy="21207"/>
          </a:xfrm>
          <a:custGeom>
            <a:avLst/>
            <a:gdLst/>
            <a:ahLst/>
            <a:cxnLst/>
            <a:rect l="l" t="t" r="r" b="b"/>
            <a:pathLst>
              <a:path w="5940" h="670" extrusionOk="0">
                <a:moveTo>
                  <a:pt x="322" y="0"/>
                </a:moveTo>
                <a:lnTo>
                  <a:pt x="180" y="9"/>
                </a:lnTo>
                <a:lnTo>
                  <a:pt x="28" y="81"/>
                </a:lnTo>
                <a:lnTo>
                  <a:pt x="1" y="197"/>
                </a:lnTo>
                <a:lnTo>
                  <a:pt x="117" y="295"/>
                </a:lnTo>
                <a:lnTo>
                  <a:pt x="233" y="331"/>
                </a:lnTo>
                <a:lnTo>
                  <a:pt x="822" y="438"/>
                </a:lnTo>
                <a:lnTo>
                  <a:pt x="2269" y="607"/>
                </a:lnTo>
                <a:lnTo>
                  <a:pt x="3814" y="670"/>
                </a:lnTo>
                <a:lnTo>
                  <a:pt x="4903" y="616"/>
                </a:lnTo>
                <a:lnTo>
                  <a:pt x="5555" y="527"/>
                </a:lnTo>
                <a:lnTo>
                  <a:pt x="5841" y="465"/>
                </a:lnTo>
                <a:lnTo>
                  <a:pt x="5895" y="447"/>
                </a:lnTo>
                <a:lnTo>
                  <a:pt x="5939" y="393"/>
                </a:lnTo>
                <a:lnTo>
                  <a:pt x="5895" y="313"/>
                </a:lnTo>
                <a:lnTo>
                  <a:pt x="5796" y="277"/>
                </a:lnTo>
                <a:lnTo>
                  <a:pt x="5484" y="224"/>
                </a:lnTo>
                <a:lnTo>
                  <a:pt x="4850" y="179"/>
                </a:lnTo>
                <a:lnTo>
                  <a:pt x="3868" y="161"/>
                </a:lnTo>
                <a:lnTo>
                  <a:pt x="3225" y="152"/>
                </a:lnTo>
                <a:lnTo>
                  <a:pt x="1769" y="72"/>
                </a:lnTo>
                <a:lnTo>
                  <a:pt x="32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9" name="Google Shape;729;p17"/>
          <p:cNvSpPr/>
          <p:nvPr/>
        </p:nvSpPr>
        <p:spPr>
          <a:xfrm>
            <a:off x="5313158" y="5011336"/>
            <a:ext cx="118444" cy="24626"/>
          </a:xfrm>
          <a:custGeom>
            <a:avLst/>
            <a:gdLst/>
            <a:ahLst/>
            <a:cxnLst/>
            <a:rect l="l" t="t" r="r" b="b"/>
            <a:pathLst>
              <a:path w="3742" h="778" extrusionOk="0">
                <a:moveTo>
                  <a:pt x="295" y="1"/>
                </a:moveTo>
                <a:lnTo>
                  <a:pt x="98" y="55"/>
                </a:lnTo>
                <a:lnTo>
                  <a:pt x="0" y="153"/>
                </a:lnTo>
                <a:lnTo>
                  <a:pt x="54" y="260"/>
                </a:lnTo>
                <a:lnTo>
                  <a:pt x="170" y="296"/>
                </a:lnTo>
                <a:lnTo>
                  <a:pt x="563" y="394"/>
                </a:lnTo>
                <a:lnTo>
                  <a:pt x="1402" y="590"/>
                </a:lnTo>
                <a:lnTo>
                  <a:pt x="2286" y="724"/>
                </a:lnTo>
                <a:lnTo>
                  <a:pt x="3188" y="778"/>
                </a:lnTo>
                <a:lnTo>
                  <a:pt x="3635" y="760"/>
                </a:lnTo>
                <a:lnTo>
                  <a:pt x="3706" y="742"/>
                </a:lnTo>
                <a:lnTo>
                  <a:pt x="3742" y="671"/>
                </a:lnTo>
                <a:lnTo>
                  <a:pt x="3697" y="635"/>
                </a:lnTo>
                <a:lnTo>
                  <a:pt x="3367" y="492"/>
                </a:lnTo>
                <a:lnTo>
                  <a:pt x="2590" y="278"/>
                </a:lnTo>
                <a:lnTo>
                  <a:pt x="1277" y="72"/>
                </a:lnTo>
                <a:lnTo>
                  <a:pt x="41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0" name="Google Shape;730;p17"/>
          <p:cNvSpPr/>
          <p:nvPr/>
        </p:nvSpPr>
        <p:spPr>
          <a:xfrm>
            <a:off x="5620083" y="5079475"/>
            <a:ext cx="100370" cy="40705"/>
          </a:xfrm>
          <a:custGeom>
            <a:avLst/>
            <a:gdLst/>
            <a:ahLst/>
            <a:cxnLst/>
            <a:rect l="l" t="t" r="r" b="b"/>
            <a:pathLst>
              <a:path w="3171" h="1286" extrusionOk="0">
                <a:moveTo>
                  <a:pt x="456" y="0"/>
                </a:moveTo>
                <a:lnTo>
                  <a:pt x="188" y="36"/>
                </a:lnTo>
                <a:lnTo>
                  <a:pt x="18" y="152"/>
                </a:lnTo>
                <a:lnTo>
                  <a:pt x="0" y="250"/>
                </a:lnTo>
                <a:lnTo>
                  <a:pt x="63" y="313"/>
                </a:lnTo>
                <a:lnTo>
                  <a:pt x="116" y="348"/>
                </a:lnTo>
                <a:lnTo>
                  <a:pt x="804" y="652"/>
                </a:lnTo>
                <a:lnTo>
                  <a:pt x="1518" y="947"/>
                </a:lnTo>
                <a:lnTo>
                  <a:pt x="1822" y="1072"/>
                </a:lnTo>
                <a:lnTo>
                  <a:pt x="2322" y="1232"/>
                </a:lnTo>
                <a:lnTo>
                  <a:pt x="2688" y="1286"/>
                </a:lnTo>
                <a:lnTo>
                  <a:pt x="2885" y="1286"/>
                </a:lnTo>
                <a:lnTo>
                  <a:pt x="3019" y="1277"/>
                </a:lnTo>
                <a:lnTo>
                  <a:pt x="3144" y="1206"/>
                </a:lnTo>
                <a:lnTo>
                  <a:pt x="3170" y="1143"/>
                </a:lnTo>
                <a:lnTo>
                  <a:pt x="3161" y="1107"/>
                </a:lnTo>
                <a:lnTo>
                  <a:pt x="3099" y="1018"/>
                </a:lnTo>
                <a:lnTo>
                  <a:pt x="2894" y="857"/>
                </a:lnTo>
                <a:lnTo>
                  <a:pt x="2447" y="661"/>
                </a:lnTo>
                <a:lnTo>
                  <a:pt x="2126" y="545"/>
                </a:lnTo>
                <a:lnTo>
                  <a:pt x="1375" y="277"/>
                </a:lnTo>
                <a:lnTo>
                  <a:pt x="599" y="36"/>
                </a:lnTo>
                <a:lnTo>
                  <a:pt x="45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1" name="Google Shape;731;p17"/>
          <p:cNvSpPr/>
          <p:nvPr/>
        </p:nvSpPr>
        <p:spPr>
          <a:xfrm>
            <a:off x="5309487" y="5121568"/>
            <a:ext cx="87931" cy="58557"/>
          </a:xfrm>
          <a:custGeom>
            <a:avLst/>
            <a:gdLst/>
            <a:ahLst/>
            <a:cxnLst/>
            <a:rect l="l" t="t" r="r" b="b"/>
            <a:pathLst>
              <a:path w="2778" h="1850" extrusionOk="0">
                <a:moveTo>
                  <a:pt x="357" y="1"/>
                </a:moveTo>
                <a:lnTo>
                  <a:pt x="134" y="36"/>
                </a:lnTo>
                <a:lnTo>
                  <a:pt x="27" y="108"/>
                </a:lnTo>
                <a:lnTo>
                  <a:pt x="0" y="170"/>
                </a:lnTo>
                <a:lnTo>
                  <a:pt x="18" y="206"/>
                </a:lnTo>
                <a:lnTo>
                  <a:pt x="89" y="358"/>
                </a:lnTo>
                <a:lnTo>
                  <a:pt x="286" y="653"/>
                </a:lnTo>
                <a:lnTo>
                  <a:pt x="536" y="929"/>
                </a:lnTo>
                <a:lnTo>
                  <a:pt x="857" y="1188"/>
                </a:lnTo>
                <a:lnTo>
                  <a:pt x="1045" y="1313"/>
                </a:lnTo>
                <a:lnTo>
                  <a:pt x="1340" y="1501"/>
                </a:lnTo>
                <a:lnTo>
                  <a:pt x="1983" y="1778"/>
                </a:lnTo>
                <a:lnTo>
                  <a:pt x="2331" y="1849"/>
                </a:lnTo>
                <a:lnTo>
                  <a:pt x="2572" y="1849"/>
                </a:lnTo>
                <a:lnTo>
                  <a:pt x="2679" y="1822"/>
                </a:lnTo>
                <a:lnTo>
                  <a:pt x="2760" y="1804"/>
                </a:lnTo>
                <a:lnTo>
                  <a:pt x="2777" y="1769"/>
                </a:lnTo>
                <a:lnTo>
                  <a:pt x="2768" y="1715"/>
                </a:lnTo>
                <a:lnTo>
                  <a:pt x="2715" y="1626"/>
                </a:lnTo>
                <a:lnTo>
                  <a:pt x="2554" y="1492"/>
                </a:lnTo>
                <a:lnTo>
                  <a:pt x="2072" y="1251"/>
                </a:lnTo>
                <a:lnTo>
                  <a:pt x="1786" y="1117"/>
                </a:lnTo>
                <a:lnTo>
                  <a:pt x="1420" y="894"/>
                </a:lnTo>
                <a:lnTo>
                  <a:pt x="974" y="519"/>
                </a:lnTo>
                <a:lnTo>
                  <a:pt x="741" y="251"/>
                </a:lnTo>
                <a:lnTo>
                  <a:pt x="643" y="117"/>
                </a:lnTo>
                <a:lnTo>
                  <a:pt x="581" y="54"/>
                </a:lnTo>
                <a:lnTo>
                  <a:pt x="357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2" name="Google Shape;732;p17"/>
          <p:cNvSpPr/>
          <p:nvPr/>
        </p:nvSpPr>
        <p:spPr>
          <a:xfrm>
            <a:off x="4989269" y="5136253"/>
            <a:ext cx="110847" cy="50644"/>
          </a:xfrm>
          <a:custGeom>
            <a:avLst/>
            <a:gdLst/>
            <a:ahLst/>
            <a:cxnLst/>
            <a:rect l="l" t="t" r="r" b="b"/>
            <a:pathLst>
              <a:path w="3502" h="1600" extrusionOk="0">
                <a:moveTo>
                  <a:pt x="510" y="1"/>
                </a:moveTo>
                <a:lnTo>
                  <a:pt x="259" y="28"/>
                </a:lnTo>
                <a:lnTo>
                  <a:pt x="81" y="108"/>
                </a:lnTo>
                <a:lnTo>
                  <a:pt x="9" y="189"/>
                </a:lnTo>
                <a:lnTo>
                  <a:pt x="1" y="260"/>
                </a:lnTo>
                <a:lnTo>
                  <a:pt x="63" y="340"/>
                </a:lnTo>
                <a:lnTo>
                  <a:pt x="134" y="376"/>
                </a:lnTo>
                <a:lnTo>
                  <a:pt x="974" y="715"/>
                </a:lnTo>
                <a:lnTo>
                  <a:pt x="1787" y="1073"/>
                </a:lnTo>
                <a:lnTo>
                  <a:pt x="2135" y="1224"/>
                </a:lnTo>
                <a:lnTo>
                  <a:pt x="2858" y="1492"/>
                </a:lnTo>
                <a:lnTo>
                  <a:pt x="3278" y="1591"/>
                </a:lnTo>
                <a:lnTo>
                  <a:pt x="3385" y="1599"/>
                </a:lnTo>
                <a:lnTo>
                  <a:pt x="3483" y="1537"/>
                </a:lnTo>
                <a:lnTo>
                  <a:pt x="3501" y="1483"/>
                </a:lnTo>
                <a:lnTo>
                  <a:pt x="3474" y="1465"/>
                </a:lnTo>
                <a:lnTo>
                  <a:pt x="3358" y="1358"/>
                </a:lnTo>
                <a:lnTo>
                  <a:pt x="3081" y="1171"/>
                </a:lnTo>
                <a:lnTo>
                  <a:pt x="2590" y="921"/>
                </a:lnTo>
                <a:lnTo>
                  <a:pt x="2233" y="769"/>
                </a:lnTo>
                <a:lnTo>
                  <a:pt x="1483" y="421"/>
                </a:lnTo>
                <a:lnTo>
                  <a:pt x="751" y="63"/>
                </a:lnTo>
                <a:lnTo>
                  <a:pt x="670" y="28"/>
                </a:lnTo>
                <a:lnTo>
                  <a:pt x="51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3" name="Google Shape;733;p17"/>
          <p:cNvSpPr/>
          <p:nvPr/>
        </p:nvSpPr>
        <p:spPr>
          <a:xfrm>
            <a:off x="4623289" y="5085394"/>
            <a:ext cx="98661" cy="38205"/>
          </a:xfrm>
          <a:custGeom>
            <a:avLst/>
            <a:gdLst/>
            <a:ahLst/>
            <a:cxnLst/>
            <a:rect l="l" t="t" r="r" b="b"/>
            <a:pathLst>
              <a:path w="3117" h="1207" extrusionOk="0">
                <a:moveTo>
                  <a:pt x="447" y="1"/>
                </a:moveTo>
                <a:lnTo>
                  <a:pt x="179" y="36"/>
                </a:lnTo>
                <a:lnTo>
                  <a:pt x="9" y="143"/>
                </a:lnTo>
                <a:lnTo>
                  <a:pt x="0" y="251"/>
                </a:lnTo>
                <a:lnTo>
                  <a:pt x="54" y="313"/>
                </a:lnTo>
                <a:lnTo>
                  <a:pt x="116" y="340"/>
                </a:lnTo>
                <a:lnTo>
                  <a:pt x="768" y="599"/>
                </a:lnTo>
                <a:lnTo>
                  <a:pt x="1429" y="849"/>
                </a:lnTo>
                <a:lnTo>
                  <a:pt x="1733" y="974"/>
                </a:lnTo>
                <a:lnTo>
                  <a:pt x="2054" y="1081"/>
                </a:lnTo>
                <a:lnTo>
                  <a:pt x="2456" y="1161"/>
                </a:lnTo>
                <a:lnTo>
                  <a:pt x="2876" y="1206"/>
                </a:lnTo>
                <a:lnTo>
                  <a:pt x="2983" y="1206"/>
                </a:lnTo>
                <a:lnTo>
                  <a:pt x="3108" y="1144"/>
                </a:lnTo>
                <a:lnTo>
                  <a:pt x="3117" y="1090"/>
                </a:lnTo>
                <a:lnTo>
                  <a:pt x="3090" y="1063"/>
                </a:lnTo>
                <a:lnTo>
                  <a:pt x="2902" y="903"/>
                </a:lnTo>
                <a:lnTo>
                  <a:pt x="2679" y="760"/>
                </a:lnTo>
                <a:lnTo>
                  <a:pt x="2376" y="626"/>
                </a:lnTo>
                <a:lnTo>
                  <a:pt x="2045" y="519"/>
                </a:lnTo>
                <a:lnTo>
                  <a:pt x="1322" y="268"/>
                </a:lnTo>
                <a:lnTo>
                  <a:pt x="590" y="27"/>
                </a:lnTo>
                <a:lnTo>
                  <a:pt x="447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4" name="Google Shape;734;p17"/>
          <p:cNvSpPr/>
          <p:nvPr/>
        </p:nvSpPr>
        <p:spPr>
          <a:xfrm>
            <a:off x="5562704" y="4985922"/>
            <a:ext cx="141360" cy="28867"/>
          </a:xfrm>
          <a:custGeom>
            <a:avLst/>
            <a:gdLst/>
            <a:ahLst/>
            <a:cxnLst/>
            <a:rect l="l" t="t" r="r" b="b"/>
            <a:pathLst>
              <a:path w="4466" h="912" extrusionOk="0">
                <a:moveTo>
                  <a:pt x="1340" y="0"/>
                </a:moveTo>
                <a:lnTo>
                  <a:pt x="724" y="45"/>
                </a:lnTo>
                <a:lnTo>
                  <a:pt x="331" y="152"/>
                </a:lnTo>
                <a:lnTo>
                  <a:pt x="108" y="268"/>
                </a:lnTo>
                <a:lnTo>
                  <a:pt x="9" y="349"/>
                </a:lnTo>
                <a:lnTo>
                  <a:pt x="0" y="366"/>
                </a:lnTo>
                <a:lnTo>
                  <a:pt x="27" y="393"/>
                </a:lnTo>
                <a:lnTo>
                  <a:pt x="242" y="500"/>
                </a:lnTo>
                <a:lnTo>
                  <a:pt x="724" y="616"/>
                </a:lnTo>
                <a:lnTo>
                  <a:pt x="1519" y="679"/>
                </a:lnTo>
                <a:lnTo>
                  <a:pt x="2099" y="715"/>
                </a:lnTo>
                <a:lnTo>
                  <a:pt x="2626" y="786"/>
                </a:lnTo>
                <a:lnTo>
                  <a:pt x="3403" y="902"/>
                </a:lnTo>
                <a:lnTo>
                  <a:pt x="3930" y="911"/>
                </a:lnTo>
                <a:lnTo>
                  <a:pt x="4198" y="875"/>
                </a:lnTo>
                <a:lnTo>
                  <a:pt x="4323" y="849"/>
                </a:lnTo>
                <a:lnTo>
                  <a:pt x="4439" y="759"/>
                </a:lnTo>
                <a:lnTo>
                  <a:pt x="4465" y="697"/>
                </a:lnTo>
                <a:lnTo>
                  <a:pt x="4439" y="661"/>
                </a:lnTo>
                <a:lnTo>
                  <a:pt x="4376" y="581"/>
                </a:lnTo>
                <a:lnTo>
                  <a:pt x="4198" y="438"/>
                </a:lnTo>
                <a:lnTo>
                  <a:pt x="3858" y="286"/>
                </a:lnTo>
                <a:lnTo>
                  <a:pt x="3278" y="161"/>
                </a:lnTo>
                <a:lnTo>
                  <a:pt x="2635" y="81"/>
                </a:lnTo>
                <a:lnTo>
                  <a:pt x="2322" y="63"/>
                </a:lnTo>
                <a:lnTo>
                  <a:pt x="1992" y="36"/>
                </a:lnTo>
                <a:lnTo>
                  <a:pt x="134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5" name="Google Shape;735;p17"/>
          <p:cNvSpPr/>
          <p:nvPr/>
        </p:nvSpPr>
        <p:spPr>
          <a:xfrm>
            <a:off x="6073951" y="5094730"/>
            <a:ext cx="180103" cy="38458"/>
          </a:xfrm>
          <a:custGeom>
            <a:avLst/>
            <a:gdLst/>
            <a:ahLst/>
            <a:cxnLst/>
            <a:rect l="l" t="t" r="r" b="b"/>
            <a:pathLst>
              <a:path w="5690" h="1215" extrusionOk="0">
                <a:moveTo>
                  <a:pt x="537" y="0"/>
                </a:moveTo>
                <a:lnTo>
                  <a:pt x="349" y="9"/>
                </a:lnTo>
                <a:lnTo>
                  <a:pt x="81" y="125"/>
                </a:lnTo>
                <a:lnTo>
                  <a:pt x="1" y="250"/>
                </a:lnTo>
                <a:lnTo>
                  <a:pt x="10" y="340"/>
                </a:lnTo>
                <a:lnTo>
                  <a:pt x="63" y="420"/>
                </a:lnTo>
                <a:lnTo>
                  <a:pt x="179" y="491"/>
                </a:lnTo>
                <a:lnTo>
                  <a:pt x="269" y="518"/>
                </a:lnTo>
                <a:lnTo>
                  <a:pt x="929" y="688"/>
                </a:lnTo>
                <a:lnTo>
                  <a:pt x="2367" y="929"/>
                </a:lnTo>
                <a:lnTo>
                  <a:pt x="3082" y="1027"/>
                </a:lnTo>
                <a:lnTo>
                  <a:pt x="3689" y="1125"/>
                </a:lnTo>
                <a:lnTo>
                  <a:pt x="4582" y="1215"/>
                </a:lnTo>
                <a:lnTo>
                  <a:pt x="5180" y="1179"/>
                </a:lnTo>
                <a:lnTo>
                  <a:pt x="5493" y="1117"/>
                </a:lnTo>
                <a:lnTo>
                  <a:pt x="5555" y="1099"/>
                </a:lnTo>
                <a:lnTo>
                  <a:pt x="5644" y="1036"/>
                </a:lnTo>
                <a:lnTo>
                  <a:pt x="5689" y="956"/>
                </a:lnTo>
                <a:lnTo>
                  <a:pt x="5671" y="875"/>
                </a:lnTo>
                <a:lnTo>
                  <a:pt x="5636" y="840"/>
                </a:lnTo>
                <a:lnTo>
                  <a:pt x="5439" y="706"/>
                </a:lnTo>
                <a:lnTo>
                  <a:pt x="4957" y="527"/>
                </a:lnTo>
                <a:lnTo>
                  <a:pt x="4100" y="375"/>
                </a:lnTo>
                <a:lnTo>
                  <a:pt x="3474" y="295"/>
                </a:lnTo>
                <a:lnTo>
                  <a:pt x="2760" y="197"/>
                </a:lnTo>
                <a:lnTo>
                  <a:pt x="1287" y="36"/>
                </a:lnTo>
                <a:lnTo>
                  <a:pt x="53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6" name="Google Shape;736;p17"/>
          <p:cNvSpPr/>
          <p:nvPr/>
        </p:nvSpPr>
        <p:spPr>
          <a:xfrm>
            <a:off x="3640325" y="5165511"/>
            <a:ext cx="125249" cy="51752"/>
          </a:xfrm>
          <a:custGeom>
            <a:avLst/>
            <a:gdLst/>
            <a:ahLst/>
            <a:cxnLst/>
            <a:rect l="l" t="t" r="r" b="b"/>
            <a:pathLst>
              <a:path w="3957" h="1635" extrusionOk="0">
                <a:moveTo>
                  <a:pt x="367" y="0"/>
                </a:moveTo>
                <a:lnTo>
                  <a:pt x="162" y="54"/>
                </a:lnTo>
                <a:lnTo>
                  <a:pt x="81" y="107"/>
                </a:lnTo>
                <a:lnTo>
                  <a:pt x="37" y="143"/>
                </a:lnTo>
                <a:lnTo>
                  <a:pt x="1" y="232"/>
                </a:lnTo>
                <a:lnTo>
                  <a:pt x="37" y="322"/>
                </a:lnTo>
                <a:lnTo>
                  <a:pt x="144" y="393"/>
                </a:lnTo>
                <a:lnTo>
                  <a:pt x="224" y="411"/>
                </a:lnTo>
                <a:lnTo>
                  <a:pt x="269" y="411"/>
                </a:lnTo>
                <a:lnTo>
                  <a:pt x="278" y="393"/>
                </a:lnTo>
                <a:lnTo>
                  <a:pt x="269" y="349"/>
                </a:lnTo>
                <a:lnTo>
                  <a:pt x="376" y="322"/>
                </a:lnTo>
                <a:lnTo>
                  <a:pt x="626" y="349"/>
                </a:lnTo>
                <a:lnTo>
                  <a:pt x="715" y="375"/>
                </a:lnTo>
                <a:lnTo>
                  <a:pt x="930" y="465"/>
                </a:lnTo>
                <a:lnTo>
                  <a:pt x="1126" y="563"/>
                </a:lnTo>
                <a:lnTo>
                  <a:pt x="1626" y="804"/>
                </a:lnTo>
                <a:lnTo>
                  <a:pt x="2135" y="1045"/>
                </a:lnTo>
                <a:lnTo>
                  <a:pt x="2465" y="1233"/>
                </a:lnTo>
                <a:lnTo>
                  <a:pt x="3055" y="1527"/>
                </a:lnTo>
                <a:lnTo>
                  <a:pt x="3501" y="1634"/>
                </a:lnTo>
                <a:lnTo>
                  <a:pt x="3742" y="1634"/>
                </a:lnTo>
                <a:lnTo>
                  <a:pt x="3823" y="1626"/>
                </a:lnTo>
                <a:lnTo>
                  <a:pt x="3939" y="1572"/>
                </a:lnTo>
                <a:lnTo>
                  <a:pt x="3957" y="1527"/>
                </a:lnTo>
                <a:lnTo>
                  <a:pt x="3948" y="1465"/>
                </a:lnTo>
                <a:lnTo>
                  <a:pt x="3885" y="1349"/>
                </a:lnTo>
                <a:lnTo>
                  <a:pt x="3680" y="1197"/>
                </a:lnTo>
                <a:lnTo>
                  <a:pt x="3055" y="929"/>
                </a:lnTo>
                <a:lnTo>
                  <a:pt x="2662" y="777"/>
                </a:lnTo>
                <a:lnTo>
                  <a:pt x="2260" y="590"/>
                </a:lnTo>
                <a:lnTo>
                  <a:pt x="1617" y="295"/>
                </a:lnTo>
                <a:lnTo>
                  <a:pt x="1171" y="116"/>
                </a:lnTo>
                <a:lnTo>
                  <a:pt x="930" y="54"/>
                </a:lnTo>
                <a:lnTo>
                  <a:pt x="715" y="9"/>
                </a:lnTo>
                <a:lnTo>
                  <a:pt x="36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7" name="Google Shape;737;p17"/>
          <p:cNvSpPr/>
          <p:nvPr/>
        </p:nvSpPr>
        <p:spPr>
          <a:xfrm>
            <a:off x="3131042" y="4256028"/>
            <a:ext cx="159180" cy="39059"/>
          </a:xfrm>
          <a:custGeom>
            <a:avLst/>
            <a:gdLst/>
            <a:ahLst/>
            <a:cxnLst/>
            <a:rect l="l" t="t" r="r" b="b"/>
            <a:pathLst>
              <a:path w="5029" h="1234" extrusionOk="0">
                <a:moveTo>
                  <a:pt x="492" y="1"/>
                </a:moveTo>
                <a:lnTo>
                  <a:pt x="197" y="36"/>
                </a:lnTo>
                <a:lnTo>
                  <a:pt x="55" y="126"/>
                </a:lnTo>
                <a:lnTo>
                  <a:pt x="1" y="197"/>
                </a:lnTo>
                <a:lnTo>
                  <a:pt x="1" y="278"/>
                </a:lnTo>
                <a:lnTo>
                  <a:pt x="64" y="358"/>
                </a:lnTo>
                <a:lnTo>
                  <a:pt x="117" y="394"/>
                </a:lnTo>
                <a:lnTo>
                  <a:pt x="322" y="501"/>
                </a:lnTo>
                <a:lnTo>
                  <a:pt x="814" y="715"/>
                </a:lnTo>
                <a:lnTo>
                  <a:pt x="1394" y="912"/>
                </a:lnTo>
                <a:lnTo>
                  <a:pt x="2028" y="1063"/>
                </a:lnTo>
                <a:lnTo>
                  <a:pt x="2698" y="1179"/>
                </a:lnTo>
                <a:lnTo>
                  <a:pt x="3368" y="1233"/>
                </a:lnTo>
                <a:lnTo>
                  <a:pt x="4028" y="1224"/>
                </a:lnTo>
                <a:lnTo>
                  <a:pt x="4645" y="1135"/>
                </a:lnTo>
                <a:lnTo>
                  <a:pt x="4921" y="1054"/>
                </a:lnTo>
                <a:lnTo>
                  <a:pt x="4975" y="1037"/>
                </a:lnTo>
                <a:lnTo>
                  <a:pt x="5029" y="983"/>
                </a:lnTo>
                <a:lnTo>
                  <a:pt x="5029" y="929"/>
                </a:lnTo>
                <a:lnTo>
                  <a:pt x="4975" y="876"/>
                </a:lnTo>
                <a:lnTo>
                  <a:pt x="4921" y="858"/>
                </a:lnTo>
                <a:lnTo>
                  <a:pt x="4448" y="742"/>
                </a:lnTo>
                <a:lnTo>
                  <a:pt x="3439" y="599"/>
                </a:lnTo>
                <a:lnTo>
                  <a:pt x="2921" y="537"/>
                </a:lnTo>
                <a:lnTo>
                  <a:pt x="2332" y="438"/>
                </a:lnTo>
                <a:lnTo>
                  <a:pt x="1215" y="179"/>
                </a:lnTo>
                <a:lnTo>
                  <a:pt x="671" y="36"/>
                </a:lnTo>
                <a:lnTo>
                  <a:pt x="492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8" name="Google Shape;738;p17"/>
          <p:cNvSpPr/>
          <p:nvPr/>
        </p:nvSpPr>
        <p:spPr>
          <a:xfrm>
            <a:off x="3190414" y="4127156"/>
            <a:ext cx="143038" cy="36495"/>
          </a:xfrm>
          <a:custGeom>
            <a:avLst/>
            <a:gdLst/>
            <a:ahLst/>
            <a:cxnLst/>
            <a:rect l="l" t="t" r="r" b="b"/>
            <a:pathLst>
              <a:path w="4519" h="1153" extrusionOk="0">
                <a:moveTo>
                  <a:pt x="1215" y="1"/>
                </a:moveTo>
                <a:lnTo>
                  <a:pt x="590" y="27"/>
                </a:lnTo>
                <a:lnTo>
                  <a:pt x="295" y="63"/>
                </a:lnTo>
                <a:lnTo>
                  <a:pt x="134" y="90"/>
                </a:lnTo>
                <a:lnTo>
                  <a:pt x="18" y="179"/>
                </a:lnTo>
                <a:lnTo>
                  <a:pt x="0" y="242"/>
                </a:lnTo>
                <a:lnTo>
                  <a:pt x="54" y="340"/>
                </a:lnTo>
                <a:lnTo>
                  <a:pt x="250" y="438"/>
                </a:lnTo>
                <a:lnTo>
                  <a:pt x="402" y="456"/>
                </a:lnTo>
                <a:lnTo>
                  <a:pt x="920" y="501"/>
                </a:lnTo>
                <a:lnTo>
                  <a:pt x="1893" y="644"/>
                </a:lnTo>
                <a:lnTo>
                  <a:pt x="3304" y="938"/>
                </a:lnTo>
                <a:lnTo>
                  <a:pt x="4242" y="1144"/>
                </a:lnTo>
                <a:lnTo>
                  <a:pt x="4358" y="1153"/>
                </a:lnTo>
                <a:lnTo>
                  <a:pt x="4483" y="1090"/>
                </a:lnTo>
                <a:lnTo>
                  <a:pt x="4519" y="1037"/>
                </a:lnTo>
                <a:lnTo>
                  <a:pt x="4510" y="1010"/>
                </a:lnTo>
                <a:lnTo>
                  <a:pt x="4394" y="849"/>
                </a:lnTo>
                <a:lnTo>
                  <a:pt x="4046" y="581"/>
                </a:lnTo>
                <a:lnTo>
                  <a:pt x="3599" y="367"/>
                </a:lnTo>
                <a:lnTo>
                  <a:pt x="3072" y="197"/>
                </a:lnTo>
                <a:lnTo>
                  <a:pt x="2483" y="81"/>
                </a:lnTo>
                <a:lnTo>
                  <a:pt x="1858" y="19"/>
                </a:lnTo>
                <a:lnTo>
                  <a:pt x="1215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9" name="Google Shape;739;p17"/>
          <p:cNvSpPr/>
          <p:nvPr/>
        </p:nvSpPr>
        <p:spPr>
          <a:xfrm>
            <a:off x="3405210" y="4270745"/>
            <a:ext cx="115057" cy="43269"/>
          </a:xfrm>
          <a:custGeom>
            <a:avLst/>
            <a:gdLst/>
            <a:ahLst/>
            <a:cxnLst/>
            <a:rect l="l" t="t" r="r" b="b"/>
            <a:pathLst>
              <a:path w="3635" h="1367" extrusionOk="0">
                <a:moveTo>
                  <a:pt x="616" y="0"/>
                </a:moveTo>
                <a:lnTo>
                  <a:pt x="250" y="45"/>
                </a:lnTo>
                <a:lnTo>
                  <a:pt x="63" y="152"/>
                </a:lnTo>
                <a:lnTo>
                  <a:pt x="0" y="232"/>
                </a:lnTo>
                <a:lnTo>
                  <a:pt x="0" y="322"/>
                </a:lnTo>
                <a:lnTo>
                  <a:pt x="80" y="411"/>
                </a:lnTo>
                <a:lnTo>
                  <a:pt x="161" y="456"/>
                </a:lnTo>
                <a:lnTo>
                  <a:pt x="527" y="616"/>
                </a:lnTo>
                <a:lnTo>
                  <a:pt x="1322" y="911"/>
                </a:lnTo>
                <a:lnTo>
                  <a:pt x="1732" y="1045"/>
                </a:lnTo>
                <a:lnTo>
                  <a:pt x="2116" y="1179"/>
                </a:lnTo>
                <a:lnTo>
                  <a:pt x="2697" y="1322"/>
                </a:lnTo>
                <a:lnTo>
                  <a:pt x="3126" y="1366"/>
                </a:lnTo>
                <a:lnTo>
                  <a:pt x="3358" y="1366"/>
                </a:lnTo>
                <a:lnTo>
                  <a:pt x="3483" y="1357"/>
                </a:lnTo>
                <a:lnTo>
                  <a:pt x="3608" y="1286"/>
                </a:lnTo>
                <a:lnTo>
                  <a:pt x="3635" y="1232"/>
                </a:lnTo>
                <a:lnTo>
                  <a:pt x="3617" y="1197"/>
                </a:lnTo>
                <a:lnTo>
                  <a:pt x="3545" y="1090"/>
                </a:lnTo>
                <a:lnTo>
                  <a:pt x="3322" y="911"/>
                </a:lnTo>
                <a:lnTo>
                  <a:pt x="2893" y="706"/>
                </a:lnTo>
                <a:lnTo>
                  <a:pt x="2527" y="572"/>
                </a:lnTo>
                <a:lnTo>
                  <a:pt x="2116" y="429"/>
                </a:lnTo>
                <a:lnTo>
                  <a:pt x="1259" y="152"/>
                </a:lnTo>
                <a:lnTo>
                  <a:pt x="813" y="27"/>
                </a:lnTo>
                <a:lnTo>
                  <a:pt x="61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0" name="Google Shape;740;p17"/>
          <p:cNvSpPr/>
          <p:nvPr/>
        </p:nvSpPr>
        <p:spPr>
          <a:xfrm>
            <a:off x="3567977" y="4225234"/>
            <a:ext cx="152660" cy="39597"/>
          </a:xfrm>
          <a:custGeom>
            <a:avLst/>
            <a:gdLst/>
            <a:ahLst/>
            <a:cxnLst/>
            <a:rect l="l" t="t" r="r" b="b"/>
            <a:pathLst>
              <a:path w="4823" h="1251" extrusionOk="0">
                <a:moveTo>
                  <a:pt x="644" y="0"/>
                </a:moveTo>
                <a:lnTo>
                  <a:pt x="313" y="36"/>
                </a:lnTo>
                <a:lnTo>
                  <a:pt x="197" y="54"/>
                </a:lnTo>
                <a:lnTo>
                  <a:pt x="36" y="152"/>
                </a:lnTo>
                <a:lnTo>
                  <a:pt x="1" y="277"/>
                </a:lnTo>
                <a:lnTo>
                  <a:pt x="99" y="393"/>
                </a:lnTo>
                <a:lnTo>
                  <a:pt x="215" y="429"/>
                </a:lnTo>
                <a:lnTo>
                  <a:pt x="733" y="545"/>
                </a:lnTo>
                <a:lnTo>
                  <a:pt x="1822" y="724"/>
                </a:lnTo>
                <a:lnTo>
                  <a:pt x="2349" y="822"/>
                </a:lnTo>
                <a:lnTo>
                  <a:pt x="2858" y="956"/>
                </a:lnTo>
                <a:lnTo>
                  <a:pt x="3367" y="1072"/>
                </a:lnTo>
                <a:lnTo>
                  <a:pt x="3698" y="1117"/>
                </a:lnTo>
                <a:lnTo>
                  <a:pt x="4359" y="1179"/>
                </a:lnTo>
                <a:lnTo>
                  <a:pt x="4689" y="1242"/>
                </a:lnTo>
                <a:lnTo>
                  <a:pt x="4751" y="1251"/>
                </a:lnTo>
                <a:lnTo>
                  <a:pt x="4823" y="1215"/>
                </a:lnTo>
                <a:lnTo>
                  <a:pt x="4805" y="1188"/>
                </a:lnTo>
                <a:lnTo>
                  <a:pt x="4644" y="1045"/>
                </a:lnTo>
                <a:lnTo>
                  <a:pt x="4341" y="742"/>
                </a:lnTo>
                <a:lnTo>
                  <a:pt x="4144" y="608"/>
                </a:lnTo>
                <a:lnTo>
                  <a:pt x="3894" y="483"/>
                </a:lnTo>
                <a:lnTo>
                  <a:pt x="3269" y="295"/>
                </a:lnTo>
                <a:lnTo>
                  <a:pt x="2948" y="224"/>
                </a:lnTo>
                <a:lnTo>
                  <a:pt x="2323" y="108"/>
                </a:lnTo>
                <a:lnTo>
                  <a:pt x="131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1" name="Google Shape;741;p17"/>
          <p:cNvSpPr/>
          <p:nvPr/>
        </p:nvSpPr>
        <p:spPr>
          <a:xfrm>
            <a:off x="3826006" y="4277233"/>
            <a:ext cx="165954" cy="46371"/>
          </a:xfrm>
          <a:custGeom>
            <a:avLst/>
            <a:gdLst/>
            <a:ahLst/>
            <a:cxnLst/>
            <a:rect l="l" t="t" r="r" b="b"/>
            <a:pathLst>
              <a:path w="5243" h="1465" extrusionOk="0">
                <a:moveTo>
                  <a:pt x="1608" y="0"/>
                </a:moveTo>
                <a:lnTo>
                  <a:pt x="840" y="9"/>
                </a:lnTo>
                <a:lnTo>
                  <a:pt x="447" y="36"/>
                </a:lnTo>
                <a:lnTo>
                  <a:pt x="322" y="54"/>
                </a:lnTo>
                <a:lnTo>
                  <a:pt x="144" y="117"/>
                </a:lnTo>
                <a:lnTo>
                  <a:pt x="37" y="206"/>
                </a:lnTo>
                <a:lnTo>
                  <a:pt x="1" y="313"/>
                </a:lnTo>
                <a:lnTo>
                  <a:pt x="37" y="420"/>
                </a:lnTo>
                <a:lnTo>
                  <a:pt x="126" y="527"/>
                </a:lnTo>
                <a:lnTo>
                  <a:pt x="278" y="599"/>
                </a:lnTo>
                <a:lnTo>
                  <a:pt x="492" y="643"/>
                </a:lnTo>
                <a:lnTo>
                  <a:pt x="617" y="652"/>
                </a:lnTo>
                <a:lnTo>
                  <a:pt x="930" y="643"/>
                </a:lnTo>
                <a:lnTo>
                  <a:pt x="1564" y="679"/>
                </a:lnTo>
                <a:lnTo>
                  <a:pt x="2189" y="751"/>
                </a:lnTo>
                <a:lnTo>
                  <a:pt x="2778" y="867"/>
                </a:lnTo>
                <a:lnTo>
                  <a:pt x="3064" y="938"/>
                </a:lnTo>
                <a:lnTo>
                  <a:pt x="3519" y="1063"/>
                </a:lnTo>
                <a:lnTo>
                  <a:pt x="4484" y="1304"/>
                </a:lnTo>
                <a:lnTo>
                  <a:pt x="4903" y="1447"/>
                </a:lnTo>
                <a:lnTo>
                  <a:pt x="4966" y="1465"/>
                </a:lnTo>
                <a:lnTo>
                  <a:pt x="5091" y="1456"/>
                </a:lnTo>
                <a:lnTo>
                  <a:pt x="5198" y="1411"/>
                </a:lnTo>
                <a:lnTo>
                  <a:pt x="5243" y="1349"/>
                </a:lnTo>
                <a:lnTo>
                  <a:pt x="5234" y="1322"/>
                </a:lnTo>
                <a:lnTo>
                  <a:pt x="5127" y="1143"/>
                </a:lnTo>
                <a:lnTo>
                  <a:pt x="4975" y="902"/>
                </a:lnTo>
                <a:lnTo>
                  <a:pt x="4823" y="742"/>
                </a:lnTo>
                <a:lnTo>
                  <a:pt x="4707" y="670"/>
                </a:lnTo>
                <a:lnTo>
                  <a:pt x="4439" y="527"/>
                </a:lnTo>
                <a:lnTo>
                  <a:pt x="3805" y="304"/>
                </a:lnTo>
                <a:lnTo>
                  <a:pt x="3457" y="224"/>
                </a:lnTo>
                <a:lnTo>
                  <a:pt x="3091" y="143"/>
                </a:lnTo>
                <a:lnTo>
                  <a:pt x="2349" y="45"/>
                </a:lnTo>
                <a:lnTo>
                  <a:pt x="16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2" name="Google Shape;742;p17"/>
          <p:cNvSpPr/>
          <p:nvPr/>
        </p:nvSpPr>
        <p:spPr>
          <a:xfrm>
            <a:off x="3922660" y="4359772"/>
            <a:ext cx="106890" cy="52322"/>
          </a:xfrm>
          <a:custGeom>
            <a:avLst/>
            <a:gdLst/>
            <a:ahLst/>
            <a:cxnLst/>
            <a:rect l="l" t="t" r="r" b="b"/>
            <a:pathLst>
              <a:path w="3377" h="1653" extrusionOk="0">
                <a:moveTo>
                  <a:pt x="483" y="0"/>
                </a:moveTo>
                <a:lnTo>
                  <a:pt x="197" y="36"/>
                </a:lnTo>
                <a:lnTo>
                  <a:pt x="19" y="161"/>
                </a:lnTo>
                <a:lnTo>
                  <a:pt x="1" y="286"/>
                </a:lnTo>
                <a:lnTo>
                  <a:pt x="54" y="357"/>
                </a:lnTo>
                <a:lnTo>
                  <a:pt x="108" y="393"/>
                </a:lnTo>
                <a:lnTo>
                  <a:pt x="680" y="741"/>
                </a:lnTo>
                <a:lnTo>
                  <a:pt x="1296" y="1072"/>
                </a:lnTo>
                <a:lnTo>
                  <a:pt x="1599" y="1223"/>
                </a:lnTo>
                <a:lnTo>
                  <a:pt x="2251" y="1527"/>
                </a:lnTo>
                <a:lnTo>
                  <a:pt x="2626" y="1625"/>
                </a:lnTo>
                <a:lnTo>
                  <a:pt x="2805" y="1652"/>
                </a:lnTo>
                <a:lnTo>
                  <a:pt x="3108" y="1625"/>
                </a:lnTo>
                <a:lnTo>
                  <a:pt x="3323" y="1527"/>
                </a:lnTo>
                <a:lnTo>
                  <a:pt x="3376" y="1411"/>
                </a:lnTo>
                <a:lnTo>
                  <a:pt x="3350" y="1331"/>
                </a:lnTo>
                <a:lnTo>
                  <a:pt x="3314" y="1286"/>
                </a:lnTo>
                <a:lnTo>
                  <a:pt x="3207" y="1179"/>
                </a:lnTo>
                <a:lnTo>
                  <a:pt x="2921" y="1000"/>
                </a:lnTo>
                <a:lnTo>
                  <a:pt x="2421" y="759"/>
                </a:lnTo>
                <a:lnTo>
                  <a:pt x="2082" y="607"/>
                </a:lnTo>
                <a:lnTo>
                  <a:pt x="1376" y="313"/>
                </a:lnTo>
                <a:lnTo>
                  <a:pt x="644" y="45"/>
                </a:lnTo>
                <a:lnTo>
                  <a:pt x="4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" name="Google Shape;743;p17"/>
          <p:cNvSpPr/>
          <p:nvPr/>
        </p:nvSpPr>
        <p:spPr>
          <a:xfrm>
            <a:off x="3720870" y="4352683"/>
            <a:ext cx="109708" cy="58272"/>
          </a:xfrm>
          <a:custGeom>
            <a:avLst/>
            <a:gdLst/>
            <a:ahLst/>
            <a:cxnLst/>
            <a:rect l="l" t="t" r="r" b="b"/>
            <a:pathLst>
              <a:path w="3466" h="1841" extrusionOk="0">
                <a:moveTo>
                  <a:pt x="403" y="1"/>
                </a:moveTo>
                <a:lnTo>
                  <a:pt x="162" y="99"/>
                </a:lnTo>
                <a:lnTo>
                  <a:pt x="54" y="179"/>
                </a:lnTo>
                <a:lnTo>
                  <a:pt x="1" y="287"/>
                </a:lnTo>
                <a:lnTo>
                  <a:pt x="19" y="394"/>
                </a:lnTo>
                <a:lnTo>
                  <a:pt x="63" y="447"/>
                </a:lnTo>
                <a:lnTo>
                  <a:pt x="188" y="581"/>
                </a:lnTo>
                <a:lnTo>
                  <a:pt x="510" y="840"/>
                </a:lnTo>
                <a:lnTo>
                  <a:pt x="1072" y="1188"/>
                </a:lnTo>
                <a:lnTo>
                  <a:pt x="1483" y="1403"/>
                </a:lnTo>
                <a:lnTo>
                  <a:pt x="1671" y="1501"/>
                </a:lnTo>
                <a:lnTo>
                  <a:pt x="2082" y="1671"/>
                </a:lnTo>
                <a:lnTo>
                  <a:pt x="2528" y="1796"/>
                </a:lnTo>
                <a:lnTo>
                  <a:pt x="3028" y="1840"/>
                </a:lnTo>
                <a:lnTo>
                  <a:pt x="3296" y="1805"/>
                </a:lnTo>
                <a:lnTo>
                  <a:pt x="3367" y="1796"/>
                </a:lnTo>
                <a:lnTo>
                  <a:pt x="3457" y="1733"/>
                </a:lnTo>
                <a:lnTo>
                  <a:pt x="3466" y="1697"/>
                </a:lnTo>
                <a:lnTo>
                  <a:pt x="3457" y="1635"/>
                </a:lnTo>
                <a:lnTo>
                  <a:pt x="3412" y="1510"/>
                </a:lnTo>
                <a:lnTo>
                  <a:pt x="3278" y="1349"/>
                </a:lnTo>
                <a:lnTo>
                  <a:pt x="2832" y="1072"/>
                </a:lnTo>
                <a:lnTo>
                  <a:pt x="2474" y="912"/>
                </a:lnTo>
                <a:lnTo>
                  <a:pt x="1724" y="501"/>
                </a:lnTo>
                <a:lnTo>
                  <a:pt x="992" y="90"/>
                </a:lnTo>
                <a:lnTo>
                  <a:pt x="894" y="45"/>
                </a:lnTo>
                <a:lnTo>
                  <a:pt x="697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4" name="Google Shape;744;p17"/>
          <p:cNvSpPr/>
          <p:nvPr/>
        </p:nvSpPr>
        <p:spPr>
          <a:xfrm>
            <a:off x="3578168" y="4411201"/>
            <a:ext cx="145601" cy="68148"/>
          </a:xfrm>
          <a:custGeom>
            <a:avLst/>
            <a:gdLst/>
            <a:ahLst/>
            <a:cxnLst/>
            <a:rect l="l" t="t" r="r" b="b"/>
            <a:pathLst>
              <a:path w="4600" h="2153" extrusionOk="0">
                <a:moveTo>
                  <a:pt x="215" y="0"/>
                </a:moveTo>
                <a:lnTo>
                  <a:pt x="45" y="63"/>
                </a:lnTo>
                <a:lnTo>
                  <a:pt x="0" y="125"/>
                </a:lnTo>
                <a:lnTo>
                  <a:pt x="27" y="179"/>
                </a:lnTo>
                <a:lnTo>
                  <a:pt x="63" y="206"/>
                </a:lnTo>
                <a:lnTo>
                  <a:pt x="536" y="536"/>
                </a:lnTo>
                <a:lnTo>
                  <a:pt x="1545" y="1161"/>
                </a:lnTo>
                <a:lnTo>
                  <a:pt x="2108" y="1456"/>
                </a:lnTo>
                <a:lnTo>
                  <a:pt x="2697" y="1742"/>
                </a:lnTo>
                <a:lnTo>
                  <a:pt x="3331" y="2001"/>
                </a:lnTo>
                <a:lnTo>
                  <a:pt x="3626" y="2099"/>
                </a:lnTo>
                <a:lnTo>
                  <a:pt x="4108" y="2152"/>
                </a:lnTo>
                <a:lnTo>
                  <a:pt x="4447" y="2143"/>
                </a:lnTo>
                <a:lnTo>
                  <a:pt x="4519" y="2135"/>
                </a:lnTo>
                <a:lnTo>
                  <a:pt x="4599" y="2081"/>
                </a:lnTo>
                <a:lnTo>
                  <a:pt x="4599" y="2045"/>
                </a:lnTo>
                <a:lnTo>
                  <a:pt x="4537" y="1902"/>
                </a:lnTo>
                <a:lnTo>
                  <a:pt x="4421" y="1742"/>
                </a:lnTo>
                <a:lnTo>
                  <a:pt x="4278" y="1634"/>
                </a:lnTo>
                <a:lnTo>
                  <a:pt x="4162" y="1581"/>
                </a:lnTo>
                <a:lnTo>
                  <a:pt x="3536" y="1313"/>
                </a:lnTo>
                <a:lnTo>
                  <a:pt x="2894" y="1054"/>
                </a:lnTo>
                <a:lnTo>
                  <a:pt x="1679" y="554"/>
                </a:lnTo>
                <a:lnTo>
                  <a:pt x="509" y="27"/>
                </a:lnTo>
                <a:lnTo>
                  <a:pt x="42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5" name="Google Shape;745;p17"/>
          <p:cNvSpPr/>
          <p:nvPr/>
        </p:nvSpPr>
        <p:spPr>
          <a:xfrm>
            <a:off x="3427522" y="4419968"/>
            <a:ext cx="130060" cy="79733"/>
          </a:xfrm>
          <a:custGeom>
            <a:avLst/>
            <a:gdLst/>
            <a:ahLst/>
            <a:cxnLst/>
            <a:rect l="l" t="t" r="r" b="b"/>
            <a:pathLst>
              <a:path w="4109" h="2519" extrusionOk="0">
                <a:moveTo>
                  <a:pt x="349" y="0"/>
                </a:moveTo>
                <a:lnTo>
                  <a:pt x="117" y="45"/>
                </a:lnTo>
                <a:lnTo>
                  <a:pt x="18" y="125"/>
                </a:lnTo>
                <a:lnTo>
                  <a:pt x="1" y="197"/>
                </a:lnTo>
                <a:lnTo>
                  <a:pt x="18" y="232"/>
                </a:lnTo>
                <a:lnTo>
                  <a:pt x="72" y="339"/>
                </a:lnTo>
                <a:lnTo>
                  <a:pt x="126" y="536"/>
                </a:lnTo>
                <a:lnTo>
                  <a:pt x="197" y="643"/>
                </a:lnTo>
                <a:lnTo>
                  <a:pt x="376" y="831"/>
                </a:lnTo>
                <a:lnTo>
                  <a:pt x="581" y="1009"/>
                </a:lnTo>
                <a:lnTo>
                  <a:pt x="1036" y="1366"/>
                </a:lnTo>
                <a:lnTo>
                  <a:pt x="1545" y="1697"/>
                </a:lnTo>
                <a:lnTo>
                  <a:pt x="1760" y="1840"/>
                </a:lnTo>
                <a:lnTo>
                  <a:pt x="2260" y="2134"/>
                </a:lnTo>
                <a:lnTo>
                  <a:pt x="2831" y="2384"/>
                </a:lnTo>
                <a:lnTo>
                  <a:pt x="3322" y="2492"/>
                </a:lnTo>
                <a:lnTo>
                  <a:pt x="3671" y="2518"/>
                </a:lnTo>
                <a:lnTo>
                  <a:pt x="3858" y="2509"/>
                </a:lnTo>
                <a:lnTo>
                  <a:pt x="3957" y="2492"/>
                </a:lnTo>
                <a:lnTo>
                  <a:pt x="4099" y="2402"/>
                </a:lnTo>
                <a:lnTo>
                  <a:pt x="4108" y="2349"/>
                </a:lnTo>
                <a:lnTo>
                  <a:pt x="4090" y="2259"/>
                </a:lnTo>
                <a:lnTo>
                  <a:pt x="3992" y="2108"/>
                </a:lnTo>
                <a:lnTo>
                  <a:pt x="3742" y="1902"/>
                </a:lnTo>
                <a:lnTo>
                  <a:pt x="3001" y="1527"/>
                </a:lnTo>
                <a:lnTo>
                  <a:pt x="2546" y="1295"/>
                </a:lnTo>
                <a:lnTo>
                  <a:pt x="2019" y="982"/>
                </a:lnTo>
                <a:lnTo>
                  <a:pt x="1554" y="643"/>
                </a:lnTo>
                <a:lnTo>
                  <a:pt x="1340" y="464"/>
                </a:lnTo>
                <a:lnTo>
                  <a:pt x="1108" y="286"/>
                </a:lnTo>
                <a:lnTo>
                  <a:pt x="894" y="188"/>
                </a:lnTo>
                <a:lnTo>
                  <a:pt x="697" y="89"/>
                </a:lnTo>
                <a:lnTo>
                  <a:pt x="599" y="36"/>
                </a:lnTo>
                <a:lnTo>
                  <a:pt x="349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6" name="Google Shape;746;p17"/>
          <p:cNvSpPr/>
          <p:nvPr/>
        </p:nvSpPr>
        <p:spPr>
          <a:xfrm>
            <a:off x="3966461" y="4523964"/>
            <a:ext cx="137404" cy="73814"/>
          </a:xfrm>
          <a:custGeom>
            <a:avLst/>
            <a:gdLst/>
            <a:ahLst/>
            <a:cxnLst/>
            <a:rect l="l" t="t" r="r" b="b"/>
            <a:pathLst>
              <a:path w="4341" h="2332" extrusionOk="0">
                <a:moveTo>
                  <a:pt x="296" y="0"/>
                </a:moveTo>
                <a:lnTo>
                  <a:pt x="81" y="54"/>
                </a:lnTo>
                <a:lnTo>
                  <a:pt x="1" y="134"/>
                </a:lnTo>
                <a:lnTo>
                  <a:pt x="1" y="197"/>
                </a:lnTo>
                <a:lnTo>
                  <a:pt x="28" y="232"/>
                </a:lnTo>
                <a:lnTo>
                  <a:pt x="144" y="384"/>
                </a:lnTo>
                <a:lnTo>
                  <a:pt x="349" y="679"/>
                </a:lnTo>
                <a:lnTo>
                  <a:pt x="519" y="822"/>
                </a:lnTo>
                <a:lnTo>
                  <a:pt x="876" y="1108"/>
                </a:lnTo>
                <a:lnTo>
                  <a:pt x="1260" y="1376"/>
                </a:lnTo>
                <a:lnTo>
                  <a:pt x="1546" y="1599"/>
                </a:lnTo>
                <a:lnTo>
                  <a:pt x="2046" y="1947"/>
                </a:lnTo>
                <a:lnTo>
                  <a:pt x="2430" y="2143"/>
                </a:lnTo>
                <a:lnTo>
                  <a:pt x="2644" y="2224"/>
                </a:lnTo>
                <a:lnTo>
                  <a:pt x="2823" y="2277"/>
                </a:lnTo>
                <a:lnTo>
                  <a:pt x="3198" y="2331"/>
                </a:lnTo>
                <a:lnTo>
                  <a:pt x="3582" y="2331"/>
                </a:lnTo>
                <a:lnTo>
                  <a:pt x="3930" y="2260"/>
                </a:lnTo>
                <a:lnTo>
                  <a:pt x="4073" y="2179"/>
                </a:lnTo>
                <a:lnTo>
                  <a:pt x="4162" y="2117"/>
                </a:lnTo>
                <a:lnTo>
                  <a:pt x="4287" y="1983"/>
                </a:lnTo>
                <a:lnTo>
                  <a:pt x="4341" y="1840"/>
                </a:lnTo>
                <a:lnTo>
                  <a:pt x="4305" y="1697"/>
                </a:lnTo>
                <a:lnTo>
                  <a:pt x="4243" y="1626"/>
                </a:lnTo>
                <a:lnTo>
                  <a:pt x="4198" y="1590"/>
                </a:lnTo>
                <a:lnTo>
                  <a:pt x="4091" y="1572"/>
                </a:lnTo>
                <a:lnTo>
                  <a:pt x="3984" y="1590"/>
                </a:lnTo>
                <a:lnTo>
                  <a:pt x="3903" y="1643"/>
                </a:lnTo>
                <a:lnTo>
                  <a:pt x="3886" y="1670"/>
                </a:lnTo>
                <a:lnTo>
                  <a:pt x="3859" y="1697"/>
                </a:lnTo>
                <a:lnTo>
                  <a:pt x="3841" y="1715"/>
                </a:lnTo>
                <a:lnTo>
                  <a:pt x="3635" y="1679"/>
                </a:lnTo>
                <a:lnTo>
                  <a:pt x="3305" y="1563"/>
                </a:lnTo>
                <a:lnTo>
                  <a:pt x="2894" y="1331"/>
                </a:lnTo>
                <a:lnTo>
                  <a:pt x="2626" y="1143"/>
                </a:lnTo>
                <a:lnTo>
                  <a:pt x="2180" y="849"/>
                </a:lnTo>
                <a:lnTo>
                  <a:pt x="1724" y="554"/>
                </a:lnTo>
                <a:lnTo>
                  <a:pt x="1474" y="402"/>
                </a:lnTo>
                <a:lnTo>
                  <a:pt x="948" y="170"/>
                </a:lnTo>
                <a:lnTo>
                  <a:pt x="653" y="45"/>
                </a:lnTo>
                <a:lnTo>
                  <a:pt x="546" y="9"/>
                </a:lnTo>
                <a:lnTo>
                  <a:pt x="29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7" name="Google Shape;747;p17"/>
          <p:cNvSpPr/>
          <p:nvPr/>
        </p:nvSpPr>
        <p:spPr>
          <a:xfrm>
            <a:off x="4087452" y="4473358"/>
            <a:ext cx="172443" cy="48080"/>
          </a:xfrm>
          <a:custGeom>
            <a:avLst/>
            <a:gdLst/>
            <a:ahLst/>
            <a:cxnLst/>
            <a:rect l="l" t="t" r="r" b="b"/>
            <a:pathLst>
              <a:path w="5448" h="1519" extrusionOk="0">
                <a:moveTo>
                  <a:pt x="679" y="1"/>
                </a:moveTo>
                <a:lnTo>
                  <a:pt x="447" y="10"/>
                </a:lnTo>
                <a:lnTo>
                  <a:pt x="250" y="72"/>
                </a:lnTo>
                <a:lnTo>
                  <a:pt x="107" y="153"/>
                </a:lnTo>
                <a:lnTo>
                  <a:pt x="18" y="260"/>
                </a:lnTo>
                <a:lnTo>
                  <a:pt x="0" y="367"/>
                </a:lnTo>
                <a:lnTo>
                  <a:pt x="54" y="474"/>
                </a:lnTo>
                <a:lnTo>
                  <a:pt x="196" y="572"/>
                </a:lnTo>
                <a:lnTo>
                  <a:pt x="313" y="608"/>
                </a:lnTo>
                <a:lnTo>
                  <a:pt x="1652" y="956"/>
                </a:lnTo>
                <a:lnTo>
                  <a:pt x="3036" y="1251"/>
                </a:lnTo>
                <a:lnTo>
                  <a:pt x="3572" y="1385"/>
                </a:lnTo>
                <a:lnTo>
                  <a:pt x="4376" y="1519"/>
                </a:lnTo>
                <a:lnTo>
                  <a:pt x="4929" y="1519"/>
                </a:lnTo>
                <a:lnTo>
                  <a:pt x="5215" y="1456"/>
                </a:lnTo>
                <a:lnTo>
                  <a:pt x="5340" y="1412"/>
                </a:lnTo>
                <a:lnTo>
                  <a:pt x="5438" y="1305"/>
                </a:lnTo>
                <a:lnTo>
                  <a:pt x="5447" y="1224"/>
                </a:lnTo>
                <a:lnTo>
                  <a:pt x="5429" y="1189"/>
                </a:lnTo>
                <a:lnTo>
                  <a:pt x="5376" y="1117"/>
                </a:lnTo>
                <a:lnTo>
                  <a:pt x="5224" y="992"/>
                </a:lnTo>
                <a:lnTo>
                  <a:pt x="4938" y="849"/>
                </a:lnTo>
                <a:lnTo>
                  <a:pt x="4179" y="653"/>
                </a:lnTo>
                <a:lnTo>
                  <a:pt x="3626" y="555"/>
                </a:lnTo>
                <a:lnTo>
                  <a:pt x="2232" y="260"/>
                </a:lnTo>
                <a:lnTo>
                  <a:pt x="804" y="19"/>
                </a:lnTo>
                <a:lnTo>
                  <a:pt x="67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8" name="Google Shape;748;p17"/>
          <p:cNvSpPr/>
          <p:nvPr/>
        </p:nvSpPr>
        <p:spPr>
          <a:xfrm>
            <a:off x="4203316" y="4407245"/>
            <a:ext cx="117621" cy="35641"/>
          </a:xfrm>
          <a:custGeom>
            <a:avLst/>
            <a:gdLst/>
            <a:ahLst/>
            <a:cxnLst/>
            <a:rect l="l" t="t" r="r" b="b"/>
            <a:pathLst>
              <a:path w="3716" h="1126" extrusionOk="0">
                <a:moveTo>
                  <a:pt x="331" y="0"/>
                </a:moveTo>
                <a:lnTo>
                  <a:pt x="99" y="72"/>
                </a:lnTo>
                <a:lnTo>
                  <a:pt x="18" y="161"/>
                </a:lnTo>
                <a:lnTo>
                  <a:pt x="0" y="223"/>
                </a:lnTo>
                <a:lnTo>
                  <a:pt x="63" y="322"/>
                </a:lnTo>
                <a:lnTo>
                  <a:pt x="188" y="375"/>
                </a:lnTo>
                <a:lnTo>
                  <a:pt x="206" y="384"/>
                </a:lnTo>
                <a:lnTo>
                  <a:pt x="215" y="384"/>
                </a:lnTo>
                <a:lnTo>
                  <a:pt x="277" y="438"/>
                </a:lnTo>
                <a:lnTo>
                  <a:pt x="438" y="527"/>
                </a:lnTo>
                <a:lnTo>
                  <a:pt x="768" y="634"/>
                </a:lnTo>
                <a:lnTo>
                  <a:pt x="1018" y="706"/>
                </a:lnTo>
                <a:lnTo>
                  <a:pt x="1742" y="893"/>
                </a:lnTo>
                <a:lnTo>
                  <a:pt x="2456" y="1081"/>
                </a:lnTo>
                <a:lnTo>
                  <a:pt x="2635" y="1125"/>
                </a:lnTo>
                <a:lnTo>
                  <a:pt x="3010" y="1125"/>
                </a:lnTo>
                <a:lnTo>
                  <a:pt x="3188" y="1081"/>
                </a:lnTo>
                <a:lnTo>
                  <a:pt x="3331" y="1036"/>
                </a:lnTo>
                <a:lnTo>
                  <a:pt x="3554" y="911"/>
                </a:lnTo>
                <a:lnTo>
                  <a:pt x="3688" y="768"/>
                </a:lnTo>
                <a:lnTo>
                  <a:pt x="3715" y="599"/>
                </a:lnTo>
                <a:lnTo>
                  <a:pt x="3688" y="509"/>
                </a:lnTo>
                <a:lnTo>
                  <a:pt x="3653" y="456"/>
                </a:lnTo>
                <a:lnTo>
                  <a:pt x="3528" y="357"/>
                </a:lnTo>
                <a:lnTo>
                  <a:pt x="3242" y="268"/>
                </a:lnTo>
                <a:lnTo>
                  <a:pt x="3010" y="250"/>
                </a:lnTo>
                <a:lnTo>
                  <a:pt x="2911" y="259"/>
                </a:lnTo>
                <a:lnTo>
                  <a:pt x="2849" y="259"/>
                </a:lnTo>
                <a:lnTo>
                  <a:pt x="2724" y="268"/>
                </a:lnTo>
                <a:lnTo>
                  <a:pt x="2778" y="268"/>
                </a:lnTo>
                <a:lnTo>
                  <a:pt x="2652" y="286"/>
                </a:lnTo>
                <a:lnTo>
                  <a:pt x="2572" y="331"/>
                </a:lnTo>
                <a:lnTo>
                  <a:pt x="2081" y="232"/>
                </a:lnTo>
                <a:lnTo>
                  <a:pt x="1599" y="134"/>
                </a:lnTo>
                <a:lnTo>
                  <a:pt x="1331" y="81"/>
                </a:lnTo>
                <a:lnTo>
                  <a:pt x="920" y="9"/>
                </a:lnTo>
                <a:lnTo>
                  <a:pt x="652" y="0"/>
                </a:lnTo>
                <a:lnTo>
                  <a:pt x="518" y="18"/>
                </a:lnTo>
                <a:lnTo>
                  <a:pt x="483" y="18"/>
                </a:lnTo>
                <a:lnTo>
                  <a:pt x="33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9" name="Google Shape;749;p17"/>
          <p:cNvSpPr/>
          <p:nvPr/>
        </p:nvSpPr>
        <p:spPr>
          <a:xfrm>
            <a:off x="4117676" y="4339422"/>
            <a:ext cx="137119" cy="46656"/>
          </a:xfrm>
          <a:custGeom>
            <a:avLst/>
            <a:gdLst/>
            <a:ahLst/>
            <a:cxnLst/>
            <a:rect l="l" t="t" r="r" b="b"/>
            <a:pathLst>
              <a:path w="4332" h="1474" extrusionOk="0">
                <a:moveTo>
                  <a:pt x="277" y="0"/>
                </a:moveTo>
                <a:lnTo>
                  <a:pt x="81" y="54"/>
                </a:lnTo>
                <a:lnTo>
                  <a:pt x="1" y="125"/>
                </a:lnTo>
                <a:lnTo>
                  <a:pt x="1" y="179"/>
                </a:lnTo>
                <a:lnTo>
                  <a:pt x="18" y="205"/>
                </a:lnTo>
                <a:lnTo>
                  <a:pt x="143" y="366"/>
                </a:lnTo>
                <a:lnTo>
                  <a:pt x="393" y="634"/>
                </a:lnTo>
                <a:lnTo>
                  <a:pt x="599" y="777"/>
                </a:lnTo>
                <a:lnTo>
                  <a:pt x="849" y="920"/>
                </a:lnTo>
                <a:lnTo>
                  <a:pt x="1429" y="1161"/>
                </a:lnTo>
                <a:lnTo>
                  <a:pt x="1760" y="1259"/>
                </a:lnTo>
                <a:lnTo>
                  <a:pt x="2045" y="1331"/>
                </a:lnTo>
                <a:lnTo>
                  <a:pt x="2706" y="1447"/>
                </a:lnTo>
                <a:lnTo>
                  <a:pt x="3385" y="1473"/>
                </a:lnTo>
                <a:lnTo>
                  <a:pt x="3849" y="1402"/>
                </a:lnTo>
                <a:lnTo>
                  <a:pt x="4126" y="1313"/>
                </a:lnTo>
                <a:lnTo>
                  <a:pt x="4251" y="1241"/>
                </a:lnTo>
                <a:lnTo>
                  <a:pt x="4314" y="1197"/>
                </a:lnTo>
                <a:lnTo>
                  <a:pt x="4332" y="1107"/>
                </a:lnTo>
                <a:lnTo>
                  <a:pt x="4296" y="1054"/>
                </a:lnTo>
                <a:lnTo>
                  <a:pt x="4251" y="1027"/>
                </a:lnTo>
                <a:lnTo>
                  <a:pt x="4055" y="956"/>
                </a:lnTo>
                <a:lnTo>
                  <a:pt x="3635" y="848"/>
                </a:lnTo>
                <a:lnTo>
                  <a:pt x="2938" y="750"/>
                </a:lnTo>
                <a:lnTo>
                  <a:pt x="2474" y="679"/>
                </a:lnTo>
                <a:lnTo>
                  <a:pt x="1956" y="572"/>
                </a:lnTo>
                <a:lnTo>
                  <a:pt x="1188" y="339"/>
                </a:lnTo>
                <a:lnTo>
                  <a:pt x="751" y="152"/>
                </a:lnTo>
                <a:lnTo>
                  <a:pt x="572" y="45"/>
                </a:lnTo>
                <a:lnTo>
                  <a:pt x="492" y="9"/>
                </a:lnTo>
                <a:lnTo>
                  <a:pt x="277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0" name="Google Shape;750;p17"/>
          <p:cNvSpPr/>
          <p:nvPr/>
        </p:nvSpPr>
        <p:spPr>
          <a:xfrm>
            <a:off x="4328517" y="4617232"/>
            <a:ext cx="113094" cy="58525"/>
          </a:xfrm>
          <a:custGeom>
            <a:avLst/>
            <a:gdLst/>
            <a:ahLst/>
            <a:cxnLst/>
            <a:rect l="l" t="t" r="r" b="b"/>
            <a:pathLst>
              <a:path w="3573" h="1849" extrusionOk="0">
                <a:moveTo>
                  <a:pt x="715" y="0"/>
                </a:moveTo>
                <a:lnTo>
                  <a:pt x="313" y="27"/>
                </a:lnTo>
                <a:lnTo>
                  <a:pt x="90" y="125"/>
                </a:lnTo>
                <a:lnTo>
                  <a:pt x="9" y="223"/>
                </a:lnTo>
                <a:lnTo>
                  <a:pt x="0" y="286"/>
                </a:lnTo>
                <a:lnTo>
                  <a:pt x="18" y="465"/>
                </a:lnTo>
                <a:lnTo>
                  <a:pt x="170" y="804"/>
                </a:lnTo>
                <a:lnTo>
                  <a:pt x="465" y="1116"/>
                </a:lnTo>
                <a:lnTo>
                  <a:pt x="893" y="1393"/>
                </a:lnTo>
                <a:lnTo>
                  <a:pt x="1152" y="1518"/>
                </a:lnTo>
                <a:lnTo>
                  <a:pt x="1393" y="1608"/>
                </a:lnTo>
                <a:lnTo>
                  <a:pt x="2010" y="1777"/>
                </a:lnTo>
                <a:lnTo>
                  <a:pt x="2679" y="1849"/>
                </a:lnTo>
                <a:lnTo>
                  <a:pt x="3144" y="1804"/>
                </a:lnTo>
                <a:lnTo>
                  <a:pt x="3412" y="1715"/>
                </a:lnTo>
                <a:lnTo>
                  <a:pt x="3519" y="1643"/>
                </a:lnTo>
                <a:lnTo>
                  <a:pt x="3572" y="1599"/>
                </a:lnTo>
                <a:lnTo>
                  <a:pt x="3563" y="1491"/>
                </a:lnTo>
                <a:lnTo>
                  <a:pt x="3519" y="1438"/>
                </a:lnTo>
                <a:lnTo>
                  <a:pt x="3412" y="1349"/>
                </a:lnTo>
                <a:lnTo>
                  <a:pt x="3072" y="1224"/>
                </a:lnTo>
                <a:lnTo>
                  <a:pt x="2465" y="1072"/>
                </a:lnTo>
                <a:lnTo>
                  <a:pt x="2099" y="965"/>
                </a:lnTo>
                <a:lnTo>
                  <a:pt x="1920" y="884"/>
                </a:lnTo>
                <a:lnTo>
                  <a:pt x="1617" y="724"/>
                </a:lnTo>
                <a:lnTo>
                  <a:pt x="1375" y="527"/>
                </a:lnTo>
                <a:lnTo>
                  <a:pt x="1197" y="322"/>
                </a:lnTo>
                <a:lnTo>
                  <a:pt x="1143" y="206"/>
                </a:lnTo>
                <a:lnTo>
                  <a:pt x="1108" y="152"/>
                </a:lnTo>
                <a:lnTo>
                  <a:pt x="983" y="63"/>
                </a:lnTo>
                <a:lnTo>
                  <a:pt x="71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1" name="Google Shape;751;p17"/>
          <p:cNvSpPr/>
          <p:nvPr/>
        </p:nvSpPr>
        <p:spPr>
          <a:xfrm>
            <a:off x="4449192" y="4523680"/>
            <a:ext cx="181780" cy="53999"/>
          </a:xfrm>
          <a:custGeom>
            <a:avLst/>
            <a:gdLst/>
            <a:ahLst/>
            <a:cxnLst/>
            <a:rect l="l" t="t" r="r" b="b"/>
            <a:pathLst>
              <a:path w="5743" h="1706" extrusionOk="0">
                <a:moveTo>
                  <a:pt x="483" y="0"/>
                </a:moveTo>
                <a:lnTo>
                  <a:pt x="286" y="27"/>
                </a:lnTo>
                <a:lnTo>
                  <a:pt x="134" y="99"/>
                </a:lnTo>
                <a:lnTo>
                  <a:pt x="36" y="188"/>
                </a:lnTo>
                <a:lnTo>
                  <a:pt x="0" y="286"/>
                </a:lnTo>
                <a:lnTo>
                  <a:pt x="36" y="393"/>
                </a:lnTo>
                <a:lnTo>
                  <a:pt x="161" y="492"/>
                </a:lnTo>
                <a:lnTo>
                  <a:pt x="259" y="527"/>
                </a:lnTo>
                <a:lnTo>
                  <a:pt x="625" y="661"/>
                </a:lnTo>
                <a:lnTo>
                  <a:pt x="2099" y="1143"/>
                </a:lnTo>
                <a:lnTo>
                  <a:pt x="3447" y="1492"/>
                </a:lnTo>
                <a:lnTo>
                  <a:pt x="4296" y="1652"/>
                </a:lnTo>
                <a:lnTo>
                  <a:pt x="5028" y="1706"/>
                </a:lnTo>
                <a:lnTo>
                  <a:pt x="5439" y="1635"/>
                </a:lnTo>
                <a:lnTo>
                  <a:pt x="5635" y="1545"/>
                </a:lnTo>
                <a:lnTo>
                  <a:pt x="5698" y="1474"/>
                </a:lnTo>
                <a:lnTo>
                  <a:pt x="5742" y="1411"/>
                </a:lnTo>
                <a:lnTo>
                  <a:pt x="5733" y="1286"/>
                </a:lnTo>
                <a:lnTo>
                  <a:pt x="5546" y="1134"/>
                </a:lnTo>
                <a:lnTo>
                  <a:pt x="4805" y="911"/>
                </a:lnTo>
                <a:lnTo>
                  <a:pt x="4367" y="831"/>
                </a:lnTo>
                <a:lnTo>
                  <a:pt x="3456" y="661"/>
                </a:lnTo>
                <a:lnTo>
                  <a:pt x="1679" y="268"/>
                </a:lnTo>
                <a:lnTo>
                  <a:pt x="822" y="45"/>
                </a:lnTo>
                <a:lnTo>
                  <a:pt x="706" y="9"/>
                </a:lnTo>
                <a:lnTo>
                  <a:pt x="4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2" name="Google Shape;752;p17"/>
          <p:cNvSpPr/>
          <p:nvPr/>
        </p:nvSpPr>
        <p:spPr>
          <a:xfrm>
            <a:off x="4487043" y="4445666"/>
            <a:ext cx="151837" cy="56278"/>
          </a:xfrm>
          <a:custGeom>
            <a:avLst/>
            <a:gdLst/>
            <a:ahLst/>
            <a:cxnLst/>
            <a:rect l="l" t="t" r="r" b="b"/>
            <a:pathLst>
              <a:path w="4797" h="1778" extrusionOk="0">
                <a:moveTo>
                  <a:pt x="465" y="1"/>
                </a:moveTo>
                <a:lnTo>
                  <a:pt x="197" y="36"/>
                </a:lnTo>
                <a:lnTo>
                  <a:pt x="19" y="153"/>
                </a:lnTo>
                <a:lnTo>
                  <a:pt x="1" y="269"/>
                </a:lnTo>
                <a:lnTo>
                  <a:pt x="55" y="340"/>
                </a:lnTo>
                <a:lnTo>
                  <a:pt x="108" y="376"/>
                </a:lnTo>
                <a:lnTo>
                  <a:pt x="590" y="626"/>
                </a:lnTo>
                <a:lnTo>
                  <a:pt x="1599" y="1099"/>
                </a:lnTo>
                <a:lnTo>
                  <a:pt x="2162" y="1313"/>
                </a:lnTo>
                <a:lnTo>
                  <a:pt x="2644" y="1492"/>
                </a:lnTo>
                <a:lnTo>
                  <a:pt x="3555" y="1733"/>
                </a:lnTo>
                <a:lnTo>
                  <a:pt x="4019" y="1778"/>
                </a:lnTo>
                <a:lnTo>
                  <a:pt x="4314" y="1769"/>
                </a:lnTo>
                <a:lnTo>
                  <a:pt x="4457" y="1742"/>
                </a:lnTo>
                <a:lnTo>
                  <a:pt x="4618" y="1706"/>
                </a:lnTo>
                <a:lnTo>
                  <a:pt x="4770" y="1599"/>
                </a:lnTo>
                <a:lnTo>
                  <a:pt x="4796" y="1510"/>
                </a:lnTo>
                <a:lnTo>
                  <a:pt x="4770" y="1465"/>
                </a:lnTo>
                <a:lnTo>
                  <a:pt x="4716" y="1394"/>
                </a:lnTo>
                <a:lnTo>
                  <a:pt x="4564" y="1278"/>
                </a:lnTo>
                <a:lnTo>
                  <a:pt x="4252" y="1126"/>
                </a:lnTo>
                <a:lnTo>
                  <a:pt x="3448" y="912"/>
                </a:lnTo>
                <a:lnTo>
                  <a:pt x="2921" y="778"/>
                </a:lnTo>
                <a:lnTo>
                  <a:pt x="2323" y="617"/>
                </a:lnTo>
                <a:lnTo>
                  <a:pt x="1162" y="251"/>
                </a:lnTo>
                <a:lnTo>
                  <a:pt x="608" y="45"/>
                </a:lnTo>
                <a:lnTo>
                  <a:pt x="465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3" name="Google Shape;753;p17"/>
          <p:cNvSpPr/>
          <p:nvPr/>
        </p:nvSpPr>
        <p:spPr>
          <a:xfrm>
            <a:off x="4132646" y="4646602"/>
            <a:ext cx="58557" cy="61374"/>
          </a:xfrm>
          <a:custGeom>
            <a:avLst/>
            <a:gdLst/>
            <a:ahLst/>
            <a:cxnLst/>
            <a:rect l="l" t="t" r="r" b="b"/>
            <a:pathLst>
              <a:path w="1850" h="1939" extrusionOk="0">
                <a:moveTo>
                  <a:pt x="688" y="1"/>
                </a:moveTo>
                <a:lnTo>
                  <a:pt x="367" y="37"/>
                </a:lnTo>
                <a:lnTo>
                  <a:pt x="179" y="99"/>
                </a:lnTo>
                <a:lnTo>
                  <a:pt x="54" y="197"/>
                </a:lnTo>
                <a:lnTo>
                  <a:pt x="1" y="313"/>
                </a:lnTo>
                <a:lnTo>
                  <a:pt x="10" y="385"/>
                </a:lnTo>
                <a:lnTo>
                  <a:pt x="162" y="814"/>
                </a:lnTo>
                <a:lnTo>
                  <a:pt x="340" y="1242"/>
                </a:lnTo>
                <a:lnTo>
                  <a:pt x="421" y="1448"/>
                </a:lnTo>
                <a:lnTo>
                  <a:pt x="581" y="1689"/>
                </a:lnTo>
                <a:lnTo>
                  <a:pt x="796" y="1832"/>
                </a:lnTo>
                <a:lnTo>
                  <a:pt x="956" y="1903"/>
                </a:lnTo>
                <a:lnTo>
                  <a:pt x="1046" y="1930"/>
                </a:lnTo>
                <a:lnTo>
                  <a:pt x="1260" y="1939"/>
                </a:lnTo>
                <a:lnTo>
                  <a:pt x="1474" y="1912"/>
                </a:lnTo>
                <a:lnTo>
                  <a:pt x="1653" y="1840"/>
                </a:lnTo>
                <a:lnTo>
                  <a:pt x="1706" y="1796"/>
                </a:lnTo>
                <a:lnTo>
                  <a:pt x="1796" y="1707"/>
                </a:lnTo>
                <a:lnTo>
                  <a:pt x="1849" y="1519"/>
                </a:lnTo>
                <a:lnTo>
                  <a:pt x="1760" y="1260"/>
                </a:lnTo>
                <a:lnTo>
                  <a:pt x="1653" y="1064"/>
                </a:lnTo>
                <a:lnTo>
                  <a:pt x="1430" y="644"/>
                </a:lnTo>
                <a:lnTo>
                  <a:pt x="1188" y="224"/>
                </a:lnTo>
                <a:lnTo>
                  <a:pt x="1144" y="153"/>
                </a:lnTo>
                <a:lnTo>
                  <a:pt x="992" y="63"/>
                </a:lnTo>
                <a:lnTo>
                  <a:pt x="688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4" name="Google Shape;754;p17"/>
          <p:cNvSpPr/>
          <p:nvPr/>
        </p:nvSpPr>
        <p:spPr>
          <a:xfrm>
            <a:off x="2924188" y="4361443"/>
            <a:ext cx="93312" cy="62197"/>
          </a:xfrm>
          <a:custGeom>
            <a:avLst/>
            <a:gdLst/>
            <a:ahLst/>
            <a:cxnLst/>
            <a:rect l="l" t="t" r="r" b="b"/>
            <a:pathLst>
              <a:path w="2948" h="1965" extrusionOk="0">
                <a:moveTo>
                  <a:pt x="563" y="0"/>
                </a:moveTo>
                <a:lnTo>
                  <a:pt x="357" y="45"/>
                </a:lnTo>
                <a:lnTo>
                  <a:pt x="188" y="116"/>
                </a:lnTo>
                <a:lnTo>
                  <a:pt x="63" y="214"/>
                </a:lnTo>
                <a:lnTo>
                  <a:pt x="0" y="339"/>
                </a:lnTo>
                <a:lnTo>
                  <a:pt x="9" y="456"/>
                </a:lnTo>
                <a:lnTo>
                  <a:pt x="54" y="518"/>
                </a:lnTo>
                <a:lnTo>
                  <a:pt x="402" y="884"/>
                </a:lnTo>
                <a:lnTo>
                  <a:pt x="813" y="1224"/>
                </a:lnTo>
                <a:lnTo>
                  <a:pt x="1009" y="1393"/>
                </a:lnTo>
                <a:lnTo>
                  <a:pt x="1429" y="1733"/>
                </a:lnTo>
                <a:lnTo>
                  <a:pt x="1697" y="1875"/>
                </a:lnTo>
                <a:lnTo>
                  <a:pt x="1804" y="1911"/>
                </a:lnTo>
                <a:lnTo>
                  <a:pt x="2018" y="1956"/>
                </a:lnTo>
                <a:lnTo>
                  <a:pt x="2367" y="1965"/>
                </a:lnTo>
                <a:lnTo>
                  <a:pt x="2679" y="1884"/>
                </a:lnTo>
                <a:lnTo>
                  <a:pt x="2831" y="1804"/>
                </a:lnTo>
                <a:lnTo>
                  <a:pt x="2929" y="1706"/>
                </a:lnTo>
                <a:lnTo>
                  <a:pt x="2947" y="1581"/>
                </a:lnTo>
                <a:lnTo>
                  <a:pt x="2911" y="1518"/>
                </a:lnTo>
                <a:lnTo>
                  <a:pt x="2849" y="1411"/>
                </a:lnTo>
                <a:lnTo>
                  <a:pt x="2661" y="1224"/>
                </a:lnTo>
                <a:lnTo>
                  <a:pt x="2322" y="956"/>
                </a:lnTo>
                <a:lnTo>
                  <a:pt x="2090" y="786"/>
                </a:lnTo>
                <a:lnTo>
                  <a:pt x="1626" y="438"/>
                </a:lnTo>
                <a:lnTo>
                  <a:pt x="1108" y="107"/>
                </a:lnTo>
                <a:lnTo>
                  <a:pt x="1000" y="54"/>
                </a:lnTo>
                <a:lnTo>
                  <a:pt x="78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5" name="Google Shape;755;p17"/>
          <p:cNvSpPr/>
          <p:nvPr/>
        </p:nvSpPr>
        <p:spPr>
          <a:xfrm>
            <a:off x="3053060" y="4559563"/>
            <a:ext cx="83404" cy="92172"/>
          </a:xfrm>
          <a:custGeom>
            <a:avLst/>
            <a:gdLst/>
            <a:ahLst/>
            <a:cxnLst/>
            <a:rect l="l" t="t" r="r" b="b"/>
            <a:pathLst>
              <a:path w="2635" h="2912" extrusionOk="0">
                <a:moveTo>
                  <a:pt x="581" y="0"/>
                </a:moveTo>
                <a:lnTo>
                  <a:pt x="295" y="36"/>
                </a:lnTo>
                <a:lnTo>
                  <a:pt x="206" y="98"/>
                </a:lnTo>
                <a:lnTo>
                  <a:pt x="125" y="179"/>
                </a:lnTo>
                <a:lnTo>
                  <a:pt x="36" y="339"/>
                </a:lnTo>
                <a:lnTo>
                  <a:pt x="0" y="509"/>
                </a:lnTo>
                <a:lnTo>
                  <a:pt x="18" y="679"/>
                </a:lnTo>
                <a:lnTo>
                  <a:pt x="206" y="1098"/>
                </a:lnTo>
                <a:lnTo>
                  <a:pt x="420" y="1429"/>
                </a:lnTo>
                <a:lnTo>
                  <a:pt x="616" y="1795"/>
                </a:lnTo>
                <a:lnTo>
                  <a:pt x="983" y="2358"/>
                </a:lnTo>
                <a:lnTo>
                  <a:pt x="1349" y="2688"/>
                </a:lnTo>
                <a:lnTo>
                  <a:pt x="1608" y="2822"/>
                </a:lnTo>
                <a:lnTo>
                  <a:pt x="1733" y="2875"/>
                </a:lnTo>
                <a:lnTo>
                  <a:pt x="2027" y="2911"/>
                </a:lnTo>
                <a:lnTo>
                  <a:pt x="2322" y="2875"/>
                </a:lnTo>
                <a:lnTo>
                  <a:pt x="2536" y="2777"/>
                </a:lnTo>
                <a:lnTo>
                  <a:pt x="2590" y="2697"/>
                </a:lnTo>
                <a:lnTo>
                  <a:pt x="2617" y="2599"/>
                </a:lnTo>
                <a:lnTo>
                  <a:pt x="2635" y="2411"/>
                </a:lnTo>
                <a:lnTo>
                  <a:pt x="2581" y="2125"/>
                </a:lnTo>
                <a:lnTo>
                  <a:pt x="2269" y="1572"/>
                </a:lnTo>
                <a:lnTo>
                  <a:pt x="2027" y="1206"/>
                </a:lnTo>
                <a:lnTo>
                  <a:pt x="1840" y="875"/>
                </a:lnTo>
                <a:lnTo>
                  <a:pt x="1438" y="384"/>
                </a:lnTo>
                <a:lnTo>
                  <a:pt x="1009" y="125"/>
                </a:lnTo>
                <a:lnTo>
                  <a:pt x="715" y="27"/>
                </a:lnTo>
                <a:lnTo>
                  <a:pt x="58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6" name="Google Shape;756;p17"/>
          <p:cNvSpPr/>
          <p:nvPr/>
        </p:nvSpPr>
        <p:spPr>
          <a:xfrm>
            <a:off x="3499016" y="4813643"/>
            <a:ext cx="160858" cy="110277"/>
          </a:xfrm>
          <a:custGeom>
            <a:avLst/>
            <a:gdLst/>
            <a:ahLst/>
            <a:cxnLst/>
            <a:rect l="l" t="t" r="r" b="b"/>
            <a:pathLst>
              <a:path w="5082" h="3484" extrusionOk="0">
                <a:moveTo>
                  <a:pt x="840" y="0"/>
                </a:moveTo>
                <a:lnTo>
                  <a:pt x="412" y="45"/>
                </a:lnTo>
                <a:lnTo>
                  <a:pt x="153" y="152"/>
                </a:lnTo>
                <a:lnTo>
                  <a:pt x="45" y="259"/>
                </a:lnTo>
                <a:lnTo>
                  <a:pt x="28" y="322"/>
                </a:lnTo>
                <a:lnTo>
                  <a:pt x="10" y="474"/>
                </a:lnTo>
                <a:lnTo>
                  <a:pt x="1" y="768"/>
                </a:lnTo>
                <a:lnTo>
                  <a:pt x="45" y="1054"/>
                </a:lnTo>
                <a:lnTo>
                  <a:pt x="144" y="1331"/>
                </a:lnTo>
                <a:lnTo>
                  <a:pt x="295" y="1599"/>
                </a:lnTo>
                <a:lnTo>
                  <a:pt x="492" y="1858"/>
                </a:lnTo>
                <a:lnTo>
                  <a:pt x="894" y="2233"/>
                </a:lnTo>
                <a:lnTo>
                  <a:pt x="1260" y="2483"/>
                </a:lnTo>
                <a:lnTo>
                  <a:pt x="1555" y="2679"/>
                </a:lnTo>
                <a:lnTo>
                  <a:pt x="2323" y="3090"/>
                </a:lnTo>
                <a:lnTo>
                  <a:pt x="3001" y="3340"/>
                </a:lnTo>
                <a:lnTo>
                  <a:pt x="3483" y="3447"/>
                </a:lnTo>
                <a:lnTo>
                  <a:pt x="3975" y="3483"/>
                </a:lnTo>
                <a:lnTo>
                  <a:pt x="4466" y="3439"/>
                </a:lnTo>
                <a:lnTo>
                  <a:pt x="4707" y="3376"/>
                </a:lnTo>
                <a:lnTo>
                  <a:pt x="4805" y="3340"/>
                </a:lnTo>
                <a:lnTo>
                  <a:pt x="4957" y="3251"/>
                </a:lnTo>
                <a:lnTo>
                  <a:pt x="5046" y="3144"/>
                </a:lnTo>
                <a:lnTo>
                  <a:pt x="5082" y="3028"/>
                </a:lnTo>
                <a:lnTo>
                  <a:pt x="5064" y="2912"/>
                </a:lnTo>
                <a:lnTo>
                  <a:pt x="4984" y="2804"/>
                </a:lnTo>
                <a:lnTo>
                  <a:pt x="4841" y="2715"/>
                </a:lnTo>
                <a:lnTo>
                  <a:pt x="4635" y="2653"/>
                </a:lnTo>
                <a:lnTo>
                  <a:pt x="4510" y="2635"/>
                </a:lnTo>
                <a:lnTo>
                  <a:pt x="4180" y="2599"/>
                </a:lnTo>
                <a:lnTo>
                  <a:pt x="3555" y="2429"/>
                </a:lnTo>
                <a:lnTo>
                  <a:pt x="3001" y="2170"/>
                </a:lnTo>
                <a:lnTo>
                  <a:pt x="2510" y="1849"/>
                </a:lnTo>
                <a:lnTo>
                  <a:pt x="2099" y="1492"/>
                </a:lnTo>
                <a:lnTo>
                  <a:pt x="1760" y="1117"/>
                </a:lnTo>
                <a:lnTo>
                  <a:pt x="1501" y="742"/>
                </a:lnTo>
                <a:lnTo>
                  <a:pt x="1322" y="393"/>
                </a:lnTo>
                <a:lnTo>
                  <a:pt x="1269" y="233"/>
                </a:lnTo>
                <a:lnTo>
                  <a:pt x="1233" y="170"/>
                </a:lnTo>
                <a:lnTo>
                  <a:pt x="1117" y="72"/>
                </a:lnTo>
                <a:lnTo>
                  <a:pt x="84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7" name="Google Shape;757;p17"/>
          <p:cNvGrpSpPr/>
          <p:nvPr/>
        </p:nvGrpSpPr>
        <p:grpSpPr>
          <a:xfrm>
            <a:off x="7460035" y="3269185"/>
            <a:ext cx="1488372" cy="2508924"/>
            <a:chOff x="7460035" y="3269185"/>
            <a:chExt cx="1488372" cy="2508924"/>
          </a:xfrm>
        </p:grpSpPr>
        <p:grpSp>
          <p:nvGrpSpPr>
            <p:cNvPr id="758" name="Google Shape;758;p17"/>
            <p:cNvGrpSpPr/>
            <p:nvPr/>
          </p:nvGrpSpPr>
          <p:grpSpPr>
            <a:xfrm>
              <a:off x="7460035" y="3269185"/>
              <a:ext cx="872125" cy="2090292"/>
              <a:chOff x="7334417" y="2987505"/>
              <a:chExt cx="821984" cy="1970115"/>
            </a:xfrm>
          </p:grpSpPr>
          <p:sp>
            <p:nvSpPr>
              <p:cNvPr id="759" name="Google Shape;759;p17"/>
              <p:cNvSpPr/>
              <p:nvPr/>
            </p:nvSpPr>
            <p:spPr>
              <a:xfrm>
                <a:off x="7334417" y="2987505"/>
                <a:ext cx="821984" cy="1970115"/>
              </a:xfrm>
              <a:custGeom>
                <a:avLst/>
                <a:gdLst/>
                <a:ahLst/>
                <a:cxnLst/>
                <a:rect l="l" t="t" r="r" b="b"/>
                <a:pathLst>
                  <a:path w="25969" h="62242" extrusionOk="0">
                    <a:moveTo>
                      <a:pt x="17164" y="0"/>
                    </a:moveTo>
                    <a:lnTo>
                      <a:pt x="16664" y="72"/>
                    </a:lnTo>
                    <a:lnTo>
                      <a:pt x="16012" y="295"/>
                    </a:lnTo>
                    <a:lnTo>
                      <a:pt x="15396" y="652"/>
                    </a:lnTo>
                    <a:lnTo>
                      <a:pt x="14815" y="1107"/>
                    </a:lnTo>
                    <a:lnTo>
                      <a:pt x="14280" y="1652"/>
                    </a:lnTo>
                    <a:lnTo>
                      <a:pt x="14039" y="1938"/>
                    </a:lnTo>
                    <a:lnTo>
                      <a:pt x="13476" y="2635"/>
                    </a:lnTo>
                    <a:lnTo>
                      <a:pt x="12395" y="4045"/>
                    </a:lnTo>
                    <a:lnTo>
                      <a:pt x="11360" y="5483"/>
                    </a:lnTo>
                    <a:lnTo>
                      <a:pt x="10368" y="6957"/>
                    </a:lnTo>
                    <a:lnTo>
                      <a:pt x="9422" y="8466"/>
                    </a:lnTo>
                    <a:lnTo>
                      <a:pt x="8511" y="9993"/>
                    </a:lnTo>
                    <a:lnTo>
                      <a:pt x="7654" y="11556"/>
                    </a:lnTo>
                    <a:lnTo>
                      <a:pt x="6832" y="13136"/>
                    </a:lnTo>
                    <a:lnTo>
                      <a:pt x="6064" y="14744"/>
                    </a:lnTo>
                    <a:lnTo>
                      <a:pt x="5341" y="16369"/>
                    </a:lnTo>
                    <a:lnTo>
                      <a:pt x="4653" y="18021"/>
                    </a:lnTo>
                    <a:lnTo>
                      <a:pt x="4019" y="19682"/>
                    </a:lnTo>
                    <a:lnTo>
                      <a:pt x="3430" y="21361"/>
                    </a:lnTo>
                    <a:lnTo>
                      <a:pt x="2885" y="23057"/>
                    </a:lnTo>
                    <a:lnTo>
                      <a:pt x="2385" y="24763"/>
                    </a:lnTo>
                    <a:lnTo>
                      <a:pt x="1929" y="26469"/>
                    </a:lnTo>
                    <a:lnTo>
                      <a:pt x="1724" y="27335"/>
                    </a:lnTo>
                    <a:lnTo>
                      <a:pt x="1519" y="28210"/>
                    </a:lnTo>
                    <a:lnTo>
                      <a:pt x="1153" y="29969"/>
                    </a:lnTo>
                    <a:lnTo>
                      <a:pt x="840" y="31746"/>
                    </a:lnTo>
                    <a:lnTo>
                      <a:pt x="581" y="33523"/>
                    </a:lnTo>
                    <a:lnTo>
                      <a:pt x="367" y="35309"/>
                    </a:lnTo>
                    <a:lnTo>
                      <a:pt x="197" y="37104"/>
                    </a:lnTo>
                    <a:lnTo>
                      <a:pt x="90" y="38899"/>
                    </a:lnTo>
                    <a:lnTo>
                      <a:pt x="27" y="40694"/>
                    </a:lnTo>
                    <a:lnTo>
                      <a:pt x="18" y="41596"/>
                    </a:lnTo>
                    <a:lnTo>
                      <a:pt x="1" y="43382"/>
                    </a:lnTo>
                    <a:lnTo>
                      <a:pt x="27" y="46141"/>
                    </a:lnTo>
                    <a:lnTo>
                      <a:pt x="108" y="47990"/>
                    </a:lnTo>
                    <a:lnTo>
                      <a:pt x="286" y="49838"/>
                    </a:lnTo>
                    <a:lnTo>
                      <a:pt x="572" y="51660"/>
                    </a:lnTo>
                    <a:lnTo>
                      <a:pt x="894" y="52999"/>
                    </a:lnTo>
                    <a:lnTo>
                      <a:pt x="1161" y="53883"/>
                    </a:lnTo>
                    <a:lnTo>
                      <a:pt x="1465" y="54741"/>
                    </a:lnTo>
                    <a:lnTo>
                      <a:pt x="1831" y="55589"/>
                    </a:lnTo>
                    <a:lnTo>
                      <a:pt x="2028" y="56000"/>
                    </a:lnTo>
                    <a:lnTo>
                      <a:pt x="2215" y="56366"/>
                    </a:lnTo>
                    <a:lnTo>
                      <a:pt x="2653" y="57089"/>
                    </a:lnTo>
                    <a:lnTo>
                      <a:pt x="3171" y="57813"/>
                    </a:lnTo>
                    <a:lnTo>
                      <a:pt x="3742" y="58527"/>
                    </a:lnTo>
                    <a:lnTo>
                      <a:pt x="4385" y="59215"/>
                    </a:lnTo>
                    <a:lnTo>
                      <a:pt x="5073" y="59858"/>
                    </a:lnTo>
                    <a:lnTo>
                      <a:pt x="5805" y="60456"/>
                    </a:lnTo>
                    <a:lnTo>
                      <a:pt x="6573" y="60983"/>
                    </a:lnTo>
                    <a:lnTo>
                      <a:pt x="7377" y="61438"/>
                    </a:lnTo>
                    <a:lnTo>
                      <a:pt x="8207" y="61804"/>
                    </a:lnTo>
                    <a:lnTo>
                      <a:pt x="9047" y="62063"/>
                    </a:lnTo>
                    <a:lnTo>
                      <a:pt x="9904" y="62215"/>
                    </a:lnTo>
                    <a:lnTo>
                      <a:pt x="10761" y="62242"/>
                    </a:lnTo>
                    <a:lnTo>
                      <a:pt x="11618" y="62126"/>
                    </a:lnTo>
                    <a:lnTo>
                      <a:pt x="12467" y="61867"/>
                    </a:lnTo>
                    <a:lnTo>
                      <a:pt x="13297" y="61438"/>
                    </a:lnTo>
                    <a:lnTo>
                      <a:pt x="13708" y="61152"/>
                    </a:lnTo>
                    <a:lnTo>
                      <a:pt x="14065" y="60876"/>
                    </a:lnTo>
                    <a:lnTo>
                      <a:pt x="14771" y="60295"/>
                    </a:lnTo>
                    <a:lnTo>
                      <a:pt x="15441" y="59670"/>
                    </a:lnTo>
                    <a:lnTo>
                      <a:pt x="16092" y="59009"/>
                    </a:lnTo>
                    <a:lnTo>
                      <a:pt x="17003" y="57964"/>
                    </a:lnTo>
                    <a:lnTo>
                      <a:pt x="18128" y="56446"/>
                    </a:lnTo>
                    <a:lnTo>
                      <a:pt x="18646" y="55643"/>
                    </a:lnTo>
                    <a:lnTo>
                      <a:pt x="19021" y="55035"/>
                    </a:lnTo>
                    <a:lnTo>
                      <a:pt x="19727" y="53785"/>
                    </a:lnTo>
                    <a:lnTo>
                      <a:pt x="20388" y="52481"/>
                    </a:lnTo>
                    <a:lnTo>
                      <a:pt x="20986" y="51133"/>
                    </a:lnTo>
                    <a:lnTo>
                      <a:pt x="21549" y="49758"/>
                    </a:lnTo>
                    <a:lnTo>
                      <a:pt x="22058" y="48365"/>
                    </a:lnTo>
                    <a:lnTo>
                      <a:pt x="22754" y="46222"/>
                    </a:lnTo>
                    <a:lnTo>
                      <a:pt x="23540" y="43346"/>
                    </a:lnTo>
                    <a:lnTo>
                      <a:pt x="24183" y="40471"/>
                    </a:lnTo>
                    <a:lnTo>
                      <a:pt x="24701" y="37667"/>
                    </a:lnTo>
                    <a:lnTo>
                      <a:pt x="25121" y="34979"/>
                    </a:lnTo>
                    <a:lnTo>
                      <a:pt x="25290" y="33702"/>
                    </a:lnTo>
                    <a:lnTo>
                      <a:pt x="25505" y="31943"/>
                    </a:lnTo>
                    <a:lnTo>
                      <a:pt x="25755" y="29290"/>
                    </a:lnTo>
                    <a:lnTo>
                      <a:pt x="25871" y="27513"/>
                    </a:lnTo>
                    <a:lnTo>
                      <a:pt x="25942" y="25745"/>
                    </a:lnTo>
                    <a:lnTo>
                      <a:pt x="25969" y="23968"/>
                    </a:lnTo>
                    <a:lnTo>
                      <a:pt x="25942" y="22191"/>
                    </a:lnTo>
                    <a:lnTo>
                      <a:pt x="25862" y="20414"/>
                    </a:lnTo>
                    <a:lnTo>
                      <a:pt x="25799" y="19530"/>
                    </a:lnTo>
                    <a:lnTo>
                      <a:pt x="25737" y="18673"/>
                    </a:lnTo>
                    <a:lnTo>
                      <a:pt x="25549" y="16958"/>
                    </a:lnTo>
                    <a:lnTo>
                      <a:pt x="25299" y="15253"/>
                    </a:lnTo>
                    <a:lnTo>
                      <a:pt x="24978" y="13556"/>
                    </a:lnTo>
                    <a:lnTo>
                      <a:pt x="24594" y="11877"/>
                    </a:lnTo>
                    <a:lnTo>
                      <a:pt x="24129" y="10216"/>
                    </a:lnTo>
                    <a:lnTo>
                      <a:pt x="23594" y="8582"/>
                    </a:lnTo>
                    <a:lnTo>
                      <a:pt x="22977" y="6966"/>
                    </a:lnTo>
                    <a:lnTo>
                      <a:pt x="22629" y="6180"/>
                    </a:lnTo>
                    <a:lnTo>
                      <a:pt x="22317" y="5456"/>
                    </a:lnTo>
                    <a:lnTo>
                      <a:pt x="21593" y="3929"/>
                    </a:lnTo>
                    <a:lnTo>
                      <a:pt x="20968" y="2804"/>
                    </a:lnTo>
                    <a:lnTo>
                      <a:pt x="20495" y="2099"/>
                    </a:lnTo>
                    <a:lnTo>
                      <a:pt x="19977" y="1456"/>
                    </a:lnTo>
                    <a:lnTo>
                      <a:pt x="19396" y="884"/>
                    </a:lnTo>
                    <a:lnTo>
                      <a:pt x="19084" y="643"/>
                    </a:lnTo>
                    <a:lnTo>
                      <a:pt x="18905" y="509"/>
                    </a:lnTo>
                    <a:lnTo>
                      <a:pt x="18557" y="313"/>
                    </a:lnTo>
                    <a:lnTo>
                      <a:pt x="18200" y="161"/>
                    </a:lnTo>
                    <a:lnTo>
                      <a:pt x="17852" y="63"/>
                    </a:lnTo>
                    <a:lnTo>
                      <a:pt x="17503" y="9"/>
                    </a:lnTo>
                    <a:lnTo>
                      <a:pt x="1716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60" name="Google Shape;760;p17"/>
              <p:cNvGrpSpPr/>
              <p:nvPr/>
            </p:nvGrpSpPr>
            <p:grpSpPr>
              <a:xfrm>
                <a:off x="7447180" y="3322694"/>
                <a:ext cx="599277" cy="1576389"/>
                <a:chOff x="7447180" y="3322694"/>
                <a:chExt cx="599277" cy="1576389"/>
              </a:xfrm>
            </p:grpSpPr>
            <p:sp>
              <p:nvSpPr>
                <p:cNvPr id="761" name="Google Shape;761;p17"/>
                <p:cNvSpPr/>
                <p:nvPr/>
              </p:nvSpPr>
              <p:spPr>
                <a:xfrm>
                  <a:off x="7447180" y="3322694"/>
                  <a:ext cx="599277" cy="15763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3" h="49803" extrusionOk="0">
                      <a:moveTo>
                        <a:pt x="13003" y="0"/>
                      </a:moveTo>
                      <a:lnTo>
                        <a:pt x="12887" y="54"/>
                      </a:lnTo>
                      <a:lnTo>
                        <a:pt x="12851" y="116"/>
                      </a:lnTo>
                      <a:lnTo>
                        <a:pt x="12440" y="1250"/>
                      </a:lnTo>
                      <a:lnTo>
                        <a:pt x="11735" y="3563"/>
                      </a:lnTo>
                      <a:lnTo>
                        <a:pt x="11127" y="5912"/>
                      </a:lnTo>
                      <a:lnTo>
                        <a:pt x="10574" y="8269"/>
                      </a:lnTo>
                      <a:lnTo>
                        <a:pt x="10324" y="9457"/>
                      </a:lnTo>
                      <a:lnTo>
                        <a:pt x="10243" y="9823"/>
                      </a:lnTo>
                      <a:lnTo>
                        <a:pt x="10163" y="10198"/>
                      </a:lnTo>
                      <a:lnTo>
                        <a:pt x="9949" y="9886"/>
                      </a:lnTo>
                      <a:lnTo>
                        <a:pt x="9743" y="9573"/>
                      </a:lnTo>
                      <a:lnTo>
                        <a:pt x="9422" y="9064"/>
                      </a:lnTo>
                      <a:lnTo>
                        <a:pt x="8823" y="8019"/>
                      </a:lnTo>
                      <a:lnTo>
                        <a:pt x="8547" y="7492"/>
                      </a:lnTo>
                      <a:lnTo>
                        <a:pt x="8306" y="7001"/>
                      </a:lnTo>
                      <a:lnTo>
                        <a:pt x="7850" y="6010"/>
                      </a:lnTo>
                      <a:lnTo>
                        <a:pt x="7645" y="5501"/>
                      </a:lnTo>
                      <a:lnTo>
                        <a:pt x="7466" y="5028"/>
                      </a:lnTo>
                      <a:lnTo>
                        <a:pt x="7198" y="4304"/>
                      </a:lnTo>
                      <a:lnTo>
                        <a:pt x="6984" y="3849"/>
                      </a:lnTo>
                      <a:lnTo>
                        <a:pt x="6859" y="3626"/>
                      </a:lnTo>
                      <a:lnTo>
                        <a:pt x="6832" y="3617"/>
                      </a:lnTo>
                      <a:lnTo>
                        <a:pt x="6814" y="3635"/>
                      </a:lnTo>
                      <a:lnTo>
                        <a:pt x="6814" y="3902"/>
                      </a:lnTo>
                      <a:lnTo>
                        <a:pt x="6868" y="4429"/>
                      </a:lnTo>
                      <a:lnTo>
                        <a:pt x="7055" y="5242"/>
                      </a:lnTo>
                      <a:lnTo>
                        <a:pt x="7457" y="6322"/>
                      </a:lnTo>
                      <a:lnTo>
                        <a:pt x="7922" y="7340"/>
                      </a:lnTo>
                      <a:lnTo>
                        <a:pt x="8154" y="7805"/>
                      </a:lnTo>
                      <a:lnTo>
                        <a:pt x="8386" y="8278"/>
                      </a:lnTo>
                      <a:lnTo>
                        <a:pt x="8895" y="9198"/>
                      </a:lnTo>
                      <a:lnTo>
                        <a:pt x="9163" y="9653"/>
                      </a:lnTo>
                      <a:lnTo>
                        <a:pt x="9350" y="9975"/>
                      </a:lnTo>
                      <a:lnTo>
                        <a:pt x="9770" y="10609"/>
                      </a:lnTo>
                      <a:lnTo>
                        <a:pt x="10020" y="10886"/>
                      </a:lnTo>
                      <a:lnTo>
                        <a:pt x="9609" y="12913"/>
                      </a:lnTo>
                      <a:lnTo>
                        <a:pt x="8877" y="16985"/>
                      </a:lnTo>
                      <a:lnTo>
                        <a:pt x="8556" y="19030"/>
                      </a:lnTo>
                      <a:lnTo>
                        <a:pt x="8189" y="21459"/>
                      </a:lnTo>
                      <a:lnTo>
                        <a:pt x="7582" y="26326"/>
                      </a:lnTo>
                      <a:lnTo>
                        <a:pt x="7100" y="31210"/>
                      </a:lnTo>
                      <a:lnTo>
                        <a:pt x="6761" y="36104"/>
                      </a:lnTo>
                      <a:lnTo>
                        <a:pt x="6645" y="38560"/>
                      </a:lnTo>
                      <a:lnTo>
                        <a:pt x="6564" y="40747"/>
                      </a:lnTo>
                      <a:lnTo>
                        <a:pt x="6520" y="42944"/>
                      </a:lnTo>
                      <a:lnTo>
                        <a:pt x="5957" y="42516"/>
                      </a:lnTo>
                      <a:lnTo>
                        <a:pt x="4876" y="41631"/>
                      </a:lnTo>
                      <a:lnTo>
                        <a:pt x="3876" y="40676"/>
                      </a:lnTo>
                      <a:lnTo>
                        <a:pt x="3180" y="39890"/>
                      </a:lnTo>
                      <a:lnTo>
                        <a:pt x="2742" y="39328"/>
                      </a:lnTo>
                      <a:lnTo>
                        <a:pt x="2546" y="39033"/>
                      </a:lnTo>
                      <a:lnTo>
                        <a:pt x="2314" y="38685"/>
                      </a:lnTo>
                      <a:lnTo>
                        <a:pt x="1885" y="37961"/>
                      </a:lnTo>
                      <a:lnTo>
                        <a:pt x="1501" y="37220"/>
                      </a:lnTo>
                      <a:lnTo>
                        <a:pt x="1162" y="36452"/>
                      </a:lnTo>
                      <a:lnTo>
                        <a:pt x="1010" y="36059"/>
                      </a:lnTo>
                      <a:lnTo>
                        <a:pt x="885" y="35684"/>
                      </a:lnTo>
                      <a:lnTo>
                        <a:pt x="670" y="34916"/>
                      </a:lnTo>
                      <a:lnTo>
                        <a:pt x="394" y="33755"/>
                      </a:lnTo>
                      <a:lnTo>
                        <a:pt x="179" y="32987"/>
                      </a:lnTo>
                      <a:lnTo>
                        <a:pt x="152" y="32943"/>
                      </a:lnTo>
                      <a:lnTo>
                        <a:pt x="45" y="32960"/>
                      </a:lnTo>
                      <a:lnTo>
                        <a:pt x="19" y="33014"/>
                      </a:lnTo>
                      <a:lnTo>
                        <a:pt x="1" y="33416"/>
                      </a:lnTo>
                      <a:lnTo>
                        <a:pt x="36" y="34246"/>
                      </a:lnTo>
                      <a:lnTo>
                        <a:pt x="161" y="35077"/>
                      </a:lnTo>
                      <a:lnTo>
                        <a:pt x="367" y="35898"/>
                      </a:lnTo>
                      <a:lnTo>
                        <a:pt x="635" y="36711"/>
                      </a:lnTo>
                      <a:lnTo>
                        <a:pt x="956" y="37506"/>
                      </a:lnTo>
                      <a:lnTo>
                        <a:pt x="1331" y="38265"/>
                      </a:lnTo>
                      <a:lnTo>
                        <a:pt x="1733" y="38988"/>
                      </a:lnTo>
                      <a:lnTo>
                        <a:pt x="1947" y="39319"/>
                      </a:lnTo>
                      <a:lnTo>
                        <a:pt x="2376" y="39962"/>
                      </a:lnTo>
                      <a:lnTo>
                        <a:pt x="3117" y="40890"/>
                      </a:lnTo>
                      <a:lnTo>
                        <a:pt x="3653" y="41480"/>
                      </a:lnTo>
                      <a:lnTo>
                        <a:pt x="4225" y="42033"/>
                      </a:lnTo>
                      <a:lnTo>
                        <a:pt x="4832" y="42542"/>
                      </a:lnTo>
                      <a:lnTo>
                        <a:pt x="5475" y="42998"/>
                      </a:lnTo>
                      <a:lnTo>
                        <a:pt x="6153" y="43391"/>
                      </a:lnTo>
                      <a:lnTo>
                        <a:pt x="6502" y="43560"/>
                      </a:lnTo>
                      <a:lnTo>
                        <a:pt x="6484" y="45007"/>
                      </a:lnTo>
                      <a:lnTo>
                        <a:pt x="6493" y="47909"/>
                      </a:lnTo>
                      <a:lnTo>
                        <a:pt x="6520" y="49356"/>
                      </a:lnTo>
                      <a:lnTo>
                        <a:pt x="6511" y="49445"/>
                      </a:lnTo>
                      <a:lnTo>
                        <a:pt x="6555" y="49606"/>
                      </a:lnTo>
                      <a:lnTo>
                        <a:pt x="6662" y="49722"/>
                      </a:lnTo>
                      <a:lnTo>
                        <a:pt x="6814" y="49785"/>
                      </a:lnTo>
                      <a:lnTo>
                        <a:pt x="6975" y="49802"/>
                      </a:lnTo>
                      <a:lnTo>
                        <a:pt x="7136" y="49776"/>
                      </a:lnTo>
                      <a:lnTo>
                        <a:pt x="7270" y="49686"/>
                      </a:lnTo>
                      <a:lnTo>
                        <a:pt x="7341" y="49543"/>
                      </a:lnTo>
                      <a:lnTo>
                        <a:pt x="7350" y="49445"/>
                      </a:lnTo>
                      <a:lnTo>
                        <a:pt x="7341" y="47525"/>
                      </a:lnTo>
                      <a:lnTo>
                        <a:pt x="7386" y="43676"/>
                      </a:lnTo>
                      <a:lnTo>
                        <a:pt x="7511" y="39837"/>
                      </a:lnTo>
                      <a:lnTo>
                        <a:pt x="7716" y="36006"/>
                      </a:lnTo>
                      <a:lnTo>
                        <a:pt x="7993" y="32175"/>
                      </a:lnTo>
                      <a:lnTo>
                        <a:pt x="8350" y="28362"/>
                      </a:lnTo>
                      <a:lnTo>
                        <a:pt x="8788" y="24548"/>
                      </a:lnTo>
                      <a:lnTo>
                        <a:pt x="9297" y="20744"/>
                      </a:lnTo>
                      <a:lnTo>
                        <a:pt x="9583" y="18842"/>
                      </a:lnTo>
                      <a:lnTo>
                        <a:pt x="9636" y="18878"/>
                      </a:lnTo>
                      <a:lnTo>
                        <a:pt x="9752" y="18887"/>
                      </a:lnTo>
                      <a:lnTo>
                        <a:pt x="9815" y="18860"/>
                      </a:lnTo>
                      <a:lnTo>
                        <a:pt x="10172" y="18637"/>
                      </a:lnTo>
                      <a:lnTo>
                        <a:pt x="10859" y="18137"/>
                      </a:lnTo>
                      <a:lnTo>
                        <a:pt x="11860" y="17333"/>
                      </a:lnTo>
                      <a:lnTo>
                        <a:pt x="13119" y="16154"/>
                      </a:lnTo>
                      <a:lnTo>
                        <a:pt x="14315" y="14922"/>
                      </a:lnTo>
                      <a:lnTo>
                        <a:pt x="14887" y="14297"/>
                      </a:lnTo>
                      <a:lnTo>
                        <a:pt x="15449" y="13681"/>
                      </a:lnTo>
                      <a:lnTo>
                        <a:pt x="16584" y="12386"/>
                      </a:lnTo>
                      <a:lnTo>
                        <a:pt x="17387" y="11359"/>
                      </a:lnTo>
                      <a:lnTo>
                        <a:pt x="17878" y="10654"/>
                      </a:lnTo>
                      <a:lnTo>
                        <a:pt x="18334" y="9930"/>
                      </a:lnTo>
                      <a:lnTo>
                        <a:pt x="18736" y="9180"/>
                      </a:lnTo>
                      <a:lnTo>
                        <a:pt x="18905" y="8805"/>
                      </a:lnTo>
                      <a:lnTo>
                        <a:pt x="18932" y="8716"/>
                      </a:lnTo>
                      <a:lnTo>
                        <a:pt x="18879" y="8573"/>
                      </a:lnTo>
                      <a:lnTo>
                        <a:pt x="18736" y="8501"/>
                      </a:lnTo>
                      <a:lnTo>
                        <a:pt x="18584" y="8519"/>
                      </a:lnTo>
                      <a:lnTo>
                        <a:pt x="18512" y="8582"/>
                      </a:lnTo>
                      <a:lnTo>
                        <a:pt x="18236" y="8903"/>
                      </a:lnTo>
                      <a:lnTo>
                        <a:pt x="17727" y="9564"/>
                      </a:lnTo>
                      <a:lnTo>
                        <a:pt x="16985" y="10600"/>
                      </a:lnTo>
                      <a:lnTo>
                        <a:pt x="16494" y="11279"/>
                      </a:lnTo>
                      <a:lnTo>
                        <a:pt x="15976" y="11948"/>
                      </a:lnTo>
                      <a:lnTo>
                        <a:pt x="14905" y="13252"/>
                      </a:lnTo>
                      <a:lnTo>
                        <a:pt x="14351" y="13886"/>
                      </a:lnTo>
                      <a:lnTo>
                        <a:pt x="13824" y="14467"/>
                      </a:lnTo>
                      <a:lnTo>
                        <a:pt x="12735" y="15574"/>
                      </a:lnTo>
                      <a:lnTo>
                        <a:pt x="11056" y="17172"/>
                      </a:lnTo>
                      <a:lnTo>
                        <a:pt x="9940" y="18244"/>
                      </a:lnTo>
                      <a:lnTo>
                        <a:pt x="9949" y="18155"/>
                      </a:lnTo>
                      <a:lnTo>
                        <a:pt x="9958" y="18056"/>
                      </a:lnTo>
                      <a:lnTo>
                        <a:pt x="9940" y="18030"/>
                      </a:lnTo>
                      <a:lnTo>
                        <a:pt x="9913" y="18047"/>
                      </a:lnTo>
                      <a:lnTo>
                        <a:pt x="9752" y="18306"/>
                      </a:lnTo>
                      <a:lnTo>
                        <a:pt x="9636" y="18485"/>
                      </a:lnTo>
                      <a:lnTo>
                        <a:pt x="9940" y="16583"/>
                      </a:lnTo>
                      <a:lnTo>
                        <a:pt x="10609" y="12788"/>
                      </a:lnTo>
                      <a:lnTo>
                        <a:pt x="10985" y="10886"/>
                      </a:lnTo>
                      <a:lnTo>
                        <a:pt x="11538" y="8216"/>
                      </a:lnTo>
                      <a:lnTo>
                        <a:pt x="12422" y="4224"/>
                      </a:lnTo>
                      <a:lnTo>
                        <a:pt x="12967" y="1545"/>
                      </a:lnTo>
                      <a:lnTo>
                        <a:pt x="13208" y="205"/>
                      </a:lnTo>
                      <a:lnTo>
                        <a:pt x="13208" y="134"/>
                      </a:lnTo>
                      <a:lnTo>
                        <a:pt x="13128" y="36"/>
                      </a:lnTo>
                      <a:lnTo>
                        <a:pt x="13003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2" name="Google Shape;762;p17"/>
                <p:cNvSpPr/>
                <p:nvPr/>
              </p:nvSpPr>
              <p:spPr>
                <a:xfrm>
                  <a:off x="7501172" y="3852299"/>
                  <a:ext cx="160573" cy="364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3" h="11512" extrusionOk="0">
                      <a:moveTo>
                        <a:pt x="99" y="1"/>
                      </a:moveTo>
                      <a:lnTo>
                        <a:pt x="72" y="37"/>
                      </a:lnTo>
                      <a:lnTo>
                        <a:pt x="18" y="412"/>
                      </a:lnTo>
                      <a:lnTo>
                        <a:pt x="0" y="1188"/>
                      </a:lnTo>
                      <a:lnTo>
                        <a:pt x="63" y="1992"/>
                      </a:lnTo>
                      <a:lnTo>
                        <a:pt x="197" y="2796"/>
                      </a:lnTo>
                      <a:lnTo>
                        <a:pt x="500" y="4001"/>
                      </a:lnTo>
                      <a:lnTo>
                        <a:pt x="1036" y="5537"/>
                      </a:lnTo>
                      <a:lnTo>
                        <a:pt x="1322" y="6234"/>
                      </a:lnTo>
                      <a:lnTo>
                        <a:pt x="1626" y="6966"/>
                      </a:lnTo>
                      <a:lnTo>
                        <a:pt x="2358" y="8368"/>
                      </a:lnTo>
                      <a:lnTo>
                        <a:pt x="2769" y="9038"/>
                      </a:lnTo>
                      <a:lnTo>
                        <a:pt x="2983" y="9368"/>
                      </a:lnTo>
                      <a:lnTo>
                        <a:pt x="3447" y="10056"/>
                      </a:lnTo>
                      <a:lnTo>
                        <a:pt x="3965" y="10717"/>
                      </a:lnTo>
                      <a:lnTo>
                        <a:pt x="4412" y="11136"/>
                      </a:lnTo>
                      <a:lnTo>
                        <a:pt x="4733" y="11386"/>
                      </a:lnTo>
                      <a:lnTo>
                        <a:pt x="4903" y="11485"/>
                      </a:lnTo>
                      <a:lnTo>
                        <a:pt x="4965" y="11511"/>
                      </a:lnTo>
                      <a:lnTo>
                        <a:pt x="5055" y="11467"/>
                      </a:lnTo>
                      <a:lnTo>
                        <a:pt x="5072" y="11404"/>
                      </a:lnTo>
                      <a:lnTo>
                        <a:pt x="5064" y="11360"/>
                      </a:lnTo>
                      <a:lnTo>
                        <a:pt x="4903" y="11029"/>
                      </a:lnTo>
                      <a:lnTo>
                        <a:pt x="4501" y="10404"/>
                      </a:lnTo>
                      <a:lnTo>
                        <a:pt x="3813" y="9511"/>
                      </a:lnTo>
                      <a:lnTo>
                        <a:pt x="3385" y="8904"/>
                      </a:lnTo>
                      <a:lnTo>
                        <a:pt x="2938" y="8216"/>
                      </a:lnTo>
                      <a:lnTo>
                        <a:pt x="2152" y="6779"/>
                      </a:lnTo>
                      <a:lnTo>
                        <a:pt x="1813" y="6037"/>
                      </a:lnTo>
                      <a:lnTo>
                        <a:pt x="1483" y="5278"/>
                      </a:lnTo>
                      <a:lnTo>
                        <a:pt x="947" y="3716"/>
                      </a:lnTo>
                      <a:lnTo>
                        <a:pt x="741" y="2921"/>
                      </a:lnTo>
                      <a:lnTo>
                        <a:pt x="581" y="2198"/>
                      </a:lnTo>
                      <a:lnTo>
                        <a:pt x="393" y="1108"/>
                      </a:lnTo>
                      <a:lnTo>
                        <a:pt x="232" y="385"/>
                      </a:lnTo>
                      <a:lnTo>
                        <a:pt x="125" y="28"/>
                      </a:lnTo>
                      <a:lnTo>
                        <a:pt x="99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3" name="Google Shape;763;p17"/>
                <p:cNvSpPr/>
                <p:nvPr/>
              </p:nvSpPr>
              <p:spPr>
                <a:xfrm>
                  <a:off x="7710873" y="4001522"/>
                  <a:ext cx="302756" cy="426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5" h="13485" extrusionOk="0">
                      <a:moveTo>
                        <a:pt x="9368" y="1"/>
                      </a:moveTo>
                      <a:lnTo>
                        <a:pt x="9234" y="54"/>
                      </a:lnTo>
                      <a:lnTo>
                        <a:pt x="9189" y="126"/>
                      </a:lnTo>
                      <a:lnTo>
                        <a:pt x="8734" y="1072"/>
                      </a:lnTo>
                      <a:lnTo>
                        <a:pt x="7805" y="2939"/>
                      </a:lnTo>
                      <a:lnTo>
                        <a:pt x="6814" y="4778"/>
                      </a:lnTo>
                      <a:lnTo>
                        <a:pt x="5724" y="6564"/>
                      </a:lnTo>
                      <a:lnTo>
                        <a:pt x="5126" y="7422"/>
                      </a:lnTo>
                      <a:lnTo>
                        <a:pt x="4537" y="8234"/>
                      </a:lnTo>
                      <a:lnTo>
                        <a:pt x="3278" y="9779"/>
                      </a:lnTo>
                      <a:lnTo>
                        <a:pt x="2617" y="10529"/>
                      </a:lnTo>
                      <a:lnTo>
                        <a:pt x="1867" y="11342"/>
                      </a:lnTo>
                      <a:lnTo>
                        <a:pt x="1081" y="12128"/>
                      </a:lnTo>
                      <a:lnTo>
                        <a:pt x="777" y="12404"/>
                      </a:lnTo>
                      <a:lnTo>
                        <a:pt x="331" y="12833"/>
                      </a:lnTo>
                      <a:lnTo>
                        <a:pt x="90" y="13155"/>
                      </a:lnTo>
                      <a:lnTo>
                        <a:pt x="9" y="13342"/>
                      </a:lnTo>
                      <a:lnTo>
                        <a:pt x="0" y="13396"/>
                      </a:lnTo>
                      <a:lnTo>
                        <a:pt x="63" y="13485"/>
                      </a:lnTo>
                      <a:lnTo>
                        <a:pt x="116" y="13485"/>
                      </a:lnTo>
                      <a:lnTo>
                        <a:pt x="313" y="13431"/>
                      </a:lnTo>
                      <a:lnTo>
                        <a:pt x="688" y="13253"/>
                      </a:lnTo>
                      <a:lnTo>
                        <a:pt x="1242" y="12878"/>
                      </a:lnTo>
                      <a:lnTo>
                        <a:pt x="2269" y="11878"/>
                      </a:lnTo>
                      <a:lnTo>
                        <a:pt x="2840" y="11270"/>
                      </a:lnTo>
                      <a:lnTo>
                        <a:pt x="3224" y="10869"/>
                      </a:lnTo>
                      <a:lnTo>
                        <a:pt x="3974" y="10047"/>
                      </a:lnTo>
                      <a:lnTo>
                        <a:pt x="5046" y="8761"/>
                      </a:lnTo>
                      <a:lnTo>
                        <a:pt x="5707" y="7859"/>
                      </a:lnTo>
                      <a:lnTo>
                        <a:pt x="6323" y="6984"/>
                      </a:lnTo>
                      <a:lnTo>
                        <a:pt x="7189" y="5636"/>
                      </a:lnTo>
                      <a:lnTo>
                        <a:pt x="7725" y="4707"/>
                      </a:lnTo>
                      <a:lnTo>
                        <a:pt x="8216" y="3760"/>
                      </a:lnTo>
                      <a:lnTo>
                        <a:pt x="8662" y="2796"/>
                      </a:lnTo>
                      <a:lnTo>
                        <a:pt x="9064" y="1805"/>
                      </a:lnTo>
                      <a:lnTo>
                        <a:pt x="9404" y="787"/>
                      </a:lnTo>
                      <a:lnTo>
                        <a:pt x="9555" y="278"/>
                      </a:lnTo>
                      <a:lnTo>
                        <a:pt x="9564" y="188"/>
                      </a:lnTo>
                      <a:lnTo>
                        <a:pt x="9502" y="54"/>
                      </a:lnTo>
                      <a:lnTo>
                        <a:pt x="9368" y="1"/>
                      </a:lnTo>
                      <a:close/>
                    </a:path>
                  </a:pathLst>
                </a:custGeom>
                <a:solidFill>
                  <a:srgbClr val="EB5F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64" name="Google Shape;764;p17"/>
            <p:cNvGrpSpPr/>
            <p:nvPr/>
          </p:nvGrpSpPr>
          <p:grpSpPr>
            <a:xfrm>
              <a:off x="7731986" y="3670387"/>
              <a:ext cx="1216421" cy="2107722"/>
              <a:chOff x="7758346" y="3365641"/>
              <a:chExt cx="1146485" cy="1986543"/>
            </a:xfrm>
          </p:grpSpPr>
          <p:sp>
            <p:nvSpPr>
              <p:cNvPr id="765" name="Google Shape;765;p17"/>
              <p:cNvSpPr/>
              <p:nvPr/>
            </p:nvSpPr>
            <p:spPr>
              <a:xfrm>
                <a:off x="7758346" y="3365641"/>
                <a:ext cx="1146485" cy="1986543"/>
              </a:xfrm>
              <a:custGeom>
                <a:avLst/>
                <a:gdLst/>
                <a:ahLst/>
                <a:cxnLst/>
                <a:rect l="l" t="t" r="r" b="b"/>
                <a:pathLst>
                  <a:path w="36221" h="62761" extrusionOk="0">
                    <a:moveTo>
                      <a:pt x="31372" y="0"/>
                    </a:moveTo>
                    <a:lnTo>
                      <a:pt x="30639" y="54"/>
                    </a:lnTo>
                    <a:lnTo>
                      <a:pt x="29898" y="242"/>
                    </a:lnTo>
                    <a:lnTo>
                      <a:pt x="29175" y="554"/>
                    </a:lnTo>
                    <a:lnTo>
                      <a:pt x="28460" y="956"/>
                    </a:lnTo>
                    <a:lnTo>
                      <a:pt x="28121" y="1188"/>
                    </a:lnTo>
                    <a:lnTo>
                      <a:pt x="27353" y="1751"/>
                    </a:lnTo>
                    <a:lnTo>
                      <a:pt x="25835" y="2894"/>
                    </a:lnTo>
                    <a:lnTo>
                      <a:pt x="24353" y="4099"/>
                    </a:lnTo>
                    <a:lnTo>
                      <a:pt x="22906" y="5341"/>
                    </a:lnTo>
                    <a:lnTo>
                      <a:pt x="21495" y="6626"/>
                    </a:lnTo>
                    <a:lnTo>
                      <a:pt x="20120" y="7948"/>
                    </a:lnTo>
                    <a:lnTo>
                      <a:pt x="18789" y="9323"/>
                    </a:lnTo>
                    <a:lnTo>
                      <a:pt x="17494" y="10725"/>
                    </a:lnTo>
                    <a:lnTo>
                      <a:pt x="16235" y="12163"/>
                    </a:lnTo>
                    <a:lnTo>
                      <a:pt x="15021" y="13645"/>
                    </a:lnTo>
                    <a:lnTo>
                      <a:pt x="13851" y="15155"/>
                    </a:lnTo>
                    <a:lnTo>
                      <a:pt x="12717" y="16690"/>
                    </a:lnTo>
                    <a:lnTo>
                      <a:pt x="11627" y="18262"/>
                    </a:lnTo>
                    <a:lnTo>
                      <a:pt x="10583" y="19852"/>
                    </a:lnTo>
                    <a:lnTo>
                      <a:pt x="9582" y="21477"/>
                    </a:lnTo>
                    <a:lnTo>
                      <a:pt x="8627" y="23120"/>
                    </a:lnTo>
                    <a:lnTo>
                      <a:pt x="8163" y="23951"/>
                    </a:lnTo>
                    <a:lnTo>
                      <a:pt x="7707" y="24799"/>
                    </a:lnTo>
                    <a:lnTo>
                      <a:pt x="6832" y="26513"/>
                    </a:lnTo>
                    <a:lnTo>
                      <a:pt x="6001" y="28264"/>
                    </a:lnTo>
                    <a:lnTo>
                      <a:pt x="5216" y="30023"/>
                    </a:lnTo>
                    <a:lnTo>
                      <a:pt x="4483" y="31809"/>
                    </a:lnTo>
                    <a:lnTo>
                      <a:pt x="3805" y="33622"/>
                    </a:lnTo>
                    <a:lnTo>
                      <a:pt x="3180" y="35443"/>
                    </a:lnTo>
                    <a:lnTo>
                      <a:pt x="2608" y="37283"/>
                    </a:lnTo>
                    <a:lnTo>
                      <a:pt x="2340" y="38212"/>
                    </a:lnTo>
                    <a:lnTo>
                      <a:pt x="1813" y="40060"/>
                    </a:lnTo>
                    <a:lnTo>
                      <a:pt x="1054" y="42918"/>
                    </a:lnTo>
                    <a:lnTo>
                      <a:pt x="617" y="44856"/>
                    </a:lnTo>
                    <a:lnTo>
                      <a:pt x="268" y="46820"/>
                    </a:lnTo>
                    <a:lnTo>
                      <a:pt x="54" y="48785"/>
                    </a:lnTo>
                    <a:lnTo>
                      <a:pt x="1" y="50267"/>
                    </a:lnTo>
                    <a:lnTo>
                      <a:pt x="27" y="51249"/>
                    </a:lnTo>
                    <a:lnTo>
                      <a:pt x="99" y="52223"/>
                    </a:lnTo>
                    <a:lnTo>
                      <a:pt x="233" y="53205"/>
                    </a:lnTo>
                    <a:lnTo>
                      <a:pt x="322" y="53687"/>
                    </a:lnTo>
                    <a:lnTo>
                      <a:pt x="411" y="54116"/>
                    </a:lnTo>
                    <a:lnTo>
                      <a:pt x="661" y="54991"/>
                    </a:lnTo>
                    <a:lnTo>
                      <a:pt x="983" y="55893"/>
                    </a:lnTo>
                    <a:lnTo>
                      <a:pt x="1376" y="56786"/>
                    </a:lnTo>
                    <a:lnTo>
                      <a:pt x="1840" y="57679"/>
                    </a:lnTo>
                    <a:lnTo>
                      <a:pt x="2367" y="58545"/>
                    </a:lnTo>
                    <a:lnTo>
                      <a:pt x="2956" y="59367"/>
                    </a:lnTo>
                    <a:lnTo>
                      <a:pt x="3608" y="60135"/>
                    </a:lnTo>
                    <a:lnTo>
                      <a:pt x="4305" y="60831"/>
                    </a:lnTo>
                    <a:lnTo>
                      <a:pt x="5055" y="61447"/>
                    </a:lnTo>
                    <a:lnTo>
                      <a:pt x="5859" y="61956"/>
                    </a:lnTo>
                    <a:lnTo>
                      <a:pt x="6698" y="62358"/>
                    </a:lnTo>
                    <a:lnTo>
                      <a:pt x="7582" y="62626"/>
                    </a:lnTo>
                    <a:lnTo>
                      <a:pt x="8502" y="62760"/>
                    </a:lnTo>
                    <a:lnTo>
                      <a:pt x="9207" y="62742"/>
                    </a:lnTo>
                    <a:lnTo>
                      <a:pt x="9690" y="62689"/>
                    </a:lnTo>
                    <a:lnTo>
                      <a:pt x="10181" y="62581"/>
                    </a:lnTo>
                    <a:lnTo>
                      <a:pt x="10681" y="62439"/>
                    </a:lnTo>
                    <a:lnTo>
                      <a:pt x="10931" y="62340"/>
                    </a:lnTo>
                    <a:lnTo>
                      <a:pt x="11386" y="62162"/>
                    </a:lnTo>
                    <a:lnTo>
                      <a:pt x="12279" y="61751"/>
                    </a:lnTo>
                    <a:lnTo>
                      <a:pt x="13154" y="61304"/>
                    </a:lnTo>
                    <a:lnTo>
                      <a:pt x="14003" y="60804"/>
                    </a:lnTo>
                    <a:lnTo>
                      <a:pt x="14842" y="60260"/>
                    </a:lnTo>
                    <a:lnTo>
                      <a:pt x="15655" y="59679"/>
                    </a:lnTo>
                    <a:lnTo>
                      <a:pt x="16851" y="58733"/>
                    </a:lnTo>
                    <a:lnTo>
                      <a:pt x="17610" y="58054"/>
                    </a:lnTo>
                    <a:lnTo>
                      <a:pt x="18173" y="57527"/>
                    </a:lnTo>
                    <a:lnTo>
                      <a:pt x="19262" y="56429"/>
                    </a:lnTo>
                    <a:lnTo>
                      <a:pt x="20307" y="55268"/>
                    </a:lnTo>
                    <a:lnTo>
                      <a:pt x="21316" y="54053"/>
                    </a:lnTo>
                    <a:lnTo>
                      <a:pt x="22281" y="52785"/>
                    </a:lnTo>
                    <a:lnTo>
                      <a:pt x="23210" y="51490"/>
                    </a:lnTo>
                    <a:lnTo>
                      <a:pt x="24103" y="50151"/>
                    </a:lnTo>
                    <a:lnTo>
                      <a:pt x="24960" y="48785"/>
                    </a:lnTo>
                    <a:lnTo>
                      <a:pt x="26165" y="46713"/>
                    </a:lnTo>
                    <a:lnTo>
                      <a:pt x="27648" y="43936"/>
                    </a:lnTo>
                    <a:lnTo>
                      <a:pt x="28987" y="41176"/>
                    </a:lnTo>
                    <a:lnTo>
                      <a:pt x="30184" y="38515"/>
                    </a:lnTo>
                    <a:lnTo>
                      <a:pt x="30729" y="37247"/>
                    </a:lnTo>
                    <a:lnTo>
                      <a:pt x="31452" y="35488"/>
                    </a:lnTo>
                    <a:lnTo>
                      <a:pt x="32461" y="32818"/>
                    </a:lnTo>
                    <a:lnTo>
                      <a:pt x="33086" y="31014"/>
                    </a:lnTo>
                    <a:lnTo>
                      <a:pt x="33667" y="29192"/>
                    </a:lnTo>
                    <a:lnTo>
                      <a:pt x="34193" y="27371"/>
                    </a:lnTo>
                    <a:lnTo>
                      <a:pt x="34676" y="25522"/>
                    </a:lnTo>
                    <a:lnTo>
                      <a:pt x="35104" y="23665"/>
                    </a:lnTo>
                    <a:lnTo>
                      <a:pt x="35292" y="22736"/>
                    </a:lnTo>
                    <a:lnTo>
                      <a:pt x="35461" y="21825"/>
                    </a:lnTo>
                    <a:lnTo>
                      <a:pt x="35756" y="20004"/>
                    </a:lnTo>
                    <a:lnTo>
                      <a:pt x="35979" y="18164"/>
                    </a:lnTo>
                    <a:lnTo>
                      <a:pt x="36140" y="16315"/>
                    </a:lnTo>
                    <a:lnTo>
                      <a:pt x="36220" y="14476"/>
                    </a:lnTo>
                    <a:lnTo>
                      <a:pt x="36212" y="12627"/>
                    </a:lnTo>
                    <a:lnTo>
                      <a:pt x="36122" y="10779"/>
                    </a:lnTo>
                    <a:lnTo>
                      <a:pt x="35944" y="8939"/>
                    </a:lnTo>
                    <a:lnTo>
                      <a:pt x="35810" y="8020"/>
                    </a:lnTo>
                    <a:lnTo>
                      <a:pt x="35685" y="7189"/>
                    </a:lnTo>
                    <a:lnTo>
                      <a:pt x="35381" y="5403"/>
                    </a:lnTo>
                    <a:lnTo>
                      <a:pt x="35051" y="4064"/>
                    </a:lnTo>
                    <a:lnTo>
                      <a:pt x="34765" y="3197"/>
                    </a:lnTo>
                    <a:lnTo>
                      <a:pt x="34408" y="2376"/>
                    </a:lnTo>
                    <a:lnTo>
                      <a:pt x="33970" y="1626"/>
                    </a:lnTo>
                    <a:lnTo>
                      <a:pt x="33720" y="1286"/>
                    </a:lnTo>
                    <a:lnTo>
                      <a:pt x="33568" y="1099"/>
                    </a:lnTo>
                    <a:lnTo>
                      <a:pt x="33265" y="786"/>
                    </a:lnTo>
                    <a:lnTo>
                      <a:pt x="32943" y="536"/>
                    </a:lnTo>
                    <a:lnTo>
                      <a:pt x="32613" y="331"/>
                    </a:lnTo>
                    <a:lnTo>
                      <a:pt x="32265" y="179"/>
                    </a:lnTo>
                    <a:lnTo>
                      <a:pt x="31916" y="81"/>
                    </a:lnTo>
                    <a:lnTo>
                      <a:pt x="3137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66" name="Google Shape;766;p17"/>
              <p:cNvGrpSpPr/>
              <p:nvPr/>
            </p:nvGrpSpPr>
            <p:grpSpPr>
              <a:xfrm>
                <a:off x="7916334" y="3709312"/>
                <a:ext cx="852813" cy="1576674"/>
                <a:chOff x="7916334" y="3709312"/>
                <a:chExt cx="852813" cy="1576674"/>
              </a:xfrm>
            </p:grpSpPr>
            <p:sp>
              <p:nvSpPr>
                <p:cNvPr id="767" name="Google Shape;767;p17"/>
                <p:cNvSpPr/>
                <p:nvPr/>
              </p:nvSpPr>
              <p:spPr>
                <a:xfrm>
                  <a:off x="7916334" y="3709312"/>
                  <a:ext cx="852813" cy="1576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43" h="49812" extrusionOk="0">
                      <a:moveTo>
                        <a:pt x="23290" y="0"/>
                      </a:moveTo>
                      <a:lnTo>
                        <a:pt x="23156" y="18"/>
                      </a:lnTo>
                      <a:lnTo>
                        <a:pt x="23102" y="72"/>
                      </a:lnTo>
                      <a:lnTo>
                        <a:pt x="22352" y="1134"/>
                      </a:lnTo>
                      <a:lnTo>
                        <a:pt x="20959" y="3331"/>
                      </a:lnTo>
                      <a:lnTo>
                        <a:pt x="19664" y="5581"/>
                      </a:lnTo>
                      <a:lnTo>
                        <a:pt x="18423" y="7868"/>
                      </a:lnTo>
                      <a:lnTo>
                        <a:pt x="17825" y="9011"/>
                      </a:lnTo>
                      <a:lnTo>
                        <a:pt x="17637" y="9377"/>
                      </a:lnTo>
                      <a:lnTo>
                        <a:pt x="17450" y="9734"/>
                      </a:lnTo>
                      <a:lnTo>
                        <a:pt x="17325" y="9350"/>
                      </a:lnTo>
                      <a:lnTo>
                        <a:pt x="17191" y="8975"/>
                      </a:lnTo>
                      <a:lnTo>
                        <a:pt x="17003" y="8359"/>
                      </a:lnTo>
                      <a:lnTo>
                        <a:pt x="16682" y="7108"/>
                      </a:lnTo>
                      <a:lnTo>
                        <a:pt x="16548" y="6474"/>
                      </a:lnTo>
                      <a:lnTo>
                        <a:pt x="16440" y="5903"/>
                      </a:lnTo>
                      <a:lnTo>
                        <a:pt x="16253" y="4742"/>
                      </a:lnTo>
                      <a:lnTo>
                        <a:pt x="16182" y="4162"/>
                      </a:lnTo>
                      <a:lnTo>
                        <a:pt x="16128" y="3617"/>
                      </a:lnTo>
                      <a:lnTo>
                        <a:pt x="16065" y="2804"/>
                      </a:lnTo>
                      <a:lnTo>
                        <a:pt x="15976" y="2268"/>
                      </a:lnTo>
                      <a:lnTo>
                        <a:pt x="15896" y="2001"/>
                      </a:lnTo>
                      <a:lnTo>
                        <a:pt x="15878" y="1983"/>
                      </a:lnTo>
                      <a:lnTo>
                        <a:pt x="15851" y="2001"/>
                      </a:lnTo>
                      <a:lnTo>
                        <a:pt x="15780" y="2268"/>
                      </a:lnTo>
                      <a:lnTo>
                        <a:pt x="15681" y="2840"/>
                      </a:lnTo>
                      <a:lnTo>
                        <a:pt x="15655" y="3429"/>
                      </a:lnTo>
                      <a:lnTo>
                        <a:pt x="15664" y="4037"/>
                      </a:lnTo>
                      <a:lnTo>
                        <a:pt x="15753" y="4956"/>
                      </a:lnTo>
                      <a:lnTo>
                        <a:pt x="15949" y="6144"/>
                      </a:lnTo>
                      <a:lnTo>
                        <a:pt x="16048" y="6698"/>
                      </a:lnTo>
                      <a:lnTo>
                        <a:pt x="16155" y="7251"/>
                      </a:lnTo>
                      <a:lnTo>
                        <a:pt x="16423" y="8350"/>
                      </a:lnTo>
                      <a:lnTo>
                        <a:pt x="16565" y="8894"/>
                      </a:lnTo>
                      <a:lnTo>
                        <a:pt x="16673" y="9278"/>
                      </a:lnTo>
                      <a:lnTo>
                        <a:pt x="16932" y="10055"/>
                      </a:lnTo>
                      <a:lnTo>
                        <a:pt x="17110" y="10413"/>
                      </a:lnTo>
                      <a:lnTo>
                        <a:pt x="16110" y="12395"/>
                      </a:lnTo>
                      <a:lnTo>
                        <a:pt x="14190" y="16396"/>
                      </a:lnTo>
                      <a:lnTo>
                        <a:pt x="13270" y="18414"/>
                      </a:lnTo>
                      <a:lnTo>
                        <a:pt x="12208" y="20825"/>
                      </a:lnTo>
                      <a:lnTo>
                        <a:pt x="10189" y="25683"/>
                      </a:lnTo>
                      <a:lnTo>
                        <a:pt x="8305" y="30603"/>
                      </a:lnTo>
                      <a:lnTo>
                        <a:pt x="6555" y="35568"/>
                      </a:lnTo>
                      <a:lnTo>
                        <a:pt x="5742" y="38069"/>
                      </a:lnTo>
                      <a:lnTo>
                        <a:pt x="5028" y="40319"/>
                      </a:lnTo>
                      <a:lnTo>
                        <a:pt x="4358" y="42569"/>
                      </a:lnTo>
                      <a:lnTo>
                        <a:pt x="3903" y="41971"/>
                      </a:lnTo>
                      <a:lnTo>
                        <a:pt x="3037" y="40748"/>
                      </a:lnTo>
                      <a:lnTo>
                        <a:pt x="2269" y="39471"/>
                      </a:lnTo>
                      <a:lnTo>
                        <a:pt x="1777" y="38461"/>
                      </a:lnTo>
                      <a:lnTo>
                        <a:pt x="1483" y="37756"/>
                      </a:lnTo>
                      <a:lnTo>
                        <a:pt x="1358" y="37399"/>
                      </a:lnTo>
                      <a:lnTo>
                        <a:pt x="1224" y="36970"/>
                      </a:lnTo>
                      <a:lnTo>
                        <a:pt x="983" y="36095"/>
                      </a:lnTo>
                      <a:lnTo>
                        <a:pt x="804" y="35220"/>
                      </a:lnTo>
                      <a:lnTo>
                        <a:pt x="670" y="34327"/>
                      </a:lnTo>
                      <a:lnTo>
                        <a:pt x="625" y="33880"/>
                      </a:lnTo>
                      <a:lnTo>
                        <a:pt x="599" y="33452"/>
                      </a:lnTo>
                      <a:lnTo>
                        <a:pt x="590" y="32603"/>
                      </a:lnTo>
                      <a:lnTo>
                        <a:pt x="643" y="31326"/>
                      </a:lnTo>
                      <a:lnTo>
                        <a:pt x="634" y="30469"/>
                      </a:lnTo>
                      <a:lnTo>
                        <a:pt x="617" y="30416"/>
                      </a:lnTo>
                      <a:lnTo>
                        <a:pt x="500" y="30398"/>
                      </a:lnTo>
                      <a:lnTo>
                        <a:pt x="465" y="30451"/>
                      </a:lnTo>
                      <a:lnTo>
                        <a:pt x="331" y="30862"/>
                      </a:lnTo>
                      <a:lnTo>
                        <a:pt x="134" y="31728"/>
                      </a:lnTo>
                      <a:lnTo>
                        <a:pt x="27" y="32621"/>
                      </a:lnTo>
                      <a:lnTo>
                        <a:pt x="0" y="33532"/>
                      </a:lnTo>
                      <a:lnTo>
                        <a:pt x="45" y="34452"/>
                      </a:lnTo>
                      <a:lnTo>
                        <a:pt x="152" y="35363"/>
                      </a:lnTo>
                      <a:lnTo>
                        <a:pt x="322" y="36256"/>
                      </a:lnTo>
                      <a:lnTo>
                        <a:pt x="536" y="37113"/>
                      </a:lnTo>
                      <a:lnTo>
                        <a:pt x="661" y="37524"/>
                      </a:lnTo>
                      <a:lnTo>
                        <a:pt x="795" y="37917"/>
                      </a:lnTo>
                      <a:lnTo>
                        <a:pt x="1081" y="38703"/>
                      </a:lnTo>
                      <a:lnTo>
                        <a:pt x="1420" y="39480"/>
                      </a:lnTo>
                      <a:lnTo>
                        <a:pt x="1813" y="40239"/>
                      </a:lnTo>
                      <a:lnTo>
                        <a:pt x="2242" y="40971"/>
                      </a:lnTo>
                      <a:lnTo>
                        <a:pt x="2733" y="41676"/>
                      </a:lnTo>
                      <a:lnTo>
                        <a:pt x="3269" y="42328"/>
                      </a:lnTo>
                      <a:lnTo>
                        <a:pt x="3849" y="42926"/>
                      </a:lnTo>
                      <a:lnTo>
                        <a:pt x="4171" y="43203"/>
                      </a:lnTo>
                      <a:lnTo>
                        <a:pt x="3742" y="44695"/>
                      </a:lnTo>
                      <a:lnTo>
                        <a:pt x="2920" y="47695"/>
                      </a:lnTo>
                      <a:lnTo>
                        <a:pt x="2537" y="49204"/>
                      </a:lnTo>
                      <a:lnTo>
                        <a:pt x="2501" y="49294"/>
                      </a:lnTo>
                      <a:lnTo>
                        <a:pt x="2501" y="49472"/>
                      </a:lnTo>
                      <a:lnTo>
                        <a:pt x="2581" y="49615"/>
                      </a:lnTo>
                      <a:lnTo>
                        <a:pt x="2715" y="49731"/>
                      </a:lnTo>
                      <a:lnTo>
                        <a:pt x="2885" y="49794"/>
                      </a:lnTo>
                      <a:lnTo>
                        <a:pt x="3054" y="49811"/>
                      </a:lnTo>
                      <a:lnTo>
                        <a:pt x="3215" y="49758"/>
                      </a:lnTo>
                      <a:lnTo>
                        <a:pt x="3331" y="49633"/>
                      </a:lnTo>
                      <a:lnTo>
                        <a:pt x="3367" y="49535"/>
                      </a:lnTo>
                      <a:lnTo>
                        <a:pt x="3903" y="47543"/>
                      </a:lnTo>
                      <a:lnTo>
                        <a:pt x="5046" y="43569"/>
                      </a:lnTo>
                      <a:lnTo>
                        <a:pt x="6269" y="39640"/>
                      </a:lnTo>
                      <a:lnTo>
                        <a:pt x="7573" y="35729"/>
                      </a:lnTo>
                      <a:lnTo>
                        <a:pt x="8948" y="31853"/>
                      </a:lnTo>
                      <a:lnTo>
                        <a:pt x="10404" y="28005"/>
                      </a:lnTo>
                      <a:lnTo>
                        <a:pt x="11940" y="24183"/>
                      </a:lnTo>
                      <a:lnTo>
                        <a:pt x="13547" y="20396"/>
                      </a:lnTo>
                      <a:lnTo>
                        <a:pt x="14387" y="18512"/>
                      </a:lnTo>
                      <a:lnTo>
                        <a:pt x="14431" y="18566"/>
                      </a:lnTo>
                      <a:lnTo>
                        <a:pt x="14556" y="18610"/>
                      </a:lnTo>
                      <a:lnTo>
                        <a:pt x="14619" y="18601"/>
                      </a:lnTo>
                      <a:lnTo>
                        <a:pt x="15056" y="18467"/>
                      </a:lnTo>
                      <a:lnTo>
                        <a:pt x="15914" y="18146"/>
                      </a:lnTo>
                      <a:lnTo>
                        <a:pt x="17173" y="17601"/>
                      </a:lnTo>
                      <a:lnTo>
                        <a:pt x="18816" y="16744"/>
                      </a:lnTo>
                      <a:lnTo>
                        <a:pt x="20396" y="15806"/>
                      </a:lnTo>
                      <a:lnTo>
                        <a:pt x="21164" y="15324"/>
                      </a:lnTo>
                      <a:lnTo>
                        <a:pt x="21923" y="14851"/>
                      </a:lnTo>
                      <a:lnTo>
                        <a:pt x="23459" y="13833"/>
                      </a:lnTo>
                      <a:lnTo>
                        <a:pt x="24585" y="12993"/>
                      </a:lnTo>
                      <a:lnTo>
                        <a:pt x="25299" y="12404"/>
                      </a:lnTo>
                      <a:lnTo>
                        <a:pt x="25978" y="11788"/>
                      </a:lnTo>
                      <a:lnTo>
                        <a:pt x="26603" y="11127"/>
                      </a:lnTo>
                      <a:lnTo>
                        <a:pt x="26889" y="10788"/>
                      </a:lnTo>
                      <a:lnTo>
                        <a:pt x="26942" y="10698"/>
                      </a:lnTo>
                      <a:lnTo>
                        <a:pt x="26924" y="10538"/>
                      </a:lnTo>
                      <a:lnTo>
                        <a:pt x="26799" y="10421"/>
                      </a:lnTo>
                      <a:lnTo>
                        <a:pt x="26630" y="10404"/>
                      </a:lnTo>
                      <a:lnTo>
                        <a:pt x="26549" y="10439"/>
                      </a:lnTo>
                      <a:lnTo>
                        <a:pt x="26174" y="10698"/>
                      </a:lnTo>
                      <a:lnTo>
                        <a:pt x="25451" y="11243"/>
                      </a:lnTo>
                      <a:lnTo>
                        <a:pt x="24397" y="12100"/>
                      </a:lnTo>
                      <a:lnTo>
                        <a:pt x="23683" y="12663"/>
                      </a:lnTo>
                      <a:lnTo>
                        <a:pt x="22959" y="13208"/>
                      </a:lnTo>
                      <a:lnTo>
                        <a:pt x="21486" y="14252"/>
                      </a:lnTo>
                      <a:lnTo>
                        <a:pt x="20727" y="14753"/>
                      </a:lnTo>
                      <a:lnTo>
                        <a:pt x="20021" y="15199"/>
                      </a:lnTo>
                      <a:lnTo>
                        <a:pt x="18584" y="16029"/>
                      </a:lnTo>
                      <a:lnTo>
                        <a:pt x="16387" y="17199"/>
                      </a:lnTo>
                      <a:lnTo>
                        <a:pt x="14922" y="17994"/>
                      </a:lnTo>
                      <a:lnTo>
                        <a:pt x="14958" y="17905"/>
                      </a:lnTo>
                      <a:lnTo>
                        <a:pt x="15003" y="17815"/>
                      </a:lnTo>
                      <a:lnTo>
                        <a:pt x="15003" y="17789"/>
                      </a:lnTo>
                      <a:lnTo>
                        <a:pt x="14976" y="17780"/>
                      </a:lnTo>
                      <a:lnTo>
                        <a:pt x="14958" y="17789"/>
                      </a:lnTo>
                      <a:lnTo>
                        <a:pt x="14717" y="18012"/>
                      </a:lnTo>
                      <a:lnTo>
                        <a:pt x="14547" y="18164"/>
                      </a:lnTo>
                      <a:lnTo>
                        <a:pt x="14547" y="18164"/>
                      </a:lnTo>
                      <a:lnTo>
                        <a:pt x="15405" y="16280"/>
                      </a:lnTo>
                      <a:lnTo>
                        <a:pt x="17182" y="12538"/>
                      </a:lnTo>
                      <a:lnTo>
                        <a:pt x="18101" y="10680"/>
                      </a:lnTo>
                      <a:lnTo>
                        <a:pt x="19432" y="8082"/>
                      </a:lnTo>
                      <a:lnTo>
                        <a:pt x="21486" y="4197"/>
                      </a:lnTo>
                      <a:lnTo>
                        <a:pt x="22808" y="1590"/>
                      </a:lnTo>
                      <a:lnTo>
                        <a:pt x="23442" y="268"/>
                      </a:lnTo>
                      <a:lnTo>
                        <a:pt x="23459" y="197"/>
                      </a:lnTo>
                      <a:lnTo>
                        <a:pt x="23415" y="72"/>
                      </a:lnTo>
                      <a:lnTo>
                        <a:pt x="23290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" name="Google Shape;768;p17"/>
                <p:cNvSpPr/>
                <p:nvPr/>
              </p:nvSpPr>
              <p:spPr>
                <a:xfrm>
                  <a:off x="8113312" y="4156694"/>
                  <a:ext cx="83119" cy="4200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6" h="13271" extrusionOk="0">
                      <a:moveTo>
                        <a:pt x="697" y="0"/>
                      </a:moveTo>
                      <a:lnTo>
                        <a:pt x="688" y="9"/>
                      </a:lnTo>
                      <a:lnTo>
                        <a:pt x="527" y="384"/>
                      </a:lnTo>
                      <a:lnTo>
                        <a:pt x="277" y="1188"/>
                      </a:lnTo>
                      <a:lnTo>
                        <a:pt x="117" y="2027"/>
                      </a:lnTo>
                      <a:lnTo>
                        <a:pt x="27" y="2903"/>
                      </a:lnTo>
                      <a:lnTo>
                        <a:pt x="1" y="3796"/>
                      </a:lnTo>
                      <a:lnTo>
                        <a:pt x="18" y="4680"/>
                      </a:lnTo>
                      <a:lnTo>
                        <a:pt x="117" y="5974"/>
                      </a:lnTo>
                      <a:lnTo>
                        <a:pt x="206" y="6778"/>
                      </a:lnTo>
                      <a:lnTo>
                        <a:pt x="322" y="7618"/>
                      </a:lnTo>
                      <a:lnTo>
                        <a:pt x="670" y="9279"/>
                      </a:lnTo>
                      <a:lnTo>
                        <a:pt x="911" y="10091"/>
                      </a:lnTo>
                      <a:lnTo>
                        <a:pt x="1036" y="10502"/>
                      </a:lnTo>
                      <a:lnTo>
                        <a:pt x="1313" y="11341"/>
                      </a:lnTo>
                      <a:lnTo>
                        <a:pt x="1670" y="12163"/>
                      </a:lnTo>
                      <a:lnTo>
                        <a:pt x="2010" y="12734"/>
                      </a:lnTo>
                      <a:lnTo>
                        <a:pt x="2269" y="13074"/>
                      </a:lnTo>
                      <a:lnTo>
                        <a:pt x="2421" y="13235"/>
                      </a:lnTo>
                      <a:lnTo>
                        <a:pt x="2483" y="13270"/>
                      </a:lnTo>
                      <a:lnTo>
                        <a:pt x="2590" y="13252"/>
                      </a:lnTo>
                      <a:lnTo>
                        <a:pt x="2626" y="13190"/>
                      </a:lnTo>
                      <a:lnTo>
                        <a:pt x="2617" y="13145"/>
                      </a:lnTo>
                      <a:lnTo>
                        <a:pt x="2546" y="12761"/>
                      </a:lnTo>
                      <a:lnTo>
                        <a:pt x="2305" y="12002"/>
                      </a:lnTo>
                      <a:lnTo>
                        <a:pt x="1858" y="10877"/>
                      </a:lnTo>
                      <a:lnTo>
                        <a:pt x="1581" y="10127"/>
                      </a:lnTo>
                      <a:lnTo>
                        <a:pt x="1322" y="9287"/>
                      </a:lnTo>
                      <a:lnTo>
                        <a:pt x="911" y="7582"/>
                      </a:lnTo>
                      <a:lnTo>
                        <a:pt x="769" y="6716"/>
                      </a:lnTo>
                      <a:lnTo>
                        <a:pt x="652" y="5841"/>
                      </a:lnTo>
                      <a:lnTo>
                        <a:pt x="545" y="4072"/>
                      </a:lnTo>
                      <a:lnTo>
                        <a:pt x="554" y="3188"/>
                      </a:lnTo>
                      <a:lnTo>
                        <a:pt x="599" y="2394"/>
                      </a:lnTo>
                      <a:lnTo>
                        <a:pt x="706" y="1206"/>
                      </a:lnTo>
                      <a:lnTo>
                        <a:pt x="751" y="420"/>
                      </a:lnTo>
                      <a:lnTo>
                        <a:pt x="742" y="18"/>
                      </a:lnTo>
                      <a:lnTo>
                        <a:pt x="733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" name="Google Shape;769;p17"/>
                <p:cNvSpPr/>
                <p:nvPr/>
              </p:nvSpPr>
              <p:spPr>
                <a:xfrm>
                  <a:off x="8186515" y="4453715"/>
                  <a:ext cx="432215" cy="358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5" h="11315" extrusionOk="0">
                      <a:moveTo>
                        <a:pt x="13511" y="1"/>
                      </a:moveTo>
                      <a:lnTo>
                        <a:pt x="13360" y="19"/>
                      </a:lnTo>
                      <a:lnTo>
                        <a:pt x="13288" y="81"/>
                      </a:lnTo>
                      <a:lnTo>
                        <a:pt x="12547" y="929"/>
                      </a:lnTo>
                      <a:lnTo>
                        <a:pt x="11047" y="2599"/>
                      </a:lnTo>
                      <a:lnTo>
                        <a:pt x="9502" y="4216"/>
                      </a:lnTo>
                      <a:lnTo>
                        <a:pt x="7868" y="5752"/>
                      </a:lnTo>
                      <a:lnTo>
                        <a:pt x="7010" y="6475"/>
                      </a:lnTo>
                      <a:lnTo>
                        <a:pt x="6171" y="7136"/>
                      </a:lnTo>
                      <a:lnTo>
                        <a:pt x="4430" y="8386"/>
                      </a:lnTo>
                      <a:lnTo>
                        <a:pt x="3528" y="8966"/>
                      </a:lnTo>
                      <a:lnTo>
                        <a:pt x="2519" y="9591"/>
                      </a:lnTo>
                      <a:lnTo>
                        <a:pt x="1483" y="10181"/>
                      </a:lnTo>
                      <a:lnTo>
                        <a:pt x="1090" y="10377"/>
                      </a:lnTo>
                      <a:lnTo>
                        <a:pt x="509" y="10699"/>
                      </a:lnTo>
                      <a:lnTo>
                        <a:pt x="170" y="10967"/>
                      </a:lnTo>
                      <a:lnTo>
                        <a:pt x="27" y="11127"/>
                      </a:lnTo>
                      <a:lnTo>
                        <a:pt x="0" y="11181"/>
                      </a:lnTo>
                      <a:lnTo>
                        <a:pt x="45" y="11297"/>
                      </a:lnTo>
                      <a:lnTo>
                        <a:pt x="99" y="11315"/>
                      </a:lnTo>
                      <a:lnTo>
                        <a:pt x="313" y="11315"/>
                      </a:lnTo>
                      <a:lnTo>
                        <a:pt x="759" y="11235"/>
                      </a:lnTo>
                      <a:lnTo>
                        <a:pt x="1438" y="11002"/>
                      </a:lnTo>
                      <a:lnTo>
                        <a:pt x="2787" y="10261"/>
                      </a:lnTo>
                      <a:lnTo>
                        <a:pt x="3546" y="9797"/>
                      </a:lnTo>
                      <a:lnTo>
                        <a:pt x="4064" y="9493"/>
                      </a:lnTo>
                      <a:lnTo>
                        <a:pt x="5073" y="8859"/>
                      </a:lnTo>
                      <a:lnTo>
                        <a:pt x="6055" y="8172"/>
                      </a:lnTo>
                      <a:lnTo>
                        <a:pt x="7010" y="7457"/>
                      </a:lnTo>
                      <a:lnTo>
                        <a:pt x="7484" y="7091"/>
                      </a:lnTo>
                      <a:lnTo>
                        <a:pt x="8368" y="6359"/>
                      </a:lnTo>
                      <a:lnTo>
                        <a:pt x="9645" y="5207"/>
                      </a:lnTo>
                      <a:lnTo>
                        <a:pt x="10466" y="4403"/>
                      </a:lnTo>
                      <a:lnTo>
                        <a:pt x="11243" y="3564"/>
                      </a:lnTo>
                      <a:lnTo>
                        <a:pt x="11984" y="2689"/>
                      </a:lnTo>
                      <a:lnTo>
                        <a:pt x="12681" y="1778"/>
                      </a:lnTo>
                      <a:lnTo>
                        <a:pt x="13324" y="831"/>
                      </a:lnTo>
                      <a:lnTo>
                        <a:pt x="13619" y="340"/>
                      </a:lnTo>
                      <a:lnTo>
                        <a:pt x="13654" y="251"/>
                      </a:lnTo>
                      <a:lnTo>
                        <a:pt x="13628" y="99"/>
                      </a:lnTo>
                      <a:lnTo>
                        <a:pt x="13511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770" name="Google Shape;770;p17"/>
          <p:cNvGrpSpPr/>
          <p:nvPr/>
        </p:nvGrpSpPr>
        <p:grpSpPr>
          <a:xfrm rot="-10659362">
            <a:off x="1249365" y="409937"/>
            <a:ext cx="574596" cy="554114"/>
            <a:chOff x="288275" y="222587"/>
            <a:chExt cx="574574" cy="554093"/>
          </a:xfrm>
        </p:grpSpPr>
        <p:sp>
          <p:nvSpPr>
            <p:cNvPr id="771" name="Google Shape;771;p17"/>
            <p:cNvSpPr/>
            <p:nvPr/>
          </p:nvSpPr>
          <p:spPr>
            <a:xfrm rot="-368193">
              <a:off x="313549" y="249160"/>
              <a:ext cx="524027" cy="500946"/>
            </a:xfrm>
            <a:custGeom>
              <a:avLst/>
              <a:gdLst/>
              <a:ahLst/>
              <a:cxnLst/>
              <a:rect l="l" t="t" r="r" b="b"/>
              <a:pathLst>
                <a:path w="60234" h="57581" extrusionOk="0">
                  <a:moveTo>
                    <a:pt x="41597" y="0"/>
                  </a:moveTo>
                  <a:lnTo>
                    <a:pt x="41043" y="1000"/>
                  </a:lnTo>
                  <a:lnTo>
                    <a:pt x="39837" y="3117"/>
                  </a:lnTo>
                  <a:lnTo>
                    <a:pt x="39123" y="4197"/>
                  </a:lnTo>
                  <a:lnTo>
                    <a:pt x="38623" y="4876"/>
                  </a:lnTo>
                  <a:lnTo>
                    <a:pt x="38096" y="5492"/>
                  </a:lnTo>
                  <a:lnTo>
                    <a:pt x="37551" y="6019"/>
                  </a:lnTo>
                  <a:lnTo>
                    <a:pt x="36989" y="6439"/>
                  </a:lnTo>
                  <a:lnTo>
                    <a:pt x="36426" y="6715"/>
                  </a:lnTo>
                  <a:lnTo>
                    <a:pt x="35989" y="6814"/>
                  </a:lnTo>
                  <a:lnTo>
                    <a:pt x="35703" y="6832"/>
                  </a:lnTo>
                  <a:lnTo>
                    <a:pt x="35417" y="6796"/>
                  </a:lnTo>
                  <a:lnTo>
                    <a:pt x="35122" y="6707"/>
                  </a:lnTo>
                  <a:lnTo>
                    <a:pt x="34837" y="6564"/>
                  </a:lnTo>
                  <a:lnTo>
                    <a:pt x="34551" y="6367"/>
                  </a:lnTo>
                  <a:lnTo>
                    <a:pt x="34265" y="6108"/>
                  </a:lnTo>
                  <a:lnTo>
                    <a:pt x="33979" y="5778"/>
                  </a:lnTo>
                  <a:lnTo>
                    <a:pt x="33845" y="5590"/>
                  </a:lnTo>
                  <a:lnTo>
                    <a:pt x="33738" y="5715"/>
                  </a:lnTo>
                  <a:lnTo>
                    <a:pt x="33577" y="6144"/>
                  </a:lnTo>
                  <a:lnTo>
                    <a:pt x="33417" y="7055"/>
                  </a:lnTo>
                  <a:lnTo>
                    <a:pt x="33301" y="8519"/>
                  </a:lnTo>
                  <a:lnTo>
                    <a:pt x="33211" y="9823"/>
                  </a:lnTo>
                  <a:lnTo>
                    <a:pt x="33149" y="10234"/>
                  </a:lnTo>
                  <a:lnTo>
                    <a:pt x="32988" y="10886"/>
                  </a:lnTo>
                  <a:lnTo>
                    <a:pt x="32479" y="12600"/>
                  </a:lnTo>
                  <a:lnTo>
                    <a:pt x="31854" y="14395"/>
                  </a:lnTo>
                  <a:lnTo>
                    <a:pt x="31282" y="15869"/>
                  </a:lnTo>
                  <a:lnTo>
                    <a:pt x="31068" y="16306"/>
                  </a:lnTo>
                  <a:lnTo>
                    <a:pt x="30863" y="16681"/>
                  </a:lnTo>
                  <a:lnTo>
                    <a:pt x="30515" y="17155"/>
                  </a:lnTo>
                  <a:lnTo>
                    <a:pt x="30291" y="17324"/>
                  </a:lnTo>
                  <a:lnTo>
                    <a:pt x="30148" y="17360"/>
                  </a:lnTo>
                  <a:lnTo>
                    <a:pt x="29961" y="17324"/>
                  </a:lnTo>
                  <a:lnTo>
                    <a:pt x="29747" y="17119"/>
                  </a:lnTo>
                  <a:lnTo>
                    <a:pt x="29541" y="16806"/>
                  </a:lnTo>
                  <a:lnTo>
                    <a:pt x="29264" y="16226"/>
                  </a:lnTo>
                  <a:lnTo>
                    <a:pt x="29059" y="15869"/>
                  </a:lnTo>
                  <a:lnTo>
                    <a:pt x="28764" y="15333"/>
                  </a:lnTo>
                  <a:lnTo>
                    <a:pt x="27925" y="13681"/>
                  </a:lnTo>
                  <a:lnTo>
                    <a:pt x="26594" y="10877"/>
                  </a:lnTo>
                  <a:lnTo>
                    <a:pt x="26076" y="9805"/>
                  </a:lnTo>
                  <a:lnTo>
                    <a:pt x="25916" y="9430"/>
                  </a:lnTo>
                  <a:lnTo>
                    <a:pt x="25648" y="8555"/>
                  </a:lnTo>
                  <a:lnTo>
                    <a:pt x="25460" y="7573"/>
                  </a:lnTo>
                  <a:lnTo>
                    <a:pt x="25362" y="6519"/>
                  </a:lnTo>
                  <a:lnTo>
                    <a:pt x="25353" y="5983"/>
                  </a:lnTo>
                  <a:lnTo>
                    <a:pt x="24996" y="6385"/>
                  </a:lnTo>
                  <a:lnTo>
                    <a:pt x="24308" y="7341"/>
                  </a:lnTo>
                  <a:lnTo>
                    <a:pt x="23603" y="8287"/>
                  </a:lnTo>
                  <a:lnTo>
                    <a:pt x="23022" y="8903"/>
                  </a:lnTo>
                  <a:lnTo>
                    <a:pt x="22594" y="9234"/>
                  </a:lnTo>
                  <a:lnTo>
                    <a:pt x="22370" y="9359"/>
                  </a:lnTo>
                  <a:lnTo>
                    <a:pt x="22281" y="9394"/>
                  </a:lnTo>
                  <a:lnTo>
                    <a:pt x="22085" y="9403"/>
                  </a:lnTo>
                  <a:lnTo>
                    <a:pt x="21879" y="9332"/>
                  </a:lnTo>
                  <a:lnTo>
                    <a:pt x="21674" y="9198"/>
                  </a:lnTo>
                  <a:lnTo>
                    <a:pt x="21335" y="8885"/>
                  </a:lnTo>
                  <a:lnTo>
                    <a:pt x="20879" y="8314"/>
                  </a:lnTo>
                  <a:lnTo>
                    <a:pt x="20191" y="7242"/>
                  </a:lnTo>
                  <a:lnTo>
                    <a:pt x="19388" y="5742"/>
                  </a:lnTo>
                  <a:lnTo>
                    <a:pt x="19084" y="5144"/>
                  </a:lnTo>
                  <a:lnTo>
                    <a:pt x="18959" y="5546"/>
                  </a:lnTo>
                  <a:lnTo>
                    <a:pt x="18700" y="6215"/>
                  </a:lnTo>
                  <a:lnTo>
                    <a:pt x="18441" y="6742"/>
                  </a:lnTo>
                  <a:lnTo>
                    <a:pt x="18173" y="7144"/>
                  </a:lnTo>
                  <a:lnTo>
                    <a:pt x="17870" y="7412"/>
                  </a:lnTo>
                  <a:lnTo>
                    <a:pt x="17539" y="7564"/>
                  </a:lnTo>
                  <a:lnTo>
                    <a:pt x="17164" y="7591"/>
                  </a:lnTo>
                  <a:lnTo>
                    <a:pt x="16736" y="7510"/>
                  </a:lnTo>
                  <a:lnTo>
                    <a:pt x="16494" y="7421"/>
                  </a:lnTo>
                  <a:lnTo>
                    <a:pt x="16227" y="7314"/>
                  </a:lnTo>
                  <a:lnTo>
                    <a:pt x="15673" y="7019"/>
                  </a:lnTo>
                  <a:lnTo>
                    <a:pt x="15110" y="6644"/>
                  </a:lnTo>
                  <a:lnTo>
                    <a:pt x="14566" y="6224"/>
                  </a:lnTo>
                  <a:lnTo>
                    <a:pt x="13771" y="5519"/>
                  </a:lnTo>
                  <a:lnTo>
                    <a:pt x="12833" y="4501"/>
                  </a:lnTo>
                  <a:lnTo>
                    <a:pt x="12449" y="4010"/>
                  </a:lnTo>
                  <a:lnTo>
                    <a:pt x="12458" y="4072"/>
                  </a:lnTo>
                  <a:lnTo>
                    <a:pt x="12485" y="4161"/>
                  </a:lnTo>
                  <a:lnTo>
                    <a:pt x="12467" y="4117"/>
                  </a:lnTo>
                  <a:lnTo>
                    <a:pt x="12449" y="4081"/>
                  </a:lnTo>
                  <a:lnTo>
                    <a:pt x="12547" y="4787"/>
                  </a:lnTo>
                  <a:lnTo>
                    <a:pt x="12824" y="6126"/>
                  </a:lnTo>
                  <a:lnTo>
                    <a:pt x="13128" y="7385"/>
                  </a:lnTo>
                  <a:lnTo>
                    <a:pt x="13369" y="8564"/>
                  </a:lnTo>
                  <a:lnTo>
                    <a:pt x="13440" y="9127"/>
                  </a:lnTo>
                  <a:lnTo>
                    <a:pt x="13458" y="9511"/>
                  </a:lnTo>
                  <a:lnTo>
                    <a:pt x="13414" y="9939"/>
                  </a:lnTo>
                  <a:lnTo>
                    <a:pt x="13351" y="10162"/>
                  </a:lnTo>
                  <a:lnTo>
                    <a:pt x="13253" y="10341"/>
                  </a:lnTo>
                  <a:lnTo>
                    <a:pt x="13128" y="10466"/>
                  </a:lnTo>
                  <a:lnTo>
                    <a:pt x="12896" y="10600"/>
                  </a:lnTo>
                  <a:lnTo>
                    <a:pt x="12512" y="10680"/>
                  </a:lnTo>
                  <a:lnTo>
                    <a:pt x="12056" y="10689"/>
                  </a:lnTo>
                  <a:lnTo>
                    <a:pt x="11556" y="10671"/>
                  </a:lnTo>
                  <a:lnTo>
                    <a:pt x="11011" y="10689"/>
                  </a:lnTo>
                  <a:lnTo>
                    <a:pt x="10735" y="10725"/>
                  </a:lnTo>
                  <a:lnTo>
                    <a:pt x="11145" y="11430"/>
                  </a:lnTo>
                  <a:lnTo>
                    <a:pt x="11878" y="12565"/>
                  </a:lnTo>
                  <a:lnTo>
                    <a:pt x="12297" y="13315"/>
                  </a:lnTo>
                  <a:lnTo>
                    <a:pt x="12449" y="13672"/>
                  </a:lnTo>
                  <a:lnTo>
                    <a:pt x="12610" y="14056"/>
                  </a:lnTo>
                  <a:lnTo>
                    <a:pt x="12985" y="14860"/>
                  </a:lnTo>
                  <a:lnTo>
                    <a:pt x="13226" y="15458"/>
                  </a:lnTo>
                  <a:lnTo>
                    <a:pt x="13396" y="16047"/>
                  </a:lnTo>
                  <a:lnTo>
                    <a:pt x="13440" y="16458"/>
                  </a:lnTo>
                  <a:lnTo>
                    <a:pt x="13431" y="16717"/>
                  </a:lnTo>
                  <a:lnTo>
                    <a:pt x="13369" y="16949"/>
                  </a:lnTo>
                  <a:lnTo>
                    <a:pt x="13262" y="17155"/>
                  </a:lnTo>
                  <a:lnTo>
                    <a:pt x="13092" y="17315"/>
                  </a:lnTo>
                  <a:lnTo>
                    <a:pt x="12860" y="17449"/>
                  </a:lnTo>
                  <a:lnTo>
                    <a:pt x="12708" y="17494"/>
                  </a:lnTo>
                  <a:lnTo>
                    <a:pt x="12235" y="17601"/>
                  </a:lnTo>
                  <a:lnTo>
                    <a:pt x="11199" y="17735"/>
                  </a:lnTo>
                  <a:lnTo>
                    <a:pt x="10083" y="17851"/>
                  </a:lnTo>
                  <a:lnTo>
                    <a:pt x="9190" y="18030"/>
                  </a:lnTo>
                  <a:lnTo>
                    <a:pt x="8591" y="18208"/>
                  </a:lnTo>
                  <a:lnTo>
                    <a:pt x="8288" y="18324"/>
                  </a:lnTo>
                  <a:lnTo>
                    <a:pt x="8520" y="18494"/>
                  </a:lnTo>
                  <a:lnTo>
                    <a:pt x="9083" y="18860"/>
                  </a:lnTo>
                  <a:lnTo>
                    <a:pt x="10065" y="19414"/>
                  </a:lnTo>
                  <a:lnTo>
                    <a:pt x="11485" y="20155"/>
                  </a:lnTo>
                  <a:lnTo>
                    <a:pt x="12797" y="20869"/>
                  </a:lnTo>
                  <a:lnTo>
                    <a:pt x="13306" y="21209"/>
                  </a:lnTo>
                  <a:lnTo>
                    <a:pt x="13619" y="21432"/>
                  </a:lnTo>
                  <a:lnTo>
                    <a:pt x="14369" y="22066"/>
                  </a:lnTo>
                  <a:lnTo>
                    <a:pt x="15209" y="22843"/>
                  </a:lnTo>
                  <a:lnTo>
                    <a:pt x="16066" y="23736"/>
                  </a:lnTo>
                  <a:lnTo>
                    <a:pt x="16878" y="24674"/>
                  </a:lnTo>
                  <a:lnTo>
                    <a:pt x="17593" y="25611"/>
                  </a:lnTo>
                  <a:lnTo>
                    <a:pt x="18138" y="26495"/>
                  </a:lnTo>
                  <a:lnTo>
                    <a:pt x="18388" y="27094"/>
                  </a:lnTo>
                  <a:lnTo>
                    <a:pt x="18477" y="27442"/>
                  </a:lnTo>
                  <a:lnTo>
                    <a:pt x="18486" y="27603"/>
                  </a:lnTo>
                  <a:lnTo>
                    <a:pt x="18459" y="27701"/>
                  </a:lnTo>
                  <a:lnTo>
                    <a:pt x="18280" y="27853"/>
                  </a:lnTo>
                  <a:lnTo>
                    <a:pt x="17995" y="27942"/>
                  </a:lnTo>
                  <a:lnTo>
                    <a:pt x="17629" y="27995"/>
                  </a:lnTo>
                  <a:lnTo>
                    <a:pt x="16557" y="28004"/>
                  </a:lnTo>
                  <a:lnTo>
                    <a:pt x="15869" y="27969"/>
                  </a:lnTo>
                  <a:lnTo>
                    <a:pt x="15414" y="27942"/>
                  </a:lnTo>
                  <a:lnTo>
                    <a:pt x="14119" y="27754"/>
                  </a:lnTo>
                  <a:lnTo>
                    <a:pt x="11967" y="27370"/>
                  </a:lnTo>
                  <a:lnTo>
                    <a:pt x="11011" y="27174"/>
                  </a:lnTo>
                  <a:lnTo>
                    <a:pt x="10243" y="26986"/>
                  </a:lnTo>
                  <a:lnTo>
                    <a:pt x="8743" y="26522"/>
                  </a:lnTo>
                  <a:lnTo>
                    <a:pt x="7841" y="26201"/>
                  </a:lnTo>
                  <a:lnTo>
                    <a:pt x="7493" y="26049"/>
                  </a:lnTo>
                  <a:lnTo>
                    <a:pt x="7698" y="26504"/>
                  </a:lnTo>
                  <a:lnTo>
                    <a:pt x="7940" y="27129"/>
                  </a:lnTo>
                  <a:lnTo>
                    <a:pt x="8038" y="27513"/>
                  </a:lnTo>
                  <a:lnTo>
                    <a:pt x="8056" y="27879"/>
                  </a:lnTo>
                  <a:lnTo>
                    <a:pt x="7975" y="28237"/>
                  </a:lnTo>
                  <a:lnTo>
                    <a:pt x="7788" y="28585"/>
                  </a:lnTo>
                  <a:lnTo>
                    <a:pt x="7457" y="28933"/>
                  </a:lnTo>
                  <a:lnTo>
                    <a:pt x="7234" y="29103"/>
                  </a:lnTo>
                  <a:lnTo>
                    <a:pt x="7073" y="29210"/>
                  </a:lnTo>
                  <a:lnTo>
                    <a:pt x="6680" y="29353"/>
                  </a:lnTo>
                  <a:lnTo>
                    <a:pt x="5975" y="29487"/>
                  </a:lnTo>
                  <a:lnTo>
                    <a:pt x="4903" y="29594"/>
                  </a:lnTo>
                  <a:lnTo>
                    <a:pt x="4135" y="29692"/>
                  </a:lnTo>
                  <a:lnTo>
                    <a:pt x="3689" y="29799"/>
                  </a:lnTo>
                  <a:lnTo>
                    <a:pt x="3492" y="29871"/>
                  </a:lnTo>
                  <a:lnTo>
                    <a:pt x="3859" y="30005"/>
                  </a:lnTo>
                  <a:lnTo>
                    <a:pt x="4341" y="30273"/>
                  </a:lnTo>
                  <a:lnTo>
                    <a:pt x="4528" y="30487"/>
                  </a:lnTo>
                  <a:lnTo>
                    <a:pt x="4600" y="30630"/>
                  </a:lnTo>
                  <a:lnTo>
                    <a:pt x="4609" y="30844"/>
                  </a:lnTo>
                  <a:lnTo>
                    <a:pt x="4466" y="31112"/>
                  </a:lnTo>
                  <a:lnTo>
                    <a:pt x="4198" y="31353"/>
                  </a:lnTo>
                  <a:lnTo>
                    <a:pt x="3850" y="31559"/>
                  </a:lnTo>
                  <a:lnTo>
                    <a:pt x="3448" y="31710"/>
                  </a:lnTo>
                  <a:lnTo>
                    <a:pt x="3233" y="31764"/>
                  </a:lnTo>
                  <a:lnTo>
                    <a:pt x="2885" y="31835"/>
                  </a:lnTo>
                  <a:lnTo>
                    <a:pt x="2064" y="31951"/>
                  </a:lnTo>
                  <a:lnTo>
                    <a:pt x="1197" y="31987"/>
                  </a:lnTo>
                  <a:lnTo>
                    <a:pt x="563" y="31943"/>
                  </a:lnTo>
                  <a:lnTo>
                    <a:pt x="179" y="31871"/>
                  </a:lnTo>
                  <a:lnTo>
                    <a:pt x="1" y="31818"/>
                  </a:lnTo>
                  <a:lnTo>
                    <a:pt x="269" y="32210"/>
                  </a:lnTo>
                  <a:lnTo>
                    <a:pt x="930" y="32969"/>
                  </a:lnTo>
                  <a:lnTo>
                    <a:pt x="1662" y="33666"/>
                  </a:lnTo>
                  <a:lnTo>
                    <a:pt x="2439" y="34309"/>
                  </a:lnTo>
                  <a:lnTo>
                    <a:pt x="2823" y="34604"/>
                  </a:lnTo>
                  <a:lnTo>
                    <a:pt x="3216" y="34836"/>
                  </a:lnTo>
                  <a:lnTo>
                    <a:pt x="4037" y="35309"/>
                  </a:lnTo>
                  <a:lnTo>
                    <a:pt x="4350" y="35622"/>
                  </a:lnTo>
                  <a:lnTo>
                    <a:pt x="4475" y="35863"/>
                  </a:lnTo>
                  <a:lnTo>
                    <a:pt x="4502" y="35997"/>
                  </a:lnTo>
                  <a:lnTo>
                    <a:pt x="4519" y="36113"/>
                  </a:lnTo>
                  <a:lnTo>
                    <a:pt x="4484" y="36318"/>
                  </a:lnTo>
                  <a:lnTo>
                    <a:pt x="4376" y="36497"/>
                  </a:lnTo>
                  <a:lnTo>
                    <a:pt x="4198" y="36658"/>
                  </a:lnTo>
                  <a:lnTo>
                    <a:pt x="3805" y="36899"/>
                  </a:lnTo>
                  <a:lnTo>
                    <a:pt x="3010" y="37274"/>
                  </a:lnTo>
                  <a:lnTo>
                    <a:pt x="2483" y="37506"/>
                  </a:lnTo>
                  <a:lnTo>
                    <a:pt x="2635" y="37586"/>
                  </a:lnTo>
                  <a:lnTo>
                    <a:pt x="2974" y="37711"/>
                  </a:lnTo>
                  <a:lnTo>
                    <a:pt x="3519" y="37836"/>
                  </a:lnTo>
                  <a:lnTo>
                    <a:pt x="4725" y="37961"/>
                  </a:lnTo>
                  <a:lnTo>
                    <a:pt x="5921" y="38068"/>
                  </a:lnTo>
                  <a:lnTo>
                    <a:pt x="6457" y="38193"/>
                  </a:lnTo>
                  <a:lnTo>
                    <a:pt x="6770" y="38310"/>
                  </a:lnTo>
                  <a:lnTo>
                    <a:pt x="7055" y="38461"/>
                  </a:lnTo>
                  <a:lnTo>
                    <a:pt x="7297" y="38667"/>
                  </a:lnTo>
                  <a:lnTo>
                    <a:pt x="7484" y="38926"/>
                  </a:lnTo>
                  <a:lnTo>
                    <a:pt x="7609" y="39247"/>
                  </a:lnTo>
                  <a:lnTo>
                    <a:pt x="7654" y="39435"/>
                  </a:lnTo>
                  <a:lnTo>
                    <a:pt x="7672" y="39613"/>
                  </a:lnTo>
                  <a:lnTo>
                    <a:pt x="7627" y="39962"/>
                  </a:lnTo>
                  <a:lnTo>
                    <a:pt x="7493" y="40283"/>
                  </a:lnTo>
                  <a:lnTo>
                    <a:pt x="7323" y="40542"/>
                  </a:lnTo>
                  <a:lnTo>
                    <a:pt x="7234" y="40649"/>
                  </a:lnTo>
                  <a:lnTo>
                    <a:pt x="6546" y="41355"/>
                  </a:lnTo>
                  <a:lnTo>
                    <a:pt x="5403" y="42391"/>
                  </a:lnTo>
                  <a:lnTo>
                    <a:pt x="4609" y="43025"/>
                  </a:lnTo>
                  <a:lnTo>
                    <a:pt x="6332" y="42873"/>
                  </a:lnTo>
                  <a:lnTo>
                    <a:pt x="8770" y="42748"/>
                  </a:lnTo>
                  <a:lnTo>
                    <a:pt x="10324" y="42792"/>
                  </a:lnTo>
                  <a:lnTo>
                    <a:pt x="11092" y="42873"/>
                  </a:lnTo>
                  <a:lnTo>
                    <a:pt x="12056" y="42998"/>
                  </a:lnTo>
                  <a:lnTo>
                    <a:pt x="13494" y="43239"/>
                  </a:lnTo>
                  <a:lnTo>
                    <a:pt x="14423" y="43480"/>
                  </a:lnTo>
                  <a:lnTo>
                    <a:pt x="14887" y="43650"/>
                  </a:lnTo>
                  <a:lnTo>
                    <a:pt x="15101" y="43748"/>
                  </a:lnTo>
                  <a:lnTo>
                    <a:pt x="15414" y="43989"/>
                  </a:lnTo>
                  <a:lnTo>
                    <a:pt x="15601" y="44284"/>
                  </a:lnTo>
                  <a:lnTo>
                    <a:pt x="15673" y="44614"/>
                  </a:lnTo>
                  <a:lnTo>
                    <a:pt x="15628" y="44989"/>
                  </a:lnTo>
                  <a:lnTo>
                    <a:pt x="15503" y="45382"/>
                  </a:lnTo>
                  <a:lnTo>
                    <a:pt x="15298" y="45793"/>
                  </a:lnTo>
                  <a:lnTo>
                    <a:pt x="15021" y="46221"/>
                  </a:lnTo>
                  <a:lnTo>
                    <a:pt x="14530" y="46847"/>
                  </a:lnTo>
                  <a:lnTo>
                    <a:pt x="13771" y="47632"/>
                  </a:lnTo>
                  <a:lnTo>
                    <a:pt x="12994" y="48293"/>
                  </a:lnTo>
                  <a:lnTo>
                    <a:pt x="12315" y="48758"/>
                  </a:lnTo>
                  <a:lnTo>
                    <a:pt x="12056" y="48883"/>
                  </a:lnTo>
                  <a:lnTo>
                    <a:pt x="12387" y="48999"/>
                  </a:lnTo>
                  <a:lnTo>
                    <a:pt x="12735" y="49195"/>
                  </a:lnTo>
                  <a:lnTo>
                    <a:pt x="12896" y="49356"/>
                  </a:lnTo>
                  <a:lnTo>
                    <a:pt x="13003" y="49535"/>
                  </a:lnTo>
                  <a:lnTo>
                    <a:pt x="13039" y="49758"/>
                  </a:lnTo>
                  <a:lnTo>
                    <a:pt x="13021" y="50017"/>
                  </a:lnTo>
                  <a:lnTo>
                    <a:pt x="12940" y="50320"/>
                  </a:lnTo>
                  <a:lnTo>
                    <a:pt x="12699" y="50883"/>
                  </a:lnTo>
                  <a:lnTo>
                    <a:pt x="12154" y="51874"/>
                  </a:lnTo>
                  <a:lnTo>
                    <a:pt x="10878" y="53910"/>
                  </a:lnTo>
                  <a:lnTo>
                    <a:pt x="9627" y="55866"/>
                  </a:lnTo>
                  <a:lnTo>
                    <a:pt x="10217" y="55553"/>
                  </a:lnTo>
                  <a:lnTo>
                    <a:pt x="11610" y="54857"/>
                  </a:lnTo>
                  <a:lnTo>
                    <a:pt x="12637" y="54419"/>
                  </a:lnTo>
                  <a:lnTo>
                    <a:pt x="13405" y="54178"/>
                  </a:lnTo>
                  <a:lnTo>
                    <a:pt x="13896" y="54080"/>
                  </a:lnTo>
                  <a:lnTo>
                    <a:pt x="14351" y="54035"/>
                  </a:lnTo>
                  <a:lnTo>
                    <a:pt x="14762" y="54071"/>
                  </a:lnTo>
                  <a:lnTo>
                    <a:pt x="15110" y="54196"/>
                  </a:lnTo>
                  <a:lnTo>
                    <a:pt x="15396" y="54419"/>
                  </a:lnTo>
                  <a:lnTo>
                    <a:pt x="15593" y="54750"/>
                  </a:lnTo>
                  <a:lnTo>
                    <a:pt x="15700" y="55205"/>
                  </a:lnTo>
                  <a:lnTo>
                    <a:pt x="15718" y="55491"/>
                  </a:lnTo>
                  <a:lnTo>
                    <a:pt x="15780" y="55428"/>
                  </a:lnTo>
                  <a:lnTo>
                    <a:pt x="16459" y="54794"/>
                  </a:lnTo>
                  <a:lnTo>
                    <a:pt x="17236" y="54223"/>
                  </a:lnTo>
                  <a:lnTo>
                    <a:pt x="17798" y="53919"/>
                  </a:lnTo>
                  <a:lnTo>
                    <a:pt x="18218" y="53785"/>
                  </a:lnTo>
                  <a:lnTo>
                    <a:pt x="18495" y="53749"/>
                  </a:lnTo>
                  <a:lnTo>
                    <a:pt x="18754" y="53767"/>
                  </a:lnTo>
                  <a:lnTo>
                    <a:pt x="18995" y="53857"/>
                  </a:lnTo>
                  <a:lnTo>
                    <a:pt x="19111" y="53937"/>
                  </a:lnTo>
                  <a:lnTo>
                    <a:pt x="19298" y="54089"/>
                  </a:lnTo>
                  <a:lnTo>
                    <a:pt x="19593" y="54455"/>
                  </a:lnTo>
                  <a:lnTo>
                    <a:pt x="19781" y="54892"/>
                  </a:lnTo>
                  <a:lnTo>
                    <a:pt x="19888" y="55357"/>
                  </a:lnTo>
                  <a:lnTo>
                    <a:pt x="19941" y="56098"/>
                  </a:lnTo>
                  <a:lnTo>
                    <a:pt x="19861" y="57080"/>
                  </a:lnTo>
                  <a:lnTo>
                    <a:pt x="19799" y="57500"/>
                  </a:lnTo>
                  <a:lnTo>
                    <a:pt x="20602" y="56812"/>
                  </a:lnTo>
                  <a:lnTo>
                    <a:pt x="21727" y="55768"/>
                  </a:lnTo>
                  <a:lnTo>
                    <a:pt x="22451" y="54955"/>
                  </a:lnTo>
                  <a:lnTo>
                    <a:pt x="24183" y="53098"/>
                  </a:lnTo>
                  <a:lnTo>
                    <a:pt x="24906" y="52392"/>
                  </a:lnTo>
                  <a:lnTo>
                    <a:pt x="25603" y="51794"/>
                  </a:lnTo>
                  <a:lnTo>
                    <a:pt x="26228" y="51356"/>
                  </a:lnTo>
                  <a:lnTo>
                    <a:pt x="26496" y="51231"/>
                  </a:lnTo>
                  <a:lnTo>
                    <a:pt x="26800" y="51124"/>
                  </a:lnTo>
                  <a:lnTo>
                    <a:pt x="27201" y="51053"/>
                  </a:lnTo>
                  <a:lnTo>
                    <a:pt x="27443" y="51070"/>
                  </a:lnTo>
                  <a:lnTo>
                    <a:pt x="27675" y="51124"/>
                  </a:lnTo>
                  <a:lnTo>
                    <a:pt x="27898" y="51231"/>
                  </a:lnTo>
                  <a:lnTo>
                    <a:pt x="28220" y="51481"/>
                  </a:lnTo>
                  <a:lnTo>
                    <a:pt x="28452" y="51713"/>
                  </a:lnTo>
                  <a:lnTo>
                    <a:pt x="28559" y="51856"/>
                  </a:lnTo>
                  <a:lnTo>
                    <a:pt x="28854" y="52365"/>
                  </a:lnTo>
                  <a:lnTo>
                    <a:pt x="29389" y="53473"/>
                  </a:lnTo>
                  <a:lnTo>
                    <a:pt x="29925" y="54839"/>
                  </a:lnTo>
                  <a:lnTo>
                    <a:pt x="30229" y="55750"/>
                  </a:lnTo>
                  <a:lnTo>
                    <a:pt x="30461" y="56598"/>
                  </a:lnTo>
                  <a:lnTo>
                    <a:pt x="30586" y="57304"/>
                  </a:lnTo>
                  <a:lnTo>
                    <a:pt x="30586" y="57580"/>
                  </a:lnTo>
                  <a:lnTo>
                    <a:pt x="30729" y="57295"/>
                  </a:lnTo>
                  <a:lnTo>
                    <a:pt x="30979" y="56714"/>
                  </a:lnTo>
                  <a:lnTo>
                    <a:pt x="31274" y="55821"/>
                  </a:lnTo>
                  <a:lnTo>
                    <a:pt x="31738" y="53999"/>
                  </a:lnTo>
                  <a:lnTo>
                    <a:pt x="32068" y="52803"/>
                  </a:lnTo>
                  <a:lnTo>
                    <a:pt x="32149" y="52472"/>
                  </a:lnTo>
                  <a:lnTo>
                    <a:pt x="32363" y="51740"/>
                  </a:lnTo>
                  <a:lnTo>
                    <a:pt x="32559" y="51240"/>
                  </a:lnTo>
                  <a:lnTo>
                    <a:pt x="32756" y="50928"/>
                  </a:lnTo>
                  <a:lnTo>
                    <a:pt x="32908" y="50758"/>
                  </a:lnTo>
                  <a:lnTo>
                    <a:pt x="33086" y="50633"/>
                  </a:lnTo>
                  <a:lnTo>
                    <a:pt x="33292" y="50561"/>
                  </a:lnTo>
                  <a:lnTo>
                    <a:pt x="33515" y="50561"/>
                  </a:lnTo>
                  <a:lnTo>
                    <a:pt x="33765" y="50642"/>
                  </a:lnTo>
                  <a:lnTo>
                    <a:pt x="34051" y="50803"/>
                  </a:lnTo>
                  <a:lnTo>
                    <a:pt x="34372" y="51062"/>
                  </a:lnTo>
                  <a:lnTo>
                    <a:pt x="34542" y="51240"/>
                  </a:lnTo>
                  <a:lnTo>
                    <a:pt x="34587" y="50999"/>
                  </a:lnTo>
                  <a:lnTo>
                    <a:pt x="34613" y="50490"/>
                  </a:lnTo>
                  <a:lnTo>
                    <a:pt x="34569" y="49686"/>
                  </a:lnTo>
                  <a:lnTo>
                    <a:pt x="34488" y="48588"/>
                  </a:lnTo>
                  <a:lnTo>
                    <a:pt x="34533" y="47802"/>
                  </a:lnTo>
                  <a:lnTo>
                    <a:pt x="34649" y="47311"/>
                  </a:lnTo>
                  <a:lnTo>
                    <a:pt x="34756" y="47088"/>
                  </a:lnTo>
                  <a:lnTo>
                    <a:pt x="34881" y="46873"/>
                  </a:lnTo>
                  <a:lnTo>
                    <a:pt x="35087" y="46677"/>
                  </a:lnTo>
                  <a:lnTo>
                    <a:pt x="35247" y="46597"/>
                  </a:lnTo>
                  <a:lnTo>
                    <a:pt x="35489" y="46552"/>
                  </a:lnTo>
                  <a:lnTo>
                    <a:pt x="35837" y="46623"/>
                  </a:lnTo>
                  <a:lnTo>
                    <a:pt x="36185" y="46811"/>
                  </a:lnTo>
                  <a:lnTo>
                    <a:pt x="36533" y="47070"/>
                  </a:lnTo>
                  <a:lnTo>
                    <a:pt x="37016" y="47543"/>
                  </a:lnTo>
                  <a:lnTo>
                    <a:pt x="37266" y="47865"/>
                  </a:lnTo>
                  <a:lnTo>
                    <a:pt x="37283" y="47248"/>
                  </a:lnTo>
                  <a:lnTo>
                    <a:pt x="37310" y="46123"/>
                  </a:lnTo>
                  <a:lnTo>
                    <a:pt x="37221" y="45230"/>
                  </a:lnTo>
                  <a:lnTo>
                    <a:pt x="37069" y="44561"/>
                  </a:lnTo>
                  <a:lnTo>
                    <a:pt x="36828" y="43801"/>
                  </a:lnTo>
                  <a:lnTo>
                    <a:pt x="36462" y="42908"/>
                  </a:lnTo>
                  <a:lnTo>
                    <a:pt x="36221" y="42408"/>
                  </a:lnTo>
                  <a:lnTo>
                    <a:pt x="35935" y="41712"/>
                  </a:lnTo>
                  <a:lnTo>
                    <a:pt x="35542" y="40739"/>
                  </a:lnTo>
                  <a:lnTo>
                    <a:pt x="35730" y="40899"/>
                  </a:lnTo>
                  <a:lnTo>
                    <a:pt x="36364" y="41364"/>
                  </a:lnTo>
                  <a:lnTo>
                    <a:pt x="37676" y="42248"/>
                  </a:lnTo>
                  <a:lnTo>
                    <a:pt x="39748" y="43507"/>
                  </a:lnTo>
                  <a:lnTo>
                    <a:pt x="41105" y="44248"/>
                  </a:lnTo>
                  <a:lnTo>
                    <a:pt x="41766" y="44552"/>
                  </a:lnTo>
                  <a:lnTo>
                    <a:pt x="41981" y="44605"/>
                  </a:lnTo>
                  <a:lnTo>
                    <a:pt x="41793" y="44096"/>
                  </a:lnTo>
                  <a:lnTo>
                    <a:pt x="41543" y="43355"/>
                  </a:lnTo>
                  <a:lnTo>
                    <a:pt x="41436" y="42900"/>
                  </a:lnTo>
                  <a:lnTo>
                    <a:pt x="41409" y="42498"/>
                  </a:lnTo>
                  <a:lnTo>
                    <a:pt x="41489" y="42149"/>
                  </a:lnTo>
                  <a:lnTo>
                    <a:pt x="41650" y="41944"/>
                  </a:lnTo>
                  <a:lnTo>
                    <a:pt x="41802" y="41828"/>
                  </a:lnTo>
                  <a:lnTo>
                    <a:pt x="42106" y="41703"/>
                  </a:lnTo>
                  <a:lnTo>
                    <a:pt x="42382" y="41649"/>
                  </a:lnTo>
                  <a:lnTo>
                    <a:pt x="42588" y="41632"/>
                  </a:lnTo>
                  <a:lnTo>
                    <a:pt x="42918" y="41623"/>
                  </a:lnTo>
                  <a:lnTo>
                    <a:pt x="43213" y="41685"/>
                  </a:lnTo>
                  <a:lnTo>
                    <a:pt x="43508" y="41819"/>
                  </a:lnTo>
                  <a:lnTo>
                    <a:pt x="44061" y="42203"/>
                  </a:lnTo>
                  <a:lnTo>
                    <a:pt x="45294" y="43141"/>
                  </a:lnTo>
                  <a:lnTo>
                    <a:pt x="46276" y="43855"/>
                  </a:lnTo>
                  <a:lnTo>
                    <a:pt x="46329" y="43525"/>
                  </a:lnTo>
                  <a:lnTo>
                    <a:pt x="46517" y="42971"/>
                  </a:lnTo>
                  <a:lnTo>
                    <a:pt x="46776" y="42525"/>
                  </a:lnTo>
                  <a:lnTo>
                    <a:pt x="47097" y="42176"/>
                  </a:lnTo>
                  <a:lnTo>
                    <a:pt x="47490" y="41926"/>
                  </a:lnTo>
                  <a:lnTo>
                    <a:pt x="47928" y="41748"/>
                  </a:lnTo>
                  <a:lnTo>
                    <a:pt x="48410" y="41632"/>
                  </a:lnTo>
                  <a:lnTo>
                    <a:pt x="48928" y="41560"/>
                  </a:lnTo>
                  <a:lnTo>
                    <a:pt x="50312" y="41533"/>
                  </a:lnTo>
                  <a:lnTo>
                    <a:pt x="52009" y="41560"/>
                  </a:lnTo>
                  <a:lnTo>
                    <a:pt x="52813" y="41489"/>
                  </a:lnTo>
                  <a:lnTo>
                    <a:pt x="53304" y="41390"/>
                  </a:lnTo>
                  <a:lnTo>
                    <a:pt x="53536" y="41310"/>
                  </a:lnTo>
                  <a:lnTo>
                    <a:pt x="53054" y="40837"/>
                  </a:lnTo>
                  <a:lnTo>
                    <a:pt x="52071" y="39988"/>
                  </a:lnTo>
                  <a:lnTo>
                    <a:pt x="51098" y="39256"/>
                  </a:lnTo>
                  <a:lnTo>
                    <a:pt x="50169" y="38622"/>
                  </a:lnTo>
                  <a:lnTo>
                    <a:pt x="48919" y="37863"/>
                  </a:lnTo>
                  <a:lnTo>
                    <a:pt x="47740" y="37184"/>
                  </a:lnTo>
                  <a:lnTo>
                    <a:pt x="47473" y="36988"/>
                  </a:lnTo>
                  <a:lnTo>
                    <a:pt x="47222" y="36774"/>
                  </a:lnTo>
                  <a:lnTo>
                    <a:pt x="46838" y="36425"/>
                  </a:lnTo>
                  <a:lnTo>
                    <a:pt x="46713" y="36175"/>
                  </a:lnTo>
                  <a:lnTo>
                    <a:pt x="46713" y="36015"/>
                  </a:lnTo>
                  <a:lnTo>
                    <a:pt x="46794" y="35836"/>
                  </a:lnTo>
                  <a:lnTo>
                    <a:pt x="46990" y="35648"/>
                  </a:lnTo>
                  <a:lnTo>
                    <a:pt x="47133" y="35541"/>
                  </a:lnTo>
                  <a:lnTo>
                    <a:pt x="47410" y="35345"/>
                  </a:lnTo>
                  <a:lnTo>
                    <a:pt x="48267" y="34836"/>
                  </a:lnTo>
                  <a:lnTo>
                    <a:pt x="49991" y="33880"/>
                  </a:lnTo>
                  <a:lnTo>
                    <a:pt x="52634" y="32523"/>
                  </a:lnTo>
                  <a:lnTo>
                    <a:pt x="54349" y="31737"/>
                  </a:lnTo>
                  <a:lnTo>
                    <a:pt x="55179" y="31407"/>
                  </a:lnTo>
                  <a:lnTo>
                    <a:pt x="55447" y="31326"/>
                  </a:lnTo>
                  <a:lnTo>
                    <a:pt x="54759" y="30916"/>
                  </a:lnTo>
                  <a:lnTo>
                    <a:pt x="53938" y="30362"/>
                  </a:lnTo>
                  <a:lnTo>
                    <a:pt x="53500" y="30005"/>
                  </a:lnTo>
                  <a:lnTo>
                    <a:pt x="53152" y="29674"/>
                  </a:lnTo>
                  <a:lnTo>
                    <a:pt x="52884" y="29353"/>
                  </a:lnTo>
                  <a:lnTo>
                    <a:pt x="52714" y="29049"/>
                  </a:lnTo>
                  <a:lnTo>
                    <a:pt x="52616" y="28746"/>
                  </a:lnTo>
                  <a:lnTo>
                    <a:pt x="52598" y="28451"/>
                  </a:lnTo>
                  <a:lnTo>
                    <a:pt x="52670" y="28156"/>
                  </a:lnTo>
                  <a:lnTo>
                    <a:pt x="52804" y="27862"/>
                  </a:lnTo>
                  <a:lnTo>
                    <a:pt x="53018" y="27567"/>
                  </a:lnTo>
                  <a:lnTo>
                    <a:pt x="53465" y="27102"/>
                  </a:lnTo>
                  <a:lnTo>
                    <a:pt x="54295" y="26451"/>
                  </a:lnTo>
                  <a:lnTo>
                    <a:pt x="54822" y="26102"/>
                  </a:lnTo>
                  <a:lnTo>
                    <a:pt x="55054" y="25959"/>
                  </a:lnTo>
                  <a:lnTo>
                    <a:pt x="55733" y="25647"/>
                  </a:lnTo>
                  <a:lnTo>
                    <a:pt x="56903" y="25165"/>
                  </a:lnTo>
                  <a:lnTo>
                    <a:pt x="57465" y="24897"/>
                  </a:lnTo>
                  <a:lnTo>
                    <a:pt x="57072" y="24700"/>
                  </a:lnTo>
                  <a:lnTo>
                    <a:pt x="56492" y="24307"/>
                  </a:lnTo>
                  <a:lnTo>
                    <a:pt x="56152" y="23932"/>
                  </a:lnTo>
                  <a:lnTo>
                    <a:pt x="56036" y="23656"/>
                  </a:lnTo>
                  <a:lnTo>
                    <a:pt x="56010" y="23477"/>
                  </a:lnTo>
                  <a:lnTo>
                    <a:pt x="56045" y="23209"/>
                  </a:lnTo>
                  <a:lnTo>
                    <a:pt x="56233" y="22870"/>
                  </a:lnTo>
                  <a:lnTo>
                    <a:pt x="56536" y="22530"/>
                  </a:lnTo>
                  <a:lnTo>
                    <a:pt x="56929" y="22191"/>
                  </a:lnTo>
                  <a:lnTo>
                    <a:pt x="57635" y="21691"/>
                  </a:lnTo>
                  <a:lnTo>
                    <a:pt x="58662" y="21012"/>
                  </a:lnTo>
                  <a:lnTo>
                    <a:pt x="59358" y="20485"/>
                  </a:lnTo>
                  <a:lnTo>
                    <a:pt x="59742" y="20128"/>
                  </a:lnTo>
                  <a:lnTo>
                    <a:pt x="60028" y="19753"/>
                  </a:lnTo>
                  <a:lnTo>
                    <a:pt x="60189" y="19369"/>
                  </a:lnTo>
                  <a:lnTo>
                    <a:pt x="60207" y="19173"/>
                  </a:lnTo>
                  <a:lnTo>
                    <a:pt x="60216" y="19155"/>
                  </a:lnTo>
                  <a:lnTo>
                    <a:pt x="60233" y="19146"/>
                  </a:lnTo>
                  <a:lnTo>
                    <a:pt x="59805" y="19351"/>
                  </a:lnTo>
                  <a:lnTo>
                    <a:pt x="58921" y="19682"/>
                  </a:lnTo>
                  <a:lnTo>
                    <a:pt x="58001" y="19941"/>
                  </a:lnTo>
                  <a:lnTo>
                    <a:pt x="57081" y="20128"/>
                  </a:lnTo>
                  <a:lnTo>
                    <a:pt x="56626" y="20191"/>
                  </a:lnTo>
                  <a:lnTo>
                    <a:pt x="56126" y="20262"/>
                  </a:lnTo>
                  <a:lnTo>
                    <a:pt x="55224" y="20369"/>
                  </a:lnTo>
                  <a:lnTo>
                    <a:pt x="54661" y="20396"/>
                  </a:lnTo>
                  <a:lnTo>
                    <a:pt x="54420" y="20387"/>
                  </a:lnTo>
                  <a:lnTo>
                    <a:pt x="54215" y="20360"/>
                  </a:lnTo>
                  <a:lnTo>
                    <a:pt x="53929" y="20218"/>
                  </a:lnTo>
                  <a:lnTo>
                    <a:pt x="53768" y="19994"/>
                  </a:lnTo>
                  <a:lnTo>
                    <a:pt x="53706" y="19682"/>
                  </a:lnTo>
                  <a:lnTo>
                    <a:pt x="53715" y="19101"/>
                  </a:lnTo>
                  <a:lnTo>
                    <a:pt x="53768" y="18396"/>
                  </a:lnTo>
                  <a:lnTo>
                    <a:pt x="53777" y="17878"/>
                  </a:lnTo>
                  <a:lnTo>
                    <a:pt x="53759" y="17619"/>
                  </a:lnTo>
                  <a:lnTo>
                    <a:pt x="53170" y="18208"/>
                  </a:lnTo>
                  <a:lnTo>
                    <a:pt x="51991" y="19262"/>
                  </a:lnTo>
                  <a:lnTo>
                    <a:pt x="51125" y="19905"/>
                  </a:lnTo>
                  <a:lnTo>
                    <a:pt x="50571" y="20253"/>
                  </a:lnTo>
                  <a:lnTo>
                    <a:pt x="50026" y="20539"/>
                  </a:lnTo>
                  <a:lnTo>
                    <a:pt x="49517" y="20735"/>
                  </a:lnTo>
                  <a:lnTo>
                    <a:pt x="49276" y="20798"/>
                  </a:lnTo>
                  <a:lnTo>
                    <a:pt x="49008" y="20860"/>
                  </a:lnTo>
                  <a:lnTo>
                    <a:pt x="48383" y="20977"/>
                  </a:lnTo>
                  <a:lnTo>
                    <a:pt x="47731" y="21003"/>
                  </a:lnTo>
                  <a:lnTo>
                    <a:pt x="47285" y="20932"/>
                  </a:lnTo>
                  <a:lnTo>
                    <a:pt x="47017" y="20825"/>
                  </a:lnTo>
                  <a:lnTo>
                    <a:pt x="46901" y="20753"/>
                  </a:lnTo>
                  <a:lnTo>
                    <a:pt x="46830" y="20691"/>
                  </a:lnTo>
                  <a:lnTo>
                    <a:pt x="46731" y="20503"/>
                  </a:lnTo>
                  <a:lnTo>
                    <a:pt x="46669" y="20092"/>
                  </a:lnTo>
                  <a:lnTo>
                    <a:pt x="46740" y="19360"/>
                  </a:lnTo>
                  <a:lnTo>
                    <a:pt x="46928" y="18485"/>
                  </a:lnTo>
                  <a:lnTo>
                    <a:pt x="47321" y="17074"/>
                  </a:lnTo>
                  <a:lnTo>
                    <a:pt x="47848" y="15431"/>
                  </a:lnTo>
                  <a:lnTo>
                    <a:pt x="47982" y="14940"/>
                  </a:lnTo>
                  <a:lnTo>
                    <a:pt x="48178" y="14109"/>
                  </a:lnTo>
                  <a:lnTo>
                    <a:pt x="48526" y="12770"/>
                  </a:lnTo>
                  <a:lnTo>
                    <a:pt x="48875" y="11654"/>
                  </a:lnTo>
                  <a:lnTo>
                    <a:pt x="49276" y="10564"/>
                  </a:lnTo>
                  <a:lnTo>
                    <a:pt x="49509" y="9966"/>
                  </a:lnTo>
                  <a:lnTo>
                    <a:pt x="49169" y="10118"/>
                  </a:lnTo>
                  <a:lnTo>
                    <a:pt x="48482" y="10529"/>
                  </a:lnTo>
                  <a:lnTo>
                    <a:pt x="47473" y="11252"/>
                  </a:lnTo>
                  <a:lnTo>
                    <a:pt x="46571" y="11868"/>
                  </a:lnTo>
                  <a:lnTo>
                    <a:pt x="46169" y="12047"/>
                  </a:lnTo>
                  <a:lnTo>
                    <a:pt x="45928" y="12109"/>
                  </a:lnTo>
                  <a:lnTo>
                    <a:pt x="45704" y="12100"/>
                  </a:lnTo>
                  <a:lnTo>
                    <a:pt x="45508" y="12011"/>
                  </a:lnTo>
                  <a:lnTo>
                    <a:pt x="45338" y="11850"/>
                  </a:lnTo>
                  <a:lnTo>
                    <a:pt x="45195" y="11582"/>
                  </a:lnTo>
                  <a:lnTo>
                    <a:pt x="45142" y="11413"/>
                  </a:lnTo>
                  <a:lnTo>
                    <a:pt x="45070" y="11145"/>
                  </a:lnTo>
                  <a:lnTo>
                    <a:pt x="44990" y="10609"/>
                  </a:lnTo>
                  <a:lnTo>
                    <a:pt x="44999" y="10055"/>
                  </a:lnTo>
                  <a:lnTo>
                    <a:pt x="45070" y="9457"/>
                  </a:lnTo>
                  <a:lnTo>
                    <a:pt x="45276" y="8475"/>
                  </a:lnTo>
                  <a:lnTo>
                    <a:pt x="45722" y="6903"/>
                  </a:lnTo>
                  <a:lnTo>
                    <a:pt x="45999" y="5965"/>
                  </a:lnTo>
                  <a:lnTo>
                    <a:pt x="45749" y="6162"/>
                  </a:lnTo>
                  <a:lnTo>
                    <a:pt x="45294" y="6465"/>
                  </a:lnTo>
                  <a:lnTo>
                    <a:pt x="44874" y="6689"/>
                  </a:lnTo>
                  <a:lnTo>
                    <a:pt x="44508" y="6832"/>
                  </a:lnTo>
                  <a:lnTo>
                    <a:pt x="44177" y="6903"/>
                  </a:lnTo>
                  <a:lnTo>
                    <a:pt x="43883" y="6912"/>
                  </a:lnTo>
                  <a:lnTo>
                    <a:pt x="43624" y="6840"/>
                  </a:lnTo>
                  <a:lnTo>
                    <a:pt x="43400" y="6707"/>
                  </a:lnTo>
                  <a:lnTo>
                    <a:pt x="43204" y="6519"/>
                  </a:lnTo>
                  <a:lnTo>
                    <a:pt x="43034" y="6269"/>
                  </a:lnTo>
                  <a:lnTo>
                    <a:pt x="42820" y="5796"/>
                  </a:lnTo>
                  <a:lnTo>
                    <a:pt x="42597" y="4983"/>
                  </a:lnTo>
                  <a:lnTo>
                    <a:pt x="42436" y="3992"/>
                  </a:lnTo>
                  <a:lnTo>
                    <a:pt x="42365" y="3438"/>
                  </a:lnTo>
                  <a:lnTo>
                    <a:pt x="42248" y="2768"/>
                  </a:lnTo>
                  <a:lnTo>
                    <a:pt x="41748" y="804"/>
                  </a:lnTo>
                  <a:lnTo>
                    <a:pt x="415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17"/>
            <p:cNvSpPr/>
            <p:nvPr/>
          </p:nvSpPr>
          <p:spPr>
            <a:xfrm rot="-368193">
              <a:off x="351468" y="278480"/>
              <a:ext cx="448199" cy="419141"/>
            </a:xfrm>
            <a:custGeom>
              <a:avLst/>
              <a:gdLst/>
              <a:ahLst/>
              <a:cxnLst/>
              <a:rect l="l" t="t" r="r" b="b"/>
              <a:pathLst>
                <a:path w="51518" h="48178" extrusionOk="0">
                  <a:moveTo>
                    <a:pt x="51518" y="15744"/>
                  </a:moveTo>
                  <a:lnTo>
                    <a:pt x="51375" y="1578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1518" y="15744"/>
                  </a:lnTo>
                  <a:close/>
                  <a:moveTo>
                    <a:pt x="35346" y="1"/>
                  </a:moveTo>
                  <a:lnTo>
                    <a:pt x="34962" y="2582"/>
                  </a:lnTo>
                  <a:lnTo>
                    <a:pt x="34461" y="6091"/>
                  </a:lnTo>
                  <a:lnTo>
                    <a:pt x="34104" y="8297"/>
                  </a:lnTo>
                  <a:lnTo>
                    <a:pt x="33899" y="9359"/>
                  </a:lnTo>
                  <a:lnTo>
                    <a:pt x="33631" y="10806"/>
                  </a:lnTo>
                  <a:lnTo>
                    <a:pt x="33372" y="12244"/>
                  </a:lnTo>
                  <a:lnTo>
                    <a:pt x="32908" y="11315"/>
                  </a:lnTo>
                  <a:lnTo>
                    <a:pt x="32015" y="9449"/>
                  </a:lnTo>
                  <a:lnTo>
                    <a:pt x="31604" y="8502"/>
                  </a:lnTo>
                  <a:lnTo>
                    <a:pt x="31175" y="7466"/>
                  </a:lnTo>
                  <a:lnTo>
                    <a:pt x="30613" y="5886"/>
                  </a:lnTo>
                  <a:lnTo>
                    <a:pt x="30309" y="4805"/>
                  </a:lnTo>
                  <a:lnTo>
                    <a:pt x="30184" y="4260"/>
                  </a:lnTo>
                  <a:lnTo>
                    <a:pt x="30291" y="4814"/>
                  </a:lnTo>
                  <a:lnTo>
                    <a:pt x="30568" y="5904"/>
                  </a:lnTo>
                  <a:lnTo>
                    <a:pt x="31086" y="7502"/>
                  </a:lnTo>
                  <a:lnTo>
                    <a:pt x="31488" y="8547"/>
                  </a:lnTo>
                  <a:lnTo>
                    <a:pt x="31916" y="9583"/>
                  </a:lnTo>
                  <a:lnTo>
                    <a:pt x="32827" y="11628"/>
                  </a:lnTo>
                  <a:lnTo>
                    <a:pt x="33299" y="12643"/>
                  </a:lnTo>
                  <a:lnTo>
                    <a:pt x="33299" y="12643"/>
                  </a:lnTo>
                  <a:lnTo>
                    <a:pt x="32845" y="15262"/>
                  </a:lnTo>
                  <a:lnTo>
                    <a:pt x="32417" y="17888"/>
                  </a:lnTo>
                  <a:lnTo>
                    <a:pt x="31881" y="21468"/>
                  </a:lnTo>
                  <a:lnTo>
                    <a:pt x="31256" y="20495"/>
                  </a:lnTo>
                  <a:lnTo>
                    <a:pt x="30050" y="18530"/>
                  </a:lnTo>
                  <a:lnTo>
                    <a:pt x="29470" y="17539"/>
                  </a:lnTo>
                  <a:lnTo>
                    <a:pt x="29157" y="16977"/>
                  </a:lnTo>
                  <a:lnTo>
                    <a:pt x="28568" y="15834"/>
                  </a:lnTo>
                  <a:lnTo>
                    <a:pt x="28014" y="14673"/>
                  </a:lnTo>
                  <a:lnTo>
                    <a:pt x="27523" y="13476"/>
                  </a:lnTo>
                  <a:lnTo>
                    <a:pt x="27309" y="12869"/>
                  </a:lnTo>
                  <a:lnTo>
                    <a:pt x="27505" y="13485"/>
                  </a:lnTo>
                  <a:lnTo>
                    <a:pt x="27969" y="14691"/>
                  </a:lnTo>
                  <a:lnTo>
                    <a:pt x="28496" y="15869"/>
                  </a:lnTo>
                  <a:lnTo>
                    <a:pt x="29068" y="17021"/>
                  </a:lnTo>
                  <a:lnTo>
                    <a:pt x="29371" y="17593"/>
                  </a:lnTo>
                  <a:lnTo>
                    <a:pt x="29952" y="18664"/>
                  </a:lnTo>
                  <a:lnTo>
                    <a:pt x="31193" y="20772"/>
                  </a:lnTo>
                  <a:lnTo>
                    <a:pt x="31827" y="21817"/>
                  </a:lnTo>
                  <a:lnTo>
                    <a:pt x="31131" y="26425"/>
                  </a:lnTo>
                  <a:lnTo>
                    <a:pt x="30800" y="28559"/>
                  </a:lnTo>
                  <a:lnTo>
                    <a:pt x="30443" y="30693"/>
                  </a:lnTo>
                  <a:lnTo>
                    <a:pt x="30264" y="31640"/>
                  </a:lnTo>
                  <a:lnTo>
                    <a:pt x="29979" y="33051"/>
                  </a:lnTo>
                  <a:lnTo>
                    <a:pt x="29746" y="33979"/>
                  </a:lnTo>
                  <a:lnTo>
                    <a:pt x="29613" y="34435"/>
                  </a:lnTo>
                  <a:lnTo>
                    <a:pt x="28916" y="33185"/>
                  </a:lnTo>
                  <a:lnTo>
                    <a:pt x="25621" y="27246"/>
                  </a:lnTo>
                  <a:lnTo>
                    <a:pt x="23263" y="23085"/>
                  </a:lnTo>
                  <a:lnTo>
                    <a:pt x="22281" y="21442"/>
                  </a:lnTo>
                  <a:lnTo>
                    <a:pt x="22424" y="20388"/>
                  </a:lnTo>
                  <a:lnTo>
                    <a:pt x="22647" y="18280"/>
                  </a:lnTo>
                  <a:lnTo>
                    <a:pt x="22701" y="17218"/>
                  </a:lnTo>
                  <a:lnTo>
                    <a:pt x="22710" y="16673"/>
                  </a:lnTo>
                  <a:lnTo>
                    <a:pt x="22683" y="15575"/>
                  </a:lnTo>
                  <a:lnTo>
                    <a:pt x="22576" y="14494"/>
                  </a:lnTo>
                  <a:lnTo>
                    <a:pt x="22370" y="13431"/>
                  </a:lnTo>
                  <a:lnTo>
                    <a:pt x="22210" y="12914"/>
                  </a:lnTo>
                  <a:lnTo>
                    <a:pt x="22352" y="13431"/>
                  </a:lnTo>
                  <a:lnTo>
                    <a:pt x="22531" y="14503"/>
                  </a:lnTo>
                  <a:lnTo>
                    <a:pt x="22602" y="15584"/>
                  </a:lnTo>
                  <a:lnTo>
                    <a:pt x="22602" y="16673"/>
                  </a:lnTo>
                  <a:lnTo>
                    <a:pt x="22585" y="17218"/>
                  </a:lnTo>
                  <a:lnTo>
                    <a:pt x="22513" y="18209"/>
                  </a:lnTo>
                  <a:lnTo>
                    <a:pt x="22263" y="20183"/>
                  </a:lnTo>
                  <a:lnTo>
                    <a:pt x="22111" y="21174"/>
                  </a:lnTo>
                  <a:lnTo>
                    <a:pt x="21665" y="20450"/>
                  </a:lnTo>
                  <a:lnTo>
                    <a:pt x="21218" y="19727"/>
                  </a:lnTo>
                  <a:lnTo>
                    <a:pt x="20191" y="18111"/>
                  </a:lnTo>
                  <a:lnTo>
                    <a:pt x="19665" y="17307"/>
                  </a:lnTo>
                  <a:lnTo>
                    <a:pt x="18432" y="15450"/>
                  </a:lnTo>
                  <a:lnTo>
                    <a:pt x="17155" y="13628"/>
                  </a:lnTo>
                  <a:lnTo>
                    <a:pt x="17128" y="13512"/>
                  </a:lnTo>
                  <a:lnTo>
                    <a:pt x="17075" y="12530"/>
                  </a:lnTo>
                  <a:lnTo>
                    <a:pt x="16977" y="11110"/>
                  </a:lnTo>
                  <a:lnTo>
                    <a:pt x="16878" y="10154"/>
                  </a:lnTo>
                  <a:lnTo>
                    <a:pt x="16798" y="9672"/>
                  </a:lnTo>
                  <a:lnTo>
                    <a:pt x="16709" y="9172"/>
                  </a:lnTo>
                  <a:lnTo>
                    <a:pt x="16494" y="8199"/>
                  </a:lnTo>
                  <a:lnTo>
                    <a:pt x="16218" y="7243"/>
                  </a:lnTo>
                  <a:lnTo>
                    <a:pt x="15869" y="6314"/>
                  </a:lnTo>
                  <a:lnTo>
                    <a:pt x="15655" y="5868"/>
                  </a:lnTo>
                  <a:lnTo>
                    <a:pt x="15655" y="5868"/>
                  </a:lnTo>
                  <a:lnTo>
                    <a:pt x="15860" y="6323"/>
                  </a:lnTo>
                  <a:lnTo>
                    <a:pt x="16182" y="7261"/>
                  </a:lnTo>
                  <a:lnTo>
                    <a:pt x="16423" y="8216"/>
                  </a:lnTo>
                  <a:lnTo>
                    <a:pt x="16610" y="9199"/>
                  </a:lnTo>
                  <a:lnTo>
                    <a:pt x="16682" y="9681"/>
                  </a:lnTo>
                  <a:lnTo>
                    <a:pt x="16798" y="10601"/>
                  </a:lnTo>
                  <a:lnTo>
                    <a:pt x="16932" y="12440"/>
                  </a:lnTo>
                  <a:lnTo>
                    <a:pt x="16968" y="13360"/>
                  </a:lnTo>
                  <a:lnTo>
                    <a:pt x="15619" y="11494"/>
                  </a:lnTo>
                  <a:lnTo>
                    <a:pt x="12521" y="7341"/>
                  </a:lnTo>
                  <a:lnTo>
                    <a:pt x="11163" y="5484"/>
                  </a:lnTo>
                  <a:lnTo>
                    <a:pt x="13164" y="8243"/>
                  </a:lnTo>
                  <a:lnTo>
                    <a:pt x="16334" y="12753"/>
                  </a:lnTo>
                  <a:lnTo>
                    <a:pt x="18334" y="15709"/>
                  </a:lnTo>
                  <a:lnTo>
                    <a:pt x="19227" y="17111"/>
                  </a:lnTo>
                  <a:lnTo>
                    <a:pt x="18254" y="16664"/>
                  </a:lnTo>
                  <a:lnTo>
                    <a:pt x="16325" y="15726"/>
                  </a:lnTo>
                  <a:lnTo>
                    <a:pt x="15378" y="15226"/>
                  </a:lnTo>
                  <a:lnTo>
                    <a:pt x="14851" y="14941"/>
                  </a:lnTo>
                  <a:lnTo>
                    <a:pt x="13815" y="14342"/>
                  </a:lnTo>
                  <a:lnTo>
                    <a:pt x="12806" y="13699"/>
                  </a:lnTo>
                  <a:lnTo>
                    <a:pt x="11833" y="13003"/>
                  </a:lnTo>
                  <a:lnTo>
                    <a:pt x="11369" y="12619"/>
                  </a:lnTo>
                  <a:lnTo>
                    <a:pt x="11824" y="13012"/>
                  </a:lnTo>
                  <a:lnTo>
                    <a:pt x="12780" y="13735"/>
                  </a:lnTo>
                  <a:lnTo>
                    <a:pt x="13780" y="14405"/>
                  </a:lnTo>
                  <a:lnTo>
                    <a:pt x="14798" y="15039"/>
                  </a:lnTo>
                  <a:lnTo>
                    <a:pt x="15325" y="15334"/>
                  </a:lnTo>
                  <a:lnTo>
                    <a:pt x="16334" y="15896"/>
                  </a:lnTo>
                  <a:lnTo>
                    <a:pt x="18370" y="16914"/>
                  </a:lnTo>
                  <a:lnTo>
                    <a:pt x="19406" y="17414"/>
                  </a:lnTo>
                  <a:lnTo>
                    <a:pt x="20191" y="18647"/>
                  </a:lnTo>
                  <a:lnTo>
                    <a:pt x="20950" y="19897"/>
                  </a:lnTo>
                  <a:lnTo>
                    <a:pt x="21674" y="21102"/>
                  </a:lnTo>
                  <a:lnTo>
                    <a:pt x="23067" y="23549"/>
                  </a:lnTo>
                  <a:lnTo>
                    <a:pt x="23754" y="24773"/>
                  </a:lnTo>
                  <a:lnTo>
                    <a:pt x="23219" y="24567"/>
                  </a:lnTo>
                  <a:lnTo>
                    <a:pt x="22156" y="24094"/>
                  </a:lnTo>
                  <a:lnTo>
                    <a:pt x="20602" y="23308"/>
                  </a:lnTo>
                  <a:lnTo>
                    <a:pt x="19593" y="22728"/>
                  </a:lnTo>
                  <a:lnTo>
                    <a:pt x="18504" y="22076"/>
                  </a:lnTo>
                  <a:lnTo>
                    <a:pt x="16378" y="20683"/>
                  </a:lnTo>
                  <a:lnTo>
                    <a:pt x="15325" y="19968"/>
                  </a:lnTo>
                  <a:lnTo>
                    <a:pt x="16360" y="20709"/>
                  </a:lnTo>
                  <a:lnTo>
                    <a:pt x="18459" y="22147"/>
                  </a:lnTo>
                  <a:lnTo>
                    <a:pt x="19531" y="22835"/>
                  </a:lnTo>
                  <a:lnTo>
                    <a:pt x="20057" y="23156"/>
                  </a:lnTo>
                  <a:lnTo>
                    <a:pt x="21129" y="23772"/>
                  </a:lnTo>
                  <a:lnTo>
                    <a:pt x="22227" y="24353"/>
                  </a:lnTo>
                  <a:lnTo>
                    <a:pt x="23362" y="24871"/>
                  </a:lnTo>
                  <a:lnTo>
                    <a:pt x="23933" y="25103"/>
                  </a:lnTo>
                  <a:lnTo>
                    <a:pt x="25353" y="27755"/>
                  </a:lnTo>
                  <a:lnTo>
                    <a:pt x="28469" y="33765"/>
                  </a:lnTo>
                  <a:lnTo>
                    <a:pt x="28934" y="34658"/>
                  </a:lnTo>
                  <a:lnTo>
                    <a:pt x="28532" y="34622"/>
                  </a:lnTo>
                  <a:lnTo>
                    <a:pt x="27862" y="34542"/>
                  </a:lnTo>
                  <a:lnTo>
                    <a:pt x="26925" y="34399"/>
                  </a:lnTo>
                  <a:lnTo>
                    <a:pt x="25996" y="34229"/>
                  </a:lnTo>
                  <a:lnTo>
                    <a:pt x="24121" y="33863"/>
                  </a:lnTo>
                  <a:lnTo>
                    <a:pt x="22263" y="33461"/>
                  </a:lnTo>
                  <a:lnTo>
                    <a:pt x="20638" y="33104"/>
                  </a:lnTo>
                  <a:lnTo>
                    <a:pt x="19013" y="32729"/>
                  </a:lnTo>
                  <a:lnTo>
                    <a:pt x="18191" y="31738"/>
                  </a:lnTo>
                  <a:lnTo>
                    <a:pt x="16530" y="29764"/>
                  </a:lnTo>
                  <a:lnTo>
                    <a:pt x="15673" y="28800"/>
                  </a:lnTo>
                  <a:lnTo>
                    <a:pt x="14807" y="27844"/>
                  </a:lnTo>
                  <a:lnTo>
                    <a:pt x="13449" y="26460"/>
                  </a:lnTo>
                  <a:lnTo>
                    <a:pt x="12503" y="25567"/>
                  </a:lnTo>
                  <a:lnTo>
                    <a:pt x="12020" y="25148"/>
                  </a:lnTo>
                  <a:lnTo>
                    <a:pt x="12494" y="25585"/>
                  </a:lnTo>
                  <a:lnTo>
                    <a:pt x="13414" y="26487"/>
                  </a:lnTo>
                  <a:lnTo>
                    <a:pt x="14735" y="27907"/>
                  </a:lnTo>
                  <a:lnTo>
                    <a:pt x="15584" y="28880"/>
                  </a:lnTo>
                  <a:lnTo>
                    <a:pt x="16360" y="29809"/>
                  </a:lnTo>
                  <a:lnTo>
                    <a:pt x="17887" y="31693"/>
                  </a:lnTo>
                  <a:lnTo>
                    <a:pt x="18638" y="32649"/>
                  </a:lnTo>
                  <a:lnTo>
                    <a:pt x="16736" y="32211"/>
                  </a:lnTo>
                  <a:lnTo>
                    <a:pt x="14833" y="31765"/>
                  </a:lnTo>
                  <a:lnTo>
                    <a:pt x="10172" y="30657"/>
                  </a:lnTo>
                  <a:lnTo>
                    <a:pt x="9529" y="29925"/>
                  </a:lnTo>
                  <a:lnTo>
                    <a:pt x="8207" y="28470"/>
                  </a:lnTo>
                  <a:lnTo>
                    <a:pt x="7529" y="27764"/>
                  </a:lnTo>
                  <a:lnTo>
                    <a:pt x="6823" y="27059"/>
                  </a:lnTo>
                  <a:lnTo>
                    <a:pt x="5725" y="26058"/>
                  </a:lnTo>
                  <a:lnTo>
                    <a:pt x="4957" y="25424"/>
                  </a:lnTo>
                  <a:lnTo>
                    <a:pt x="4555" y="25130"/>
                  </a:lnTo>
                  <a:lnTo>
                    <a:pt x="4948" y="25442"/>
                  </a:lnTo>
                  <a:lnTo>
                    <a:pt x="5689" y="26094"/>
                  </a:lnTo>
                  <a:lnTo>
                    <a:pt x="6761" y="27130"/>
                  </a:lnTo>
                  <a:lnTo>
                    <a:pt x="7439" y="27853"/>
                  </a:lnTo>
                  <a:lnTo>
                    <a:pt x="8047" y="28514"/>
                  </a:lnTo>
                  <a:lnTo>
                    <a:pt x="9208" y="29872"/>
                  </a:lnTo>
                  <a:lnTo>
                    <a:pt x="9788" y="30559"/>
                  </a:lnTo>
                  <a:lnTo>
                    <a:pt x="1" y="28228"/>
                  </a:lnTo>
                  <a:lnTo>
                    <a:pt x="1" y="28228"/>
                  </a:lnTo>
                  <a:lnTo>
                    <a:pt x="10065" y="30845"/>
                  </a:lnTo>
                  <a:lnTo>
                    <a:pt x="12512" y="31479"/>
                  </a:lnTo>
                  <a:lnTo>
                    <a:pt x="11529" y="31934"/>
                  </a:lnTo>
                  <a:lnTo>
                    <a:pt x="9547" y="32801"/>
                  </a:lnTo>
                  <a:lnTo>
                    <a:pt x="8538" y="33202"/>
                  </a:lnTo>
                  <a:lnTo>
                    <a:pt x="8002" y="33408"/>
                  </a:lnTo>
                  <a:lnTo>
                    <a:pt x="6913" y="33792"/>
                  </a:lnTo>
                  <a:lnTo>
                    <a:pt x="5805" y="34122"/>
                  </a:lnTo>
                  <a:lnTo>
                    <a:pt x="4689" y="34399"/>
                  </a:lnTo>
                  <a:lnTo>
                    <a:pt x="4117" y="34515"/>
                  </a:lnTo>
                  <a:lnTo>
                    <a:pt x="4117" y="34515"/>
                  </a:lnTo>
                  <a:lnTo>
                    <a:pt x="4689" y="34417"/>
                  </a:lnTo>
                  <a:lnTo>
                    <a:pt x="5814" y="34167"/>
                  </a:lnTo>
                  <a:lnTo>
                    <a:pt x="6930" y="33863"/>
                  </a:lnTo>
                  <a:lnTo>
                    <a:pt x="8029" y="33506"/>
                  </a:lnTo>
                  <a:lnTo>
                    <a:pt x="8574" y="33310"/>
                  </a:lnTo>
                  <a:lnTo>
                    <a:pt x="9663" y="32917"/>
                  </a:lnTo>
                  <a:lnTo>
                    <a:pt x="11806" y="32033"/>
                  </a:lnTo>
                  <a:lnTo>
                    <a:pt x="12869" y="31577"/>
                  </a:lnTo>
                  <a:lnTo>
                    <a:pt x="14753" y="32068"/>
                  </a:lnTo>
                  <a:lnTo>
                    <a:pt x="17950" y="32872"/>
                  </a:lnTo>
                  <a:lnTo>
                    <a:pt x="21156" y="33667"/>
                  </a:lnTo>
                  <a:lnTo>
                    <a:pt x="20075" y="34274"/>
                  </a:lnTo>
                  <a:lnTo>
                    <a:pt x="17905" y="35462"/>
                  </a:lnTo>
                  <a:lnTo>
                    <a:pt x="16789" y="36015"/>
                  </a:lnTo>
                  <a:lnTo>
                    <a:pt x="16173" y="36310"/>
                  </a:lnTo>
                  <a:lnTo>
                    <a:pt x="14932" y="36864"/>
                  </a:lnTo>
                  <a:lnTo>
                    <a:pt x="13664" y="37373"/>
                  </a:lnTo>
                  <a:lnTo>
                    <a:pt x="12369" y="37819"/>
                  </a:lnTo>
                  <a:lnTo>
                    <a:pt x="11717" y="38007"/>
                  </a:lnTo>
                  <a:lnTo>
                    <a:pt x="11717" y="38007"/>
                  </a:lnTo>
                  <a:lnTo>
                    <a:pt x="12378" y="37828"/>
                  </a:lnTo>
                  <a:lnTo>
                    <a:pt x="13673" y="37417"/>
                  </a:lnTo>
                  <a:lnTo>
                    <a:pt x="14958" y="36935"/>
                  </a:lnTo>
                  <a:lnTo>
                    <a:pt x="16218" y="36399"/>
                  </a:lnTo>
                  <a:lnTo>
                    <a:pt x="16843" y="36122"/>
                  </a:lnTo>
                  <a:lnTo>
                    <a:pt x="18021" y="35560"/>
                  </a:lnTo>
                  <a:lnTo>
                    <a:pt x="20334" y="34363"/>
                  </a:lnTo>
                  <a:lnTo>
                    <a:pt x="21486" y="33747"/>
                  </a:lnTo>
                  <a:lnTo>
                    <a:pt x="21817" y="33827"/>
                  </a:lnTo>
                  <a:lnTo>
                    <a:pt x="22156" y="33908"/>
                  </a:lnTo>
                  <a:lnTo>
                    <a:pt x="24013" y="34345"/>
                  </a:lnTo>
                  <a:lnTo>
                    <a:pt x="25880" y="34747"/>
                  </a:lnTo>
                  <a:lnTo>
                    <a:pt x="26817" y="34944"/>
                  </a:lnTo>
                  <a:lnTo>
                    <a:pt x="27764" y="35113"/>
                  </a:lnTo>
                  <a:lnTo>
                    <a:pt x="28541" y="35212"/>
                  </a:lnTo>
                  <a:lnTo>
                    <a:pt x="29130" y="35265"/>
                  </a:lnTo>
                  <a:lnTo>
                    <a:pt x="28612" y="35658"/>
                  </a:lnTo>
                  <a:lnTo>
                    <a:pt x="27505" y="36346"/>
                  </a:lnTo>
                  <a:lnTo>
                    <a:pt x="26344" y="36953"/>
                  </a:lnTo>
                  <a:lnTo>
                    <a:pt x="25139" y="37480"/>
                  </a:lnTo>
                  <a:lnTo>
                    <a:pt x="24522" y="37721"/>
                  </a:lnTo>
                  <a:lnTo>
                    <a:pt x="23094" y="38257"/>
                  </a:lnTo>
                  <a:lnTo>
                    <a:pt x="20200" y="39284"/>
                  </a:lnTo>
                  <a:lnTo>
                    <a:pt x="18763" y="39837"/>
                  </a:lnTo>
                  <a:lnTo>
                    <a:pt x="18084" y="40114"/>
                  </a:lnTo>
                  <a:lnTo>
                    <a:pt x="16736" y="40695"/>
                  </a:lnTo>
                  <a:lnTo>
                    <a:pt x="16075" y="41007"/>
                  </a:lnTo>
                  <a:lnTo>
                    <a:pt x="15182" y="41061"/>
                  </a:lnTo>
                  <a:lnTo>
                    <a:pt x="13414" y="41195"/>
                  </a:lnTo>
                  <a:lnTo>
                    <a:pt x="12529" y="41284"/>
                  </a:lnTo>
                  <a:lnTo>
                    <a:pt x="11645" y="41391"/>
                  </a:lnTo>
                  <a:lnTo>
                    <a:pt x="9868" y="41695"/>
                  </a:lnTo>
                  <a:lnTo>
                    <a:pt x="8993" y="41918"/>
                  </a:lnTo>
                  <a:lnTo>
                    <a:pt x="9877" y="41730"/>
                  </a:lnTo>
                  <a:lnTo>
                    <a:pt x="11645" y="41480"/>
                  </a:lnTo>
                  <a:lnTo>
                    <a:pt x="12538" y="41409"/>
                  </a:lnTo>
                  <a:lnTo>
                    <a:pt x="14048" y="41311"/>
                  </a:lnTo>
                  <a:lnTo>
                    <a:pt x="15548" y="41257"/>
                  </a:lnTo>
                  <a:lnTo>
                    <a:pt x="15548" y="41257"/>
                  </a:lnTo>
                  <a:lnTo>
                    <a:pt x="14958" y="41561"/>
                  </a:lnTo>
                  <a:lnTo>
                    <a:pt x="13780" y="42186"/>
                  </a:lnTo>
                  <a:lnTo>
                    <a:pt x="13208" y="42516"/>
                  </a:lnTo>
                  <a:lnTo>
                    <a:pt x="12815" y="42757"/>
                  </a:lnTo>
                  <a:lnTo>
                    <a:pt x="11967" y="43311"/>
                  </a:lnTo>
                  <a:lnTo>
                    <a:pt x="10672" y="44249"/>
                  </a:lnTo>
                  <a:lnTo>
                    <a:pt x="8475" y="45981"/>
                  </a:lnTo>
                  <a:lnTo>
                    <a:pt x="8100" y="46303"/>
                  </a:lnTo>
                  <a:lnTo>
                    <a:pt x="8100" y="46303"/>
                  </a:lnTo>
                  <a:lnTo>
                    <a:pt x="9788" y="45008"/>
                  </a:lnTo>
                  <a:lnTo>
                    <a:pt x="11529" y="43749"/>
                  </a:lnTo>
                  <a:lnTo>
                    <a:pt x="12646" y="43034"/>
                  </a:lnTo>
                  <a:lnTo>
                    <a:pt x="13289" y="42668"/>
                  </a:lnTo>
                  <a:lnTo>
                    <a:pt x="13958" y="42293"/>
                  </a:lnTo>
                  <a:lnTo>
                    <a:pt x="15333" y="41605"/>
                  </a:lnTo>
                  <a:lnTo>
                    <a:pt x="16727" y="40971"/>
                  </a:lnTo>
                  <a:lnTo>
                    <a:pt x="18146" y="40400"/>
                  </a:lnTo>
                  <a:lnTo>
                    <a:pt x="18870" y="40132"/>
                  </a:lnTo>
                  <a:lnTo>
                    <a:pt x="19022" y="40078"/>
                  </a:lnTo>
                  <a:lnTo>
                    <a:pt x="19182" y="40016"/>
                  </a:lnTo>
                  <a:lnTo>
                    <a:pt x="18700" y="40909"/>
                  </a:lnTo>
                  <a:lnTo>
                    <a:pt x="17709" y="42668"/>
                  </a:lnTo>
                  <a:lnTo>
                    <a:pt x="17182" y="43525"/>
                  </a:lnTo>
                  <a:lnTo>
                    <a:pt x="16602" y="44454"/>
                  </a:lnTo>
                  <a:lnTo>
                    <a:pt x="15646" y="45794"/>
                  </a:lnTo>
                  <a:lnTo>
                    <a:pt x="14958" y="46642"/>
                  </a:lnTo>
                  <a:lnTo>
                    <a:pt x="14592" y="47053"/>
                  </a:lnTo>
                  <a:lnTo>
                    <a:pt x="14967" y="46651"/>
                  </a:lnTo>
                  <a:lnTo>
                    <a:pt x="15682" y="45820"/>
                  </a:lnTo>
                  <a:lnTo>
                    <a:pt x="16673" y="44499"/>
                  </a:lnTo>
                  <a:lnTo>
                    <a:pt x="17280" y="43588"/>
                  </a:lnTo>
                  <a:lnTo>
                    <a:pt x="17870" y="42686"/>
                  </a:lnTo>
                  <a:lnTo>
                    <a:pt x="18977" y="40837"/>
                  </a:lnTo>
                  <a:lnTo>
                    <a:pt x="19504" y="39900"/>
                  </a:lnTo>
                  <a:lnTo>
                    <a:pt x="22085" y="39025"/>
                  </a:lnTo>
                  <a:lnTo>
                    <a:pt x="24674" y="38141"/>
                  </a:lnTo>
                  <a:lnTo>
                    <a:pt x="25210" y="37944"/>
                  </a:lnTo>
                  <a:lnTo>
                    <a:pt x="26291" y="37516"/>
                  </a:lnTo>
                  <a:lnTo>
                    <a:pt x="27344" y="37024"/>
                  </a:lnTo>
                  <a:lnTo>
                    <a:pt x="28380" y="36462"/>
                  </a:lnTo>
                  <a:lnTo>
                    <a:pt x="28871" y="36140"/>
                  </a:lnTo>
                  <a:lnTo>
                    <a:pt x="28166" y="37257"/>
                  </a:lnTo>
                  <a:lnTo>
                    <a:pt x="27478" y="38382"/>
                  </a:lnTo>
                  <a:lnTo>
                    <a:pt x="26683" y="39293"/>
                  </a:lnTo>
                  <a:lnTo>
                    <a:pt x="25862" y="40168"/>
                  </a:lnTo>
                  <a:lnTo>
                    <a:pt x="25406" y="40614"/>
                  </a:lnTo>
                  <a:lnTo>
                    <a:pt x="24460" y="41454"/>
                  </a:lnTo>
                  <a:lnTo>
                    <a:pt x="23951" y="41829"/>
                  </a:lnTo>
                  <a:lnTo>
                    <a:pt x="24478" y="41472"/>
                  </a:lnTo>
                  <a:lnTo>
                    <a:pt x="25469" y="40677"/>
                  </a:lnTo>
                  <a:lnTo>
                    <a:pt x="25942" y="40248"/>
                  </a:lnTo>
                  <a:lnTo>
                    <a:pt x="26469" y="39748"/>
                  </a:lnTo>
                  <a:lnTo>
                    <a:pt x="26987" y="39221"/>
                  </a:lnTo>
                  <a:lnTo>
                    <a:pt x="26496" y="40096"/>
                  </a:lnTo>
                  <a:lnTo>
                    <a:pt x="26041" y="40998"/>
                  </a:lnTo>
                  <a:lnTo>
                    <a:pt x="25683" y="41739"/>
                  </a:lnTo>
                  <a:lnTo>
                    <a:pt x="25219" y="42882"/>
                  </a:lnTo>
                  <a:lnTo>
                    <a:pt x="24951" y="43668"/>
                  </a:lnTo>
                  <a:lnTo>
                    <a:pt x="24835" y="44061"/>
                  </a:lnTo>
                  <a:lnTo>
                    <a:pt x="24728" y="44490"/>
                  </a:lnTo>
                  <a:lnTo>
                    <a:pt x="24576" y="45552"/>
                  </a:lnTo>
                  <a:lnTo>
                    <a:pt x="24442" y="47026"/>
                  </a:lnTo>
                  <a:lnTo>
                    <a:pt x="24433" y="47303"/>
                  </a:lnTo>
                  <a:lnTo>
                    <a:pt x="24505" y="46419"/>
                  </a:lnTo>
                  <a:lnTo>
                    <a:pt x="24683" y="45240"/>
                  </a:lnTo>
                  <a:lnTo>
                    <a:pt x="24853" y="44481"/>
                  </a:lnTo>
                  <a:lnTo>
                    <a:pt x="24969" y="44097"/>
                  </a:lnTo>
                  <a:lnTo>
                    <a:pt x="25103" y="43713"/>
                  </a:lnTo>
                  <a:lnTo>
                    <a:pt x="25389" y="42945"/>
                  </a:lnTo>
                  <a:lnTo>
                    <a:pt x="25889" y="41829"/>
                  </a:lnTo>
                  <a:lnTo>
                    <a:pt x="26264" y="41105"/>
                  </a:lnTo>
                  <a:lnTo>
                    <a:pt x="26639" y="40409"/>
                  </a:lnTo>
                  <a:lnTo>
                    <a:pt x="27451" y="39060"/>
                  </a:lnTo>
                  <a:lnTo>
                    <a:pt x="28755" y="37078"/>
                  </a:lnTo>
                  <a:lnTo>
                    <a:pt x="29657" y="35774"/>
                  </a:lnTo>
                  <a:lnTo>
                    <a:pt x="30041" y="36337"/>
                  </a:lnTo>
                  <a:lnTo>
                    <a:pt x="30845" y="37453"/>
                  </a:lnTo>
                  <a:lnTo>
                    <a:pt x="31282" y="37998"/>
                  </a:lnTo>
                  <a:lnTo>
                    <a:pt x="31675" y="38453"/>
                  </a:lnTo>
                  <a:lnTo>
                    <a:pt x="32488" y="39319"/>
                  </a:lnTo>
                  <a:lnTo>
                    <a:pt x="33765" y="40561"/>
                  </a:lnTo>
                  <a:lnTo>
                    <a:pt x="34622" y="41364"/>
                  </a:lnTo>
                  <a:lnTo>
                    <a:pt x="35480" y="42159"/>
                  </a:lnTo>
                  <a:lnTo>
                    <a:pt x="37158" y="43775"/>
                  </a:lnTo>
                  <a:lnTo>
                    <a:pt x="38355" y="45026"/>
                  </a:lnTo>
                  <a:lnTo>
                    <a:pt x="39114" y="45892"/>
                  </a:lnTo>
                  <a:lnTo>
                    <a:pt x="39837" y="46776"/>
                  </a:lnTo>
                  <a:lnTo>
                    <a:pt x="40507" y="47705"/>
                  </a:lnTo>
                  <a:lnTo>
                    <a:pt x="40820" y="48178"/>
                  </a:lnTo>
                  <a:lnTo>
                    <a:pt x="42025" y="47330"/>
                  </a:lnTo>
                  <a:lnTo>
                    <a:pt x="41668" y="46829"/>
                  </a:lnTo>
                  <a:lnTo>
                    <a:pt x="40918" y="45883"/>
                  </a:lnTo>
                  <a:lnTo>
                    <a:pt x="40123" y="44972"/>
                  </a:lnTo>
                  <a:lnTo>
                    <a:pt x="39293" y="44106"/>
                  </a:lnTo>
                  <a:lnTo>
                    <a:pt x="38864" y="43686"/>
                  </a:lnTo>
                  <a:lnTo>
                    <a:pt x="38007" y="42865"/>
                  </a:lnTo>
                  <a:lnTo>
                    <a:pt x="36247" y="41293"/>
                  </a:lnTo>
                  <a:lnTo>
                    <a:pt x="35354" y="40525"/>
                  </a:lnTo>
                  <a:lnTo>
                    <a:pt x="34461" y="39766"/>
                  </a:lnTo>
                  <a:lnTo>
                    <a:pt x="33158" y="38614"/>
                  </a:lnTo>
                  <a:lnTo>
                    <a:pt x="32327" y="37819"/>
                  </a:lnTo>
                  <a:lnTo>
                    <a:pt x="31934" y="37399"/>
                  </a:lnTo>
                  <a:lnTo>
                    <a:pt x="31497" y="36908"/>
                  </a:lnTo>
                  <a:lnTo>
                    <a:pt x="30657" y="35872"/>
                  </a:lnTo>
                  <a:lnTo>
                    <a:pt x="30264" y="35328"/>
                  </a:lnTo>
                  <a:lnTo>
                    <a:pt x="31122" y="35078"/>
                  </a:lnTo>
                  <a:lnTo>
                    <a:pt x="32845" y="34613"/>
                  </a:lnTo>
                  <a:lnTo>
                    <a:pt x="34578" y="34220"/>
                  </a:lnTo>
                  <a:lnTo>
                    <a:pt x="36337" y="33908"/>
                  </a:lnTo>
                  <a:lnTo>
                    <a:pt x="37212" y="33792"/>
                  </a:lnTo>
                  <a:lnTo>
                    <a:pt x="38123" y="33685"/>
                  </a:lnTo>
                  <a:lnTo>
                    <a:pt x="39944" y="33569"/>
                  </a:lnTo>
                  <a:lnTo>
                    <a:pt x="40855" y="33569"/>
                  </a:lnTo>
                  <a:lnTo>
                    <a:pt x="41284" y="33586"/>
                  </a:lnTo>
                  <a:lnTo>
                    <a:pt x="42061" y="33658"/>
                  </a:lnTo>
                  <a:lnTo>
                    <a:pt x="43275" y="33854"/>
                  </a:lnTo>
                  <a:lnTo>
                    <a:pt x="44436" y="34078"/>
                  </a:lnTo>
                  <a:lnTo>
                    <a:pt x="44142" y="34006"/>
                  </a:lnTo>
                  <a:lnTo>
                    <a:pt x="42525" y="33667"/>
                  </a:lnTo>
                  <a:lnTo>
                    <a:pt x="41346" y="33470"/>
                  </a:lnTo>
                  <a:lnTo>
                    <a:pt x="40855" y="33435"/>
                  </a:lnTo>
                  <a:lnTo>
                    <a:pt x="39944" y="33399"/>
                  </a:lnTo>
                  <a:lnTo>
                    <a:pt x="38114" y="33452"/>
                  </a:lnTo>
                  <a:lnTo>
                    <a:pt x="37194" y="33533"/>
                  </a:lnTo>
                  <a:lnTo>
                    <a:pt x="36087" y="33658"/>
                  </a:lnTo>
                  <a:lnTo>
                    <a:pt x="34979" y="33827"/>
                  </a:lnTo>
                  <a:lnTo>
                    <a:pt x="36024" y="33292"/>
                  </a:lnTo>
                  <a:lnTo>
                    <a:pt x="37051" y="32720"/>
                  </a:lnTo>
                  <a:lnTo>
                    <a:pt x="37703" y="32327"/>
                  </a:lnTo>
                  <a:lnTo>
                    <a:pt x="38667" y="31684"/>
                  </a:lnTo>
                  <a:lnTo>
                    <a:pt x="39275" y="31220"/>
                  </a:lnTo>
                  <a:lnTo>
                    <a:pt x="39569" y="30970"/>
                  </a:lnTo>
                  <a:lnTo>
                    <a:pt x="39266" y="31211"/>
                  </a:lnTo>
                  <a:lnTo>
                    <a:pt x="38641" y="31649"/>
                  </a:lnTo>
                  <a:lnTo>
                    <a:pt x="37667" y="32256"/>
                  </a:lnTo>
                  <a:lnTo>
                    <a:pt x="36989" y="32613"/>
                  </a:lnTo>
                  <a:lnTo>
                    <a:pt x="36310" y="32970"/>
                  </a:lnTo>
                  <a:lnTo>
                    <a:pt x="34935" y="33622"/>
                  </a:lnTo>
                  <a:lnTo>
                    <a:pt x="34247" y="33935"/>
                  </a:lnTo>
                  <a:lnTo>
                    <a:pt x="33158" y="34158"/>
                  </a:lnTo>
                  <a:lnTo>
                    <a:pt x="30997" y="34649"/>
                  </a:lnTo>
                  <a:lnTo>
                    <a:pt x="30997" y="34649"/>
                  </a:lnTo>
                  <a:lnTo>
                    <a:pt x="31479" y="34310"/>
                  </a:lnTo>
                  <a:lnTo>
                    <a:pt x="32372" y="33560"/>
                  </a:lnTo>
                  <a:lnTo>
                    <a:pt x="32801" y="33167"/>
                  </a:lnTo>
                  <a:lnTo>
                    <a:pt x="33399" y="32568"/>
                  </a:lnTo>
                  <a:lnTo>
                    <a:pt x="34533" y="31327"/>
                  </a:lnTo>
                  <a:lnTo>
                    <a:pt x="35078" y="30684"/>
                  </a:lnTo>
                  <a:lnTo>
                    <a:pt x="35997" y="29568"/>
                  </a:lnTo>
                  <a:lnTo>
                    <a:pt x="37783" y="27318"/>
                  </a:lnTo>
                  <a:lnTo>
                    <a:pt x="38667" y="26183"/>
                  </a:lnTo>
                  <a:lnTo>
                    <a:pt x="38703" y="26157"/>
                  </a:lnTo>
                  <a:lnTo>
                    <a:pt x="38739" y="26121"/>
                  </a:lnTo>
                  <a:lnTo>
                    <a:pt x="39686" y="25933"/>
                  </a:lnTo>
                  <a:lnTo>
                    <a:pt x="41570" y="25523"/>
                  </a:lnTo>
                  <a:lnTo>
                    <a:pt x="42507" y="25290"/>
                  </a:lnTo>
                  <a:lnTo>
                    <a:pt x="43463" y="25023"/>
                  </a:lnTo>
                  <a:lnTo>
                    <a:pt x="44865" y="24558"/>
                  </a:lnTo>
                  <a:lnTo>
                    <a:pt x="45785" y="24192"/>
                  </a:lnTo>
                  <a:lnTo>
                    <a:pt x="46240" y="23987"/>
                  </a:lnTo>
                  <a:lnTo>
                    <a:pt x="45785" y="24174"/>
                  </a:lnTo>
                  <a:lnTo>
                    <a:pt x="44856" y="24514"/>
                  </a:lnTo>
                  <a:lnTo>
                    <a:pt x="43436" y="24942"/>
                  </a:lnTo>
                  <a:lnTo>
                    <a:pt x="42481" y="25174"/>
                  </a:lnTo>
                  <a:lnTo>
                    <a:pt x="41597" y="25371"/>
                  </a:lnTo>
                  <a:lnTo>
                    <a:pt x="39828" y="25710"/>
                  </a:lnTo>
                  <a:lnTo>
                    <a:pt x="38935" y="25862"/>
                  </a:lnTo>
                  <a:lnTo>
                    <a:pt x="39096" y="25648"/>
                  </a:lnTo>
                  <a:lnTo>
                    <a:pt x="39257" y="25451"/>
                  </a:lnTo>
                  <a:lnTo>
                    <a:pt x="41025" y="23299"/>
                  </a:lnTo>
                  <a:lnTo>
                    <a:pt x="41927" y="22227"/>
                  </a:lnTo>
                  <a:lnTo>
                    <a:pt x="42338" y="21754"/>
                  </a:lnTo>
                  <a:lnTo>
                    <a:pt x="43168" y="20817"/>
                  </a:lnTo>
                  <a:lnTo>
                    <a:pt x="43615" y="20379"/>
                  </a:lnTo>
                  <a:lnTo>
                    <a:pt x="43927" y="20093"/>
                  </a:lnTo>
                  <a:lnTo>
                    <a:pt x="44570" y="19548"/>
                  </a:lnTo>
                  <a:lnTo>
                    <a:pt x="45570" y="18789"/>
                  </a:lnTo>
                  <a:lnTo>
                    <a:pt x="46919" y="17923"/>
                  </a:lnTo>
                  <a:lnTo>
                    <a:pt x="48214" y="17200"/>
                  </a:lnTo>
                  <a:lnTo>
                    <a:pt x="49928" y="1636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0910" y="15941"/>
                  </a:lnTo>
                  <a:lnTo>
                    <a:pt x="49714" y="16396"/>
                  </a:lnTo>
                  <a:lnTo>
                    <a:pt x="48544" y="16923"/>
                  </a:lnTo>
                  <a:lnTo>
                    <a:pt x="47428" y="17504"/>
                  </a:lnTo>
                  <a:lnTo>
                    <a:pt x="46374" y="18111"/>
                  </a:lnTo>
                  <a:lnTo>
                    <a:pt x="45410" y="18736"/>
                  </a:lnTo>
                  <a:lnTo>
                    <a:pt x="44552" y="19361"/>
                  </a:lnTo>
                  <a:lnTo>
                    <a:pt x="43820" y="19977"/>
                  </a:lnTo>
                  <a:lnTo>
                    <a:pt x="43508" y="20272"/>
                  </a:lnTo>
                  <a:lnTo>
                    <a:pt x="42766" y="21031"/>
                  </a:lnTo>
                  <a:lnTo>
                    <a:pt x="42043" y="21808"/>
                  </a:lnTo>
                  <a:lnTo>
                    <a:pt x="42222" y="21102"/>
                  </a:lnTo>
                  <a:lnTo>
                    <a:pt x="42623" y="19700"/>
                  </a:lnTo>
                  <a:lnTo>
                    <a:pt x="42838" y="19004"/>
                  </a:lnTo>
                  <a:lnTo>
                    <a:pt x="43106" y="18200"/>
                  </a:lnTo>
                  <a:lnTo>
                    <a:pt x="43579" y="17021"/>
                  </a:lnTo>
                  <a:lnTo>
                    <a:pt x="43936" y="16253"/>
                  </a:lnTo>
                  <a:lnTo>
                    <a:pt x="44133" y="15878"/>
                  </a:lnTo>
                  <a:lnTo>
                    <a:pt x="43918" y="16244"/>
                  </a:lnTo>
                  <a:lnTo>
                    <a:pt x="43534" y="17003"/>
                  </a:lnTo>
                  <a:lnTo>
                    <a:pt x="43025" y="18173"/>
                  </a:lnTo>
                  <a:lnTo>
                    <a:pt x="42731" y="18968"/>
                  </a:lnTo>
                  <a:lnTo>
                    <a:pt x="42445" y="19763"/>
                  </a:lnTo>
                  <a:lnTo>
                    <a:pt x="41936" y="21379"/>
                  </a:lnTo>
                  <a:lnTo>
                    <a:pt x="41695" y="22192"/>
                  </a:lnTo>
                  <a:lnTo>
                    <a:pt x="41016" y="22942"/>
                  </a:lnTo>
                  <a:lnTo>
                    <a:pt x="39694" y="24487"/>
                  </a:lnTo>
                  <a:lnTo>
                    <a:pt x="39043" y="25264"/>
                  </a:lnTo>
                  <a:lnTo>
                    <a:pt x="37498" y="27148"/>
                  </a:lnTo>
                  <a:lnTo>
                    <a:pt x="35944" y="29023"/>
                  </a:lnTo>
                  <a:lnTo>
                    <a:pt x="35890" y="27880"/>
                  </a:lnTo>
                  <a:lnTo>
                    <a:pt x="35810" y="25603"/>
                  </a:lnTo>
                  <a:lnTo>
                    <a:pt x="35801" y="24460"/>
                  </a:lnTo>
                  <a:lnTo>
                    <a:pt x="35819" y="23254"/>
                  </a:lnTo>
                  <a:lnTo>
                    <a:pt x="35953" y="21451"/>
                  </a:lnTo>
                  <a:lnTo>
                    <a:pt x="36105" y="20254"/>
                  </a:lnTo>
                  <a:lnTo>
                    <a:pt x="36212" y="19656"/>
                  </a:lnTo>
                  <a:lnTo>
                    <a:pt x="36087" y="20254"/>
                  </a:lnTo>
                  <a:lnTo>
                    <a:pt x="35908" y="21442"/>
                  </a:lnTo>
                  <a:lnTo>
                    <a:pt x="35738" y="23254"/>
                  </a:lnTo>
                  <a:lnTo>
                    <a:pt x="35685" y="24460"/>
                  </a:lnTo>
                  <a:lnTo>
                    <a:pt x="35658" y="25666"/>
                  </a:lnTo>
                  <a:lnTo>
                    <a:pt x="35685" y="28077"/>
                  </a:lnTo>
                  <a:lnTo>
                    <a:pt x="35721" y="29282"/>
                  </a:lnTo>
                  <a:lnTo>
                    <a:pt x="35730" y="29282"/>
                  </a:lnTo>
                  <a:lnTo>
                    <a:pt x="35247" y="29845"/>
                  </a:lnTo>
                  <a:lnTo>
                    <a:pt x="34765" y="30407"/>
                  </a:lnTo>
                  <a:lnTo>
                    <a:pt x="34211" y="31032"/>
                  </a:lnTo>
                  <a:lnTo>
                    <a:pt x="33068" y="32238"/>
                  </a:lnTo>
                  <a:lnTo>
                    <a:pt x="32470" y="32809"/>
                  </a:lnTo>
                  <a:lnTo>
                    <a:pt x="31934" y="33283"/>
                  </a:lnTo>
                  <a:lnTo>
                    <a:pt x="31095" y="33935"/>
                  </a:lnTo>
                  <a:lnTo>
                    <a:pt x="30514" y="34319"/>
                  </a:lnTo>
                  <a:lnTo>
                    <a:pt x="30211" y="34488"/>
                  </a:lnTo>
                  <a:lnTo>
                    <a:pt x="30452" y="33560"/>
                  </a:lnTo>
                  <a:lnTo>
                    <a:pt x="30809" y="31693"/>
                  </a:lnTo>
                  <a:lnTo>
                    <a:pt x="30961" y="30765"/>
                  </a:lnTo>
                  <a:lnTo>
                    <a:pt x="31282" y="28621"/>
                  </a:lnTo>
                  <a:lnTo>
                    <a:pt x="31577" y="26487"/>
                  </a:lnTo>
                  <a:lnTo>
                    <a:pt x="32720" y="17923"/>
                  </a:lnTo>
                  <a:lnTo>
                    <a:pt x="32961" y="16191"/>
                  </a:lnTo>
                  <a:lnTo>
                    <a:pt x="33095" y="15342"/>
                  </a:lnTo>
                  <a:lnTo>
                    <a:pt x="34006" y="14530"/>
                  </a:lnTo>
                  <a:lnTo>
                    <a:pt x="35828" y="12869"/>
                  </a:lnTo>
                  <a:lnTo>
                    <a:pt x="36694" y="12012"/>
                  </a:lnTo>
                  <a:lnTo>
                    <a:pt x="37123" y="11574"/>
                  </a:lnTo>
                  <a:lnTo>
                    <a:pt x="37944" y="10672"/>
                  </a:lnTo>
                  <a:lnTo>
                    <a:pt x="38739" y="9743"/>
                  </a:lnTo>
                  <a:lnTo>
                    <a:pt x="39480" y="8770"/>
                  </a:lnTo>
                  <a:lnTo>
                    <a:pt x="39819" y="8261"/>
                  </a:lnTo>
                  <a:lnTo>
                    <a:pt x="39462" y="8761"/>
                  </a:lnTo>
                  <a:lnTo>
                    <a:pt x="38703" y="9717"/>
                  </a:lnTo>
                  <a:lnTo>
                    <a:pt x="37891" y="10619"/>
                  </a:lnTo>
                  <a:lnTo>
                    <a:pt x="37042" y="11494"/>
                  </a:lnTo>
                  <a:lnTo>
                    <a:pt x="36614" y="11922"/>
                  </a:lnTo>
                  <a:lnTo>
                    <a:pt x="35765" y="12726"/>
                  </a:lnTo>
                  <a:lnTo>
                    <a:pt x="34033" y="14262"/>
                  </a:lnTo>
                  <a:lnTo>
                    <a:pt x="33149" y="15012"/>
                  </a:lnTo>
                  <a:lnTo>
                    <a:pt x="33568" y="12190"/>
                  </a:lnTo>
                  <a:lnTo>
                    <a:pt x="34051" y="9386"/>
                  </a:lnTo>
                  <a:lnTo>
                    <a:pt x="34229" y="8315"/>
                  </a:lnTo>
                  <a:lnTo>
                    <a:pt x="34542" y="6091"/>
                  </a:lnTo>
                  <a:lnTo>
                    <a:pt x="34970" y="2555"/>
                  </a:lnTo>
                  <a:lnTo>
                    <a:pt x="353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3" name="Google Shape;773;p17"/>
          <p:cNvGrpSpPr/>
          <p:nvPr/>
        </p:nvGrpSpPr>
        <p:grpSpPr>
          <a:xfrm>
            <a:off x="8052670" y="2086184"/>
            <a:ext cx="688429" cy="697959"/>
            <a:chOff x="3817720" y="-683366"/>
            <a:chExt cx="688429" cy="697959"/>
          </a:xfrm>
        </p:grpSpPr>
        <p:sp>
          <p:nvSpPr>
            <p:cNvPr id="774" name="Google Shape;774;p17"/>
            <p:cNvSpPr/>
            <p:nvPr/>
          </p:nvSpPr>
          <p:spPr>
            <a:xfrm rot="-7081386">
              <a:off x="3899917" y="-584863"/>
              <a:ext cx="524036" cy="500955"/>
            </a:xfrm>
            <a:custGeom>
              <a:avLst/>
              <a:gdLst/>
              <a:ahLst/>
              <a:cxnLst/>
              <a:rect l="l" t="t" r="r" b="b"/>
              <a:pathLst>
                <a:path w="60234" h="57581" extrusionOk="0">
                  <a:moveTo>
                    <a:pt x="41597" y="0"/>
                  </a:moveTo>
                  <a:lnTo>
                    <a:pt x="41043" y="1000"/>
                  </a:lnTo>
                  <a:lnTo>
                    <a:pt x="39837" y="3117"/>
                  </a:lnTo>
                  <a:lnTo>
                    <a:pt x="39123" y="4197"/>
                  </a:lnTo>
                  <a:lnTo>
                    <a:pt x="38623" y="4876"/>
                  </a:lnTo>
                  <a:lnTo>
                    <a:pt x="38096" y="5492"/>
                  </a:lnTo>
                  <a:lnTo>
                    <a:pt x="37551" y="6019"/>
                  </a:lnTo>
                  <a:lnTo>
                    <a:pt x="36989" y="6439"/>
                  </a:lnTo>
                  <a:lnTo>
                    <a:pt x="36426" y="6715"/>
                  </a:lnTo>
                  <a:lnTo>
                    <a:pt x="35989" y="6814"/>
                  </a:lnTo>
                  <a:lnTo>
                    <a:pt x="35703" y="6832"/>
                  </a:lnTo>
                  <a:lnTo>
                    <a:pt x="35417" y="6796"/>
                  </a:lnTo>
                  <a:lnTo>
                    <a:pt x="35122" y="6707"/>
                  </a:lnTo>
                  <a:lnTo>
                    <a:pt x="34837" y="6564"/>
                  </a:lnTo>
                  <a:lnTo>
                    <a:pt x="34551" y="6367"/>
                  </a:lnTo>
                  <a:lnTo>
                    <a:pt x="34265" y="6108"/>
                  </a:lnTo>
                  <a:lnTo>
                    <a:pt x="33979" y="5778"/>
                  </a:lnTo>
                  <a:lnTo>
                    <a:pt x="33845" y="5590"/>
                  </a:lnTo>
                  <a:lnTo>
                    <a:pt x="33738" y="5715"/>
                  </a:lnTo>
                  <a:lnTo>
                    <a:pt x="33577" y="6144"/>
                  </a:lnTo>
                  <a:lnTo>
                    <a:pt x="33417" y="7055"/>
                  </a:lnTo>
                  <a:lnTo>
                    <a:pt x="33301" y="8519"/>
                  </a:lnTo>
                  <a:lnTo>
                    <a:pt x="33211" y="9823"/>
                  </a:lnTo>
                  <a:lnTo>
                    <a:pt x="33149" y="10234"/>
                  </a:lnTo>
                  <a:lnTo>
                    <a:pt x="32988" y="10886"/>
                  </a:lnTo>
                  <a:lnTo>
                    <a:pt x="32479" y="12600"/>
                  </a:lnTo>
                  <a:lnTo>
                    <a:pt x="31854" y="14395"/>
                  </a:lnTo>
                  <a:lnTo>
                    <a:pt x="31282" y="15869"/>
                  </a:lnTo>
                  <a:lnTo>
                    <a:pt x="31068" y="16306"/>
                  </a:lnTo>
                  <a:lnTo>
                    <a:pt x="30863" y="16681"/>
                  </a:lnTo>
                  <a:lnTo>
                    <a:pt x="30515" y="17155"/>
                  </a:lnTo>
                  <a:lnTo>
                    <a:pt x="30291" y="17324"/>
                  </a:lnTo>
                  <a:lnTo>
                    <a:pt x="30148" y="17360"/>
                  </a:lnTo>
                  <a:lnTo>
                    <a:pt x="29961" y="17324"/>
                  </a:lnTo>
                  <a:lnTo>
                    <a:pt x="29747" y="17119"/>
                  </a:lnTo>
                  <a:lnTo>
                    <a:pt x="29541" y="16806"/>
                  </a:lnTo>
                  <a:lnTo>
                    <a:pt x="29264" y="16226"/>
                  </a:lnTo>
                  <a:lnTo>
                    <a:pt x="29059" y="15869"/>
                  </a:lnTo>
                  <a:lnTo>
                    <a:pt x="28764" y="15333"/>
                  </a:lnTo>
                  <a:lnTo>
                    <a:pt x="27925" y="13681"/>
                  </a:lnTo>
                  <a:lnTo>
                    <a:pt x="26594" y="10877"/>
                  </a:lnTo>
                  <a:lnTo>
                    <a:pt x="26076" y="9805"/>
                  </a:lnTo>
                  <a:lnTo>
                    <a:pt x="25916" y="9430"/>
                  </a:lnTo>
                  <a:lnTo>
                    <a:pt x="25648" y="8555"/>
                  </a:lnTo>
                  <a:lnTo>
                    <a:pt x="25460" y="7573"/>
                  </a:lnTo>
                  <a:lnTo>
                    <a:pt x="25362" y="6519"/>
                  </a:lnTo>
                  <a:lnTo>
                    <a:pt x="25353" y="5983"/>
                  </a:lnTo>
                  <a:lnTo>
                    <a:pt x="24996" y="6385"/>
                  </a:lnTo>
                  <a:lnTo>
                    <a:pt x="24308" y="7341"/>
                  </a:lnTo>
                  <a:lnTo>
                    <a:pt x="23603" y="8287"/>
                  </a:lnTo>
                  <a:lnTo>
                    <a:pt x="23022" y="8903"/>
                  </a:lnTo>
                  <a:lnTo>
                    <a:pt x="22594" y="9234"/>
                  </a:lnTo>
                  <a:lnTo>
                    <a:pt x="22370" y="9359"/>
                  </a:lnTo>
                  <a:lnTo>
                    <a:pt x="22281" y="9394"/>
                  </a:lnTo>
                  <a:lnTo>
                    <a:pt x="22085" y="9403"/>
                  </a:lnTo>
                  <a:lnTo>
                    <a:pt x="21879" y="9332"/>
                  </a:lnTo>
                  <a:lnTo>
                    <a:pt x="21674" y="9198"/>
                  </a:lnTo>
                  <a:lnTo>
                    <a:pt x="21335" y="8885"/>
                  </a:lnTo>
                  <a:lnTo>
                    <a:pt x="20879" y="8314"/>
                  </a:lnTo>
                  <a:lnTo>
                    <a:pt x="20191" y="7242"/>
                  </a:lnTo>
                  <a:lnTo>
                    <a:pt x="19388" y="5742"/>
                  </a:lnTo>
                  <a:lnTo>
                    <a:pt x="19084" y="5144"/>
                  </a:lnTo>
                  <a:lnTo>
                    <a:pt x="18959" y="5546"/>
                  </a:lnTo>
                  <a:lnTo>
                    <a:pt x="18700" y="6215"/>
                  </a:lnTo>
                  <a:lnTo>
                    <a:pt x="18441" y="6742"/>
                  </a:lnTo>
                  <a:lnTo>
                    <a:pt x="18173" y="7144"/>
                  </a:lnTo>
                  <a:lnTo>
                    <a:pt x="17870" y="7412"/>
                  </a:lnTo>
                  <a:lnTo>
                    <a:pt x="17539" y="7564"/>
                  </a:lnTo>
                  <a:lnTo>
                    <a:pt x="17164" y="7591"/>
                  </a:lnTo>
                  <a:lnTo>
                    <a:pt x="16736" y="7510"/>
                  </a:lnTo>
                  <a:lnTo>
                    <a:pt x="16494" y="7421"/>
                  </a:lnTo>
                  <a:lnTo>
                    <a:pt x="16227" y="7314"/>
                  </a:lnTo>
                  <a:lnTo>
                    <a:pt x="15673" y="7019"/>
                  </a:lnTo>
                  <a:lnTo>
                    <a:pt x="15110" y="6644"/>
                  </a:lnTo>
                  <a:lnTo>
                    <a:pt x="14566" y="6224"/>
                  </a:lnTo>
                  <a:lnTo>
                    <a:pt x="13771" y="5519"/>
                  </a:lnTo>
                  <a:lnTo>
                    <a:pt x="12833" y="4501"/>
                  </a:lnTo>
                  <a:lnTo>
                    <a:pt x="12449" y="4010"/>
                  </a:lnTo>
                  <a:lnTo>
                    <a:pt x="12458" y="4072"/>
                  </a:lnTo>
                  <a:lnTo>
                    <a:pt x="12485" y="4161"/>
                  </a:lnTo>
                  <a:lnTo>
                    <a:pt x="12467" y="4117"/>
                  </a:lnTo>
                  <a:lnTo>
                    <a:pt x="12449" y="4081"/>
                  </a:lnTo>
                  <a:lnTo>
                    <a:pt x="12547" y="4787"/>
                  </a:lnTo>
                  <a:lnTo>
                    <a:pt x="12824" y="6126"/>
                  </a:lnTo>
                  <a:lnTo>
                    <a:pt x="13128" y="7385"/>
                  </a:lnTo>
                  <a:lnTo>
                    <a:pt x="13369" y="8564"/>
                  </a:lnTo>
                  <a:lnTo>
                    <a:pt x="13440" y="9127"/>
                  </a:lnTo>
                  <a:lnTo>
                    <a:pt x="13458" y="9511"/>
                  </a:lnTo>
                  <a:lnTo>
                    <a:pt x="13414" y="9939"/>
                  </a:lnTo>
                  <a:lnTo>
                    <a:pt x="13351" y="10162"/>
                  </a:lnTo>
                  <a:lnTo>
                    <a:pt x="13253" y="10341"/>
                  </a:lnTo>
                  <a:lnTo>
                    <a:pt x="13128" y="10466"/>
                  </a:lnTo>
                  <a:lnTo>
                    <a:pt x="12896" y="10600"/>
                  </a:lnTo>
                  <a:lnTo>
                    <a:pt x="12512" y="10680"/>
                  </a:lnTo>
                  <a:lnTo>
                    <a:pt x="12056" y="10689"/>
                  </a:lnTo>
                  <a:lnTo>
                    <a:pt x="11556" y="10671"/>
                  </a:lnTo>
                  <a:lnTo>
                    <a:pt x="11011" y="10689"/>
                  </a:lnTo>
                  <a:lnTo>
                    <a:pt x="10735" y="10725"/>
                  </a:lnTo>
                  <a:lnTo>
                    <a:pt x="11145" y="11430"/>
                  </a:lnTo>
                  <a:lnTo>
                    <a:pt x="11878" y="12565"/>
                  </a:lnTo>
                  <a:lnTo>
                    <a:pt x="12297" y="13315"/>
                  </a:lnTo>
                  <a:lnTo>
                    <a:pt x="12449" y="13672"/>
                  </a:lnTo>
                  <a:lnTo>
                    <a:pt x="12610" y="14056"/>
                  </a:lnTo>
                  <a:lnTo>
                    <a:pt x="12985" y="14860"/>
                  </a:lnTo>
                  <a:lnTo>
                    <a:pt x="13226" y="15458"/>
                  </a:lnTo>
                  <a:lnTo>
                    <a:pt x="13396" y="16047"/>
                  </a:lnTo>
                  <a:lnTo>
                    <a:pt x="13440" y="16458"/>
                  </a:lnTo>
                  <a:lnTo>
                    <a:pt x="13431" y="16717"/>
                  </a:lnTo>
                  <a:lnTo>
                    <a:pt x="13369" y="16949"/>
                  </a:lnTo>
                  <a:lnTo>
                    <a:pt x="13262" y="17155"/>
                  </a:lnTo>
                  <a:lnTo>
                    <a:pt x="13092" y="17315"/>
                  </a:lnTo>
                  <a:lnTo>
                    <a:pt x="12860" y="17449"/>
                  </a:lnTo>
                  <a:lnTo>
                    <a:pt x="12708" y="17494"/>
                  </a:lnTo>
                  <a:lnTo>
                    <a:pt x="12235" y="17601"/>
                  </a:lnTo>
                  <a:lnTo>
                    <a:pt x="11199" y="17735"/>
                  </a:lnTo>
                  <a:lnTo>
                    <a:pt x="10083" y="17851"/>
                  </a:lnTo>
                  <a:lnTo>
                    <a:pt x="9190" y="18030"/>
                  </a:lnTo>
                  <a:lnTo>
                    <a:pt x="8591" y="18208"/>
                  </a:lnTo>
                  <a:lnTo>
                    <a:pt x="8288" y="18324"/>
                  </a:lnTo>
                  <a:lnTo>
                    <a:pt x="8520" y="18494"/>
                  </a:lnTo>
                  <a:lnTo>
                    <a:pt x="9083" y="18860"/>
                  </a:lnTo>
                  <a:lnTo>
                    <a:pt x="10065" y="19414"/>
                  </a:lnTo>
                  <a:lnTo>
                    <a:pt x="11485" y="20155"/>
                  </a:lnTo>
                  <a:lnTo>
                    <a:pt x="12797" y="20869"/>
                  </a:lnTo>
                  <a:lnTo>
                    <a:pt x="13306" y="21209"/>
                  </a:lnTo>
                  <a:lnTo>
                    <a:pt x="13619" y="21432"/>
                  </a:lnTo>
                  <a:lnTo>
                    <a:pt x="14369" y="22066"/>
                  </a:lnTo>
                  <a:lnTo>
                    <a:pt x="15209" y="22843"/>
                  </a:lnTo>
                  <a:lnTo>
                    <a:pt x="16066" y="23736"/>
                  </a:lnTo>
                  <a:lnTo>
                    <a:pt x="16878" y="24674"/>
                  </a:lnTo>
                  <a:lnTo>
                    <a:pt x="17593" y="25611"/>
                  </a:lnTo>
                  <a:lnTo>
                    <a:pt x="18138" y="26495"/>
                  </a:lnTo>
                  <a:lnTo>
                    <a:pt x="18388" y="27094"/>
                  </a:lnTo>
                  <a:lnTo>
                    <a:pt x="18477" y="27442"/>
                  </a:lnTo>
                  <a:lnTo>
                    <a:pt x="18486" y="27603"/>
                  </a:lnTo>
                  <a:lnTo>
                    <a:pt x="18459" y="27701"/>
                  </a:lnTo>
                  <a:lnTo>
                    <a:pt x="18280" y="27853"/>
                  </a:lnTo>
                  <a:lnTo>
                    <a:pt x="17995" y="27942"/>
                  </a:lnTo>
                  <a:lnTo>
                    <a:pt x="17629" y="27995"/>
                  </a:lnTo>
                  <a:lnTo>
                    <a:pt x="16557" y="28004"/>
                  </a:lnTo>
                  <a:lnTo>
                    <a:pt x="15869" y="27969"/>
                  </a:lnTo>
                  <a:lnTo>
                    <a:pt x="15414" y="27942"/>
                  </a:lnTo>
                  <a:lnTo>
                    <a:pt x="14119" y="27754"/>
                  </a:lnTo>
                  <a:lnTo>
                    <a:pt x="11967" y="27370"/>
                  </a:lnTo>
                  <a:lnTo>
                    <a:pt x="11011" y="27174"/>
                  </a:lnTo>
                  <a:lnTo>
                    <a:pt x="10243" y="26986"/>
                  </a:lnTo>
                  <a:lnTo>
                    <a:pt x="8743" y="26522"/>
                  </a:lnTo>
                  <a:lnTo>
                    <a:pt x="7841" y="26201"/>
                  </a:lnTo>
                  <a:lnTo>
                    <a:pt x="7493" y="26049"/>
                  </a:lnTo>
                  <a:lnTo>
                    <a:pt x="7698" y="26504"/>
                  </a:lnTo>
                  <a:lnTo>
                    <a:pt x="7940" y="27129"/>
                  </a:lnTo>
                  <a:lnTo>
                    <a:pt x="8038" y="27513"/>
                  </a:lnTo>
                  <a:lnTo>
                    <a:pt x="8056" y="27879"/>
                  </a:lnTo>
                  <a:lnTo>
                    <a:pt x="7975" y="28237"/>
                  </a:lnTo>
                  <a:lnTo>
                    <a:pt x="7788" y="28585"/>
                  </a:lnTo>
                  <a:lnTo>
                    <a:pt x="7457" y="28933"/>
                  </a:lnTo>
                  <a:lnTo>
                    <a:pt x="7234" y="29103"/>
                  </a:lnTo>
                  <a:lnTo>
                    <a:pt x="7073" y="29210"/>
                  </a:lnTo>
                  <a:lnTo>
                    <a:pt x="6680" y="29353"/>
                  </a:lnTo>
                  <a:lnTo>
                    <a:pt x="5975" y="29487"/>
                  </a:lnTo>
                  <a:lnTo>
                    <a:pt x="4903" y="29594"/>
                  </a:lnTo>
                  <a:lnTo>
                    <a:pt x="4135" y="29692"/>
                  </a:lnTo>
                  <a:lnTo>
                    <a:pt x="3689" y="29799"/>
                  </a:lnTo>
                  <a:lnTo>
                    <a:pt x="3492" y="29871"/>
                  </a:lnTo>
                  <a:lnTo>
                    <a:pt x="3859" y="30005"/>
                  </a:lnTo>
                  <a:lnTo>
                    <a:pt x="4341" y="30273"/>
                  </a:lnTo>
                  <a:lnTo>
                    <a:pt x="4528" y="30487"/>
                  </a:lnTo>
                  <a:lnTo>
                    <a:pt x="4600" y="30630"/>
                  </a:lnTo>
                  <a:lnTo>
                    <a:pt x="4609" y="30844"/>
                  </a:lnTo>
                  <a:lnTo>
                    <a:pt x="4466" y="31112"/>
                  </a:lnTo>
                  <a:lnTo>
                    <a:pt x="4198" y="31353"/>
                  </a:lnTo>
                  <a:lnTo>
                    <a:pt x="3850" y="31559"/>
                  </a:lnTo>
                  <a:lnTo>
                    <a:pt x="3448" y="31710"/>
                  </a:lnTo>
                  <a:lnTo>
                    <a:pt x="3233" y="31764"/>
                  </a:lnTo>
                  <a:lnTo>
                    <a:pt x="2885" y="31835"/>
                  </a:lnTo>
                  <a:lnTo>
                    <a:pt x="2064" y="31951"/>
                  </a:lnTo>
                  <a:lnTo>
                    <a:pt x="1197" y="31987"/>
                  </a:lnTo>
                  <a:lnTo>
                    <a:pt x="563" y="31943"/>
                  </a:lnTo>
                  <a:lnTo>
                    <a:pt x="179" y="31871"/>
                  </a:lnTo>
                  <a:lnTo>
                    <a:pt x="1" y="31818"/>
                  </a:lnTo>
                  <a:lnTo>
                    <a:pt x="269" y="32210"/>
                  </a:lnTo>
                  <a:lnTo>
                    <a:pt x="930" y="32969"/>
                  </a:lnTo>
                  <a:lnTo>
                    <a:pt x="1662" y="33666"/>
                  </a:lnTo>
                  <a:lnTo>
                    <a:pt x="2439" y="34309"/>
                  </a:lnTo>
                  <a:lnTo>
                    <a:pt x="2823" y="34604"/>
                  </a:lnTo>
                  <a:lnTo>
                    <a:pt x="3216" y="34836"/>
                  </a:lnTo>
                  <a:lnTo>
                    <a:pt x="4037" y="35309"/>
                  </a:lnTo>
                  <a:lnTo>
                    <a:pt x="4350" y="35622"/>
                  </a:lnTo>
                  <a:lnTo>
                    <a:pt x="4475" y="35863"/>
                  </a:lnTo>
                  <a:lnTo>
                    <a:pt x="4502" y="35997"/>
                  </a:lnTo>
                  <a:lnTo>
                    <a:pt x="4519" y="36113"/>
                  </a:lnTo>
                  <a:lnTo>
                    <a:pt x="4484" y="36318"/>
                  </a:lnTo>
                  <a:lnTo>
                    <a:pt x="4376" y="36497"/>
                  </a:lnTo>
                  <a:lnTo>
                    <a:pt x="4198" y="36658"/>
                  </a:lnTo>
                  <a:lnTo>
                    <a:pt x="3805" y="36899"/>
                  </a:lnTo>
                  <a:lnTo>
                    <a:pt x="3010" y="37274"/>
                  </a:lnTo>
                  <a:lnTo>
                    <a:pt x="2483" y="37506"/>
                  </a:lnTo>
                  <a:lnTo>
                    <a:pt x="2635" y="37586"/>
                  </a:lnTo>
                  <a:lnTo>
                    <a:pt x="2974" y="37711"/>
                  </a:lnTo>
                  <a:lnTo>
                    <a:pt x="3519" y="37836"/>
                  </a:lnTo>
                  <a:lnTo>
                    <a:pt x="4725" y="37961"/>
                  </a:lnTo>
                  <a:lnTo>
                    <a:pt x="5921" y="38068"/>
                  </a:lnTo>
                  <a:lnTo>
                    <a:pt x="6457" y="38193"/>
                  </a:lnTo>
                  <a:lnTo>
                    <a:pt x="6770" y="38310"/>
                  </a:lnTo>
                  <a:lnTo>
                    <a:pt x="7055" y="38461"/>
                  </a:lnTo>
                  <a:lnTo>
                    <a:pt x="7297" y="38667"/>
                  </a:lnTo>
                  <a:lnTo>
                    <a:pt x="7484" y="38926"/>
                  </a:lnTo>
                  <a:lnTo>
                    <a:pt x="7609" y="39247"/>
                  </a:lnTo>
                  <a:lnTo>
                    <a:pt x="7654" y="39435"/>
                  </a:lnTo>
                  <a:lnTo>
                    <a:pt x="7672" y="39613"/>
                  </a:lnTo>
                  <a:lnTo>
                    <a:pt x="7627" y="39962"/>
                  </a:lnTo>
                  <a:lnTo>
                    <a:pt x="7493" y="40283"/>
                  </a:lnTo>
                  <a:lnTo>
                    <a:pt x="7323" y="40542"/>
                  </a:lnTo>
                  <a:lnTo>
                    <a:pt x="7234" y="40649"/>
                  </a:lnTo>
                  <a:lnTo>
                    <a:pt x="6546" y="41355"/>
                  </a:lnTo>
                  <a:lnTo>
                    <a:pt x="5403" y="42391"/>
                  </a:lnTo>
                  <a:lnTo>
                    <a:pt x="4609" y="43025"/>
                  </a:lnTo>
                  <a:lnTo>
                    <a:pt x="6332" y="42873"/>
                  </a:lnTo>
                  <a:lnTo>
                    <a:pt x="8770" y="42748"/>
                  </a:lnTo>
                  <a:lnTo>
                    <a:pt x="10324" y="42792"/>
                  </a:lnTo>
                  <a:lnTo>
                    <a:pt x="11092" y="42873"/>
                  </a:lnTo>
                  <a:lnTo>
                    <a:pt x="12056" y="42998"/>
                  </a:lnTo>
                  <a:lnTo>
                    <a:pt x="13494" y="43239"/>
                  </a:lnTo>
                  <a:lnTo>
                    <a:pt x="14423" y="43480"/>
                  </a:lnTo>
                  <a:lnTo>
                    <a:pt x="14887" y="43650"/>
                  </a:lnTo>
                  <a:lnTo>
                    <a:pt x="15101" y="43748"/>
                  </a:lnTo>
                  <a:lnTo>
                    <a:pt x="15414" y="43989"/>
                  </a:lnTo>
                  <a:lnTo>
                    <a:pt x="15601" y="44284"/>
                  </a:lnTo>
                  <a:lnTo>
                    <a:pt x="15673" y="44614"/>
                  </a:lnTo>
                  <a:lnTo>
                    <a:pt x="15628" y="44989"/>
                  </a:lnTo>
                  <a:lnTo>
                    <a:pt x="15503" y="45382"/>
                  </a:lnTo>
                  <a:lnTo>
                    <a:pt x="15298" y="45793"/>
                  </a:lnTo>
                  <a:lnTo>
                    <a:pt x="15021" y="46221"/>
                  </a:lnTo>
                  <a:lnTo>
                    <a:pt x="14530" y="46847"/>
                  </a:lnTo>
                  <a:lnTo>
                    <a:pt x="13771" y="47632"/>
                  </a:lnTo>
                  <a:lnTo>
                    <a:pt x="12994" y="48293"/>
                  </a:lnTo>
                  <a:lnTo>
                    <a:pt x="12315" y="48758"/>
                  </a:lnTo>
                  <a:lnTo>
                    <a:pt x="12056" y="48883"/>
                  </a:lnTo>
                  <a:lnTo>
                    <a:pt x="12387" y="48999"/>
                  </a:lnTo>
                  <a:lnTo>
                    <a:pt x="12735" y="49195"/>
                  </a:lnTo>
                  <a:lnTo>
                    <a:pt x="12896" y="49356"/>
                  </a:lnTo>
                  <a:lnTo>
                    <a:pt x="13003" y="49535"/>
                  </a:lnTo>
                  <a:lnTo>
                    <a:pt x="13039" y="49758"/>
                  </a:lnTo>
                  <a:lnTo>
                    <a:pt x="13021" y="50017"/>
                  </a:lnTo>
                  <a:lnTo>
                    <a:pt x="12940" y="50320"/>
                  </a:lnTo>
                  <a:lnTo>
                    <a:pt x="12699" y="50883"/>
                  </a:lnTo>
                  <a:lnTo>
                    <a:pt x="12154" y="51874"/>
                  </a:lnTo>
                  <a:lnTo>
                    <a:pt x="10878" y="53910"/>
                  </a:lnTo>
                  <a:lnTo>
                    <a:pt x="9627" y="55866"/>
                  </a:lnTo>
                  <a:lnTo>
                    <a:pt x="10217" y="55553"/>
                  </a:lnTo>
                  <a:lnTo>
                    <a:pt x="11610" y="54857"/>
                  </a:lnTo>
                  <a:lnTo>
                    <a:pt x="12637" y="54419"/>
                  </a:lnTo>
                  <a:lnTo>
                    <a:pt x="13405" y="54178"/>
                  </a:lnTo>
                  <a:lnTo>
                    <a:pt x="13896" y="54080"/>
                  </a:lnTo>
                  <a:lnTo>
                    <a:pt x="14351" y="54035"/>
                  </a:lnTo>
                  <a:lnTo>
                    <a:pt x="14762" y="54071"/>
                  </a:lnTo>
                  <a:lnTo>
                    <a:pt x="15110" y="54196"/>
                  </a:lnTo>
                  <a:lnTo>
                    <a:pt x="15396" y="54419"/>
                  </a:lnTo>
                  <a:lnTo>
                    <a:pt x="15593" y="54750"/>
                  </a:lnTo>
                  <a:lnTo>
                    <a:pt x="15700" y="55205"/>
                  </a:lnTo>
                  <a:lnTo>
                    <a:pt x="15718" y="55491"/>
                  </a:lnTo>
                  <a:lnTo>
                    <a:pt x="15780" y="55428"/>
                  </a:lnTo>
                  <a:lnTo>
                    <a:pt x="16459" y="54794"/>
                  </a:lnTo>
                  <a:lnTo>
                    <a:pt x="17236" y="54223"/>
                  </a:lnTo>
                  <a:lnTo>
                    <a:pt x="17798" y="53919"/>
                  </a:lnTo>
                  <a:lnTo>
                    <a:pt x="18218" y="53785"/>
                  </a:lnTo>
                  <a:lnTo>
                    <a:pt x="18495" y="53749"/>
                  </a:lnTo>
                  <a:lnTo>
                    <a:pt x="18754" y="53767"/>
                  </a:lnTo>
                  <a:lnTo>
                    <a:pt x="18995" y="53857"/>
                  </a:lnTo>
                  <a:lnTo>
                    <a:pt x="19111" y="53937"/>
                  </a:lnTo>
                  <a:lnTo>
                    <a:pt x="19298" y="54089"/>
                  </a:lnTo>
                  <a:lnTo>
                    <a:pt x="19593" y="54455"/>
                  </a:lnTo>
                  <a:lnTo>
                    <a:pt x="19781" y="54892"/>
                  </a:lnTo>
                  <a:lnTo>
                    <a:pt x="19888" y="55357"/>
                  </a:lnTo>
                  <a:lnTo>
                    <a:pt x="19941" y="56098"/>
                  </a:lnTo>
                  <a:lnTo>
                    <a:pt x="19861" y="57080"/>
                  </a:lnTo>
                  <a:lnTo>
                    <a:pt x="19799" y="57500"/>
                  </a:lnTo>
                  <a:lnTo>
                    <a:pt x="20602" y="56812"/>
                  </a:lnTo>
                  <a:lnTo>
                    <a:pt x="21727" y="55768"/>
                  </a:lnTo>
                  <a:lnTo>
                    <a:pt x="22451" y="54955"/>
                  </a:lnTo>
                  <a:lnTo>
                    <a:pt x="24183" y="53098"/>
                  </a:lnTo>
                  <a:lnTo>
                    <a:pt x="24906" y="52392"/>
                  </a:lnTo>
                  <a:lnTo>
                    <a:pt x="25603" y="51794"/>
                  </a:lnTo>
                  <a:lnTo>
                    <a:pt x="26228" y="51356"/>
                  </a:lnTo>
                  <a:lnTo>
                    <a:pt x="26496" y="51231"/>
                  </a:lnTo>
                  <a:lnTo>
                    <a:pt x="26800" y="51124"/>
                  </a:lnTo>
                  <a:lnTo>
                    <a:pt x="27201" y="51053"/>
                  </a:lnTo>
                  <a:lnTo>
                    <a:pt x="27443" y="51070"/>
                  </a:lnTo>
                  <a:lnTo>
                    <a:pt x="27675" y="51124"/>
                  </a:lnTo>
                  <a:lnTo>
                    <a:pt x="27898" y="51231"/>
                  </a:lnTo>
                  <a:lnTo>
                    <a:pt x="28220" y="51481"/>
                  </a:lnTo>
                  <a:lnTo>
                    <a:pt x="28452" y="51713"/>
                  </a:lnTo>
                  <a:lnTo>
                    <a:pt x="28559" y="51856"/>
                  </a:lnTo>
                  <a:lnTo>
                    <a:pt x="28854" y="52365"/>
                  </a:lnTo>
                  <a:lnTo>
                    <a:pt x="29389" y="53473"/>
                  </a:lnTo>
                  <a:lnTo>
                    <a:pt x="29925" y="54839"/>
                  </a:lnTo>
                  <a:lnTo>
                    <a:pt x="30229" y="55750"/>
                  </a:lnTo>
                  <a:lnTo>
                    <a:pt x="30461" y="56598"/>
                  </a:lnTo>
                  <a:lnTo>
                    <a:pt x="30586" y="57304"/>
                  </a:lnTo>
                  <a:lnTo>
                    <a:pt x="30586" y="57580"/>
                  </a:lnTo>
                  <a:lnTo>
                    <a:pt x="30729" y="57295"/>
                  </a:lnTo>
                  <a:lnTo>
                    <a:pt x="30979" y="56714"/>
                  </a:lnTo>
                  <a:lnTo>
                    <a:pt x="31274" y="55821"/>
                  </a:lnTo>
                  <a:lnTo>
                    <a:pt x="31738" y="53999"/>
                  </a:lnTo>
                  <a:lnTo>
                    <a:pt x="32068" y="52803"/>
                  </a:lnTo>
                  <a:lnTo>
                    <a:pt x="32149" y="52472"/>
                  </a:lnTo>
                  <a:lnTo>
                    <a:pt x="32363" y="51740"/>
                  </a:lnTo>
                  <a:lnTo>
                    <a:pt x="32559" y="51240"/>
                  </a:lnTo>
                  <a:lnTo>
                    <a:pt x="32756" y="50928"/>
                  </a:lnTo>
                  <a:lnTo>
                    <a:pt x="32908" y="50758"/>
                  </a:lnTo>
                  <a:lnTo>
                    <a:pt x="33086" y="50633"/>
                  </a:lnTo>
                  <a:lnTo>
                    <a:pt x="33292" y="50561"/>
                  </a:lnTo>
                  <a:lnTo>
                    <a:pt x="33515" y="50561"/>
                  </a:lnTo>
                  <a:lnTo>
                    <a:pt x="33765" y="50642"/>
                  </a:lnTo>
                  <a:lnTo>
                    <a:pt x="34051" y="50803"/>
                  </a:lnTo>
                  <a:lnTo>
                    <a:pt x="34372" y="51062"/>
                  </a:lnTo>
                  <a:lnTo>
                    <a:pt x="34542" y="51240"/>
                  </a:lnTo>
                  <a:lnTo>
                    <a:pt x="34587" y="50999"/>
                  </a:lnTo>
                  <a:lnTo>
                    <a:pt x="34613" y="50490"/>
                  </a:lnTo>
                  <a:lnTo>
                    <a:pt x="34569" y="49686"/>
                  </a:lnTo>
                  <a:lnTo>
                    <a:pt x="34488" y="48588"/>
                  </a:lnTo>
                  <a:lnTo>
                    <a:pt x="34533" y="47802"/>
                  </a:lnTo>
                  <a:lnTo>
                    <a:pt x="34649" y="47311"/>
                  </a:lnTo>
                  <a:lnTo>
                    <a:pt x="34756" y="47088"/>
                  </a:lnTo>
                  <a:lnTo>
                    <a:pt x="34881" y="46873"/>
                  </a:lnTo>
                  <a:lnTo>
                    <a:pt x="35087" y="46677"/>
                  </a:lnTo>
                  <a:lnTo>
                    <a:pt x="35247" y="46597"/>
                  </a:lnTo>
                  <a:lnTo>
                    <a:pt x="35489" y="46552"/>
                  </a:lnTo>
                  <a:lnTo>
                    <a:pt x="35837" y="46623"/>
                  </a:lnTo>
                  <a:lnTo>
                    <a:pt x="36185" y="46811"/>
                  </a:lnTo>
                  <a:lnTo>
                    <a:pt x="36533" y="47070"/>
                  </a:lnTo>
                  <a:lnTo>
                    <a:pt x="37016" y="47543"/>
                  </a:lnTo>
                  <a:lnTo>
                    <a:pt x="37266" y="47865"/>
                  </a:lnTo>
                  <a:lnTo>
                    <a:pt x="37283" y="47248"/>
                  </a:lnTo>
                  <a:lnTo>
                    <a:pt x="37310" y="46123"/>
                  </a:lnTo>
                  <a:lnTo>
                    <a:pt x="37221" y="45230"/>
                  </a:lnTo>
                  <a:lnTo>
                    <a:pt x="37069" y="44561"/>
                  </a:lnTo>
                  <a:lnTo>
                    <a:pt x="36828" y="43801"/>
                  </a:lnTo>
                  <a:lnTo>
                    <a:pt x="36462" y="42908"/>
                  </a:lnTo>
                  <a:lnTo>
                    <a:pt x="36221" y="42408"/>
                  </a:lnTo>
                  <a:lnTo>
                    <a:pt x="35935" y="41712"/>
                  </a:lnTo>
                  <a:lnTo>
                    <a:pt x="35542" y="40739"/>
                  </a:lnTo>
                  <a:lnTo>
                    <a:pt x="35730" y="40899"/>
                  </a:lnTo>
                  <a:lnTo>
                    <a:pt x="36364" y="41364"/>
                  </a:lnTo>
                  <a:lnTo>
                    <a:pt x="37676" y="42248"/>
                  </a:lnTo>
                  <a:lnTo>
                    <a:pt x="39748" y="43507"/>
                  </a:lnTo>
                  <a:lnTo>
                    <a:pt x="41105" y="44248"/>
                  </a:lnTo>
                  <a:lnTo>
                    <a:pt x="41766" y="44552"/>
                  </a:lnTo>
                  <a:lnTo>
                    <a:pt x="41981" y="44605"/>
                  </a:lnTo>
                  <a:lnTo>
                    <a:pt x="41793" y="44096"/>
                  </a:lnTo>
                  <a:lnTo>
                    <a:pt x="41543" y="43355"/>
                  </a:lnTo>
                  <a:lnTo>
                    <a:pt x="41436" y="42900"/>
                  </a:lnTo>
                  <a:lnTo>
                    <a:pt x="41409" y="42498"/>
                  </a:lnTo>
                  <a:lnTo>
                    <a:pt x="41489" y="42149"/>
                  </a:lnTo>
                  <a:lnTo>
                    <a:pt x="41650" y="41944"/>
                  </a:lnTo>
                  <a:lnTo>
                    <a:pt x="41802" y="41828"/>
                  </a:lnTo>
                  <a:lnTo>
                    <a:pt x="42106" y="41703"/>
                  </a:lnTo>
                  <a:lnTo>
                    <a:pt x="42382" y="41649"/>
                  </a:lnTo>
                  <a:lnTo>
                    <a:pt x="42588" y="41632"/>
                  </a:lnTo>
                  <a:lnTo>
                    <a:pt x="42918" y="41623"/>
                  </a:lnTo>
                  <a:lnTo>
                    <a:pt x="43213" y="41685"/>
                  </a:lnTo>
                  <a:lnTo>
                    <a:pt x="43508" y="41819"/>
                  </a:lnTo>
                  <a:lnTo>
                    <a:pt x="44061" y="42203"/>
                  </a:lnTo>
                  <a:lnTo>
                    <a:pt x="45294" y="43141"/>
                  </a:lnTo>
                  <a:lnTo>
                    <a:pt x="46276" y="43855"/>
                  </a:lnTo>
                  <a:lnTo>
                    <a:pt x="46329" y="43525"/>
                  </a:lnTo>
                  <a:lnTo>
                    <a:pt x="46517" y="42971"/>
                  </a:lnTo>
                  <a:lnTo>
                    <a:pt x="46776" y="42525"/>
                  </a:lnTo>
                  <a:lnTo>
                    <a:pt x="47097" y="42176"/>
                  </a:lnTo>
                  <a:lnTo>
                    <a:pt x="47490" y="41926"/>
                  </a:lnTo>
                  <a:lnTo>
                    <a:pt x="47928" y="41748"/>
                  </a:lnTo>
                  <a:lnTo>
                    <a:pt x="48410" y="41632"/>
                  </a:lnTo>
                  <a:lnTo>
                    <a:pt x="48928" y="41560"/>
                  </a:lnTo>
                  <a:lnTo>
                    <a:pt x="50312" y="41533"/>
                  </a:lnTo>
                  <a:lnTo>
                    <a:pt x="52009" y="41560"/>
                  </a:lnTo>
                  <a:lnTo>
                    <a:pt x="52813" y="41489"/>
                  </a:lnTo>
                  <a:lnTo>
                    <a:pt x="53304" y="41390"/>
                  </a:lnTo>
                  <a:lnTo>
                    <a:pt x="53536" y="41310"/>
                  </a:lnTo>
                  <a:lnTo>
                    <a:pt x="53054" y="40837"/>
                  </a:lnTo>
                  <a:lnTo>
                    <a:pt x="52071" y="39988"/>
                  </a:lnTo>
                  <a:lnTo>
                    <a:pt x="51098" y="39256"/>
                  </a:lnTo>
                  <a:lnTo>
                    <a:pt x="50169" y="38622"/>
                  </a:lnTo>
                  <a:lnTo>
                    <a:pt x="48919" y="37863"/>
                  </a:lnTo>
                  <a:lnTo>
                    <a:pt x="47740" y="37184"/>
                  </a:lnTo>
                  <a:lnTo>
                    <a:pt x="47473" y="36988"/>
                  </a:lnTo>
                  <a:lnTo>
                    <a:pt x="47222" y="36774"/>
                  </a:lnTo>
                  <a:lnTo>
                    <a:pt x="46838" y="36425"/>
                  </a:lnTo>
                  <a:lnTo>
                    <a:pt x="46713" y="36175"/>
                  </a:lnTo>
                  <a:lnTo>
                    <a:pt x="46713" y="36015"/>
                  </a:lnTo>
                  <a:lnTo>
                    <a:pt x="46794" y="35836"/>
                  </a:lnTo>
                  <a:lnTo>
                    <a:pt x="46990" y="35648"/>
                  </a:lnTo>
                  <a:lnTo>
                    <a:pt x="47133" y="35541"/>
                  </a:lnTo>
                  <a:lnTo>
                    <a:pt x="47410" y="35345"/>
                  </a:lnTo>
                  <a:lnTo>
                    <a:pt x="48267" y="34836"/>
                  </a:lnTo>
                  <a:lnTo>
                    <a:pt x="49991" y="33880"/>
                  </a:lnTo>
                  <a:lnTo>
                    <a:pt x="52634" y="32523"/>
                  </a:lnTo>
                  <a:lnTo>
                    <a:pt x="54349" y="31737"/>
                  </a:lnTo>
                  <a:lnTo>
                    <a:pt x="55179" y="31407"/>
                  </a:lnTo>
                  <a:lnTo>
                    <a:pt x="55447" y="31326"/>
                  </a:lnTo>
                  <a:lnTo>
                    <a:pt x="54759" y="30916"/>
                  </a:lnTo>
                  <a:lnTo>
                    <a:pt x="53938" y="30362"/>
                  </a:lnTo>
                  <a:lnTo>
                    <a:pt x="53500" y="30005"/>
                  </a:lnTo>
                  <a:lnTo>
                    <a:pt x="53152" y="29674"/>
                  </a:lnTo>
                  <a:lnTo>
                    <a:pt x="52884" y="29353"/>
                  </a:lnTo>
                  <a:lnTo>
                    <a:pt x="52714" y="29049"/>
                  </a:lnTo>
                  <a:lnTo>
                    <a:pt x="52616" y="28746"/>
                  </a:lnTo>
                  <a:lnTo>
                    <a:pt x="52598" y="28451"/>
                  </a:lnTo>
                  <a:lnTo>
                    <a:pt x="52670" y="28156"/>
                  </a:lnTo>
                  <a:lnTo>
                    <a:pt x="52804" y="27862"/>
                  </a:lnTo>
                  <a:lnTo>
                    <a:pt x="53018" y="27567"/>
                  </a:lnTo>
                  <a:lnTo>
                    <a:pt x="53465" y="27102"/>
                  </a:lnTo>
                  <a:lnTo>
                    <a:pt x="54295" y="26451"/>
                  </a:lnTo>
                  <a:lnTo>
                    <a:pt x="54822" y="26102"/>
                  </a:lnTo>
                  <a:lnTo>
                    <a:pt x="55054" y="25959"/>
                  </a:lnTo>
                  <a:lnTo>
                    <a:pt x="55733" y="25647"/>
                  </a:lnTo>
                  <a:lnTo>
                    <a:pt x="56903" y="25165"/>
                  </a:lnTo>
                  <a:lnTo>
                    <a:pt x="57465" y="24897"/>
                  </a:lnTo>
                  <a:lnTo>
                    <a:pt x="57072" y="24700"/>
                  </a:lnTo>
                  <a:lnTo>
                    <a:pt x="56492" y="24307"/>
                  </a:lnTo>
                  <a:lnTo>
                    <a:pt x="56152" y="23932"/>
                  </a:lnTo>
                  <a:lnTo>
                    <a:pt x="56036" y="23656"/>
                  </a:lnTo>
                  <a:lnTo>
                    <a:pt x="56010" y="23477"/>
                  </a:lnTo>
                  <a:lnTo>
                    <a:pt x="56045" y="23209"/>
                  </a:lnTo>
                  <a:lnTo>
                    <a:pt x="56233" y="22870"/>
                  </a:lnTo>
                  <a:lnTo>
                    <a:pt x="56536" y="22530"/>
                  </a:lnTo>
                  <a:lnTo>
                    <a:pt x="56929" y="22191"/>
                  </a:lnTo>
                  <a:lnTo>
                    <a:pt x="57635" y="21691"/>
                  </a:lnTo>
                  <a:lnTo>
                    <a:pt x="58662" y="21012"/>
                  </a:lnTo>
                  <a:lnTo>
                    <a:pt x="59358" y="20485"/>
                  </a:lnTo>
                  <a:lnTo>
                    <a:pt x="59742" y="20128"/>
                  </a:lnTo>
                  <a:lnTo>
                    <a:pt x="60028" y="19753"/>
                  </a:lnTo>
                  <a:lnTo>
                    <a:pt x="60189" y="19369"/>
                  </a:lnTo>
                  <a:lnTo>
                    <a:pt x="60207" y="19173"/>
                  </a:lnTo>
                  <a:lnTo>
                    <a:pt x="60216" y="19155"/>
                  </a:lnTo>
                  <a:lnTo>
                    <a:pt x="60233" y="19146"/>
                  </a:lnTo>
                  <a:lnTo>
                    <a:pt x="59805" y="19351"/>
                  </a:lnTo>
                  <a:lnTo>
                    <a:pt x="58921" y="19682"/>
                  </a:lnTo>
                  <a:lnTo>
                    <a:pt x="58001" y="19941"/>
                  </a:lnTo>
                  <a:lnTo>
                    <a:pt x="57081" y="20128"/>
                  </a:lnTo>
                  <a:lnTo>
                    <a:pt x="56626" y="20191"/>
                  </a:lnTo>
                  <a:lnTo>
                    <a:pt x="56126" y="20262"/>
                  </a:lnTo>
                  <a:lnTo>
                    <a:pt x="55224" y="20369"/>
                  </a:lnTo>
                  <a:lnTo>
                    <a:pt x="54661" y="20396"/>
                  </a:lnTo>
                  <a:lnTo>
                    <a:pt x="54420" y="20387"/>
                  </a:lnTo>
                  <a:lnTo>
                    <a:pt x="54215" y="20360"/>
                  </a:lnTo>
                  <a:lnTo>
                    <a:pt x="53929" y="20218"/>
                  </a:lnTo>
                  <a:lnTo>
                    <a:pt x="53768" y="19994"/>
                  </a:lnTo>
                  <a:lnTo>
                    <a:pt x="53706" y="19682"/>
                  </a:lnTo>
                  <a:lnTo>
                    <a:pt x="53715" y="19101"/>
                  </a:lnTo>
                  <a:lnTo>
                    <a:pt x="53768" y="18396"/>
                  </a:lnTo>
                  <a:lnTo>
                    <a:pt x="53777" y="17878"/>
                  </a:lnTo>
                  <a:lnTo>
                    <a:pt x="53759" y="17619"/>
                  </a:lnTo>
                  <a:lnTo>
                    <a:pt x="53170" y="18208"/>
                  </a:lnTo>
                  <a:lnTo>
                    <a:pt x="51991" y="19262"/>
                  </a:lnTo>
                  <a:lnTo>
                    <a:pt x="51125" y="19905"/>
                  </a:lnTo>
                  <a:lnTo>
                    <a:pt x="50571" y="20253"/>
                  </a:lnTo>
                  <a:lnTo>
                    <a:pt x="50026" y="20539"/>
                  </a:lnTo>
                  <a:lnTo>
                    <a:pt x="49517" y="20735"/>
                  </a:lnTo>
                  <a:lnTo>
                    <a:pt x="49276" y="20798"/>
                  </a:lnTo>
                  <a:lnTo>
                    <a:pt x="49008" y="20860"/>
                  </a:lnTo>
                  <a:lnTo>
                    <a:pt x="48383" y="20977"/>
                  </a:lnTo>
                  <a:lnTo>
                    <a:pt x="47731" y="21003"/>
                  </a:lnTo>
                  <a:lnTo>
                    <a:pt x="47285" y="20932"/>
                  </a:lnTo>
                  <a:lnTo>
                    <a:pt x="47017" y="20825"/>
                  </a:lnTo>
                  <a:lnTo>
                    <a:pt x="46901" y="20753"/>
                  </a:lnTo>
                  <a:lnTo>
                    <a:pt x="46830" y="20691"/>
                  </a:lnTo>
                  <a:lnTo>
                    <a:pt x="46731" y="20503"/>
                  </a:lnTo>
                  <a:lnTo>
                    <a:pt x="46669" y="20092"/>
                  </a:lnTo>
                  <a:lnTo>
                    <a:pt x="46740" y="19360"/>
                  </a:lnTo>
                  <a:lnTo>
                    <a:pt x="46928" y="18485"/>
                  </a:lnTo>
                  <a:lnTo>
                    <a:pt x="47321" y="17074"/>
                  </a:lnTo>
                  <a:lnTo>
                    <a:pt x="47848" y="15431"/>
                  </a:lnTo>
                  <a:lnTo>
                    <a:pt x="47982" y="14940"/>
                  </a:lnTo>
                  <a:lnTo>
                    <a:pt x="48178" y="14109"/>
                  </a:lnTo>
                  <a:lnTo>
                    <a:pt x="48526" y="12770"/>
                  </a:lnTo>
                  <a:lnTo>
                    <a:pt x="48875" y="11654"/>
                  </a:lnTo>
                  <a:lnTo>
                    <a:pt x="49276" y="10564"/>
                  </a:lnTo>
                  <a:lnTo>
                    <a:pt x="49509" y="9966"/>
                  </a:lnTo>
                  <a:lnTo>
                    <a:pt x="49169" y="10118"/>
                  </a:lnTo>
                  <a:lnTo>
                    <a:pt x="48482" y="10529"/>
                  </a:lnTo>
                  <a:lnTo>
                    <a:pt x="47473" y="11252"/>
                  </a:lnTo>
                  <a:lnTo>
                    <a:pt x="46571" y="11868"/>
                  </a:lnTo>
                  <a:lnTo>
                    <a:pt x="46169" y="12047"/>
                  </a:lnTo>
                  <a:lnTo>
                    <a:pt x="45928" y="12109"/>
                  </a:lnTo>
                  <a:lnTo>
                    <a:pt x="45704" y="12100"/>
                  </a:lnTo>
                  <a:lnTo>
                    <a:pt x="45508" y="12011"/>
                  </a:lnTo>
                  <a:lnTo>
                    <a:pt x="45338" y="11850"/>
                  </a:lnTo>
                  <a:lnTo>
                    <a:pt x="45195" y="11582"/>
                  </a:lnTo>
                  <a:lnTo>
                    <a:pt x="45142" y="11413"/>
                  </a:lnTo>
                  <a:lnTo>
                    <a:pt x="45070" y="11145"/>
                  </a:lnTo>
                  <a:lnTo>
                    <a:pt x="44990" y="10609"/>
                  </a:lnTo>
                  <a:lnTo>
                    <a:pt x="44999" y="10055"/>
                  </a:lnTo>
                  <a:lnTo>
                    <a:pt x="45070" y="9457"/>
                  </a:lnTo>
                  <a:lnTo>
                    <a:pt x="45276" y="8475"/>
                  </a:lnTo>
                  <a:lnTo>
                    <a:pt x="45722" y="6903"/>
                  </a:lnTo>
                  <a:lnTo>
                    <a:pt x="45999" y="5965"/>
                  </a:lnTo>
                  <a:lnTo>
                    <a:pt x="45749" y="6162"/>
                  </a:lnTo>
                  <a:lnTo>
                    <a:pt x="45294" y="6465"/>
                  </a:lnTo>
                  <a:lnTo>
                    <a:pt x="44874" y="6689"/>
                  </a:lnTo>
                  <a:lnTo>
                    <a:pt x="44508" y="6832"/>
                  </a:lnTo>
                  <a:lnTo>
                    <a:pt x="44177" y="6903"/>
                  </a:lnTo>
                  <a:lnTo>
                    <a:pt x="43883" y="6912"/>
                  </a:lnTo>
                  <a:lnTo>
                    <a:pt x="43624" y="6840"/>
                  </a:lnTo>
                  <a:lnTo>
                    <a:pt x="43400" y="6707"/>
                  </a:lnTo>
                  <a:lnTo>
                    <a:pt x="43204" y="6519"/>
                  </a:lnTo>
                  <a:lnTo>
                    <a:pt x="43034" y="6269"/>
                  </a:lnTo>
                  <a:lnTo>
                    <a:pt x="42820" y="5796"/>
                  </a:lnTo>
                  <a:lnTo>
                    <a:pt x="42597" y="4983"/>
                  </a:lnTo>
                  <a:lnTo>
                    <a:pt x="42436" y="3992"/>
                  </a:lnTo>
                  <a:lnTo>
                    <a:pt x="42365" y="3438"/>
                  </a:lnTo>
                  <a:lnTo>
                    <a:pt x="42248" y="2768"/>
                  </a:lnTo>
                  <a:lnTo>
                    <a:pt x="41748" y="804"/>
                  </a:lnTo>
                  <a:lnTo>
                    <a:pt x="41597" y="0"/>
                  </a:lnTo>
                  <a:close/>
                </a:path>
              </a:pathLst>
            </a:custGeom>
            <a:solidFill>
              <a:srgbClr val="ED6E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17"/>
            <p:cNvSpPr/>
            <p:nvPr/>
          </p:nvSpPr>
          <p:spPr>
            <a:xfrm rot="-7081386">
              <a:off x="3927083" y="-539644"/>
              <a:ext cx="448207" cy="419149"/>
            </a:xfrm>
            <a:custGeom>
              <a:avLst/>
              <a:gdLst/>
              <a:ahLst/>
              <a:cxnLst/>
              <a:rect l="l" t="t" r="r" b="b"/>
              <a:pathLst>
                <a:path w="51518" h="48178" extrusionOk="0">
                  <a:moveTo>
                    <a:pt x="51518" y="15744"/>
                  </a:moveTo>
                  <a:lnTo>
                    <a:pt x="51375" y="1578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1518" y="15744"/>
                  </a:lnTo>
                  <a:close/>
                  <a:moveTo>
                    <a:pt x="35346" y="1"/>
                  </a:moveTo>
                  <a:lnTo>
                    <a:pt x="34962" y="2582"/>
                  </a:lnTo>
                  <a:lnTo>
                    <a:pt x="34461" y="6091"/>
                  </a:lnTo>
                  <a:lnTo>
                    <a:pt x="34104" y="8297"/>
                  </a:lnTo>
                  <a:lnTo>
                    <a:pt x="33899" y="9359"/>
                  </a:lnTo>
                  <a:lnTo>
                    <a:pt x="33631" y="10806"/>
                  </a:lnTo>
                  <a:lnTo>
                    <a:pt x="33372" y="12244"/>
                  </a:lnTo>
                  <a:lnTo>
                    <a:pt x="32908" y="11315"/>
                  </a:lnTo>
                  <a:lnTo>
                    <a:pt x="32015" y="9449"/>
                  </a:lnTo>
                  <a:lnTo>
                    <a:pt x="31604" y="8502"/>
                  </a:lnTo>
                  <a:lnTo>
                    <a:pt x="31175" y="7466"/>
                  </a:lnTo>
                  <a:lnTo>
                    <a:pt x="30613" y="5886"/>
                  </a:lnTo>
                  <a:lnTo>
                    <a:pt x="30309" y="4805"/>
                  </a:lnTo>
                  <a:lnTo>
                    <a:pt x="30184" y="4260"/>
                  </a:lnTo>
                  <a:lnTo>
                    <a:pt x="30291" y="4814"/>
                  </a:lnTo>
                  <a:lnTo>
                    <a:pt x="30568" y="5904"/>
                  </a:lnTo>
                  <a:lnTo>
                    <a:pt x="31086" y="7502"/>
                  </a:lnTo>
                  <a:lnTo>
                    <a:pt x="31488" y="8547"/>
                  </a:lnTo>
                  <a:lnTo>
                    <a:pt x="31916" y="9583"/>
                  </a:lnTo>
                  <a:lnTo>
                    <a:pt x="32827" y="11628"/>
                  </a:lnTo>
                  <a:lnTo>
                    <a:pt x="33299" y="12643"/>
                  </a:lnTo>
                  <a:lnTo>
                    <a:pt x="33299" y="12643"/>
                  </a:lnTo>
                  <a:lnTo>
                    <a:pt x="32845" y="15262"/>
                  </a:lnTo>
                  <a:lnTo>
                    <a:pt x="32417" y="17888"/>
                  </a:lnTo>
                  <a:lnTo>
                    <a:pt x="31881" y="21468"/>
                  </a:lnTo>
                  <a:lnTo>
                    <a:pt x="31256" y="20495"/>
                  </a:lnTo>
                  <a:lnTo>
                    <a:pt x="30050" y="18530"/>
                  </a:lnTo>
                  <a:lnTo>
                    <a:pt x="29470" y="17539"/>
                  </a:lnTo>
                  <a:lnTo>
                    <a:pt x="29157" y="16977"/>
                  </a:lnTo>
                  <a:lnTo>
                    <a:pt x="28568" y="15834"/>
                  </a:lnTo>
                  <a:lnTo>
                    <a:pt x="28014" y="14673"/>
                  </a:lnTo>
                  <a:lnTo>
                    <a:pt x="27523" y="13476"/>
                  </a:lnTo>
                  <a:lnTo>
                    <a:pt x="27309" y="12869"/>
                  </a:lnTo>
                  <a:lnTo>
                    <a:pt x="27505" y="13485"/>
                  </a:lnTo>
                  <a:lnTo>
                    <a:pt x="27969" y="14691"/>
                  </a:lnTo>
                  <a:lnTo>
                    <a:pt x="28496" y="15869"/>
                  </a:lnTo>
                  <a:lnTo>
                    <a:pt x="29068" y="17021"/>
                  </a:lnTo>
                  <a:lnTo>
                    <a:pt x="29371" y="17593"/>
                  </a:lnTo>
                  <a:lnTo>
                    <a:pt x="29952" y="18664"/>
                  </a:lnTo>
                  <a:lnTo>
                    <a:pt x="31193" y="20772"/>
                  </a:lnTo>
                  <a:lnTo>
                    <a:pt x="31827" y="21817"/>
                  </a:lnTo>
                  <a:lnTo>
                    <a:pt x="31131" y="26425"/>
                  </a:lnTo>
                  <a:lnTo>
                    <a:pt x="30800" y="28559"/>
                  </a:lnTo>
                  <a:lnTo>
                    <a:pt x="30443" y="30693"/>
                  </a:lnTo>
                  <a:lnTo>
                    <a:pt x="30264" y="31640"/>
                  </a:lnTo>
                  <a:lnTo>
                    <a:pt x="29979" y="33051"/>
                  </a:lnTo>
                  <a:lnTo>
                    <a:pt x="29746" y="33979"/>
                  </a:lnTo>
                  <a:lnTo>
                    <a:pt x="29613" y="34435"/>
                  </a:lnTo>
                  <a:lnTo>
                    <a:pt x="28916" y="33185"/>
                  </a:lnTo>
                  <a:lnTo>
                    <a:pt x="25621" y="27246"/>
                  </a:lnTo>
                  <a:lnTo>
                    <a:pt x="23263" y="23085"/>
                  </a:lnTo>
                  <a:lnTo>
                    <a:pt x="22281" y="21442"/>
                  </a:lnTo>
                  <a:lnTo>
                    <a:pt x="22424" y="20388"/>
                  </a:lnTo>
                  <a:lnTo>
                    <a:pt x="22647" y="18280"/>
                  </a:lnTo>
                  <a:lnTo>
                    <a:pt x="22701" y="17218"/>
                  </a:lnTo>
                  <a:lnTo>
                    <a:pt x="22710" y="16673"/>
                  </a:lnTo>
                  <a:lnTo>
                    <a:pt x="22683" y="15575"/>
                  </a:lnTo>
                  <a:lnTo>
                    <a:pt x="22576" y="14494"/>
                  </a:lnTo>
                  <a:lnTo>
                    <a:pt x="22370" y="13431"/>
                  </a:lnTo>
                  <a:lnTo>
                    <a:pt x="22210" y="12914"/>
                  </a:lnTo>
                  <a:lnTo>
                    <a:pt x="22352" y="13431"/>
                  </a:lnTo>
                  <a:lnTo>
                    <a:pt x="22531" y="14503"/>
                  </a:lnTo>
                  <a:lnTo>
                    <a:pt x="22602" y="15584"/>
                  </a:lnTo>
                  <a:lnTo>
                    <a:pt x="22602" y="16673"/>
                  </a:lnTo>
                  <a:lnTo>
                    <a:pt x="22585" y="17218"/>
                  </a:lnTo>
                  <a:lnTo>
                    <a:pt x="22513" y="18209"/>
                  </a:lnTo>
                  <a:lnTo>
                    <a:pt x="22263" y="20183"/>
                  </a:lnTo>
                  <a:lnTo>
                    <a:pt x="22111" y="21174"/>
                  </a:lnTo>
                  <a:lnTo>
                    <a:pt x="21665" y="20450"/>
                  </a:lnTo>
                  <a:lnTo>
                    <a:pt x="21218" y="19727"/>
                  </a:lnTo>
                  <a:lnTo>
                    <a:pt x="20191" y="18111"/>
                  </a:lnTo>
                  <a:lnTo>
                    <a:pt x="19665" y="17307"/>
                  </a:lnTo>
                  <a:lnTo>
                    <a:pt x="18432" y="15450"/>
                  </a:lnTo>
                  <a:lnTo>
                    <a:pt x="17155" y="13628"/>
                  </a:lnTo>
                  <a:lnTo>
                    <a:pt x="17128" y="13512"/>
                  </a:lnTo>
                  <a:lnTo>
                    <a:pt x="17075" y="12530"/>
                  </a:lnTo>
                  <a:lnTo>
                    <a:pt x="16977" y="11110"/>
                  </a:lnTo>
                  <a:lnTo>
                    <a:pt x="16878" y="10154"/>
                  </a:lnTo>
                  <a:lnTo>
                    <a:pt x="16798" y="9672"/>
                  </a:lnTo>
                  <a:lnTo>
                    <a:pt x="16709" y="9172"/>
                  </a:lnTo>
                  <a:lnTo>
                    <a:pt x="16494" y="8199"/>
                  </a:lnTo>
                  <a:lnTo>
                    <a:pt x="16218" y="7243"/>
                  </a:lnTo>
                  <a:lnTo>
                    <a:pt x="15869" y="6314"/>
                  </a:lnTo>
                  <a:lnTo>
                    <a:pt x="15655" y="5868"/>
                  </a:lnTo>
                  <a:lnTo>
                    <a:pt x="15655" y="5868"/>
                  </a:lnTo>
                  <a:lnTo>
                    <a:pt x="15860" y="6323"/>
                  </a:lnTo>
                  <a:lnTo>
                    <a:pt x="16182" y="7261"/>
                  </a:lnTo>
                  <a:lnTo>
                    <a:pt x="16423" y="8216"/>
                  </a:lnTo>
                  <a:lnTo>
                    <a:pt x="16610" y="9199"/>
                  </a:lnTo>
                  <a:lnTo>
                    <a:pt x="16682" y="9681"/>
                  </a:lnTo>
                  <a:lnTo>
                    <a:pt x="16798" y="10601"/>
                  </a:lnTo>
                  <a:lnTo>
                    <a:pt x="16932" y="12440"/>
                  </a:lnTo>
                  <a:lnTo>
                    <a:pt x="16968" y="13360"/>
                  </a:lnTo>
                  <a:lnTo>
                    <a:pt x="15619" y="11494"/>
                  </a:lnTo>
                  <a:lnTo>
                    <a:pt x="12521" y="7341"/>
                  </a:lnTo>
                  <a:lnTo>
                    <a:pt x="11163" y="5484"/>
                  </a:lnTo>
                  <a:lnTo>
                    <a:pt x="13164" y="8243"/>
                  </a:lnTo>
                  <a:lnTo>
                    <a:pt x="16334" y="12753"/>
                  </a:lnTo>
                  <a:lnTo>
                    <a:pt x="18334" y="15709"/>
                  </a:lnTo>
                  <a:lnTo>
                    <a:pt x="19227" y="17111"/>
                  </a:lnTo>
                  <a:lnTo>
                    <a:pt x="18254" y="16664"/>
                  </a:lnTo>
                  <a:lnTo>
                    <a:pt x="16325" y="15726"/>
                  </a:lnTo>
                  <a:lnTo>
                    <a:pt x="15378" y="15226"/>
                  </a:lnTo>
                  <a:lnTo>
                    <a:pt x="14851" y="14941"/>
                  </a:lnTo>
                  <a:lnTo>
                    <a:pt x="13815" y="14342"/>
                  </a:lnTo>
                  <a:lnTo>
                    <a:pt x="12806" y="13699"/>
                  </a:lnTo>
                  <a:lnTo>
                    <a:pt x="11833" y="13003"/>
                  </a:lnTo>
                  <a:lnTo>
                    <a:pt x="11369" y="12619"/>
                  </a:lnTo>
                  <a:lnTo>
                    <a:pt x="11824" y="13012"/>
                  </a:lnTo>
                  <a:lnTo>
                    <a:pt x="12780" y="13735"/>
                  </a:lnTo>
                  <a:lnTo>
                    <a:pt x="13780" y="14405"/>
                  </a:lnTo>
                  <a:lnTo>
                    <a:pt x="14798" y="15039"/>
                  </a:lnTo>
                  <a:lnTo>
                    <a:pt x="15325" y="15334"/>
                  </a:lnTo>
                  <a:lnTo>
                    <a:pt x="16334" y="15896"/>
                  </a:lnTo>
                  <a:lnTo>
                    <a:pt x="18370" y="16914"/>
                  </a:lnTo>
                  <a:lnTo>
                    <a:pt x="19406" y="17414"/>
                  </a:lnTo>
                  <a:lnTo>
                    <a:pt x="20191" y="18647"/>
                  </a:lnTo>
                  <a:lnTo>
                    <a:pt x="20950" y="19897"/>
                  </a:lnTo>
                  <a:lnTo>
                    <a:pt x="21674" y="21102"/>
                  </a:lnTo>
                  <a:lnTo>
                    <a:pt x="23067" y="23549"/>
                  </a:lnTo>
                  <a:lnTo>
                    <a:pt x="23754" y="24773"/>
                  </a:lnTo>
                  <a:lnTo>
                    <a:pt x="23219" y="24567"/>
                  </a:lnTo>
                  <a:lnTo>
                    <a:pt x="22156" y="24094"/>
                  </a:lnTo>
                  <a:lnTo>
                    <a:pt x="20602" y="23308"/>
                  </a:lnTo>
                  <a:lnTo>
                    <a:pt x="19593" y="22728"/>
                  </a:lnTo>
                  <a:lnTo>
                    <a:pt x="18504" y="22076"/>
                  </a:lnTo>
                  <a:lnTo>
                    <a:pt x="16378" y="20683"/>
                  </a:lnTo>
                  <a:lnTo>
                    <a:pt x="15325" y="19968"/>
                  </a:lnTo>
                  <a:lnTo>
                    <a:pt x="16360" y="20709"/>
                  </a:lnTo>
                  <a:lnTo>
                    <a:pt x="18459" y="22147"/>
                  </a:lnTo>
                  <a:lnTo>
                    <a:pt x="19531" y="22835"/>
                  </a:lnTo>
                  <a:lnTo>
                    <a:pt x="20057" y="23156"/>
                  </a:lnTo>
                  <a:lnTo>
                    <a:pt x="21129" y="23772"/>
                  </a:lnTo>
                  <a:lnTo>
                    <a:pt x="22227" y="24353"/>
                  </a:lnTo>
                  <a:lnTo>
                    <a:pt x="23362" y="24871"/>
                  </a:lnTo>
                  <a:lnTo>
                    <a:pt x="23933" y="25103"/>
                  </a:lnTo>
                  <a:lnTo>
                    <a:pt x="25353" y="27755"/>
                  </a:lnTo>
                  <a:lnTo>
                    <a:pt x="28469" y="33765"/>
                  </a:lnTo>
                  <a:lnTo>
                    <a:pt x="28934" y="34658"/>
                  </a:lnTo>
                  <a:lnTo>
                    <a:pt x="28532" y="34622"/>
                  </a:lnTo>
                  <a:lnTo>
                    <a:pt x="27862" y="34542"/>
                  </a:lnTo>
                  <a:lnTo>
                    <a:pt x="26925" y="34399"/>
                  </a:lnTo>
                  <a:lnTo>
                    <a:pt x="25996" y="34229"/>
                  </a:lnTo>
                  <a:lnTo>
                    <a:pt x="24121" y="33863"/>
                  </a:lnTo>
                  <a:lnTo>
                    <a:pt x="22263" y="33461"/>
                  </a:lnTo>
                  <a:lnTo>
                    <a:pt x="20638" y="33104"/>
                  </a:lnTo>
                  <a:lnTo>
                    <a:pt x="19013" y="32729"/>
                  </a:lnTo>
                  <a:lnTo>
                    <a:pt x="18191" y="31738"/>
                  </a:lnTo>
                  <a:lnTo>
                    <a:pt x="16530" y="29764"/>
                  </a:lnTo>
                  <a:lnTo>
                    <a:pt x="15673" y="28800"/>
                  </a:lnTo>
                  <a:lnTo>
                    <a:pt x="14807" y="27844"/>
                  </a:lnTo>
                  <a:lnTo>
                    <a:pt x="13449" y="26460"/>
                  </a:lnTo>
                  <a:lnTo>
                    <a:pt x="12503" y="25567"/>
                  </a:lnTo>
                  <a:lnTo>
                    <a:pt x="12020" y="25148"/>
                  </a:lnTo>
                  <a:lnTo>
                    <a:pt x="12494" y="25585"/>
                  </a:lnTo>
                  <a:lnTo>
                    <a:pt x="13414" y="26487"/>
                  </a:lnTo>
                  <a:lnTo>
                    <a:pt x="14735" y="27907"/>
                  </a:lnTo>
                  <a:lnTo>
                    <a:pt x="15584" y="28880"/>
                  </a:lnTo>
                  <a:lnTo>
                    <a:pt x="16360" y="29809"/>
                  </a:lnTo>
                  <a:lnTo>
                    <a:pt x="17887" y="31693"/>
                  </a:lnTo>
                  <a:lnTo>
                    <a:pt x="18638" y="32649"/>
                  </a:lnTo>
                  <a:lnTo>
                    <a:pt x="16736" y="32211"/>
                  </a:lnTo>
                  <a:lnTo>
                    <a:pt x="14833" y="31765"/>
                  </a:lnTo>
                  <a:lnTo>
                    <a:pt x="10172" y="30657"/>
                  </a:lnTo>
                  <a:lnTo>
                    <a:pt x="9529" y="29925"/>
                  </a:lnTo>
                  <a:lnTo>
                    <a:pt x="8207" y="28470"/>
                  </a:lnTo>
                  <a:lnTo>
                    <a:pt x="7529" y="27764"/>
                  </a:lnTo>
                  <a:lnTo>
                    <a:pt x="6823" y="27059"/>
                  </a:lnTo>
                  <a:lnTo>
                    <a:pt x="5725" y="26058"/>
                  </a:lnTo>
                  <a:lnTo>
                    <a:pt x="4957" y="25424"/>
                  </a:lnTo>
                  <a:lnTo>
                    <a:pt x="4555" y="25130"/>
                  </a:lnTo>
                  <a:lnTo>
                    <a:pt x="4948" y="25442"/>
                  </a:lnTo>
                  <a:lnTo>
                    <a:pt x="5689" y="26094"/>
                  </a:lnTo>
                  <a:lnTo>
                    <a:pt x="6761" y="27130"/>
                  </a:lnTo>
                  <a:lnTo>
                    <a:pt x="7439" y="27853"/>
                  </a:lnTo>
                  <a:lnTo>
                    <a:pt x="8047" y="28514"/>
                  </a:lnTo>
                  <a:lnTo>
                    <a:pt x="9208" y="29872"/>
                  </a:lnTo>
                  <a:lnTo>
                    <a:pt x="9788" y="30559"/>
                  </a:lnTo>
                  <a:lnTo>
                    <a:pt x="1" y="28228"/>
                  </a:lnTo>
                  <a:lnTo>
                    <a:pt x="1" y="28228"/>
                  </a:lnTo>
                  <a:lnTo>
                    <a:pt x="10065" y="30845"/>
                  </a:lnTo>
                  <a:lnTo>
                    <a:pt x="12512" y="31479"/>
                  </a:lnTo>
                  <a:lnTo>
                    <a:pt x="11529" y="31934"/>
                  </a:lnTo>
                  <a:lnTo>
                    <a:pt x="9547" y="32801"/>
                  </a:lnTo>
                  <a:lnTo>
                    <a:pt x="8538" y="33202"/>
                  </a:lnTo>
                  <a:lnTo>
                    <a:pt x="8002" y="33408"/>
                  </a:lnTo>
                  <a:lnTo>
                    <a:pt x="6913" y="33792"/>
                  </a:lnTo>
                  <a:lnTo>
                    <a:pt x="5805" y="34122"/>
                  </a:lnTo>
                  <a:lnTo>
                    <a:pt x="4689" y="34399"/>
                  </a:lnTo>
                  <a:lnTo>
                    <a:pt x="4117" y="34515"/>
                  </a:lnTo>
                  <a:lnTo>
                    <a:pt x="4117" y="34515"/>
                  </a:lnTo>
                  <a:lnTo>
                    <a:pt x="4689" y="34417"/>
                  </a:lnTo>
                  <a:lnTo>
                    <a:pt x="5814" y="34167"/>
                  </a:lnTo>
                  <a:lnTo>
                    <a:pt x="6930" y="33863"/>
                  </a:lnTo>
                  <a:lnTo>
                    <a:pt x="8029" y="33506"/>
                  </a:lnTo>
                  <a:lnTo>
                    <a:pt x="8574" y="33310"/>
                  </a:lnTo>
                  <a:lnTo>
                    <a:pt x="9663" y="32917"/>
                  </a:lnTo>
                  <a:lnTo>
                    <a:pt x="11806" y="32033"/>
                  </a:lnTo>
                  <a:lnTo>
                    <a:pt x="12869" y="31577"/>
                  </a:lnTo>
                  <a:lnTo>
                    <a:pt x="14753" y="32068"/>
                  </a:lnTo>
                  <a:lnTo>
                    <a:pt x="17950" y="32872"/>
                  </a:lnTo>
                  <a:lnTo>
                    <a:pt x="21156" y="33667"/>
                  </a:lnTo>
                  <a:lnTo>
                    <a:pt x="20075" y="34274"/>
                  </a:lnTo>
                  <a:lnTo>
                    <a:pt x="17905" y="35462"/>
                  </a:lnTo>
                  <a:lnTo>
                    <a:pt x="16789" y="36015"/>
                  </a:lnTo>
                  <a:lnTo>
                    <a:pt x="16173" y="36310"/>
                  </a:lnTo>
                  <a:lnTo>
                    <a:pt x="14932" y="36864"/>
                  </a:lnTo>
                  <a:lnTo>
                    <a:pt x="13664" y="37373"/>
                  </a:lnTo>
                  <a:lnTo>
                    <a:pt x="12369" y="37819"/>
                  </a:lnTo>
                  <a:lnTo>
                    <a:pt x="11717" y="38007"/>
                  </a:lnTo>
                  <a:lnTo>
                    <a:pt x="11717" y="38007"/>
                  </a:lnTo>
                  <a:lnTo>
                    <a:pt x="12378" y="37828"/>
                  </a:lnTo>
                  <a:lnTo>
                    <a:pt x="13673" y="37417"/>
                  </a:lnTo>
                  <a:lnTo>
                    <a:pt x="14958" y="36935"/>
                  </a:lnTo>
                  <a:lnTo>
                    <a:pt x="16218" y="36399"/>
                  </a:lnTo>
                  <a:lnTo>
                    <a:pt x="16843" y="36122"/>
                  </a:lnTo>
                  <a:lnTo>
                    <a:pt x="18021" y="35560"/>
                  </a:lnTo>
                  <a:lnTo>
                    <a:pt x="20334" y="34363"/>
                  </a:lnTo>
                  <a:lnTo>
                    <a:pt x="21486" y="33747"/>
                  </a:lnTo>
                  <a:lnTo>
                    <a:pt x="21817" y="33827"/>
                  </a:lnTo>
                  <a:lnTo>
                    <a:pt x="22156" y="33908"/>
                  </a:lnTo>
                  <a:lnTo>
                    <a:pt x="24013" y="34345"/>
                  </a:lnTo>
                  <a:lnTo>
                    <a:pt x="25880" y="34747"/>
                  </a:lnTo>
                  <a:lnTo>
                    <a:pt x="26817" y="34944"/>
                  </a:lnTo>
                  <a:lnTo>
                    <a:pt x="27764" y="35113"/>
                  </a:lnTo>
                  <a:lnTo>
                    <a:pt x="28541" y="35212"/>
                  </a:lnTo>
                  <a:lnTo>
                    <a:pt x="29130" y="35265"/>
                  </a:lnTo>
                  <a:lnTo>
                    <a:pt x="28612" y="35658"/>
                  </a:lnTo>
                  <a:lnTo>
                    <a:pt x="27505" y="36346"/>
                  </a:lnTo>
                  <a:lnTo>
                    <a:pt x="26344" y="36953"/>
                  </a:lnTo>
                  <a:lnTo>
                    <a:pt x="25139" y="37480"/>
                  </a:lnTo>
                  <a:lnTo>
                    <a:pt x="24522" y="37721"/>
                  </a:lnTo>
                  <a:lnTo>
                    <a:pt x="23094" y="38257"/>
                  </a:lnTo>
                  <a:lnTo>
                    <a:pt x="20200" y="39284"/>
                  </a:lnTo>
                  <a:lnTo>
                    <a:pt x="18763" y="39837"/>
                  </a:lnTo>
                  <a:lnTo>
                    <a:pt x="18084" y="40114"/>
                  </a:lnTo>
                  <a:lnTo>
                    <a:pt x="16736" y="40695"/>
                  </a:lnTo>
                  <a:lnTo>
                    <a:pt x="16075" y="41007"/>
                  </a:lnTo>
                  <a:lnTo>
                    <a:pt x="15182" y="41061"/>
                  </a:lnTo>
                  <a:lnTo>
                    <a:pt x="13414" y="41195"/>
                  </a:lnTo>
                  <a:lnTo>
                    <a:pt x="12529" y="41284"/>
                  </a:lnTo>
                  <a:lnTo>
                    <a:pt x="11645" y="41391"/>
                  </a:lnTo>
                  <a:lnTo>
                    <a:pt x="9868" y="41695"/>
                  </a:lnTo>
                  <a:lnTo>
                    <a:pt x="8993" y="41918"/>
                  </a:lnTo>
                  <a:lnTo>
                    <a:pt x="9877" y="41730"/>
                  </a:lnTo>
                  <a:lnTo>
                    <a:pt x="11645" y="41480"/>
                  </a:lnTo>
                  <a:lnTo>
                    <a:pt x="12538" y="41409"/>
                  </a:lnTo>
                  <a:lnTo>
                    <a:pt x="14048" y="41311"/>
                  </a:lnTo>
                  <a:lnTo>
                    <a:pt x="15548" y="41257"/>
                  </a:lnTo>
                  <a:lnTo>
                    <a:pt x="15548" y="41257"/>
                  </a:lnTo>
                  <a:lnTo>
                    <a:pt x="14958" y="41561"/>
                  </a:lnTo>
                  <a:lnTo>
                    <a:pt x="13780" y="42186"/>
                  </a:lnTo>
                  <a:lnTo>
                    <a:pt x="13208" y="42516"/>
                  </a:lnTo>
                  <a:lnTo>
                    <a:pt x="12815" y="42757"/>
                  </a:lnTo>
                  <a:lnTo>
                    <a:pt x="11967" y="43311"/>
                  </a:lnTo>
                  <a:lnTo>
                    <a:pt x="10672" y="44249"/>
                  </a:lnTo>
                  <a:lnTo>
                    <a:pt x="8475" y="45981"/>
                  </a:lnTo>
                  <a:lnTo>
                    <a:pt x="8100" y="46303"/>
                  </a:lnTo>
                  <a:lnTo>
                    <a:pt x="8100" y="46303"/>
                  </a:lnTo>
                  <a:lnTo>
                    <a:pt x="9788" y="45008"/>
                  </a:lnTo>
                  <a:lnTo>
                    <a:pt x="11529" y="43749"/>
                  </a:lnTo>
                  <a:lnTo>
                    <a:pt x="12646" y="43034"/>
                  </a:lnTo>
                  <a:lnTo>
                    <a:pt x="13289" y="42668"/>
                  </a:lnTo>
                  <a:lnTo>
                    <a:pt x="13958" y="42293"/>
                  </a:lnTo>
                  <a:lnTo>
                    <a:pt x="15333" y="41605"/>
                  </a:lnTo>
                  <a:lnTo>
                    <a:pt x="16727" y="40971"/>
                  </a:lnTo>
                  <a:lnTo>
                    <a:pt x="18146" y="40400"/>
                  </a:lnTo>
                  <a:lnTo>
                    <a:pt x="18870" y="40132"/>
                  </a:lnTo>
                  <a:lnTo>
                    <a:pt x="19022" y="40078"/>
                  </a:lnTo>
                  <a:lnTo>
                    <a:pt x="19182" y="40016"/>
                  </a:lnTo>
                  <a:lnTo>
                    <a:pt x="18700" y="40909"/>
                  </a:lnTo>
                  <a:lnTo>
                    <a:pt x="17709" y="42668"/>
                  </a:lnTo>
                  <a:lnTo>
                    <a:pt x="17182" y="43525"/>
                  </a:lnTo>
                  <a:lnTo>
                    <a:pt x="16602" y="44454"/>
                  </a:lnTo>
                  <a:lnTo>
                    <a:pt x="15646" y="45794"/>
                  </a:lnTo>
                  <a:lnTo>
                    <a:pt x="14958" y="46642"/>
                  </a:lnTo>
                  <a:lnTo>
                    <a:pt x="14592" y="47053"/>
                  </a:lnTo>
                  <a:lnTo>
                    <a:pt x="14967" y="46651"/>
                  </a:lnTo>
                  <a:lnTo>
                    <a:pt x="15682" y="45820"/>
                  </a:lnTo>
                  <a:lnTo>
                    <a:pt x="16673" y="44499"/>
                  </a:lnTo>
                  <a:lnTo>
                    <a:pt x="17280" y="43588"/>
                  </a:lnTo>
                  <a:lnTo>
                    <a:pt x="17870" y="42686"/>
                  </a:lnTo>
                  <a:lnTo>
                    <a:pt x="18977" y="40837"/>
                  </a:lnTo>
                  <a:lnTo>
                    <a:pt x="19504" y="39900"/>
                  </a:lnTo>
                  <a:lnTo>
                    <a:pt x="22085" y="39025"/>
                  </a:lnTo>
                  <a:lnTo>
                    <a:pt x="24674" y="38141"/>
                  </a:lnTo>
                  <a:lnTo>
                    <a:pt x="25210" y="37944"/>
                  </a:lnTo>
                  <a:lnTo>
                    <a:pt x="26291" y="37516"/>
                  </a:lnTo>
                  <a:lnTo>
                    <a:pt x="27344" y="37024"/>
                  </a:lnTo>
                  <a:lnTo>
                    <a:pt x="28380" y="36462"/>
                  </a:lnTo>
                  <a:lnTo>
                    <a:pt x="28871" y="36140"/>
                  </a:lnTo>
                  <a:lnTo>
                    <a:pt x="28166" y="37257"/>
                  </a:lnTo>
                  <a:lnTo>
                    <a:pt x="27478" y="38382"/>
                  </a:lnTo>
                  <a:lnTo>
                    <a:pt x="26683" y="39293"/>
                  </a:lnTo>
                  <a:lnTo>
                    <a:pt x="25862" y="40168"/>
                  </a:lnTo>
                  <a:lnTo>
                    <a:pt x="25406" y="40614"/>
                  </a:lnTo>
                  <a:lnTo>
                    <a:pt x="24460" y="41454"/>
                  </a:lnTo>
                  <a:lnTo>
                    <a:pt x="23951" y="41829"/>
                  </a:lnTo>
                  <a:lnTo>
                    <a:pt x="24478" y="41472"/>
                  </a:lnTo>
                  <a:lnTo>
                    <a:pt x="25469" y="40677"/>
                  </a:lnTo>
                  <a:lnTo>
                    <a:pt x="25942" y="40248"/>
                  </a:lnTo>
                  <a:lnTo>
                    <a:pt x="26469" y="39748"/>
                  </a:lnTo>
                  <a:lnTo>
                    <a:pt x="26987" y="39221"/>
                  </a:lnTo>
                  <a:lnTo>
                    <a:pt x="26496" y="40096"/>
                  </a:lnTo>
                  <a:lnTo>
                    <a:pt x="26041" y="40998"/>
                  </a:lnTo>
                  <a:lnTo>
                    <a:pt x="25683" y="41739"/>
                  </a:lnTo>
                  <a:lnTo>
                    <a:pt x="25219" y="42882"/>
                  </a:lnTo>
                  <a:lnTo>
                    <a:pt x="24951" y="43668"/>
                  </a:lnTo>
                  <a:lnTo>
                    <a:pt x="24835" y="44061"/>
                  </a:lnTo>
                  <a:lnTo>
                    <a:pt x="24728" y="44490"/>
                  </a:lnTo>
                  <a:lnTo>
                    <a:pt x="24576" y="45552"/>
                  </a:lnTo>
                  <a:lnTo>
                    <a:pt x="24442" y="47026"/>
                  </a:lnTo>
                  <a:lnTo>
                    <a:pt x="24433" y="47303"/>
                  </a:lnTo>
                  <a:lnTo>
                    <a:pt x="24505" y="46419"/>
                  </a:lnTo>
                  <a:lnTo>
                    <a:pt x="24683" y="45240"/>
                  </a:lnTo>
                  <a:lnTo>
                    <a:pt x="24853" y="44481"/>
                  </a:lnTo>
                  <a:lnTo>
                    <a:pt x="24969" y="44097"/>
                  </a:lnTo>
                  <a:lnTo>
                    <a:pt x="25103" y="43713"/>
                  </a:lnTo>
                  <a:lnTo>
                    <a:pt x="25389" y="42945"/>
                  </a:lnTo>
                  <a:lnTo>
                    <a:pt x="25889" y="41829"/>
                  </a:lnTo>
                  <a:lnTo>
                    <a:pt x="26264" y="41105"/>
                  </a:lnTo>
                  <a:lnTo>
                    <a:pt x="26639" y="40409"/>
                  </a:lnTo>
                  <a:lnTo>
                    <a:pt x="27451" y="39060"/>
                  </a:lnTo>
                  <a:lnTo>
                    <a:pt x="28755" y="37078"/>
                  </a:lnTo>
                  <a:lnTo>
                    <a:pt x="29657" y="35774"/>
                  </a:lnTo>
                  <a:lnTo>
                    <a:pt x="30041" y="36337"/>
                  </a:lnTo>
                  <a:lnTo>
                    <a:pt x="30845" y="37453"/>
                  </a:lnTo>
                  <a:lnTo>
                    <a:pt x="31282" y="37998"/>
                  </a:lnTo>
                  <a:lnTo>
                    <a:pt x="31675" y="38453"/>
                  </a:lnTo>
                  <a:lnTo>
                    <a:pt x="32488" y="39319"/>
                  </a:lnTo>
                  <a:lnTo>
                    <a:pt x="33765" y="40561"/>
                  </a:lnTo>
                  <a:lnTo>
                    <a:pt x="34622" y="41364"/>
                  </a:lnTo>
                  <a:lnTo>
                    <a:pt x="35480" y="42159"/>
                  </a:lnTo>
                  <a:lnTo>
                    <a:pt x="37158" y="43775"/>
                  </a:lnTo>
                  <a:lnTo>
                    <a:pt x="38355" y="45026"/>
                  </a:lnTo>
                  <a:lnTo>
                    <a:pt x="39114" y="45892"/>
                  </a:lnTo>
                  <a:lnTo>
                    <a:pt x="39837" y="46776"/>
                  </a:lnTo>
                  <a:lnTo>
                    <a:pt x="40507" y="47705"/>
                  </a:lnTo>
                  <a:lnTo>
                    <a:pt x="40820" y="48178"/>
                  </a:lnTo>
                  <a:lnTo>
                    <a:pt x="42025" y="47330"/>
                  </a:lnTo>
                  <a:lnTo>
                    <a:pt x="41668" y="46829"/>
                  </a:lnTo>
                  <a:lnTo>
                    <a:pt x="40918" y="45883"/>
                  </a:lnTo>
                  <a:lnTo>
                    <a:pt x="40123" y="44972"/>
                  </a:lnTo>
                  <a:lnTo>
                    <a:pt x="39293" y="44106"/>
                  </a:lnTo>
                  <a:lnTo>
                    <a:pt x="38864" y="43686"/>
                  </a:lnTo>
                  <a:lnTo>
                    <a:pt x="38007" y="42865"/>
                  </a:lnTo>
                  <a:lnTo>
                    <a:pt x="36247" y="41293"/>
                  </a:lnTo>
                  <a:lnTo>
                    <a:pt x="35354" y="40525"/>
                  </a:lnTo>
                  <a:lnTo>
                    <a:pt x="34461" y="39766"/>
                  </a:lnTo>
                  <a:lnTo>
                    <a:pt x="33158" y="38614"/>
                  </a:lnTo>
                  <a:lnTo>
                    <a:pt x="32327" y="37819"/>
                  </a:lnTo>
                  <a:lnTo>
                    <a:pt x="31934" y="37399"/>
                  </a:lnTo>
                  <a:lnTo>
                    <a:pt x="31497" y="36908"/>
                  </a:lnTo>
                  <a:lnTo>
                    <a:pt x="30657" y="35872"/>
                  </a:lnTo>
                  <a:lnTo>
                    <a:pt x="30264" y="35328"/>
                  </a:lnTo>
                  <a:lnTo>
                    <a:pt x="31122" y="35078"/>
                  </a:lnTo>
                  <a:lnTo>
                    <a:pt x="32845" y="34613"/>
                  </a:lnTo>
                  <a:lnTo>
                    <a:pt x="34578" y="34220"/>
                  </a:lnTo>
                  <a:lnTo>
                    <a:pt x="36337" y="33908"/>
                  </a:lnTo>
                  <a:lnTo>
                    <a:pt x="37212" y="33792"/>
                  </a:lnTo>
                  <a:lnTo>
                    <a:pt x="38123" y="33685"/>
                  </a:lnTo>
                  <a:lnTo>
                    <a:pt x="39944" y="33569"/>
                  </a:lnTo>
                  <a:lnTo>
                    <a:pt x="40855" y="33569"/>
                  </a:lnTo>
                  <a:lnTo>
                    <a:pt x="41284" y="33586"/>
                  </a:lnTo>
                  <a:lnTo>
                    <a:pt x="42061" y="33658"/>
                  </a:lnTo>
                  <a:lnTo>
                    <a:pt x="43275" y="33854"/>
                  </a:lnTo>
                  <a:lnTo>
                    <a:pt x="44436" y="34078"/>
                  </a:lnTo>
                  <a:lnTo>
                    <a:pt x="44142" y="34006"/>
                  </a:lnTo>
                  <a:lnTo>
                    <a:pt x="42525" y="33667"/>
                  </a:lnTo>
                  <a:lnTo>
                    <a:pt x="41346" y="33470"/>
                  </a:lnTo>
                  <a:lnTo>
                    <a:pt x="40855" y="33435"/>
                  </a:lnTo>
                  <a:lnTo>
                    <a:pt x="39944" y="33399"/>
                  </a:lnTo>
                  <a:lnTo>
                    <a:pt x="38114" y="33452"/>
                  </a:lnTo>
                  <a:lnTo>
                    <a:pt x="37194" y="33533"/>
                  </a:lnTo>
                  <a:lnTo>
                    <a:pt x="36087" y="33658"/>
                  </a:lnTo>
                  <a:lnTo>
                    <a:pt x="34979" y="33827"/>
                  </a:lnTo>
                  <a:lnTo>
                    <a:pt x="36024" y="33292"/>
                  </a:lnTo>
                  <a:lnTo>
                    <a:pt x="37051" y="32720"/>
                  </a:lnTo>
                  <a:lnTo>
                    <a:pt x="37703" y="32327"/>
                  </a:lnTo>
                  <a:lnTo>
                    <a:pt x="38667" y="31684"/>
                  </a:lnTo>
                  <a:lnTo>
                    <a:pt x="39275" y="31220"/>
                  </a:lnTo>
                  <a:lnTo>
                    <a:pt x="39569" y="30970"/>
                  </a:lnTo>
                  <a:lnTo>
                    <a:pt x="39266" y="31211"/>
                  </a:lnTo>
                  <a:lnTo>
                    <a:pt x="38641" y="31649"/>
                  </a:lnTo>
                  <a:lnTo>
                    <a:pt x="37667" y="32256"/>
                  </a:lnTo>
                  <a:lnTo>
                    <a:pt x="36989" y="32613"/>
                  </a:lnTo>
                  <a:lnTo>
                    <a:pt x="36310" y="32970"/>
                  </a:lnTo>
                  <a:lnTo>
                    <a:pt x="34935" y="33622"/>
                  </a:lnTo>
                  <a:lnTo>
                    <a:pt x="34247" y="33935"/>
                  </a:lnTo>
                  <a:lnTo>
                    <a:pt x="33158" y="34158"/>
                  </a:lnTo>
                  <a:lnTo>
                    <a:pt x="30997" y="34649"/>
                  </a:lnTo>
                  <a:lnTo>
                    <a:pt x="30997" y="34649"/>
                  </a:lnTo>
                  <a:lnTo>
                    <a:pt x="31479" y="34310"/>
                  </a:lnTo>
                  <a:lnTo>
                    <a:pt x="32372" y="33560"/>
                  </a:lnTo>
                  <a:lnTo>
                    <a:pt x="32801" y="33167"/>
                  </a:lnTo>
                  <a:lnTo>
                    <a:pt x="33399" y="32568"/>
                  </a:lnTo>
                  <a:lnTo>
                    <a:pt x="34533" y="31327"/>
                  </a:lnTo>
                  <a:lnTo>
                    <a:pt x="35078" y="30684"/>
                  </a:lnTo>
                  <a:lnTo>
                    <a:pt x="35997" y="29568"/>
                  </a:lnTo>
                  <a:lnTo>
                    <a:pt x="37783" y="27318"/>
                  </a:lnTo>
                  <a:lnTo>
                    <a:pt x="38667" y="26183"/>
                  </a:lnTo>
                  <a:lnTo>
                    <a:pt x="38703" y="26157"/>
                  </a:lnTo>
                  <a:lnTo>
                    <a:pt x="38739" y="26121"/>
                  </a:lnTo>
                  <a:lnTo>
                    <a:pt x="39686" y="25933"/>
                  </a:lnTo>
                  <a:lnTo>
                    <a:pt x="41570" y="25523"/>
                  </a:lnTo>
                  <a:lnTo>
                    <a:pt x="42507" y="25290"/>
                  </a:lnTo>
                  <a:lnTo>
                    <a:pt x="43463" y="25023"/>
                  </a:lnTo>
                  <a:lnTo>
                    <a:pt x="44865" y="24558"/>
                  </a:lnTo>
                  <a:lnTo>
                    <a:pt x="45785" y="24192"/>
                  </a:lnTo>
                  <a:lnTo>
                    <a:pt x="46240" y="23987"/>
                  </a:lnTo>
                  <a:lnTo>
                    <a:pt x="45785" y="24174"/>
                  </a:lnTo>
                  <a:lnTo>
                    <a:pt x="44856" y="24514"/>
                  </a:lnTo>
                  <a:lnTo>
                    <a:pt x="43436" y="24942"/>
                  </a:lnTo>
                  <a:lnTo>
                    <a:pt x="42481" y="25174"/>
                  </a:lnTo>
                  <a:lnTo>
                    <a:pt x="41597" y="25371"/>
                  </a:lnTo>
                  <a:lnTo>
                    <a:pt x="39828" y="25710"/>
                  </a:lnTo>
                  <a:lnTo>
                    <a:pt x="38935" y="25862"/>
                  </a:lnTo>
                  <a:lnTo>
                    <a:pt x="39096" y="25648"/>
                  </a:lnTo>
                  <a:lnTo>
                    <a:pt x="39257" y="25451"/>
                  </a:lnTo>
                  <a:lnTo>
                    <a:pt x="41025" y="23299"/>
                  </a:lnTo>
                  <a:lnTo>
                    <a:pt x="41927" y="22227"/>
                  </a:lnTo>
                  <a:lnTo>
                    <a:pt x="42338" y="21754"/>
                  </a:lnTo>
                  <a:lnTo>
                    <a:pt x="43168" y="20817"/>
                  </a:lnTo>
                  <a:lnTo>
                    <a:pt x="43615" y="20379"/>
                  </a:lnTo>
                  <a:lnTo>
                    <a:pt x="43927" y="20093"/>
                  </a:lnTo>
                  <a:lnTo>
                    <a:pt x="44570" y="19548"/>
                  </a:lnTo>
                  <a:lnTo>
                    <a:pt x="45570" y="18789"/>
                  </a:lnTo>
                  <a:lnTo>
                    <a:pt x="46919" y="17923"/>
                  </a:lnTo>
                  <a:lnTo>
                    <a:pt x="48214" y="17200"/>
                  </a:lnTo>
                  <a:lnTo>
                    <a:pt x="49928" y="1636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0910" y="15941"/>
                  </a:lnTo>
                  <a:lnTo>
                    <a:pt x="49714" y="16396"/>
                  </a:lnTo>
                  <a:lnTo>
                    <a:pt x="48544" y="16923"/>
                  </a:lnTo>
                  <a:lnTo>
                    <a:pt x="47428" y="17504"/>
                  </a:lnTo>
                  <a:lnTo>
                    <a:pt x="46374" y="18111"/>
                  </a:lnTo>
                  <a:lnTo>
                    <a:pt x="45410" y="18736"/>
                  </a:lnTo>
                  <a:lnTo>
                    <a:pt x="44552" y="19361"/>
                  </a:lnTo>
                  <a:lnTo>
                    <a:pt x="43820" y="19977"/>
                  </a:lnTo>
                  <a:lnTo>
                    <a:pt x="43508" y="20272"/>
                  </a:lnTo>
                  <a:lnTo>
                    <a:pt x="42766" y="21031"/>
                  </a:lnTo>
                  <a:lnTo>
                    <a:pt x="42043" y="21808"/>
                  </a:lnTo>
                  <a:lnTo>
                    <a:pt x="42222" y="21102"/>
                  </a:lnTo>
                  <a:lnTo>
                    <a:pt x="42623" y="19700"/>
                  </a:lnTo>
                  <a:lnTo>
                    <a:pt x="42838" y="19004"/>
                  </a:lnTo>
                  <a:lnTo>
                    <a:pt x="43106" y="18200"/>
                  </a:lnTo>
                  <a:lnTo>
                    <a:pt x="43579" y="17021"/>
                  </a:lnTo>
                  <a:lnTo>
                    <a:pt x="43936" y="16253"/>
                  </a:lnTo>
                  <a:lnTo>
                    <a:pt x="44133" y="15878"/>
                  </a:lnTo>
                  <a:lnTo>
                    <a:pt x="43918" y="16244"/>
                  </a:lnTo>
                  <a:lnTo>
                    <a:pt x="43534" y="17003"/>
                  </a:lnTo>
                  <a:lnTo>
                    <a:pt x="43025" y="18173"/>
                  </a:lnTo>
                  <a:lnTo>
                    <a:pt x="42731" y="18968"/>
                  </a:lnTo>
                  <a:lnTo>
                    <a:pt x="42445" y="19763"/>
                  </a:lnTo>
                  <a:lnTo>
                    <a:pt x="41936" y="21379"/>
                  </a:lnTo>
                  <a:lnTo>
                    <a:pt x="41695" y="22192"/>
                  </a:lnTo>
                  <a:lnTo>
                    <a:pt x="41016" y="22942"/>
                  </a:lnTo>
                  <a:lnTo>
                    <a:pt x="39694" y="24487"/>
                  </a:lnTo>
                  <a:lnTo>
                    <a:pt x="39043" y="25264"/>
                  </a:lnTo>
                  <a:lnTo>
                    <a:pt x="37498" y="27148"/>
                  </a:lnTo>
                  <a:lnTo>
                    <a:pt x="35944" y="29023"/>
                  </a:lnTo>
                  <a:lnTo>
                    <a:pt x="35890" y="27880"/>
                  </a:lnTo>
                  <a:lnTo>
                    <a:pt x="35810" y="25603"/>
                  </a:lnTo>
                  <a:lnTo>
                    <a:pt x="35801" y="24460"/>
                  </a:lnTo>
                  <a:lnTo>
                    <a:pt x="35819" y="23254"/>
                  </a:lnTo>
                  <a:lnTo>
                    <a:pt x="35953" y="21451"/>
                  </a:lnTo>
                  <a:lnTo>
                    <a:pt x="36105" y="20254"/>
                  </a:lnTo>
                  <a:lnTo>
                    <a:pt x="36212" y="19656"/>
                  </a:lnTo>
                  <a:lnTo>
                    <a:pt x="36087" y="20254"/>
                  </a:lnTo>
                  <a:lnTo>
                    <a:pt x="35908" y="21442"/>
                  </a:lnTo>
                  <a:lnTo>
                    <a:pt x="35738" y="23254"/>
                  </a:lnTo>
                  <a:lnTo>
                    <a:pt x="35685" y="24460"/>
                  </a:lnTo>
                  <a:lnTo>
                    <a:pt x="35658" y="25666"/>
                  </a:lnTo>
                  <a:lnTo>
                    <a:pt x="35685" y="28077"/>
                  </a:lnTo>
                  <a:lnTo>
                    <a:pt x="35721" y="29282"/>
                  </a:lnTo>
                  <a:lnTo>
                    <a:pt x="35730" y="29282"/>
                  </a:lnTo>
                  <a:lnTo>
                    <a:pt x="35247" y="29845"/>
                  </a:lnTo>
                  <a:lnTo>
                    <a:pt x="34765" y="30407"/>
                  </a:lnTo>
                  <a:lnTo>
                    <a:pt x="34211" y="31032"/>
                  </a:lnTo>
                  <a:lnTo>
                    <a:pt x="33068" y="32238"/>
                  </a:lnTo>
                  <a:lnTo>
                    <a:pt x="32470" y="32809"/>
                  </a:lnTo>
                  <a:lnTo>
                    <a:pt x="31934" y="33283"/>
                  </a:lnTo>
                  <a:lnTo>
                    <a:pt x="31095" y="33935"/>
                  </a:lnTo>
                  <a:lnTo>
                    <a:pt x="30514" y="34319"/>
                  </a:lnTo>
                  <a:lnTo>
                    <a:pt x="30211" y="34488"/>
                  </a:lnTo>
                  <a:lnTo>
                    <a:pt x="30452" y="33560"/>
                  </a:lnTo>
                  <a:lnTo>
                    <a:pt x="30809" y="31693"/>
                  </a:lnTo>
                  <a:lnTo>
                    <a:pt x="30961" y="30765"/>
                  </a:lnTo>
                  <a:lnTo>
                    <a:pt x="31282" y="28621"/>
                  </a:lnTo>
                  <a:lnTo>
                    <a:pt x="31577" y="26487"/>
                  </a:lnTo>
                  <a:lnTo>
                    <a:pt x="32720" y="17923"/>
                  </a:lnTo>
                  <a:lnTo>
                    <a:pt x="32961" y="16191"/>
                  </a:lnTo>
                  <a:lnTo>
                    <a:pt x="33095" y="15342"/>
                  </a:lnTo>
                  <a:lnTo>
                    <a:pt x="34006" y="14530"/>
                  </a:lnTo>
                  <a:lnTo>
                    <a:pt x="35828" y="12869"/>
                  </a:lnTo>
                  <a:lnTo>
                    <a:pt x="36694" y="12012"/>
                  </a:lnTo>
                  <a:lnTo>
                    <a:pt x="37123" y="11574"/>
                  </a:lnTo>
                  <a:lnTo>
                    <a:pt x="37944" y="10672"/>
                  </a:lnTo>
                  <a:lnTo>
                    <a:pt x="38739" y="9743"/>
                  </a:lnTo>
                  <a:lnTo>
                    <a:pt x="39480" y="8770"/>
                  </a:lnTo>
                  <a:lnTo>
                    <a:pt x="39819" y="8261"/>
                  </a:lnTo>
                  <a:lnTo>
                    <a:pt x="39462" y="8761"/>
                  </a:lnTo>
                  <a:lnTo>
                    <a:pt x="38703" y="9717"/>
                  </a:lnTo>
                  <a:lnTo>
                    <a:pt x="37891" y="10619"/>
                  </a:lnTo>
                  <a:lnTo>
                    <a:pt x="37042" y="11494"/>
                  </a:lnTo>
                  <a:lnTo>
                    <a:pt x="36614" y="11922"/>
                  </a:lnTo>
                  <a:lnTo>
                    <a:pt x="35765" y="12726"/>
                  </a:lnTo>
                  <a:lnTo>
                    <a:pt x="34033" y="14262"/>
                  </a:lnTo>
                  <a:lnTo>
                    <a:pt x="33149" y="15012"/>
                  </a:lnTo>
                  <a:lnTo>
                    <a:pt x="33568" y="12190"/>
                  </a:lnTo>
                  <a:lnTo>
                    <a:pt x="34051" y="9386"/>
                  </a:lnTo>
                  <a:lnTo>
                    <a:pt x="34229" y="8315"/>
                  </a:lnTo>
                  <a:lnTo>
                    <a:pt x="34542" y="6091"/>
                  </a:lnTo>
                  <a:lnTo>
                    <a:pt x="34970" y="2555"/>
                  </a:lnTo>
                  <a:lnTo>
                    <a:pt x="35346" y="1"/>
                  </a:lnTo>
                  <a:close/>
                </a:path>
              </a:pathLst>
            </a:custGeom>
            <a:solidFill>
              <a:srgbClr val="B455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6" name="Google Shape;776;p17"/>
          <p:cNvSpPr/>
          <p:nvPr/>
        </p:nvSpPr>
        <p:spPr>
          <a:xfrm rot="-212454">
            <a:off x="-121256" y="3532199"/>
            <a:ext cx="1760927" cy="1977875"/>
          </a:xfrm>
          <a:custGeom>
            <a:avLst/>
            <a:gdLst/>
            <a:ahLst/>
            <a:cxnLst/>
            <a:rect l="l" t="t" r="r" b="b"/>
            <a:pathLst>
              <a:path w="41079" h="49714" extrusionOk="0">
                <a:moveTo>
                  <a:pt x="0" y="49714"/>
                </a:moveTo>
                <a:lnTo>
                  <a:pt x="241" y="48258"/>
                </a:lnTo>
                <a:lnTo>
                  <a:pt x="858" y="44159"/>
                </a:lnTo>
                <a:lnTo>
                  <a:pt x="1518" y="40320"/>
                </a:lnTo>
                <a:lnTo>
                  <a:pt x="2063" y="37498"/>
                </a:lnTo>
                <a:lnTo>
                  <a:pt x="2742" y="34515"/>
                </a:lnTo>
                <a:lnTo>
                  <a:pt x="3546" y="31399"/>
                </a:lnTo>
                <a:lnTo>
                  <a:pt x="4510" y="28193"/>
                </a:lnTo>
                <a:lnTo>
                  <a:pt x="5358" y="25755"/>
                </a:lnTo>
                <a:lnTo>
                  <a:pt x="5974" y="24130"/>
                </a:lnTo>
                <a:lnTo>
                  <a:pt x="6644" y="22513"/>
                </a:lnTo>
                <a:lnTo>
                  <a:pt x="7368" y="20897"/>
                </a:lnTo>
                <a:lnTo>
                  <a:pt x="8144" y="19290"/>
                </a:lnTo>
                <a:lnTo>
                  <a:pt x="8984" y="17709"/>
                </a:lnTo>
                <a:lnTo>
                  <a:pt x="9877" y="16146"/>
                </a:lnTo>
                <a:lnTo>
                  <a:pt x="10832" y="14610"/>
                </a:lnTo>
                <a:lnTo>
                  <a:pt x="11850" y="13119"/>
                </a:lnTo>
                <a:lnTo>
                  <a:pt x="12940" y="11663"/>
                </a:lnTo>
                <a:lnTo>
                  <a:pt x="14101" y="10252"/>
                </a:lnTo>
                <a:lnTo>
                  <a:pt x="15333" y="8886"/>
                </a:lnTo>
                <a:lnTo>
                  <a:pt x="16637" y="7582"/>
                </a:lnTo>
                <a:lnTo>
                  <a:pt x="18012" y="6332"/>
                </a:lnTo>
                <a:lnTo>
                  <a:pt x="18735" y="5743"/>
                </a:lnTo>
                <a:lnTo>
                  <a:pt x="19468" y="5162"/>
                </a:lnTo>
                <a:lnTo>
                  <a:pt x="20914" y="4118"/>
                </a:lnTo>
                <a:lnTo>
                  <a:pt x="22361" y="3198"/>
                </a:lnTo>
                <a:lnTo>
                  <a:pt x="23790" y="2412"/>
                </a:lnTo>
                <a:lnTo>
                  <a:pt x="25192" y="1733"/>
                </a:lnTo>
                <a:lnTo>
                  <a:pt x="26576" y="1180"/>
                </a:lnTo>
                <a:lnTo>
                  <a:pt x="27924" y="733"/>
                </a:lnTo>
                <a:lnTo>
                  <a:pt x="29228" y="403"/>
                </a:lnTo>
                <a:lnTo>
                  <a:pt x="30505" y="171"/>
                </a:lnTo>
                <a:lnTo>
                  <a:pt x="31728" y="37"/>
                </a:lnTo>
                <a:lnTo>
                  <a:pt x="32898" y="1"/>
                </a:lnTo>
                <a:lnTo>
                  <a:pt x="34015" y="54"/>
                </a:lnTo>
                <a:lnTo>
                  <a:pt x="35059" y="197"/>
                </a:lnTo>
                <a:lnTo>
                  <a:pt x="36051" y="421"/>
                </a:lnTo>
                <a:lnTo>
                  <a:pt x="36961" y="733"/>
                </a:lnTo>
                <a:lnTo>
                  <a:pt x="37801" y="1108"/>
                </a:lnTo>
                <a:lnTo>
                  <a:pt x="38551" y="1564"/>
                </a:lnTo>
                <a:lnTo>
                  <a:pt x="39212" y="2082"/>
                </a:lnTo>
                <a:lnTo>
                  <a:pt x="39783" y="2671"/>
                </a:lnTo>
                <a:lnTo>
                  <a:pt x="40266" y="3305"/>
                </a:lnTo>
                <a:lnTo>
                  <a:pt x="40632" y="4010"/>
                </a:lnTo>
                <a:lnTo>
                  <a:pt x="40900" y="4752"/>
                </a:lnTo>
                <a:lnTo>
                  <a:pt x="41042" y="5546"/>
                </a:lnTo>
                <a:lnTo>
                  <a:pt x="41078" y="6386"/>
                </a:lnTo>
                <a:lnTo>
                  <a:pt x="40980" y="7261"/>
                </a:lnTo>
                <a:lnTo>
                  <a:pt x="40766" y="8172"/>
                </a:lnTo>
                <a:lnTo>
                  <a:pt x="40408" y="9118"/>
                </a:lnTo>
                <a:lnTo>
                  <a:pt x="39917" y="10083"/>
                </a:lnTo>
                <a:lnTo>
                  <a:pt x="39274" y="11074"/>
                </a:lnTo>
                <a:lnTo>
                  <a:pt x="38488" y="12083"/>
                </a:lnTo>
                <a:lnTo>
                  <a:pt x="37551" y="13110"/>
                </a:lnTo>
                <a:lnTo>
                  <a:pt x="36444" y="14146"/>
                </a:lnTo>
                <a:lnTo>
                  <a:pt x="35827" y="14664"/>
                </a:lnTo>
                <a:lnTo>
                  <a:pt x="34541" y="15727"/>
                </a:lnTo>
                <a:lnTo>
                  <a:pt x="31827" y="18084"/>
                </a:lnTo>
                <a:lnTo>
                  <a:pt x="28978" y="20656"/>
                </a:lnTo>
                <a:lnTo>
                  <a:pt x="26031" y="23397"/>
                </a:lnTo>
                <a:lnTo>
                  <a:pt x="21530" y="27702"/>
                </a:lnTo>
                <a:lnTo>
                  <a:pt x="15628" y="33533"/>
                </a:lnTo>
                <a:lnTo>
                  <a:pt x="10172" y="39069"/>
                </a:lnTo>
                <a:lnTo>
                  <a:pt x="5537" y="43865"/>
                </a:lnTo>
                <a:lnTo>
                  <a:pt x="697" y="48964"/>
                </a:lnTo>
                <a:lnTo>
                  <a:pt x="0" y="49714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7" name="Google Shape;777;p17"/>
          <p:cNvSpPr/>
          <p:nvPr/>
        </p:nvSpPr>
        <p:spPr>
          <a:xfrm rot="-212454">
            <a:off x="-281708" y="3673316"/>
            <a:ext cx="1694697" cy="2273120"/>
          </a:xfrm>
          <a:custGeom>
            <a:avLst/>
            <a:gdLst/>
            <a:ahLst/>
            <a:cxnLst/>
            <a:rect l="l" t="t" r="r" b="b"/>
            <a:pathLst>
              <a:path w="39534" h="57135" extrusionOk="0">
                <a:moveTo>
                  <a:pt x="30559" y="1"/>
                </a:moveTo>
                <a:lnTo>
                  <a:pt x="30496" y="27"/>
                </a:lnTo>
                <a:lnTo>
                  <a:pt x="30487" y="72"/>
                </a:lnTo>
                <a:lnTo>
                  <a:pt x="30041" y="7136"/>
                </a:lnTo>
                <a:lnTo>
                  <a:pt x="30041" y="7162"/>
                </a:lnTo>
                <a:lnTo>
                  <a:pt x="30041" y="7189"/>
                </a:lnTo>
                <a:lnTo>
                  <a:pt x="29344" y="7805"/>
                </a:lnTo>
                <a:lnTo>
                  <a:pt x="27960" y="9091"/>
                </a:lnTo>
                <a:lnTo>
                  <a:pt x="26603" y="10431"/>
                </a:lnTo>
                <a:lnTo>
                  <a:pt x="25281" y="11824"/>
                </a:lnTo>
                <a:lnTo>
                  <a:pt x="24629" y="12547"/>
                </a:lnTo>
                <a:lnTo>
                  <a:pt x="24629" y="12547"/>
                </a:lnTo>
                <a:lnTo>
                  <a:pt x="25067" y="5734"/>
                </a:lnTo>
                <a:lnTo>
                  <a:pt x="25058" y="5689"/>
                </a:lnTo>
                <a:lnTo>
                  <a:pt x="25013" y="5591"/>
                </a:lnTo>
                <a:lnTo>
                  <a:pt x="24969" y="5564"/>
                </a:lnTo>
                <a:lnTo>
                  <a:pt x="24933" y="5546"/>
                </a:lnTo>
                <a:lnTo>
                  <a:pt x="24870" y="5573"/>
                </a:lnTo>
                <a:lnTo>
                  <a:pt x="24861" y="5617"/>
                </a:lnTo>
                <a:lnTo>
                  <a:pt x="24415" y="12690"/>
                </a:lnTo>
                <a:lnTo>
                  <a:pt x="24415" y="12726"/>
                </a:lnTo>
                <a:lnTo>
                  <a:pt x="24433" y="12770"/>
                </a:lnTo>
                <a:lnTo>
                  <a:pt x="23638" y="13663"/>
                </a:lnTo>
                <a:lnTo>
                  <a:pt x="22084" y="15512"/>
                </a:lnTo>
                <a:lnTo>
                  <a:pt x="20584" y="17414"/>
                </a:lnTo>
                <a:lnTo>
                  <a:pt x="19128" y="19370"/>
                </a:lnTo>
                <a:lnTo>
                  <a:pt x="18423" y="20361"/>
                </a:lnTo>
                <a:lnTo>
                  <a:pt x="19986" y="10806"/>
                </a:lnTo>
                <a:lnTo>
                  <a:pt x="19986" y="10761"/>
                </a:lnTo>
                <a:lnTo>
                  <a:pt x="19941" y="10663"/>
                </a:lnTo>
                <a:lnTo>
                  <a:pt x="19905" y="10627"/>
                </a:lnTo>
                <a:lnTo>
                  <a:pt x="19861" y="10600"/>
                </a:lnTo>
                <a:lnTo>
                  <a:pt x="19798" y="10618"/>
                </a:lnTo>
                <a:lnTo>
                  <a:pt x="19789" y="10663"/>
                </a:lnTo>
                <a:lnTo>
                  <a:pt x="18128" y="20772"/>
                </a:lnTo>
                <a:lnTo>
                  <a:pt x="17432" y="21781"/>
                </a:lnTo>
                <a:lnTo>
                  <a:pt x="16074" y="23817"/>
                </a:lnTo>
                <a:lnTo>
                  <a:pt x="14771" y="25871"/>
                </a:lnTo>
                <a:lnTo>
                  <a:pt x="13502" y="27951"/>
                </a:lnTo>
                <a:lnTo>
                  <a:pt x="12895" y="28987"/>
                </a:lnTo>
                <a:lnTo>
                  <a:pt x="13529" y="19003"/>
                </a:lnTo>
                <a:lnTo>
                  <a:pt x="13529" y="18959"/>
                </a:lnTo>
                <a:lnTo>
                  <a:pt x="13476" y="18861"/>
                </a:lnTo>
                <a:lnTo>
                  <a:pt x="13440" y="18834"/>
                </a:lnTo>
                <a:lnTo>
                  <a:pt x="13395" y="18816"/>
                </a:lnTo>
                <a:lnTo>
                  <a:pt x="13342" y="18843"/>
                </a:lnTo>
                <a:lnTo>
                  <a:pt x="13333" y="18887"/>
                </a:lnTo>
                <a:lnTo>
                  <a:pt x="12663" y="29398"/>
                </a:lnTo>
                <a:lnTo>
                  <a:pt x="11600" y="31255"/>
                </a:lnTo>
                <a:lnTo>
                  <a:pt x="9600" y="34952"/>
                </a:lnTo>
                <a:lnTo>
                  <a:pt x="8671" y="36783"/>
                </a:lnTo>
                <a:lnTo>
                  <a:pt x="9475" y="28264"/>
                </a:lnTo>
                <a:lnTo>
                  <a:pt x="9475" y="28219"/>
                </a:lnTo>
                <a:lnTo>
                  <a:pt x="9421" y="28121"/>
                </a:lnTo>
                <a:lnTo>
                  <a:pt x="9386" y="28085"/>
                </a:lnTo>
                <a:lnTo>
                  <a:pt x="9341" y="28067"/>
                </a:lnTo>
                <a:lnTo>
                  <a:pt x="9279" y="28094"/>
                </a:lnTo>
                <a:lnTo>
                  <a:pt x="9270" y="28139"/>
                </a:lnTo>
                <a:lnTo>
                  <a:pt x="8403" y="37310"/>
                </a:lnTo>
                <a:lnTo>
                  <a:pt x="7689" y="38748"/>
                </a:lnTo>
                <a:lnTo>
                  <a:pt x="6350" y="41569"/>
                </a:lnTo>
                <a:lnTo>
                  <a:pt x="5099" y="44311"/>
                </a:lnTo>
                <a:lnTo>
                  <a:pt x="3947" y="46945"/>
                </a:lnTo>
                <a:lnTo>
                  <a:pt x="2394" y="50678"/>
                </a:lnTo>
                <a:lnTo>
                  <a:pt x="697" y="55063"/>
                </a:lnTo>
                <a:lnTo>
                  <a:pt x="9" y="56920"/>
                </a:lnTo>
                <a:lnTo>
                  <a:pt x="0" y="56982"/>
                </a:lnTo>
                <a:lnTo>
                  <a:pt x="36" y="57054"/>
                </a:lnTo>
                <a:lnTo>
                  <a:pt x="54" y="57081"/>
                </a:lnTo>
                <a:lnTo>
                  <a:pt x="72" y="57108"/>
                </a:lnTo>
                <a:lnTo>
                  <a:pt x="116" y="57134"/>
                </a:lnTo>
                <a:lnTo>
                  <a:pt x="188" y="57134"/>
                </a:lnTo>
                <a:lnTo>
                  <a:pt x="206" y="57099"/>
                </a:lnTo>
                <a:lnTo>
                  <a:pt x="884" y="55241"/>
                </a:lnTo>
                <a:lnTo>
                  <a:pt x="2581" y="50865"/>
                </a:lnTo>
                <a:lnTo>
                  <a:pt x="4126" y="47151"/>
                </a:lnTo>
                <a:lnTo>
                  <a:pt x="5269" y="44516"/>
                </a:lnTo>
                <a:lnTo>
                  <a:pt x="6519" y="41784"/>
                </a:lnTo>
                <a:lnTo>
                  <a:pt x="7859" y="38971"/>
                </a:lnTo>
                <a:lnTo>
                  <a:pt x="8573" y="37533"/>
                </a:lnTo>
                <a:lnTo>
                  <a:pt x="8582" y="37533"/>
                </a:lnTo>
                <a:lnTo>
                  <a:pt x="9332" y="36926"/>
                </a:lnTo>
                <a:lnTo>
                  <a:pt x="11011" y="35622"/>
                </a:lnTo>
                <a:lnTo>
                  <a:pt x="12574" y="34488"/>
                </a:lnTo>
                <a:lnTo>
                  <a:pt x="13449" y="33934"/>
                </a:lnTo>
                <a:lnTo>
                  <a:pt x="13824" y="33765"/>
                </a:lnTo>
                <a:lnTo>
                  <a:pt x="13913" y="33756"/>
                </a:lnTo>
                <a:lnTo>
                  <a:pt x="13958" y="33756"/>
                </a:lnTo>
                <a:lnTo>
                  <a:pt x="13994" y="33693"/>
                </a:lnTo>
                <a:lnTo>
                  <a:pt x="13985" y="33649"/>
                </a:lnTo>
                <a:lnTo>
                  <a:pt x="13967" y="33595"/>
                </a:lnTo>
                <a:lnTo>
                  <a:pt x="13904" y="33515"/>
                </a:lnTo>
                <a:lnTo>
                  <a:pt x="13860" y="33497"/>
                </a:lnTo>
                <a:lnTo>
                  <a:pt x="13744" y="33506"/>
                </a:lnTo>
                <a:lnTo>
                  <a:pt x="13324" y="33693"/>
                </a:lnTo>
                <a:lnTo>
                  <a:pt x="12404" y="34265"/>
                </a:lnTo>
                <a:lnTo>
                  <a:pt x="10056" y="35997"/>
                </a:lnTo>
                <a:lnTo>
                  <a:pt x="8877" y="36935"/>
                </a:lnTo>
                <a:lnTo>
                  <a:pt x="9797" y="35131"/>
                </a:lnTo>
                <a:lnTo>
                  <a:pt x="11761" y="31479"/>
                </a:lnTo>
                <a:lnTo>
                  <a:pt x="12815" y="29639"/>
                </a:lnTo>
                <a:lnTo>
                  <a:pt x="13440" y="29380"/>
                </a:lnTo>
                <a:lnTo>
                  <a:pt x="16432" y="28076"/>
                </a:lnTo>
                <a:lnTo>
                  <a:pt x="18360" y="27192"/>
                </a:lnTo>
                <a:lnTo>
                  <a:pt x="18994" y="26862"/>
                </a:lnTo>
                <a:lnTo>
                  <a:pt x="19021" y="26835"/>
                </a:lnTo>
                <a:lnTo>
                  <a:pt x="19021" y="26746"/>
                </a:lnTo>
                <a:lnTo>
                  <a:pt x="19003" y="26692"/>
                </a:lnTo>
                <a:lnTo>
                  <a:pt x="18968" y="26647"/>
                </a:lnTo>
                <a:lnTo>
                  <a:pt x="18887" y="26603"/>
                </a:lnTo>
                <a:lnTo>
                  <a:pt x="18860" y="26612"/>
                </a:lnTo>
                <a:lnTo>
                  <a:pt x="18343" y="26889"/>
                </a:lnTo>
                <a:lnTo>
                  <a:pt x="16798" y="27603"/>
                </a:lnTo>
                <a:lnTo>
                  <a:pt x="14181" y="28755"/>
                </a:lnTo>
                <a:lnTo>
                  <a:pt x="13038" y="29246"/>
                </a:lnTo>
                <a:lnTo>
                  <a:pt x="13654" y="28201"/>
                </a:lnTo>
                <a:lnTo>
                  <a:pt x="14904" y="26138"/>
                </a:lnTo>
                <a:lnTo>
                  <a:pt x="16217" y="24085"/>
                </a:lnTo>
                <a:lnTo>
                  <a:pt x="17566" y="22049"/>
                </a:lnTo>
                <a:lnTo>
                  <a:pt x="18262" y="21048"/>
                </a:lnTo>
                <a:lnTo>
                  <a:pt x="18271" y="21048"/>
                </a:lnTo>
                <a:lnTo>
                  <a:pt x="20155" y="20620"/>
                </a:lnTo>
                <a:lnTo>
                  <a:pt x="23361" y="19950"/>
                </a:lnTo>
                <a:lnTo>
                  <a:pt x="24522" y="19745"/>
                </a:lnTo>
                <a:lnTo>
                  <a:pt x="25013" y="19691"/>
                </a:lnTo>
                <a:lnTo>
                  <a:pt x="25165" y="19691"/>
                </a:lnTo>
                <a:lnTo>
                  <a:pt x="25201" y="19637"/>
                </a:lnTo>
                <a:lnTo>
                  <a:pt x="25201" y="19584"/>
                </a:lnTo>
                <a:lnTo>
                  <a:pt x="25183" y="19530"/>
                </a:lnTo>
                <a:lnTo>
                  <a:pt x="25111" y="19450"/>
                </a:lnTo>
                <a:lnTo>
                  <a:pt x="25076" y="19441"/>
                </a:lnTo>
                <a:lnTo>
                  <a:pt x="24942" y="19432"/>
                </a:lnTo>
                <a:lnTo>
                  <a:pt x="24397" y="19495"/>
                </a:lnTo>
                <a:lnTo>
                  <a:pt x="23129" y="19718"/>
                </a:lnTo>
                <a:lnTo>
                  <a:pt x="19905" y="20397"/>
                </a:lnTo>
                <a:lnTo>
                  <a:pt x="18485" y="20718"/>
                </a:lnTo>
                <a:lnTo>
                  <a:pt x="19218" y="19691"/>
                </a:lnTo>
                <a:lnTo>
                  <a:pt x="20718" y="17673"/>
                </a:lnTo>
                <a:lnTo>
                  <a:pt x="22272" y="15708"/>
                </a:lnTo>
                <a:lnTo>
                  <a:pt x="23870" y="13806"/>
                </a:lnTo>
                <a:lnTo>
                  <a:pt x="24692" y="12886"/>
                </a:lnTo>
                <a:lnTo>
                  <a:pt x="25942" y="12931"/>
                </a:lnTo>
                <a:lnTo>
                  <a:pt x="30523" y="13136"/>
                </a:lnTo>
                <a:lnTo>
                  <a:pt x="31523" y="13226"/>
                </a:lnTo>
                <a:lnTo>
                  <a:pt x="31559" y="13226"/>
                </a:lnTo>
                <a:lnTo>
                  <a:pt x="31595" y="13163"/>
                </a:lnTo>
                <a:lnTo>
                  <a:pt x="31595" y="13119"/>
                </a:lnTo>
                <a:lnTo>
                  <a:pt x="31577" y="13065"/>
                </a:lnTo>
                <a:lnTo>
                  <a:pt x="31505" y="12985"/>
                </a:lnTo>
                <a:lnTo>
                  <a:pt x="31470" y="12967"/>
                </a:lnTo>
                <a:lnTo>
                  <a:pt x="30577" y="12886"/>
                </a:lnTo>
                <a:lnTo>
                  <a:pt x="26397" y="12690"/>
                </a:lnTo>
                <a:lnTo>
                  <a:pt x="24915" y="12636"/>
                </a:lnTo>
                <a:lnTo>
                  <a:pt x="25558" y="11922"/>
                </a:lnTo>
                <a:lnTo>
                  <a:pt x="26880" y="10547"/>
                </a:lnTo>
                <a:lnTo>
                  <a:pt x="28219" y="9216"/>
                </a:lnTo>
                <a:lnTo>
                  <a:pt x="29594" y="7948"/>
                </a:lnTo>
                <a:lnTo>
                  <a:pt x="30300" y="7332"/>
                </a:lnTo>
                <a:lnTo>
                  <a:pt x="31523" y="7386"/>
                </a:lnTo>
                <a:lnTo>
                  <a:pt x="34997" y="7537"/>
                </a:lnTo>
                <a:lnTo>
                  <a:pt x="36801" y="7636"/>
                </a:lnTo>
                <a:lnTo>
                  <a:pt x="37149" y="7680"/>
                </a:lnTo>
                <a:lnTo>
                  <a:pt x="37185" y="7680"/>
                </a:lnTo>
                <a:lnTo>
                  <a:pt x="37220" y="7618"/>
                </a:lnTo>
                <a:lnTo>
                  <a:pt x="37220" y="7564"/>
                </a:lnTo>
                <a:lnTo>
                  <a:pt x="37203" y="7520"/>
                </a:lnTo>
                <a:lnTo>
                  <a:pt x="37131" y="7439"/>
                </a:lnTo>
                <a:lnTo>
                  <a:pt x="37095" y="7421"/>
                </a:lnTo>
                <a:lnTo>
                  <a:pt x="36220" y="7341"/>
                </a:lnTo>
                <a:lnTo>
                  <a:pt x="32095" y="7144"/>
                </a:lnTo>
                <a:lnTo>
                  <a:pt x="30586" y="7091"/>
                </a:lnTo>
                <a:lnTo>
                  <a:pt x="31639" y="6207"/>
                </a:lnTo>
                <a:lnTo>
                  <a:pt x="33809" y="4555"/>
                </a:lnTo>
                <a:lnTo>
                  <a:pt x="35479" y="3421"/>
                </a:lnTo>
                <a:lnTo>
                  <a:pt x="36604" y="2715"/>
                </a:lnTo>
                <a:lnTo>
                  <a:pt x="37747" y="2054"/>
                </a:lnTo>
                <a:lnTo>
                  <a:pt x="38908" y="1429"/>
                </a:lnTo>
                <a:lnTo>
                  <a:pt x="39498" y="1144"/>
                </a:lnTo>
                <a:lnTo>
                  <a:pt x="39524" y="1126"/>
                </a:lnTo>
                <a:lnTo>
                  <a:pt x="39533" y="1036"/>
                </a:lnTo>
                <a:lnTo>
                  <a:pt x="39515" y="983"/>
                </a:lnTo>
                <a:lnTo>
                  <a:pt x="39480" y="938"/>
                </a:lnTo>
                <a:lnTo>
                  <a:pt x="39399" y="885"/>
                </a:lnTo>
                <a:lnTo>
                  <a:pt x="39373" y="894"/>
                </a:lnTo>
                <a:lnTo>
                  <a:pt x="38765" y="1188"/>
                </a:lnTo>
                <a:lnTo>
                  <a:pt x="37578" y="1822"/>
                </a:lnTo>
                <a:lnTo>
                  <a:pt x="36408" y="2510"/>
                </a:lnTo>
                <a:lnTo>
                  <a:pt x="35256" y="3233"/>
                </a:lnTo>
                <a:lnTo>
                  <a:pt x="34113" y="4001"/>
                </a:lnTo>
                <a:lnTo>
                  <a:pt x="32988" y="4814"/>
                </a:lnTo>
                <a:lnTo>
                  <a:pt x="31336" y="6091"/>
                </a:lnTo>
                <a:lnTo>
                  <a:pt x="30255" y="7002"/>
                </a:lnTo>
                <a:lnTo>
                  <a:pt x="30255" y="7002"/>
                </a:lnTo>
                <a:lnTo>
                  <a:pt x="30693" y="188"/>
                </a:lnTo>
                <a:lnTo>
                  <a:pt x="30693" y="143"/>
                </a:lnTo>
                <a:lnTo>
                  <a:pt x="30639" y="45"/>
                </a:lnTo>
                <a:lnTo>
                  <a:pt x="30594" y="18"/>
                </a:lnTo>
                <a:lnTo>
                  <a:pt x="3055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8" name="Google Shape;778;p17"/>
          <p:cNvGrpSpPr/>
          <p:nvPr/>
        </p:nvGrpSpPr>
        <p:grpSpPr>
          <a:xfrm>
            <a:off x="-937629" y="2644956"/>
            <a:ext cx="2401028" cy="2806260"/>
            <a:chOff x="-129354" y="2594331"/>
            <a:chExt cx="2401028" cy="2806260"/>
          </a:xfrm>
        </p:grpSpPr>
        <p:sp>
          <p:nvSpPr>
            <p:cNvPr id="779" name="Google Shape;779;p17"/>
            <p:cNvSpPr/>
            <p:nvPr/>
          </p:nvSpPr>
          <p:spPr>
            <a:xfrm rot="3797110">
              <a:off x="285815" y="3323839"/>
              <a:ext cx="1570688" cy="1897470"/>
            </a:xfrm>
            <a:custGeom>
              <a:avLst/>
              <a:gdLst/>
              <a:ahLst/>
              <a:cxnLst/>
              <a:rect l="l" t="t" r="r" b="b"/>
              <a:pathLst>
                <a:path w="44249" h="53455" extrusionOk="0">
                  <a:moveTo>
                    <a:pt x="215" y="0"/>
                  </a:moveTo>
                  <a:lnTo>
                    <a:pt x="81" y="9"/>
                  </a:lnTo>
                  <a:lnTo>
                    <a:pt x="0" y="72"/>
                  </a:lnTo>
                  <a:lnTo>
                    <a:pt x="9" y="134"/>
                  </a:lnTo>
                  <a:lnTo>
                    <a:pt x="670" y="1697"/>
                  </a:lnTo>
                  <a:lnTo>
                    <a:pt x="2081" y="4814"/>
                  </a:lnTo>
                  <a:lnTo>
                    <a:pt x="3608" y="7921"/>
                  </a:lnTo>
                  <a:lnTo>
                    <a:pt x="5260" y="11011"/>
                  </a:lnTo>
                  <a:lnTo>
                    <a:pt x="6135" y="12547"/>
                  </a:lnTo>
                  <a:lnTo>
                    <a:pt x="6939" y="13922"/>
                  </a:lnTo>
                  <a:lnTo>
                    <a:pt x="8609" y="16637"/>
                  </a:lnTo>
                  <a:lnTo>
                    <a:pt x="10377" y="19343"/>
                  </a:lnTo>
                  <a:lnTo>
                    <a:pt x="12234" y="22030"/>
                  </a:lnTo>
                  <a:lnTo>
                    <a:pt x="14181" y="24692"/>
                  </a:lnTo>
                  <a:lnTo>
                    <a:pt x="16217" y="27335"/>
                  </a:lnTo>
                  <a:lnTo>
                    <a:pt x="18343" y="29951"/>
                  </a:lnTo>
                  <a:lnTo>
                    <a:pt x="20548" y="32541"/>
                  </a:lnTo>
                  <a:lnTo>
                    <a:pt x="21691" y="33827"/>
                  </a:lnTo>
                  <a:lnTo>
                    <a:pt x="22852" y="35104"/>
                  </a:lnTo>
                  <a:lnTo>
                    <a:pt x="25236" y="37649"/>
                  </a:lnTo>
                  <a:lnTo>
                    <a:pt x="27701" y="40158"/>
                  </a:lnTo>
                  <a:lnTo>
                    <a:pt x="30255" y="42632"/>
                  </a:lnTo>
                  <a:lnTo>
                    <a:pt x="31568" y="43855"/>
                  </a:lnTo>
                  <a:lnTo>
                    <a:pt x="32970" y="45132"/>
                  </a:lnTo>
                  <a:lnTo>
                    <a:pt x="35158" y="47008"/>
                  </a:lnTo>
                  <a:lnTo>
                    <a:pt x="36658" y="48240"/>
                  </a:lnTo>
                  <a:lnTo>
                    <a:pt x="38203" y="49445"/>
                  </a:lnTo>
                  <a:lnTo>
                    <a:pt x="39783" y="50624"/>
                  </a:lnTo>
                  <a:lnTo>
                    <a:pt x="41418" y="51767"/>
                  </a:lnTo>
                  <a:lnTo>
                    <a:pt x="43105" y="52883"/>
                  </a:lnTo>
                  <a:lnTo>
                    <a:pt x="43972" y="53419"/>
                  </a:lnTo>
                  <a:lnTo>
                    <a:pt x="44043" y="53455"/>
                  </a:lnTo>
                  <a:lnTo>
                    <a:pt x="44168" y="53446"/>
                  </a:lnTo>
                  <a:lnTo>
                    <a:pt x="44248" y="53375"/>
                  </a:lnTo>
                  <a:lnTo>
                    <a:pt x="44230" y="53276"/>
                  </a:lnTo>
                  <a:lnTo>
                    <a:pt x="44168" y="53223"/>
                  </a:lnTo>
                  <a:lnTo>
                    <a:pt x="43195" y="52616"/>
                  </a:lnTo>
                  <a:lnTo>
                    <a:pt x="41301" y="51356"/>
                  </a:lnTo>
                  <a:lnTo>
                    <a:pt x="39480" y="50053"/>
                  </a:lnTo>
                  <a:lnTo>
                    <a:pt x="37712" y="48713"/>
                  </a:lnTo>
                  <a:lnTo>
                    <a:pt x="35997" y="47338"/>
                  </a:lnTo>
                  <a:lnTo>
                    <a:pt x="34336" y="45936"/>
                  </a:lnTo>
                  <a:lnTo>
                    <a:pt x="31925" y="43793"/>
                  </a:lnTo>
                  <a:lnTo>
                    <a:pt x="30371" y="42337"/>
                  </a:lnTo>
                  <a:lnTo>
                    <a:pt x="29103" y="41114"/>
                  </a:lnTo>
                  <a:lnTo>
                    <a:pt x="26621" y="38649"/>
                  </a:lnTo>
                  <a:lnTo>
                    <a:pt x="24218" y="36140"/>
                  </a:lnTo>
                  <a:lnTo>
                    <a:pt x="21897" y="33613"/>
                  </a:lnTo>
                  <a:lnTo>
                    <a:pt x="19664" y="31050"/>
                  </a:lnTo>
                  <a:lnTo>
                    <a:pt x="17512" y="28460"/>
                  </a:lnTo>
                  <a:lnTo>
                    <a:pt x="15449" y="25844"/>
                  </a:lnTo>
                  <a:lnTo>
                    <a:pt x="13467" y="23209"/>
                  </a:lnTo>
                  <a:lnTo>
                    <a:pt x="12520" y="21879"/>
                  </a:lnTo>
                  <a:lnTo>
                    <a:pt x="11583" y="20548"/>
                  </a:lnTo>
                  <a:lnTo>
                    <a:pt x="9788" y="17878"/>
                  </a:lnTo>
                  <a:lnTo>
                    <a:pt x="8082" y="15181"/>
                  </a:lnTo>
                  <a:lnTo>
                    <a:pt x="6475" y="12475"/>
                  </a:lnTo>
                  <a:lnTo>
                    <a:pt x="4948" y="9752"/>
                  </a:lnTo>
                  <a:lnTo>
                    <a:pt x="3528" y="7010"/>
                  </a:lnTo>
                  <a:lnTo>
                    <a:pt x="2188" y="4260"/>
                  </a:lnTo>
                  <a:lnTo>
                    <a:pt x="956" y="1501"/>
                  </a:lnTo>
                  <a:lnTo>
                    <a:pt x="375" y="116"/>
                  </a:lnTo>
                  <a:lnTo>
                    <a:pt x="340" y="5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17"/>
            <p:cNvSpPr/>
            <p:nvPr/>
          </p:nvSpPr>
          <p:spPr>
            <a:xfrm rot="3797110">
              <a:off x="1395365" y="3254616"/>
              <a:ext cx="382014" cy="464757"/>
            </a:xfrm>
            <a:custGeom>
              <a:avLst/>
              <a:gdLst/>
              <a:ahLst/>
              <a:cxnLst/>
              <a:rect l="l" t="t" r="r" b="b"/>
              <a:pathLst>
                <a:path w="10762" h="13093" extrusionOk="0">
                  <a:moveTo>
                    <a:pt x="10762" y="1"/>
                  </a:moveTo>
                  <a:lnTo>
                    <a:pt x="10083" y="161"/>
                  </a:lnTo>
                  <a:lnTo>
                    <a:pt x="8734" y="545"/>
                  </a:lnTo>
                  <a:lnTo>
                    <a:pt x="7431" y="992"/>
                  </a:lnTo>
                  <a:lnTo>
                    <a:pt x="6172" y="1510"/>
                  </a:lnTo>
                  <a:lnTo>
                    <a:pt x="4993" y="2099"/>
                  </a:lnTo>
                  <a:lnTo>
                    <a:pt x="3885" y="2769"/>
                  </a:lnTo>
                  <a:lnTo>
                    <a:pt x="2885" y="3519"/>
                  </a:lnTo>
                  <a:lnTo>
                    <a:pt x="2001" y="4341"/>
                  </a:lnTo>
                  <a:lnTo>
                    <a:pt x="1608" y="4796"/>
                  </a:lnTo>
                  <a:lnTo>
                    <a:pt x="1421" y="5019"/>
                  </a:lnTo>
                  <a:lnTo>
                    <a:pt x="1073" y="5493"/>
                  </a:lnTo>
                  <a:lnTo>
                    <a:pt x="778" y="5993"/>
                  </a:lnTo>
                  <a:lnTo>
                    <a:pt x="528" y="6502"/>
                  </a:lnTo>
                  <a:lnTo>
                    <a:pt x="322" y="7020"/>
                  </a:lnTo>
                  <a:lnTo>
                    <a:pt x="171" y="7555"/>
                  </a:lnTo>
                  <a:lnTo>
                    <a:pt x="63" y="8091"/>
                  </a:lnTo>
                  <a:lnTo>
                    <a:pt x="10" y="8636"/>
                  </a:lnTo>
                  <a:lnTo>
                    <a:pt x="1" y="9190"/>
                  </a:lnTo>
                  <a:lnTo>
                    <a:pt x="46" y="9734"/>
                  </a:lnTo>
                  <a:lnTo>
                    <a:pt x="144" y="10270"/>
                  </a:lnTo>
                  <a:lnTo>
                    <a:pt x="287" y="10806"/>
                  </a:lnTo>
                  <a:lnTo>
                    <a:pt x="483" y="11333"/>
                  </a:lnTo>
                  <a:lnTo>
                    <a:pt x="742" y="11851"/>
                  </a:lnTo>
                  <a:lnTo>
                    <a:pt x="1046" y="12342"/>
                  </a:lnTo>
                  <a:lnTo>
                    <a:pt x="1412" y="12824"/>
                  </a:lnTo>
                  <a:lnTo>
                    <a:pt x="1617" y="13056"/>
                  </a:lnTo>
                  <a:lnTo>
                    <a:pt x="1689" y="13092"/>
                  </a:lnTo>
                  <a:lnTo>
                    <a:pt x="2135" y="12753"/>
                  </a:lnTo>
                  <a:lnTo>
                    <a:pt x="2948" y="12047"/>
                  </a:lnTo>
                  <a:lnTo>
                    <a:pt x="3689" y="11315"/>
                  </a:lnTo>
                  <a:lnTo>
                    <a:pt x="4350" y="10556"/>
                  </a:lnTo>
                  <a:lnTo>
                    <a:pt x="4957" y="9770"/>
                  </a:lnTo>
                  <a:lnTo>
                    <a:pt x="5502" y="8966"/>
                  </a:lnTo>
                  <a:lnTo>
                    <a:pt x="6252" y="7734"/>
                  </a:lnTo>
                  <a:lnTo>
                    <a:pt x="6707" y="6904"/>
                  </a:lnTo>
                  <a:lnTo>
                    <a:pt x="7565" y="5216"/>
                  </a:lnTo>
                  <a:lnTo>
                    <a:pt x="8949" y="2599"/>
                  </a:lnTo>
                  <a:lnTo>
                    <a:pt x="9779" y="1296"/>
                  </a:lnTo>
                  <a:lnTo>
                    <a:pt x="10413" y="429"/>
                  </a:lnTo>
                  <a:lnTo>
                    <a:pt x="107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17"/>
            <p:cNvSpPr/>
            <p:nvPr/>
          </p:nvSpPr>
          <p:spPr>
            <a:xfrm rot="3797110">
              <a:off x="1587701" y="2580543"/>
              <a:ext cx="350635" cy="619096"/>
            </a:xfrm>
            <a:custGeom>
              <a:avLst/>
              <a:gdLst/>
              <a:ahLst/>
              <a:cxnLst/>
              <a:rect l="l" t="t" r="r" b="b"/>
              <a:pathLst>
                <a:path w="9878" h="17441" extrusionOk="0">
                  <a:moveTo>
                    <a:pt x="1" y="0"/>
                  </a:moveTo>
                  <a:lnTo>
                    <a:pt x="36" y="1143"/>
                  </a:lnTo>
                  <a:lnTo>
                    <a:pt x="153" y="3447"/>
                  </a:lnTo>
                  <a:lnTo>
                    <a:pt x="358" y="5188"/>
                  </a:lnTo>
                  <a:lnTo>
                    <a:pt x="554" y="6340"/>
                  </a:lnTo>
                  <a:lnTo>
                    <a:pt x="831" y="7501"/>
                  </a:lnTo>
                  <a:lnTo>
                    <a:pt x="1188" y="8653"/>
                  </a:lnTo>
                  <a:lnTo>
                    <a:pt x="1412" y="9234"/>
                  </a:lnTo>
                  <a:lnTo>
                    <a:pt x="1653" y="9814"/>
                  </a:lnTo>
                  <a:lnTo>
                    <a:pt x="2233" y="10966"/>
                  </a:lnTo>
                  <a:lnTo>
                    <a:pt x="2930" y="12100"/>
                  </a:lnTo>
                  <a:lnTo>
                    <a:pt x="3751" y="13198"/>
                  </a:lnTo>
                  <a:lnTo>
                    <a:pt x="4698" y="14261"/>
                  </a:lnTo>
                  <a:lnTo>
                    <a:pt x="5769" y="15261"/>
                  </a:lnTo>
                  <a:lnTo>
                    <a:pt x="6966" y="16190"/>
                  </a:lnTo>
                  <a:lnTo>
                    <a:pt x="8297" y="17038"/>
                  </a:lnTo>
                  <a:lnTo>
                    <a:pt x="9011" y="17422"/>
                  </a:lnTo>
                  <a:lnTo>
                    <a:pt x="9109" y="17440"/>
                  </a:lnTo>
                  <a:lnTo>
                    <a:pt x="9243" y="17181"/>
                  </a:lnTo>
                  <a:lnTo>
                    <a:pt x="9475" y="16663"/>
                  </a:lnTo>
                  <a:lnTo>
                    <a:pt x="9645" y="16127"/>
                  </a:lnTo>
                  <a:lnTo>
                    <a:pt x="9770" y="15583"/>
                  </a:lnTo>
                  <a:lnTo>
                    <a:pt x="9850" y="15029"/>
                  </a:lnTo>
                  <a:lnTo>
                    <a:pt x="9877" y="14467"/>
                  </a:lnTo>
                  <a:lnTo>
                    <a:pt x="9850" y="13609"/>
                  </a:lnTo>
                  <a:lnTo>
                    <a:pt x="9654" y="12439"/>
                  </a:lnTo>
                  <a:lnTo>
                    <a:pt x="9306" y="11270"/>
                  </a:lnTo>
                  <a:lnTo>
                    <a:pt x="8815" y="10100"/>
                  </a:lnTo>
                  <a:lnTo>
                    <a:pt x="8198" y="8948"/>
                  </a:lnTo>
                  <a:lnTo>
                    <a:pt x="7850" y="8385"/>
                  </a:lnTo>
                  <a:lnTo>
                    <a:pt x="7475" y="7823"/>
                  </a:lnTo>
                  <a:lnTo>
                    <a:pt x="6662" y="6724"/>
                  </a:lnTo>
                  <a:lnTo>
                    <a:pt x="5769" y="5653"/>
                  </a:lnTo>
                  <a:lnTo>
                    <a:pt x="4805" y="4590"/>
                  </a:lnTo>
                  <a:lnTo>
                    <a:pt x="3278" y="3036"/>
                  </a:lnTo>
                  <a:lnTo>
                    <a:pt x="1108" y="10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17"/>
            <p:cNvSpPr/>
            <p:nvPr/>
          </p:nvSpPr>
          <p:spPr>
            <a:xfrm rot="3797110">
              <a:off x="850155" y="3184482"/>
              <a:ext cx="638442" cy="154410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62" y="1"/>
                  </a:moveTo>
                  <a:lnTo>
                    <a:pt x="6903" y="81"/>
                  </a:lnTo>
                  <a:lnTo>
                    <a:pt x="5689" y="259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76" y="1313"/>
                  </a:lnTo>
                  <a:lnTo>
                    <a:pt x="1375" y="1804"/>
                  </a:lnTo>
                  <a:lnTo>
                    <a:pt x="447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207" y="3831"/>
                  </a:lnTo>
                  <a:lnTo>
                    <a:pt x="10305" y="3992"/>
                  </a:lnTo>
                  <a:lnTo>
                    <a:pt x="12511" y="4242"/>
                  </a:lnTo>
                  <a:lnTo>
                    <a:pt x="14154" y="4340"/>
                  </a:lnTo>
                  <a:lnTo>
                    <a:pt x="15253" y="4349"/>
                  </a:lnTo>
                  <a:lnTo>
                    <a:pt x="16351" y="4314"/>
                  </a:lnTo>
                  <a:lnTo>
                    <a:pt x="17440" y="4215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77" y="902"/>
                  </a:lnTo>
                  <a:lnTo>
                    <a:pt x="12091" y="492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9"/>
                  </a:lnTo>
                  <a:lnTo>
                    <a:pt x="81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17"/>
            <p:cNvSpPr/>
            <p:nvPr/>
          </p:nvSpPr>
          <p:spPr>
            <a:xfrm rot="3797110">
              <a:off x="554599" y="3713313"/>
              <a:ext cx="638442" cy="154410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53" y="1"/>
                  </a:moveTo>
                  <a:lnTo>
                    <a:pt x="6903" y="72"/>
                  </a:lnTo>
                  <a:lnTo>
                    <a:pt x="5689" y="260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67" y="1313"/>
                  </a:lnTo>
                  <a:lnTo>
                    <a:pt x="1375" y="1804"/>
                  </a:lnTo>
                  <a:lnTo>
                    <a:pt x="438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198" y="3832"/>
                  </a:lnTo>
                  <a:lnTo>
                    <a:pt x="10305" y="3992"/>
                  </a:lnTo>
                  <a:lnTo>
                    <a:pt x="12502" y="4242"/>
                  </a:lnTo>
                  <a:lnTo>
                    <a:pt x="14154" y="4341"/>
                  </a:lnTo>
                  <a:lnTo>
                    <a:pt x="15253" y="4350"/>
                  </a:lnTo>
                  <a:lnTo>
                    <a:pt x="16342" y="4314"/>
                  </a:lnTo>
                  <a:lnTo>
                    <a:pt x="17440" y="4216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68" y="903"/>
                  </a:lnTo>
                  <a:lnTo>
                    <a:pt x="12091" y="483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10"/>
                  </a:lnTo>
                  <a:lnTo>
                    <a:pt x="815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17"/>
            <p:cNvSpPr/>
            <p:nvPr/>
          </p:nvSpPr>
          <p:spPr>
            <a:xfrm rot="3797110">
              <a:off x="345170" y="4221681"/>
              <a:ext cx="638442" cy="154730"/>
            </a:xfrm>
            <a:custGeom>
              <a:avLst/>
              <a:gdLst/>
              <a:ahLst/>
              <a:cxnLst/>
              <a:rect l="l" t="t" r="r" b="b"/>
              <a:pathLst>
                <a:path w="17986" h="4359" extrusionOk="0">
                  <a:moveTo>
                    <a:pt x="8163" y="1"/>
                  </a:moveTo>
                  <a:lnTo>
                    <a:pt x="6903" y="81"/>
                  </a:lnTo>
                  <a:lnTo>
                    <a:pt x="5689" y="260"/>
                  </a:lnTo>
                  <a:lnTo>
                    <a:pt x="4537" y="528"/>
                  </a:lnTo>
                  <a:lnTo>
                    <a:pt x="3430" y="885"/>
                  </a:lnTo>
                  <a:lnTo>
                    <a:pt x="2376" y="1313"/>
                  </a:lnTo>
                  <a:lnTo>
                    <a:pt x="1376" y="1805"/>
                  </a:lnTo>
                  <a:lnTo>
                    <a:pt x="447" y="2349"/>
                  </a:lnTo>
                  <a:lnTo>
                    <a:pt x="1" y="2644"/>
                  </a:lnTo>
                  <a:lnTo>
                    <a:pt x="608" y="2662"/>
                  </a:lnTo>
                  <a:lnTo>
                    <a:pt x="1813" y="2742"/>
                  </a:lnTo>
                  <a:lnTo>
                    <a:pt x="3573" y="2930"/>
                  </a:lnTo>
                  <a:lnTo>
                    <a:pt x="7002" y="3466"/>
                  </a:lnTo>
                  <a:lnTo>
                    <a:pt x="9207" y="3832"/>
                  </a:lnTo>
                  <a:lnTo>
                    <a:pt x="10306" y="3992"/>
                  </a:lnTo>
                  <a:lnTo>
                    <a:pt x="12511" y="4251"/>
                  </a:lnTo>
                  <a:lnTo>
                    <a:pt x="14155" y="4341"/>
                  </a:lnTo>
                  <a:lnTo>
                    <a:pt x="15253" y="4359"/>
                  </a:lnTo>
                  <a:lnTo>
                    <a:pt x="16351" y="4314"/>
                  </a:lnTo>
                  <a:lnTo>
                    <a:pt x="17441" y="4216"/>
                  </a:lnTo>
                  <a:lnTo>
                    <a:pt x="17986" y="4135"/>
                  </a:lnTo>
                  <a:lnTo>
                    <a:pt x="17968" y="4082"/>
                  </a:lnTo>
                  <a:lnTo>
                    <a:pt x="17798" y="3859"/>
                  </a:lnTo>
                  <a:lnTo>
                    <a:pt x="17405" y="3421"/>
                  </a:lnTo>
                  <a:lnTo>
                    <a:pt x="16735" y="2814"/>
                  </a:lnTo>
                  <a:lnTo>
                    <a:pt x="15726" y="2073"/>
                  </a:lnTo>
                  <a:lnTo>
                    <a:pt x="14592" y="1439"/>
                  </a:lnTo>
                  <a:lnTo>
                    <a:pt x="13378" y="903"/>
                  </a:lnTo>
                  <a:lnTo>
                    <a:pt x="12092" y="492"/>
                  </a:lnTo>
                  <a:lnTo>
                    <a:pt x="10779" y="197"/>
                  </a:lnTo>
                  <a:lnTo>
                    <a:pt x="9457" y="37"/>
                  </a:lnTo>
                  <a:lnTo>
                    <a:pt x="8806" y="10"/>
                  </a:lnTo>
                  <a:lnTo>
                    <a:pt x="81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17"/>
            <p:cNvSpPr/>
            <p:nvPr/>
          </p:nvSpPr>
          <p:spPr>
            <a:xfrm rot="3797110">
              <a:off x="908600" y="4156521"/>
              <a:ext cx="381979" cy="464721"/>
            </a:xfrm>
            <a:custGeom>
              <a:avLst/>
              <a:gdLst/>
              <a:ahLst/>
              <a:cxnLst/>
              <a:rect l="l" t="t" r="r" b="b"/>
              <a:pathLst>
                <a:path w="10761" h="13092" extrusionOk="0">
                  <a:moveTo>
                    <a:pt x="10761" y="0"/>
                  </a:moveTo>
                  <a:lnTo>
                    <a:pt x="10082" y="170"/>
                  </a:lnTo>
                  <a:lnTo>
                    <a:pt x="8734" y="545"/>
                  </a:lnTo>
                  <a:lnTo>
                    <a:pt x="7430" y="1000"/>
                  </a:lnTo>
                  <a:lnTo>
                    <a:pt x="6180" y="1518"/>
                  </a:lnTo>
                  <a:lnTo>
                    <a:pt x="4992" y="2108"/>
                  </a:lnTo>
                  <a:lnTo>
                    <a:pt x="3885" y="2768"/>
                  </a:lnTo>
                  <a:lnTo>
                    <a:pt x="2885" y="3518"/>
                  </a:lnTo>
                  <a:lnTo>
                    <a:pt x="2001" y="4349"/>
                  </a:lnTo>
                  <a:lnTo>
                    <a:pt x="1608" y="4795"/>
                  </a:lnTo>
                  <a:lnTo>
                    <a:pt x="1420" y="5028"/>
                  </a:lnTo>
                  <a:lnTo>
                    <a:pt x="1072" y="5501"/>
                  </a:lnTo>
                  <a:lnTo>
                    <a:pt x="777" y="5992"/>
                  </a:lnTo>
                  <a:lnTo>
                    <a:pt x="527" y="6501"/>
                  </a:lnTo>
                  <a:lnTo>
                    <a:pt x="331" y="7019"/>
                  </a:lnTo>
                  <a:lnTo>
                    <a:pt x="170" y="7555"/>
                  </a:lnTo>
                  <a:lnTo>
                    <a:pt x="63" y="8099"/>
                  </a:lnTo>
                  <a:lnTo>
                    <a:pt x="9" y="8644"/>
                  </a:lnTo>
                  <a:lnTo>
                    <a:pt x="0" y="9189"/>
                  </a:lnTo>
                  <a:lnTo>
                    <a:pt x="45" y="9734"/>
                  </a:lnTo>
                  <a:lnTo>
                    <a:pt x="143" y="10278"/>
                  </a:lnTo>
                  <a:lnTo>
                    <a:pt x="286" y="10814"/>
                  </a:lnTo>
                  <a:lnTo>
                    <a:pt x="483" y="11341"/>
                  </a:lnTo>
                  <a:lnTo>
                    <a:pt x="741" y="11850"/>
                  </a:lnTo>
                  <a:lnTo>
                    <a:pt x="1045" y="12350"/>
                  </a:lnTo>
                  <a:lnTo>
                    <a:pt x="1411" y="12823"/>
                  </a:lnTo>
                  <a:lnTo>
                    <a:pt x="1617" y="13056"/>
                  </a:lnTo>
                  <a:lnTo>
                    <a:pt x="1688" y="13091"/>
                  </a:lnTo>
                  <a:lnTo>
                    <a:pt x="2135" y="12752"/>
                  </a:lnTo>
                  <a:lnTo>
                    <a:pt x="2947" y="12055"/>
                  </a:lnTo>
                  <a:lnTo>
                    <a:pt x="3688" y="11323"/>
                  </a:lnTo>
                  <a:lnTo>
                    <a:pt x="4349" y="10555"/>
                  </a:lnTo>
                  <a:lnTo>
                    <a:pt x="4956" y="9778"/>
                  </a:lnTo>
                  <a:lnTo>
                    <a:pt x="5501" y="8975"/>
                  </a:lnTo>
                  <a:lnTo>
                    <a:pt x="6251" y="7742"/>
                  </a:lnTo>
                  <a:lnTo>
                    <a:pt x="6707" y="6903"/>
                  </a:lnTo>
                  <a:lnTo>
                    <a:pt x="7564" y="5215"/>
                  </a:lnTo>
                  <a:lnTo>
                    <a:pt x="8948" y="2599"/>
                  </a:lnTo>
                  <a:lnTo>
                    <a:pt x="9779" y="1295"/>
                  </a:lnTo>
                  <a:lnTo>
                    <a:pt x="10413" y="429"/>
                  </a:lnTo>
                  <a:lnTo>
                    <a:pt x="107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8740037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1_Quote">
    <p:spTree>
      <p:nvGrpSpPr>
        <p:cNvPr id="1" name="Shape 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8" name="Google Shape;678;p17"/>
          <p:cNvSpPr txBox="1">
            <a:spLocks noGrp="1"/>
          </p:cNvSpPr>
          <p:nvPr>
            <p:ph type="subTitle" idx="1"/>
          </p:nvPr>
        </p:nvSpPr>
        <p:spPr>
          <a:xfrm>
            <a:off x="2059350" y="1600200"/>
            <a:ext cx="5025300" cy="141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200"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9" name="Google Shape;679;p17"/>
          <p:cNvSpPr txBox="1">
            <a:spLocks noGrp="1"/>
          </p:cNvSpPr>
          <p:nvPr>
            <p:ph type="subTitle" idx="2"/>
          </p:nvPr>
        </p:nvSpPr>
        <p:spPr>
          <a:xfrm>
            <a:off x="2059350" y="3067650"/>
            <a:ext cx="5025300" cy="38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"/>
              <a:buFont typeface="Barrio"/>
              <a:buNone/>
              <a:defRPr>
                <a:solidFill>
                  <a:schemeClr val="accent4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80" name="Google Shape;680;p17"/>
          <p:cNvGrpSpPr/>
          <p:nvPr/>
        </p:nvGrpSpPr>
        <p:grpSpPr>
          <a:xfrm>
            <a:off x="-338962" y="3770118"/>
            <a:ext cx="9518393" cy="2316885"/>
            <a:chOff x="-373687" y="4651005"/>
            <a:chExt cx="9518393" cy="2316885"/>
          </a:xfrm>
        </p:grpSpPr>
        <p:sp>
          <p:nvSpPr>
            <p:cNvPr id="681" name="Google Shape;681;p17"/>
            <p:cNvSpPr/>
            <p:nvPr/>
          </p:nvSpPr>
          <p:spPr>
            <a:xfrm>
              <a:off x="-373687" y="4651005"/>
              <a:ext cx="6818550" cy="1704994"/>
            </a:xfrm>
            <a:custGeom>
              <a:avLst/>
              <a:gdLst/>
              <a:ahLst/>
              <a:cxnLst/>
              <a:rect l="l" t="t" r="r" b="b"/>
              <a:pathLst>
                <a:path w="215419" h="53866" extrusionOk="0">
                  <a:moveTo>
                    <a:pt x="44141" y="0"/>
                  </a:moveTo>
                  <a:lnTo>
                    <a:pt x="40257" y="45"/>
                  </a:lnTo>
                  <a:lnTo>
                    <a:pt x="36381" y="179"/>
                  </a:lnTo>
                  <a:lnTo>
                    <a:pt x="32506" y="384"/>
                  </a:lnTo>
                  <a:lnTo>
                    <a:pt x="28639" y="688"/>
                  </a:lnTo>
                  <a:lnTo>
                    <a:pt x="26710" y="875"/>
                  </a:lnTo>
                  <a:lnTo>
                    <a:pt x="24076" y="1152"/>
                  </a:lnTo>
                  <a:lnTo>
                    <a:pt x="19530" y="1715"/>
                  </a:lnTo>
                  <a:lnTo>
                    <a:pt x="16405" y="2179"/>
                  </a:lnTo>
                  <a:lnTo>
                    <a:pt x="13360" y="2742"/>
                  </a:lnTo>
                  <a:lnTo>
                    <a:pt x="11217" y="3233"/>
                  </a:lnTo>
                  <a:lnTo>
                    <a:pt x="9877" y="3590"/>
                  </a:lnTo>
                  <a:lnTo>
                    <a:pt x="8645" y="3983"/>
                  </a:lnTo>
                  <a:lnTo>
                    <a:pt x="7520" y="4394"/>
                  </a:lnTo>
                  <a:lnTo>
                    <a:pt x="6528" y="4849"/>
                  </a:lnTo>
                  <a:lnTo>
                    <a:pt x="5698" y="5331"/>
                  </a:lnTo>
                  <a:lnTo>
                    <a:pt x="5341" y="5590"/>
                  </a:lnTo>
                  <a:lnTo>
                    <a:pt x="5162" y="5733"/>
                  </a:lnTo>
                  <a:lnTo>
                    <a:pt x="4832" y="6046"/>
                  </a:lnTo>
                  <a:lnTo>
                    <a:pt x="4421" y="6528"/>
                  </a:lnTo>
                  <a:lnTo>
                    <a:pt x="4037" y="7207"/>
                  </a:lnTo>
                  <a:lnTo>
                    <a:pt x="3796" y="7912"/>
                  </a:lnTo>
                  <a:lnTo>
                    <a:pt x="3653" y="8635"/>
                  </a:lnTo>
                  <a:lnTo>
                    <a:pt x="3572" y="9359"/>
                  </a:lnTo>
                  <a:lnTo>
                    <a:pt x="3510" y="10412"/>
                  </a:lnTo>
                  <a:lnTo>
                    <a:pt x="3439" y="11082"/>
                  </a:lnTo>
                  <a:lnTo>
                    <a:pt x="3188" y="13020"/>
                  </a:lnTo>
                  <a:lnTo>
                    <a:pt x="2813" y="16904"/>
                  </a:lnTo>
                  <a:lnTo>
                    <a:pt x="2671" y="18851"/>
                  </a:lnTo>
                  <a:lnTo>
                    <a:pt x="2546" y="20762"/>
                  </a:lnTo>
                  <a:lnTo>
                    <a:pt x="2358" y="24575"/>
                  </a:lnTo>
                  <a:lnTo>
                    <a:pt x="2108" y="30308"/>
                  </a:lnTo>
                  <a:lnTo>
                    <a:pt x="1786" y="36032"/>
                  </a:lnTo>
                  <a:lnTo>
                    <a:pt x="1465" y="39845"/>
                  </a:lnTo>
                  <a:lnTo>
                    <a:pt x="1144" y="42703"/>
                  </a:lnTo>
                  <a:lnTo>
                    <a:pt x="876" y="44614"/>
                  </a:lnTo>
                  <a:lnTo>
                    <a:pt x="572" y="46516"/>
                  </a:lnTo>
                  <a:lnTo>
                    <a:pt x="206" y="48427"/>
                  </a:lnTo>
                  <a:lnTo>
                    <a:pt x="9" y="49374"/>
                  </a:lnTo>
                  <a:lnTo>
                    <a:pt x="0" y="49427"/>
                  </a:lnTo>
                  <a:lnTo>
                    <a:pt x="36" y="49526"/>
                  </a:lnTo>
                  <a:lnTo>
                    <a:pt x="170" y="49668"/>
                  </a:lnTo>
                  <a:lnTo>
                    <a:pt x="474" y="49820"/>
                  </a:lnTo>
                  <a:lnTo>
                    <a:pt x="876" y="49936"/>
                  </a:lnTo>
                  <a:lnTo>
                    <a:pt x="1090" y="49972"/>
                  </a:lnTo>
                  <a:lnTo>
                    <a:pt x="2608" y="50195"/>
                  </a:lnTo>
                  <a:lnTo>
                    <a:pt x="5680" y="50588"/>
                  </a:lnTo>
                  <a:lnTo>
                    <a:pt x="8761" y="50936"/>
                  </a:lnTo>
                  <a:lnTo>
                    <a:pt x="11851" y="51249"/>
                  </a:lnTo>
                  <a:lnTo>
                    <a:pt x="16521" y="51633"/>
                  </a:lnTo>
                  <a:lnTo>
                    <a:pt x="22790" y="51999"/>
                  </a:lnTo>
                  <a:lnTo>
                    <a:pt x="29094" y="52240"/>
                  </a:lnTo>
                  <a:lnTo>
                    <a:pt x="35444" y="52356"/>
                  </a:lnTo>
                  <a:lnTo>
                    <a:pt x="41820" y="52383"/>
                  </a:lnTo>
                  <a:lnTo>
                    <a:pt x="48213" y="52330"/>
                  </a:lnTo>
                  <a:lnTo>
                    <a:pt x="57840" y="52160"/>
                  </a:lnTo>
                  <a:lnTo>
                    <a:pt x="70690" y="51847"/>
                  </a:lnTo>
                  <a:lnTo>
                    <a:pt x="80299" y="51633"/>
                  </a:lnTo>
                  <a:lnTo>
                    <a:pt x="86693" y="51544"/>
                  </a:lnTo>
                  <a:lnTo>
                    <a:pt x="93051" y="51517"/>
                  </a:lnTo>
                  <a:lnTo>
                    <a:pt x="99382" y="51570"/>
                  </a:lnTo>
                  <a:lnTo>
                    <a:pt x="102534" y="51633"/>
                  </a:lnTo>
                  <a:lnTo>
                    <a:pt x="109160" y="51821"/>
                  </a:lnTo>
                  <a:lnTo>
                    <a:pt x="122386" y="52312"/>
                  </a:lnTo>
                  <a:lnTo>
                    <a:pt x="142192" y="53196"/>
                  </a:lnTo>
                  <a:lnTo>
                    <a:pt x="155391" y="53767"/>
                  </a:lnTo>
                  <a:lnTo>
                    <a:pt x="156989" y="53821"/>
                  </a:lnTo>
                  <a:lnTo>
                    <a:pt x="160043" y="53865"/>
                  </a:lnTo>
                  <a:lnTo>
                    <a:pt x="162972" y="53821"/>
                  </a:lnTo>
                  <a:lnTo>
                    <a:pt x="165830" y="53714"/>
                  </a:lnTo>
                  <a:lnTo>
                    <a:pt x="168652" y="53553"/>
                  </a:lnTo>
                  <a:lnTo>
                    <a:pt x="171483" y="53330"/>
                  </a:lnTo>
                  <a:lnTo>
                    <a:pt x="175814" y="52937"/>
                  </a:lnTo>
                  <a:lnTo>
                    <a:pt x="178868" y="52633"/>
                  </a:lnTo>
                  <a:lnTo>
                    <a:pt x="180680" y="52463"/>
                  </a:lnTo>
                  <a:lnTo>
                    <a:pt x="184333" y="52178"/>
                  </a:lnTo>
                  <a:lnTo>
                    <a:pt x="187994" y="51972"/>
                  </a:lnTo>
                  <a:lnTo>
                    <a:pt x="191655" y="51838"/>
                  </a:lnTo>
                  <a:lnTo>
                    <a:pt x="195335" y="51776"/>
                  </a:lnTo>
                  <a:lnTo>
                    <a:pt x="199023" y="51794"/>
                  </a:lnTo>
                  <a:lnTo>
                    <a:pt x="202711" y="51874"/>
                  </a:lnTo>
                  <a:lnTo>
                    <a:pt x="206399" y="52017"/>
                  </a:lnTo>
                  <a:lnTo>
                    <a:pt x="208247" y="52115"/>
                  </a:lnTo>
                  <a:lnTo>
                    <a:pt x="208578" y="52133"/>
                  </a:lnTo>
                  <a:lnTo>
                    <a:pt x="209185" y="52097"/>
                  </a:lnTo>
                  <a:lnTo>
                    <a:pt x="209685" y="51981"/>
                  </a:lnTo>
                  <a:lnTo>
                    <a:pt x="210060" y="51785"/>
                  </a:lnTo>
                  <a:lnTo>
                    <a:pt x="210194" y="51651"/>
                  </a:lnTo>
                  <a:lnTo>
                    <a:pt x="210864" y="50838"/>
                  </a:lnTo>
                  <a:lnTo>
                    <a:pt x="212060" y="49195"/>
                  </a:lnTo>
                  <a:lnTo>
                    <a:pt x="213096" y="47534"/>
                  </a:lnTo>
                  <a:lnTo>
                    <a:pt x="213739" y="46284"/>
                  </a:lnTo>
                  <a:lnTo>
                    <a:pt x="214123" y="45436"/>
                  </a:lnTo>
                  <a:lnTo>
                    <a:pt x="214454" y="44596"/>
                  </a:lnTo>
                  <a:lnTo>
                    <a:pt x="214739" y="43748"/>
                  </a:lnTo>
                  <a:lnTo>
                    <a:pt x="214980" y="42891"/>
                  </a:lnTo>
                  <a:lnTo>
                    <a:pt x="215168" y="42042"/>
                  </a:lnTo>
                  <a:lnTo>
                    <a:pt x="215302" y="41185"/>
                  </a:lnTo>
                  <a:lnTo>
                    <a:pt x="215391" y="40328"/>
                  </a:lnTo>
                  <a:lnTo>
                    <a:pt x="215418" y="39470"/>
                  </a:lnTo>
                  <a:lnTo>
                    <a:pt x="215400" y="38604"/>
                  </a:lnTo>
                  <a:lnTo>
                    <a:pt x="215373" y="38176"/>
                  </a:lnTo>
                  <a:lnTo>
                    <a:pt x="215320" y="37684"/>
                  </a:lnTo>
                  <a:lnTo>
                    <a:pt x="215150" y="36693"/>
                  </a:lnTo>
                  <a:lnTo>
                    <a:pt x="214864" y="35720"/>
                  </a:lnTo>
                  <a:lnTo>
                    <a:pt x="214534" y="35005"/>
                  </a:lnTo>
                  <a:lnTo>
                    <a:pt x="214257" y="34541"/>
                  </a:lnTo>
                  <a:lnTo>
                    <a:pt x="213936" y="34086"/>
                  </a:lnTo>
                  <a:lnTo>
                    <a:pt x="213561" y="33639"/>
                  </a:lnTo>
                  <a:lnTo>
                    <a:pt x="213114" y="33211"/>
                  </a:lnTo>
                  <a:lnTo>
                    <a:pt x="212614" y="32791"/>
                  </a:lnTo>
                  <a:lnTo>
                    <a:pt x="212034" y="32389"/>
                  </a:lnTo>
                  <a:lnTo>
                    <a:pt x="211382" y="32005"/>
                  </a:lnTo>
                  <a:lnTo>
                    <a:pt x="210658" y="31639"/>
                  </a:lnTo>
                  <a:lnTo>
                    <a:pt x="209846" y="31291"/>
                  </a:lnTo>
                  <a:lnTo>
                    <a:pt x="209399" y="31121"/>
                  </a:lnTo>
                  <a:lnTo>
                    <a:pt x="209408" y="31067"/>
                  </a:lnTo>
                  <a:lnTo>
                    <a:pt x="209274" y="30969"/>
                  </a:lnTo>
                  <a:lnTo>
                    <a:pt x="209131" y="30951"/>
                  </a:lnTo>
                  <a:lnTo>
                    <a:pt x="208962" y="30933"/>
                  </a:lnTo>
                  <a:lnTo>
                    <a:pt x="208783" y="30916"/>
                  </a:lnTo>
                  <a:lnTo>
                    <a:pt x="208399" y="30782"/>
                  </a:lnTo>
                  <a:lnTo>
                    <a:pt x="207997" y="30648"/>
                  </a:lnTo>
                  <a:lnTo>
                    <a:pt x="207792" y="30603"/>
                  </a:lnTo>
                  <a:lnTo>
                    <a:pt x="207390" y="30558"/>
                  </a:lnTo>
                  <a:lnTo>
                    <a:pt x="207015" y="30585"/>
                  </a:lnTo>
                  <a:lnTo>
                    <a:pt x="206693" y="30657"/>
                  </a:lnTo>
                  <a:lnTo>
                    <a:pt x="206551" y="30710"/>
                  </a:lnTo>
                  <a:lnTo>
                    <a:pt x="204381" y="30496"/>
                  </a:lnTo>
                  <a:lnTo>
                    <a:pt x="200139" y="29960"/>
                  </a:lnTo>
                  <a:lnTo>
                    <a:pt x="196004" y="29308"/>
                  </a:lnTo>
                  <a:lnTo>
                    <a:pt x="191968" y="28567"/>
                  </a:lnTo>
                  <a:lnTo>
                    <a:pt x="188021" y="27728"/>
                  </a:lnTo>
                  <a:lnTo>
                    <a:pt x="184145" y="26826"/>
                  </a:lnTo>
                  <a:lnTo>
                    <a:pt x="180341" y="25843"/>
                  </a:lnTo>
                  <a:lnTo>
                    <a:pt x="176591" y="24816"/>
                  </a:lnTo>
                  <a:lnTo>
                    <a:pt x="171045" y="23209"/>
                  </a:lnTo>
                  <a:lnTo>
                    <a:pt x="163758" y="20985"/>
                  </a:lnTo>
                  <a:lnTo>
                    <a:pt x="156516" y="18753"/>
                  </a:lnTo>
                  <a:lnTo>
                    <a:pt x="151060" y="17146"/>
                  </a:lnTo>
                  <a:lnTo>
                    <a:pt x="147390" y="16128"/>
                  </a:lnTo>
                  <a:lnTo>
                    <a:pt x="145550" y="15636"/>
                  </a:lnTo>
                  <a:lnTo>
                    <a:pt x="142130" y="14743"/>
                  </a:lnTo>
                  <a:lnTo>
                    <a:pt x="135209" y="13029"/>
                  </a:lnTo>
                  <a:lnTo>
                    <a:pt x="128172" y="11386"/>
                  </a:lnTo>
                  <a:lnTo>
                    <a:pt x="121046" y="9823"/>
                  </a:lnTo>
                  <a:lnTo>
                    <a:pt x="113813" y="8332"/>
                  </a:lnTo>
                  <a:lnTo>
                    <a:pt x="106499" y="6921"/>
                  </a:lnTo>
                  <a:lnTo>
                    <a:pt x="99105" y="5590"/>
                  </a:lnTo>
                  <a:lnTo>
                    <a:pt x="91640" y="4340"/>
                  </a:lnTo>
                  <a:lnTo>
                    <a:pt x="87880" y="3751"/>
                  </a:lnTo>
                  <a:lnTo>
                    <a:pt x="84219" y="3197"/>
                  </a:lnTo>
                  <a:lnTo>
                    <a:pt x="76780" y="2188"/>
                  </a:lnTo>
                  <a:lnTo>
                    <a:pt x="71119" y="1527"/>
                  </a:lnTo>
                  <a:lnTo>
                    <a:pt x="67315" y="1143"/>
                  </a:lnTo>
                  <a:lnTo>
                    <a:pt x="63484" y="804"/>
                  </a:lnTo>
                  <a:lnTo>
                    <a:pt x="59635" y="518"/>
                  </a:lnTo>
                  <a:lnTo>
                    <a:pt x="55777" y="295"/>
                  </a:lnTo>
                  <a:lnTo>
                    <a:pt x="51901" y="125"/>
                  </a:lnTo>
                  <a:lnTo>
                    <a:pt x="48026" y="27"/>
                  </a:lnTo>
                  <a:lnTo>
                    <a:pt x="4414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17"/>
            <p:cNvSpPr/>
            <p:nvPr/>
          </p:nvSpPr>
          <p:spPr>
            <a:xfrm>
              <a:off x="2382402" y="4967237"/>
              <a:ext cx="6762303" cy="1974673"/>
            </a:xfrm>
            <a:custGeom>
              <a:avLst/>
              <a:gdLst/>
              <a:ahLst/>
              <a:cxnLst/>
              <a:rect l="l" t="t" r="r" b="b"/>
              <a:pathLst>
                <a:path w="213642" h="62386" extrusionOk="0">
                  <a:moveTo>
                    <a:pt x="194486" y="1"/>
                  </a:moveTo>
                  <a:lnTo>
                    <a:pt x="190227" y="63"/>
                  </a:lnTo>
                  <a:lnTo>
                    <a:pt x="185967" y="206"/>
                  </a:lnTo>
                  <a:lnTo>
                    <a:pt x="181725" y="420"/>
                  </a:lnTo>
                  <a:lnTo>
                    <a:pt x="177493" y="697"/>
                  </a:lnTo>
                  <a:lnTo>
                    <a:pt x="173269" y="1028"/>
                  </a:lnTo>
                  <a:lnTo>
                    <a:pt x="169072" y="1412"/>
                  </a:lnTo>
                  <a:lnTo>
                    <a:pt x="164901" y="1858"/>
                  </a:lnTo>
                  <a:lnTo>
                    <a:pt x="160758" y="2340"/>
                  </a:lnTo>
                  <a:lnTo>
                    <a:pt x="156641" y="2867"/>
                  </a:lnTo>
                  <a:lnTo>
                    <a:pt x="150533" y="3716"/>
                  </a:lnTo>
                  <a:lnTo>
                    <a:pt x="146514" y="4332"/>
                  </a:lnTo>
                  <a:lnTo>
                    <a:pt x="142192" y="5019"/>
                  </a:lnTo>
                  <a:lnTo>
                    <a:pt x="133620" y="6466"/>
                  </a:lnTo>
                  <a:lnTo>
                    <a:pt x="125118" y="8002"/>
                  </a:lnTo>
                  <a:lnTo>
                    <a:pt x="116724" y="9636"/>
                  </a:lnTo>
                  <a:lnTo>
                    <a:pt x="108419" y="11369"/>
                  </a:lnTo>
                  <a:lnTo>
                    <a:pt x="100230" y="13181"/>
                  </a:lnTo>
                  <a:lnTo>
                    <a:pt x="92149" y="15083"/>
                  </a:lnTo>
                  <a:lnTo>
                    <a:pt x="84192" y="17066"/>
                  </a:lnTo>
                  <a:lnTo>
                    <a:pt x="80272" y="18102"/>
                  </a:lnTo>
                  <a:lnTo>
                    <a:pt x="78147" y="18664"/>
                  </a:lnTo>
                  <a:lnTo>
                    <a:pt x="73941" y="19852"/>
                  </a:lnTo>
                  <a:lnTo>
                    <a:pt x="67672" y="21718"/>
                  </a:lnTo>
                  <a:lnTo>
                    <a:pt x="59349" y="24299"/>
                  </a:lnTo>
                  <a:lnTo>
                    <a:pt x="50982" y="26871"/>
                  </a:lnTo>
                  <a:lnTo>
                    <a:pt x="44606" y="28737"/>
                  </a:lnTo>
                  <a:lnTo>
                    <a:pt x="40301" y="29925"/>
                  </a:lnTo>
                  <a:lnTo>
                    <a:pt x="35926" y="31059"/>
                  </a:lnTo>
                  <a:lnTo>
                    <a:pt x="31479" y="32113"/>
                  </a:lnTo>
                  <a:lnTo>
                    <a:pt x="26942" y="33077"/>
                  </a:lnTo>
                  <a:lnTo>
                    <a:pt x="22299" y="33943"/>
                  </a:lnTo>
                  <a:lnTo>
                    <a:pt x="17557" y="34694"/>
                  </a:lnTo>
                  <a:lnTo>
                    <a:pt x="12681" y="35310"/>
                  </a:lnTo>
                  <a:lnTo>
                    <a:pt x="10190" y="35560"/>
                  </a:lnTo>
                  <a:lnTo>
                    <a:pt x="10029" y="35497"/>
                  </a:lnTo>
                  <a:lnTo>
                    <a:pt x="9654" y="35417"/>
                  </a:lnTo>
                  <a:lnTo>
                    <a:pt x="9225" y="35390"/>
                  </a:lnTo>
                  <a:lnTo>
                    <a:pt x="8770" y="35435"/>
                  </a:lnTo>
                  <a:lnTo>
                    <a:pt x="8529" y="35497"/>
                  </a:lnTo>
                  <a:lnTo>
                    <a:pt x="8064" y="35640"/>
                  </a:lnTo>
                  <a:lnTo>
                    <a:pt x="7627" y="35801"/>
                  </a:lnTo>
                  <a:lnTo>
                    <a:pt x="7421" y="35819"/>
                  </a:lnTo>
                  <a:lnTo>
                    <a:pt x="7225" y="35837"/>
                  </a:lnTo>
                  <a:lnTo>
                    <a:pt x="7064" y="35863"/>
                  </a:lnTo>
                  <a:lnTo>
                    <a:pt x="6939" y="35944"/>
                  </a:lnTo>
                  <a:lnTo>
                    <a:pt x="6912" y="36006"/>
                  </a:lnTo>
                  <a:lnTo>
                    <a:pt x="6921" y="36042"/>
                  </a:lnTo>
                  <a:lnTo>
                    <a:pt x="6412" y="36229"/>
                  </a:lnTo>
                  <a:lnTo>
                    <a:pt x="5475" y="36631"/>
                  </a:lnTo>
                  <a:lnTo>
                    <a:pt x="4635" y="37060"/>
                  </a:lnTo>
                  <a:lnTo>
                    <a:pt x="3894" y="37506"/>
                  </a:lnTo>
                  <a:lnTo>
                    <a:pt x="3233" y="37971"/>
                  </a:lnTo>
                  <a:lnTo>
                    <a:pt x="2653" y="38453"/>
                  </a:lnTo>
                  <a:lnTo>
                    <a:pt x="2144" y="38953"/>
                  </a:lnTo>
                  <a:lnTo>
                    <a:pt x="1706" y="39471"/>
                  </a:lnTo>
                  <a:lnTo>
                    <a:pt x="1331" y="39998"/>
                  </a:lnTo>
                  <a:lnTo>
                    <a:pt x="1019" y="40543"/>
                  </a:lnTo>
                  <a:lnTo>
                    <a:pt x="760" y="41087"/>
                  </a:lnTo>
                  <a:lnTo>
                    <a:pt x="554" y="41650"/>
                  </a:lnTo>
                  <a:lnTo>
                    <a:pt x="304" y="42498"/>
                  </a:lnTo>
                  <a:lnTo>
                    <a:pt x="117" y="43632"/>
                  </a:lnTo>
                  <a:lnTo>
                    <a:pt x="63" y="44213"/>
                  </a:lnTo>
                  <a:lnTo>
                    <a:pt x="27" y="44713"/>
                  </a:lnTo>
                  <a:lnTo>
                    <a:pt x="1" y="45704"/>
                  </a:lnTo>
                  <a:lnTo>
                    <a:pt x="36" y="46704"/>
                  </a:lnTo>
                  <a:lnTo>
                    <a:pt x="134" y="47695"/>
                  </a:lnTo>
                  <a:lnTo>
                    <a:pt x="295" y="48687"/>
                  </a:lnTo>
                  <a:lnTo>
                    <a:pt x="510" y="49678"/>
                  </a:lnTo>
                  <a:lnTo>
                    <a:pt x="786" y="50660"/>
                  </a:lnTo>
                  <a:lnTo>
                    <a:pt x="1108" y="51643"/>
                  </a:lnTo>
                  <a:lnTo>
                    <a:pt x="1492" y="52625"/>
                  </a:lnTo>
                  <a:lnTo>
                    <a:pt x="1929" y="53598"/>
                  </a:lnTo>
                  <a:lnTo>
                    <a:pt x="2421" y="54572"/>
                  </a:lnTo>
                  <a:lnTo>
                    <a:pt x="2956" y="55536"/>
                  </a:lnTo>
                  <a:lnTo>
                    <a:pt x="3546" y="56491"/>
                  </a:lnTo>
                  <a:lnTo>
                    <a:pt x="4189" y="57456"/>
                  </a:lnTo>
                  <a:lnTo>
                    <a:pt x="5242" y="58876"/>
                  </a:lnTo>
                  <a:lnTo>
                    <a:pt x="6010" y="59822"/>
                  </a:lnTo>
                  <a:lnTo>
                    <a:pt x="6082" y="59903"/>
                  </a:lnTo>
                  <a:lnTo>
                    <a:pt x="6260" y="60037"/>
                  </a:lnTo>
                  <a:lnTo>
                    <a:pt x="6600" y="60206"/>
                  </a:lnTo>
                  <a:lnTo>
                    <a:pt x="7171" y="60331"/>
                  </a:lnTo>
                  <a:lnTo>
                    <a:pt x="7859" y="60376"/>
                  </a:lnTo>
                  <a:lnTo>
                    <a:pt x="8243" y="60358"/>
                  </a:lnTo>
                  <a:lnTo>
                    <a:pt x="10359" y="60242"/>
                  </a:lnTo>
                  <a:lnTo>
                    <a:pt x="14601" y="60072"/>
                  </a:lnTo>
                  <a:lnTo>
                    <a:pt x="18843" y="59983"/>
                  </a:lnTo>
                  <a:lnTo>
                    <a:pt x="23076" y="59965"/>
                  </a:lnTo>
                  <a:lnTo>
                    <a:pt x="27299" y="60037"/>
                  </a:lnTo>
                  <a:lnTo>
                    <a:pt x="31514" y="60188"/>
                  </a:lnTo>
                  <a:lnTo>
                    <a:pt x="35720" y="60430"/>
                  </a:lnTo>
                  <a:lnTo>
                    <a:pt x="39909" y="60751"/>
                  </a:lnTo>
                  <a:lnTo>
                    <a:pt x="41998" y="60956"/>
                  </a:lnTo>
                  <a:lnTo>
                    <a:pt x="45499" y="61314"/>
                  </a:lnTo>
                  <a:lnTo>
                    <a:pt x="50473" y="61769"/>
                  </a:lnTo>
                  <a:lnTo>
                    <a:pt x="53723" y="62019"/>
                  </a:lnTo>
                  <a:lnTo>
                    <a:pt x="56965" y="62216"/>
                  </a:lnTo>
                  <a:lnTo>
                    <a:pt x="60251" y="62341"/>
                  </a:lnTo>
                  <a:lnTo>
                    <a:pt x="63618" y="62385"/>
                  </a:lnTo>
                  <a:lnTo>
                    <a:pt x="67127" y="62332"/>
                  </a:lnTo>
                  <a:lnTo>
                    <a:pt x="68958" y="62269"/>
                  </a:lnTo>
                  <a:lnTo>
                    <a:pt x="84130" y="61608"/>
                  </a:lnTo>
                  <a:lnTo>
                    <a:pt x="106883" y="60581"/>
                  </a:lnTo>
                  <a:lnTo>
                    <a:pt x="118278" y="60144"/>
                  </a:lnTo>
                  <a:lnTo>
                    <a:pt x="125877" y="59903"/>
                  </a:lnTo>
                  <a:lnTo>
                    <a:pt x="129681" y="59804"/>
                  </a:lnTo>
                  <a:lnTo>
                    <a:pt x="132271" y="59742"/>
                  </a:lnTo>
                  <a:lnTo>
                    <a:pt x="137468" y="59679"/>
                  </a:lnTo>
                  <a:lnTo>
                    <a:pt x="145291" y="59671"/>
                  </a:lnTo>
                  <a:lnTo>
                    <a:pt x="155784" y="59804"/>
                  </a:lnTo>
                  <a:lnTo>
                    <a:pt x="166321" y="60046"/>
                  </a:lnTo>
                  <a:lnTo>
                    <a:pt x="176876" y="60305"/>
                  </a:lnTo>
                  <a:lnTo>
                    <a:pt x="187432" y="60537"/>
                  </a:lnTo>
                  <a:lnTo>
                    <a:pt x="195326" y="60635"/>
                  </a:lnTo>
                  <a:lnTo>
                    <a:pt x="200577" y="60662"/>
                  </a:lnTo>
                  <a:lnTo>
                    <a:pt x="205818" y="60644"/>
                  </a:lnTo>
                  <a:lnTo>
                    <a:pt x="211042" y="60564"/>
                  </a:lnTo>
                  <a:lnTo>
                    <a:pt x="213641" y="60501"/>
                  </a:lnTo>
                  <a:lnTo>
                    <a:pt x="213641" y="715"/>
                  </a:lnTo>
                  <a:lnTo>
                    <a:pt x="211525" y="536"/>
                  </a:lnTo>
                  <a:lnTo>
                    <a:pt x="207274" y="269"/>
                  </a:lnTo>
                  <a:lnTo>
                    <a:pt x="203014" y="99"/>
                  </a:lnTo>
                  <a:lnTo>
                    <a:pt x="198755" y="10"/>
                  </a:lnTo>
                  <a:lnTo>
                    <a:pt x="19448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17"/>
            <p:cNvSpPr/>
            <p:nvPr/>
          </p:nvSpPr>
          <p:spPr>
            <a:xfrm>
              <a:off x="-103221" y="5017273"/>
              <a:ext cx="7182300" cy="1950617"/>
            </a:xfrm>
            <a:custGeom>
              <a:avLst/>
              <a:gdLst/>
              <a:ahLst/>
              <a:cxnLst/>
              <a:rect l="l" t="t" r="r" b="b"/>
              <a:pathLst>
                <a:path w="226911" h="61626" extrusionOk="0">
                  <a:moveTo>
                    <a:pt x="9573" y="0"/>
                  </a:moveTo>
                  <a:lnTo>
                    <a:pt x="8055" y="9"/>
                  </a:lnTo>
                  <a:lnTo>
                    <a:pt x="6555" y="72"/>
                  </a:lnTo>
                  <a:lnTo>
                    <a:pt x="5073" y="188"/>
                  </a:lnTo>
                  <a:lnTo>
                    <a:pt x="3626" y="349"/>
                  </a:lnTo>
                  <a:lnTo>
                    <a:pt x="2921" y="447"/>
                  </a:lnTo>
                  <a:lnTo>
                    <a:pt x="2492" y="518"/>
                  </a:lnTo>
                  <a:lnTo>
                    <a:pt x="1697" y="724"/>
                  </a:lnTo>
                  <a:lnTo>
                    <a:pt x="965" y="983"/>
                  </a:lnTo>
                  <a:lnTo>
                    <a:pt x="304" y="1304"/>
                  </a:lnTo>
                  <a:lnTo>
                    <a:pt x="0" y="1492"/>
                  </a:lnTo>
                  <a:lnTo>
                    <a:pt x="0" y="34372"/>
                  </a:lnTo>
                  <a:lnTo>
                    <a:pt x="822" y="37381"/>
                  </a:lnTo>
                  <a:lnTo>
                    <a:pt x="2036" y="41908"/>
                  </a:lnTo>
                  <a:lnTo>
                    <a:pt x="2796" y="44918"/>
                  </a:lnTo>
                  <a:lnTo>
                    <a:pt x="3456" y="47936"/>
                  </a:lnTo>
                  <a:lnTo>
                    <a:pt x="3992" y="50963"/>
                  </a:lnTo>
                  <a:lnTo>
                    <a:pt x="4278" y="53232"/>
                  </a:lnTo>
                  <a:lnTo>
                    <a:pt x="4421" y="54741"/>
                  </a:lnTo>
                  <a:lnTo>
                    <a:pt x="4501" y="56259"/>
                  </a:lnTo>
                  <a:lnTo>
                    <a:pt x="4528" y="57777"/>
                  </a:lnTo>
                  <a:lnTo>
                    <a:pt x="4519" y="58536"/>
                  </a:lnTo>
                  <a:lnTo>
                    <a:pt x="4519" y="58741"/>
                  </a:lnTo>
                  <a:lnTo>
                    <a:pt x="4599" y="59054"/>
                  </a:lnTo>
                  <a:lnTo>
                    <a:pt x="4742" y="59233"/>
                  </a:lnTo>
                  <a:lnTo>
                    <a:pt x="4867" y="59313"/>
                  </a:lnTo>
                  <a:lnTo>
                    <a:pt x="5010" y="59402"/>
                  </a:lnTo>
                  <a:lnTo>
                    <a:pt x="5385" y="59509"/>
                  </a:lnTo>
                  <a:lnTo>
                    <a:pt x="6028" y="59599"/>
                  </a:lnTo>
                  <a:lnTo>
                    <a:pt x="6475" y="59625"/>
                  </a:lnTo>
                  <a:lnTo>
                    <a:pt x="16405" y="60161"/>
                  </a:lnTo>
                  <a:lnTo>
                    <a:pt x="31318" y="60938"/>
                  </a:lnTo>
                  <a:lnTo>
                    <a:pt x="41266" y="61411"/>
                  </a:lnTo>
                  <a:lnTo>
                    <a:pt x="46240" y="61626"/>
                  </a:lnTo>
                  <a:lnTo>
                    <a:pt x="46918" y="61376"/>
                  </a:lnTo>
                  <a:lnTo>
                    <a:pt x="48392" y="60956"/>
                  </a:lnTo>
                  <a:lnTo>
                    <a:pt x="49981" y="60661"/>
                  </a:lnTo>
                  <a:lnTo>
                    <a:pt x="51660" y="60501"/>
                  </a:lnTo>
                  <a:lnTo>
                    <a:pt x="52535" y="60492"/>
                  </a:lnTo>
                  <a:lnTo>
                    <a:pt x="129485" y="60492"/>
                  </a:lnTo>
                  <a:lnTo>
                    <a:pt x="132994" y="60286"/>
                  </a:lnTo>
                  <a:lnTo>
                    <a:pt x="140022" y="59938"/>
                  </a:lnTo>
                  <a:lnTo>
                    <a:pt x="147059" y="59688"/>
                  </a:lnTo>
                  <a:lnTo>
                    <a:pt x="152346" y="59599"/>
                  </a:lnTo>
                  <a:lnTo>
                    <a:pt x="155882" y="59581"/>
                  </a:lnTo>
                  <a:lnTo>
                    <a:pt x="157650" y="59590"/>
                  </a:lnTo>
                  <a:lnTo>
                    <a:pt x="166312" y="59679"/>
                  </a:lnTo>
                  <a:lnTo>
                    <a:pt x="183610" y="59965"/>
                  </a:lnTo>
                  <a:lnTo>
                    <a:pt x="200907" y="60268"/>
                  </a:lnTo>
                  <a:lnTo>
                    <a:pt x="213900" y="60429"/>
                  </a:lnTo>
                  <a:lnTo>
                    <a:pt x="222571" y="60492"/>
                  </a:lnTo>
                  <a:lnTo>
                    <a:pt x="226911" y="60501"/>
                  </a:lnTo>
                  <a:lnTo>
                    <a:pt x="226911" y="60501"/>
                  </a:lnTo>
                  <a:lnTo>
                    <a:pt x="226607" y="59447"/>
                  </a:lnTo>
                  <a:lnTo>
                    <a:pt x="225955" y="57331"/>
                  </a:lnTo>
                  <a:lnTo>
                    <a:pt x="225196" y="55223"/>
                  </a:lnTo>
                  <a:lnTo>
                    <a:pt x="224518" y="53651"/>
                  </a:lnTo>
                  <a:lnTo>
                    <a:pt x="224009" y="52624"/>
                  </a:lnTo>
                  <a:lnTo>
                    <a:pt x="223437" y="51606"/>
                  </a:lnTo>
                  <a:lnTo>
                    <a:pt x="222803" y="50606"/>
                  </a:lnTo>
                  <a:lnTo>
                    <a:pt x="222107" y="49624"/>
                  </a:lnTo>
                  <a:lnTo>
                    <a:pt x="221321" y="48660"/>
                  </a:lnTo>
                  <a:lnTo>
                    <a:pt x="220463" y="47731"/>
                  </a:lnTo>
                  <a:lnTo>
                    <a:pt x="219508" y="46820"/>
                  </a:lnTo>
                  <a:lnTo>
                    <a:pt x="218454" y="45945"/>
                  </a:lnTo>
                  <a:lnTo>
                    <a:pt x="217293" y="45105"/>
                  </a:lnTo>
                  <a:lnTo>
                    <a:pt x="216668" y="44704"/>
                  </a:lnTo>
                  <a:lnTo>
                    <a:pt x="215990" y="44284"/>
                  </a:lnTo>
                  <a:lnTo>
                    <a:pt x="214552" y="43489"/>
                  </a:lnTo>
                  <a:lnTo>
                    <a:pt x="213034" y="42757"/>
                  </a:lnTo>
                  <a:lnTo>
                    <a:pt x="211426" y="42078"/>
                  </a:lnTo>
                  <a:lnTo>
                    <a:pt x="209756" y="41462"/>
                  </a:lnTo>
                  <a:lnTo>
                    <a:pt x="208024" y="40882"/>
                  </a:lnTo>
                  <a:lnTo>
                    <a:pt x="206229" y="40355"/>
                  </a:lnTo>
                  <a:lnTo>
                    <a:pt x="204381" y="39864"/>
                  </a:lnTo>
                  <a:lnTo>
                    <a:pt x="201532" y="39194"/>
                  </a:lnTo>
                  <a:lnTo>
                    <a:pt x="197621" y="38426"/>
                  </a:lnTo>
                  <a:lnTo>
                    <a:pt x="193620" y="37765"/>
                  </a:lnTo>
                  <a:lnTo>
                    <a:pt x="189593" y="37176"/>
                  </a:lnTo>
                  <a:lnTo>
                    <a:pt x="187583" y="36908"/>
                  </a:lnTo>
                  <a:lnTo>
                    <a:pt x="181949" y="36167"/>
                  </a:lnTo>
                  <a:lnTo>
                    <a:pt x="170634" y="34747"/>
                  </a:lnTo>
                  <a:lnTo>
                    <a:pt x="159293" y="33363"/>
                  </a:lnTo>
                  <a:lnTo>
                    <a:pt x="147979" y="31943"/>
                  </a:lnTo>
                  <a:lnTo>
                    <a:pt x="139531" y="30809"/>
                  </a:lnTo>
                  <a:lnTo>
                    <a:pt x="133932" y="30014"/>
                  </a:lnTo>
                  <a:lnTo>
                    <a:pt x="128360" y="29165"/>
                  </a:lnTo>
                  <a:lnTo>
                    <a:pt x="122814" y="28264"/>
                  </a:lnTo>
                  <a:lnTo>
                    <a:pt x="117313" y="27308"/>
                  </a:lnTo>
                  <a:lnTo>
                    <a:pt x="111857" y="26272"/>
                  </a:lnTo>
                  <a:lnTo>
                    <a:pt x="106455" y="25165"/>
                  </a:lnTo>
                  <a:lnTo>
                    <a:pt x="101106" y="23968"/>
                  </a:lnTo>
                  <a:lnTo>
                    <a:pt x="98453" y="23334"/>
                  </a:lnTo>
                  <a:lnTo>
                    <a:pt x="95355" y="22566"/>
                  </a:lnTo>
                  <a:lnTo>
                    <a:pt x="89264" y="20941"/>
                  </a:lnTo>
                  <a:lnTo>
                    <a:pt x="83255" y="19218"/>
                  </a:lnTo>
                  <a:lnTo>
                    <a:pt x="77325" y="17423"/>
                  </a:lnTo>
                  <a:lnTo>
                    <a:pt x="68502" y="14645"/>
                  </a:lnTo>
                  <a:lnTo>
                    <a:pt x="56795" y="10886"/>
                  </a:lnTo>
                  <a:lnTo>
                    <a:pt x="50901" y="9055"/>
                  </a:lnTo>
                  <a:lnTo>
                    <a:pt x="45990" y="7519"/>
                  </a:lnTo>
                  <a:lnTo>
                    <a:pt x="37328" y="4903"/>
                  </a:lnTo>
                  <a:lnTo>
                    <a:pt x="32693" y="3626"/>
                  </a:lnTo>
                  <a:lnTo>
                    <a:pt x="29523" y="2831"/>
                  </a:lnTo>
                  <a:lnTo>
                    <a:pt x="26317" y="2099"/>
                  </a:lnTo>
                  <a:lnTo>
                    <a:pt x="23084" y="1438"/>
                  </a:lnTo>
                  <a:lnTo>
                    <a:pt x="19852" y="884"/>
                  </a:lnTo>
                  <a:lnTo>
                    <a:pt x="16637" y="447"/>
                  </a:lnTo>
                  <a:lnTo>
                    <a:pt x="13458" y="152"/>
                  </a:lnTo>
                  <a:lnTo>
                    <a:pt x="11118" y="27"/>
                  </a:lnTo>
                  <a:lnTo>
                    <a:pt x="95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4" name="Google Shape;684;p17"/>
          <p:cNvSpPr/>
          <p:nvPr/>
        </p:nvSpPr>
        <p:spPr>
          <a:xfrm>
            <a:off x="4382762" y="5008091"/>
            <a:ext cx="1456" cy="886"/>
          </a:xfrm>
          <a:custGeom>
            <a:avLst/>
            <a:gdLst/>
            <a:ahLst/>
            <a:cxnLst/>
            <a:rect l="l" t="t" r="r" b="b"/>
            <a:pathLst>
              <a:path w="46" h="28" extrusionOk="0">
                <a:moveTo>
                  <a:pt x="28" y="0"/>
                </a:moveTo>
                <a:lnTo>
                  <a:pt x="1" y="9"/>
                </a:lnTo>
                <a:lnTo>
                  <a:pt x="1" y="27"/>
                </a:lnTo>
                <a:lnTo>
                  <a:pt x="45" y="27"/>
                </a:lnTo>
                <a:lnTo>
                  <a:pt x="45" y="9"/>
                </a:lnTo>
                <a:lnTo>
                  <a:pt x="28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17"/>
          <p:cNvSpPr/>
          <p:nvPr/>
        </p:nvSpPr>
        <p:spPr>
          <a:xfrm>
            <a:off x="4152141" y="4958909"/>
            <a:ext cx="154939" cy="41591"/>
          </a:xfrm>
          <a:custGeom>
            <a:avLst/>
            <a:gdLst/>
            <a:ahLst/>
            <a:cxnLst/>
            <a:rect l="l" t="t" r="r" b="b"/>
            <a:pathLst>
              <a:path w="4895" h="1314" extrusionOk="0">
                <a:moveTo>
                  <a:pt x="4716" y="0"/>
                </a:moveTo>
                <a:lnTo>
                  <a:pt x="4653" y="18"/>
                </a:lnTo>
                <a:lnTo>
                  <a:pt x="3555" y="376"/>
                </a:lnTo>
                <a:lnTo>
                  <a:pt x="2421" y="697"/>
                </a:lnTo>
                <a:lnTo>
                  <a:pt x="1233" y="965"/>
                </a:lnTo>
                <a:lnTo>
                  <a:pt x="46" y="1224"/>
                </a:lnTo>
                <a:lnTo>
                  <a:pt x="1" y="1242"/>
                </a:lnTo>
                <a:lnTo>
                  <a:pt x="37" y="1304"/>
                </a:lnTo>
                <a:lnTo>
                  <a:pt x="99" y="1313"/>
                </a:lnTo>
                <a:lnTo>
                  <a:pt x="421" y="1313"/>
                </a:lnTo>
                <a:lnTo>
                  <a:pt x="1081" y="1260"/>
                </a:lnTo>
                <a:lnTo>
                  <a:pt x="2064" y="1117"/>
                </a:lnTo>
                <a:lnTo>
                  <a:pt x="3323" y="804"/>
                </a:lnTo>
                <a:lnTo>
                  <a:pt x="4412" y="384"/>
                </a:lnTo>
                <a:lnTo>
                  <a:pt x="4859" y="143"/>
                </a:lnTo>
                <a:lnTo>
                  <a:pt x="4895" y="117"/>
                </a:lnTo>
                <a:lnTo>
                  <a:pt x="4895" y="63"/>
                </a:lnTo>
                <a:lnTo>
                  <a:pt x="4823" y="18"/>
                </a:lnTo>
                <a:lnTo>
                  <a:pt x="471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6" name="Google Shape;686;p17"/>
          <p:cNvSpPr/>
          <p:nvPr/>
        </p:nvSpPr>
        <p:spPr>
          <a:xfrm>
            <a:off x="4308737" y="4958340"/>
            <a:ext cx="161997" cy="68148"/>
          </a:xfrm>
          <a:custGeom>
            <a:avLst/>
            <a:gdLst/>
            <a:ahLst/>
            <a:cxnLst/>
            <a:rect l="l" t="t" r="r" b="b"/>
            <a:pathLst>
              <a:path w="5118" h="2153" extrusionOk="0">
                <a:moveTo>
                  <a:pt x="4804" y="1"/>
                </a:moveTo>
                <a:lnTo>
                  <a:pt x="4715" y="36"/>
                </a:lnTo>
                <a:lnTo>
                  <a:pt x="3572" y="510"/>
                </a:lnTo>
                <a:lnTo>
                  <a:pt x="1206" y="1429"/>
                </a:lnTo>
                <a:lnTo>
                  <a:pt x="72" y="1921"/>
                </a:lnTo>
                <a:lnTo>
                  <a:pt x="18" y="1947"/>
                </a:lnTo>
                <a:lnTo>
                  <a:pt x="0" y="2037"/>
                </a:lnTo>
                <a:lnTo>
                  <a:pt x="89" y="2117"/>
                </a:lnTo>
                <a:lnTo>
                  <a:pt x="241" y="2153"/>
                </a:lnTo>
                <a:lnTo>
                  <a:pt x="331" y="2144"/>
                </a:lnTo>
                <a:lnTo>
                  <a:pt x="1036" y="1983"/>
                </a:lnTo>
                <a:lnTo>
                  <a:pt x="2340" y="1572"/>
                </a:lnTo>
                <a:lnTo>
                  <a:pt x="3519" y="1072"/>
                </a:lnTo>
                <a:lnTo>
                  <a:pt x="4572" y="501"/>
                </a:lnTo>
                <a:lnTo>
                  <a:pt x="5055" y="206"/>
                </a:lnTo>
                <a:lnTo>
                  <a:pt x="5117" y="161"/>
                </a:lnTo>
                <a:lnTo>
                  <a:pt x="5099" y="72"/>
                </a:lnTo>
                <a:lnTo>
                  <a:pt x="4983" y="10"/>
                </a:lnTo>
                <a:lnTo>
                  <a:pt x="48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7" name="Google Shape;687;p17"/>
          <p:cNvSpPr/>
          <p:nvPr/>
        </p:nvSpPr>
        <p:spPr>
          <a:xfrm>
            <a:off x="4466155" y="4865072"/>
            <a:ext cx="109138" cy="26335"/>
          </a:xfrm>
          <a:custGeom>
            <a:avLst/>
            <a:gdLst/>
            <a:ahLst/>
            <a:cxnLst/>
            <a:rect l="l" t="t" r="r" b="b"/>
            <a:pathLst>
              <a:path w="3448" h="832" extrusionOk="0">
                <a:moveTo>
                  <a:pt x="3179" y="1"/>
                </a:moveTo>
                <a:lnTo>
                  <a:pt x="2786" y="19"/>
                </a:lnTo>
                <a:lnTo>
                  <a:pt x="1992" y="126"/>
                </a:lnTo>
                <a:lnTo>
                  <a:pt x="822" y="367"/>
                </a:lnTo>
                <a:lnTo>
                  <a:pt x="143" y="563"/>
                </a:lnTo>
                <a:lnTo>
                  <a:pt x="45" y="599"/>
                </a:lnTo>
                <a:lnTo>
                  <a:pt x="0" y="697"/>
                </a:lnTo>
                <a:lnTo>
                  <a:pt x="72" y="778"/>
                </a:lnTo>
                <a:lnTo>
                  <a:pt x="241" y="831"/>
                </a:lnTo>
                <a:lnTo>
                  <a:pt x="357" y="822"/>
                </a:lnTo>
                <a:lnTo>
                  <a:pt x="1107" y="751"/>
                </a:lnTo>
                <a:lnTo>
                  <a:pt x="2295" y="554"/>
                </a:lnTo>
                <a:lnTo>
                  <a:pt x="3010" y="376"/>
                </a:lnTo>
                <a:lnTo>
                  <a:pt x="3322" y="269"/>
                </a:lnTo>
                <a:lnTo>
                  <a:pt x="3385" y="233"/>
                </a:lnTo>
                <a:lnTo>
                  <a:pt x="3447" y="144"/>
                </a:lnTo>
                <a:lnTo>
                  <a:pt x="3420" y="63"/>
                </a:lnTo>
                <a:lnTo>
                  <a:pt x="3286" y="10"/>
                </a:lnTo>
                <a:lnTo>
                  <a:pt x="317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8" name="Google Shape;688;p17"/>
          <p:cNvSpPr/>
          <p:nvPr/>
        </p:nvSpPr>
        <p:spPr>
          <a:xfrm>
            <a:off x="4565626" y="4976443"/>
            <a:ext cx="102364" cy="46086"/>
          </a:xfrm>
          <a:custGeom>
            <a:avLst/>
            <a:gdLst/>
            <a:ahLst/>
            <a:cxnLst/>
            <a:rect l="l" t="t" r="r" b="b"/>
            <a:pathLst>
              <a:path w="3234" h="1456" extrusionOk="0">
                <a:moveTo>
                  <a:pt x="2546" y="0"/>
                </a:moveTo>
                <a:lnTo>
                  <a:pt x="2296" y="18"/>
                </a:lnTo>
                <a:lnTo>
                  <a:pt x="1992" y="54"/>
                </a:lnTo>
                <a:lnTo>
                  <a:pt x="1465" y="223"/>
                </a:lnTo>
                <a:lnTo>
                  <a:pt x="1215" y="322"/>
                </a:lnTo>
                <a:lnTo>
                  <a:pt x="697" y="509"/>
                </a:lnTo>
                <a:lnTo>
                  <a:pt x="233" y="732"/>
                </a:lnTo>
                <a:lnTo>
                  <a:pt x="117" y="804"/>
                </a:lnTo>
                <a:lnTo>
                  <a:pt x="9" y="947"/>
                </a:lnTo>
                <a:lnTo>
                  <a:pt x="1" y="1090"/>
                </a:lnTo>
                <a:lnTo>
                  <a:pt x="99" y="1224"/>
                </a:lnTo>
                <a:lnTo>
                  <a:pt x="268" y="1340"/>
                </a:lnTo>
                <a:lnTo>
                  <a:pt x="501" y="1420"/>
                </a:lnTo>
                <a:lnTo>
                  <a:pt x="777" y="1456"/>
                </a:lnTo>
                <a:lnTo>
                  <a:pt x="1081" y="1429"/>
                </a:lnTo>
                <a:lnTo>
                  <a:pt x="1242" y="1402"/>
                </a:lnTo>
                <a:lnTo>
                  <a:pt x="1769" y="1232"/>
                </a:lnTo>
                <a:lnTo>
                  <a:pt x="2242" y="1036"/>
                </a:lnTo>
                <a:lnTo>
                  <a:pt x="2510" y="938"/>
                </a:lnTo>
                <a:lnTo>
                  <a:pt x="2876" y="777"/>
                </a:lnTo>
                <a:lnTo>
                  <a:pt x="3072" y="643"/>
                </a:lnTo>
                <a:lnTo>
                  <a:pt x="3153" y="572"/>
                </a:lnTo>
                <a:lnTo>
                  <a:pt x="3197" y="518"/>
                </a:lnTo>
                <a:lnTo>
                  <a:pt x="3233" y="402"/>
                </a:lnTo>
                <a:lnTo>
                  <a:pt x="3215" y="295"/>
                </a:lnTo>
                <a:lnTo>
                  <a:pt x="3144" y="197"/>
                </a:lnTo>
                <a:lnTo>
                  <a:pt x="2947" y="81"/>
                </a:lnTo>
                <a:lnTo>
                  <a:pt x="254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9" name="Google Shape;689;p17"/>
          <p:cNvSpPr/>
          <p:nvPr/>
        </p:nvSpPr>
        <p:spPr>
          <a:xfrm>
            <a:off x="4782385" y="4851526"/>
            <a:ext cx="82296" cy="40990"/>
          </a:xfrm>
          <a:custGeom>
            <a:avLst/>
            <a:gdLst/>
            <a:ahLst/>
            <a:cxnLst/>
            <a:rect l="l" t="t" r="r" b="b"/>
            <a:pathLst>
              <a:path w="2600" h="1295" extrusionOk="0">
                <a:moveTo>
                  <a:pt x="2019" y="0"/>
                </a:moveTo>
                <a:lnTo>
                  <a:pt x="1867" y="36"/>
                </a:lnTo>
                <a:lnTo>
                  <a:pt x="1599" y="134"/>
                </a:lnTo>
                <a:lnTo>
                  <a:pt x="1099" y="357"/>
                </a:lnTo>
                <a:lnTo>
                  <a:pt x="429" y="732"/>
                </a:lnTo>
                <a:lnTo>
                  <a:pt x="63" y="1009"/>
                </a:lnTo>
                <a:lnTo>
                  <a:pt x="28" y="1036"/>
                </a:lnTo>
                <a:lnTo>
                  <a:pt x="1" y="1098"/>
                </a:lnTo>
                <a:lnTo>
                  <a:pt x="45" y="1188"/>
                </a:lnTo>
                <a:lnTo>
                  <a:pt x="215" y="1277"/>
                </a:lnTo>
                <a:lnTo>
                  <a:pt x="456" y="1295"/>
                </a:lnTo>
                <a:lnTo>
                  <a:pt x="581" y="1268"/>
                </a:lnTo>
                <a:lnTo>
                  <a:pt x="1135" y="1090"/>
                </a:lnTo>
                <a:lnTo>
                  <a:pt x="1885" y="750"/>
                </a:lnTo>
                <a:lnTo>
                  <a:pt x="2323" y="500"/>
                </a:lnTo>
                <a:lnTo>
                  <a:pt x="2519" y="366"/>
                </a:lnTo>
                <a:lnTo>
                  <a:pt x="2564" y="331"/>
                </a:lnTo>
                <a:lnTo>
                  <a:pt x="2599" y="250"/>
                </a:lnTo>
                <a:lnTo>
                  <a:pt x="2546" y="143"/>
                </a:lnTo>
                <a:lnTo>
                  <a:pt x="2323" y="27"/>
                </a:lnTo>
                <a:lnTo>
                  <a:pt x="2019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0" name="Google Shape;690;p17"/>
          <p:cNvSpPr/>
          <p:nvPr/>
        </p:nvSpPr>
        <p:spPr>
          <a:xfrm>
            <a:off x="4779568" y="4748352"/>
            <a:ext cx="127211" cy="49789"/>
          </a:xfrm>
          <a:custGeom>
            <a:avLst/>
            <a:gdLst/>
            <a:ahLst/>
            <a:cxnLst/>
            <a:rect l="l" t="t" r="r" b="b"/>
            <a:pathLst>
              <a:path w="4019" h="1573" extrusionOk="0">
                <a:moveTo>
                  <a:pt x="3510" y="1"/>
                </a:moveTo>
                <a:lnTo>
                  <a:pt x="3135" y="27"/>
                </a:lnTo>
                <a:lnTo>
                  <a:pt x="2938" y="72"/>
                </a:lnTo>
                <a:lnTo>
                  <a:pt x="2421" y="242"/>
                </a:lnTo>
                <a:lnTo>
                  <a:pt x="1938" y="429"/>
                </a:lnTo>
                <a:lnTo>
                  <a:pt x="1045" y="760"/>
                </a:lnTo>
                <a:lnTo>
                  <a:pt x="161" y="1108"/>
                </a:lnTo>
                <a:lnTo>
                  <a:pt x="81" y="1144"/>
                </a:lnTo>
                <a:lnTo>
                  <a:pt x="0" y="1224"/>
                </a:lnTo>
                <a:lnTo>
                  <a:pt x="0" y="1322"/>
                </a:lnTo>
                <a:lnTo>
                  <a:pt x="63" y="1412"/>
                </a:lnTo>
                <a:lnTo>
                  <a:pt x="251" y="1519"/>
                </a:lnTo>
                <a:lnTo>
                  <a:pt x="527" y="1572"/>
                </a:lnTo>
                <a:lnTo>
                  <a:pt x="715" y="1554"/>
                </a:lnTo>
                <a:lnTo>
                  <a:pt x="813" y="1528"/>
                </a:lnTo>
                <a:lnTo>
                  <a:pt x="1778" y="1206"/>
                </a:lnTo>
                <a:lnTo>
                  <a:pt x="2733" y="876"/>
                </a:lnTo>
                <a:lnTo>
                  <a:pt x="3153" y="733"/>
                </a:lnTo>
                <a:lnTo>
                  <a:pt x="3555" y="572"/>
                </a:lnTo>
                <a:lnTo>
                  <a:pt x="3733" y="492"/>
                </a:lnTo>
                <a:lnTo>
                  <a:pt x="3921" y="304"/>
                </a:lnTo>
                <a:lnTo>
                  <a:pt x="4001" y="188"/>
                </a:lnTo>
                <a:lnTo>
                  <a:pt x="4019" y="152"/>
                </a:lnTo>
                <a:lnTo>
                  <a:pt x="3992" y="90"/>
                </a:lnTo>
                <a:lnTo>
                  <a:pt x="3858" y="10"/>
                </a:lnTo>
                <a:lnTo>
                  <a:pt x="37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1" name="Google Shape;691;p17"/>
          <p:cNvSpPr/>
          <p:nvPr/>
        </p:nvSpPr>
        <p:spPr>
          <a:xfrm>
            <a:off x="4656615" y="4831999"/>
            <a:ext cx="66755" cy="28867"/>
          </a:xfrm>
          <a:custGeom>
            <a:avLst/>
            <a:gdLst/>
            <a:ahLst/>
            <a:cxnLst/>
            <a:rect l="l" t="t" r="r" b="b"/>
            <a:pathLst>
              <a:path w="2109" h="912" extrusionOk="0">
                <a:moveTo>
                  <a:pt x="1921" y="1"/>
                </a:moveTo>
                <a:lnTo>
                  <a:pt x="1635" y="10"/>
                </a:lnTo>
                <a:lnTo>
                  <a:pt x="1198" y="153"/>
                </a:lnTo>
                <a:lnTo>
                  <a:pt x="1001" y="242"/>
                </a:lnTo>
                <a:lnTo>
                  <a:pt x="680" y="376"/>
                </a:lnTo>
                <a:lnTo>
                  <a:pt x="385" y="510"/>
                </a:lnTo>
                <a:lnTo>
                  <a:pt x="260" y="590"/>
                </a:lnTo>
                <a:lnTo>
                  <a:pt x="117" y="751"/>
                </a:lnTo>
                <a:lnTo>
                  <a:pt x="19" y="831"/>
                </a:lnTo>
                <a:lnTo>
                  <a:pt x="1" y="849"/>
                </a:lnTo>
                <a:lnTo>
                  <a:pt x="10" y="885"/>
                </a:lnTo>
                <a:lnTo>
                  <a:pt x="90" y="912"/>
                </a:lnTo>
                <a:lnTo>
                  <a:pt x="162" y="903"/>
                </a:lnTo>
                <a:lnTo>
                  <a:pt x="465" y="867"/>
                </a:lnTo>
                <a:lnTo>
                  <a:pt x="751" y="814"/>
                </a:lnTo>
                <a:lnTo>
                  <a:pt x="1099" y="689"/>
                </a:lnTo>
                <a:lnTo>
                  <a:pt x="1421" y="555"/>
                </a:lnTo>
                <a:lnTo>
                  <a:pt x="1635" y="465"/>
                </a:lnTo>
                <a:lnTo>
                  <a:pt x="2028" y="260"/>
                </a:lnTo>
                <a:lnTo>
                  <a:pt x="2108" y="153"/>
                </a:lnTo>
                <a:lnTo>
                  <a:pt x="2082" y="90"/>
                </a:lnTo>
                <a:lnTo>
                  <a:pt x="2037" y="55"/>
                </a:lnTo>
                <a:lnTo>
                  <a:pt x="192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2" name="Google Shape;692;p17"/>
          <p:cNvSpPr/>
          <p:nvPr/>
        </p:nvSpPr>
        <p:spPr>
          <a:xfrm>
            <a:off x="4939518" y="4821555"/>
            <a:ext cx="102079" cy="77485"/>
          </a:xfrm>
          <a:custGeom>
            <a:avLst/>
            <a:gdLst/>
            <a:ahLst/>
            <a:cxnLst/>
            <a:rect l="l" t="t" r="r" b="b"/>
            <a:pathLst>
              <a:path w="3225" h="2448" extrusionOk="0">
                <a:moveTo>
                  <a:pt x="3108" y="1"/>
                </a:moveTo>
                <a:lnTo>
                  <a:pt x="3028" y="18"/>
                </a:lnTo>
                <a:lnTo>
                  <a:pt x="2796" y="108"/>
                </a:lnTo>
                <a:lnTo>
                  <a:pt x="2385" y="322"/>
                </a:lnTo>
                <a:lnTo>
                  <a:pt x="1849" y="679"/>
                </a:lnTo>
                <a:lnTo>
                  <a:pt x="1528" y="929"/>
                </a:lnTo>
                <a:lnTo>
                  <a:pt x="1126" y="1242"/>
                </a:lnTo>
                <a:lnTo>
                  <a:pt x="358" y="1885"/>
                </a:lnTo>
                <a:lnTo>
                  <a:pt x="28" y="2215"/>
                </a:lnTo>
                <a:lnTo>
                  <a:pt x="1" y="2269"/>
                </a:lnTo>
                <a:lnTo>
                  <a:pt x="54" y="2376"/>
                </a:lnTo>
                <a:lnTo>
                  <a:pt x="215" y="2447"/>
                </a:lnTo>
                <a:lnTo>
                  <a:pt x="412" y="2438"/>
                </a:lnTo>
                <a:lnTo>
                  <a:pt x="501" y="2403"/>
                </a:lnTo>
                <a:lnTo>
                  <a:pt x="921" y="2135"/>
                </a:lnTo>
                <a:lnTo>
                  <a:pt x="1689" y="1572"/>
                </a:lnTo>
                <a:lnTo>
                  <a:pt x="2055" y="1286"/>
                </a:lnTo>
                <a:lnTo>
                  <a:pt x="2421" y="1010"/>
                </a:lnTo>
                <a:lnTo>
                  <a:pt x="2903" y="563"/>
                </a:lnTo>
                <a:lnTo>
                  <a:pt x="3144" y="251"/>
                </a:lnTo>
                <a:lnTo>
                  <a:pt x="3225" y="90"/>
                </a:lnTo>
                <a:lnTo>
                  <a:pt x="3225" y="54"/>
                </a:lnTo>
                <a:lnTo>
                  <a:pt x="3108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3" name="Google Shape;693;p17"/>
          <p:cNvSpPr/>
          <p:nvPr/>
        </p:nvSpPr>
        <p:spPr>
          <a:xfrm>
            <a:off x="5054845" y="4720375"/>
            <a:ext cx="130060" cy="55993"/>
          </a:xfrm>
          <a:custGeom>
            <a:avLst/>
            <a:gdLst/>
            <a:ahLst/>
            <a:cxnLst/>
            <a:rect l="l" t="t" r="r" b="b"/>
            <a:pathLst>
              <a:path w="4109" h="1769" extrusionOk="0">
                <a:moveTo>
                  <a:pt x="3215" y="1"/>
                </a:moveTo>
                <a:lnTo>
                  <a:pt x="2965" y="45"/>
                </a:lnTo>
                <a:lnTo>
                  <a:pt x="2527" y="143"/>
                </a:lnTo>
                <a:lnTo>
                  <a:pt x="1724" y="420"/>
                </a:lnTo>
                <a:lnTo>
                  <a:pt x="1000" y="751"/>
                </a:lnTo>
                <a:lnTo>
                  <a:pt x="375" y="1135"/>
                </a:lnTo>
                <a:lnTo>
                  <a:pt x="107" y="1331"/>
                </a:lnTo>
                <a:lnTo>
                  <a:pt x="45" y="1394"/>
                </a:lnTo>
                <a:lnTo>
                  <a:pt x="0" y="1501"/>
                </a:lnTo>
                <a:lnTo>
                  <a:pt x="45" y="1599"/>
                </a:lnTo>
                <a:lnTo>
                  <a:pt x="170" y="1679"/>
                </a:lnTo>
                <a:lnTo>
                  <a:pt x="429" y="1769"/>
                </a:lnTo>
                <a:lnTo>
                  <a:pt x="866" y="1769"/>
                </a:lnTo>
                <a:lnTo>
                  <a:pt x="1063" y="1706"/>
                </a:lnTo>
                <a:lnTo>
                  <a:pt x="1956" y="1340"/>
                </a:lnTo>
                <a:lnTo>
                  <a:pt x="2885" y="1001"/>
                </a:lnTo>
                <a:lnTo>
                  <a:pt x="3313" y="858"/>
                </a:lnTo>
                <a:lnTo>
                  <a:pt x="3733" y="706"/>
                </a:lnTo>
                <a:lnTo>
                  <a:pt x="3840" y="661"/>
                </a:lnTo>
                <a:lnTo>
                  <a:pt x="3983" y="563"/>
                </a:lnTo>
                <a:lnTo>
                  <a:pt x="4081" y="411"/>
                </a:lnTo>
                <a:lnTo>
                  <a:pt x="4108" y="277"/>
                </a:lnTo>
                <a:lnTo>
                  <a:pt x="4099" y="224"/>
                </a:lnTo>
                <a:lnTo>
                  <a:pt x="3992" y="135"/>
                </a:lnTo>
                <a:lnTo>
                  <a:pt x="3912" y="108"/>
                </a:lnTo>
                <a:lnTo>
                  <a:pt x="3885" y="108"/>
                </a:lnTo>
                <a:lnTo>
                  <a:pt x="3662" y="27"/>
                </a:lnTo>
                <a:lnTo>
                  <a:pt x="321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4" name="Google Shape;694;p17"/>
          <p:cNvSpPr/>
          <p:nvPr/>
        </p:nvSpPr>
        <p:spPr>
          <a:xfrm>
            <a:off x="5290244" y="4640684"/>
            <a:ext cx="108315" cy="25480"/>
          </a:xfrm>
          <a:custGeom>
            <a:avLst/>
            <a:gdLst/>
            <a:ahLst/>
            <a:cxnLst/>
            <a:rect l="l" t="t" r="r" b="b"/>
            <a:pathLst>
              <a:path w="3422" h="805" extrusionOk="0">
                <a:moveTo>
                  <a:pt x="2707" y="0"/>
                </a:moveTo>
                <a:lnTo>
                  <a:pt x="2108" y="72"/>
                </a:lnTo>
                <a:lnTo>
                  <a:pt x="1751" y="143"/>
                </a:lnTo>
                <a:lnTo>
                  <a:pt x="1332" y="215"/>
                </a:lnTo>
                <a:lnTo>
                  <a:pt x="546" y="402"/>
                </a:lnTo>
                <a:lnTo>
                  <a:pt x="162" y="518"/>
                </a:lnTo>
                <a:lnTo>
                  <a:pt x="63" y="563"/>
                </a:lnTo>
                <a:lnTo>
                  <a:pt x="1" y="661"/>
                </a:lnTo>
                <a:lnTo>
                  <a:pt x="90" y="750"/>
                </a:lnTo>
                <a:lnTo>
                  <a:pt x="278" y="804"/>
                </a:lnTo>
                <a:lnTo>
                  <a:pt x="394" y="804"/>
                </a:lnTo>
                <a:lnTo>
                  <a:pt x="867" y="768"/>
                </a:lnTo>
                <a:lnTo>
                  <a:pt x="1760" y="643"/>
                </a:lnTo>
                <a:lnTo>
                  <a:pt x="2207" y="563"/>
                </a:lnTo>
                <a:lnTo>
                  <a:pt x="2546" y="492"/>
                </a:lnTo>
                <a:lnTo>
                  <a:pt x="3028" y="375"/>
                </a:lnTo>
                <a:lnTo>
                  <a:pt x="3296" y="250"/>
                </a:lnTo>
                <a:lnTo>
                  <a:pt x="3394" y="179"/>
                </a:lnTo>
                <a:lnTo>
                  <a:pt x="3421" y="152"/>
                </a:lnTo>
                <a:lnTo>
                  <a:pt x="3421" y="108"/>
                </a:lnTo>
                <a:lnTo>
                  <a:pt x="3359" y="54"/>
                </a:lnTo>
                <a:lnTo>
                  <a:pt x="3278" y="36"/>
                </a:lnTo>
                <a:lnTo>
                  <a:pt x="310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5" name="Google Shape;695;p17"/>
          <p:cNvSpPr/>
          <p:nvPr/>
        </p:nvSpPr>
        <p:spPr>
          <a:xfrm>
            <a:off x="5269357" y="4737338"/>
            <a:ext cx="112240" cy="53176"/>
          </a:xfrm>
          <a:custGeom>
            <a:avLst/>
            <a:gdLst/>
            <a:ahLst/>
            <a:cxnLst/>
            <a:rect l="l" t="t" r="r" b="b"/>
            <a:pathLst>
              <a:path w="3546" h="1680" extrusionOk="0">
                <a:moveTo>
                  <a:pt x="3197" y="0"/>
                </a:moveTo>
                <a:lnTo>
                  <a:pt x="3081" y="9"/>
                </a:lnTo>
                <a:lnTo>
                  <a:pt x="2813" y="36"/>
                </a:lnTo>
                <a:lnTo>
                  <a:pt x="2304" y="170"/>
                </a:lnTo>
                <a:lnTo>
                  <a:pt x="1625" y="456"/>
                </a:lnTo>
                <a:lnTo>
                  <a:pt x="1232" y="661"/>
                </a:lnTo>
                <a:lnTo>
                  <a:pt x="804" y="876"/>
                </a:lnTo>
                <a:lnTo>
                  <a:pt x="429" y="1108"/>
                </a:lnTo>
                <a:lnTo>
                  <a:pt x="295" y="1215"/>
                </a:lnTo>
                <a:lnTo>
                  <a:pt x="125" y="1438"/>
                </a:lnTo>
                <a:lnTo>
                  <a:pt x="18" y="1545"/>
                </a:lnTo>
                <a:lnTo>
                  <a:pt x="0" y="1572"/>
                </a:lnTo>
                <a:lnTo>
                  <a:pt x="27" y="1635"/>
                </a:lnTo>
                <a:lnTo>
                  <a:pt x="98" y="1670"/>
                </a:lnTo>
                <a:lnTo>
                  <a:pt x="206" y="1679"/>
                </a:lnTo>
                <a:lnTo>
                  <a:pt x="259" y="1670"/>
                </a:lnTo>
                <a:lnTo>
                  <a:pt x="661" y="1554"/>
                </a:lnTo>
                <a:lnTo>
                  <a:pt x="1072" y="1429"/>
                </a:lnTo>
                <a:lnTo>
                  <a:pt x="1518" y="1233"/>
                </a:lnTo>
                <a:lnTo>
                  <a:pt x="1965" y="1027"/>
                </a:lnTo>
                <a:lnTo>
                  <a:pt x="2375" y="867"/>
                </a:lnTo>
                <a:lnTo>
                  <a:pt x="3018" y="599"/>
                </a:lnTo>
                <a:lnTo>
                  <a:pt x="3367" y="393"/>
                </a:lnTo>
                <a:lnTo>
                  <a:pt x="3501" y="277"/>
                </a:lnTo>
                <a:lnTo>
                  <a:pt x="3545" y="224"/>
                </a:lnTo>
                <a:lnTo>
                  <a:pt x="3519" y="116"/>
                </a:lnTo>
                <a:lnTo>
                  <a:pt x="3402" y="36"/>
                </a:lnTo>
                <a:lnTo>
                  <a:pt x="319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6" name="Google Shape;696;p17"/>
          <p:cNvSpPr/>
          <p:nvPr/>
        </p:nvSpPr>
        <p:spPr>
          <a:xfrm>
            <a:off x="5019525" y="4690689"/>
            <a:ext cx="94419" cy="29152"/>
          </a:xfrm>
          <a:custGeom>
            <a:avLst/>
            <a:gdLst/>
            <a:ahLst/>
            <a:cxnLst/>
            <a:rect l="l" t="t" r="r" b="b"/>
            <a:pathLst>
              <a:path w="2983" h="921" extrusionOk="0">
                <a:moveTo>
                  <a:pt x="2250" y="1"/>
                </a:moveTo>
                <a:lnTo>
                  <a:pt x="1750" y="28"/>
                </a:lnTo>
                <a:lnTo>
                  <a:pt x="1241" y="108"/>
                </a:lnTo>
                <a:lnTo>
                  <a:pt x="768" y="233"/>
                </a:lnTo>
                <a:lnTo>
                  <a:pt x="366" y="394"/>
                </a:lnTo>
                <a:lnTo>
                  <a:pt x="89" y="581"/>
                </a:lnTo>
                <a:lnTo>
                  <a:pt x="0" y="733"/>
                </a:lnTo>
                <a:lnTo>
                  <a:pt x="0" y="840"/>
                </a:lnTo>
                <a:lnTo>
                  <a:pt x="18" y="894"/>
                </a:lnTo>
                <a:lnTo>
                  <a:pt x="45" y="921"/>
                </a:lnTo>
                <a:lnTo>
                  <a:pt x="98" y="921"/>
                </a:lnTo>
                <a:lnTo>
                  <a:pt x="268" y="885"/>
                </a:lnTo>
                <a:lnTo>
                  <a:pt x="563" y="787"/>
                </a:lnTo>
                <a:lnTo>
                  <a:pt x="973" y="599"/>
                </a:lnTo>
                <a:lnTo>
                  <a:pt x="1286" y="501"/>
                </a:lnTo>
                <a:lnTo>
                  <a:pt x="1661" y="430"/>
                </a:lnTo>
                <a:lnTo>
                  <a:pt x="2411" y="385"/>
                </a:lnTo>
                <a:lnTo>
                  <a:pt x="2786" y="340"/>
                </a:lnTo>
                <a:lnTo>
                  <a:pt x="2867" y="322"/>
                </a:lnTo>
                <a:lnTo>
                  <a:pt x="2965" y="260"/>
                </a:lnTo>
                <a:lnTo>
                  <a:pt x="2983" y="188"/>
                </a:lnTo>
                <a:lnTo>
                  <a:pt x="2920" y="117"/>
                </a:lnTo>
                <a:lnTo>
                  <a:pt x="2849" y="90"/>
                </a:lnTo>
                <a:lnTo>
                  <a:pt x="2679" y="37"/>
                </a:lnTo>
                <a:lnTo>
                  <a:pt x="225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7" name="Google Shape;697;p17"/>
          <p:cNvSpPr/>
          <p:nvPr/>
        </p:nvSpPr>
        <p:spPr>
          <a:xfrm>
            <a:off x="5515517" y="4657932"/>
            <a:ext cx="162820" cy="73782"/>
          </a:xfrm>
          <a:custGeom>
            <a:avLst/>
            <a:gdLst/>
            <a:ahLst/>
            <a:cxnLst/>
            <a:rect l="l" t="t" r="r" b="b"/>
            <a:pathLst>
              <a:path w="5144" h="2331" extrusionOk="0">
                <a:moveTo>
                  <a:pt x="4554" y="0"/>
                </a:moveTo>
                <a:lnTo>
                  <a:pt x="4331" y="18"/>
                </a:lnTo>
                <a:lnTo>
                  <a:pt x="3974" y="72"/>
                </a:lnTo>
                <a:lnTo>
                  <a:pt x="3286" y="250"/>
                </a:lnTo>
                <a:lnTo>
                  <a:pt x="2322" y="607"/>
                </a:lnTo>
                <a:lnTo>
                  <a:pt x="1759" y="857"/>
                </a:lnTo>
                <a:lnTo>
                  <a:pt x="1206" y="1107"/>
                </a:lnTo>
                <a:lnTo>
                  <a:pt x="464" y="1554"/>
                </a:lnTo>
                <a:lnTo>
                  <a:pt x="197" y="1795"/>
                </a:lnTo>
                <a:lnTo>
                  <a:pt x="63" y="1974"/>
                </a:lnTo>
                <a:lnTo>
                  <a:pt x="18" y="2063"/>
                </a:lnTo>
                <a:lnTo>
                  <a:pt x="0" y="2134"/>
                </a:lnTo>
                <a:lnTo>
                  <a:pt x="89" y="2242"/>
                </a:lnTo>
                <a:lnTo>
                  <a:pt x="268" y="2313"/>
                </a:lnTo>
                <a:lnTo>
                  <a:pt x="509" y="2331"/>
                </a:lnTo>
                <a:lnTo>
                  <a:pt x="634" y="2304"/>
                </a:lnTo>
                <a:lnTo>
                  <a:pt x="929" y="2215"/>
                </a:lnTo>
                <a:lnTo>
                  <a:pt x="1447" y="2009"/>
                </a:lnTo>
                <a:lnTo>
                  <a:pt x="2170" y="1652"/>
                </a:lnTo>
                <a:lnTo>
                  <a:pt x="2661" y="1411"/>
                </a:lnTo>
                <a:lnTo>
                  <a:pt x="3224" y="1197"/>
                </a:lnTo>
                <a:lnTo>
                  <a:pt x="4420" y="795"/>
                </a:lnTo>
                <a:lnTo>
                  <a:pt x="4956" y="563"/>
                </a:lnTo>
                <a:lnTo>
                  <a:pt x="5037" y="518"/>
                </a:lnTo>
                <a:lnTo>
                  <a:pt x="5126" y="420"/>
                </a:lnTo>
                <a:lnTo>
                  <a:pt x="5144" y="313"/>
                </a:lnTo>
                <a:lnTo>
                  <a:pt x="5090" y="214"/>
                </a:lnTo>
                <a:lnTo>
                  <a:pt x="4929" y="89"/>
                </a:lnTo>
                <a:lnTo>
                  <a:pt x="455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8" name="Google Shape;698;p17"/>
          <p:cNvSpPr/>
          <p:nvPr/>
        </p:nvSpPr>
        <p:spPr>
          <a:xfrm>
            <a:off x="5570047" y="4585837"/>
            <a:ext cx="121862" cy="40737"/>
          </a:xfrm>
          <a:custGeom>
            <a:avLst/>
            <a:gdLst/>
            <a:ahLst/>
            <a:cxnLst/>
            <a:rect l="l" t="t" r="r" b="b"/>
            <a:pathLst>
              <a:path w="3850" h="1287" extrusionOk="0">
                <a:moveTo>
                  <a:pt x="3439" y="1"/>
                </a:moveTo>
                <a:lnTo>
                  <a:pt x="3162" y="19"/>
                </a:lnTo>
                <a:lnTo>
                  <a:pt x="2662" y="81"/>
                </a:lnTo>
                <a:lnTo>
                  <a:pt x="1965" y="260"/>
                </a:lnTo>
                <a:lnTo>
                  <a:pt x="1492" y="394"/>
                </a:lnTo>
                <a:lnTo>
                  <a:pt x="1019" y="546"/>
                </a:lnTo>
                <a:lnTo>
                  <a:pt x="545" y="697"/>
                </a:lnTo>
                <a:lnTo>
                  <a:pt x="313" y="787"/>
                </a:lnTo>
                <a:lnTo>
                  <a:pt x="117" y="912"/>
                </a:lnTo>
                <a:lnTo>
                  <a:pt x="45" y="1037"/>
                </a:lnTo>
                <a:lnTo>
                  <a:pt x="10" y="1117"/>
                </a:lnTo>
                <a:lnTo>
                  <a:pt x="1" y="1153"/>
                </a:lnTo>
                <a:lnTo>
                  <a:pt x="72" y="1224"/>
                </a:lnTo>
                <a:lnTo>
                  <a:pt x="143" y="1242"/>
                </a:lnTo>
                <a:lnTo>
                  <a:pt x="394" y="1278"/>
                </a:lnTo>
                <a:lnTo>
                  <a:pt x="795" y="1287"/>
                </a:lnTo>
                <a:lnTo>
                  <a:pt x="1036" y="1242"/>
                </a:lnTo>
                <a:lnTo>
                  <a:pt x="1599" y="1108"/>
                </a:lnTo>
                <a:lnTo>
                  <a:pt x="2144" y="956"/>
                </a:lnTo>
                <a:lnTo>
                  <a:pt x="2617" y="823"/>
                </a:lnTo>
                <a:lnTo>
                  <a:pt x="3260" y="608"/>
                </a:lnTo>
                <a:lnTo>
                  <a:pt x="3635" y="430"/>
                </a:lnTo>
                <a:lnTo>
                  <a:pt x="3796" y="314"/>
                </a:lnTo>
                <a:lnTo>
                  <a:pt x="3849" y="269"/>
                </a:lnTo>
                <a:lnTo>
                  <a:pt x="3840" y="162"/>
                </a:lnTo>
                <a:lnTo>
                  <a:pt x="3733" y="63"/>
                </a:lnTo>
                <a:lnTo>
                  <a:pt x="3555" y="10"/>
                </a:lnTo>
                <a:lnTo>
                  <a:pt x="343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9" name="Google Shape;699;p17"/>
          <p:cNvSpPr/>
          <p:nvPr/>
        </p:nvSpPr>
        <p:spPr>
          <a:xfrm>
            <a:off x="5578244" y="4545422"/>
            <a:ext cx="110277" cy="18707"/>
          </a:xfrm>
          <a:custGeom>
            <a:avLst/>
            <a:gdLst/>
            <a:ahLst/>
            <a:cxnLst/>
            <a:rect l="l" t="t" r="r" b="b"/>
            <a:pathLst>
              <a:path w="3484" h="591" extrusionOk="0">
                <a:moveTo>
                  <a:pt x="2885" y="1"/>
                </a:moveTo>
                <a:lnTo>
                  <a:pt x="2099" y="19"/>
                </a:lnTo>
                <a:lnTo>
                  <a:pt x="920" y="144"/>
                </a:lnTo>
                <a:lnTo>
                  <a:pt x="206" y="269"/>
                </a:lnTo>
                <a:lnTo>
                  <a:pt x="99" y="305"/>
                </a:lnTo>
                <a:lnTo>
                  <a:pt x="1" y="394"/>
                </a:lnTo>
                <a:lnTo>
                  <a:pt x="18" y="492"/>
                </a:lnTo>
                <a:lnTo>
                  <a:pt x="161" y="555"/>
                </a:lnTo>
                <a:lnTo>
                  <a:pt x="286" y="572"/>
                </a:lnTo>
                <a:lnTo>
                  <a:pt x="1036" y="590"/>
                </a:lnTo>
                <a:lnTo>
                  <a:pt x="2242" y="528"/>
                </a:lnTo>
                <a:lnTo>
                  <a:pt x="2992" y="412"/>
                </a:lnTo>
                <a:lnTo>
                  <a:pt x="3331" y="331"/>
                </a:lnTo>
                <a:lnTo>
                  <a:pt x="3412" y="305"/>
                </a:lnTo>
                <a:lnTo>
                  <a:pt x="3483" y="215"/>
                </a:lnTo>
                <a:lnTo>
                  <a:pt x="3465" y="126"/>
                </a:lnTo>
                <a:lnTo>
                  <a:pt x="3349" y="55"/>
                </a:lnTo>
                <a:lnTo>
                  <a:pt x="3251" y="37"/>
                </a:lnTo>
                <a:lnTo>
                  <a:pt x="288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0" name="Google Shape;700;p17"/>
          <p:cNvSpPr/>
          <p:nvPr/>
        </p:nvSpPr>
        <p:spPr>
          <a:xfrm>
            <a:off x="5781172" y="4606472"/>
            <a:ext cx="140790" cy="46687"/>
          </a:xfrm>
          <a:custGeom>
            <a:avLst/>
            <a:gdLst/>
            <a:ahLst/>
            <a:cxnLst/>
            <a:rect l="l" t="t" r="r" b="b"/>
            <a:pathLst>
              <a:path w="4448" h="1475" extrusionOk="0">
                <a:moveTo>
                  <a:pt x="3840" y="1"/>
                </a:moveTo>
                <a:lnTo>
                  <a:pt x="3269" y="19"/>
                </a:lnTo>
                <a:lnTo>
                  <a:pt x="2688" y="99"/>
                </a:lnTo>
                <a:lnTo>
                  <a:pt x="2117" y="224"/>
                </a:lnTo>
                <a:lnTo>
                  <a:pt x="1295" y="483"/>
                </a:lnTo>
                <a:lnTo>
                  <a:pt x="590" y="796"/>
                </a:lnTo>
                <a:lnTo>
                  <a:pt x="215" y="1010"/>
                </a:lnTo>
                <a:lnTo>
                  <a:pt x="72" y="1126"/>
                </a:lnTo>
                <a:lnTo>
                  <a:pt x="27" y="1162"/>
                </a:lnTo>
                <a:lnTo>
                  <a:pt x="0" y="1233"/>
                </a:lnTo>
                <a:lnTo>
                  <a:pt x="54" y="1340"/>
                </a:lnTo>
                <a:lnTo>
                  <a:pt x="259" y="1447"/>
                </a:lnTo>
                <a:lnTo>
                  <a:pt x="545" y="1474"/>
                </a:lnTo>
                <a:lnTo>
                  <a:pt x="697" y="1439"/>
                </a:lnTo>
                <a:lnTo>
                  <a:pt x="1572" y="1135"/>
                </a:lnTo>
                <a:lnTo>
                  <a:pt x="2492" y="849"/>
                </a:lnTo>
                <a:lnTo>
                  <a:pt x="2947" y="742"/>
                </a:lnTo>
                <a:lnTo>
                  <a:pt x="3885" y="546"/>
                </a:lnTo>
                <a:lnTo>
                  <a:pt x="4305" y="403"/>
                </a:lnTo>
                <a:lnTo>
                  <a:pt x="4394" y="358"/>
                </a:lnTo>
                <a:lnTo>
                  <a:pt x="4447" y="242"/>
                </a:lnTo>
                <a:lnTo>
                  <a:pt x="4385" y="126"/>
                </a:lnTo>
                <a:lnTo>
                  <a:pt x="4224" y="37"/>
                </a:lnTo>
                <a:lnTo>
                  <a:pt x="4108" y="19"/>
                </a:lnTo>
                <a:lnTo>
                  <a:pt x="384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1" name="Google Shape;701;p17"/>
          <p:cNvSpPr/>
          <p:nvPr/>
        </p:nvSpPr>
        <p:spPr>
          <a:xfrm>
            <a:off x="5847855" y="4542605"/>
            <a:ext cx="134017" cy="28012"/>
          </a:xfrm>
          <a:custGeom>
            <a:avLst/>
            <a:gdLst/>
            <a:ahLst/>
            <a:cxnLst/>
            <a:rect l="l" t="t" r="r" b="b"/>
            <a:pathLst>
              <a:path w="4234" h="885" extrusionOk="0">
                <a:moveTo>
                  <a:pt x="4073" y="1"/>
                </a:moveTo>
                <a:lnTo>
                  <a:pt x="4010" y="10"/>
                </a:lnTo>
                <a:lnTo>
                  <a:pt x="3126" y="144"/>
                </a:lnTo>
                <a:lnTo>
                  <a:pt x="1358" y="349"/>
                </a:lnTo>
                <a:lnTo>
                  <a:pt x="447" y="411"/>
                </a:lnTo>
                <a:lnTo>
                  <a:pt x="242" y="429"/>
                </a:lnTo>
                <a:lnTo>
                  <a:pt x="63" y="528"/>
                </a:lnTo>
                <a:lnTo>
                  <a:pt x="1" y="617"/>
                </a:lnTo>
                <a:lnTo>
                  <a:pt x="1" y="697"/>
                </a:lnTo>
                <a:lnTo>
                  <a:pt x="54" y="778"/>
                </a:lnTo>
                <a:lnTo>
                  <a:pt x="162" y="840"/>
                </a:lnTo>
                <a:lnTo>
                  <a:pt x="340" y="876"/>
                </a:lnTo>
                <a:lnTo>
                  <a:pt x="447" y="885"/>
                </a:lnTo>
                <a:lnTo>
                  <a:pt x="965" y="876"/>
                </a:lnTo>
                <a:lnTo>
                  <a:pt x="1983" y="795"/>
                </a:lnTo>
                <a:lnTo>
                  <a:pt x="2939" y="617"/>
                </a:lnTo>
                <a:lnTo>
                  <a:pt x="3805" y="340"/>
                </a:lnTo>
                <a:lnTo>
                  <a:pt x="4189" y="161"/>
                </a:lnTo>
                <a:lnTo>
                  <a:pt x="4225" y="144"/>
                </a:lnTo>
                <a:lnTo>
                  <a:pt x="4234" y="81"/>
                </a:lnTo>
                <a:lnTo>
                  <a:pt x="4180" y="27"/>
                </a:lnTo>
                <a:lnTo>
                  <a:pt x="4073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" name="Google Shape;702;p17"/>
          <p:cNvSpPr/>
          <p:nvPr/>
        </p:nvSpPr>
        <p:spPr>
          <a:xfrm>
            <a:off x="5668979" y="4698885"/>
            <a:ext cx="120723" cy="55170"/>
          </a:xfrm>
          <a:custGeom>
            <a:avLst/>
            <a:gdLst/>
            <a:ahLst/>
            <a:cxnLst/>
            <a:rect l="l" t="t" r="r" b="b"/>
            <a:pathLst>
              <a:path w="3814" h="1743" extrusionOk="0">
                <a:moveTo>
                  <a:pt x="3536" y="1"/>
                </a:moveTo>
                <a:lnTo>
                  <a:pt x="3465" y="19"/>
                </a:lnTo>
                <a:lnTo>
                  <a:pt x="2992" y="153"/>
                </a:lnTo>
                <a:lnTo>
                  <a:pt x="2108" y="483"/>
                </a:lnTo>
                <a:lnTo>
                  <a:pt x="866" y="1064"/>
                </a:lnTo>
                <a:lnTo>
                  <a:pt x="107" y="1465"/>
                </a:lnTo>
                <a:lnTo>
                  <a:pt x="54" y="1492"/>
                </a:lnTo>
                <a:lnTo>
                  <a:pt x="0" y="1555"/>
                </a:lnTo>
                <a:lnTo>
                  <a:pt x="27" y="1644"/>
                </a:lnTo>
                <a:lnTo>
                  <a:pt x="197" y="1724"/>
                </a:lnTo>
                <a:lnTo>
                  <a:pt x="447" y="1742"/>
                </a:lnTo>
                <a:lnTo>
                  <a:pt x="572" y="1698"/>
                </a:lnTo>
                <a:lnTo>
                  <a:pt x="1438" y="1367"/>
                </a:lnTo>
                <a:lnTo>
                  <a:pt x="2715" y="805"/>
                </a:lnTo>
                <a:lnTo>
                  <a:pt x="3465" y="394"/>
                </a:lnTo>
                <a:lnTo>
                  <a:pt x="3777" y="171"/>
                </a:lnTo>
                <a:lnTo>
                  <a:pt x="3813" y="135"/>
                </a:lnTo>
                <a:lnTo>
                  <a:pt x="3786" y="63"/>
                </a:lnTo>
                <a:lnTo>
                  <a:pt x="3679" y="19"/>
                </a:lnTo>
                <a:lnTo>
                  <a:pt x="35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3" name="Google Shape;703;p17"/>
          <p:cNvSpPr/>
          <p:nvPr/>
        </p:nvSpPr>
        <p:spPr>
          <a:xfrm>
            <a:off x="6124556" y="4517160"/>
            <a:ext cx="128066" cy="41022"/>
          </a:xfrm>
          <a:custGeom>
            <a:avLst/>
            <a:gdLst/>
            <a:ahLst/>
            <a:cxnLst/>
            <a:rect l="l" t="t" r="r" b="b"/>
            <a:pathLst>
              <a:path w="4046" h="1296" extrusionOk="0">
                <a:moveTo>
                  <a:pt x="3420" y="1"/>
                </a:moveTo>
                <a:lnTo>
                  <a:pt x="2938" y="46"/>
                </a:lnTo>
                <a:lnTo>
                  <a:pt x="2224" y="206"/>
                </a:lnTo>
                <a:lnTo>
                  <a:pt x="1795" y="322"/>
                </a:lnTo>
                <a:lnTo>
                  <a:pt x="1331" y="456"/>
                </a:lnTo>
                <a:lnTo>
                  <a:pt x="491" y="769"/>
                </a:lnTo>
                <a:lnTo>
                  <a:pt x="116" y="956"/>
                </a:lnTo>
                <a:lnTo>
                  <a:pt x="63" y="983"/>
                </a:lnTo>
                <a:lnTo>
                  <a:pt x="0" y="1055"/>
                </a:lnTo>
                <a:lnTo>
                  <a:pt x="9" y="1153"/>
                </a:lnTo>
                <a:lnTo>
                  <a:pt x="179" y="1260"/>
                </a:lnTo>
                <a:lnTo>
                  <a:pt x="447" y="1296"/>
                </a:lnTo>
                <a:lnTo>
                  <a:pt x="590" y="1269"/>
                </a:lnTo>
                <a:lnTo>
                  <a:pt x="1465" y="1037"/>
                </a:lnTo>
                <a:lnTo>
                  <a:pt x="2340" y="796"/>
                </a:lnTo>
                <a:lnTo>
                  <a:pt x="2751" y="698"/>
                </a:lnTo>
                <a:lnTo>
                  <a:pt x="3394" y="537"/>
                </a:lnTo>
                <a:lnTo>
                  <a:pt x="3769" y="412"/>
                </a:lnTo>
                <a:lnTo>
                  <a:pt x="3938" y="331"/>
                </a:lnTo>
                <a:lnTo>
                  <a:pt x="4010" y="278"/>
                </a:lnTo>
                <a:lnTo>
                  <a:pt x="4045" y="171"/>
                </a:lnTo>
                <a:lnTo>
                  <a:pt x="3956" y="81"/>
                </a:lnTo>
                <a:lnTo>
                  <a:pt x="3787" y="10"/>
                </a:lnTo>
                <a:lnTo>
                  <a:pt x="366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4" name="Google Shape;704;p17"/>
          <p:cNvSpPr/>
          <p:nvPr/>
        </p:nvSpPr>
        <p:spPr>
          <a:xfrm>
            <a:off x="6070849" y="4459528"/>
            <a:ext cx="143607" cy="34216"/>
          </a:xfrm>
          <a:custGeom>
            <a:avLst/>
            <a:gdLst/>
            <a:ahLst/>
            <a:cxnLst/>
            <a:rect l="l" t="t" r="r" b="b"/>
            <a:pathLst>
              <a:path w="4537" h="1081" extrusionOk="0">
                <a:moveTo>
                  <a:pt x="3492" y="0"/>
                </a:moveTo>
                <a:lnTo>
                  <a:pt x="2626" y="72"/>
                </a:lnTo>
                <a:lnTo>
                  <a:pt x="1492" y="295"/>
                </a:lnTo>
                <a:lnTo>
                  <a:pt x="483" y="625"/>
                </a:lnTo>
                <a:lnTo>
                  <a:pt x="81" y="804"/>
                </a:lnTo>
                <a:lnTo>
                  <a:pt x="1" y="858"/>
                </a:lnTo>
                <a:lnTo>
                  <a:pt x="1" y="965"/>
                </a:lnTo>
                <a:lnTo>
                  <a:pt x="134" y="1054"/>
                </a:lnTo>
                <a:lnTo>
                  <a:pt x="340" y="1081"/>
                </a:lnTo>
                <a:lnTo>
                  <a:pt x="456" y="1054"/>
                </a:lnTo>
                <a:lnTo>
                  <a:pt x="911" y="902"/>
                </a:lnTo>
                <a:lnTo>
                  <a:pt x="1867" y="643"/>
                </a:lnTo>
                <a:lnTo>
                  <a:pt x="2385" y="545"/>
                </a:lnTo>
                <a:lnTo>
                  <a:pt x="2867" y="465"/>
                </a:lnTo>
                <a:lnTo>
                  <a:pt x="3858" y="366"/>
                </a:lnTo>
                <a:lnTo>
                  <a:pt x="4340" y="304"/>
                </a:lnTo>
                <a:lnTo>
                  <a:pt x="4430" y="286"/>
                </a:lnTo>
                <a:lnTo>
                  <a:pt x="4528" y="206"/>
                </a:lnTo>
                <a:lnTo>
                  <a:pt x="4537" y="116"/>
                </a:lnTo>
                <a:lnTo>
                  <a:pt x="4439" y="45"/>
                </a:lnTo>
                <a:lnTo>
                  <a:pt x="4340" y="27"/>
                </a:lnTo>
                <a:lnTo>
                  <a:pt x="406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5" name="Google Shape;705;p17"/>
          <p:cNvSpPr/>
          <p:nvPr/>
        </p:nvSpPr>
        <p:spPr>
          <a:xfrm>
            <a:off x="6016034" y="4613276"/>
            <a:ext cx="160573" cy="57101"/>
          </a:xfrm>
          <a:custGeom>
            <a:avLst/>
            <a:gdLst/>
            <a:ahLst/>
            <a:cxnLst/>
            <a:rect l="l" t="t" r="r" b="b"/>
            <a:pathLst>
              <a:path w="5073" h="1804" extrusionOk="0">
                <a:moveTo>
                  <a:pt x="4876" y="0"/>
                </a:moveTo>
                <a:lnTo>
                  <a:pt x="4465" y="54"/>
                </a:lnTo>
                <a:lnTo>
                  <a:pt x="3661" y="206"/>
                </a:lnTo>
                <a:lnTo>
                  <a:pt x="2500" y="518"/>
                </a:lnTo>
                <a:lnTo>
                  <a:pt x="1804" y="759"/>
                </a:lnTo>
                <a:lnTo>
                  <a:pt x="1259" y="947"/>
                </a:lnTo>
                <a:lnTo>
                  <a:pt x="438" y="1277"/>
                </a:lnTo>
                <a:lnTo>
                  <a:pt x="143" y="1474"/>
                </a:lnTo>
                <a:lnTo>
                  <a:pt x="27" y="1625"/>
                </a:lnTo>
                <a:lnTo>
                  <a:pt x="0" y="1706"/>
                </a:lnTo>
                <a:lnTo>
                  <a:pt x="0" y="1742"/>
                </a:lnTo>
                <a:lnTo>
                  <a:pt x="116" y="1795"/>
                </a:lnTo>
                <a:lnTo>
                  <a:pt x="188" y="1804"/>
                </a:lnTo>
                <a:lnTo>
                  <a:pt x="509" y="1786"/>
                </a:lnTo>
                <a:lnTo>
                  <a:pt x="1134" y="1634"/>
                </a:lnTo>
                <a:lnTo>
                  <a:pt x="2009" y="1268"/>
                </a:lnTo>
                <a:lnTo>
                  <a:pt x="2536" y="1054"/>
                </a:lnTo>
                <a:lnTo>
                  <a:pt x="3161" y="831"/>
                </a:lnTo>
                <a:lnTo>
                  <a:pt x="4438" y="375"/>
                </a:lnTo>
                <a:lnTo>
                  <a:pt x="5019" y="125"/>
                </a:lnTo>
                <a:lnTo>
                  <a:pt x="5063" y="107"/>
                </a:lnTo>
                <a:lnTo>
                  <a:pt x="5072" y="54"/>
                </a:lnTo>
                <a:lnTo>
                  <a:pt x="497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6" name="Google Shape;706;p17"/>
          <p:cNvSpPr/>
          <p:nvPr/>
        </p:nvSpPr>
        <p:spPr>
          <a:xfrm>
            <a:off x="4653798" y="5076199"/>
            <a:ext cx="101794" cy="56278"/>
          </a:xfrm>
          <a:custGeom>
            <a:avLst/>
            <a:gdLst/>
            <a:ahLst/>
            <a:cxnLst/>
            <a:rect l="l" t="t" r="r" b="b"/>
            <a:pathLst>
              <a:path w="3216" h="1778" extrusionOk="0">
                <a:moveTo>
                  <a:pt x="3028" y="0"/>
                </a:moveTo>
                <a:lnTo>
                  <a:pt x="2751" y="27"/>
                </a:lnTo>
                <a:lnTo>
                  <a:pt x="2224" y="143"/>
                </a:lnTo>
                <a:lnTo>
                  <a:pt x="1742" y="313"/>
                </a:lnTo>
                <a:lnTo>
                  <a:pt x="1313" y="527"/>
                </a:lnTo>
                <a:lnTo>
                  <a:pt x="938" y="759"/>
                </a:lnTo>
                <a:lnTo>
                  <a:pt x="608" y="1018"/>
                </a:lnTo>
                <a:lnTo>
                  <a:pt x="197" y="1420"/>
                </a:lnTo>
                <a:lnTo>
                  <a:pt x="10" y="1679"/>
                </a:lnTo>
                <a:lnTo>
                  <a:pt x="1" y="1715"/>
                </a:lnTo>
                <a:lnTo>
                  <a:pt x="45" y="1760"/>
                </a:lnTo>
                <a:lnTo>
                  <a:pt x="206" y="1777"/>
                </a:lnTo>
                <a:lnTo>
                  <a:pt x="286" y="1742"/>
                </a:lnTo>
                <a:lnTo>
                  <a:pt x="590" y="1501"/>
                </a:lnTo>
                <a:lnTo>
                  <a:pt x="1296" y="1063"/>
                </a:lnTo>
                <a:lnTo>
                  <a:pt x="1679" y="858"/>
                </a:lnTo>
                <a:lnTo>
                  <a:pt x="2046" y="679"/>
                </a:lnTo>
                <a:lnTo>
                  <a:pt x="2840" y="322"/>
                </a:lnTo>
                <a:lnTo>
                  <a:pt x="3180" y="125"/>
                </a:lnTo>
                <a:lnTo>
                  <a:pt x="3207" y="108"/>
                </a:lnTo>
                <a:lnTo>
                  <a:pt x="3215" y="54"/>
                </a:lnTo>
                <a:lnTo>
                  <a:pt x="313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7" name="Google Shape;707;p17"/>
          <p:cNvSpPr/>
          <p:nvPr/>
        </p:nvSpPr>
        <p:spPr>
          <a:xfrm>
            <a:off x="4986201" y="5034520"/>
            <a:ext cx="126072" cy="84259"/>
          </a:xfrm>
          <a:custGeom>
            <a:avLst/>
            <a:gdLst/>
            <a:ahLst/>
            <a:cxnLst/>
            <a:rect l="l" t="t" r="r" b="b"/>
            <a:pathLst>
              <a:path w="3983" h="2662" extrusionOk="0">
                <a:moveTo>
                  <a:pt x="3599" y="0"/>
                </a:moveTo>
                <a:lnTo>
                  <a:pt x="3465" y="18"/>
                </a:lnTo>
                <a:lnTo>
                  <a:pt x="3152" y="90"/>
                </a:lnTo>
                <a:lnTo>
                  <a:pt x="2527" y="286"/>
                </a:lnTo>
                <a:lnTo>
                  <a:pt x="1947" y="536"/>
                </a:lnTo>
                <a:lnTo>
                  <a:pt x="1411" y="831"/>
                </a:lnTo>
                <a:lnTo>
                  <a:pt x="947" y="1152"/>
                </a:lnTo>
                <a:lnTo>
                  <a:pt x="554" y="1501"/>
                </a:lnTo>
                <a:lnTo>
                  <a:pt x="250" y="1858"/>
                </a:lnTo>
                <a:lnTo>
                  <a:pt x="54" y="2215"/>
                </a:lnTo>
                <a:lnTo>
                  <a:pt x="9" y="2385"/>
                </a:lnTo>
                <a:lnTo>
                  <a:pt x="0" y="2438"/>
                </a:lnTo>
                <a:lnTo>
                  <a:pt x="54" y="2537"/>
                </a:lnTo>
                <a:lnTo>
                  <a:pt x="232" y="2626"/>
                </a:lnTo>
                <a:lnTo>
                  <a:pt x="581" y="2662"/>
                </a:lnTo>
                <a:lnTo>
                  <a:pt x="938" y="2599"/>
                </a:lnTo>
                <a:lnTo>
                  <a:pt x="1063" y="2528"/>
                </a:lnTo>
                <a:lnTo>
                  <a:pt x="1429" y="2251"/>
                </a:lnTo>
                <a:lnTo>
                  <a:pt x="2063" y="1670"/>
                </a:lnTo>
                <a:lnTo>
                  <a:pt x="2420" y="1385"/>
                </a:lnTo>
                <a:lnTo>
                  <a:pt x="2795" y="1126"/>
                </a:lnTo>
                <a:lnTo>
                  <a:pt x="3599" y="599"/>
                </a:lnTo>
                <a:lnTo>
                  <a:pt x="3938" y="331"/>
                </a:lnTo>
                <a:lnTo>
                  <a:pt x="3983" y="268"/>
                </a:lnTo>
                <a:lnTo>
                  <a:pt x="3956" y="143"/>
                </a:lnTo>
                <a:lnTo>
                  <a:pt x="3822" y="45"/>
                </a:lnTo>
                <a:lnTo>
                  <a:pt x="3599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8" name="Google Shape;708;p17"/>
          <p:cNvSpPr/>
          <p:nvPr/>
        </p:nvSpPr>
        <p:spPr>
          <a:xfrm>
            <a:off x="4919453" y="4959764"/>
            <a:ext cx="107175" cy="60520"/>
          </a:xfrm>
          <a:custGeom>
            <a:avLst/>
            <a:gdLst/>
            <a:ahLst/>
            <a:cxnLst/>
            <a:rect l="l" t="t" r="r" b="b"/>
            <a:pathLst>
              <a:path w="3386" h="1912" extrusionOk="0">
                <a:moveTo>
                  <a:pt x="2930" y="0"/>
                </a:moveTo>
                <a:lnTo>
                  <a:pt x="2662" y="18"/>
                </a:lnTo>
                <a:lnTo>
                  <a:pt x="2162" y="134"/>
                </a:lnTo>
                <a:lnTo>
                  <a:pt x="1492" y="429"/>
                </a:lnTo>
                <a:lnTo>
                  <a:pt x="1144" y="634"/>
                </a:lnTo>
                <a:lnTo>
                  <a:pt x="769" y="849"/>
                </a:lnTo>
                <a:lnTo>
                  <a:pt x="278" y="1197"/>
                </a:lnTo>
                <a:lnTo>
                  <a:pt x="63" y="1456"/>
                </a:lnTo>
                <a:lnTo>
                  <a:pt x="10" y="1590"/>
                </a:lnTo>
                <a:lnTo>
                  <a:pt x="1" y="1652"/>
                </a:lnTo>
                <a:lnTo>
                  <a:pt x="81" y="1768"/>
                </a:lnTo>
                <a:lnTo>
                  <a:pt x="340" y="1876"/>
                </a:lnTo>
                <a:lnTo>
                  <a:pt x="813" y="1911"/>
                </a:lnTo>
                <a:lnTo>
                  <a:pt x="1126" y="1840"/>
                </a:lnTo>
                <a:lnTo>
                  <a:pt x="1260" y="1742"/>
                </a:lnTo>
                <a:lnTo>
                  <a:pt x="1287" y="1679"/>
                </a:lnTo>
                <a:lnTo>
                  <a:pt x="1331" y="1581"/>
                </a:lnTo>
                <a:lnTo>
                  <a:pt x="1555" y="1384"/>
                </a:lnTo>
                <a:lnTo>
                  <a:pt x="2046" y="1117"/>
                </a:lnTo>
                <a:lnTo>
                  <a:pt x="2340" y="965"/>
                </a:lnTo>
                <a:lnTo>
                  <a:pt x="2635" y="822"/>
                </a:lnTo>
                <a:lnTo>
                  <a:pt x="3091" y="572"/>
                </a:lnTo>
                <a:lnTo>
                  <a:pt x="3314" y="393"/>
                </a:lnTo>
                <a:lnTo>
                  <a:pt x="3367" y="295"/>
                </a:lnTo>
                <a:lnTo>
                  <a:pt x="3385" y="241"/>
                </a:lnTo>
                <a:lnTo>
                  <a:pt x="3341" y="134"/>
                </a:lnTo>
                <a:lnTo>
                  <a:pt x="3225" y="54"/>
                </a:lnTo>
                <a:lnTo>
                  <a:pt x="3037" y="9"/>
                </a:lnTo>
                <a:lnTo>
                  <a:pt x="293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9" name="Google Shape;709;p17"/>
          <p:cNvSpPr/>
          <p:nvPr/>
        </p:nvSpPr>
        <p:spPr>
          <a:xfrm>
            <a:off x="5180900" y="4900961"/>
            <a:ext cx="113348" cy="74383"/>
          </a:xfrm>
          <a:custGeom>
            <a:avLst/>
            <a:gdLst/>
            <a:ahLst/>
            <a:cxnLst/>
            <a:rect l="l" t="t" r="r" b="b"/>
            <a:pathLst>
              <a:path w="3581" h="2350" extrusionOk="0">
                <a:moveTo>
                  <a:pt x="2875" y="1"/>
                </a:moveTo>
                <a:lnTo>
                  <a:pt x="2545" y="28"/>
                </a:lnTo>
                <a:lnTo>
                  <a:pt x="2063" y="135"/>
                </a:lnTo>
                <a:lnTo>
                  <a:pt x="1482" y="367"/>
                </a:lnTo>
                <a:lnTo>
                  <a:pt x="991" y="644"/>
                </a:lnTo>
                <a:lnTo>
                  <a:pt x="804" y="769"/>
                </a:lnTo>
                <a:lnTo>
                  <a:pt x="598" y="921"/>
                </a:lnTo>
                <a:lnTo>
                  <a:pt x="286" y="1242"/>
                </a:lnTo>
                <a:lnTo>
                  <a:pt x="80" y="1581"/>
                </a:lnTo>
                <a:lnTo>
                  <a:pt x="0" y="1939"/>
                </a:lnTo>
                <a:lnTo>
                  <a:pt x="27" y="2117"/>
                </a:lnTo>
                <a:lnTo>
                  <a:pt x="45" y="2171"/>
                </a:lnTo>
                <a:lnTo>
                  <a:pt x="116" y="2242"/>
                </a:lnTo>
                <a:lnTo>
                  <a:pt x="286" y="2323"/>
                </a:lnTo>
                <a:lnTo>
                  <a:pt x="580" y="2349"/>
                </a:lnTo>
                <a:lnTo>
                  <a:pt x="839" y="2269"/>
                </a:lnTo>
                <a:lnTo>
                  <a:pt x="929" y="2180"/>
                </a:lnTo>
                <a:lnTo>
                  <a:pt x="1134" y="1912"/>
                </a:lnTo>
                <a:lnTo>
                  <a:pt x="1500" y="1528"/>
                </a:lnTo>
                <a:lnTo>
                  <a:pt x="1804" y="1287"/>
                </a:lnTo>
                <a:lnTo>
                  <a:pt x="1982" y="1171"/>
                </a:lnTo>
                <a:lnTo>
                  <a:pt x="2349" y="974"/>
                </a:lnTo>
                <a:lnTo>
                  <a:pt x="3001" y="715"/>
                </a:lnTo>
                <a:lnTo>
                  <a:pt x="3376" y="528"/>
                </a:lnTo>
                <a:lnTo>
                  <a:pt x="3510" y="421"/>
                </a:lnTo>
                <a:lnTo>
                  <a:pt x="3581" y="349"/>
                </a:lnTo>
                <a:lnTo>
                  <a:pt x="3572" y="206"/>
                </a:lnTo>
                <a:lnTo>
                  <a:pt x="3429" y="90"/>
                </a:lnTo>
                <a:lnTo>
                  <a:pt x="3188" y="19"/>
                </a:lnTo>
                <a:lnTo>
                  <a:pt x="30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0" name="Google Shape;710;p17"/>
          <p:cNvSpPr/>
          <p:nvPr/>
        </p:nvSpPr>
        <p:spPr>
          <a:xfrm>
            <a:off x="5463234" y="4843329"/>
            <a:ext cx="50612" cy="36210"/>
          </a:xfrm>
          <a:custGeom>
            <a:avLst/>
            <a:gdLst/>
            <a:ahLst/>
            <a:cxnLst/>
            <a:rect l="l" t="t" r="r" b="b"/>
            <a:pathLst>
              <a:path w="1599" h="1144" extrusionOk="0">
                <a:moveTo>
                  <a:pt x="1357" y="0"/>
                </a:moveTo>
                <a:lnTo>
                  <a:pt x="1286" y="27"/>
                </a:lnTo>
                <a:lnTo>
                  <a:pt x="1072" y="107"/>
                </a:lnTo>
                <a:lnTo>
                  <a:pt x="598" y="339"/>
                </a:lnTo>
                <a:lnTo>
                  <a:pt x="197" y="607"/>
                </a:lnTo>
                <a:lnTo>
                  <a:pt x="27" y="831"/>
                </a:lnTo>
                <a:lnTo>
                  <a:pt x="0" y="974"/>
                </a:lnTo>
                <a:lnTo>
                  <a:pt x="18" y="1045"/>
                </a:lnTo>
                <a:lnTo>
                  <a:pt x="45" y="1081"/>
                </a:lnTo>
                <a:lnTo>
                  <a:pt x="134" y="1125"/>
                </a:lnTo>
                <a:lnTo>
                  <a:pt x="322" y="1143"/>
                </a:lnTo>
                <a:lnTo>
                  <a:pt x="420" y="1099"/>
                </a:lnTo>
                <a:lnTo>
                  <a:pt x="581" y="1000"/>
                </a:lnTo>
                <a:lnTo>
                  <a:pt x="768" y="759"/>
                </a:lnTo>
                <a:lnTo>
                  <a:pt x="875" y="643"/>
                </a:lnTo>
                <a:lnTo>
                  <a:pt x="1009" y="518"/>
                </a:lnTo>
                <a:lnTo>
                  <a:pt x="1349" y="295"/>
                </a:lnTo>
                <a:lnTo>
                  <a:pt x="1545" y="197"/>
                </a:lnTo>
                <a:lnTo>
                  <a:pt x="1599" y="161"/>
                </a:lnTo>
                <a:lnTo>
                  <a:pt x="1599" y="89"/>
                </a:lnTo>
                <a:lnTo>
                  <a:pt x="1500" y="18"/>
                </a:lnTo>
                <a:lnTo>
                  <a:pt x="135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1" name="Google Shape;711;p17"/>
          <p:cNvSpPr/>
          <p:nvPr/>
        </p:nvSpPr>
        <p:spPr>
          <a:xfrm>
            <a:off x="5720442" y="5165905"/>
            <a:ext cx="74383" cy="50929"/>
          </a:xfrm>
          <a:custGeom>
            <a:avLst/>
            <a:gdLst/>
            <a:ahLst/>
            <a:cxnLst/>
            <a:rect l="l" t="t" r="r" b="b"/>
            <a:pathLst>
              <a:path w="2350" h="1609" extrusionOk="0">
                <a:moveTo>
                  <a:pt x="1832" y="1"/>
                </a:moveTo>
                <a:lnTo>
                  <a:pt x="1492" y="63"/>
                </a:lnTo>
                <a:lnTo>
                  <a:pt x="1073" y="224"/>
                </a:lnTo>
                <a:lnTo>
                  <a:pt x="724" y="421"/>
                </a:lnTo>
                <a:lnTo>
                  <a:pt x="608" y="501"/>
                </a:lnTo>
                <a:lnTo>
                  <a:pt x="465" y="608"/>
                </a:lnTo>
                <a:lnTo>
                  <a:pt x="206" y="849"/>
                </a:lnTo>
                <a:lnTo>
                  <a:pt x="117" y="974"/>
                </a:lnTo>
                <a:lnTo>
                  <a:pt x="46" y="1090"/>
                </a:lnTo>
                <a:lnTo>
                  <a:pt x="10" y="1198"/>
                </a:lnTo>
                <a:lnTo>
                  <a:pt x="1" y="1278"/>
                </a:lnTo>
                <a:lnTo>
                  <a:pt x="72" y="1403"/>
                </a:lnTo>
                <a:lnTo>
                  <a:pt x="126" y="1474"/>
                </a:lnTo>
                <a:lnTo>
                  <a:pt x="153" y="1519"/>
                </a:lnTo>
                <a:lnTo>
                  <a:pt x="296" y="1582"/>
                </a:lnTo>
                <a:lnTo>
                  <a:pt x="474" y="1608"/>
                </a:lnTo>
                <a:lnTo>
                  <a:pt x="653" y="1591"/>
                </a:lnTo>
                <a:lnTo>
                  <a:pt x="715" y="1555"/>
                </a:lnTo>
                <a:lnTo>
                  <a:pt x="903" y="1457"/>
                </a:lnTo>
                <a:lnTo>
                  <a:pt x="1064" y="1349"/>
                </a:lnTo>
                <a:lnTo>
                  <a:pt x="1153" y="1242"/>
                </a:lnTo>
                <a:lnTo>
                  <a:pt x="1242" y="1135"/>
                </a:lnTo>
                <a:lnTo>
                  <a:pt x="1367" y="1010"/>
                </a:lnTo>
                <a:lnTo>
                  <a:pt x="1644" y="778"/>
                </a:lnTo>
                <a:lnTo>
                  <a:pt x="1814" y="671"/>
                </a:lnTo>
                <a:lnTo>
                  <a:pt x="2019" y="546"/>
                </a:lnTo>
                <a:lnTo>
                  <a:pt x="2296" y="314"/>
                </a:lnTo>
                <a:lnTo>
                  <a:pt x="2350" y="224"/>
                </a:lnTo>
                <a:lnTo>
                  <a:pt x="2341" y="135"/>
                </a:lnTo>
                <a:lnTo>
                  <a:pt x="2251" y="63"/>
                </a:lnTo>
                <a:lnTo>
                  <a:pt x="2162" y="37"/>
                </a:lnTo>
                <a:lnTo>
                  <a:pt x="2055" y="10"/>
                </a:lnTo>
                <a:lnTo>
                  <a:pt x="1832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2" name="Google Shape;712;p17"/>
          <p:cNvSpPr/>
          <p:nvPr/>
        </p:nvSpPr>
        <p:spPr>
          <a:xfrm>
            <a:off x="5951851" y="5058380"/>
            <a:ext cx="104358" cy="31684"/>
          </a:xfrm>
          <a:custGeom>
            <a:avLst/>
            <a:gdLst/>
            <a:ahLst/>
            <a:cxnLst/>
            <a:rect l="l" t="t" r="r" b="b"/>
            <a:pathLst>
              <a:path w="3297" h="1001" extrusionOk="0">
                <a:moveTo>
                  <a:pt x="1975" y="1"/>
                </a:moveTo>
                <a:lnTo>
                  <a:pt x="1528" y="45"/>
                </a:lnTo>
                <a:lnTo>
                  <a:pt x="1099" y="135"/>
                </a:lnTo>
                <a:lnTo>
                  <a:pt x="715" y="260"/>
                </a:lnTo>
                <a:lnTo>
                  <a:pt x="385" y="429"/>
                </a:lnTo>
                <a:lnTo>
                  <a:pt x="117" y="635"/>
                </a:lnTo>
                <a:lnTo>
                  <a:pt x="19" y="742"/>
                </a:lnTo>
                <a:lnTo>
                  <a:pt x="1" y="778"/>
                </a:lnTo>
                <a:lnTo>
                  <a:pt x="1" y="849"/>
                </a:lnTo>
                <a:lnTo>
                  <a:pt x="99" y="938"/>
                </a:lnTo>
                <a:lnTo>
                  <a:pt x="331" y="1001"/>
                </a:lnTo>
                <a:lnTo>
                  <a:pt x="599" y="992"/>
                </a:lnTo>
                <a:lnTo>
                  <a:pt x="706" y="947"/>
                </a:lnTo>
                <a:lnTo>
                  <a:pt x="930" y="831"/>
                </a:lnTo>
                <a:lnTo>
                  <a:pt x="1448" y="644"/>
                </a:lnTo>
                <a:lnTo>
                  <a:pt x="2010" y="519"/>
                </a:lnTo>
                <a:lnTo>
                  <a:pt x="2626" y="447"/>
                </a:lnTo>
                <a:lnTo>
                  <a:pt x="2948" y="438"/>
                </a:lnTo>
                <a:lnTo>
                  <a:pt x="3064" y="429"/>
                </a:lnTo>
                <a:lnTo>
                  <a:pt x="3234" y="358"/>
                </a:lnTo>
                <a:lnTo>
                  <a:pt x="3296" y="260"/>
                </a:lnTo>
                <a:lnTo>
                  <a:pt x="3225" y="153"/>
                </a:lnTo>
                <a:lnTo>
                  <a:pt x="3118" y="117"/>
                </a:lnTo>
                <a:lnTo>
                  <a:pt x="2894" y="63"/>
                </a:lnTo>
                <a:lnTo>
                  <a:pt x="243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3" name="Google Shape;713;p17"/>
          <p:cNvSpPr/>
          <p:nvPr/>
        </p:nvSpPr>
        <p:spPr>
          <a:xfrm>
            <a:off x="5512099" y="5086358"/>
            <a:ext cx="81727" cy="46687"/>
          </a:xfrm>
          <a:custGeom>
            <a:avLst/>
            <a:gdLst/>
            <a:ahLst/>
            <a:cxnLst/>
            <a:rect l="l" t="t" r="r" b="b"/>
            <a:pathLst>
              <a:path w="2582" h="1475" extrusionOk="0">
                <a:moveTo>
                  <a:pt x="2376" y="1"/>
                </a:moveTo>
                <a:lnTo>
                  <a:pt x="2144" y="19"/>
                </a:lnTo>
                <a:lnTo>
                  <a:pt x="1716" y="99"/>
                </a:lnTo>
                <a:lnTo>
                  <a:pt x="1135" y="313"/>
                </a:lnTo>
                <a:lnTo>
                  <a:pt x="823" y="483"/>
                </a:lnTo>
                <a:lnTo>
                  <a:pt x="662" y="572"/>
                </a:lnTo>
                <a:lnTo>
                  <a:pt x="403" y="778"/>
                </a:lnTo>
                <a:lnTo>
                  <a:pt x="206" y="1001"/>
                </a:lnTo>
                <a:lnTo>
                  <a:pt x="63" y="1233"/>
                </a:lnTo>
                <a:lnTo>
                  <a:pt x="10" y="1358"/>
                </a:lnTo>
                <a:lnTo>
                  <a:pt x="1" y="1394"/>
                </a:lnTo>
                <a:lnTo>
                  <a:pt x="72" y="1456"/>
                </a:lnTo>
                <a:lnTo>
                  <a:pt x="206" y="1474"/>
                </a:lnTo>
                <a:lnTo>
                  <a:pt x="322" y="1439"/>
                </a:lnTo>
                <a:lnTo>
                  <a:pt x="367" y="1403"/>
                </a:lnTo>
                <a:lnTo>
                  <a:pt x="528" y="1197"/>
                </a:lnTo>
                <a:lnTo>
                  <a:pt x="1010" y="831"/>
                </a:lnTo>
                <a:lnTo>
                  <a:pt x="1296" y="662"/>
                </a:lnTo>
                <a:lnTo>
                  <a:pt x="1591" y="528"/>
                </a:lnTo>
                <a:lnTo>
                  <a:pt x="2225" y="305"/>
                </a:lnTo>
                <a:lnTo>
                  <a:pt x="2519" y="179"/>
                </a:lnTo>
                <a:lnTo>
                  <a:pt x="2564" y="162"/>
                </a:lnTo>
                <a:lnTo>
                  <a:pt x="2582" y="99"/>
                </a:lnTo>
                <a:lnTo>
                  <a:pt x="2537" y="37"/>
                </a:lnTo>
                <a:lnTo>
                  <a:pt x="243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4" name="Google Shape;714;p17"/>
          <p:cNvSpPr/>
          <p:nvPr/>
        </p:nvSpPr>
        <p:spPr>
          <a:xfrm>
            <a:off x="2539820" y="4831138"/>
            <a:ext cx="133732" cy="42446"/>
          </a:xfrm>
          <a:custGeom>
            <a:avLst/>
            <a:gdLst/>
            <a:ahLst/>
            <a:cxnLst/>
            <a:rect l="l" t="t" r="r" b="b"/>
            <a:pathLst>
              <a:path w="4225" h="1341" extrusionOk="0">
                <a:moveTo>
                  <a:pt x="411" y="1"/>
                </a:moveTo>
                <a:lnTo>
                  <a:pt x="170" y="36"/>
                </a:lnTo>
                <a:lnTo>
                  <a:pt x="9" y="144"/>
                </a:lnTo>
                <a:lnTo>
                  <a:pt x="1" y="233"/>
                </a:lnTo>
                <a:lnTo>
                  <a:pt x="54" y="295"/>
                </a:lnTo>
                <a:lnTo>
                  <a:pt x="99" y="322"/>
                </a:lnTo>
                <a:lnTo>
                  <a:pt x="554" y="519"/>
                </a:lnTo>
                <a:lnTo>
                  <a:pt x="1510" y="876"/>
                </a:lnTo>
                <a:lnTo>
                  <a:pt x="2010" y="1028"/>
                </a:lnTo>
                <a:lnTo>
                  <a:pt x="2465" y="1162"/>
                </a:lnTo>
                <a:lnTo>
                  <a:pt x="3224" y="1313"/>
                </a:lnTo>
                <a:lnTo>
                  <a:pt x="3742" y="1340"/>
                </a:lnTo>
                <a:lnTo>
                  <a:pt x="4001" y="1313"/>
                </a:lnTo>
                <a:lnTo>
                  <a:pt x="4090" y="1296"/>
                </a:lnTo>
                <a:lnTo>
                  <a:pt x="4198" y="1242"/>
                </a:lnTo>
                <a:lnTo>
                  <a:pt x="4224" y="1162"/>
                </a:lnTo>
                <a:lnTo>
                  <a:pt x="4189" y="1081"/>
                </a:lnTo>
                <a:lnTo>
                  <a:pt x="4135" y="1045"/>
                </a:lnTo>
                <a:lnTo>
                  <a:pt x="3974" y="965"/>
                </a:lnTo>
                <a:lnTo>
                  <a:pt x="3555" y="831"/>
                </a:lnTo>
                <a:lnTo>
                  <a:pt x="2840" y="679"/>
                </a:lnTo>
                <a:lnTo>
                  <a:pt x="2385" y="590"/>
                </a:lnTo>
                <a:lnTo>
                  <a:pt x="1894" y="474"/>
                </a:lnTo>
                <a:lnTo>
                  <a:pt x="974" y="197"/>
                </a:lnTo>
                <a:lnTo>
                  <a:pt x="536" y="36"/>
                </a:lnTo>
                <a:lnTo>
                  <a:pt x="41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5" name="Google Shape;715;p17"/>
          <p:cNvSpPr/>
          <p:nvPr/>
        </p:nvSpPr>
        <p:spPr>
          <a:xfrm>
            <a:off x="2959793" y="4953523"/>
            <a:ext cx="184597" cy="39597"/>
          </a:xfrm>
          <a:custGeom>
            <a:avLst/>
            <a:gdLst/>
            <a:ahLst/>
            <a:cxnLst/>
            <a:rect l="l" t="t" r="r" b="b"/>
            <a:pathLst>
              <a:path w="5832" h="1251" extrusionOk="0">
                <a:moveTo>
                  <a:pt x="375" y="0"/>
                </a:moveTo>
                <a:lnTo>
                  <a:pt x="117" y="72"/>
                </a:lnTo>
                <a:lnTo>
                  <a:pt x="18" y="179"/>
                </a:lnTo>
                <a:lnTo>
                  <a:pt x="0" y="250"/>
                </a:lnTo>
                <a:lnTo>
                  <a:pt x="36" y="313"/>
                </a:lnTo>
                <a:lnTo>
                  <a:pt x="134" y="375"/>
                </a:lnTo>
                <a:lnTo>
                  <a:pt x="215" y="393"/>
                </a:lnTo>
                <a:lnTo>
                  <a:pt x="1519" y="661"/>
                </a:lnTo>
                <a:lnTo>
                  <a:pt x="2840" y="902"/>
                </a:lnTo>
                <a:lnTo>
                  <a:pt x="3483" y="1027"/>
                </a:lnTo>
                <a:lnTo>
                  <a:pt x="4492" y="1197"/>
                </a:lnTo>
                <a:lnTo>
                  <a:pt x="5180" y="1251"/>
                </a:lnTo>
                <a:lnTo>
                  <a:pt x="5528" y="1242"/>
                </a:lnTo>
                <a:lnTo>
                  <a:pt x="5617" y="1233"/>
                </a:lnTo>
                <a:lnTo>
                  <a:pt x="5760" y="1179"/>
                </a:lnTo>
                <a:lnTo>
                  <a:pt x="5832" y="1099"/>
                </a:lnTo>
                <a:lnTo>
                  <a:pt x="5805" y="1018"/>
                </a:lnTo>
                <a:lnTo>
                  <a:pt x="5742" y="974"/>
                </a:lnTo>
                <a:lnTo>
                  <a:pt x="5501" y="875"/>
                </a:lnTo>
                <a:lnTo>
                  <a:pt x="4965" y="715"/>
                </a:lnTo>
                <a:lnTo>
                  <a:pt x="4081" y="545"/>
                </a:lnTo>
                <a:lnTo>
                  <a:pt x="3483" y="447"/>
                </a:lnTo>
                <a:lnTo>
                  <a:pt x="2019" y="206"/>
                </a:lnTo>
                <a:lnTo>
                  <a:pt x="536" y="9"/>
                </a:lnTo>
                <a:lnTo>
                  <a:pt x="375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6" name="Google Shape;716;p17"/>
          <p:cNvSpPr/>
          <p:nvPr/>
        </p:nvSpPr>
        <p:spPr>
          <a:xfrm>
            <a:off x="2951881" y="5035492"/>
            <a:ext cx="133732" cy="65299"/>
          </a:xfrm>
          <a:custGeom>
            <a:avLst/>
            <a:gdLst/>
            <a:ahLst/>
            <a:cxnLst/>
            <a:rect l="l" t="t" r="r" b="b"/>
            <a:pathLst>
              <a:path w="4225" h="2063" extrusionOk="0">
                <a:moveTo>
                  <a:pt x="197" y="0"/>
                </a:moveTo>
                <a:lnTo>
                  <a:pt x="36" y="63"/>
                </a:lnTo>
                <a:lnTo>
                  <a:pt x="0" y="170"/>
                </a:lnTo>
                <a:lnTo>
                  <a:pt x="72" y="277"/>
                </a:lnTo>
                <a:lnTo>
                  <a:pt x="152" y="313"/>
                </a:lnTo>
                <a:lnTo>
                  <a:pt x="697" y="509"/>
                </a:lnTo>
                <a:lnTo>
                  <a:pt x="1777" y="857"/>
                </a:lnTo>
                <a:lnTo>
                  <a:pt x="2278" y="1081"/>
                </a:lnTo>
                <a:lnTo>
                  <a:pt x="2706" y="1313"/>
                </a:lnTo>
                <a:lnTo>
                  <a:pt x="3492" y="1795"/>
                </a:lnTo>
                <a:lnTo>
                  <a:pt x="3894" y="2027"/>
                </a:lnTo>
                <a:lnTo>
                  <a:pt x="3992" y="2063"/>
                </a:lnTo>
                <a:lnTo>
                  <a:pt x="4153" y="2036"/>
                </a:lnTo>
                <a:lnTo>
                  <a:pt x="4224" y="1991"/>
                </a:lnTo>
                <a:lnTo>
                  <a:pt x="4224" y="1965"/>
                </a:lnTo>
                <a:lnTo>
                  <a:pt x="4180" y="1795"/>
                </a:lnTo>
                <a:lnTo>
                  <a:pt x="3956" y="1456"/>
                </a:lnTo>
                <a:lnTo>
                  <a:pt x="3608" y="1125"/>
                </a:lnTo>
                <a:lnTo>
                  <a:pt x="3153" y="822"/>
                </a:lnTo>
                <a:lnTo>
                  <a:pt x="2608" y="545"/>
                </a:lnTo>
                <a:lnTo>
                  <a:pt x="2001" y="313"/>
                </a:lnTo>
                <a:lnTo>
                  <a:pt x="1349" y="134"/>
                </a:lnTo>
                <a:lnTo>
                  <a:pt x="661" y="27"/>
                </a:lnTo>
                <a:lnTo>
                  <a:pt x="32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7" name="Google Shape;717;p17"/>
          <p:cNvSpPr/>
          <p:nvPr/>
        </p:nvSpPr>
        <p:spPr>
          <a:xfrm>
            <a:off x="2811995" y="5092839"/>
            <a:ext cx="89038" cy="78910"/>
          </a:xfrm>
          <a:custGeom>
            <a:avLst/>
            <a:gdLst/>
            <a:ahLst/>
            <a:cxnLst/>
            <a:rect l="l" t="t" r="r" b="b"/>
            <a:pathLst>
              <a:path w="2813" h="2493" extrusionOk="0">
                <a:moveTo>
                  <a:pt x="330" y="1"/>
                </a:moveTo>
                <a:lnTo>
                  <a:pt x="98" y="45"/>
                </a:lnTo>
                <a:lnTo>
                  <a:pt x="0" y="126"/>
                </a:lnTo>
                <a:lnTo>
                  <a:pt x="0" y="188"/>
                </a:lnTo>
                <a:lnTo>
                  <a:pt x="18" y="224"/>
                </a:lnTo>
                <a:lnTo>
                  <a:pt x="563" y="849"/>
                </a:lnTo>
                <a:lnTo>
                  <a:pt x="1152" y="1456"/>
                </a:lnTo>
                <a:lnTo>
                  <a:pt x="1402" y="1733"/>
                </a:lnTo>
                <a:lnTo>
                  <a:pt x="1822" y="2153"/>
                </a:lnTo>
                <a:lnTo>
                  <a:pt x="2206" y="2385"/>
                </a:lnTo>
                <a:lnTo>
                  <a:pt x="2447" y="2465"/>
                </a:lnTo>
                <a:lnTo>
                  <a:pt x="2572" y="2492"/>
                </a:lnTo>
                <a:lnTo>
                  <a:pt x="2733" y="2448"/>
                </a:lnTo>
                <a:lnTo>
                  <a:pt x="2795" y="2394"/>
                </a:lnTo>
                <a:lnTo>
                  <a:pt x="2813" y="2358"/>
                </a:lnTo>
                <a:lnTo>
                  <a:pt x="2813" y="2296"/>
                </a:lnTo>
                <a:lnTo>
                  <a:pt x="2786" y="2153"/>
                </a:lnTo>
                <a:lnTo>
                  <a:pt x="2679" y="1948"/>
                </a:lnTo>
                <a:lnTo>
                  <a:pt x="2277" y="1546"/>
                </a:lnTo>
                <a:lnTo>
                  <a:pt x="2000" y="1305"/>
                </a:lnTo>
                <a:lnTo>
                  <a:pt x="1366" y="688"/>
                </a:lnTo>
                <a:lnTo>
                  <a:pt x="670" y="90"/>
                </a:lnTo>
                <a:lnTo>
                  <a:pt x="581" y="37"/>
                </a:lnTo>
                <a:lnTo>
                  <a:pt x="33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8" name="Google Shape;718;p17"/>
          <p:cNvSpPr/>
          <p:nvPr/>
        </p:nvSpPr>
        <p:spPr>
          <a:xfrm>
            <a:off x="3500440" y="5246910"/>
            <a:ext cx="132307" cy="48650"/>
          </a:xfrm>
          <a:custGeom>
            <a:avLst/>
            <a:gdLst/>
            <a:ahLst/>
            <a:cxnLst/>
            <a:rect l="l" t="t" r="r" b="b"/>
            <a:pathLst>
              <a:path w="4180" h="1537" extrusionOk="0">
                <a:moveTo>
                  <a:pt x="358" y="0"/>
                </a:moveTo>
                <a:lnTo>
                  <a:pt x="125" y="36"/>
                </a:lnTo>
                <a:lnTo>
                  <a:pt x="0" y="152"/>
                </a:lnTo>
                <a:lnTo>
                  <a:pt x="18" y="250"/>
                </a:lnTo>
                <a:lnTo>
                  <a:pt x="90" y="313"/>
                </a:lnTo>
                <a:lnTo>
                  <a:pt x="152" y="339"/>
                </a:lnTo>
                <a:lnTo>
                  <a:pt x="1054" y="661"/>
                </a:lnTo>
                <a:lnTo>
                  <a:pt x="2447" y="1143"/>
                </a:lnTo>
                <a:lnTo>
                  <a:pt x="3430" y="1420"/>
                </a:lnTo>
                <a:lnTo>
                  <a:pt x="3939" y="1527"/>
                </a:lnTo>
                <a:lnTo>
                  <a:pt x="4010" y="1536"/>
                </a:lnTo>
                <a:lnTo>
                  <a:pt x="4117" y="1509"/>
                </a:lnTo>
                <a:lnTo>
                  <a:pt x="4180" y="1456"/>
                </a:lnTo>
                <a:lnTo>
                  <a:pt x="4171" y="1384"/>
                </a:lnTo>
                <a:lnTo>
                  <a:pt x="4135" y="1357"/>
                </a:lnTo>
                <a:lnTo>
                  <a:pt x="3742" y="1161"/>
                </a:lnTo>
                <a:lnTo>
                  <a:pt x="2867" y="804"/>
                </a:lnTo>
                <a:lnTo>
                  <a:pt x="1447" y="330"/>
                </a:lnTo>
                <a:lnTo>
                  <a:pt x="501" y="36"/>
                </a:lnTo>
                <a:lnTo>
                  <a:pt x="35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9" name="Google Shape;719;p17"/>
          <p:cNvSpPr/>
          <p:nvPr/>
        </p:nvSpPr>
        <p:spPr>
          <a:xfrm>
            <a:off x="3397298" y="5291282"/>
            <a:ext cx="123825" cy="73782"/>
          </a:xfrm>
          <a:custGeom>
            <a:avLst/>
            <a:gdLst/>
            <a:ahLst/>
            <a:cxnLst/>
            <a:rect l="l" t="t" r="r" b="b"/>
            <a:pathLst>
              <a:path w="3912" h="2331" extrusionOk="0">
                <a:moveTo>
                  <a:pt x="438" y="0"/>
                </a:moveTo>
                <a:lnTo>
                  <a:pt x="188" y="36"/>
                </a:lnTo>
                <a:lnTo>
                  <a:pt x="18" y="143"/>
                </a:lnTo>
                <a:lnTo>
                  <a:pt x="0" y="250"/>
                </a:lnTo>
                <a:lnTo>
                  <a:pt x="54" y="313"/>
                </a:lnTo>
                <a:lnTo>
                  <a:pt x="107" y="339"/>
                </a:lnTo>
                <a:lnTo>
                  <a:pt x="589" y="581"/>
                </a:lnTo>
                <a:lnTo>
                  <a:pt x="1509" y="1090"/>
                </a:lnTo>
                <a:lnTo>
                  <a:pt x="1947" y="1357"/>
                </a:lnTo>
                <a:lnTo>
                  <a:pt x="2313" y="1607"/>
                </a:lnTo>
                <a:lnTo>
                  <a:pt x="2875" y="1991"/>
                </a:lnTo>
                <a:lnTo>
                  <a:pt x="3295" y="2224"/>
                </a:lnTo>
                <a:lnTo>
                  <a:pt x="3545" y="2313"/>
                </a:lnTo>
                <a:lnTo>
                  <a:pt x="3661" y="2331"/>
                </a:lnTo>
                <a:lnTo>
                  <a:pt x="3840" y="2295"/>
                </a:lnTo>
                <a:lnTo>
                  <a:pt x="3902" y="2242"/>
                </a:lnTo>
                <a:lnTo>
                  <a:pt x="3911" y="2206"/>
                </a:lnTo>
                <a:lnTo>
                  <a:pt x="3893" y="2125"/>
                </a:lnTo>
                <a:lnTo>
                  <a:pt x="3822" y="1965"/>
                </a:lnTo>
                <a:lnTo>
                  <a:pt x="3652" y="1741"/>
                </a:lnTo>
                <a:lnTo>
                  <a:pt x="3117" y="1313"/>
                </a:lnTo>
                <a:lnTo>
                  <a:pt x="2715" y="1063"/>
                </a:lnTo>
                <a:lnTo>
                  <a:pt x="2233" y="777"/>
                </a:lnTo>
                <a:lnTo>
                  <a:pt x="1161" y="268"/>
                </a:lnTo>
                <a:lnTo>
                  <a:pt x="572" y="36"/>
                </a:ln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0" name="Google Shape;720;p17"/>
          <p:cNvSpPr/>
          <p:nvPr/>
        </p:nvSpPr>
        <p:spPr>
          <a:xfrm>
            <a:off x="3834203" y="4978833"/>
            <a:ext cx="152945" cy="29722"/>
          </a:xfrm>
          <a:custGeom>
            <a:avLst/>
            <a:gdLst/>
            <a:ahLst/>
            <a:cxnLst/>
            <a:rect l="l" t="t" r="r" b="b"/>
            <a:pathLst>
              <a:path w="4832" h="939" extrusionOk="0">
                <a:moveTo>
                  <a:pt x="1617" y="1"/>
                </a:moveTo>
                <a:lnTo>
                  <a:pt x="1224" y="37"/>
                </a:lnTo>
                <a:lnTo>
                  <a:pt x="947" y="90"/>
                </a:lnTo>
                <a:lnTo>
                  <a:pt x="465" y="242"/>
                </a:lnTo>
                <a:lnTo>
                  <a:pt x="188" y="394"/>
                </a:lnTo>
                <a:lnTo>
                  <a:pt x="63" y="519"/>
                </a:lnTo>
                <a:lnTo>
                  <a:pt x="1" y="653"/>
                </a:lnTo>
                <a:lnTo>
                  <a:pt x="1" y="796"/>
                </a:lnTo>
                <a:lnTo>
                  <a:pt x="36" y="876"/>
                </a:lnTo>
                <a:lnTo>
                  <a:pt x="63" y="912"/>
                </a:lnTo>
                <a:lnTo>
                  <a:pt x="188" y="939"/>
                </a:lnTo>
                <a:lnTo>
                  <a:pt x="331" y="930"/>
                </a:lnTo>
                <a:lnTo>
                  <a:pt x="420" y="885"/>
                </a:lnTo>
                <a:lnTo>
                  <a:pt x="420" y="849"/>
                </a:lnTo>
                <a:lnTo>
                  <a:pt x="412" y="787"/>
                </a:lnTo>
                <a:lnTo>
                  <a:pt x="447" y="689"/>
                </a:lnTo>
                <a:lnTo>
                  <a:pt x="590" y="581"/>
                </a:lnTo>
                <a:lnTo>
                  <a:pt x="921" y="519"/>
                </a:lnTo>
                <a:lnTo>
                  <a:pt x="1367" y="510"/>
                </a:lnTo>
                <a:lnTo>
                  <a:pt x="2653" y="653"/>
                </a:lnTo>
                <a:lnTo>
                  <a:pt x="3269" y="742"/>
                </a:lnTo>
                <a:lnTo>
                  <a:pt x="3519" y="769"/>
                </a:lnTo>
                <a:lnTo>
                  <a:pt x="4028" y="760"/>
                </a:lnTo>
                <a:lnTo>
                  <a:pt x="4475" y="680"/>
                </a:lnTo>
                <a:lnTo>
                  <a:pt x="4716" y="555"/>
                </a:lnTo>
                <a:lnTo>
                  <a:pt x="4814" y="439"/>
                </a:lnTo>
                <a:lnTo>
                  <a:pt x="4832" y="367"/>
                </a:lnTo>
                <a:lnTo>
                  <a:pt x="4832" y="331"/>
                </a:lnTo>
                <a:lnTo>
                  <a:pt x="4751" y="287"/>
                </a:lnTo>
                <a:lnTo>
                  <a:pt x="4689" y="269"/>
                </a:lnTo>
                <a:lnTo>
                  <a:pt x="4234" y="197"/>
                </a:lnTo>
                <a:lnTo>
                  <a:pt x="3242" y="144"/>
                </a:lnTo>
                <a:lnTo>
                  <a:pt x="2769" y="90"/>
                </a:lnTo>
                <a:lnTo>
                  <a:pt x="2376" y="37"/>
                </a:lnTo>
                <a:lnTo>
                  <a:pt x="1617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1" name="Google Shape;721;p17"/>
          <p:cNvSpPr/>
          <p:nvPr/>
        </p:nvSpPr>
        <p:spPr>
          <a:xfrm>
            <a:off x="3939338" y="5264412"/>
            <a:ext cx="124394" cy="30576"/>
          </a:xfrm>
          <a:custGeom>
            <a:avLst/>
            <a:gdLst/>
            <a:ahLst/>
            <a:cxnLst/>
            <a:rect l="l" t="t" r="r" b="b"/>
            <a:pathLst>
              <a:path w="3930" h="966" extrusionOk="0">
                <a:moveTo>
                  <a:pt x="304" y="1"/>
                </a:moveTo>
                <a:lnTo>
                  <a:pt x="126" y="28"/>
                </a:lnTo>
                <a:lnTo>
                  <a:pt x="1" y="108"/>
                </a:lnTo>
                <a:lnTo>
                  <a:pt x="1" y="197"/>
                </a:lnTo>
                <a:lnTo>
                  <a:pt x="72" y="242"/>
                </a:lnTo>
                <a:lnTo>
                  <a:pt x="456" y="394"/>
                </a:lnTo>
                <a:lnTo>
                  <a:pt x="1313" y="706"/>
                </a:lnTo>
                <a:lnTo>
                  <a:pt x="2019" y="876"/>
                </a:lnTo>
                <a:lnTo>
                  <a:pt x="2510" y="947"/>
                </a:lnTo>
                <a:lnTo>
                  <a:pt x="3001" y="965"/>
                </a:lnTo>
                <a:lnTo>
                  <a:pt x="3492" y="921"/>
                </a:lnTo>
                <a:lnTo>
                  <a:pt x="3742" y="867"/>
                </a:lnTo>
                <a:lnTo>
                  <a:pt x="3832" y="840"/>
                </a:lnTo>
                <a:lnTo>
                  <a:pt x="3930" y="742"/>
                </a:lnTo>
                <a:lnTo>
                  <a:pt x="3930" y="635"/>
                </a:lnTo>
                <a:lnTo>
                  <a:pt x="3832" y="537"/>
                </a:lnTo>
                <a:lnTo>
                  <a:pt x="3742" y="510"/>
                </a:lnTo>
                <a:lnTo>
                  <a:pt x="3367" y="429"/>
                </a:lnTo>
                <a:lnTo>
                  <a:pt x="2635" y="367"/>
                </a:lnTo>
                <a:lnTo>
                  <a:pt x="2233" y="340"/>
                </a:lnTo>
                <a:lnTo>
                  <a:pt x="1751" y="304"/>
                </a:lnTo>
                <a:lnTo>
                  <a:pt x="822" y="153"/>
                </a:lnTo>
                <a:lnTo>
                  <a:pt x="403" y="28"/>
                </a:lnTo>
                <a:lnTo>
                  <a:pt x="304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2" name="Google Shape;722;p17"/>
          <p:cNvSpPr/>
          <p:nvPr/>
        </p:nvSpPr>
        <p:spPr>
          <a:xfrm>
            <a:off x="3360840" y="5112942"/>
            <a:ext cx="150381" cy="28582"/>
          </a:xfrm>
          <a:custGeom>
            <a:avLst/>
            <a:gdLst/>
            <a:ahLst/>
            <a:cxnLst/>
            <a:rect l="l" t="t" r="r" b="b"/>
            <a:pathLst>
              <a:path w="4751" h="903" extrusionOk="0">
                <a:moveTo>
                  <a:pt x="420" y="0"/>
                </a:moveTo>
                <a:lnTo>
                  <a:pt x="241" y="9"/>
                </a:lnTo>
                <a:lnTo>
                  <a:pt x="71" y="72"/>
                </a:lnTo>
                <a:lnTo>
                  <a:pt x="9" y="143"/>
                </a:lnTo>
                <a:lnTo>
                  <a:pt x="0" y="224"/>
                </a:lnTo>
                <a:lnTo>
                  <a:pt x="27" y="304"/>
                </a:lnTo>
                <a:lnTo>
                  <a:pt x="152" y="402"/>
                </a:lnTo>
                <a:lnTo>
                  <a:pt x="304" y="447"/>
                </a:lnTo>
                <a:lnTo>
                  <a:pt x="1268" y="625"/>
                </a:lnTo>
                <a:lnTo>
                  <a:pt x="2858" y="840"/>
                </a:lnTo>
                <a:lnTo>
                  <a:pt x="3920" y="902"/>
                </a:lnTo>
                <a:lnTo>
                  <a:pt x="4429" y="884"/>
                </a:lnTo>
                <a:lnTo>
                  <a:pt x="4536" y="875"/>
                </a:lnTo>
                <a:lnTo>
                  <a:pt x="4697" y="813"/>
                </a:lnTo>
                <a:lnTo>
                  <a:pt x="4751" y="715"/>
                </a:lnTo>
                <a:lnTo>
                  <a:pt x="4679" y="625"/>
                </a:lnTo>
                <a:lnTo>
                  <a:pt x="4590" y="590"/>
                </a:lnTo>
                <a:lnTo>
                  <a:pt x="4144" y="456"/>
                </a:lnTo>
                <a:lnTo>
                  <a:pt x="3126" y="250"/>
                </a:lnTo>
                <a:lnTo>
                  <a:pt x="1474" y="72"/>
                </a:lnTo>
                <a:lnTo>
                  <a:pt x="42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3" name="Google Shape;723;p17"/>
          <p:cNvSpPr/>
          <p:nvPr/>
        </p:nvSpPr>
        <p:spPr>
          <a:xfrm>
            <a:off x="3617729" y="5016432"/>
            <a:ext cx="98408" cy="54316"/>
          </a:xfrm>
          <a:custGeom>
            <a:avLst/>
            <a:gdLst/>
            <a:ahLst/>
            <a:cxnLst/>
            <a:rect l="l" t="t" r="r" b="b"/>
            <a:pathLst>
              <a:path w="3109" h="1716" extrusionOk="0">
                <a:moveTo>
                  <a:pt x="125" y="1"/>
                </a:moveTo>
                <a:lnTo>
                  <a:pt x="27" y="27"/>
                </a:lnTo>
                <a:lnTo>
                  <a:pt x="0" y="63"/>
                </a:lnTo>
                <a:lnTo>
                  <a:pt x="9" y="81"/>
                </a:lnTo>
                <a:lnTo>
                  <a:pt x="242" y="349"/>
                </a:lnTo>
                <a:lnTo>
                  <a:pt x="634" y="733"/>
                </a:lnTo>
                <a:lnTo>
                  <a:pt x="938" y="974"/>
                </a:lnTo>
                <a:lnTo>
                  <a:pt x="1117" y="1090"/>
                </a:lnTo>
                <a:lnTo>
                  <a:pt x="1295" y="1197"/>
                </a:lnTo>
                <a:lnTo>
                  <a:pt x="1679" y="1385"/>
                </a:lnTo>
                <a:lnTo>
                  <a:pt x="2099" y="1537"/>
                </a:lnTo>
                <a:lnTo>
                  <a:pt x="2563" y="1662"/>
                </a:lnTo>
                <a:lnTo>
                  <a:pt x="2831" y="1715"/>
                </a:lnTo>
                <a:lnTo>
                  <a:pt x="2956" y="1715"/>
                </a:lnTo>
                <a:lnTo>
                  <a:pt x="3090" y="1644"/>
                </a:lnTo>
                <a:lnTo>
                  <a:pt x="3108" y="1581"/>
                </a:lnTo>
                <a:lnTo>
                  <a:pt x="3072" y="1554"/>
                </a:lnTo>
                <a:lnTo>
                  <a:pt x="2778" y="1358"/>
                </a:lnTo>
                <a:lnTo>
                  <a:pt x="2126" y="1001"/>
                </a:lnTo>
                <a:lnTo>
                  <a:pt x="1769" y="831"/>
                </a:lnTo>
                <a:lnTo>
                  <a:pt x="1358" y="635"/>
                </a:lnTo>
                <a:lnTo>
                  <a:pt x="554" y="251"/>
                </a:lnTo>
                <a:lnTo>
                  <a:pt x="197" y="27"/>
                </a:lnTo>
                <a:lnTo>
                  <a:pt x="12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4" name="Google Shape;724;p17"/>
          <p:cNvSpPr/>
          <p:nvPr/>
        </p:nvSpPr>
        <p:spPr>
          <a:xfrm>
            <a:off x="2638721" y="5357674"/>
            <a:ext cx="198176" cy="69825"/>
          </a:xfrm>
          <a:custGeom>
            <a:avLst/>
            <a:gdLst/>
            <a:ahLst/>
            <a:cxnLst/>
            <a:rect l="l" t="t" r="r" b="b"/>
            <a:pathLst>
              <a:path w="6261" h="2206" extrusionOk="0">
                <a:moveTo>
                  <a:pt x="367" y="0"/>
                </a:moveTo>
                <a:lnTo>
                  <a:pt x="108" y="72"/>
                </a:lnTo>
                <a:lnTo>
                  <a:pt x="19" y="179"/>
                </a:lnTo>
                <a:lnTo>
                  <a:pt x="1" y="250"/>
                </a:lnTo>
                <a:lnTo>
                  <a:pt x="46" y="331"/>
                </a:lnTo>
                <a:lnTo>
                  <a:pt x="135" y="393"/>
                </a:lnTo>
                <a:lnTo>
                  <a:pt x="206" y="420"/>
                </a:lnTo>
                <a:lnTo>
                  <a:pt x="1555" y="866"/>
                </a:lnTo>
                <a:lnTo>
                  <a:pt x="3582" y="1581"/>
                </a:lnTo>
                <a:lnTo>
                  <a:pt x="4975" y="2009"/>
                </a:lnTo>
                <a:lnTo>
                  <a:pt x="5698" y="2188"/>
                </a:lnTo>
                <a:lnTo>
                  <a:pt x="5814" y="2206"/>
                </a:lnTo>
                <a:lnTo>
                  <a:pt x="6047" y="2188"/>
                </a:lnTo>
                <a:lnTo>
                  <a:pt x="6216" y="2108"/>
                </a:lnTo>
                <a:lnTo>
                  <a:pt x="6261" y="2027"/>
                </a:lnTo>
                <a:lnTo>
                  <a:pt x="6234" y="1965"/>
                </a:lnTo>
                <a:lnTo>
                  <a:pt x="6189" y="1938"/>
                </a:lnTo>
                <a:lnTo>
                  <a:pt x="5939" y="1768"/>
                </a:lnTo>
                <a:lnTo>
                  <a:pt x="5368" y="1447"/>
                </a:lnTo>
                <a:lnTo>
                  <a:pt x="4725" y="1161"/>
                </a:lnTo>
                <a:lnTo>
                  <a:pt x="4019" y="902"/>
                </a:lnTo>
                <a:lnTo>
                  <a:pt x="2885" y="554"/>
                </a:lnTo>
                <a:lnTo>
                  <a:pt x="1314" y="179"/>
                </a:lnTo>
                <a:lnTo>
                  <a:pt x="537" y="18"/>
                </a:lnTo>
                <a:lnTo>
                  <a:pt x="36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5" name="Google Shape;725;p17"/>
          <p:cNvSpPr/>
          <p:nvPr/>
        </p:nvSpPr>
        <p:spPr>
          <a:xfrm>
            <a:off x="4327947" y="5285617"/>
            <a:ext cx="142500" cy="29152"/>
          </a:xfrm>
          <a:custGeom>
            <a:avLst/>
            <a:gdLst/>
            <a:ahLst/>
            <a:cxnLst/>
            <a:rect l="l" t="t" r="r" b="b"/>
            <a:pathLst>
              <a:path w="4502" h="921" extrusionOk="0">
                <a:moveTo>
                  <a:pt x="259" y="0"/>
                </a:moveTo>
                <a:lnTo>
                  <a:pt x="54" y="72"/>
                </a:lnTo>
                <a:lnTo>
                  <a:pt x="0" y="188"/>
                </a:lnTo>
                <a:lnTo>
                  <a:pt x="108" y="304"/>
                </a:lnTo>
                <a:lnTo>
                  <a:pt x="233" y="340"/>
                </a:lnTo>
                <a:lnTo>
                  <a:pt x="1197" y="536"/>
                </a:lnTo>
                <a:lnTo>
                  <a:pt x="2715" y="795"/>
                </a:lnTo>
                <a:lnTo>
                  <a:pt x="3742" y="902"/>
                </a:lnTo>
                <a:lnTo>
                  <a:pt x="4260" y="920"/>
                </a:lnTo>
                <a:lnTo>
                  <a:pt x="4349" y="920"/>
                </a:lnTo>
                <a:lnTo>
                  <a:pt x="4465" y="867"/>
                </a:lnTo>
                <a:lnTo>
                  <a:pt x="4501" y="795"/>
                </a:lnTo>
                <a:lnTo>
                  <a:pt x="4448" y="724"/>
                </a:lnTo>
                <a:lnTo>
                  <a:pt x="4385" y="697"/>
                </a:lnTo>
                <a:lnTo>
                  <a:pt x="3939" y="563"/>
                </a:lnTo>
                <a:lnTo>
                  <a:pt x="2974" y="358"/>
                </a:lnTo>
                <a:lnTo>
                  <a:pt x="1420" y="126"/>
                </a:lnTo>
                <a:lnTo>
                  <a:pt x="411" y="9"/>
                </a:lnTo>
                <a:lnTo>
                  <a:pt x="25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6" name="Google Shape;726;p17"/>
          <p:cNvSpPr/>
          <p:nvPr/>
        </p:nvSpPr>
        <p:spPr>
          <a:xfrm>
            <a:off x="4360450" y="4965857"/>
            <a:ext cx="119583" cy="25164"/>
          </a:xfrm>
          <a:custGeom>
            <a:avLst/>
            <a:gdLst/>
            <a:ahLst/>
            <a:cxnLst/>
            <a:rect l="l" t="t" r="r" b="b"/>
            <a:pathLst>
              <a:path w="3778" h="795" extrusionOk="0">
                <a:moveTo>
                  <a:pt x="313" y="0"/>
                </a:moveTo>
                <a:lnTo>
                  <a:pt x="99" y="72"/>
                </a:lnTo>
                <a:lnTo>
                  <a:pt x="0" y="170"/>
                </a:lnTo>
                <a:lnTo>
                  <a:pt x="63" y="277"/>
                </a:lnTo>
                <a:lnTo>
                  <a:pt x="179" y="322"/>
                </a:lnTo>
                <a:lnTo>
                  <a:pt x="992" y="509"/>
                </a:lnTo>
                <a:lnTo>
                  <a:pt x="2331" y="741"/>
                </a:lnTo>
                <a:lnTo>
                  <a:pt x="3233" y="795"/>
                </a:lnTo>
                <a:lnTo>
                  <a:pt x="3671" y="759"/>
                </a:lnTo>
                <a:lnTo>
                  <a:pt x="3742" y="741"/>
                </a:lnTo>
                <a:lnTo>
                  <a:pt x="3778" y="661"/>
                </a:lnTo>
                <a:lnTo>
                  <a:pt x="3733" y="634"/>
                </a:lnTo>
                <a:lnTo>
                  <a:pt x="3421" y="482"/>
                </a:lnTo>
                <a:lnTo>
                  <a:pt x="2644" y="268"/>
                </a:lnTo>
                <a:lnTo>
                  <a:pt x="1295" y="81"/>
                </a:lnTo>
                <a:lnTo>
                  <a:pt x="438" y="9"/>
                </a:lnTo>
                <a:lnTo>
                  <a:pt x="313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7" name="Google Shape;727;p17"/>
          <p:cNvSpPr/>
          <p:nvPr/>
        </p:nvSpPr>
        <p:spPr>
          <a:xfrm>
            <a:off x="4725576" y="5003139"/>
            <a:ext cx="147311" cy="26620"/>
          </a:xfrm>
          <a:custGeom>
            <a:avLst/>
            <a:gdLst/>
            <a:ahLst/>
            <a:cxnLst/>
            <a:rect l="l" t="t" r="r" b="b"/>
            <a:pathLst>
              <a:path w="4654" h="841" extrusionOk="0">
                <a:moveTo>
                  <a:pt x="63" y="1"/>
                </a:moveTo>
                <a:lnTo>
                  <a:pt x="1" y="28"/>
                </a:lnTo>
                <a:lnTo>
                  <a:pt x="1" y="55"/>
                </a:lnTo>
                <a:lnTo>
                  <a:pt x="28" y="63"/>
                </a:lnTo>
                <a:lnTo>
                  <a:pt x="242" y="180"/>
                </a:lnTo>
                <a:lnTo>
                  <a:pt x="644" y="385"/>
                </a:lnTo>
                <a:lnTo>
                  <a:pt x="894" y="474"/>
                </a:lnTo>
                <a:lnTo>
                  <a:pt x="1197" y="564"/>
                </a:lnTo>
                <a:lnTo>
                  <a:pt x="1832" y="689"/>
                </a:lnTo>
                <a:lnTo>
                  <a:pt x="2171" y="733"/>
                </a:lnTo>
                <a:lnTo>
                  <a:pt x="2760" y="814"/>
                </a:lnTo>
                <a:lnTo>
                  <a:pt x="3671" y="840"/>
                </a:lnTo>
                <a:lnTo>
                  <a:pt x="4252" y="787"/>
                </a:lnTo>
                <a:lnTo>
                  <a:pt x="4528" y="715"/>
                </a:lnTo>
                <a:lnTo>
                  <a:pt x="4600" y="698"/>
                </a:lnTo>
                <a:lnTo>
                  <a:pt x="4653" y="635"/>
                </a:lnTo>
                <a:lnTo>
                  <a:pt x="4627" y="564"/>
                </a:lnTo>
                <a:lnTo>
                  <a:pt x="4537" y="510"/>
                </a:lnTo>
                <a:lnTo>
                  <a:pt x="4475" y="492"/>
                </a:lnTo>
                <a:lnTo>
                  <a:pt x="3939" y="412"/>
                </a:lnTo>
                <a:lnTo>
                  <a:pt x="2814" y="358"/>
                </a:lnTo>
                <a:lnTo>
                  <a:pt x="2260" y="305"/>
                </a:lnTo>
                <a:lnTo>
                  <a:pt x="1733" y="242"/>
                </a:lnTo>
                <a:lnTo>
                  <a:pt x="617" y="99"/>
                </a:lnTo>
                <a:lnTo>
                  <a:pt x="12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8" name="Google Shape;728;p17"/>
          <p:cNvSpPr/>
          <p:nvPr/>
        </p:nvSpPr>
        <p:spPr>
          <a:xfrm>
            <a:off x="4797924" y="5355148"/>
            <a:ext cx="188016" cy="21207"/>
          </a:xfrm>
          <a:custGeom>
            <a:avLst/>
            <a:gdLst/>
            <a:ahLst/>
            <a:cxnLst/>
            <a:rect l="l" t="t" r="r" b="b"/>
            <a:pathLst>
              <a:path w="5940" h="670" extrusionOk="0">
                <a:moveTo>
                  <a:pt x="322" y="0"/>
                </a:moveTo>
                <a:lnTo>
                  <a:pt x="180" y="9"/>
                </a:lnTo>
                <a:lnTo>
                  <a:pt x="28" y="81"/>
                </a:lnTo>
                <a:lnTo>
                  <a:pt x="1" y="197"/>
                </a:lnTo>
                <a:lnTo>
                  <a:pt x="117" y="295"/>
                </a:lnTo>
                <a:lnTo>
                  <a:pt x="233" y="331"/>
                </a:lnTo>
                <a:lnTo>
                  <a:pt x="822" y="438"/>
                </a:lnTo>
                <a:lnTo>
                  <a:pt x="2269" y="607"/>
                </a:lnTo>
                <a:lnTo>
                  <a:pt x="3814" y="670"/>
                </a:lnTo>
                <a:lnTo>
                  <a:pt x="4903" y="616"/>
                </a:lnTo>
                <a:lnTo>
                  <a:pt x="5555" y="527"/>
                </a:lnTo>
                <a:lnTo>
                  <a:pt x="5841" y="465"/>
                </a:lnTo>
                <a:lnTo>
                  <a:pt x="5895" y="447"/>
                </a:lnTo>
                <a:lnTo>
                  <a:pt x="5939" y="393"/>
                </a:lnTo>
                <a:lnTo>
                  <a:pt x="5895" y="313"/>
                </a:lnTo>
                <a:lnTo>
                  <a:pt x="5796" y="277"/>
                </a:lnTo>
                <a:lnTo>
                  <a:pt x="5484" y="224"/>
                </a:lnTo>
                <a:lnTo>
                  <a:pt x="4850" y="179"/>
                </a:lnTo>
                <a:lnTo>
                  <a:pt x="3868" y="161"/>
                </a:lnTo>
                <a:lnTo>
                  <a:pt x="3225" y="152"/>
                </a:lnTo>
                <a:lnTo>
                  <a:pt x="1769" y="72"/>
                </a:lnTo>
                <a:lnTo>
                  <a:pt x="32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9" name="Google Shape;729;p17"/>
          <p:cNvSpPr/>
          <p:nvPr/>
        </p:nvSpPr>
        <p:spPr>
          <a:xfrm>
            <a:off x="5313158" y="5011336"/>
            <a:ext cx="118444" cy="24626"/>
          </a:xfrm>
          <a:custGeom>
            <a:avLst/>
            <a:gdLst/>
            <a:ahLst/>
            <a:cxnLst/>
            <a:rect l="l" t="t" r="r" b="b"/>
            <a:pathLst>
              <a:path w="3742" h="778" extrusionOk="0">
                <a:moveTo>
                  <a:pt x="295" y="1"/>
                </a:moveTo>
                <a:lnTo>
                  <a:pt x="98" y="55"/>
                </a:lnTo>
                <a:lnTo>
                  <a:pt x="0" y="153"/>
                </a:lnTo>
                <a:lnTo>
                  <a:pt x="54" y="260"/>
                </a:lnTo>
                <a:lnTo>
                  <a:pt x="170" y="296"/>
                </a:lnTo>
                <a:lnTo>
                  <a:pt x="563" y="394"/>
                </a:lnTo>
                <a:lnTo>
                  <a:pt x="1402" y="590"/>
                </a:lnTo>
                <a:lnTo>
                  <a:pt x="2286" y="724"/>
                </a:lnTo>
                <a:lnTo>
                  <a:pt x="3188" y="778"/>
                </a:lnTo>
                <a:lnTo>
                  <a:pt x="3635" y="760"/>
                </a:lnTo>
                <a:lnTo>
                  <a:pt x="3706" y="742"/>
                </a:lnTo>
                <a:lnTo>
                  <a:pt x="3742" y="671"/>
                </a:lnTo>
                <a:lnTo>
                  <a:pt x="3697" y="635"/>
                </a:lnTo>
                <a:lnTo>
                  <a:pt x="3367" y="492"/>
                </a:lnTo>
                <a:lnTo>
                  <a:pt x="2590" y="278"/>
                </a:lnTo>
                <a:lnTo>
                  <a:pt x="1277" y="72"/>
                </a:lnTo>
                <a:lnTo>
                  <a:pt x="41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0" name="Google Shape;730;p17"/>
          <p:cNvSpPr/>
          <p:nvPr/>
        </p:nvSpPr>
        <p:spPr>
          <a:xfrm>
            <a:off x="5620083" y="5079475"/>
            <a:ext cx="100370" cy="40705"/>
          </a:xfrm>
          <a:custGeom>
            <a:avLst/>
            <a:gdLst/>
            <a:ahLst/>
            <a:cxnLst/>
            <a:rect l="l" t="t" r="r" b="b"/>
            <a:pathLst>
              <a:path w="3171" h="1286" extrusionOk="0">
                <a:moveTo>
                  <a:pt x="456" y="0"/>
                </a:moveTo>
                <a:lnTo>
                  <a:pt x="188" y="36"/>
                </a:lnTo>
                <a:lnTo>
                  <a:pt x="18" y="152"/>
                </a:lnTo>
                <a:lnTo>
                  <a:pt x="0" y="250"/>
                </a:lnTo>
                <a:lnTo>
                  <a:pt x="63" y="313"/>
                </a:lnTo>
                <a:lnTo>
                  <a:pt x="116" y="348"/>
                </a:lnTo>
                <a:lnTo>
                  <a:pt x="804" y="652"/>
                </a:lnTo>
                <a:lnTo>
                  <a:pt x="1518" y="947"/>
                </a:lnTo>
                <a:lnTo>
                  <a:pt x="1822" y="1072"/>
                </a:lnTo>
                <a:lnTo>
                  <a:pt x="2322" y="1232"/>
                </a:lnTo>
                <a:lnTo>
                  <a:pt x="2688" y="1286"/>
                </a:lnTo>
                <a:lnTo>
                  <a:pt x="2885" y="1286"/>
                </a:lnTo>
                <a:lnTo>
                  <a:pt x="3019" y="1277"/>
                </a:lnTo>
                <a:lnTo>
                  <a:pt x="3144" y="1206"/>
                </a:lnTo>
                <a:lnTo>
                  <a:pt x="3170" y="1143"/>
                </a:lnTo>
                <a:lnTo>
                  <a:pt x="3161" y="1107"/>
                </a:lnTo>
                <a:lnTo>
                  <a:pt x="3099" y="1018"/>
                </a:lnTo>
                <a:lnTo>
                  <a:pt x="2894" y="857"/>
                </a:lnTo>
                <a:lnTo>
                  <a:pt x="2447" y="661"/>
                </a:lnTo>
                <a:lnTo>
                  <a:pt x="2126" y="545"/>
                </a:lnTo>
                <a:lnTo>
                  <a:pt x="1375" y="277"/>
                </a:lnTo>
                <a:lnTo>
                  <a:pt x="599" y="36"/>
                </a:lnTo>
                <a:lnTo>
                  <a:pt x="45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1" name="Google Shape;731;p17"/>
          <p:cNvSpPr/>
          <p:nvPr/>
        </p:nvSpPr>
        <p:spPr>
          <a:xfrm>
            <a:off x="5309487" y="5121568"/>
            <a:ext cx="87931" cy="58557"/>
          </a:xfrm>
          <a:custGeom>
            <a:avLst/>
            <a:gdLst/>
            <a:ahLst/>
            <a:cxnLst/>
            <a:rect l="l" t="t" r="r" b="b"/>
            <a:pathLst>
              <a:path w="2778" h="1850" extrusionOk="0">
                <a:moveTo>
                  <a:pt x="357" y="1"/>
                </a:moveTo>
                <a:lnTo>
                  <a:pt x="134" y="36"/>
                </a:lnTo>
                <a:lnTo>
                  <a:pt x="27" y="108"/>
                </a:lnTo>
                <a:lnTo>
                  <a:pt x="0" y="170"/>
                </a:lnTo>
                <a:lnTo>
                  <a:pt x="18" y="206"/>
                </a:lnTo>
                <a:lnTo>
                  <a:pt x="89" y="358"/>
                </a:lnTo>
                <a:lnTo>
                  <a:pt x="286" y="653"/>
                </a:lnTo>
                <a:lnTo>
                  <a:pt x="536" y="929"/>
                </a:lnTo>
                <a:lnTo>
                  <a:pt x="857" y="1188"/>
                </a:lnTo>
                <a:lnTo>
                  <a:pt x="1045" y="1313"/>
                </a:lnTo>
                <a:lnTo>
                  <a:pt x="1340" y="1501"/>
                </a:lnTo>
                <a:lnTo>
                  <a:pt x="1983" y="1778"/>
                </a:lnTo>
                <a:lnTo>
                  <a:pt x="2331" y="1849"/>
                </a:lnTo>
                <a:lnTo>
                  <a:pt x="2572" y="1849"/>
                </a:lnTo>
                <a:lnTo>
                  <a:pt x="2679" y="1822"/>
                </a:lnTo>
                <a:lnTo>
                  <a:pt x="2760" y="1804"/>
                </a:lnTo>
                <a:lnTo>
                  <a:pt x="2777" y="1769"/>
                </a:lnTo>
                <a:lnTo>
                  <a:pt x="2768" y="1715"/>
                </a:lnTo>
                <a:lnTo>
                  <a:pt x="2715" y="1626"/>
                </a:lnTo>
                <a:lnTo>
                  <a:pt x="2554" y="1492"/>
                </a:lnTo>
                <a:lnTo>
                  <a:pt x="2072" y="1251"/>
                </a:lnTo>
                <a:lnTo>
                  <a:pt x="1786" y="1117"/>
                </a:lnTo>
                <a:lnTo>
                  <a:pt x="1420" y="894"/>
                </a:lnTo>
                <a:lnTo>
                  <a:pt x="974" y="519"/>
                </a:lnTo>
                <a:lnTo>
                  <a:pt x="741" y="251"/>
                </a:lnTo>
                <a:lnTo>
                  <a:pt x="643" y="117"/>
                </a:lnTo>
                <a:lnTo>
                  <a:pt x="581" y="54"/>
                </a:lnTo>
                <a:lnTo>
                  <a:pt x="357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2" name="Google Shape;732;p17"/>
          <p:cNvSpPr/>
          <p:nvPr/>
        </p:nvSpPr>
        <p:spPr>
          <a:xfrm>
            <a:off x="4989269" y="5136253"/>
            <a:ext cx="110847" cy="50644"/>
          </a:xfrm>
          <a:custGeom>
            <a:avLst/>
            <a:gdLst/>
            <a:ahLst/>
            <a:cxnLst/>
            <a:rect l="l" t="t" r="r" b="b"/>
            <a:pathLst>
              <a:path w="3502" h="1600" extrusionOk="0">
                <a:moveTo>
                  <a:pt x="510" y="1"/>
                </a:moveTo>
                <a:lnTo>
                  <a:pt x="259" y="28"/>
                </a:lnTo>
                <a:lnTo>
                  <a:pt x="81" y="108"/>
                </a:lnTo>
                <a:lnTo>
                  <a:pt x="9" y="189"/>
                </a:lnTo>
                <a:lnTo>
                  <a:pt x="1" y="260"/>
                </a:lnTo>
                <a:lnTo>
                  <a:pt x="63" y="340"/>
                </a:lnTo>
                <a:lnTo>
                  <a:pt x="134" y="376"/>
                </a:lnTo>
                <a:lnTo>
                  <a:pt x="974" y="715"/>
                </a:lnTo>
                <a:lnTo>
                  <a:pt x="1787" y="1073"/>
                </a:lnTo>
                <a:lnTo>
                  <a:pt x="2135" y="1224"/>
                </a:lnTo>
                <a:lnTo>
                  <a:pt x="2858" y="1492"/>
                </a:lnTo>
                <a:lnTo>
                  <a:pt x="3278" y="1591"/>
                </a:lnTo>
                <a:lnTo>
                  <a:pt x="3385" y="1599"/>
                </a:lnTo>
                <a:lnTo>
                  <a:pt x="3483" y="1537"/>
                </a:lnTo>
                <a:lnTo>
                  <a:pt x="3501" y="1483"/>
                </a:lnTo>
                <a:lnTo>
                  <a:pt x="3474" y="1465"/>
                </a:lnTo>
                <a:lnTo>
                  <a:pt x="3358" y="1358"/>
                </a:lnTo>
                <a:lnTo>
                  <a:pt x="3081" y="1171"/>
                </a:lnTo>
                <a:lnTo>
                  <a:pt x="2590" y="921"/>
                </a:lnTo>
                <a:lnTo>
                  <a:pt x="2233" y="769"/>
                </a:lnTo>
                <a:lnTo>
                  <a:pt x="1483" y="421"/>
                </a:lnTo>
                <a:lnTo>
                  <a:pt x="751" y="63"/>
                </a:lnTo>
                <a:lnTo>
                  <a:pt x="670" y="28"/>
                </a:lnTo>
                <a:lnTo>
                  <a:pt x="51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3" name="Google Shape;733;p17"/>
          <p:cNvSpPr/>
          <p:nvPr/>
        </p:nvSpPr>
        <p:spPr>
          <a:xfrm>
            <a:off x="4623289" y="5085394"/>
            <a:ext cx="98661" cy="38205"/>
          </a:xfrm>
          <a:custGeom>
            <a:avLst/>
            <a:gdLst/>
            <a:ahLst/>
            <a:cxnLst/>
            <a:rect l="l" t="t" r="r" b="b"/>
            <a:pathLst>
              <a:path w="3117" h="1207" extrusionOk="0">
                <a:moveTo>
                  <a:pt x="447" y="1"/>
                </a:moveTo>
                <a:lnTo>
                  <a:pt x="179" y="36"/>
                </a:lnTo>
                <a:lnTo>
                  <a:pt x="9" y="143"/>
                </a:lnTo>
                <a:lnTo>
                  <a:pt x="0" y="251"/>
                </a:lnTo>
                <a:lnTo>
                  <a:pt x="54" y="313"/>
                </a:lnTo>
                <a:lnTo>
                  <a:pt x="116" y="340"/>
                </a:lnTo>
                <a:lnTo>
                  <a:pt x="768" y="599"/>
                </a:lnTo>
                <a:lnTo>
                  <a:pt x="1429" y="849"/>
                </a:lnTo>
                <a:lnTo>
                  <a:pt x="1733" y="974"/>
                </a:lnTo>
                <a:lnTo>
                  <a:pt x="2054" y="1081"/>
                </a:lnTo>
                <a:lnTo>
                  <a:pt x="2456" y="1161"/>
                </a:lnTo>
                <a:lnTo>
                  <a:pt x="2876" y="1206"/>
                </a:lnTo>
                <a:lnTo>
                  <a:pt x="2983" y="1206"/>
                </a:lnTo>
                <a:lnTo>
                  <a:pt x="3108" y="1144"/>
                </a:lnTo>
                <a:lnTo>
                  <a:pt x="3117" y="1090"/>
                </a:lnTo>
                <a:lnTo>
                  <a:pt x="3090" y="1063"/>
                </a:lnTo>
                <a:lnTo>
                  <a:pt x="2902" y="903"/>
                </a:lnTo>
                <a:lnTo>
                  <a:pt x="2679" y="760"/>
                </a:lnTo>
                <a:lnTo>
                  <a:pt x="2376" y="626"/>
                </a:lnTo>
                <a:lnTo>
                  <a:pt x="2045" y="519"/>
                </a:lnTo>
                <a:lnTo>
                  <a:pt x="1322" y="268"/>
                </a:lnTo>
                <a:lnTo>
                  <a:pt x="590" y="27"/>
                </a:lnTo>
                <a:lnTo>
                  <a:pt x="447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4" name="Google Shape;734;p17"/>
          <p:cNvSpPr/>
          <p:nvPr/>
        </p:nvSpPr>
        <p:spPr>
          <a:xfrm>
            <a:off x="5562704" y="4985922"/>
            <a:ext cx="141360" cy="28867"/>
          </a:xfrm>
          <a:custGeom>
            <a:avLst/>
            <a:gdLst/>
            <a:ahLst/>
            <a:cxnLst/>
            <a:rect l="l" t="t" r="r" b="b"/>
            <a:pathLst>
              <a:path w="4466" h="912" extrusionOk="0">
                <a:moveTo>
                  <a:pt x="1340" y="0"/>
                </a:moveTo>
                <a:lnTo>
                  <a:pt x="724" y="45"/>
                </a:lnTo>
                <a:lnTo>
                  <a:pt x="331" y="152"/>
                </a:lnTo>
                <a:lnTo>
                  <a:pt x="108" y="268"/>
                </a:lnTo>
                <a:lnTo>
                  <a:pt x="9" y="349"/>
                </a:lnTo>
                <a:lnTo>
                  <a:pt x="0" y="366"/>
                </a:lnTo>
                <a:lnTo>
                  <a:pt x="27" y="393"/>
                </a:lnTo>
                <a:lnTo>
                  <a:pt x="242" y="500"/>
                </a:lnTo>
                <a:lnTo>
                  <a:pt x="724" y="616"/>
                </a:lnTo>
                <a:lnTo>
                  <a:pt x="1519" y="679"/>
                </a:lnTo>
                <a:lnTo>
                  <a:pt x="2099" y="715"/>
                </a:lnTo>
                <a:lnTo>
                  <a:pt x="2626" y="786"/>
                </a:lnTo>
                <a:lnTo>
                  <a:pt x="3403" y="902"/>
                </a:lnTo>
                <a:lnTo>
                  <a:pt x="3930" y="911"/>
                </a:lnTo>
                <a:lnTo>
                  <a:pt x="4198" y="875"/>
                </a:lnTo>
                <a:lnTo>
                  <a:pt x="4323" y="849"/>
                </a:lnTo>
                <a:lnTo>
                  <a:pt x="4439" y="759"/>
                </a:lnTo>
                <a:lnTo>
                  <a:pt x="4465" y="697"/>
                </a:lnTo>
                <a:lnTo>
                  <a:pt x="4439" y="661"/>
                </a:lnTo>
                <a:lnTo>
                  <a:pt x="4376" y="581"/>
                </a:lnTo>
                <a:lnTo>
                  <a:pt x="4198" y="438"/>
                </a:lnTo>
                <a:lnTo>
                  <a:pt x="3858" y="286"/>
                </a:lnTo>
                <a:lnTo>
                  <a:pt x="3278" y="161"/>
                </a:lnTo>
                <a:lnTo>
                  <a:pt x="2635" y="81"/>
                </a:lnTo>
                <a:lnTo>
                  <a:pt x="2322" y="63"/>
                </a:lnTo>
                <a:lnTo>
                  <a:pt x="1992" y="36"/>
                </a:lnTo>
                <a:lnTo>
                  <a:pt x="134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5" name="Google Shape;735;p17"/>
          <p:cNvSpPr/>
          <p:nvPr/>
        </p:nvSpPr>
        <p:spPr>
          <a:xfrm>
            <a:off x="6073951" y="5094730"/>
            <a:ext cx="180103" cy="38458"/>
          </a:xfrm>
          <a:custGeom>
            <a:avLst/>
            <a:gdLst/>
            <a:ahLst/>
            <a:cxnLst/>
            <a:rect l="l" t="t" r="r" b="b"/>
            <a:pathLst>
              <a:path w="5690" h="1215" extrusionOk="0">
                <a:moveTo>
                  <a:pt x="537" y="0"/>
                </a:moveTo>
                <a:lnTo>
                  <a:pt x="349" y="9"/>
                </a:lnTo>
                <a:lnTo>
                  <a:pt x="81" y="125"/>
                </a:lnTo>
                <a:lnTo>
                  <a:pt x="1" y="250"/>
                </a:lnTo>
                <a:lnTo>
                  <a:pt x="10" y="340"/>
                </a:lnTo>
                <a:lnTo>
                  <a:pt x="63" y="420"/>
                </a:lnTo>
                <a:lnTo>
                  <a:pt x="179" y="491"/>
                </a:lnTo>
                <a:lnTo>
                  <a:pt x="269" y="518"/>
                </a:lnTo>
                <a:lnTo>
                  <a:pt x="929" y="688"/>
                </a:lnTo>
                <a:lnTo>
                  <a:pt x="2367" y="929"/>
                </a:lnTo>
                <a:lnTo>
                  <a:pt x="3082" y="1027"/>
                </a:lnTo>
                <a:lnTo>
                  <a:pt x="3689" y="1125"/>
                </a:lnTo>
                <a:lnTo>
                  <a:pt x="4582" y="1215"/>
                </a:lnTo>
                <a:lnTo>
                  <a:pt x="5180" y="1179"/>
                </a:lnTo>
                <a:lnTo>
                  <a:pt x="5493" y="1117"/>
                </a:lnTo>
                <a:lnTo>
                  <a:pt x="5555" y="1099"/>
                </a:lnTo>
                <a:lnTo>
                  <a:pt x="5644" y="1036"/>
                </a:lnTo>
                <a:lnTo>
                  <a:pt x="5689" y="956"/>
                </a:lnTo>
                <a:lnTo>
                  <a:pt x="5671" y="875"/>
                </a:lnTo>
                <a:lnTo>
                  <a:pt x="5636" y="840"/>
                </a:lnTo>
                <a:lnTo>
                  <a:pt x="5439" y="706"/>
                </a:lnTo>
                <a:lnTo>
                  <a:pt x="4957" y="527"/>
                </a:lnTo>
                <a:lnTo>
                  <a:pt x="4100" y="375"/>
                </a:lnTo>
                <a:lnTo>
                  <a:pt x="3474" y="295"/>
                </a:lnTo>
                <a:lnTo>
                  <a:pt x="2760" y="197"/>
                </a:lnTo>
                <a:lnTo>
                  <a:pt x="1287" y="36"/>
                </a:lnTo>
                <a:lnTo>
                  <a:pt x="53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6" name="Google Shape;736;p17"/>
          <p:cNvSpPr/>
          <p:nvPr/>
        </p:nvSpPr>
        <p:spPr>
          <a:xfrm>
            <a:off x="3640325" y="5165511"/>
            <a:ext cx="125249" cy="51752"/>
          </a:xfrm>
          <a:custGeom>
            <a:avLst/>
            <a:gdLst/>
            <a:ahLst/>
            <a:cxnLst/>
            <a:rect l="l" t="t" r="r" b="b"/>
            <a:pathLst>
              <a:path w="3957" h="1635" extrusionOk="0">
                <a:moveTo>
                  <a:pt x="367" y="0"/>
                </a:moveTo>
                <a:lnTo>
                  <a:pt x="162" y="54"/>
                </a:lnTo>
                <a:lnTo>
                  <a:pt x="81" y="107"/>
                </a:lnTo>
                <a:lnTo>
                  <a:pt x="37" y="143"/>
                </a:lnTo>
                <a:lnTo>
                  <a:pt x="1" y="232"/>
                </a:lnTo>
                <a:lnTo>
                  <a:pt x="37" y="322"/>
                </a:lnTo>
                <a:lnTo>
                  <a:pt x="144" y="393"/>
                </a:lnTo>
                <a:lnTo>
                  <a:pt x="224" y="411"/>
                </a:lnTo>
                <a:lnTo>
                  <a:pt x="269" y="411"/>
                </a:lnTo>
                <a:lnTo>
                  <a:pt x="278" y="393"/>
                </a:lnTo>
                <a:lnTo>
                  <a:pt x="269" y="349"/>
                </a:lnTo>
                <a:lnTo>
                  <a:pt x="376" y="322"/>
                </a:lnTo>
                <a:lnTo>
                  <a:pt x="626" y="349"/>
                </a:lnTo>
                <a:lnTo>
                  <a:pt x="715" y="375"/>
                </a:lnTo>
                <a:lnTo>
                  <a:pt x="930" y="465"/>
                </a:lnTo>
                <a:lnTo>
                  <a:pt x="1126" y="563"/>
                </a:lnTo>
                <a:lnTo>
                  <a:pt x="1626" y="804"/>
                </a:lnTo>
                <a:lnTo>
                  <a:pt x="2135" y="1045"/>
                </a:lnTo>
                <a:lnTo>
                  <a:pt x="2465" y="1233"/>
                </a:lnTo>
                <a:lnTo>
                  <a:pt x="3055" y="1527"/>
                </a:lnTo>
                <a:lnTo>
                  <a:pt x="3501" y="1634"/>
                </a:lnTo>
                <a:lnTo>
                  <a:pt x="3742" y="1634"/>
                </a:lnTo>
                <a:lnTo>
                  <a:pt x="3823" y="1626"/>
                </a:lnTo>
                <a:lnTo>
                  <a:pt x="3939" y="1572"/>
                </a:lnTo>
                <a:lnTo>
                  <a:pt x="3957" y="1527"/>
                </a:lnTo>
                <a:lnTo>
                  <a:pt x="3948" y="1465"/>
                </a:lnTo>
                <a:lnTo>
                  <a:pt x="3885" y="1349"/>
                </a:lnTo>
                <a:lnTo>
                  <a:pt x="3680" y="1197"/>
                </a:lnTo>
                <a:lnTo>
                  <a:pt x="3055" y="929"/>
                </a:lnTo>
                <a:lnTo>
                  <a:pt x="2662" y="777"/>
                </a:lnTo>
                <a:lnTo>
                  <a:pt x="2260" y="590"/>
                </a:lnTo>
                <a:lnTo>
                  <a:pt x="1617" y="295"/>
                </a:lnTo>
                <a:lnTo>
                  <a:pt x="1171" y="116"/>
                </a:lnTo>
                <a:lnTo>
                  <a:pt x="930" y="54"/>
                </a:lnTo>
                <a:lnTo>
                  <a:pt x="715" y="9"/>
                </a:lnTo>
                <a:lnTo>
                  <a:pt x="36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7" name="Google Shape;737;p17"/>
          <p:cNvSpPr/>
          <p:nvPr/>
        </p:nvSpPr>
        <p:spPr>
          <a:xfrm>
            <a:off x="3131042" y="4256028"/>
            <a:ext cx="159180" cy="39059"/>
          </a:xfrm>
          <a:custGeom>
            <a:avLst/>
            <a:gdLst/>
            <a:ahLst/>
            <a:cxnLst/>
            <a:rect l="l" t="t" r="r" b="b"/>
            <a:pathLst>
              <a:path w="5029" h="1234" extrusionOk="0">
                <a:moveTo>
                  <a:pt x="492" y="1"/>
                </a:moveTo>
                <a:lnTo>
                  <a:pt x="197" y="36"/>
                </a:lnTo>
                <a:lnTo>
                  <a:pt x="55" y="126"/>
                </a:lnTo>
                <a:lnTo>
                  <a:pt x="1" y="197"/>
                </a:lnTo>
                <a:lnTo>
                  <a:pt x="1" y="278"/>
                </a:lnTo>
                <a:lnTo>
                  <a:pt x="64" y="358"/>
                </a:lnTo>
                <a:lnTo>
                  <a:pt x="117" y="394"/>
                </a:lnTo>
                <a:lnTo>
                  <a:pt x="322" y="501"/>
                </a:lnTo>
                <a:lnTo>
                  <a:pt x="814" y="715"/>
                </a:lnTo>
                <a:lnTo>
                  <a:pt x="1394" y="912"/>
                </a:lnTo>
                <a:lnTo>
                  <a:pt x="2028" y="1063"/>
                </a:lnTo>
                <a:lnTo>
                  <a:pt x="2698" y="1179"/>
                </a:lnTo>
                <a:lnTo>
                  <a:pt x="3368" y="1233"/>
                </a:lnTo>
                <a:lnTo>
                  <a:pt x="4028" y="1224"/>
                </a:lnTo>
                <a:lnTo>
                  <a:pt x="4645" y="1135"/>
                </a:lnTo>
                <a:lnTo>
                  <a:pt x="4921" y="1054"/>
                </a:lnTo>
                <a:lnTo>
                  <a:pt x="4975" y="1037"/>
                </a:lnTo>
                <a:lnTo>
                  <a:pt x="5029" y="983"/>
                </a:lnTo>
                <a:lnTo>
                  <a:pt x="5029" y="929"/>
                </a:lnTo>
                <a:lnTo>
                  <a:pt x="4975" y="876"/>
                </a:lnTo>
                <a:lnTo>
                  <a:pt x="4921" y="858"/>
                </a:lnTo>
                <a:lnTo>
                  <a:pt x="4448" y="742"/>
                </a:lnTo>
                <a:lnTo>
                  <a:pt x="3439" y="599"/>
                </a:lnTo>
                <a:lnTo>
                  <a:pt x="2921" y="537"/>
                </a:lnTo>
                <a:lnTo>
                  <a:pt x="2332" y="438"/>
                </a:lnTo>
                <a:lnTo>
                  <a:pt x="1215" y="179"/>
                </a:lnTo>
                <a:lnTo>
                  <a:pt x="671" y="36"/>
                </a:lnTo>
                <a:lnTo>
                  <a:pt x="492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8" name="Google Shape;738;p17"/>
          <p:cNvSpPr/>
          <p:nvPr/>
        </p:nvSpPr>
        <p:spPr>
          <a:xfrm>
            <a:off x="3190414" y="4127156"/>
            <a:ext cx="143038" cy="36495"/>
          </a:xfrm>
          <a:custGeom>
            <a:avLst/>
            <a:gdLst/>
            <a:ahLst/>
            <a:cxnLst/>
            <a:rect l="l" t="t" r="r" b="b"/>
            <a:pathLst>
              <a:path w="4519" h="1153" extrusionOk="0">
                <a:moveTo>
                  <a:pt x="1215" y="1"/>
                </a:moveTo>
                <a:lnTo>
                  <a:pt x="590" y="27"/>
                </a:lnTo>
                <a:lnTo>
                  <a:pt x="295" y="63"/>
                </a:lnTo>
                <a:lnTo>
                  <a:pt x="134" y="90"/>
                </a:lnTo>
                <a:lnTo>
                  <a:pt x="18" y="179"/>
                </a:lnTo>
                <a:lnTo>
                  <a:pt x="0" y="242"/>
                </a:lnTo>
                <a:lnTo>
                  <a:pt x="54" y="340"/>
                </a:lnTo>
                <a:lnTo>
                  <a:pt x="250" y="438"/>
                </a:lnTo>
                <a:lnTo>
                  <a:pt x="402" y="456"/>
                </a:lnTo>
                <a:lnTo>
                  <a:pt x="920" y="501"/>
                </a:lnTo>
                <a:lnTo>
                  <a:pt x="1893" y="644"/>
                </a:lnTo>
                <a:lnTo>
                  <a:pt x="3304" y="938"/>
                </a:lnTo>
                <a:lnTo>
                  <a:pt x="4242" y="1144"/>
                </a:lnTo>
                <a:lnTo>
                  <a:pt x="4358" y="1153"/>
                </a:lnTo>
                <a:lnTo>
                  <a:pt x="4483" y="1090"/>
                </a:lnTo>
                <a:lnTo>
                  <a:pt x="4519" y="1037"/>
                </a:lnTo>
                <a:lnTo>
                  <a:pt x="4510" y="1010"/>
                </a:lnTo>
                <a:lnTo>
                  <a:pt x="4394" y="849"/>
                </a:lnTo>
                <a:lnTo>
                  <a:pt x="4046" y="581"/>
                </a:lnTo>
                <a:lnTo>
                  <a:pt x="3599" y="367"/>
                </a:lnTo>
                <a:lnTo>
                  <a:pt x="3072" y="197"/>
                </a:lnTo>
                <a:lnTo>
                  <a:pt x="2483" y="81"/>
                </a:lnTo>
                <a:lnTo>
                  <a:pt x="1858" y="19"/>
                </a:lnTo>
                <a:lnTo>
                  <a:pt x="1215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9" name="Google Shape;739;p17"/>
          <p:cNvSpPr/>
          <p:nvPr/>
        </p:nvSpPr>
        <p:spPr>
          <a:xfrm>
            <a:off x="3405210" y="4270745"/>
            <a:ext cx="115057" cy="43269"/>
          </a:xfrm>
          <a:custGeom>
            <a:avLst/>
            <a:gdLst/>
            <a:ahLst/>
            <a:cxnLst/>
            <a:rect l="l" t="t" r="r" b="b"/>
            <a:pathLst>
              <a:path w="3635" h="1367" extrusionOk="0">
                <a:moveTo>
                  <a:pt x="616" y="0"/>
                </a:moveTo>
                <a:lnTo>
                  <a:pt x="250" y="45"/>
                </a:lnTo>
                <a:lnTo>
                  <a:pt x="63" y="152"/>
                </a:lnTo>
                <a:lnTo>
                  <a:pt x="0" y="232"/>
                </a:lnTo>
                <a:lnTo>
                  <a:pt x="0" y="322"/>
                </a:lnTo>
                <a:lnTo>
                  <a:pt x="80" y="411"/>
                </a:lnTo>
                <a:lnTo>
                  <a:pt x="161" y="456"/>
                </a:lnTo>
                <a:lnTo>
                  <a:pt x="527" y="616"/>
                </a:lnTo>
                <a:lnTo>
                  <a:pt x="1322" y="911"/>
                </a:lnTo>
                <a:lnTo>
                  <a:pt x="1732" y="1045"/>
                </a:lnTo>
                <a:lnTo>
                  <a:pt x="2116" y="1179"/>
                </a:lnTo>
                <a:lnTo>
                  <a:pt x="2697" y="1322"/>
                </a:lnTo>
                <a:lnTo>
                  <a:pt x="3126" y="1366"/>
                </a:lnTo>
                <a:lnTo>
                  <a:pt x="3358" y="1366"/>
                </a:lnTo>
                <a:lnTo>
                  <a:pt x="3483" y="1357"/>
                </a:lnTo>
                <a:lnTo>
                  <a:pt x="3608" y="1286"/>
                </a:lnTo>
                <a:lnTo>
                  <a:pt x="3635" y="1232"/>
                </a:lnTo>
                <a:lnTo>
                  <a:pt x="3617" y="1197"/>
                </a:lnTo>
                <a:lnTo>
                  <a:pt x="3545" y="1090"/>
                </a:lnTo>
                <a:lnTo>
                  <a:pt x="3322" y="911"/>
                </a:lnTo>
                <a:lnTo>
                  <a:pt x="2893" y="706"/>
                </a:lnTo>
                <a:lnTo>
                  <a:pt x="2527" y="572"/>
                </a:lnTo>
                <a:lnTo>
                  <a:pt x="2116" y="429"/>
                </a:lnTo>
                <a:lnTo>
                  <a:pt x="1259" y="152"/>
                </a:lnTo>
                <a:lnTo>
                  <a:pt x="813" y="27"/>
                </a:lnTo>
                <a:lnTo>
                  <a:pt x="61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0" name="Google Shape;740;p17"/>
          <p:cNvSpPr/>
          <p:nvPr/>
        </p:nvSpPr>
        <p:spPr>
          <a:xfrm>
            <a:off x="3567977" y="4225234"/>
            <a:ext cx="152660" cy="39597"/>
          </a:xfrm>
          <a:custGeom>
            <a:avLst/>
            <a:gdLst/>
            <a:ahLst/>
            <a:cxnLst/>
            <a:rect l="l" t="t" r="r" b="b"/>
            <a:pathLst>
              <a:path w="4823" h="1251" extrusionOk="0">
                <a:moveTo>
                  <a:pt x="644" y="0"/>
                </a:moveTo>
                <a:lnTo>
                  <a:pt x="313" y="36"/>
                </a:lnTo>
                <a:lnTo>
                  <a:pt x="197" y="54"/>
                </a:lnTo>
                <a:lnTo>
                  <a:pt x="36" y="152"/>
                </a:lnTo>
                <a:lnTo>
                  <a:pt x="1" y="277"/>
                </a:lnTo>
                <a:lnTo>
                  <a:pt x="99" y="393"/>
                </a:lnTo>
                <a:lnTo>
                  <a:pt x="215" y="429"/>
                </a:lnTo>
                <a:lnTo>
                  <a:pt x="733" y="545"/>
                </a:lnTo>
                <a:lnTo>
                  <a:pt x="1822" y="724"/>
                </a:lnTo>
                <a:lnTo>
                  <a:pt x="2349" y="822"/>
                </a:lnTo>
                <a:lnTo>
                  <a:pt x="2858" y="956"/>
                </a:lnTo>
                <a:lnTo>
                  <a:pt x="3367" y="1072"/>
                </a:lnTo>
                <a:lnTo>
                  <a:pt x="3698" y="1117"/>
                </a:lnTo>
                <a:lnTo>
                  <a:pt x="4359" y="1179"/>
                </a:lnTo>
                <a:lnTo>
                  <a:pt x="4689" y="1242"/>
                </a:lnTo>
                <a:lnTo>
                  <a:pt x="4751" y="1251"/>
                </a:lnTo>
                <a:lnTo>
                  <a:pt x="4823" y="1215"/>
                </a:lnTo>
                <a:lnTo>
                  <a:pt x="4805" y="1188"/>
                </a:lnTo>
                <a:lnTo>
                  <a:pt x="4644" y="1045"/>
                </a:lnTo>
                <a:lnTo>
                  <a:pt x="4341" y="742"/>
                </a:lnTo>
                <a:lnTo>
                  <a:pt x="4144" y="608"/>
                </a:lnTo>
                <a:lnTo>
                  <a:pt x="3894" y="483"/>
                </a:lnTo>
                <a:lnTo>
                  <a:pt x="3269" y="295"/>
                </a:lnTo>
                <a:lnTo>
                  <a:pt x="2948" y="224"/>
                </a:lnTo>
                <a:lnTo>
                  <a:pt x="2323" y="108"/>
                </a:lnTo>
                <a:lnTo>
                  <a:pt x="131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1" name="Google Shape;741;p17"/>
          <p:cNvSpPr/>
          <p:nvPr/>
        </p:nvSpPr>
        <p:spPr>
          <a:xfrm>
            <a:off x="3826006" y="4277233"/>
            <a:ext cx="165954" cy="46371"/>
          </a:xfrm>
          <a:custGeom>
            <a:avLst/>
            <a:gdLst/>
            <a:ahLst/>
            <a:cxnLst/>
            <a:rect l="l" t="t" r="r" b="b"/>
            <a:pathLst>
              <a:path w="5243" h="1465" extrusionOk="0">
                <a:moveTo>
                  <a:pt x="1608" y="0"/>
                </a:moveTo>
                <a:lnTo>
                  <a:pt x="840" y="9"/>
                </a:lnTo>
                <a:lnTo>
                  <a:pt x="447" y="36"/>
                </a:lnTo>
                <a:lnTo>
                  <a:pt x="322" y="54"/>
                </a:lnTo>
                <a:lnTo>
                  <a:pt x="144" y="117"/>
                </a:lnTo>
                <a:lnTo>
                  <a:pt x="37" y="206"/>
                </a:lnTo>
                <a:lnTo>
                  <a:pt x="1" y="313"/>
                </a:lnTo>
                <a:lnTo>
                  <a:pt x="37" y="420"/>
                </a:lnTo>
                <a:lnTo>
                  <a:pt x="126" y="527"/>
                </a:lnTo>
                <a:lnTo>
                  <a:pt x="278" y="599"/>
                </a:lnTo>
                <a:lnTo>
                  <a:pt x="492" y="643"/>
                </a:lnTo>
                <a:lnTo>
                  <a:pt x="617" y="652"/>
                </a:lnTo>
                <a:lnTo>
                  <a:pt x="930" y="643"/>
                </a:lnTo>
                <a:lnTo>
                  <a:pt x="1564" y="679"/>
                </a:lnTo>
                <a:lnTo>
                  <a:pt x="2189" y="751"/>
                </a:lnTo>
                <a:lnTo>
                  <a:pt x="2778" y="867"/>
                </a:lnTo>
                <a:lnTo>
                  <a:pt x="3064" y="938"/>
                </a:lnTo>
                <a:lnTo>
                  <a:pt x="3519" y="1063"/>
                </a:lnTo>
                <a:lnTo>
                  <a:pt x="4484" y="1304"/>
                </a:lnTo>
                <a:lnTo>
                  <a:pt x="4903" y="1447"/>
                </a:lnTo>
                <a:lnTo>
                  <a:pt x="4966" y="1465"/>
                </a:lnTo>
                <a:lnTo>
                  <a:pt x="5091" y="1456"/>
                </a:lnTo>
                <a:lnTo>
                  <a:pt x="5198" y="1411"/>
                </a:lnTo>
                <a:lnTo>
                  <a:pt x="5243" y="1349"/>
                </a:lnTo>
                <a:lnTo>
                  <a:pt x="5234" y="1322"/>
                </a:lnTo>
                <a:lnTo>
                  <a:pt x="5127" y="1143"/>
                </a:lnTo>
                <a:lnTo>
                  <a:pt x="4975" y="902"/>
                </a:lnTo>
                <a:lnTo>
                  <a:pt x="4823" y="742"/>
                </a:lnTo>
                <a:lnTo>
                  <a:pt x="4707" y="670"/>
                </a:lnTo>
                <a:lnTo>
                  <a:pt x="4439" y="527"/>
                </a:lnTo>
                <a:lnTo>
                  <a:pt x="3805" y="304"/>
                </a:lnTo>
                <a:lnTo>
                  <a:pt x="3457" y="224"/>
                </a:lnTo>
                <a:lnTo>
                  <a:pt x="3091" y="143"/>
                </a:lnTo>
                <a:lnTo>
                  <a:pt x="2349" y="45"/>
                </a:lnTo>
                <a:lnTo>
                  <a:pt x="16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2" name="Google Shape;742;p17"/>
          <p:cNvSpPr/>
          <p:nvPr/>
        </p:nvSpPr>
        <p:spPr>
          <a:xfrm>
            <a:off x="3922660" y="4359772"/>
            <a:ext cx="106890" cy="52322"/>
          </a:xfrm>
          <a:custGeom>
            <a:avLst/>
            <a:gdLst/>
            <a:ahLst/>
            <a:cxnLst/>
            <a:rect l="l" t="t" r="r" b="b"/>
            <a:pathLst>
              <a:path w="3377" h="1653" extrusionOk="0">
                <a:moveTo>
                  <a:pt x="483" y="0"/>
                </a:moveTo>
                <a:lnTo>
                  <a:pt x="197" y="36"/>
                </a:lnTo>
                <a:lnTo>
                  <a:pt x="19" y="161"/>
                </a:lnTo>
                <a:lnTo>
                  <a:pt x="1" y="286"/>
                </a:lnTo>
                <a:lnTo>
                  <a:pt x="54" y="357"/>
                </a:lnTo>
                <a:lnTo>
                  <a:pt x="108" y="393"/>
                </a:lnTo>
                <a:lnTo>
                  <a:pt x="680" y="741"/>
                </a:lnTo>
                <a:lnTo>
                  <a:pt x="1296" y="1072"/>
                </a:lnTo>
                <a:lnTo>
                  <a:pt x="1599" y="1223"/>
                </a:lnTo>
                <a:lnTo>
                  <a:pt x="2251" y="1527"/>
                </a:lnTo>
                <a:lnTo>
                  <a:pt x="2626" y="1625"/>
                </a:lnTo>
                <a:lnTo>
                  <a:pt x="2805" y="1652"/>
                </a:lnTo>
                <a:lnTo>
                  <a:pt x="3108" y="1625"/>
                </a:lnTo>
                <a:lnTo>
                  <a:pt x="3323" y="1527"/>
                </a:lnTo>
                <a:lnTo>
                  <a:pt x="3376" y="1411"/>
                </a:lnTo>
                <a:lnTo>
                  <a:pt x="3350" y="1331"/>
                </a:lnTo>
                <a:lnTo>
                  <a:pt x="3314" y="1286"/>
                </a:lnTo>
                <a:lnTo>
                  <a:pt x="3207" y="1179"/>
                </a:lnTo>
                <a:lnTo>
                  <a:pt x="2921" y="1000"/>
                </a:lnTo>
                <a:lnTo>
                  <a:pt x="2421" y="759"/>
                </a:lnTo>
                <a:lnTo>
                  <a:pt x="2082" y="607"/>
                </a:lnTo>
                <a:lnTo>
                  <a:pt x="1376" y="313"/>
                </a:lnTo>
                <a:lnTo>
                  <a:pt x="644" y="45"/>
                </a:lnTo>
                <a:lnTo>
                  <a:pt x="4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" name="Google Shape;743;p17"/>
          <p:cNvSpPr/>
          <p:nvPr/>
        </p:nvSpPr>
        <p:spPr>
          <a:xfrm>
            <a:off x="3720870" y="4352683"/>
            <a:ext cx="109708" cy="58272"/>
          </a:xfrm>
          <a:custGeom>
            <a:avLst/>
            <a:gdLst/>
            <a:ahLst/>
            <a:cxnLst/>
            <a:rect l="l" t="t" r="r" b="b"/>
            <a:pathLst>
              <a:path w="3466" h="1841" extrusionOk="0">
                <a:moveTo>
                  <a:pt x="403" y="1"/>
                </a:moveTo>
                <a:lnTo>
                  <a:pt x="162" y="99"/>
                </a:lnTo>
                <a:lnTo>
                  <a:pt x="54" y="179"/>
                </a:lnTo>
                <a:lnTo>
                  <a:pt x="1" y="287"/>
                </a:lnTo>
                <a:lnTo>
                  <a:pt x="19" y="394"/>
                </a:lnTo>
                <a:lnTo>
                  <a:pt x="63" y="447"/>
                </a:lnTo>
                <a:lnTo>
                  <a:pt x="188" y="581"/>
                </a:lnTo>
                <a:lnTo>
                  <a:pt x="510" y="840"/>
                </a:lnTo>
                <a:lnTo>
                  <a:pt x="1072" y="1188"/>
                </a:lnTo>
                <a:lnTo>
                  <a:pt x="1483" y="1403"/>
                </a:lnTo>
                <a:lnTo>
                  <a:pt x="1671" y="1501"/>
                </a:lnTo>
                <a:lnTo>
                  <a:pt x="2082" y="1671"/>
                </a:lnTo>
                <a:lnTo>
                  <a:pt x="2528" y="1796"/>
                </a:lnTo>
                <a:lnTo>
                  <a:pt x="3028" y="1840"/>
                </a:lnTo>
                <a:lnTo>
                  <a:pt x="3296" y="1805"/>
                </a:lnTo>
                <a:lnTo>
                  <a:pt x="3367" y="1796"/>
                </a:lnTo>
                <a:lnTo>
                  <a:pt x="3457" y="1733"/>
                </a:lnTo>
                <a:lnTo>
                  <a:pt x="3466" y="1697"/>
                </a:lnTo>
                <a:lnTo>
                  <a:pt x="3457" y="1635"/>
                </a:lnTo>
                <a:lnTo>
                  <a:pt x="3412" y="1510"/>
                </a:lnTo>
                <a:lnTo>
                  <a:pt x="3278" y="1349"/>
                </a:lnTo>
                <a:lnTo>
                  <a:pt x="2832" y="1072"/>
                </a:lnTo>
                <a:lnTo>
                  <a:pt x="2474" y="912"/>
                </a:lnTo>
                <a:lnTo>
                  <a:pt x="1724" y="501"/>
                </a:lnTo>
                <a:lnTo>
                  <a:pt x="992" y="90"/>
                </a:lnTo>
                <a:lnTo>
                  <a:pt x="894" y="45"/>
                </a:lnTo>
                <a:lnTo>
                  <a:pt x="697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4" name="Google Shape;744;p17"/>
          <p:cNvSpPr/>
          <p:nvPr/>
        </p:nvSpPr>
        <p:spPr>
          <a:xfrm>
            <a:off x="3578168" y="4411201"/>
            <a:ext cx="145601" cy="68148"/>
          </a:xfrm>
          <a:custGeom>
            <a:avLst/>
            <a:gdLst/>
            <a:ahLst/>
            <a:cxnLst/>
            <a:rect l="l" t="t" r="r" b="b"/>
            <a:pathLst>
              <a:path w="4600" h="2153" extrusionOk="0">
                <a:moveTo>
                  <a:pt x="215" y="0"/>
                </a:moveTo>
                <a:lnTo>
                  <a:pt x="45" y="63"/>
                </a:lnTo>
                <a:lnTo>
                  <a:pt x="0" y="125"/>
                </a:lnTo>
                <a:lnTo>
                  <a:pt x="27" y="179"/>
                </a:lnTo>
                <a:lnTo>
                  <a:pt x="63" y="206"/>
                </a:lnTo>
                <a:lnTo>
                  <a:pt x="536" y="536"/>
                </a:lnTo>
                <a:lnTo>
                  <a:pt x="1545" y="1161"/>
                </a:lnTo>
                <a:lnTo>
                  <a:pt x="2108" y="1456"/>
                </a:lnTo>
                <a:lnTo>
                  <a:pt x="2697" y="1742"/>
                </a:lnTo>
                <a:lnTo>
                  <a:pt x="3331" y="2001"/>
                </a:lnTo>
                <a:lnTo>
                  <a:pt x="3626" y="2099"/>
                </a:lnTo>
                <a:lnTo>
                  <a:pt x="4108" y="2152"/>
                </a:lnTo>
                <a:lnTo>
                  <a:pt x="4447" y="2143"/>
                </a:lnTo>
                <a:lnTo>
                  <a:pt x="4519" y="2135"/>
                </a:lnTo>
                <a:lnTo>
                  <a:pt x="4599" y="2081"/>
                </a:lnTo>
                <a:lnTo>
                  <a:pt x="4599" y="2045"/>
                </a:lnTo>
                <a:lnTo>
                  <a:pt x="4537" y="1902"/>
                </a:lnTo>
                <a:lnTo>
                  <a:pt x="4421" y="1742"/>
                </a:lnTo>
                <a:lnTo>
                  <a:pt x="4278" y="1634"/>
                </a:lnTo>
                <a:lnTo>
                  <a:pt x="4162" y="1581"/>
                </a:lnTo>
                <a:lnTo>
                  <a:pt x="3536" y="1313"/>
                </a:lnTo>
                <a:lnTo>
                  <a:pt x="2894" y="1054"/>
                </a:lnTo>
                <a:lnTo>
                  <a:pt x="1679" y="554"/>
                </a:lnTo>
                <a:lnTo>
                  <a:pt x="509" y="27"/>
                </a:lnTo>
                <a:lnTo>
                  <a:pt x="42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5" name="Google Shape;745;p17"/>
          <p:cNvSpPr/>
          <p:nvPr/>
        </p:nvSpPr>
        <p:spPr>
          <a:xfrm>
            <a:off x="3427522" y="4419968"/>
            <a:ext cx="130060" cy="79733"/>
          </a:xfrm>
          <a:custGeom>
            <a:avLst/>
            <a:gdLst/>
            <a:ahLst/>
            <a:cxnLst/>
            <a:rect l="l" t="t" r="r" b="b"/>
            <a:pathLst>
              <a:path w="4109" h="2519" extrusionOk="0">
                <a:moveTo>
                  <a:pt x="349" y="0"/>
                </a:moveTo>
                <a:lnTo>
                  <a:pt x="117" y="45"/>
                </a:lnTo>
                <a:lnTo>
                  <a:pt x="18" y="125"/>
                </a:lnTo>
                <a:lnTo>
                  <a:pt x="1" y="197"/>
                </a:lnTo>
                <a:lnTo>
                  <a:pt x="18" y="232"/>
                </a:lnTo>
                <a:lnTo>
                  <a:pt x="72" y="339"/>
                </a:lnTo>
                <a:lnTo>
                  <a:pt x="126" y="536"/>
                </a:lnTo>
                <a:lnTo>
                  <a:pt x="197" y="643"/>
                </a:lnTo>
                <a:lnTo>
                  <a:pt x="376" y="831"/>
                </a:lnTo>
                <a:lnTo>
                  <a:pt x="581" y="1009"/>
                </a:lnTo>
                <a:lnTo>
                  <a:pt x="1036" y="1366"/>
                </a:lnTo>
                <a:lnTo>
                  <a:pt x="1545" y="1697"/>
                </a:lnTo>
                <a:lnTo>
                  <a:pt x="1760" y="1840"/>
                </a:lnTo>
                <a:lnTo>
                  <a:pt x="2260" y="2134"/>
                </a:lnTo>
                <a:lnTo>
                  <a:pt x="2831" y="2384"/>
                </a:lnTo>
                <a:lnTo>
                  <a:pt x="3322" y="2492"/>
                </a:lnTo>
                <a:lnTo>
                  <a:pt x="3671" y="2518"/>
                </a:lnTo>
                <a:lnTo>
                  <a:pt x="3858" y="2509"/>
                </a:lnTo>
                <a:lnTo>
                  <a:pt x="3957" y="2492"/>
                </a:lnTo>
                <a:lnTo>
                  <a:pt x="4099" y="2402"/>
                </a:lnTo>
                <a:lnTo>
                  <a:pt x="4108" y="2349"/>
                </a:lnTo>
                <a:lnTo>
                  <a:pt x="4090" y="2259"/>
                </a:lnTo>
                <a:lnTo>
                  <a:pt x="3992" y="2108"/>
                </a:lnTo>
                <a:lnTo>
                  <a:pt x="3742" y="1902"/>
                </a:lnTo>
                <a:lnTo>
                  <a:pt x="3001" y="1527"/>
                </a:lnTo>
                <a:lnTo>
                  <a:pt x="2546" y="1295"/>
                </a:lnTo>
                <a:lnTo>
                  <a:pt x="2019" y="982"/>
                </a:lnTo>
                <a:lnTo>
                  <a:pt x="1554" y="643"/>
                </a:lnTo>
                <a:lnTo>
                  <a:pt x="1340" y="464"/>
                </a:lnTo>
                <a:lnTo>
                  <a:pt x="1108" y="286"/>
                </a:lnTo>
                <a:lnTo>
                  <a:pt x="894" y="188"/>
                </a:lnTo>
                <a:lnTo>
                  <a:pt x="697" y="89"/>
                </a:lnTo>
                <a:lnTo>
                  <a:pt x="599" y="36"/>
                </a:lnTo>
                <a:lnTo>
                  <a:pt x="349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6" name="Google Shape;746;p17"/>
          <p:cNvSpPr/>
          <p:nvPr/>
        </p:nvSpPr>
        <p:spPr>
          <a:xfrm>
            <a:off x="3966461" y="4523964"/>
            <a:ext cx="137404" cy="73814"/>
          </a:xfrm>
          <a:custGeom>
            <a:avLst/>
            <a:gdLst/>
            <a:ahLst/>
            <a:cxnLst/>
            <a:rect l="l" t="t" r="r" b="b"/>
            <a:pathLst>
              <a:path w="4341" h="2332" extrusionOk="0">
                <a:moveTo>
                  <a:pt x="296" y="0"/>
                </a:moveTo>
                <a:lnTo>
                  <a:pt x="81" y="54"/>
                </a:lnTo>
                <a:lnTo>
                  <a:pt x="1" y="134"/>
                </a:lnTo>
                <a:lnTo>
                  <a:pt x="1" y="197"/>
                </a:lnTo>
                <a:lnTo>
                  <a:pt x="28" y="232"/>
                </a:lnTo>
                <a:lnTo>
                  <a:pt x="144" y="384"/>
                </a:lnTo>
                <a:lnTo>
                  <a:pt x="349" y="679"/>
                </a:lnTo>
                <a:lnTo>
                  <a:pt x="519" y="822"/>
                </a:lnTo>
                <a:lnTo>
                  <a:pt x="876" y="1108"/>
                </a:lnTo>
                <a:lnTo>
                  <a:pt x="1260" y="1376"/>
                </a:lnTo>
                <a:lnTo>
                  <a:pt x="1546" y="1599"/>
                </a:lnTo>
                <a:lnTo>
                  <a:pt x="2046" y="1947"/>
                </a:lnTo>
                <a:lnTo>
                  <a:pt x="2430" y="2143"/>
                </a:lnTo>
                <a:lnTo>
                  <a:pt x="2644" y="2224"/>
                </a:lnTo>
                <a:lnTo>
                  <a:pt x="2823" y="2277"/>
                </a:lnTo>
                <a:lnTo>
                  <a:pt x="3198" y="2331"/>
                </a:lnTo>
                <a:lnTo>
                  <a:pt x="3582" y="2331"/>
                </a:lnTo>
                <a:lnTo>
                  <a:pt x="3930" y="2260"/>
                </a:lnTo>
                <a:lnTo>
                  <a:pt x="4073" y="2179"/>
                </a:lnTo>
                <a:lnTo>
                  <a:pt x="4162" y="2117"/>
                </a:lnTo>
                <a:lnTo>
                  <a:pt x="4287" y="1983"/>
                </a:lnTo>
                <a:lnTo>
                  <a:pt x="4341" y="1840"/>
                </a:lnTo>
                <a:lnTo>
                  <a:pt x="4305" y="1697"/>
                </a:lnTo>
                <a:lnTo>
                  <a:pt x="4243" y="1626"/>
                </a:lnTo>
                <a:lnTo>
                  <a:pt x="4198" y="1590"/>
                </a:lnTo>
                <a:lnTo>
                  <a:pt x="4091" y="1572"/>
                </a:lnTo>
                <a:lnTo>
                  <a:pt x="3984" y="1590"/>
                </a:lnTo>
                <a:lnTo>
                  <a:pt x="3903" y="1643"/>
                </a:lnTo>
                <a:lnTo>
                  <a:pt x="3886" y="1670"/>
                </a:lnTo>
                <a:lnTo>
                  <a:pt x="3859" y="1697"/>
                </a:lnTo>
                <a:lnTo>
                  <a:pt x="3841" y="1715"/>
                </a:lnTo>
                <a:lnTo>
                  <a:pt x="3635" y="1679"/>
                </a:lnTo>
                <a:lnTo>
                  <a:pt x="3305" y="1563"/>
                </a:lnTo>
                <a:lnTo>
                  <a:pt x="2894" y="1331"/>
                </a:lnTo>
                <a:lnTo>
                  <a:pt x="2626" y="1143"/>
                </a:lnTo>
                <a:lnTo>
                  <a:pt x="2180" y="849"/>
                </a:lnTo>
                <a:lnTo>
                  <a:pt x="1724" y="554"/>
                </a:lnTo>
                <a:lnTo>
                  <a:pt x="1474" y="402"/>
                </a:lnTo>
                <a:lnTo>
                  <a:pt x="948" y="170"/>
                </a:lnTo>
                <a:lnTo>
                  <a:pt x="653" y="45"/>
                </a:lnTo>
                <a:lnTo>
                  <a:pt x="546" y="9"/>
                </a:lnTo>
                <a:lnTo>
                  <a:pt x="29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7" name="Google Shape;747;p17"/>
          <p:cNvSpPr/>
          <p:nvPr/>
        </p:nvSpPr>
        <p:spPr>
          <a:xfrm>
            <a:off x="4087452" y="4473358"/>
            <a:ext cx="172443" cy="48080"/>
          </a:xfrm>
          <a:custGeom>
            <a:avLst/>
            <a:gdLst/>
            <a:ahLst/>
            <a:cxnLst/>
            <a:rect l="l" t="t" r="r" b="b"/>
            <a:pathLst>
              <a:path w="5448" h="1519" extrusionOk="0">
                <a:moveTo>
                  <a:pt x="679" y="1"/>
                </a:moveTo>
                <a:lnTo>
                  <a:pt x="447" y="10"/>
                </a:lnTo>
                <a:lnTo>
                  <a:pt x="250" y="72"/>
                </a:lnTo>
                <a:lnTo>
                  <a:pt x="107" y="153"/>
                </a:lnTo>
                <a:lnTo>
                  <a:pt x="18" y="260"/>
                </a:lnTo>
                <a:lnTo>
                  <a:pt x="0" y="367"/>
                </a:lnTo>
                <a:lnTo>
                  <a:pt x="54" y="474"/>
                </a:lnTo>
                <a:lnTo>
                  <a:pt x="196" y="572"/>
                </a:lnTo>
                <a:lnTo>
                  <a:pt x="313" y="608"/>
                </a:lnTo>
                <a:lnTo>
                  <a:pt x="1652" y="956"/>
                </a:lnTo>
                <a:lnTo>
                  <a:pt x="3036" y="1251"/>
                </a:lnTo>
                <a:lnTo>
                  <a:pt x="3572" y="1385"/>
                </a:lnTo>
                <a:lnTo>
                  <a:pt x="4376" y="1519"/>
                </a:lnTo>
                <a:lnTo>
                  <a:pt x="4929" y="1519"/>
                </a:lnTo>
                <a:lnTo>
                  <a:pt x="5215" y="1456"/>
                </a:lnTo>
                <a:lnTo>
                  <a:pt x="5340" y="1412"/>
                </a:lnTo>
                <a:lnTo>
                  <a:pt x="5438" y="1305"/>
                </a:lnTo>
                <a:lnTo>
                  <a:pt x="5447" y="1224"/>
                </a:lnTo>
                <a:lnTo>
                  <a:pt x="5429" y="1189"/>
                </a:lnTo>
                <a:lnTo>
                  <a:pt x="5376" y="1117"/>
                </a:lnTo>
                <a:lnTo>
                  <a:pt x="5224" y="992"/>
                </a:lnTo>
                <a:lnTo>
                  <a:pt x="4938" y="849"/>
                </a:lnTo>
                <a:lnTo>
                  <a:pt x="4179" y="653"/>
                </a:lnTo>
                <a:lnTo>
                  <a:pt x="3626" y="555"/>
                </a:lnTo>
                <a:lnTo>
                  <a:pt x="2232" y="260"/>
                </a:lnTo>
                <a:lnTo>
                  <a:pt x="804" y="19"/>
                </a:lnTo>
                <a:lnTo>
                  <a:pt x="67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8" name="Google Shape;748;p17"/>
          <p:cNvSpPr/>
          <p:nvPr/>
        </p:nvSpPr>
        <p:spPr>
          <a:xfrm>
            <a:off x="4203316" y="4407245"/>
            <a:ext cx="117621" cy="35641"/>
          </a:xfrm>
          <a:custGeom>
            <a:avLst/>
            <a:gdLst/>
            <a:ahLst/>
            <a:cxnLst/>
            <a:rect l="l" t="t" r="r" b="b"/>
            <a:pathLst>
              <a:path w="3716" h="1126" extrusionOk="0">
                <a:moveTo>
                  <a:pt x="331" y="0"/>
                </a:moveTo>
                <a:lnTo>
                  <a:pt x="99" y="72"/>
                </a:lnTo>
                <a:lnTo>
                  <a:pt x="18" y="161"/>
                </a:lnTo>
                <a:lnTo>
                  <a:pt x="0" y="223"/>
                </a:lnTo>
                <a:lnTo>
                  <a:pt x="63" y="322"/>
                </a:lnTo>
                <a:lnTo>
                  <a:pt x="188" y="375"/>
                </a:lnTo>
                <a:lnTo>
                  <a:pt x="206" y="384"/>
                </a:lnTo>
                <a:lnTo>
                  <a:pt x="215" y="384"/>
                </a:lnTo>
                <a:lnTo>
                  <a:pt x="277" y="438"/>
                </a:lnTo>
                <a:lnTo>
                  <a:pt x="438" y="527"/>
                </a:lnTo>
                <a:lnTo>
                  <a:pt x="768" y="634"/>
                </a:lnTo>
                <a:lnTo>
                  <a:pt x="1018" y="706"/>
                </a:lnTo>
                <a:lnTo>
                  <a:pt x="1742" y="893"/>
                </a:lnTo>
                <a:lnTo>
                  <a:pt x="2456" y="1081"/>
                </a:lnTo>
                <a:lnTo>
                  <a:pt x="2635" y="1125"/>
                </a:lnTo>
                <a:lnTo>
                  <a:pt x="3010" y="1125"/>
                </a:lnTo>
                <a:lnTo>
                  <a:pt x="3188" y="1081"/>
                </a:lnTo>
                <a:lnTo>
                  <a:pt x="3331" y="1036"/>
                </a:lnTo>
                <a:lnTo>
                  <a:pt x="3554" y="911"/>
                </a:lnTo>
                <a:lnTo>
                  <a:pt x="3688" y="768"/>
                </a:lnTo>
                <a:lnTo>
                  <a:pt x="3715" y="599"/>
                </a:lnTo>
                <a:lnTo>
                  <a:pt x="3688" y="509"/>
                </a:lnTo>
                <a:lnTo>
                  <a:pt x="3653" y="456"/>
                </a:lnTo>
                <a:lnTo>
                  <a:pt x="3528" y="357"/>
                </a:lnTo>
                <a:lnTo>
                  <a:pt x="3242" y="268"/>
                </a:lnTo>
                <a:lnTo>
                  <a:pt x="3010" y="250"/>
                </a:lnTo>
                <a:lnTo>
                  <a:pt x="2911" y="259"/>
                </a:lnTo>
                <a:lnTo>
                  <a:pt x="2849" y="259"/>
                </a:lnTo>
                <a:lnTo>
                  <a:pt x="2724" y="268"/>
                </a:lnTo>
                <a:lnTo>
                  <a:pt x="2778" y="268"/>
                </a:lnTo>
                <a:lnTo>
                  <a:pt x="2652" y="286"/>
                </a:lnTo>
                <a:lnTo>
                  <a:pt x="2572" y="331"/>
                </a:lnTo>
                <a:lnTo>
                  <a:pt x="2081" y="232"/>
                </a:lnTo>
                <a:lnTo>
                  <a:pt x="1599" y="134"/>
                </a:lnTo>
                <a:lnTo>
                  <a:pt x="1331" y="81"/>
                </a:lnTo>
                <a:lnTo>
                  <a:pt x="920" y="9"/>
                </a:lnTo>
                <a:lnTo>
                  <a:pt x="652" y="0"/>
                </a:lnTo>
                <a:lnTo>
                  <a:pt x="518" y="18"/>
                </a:lnTo>
                <a:lnTo>
                  <a:pt x="483" y="18"/>
                </a:lnTo>
                <a:lnTo>
                  <a:pt x="33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9" name="Google Shape;749;p17"/>
          <p:cNvSpPr/>
          <p:nvPr/>
        </p:nvSpPr>
        <p:spPr>
          <a:xfrm>
            <a:off x="4117676" y="4339422"/>
            <a:ext cx="137119" cy="46656"/>
          </a:xfrm>
          <a:custGeom>
            <a:avLst/>
            <a:gdLst/>
            <a:ahLst/>
            <a:cxnLst/>
            <a:rect l="l" t="t" r="r" b="b"/>
            <a:pathLst>
              <a:path w="4332" h="1474" extrusionOk="0">
                <a:moveTo>
                  <a:pt x="277" y="0"/>
                </a:moveTo>
                <a:lnTo>
                  <a:pt x="81" y="54"/>
                </a:lnTo>
                <a:lnTo>
                  <a:pt x="1" y="125"/>
                </a:lnTo>
                <a:lnTo>
                  <a:pt x="1" y="179"/>
                </a:lnTo>
                <a:lnTo>
                  <a:pt x="18" y="205"/>
                </a:lnTo>
                <a:lnTo>
                  <a:pt x="143" y="366"/>
                </a:lnTo>
                <a:lnTo>
                  <a:pt x="393" y="634"/>
                </a:lnTo>
                <a:lnTo>
                  <a:pt x="599" y="777"/>
                </a:lnTo>
                <a:lnTo>
                  <a:pt x="849" y="920"/>
                </a:lnTo>
                <a:lnTo>
                  <a:pt x="1429" y="1161"/>
                </a:lnTo>
                <a:lnTo>
                  <a:pt x="1760" y="1259"/>
                </a:lnTo>
                <a:lnTo>
                  <a:pt x="2045" y="1331"/>
                </a:lnTo>
                <a:lnTo>
                  <a:pt x="2706" y="1447"/>
                </a:lnTo>
                <a:lnTo>
                  <a:pt x="3385" y="1473"/>
                </a:lnTo>
                <a:lnTo>
                  <a:pt x="3849" y="1402"/>
                </a:lnTo>
                <a:lnTo>
                  <a:pt x="4126" y="1313"/>
                </a:lnTo>
                <a:lnTo>
                  <a:pt x="4251" y="1241"/>
                </a:lnTo>
                <a:lnTo>
                  <a:pt x="4314" y="1197"/>
                </a:lnTo>
                <a:lnTo>
                  <a:pt x="4332" y="1107"/>
                </a:lnTo>
                <a:lnTo>
                  <a:pt x="4296" y="1054"/>
                </a:lnTo>
                <a:lnTo>
                  <a:pt x="4251" y="1027"/>
                </a:lnTo>
                <a:lnTo>
                  <a:pt x="4055" y="956"/>
                </a:lnTo>
                <a:lnTo>
                  <a:pt x="3635" y="848"/>
                </a:lnTo>
                <a:lnTo>
                  <a:pt x="2938" y="750"/>
                </a:lnTo>
                <a:lnTo>
                  <a:pt x="2474" y="679"/>
                </a:lnTo>
                <a:lnTo>
                  <a:pt x="1956" y="572"/>
                </a:lnTo>
                <a:lnTo>
                  <a:pt x="1188" y="339"/>
                </a:lnTo>
                <a:lnTo>
                  <a:pt x="751" y="152"/>
                </a:lnTo>
                <a:lnTo>
                  <a:pt x="572" y="45"/>
                </a:lnTo>
                <a:lnTo>
                  <a:pt x="492" y="9"/>
                </a:lnTo>
                <a:lnTo>
                  <a:pt x="277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0" name="Google Shape;750;p17"/>
          <p:cNvSpPr/>
          <p:nvPr/>
        </p:nvSpPr>
        <p:spPr>
          <a:xfrm>
            <a:off x="4328517" y="4617232"/>
            <a:ext cx="113094" cy="58525"/>
          </a:xfrm>
          <a:custGeom>
            <a:avLst/>
            <a:gdLst/>
            <a:ahLst/>
            <a:cxnLst/>
            <a:rect l="l" t="t" r="r" b="b"/>
            <a:pathLst>
              <a:path w="3573" h="1849" extrusionOk="0">
                <a:moveTo>
                  <a:pt x="715" y="0"/>
                </a:moveTo>
                <a:lnTo>
                  <a:pt x="313" y="27"/>
                </a:lnTo>
                <a:lnTo>
                  <a:pt x="90" y="125"/>
                </a:lnTo>
                <a:lnTo>
                  <a:pt x="9" y="223"/>
                </a:lnTo>
                <a:lnTo>
                  <a:pt x="0" y="286"/>
                </a:lnTo>
                <a:lnTo>
                  <a:pt x="18" y="465"/>
                </a:lnTo>
                <a:lnTo>
                  <a:pt x="170" y="804"/>
                </a:lnTo>
                <a:lnTo>
                  <a:pt x="465" y="1116"/>
                </a:lnTo>
                <a:lnTo>
                  <a:pt x="893" y="1393"/>
                </a:lnTo>
                <a:lnTo>
                  <a:pt x="1152" y="1518"/>
                </a:lnTo>
                <a:lnTo>
                  <a:pt x="1393" y="1608"/>
                </a:lnTo>
                <a:lnTo>
                  <a:pt x="2010" y="1777"/>
                </a:lnTo>
                <a:lnTo>
                  <a:pt x="2679" y="1849"/>
                </a:lnTo>
                <a:lnTo>
                  <a:pt x="3144" y="1804"/>
                </a:lnTo>
                <a:lnTo>
                  <a:pt x="3412" y="1715"/>
                </a:lnTo>
                <a:lnTo>
                  <a:pt x="3519" y="1643"/>
                </a:lnTo>
                <a:lnTo>
                  <a:pt x="3572" y="1599"/>
                </a:lnTo>
                <a:lnTo>
                  <a:pt x="3563" y="1491"/>
                </a:lnTo>
                <a:lnTo>
                  <a:pt x="3519" y="1438"/>
                </a:lnTo>
                <a:lnTo>
                  <a:pt x="3412" y="1349"/>
                </a:lnTo>
                <a:lnTo>
                  <a:pt x="3072" y="1224"/>
                </a:lnTo>
                <a:lnTo>
                  <a:pt x="2465" y="1072"/>
                </a:lnTo>
                <a:lnTo>
                  <a:pt x="2099" y="965"/>
                </a:lnTo>
                <a:lnTo>
                  <a:pt x="1920" y="884"/>
                </a:lnTo>
                <a:lnTo>
                  <a:pt x="1617" y="724"/>
                </a:lnTo>
                <a:lnTo>
                  <a:pt x="1375" y="527"/>
                </a:lnTo>
                <a:lnTo>
                  <a:pt x="1197" y="322"/>
                </a:lnTo>
                <a:lnTo>
                  <a:pt x="1143" y="206"/>
                </a:lnTo>
                <a:lnTo>
                  <a:pt x="1108" y="152"/>
                </a:lnTo>
                <a:lnTo>
                  <a:pt x="983" y="63"/>
                </a:lnTo>
                <a:lnTo>
                  <a:pt x="71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1" name="Google Shape;751;p17"/>
          <p:cNvSpPr/>
          <p:nvPr/>
        </p:nvSpPr>
        <p:spPr>
          <a:xfrm>
            <a:off x="4449192" y="4523680"/>
            <a:ext cx="181780" cy="53999"/>
          </a:xfrm>
          <a:custGeom>
            <a:avLst/>
            <a:gdLst/>
            <a:ahLst/>
            <a:cxnLst/>
            <a:rect l="l" t="t" r="r" b="b"/>
            <a:pathLst>
              <a:path w="5743" h="1706" extrusionOk="0">
                <a:moveTo>
                  <a:pt x="483" y="0"/>
                </a:moveTo>
                <a:lnTo>
                  <a:pt x="286" y="27"/>
                </a:lnTo>
                <a:lnTo>
                  <a:pt x="134" y="99"/>
                </a:lnTo>
                <a:lnTo>
                  <a:pt x="36" y="188"/>
                </a:lnTo>
                <a:lnTo>
                  <a:pt x="0" y="286"/>
                </a:lnTo>
                <a:lnTo>
                  <a:pt x="36" y="393"/>
                </a:lnTo>
                <a:lnTo>
                  <a:pt x="161" y="492"/>
                </a:lnTo>
                <a:lnTo>
                  <a:pt x="259" y="527"/>
                </a:lnTo>
                <a:lnTo>
                  <a:pt x="625" y="661"/>
                </a:lnTo>
                <a:lnTo>
                  <a:pt x="2099" y="1143"/>
                </a:lnTo>
                <a:lnTo>
                  <a:pt x="3447" y="1492"/>
                </a:lnTo>
                <a:lnTo>
                  <a:pt x="4296" y="1652"/>
                </a:lnTo>
                <a:lnTo>
                  <a:pt x="5028" y="1706"/>
                </a:lnTo>
                <a:lnTo>
                  <a:pt x="5439" y="1635"/>
                </a:lnTo>
                <a:lnTo>
                  <a:pt x="5635" y="1545"/>
                </a:lnTo>
                <a:lnTo>
                  <a:pt x="5698" y="1474"/>
                </a:lnTo>
                <a:lnTo>
                  <a:pt x="5742" y="1411"/>
                </a:lnTo>
                <a:lnTo>
                  <a:pt x="5733" y="1286"/>
                </a:lnTo>
                <a:lnTo>
                  <a:pt x="5546" y="1134"/>
                </a:lnTo>
                <a:lnTo>
                  <a:pt x="4805" y="911"/>
                </a:lnTo>
                <a:lnTo>
                  <a:pt x="4367" y="831"/>
                </a:lnTo>
                <a:lnTo>
                  <a:pt x="3456" y="661"/>
                </a:lnTo>
                <a:lnTo>
                  <a:pt x="1679" y="268"/>
                </a:lnTo>
                <a:lnTo>
                  <a:pt x="822" y="45"/>
                </a:lnTo>
                <a:lnTo>
                  <a:pt x="706" y="9"/>
                </a:lnTo>
                <a:lnTo>
                  <a:pt x="4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2" name="Google Shape;752;p17"/>
          <p:cNvSpPr/>
          <p:nvPr/>
        </p:nvSpPr>
        <p:spPr>
          <a:xfrm>
            <a:off x="4487043" y="4445666"/>
            <a:ext cx="151837" cy="56278"/>
          </a:xfrm>
          <a:custGeom>
            <a:avLst/>
            <a:gdLst/>
            <a:ahLst/>
            <a:cxnLst/>
            <a:rect l="l" t="t" r="r" b="b"/>
            <a:pathLst>
              <a:path w="4797" h="1778" extrusionOk="0">
                <a:moveTo>
                  <a:pt x="465" y="1"/>
                </a:moveTo>
                <a:lnTo>
                  <a:pt x="197" y="36"/>
                </a:lnTo>
                <a:lnTo>
                  <a:pt x="19" y="153"/>
                </a:lnTo>
                <a:lnTo>
                  <a:pt x="1" y="269"/>
                </a:lnTo>
                <a:lnTo>
                  <a:pt x="55" y="340"/>
                </a:lnTo>
                <a:lnTo>
                  <a:pt x="108" y="376"/>
                </a:lnTo>
                <a:lnTo>
                  <a:pt x="590" y="626"/>
                </a:lnTo>
                <a:lnTo>
                  <a:pt x="1599" y="1099"/>
                </a:lnTo>
                <a:lnTo>
                  <a:pt x="2162" y="1313"/>
                </a:lnTo>
                <a:lnTo>
                  <a:pt x="2644" y="1492"/>
                </a:lnTo>
                <a:lnTo>
                  <a:pt x="3555" y="1733"/>
                </a:lnTo>
                <a:lnTo>
                  <a:pt x="4019" y="1778"/>
                </a:lnTo>
                <a:lnTo>
                  <a:pt x="4314" y="1769"/>
                </a:lnTo>
                <a:lnTo>
                  <a:pt x="4457" y="1742"/>
                </a:lnTo>
                <a:lnTo>
                  <a:pt x="4618" y="1706"/>
                </a:lnTo>
                <a:lnTo>
                  <a:pt x="4770" y="1599"/>
                </a:lnTo>
                <a:lnTo>
                  <a:pt x="4796" y="1510"/>
                </a:lnTo>
                <a:lnTo>
                  <a:pt x="4770" y="1465"/>
                </a:lnTo>
                <a:lnTo>
                  <a:pt x="4716" y="1394"/>
                </a:lnTo>
                <a:lnTo>
                  <a:pt x="4564" y="1278"/>
                </a:lnTo>
                <a:lnTo>
                  <a:pt x="4252" y="1126"/>
                </a:lnTo>
                <a:lnTo>
                  <a:pt x="3448" y="912"/>
                </a:lnTo>
                <a:lnTo>
                  <a:pt x="2921" y="778"/>
                </a:lnTo>
                <a:lnTo>
                  <a:pt x="2323" y="617"/>
                </a:lnTo>
                <a:lnTo>
                  <a:pt x="1162" y="251"/>
                </a:lnTo>
                <a:lnTo>
                  <a:pt x="608" y="45"/>
                </a:lnTo>
                <a:lnTo>
                  <a:pt x="465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3" name="Google Shape;753;p17"/>
          <p:cNvSpPr/>
          <p:nvPr/>
        </p:nvSpPr>
        <p:spPr>
          <a:xfrm>
            <a:off x="4132646" y="4646602"/>
            <a:ext cx="58557" cy="61374"/>
          </a:xfrm>
          <a:custGeom>
            <a:avLst/>
            <a:gdLst/>
            <a:ahLst/>
            <a:cxnLst/>
            <a:rect l="l" t="t" r="r" b="b"/>
            <a:pathLst>
              <a:path w="1850" h="1939" extrusionOk="0">
                <a:moveTo>
                  <a:pt x="688" y="1"/>
                </a:moveTo>
                <a:lnTo>
                  <a:pt x="367" y="37"/>
                </a:lnTo>
                <a:lnTo>
                  <a:pt x="179" y="99"/>
                </a:lnTo>
                <a:lnTo>
                  <a:pt x="54" y="197"/>
                </a:lnTo>
                <a:lnTo>
                  <a:pt x="1" y="313"/>
                </a:lnTo>
                <a:lnTo>
                  <a:pt x="10" y="385"/>
                </a:lnTo>
                <a:lnTo>
                  <a:pt x="162" y="814"/>
                </a:lnTo>
                <a:lnTo>
                  <a:pt x="340" y="1242"/>
                </a:lnTo>
                <a:lnTo>
                  <a:pt x="421" y="1448"/>
                </a:lnTo>
                <a:lnTo>
                  <a:pt x="581" y="1689"/>
                </a:lnTo>
                <a:lnTo>
                  <a:pt x="796" y="1832"/>
                </a:lnTo>
                <a:lnTo>
                  <a:pt x="956" y="1903"/>
                </a:lnTo>
                <a:lnTo>
                  <a:pt x="1046" y="1930"/>
                </a:lnTo>
                <a:lnTo>
                  <a:pt x="1260" y="1939"/>
                </a:lnTo>
                <a:lnTo>
                  <a:pt x="1474" y="1912"/>
                </a:lnTo>
                <a:lnTo>
                  <a:pt x="1653" y="1840"/>
                </a:lnTo>
                <a:lnTo>
                  <a:pt x="1706" y="1796"/>
                </a:lnTo>
                <a:lnTo>
                  <a:pt x="1796" y="1707"/>
                </a:lnTo>
                <a:lnTo>
                  <a:pt x="1849" y="1519"/>
                </a:lnTo>
                <a:lnTo>
                  <a:pt x="1760" y="1260"/>
                </a:lnTo>
                <a:lnTo>
                  <a:pt x="1653" y="1064"/>
                </a:lnTo>
                <a:lnTo>
                  <a:pt x="1430" y="644"/>
                </a:lnTo>
                <a:lnTo>
                  <a:pt x="1188" y="224"/>
                </a:lnTo>
                <a:lnTo>
                  <a:pt x="1144" y="153"/>
                </a:lnTo>
                <a:lnTo>
                  <a:pt x="992" y="63"/>
                </a:lnTo>
                <a:lnTo>
                  <a:pt x="688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4" name="Google Shape;754;p17"/>
          <p:cNvSpPr/>
          <p:nvPr/>
        </p:nvSpPr>
        <p:spPr>
          <a:xfrm>
            <a:off x="2924188" y="4361443"/>
            <a:ext cx="93312" cy="62197"/>
          </a:xfrm>
          <a:custGeom>
            <a:avLst/>
            <a:gdLst/>
            <a:ahLst/>
            <a:cxnLst/>
            <a:rect l="l" t="t" r="r" b="b"/>
            <a:pathLst>
              <a:path w="2948" h="1965" extrusionOk="0">
                <a:moveTo>
                  <a:pt x="563" y="0"/>
                </a:moveTo>
                <a:lnTo>
                  <a:pt x="357" y="45"/>
                </a:lnTo>
                <a:lnTo>
                  <a:pt x="188" y="116"/>
                </a:lnTo>
                <a:lnTo>
                  <a:pt x="63" y="214"/>
                </a:lnTo>
                <a:lnTo>
                  <a:pt x="0" y="339"/>
                </a:lnTo>
                <a:lnTo>
                  <a:pt x="9" y="456"/>
                </a:lnTo>
                <a:lnTo>
                  <a:pt x="54" y="518"/>
                </a:lnTo>
                <a:lnTo>
                  <a:pt x="402" y="884"/>
                </a:lnTo>
                <a:lnTo>
                  <a:pt x="813" y="1224"/>
                </a:lnTo>
                <a:lnTo>
                  <a:pt x="1009" y="1393"/>
                </a:lnTo>
                <a:lnTo>
                  <a:pt x="1429" y="1733"/>
                </a:lnTo>
                <a:lnTo>
                  <a:pt x="1697" y="1875"/>
                </a:lnTo>
                <a:lnTo>
                  <a:pt x="1804" y="1911"/>
                </a:lnTo>
                <a:lnTo>
                  <a:pt x="2018" y="1956"/>
                </a:lnTo>
                <a:lnTo>
                  <a:pt x="2367" y="1965"/>
                </a:lnTo>
                <a:lnTo>
                  <a:pt x="2679" y="1884"/>
                </a:lnTo>
                <a:lnTo>
                  <a:pt x="2831" y="1804"/>
                </a:lnTo>
                <a:lnTo>
                  <a:pt x="2929" y="1706"/>
                </a:lnTo>
                <a:lnTo>
                  <a:pt x="2947" y="1581"/>
                </a:lnTo>
                <a:lnTo>
                  <a:pt x="2911" y="1518"/>
                </a:lnTo>
                <a:lnTo>
                  <a:pt x="2849" y="1411"/>
                </a:lnTo>
                <a:lnTo>
                  <a:pt x="2661" y="1224"/>
                </a:lnTo>
                <a:lnTo>
                  <a:pt x="2322" y="956"/>
                </a:lnTo>
                <a:lnTo>
                  <a:pt x="2090" y="786"/>
                </a:lnTo>
                <a:lnTo>
                  <a:pt x="1626" y="438"/>
                </a:lnTo>
                <a:lnTo>
                  <a:pt x="1108" y="107"/>
                </a:lnTo>
                <a:lnTo>
                  <a:pt x="1000" y="54"/>
                </a:lnTo>
                <a:lnTo>
                  <a:pt x="78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5" name="Google Shape;755;p17"/>
          <p:cNvSpPr/>
          <p:nvPr/>
        </p:nvSpPr>
        <p:spPr>
          <a:xfrm>
            <a:off x="3053060" y="4559563"/>
            <a:ext cx="83404" cy="92172"/>
          </a:xfrm>
          <a:custGeom>
            <a:avLst/>
            <a:gdLst/>
            <a:ahLst/>
            <a:cxnLst/>
            <a:rect l="l" t="t" r="r" b="b"/>
            <a:pathLst>
              <a:path w="2635" h="2912" extrusionOk="0">
                <a:moveTo>
                  <a:pt x="581" y="0"/>
                </a:moveTo>
                <a:lnTo>
                  <a:pt x="295" y="36"/>
                </a:lnTo>
                <a:lnTo>
                  <a:pt x="206" y="98"/>
                </a:lnTo>
                <a:lnTo>
                  <a:pt x="125" y="179"/>
                </a:lnTo>
                <a:lnTo>
                  <a:pt x="36" y="339"/>
                </a:lnTo>
                <a:lnTo>
                  <a:pt x="0" y="509"/>
                </a:lnTo>
                <a:lnTo>
                  <a:pt x="18" y="679"/>
                </a:lnTo>
                <a:lnTo>
                  <a:pt x="206" y="1098"/>
                </a:lnTo>
                <a:lnTo>
                  <a:pt x="420" y="1429"/>
                </a:lnTo>
                <a:lnTo>
                  <a:pt x="616" y="1795"/>
                </a:lnTo>
                <a:lnTo>
                  <a:pt x="983" y="2358"/>
                </a:lnTo>
                <a:lnTo>
                  <a:pt x="1349" y="2688"/>
                </a:lnTo>
                <a:lnTo>
                  <a:pt x="1608" y="2822"/>
                </a:lnTo>
                <a:lnTo>
                  <a:pt x="1733" y="2875"/>
                </a:lnTo>
                <a:lnTo>
                  <a:pt x="2027" y="2911"/>
                </a:lnTo>
                <a:lnTo>
                  <a:pt x="2322" y="2875"/>
                </a:lnTo>
                <a:lnTo>
                  <a:pt x="2536" y="2777"/>
                </a:lnTo>
                <a:lnTo>
                  <a:pt x="2590" y="2697"/>
                </a:lnTo>
                <a:lnTo>
                  <a:pt x="2617" y="2599"/>
                </a:lnTo>
                <a:lnTo>
                  <a:pt x="2635" y="2411"/>
                </a:lnTo>
                <a:lnTo>
                  <a:pt x="2581" y="2125"/>
                </a:lnTo>
                <a:lnTo>
                  <a:pt x="2269" y="1572"/>
                </a:lnTo>
                <a:lnTo>
                  <a:pt x="2027" y="1206"/>
                </a:lnTo>
                <a:lnTo>
                  <a:pt x="1840" y="875"/>
                </a:lnTo>
                <a:lnTo>
                  <a:pt x="1438" y="384"/>
                </a:lnTo>
                <a:lnTo>
                  <a:pt x="1009" y="125"/>
                </a:lnTo>
                <a:lnTo>
                  <a:pt x="715" y="27"/>
                </a:lnTo>
                <a:lnTo>
                  <a:pt x="58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6" name="Google Shape;756;p17"/>
          <p:cNvSpPr/>
          <p:nvPr/>
        </p:nvSpPr>
        <p:spPr>
          <a:xfrm>
            <a:off x="3499016" y="4813643"/>
            <a:ext cx="160858" cy="110277"/>
          </a:xfrm>
          <a:custGeom>
            <a:avLst/>
            <a:gdLst/>
            <a:ahLst/>
            <a:cxnLst/>
            <a:rect l="l" t="t" r="r" b="b"/>
            <a:pathLst>
              <a:path w="5082" h="3484" extrusionOk="0">
                <a:moveTo>
                  <a:pt x="840" y="0"/>
                </a:moveTo>
                <a:lnTo>
                  <a:pt x="412" y="45"/>
                </a:lnTo>
                <a:lnTo>
                  <a:pt x="153" y="152"/>
                </a:lnTo>
                <a:lnTo>
                  <a:pt x="45" y="259"/>
                </a:lnTo>
                <a:lnTo>
                  <a:pt x="28" y="322"/>
                </a:lnTo>
                <a:lnTo>
                  <a:pt x="10" y="474"/>
                </a:lnTo>
                <a:lnTo>
                  <a:pt x="1" y="768"/>
                </a:lnTo>
                <a:lnTo>
                  <a:pt x="45" y="1054"/>
                </a:lnTo>
                <a:lnTo>
                  <a:pt x="144" y="1331"/>
                </a:lnTo>
                <a:lnTo>
                  <a:pt x="295" y="1599"/>
                </a:lnTo>
                <a:lnTo>
                  <a:pt x="492" y="1858"/>
                </a:lnTo>
                <a:lnTo>
                  <a:pt x="894" y="2233"/>
                </a:lnTo>
                <a:lnTo>
                  <a:pt x="1260" y="2483"/>
                </a:lnTo>
                <a:lnTo>
                  <a:pt x="1555" y="2679"/>
                </a:lnTo>
                <a:lnTo>
                  <a:pt x="2323" y="3090"/>
                </a:lnTo>
                <a:lnTo>
                  <a:pt x="3001" y="3340"/>
                </a:lnTo>
                <a:lnTo>
                  <a:pt x="3483" y="3447"/>
                </a:lnTo>
                <a:lnTo>
                  <a:pt x="3975" y="3483"/>
                </a:lnTo>
                <a:lnTo>
                  <a:pt x="4466" y="3439"/>
                </a:lnTo>
                <a:lnTo>
                  <a:pt x="4707" y="3376"/>
                </a:lnTo>
                <a:lnTo>
                  <a:pt x="4805" y="3340"/>
                </a:lnTo>
                <a:lnTo>
                  <a:pt x="4957" y="3251"/>
                </a:lnTo>
                <a:lnTo>
                  <a:pt x="5046" y="3144"/>
                </a:lnTo>
                <a:lnTo>
                  <a:pt x="5082" y="3028"/>
                </a:lnTo>
                <a:lnTo>
                  <a:pt x="5064" y="2912"/>
                </a:lnTo>
                <a:lnTo>
                  <a:pt x="4984" y="2804"/>
                </a:lnTo>
                <a:lnTo>
                  <a:pt x="4841" y="2715"/>
                </a:lnTo>
                <a:lnTo>
                  <a:pt x="4635" y="2653"/>
                </a:lnTo>
                <a:lnTo>
                  <a:pt x="4510" y="2635"/>
                </a:lnTo>
                <a:lnTo>
                  <a:pt x="4180" y="2599"/>
                </a:lnTo>
                <a:lnTo>
                  <a:pt x="3555" y="2429"/>
                </a:lnTo>
                <a:lnTo>
                  <a:pt x="3001" y="2170"/>
                </a:lnTo>
                <a:lnTo>
                  <a:pt x="2510" y="1849"/>
                </a:lnTo>
                <a:lnTo>
                  <a:pt x="2099" y="1492"/>
                </a:lnTo>
                <a:lnTo>
                  <a:pt x="1760" y="1117"/>
                </a:lnTo>
                <a:lnTo>
                  <a:pt x="1501" y="742"/>
                </a:lnTo>
                <a:lnTo>
                  <a:pt x="1322" y="393"/>
                </a:lnTo>
                <a:lnTo>
                  <a:pt x="1269" y="233"/>
                </a:lnTo>
                <a:lnTo>
                  <a:pt x="1233" y="170"/>
                </a:lnTo>
                <a:lnTo>
                  <a:pt x="1117" y="72"/>
                </a:lnTo>
                <a:lnTo>
                  <a:pt x="84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7" name="Google Shape;757;p17"/>
          <p:cNvGrpSpPr/>
          <p:nvPr/>
        </p:nvGrpSpPr>
        <p:grpSpPr>
          <a:xfrm>
            <a:off x="7460035" y="3269185"/>
            <a:ext cx="1488372" cy="2508924"/>
            <a:chOff x="7460035" y="3269185"/>
            <a:chExt cx="1488372" cy="2508924"/>
          </a:xfrm>
        </p:grpSpPr>
        <p:grpSp>
          <p:nvGrpSpPr>
            <p:cNvPr id="758" name="Google Shape;758;p17"/>
            <p:cNvGrpSpPr/>
            <p:nvPr/>
          </p:nvGrpSpPr>
          <p:grpSpPr>
            <a:xfrm>
              <a:off x="7460035" y="3269185"/>
              <a:ext cx="872125" cy="2090292"/>
              <a:chOff x="7334417" y="2987505"/>
              <a:chExt cx="821984" cy="1970115"/>
            </a:xfrm>
          </p:grpSpPr>
          <p:sp>
            <p:nvSpPr>
              <p:cNvPr id="759" name="Google Shape;759;p17"/>
              <p:cNvSpPr/>
              <p:nvPr/>
            </p:nvSpPr>
            <p:spPr>
              <a:xfrm>
                <a:off x="7334417" y="2987505"/>
                <a:ext cx="821984" cy="1970115"/>
              </a:xfrm>
              <a:custGeom>
                <a:avLst/>
                <a:gdLst/>
                <a:ahLst/>
                <a:cxnLst/>
                <a:rect l="l" t="t" r="r" b="b"/>
                <a:pathLst>
                  <a:path w="25969" h="62242" extrusionOk="0">
                    <a:moveTo>
                      <a:pt x="17164" y="0"/>
                    </a:moveTo>
                    <a:lnTo>
                      <a:pt x="16664" y="72"/>
                    </a:lnTo>
                    <a:lnTo>
                      <a:pt x="16012" y="295"/>
                    </a:lnTo>
                    <a:lnTo>
                      <a:pt x="15396" y="652"/>
                    </a:lnTo>
                    <a:lnTo>
                      <a:pt x="14815" y="1107"/>
                    </a:lnTo>
                    <a:lnTo>
                      <a:pt x="14280" y="1652"/>
                    </a:lnTo>
                    <a:lnTo>
                      <a:pt x="14039" y="1938"/>
                    </a:lnTo>
                    <a:lnTo>
                      <a:pt x="13476" y="2635"/>
                    </a:lnTo>
                    <a:lnTo>
                      <a:pt x="12395" y="4045"/>
                    </a:lnTo>
                    <a:lnTo>
                      <a:pt x="11360" y="5483"/>
                    </a:lnTo>
                    <a:lnTo>
                      <a:pt x="10368" y="6957"/>
                    </a:lnTo>
                    <a:lnTo>
                      <a:pt x="9422" y="8466"/>
                    </a:lnTo>
                    <a:lnTo>
                      <a:pt x="8511" y="9993"/>
                    </a:lnTo>
                    <a:lnTo>
                      <a:pt x="7654" y="11556"/>
                    </a:lnTo>
                    <a:lnTo>
                      <a:pt x="6832" y="13136"/>
                    </a:lnTo>
                    <a:lnTo>
                      <a:pt x="6064" y="14744"/>
                    </a:lnTo>
                    <a:lnTo>
                      <a:pt x="5341" y="16369"/>
                    </a:lnTo>
                    <a:lnTo>
                      <a:pt x="4653" y="18021"/>
                    </a:lnTo>
                    <a:lnTo>
                      <a:pt x="4019" y="19682"/>
                    </a:lnTo>
                    <a:lnTo>
                      <a:pt x="3430" y="21361"/>
                    </a:lnTo>
                    <a:lnTo>
                      <a:pt x="2885" y="23057"/>
                    </a:lnTo>
                    <a:lnTo>
                      <a:pt x="2385" y="24763"/>
                    </a:lnTo>
                    <a:lnTo>
                      <a:pt x="1929" y="26469"/>
                    </a:lnTo>
                    <a:lnTo>
                      <a:pt x="1724" y="27335"/>
                    </a:lnTo>
                    <a:lnTo>
                      <a:pt x="1519" y="28210"/>
                    </a:lnTo>
                    <a:lnTo>
                      <a:pt x="1153" y="29969"/>
                    </a:lnTo>
                    <a:lnTo>
                      <a:pt x="840" y="31746"/>
                    </a:lnTo>
                    <a:lnTo>
                      <a:pt x="581" y="33523"/>
                    </a:lnTo>
                    <a:lnTo>
                      <a:pt x="367" y="35309"/>
                    </a:lnTo>
                    <a:lnTo>
                      <a:pt x="197" y="37104"/>
                    </a:lnTo>
                    <a:lnTo>
                      <a:pt x="90" y="38899"/>
                    </a:lnTo>
                    <a:lnTo>
                      <a:pt x="27" y="40694"/>
                    </a:lnTo>
                    <a:lnTo>
                      <a:pt x="18" y="41596"/>
                    </a:lnTo>
                    <a:lnTo>
                      <a:pt x="1" y="43382"/>
                    </a:lnTo>
                    <a:lnTo>
                      <a:pt x="27" y="46141"/>
                    </a:lnTo>
                    <a:lnTo>
                      <a:pt x="108" y="47990"/>
                    </a:lnTo>
                    <a:lnTo>
                      <a:pt x="286" y="49838"/>
                    </a:lnTo>
                    <a:lnTo>
                      <a:pt x="572" y="51660"/>
                    </a:lnTo>
                    <a:lnTo>
                      <a:pt x="894" y="52999"/>
                    </a:lnTo>
                    <a:lnTo>
                      <a:pt x="1161" y="53883"/>
                    </a:lnTo>
                    <a:lnTo>
                      <a:pt x="1465" y="54741"/>
                    </a:lnTo>
                    <a:lnTo>
                      <a:pt x="1831" y="55589"/>
                    </a:lnTo>
                    <a:lnTo>
                      <a:pt x="2028" y="56000"/>
                    </a:lnTo>
                    <a:lnTo>
                      <a:pt x="2215" y="56366"/>
                    </a:lnTo>
                    <a:lnTo>
                      <a:pt x="2653" y="57089"/>
                    </a:lnTo>
                    <a:lnTo>
                      <a:pt x="3171" y="57813"/>
                    </a:lnTo>
                    <a:lnTo>
                      <a:pt x="3742" y="58527"/>
                    </a:lnTo>
                    <a:lnTo>
                      <a:pt x="4385" y="59215"/>
                    </a:lnTo>
                    <a:lnTo>
                      <a:pt x="5073" y="59858"/>
                    </a:lnTo>
                    <a:lnTo>
                      <a:pt x="5805" y="60456"/>
                    </a:lnTo>
                    <a:lnTo>
                      <a:pt x="6573" y="60983"/>
                    </a:lnTo>
                    <a:lnTo>
                      <a:pt x="7377" y="61438"/>
                    </a:lnTo>
                    <a:lnTo>
                      <a:pt x="8207" y="61804"/>
                    </a:lnTo>
                    <a:lnTo>
                      <a:pt x="9047" y="62063"/>
                    </a:lnTo>
                    <a:lnTo>
                      <a:pt x="9904" y="62215"/>
                    </a:lnTo>
                    <a:lnTo>
                      <a:pt x="10761" y="62242"/>
                    </a:lnTo>
                    <a:lnTo>
                      <a:pt x="11618" y="62126"/>
                    </a:lnTo>
                    <a:lnTo>
                      <a:pt x="12467" y="61867"/>
                    </a:lnTo>
                    <a:lnTo>
                      <a:pt x="13297" y="61438"/>
                    </a:lnTo>
                    <a:lnTo>
                      <a:pt x="13708" y="61152"/>
                    </a:lnTo>
                    <a:lnTo>
                      <a:pt x="14065" y="60876"/>
                    </a:lnTo>
                    <a:lnTo>
                      <a:pt x="14771" y="60295"/>
                    </a:lnTo>
                    <a:lnTo>
                      <a:pt x="15441" y="59670"/>
                    </a:lnTo>
                    <a:lnTo>
                      <a:pt x="16092" y="59009"/>
                    </a:lnTo>
                    <a:lnTo>
                      <a:pt x="17003" y="57964"/>
                    </a:lnTo>
                    <a:lnTo>
                      <a:pt x="18128" y="56446"/>
                    </a:lnTo>
                    <a:lnTo>
                      <a:pt x="18646" y="55643"/>
                    </a:lnTo>
                    <a:lnTo>
                      <a:pt x="19021" y="55035"/>
                    </a:lnTo>
                    <a:lnTo>
                      <a:pt x="19727" y="53785"/>
                    </a:lnTo>
                    <a:lnTo>
                      <a:pt x="20388" y="52481"/>
                    </a:lnTo>
                    <a:lnTo>
                      <a:pt x="20986" y="51133"/>
                    </a:lnTo>
                    <a:lnTo>
                      <a:pt x="21549" y="49758"/>
                    </a:lnTo>
                    <a:lnTo>
                      <a:pt x="22058" y="48365"/>
                    </a:lnTo>
                    <a:lnTo>
                      <a:pt x="22754" y="46222"/>
                    </a:lnTo>
                    <a:lnTo>
                      <a:pt x="23540" y="43346"/>
                    </a:lnTo>
                    <a:lnTo>
                      <a:pt x="24183" y="40471"/>
                    </a:lnTo>
                    <a:lnTo>
                      <a:pt x="24701" y="37667"/>
                    </a:lnTo>
                    <a:lnTo>
                      <a:pt x="25121" y="34979"/>
                    </a:lnTo>
                    <a:lnTo>
                      <a:pt x="25290" y="33702"/>
                    </a:lnTo>
                    <a:lnTo>
                      <a:pt x="25505" y="31943"/>
                    </a:lnTo>
                    <a:lnTo>
                      <a:pt x="25755" y="29290"/>
                    </a:lnTo>
                    <a:lnTo>
                      <a:pt x="25871" y="27513"/>
                    </a:lnTo>
                    <a:lnTo>
                      <a:pt x="25942" y="25745"/>
                    </a:lnTo>
                    <a:lnTo>
                      <a:pt x="25969" y="23968"/>
                    </a:lnTo>
                    <a:lnTo>
                      <a:pt x="25942" y="22191"/>
                    </a:lnTo>
                    <a:lnTo>
                      <a:pt x="25862" y="20414"/>
                    </a:lnTo>
                    <a:lnTo>
                      <a:pt x="25799" y="19530"/>
                    </a:lnTo>
                    <a:lnTo>
                      <a:pt x="25737" y="18673"/>
                    </a:lnTo>
                    <a:lnTo>
                      <a:pt x="25549" y="16958"/>
                    </a:lnTo>
                    <a:lnTo>
                      <a:pt x="25299" y="15253"/>
                    </a:lnTo>
                    <a:lnTo>
                      <a:pt x="24978" y="13556"/>
                    </a:lnTo>
                    <a:lnTo>
                      <a:pt x="24594" y="11877"/>
                    </a:lnTo>
                    <a:lnTo>
                      <a:pt x="24129" y="10216"/>
                    </a:lnTo>
                    <a:lnTo>
                      <a:pt x="23594" y="8582"/>
                    </a:lnTo>
                    <a:lnTo>
                      <a:pt x="22977" y="6966"/>
                    </a:lnTo>
                    <a:lnTo>
                      <a:pt x="22629" y="6180"/>
                    </a:lnTo>
                    <a:lnTo>
                      <a:pt x="22317" y="5456"/>
                    </a:lnTo>
                    <a:lnTo>
                      <a:pt x="21593" y="3929"/>
                    </a:lnTo>
                    <a:lnTo>
                      <a:pt x="20968" y="2804"/>
                    </a:lnTo>
                    <a:lnTo>
                      <a:pt x="20495" y="2099"/>
                    </a:lnTo>
                    <a:lnTo>
                      <a:pt x="19977" y="1456"/>
                    </a:lnTo>
                    <a:lnTo>
                      <a:pt x="19396" y="884"/>
                    </a:lnTo>
                    <a:lnTo>
                      <a:pt x="19084" y="643"/>
                    </a:lnTo>
                    <a:lnTo>
                      <a:pt x="18905" y="509"/>
                    </a:lnTo>
                    <a:lnTo>
                      <a:pt x="18557" y="313"/>
                    </a:lnTo>
                    <a:lnTo>
                      <a:pt x="18200" y="161"/>
                    </a:lnTo>
                    <a:lnTo>
                      <a:pt x="17852" y="63"/>
                    </a:lnTo>
                    <a:lnTo>
                      <a:pt x="17503" y="9"/>
                    </a:lnTo>
                    <a:lnTo>
                      <a:pt x="1716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60" name="Google Shape;760;p17"/>
              <p:cNvGrpSpPr/>
              <p:nvPr/>
            </p:nvGrpSpPr>
            <p:grpSpPr>
              <a:xfrm>
                <a:off x="7447180" y="3322694"/>
                <a:ext cx="599277" cy="1576389"/>
                <a:chOff x="7447180" y="3322694"/>
                <a:chExt cx="599277" cy="1576389"/>
              </a:xfrm>
            </p:grpSpPr>
            <p:sp>
              <p:nvSpPr>
                <p:cNvPr id="761" name="Google Shape;761;p17"/>
                <p:cNvSpPr/>
                <p:nvPr/>
              </p:nvSpPr>
              <p:spPr>
                <a:xfrm>
                  <a:off x="7447180" y="3322694"/>
                  <a:ext cx="599277" cy="15763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3" h="49803" extrusionOk="0">
                      <a:moveTo>
                        <a:pt x="13003" y="0"/>
                      </a:moveTo>
                      <a:lnTo>
                        <a:pt x="12887" y="54"/>
                      </a:lnTo>
                      <a:lnTo>
                        <a:pt x="12851" y="116"/>
                      </a:lnTo>
                      <a:lnTo>
                        <a:pt x="12440" y="1250"/>
                      </a:lnTo>
                      <a:lnTo>
                        <a:pt x="11735" y="3563"/>
                      </a:lnTo>
                      <a:lnTo>
                        <a:pt x="11127" y="5912"/>
                      </a:lnTo>
                      <a:lnTo>
                        <a:pt x="10574" y="8269"/>
                      </a:lnTo>
                      <a:lnTo>
                        <a:pt x="10324" y="9457"/>
                      </a:lnTo>
                      <a:lnTo>
                        <a:pt x="10243" y="9823"/>
                      </a:lnTo>
                      <a:lnTo>
                        <a:pt x="10163" y="10198"/>
                      </a:lnTo>
                      <a:lnTo>
                        <a:pt x="9949" y="9886"/>
                      </a:lnTo>
                      <a:lnTo>
                        <a:pt x="9743" y="9573"/>
                      </a:lnTo>
                      <a:lnTo>
                        <a:pt x="9422" y="9064"/>
                      </a:lnTo>
                      <a:lnTo>
                        <a:pt x="8823" y="8019"/>
                      </a:lnTo>
                      <a:lnTo>
                        <a:pt x="8547" y="7492"/>
                      </a:lnTo>
                      <a:lnTo>
                        <a:pt x="8306" y="7001"/>
                      </a:lnTo>
                      <a:lnTo>
                        <a:pt x="7850" y="6010"/>
                      </a:lnTo>
                      <a:lnTo>
                        <a:pt x="7645" y="5501"/>
                      </a:lnTo>
                      <a:lnTo>
                        <a:pt x="7466" y="5028"/>
                      </a:lnTo>
                      <a:lnTo>
                        <a:pt x="7198" y="4304"/>
                      </a:lnTo>
                      <a:lnTo>
                        <a:pt x="6984" y="3849"/>
                      </a:lnTo>
                      <a:lnTo>
                        <a:pt x="6859" y="3626"/>
                      </a:lnTo>
                      <a:lnTo>
                        <a:pt x="6832" y="3617"/>
                      </a:lnTo>
                      <a:lnTo>
                        <a:pt x="6814" y="3635"/>
                      </a:lnTo>
                      <a:lnTo>
                        <a:pt x="6814" y="3902"/>
                      </a:lnTo>
                      <a:lnTo>
                        <a:pt x="6868" y="4429"/>
                      </a:lnTo>
                      <a:lnTo>
                        <a:pt x="7055" y="5242"/>
                      </a:lnTo>
                      <a:lnTo>
                        <a:pt x="7457" y="6322"/>
                      </a:lnTo>
                      <a:lnTo>
                        <a:pt x="7922" y="7340"/>
                      </a:lnTo>
                      <a:lnTo>
                        <a:pt x="8154" y="7805"/>
                      </a:lnTo>
                      <a:lnTo>
                        <a:pt x="8386" y="8278"/>
                      </a:lnTo>
                      <a:lnTo>
                        <a:pt x="8895" y="9198"/>
                      </a:lnTo>
                      <a:lnTo>
                        <a:pt x="9163" y="9653"/>
                      </a:lnTo>
                      <a:lnTo>
                        <a:pt x="9350" y="9975"/>
                      </a:lnTo>
                      <a:lnTo>
                        <a:pt x="9770" y="10609"/>
                      </a:lnTo>
                      <a:lnTo>
                        <a:pt x="10020" y="10886"/>
                      </a:lnTo>
                      <a:lnTo>
                        <a:pt x="9609" y="12913"/>
                      </a:lnTo>
                      <a:lnTo>
                        <a:pt x="8877" y="16985"/>
                      </a:lnTo>
                      <a:lnTo>
                        <a:pt x="8556" y="19030"/>
                      </a:lnTo>
                      <a:lnTo>
                        <a:pt x="8189" y="21459"/>
                      </a:lnTo>
                      <a:lnTo>
                        <a:pt x="7582" y="26326"/>
                      </a:lnTo>
                      <a:lnTo>
                        <a:pt x="7100" y="31210"/>
                      </a:lnTo>
                      <a:lnTo>
                        <a:pt x="6761" y="36104"/>
                      </a:lnTo>
                      <a:lnTo>
                        <a:pt x="6645" y="38560"/>
                      </a:lnTo>
                      <a:lnTo>
                        <a:pt x="6564" y="40747"/>
                      </a:lnTo>
                      <a:lnTo>
                        <a:pt x="6520" y="42944"/>
                      </a:lnTo>
                      <a:lnTo>
                        <a:pt x="5957" y="42516"/>
                      </a:lnTo>
                      <a:lnTo>
                        <a:pt x="4876" y="41631"/>
                      </a:lnTo>
                      <a:lnTo>
                        <a:pt x="3876" y="40676"/>
                      </a:lnTo>
                      <a:lnTo>
                        <a:pt x="3180" y="39890"/>
                      </a:lnTo>
                      <a:lnTo>
                        <a:pt x="2742" y="39328"/>
                      </a:lnTo>
                      <a:lnTo>
                        <a:pt x="2546" y="39033"/>
                      </a:lnTo>
                      <a:lnTo>
                        <a:pt x="2314" y="38685"/>
                      </a:lnTo>
                      <a:lnTo>
                        <a:pt x="1885" y="37961"/>
                      </a:lnTo>
                      <a:lnTo>
                        <a:pt x="1501" y="37220"/>
                      </a:lnTo>
                      <a:lnTo>
                        <a:pt x="1162" y="36452"/>
                      </a:lnTo>
                      <a:lnTo>
                        <a:pt x="1010" y="36059"/>
                      </a:lnTo>
                      <a:lnTo>
                        <a:pt x="885" y="35684"/>
                      </a:lnTo>
                      <a:lnTo>
                        <a:pt x="670" y="34916"/>
                      </a:lnTo>
                      <a:lnTo>
                        <a:pt x="394" y="33755"/>
                      </a:lnTo>
                      <a:lnTo>
                        <a:pt x="179" y="32987"/>
                      </a:lnTo>
                      <a:lnTo>
                        <a:pt x="152" y="32943"/>
                      </a:lnTo>
                      <a:lnTo>
                        <a:pt x="45" y="32960"/>
                      </a:lnTo>
                      <a:lnTo>
                        <a:pt x="19" y="33014"/>
                      </a:lnTo>
                      <a:lnTo>
                        <a:pt x="1" y="33416"/>
                      </a:lnTo>
                      <a:lnTo>
                        <a:pt x="36" y="34246"/>
                      </a:lnTo>
                      <a:lnTo>
                        <a:pt x="161" y="35077"/>
                      </a:lnTo>
                      <a:lnTo>
                        <a:pt x="367" y="35898"/>
                      </a:lnTo>
                      <a:lnTo>
                        <a:pt x="635" y="36711"/>
                      </a:lnTo>
                      <a:lnTo>
                        <a:pt x="956" y="37506"/>
                      </a:lnTo>
                      <a:lnTo>
                        <a:pt x="1331" y="38265"/>
                      </a:lnTo>
                      <a:lnTo>
                        <a:pt x="1733" y="38988"/>
                      </a:lnTo>
                      <a:lnTo>
                        <a:pt x="1947" y="39319"/>
                      </a:lnTo>
                      <a:lnTo>
                        <a:pt x="2376" y="39962"/>
                      </a:lnTo>
                      <a:lnTo>
                        <a:pt x="3117" y="40890"/>
                      </a:lnTo>
                      <a:lnTo>
                        <a:pt x="3653" y="41480"/>
                      </a:lnTo>
                      <a:lnTo>
                        <a:pt x="4225" y="42033"/>
                      </a:lnTo>
                      <a:lnTo>
                        <a:pt x="4832" y="42542"/>
                      </a:lnTo>
                      <a:lnTo>
                        <a:pt x="5475" y="42998"/>
                      </a:lnTo>
                      <a:lnTo>
                        <a:pt x="6153" y="43391"/>
                      </a:lnTo>
                      <a:lnTo>
                        <a:pt x="6502" y="43560"/>
                      </a:lnTo>
                      <a:lnTo>
                        <a:pt x="6484" y="45007"/>
                      </a:lnTo>
                      <a:lnTo>
                        <a:pt x="6493" y="47909"/>
                      </a:lnTo>
                      <a:lnTo>
                        <a:pt x="6520" y="49356"/>
                      </a:lnTo>
                      <a:lnTo>
                        <a:pt x="6511" y="49445"/>
                      </a:lnTo>
                      <a:lnTo>
                        <a:pt x="6555" y="49606"/>
                      </a:lnTo>
                      <a:lnTo>
                        <a:pt x="6662" y="49722"/>
                      </a:lnTo>
                      <a:lnTo>
                        <a:pt x="6814" y="49785"/>
                      </a:lnTo>
                      <a:lnTo>
                        <a:pt x="6975" y="49802"/>
                      </a:lnTo>
                      <a:lnTo>
                        <a:pt x="7136" y="49776"/>
                      </a:lnTo>
                      <a:lnTo>
                        <a:pt x="7270" y="49686"/>
                      </a:lnTo>
                      <a:lnTo>
                        <a:pt x="7341" y="49543"/>
                      </a:lnTo>
                      <a:lnTo>
                        <a:pt x="7350" y="49445"/>
                      </a:lnTo>
                      <a:lnTo>
                        <a:pt x="7341" y="47525"/>
                      </a:lnTo>
                      <a:lnTo>
                        <a:pt x="7386" y="43676"/>
                      </a:lnTo>
                      <a:lnTo>
                        <a:pt x="7511" y="39837"/>
                      </a:lnTo>
                      <a:lnTo>
                        <a:pt x="7716" y="36006"/>
                      </a:lnTo>
                      <a:lnTo>
                        <a:pt x="7993" y="32175"/>
                      </a:lnTo>
                      <a:lnTo>
                        <a:pt x="8350" y="28362"/>
                      </a:lnTo>
                      <a:lnTo>
                        <a:pt x="8788" y="24548"/>
                      </a:lnTo>
                      <a:lnTo>
                        <a:pt x="9297" y="20744"/>
                      </a:lnTo>
                      <a:lnTo>
                        <a:pt x="9583" y="18842"/>
                      </a:lnTo>
                      <a:lnTo>
                        <a:pt x="9636" y="18878"/>
                      </a:lnTo>
                      <a:lnTo>
                        <a:pt x="9752" y="18887"/>
                      </a:lnTo>
                      <a:lnTo>
                        <a:pt x="9815" y="18860"/>
                      </a:lnTo>
                      <a:lnTo>
                        <a:pt x="10172" y="18637"/>
                      </a:lnTo>
                      <a:lnTo>
                        <a:pt x="10859" y="18137"/>
                      </a:lnTo>
                      <a:lnTo>
                        <a:pt x="11860" y="17333"/>
                      </a:lnTo>
                      <a:lnTo>
                        <a:pt x="13119" y="16154"/>
                      </a:lnTo>
                      <a:lnTo>
                        <a:pt x="14315" y="14922"/>
                      </a:lnTo>
                      <a:lnTo>
                        <a:pt x="14887" y="14297"/>
                      </a:lnTo>
                      <a:lnTo>
                        <a:pt x="15449" y="13681"/>
                      </a:lnTo>
                      <a:lnTo>
                        <a:pt x="16584" y="12386"/>
                      </a:lnTo>
                      <a:lnTo>
                        <a:pt x="17387" y="11359"/>
                      </a:lnTo>
                      <a:lnTo>
                        <a:pt x="17878" y="10654"/>
                      </a:lnTo>
                      <a:lnTo>
                        <a:pt x="18334" y="9930"/>
                      </a:lnTo>
                      <a:lnTo>
                        <a:pt x="18736" y="9180"/>
                      </a:lnTo>
                      <a:lnTo>
                        <a:pt x="18905" y="8805"/>
                      </a:lnTo>
                      <a:lnTo>
                        <a:pt x="18932" y="8716"/>
                      </a:lnTo>
                      <a:lnTo>
                        <a:pt x="18879" y="8573"/>
                      </a:lnTo>
                      <a:lnTo>
                        <a:pt x="18736" y="8501"/>
                      </a:lnTo>
                      <a:lnTo>
                        <a:pt x="18584" y="8519"/>
                      </a:lnTo>
                      <a:lnTo>
                        <a:pt x="18512" y="8582"/>
                      </a:lnTo>
                      <a:lnTo>
                        <a:pt x="18236" y="8903"/>
                      </a:lnTo>
                      <a:lnTo>
                        <a:pt x="17727" y="9564"/>
                      </a:lnTo>
                      <a:lnTo>
                        <a:pt x="16985" y="10600"/>
                      </a:lnTo>
                      <a:lnTo>
                        <a:pt x="16494" y="11279"/>
                      </a:lnTo>
                      <a:lnTo>
                        <a:pt x="15976" y="11948"/>
                      </a:lnTo>
                      <a:lnTo>
                        <a:pt x="14905" y="13252"/>
                      </a:lnTo>
                      <a:lnTo>
                        <a:pt x="14351" y="13886"/>
                      </a:lnTo>
                      <a:lnTo>
                        <a:pt x="13824" y="14467"/>
                      </a:lnTo>
                      <a:lnTo>
                        <a:pt x="12735" y="15574"/>
                      </a:lnTo>
                      <a:lnTo>
                        <a:pt x="11056" y="17172"/>
                      </a:lnTo>
                      <a:lnTo>
                        <a:pt x="9940" y="18244"/>
                      </a:lnTo>
                      <a:lnTo>
                        <a:pt x="9949" y="18155"/>
                      </a:lnTo>
                      <a:lnTo>
                        <a:pt x="9958" y="18056"/>
                      </a:lnTo>
                      <a:lnTo>
                        <a:pt x="9940" y="18030"/>
                      </a:lnTo>
                      <a:lnTo>
                        <a:pt x="9913" y="18047"/>
                      </a:lnTo>
                      <a:lnTo>
                        <a:pt x="9752" y="18306"/>
                      </a:lnTo>
                      <a:lnTo>
                        <a:pt x="9636" y="18485"/>
                      </a:lnTo>
                      <a:lnTo>
                        <a:pt x="9940" y="16583"/>
                      </a:lnTo>
                      <a:lnTo>
                        <a:pt x="10609" y="12788"/>
                      </a:lnTo>
                      <a:lnTo>
                        <a:pt x="10985" y="10886"/>
                      </a:lnTo>
                      <a:lnTo>
                        <a:pt x="11538" y="8216"/>
                      </a:lnTo>
                      <a:lnTo>
                        <a:pt x="12422" y="4224"/>
                      </a:lnTo>
                      <a:lnTo>
                        <a:pt x="12967" y="1545"/>
                      </a:lnTo>
                      <a:lnTo>
                        <a:pt x="13208" y="205"/>
                      </a:lnTo>
                      <a:lnTo>
                        <a:pt x="13208" y="134"/>
                      </a:lnTo>
                      <a:lnTo>
                        <a:pt x="13128" y="36"/>
                      </a:lnTo>
                      <a:lnTo>
                        <a:pt x="13003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2" name="Google Shape;762;p17"/>
                <p:cNvSpPr/>
                <p:nvPr/>
              </p:nvSpPr>
              <p:spPr>
                <a:xfrm>
                  <a:off x="7501172" y="3852299"/>
                  <a:ext cx="160573" cy="364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3" h="11512" extrusionOk="0">
                      <a:moveTo>
                        <a:pt x="99" y="1"/>
                      </a:moveTo>
                      <a:lnTo>
                        <a:pt x="72" y="37"/>
                      </a:lnTo>
                      <a:lnTo>
                        <a:pt x="18" y="412"/>
                      </a:lnTo>
                      <a:lnTo>
                        <a:pt x="0" y="1188"/>
                      </a:lnTo>
                      <a:lnTo>
                        <a:pt x="63" y="1992"/>
                      </a:lnTo>
                      <a:lnTo>
                        <a:pt x="197" y="2796"/>
                      </a:lnTo>
                      <a:lnTo>
                        <a:pt x="500" y="4001"/>
                      </a:lnTo>
                      <a:lnTo>
                        <a:pt x="1036" y="5537"/>
                      </a:lnTo>
                      <a:lnTo>
                        <a:pt x="1322" y="6234"/>
                      </a:lnTo>
                      <a:lnTo>
                        <a:pt x="1626" y="6966"/>
                      </a:lnTo>
                      <a:lnTo>
                        <a:pt x="2358" y="8368"/>
                      </a:lnTo>
                      <a:lnTo>
                        <a:pt x="2769" y="9038"/>
                      </a:lnTo>
                      <a:lnTo>
                        <a:pt x="2983" y="9368"/>
                      </a:lnTo>
                      <a:lnTo>
                        <a:pt x="3447" y="10056"/>
                      </a:lnTo>
                      <a:lnTo>
                        <a:pt x="3965" y="10717"/>
                      </a:lnTo>
                      <a:lnTo>
                        <a:pt x="4412" y="11136"/>
                      </a:lnTo>
                      <a:lnTo>
                        <a:pt x="4733" y="11386"/>
                      </a:lnTo>
                      <a:lnTo>
                        <a:pt x="4903" y="11485"/>
                      </a:lnTo>
                      <a:lnTo>
                        <a:pt x="4965" y="11511"/>
                      </a:lnTo>
                      <a:lnTo>
                        <a:pt x="5055" y="11467"/>
                      </a:lnTo>
                      <a:lnTo>
                        <a:pt x="5072" y="11404"/>
                      </a:lnTo>
                      <a:lnTo>
                        <a:pt x="5064" y="11360"/>
                      </a:lnTo>
                      <a:lnTo>
                        <a:pt x="4903" y="11029"/>
                      </a:lnTo>
                      <a:lnTo>
                        <a:pt x="4501" y="10404"/>
                      </a:lnTo>
                      <a:lnTo>
                        <a:pt x="3813" y="9511"/>
                      </a:lnTo>
                      <a:lnTo>
                        <a:pt x="3385" y="8904"/>
                      </a:lnTo>
                      <a:lnTo>
                        <a:pt x="2938" y="8216"/>
                      </a:lnTo>
                      <a:lnTo>
                        <a:pt x="2152" y="6779"/>
                      </a:lnTo>
                      <a:lnTo>
                        <a:pt x="1813" y="6037"/>
                      </a:lnTo>
                      <a:lnTo>
                        <a:pt x="1483" y="5278"/>
                      </a:lnTo>
                      <a:lnTo>
                        <a:pt x="947" y="3716"/>
                      </a:lnTo>
                      <a:lnTo>
                        <a:pt x="741" y="2921"/>
                      </a:lnTo>
                      <a:lnTo>
                        <a:pt x="581" y="2198"/>
                      </a:lnTo>
                      <a:lnTo>
                        <a:pt x="393" y="1108"/>
                      </a:lnTo>
                      <a:lnTo>
                        <a:pt x="232" y="385"/>
                      </a:lnTo>
                      <a:lnTo>
                        <a:pt x="125" y="28"/>
                      </a:lnTo>
                      <a:lnTo>
                        <a:pt x="99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3" name="Google Shape;763;p17"/>
                <p:cNvSpPr/>
                <p:nvPr/>
              </p:nvSpPr>
              <p:spPr>
                <a:xfrm>
                  <a:off x="7710873" y="4001522"/>
                  <a:ext cx="302756" cy="426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5" h="13485" extrusionOk="0">
                      <a:moveTo>
                        <a:pt x="9368" y="1"/>
                      </a:moveTo>
                      <a:lnTo>
                        <a:pt x="9234" y="54"/>
                      </a:lnTo>
                      <a:lnTo>
                        <a:pt x="9189" y="126"/>
                      </a:lnTo>
                      <a:lnTo>
                        <a:pt x="8734" y="1072"/>
                      </a:lnTo>
                      <a:lnTo>
                        <a:pt x="7805" y="2939"/>
                      </a:lnTo>
                      <a:lnTo>
                        <a:pt x="6814" y="4778"/>
                      </a:lnTo>
                      <a:lnTo>
                        <a:pt x="5724" y="6564"/>
                      </a:lnTo>
                      <a:lnTo>
                        <a:pt x="5126" y="7422"/>
                      </a:lnTo>
                      <a:lnTo>
                        <a:pt x="4537" y="8234"/>
                      </a:lnTo>
                      <a:lnTo>
                        <a:pt x="3278" y="9779"/>
                      </a:lnTo>
                      <a:lnTo>
                        <a:pt x="2617" y="10529"/>
                      </a:lnTo>
                      <a:lnTo>
                        <a:pt x="1867" y="11342"/>
                      </a:lnTo>
                      <a:lnTo>
                        <a:pt x="1081" y="12128"/>
                      </a:lnTo>
                      <a:lnTo>
                        <a:pt x="777" y="12404"/>
                      </a:lnTo>
                      <a:lnTo>
                        <a:pt x="331" y="12833"/>
                      </a:lnTo>
                      <a:lnTo>
                        <a:pt x="90" y="13155"/>
                      </a:lnTo>
                      <a:lnTo>
                        <a:pt x="9" y="13342"/>
                      </a:lnTo>
                      <a:lnTo>
                        <a:pt x="0" y="13396"/>
                      </a:lnTo>
                      <a:lnTo>
                        <a:pt x="63" y="13485"/>
                      </a:lnTo>
                      <a:lnTo>
                        <a:pt x="116" y="13485"/>
                      </a:lnTo>
                      <a:lnTo>
                        <a:pt x="313" y="13431"/>
                      </a:lnTo>
                      <a:lnTo>
                        <a:pt x="688" y="13253"/>
                      </a:lnTo>
                      <a:lnTo>
                        <a:pt x="1242" y="12878"/>
                      </a:lnTo>
                      <a:lnTo>
                        <a:pt x="2269" y="11878"/>
                      </a:lnTo>
                      <a:lnTo>
                        <a:pt x="2840" y="11270"/>
                      </a:lnTo>
                      <a:lnTo>
                        <a:pt x="3224" y="10869"/>
                      </a:lnTo>
                      <a:lnTo>
                        <a:pt x="3974" y="10047"/>
                      </a:lnTo>
                      <a:lnTo>
                        <a:pt x="5046" y="8761"/>
                      </a:lnTo>
                      <a:lnTo>
                        <a:pt x="5707" y="7859"/>
                      </a:lnTo>
                      <a:lnTo>
                        <a:pt x="6323" y="6984"/>
                      </a:lnTo>
                      <a:lnTo>
                        <a:pt x="7189" y="5636"/>
                      </a:lnTo>
                      <a:lnTo>
                        <a:pt x="7725" y="4707"/>
                      </a:lnTo>
                      <a:lnTo>
                        <a:pt x="8216" y="3760"/>
                      </a:lnTo>
                      <a:lnTo>
                        <a:pt x="8662" y="2796"/>
                      </a:lnTo>
                      <a:lnTo>
                        <a:pt x="9064" y="1805"/>
                      </a:lnTo>
                      <a:lnTo>
                        <a:pt x="9404" y="787"/>
                      </a:lnTo>
                      <a:lnTo>
                        <a:pt x="9555" y="278"/>
                      </a:lnTo>
                      <a:lnTo>
                        <a:pt x="9564" y="188"/>
                      </a:lnTo>
                      <a:lnTo>
                        <a:pt x="9502" y="54"/>
                      </a:lnTo>
                      <a:lnTo>
                        <a:pt x="9368" y="1"/>
                      </a:lnTo>
                      <a:close/>
                    </a:path>
                  </a:pathLst>
                </a:custGeom>
                <a:solidFill>
                  <a:srgbClr val="EB5F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64" name="Google Shape;764;p17"/>
            <p:cNvGrpSpPr/>
            <p:nvPr/>
          </p:nvGrpSpPr>
          <p:grpSpPr>
            <a:xfrm>
              <a:off x="7731986" y="3670387"/>
              <a:ext cx="1216421" cy="2107722"/>
              <a:chOff x="7758346" y="3365641"/>
              <a:chExt cx="1146485" cy="1986543"/>
            </a:xfrm>
          </p:grpSpPr>
          <p:sp>
            <p:nvSpPr>
              <p:cNvPr id="765" name="Google Shape;765;p17"/>
              <p:cNvSpPr/>
              <p:nvPr/>
            </p:nvSpPr>
            <p:spPr>
              <a:xfrm>
                <a:off x="7758346" y="3365641"/>
                <a:ext cx="1146485" cy="1986543"/>
              </a:xfrm>
              <a:custGeom>
                <a:avLst/>
                <a:gdLst/>
                <a:ahLst/>
                <a:cxnLst/>
                <a:rect l="l" t="t" r="r" b="b"/>
                <a:pathLst>
                  <a:path w="36221" h="62761" extrusionOk="0">
                    <a:moveTo>
                      <a:pt x="31372" y="0"/>
                    </a:moveTo>
                    <a:lnTo>
                      <a:pt x="30639" y="54"/>
                    </a:lnTo>
                    <a:lnTo>
                      <a:pt x="29898" y="242"/>
                    </a:lnTo>
                    <a:lnTo>
                      <a:pt x="29175" y="554"/>
                    </a:lnTo>
                    <a:lnTo>
                      <a:pt x="28460" y="956"/>
                    </a:lnTo>
                    <a:lnTo>
                      <a:pt x="28121" y="1188"/>
                    </a:lnTo>
                    <a:lnTo>
                      <a:pt x="27353" y="1751"/>
                    </a:lnTo>
                    <a:lnTo>
                      <a:pt x="25835" y="2894"/>
                    </a:lnTo>
                    <a:lnTo>
                      <a:pt x="24353" y="4099"/>
                    </a:lnTo>
                    <a:lnTo>
                      <a:pt x="22906" y="5341"/>
                    </a:lnTo>
                    <a:lnTo>
                      <a:pt x="21495" y="6626"/>
                    </a:lnTo>
                    <a:lnTo>
                      <a:pt x="20120" y="7948"/>
                    </a:lnTo>
                    <a:lnTo>
                      <a:pt x="18789" y="9323"/>
                    </a:lnTo>
                    <a:lnTo>
                      <a:pt x="17494" y="10725"/>
                    </a:lnTo>
                    <a:lnTo>
                      <a:pt x="16235" y="12163"/>
                    </a:lnTo>
                    <a:lnTo>
                      <a:pt x="15021" y="13645"/>
                    </a:lnTo>
                    <a:lnTo>
                      <a:pt x="13851" y="15155"/>
                    </a:lnTo>
                    <a:lnTo>
                      <a:pt x="12717" y="16690"/>
                    </a:lnTo>
                    <a:lnTo>
                      <a:pt x="11627" y="18262"/>
                    </a:lnTo>
                    <a:lnTo>
                      <a:pt x="10583" y="19852"/>
                    </a:lnTo>
                    <a:lnTo>
                      <a:pt x="9582" y="21477"/>
                    </a:lnTo>
                    <a:lnTo>
                      <a:pt x="8627" y="23120"/>
                    </a:lnTo>
                    <a:lnTo>
                      <a:pt x="8163" y="23951"/>
                    </a:lnTo>
                    <a:lnTo>
                      <a:pt x="7707" y="24799"/>
                    </a:lnTo>
                    <a:lnTo>
                      <a:pt x="6832" y="26513"/>
                    </a:lnTo>
                    <a:lnTo>
                      <a:pt x="6001" y="28264"/>
                    </a:lnTo>
                    <a:lnTo>
                      <a:pt x="5216" y="30023"/>
                    </a:lnTo>
                    <a:lnTo>
                      <a:pt x="4483" y="31809"/>
                    </a:lnTo>
                    <a:lnTo>
                      <a:pt x="3805" y="33622"/>
                    </a:lnTo>
                    <a:lnTo>
                      <a:pt x="3180" y="35443"/>
                    </a:lnTo>
                    <a:lnTo>
                      <a:pt x="2608" y="37283"/>
                    </a:lnTo>
                    <a:lnTo>
                      <a:pt x="2340" y="38212"/>
                    </a:lnTo>
                    <a:lnTo>
                      <a:pt x="1813" y="40060"/>
                    </a:lnTo>
                    <a:lnTo>
                      <a:pt x="1054" y="42918"/>
                    </a:lnTo>
                    <a:lnTo>
                      <a:pt x="617" y="44856"/>
                    </a:lnTo>
                    <a:lnTo>
                      <a:pt x="268" y="46820"/>
                    </a:lnTo>
                    <a:lnTo>
                      <a:pt x="54" y="48785"/>
                    </a:lnTo>
                    <a:lnTo>
                      <a:pt x="1" y="50267"/>
                    </a:lnTo>
                    <a:lnTo>
                      <a:pt x="27" y="51249"/>
                    </a:lnTo>
                    <a:lnTo>
                      <a:pt x="99" y="52223"/>
                    </a:lnTo>
                    <a:lnTo>
                      <a:pt x="233" y="53205"/>
                    </a:lnTo>
                    <a:lnTo>
                      <a:pt x="322" y="53687"/>
                    </a:lnTo>
                    <a:lnTo>
                      <a:pt x="411" y="54116"/>
                    </a:lnTo>
                    <a:lnTo>
                      <a:pt x="661" y="54991"/>
                    </a:lnTo>
                    <a:lnTo>
                      <a:pt x="983" y="55893"/>
                    </a:lnTo>
                    <a:lnTo>
                      <a:pt x="1376" y="56786"/>
                    </a:lnTo>
                    <a:lnTo>
                      <a:pt x="1840" y="57679"/>
                    </a:lnTo>
                    <a:lnTo>
                      <a:pt x="2367" y="58545"/>
                    </a:lnTo>
                    <a:lnTo>
                      <a:pt x="2956" y="59367"/>
                    </a:lnTo>
                    <a:lnTo>
                      <a:pt x="3608" y="60135"/>
                    </a:lnTo>
                    <a:lnTo>
                      <a:pt x="4305" y="60831"/>
                    </a:lnTo>
                    <a:lnTo>
                      <a:pt x="5055" y="61447"/>
                    </a:lnTo>
                    <a:lnTo>
                      <a:pt x="5859" y="61956"/>
                    </a:lnTo>
                    <a:lnTo>
                      <a:pt x="6698" y="62358"/>
                    </a:lnTo>
                    <a:lnTo>
                      <a:pt x="7582" y="62626"/>
                    </a:lnTo>
                    <a:lnTo>
                      <a:pt x="8502" y="62760"/>
                    </a:lnTo>
                    <a:lnTo>
                      <a:pt x="9207" y="62742"/>
                    </a:lnTo>
                    <a:lnTo>
                      <a:pt x="9690" y="62689"/>
                    </a:lnTo>
                    <a:lnTo>
                      <a:pt x="10181" y="62581"/>
                    </a:lnTo>
                    <a:lnTo>
                      <a:pt x="10681" y="62439"/>
                    </a:lnTo>
                    <a:lnTo>
                      <a:pt x="10931" y="62340"/>
                    </a:lnTo>
                    <a:lnTo>
                      <a:pt x="11386" y="62162"/>
                    </a:lnTo>
                    <a:lnTo>
                      <a:pt x="12279" y="61751"/>
                    </a:lnTo>
                    <a:lnTo>
                      <a:pt x="13154" y="61304"/>
                    </a:lnTo>
                    <a:lnTo>
                      <a:pt x="14003" y="60804"/>
                    </a:lnTo>
                    <a:lnTo>
                      <a:pt x="14842" y="60260"/>
                    </a:lnTo>
                    <a:lnTo>
                      <a:pt x="15655" y="59679"/>
                    </a:lnTo>
                    <a:lnTo>
                      <a:pt x="16851" y="58733"/>
                    </a:lnTo>
                    <a:lnTo>
                      <a:pt x="17610" y="58054"/>
                    </a:lnTo>
                    <a:lnTo>
                      <a:pt x="18173" y="57527"/>
                    </a:lnTo>
                    <a:lnTo>
                      <a:pt x="19262" y="56429"/>
                    </a:lnTo>
                    <a:lnTo>
                      <a:pt x="20307" y="55268"/>
                    </a:lnTo>
                    <a:lnTo>
                      <a:pt x="21316" y="54053"/>
                    </a:lnTo>
                    <a:lnTo>
                      <a:pt x="22281" y="52785"/>
                    </a:lnTo>
                    <a:lnTo>
                      <a:pt x="23210" y="51490"/>
                    </a:lnTo>
                    <a:lnTo>
                      <a:pt x="24103" y="50151"/>
                    </a:lnTo>
                    <a:lnTo>
                      <a:pt x="24960" y="48785"/>
                    </a:lnTo>
                    <a:lnTo>
                      <a:pt x="26165" y="46713"/>
                    </a:lnTo>
                    <a:lnTo>
                      <a:pt x="27648" y="43936"/>
                    </a:lnTo>
                    <a:lnTo>
                      <a:pt x="28987" y="41176"/>
                    </a:lnTo>
                    <a:lnTo>
                      <a:pt x="30184" y="38515"/>
                    </a:lnTo>
                    <a:lnTo>
                      <a:pt x="30729" y="37247"/>
                    </a:lnTo>
                    <a:lnTo>
                      <a:pt x="31452" y="35488"/>
                    </a:lnTo>
                    <a:lnTo>
                      <a:pt x="32461" y="32818"/>
                    </a:lnTo>
                    <a:lnTo>
                      <a:pt x="33086" y="31014"/>
                    </a:lnTo>
                    <a:lnTo>
                      <a:pt x="33667" y="29192"/>
                    </a:lnTo>
                    <a:lnTo>
                      <a:pt x="34193" y="27371"/>
                    </a:lnTo>
                    <a:lnTo>
                      <a:pt x="34676" y="25522"/>
                    </a:lnTo>
                    <a:lnTo>
                      <a:pt x="35104" y="23665"/>
                    </a:lnTo>
                    <a:lnTo>
                      <a:pt x="35292" y="22736"/>
                    </a:lnTo>
                    <a:lnTo>
                      <a:pt x="35461" y="21825"/>
                    </a:lnTo>
                    <a:lnTo>
                      <a:pt x="35756" y="20004"/>
                    </a:lnTo>
                    <a:lnTo>
                      <a:pt x="35979" y="18164"/>
                    </a:lnTo>
                    <a:lnTo>
                      <a:pt x="36140" y="16315"/>
                    </a:lnTo>
                    <a:lnTo>
                      <a:pt x="36220" y="14476"/>
                    </a:lnTo>
                    <a:lnTo>
                      <a:pt x="36212" y="12627"/>
                    </a:lnTo>
                    <a:lnTo>
                      <a:pt x="36122" y="10779"/>
                    </a:lnTo>
                    <a:lnTo>
                      <a:pt x="35944" y="8939"/>
                    </a:lnTo>
                    <a:lnTo>
                      <a:pt x="35810" y="8020"/>
                    </a:lnTo>
                    <a:lnTo>
                      <a:pt x="35685" y="7189"/>
                    </a:lnTo>
                    <a:lnTo>
                      <a:pt x="35381" y="5403"/>
                    </a:lnTo>
                    <a:lnTo>
                      <a:pt x="35051" y="4064"/>
                    </a:lnTo>
                    <a:lnTo>
                      <a:pt x="34765" y="3197"/>
                    </a:lnTo>
                    <a:lnTo>
                      <a:pt x="34408" y="2376"/>
                    </a:lnTo>
                    <a:lnTo>
                      <a:pt x="33970" y="1626"/>
                    </a:lnTo>
                    <a:lnTo>
                      <a:pt x="33720" y="1286"/>
                    </a:lnTo>
                    <a:lnTo>
                      <a:pt x="33568" y="1099"/>
                    </a:lnTo>
                    <a:lnTo>
                      <a:pt x="33265" y="786"/>
                    </a:lnTo>
                    <a:lnTo>
                      <a:pt x="32943" y="536"/>
                    </a:lnTo>
                    <a:lnTo>
                      <a:pt x="32613" y="331"/>
                    </a:lnTo>
                    <a:lnTo>
                      <a:pt x="32265" y="179"/>
                    </a:lnTo>
                    <a:lnTo>
                      <a:pt x="31916" y="81"/>
                    </a:lnTo>
                    <a:lnTo>
                      <a:pt x="3137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66" name="Google Shape;766;p17"/>
              <p:cNvGrpSpPr/>
              <p:nvPr/>
            </p:nvGrpSpPr>
            <p:grpSpPr>
              <a:xfrm>
                <a:off x="7916334" y="3709312"/>
                <a:ext cx="852813" cy="1576674"/>
                <a:chOff x="7916334" y="3709312"/>
                <a:chExt cx="852813" cy="1576674"/>
              </a:xfrm>
            </p:grpSpPr>
            <p:sp>
              <p:nvSpPr>
                <p:cNvPr id="767" name="Google Shape;767;p17"/>
                <p:cNvSpPr/>
                <p:nvPr/>
              </p:nvSpPr>
              <p:spPr>
                <a:xfrm>
                  <a:off x="7916334" y="3709312"/>
                  <a:ext cx="852813" cy="1576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43" h="49812" extrusionOk="0">
                      <a:moveTo>
                        <a:pt x="23290" y="0"/>
                      </a:moveTo>
                      <a:lnTo>
                        <a:pt x="23156" y="18"/>
                      </a:lnTo>
                      <a:lnTo>
                        <a:pt x="23102" y="72"/>
                      </a:lnTo>
                      <a:lnTo>
                        <a:pt x="22352" y="1134"/>
                      </a:lnTo>
                      <a:lnTo>
                        <a:pt x="20959" y="3331"/>
                      </a:lnTo>
                      <a:lnTo>
                        <a:pt x="19664" y="5581"/>
                      </a:lnTo>
                      <a:lnTo>
                        <a:pt x="18423" y="7868"/>
                      </a:lnTo>
                      <a:lnTo>
                        <a:pt x="17825" y="9011"/>
                      </a:lnTo>
                      <a:lnTo>
                        <a:pt x="17637" y="9377"/>
                      </a:lnTo>
                      <a:lnTo>
                        <a:pt x="17450" y="9734"/>
                      </a:lnTo>
                      <a:lnTo>
                        <a:pt x="17325" y="9350"/>
                      </a:lnTo>
                      <a:lnTo>
                        <a:pt x="17191" y="8975"/>
                      </a:lnTo>
                      <a:lnTo>
                        <a:pt x="17003" y="8359"/>
                      </a:lnTo>
                      <a:lnTo>
                        <a:pt x="16682" y="7108"/>
                      </a:lnTo>
                      <a:lnTo>
                        <a:pt x="16548" y="6474"/>
                      </a:lnTo>
                      <a:lnTo>
                        <a:pt x="16440" y="5903"/>
                      </a:lnTo>
                      <a:lnTo>
                        <a:pt x="16253" y="4742"/>
                      </a:lnTo>
                      <a:lnTo>
                        <a:pt x="16182" y="4162"/>
                      </a:lnTo>
                      <a:lnTo>
                        <a:pt x="16128" y="3617"/>
                      </a:lnTo>
                      <a:lnTo>
                        <a:pt x="16065" y="2804"/>
                      </a:lnTo>
                      <a:lnTo>
                        <a:pt x="15976" y="2268"/>
                      </a:lnTo>
                      <a:lnTo>
                        <a:pt x="15896" y="2001"/>
                      </a:lnTo>
                      <a:lnTo>
                        <a:pt x="15878" y="1983"/>
                      </a:lnTo>
                      <a:lnTo>
                        <a:pt x="15851" y="2001"/>
                      </a:lnTo>
                      <a:lnTo>
                        <a:pt x="15780" y="2268"/>
                      </a:lnTo>
                      <a:lnTo>
                        <a:pt x="15681" y="2840"/>
                      </a:lnTo>
                      <a:lnTo>
                        <a:pt x="15655" y="3429"/>
                      </a:lnTo>
                      <a:lnTo>
                        <a:pt x="15664" y="4037"/>
                      </a:lnTo>
                      <a:lnTo>
                        <a:pt x="15753" y="4956"/>
                      </a:lnTo>
                      <a:lnTo>
                        <a:pt x="15949" y="6144"/>
                      </a:lnTo>
                      <a:lnTo>
                        <a:pt x="16048" y="6698"/>
                      </a:lnTo>
                      <a:lnTo>
                        <a:pt x="16155" y="7251"/>
                      </a:lnTo>
                      <a:lnTo>
                        <a:pt x="16423" y="8350"/>
                      </a:lnTo>
                      <a:lnTo>
                        <a:pt x="16565" y="8894"/>
                      </a:lnTo>
                      <a:lnTo>
                        <a:pt x="16673" y="9278"/>
                      </a:lnTo>
                      <a:lnTo>
                        <a:pt x="16932" y="10055"/>
                      </a:lnTo>
                      <a:lnTo>
                        <a:pt x="17110" y="10413"/>
                      </a:lnTo>
                      <a:lnTo>
                        <a:pt x="16110" y="12395"/>
                      </a:lnTo>
                      <a:lnTo>
                        <a:pt x="14190" y="16396"/>
                      </a:lnTo>
                      <a:lnTo>
                        <a:pt x="13270" y="18414"/>
                      </a:lnTo>
                      <a:lnTo>
                        <a:pt x="12208" y="20825"/>
                      </a:lnTo>
                      <a:lnTo>
                        <a:pt x="10189" y="25683"/>
                      </a:lnTo>
                      <a:lnTo>
                        <a:pt x="8305" y="30603"/>
                      </a:lnTo>
                      <a:lnTo>
                        <a:pt x="6555" y="35568"/>
                      </a:lnTo>
                      <a:lnTo>
                        <a:pt x="5742" y="38069"/>
                      </a:lnTo>
                      <a:lnTo>
                        <a:pt x="5028" y="40319"/>
                      </a:lnTo>
                      <a:lnTo>
                        <a:pt x="4358" y="42569"/>
                      </a:lnTo>
                      <a:lnTo>
                        <a:pt x="3903" y="41971"/>
                      </a:lnTo>
                      <a:lnTo>
                        <a:pt x="3037" y="40748"/>
                      </a:lnTo>
                      <a:lnTo>
                        <a:pt x="2269" y="39471"/>
                      </a:lnTo>
                      <a:lnTo>
                        <a:pt x="1777" y="38461"/>
                      </a:lnTo>
                      <a:lnTo>
                        <a:pt x="1483" y="37756"/>
                      </a:lnTo>
                      <a:lnTo>
                        <a:pt x="1358" y="37399"/>
                      </a:lnTo>
                      <a:lnTo>
                        <a:pt x="1224" y="36970"/>
                      </a:lnTo>
                      <a:lnTo>
                        <a:pt x="983" y="36095"/>
                      </a:lnTo>
                      <a:lnTo>
                        <a:pt x="804" y="35220"/>
                      </a:lnTo>
                      <a:lnTo>
                        <a:pt x="670" y="34327"/>
                      </a:lnTo>
                      <a:lnTo>
                        <a:pt x="625" y="33880"/>
                      </a:lnTo>
                      <a:lnTo>
                        <a:pt x="599" y="33452"/>
                      </a:lnTo>
                      <a:lnTo>
                        <a:pt x="590" y="32603"/>
                      </a:lnTo>
                      <a:lnTo>
                        <a:pt x="643" y="31326"/>
                      </a:lnTo>
                      <a:lnTo>
                        <a:pt x="634" y="30469"/>
                      </a:lnTo>
                      <a:lnTo>
                        <a:pt x="617" y="30416"/>
                      </a:lnTo>
                      <a:lnTo>
                        <a:pt x="500" y="30398"/>
                      </a:lnTo>
                      <a:lnTo>
                        <a:pt x="465" y="30451"/>
                      </a:lnTo>
                      <a:lnTo>
                        <a:pt x="331" y="30862"/>
                      </a:lnTo>
                      <a:lnTo>
                        <a:pt x="134" y="31728"/>
                      </a:lnTo>
                      <a:lnTo>
                        <a:pt x="27" y="32621"/>
                      </a:lnTo>
                      <a:lnTo>
                        <a:pt x="0" y="33532"/>
                      </a:lnTo>
                      <a:lnTo>
                        <a:pt x="45" y="34452"/>
                      </a:lnTo>
                      <a:lnTo>
                        <a:pt x="152" y="35363"/>
                      </a:lnTo>
                      <a:lnTo>
                        <a:pt x="322" y="36256"/>
                      </a:lnTo>
                      <a:lnTo>
                        <a:pt x="536" y="37113"/>
                      </a:lnTo>
                      <a:lnTo>
                        <a:pt x="661" y="37524"/>
                      </a:lnTo>
                      <a:lnTo>
                        <a:pt x="795" y="37917"/>
                      </a:lnTo>
                      <a:lnTo>
                        <a:pt x="1081" y="38703"/>
                      </a:lnTo>
                      <a:lnTo>
                        <a:pt x="1420" y="39480"/>
                      </a:lnTo>
                      <a:lnTo>
                        <a:pt x="1813" y="40239"/>
                      </a:lnTo>
                      <a:lnTo>
                        <a:pt x="2242" y="40971"/>
                      </a:lnTo>
                      <a:lnTo>
                        <a:pt x="2733" y="41676"/>
                      </a:lnTo>
                      <a:lnTo>
                        <a:pt x="3269" y="42328"/>
                      </a:lnTo>
                      <a:lnTo>
                        <a:pt x="3849" y="42926"/>
                      </a:lnTo>
                      <a:lnTo>
                        <a:pt x="4171" y="43203"/>
                      </a:lnTo>
                      <a:lnTo>
                        <a:pt x="3742" y="44695"/>
                      </a:lnTo>
                      <a:lnTo>
                        <a:pt x="2920" y="47695"/>
                      </a:lnTo>
                      <a:lnTo>
                        <a:pt x="2537" y="49204"/>
                      </a:lnTo>
                      <a:lnTo>
                        <a:pt x="2501" y="49294"/>
                      </a:lnTo>
                      <a:lnTo>
                        <a:pt x="2501" y="49472"/>
                      </a:lnTo>
                      <a:lnTo>
                        <a:pt x="2581" y="49615"/>
                      </a:lnTo>
                      <a:lnTo>
                        <a:pt x="2715" y="49731"/>
                      </a:lnTo>
                      <a:lnTo>
                        <a:pt x="2885" y="49794"/>
                      </a:lnTo>
                      <a:lnTo>
                        <a:pt x="3054" y="49811"/>
                      </a:lnTo>
                      <a:lnTo>
                        <a:pt x="3215" y="49758"/>
                      </a:lnTo>
                      <a:lnTo>
                        <a:pt x="3331" y="49633"/>
                      </a:lnTo>
                      <a:lnTo>
                        <a:pt x="3367" y="49535"/>
                      </a:lnTo>
                      <a:lnTo>
                        <a:pt x="3903" y="47543"/>
                      </a:lnTo>
                      <a:lnTo>
                        <a:pt x="5046" y="43569"/>
                      </a:lnTo>
                      <a:lnTo>
                        <a:pt x="6269" y="39640"/>
                      </a:lnTo>
                      <a:lnTo>
                        <a:pt x="7573" y="35729"/>
                      </a:lnTo>
                      <a:lnTo>
                        <a:pt x="8948" y="31853"/>
                      </a:lnTo>
                      <a:lnTo>
                        <a:pt x="10404" y="28005"/>
                      </a:lnTo>
                      <a:lnTo>
                        <a:pt x="11940" y="24183"/>
                      </a:lnTo>
                      <a:lnTo>
                        <a:pt x="13547" y="20396"/>
                      </a:lnTo>
                      <a:lnTo>
                        <a:pt x="14387" y="18512"/>
                      </a:lnTo>
                      <a:lnTo>
                        <a:pt x="14431" y="18566"/>
                      </a:lnTo>
                      <a:lnTo>
                        <a:pt x="14556" y="18610"/>
                      </a:lnTo>
                      <a:lnTo>
                        <a:pt x="14619" y="18601"/>
                      </a:lnTo>
                      <a:lnTo>
                        <a:pt x="15056" y="18467"/>
                      </a:lnTo>
                      <a:lnTo>
                        <a:pt x="15914" y="18146"/>
                      </a:lnTo>
                      <a:lnTo>
                        <a:pt x="17173" y="17601"/>
                      </a:lnTo>
                      <a:lnTo>
                        <a:pt x="18816" y="16744"/>
                      </a:lnTo>
                      <a:lnTo>
                        <a:pt x="20396" y="15806"/>
                      </a:lnTo>
                      <a:lnTo>
                        <a:pt x="21164" y="15324"/>
                      </a:lnTo>
                      <a:lnTo>
                        <a:pt x="21923" y="14851"/>
                      </a:lnTo>
                      <a:lnTo>
                        <a:pt x="23459" y="13833"/>
                      </a:lnTo>
                      <a:lnTo>
                        <a:pt x="24585" y="12993"/>
                      </a:lnTo>
                      <a:lnTo>
                        <a:pt x="25299" y="12404"/>
                      </a:lnTo>
                      <a:lnTo>
                        <a:pt x="25978" y="11788"/>
                      </a:lnTo>
                      <a:lnTo>
                        <a:pt x="26603" y="11127"/>
                      </a:lnTo>
                      <a:lnTo>
                        <a:pt x="26889" y="10788"/>
                      </a:lnTo>
                      <a:lnTo>
                        <a:pt x="26942" y="10698"/>
                      </a:lnTo>
                      <a:lnTo>
                        <a:pt x="26924" y="10538"/>
                      </a:lnTo>
                      <a:lnTo>
                        <a:pt x="26799" y="10421"/>
                      </a:lnTo>
                      <a:lnTo>
                        <a:pt x="26630" y="10404"/>
                      </a:lnTo>
                      <a:lnTo>
                        <a:pt x="26549" y="10439"/>
                      </a:lnTo>
                      <a:lnTo>
                        <a:pt x="26174" y="10698"/>
                      </a:lnTo>
                      <a:lnTo>
                        <a:pt x="25451" y="11243"/>
                      </a:lnTo>
                      <a:lnTo>
                        <a:pt x="24397" y="12100"/>
                      </a:lnTo>
                      <a:lnTo>
                        <a:pt x="23683" y="12663"/>
                      </a:lnTo>
                      <a:lnTo>
                        <a:pt x="22959" y="13208"/>
                      </a:lnTo>
                      <a:lnTo>
                        <a:pt x="21486" y="14252"/>
                      </a:lnTo>
                      <a:lnTo>
                        <a:pt x="20727" y="14753"/>
                      </a:lnTo>
                      <a:lnTo>
                        <a:pt x="20021" y="15199"/>
                      </a:lnTo>
                      <a:lnTo>
                        <a:pt x="18584" y="16029"/>
                      </a:lnTo>
                      <a:lnTo>
                        <a:pt x="16387" y="17199"/>
                      </a:lnTo>
                      <a:lnTo>
                        <a:pt x="14922" y="17994"/>
                      </a:lnTo>
                      <a:lnTo>
                        <a:pt x="14958" y="17905"/>
                      </a:lnTo>
                      <a:lnTo>
                        <a:pt x="15003" y="17815"/>
                      </a:lnTo>
                      <a:lnTo>
                        <a:pt x="15003" y="17789"/>
                      </a:lnTo>
                      <a:lnTo>
                        <a:pt x="14976" y="17780"/>
                      </a:lnTo>
                      <a:lnTo>
                        <a:pt x="14958" y="17789"/>
                      </a:lnTo>
                      <a:lnTo>
                        <a:pt x="14717" y="18012"/>
                      </a:lnTo>
                      <a:lnTo>
                        <a:pt x="14547" y="18164"/>
                      </a:lnTo>
                      <a:lnTo>
                        <a:pt x="14547" y="18164"/>
                      </a:lnTo>
                      <a:lnTo>
                        <a:pt x="15405" y="16280"/>
                      </a:lnTo>
                      <a:lnTo>
                        <a:pt x="17182" y="12538"/>
                      </a:lnTo>
                      <a:lnTo>
                        <a:pt x="18101" y="10680"/>
                      </a:lnTo>
                      <a:lnTo>
                        <a:pt x="19432" y="8082"/>
                      </a:lnTo>
                      <a:lnTo>
                        <a:pt x="21486" y="4197"/>
                      </a:lnTo>
                      <a:lnTo>
                        <a:pt x="22808" y="1590"/>
                      </a:lnTo>
                      <a:lnTo>
                        <a:pt x="23442" y="268"/>
                      </a:lnTo>
                      <a:lnTo>
                        <a:pt x="23459" y="197"/>
                      </a:lnTo>
                      <a:lnTo>
                        <a:pt x="23415" y="72"/>
                      </a:lnTo>
                      <a:lnTo>
                        <a:pt x="23290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" name="Google Shape;768;p17"/>
                <p:cNvSpPr/>
                <p:nvPr/>
              </p:nvSpPr>
              <p:spPr>
                <a:xfrm>
                  <a:off x="8113312" y="4156694"/>
                  <a:ext cx="83119" cy="4200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6" h="13271" extrusionOk="0">
                      <a:moveTo>
                        <a:pt x="697" y="0"/>
                      </a:moveTo>
                      <a:lnTo>
                        <a:pt x="688" y="9"/>
                      </a:lnTo>
                      <a:lnTo>
                        <a:pt x="527" y="384"/>
                      </a:lnTo>
                      <a:lnTo>
                        <a:pt x="277" y="1188"/>
                      </a:lnTo>
                      <a:lnTo>
                        <a:pt x="117" y="2027"/>
                      </a:lnTo>
                      <a:lnTo>
                        <a:pt x="27" y="2903"/>
                      </a:lnTo>
                      <a:lnTo>
                        <a:pt x="1" y="3796"/>
                      </a:lnTo>
                      <a:lnTo>
                        <a:pt x="18" y="4680"/>
                      </a:lnTo>
                      <a:lnTo>
                        <a:pt x="117" y="5974"/>
                      </a:lnTo>
                      <a:lnTo>
                        <a:pt x="206" y="6778"/>
                      </a:lnTo>
                      <a:lnTo>
                        <a:pt x="322" y="7618"/>
                      </a:lnTo>
                      <a:lnTo>
                        <a:pt x="670" y="9279"/>
                      </a:lnTo>
                      <a:lnTo>
                        <a:pt x="911" y="10091"/>
                      </a:lnTo>
                      <a:lnTo>
                        <a:pt x="1036" y="10502"/>
                      </a:lnTo>
                      <a:lnTo>
                        <a:pt x="1313" y="11341"/>
                      </a:lnTo>
                      <a:lnTo>
                        <a:pt x="1670" y="12163"/>
                      </a:lnTo>
                      <a:lnTo>
                        <a:pt x="2010" y="12734"/>
                      </a:lnTo>
                      <a:lnTo>
                        <a:pt x="2269" y="13074"/>
                      </a:lnTo>
                      <a:lnTo>
                        <a:pt x="2421" y="13235"/>
                      </a:lnTo>
                      <a:lnTo>
                        <a:pt x="2483" y="13270"/>
                      </a:lnTo>
                      <a:lnTo>
                        <a:pt x="2590" y="13252"/>
                      </a:lnTo>
                      <a:lnTo>
                        <a:pt x="2626" y="13190"/>
                      </a:lnTo>
                      <a:lnTo>
                        <a:pt x="2617" y="13145"/>
                      </a:lnTo>
                      <a:lnTo>
                        <a:pt x="2546" y="12761"/>
                      </a:lnTo>
                      <a:lnTo>
                        <a:pt x="2305" y="12002"/>
                      </a:lnTo>
                      <a:lnTo>
                        <a:pt x="1858" y="10877"/>
                      </a:lnTo>
                      <a:lnTo>
                        <a:pt x="1581" y="10127"/>
                      </a:lnTo>
                      <a:lnTo>
                        <a:pt x="1322" y="9287"/>
                      </a:lnTo>
                      <a:lnTo>
                        <a:pt x="911" y="7582"/>
                      </a:lnTo>
                      <a:lnTo>
                        <a:pt x="769" y="6716"/>
                      </a:lnTo>
                      <a:lnTo>
                        <a:pt x="652" y="5841"/>
                      </a:lnTo>
                      <a:lnTo>
                        <a:pt x="545" y="4072"/>
                      </a:lnTo>
                      <a:lnTo>
                        <a:pt x="554" y="3188"/>
                      </a:lnTo>
                      <a:lnTo>
                        <a:pt x="599" y="2394"/>
                      </a:lnTo>
                      <a:lnTo>
                        <a:pt x="706" y="1206"/>
                      </a:lnTo>
                      <a:lnTo>
                        <a:pt x="751" y="420"/>
                      </a:lnTo>
                      <a:lnTo>
                        <a:pt x="742" y="18"/>
                      </a:lnTo>
                      <a:lnTo>
                        <a:pt x="733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" name="Google Shape;769;p17"/>
                <p:cNvSpPr/>
                <p:nvPr/>
              </p:nvSpPr>
              <p:spPr>
                <a:xfrm>
                  <a:off x="8186515" y="4453715"/>
                  <a:ext cx="432215" cy="358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5" h="11315" extrusionOk="0">
                      <a:moveTo>
                        <a:pt x="13511" y="1"/>
                      </a:moveTo>
                      <a:lnTo>
                        <a:pt x="13360" y="19"/>
                      </a:lnTo>
                      <a:lnTo>
                        <a:pt x="13288" y="81"/>
                      </a:lnTo>
                      <a:lnTo>
                        <a:pt x="12547" y="929"/>
                      </a:lnTo>
                      <a:lnTo>
                        <a:pt x="11047" y="2599"/>
                      </a:lnTo>
                      <a:lnTo>
                        <a:pt x="9502" y="4216"/>
                      </a:lnTo>
                      <a:lnTo>
                        <a:pt x="7868" y="5752"/>
                      </a:lnTo>
                      <a:lnTo>
                        <a:pt x="7010" y="6475"/>
                      </a:lnTo>
                      <a:lnTo>
                        <a:pt x="6171" y="7136"/>
                      </a:lnTo>
                      <a:lnTo>
                        <a:pt x="4430" y="8386"/>
                      </a:lnTo>
                      <a:lnTo>
                        <a:pt x="3528" y="8966"/>
                      </a:lnTo>
                      <a:lnTo>
                        <a:pt x="2519" y="9591"/>
                      </a:lnTo>
                      <a:lnTo>
                        <a:pt x="1483" y="10181"/>
                      </a:lnTo>
                      <a:lnTo>
                        <a:pt x="1090" y="10377"/>
                      </a:lnTo>
                      <a:lnTo>
                        <a:pt x="509" y="10699"/>
                      </a:lnTo>
                      <a:lnTo>
                        <a:pt x="170" y="10967"/>
                      </a:lnTo>
                      <a:lnTo>
                        <a:pt x="27" y="11127"/>
                      </a:lnTo>
                      <a:lnTo>
                        <a:pt x="0" y="11181"/>
                      </a:lnTo>
                      <a:lnTo>
                        <a:pt x="45" y="11297"/>
                      </a:lnTo>
                      <a:lnTo>
                        <a:pt x="99" y="11315"/>
                      </a:lnTo>
                      <a:lnTo>
                        <a:pt x="313" y="11315"/>
                      </a:lnTo>
                      <a:lnTo>
                        <a:pt x="759" y="11235"/>
                      </a:lnTo>
                      <a:lnTo>
                        <a:pt x="1438" y="11002"/>
                      </a:lnTo>
                      <a:lnTo>
                        <a:pt x="2787" y="10261"/>
                      </a:lnTo>
                      <a:lnTo>
                        <a:pt x="3546" y="9797"/>
                      </a:lnTo>
                      <a:lnTo>
                        <a:pt x="4064" y="9493"/>
                      </a:lnTo>
                      <a:lnTo>
                        <a:pt x="5073" y="8859"/>
                      </a:lnTo>
                      <a:lnTo>
                        <a:pt x="6055" y="8172"/>
                      </a:lnTo>
                      <a:lnTo>
                        <a:pt x="7010" y="7457"/>
                      </a:lnTo>
                      <a:lnTo>
                        <a:pt x="7484" y="7091"/>
                      </a:lnTo>
                      <a:lnTo>
                        <a:pt x="8368" y="6359"/>
                      </a:lnTo>
                      <a:lnTo>
                        <a:pt x="9645" y="5207"/>
                      </a:lnTo>
                      <a:lnTo>
                        <a:pt x="10466" y="4403"/>
                      </a:lnTo>
                      <a:lnTo>
                        <a:pt x="11243" y="3564"/>
                      </a:lnTo>
                      <a:lnTo>
                        <a:pt x="11984" y="2689"/>
                      </a:lnTo>
                      <a:lnTo>
                        <a:pt x="12681" y="1778"/>
                      </a:lnTo>
                      <a:lnTo>
                        <a:pt x="13324" y="831"/>
                      </a:lnTo>
                      <a:lnTo>
                        <a:pt x="13619" y="340"/>
                      </a:lnTo>
                      <a:lnTo>
                        <a:pt x="13654" y="251"/>
                      </a:lnTo>
                      <a:lnTo>
                        <a:pt x="13628" y="99"/>
                      </a:lnTo>
                      <a:lnTo>
                        <a:pt x="13511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770" name="Google Shape;770;p17"/>
          <p:cNvGrpSpPr/>
          <p:nvPr/>
        </p:nvGrpSpPr>
        <p:grpSpPr>
          <a:xfrm rot="-10659362">
            <a:off x="1249365" y="409937"/>
            <a:ext cx="574596" cy="554114"/>
            <a:chOff x="288275" y="222587"/>
            <a:chExt cx="574574" cy="554093"/>
          </a:xfrm>
        </p:grpSpPr>
        <p:sp>
          <p:nvSpPr>
            <p:cNvPr id="771" name="Google Shape;771;p17"/>
            <p:cNvSpPr/>
            <p:nvPr/>
          </p:nvSpPr>
          <p:spPr>
            <a:xfrm rot="-368193">
              <a:off x="313549" y="249160"/>
              <a:ext cx="524027" cy="500946"/>
            </a:xfrm>
            <a:custGeom>
              <a:avLst/>
              <a:gdLst/>
              <a:ahLst/>
              <a:cxnLst/>
              <a:rect l="l" t="t" r="r" b="b"/>
              <a:pathLst>
                <a:path w="60234" h="57581" extrusionOk="0">
                  <a:moveTo>
                    <a:pt x="41597" y="0"/>
                  </a:moveTo>
                  <a:lnTo>
                    <a:pt x="41043" y="1000"/>
                  </a:lnTo>
                  <a:lnTo>
                    <a:pt x="39837" y="3117"/>
                  </a:lnTo>
                  <a:lnTo>
                    <a:pt x="39123" y="4197"/>
                  </a:lnTo>
                  <a:lnTo>
                    <a:pt x="38623" y="4876"/>
                  </a:lnTo>
                  <a:lnTo>
                    <a:pt x="38096" y="5492"/>
                  </a:lnTo>
                  <a:lnTo>
                    <a:pt x="37551" y="6019"/>
                  </a:lnTo>
                  <a:lnTo>
                    <a:pt x="36989" y="6439"/>
                  </a:lnTo>
                  <a:lnTo>
                    <a:pt x="36426" y="6715"/>
                  </a:lnTo>
                  <a:lnTo>
                    <a:pt x="35989" y="6814"/>
                  </a:lnTo>
                  <a:lnTo>
                    <a:pt x="35703" y="6832"/>
                  </a:lnTo>
                  <a:lnTo>
                    <a:pt x="35417" y="6796"/>
                  </a:lnTo>
                  <a:lnTo>
                    <a:pt x="35122" y="6707"/>
                  </a:lnTo>
                  <a:lnTo>
                    <a:pt x="34837" y="6564"/>
                  </a:lnTo>
                  <a:lnTo>
                    <a:pt x="34551" y="6367"/>
                  </a:lnTo>
                  <a:lnTo>
                    <a:pt x="34265" y="6108"/>
                  </a:lnTo>
                  <a:lnTo>
                    <a:pt x="33979" y="5778"/>
                  </a:lnTo>
                  <a:lnTo>
                    <a:pt x="33845" y="5590"/>
                  </a:lnTo>
                  <a:lnTo>
                    <a:pt x="33738" y="5715"/>
                  </a:lnTo>
                  <a:lnTo>
                    <a:pt x="33577" y="6144"/>
                  </a:lnTo>
                  <a:lnTo>
                    <a:pt x="33417" y="7055"/>
                  </a:lnTo>
                  <a:lnTo>
                    <a:pt x="33301" y="8519"/>
                  </a:lnTo>
                  <a:lnTo>
                    <a:pt x="33211" y="9823"/>
                  </a:lnTo>
                  <a:lnTo>
                    <a:pt x="33149" y="10234"/>
                  </a:lnTo>
                  <a:lnTo>
                    <a:pt x="32988" y="10886"/>
                  </a:lnTo>
                  <a:lnTo>
                    <a:pt x="32479" y="12600"/>
                  </a:lnTo>
                  <a:lnTo>
                    <a:pt x="31854" y="14395"/>
                  </a:lnTo>
                  <a:lnTo>
                    <a:pt x="31282" y="15869"/>
                  </a:lnTo>
                  <a:lnTo>
                    <a:pt x="31068" y="16306"/>
                  </a:lnTo>
                  <a:lnTo>
                    <a:pt x="30863" y="16681"/>
                  </a:lnTo>
                  <a:lnTo>
                    <a:pt x="30515" y="17155"/>
                  </a:lnTo>
                  <a:lnTo>
                    <a:pt x="30291" y="17324"/>
                  </a:lnTo>
                  <a:lnTo>
                    <a:pt x="30148" y="17360"/>
                  </a:lnTo>
                  <a:lnTo>
                    <a:pt x="29961" y="17324"/>
                  </a:lnTo>
                  <a:lnTo>
                    <a:pt x="29747" y="17119"/>
                  </a:lnTo>
                  <a:lnTo>
                    <a:pt x="29541" y="16806"/>
                  </a:lnTo>
                  <a:lnTo>
                    <a:pt x="29264" y="16226"/>
                  </a:lnTo>
                  <a:lnTo>
                    <a:pt x="29059" y="15869"/>
                  </a:lnTo>
                  <a:lnTo>
                    <a:pt x="28764" y="15333"/>
                  </a:lnTo>
                  <a:lnTo>
                    <a:pt x="27925" y="13681"/>
                  </a:lnTo>
                  <a:lnTo>
                    <a:pt x="26594" y="10877"/>
                  </a:lnTo>
                  <a:lnTo>
                    <a:pt x="26076" y="9805"/>
                  </a:lnTo>
                  <a:lnTo>
                    <a:pt x="25916" y="9430"/>
                  </a:lnTo>
                  <a:lnTo>
                    <a:pt x="25648" y="8555"/>
                  </a:lnTo>
                  <a:lnTo>
                    <a:pt x="25460" y="7573"/>
                  </a:lnTo>
                  <a:lnTo>
                    <a:pt x="25362" y="6519"/>
                  </a:lnTo>
                  <a:lnTo>
                    <a:pt x="25353" y="5983"/>
                  </a:lnTo>
                  <a:lnTo>
                    <a:pt x="24996" y="6385"/>
                  </a:lnTo>
                  <a:lnTo>
                    <a:pt x="24308" y="7341"/>
                  </a:lnTo>
                  <a:lnTo>
                    <a:pt x="23603" y="8287"/>
                  </a:lnTo>
                  <a:lnTo>
                    <a:pt x="23022" y="8903"/>
                  </a:lnTo>
                  <a:lnTo>
                    <a:pt x="22594" y="9234"/>
                  </a:lnTo>
                  <a:lnTo>
                    <a:pt x="22370" y="9359"/>
                  </a:lnTo>
                  <a:lnTo>
                    <a:pt x="22281" y="9394"/>
                  </a:lnTo>
                  <a:lnTo>
                    <a:pt x="22085" y="9403"/>
                  </a:lnTo>
                  <a:lnTo>
                    <a:pt x="21879" y="9332"/>
                  </a:lnTo>
                  <a:lnTo>
                    <a:pt x="21674" y="9198"/>
                  </a:lnTo>
                  <a:lnTo>
                    <a:pt x="21335" y="8885"/>
                  </a:lnTo>
                  <a:lnTo>
                    <a:pt x="20879" y="8314"/>
                  </a:lnTo>
                  <a:lnTo>
                    <a:pt x="20191" y="7242"/>
                  </a:lnTo>
                  <a:lnTo>
                    <a:pt x="19388" y="5742"/>
                  </a:lnTo>
                  <a:lnTo>
                    <a:pt x="19084" y="5144"/>
                  </a:lnTo>
                  <a:lnTo>
                    <a:pt x="18959" y="5546"/>
                  </a:lnTo>
                  <a:lnTo>
                    <a:pt x="18700" y="6215"/>
                  </a:lnTo>
                  <a:lnTo>
                    <a:pt x="18441" y="6742"/>
                  </a:lnTo>
                  <a:lnTo>
                    <a:pt x="18173" y="7144"/>
                  </a:lnTo>
                  <a:lnTo>
                    <a:pt x="17870" y="7412"/>
                  </a:lnTo>
                  <a:lnTo>
                    <a:pt x="17539" y="7564"/>
                  </a:lnTo>
                  <a:lnTo>
                    <a:pt x="17164" y="7591"/>
                  </a:lnTo>
                  <a:lnTo>
                    <a:pt x="16736" y="7510"/>
                  </a:lnTo>
                  <a:lnTo>
                    <a:pt x="16494" y="7421"/>
                  </a:lnTo>
                  <a:lnTo>
                    <a:pt x="16227" y="7314"/>
                  </a:lnTo>
                  <a:lnTo>
                    <a:pt x="15673" y="7019"/>
                  </a:lnTo>
                  <a:lnTo>
                    <a:pt x="15110" y="6644"/>
                  </a:lnTo>
                  <a:lnTo>
                    <a:pt x="14566" y="6224"/>
                  </a:lnTo>
                  <a:lnTo>
                    <a:pt x="13771" y="5519"/>
                  </a:lnTo>
                  <a:lnTo>
                    <a:pt x="12833" y="4501"/>
                  </a:lnTo>
                  <a:lnTo>
                    <a:pt x="12449" y="4010"/>
                  </a:lnTo>
                  <a:lnTo>
                    <a:pt x="12458" y="4072"/>
                  </a:lnTo>
                  <a:lnTo>
                    <a:pt x="12485" y="4161"/>
                  </a:lnTo>
                  <a:lnTo>
                    <a:pt x="12467" y="4117"/>
                  </a:lnTo>
                  <a:lnTo>
                    <a:pt x="12449" y="4081"/>
                  </a:lnTo>
                  <a:lnTo>
                    <a:pt x="12547" y="4787"/>
                  </a:lnTo>
                  <a:lnTo>
                    <a:pt x="12824" y="6126"/>
                  </a:lnTo>
                  <a:lnTo>
                    <a:pt x="13128" y="7385"/>
                  </a:lnTo>
                  <a:lnTo>
                    <a:pt x="13369" y="8564"/>
                  </a:lnTo>
                  <a:lnTo>
                    <a:pt x="13440" y="9127"/>
                  </a:lnTo>
                  <a:lnTo>
                    <a:pt x="13458" y="9511"/>
                  </a:lnTo>
                  <a:lnTo>
                    <a:pt x="13414" y="9939"/>
                  </a:lnTo>
                  <a:lnTo>
                    <a:pt x="13351" y="10162"/>
                  </a:lnTo>
                  <a:lnTo>
                    <a:pt x="13253" y="10341"/>
                  </a:lnTo>
                  <a:lnTo>
                    <a:pt x="13128" y="10466"/>
                  </a:lnTo>
                  <a:lnTo>
                    <a:pt x="12896" y="10600"/>
                  </a:lnTo>
                  <a:lnTo>
                    <a:pt x="12512" y="10680"/>
                  </a:lnTo>
                  <a:lnTo>
                    <a:pt x="12056" y="10689"/>
                  </a:lnTo>
                  <a:lnTo>
                    <a:pt x="11556" y="10671"/>
                  </a:lnTo>
                  <a:lnTo>
                    <a:pt x="11011" y="10689"/>
                  </a:lnTo>
                  <a:lnTo>
                    <a:pt x="10735" y="10725"/>
                  </a:lnTo>
                  <a:lnTo>
                    <a:pt x="11145" y="11430"/>
                  </a:lnTo>
                  <a:lnTo>
                    <a:pt x="11878" y="12565"/>
                  </a:lnTo>
                  <a:lnTo>
                    <a:pt x="12297" y="13315"/>
                  </a:lnTo>
                  <a:lnTo>
                    <a:pt x="12449" y="13672"/>
                  </a:lnTo>
                  <a:lnTo>
                    <a:pt x="12610" y="14056"/>
                  </a:lnTo>
                  <a:lnTo>
                    <a:pt x="12985" y="14860"/>
                  </a:lnTo>
                  <a:lnTo>
                    <a:pt x="13226" y="15458"/>
                  </a:lnTo>
                  <a:lnTo>
                    <a:pt x="13396" y="16047"/>
                  </a:lnTo>
                  <a:lnTo>
                    <a:pt x="13440" y="16458"/>
                  </a:lnTo>
                  <a:lnTo>
                    <a:pt x="13431" y="16717"/>
                  </a:lnTo>
                  <a:lnTo>
                    <a:pt x="13369" y="16949"/>
                  </a:lnTo>
                  <a:lnTo>
                    <a:pt x="13262" y="17155"/>
                  </a:lnTo>
                  <a:lnTo>
                    <a:pt x="13092" y="17315"/>
                  </a:lnTo>
                  <a:lnTo>
                    <a:pt x="12860" y="17449"/>
                  </a:lnTo>
                  <a:lnTo>
                    <a:pt x="12708" y="17494"/>
                  </a:lnTo>
                  <a:lnTo>
                    <a:pt x="12235" y="17601"/>
                  </a:lnTo>
                  <a:lnTo>
                    <a:pt x="11199" y="17735"/>
                  </a:lnTo>
                  <a:lnTo>
                    <a:pt x="10083" y="17851"/>
                  </a:lnTo>
                  <a:lnTo>
                    <a:pt x="9190" y="18030"/>
                  </a:lnTo>
                  <a:lnTo>
                    <a:pt x="8591" y="18208"/>
                  </a:lnTo>
                  <a:lnTo>
                    <a:pt x="8288" y="18324"/>
                  </a:lnTo>
                  <a:lnTo>
                    <a:pt x="8520" y="18494"/>
                  </a:lnTo>
                  <a:lnTo>
                    <a:pt x="9083" y="18860"/>
                  </a:lnTo>
                  <a:lnTo>
                    <a:pt x="10065" y="19414"/>
                  </a:lnTo>
                  <a:lnTo>
                    <a:pt x="11485" y="20155"/>
                  </a:lnTo>
                  <a:lnTo>
                    <a:pt x="12797" y="20869"/>
                  </a:lnTo>
                  <a:lnTo>
                    <a:pt x="13306" y="21209"/>
                  </a:lnTo>
                  <a:lnTo>
                    <a:pt x="13619" y="21432"/>
                  </a:lnTo>
                  <a:lnTo>
                    <a:pt x="14369" y="22066"/>
                  </a:lnTo>
                  <a:lnTo>
                    <a:pt x="15209" y="22843"/>
                  </a:lnTo>
                  <a:lnTo>
                    <a:pt x="16066" y="23736"/>
                  </a:lnTo>
                  <a:lnTo>
                    <a:pt x="16878" y="24674"/>
                  </a:lnTo>
                  <a:lnTo>
                    <a:pt x="17593" y="25611"/>
                  </a:lnTo>
                  <a:lnTo>
                    <a:pt x="18138" y="26495"/>
                  </a:lnTo>
                  <a:lnTo>
                    <a:pt x="18388" y="27094"/>
                  </a:lnTo>
                  <a:lnTo>
                    <a:pt x="18477" y="27442"/>
                  </a:lnTo>
                  <a:lnTo>
                    <a:pt x="18486" y="27603"/>
                  </a:lnTo>
                  <a:lnTo>
                    <a:pt x="18459" y="27701"/>
                  </a:lnTo>
                  <a:lnTo>
                    <a:pt x="18280" y="27853"/>
                  </a:lnTo>
                  <a:lnTo>
                    <a:pt x="17995" y="27942"/>
                  </a:lnTo>
                  <a:lnTo>
                    <a:pt x="17629" y="27995"/>
                  </a:lnTo>
                  <a:lnTo>
                    <a:pt x="16557" y="28004"/>
                  </a:lnTo>
                  <a:lnTo>
                    <a:pt x="15869" y="27969"/>
                  </a:lnTo>
                  <a:lnTo>
                    <a:pt x="15414" y="27942"/>
                  </a:lnTo>
                  <a:lnTo>
                    <a:pt x="14119" y="27754"/>
                  </a:lnTo>
                  <a:lnTo>
                    <a:pt x="11967" y="27370"/>
                  </a:lnTo>
                  <a:lnTo>
                    <a:pt x="11011" y="27174"/>
                  </a:lnTo>
                  <a:lnTo>
                    <a:pt x="10243" y="26986"/>
                  </a:lnTo>
                  <a:lnTo>
                    <a:pt x="8743" y="26522"/>
                  </a:lnTo>
                  <a:lnTo>
                    <a:pt x="7841" y="26201"/>
                  </a:lnTo>
                  <a:lnTo>
                    <a:pt x="7493" y="26049"/>
                  </a:lnTo>
                  <a:lnTo>
                    <a:pt x="7698" y="26504"/>
                  </a:lnTo>
                  <a:lnTo>
                    <a:pt x="7940" y="27129"/>
                  </a:lnTo>
                  <a:lnTo>
                    <a:pt x="8038" y="27513"/>
                  </a:lnTo>
                  <a:lnTo>
                    <a:pt x="8056" y="27879"/>
                  </a:lnTo>
                  <a:lnTo>
                    <a:pt x="7975" y="28237"/>
                  </a:lnTo>
                  <a:lnTo>
                    <a:pt x="7788" y="28585"/>
                  </a:lnTo>
                  <a:lnTo>
                    <a:pt x="7457" y="28933"/>
                  </a:lnTo>
                  <a:lnTo>
                    <a:pt x="7234" y="29103"/>
                  </a:lnTo>
                  <a:lnTo>
                    <a:pt x="7073" y="29210"/>
                  </a:lnTo>
                  <a:lnTo>
                    <a:pt x="6680" y="29353"/>
                  </a:lnTo>
                  <a:lnTo>
                    <a:pt x="5975" y="29487"/>
                  </a:lnTo>
                  <a:lnTo>
                    <a:pt x="4903" y="29594"/>
                  </a:lnTo>
                  <a:lnTo>
                    <a:pt x="4135" y="29692"/>
                  </a:lnTo>
                  <a:lnTo>
                    <a:pt x="3689" y="29799"/>
                  </a:lnTo>
                  <a:lnTo>
                    <a:pt x="3492" y="29871"/>
                  </a:lnTo>
                  <a:lnTo>
                    <a:pt x="3859" y="30005"/>
                  </a:lnTo>
                  <a:lnTo>
                    <a:pt x="4341" y="30273"/>
                  </a:lnTo>
                  <a:lnTo>
                    <a:pt x="4528" y="30487"/>
                  </a:lnTo>
                  <a:lnTo>
                    <a:pt x="4600" y="30630"/>
                  </a:lnTo>
                  <a:lnTo>
                    <a:pt x="4609" y="30844"/>
                  </a:lnTo>
                  <a:lnTo>
                    <a:pt x="4466" y="31112"/>
                  </a:lnTo>
                  <a:lnTo>
                    <a:pt x="4198" y="31353"/>
                  </a:lnTo>
                  <a:lnTo>
                    <a:pt x="3850" y="31559"/>
                  </a:lnTo>
                  <a:lnTo>
                    <a:pt x="3448" y="31710"/>
                  </a:lnTo>
                  <a:lnTo>
                    <a:pt x="3233" y="31764"/>
                  </a:lnTo>
                  <a:lnTo>
                    <a:pt x="2885" y="31835"/>
                  </a:lnTo>
                  <a:lnTo>
                    <a:pt x="2064" y="31951"/>
                  </a:lnTo>
                  <a:lnTo>
                    <a:pt x="1197" y="31987"/>
                  </a:lnTo>
                  <a:lnTo>
                    <a:pt x="563" y="31943"/>
                  </a:lnTo>
                  <a:lnTo>
                    <a:pt x="179" y="31871"/>
                  </a:lnTo>
                  <a:lnTo>
                    <a:pt x="1" y="31818"/>
                  </a:lnTo>
                  <a:lnTo>
                    <a:pt x="269" y="32210"/>
                  </a:lnTo>
                  <a:lnTo>
                    <a:pt x="930" y="32969"/>
                  </a:lnTo>
                  <a:lnTo>
                    <a:pt x="1662" y="33666"/>
                  </a:lnTo>
                  <a:lnTo>
                    <a:pt x="2439" y="34309"/>
                  </a:lnTo>
                  <a:lnTo>
                    <a:pt x="2823" y="34604"/>
                  </a:lnTo>
                  <a:lnTo>
                    <a:pt x="3216" y="34836"/>
                  </a:lnTo>
                  <a:lnTo>
                    <a:pt x="4037" y="35309"/>
                  </a:lnTo>
                  <a:lnTo>
                    <a:pt x="4350" y="35622"/>
                  </a:lnTo>
                  <a:lnTo>
                    <a:pt x="4475" y="35863"/>
                  </a:lnTo>
                  <a:lnTo>
                    <a:pt x="4502" y="35997"/>
                  </a:lnTo>
                  <a:lnTo>
                    <a:pt x="4519" y="36113"/>
                  </a:lnTo>
                  <a:lnTo>
                    <a:pt x="4484" y="36318"/>
                  </a:lnTo>
                  <a:lnTo>
                    <a:pt x="4376" y="36497"/>
                  </a:lnTo>
                  <a:lnTo>
                    <a:pt x="4198" y="36658"/>
                  </a:lnTo>
                  <a:lnTo>
                    <a:pt x="3805" y="36899"/>
                  </a:lnTo>
                  <a:lnTo>
                    <a:pt x="3010" y="37274"/>
                  </a:lnTo>
                  <a:lnTo>
                    <a:pt x="2483" y="37506"/>
                  </a:lnTo>
                  <a:lnTo>
                    <a:pt x="2635" y="37586"/>
                  </a:lnTo>
                  <a:lnTo>
                    <a:pt x="2974" y="37711"/>
                  </a:lnTo>
                  <a:lnTo>
                    <a:pt x="3519" y="37836"/>
                  </a:lnTo>
                  <a:lnTo>
                    <a:pt x="4725" y="37961"/>
                  </a:lnTo>
                  <a:lnTo>
                    <a:pt x="5921" y="38068"/>
                  </a:lnTo>
                  <a:lnTo>
                    <a:pt x="6457" y="38193"/>
                  </a:lnTo>
                  <a:lnTo>
                    <a:pt x="6770" y="38310"/>
                  </a:lnTo>
                  <a:lnTo>
                    <a:pt x="7055" y="38461"/>
                  </a:lnTo>
                  <a:lnTo>
                    <a:pt x="7297" y="38667"/>
                  </a:lnTo>
                  <a:lnTo>
                    <a:pt x="7484" y="38926"/>
                  </a:lnTo>
                  <a:lnTo>
                    <a:pt x="7609" y="39247"/>
                  </a:lnTo>
                  <a:lnTo>
                    <a:pt x="7654" y="39435"/>
                  </a:lnTo>
                  <a:lnTo>
                    <a:pt x="7672" y="39613"/>
                  </a:lnTo>
                  <a:lnTo>
                    <a:pt x="7627" y="39962"/>
                  </a:lnTo>
                  <a:lnTo>
                    <a:pt x="7493" y="40283"/>
                  </a:lnTo>
                  <a:lnTo>
                    <a:pt x="7323" y="40542"/>
                  </a:lnTo>
                  <a:lnTo>
                    <a:pt x="7234" y="40649"/>
                  </a:lnTo>
                  <a:lnTo>
                    <a:pt x="6546" y="41355"/>
                  </a:lnTo>
                  <a:lnTo>
                    <a:pt x="5403" y="42391"/>
                  </a:lnTo>
                  <a:lnTo>
                    <a:pt x="4609" y="43025"/>
                  </a:lnTo>
                  <a:lnTo>
                    <a:pt x="6332" y="42873"/>
                  </a:lnTo>
                  <a:lnTo>
                    <a:pt x="8770" y="42748"/>
                  </a:lnTo>
                  <a:lnTo>
                    <a:pt x="10324" y="42792"/>
                  </a:lnTo>
                  <a:lnTo>
                    <a:pt x="11092" y="42873"/>
                  </a:lnTo>
                  <a:lnTo>
                    <a:pt x="12056" y="42998"/>
                  </a:lnTo>
                  <a:lnTo>
                    <a:pt x="13494" y="43239"/>
                  </a:lnTo>
                  <a:lnTo>
                    <a:pt x="14423" y="43480"/>
                  </a:lnTo>
                  <a:lnTo>
                    <a:pt x="14887" y="43650"/>
                  </a:lnTo>
                  <a:lnTo>
                    <a:pt x="15101" y="43748"/>
                  </a:lnTo>
                  <a:lnTo>
                    <a:pt x="15414" y="43989"/>
                  </a:lnTo>
                  <a:lnTo>
                    <a:pt x="15601" y="44284"/>
                  </a:lnTo>
                  <a:lnTo>
                    <a:pt x="15673" y="44614"/>
                  </a:lnTo>
                  <a:lnTo>
                    <a:pt x="15628" y="44989"/>
                  </a:lnTo>
                  <a:lnTo>
                    <a:pt x="15503" y="45382"/>
                  </a:lnTo>
                  <a:lnTo>
                    <a:pt x="15298" y="45793"/>
                  </a:lnTo>
                  <a:lnTo>
                    <a:pt x="15021" y="46221"/>
                  </a:lnTo>
                  <a:lnTo>
                    <a:pt x="14530" y="46847"/>
                  </a:lnTo>
                  <a:lnTo>
                    <a:pt x="13771" y="47632"/>
                  </a:lnTo>
                  <a:lnTo>
                    <a:pt x="12994" y="48293"/>
                  </a:lnTo>
                  <a:lnTo>
                    <a:pt x="12315" y="48758"/>
                  </a:lnTo>
                  <a:lnTo>
                    <a:pt x="12056" y="48883"/>
                  </a:lnTo>
                  <a:lnTo>
                    <a:pt x="12387" y="48999"/>
                  </a:lnTo>
                  <a:lnTo>
                    <a:pt x="12735" y="49195"/>
                  </a:lnTo>
                  <a:lnTo>
                    <a:pt x="12896" y="49356"/>
                  </a:lnTo>
                  <a:lnTo>
                    <a:pt x="13003" y="49535"/>
                  </a:lnTo>
                  <a:lnTo>
                    <a:pt x="13039" y="49758"/>
                  </a:lnTo>
                  <a:lnTo>
                    <a:pt x="13021" y="50017"/>
                  </a:lnTo>
                  <a:lnTo>
                    <a:pt x="12940" y="50320"/>
                  </a:lnTo>
                  <a:lnTo>
                    <a:pt x="12699" y="50883"/>
                  </a:lnTo>
                  <a:lnTo>
                    <a:pt x="12154" y="51874"/>
                  </a:lnTo>
                  <a:lnTo>
                    <a:pt x="10878" y="53910"/>
                  </a:lnTo>
                  <a:lnTo>
                    <a:pt x="9627" y="55866"/>
                  </a:lnTo>
                  <a:lnTo>
                    <a:pt x="10217" y="55553"/>
                  </a:lnTo>
                  <a:lnTo>
                    <a:pt x="11610" y="54857"/>
                  </a:lnTo>
                  <a:lnTo>
                    <a:pt x="12637" y="54419"/>
                  </a:lnTo>
                  <a:lnTo>
                    <a:pt x="13405" y="54178"/>
                  </a:lnTo>
                  <a:lnTo>
                    <a:pt x="13896" y="54080"/>
                  </a:lnTo>
                  <a:lnTo>
                    <a:pt x="14351" y="54035"/>
                  </a:lnTo>
                  <a:lnTo>
                    <a:pt x="14762" y="54071"/>
                  </a:lnTo>
                  <a:lnTo>
                    <a:pt x="15110" y="54196"/>
                  </a:lnTo>
                  <a:lnTo>
                    <a:pt x="15396" y="54419"/>
                  </a:lnTo>
                  <a:lnTo>
                    <a:pt x="15593" y="54750"/>
                  </a:lnTo>
                  <a:lnTo>
                    <a:pt x="15700" y="55205"/>
                  </a:lnTo>
                  <a:lnTo>
                    <a:pt x="15718" y="55491"/>
                  </a:lnTo>
                  <a:lnTo>
                    <a:pt x="15780" y="55428"/>
                  </a:lnTo>
                  <a:lnTo>
                    <a:pt x="16459" y="54794"/>
                  </a:lnTo>
                  <a:lnTo>
                    <a:pt x="17236" y="54223"/>
                  </a:lnTo>
                  <a:lnTo>
                    <a:pt x="17798" y="53919"/>
                  </a:lnTo>
                  <a:lnTo>
                    <a:pt x="18218" y="53785"/>
                  </a:lnTo>
                  <a:lnTo>
                    <a:pt x="18495" y="53749"/>
                  </a:lnTo>
                  <a:lnTo>
                    <a:pt x="18754" y="53767"/>
                  </a:lnTo>
                  <a:lnTo>
                    <a:pt x="18995" y="53857"/>
                  </a:lnTo>
                  <a:lnTo>
                    <a:pt x="19111" y="53937"/>
                  </a:lnTo>
                  <a:lnTo>
                    <a:pt x="19298" y="54089"/>
                  </a:lnTo>
                  <a:lnTo>
                    <a:pt x="19593" y="54455"/>
                  </a:lnTo>
                  <a:lnTo>
                    <a:pt x="19781" y="54892"/>
                  </a:lnTo>
                  <a:lnTo>
                    <a:pt x="19888" y="55357"/>
                  </a:lnTo>
                  <a:lnTo>
                    <a:pt x="19941" y="56098"/>
                  </a:lnTo>
                  <a:lnTo>
                    <a:pt x="19861" y="57080"/>
                  </a:lnTo>
                  <a:lnTo>
                    <a:pt x="19799" y="57500"/>
                  </a:lnTo>
                  <a:lnTo>
                    <a:pt x="20602" y="56812"/>
                  </a:lnTo>
                  <a:lnTo>
                    <a:pt x="21727" y="55768"/>
                  </a:lnTo>
                  <a:lnTo>
                    <a:pt x="22451" y="54955"/>
                  </a:lnTo>
                  <a:lnTo>
                    <a:pt x="24183" y="53098"/>
                  </a:lnTo>
                  <a:lnTo>
                    <a:pt x="24906" y="52392"/>
                  </a:lnTo>
                  <a:lnTo>
                    <a:pt x="25603" y="51794"/>
                  </a:lnTo>
                  <a:lnTo>
                    <a:pt x="26228" y="51356"/>
                  </a:lnTo>
                  <a:lnTo>
                    <a:pt x="26496" y="51231"/>
                  </a:lnTo>
                  <a:lnTo>
                    <a:pt x="26800" y="51124"/>
                  </a:lnTo>
                  <a:lnTo>
                    <a:pt x="27201" y="51053"/>
                  </a:lnTo>
                  <a:lnTo>
                    <a:pt x="27443" y="51070"/>
                  </a:lnTo>
                  <a:lnTo>
                    <a:pt x="27675" y="51124"/>
                  </a:lnTo>
                  <a:lnTo>
                    <a:pt x="27898" y="51231"/>
                  </a:lnTo>
                  <a:lnTo>
                    <a:pt x="28220" y="51481"/>
                  </a:lnTo>
                  <a:lnTo>
                    <a:pt x="28452" y="51713"/>
                  </a:lnTo>
                  <a:lnTo>
                    <a:pt x="28559" y="51856"/>
                  </a:lnTo>
                  <a:lnTo>
                    <a:pt x="28854" y="52365"/>
                  </a:lnTo>
                  <a:lnTo>
                    <a:pt x="29389" y="53473"/>
                  </a:lnTo>
                  <a:lnTo>
                    <a:pt x="29925" y="54839"/>
                  </a:lnTo>
                  <a:lnTo>
                    <a:pt x="30229" y="55750"/>
                  </a:lnTo>
                  <a:lnTo>
                    <a:pt x="30461" y="56598"/>
                  </a:lnTo>
                  <a:lnTo>
                    <a:pt x="30586" y="57304"/>
                  </a:lnTo>
                  <a:lnTo>
                    <a:pt x="30586" y="57580"/>
                  </a:lnTo>
                  <a:lnTo>
                    <a:pt x="30729" y="57295"/>
                  </a:lnTo>
                  <a:lnTo>
                    <a:pt x="30979" y="56714"/>
                  </a:lnTo>
                  <a:lnTo>
                    <a:pt x="31274" y="55821"/>
                  </a:lnTo>
                  <a:lnTo>
                    <a:pt x="31738" y="53999"/>
                  </a:lnTo>
                  <a:lnTo>
                    <a:pt x="32068" y="52803"/>
                  </a:lnTo>
                  <a:lnTo>
                    <a:pt x="32149" y="52472"/>
                  </a:lnTo>
                  <a:lnTo>
                    <a:pt x="32363" y="51740"/>
                  </a:lnTo>
                  <a:lnTo>
                    <a:pt x="32559" y="51240"/>
                  </a:lnTo>
                  <a:lnTo>
                    <a:pt x="32756" y="50928"/>
                  </a:lnTo>
                  <a:lnTo>
                    <a:pt x="32908" y="50758"/>
                  </a:lnTo>
                  <a:lnTo>
                    <a:pt x="33086" y="50633"/>
                  </a:lnTo>
                  <a:lnTo>
                    <a:pt x="33292" y="50561"/>
                  </a:lnTo>
                  <a:lnTo>
                    <a:pt x="33515" y="50561"/>
                  </a:lnTo>
                  <a:lnTo>
                    <a:pt x="33765" y="50642"/>
                  </a:lnTo>
                  <a:lnTo>
                    <a:pt x="34051" y="50803"/>
                  </a:lnTo>
                  <a:lnTo>
                    <a:pt x="34372" y="51062"/>
                  </a:lnTo>
                  <a:lnTo>
                    <a:pt x="34542" y="51240"/>
                  </a:lnTo>
                  <a:lnTo>
                    <a:pt x="34587" y="50999"/>
                  </a:lnTo>
                  <a:lnTo>
                    <a:pt x="34613" y="50490"/>
                  </a:lnTo>
                  <a:lnTo>
                    <a:pt x="34569" y="49686"/>
                  </a:lnTo>
                  <a:lnTo>
                    <a:pt x="34488" y="48588"/>
                  </a:lnTo>
                  <a:lnTo>
                    <a:pt x="34533" y="47802"/>
                  </a:lnTo>
                  <a:lnTo>
                    <a:pt x="34649" y="47311"/>
                  </a:lnTo>
                  <a:lnTo>
                    <a:pt x="34756" y="47088"/>
                  </a:lnTo>
                  <a:lnTo>
                    <a:pt x="34881" y="46873"/>
                  </a:lnTo>
                  <a:lnTo>
                    <a:pt x="35087" y="46677"/>
                  </a:lnTo>
                  <a:lnTo>
                    <a:pt x="35247" y="46597"/>
                  </a:lnTo>
                  <a:lnTo>
                    <a:pt x="35489" y="46552"/>
                  </a:lnTo>
                  <a:lnTo>
                    <a:pt x="35837" y="46623"/>
                  </a:lnTo>
                  <a:lnTo>
                    <a:pt x="36185" y="46811"/>
                  </a:lnTo>
                  <a:lnTo>
                    <a:pt x="36533" y="47070"/>
                  </a:lnTo>
                  <a:lnTo>
                    <a:pt x="37016" y="47543"/>
                  </a:lnTo>
                  <a:lnTo>
                    <a:pt x="37266" y="47865"/>
                  </a:lnTo>
                  <a:lnTo>
                    <a:pt x="37283" y="47248"/>
                  </a:lnTo>
                  <a:lnTo>
                    <a:pt x="37310" y="46123"/>
                  </a:lnTo>
                  <a:lnTo>
                    <a:pt x="37221" y="45230"/>
                  </a:lnTo>
                  <a:lnTo>
                    <a:pt x="37069" y="44561"/>
                  </a:lnTo>
                  <a:lnTo>
                    <a:pt x="36828" y="43801"/>
                  </a:lnTo>
                  <a:lnTo>
                    <a:pt x="36462" y="42908"/>
                  </a:lnTo>
                  <a:lnTo>
                    <a:pt x="36221" y="42408"/>
                  </a:lnTo>
                  <a:lnTo>
                    <a:pt x="35935" y="41712"/>
                  </a:lnTo>
                  <a:lnTo>
                    <a:pt x="35542" y="40739"/>
                  </a:lnTo>
                  <a:lnTo>
                    <a:pt x="35730" y="40899"/>
                  </a:lnTo>
                  <a:lnTo>
                    <a:pt x="36364" y="41364"/>
                  </a:lnTo>
                  <a:lnTo>
                    <a:pt x="37676" y="42248"/>
                  </a:lnTo>
                  <a:lnTo>
                    <a:pt x="39748" y="43507"/>
                  </a:lnTo>
                  <a:lnTo>
                    <a:pt x="41105" y="44248"/>
                  </a:lnTo>
                  <a:lnTo>
                    <a:pt x="41766" y="44552"/>
                  </a:lnTo>
                  <a:lnTo>
                    <a:pt x="41981" y="44605"/>
                  </a:lnTo>
                  <a:lnTo>
                    <a:pt x="41793" y="44096"/>
                  </a:lnTo>
                  <a:lnTo>
                    <a:pt x="41543" y="43355"/>
                  </a:lnTo>
                  <a:lnTo>
                    <a:pt x="41436" y="42900"/>
                  </a:lnTo>
                  <a:lnTo>
                    <a:pt x="41409" y="42498"/>
                  </a:lnTo>
                  <a:lnTo>
                    <a:pt x="41489" y="42149"/>
                  </a:lnTo>
                  <a:lnTo>
                    <a:pt x="41650" y="41944"/>
                  </a:lnTo>
                  <a:lnTo>
                    <a:pt x="41802" y="41828"/>
                  </a:lnTo>
                  <a:lnTo>
                    <a:pt x="42106" y="41703"/>
                  </a:lnTo>
                  <a:lnTo>
                    <a:pt x="42382" y="41649"/>
                  </a:lnTo>
                  <a:lnTo>
                    <a:pt x="42588" y="41632"/>
                  </a:lnTo>
                  <a:lnTo>
                    <a:pt x="42918" y="41623"/>
                  </a:lnTo>
                  <a:lnTo>
                    <a:pt x="43213" y="41685"/>
                  </a:lnTo>
                  <a:lnTo>
                    <a:pt x="43508" y="41819"/>
                  </a:lnTo>
                  <a:lnTo>
                    <a:pt x="44061" y="42203"/>
                  </a:lnTo>
                  <a:lnTo>
                    <a:pt x="45294" y="43141"/>
                  </a:lnTo>
                  <a:lnTo>
                    <a:pt x="46276" y="43855"/>
                  </a:lnTo>
                  <a:lnTo>
                    <a:pt x="46329" y="43525"/>
                  </a:lnTo>
                  <a:lnTo>
                    <a:pt x="46517" y="42971"/>
                  </a:lnTo>
                  <a:lnTo>
                    <a:pt x="46776" y="42525"/>
                  </a:lnTo>
                  <a:lnTo>
                    <a:pt x="47097" y="42176"/>
                  </a:lnTo>
                  <a:lnTo>
                    <a:pt x="47490" y="41926"/>
                  </a:lnTo>
                  <a:lnTo>
                    <a:pt x="47928" y="41748"/>
                  </a:lnTo>
                  <a:lnTo>
                    <a:pt x="48410" y="41632"/>
                  </a:lnTo>
                  <a:lnTo>
                    <a:pt x="48928" y="41560"/>
                  </a:lnTo>
                  <a:lnTo>
                    <a:pt x="50312" y="41533"/>
                  </a:lnTo>
                  <a:lnTo>
                    <a:pt x="52009" y="41560"/>
                  </a:lnTo>
                  <a:lnTo>
                    <a:pt x="52813" y="41489"/>
                  </a:lnTo>
                  <a:lnTo>
                    <a:pt x="53304" y="41390"/>
                  </a:lnTo>
                  <a:lnTo>
                    <a:pt x="53536" y="41310"/>
                  </a:lnTo>
                  <a:lnTo>
                    <a:pt x="53054" y="40837"/>
                  </a:lnTo>
                  <a:lnTo>
                    <a:pt x="52071" y="39988"/>
                  </a:lnTo>
                  <a:lnTo>
                    <a:pt x="51098" y="39256"/>
                  </a:lnTo>
                  <a:lnTo>
                    <a:pt x="50169" y="38622"/>
                  </a:lnTo>
                  <a:lnTo>
                    <a:pt x="48919" y="37863"/>
                  </a:lnTo>
                  <a:lnTo>
                    <a:pt x="47740" y="37184"/>
                  </a:lnTo>
                  <a:lnTo>
                    <a:pt x="47473" y="36988"/>
                  </a:lnTo>
                  <a:lnTo>
                    <a:pt x="47222" y="36774"/>
                  </a:lnTo>
                  <a:lnTo>
                    <a:pt x="46838" y="36425"/>
                  </a:lnTo>
                  <a:lnTo>
                    <a:pt x="46713" y="36175"/>
                  </a:lnTo>
                  <a:lnTo>
                    <a:pt x="46713" y="36015"/>
                  </a:lnTo>
                  <a:lnTo>
                    <a:pt x="46794" y="35836"/>
                  </a:lnTo>
                  <a:lnTo>
                    <a:pt x="46990" y="35648"/>
                  </a:lnTo>
                  <a:lnTo>
                    <a:pt x="47133" y="35541"/>
                  </a:lnTo>
                  <a:lnTo>
                    <a:pt x="47410" y="35345"/>
                  </a:lnTo>
                  <a:lnTo>
                    <a:pt x="48267" y="34836"/>
                  </a:lnTo>
                  <a:lnTo>
                    <a:pt x="49991" y="33880"/>
                  </a:lnTo>
                  <a:lnTo>
                    <a:pt x="52634" y="32523"/>
                  </a:lnTo>
                  <a:lnTo>
                    <a:pt x="54349" y="31737"/>
                  </a:lnTo>
                  <a:lnTo>
                    <a:pt x="55179" y="31407"/>
                  </a:lnTo>
                  <a:lnTo>
                    <a:pt x="55447" y="31326"/>
                  </a:lnTo>
                  <a:lnTo>
                    <a:pt x="54759" y="30916"/>
                  </a:lnTo>
                  <a:lnTo>
                    <a:pt x="53938" y="30362"/>
                  </a:lnTo>
                  <a:lnTo>
                    <a:pt x="53500" y="30005"/>
                  </a:lnTo>
                  <a:lnTo>
                    <a:pt x="53152" y="29674"/>
                  </a:lnTo>
                  <a:lnTo>
                    <a:pt x="52884" y="29353"/>
                  </a:lnTo>
                  <a:lnTo>
                    <a:pt x="52714" y="29049"/>
                  </a:lnTo>
                  <a:lnTo>
                    <a:pt x="52616" y="28746"/>
                  </a:lnTo>
                  <a:lnTo>
                    <a:pt x="52598" y="28451"/>
                  </a:lnTo>
                  <a:lnTo>
                    <a:pt x="52670" y="28156"/>
                  </a:lnTo>
                  <a:lnTo>
                    <a:pt x="52804" y="27862"/>
                  </a:lnTo>
                  <a:lnTo>
                    <a:pt x="53018" y="27567"/>
                  </a:lnTo>
                  <a:lnTo>
                    <a:pt x="53465" y="27102"/>
                  </a:lnTo>
                  <a:lnTo>
                    <a:pt x="54295" y="26451"/>
                  </a:lnTo>
                  <a:lnTo>
                    <a:pt x="54822" y="26102"/>
                  </a:lnTo>
                  <a:lnTo>
                    <a:pt x="55054" y="25959"/>
                  </a:lnTo>
                  <a:lnTo>
                    <a:pt x="55733" y="25647"/>
                  </a:lnTo>
                  <a:lnTo>
                    <a:pt x="56903" y="25165"/>
                  </a:lnTo>
                  <a:lnTo>
                    <a:pt x="57465" y="24897"/>
                  </a:lnTo>
                  <a:lnTo>
                    <a:pt x="57072" y="24700"/>
                  </a:lnTo>
                  <a:lnTo>
                    <a:pt x="56492" y="24307"/>
                  </a:lnTo>
                  <a:lnTo>
                    <a:pt x="56152" y="23932"/>
                  </a:lnTo>
                  <a:lnTo>
                    <a:pt x="56036" y="23656"/>
                  </a:lnTo>
                  <a:lnTo>
                    <a:pt x="56010" y="23477"/>
                  </a:lnTo>
                  <a:lnTo>
                    <a:pt x="56045" y="23209"/>
                  </a:lnTo>
                  <a:lnTo>
                    <a:pt x="56233" y="22870"/>
                  </a:lnTo>
                  <a:lnTo>
                    <a:pt x="56536" y="22530"/>
                  </a:lnTo>
                  <a:lnTo>
                    <a:pt x="56929" y="22191"/>
                  </a:lnTo>
                  <a:lnTo>
                    <a:pt x="57635" y="21691"/>
                  </a:lnTo>
                  <a:lnTo>
                    <a:pt x="58662" y="21012"/>
                  </a:lnTo>
                  <a:lnTo>
                    <a:pt x="59358" y="20485"/>
                  </a:lnTo>
                  <a:lnTo>
                    <a:pt x="59742" y="20128"/>
                  </a:lnTo>
                  <a:lnTo>
                    <a:pt x="60028" y="19753"/>
                  </a:lnTo>
                  <a:lnTo>
                    <a:pt x="60189" y="19369"/>
                  </a:lnTo>
                  <a:lnTo>
                    <a:pt x="60207" y="19173"/>
                  </a:lnTo>
                  <a:lnTo>
                    <a:pt x="60216" y="19155"/>
                  </a:lnTo>
                  <a:lnTo>
                    <a:pt x="60233" y="19146"/>
                  </a:lnTo>
                  <a:lnTo>
                    <a:pt x="59805" y="19351"/>
                  </a:lnTo>
                  <a:lnTo>
                    <a:pt x="58921" y="19682"/>
                  </a:lnTo>
                  <a:lnTo>
                    <a:pt x="58001" y="19941"/>
                  </a:lnTo>
                  <a:lnTo>
                    <a:pt x="57081" y="20128"/>
                  </a:lnTo>
                  <a:lnTo>
                    <a:pt x="56626" y="20191"/>
                  </a:lnTo>
                  <a:lnTo>
                    <a:pt x="56126" y="20262"/>
                  </a:lnTo>
                  <a:lnTo>
                    <a:pt x="55224" y="20369"/>
                  </a:lnTo>
                  <a:lnTo>
                    <a:pt x="54661" y="20396"/>
                  </a:lnTo>
                  <a:lnTo>
                    <a:pt x="54420" y="20387"/>
                  </a:lnTo>
                  <a:lnTo>
                    <a:pt x="54215" y="20360"/>
                  </a:lnTo>
                  <a:lnTo>
                    <a:pt x="53929" y="20218"/>
                  </a:lnTo>
                  <a:lnTo>
                    <a:pt x="53768" y="19994"/>
                  </a:lnTo>
                  <a:lnTo>
                    <a:pt x="53706" y="19682"/>
                  </a:lnTo>
                  <a:lnTo>
                    <a:pt x="53715" y="19101"/>
                  </a:lnTo>
                  <a:lnTo>
                    <a:pt x="53768" y="18396"/>
                  </a:lnTo>
                  <a:lnTo>
                    <a:pt x="53777" y="17878"/>
                  </a:lnTo>
                  <a:lnTo>
                    <a:pt x="53759" y="17619"/>
                  </a:lnTo>
                  <a:lnTo>
                    <a:pt x="53170" y="18208"/>
                  </a:lnTo>
                  <a:lnTo>
                    <a:pt x="51991" y="19262"/>
                  </a:lnTo>
                  <a:lnTo>
                    <a:pt x="51125" y="19905"/>
                  </a:lnTo>
                  <a:lnTo>
                    <a:pt x="50571" y="20253"/>
                  </a:lnTo>
                  <a:lnTo>
                    <a:pt x="50026" y="20539"/>
                  </a:lnTo>
                  <a:lnTo>
                    <a:pt x="49517" y="20735"/>
                  </a:lnTo>
                  <a:lnTo>
                    <a:pt x="49276" y="20798"/>
                  </a:lnTo>
                  <a:lnTo>
                    <a:pt x="49008" y="20860"/>
                  </a:lnTo>
                  <a:lnTo>
                    <a:pt x="48383" y="20977"/>
                  </a:lnTo>
                  <a:lnTo>
                    <a:pt x="47731" y="21003"/>
                  </a:lnTo>
                  <a:lnTo>
                    <a:pt x="47285" y="20932"/>
                  </a:lnTo>
                  <a:lnTo>
                    <a:pt x="47017" y="20825"/>
                  </a:lnTo>
                  <a:lnTo>
                    <a:pt x="46901" y="20753"/>
                  </a:lnTo>
                  <a:lnTo>
                    <a:pt x="46830" y="20691"/>
                  </a:lnTo>
                  <a:lnTo>
                    <a:pt x="46731" y="20503"/>
                  </a:lnTo>
                  <a:lnTo>
                    <a:pt x="46669" y="20092"/>
                  </a:lnTo>
                  <a:lnTo>
                    <a:pt x="46740" y="19360"/>
                  </a:lnTo>
                  <a:lnTo>
                    <a:pt x="46928" y="18485"/>
                  </a:lnTo>
                  <a:lnTo>
                    <a:pt x="47321" y="17074"/>
                  </a:lnTo>
                  <a:lnTo>
                    <a:pt x="47848" y="15431"/>
                  </a:lnTo>
                  <a:lnTo>
                    <a:pt x="47982" y="14940"/>
                  </a:lnTo>
                  <a:lnTo>
                    <a:pt x="48178" y="14109"/>
                  </a:lnTo>
                  <a:lnTo>
                    <a:pt x="48526" y="12770"/>
                  </a:lnTo>
                  <a:lnTo>
                    <a:pt x="48875" y="11654"/>
                  </a:lnTo>
                  <a:lnTo>
                    <a:pt x="49276" y="10564"/>
                  </a:lnTo>
                  <a:lnTo>
                    <a:pt x="49509" y="9966"/>
                  </a:lnTo>
                  <a:lnTo>
                    <a:pt x="49169" y="10118"/>
                  </a:lnTo>
                  <a:lnTo>
                    <a:pt x="48482" y="10529"/>
                  </a:lnTo>
                  <a:lnTo>
                    <a:pt x="47473" y="11252"/>
                  </a:lnTo>
                  <a:lnTo>
                    <a:pt x="46571" y="11868"/>
                  </a:lnTo>
                  <a:lnTo>
                    <a:pt x="46169" y="12047"/>
                  </a:lnTo>
                  <a:lnTo>
                    <a:pt x="45928" y="12109"/>
                  </a:lnTo>
                  <a:lnTo>
                    <a:pt x="45704" y="12100"/>
                  </a:lnTo>
                  <a:lnTo>
                    <a:pt x="45508" y="12011"/>
                  </a:lnTo>
                  <a:lnTo>
                    <a:pt x="45338" y="11850"/>
                  </a:lnTo>
                  <a:lnTo>
                    <a:pt x="45195" y="11582"/>
                  </a:lnTo>
                  <a:lnTo>
                    <a:pt x="45142" y="11413"/>
                  </a:lnTo>
                  <a:lnTo>
                    <a:pt x="45070" y="11145"/>
                  </a:lnTo>
                  <a:lnTo>
                    <a:pt x="44990" y="10609"/>
                  </a:lnTo>
                  <a:lnTo>
                    <a:pt x="44999" y="10055"/>
                  </a:lnTo>
                  <a:lnTo>
                    <a:pt x="45070" y="9457"/>
                  </a:lnTo>
                  <a:lnTo>
                    <a:pt x="45276" y="8475"/>
                  </a:lnTo>
                  <a:lnTo>
                    <a:pt x="45722" y="6903"/>
                  </a:lnTo>
                  <a:lnTo>
                    <a:pt x="45999" y="5965"/>
                  </a:lnTo>
                  <a:lnTo>
                    <a:pt x="45749" y="6162"/>
                  </a:lnTo>
                  <a:lnTo>
                    <a:pt x="45294" y="6465"/>
                  </a:lnTo>
                  <a:lnTo>
                    <a:pt x="44874" y="6689"/>
                  </a:lnTo>
                  <a:lnTo>
                    <a:pt x="44508" y="6832"/>
                  </a:lnTo>
                  <a:lnTo>
                    <a:pt x="44177" y="6903"/>
                  </a:lnTo>
                  <a:lnTo>
                    <a:pt x="43883" y="6912"/>
                  </a:lnTo>
                  <a:lnTo>
                    <a:pt x="43624" y="6840"/>
                  </a:lnTo>
                  <a:lnTo>
                    <a:pt x="43400" y="6707"/>
                  </a:lnTo>
                  <a:lnTo>
                    <a:pt x="43204" y="6519"/>
                  </a:lnTo>
                  <a:lnTo>
                    <a:pt x="43034" y="6269"/>
                  </a:lnTo>
                  <a:lnTo>
                    <a:pt x="42820" y="5796"/>
                  </a:lnTo>
                  <a:lnTo>
                    <a:pt x="42597" y="4983"/>
                  </a:lnTo>
                  <a:lnTo>
                    <a:pt x="42436" y="3992"/>
                  </a:lnTo>
                  <a:lnTo>
                    <a:pt x="42365" y="3438"/>
                  </a:lnTo>
                  <a:lnTo>
                    <a:pt x="42248" y="2768"/>
                  </a:lnTo>
                  <a:lnTo>
                    <a:pt x="41748" y="804"/>
                  </a:lnTo>
                  <a:lnTo>
                    <a:pt x="415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17"/>
            <p:cNvSpPr/>
            <p:nvPr/>
          </p:nvSpPr>
          <p:spPr>
            <a:xfrm rot="-368193">
              <a:off x="351468" y="278480"/>
              <a:ext cx="448199" cy="419141"/>
            </a:xfrm>
            <a:custGeom>
              <a:avLst/>
              <a:gdLst/>
              <a:ahLst/>
              <a:cxnLst/>
              <a:rect l="l" t="t" r="r" b="b"/>
              <a:pathLst>
                <a:path w="51518" h="48178" extrusionOk="0">
                  <a:moveTo>
                    <a:pt x="51518" y="15744"/>
                  </a:moveTo>
                  <a:lnTo>
                    <a:pt x="51375" y="1578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1518" y="15744"/>
                  </a:lnTo>
                  <a:close/>
                  <a:moveTo>
                    <a:pt x="35346" y="1"/>
                  </a:moveTo>
                  <a:lnTo>
                    <a:pt x="34962" y="2582"/>
                  </a:lnTo>
                  <a:lnTo>
                    <a:pt x="34461" y="6091"/>
                  </a:lnTo>
                  <a:lnTo>
                    <a:pt x="34104" y="8297"/>
                  </a:lnTo>
                  <a:lnTo>
                    <a:pt x="33899" y="9359"/>
                  </a:lnTo>
                  <a:lnTo>
                    <a:pt x="33631" y="10806"/>
                  </a:lnTo>
                  <a:lnTo>
                    <a:pt x="33372" y="12244"/>
                  </a:lnTo>
                  <a:lnTo>
                    <a:pt x="32908" y="11315"/>
                  </a:lnTo>
                  <a:lnTo>
                    <a:pt x="32015" y="9449"/>
                  </a:lnTo>
                  <a:lnTo>
                    <a:pt x="31604" y="8502"/>
                  </a:lnTo>
                  <a:lnTo>
                    <a:pt x="31175" y="7466"/>
                  </a:lnTo>
                  <a:lnTo>
                    <a:pt x="30613" y="5886"/>
                  </a:lnTo>
                  <a:lnTo>
                    <a:pt x="30309" y="4805"/>
                  </a:lnTo>
                  <a:lnTo>
                    <a:pt x="30184" y="4260"/>
                  </a:lnTo>
                  <a:lnTo>
                    <a:pt x="30291" y="4814"/>
                  </a:lnTo>
                  <a:lnTo>
                    <a:pt x="30568" y="5904"/>
                  </a:lnTo>
                  <a:lnTo>
                    <a:pt x="31086" y="7502"/>
                  </a:lnTo>
                  <a:lnTo>
                    <a:pt x="31488" y="8547"/>
                  </a:lnTo>
                  <a:lnTo>
                    <a:pt x="31916" y="9583"/>
                  </a:lnTo>
                  <a:lnTo>
                    <a:pt x="32827" y="11628"/>
                  </a:lnTo>
                  <a:lnTo>
                    <a:pt x="33299" y="12643"/>
                  </a:lnTo>
                  <a:lnTo>
                    <a:pt x="33299" y="12643"/>
                  </a:lnTo>
                  <a:lnTo>
                    <a:pt x="32845" y="15262"/>
                  </a:lnTo>
                  <a:lnTo>
                    <a:pt x="32417" y="17888"/>
                  </a:lnTo>
                  <a:lnTo>
                    <a:pt x="31881" y="21468"/>
                  </a:lnTo>
                  <a:lnTo>
                    <a:pt x="31256" y="20495"/>
                  </a:lnTo>
                  <a:lnTo>
                    <a:pt x="30050" y="18530"/>
                  </a:lnTo>
                  <a:lnTo>
                    <a:pt x="29470" y="17539"/>
                  </a:lnTo>
                  <a:lnTo>
                    <a:pt x="29157" y="16977"/>
                  </a:lnTo>
                  <a:lnTo>
                    <a:pt x="28568" y="15834"/>
                  </a:lnTo>
                  <a:lnTo>
                    <a:pt x="28014" y="14673"/>
                  </a:lnTo>
                  <a:lnTo>
                    <a:pt x="27523" y="13476"/>
                  </a:lnTo>
                  <a:lnTo>
                    <a:pt x="27309" y="12869"/>
                  </a:lnTo>
                  <a:lnTo>
                    <a:pt x="27505" y="13485"/>
                  </a:lnTo>
                  <a:lnTo>
                    <a:pt x="27969" y="14691"/>
                  </a:lnTo>
                  <a:lnTo>
                    <a:pt x="28496" y="15869"/>
                  </a:lnTo>
                  <a:lnTo>
                    <a:pt x="29068" y="17021"/>
                  </a:lnTo>
                  <a:lnTo>
                    <a:pt x="29371" y="17593"/>
                  </a:lnTo>
                  <a:lnTo>
                    <a:pt x="29952" y="18664"/>
                  </a:lnTo>
                  <a:lnTo>
                    <a:pt x="31193" y="20772"/>
                  </a:lnTo>
                  <a:lnTo>
                    <a:pt x="31827" y="21817"/>
                  </a:lnTo>
                  <a:lnTo>
                    <a:pt x="31131" y="26425"/>
                  </a:lnTo>
                  <a:lnTo>
                    <a:pt x="30800" y="28559"/>
                  </a:lnTo>
                  <a:lnTo>
                    <a:pt x="30443" y="30693"/>
                  </a:lnTo>
                  <a:lnTo>
                    <a:pt x="30264" y="31640"/>
                  </a:lnTo>
                  <a:lnTo>
                    <a:pt x="29979" y="33051"/>
                  </a:lnTo>
                  <a:lnTo>
                    <a:pt x="29746" y="33979"/>
                  </a:lnTo>
                  <a:lnTo>
                    <a:pt x="29613" y="34435"/>
                  </a:lnTo>
                  <a:lnTo>
                    <a:pt x="28916" y="33185"/>
                  </a:lnTo>
                  <a:lnTo>
                    <a:pt x="25621" y="27246"/>
                  </a:lnTo>
                  <a:lnTo>
                    <a:pt x="23263" y="23085"/>
                  </a:lnTo>
                  <a:lnTo>
                    <a:pt x="22281" y="21442"/>
                  </a:lnTo>
                  <a:lnTo>
                    <a:pt x="22424" y="20388"/>
                  </a:lnTo>
                  <a:lnTo>
                    <a:pt x="22647" y="18280"/>
                  </a:lnTo>
                  <a:lnTo>
                    <a:pt x="22701" y="17218"/>
                  </a:lnTo>
                  <a:lnTo>
                    <a:pt x="22710" y="16673"/>
                  </a:lnTo>
                  <a:lnTo>
                    <a:pt x="22683" y="15575"/>
                  </a:lnTo>
                  <a:lnTo>
                    <a:pt x="22576" y="14494"/>
                  </a:lnTo>
                  <a:lnTo>
                    <a:pt x="22370" y="13431"/>
                  </a:lnTo>
                  <a:lnTo>
                    <a:pt x="22210" y="12914"/>
                  </a:lnTo>
                  <a:lnTo>
                    <a:pt x="22352" y="13431"/>
                  </a:lnTo>
                  <a:lnTo>
                    <a:pt x="22531" y="14503"/>
                  </a:lnTo>
                  <a:lnTo>
                    <a:pt x="22602" y="15584"/>
                  </a:lnTo>
                  <a:lnTo>
                    <a:pt x="22602" y="16673"/>
                  </a:lnTo>
                  <a:lnTo>
                    <a:pt x="22585" y="17218"/>
                  </a:lnTo>
                  <a:lnTo>
                    <a:pt x="22513" y="18209"/>
                  </a:lnTo>
                  <a:lnTo>
                    <a:pt x="22263" y="20183"/>
                  </a:lnTo>
                  <a:lnTo>
                    <a:pt x="22111" y="21174"/>
                  </a:lnTo>
                  <a:lnTo>
                    <a:pt x="21665" y="20450"/>
                  </a:lnTo>
                  <a:lnTo>
                    <a:pt x="21218" y="19727"/>
                  </a:lnTo>
                  <a:lnTo>
                    <a:pt x="20191" y="18111"/>
                  </a:lnTo>
                  <a:lnTo>
                    <a:pt x="19665" y="17307"/>
                  </a:lnTo>
                  <a:lnTo>
                    <a:pt x="18432" y="15450"/>
                  </a:lnTo>
                  <a:lnTo>
                    <a:pt x="17155" y="13628"/>
                  </a:lnTo>
                  <a:lnTo>
                    <a:pt x="17128" y="13512"/>
                  </a:lnTo>
                  <a:lnTo>
                    <a:pt x="17075" y="12530"/>
                  </a:lnTo>
                  <a:lnTo>
                    <a:pt x="16977" y="11110"/>
                  </a:lnTo>
                  <a:lnTo>
                    <a:pt x="16878" y="10154"/>
                  </a:lnTo>
                  <a:lnTo>
                    <a:pt x="16798" y="9672"/>
                  </a:lnTo>
                  <a:lnTo>
                    <a:pt x="16709" y="9172"/>
                  </a:lnTo>
                  <a:lnTo>
                    <a:pt x="16494" y="8199"/>
                  </a:lnTo>
                  <a:lnTo>
                    <a:pt x="16218" y="7243"/>
                  </a:lnTo>
                  <a:lnTo>
                    <a:pt x="15869" y="6314"/>
                  </a:lnTo>
                  <a:lnTo>
                    <a:pt x="15655" y="5868"/>
                  </a:lnTo>
                  <a:lnTo>
                    <a:pt x="15655" y="5868"/>
                  </a:lnTo>
                  <a:lnTo>
                    <a:pt x="15860" y="6323"/>
                  </a:lnTo>
                  <a:lnTo>
                    <a:pt x="16182" y="7261"/>
                  </a:lnTo>
                  <a:lnTo>
                    <a:pt x="16423" y="8216"/>
                  </a:lnTo>
                  <a:lnTo>
                    <a:pt x="16610" y="9199"/>
                  </a:lnTo>
                  <a:lnTo>
                    <a:pt x="16682" y="9681"/>
                  </a:lnTo>
                  <a:lnTo>
                    <a:pt x="16798" y="10601"/>
                  </a:lnTo>
                  <a:lnTo>
                    <a:pt x="16932" y="12440"/>
                  </a:lnTo>
                  <a:lnTo>
                    <a:pt x="16968" y="13360"/>
                  </a:lnTo>
                  <a:lnTo>
                    <a:pt x="15619" y="11494"/>
                  </a:lnTo>
                  <a:lnTo>
                    <a:pt x="12521" y="7341"/>
                  </a:lnTo>
                  <a:lnTo>
                    <a:pt x="11163" y="5484"/>
                  </a:lnTo>
                  <a:lnTo>
                    <a:pt x="13164" y="8243"/>
                  </a:lnTo>
                  <a:lnTo>
                    <a:pt x="16334" y="12753"/>
                  </a:lnTo>
                  <a:lnTo>
                    <a:pt x="18334" y="15709"/>
                  </a:lnTo>
                  <a:lnTo>
                    <a:pt x="19227" y="17111"/>
                  </a:lnTo>
                  <a:lnTo>
                    <a:pt x="18254" y="16664"/>
                  </a:lnTo>
                  <a:lnTo>
                    <a:pt x="16325" y="15726"/>
                  </a:lnTo>
                  <a:lnTo>
                    <a:pt x="15378" y="15226"/>
                  </a:lnTo>
                  <a:lnTo>
                    <a:pt x="14851" y="14941"/>
                  </a:lnTo>
                  <a:lnTo>
                    <a:pt x="13815" y="14342"/>
                  </a:lnTo>
                  <a:lnTo>
                    <a:pt x="12806" y="13699"/>
                  </a:lnTo>
                  <a:lnTo>
                    <a:pt x="11833" y="13003"/>
                  </a:lnTo>
                  <a:lnTo>
                    <a:pt x="11369" y="12619"/>
                  </a:lnTo>
                  <a:lnTo>
                    <a:pt x="11824" y="13012"/>
                  </a:lnTo>
                  <a:lnTo>
                    <a:pt x="12780" y="13735"/>
                  </a:lnTo>
                  <a:lnTo>
                    <a:pt x="13780" y="14405"/>
                  </a:lnTo>
                  <a:lnTo>
                    <a:pt x="14798" y="15039"/>
                  </a:lnTo>
                  <a:lnTo>
                    <a:pt x="15325" y="15334"/>
                  </a:lnTo>
                  <a:lnTo>
                    <a:pt x="16334" y="15896"/>
                  </a:lnTo>
                  <a:lnTo>
                    <a:pt x="18370" y="16914"/>
                  </a:lnTo>
                  <a:lnTo>
                    <a:pt x="19406" y="17414"/>
                  </a:lnTo>
                  <a:lnTo>
                    <a:pt x="20191" y="18647"/>
                  </a:lnTo>
                  <a:lnTo>
                    <a:pt x="20950" y="19897"/>
                  </a:lnTo>
                  <a:lnTo>
                    <a:pt x="21674" y="21102"/>
                  </a:lnTo>
                  <a:lnTo>
                    <a:pt x="23067" y="23549"/>
                  </a:lnTo>
                  <a:lnTo>
                    <a:pt x="23754" y="24773"/>
                  </a:lnTo>
                  <a:lnTo>
                    <a:pt x="23219" y="24567"/>
                  </a:lnTo>
                  <a:lnTo>
                    <a:pt x="22156" y="24094"/>
                  </a:lnTo>
                  <a:lnTo>
                    <a:pt x="20602" y="23308"/>
                  </a:lnTo>
                  <a:lnTo>
                    <a:pt x="19593" y="22728"/>
                  </a:lnTo>
                  <a:lnTo>
                    <a:pt x="18504" y="22076"/>
                  </a:lnTo>
                  <a:lnTo>
                    <a:pt x="16378" y="20683"/>
                  </a:lnTo>
                  <a:lnTo>
                    <a:pt x="15325" y="19968"/>
                  </a:lnTo>
                  <a:lnTo>
                    <a:pt x="16360" y="20709"/>
                  </a:lnTo>
                  <a:lnTo>
                    <a:pt x="18459" y="22147"/>
                  </a:lnTo>
                  <a:lnTo>
                    <a:pt x="19531" y="22835"/>
                  </a:lnTo>
                  <a:lnTo>
                    <a:pt x="20057" y="23156"/>
                  </a:lnTo>
                  <a:lnTo>
                    <a:pt x="21129" y="23772"/>
                  </a:lnTo>
                  <a:lnTo>
                    <a:pt x="22227" y="24353"/>
                  </a:lnTo>
                  <a:lnTo>
                    <a:pt x="23362" y="24871"/>
                  </a:lnTo>
                  <a:lnTo>
                    <a:pt x="23933" y="25103"/>
                  </a:lnTo>
                  <a:lnTo>
                    <a:pt x="25353" y="27755"/>
                  </a:lnTo>
                  <a:lnTo>
                    <a:pt x="28469" y="33765"/>
                  </a:lnTo>
                  <a:lnTo>
                    <a:pt x="28934" y="34658"/>
                  </a:lnTo>
                  <a:lnTo>
                    <a:pt x="28532" y="34622"/>
                  </a:lnTo>
                  <a:lnTo>
                    <a:pt x="27862" y="34542"/>
                  </a:lnTo>
                  <a:lnTo>
                    <a:pt x="26925" y="34399"/>
                  </a:lnTo>
                  <a:lnTo>
                    <a:pt x="25996" y="34229"/>
                  </a:lnTo>
                  <a:lnTo>
                    <a:pt x="24121" y="33863"/>
                  </a:lnTo>
                  <a:lnTo>
                    <a:pt x="22263" y="33461"/>
                  </a:lnTo>
                  <a:lnTo>
                    <a:pt x="20638" y="33104"/>
                  </a:lnTo>
                  <a:lnTo>
                    <a:pt x="19013" y="32729"/>
                  </a:lnTo>
                  <a:lnTo>
                    <a:pt x="18191" y="31738"/>
                  </a:lnTo>
                  <a:lnTo>
                    <a:pt x="16530" y="29764"/>
                  </a:lnTo>
                  <a:lnTo>
                    <a:pt x="15673" y="28800"/>
                  </a:lnTo>
                  <a:lnTo>
                    <a:pt x="14807" y="27844"/>
                  </a:lnTo>
                  <a:lnTo>
                    <a:pt x="13449" y="26460"/>
                  </a:lnTo>
                  <a:lnTo>
                    <a:pt x="12503" y="25567"/>
                  </a:lnTo>
                  <a:lnTo>
                    <a:pt x="12020" y="25148"/>
                  </a:lnTo>
                  <a:lnTo>
                    <a:pt x="12494" y="25585"/>
                  </a:lnTo>
                  <a:lnTo>
                    <a:pt x="13414" y="26487"/>
                  </a:lnTo>
                  <a:lnTo>
                    <a:pt x="14735" y="27907"/>
                  </a:lnTo>
                  <a:lnTo>
                    <a:pt x="15584" y="28880"/>
                  </a:lnTo>
                  <a:lnTo>
                    <a:pt x="16360" y="29809"/>
                  </a:lnTo>
                  <a:lnTo>
                    <a:pt x="17887" y="31693"/>
                  </a:lnTo>
                  <a:lnTo>
                    <a:pt x="18638" y="32649"/>
                  </a:lnTo>
                  <a:lnTo>
                    <a:pt x="16736" y="32211"/>
                  </a:lnTo>
                  <a:lnTo>
                    <a:pt x="14833" y="31765"/>
                  </a:lnTo>
                  <a:lnTo>
                    <a:pt x="10172" y="30657"/>
                  </a:lnTo>
                  <a:lnTo>
                    <a:pt x="9529" y="29925"/>
                  </a:lnTo>
                  <a:lnTo>
                    <a:pt x="8207" y="28470"/>
                  </a:lnTo>
                  <a:lnTo>
                    <a:pt x="7529" y="27764"/>
                  </a:lnTo>
                  <a:lnTo>
                    <a:pt x="6823" y="27059"/>
                  </a:lnTo>
                  <a:lnTo>
                    <a:pt x="5725" y="26058"/>
                  </a:lnTo>
                  <a:lnTo>
                    <a:pt x="4957" y="25424"/>
                  </a:lnTo>
                  <a:lnTo>
                    <a:pt x="4555" y="25130"/>
                  </a:lnTo>
                  <a:lnTo>
                    <a:pt x="4948" y="25442"/>
                  </a:lnTo>
                  <a:lnTo>
                    <a:pt x="5689" y="26094"/>
                  </a:lnTo>
                  <a:lnTo>
                    <a:pt x="6761" y="27130"/>
                  </a:lnTo>
                  <a:lnTo>
                    <a:pt x="7439" y="27853"/>
                  </a:lnTo>
                  <a:lnTo>
                    <a:pt x="8047" y="28514"/>
                  </a:lnTo>
                  <a:lnTo>
                    <a:pt x="9208" y="29872"/>
                  </a:lnTo>
                  <a:lnTo>
                    <a:pt x="9788" y="30559"/>
                  </a:lnTo>
                  <a:lnTo>
                    <a:pt x="1" y="28228"/>
                  </a:lnTo>
                  <a:lnTo>
                    <a:pt x="1" y="28228"/>
                  </a:lnTo>
                  <a:lnTo>
                    <a:pt x="10065" y="30845"/>
                  </a:lnTo>
                  <a:lnTo>
                    <a:pt x="12512" y="31479"/>
                  </a:lnTo>
                  <a:lnTo>
                    <a:pt x="11529" y="31934"/>
                  </a:lnTo>
                  <a:lnTo>
                    <a:pt x="9547" y="32801"/>
                  </a:lnTo>
                  <a:lnTo>
                    <a:pt x="8538" y="33202"/>
                  </a:lnTo>
                  <a:lnTo>
                    <a:pt x="8002" y="33408"/>
                  </a:lnTo>
                  <a:lnTo>
                    <a:pt x="6913" y="33792"/>
                  </a:lnTo>
                  <a:lnTo>
                    <a:pt x="5805" y="34122"/>
                  </a:lnTo>
                  <a:lnTo>
                    <a:pt x="4689" y="34399"/>
                  </a:lnTo>
                  <a:lnTo>
                    <a:pt x="4117" y="34515"/>
                  </a:lnTo>
                  <a:lnTo>
                    <a:pt x="4117" y="34515"/>
                  </a:lnTo>
                  <a:lnTo>
                    <a:pt x="4689" y="34417"/>
                  </a:lnTo>
                  <a:lnTo>
                    <a:pt x="5814" y="34167"/>
                  </a:lnTo>
                  <a:lnTo>
                    <a:pt x="6930" y="33863"/>
                  </a:lnTo>
                  <a:lnTo>
                    <a:pt x="8029" y="33506"/>
                  </a:lnTo>
                  <a:lnTo>
                    <a:pt x="8574" y="33310"/>
                  </a:lnTo>
                  <a:lnTo>
                    <a:pt x="9663" y="32917"/>
                  </a:lnTo>
                  <a:lnTo>
                    <a:pt x="11806" y="32033"/>
                  </a:lnTo>
                  <a:lnTo>
                    <a:pt x="12869" y="31577"/>
                  </a:lnTo>
                  <a:lnTo>
                    <a:pt x="14753" y="32068"/>
                  </a:lnTo>
                  <a:lnTo>
                    <a:pt x="17950" y="32872"/>
                  </a:lnTo>
                  <a:lnTo>
                    <a:pt x="21156" y="33667"/>
                  </a:lnTo>
                  <a:lnTo>
                    <a:pt x="20075" y="34274"/>
                  </a:lnTo>
                  <a:lnTo>
                    <a:pt x="17905" y="35462"/>
                  </a:lnTo>
                  <a:lnTo>
                    <a:pt x="16789" y="36015"/>
                  </a:lnTo>
                  <a:lnTo>
                    <a:pt x="16173" y="36310"/>
                  </a:lnTo>
                  <a:lnTo>
                    <a:pt x="14932" y="36864"/>
                  </a:lnTo>
                  <a:lnTo>
                    <a:pt x="13664" y="37373"/>
                  </a:lnTo>
                  <a:lnTo>
                    <a:pt x="12369" y="37819"/>
                  </a:lnTo>
                  <a:lnTo>
                    <a:pt x="11717" y="38007"/>
                  </a:lnTo>
                  <a:lnTo>
                    <a:pt x="11717" y="38007"/>
                  </a:lnTo>
                  <a:lnTo>
                    <a:pt x="12378" y="37828"/>
                  </a:lnTo>
                  <a:lnTo>
                    <a:pt x="13673" y="37417"/>
                  </a:lnTo>
                  <a:lnTo>
                    <a:pt x="14958" y="36935"/>
                  </a:lnTo>
                  <a:lnTo>
                    <a:pt x="16218" y="36399"/>
                  </a:lnTo>
                  <a:lnTo>
                    <a:pt x="16843" y="36122"/>
                  </a:lnTo>
                  <a:lnTo>
                    <a:pt x="18021" y="35560"/>
                  </a:lnTo>
                  <a:lnTo>
                    <a:pt x="20334" y="34363"/>
                  </a:lnTo>
                  <a:lnTo>
                    <a:pt x="21486" y="33747"/>
                  </a:lnTo>
                  <a:lnTo>
                    <a:pt x="21817" y="33827"/>
                  </a:lnTo>
                  <a:lnTo>
                    <a:pt x="22156" y="33908"/>
                  </a:lnTo>
                  <a:lnTo>
                    <a:pt x="24013" y="34345"/>
                  </a:lnTo>
                  <a:lnTo>
                    <a:pt x="25880" y="34747"/>
                  </a:lnTo>
                  <a:lnTo>
                    <a:pt x="26817" y="34944"/>
                  </a:lnTo>
                  <a:lnTo>
                    <a:pt x="27764" y="35113"/>
                  </a:lnTo>
                  <a:lnTo>
                    <a:pt x="28541" y="35212"/>
                  </a:lnTo>
                  <a:lnTo>
                    <a:pt x="29130" y="35265"/>
                  </a:lnTo>
                  <a:lnTo>
                    <a:pt x="28612" y="35658"/>
                  </a:lnTo>
                  <a:lnTo>
                    <a:pt x="27505" y="36346"/>
                  </a:lnTo>
                  <a:lnTo>
                    <a:pt x="26344" y="36953"/>
                  </a:lnTo>
                  <a:lnTo>
                    <a:pt x="25139" y="37480"/>
                  </a:lnTo>
                  <a:lnTo>
                    <a:pt x="24522" y="37721"/>
                  </a:lnTo>
                  <a:lnTo>
                    <a:pt x="23094" y="38257"/>
                  </a:lnTo>
                  <a:lnTo>
                    <a:pt x="20200" y="39284"/>
                  </a:lnTo>
                  <a:lnTo>
                    <a:pt x="18763" y="39837"/>
                  </a:lnTo>
                  <a:lnTo>
                    <a:pt x="18084" y="40114"/>
                  </a:lnTo>
                  <a:lnTo>
                    <a:pt x="16736" y="40695"/>
                  </a:lnTo>
                  <a:lnTo>
                    <a:pt x="16075" y="41007"/>
                  </a:lnTo>
                  <a:lnTo>
                    <a:pt x="15182" y="41061"/>
                  </a:lnTo>
                  <a:lnTo>
                    <a:pt x="13414" y="41195"/>
                  </a:lnTo>
                  <a:lnTo>
                    <a:pt x="12529" y="41284"/>
                  </a:lnTo>
                  <a:lnTo>
                    <a:pt x="11645" y="41391"/>
                  </a:lnTo>
                  <a:lnTo>
                    <a:pt x="9868" y="41695"/>
                  </a:lnTo>
                  <a:lnTo>
                    <a:pt x="8993" y="41918"/>
                  </a:lnTo>
                  <a:lnTo>
                    <a:pt x="9877" y="41730"/>
                  </a:lnTo>
                  <a:lnTo>
                    <a:pt x="11645" y="41480"/>
                  </a:lnTo>
                  <a:lnTo>
                    <a:pt x="12538" y="41409"/>
                  </a:lnTo>
                  <a:lnTo>
                    <a:pt x="14048" y="41311"/>
                  </a:lnTo>
                  <a:lnTo>
                    <a:pt x="15548" y="41257"/>
                  </a:lnTo>
                  <a:lnTo>
                    <a:pt x="15548" y="41257"/>
                  </a:lnTo>
                  <a:lnTo>
                    <a:pt x="14958" y="41561"/>
                  </a:lnTo>
                  <a:lnTo>
                    <a:pt x="13780" y="42186"/>
                  </a:lnTo>
                  <a:lnTo>
                    <a:pt x="13208" y="42516"/>
                  </a:lnTo>
                  <a:lnTo>
                    <a:pt x="12815" y="42757"/>
                  </a:lnTo>
                  <a:lnTo>
                    <a:pt x="11967" y="43311"/>
                  </a:lnTo>
                  <a:lnTo>
                    <a:pt x="10672" y="44249"/>
                  </a:lnTo>
                  <a:lnTo>
                    <a:pt x="8475" y="45981"/>
                  </a:lnTo>
                  <a:lnTo>
                    <a:pt x="8100" y="46303"/>
                  </a:lnTo>
                  <a:lnTo>
                    <a:pt x="8100" y="46303"/>
                  </a:lnTo>
                  <a:lnTo>
                    <a:pt x="9788" y="45008"/>
                  </a:lnTo>
                  <a:lnTo>
                    <a:pt x="11529" y="43749"/>
                  </a:lnTo>
                  <a:lnTo>
                    <a:pt x="12646" y="43034"/>
                  </a:lnTo>
                  <a:lnTo>
                    <a:pt x="13289" y="42668"/>
                  </a:lnTo>
                  <a:lnTo>
                    <a:pt x="13958" y="42293"/>
                  </a:lnTo>
                  <a:lnTo>
                    <a:pt x="15333" y="41605"/>
                  </a:lnTo>
                  <a:lnTo>
                    <a:pt x="16727" y="40971"/>
                  </a:lnTo>
                  <a:lnTo>
                    <a:pt x="18146" y="40400"/>
                  </a:lnTo>
                  <a:lnTo>
                    <a:pt x="18870" y="40132"/>
                  </a:lnTo>
                  <a:lnTo>
                    <a:pt x="19022" y="40078"/>
                  </a:lnTo>
                  <a:lnTo>
                    <a:pt x="19182" y="40016"/>
                  </a:lnTo>
                  <a:lnTo>
                    <a:pt x="18700" y="40909"/>
                  </a:lnTo>
                  <a:lnTo>
                    <a:pt x="17709" y="42668"/>
                  </a:lnTo>
                  <a:lnTo>
                    <a:pt x="17182" y="43525"/>
                  </a:lnTo>
                  <a:lnTo>
                    <a:pt x="16602" y="44454"/>
                  </a:lnTo>
                  <a:lnTo>
                    <a:pt x="15646" y="45794"/>
                  </a:lnTo>
                  <a:lnTo>
                    <a:pt x="14958" y="46642"/>
                  </a:lnTo>
                  <a:lnTo>
                    <a:pt x="14592" y="47053"/>
                  </a:lnTo>
                  <a:lnTo>
                    <a:pt x="14967" y="46651"/>
                  </a:lnTo>
                  <a:lnTo>
                    <a:pt x="15682" y="45820"/>
                  </a:lnTo>
                  <a:lnTo>
                    <a:pt x="16673" y="44499"/>
                  </a:lnTo>
                  <a:lnTo>
                    <a:pt x="17280" y="43588"/>
                  </a:lnTo>
                  <a:lnTo>
                    <a:pt x="17870" y="42686"/>
                  </a:lnTo>
                  <a:lnTo>
                    <a:pt x="18977" y="40837"/>
                  </a:lnTo>
                  <a:lnTo>
                    <a:pt x="19504" y="39900"/>
                  </a:lnTo>
                  <a:lnTo>
                    <a:pt x="22085" y="39025"/>
                  </a:lnTo>
                  <a:lnTo>
                    <a:pt x="24674" y="38141"/>
                  </a:lnTo>
                  <a:lnTo>
                    <a:pt x="25210" y="37944"/>
                  </a:lnTo>
                  <a:lnTo>
                    <a:pt x="26291" y="37516"/>
                  </a:lnTo>
                  <a:lnTo>
                    <a:pt x="27344" y="37024"/>
                  </a:lnTo>
                  <a:lnTo>
                    <a:pt x="28380" y="36462"/>
                  </a:lnTo>
                  <a:lnTo>
                    <a:pt x="28871" y="36140"/>
                  </a:lnTo>
                  <a:lnTo>
                    <a:pt x="28166" y="37257"/>
                  </a:lnTo>
                  <a:lnTo>
                    <a:pt x="27478" y="38382"/>
                  </a:lnTo>
                  <a:lnTo>
                    <a:pt x="26683" y="39293"/>
                  </a:lnTo>
                  <a:lnTo>
                    <a:pt x="25862" y="40168"/>
                  </a:lnTo>
                  <a:lnTo>
                    <a:pt x="25406" y="40614"/>
                  </a:lnTo>
                  <a:lnTo>
                    <a:pt x="24460" y="41454"/>
                  </a:lnTo>
                  <a:lnTo>
                    <a:pt x="23951" y="41829"/>
                  </a:lnTo>
                  <a:lnTo>
                    <a:pt x="24478" y="41472"/>
                  </a:lnTo>
                  <a:lnTo>
                    <a:pt x="25469" y="40677"/>
                  </a:lnTo>
                  <a:lnTo>
                    <a:pt x="25942" y="40248"/>
                  </a:lnTo>
                  <a:lnTo>
                    <a:pt x="26469" y="39748"/>
                  </a:lnTo>
                  <a:lnTo>
                    <a:pt x="26987" y="39221"/>
                  </a:lnTo>
                  <a:lnTo>
                    <a:pt x="26496" y="40096"/>
                  </a:lnTo>
                  <a:lnTo>
                    <a:pt x="26041" y="40998"/>
                  </a:lnTo>
                  <a:lnTo>
                    <a:pt x="25683" y="41739"/>
                  </a:lnTo>
                  <a:lnTo>
                    <a:pt x="25219" y="42882"/>
                  </a:lnTo>
                  <a:lnTo>
                    <a:pt x="24951" y="43668"/>
                  </a:lnTo>
                  <a:lnTo>
                    <a:pt x="24835" y="44061"/>
                  </a:lnTo>
                  <a:lnTo>
                    <a:pt x="24728" y="44490"/>
                  </a:lnTo>
                  <a:lnTo>
                    <a:pt x="24576" y="45552"/>
                  </a:lnTo>
                  <a:lnTo>
                    <a:pt x="24442" y="47026"/>
                  </a:lnTo>
                  <a:lnTo>
                    <a:pt x="24433" y="47303"/>
                  </a:lnTo>
                  <a:lnTo>
                    <a:pt x="24505" y="46419"/>
                  </a:lnTo>
                  <a:lnTo>
                    <a:pt x="24683" y="45240"/>
                  </a:lnTo>
                  <a:lnTo>
                    <a:pt x="24853" y="44481"/>
                  </a:lnTo>
                  <a:lnTo>
                    <a:pt x="24969" y="44097"/>
                  </a:lnTo>
                  <a:lnTo>
                    <a:pt x="25103" y="43713"/>
                  </a:lnTo>
                  <a:lnTo>
                    <a:pt x="25389" y="42945"/>
                  </a:lnTo>
                  <a:lnTo>
                    <a:pt x="25889" y="41829"/>
                  </a:lnTo>
                  <a:lnTo>
                    <a:pt x="26264" y="41105"/>
                  </a:lnTo>
                  <a:lnTo>
                    <a:pt x="26639" y="40409"/>
                  </a:lnTo>
                  <a:lnTo>
                    <a:pt x="27451" y="39060"/>
                  </a:lnTo>
                  <a:lnTo>
                    <a:pt x="28755" y="37078"/>
                  </a:lnTo>
                  <a:lnTo>
                    <a:pt x="29657" y="35774"/>
                  </a:lnTo>
                  <a:lnTo>
                    <a:pt x="30041" y="36337"/>
                  </a:lnTo>
                  <a:lnTo>
                    <a:pt x="30845" y="37453"/>
                  </a:lnTo>
                  <a:lnTo>
                    <a:pt x="31282" y="37998"/>
                  </a:lnTo>
                  <a:lnTo>
                    <a:pt x="31675" y="38453"/>
                  </a:lnTo>
                  <a:lnTo>
                    <a:pt x="32488" y="39319"/>
                  </a:lnTo>
                  <a:lnTo>
                    <a:pt x="33765" y="40561"/>
                  </a:lnTo>
                  <a:lnTo>
                    <a:pt x="34622" y="41364"/>
                  </a:lnTo>
                  <a:lnTo>
                    <a:pt x="35480" y="42159"/>
                  </a:lnTo>
                  <a:lnTo>
                    <a:pt x="37158" y="43775"/>
                  </a:lnTo>
                  <a:lnTo>
                    <a:pt x="38355" y="45026"/>
                  </a:lnTo>
                  <a:lnTo>
                    <a:pt x="39114" y="45892"/>
                  </a:lnTo>
                  <a:lnTo>
                    <a:pt x="39837" y="46776"/>
                  </a:lnTo>
                  <a:lnTo>
                    <a:pt x="40507" y="47705"/>
                  </a:lnTo>
                  <a:lnTo>
                    <a:pt x="40820" y="48178"/>
                  </a:lnTo>
                  <a:lnTo>
                    <a:pt x="42025" y="47330"/>
                  </a:lnTo>
                  <a:lnTo>
                    <a:pt x="41668" y="46829"/>
                  </a:lnTo>
                  <a:lnTo>
                    <a:pt x="40918" y="45883"/>
                  </a:lnTo>
                  <a:lnTo>
                    <a:pt x="40123" y="44972"/>
                  </a:lnTo>
                  <a:lnTo>
                    <a:pt x="39293" y="44106"/>
                  </a:lnTo>
                  <a:lnTo>
                    <a:pt x="38864" y="43686"/>
                  </a:lnTo>
                  <a:lnTo>
                    <a:pt x="38007" y="42865"/>
                  </a:lnTo>
                  <a:lnTo>
                    <a:pt x="36247" y="41293"/>
                  </a:lnTo>
                  <a:lnTo>
                    <a:pt x="35354" y="40525"/>
                  </a:lnTo>
                  <a:lnTo>
                    <a:pt x="34461" y="39766"/>
                  </a:lnTo>
                  <a:lnTo>
                    <a:pt x="33158" y="38614"/>
                  </a:lnTo>
                  <a:lnTo>
                    <a:pt x="32327" y="37819"/>
                  </a:lnTo>
                  <a:lnTo>
                    <a:pt x="31934" y="37399"/>
                  </a:lnTo>
                  <a:lnTo>
                    <a:pt x="31497" y="36908"/>
                  </a:lnTo>
                  <a:lnTo>
                    <a:pt x="30657" y="35872"/>
                  </a:lnTo>
                  <a:lnTo>
                    <a:pt x="30264" y="35328"/>
                  </a:lnTo>
                  <a:lnTo>
                    <a:pt x="31122" y="35078"/>
                  </a:lnTo>
                  <a:lnTo>
                    <a:pt x="32845" y="34613"/>
                  </a:lnTo>
                  <a:lnTo>
                    <a:pt x="34578" y="34220"/>
                  </a:lnTo>
                  <a:lnTo>
                    <a:pt x="36337" y="33908"/>
                  </a:lnTo>
                  <a:lnTo>
                    <a:pt x="37212" y="33792"/>
                  </a:lnTo>
                  <a:lnTo>
                    <a:pt x="38123" y="33685"/>
                  </a:lnTo>
                  <a:lnTo>
                    <a:pt x="39944" y="33569"/>
                  </a:lnTo>
                  <a:lnTo>
                    <a:pt x="40855" y="33569"/>
                  </a:lnTo>
                  <a:lnTo>
                    <a:pt x="41284" y="33586"/>
                  </a:lnTo>
                  <a:lnTo>
                    <a:pt x="42061" y="33658"/>
                  </a:lnTo>
                  <a:lnTo>
                    <a:pt x="43275" y="33854"/>
                  </a:lnTo>
                  <a:lnTo>
                    <a:pt x="44436" y="34078"/>
                  </a:lnTo>
                  <a:lnTo>
                    <a:pt x="44142" y="34006"/>
                  </a:lnTo>
                  <a:lnTo>
                    <a:pt x="42525" y="33667"/>
                  </a:lnTo>
                  <a:lnTo>
                    <a:pt x="41346" y="33470"/>
                  </a:lnTo>
                  <a:lnTo>
                    <a:pt x="40855" y="33435"/>
                  </a:lnTo>
                  <a:lnTo>
                    <a:pt x="39944" y="33399"/>
                  </a:lnTo>
                  <a:lnTo>
                    <a:pt x="38114" y="33452"/>
                  </a:lnTo>
                  <a:lnTo>
                    <a:pt x="37194" y="33533"/>
                  </a:lnTo>
                  <a:lnTo>
                    <a:pt x="36087" y="33658"/>
                  </a:lnTo>
                  <a:lnTo>
                    <a:pt x="34979" y="33827"/>
                  </a:lnTo>
                  <a:lnTo>
                    <a:pt x="36024" y="33292"/>
                  </a:lnTo>
                  <a:lnTo>
                    <a:pt x="37051" y="32720"/>
                  </a:lnTo>
                  <a:lnTo>
                    <a:pt x="37703" y="32327"/>
                  </a:lnTo>
                  <a:lnTo>
                    <a:pt x="38667" y="31684"/>
                  </a:lnTo>
                  <a:lnTo>
                    <a:pt x="39275" y="31220"/>
                  </a:lnTo>
                  <a:lnTo>
                    <a:pt x="39569" y="30970"/>
                  </a:lnTo>
                  <a:lnTo>
                    <a:pt x="39266" y="31211"/>
                  </a:lnTo>
                  <a:lnTo>
                    <a:pt x="38641" y="31649"/>
                  </a:lnTo>
                  <a:lnTo>
                    <a:pt x="37667" y="32256"/>
                  </a:lnTo>
                  <a:lnTo>
                    <a:pt x="36989" y="32613"/>
                  </a:lnTo>
                  <a:lnTo>
                    <a:pt x="36310" y="32970"/>
                  </a:lnTo>
                  <a:lnTo>
                    <a:pt x="34935" y="33622"/>
                  </a:lnTo>
                  <a:lnTo>
                    <a:pt x="34247" y="33935"/>
                  </a:lnTo>
                  <a:lnTo>
                    <a:pt x="33158" y="34158"/>
                  </a:lnTo>
                  <a:lnTo>
                    <a:pt x="30997" y="34649"/>
                  </a:lnTo>
                  <a:lnTo>
                    <a:pt x="30997" y="34649"/>
                  </a:lnTo>
                  <a:lnTo>
                    <a:pt x="31479" y="34310"/>
                  </a:lnTo>
                  <a:lnTo>
                    <a:pt x="32372" y="33560"/>
                  </a:lnTo>
                  <a:lnTo>
                    <a:pt x="32801" y="33167"/>
                  </a:lnTo>
                  <a:lnTo>
                    <a:pt x="33399" y="32568"/>
                  </a:lnTo>
                  <a:lnTo>
                    <a:pt x="34533" y="31327"/>
                  </a:lnTo>
                  <a:lnTo>
                    <a:pt x="35078" y="30684"/>
                  </a:lnTo>
                  <a:lnTo>
                    <a:pt x="35997" y="29568"/>
                  </a:lnTo>
                  <a:lnTo>
                    <a:pt x="37783" y="27318"/>
                  </a:lnTo>
                  <a:lnTo>
                    <a:pt x="38667" y="26183"/>
                  </a:lnTo>
                  <a:lnTo>
                    <a:pt x="38703" y="26157"/>
                  </a:lnTo>
                  <a:lnTo>
                    <a:pt x="38739" y="26121"/>
                  </a:lnTo>
                  <a:lnTo>
                    <a:pt x="39686" y="25933"/>
                  </a:lnTo>
                  <a:lnTo>
                    <a:pt x="41570" y="25523"/>
                  </a:lnTo>
                  <a:lnTo>
                    <a:pt x="42507" y="25290"/>
                  </a:lnTo>
                  <a:lnTo>
                    <a:pt x="43463" y="25023"/>
                  </a:lnTo>
                  <a:lnTo>
                    <a:pt x="44865" y="24558"/>
                  </a:lnTo>
                  <a:lnTo>
                    <a:pt x="45785" y="24192"/>
                  </a:lnTo>
                  <a:lnTo>
                    <a:pt x="46240" y="23987"/>
                  </a:lnTo>
                  <a:lnTo>
                    <a:pt x="45785" y="24174"/>
                  </a:lnTo>
                  <a:lnTo>
                    <a:pt x="44856" y="24514"/>
                  </a:lnTo>
                  <a:lnTo>
                    <a:pt x="43436" y="24942"/>
                  </a:lnTo>
                  <a:lnTo>
                    <a:pt x="42481" y="25174"/>
                  </a:lnTo>
                  <a:lnTo>
                    <a:pt x="41597" y="25371"/>
                  </a:lnTo>
                  <a:lnTo>
                    <a:pt x="39828" y="25710"/>
                  </a:lnTo>
                  <a:lnTo>
                    <a:pt x="38935" y="25862"/>
                  </a:lnTo>
                  <a:lnTo>
                    <a:pt x="39096" y="25648"/>
                  </a:lnTo>
                  <a:lnTo>
                    <a:pt x="39257" y="25451"/>
                  </a:lnTo>
                  <a:lnTo>
                    <a:pt x="41025" y="23299"/>
                  </a:lnTo>
                  <a:lnTo>
                    <a:pt x="41927" y="22227"/>
                  </a:lnTo>
                  <a:lnTo>
                    <a:pt x="42338" y="21754"/>
                  </a:lnTo>
                  <a:lnTo>
                    <a:pt x="43168" y="20817"/>
                  </a:lnTo>
                  <a:lnTo>
                    <a:pt x="43615" y="20379"/>
                  </a:lnTo>
                  <a:lnTo>
                    <a:pt x="43927" y="20093"/>
                  </a:lnTo>
                  <a:lnTo>
                    <a:pt x="44570" y="19548"/>
                  </a:lnTo>
                  <a:lnTo>
                    <a:pt x="45570" y="18789"/>
                  </a:lnTo>
                  <a:lnTo>
                    <a:pt x="46919" y="17923"/>
                  </a:lnTo>
                  <a:lnTo>
                    <a:pt x="48214" y="17200"/>
                  </a:lnTo>
                  <a:lnTo>
                    <a:pt x="49928" y="1636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0910" y="15941"/>
                  </a:lnTo>
                  <a:lnTo>
                    <a:pt x="49714" y="16396"/>
                  </a:lnTo>
                  <a:lnTo>
                    <a:pt x="48544" y="16923"/>
                  </a:lnTo>
                  <a:lnTo>
                    <a:pt x="47428" y="17504"/>
                  </a:lnTo>
                  <a:lnTo>
                    <a:pt x="46374" y="18111"/>
                  </a:lnTo>
                  <a:lnTo>
                    <a:pt x="45410" y="18736"/>
                  </a:lnTo>
                  <a:lnTo>
                    <a:pt x="44552" y="19361"/>
                  </a:lnTo>
                  <a:lnTo>
                    <a:pt x="43820" y="19977"/>
                  </a:lnTo>
                  <a:lnTo>
                    <a:pt x="43508" y="20272"/>
                  </a:lnTo>
                  <a:lnTo>
                    <a:pt x="42766" y="21031"/>
                  </a:lnTo>
                  <a:lnTo>
                    <a:pt x="42043" y="21808"/>
                  </a:lnTo>
                  <a:lnTo>
                    <a:pt x="42222" y="21102"/>
                  </a:lnTo>
                  <a:lnTo>
                    <a:pt x="42623" y="19700"/>
                  </a:lnTo>
                  <a:lnTo>
                    <a:pt x="42838" y="19004"/>
                  </a:lnTo>
                  <a:lnTo>
                    <a:pt x="43106" y="18200"/>
                  </a:lnTo>
                  <a:lnTo>
                    <a:pt x="43579" y="17021"/>
                  </a:lnTo>
                  <a:lnTo>
                    <a:pt x="43936" y="16253"/>
                  </a:lnTo>
                  <a:lnTo>
                    <a:pt x="44133" y="15878"/>
                  </a:lnTo>
                  <a:lnTo>
                    <a:pt x="43918" y="16244"/>
                  </a:lnTo>
                  <a:lnTo>
                    <a:pt x="43534" y="17003"/>
                  </a:lnTo>
                  <a:lnTo>
                    <a:pt x="43025" y="18173"/>
                  </a:lnTo>
                  <a:lnTo>
                    <a:pt x="42731" y="18968"/>
                  </a:lnTo>
                  <a:lnTo>
                    <a:pt x="42445" y="19763"/>
                  </a:lnTo>
                  <a:lnTo>
                    <a:pt x="41936" y="21379"/>
                  </a:lnTo>
                  <a:lnTo>
                    <a:pt x="41695" y="22192"/>
                  </a:lnTo>
                  <a:lnTo>
                    <a:pt x="41016" y="22942"/>
                  </a:lnTo>
                  <a:lnTo>
                    <a:pt x="39694" y="24487"/>
                  </a:lnTo>
                  <a:lnTo>
                    <a:pt x="39043" y="25264"/>
                  </a:lnTo>
                  <a:lnTo>
                    <a:pt x="37498" y="27148"/>
                  </a:lnTo>
                  <a:lnTo>
                    <a:pt x="35944" y="29023"/>
                  </a:lnTo>
                  <a:lnTo>
                    <a:pt x="35890" y="27880"/>
                  </a:lnTo>
                  <a:lnTo>
                    <a:pt x="35810" y="25603"/>
                  </a:lnTo>
                  <a:lnTo>
                    <a:pt x="35801" y="24460"/>
                  </a:lnTo>
                  <a:lnTo>
                    <a:pt x="35819" y="23254"/>
                  </a:lnTo>
                  <a:lnTo>
                    <a:pt x="35953" y="21451"/>
                  </a:lnTo>
                  <a:lnTo>
                    <a:pt x="36105" y="20254"/>
                  </a:lnTo>
                  <a:lnTo>
                    <a:pt x="36212" y="19656"/>
                  </a:lnTo>
                  <a:lnTo>
                    <a:pt x="36087" y="20254"/>
                  </a:lnTo>
                  <a:lnTo>
                    <a:pt x="35908" y="21442"/>
                  </a:lnTo>
                  <a:lnTo>
                    <a:pt x="35738" y="23254"/>
                  </a:lnTo>
                  <a:lnTo>
                    <a:pt x="35685" y="24460"/>
                  </a:lnTo>
                  <a:lnTo>
                    <a:pt x="35658" y="25666"/>
                  </a:lnTo>
                  <a:lnTo>
                    <a:pt x="35685" y="28077"/>
                  </a:lnTo>
                  <a:lnTo>
                    <a:pt x="35721" y="29282"/>
                  </a:lnTo>
                  <a:lnTo>
                    <a:pt x="35730" y="29282"/>
                  </a:lnTo>
                  <a:lnTo>
                    <a:pt x="35247" y="29845"/>
                  </a:lnTo>
                  <a:lnTo>
                    <a:pt x="34765" y="30407"/>
                  </a:lnTo>
                  <a:lnTo>
                    <a:pt x="34211" y="31032"/>
                  </a:lnTo>
                  <a:lnTo>
                    <a:pt x="33068" y="32238"/>
                  </a:lnTo>
                  <a:lnTo>
                    <a:pt x="32470" y="32809"/>
                  </a:lnTo>
                  <a:lnTo>
                    <a:pt x="31934" y="33283"/>
                  </a:lnTo>
                  <a:lnTo>
                    <a:pt x="31095" y="33935"/>
                  </a:lnTo>
                  <a:lnTo>
                    <a:pt x="30514" y="34319"/>
                  </a:lnTo>
                  <a:lnTo>
                    <a:pt x="30211" y="34488"/>
                  </a:lnTo>
                  <a:lnTo>
                    <a:pt x="30452" y="33560"/>
                  </a:lnTo>
                  <a:lnTo>
                    <a:pt x="30809" y="31693"/>
                  </a:lnTo>
                  <a:lnTo>
                    <a:pt x="30961" y="30765"/>
                  </a:lnTo>
                  <a:lnTo>
                    <a:pt x="31282" y="28621"/>
                  </a:lnTo>
                  <a:lnTo>
                    <a:pt x="31577" y="26487"/>
                  </a:lnTo>
                  <a:lnTo>
                    <a:pt x="32720" y="17923"/>
                  </a:lnTo>
                  <a:lnTo>
                    <a:pt x="32961" y="16191"/>
                  </a:lnTo>
                  <a:lnTo>
                    <a:pt x="33095" y="15342"/>
                  </a:lnTo>
                  <a:lnTo>
                    <a:pt x="34006" y="14530"/>
                  </a:lnTo>
                  <a:lnTo>
                    <a:pt x="35828" y="12869"/>
                  </a:lnTo>
                  <a:lnTo>
                    <a:pt x="36694" y="12012"/>
                  </a:lnTo>
                  <a:lnTo>
                    <a:pt x="37123" y="11574"/>
                  </a:lnTo>
                  <a:lnTo>
                    <a:pt x="37944" y="10672"/>
                  </a:lnTo>
                  <a:lnTo>
                    <a:pt x="38739" y="9743"/>
                  </a:lnTo>
                  <a:lnTo>
                    <a:pt x="39480" y="8770"/>
                  </a:lnTo>
                  <a:lnTo>
                    <a:pt x="39819" y="8261"/>
                  </a:lnTo>
                  <a:lnTo>
                    <a:pt x="39462" y="8761"/>
                  </a:lnTo>
                  <a:lnTo>
                    <a:pt x="38703" y="9717"/>
                  </a:lnTo>
                  <a:lnTo>
                    <a:pt x="37891" y="10619"/>
                  </a:lnTo>
                  <a:lnTo>
                    <a:pt x="37042" y="11494"/>
                  </a:lnTo>
                  <a:lnTo>
                    <a:pt x="36614" y="11922"/>
                  </a:lnTo>
                  <a:lnTo>
                    <a:pt x="35765" y="12726"/>
                  </a:lnTo>
                  <a:lnTo>
                    <a:pt x="34033" y="14262"/>
                  </a:lnTo>
                  <a:lnTo>
                    <a:pt x="33149" y="15012"/>
                  </a:lnTo>
                  <a:lnTo>
                    <a:pt x="33568" y="12190"/>
                  </a:lnTo>
                  <a:lnTo>
                    <a:pt x="34051" y="9386"/>
                  </a:lnTo>
                  <a:lnTo>
                    <a:pt x="34229" y="8315"/>
                  </a:lnTo>
                  <a:lnTo>
                    <a:pt x="34542" y="6091"/>
                  </a:lnTo>
                  <a:lnTo>
                    <a:pt x="34970" y="2555"/>
                  </a:lnTo>
                  <a:lnTo>
                    <a:pt x="353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3" name="Google Shape;773;p17"/>
          <p:cNvGrpSpPr/>
          <p:nvPr/>
        </p:nvGrpSpPr>
        <p:grpSpPr>
          <a:xfrm>
            <a:off x="8052670" y="2086184"/>
            <a:ext cx="688429" cy="697959"/>
            <a:chOff x="3817720" y="-683366"/>
            <a:chExt cx="688429" cy="697959"/>
          </a:xfrm>
        </p:grpSpPr>
        <p:sp>
          <p:nvSpPr>
            <p:cNvPr id="774" name="Google Shape;774;p17"/>
            <p:cNvSpPr/>
            <p:nvPr/>
          </p:nvSpPr>
          <p:spPr>
            <a:xfrm rot="-7081386">
              <a:off x="3899917" y="-584863"/>
              <a:ext cx="524036" cy="500955"/>
            </a:xfrm>
            <a:custGeom>
              <a:avLst/>
              <a:gdLst/>
              <a:ahLst/>
              <a:cxnLst/>
              <a:rect l="l" t="t" r="r" b="b"/>
              <a:pathLst>
                <a:path w="60234" h="57581" extrusionOk="0">
                  <a:moveTo>
                    <a:pt x="41597" y="0"/>
                  </a:moveTo>
                  <a:lnTo>
                    <a:pt x="41043" y="1000"/>
                  </a:lnTo>
                  <a:lnTo>
                    <a:pt x="39837" y="3117"/>
                  </a:lnTo>
                  <a:lnTo>
                    <a:pt x="39123" y="4197"/>
                  </a:lnTo>
                  <a:lnTo>
                    <a:pt x="38623" y="4876"/>
                  </a:lnTo>
                  <a:lnTo>
                    <a:pt x="38096" y="5492"/>
                  </a:lnTo>
                  <a:lnTo>
                    <a:pt x="37551" y="6019"/>
                  </a:lnTo>
                  <a:lnTo>
                    <a:pt x="36989" y="6439"/>
                  </a:lnTo>
                  <a:lnTo>
                    <a:pt x="36426" y="6715"/>
                  </a:lnTo>
                  <a:lnTo>
                    <a:pt x="35989" y="6814"/>
                  </a:lnTo>
                  <a:lnTo>
                    <a:pt x="35703" y="6832"/>
                  </a:lnTo>
                  <a:lnTo>
                    <a:pt x="35417" y="6796"/>
                  </a:lnTo>
                  <a:lnTo>
                    <a:pt x="35122" y="6707"/>
                  </a:lnTo>
                  <a:lnTo>
                    <a:pt x="34837" y="6564"/>
                  </a:lnTo>
                  <a:lnTo>
                    <a:pt x="34551" y="6367"/>
                  </a:lnTo>
                  <a:lnTo>
                    <a:pt x="34265" y="6108"/>
                  </a:lnTo>
                  <a:lnTo>
                    <a:pt x="33979" y="5778"/>
                  </a:lnTo>
                  <a:lnTo>
                    <a:pt x="33845" y="5590"/>
                  </a:lnTo>
                  <a:lnTo>
                    <a:pt x="33738" y="5715"/>
                  </a:lnTo>
                  <a:lnTo>
                    <a:pt x="33577" y="6144"/>
                  </a:lnTo>
                  <a:lnTo>
                    <a:pt x="33417" y="7055"/>
                  </a:lnTo>
                  <a:lnTo>
                    <a:pt x="33301" y="8519"/>
                  </a:lnTo>
                  <a:lnTo>
                    <a:pt x="33211" y="9823"/>
                  </a:lnTo>
                  <a:lnTo>
                    <a:pt x="33149" y="10234"/>
                  </a:lnTo>
                  <a:lnTo>
                    <a:pt x="32988" y="10886"/>
                  </a:lnTo>
                  <a:lnTo>
                    <a:pt x="32479" y="12600"/>
                  </a:lnTo>
                  <a:lnTo>
                    <a:pt x="31854" y="14395"/>
                  </a:lnTo>
                  <a:lnTo>
                    <a:pt x="31282" y="15869"/>
                  </a:lnTo>
                  <a:lnTo>
                    <a:pt x="31068" y="16306"/>
                  </a:lnTo>
                  <a:lnTo>
                    <a:pt x="30863" y="16681"/>
                  </a:lnTo>
                  <a:lnTo>
                    <a:pt x="30515" y="17155"/>
                  </a:lnTo>
                  <a:lnTo>
                    <a:pt x="30291" y="17324"/>
                  </a:lnTo>
                  <a:lnTo>
                    <a:pt x="30148" y="17360"/>
                  </a:lnTo>
                  <a:lnTo>
                    <a:pt x="29961" y="17324"/>
                  </a:lnTo>
                  <a:lnTo>
                    <a:pt x="29747" y="17119"/>
                  </a:lnTo>
                  <a:lnTo>
                    <a:pt x="29541" y="16806"/>
                  </a:lnTo>
                  <a:lnTo>
                    <a:pt x="29264" y="16226"/>
                  </a:lnTo>
                  <a:lnTo>
                    <a:pt x="29059" y="15869"/>
                  </a:lnTo>
                  <a:lnTo>
                    <a:pt x="28764" y="15333"/>
                  </a:lnTo>
                  <a:lnTo>
                    <a:pt x="27925" y="13681"/>
                  </a:lnTo>
                  <a:lnTo>
                    <a:pt x="26594" y="10877"/>
                  </a:lnTo>
                  <a:lnTo>
                    <a:pt x="26076" y="9805"/>
                  </a:lnTo>
                  <a:lnTo>
                    <a:pt x="25916" y="9430"/>
                  </a:lnTo>
                  <a:lnTo>
                    <a:pt x="25648" y="8555"/>
                  </a:lnTo>
                  <a:lnTo>
                    <a:pt x="25460" y="7573"/>
                  </a:lnTo>
                  <a:lnTo>
                    <a:pt x="25362" y="6519"/>
                  </a:lnTo>
                  <a:lnTo>
                    <a:pt x="25353" y="5983"/>
                  </a:lnTo>
                  <a:lnTo>
                    <a:pt x="24996" y="6385"/>
                  </a:lnTo>
                  <a:lnTo>
                    <a:pt x="24308" y="7341"/>
                  </a:lnTo>
                  <a:lnTo>
                    <a:pt x="23603" y="8287"/>
                  </a:lnTo>
                  <a:lnTo>
                    <a:pt x="23022" y="8903"/>
                  </a:lnTo>
                  <a:lnTo>
                    <a:pt x="22594" y="9234"/>
                  </a:lnTo>
                  <a:lnTo>
                    <a:pt x="22370" y="9359"/>
                  </a:lnTo>
                  <a:lnTo>
                    <a:pt x="22281" y="9394"/>
                  </a:lnTo>
                  <a:lnTo>
                    <a:pt x="22085" y="9403"/>
                  </a:lnTo>
                  <a:lnTo>
                    <a:pt x="21879" y="9332"/>
                  </a:lnTo>
                  <a:lnTo>
                    <a:pt x="21674" y="9198"/>
                  </a:lnTo>
                  <a:lnTo>
                    <a:pt x="21335" y="8885"/>
                  </a:lnTo>
                  <a:lnTo>
                    <a:pt x="20879" y="8314"/>
                  </a:lnTo>
                  <a:lnTo>
                    <a:pt x="20191" y="7242"/>
                  </a:lnTo>
                  <a:lnTo>
                    <a:pt x="19388" y="5742"/>
                  </a:lnTo>
                  <a:lnTo>
                    <a:pt x="19084" y="5144"/>
                  </a:lnTo>
                  <a:lnTo>
                    <a:pt x="18959" y="5546"/>
                  </a:lnTo>
                  <a:lnTo>
                    <a:pt x="18700" y="6215"/>
                  </a:lnTo>
                  <a:lnTo>
                    <a:pt x="18441" y="6742"/>
                  </a:lnTo>
                  <a:lnTo>
                    <a:pt x="18173" y="7144"/>
                  </a:lnTo>
                  <a:lnTo>
                    <a:pt x="17870" y="7412"/>
                  </a:lnTo>
                  <a:lnTo>
                    <a:pt x="17539" y="7564"/>
                  </a:lnTo>
                  <a:lnTo>
                    <a:pt x="17164" y="7591"/>
                  </a:lnTo>
                  <a:lnTo>
                    <a:pt x="16736" y="7510"/>
                  </a:lnTo>
                  <a:lnTo>
                    <a:pt x="16494" y="7421"/>
                  </a:lnTo>
                  <a:lnTo>
                    <a:pt x="16227" y="7314"/>
                  </a:lnTo>
                  <a:lnTo>
                    <a:pt x="15673" y="7019"/>
                  </a:lnTo>
                  <a:lnTo>
                    <a:pt x="15110" y="6644"/>
                  </a:lnTo>
                  <a:lnTo>
                    <a:pt x="14566" y="6224"/>
                  </a:lnTo>
                  <a:lnTo>
                    <a:pt x="13771" y="5519"/>
                  </a:lnTo>
                  <a:lnTo>
                    <a:pt x="12833" y="4501"/>
                  </a:lnTo>
                  <a:lnTo>
                    <a:pt x="12449" y="4010"/>
                  </a:lnTo>
                  <a:lnTo>
                    <a:pt x="12458" y="4072"/>
                  </a:lnTo>
                  <a:lnTo>
                    <a:pt x="12485" y="4161"/>
                  </a:lnTo>
                  <a:lnTo>
                    <a:pt x="12467" y="4117"/>
                  </a:lnTo>
                  <a:lnTo>
                    <a:pt x="12449" y="4081"/>
                  </a:lnTo>
                  <a:lnTo>
                    <a:pt x="12547" y="4787"/>
                  </a:lnTo>
                  <a:lnTo>
                    <a:pt x="12824" y="6126"/>
                  </a:lnTo>
                  <a:lnTo>
                    <a:pt x="13128" y="7385"/>
                  </a:lnTo>
                  <a:lnTo>
                    <a:pt x="13369" y="8564"/>
                  </a:lnTo>
                  <a:lnTo>
                    <a:pt x="13440" y="9127"/>
                  </a:lnTo>
                  <a:lnTo>
                    <a:pt x="13458" y="9511"/>
                  </a:lnTo>
                  <a:lnTo>
                    <a:pt x="13414" y="9939"/>
                  </a:lnTo>
                  <a:lnTo>
                    <a:pt x="13351" y="10162"/>
                  </a:lnTo>
                  <a:lnTo>
                    <a:pt x="13253" y="10341"/>
                  </a:lnTo>
                  <a:lnTo>
                    <a:pt x="13128" y="10466"/>
                  </a:lnTo>
                  <a:lnTo>
                    <a:pt x="12896" y="10600"/>
                  </a:lnTo>
                  <a:lnTo>
                    <a:pt x="12512" y="10680"/>
                  </a:lnTo>
                  <a:lnTo>
                    <a:pt x="12056" y="10689"/>
                  </a:lnTo>
                  <a:lnTo>
                    <a:pt x="11556" y="10671"/>
                  </a:lnTo>
                  <a:lnTo>
                    <a:pt x="11011" y="10689"/>
                  </a:lnTo>
                  <a:lnTo>
                    <a:pt x="10735" y="10725"/>
                  </a:lnTo>
                  <a:lnTo>
                    <a:pt x="11145" y="11430"/>
                  </a:lnTo>
                  <a:lnTo>
                    <a:pt x="11878" y="12565"/>
                  </a:lnTo>
                  <a:lnTo>
                    <a:pt x="12297" y="13315"/>
                  </a:lnTo>
                  <a:lnTo>
                    <a:pt x="12449" y="13672"/>
                  </a:lnTo>
                  <a:lnTo>
                    <a:pt x="12610" y="14056"/>
                  </a:lnTo>
                  <a:lnTo>
                    <a:pt x="12985" y="14860"/>
                  </a:lnTo>
                  <a:lnTo>
                    <a:pt x="13226" y="15458"/>
                  </a:lnTo>
                  <a:lnTo>
                    <a:pt x="13396" y="16047"/>
                  </a:lnTo>
                  <a:lnTo>
                    <a:pt x="13440" y="16458"/>
                  </a:lnTo>
                  <a:lnTo>
                    <a:pt x="13431" y="16717"/>
                  </a:lnTo>
                  <a:lnTo>
                    <a:pt x="13369" y="16949"/>
                  </a:lnTo>
                  <a:lnTo>
                    <a:pt x="13262" y="17155"/>
                  </a:lnTo>
                  <a:lnTo>
                    <a:pt x="13092" y="17315"/>
                  </a:lnTo>
                  <a:lnTo>
                    <a:pt x="12860" y="17449"/>
                  </a:lnTo>
                  <a:lnTo>
                    <a:pt x="12708" y="17494"/>
                  </a:lnTo>
                  <a:lnTo>
                    <a:pt x="12235" y="17601"/>
                  </a:lnTo>
                  <a:lnTo>
                    <a:pt x="11199" y="17735"/>
                  </a:lnTo>
                  <a:lnTo>
                    <a:pt x="10083" y="17851"/>
                  </a:lnTo>
                  <a:lnTo>
                    <a:pt x="9190" y="18030"/>
                  </a:lnTo>
                  <a:lnTo>
                    <a:pt x="8591" y="18208"/>
                  </a:lnTo>
                  <a:lnTo>
                    <a:pt x="8288" y="18324"/>
                  </a:lnTo>
                  <a:lnTo>
                    <a:pt x="8520" y="18494"/>
                  </a:lnTo>
                  <a:lnTo>
                    <a:pt x="9083" y="18860"/>
                  </a:lnTo>
                  <a:lnTo>
                    <a:pt x="10065" y="19414"/>
                  </a:lnTo>
                  <a:lnTo>
                    <a:pt x="11485" y="20155"/>
                  </a:lnTo>
                  <a:lnTo>
                    <a:pt x="12797" y="20869"/>
                  </a:lnTo>
                  <a:lnTo>
                    <a:pt x="13306" y="21209"/>
                  </a:lnTo>
                  <a:lnTo>
                    <a:pt x="13619" y="21432"/>
                  </a:lnTo>
                  <a:lnTo>
                    <a:pt x="14369" y="22066"/>
                  </a:lnTo>
                  <a:lnTo>
                    <a:pt x="15209" y="22843"/>
                  </a:lnTo>
                  <a:lnTo>
                    <a:pt x="16066" y="23736"/>
                  </a:lnTo>
                  <a:lnTo>
                    <a:pt x="16878" y="24674"/>
                  </a:lnTo>
                  <a:lnTo>
                    <a:pt x="17593" y="25611"/>
                  </a:lnTo>
                  <a:lnTo>
                    <a:pt x="18138" y="26495"/>
                  </a:lnTo>
                  <a:lnTo>
                    <a:pt x="18388" y="27094"/>
                  </a:lnTo>
                  <a:lnTo>
                    <a:pt x="18477" y="27442"/>
                  </a:lnTo>
                  <a:lnTo>
                    <a:pt x="18486" y="27603"/>
                  </a:lnTo>
                  <a:lnTo>
                    <a:pt x="18459" y="27701"/>
                  </a:lnTo>
                  <a:lnTo>
                    <a:pt x="18280" y="27853"/>
                  </a:lnTo>
                  <a:lnTo>
                    <a:pt x="17995" y="27942"/>
                  </a:lnTo>
                  <a:lnTo>
                    <a:pt x="17629" y="27995"/>
                  </a:lnTo>
                  <a:lnTo>
                    <a:pt x="16557" y="28004"/>
                  </a:lnTo>
                  <a:lnTo>
                    <a:pt x="15869" y="27969"/>
                  </a:lnTo>
                  <a:lnTo>
                    <a:pt x="15414" y="27942"/>
                  </a:lnTo>
                  <a:lnTo>
                    <a:pt x="14119" y="27754"/>
                  </a:lnTo>
                  <a:lnTo>
                    <a:pt x="11967" y="27370"/>
                  </a:lnTo>
                  <a:lnTo>
                    <a:pt x="11011" y="27174"/>
                  </a:lnTo>
                  <a:lnTo>
                    <a:pt x="10243" y="26986"/>
                  </a:lnTo>
                  <a:lnTo>
                    <a:pt x="8743" y="26522"/>
                  </a:lnTo>
                  <a:lnTo>
                    <a:pt x="7841" y="26201"/>
                  </a:lnTo>
                  <a:lnTo>
                    <a:pt x="7493" y="26049"/>
                  </a:lnTo>
                  <a:lnTo>
                    <a:pt x="7698" y="26504"/>
                  </a:lnTo>
                  <a:lnTo>
                    <a:pt x="7940" y="27129"/>
                  </a:lnTo>
                  <a:lnTo>
                    <a:pt x="8038" y="27513"/>
                  </a:lnTo>
                  <a:lnTo>
                    <a:pt x="8056" y="27879"/>
                  </a:lnTo>
                  <a:lnTo>
                    <a:pt x="7975" y="28237"/>
                  </a:lnTo>
                  <a:lnTo>
                    <a:pt x="7788" y="28585"/>
                  </a:lnTo>
                  <a:lnTo>
                    <a:pt x="7457" y="28933"/>
                  </a:lnTo>
                  <a:lnTo>
                    <a:pt x="7234" y="29103"/>
                  </a:lnTo>
                  <a:lnTo>
                    <a:pt x="7073" y="29210"/>
                  </a:lnTo>
                  <a:lnTo>
                    <a:pt x="6680" y="29353"/>
                  </a:lnTo>
                  <a:lnTo>
                    <a:pt x="5975" y="29487"/>
                  </a:lnTo>
                  <a:lnTo>
                    <a:pt x="4903" y="29594"/>
                  </a:lnTo>
                  <a:lnTo>
                    <a:pt x="4135" y="29692"/>
                  </a:lnTo>
                  <a:lnTo>
                    <a:pt x="3689" y="29799"/>
                  </a:lnTo>
                  <a:lnTo>
                    <a:pt x="3492" y="29871"/>
                  </a:lnTo>
                  <a:lnTo>
                    <a:pt x="3859" y="30005"/>
                  </a:lnTo>
                  <a:lnTo>
                    <a:pt x="4341" y="30273"/>
                  </a:lnTo>
                  <a:lnTo>
                    <a:pt x="4528" y="30487"/>
                  </a:lnTo>
                  <a:lnTo>
                    <a:pt x="4600" y="30630"/>
                  </a:lnTo>
                  <a:lnTo>
                    <a:pt x="4609" y="30844"/>
                  </a:lnTo>
                  <a:lnTo>
                    <a:pt x="4466" y="31112"/>
                  </a:lnTo>
                  <a:lnTo>
                    <a:pt x="4198" y="31353"/>
                  </a:lnTo>
                  <a:lnTo>
                    <a:pt x="3850" y="31559"/>
                  </a:lnTo>
                  <a:lnTo>
                    <a:pt x="3448" y="31710"/>
                  </a:lnTo>
                  <a:lnTo>
                    <a:pt x="3233" y="31764"/>
                  </a:lnTo>
                  <a:lnTo>
                    <a:pt x="2885" y="31835"/>
                  </a:lnTo>
                  <a:lnTo>
                    <a:pt x="2064" y="31951"/>
                  </a:lnTo>
                  <a:lnTo>
                    <a:pt x="1197" y="31987"/>
                  </a:lnTo>
                  <a:lnTo>
                    <a:pt x="563" y="31943"/>
                  </a:lnTo>
                  <a:lnTo>
                    <a:pt x="179" y="31871"/>
                  </a:lnTo>
                  <a:lnTo>
                    <a:pt x="1" y="31818"/>
                  </a:lnTo>
                  <a:lnTo>
                    <a:pt x="269" y="32210"/>
                  </a:lnTo>
                  <a:lnTo>
                    <a:pt x="930" y="32969"/>
                  </a:lnTo>
                  <a:lnTo>
                    <a:pt x="1662" y="33666"/>
                  </a:lnTo>
                  <a:lnTo>
                    <a:pt x="2439" y="34309"/>
                  </a:lnTo>
                  <a:lnTo>
                    <a:pt x="2823" y="34604"/>
                  </a:lnTo>
                  <a:lnTo>
                    <a:pt x="3216" y="34836"/>
                  </a:lnTo>
                  <a:lnTo>
                    <a:pt x="4037" y="35309"/>
                  </a:lnTo>
                  <a:lnTo>
                    <a:pt x="4350" y="35622"/>
                  </a:lnTo>
                  <a:lnTo>
                    <a:pt x="4475" y="35863"/>
                  </a:lnTo>
                  <a:lnTo>
                    <a:pt x="4502" y="35997"/>
                  </a:lnTo>
                  <a:lnTo>
                    <a:pt x="4519" y="36113"/>
                  </a:lnTo>
                  <a:lnTo>
                    <a:pt x="4484" y="36318"/>
                  </a:lnTo>
                  <a:lnTo>
                    <a:pt x="4376" y="36497"/>
                  </a:lnTo>
                  <a:lnTo>
                    <a:pt x="4198" y="36658"/>
                  </a:lnTo>
                  <a:lnTo>
                    <a:pt x="3805" y="36899"/>
                  </a:lnTo>
                  <a:lnTo>
                    <a:pt x="3010" y="37274"/>
                  </a:lnTo>
                  <a:lnTo>
                    <a:pt x="2483" y="37506"/>
                  </a:lnTo>
                  <a:lnTo>
                    <a:pt x="2635" y="37586"/>
                  </a:lnTo>
                  <a:lnTo>
                    <a:pt x="2974" y="37711"/>
                  </a:lnTo>
                  <a:lnTo>
                    <a:pt x="3519" y="37836"/>
                  </a:lnTo>
                  <a:lnTo>
                    <a:pt x="4725" y="37961"/>
                  </a:lnTo>
                  <a:lnTo>
                    <a:pt x="5921" y="38068"/>
                  </a:lnTo>
                  <a:lnTo>
                    <a:pt x="6457" y="38193"/>
                  </a:lnTo>
                  <a:lnTo>
                    <a:pt x="6770" y="38310"/>
                  </a:lnTo>
                  <a:lnTo>
                    <a:pt x="7055" y="38461"/>
                  </a:lnTo>
                  <a:lnTo>
                    <a:pt x="7297" y="38667"/>
                  </a:lnTo>
                  <a:lnTo>
                    <a:pt x="7484" y="38926"/>
                  </a:lnTo>
                  <a:lnTo>
                    <a:pt x="7609" y="39247"/>
                  </a:lnTo>
                  <a:lnTo>
                    <a:pt x="7654" y="39435"/>
                  </a:lnTo>
                  <a:lnTo>
                    <a:pt x="7672" y="39613"/>
                  </a:lnTo>
                  <a:lnTo>
                    <a:pt x="7627" y="39962"/>
                  </a:lnTo>
                  <a:lnTo>
                    <a:pt x="7493" y="40283"/>
                  </a:lnTo>
                  <a:lnTo>
                    <a:pt x="7323" y="40542"/>
                  </a:lnTo>
                  <a:lnTo>
                    <a:pt x="7234" y="40649"/>
                  </a:lnTo>
                  <a:lnTo>
                    <a:pt x="6546" y="41355"/>
                  </a:lnTo>
                  <a:lnTo>
                    <a:pt x="5403" y="42391"/>
                  </a:lnTo>
                  <a:lnTo>
                    <a:pt x="4609" y="43025"/>
                  </a:lnTo>
                  <a:lnTo>
                    <a:pt x="6332" y="42873"/>
                  </a:lnTo>
                  <a:lnTo>
                    <a:pt x="8770" y="42748"/>
                  </a:lnTo>
                  <a:lnTo>
                    <a:pt x="10324" y="42792"/>
                  </a:lnTo>
                  <a:lnTo>
                    <a:pt x="11092" y="42873"/>
                  </a:lnTo>
                  <a:lnTo>
                    <a:pt x="12056" y="42998"/>
                  </a:lnTo>
                  <a:lnTo>
                    <a:pt x="13494" y="43239"/>
                  </a:lnTo>
                  <a:lnTo>
                    <a:pt x="14423" y="43480"/>
                  </a:lnTo>
                  <a:lnTo>
                    <a:pt x="14887" y="43650"/>
                  </a:lnTo>
                  <a:lnTo>
                    <a:pt x="15101" y="43748"/>
                  </a:lnTo>
                  <a:lnTo>
                    <a:pt x="15414" y="43989"/>
                  </a:lnTo>
                  <a:lnTo>
                    <a:pt x="15601" y="44284"/>
                  </a:lnTo>
                  <a:lnTo>
                    <a:pt x="15673" y="44614"/>
                  </a:lnTo>
                  <a:lnTo>
                    <a:pt x="15628" y="44989"/>
                  </a:lnTo>
                  <a:lnTo>
                    <a:pt x="15503" y="45382"/>
                  </a:lnTo>
                  <a:lnTo>
                    <a:pt x="15298" y="45793"/>
                  </a:lnTo>
                  <a:lnTo>
                    <a:pt x="15021" y="46221"/>
                  </a:lnTo>
                  <a:lnTo>
                    <a:pt x="14530" y="46847"/>
                  </a:lnTo>
                  <a:lnTo>
                    <a:pt x="13771" y="47632"/>
                  </a:lnTo>
                  <a:lnTo>
                    <a:pt x="12994" y="48293"/>
                  </a:lnTo>
                  <a:lnTo>
                    <a:pt x="12315" y="48758"/>
                  </a:lnTo>
                  <a:lnTo>
                    <a:pt x="12056" y="48883"/>
                  </a:lnTo>
                  <a:lnTo>
                    <a:pt x="12387" y="48999"/>
                  </a:lnTo>
                  <a:lnTo>
                    <a:pt x="12735" y="49195"/>
                  </a:lnTo>
                  <a:lnTo>
                    <a:pt x="12896" y="49356"/>
                  </a:lnTo>
                  <a:lnTo>
                    <a:pt x="13003" y="49535"/>
                  </a:lnTo>
                  <a:lnTo>
                    <a:pt x="13039" y="49758"/>
                  </a:lnTo>
                  <a:lnTo>
                    <a:pt x="13021" y="50017"/>
                  </a:lnTo>
                  <a:lnTo>
                    <a:pt x="12940" y="50320"/>
                  </a:lnTo>
                  <a:lnTo>
                    <a:pt x="12699" y="50883"/>
                  </a:lnTo>
                  <a:lnTo>
                    <a:pt x="12154" y="51874"/>
                  </a:lnTo>
                  <a:lnTo>
                    <a:pt x="10878" y="53910"/>
                  </a:lnTo>
                  <a:lnTo>
                    <a:pt x="9627" y="55866"/>
                  </a:lnTo>
                  <a:lnTo>
                    <a:pt x="10217" y="55553"/>
                  </a:lnTo>
                  <a:lnTo>
                    <a:pt x="11610" y="54857"/>
                  </a:lnTo>
                  <a:lnTo>
                    <a:pt x="12637" y="54419"/>
                  </a:lnTo>
                  <a:lnTo>
                    <a:pt x="13405" y="54178"/>
                  </a:lnTo>
                  <a:lnTo>
                    <a:pt x="13896" y="54080"/>
                  </a:lnTo>
                  <a:lnTo>
                    <a:pt x="14351" y="54035"/>
                  </a:lnTo>
                  <a:lnTo>
                    <a:pt x="14762" y="54071"/>
                  </a:lnTo>
                  <a:lnTo>
                    <a:pt x="15110" y="54196"/>
                  </a:lnTo>
                  <a:lnTo>
                    <a:pt x="15396" y="54419"/>
                  </a:lnTo>
                  <a:lnTo>
                    <a:pt x="15593" y="54750"/>
                  </a:lnTo>
                  <a:lnTo>
                    <a:pt x="15700" y="55205"/>
                  </a:lnTo>
                  <a:lnTo>
                    <a:pt x="15718" y="55491"/>
                  </a:lnTo>
                  <a:lnTo>
                    <a:pt x="15780" y="55428"/>
                  </a:lnTo>
                  <a:lnTo>
                    <a:pt x="16459" y="54794"/>
                  </a:lnTo>
                  <a:lnTo>
                    <a:pt x="17236" y="54223"/>
                  </a:lnTo>
                  <a:lnTo>
                    <a:pt x="17798" y="53919"/>
                  </a:lnTo>
                  <a:lnTo>
                    <a:pt x="18218" y="53785"/>
                  </a:lnTo>
                  <a:lnTo>
                    <a:pt x="18495" y="53749"/>
                  </a:lnTo>
                  <a:lnTo>
                    <a:pt x="18754" y="53767"/>
                  </a:lnTo>
                  <a:lnTo>
                    <a:pt x="18995" y="53857"/>
                  </a:lnTo>
                  <a:lnTo>
                    <a:pt x="19111" y="53937"/>
                  </a:lnTo>
                  <a:lnTo>
                    <a:pt x="19298" y="54089"/>
                  </a:lnTo>
                  <a:lnTo>
                    <a:pt x="19593" y="54455"/>
                  </a:lnTo>
                  <a:lnTo>
                    <a:pt x="19781" y="54892"/>
                  </a:lnTo>
                  <a:lnTo>
                    <a:pt x="19888" y="55357"/>
                  </a:lnTo>
                  <a:lnTo>
                    <a:pt x="19941" y="56098"/>
                  </a:lnTo>
                  <a:lnTo>
                    <a:pt x="19861" y="57080"/>
                  </a:lnTo>
                  <a:lnTo>
                    <a:pt x="19799" y="57500"/>
                  </a:lnTo>
                  <a:lnTo>
                    <a:pt x="20602" y="56812"/>
                  </a:lnTo>
                  <a:lnTo>
                    <a:pt x="21727" y="55768"/>
                  </a:lnTo>
                  <a:lnTo>
                    <a:pt x="22451" y="54955"/>
                  </a:lnTo>
                  <a:lnTo>
                    <a:pt x="24183" y="53098"/>
                  </a:lnTo>
                  <a:lnTo>
                    <a:pt x="24906" y="52392"/>
                  </a:lnTo>
                  <a:lnTo>
                    <a:pt x="25603" y="51794"/>
                  </a:lnTo>
                  <a:lnTo>
                    <a:pt x="26228" y="51356"/>
                  </a:lnTo>
                  <a:lnTo>
                    <a:pt x="26496" y="51231"/>
                  </a:lnTo>
                  <a:lnTo>
                    <a:pt x="26800" y="51124"/>
                  </a:lnTo>
                  <a:lnTo>
                    <a:pt x="27201" y="51053"/>
                  </a:lnTo>
                  <a:lnTo>
                    <a:pt x="27443" y="51070"/>
                  </a:lnTo>
                  <a:lnTo>
                    <a:pt x="27675" y="51124"/>
                  </a:lnTo>
                  <a:lnTo>
                    <a:pt x="27898" y="51231"/>
                  </a:lnTo>
                  <a:lnTo>
                    <a:pt x="28220" y="51481"/>
                  </a:lnTo>
                  <a:lnTo>
                    <a:pt x="28452" y="51713"/>
                  </a:lnTo>
                  <a:lnTo>
                    <a:pt x="28559" y="51856"/>
                  </a:lnTo>
                  <a:lnTo>
                    <a:pt x="28854" y="52365"/>
                  </a:lnTo>
                  <a:lnTo>
                    <a:pt x="29389" y="53473"/>
                  </a:lnTo>
                  <a:lnTo>
                    <a:pt x="29925" y="54839"/>
                  </a:lnTo>
                  <a:lnTo>
                    <a:pt x="30229" y="55750"/>
                  </a:lnTo>
                  <a:lnTo>
                    <a:pt x="30461" y="56598"/>
                  </a:lnTo>
                  <a:lnTo>
                    <a:pt x="30586" y="57304"/>
                  </a:lnTo>
                  <a:lnTo>
                    <a:pt x="30586" y="57580"/>
                  </a:lnTo>
                  <a:lnTo>
                    <a:pt x="30729" y="57295"/>
                  </a:lnTo>
                  <a:lnTo>
                    <a:pt x="30979" y="56714"/>
                  </a:lnTo>
                  <a:lnTo>
                    <a:pt x="31274" y="55821"/>
                  </a:lnTo>
                  <a:lnTo>
                    <a:pt x="31738" y="53999"/>
                  </a:lnTo>
                  <a:lnTo>
                    <a:pt x="32068" y="52803"/>
                  </a:lnTo>
                  <a:lnTo>
                    <a:pt x="32149" y="52472"/>
                  </a:lnTo>
                  <a:lnTo>
                    <a:pt x="32363" y="51740"/>
                  </a:lnTo>
                  <a:lnTo>
                    <a:pt x="32559" y="51240"/>
                  </a:lnTo>
                  <a:lnTo>
                    <a:pt x="32756" y="50928"/>
                  </a:lnTo>
                  <a:lnTo>
                    <a:pt x="32908" y="50758"/>
                  </a:lnTo>
                  <a:lnTo>
                    <a:pt x="33086" y="50633"/>
                  </a:lnTo>
                  <a:lnTo>
                    <a:pt x="33292" y="50561"/>
                  </a:lnTo>
                  <a:lnTo>
                    <a:pt x="33515" y="50561"/>
                  </a:lnTo>
                  <a:lnTo>
                    <a:pt x="33765" y="50642"/>
                  </a:lnTo>
                  <a:lnTo>
                    <a:pt x="34051" y="50803"/>
                  </a:lnTo>
                  <a:lnTo>
                    <a:pt x="34372" y="51062"/>
                  </a:lnTo>
                  <a:lnTo>
                    <a:pt x="34542" y="51240"/>
                  </a:lnTo>
                  <a:lnTo>
                    <a:pt x="34587" y="50999"/>
                  </a:lnTo>
                  <a:lnTo>
                    <a:pt x="34613" y="50490"/>
                  </a:lnTo>
                  <a:lnTo>
                    <a:pt x="34569" y="49686"/>
                  </a:lnTo>
                  <a:lnTo>
                    <a:pt x="34488" y="48588"/>
                  </a:lnTo>
                  <a:lnTo>
                    <a:pt x="34533" y="47802"/>
                  </a:lnTo>
                  <a:lnTo>
                    <a:pt x="34649" y="47311"/>
                  </a:lnTo>
                  <a:lnTo>
                    <a:pt x="34756" y="47088"/>
                  </a:lnTo>
                  <a:lnTo>
                    <a:pt x="34881" y="46873"/>
                  </a:lnTo>
                  <a:lnTo>
                    <a:pt x="35087" y="46677"/>
                  </a:lnTo>
                  <a:lnTo>
                    <a:pt x="35247" y="46597"/>
                  </a:lnTo>
                  <a:lnTo>
                    <a:pt x="35489" y="46552"/>
                  </a:lnTo>
                  <a:lnTo>
                    <a:pt x="35837" y="46623"/>
                  </a:lnTo>
                  <a:lnTo>
                    <a:pt x="36185" y="46811"/>
                  </a:lnTo>
                  <a:lnTo>
                    <a:pt x="36533" y="47070"/>
                  </a:lnTo>
                  <a:lnTo>
                    <a:pt x="37016" y="47543"/>
                  </a:lnTo>
                  <a:lnTo>
                    <a:pt x="37266" y="47865"/>
                  </a:lnTo>
                  <a:lnTo>
                    <a:pt x="37283" y="47248"/>
                  </a:lnTo>
                  <a:lnTo>
                    <a:pt x="37310" y="46123"/>
                  </a:lnTo>
                  <a:lnTo>
                    <a:pt x="37221" y="45230"/>
                  </a:lnTo>
                  <a:lnTo>
                    <a:pt x="37069" y="44561"/>
                  </a:lnTo>
                  <a:lnTo>
                    <a:pt x="36828" y="43801"/>
                  </a:lnTo>
                  <a:lnTo>
                    <a:pt x="36462" y="42908"/>
                  </a:lnTo>
                  <a:lnTo>
                    <a:pt x="36221" y="42408"/>
                  </a:lnTo>
                  <a:lnTo>
                    <a:pt x="35935" y="41712"/>
                  </a:lnTo>
                  <a:lnTo>
                    <a:pt x="35542" y="40739"/>
                  </a:lnTo>
                  <a:lnTo>
                    <a:pt x="35730" y="40899"/>
                  </a:lnTo>
                  <a:lnTo>
                    <a:pt x="36364" y="41364"/>
                  </a:lnTo>
                  <a:lnTo>
                    <a:pt x="37676" y="42248"/>
                  </a:lnTo>
                  <a:lnTo>
                    <a:pt x="39748" y="43507"/>
                  </a:lnTo>
                  <a:lnTo>
                    <a:pt x="41105" y="44248"/>
                  </a:lnTo>
                  <a:lnTo>
                    <a:pt x="41766" y="44552"/>
                  </a:lnTo>
                  <a:lnTo>
                    <a:pt x="41981" y="44605"/>
                  </a:lnTo>
                  <a:lnTo>
                    <a:pt x="41793" y="44096"/>
                  </a:lnTo>
                  <a:lnTo>
                    <a:pt x="41543" y="43355"/>
                  </a:lnTo>
                  <a:lnTo>
                    <a:pt x="41436" y="42900"/>
                  </a:lnTo>
                  <a:lnTo>
                    <a:pt x="41409" y="42498"/>
                  </a:lnTo>
                  <a:lnTo>
                    <a:pt x="41489" y="42149"/>
                  </a:lnTo>
                  <a:lnTo>
                    <a:pt x="41650" y="41944"/>
                  </a:lnTo>
                  <a:lnTo>
                    <a:pt x="41802" y="41828"/>
                  </a:lnTo>
                  <a:lnTo>
                    <a:pt x="42106" y="41703"/>
                  </a:lnTo>
                  <a:lnTo>
                    <a:pt x="42382" y="41649"/>
                  </a:lnTo>
                  <a:lnTo>
                    <a:pt x="42588" y="41632"/>
                  </a:lnTo>
                  <a:lnTo>
                    <a:pt x="42918" y="41623"/>
                  </a:lnTo>
                  <a:lnTo>
                    <a:pt x="43213" y="41685"/>
                  </a:lnTo>
                  <a:lnTo>
                    <a:pt x="43508" y="41819"/>
                  </a:lnTo>
                  <a:lnTo>
                    <a:pt x="44061" y="42203"/>
                  </a:lnTo>
                  <a:lnTo>
                    <a:pt x="45294" y="43141"/>
                  </a:lnTo>
                  <a:lnTo>
                    <a:pt x="46276" y="43855"/>
                  </a:lnTo>
                  <a:lnTo>
                    <a:pt x="46329" y="43525"/>
                  </a:lnTo>
                  <a:lnTo>
                    <a:pt x="46517" y="42971"/>
                  </a:lnTo>
                  <a:lnTo>
                    <a:pt x="46776" y="42525"/>
                  </a:lnTo>
                  <a:lnTo>
                    <a:pt x="47097" y="42176"/>
                  </a:lnTo>
                  <a:lnTo>
                    <a:pt x="47490" y="41926"/>
                  </a:lnTo>
                  <a:lnTo>
                    <a:pt x="47928" y="41748"/>
                  </a:lnTo>
                  <a:lnTo>
                    <a:pt x="48410" y="41632"/>
                  </a:lnTo>
                  <a:lnTo>
                    <a:pt x="48928" y="41560"/>
                  </a:lnTo>
                  <a:lnTo>
                    <a:pt x="50312" y="41533"/>
                  </a:lnTo>
                  <a:lnTo>
                    <a:pt x="52009" y="41560"/>
                  </a:lnTo>
                  <a:lnTo>
                    <a:pt x="52813" y="41489"/>
                  </a:lnTo>
                  <a:lnTo>
                    <a:pt x="53304" y="41390"/>
                  </a:lnTo>
                  <a:lnTo>
                    <a:pt x="53536" y="41310"/>
                  </a:lnTo>
                  <a:lnTo>
                    <a:pt x="53054" y="40837"/>
                  </a:lnTo>
                  <a:lnTo>
                    <a:pt x="52071" y="39988"/>
                  </a:lnTo>
                  <a:lnTo>
                    <a:pt x="51098" y="39256"/>
                  </a:lnTo>
                  <a:lnTo>
                    <a:pt x="50169" y="38622"/>
                  </a:lnTo>
                  <a:lnTo>
                    <a:pt x="48919" y="37863"/>
                  </a:lnTo>
                  <a:lnTo>
                    <a:pt x="47740" y="37184"/>
                  </a:lnTo>
                  <a:lnTo>
                    <a:pt x="47473" y="36988"/>
                  </a:lnTo>
                  <a:lnTo>
                    <a:pt x="47222" y="36774"/>
                  </a:lnTo>
                  <a:lnTo>
                    <a:pt x="46838" y="36425"/>
                  </a:lnTo>
                  <a:lnTo>
                    <a:pt x="46713" y="36175"/>
                  </a:lnTo>
                  <a:lnTo>
                    <a:pt x="46713" y="36015"/>
                  </a:lnTo>
                  <a:lnTo>
                    <a:pt x="46794" y="35836"/>
                  </a:lnTo>
                  <a:lnTo>
                    <a:pt x="46990" y="35648"/>
                  </a:lnTo>
                  <a:lnTo>
                    <a:pt x="47133" y="35541"/>
                  </a:lnTo>
                  <a:lnTo>
                    <a:pt x="47410" y="35345"/>
                  </a:lnTo>
                  <a:lnTo>
                    <a:pt x="48267" y="34836"/>
                  </a:lnTo>
                  <a:lnTo>
                    <a:pt x="49991" y="33880"/>
                  </a:lnTo>
                  <a:lnTo>
                    <a:pt x="52634" y="32523"/>
                  </a:lnTo>
                  <a:lnTo>
                    <a:pt x="54349" y="31737"/>
                  </a:lnTo>
                  <a:lnTo>
                    <a:pt x="55179" y="31407"/>
                  </a:lnTo>
                  <a:lnTo>
                    <a:pt x="55447" y="31326"/>
                  </a:lnTo>
                  <a:lnTo>
                    <a:pt x="54759" y="30916"/>
                  </a:lnTo>
                  <a:lnTo>
                    <a:pt x="53938" y="30362"/>
                  </a:lnTo>
                  <a:lnTo>
                    <a:pt x="53500" y="30005"/>
                  </a:lnTo>
                  <a:lnTo>
                    <a:pt x="53152" y="29674"/>
                  </a:lnTo>
                  <a:lnTo>
                    <a:pt x="52884" y="29353"/>
                  </a:lnTo>
                  <a:lnTo>
                    <a:pt x="52714" y="29049"/>
                  </a:lnTo>
                  <a:lnTo>
                    <a:pt x="52616" y="28746"/>
                  </a:lnTo>
                  <a:lnTo>
                    <a:pt x="52598" y="28451"/>
                  </a:lnTo>
                  <a:lnTo>
                    <a:pt x="52670" y="28156"/>
                  </a:lnTo>
                  <a:lnTo>
                    <a:pt x="52804" y="27862"/>
                  </a:lnTo>
                  <a:lnTo>
                    <a:pt x="53018" y="27567"/>
                  </a:lnTo>
                  <a:lnTo>
                    <a:pt x="53465" y="27102"/>
                  </a:lnTo>
                  <a:lnTo>
                    <a:pt x="54295" y="26451"/>
                  </a:lnTo>
                  <a:lnTo>
                    <a:pt x="54822" y="26102"/>
                  </a:lnTo>
                  <a:lnTo>
                    <a:pt x="55054" y="25959"/>
                  </a:lnTo>
                  <a:lnTo>
                    <a:pt x="55733" y="25647"/>
                  </a:lnTo>
                  <a:lnTo>
                    <a:pt x="56903" y="25165"/>
                  </a:lnTo>
                  <a:lnTo>
                    <a:pt x="57465" y="24897"/>
                  </a:lnTo>
                  <a:lnTo>
                    <a:pt x="57072" y="24700"/>
                  </a:lnTo>
                  <a:lnTo>
                    <a:pt x="56492" y="24307"/>
                  </a:lnTo>
                  <a:lnTo>
                    <a:pt x="56152" y="23932"/>
                  </a:lnTo>
                  <a:lnTo>
                    <a:pt x="56036" y="23656"/>
                  </a:lnTo>
                  <a:lnTo>
                    <a:pt x="56010" y="23477"/>
                  </a:lnTo>
                  <a:lnTo>
                    <a:pt x="56045" y="23209"/>
                  </a:lnTo>
                  <a:lnTo>
                    <a:pt x="56233" y="22870"/>
                  </a:lnTo>
                  <a:lnTo>
                    <a:pt x="56536" y="22530"/>
                  </a:lnTo>
                  <a:lnTo>
                    <a:pt x="56929" y="22191"/>
                  </a:lnTo>
                  <a:lnTo>
                    <a:pt x="57635" y="21691"/>
                  </a:lnTo>
                  <a:lnTo>
                    <a:pt x="58662" y="21012"/>
                  </a:lnTo>
                  <a:lnTo>
                    <a:pt x="59358" y="20485"/>
                  </a:lnTo>
                  <a:lnTo>
                    <a:pt x="59742" y="20128"/>
                  </a:lnTo>
                  <a:lnTo>
                    <a:pt x="60028" y="19753"/>
                  </a:lnTo>
                  <a:lnTo>
                    <a:pt x="60189" y="19369"/>
                  </a:lnTo>
                  <a:lnTo>
                    <a:pt x="60207" y="19173"/>
                  </a:lnTo>
                  <a:lnTo>
                    <a:pt x="60216" y="19155"/>
                  </a:lnTo>
                  <a:lnTo>
                    <a:pt x="60233" y="19146"/>
                  </a:lnTo>
                  <a:lnTo>
                    <a:pt x="59805" y="19351"/>
                  </a:lnTo>
                  <a:lnTo>
                    <a:pt x="58921" y="19682"/>
                  </a:lnTo>
                  <a:lnTo>
                    <a:pt x="58001" y="19941"/>
                  </a:lnTo>
                  <a:lnTo>
                    <a:pt x="57081" y="20128"/>
                  </a:lnTo>
                  <a:lnTo>
                    <a:pt x="56626" y="20191"/>
                  </a:lnTo>
                  <a:lnTo>
                    <a:pt x="56126" y="20262"/>
                  </a:lnTo>
                  <a:lnTo>
                    <a:pt x="55224" y="20369"/>
                  </a:lnTo>
                  <a:lnTo>
                    <a:pt x="54661" y="20396"/>
                  </a:lnTo>
                  <a:lnTo>
                    <a:pt x="54420" y="20387"/>
                  </a:lnTo>
                  <a:lnTo>
                    <a:pt x="54215" y="20360"/>
                  </a:lnTo>
                  <a:lnTo>
                    <a:pt x="53929" y="20218"/>
                  </a:lnTo>
                  <a:lnTo>
                    <a:pt x="53768" y="19994"/>
                  </a:lnTo>
                  <a:lnTo>
                    <a:pt x="53706" y="19682"/>
                  </a:lnTo>
                  <a:lnTo>
                    <a:pt x="53715" y="19101"/>
                  </a:lnTo>
                  <a:lnTo>
                    <a:pt x="53768" y="18396"/>
                  </a:lnTo>
                  <a:lnTo>
                    <a:pt x="53777" y="17878"/>
                  </a:lnTo>
                  <a:lnTo>
                    <a:pt x="53759" y="17619"/>
                  </a:lnTo>
                  <a:lnTo>
                    <a:pt x="53170" y="18208"/>
                  </a:lnTo>
                  <a:lnTo>
                    <a:pt x="51991" y="19262"/>
                  </a:lnTo>
                  <a:lnTo>
                    <a:pt x="51125" y="19905"/>
                  </a:lnTo>
                  <a:lnTo>
                    <a:pt x="50571" y="20253"/>
                  </a:lnTo>
                  <a:lnTo>
                    <a:pt x="50026" y="20539"/>
                  </a:lnTo>
                  <a:lnTo>
                    <a:pt x="49517" y="20735"/>
                  </a:lnTo>
                  <a:lnTo>
                    <a:pt x="49276" y="20798"/>
                  </a:lnTo>
                  <a:lnTo>
                    <a:pt x="49008" y="20860"/>
                  </a:lnTo>
                  <a:lnTo>
                    <a:pt x="48383" y="20977"/>
                  </a:lnTo>
                  <a:lnTo>
                    <a:pt x="47731" y="21003"/>
                  </a:lnTo>
                  <a:lnTo>
                    <a:pt x="47285" y="20932"/>
                  </a:lnTo>
                  <a:lnTo>
                    <a:pt x="47017" y="20825"/>
                  </a:lnTo>
                  <a:lnTo>
                    <a:pt x="46901" y="20753"/>
                  </a:lnTo>
                  <a:lnTo>
                    <a:pt x="46830" y="20691"/>
                  </a:lnTo>
                  <a:lnTo>
                    <a:pt x="46731" y="20503"/>
                  </a:lnTo>
                  <a:lnTo>
                    <a:pt x="46669" y="20092"/>
                  </a:lnTo>
                  <a:lnTo>
                    <a:pt x="46740" y="19360"/>
                  </a:lnTo>
                  <a:lnTo>
                    <a:pt x="46928" y="18485"/>
                  </a:lnTo>
                  <a:lnTo>
                    <a:pt x="47321" y="17074"/>
                  </a:lnTo>
                  <a:lnTo>
                    <a:pt x="47848" y="15431"/>
                  </a:lnTo>
                  <a:lnTo>
                    <a:pt x="47982" y="14940"/>
                  </a:lnTo>
                  <a:lnTo>
                    <a:pt x="48178" y="14109"/>
                  </a:lnTo>
                  <a:lnTo>
                    <a:pt x="48526" y="12770"/>
                  </a:lnTo>
                  <a:lnTo>
                    <a:pt x="48875" y="11654"/>
                  </a:lnTo>
                  <a:lnTo>
                    <a:pt x="49276" y="10564"/>
                  </a:lnTo>
                  <a:lnTo>
                    <a:pt x="49509" y="9966"/>
                  </a:lnTo>
                  <a:lnTo>
                    <a:pt x="49169" y="10118"/>
                  </a:lnTo>
                  <a:lnTo>
                    <a:pt x="48482" y="10529"/>
                  </a:lnTo>
                  <a:lnTo>
                    <a:pt x="47473" y="11252"/>
                  </a:lnTo>
                  <a:lnTo>
                    <a:pt x="46571" y="11868"/>
                  </a:lnTo>
                  <a:lnTo>
                    <a:pt x="46169" y="12047"/>
                  </a:lnTo>
                  <a:lnTo>
                    <a:pt x="45928" y="12109"/>
                  </a:lnTo>
                  <a:lnTo>
                    <a:pt x="45704" y="12100"/>
                  </a:lnTo>
                  <a:lnTo>
                    <a:pt x="45508" y="12011"/>
                  </a:lnTo>
                  <a:lnTo>
                    <a:pt x="45338" y="11850"/>
                  </a:lnTo>
                  <a:lnTo>
                    <a:pt x="45195" y="11582"/>
                  </a:lnTo>
                  <a:lnTo>
                    <a:pt x="45142" y="11413"/>
                  </a:lnTo>
                  <a:lnTo>
                    <a:pt x="45070" y="11145"/>
                  </a:lnTo>
                  <a:lnTo>
                    <a:pt x="44990" y="10609"/>
                  </a:lnTo>
                  <a:lnTo>
                    <a:pt x="44999" y="10055"/>
                  </a:lnTo>
                  <a:lnTo>
                    <a:pt x="45070" y="9457"/>
                  </a:lnTo>
                  <a:lnTo>
                    <a:pt x="45276" y="8475"/>
                  </a:lnTo>
                  <a:lnTo>
                    <a:pt x="45722" y="6903"/>
                  </a:lnTo>
                  <a:lnTo>
                    <a:pt x="45999" y="5965"/>
                  </a:lnTo>
                  <a:lnTo>
                    <a:pt x="45749" y="6162"/>
                  </a:lnTo>
                  <a:lnTo>
                    <a:pt x="45294" y="6465"/>
                  </a:lnTo>
                  <a:lnTo>
                    <a:pt x="44874" y="6689"/>
                  </a:lnTo>
                  <a:lnTo>
                    <a:pt x="44508" y="6832"/>
                  </a:lnTo>
                  <a:lnTo>
                    <a:pt x="44177" y="6903"/>
                  </a:lnTo>
                  <a:lnTo>
                    <a:pt x="43883" y="6912"/>
                  </a:lnTo>
                  <a:lnTo>
                    <a:pt x="43624" y="6840"/>
                  </a:lnTo>
                  <a:lnTo>
                    <a:pt x="43400" y="6707"/>
                  </a:lnTo>
                  <a:lnTo>
                    <a:pt x="43204" y="6519"/>
                  </a:lnTo>
                  <a:lnTo>
                    <a:pt x="43034" y="6269"/>
                  </a:lnTo>
                  <a:lnTo>
                    <a:pt x="42820" y="5796"/>
                  </a:lnTo>
                  <a:lnTo>
                    <a:pt x="42597" y="4983"/>
                  </a:lnTo>
                  <a:lnTo>
                    <a:pt x="42436" y="3992"/>
                  </a:lnTo>
                  <a:lnTo>
                    <a:pt x="42365" y="3438"/>
                  </a:lnTo>
                  <a:lnTo>
                    <a:pt x="42248" y="2768"/>
                  </a:lnTo>
                  <a:lnTo>
                    <a:pt x="41748" y="804"/>
                  </a:lnTo>
                  <a:lnTo>
                    <a:pt x="41597" y="0"/>
                  </a:lnTo>
                  <a:close/>
                </a:path>
              </a:pathLst>
            </a:custGeom>
            <a:solidFill>
              <a:srgbClr val="ED6E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17"/>
            <p:cNvSpPr/>
            <p:nvPr/>
          </p:nvSpPr>
          <p:spPr>
            <a:xfrm rot="-7081386">
              <a:off x="3927083" y="-539644"/>
              <a:ext cx="448207" cy="419149"/>
            </a:xfrm>
            <a:custGeom>
              <a:avLst/>
              <a:gdLst/>
              <a:ahLst/>
              <a:cxnLst/>
              <a:rect l="l" t="t" r="r" b="b"/>
              <a:pathLst>
                <a:path w="51518" h="48178" extrusionOk="0">
                  <a:moveTo>
                    <a:pt x="51518" y="15744"/>
                  </a:moveTo>
                  <a:lnTo>
                    <a:pt x="51375" y="1578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1518" y="15744"/>
                  </a:lnTo>
                  <a:close/>
                  <a:moveTo>
                    <a:pt x="35346" y="1"/>
                  </a:moveTo>
                  <a:lnTo>
                    <a:pt x="34962" y="2582"/>
                  </a:lnTo>
                  <a:lnTo>
                    <a:pt x="34461" y="6091"/>
                  </a:lnTo>
                  <a:lnTo>
                    <a:pt x="34104" y="8297"/>
                  </a:lnTo>
                  <a:lnTo>
                    <a:pt x="33899" y="9359"/>
                  </a:lnTo>
                  <a:lnTo>
                    <a:pt x="33631" y="10806"/>
                  </a:lnTo>
                  <a:lnTo>
                    <a:pt x="33372" y="12244"/>
                  </a:lnTo>
                  <a:lnTo>
                    <a:pt x="32908" y="11315"/>
                  </a:lnTo>
                  <a:lnTo>
                    <a:pt x="32015" y="9449"/>
                  </a:lnTo>
                  <a:lnTo>
                    <a:pt x="31604" y="8502"/>
                  </a:lnTo>
                  <a:lnTo>
                    <a:pt x="31175" y="7466"/>
                  </a:lnTo>
                  <a:lnTo>
                    <a:pt x="30613" y="5886"/>
                  </a:lnTo>
                  <a:lnTo>
                    <a:pt x="30309" y="4805"/>
                  </a:lnTo>
                  <a:lnTo>
                    <a:pt x="30184" y="4260"/>
                  </a:lnTo>
                  <a:lnTo>
                    <a:pt x="30291" y="4814"/>
                  </a:lnTo>
                  <a:lnTo>
                    <a:pt x="30568" y="5904"/>
                  </a:lnTo>
                  <a:lnTo>
                    <a:pt x="31086" y="7502"/>
                  </a:lnTo>
                  <a:lnTo>
                    <a:pt x="31488" y="8547"/>
                  </a:lnTo>
                  <a:lnTo>
                    <a:pt x="31916" y="9583"/>
                  </a:lnTo>
                  <a:lnTo>
                    <a:pt x="32827" y="11628"/>
                  </a:lnTo>
                  <a:lnTo>
                    <a:pt x="33299" y="12643"/>
                  </a:lnTo>
                  <a:lnTo>
                    <a:pt x="33299" y="12643"/>
                  </a:lnTo>
                  <a:lnTo>
                    <a:pt x="32845" y="15262"/>
                  </a:lnTo>
                  <a:lnTo>
                    <a:pt x="32417" y="17888"/>
                  </a:lnTo>
                  <a:lnTo>
                    <a:pt x="31881" y="21468"/>
                  </a:lnTo>
                  <a:lnTo>
                    <a:pt x="31256" y="20495"/>
                  </a:lnTo>
                  <a:lnTo>
                    <a:pt x="30050" y="18530"/>
                  </a:lnTo>
                  <a:lnTo>
                    <a:pt x="29470" y="17539"/>
                  </a:lnTo>
                  <a:lnTo>
                    <a:pt x="29157" y="16977"/>
                  </a:lnTo>
                  <a:lnTo>
                    <a:pt x="28568" y="15834"/>
                  </a:lnTo>
                  <a:lnTo>
                    <a:pt x="28014" y="14673"/>
                  </a:lnTo>
                  <a:lnTo>
                    <a:pt x="27523" y="13476"/>
                  </a:lnTo>
                  <a:lnTo>
                    <a:pt x="27309" y="12869"/>
                  </a:lnTo>
                  <a:lnTo>
                    <a:pt x="27505" y="13485"/>
                  </a:lnTo>
                  <a:lnTo>
                    <a:pt x="27969" y="14691"/>
                  </a:lnTo>
                  <a:lnTo>
                    <a:pt x="28496" y="15869"/>
                  </a:lnTo>
                  <a:lnTo>
                    <a:pt x="29068" y="17021"/>
                  </a:lnTo>
                  <a:lnTo>
                    <a:pt x="29371" y="17593"/>
                  </a:lnTo>
                  <a:lnTo>
                    <a:pt x="29952" y="18664"/>
                  </a:lnTo>
                  <a:lnTo>
                    <a:pt x="31193" y="20772"/>
                  </a:lnTo>
                  <a:lnTo>
                    <a:pt x="31827" y="21817"/>
                  </a:lnTo>
                  <a:lnTo>
                    <a:pt x="31131" y="26425"/>
                  </a:lnTo>
                  <a:lnTo>
                    <a:pt x="30800" y="28559"/>
                  </a:lnTo>
                  <a:lnTo>
                    <a:pt x="30443" y="30693"/>
                  </a:lnTo>
                  <a:lnTo>
                    <a:pt x="30264" y="31640"/>
                  </a:lnTo>
                  <a:lnTo>
                    <a:pt x="29979" y="33051"/>
                  </a:lnTo>
                  <a:lnTo>
                    <a:pt x="29746" y="33979"/>
                  </a:lnTo>
                  <a:lnTo>
                    <a:pt x="29613" y="34435"/>
                  </a:lnTo>
                  <a:lnTo>
                    <a:pt x="28916" y="33185"/>
                  </a:lnTo>
                  <a:lnTo>
                    <a:pt x="25621" y="27246"/>
                  </a:lnTo>
                  <a:lnTo>
                    <a:pt x="23263" y="23085"/>
                  </a:lnTo>
                  <a:lnTo>
                    <a:pt x="22281" y="21442"/>
                  </a:lnTo>
                  <a:lnTo>
                    <a:pt x="22424" y="20388"/>
                  </a:lnTo>
                  <a:lnTo>
                    <a:pt x="22647" y="18280"/>
                  </a:lnTo>
                  <a:lnTo>
                    <a:pt x="22701" y="17218"/>
                  </a:lnTo>
                  <a:lnTo>
                    <a:pt x="22710" y="16673"/>
                  </a:lnTo>
                  <a:lnTo>
                    <a:pt x="22683" y="15575"/>
                  </a:lnTo>
                  <a:lnTo>
                    <a:pt x="22576" y="14494"/>
                  </a:lnTo>
                  <a:lnTo>
                    <a:pt x="22370" y="13431"/>
                  </a:lnTo>
                  <a:lnTo>
                    <a:pt x="22210" y="12914"/>
                  </a:lnTo>
                  <a:lnTo>
                    <a:pt x="22352" y="13431"/>
                  </a:lnTo>
                  <a:lnTo>
                    <a:pt x="22531" y="14503"/>
                  </a:lnTo>
                  <a:lnTo>
                    <a:pt x="22602" y="15584"/>
                  </a:lnTo>
                  <a:lnTo>
                    <a:pt x="22602" y="16673"/>
                  </a:lnTo>
                  <a:lnTo>
                    <a:pt x="22585" y="17218"/>
                  </a:lnTo>
                  <a:lnTo>
                    <a:pt x="22513" y="18209"/>
                  </a:lnTo>
                  <a:lnTo>
                    <a:pt x="22263" y="20183"/>
                  </a:lnTo>
                  <a:lnTo>
                    <a:pt x="22111" y="21174"/>
                  </a:lnTo>
                  <a:lnTo>
                    <a:pt x="21665" y="20450"/>
                  </a:lnTo>
                  <a:lnTo>
                    <a:pt x="21218" y="19727"/>
                  </a:lnTo>
                  <a:lnTo>
                    <a:pt x="20191" y="18111"/>
                  </a:lnTo>
                  <a:lnTo>
                    <a:pt x="19665" y="17307"/>
                  </a:lnTo>
                  <a:lnTo>
                    <a:pt x="18432" y="15450"/>
                  </a:lnTo>
                  <a:lnTo>
                    <a:pt x="17155" y="13628"/>
                  </a:lnTo>
                  <a:lnTo>
                    <a:pt x="17128" y="13512"/>
                  </a:lnTo>
                  <a:lnTo>
                    <a:pt x="17075" y="12530"/>
                  </a:lnTo>
                  <a:lnTo>
                    <a:pt x="16977" y="11110"/>
                  </a:lnTo>
                  <a:lnTo>
                    <a:pt x="16878" y="10154"/>
                  </a:lnTo>
                  <a:lnTo>
                    <a:pt x="16798" y="9672"/>
                  </a:lnTo>
                  <a:lnTo>
                    <a:pt x="16709" y="9172"/>
                  </a:lnTo>
                  <a:lnTo>
                    <a:pt x="16494" y="8199"/>
                  </a:lnTo>
                  <a:lnTo>
                    <a:pt x="16218" y="7243"/>
                  </a:lnTo>
                  <a:lnTo>
                    <a:pt x="15869" y="6314"/>
                  </a:lnTo>
                  <a:lnTo>
                    <a:pt x="15655" y="5868"/>
                  </a:lnTo>
                  <a:lnTo>
                    <a:pt x="15655" y="5868"/>
                  </a:lnTo>
                  <a:lnTo>
                    <a:pt x="15860" y="6323"/>
                  </a:lnTo>
                  <a:lnTo>
                    <a:pt x="16182" y="7261"/>
                  </a:lnTo>
                  <a:lnTo>
                    <a:pt x="16423" y="8216"/>
                  </a:lnTo>
                  <a:lnTo>
                    <a:pt x="16610" y="9199"/>
                  </a:lnTo>
                  <a:lnTo>
                    <a:pt x="16682" y="9681"/>
                  </a:lnTo>
                  <a:lnTo>
                    <a:pt x="16798" y="10601"/>
                  </a:lnTo>
                  <a:lnTo>
                    <a:pt x="16932" y="12440"/>
                  </a:lnTo>
                  <a:lnTo>
                    <a:pt x="16968" y="13360"/>
                  </a:lnTo>
                  <a:lnTo>
                    <a:pt x="15619" y="11494"/>
                  </a:lnTo>
                  <a:lnTo>
                    <a:pt x="12521" y="7341"/>
                  </a:lnTo>
                  <a:lnTo>
                    <a:pt x="11163" y="5484"/>
                  </a:lnTo>
                  <a:lnTo>
                    <a:pt x="13164" y="8243"/>
                  </a:lnTo>
                  <a:lnTo>
                    <a:pt x="16334" y="12753"/>
                  </a:lnTo>
                  <a:lnTo>
                    <a:pt x="18334" y="15709"/>
                  </a:lnTo>
                  <a:lnTo>
                    <a:pt x="19227" y="17111"/>
                  </a:lnTo>
                  <a:lnTo>
                    <a:pt x="18254" y="16664"/>
                  </a:lnTo>
                  <a:lnTo>
                    <a:pt x="16325" y="15726"/>
                  </a:lnTo>
                  <a:lnTo>
                    <a:pt x="15378" y="15226"/>
                  </a:lnTo>
                  <a:lnTo>
                    <a:pt x="14851" y="14941"/>
                  </a:lnTo>
                  <a:lnTo>
                    <a:pt x="13815" y="14342"/>
                  </a:lnTo>
                  <a:lnTo>
                    <a:pt x="12806" y="13699"/>
                  </a:lnTo>
                  <a:lnTo>
                    <a:pt x="11833" y="13003"/>
                  </a:lnTo>
                  <a:lnTo>
                    <a:pt x="11369" y="12619"/>
                  </a:lnTo>
                  <a:lnTo>
                    <a:pt x="11824" y="13012"/>
                  </a:lnTo>
                  <a:lnTo>
                    <a:pt x="12780" y="13735"/>
                  </a:lnTo>
                  <a:lnTo>
                    <a:pt x="13780" y="14405"/>
                  </a:lnTo>
                  <a:lnTo>
                    <a:pt x="14798" y="15039"/>
                  </a:lnTo>
                  <a:lnTo>
                    <a:pt x="15325" y="15334"/>
                  </a:lnTo>
                  <a:lnTo>
                    <a:pt x="16334" y="15896"/>
                  </a:lnTo>
                  <a:lnTo>
                    <a:pt x="18370" y="16914"/>
                  </a:lnTo>
                  <a:lnTo>
                    <a:pt x="19406" y="17414"/>
                  </a:lnTo>
                  <a:lnTo>
                    <a:pt x="20191" y="18647"/>
                  </a:lnTo>
                  <a:lnTo>
                    <a:pt x="20950" y="19897"/>
                  </a:lnTo>
                  <a:lnTo>
                    <a:pt x="21674" y="21102"/>
                  </a:lnTo>
                  <a:lnTo>
                    <a:pt x="23067" y="23549"/>
                  </a:lnTo>
                  <a:lnTo>
                    <a:pt x="23754" y="24773"/>
                  </a:lnTo>
                  <a:lnTo>
                    <a:pt x="23219" y="24567"/>
                  </a:lnTo>
                  <a:lnTo>
                    <a:pt x="22156" y="24094"/>
                  </a:lnTo>
                  <a:lnTo>
                    <a:pt x="20602" y="23308"/>
                  </a:lnTo>
                  <a:lnTo>
                    <a:pt x="19593" y="22728"/>
                  </a:lnTo>
                  <a:lnTo>
                    <a:pt x="18504" y="22076"/>
                  </a:lnTo>
                  <a:lnTo>
                    <a:pt x="16378" y="20683"/>
                  </a:lnTo>
                  <a:lnTo>
                    <a:pt x="15325" y="19968"/>
                  </a:lnTo>
                  <a:lnTo>
                    <a:pt x="16360" y="20709"/>
                  </a:lnTo>
                  <a:lnTo>
                    <a:pt x="18459" y="22147"/>
                  </a:lnTo>
                  <a:lnTo>
                    <a:pt x="19531" y="22835"/>
                  </a:lnTo>
                  <a:lnTo>
                    <a:pt x="20057" y="23156"/>
                  </a:lnTo>
                  <a:lnTo>
                    <a:pt x="21129" y="23772"/>
                  </a:lnTo>
                  <a:lnTo>
                    <a:pt x="22227" y="24353"/>
                  </a:lnTo>
                  <a:lnTo>
                    <a:pt x="23362" y="24871"/>
                  </a:lnTo>
                  <a:lnTo>
                    <a:pt x="23933" y="25103"/>
                  </a:lnTo>
                  <a:lnTo>
                    <a:pt x="25353" y="27755"/>
                  </a:lnTo>
                  <a:lnTo>
                    <a:pt x="28469" y="33765"/>
                  </a:lnTo>
                  <a:lnTo>
                    <a:pt x="28934" y="34658"/>
                  </a:lnTo>
                  <a:lnTo>
                    <a:pt x="28532" y="34622"/>
                  </a:lnTo>
                  <a:lnTo>
                    <a:pt x="27862" y="34542"/>
                  </a:lnTo>
                  <a:lnTo>
                    <a:pt x="26925" y="34399"/>
                  </a:lnTo>
                  <a:lnTo>
                    <a:pt x="25996" y="34229"/>
                  </a:lnTo>
                  <a:lnTo>
                    <a:pt x="24121" y="33863"/>
                  </a:lnTo>
                  <a:lnTo>
                    <a:pt x="22263" y="33461"/>
                  </a:lnTo>
                  <a:lnTo>
                    <a:pt x="20638" y="33104"/>
                  </a:lnTo>
                  <a:lnTo>
                    <a:pt x="19013" y="32729"/>
                  </a:lnTo>
                  <a:lnTo>
                    <a:pt x="18191" y="31738"/>
                  </a:lnTo>
                  <a:lnTo>
                    <a:pt x="16530" y="29764"/>
                  </a:lnTo>
                  <a:lnTo>
                    <a:pt x="15673" y="28800"/>
                  </a:lnTo>
                  <a:lnTo>
                    <a:pt x="14807" y="27844"/>
                  </a:lnTo>
                  <a:lnTo>
                    <a:pt x="13449" y="26460"/>
                  </a:lnTo>
                  <a:lnTo>
                    <a:pt x="12503" y="25567"/>
                  </a:lnTo>
                  <a:lnTo>
                    <a:pt x="12020" y="25148"/>
                  </a:lnTo>
                  <a:lnTo>
                    <a:pt x="12494" y="25585"/>
                  </a:lnTo>
                  <a:lnTo>
                    <a:pt x="13414" y="26487"/>
                  </a:lnTo>
                  <a:lnTo>
                    <a:pt x="14735" y="27907"/>
                  </a:lnTo>
                  <a:lnTo>
                    <a:pt x="15584" y="28880"/>
                  </a:lnTo>
                  <a:lnTo>
                    <a:pt x="16360" y="29809"/>
                  </a:lnTo>
                  <a:lnTo>
                    <a:pt x="17887" y="31693"/>
                  </a:lnTo>
                  <a:lnTo>
                    <a:pt x="18638" y="32649"/>
                  </a:lnTo>
                  <a:lnTo>
                    <a:pt x="16736" y="32211"/>
                  </a:lnTo>
                  <a:lnTo>
                    <a:pt x="14833" y="31765"/>
                  </a:lnTo>
                  <a:lnTo>
                    <a:pt x="10172" y="30657"/>
                  </a:lnTo>
                  <a:lnTo>
                    <a:pt x="9529" y="29925"/>
                  </a:lnTo>
                  <a:lnTo>
                    <a:pt x="8207" y="28470"/>
                  </a:lnTo>
                  <a:lnTo>
                    <a:pt x="7529" y="27764"/>
                  </a:lnTo>
                  <a:lnTo>
                    <a:pt x="6823" y="27059"/>
                  </a:lnTo>
                  <a:lnTo>
                    <a:pt x="5725" y="26058"/>
                  </a:lnTo>
                  <a:lnTo>
                    <a:pt x="4957" y="25424"/>
                  </a:lnTo>
                  <a:lnTo>
                    <a:pt x="4555" y="25130"/>
                  </a:lnTo>
                  <a:lnTo>
                    <a:pt x="4948" y="25442"/>
                  </a:lnTo>
                  <a:lnTo>
                    <a:pt x="5689" y="26094"/>
                  </a:lnTo>
                  <a:lnTo>
                    <a:pt x="6761" y="27130"/>
                  </a:lnTo>
                  <a:lnTo>
                    <a:pt x="7439" y="27853"/>
                  </a:lnTo>
                  <a:lnTo>
                    <a:pt x="8047" y="28514"/>
                  </a:lnTo>
                  <a:lnTo>
                    <a:pt x="9208" y="29872"/>
                  </a:lnTo>
                  <a:lnTo>
                    <a:pt x="9788" y="30559"/>
                  </a:lnTo>
                  <a:lnTo>
                    <a:pt x="1" y="28228"/>
                  </a:lnTo>
                  <a:lnTo>
                    <a:pt x="1" y="28228"/>
                  </a:lnTo>
                  <a:lnTo>
                    <a:pt x="10065" y="30845"/>
                  </a:lnTo>
                  <a:lnTo>
                    <a:pt x="12512" y="31479"/>
                  </a:lnTo>
                  <a:lnTo>
                    <a:pt x="11529" y="31934"/>
                  </a:lnTo>
                  <a:lnTo>
                    <a:pt x="9547" y="32801"/>
                  </a:lnTo>
                  <a:lnTo>
                    <a:pt x="8538" y="33202"/>
                  </a:lnTo>
                  <a:lnTo>
                    <a:pt x="8002" y="33408"/>
                  </a:lnTo>
                  <a:lnTo>
                    <a:pt x="6913" y="33792"/>
                  </a:lnTo>
                  <a:lnTo>
                    <a:pt x="5805" y="34122"/>
                  </a:lnTo>
                  <a:lnTo>
                    <a:pt x="4689" y="34399"/>
                  </a:lnTo>
                  <a:lnTo>
                    <a:pt x="4117" y="34515"/>
                  </a:lnTo>
                  <a:lnTo>
                    <a:pt x="4117" y="34515"/>
                  </a:lnTo>
                  <a:lnTo>
                    <a:pt x="4689" y="34417"/>
                  </a:lnTo>
                  <a:lnTo>
                    <a:pt x="5814" y="34167"/>
                  </a:lnTo>
                  <a:lnTo>
                    <a:pt x="6930" y="33863"/>
                  </a:lnTo>
                  <a:lnTo>
                    <a:pt x="8029" y="33506"/>
                  </a:lnTo>
                  <a:lnTo>
                    <a:pt x="8574" y="33310"/>
                  </a:lnTo>
                  <a:lnTo>
                    <a:pt x="9663" y="32917"/>
                  </a:lnTo>
                  <a:lnTo>
                    <a:pt x="11806" y="32033"/>
                  </a:lnTo>
                  <a:lnTo>
                    <a:pt x="12869" y="31577"/>
                  </a:lnTo>
                  <a:lnTo>
                    <a:pt x="14753" y="32068"/>
                  </a:lnTo>
                  <a:lnTo>
                    <a:pt x="17950" y="32872"/>
                  </a:lnTo>
                  <a:lnTo>
                    <a:pt x="21156" y="33667"/>
                  </a:lnTo>
                  <a:lnTo>
                    <a:pt x="20075" y="34274"/>
                  </a:lnTo>
                  <a:lnTo>
                    <a:pt x="17905" y="35462"/>
                  </a:lnTo>
                  <a:lnTo>
                    <a:pt x="16789" y="36015"/>
                  </a:lnTo>
                  <a:lnTo>
                    <a:pt x="16173" y="36310"/>
                  </a:lnTo>
                  <a:lnTo>
                    <a:pt x="14932" y="36864"/>
                  </a:lnTo>
                  <a:lnTo>
                    <a:pt x="13664" y="37373"/>
                  </a:lnTo>
                  <a:lnTo>
                    <a:pt x="12369" y="37819"/>
                  </a:lnTo>
                  <a:lnTo>
                    <a:pt x="11717" y="38007"/>
                  </a:lnTo>
                  <a:lnTo>
                    <a:pt x="11717" y="38007"/>
                  </a:lnTo>
                  <a:lnTo>
                    <a:pt x="12378" y="37828"/>
                  </a:lnTo>
                  <a:lnTo>
                    <a:pt x="13673" y="37417"/>
                  </a:lnTo>
                  <a:lnTo>
                    <a:pt x="14958" y="36935"/>
                  </a:lnTo>
                  <a:lnTo>
                    <a:pt x="16218" y="36399"/>
                  </a:lnTo>
                  <a:lnTo>
                    <a:pt x="16843" y="36122"/>
                  </a:lnTo>
                  <a:lnTo>
                    <a:pt x="18021" y="35560"/>
                  </a:lnTo>
                  <a:lnTo>
                    <a:pt x="20334" y="34363"/>
                  </a:lnTo>
                  <a:lnTo>
                    <a:pt x="21486" y="33747"/>
                  </a:lnTo>
                  <a:lnTo>
                    <a:pt x="21817" y="33827"/>
                  </a:lnTo>
                  <a:lnTo>
                    <a:pt x="22156" y="33908"/>
                  </a:lnTo>
                  <a:lnTo>
                    <a:pt x="24013" y="34345"/>
                  </a:lnTo>
                  <a:lnTo>
                    <a:pt x="25880" y="34747"/>
                  </a:lnTo>
                  <a:lnTo>
                    <a:pt x="26817" y="34944"/>
                  </a:lnTo>
                  <a:lnTo>
                    <a:pt x="27764" y="35113"/>
                  </a:lnTo>
                  <a:lnTo>
                    <a:pt x="28541" y="35212"/>
                  </a:lnTo>
                  <a:lnTo>
                    <a:pt x="29130" y="35265"/>
                  </a:lnTo>
                  <a:lnTo>
                    <a:pt x="28612" y="35658"/>
                  </a:lnTo>
                  <a:lnTo>
                    <a:pt x="27505" y="36346"/>
                  </a:lnTo>
                  <a:lnTo>
                    <a:pt x="26344" y="36953"/>
                  </a:lnTo>
                  <a:lnTo>
                    <a:pt x="25139" y="37480"/>
                  </a:lnTo>
                  <a:lnTo>
                    <a:pt x="24522" y="37721"/>
                  </a:lnTo>
                  <a:lnTo>
                    <a:pt x="23094" y="38257"/>
                  </a:lnTo>
                  <a:lnTo>
                    <a:pt x="20200" y="39284"/>
                  </a:lnTo>
                  <a:lnTo>
                    <a:pt x="18763" y="39837"/>
                  </a:lnTo>
                  <a:lnTo>
                    <a:pt x="18084" y="40114"/>
                  </a:lnTo>
                  <a:lnTo>
                    <a:pt x="16736" y="40695"/>
                  </a:lnTo>
                  <a:lnTo>
                    <a:pt x="16075" y="41007"/>
                  </a:lnTo>
                  <a:lnTo>
                    <a:pt x="15182" y="41061"/>
                  </a:lnTo>
                  <a:lnTo>
                    <a:pt x="13414" y="41195"/>
                  </a:lnTo>
                  <a:lnTo>
                    <a:pt x="12529" y="41284"/>
                  </a:lnTo>
                  <a:lnTo>
                    <a:pt x="11645" y="41391"/>
                  </a:lnTo>
                  <a:lnTo>
                    <a:pt x="9868" y="41695"/>
                  </a:lnTo>
                  <a:lnTo>
                    <a:pt x="8993" y="41918"/>
                  </a:lnTo>
                  <a:lnTo>
                    <a:pt x="9877" y="41730"/>
                  </a:lnTo>
                  <a:lnTo>
                    <a:pt x="11645" y="41480"/>
                  </a:lnTo>
                  <a:lnTo>
                    <a:pt x="12538" y="41409"/>
                  </a:lnTo>
                  <a:lnTo>
                    <a:pt x="14048" y="41311"/>
                  </a:lnTo>
                  <a:lnTo>
                    <a:pt x="15548" y="41257"/>
                  </a:lnTo>
                  <a:lnTo>
                    <a:pt x="15548" y="41257"/>
                  </a:lnTo>
                  <a:lnTo>
                    <a:pt x="14958" y="41561"/>
                  </a:lnTo>
                  <a:lnTo>
                    <a:pt x="13780" y="42186"/>
                  </a:lnTo>
                  <a:lnTo>
                    <a:pt x="13208" y="42516"/>
                  </a:lnTo>
                  <a:lnTo>
                    <a:pt x="12815" y="42757"/>
                  </a:lnTo>
                  <a:lnTo>
                    <a:pt x="11967" y="43311"/>
                  </a:lnTo>
                  <a:lnTo>
                    <a:pt x="10672" y="44249"/>
                  </a:lnTo>
                  <a:lnTo>
                    <a:pt x="8475" y="45981"/>
                  </a:lnTo>
                  <a:lnTo>
                    <a:pt x="8100" y="46303"/>
                  </a:lnTo>
                  <a:lnTo>
                    <a:pt x="8100" y="46303"/>
                  </a:lnTo>
                  <a:lnTo>
                    <a:pt x="9788" y="45008"/>
                  </a:lnTo>
                  <a:lnTo>
                    <a:pt x="11529" y="43749"/>
                  </a:lnTo>
                  <a:lnTo>
                    <a:pt x="12646" y="43034"/>
                  </a:lnTo>
                  <a:lnTo>
                    <a:pt x="13289" y="42668"/>
                  </a:lnTo>
                  <a:lnTo>
                    <a:pt x="13958" y="42293"/>
                  </a:lnTo>
                  <a:lnTo>
                    <a:pt x="15333" y="41605"/>
                  </a:lnTo>
                  <a:lnTo>
                    <a:pt x="16727" y="40971"/>
                  </a:lnTo>
                  <a:lnTo>
                    <a:pt x="18146" y="40400"/>
                  </a:lnTo>
                  <a:lnTo>
                    <a:pt x="18870" y="40132"/>
                  </a:lnTo>
                  <a:lnTo>
                    <a:pt x="19022" y="40078"/>
                  </a:lnTo>
                  <a:lnTo>
                    <a:pt x="19182" y="40016"/>
                  </a:lnTo>
                  <a:lnTo>
                    <a:pt x="18700" y="40909"/>
                  </a:lnTo>
                  <a:lnTo>
                    <a:pt x="17709" y="42668"/>
                  </a:lnTo>
                  <a:lnTo>
                    <a:pt x="17182" y="43525"/>
                  </a:lnTo>
                  <a:lnTo>
                    <a:pt x="16602" y="44454"/>
                  </a:lnTo>
                  <a:lnTo>
                    <a:pt x="15646" y="45794"/>
                  </a:lnTo>
                  <a:lnTo>
                    <a:pt x="14958" y="46642"/>
                  </a:lnTo>
                  <a:lnTo>
                    <a:pt x="14592" y="47053"/>
                  </a:lnTo>
                  <a:lnTo>
                    <a:pt x="14967" y="46651"/>
                  </a:lnTo>
                  <a:lnTo>
                    <a:pt x="15682" y="45820"/>
                  </a:lnTo>
                  <a:lnTo>
                    <a:pt x="16673" y="44499"/>
                  </a:lnTo>
                  <a:lnTo>
                    <a:pt x="17280" y="43588"/>
                  </a:lnTo>
                  <a:lnTo>
                    <a:pt x="17870" y="42686"/>
                  </a:lnTo>
                  <a:lnTo>
                    <a:pt x="18977" y="40837"/>
                  </a:lnTo>
                  <a:lnTo>
                    <a:pt x="19504" y="39900"/>
                  </a:lnTo>
                  <a:lnTo>
                    <a:pt x="22085" y="39025"/>
                  </a:lnTo>
                  <a:lnTo>
                    <a:pt x="24674" y="38141"/>
                  </a:lnTo>
                  <a:lnTo>
                    <a:pt x="25210" y="37944"/>
                  </a:lnTo>
                  <a:lnTo>
                    <a:pt x="26291" y="37516"/>
                  </a:lnTo>
                  <a:lnTo>
                    <a:pt x="27344" y="37024"/>
                  </a:lnTo>
                  <a:lnTo>
                    <a:pt x="28380" y="36462"/>
                  </a:lnTo>
                  <a:lnTo>
                    <a:pt x="28871" y="36140"/>
                  </a:lnTo>
                  <a:lnTo>
                    <a:pt x="28166" y="37257"/>
                  </a:lnTo>
                  <a:lnTo>
                    <a:pt x="27478" y="38382"/>
                  </a:lnTo>
                  <a:lnTo>
                    <a:pt x="26683" y="39293"/>
                  </a:lnTo>
                  <a:lnTo>
                    <a:pt x="25862" y="40168"/>
                  </a:lnTo>
                  <a:lnTo>
                    <a:pt x="25406" y="40614"/>
                  </a:lnTo>
                  <a:lnTo>
                    <a:pt x="24460" y="41454"/>
                  </a:lnTo>
                  <a:lnTo>
                    <a:pt x="23951" y="41829"/>
                  </a:lnTo>
                  <a:lnTo>
                    <a:pt x="24478" y="41472"/>
                  </a:lnTo>
                  <a:lnTo>
                    <a:pt x="25469" y="40677"/>
                  </a:lnTo>
                  <a:lnTo>
                    <a:pt x="25942" y="40248"/>
                  </a:lnTo>
                  <a:lnTo>
                    <a:pt x="26469" y="39748"/>
                  </a:lnTo>
                  <a:lnTo>
                    <a:pt x="26987" y="39221"/>
                  </a:lnTo>
                  <a:lnTo>
                    <a:pt x="26496" y="40096"/>
                  </a:lnTo>
                  <a:lnTo>
                    <a:pt x="26041" y="40998"/>
                  </a:lnTo>
                  <a:lnTo>
                    <a:pt x="25683" y="41739"/>
                  </a:lnTo>
                  <a:lnTo>
                    <a:pt x="25219" y="42882"/>
                  </a:lnTo>
                  <a:lnTo>
                    <a:pt x="24951" y="43668"/>
                  </a:lnTo>
                  <a:lnTo>
                    <a:pt x="24835" y="44061"/>
                  </a:lnTo>
                  <a:lnTo>
                    <a:pt x="24728" y="44490"/>
                  </a:lnTo>
                  <a:lnTo>
                    <a:pt x="24576" y="45552"/>
                  </a:lnTo>
                  <a:lnTo>
                    <a:pt x="24442" y="47026"/>
                  </a:lnTo>
                  <a:lnTo>
                    <a:pt x="24433" y="47303"/>
                  </a:lnTo>
                  <a:lnTo>
                    <a:pt x="24505" y="46419"/>
                  </a:lnTo>
                  <a:lnTo>
                    <a:pt x="24683" y="45240"/>
                  </a:lnTo>
                  <a:lnTo>
                    <a:pt x="24853" y="44481"/>
                  </a:lnTo>
                  <a:lnTo>
                    <a:pt x="24969" y="44097"/>
                  </a:lnTo>
                  <a:lnTo>
                    <a:pt x="25103" y="43713"/>
                  </a:lnTo>
                  <a:lnTo>
                    <a:pt x="25389" y="42945"/>
                  </a:lnTo>
                  <a:lnTo>
                    <a:pt x="25889" y="41829"/>
                  </a:lnTo>
                  <a:lnTo>
                    <a:pt x="26264" y="41105"/>
                  </a:lnTo>
                  <a:lnTo>
                    <a:pt x="26639" y="40409"/>
                  </a:lnTo>
                  <a:lnTo>
                    <a:pt x="27451" y="39060"/>
                  </a:lnTo>
                  <a:lnTo>
                    <a:pt x="28755" y="37078"/>
                  </a:lnTo>
                  <a:lnTo>
                    <a:pt x="29657" y="35774"/>
                  </a:lnTo>
                  <a:lnTo>
                    <a:pt x="30041" y="36337"/>
                  </a:lnTo>
                  <a:lnTo>
                    <a:pt x="30845" y="37453"/>
                  </a:lnTo>
                  <a:lnTo>
                    <a:pt x="31282" y="37998"/>
                  </a:lnTo>
                  <a:lnTo>
                    <a:pt x="31675" y="38453"/>
                  </a:lnTo>
                  <a:lnTo>
                    <a:pt x="32488" y="39319"/>
                  </a:lnTo>
                  <a:lnTo>
                    <a:pt x="33765" y="40561"/>
                  </a:lnTo>
                  <a:lnTo>
                    <a:pt x="34622" y="41364"/>
                  </a:lnTo>
                  <a:lnTo>
                    <a:pt x="35480" y="42159"/>
                  </a:lnTo>
                  <a:lnTo>
                    <a:pt x="37158" y="43775"/>
                  </a:lnTo>
                  <a:lnTo>
                    <a:pt x="38355" y="45026"/>
                  </a:lnTo>
                  <a:lnTo>
                    <a:pt x="39114" y="45892"/>
                  </a:lnTo>
                  <a:lnTo>
                    <a:pt x="39837" y="46776"/>
                  </a:lnTo>
                  <a:lnTo>
                    <a:pt x="40507" y="47705"/>
                  </a:lnTo>
                  <a:lnTo>
                    <a:pt x="40820" y="48178"/>
                  </a:lnTo>
                  <a:lnTo>
                    <a:pt x="42025" y="47330"/>
                  </a:lnTo>
                  <a:lnTo>
                    <a:pt x="41668" y="46829"/>
                  </a:lnTo>
                  <a:lnTo>
                    <a:pt x="40918" y="45883"/>
                  </a:lnTo>
                  <a:lnTo>
                    <a:pt x="40123" y="44972"/>
                  </a:lnTo>
                  <a:lnTo>
                    <a:pt x="39293" y="44106"/>
                  </a:lnTo>
                  <a:lnTo>
                    <a:pt x="38864" y="43686"/>
                  </a:lnTo>
                  <a:lnTo>
                    <a:pt x="38007" y="42865"/>
                  </a:lnTo>
                  <a:lnTo>
                    <a:pt x="36247" y="41293"/>
                  </a:lnTo>
                  <a:lnTo>
                    <a:pt x="35354" y="40525"/>
                  </a:lnTo>
                  <a:lnTo>
                    <a:pt x="34461" y="39766"/>
                  </a:lnTo>
                  <a:lnTo>
                    <a:pt x="33158" y="38614"/>
                  </a:lnTo>
                  <a:lnTo>
                    <a:pt x="32327" y="37819"/>
                  </a:lnTo>
                  <a:lnTo>
                    <a:pt x="31934" y="37399"/>
                  </a:lnTo>
                  <a:lnTo>
                    <a:pt x="31497" y="36908"/>
                  </a:lnTo>
                  <a:lnTo>
                    <a:pt x="30657" y="35872"/>
                  </a:lnTo>
                  <a:lnTo>
                    <a:pt x="30264" y="35328"/>
                  </a:lnTo>
                  <a:lnTo>
                    <a:pt x="31122" y="35078"/>
                  </a:lnTo>
                  <a:lnTo>
                    <a:pt x="32845" y="34613"/>
                  </a:lnTo>
                  <a:lnTo>
                    <a:pt x="34578" y="34220"/>
                  </a:lnTo>
                  <a:lnTo>
                    <a:pt x="36337" y="33908"/>
                  </a:lnTo>
                  <a:lnTo>
                    <a:pt x="37212" y="33792"/>
                  </a:lnTo>
                  <a:lnTo>
                    <a:pt x="38123" y="33685"/>
                  </a:lnTo>
                  <a:lnTo>
                    <a:pt x="39944" y="33569"/>
                  </a:lnTo>
                  <a:lnTo>
                    <a:pt x="40855" y="33569"/>
                  </a:lnTo>
                  <a:lnTo>
                    <a:pt x="41284" y="33586"/>
                  </a:lnTo>
                  <a:lnTo>
                    <a:pt x="42061" y="33658"/>
                  </a:lnTo>
                  <a:lnTo>
                    <a:pt x="43275" y="33854"/>
                  </a:lnTo>
                  <a:lnTo>
                    <a:pt x="44436" y="34078"/>
                  </a:lnTo>
                  <a:lnTo>
                    <a:pt x="44142" y="34006"/>
                  </a:lnTo>
                  <a:lnTo>
                    <a:pt x="42525" y="33667"/>
                  </a:lnTo>
                  <a:lnTo>
                    <a:pt x="41346" y="33470"/>
                  </a:lnTo>
                  <a:lnTo>
                    <a:pt x="40855" y="33435"/>
                  </a:lnTo>
                  <a:lnTo>
                    <a:pt x="39944" y="33399"/>
                  </a:lnTo>
                  <a:lnTo>
                    <a:pt x="38114" y="33452"/>
                  </a:lnTo>
                  <a:lnTo>
                    <a:pt x="37194" y="33533"/>
                  </a:lnTo>
                  <a:lnTo>
                    <a:pt x="36087" y="33658"/>
                  </a:lnTo>
                  <a:lnTo>
                    <a:pt x="34979" y="33827"/>
                  </a:lnTo>
                  <a:lnTo>
                    <a:pt x="36024" y="33292"/>
                  </a:lnTo>
                  <a:lnTo>
                    <a:pt x="37051" y="32720"/>
                  </a:lnTo>
                  <a:lnTo>
                    <a:pt x="37703" y="32327"/>
                  </a:lnTo>
                  <a:lnTo>
                    <a:pt x="38667" y="31684"/>
                  </a:lnTo>
                  <a:lnTo>
                    <a:pt x="39275" y="31220"/>
                  </a:lnTo>
                  <a:lnTo>
                    <a:pt x="39569" y="30970"/>
                  </a:lnTo>
                  <a:lnTo>
                    <a:pt x="39266" y="31211"/>
                  </a:lnTo>
                  <a:lnTo>
                    <a:pt x="38641" y="31649"/>
                  </a:lnTo>
                  <a:lnTo>
                    <a:pt x="37667" y="32256"/>
                  </a:lnTo>
                  <a:lnTo>
                    <a:pt x="36989" y="32613"/>
                  </a:lnTo>
                  <a:lnTo>
                    <a:pt x="36310" y="32970"/>
                  </a:lnTo>
                  <a:lnTo>
                    <a:pt x="34935" y="33622"/>
                  </a:lnTo>
                  <a:lnTo>
                    <a:pt x="34247" y="33935"/>
                  </a:lnTo>
                  <a:lnTo>
                    <a:pt x="33158" y="34158"/>
                  </a:lnTo>
                  <a:lnTo>
                    <a:pt x="30997" y="34649"/>
                  </a:lnTo>
                  <a:lnTo>
                    <a:pt x="30997" y="34649"/>
                  </a:lnTo>
                  <a:lnTo>
                    <a:pt x="31479" y="34310"/>
                  </a:lnTo>
                  <a:lnTo>
                    <a:pt x="32372" y="33560"/>
                  </a:lnTo>
                  <a:lnTo>
                    <a:pt x="32801" y="33167"/>
                  </a:lnTo>
                  <a:lnTo>
                    <a:pt x="33399" y="32568"/>
                  </a:lnTo>
                  <a:lnTo>
                    <a:pt x="34533" y="31327"/>
                  </a:lnTo>
                  <a:lnTo>
                    <a:pt x="35078" y="30684"/>
                  </a:lnTo>
                  <a:lnTo>
                    <a:pt x="35997" y="29568"/>
                  </a:lnTo>
                  <a:lnTo>
                    <a:pt x="37783" y="27318"/>
                  </a:lnTo>
                  <a:lnTo>
                    <a:pt x="38667" y="26183"/>
                  </a:lnTo>
                  <a:lnTo>
                    <a:pt x="38703" y="26157"/>
                  </a:lnTo>
                  <a:lnTo>
                    <a:pt x="38739" y="26121"/>
                  </a:lnTo>
                  <a:lnTo>
                    <a:pt x="39686" y="25933"/>
                  </a:lnTo>
                  <a:lnTo>
                    <a:pt x="41570" y="25523"/>
                  </a:lnTo>
                  <a:lnTo>
                    <a:pt x="42507" y="25290"/>
                  </a:lnTo>
                  <a:lnTo>
                    <a:pt x="43463" y="25023"/>
                  </a:lnTo>
                  <a:lnTo>
                    <a:pt x="44865" y="24558"/>
                  </a:lnTo>
                  <a:lnTo>
                    <a:pt x="45785" y="24192"/>
                  </a:lnTo>
                  <a:lnTo>
                    <a:pt x="46240" y="23987"/>
                  </a:lnTo>
                  <a:lnTo>
                    <a:pt x="45785" y="24174"/>
                  </a:lnTo>
                  <a:lnTo>
                    <a:pt x="44856" y="24514"/>
                  </a:lnTo>
                  <a:lnTo>
                    <a:pt x="43436" y="24942"/>
                  </a:lnTo>
                  <a:lnTo>
                    <a:pt x="42481" y="25174"/>
                  </a:lnTo>
                  <a:lnTo>
                    <a:pt x="41597" y="25371"/>
                  </a:lnTo>
                  <a:lnTo>
                    <a:pt x="39828" y="25710"/>
                  </a:lnTo>
                  <a:lnTo>
                    <a:pt x="38935" y="25862"/>
                  </a:lnTo>
                  <a:lnTo>
                    <a:pt x="39096" y="25648"/>
                  </a:lnTo>
                  <a:lnTo>
                    <a:pt x="39257" y="25451"/>
                  </a:lnTo>
                  <a:lnTo>
                    <a:pt x="41025" y="23299"/>
                  </a:lnTo>
                  <a:lnTo>
                    <a:pt x="41927" y="22227"/>
                  </a:lnTo>
                  <a:lnTo>
                    <a:pt x="42338" y="21754"/>
                  </a:lnTo>
                  <a:lnTo>
                    <a:pt x="43168" y="20817"/>
                  </a:lnTo>
                  <a:lnTo>
                    <a:pt x="43615" y="20379"/>
                  </a:lnTo>
                  <a:lnTo>
                    <a:pt x="43927" y="20093"/>
                  </a:lnTo>
                  <a:lnTo>
                    <a:pt x="44570" y="19548"/>
                  </a:lnTo>
                  <a:lnTo>
                    <a:pt x="45570" y="18789"/>
                  </a:lnTo>
                  <a:lnTo>
                    <a:pt x="46919" y="17923"/>
                  </a:lnTo>
                  <a:lnTo>
                    <a:pt x="48214" y="17200"/>
                  </a:lnTo>
                  <a:lnTo>
                    <a:pt x="49928" y="1636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0910" y="15941"/>
                  </a:lnTo>
                  <a:lnTo>
                    <a:pt x="49714" y="16396"/>
                  </a:lnTo>
                  <a:lnTo>
                    <a:pt x="48544" y="16923"/>
                  </a:lnTo>
                  <a:lnTo>
                    <a:pt x="47428" y="17504"/>
                  </a:lnTo>
                  <a:lnTo>
                    <a:pt x="46374" y="18111"/>
                  </a:lnTo>
                  <a:lnTo>
                    <a:pt x="45410" y="18736"/>
                  </a:lnTo>
                  <a:lnTo>
                    <a:pt x="44552" y="19361"/>
                  </a:lnTo>
                  <a:lnTo>
                    <a:pt x="43820" y="19977"/>
                  </a:lnTo>
                  <a:lnTo>
                    <a:pt x="43508" y="20272"/>
                  </a:lnTo>
                  <a:lnTo>
                    <a:pt x="42766" y="21031"/>
                  </a:lnTo>
                  <a:lnTo>
                    <a:pt x="42043" y="21808"/>
                  </a:lnTo>
                  <a:lnTo>
                    <a:pt x="42222" y="21102"/>
                  </a:lnTo>
                  <a:lnTo>
                    <a:pt x="42623" y="19700"/>
                  </a:lnTo>
                  <a:lnTo>
                    <a:pt x="42838" y="19004"/>
                  </a:lnTo>
                  <a:lnTo>
                    <a:pt x="43106" y="18200"/>
                  </a:lnTo>
                  <a:lnTo>
                    <a:pt x="43579" y="17021"/>
                  </a:lnTo>
                  <a:lnTo>
                    <a:pt x="43936" y="16253"/>
                  </a:lnTo>
                  <a:lnTo>
                    <a:pt x="44133" y="15878"/>
                  </a:lnTo>
                  <a:lnTo>
                    <a:pt x="43918" y="16244"/>
                  </a:lnTo>
                  <a:lnTo>
                    <a:pt x="43534" y="17003"/>
                  </a:lnTo>
                  <a:lnTo>
                    <a:pt x="43025" y="18173"/>
                  </a:lnTo>
                  <a:lnTo>
                    <a:pt x="42731" y="18968"/>
                  </a:lnTo>
                  <a:lnTo>
                    <a:pt x="42445" y="19763"/>
                  </a:lnTo>
                  <a:lnTo>
                    <a:pt x="41936" y="21379"/>
                  </a:lnTo>
                  <a:lnTo>
                    <a:pt x="41695" y="22192"/>
                  </a:lnTo>
                  <a:lnTo>
                    <a:pt x="41016" y="22942"/>
                  </a:lnTo>
                  <a:lnTo>
                    <a:pt x="39694" y="24487"/>
                  </a:lnTo>
                  <a:lnTo>
                    <a:pt x="39043" y="25264"/>
                  </a:lnTo>
                  <a:lnTo>
                    <a:pt x="37498" y="27148"/>
                  </a:lnTo>
                  <a:lnTo>
                    <a:pt x="35944" y="29023"/>
                  </a:lnTo>
                  <a:lnTo>
                    <a:pt x="35890" y="27880"/>
                  </a:lnTo>
                  <a:lnTo>
                    <a:pt x="35810" y="25603"/>
                  </a:lnTo>
                  <a:lnTo>
                    <a:pt x="35801" y="24460"/>
                  </a:lnTo>
                  <a:lnTo>
                    <a:pt x="35819" y="23254"/>
                  </a:lnTo>
                  <a:lnTo>
                    <a:pt x="35953" y="21451"/>
                  </a:lnTo>
                  <a:lnTo>
                    <a:pt x="36105" y="20254"/>
                  </a:lnTo>
                  <a:lnTo>
                    <a:pt x="36212" y="19656"/>
                  </a:lnTo>
                  <a:lnTo>
                    <a:pt x="36087" y="20254"/>
                  </a:lnTo>
                  <a:lnTo>
                    <a:pt x="35908" y="21442"/>
                  </a:lnTo>
                  <a:lnTo>
                    <a:pt x="35738" y="23254"/>
                  </a:lnTo>
                  <a:lnTo>
                    <a:pt x="35685" y="24460"/>
                  </a:lnTo>
                  <a:lnTo>
                    <a:pt x="35658" y="25666"/>
                  </a:lnTo>
                  <a:lnTo>
                    <a:pt x="35685" y="28077"/>
                  </a:lnTo>
                  <a:lnTo>
                    <a:pt x="35721" y="29282"/>
                  </a:lnTo>
                  <a:lnTo>
                    <a:pt x="35730" y="29282"/>
                  </a:lnTo>
                  <a:lnTo>
                    <a:pt x="35247" y="29845"/>
                  </a:lnTo>
                  <a:lnTo>
                    <a:pt x="34765" y="30407"/>
                  </a:lnTo>
                  <a:lnTo>
                    <a:pt x="34211" y="31032"/>
                  </a:lnTo>
                  <a:lnTo>
                    <a:pt x="33068" y="32238"/>
                  </a:lnTo>
                  <a:lnTo>
                    <a:pt x="32470" y="32809"/>
                  </a:lnTo>
                  <a:lnTo>
                    <a:pt x="31934" y="33283"/>
                  </a:lnTo>
                  <a:lnTo>
                    <a:pt x="31095" y="33935"/>
                  </a:lnTo>
                  <a:lnTo>
                    <a:pt x="30514" y="34319"/>
                  </a:lnTo>
                  <a:lnTo>
                    <a:pt x="30211" y="34488"/>
                  </a:lnTo>
                  <a:lnTo>
                    <a:pt x="30452" y="33560"/>
                  </a:lnTo>
                  <a:lnTo>
                    <a:pt x="30809" y="31693"/>
                  </a:lnTo>
                  <a:lnTo>
                    <a:pt x="30961" y="30765"/>
                  </a:lnTo>
                  <a:lnTo>
                    <a:pt x="31282" y="28621"/>
                  </a:lnTo>
                  <a:lnTo>
                    <a:pt x="31577" y="26487"/>
                  </a:lnTo>
                  <a:lnTo>
                    <a:pt x="32720" y="17923"/>
                  </a:lnTo>
                  <a:lnTo>
                    <a:pt x="32961" y="16191"/>
                  </a:lnTo>
                  <a:lnTo>
                    <a:pt x="33095" y="15342"/>
                  </a:lnTo>
                  <a:lnTo>
                    <a:pt x="34006" y="14530"/>
                  </a:lnTo>
                  <a:lnTo>
                    <a:pt x="35828" y="12869"/>
                  </a:lnTo>
                  <a:lnTo>
                    <a:pt x="36694" y="12012"/>
                  </a:lnTo>
                  <a:lnTo>
                    <a:pt x="37123" y="11574"/>
                  </a:lnTo>
                  <a:lnTo>
                    <a:pt x="37944" y="10672"/>
                  </a:lnTo>
                  <a:lnTo>
                    <a:pt x="38739" y="9743"/>
                  </a:lnTo>
                  <a:lnTo>
                    <a:pt x="39480" y="8770"/>
                  </a:lnTo>
                  <a:lnTo>
                    <a:pt x="39819" y="8261"/>
                  </a:lnTo>
                  <a:lnTo>
                    <a:pt x="39462" y="8761"/>
                  </a:lnTo>
                  <a:lnTo>
                    <a:pt x="38703" y="9717"/>
                  </a:lnTo>
                  <a:lnTo>
                    <a:pt x="37891" y="10619"/>
                  </a:lnTo>
                  <a:lnTo>
                    <a:pt x="37042" y="11494"/>
                  </a:lnTo>
                  <a:lnTo>
                    <a:pt x="36614" y="11922"/>
                  </a:lnTo>
                  <a:lnTo>
                    <a:pt x="35765" y="12726"/>
                  </a:lnTo>
                  <a:lnTo>
                    <a:pt x="34033" y="14262"/>
                  </a:lnTo>
                  <a:lnTo>
                    <a:pt x="33149" y="15012"/>
                  </a:lnTo>
                  <a:lnTo>
                    <a:pt x="33568" y="12190"/>
                  </a:lnTo>
                  <a:lnTo>
                    <a:pt x="34051" y="9386"/>
                  </a:lnTo>
                  <a:lnTo>
                    <a:pt x="34229" y="8315"/>
                  </a:lnTo>
                  <a:lnTo>
                    <a:pt x="34542" y="6091"/>
                  </a:lnTo>
                  <a:lnTo>
                    <a:pt x="34970" y="2555"/>
                  </a:lnTo>
                  <a:lnTo>
                    <a:pt x="35346" y="1"/>
                  </a:lnTo>
                  <a:close/>
                </a:path>
              </a:pathLst>
            </a:custGeom>
            <a:solidFill>
              <a:srgbClr val="B455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6" name="Google Shape;776;p17"/>
          <p:cNvSpPr/>
          <p:nvPr/>
        </p:nvSpPr>
        <p:spPr>
          <a:xfrm rot="-212454">
            <a:off x="-121256" y="3532199"/>
            <a:ext cx="1760927" cy="1977875"/>
          </a:xfrm>
          <a:custGeom>
            <a:avLst/>
            <a:gdLst/>
            <a:ahLst/>
            <a:cxnLst/>
            <a:rect l="l" t="t" r="r" b="b"/>
            <a:pathLst>
              <a:path w="41079" h="49714" extrusionOk="0">
                <a:moveTo>
                  <a:pt x="0" y="49714"/>
                </a:moveTo>
                <a:lnTo>
                  <a:pt x="241" y="48258"/>
                </a:lnTo>
                <a:lnTo>
                  <a:pt x="858" y="44159"/>
                </a:lnTo>
                <a:lnTo>
                  <a:pt x="1518" y="40320"/>
                </a:lnTo>
                <a:lnTo>
                  <a:pt x="2063" y="37498"/>
                </a:lnTo>
                <a:lnTo>
                  <a:pt x="2742" y="34515"/>
                </a:lnTo>
                <a:lnTo>
                  <a:pt x="3546" y="31399"/>
                </a:lnTo>
                <a:lnTo>
                  <a:pt x="4510" y="28193"/>
                </a:lnTo>
                <a:lnTo>
                  <a:pt x="5358" y="25755"/>
                </a:lnTo>
                <a:lnTo>
                  <a:pt x="5974" y="24130"/>
                </a:lnTo>
                <a:lnTo>
                  <a:pt x="6644" y="22513"/>
                </a:lnTo>
                <a:lnTo>
                  <a:pt x="7368" y="20897"/>
                </a:lnTo>
                <a:lnTo>
                  <a:pt x="8144" y="19290"/>
                </a:lnTo>
                <a:lnTo>
                  <a:pt x="8984" y="17709"/>
                </a:lnTo>
                <a:lnTo>
                  <a:pt x="9877" y="16146"/>
                </a:lnTo>
                <a:lnTo>
                  <a:pt x="10832" y="14610"/>
                </a:lnTo>
                <a:lnTo>
                  <a:pt x="11850" y="13119"/>
                </a:lnTo>
                <a:lnTo>
                  <a:pt x="12940" y="11663"/>
                </a:lnTo>
                <a:lnTo>
                  <a:pt x="14101" y="10252"/>
                </a:lnTo>
                <a:lnTo>
                  <a:pt x="15333" y="8886"/>
                </a:lnTo>
                <a:lnTo>
                  <a:pt x="16637" y="7582"/>
                </a:lnTo>
                <a:lnTo>
                  <a:pt x="18012" y="6332"/>
                </a:lnTo>
                <a:lnTo>
                  <a:pt x="18735" y="5743"/>
                </a:lnTo>
                <a:lnTo>
                  <a:pt x="19468" y="5162"/>
                </a:lnTo>
                <a:lnTo>
                  <a:pt x="20914" y="4118"/>
                </a:lnTo>
                <a:lnTo>
                  <a:pt x="22361" y="3198"/>
                </a:lnTo>
                <a:lnTo>
                  <a:pt x="23790" y="2412"/>
                </a:lnTo>
                <a:lnTo>
                  <a:pt x="25192" y="1733"/>
                </a:lnTo>
                <a:lnTo>
                  <a:pt x="26576" y="1180"/>
                </a:lnTo>
                <a:lnTo>
                  <a:pt x="27924" y="733"/>
                </a:lnTo>
                <a:lnTo>
                  <a:pt x="29228" y="403"/>
                </a:lnTo>
                <a:lnTo>
                  <a:pt x="30505" y="171"/>
                </a:lnTo>
                <a:lnTo>
                  <a:pt x="31728" y="37"/>
                </a:lnTo>
                <a:lnTo>
                  <a:pt x="32898" y="1"/>
                </a:lnTo>
                <a:lnTo>
                  <a:pt x="34015" y="54"/>
                </a:lnTo>
                <a:lnTo>
                  <a:pt x="35059" y="197"/>
                </a:lnTo>
                <a:lnTo>
                  <a:pt x="36051" y="421"/>
                </a:lnTo>
                <a:lnTo>
                  <a:pt x="36961" y="733"/>
                </a:lnTo>
                <a:lnTo>
                  <a:pt x="37801" y="1108"/>
                </a:lnTo>
                <a:lnTo>
                  <a:pt x="38551" y="1564"/>
                </a:lnTo>
                <a:lnTo>
                  <a:pt x="39212" y="2082"/>
                </a:lnTo>
                <a:lnTo>
                  <a:pt x="39783" y="2671"/>
                </a:lnTo>
                <a:lnTo>
                  <a:pt x="40266" y="3305"/>
                </a:lnTo>
                <a:lnTo>
                  <a:pt x="40632" y="4010"/>
                </a:lnTo>
                <a:lnTo>
                  <a:pt x="40900" y="4752"/>
                </a:lnTo>
                <a:lnTo>
                  <a:pt x="41042" y="5546"/>
                </a:lnTo>
                <a:lnTo>
                  <a:pt x="41078" y="6386"/>
                </a:lnTo>
                <a:lnTo>
                  <a:pt x="40980" y="7261"/>
                </a:lnTo>
                <a:lnTo>
                  <a:pt x="40766" y="8172"/>
                </a:lnTo>
                <a:lnTo>
                  <a:pt x="40408" y="9118"/>
                </a:lnTo>
                <a:lnTo>
                  <a:pt x="39917" y="10083"/>
                </a:lnTo>
                <a:lnTo>
                  <a:pt x="39274" y="11074"/>
                </a:lnTo>
                <a:lnTo>
                  <a:pt x="38488" y="12083"/>
                </a:lnTo>
                <a:lnTo>
                  <a:pt x="37551" y="13110"/>
                </a:lnTo>
                <a:lnTo>
                  <a:pt x="36444" y="14146"/>
                </a:lnTo>
                <a:lnTo>
                  <a:pt x="35827" y="14664"/>
                </a:lnTo>
                <a:lnTo>
                  <a:pt x="34541" y="15727"/>
                </a:lnTo>
                <a:lnTo>
                  <a:pt x="31827" y="18084"/>
                </a:lnTo>
                <a:lnTo>
                  <a:pt x="28978" y="20656"/>
                </a:lnTo>
                <a:lnTo>
                  <a:pt x="26031" y="23397"/>
                </a:lnTo>
                <a:lnTo>
                  <a:pt x="21530" y="27702"/>
                </a:lnTo>
                <a:lnTo>
                  <a:pt x="15628" y="33533"/>
                </a:lnTo>
                <a:lnTo>
                  <a:pt x="10172" y="39069"/>
                </a:lnTo>
                <a:lnTo>
                  <a:pt x="5537" y="43865"/>
                </a:lnTo>
                <a:lnTo>
                  <a:pt x="697" y="48964"/>
                </a:lnTo>
                <a:lnTo>
                  <a:pt x="0" y="49714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7" name="Google Shape;777;p17"/>
          <p:cNvSpPr/>
          <p:nvPr/>
        </p:nvSpPr>
        <p:spPr>
          <a:xfrm rot="-212454">
            <a:off x="-281708" y="3673316"/>
            <a:ext cx="1694697" cy="2273120"/>
          </a:xfrm>
          <a:custGeom>
            <a:avLst/>
            <a:gdLst/>
            <a:ahLst/>
            <a:cxnLst/>
            <a:rect l="l" t="t" r="r" b="b"/>
            <a:pathLst>
              <a:path w="39534" h="57135" extrusionOk="0">
                <a:moveTo>
                  <a:pt x="30559" y="1"/>
                </a:moveTo>
                <a:lnTo>
                  <a:pt x="30496" y="27"/>
                </a:lnTo>
                <a:lnTo>
                  <a:pt x="30487" y="72"/>
                </a:lnTo>
                <a:lnTo>
                  <a:pt x="30041" y="7136"/>
                </a:lnTo>
                <a:lnTo>
                  <a:pt x="30041" y="7162"/>
                </a:lnTo>
                <a:lnTo>
                  <a:pt x="30041" y="7189"/>
                </a:lnTo>
                <a:lnTo>
                  <a:pt x="29344" y="7805"/>
                </a:lnTo>
                <a:lnTo>
                  <a:pt x="27960" y="9091"/>
                </a:lnTo>
                <a:lnTo>
                  <a:pt x="26603" y="10431"/>
                </a:lnTo>
                <a:lnTo>
                  <a:pt x="25281" y="11824"/>
                </a:lnTo>
                <a:lnTo>
                  <a:pt x="24629" y="12547"/>
                </a:lnTo>
                <a:lnTo>
                  <a:pt x="24629" y="12547"/>
                </a:lnTo>
                <a:lnTo>
                  <a:pt x="25067" y="5734"/>
                </a:lnTo>
                <a:lnTo>
                  <a:pt x="25058" y="5689"/>
                </a:lnTo>
                <a:lnTo>
                  <a:pt x="25013" y="5591"/>
                </a:lnTo>
                <a:lnTo>
                  <a:pt x="24969" y="5564"/>
                </a:lnTo>
                <a:lnTo>
                  <a:pt x="24933" y="5546"/>
                </a:lnTo>
                <a:lnTo>
                  <a:pt x="24870" y="5573"/>
                </a:lnTo>
                <a:lnTo>
                  <a:pt x="24861" y="5617"/>
                </a:lnTo>
                <a:lnTo>
                  <a:pt x="24415" y="12690"/>
                </a:lnTo>
                <a:lnTo>
                  <a:pt x="24415" y="12726"/>
                </a:lnTo>
                <a:lnTo>
                  <a:pt x="24433" y="12770"/>
                </a:lnTo>
                <a:lnTo>
                  <a:pt x="23638" y="13663"/>
                </a:lnTo>
                <a:lnTo>
                  <a:pt x="22084" y="15512"/>
                </a:lnTo>
                <a:lnTo>
                  <a:pt x="20584" y="17414"/>
                </a:lnTo>
                <a:lnTo>
                  <a:pt x="19128" y="19370"/>
                </a:lnTo>
                <a:lnTo>
                  <a:pt x="18423" y="20361"/>
                </a:lnTo>
                <a:lnTo>
                  <a:pt x="19986" y="10806"/>
                </a:lnTo>
                <a:lnTo>
                  <a:pt x="19986" y="10761"/>
                </a:lnTo>
                <a:lnTo>
                  <a:pt x="19941" y="10663"/>
                </a:lnTo>
                <a:lnTo>
                  <a:pt x="19905" y="10627"/>
                </a:lnTo>
                <a:lnTo>
                  <a:pt x="19861" y="10600"/>
                </a:lnTo>
                <a:lnTo>
                  <a:pt x="19798" y="10618"/>
                </a:lnTo>
                <a:lnTo>
                  <a:pt x="19789" y="10663"/>
                </a:lnTo>
                <a:lnTo>
                  <a:pt x="18128" y="20772"/>
                </a:lnTo>
                <a:lnTo>
                  <a:pt x="17432" y="21781"/>
                </a:lnTo>
                <a:lnTo>
                  <a:pt x="16074" y="23817"/>
                </a:lnTo>
                <a:lnTo>
                  <a:pt x="14771" y="25871"/>
                </a:lnTo>
                <a:lnTo>
                  <a:pt x="13502" y="27951"/>
                </a:lnTo>
                <a:lnTo>
                  <a:pt x="12895" y="28987"/>
                </a:lnTo>
                <a:lnTo>
                  <a:pt x="13529" y="19003"/>
                </a:lnTo>
                <a:lnTo>
                  <a:pt x="13529" y="18959"/>
                </a:lnTo>
                <a:lnTo>
                  <a:pt x="13476" y="18861"/>
                </a:lnTo>
                <a:lnTo>
                  <a:pt x="13440" y="18834"/>
                </a:lnTo>
                <a:lnTo>
                  <a:pt x="13395" y="18816"/>
                </a:lnTo>
                <a:lnTo>
                  <a:pt x="13342" y="18843"/>
                </a:lnTo>
                <a:lnTo>
                  <a:pt x="13333" y="18887"/>
                </a:lnTo>
                <a:lnTo>
                  <a:pt x="12663" y="29398"/>
                </a:lnTo>
                <a:lnTo>
                  <a:pt x="11600" y="31255"/>
                </a:lnTo>
                <a:lnTo>
                  <a:pt x="9600" y="34952"/>
                </a:lnTo>
                <a:lnTo>
                  <a:pt x="8671" y="36783"/>
                </a:lnTo>
                <a:lnTo>
                  <a:pt x="9475" y="28264"/>
                </a:lnTo>
                <a:lnTo>
                  <a:pt x="9475" y="28219"/>
                </a:lnTo>
                <a:lnTo>
                  <a:pt x="9421" y="28121"/>
                </a:lnTo>
                <a:lnTo>
                  <a:pt x="9386" y="28085"/>
                </a:lnTo>
                <a:lnTo>
                  <a:pt x="9341" y="28067"/>
                </a:lnTo>
                <a:lnTo>
                  <a:pt x="9279" y="28094"/>
                </a:lnTo>
                <a:lnTo>
                  <a:pt x="9270" y="28139"/>
                </a:lnTo>
                <a:lnTo>
                  <a:pt x="8403" y="37310"/>
                </a:lnTo>
                <a:lnTo>
                  <a:pt x="7689" y="38748"/>
                </a:lnTo>
                <a:lnTo>
                  <a:pt x="6350" y="41569"/>
                </a:lnTo>
                <a:lnTo>
                  <a:pt x="5099" y="44311"/>
                </a:lnTo>
                <a:lnTo>
                  <a:pt x="3947" y="46945"/>
                </a:lnTo>
                <a:lnTo>
                  <a:pt x="2394" y="50678"/>
                </a:lnTo>
                <a:lnTo>
                  <a:pt x="697" y="55063"/>
                </a:lnTo>
                <a:lnTo>
                  <a:pt x="9" y="56920"/>
                </a:lnTo>
                <a:lnTo>
                  <a:pt x="0" y="56982"/>
                </a:lnTo>
                <a:lnTo>
                  <a:pt x="36" y="57054"/>
                </a:lnTo>
                <a:lnTo>
                  <a:pt x="54" y="57081"/>
                </a:lnTo>
                <a:lnTo>
                  <a:pt x="72" y="57108"/>
                </a:lnTo>
                <a:lnTo>
                  <a:pt x="116" y="57134"/>
                </a:lnTo>
                <a:lnTo>
                  <a:pt x="188" y="57134"/>
                </a:lnTo>
                <a:lnTo>
                  <a:pt x="206" y="57099"/>
                </a:lnTo>
                <a:lnTo>
                  <a:pt x="884" y="55241"/>
                </a:lnTo>
                <a:lnTo>
                  <a:pt x="2581" y="50865"/>
                </a:lnTo>
                <a:lnTo>
                  <a:pt x="4126" y="47151"/>
                </a:lnTo>
                <a:lnTo>
                  <a:pt x="5269" y="44516"/>
                </a:lnTo>
                <a:lnTo>
                  <a:pt x="6519" y="41784"/>
                </a:lnTo>
                <a:lnTo>
                  <a:pt x="7859" y="38971"/>
                </a:lnTo>
                <a:lnTo>
                  <a:pt x="8573" y="37533"/>
                </a:lnTo>
                <a:lnTo>
                  <a:pt x="8582" y="37533"/>
                </a:lnTo>
                <a:lnTo>
                  <a:pt x="9332" y="36926"/>
                </a:lnTo>
                <a:lnTo>
                  <a:pt x="11011" y="35622"/>
                </a:lnTo>
                <a:lnTo>
                  <a:pt x="12574" y="34488"/>
                </a:lnTo>
                <a:lnTo>
                  <a:pt x="13449" y="33934"/>
                </a:lnTo>
                <a:lnTo>
                  <a:pt x="13824" y="33765"/>
                </a:lnTo>
                <a:lnTo>
                  <a:pt x="13913" y="33756"/>
                </a:lnTo>
                <a:lnTo>
                  <a:pt x="13958" y="33756"/>
                </a:lnTo>
                <a:lnTo>
                  <a:pt x="13994" y="33693"/>
                </a:lnTo>
                <a:lnTo>
                  <a:pt x="13985" y="33649"/>
                </a:lnTo>
                <a:lnTo>
                  <a:pt x="13967" y="33595"/>
                </a:lnTo>
                <a:lnTo>
                  <a:pt x="13904" y="33515"/>
                </a:lnTo>
                <a:lnTo>
                  <a:pt x="13860" y="33497"/>
                </a:lnTo>
                <a:lnTo>
                  <a:pt x="13744" y="33506"/>
                </a:lnTo>
                <a:lnTo>
                  <a:pt x="13324" y="33693"/>
                </a:lnTo>
                <a:lnTo>
                  <a:pt x="12404" y="34265"/>
                </a:lnTo>
                <a:lnTo>
                  <a:pt x="10056" y="35997"/>
                </a:lnTo>
                <a:lnTo>
                  <a:pt x="8877" y="36935"/>
                </a:lnTo>
                <a:lnTo>
                  <a:pt x="9797" y="35131"/>
                </a:lnTo>
                <a:lnTo>
                  <a:pt x="11761" y="31479"/>
                </a:lnTo>
                <a:lnTo>
                  <a:pt x="12815" y="29639"/>
                </a:lnTo>
                <a:lnTo>
                  <a:pt x="13440" y="29380"/>
                </a:lnTo>
                <a:lnTo>
                  <a:pt x="16432" y="28076"/>
                </a:lnTo>
                <a:lnTo>
                  <a:pt x="18360" y="27192"/>
                </a:lnTo>
                <a:lnTo>
                  <a:pt x="18994" y="26862"/>
                </a:lnTo>
                <a:lnTo>
                  <a:pt x="19021" y="26835"/>
                </a:lnTo>
                <a:lnTo>
                  <a:pt x="19021" y="26746"/>
                </a:lnTo>
                <a:lnTo>
                  <a:pt x="19003" y="26692"/>
                </a:lnTo>
                <a:lnTo>
                  <a:pt x="18968" y="26647"/>
                </a:lnTo>
                <a:lnTo>
                  <a:pt x="18887" y="26603"/>
                </a:lnTo>
                <a:lnTo>
                  <a:pt x="18860" y="26612"/>
                </a:lnTo>
                <a:lnTo>
                  <a:pt x="18343" y="26889"/>
                </a:lnTo>
                <a:lnTo>
                  <a:pt x="16798" y="27603"/>
                </a:lnTo>
                <a:lnTo>
                  <a:pt x="14181" y="28755"/>
                </a:lnTo>
                <a:lnTo>
                  <a:pt x="13038" y="29246"/>
                </a:lnTo>
                <a:lnTo>
                  <a:pt x="13654" y="28201"/>
                </a:lnTo>
                <a:lnTo>
                  <a:pt x="14904" y="26138"/>
                </a:lnTo>
                <a:lnTo>
                  <a:pt x="16217" y="24085"/>
                </a:lnTo>
                <a:lnTo>
                  <a:pt x="17566" y="22049"/>
                </a:lnTo>
                <a:lnTo>
                  <a:pt x="18262" y="21048"/>
                </a:lnTo>
                <a:lnTo>
                  <a:pt x="18271" y="21048"/>
                </a:lnTo>
                <a:lnTo>
                  <a:pt x="20155" y="20620"/>
                </a:lnTo>
                <a:lnTo>
                  <a:pt x="23361" y="19950"/>
                </a:lnTo>
                <a:lnTo>
                  <a:pt x="24522" y="19745"/>
                </a:lnTo>
                <a:lnTo>
                  <a:pt x="25013" y="19691"/>
                </a:lnTo>
                <a:lnTo>
                  <a:pt x="25165" y="19691"/>
                </a:lnTo>
                <a:lnTo>
                  <a:pt x="25201" y="19637"/>
                </a:lnTo>
                <a:lnTo>
                  <a:pt x="25201" y="19584"/>
                </a:lnTo>
                <a:lnTo>
                  <a:pt x="25183" y="19530"/>
                </a:lnTo>
                <a:lnTo>
                  <a:pt x="25111" y="19450"/>
                </a:lnTo>
                <a:lnTo>
                  <a:pt x="25076" y="19441"/>
                </a:lnTo>
                <a:lnTo>
                  <a:pt x="24942" y="19432"/>
                </a:lnTo>
                <a:lnTo>
                  <a:pt x="24397" y="19495"/>
                </a:lnTo>
                <a:lnTo>
                  <a:pt x="23129" y="19718"/>
                </a:lnTo>
                <a:lnTo>
                  <a:pt x="19905" y="20397"/>
                </a:lnTo>
                <a:lnTo>
                  <a:pt x="18485" y="20718"/>
                </a:lnTo>
                <a:lnTo>
                  <a:pt x="19218" y="19691"/>
                </a:lnTo>
                <a:lnTo>
                  <a:pt x="20718" y="17673"/>
                </a:lnTo>
                <a:lnTo>
                  <a:pt x="22272" y="15708"/>
                </a:lnTo>
                <a:lnTo>
                  <a:pt x="23870" y="13806"/>
                </a:lnTo>
                <a:lnTo>
                  <a:pt x="24692" y="12886"/>
                </a:lnTo>
                <a:lnTo>
                  <a:pt x="25942" y="12931"/>
                </a:lnTo>
                <a:lnTo>
                  <a:pt x="30523" y="13136"/>
                </a:lnTo>
                <a:lnTo>
                  <a:pt x="31523" y="13226"/>
                </a:lnTo>
                <a:lnTo>
                  <a:pt x="31559" y="13226"/>
                </a:lnTo>
                <a:lnTo>
                  <a:pt x="31595" y="13163"/>
                </a:lnTo>
                <a:lnTo>
                  <a:pt x="31595" y="13119"/>
                </a:lnTo>
                <a:lnTo>
                  <a:pt x="31577" y="13065"/>
                </a:lnTo>
                <a:lnTo>
                  <a:pt x="31505" y="12985"/>
                </a:lnTo>
                <a:lnTo>
                  <a:pt x="31470" y="12967"/>
                </a:lnTo>
                <a:lnTo>
                  <a:pt x="30577" y="12886"/>
                </a:lnTo>
                <a:lnTo>
                  <a:pt x="26397" y="12690"/>
                </a:lnTo>
                <a:lnTo>
                  <a:pt x="24915" y="12636"/>
                </a:lnTo>
                <a:lnTo>
                  <a:pt x="25558" y="11922"/>
                </a:lnTo>
                <a:lnTo>
                  <a:pt x="26880" y="10547"/>
                </a:lnTo>
                <a:lnTo>
                  <a:pt x="28219" y="9216"/>
                </a:lnTo>
                <a:lnTo>
                  <a:pt x="29594" y="7948"/>
                </a:lnTo>
                <a:lnTo>
                  <a:pt x="30300" y="7332"/>
                </a:lnTo>
                <a:lnTo>
                  <a:pt x="31523" y="7386"/>
                </a:lnTo>
                <a:lnTo>
                  <a:pt x="34997" y="7537"/>
                </a:lnTo>
                <a:lnTo>
                  <a:pt x="36801" y="7636"/>
                </a:lnTo>
                <a:lnTo>
                  <a:pt x="37149" y="7680"/>
                </a:lnTo>
                <a:lnTo>
                  <a:pt x="37185" y="7680"/>
                </a:lnTo>
                <a:lnTo>
                  <a:pt x="37220" y="7618"/>
                </a:lnTo>
                <a:lnTo>
                  <a:pt x="37220" y="7564"/>
                </a:lnTo>
                <a:lnTo>
                  <a:pt x="37203" y="7520"/>
                </a:lnTo>
                <a:lnTo>
                  <a:pt x="37131" y="7439"/>
                </a:lnTo>
                <a:lnTo>
                  <a:pt x="37095" y="7421"/>
                </a:lnTo>
                <a:lnTo>
                  <a:pt x="36220" y="7341"/>
                </a:lnTo>
                <a:lnTo>
                  <a:pt x="32095" y="7144"/>
                </a:lnTo>
                <a:lnTo>
                  <a:pt x="30586" y="7091"/>
                </a:lnTo>
                <a:lnTo>
                  <a:pt x="31639" y="6207"/>
                </a:lnTo>
                <a:lnTo>
                  <a:pt x="33809" y="4555"/>
                </a:lnTo>
                <a:lnTo>
                  <a:pt x="35479" y="3421"/>
                </a:lnTo>
                <a:lnTo>
                  <a:pt x="36604" y="2715"/>
                </a:lnTo>
                <a:lnTo>
                  <a:pt x="37747" y="2054"/>
                </a:lnTo>
                <a:lnTo>
                  <a:pt x="38908" y="1429"/>
                </a:lnTo>
                <a:lnTo>
                  <a:pt x="39498" y="1144"/>
                </a:lnTo>
                <a:lnTo>
                  <a:pt x="39524" y="1126"/>
                </a:lnTo>
                <a:lnTo>
                  <a:pt x="39533" y="1036"/>
                </a:lnTo>
                <a:lnTo>
                  <a:pt x="39515" y="983"/>
                </a:lnTo>
                <a:lnTo>
                  <a:pt x="39480" y="938"/>
                </a:lnTo>
                <a:lnTo>
                  <a:pt x="39399" y="885"/>
                </a:lnTo>
                <a:lnTo>
                  <a:pt x="39373" y="894"/>
                </a:lnTo>
                <a:lnTo>
                  <a:pt x="38765" y="1188"/>
                </a:lnTo>
                <a:lnTo>
                  <a:pt x="37578" y="1822"/>
                </a:lnTo>
                <a:lnTo>
                  <a:pt x="36408" y="2510"/>
                </a:lnTo>
                <a:lnTo>
                  <a:pt x="35256" y="3233"/>
                </a:lnTo>
                <a:lnTo>
                  <a:pt x="34113" y="4001"/>
                </a:lnTo>
                <a:lnTo>
                  <a:pt x="32988" y="4814"/>
                </a:lnTo>
                <a:lnTo>
                  <a:pt x="31336" y="6091"/>
                </a:lnTo>
                <a:lnTo>
                  <a:pt x="30255" y="7002"/>
                </a:lnTo>
                <a:lnTo>
                  <a:pt x="30255" y="7002"/>
                </a:lnTo>
                <a:lnTo>
                  <a:pt x="30693" y="188"/>
                </a:lnTo>
                <a:lnTo>
                  <a:pt x="30693" y="143"/>
                </a:lnTo>
                <a:lnTo>
                  <a:pt x="30639" y="45"/>
                </a:lnTo>
                <a:lnTo>
                  <a:pt x="30594" y="18"/>
                </a:lnTo>
                <a:lnTo>
                  <a:pt x="3055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8" name="Google Shape;778;p17"/>
          <p:cNvGrpSpPr/>
          <p:nvPr/>
        </p:nvGrpSpPr>
        <p:grpSpPr>
          <a:xfrm>
            <a:off x="-937629" y="2644956"/>
            <a:ext cx="2401028" cy="2806260"/>
            <a:chOff x="-129354" y="2594331"/>
            <a:chExt cx="2401028" cy="2806260"/>
          </a:xfrm>
        </p:grpSpPr>
        <p:sp>
          <p:nvSpPr>
            <p:cNvPr id="779" name="Google Shape;779;p17"/>
            <p:cNvSpPr/>
            <p:nvPr/>
          </p:nvSpPr>
          <p:spPr>
            <a:xfrm rot="3797110">
              <a:off x="285815" y="3323839"/>
              <a:ext cx="1570688" cy="1897470"/>
            </a:xfrm>
            <a:custGeom>
              <a:avLst/>
              <a:gdLst/>
              <a:ahLst/>
              <a:cxnLst/>
              <a:rect l="l" t="t" r="r" b="b"/>
              <a:pathLst>
                <a:path w="44249" h="53455" extrusionOk="0">
                  <a:moveTo>
                    <a:pt x="215" y="0"/>
                  </a:moveTo>
                  <a:lnTo>
                    <a:pt x="81" y="9"/>
                  </a:lnTo>
                  <a:lnTo>
                    <a:pt x="0" y="72"/>
                  </a:lnTo>
                  <a:lnTo>
                    <a:pt x="9" y="134"/>
                  </a:lnTo>
                  <a:lnTo>
                    <a:pt x="670" y="1697"/>
                  </a:lnTo>
                  <a:lnTo>
                    <a:pt x="2081" y="4814"/>
                  </a:lnTo>
                  <a:lnTo>
                    <a:pt x="3608" y="7921"/>
                  </a:lnTo>
                  <a:lnTo>
                    <a:pt x="5260" y="11011"/>
                  </a:lnTo>
                  <a:lnTo>
                    <a:pt x="6135" y="12547"/>
                  </a:lnTo>
                  <a:lnTo>
                    <a:pt x="6939" y="13922"/>
                  </a:lnTo>
                  <a:lnTo>
                    <a:pt x="8609" y="16637"/>
                  </a:lnTo>
                  <a:lnTo>
                    <a:pt x="10377" y="19343"/>
                  </a:lnTo>
                  <a:lnTo>
                    <a:pt x="12234" y="22030"/>
                  </a:lnTo>
                  <a:lnTo>
                    <a:pt x="14181" y="24692"/>
                  </a:lnTo>
                  <a:lnTo>
                    <a:pt x="16217" y="27335"/>
                  </a:lnTo>
                  <a:lnTo>
                    <a:pt x="18343" y="29951"/>
                  </a:lnTo>
                  <a:lnTo>
                    <a:pt x="20548" y="32541"/>
                  </a:lnTo>
                  <a:lnTo>
                    <a:pt x="21691" y="33827"/>
                  </a:lnTo>
                  <a:lnTo>
                    <a:pt x="22852" y="35104"/>
                  </a:lnTo>
                  <a:lnTo>
                    <a:pt x="25236" y="37649"/>
                  </a:lnTo>
                  <a:lnTo>
                    <a:pt x="27701" y="40158"/>
                  </a:lnTo>
                  <a:lnTo>
                    <a:pt x="30255" y="42632"/>
                  </a:lnTo>
                  <a:lnTo>
                    <a:pt x="31568" y="43855"/>
                  </a:lnTo>
                  <a:lnTo>
                    <a:pt x="32970" y="45132"/>
                  </a:lnTo>
                  <a:lnTo>
                    <a:pt x="35158" y="47008"/>
                  </a:lnTo>
                  <a:lnTo>
                    <a:pt x="36658" y="48240"/>
                  </a:lnTo>
                  <a:lnTo>
                    <a:pt x="38203" y="49445"/>
                  </a:lnTo>
                  <a:lnTo>
                    <a:pt x="39783" y="50624"/>
                  </a:lnTo>
                  <a:lnTo>
                    <a:pt x="41418" y="51767"/>
                  </a:lnTo>
                  <a:lnTo>
                    <a:pt x="43105" y="52883"/>
                  </a:lnTo>
                  <a:lnTo>
                    <a:pt x="43972" y="53419"/>
                  </a:lnTo>
                  <a:lnTo>
                    <a:pt x="44043" y="53455"/>
                  </a:lnTo>
                  <a:lnTo>
                    <a:pt x="44168" y="53446"/>
                  </a:lnTo>
                  <a:lnTo>
                    <a:pt x="44248" y="53375"/>
                  </a:lnTo>
                  <a:lnTo>
                    <a:pt x="44230" y="53276"/>
                  </a:lnTo>
                  <a:lnTo>
                    <a:pt x="44168" y="53223"/>
                  </a:lnTo>
                  <a:lnTo>
                    <a:pt x="43195" y="52616"/>
                  </a:lnTo>
                  <a:lnTo>
                    <a:pt x="41301" y="51356"/>
                  </a:lnTo>
                  <a:lnTo>
                    <a:pt x="39480" y="50053"/>
                  </a:lnTo>
                  <a:lnTo>
                    <a:pt x="37712" y="48713"/>
                  </a:lnTo>
                  <a:lnTo>
                    <a:pt x="35997" y="47338"/>
                  </a:lnTo>
                  <a:lnTo>
                    <a:pt x="34336" y="45936"/>
                  </a:lnTo>
                  <a:lnTo>
                    <a:pt x="31925" y="43793"/>
                  </a:lnTo>
                  <a:lnTo>
                    <a:pt x="30371" y="42337"/>
                  </a:lnTo>
                  <a:lnTo>
                    <a:pt x="29103" y="41114"/>
                  </a:lnTo>
                  <a:lnTo>
                    <a:pt x="26621" y="38649"/>
                  </a:lnTo>
                  <a:lnTo>
                    <a:pt x="24218" y="36140"/>
                  </a:lnTo>
                  <a:lnTo>
                    <a:pt x="21897" y="33613"/>
                  </a:lnTo>
                  <a:lnTo>
                    <a:pt x="19664" y="31050"/>
                  </a:lnTo>
                  <a:lnTo>
                    <a:pt x="17512" y="28460"/>
                  </a:lnTo>
                  <a:lnTo>
                    <a:pt x="15449" y="25844"/>
                  </a:lnTo>
                  <a:lnTo>
                    <a:pt x="13467" y="23209"/>
                  </a:lnTo>
                  <a:lnTo>
                    <a:pt x="12520" y="21879"/>
                  </a:lnTo>
                  <a:lnTo>
                    <a:pt x="11583" y="20548"/>
                  </a:lnTo>
                  <a:lnTo>
                    <a:pt x="9788" y="17878"/>
                  </a:lnTo>
                  <a:lnTo>
                    <a:pt x="8082" y="15181"/>
                  </a:lnTo>
                  <a:lnTo>
                    <a:pt x="6475" y="12475"/>
                  </a:lnTo>
                  <a:lnTo>
                    <a:pt x="4948" y="9752"/>
                  </a:lnTo>
                  <a:lnTo>
                    <a:pt x="3528" y="7010"/>
                  </a:lnTo>
                  <a:lnTo>
                    <a:pt x="2188" y="4260"/>
                  </a:lnTo>
                  <a:lnTo>
                    <a:pt x="956" y="1501"/>
                  </a:lnTo>
                  <a:lnTo>
                    <a:pt x="375" y="116"/>
                  </a:lnTo>
                  <a:lnTo>
                    <a:pt x="340" y="5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17"/>
            <p:cNvSpPr/>
            <p:nvPr/>
          </p:nvSpPr>
          <p:spPr>
            <a:xfrm rot="3797110">
              <a:off x="1395365" y="3254616"/>
              <a:ext cx="382014" cy="464757"/>
            </a:xfrm>
            <a:custGeom>
              <a:avLst/>
              <a:gdLst/>
              <a:ahLst/>
              <a:cxnLst/>
              <a:rect l="l" t="t" r="r" b="b"/>
              <a:pathLst>
                <a:path w="10762" h="13093" extrusionOk="0">
                  <a:moveTo>
                    <a:pt x="10762" y="1"/>
                  </a:moveTo>
                  <a:lnTo>
                    <a:pt x="10083" y="161"/>
                  </a:lnTo>
                  <a:lnTo>
                    <a:pt x="8734" y="545"/>
                  </a:lnTo>
                  <a:lnTo>
                    <a:pt x="7431" y="992"/>
                  </a:lnTo>
                  <a:lnTo>
                    <a:pt x="6172" y="1510"/>
                  </a:lnTo>
                  <a:lnTo>
                    <a:pt x="4993" y="2099"/>
                  </a:lnTo>
                  <a:lnTo>
                    <a:pt x="3885" y="2769"/>
                  </a:lnTo>
                  <a:lnTo>
                    <a:pt x="2885" y="3519"/>
                  </a:lnTo>
                  <a:lnTo>
                    <a:pt x="2001" y="4341"/>
                  </a:lnTo>
                  <a:lnTo>
                    <a:pt x="1608" y="4796"/>
                  </a:lnTo>
                  <a:lnTo>
                    <a:pt x="1421" y="5019"/>
                  </a:lnTo>
                  <a:lnTo>
                    <a:pt x="1073" y="5493"/>
                  </a:lnTo>
                  <a:lnTo>
                    <a:pt x="778" y="5993"/>
                  </a:lnTo>
                  <a:lnTo>
                    <a:pt x="528" y="6502"/>
                  </a:lnTo>
                  <a:lnTo>
                    <a:pt x="322" y="7020"/>
                  </a:lnTo>
                  <a:lnTo>
                    <a:pt x="171" y="7555"/>
                  </a:lnTo>
                  <a:lnTo>
                    <a:pt x="63" y="8091"/>
                  </a:lnTo>
                  <a:lnTo>
                    <a:pt x="10" y="8636"/>
                  </a:lnTo>
                  <a:lnTo>
                    <a:pt x="1" y="9190"/>
                  </a:lnTo>
                  <a:lnTo>
                    <a:pt x="46" y="9734"/>
                  </a:lnTo>
                  <a:lnTo>
                    <a:pt x="144" y="10270"/>
                  </a:lnTo>
                  <a:lnTo>
                    <a:pt x="287" y="10806"/>
                  </a:lnTo>
                  <a:lnTo>
                    <a:pt x="483" y="11333"/>
                  </a:lnTo>
                  <a:lnTo>
                    <a:pt x="742" y="11851"/>
                  </a:lnTo>
                  <a:lnTo>
                    <a:pt x="1046" y="12342"/>
                  </a:lnTo>
                  <a:lnTo>
                    <a:pt x="1412" y="12824"/>
                  </a:lnTo>
                  <a:lnTo>
                    <a:pt x="1617" y="13056"/>
                  </a:lnTo>
                  <a:lnTo>
                    <a:pt x="1689" y="13092"/>
                  </a:lnTo>
                  <a:lnTo>
                    <a:pt x="2135" y="12753"/>
                  </a:lnTo>
                  <a:lnTo>
                    <a:pt x="2948" y="12047"/>
                  </a:lnTo>
                  <a:lnTo>
                    <a:pt x="3689" y="11315"/>
                  </a:lnTo>
                  <a:lnTo>
                    <a:pt x="4350" y="10556"/>
                  </a:lnTo>
                  <a:lnTo>
                    <a:pt x="4957" y="9770"/>
                  </a:lnTo>
                  <a:lnTo>
                    <a:pt x="5502" y="8966"/>
                  </a:lnTo>
                  <a:lnTo>
                    <a:pt x="6252" y="7734"/>
                  </a:lnTo>
                  <a:lnTo>
                    <a:pt x="6707" y="6904"/>
                  </a:lnTo>
                  <a:lnTo>
                    <a:pt x="7565" y="5216"/>
                  </a:lnTo>
                  <a:lnTo>
                    <a:pt x="8949" y="2599"/>
                  </a:lnTo>
                  <a:lnTo>
                    <a:pt x="9779" y="1296"/>
                  </a:lnTo>
                  <a:lnTo>
                    <a:pt x="10413" y="429"/>
                  </a:lnTo>
                  <a:lnTo>
                    <a:pt x="107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17"/>
            <p:cNvSpPr/>
            <p:nvPr/>
          </p:nvSpPr>
          <p:spPr>
            <a:xfrm rot="3797110">
              <a:off x="1587701" y="2580543"/>
              <a:ext cx="350635" cy="619096"/>
            </a:xfrm>
            <a:custGeom>
              <a:avLst/>
              <a:gdLst/>
              <a:ahLst/>
              <a:cxnLst/>
              <a:rect l="l" t="t" r="r" b="b"/>
              <a:pathLst>
                <a:path w="9878" h="17441" extrusionOk="0">
                  <a:moveTo>
                    <a:pt x="1" y="0"/>
                  </a:moveTo>
                  <a:lnTo>
                    <a:pt x="36" y="1143"/>
                  </a:lnTo>
                  <a:lnTo>
                    <a:pt x="153" y="3447"/>
                  </a:lnTo>
                  <a:lnTo>
                    <a:pt x="358" y="5188"/>
                  </a:lnTo>
                  <a:lnTo>
                    <a:pt x="554" y="6340"/>
                  </a:lnTo>
                  <a:lnTo>
                    <a:pt x="831" y="7501"/>
                  </a:lnTo>
                  <a:lnTo>
                    <a:pt x="1188" y="8653"/>
                  </a:lnTo>
                  <a:lnTo>
                    <a:pt x="1412" y="9234"/>
                  </a:lnTo>
                  <a:lnTo>
                    <a:pt x="1653" y="9814"/>
                  </a:lnTo>
                  <a:lnTo>
                    <a:pt x="2233" y="10966"/>
                  </a:lnTo>
                  <a:lnTo>
                    <a:pt x="2930" y="12100"/>
                  </a:lnTo>
                  <a:lnTo>
                    <a:pt x="3751" y="13198"/>
                  </a:lnTo>
                  <a:lnTo>
                    <a:pt x="4698" y="14261"/>
                  </a:lnTo>
                  <a:lnTo>
                    <a:pt x="5769" y="15261"/>
                  </a:lnTo>
                  <a:lnTo>
                    <a:pt x="6966" y="16190"/>
                  </a:lnTo>
                  <a:lnTo>
                    <a:pt x="8297" y="17038"/>
                  </a:lnTo>
                  <a:lnTo>
                    <a:pt x="9011" y="17422"/>
                  </a:lnTo>
                  <a:lnTo>
                    <a:pt x="9109" y="17440"/>
                  </a:lnTo>
                  <a:lnTo>
                    <a:pt x="9243" y="17181"/>
                  </a:lnTo>
                  <a:lnTo>
                    <a:pt x="9475" y="16663"/>
                  </a:lnTo>
                  <a:lnTo>
                    <a:pt x="9645" y="16127"/>
                  </a:lnTo>
                  <a:lnTo>
                    <a:pt x="9770" y="15583"/>
                  </a:lnTo>
                  <a:lnTo>
                    <a:pt x="9850" y="15029"/>
                  </a:lnTo>
                  <a:lnTo>
                    <a:pt x="9877" y="14467"/>
                  </a:lnTo>
                  <a:lnTo>
                    <a:pt x="9850" y="13609"/>
                  </a:lnTo>
                  <a:lnTo>
                    <a:pt x="9654" y="12439"/>
                  </a:lnTo>
                  <a:lnTo>
                    <a:pt x="9306" y="11270"/>
                  </a:lnTo>
                  <a:lnTo>
                    <a:pt x="8815" y="10100"/>
                  </a:lnTo>
                  <a:lnTo>
                    <a:pt x="8198" y="8948"/>
                  </a:lnTo>
                  <a:lnTo>
                    <a:pt x="7850" y="8385"/>
                  </a:lnTo>
                  <a:lnTo>
                    <a:pt x="7475" y="7823"/>
                  </a:lnTo>
                  <a:lnTo>
                    <a:pt x="6662" y="6724"/>
                  </a:lnTo>
                  <a:lnTo>
                    <a:pt x="5769" y="5653"/>
                  </a:lnTo>
                  <a:lnTo>
                    <a:pt x="4805" y="4590"/>
                  </a:lnTo>
                  <a:lnTo>
                    <a:pt x="3278" y="3036"/>
                  </a:lnTo>
                  <a:lnTo>
                    <a:pt x="1108" y="10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17"/>
            <p:cNvSpPr/>
            <p:nvPr/>
          </p:nvSpPr>
          <p:spPr>
            <a:xfrm rot="3797110">
              <a:off x="850155" y="3184482"/>
              <a:ext cx="638442" cy="154410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62" y="1"/>
                  </a:moveTo>
                  <a:lnTo>
                    <a:pt x="6903" y="81"/>
                  </a:lnTo>
                  <a:lnTo>
                    <a:pt x="5689" y="259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76" y="1313"/>
                  </a:lnTo>
                  <a:lnTo>
                    <a:pt x="1375" y="1804"/>
                  </a:lnTo>
                  <a:lnTo>
                    <a:pt x="447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207" y="3831"/>
                  </a:lnTo>
                  <a:lnTo>
                    <a:pt x="10305" y="3992"/>
                  </a:lnTo>
                  <a:lnTo>
                    <a:pt x="12511" y="4242"/>
                  </a:lnTo>
                  <a:lnTo>
                    <a:pt x="14154" y="4340"/>
                  </a:lnTo>
                  <a:lnTo>
                    <a:pt x="15253" y="4349"/>
                  </a:lnTo>
                  <a:lnTo>
                    <a:pt x="16351" y="4314"/>
                  </a:lnTo>
                  <a:lnTo>
                    <a:pt x="17440" y="4215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77" y="902"/>
                  </a:lnTo>
                  <a:lnTo>
                    <a:pt x="12091" y="492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9"/>
                  </a:lnTo>
                  <a:lnTo>
                    <a:pt x="81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17"/>
            <p:cNvSpPr/>
            <p:nvPr/>
          </p:nvSpPr>
          <p:spPr>
            <a:xfrm rot="3797110">
              <a:off x="554599" y="3713313"/>
              <a:ext cx="638442" cy="154410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53" y="1"/>
                  </a:moveTo>
                  <a:lnTo>
                    <a:pt x="6903" y="72"/>
                  </a:lnTo>
                  <a:lnTo>
                    <a:pt x="5689" y="260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67" y="1313"/>
                  </a:lnTo>
                  <a:lnTo>
                    <a:pt x="1375" y="1804"/>
                  </a:lnTo>
                  <a:lnTo>
                    <a:pt x="438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198" y="3832"/>
                  </a:lnTo>
                  <a:lnTo>
                    <a:pt x="10305" y="3992"/>
                  </a:lnTo>
                  <a:lnTo>
                    <a:pt x="12502" y="4242"/>
                  </a:lnTo>
                  <a:lnTo>
                    <a:pt x="14154" y="4341"/>
                  </a:lnTo>
                  <a:lnTo>
                    <a:pt x="15253" y="4350"/>
                  </a:lnTo>
                  <a:lnTo>
                    <a:pt x="16342" y="4314"/>
                  </a:lnTo>
                  <a:lnTo>
                    <a:pt x="17440" y="4216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68" y="903"/>
                  </a:lnTo>
                  <a:lnTo>
                    <a:pt x="12091" y="483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10"/>
                  </a:lnTo>
                  <a:lnTo>
                    <a:pt x="815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17"/>
            <p:cNvSpPr/>
            <p:nvPr/>
          </p:nvSpPr>
          <p:spPr>
            <a:xfrm rot="3797110">
              <a:off x="345170" y="4221681"/>
              <a:ext cx="638442" cy="154730"/>
            </a:xfrm>
            <a:custGeom>
              <a:avLst/>
              <a:gdLst/>
              <a:ahLst/>
              <a:cxnLst/>
              <a:rect l="l" t="t" r="r" b="b"/>
              <a:pathLst>
                <a:path w="17986" h="4359" extrusionOk="0">
                  <a:moveTo>
                    <a:pt x="8163" y="1"/>
                  </a:moveTo>
                  <a:lnTo>
                    <a:pt x="6903" y="81"/>
                  </a:lnTo>
                  <a:lnTo>
                    <a:pt x="5689" y="260"/>
                  </a:lnTo>
                  <a:lnTo>
                    <a:pt x="4537" y="528"/>
                  </a:lnTo>
                  <a:lnTo>
                    <a:pt x="3430" y="885"/>
                  </a:lnTo>
                  <a:lnTo>
                    <a:pt x="2376" y="1313"/>
                  </a:lnTo>
                  <a:lnTo>
                    <a:pt x="1376" y="1805"/>
                  </a:lnTo>
                  <a:lnTo>
                    <a:pt x="447" y="2349"/>
                  </a:lnTo>
                  <a:lnTo>
                    <a:pt x="1" y="2644"/>
                  </a:lnTo>
                  <a:lnTo>
                    <a:pt x="608" y="2662"/>
                  </a:lnTo>
                  <a:lnTo>
                    <a:pt x="1813" y="2742"/>
                  </a:lnTo>
                  <a:lnTo>
                    <a:pt x="3573" y="2930"/>
                  </a:lnTo>
                  <a:lnTo>
                    <a:pt x="7002" y="3466"/>
                  </a:lnTo>
                  <a:lnTo>
                    <a:pt x="9207" y="3832"/>
                  </a:lnTo>
                  <a:lnTo>
                    <a:pt x="10306" y="3992"/>
                  </a:lnTo>
                  <a:lnTo>
                    <a:pt x="12511" y="4251"/>
                  </a:lnTo>
                  <a:lnTo>
                    <a:pt x="14155" y="4341"/>
                  </a:lnTo>
                  <a:lnTo>
                    <a:pt x="15253" y="4359"/>
                  </a:lnTo>
                  <a:lnTo>
                    <a:pt x="16351" y="4314"/>
                  </a:lnTo>
                  <a:lnTo>
                    <a:pt x="17441" y="4216"/>
                  </a:lnTo>
                  <a:lnTo>
                    <a:pt x="17986" y="4135"/>
                  </a:lnTo>
                  <a:lnTo>
                    <a:pt x="17968" y="4082"/>
                  </a:lnTo>
                  <a:lnTo>
                    <a:pt x="17798" y="3859"/>
                  </a:lnTo>
                  <a:lnTo>
                    <a:pt x="17405" y="3421"/>
                  </a:lnTo>
                  <a:lnTo>
                    <a:pt x="16735" y="2814"/>
                  </a:lnTo>
                  <a:lnTo>
                    <a:pt x="15726" y="2073"/>
                  </a:lnTo>
                  <a:lnTo>
                    <a:pt x="14592" y="1439"/>
                  </a:lnTo>
                  <a:lnTo>
                    <a:pt x="13378" y="903"/>
                  </a:lnTo>
                  <a:lnTo>
                    <a:pt x="12092" y="492"/>
                  </a:lnTo>
                  <a:lnTo>
                    <a:pt x="10779" y="197"/>
                  </a:lnTo>
                  <a:lnTo>
                    <a:pt x="9457" y="37"/>
                  </a:lnTo>
                  <a:lnTo>
                    <a:pt x="8806" y="10"/>
                  </a:lnTo>
                  <a:lnTo>
                    <a:pt x="81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17"/>
            <p:cNvSpPr/>
            <p:nvPr/>
          </p:nvSpPr>
          <p:spPr>
            <a:xfrm rot="3797110">
              <a:off x="908600" y="4156521"/>
              <a:ext cx="381979" cy="464721"/>
            </a:xfrm>
            <a:custGeom>
              <a:avLst/>
              <a:gdLst/>
              <a:ahLst/>
              <a:cxnLst/>
              <a:rect l="l" t="t" r="r" b="b"/>
              <a:pathLst>
                <a:path w="10761" h="13092" extrusionOk="0">
                  <a:moveTo>
                    <a:pt x="10761" y="0"/>
                  </a:moveTo>
                  <a:lnTo>
                    <a:pt x="10082" y="170"/>
                  </a:lnTo>
                  <a:lnTo>
                    <a:pt x="8734" y="545"/>
                  </a:lnTo>
                  <a:lnTo>
                    <a:pt x="7430" y="1000"/>
                  </a:lnTo>
                  <a:lnTo>
                    <a:pt x="6180" y="1518"/>
                  </a:lnTo>
                  <a:lnTo>
                    <a:pt x="4992" y="2108"/>
                  </a:lnTo>
                  <a:lnTo>
                    <a:pt x="3885" y="2768"/>
                  </a:lnTo>
                  <a:lnTo>
                    <a:pt x="2885" y="3518"/>
                  </a:lnTo>
                  <a:lnTo>
                    <a:pt x="2001" y="4349"/>
                  </a:lnTo>
                  <a:lnTo>
                    <a:pt x="1608" y="4795"/>
                  </a:lnTo>
                  <a:lnTo>
                    <a:pt x="1420" y="5028"/>
                  </a:lnTo>
                  <a:lnTo>
                    <a:pt x="1072" y="5501"/>
                  </a:lnTo>
                  <a:lnTo>
                    <a:pt x="777" y="5992"/>
                  </a:lnTo>
                  <a:lnTo>
                    <a:pt x="527" y="6501"/>
                  </a:lnTo>
                  <a:lnTo>
                    <a:pt x="331" y="7019"/>
                  </a:lnTo>
                  <a:lnTo>
                    <a:pt x="170" y="7555"/>
                  </a:lnTo>
                  <a:lnTo>
                    <a:pt x="63" y="8099"/>
                  </a:lnTo>
                  <a:lnTo>
                    <a:pt x="9" y="8644"/>
                  </a:lnTo>
                  <a:lnTo>
                    <a:pt x="0" y="9189"/>
                  </a:lnTo>
                  <a:lnTo>
                    <a:pt x="45" y="9734"/>
                  </a:lnTo>
                  <a:lnTo>
                    <a:pt x="143" y="10278"/>
                  </a:lnTo>
                  <a:lnTo>
                    <a:pt x="286" y="10814"/>
                  </a:lnTo>
                  <a:lnTo>
                    <a:pt x="483" y="11341"/>
                  </a:lnTo>
                  <a:lnTo>
                    <a:pt x="741" y="11850"/>
                  </a:lnTo>
                  <a:lnTo>
                    <a:pt x="1045" y="12350"/>
                  </a:lnTo>
                  <a:lnTo>
                    <a:pt x="1411" y="12823"/>
                  </a:lnTo>
                  <a:lnTo>
                    <a:pt x="1617" y="13056"/>
                  </a:lnTo>
                  <a:lnTo>
                    <a:pt x="1688" y="13091"/>
                  </a:lnTo>
                  <a:lnTo>
                    <a:pt x="2135" y="12752"/>
                  </a:lnTo>
                  <a:lnTo>
                    <a:pt x="2947" y="12055"/>
                  </a:lnTo>
                  <a:lnTo>
                    <a:pt x="3688" y="11323"/>
                  </a:lnTo>
                  <a:lnTo>
                    <a:pt x="4349" y="10555"/>
                  </a:lnTo>
                  <a:lnTo>
                    <a:pt x="4956" y="9778"/>
                  </a:lnTo>
                  <a:lnTo>
                    <a:pt x="5501" y="8975"/>
                  </a:lnTo>
                  <a:lnTo>
                    <a:pt x="6251" y="7742"/>
                  </a:lnTo>
                  <a:lnTo>
                    <a:pt x="6707" y="6903"/>
                  </a:lnTo>
                  <a:lnTo>
                    <a:pt x="7564" y="5215"/>
                  </a:lnTo>
                  <a:lnTo>
                    <a:pt x="8948" y="2599"/>
                  </a:lnTo>
                  <a:lnTo>
                    <a:pt x="9779" y="1295"/>
                  </a:lnTo>
                  <a:lnTo>
                    <a:pt x="10413" y="429"/>
                  </a:lnTo>
                  <a:lnTo>
                    <a:pt x="107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5117711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1_Quote">
    <p:spTree>
      <p:nvGrpSpPr>
        <p:cNvPr id="1" name="Shape 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8" name="Google Shape;678;p17"/>
          <p:cNvSpPr txBox="1">
            <a:spLocks noGrp="1"/>
          </p:cNvSpPr>
          <p:nvPr>
            <p:ph type="subTitle" idx="1"/>
          </p:nvPr>
        </p:nvSpPr>
        <p:spPr>
          <a:xfrm>
            <a:off x="2059350" y="1600200"/>
            <a:ext cx="5025300" cy="141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200"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9" name="Google Shape;679;p17"/>
          <p:cNvSpPr txBox="1">
            <a:spLocks noGrp="1"/>
          </p:cNvSpPr>
          <p:nvPr>
            <p:ph type="subTitle" idx="2"/>
          </p:nvPr>
        </p:nvSpPr>
        <p:spPr>
          <a:xfrm>
            <a:off x="2059350" y="3067650"/>
            <a:ext cx="5025300" cy="38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"/>
              <a:buFont typeface="Barrio"/>
              <a:buNone/>
              <a:defRPr>
                <a:solidFill>
                  <a:schemeClr val="accent4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80" name="Google Shape;680;p17"/>
          <p:cNvGrpSpPr/>
          <p:nvPr/>
        </p:nvGrpSpPr>
        <p:grpSpPr>
          <a:xfrm>
            <a:off x="-338962" y="3770118"/>
            <a:ext cx="9518393" cy="2316885"/>
            <a:chOff x="-373687" y="4651005"/>
            <a:chExt cx="9518393" cy="2316885"/>
          </a:xfrm>
        </p:grpSpPr>
        <p:sp>
          <p:nvSpPr>
            <p:cNvPr id="681" name="Google Shape;681;p17"/>
            <p:cNvSpPr/>
            <p:nvPr/>
          </p:nvSpPr>
          <p:spPr>
            <a:xfrm>
              <a:off x="-373687" y="4651005"/>
              <a:ext cx="6818550" cy="1704994"/>
            </a:xfrm>
            <a:custGeom>
              <a:avLst/>
              <a:gdLst/>
              <a:ahLst/>
              <a:cxnLst/>
              <a:rect l="l" t="t" r="r" b="b"/>
              <a:pathLst>
                <a:path w="215419" h="53866" extrusionOk="0">
                  <a:moveTo>
                    <a:pt x="44141" y="0"/>
                  </a:moveTo>
                  <a:lnTo>
                    <a:pt x="40257" y="45"/>
                  </a:lnTo>
                  <a:lnTo>
                    <a:pt x="36381" y="179"/>
                  </a:lnTo>
                  <a:lnTo>
                    <a:pt x="32506" y="384"/>
                  </a:lnTo>
                  <a:lnTo>
                    <a:pt x="28639" y="688"/>
                  </a:lnTo>
                  <a:lnTo>
                    <a:pt x="26710" y="875"/>
                  </a:lnTo>
                  <a:lnTo>
                    <a:pt x="24076" y="1152"/>
                  </a:lnTo>
                  <a:lnTo>
                    <a:pt x="19530" y="1715"/>
                  </a:lnTo>
                  <a:lnTo>
                    <a:pt x="16405" y="2179"/>
                  </a:lnTo>
                  <a:lnTo>
                    <a:pt x="13360" y="2742"/>
                  </a:lnTo>
                  <a:lnTo>
                    <a:pt x="11217" y="3233"/>
                  </a:lnTo>
                  <a:lnTo>
                    <a:pt x="9877" y="3590"/>
                  </a:lnTo>
                  <a:lnTo>
                    <a:pt x="8645" y="3983"/>
                  </a:lnTo>
                  <a:lnTo>
                    <a:pt x="7520" y="4394"/>
                  </a:lnTo>
                  <a:lnTo>
                    <a:pt x="6528" y="4849"/>
                  </a:lnTo>
                  <a:lnTo>
                    <a:pt x="5698" y="5331"/>
                  </a:lnTo>
                  <a:lnTo>
                    <a:pt x="5341" y="5590"/>
                  </a:lnTo>
                  <a:lnTo>
                    <a:pt x="5162" y="5733"/>
                  </a:lnTo>
                  <a:lnTo>
                    <a:pt x="4832" y="6046"/>
                  </a:lnTo>
                  <a:lnTo>
                    <a:pt x="4421" y="6528"/>
                  </a:lnTo>
                  <a:lnTo>
                    <a:pt x="4037" y="7207"/>
                  </a:lnTo>
                  <a:lnTo>
                    <a:pt x="3796" y="7912"/>
                  </a:lnTo>
                  <a:lnTo>
                    <a:pt x="3653" y="8635"/>
                  </a:lnTo>
                  <a:lnTo>
                    <a:pt x="3572" y="9359"/>
                  </a:lnTo>
                  <a:lnTo>
                    <a:pt x="3510" y="10412"/>
                  </a:lnTo>
                  <a:lnTo>
                    <a:pt x="3439" y="11082"/>
                  </a:lnTo>
                  <a:lnTo>
                    <a:pt x="3188" y="13020"/>
                  </a:lnTo>
                  <a:lnTo>
                    <a:pt x="2813" y="16904"/>
                  </a:lnTo>
                  <a:lnTo>
                    <a:pt x="2671" y="18851"/>
                  </a:lnTo>
                  <a:lnTo>
                    <a:pt x="2546" y="20762"/>
                  </a:lnTo>
                  <a:lnTo>
                    <a:pt x="2358" y="24575"/>
                  </a:lnTo>
                  <a:lnTo>
                    <a:pt x="2108" y="30308"/>
                  </a:lnTo>
                  <a:lnTo>
                    <a:pt x="1786" y="36032"/>
                  </a:lnTo>
                  <a:lnTo>
                    <a:pt x="1465" y="39845"/>
                  </a:lnTo>
                  <a:lnTo>
                    <a:pt x="1144" y="42703"/>
                  </a:lnTo>
                  <a:lnTo>
                    <a:pt x="876" y="44614"/>
                  </a:lnTo>
                  <a:lnTo>
                    <a:pt x="572" y="46516"/>
                  </a:lnTo>
                  <a:lnTo>
                    <a:pt x="206" y="48427"/>
                  </a:lnTo>
                  <a:lnTo>
                    <a:pt x="9" y="49374"/>
                  </a:lnTo>
                  <a:lnTo>
                    <a:pt x="0" y="49427"/>
                  </a:lnTo>
                  <a:lnTo>
                    <a:pt x="36" y="49526"/>
                  </a:lnTo>
                  <a:lnTo>
                    <a:pt x="170" y="49668"/>
                  </a:lnTo>
                  <a:lnTo>
                    <a:pt x="474" y="49820"/>
                  </a:lnTo>
                  <a:lnTo>
                    <a:pt x="876" y="49936"/>
                  </a:lnTo>
                  <a:lnTo>
                    <a:pt x="1090" y="49972"/>
                  </a:lnTo>
                  <a:lnTo>
                    <a:pt x="2608" y="50195"/>
                  </a:lnTo>
                  <a:lnTo>
                    <a:pt x="5680" y="50588"/>
                  </a:lnTo>
                  <a:lnTo>
                    <a:pt x="8761" y="50936"/>
                  </a:lnTo>
                  <a:lnTo>
                    <a:pt x="11851" y="51249"/>
                  </a:lnTo>
                  <a:lnTo>
                    <a:pt x="16521" y="51633"/>
                  </a:lnTo>
                  <a:lnTo>
                    <a:pt x="22790" y="51999"/>
                  </a:lnTo>
                  <a:lnTo>
                    <a:pt x="29094" y="52240"/>
                  </a:lnTo>
                  <a:lnTo>
                    <a:pt x="35444" y="52356"/>
                  </a:lnTo>
                  <a:lnTo>
                    <a:pt x="41820" y="52383"/>
                  </a:lnTo>
                  <a:lnTo>
                    <a:pt x="48213" y="52330"/>
                  </a:lnTo>
                  <a:lnTo>
                    <a:pt x="57840" y="52160"/>
                  </a:lnTo>
                  <a:lnTo>
                    <a:pt x="70690" y="51847"/>
                  </a:lnTo>
                  <a:lnTo>
                    <a:pt x="80299" y="51633"/>
                  </a:lnTo>
                  <a:lnTo>
                    <a:pt x="86693" y="51544"/>
                  </a:lnTo>
                  <a:lnTo>
                    <a:pt x="93051" y="51517"/>
                  </a:lnTo>
                  <a:lnTo>
                    <a:pt x="99382" y="51570"/>
                  </a:lnTo>
                  <a:lnTo>
                    <a:pt x="102534" y="51633"/>
                  </a:lnTo>
                  <a:lnTo>
                    <a:pt x="109160" y="51821"/>
                  </a:lnTo>
                  <a:lnTo>
                    <a:pt x="122386" y="52312"/>
                  </a:lnTo>
                  <a:lnTo>
                    <a:pt x="142192" y="53196"/>
                  </a:lnTo>
                  <a:lnTo>
                    <a:pt x="155391" y="53767"/>
                  </a:lnTo>
                  <a:lnTo>
                    <a:pt x="156989" y="53821"/>
                  </a:lnTo>
                  <a:lnTo>
                    <a:pt x="160043" y="53865"/>
                  </a:lnTo>
                  <a:lnTo>
                    <a:pt x="162972" y="53821"/>
                  </a:lnTo>
                  <a:lnTo>
                    <a:pt x="165830" y="53714"/>
                  </a:lnTo>
                  <a:lnTo>
                    <a:pt x="168652" y="53553"/>
                  </a:lnTo>
                  <a:lnTo>
                    <a:pt x="171483" y="53330"/>
                  </a:lnTo>
                  <a:lnTo>
                    <a:pt x="175814" y="52937"/>
                  </a:lnTo>
                  <a:lnTo>
                    <a:pt x="178868" y="52633"/>
                  </a:lnTo>
                  <a:lnTo>
                    <a:pt x="180680" y="52463"/>
                  </a:lnTo>
                  <a:lnTo>
                    <a:pt x="184333" y="52178"/>
                  </a:lnTo>
                  <a:lnTo>
                    <a:pt x="187994" y="51972"/>
                  </a:lnTo>
                  <a:lnTo>
                    <a:pt x="191655" y="51838"/>
                  </a:lnTo>
                  <a:lnTo>
                    <a:pt x="195335" y="51776"/>
                  </a:lnTo>
                  <a:lnTo>
                    <a:pt x="199023" y="51794"/>
                  </a:lnTo>
                  <a:lnTo>
                    <a:pt x="202711" y="51874"/>
                  </a:lnTo>
                  <a:lnTo>
                    <a:pt x="206399" y="52017"/>
                  </a:lnTo>
                  <a:lnTo>
                    <a:pt x="208247" y="52115"/>
                  </a:lnTo>
                  <a:lnTo>
                    <a:pt x="208578" y="52133"/>
                  </a:lnTo>
                  <a:lnTo>
                    <a:pt x="209185" y="52097"/>
                  </a:lnTo>
                  <a:lnTo>
                    <a:pt x="209685" y="51981"/>
                  </a:lnTo>
                  <a:lnTo>
                    <a:pt x="210060" y="51785"/>
                  </a:lnTo>
                  <a:lnTo>
                    <a:pt x="210194" y="51651"/>
                  </a:lnTo>
                  <a:lnTo>
                    <a:pt x="210864" y="50838"/>
                  </a:lnTo>
                  <a:lnTo>
                    <a:pt x="212060" y="49195"/>
                  </a:lnTo>
                  <a:lnTo>
                    <a:pt x="213096" y="47534"/>
                  </a:lnTo>
                  <a:lnTo>
                    <a:pt x="213739" y="46284"/>
                  </a:lnTo>
                  <a:lnTo>
                    <a:pt x="214123" y="45436"/>
                  </a:lnTo>
                  <a:lnTo>
                    <a:pt x="214454" y="44596"/>
                  </a:lnTo>
                  <a:lnTo>
                    <a:pt x="214739" y="43748"/>
                  </a:lnTo>
                  <a:lnTo>
                    <a:pt x="214980" y="42891"/>
                  </a:lnTo>
                  <a:lnTo>
                    <a:pt x="215168" y="42042"/>
                  </a:lnTo>
                  <a:lnTo>
                    <a:pt x="215302" y="41185"/>
                  </a:lnTo>
                  <a:lnTo>
                    <a:pt x="215391" y="40328"/>
                  </a:lnTo>
                  <a:lnTo>
                    <a:pt x="215418" y="39470"/>
                  </a:lnTo>
                  <a:lnTo>
                    <a:pt x="215400" y="38604"/>
                  </a:lnTo>
                  <a:lnTo>
                    <a:pt x="215373" y="38176"/>
                  </a:lnTo>
                  <a:lnTo>
                    <a:pt x="215320" y="37684"/>
                  </a:lnTo>
                  <a:lnTo>
                    <a:pt x="215150" y="36693"/>
                  </a:lnTo>
                  <a:lnTo>
                    <a:pt x="214864" y="35720"/>
                  </a:lnTo>
                  <a:lnTo>
                    <a:pt x="214534" y="35005"/>
                  </a:lnTo>
                  <a:lnTo>
                    <a:pt x="214257" y="34541"/>
                  </a:lnTo>
                  <a:lnTo>
                    <a:pt x="213936" y="34086"/>
                  </a:lnTo>
                  <a:lnTo>
                    <a:pt x="213561" y="33639"/>
                  </a:lnTo>
                  <a:lnTo>
                    <a:pt x="213114" y="33211"/>
                  </a:lnTo>
                  <a:lnTo>
                    <a:pt x="212614" y="32791"/>
                  </a:lnTo>
                  <a:lnTo>
                    <a:pt x="212034" y="32389"/>
                  </a:lnTo>
                  <a:lnTo>
                    <a:pt x="211382" y="32005"/>
                  </a:lnTo>
                  <a:lnTo>
                    <a:pt x="210658" y="31639"/>
                  </a:lnTo>
                  <a:lnTo>
                    <a:pt x="209846" y="31291"/>
                  </a:lnTo>
                  <a:lnTo>
                    <a:pt x="209399" y="31121"/>
                  </a:lnTo>
                  <a:lnTo>
                    <a:pt x="209408" y="31067"/>
                  </a:lnTo>
                  <a:lnTo>
                    <a:pt x="209274" y="30969"/>
                  </a:lnTo>
                  <a:lnTo>
                    <a:pt x="209131" y="30951"/>
                  </a:lnTo>
                  <a:lnTo>
                    <a:pt x="208962" y="30933"/>
                  </a:lnTo>
                  <a:lnTo>
                    <a:pt x="208783" y="30916"/>
                  </a:lnTo>
                  <a:lnTo>
                    <a:pt x="208399" y="30782"/>
                  </a:lnTo>
                  <a:lnTo>
                    <a:pt x="207997" y="30648"/>
                  </a:lnTo>
                  <a:lnTo>
                    <a:pt x="207792" y="30603"/>
                  </a:lnTo>
                  <a:lnTo>
                    <a:pt x="207390" y="30558"/>
                  </a:lnTo>
                  <a:lnTo>
                    <a:pt x="207015" y="30585"/>
                  </a:lnTo>
                  <a:lnTo>
                    <a:pt x="206693" y="30657"/>
                  </a:lnTo>
                  <a:lnTo>
                    <a:pt x="206551" y="30710"/>
                  </a:lnTo>
                  <a:lnTo>
                    <a:pt x="204381" y="30496"/>
                  </a:lnTo>
                  <a:lnTo>
                    <a:pt x="200139" y="29960"/>
                  </a:lnTo>
                  <a:lnTo>
                    <a:pt x="196004" y="29308"/>
                  </a:lnTo>
                  <a:lnTo>
                    <a:pt x="191968" y="28567"/>
                  </a:lnTo>
                  <a:lnTo>
                    <a:pt x="188021" y="27728"/>
                  </a:lnTo>
                  <a:lnTo>
                    <a:pt x="184145" y="26826"/>
                  </a:lnTo>
                  <a:lnTo>
                    <a:pt x="180341" y="25843"/>
                  </a:lnTo>
                  <a:lnTo>
                    <a:pt x="176591" y="24816"/>
                  </a:lnTo>
                  <a:lnTo>
                    <a:pt x="171045" y="23209"/>
                  </a:lnTo>
                  <a:lnTo>
                    <a:pt x="163758" y="20985"/>
                  </a:lnTo>
                  <a:lnTo>
                    <a:pt x="156516" y="18753"/>
                  </a:lnTo>
                  <a:lnTo>
                    <a:pt x="151060" y="17146"/>
                  </a:lnTo>
                  <a:lnTo>
                    <a:pt x="147390" y="16128"/>
                  </a:lnTo>
                  <a:lnTo>
                    <a:pt x="145550" y="15636"/>
                  </a:lnTo>
                  <a:lnTo>
                    <a:pt x="142130" y="14743"/>
                  </a:lnTo>
                  <a:lnTo>
                    <a:pt x="135209" y="13029"/>
                  </a:lnTo>
                  <a:lnTo>
                    <a:pt x="128172" y="11386"/>
                  </a:lnTo>
                  <a:lnTo>
                    <a:pt x="121046" y="9823"/>
                  </a:lnTo>
                  <a:lnTo>
                    <a:pt x="113813" y="8332"/>
                  </a:lnTo>
                  <a:lnTo>
                    <a:pt x="106499" y="6921"/>
                  </a:lnTo>
                  <a:lnTo>
                    <a:pt x="99105" y="5590"/>
                  </a:lnTo>
                  <a:lnTo>
                    <a:pt x="91640" y="4340"/>
                  </a:lnTo>
                  <a:lnTo>
                    <a:pt x="87880" y="3751"/>
                  </a:lnTo>
                  <a:lnTo>
                    <a:pt x="84219" y="3197"/>
                  </a:lnTo>
                  <a:lnTo>
                    <a:pt x="76780" y="2188"/>
                  </a:lnTo>
                  <a:lnTo>
                    <a:pt x="71119" y="1527"/>
                  </a:lnTo>
                  <a:lnTo>
                    <a:pt x="67315" y="1143"/>
                  </a:lnTo>
                  <a:lnTo>
                    <a:pt x="63484" y="804"/>
                  </a:lnTo>
                  <a:lnTo>
                    <a:pt x="59635" y="518"/>
                  </a:lnTo>
                  <a:lnTo>
                    <a:pt x="55777" y="295"/>
                  </a:lnTo>
                  <a:lnTo>
                    <a:pt x="51901" y="125"/>
                  </a:lnTo>
                  <a:lnTo>
                    <a:pt x="48026" y="27"/>
                  </a:lnTo>
                  <a:lnTo>
                    <a:pt x="4414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17"/>
            <p:cNvSpPr/>
            <p:nvPr/>
          </p:nvSpPr>
          <p:spPr>
            <a:xfrm>
              <a:off x="2382402" y="4967237"/>
              <a:ext cx="6762303" cy="1974673"/>
            </a:xfrm>
            <a:custGeom>
              <a:avLst/>
              <a:gdLst/>
              <a:ahLst/>
              <a:cxnLst/>
              <a:rect l="l" t="t" r="r" b="b"/>
              <a:pathLst>
                <a:path w="213642" h="62386" extrusionOk="0">
                  <a:moveTo>
                    <a:pt x="194486" y="1"/>
                  </a:moveTo>
                  <a:lnTo>
                    <a:pt x="190227" y="63"/>
                  </a:lnTo>
                  <a:lnTo>
                    <a:pt x="185967" y="206"/>
                  </a:lnTo>
                  <a:lnTo>
                    <a:pt x="181725" y="420"/>
                  </a:lnTo>
                  <a:lnTo>
                    <a:pt x="177493" y="697"/>
                  </a:lnTo>
                  <a:lnTo>
                    <a:pt x="173269" y="1028"/>
                  </a:lnTo>
                  <a:lnTo>
                    <a:pt x="169072" y="1412"/>
                  </a:lnTo>
                  <a:lnTo>
                    <a:pt x="164901" y="1858"/>
                  </a:lnTo>
                  <a:lnTo>
                    <a:pt x="160758" y="2340"/>
                  </a:lnTo>
                  <a:lnTo>
                    <a:pt x="156641" y="2867"/>
                  </a:lnTo>
                  <a:lnTo>
                    <a:pt x="150533" y="3716"/>
                  </a:lnTo>
                  <a:lnTo>
                    <a:pt x="146514" y="4332"/>
                  </a:lnTo>
                  <a:lnTo>
                    <a:pt x="142192" y="5019"/>
                  </a:lnTo>
                  <a:lnTo>
                    <a:pt x="133620" y="6466"/>
                  </a:lnTo>
                  <a:lnTo>
                    <a:pt x="125118" y="8002"/>
                  </a:lnTo>
                  <a:lnTo>
                    <a:pt x="116724" y="9636"/>
                  </a:lnTo>
                  <a:lnTo>
                    <a:pt x="108419" y="11369"/>
                  </a:lnTo>
                  <a:lnTo>
                    <a:pt x="100230" y="13181"/>
                  </a:lnTo>
                  <a:lnTo>
                    <a:pt x="92149" y="15083"/>
                  </a:lnTo>
                  <a:lnTo>
                    <a:pt x="84192" y="17066"/>
                  </a:lnTo>
                  <a:lnTo>
                    <a:pt x="80272" y="18102"/>
                  </a:lnTo>
                  <a:lnTo>
                    <a:pt x="78147" y="18664"/>
                  </a:lnTo>
                  <a:lnTo>
                    <a:pt x="73941" y="19852"/>
                  </a:lnTo>
                  <a:lnTo>
                    <a:pt x="67672" y="21718"/>
                  </a:lnTo>
                  <a:lnTo>
                    <a:pt x="59349" y="24299"/>
                  </a:lnTo>
                  <a:lnTo>
                    <a:pt x="50982" y="26871"/>
                  </a:lnTo>
                  <a:lnTo>
                    <a:pt x="44606" y="28737"/>
                  </a:lnTo>
                  <a:lnTo>
                    <a:pt x="40301" y="29925"/>
                  </a:lnTo>
                  <a:lnTo>
                    <a:pt x="35926" y="31059"/>
                  </a:lnTo>
                  <a:lnTo>
                    <a:pt x="31479" y="32113"/>
                  </a:lnTo>
                  <a:lnTo>
                    <a:pt x="26942" y="33077"/>
                  </a:lnTo>
                  <a:lnTo>
                    <a:pt x="22299" y="33943"/>
                  </a:lnTo>
                  <a:lnTo>
                    <a:pt x="17557" y="34694"/>
                  </a:lnTo>
                  <a:lnTo>
                    <a:pt x="12681" y="35310"/>
                  </a:lnTo>
                  <a:lnTo>
                    <a:pt x="10190" y="35560"/>
                  </a:lnTo>
                  <a:lnTo>
                    <a:pt x="10029" y="35497"/>
                  </a:lnTo>
                  <a:lnTo>
                    <a:pt x="9654" y="35417"/>
                  </a:lnTo>
                  <a:lnTo>
                    <a:pt x="9225" y="35390"/>
                  </a:lnTo>
                  <a:lnTo>
                    <a:pt x="8770" y="35435"/>
                  </a:lnTo>
                  <a:lnTo>
                    <a:pt x="8529" y="35497"/>
                  </a:lnTo>
                  <a:lnTo>
                    <a:pt x="8064" y="35640"/>
                  </a:lnTo>
                  <a:lnTo>
                    <a:pt x="7627" y="35801"/>
                  </a:lnTo>
                  <a:lnTo>
                    <a:pt x="7421" y="35819"/>
                  </a:lnTo>
                  <a:lnTo>
                    <a:pt x="7225" y="35837"/>
                  </a:lnTo>
                  <a:lnTo>
                    <a:pt x="7064" y="35863"/>
                  </a:lnTo>
                  <a:lnTo>
                    <a:pt x="6939" y="35944"/>
                  </a:lnTo>
                  <a:lnTo>
                    <a:pt x="6912" y="36006"/>
                  </a:lnTo>
                  <a:lnTo>
                    <a:pt x="6921" y="36042"/>
                  </a:lnTo>
                  <a:lnTo>
                    <a:pt x="6412" y="36229"/>
                  </a:lnTo>
                  <a:lnTo>
                    <a:pt x="5475" y="36631"/>
                  </a:lnTo>
                  <a:lnTo>
                    <a:pt x="4635" y="37060"/>
                  </a:lnTo>
                  <a:lnTo>
                    <a:pt x="3894" y="37506"/>
                  </a:lnTo>
                  <a:lnTo>
                    <a:pt x="3233" y="37971"/>
                  </a:lnTo>
                  <a:lnTo>
                    <a:pt x="2653" y="38453"/>
                  </a:lnTo>
                  <a:lnTo>
                    <a:pt x="2144" y="38953"/>
                  </a:lnTo>
                  <a:lnTo>
                    <a:pt x="1706" y="39471"/>
                  </a:lnTo>
                  <a:lnTo>
                    <a:pt x="1331" y="39998"/>
                  </a:lnTo>
                  <a:lnTo>
                    <a:pt x="1019" y="40543"/>
                  </a:lnTo>
                  <a:lnTo>
                    <a:pt x="760" y="41087"/>
                  </a:lnTo>
                  <a:lnTo>
                    <a:pt x="554" y="41650"/>
                  </a:lnTo>
                  <a:lnTo>
                    <a:pt x="304" y="42498"/>
                  </a:lnTo>
                  <a:lnTo>
                    <a:pt x="117" y="43632"/>
                  </a:lnTo>
                  <a:lnTo>
                    <a:pt x="63" y="44213"/>
                  </a:lnTo>
                  <a:lnTo>
                    <a:pt x="27" y="44713"/>
                  </a:lnTo>
                  <a:lnTo>
                    <a:pt x="1" y="45704"/>
                  </a:lnTo>
                  <a:lnTo>
                    <a:pt x="36" y="46704"/>
                  </a:lnTo>
                  <a:lnTo>
                    <a:pt x="134" y="47695"/>
                  </a:lnTo>
                  <a:lnTo>
                    <a:pt x="295" y="48687"/>
                  </a:lnTo>
                  <a:lnTo>
                    <a:pt x="510" y="49678"/>
                  </a:lnTo>
                  <a:lnTo>
                    <a:pt x="786" y="50660"/>
                  </a:lnTo>
                  <a:lnTo>
                    <a:pt x="1108" y="51643"/>
                  </a:lnTo>
                  <a:lnTo>
                    <a:pt x="1492" y="52625"/>
                  </a:lnTo>
                  <a:lnTo>
                    <a:pt x="1929" y="53598"/>
                  </a:lnTo>
                  <a:lnTo>
                    <a:pt x="2421" y="54572"/>
                  </a:lnTo>
                  <a:lnTo>
                    <a:pt x="2956" y="55536"/>
                  </a:lnTo>
                  <a:lnTo>
                    <a:pt x="3546" y="56491"/>
                  </a:lnTo>
                  <a:lnTo>
                    <a:pt x="4189" y="57456"/>
                  </a:lnTo>
                  <a:lnTo>
                    <a:pt x="5242" y="58876"/>
                  </a:lnTo>
                  <a:lnTo>
                    <a:pt x="6010" y="59822"/>
                  </a:lnTo>
                  <a:lnTo>
                    <a:pt x="6082" y="59903"/>
                  </a:lnTo>
                  <a:lnTo>
                    <a:pt x="6260" y="60037"/>
                  </a:lnTo>
                  <a:lnTo>
                    <a:pt x="6600" y="60206"/>
                  </a:lnTo>
                  <a:lnTo>
                    <a:pt x="7171" y="60331"/>
                  </a:lnTo>
                  <a:lnTo>
                    <a:pt x="7859" y="60376"/>
                  </a:lnTo>
                  <a:lnTo>
                    <a:pt x="8243" y="60358"/>
                  </a:lnTo>
                  <a:lnTo>
                    <a:pt x="10359" y="60242"/>
                  </a:lnTo>
                  <a:lnTo>
                    <a:pt x="14601" y="60072"/>
                  </a:lnTo>
                  <a:lnTo>
                    <a:pt x="18843" y="59983"/>
                  </a:lnTo>
                  <a:lnTo>
                    <a:pt x="23076" y="59965"/>
                  </a:lnTo>
                  <a:lnTo>
                    <a:pt x="27299" y="60037"/>
                  </a:lnTo>
                  <a:lnTo>
                    <a:pt x="31514" y="60188"/>
                  </a:lnTo>
                  <a:lnTo>
                    <a:pt x="35720" y="60430"/>
                  </a:lnTo>
                  <a:lnTo>
                    <a:pt x="39909" y="60751"/>
                  </a:lnTo>
                  <a:lnTo>
                    <a:pt x="41998" y="60956"/>
                  </a:lnTo>
                  <a:lnTo>
                    <a:pt x="45499" y="61314"/>
                  </a:lnTo>
                  <a:lnTo>
                    <a:pt x="50473" y="61769"/>
                  </a:lnTo>
                  <a:lnTo>
                    <a:pt x="53723" y="62019"/>
                  </a:lnTo>
                  <a:lnTo>
                    <a:pt x="56965" y="62216"/>
                  </a:lnTo>
                  <a:lnTo>
                    <a:pt x="60251" y="62341"/>
                  </a:lnTo>
                  <a:lnTo>
                    <a:pt x="63618" y="62385"/>
                  </a:lnTo>
                  <a:lnTo>
                    <a:pt x="67127" y="62332"/>
                  </a:lnTo>
                  <a:lnTo>
                    <a:pt x="68958" y="62269"/>
                  </a:lnTo>
                  <a:lnTo>
                    <a:pt x="84130" y="61608"/>
                  </a:lnTo>
                  <a:lnTo>
                    <a:pt x="106883" y="60581"/>
                  </a:lnTo>
                  <a:lnTo>
                    <a:pt x="118278" y="60144"/>
                  </a:lnTo>
                  <a:lnTo>
                    <a:pt x="125877" y="59903"/>
                  </a:lnTo>
                  <a:lnTo>
                    <a:pt x="129681" y="59804"/>
                  </a:lnTo>
                  <a:lnTo>
                    <a:pt x="132271" y="59742"/>
                  </a:lnTo>
                  <a:lnTo>
                    <a:pt x="137468" y="59679"/>
                  </a:lnTo>
                  <a:lnTo>
                    <a:pt x="145291" y="59671"/>
                  </a:lnTo>
                  <a:lnTo>
                    <a:pt x="155784" y="59804"/>
                  </a:lnTo>
                  <a:lnTo>
                    <a:pt x="166321" y="60046"/>
                  </a:lnTo>
                  <a:lnTo>
                    <a:pt x="176876" y="60305"/>
                  </a:lnTo>
                  <a:lnTo>
                    <a:pt x="187432" y="60537"/>
                  </a:lnTo>
                  <a:lnTo>
                    <a:pt x="195326" y="60635"/>
                  </a:lnTo>
                  <a:lnTo>
                    <a:pt x="200577" y="60662"/>
                  </a:lnTo>
                  <a:lnTo>
                    <a:pt x="205818" y="60644"/>
                  </a:lnTo>
                  <a:lnTo>
                    <a:pt x="211042" y="60564"/>
                  </a:lnTo>
                  <a:lnTo>
                    <a:pt x="213641" y="60501"/>
                  </a:lnTo>
                  <a:lnTo>
                    <a:pt x="213641" y="715"/>
                  </a:lnTo>
                  <a:lnTo>
                    <a:pt x="211525" y="536"/>
                  </a:lnTo>
                  <a:lnTo>
                    <a:pt x="207274" y="269"/>
                  </a:lnTo>
                  <a:lnTo>
                    <a:pt x="203014" y="99"/>
                  </a:lnTo>
                  <a:lnTo>
                    <a:pt x="198755" y="10"/>
                  </a:lnTo>
                  <a:lnTo>
                    <a:pt x="19448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17"/>
            <p:cNvSpPr/>
            <p:nvPr/>
          </p:nvSpPr>
          <p:spPr>
            <a:xfrm>
              <a:off x="-103221" y="5017273"/>
              <a:ext cx="7182300" cy="1950617"/>
            </a:xfrm>
            <a:custGeom>
              <a:avLst/>
              <a:gdLst/>
              <a:ahLst/>
              <a:cxnLst/>
              <a:rect l="l" t="t" r="r" b="b"/>
              <a:pathLst>
                <a:path w="226911" h="61626" extrusionOk="0">
                  <a:moveTo>
                    <a:pt x="9573" y="0"/>
                  </a:moveTo>
                  <a:lnTo>
                    <a:pt x="8055" y="9"/>
                  </a:lnTo>
                  <a:lnTo>
                    <a:pt x="6555" y="72"/>
                  </a:lnTo>
                  <a:lnTo>
                    <a:pt x="5073" y="188"/>
                  </a:lnTo>
                  <a:lnTo>
                    <a:pt x="3626" y="349"/>
                  </a:lnTo>
                  <a:lnTo>
                    <a:pt x="2921" y="447"/>
                  </a:lnTo>
                  <a:lnTo>
                    <a:pt x="2492" y="518"/>
                  </a:lnTo>
                  <a:lnTo>
                    <a:pt x="1697" y="724"/>
                  </a:lnTo>
                  <a:lnTo>
                    <a:pt x="965" y="983"/>
                  </a:lnTo>
                  <a:lnTo>
                    <a:pt x="304" y="1304"/>
                  </a:lnTo>
                  <a:lnTo>
                    <a:pt x="0" y="1492"/>
                  </a:lnTo>
                  <a:lnTo>
                    <a:pt x="0" y="34372"/>
                  </a:lnTo>
                  <a:lnTo>
                    <a:pt x="822" y="37381"/>
                  </a:lnTo>
                  <a:lnTo>
                    <a:pt x="2036" y="41908"/>
                  </a:lnTo>
                  <a:lnTo>
                    <a:pt x="2796" y="44918"/>
                  </a:lnTo>
                  <a:lnTo>
                    <a:pt x="3456" y="47936"/>
                  </a:lnTo>
                  <a:lnTo>
                    <a:pt x="3992" y="50963"/>
                  </a:lnTo>
                  <a:lnTo>
                    <a:pt x="4278" y="53232"/>
                  </a:lnTo>
                  <a:lnTo>
                    <a:pt x="4421" y="54741"/>
                  </a:lnTo>
                  <a:lnTo>
                    <a:pt x="4501" y="56259"/>
                  </a:lnTo>
                  <a:lnTo>
                    <a:pt x="4528" y="57777"/>
                  </a:lnTo>
                  <a:lnTo>
                    <a:pt x="4519" y="58536"/>
                  </a:lnTo>
                  <a:lnTo>
                    <a:pt x="4519" y="58741"/>
                  </a:lnTo>
                  <a:lnTo>
                    <a:pt x="4599" y="59054"/>
                  </a:lnTo>
                  <a:lnTo>
                    <a:pt x="4742" y="59233"/>
                  </a:lnTo>
                  <a:lnTo>
                    <a:pt x="4867" y="59313"/>
                  </a:lnTo>
                  <a:lnTo>
                    <a:pt x="5010" y="59402"/>
                  </a:lnTo>
                  <a:lnTo>
                    <a:pt x="5385" y="59509"/>
                  </a:lnTo>
                  <a:lnTo>
                    <a:pt x="6028" y="59599"/>
                  </a:lnTo>
                  <a:lnTo>
                    <a:pt x="6475" y="59625"/>
                  </a:lnTo>
                  <a:lnTo>
                    <a:pt x="16405" y="60161"/>
                  </a:lnTo>
                  <a:lnTo>
                    <a:pt x="31318" y="60938"/>
                  </a:lnTo>
                  <a:lnTo>
                    <a:pt x="41266" y="61411"/>
                  </a:lnTo>
                  <a:lnTo>
                    <a:pt x="46240" y="61626"/>
                  </a:lnTo>
                  <a:lnTo>
                    <a:pt x="46918" y="61376"/>
                  </a:lnTo>
                  <a:lnTo>
                    <a:pt x="48392" y="60956"/>
                  </a:lnTo>
                  <a:lnTo>
                    <a:pt x="49981" y="60661"/>
                  </a:lnTo>
                  <a:lnTo>
                    <a:pt x="51660" y="60501"/>
                  </a:lnTo>
                  <a:lnTo>
                    <a:pt x="52535" y="60492"/>
                  </a:lnTo>
                  <a:lnTo>
                    <a:pt x="129485" y="60492"/>
                  </a:lnTo>
                  <a:lnTo>
                    <a:pt x="132994" y="60286"/>
                  </a:lnTo>
                  <a:lnTo>
                    <a:pt x="140022" y="59938"/>
                  </a:lnTo>
                  <a:lnTo>
                    <a:pt x="147059" y="59688"/>
                  </a:lnTo>
                  <a:lnTo>
                    <a:pt x="152346" y="59599"/>
                  </a:lnTo>
                  <a:lnTo>
                    <a:pt x="155882" y="59581"/>
                  </a:lnTo>
                  <a:lnTo>
                    <a:pt x="157650" y="59590"/>
                  </a:lnTo>
                  <a:lnTo>
                    <a:pt x="166312" y="59679"/>
                  </a:lnTo>
                  <a:lnTo>
                    <a:pt x="183610" y="59965"/>
                  </a:lnTo>
                  <a:lnTo>
                    <a:pt x="200907" y="60268"/>
                  </a:lnTo>
                  <a:lnTo>
                    <a:pt x="213900" y="60429"/>
                  </a:lnTo>
                  <a:lnTo>
                    <a:pt x="222571" y="60492"/>
                  </a:lnTo>
                  <a:lnTo>
                    <a:pt x="226911" y="60501"/>
                  </a:lnTo>
                  <a:lnTo>
                    <a:pt x="226911" y="60501"/>
                  </a:lnTo>
                  <a:lnTo>
                    <a:pt x="226607" y="59447"/>
                  </a:lnTo>
                  <a:lnTo>
                    <a:pt x="225955" y="57331"/>
                  </a:lnTo>
                  <a:lnTo>
                    <a:pt x="225196" y="55223"/>
                  </a:lnTo>
                  <a:lnTo>
                    <a:pt x="224518" y="53651"/>
                  </a:lnTo>
                  <a:lnTo>
                    <a:pt x="224009" y="52624"/>
                  </a:lnTo>
                  <a:lnTo>
                    <a:pt x="223437" y="51606"/>
                  </a:lnTo>
                  <a:lnTo>
                    <a:pt x="222803" y="50606"/>
                  </a:lnTo>
                  <a:lnTo>
                    <a:pt x="222107" y="49624"/>
                  </a:lnTo>
                  <a:lnTo>
                    <a:pt x="221321" y="48660"/>
                  </a:lnTo>
                  <a:lnTo>
                    <a:pt x="220463" y="47731"/>
                  </a:lnTo>
                  <a:lnTo>
                    <a:pt x="219508" y="46820"/>
                  </a:lnTo>
                  <a:lnTo>
                    <a:pt x="218454" y="45945"/>
                  </a:lnTo>
                  <a:lnTo>
                    <a:pt x="217293" y="45105"/>
                  </a:lnTo>
                  <a:lnTo>
                    <a:pt x="216668" y="44704"/>
                  </a:lnTo>
                  <a:lnTo>
                    <a:pt x="215990" y="44284"/>
                  </a:lnTo>
                  <a:lnTo>
                    <a:pt x="214552" y="43489"/>
                  </a:lnTo>
                  <a:lnTo>
                    <a:pt x="213034" y="42757"/>
                  </a:lnTo>
                  <a:lnTo>
                    <a:pt x="211426" y="42078"/>
                  </a:lnTo>
                  <a:lnTo>
                    <a:pt x="209756" y="41462"/>
                  </a:lnTo>
                  <a:lnTo>
                    <a:pt x="208024" y="40882"/>
                  </a:lnTo>
                  <a:lnTo>
                    <a:pt x="206229" y="40355"/>
                  </a:lnTo>
                  <a:lnTo>
                    <a:pt x="204381" y="39864"/>
                  </a:lnTo>
                  <a:lnTo>
                    <a:pt x="201532" y="39194"/>
                  </a:lnTo>
                  <a:lnTo>
                    <a:pt x="197621" y="38426"/>
                  </a:lnTo>
                  <a:lnTo>
                    <a:pt x="193620" y="37765"/>
                  </a:lnTo>
                  <a:lnTo>
                    <a:pt x="189593" y="37176"/>
                  </a:lnTo>
                  <a:lnTo>
                    <a:pt x="187583" y="36908"/>
                  </a:lnTo>
                  <a:lnTo>
                    <a:pt x="181949" y="36167"/>
                  </a:lnTo>
                  <a:lnTo>
                    <a:pt x="170634" y="34747"/>
                  </a:lnTo>
                  <a:lnTo>
                    <a:pt x="159293" y="33363"/>
                  </a:lnTo>
                  <a:lnTo>
                    <a:pt x="147979" y="31943"/>
                  </a:lnTo>
                  <a:lnTo>
                    <a:pt x="139531" y="30809"/>
                  </a:lnTo>
                  <a:lnTo>
                    <a:pt x="133932" y="30014"/>
                  </a:lnTo>
                  <a:lnTo>
                    <a:pt x="128360" y="29165"/>
                  </a:lnTo>
                  <a:lnTo>
                    <a:pt x="122814" y="28264"/>
                  </a:lnTo>
                  <a:lnTo>
                    <a:pt x="117313" y="27308"/>
                  </a:lnTo>
                  <a:lnTo>
                    <a:pt x="111857" y="26272"/>
                  </a:lnTo>
                  <a:lnTo>
                    <a:pt x="106455" y="25165"/>
                  </a:lnTo>
                  <a:lnTo>
                    <a:pt x="101106" y="23968"/>
                  </a:lnTo>
                  <a:lnTo>
                    <a:pt x="98453" y="23334"/>
                  </a:lnTo>
                  <a:lnTo>
                    <a:pt x="95355" y="22566"/>
                  </a:lnTo>
                  <a:lnTo>
                    <a:pt x="89264" y="20941"/>
                  </a:lnTo>
                  <a:lnTo>
                    <a:pt x="83255" y="19218"/>
                  </a:lnTo>
                  <a:lnTo>
                    <a:pt x="77325" y="17423"/>
                  </a:lnTo>
                  <a:lnTo>
                    <a:pt x="68502" y="14645"/>
                  </a:lnTo>
                  <a:lnTo>
                    <a:pt x="56795" y="10886"/>
                  </a:lnTo>
                  <a:lnTo>
                    <a:pt x="50901" y="9055"/>
                  </a:lnTo>
                  <a:lnTo>
                    <a:pt x="45990" y="7519"/>
                  </a:lnTo>
                  <a:lnTo>
                    <a:pt x="37328" y="4903"/>
                  </a:lnTo>
                  <a:lnTo>
                    <a:pt x="32693" y="3626"/>
                  </a:lnTo>
                  <a:lnTo>
                    <a:pt x="29523" y="2831"/>
                  </a:lnTo>
                  <a:lnTo>
                    <a:pt x="26317" y="2099"/>
                  </a:lnTo>
                  <a:lnTo>
                    <a:pt x="23084" y="1438"/>
                  </a:lnTo>
                  <a:lnTo>
                    <a:pt x="19852" y="884"/>
                  </a:lnTo>
                  <a:lnTo>
                    <a:pt x="16637" y="447"/>
                  </a:lnTo>
                  <a:lnTo>
                    <a:pt x="13458" y="152"/>
                  </a:lnTo>
                  <a:lnTo>
                    <a:pt x="11118" y="27"/>
                  </a:lnTo>
                  <a:lnTo>
                    <a:pt x="95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4" name="Google Shape;684;p17"/>
          <p:cNvSpPr/>
          <p:nvPr/>
        </p:nvSpPr>
        <p:spPr>
          <a:xfrm>
            <a:off x="4382762" y="5008091"/>
            <a:ext cx="1456" cy="886"/>
          </a:xfrm>
          <a:custGeom>
            <a:avLst/>
            <a:gdLst/>
            <a:ahLst/>
            <a:cxnLst/>
            <a:rect l="l" t="t" r="r" b="b"/>
            <a:pathLst>
              <a:path w="46" h="28" extrusionOk="0">
                <a:moveTo>
                  <a:pt x="28" y="0"/>
                </a:moveTo>
                <a:lnTo>
                  <a:pt x="1" y="9"/>
                </a:lnTo>
                <a:lnTo>
                  <a:pt x="1" y="27"/>
                </a:lnTo>
                <a:lnTo>
                  <a:pt x="45" y="27"/>
                </a:lnTo>
                <a:lnTo>
                  <a:pt x="45" y="9"/>
                </a:lnTo>
                <a:lnTo>
                  <a:pt x="28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17"/>
          <p:cNvSpPr/>
          <p:nvPr/>
        </p:nvSpPr>
        <p:spPr>
          <a:xfrm>
            <a:off x="4152141" y="4958909"/>
            <a:ext cx="154939" cy="41591"/>
          </a:xfrm>
          <a:custGeom>
            <a:avLst/>
            <a:gdLst/>
            <a:ahLst/>
            <a:cxnLst/>
            <a:rect l="l" t="t" r="r" b="b"/>
            <a:pathLst>
              <a:path w="4895" h="1314" extrusionOk="0">
                <a:moveTo>
                  <a:pt x="4716" y="0"/>
                </a:moveTo>
                <a:lnTo>
                  <a:pt x="4653" y="18"/>
                </a:lnTo>
                <a:lnTo>
                  <a:pt x="3555" y="376"/>
                </a:lnTo>
                <a:lnTo>
                  <a:pt x="2421" y="697"/>
                </a:lnTo>
                <a:lnTo>
                  <a:pt x="1233" y="965"/>
                </a:lnTo>
                <a:lnTo>
                  <a:pt x="46" y="1224"/>
                </a:lnTo>
                <a:lnTo>
                  <a:pt x="1" y="1242"/>
                </a:lnTo>
                <a:lnTo>
                  <a:pt x="37" y="1304"/>
                </a:lnTo>
                <a:lnTo>
                  <a:pt x="99" y="1313"/>
                </a:lnTo>
                <a:lnTo>
                  <a:pt x="421" y="1313"/>
                </a:lnTo>
                <a:lnTo>
                  <a:pt x="1081" y="1260"/>
                </a:lnTo>
                <a:lnTo>
                  <a:pt x="2064" y="1117"/>
                </a:lnTo>
                <a:lnTo>
                  <a:pt x="3323" y="804"/>
                </a:lnTo>
                <a:lnTo>
                  <a:pt x="4412" y="384"/>
                </a:lnTo>
                <a:lnTo>
                  <a:pt x="4859" y="143"/>
                </a:lnTo>
                <a:lnTo>
                  <a:pt x="4895" y="117"/>
                </a:lnTo>
                <a:lnTo>
                  <a:pt x="4895" y="63"/>
                </a:lnTo>
                <a:lnTo>
                  <a:pt x="4823" y="18"/>
                </a:lnTo>
                <a:lnTo>
                  <a:pt x="471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6" name="Google Shape;686;p17"/>
          <p:cNvSpPr/>
          <p:nvPr/>
        </p:nvSpPr>
        <p:spPr>
          <a:xfrm>
            <a:off x="4308737" y="4958340"/>
            <a:ext cx="161997" cy="68148"/>
          </a:xfrm>
          <a:custGeom>
            <a:avLst/>
            <a:gdLst/>
            <a:ahLst/>
            <a:cxnLst/>
            <a:rect l="l" t="t" r="r" b="b"/>
            <a:pathLst>
              <a:path w="5118" h="2153" extrusionOk="0">
                <a:moveTo>
                  <a:pt x="4804" y="1"/>
                </a:moveTo>
                <a:lnTo>
                  <a:pt x="4715" y="36"/>
                </a:lnTo>
                <a:lnTo>
                  <a:pt x="3572" y="510"/>
                </a:lnTo>
                <a:lnTo>
                  <a:pt x="1206" y="1429"/>
                </a:lnTo>
                <a:lnTo>
                  <a:pt x="72" y="1921"/>
                </a:lnTo>
                <a:lnTo>
                  <a:pt x="18" y="1947"/>
                </a:lnTo>
                <a:lnTo>
                  <a:pt x="0" y="2037"/>
                </a:lnTo>
                <a:lnTo>
                  <a:pt x="89" y="2117"/>
                </a:lnTo>
                <a:lnTo>
                  <a:pt x="241" y="2153"/>
                </a:lnTo>
                <a:lnTo>
                  <a:pt x="331" y="2144"/>
                </a:lnTo>
                <a:lnTo>
                  <a:pt x="1036" y="1983"/>
                </a:lnTo>
                <a:lnTo>
                  <a:pt x="2340" y="1572"/>
                </a:lnTo>
                <a:lnTo>
                  <a:pt x="3519" y="1072"/>
                </a:lnTo>
                <a:lnTo>
                  <a:pt x="4572" y="501"/>
                </a:lnTo>
                <a:lnTo>
                  <a:pt x="5055" y="206"/>
                </a:lnTo>
                <a:lnTo>
                  <a:pt x="5117" y="161"/>
                </a:lnTo>
                <a:lnTo>
                  <a:pt x="5099" y="72"/>
                </a:lnTo>
                <a:lnTo>
                  <a:pt x="4983" y="10"/>
                </a:lnTo>
                <a:lnTo>
                  <a:pt x="48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7" name="Google Shape;687;p17"/>
          <p:cNvSpPr/>
          <p:nvPr/>
        </p:nvSpPr>
        <p:spPr>
          <a:xfrm>
            <a:off x="4466155" y="4865072"/>
            <a:ext cx="109138" cy="26335"/>
          </a:xfrm>
          <a:custGeom>
            <a:avLst/>
            <a:gdLst/>
            <a:ahLst/>
            <a:cxnLst/>
            <a:rect l="l" t="t" r="r" b="b"/>
            <a:pathLst>
              <a:path w="3448" h="832" extrusionOk="0">
                <a:moveTo>
                  <a:pt x="3179" y="1"/>
                </a:moveTo>
                <a:lnTo>
                  <a:pt x="2786" y="19"/>
                </a:lnTo>
                <a:lnTo>
                  <a:pt x="1992" y="126"/>
                </a:lnTo>
                <a:lnTo>
                  <a:pt x="822" y="367"/>
                </a:lnTo>
                <a:lnTo>
                  <a:pt x="143" y="563"/>
                </a:lnTo>
                <a:lnTo>
                  <a:pt x="45" y="599"/>
                </a:lnTo>
                <a:lnTo>
                  <a:pt x="0" y="697"/>
                </a:lnTo>
                <a:lnTo>
                  <a:pt x="72" y="778"/>
                </a:lnTo>
                <a:lnTo>
                  <a:pt x="241" y="831"/>
                </a:lnTo>
                <a:lnTo>
                  <a:pt x="357" y="822"/>
                </a:lnTo>
                <a:lnTo>
                  <a:pt x="1107" y="751"/>
                </a:lnTo>
                <a:lnTo>
                  <a:pt x="2295" y="554"/>
                </a:lnTo>
                <a:lnTo>
                  <a:pt x="3010" y="376"/>
                </a:lnTo>
                <a:lnTo>
                  <a:pt x="3322" y="269"/>
                </a:lnTo>
                <a:lnTo>
                  <a:pt x="3385" y="233"/>
                </a:lnTo>
                <a:lnTo>
                  <a:pt x="3447" y="144"/>
                </a:lnTo>
                <a:lnTo>
                  <a:pt x="3420" y="63"/>
                </a:lnTo>
                <a:lnTo>
                  <a:pt x="3286" y="10"/>
                </a:lnTo>
                <a:lnTo>
                  <a:pt x="317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8" name="Google Shape;688;p17"/>
          <p:cNvSpPr/>
          <p:nvPr/>
        </p:nvSpPr>
        <p:spPr>
          <a:xfrm>
            <a:off x="4565626" y="4976443"/>
            <a:ext cx="102364" cy="46086"/>
          </a:xfrm>
          <a:custGeom>
            <a:avLst/>
            <a:gdLst/>
            <a:ahLst/>
            <a:cxnLst/>
            <a:rect l="l" t="t" r="r" b="b"/>
            <a:pathLst>
              <a:path w="3234" h="1456" extrusionOk="0">
                <a:moveTo>
                  <a:pt x="2546" y="0"/>
                </a:moveTo>
                <a:lnTo>
                  <a:pt x="2296" y="18"/>
                </a:lnTo>
                <a:lnTo>
                  <a:pt x="1992" y="54"/>
                </a:lnTo>
                <a:lnTo>
                  <a:pt x="1465" y="223"/>
                </a:lnTo>
                <a:lnTo>
                  <a:pt x="1215" y="322"/>
                </a:lnTo>
                <a:lnTo>
                  <a:pt x="697" y="509"/>
                </a:lnTo>
                <a:lnTo>
                  <a:pt x="233" y="732"/>
                </a:lnTo>
                <a:lnTo>
                  <a:pt x="117" y="804"/>
                </a:lnTo>
                <a:lnTo>
                  <a:pt x="9" y="947"/>
                </a:lnTo>
                <a:lnTo>
                  <a:pt x="1" y="1090"/>
                </a:lnTo>
                <a:lnTo>
                  <a:pt x="99" y="1224"/>
                </a:lnTo>
                <a:lnTo>
                  <a:pt x="268" y="1340"/>
                </a:lnTo>
                <a:lnTo>
                  <a:pt x="501" y="1420"/>
                </a:lnTo>
                <a:lnTo>
                  <a:pt x="777" y="1456"/>
                </a:lnTo>
                <a:lnTo>
                  <a:pt x="1081" y="1429"/>
                </a:lnTo>
                <a:lnTo>
                  <a:pt x="1242" y="1402"/>
                </a:lnTo>
                <a:lnTo>
                  <a:pt x="1769" y="1232"/>
                </a:lnTo>
                <a:lnTo>
                  <a:pt x="2242" y="1036"/>
                </a:lnTo>
                <a:lnTo>
                  <a:pt x="2510" y="938"/>
                </a:lnTo>
                <a:lnTo>
                  <a:pt x="2876" y="777"/>
                </a:lnTo>
                <a:lnTo>
                  <a:pt x="3072" y="643"/>
                </a:lnTo>
                <a:lnTo>
                  <a:pt x="3153" y="572"/>
                </a:lnTo>
                <a:lnTo>
                  <a:pt x="3197" y="518"/>
                </a:lnTo>
                <a:lnTo>
                  <a:pt x="3233" y="402"/>
                </a:lnTo>
                <a:lnTo>
                  <a:pt x="3215" y="295"/>
                </a:lnTo>
                <a:lnTo>
                  <a:pt x="3144" y="197"/>
                </a:lnTo>
                <a:lnTo>
                  <a:pt x="2947" y="81"/>
                </a:lnTo>
                <a:lnTo>
                  <a:pt x="254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9" name="Google Shape;689;p17"/>
          <p:cNvSpPr/>
          <p:nvPr/>
        </p:nvSpPr>
        <p:spPr>
          <a:xfrm>
            <a:off x="4782385" y="4851526"/>
            <a:ext cx="82296" cy="40990"/>
          </a:xfrm>
          <a:custGeom>
            <a:avLst/>
            <a:gdLst/>
            <a:ahLst/>
            <a:cxnLst/>
            <a:rect l="l" t="t" r="r" b="b"/>
            <a:pathLst>
              <a:path w="2600" h="1295" extrusionOk="0">
                <a:moveTo>
                  <a:pt x="2019" y="0"/>
                </a:moveTo>
                <a:lnTo>
                  <a:pt x="1867" y="36"/>
                </a:lnTo>
                <a:lnTo>
                  <a:pt x="1599" y="134"/>
                </a:lnTo>
                <a:lnTo>
                  <a:pt x="1099" y="357"/>
                </a:lnTo>
                <a:lnTo>
                  <a:pt x="429" y="732"/>
                </a:lnTo>
                <a:lnTo>
                  <a:pt x="63" y="1009"/>
                </a:lnTo>
                <a:lnTo>
                  <a:pt x="28" y="1036"/>
                </a:lnTo>
                <a:lnTo>
                  <a:pt x="1" y="1098"/>
                </a:lnTo>
                <a:lnTo>
                  <a:pt x="45" y="1188"/>
                </a:lnTo>
                <a:lnTo>
                  <a:pt x="215" y="1277"/>
                </a:lnTo>
                <a:lnTo>
                  <a:pt x="456" y="1295"/>
                </a:lnTo>
                <a:lnTo>
                  <a:pt x="581" y="1268"/>
                </a:lnTo>
                <a:lnTo>
                  <a:pt x="1135" y="1090"/>
                </a:lnTo>
                <a:lnTo>
                  <a:pt x="1885" y="750"/>
                </a:lnTo>
                <a:lnTo>
                  <a:pt x="2323" y="500"/>
                </a:lnTo>
                <a:lnTo>
                  <a:pt x="2519" y="366"/>
                </a:lnTo>
                <a:lnTo>
                  <a:pt x="2564" y="331"/>
                </a:lnTo>
                <a:lnTo>
                  <a:pt x="2599" y="250"/>
                </a:lnTo>
                <a:lnTo>
                  <a:pt x="2546" y="143"/>
                </a:lnTo>
                <a:lnTo>
                  <a:pt x="2323" y="27"/>
                </a:lnTo>
                <a:lnTo>
                  <a:pt x="2019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0" name="Google Shape;690;p17"/>
          <p:cNvSpPr/>
          <p:nvPr/>
        </p:nvSpPr>
        <p:spPr>
          <a:xfrm>
            <a:off x="4779568" y="4748352"/>
            <a:ext cx="127211" cy="49789"/>
          </a:xfrm>
          <a:custGeom>
            <a:avLst/>
            <a:gdLst/>
            <a:ahLst/>
            <a:cxnLst/>
            <a:rect l="l" t="t" r="r" b="b"/>
            <a:pathLst>
              <a:path w="4019" h="1573" extrusionOk="0">
                <a:moveTo>
                  <a:pt x="3510" y="1"/>
                </a:moveTo>
                <a:lnTo>
                  <a:pt x="3135" y="27"/>
                </a:lnTo>
                <a:lnTo>
                  <a:pt x="2938" y="72"/>
                </a:lnTo>
                <a:lnTo>
                  <a:pt x="2421" y="242"/>
                </a:lnTo>
                <a:lnTo>
                  <a:pt x="1938" y="429"/>
                </a:lnTo>
                <a:lnTo>
                  <a:pt x="1045" y="760"/>
                </a:lnTo>
                <a:lnTo>
                  <a:pt x="161" y="1108"/>
                </a:lnTo>
                <a:lnTo>
                  <a:pt x="81" y="1144"/>
                </a:lnTo>
                <a:lnTo>
                  <a:pt x="0" y="1224"/>
                </a:lnTo>
                <a:lnTo>
                  <a:pt x="0" y="1322"/>
                </a:lnTo>
                <a:lnTo>
                  <a:pt x="63" y="1412"/>
                </a:lnTo>
                <a:lnTo>
                  <a:pt x="251" y="1519"/>
                </a:lnTo>
                <a:lnTo>
                  <a:pt x="527" y="1572"/>
                </a:lnTo>
                <a:lnTo>
                  <a:pt x="715" y="1554"/>
                </a:lnTo>
                <a:lnTo>
                  <a:pt x="813" y="1528"/>
                </a:lnTo>
                <a:lnTo>
                  <a:pt x="1778" y="1206"/>
                </a:lnTo>
                <a:lnTo>
                  <a:pt x="2733" y="876"/>
                </a:lnTo>
                <a:lnTo>
                  <a:pt x="3153" y="733"/>
                </a:lnTo>
                <a:lnTo>
                  <a:pt x="3555" y="572"/>
                </a:lnTo>
                <a:lnTo>
                  <a:pt x="3733" y="492"/>
                </a:lnTo>
                <a:lnTo>
                  <a:pt x="3921" y="304"/>
                </a:lnTo>
                <a:lnTo>
                  <a:pt x="4001" y="188"/>
                </a:lnTo>
                <a:lnTo>
                  <a:pt x="4019" y="152"/>
                </a:lnTo>
                <a:lnTo>
                  <a:pt x="3992" y="90"/>
                </a:lnTo>
                <a:lnTo>
                  <a:pt x="3858" y="10"/>
                </a:lnTo>
                <a:lnTo>
                  <a:pt x="37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1" name="Google Shape;691;p17"/>
          <p:cNvSpPr/>
          <p:nvPr/>
        </p:nvSpPr>
        <p:spPr>
          <a:xfrm>
            <a:off x="4656615" y="4831999"/>
            <a:ext cx="66755" cy="28867"/>
          </a:xfrm>
          <a:custGeom>
            <a:avLst/>
            <a:gdLst/>
            <a:ahLst/>
            <a:cxnLst/>
            <a:rect l="l" t="t" r="r" b="b"/>
            <a:pathLst>
              <a:path w="2109" h="912" extrusionOk="0">
                <a:moveTo>
                  <a:pt x="1921" y="1"/>
                </a:moveTo>
                <a:lnTo>
                  <a:pt x="1635" y="10"/>
                </a:lnTo>
                <a:lnTo>
                  <a:pt x="1198" y="153"/>
                </a:lnTo>
                <a:lnTo>
                  <a:pt x="1001" y="242"/>
                </a:lnTo>
                <a:lnTo>
                  <a:pt x="680" y="376"/>
                </a:lnTo>
                <a:lnTo>
                  <a:pt x="385" y="510"/>
                </a:lnTo>
                <a:lnTo>
                  <a:pt x="260" y="590"/>
                </a:lnTo>
                <a:lnTo>
                  <a:pt x="117" y="751"/>
                </a:lnTo>
                <a:lnTo>
                  <a:pt x="19" y="831"/>
                </a:lnTo>
                <a:lnTo>
                  <a:pt x="1" y="849"/>
                </a:lnTo>
                <a:lnTo>
                  <a:pt x="10" y="885"/>
                </a:lnTo>
                <a:lnTo>
                  <a:pt x="90" y="912"/>
                </a:lnTo>
                <a:lnTo>
                  <a:pt x="162" y="903"/>
                </a:lnTo>
                <a:lnTo>
                  <a:pt x="465" y="867"/>
                </a:lnTo>
                <a:lnTo>
                  <a:pt x="751" y="814"/>
                </a:lnTo>
                <a:lnTo>
                  <a:pt x="1099" y="689"/>
                </a:lnTo>
                <a:lnTo>
                  <a:pt x="1421" y="555"/>
                </a:lnTo>
                <a:lnTo>
                  <a:pt x="1635" y="465"/>
                </a:lnTo>
                <a:lnTo>
                  <a:pt x="2028" y="260"/>
                </a:lnTo>
                <a:lnTo>
                  <a:pt x="2108" y="153"/>
                </a:lnTo>
                <a:lnTo>
                  <a:pt x="2082" y="90"/>
                </a:lnTo>
                <a:lnTo>
                  <a:pt x="2037" y="55"/>
                </a:lnTo>
                <a:lnTo>
                  <a:pt x="192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2" name="Google Shape;692;p17"/>
          <p:cNvSpPr/>
          <p:nvPr/>
        </p:nvSpPr>
        <p:spPr>
          <a:xfrm>
            <a:off x="4939518" y="4821555"/>
            <a:ext cx="102079" cy="77485"/>
          </a:xfrm>
          <a:custGeom>
            <a:avLst/>
            <a:gdLst/>
            <a:ahLst/>
            <a:cxnLst/>
            <a:rect l="l" t="t" r="r" b="b"/>
            <a:pathLst>
              <a:path w="3225" h="2448" extrusionOk="0">
                <a:moveTo>
                  <a:pt x="3108" y="1"/>
                </a:moveTo>
                <a:lnTo>
                  <a:pt x="3028" y="18"/>
                </a:lnTo>
                <a:lnTo>
                  <a:pt x="2796" y="108"/>
                </a:lnTo>
                <a:lnTo>
                  <a:pt x="2385" y="322"/>
                </a:lnTo>
                <a:lnTo>
                  <a:pt x="1849" y="679"/>
                </a:lnTo>
                <a:lnTo>
                  <a:pt x="1528" y="929"/>
                </a:lnTo>
                <a:lnTo>
                  <a:pt x="1126" y="1242"/>
                </a:lnTo>
                <a:lnTo>
                  <a:pt x="358" y="1885"/>
                </a:lnTo>
                <a:lnTo>
                  <a:pt x="28" y="2215"/>
                </a:lnTo>
                <a:lnTo>
                  <a:pt x="1" y="2269"/>
                </a:lnTo>
                <a:lnTo>
                  <a:pt x="54" y="2376"/>
                </a:lnTo>
                <a:lnTo>
                  <a:pt x="215" y="2447"/>
                </a:lnTo>
                <a:lnTo>
                  <a:pt x="412" y="2438"/>
                </a:lnTo>
                <a:lnTo>
                  <a:pt x="501" y="2403"/>
                </a:lnTo>
                <a:lnTo>
                  <a:pt x="921" y="2135"/>
                </a:lnTo>
                <a:lnTo>
                  <a:pt x="1689" y="1572"/>
                </a:lnTo>
                <a:lnTo>
                  <a:pt x="2055" y="1286"/>
                </a:lnTo>
                <a:lnTo>
                  <a:pt x="2421" y="1010"/>
                </a:lnTo>
                <a:lnTo>
                  <a:pt x="2903" y="563"/>
                </a:lnTo>
                <a:lnTo>
                  <a:pt x="3144" y="251"/>
                </a:lnTo>
                <a:lnTo>
                  <a:pt x="3225" y="90"/>
                </a:lnTo>
                <a:lnTo>
                  <a:pt x="3225" y="54"/>
                </a:lnTo>
                <a:lnTo>
                  <a:pt x="3108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3" name="Google Shape;693;p17"/>
          <p:cNvSpPr/>
          <p:nvPr/>
        </p:nvSpPr>
        <p:spPr>
          <a:xfrm>
            <a:off x="5054845" y="4720375"/>
            <a:ext cx="130060" cy="55993"/>
          </a:xfrm>
          <a:custGeom>
            <a:avLst/>
            <a:gdLst/>
            <a:ahLst/>
            <a:cxnLst/>
            <a:rect l="l" t="t" r="r" b="b"/>
            <a:pathLst>
              <a:path w="4109" h="1769" extrusionOk="0">
                <a:moveTo>
                  <a:pt x="3215" y="1"/>
                </a:moveTo>
                <a:lnTo>
                  <a:pt x="2965" y="45"/>
                </a:lnTo>
                <a:lnTo>
                  <a:pt x="2527" y="143"/>
                </a:lnTo>
                <a:lnTo>
                  <a:pt x="1724" y="420"/>
                </a:lnTo>
                <a:lnTo>
                  <a:pt x="1000" y="751"/>
                </a:lnTo>
                <a:lnTo>
                  <a:pt x="375" y="1135"/>
                </a:lnTo>
                <a:lnTo>
                  <a:pt x="107" y="1331"/>
                </a:lnTo>
                <a:lnTo>
                  <a:pt x="45" y="1394"/>
                </a:lnTo>
                <a:lnTo>
                  <a:pt x="0" y="1501"/>
                </a:lnTo>
                <a:lnTo>
                  <a:pt x="45" y="1599"/>
                </a:lnTo>
                <a:lnTo>
                  <a:pt x="170" y="1679"/>
                </a:lnTo>
                <a:lnTo>
                  <a:pt x="429" y="1769"/>
                </a:lnTo>
                <a:lnTo>
                  <a:pt x="866" y="1769"/>
                </a:lnTo>
                <a:lnTo>
                  <a:pt x="1063" y="1706"/>
                </a:lnTo>
                <a:lnTo>
                  <a:pt x="1956" y="1340"/>
                </a:lnTo>
                <a:lnTo>
                  <a:pt x="2885" y="1001"/>
                </a:lnTo>
                <a:lnTo>
                  <a:pt x="3313" y="858"/>
                </a:lnTo>
                <a:lnTo>
                  <a:pt x="3733" y="706"/>
                </a:lnTo>
                <a:lnTo>
                  <a:pt x="3840" y="661"/>
                </a:lnTo>
                <a:lnTo>
                  <a:pt x="3983" y="563"/>
                </a:lnTo>
                <a:lnTo>
                  <a:pt x="4081" y="411"/>
                </a:lnTo>
                <a:lnTo>
                  <a:pt x="4108" y="277"/>
                </a:lnTo>
                <a:lnTo>
                  <a:pt x="4099" y="224"/>
                </a:lnTo>
                <a:lnTo>
                  <a:pt x="3992" y="135"/>
                </a:lnTo>
                <a:lnTo>
                  <a:pt x="3912" y="108"/>
                </a:lnTo>
                <a:lnTo>
                  <a:pt x="3885" y="108"/>
                </a:lnTo>
                <a:lnTo>
                  <a:pt x="3662" y="27"/>
                </a:lnTo>
                <a:lnTo>
                  <a:pt x="321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4" name="Google Shape;694;p17"/>
          <p:cNvSpPr/>
          <p:nvPr/>
        </p:nvSpPr>
        <p:spPr>
          <a:xfrm>
            <a:off x="5290244" y="4640684"/>
            <a:ext cx="108315" cy="25480"/>
          </a:xfrm>
          <a:custGeom>
            <a:avLst/>
            <a:gdLst/>
            <a:ahLst/>
            <a:cxnLst/>
            <a:rect l="l" t="t" r="r" b="b"/>
            <a:pathLst>
              <a:path w="3422" h="805" extrusionOk="0">
                <a:moveTo>
                  <a:pt x="2707" y="0"/>
                </a:moveTo>
                <a:lnTo>
                  <a:pt x="2108" y="72"/>
                </a:lnTo>
                <a:lnTo>
                  <a:pt x="1751" y="143"/>
                </a:lnTo>
                <a:lnTo>
                  <a:pt x="1332" y="215"/>
                </a:lnTo>
                <a:lnTo>
                  <a:pt x="546" y="402"/>
                </a:lnTo>
                <a:lnTo>
                  <a:pt x="162" y="518"/>
                </a:lnTo>
                <a:lnTo>
                  <a:pt x="63" y="563"/>
                </a:lnTo>
                <a:lnTo>
                  <a:pt x="1" y="661"/>
                </a:lnTo>
                <a:lnTo>
                  <a:pt x="90" y="750"/>
                </a:lnTo>
                <a:lnTo>
                  <a:pt x="278" y="804"/>
                </a:lnTo>
                <a:lnTo>
                  <a:pt x="394" y="804"/>
                </a:lnTo>
                <a:lnTo>
                  <a:pt x="867" y="768"/>
                </a:lnTo>
                <a:lnTo>
                  <a:pt x="1760" y="643"/>
                </a:lnTo>
                <a:lnTo>
                  <a:pt x="2207" y="563"/>
                </a:lnTo>
                <a:lnTo>
                  <a:pt x="2546" y="492"/>
                </a:lnTo>
                <a:lnTo>
                  <a:pt x="3028" y="375"/>
                </a:lnTo>
                <a:lnTo>
                  <a:pt x="3296" y="250"/>
                </a:lnTo>
                <a:lnTo>
                  <a:pt x="3394" y="179"/>
                </a:lnTo>
                <a:lnTo>
                  <a:pt x="3421" y="152"/>
                </a:lnTo>
                <a:lnTo>
                  <a:pt x="3421" y="108"/>
                </a:lnTo>
                <a:lnTo>
                  <a:pt x="3359" y="54"/>
                </a:lnTo>
                <a:lnTo>
                  <a:pt x="3278" y="36"/>
                </a:lnTo>
                <a:lnTo>
                  <a:pt x="310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5" name="Google Shape;695;p17"/>
          <p:cNvSpPr/>
          <p:nvPr/>
        </p:nvSpPr>
        <p:spPr>
          <a:xfrm>
            <a:off x="5269357" y="4737338"/>
            <a:ext cx="112240" cy="53176"/>
          </a:xfrm>
          <a:custGeom>
            <a:avLst/>
            <a:gdLst/>
            <a:ahLst/>
            <a:cxnLst/>
            <a:rect l="l" t="t" r="r" b="b"/>
            <a:pathLst>
              <a:path w="3546" h="1680" extrusionOk="0">
                <a:moveTo>
                  <a:pt x="3197" y="0"/>
                </a:moveTo>
                <a:lnTo>
                  <a:pt x="3081" y="9"/>
                </a:lnTo>
                <a:lnTo>
                  <a:pt x="2813" y="36"/>
                </a:lnTo>
                <a:lnTo>
                  <a:pt x="2304" y="170"/>
                </a:lnTo>
                <a:lnTo>
                  <a:pt x="1625" y="456"/>
                </a:lnTo>
                <a:lnTo>
                  <a:pt x="1232" y="661"/>
                </a:lnTo>
                <a:lnTo>
                  <a:pt x="804" y="876"/>
                </a:lnTo>
                <a:lnTo>
                  <a:pt x="429" y="1108"/>
                </a:lnTo>
                <a:lnTo>
                  <a:pt x="295" y="1215"/>
                </a:lnTo>
                <a:lnTo>
                  <a:pt x="125" y="1438"/>
                </a:lnTo>
                <a:lnTo>
                  <a:pt x="18" y="1545"/>
                </a:lnTo>
                <a:lnTo>
                  <a:pt x="0" y="1572"/>
                </a:lnTo>
                <a:lnTo>
                  <a:pt x="27" y="1635"/>
                </a:lnTo>
                <a:lnTo>
                  <a:pt x="98" y="1670"/>
                </a:lnTo>
                <a:lnTo>
                  <a:pt x="206" y="1679"/>
                </a:lnTo>
                <a:lnTo>
                  <a:pt x="259" y="1670"/>
                </a:lnTo>
                <a:lnTo>
                  <a:pt x="661" y="1554"/>
                </a:lnTo>
                <a:lnTo>
                  <a:pt x="1072" y="1429"/>
                </a:lnTo>
                <a:lnTo>
                  <a:pt x="1518" y="1233"/>
                </a:lnTo>
                <a:lnTo>
                  <a:pt x="1965" y="1027"/>
                </a:lnTo>
                <a:lnTo>
                  <a:pt x="2375" y="867"/>
                </a:lnTo>
                <a:lnTo>
                  <a:pt x="3018" y="599"/>
                </a:lnTo>
                <a:lnTo>
                  <a:pt x="3367" y="393"/>
                </a:lnTo>
                <a:lnTo>
                  <a:pt x="3501" y="277"/>
                </a:lnTo>
                <a:lnTo>
                  <a:pt x="3545" y="224"/>
                </a:lnTo>
                <a:lnTo>
                  <a:pt x="3519" y="116"/>
                </a:lnTo>
                <a:lnTo>
                  <a:pt x="3402" y="36"/>
                </a:lnTo>
                <a:lnTo>
                  <a:pt x="319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6" name="Google Shape;696;p17"/>
          <p:cNvSpPr/>
          <p:nvPr/>
        </p:nvSpPr>
        <p:spPr>
          <a:xfrm>
            <a:off x="5019525" y="4690689"/>
            <a:ext cx="94419" cy="29152"/>
          </a:xfrm>
          <a:custGeom>
            <a:avLst/>
            <a:gdLst/>
            <a:ahLst/>
            <a:cxnLst/>
            <a:rect l="l" t="t" r="r" b="b"/>
            <a:pathLst>
              <a:path w="2983" h="921" extrusionOk="0">
                <a:moveTo>
                  <a:pt x="2250" y="1"/>
                </a:moveTo>
                <a:lnTo>
                  <a:pt x="1750" y="28"/>
                </a:lnTo>
                <a:lnTo>
                  <a:pt x="1241" y="108"/>
                </a:lnTo>
                <a:lnTo>
                  <a:pt x="768" y="233"/>
                </a:lnTo>
                <a:lnTo>
                  <a:pt x="366" y="394"/>
                </a:lnTo>
                <a:lnTo>
                  <a:pt x="89" y="581"/>
                </a:lnTo>
                <a:lnTo>
                  <a:pt x="0" y="733"/>
                </a:lnTo>
                <a:lnTo>
                  <a:pt x="0" y="840"/>
                </a:lnTo>
                <a:lnTo>
                  <a:pt x="18" y="894"/>
                </a:lnTo>
                <a:lnTo>
                  <a:pt x="45" y="921"/>
                </a:lnTo>
                <a:lnTo>
                  <a:pt x="98" y="921"/>
                </a:lnTo>
                <a:lnTo>
                  <a:pt x="268" y="885"/>
                </a:lnTo>
                <a:lnTo>
                  <a:pt x="563" y="787"/>
                </a:lnTo>
                <a:lnTo>
                  <a:pt x="973" y="599"/>
                </a:lnTo>
                <a:lnTo>
                  <a:pt x="1286" y="501"/>
                </a:lnTo>
                <a:lnTo>
                  <a:pt x="1661" y="430"/>
                </a:lnTo>
                <a:lnTo>
                  <a:pt x="2411" y="385"/>
                </a:lnTo>
                <a:lnTo>
                  <a:pt x="2786" y="340"/>
                </a:lnTo>
                <a:lnTo>
                  <a:pt x="2867" y="322"/>
                </a:lnTo>
                <a:lnTo>
                  <a:pt x="2965" y="260"/>
                </a:lnTo>
                <a:lnTo>
                  <a:pt x="2983" y="188"/>
                </a:lnTo>
                <a:lnTo>
                  <a:pt x="2920" y="117"/>
                </a:lnTo>
                <a:lnTo>
                  <a:pt x="2849" y="90"/>
                </a:lnTo>
                <a:lnTo>
                  <a:pt x="2679" y="37"/>
                </a:lnTo>
                <a:lnTo>
                  <a:pt x="225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7" name="Google Shape;697;p17"/>
          <p:cNvSpPr/>
          <p:nvPr/>
        </p:nvSpPr>
        <p:spPr>
          <a:xfrm>
            <a:off x="5515517" y="4657932"/>
            <a:ext cx="162820" cy="73782"/>
          </a:xfrm>
          <a:custGeom>
            <a:avLst/>
            <a:gdLst/>
            <a:ahLst/>
            <a:cxnLst/>
            <a:rect l="l" t="t" r="r" b="b"/>
            <a:pathLst>
              <a:path w="5144" h="2331" extrusionOk="0">
                <a:moveTo>
                  <a:pt x="4554" y="0"/>
                </a:moveTo>
                <a:lnTo>
                  <a:pt x="4331" y="18"/>
                </a:lnTo>
                <a:lnTo>
                  <a:pt x="3974" y="72"/>
                </a:lnTo>
                <a:lnTo>
                  <a:pt x="3286" y="250"/>
                </a:lnTo>
                <a:lnTo>
                  <a:pt x="2322" y="607"/>
                </a:lnTo>
                <a:lnTo>
                  <a:pt x="1759" y="857"/>
                </a:lnTo>
                <a:lnTo>
                  <a:pt x="1206" y="1107"/>
                </a:lnTo>
                <a:lnTo>
                  <a:pt x="464" y="1554"/>
                </a:lnTo>
                <a:lnTo>
                  <a:pt x="197" y="1795"/>
                </a:lnTo>
                <a:lnTo>
                  <a:pt x="63" y="1974"/>
                </a:lnTo>
                <a:lnTo>
                  <a:pt x="18" y="2063"/>
                </a:lnTo>
                <a:lnTo>
                  <a:pt x="0" y="2134"/>
                </a:lnTo>
                <a:lnTo>
                  <a:pt x="89" y="2242"/>
                </a:lnTo>
                <a:lnTo>
                  <a:pt x="268" y="2313"/>
                </a:lnTo>
                <a:lnTo>
                  <a:pt x="509" y="2331"/>
                </a:lnTo>
                <a:lnTo>
                  <a:pt x="634" y="2304"/>
                </a:lnTo>
                <a:lnTo>
                  <a:pt x="929" y="2215"/>
                </a:lnTo>
                <a:lnTo>
                  <a:pt x="1447" y="2009"/>
                </a:lnTo>
                <a:lnTo>
                  <a:pt x="2170" y="1652"/>
                </a:lnTo>
                <a:lnTo>
                  <a:pt x="2661" y="1411"/>
                </a:lnTo>
                <a:lnTo>
                  <a:pt x="3224" y="1197"/>
                </a:lnTo>
                <a:lnTo>
                  <a:pt x="4420" y="795"/>
                </a:lnTo>
                <a:lnTo>
                  <a:pt x="4956" y="563"/>
                </a:lnTo>
                <a:lnTo>
                  <a:pt x="5037" y="518"/>
                </a:lnTo>
                <a:lnTo>
                  <a:pt x="5126" y="420"/>
                </a:lnTo>
                <a:lnTo>
                  <a:pt x="5144" y="313"/>
                </a:lnTo>
                <a:lnTo>
                  <a:pt x="5090" y="214"/>
                </a:lnTo>
                <a:lnTo>
                  <a:pt x="4929" y="89"/>
                </a:lnTo>
                <a:lnTo>
                  <a:pt x="455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8" name="Google Shape;698;p17"/>
          <p:cNvSpPr/>
          <p:nvPr/>
        </p:nvSpPr>
        <p:spPr>
          <a:xfrm>
            <a:off x="5570047" y="4585837"/>
            <a:ext cx="121862" cy="40737"/>
          </a:xfrm>
          <a:custGeom>
            <a:avLst/>
            <a:gdLst/>
            <a:ahLst/>
            <a:cxnLst/>
            <a:rect l="l" t="t" r="r" b="b"/>
            <a:pathLst>
              <a:path w="3850" h="1287" extrusionOk="0">
                <a:moveTo>
                  <a:pt x="3439" y="1"/>
                </a:moveTo>
                <a:lnTo>
                  <a:pt x="3162" y="19"/>
                </a:lnTo>
                <a:lnTo>
                  <a:pt x="2662" y="81"/>
                </a:lnTo>
                <a:lnTo>
                  <a:pt x="1965" y="260"/>
                </a:lnTo>
                <a:lnTo>
                  <a:pt x="1492" y="394"/>
                </a:lnTo>
                <a:lnTo>
                  <a:pt x="1019" y="546"/>
                </a:lnTo>
                <a:lnTo>
                  <a:pt x="545" y="697"/>
                </a:lnTo>
                <a:lnTo>
                  <a:pt x="313" y="787"/>
                </a:lnTo>
                <a:lnTo>
                  <a:pt x="117" y="912"/>
                </a:lnTo>
                <a:lnTo>
                  <a:pt x="45" y="1037"/>
                </a:lnTo>
                <a:lnTo>
                  <a:pt x="10" y="1117"/>
                </a:lnTo>
                <a:lnTo>
                  <a:pt x="1" y="1153"/>
                </a:lnTo>
                <a:lnTo>
                  <a:pt x="72" y="1224"/>
                </a:lnTo>
                <a:lnTo>
                  <a:pt x="143" y="1242"/>
                </a:lnTo>
                <a:lnTo>
                  <a:pt x="394" y="1278"/>
                </a:lnTo>
                <a:lnTo>
                  <a:pt x="795" y="1287"/>
                </a:lnTo>
                <a:lnTo>
                  <a:pt x="1036" y="1242"/>
                </a:lnTo>
                <a:lnTo>
                  <a:pt x="1599" y="1108"/>
                </a:lnTo>
                <a:lnTo>
                  <a:pt x="2144" y="956"/>
                </a:lnTo>
                <a:lnTo>
                  <a:pt x="2617" y="823"/>
                </a:lnTo>
                <a:lnTo>
                  <a:pt x="3260" y="608"/>
                </a:lnTo>
                <a:lnTo>
                  <a:pt x="3635" y="430"/>
                </a:lnTo>
                <a:lnTo>
                  <a:pt x="3796" y="314"/>
                </a:lnTo>
                <a:lnTo>
                  <a:pt x="3849" y="269"/>
                </a:lnTo>
                <a:lnTo>
                  <a:pt x="3840" y="162"/>
                </a:lnTo>
                <a:lnTo>
                  <a:pt x="3733" y="63"/>
                </a:lnTo>
                <a:lnTo>
                  <a:pt x="3555" y="10"/>
                </a:lnTo>
                <a:lnTo>
                  <a:pt x="343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9" name="Google Shape;699;p17"/>
          <p:cNvSpPr/>
          <p:nvPr/>
        </p:nvSpPr>
        <p:spPr>
          <a:xfrm>
            <a:off x="5578244" y="4545422"/>
            <a:ext cx="110277" cy="18707"/>
          </a:xfrm>
          <a:custGeom>
            <a:avLst/>
            <a:gdLst/>
            <a:ahLst/>
            <a:cxnLst/>
            <a:rect l="l" t="t" r="r" b="b"/>
            <a:pathLst>
              <a:path w="3484" h="591" extrusionOk="0">
                <a:moveTo>
                  <a:pt x="2885" y="1"/>
                </a:moveTo>
                <a:lnTo>
                  <a:pt x="2099" y="19"/>
                </a:lnTo>
                <a:lnTo>
                  <a:pt x="920" y="144"/>
                </a:lnTo>
                <a:lnTo>
                  <a:pt x="206" y="269"/>
                </a:lnTo>
                <a:lnTo>
                  <a:pt x="99" y="305"/>
                </a:lnTo>
                <a:lnTo>
                  <a:pt x="1" y="394"/>
                </a:lnTo>
                <a:lnTo>
                  <a:pt x="18" y="492"/>
                </a:lnTo>
                <a:lnTo>
                  <a:pt x="161" y="555"/>
                </a:lnTo>
                <a:lnTo>
                  <a:pt x="286" y="572"/>
                </a:lnTo>
                <a:lnTo>
                  <a:pt x="1036" y="590"/>
                </a:lnTo>
                <a:lnTo>
                  <a:pt x="2242" y="528"/>
                </a:lnTo>
                <a:lnTo>
                  <a:pt x="2992" y="412"/>
                </a:lnTo>
                <a:lnTo>
                  <a:pt x="3331" y="331"/>
                </a:lnTo>
                <a:lnTo>
                  <a:pt x="3412" y="305"/>
                </a:lnTo>
                <a:lnTo>
                  <a:pt x="3483" y="215"/>
                </a:lnTo>
                <a:lnTo>
                  <a:pt x="3465" y="126"/>
                </a:lnTo>
                <a:lnTo>
                  <a:pt x="3349" y="55"/>
                </a:lnTo>
                <a:lnTo>
                  <a:pt x="3251" y="37"/>
                </a:lnTo>
                <a:lnTo>
                  <a:pt x="288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0" name="Google Shape;700;p17"/>
          <p:cNvSpPr/>
          <p:nvPr/>
        </p:nvSpPr>
        <p:spPr>
          <a:xfrm>
            <a:off x="5781172" y="4606472"/>
            <a:ext cx="140790" cy="46687"/>
          </a:xfrm>
          <a:custGeom>
            <a:avLst/>
            <a:gdLst/>
            <a:ahLst/>
            <a:cxnLst/>
            <a:rect l="l" t="t" r="r" b="b"/>
            <a:pathLst>
              <a:path w="4448" h="1475" extrusionOk="0">
                <a:moveTo>
                  <a:pt x="3840" y="1"/>
                </a:moveTo>
                <a:lnTo>
                  <a:pt x="3269" y="19"/>
                </a:lnTo>
                <a:lnTo>
                  <a:pt x="2688" y="99"/>
                </a:lnTo>
                <a:lnTo>
                  <a:pt x="2117" y="224"/>
                </a:lnTo>
                <a:lnTo>
                  <a:pt x="1295" y="483"/>
                </a:lnTo>
                <a:lnTo>
                  <a:pt x="590" y="796"/>
                </a:lnTo>
                <a:lnTo>
                  <a:pt x="215" y="1010"/>
                </a:lnTo>
                <a:lnTo>
                  <a:pt x="72" y="1126"/>
                </a:lnTo>
                <a:lnTo>
                  <a:pt x="27" y="1162"/>
                </a:lnTo>
                <a:lnTo>
                  <a:pt x="0" y="1233"/>
                </a:lnTo>
                <a:lnTo>
                  <a:pt x="54" y="1340"/>
                </a:lnTo>
                <a:lnTo>
                  <a:pt x="259" y="1447"/>
                </a:lnTo>
                <a:lnTo>
                  <a:pt x="545" y="1474"/>
                </a:lnTo>
                <a:lnTo>
                  <a:pt x="697" y="1439"/>
                </a:lnTo>
                <a:lnTo>
                  <a:pt x="1572" y="1135"/>
                </a:lnTo>
                <a:lnTo>
                  <a:pt x="2492" y="849"/>
                </a:lnTo>
                <a:lnTo>
                  <a:pt x="2947" y="742"/>
                </a:lnTo>
                <a:lnTo>
                  <a:pt x="3885" y="546"/>
                </a:lnTo>
                <a:lnTo>
                  <a:pt x="4305" y="403"/>
                </a:lnTo>
                <a:lnTo>
                  <a:pt x="4394" y="358"/>
                </a:lnTo>
                <a:lnTo>
                  <a:pt x="4447" y="242"/>
                </a:lnTo>
                <a:lnTo>
                  <a:pt x="4385" y="126"/>
                </a:lnTo>
                <a:lnTo>
                  <a:pt x="4224" y="37"/>
                </a:lnTo>
                <a:lnTo>
                  <a:pt x="4108" y="19"/>
                </a:lnTo>
                <a:lnTo>
                  <a:pt x="384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1" name="Google Shape;701;p17"/>
          <p:cNvSpPr/>
          <p:nvPr/>
        </p:nvSpPr>
        <p:spPr>
          <a:xfrm>
            <a:off x="5847855" y="4542605"/>
            <a:ext cx="134017" cy="28012"/>
          </a:xfrm>
          <a:custGeom>
            <a:avLst/>
            <a:gdLst/>
            <a:ahLst/>
            <a:cxnLst/>
            <a:rect l="l" t="t" r="r" b="b"/>
            <a:pathLst>
              <a:path w="4234" h="885" extrusionOk="0">
                <a:moveTo>
                  <a:pt x="4073" y="1"/>
                </a:moveTo>
                <a:lnTo>
                  <a:pt x="4010" y="10"/>
                </a:lnTo>
                <a:lnTo>
                  <a:pt x="3126" y="144"/>
                </a:lnTo>
                <a:lnTo>
                  <a:pt x="1358" y="349"/>
                </a:lnTo>
                <a:lnTo>
                  <a:pt x="447" y="411"/>
                </a:lnTo>
                <a:lnTo>
                  <a:pt x="242" y="429"/>
                </a:lnTo>
                <a:lnTo>
                  <a:pt x="63" y="528"/>
                </a:lnTo>
                <a:lnTo>
                  <a:pt x="1" y="617"/>
                </a:lnTo>
                <a:lnTo>
                  <a:pt x="1" y="697"/>
                </a:lnTo>
                <a:lnTo>
                  <a:pt x="54" y="778"/>
                </a:lnTo>
                <a:lnTo>
                  <a:pt x="162" y="840"/>
                </a:lnTo>
                <a:lnTo>
                  <a:pt x="340" y="876"/>
                </a:lnTo>
                <a:lnTo>
                  <a:pt x="447" y="885"/>
                </a:lnTo>
                <a:lnTo>
                  <a:pt x="965" y="876"/>
                </a:lnTo>
                <a:lnTo>
                  <a:pt x="1983" y="795"/>
                </a:lnTo>
                <a:lnTo>
                  <a:pt x="2939" y="617"/>
                </a:lnTo>
                <a:lnTo>
                  <a:pt x="3805" y="340"/>
                </a:lnTo>
                <a:lnTo>
                  <a:pt x="4189" y="161"/>
                </a:lnTo>
                <a:lnTo>
                  <a:pt x="4225" y="144"/>
                </a:lnTo>
                <a:lnTo>
                  <a:pt x="4234" y="81"/>
                </a:lnTo>
                <a:lnTo>
                  <a:pt x="4180" y="27"/>
                </a:lnTo>
                <a:lnTo>
                  <a:pt x="4073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" name="Google Shape;702;p17"/>
          <p:cNvSpPr/>
          <p:nvPr/>
        </p:nvSpPr>
        <p:spPr>
          <a:xfrm>
            <a:off x="5668979" y="4698885"/>
            <a:ext cx="120723" cy="55170"/>
          </a:xfrm>
          <a:custGeom>
            <a:avLst/>
            <a:gdLst/>
            <a:ahLst/>
            <a:cxnLst/>
            <a:rect l="l" t="t" r="r" b="b"/>
            <a:pathLst>
              <a:path w="3814" h="1743" extrusionOk="0">
                <a:moveTo>
                  <a:pt x="3536" y="1"/>
                </a:moveTo>
                <a:lnTo>
                  <a:pt x="3465" y="19"/>
                </a:lnTo>
                <a:lnTo>
                  <a:pt x="2992" y="153"/>
                </a:lnTo>
                <a:lnTo>
                  <a:pt x="2108" y="483"/>
                </a:lnTo>
                <a:lnTo>
                  <a:pt x="866" y="1064"/>
                </a:lnTo>
                <a:lnTo>
                  <a:pt x="107" y="1465"/>
                </a:lnTo>
                <a:lnTo>
                  <a:pt x="54" y="1492"/>
                </a:lnTo>
                <a:lnTo>
                  <a:pt x="0" y="1555"/>
                </a:lnTo>
                <a:lnTo>
                  <a:pt x="27" y="1644"/>
                </a:lnTo>
                <a:lnTo>
                  <a:pt x="197" y="1724"/>
                </a:lnTo>
                <a:lnTo>
                  <a:pt x="447" y="1742"/>
                </a:lnTo>
                <a:lnTo>
                  <a:pt x="572" y="1698"/>
                </a:lnTo>
                <a:lnTo>
                  <a:pt x="1438" y="1367"/>
                </a:lnTo>
                <a:lnTo>
                  <a:pt x="2715" y="805"/>
                </a:lnTo>
                <a:lnTo>
                  <a:pt x="3465" y="394"/>
                </a:lnTo>
                <a:lnTo>
                  <a:pt x="3777" y="171"/>
                </a:lnTo>
                <a:lnTo>
                  <a:pt x="3813" y="135"/>
                </a:lnTo>
                <a:lnTo>
                  <a:pt x="3786" y="63"/>
                </a:lnTo>
                <a:lnTo>
                  <a:pt x="3679" y="19"/>
                </a:lnTo>
                <a:lnTo>
                  <a:pt x="35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3" name="Google Shape;703;p17"/>
          <p:cNvSpPr/>
          <p:nvPr/>
        </p:nvSpPr>
        <p:spPr>
          <a:xfrm>
            <a:off x="6124556" y="4517160"/>
            <a:ext cx="128066" cy="41022"/>
          </a:xfrm>
          <a:custGeom>
            <a:avLst/>
            <a:gdLst/>
            <a:ahLst/>
            <a:cxnLst/>
            <a:rect l="l" t="t" r="r" b="b"/>
            <a:pathLst>
              <a:path w="4046" h="1296" extrusionOk="0">
                <a:moveTo>
                  <a:pt x="3420" y="1"/>
                </a:moveTo>
                <a:lnTo>
                  <a:pt x="2938" y="46"/>
                </a:lnTo>
                <a:lnTo>
                  <a:pt x="2224" y="206"/>
                </a:lnTo>
                <a:lnTo>
                  <a:pt x="1795" y="322"/>
                </a:lnTo>
                <a:lnTo>
                  <a:pt x="1331" y="456"/>
                </a:lnTo>
                <a:lnTo>
                  <a:pt x="491" y="769"/>
                </a:lnTo>
                <a:lnTo>
                  <a:pt x="116" y="956"/>
                </a:lnTo>
                <a:lnTo>
                  <a:pt x="63" y="983"/>
                </a:lnTo>
                <a:lnTo>
                  <a:pt x="0" y="1055"/>
                </a:lnTo>
                <a:lnTo>
                  <a:pt x="9" y="1153"/>
                </a:lnTo>
                <a:lnTo>
                  <a:pt x="179" y="1260"/>
                </a:lnTo>
                <a:lnTo>
                  <a:pt x="447" y="1296"/>
                </a:lnTo>
                <a:lnTo>
                  <a:pt x="590" y="1269"/>
                </a:lnTo>
                <a:lnTo>
                  <a:pt x="1465" y="1037"/>
                </a:lnTo>
                <a:lnTo>
                  <a:pt x="2340" y="796"/>
                </a:lnTo>
                <a:lnTo>
                  <a:pt x="2751" y="698"/>
                </a:lnTo>
                <a:lnTo>
                  <a:pt x="3394" y="537"/>
                </a:lnTo>
                <a:lnTo>
                  <a:pt x="3769" y="412"/>
                </a:lnTo>
                <a:lnTo>
                  <a:pt x="3938" y="331"/>
                </a:lnTo>
                <a:lnTo>
                  <a:pt x="4010" y="278"/>
                </a:lnTo>
                <a:lnTo>
                  <a:pt x="4045" y="171"/>
                </a:lnTo>
                <a:lnTo>
                  <a:pt x="3956" y="81"/>
                </a:lnTo>
                <a:lnTo>
                  <a:pt x="3787" y="10"/>
                </a:lnTo>
                <a:lnTo>
                  <a:pt x="366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4" name="Google Shape;704;p17"/>
          <p:cNvSpPr/>
          <p:nvPr/>
        </p:nvSpPr>
        <p:spPr>
          <a:xfrm>
            <a:off x="6070849" y="4459528"/>
            <a:ext cx="143607" cy="34216"/>
          </a:xfrm>
          <a:custGeom>
            <a:avLst/>
            <a:gdLst/>
            <a:ahLst/>
            <a:cxnLst/>
            <a:rect l="l" t="t" r="r" b="b"/>
            <a:pathLst>
              <a:path w="4537" h="1081" extrusionOk="0">
                <a:moveTo>
                  <a:pt x="3492" y="0"/>
                </a:moveTo>
                <a:lnTo>
                  <a:pt x="2626" y="72"/>
                </a:lnTo>
                <a:lnTo>
                  <a:pt x="1492" y="295"/>
                </a:lnTo>
                <a:lnTo>
                  <a:pt x="483" y="625"/>
                </a:lnTo>
                <a:lnTo>
                  <a:pt x="81" y="804"/>
                </a:lnTo>
                <a:lnTo>
                  <a:pt x="1" y="858"/>
                </a:lnTo>
                <a:lnTo>
                  <a:pt x="1" y="965"/>
                </a:lnTo>
                <a:lnTo>
                  <a:pt x="134" y="1054"/>
                </a:lnTo>
                <a:lnTo>
                  <a:pt x="340" y="1081"/>
                </a:lnTo>
                <a:lnTo>
                  <a:pt x="456" y="1054"/>
                </a:lnTo>
                <a:lnTo>
                  <a:pt x="911" y="902"/>
                </a:lnTo>
                <a:lnTo>
                  <a:pt x="1867" y="643"/>
                </a:lnTo>
                <a:lnTo>
                  <a:pt x="2385" y="545"/>
                </a:lnTo>
                <a:lnTo>
                  <a:pt x="2867" y="465"/>
                </a:lnTo>
                <a:lnTo>
                  <a:pt x="3858" y="366"/>
                </a:lnTo>
                <a:lnTo>
                  <a:pt x="4340" y="304"/>
                </a:lnTo>
                <a:lnTo>
                  <a:pt x="4430" y="286"/>
                </a:lnTo>
                <a:lnTo>
                  <a:pt x="4528" y="206"/>
                </a:lnTo>
                <a:lnTo>
                  <a:pt x="4537" y="116"/>
                </a:lnTo>
                <a:lnTo>
                  <a:pt x="4439" y="45"/>
                </a:lnTo>
                <a:lnTo>
                  <a:pt x="4340" y="27"/>
                </a:lnTo>
                <a:lnTo>
                  <a:pt x="406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5" name="Google Shape;705;p17"/>
          <p:cNvSpPr/>
          <p:nvPr/>
        </p:nvSpPr>
        <p:spPr>
          <a:xfrm>
            <a:off x="6016034" y="4613276"/>
            <a:ext cx="160573" cy="57101"/>
          </a:xfrm>
          <a:custGeom>
            <a:avLst/>
            <a:gdLst/>
            <a:ahLst/>
            <a:cxnLst/>
            <a:rect l="l" t="t" r="r" b="b"/>
            <a:pathLst>
              <a:path w="5073" h="1804" extrusionOk="0">
                <a:moveTo>
                  <a:pt x="4876" y="0"/>
                </a:moveTo>
                <a:lnTo>
                  <a:pt x="4465" y="54"/>
                </a:lnTo>
                <a:lnTo>
                  <a:pt x="3661" y="206"/>
                </a:lnTo>
                <a:lnTo>
                  <a:pt x="2500" y="518"/>
                </a:lnTo>
                <a:lnTo>
                  <a:pt x="1804" y="759"/>
                </a:lnTo>
                <a:lnTo>
                  <a:pt x="1259" y="947"/>
                </a:lnTo>
                <a:lnTo>
                  <a:pt x="438" y="1277"/>
                </a:lnTo>
                <a:lnTo>
                  <a:pt x="143" y="1474"/>
                </a:lnTo>
                <a:lnTo>
                  <a:pt x="27" y="1625"/>
                </a:lnTo>
                <a:lnTo>
                  <a:pt x="0" y="1706"/>
                </a:lnTo>
                <a:lnTo>
                  <a:pt x="0" y="1742"/>
                </a:lnTo>
                <a:lnTo>
                  <a:pt x="116" y="1795"/>
                </a:lnTo>
                <a:lnTo>
                  <a:pt x="188" y="1804"/>
                </a:lnTo>
                <a:lnTo>
                  <a:pt x="509" y="1786"/>
                </a:lnTo>
                <a:lnTo>
                  <a:pt x="1134" y="1634"/>
                </a:lnTo>
                <a:lnTo>
                  <a:pt x="2009" y="1268"/>
                </a:lnTo>
                <a:lnTo>
                  <a:pt x="2536" y="1054"/>
                </a:lnTo>
                <a:lnTo>
                  <a:pt x="3161" y="831"/>
                </a:lnTo>
                <a:lnTo>
                  <a:pt x="4438" y="375"/>
                </a:lnTo>
                <a:lnTo>
                  <a:pt x="5019" y="125"/>
                </a:lnTo>
                <a:lnTo>
                  <a:pt x="5063" y="107"/>
                </a:lnTo>
                <a:lnTo>
                  <a:pt x="5072" y="54"/>
                </a:lnTo>
                <a:lnTo>
                  <a:pt x="497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6" name="Google Shape;706;p17"/>
          <p:cNvSpPr/>
          <p:nvPr/>
        </p:nvSpPr>
        <p:spPr>
          <a:xfrm>
            <a:off x="4653798" y="5076199"/>
            <a:ext cx="101794" cy="56278"/>
          </a:xfrm>
          <a:custGeom>
            <a:avLst/>
            <a:gdLst/>
            <a:ahLst/>
            <a:cxnLst/>
            <a:rect l="l" t="t" r="r" b="b"/>
            <a:pathLst>
              <a:path w="3216" h="1778" extrusionOk="0">
                <a:moveTo>
                  <a:pt x="3028" y="0"/>
                </a:moveTo>
                <a:lnTo>
                  <a:pt x="2751" y="27"/>
                </a:lnTo>
                <a:lnTo>
                  <a:pt x="2224" y="143"/>
                </a:lnTo>
                <a:lnTo>
                  <a:pt x="1742" y="313"/>
                </a:lnTo>
                <a:lnTo>
                  <a:pt x="1313" y="527"/>
                </a:lnTo>
                <a:lnTo>
                  <a:pt x="938" y="759"/>
                </a:lnTo>
                <a:lnTo>
                  <a:pt x="608" y="1018"/>
                </a:lnTo>
                <a:lnTo>
                  <a:pt x="197" y="1420"/>
                </a:lnTo>
                <a:lnTo>
                  <a:pt x="10" y="1679"/>
                </a:lnTo>
                <a:lnTo>
                  <a:pt x="1" y="1715"/>
                </a:lnTo>
                <a:lnTo>
                  <a:pt x="45" y="1760"/>
                </a:lnTo>
                <a:lnTo>
                  <a:pt x="206" y="1777"/>
                </a:lnTo>
                <a:lnTo>
                  <a:pt x="286" y="1742"/>
                </a:lnTo>
                <a:lnTo>
                  <a:pt x="590" y="1501"/>
                </a:lnTo>
                <a:lnTo>
                  <a:pt x="1296" y="1063"/>
                </a:lnTo>
                <a:lnTo>
                  <a:pt x="1679" y="858"/>
                </a:lnTo>
                <a:lnTo>
                  <a:pt x="2046" y="679"/>
                </a:lnTo>
                <a:lnTo>
                  <a:pt x="2840" y="322"/>
                </a:lnTo>
                <a:lnTo>
                  <a:pt x="3180" y="125"/>
                </a:lnTo>
                <a:lnTo>
                  <a:pt x="3207" y="108"/>
                </a:lnTo>
                <a:lnTo>
                  <a:pt x="3215" y="54"/>
                </a:lnTo>
                <a:lnTo>
                  <a:pt x="313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7" name="Google Shape;707;p17"/>
          <p:cNvSpPr/>
          <p:nvPr/>
        </p:nvSpPr>
        <p:spPr>
          <a:xfrm>
            <a:off x="4986201" y="5034520"/>
            <a:ext cx="126072" cy="84259"/>
          </a:xfrm>
          <a:custGeom>
            <a:avLst/>
            <a:gdLst/>
            <a:ahLst/>
            <a:cxnLst/>
            <a:rect l="l" t="t" r="r" b="b"/>
            <a:pathLst>
              <a:path w="3983" h="2662" extrusionOk="0">
                <a:moveTo>
                  <a:pt x="3599" y="0"/>
                </a:moveTo>
                <a:lnTo>
                  <a:pt x="3465" y="18"/>
                </a:lnTo>
                <a:lnTo>
                  <a:pt x="3152" y="90"/>
                </a:lnTo>
                <a:lnTo>
                  <a:pt x="2527" y="286"/>
                </a:lnTo>
                <a:lnTo>
                  <a:pt x="1947" y="536"/>
                </a:lnTo>
                <a:lnTo>
                  <a:pt x="1411" y="831"/>
                </a:lnTo>
                <a:lnTo>
                  <a:pt x="947" y="1152"/>
                </a:lnTo>
                <a:lnTo>
                  <a:pt x="554" y="1501"/>
                </a:lnTo>
                <a:lnTo>
                  <a:pt x="250" y="1858"/>
                </a:lnTo>
                <a:lnTo>
                  <a:pt x="54" y="2215"/>
                </a:lnTo>
                <a:lnTo>
                  <a:pt x="9" y="2385"/>
                </a:lnTo>
                <a:lnTo>
                  <a:pt x="0" y="2438"/>
                </a:lnTo>
                <a:lnTo>
                  <a:pt x="54" y="2537"/>
                </a:lnTo>
                <a:lnTo>
                  <a:pt x="232" y="2626"/>
                </a:lnTo>
                <a:lnTo>
                  <a:pt x="581" y="2662"/>
                </a:lnTo>
                <a:lnTo>
                  <a:pt x="938" y="2599"/>
                </a:lnTo>
                <a:lnTo>
                  <a:pt x="1063" y="2528"/>
                </a:lnTo>
                <a:lnTo>
                  <a:pt x="1429" y="2251"/>
                </a:lnTo>
                <a:lnTo>
                  <a:pt x="2063" y="1670"/>
                </a:lnTo>
                <a:lnTo>
                  <a:pt x="2420" y="1385"/>
                </a:lnTo>
                <a:lnTo>
                  <a:pt x="2795" y="1126"/>
                </a:lnTo>
                <a:lnTo>
                  <a:pt x="3599" y="599"/>
                </a:lnTo>
                <a:lnTo>
                  <a:pt x="3938" y="331"/>
                </a:lnTo>
                <a:lnTo>
                  <a:pt x="3983" y="268"/>
                </a:lnTo>
                <a:lnTo>
                  <a:pt x="3956" y="143"/>
                </a:lnTo>
                <a:lnTo>
                  <a:pt x="3822" y="45"/>
                </a:lnTo>
                <a:lnTo>
                  <a:pt x="3599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8" name="Google Shape;708;p17"/>
          <p:cNvSpPr/>
          <p:nvPr/>
        </p:nvSpPr>
        <p:spPr>
          <a:xfrm>
            <a:off x="4919453" y="4959764"/>
            <a:ext cx="107175" cy="60520"/>
          </a:xfrm>
          <a:custGeom>
            <a:avLst/>
            <a:gdLst/>
            <a:ahLst/>
            <a:cxnLst/>
            <a:rect l="l" t="t" r="r" b="b"/>
            <a:pathLst>
              <a:path w="3386" h="1912" extrusionOk="0">
                <a:moveTo>
                  <a:pt x="2930" y="0"/>
                </a:moveTo>
                <a:lnTo>
                  <a:pt x="2662" y="18"/>
                </a:lnTo>
                <a:lnTo>
                  <a:pt x="2162" y="134"/>
                </a:lnTo>
                <a:lnTo>
                  <a:pt x="1492" y="429"/>
                </a:lnTo>
                <a:lnTo>
                  <a:pt x="1144" y="634"/>
                </a:lnTo>
                <a:lnTo>
                  <a:pt x="769" y="849"/>
                </a:lnTo>
                <a:lnTo>
                  <a:pt x="278" y="1197"/>
                </a:lnTo>
                <a:lnTo>
                  <a:pt x="63" y="1456"/>
                </a:lnTo>
                <a:lnTo>
                  <a:pt x="10" y="1590"/>
                </a:lnTo>
                <a:lnTo>
                  <a:pt x="1" y="1652"/>
                </a:lnTo>
                <a:lnTo>
                  <a:pt x="81" y="1768"/>
                </a:lnTo>
                <a:lnTo>
                  <a:pt x="340" y="1876"/>
                </a:lnTo>
                <a:lnTo>
                  <a:pt x="813" y="1911"/>
                </a:lnTo>
                <a:lnTo>
                  <a:pt x="1126" y="1840"/>
                </a:lnTo>
                <a:lnTo>
                  <a:pt x="1260" y="1742"/>
                </a:lnTo>
                <a:lnTo>
                  <a:pt x="1287" y="1679"/>
                </a:lnTo>
                <a:lnTo>
                  <a:pt x="1331" y="1581"/>
                </a:lnTo>
                <a:lnTo>
                  <a:pt x="1555" y="1384"/>
                </a:lnTo>
                <a:lnTo>
                  <a:pt x="2046" y="1117"/>
                </a:lnTo>
                <a:lnTo>
                  <a:pt x="2340" y="965"/>
                </a:lnTo>
                <a:lnTo>
                  <a:pt x="2635" y="822"/>
                </a:lnTo>
                <a:lnTo>
                  <a:pt x="3091" y="572"/>
                </a:lnTo>
                <a:lnTo>
                  <a:pt x="3314" y="393"/>
                </a:lnTo>
                <a:lnTo>
                  <a:pt x="3367" y="295"/>
                </a:lnTo>
                <a:lnTo>
                  <a:pt x="3385" y="241"/>
                </a:lnTo>
                <a:lnTo>
                  <a:pt x="3341" y="134"/>
                </a:lnTo>
                <a:lnTo>
                  <a:pt x="3225" y="54"/>
                </a:lnTo>
                <a:lnTo>
                  <a:pt x="3037" y="9"/>
                </a:lnTo>
                <a:lnTo>
                  <a:pt x="293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9" name="Google Shape;709;p17"/>
          <p:cNvSpPr/>
          <p:nvPr/>
        </p:nvSpPr>
        <p:spPr>
          <a:xfrm>
            <a:off x="5180900" y="4900961"/>
            <a:ext cx="113348" cy="74383"/>
          </a:xfrm>
          <a:custGeom>
            <a:avLst/>
            <a:gdLst/>
            <a:ahLst/>
            <a:cxnLst/>
            <a:rect l="l" t="t" r="r" b="b"/>
            <a:pathLst>
              <a:path w="3581" h="2350" extrusionOk="0">
                <a:moveTo>
                  <a:pt x="2875" y="1"/>
                </a:moveTo>
                <a:lnTo>
                  <a:pt x="2545" y="28"/>
                </a:lnTo>
                <a:lnTo>
                  <a:pt x="2063" y="135"/>
                </a:lnTo>
                <a:lnTo>
                  <a:pt x="1482" y="367"/>
                </a:lnTo>
                <a:lnTo>
                  <a:pt x="991" y="644"/>
                </a:lnTo>
                <a:lnTo>
                  <a:pt x="804" y="769"/>
                </a:lnTo>
                <a:lnTo>
                  <a:pt x="598" y="921"/>
                </a:lnTo>
                <a:lnTo>
                  <a:pt x="286" y="1242"/>
                </a:lnTo>
                <a:lnTo>
                  <a:pt x="80" y="1581"/>
                </a:lnTo>
                <a:lnTo>
                  <a:pt x="0" y="1939"/>
                </a:lnTo>
                <a:lnTo>
                  <a:pt x="27" y="2117"/>
                </a:lnTo>
                <a:lnTo>
                  <a:pt x="45" y="2171"/>
                </a:lnTo>
                <a:lnTo>
                  <a:pt x="116" y="2242"/>
                </a:lnTo>
                <a:lnTo>
                  <a:pt x="286" y="2323"/>
                </a:lnTo>
                <a:lnTo>
                  <a:pt x="580" y="2349"/>
                </a:lnTo>
                <a:lnTo>
                  <a:pt x="839" y="2269"/>
                </a:lnTo>
                <a:lnTo>
                  <a:pt x="929" y="2180"/>
                </a:lnTo>
                <a:lnTo>
                  <a:pt x="1134" y="1912"/>
                </a:lnTo>
                <a:lnTo>
                  <a:pt x="1500" y="1528"/>
                </a:lnTo>
                <a:lnTo>
                  <a:pt x="1804" y="1287"/>
                </a:lnTo>
                <a:lnTo>
                  <a:pt x="1982" y="1171"/>
                </a:lnTo>
                <a:lnTo>
                  <a:pt x="2349" y="974"/>
                </a:lnTo>
                <a:lnTo>
                  <a:pt x="3001" y="715"/>
                </a:lnTo>
                <a:lnTo>
                  <a:pt x="3376" y="528"/>
                </a:lnTo>
                <a:lnTo>
                  <a:pt x="3510" y="421"/>
                </a:lnTo>
                <a:lnTo>
                  <a:pt x="3581" y="349"/>
                </a:lnTo>
                <a:lnTo>
                  <a:pt x="3572" y="206"/>
                </a:lnTo>
                <a:lnTo>
                  <a:pt x="3429" y="90"/>
                </a:lnTo>
                <a:lnTo>
                  <a:pt x="3188" y="19"/>
                </a:lnTo>
                <a:lnTo>
                  <a:pt x="30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0" name="Google Shape;710;p17"/>
          <p:cNvSpPr/>
          <p:nvPr/>
        </p:nvSpPr>
        <p:spPr>
          <a:xfrm>
            <a:off x="5463234" y="4843329"/>
            <a:ext cx="50612" cy="36210"/>
          </a:xfrm>
          <a:custGeom>
            <a:avLst/>
            <a:gdLst/>
            <a:ahLst/>
            <a:cxnLst/>
            <a:rect l="l" t="t" r="r" b="b"/>
            <a:pathLst>
              <a:path w="1599" h="1144" extrusionOk="0">
                <a:moveTo>
                  <a:pt x="1357" y="0"/>
                </a:moveTo>
                <a:lnTo>
                  <a:pt x="1286" y="27"/>
                </a:lnTo>
                <a:lnTo>
                  <a:pt x="1072" y="107"/>
                </a:lnTo>
                <a:lnTo>
                  <a:pt x="598" y="339"/>
                </a:lnTo>
                <a:lnTo>
                  <a:pt x="197" y="607"/>
                </a:lnTo>
                <a:lnTo>
                  <a:pt x="27" y="831"/>
                </a:lnTo>
                <a:lnTo>
                  <a:pt x="0" y="974"/>
                </a:lnTo>
                <a:lnTo>
                  <a:pt x="18" y="1045"/>
                </a:lnTo>
                <a:lnTo>
                  <a:pt x="45" y="1081"/>
                </a:lnTo>
                <a:lnTo>
                  <a:pt x="134" y="1125"/>
                </a:lnTo>
                <a:lnTo>
                  <a:pt x="322" y="1143"/>
                </a:lnTo>
                <a:lnTo>
                  <a:pt x="420" y="1099"/>
                </a:lnTo>
                <a:lnTo>
                  <a:pt x="581" y="1000"/>
                </a:lnTo>
                <a:lnTo>
                  <a:pt x="768" y="759"/>
                </a:lnTo>
                <a:lnTo>
                  <a:pt x="875" y="643"/>
                </a:lnTo>
                <a:lnTo>
                  <a:pt x="1009" y="518"/>
                </a:lnTo>
                <a:lnTo>
                  <a:pt x="1349" y="295"/>
                </a:lnTo>
                <a:lnTo>
                  <a:pt x="1545" y="197"/>
                </a:lnTo>
                <a:lnTo>
                  <a:pt x="1599" y="161"/>
                </a:lnTo>
                <a:lnTo>
                  <a:pt x="1599" y="89"/>
                </a:lnTo>
                <a:lnTo>
                  <a:pt x="1500" y="18"/>
                </a:lnTo>
                <a:lnTo>
                  <a:pt x="135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1" name="Google Shape;711;p17"/>
          <p:cNvSpPr/>
          <p:nvPr/>
        </p:nvSpPr>
        <p:spPr>
          <a:xfrm>
            <a:off x="5720442" y="5165905"/>
            <a:ext cx="74383" cy="50929"/>
          </a:xfrm>
          <a:custGeom>
            <a:avLst/>
            <a:gdLst/>
            <a:ahLst/>
            <a:cxnLst/>
            <a:rect l="l" t="t" r="r" b="b"/>
            <a:pathLst>
              <a:path w="2350" h="1609" extrusionOk="0">
                <a:moveTo>
                  <a:pt x="1832" y="1"/>
                </a:moveTo>
                <a:lnTo>
                  <a:pt x="1492" y="63"/>
                </a:lnTo>
                <a:lnTo>
                  <a:pt x="1073" y="224"/>
                </a:lnTo>
                <a:lnTo>
                  <a:pt x="724" y="421"/>
                </a:lnTo>
                <a:lnTo>
                  <a:pt x="608" y="501"/>
                </a:lnTo>
                <a:lnTo>
                  <a:pt x="465" y="608"/>
                </a:lnTo>
                <a:lnTo>
                  <a:pt x="206" y="849"/>
                </a:lnTo>
                <a:lnTo>
                  <a:pt x="117" y="974"/>
                </a:lnTo>
                <a:lnTo>
                  <a:pt x="46" y="1090"/>
                </a:lnTo>
                <a:lnTo>
                  <a:pt x="10" y="1198"/>
                </a:lnTo>
                <a:lnTo>
                  <a:pt x="1" y="1278"/>
                </a:lnTo>
                <a:lnTo>
                  <a:pt x="72" y="1403"/>
                </a:lnTo>
                <a:lnTo>
                  <a:pt x="126" y="1474"/>
                </a:lnTo>
                <a:lnTo>
                  <a:pt x="153" y="1519"/>
                </a:lnTo>
                <a:lnTo>
                  <a:pt x="296" y="1582"/>
                </a:lnTo>
                <a:lnTo>
                  <a:pt x="474" y="1608"/>
                </a:lnTo>
                <a:lnTo>
                  <a:pt x="653" y="1591"/>
                </a:lnTo>
                <a:lnTo>
                  <a:pt x="715" y="1555"/>
                </a:lnTo>
                <a:lnTo>
                  <a:pt x="903" y="1457"/>
                </a:lnTo>
                <a:lnTo>
                  <a:pt x="1064" y="1349"/>
                </a:lnTo>
                <a:lnTo>
                  <a:pt x="1153" y="1242"/>
                </a:lnTo>
                <a:lnTo>
                  <a:pt x="1242" y="1135"/>
                </a:lnTo>
                <a:lnTo>
                  <a:pt x="1367" y="1010"/>
                </a:lnTo>
                <a:lnTo>
                  <a:pt x="1644" y="778"/>
                </a:lnTo>
                <a:lnTo>
                  <a:pt x="1814" y="671"/>
                </a:lnTo>
                <a:lnTo>
                  <a:pt x="2019" y="546"/>
                </a:lnTo>
                <a:lnTo>
                  <a:pt x="2296" y="314"/>
                </a:lnTo>
                <a:lnTo>
                  <a:pt x="2350" y="224"/>
                </a:lnTo>
                <a:lnTo>
                  <a:pt x="2341" y="135"/>
                </a:lnTo>
                <a:lnTo>
                  <a:pt x="2251" y="63"/>
                </a:lnTo>
                <a:lnTo>
                  <a:pt x="2162" y="37"/>
                </a:lnTo>
                <a:lnTo>
                  <a:pt x="2055" y="10"/>
                </a:lnTo>
                <a:lnTo>
                  <a:pt x="1832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2" name="Google Shape;712;p17"/>
          <p:cNvSpPr/>
          <p:nvPr/>
        </p:nvSpPr>
        <p:spPr>
          <a:xfrm>
            <a:off x="5951851" y="5058380"/>
            <a:ext cx="104358" cy="31684"/>
          </a:xfrm>
          <a:custGeom>
            <a:avLst/>
            <a:gdLst/>
            <a:ahLst/>
            <a:cxnLst/>
            <a:rect l="l" t="t" r="r" b="b"/>
            <a:pathLst>
              <a:path w="3297" h="1001" extrusionOk="0">
                <a:moveTo>
                  <a:pt x="1975" y="1"/>
                </a:moveTo>
                <a:lnTo>
                  <a:pt x="1528" y="45"/>
                </a:lnTo>
                <a:lnTo>
                  <a:pt x="1099" y="135"/>
                </a:lnTo>
                <a:lnTo>
                  <a:pt x="715" y="260"/>
                </a:lnTo>
                <a:lnTo>
                  <a:pt x="385" y="429"/>
                </a:lnTo>
                <a:lnTo>
                  <a:pt x="117" y="635"/>
                </a:lnTo>
                <a:lnTo>
                  <a:pt x="19" y="742"/>
                </a:lnTo>
                <a:lnTo>
                  <a:pt x="1" y="778"/>
                </a:lnTo>
                <a:lnTo>
                  <a:pt x="1" y="849"/>
                </a:lnTo>
                <a:lnTo>
                  <a:pt x="99" y="938"/>
                </a:lnTo>
                <a:lnTo>
                  <a:pt x="331" y="1001"/>
                </a:lnTo>
                <a:lnTo>
                  <a:pt x="599" y="992"/>
                </a:lnTo>
                <a:lnTo>
                  <a:pt x="706" y="947"/>
                </a:lnTo>
                <a:lnTo>
                  <a:pt x="930" y="831"/>
                </a:lnTo>
                <a:lnTo>
                  <a:pt x="1448" y="644"/>
                </a:lnTo>
                <a:lnTo>
                  <a:pt x="2010" y="519"/>
                </a:lnTo>
                <a:lnTo>
                  <a:pt x="2626" y="447"/>
                </a:lnTo>
                <a:lnTo>
                  <a:pt x="2948" y="438"/>
                </a:lnTo>
                <a:lnTo>
                  <a:pt x="3064" y="429"/>
                </a:lnTo>
                <a:lnTo>
                  <a:pt x="3234" y="358"/>
                </a:lnTo>
                <a:lnTo>
                  <a:pt x="3296" y="260"/>
                </a:lnTo>
                <a:lnTo>
                  <a:pt x="3225" y="153"/>
                </a:lnTo>
                <a:lnTo>
                  <a:pt x="3118" y="117"/>
                </a:lnTo>
                <a:lnTo>
                  <a:pt x="2894" y="63"/>
                </a:lnTo>
                <a:lnTo>
                  <a:pt x="243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3" name="Google Shape;713;p17"/>
          <p:cNvSpPr/>
          <p:nvPr/>
        </p:nvSpPr>
        <p:spPr>
          <a:xfrm>
            <a:off x="5512099" y="5086358"/>
            <a:ext cx="81727" cy="46687"/>
          </a:xfrm>
          <a:custGeom>
            <a:avLst/>
            <a:gdLst/>
            <a:ahLst/>
            <a:cxnLst/>
            <a:rect l="l" t="t" r="r" b="b"/>
            <a:pathLst>
              <a:path w="2582" h="1475" extrusionOk="0">
                <a:moveTo>
                  <a:pt x="2376" y="1"/>
                </a:moveTo>
                <a:lnTo>
                  <a:pt x="2144" y="19"/>
                </a:lnTo>
                <a:lnTo>
                  <a:pt x="1716" y="99"/>
                </a:lnTo>
                <a:lnTo>
                  <a:pt x="1135" y="313"/>
                </a:lnTo>
                <a:lnTo>
                  <a:pt x="823" y="483"/>
                </a:lnTo>
                <a:lnTo>
                  <a:pt x="662" y="572"/>
                </a:lnTo>
                <a:lnTo>
                  <a:pt x="403" y="778"/>
                </a:lnTo>
                <a:lnTo>
                  <a:pt x="206" y="1001"/>
                </a:lnTo>
                <a:lnTo>
                  <a:pt x="63" y="1233"/>
                </a:lnTo>
                <a:lnTo>
                  <a:pt x="10" y="1358"/>
                </a:lnTo>
                <a:lnTo>
                  <a:pt x="1" y="1394"/>
                </a:lnTo>
                <a:lnTo>
                  <a:pt x="72" y="1456"/>
                </a:lnTo>
                <a:lnTo>
                  <a:pt x="206" y="1474"/>
                </a:lnTo>
                <a:lnTo>
                  <a:pt x="322" y="1439"/>
                </a:lnTo>
                <a:lnTo>
                  <a:pt x="367" y="1403"/>
                </a:lnTo>
                <a:lnTo>
                  <a:pt x="528" y="1197"/>
                </a:lnTo>
                <a:lnTo>
                  <a:pt x="1010" y="831"/>
                </a:lnTo>
                <a:lnTo>
                  <a:pt x="1296" y="662"/>
                </a:lnTo>
                <a:lnTo>
                  <a:pt x="1591" y="528"/>
                </a:lnTo>
                <a:lnTo>
                  <a:pt x="2225" y="305"/>
                </a:lnTo>
                <a:lnTo>
                  <a:pt x="2519" y="179"/>
                </a:lnTo>
                <a:lnTo>
                  <a:pt x="2564" y="162"/>
                </a:lnTo>
                <a:lnTo>
                  <a:pt x="2582" y="99"/>
                </a:lnTo>
                <a:lnTo>
                  <a:pt x="2537" y="37"/>
                </a:lnTo>
                <a:lnTo>
                  <a:pt x="243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4" name="Google Shape;714;p17"/>
          <p:cNvSpPr/>
          <p:nvPr/>
        </p:nvSpPr>
        <p:spPr>
          <a:xfrm>
            <a:off x="2539820" y="4831138"/>
            <a:ext cx="133732" cy="42446"/>
          </a:xfrm>
          <a:custGeom>
            <a:avLst/>
            <a:gdLst/>
            <a:ahLst/>
            <a:cxnLst/>
            <a:rect l="l" t="t" r="r" b="b"/>
            <a:pathLst>
              <a:path w="4225" h="1341" extrusionOk="0">
                <a:moveTo>
                  <a:pt x="411" y="1"/>
                </a:moveTo>
                <a:lnTo>
                  <a:pt x="170" y="36"/>
                </a:lnTo>
                <a:lnTo>
                  <a:pt x="9" y="144"/>
                </a:lnTo>
                <a:lnTo>
                  <a:pt x="1" y="233"/>
                </a:lnTo>
                <a:lnTo>
                  <a:pt x="54" y="295"/>
                </a:lnTo>
                <a:lnTo>
                  <a:pt x="99" y="322"/>
                </a:lnTo>
                <a:lnTo>
                  <a:pt x="554" y="519"/>
                </a:lnTo>
                <a:lnTo>
                  <a:pt x="1510" y="876"/>
                </a:lnTo>
                <a:lnTo>
                  <a:pt x="2010" y="1028"/>
                </a:lnTo>
                <a:lnTo>
                  <a:pt x="2465" y="1162"/>
                </a:lnTo>
                <a:lnTo>
                  <a:pt x="3224" y="1313"/>
                </a:lnTo>
                <a:lnTo>
                  <a:pt x="3742" y="1340"/>
                </a:lnTo>
                <a:lnTo>
                  <a:pt x="4001" y="1313"/>
                </a:lnTo>
                <a:lnTo>
                  <a:pt x="4090" y="1296"/>
                </a:lnTo>
                <a:lnTo>
                  <a:pt x="4198" y="1242"/>
                </a:lnTo>
                <a:lnTo>
                  <a:pt x="4224" y="1162"/>
                </a:lnTo>
                <a:lnTo>
                  <a:pt x="4189" y="1081"/>
                </a:lnTo>
                <a:lnTo>
                  <a:pt x="4135" y="1045"/>
                </a:lnTo>
                <a:lnTo>
                  <a:pt x="3974" y="965"/>
                </a:lnTo>
                <a:lnTo>
                  <a:pt x="3555" y="831"/>
                </a:lnTo>
                <a:lnTo>
                  <a:pt x="2840" y="679"/>
                </a:lnTo>
                <a:lnTo>
                  <a:pt x="2385" y="590"/>
                </a:lnTo>
                <a:lnTo>
                  <a:pt x="1894" y="474"/>
                </a:lnTo>
                <a:lnTo>
                  <a:pt x="974" y="197"/>
                </a:lnTo>
                <a:lnTo>
                  <a:pt x="536" y="36"/>
                </a:lnTo>
                <a:lnTo>
                  <a:pt x="41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5" name="Google Shape;715;p17"/>
          <p:cNvSpPr/>
          <p:nvPr/>
        </p:nvSpPr>
        <p:spPr>
          <a:xfrm>
            <a:off x="2959793" y="4953523"/>
            <a:ext cx="184597" cy="39597"/>
          </a:xfrm>
          <a:custGeom>
            <a:avLst/>
            <a:gdLst/>
            <a:ahLst/>
            <a:cxnLst/>
            <a:rect l="l" t="t" r="r" b="b"/>
            <a:pathLst>
              <a:path w="5832" h="1251" extrusionOk="0">
                <a:moveTo>
                  <a:pt x="375" y="0"/>
                </a:moveTo>
                <a:lnTo>
                  <a:pt x="117" y="72"/>
                </a:lnTo>
                <a:lnTo>
                  <a:pt x="18" y="179"/>
                </a:lnTo>
                <a:lnTo>
                  <a:pt x="0" y="250"/>
                </a:lnTo>
                <a:lnTo>
                  <a:pt x="36" y="313"/>
                </a:lnTo>
                <a:lnTo>
                  <a:pt x="134" y="375"/>
                </a:lnTo>
                <a:lnTo>
                  <a:pt x="215" y="393"/>
                </a:lnTo>
                <a:lnTo>
                  <a:pt x="1519" y="661"/>
                </a:lnTo>
                <a:lnTo>
                  <a:pt x="2840" y="902"/>
                </a:lnTo>
                <a:lnTo>
                  <a:pt x="3483" y="1027"/>
                </a:lnTo>
                <a:lnTo>
                  <a:pt x="4492" y="1197"/>
                </a:lnTo>
                <a:lnTo>
                  <a:pt x="5180" y="1251"/>
                </a:lnTo>
                <a:lnTo>
                  <a:pt x="5528" y="1242"/>
                </a:lnTo>
                <a:lnTo>
                  <a:pt x="5617" y="1233"/>
                </a:lnTo>
                <a:lnTo>
                  <a:pt x="5760" y="1179"/>
                </a:lnTo>
                <a:lnTo>
                  <a:pt x="5832" y="1099"/>
                </a:lnTo>
                <a:lnTo>
                  <a:pt x="5805" y="1018"/>
                </a:lnTo>
                <a:lnTo>
                  <a:pt x="5742" y="974"/>
                </a:lnTo>
                <a:lnTo>
                  <a:pt x="5501" y="875"/>
                </a:lnTo>
                <a:lnTo>
                  <a:pt x="4965" y="715"/>
                </a:lnTo>
                <a:lnTo>
                  <a:pt x="4081" y="545"/>
                </a:lnTo>
                <a:lnTo>
                  <a:pt x="3483" y="447"/>
                </a:lnTo>
                <a:lnTo>
                  <a:pt x="2019" y="206"/>
                </a:lnTo>
                <a:lnTo>
                  <a:pt x="536" y="9"/>
                </a:lnTo>
                <a:lnTo>
                  <a:pt x="375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6" name="Google Shape;716;p17"/>
          <p:cNvSpPr/>
          <p:nvPr/>
        </p:nvSpPr>
        <p:spPr>
          <a:xfrm>
            <a:off x="2951881" y="5035492"/>
            <a:ext cx="133732" cy="65299"/>
          </a:xfrm>
          <a:custGeom>
            <a:avLst/>
            <a:gdLst/>
            <a:ahLst/>
            <a:cxnLst/>
            <a:rect l="l" t="t" r="r" b="b"/>
            <a:pathLst>
              <a:path w="4225" h="2063" extrusionOk="0">
                <a:moveTo>
                  <a:pt x="197" y="0"/>
                </a:moveTo>
                <a:lnTo>
                  <a:pt x="36" y="63"/>
                </a:lnTo>
                <a:lnTo>
                  <a:pt x="0" y="170"/>
                </a:lnTo>
                <a:lnTo>
                  <a:pt x="72" y="277"/>
                </a:lnTo>
                <a:lnTo>
                  <a:pt x="152" y="313"/>
                </a:lnTo>
                <a:lnTo>
                  <a:pt x="697" y="509"/>
                </a:lnTo>
                <a:lnTo>
                  <a:pt x="1777" y="857"/>
                </a:lnTo>
                <a:lnTo>
                  <a:pt x="2278" y="1081"/>
                </a:lnTo>
                <a:lnTo>
                  <a:pt x="2706" y="1313"/>
                </a:lnTo>
                <a:lnTo>
                  <a:pt x="3492" y="1795"/>
                </a:lnTo>
                <a:lnTo>
                  <a:pt x="3894" y="2027"/>
                </a:lnTo>
                <a:lnTo>
                  <a:pt x="3992" y="2063"/>
                </a:lnTo>
                <a:lnTo>
                  <a:pt x="4153" y="2036"/>
                </a:lnTo>
                <a:lnTo>
                  <a:pt x="4224" y="1991"/>
                </a:lnTo>
                <a:lnTo>
                  <a:pt x="4224" y="1965"/>
                </a:lnTo>
                <a:lnTo>
                  <a:pt x="4180" y="1795"/>
                </a:lnTo>
                <a:lnTo>
                  <a:pt x="3956" y="1456"/>
                </a:lnTo>
                <a:lnTo>
                  <a:pt x="3608" y="1125"/>
                </a:lnTo>
                <a:lnTo>
                  <a:pt x="3153" y="822"/>
                </a:lnTo>
                <a:lnTo>
                  <a:pt x="2608" y="545"/>
                </a:lnTo>
                <a:lnTo>
                  <a:pt x="2001" y="313"/>
                </a:lnTo>
                <a:lnTo>
                  <a:pt x="1349" y="134"/>
                </a:lnTo>
                <a:lnTo>
                  <a:pt x="661" y="27"/>
                </a:lnTo>
                <a:lnTo>
                  <a:pt x="32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7" name="Google Shape;717;p17"/>
          <p:cNvSpPr/>
          <p:nvPr/>
        </p:nvSpPr>
        <p:spPr>
          <a:xfrm>
            <a:off x="2811995" y="5092839"/>
            <a:ext cx="89038" cy="78910"/>
          </a:xfrm>
          <a:custGeom>
            <a:avLst/>
            <a:gdLst/>
            <a:ahLst/>
            <a:cxnLst/>
            <a:rect l="l" t="t" r="r" b="b"/>
            <a:pathLst>
              <a:path w="2813" h="2493" extrusionOk="0">
                <a:moveTo>
                  <a:pt x="330" y="1"/>
                </a:moveTo>
                <a:lnTo>
                  <a:pt x="98" y="45"/>
                </a:lnTo>
                <a:lnTo>
                  <a:pt x="0" y="126"/>
                </a:lnTo>
                <a:lnTo>
                  <a:pt x="0" y="188"/>
                </a:lnTo>
                <a:lnTo>
                  <a:pt x="18" y="224"/>
                </a:lnTo>
                <a:lnTo>
                  <a:pt x="563" y="849"/>
                </a:lnTo>
                <a:lnTo>
                  <a:pt x="1152" y="1456"/>
                </a:lnTo>
                <a:lnTo>
                  <a:pt x="1402" y="1733"/>
                </a:lnTo>
                <a:lnTo>
                  <a:pt x="1822" y="2153"/>
                </a:lnTo>
                <a:lnTo>
                  <a:pt x="2206" y="2385"/>
                </a:lnTo>
                <a:lnTo>
                  <a:pt x="2447" y="2465"/>
                </a:lnTo>
                <a:lnTo>
                  <a:pt x="2572" y="2492"/>
                </a:lnTo>
                <a:lnTo>
                  <a:pt x="2733" y="2448"/>
                </a:lnTo>
                <a:lnTo>
                  <a:pt x="2795" y="2394"/>
                </a:lnTo>
                <a:lnTo>
                  <a:pt x="2813" y="2358"/>
                </a:lnTo>
                <a:lnTo>
                  <a:pt x="2813" y="2296"/>
                </a:lnTo>
                <a:lnTo>
                  <a:pt x="2786" y="2153"/>
                </a:lnTo>
                <a:lnTo>
                  <a:pt x="2679" y="1948"/>
                </a:lnTo>
                <a:lnTo>
                  <a:pt x="2277" y="1546"/>
                </a:lnTo>
                <a:lnTo>
                  <a:pt x="2000" y="1305"/>
                </a:lnTo>
                <a:lnTo>
                  <a:pt x="1366" y="688"/>
                </a:lnTo>
                <a:lnTo>
                  <a:pt x="670" y="90"/>
                </a:lnTo>
                <a:lnTo>
                  <a:pt x="581" y="37"/>
                </a:lnTo>
                <a:lnTo>
                  <a:pt x="33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8" name="Google Shape;718;p17"/>
          <p:cNvSpPr/>
          <p:nvPr/>
        </p:nvSpPr>
        <p:spPr>
          <a:xfrm>
            <a:off x="3500440" y="5246910"/>
            <a:ext cx="132307" cy="48650"/>
          </a:xfrm>
          <a:custGeom>
            <a:avLst/>
            <a:gdLst/>
            <a:ahLst/>
            <a:cxnLst/>
            <a:rect l="l" t="t" r="r" b="b"/>
            <a:pathLst>
              <a:path w="4180" h="1537" extrusionOk="0">
                <a:moveTo>
                  <a:pt x="358" y="0"/>
                </a:moveTo>
                <a:lnTo>
                  <a:pt x="125" y="36"/>
                </a:lnTo>
                <a:lnTo>
                  <a:pt x="0" y="152"/>
                </a:lnTo>
                <a:lnTo>
                  <a:pt x="18" y="250"/>
                </a:lnTo>
                <a:lnTo>
                  <a:pt x="90" y="313"/>
                </a:lnTo>
                <a:lnTo>
                  <a:pt x="152" y="339"/>
                </a:lnTo>
                <a:lnTo>
                  <a:pt x="1054" y="661"/>
                </a:lnTo>
                <a:lnTo>
                  <a:pt x="2447" y="1143"/>
                </a:lnTo>
                <a:lnTo>
                  <a:pt x="3430" y="1420"/>
                </a:lnTo>
                <a:lnTo>
                  <a:pt x="3939" y="1527"/>
                </a:lnTo>
                <a:lnTo>
                  <a:pt x="4010" y="1536"/>
                </a:lnTo>
                <a:lnTo>
                  <a:pt x="4117" y="1509"/>
                </a:lnTo>
                <a:lnTo>
                  <a:pt x="4180" y="1456"/>
                </a:lnTo>
                <a:lnTo>
                  <a:pt x="4171" y="1384"/>
                </a:lnTo>
                <a:lnTo>
                  <a:pt x="4135" y="1357"/>
                </a:lnTo>
                <a:lnTo>
                  <a:pt x="3742" y="1161"/>
                </a:lnTo>
                <a:lnTo>
                  <a:pt x="2867" y="804"/>
                </a:lnTo>
                <a:lnTo>
                  <a:pt x="1447" y="330"/>
                </a:lnTo>
                <a:lnTo>
                  <a:pt x="501" y="36"/>
                </a:lnTo>
                <a:lnTo>
                  <a:pt x="35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9" name="Google Shape;719;p17"/>
          <p:cNvSpPr/>
          <p:nvPr/>
        </p:nvSpPr>
        <p:spPr>
          <a:xfrm>
            <a:off x="3397298" y="5291282"/>
            <a:ext cx="123825" cy="73782"/>
          </a:xfrm>
          <a:custGeom>
            <a:avLst/>
            <a:gdLst/>
            <a:ahLst/>
            <a:cxnLst/>
            <a:rect l="l" t="t" r="r" b="b"/>
            <a:pathLst>
              <a:path w="3912" h="2331" extrusionOk="0">
                <a:moveTo>
                  <a:pt x="438" y="0"/>
                </a:moveTo>
                <a:lnTo>
                  <a:pt x="188" y="36"/>
                </a:lnTo>
                <a:lnTo>
                  <a:pt x="18" y="143"/>
                </a:lnTo>
                <a:lnTo>
                  <a:pt x="0" y="250"/>
                </a:lnTo>
                <a:lnTo>
                  <a:pt x="54" y="313"/>
                </a:lnTo>
                <a:lnTo>
                  <a:pt x="107" y="339"/>
                </a:lnTo>
                <a:lnTo>
                  <a:pt x="589" y="581"/>
                </a:lnTo>
                <a:lnTo>
                  <a:pt x="1509" y="1090"/>
                </a:lnTo>
                <a:lnTo>
                  <a:pt x="1947" y="1357"/>
                </a:lnTo>
                <a:lnTo>
                  <a:pt x="2313" y="1607"/>
                </a:lnTo>
                <a:lnTo>
                  <a:pt x="2875" y="1991"/>
                </a:lnTo>
                <a:lnTo>
                  <a:pt x="3295" y="2224"/>
                </a:lnTo>
                <a:lnTo>
                  <a:pt x="3545" y="2313"/>
                </a:lnTo>
                <a:lnTo>
                  <a:pt x="3661" y="2331"/>
                </a:lnTo>
                <a:lnTo>
                  <a:pt x="3840" y="2295"/>
                </a:lnTo>
                <a:lnTo>
                  <a:pt x="3902" y="2242"/>
                </a:lnTo>
                <a:lnTo>
                  <a:pt x="3911" y="2206"/>
                </a:lnTo>
                <a:lnTo>
                  <a:pt x="3893" y="2125"/>
                </a:lnTo>
                <a:lnTo>
                  <a:pt x="3822" y="1965"/>
                </a:lnTo>
                <a:lnTo>
                  <a:pt x="3652" y="1741"/>
                </a:lnTo>
                <a:lnTo>
                  <a:pt x="3117" y="1313"/>
                </a:lnTo>
                <a:lnTo>
                  <a:pt x="2715" y="1063"/>
                </a:lnTo>
                <a:lnTo>
                  <a:pt x="2233" y="777"/>
                </a:lnTo>
                <a:lnTo>
                  <a:pt x="1161" y="268"/>
                </a:lnTo>
                <a:lnTo>
                  <a:pt x="572" y="36"/>
                </a:ln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0" name="Google Shape;720;p17"/>
          <p:cNvSpPr/>
          <p:nvPr/>
        </p:nvSpPr>
        <p:spPr>
          <a:xfrm>
            <a:off x="3834203" y="4978833"/>
            <a:ext cx="152945" cy="29722"/>
          </a:xfrm>
          <a:custGeom>
            <a:avLst/>
            <a:gdLst/>
            <a:ahLst/>
            <a:cxnLst/>
            <a:rect l="l" t="t" r="r" b="b"/>
            <a:pathLst>
              <a:path w="4832" h="939" extrusionOk="0">
                <a:moveTo>
                  <a:pt x="1617" y="1"/>
                </a:moveTo>
                <a:lnTo>
                  <a:pt x="1224" y="37"/>
                </a:lnTo>
                <a:lnTo>
                  <a:pt x="947" y="90"/>
                </a:lnTo>
                <a:lnTo>
                  <a:pt x="465" y="242"/>
                </a:lnTo>
                <a:lnTo>
                  <a:pt x="188" y="394"/>
                </a:lnTo>
                <a:lnTo>
                  <a:pt x="63" y="519"/>
                </a:lnTo>
                <a:lnTo>
                  <a:pt x="1" y="653"/>
                </a:lnTo>
                <a:lnTo>
                  <a:pt x="1" y="796"/>
                </a:lnTo>
                <a:lnTo>
                  <a:pt x="36" y="876"/>
                </a:lnTo>
                <a:lnTo>
                  <a:pt x="63" y="912"/>
                </a:lnTo>
                <a:lnTo>
                  <a:pt x="188" y="939"/>
                </a:lnTo>
                <a:lnTo>
                  <a:pt x="331" y="930"/>
                </a:lnTo>
                <a:lnTo>
                  <a:pt x="420" y="885"/>
                </a:lnTo>
                <a:lnTo>
                  <a:pt x="420" y="849"/>
                </a:lnTo>
                <a:lnTo>
                  <a:pt x="412" y="787"/>
                </a:lnTo>
                <a:lnTo>
                  <a:pt x="447" y="689"/>
                </a:lnTo>
                <a:lnTo>
                  <a:pt x="590" y="581"/>
                </a:lnTo>
                <a:lnTo>
                  <a:pt x="921" y="519"/>
                </a:lnTo>
                <a:lnTo>
                  <a:pt x="1367" y="510"/>
                </a:lnTo>
                <a:lnTo>
                  <a:pt x="2653" y="653"/>
                </a:lnTo>
                <a:lnTo>
                  <a:pt x="3269" y="742"/>
                </a:lnTo>
                <a:lnTo>
                  <a:pt x="3519" y="769"/>
                </a:lnTo>
                <a:lnTo>
                  <a:pt x="4028" y="760"/>
                </a:lnTo>
                <a:lnTo>
                  <a:pt x="4475" y="680"/>
                </a:lnTo>
                <a:lnTo>
                  <a:pt x="4716" y="555"/>
                </a:lnTo>
                <a:lnTo>
                  <a:pt x="4814" y="439"/>
                </a:lnTo>
                <a:lnTo>
                  <a:pt x="4832" y="367"/>
                </a:lnTo>
                <a:lnTo>
                  <a:pt x="4832" y="331"/>
                </a:lnTo>
                <a:lnTo>
                  <a:pt x="4751" y="287"/>
                </a:lnTo>
                <a:lnTo>
                  <a:pt x="4689" y="269"/>
                </a:lnTo>
                <a:lnTo>
                  <a:pt x="4234" y="197"/>
                </a:lnTo>
                <a:lnTo>
                  <a:pt x="3242" y="144"/>
                </a:lnTo>
                <a:lnTo>
                  <a:pt x="2769" y="90"/>
                </a:lnTo>
                <a:lnTo>
                  <a:pt x="2376" y="37"/>
                </a:lnTo>
                <a:lnTo>
                  <a:pt x="1617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1" name="Google Shape;721;p17"/>
          <p:cNvSpPr/>
          <p:nvPr/>
        </p:nvSpPr>
        <p:spPr>
          <a:xfrm>
            <a:off x="3939338" y="5264412"/>
            <a:ext cx="124394" cy="30576"/>
          </a:xfrm>
          <a:custGeom>
            <a:avLst/>
            <a:gdLst/>
            <a:ahLst/>
            <a:cxnLst/>
            <a:rect l="l" t="t" r="r" b="b"/>
            <a:pathLst>
              <a:path w="3930" h="966" extrusionOk="0">
                <a:moveTo>
                  <a:pt x="304" y="1"/>
                </a:moveTo>
                <a:lnTo>
                  <a:pt x="126" y="28"/>
                </a:lnTo>
                <a:lnTo>
                  <a:pt x="1" y="108"/>
                </a:lnTo>
                <a:lnTo>
                  <a:pt x="1" y="197"/>
                </a:lnTo>
                <a:lnTo>
                  <a:pt x="72" y="242"/>
                </a:lnTo>
                <a:lnTo>
                  <a:pt x="456" y="394"/>
                </a:lnTo>
                <a:lnTo>
                  <a:pt x="1313" y="706"/>
                </a:lnTo>
                <a:lnTo>
                  <a:pt x="2019" y="876"/>
                </a:lnTo>
                <a:lnTo>
                  <a:pt x="2510" y="947"/>
                </a:lnTo>
                <a:lnTo>
                  <a:pt x="3001" y="965"/>
                </a:lnTo>
                <a:lnTo>
                  <a:pt x="3492" y="921"/>
                </a:lnTo>
                <a:lnTo>
                  <a:pt x="3742" y="867"/>
                </a:lnTo>
                <a:lnTo>
                  <a:pt x="3832" y="840"/>
                </a:lnTo>
                <a:lnTo>
                  <a:pt x="3930" y="742"/>
                </a:lnTo>
                <a:lnTo>
                  <a:pt x="3930" y="635"/>
                </a:lnTo>
                <a:lnTo>
                  <a:pt x="3832" y="537"/>
                </a:lnTo>
                <a:lnTo>
                  <a:pt x="3742" y="510"/>
                </a:lnTo>
                <a:lnTo>
                  <a:pt x="3367" y="429"/>
                </a:lnTo>
                <a:lnTo>
                  <a:pt x="2635" y="367"/>
                </a:lnTo>
                <a:lnTo>
                  <a:pt x="2233" y="340"/>
                </a:lnTo>
                <a:lnTo>
                  <a:pt x="1751" y="304"/>
                </a:lnTo>
                <a:lnTo>
                  <a:pt x="822" y="153"/>
                </a:lnTo>
                <a:lnTo>
                  <a:pt x="403" y="28"/>
                </a:lnTo>
                <a:lnTo>
                  <a:pt x="304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2" name="Google Shape;722;p17"/>
          <p:cNvSpPr/>
          <p:nvPr/>
        </p:nvSpPr>
        <p:spPr>
          <a:xfrm>
            <a:off x="3360840" y="5112942"/>
            <a:ext cx="150381" cy="28582"/>
          </a:xfrm>
          <a:custGeom>
            <a:avLst/>
            <a:gdLst/>
            <a:ahLst/>
            <a:cxnLst/>
            <a:rect l="l" t="t" r="r" b="b"/>
            <a:pathLst>
              <a:path w="4751" h="903" extrusionOk="0">
                <a:moveTo>
                  <a:pt x="420" y="0"/>
                </a:moveTo>
                <a:lnTo>
                  <a:pt x="241" y="9"/>
                </a:lnTo>
                <a:lnTo>
                  <a:pt x="71" y="72"/>
                </a:lnTo>
                <a:lnTo>
                  <a:pt x="9" y="143"/>
                </a:lnTo>
                <a:lnTo>
                  <a:pt x="0" y="224"/>
                </a:lnTo>
                <a:lnTo>
                  <a:pt x="27" y="304"/>
                </a:lnTo>
                <a:lnTo>
                  <a:pt x="152" y="402"/>
                </a:lnTo>
                <a:lnTo>
                  <a:pt x="304" y="447"/>
                </a:lnTo>
                <a:lnTo>
                  <a:pt x="1268" y="625"/>
                </a:lnTo>
                <a:lnTo>
                  <a:pt x="2858" y="840"/>
                </a:lnTo>
                <a:lnTo>
                  <a:pt x="3920" y="902"/>
                </a:lnTo>
                <a:lnTo>
                  <a:pt x="4429" y="884"/>
                </a:lnTo>
                <a:lnTo>
                  <a:pt x="4536" y="875"/>
                </a:lnTo>
                <a:lnTo>
                  <a:pt x="4697" y="813"/>
                </a:lnTo>
                <a:lnTo>
                  <a:pt x="4751" y="715"/>
                </a:lnTo>
                <a:lnTo>
                  <a:pt x="4679" y="625"/>
                </a:lnTo>
                <a:lnTo>
                  <a:pt x="4590" y="590"/>
                </a:lnTo>
                <a:lnTo>
                  <a:pt x="4144" y="456"/>
                </a:lnTo>
                <a:lnTo>
                  <a:pt x="3126" y="250"/>
                </a:lnTo>
                <a:lnTo>
                  <a:pt x="1474" y="72"/>
                </a:lnTo>
                <a:lnTo>
                  <a:pt x="42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3" name="Google Shape;723;p17"/>
          <p:cNvSpPr/>
          <p:nvPr/>
        </p:nvSpPr>
        <p:spPr>
          <a:xfrm>
            <a:off x="3617729" y="5016432"/>
            <a:ext cx="98408" cy="54316"/>
          </a:xfrm>
          <a:custGeom>
            <a:avLst/>
            <a:gdLst/>
            <a:ahLst/>
            <a:cxnLst/>
            <a:rect l="l" t="t" r="r" b="b"/>
            <a:pathLst>
              <a:path w="3109" h="1716" extrusionOk="0">
                <a:moveTo>
                  <a:pt x="125" y="1"/>
                </a:moveTo>
                <a:lnTo>
                  <a:pt x="27" y="27"/>
                </a:lnTo>
                <a:lnTo>
                  <a:pt x="0" y="63"/>
                </a:lnTo>
                <a:lnTo>
                  <a:pt x="9" y="81"/>
                </a:lnTo>
                <a:lnTo>
                  <a:pt x="242" y="349"/>
                </a:lnTo>
                <a:lnTo>
                  <a:pt x="634" y="733"/>
                </a:lnTo>
                <a:lnTo>
                  <a:pt x="938" y="974"/>
                </a:lnTo>
                <a:lnTo>
                  <a:pt x="1117" y="1090"/>
                </a:lnTo>
                <a:lnTo>
                  <a:pt x="1295" y="1197"/>
                </a:lnTo>
                <a:lnTo>
                  <a:pt x="1679" y="1385"/>
                </a:lnTo>
                <a:lnTo>
                  <a:pt x="2099" y="1537"/>
                </a:lnTo>
                <a:lnTo>
                  <a:pt x="2563" y="1662"/>
                </a:lnTo>
                <a:lnTo>
                  <a:pt x="2831" y="1715"/>
                </a:lnTo>
                <a:lnTo>
                  <a:pt x="2956" y="1715"/>
                </a:lnTo>
                <a:lnTo>
                  <a:pt x="3090" y="1644"/>
                </a:lnTo>
                <a:lnTo>
                  <a:pt x="3108" y="1581"/>
                </a:lnTo>
                <a:lnTo>
                  <a:pt x="3072" y="1554"/>
                </a:lnTo>
                <a:lnTo>
                  <a:pt x="2778" y="1358"/>
                </a:lnTo>
                <a:lnTo>
                  <a:pt x="2126" y="1001"/>
                </a:lnTo>
                <a:lnTo>
                  <a:pt x="1769" y="831"/>
                </a:lnTo>
                <a:lnTo>
                  <a:pt x="1358" y="635"/>
                </a:lnTo>
                <a:lnTo>
                  <a:pt x="554" y="251"/>
                </a:lnTo>
                <a:lnTo>
                  <a:pt x="197" y="27"/>
                </a:lnTo>
                <a:lnTo>
                  <a:pt x="12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4" name="Google Shape;724;p17"/>
          <p:cNvSpPr/>
          <p:nvPr/>
        </p:nvSpPr>
        <p:spPr>
          <a:xfrm>
            <a:off x="2638721" y="5357674"/>
            <a:ext cx="198176" cy="69825"/>
          </a:xfrm>
          <a:custGeom>
            <a:avLst/>
            <a:gdLst/>
            <a:ahLst/>
            <a:cxnLst/>
            <a:rect l="l" t="t" r="r" b="b"/>
            <a:pathLst>
              <a:path w="6261" h="2206" extrusionOk="0">
                <a:moveTo>
                  <a:pt x="367" y="0"/>
                </a:moveTo>
                <a:lnTo>
                  <a:pt x="108" y="72"/>
                </a:lnTo>
                <a:lnTo>
                  <a:pt x="19" y="179"/>
                </a:lnTo>
                <a:lnTo>
                  <a:pt x="1" y="250"/>
                </a:lnTo>
                <a:lnTo>
                  <a:pt x="46" y="331"/>
                </a:lnTo>
                <a:lnTo>
                  <a:pt x="135" y="393"/>
                </a:lnTo>
                <a:lnTo>
                  <a:pt x="206" y="420"/>
                </a:lnTo>
                <a:lnTo>
                  <a:pt x="1555" y="866"/>
                </a:lnTo>
                <a:lnTo>
                  <a:pt x="3582" y="1581"/>
                </a:lnTo>
                <a:lnTo>
                  <a:pt x="4975" y="2009"/>
                </a:lnTo>
                <a:lnTo>
                  <a:pt x="5698" y="2188"/>
                </a:lnTo>
                <a:lnTo>
                  <a:pt x="5814" y="2206"/>
                </a:lnTo>
                <a:lnTo>
                  <a:pt x="6047" y="2188"/>
                </a:lnTo>
                <a:lnTo>
                  <a:pt x="6216" y="2108"/>
                </a:lnTo>
                <a:lnTo>
                  <a:pt x="6261" y="2027"/>
                </a:lnTo>
                <a:lnTo>
                  <a:pt x="6234" y="1965"/>
                </a:lnTo>
                <a:lnTo>
                  <a:pt x="6189" y="1938"/>
                </a:lnTo>
                <a:lnTo>
                  <a:pt x="5939" y="1768"/>
                </a:lnTo>
                <a:lnTo>
                  <a:pt x="5368" y="1447"/>
                </a:lnTo>
                <a:lnTo>
                  <a:pt x="4725" y="1161"/>
                </a:lnTo>
                <a:lnTo>
                  <a:pt x="4019" y="902"/>
                </a:lnTo>
                <a:lnTo>
                  <a:pt x="2885" y="554"/>
                </a:lnTo>
                <a:lnTo>
                  <a:pt x="1314" y="179"/>
                </a:lnTo>
                <a:lnTo>
                  <a:pt x="537" y="18"/>
                </a:lnTo>
                <a:lnTo>
                  <a:pt x="36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5" name="Google Shape;725;p17"/>
          <p:cNvSpPr/>
          <p:nvPr/>
        </p:nvSpPr>
        <p:spPr>
          <a:xfrm>
            <a:off x="4327947" y="5285617"/>
            <a:ext cx="142500" cy="29152"/>
          </a:xfrm>
          <a:custGeom>
            <a:avLst/>
            <a:gdLst/>
            <a:ahLst/>
            <a:cxnLst/>
            <a:rect l="l" t="t" r="r" b="b"/>
            <a:pathLst>
              <a:path w="4502" h="921" extrusionOk="0">
                <a:moveTo>
                  <a:pt x="259" y="0"/>
                </a:moveTo>
                <a:lnTo>
                  <a:pt x="54" y="72"/>
                </a:lnTo>
                <a:lnTo>
                  <a:pt x="0" y="188"/>
                </a:lnTo>
                <a:lnTo>
                  <a:pt x="108" y="304"/>
                </a:lnTo>
                <a:lnTo>
                  <a:pt x="233" y="340"/>
                </a:lnTo>
                <a:lnTo>
                  <a:pt x="1197" y="536"/>
                </a:lnTo>
                <a:lnTo>
                  <a:pt x="2715" y="795"/>
                </a:lnTo>
                <a:lnTo>
                  <a:pt x="3742" y="902"/>
                </a:lnTo>
                <a:lnTo>
                  <a:pt x="4260" y="920"/>
                </a:lnTo>
                <a:lnTo>
                  <a:pt x="4349" y="920"/>
                </a:lnTo>
                <a:lnTo>
                  <a:pt x="4465" y="867"/>
                </a:lnTo>
                <a:lnTo>
                  <a:pt x="4501" y="795"/>
                </a:lnTo>
                <a:lnTo>
                  <a:pt x="4448" y="724"/>
                </a:lnTo>
                <a:lnTo>
                  <a:pt x="4385" y="697"/>
                </a:lnTo>
                <a:lnTo>
                  <a:pt x="3939" y="563"/>
                </a:lnTo>
                <a:lnTo>
                  <a:pt x="2974" y="358"/>
                </a:lnTo>
                <a:lnTo>
                  <a:pt x="1420" y="126"/>
                </a:lnTo>
                <a:lnTo>
                  <a:pt x="411" y="9"/>
                </a:lnTo>
                <a:lnTo>
                  <a:pt x="25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6" name="Google Shape;726;p17"/>
          <p:cNvSpPr/>
          <p:nvPr/>
        </p:nvSpPr>
        <p:spPr>
          <a:xfrm>
            <a:off x="4360450" y="4965857"/>
            <a:ext cx="119583" cy="25164"/>
          </a:xfrm>
          <a:custGeom>
            <a:avLst/>
            <a:gdLst/>
            <a:ahLst/>
            <a:cxnLst/>
            <a:rect l="l" t="t" r="r" b="b"/>
            <a:pathLst>
              <a:path w="3778" h="795" extrusionOk="0">
                <a:moveTo>
                  <a:pt x="313" y="0"/>
                </a:moveTo>
                <a:lnTo>
                  <a:pt x="99" y="72"/>
                </a:lnTo>
                <a:lnTo>
                  <a:pt x="0" y="170"/>
                </a:lnTo>
                <a:lnTo>
                  <a:pt x="63" y="277"/>
                </a:lnTo>
                <a:lnTo>
                  <a:pt x="179" y="322"/>
                </a:lnTo>
                <a:lnTo>
                  <a:pt x="992" y="509"/>
                </a:lnTo>
                <a:lnTo>
                  <a:pt x="2331" y="741"/>
                </a:lnTo>
                <a:lnTo>
                  <a:pt x="3233" y="795"/>
                </a:lnTo>
                <a:lnTo>
                  <a:pt x="3671" y="759"/>
                </a:lnTo>
                <a:lnTo>
                  <a:pt x="3742" y="741"/>
                </a:lnTo>
                <a:lnTo>
                  <a:pt x="3778" y="661"/>
                </a:lnTo>
                <a:lnTo>
                  <a:pt x="3733" y="634"/>
                </a:lnTo>
                <a:lnTo>
                  <a:pt x="3421" y="482"/>
                </a:lnTo>
                <a:lnTo>
                  <a:pt x="2644" y="268"/>
                </a:lnTo>
                <a:lnTo>
                  <a:pt x="1295" y="81"/>
                </a:lnTo>
                <a:lnTo>
                  <a:pt x="438" y="9"/>
                </a:lnTo>
                <a:lnTo>
                  <a:pt x="313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7" name="Google Shape;727;p17"/>
          <p:cNvSpPr/>
          <p:nvPr/>
        </p:nvSpPr>
        <p:spPr>
          <a:xfrm>
            <a:off x="4725576" y="5003139"/>
            <a:ext cx="147311" cy="26620"/>
          </a:xfrm>
          <a:custGeom>
            <a:avLst/>
            <a:gdLst/>
            <a:ahLst/>
            <a:cxnLst/>
            <a:rect l="l" t="t" r="r" b="b"/>
            <a:pathLst>
              <a:path w="4654" h="841" extrusionOk="0">
                <a:moveTo>
                  <a:pt x="63" y="1"/>
                </a:moveTo>
                <a:lnTo>
                  <a:pt x="1" y="28"/>
                </a:lnTo>
                <a:lnTo>
                  <a:pt x="1" y="55"/>
                </a:lnTo>
                <a:lnTo>
                  <a:pt x="28" y="63"/>
                </a:lnTo>
                <a:lnTo>
                  <a:pt x="242" y="180"/>
                </a:lnTo>
                <a:lnTo>
                  <a:pt x="644" y="385"/>
                </a:lnTo>
                <a:lnTo>
                  <a:pt x="894" y="474"/>
                </a:lnTo>
                <a:lnTo>
                  <a:pt x="1197" y="564"/>
                </a:lnTo>
                <a:lnTo>
                  <a:pt x="1832" y="689"/>
                </a:lnTo>
                <a:lnTo>
                  <a:pt x="2171" y="733"/>
                </a:lnTo>
                <a:lnTo>
                  <a:pt x="2760" y="814"/>
                </a:lnTo>
                <a:lnTo>
                  <a:pt x="3671" y="840"/>
                </a:lnTo>
                <a:lnTo>
                  <a:pt x="4252" y="787"/>
                </a:lnTo>
                <a:lnTo>
                  <a:pt x="4528" y="715"/>
                </a:lnTo>
                <a:lnTo>
                  <a:pt x="4600" y="698"/>
                </a:lnTo>
                <a:lnTo>
                  <a:pt x="4653" y="635"/>
                </a:lnTo>
                <a:lnTo>
                  <a:pt x="4627" y="564"/>
                </a:lnTo>
                <a:lnTo>
                  <a:pt x="4537" y="510"/>
                </a:lnTo>
                <a:lnTo>
                  <a:pt x="4475" y="492"/>
                </a:lnTo>
                <a:lnTo>
                  <a:pt x="3939" y="412"/>
                </a:lnTo>
                <a:lnTo>
                  <a:pt x="2814" y="358"/>
                </a:lnTo>
                <a:lnTo>
                  <a:pt x="2260" y="305"/>
                </a:lnTo>
                <a:lnTo>
                  <a:pt x="1733" y="242"/>
                </a:lnTo>
                <a:lnTo>
                  <a:pt x="617" y="99"/>
                </a:lnTo>
                <a:lnTo>
                  <a:pt x="12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8" name="Google Shape;728;p17"/>
          <p:cNvSpPr/>
          <p:nvPr/>
        </p:nvSpPr>
        <p:spPr>
          <a:xfrm>
            <a:off x="4797924" y="5355148"/>
            <a:ext cx="188016" cy="21207"/>
          </a:xfrm>
          <a:custGeom>
            <a:avLst/>
            <a:gdLst/>
            <a:ahLst/>
            <a:cxnLst/>
            <a:rect l="l" t="t" r="r" b="b"/>
            <a:pathLst>
              <a:path w="5940" h="670" extrusionOk="0">
                <a:moveTo>
                  <a:pt x="322" y="0"/>
                </a:moveTo>
                <a:lnTo>
                  <a:pt x="180" y="9"/>
                </a:lnTo>
                <a:lnTo>
                  <a:pt x="28" y="81"/>
                </a:lnTo>
                <a:lnTo>
                  <a:pt x="1" y="197"/>
                </a:lnTo>
                <a:lnTo>
                  <a:pt x="117" y="295"/>
                </a:lnTo>
                <a:lnTo>
                  <a:pt x="233" y="331"/>
                </a:lnTo>
                <a:lnTo>
                  <a:pt x="822" y="438"/>
                </a:lnTo>
                <a:lnTo>
                  <a:pt x="2269" y="607"/>
                </a:lnTo>
                <a:lnTo>
                  <a:pt x="3814" y="670"/>
                </a:lnTo>
                <a:lnTo>
                  <a:pt x="4903" y="616"/>
                </a:lnTo>
                <a:lnTo>
                  <a:pt x="5555" y="527"/>
                </a:lnTo>
                <a:lnTo>
                  <a:pt x="5841" y="465"/>
                </a:lnTo>
                <a:lnTo>
                  <a:pt x="5895" y="447"/>
                </a:lnTo>
                <a:lnTo>
                  <a:pt x="5939" y="393"/>
                </a:lnTo>
                <a:lnTo>
                  <a:pt x="5895" y="313"/>
                </a:lnTo>
                <a:lnTo>
                  <a:pt x="5796" y="277"/>
                </a:lnTo>
                <a:lnTo>
                  <a:pt x="5484" y="224"/>
                </a:lnTo>
                <a:lnTo>
                  <a:pt x="4850" y="179"/>
                </a:lnTo>
                <a:lnTo>
                  <a:pt x="3868" y="161"/>
                </a:lnTo>
                <a:lnTo>
                  <a:pt x="3225" y="152"/>
                </a:lnTo>
                <a:lnTo>
                  <a:pt x="1769" y="72"/>
                </a:lnTo>
                <a:lnTo>
                  <a:pt x="32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9" name="Google Shape;729;p17"/>
          <p:cNvSpPr/>
          <p:nvPr/>
        </p:nvSpPr>
        <p:spPr>
          <a:xfrm>
            <a:off x="5313158" y="5011336"/>
            <a:ext cx="118444" cy="24626"/>
          </a:xfrm>
          <a:custGeom>
            <a:avLst/>
            <a:gdLst/>
            <a:ahLst/>
            <a:cxnLst/>
            <a:rect l="l" t="t" r="r" b="b"/>
            <a:pathLst>
              <a:path w="3742" h="778" extrusionOk="0">
                <a:moveTo>
                  <a:pt x="295" y="1"/>
                </a:moveTo>
                <a:lnTo>
                  <a:pt x="98" y="55"/>
                </a:lnTo>
                <a:lnTo>
                  <a:pt x="0" y="153"/>
                </a:lnTo>
                <a:lnTo>
                  <a:pt x="54" y="260"/>
                </a:lnTo>
                <a:lnTo>
                  <a:pt x="170" y="296"/>
                </a:lnTo>
                <a:lnTo>
                  <a:pt x="563" y="394"/>
                </a:lnTo>
                <a:lnTo>
                  <a:pt x="1402" y="590"/>
                </a:lnTo>
                <a:lnTo>
                  <a:pt x="2286" y="724"/>
                </a:lnTo>
                <a:lnTo>
                  <a:pt x="3188" y="778"/>
                </a:lnTo>
                <a:lnTo>
                  <a:pt x="3635" y="760"/>
                </a:lnTo>
                <a:lnTo>
                  <a:pt x="3706" y="742"/>
                </a:lnTo>
                <a:lnTo>
                  <a:pt x="3742" y="671"/>
                </a:lnTo>
                <a:lnTo>
                  <a:pt x="3697" y="635"/>
                </a:lnTo>
                <a:lnTo>
                  <a:pt x="3367" y="492"/>
                </a:lnTo>
                <a:lnTo>
                  <a:pt x="2590" y="278"/>
                </a:lnTo>
                <a:lnTo>
                  <a:pt x="1277" y="72"/>
                </a:lnTo>
                <a:lnTo>
                  <a:pt x="41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0" name="Google Shape;730;p17"/>
          <p:cNvSpPr/>
          <p:nvPr/>
        </p:nvSpPr>
        <p:spPr>
          <a:xfrm>
            <a:off x="5620083" y="5079475"/>
            <a:ext cx="100370" cy="40705"/>
          </a:xfrm>
          <a:custGeom>
            <a:avLst/>
            <a:gdLst/>
            <a:ahLst/>
            <a:cxnLst/>
            <a:rect l="l" t="t" r="r" b="b"/>
            <a:pathLst>
              <a:path w="3171" h="1286" extrusionOk="0">
                <a:moveTo>
                  <a:pt x="456" y="0"/>
                </a:moveTo>
                <a:lnTo>
                  <a:pt x="188" y="36"/>
                </a:lnTo>
                <a:lnTo>
                  <a:pt x="18" y="152"/>
                </a:lnTo>
                <a:lnTo>
                  <a:pt x="0" y="250"/>
                </a:lnTo>
                <a:lnTo>
                  <a:pt x="63" y="313"/>
                </a:lnTo>
                <a:lnTo>
                  <a:pt x="116" y="348"/>
                </a:lnTo>
                <a:lnTo>
                  <a:pt x="804" y="652"/>
                </a:lnTo>
                <a:lnTo>
                  <a:pt x="1518" y="947"/>
                </a:lnTo>
                <a:lnTo>
                  <a:pt x="1822" y="1072"/>
                </a:lnTo>
                <a:lnTo>
                  <a:pt x="2322" y="1232"/>
                </a:lnTo>
                <a:lnTo>
                  <a:pt x="2688" y="1286"/>
                </a:lnTo>
                <a:lnTo>
                  <a:pt x="2885" y="1286"/>
                </a:lnTo>
                <a:lnTo>
                  <a:pt x="3019" y="1277"/>
                </a:lnTo>
                <a:lnTo>
                  <a:pt x="3144" y="1206"/>
                </a:lnTo>
                <a:lnTo>
                  <a:pt x="3170" y="1143"/>
                </a:lnTo>
                <a:lnTo>
                  <a:pt x="3161" y="1107"/>
                </a:lnTo>
                <a:lnTo>
                  <a:pt x="3099" y="1018"/>
                </a:lnTo>
                <a:lnTo>
                  <a:pt x="2894" y="857"/>
                </a:lnTo>
                <a:lnTo>
                  <a:pt x="2447" y="661"/>
                </a:lnTo>
                <a:lnTo>
                  <a:pt x="2126" y="545"/>
                </a:lnTo>
                <a:lnTo>
                  <a:pt x="1375" y="277"/>
                </a:lnTo>
                <a:lnTo>
                  <a:pt x="599" y="36"/>
                </a:lnTo>
                <a:lnTo>
                  <a:pt x="45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1" name="Google Shape;731;p17"/>
          <p:cNvSpPr/>
          <p:nvPr/>
        </p:nvSpPr>
        <p:spPr>
          <a:xfrm>
            <a:off x="5309487" y="5121568"/>
            <a:ext cx="87931" cy="58557"/>
          </a:xfrm>
          <a:custGeom>
            <a:avLst/>
            <a:gdLst/>
            <a:ahLst/>
            <a:cxnLst/>
            <a:rect l="l" t="t" r="r" b="b"/>
            <a:pathLst>
              <a:path w="2778" h="1850" extrusionOk="0">
                <a:moveTo>
                  <a:pt x="357" y="1"/>
                </a:moveTo>
                <a:lnTo>
                  <a:pt x="134" y="36"/>
                </a:lnTo>
                <a:lnTo>
                  <a:pt x="27" y="108"/>
                </a:lnTo>
                <a:lnTo>
                  <a:pt x="0" y="170"/>
                </a:lnTo>
                <a:lnTo>
                  <a:pt x="18" y="206"/>
                </a:lnTo>
                <a:lnTo>
                  <a:pt x="89" y="358"/>
                </a:lnTo>
                <a:lnTo>
                  <a:pt x="286" y="653"/>
                </a:lnTo>
                <a:lnTo>
                  <a:pt x="536" y="929"/>
                </a:lnTo>
                <a:lnTo>
                  <a:pt x="857" y="1188"/>
                </a:lnTo>
                <a:lnTo>
                  <a:pt x="1045" y="1313"/>
                </a:lnTo>
                <a:lnTo>
                  <a:pt x="1340" y="1501"/>
                </a:lnTo>
                <a:lnTo>
                  <a:pt x="1983" y="1778"/>
                </a:lnTo>
                <a:lnTo>
                  <a:pt x="2331" y="1849"/>
                </a:lnTo>
                <a:lnTo>
                  <a:pt x="2572" y="1849"/>
                </a:lnTo>
                <a:lnTo>
                  <a:pt x="2679" y="1822"/>
                </a:lnTo>
                <a:lnTo>
                  <a:pt x="2760" y="1804"/>
                </a:lnTo>
                <a:lnTo>
                  <a:pt x="2777" y="1769"/>
                </a:lnTo>
                <a:lnTo>
                  <a:pt x="2768" y="1715"/>
                </a:lnTo>
                <a:lnTo>
                  <a:pt x="2715" y="1626"/>
                </a:lnTo>
                <a:lnTo>
                  <a:pt x="2554" y="1492"/>
                </a:lnTo>
                <a:lnTo>
                  <a:pt x="2072" y="1251"/>
                </a:lnTo>
                <a:lnTo>
                  <a:pt x="1786" y="1117"/>
                </a:lnTo>
                <a:lnTo>
                  <a:pt x="1420" y="894"/>
                </a:lnTo>
                <a:lnTo>
                  <a:pt x="974" y="519"/>
                </a:lnTo>
                <a:lnTo>
                  <a:pt x="741" y="251"/>
                </a:lnTo>
                <a:lnTo>
                  <a:pt x="643" y="117"/>
                </a:lnTo>
                <a:lnTo>
                  <a:pt x="581" y="54"/>
                </a:lnTo>
                <a:lnTo>
                  <a:pt x="357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2" name="Google Shape;732;p17"/>
          <p:cNvSpPr/>
          <p:nvPr/>
        </p:nvSpPr>
        <p:spPr>
          <a:xfrm>
            <a:off x="4989269" y="5136253"/>
            <a:ext cx="110847" cy="50644"/>
          </a:xfrm>
          <a:custGeom>
            <a:avLst/>
            <a:gdLst/>
            <a:ahLst/>
            <a:cxnLst/>
            <a:rect l="l" t="t" r="r" b="b"/>
            <a:pathLst>
              <a:path w="3502" h="1600" extrusionOk="0">
                <a:moveTo>
                  <a:pt x="510" y="1"/>
                </a:moveTo>
                <a:lnTo>
                  <a:pt x="259" y="28"/>
                </a:lnTo>
                <a:lnTo>
                  <a:pt x="81" y="108"/>
                </a:lnTo>
                <a:lnTo>
                  <a:pt x="9" y="189"/>
                </a:lnTo>
                <a:lnTo>
                  <a:pt x="1" y="260"/>
                </a:lnTo>
                <a:lnTo>
                  <a:pt x="63" y="340"/>
                </a:lnTo>
                <a:lnTo>
                  <a:pt x="134" y="376"/>
                </a:lnTo>
                <a:lnTo>
                  <a:pt x="974" y="715"/>
                </a:lnTo>
                <a:lnTo>
                  <a:pt x="1787" y="1073"/>
                </a:lnTo>
                <a:lnTo>
                  <a:pt x="2135" y="1224"/>
                </a:lnTo>
                <a:lnTo>
                  <a:pt x="2858" y="1492"/>
                </a:lnTo>
                <a:lnTo>
                  <a:pt x="3278" y="1591"/>
                </a:lnTo>
                <a:lnTo>
                  <a:pt x="3385" y="1599"/>
                </a:lnTo>
                <a:lnTo>
                  <a:pt x="3483" y="1537"/>
                </a:lnTo>
                <a:lnTo>
                  <a:pt x="3501" y="1483"/>
                </a:lnTo>
                <a:lnTo>
                  <a:pt x="3474" y="1465"/>
                </a:lnTo>
                <a:lnTo>
                  <a:pt x="3358" y="1358"/>
                </a:lnTo>
                <a:lnTo>
                  <a:pt x="3081" y="1171"/>
                </a:lnTo>
                <a:lnTo>
                  <a:pt x="2590" y="921"/>
                </a:lnTo>
                <a:lnTo>
                  <a:pt x="2233" y="769"/>
                </a:lnTo>
                <a:lnTo>
                  <a:pt x="1483" y="421"/>
                </a:lnTo>
                <a:lnTo>
                  <a:pt x="751" y="63"/>
                </a:lnTo>
                <a:lnTo>
                  <a:pt x="670" y="28"/>
                </a:lnTo>
                <a:lnTo>
                  <a:pt x="51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3" name="Google Shape;733;p17"/>
          <p:cNvSpPr/>
          <p:nvPr/>
        </p:nvSpPr>
        <p:spPr>
          <a:xfrm>
            <a:off x="4623289" y="5085394"/>
            <a:ext cx="98661" cy="38205"/>
          </a:xfrm>
          <a:custGeom>
            <a:avLst/>
            <a:gdLst/>
            <a:ahLst/>
            <a:cxnLst/>
            <a:rect l="l" t="t" r="r" b="b"/>
            <a:pathLst>
              <a:path w="3117" h="1207" extrusionOk="0">
                <a:moveTo>
                  <a:pt x="447" y="1"/>
                </a:moveTo>
                <a:lnTo>
                  <a:pt x="179" y="36"/>
                </a:lnTo>
                <a:lnTo>
                  <a:pt x="9" y="143"/>
                </a:lnTo>
                <a:lnTo>
                  <a:pt x="0" y="251"/>
                </a:lnTo>
                <a:lnTo>
                  <a:pt x="54" y="313"/>
                </a:lnTo>
                <a:lnTo>
                  <a:pt x="116" y="340"/>
                </a:lnTo>
                <a:lnTo>
                  <a:pt x="768" y="599"/>
                </a:lnTo>
                <a:lnTo>
                  <a:pt x="1429" y="849"/>
                </a:lnTo>
                <a:lnTo>
                  <a:pt x="1733" y="974"/>
                </a:lnTo>
                <a:lnTo>
                  <a:pt x="2054" y="1081"/>
                </a:lnTo>
                <a:lnTo>
                  <a:pt x="2456" y="1161"/>
                </a:lnTo>
                <a:lnTo>
                  <a:pt x="2876" y="1206"/>
                </a:lnTo>
                <a:lnTo>
                  <a:pt x="2983" y="1206"/>
                </a:lnTo>
                <a:lnTo>
                  <a:pt x="3108" y="1144"/>
                </a:lnTo>
                <a:lnTo>
                  <a:pt x="3117" y="1090"/>
                </a:lnTo>
                <a:lnTo>
                  <a:pt x="3090" y="1063"/>
                </a:lnTo>
                <a:lnTo>
                  <a:pt x="2902" y="903"/>
                </a:lnTo>
                <a:lnTo>
                  <a:pt x="2679" y="760"/>
                </a:lnTo>
                <a:lnTo>
                  <a:pt x="2376" y="626"/>
                </a:lnTo>
                <a:lnTo>
                  <a:pt x="2045" y="519"/>
                </a:lnTo>
                <a:lnTo>
                  <a:pt x="1322" y="268"/>
                </a:lnTo>
                <a:lnTo>
                  <a:pt x="590" y="27"/>
                </a:lnTo>
                <a:lnTo>
                  <a:pt x="447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4" name="Google Shape;734;p17"/>
          <p:cNvSpPr/>
          <p:nvPr/>
        </p:nvSpPr>
        <p:spPr>
          <a:xfrm>
            <a:off x="5562704" y="4985922"/>
            <a:ext cx="141360" cy="28867"/>
          </a:xfrm>
          <a:custGeom>
            <a:avLst/>
            <a:gdLst/>
            <a:ahLst/>
            <a:cxnLst/>
            <a:rect l="l" t="t" r="r" b="b"/>
            <a:pathLst>
              <a:path w="4466" h="912" extrusionOk="0">
                <a:moveTo>
                  <a:pt x="1340" y="0"/>
                </a:moveTo>
                <a:lnTo>
                  <a:pt x="724" y="45"/>
                </a:lnTo>
                <a:lnTo>
                  <a:pt x="331" y="152"/>
                </a:lnTo>
                <a:lnTo>
                  <a:pt x="108" y="268"/>
                </a:lnTo>
                <a:lnTo>
                  <a:pt x="9" y="349"/>
                </a:lnTo>
                <a:lnTo>
                  <a:pt x="0" y="366"/>
                </a:lnTo>
                <a:lnTo>
                  <a:pt x="27" y="393"/>
                </a:lnTo>
                <a:lnTo>
                  <a:pt x="242" y="500"/>
                </a:lnTo>
                <a:lnTo>
                  <a:pt x="724" y="616"/>
                </a:lnTo>
                <a:lnTo>
                  <a:pt x="1519" y="679"/>
                </a:lnTo>
                <a:lnTo>
                  <a:pt x="2099" y="715"/>
                </a:lnTo>
                <a:lnTo>
                  <a:pt x="2626" y="786"/>
                </a:lnTo>
                <a:lnTo>
                  <a:pt x="3403" y="902"/>
                </a:lnTo>
                <a:lnTo>
                  <a:pt x="3930" y="911"/>
                </a:lnTo>
                <a:lnTo>
                  <a:pt x="4198" y="875"/>
                </a:lnTo>
                <a:lnTo>
                  <a:pt x="4323" y="849"/>
                </a:lnTo>
                <a:lnTo>
                  <a:pt x="4439" y="759"/>
                </a:lnTo>
                <a:lnTo>
                  <a:pt x="4465" y="697"/>
                </a:lnTo>
                <a:lnTo>
                  <a:pt x="4439" y="661"/>
                </a:lnTo>
                <a:lnTo>
                  <a:pt x="4376" y="581"/>
                </a:lnTo>
                <a:lnTo>
                  <a:pt x="4198" y="438"/>
                </a:lnTo>
                <a:lnTo>
                  <a:pt x="3858" y="286"/>
                </a:lnTo>
                <a:lnTo>
                  <a:pt x="3278" y="161"/>
                </a:lnTo>
                <a:lnTo>
                  <a:pt x="2635" y="81"/>
                </a:lnTo>
                <a:lnTo>
                  <a:pt x="2322" y="63"/>
                </a:lnTo>
                <a:lnTo>
                  <a:pt x="1992" y="36"/>
                </a:lnTo>
                <a:lnTo>
                  <a:pt x="134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5" name="Google Shape;735;p17"/>
          <p:cNvSpPr/>
          <p:nvPr/>
        </p:nvSpPr>
        <p:spPr>
          <a:xfrm>
            <a:off x="6073951" y="5094730"/>
            <a:ext cx="180103" cy="38458"/>
          </a:xfrm>
          <a:custGeom>
            <a:avLst/>
            <a:gdLst/>
            <a:ahLst/>
            <a:cxnLst/>
            <a:rect l="l" t="t" r="r" b="b"/>
            <a:pathLst>
              <a:path w="5690" h="1215" extrusionOk="0">
                <a:moveTo>
                  <a:pt x="537" y="0"/>
                </a:moveTo>
                <a:lnTo>
                  <a:pt x="349" y="9"/>
                </a:lnTo>
                <a:lnTo>
                  <a:pt x="81" y="125"/>
                </a:lnTo>
                <a:lnTo>
                  <a:pt x="1" y="250"/>
                </a:lnTo>
                <a:lnTo>
                  <a:pt x="10" y="340"/>
                </a:lnTo>
                <a:lnTo>
                  <a:pt x="63" y="420"/>
                </a:lnTo>
                <a:lnTo>
                  <a:pt x="179" y="491"/>
                </a:lnTo>
                <a:lnTo>
                  <a:pt x="269" y="518"/>
                </a:lnTo>
                <a:lnTo>
                  <a:pt x="929" y="688"/>
                </a:lnTo>
                <a:lnTo>
                  <a:pt x="2367" y="929"/>
                </a:lnTo>
                <a:lnTo>
                  <a:pt x="3082" y="1027"/>
                </a:lnTo>
                <a:lnTo>
                  <a:pt x="3689" y="1125"/>
                </a:lnTo>
                <a:lnTo>
                  <a:pt x="4582" y="1215"/>
                </a:lnTo>
                <a:lnTo>
                  <a:pt x="5180" y="1179"/>
                </a:lnTo>
                <a:lnTo>
                  <a:pt x="5493" y="1117"/>
                </a:lnTo>
                <a:lnTo>
                  <a:pt x="5555" y="1099"/>
                </a:lnTo>
                <a:lnTo>
                  <a:pt x="5644" y="1036"/>
                </a:lnTo>
                <a:lnTo>
                  <a:pt x="5689" y="956"/>
                </a:lnTo>
                <a:lnTo>
                  <a:pt x="5671" y="875"/>
                </a:lnTo>
                <a:lnTo>
                  <a:pt x="5636" y="840"/>
                </a:lnTo>
                <a:lnTo>
                  <a:pt x="5439" y="706"/>
                </a:lnTo>
                <a:lnTo>
                  <a:pt x="4957" y="527"/>
                </a:lnTo>
                <a:lnTo>
                  <a:pt x="4100" y="375"/>
                </a:lnTo>
                <a:lnTo>
                  <a:pt x="3474" y="295"/>
                </a:lnTo>
                <a:lnTo>
                  <a:pt x="2760" y="197"/>
                </a:lnTo>
                <a:lnTo>
                  <a:pt x="1287" y="36"/>
                </a:lnTo>
                <a:lnTo>
                  <a:pt x="53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6" name="Google Shape;736;p17"/>
          <p:cNvSpPr/>
          <p:nvPr/>
        </p:nvSpPr>
        <p:spPr>
          <a:xfrm>
            <a:off x="3640325" y="5165511"/>
            <a:ext cx="125249" cy="51752"/>
          </a:xfrm>
          <a:custGeom>
            <a:avLst/>
            <a:gdLst/>
            <a:ahLst/>
            <a:cxnLst/>
            <a:rect l="l" t="t" r="r" b="b"/>
            <a:pathLst>
              <a:path w="3957" h="1635" extrusionOk="0">
                <a:moveTo>
                  <a:pt x="367" y="0"/>
                </a:moveTo>
                <a:lnTo>
                  <a:pt x="162" y="54"/>
                </a:lnTo>
                <a:lnTo>
                  <a:pt x="81" y="107"/>
                </a:lnTo>
                <a:lnTo>
                  <a:pt x="37" y="143"/>
                </a:lnTo>
                <a:lnTo>
                  <a:pt x="1" y="232"/>
                </a:lnTo>
                <a:lnTo>
                  <a:pt x="37" y="322"/>
                </a:lnTo>
                <a:lnTo>
                  <a:pt x="144" y="393"/>
                </a:lnTo>
                <a:lnTo>
                  <a:pt x="224" y="411"/>
                </a:lnTo>
                <a:lnTo>
                  <a:pt x="269" y="411"/>
                </a:lnTo>
                <a:lnTo>
                  <a:pt x="278" y="393"/>
                </a:lnTo>
                <a:lnTo>
                  <a:pt x="269" y="349"/>
                </a:lnTo>
                <a:lnTo>
                  <a:pt x="376" y="322"/>
                </a:lnTo>
                <a:lnTo>
                  <a:pt x="626" y="349"/>
                </a:lnTo>
                <a:lnTo>
                  <a:pt x="715" y="375"/>
                </a:lnTo>
                <a:lnTo>
                  <a:pt x="930" y="465"/>
                </a:lnTo>
                <a:lnTo>
                  <a:pt x="1126" y="563"/>
                </a:lnTo>
                <a:lnTo>
                  <a:pt x="1626" y="804"/>
                </a:lnTo>
                <a:lnTo>
                  <a:pt x="2135" y="1045"/>
                </a:lnTo>
                <a:lnTo>
                  <a:pt x="2465" y="1233"/>
                </a:lnTo>
                <a:lnTo>
                  <a:pt x="3055" y="1527"/>
                </a:lnTo>
                <a:lnTo>
                  <a:pt x="3501" y="1634"/>
                </a:lnTo>
                <a:lnTo>
                  <a:pt x="3742" y="1634"/>
                </a:lnTo>
                <a:lnTo>
                  <a:pt x="3823" y="1626"/>
                </a:lnTo>
                <a:lnTo>
                  <a:pt x="3939" y="1572"/>
                </a:lnTo>
                <a:lnTo>
                  <a:pt x="3957" y="1527"/>
                </a:lnTo>
                <a:lnTo>
                  <a:pt x="3948" y="1465"/>
                </a:lnTo>
                <a:lnTo>
                  <a:pt x="3885" y="1349"/>
                </a:lnTo>
                <a:lnTo>
                  <a:pt x="3680" y="1197"/>
                </a:lnTo>
                <a:lnTo>
                  <a:pt x="3055" y="929"/>
                </a:lnTo>
                <a:lnTo>
                  <a:pt x="2662" y="777"/>
                </a:lnTo>
                <a:lnTo>
                  <a:pt x="2260" y="590"/>
                </a:lnTo>
                <a:lnTo>
                  <a:pt x="1617" y="295"/>
                </a:lnTo>
                <a:lnTo>
                  <a:pt x="1171" y="116"/>
                </a:lnTo>
                <a:lnTo>
                  <a:pt x="930" y="54"/>
                </a:lnTo>
                <a:lnTo>
                  <a:pt x="715" y="9"/>
                </a:lnTo>
                <a:lnTo>
                  <a:pt x="36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7" name="Google Shape;737;p17"/>
          <p:cNvSpPr/>
          <p:nvPr/>
        </p:nvSpPr>
        <p:spPr>
          <a:xfrm>
            <a:off x="3131042" y="4256028"/>
            <a:ext cx="159180" cy="39059"/>
          </a:xfrm>
          <a:custGeom>
            <a:avLst/>
            <a:gdLst/>
            <a:ahLst/>
            <a:cxnLst/>
            <a:rect l="l" t="t" r="r" b="b"/>
            <a:pathLst>
              <a:path w="5029" h="1234" extrusionOk="0">
                <a:moveTo>
                  <a:pt x="492" y="1"/>
                </a:moveTo>
                <a:lnTo>
                  <a:pt x="197" y="36"/>
                </a:lnTo>
                <a:lnTo>
                  <a:pt x="55" y="126"/>
                </a:lnTo>
                <a:lnTo>
                  <a:pt x="1" y="197"/>
                </a:lnTo>
                <a:lnTo>
                  <a:pt x="1" y="278"/>
                </a:lnTo>
                <a:lnTo>
                  <a:pt x="64" y="358"/>
                </a:lnTo>
                <a:lnTo>
                  <a:pt x="117" y="394"/>
                </a:lnTo>
                <a:lnTo>
                  <a:pt x="322" y="501"/>
                </a:lnTo>
                <a:lnTo>
                  <a:pt x="814" y="715"/>
                </a:lnTo>
                <a:lnTo>
                  <a:pt x="1394" y="912"/>
                </a:lnTo>
                <a:lnTo>
                  <a:pt x="2028" y="1063"/>
                </a:lnTo>
                <a:lnTo>
                  <a:pt x="2698" y="1179"/>
                </a:lnTo>
                <a:lnTo>
                  <a:pt x="3368" y="1233"/>
                </a:lnTo>
                <a:lnTo>
                  <a:pt x="4028" y="1224"/>
                </a:lnTo>
                <a:lnTo>
                  <a:pt x="4645" y="1135"/>
                </a:lnTo>
                <a:lnTo>
                  <a:pt x="4921" y="1054"/>
                </a:lnTo>
                <a:lnTo>
                  <a:pt x="4975" y="1037"/>
                </a:lnTo>
                <a:lnTo>
                  <a:pt x="5029" y="983"/>
                </a:lnTo>
                <a:lnTo>
                  <a:pt x="5029" y="929"/>
                </a:lnTo>
                <a:lnTo>
                  <a:pt x="4975" y="876"/>
                </a:lnTo>
                <a:lnTo>
                  <a:pt x="4921" y="858"/>
                </a:lnTo>
                <a:lnTo>
                  <a:pt x="4448" y="742"/>
                </a:lnTo>
                <a:lnTo>
                  <a:pt x="3439" y="599"/>
                </a:lnTo>
                <a:lnTo>
                  <a:pt x="2921" y="537"/>
                </a:lnTo>
                <a:lnTo>
                  <a:pt x="2332" y="438"/>
                </a:lnTo>
                <a:lnTo>
                  <a:pt x="1215" y="179"/>
                </a:lnTo>
                <a:lnTo>
                  <a:pt x="671" y="36"/>
                </a:lnTo>
                <a:lnTo>
                  <a:pt x="492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8" name="Google Shape;738;p17"/>
          <p:cNvSpPr/>
          <p:nvPr/>
        </p:nvSpPr>
        <p:spPr>
          <a:xfrm>
            <a:off x="3190414" y="4127156"/>
            <a:ext cx="143038" cy="36495"/>
          </a:xfrm>
          <a:custGeom>
            <a:avLst/>
            <a:gdLst/>
            <a:ahLst/>
            <a:cxnLst/>
            <a:rect l="l" t="t" r="r" b="b"/>
            <a:pathLst>
              <a:path w="4519" h="1153" extrusionOk="0">
                <a:moveTo>
                  <a:pt x="1215" y="1"/>
                </a:moveTo>
                <a:lnTo>
                  <a:pt x="590" y="27"/>
                </a:lnTo>
                <a:lnTo>
                  <a:pt x="295" y="63"/>
                </a:lnTo>
                <a:lnTo>
                  <a:pt x="134" y="90"/>
                </a:lnTo>
                <a:lnTo>
                  <a:pt x="18" y="179"/>
                </a:lnTo>
                <a:lnTo>
                  <a:pt x="0" y="242"/>
                </a:lnTo>
                <a:lnTo>
                  <a:pt x="54" y="340"/>
                </a:lnTo>
                <a:lnTo>
                  <a:pt x="250" y="438"/>
                </a:lnTo>
                <a:lnTo>
                  <a:pt x="402" y="456"/>
                </a:lnTo>
                <a:lnTo>
                  <a:pt x="920" y="501"/>
                </a:lnTo>
                <a:lnTo>
                  <a:pt x="1893" y="644"/>
                </a:lnTo>
                <a:lnTo>
                  <a:pt x="3304" y="938"/>
                </a:lnTo>
                <a:lnTo>
                  <a:pt x="4242" y="1144"/>
                </a:lnTo>
                <a:lnTo>
                  <a:pt x="4358" y="1153"/>
                </a:lnTo>
                <a:lnTo>
                  <a:pt x="4483" y="1090"/>
                </a:lnTo>
                <a:lnTo>
                  <a:pt x="4519" y="1037"/>
                </a:lnTo>
                <a:lnTo>
                  <a:pt x="4510" y="1010"/>
                </a:lnTo>
                <a:lnTo>
                  <a:pt x="4394" y="849"/>
                </a:lnTo>
                <a:lnTo>
                  <a:pt x="4046" y="581"/>
                </a:lnTo>
                <a:lnTo>
                  <a:pt x="3599" y="367"/>
                </a:lnTo>
                <a:lnTo>
                  <a:pt x="3072" y="197"/>
                </a:lnTo>
                <a:lnTo>
                  <a:pt x="2483" y="81"/>
                </a:lnTo>
                <a:lnTo>
                  <a:pt x="1858" y="19"/>
                </a:lnTo>
                <a:lnTo>
                  <a:pt x="1215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9" name="Google Shape;739;p17"/>
          <p:cNvSpPr/>
          <p:nvPr/>
        </p:nvSpPr>
        <p:spPr>
          <a:xfrm>
            <a:off x="3405210" y="4270745"/>
            <a:ext cx="115057" cy="43269"/>
          </a:xfrm>
          <a:custGeom>
            <a:avLst/>
            <a:gdLst/>
            <a:ahLst/>
            <a:cxnLst/>
            <a:rect l="l" t="t" r="r" b="b"/>
            <a:pathLst>
              <a:path w="3635" h="1367" extrusionOk="0">
                <a:moveTo>
                  <a:pt x="616" y="0"/>
                </a:moveTo>
                <a:lnTo>
                  <a:pt x="250" y="45"/>
                </a:lnTo>
                <a:lnTo>
                  <a:pt x="63" y="152"/>
                </a:lnTo>
                <a:lnTo>
                  <a:pt x="0" y="232"/>
                </a:lnTo>
                <a:lnTo>
                  <a:pt x="0" y="322"/>
                </a:lnTo>
                <a:lnTo>
                  <a:pt x="80" y="411"/>
                </a:lnTo>
                <a:lnTo>
                  <a:pt x="161" y="456"/>
                </a:lnTo>
                <a:lnTo>
                  <a:pt x="527" y="616"/>
                </a:lnTo>
                <a:lnTo>
                  <a:pt x="1322" y="911"/>
                </a:lnTo>
                <a:lnTo>
                  <a:pt x="1732" y="1045"/>
                </a:lnTo>
                <a:lnTo>
                  <a:pt x="2116" y="1179"/>
                </a:lnTo>
                <a:lnTo>
                  <a:pt x="2697" y="1322"/>
                </a:lnTo>
                <a:lnTo>
                  <a:pt x="3126" y="1366"/>
                </a:lnTo>
                <a:lnTo>
                  <a:pt x="3358" y="1366"/>
                </a:lnTo>
                <a:lnTo>
                  <a:pt x="3483" y="1357"/>
                </a:lnTo>
                <a:lnTo>
                  <a:pt x="3608" y="1286"/>
                </a:lnTo>
                <a:lnTo>
                  <a:pt x="3635" y="1232"/>
                </a:lnTo>
                <a:lnTo>
                  <a:pt x="3617" y="1197"/>
                </a:lnTo>
                <a:lnTo>
                  <a:pt x="3545" y="1090"/>
                </a:lnTo>
                <a:lnTo>
                  <a:pt x="3322" y="911"/>
                </a:lnTo>
                <a:lnTo>
                  <a:pt x="2893" y="706"/>
                </a:lnTo>
                <a:lnTo>
                  <a:pt x="2527" y="572"/>
                </a:lnTo>
                <a:lnTo>
                  <a:pt x="2116" y="429"/>
                </a:lnTo>
                <a:lnTo>
                  <a:pt x="1259" y="152"/>
                </a:lnTo>
                <a:lnTo>
                  <a:pt x="813" y="27"/>
                </a:lnTo>
                <a:lnTo>
                  <a:pt x="61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0" name="Google Shape;740;p17"/>
          <p:cNvSpPr/>
          <p:nvPr/>
        </p:nvSpPr>
        <p:spPr>
          <a:xfrm>
            <a:off x="3567977" y="4225234"/>
            <a:ext cx="152660" cy="39597"/>
          </a:xfrm>
          <a:custGeom>
            <a:avLst/>
            <a:gdLst/>
            <a:ahLst/>
            <a:cxnLst/>
            <a:rect l="l" t="t" r="r" b="b"/>
            <a:pathLst>
              <a:path w="4823" h="1251" extrusionOk="0">
                <a:moveTo>
                  <a:pt x="644" y="0"/>
                </a:moveTo>
                <a:lnTo>
                  <a:pt x="313" y="36"/>
                </a:lnTo>
                <a:lnTo>
                  <a:pt x="197" y="54"/>
                </a:lnTo>
                <a:lnTo>
                  <a:pt x="36" y="152"/>
                </a:lnTo>
                <a:lnTo>
                  <a:pt x="1" y="277"/>
                </a:lnTo>
                <a:lnTo>
                  <a:pt x="99" y="393"/>
                </a:lnTo>
                <a:lnTo>
                  <a:pt x="215" y="429"/>
                </a:lnTo>
                <a:lnTo>
                  <a:pt x="733" y="545"/>
                </a:lnTo>
                <a:lnTo>
                  <a:pt x="1822" y="724"/>
                </a:lnTo>
                <a:lnTo>
                  <a:pt x="2349" y="822"/>
                </a:lnTo>
                <a:lnTo>
                  <a:pt x="2858" y="956"/>
                </a:lnTo>
                <a:lnTo>
                  <a:pt x="3367" y="1072"/>
                </a:lnTo>
                <a:lnTo>
                  <a:pt x="3698" y="1117"/>
                </a:lnTo>
                <a:lnTo>
                  <a:pt x="4359" y="1179"/>
                </a:lnTo>
                <a:lnTo>
                  <a:pt x="4689" y="1242"/>
                </a:lnTo>
                <a:lnTo>
                  <a:pt x="4751" y="1251"/>
                </a:lnTo>
                <a:lnTo>
                  <a:pt x="4823" y="1215"/>
                </a:lnTo>
                <a:lnTo>
                  <a:pt x="4805" y="1188"/>
                </a:lnTo>
                <a:lnTo>
                  <a:pt x="4644" y="1045"/>
                </a:lnTo>
                <a:lnTo>
                  <a:pt x="4341" y="742"/>
                </a:lnTo>
                <a:lnTo>
                  <a:pt x="4144" y="608"/>
                </a:lnTo>
                <a:lnTo>
                  <a:pt x="3894" y="483"/>
                </a:lnTo>
                <a:lnTo>
                  <a:pt x="3269" y="295"/>
                </a:lnTo>
                <a:lnTo>
                  <a:pt x="2948" y="224"/>
                </a:lnTo>
                <a:lnTo>
                  <a:pt x="2323" y="108"/>
                </a:lnTo>
                <a:lnTo>
                  <a:pt x="131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1" name="Google Shape;741;p17"/>
          <p:cNvSpPr/>
          <p:nvPr/>
        </p:nvSpPr>
        <p:spPr>
          <a:xfrm>
            <a:off x="3826006" y="4277233"/>
            <a:ext cx="165954" cy="46371"/>
          </a:xfrm>
          <a:custGeom>
            <a:avLst/>
            <a:gdLst/>
            <a:ahLst/>
            <a:cxnLst/>
            <a:rect l="l" t="t" r="r" b="b"/>
            <a:pathLst>
              <a:path w="5243" h="1465" extrusionOk="0">
                <a:moveTo>
                  <a:pt x="1608" y="0"/>
                </a:moveTo>
                <a:lnTo>
                  <a:pt x="840" y="9"/>
                </a:lnTo>
                <a:lnTo>
                  <a:pt x="447" y="36"/>
                </a:lnTo>
                <a:lnTo>
                  <a:pt x="322" y="54"/>
                </a:lnTo>
                <a:lnTo>
                  <a:pt x="144" y="117"/>
                </a:lnTo>
                <a:lnTo>
                  <a:pt x="37" y="206"/>
                </a:lnTo>
                <a:lnTo>
                  <a:pt x="1" y="313"/>
                </a:lnTo>
                <a:lnTo>
                  <a:pt x="37" y="420"/>
                </a:lnTo>
                <a:lnTo>
                  <a:pt x="126" y="527"/>
                </a:lnTo>
                <a:lnTo>
                  <a:pt x="278" y="599"/>
                </a:lnTo>
                <a:lnTo>
                  <a:pt x="492" y="643"/>
                </a:lnTo>
                <a:lnTo>
                  <a:pt x="617" y="652"/>
                </a:lnTo>
                <a:lnTo>
                  <a:pt x="930" y="643"/>
                </a:lnTo>
                <a:lnTo>
                  <a:pt x="1564" y="679"/>
                </a:lnTo>
                <a:lnTo>
                  <a:pt x="2189" y="751"/>
                </a:lnTo>
                <a:lnTo>
                  <a:pt x="2778" y="867"/>
                </a:lnTo>
                <a:lnTo>
                  <a:pt x="3064" y="938"/>
                </a:lnTo>
                <a:lnTo>
                  <a:pt x="3519" y="1063"/>
                </a:lnTo>
                <a:lnTo>
                  <a:pt x="4484" y="1304"/>
                </a:lnTo>
                <a:lnTo>
                  <a:pt x="4903" y="1447"/>
                </a:lnTo>
                <a:lnTo>
                  <a:pt x="4966" y="1465"/>
                </a:lnTo>
                <a:lnTo>
                  <a:pt x="5091" y="1456"/>
                </a:lnTo>
                <a:lnTo>
                  <a:pt x="5198" y="1411"/>
                </a:lnTo>
                <a:lnTo>
                  <a:pt x="5243" y="1349"/>
                </a:lnTo>
                <a:lnTo>
                  <a:pt x="5234" y="1322"/>
                </a:lnTo>
                <a:lnTo>
                  <a:pt x="5127" y="1143"/>
                </a:lnTo>
                <a:lnTo>
                  <a:pt x="4975" y="902"/>
                </a:lnTo>
                <a:lnTo>
                  <a:pt x="4823" y="742"/>
                </a:lnTo>
                <a:lnTo>
                  <a:pt x="4707" y="670"/>
                </a:lnTo>
                <a:lnTo>
                  <a:pt x="4439" y="527"/>
                </a:lnTo>
                <a:lnTo>
                  <a:pt x="3805" y="304"/>
                </a:lnTo>
                <a:lnTo>
                  <a:pt x="3457" y="224"/>
                </a:lnTo>
                <a:lnTo>
                  <a:pt x="3091" y="143"/>
                </a:lnTo>
                <a:lnTo>
                  <a:pt x="2349" y="45"/>
                </a:lnTo>
                <a:lnTo>
                  <a:pt x="16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2" name="Google Shape;742;p17"/>
          <p:cNvSpPr/>
          <p:nvPr/>
        </p:nvSpPr>
        <p:spPr>
          <a:xfrm>
            <a:off x="3922660" y="4359772"/>
            <a:ext cx="106890" cy="52322"/>
          </a:xfrm>
          <a:custGeom>
            <a:avLst/>
            <a:gdLst/>
            <a:ahLst/>
            <a:cxnLst/>
            <a:rect l="l" t="t" r="r" b="b"/>
            <a:pathLst>
              <a:path w="3377" h="1653" extrusionOk="0">
                <a:moveTo>
                  <a:pt x="483" y="0"/>
                </a:moveTo>
                <a:lnTo>
                  <a:pt x="197" y="36"/>
                </a:lnTo>
                <a:lnTo>
                  <a:pt x="19" y="161"/>
                </a:lnTo>
                <a:lnTo>
                  <a:pt x="1" y="286"/>
                </a:lnTo>
                <a:lnTo>
                  <a:pt x="54" y="357"/>
                </a:lnTo>
                <a:lnTo>
                  <a:pt x="108" y="393"/>
                </a:lnTo>
                <a:lnTo>
                  <a:pt x="680" y="741"/>
                </a:lnTo>
                <a:lnTo>
                  <a:pt x="1296" y="1072"/>
                </a:lnTo>
                <a:lnTo>
                  <a:pt x="1599" y="1223"/>
                </a:lnTo>
                <a:lnTo>
                  <a:pt x="2251" y="1527"/>
                </a:lnTo>
                <a:lnTo>
                  <a:pt x="2626" y="1625"/>
                </a:lnTo>
                <a:lnTo>
                  <a:pt x="2805" y="1652"/>
                </a:lnTo>
                <a:lnTo>
                  <a:pt x="3108" y="1625"/>
                </a:lnTo>
                <a:lnTo>
                  <a:pt x="3323" y="1527"/>
                </a:lnTo>
                <a:lnTo>
                  <a:pt x="3376" y="1411"/>
                </a:lnTo>
                <a:lnTo>
                  <a:pt x="3350" y="1331"/>
                </a:lnTo>
                <a:lnTo>
                  <a:pt x="3314" y="1286"/>
                </a:lnTo>
                <a:lnTo>
                  <a:pt x="3207" y="1179"/>
                </a:lnTo>
                <a:lnTo>
                  <a:pt x="2921" y="1000"/>
                </a:lnTo>
                <a:lnTo>
                  <a:pt x="2421" y="759"/>
                </a:lnTo>
                <a:lnTo>
                  <a:pt x="2082" y="607"/>
                </a:lnTo>
                <a:lnTo>
                  <a:pt x="1376" y="313"/>
                </a:lnTo>
                <a:lnTo>
                  <a:pt x="644" y="45"/>
                </a:lnTo>
                <a:lnTo>
                  <a:pt x="4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" name="Google Shape;743;p17"/>
          <p:cNvSpPr/>
          <p:nvPr/>
        </p:nvSpPr>
        <p:spPr>
          <a:xfrm>
            <a:off x="3720870" y="4352683"/>
            <a:ext cx="109708" cy="58272"/>
          </a:xfrm>
          <a:custGeom>
            <a:avLst/>
            <a:gdLst/>
            <a:ahLst/>
            <a:cxnLst/>
            <a:rect l="l" t="t" r="r" b="b"/>
            <a:pathLst>
              <a:path w="3466" h="1841" extrusionOk="0">
                <a:moveTo>
                  <a:pt x="403" y="1"/>
                </a:moveTo>
                <a:lnTo>
                  <a:pt x="162" y="99"/>
                </a:lnTo>
                <a:lnTo>
                  <a:pt x="54" y="179"/>
                </a:lnTo>
                <a:lnTo>
                  <a:pt x="1" y="287"/>
                </a:lnTo>
                <a:lnTo>
                  <a:pt x="19" y="394"/>
                </a:lnTo>
                <a:lnTo>
                  <a:pt x="63" y="447"/>
                </a:lnTo>
                <a:lnTo>
                  <a:pt x="188" y="581"/>
                </a:lnTo>
                <a:lnTo>
                  <a:pt x="510" y="840"/>
                </a:lnTo>
                <a:lnTo>
                  <a:pt x="1072" y="1188"/>
                </a:lnTo>
                <a:lnTo>
                  <a:pt x="1483" y="1403"/>
                </a:lnTo>
                <a:lnTo>
                  <a:pt x="1671" y="1501"/>
                </a:lnTo>
                <a:lnTo>
                  <a:pt x="2082" y="1671"/>
                </a:lnTo>
                <a:lnTo>
                  <a:pt x="2528" y="1796"/>
                </a:lnTo>
                <a:lnTo>
                  <a:pt x="3028" y="1840"/>
                </a:lnTo>
                <a:lnTo>
                  <a:pt x="3296" y="1805"/>
                </a:lnTo>
                <a:lnTo>
                  <a:pt x="3367" y="1796"/>
                </a:lnTo>
                <a:lnTo>
                  <a:pt x="3457" y="1733"/>
                </a:lnTo>
                <a:lnTo>
                  <a:pt x="3466" y="1697"/>
                </a:lnTo>
                <a:lnTo>
                  <a:pt x="3457" y="1635"/>
                </a:lnTo>
                <a:lnTo>
                  <a:pt x="3412" y="1510"/>
                </a:lnTo>
                <a:lnTo>
                  <a:pt x="3278" y="1349"/>
                </a:lnTo>
                <a:lnTo>
                  <a:pt x="2832" y="1072"/>
                </a:lnTo>
                <a:lnTo>
                  <a:pt x="2474" y="912"/>
                </a:lnTo>
                <a:lnTo>
                  <a:pt x="1724" y="501"/>
                </a:lnTo>
                <a:lnTo>
                  <a:pt x="992" y="90"/>
                </a:lnTo>
                <a:lnTo>
                  <a:pt x="894" y="45"/>
                </a:lnTo>
                <a:lnTo>
                  <a:pt x="697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4" name="Google Shape;744;p17"/>
          <p:cNvSpPr/>
          <p:nvPr/>
        </p:nvSpPr>
        <p:spPr>
          <a:xfrm>
            <a:off x="3578168" y="4411201"/>
            <a:ext cx="145601" cy="68148"/>
          </a:xfrm>
          <a:custGeom>
            <a:avLst/>
            <a:gdLst/>
            <a:ahLst/>
            <a:cxnLst/>
            <a:rect l="l" t="t" r="r" b="b"/>
            <a:pathLst>
              <a:path w="4600" h="2153" extrusionOk="0">
                <a:moveTo>
                  <a:pt x="215" y="0"/>
                </a:moveTo>
                <a:lnTo>
                  <a:pt x="45" y="63"/>
                </a:lnTo>
                <a:lnTo>
                  <a:pt x="0" y="125"/>
                </a:lnTo>
                <a:lnTo>
                  <a:pt x="27" y="179"/>
                </a:lnTo>
                <a:lnTo>
                  <a:pt x="63" y="206"/>
                </a:lnTo>
                <a:lnTo>
                  <a:pt x="536" y="536"/>
                </a:lnTo>
                <a:lnTo>
                  <a:pt x="1545" y="1161"/>
                </a:lnTo>
                <a:lnTo>
                  <a:pt x="2108" y="1456"/>
                </a:lnTo>
                <a:lnTo>
                  <a:pt x="2697" y="1742"/>
                </a:lnTo>
                <a:lnTo>
                  <a:pt x="3331" y="2001"/>
                </a:lnTo>
                <a:lnTo>
                  <a:pt x="3626" y="2099"/>
                </a:lnTo>
                <a:lnTo>
                  <a:pt x="4108" y="2152"/>
                </a:lnTo>
                <a:lnTo>
                  <a:pt x="4447" y="2143"/>
                </a:lnTo>
                <a:lnTo>
                  <a:pt x="4519" y="2135"/>
                </a:lnTo>
                <a:lnTo>
                  <a:pt x="4599" y="2081"/>
                </a:lnTo>
                <a:lnTo>
                  <a:pt x="4599" y="2045"/>
                </a:lnTo>
                <a:lnTo>
                  <a:pt x="4537" y="1902"/>
                </a:lnTo>
                <a:lnTo>
                  <a:pt x="4421" y="1742"/>
                </a:lnTo>
                <a:lnTo>
                  <a:pt x="4278" y="1634"/>
                </a:lnTo>
                <a:lnTo>
                  <a:pt x="4162" y="1581"/>
                </a:lnTo>
                <a:lnTo>
                  <a:pt x="3536" y="1313"/>
                </a:lnTo>
                <a:lnTo>
                  <a:pt x="2894" y="1054"/>
                </a:lnTo>
                <a:lnTo>
                  <a:pt x="1679" y="554"/>
                </a:lnTo>
                <a:lnTo>
                  <a:pt x="509" y="27"/>
                </a:lnTo>
                <a:lnTo>
                  <a:pt x="42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5" name="Google Shape;745;p17"/>
          <p:cNvSpPr/>
          <p:nvPr/>
        </p:nvSpPr>
        <p:spPr>
          <a:xfrm>
            <a:off x="3427522" y="4419968"/>
            <a:ext cx="130060" cy="79733"/>
          </a:xfrm>
          <a:custGeom>
            <a:avLst/>
            <a:gdLst/>
            <a:ahLst/>
            <a:cxnLst/>
            <a:rect l="l" t="t" r="r" b="b"/>
            <a:pathLst>
              <a:path w="4109" h="2519" extrusionOk="0">
                <a:moveTo>
                  <a:pt x="349" y="0"/>
                </a:moveTo>
                <a:lnTo>
                  <a:pt x="117" y="45"/>
                </a:lnTo>
                <a:lnTo>
                  <a:pt x="18" y="125"/>
                </a:lnTo>
                <a:lnTo>
                  <a:pt x="1" y="197"/>
                </a:lnTo>
                <a:lnTo>
                  <a:pt x="18" y="232"/>
                </a:lnTo>
                <a:lnTo>
                  <a:pt x="72" y="339"/>
                </a:lnTo>
                <a:lnTo>
                  <a:pt x="126" y="536"/>
                </a:lnTo>
                <a:lnTo>
                  <a:pt x="197" y="643"/>
                </a:lnTo>
                <a:lnTo>
                  <a:pt x="376" y="831"/>
                </a:lnTo>
                <a:lnTo>
                  <a:pt x="581" y="1009"/>
                </a:lnTo>
                <a:lnTo>
                  <a:pt x="1036" y="1366"/>
                </a:lnTo>
                <a:lnTo>
                  <a:pt x="1545" y="1697"/>
                </a:lnTo>
                <a:lnTo>
                  <a:pt x="1760" y="1840"/>
                </a:lnTo>
                <a:lnTo>
                  <a:pt x="2260" y="2134"/>
                </a:lnTo>
                <a:lnTo>
                  <a:pt x="2831" y="2384"/>
                </a:lnTo>
                <a:lnTo>
                  <a:pt x="3322" y="2492"/>
                </a:lnTo>
                <a:lnTo>
                  <a:pt x="3671" y="2518"/>
                </a:lnTo>
                <a:lnTo>
                  <a:pt x="3858" y="2509"/>
                </a:lnTo>
                <a:lnTo>
                  <a:pt x="3957" y="2492"/>
                </a:lnTo>
                <a:lnTo>
                  <a:pt x="4099" y="2402"/>
                </a:lnTo>
                <a:lnTo>
                  <a:pt x="4108" y="2349"/>
                </a:lnTo>
                <a:lnTo>
                  <a:pt x="4090" y="2259"/>
                </a:lnTo>
                <a:lnTo>
                  <a:pt x="3992" y="2108"/>
                </a:lnTo>
                <a:lnTo>
                  <a:pt x="3742" y="1902"/>
                </a:lnTo>
                <a:lnTo>
                  <a:pt x="3001" y="1527"/>
                </a:lnTo>
                <a:lnTo>
                  <a:pt x="2546" y="1295"/>
                </a:lnTo>
                <a:lnTo>
                  <a:pt x="2019" y="982"/>
                </a:lnTo>
                <a:lnTo>
                  <a:pt x="1554" y="643"/>
                </a:lnTo>
                <a:lnTo>
                  <a:pt x="1340" y="464"/>
                </a:lnTo>
                <a:lnTo>
                  <a:pt x="1108" y="286"/>
                </a:lnTo>
                <a:lnTo>
                  <a:pt x="894" y="188"/>
                </a:lnTo>
                <a:lnTo>
                  <a:pt x="697" y="89"/>
                </a:lnTo>
                <a:lnTo>
                  <a:pt x="599" y="36"/>
                </a:lnTo>
                <a:lnTo>
                  <a:pt x="349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6" name="Google Shape;746;p17"/>
          <p:cNvSpPr/>
          <p:nvPr/>
        </p:nvSpPr>
        <p:spPr>
          <a:xfrm>
            <a:off x="3966461" y="4523964"/>
            <a:ext cx="137404" cy="73814"/>
          </a:xfrm>
          <a:custGeom>
            <a:avLst/>
            <a:gdLst/>
            <a:ahLst/>
            <a:cxnLst/>
            <a:rect l="l" t="t" r="r" b="b"/>
            <a:pathLst>
              <a:path w="4341" h="2332" extrusionOk="0">
                <a:moveTo>
                  <a:pt x="296" y="0"/>
                </a:moveTo>
                <a:lnTo>
                  <a:pt x="81" y="54"/>
                </a:lnTo>
                <a:lnTo>
                  <a:pt x="1" y="134"/>
                </a:lnTo>
                <a:lnTo>
                  <a:pt x="1" y="197"/>
                </a:lnTo>
                <a:lnTo>
                  <a:pt x="28" y="232"/>
                </a:lnTo>
                <a:lnTo>
                  <a:pt x="144" y="384"/>
                </a:lnTo>
                <a:lnTo>
                  <a:pt x="349" y="679"/>
                </a:lnTo>
                <a:lnTo>
                  <a:pt x="519" y="822"/>
                </a:lnTo>
                <a:lnTo>
                  <a:pt x="876" y="1108"/>
                </a:lnTo>
                <a:lnTo>
                  <a:pt x="1260" y="1376"/>
                </a:lnTo>
                <a:lnTo>
                  <a:pt x="1546" y="1599"/>
                </a:lnTo>
                <a:lnTo>
                  <a:pt x="2046" y="1947"/>
                </a:lnTo>
                <a:lnTo>
                  <a:pt x="2430" y="2143"/>
                </a:lnTo>
                <a:lnTo>
                  <a:pt x="2644" y="2224"/>
                </a:lnTo>
                <a:lnTo>
                  <a:pt x="2823" y="2277"/>
                </a:lnTo>
                <a:lnTo>
                  <a:pt x="3198" y="2331"/>
                </a:lnTo>
                <a:lnTo>
                  <a:pt x="3582" y="2331"/>
                </a:lnTo>
                <a:lnTo>
                  <a:pt x="3930" y="2260"/>
                </a:lnTo>
                <a:lnTo>
                  <a:pt x="4073" y="2179"/>
                </a:lnTo>
                <a:lnTo>
                  <a:pt x="4162" y="2117"/>
                </a:lnTo>
                <a:lnTo>
                  <a:pt x="4287" y="1983"/>
                </a:lnTo>
                <a:lnTo>
                  <a:pt x="4341" y="1840"/>
                </a:lnTo>
                <a:lnTo>
                  <a:pt x="4305" y="1697"/>
                </a:lnTo>
                <a:lnTo>
                  <a:pt x="4243" y="1626"/>
                </a:lnTo>
                <a:lnTo>
                  <a:pt x="4198" y="1590"/>
                </a:lnTo>
                <a:lnTo>
                  <a:pt x="4091" y="1572"/>
                </a:lnTo>
                <a:lnTo>
                  <a:pt x="3984" y="1590"/>
                </a:lnTo>
                <a:lnTo>
                  <a:pt x="3903" y="1643"/>
                </a:lnTo>
                <a:lnTo>
                  <a:pt x="3886" y="1670"/>
                </a:lnTo>
                <a:lnTo>
                  <a:pt x="3859" y="1697"/>
                </a:lnTo>
                <a:lnTo>
                  <a:pt x="3841" y="1715"/>
                </a:lnTo>
                <a:lnTo>
                  <a:pt x="3635" y="1679"/>
                </a:lnTo>
                <a:lnTo>
                  <a:pt x="3305" y="1563"/>
                </a:lnTo>
                <a:lnTo>
                  <a:pt x="2894" y="1331"/>
                </a:lnTo>
                <a:lnTo>
                  <a:pt x="2626" y="1143"/>
                </a:lnTo>
                <a:lnTo>
                  <a:pt x="2180" y="849"/>
                </a:lnTo>
                <a:lnTo>
                  <a:pt x="1724" y="554"/>
                </a:lnTo>
                <a:lnTo>
                  <a:pt x="1474" y="402"/>
                </a:lnTo>
                <a:lnTo>
                  <a:pt x="948" y="170"/>
                </a:lnTo>
                <a:lnTo>
                  <a:pt x="653" y="45"/>
                </a:lnTo>
                <a:lnTo>
                  <a:pt x="546" y="9"/>
                </a:lnTo>
                <a:lnTo>
                  <a:pt x="29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7" name="Google Shape;747;p17"/>
          <p:cNvSpPr/>
          <p:nvPr/>
        </p:nvSpPr>
        <p:spPr>
          <a:xfrm>
            <a:off x="4087452" y="4473358"/>
            <a:ext cx="172443" cy="48080"/>
          </a:xfrm>
          <a:custGeom>
            <a:avLst/>
            <a:gdLst/>
            <a:ahLst/>
            <a:cxnLst/>
            <a:rect l="l" t="t" r="r" b="b"/>
            <a:pathLst>
              <a:path w="5448" h="1519" extrusionOk="0">
                <a:moveTo>
                  <a:pt x="679" y="1"/>
                </a:moveTo>
                <a:lnTo>
                  <a:pt x="447" y="10"/>
                </a:lnTo>
                <a:lnTo>
                  <a:pt x="250" y="72"/>
                </a:lnTo>
                <a:lnTo>
                  <a:pt x="107" y="153"/>
                </a:lnTo>
                <a:lnTo>
                  <a:pt x="18" y="260"/>
                </a:lnTo>
                <a:lnTo>
                  <a:pt x="0" y="367"/>
                </a:lnTo>
                <a:lnTo>
                  <a:pt x="54" y="474"/>
                </a:lnTo>
                <a:lnTo>
                  <a:pt x="196" y="572"/>
                </a:lnTo>
                <a:lnTo>
                  <a:pt x="313" y="608"/>
                </a:lnTo>
                <a:lnTo>
                  <a:pt x="1652" y="956"/>
                </a:lnTo>
                <a:lnTo>
                  <a:pt x="3036" y="1251"/>
                </a:lnTo>
                <a:lnTo>
                  <a:pt x="3572" y="1385"/>
                </a:lnTo>
                <a:lnTo>
                  <a:pt x="4376" y="1519"/>
                </a:lnTo>
                <a:lnTo>
                  <a:pt x="4929" y="1519"/>
                </a:lnTo>
                <a:lnTo>
                  <a:pt x="5215" y="1456"/>
                </a:lnTo>
                <a:lnTo>
                  <a:pt x="5340" y="1412"/>
                </a:lnTo>
                <a:lnTo>
                  <a:pt x="5438" y="1305"/>
                </a:lnTo>
                <a:lnTo>
                  <a:pt x="5447" y="1224"/>
                </a:lnTo>
                <a:lnTo>
                  <a:pt x="5429" y="1189"/>
                </a:lnTo>
                <a:lnTo>
                  <a:pt x="5376" y="1117"/>
                </a:lnTo>
                <a:lnTo>
                  <a:pt x="5224" y="992"/>
                </a:lnTo>
                <a:lnTo>
                  <a:pt x="4938" y="849"/>
                </a:lnTo>
                <a:lnTo>
                  <a:pt x="4179" y="653"/>
                </a:lnTo>
                <a:lnTo>
                  <a:pt x="3626" y="555"/>
                </a:lnTo>
                <a:lnTo>
                  <a:pt x="2232" y="260"/>
                </a:lnTo>
                <a:lnTo>
                  <a:pt x="804" y="19"/>
                </a:lnTo>
                <a:lnTo>
                  <a:pt x="67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8" name="Google Shape;748;p17"/>
          <p:cNvSpPr/>
          <p:nvPr/>
        </p:nvSpPr>
        <p:spPr>
          <a:xfrm>
            <a:off x="4203316" y="4407245"/>
            <a:ext cx="117621" cy="35641"/>
          </a:xfrm>
          <a:custGeom>
            <a:avLst/>
            <a:gdLst/>
            <a:ahLst/>
            <a:cxnLst/>
            <a:rect l="l" t="t" r="r" b="b"/>
            <a:pathLst>
              <a:path w="3716" h="1126" extrusionOk="0">
                <a:moveTo>
                  <a:pt x="331" y="0"/>
                </a:moveTo>
                <a:lnTo>
                  <a:pt x="99" y="72"/>
                </a:lnTo>
                <a:lnTo>
                  <a:pt x="18" y="161"/>
                </a:lnTo>
                <a:lnTo>
                  <a:pt x="0" y="223"/>
                </a:lnTo>
                <a:lnTo>
                  <a:pt x="63" y="322"/>
                </a:lnTo>
                <a:lnTo>
                  <a:pt x="188" y="375"/>
                </a:lnTo>
                <a:lnTo>
                  <a:pt x="206" y="384"/>
                </a:lnTo>
                <a:lnTo>
                  <a:pt x="215" y="384"/>
                </a:lnTo>
                <a:lnTo>
                  <a:pt x="277" y="438"/>
                </a:lnTo>
                <a:lnTo>
                  <a:pt x="438" y="527"/>
                </a:lnTo>
                <a:lnTo>
                  <a:pt x="768" y="634"/>
                </a:lnTo>
                <a:lnTo>
                  <a:pt x="1018" y="706"/>
                </a:lnTo>
                <a:lnTo>
                  <a:pt x="1742" y="893"/>
                </a:lnTo>
                <a:lnTo>
                  <a:pt x="2456" y="1081"/>
                </a:lnTo>
                <a:lnTo>
                  <a:pt x="2635" y="1125"/>
                </a:lnTo>
                <a:lnTo>
                  <a:pt x="3010" y="1125"/>
                </a:lnTo>
                <a:lnTo>
                  <a:pt x="3188" y="1081"/>
                </a:lnTo>
                <a:lnTo>
                  <a:pt x="3331" y="1036"/>
                </a:lnTo>
                <a:lnTo>
                  <a:pt x="3554" y="911"/>
                </a:lnTo>
                <a:lnTo>
                  <a:pt x="3688" y="768"/>
                </a:lnTo>
                <a:lnTo>
                  <a:pt x="3715" y="599"/>
                </a:lnTo>
                <a:lnTo>
                  <a:pt x="3688" y="509"/>
                </a:lnTo>
                <a:lnTo>
                  <a:pt x="3653" y="456"/>
                </a:lnTo>
                <a:lnTo>
                  <a:pt x="3528" y="357"/>
                </a:lnTo>
                <a:lnTo>
                  <a:pt x="3242" y="268"/>
                </a:lnTo>
                <a:lnTo>
                  <a:pt x="3010" y="250"/>
                </a:lnTo>
                <a:lnTo>
                  <a:pt x="2911" y="259"/>
                </a:lnTo>
                <a:lnTo>
                  <a:pt x="2849" y="259"/>
                </a:lnTo>
                <a:lnTo>
                  <a:pt x="2724" y="268"/>
                </a:lnTo>
                <a:lnTo>
                  <a:pt x="2778" y="268"/>
                </a:lnTo>
                <a:lnTo>
                  <a:pt x="2652" y="286"/>
                </a:lnTo>
                <a:lnTo>
                  <a:pt x="2572" y="331"/>
                </a:lnTo>
                <a:lnTo>
                  <a:pt x="2081" y="232"/>
                </a:lnTo>
                <a:lnTo>
                  <a:pt x="1599" y="134"/>
                </a:lnTo>
                <a:lnTo>
                  <a:pt x="1331" y="81"/>
                </a:lnTo>
                <a:lnTo>
                  <a:pt x="920" y="9"/>
                </a:lnTo>
                <a:lnTo>
                  <a:pt x="652" y="0"/>
                </a:lnTo>
                <a:lnTo>
                  <a:pt x="518" y="18"/>
                </a:lnTo>
                <a:lnTo>
                  <a:pt x="483" y="18"/>
                </a:lnTo>
                <a:lnTo>
                  <a:pt x="33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9" name="Google Shape;749;p17"/>
          <p:cNvSpPr/>
          <p:nvPr/>
        </p:nvSpPr>
        <p:spPr>
          <a:xfrm>
            <a:off x="4117676" y="4339422"/>
            <a:ext cx="137119" cy="46656"/>
          </a:xfrm>
          <a:custGeom>
            <a:avLst/>
            <a:gdLst/>
            <a:ahLst/>
            <a:cxnLst/>
            <a:rect l="l" t="t" r="r" b="b"/>
            <a:pathLst>
              <a:path w="4332" h="1474" extrusionOk="0">
                <a:moveTo>
                  <a:pt x="277" y="0"/>
                </a:moveTo>
                <a:lnTo>
                  <a:pt x="81" y="54"/>
                </a:lnTo>
                <a:lnTo>
                  <a:pt x="1" y="125"/>
                </a:lnTo>
                <a:lnTo>
                  <a:pt x="1" y="179"/>
                </a:lnTo>
                <a:lnTo>
                  <a:pt x="18" y="205"/>
                </a:lnTo>
                <a:lnTo>
                  <a:pt x="143" y="366"/>
                </a:lnTo>
                <a:lnTo>
                  <a:pt x="393" y="634"/>
                </a:lnTo>
                <a:lnTo>
                  <a:pt x="599" y="777"/>
                </a:lnTo>
                <a:lnTo>
                  <a:pt x="849" y="920"/>
                </a:lnTo>
                <a:lnTo>
                  <a:pt x="1429" y="1161"/>
                </a:lnTo>
                <a:lnTo>
                  <a:pt x="1760" y="1259"/>
                </a:lnTo>
                <a:lnTo>
                  <a:pt x="2045" y="1331"/>
                </a:lnTo>
                <a:lnTo>
                  <a:pt x="2706" y="1447"/>
                </a:lnTo>
                <a:lnTo>
                  <a:pt x="3385" y="1473"/>
                </a:lnTo>
                <a:lnTo>
                  <a:pt x="3849" y="1402"/>
                </a:lnTo>
                <a:lnTo>
                  <a:pt x="4126" y="1313"/>
                </a:lnTo>
                <a:lnTo>
                  <a:pt x="4251" y="1241"/>
                </a:lnTo>
                <a:lnTo>
                  <a:pt x="4314" y="1197"/>
                </a:lnTo>
                <a:lnTo>
                  <a:pt x="4332" y="1107"/>
                </a:lnTo>
                <a:lnTo>
                  <a:pt x="4296" y="1054"/>
                </a:lnTo>
                <a:lnTo>
                  <a:pt x="4251" y="1027"/>
                </a:lnTo>
                <a:lnTo>
                  <a:pt x="4055" y="956"/>
                </a:lnTo>
                <a:lnTo>
                  <a:pt x="3635" y="848"/>
                </a:lnTo>
                <a:lnTo>
                  <a:pt x="2938" y="750"/>
                </a:lnTo>
                <a:lnTo>
                  <a:pt x="2474" y="679"/>
                </a:lnTo>
                <a:lnTo>
                  <a:pt x="1956" y="572"/>
                </a:lnTo>
                <a:lnTo>
                  <a:pt x="1188" y="339"/>
                </a:lnTo>
                <a:lnTo>
                  <a:pt x="751" y="152"/>
                </a:lnTo>
                <a:lnTo>
                  <a:pt x="572" y="45"/>
                </a:lnTo>
                <a:lnTo>
                  <a:pt x="492" y="9"/>
                </a:lnTo>
                <a:lnTo>
                  <a:pt x="277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0" name="Google Shape;750;p17"/>
          <p:cNvSpPr/>
          <p:nvPr/>
        </p:nvSpPr>
        <p:spPr>
          <a:xfrm>
            <a:off x="4328517" y="4617232"/>
            <a:ext cx="113094" cy="58525"/>
          </a:xfrm>
          <a:custGeom>
            <a:avLst/>
            <a:gdLst/>
            <a:ahLst/>
            <a:cxnLst/>
            <a:rect l="l" t="t" r="r" b="b"/>
            <a:pathLst>
              <a:path w="3573" h="1849" extrusionOk="0">
                <a:moveTo>
                  <a:pt x="715" y="0"/>
                </a:moveTo>
                <a:lnTo>
                  <a:pt x="313" y="27"/>
                </a:lnTo>
                <a:lnTo>
                  <a:pt x="90" y="125"/>
                </a:lnTo>
                <a:lnTo>
                  <a:pt x="9" y="223"/>
                </a:lnTo>
                <a:lnTo>
                  <a:pt x="0" y="286"/>
                </a:lnTo>
                <a:lnTo>
                  <a:pt x="18" y="465"/>
                </a:lnTo>
                <a:lnTo>
                  <a:pt x="170" y="804"/>
                </a:lnTo>
                <a:lnTo>
                  <a:pt x="465" y="1116"/>
                </a:lnTo>
                <a:lnTo>
                  <a:pt x="893" y="1393"/>
                </a:lnTo>
                <a:lnTo>
                  <a:pt x="1152" y="1518"/>
                </a:lnTo>
                <a:lnTo>
                  <a:pt x="1393" y="1608"/>
                </a:lnTo>
                <a:lnTo>
                  <a:pt x="2010" y="1777"/>
                </a:lnTo>
                <a:lnTo>
                  <a:pt x="2679" y="1849"/>
                </a:lnTo>
                <a:lnTo>
                  <a:pt x="3144" y="1804"/>
                </a:lnTo>
                <a:lnTo>
                  <a:pt x="3412" y="1715"/>
                </a:lnTo>
                <a:lnTo>
                  <a:pt x="3519" y="1643"/>
                </a:lnTo>
                <a:lnTo>
                  <a:pt x="3572" y="1599"/>
                </a:lnTo>
                <a:lnTo>
                  <a:pt x="3563" y="1491"/>
                </a:lnTo>
                <a:lnTo>
                  <a:pt x="3519" y="1438"/>
                </a:lnTo>
                <a:lnTo>
                  <a:pt x="3412" y="1349"/>
                </a:lnTo>
                <a:lnTo>
                  <a:pt x="3072" y="1224"/>
                </a:lnTo>
                <a:lnTo>
                  <a:pt x="2465" y="1072"/>
                </a:lnTo>
                <a:lnTo>
                  <a:pt x="2099" y="965"/>
                </a:lnTo>
                <a:lnTo>
                  <a:pt x="1920" y="884"/>
                </a:lnTo>
                <a:lnTo>
                  <a:pt x="1617" y="724"/>
                </a:lnTo>
                <a:lnTo>
                  <a:pt x="1375" y="527"/>
                </a:lnTo>
                <a:lnTo>
                  <a:pt x="1197" y="322"/>
                </a:lnTo>
                <a:lnTo>
                  <a:pt x="1143" y="206"/>
                </a:lnTo>
                <a:lnTo>
                  <a:pt x="1108" y="152"/>
                </a:lnTo>
                <a:lnTo>
                  <a:pt x="983" y="63"/>
                </a:lnTo>
                <a:lnTo>
                  <a:pt x="71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1" name="Google Shape;751;p17"/>
          <p:cNvSpPr/>
          <p:nvPr/>
        </p:nvSpPr>
        <p:spPr>
          <a:xfrm>
            <a:off x="4449192" y="4523680"/>
            <a:ext cx="181780" cy="53999"/>
          </a:xfrm>
          <a:custGeom>
            <a:avLst/>
            <a:gdLst/>
            <a:ahLst/>
            <a:cxnLst/>
            <a:rect l="l" t="t" r="r" b="b"/>
            <a:pathLst>
              <a:path w="5743" h="1706" extrusionOk="0">
                <a:moveTo>
                  <a:pt x="483" y="0"/>
                </a:moveTo>
                <a:lnTo>
                  <a:pt x="286" y="27"/>
                </a:lnTo>
                <a:lnTo>
                  <a:pt x="134" y="99"/>
                </a:lnTo>
                <a:lnTo>
                  <a:pt x="36" y="188"/>
                </a:lnTo>
                <a:lnTo>
                  <a:pt x="0" y="286"/>
                </a:lnTo>
                <a:lnTo>
                  <a:pt x="36" y="393"/>
                </a:lnTo>
                <a:lnTo>
                  <a:pt x="161" y="492"/>
                </a:lnTo>
                <a:lnTo>
                  <a:pt x="259" y="527"/>
                </a:lnTo>
                <a:lnTo>
                  <a:pt x="625" y="661"/>
                </a:lnTo>
                <a:lnTo>
                  <a:pt x="2099" y="1143"/>
                </a:lnTo>
                <a:lnTo>
                  <a:pt x="3447" y="1492"/>
                </a:lnTo>
                <a:lnTo>
                  <a:pt x="4296" y="1652"/>
                </a:lnTo>
                <a:lnTo>
                  <a:pt x="5028" y="1706"/>
                </a:lnTo>
                <a:lnTo>
                  <a:pt x="5439" y="1635"/>
                </a:lnTo>
                <a:lnTo>
                  <a:pt x="5635" y="1545"/>
                </a:lnTo>
                <a:lnTo>
                  <a:pt x="5698" y="1474"/>
                </a:lnTo>
                <a:lnTo>
                  <a:pt x="5742" y="1411"/>
                </a:lnTo>
                <a:lnTo>
                  <a:pt x="5733" y="1286"/>
                </a:lnTo>
                <a:lnTo>
                  <a:pt x="5546" y="1134"/>
                </a:lnTo>
                <a:lnTo>
                  <a:pt x="4805" y="911"/>
                </a:lnTo>
                <a:lnTo>
                  <a:pt x="4367" y="831"/>
                </a:lnTo>
                <a:lnTo>
                  <a:pt x="3456" y="661"/>
                </a:lnTo>
                <a:lnTo>
                  <a:pt x="1679" y="268"/>
                </a:lnTo>
                <a:lnTo>
                  <a:pt x="822" y="45"/>
                </a:lnTo>
                <a:lnTo>
                  <a:pt x="706" y="9"/>
                </a:lnTo>
                <a:lnTo>
                  <a:pt x="4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2" name="Google Shape;752;p17"/>
          <p:cNvSpPr/>
          <p:nvPr/>
        </p:nvSpPr>
        <p:spPr>
          <a:xfrm>
            <a:off x="4487043" y="4445666"/>
            <a:ext cx="151837" cy="56278"/>
          </a:xfrm>
          <a:custGeom>
            <a:avLst/>
            <a:gdLst/>
            <a:ahLst/>
            <a:cxnLst/>
            <a:rect l="l" t="t" r="r" b="b"/>
            <a:pathLst>
              <a:path w="4797" h="1778" extrusionOk="0">
                <a:moveTo>
                  <a:pt x="465" y="1"/>
                </a:moveTo>
                <a:lnTo>
                  <a:pt x="197" y="36"/>
                </a:lnTo>
                <a:lnTo>
                  <a:pt x="19" y="153"/>
                </a:lnTo>
                <a:lnTo>
                  <a:pt x="1" y="269"/>
                </a:lnTo>
                <a:lnTo>
                  <a:pt x="55" y="340"/>
                </a:lnTo>
                <a:lnTo>
                  <a:pt x="108" y="376"/>
                </a:lnTo>
                <a:lnTo>
                  <a:pt x="590" y="626"/>
                </a:lnTo>
                <a:lnTo>
                  <a:pt x="1599" y="1099"/>
                </a:lnTo>
                <a:lnTo>
                  <a:pt x="2162" y="1313"/>
                </a:lnTo>
                <a:lnTo>
                  <a:pt x="2644" y="1492"/>
                </a:lnTo>
                <a:lnTo>
                  <a:pt x="3555" y="1733"/>
                </a:lnTo>
                <a:lnTo>
                  <a:pt x="4019" y="1778"/>
                </a:lnTo>
                <a:lnTo>
                  <a:pt x="4314" y="1769"/>
                </a:lnTo>
                <a:lnTo>
                  <a:pt x="4457" y="1742"/>
                </a:lnTo>
                <a:lnTo>
                  <a:pt x="4618" y="1706"/>
                </a:lnTo>
                <a:lnTo>
                  <a:pt x="4770" y="1599"/>
                </a:lnTo>
                <a:lnTo>
                  <a:pt x="4796" y="1510"/>
                </a:lnTo>
                <a:lnTo>
                  <a:pt x="4770" y="1465"/>
                </a:lnTo>
                <a:lnTo>
                  <a:pt x="4716" y="1394"/>
                </a:lnTo>
                <a:lnTo>
                  <a:pt x="4564" y="1278"/>
                </a:lnTo>
                <a:lnTo>
                  <a:pt x="4252" y="1126"/>
                </a:lnTo>
                <a:lnTo>
                  <a:pt x="3448" y="912"/>
                </a:lnTo>
                <a:lnTo>
                  <a:pt x="2921" y="778"/>
                </a:lnTo>
                <a:lnTo>
                  <a:pt x="2323" y="617"/>
                </a:lnTo>
                <a:lnTo>
                  <a:pt x="1162" y="251"/>
                </a:lnTo>
                <a:lnTo>
                  <a:pt x="608" y="45"/>
                </a:lnTo>
                <a:lnTo>
                  <a:pt x="465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3" name="Google Shape;753;p17"/>
          <p:cNvSpPr/>
          <p:nvPr/>
        </p:nvSpPr>
        <p:spPr>
          <a:xfrm>
            <a:off x="4132646" y="4646602"/>
            <a:ext cx="58557" cy="61374"/>
          </a:xfrm>
          <a:custGeom>
            <a:avLst/>
            <a:gdLst/>
            <a:ahLst/>
            <a:cxnLst/>
            <a:rect l="l" t="t" r="r" b="b"/>
            <a:pathLst>
              <a:path w="1850" h="1939" extrusionOk="0">
                <a:moveTo>
                  <a:pt x="688" y="1"/>
                </a:moveTo>
                <a:lnTo>
                  <a:pt x="367" y="37"/>
                </a:lnTo>
                <a:lnTo>
                  <a:pt x="179" y="99"/>
                </a:lnTo>
                <a:lnTo>
                  <a:pt x="54" y="197"/>
                </a:lnTo>
                <a:lnTo>
                  <a:pt x="1" y="313"/>
                </a:lnTo>
                <a:lnTo>
                  <a:pt x="10" y="385"/>
                </a:lnTo>
                <a:lnTo>
                  <a:pt x="162" y="814"/>
                </a:lnTo>
                <a:lnTo>
                  <a:pt x="340" y="1242"/>
                </a:lnTo>
                <a:lnTo>
                  <a:pt x="421" y="1448"/>
                </a:lnTo>
                <a:lnTo>
                  <a:pt x="581" y="1689"/>
                </a:lnTo>
                <a:lnTo>
                  <a:pt x="796" y="1832"/>
                </a:lnTo>
                <a:lnTo>
                  <a:pt x="956" y="1903"/>
                </a:lnTo>
                <a:lnTo>
                  <a:pt x="1046" y="1930"/>
                </a:lnTo>
                <a:lnTo>
                  <a:pt x="1260" y="1939"/>
                </a:lnTo>
                <a:lnTo>
                  <a:pt x="1474" y="1912"/>
                </a:lnTo>
                <a:lnTo>
                  <a:pt x="1653" y="1840"/>
                </a:lnTo>
                <a:lnTo>
                  <a:pt x="1706" y="1796"/>
                </a:lnTo>
                <a:lnTo>
                  <a:pt x="1796" y="1707"/>
                </a:lnTo>
                <a:lnTo>
                  <a:pt x="1849" y="1519"/>
                </a:lnTo>
                <a:lnTo>
                  <a:pt x="1760" y="1260"/>
                </a:lnTo>
                <a:lnTo>
                  <a:pt x="1653" y="1064"/>
                </a:lnTo>
                <a:lnTo>
                  <a:pt x="1430" y="644"/>
                </a:lnTo>
                <a:lnTo>
                  <a:pt x="1188" y="224"/>
                </a:lnTo>
                <a:lnTo>
                  <a:pt x="1144" y="153"/>
                </a:lnTo>
                <a:lnTo>
                  <a:pt x="992" y="63"/>
                </a:lnTo>
                <a:lnTo>
                  <a:pt x="688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4" name="Google Shape;754;p17"/>
          <p:cNvSpPr/>
          <p:nvPr/>
        </p:nvSpPr>
        <p:spPr>
          <a:xfrm>
            <a:off x="2924188" y="4361443"/>
            <a:ext cx="93312" cy="62197"/>
          </a:xfrm>
          <a:custGeom>
            <a:avLst/>
            <a:gdLst/>
            <a:ahLst/>
            <a:cxnLst/>
            <a:rect l="l" t="t" r="r" b="b"/>
            <a:pathLst>
              <a:path w="2948" h="1965" extrusionOk="0">
                <a:moveTo>
                  <a:pt x="563" y="0"/>
                </a:moveTo>
                <a:lnTo>
                  <a:pt x="357" y="45"/>
                </a:lnTo>
                <a:lnTo>
                  <a:pt x="188" y="116"/>
                </a:lnTo>
                <a:lnTo>
                  <a:pt x="63" y="214"/>
                </a:lnTo>
                <a:lnTo>
                  <a:pt x="0" y="339"/>
                </a:lnTo>
                <a:lnTo>
                  <a:pt x="9" y="456"/>
                </a:lnTo>
                <a:lnTo>
                  <a:pt x="54" y="518"/>
                </a:lnTo>
                <a:lnTo>
                  <a:pt x="402" y="884"/>
                </a:lnTo>
                <a:lnTo>
                  <a:pt x="813" y="1224"/>
                </a:lnTo>
                <a:lnTo>
                  <a:pt x="1009" y="1393"/>
                </a:lnTo>
                <a:lnTo>
                  <a:pt x="1429" y="1733"/>
                </a:lnTo>
                <a:lnTo>
                  <a:pt x="1697" y="1875"/>
                </a:lnTo>
                <a:lnTo>
                  <a:pt x="1804" y="1911"/>
                </a:lnTo>
                <a:lnTo>
                  <a:pt x="2018" y="1956"/>
                </a:lnTo>
                <a:lnTo>
                  <a:pt x="2367" y="1965"/>
                </a:lnTo>
                <a:lnTo>
                  <a:pt x="2679" y="1884"/>
                </a:lnTo>
                <a:lnTo>
                  <a:pt x="2831" y="1804"/>
                </a:lnTo>
                <a:lnTo>
                  <a:pt x="2929" y="1706"/>
                </a:lnTo>
                <a:lnTo>
                  <a:pt x="2947" y="1581"/>
                </a:lnTo>
                <a:lnTo>
                  <a:pt x="2911" y="1518"/>
                </a:lnTo>
                <a:lnTo>
                  <a:pt x="2849" y="1411"/>
                </a:lnTo>
                <a:lnTo>
                  <a:pt x="2661" y="1224"/>
                </a:lnTo>
                <a:lnTo>
                  <a:pt x="2322" y="956"/>
                </a:lnTo>
                <a:lnTo>
                  <a:pt x="2090" y="786"/>
                </a:lnTo>
                <a:lnTo>
                  <a:pt x="1626" y="438"/>
                </a:lnTo>
                <a:lnTo>
                  <a:pt x="1108" y="107"/>
                </a:lnTo>
                <a:lnTo>
                  <a:pt x="1000" y="54"/>
                </a:lnTo>
                <a:lnTo>
                  <a:pt x="78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5" name="Google Shape;755;p17"/>
          <p:cNvSpPr/>
          <p:nvPr/>
        </p:nvSpPr>
        <p:spPr>
          <a:xfrm>
            <a:off x="3053060" y="4559563"/>
            <a:ext cx="83404" cy="92172"/>
          </a:xfrm>
          <a:custGeom>
            <a:avLst/>
            <a:gdLst/>
            <a:ahLst/>
            <a:cxnLst/>
            <a:rect l="l" t="t" r="r" b="b"/>
            <a:pathLst>
              <a:path w="2635" h="2912" extrusionOk="0">
                <a:moveTo>
                  <a:pt x="581" y="0"/>
                </a:moveTo>
                <a:lnTo>
                  <a:pt x="295" y="36"/>
                </a:lnTo>
                <a:lnTo>
                  <a:pt x="206" y="98"/>
                </a:lnTo>
                <a:lnTo>
                  <a:pt x="125" y="179"/>
                </a:lnTo>
                <a:lnTo>
                  <a:pt x="36" y="339"/>
                </a:lnTo>
                <a:lnTo>
                  <a:pt x="0" y="509"/>
                </a:lnTo>
                <a:lnTo>
                  <a:pt x="18" y="679"/>
                </a:lnTo>
                <a:lnTo>
                  <a:pt x="206" y="1098"/>
                </a:lnTo>
                <a:lnTo>
                  <a:pt x="420" y="1429"/>
                </a:lnTo>
                <a:lnTo>
                  <a:pt x="616" y="1795"/>
                </a:lnTo>
                <a:lnTo>
                  <a:pt x="983" y="2358"/>
                </a:lnTo>
                <a:lnTo>
                  <a:pt x="1349" y="2688"/>
                </a:lnTo>
                <a:lnTo>
                  <a:pt x="1608" y="2822"/>
                </a:lnTo>
                <a:lnTo>
                  <a:pt x="1733" y="2875"/>
                </a:lnTo>
                <a:lnTo>
                  <a:pt x="2027" y="2911"/>
                </a:lnTo>
                <a:lnTo>
                  <a:pt x="2322" y="2875"/>
                </a:lnTo>
                <a:lnTo>
                  <a:pt x="2536" y="2777"/>
                </a:lnTo>
                <a:lnTo>
                  <a:pt x="2590" y="2697"/>
                </a:lnTo>
                <a:lnTo>
                  <a:pt x="2617" y="2599"/>
                </a:lnTo>
                <a:lnTo>
                  <a:pt x="2635" y="2411"/>
                </a:lnTo>
                <a:lnTo>
                  <a:pt x="2581" y="2125"/>
                </a:lnTo>
                <a:lnTo>
                  <a:pt x="2269" y="1572"/>
                </a:lnTo>
                <a:lnTo>
                  <a:pt x="2027" y="1206"/>
                </a:lnTo>
                <a:lnTo>
                  <a:pt x="1840" y="875"/>
                </a:lnTo>
                <a:lnTo>
                  <a:pt x="1438" y="384"/>
                </a:lnTo>
                <a:lnTo>
                  <a:pt x="1009" y="125"/>
                </a:lnTo>
                <a:lnTo>
                  <a:pt x="715" y="27"/>
                </a:lnTo>
                <a:lnTo>
                  <a:pt x="58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6" name="Google Shape;756;p17"/>
          <p:cNvSpPr/>
          <p:nvPr/>
        </p:nvSpPr>
        <p:spPr>
          <a:xfrm>
            <a:off x="3499016" y="4813643"/>
            <a:ext cx="160858" cy="110277"/>
          </a:xfrm>
          <a:custGeom>
            <a:avLst/>
            <a:gdLst/>
            <a:ahLst/>
            <a:cxnLst/>
            <a:rect l="l" t="t" r="r" b="b"/>
            <a:pathLst>
              <a:path w="5082" h="3484" extrusionOk="0">
                <a:moveTo>
                  <a:pt x="840" y="0"/>
                </a:moveTo>
                <a:lnTo>
                  <a:pt x="412" y="45"/>
                </a:lnTo>
                <a:lnTo>
                  <a:pt x="153" y="152"/>
                </a:lnTo>
                <a:lnTo>
                  <a:pt x="45" y="259"/>
                </a:lnTo>
                <a:lnTo>
                  <a:pt x="28" y="322"/>
                </a:lnTo>
                <a:lnTo>
                  <a:pt x="10" y="474"/>
                </a:lnTo>
                <a:lnTo>
                  <a:pt x="1" y="768"/>
                </a:lnTo>
                <a:lnTo>
                  <a:pt x="45" y="1054"/>
                </a:lnTo>
                <a:lnTo>
                  <a:pt x="144" y="1331"/>
                </a:lnTo>
                <a:lnTo>
                  <a:pt x="295" y="1599"/>
                </a:lnTo>
                <a:lnTo>
                  <a:pt x="492" y="1858"/>
                </a:lnTo>
                <a:lnTo>
                  <a:pt x="894" y="2233"/>
                </a:lnTo>
                <a:lnTo>
                  <a:pt x="1260" y="2483"/>
                </a:lnTo>
                <a:lnTo>
                  <a:pt x="1555" y="2679"/>
                </a:lnTo>
                <a:lnTo>
                  <a:pt x="2323" y="3090"/>
                </a:lnTo>
                <a:lnTo>
                  <a:pt x="3001" y="3340"/>
                </a:lnTo>
                <a:lnTo>
                  <a:pt x="3483" y="3447"/>
                </a:lnTo>
                <a:lnTo>
                  <a:pt x="3975" y="3483"/>
                </a:lnTo>
                <a:lnTo>
                  <a:pt x="4466" y="3439"/>
                </a:lnTo>
                <a:lnTo>
                  <a:pt x="4707" y="3376"/>
                </a:lnTo>
                <a:lnTo>
                  <a:pt x="4805" y="3340"/>
                </a:lnTo>
                <a:lnTo>
                  <a:pt x="4957" y="3251"/>
                </a:lnTo>
                <a:lnTo>
                  <a:pt x="5046" y="3144"/>
                </a:lnTo>
                <a:lnTo>
                  <a:pt x="5082" y="3028"/>
                </a:lnTo>
                <a:lnTo>
                  <a:pt x="5064" y="2912"/>
                </a:lnTo>
                <a:lnTo>
                  <a:pt x="4984" y="2804"/>
                </a:lnTo>
                <a:lnTo>
                  <a:pt x="4841" y="2715"/>
                </a:lnTo>
                <a:lnTo>
                  <a:pt x="4635" y="2653"/>
                </a:lnTo>
                <a:lnTo>
                  <a:pt x="4510" y="2635"/>
                </a:lnTo>
                <a:lnTo>
                  <a:pt x="4180" y="2599"/>
                </a:lnTo>
                <a:lnTo>
                  <a:pt x="3555" y="2429"/>
                </a:lnTo>
                <a:lnTo>
                  <a:pt x="3001" y="2170"/>
                </a:lnTo>
                <a:lnTo>
                  <a:pt x="2510" y="1849"/>
                </a:lnTo>
                <a:lnTo>
                  <a:pt x="2099" y="1492"/>
                </a:lnTo>
                <a:lnTo>
                  <a:pt x="1760" y="1117"/>
                </a:lnTo>
                <a:lnTo>
                  <a:pt x="1501" y="742"/>
                </a:lnTo>
                <a:lnTo>
                  <a:pt x="1322" y="393"/>
                </a:lnTo>
                <a:lnTo>
                  <a:pt x="1269" y="233"/>
                </a:lnTo>
                <a:lnTo>
                  <a:pt x="1233" y="170"/>
                </a:lnTo>
                <a:lnTo>
                  <a:pt x="1117" y="72"/>
                </a:lnTo>
                <a:lnTo>
                  <a:pt x="84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7" name="Google Shape;757;p17"/>
          <p:cNvGrpSpPr/>
          <p:nvPr/>
        </p:nvGrpSpPr>
        <p:grpSpPr>
          <a:xfrm>
            <a:off x="7460035" y="3269185"/>
            <a:ext cx="1488372" cy="2508924"/>
            <a:chOff x="7460035" y="3269185"/>
            <a:chExt cx="1488372" cy="2508924"/>
          </a:xfrm>
        </p:grpSpPr>
        <p:grpSp>
          <p:nvGrpSpPr>
            <p:cNvPr id="758" name="Google Shape;758;p17"/>
            <p:cNvGrpSpPr/>
            <p:nvPr/>
          </p:nvGrpSpPr>
          <p:grpSpPr>
            <a:xfrm>
              <a:off x="7460035" y="3269185"/>
              <a:ext cx="872125" cy="2090292"/>
              <a:chOff x="7334417" y="2987505"/>
              <a:chExt cx="821984" cy="1970115"/>
            </a:xfrm>
          </p:grpSpPr>
          <p:sp>
            <p:nvSpPr>
              <p:cNvPr id="759" name="Google Shape;759;p17"/>
              <p:cNvSpPr/>
              <p:nvPr/>
            </p:nvSpPr>
            <p:spPr>
              <a:xfrm>
                <a:off x="7334417" y="2987505"/>
                <a:ext cx="821984" cy="1970115"/>
              </a:xfrm>
              <a:custGeom>
                <a:avLst/>
                <a:gdLst/>
                <a:ahLst/>
                <a:cxnLst/>
                <a:rect l="l" t="t" r="r" b="b"/>
                <a:pathLst>
                  <a:path w="25969" h="62242" extrusionOk="0">
                    <a:moveTo>
                      <a:pt x="17164" y="0"/>
                    </a:moveTo>
                    <a:lnTo>
                      <a:pt x="16664" y="72"/>
                    </a:lnTo>
                    <a:lnTo>
                      <a:pt x="16012" y="295"/>
                    </a:lnTo>
                    <a:lnTo>
                      <a:pt x="15396" y="652"/>
                    </a:lnTo>
                    <a:lnTo>
                      <a:pt x="14815" y="1107"/>
                    </a:lnTo>
                    <a:lnTo>
                      <a:pt x="14280" y="1652"/>
                    </a:lnTo>
                    <a:lnTo>
                      <a:pt x="14039" y="1938"/>
                    </a:lnTo>
                    <a:lnTo>
                      <a:pt x="13476" y="2635"/>
                    </a:lnTo>
                    <a:lnTo>
                      <a:pt x="12395" y="4045"/>
                    </a:lnTo>
                    <a:lnTo>
                      <a:pt x="11360" y="5483"/>
                    </a:lnTo>
                    <a:lnTo>
                      <a:pt x="10368" y="6957"/>
                    </a:lnTo>
                    <a:lnTo>
                      <a:pt x="9422" y="8466"/>
                    </a:lnTo>
                    <a:lnTo>
                      <a:pt x="8511" y="9993"/>
                    </a:lnTo>
                    <a:lnTo>
                      <a:pt x="7654" y="11556"/>
                    </a:lnTo>
                    <a:lnTo>
                      <a:pt x="6832" y="13136"/>
                    </a:lnTo>
                    <a:lnTo>
                      <a:pt x="6064" y="14744"/>
                    </a:lnTo>
                    <a:lnTo>
                      <a:pt x="5341" y="16369"/>
                    </a:lnTo>
                    <a:lnTo>
                      <a:pt x="4653" y="18021"/>
                    </a:lnTo>
                    <a:lnTo>
                      <a:pt x="4019" y="19682"/>
                    </a:lnTo>
                    <a:lnTo>
                      <a:pt x="3430" y="21361"/>
                    </a:lnTo>
                    <a:lnTo>
                      <a:pt x="2885" y="23057"/>
                    </a:lnTo>
                    <a:lnTo>
                      <a:pt x="2385" y="24763"/>
                    </a:lnTo>
                    <a:lnTo>
                      <a:pt x="1929" y="26469"/>
                    </a:lnTo>
                    <a:lnTo>
                      <a:pt x="1724" y="27335"/>
                    </a:lnTo>
                    <a:lnTo>
                      <a:pt x="1519" y="28210"/>
                    </a:lnTo>
                    <a:lnTo>
                      <a:pt x="1153" y="29969"/>
                    </a:lnTo>
                    <a:lnTo>
                      <a:pt x="840" y="31746"/>
                    </a:lnTo>
                    <a:lnTo>
                      <a:pt x="581" y="33523"/>
                    </a:lnTo>
                    <a:lnTo>
                      <a:pt x="367" y="35309"/>
                    </a:lnTo>
                    <a:lnTo>
                      <a:pt x="197" y="37104"/>
                    </a:lnTo>
                    <a:lnTo>
                      <a:pt x="90" y="38899"/>
                    </a:lnTo>
                    <a:lnTo>
                      <a:pt x="27" y="40694"/>
                    </a:lnTo>
                    <a:lnTo>
                      <a:pt x="18" y="41596"/>
                    </a:lnTo>
                    <a:lnTo>
                      <a:pt x="1" y="43382"/>
                    </a:lnTo>
                    <a:lnTo>
                      <a:pt x="27" y="46141"/>
                    </a:lnTo>
                    <a:lnTo>
                      <a:pt x="108" y="47990"/>
                    </a:lnTo>
                    <a:lnTo>
                      <a:pt x="286" y="49838"/>
                    </a:lnTo>
                    <a:lnTo>
                      <a:pt x="572" y="51660"/>
                    </a:lnTo>
                    <a:lnTo>
                      <a:pt x="894" y="52999"/>
                    </a:lnTo>
                    <a:lnTo>
                      <a:pt x="1161" y="53883"/>
                    </a:lnTo>
                    <a:lnTo>
                      <a:pt x="1465" y="54741"/>
                    </a:lnTo>
                    <a:lnTo>
                      <a:pt x="1831" y="55589"/>
                    </a:lnTo>
                    <a:lnTo>
                      <a:pt x="2028" y="56000"/>
                    </a:lnTo>
                    <a:lnTo>
                      <a:pt x="2215" y="56366"/>
                    </a:lnTo>
                    <a:lnTo>
                      <a:pt x="2653" y="57089"/>
                    </a:lnTo>
                    <a:lnTo>
                      <a:pt x="3171" y="57813"/>
                    </a:lnTo>
                    <a:lnTo>
                      <a:pt x="3742" y="58527"/>
                    </a:lnTo>
                    <a:lnTo>
                      <a:pt x="4385" y="59215"/>
                    </a:lnTo>
                    <a:lnTo>
                      <a:pt x="5073" y="59858"/>
                    </a:lnTo>
                    <a:lnTo>
                      <a:pt x="5805" y="60456"/>
                    </a:lnTo>
                    <a:lnTo>
                      <a:pt x="6573" y="60983"/>
                    </a:lnTo>
                    <a:lnTo>
                      <a:pt x="7377" y="61438"/>
                    </a:lnTo>
                    <a:lnTo>
                      <a:pt x="8207" y="61804"/>
                    </a:lnTo>
                    <a:lnTo>
                      <a:pt x="9047" y="62063"/>
                    </a:lnTo>
                    <a:lnTo>
                      <a:pt x="9904" y="62215"/>
                    </a:lnTo>
                    <a:lnTo>
                      <a:pt x="10761" y="62242"/>
                    </a:lnTo>
                    <a:lnTo>
                      <a:pt x="11618" y="62126"/>
                    </a:lnTo>
                    <a:lnTo>
                      <a:pt x="12467" y="61867"/>
                    </a:lnTo>
                    <a:lnTo>
                      <a:pt x="13297" y="61438"/>
                    </a:lnTo>
                    <a:lnTo>
                      <a:pt x="13708" y="61152"/>
                    </a:lnTo>
                    <a:lnTo>
                      <a:pt x="14065" y="60876"/>
                    </a:lnTo>
                    <a:lnTo>
                      <a:pt x="14771" y="60295"/>
                    </a:lnTo>
                    <a:lnTo>
                      <a:pt x="15441" y="59670"/>
                    </a:lnTo>
                    <a:lnTo>
                      <a:pt x="16092" y="59009"/>
                    </a:lnTo>
                    <a:lnTo>
                      <a:pt x="17003" y="57964"/>
                    </a:lnTo>
                    <a:lnTo>
                      <a:pt x="18128" y="56446"/>
                    </a:lnTo>
                    <a:lnTo>
                      <a:pt x="18646" y="55643"/>
                    </a:lnTo>
                    <a:lnTo>
                      <a:pt x="19021" y="55035"/>
                    </a:lnTo>
                    <a:lnTo>
                      <a:pt x="19727" y="53785"/>
                    </a:lnTo>
                    <a:lnTo>
                      <a:pt x="20388" y="52481"/>
                    </a:lnTo>
                    <a:lnTo>
                      <a:pt x="20986" y="51133"/>
                    </a:lnTo>
                    <a:lnTo>
                      <a:pt x="21549" y="49758"/>
                    </a:lnTo>
                    <a:lnTo>
                      <a:pt x="22058" y="48365"/>
                    </a:lnTo>
                    <a:lnTo>
                      <a:pt x="22754" y="46222"/>
                    </a:lnTo>
                    <a:lnTo>
                      <a:pt x="23540" y="43346"/>
                    </a:lnTo>
                    <a:lnTo>
                      <a:pt x="24183" y="40471"/>
                    </a:lnTo>
                    <a:lnTo>
                      <a:pt x="24701" y="37667"/>
                    </a:lnTo>
                    <a:lnTo>
                      <a:pt x="25121" y="34979"/>
                    </a:lnTo>
                    <a:lnTo>
                      <a:pt x="25290" y="33702"/>
                    </a:lnTo>
                    <a:lnTo>
                      <a:pt x="25505" y="31943"/>
                    </a:lnTo>
                    <a:lnTo>
                      <a:pt x="25755" y="29290"/>
                    </a:lnTo>
                    <a:lnTo>
                      <a:pt x="25871" y="27513"/>
                    </a:lnTo>
                    <a:lnTo>
                      <a:pt x="25942" y="25745"/>
                    </a:lnTo>
                    <a:lnTo>
                      <a:pt x="25969" y="23968"/>
                    </a:lnTo>
                    <a:lnTo>
                      <a:pt x="25942" y="22191"/>
                    </a:lnTo>
                    <a:lnTo>
                      <a:pt x="25862" y="20414"/>
                    </a:lnTo>
                    <a:lnTo>
                      <a:pt x="25799" y="19530"/>
                    </a:lnTo>
                    <a:lnTo>
                      <a:pt x="25737" y="18673"/>
                    </a:lnTo>
                    <a:lnTo>
                      <a:pt x="25549" y="16958"/>
                    </a:lnTo>
                    <a:lnTo>
                      <a:pt x="25299" y="15253"/>
                    </a:lnTo>
                    <a:lnTo>
                      <a:pt x="24978" y="13556"/>
                    </a:lnTo>
                    <a:lnTo>
                      <a:pt x="24594" y="11877"/>
                    </a:lnTo>
                    <a:lnTo>
                      <a:pt x="24129" y="10216"/>
                    </a:lnTo>
                    <a:lnTo>
                      <a:pt x="23594" y="8582"/>
                    </a:lnTo>
                    <a:lnTo>
                      <a:pt x="22977" y="6966"/>
                    </a:lnTo>
                    <a:lnTo>
                      <a:pt x="22629" y="6180"/>
                    </a:lnTo>
                    <a:lnTo>
                      <a:pt x="22317" y="5456"/>
                    </a:lnTo>
                    <a:lnTo>
                      <a:pt x="21593" y="3929"/>
                    </a:lnTo>
                    <a:lnTo>
                      <a:pt x="20968" y="2804"/>
                    </a:lnTo>
                    <a:lnTo>
                      <a:pt x="20495" y="2099"/>
                    </a:lnTo>
                    <a:lnTo>
                      <a:pt x="19977" y="1456"/>
                    </a:lnTo>
                    <a:lnTo>
                      <a:pt x="19396" y="884"/>
                    </a:lnTo>
                    <a:lnTo>
                      <a:pt x="19084" y="643"/>
                    </a:lnTo>
                    <a:lnTo>
                      <a:pt x="18905" y="509"/>
                    </a:lnTo>
                    <a:lnTo>
                      <a:pt x="18557" y="313"/>
                    </a:lnTo>
                    <a:lnTo>
                      <a:pt x="18200" y="161"/>
                    </a:lnTo>
                    <a:lnTo>
                      <a:pt x="17852" y="63"/>
                    </a:lnTo>
                    <a:lnTo>
                      <a:pt x="17503" y="9"/>
                    </a:lnTo>
                    <a:lnTo>
                      <a:pt x="1716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60" name="Google Shape;760;p17"/>
              <p:cNvGrpSpPr/>
              <p:nvPr/>
            </p:nvGrpSpPr>
            <p:grpSpPr>
              <a:xfrm>
                <a:off x="7447180" y="3322694"/>
                <a:ext cx="599277" cy="1576389"/>
                <a:chOff x="7447180" y="3322694"/>
                <a:chExt cx="599277" cy="1576389"/>
              </a:xfrm>
            </p:grpSpPr>
            <p:sp>
              <p:nvSpPr>
                <p:cNvPr id="761" name="Google Shape;761;p17"/>
                <p:cNvSpPr/>
                <p:nvPr/>
              </p:nvSpPr>
              <p:spPr>
                <a:xfrm>
                  <a:off x="7447180" y="3322694"/>
                  <a:ext cx="599277" cy="15763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3" h="49803" extrusionOk="0">
                      <a:moveTo>
                        <a:pt x="13003" y="0"/>
                      </a:moveTo>
                      <a:lnTo>
                        <a:pt x="12887" y="54"/>
                      </a:lnTo>
                      <a:lnTo>
                        <a:pt x="12851" y="116"/>
                      </a:lnTo>
                      <a:lnTo>
                        <a:pt x="12440" y="1250"/>
                      </a:lnTo>
                      <a:lnTo>
                        <a:pt x="11735" y="3563"/>
                      </a:lnTo>
                      <a:lnTo>
                        <a:pt x="11127" y="5912"/>
                      </a:lnTo>
                      <a:lnTo>
                        <a:pt x="10574" y="8269"/>
                      </a:lnTo>
                      <a:lnTo>
                        <a:pt x="10324" y="9457"/>
                      </a:lnTo>
                      <a:lnTo>
                        <a:pt x="10243" y="9823"/>
                      </a:lnTo>
                      <a:lnTo>
                        <a:pt x="10163" y="10198"/>
                      </a:lnTo>
                      <a:lnTo>
                        <a:pt x="9949" y="9886"/>
                      </a:lnTo>
                      <a:lnTo>
                        <a:pt x="9743" y="9573"/>
                      </a:lnTo>
                      <a:lnTo>
                        <a:pt x="9422" y="9064"/>
                      </a:lnTo>
                      <a:lnTo>
                        <a:pt x="8823" y="8019"/>
                      </a:lnTo>
                      <a:lnTo>
                        <a:pt x="8547" y="7492"/>
                      </a:lnTo>
                      <a:lnTo>
                        <a:pt x="8306" y="7001"/>
                      </a:lnTo>
                      <a:lnTo>
                        <a:pt x="7850" y="6010"/>
                      </a:lnTo>
                      <a:lnTo>
                        <a:pt x="7645" y="5501"/>
                      </a:lnTo>
                      <a:lnTo>
                        <a:pt x="7466" y="5028"/>
                      </a:lnTo>
                      <a:lnTo>
                        <a:pt x="7198" y="4304"/>
                      </a:lnTo>
                      <a:lnTo>
                        <a:pt x="6984" y="3849"/>
                      </a:lnTo>
                      <a:lnTo>
                        <a:pt x="6859" y="3626"/>
                      </a:lnTo>
                      <a:lnTo>
                        <a:pt x="6832" y="3617"/>
                      </a:lnTo>
                      <a:lnTo>
                        <a:pt x="6814" y="3635"/>
                      </a:lnTo>
                      <a:lnTo>
                        <a:pt x="6814" y="3902"/>
                      </a:lnTo>
                      <a:lnTo>
                        <a:pt x="6868" y="4429"/>
                      </a:lnTo>
                      <a:lnTo>
                        <a:pt x="7055" y="5242"/>
                      </a:lnTo>
                      <a:lnTo>
                        <a:pt x="7457" y="6322"/>
                      </a:lnTo>
                      <a:lnTo>
                        <a:pt x="7922" y="7340"/>
                      </a:lnTo>
                      <a:lnTo>
                        <a:pt x="8154" y="7805"/>
                      </a:lnTo>
                      <a:lnTo>
                        <a:pt x="8386" y="8278"/>
                      </a:lnTo>
                      <a:lnTo>
                        <a:pt x="8895" y="9198"/>
                      </a:lnTo>
                      <a:lnTo>
                        <a:pt x="9163" y="9653"/>
                      </a:lnTo>
                      <a:lnTo>
                        <a:pt x="9350" y="9975"/>
                      </a:lnTo>
                      <a:lnTo>
                        <a:pt x="9770" y="10609"/>
                      </a:lnTo>
                      <a:lnTo>
                        <a:pt x="10020" y="10886"/>
                      </a:lnTo>
                      <a:lnTo>
                        <a:pt x="9609" y="12913"/>
                      </a:lnTo>
                      <a:lnTo>
                        <a:pt x="8877" y="16985"/>
                      </a:lnTo>
                      <a:lnTo>
                        <a:pt x="8556" y="19030"/>
                      </a:lnTo>
                      <a:lnTo>
                        <a:pt x="8189" y="21459"/>
                      </a:lnTo>
                      <a:lnTo>
                        <a:pt x="7582" y="26326"/>
                      </a:lnTo>
                      <a:lnTo>
                        <a:pt x="7100" y="31210"/>
                      </a:lnTo>
                      <a:lnTo>
                        <a:pt x="6761" y="36104"/>
                      </a:lnTo>
                      <a:lnTo>
                        <a:pt x="6645" y="38560"/>
                      </a:lnTo>
                      <a:lnTo>
                        <a:pt x="6564" y="40747"/>
                      </a:lnTo>
                      <a:lnTo>
                        <a:pt x="6520" y="42944"/>
                      </a:lnTo>
                      <a:lnTo>
                        <a:pt x="5957" y="42516"/>
                      </a:lnTo>
                      <a:lnTo>
                        <a:pt x="4876" y="41631"/>
                      </a:lnTo>
                      <a:lnTo>
                        <a:pt x="3876" y="40676"/>
                      </a:lnTo>
                      <a:lnTo>
                        <a:pt x="3180" y="39890"/>
                      </a:lnTo>
                      <a:lnTo>
                        <a:pt x="2742" y="39328"/>
                      </a:lnTo>
                      <a:lnTo>
                        <a:pt x="2546" y="39033"/>
                      </a:lnTo>
                      <a:lnTo>
                        <a:pt x="2314" y="38685"/>
                      </a:lnTo>
                      <a:lnTo>
                        <a:pt x="1885" y="37961"/>
                      </a:lnTo>
                      <a:lnTo>
                        <a:pt x="1501" y="37220"/>
                      </a:lnTo>
                      <a:lnTo>
                        <a:pt x="1162" y="36452"/>
                      </a:lnTo>
                      <a:lnTo>
                        <a:pt x="1010" y="36059"/>
                      </a:lnTo>
                      <a:lnTo>
                        <a:pt x="885" y="35684"/>
                      </a:lnTo>
                      <a:lnTo>
                        <a:pt x="670" y="34916"/>
                      </a:lnTo>
                      <a:lnTo>
                        <a:pt x="394" y="33755"/>
                      </a:lnTo>
                      <a:lnTo>
                        <a:pt x="179" y="32987"/>
                      </a:lnTo>
                      <a:lnTo>
                        <a:pt x="152" y="32943"/>
                      </a:lnTo>
                      <a:lnTo>
                        <a:pt x="45" y="32960"/>
                      </a:lnTo>
                      <a:lnTo>
                        <a:pt x="19" y="33014"/>
                      </a:lnTo>
                      <a:lnTo>
                        <a:pt x="1" y="33416"/>
                      </a:lnTo>
                      <a:lnTo>
                        <a:pt x="36" y="34246"/>
                      </a:lnTo>
                      <a:lnTo>
                        <a:pt x="161" y="35077"/>
                      </a:lnTo>
                      <a:lnTo>
                        <a:pt x="367" y="35898"/>
                      </a:lnTo>
                      <a:lnTo>
                        <a:pt x="635" y="36711"/>
                      </a:lnTo>
                      <a:lnTo>
                        <a:pt x="956" y="37506"/>
                      </a:lnTo>
                      <a:lnTo>
                        <a:pt x="1331" y="38265"/>
                      </a:lnTo>
                      <a:lnTo>
                        <a:pt x="1733" y="38988"/>
                      </a:lnTo>
                      <a:lnTo>
                        <a:pt x="1947" y="39319"/>
                      </a:lnTo>
                      <a:lnTo>
                        <a:pt x="2376" y="39962"/>
                      </a:lnTo>
                      <a:lnTo>
                        <a:pt x="3117" y="40890"/>
                      </a:lnTo>
                      <a:lnTo>
                        <a:pt x="3653" y="41480"/>
                      </a:lnTo>
                      <a:lnTo>
                        <a:pt x="4225" y="42033"/>
                      </a:lnTo>
                      <a:lnTo>
                        <a:pt x="4832" y="42542"/>
                      </a:lnTo>
                      <a:lnTo>
                        <a:pt x="5475" y="42998"/>
                      </a:lnTo>
                      <a:lnTo>
                        <a:pt x="6153" y="43391"/>
                      </a:lnTo>
                      <a:lnTo>
                        <a:pt x="6502" y="43560"/>
                      </a:lnTo>
                      <a:lnTo>
                        <a:pt x="6484" y="45007"/>
                      </a:lnTo>
                      <a:lnTo>
                        <a:pt x="6493" y="47909"/>
                      </a:lnTo>
                      <a:lnTo>
                        <a:pt x="6520" y="49356"/>
                      </a:lnTo>
                      <a:lnTo>
                        <a:pt x="6511" y="49445"/>
                      </a:lnTo>
                      <a:lnTo>
                        <a:pt x="6555" y="49606"/>
                      </a:lnTo>
                      <a:lnTo>
                        <a:pt x="6662" y="49722"/>
                      </a:lnTo>
                      <a:lnTo>
                        <a:pt x="6814" y="49785"/>
                      </a:lnTo>
                      <a:lnTo>
                        <a:pt x="6975" y="49802"/>
                      </a:lnTo>
                      <a:lnTo>
                        <a:pt x="7136" y="49776"/>
                      </a:lnTo>
                      <a:lnTo>
                        <a:pt x="7270" y="49686"/>
                      </a:lnTo>
                      <a:lnTo>
                        <a:pt x="7341" y="49543"/>
                      </a:lnTo>
                      <a:lnTo>
                        <a:pt x="7350" y="49445"/>
                      </a:lnTo>
                      <a:lnTo>
                        <a:pt x="7341" y="47525"/>
                      </a:lnTo>
                      <a:lnTo>
                        <a:pt x="7386" y="43676"/>
                      </a:lnTo>
                      <a:lnTo>
                        <a:pt x="7511" y="39837"/>
                      </a:lnTo>
                      <a:lnTo>
                        <a:pt x="7716" y="36006"/>
                      </a:lnTo>
                      <a:lnTo>
                        <a:pt x="7993" y="32175"/>
                      </a:lnTo>
                      <a:lnTo>
                        <a:pt x="8350" y="28362"/>
                      </a:lnTo>
                      <a:lnTo>
                        <a:pt x="8788" y="24548"/>
                      </a:lnTo>
                      <a:lnTo>
                        <a:pt x="9297" y="20744"/>
                      </a:lnTo>
                      <a:lnTo>
                        <a:pt x="9583" y="18842"/>
                      </a:lnTo>
                      <a:lnTo>
                        <a:pt x="9636" y="18878"/>
                      </a:lnTo>
                      <a:lnTo>
                        <a:pt x="9752" y="18887"/>
                      </a:lnTo>
                      <a:lnTo>
                        <a:pt x="9815" y="18860"/>
                      </a:lnTo>
                      <a:lnTo>
                        <a:pt x="10172" y="18637"/>
                      </a:lnTo>
                      <a:lnTo>
                        <a:pt x="10859" y="18137"/>
                      </a:lnTo>
                      <a:lnTo>
                        <a:pt x="11860" y="17333"/>
                      </a:lnTo>
                      <a:lnTo>
                        <a:pt x="13119" y="16154"/>
                      </a:lnTo>
                      <a:lnTo>
                        <a:pt x="14315" y="14922"/>
                      </a:lnTo>
                      <a:lnTo>
                        <a:pt x="14887" y="14297"/>
                      </a:lnTo>
                      <a:lnTo>
                        <a:pt x="15449" y="13681"/>
                      </a:lnTo>
                      <a:lnTo>
                        <a:pt x="16584" y="12386"/>
                      </a:lnTo>
                      <a:lnTo>
                        <a:pt x="17387" y="11359"/>
                      </a:lnTo>
                      <a:lnTo>
                        <a:pt x="17878" y="10654"/>
                      </a:lnTo>
                      <a:lnTo>
                        <a:pt x="18334" y="9930"/>
                      </a:lnTo>
                      <a:lnTo>
                        <a:pt x="18736" y="9180"/>
                      </a:lnTo>
                      <a:lnTo>
                        <a:pt x="18905" y="8805"/>
                      </a:lnTo>
                      <a:lnTo>
                        <a:pt x="18932" y="8716"/>
                      </a:lnTo>
                      <a:lnTo>
                        <a:pt x="18879" y="8573"/>
                      </a:lnTo>
                      <a:lnTo>
                        <a:pt x="18736" y="8501"/>
                      </a:lnTo>
                      <a:lnTo>
                        <a:pt x="18584" y="8519"/>
                      </a:lnTo>
                      <a:lnTo>
                        <a:pt x="18512" y="8582"/>
                      </a:lnTo>
                      <a:lnTo>
                        <a:pt x="18236" y="8903"/>
                      </a:lnTo>
                      <a:lnTo>
                        <a:pt x="17727" y="9564"/>
                      </a:lnTo>
                      <a:lnTo>
                        <a:pt x="16985" y="10600"/>
                      </a:lnTo>
                      <a:lnTo>
                        <a:pt x="16494" y="11279"/>
                      </a:lnTo>
                      <a:lnTo>
                        <a:pt x="15976" y="11948"/>
                      </a:lnTo>
                      <a:lnTo>
                        <a:pt x="14905" y="13252"/>
                      </a:lnTo>
                      <a:lnTo>
                        <a:pt x="14351" y="13886"/>
                      </a:lnTo>
                      <a:lnTo>
                        <a:pt x="13824" y="14467"/>
                      </a:lnTo>
                      <a:lnTo>
                        <a:pt x="12735" y="15574"/>
                      </a:lnTo>
                      <a:lnTo>
                        <a:pt x="11056" y="17172"/>
                      </a:lnTo>
                      <a:lnTo>
                        <a:pt x="9940" y="18244"/>
                      </a:lnTo>
                      <a:lnTo>
                        <a:pt x="9949" y="18155"/>
                      </a:lnTo>
                      <a:lnTo>
                        <a:pt x="9958" y="18056"/>
                      </a:lnTo>
                      <a:lnTo>
                        <a:pt x="9940" y="18030"/>
                      </a:lnTo>
                      <a:lnTo>
                        <a:pt x="9913" y="18047"/>
                      </a:lnTo>
                      <a:lnTo>
                        <a:pt x="9752" y="18306"/>
                      </a:lnTo>
                      <a:lnTo>
                        <a:pt x="9636" y="18485"/>
                      </a:lnTo>
                      <a:lnTo>
                        <a:pt x="9940" y="16583"/>
                      </a:lnTo>
                      <a:lnTo>
                        <a:pt x="10609" y="12788"/>
                      </a:lnTo>
                      <a:lnTo>
                        <a:pt x="10985" y="10886"/>
                      </a:lnTo>
                      <a:lnTo>
                        <a:pt x="11538" y="8216"/>
                      </a:lnTo>
                      <a:lnTo>
                        <a:pt x="12422" y="4224"/>
                      </a:lnTo>
                      <a:lnTo>
                        <a:pt x="12967" y="1545"/>
                      </a:lnTo>
                      <a:lnTo>
                        <a:pt x="13208" y="205"/>
                      </a:lnTo>
                      <a:lnTo>
                        <a:pt x="13208" y="134"/>
                      </a:lnTo>
                      <a:lnTo>
                        <a:pt x="13128" y="36"/>
                      </a:lnTo>
                      <a:lnTo>
                        <a:pt x="13003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2" name="Google Shape;762;p17"/>
                <p:cNvSpPr/>
                <p:nvPr/>
              </p:nvSpPr>
              <p:spPr>
                <a:xfrm>
                  <a:off x="7501172" y="3852299"/>
                  <a:ext cx="160573" cy="364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3" h="11512" extrusionOk="0">
                      <a:moveTo>
                        <a:pt x="99" y="1"/>
                      </a:moveTo>
                      <a:lnTo>
                        <a:pt x="72" y="37"/>
                      </a:lnTo>
                      <a:lnTo>
                        <a:pt x="18" y="412"/>
                      </a:lnTo>
                      <a:lnTo>
                        <a:pt x="0" y="1188"/>
                      </a:lnTo>
                      <a:lnTo>
                        <a:pt x="63" y="1992"/>
                      </a:lnTo>
                      <a:lnTo>
                        <a:pt x="197" y="2796"/>
                      </a:lnTo>
                      <a:lnTo>
                        <a:pt x="500" y="4001"/>
                      </a:lnTo>
                      <a:lnTo>
                        <a:pt x="1036" y="5537"/>
                      </a:lnTo>
                      <a:lnTo>
                        <a:pt x="1322" y="6234"/>
                      </a:lnTo>
                      <a:lnTo>
                        <a:pt x="1626" y="6966"/>
                      </a:lnTo>
                      <a:lnTo>
                        <a:pt x="2358" y="8368"/>
                      </a:lnTo>
                      <a:lnTo>
                        <a:pt x="2769" y="9038"/>
                      </a:lnTo>
                      <a:lnTo>
                        <a:pt x="2983" y="9368"/>
                      </a:lnTo>
                      <a:lnTo>
                        <a:pt x="3447" y="10056"/>
                      </a:lnTo>
                      <a:lnTo>
                        <a:pt x="3965" y="10717"/>
                      </a:lnTo>
                      <a:lnTo>
                        <a:pt x="4412" y="11136"/>
                      </a:lnTo>
                      <a:lnTo>
                        <a:pt x="4733" y="11386"/>
                      </a:lnTo>
                      <a:lnTo>
                        <a:pt x="4903" y="11485"/>
                      </a:lnTo>
                      <a:lnTo>
                        <a:pt x="4965" y="11511"/>
                      </a:lnTo>
                      <a:lnTo>
                        <a:pt x="5055" y="11467"/>
                      </a:lnTo>
                      <a:lnTo>
                        <a:pt x="5072" y="11404"/>
                      </a:lnTo>
                      <a:lnTo>
                        <a:pt x="5064" y="11360"/>
                      </a:lnTo>
                      <a:lnTo>
                        <a:pt x="4903" y="11029"/>
                      </a:lnTo>
                      <a:lnTo>
                        <a:pt x="4501" y="10404"/>
                      </a:lnTo>
                      <a:lnTo>
                        <a:pt x="3813" y="9511"/>
                      </a:lnTo>
                      <a:lnTo>
                        <a:pt x="3385" y="8904"/>
                      </a:lnTo>
                      <a:lnTo>
                        <a:pt x="2938" y="8216"/>
                      </a:lnTo>
                      <a:lnTo>
                        <a:pt x="2152" y="6779"/>
                      </a:lnTo>
                      <a:lnTo>
                        <a:pt x="1813" y="6037"/>
                      </a:lnTo>
                      <a:lnTo>
                        <a:pt x="1483" y="5278"/>
                      </a:lnTo>
                      <a:lnTo>
                        <a:pt x="947" y="3716"/>
                      </a:lnTo>
                      <a:lnTo>
                        <a:pt x="741" y="2921"/>
                      </a:lnTo>
                      <a:lnTo>
                        <a:pt x="581" y="2198"/>
                      </a:lnTo>
                      <a:lnTo>
                        <a:pt x="393" y="1108"/>
                      </a:lnTo>
                      <a:lnTo>
                        <a:pt x="232" y="385"/>
                      </a:lnTo>
                      <a:lnTo>
                        <a:pt x="125" y="28"/>
                      </a:lnTo>
                      <a:lnTo>
                        <a:pt x="99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3" name="Google Shape;763;p17"/>
                <p:cNvSpPr/>
                <p:nvPr/>
              </p:nvSpPr>
              <p:spPr>
                <a:xfrm>
                  <a:off x="7710873" y="4001522"/>
                  <a:ext cx="302756" cy="426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5" h="13485" extrusionOk="0">
                      <a:moveTo>
                        <a:pt x="9368" y="1"/>
                      </a:moveTo>
                      <a:lnTo>
                        <a:pt x="9234" y="54"/>
                      </a:lnTo>
                      <a:lnTo>
                        <a:pt x="9189" y="126"/>
                      </a:lnTo>
                      <a:lnTo>
                        <a:pt x="8734" y="1072"/>
                      </a:lnTo>
                      <a:lnTo>
                        <a:pt x="7805" y="2939"/>
                      </a:lnTo>
                      <a:lnTo>
                        <a:pt x="6814" y="4778"/>
                      </a:lnTo>
                      <a:lnTo>
                        <a:pt x="5724" y="6564"/>
                      </a:lnTo>
                      <a:lnTo>
                        <a:pt x="5126" y="7422"/>
                      </a:lnTo>
                      <a:lnTo>
                        <a:pt x="4537" y="8234"/>
                      </a:lnTo>
                      <a:lnTo>
                        <a:pt x="3278" y="9779"/>
                      </a:lnTo>
                      <a:lnTo>
                        <a:pt x="2617" y="10529"/>
                      </a:lnTo>
                      <a:lnTo>
                        <a:pt x="1867" y="11342"/>
                      </a:lnTo>
                      <a:lnTo>
                        <a:pt x="1081" y="12128"/>
                      </a:lnTo>
                      <a:lnTo>
                        <a:pt x="777" y="12404"/>
                      </a:lnTo>
                      <a:lnTo>
                        <a:pt x="331" y="12833"/>
                      </a:lnTo>
                      <a:lnTo>
                        <a:pt x="90" y="13155"/>
                      </a:lnTo>
                      <a:lnTo>
                        <a:pt x="9" y="13342"/>
                      </a:lnTo>
                      <a:lnTo>
                        <a:pt x="0" y="13396"/>
                      </a:lnTo>
                      <a:lnTo>
                        <a:pt x="63" y="13485"/>
                      </a:lnTo>
                      <a:lnTo>
                        <a:pt x="116" y="13485"/>
                      </a:lnTo>
                      <a:lnTo>
                        <a:pt x="313" y="13431"/>
                      </a:lnTo>
                      <a:lnTo>
                        <a:pt x="688" y="13253"/>
                      </a:lnTo>
                      <a:lnTo>
                        <a:pt x="1242" y="12878"/>
                      </a:lnTo>
                      <a:lnTo>
                        <a:pt x="2269" y="11878"/>
                      </a:lnTo>
                      <a:lnTo>
                        <a:pt x="2840" y="11270"/>
                      </a:lnTo>
                      <a:lnTo>
                        <a:pt x="3224" y="10869"/>
                      </a:lnTo>
                      <a:lnTo>
                        <a:pt x="3974" y="10047"/>
                      </a:lnTo>
                      <a:lnTo>
                        <a:pt x="5046" y="8761"/>
                      </a:lnTo>
                      <a:lnTo>
                        <a:pt x="5707" y="7859"/>
                      </a:lnTo>
                      <a:lnTo>
                        <a:pt x="6323" y="6984"/>
                      </a:lnTo>
                      <a:lnTo>
                        <a:pt x="7189" y="5636"/>
                      </a:lnTo>
                      <a:lnTo>
                        <a:pt x="7725" y="4707"/>
                      </a:lnTo>
                      <a:lnTo>
                        <a:pt x="8216" y="3760"/>
                      </a:lnTo>
                      <a:lnTo>
                        <a:pt x="8662" y="2796"/>
                      </a:lnTo>
                      <a:lnTo>
                        <a:pt x="9064" y="1805"/>
                      </a:lnTo>
                      <a:lnTo>
                        <a:pt x="9404" y="787"/>
                      </a:lnTo>
                      <a:lnTo>
                        <a:pt x="9555" y="278"/>
                      </a:lnTo>
                      <a:lnTo>
                        <a:pt x="9564" y="188"/>
                      </a:lnTo>
                      <a:lnTo>
                        <a:pt x="9502" y="54"/>
                      </a:lnTo>
                      <a:lnTo>
                        <a:pt x="9368" y="1"/>
                      </a:lnTo>
                      <a:close/>
                    </a:path>
                  </a:pathLst>
                </a:custGeom>
                <a:solidFill>
                  <a:srgbClr val="EB5F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64" name="Google Shape;764;p17"/>
            <p:cNvGrpSpPr/>
            <p:nvPr/>
          </p:nvGrpSpPr>
          <p:grpSpPr>
            <a:xfrm>
              <a:off x="7731986" y="3670387"/>
              <a:ext cx="1216421" cy="2107722"/>
              <a:chOff x="7758346" y="3365641"/>
              <a:chExt cx="1146485" cy="1986543"/>
            </a:xfrm>
          </p:grpSpPr>
          <p:sp>
            <p:nvSpPr>
              <p:cNvPr id="765" name="Google Shape;765;p17"/>
              <p:cNvSpPr/>
              <p:nvPr/>
            </p:nvSpPr>
            <p:spPr>
              <a:xfrm>
                <a:off x="7758346" y="3365641"/>
                <a:ext cx="1146485" cy="1986543"/>
              </a:xfrm>
              <a:custGeom>
                <a:avLst/>
                <a:gdLst/>
                <a:ahLst/>
                <a:cxnLst/>
                <a:rect l="l" t="t" r="r" b="b"/>
                <a:pathLst>
                  <a:path w="36221" h="62761" extrusionOk="0">
                    <a:moveTo>
                      <a:pt x="31372" y="0"/>
                    </a:moveTo>
                    <a:lnTo>
                      <a:pt x="30639" y="54"/>
                    </a:lnTo>
                    <a:lnTo>
                      <a:pt x="29898" y="242"/>
                    </a:lnTo>
                    <a:lnTo>
                      <a:pt x="29175" y="554"/>
                    </a:lnTo>
                    <a:lnTo>
                      <a:pt x="28460" y="956"/>
                    </a:lnTo>
                    <a:lnTo>
                      <a:pt x="28121" y="1188"/>
                    </a:lnTo>
                    <a:lnTo>
                      <a:pt x="27353" y="1751"/>
                    </a:lnTo>
                    <a:lnTo>
                      <a:pt x="25835" y="2894"/>
                    </a:lnTo>
                    <a:lnTo>
                      <a:pt x="24353" y="4099"/>
                    </a:lnTo>
                    <a:lnTo>
                      <a:pt x="22906" y="5341"/>
                    </a:lnTo>
                    <a:lnTo>
                      <a:pt x="21495" y="6626"/>
                    </a:lnTo>
                    <a:lnTo>
                      <a:pt x="20120" y="7948"/>
                    </a:lnTo>
                    <a:lnTo>
                      <a:pt x="18789" y="9323"/>
                    </a:lnTo>
                    <a:lnTo>
                      <a:pt x="17494" y="10725"/>
                    </a:lnTo>
                    <a:lnTo>
                      <a:pt x="16235" y="12163"/>
                    </a:lnTo>
                    <a:lnTo>
                      <a:pt x="15021" y="13645"/>
                    </a:lnTo>
                    <a:lnTo>
                      <a:pt x="13851" y="15155"/>
                    </a:lnTo>
                    <a:lnTo>
                      <a:pt x="12717" y="16690"/>
                    </a:lnTo>
                    <a:lnTo>
                      <a:pt x="11627" y="18262"/>
                    </a:lnTo>
                    <a:lnTo>
                      <a:pt x="10583" y="19852"/>
                    </a:lnTo>
                    <a:lnTo>
                      <a:pt x="9582" y="21477"/>
                    </a:lnTo>
                    <a:lnTo>
                      <a:pt x="8627" y="23120"/>
                    </a:lnTo>
                    <a:lnTo>
                      <a:pt x="8163" y="23951"/>
                    </a:lnTo>
                    <a:lnTo>
                      <a:pt x="7707" y="24799"/>
                    </a:lnTo>
                    <a:lnTo>
                      <a:pt x="6832" y="26513"/>
                    </a:lnTo>
                    <a:lnTo>
                      <a:pt x="6001" y="28264"/>
                    </a:lnTo>
                    <a:lnTo>
                      <a:pt x="5216" y="30023"/>
                    </a:lnTo>
                    <a:lnTo>
                      <a:pt x="4483" y="31809"/>
                    </a:lnTo>
                    <a:lnTo>
                      <a:pt x="3805" y="33622"/>
                    </a:lnTo>
                    <a:lnTo>
                      <a:pt x="3180" y="35443"/>
                    </a:lnTo>
                    <a:lnTo>
                      <a:pt x="2608" y="37283"/>
                    </a:lnTo>
                    <a:lnTo>
                      <a:pt x="2340" y="38212"/>
                    </a:lnTo>
                    <a:lnTo>
                      <a:pt x="1813" y="40060"/>
                    </a:lnTo>
                    <a:lnTo>
                      <a:pt x="1054" y="42918"/>
                    </a:lnTo>
                    <a:lnTo>
                      <a:pt x="617" y="44856"/>
                    </a:lnTo>
                    <a:lnTo>
                      <a:pt x="268" y="46820"/>
                    </a:lnTo>
                    <a:lnTo>
                      <a:pt x="54" y="48785"/>
                    </a:lnTo>
                    <a:lnTo>
                      <a:pt x="1" y="50267"/>
                    </a:lnTo>
                    <a:lnTo>
                      <a:pt x="27" y="51249"/>
                    </a:lnTo>
                    <a:lnTo>
                      <a:pt x="99" y="52223"/>
                    </a:lnTo>
                    <a:lnTo>
                      <a:pt x="233" y="53205"/>
                    </a:lnTo>
                    <a:lnTo>
                      <a:pt x="322" y="53687"/>
                    </a:lnTo>
                    <a:lnTo>
                      <a:pt x="411" y="54116"/>
                    </a:lnTo>
                    <a:lnTo>
                      <a:pt x="661" y="54991"/>
                    </a:lnTo>
                    <a:lnTo>
                      <a:pt x="983" y="55893"/>
                    </a:lnTo>
                    <a:lnTo>
                      <a:pt x="1376" y="56786"/>
                    </a:lnTo>
                    <a:lnTo>
                      <a:pt x="1840" y="57679"/>
                    </a:lnTo>
                    <a:lnTo>
                      <a:pt x="2367" y="58545"/>
                    </a:lnTo>
                    <a:lnTo>
                      <a:pt x="2956" y="59367"/>
                    </a:lnTo>
                    <a:lnTo>
                      <a:pt x="3608" y="60135"/>
                    </a:lnTo>
                    <a:lnTo>
                      <a:pt x="4305" y="60831"/>
                    </a:lnTo>
                    <a:lnTo>
                      <a:pt x="5055" y="61447"/>
                    </a:lnTo>
                    <a:lnTo>
                      <a:pt x="5859" y="61956"/>
                    </a:lnTo>
                    <a:lnTo>
                      <a:pt x="6698" y="62358"/>
                    </a:lnTo>
                    <a:lnTo>
                      <a:pt x="7582" y="62626"/>
                    </a:lnTo>
                    <a:lnTo>
                      <a:pt x="8502" y="62760"/>
                    </a:lnTo>
                    <a:lnTo>
                      <a:pt x="9207" y="62742"/>
                    </a:lnTo>
                    <a:lnTo>
                      <a:pt x="9690" y="62689"/>
                    </a:lnTo>
                    <a:lnTo>
                      <a:pt x="10181" y="62581"/>
                    </a:lnTo>
                    <a:lnTo>
                      <a:pt x="10681" y="62439"/>
                    </a:lnTo>
                    <a:lnTo>
                      <a:pt x="10931" y="62340"/>
                    </a:lnTo>
                    <a:lnTo>
                      <a:pt x="11386" y="62162"/>
                    </a:lnTo>
                    <a:lnTo>
                      <a:pt x="12279" y="61751"/>
                    </a:lnTo>
                    <a:lnTo>
                      <a:pt x="13154" y="61304"/>
                    </a:lnTo>
                    <a:lnTo>
                      <a:pt x="14003" y="60804"/>
                    </a:lnTo>
                    <a:lnTo>
                      <a:pt x="14842" y="60260"/>
                    </a:lnTo>
                    <a:lnTo>
                      <a:pt x="15655" y="59679"/>
                    </a:lnTo>
                    <a:lnTo>
                      <a:pt x="16851" y="58733"/>
                    </a:lnTo>
                    <a:lnTo>
                      <a:pt x="17610" y="58054"/>
                    </a:lnTo>
                    <a:lnTo>
                      <a:pt x="18173" y="57527"/>
                    </a:lnTo>
                    <a:lnTo>
                      <a:pt x="19262" y="56429"/>
                    </a:lnTo>
                    <a:lnTo>
                      <a:pt x="20307" y="55268"/>
                    </a:lnTo>
                    <a:lnTo>
                      <a:pt x="21316" y="54053"/>
                    </a:lnTo>
                    <a:lnTo>
                      <a:pt x="22281" y="52785"/>
                    </a:lnTo>
                    <a:lnTo>
                      <a:pt x="23210" y="51490"/>
                    </a:lnTo>
                    <a:lnTo>
                      <a:pt x="24103" y="50151"/>
                    </a:lnTo>
                    <a:lnTo>
                      <a:pt x="24960" y="48785"/>
                    </a:lnTo>
                    <a:lnTo>
                      <a:pt x="26165" y="46713"/>
                    </a:lnTo>
                    <a:lnTo>
                      <a:pt x="27648" y="43936"/>
                    </a:lnTo>
                    <a:lnTo>
                      <a:pt x="28987" y="41176"/>
                    </a:lnTo>
                    <a:lnTo>
                      <a:pt x="30184" y="38515"/>
                    </a:lnTo>
                    <a:lnTo>
                      <a:pt x="30729" y="37247"/>
                    </a:lnTo>
                    <a:lnTo>
                      <a:pt x="31452" y="35488"/>
                    </a:lnTo>
                    <a:lnTo>
                      <a:pt x="32461" y="32818"/>
                    </a:lnTo>
                    <a:lnTo>
                      <a:pt x="33086" y="31014"/>
                    </a:lnTo>
                    <a:lnTo>
                      <a:pt x="33667" y="29192"/>
                    </a:lnTo>
                    <a:lnTo>
                      <a:pt x="34193" y="27371"/>
                    </a:lnTo>
                    <a:lnTo>
                      <a:pt x="34676" y="25522"/>
                    </a:lnTo>
                    <a:lnTo>
                      <a:pt x="35104" y="23665"/>
                    </a:lnTo>
                    <a:lnTo>
                      <a:pt x="35292" y="22736"/>
                    </a:lnTo>
                    <a:lnTo>
                      <a:pt x="35461" y="21825"/>
                    </a:lnTo>
                    <a:lnTo>
                      <a:pt x="35756" y="20004"/>
                    </a:lnTo>
                    <a:lnTo>
                      <a:pt x="35979" y="18164"/>
                    </a:lnTo>
                    <a:lnTo>
                      <a:pt x="36140" y="16315"/>
                    </a:lnTo>
                    <a:lnTo>
                      <a:pt x="36220" y="14476"/>
                    </a:lnTo>
                    <a:lnTo>
                      <a:pt x="36212" y="12627"/>
                    </a:lnTo>
                    <a:lnTo>
                      <a:pt x="36122" y="10779"/>
                    </a:lnTo>
                    <a:lnTo>
                      <a:pt x="35944" y="8939"/>
                    </a:lnTo>
                    <a:lnTo>
                      <a:pt x="35810" y="8020"/>
                    </a:lnTo>
                    <a:lnTo>
                      <a:pt x="35685" y="7189"/>
                    </a:lnTo>
                    <a:lnTo>
                      <a:pt x="35381" y="5403"/>
                    </a:lnTo>
                    <a:lnTo>
                      <a:pt x="35051" y="4064"/>
                    </a:lnTo>
                    <a:lnTo>
                      <a:pt x="34765" y="3197"/>
                    </a:lnTo>
                    <a:lnTo>
                      <a:pt x="34408" y="2376"/>
                    </a:lnTo>
                    <a:lnTo>
                      <a:pt x="33970" y="1626"/>
                    </a:lnTo>
                    <a:lnTo>
                      <a:pt x="33720" y="1286"/>
                    </a:lnTo>
                    <a:lnTo>
                      <a:pt x="33568" y="1099"/>
                    </a:lnTo>
                    <a:lnTo>
                      <a:pt x="33265" y="786"/>
                    </a:lnTo>
                    <a:lnTo>
                      <a:pt x="32943" y="536"/>
                    </a:lnTo>
                    <a:lnTo>
                      <a:pt x="32613" y="331"/>
                    </a:lnTo>
                    <a:lnTo>
                      <a:pt x="32265" y="179"/>
                    </a:lnTo>
                    <a:lnTo>
                      <a:pt x="31916" y="81"/>
                    </a:lnTo>
                    <a:lnTo>
                      <a:pt x="3137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66" name="Google Shape;766;p17"/>
              <p:cNvGrpSpPr/>
              <p:nvPr/>
            </p:nvGrpSpPr>
            <p:grpSpPr>
              <a:xfrm>
                <a:off x="7916334" y="3709312"/>
                <a:ext cx="852813" cy="1576674"/>
                <a:chOff x="7916334" y="3709312"/>
                <a:chExt cx="852813" cy="1576674"/>
              </a:xfrm>
            </p:grpSpPr>
            <p:sp>
              <p:nvSpPr>
                <p:cNvPr id="767" name="Google Shape;767;p17"/>
                <p:cNvSpPr/>
                <p:nvPr/>
              </p:nvSpPr>
              <p:spPr>
                <a:xfrm>
                  <a:off x="7916334" y="3709312"/>
                  <a:ext cx="852813" cy="1576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43" h="49812" extrusionOk="0">
                      <a:moveTo>
                        <a:pt x="23290" y="0"/>
                      </a:moveTo>
                      <a:lnTo>
                        <a:pt x="23156" y="18"/>
                      </a:lnTo>
                      <a:lnTo>
                        <a:pt x="23102" y="72"/>
                      </a:lnTo>
                      <a:lnTo>
                        <a:pt x="22352" y="1134"/>
                      </a:lnTo>
                      <a:lnTo>
                        <a:pt x="20959" y="3331"/>
                      </a:lnTo>
                      <a:lnTo>
                        <a:pt x="19664" y="5581"/>
                      </a:lnTo>
                      <a:lnTo>
                        <a:pt x="18423" y="7868"/>
                      </a:lnTo>
                      <a:lnTo>
                        <a:pt x="17825" y="9011"/>
                      </a:lnTo>
                      <a:lnTo>
                        <a:pt x="17637" y="9377"/>
                      </a:lnTo>
                      <a:lnTo>
                        <a:pt x="17450" y="9734"/>
                      </a:lnTo>
                      <a:lnTo>
                        <a:pt x="17325" y="9350"/>
                      </a:lnTo>
                      <a:lnTo>
                        <a:pt x="17191" y="8975"/>
                      </a:lnTo>
                      <a:lnTo>
                        <a:pt x="17003" y="8359"/>
                      </a:lnTo>
                      <a:lnTo>
                        <a:pt x="16682" y="7108"/>
                      </a:lnTo>
                      <a:lnTo>
                        <a:pt x="16548" y="6474"/>
                      </a:lnTo>
                      <a:lnTo>
                        <a:pt x="16440" y="5903"/>
                      </a:lnTo>
                      <a:lnTo>
                        <a:pt x="16253" y="4742"/>
                      </a:lnTo>
                      <a:lnTo>
                        <a:pt x="16182" y="4162"/>
                      </a:lnTo>
                      <a:lnTo>
                        <a:pt x="16128" y="3617"/>
                      </a:lnTo>
                      <a:lnTo>
                        <a:pt x="16065" y="2804"/>
                      </a:lnTo>
                      <a:lnTo>
                        <a:pt x="15976" y="2268"/>
                      </a:lnTo>
                      <a:lnTo>
                        <a:pt x="15896" y="2001"/>
                      </a:lnTo>
                      <a:lnTo>
                        <a:pt x="15878" y="1983"/>
                      </a:lnTo>
                      <a:lnTo>
                        <a:pt x="15851" y="2001"/>
                      </a:lnTo>
                      <a:lnTo>
                        <a:pt x="15780" y="2268"/>
                      </a:lnTo>
                      <a:lnTo>
                        <a:pt x="15681" y="2840"/>
                      </a:lnTo>
                      <a:lnTo>
                        <a:pt x="15655" y="3429"/>
                      </a:lnTo>
                      <a:lnTo>
                        <a:pt x="15664" y="4037"/>
                      </a:lnTo>
                      <a:lnTo>
                        <a:pt x="15753" y="4956"/>
                      </a:lnTo>
                      <a:lnTo>
                        <a:pt x="15949" y="6144"/>
                      </a:lnTo>
                      <a:lnTo>
                        <a:pt x="16048" y="6698"/>
                      </a:lnTo>
                      <a:lnTo>
                        <a:pt x="16155" y="7251"/>
                      </a:lnTo>
                      <a:lnTo>
                        <a:pt x="16423" y="8350"/>
                      </a:lnTo>
                      <a:lnTo>
                        <a:pt x="16565" y="8894"/>
                      </a:lnTo>
                      <a:lnTo>
                        <a:pt x="16673" y="9278"/>
                      </a:lnTo>
                      <a:lnTo>
                        <a:pt x="16932" y="10055"/>
                      </a:lnTo>
                      <a:lnTo>
                        <a:pt x="17110" y="10413"/>
                      </a:lnTo>
                      <a:lnTo>
                        <a:pt x="16110" y="12395"/>
                      </a:lnTo>
                      <a:lnTo>
                        <a:pt x="14190" y="16396"/>
                      </a:lnTo>
                      <a:lnTo>
                        <a:pt x="13270" y="18414"/>
                      </a:lnTo>
                      <a:lnTo>
                        <a:pt x="12208" y="20825"/>
                      </a:lnTo>
                      <a:lnTo>
                        <a:pt x="10189" y="25683"/>
                      </a:lnTo>
                      <a:lnTo>
                        <a:pt x="8305" y="30603"/>
                      </a:lnTo>
                      <a:lnTo>
                        <a:pt x="6555" y="35568"/>
                      </a:lnTo>
                      <a:lnTo>
                        <a:pt x="5742" y="38069"/>
                      </a:lnTo>
                      <a:lnTo>
                        <a:pt x="5028" y="40319"/>
                      </a:lnTo>
                      <a:lnTo>
                        <a:pt x="4358" y="42569"/>
                      </a:lnTo>
                      <a:lnTo>
                        <a:pt x="3903" y="41971"/>
                      </a:lnTo>
                      <a:lnTo>
                        <a:pt x="3037" y="40748"/>
                      </a:lnTo>
                      <a:lnTo>
                        <a:pt x="2269" y="39471"/>
                      </a:lnTo>
                      <a:lnTo>
                        <a:pt x="1777" y="38461"/>
                      </a:lnTo>
                      <a:lnTo>
                        <a:pt x="1483" y="37756"/>
                      </a:lnTo>
                      <a:lnTo>
                        <a:pt x="1358" y="37399"/>
                      </a:lnTo>
                      <a:lnTo>
                        <a:pt x="1224" y="36970"/>
                      </a:lnTo>
                      <a:lnTo>
                        <a:pt x="983" y="36095"/>
                      </a:lnTo>
                      <a:lnTo>
                        <a:pt x="804" y="35220"/>
                      </a:lnTo>
                      <a:lnTo>
                        <a:pt x="670" y="34327"/>
                      </a:lnTo>
                      <a:lnTo>
                        <a:pt x="625" y="33880"/>
                      </a:lnTo>
                      <a:lnTo>
                        <a:pt x="599" y="33452"/>
                      </a:lnTo>
                      <a:lnTo>
                        <a:pt x="590" y="32603"/>
                      </a:lnTo>
                      <a:lnTo>
                        <a:pt x="643" y="31326"/>
                      </a:lnTo>
                      <a:lnTo>
                        <a:pt x="634" y="30469"/>
                      </a:lnTo>
                      <a:lnTo>
                        <a:pt x="617" y="30416"/>
                      </a:lnTo>
                      <a:lnTo>
                        <a:pt x="500" y="30398"/>
                      </a:lnTo>
                      <a:lnTo>
                        <a:pt x="465" y="30451"/>
                      </a:lnTo>
                      <a:lnTo>
                        <a:pt x="331" y="30862"/>
                      </a:lnTo>
                      <a:lnTo>
                        <a:pt x="134" y="31728"/>
                      </a:lnTo>
                      <a:lnTo>
                        <a:pt x="27" y="32621"/>
                      </a:lnTo>
                      <a:lnTo>
                        <a:pt x="0" y="33532"/>
                      </a:lnTo>
                      <a:lnTo>
                        <a:pt x="45" y="34452"/>
                      </a:lnTo>
                      <a:lnTo>
                        <a:pt x="152" y="35363"/>
                      </a:lnTo>
                      <a:lnTo>
                        <a:pt x="322" y="36256"/>
                      </a:lnTo>
                      <a:lnTo>
                        <a:pt x="536" y="37113"/>
                      </a:lnTo>
                      <a:lnTo>
                        <a:pt x="661" y="37524"/>
                      </a:lnTo>
                      <a:lnTo>
                        <a:pt x="795" y="37917"/>
                      </a:lnTo>
                      <a:lnTo>
                        <a:pt x="1081" y="38703"/>
                      </a:lnTo>
                      <a:lnTo>
                        <a:pt x="1420" y="39480"/>
                      </a:lnTo>
                      <a:lnTo>
                        <a:pt x="1813" y="40239"/>
                      </a:lnTo>
                      <a:lnTo>
                        <a:pt x="2242" y="40971"/>
                      </a:lnTo>
                      <a:lnTo>
                        <a:pt x="2733" y="41676"/>
                      </a:lnTo>
                      <a:lnTo>
                        <a:pt x="3269" y="42328"/>
                      </a:lnTo>
                      <a:lnTo>
                        <a:pt x="3849" y="42926"/>
                      </a:lnTo>
                      <a:lnTo>
                        <a:pt x="4171" y="43203"/>
                      </a:lnTo>
                      <a:lnTo>
                        <a:pt x="3742" y="44695"/>
                      </a:lnTo>
                      <a:lnTo>
                        <a:pt x="2920" y="47695"/>
                      </a:lnTo>
                      <a:lnTo>
                        <a:pt x="2537" y="49204"/>
                      </a:lnTo>
                      <a:lnTo>
                        <a:pt x="2501" y="49294"/>
                      </a:lnTo>
                      <a:lnTo>
                        <a:pt x="2501" y="49472"/>
                      </a:lnTo>
                      <a:lnTo>
                        <a:pt x="2581" y="49615"/>
                      </a:lnTo>
                      <a:lnTo>
                        <a:pt x="2715" y="49731"/>
                      </a:lnTo>
                      <a:lnTo>
                        <a:pt x="2885" y="49794"/>
                      </a:lnTo>
                      <a:lnTo>
                        <a:pt x="3054" y="49811"/>
                      </a:lnTo>
                      <a:lnTo>
                        <a:pt x="3215" y="49758"/>
                      </a:lnTo>
                      <a:lnTo>
                        <a:pt x="3331" y="49633"/>
                      </a:lnTo>
                      <a:lnTo>
                        <a:pt x="3367" y="49535"/>
                      </a:lnTo>
                      <a:lnTo>
                        <a:pt x="3903" y="47543"/>
                      </a:lnTo>
                      <a:lnTo>
                        <a:pt x="5046" y="43569"/>
                      </a:lnTo>
                      <a:lnTo>
                        <a:pt x="6269" y="39640"/>
                      </a:lnTo>
                      <a:lnTo>
                        <a:pt x="7573" y="35729"/>
                      </a:lnTo>
                      <a:lnTo>
                        <a:pt x="8948" y="31853"/>
                      </a:lnTo>
                      <a:lnTo>
                        <a:pt x="10404" y="28005"/>
                      </a:lnTo>
                      <a:lnTo>
                        <a:pt x="11940" y="24183"/>
                      </a:lnTo>
                      <a:lnTo>
                        <a:pt x="13547" y="20396"/>
                      </a:lnTo>
                      <a:lnTo>
                        <a:pt x="14387" y="18512"/>
                      </a:lnTo>
                      <a:lnTo>
                        <a:pt x="14431" y="18566"/>
                      </a:lnTo>
                      <a:lnTo>
                        <a:pt x="14556" y="18610"/>
                      </a:lnTo>
                      <a:lnTo>
                        <a:pt x="14619" y="18601"/>
                      </a:lnTo>
                      <a:lnTo>
                        <a:pt x="15056" y="18467"/>
                      </a:lnTo>
                      <a:lnTo>
                        <a:pt x="15914" y="18146"/>
                      </a:lnTo>
                      <a:lnTo>
                        <a:pt x="17173" y="17601"/>
                      </a:lnTo>
                      <a:lnTo>
                        <a:pt x="18816" y="16744"/>
                      </a:lnTo>
                      <a:lnTo>
                        <a:pt x="20396" y="15806"/>
                      </a:lnTo>
                      <a:lnTo>
                        <a:pt x="21164" y="15324"/>
                      </a:lnTo>
                      <a:lnTo>
                        <a:pt x="21923" y="14851"/>
                      </a:lnTo>
                      <a:lnTo>
                        <a:pt x="23459" y="13833"/>
                      </a:lnTo>
                      <a:lnTo>
                        <a:pt x="24585" y="12993"/>
                      </a:lnTo>
                      <a:lnTo>
                        <a:pt x="25299" y="12404"/>
                      </a:lnTo>
                      <a:lnTo>
                        <a:pt x="25978" y="11788"/>
                      </a:lnTo>
                      <a:lnTo>
                        <a:pt x="26603" y="11127"/>
                      </a:lnTo>
                      <a:lnTo>
                        <a:pt x="26889" y="10788"/>
                      </a:lnTo>
                      <a:lnTo>
                        <a:pt x="26942" y="10698"/>
                      </a:lnTo>
                      <a:lnTo>
                        <a:pt x="26924" y="10538"/>
                      </a:lnTo>
                      <a:lnTo>
                        <a:pt x="26799" y="10421"/>
                      </a:lnTo>
                      <a:lnTo>
                        <a:pt x="26630" y="10404"/>
                      </a:lnTo>
                      <a:lnTo>
                        <a:pt x="26549" y="10439"/>
                      </a:lnTo>
                      <a:lnTo>
                        <a:pt x="26174" y="10698"/>
                      </a:lnTo>
                      <a:lnTo>
                        <a:pt x="25451" y="11243"/>
                      </a:lnTo>
                      <a:lnTo>
                        <a:pt x="24397" y="12100"/>
                      </a:lnTo>
                      <a:lnTo>
                        <a:pt x="23683" y="12663"/>
                      </a:lnTo>
                      <a:lnTo>
                        <a:pt x="22959" y="13208"/>
                      </a:lnTo>
                      <a:lnTo>
                        <a:pt x="21486" y="14252"/>
                      </a:lnTo>
                      <a:lnTo>
                        <a:pt x="20727" y="14753"/>
                      </a:lnTo>
                      <a:lnTo>
                        <a:pt x="20021" y="15199"/>
                      </a:lnTo>
                      <a:lnTo>
                        <a:pt x="18584" y="16029"/>
                      </a:lnTo>
                      <a:lnTo>
                        <a:pt x="16387" y="17199"/>
                      </a:lnTo>
                      <a:lnTo>
                        <a:pt x="14922" y="17994"/>
                      </a:lnTo>
                      <a:lnTo>
                        <a:pt x="14958" y="17905"/>
                      </a:lnTo>
                      <a:lnTo>
                        <a:pt x="15003" y="17815"/>
                      </a:lnTo>
                      <a:lnTo>
                        <a:pt x="15003" y="17789"/>
                      </a:lnTo>
                      <a:lnTo>
                        <a:pt x="14976" y="17780"/>
                      </a:lnTo>
                      <a:lnTo>
                        <a:pt x="14958" y="17789"/>
                      </a:lnTo>
                      <a:lnTo>
                        <a:pt x="14717" y="18012"/>
                      </a:lnTo>
                      <a:lnTo>
                        <a:pt x="14547" y="18164"/>
                      </a:lnTo>
                      <a:lnTo>
                        <a:pt x="14547" y="18164"/>
                      </a:lnTo>
                      <a:lnTo>
                        <a:pt x="15405" y="16280"/>
                      </a:lnTo>
                      <a:lnTo>
                        <a:pt x="17182" y="12538"/>
                      </a:lnTo>
                      <a:lnTo>
                        <a:pt x="18101" y="10680"/>
                      </a:lnTo>
                      <a:lnTo>
                        <a:pt x="19432" y="8082"/>
                      </a:lnTo>
                      <a:lnTo>
                        <a:pt x="21486" y="4197"/>
                      </a:lnTo>
                      <a:lnTo>
                        <a:pt x="22808" y="1590"/>
                      </a:lnTo>
                      <a:lnTo>
                        <a:pt x="23442" y="268"/>
                      </a:lnTo>
                      <a:lnTo>
                        <a:pt x="23459" y="197"/>
                      </a:lnTo>
                      <a:lnTo>
                        <a:pt x="23415" y="72"/>
                      </a:lnTo>
                      <a:lnTo>
                        <a:pt x="23290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" name="Google Shape;768;p17"/>
                <p:cNvSpPr/>
                <p:nvPr/>
              </p:nvSpPr>
              <p:spPr>
                <a:xfrm>
                  <a:off x="8113312" y="4156694"/>
                  <a:ext cx="83119" cy="4200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6" h="13271" extrusionOk="0">
                      <a:moveTo>
                        <a:pt x="697" y="0"/>
                      </a:moveTo>
                      <a:lnTo>
                        <a:pt x="688" y="9"/>
                      </a:lnTo>
                      <a:lnTo>
                        <a:pt x="527" y="384"/>
                      </a:lnTo>
                      <a:lnTo>
                        <a:pt x="277" y="1188"/>
                      </a:lnTo>
                      <a:lnTo>
                        <a:pt x="117" y="2027"/>
                      </a:lnTo>
                      <a:lnTo>
                        <a:pt x="27" y="2903"/>
                      </a:lnTo>
                      <a:lnTo>
                        <a:pt x="1" y="3796"/>
                      </a:lnTo>
                      <a:lnTo>
                        <a:pt x="18" y="4680"/>
                      </a:lnTo>
                      <a:lnTo>
                        <a:pt x="117" y="5974"/>
                      </a:lnTo>
                      <a:lnTo>
                        <a:pt x="206" y="6778"/>
                      </a:lnTo>
                      <a:lnTo>
                        <a:pt x="322" y="7618"/>
                      </a:lnTo>
                      <a:lnTo>
                        <a:pt x="670" y="9279"/>
                      </a:lnTo>
                      <a:lnTo>
                        <a:pt x="911" y="10091"/>
                      </a:lnTo>
                      <a:lnTo>
                        <a:pt x="1036" y="10502"/>
                      </a:lnTo>
                      <a:lnTo>
                        <a:pt x="1313" y="11341"/>
                      </a:lnTo>
                      <a:lnTo>
                        <a:pt x="1670" y="12163"/>
                      </a:lnTo>
                      <a:lnTo>
                        <a:pt x="2010" y="12734"/>
                      </a:lnTo>
                      <a:lnTo>
                        <a:pt x="2269" y="13074"/>
                      </a:lnTo>
                      <a:lnTo>
                        <a:pt x="2421" y="13235"/>
                      </a:lnTo>
                      <a:lnTo>
                        <a:pt x="2483" y="13270"/>
                      </a:lnTo>
                      <a:lnTo>
                        <a:pt x="2590" y="13252"/>
                      </a:lnTo>
                      <a:lnTo>
                        <a:pt x="2626" y="13190"/>
                      </a:lnTo>
                      <a:lnTo>
                        <a:pt x="2617" y="13145"/>
                      </a:lnTo>
                      <a:lnTo>
                        <a:pt x="2546" y="12761"/>
                      </a:lnTo>
                      <a:lnTo>
                        <a:pt x="2305" y="12002"/>
                      </a:lnTo>
                      <a:lnTo>
                        <a:pt x="1858" y="10877"/>
                      </a:lnTo>
                      <a:lnTo>
                        <a:pt x="1581" y="10127"/>
                      </a:lnTo>
                      <a:lnTo>
                        <a:pt x="1322" y="9287"/>
                      </a:lnTo>
                      <a:lnTo>
                        <a:pt x="911" y="7582"/>
                      </a:lnTo>
                      <a:lnTo>
                        <a:pt x="769" y="6716"/>
                      </a:lnTo>
                      <a:lnTo>
                        <a:pt x="652" y="5841"/>
                      </a:lnTo>
                      <a:lnTo>
                        <a:pt x="545" y="4072"/>
                      </a:lnTo>
                      <a:lnTo>
                        <a:pt x="554" y="3188"/>
                      </a:lnTo>
                      <a:lnTo>
                        <a:pt x="599" y="2394"/>
                      </a:lnTo>
                      <a:lnTo>
                        <a:pt x="706" y="1206"/>
                      </a:lnTo>
                      <a:lnTo>
                        <a:pt x="751" y="420"/>
                      </a:lnTo>
                      <a:lnTo>
                        <a:pt x="742" y="18"/>
                      </a:lnTo>
                      <a:lnTo>
                        <a:pt x="733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" name="Google Shape;769;p17"/>
                <p:cNvSpPr/>
                <p:nvPr/>
              </p:nvSpPr>
              <p:spPr>
                <a:xfrm>
                  <a:off x="8186515" y="4453715"/>
                  <a:ext cx="432215" cy="358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5" h="11315" extrusionOk="0">
                      <a:moveTo>
                        <a:pt x="13511" y="1"/>
                      </a:moveTo>
                      <a:lnTo>
                        <a:pt x="13360" y="19"/>
                      </a:lnTo>
                      <a:lnTo>
                        <a:pt x="13288" y="81"/>
                      </a:lnTo>
                      <a:lnTo>
                        <a:pt x="12547" y="929"/>
                      </a:lnTo>
                      <a:lnTo>
                        <a:pt x="11047" y="2599"/>
                      </a:lnTo>
                      <a:lnTo>
                        <a:pt x="9502" y="4216"/>
                      </a:lnTo>
                      <a:lnTo>
                        <a:pt x="7868" y="5752"/>
                      </a:lnTo>
                      <a:lnTo>
                        <a:pt x="7010" y="6475"/>
                      </a:lnTo>
                      <a:lnTo>
                        <a:pt x="6171" y="7136"/>
                      </a:lnTo>
                      <a:lnTo>
                        <a:pt x="4430" y="8386"/>
                      </a:lnTo>
                      <a:lnTo>
                        <a:pt x="3528" y="8966"/>
                      </a:lnTo>
                      <a:lnTo>
                        <a:pt x="2519" y="9591"/>
                      </a:lnTo>
                      <a:lnTo>
                        <a:pt x="1483" y="10181"/>
                      </a:lnTo>
                      <a:lnTo>
                        <a:pt x="1090" y="10377"/>
                      </a:lnTo>
                      <a:lnTo>
                        <a:pt x="509" y="10699"/>
                      </a:lnTo>
                      <a:lnTo>
                        <a:pt x="170" y="10967"/>
                      </a:lnTo>
                      <a:lnTo>
                        <a:pt x="27" y="11127"/>
                      </a:lnTo>
                      <a:lnTo>
                        <a:pt x="0" y="11181"/>
                      </a:lnTo>
                      <a:lnTo>
                        <a:pt x="45" y="11297"/>
                      </a:lnTo>
                      <a:lnTo>
                        <a:pt x="99" y="11315"/>
                      </a:lnTo>
                      <a:lnTo>
                        <a:pt x="313" y="11315"/>
                      </a:lnTo>
                      <a:lnTo>
                        <a:pt x="759" y="11235"/>
                      </a:lnTo>
                      <a:lnTo>
                        <a:pt x="1438" y="11002"/>
                      </a:lnTo>
                      <a:lnTo>
                        <a:pt x="2787" y="10261"/>
                      </a:lnTo>
                      <a:lnTo>
                        <a:pt x="3546" y="9797"/>
                      </a:lnTo>
                      <a:lnTo>
                        <a:pt x="4064" y="9493"/>
                      </a:lnTo>
                      <a:lnTo>
                        <a:pt x="5073" y="8859"/>
                      </a:lnTo>
                      <a:lnTo>
                        <a:pt x="6055" y="8172"/>
                      </a:lnTo>
                      <a:lnTo>
                        <a:pt x="7010" y="7457"/>
                      </a:lnTo>
                      <a:lnTo>
                        <a:pt x="7484" y="7091"/>
                      </a:lnTo>
                      <a:lnTo>
                        <a:pt x="8368" y="6359"/>
                      </a:lnTo>
                      <a:lnTo>
                        <a:pt x="9645" y="5207"/>
                      </a:lnTo>
                      <a:lnTo>
                        <a:pt x="10466" y="4403"/>
                      </a:lnTo>
                      <a:lnTo>
                        <a:pt x="11243" y="3564"/>
                      </a:lnTo>
                      <a:lnTo>
                        <a:pt x="11984" y="2689"/>
                      </a:lnTo>
                      <a:lnTo>
                        <a:pt x="12681" y="1778"/>
                      </a:lnTo>
                      <a:lnTo>
                        <a:pt x="13324" y="831"/>
                      </a:lnTo>
                      <a:lnTo>
                        <a:pt x="13619" y="340"/>
                      </a:lnTo>
                      <a:lnTo>
                        <a:pt x="13654" y="251"/>
                      </a:lnTo>
                      <a:lnTo>
                        <a:pt x="13628" y="99"/>
                      </a:lnTo>
                      <a:lnTo>
                        <a:pt x="13511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770" name="Google Shape;770;p17"/>
          <p:cNvGrpSpPr/>
          <p:nvPr/>
        </p:nvGrpSpPr>
        <p:grpSpPr>
          <a:xfrm rot="-10659362">
            <a:off x="1249365" y="409937"/>
            <a:ext cx="574596" cy="554114"/>
            <a:chOff x="288275" y="222587"/>
            <a:chExt cx="574574" cy="554093"/>
          </a:xfrm>
        </p:grpSpPr>
        <p:sp>
          <p:nvSpPr>
            <p:cNvPr id="771" name="Google Shape;771;p17"/>
            <p:cNvSpPr/>
            <p:nvPr/>
          </p:nvSpPr>
          <p:spPr>
            <a:xfrm rot="-368193">
              <a:off x="313549" y="249160"/>
              <a:ext cx="524027" cy="500946"/>
            </a:xfrm>
            <a:custGeom>
              <a:avLst/>
              <a:gdLst/>
              <a:ahLst/>
              <a:cxnLst/>
              <a:rect l="l" t="t" r="r" b="b"/>
              <a:pathLst>
                <a:path w="60234" h="57581" extrusionOk="0">
                  <a:moveTo>
                    <a:pt x="41597" y="0"/>
                  </a:moveTo>
                  <a:lnTo>
                    <a:pt x="41043" y="1000"/>
                  </a:lnTo>
                  <a:lnTo>
                    <a:pt x="39837" y="3117"/>
                  </a:lnTo>
                  <a:lnTo>
                    <a:pt x="39123" y="4197"/>
                  </a:lnTo>
                  <a:lnTo>
                    <a:pt x="38623" y="4876"/>
                  </a:lnTo>
                  <a:lnTo>
                    <a:pt x="38096" y="5492"/>
                  </a:lnTo>
                  <a:lnTo>
                    <a:pt x="37551" y="6019"/>
                  </a:lnTo>
                  <a:lnTo>
                    <a:pt x="36989" y="6439"/>
                  </a:lnTo>
                  <a:lnTo>
                    <a:pt x="36426" y="6715"/>
                  </a:lnTo>
                  <a:lnTo>
                    <a:pt x="35989" y="6814"/>
                  </a:lnTo>
                  <a:lnTo>
                    <a:pt x="35703" y="6832"/>
                  </a:lnTo>
                  <a:lnTo>
                    <a:pt x="35417" y="6796"/>
                  </a:lnTo>
                  <a:lnTo>
                    <a:pt x="35122" y="6707"/>
                  </a:lnTo>
                  <a:lnTo>
                    <a:pt x="34837" y="6564"/>
                  </a:lnTo>
                  <a:lnTo>
                    <a:pt x="34551" y="6367"/>
                  </a:lnTo>
                  <a:lnTo>
                    <a:pt x="34265" y="6108"/>
                  </a:lnTo>
                  <a:lnTo>
                    <a:pt x="33979" y="5778"/>
                  </a:lnTo>
                  <a:lnTo>
                    <a:pt x="33845" y="5590"/>
                  </a:lnTo>
                  <a:lnTo>
                    <a:pt x="33738" y="5715"/>
                  </a:lnTo>
                  <a:lnTo>
                    <a:pt x="33577" y="6144"/>
                  </a:lnTo>
                  <a:lnTo>
                    <a:pt x="33417" y="7055"/>
                  </a:lnTo>
                  <a:lnTo>
                    <a:pt x="33301" y="8519"/>
                  </a:lnTo>
                  <a:lnTo>
                    <a:pt x="33211" y="9823"/>
                  </a:lnTo>
                  <a:lnTo>
                    <a:pt x="33149" y="10234"/>
                  </a:lnTo>
                  <a:lnTo>
                    <a:pt x="32988" y="10886"/>
                  </a:lnTo>
                  <a:lnTo>
                    <a:pt x="32479" y="12600"/>
                  </a:lnTo>
                  <a:lnTo>
                    <a:pt x="31854" y="14395"/>
                  </a:lnTo>
                  <a:lnTo>
                    <a:pt x="31282" y="15869"/>
                  </a:lnTo>
                  <a:lnTo>
                    <a:pt x="31068" y="16306"/>
                  </a:lnTo>
                  <a:lnTo>
                    <a:pt x="30863" y="16681"/>
                  </a:lnTo>
                  <a:lnTo>
                    <a:pt x="30515" y="17155"/>
                  </a:lnTo>
                  <a:lnTo>
                    <a:pt x="30291" y="17324"/>
                  </a:lnTo>
                  <a:lnTo>
                    <a:pt x="30148" y="17360"/>
                  </a:lnTo>
                  <a:lnTo>
                    <a:pt x="29961" y="17324"/>
                  </a:lnTo>
                  <a:lnTo>
                    <a:pt x="29747" y="17119"/>
                  </a:lnTo>
                  <a:lnTo>
                    <a:pt x="29541" y="16806"/>
                  </a:lnTo>
                  <a:lnTo>
                    <a:pt x="29264" y="16226"/>
                  </a:lnTo>
                  <a:lnTo>
                    <a:pt x="29059" y="15869"/>
                  </a:lnTo>
                  <a:lnTo>
                    <a:pt x="28764" y="15333"/>
                  </a:lnTo>
                  <a:lnTo>
                    <a:pt x="27925" y="13681"/>
                  </a:lnTo>
                  <a:lnTo>
                    <a:pt x="26594" y="10877"/>
                  </a:lnTo>
                  <a:lnTo>
                    <a:pt x="26076" y="9805"/>
                  </a:lnTo>
                  <a:lnTo>
                    <a:pt x="25916" y="9430"/>
                  </a:lnTo>
                  <a:lnTo>
                    <a:pt x="25648" y="8555"/>
                  </a:lnTo>
                  <a:lnTo>
                    <a:pt x="25460" y="7573"/>
                  </a:lnTo>
                  <a:lnTo>
                    <a:pt x="25362" y="6519"/>
                  </a:lnTo>
                  <a:lnTo>
                    <a:pt x="25353" y="5983"/>
                  </a:lnTo>
                  <a:lnTo>
                    <a:pt x="24996" y="6385"/>
                  </a:lnTo>
                  <a:lnTo>
                    <a:pt x="24308" y="7341"/>
                  </a:lnTo>
                  <a:lnTo>
                    <a:pt x="23603" y="8287"/>
                  </a:lnTo>
                  <a:lnTo>
                    <a:pt x="23022" y="8903"/>
                  </a:lnTo>
                  <a:lnTo>
                    <a:pt x="22594" y="9234"/>
                  </a:lnTo>
                  <a:lnTo>
                    <a:pt x="22370" y="9359"/>
                  </a:lnTo>
                  <a:lnTo>
                    <a:pt x="22281" y="9394"/>
                  </a:lnTo>
                  <a:lnTo>
                    <a:pt x="22085" y="9403"/>
                  </a:lnTo>
                  <a:lnTo>
                    <a:pt x="21879" y="9332"/>
                  </a:lnTo>
                  <a:lnTo>
                    <a:pt x="21674" y="9198"/>
                  </a:lnTo>
                  <a:lnTo>
                    <a:pt x="21335" y="8885"/>
                  </a:lnTo>
                  <a:lnTo>
                    <a:pt x="20879" y="8314"/>
                  </a:lnTo>
                  <a:lnTo>
                    <a:pt x="20191" y="7242"/>
                  </a:lnTo>
                  <a:lnTo>
                    <a:pt x="19388" y="5742"/>
                  </a:lnTo>
                  <a:lnTo>
                    <a:pt x="19084" y="5144"/>
                  </a:lnTo>
                  <a:lnTo>
                    <a:pt x="18959" y="5546"/>
                  </a:lnTo>
                  <a:lnTo>
                    <a:pt x="18700" y="6215"/>
                  </a:lnTo>
                  <a:lnTo>
                    <a:pt x="18441" y="6742"/>
                  </a:lnTo>
                  <a:lnTo>
                    <a:pt x="18173" y="7144"/>
                  </a:lnTo>
                  <a:lnTo>
                    <a:pt x="17870" y="7412"/>
                  </a:lnTo>
                  <a:lnTo>
                    <a:pt x="17539" y="7564"/>
                  </a:lnTo>
                  <a:lnTo>
                    <a:pt x="17164" y="7591"/>
                  </a:lnTo>
                  <a:lnTo>
                    <a:pt x="16736" y="7510"/>
                  </a:lnTo>
                  <a:lnTo>
                    <a:pt x="16494" y="7421"/>
                  </a:lnTo>
                  <a:lnTo>
                    <a:pt x="16227" y="7314"/>
                  </a:lnTo>
                  <a:lnTo>
                    <a:pt x="15673" y="7019"/>
                  </a:lnTo>
                  <a:lnTo>
                    <a:pt x="15110" y="6644"/>
                  </a:lnTo>
                  <a:lnTo>
                    <a:pt x="14566" y="6224"/>
                  </a:lnTo>
                  <a:lnTo>
                    <a:pt x="13771" y="5519"/>
                  </a:lnTo>
                  <a:lnTo>
                    <a:pt x="12833" y="4501"/>
                  </a:lnTo>
                  <a:lnTo>
                    <a:pt x="12449" y="4010"/>
                  </a:lnTo>
                  <a:lnTo>
                    <a:pt x="12458" y="4072"/>
                  </a:lnTo>
                  <a:lnTo>
                    <a:pt x="12485" y="4161"/>
                  </a:lnTo>
                  <a:lnTo>
                    <a:pt x="12467" y="4117"/>
                  </a:lnTo>
                  <a:lnTo>
                    <a:pt x="12449" y="4081"/>
                  </a:lnTo>
                  <a:lnTo>
                    <a:pt x="12547" y="4787"/>
                  </a:lnTo>
                  <a:lnTo>
                    <a:pt x="12824" y="6126"/>
                  </a:lnTo>
                  <a:lnTo>
                    <a:pt x="13128" y="7385"/>
                  </a:lnTo>
                  <a:lnTo>
                    <a:pt x="13369" y="8564"/>
                  </a:lnTo>
                  <a:lnTo>
                    <a:pt x="13440" y="9127"/>
                  </a:lnTo>
                  <a:lnTo>
                    <a:pt x="13458" y="9511"/>
                  </a:lnTo>
                  <a:lnTo>
                    <a:pt x="13414" y="9939"/>
                  </a:lnTo>
                  <a:lnTo>
                    <a:pt x="13351" y="10162"/>
                  </a:lnTo>
                  <a:lnTo>
                    <a:pt x="13253" y="10341"/>
                  </a:lnTo>
                  <a:lnTo>
                    <a:pt x="13128" y="10466"/>
                  </a:lnTo>
                  <a:lnTo>
                    <a:pt x="12896" y="10600"/>
                  </a:lnTo>
                  <a:lnTo>
                    <a:pt x="12512" y="10680"/>
                  </a:lnTo>
                  <a:lnTo>
                    <a:pt x="12056" y="10689"/>
                  </a:lnTo>
                  <a:lnTo>
                    <a:pt x="11556" y="10671"/>
                  </a:lnTo>
                  <a:lnTo>
                    <a:pt x="11011" y="10689"/>
                  </a:lnTo>
                  <a:lnTo>
                    <a:pt x="10735" y="10725"/>
                  </a:lnTo>
                  <a:lnTo>
                    <a:pt x="11145" y="11430"/>
                  </a:lnTo>
                  <a:lnTo>
                    <a:pt x="11878" y="12565"/>
                  </a:lnTo>
                  <a:lnTo>
                    <a:pt x="12297" y="13315"/>
                  </a:lnTo>
                  <a:lnTo>
                    <a:pt x="12449" y="13672"/>
                  </a:lnTo>
                  <a:lnTo>
                    <a:pt x="12610" y="14056"/>
                  </a:lnTo>
                  <a:lnTo>
                    <a:pt x="12985" y="14860"/>
                  </a:lnTo>
                  <a:lnTo>
                    <a:pt x="13226" y="15458"/>
                  </a:lnTo>
                  <a:lnTo>
                    <a:pt x="13396" y="16047"/>
                  </a:lnTo>
                  <a:lnTo>
                    <a:pt x="13440" y="16458"/>
                  </a:lnTo>
                  <a:lnTo>
                    <a:pt x="13431" y="16717"/>
                  </a:lnTo>
                  <a:lnTo>
                    <a:pt x="13369" y="16949"/>
                  </a:lnTo>
                  <a:lnTo>
                    <a:pt x="13262" y="17155"/>
                  </a:lnTo>
                  <a:lnTo>
                    <a:pt x="13092" y="17315"/>
                  </a:lnTo>
                  <a:lnTo>
                    <a:pt x="12860" y="17449"/>
                  </a:lnTo>
                  <a:lnTo>
                    <a:pt x="12708" y="17494"/>
                  </a:lnTo>
                  <a:lnTo>
                    <a:pt x="12235" y="17601"/>
                  </a:lnTo>
                  <a:lnTo>
                    <a:pt x="11199" y="17735"/>
                  </a:lnTo>
                  <a:lnTo>
                    <a:pt x="10083" y="17851"/>
                  </a:lnTo>
                  <a:lnTo>
                    <a:pt x="9190" y="18030"/>
                  </a:lnTo>
                  <a:lnTo>
                    <a:pt x="8591" y="18208"/>
                  </a:lnTo>
                  <a:lnTo>
                    <a:pt x="8288" y="18324"/>
                  </a:lnTo>
                  <a:lnTo>
                    <a:pt x="8520" y="18494"/>
                  </a:lnTo>
                  <a:lnTo>
                    <a:pt x="9083" y="18860"/>
                  </a:lnTo>
                  <a:lnTo>
                    <a:pt x="10065" y="19414"/>
                  </a:lnTo>
                  <a:lnTo>
                    <a:pt x="11485" y="20155"/>
                  </a:lnTo>
                  <a:lnTo>
                    <a:pt x="12797" y="20869"/>
                  </a:lnTo>
                  <a:lnTo>
                    <a:pt x="13306" y="21209"/>
                  </a:lnTo>
                  <a:lnTo>
                    <a:pt x="13619" y="21432"/>
                  </a:lnTo>
                  <a:lnTo>
                    <a:pt x="14369" y="22066"/>
                  </a:lnTo>
                  <a:lnTo>
                    <a:pt x="15209" y="22843"/>
                  </a:lnTo>
                  <a:lnTo>
                    <a:pt x="16066" y="23736"/>
                  </a:lnTo>
                  <a:lnTo>
                    <a:pt x="16878" y="24674"/>
                  </a:lnTo>
                  <a:lnTo>
                    <a:pt x="17593" y="25611"/>
                  </a:lnTo>
                  <a:lnTo>
                    <a:pt x="18138" y="26495"/>
                  </a:lnTo>
                  <a:lnTo>
                    <a:pt x="18388" y="27094"/>
                  </a:lnTo>
                  <a:lnTo>
                    <a:pt x="18477" y="27442"/>
                  </a:lnTo>
                  <a:lnTo>
                    <a:pt x="18486" y="27603"/>
                  </a:lnTo>
                  <a:lnTo>
                    <a:pt x="18459" y="27701"/>
                  </a:lnTo>
                  <a:lnTo>
                    <a:pt x="18280" y="27853"/>
                  </a:lnTo>
                  <a:lnTo>
                    <a:pt x="17995" y="27942"/>
                  </a:lnTo>
                  <a:lnTo>
                    <a:pt x="17629" y="27995"/>
                  </a:lnTo>
                  <a:lnTo>
                    <a:pt x="16557" y="28004"/>
                  </a:lnTo>
                  <a:lnTo>
                    <a:pt x="15869" y="27969"/>
                  </a:lnTo>
                  <a:lnTo>
                    <a:pt x="15414" y="27942"/>
                  </a:lnTo>
                  <a:lnTo>
                    <a:pt x="14119" y="27754"/>
                  </a:lnTo>
                  <a:lnTo>
                    <a:pt x="11967" y="27370"/>
                  </a:lnTo>
                  <a:lnTo>
                    <a:pt x="11011" y="27174"/>
                  </a:lnTo>
                  <a:lnTo>
                    <a:pt x="10243" y="26986"/>
                  </a:lnTo>
                  <a:lnTo>
                    <a:pt x="8743" y="26522"/>
                  </a:lnTo>
                  <a:lnTo>
                    <a:pt x="7841" y="26201"/>
                  </a:lnTo>
                  <a:lnTo>
                    <a:pt x="7493" y="26049"/>
                  </a:lnTo>
                  <a:lnTo>
                    <a:pt x="7698" y="26504"/>
                  </a:lnTo>
                  <a:lnTo>
                    <a:pt x="7940" y="27129"/>
                  </a:lnTo>
                  <a:lnTo>
                    <a:pt x="8038" y="27513"/>
                  </a:lnTo>
                  <a:lnTo>
                    <a:pt x="8056" y="27879"/>
                  </a:lnTo>
                  <a:lnTo>
                    <a:pt x="7975" y="28237"/>
                  </a:lnTo>
                  <a:lnTo>
                    <a:pt x="7788" y="28585"/>
                  </a:lnTo>
                  <a:lnTo>
                    <a:pt x="7457" y="28933"/>
                  </a:lnTo>
                  <a:lnTo>
                    <a:pt x="7234" y="29103"/>
                  </a:lnTo>
                  <a:lnTo>
                    <a:pt x="7073" y="29210"/>
                  </a:lnTo>
                  <a:lnTo>
                    <a:pt x="6680" y="29353"/>
                  </a:lnTo>
                  <a:lnTo>
                    <a:pt x="5975" y="29487"/>
                  </a:lnTo>
                  <a:lnTo>
                    <a:pt x="4903" y="29594"/>
                  </a:lnTo>
                  <a:lnTo>
                    <a:pt x="4135" y="29692"/>
                  </a:lnTo>
                  <a:lnTo>
                    <a:pt x="3689" y="29799"/>
                  </a:lnTo>
                  <a:lnTo>
                    <a:pt x="3492" y="29871"/>
                  </a:lnTo>
                  <a:lnTo>
                    <a:pt x="3859" y="30005"/>
                  </a:lnTo>
                  <a:lnTo>
                    <a:pt x="4341" y="30273"/>
                  </a:lnTo>
                  <a:lnTo>
                    <a:pt x="4528" y="30487"/>
                  </a:lnTo>
                  <a:lnTo>
                    <a:pt x="4600" y="30630"/>
                  </a:lnTo>
                  <a:lnTo>
                    <a:pt x="4609" y="30844"/>
                  </a:lnTo>
                  <a:lnTo>
                    <a:pt x="4466" y="31112"/>
                  </a:lnTo>
                  <a:lnTo>
                    <a:pt x="4198" y="31353"/>
                  </a:lnTo>
                  <a:lnTo>
                    <a:pt x="3850" y="31559"/>
                  </a:lnTo>
                  <a:lnTo>
                    <a:pt x="3448" y="31710"/>
                  </a:lnTo>
                  <a:lnTo>
                    <a:pt x="3233" y="31764"/>
                  </a:lnTo>
                  <a:lnTo>
                    <a:pt x="2885" y="31835"/>
                  </a:lnTo>
                  <a:lnTo>
                    <a:pt x="2064" y="31951"/>
                  </a:lnTo>
                  <a:lnTo>
                    <a:pt x="1197" y="31987"/>
                  </a:lnTo>
                  <a:lnTo>
                    <a:pt x="563" y="31943"/>
                  </a:lnTo>
                  <a:lnTo>
                    <a:pt x="179" y="31871"/>
                  </a:lnTo>
                  <a:lnTo>
                    <a:pt x="1" y="31818"/>
                  </a:lnTo>
                  <a:lnTo>
                    <a:pt x="269" y="32210"/>
                  </a:lnTo>
                  <a:lnTo>
                    <a:pt x="930" y="32969"/>
                  </a:lnTo>
                  <a:lnTo>
                    <a:pt x="1662" y="33666"/>
                  </a:lnTo>
                  <a:lnTo>
                    <a:pt x="2439" y="34309"/>
                  </a:lnTo>
                  <a:lnTo>
                    <a:pt x="2823" y="34604"/>
                  </a:lnTo>
                  <a:lnTo>
                    <a:pt x="3216" y="34836"/>
                  </a:lnTo>
                  <a:lnTo>
                    <a:pt x="4037" y="35309"/>
                  </a:lnTo>
                  <a:lnTo>
                    <a:pt x="4350" y="35622"/>
                  </a:lnTo>
                  <a:lnTo>
                    <a:pt x="4475" y="35863"/>
                  </a:lnTo>
                  <a:lnTo>
                    <a:pt x="4502" y="35997"/>
                  </a:lnTo>
                  <a:lnTo>
                    <a:pt x="4519" y="36113"/>
                  </a:lnTo>
                  <a:lnTo>
                    <a:pt x="4484" y="36318"/>
                  </a:lnTo>
                  <a:lnTo>
                    <a:pt x="4376" y="36497"/>
                  </a:lnTo>
                  <a:lnTo>
                    <a:pt x="4198" y="36658"/>
                  </a:lnTo>
                  <a:lnTo>
                    <a:pt x="3805" y="36899"/>
                  </a:lnTo>
                  <a:lnTo>
                    <a:pt x="3010" y="37274"/>
                  </a:lnTo>
                  <a:lnTo>
                    <a:pt x="2483" y="37506"/>
                  </a:lnTo>
                  <a:lnTo>
                    <a:pt x="2635" y="37586"/>
                  </a:lnTo>
                  <a:lnTo>
                    <a:pt x="2974" y="37711"/>
                  </a:lnTo>
                  <a:lnTo>
                    <a:pt x="3519" y="37836"/>
                  </a:lnTo>
                  <a:lnTo>
                    <a:pt x="4725" y="37961"/>
                  </a:lnTo>
                  <a:lnTo>
                    <a:pt x="5921" y="38068"/>
                  </a:lnTo>
                  <a:lnTo>
                    <a:pt x="6457" y="38193"/>
                  </a:lnTo>
                  <a:lnTo>
                    <a:pt x="6770" y="38310"/>
                  </a:lnTo>
                  <a:lnTo>
                    <a:pt x="7055" y="38461"/>
                  </a:lnTo>
                  <a:lnTo>
                    <a:pt x="7297" y="38667"/>
                  </a:lnTo>
                  <a:lnTo>
                    <a:pt x="7484" y="38926"/>
                  </a:lnTo>
                  <a:lnTo>
                    <a:pt x="7609" y="39247"/>
                  </a:lnTo>
                  <a:lnTo>
                    <a:pt x="7654" y="39435"/>
                  </a:lnTo>
                  <a:lnTo>
                    <a:pt x="7672" y="39613"/>
                  </a:lnTo>
                  <a:lnTo>
                    <a:pt x="7627" y="39962"/>
                  </a:lnTo>
                  <a:lnTo>
                    <a:pt x="7493" y="40283"/>
                  </a:lnTo>
                  <a:lnTo>
                    <a:pt x="7323" y="40542"/>
                  </a:lnTo>
                  <a:lnTo>
                    <a:pt x="7234" y="40649"/>
                  </a:lnTo>
                  <a:lnTo>
                    <a:pt x="6546" y="41355"/>
                  </a:lnTo>
                  <a:lnTo>
                    <a:pt x="5403" y="42391"/>
                  </a:lnTo>
                  <a:lnTo>
                    <a:pt x="4609" y="43025"/>
                  </a:lnTo>
                  <a:lnTo>
                    <a:pt x="6332" y="42873"/>
                  </a:lnTo>
                  <a:lnTo>
                    <a:pt x="8770" y="42748"/>
                  </a:lnTo>
                  <a:lnTo>
                    <a:pt x="10324" y="42792"/>
                  </a:lnTo>
                  <a:lnTo>
                    <a:pt x="11092" y="42873"/>
                  </a:lnTo>
                  <a:lnTo>
                    <a:pt x="12056" y="42998"/>
                  </a:lnTo>
                  <a:lnTo>
                    <a:pt x="13494" y="43239"/>
                  </a:lnTo>
                  <a:lnTo>
                    <a:pt x="14423" y="43480"/>
                  </a:lnTo>
                  <a:lnTo>
                    <a:pt x="14887" y="43650"/>
                  </a:lnTo>
                  <a:lnTo>
                    <a:pt x="15101" y="43748"/>
                  </a:lnTo>
                  <a:lnTo>
                    <a:pt x="15414" y="43989"/>
                  </a:lnTo>
                  <a:lnTo>
                    <a:pt x="15601" y="44284"/>
                  </a:lnTo>
                  <a:lnTo>
                    <a:pt x="15673" y="44614"/>
                  </a:lnTo>
                  <a:lnTo>
                    <a:pt x="15628" y="44989"/>
                  </a:lnTo>
                  <a:lnTo>
                    <a:pt x="15503" y="45382"/>
                  </a:lnTo>
                  <a:lnTo>
                    <a:pt x="15298" y="45793"/>
                  </a:lnTo>
                  <a:lnTo>
                    <a:pt x="15021" y="46221"/>
                  </a:lnTo>
                  <a:lnTo>
                    <a:pt x="14530" y="46847"/>
                  </a:lnTo>
                  <a:lnTo>
                    <a:pt x="13771" y="47632"/>
                  </a:lnTo>
                  <a:lnTo>
                    <a:pt x="12994" y="48293"/>
                  </a:lnTo>
                  <a:lnTo>
                    <a:pt x="12315" y="48758"/>
                  </a:lnTo>
                  <a:lnTo>
                    <a:pt x="12056" y="48883"/>
                  </a:lnTo>
                  <a:lnTo>
                    <a:pt x="12387" y="48999"/>
                  </a:lnTo>
                  <a:lnTo>
                    <a:pt x="12735" y="49195"/>
                  </a:lnTo>
                  <a:lnTo>
                    <a:pt x="12896" y="49356"/>
                  </a:lnTo>
                  <a:lnTo>
                    <a:pt x="13003" y="49535"/>
                  </a:lnTo>
                  <a:lnTo>
                    <a:pt x="13039" y="49758"/>
                  </a:lnTo>
                  <a:lnTo>
                    <a:pt x="13021" y="50017"/>
                  </a:lnTo>
                  <a:lnTo>
                    <a:pt x="12940" y="50320"/>
                  </a:lnTo>
                  <a:lnTo>
                    <a:pt x="12699" y="50883"/>
                  </a:lnTo>
                  <a:lnTo>
                    <a:pt x="12154" y="51874"/>
                  </a:lnTo>
                  <a:lnTo>
                    <a:pt x="10878" y="53910"/>
                  </a:lnTo>
                  <a:lnTo>
                    <a:pt x="9627" y="55866"/>
                  </a:lnTo>
                  <a:lnTo>
                    <a:pt x="10217" y="55553"/>
                  </a:lnTo>
                  <a:lnTo>
                    <a:pt x="11610" y="54857"/>
                  </a:lnTo>
                  <a:lnTo>
                    <a:pt x="12637" y="54419"/>
                  </a:lnTo>
                  <a:lnTo>
                    <a:pt x="13405" y="54178"/>
                  </a:lnTo>
                  <a:lnTo>
                    <a:pt x="13896" y="54080"/>
                  </a:lnTo>
                  <a:lnTo>
                    <a:pt x="14351" y="54035"/>
                  </a:lnTo>
                  <a:lnTo>
                    <a:pt x="14762" y="54071"/>
                  </a:lnTo>
                  <a:lnTo>
                    <a:pt x="15110" y="54196"/>
                  </a:lnTo>
                  <a:lnTo>
                    <a:pt x="15396" y="54419"/>
                  </a:lnTo>
                  <a:lnTo>
                    <a:pt x="15593" y="54750"/>
                  </a:lnTo>
                  <a:lnTo>
                    <a:pt x="15700" y="55205"/>
                  </a:lnTo>
                  <a:lnTo>
                    <a:pt x="15718" y="55491"/>
                  </a:lnTo>
                  <a:lnTo>
                    <a:pt x="15780" y="55428"/>
                  </a:lnTo>
                  <a:lnTo>
                    <a:pt x="16459" y="54794"/>
                  </a:lnTo>
                  <a:lnTo>
                    <a:pt x="17236" y="54223"/>
                  </a:lnTo>
                  <a:lnTo>
                    <a:pt x="17798" y="53919"/>
                  </a:lnTo>
                  <a:lnTo>
                    <a:pt x="18218" y="53785"/>
                  </a:lnTo>
                  <a:lnTo>
                    <a:pt x="18495" y="53749"/>
                  </a:lnTo>
                  <a:lnTo>
                    <a:pt x="18754" y="53767"/>
                  </a:lnTo>
                  <a:lnTo>
                    <a:pt x="18995" y="53857"/>
                  </a:lnTo>
                  <a:lnTo>
                    <a:pt x="19111" y="53937"/>
                  </a:lnTo>
                  <a:lnTo>
                    <a:pt x="19298" y="54089"/>
                  </a:lnTo>
                  <a:lnTo>
                    <a:pt x="19593" y="54455"/>
                  </a:lnTo>
                  <a:lnTo>
                    <a:pt x="19781" y="54892"/>
                  </a:lnTo>
                  <a:lnTo>
                    <a:pt x="19888" y="55357"/>
                  </a:lnTo>
                  <a:lnTo>
                    <a:pt x="19941" y="56098"/>
                  </a:lnTo>
                  <a:lnTo>
                    <a:pt x="19861" y="57080"/>
                  </a:lnTo>
                  <a:lnTo>
                    <a:pt x="19799" y="57500"/>
                  </a:lnTo>
                  <a:lnTo>
                    <a:pt x="20602" y="56812"/>
                  </a:lnTo>
                  <a:lnTo>
                    <a:pt x="21727" y="55768"/>
                  </a:lnTo>
                  <a:lnTo>
                    <a:pt x="22451" y="54955"/>
                  </a:lnTo>
                  <a:lnTo>
                    <a:pt x="24183" y="53098"/>
                  </a:lnTo>
                  <a:lnTo>
                    <a:pt x="24906" y="52392"/>
                  </a:lnTo>
                  <a:lnTo>
                    <a:pt x="25603" y="51794"/>
                  </a:lnTo>
                  <a:lnTo>
                    <a:pt x="26228" y="51356"/>
                  </a:lnTo>
                  <a:lnTo>
                    <a:pt x="26496" y="51231"/>
                  </a:lnTo>
                  <a:lnTo>
                    <a:pt x="26800" y="51124"/>
                  </a:lnTo>
                  <a:lnTo>
                    <a:pt x="27201" y="51053"/>
                  </a:lnTo>
                  <a:lnTo>
                    <a:pt x="27443" y="51070"/>
                  </a:lnTo>
                  <a:lnTo>
                    <a:pt x="27675" y="51124"/>
                  </a:lnTo>
                  <a:lnTo>
                    <a:pt x="27898" y="51231"/>
                  </a:lnTo>
                  <a:lnTo>
                    <a:pt x="28220" y="51481"/>
                  </a:lnTo>
                  <a:lnTo>
                    <a:pt x="28452" y="51713"/>
                  </a:lnTo>
                  <a:lnTo>
                    <a:pt x="28559" y="51856"/>
                  </a:lnTo>
                  <a:lnTo>
                    <a:pt x="28854" y="52365"/>
                  </a:lnTo>
                  <a:lnTo>
                    <a:pt x="29389" y="53473"/>
                  </a:lnTo>
                  <a:lnTo>
                    <a:pt x="29925" y="54839"/>
                  </a:lnTo>
                  <a:lnTo>
                    <a:pt x="30229" y="55750"/>
                  </a:lnTo>
                  <a:lnTo>
                    <a:pt x="30461" y="56598"/>
                  </a:lnTo>
                  <a:lnTo>
                    <a:pt x="30586" y="57304"/>
                  </a:lnTo>
                  <a:lnTo>
                    <a:pt x="30586" y="57580"/>
                  </a:lnTo>
                  <a:lnTo>
                    <a:pt x="30729" y="57295"/>
                  </a:lnTo>
                  <a:lnTo>
                    <a:pt x="30979" y="56714"/>
                  </a:lnTo>
                  <a:lnTo>
                    <a:pt x="31274" y="55821"/>
                  </a:lnTo>
                  <a:lnTo>
                    <a:pt x="31738" y="53999"/>
                  </a:lnTo>
                  <a:lnTo>
                    <a:pt x="32068" y="52803"/>
                  </a:lnTo>
                  <a:lnTo>
                    <a:pt x="32149" y="52472"/>
                  </a:lnTo>
                  <a:lnTo>
                    <a:pt x="32363" y="51740"/>
                  </a:lnTo>
                  <a:lnTo>
                    <a:pt x="32559" y="51240"/>
                  </a:lnTo>
                  <a:lnTo>
                    <a:pt x="32756" y="50928"/>
                  </a:lnTo>
                  <a:lnTo>
                    <a:pt x="32908" y="50758"/>
                  </a:lnTo>
                  <a:lnTo>
                    <a:pt x="33086" y="50633"/>
                  </a:lnTo>
                  <a:lnTo>
                    <a:pt x="33292" y="50561"/>
                  </a:lnTo>
                  <a:lnTo>
                    <a:pt x="33515" y="50561"/>
                  </a:lnTo>
                  <a:lnTo>
                    <a:pt x="33765" y="50642"/>
                  </a:lnTo>
                  <a:lnTo>
                    <a:pt x="34051" y="50803"/>
                  </a:lnTo>
                  <a:lnTo>
                    <a:pt x="34372" y="51062"/>
                  </a:lnTo>
                  <a:lnTo>
                    <a:pt x="34542" y="51240"/>
                  </a:lnTo>
                  <a:lnTo>
                    <a:pt x="34587" y="50999"/>
                  </a:lnTo>
                  <a:lnTo>
                    <a:pt x="34613" y="50490"/>
                  </a:lnTo>
                  <a:lnTo>
                    <a:pt x="34569" y="49686"/>
                  </a:lnTo>
                  <a:lnTo>
                    <a:pt x="34488" y="48588"/>
                  </a:lnTo>
                  <a:lnTo>
                    <a:pt x="34533" y="47802"/>
                  </a:lnTo>
                  <a:lnTo>
                    <a:pt x="34649" y="47311"/>
                  </a:lnTo>
                  <a:lnTo>
                    <a:pt x="34756" y="47088"/>
                  </a:lnTo>
                  <a:lnTo>
                    <a:pt x="34881" y="46873"/>
                  </a:lnTo>
                  <a:lnTo>
                    <a:pt x="35087" y="46677"/>
                  </a:lnTo>
                  <a:lnTo>
                    <a:pt x="35247" y="46597"/>
                  </a:lnTo>
                  <a:lnTo>
                    <a:pt x="35489" y="46552"/>
                  </a:lnTo>
                  <a:lnTo>
                    <a:pt x="35837" y="46623"/>
                  </a:lnTo>
                  <a:lnTo>
                    <a:pt x="36185" y="46811"/>
                  </a:lnTo>
                  <a:lnTo>
                    <a:pt x="36533" y="47070"/>
                  </a:lnTo>
                  <a:lnTo>
                    <a:pt x="37016" y="47543"/>
                  </a:lnTo>
                  <a:lnTo>
                    <a:pt x="37266" y="47865"/>
                  </a:lnTo>
                  <a:lnTo>
                    <a:pt x="37283" y="47248"/>
                  </a:lnTo>
                  <a:lnTo>
                    <a:pt x="37310" y="46123"/>
                  </a:lnTo>
                  <a:lnTo>
                    <a:pt x="37221" y="45230"/>
                  </a:lnTo>
                  <a:lnTo>
                    <a:pt x="37069" y="44561"/>
                  </a:lnTo>
                  <a:lnTo>
                    <a:pt x="36828" y="43801"/>
                  </a:lnTo>
                  <a:lnTo>
                    <a:pt x="36462" y="42908"/>
                  </a:lnTo>
                  <a:lnTo>
                    <a:pt x="36221" y="42408"/>
                  </a:lnTo>
                  <a:lnTo>
                    <a:pt x="35935" y="41712"/>
                  </a:lnTo>
                  <a:lnTo>
                    <a:pt x="35542" y="40739"/>
                  </a:lnTo>
                  <a:lnTo>
                    <a:pt x="35730" y="40899"/>
                  </a:lnTo>
                  <a:lnTo>
                    <a:pt x="36364" y="41364"/>
                  </a:lnTo>
                  <a:lnTo>
                    <a:pt x="37676" y="42248"/>
                  </a:lnTo>
                  <a:lnTo>
                    <a:pt x="39748" y="43507"/>
                  </a:lnTo>
                  <a:lnTo>
                    <a:pt x="41105" y="44248"/>
                  </a:lnTo>
                  <a:lnTo>
                    <a:pt x="41766" y="44552"/>
                  </a:lnTo>
                  <a:lnTo>
                    <a:pt x="41981" y="44605"/>
                  </a:lnTo>
                  <a:lnTo>
                    <a:pt x="41793" y="44096"/>
                  </a:lnTo>
                  <a:lnTo>
                    <a:pt x="41543" y="43355"/>
                  </a:lnTo>
                  <a:lnTo>
                    <a:pt x="41436" y="42900"/>
                  </a:lnTo>
                  <a:lnTo>
                    <a:pt x="41409" y="42498"/>
                  </a:lnTo>
                  <a:lnTo>
                    <a:pt x="41489" y="42149"/>
                  </a:lnTo>
                  <a:lnTo>
                    <a:pt x="41650" y="41944"/>
                  </a:lnTo>
                  <a:lnTo>
                    <a:pt x="41802" y="41828"/>
                  </a:lnTo>
                  <a:lnTo>
                    <a:pt x="42106" y="41703"/>
                  </a:lnTo>
                  <a:lnTo>
                    <a:pt x="42382" y="41649"/>
                  </a:lnTo>
                  <a:lnTo>
                    <a:pt x="42588" y="41632"/>
                  </a:lnTo>
                  <a:lnTo>
                    <a:pt x="42918" y="41623"/>
                  </a:lnTo>
                  <a:lnTo>
                    <a:pt x="43213" y="41685"/>
                  </a:lnTo>
                  <a:lnTo>
                    <a:pt x="43508" y="41819"/>
                  </a:lnTo>
                  <a:lnTo>
                    <a:pt x="44061" y="42203"/>
                  </a:lnTo>
                  <a:lnTo>
                    <a:pt x="45294" y="43141"/>
                  </a:lnTo>
                  <a:lnTo>
                    <a:pt x="46276" y="43855"/>
                  </a:lnTo>
                  <a:lnTo>
                    <a:pt x="46329" y="43525"/>
                  </a:lnTo>
                  <a:lnTo>
                    <a:pt x="46517" y="42971"/>
                  </a:lnTo>
                  <a:lnTo>
                    <a:pt x="46776" y="42525"/>
                  </a:lnTo>
                  <a:lnTo>
                    <a:pt x="47097" y="42176"/>
                  </a:lnTo>
                  <a:lnTo>
                    <a:pt x="47490" y="41926"/>
                  </a:lnTo>
                  <a:lnTo>
                    <a:pt x="47928" y="41748"/>
                  </a:lnTo>
                  <a:lnTo>
                    <a:pt x="48410" y="41632"/>
                  </a:lnTo>
                  <a:lnTo>
                    <a:pt x="48928" y="41560"/>
                  </a:lnTo>
                  <a:lnTo>
                    <a:pt x="50312" y="41533"/>
                  </a:lnTo>
                  <a:lnTo>
                    <a:pt x="52009" y="41560"/>
                  </a:lnTo>
                  <a:lnTo>
                    <a:pt x="52813" y="41489"/>
                  </a:lnTo>
                  <a:lnTo>
                    <a:pt x="53304" y="41390"/>
                  </a:lnTo>
                  <a:lnTo>
                    <a:pt x="53536" y="41310"/>
                  </a:lnTo>
                  <a:lnTo>
                    <a:pt x="53054" y="40837"/>
                  </a:lnTo>
                  <a:lnTo>
                    <a:pt x="52071" y="39988"/>
                  </a:lnTo>
                  <a:lnTo>
                    <a:pt x="51098" y="39256"/>
                  </a:lnTo>
                  <a:lnTo>
                    <a:pt x="50169" y="38622"/>
                  </a:lnTo>
                  <a:lnTo>
                    <a:pt x="48919" y="37863"/>
                  </a:lnTo>
                  <a:lnTo>
                    <a:pt x="47740" y="37184"/>
                  </a:lnTo>
                  <a:lnTo>
                    <a:pt x="47473" y="36988"/>
                  </a:lnTo>
                  <a:lnTo>
                    <a:pt x="47222" y="36774"/>
                  </a:lnTo>
                  <a:lnTo>
                    <a:pt x="46838" y="36425"/>
                  </a:lnTo>
                  <a:lnTo>
                    <a:pt x="46713" y="36175"/>
                  </a:lnTo>
                  <a:lnTo>
                    <a:pt x="46713" y="36015"/>
                  </a:lnTo>
                  <a:lnTo>
                    <a:pt x="46794" y="35836"/>
                  </a:lnTo>
                  <a:lnTo>
                    <a:pt x="46990" y="35648"/>
                  </a:lnTo>
                  <a:lnTo>
                    <a:pt x="47133" y="35541"/>
                  </a:lnTo>
                  <a:lnTo>
                    <a:pt x="47410" y="35345"/>
                  </a:lnTo>
                  <a:lnTo>
                    <a:pt x="48267" y="34836"/>
                  </a:lnTo>
                  <a:lnTo>
                    <a:pt x="49991" y="33880"/>
                  </a:lnTo>
                  <a:lnTo>
                    <a:pt x="52634" y="32523"/>
                  </a:lnTo>
                  <a:lnTo>
                    <a:pt x="54349" y="31737"/>
                  </a:lnTo>
                  <a:lnTo>
                    <a:pt x="55179" y="31407"/>
                  </a:lnTo>
                  <a:lnTo>
                    <a:pt x="55447" y="31326"/>
                  </a:lnTo>
                  <a:lnTo>
                    <a:pt x="54759" y="30916"/>
                  </a:lnTo>
                  <a:lnTo>
                    <a:pt x="53938" y="30362"/>
                  </a:lnTo>
                  <a:lnTo>
                    <a:pt x="53500" y="30005"/>
                  </a:lnTo>
                  <a:lnTo>
                    <a:pt x="53152" y="29674"/>
                  </a:lnTo>
                  <a:lnTo>
                    <a:pt x="52884" y="29353"/>
                  </a:lnTo>
                  <a:lnTo>
                    <a:pt x="52714" y="29049"/>
                  </a:lnTo>
                  <a:lnTo>
                    <a:pt x="52616" y="28746"/>
                  </a:lnTo>
                  <a:lnTo>
                    <a:pt x="52598" y="28451"/>
                  </a:lnTo>
                  <a:lnTo>
                    <a:pt x="52670" y="28156"/>
                  </a:lnTo>
                  <a:lnTo>
                    <a:pt x="52804" y="27862"/>
                  </a:lnTo>
                  <a:lnTo>
                    <a:pt x="53018" y="27567"/>
                  </a:lnTo>
                  <a:lnTo>
                    <a:pt x="53465" y="27102"/>
                  </a:lnTo>
                  <a:lnTo>
                    <a:pt x="54295" y="26451"/>
                  </a:lnTo>
                  <a:lnTo>
                    <a:pt x="54822" y="26102"/>
                  </a:lnTo>
                  <a:lnTo>
                    <a:pt x="55054" y="25959"/>
                  </a:lnTo>
                  <a:lnTo>
                    <a:pt x="55733" y="25647"/>
                  </a:lnTo>
                  <a:lnTo>
                    <a:pt x="56903" y="25165"/>
                  </a:lnTo>
                  <a:lnTo>
                    <a:pt x="57465" y="24897"/>
                  </a:lnTo>
                  <a:lnTo>
                    <a:pt x="57072" y="24700"/>
                  </a:lnTo>
                  <a:lnTo>
                    <a:pt x="56492" y="24307"/>
                  </a:lnTo>
                  <a:lnTo>
                    <a:pt x="56152" y="23932"/>
                  </a:lnTo>
                  <a:lnTo>
                    <a:pt x="56036" y="23656"/>
                  </a:lnTo>
                  <a:lnTo>
                    <a:pt x="56010" y="23477"/>
                  </a:lnTo>
                  <a:lnTo>
                    <a:pt x="56045" y="23209"/>
                  </a:lnTo>
                  <a:lnTo>
                    <a:pt x="56233" y="22870"/>
                  </a:lnTo>
                  <a:lnTo>
                    <a:pt x="56536" y="22530"/>
                  </a:lnTo>
                  <a:lnTo>
                    <a:pt x="56929" y="22191"/>
                  </a:lnTo>
                  <a:lnTo>
                    <a:pt x="57635" y="21691"/>
                  </a:lnTo>
                  <a:lnTo>
                    <a:pt x="58662" y="21012"/>
                  </a:lnTo>
                  <a:lnTo>
                    <a:pt x="59358" y="20485"/>
                  </a:lnTo>
                  <a:lnTo>
                    <a:pt x="59742" y="20128"/>
                  </a:lnTo>
                  <a:lnTo>
                    <a:pt x="60028" y="19753"/>
                  </a:lnTo>
                  <a:lnTo>
                    <a:pt x="60189" y="19369"/>
                  </a:lnTo>
                  <a:lnTo>
                    <a:pt x="60207" y="19173"/>
                  </a:lnTo>
                  <a:lnTo>
                    <a:pt x="60216" y="19155"/>
                  </a:lnTo>
                  <a:lnTo>
                    <a:pt x="60233" y="19146"/>
                  </a:lnTo>
                  <a:lnTo>
                    <a:pt x="59805" y="19351"/>
                  </a:lnTo>
                  <a:lnTo>
                    <a:pt x="58921" y="19682"/>
                  </a:lnTo>
                  <a:lnTo>
                    <a:pt x="58001" y="19941"/>
                  </a:lnTo>
                  <a:lnTo>
                    <a:pt x="57081" y="20128"/>
                  </a:lnTo>
                  <a:lnTo>
                    <a:pt x="56626" y="20191"/>
                  </a:lnTo>
                  <a:lnTo>
                    <a:pt x="56126" y="20262"/>
                  </a:lnTo>
                  <a:lnTo>
                    <a:pt x="55224" y="20369"/>
                  </a:lnTo>
                  <a:lnTo>
                    <a:pt x="54661" y="20396"/>
                  </a:lnTo>
                  <a:lnTo>
                    <a:pt x="54420" y="20387"/>
                  </a:lnTo>
                  <a:lnTo>
                    <a:pt x="54215" y="20360"/>
                  </a:lnTo>
                  <a:lnTo>
                    <a:pt x="53929" y="20218"/>
                  </a:lnTo>
                  <a:lnTo>
                    <a:pt x="53768" y="19994"/>
                  </a:lnTo>
                  <a:lnTo>
                    <a:pt x="53706" y="19682"/>
                  </a:lnTo>
                  <a:lnTo>
                    <a:pt x="53715" y="19101"/>
                  </a:lnTo>
                  <a:lnTo>
                    <a:pt x="53768" y="18396"/>
                  </a:lnTo>
                  <a:lnTo>
                    <a:pt x="53777" y="17878"/>
                  </a:lnTo>
                  <a:lnTo>
                    <a:pt x="53759" y="17619"/>
                  </a:lnTo>
                  <a:lnTo>
                    <a:pt x="53170" y="18208"/>
                  </a:lnTo>
                  <a:lnTo>
                    <a:pt x="51991" y="19262"/>
                  </a:lnTo>
                  <a:lnTo>
                    <a:pt x="51125" y="19905"/>
                  </a:lnTo>
                  <a:lnTo>
                    <a:pt x="50571" y="20253"/>
                  </a:lnTo>
                  <a:lnTo>
                    <a:pt x="50026" y="20539"/>
                  </a:lnTo>
                  <a:lnTo>
                    <a:pt x="49517" y="20735"/>
                  </a:lnTo>
                  <a:lnTo>
                    <a:pt x="49276" y="20798"/>
                  </a:lnTo>
                  <a:lnTo>
                    <a:pt x="49008" y="20860"/>
                  </a:lnTo>
                  <a:lnTo>
                    <a:pt x="48383" y="20977"/>
                  </a:lnTo>
                  <a:lnTo>
                    <a:pt x="47731" y="21003"/>
                  </a:lnTo>
                  <a:lnTo>
                    <a:pt x="47285" y="20932"/>
                  </a:lnTo>
                  <a:lnTo>
                    <a:pt x="47017" y="20825"/>
                  </a:lnTo>
                  <a:lnTo>
                    <a:pt x="46901" y="20753"/>
                  </a:lnTo>
                  <a:lnTo>
                    <a:pt x="46830" y="20691"/>
                  </a:lnTo>
                  <a:lnTo>
                    <a:pt x="46731" y="20503"/>
                  </a:lnTo>
                  <a:lnTo>
                    <a:pt x="46669" y="20092"/>
                  </a:lnTo>
                  <a:lnTo>
                    <a:pt x="46740" y="19360"/>
                  </a:lnTo>
                  <a:lnTo>
                    <a:pt x="46928" y="18485"/>
                  </a:lnTo>
                  <a:lnTo>
                    <a:pt x="47321" y="17074"/>
                  </a:lnTo>
                  <a:lnTo>
                    <a:pt x="47848" y="15431"/>
                  </a:lnTo>
                  <a:lnTo>
                    <a:pt x="47982" y="14940"/>
                  </a:lnTo>
                  <a:lnTo>
                    <a:pt x="48178" y="14109"/>
                  </a:lnTo>
                  <a:lnTo>
                    <a:pt x="48526" y="12770"/>
                  </a:lnTo>
                  <a:lnTo>
                    <a:pt x="48875" y="11654"/>
                  </a:lnTo>
                  <a:lnTo>
                    <a:pt x="49276" y="10564"/>
                  </a:lnTo>
                  <a:lnTo>
                    <a:pt x="49509" y="9966"/>
                  </a:lnTo>
                  <a:lnTo>
                    <a:pt x="49169" y="10118"/>
                  </a:lnTo>
                  <a:lnTo>
                    <a:pt x="48482" y="10529"/>
                  </a:lnTo>
                  <a:lnTo>
                    <a:pt x="47473" y="11252"/>
                  </a:lnTo>
                  <a:lnTo>
                    <a:pt x="46571" y="11868"/>
                  </a:lnTo>
                  <a:lnTo>
                    <a:pt x="46169" y="12047"/>
                  </a:lnTo>
                  <a:lnTo>
                    <a:pt x="45928" y="12109"/>
                  </a:lnTo>
                  <a:lnTo>
                    <a:pt x="45704" y="12100"/>
                  </a:lnTo>
                  <a:lnTo>
                    <a:pt x="45508" y="12011"/>
                  </a:lnTo>
                  <a:lnTo>
                    <a:pt x="45338" y="11850"/>
                  </a:lnTo>
                  <a:lnTo>
                    <a:pt x="45195" y="11582"/>
                  </a:lnTo>
                  <a:lnTo>
                    <a:pt x="45142" y="11413"/>
                  </a:lnTo>
                  <a:lnTo>
                    <a:pt x="45070" y="11145"/>
                  </a:lnTo>
                  <a:lnTo>
                    <a:pt x="44990" y="10609"/>
                  </a:lnTo>
                  <a:lnTo>
                    <a:pt x="44999" y="10055"/>
                  </a:lnTo>
                  <a:lnTo>
                    <a:pt x="45070" y="9457"/>
                  </a:lnTo>
                  <a:lnTo>
                    <a:pt x="45276" y="8475"/>
                  </a:lnTo>
                  <a:lnTo>
                    <a:pt x="45722" y="6903"/>
                  </a:lnTo>
                  <a:lnTo>
                    <a:pt x="45999" y="5965"/>
                  </a:lnTo>
                  <a:lnTo>
                    <a:pt x="45749" y="6162"/>
                  </a:lnTo>
                  <a:lnTo>
                    <a:pt x="45294" y="6465"/>
                  </a:lnTo>
                  <a:lnTo>
                    <a:pt x="44874" y="6689"/>
                  </a:lnTo>
                  <a:lnTo>
                    <a:pt x="44508" y="6832"/>
                  </a:lnTo>
                  <a:lnTo>
                    <a:pt x="44177" y="6903"/>
                  </a:lnTo>
                  <a:lnTo>
                    <a:pt x="43883" y="6912"/>
                  </a:lnTo>
                  <a:lnTo>
                    <a:pt x="43624" y="6840"/>
                  </a:lnTo>
                  <a:lnTo>
                    <a:pt x="43400" y="6707"/>
                  </a:lnTo>
                  <a:lnTo>
                    <a:pt x="43204" y="6519"/>
                  </a:lnTo>
                  <a:lnTo>
                    <a:pt x="43034" y="6269"/>
                  </a:lnTo>
                  <a:lnTo>
                    <a:pt x="42820" y="5796"/>
                  </a:lnTo>
                  <a:lnTo>
                    <a:pt x="42597" y="4983"/>
                  </a:lnTo>
                  <a:lnTo>
                    <a:pt x="42436" y="3992"/>
                  </a:lnTo>
                  <a:lnTo>
                    <a:pt x="42365" y="3438"/>
                  </a:lnTo>
                  <a:lnTo>
                    <a:pt x="42248" y="2768"/>
                  </a:lnTo>
                  <a:lnTo>
                    <a:pt x="41748" y="804"/>
                  </a:lnTo>
                  <a:lnTo>
                    <a:pt x="415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17"/>
            <p:cNvSpPr/>
            <p:nvPr/>
          </p:nvSpPr>
          <p:spPr>
            <a:xfrm rot="-368193">
              <a:off x="351468" y="278480"/>
              <a:ext cx="448199" cy="419141"/>
            </a:xfrm>
            <a:custGeom>
              <a:avLst/>
              <a:gdLst/>
              <a:ahLst/>
              <a:cxnLst/>
              <a:rect l="l" t="t" r="r" b="b"/>
              <a:pathLst>
                <a:path w="51518" h="48178" extrusionOk="0">
                  <a:moveTo>
                    <a:pt x="51518" y="15744"/>
                  </a:moveTo>
                  <a:lnTo>
                    <a:pt x="51375" y="1578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1518" y="15744"/>
                  </a:lnTo>
                  <a:close/>
                  <a:moveTo>
                    <a:pt x="35346" y="1"/>
                  </a:moveTo>
                  <a:lnTo>
                    <a:pt x="34962" y="2582"/>
                  </a:lnTo>
                  <a:lnTo>
                    <a:pt x="34461" y="6091"/>
                  </a:lnTo>
                  <a:lnTo>
                    <a:pt x="34104" y="8297"/>
                  </a:lnTo>
                  <a:lnTo>
                    <a:pt x="33899" y="9359"/>
                  </a:lnTo>
                  <a:lnTo>
                    <a:pt x="33631" y="10806"/>
                  </a:lnTo>
                  <a:lnTo>
                    <a:pt x="33372" y="12244"/>
                  </a:lnTo>
                  <a:lnTo>
                    <a:pt x="32908" y="11315"/>
                  </a:lnTo>
                  <a:lnTo>
                    <a:pt x="32015" y="9449"/>
                  </a:lnTo>
                  <a:lnTo>
                    <a:pt x="31604" y="8502"/>
                  </a:lnTo>
                  <a:lnTo>
                    <a:pt x="31175" y="7466"/>
                  </a:lnTo>
                  <a:lnTo>
                    <a:pt x="30613" y="5886"/>
                  </a:lnTo>
                  <a:lnTo>
                    <a:pt x="30309" y="4805"/>
                  </a:lnTo>
                  <a:lnTo>
                    <a:pt x="30184" y="4260"/>
                  </a:lnTo>
                  <a:lnTo>
                    <a:pt x="30291" y="4814"/>
                  </a:lnTo>
                  <a:lnTo>
                    <a:pt x="30568" y="5904"/>
                  </a:lnTo>
                  <a:lnTo>
                    <a:pt x="31086" y="7502"/>
                  </a:lnTo>
                  <a:lnTo>
                    <a:pt x="31488" y="8547"/>
                  </a:lnTo>
                  <a:lnTo>
                    <a:pt x="31916" y="9583"/>
                  </a:lnTo>
                  <a:lnTo>
                    <a:pt x="32827" y="11628"/>
                  </a:lnTo>
                  <a:lnTo>
                    <a:pt x="33299" y="12643"/>
                  </a:lnTo>
                  <a:lnTo>
                    <a:pt x="33299" y="12643"/>
                  </a:lnTo>
                  <a:lnTo>
                    <a:pt x="32845" y="15262"/>
                  </a:lnTo>
                  <a:lnTo>
                    <a:pt x="32417" y="17888"/>
                  </a:lnTo>
                  <a:lnTo>
                    <a:pt x="31881" y="21468"/>
                  </a:lnTo>
                  <a:lnTo>
                    <a:pt x="31256" y="20495"/>
                  </a:lnTo>
                  <a:lnTo>
                    <a:pt x="30050" y="18530"/>
                  </a:lnTo>
                  <a:lnTo>
                    <a:pt x="29470" y="17539"/>
                  </a:lnTo>
                  <a:lnTo>
                    <a:pt x="29157" y="16977"/>
                  </a:lnTo>
                  <a:lnTo>
                    <a:pt x="28568" y="15834"/>
                  </a:lnTo>
                  <a:lnTo>
                    <a:pt x="28014" y="14673"/>
                  </a:lnTo>
                  <a:lnTo>
                    <a:pt x="27523" y="13476"/>
                  </a:lnTo>
                  <a:lnTo>
                    <a:pt x="27309" y="12869"/>
                  </a:lnTo>
                  <a:lnTo>
                    <a:pt x="27505" y="13485"/>
                  </a:lnTo>
                  <a:lnTo>
                    <a:pt x="27969" y="14691"/>
                  </a:lnTo>
                  <a:lnTo>
                    <a:pt x="28496" y="15869"/>
                  </a:lnTo>
                  <a:lnTo>
                    <a:pt x="29068" y="17021"/>
                  </a:lnTo>
                  <a:lnTo>
                    <a:pt x="29371" y="17593"/>
                  </a:lnTo>
                  <a:lnTo>
                    <a:pt x="29952" y="18664"/>
                  </a:lnTo>
                  <a:lnTo>
                    <a:pt x="31193" y="20772"/>
                  </a:lnTo>
                  <a:lnTo>
                    <a:pt x="31827" y="21817"/>
                  </a:lnTo>
                  <a:lnTo>
                    <a:pt x="31131" y="26425"/>
                  </a:lnTo>
                  <a:lnTo>
                    <a:pt x="30800" y="28559"/>
                  </a:lnTo>
                  <a:lnTo>
                    <a:pt x="30443" y="30693"/>
                  </a:lnTo>
                  <a:lnTo>
                    <a:pt x="30264" y="31640"/>
                  </a:lnTo>
                  <a:lnTo>
                    <a:pt x="29979" y="33051"/>
                  </a:lnTo>
                  <a:lnTo>
                    <a:pt x="29746" y="33979"/>
                  </a:lnTo>
                  <a:lnTo>
                    <a:pt x="29613" y="34435"/>
                  </a:lnTo>
                  <a:lnTo>
                    <a:pt x="28916" y="33185"/>
                  </a:lnTo>
                  <a:lnTo>
                    <a:pt x="25621" y="27246"/>
                  </a:lnTo>
                  <a:lnTo>
                    <a:pt x="23263" y="23085"/>
                  </a:lnTo>
                  <a:lnTo>
                    <a:pt x="22281" y="21442"/>
                  </a:lnTo>
                  <a:lnTo>
                    <a:pt x="22424" y="20388"/>
                  </a:lnTo>
                  <a:lnTo>
                    <a:pt x="22647" y="18280"/>
                  </a:lnTo>
                  <a:lnTo>
                    <a:pt x="22701" y="17218"/>
                  </a:lnTo>
                  <a:lnTo>
                    <a:pt x="22710" y="16673"/>
                  </a:lnTo>
                  <a:lnTo>
                    <a:pt x="22683" y="15575"/>
                  </a:lnTo>
                  <a:lnTo>
                    <a:pt x="22576" y="14494"/>
                  </a:lnTo>
                  <a:lnTo>
                    <a:pt x="22370" y="13431"/>
                  </a:lnTo>
                  <a:lnTo>
                    <a:pt x="22210" y="12914"/>
                  </a:lnTo>
                  <a:lnTo>
                    <a:pt x="22352" y="13431"/>
                  </a:lnTo>
                  <a:lnTo>
                    <a:pt x="22531" y="14503"/>
                  </a:lnTo>
                  <a:lnTo>
                    <a:pt x="22602" y="15584"/>
                  </a:lnTo>
                  <a:lnTo>
                    <a:pt x="22602" y="16673"/>
                  </a:lnTo>
                  <a:lnTo>
                    <a:pt x="22585" y="17218"/>
                  </a:lnTo>
                  <a:lnTo>
                    <a:pt x="22513" y="18209"/>
                  </a:lnTo>
                  <a:lnTo>
                    <a:pt x="22263" y="20183"/>
                  </a:lnTo>
                  <a:lnTo>
                    <a:pt x="22111" y="21174"/>
                  </a:lnTo>
                  <a:lnTo>
                    <a:pt x="21665" y="20450"/>
                  </a:lnTo>
                  <a:lnTo>
                    <a:pt x="21218" y="19727"/>
                  </a:lnTo>
                  <a:lnTo>
                    <a:pt x="20191" y="18111"/>
                  </a:lnTo>
                  <a:lnTo>
                    <a:pt x="19665" y="17307"/>
                  </a:lnTo>
                  <a:lnTo>
                    <a:pt x="18432" y="15450"/>
                  </a:lnTo>
                  <a:lnTo>
                    <a:pt x="17155" y="13628"/>
                  </a:lnTo>
                  <a:lnTo>
                    <a:pt x="17128" y="13512"/>
                  </a:lnTo>
                  <a:lnTo>
                    <a:pt x="17075" y="12530"/>
                  </a:lnTo>
                  <a:lnTo>
                    <a:pt x="16977" y="11110"/>
                  </a:lnTo>
                  <a:lnTo>
                    <a:pt x="16878" y="10154"/>
                  </a:lnTo>
                  <a:lnTo>
                    <a:pt x="16798" y="9672"/>
                  </a:lnTo>
                  <a:lnTo>
                    <a:pt x="16709" y="9172"/>
                  </a:lnTo>
                  <a:lnTo>
                    <a:pt x="16494" y="8199"/>
                  </a:lnTo>
                  <a:lnTo>
                    <a:pt x="16218" y="7243"/>
                  </a:lnTo>
                  <a:lnTo>
                    <a:pt x="15869" y="6314"/>
                  </a:lnTo>
                  <a:lnTo>
                    <a:pt x="15655" y="5868"/>
                  </a:lnTo>
                  <a:lnTo>
                    <a:pt x="15655" y="5868"/>
                  </a:lnTo>
                  <a:lnTo>
                    <a:pt x="15860" y="6323"/>
                  </a:lnTo>
                  <a:lnTo>
                    <a:pt x="16182" y="7261"/>
                  </a:lnTo>
                  <a:lnTo>
                    <a:pt x="16423" y="8216"/>
                  </a:lnTo>
                  <a:lnTo>
                    <a:pt x="16610" y="9199"/>
                  </a:lnTo>
                  <a:lnTo>
                    <a:pt x="16682" y="9681"/>
                  </a:lnTo>
                  <a:lnTo>
                    <a:pt x="16798" y="10601"/>
                  </a:lnTo>
                  <a:lnTo>
                    <a:pt x="16932" y="12440"/>
                  </a:lnTo>
                  <a:lnTo>
                    <a:pt x="16968" y="13360"/>
                  </a:lnTo>
                  <a:lnTo>
                    <a:pt x="15619" y="11494"/>
                  </a:lnTo>
                  <a:lnTo>
                    <a:pt x="12521" y="7341"/>
                  </a:lnTo>
                  <a:lnTo>
                    <a:pt x="11163" y="5484"/>
                  </a:lnTo>
                  <a:lnTo>
                    <a:pt x="13164" y="8243"/>
                  </a:lnTo>
                  <a:lnTo>
                    <a:pt x="16334" y="12753"/>
                  </a:lnTo>
                  <a:lnTo>
                    <a:pt x="18334" y="15709"/>
                  </a:lnTo>
                  <a:lnTo>
                    <a:pt x="19227" y="17111"/>
                  </a:lnTo>
                  <a:lnTo>
                    <a:pt x="18254" y="16664"/>
                  </a:lnTo>
                  <a:lnTo>
                    <a:pt x="16325" y="15726"/>
                  </a:lnTo>
                  <a:lnTo>
                    <a:pt x="15378" y="15226"/>
                  </a:lnTo>
                  <a:lnTo>
                    <a:pt x="14851" y="14941"/>
                  </a:lnTo>
                  <a:lnTo>
                    <a:pt x="13815" y="14342"/>
                  </a:lnTo>
                  <a:lnTo>
                    <a:pt x="12806" y="13699"/>
                  </a:lnTo>
                  <a:lnTo>
                    <a:pt x="11833" y="13003"/>
                  </a:lnTo>
                  <a:lnTo>
                    <a:pt x="11369" y="12619"/>
                  </a:lnTo>
                  <a:lnTo>
                    <a:pt x="11824" y="13012"/>
                  </a:lnTo>
                  <a:lnTo>
                    <a:pt x="12780" y="13735"/>
                  </a:lnTo>
                  <a:lnTo>
                    <a:pt x="13780" y="14405"/>
                  </a:lnTo>
                  <a:lnTo>
                    <a:pt x="14798" y="15039"/>
                  </a:lnTo>
                  <a:lnTo>
                    <a:pt x="15325" y="15334"/>
                  </a:lnTo>
                  <a:lnTo>
                    <a:pt x="16334" y="15896"/>
                  </a:lnTo>
                  <a:lnTo>
                    <a:pt x="18370" y="16914"/>
                  </a:lnTo>
                  <a:lnTo>
                    <a:pt x="19406" y="17414"/>
                  </a:lnTo>
                  <a:lnTo>
                    <a:pt x="20191" y="18647"/>
                  </a:lnTo>
                  <a:lnTo>
                    <a:pt x="20950" y="19897"/>
                  </a:lnTo>
                  <a:lnTo>
                    <a:pt x="21674" y="21102"/>
                  </a:lnTo>
                  <a:lnTo>
                    <a:pt x="23067" y="23549"/>
                  </a:lnTo>
                  <a:lnTo>
                    <a:pt x="23754" y="24773"/>
                  </a:lnTo>
                  <a:lnTo>
                    <a:pt x="23219" y="24567"/>
                  </a:lnTo>
                  <a:lnTo>
                    <a:pt x="22156" y="24094"/>
                  </a:lnTo>
                  <a:lnTo>
                    <a:pt x="20602" y="23308"/>
                  </a:lnTo>
                  <a:lnTo>
                    <a:pt x="19593" y="22728"/>
                  </a:lnTo>
                  <a:lnTo>
                    <a:pt x="18504" y="22076"/>
                  </a:lnTo>
                  <a:lnTo>
                    <a:pt x="16378" y="20683"/>
                  </a:lnTo>
                  <a:lnTo>
                    <a:pt x="15325" y="19968"/>
                  </a:lnTo>
                  <a:lnTo>
                    <a:pt x="16360" y="20709"/>
                  </a:lnTo>
                  <a:lnTo>
                    <a:pt x="18459" y="22147"/>
                  </a:lnTo>
                  <a:lnTo>
                    <a:pt x="19531" y="22835"/>
                  </a:lnTo>
                  <a:lnTo>
                    <a:pt x="20057" y="23156"/>
                  </a:lnTo>
                  <a:lnTo>
                    <a:pt x="21129" y="23772"/>
                  </a:lnTo>
                  <a:lnTo>
                    <a:pt x="22227" y="24353"/>
                  </a:lnTo>
                  <a:lnTo>
                    <a:pt x="23362" y="24871"/>
                  </a:lnTo>
                  <a:lnTo>
                    <a:pt x="23933" y="25103"/>
                  </a:lnTo>
                  <a:lnTo>
                    <a:pt x="25353" y="27755"/>
                  </a:lnTo>
                  <a:lnTo>
                    <a:pt x="28469" y="33765"/>
                  </a:lnTo>
                  <a:lnTo>
                    <a:pt x="28934" y="34658"/>
                  </a:lnTo>
                  <a:lnTo>
                    <a:pt x="28532" y="34622"/>
                  </a:lnTo>
                  <a:lnTo>
                    <a:pt x="27862" y="34542"/>
                  </a:lnTo>
                  <a:lnTo>
                    <a:pt x="26925" y="34399"/>
                  </a:lnTo>
                  <a:lnTo>
                    <a:pt x="25996" y="34229"/>
                  </a:lnTo>
                  <a:lnTo>
                    <a:pt x="24121" y="33863"/>
                  </a:lnTo>
                  <a:lnTo>
                    <a:pt x="22263" y="33461"/>
                  </a:lnTo>
                  <a:lnTo>
                    <a:pt x="20638" y="33104"/>
                  </a:lnTo>
                  <a:lnTo>
                    <a:pt x="19013" y="32729"/>
                  </a:lnTo>
                  <a:lnTo>
                    <a:pt x="18191" y="31738"/>
                  </a:lnTo>
                  <a:lnTo>
                    <a:pt x="16530" y="29764"/>
                  </a:lnTo>
                  <a:lnTo>
                    <a:pt x="15673" y="28800"/>
                  </a:lnTo>
                  <a:lnTo>
                    <a:pt x="14807" y="27844"/>
                  </a:lnTo>
                  <a:lnTo>
                    <a:pt x="13449" y="26460"/>
                  </a:lnTo>
                  <a:lnTo>
                    <a:pt x="12503" y="25567"/>
                  </a:lnTo>
                  <a:lnTo>
                    <a:pt x="12020" y="25148"/>
                  </a:lnTo>
                  <a:lnTo>
                    <a:pt x="12494" y="25585"/>
                  </a:lnTo>
                  <a:lnTo>
                    <a:pt x="13414" y="26487"/>
                  </a:lnTo>
                  <a:lnTo>
                    <a:pt x="14735" y="27907"/>
                  </a:lnTo>
                  <a:lnTo>
                    <a:pt x="15584" y="28880"/>
                  </a:lnTo>
                  <a:lnTo>
                    <a:pt x="16360" y="29809"/>
                  </a:lnTo>
                  <a:lnTo>
                    <a:pt x="17887" y="31693"/>
                  </a:lnTo>
                  <a:lnTo>
                    <a:pt x="18638" y="32649"/>
                  </a:lnTo>
                  <a:lnTo>
                    <a:pt x="16736" y="32211"/>
                  </a:lnTo>
                  <a:lnTo>
                    <a:pt x="14833" y="31765"/>
                  </a:lnTo>
                  <a:lnTo>
                    <a:pt x="10172" y="30657"/>
                  </a:lnTo>
                  <a:lnTo>
                    <a:pt x="9529" y="29925"/>
                  </a:lnTo>
                  <a:lnTo>
                    <a:pt x="8207" y="28470"/>
                  </a:lnTo>
                  <a:lnTo>
                    <a:pt x="7529" y="27764"/>
                  </a:lnTo>
                  <a:lnTo>
                    <a:pt x="6823" y="27059"/>
                  </a:lnTo>
                  <a:lnTo>
                    <a:pt x="5725" y="26058"/>
                  </a:lnTo>
                  <a:lnTo>
                    <a:pt x="4957" y="25424"/>
                  </a:lnTo>
                  <a:lnTo>
                    <a:pt x="4555" y="25130"/>
                  </a:lnTo>
                  <a:lnTo>
                    <a:pt x="4948" y="25442"/>
                  </a:lnTo>
                  <a:lnTo>
                    <a:pt x="5689" y="26094"/>
                  </a:lnTo>
                  <a:lnTo>
                    <a:pt x="6761" y="27130"/>
                  </a:lnTo>
                  <a:lnTo>
                    <a:pt x="7439" y="27853"/>
                  </a:lnTo>
                  <a:lnTo>
                    <a:pt x="8047" y="28514"/>
                  </a:lnTo>
                  <a:lnTo>
                    <a:pt x="9208" y="29872"/>
                  </a:lnTo>
                  <a:lnTo>
                    <a:pt x="9788" y="30559"/>
                  </a:lnTo>
                  <a:lnTo>
                    <a:pt x="1" y="28228"/>
                  </a:lnTo>
                  <a:lnTo>
                    <a:pt x="1" y="28228"/>
                  </a:lnTo>
                  <a:lnTo>
                    <a:pt x="10065" y="30845"/>
                  </a:lnTo>
                  <a:lnTo>
                    <a:pt x="12512" y="31479"/>
                  </a:lnTo>
                  <a:lnTo>
                    <a:pt x="11529" y="31934"/>
                  </a:lnTo>
                  <a:lnTo>
                    <a:pt x="9547" y="32801"/>
                  </a:lnTo>
                  <a:lnTo>
                    <a:pt x="8538" y="33202"/>
                  </a:lnTo>
                  <a:lnTo>
                    <a:pt x="8002" y="33408"/>
                  </a:lnTo>
                  <a:lnTo>
                    <a:pt x="6913" y="33792"/>
                  </a:lnTo>
                  <a:lnTo>
                    <a:pt x="5805" y="34122"/>
                  </a:lnTo>
                  <a:lnTo>
                    <a:pt x="4689" y="34399"/>
                  </a:lnTo>
                  <a:lnTo>
                    <a:pt x="4117" y="34515"/>
                  </a:lnTo>
                  <a:lnTo>
                    <a:pt x="4117" y="34515"/>
                  </a:lnTo>
                  <a:lnTo>
                    <a:pt x="4689" y="34417"/>
                  </a:lnTo>
                  <a:lnTo>
                    <a:pt x="5814" y="34167"/>
                  </a:lnTo>
                  <a:lnTo>
                    <a:pt x="6930" y="33863"/>
                  </a:lnTo>
                  <a:lnTo>
                    <a:pt x="8029" y="33506"/>
                  </a:lnTo>
                  <a:lnTo>
                    <a:pt x="8574" y="33310"/>
                  </a:lnTo>
                  <a:lnTo>
                    <a:pt x="9663" y="32917"/>
                  </a:lnTo>
                  <a:lnTo>
                    <a:pt x="11806" y="32033"/>
                  </a:lnTo>
                  <a:lnTo>
                    <a:pt x="12869" y="31577"/>
                  </a:lnTo>
                  <a:lnTo>
                    <a:pt x="14753" y="32068"/>
                  </a:lnTo>
                  <a:lnTo>
                    <a:pt x="17950" y="32872"/>
                  </a:lnTo>
                  <a:lnTo>
                    <a:pt x="21156" y="33667"/>
                  </a:lnTo>
                  <a:lnTo>
                    <a:pt x="20075" y="34274"/>
                  </a:lnTo>
                  <a:lnTo>
                    <a:pt x="17905" y="35462"/>
                  </a:lnTo>
                  <a:lnTo>
                    <a:pt x="16789" y="36015"/>
                  </a:lnTo>
                  <a:lnTo>
                    <a:pt x="16173" y="36310"/>
                  </a:lnTo>
                  <a:lnTo>
                    <a:pt x="14932" y="36864"/>
                  </a:lnTo>
                  <a:lnTo>
                    <a:pt x="13664" y="37373"/>
                  </a:lnTo>
                  <a:lnTo>
                    <a:pt x="12369" y="37819"/>
                  </a:lnTo>
                  <a:lnTo>
                    <a:pt x="11717" y="38007"/>
                  </a:lnTo>
                  <a:lnTo>
                    <a:pt x="11717" y="38007"/>
                  </a:lnTo>
                  <a:lnTo>
                    <a:pt x="12378" y="37828"/>
                  </a:lnTo>
                  <a:lnTo>
                    <a:pt x="13673" y="37417"/>
                  </a:lnTo>
                  <a:lnTo>
                    <a:pt x="14958" y="36935"/>
                  </a:lnTo>
                  <a:lnTo>
                    <a:pt x="16218" y="36399"/>
                  </a:lnTo>
                  <a:lnTo>
                    <a:pt x="16843" y="36122"/>
                  </a:lnTo>
                  <a:lnTo>
                    <a:pt x="18021" y="35560"/>
                  </a:lnTo>
                  <a:lnTo>
                    <a:pt x="20334" y="34363"/>
                  </a:lnTo>
                  <a:lnTo>
                    <a:pt x="21486" y="33747"/>
                  </a:lnTo>
                  <a:lnTo>
                    <a:pt x="21817" y="33827"/>
                  </a:lnTo>
                  <a:lnTo>
                    <a:pt x="22156" y="33908"/>
                  </a:lnTo>
                  <a:lnTo>
                    <a:pt x="24013" y="34345"/>
                  </a:lnTo>
                  <a:lnTo>
                    <a:pt x="25880" y="34747"/>
                  </a:lnTo>
                  <a:lnTo>
                    <a:pt x="26817" y="34944"/>
                  </a:lnTo>
                  <a:lnTo>
                    <a:pt x="27764" y="35113"/>
                  </a:lnTo>
                  <a:lnTo>
                    <a:pt x="28541" y="35212"/>
                  </a:lnTo>
                  <a:lnTo>
                    <a:pt x="29130" y="35265"/>
                  </a:lnTo>
                  <a:lnTo>
                    <a:pt x="28612" y="35658"/>
                  </a:lnTo>
                  <a:lnTo>
                    <a:pt x="27505" y="36346"/>
                  </a:lnTo>
                  <a:lnTo>
                    <a:pt x="26344" y="36953"/>
                  </a:lnTo>
                  <a:lnTo>
                    <a:pt x="25139" y="37480"/>
                  </a:lnTo>
                  <a:lnTo>
                    <a:pt x="24522" y="37721"/>
                  </a:lnTo>
                  <a:lnTo>
                    <a:pt x="23094" y="38257"/>
                  </a:lnTo>
                  <a:lnTo>
                    <a:pt x="20200" y="39284"/>
                  </a:lnTo>
                  <a:lnTo>
                    <a:pt x="18763" y="39837"/>
                  </a:lnTo>
                  <a:lnTo>
                    <a:pt x="18084" y="40114"/>
                  </a:lnTo>
                  <a:lnTo>
                    <a:pt x="16736" y="40695"/>
                  </a:lnTo>
                  <a:lnTo>
                    <a:pt x="16075" y="41007"/>
                  </a:lnTo>
                  <a:lnTo>
                    <a:pt x="15182" y="41061"/>
                  </a:lnTo>
                  <a:lnTo>
                    <a:pt x="13414" y="41195"/>
                  </a:lnTo>
                  <a:lnTo>
                    <a:pt x="12529" y="41284"/>
                  </a:lnTo>
                  <a:lnTo>
                    <a:pt x="11645" y="41391"/>
                  </a:lnTo>
                  <a:lnTo>
                    <a:pt x="9868" y="41695"/>
                  </a:lnTo>
                  <a:lnTo>
                    <a:pt x="8993" y="41918"/>
                  </a:lnTo>
                  <a:lnTo>
                    <a:pt x="9877" y="41730"/>
                  </a:lnTo>
                  <a:lnTo>
                    <a:pt x="11645" y="41480"/>
                  </a:lnTo>
                  <a:lnTo>
                    <a:pt x="12538" y="41409"/>
                  </a:lnTo>
                  <a:lnTo>
                    <a:pt x="14048" y="41311"/>
                  </a:lnTo>
                  <a:lnTo>
                    <a:pt x="15548" y="41257"/>
                  </a:lnTo>
                  <a:lnTo>
                    <a:pt x="15548" y="41257"/>
                  </a:lnTo>
                  <a:lnTo>
                    <a:pt x="14958" y="41561"/>
                  </a:lnTo>
                  <a:lnTo>
                    <a:pt x="13780" y="42186"/>
                  </a:lnTo>
                  <a:lnTo>
                    <a:pt x="13208" y="42516"/>
                  </a:lnTo>
                  <a:lnTo>
                    <a:pt x="12815" y="42757"/>
                  </a:lnTo>
                  <a:lnTo>
                    <a:pt x="11967" y="43311"/>
                  </a:lnTo>
                  <a:lnTo>
                    <a:pt x="10672" y="44249"/>
                  </a:lnTo>
                  <a:lnTo>
                    <a:pt x="8475" y="45981"/>
                  </a:lnTo>
                  <a:lnTo>
                    <a:pt x="8100" y="46303"/>
                  </a:lnTo>
                  <a:lnTo>
                    <a:pt x="8100" y="46303"/>
                  </a:lnTo>
                  <a:lnTo>
                    <a:pt x="9788" y="45008"/>
                  </a:lnTo>
                  <a:lnTo>
                    <a:pt x="11529" y="43749"/>
                  </a:lnTo>
                  <a:lnTo>
                    <a:pt x="12646" y="43034"/>
                  </a:lnTo>
                  <a:lnTo>
                    <a:pt x="13289" y="42668"/>
                  </a:lnTo>
                  <a:lnTo>
                    <a:pt x="13958" y="42293"/>
                  </a:lnTo>
                  <a:lnTo>
                    <a:pt x="15333" y="41605"/>
                  </a:lnTo>
                  <a:lnTo>
                    <a:pt x="16727" y="40971"/>
                  </a:lnTo>
                  <a:lnTo>
                    <a:pt x="18146" y="40400"/>
                  </a:lnTo>
                  <a:lnTo>
                    <a:pt x="18870" y="40132"/>
                  </a:lnTo>
                  <a:lnTo>
                    <a:pt x="19022" y="40078"/>
                  </a:lnTo>
                  <a:lnTo>
                    <a:pt x="19182" y="40016"/>
                  </a:lnTo>
                  <a:lnTo>
                    <a:pt x="18700" y="40909"/>
                  </a:lnTo>
                  <a:lnTo>
                    <a:pt x="17709" y="42668"/>
                  </a:lnTo>
                  <a:lnTo>
                    <a:pt x="17182" y="43525"/>
                  </a:lnTo>
                  <a:lnTo>
                    <a:pt x="16602" y="44454"/>
                  </a:lnTo>
                  <a:lnTo>
                    <a:pt x="15646" y="45794"/>
                  </a:lnTo>
                  <a:lnTo>
                    <a:pt x="14958" y="46642"/>
                  </a:lnTo>
                  <a:lnTo>
                    <a:pt x="14592" y="47053"/>
                  </a:lnTo>
                  <a:lnTo>
                    <a:pt x="14967" y="46651"/>
                  </a:lnTo>
                  <a:lnTo>
                    <a:pt x="15682" y="45820"/>
                  </a:lnTo>
                  <a:lnTo>
                    <a:pt x="16673" y="44499"/>
                  </a:lnTo>
                  <a:lnTo>
                    <a:pt x="17280" y="43588"/>
                  </a:lnTo>
                  <a:lnTo>
                    <a:pt x="17870" y="42686"/>
                  </a:lnTo>
                  <a:lnTo>
                    <a:pt x="18977" y="40837"/>
                  </a:lnTo>
                  <a:lnTo>
                    <a:pt x="19504" y="39900"/>
                  </a:lnTo>
                  <a:lnTo>
                    <a:pt x="22085" y="39025"/>
                  </a:lnTo>
                  <a:lnTo>
                    <a:pt x="24674" y="38141"/>
                  </a:lnTo>
                  <a:lnTo>
                    <a:pt x="25210" y="37944"/>
                  </a:lnTo>
                  <a:lnTo>
                    <a:pt x="26291" y="37516"/>
                  </a:lnTo>
                  <a:lnTo>
                    <a:pt x="27344" y="37024"/>
                  </a:lnTo>
                  <a:lnTo>
                    <a:pt x="28380" y="36462"/>
                  </a:lnTo>
                  <a:lnTo>
                    <a:pt x="28871" y="36140"/>
                  </a:lnTo>
                  <a:lnTo>
                    <a:pt x="28166" y="37257"/>
                  </a:lnTo>
                  <a:lnTo>
                    <a:pt x="27478" y="38382"/>
                  </a:lnTo>
                  <a:lnTo>
                    <a:pt x="26683" y="39293"/>
                  </a:lnTo>
                  <a:lnTo>
                    <a:pt x="25862" y="40168"/>
                  </a:lnTo>
                  <a:lnTo>
                    <a:pt x="25406" y="40614"/>
                  </a:lnTo>
                  <a:lnTo>
                    <a:pt x="24460" y="41454"/>
                  </a:lnTo>
                  <a:lnTo>
                    <a:pt x="23951" y="41829"/>
                  </a:lnTo>
                  <a:lnTo>
                    <a:pt x="24478" y="41472"/>
                  </a:lnTo>
                  <a:lnTo>
                    <a:pt x="25469" y="40677"/>
                  </a:lnTo>
                  <a:lnTo>
                    <a:pt x="25942" y="40248"/>
                  </a:lnTo>
                  <a:lnTo>
                    <a:pt x="26469" y="39748"/>
                  </a:lnTo>
                  <a:lnTo>
                    <a:pt x="26987" y="39221"/>
                  </a:lnTo>
                  <a:lnTo>
                    <a:pt x="26496" y="40096"/>
                  </a:lnTo>
                  <a:lnTo>
                    <a:pt x="26041" y="40998"/>
                  </a:lnTo>
                  <a:lnTo>
                    <a:pt x="25683" y="41739"/>
                  </a:lnTo>
                  <a:lnTo>
                    <a:pt x="25219" y="42882"/>
                  </a:lnTo>
                  <a:lnTo>
                    <a:pt x="24951" y="43668"/>
                  </a:lnTo>
                  <a:lnTo>
                    <a:pt x="24835" y="44061"/>
                  </a:lnTo>
                  <a:lnTo>
                    <a:pt x="24728" y="44490"/>
                  </a:lnTo>
                  <a:lnTo>
                    <a:pt x="24576" y="45552"/>
                  </a:lnTo>
                  <a:lnTo>
                    <a:pt x="24442" y="47026"/>
                  </a:lnTo>
                  <a:lnTo>
                    <a:pt x="24433" y="47303"/>
                  </a:lnTo>
                  <a:lnTo>
                    <a:pt x="24505" y="46419"/>
                  </a:lnTo>
                  <a:lnTo>
                    <a:pt x="24683" y="45240"/>
                  </a:lnTo>
                  <a:lnTo>
                    <a:pt x="24853" y="44481"/>
                  </a:lnTo>
                  <a:lnTo>
                    <a:pt x="24969" y="44097"/>
                  </a:lnTo>
                  <a:lnTo>
                    <a:pt x="25103" y="43713"/>
                  </a:lnTo>
                  <a:lnTo>
                    <a:pt x="25389" y="42945"/>
                  </a:lnTo>
                  <a:lnTo>
                    <a:pt x="25889" y="41829"/>
                  </a:lnTo>
                  <a:lnTo>
                    <a:pt x="26264" y="41105"/>
                  </a:lnTo>
                  <a:lnTo>
                    <a:pt x="26639" y="40409"/>
                  </a:lnTo>
                  <a:lnTo>
                    <a:pt x="27451" y="39060"/>
                  </a:lnTo>
                  <a:lnTo>
                    <a:pt x="28755" y="37078"/>
                  </a:lnTo>
                  <a:lnTo>
                    <a:pt x="29657" y="35774"/>
                  </a:lnTo>
                  <a:lnTo>
                    <a:pt x="30041" y="36337"/>
                  </a:lnTo>
                  <a:lnTo>
                    <a:pt x="30845" y="37453"/>
                  </a:lnTo>
                  <a:lnTo>
                    <a:pt x="31282" y="37998"/>
                  </a:lnTo>
                  <a:lnTo>
                    <a:pt x="31675" y="38453"/>
                  </a:lnTo>
                  <a:lnTo>
                    <a:pt x="32488" y="39319"/>
                  </a:lnTo>
                  <a:lnTo>
                    <a:pt x="33765" y="40561"/>
                  </a:lnTo>
                  <a:lnTo>
                    <a:pt x="34622" y="41364"/>
                  </a:lnTo>
                  <a:lnTo>
                    <a:pt x="35480" y="42159"/>
                  </a:lnTo>
                  <a:lnTo>
                    <a:pt x="37158" y="43775"/>
                  </a:lnTo>
                  <a:lnTo>
                    <a:pt x="38355" y="45026"/>
                  </a:lnTo>
                  <a:lnTo>
                    <a:pt x="39114" y="45892"/>
                  </a:lnTo>
                  <a:lnTo>
                    <a:pt x="39837" y="46776"/>
                  </a:lnTo>
                  <a:lnTo>
                    <a:pt x="40507" y="47705"/>
                  </a:lnTo>
                  <a:lnTo>
                    <a:pt x="40820" y="48178"/>
                  </a:lnTo>
                  <a:lnTo>
                    <a:pt x="42025" y="47330"/>
                  </a:lnTo>
                  <a:lnTo>
                    <a:pt x="41668" y="46829"/>
                  </a:lnTo>
                  <a:lnTo>
                    <a:pt x="40918" y="45883"/>
                  </a:lnTo>
                  <a:lnTo>
                    <a:pt x="40123" y="44972"/>
                  </a:lnTo>
                  <a:lnTo>
                    <a:pt x="39293" y="44106"/>
                  </a:lnTo>
                  <a:lnTo>
                    <a:pt x="38864" y="43686"/>
                  </a:lnTo>
                  <a:lnTo>
                    <a:pt x="38007" y="42865"/>
                  </a:lnTo>
                  <a:lnTo>
                    <a:pt x="36247" y="41293"/>
                  </a:lnTo>
                  <a:lnTo>
                    <a:pt x="35354" y="40525"/>
                  </a:lnTo>
                  <a:lnTo>
                    <a:pt x="34461" y="39766"/>
                  </a:lnTo>
                  <a:lnTo>
                    <a:pt x="33158" y="38614"/>
                  </a:lnTo>
                  <a:lnTo>
                    <a:pt x="32327" y="37819"/>
                  </a:lnTo>
                  <a:lnTo>
                    <a:pt x="31934" y="37399"/>
                  </a:lnTo>
                  <a:lnTo>
                    <a:pt x="31497" y="36908"/>
                  </a:lnTo>
                  <a:lnTo>
                    <a:pt x="30657" y="35872"/>
                  </a:lnTo>
                  <a:lnTo>
                    <a:pt x="30264" y="35328"/>
                  </a:lnTo>
                  <a:lnTo>
                    <a:pt x="31122" y="35078"/>
                  </a:lnTo>
                  <a:lnTo>
                    <a:pt x="32845" y="34613"/>
                  </a:lnTo>
                  <a:lnTo>
                    <a:pt x="34578" y="34220"/>
                  </a:lnTo>
                  <a:lnTo>
                    <a:pt x="36337" y="33908"/>
                  </a:lnTo>
                  <a:lnTo>
                    <a:pt x="37212" y="33792"/>
                  </a:lnTo>
                  <a:lnTo>
                    <a:pt x="38123" y="33685"/>
                  </a:lnTo>
                  <a:lnTo>
                    <a:pt x="39944" y="33569"/>
                  </a:lnTo>
                  <a:lnTo>
                    <a:pt x="40855" y="33569"/>
                  </a:lnTo>
                  <a:lnTo>
                    <a:pt x="41284" y="33586"/>
                  </a:lnTo>
                  <a:lnTo>
                    <a:pt x="42061" y="33658"/>
                  </a:lnTo>
                  <a:lnTo>
                    <a:pt x="43275" y="33854"/>
                  </a:lnTo>
                  <a:lnTo>
                    <a:pt x="44436" y="34078"/>
                  </a:lnTo>
                  <a:lnTo>
                    <a:pt x="44142" y="34006"/>
                  </a:lnTo>
                  <a:lnTo>
                    <a:pt x="42525" y="33667"/>
                  </a:lnTo>
                  <a:lnTo>
                    <a:pt x="41346" y="33470"/>
                  </a:lnTo>
                  <a:lnTo>
                    <a:pt x="40855" y="33435"/>
                  </a:lnTo>
                  <a:lnTo>
                    <a:pt x="39944" y="33399"/>
                  </a:lnTo>
                  <a:lnTo>
                    <a:pt x="38114" y="33452"/>
                  </a:lnTo>
                  <a:lnTo>
                    <a:pt x="37194" y="33533"/>
                  </a:lnTo>
                  <a:lnTo>
                    <a:pt x="36087" y="33658"/>
                  </a:lnTo>
                  <a:lnTo>
                    <a:pt x="34979" y="33827"/>
                  </a:lnTo>
                  <a:lnTo>
                    <a:pt x="36024" y="33292"/>
                  </a:lnTo>
                  <a:lnTo>
                    <a:pt x="37051" y="32720"/>
                  </a:lnTo>
                  <a:lnTo>
                    <a:pt x="37703" y="32327"/>
                  </a:lnTo>
                  <a:lnTo>
                    <a:pt x="38667" y="31684"/>
                  </a:lnTo>
                  <a:lnTo>
                    <a:pt x="39275" y="31220"/>
                  </a:lnTo>
                  <a:lnTo>
                    <a:pt x="39569" y="30970"/>
                  </a:lnTo>
                  <a:lnTo>
                    <a:pt x="39266" y="31211"/>
                  </a:lnTo>
                  <a:lnTo>
                    <a:pt x="38641" y="31649"/>
                  </a:lnTo>
                  <a:lnTo>
                    <a:pt x="37667" y="32256"/>
                  </a:lnTo>
                  <a:lnTo>
                    <a:pt x="36989" y="32613"/>
                  </a:lnTo>
                  <a:lnTo>
                    <a:pt x="36310" y="32970"/>
                  </a:lnTo>
                  <a:lnTo>
                    <a:pt x="34935" y="33622"/>
                  </a:lnTo>
                  <a:lnTo>
                    <a:pt x="34247" y="33935"/>
                  </a:lnTo>
                  <a:lnTo>
                    <a:pt x="33158" y="34158"/>
                  </a:lnTo>
                  <a:lnTo>
                    <a:pt x="30997" y="34649"/>
                  </a:lnTo>
                  <a:lnTo>
                    <a:pt x="30997" y="34649"/>
                  </a:lnTo>
                  <a:lnTo>
                    <a:pt x="31479" y="34310"/>
                  </a:lnTo>
                  <a:lnTo>
                    <a:pt x="32372" y="33560"/>
                  </a:lnTo>
                  <a:lnTo>
                    <a:pt x="32801" y="33167"/>
                  </a:lnTo>
                  <a:lnTo>
                    <a:pt x="33399" y="32568"/>
                  </a:lnTo>
                  <a:lnTo>
                    <a:pt x="34533" y="31327"/>
                  </a:lnTo>
                  <a:lnTo>
                    <a:pt x="35078" y="30684"/>
                  </a:lnTo>
                  <a:lnTo>
                    <a:pt x="35997" y="29568"/>
                  </a:lnTo>
                  <a:lnTo>
                    <a:pt x="37783" y="27318"/>
                  </a:lnTo>
                  <a:lnTo>
                    <a:pt x="38667" y="26183"/>
                  </a:lnTo>
                  <a:lnTo>
                    <a:pt x="38703" y="26157"/>
                  </a:lnTo>
                  <a:lnTo>
                    <a:pt x="38739" y="26121"/>
                  </a:lnTo>
                  <a:lnTo>
                    <a:pt x="39686" y="25933"/>
                  </a:lnTo>
                  <a:lnTo>
                    <a:pt x="41570" y="25523"/>
                  </a:lnTo>
                  <a:lnTo>
                    <a:pt x="42507" y="25290"/>
                  </a:lnTo>
                  <a:lnTo>
                    <a:pt x="43463" y="25023"/>
                  </a:lnTo>
                  <a:lnTo>
                    <a:pt x="44865" y="24558"/>
                  </a:lnTo>
                  <a:lnTo>
                    <a:pt x="45785" y="24192"/>
                  </a:lnTo>
                  <a:lnTo>
                    <a:pt x="46240" y="23987"/>
                  </a:lnTo>
                  <a:lnTo>
                    <a:pt x="45785" y="24174"/>
                  </a:lnTo>
                  <a:lnTo>
                    <a:pt x="44856" y="24514"/>
                  </a:lnTo>
                  <a:lnTo>
                    <a:pt x="43436" y="24942"/>
                  </a:lnTo>
                  <a:lnTo>
                    <a:pt x="42481" y="25174"/>
                  </a:lnTo>
                  <a:lnTo>
                    <a:pt x="41597" y="25371"/>
                  </a:lnTo>
                  <a:lnTo>
                    <a:pt x="39828" y="25710"/>
                  </a:lnTo>
                  <a:lnTo>
                    <a:pt x="38935" y="25862"/>
                  </a:lnTo>
                  <a:lnTo>
                    <a:pt x="39096" y="25648"/>
                  </a:lnTo>
                  <a:lnTo>
                    <a:pt x="39257" y="25451"/>
                  </a:lnTo>
                  <a:lnTo>
                    <a:pt x="41025" y="23299"/>
                  </a:lnTo>
                  <a:lnTo>
                    <a:pt x="41927" y="22227"/>
                  </a:lnTo>
                  <a:lnTo>
                    <a:pt x="42338" y="21754"/>
                  </a:lnTo>
                  <a:lnTo>
                    <a:pt x="43168" y="20817"/>
                  </a:lnTo>
                  <a:lnTo>
                    <a:pt x="43615" y="20379"/>
                  </a:lnTo>
                  <a:lnTo>
                    <a:pt x="43927" y="20093"/>
                  </a:lnTo>
                  <a:lnTo>
                    <a:pt x="44570" y="19548"/>
                  </a:lnTo>
                  <a:lnTo>
                    <a:pt x="45570" y="18789"/>
                  </a:lnTo>
                  <a:lnTo>
                    <a:pt x="46919" y="17923"/>
                  </a:lnTo>
                  <a:lnTo>
                    <a:pt x="48214" y="17200"/>
                  </a:lnTo>
                  <a:lnTo>
                    <a:pt x="49928" y="1636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0910" y="15941"/>
                  </a:lnTo>
                  <a:lnTo>
                    <a:pt x="49714" y="16396"/>
                  </a:lnTo>
                  <a:lnTo>
                    <a:pt x="48544" y="16923"/>
                  </a:lnTo>
                  <a:lnTo>
                    <a:pt x="47428" y="17504"/>
                  </a:lnTo>
                  <a:lnTo>
                    <a:pt x="46374" y="18111"/>
                  </a:lnTo>
                  <a:lnTo>
                    <a:pt x="45410" y="18736"/>
                  </a:lnTo>
                  <a:lnTo>
                    <a:pt x="44552" y="19361"/>
                  </a:lnTo>
                  <a:lnTo>
                    <a:pt x="43820" y="19977"/>
                  </a:lnTo>
                  <a:lnTo>
                    <a:pt x="43508" y="20272"/>
                  </a:lnTo>
                  <a:lnTo>
                    <a:pt x="42766" y="21031"/>
                  </a:lnTo>
                  <a:lnTo>
                    <a:pt x="42043" y="21808"/>
                  </a:lnTo>
                  <a:lnTo>
                    <a:pt x="42222" y="21102"/>
                  </a:lnTo>
                  <a:lnTo>
                    <a:pt x="42623" y="19700"/>
                  </a:lnTo>
                  <a:lnTo>
                    <a:pt x="42838" y="19004"/>
                  </a:lnTo>
                  <a:lnTo>
                    <a:pt x="43106" y="18200"/>
                  </a:lnTo>
                  <a:lnTo>
                    <a:pt x="43579" y="17021"/>
                  </a:lnTo>
                  <a:lnTo>
                    <a:pt x="43936" y="16253"/>
                  </a:lnTo>
                  <a:lnTo>
                    <a:pt x="44133" y="15878"/>
                  </a:lnTo>
                  <a:lnTo>
                    <a:pt x="43918" y="16244"/>
                  </a:lnTo>
                  <a:lnTo>
                    <a:pt x="43534" y="17003"/>
                  </a:lnTo>
                  <a:lnTo>
                    <a:pt x="43025" y="18173"/>
                  </a:lnTo>
                  <a:lnTo>
                    <a:pt x="42731" y="18968"/>
                  </a:lnTo>
                  <a:lnTo>
                    <a:pt x="42445" y="19763"/>
                  </a:lnTo>
                  <a:lnTo>
                    <a:pt x="41936" y="21379"/>
                  </a:lnTo>
                  <a:lnTo>
                    <a:pt x="41695" y="22192"/>
                  </a:lnTo>
                  <a:lnTo>
                    <a:pt x="41016" y="22942"/>
                  </a:lnTo>
                  <a:lnTo>
                    <a:pt x="39694" y="24487"/>
                  </a:lnTo>
                  <a:lnTo>
                    <a:pt x="39043" y="25264"/>
                  </a:lnTo>
                  <a:lnTo>
                    <a:pt x="37498" y="27148"/>
                  </a:lnTo>
                  <a:lnTo>
                    <a:pt x="35944" y="29023"/>
                  </a:lnTo>
                  <a:lnTo>
                    <a:pt x="35890" y="27880"/>
                  </a:lnTo>
                  <a:lnTo>
                    <a:pt x="35810" y="25603"/>
                  </a:lnTo>
                  <a:lnTo>
                    <a:pt x="35801" y="24460"/>
                  </a:lnTo>
                  <a:lnTo>
                    <a:pt x="35819" y="23254"/>
                  </a:lnTo>
                  <a:lnTo>
                    <a:pt x="35953" y="21451"/>
                  </a:lnTo>
                  <a:lnTo>
                    <a:pt x="36105" y="20254"/>
                  </a:lnTo>
                  <a:lnTo>
                    <a:pt x="36212" y="19656"/>
                  </a:lnTo>
                  <a:lnTo>
                    <a:pt x="36087" y="20254"/>
                  </a:lnTo>
                  <a:lnTo>
                    <a:pt x="35908" y="21442"/>
                  </a:lnTo>
                  <a:lnTo>
                    <a:pt x="35738" y="23254"/>
                  </a:lnTo>
                  <a:lnTo>
                    <a:pt x="35685" y="24460"/>
                  </a:lnTo>
                  <a:lnTo>
                    <a:pt x="35658" y="25666"/>
                  </a:lnTo>
                  <a:lnTo>
                    <a:pt x="35685" y="28077"/>
                  </a:lnTo>
                  <a:lnTo>
                    <a:pt x="35721" y="29282"/>
                  </a:lnTo>
                  <a:lnTo>
                    <a:pt x="35730" y="29282"/>
                  </a:lnTo>
                  <a:lnTo>
                    <a:pt x="35247" y="29845"/>
                  </a:lnTo>
                  <a:lnTo>
                    <a:pt x="34765" y="30407"/>
                  </a:lnTo>
                  <a:lnTo>
                    <a:pt x="34211" y="31032"/>
                  </a:lnTo>
                  <a:lnTo>
                    <a:pt x="33068" y="32238"/>
                  </a:lnTo>
                  <a:lnTo>
                    <a:pt x="32470" y="32809"/>
                  </a:lnTo>
                  <a:lnTo>
                    <a:pt x="31934" y="33283"/>
                  </a:lnTo>
                  <a:lnTo>
                    <a:pt x="31095" y="33935"/>
                  </a:lnTo>
                  <a:lnTo>
                    <a:pt x="30514" y="34319"/>
                  </a:lnTo>
                  <a:lnTo>
                    <a:pt x="30211" y="34488"/>
                  </a:lnTo>
                  <a:lnTo>
                    <a:pt x="30452" y="33560"/>
                  </a:lnTo>
                  <a:lnTo>
                    <a:pt x="30809" y="31693"/>
                  </a:lnTo>
                  <a:lnTo>
                    <a:pt x="30961" y="30765"/>
                  </a:lnTo>
                  <a:lnTo>
                    <a:pt x="31282" y="28621"/>
                  </a:lnTo>
                  <a:lnTo>
                    <a:pt x="31577" y="26487"/>
                  </a:lnTo>
                  <a:lnTo>
                    <a:pt x="32720" y="17923"/>
                  </a:lnTo>
                  <a:lnTo>
                    <a:pt x="32961" y="16191"/>
                  </a:lnTo>
                  <a:lnTo>
                    <a:pt x="33095" y="15342"/>
                  </a:lnTo>
                  <a:lnTo>
                    <a:pt x="34006" y="14530"/>
                  </a:lnTo>
                  <a:lnTo>
                    <a:pt x="35828" y="12869"/>
                  </a:lnTo>
                  <a:lnTo>
                    <a:pt x="36694" y="12012"/>
                  </a:lnTo>
                  <a:lnTo>
                    <a:pt x="37123" y="11574"/>
                  </a:lnTo>
                  <a:lnTo>
                    <a:pt x="37944" y="10672"/>
                  </a:lnTo>
                  <a:lnTo>
                    <a:pt x="38739" y="9743"/>
                  </a:lnTo>
                  <a:lnTo>
                    <a:pt x="39480" y="8770"/>
                  </a:lnTo>
                  <a:lnTo>
                    <a:pt x="39819" y="8261"/>
                  </a:lnTo>
                  <a:lnTo>
                    <a:pt x="39462" y="8761"/>
                  </a:lnTo>
                  <a:lnTo>
                    <a:pt x="38703" y="9717"/>
                  </a:lnTo>
                  <a:lnTo>
                    <a:pt x="37891" y="10619"/>
                  </a:lnTo>
                  <a:lnTo>
                    <a:pt x="37042" y="11494"/>
                  </a:lnTo>
                  <a:lnTo>
                    <a:pt x="36614" y="11922"/>
                  </a:lnTo>
                  <a:lnTo>
                    <a:pt x="35765" y="12726"/>
                  </a:lnTo>
                  <a:lnTo>
                    <a:pt x="34033" y="14262"/>
                  </a:lnTo>
                  <a:lnTo>
                    <a:pt x="33149" y="15012"/>
                  </a:lnTo>
                  <a:lnTo>
                    <a:pt x="33568" y="12190"/>
                  </a:lnTo>
                  <a:lnTo>
                    <a:pt x="34051" y="9386"/>
                  </a:lnTo>
                  <a:lnTo>
                    <a:pt x="34229" y="8315"/>
                  </a:lnTo>
                  <a:lnTo>
                    <a:pt x="34542" y="6091"/>
                  </a:lnTo>
                  <a:lnTo>
                    <a:pt x="34970" y="2555"/>
                  </a:lnTo>
                  <a:lnTo>
                    <a:pt x="353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3" name="Google Shape;773;p17"/>
          <p:cNvGrpSpPr/>
          <p:nvPr/>
        </p:nvGrpSpPr>
        <p:grpSpPr>
          <a:xfrm>
            <a:off x="8052670" y="2086184"/>
            <a:ext cx="688429" cy="697959"/>
            <a:chOff x="3817720" y="-683366"/>
            <a:chExt cx="688429" cy="697959"/>
          </a:xfrm>
        </p:grpSpPr>
        <p:sp>
          <p:nvSpPr>
            <p:cNvPr id="774" name="Google Shape;774;p17"/>
            <p:cNvSpPr/>
            <p:nvPr/>
          </p:nvSpPr>
          <p:spPr>
            <a:xfrm rot="-7081386">
              <a:off x="3899917" y="-584863"/>
              <a:ext cx="524036" cy="500955"/>
            </a:xfrm>
            <a:custGeom>
              <a:avLst/>
              <a:gdLst/>
              <a:ahLst/>
              <a:cxnLst/>
              <a:rect l="l" t="t" r="r" b="b"/>
              <a:pathLst>
                <a:path w="60234" h="57581" extrusionOk="0">
                  <a:moveTo>
                    <a:pt x="41597" y="0"/>
                  </a:moveTo>
                  <a:lnTo>
                    <a:pt x="41043" y="1000"/>
                  </a:lnTo>
                  <a:lnTo>
                    <a:pt x="39837" y="3117"/>
                  </a:lnTo>
                  <a:lnTo>
                    <a:pt x="39123" y="4197"/>
                  </a:lnTo>
                  <a:lnTo>
                    <a:pt x="38623" y="4876"/>
                  </a:lnTo>
                  <a:lnTo>
                    <a:pt x="38096" y="5492"/>
                  </a:lnTo>
                  <a:lnTo>
                    <a:pt x="37551" y="6019"/>
                  </a:lnTo>
                  <a:lnTo>
                    <a:pt x="36989" y="6439"/>
                  </a:lnTo>
                  <a:lnTo>
                    <a:pt x="36426" y="6715"/>
                  </a:lnTo>
                  <a:lnTo>
                    <a:pt x="35989" y="6814"/>
                  </a:lnTo>
                  <a:lnTo>
                    <a:pt x="35703" y="6832"/>
                  </a:lnTo>
                  <a:lnTo>
                    <a:pt x="35417" y="6796"/>
                  </a:lnTo>
                  <a:lnTo>
                    <a:pt x="35122" y="6707"/>
                  </a:lnTo>
                  <a:lnTo>
                    <a:pt x="34837" y="6564"/>
                  </a:lnTo>
                  <a:lnTo>
                    <a:pt x="34551" y="6367"/>
                  </a:lnTo>
                  <a:lnTo>
                    <a:pt x="34265" y="6108"/>
                  </a:lnTo>
                  <a:lnTo>
                    <a:pt x="33979" y="5778"/>
                  </a:lnTo>
                  <a:lnTo>
                    <a:pt x="33845" y="5590"/>
                  </a:lnTo>
                  <a:lnTo>
                    <a:pt x="33738" y="5715"/>
                  </a:lnTo>
                  <a:lnTo>
                    <a:pt x="33577" y="6144"/>
                  </a:lnTo>
                  <a:lnTo>
                    <a:pt x="33417" y="7055"/>
                  </a:lnTo>
                  <a:lnTo>
                    <a:pt x="33301" y="8519"/>
                  </a:lnTo>
                  <a:lnTo>
                    <a:pt x="33211" y="9823"/>
                  </a:lnTo>
                  <a:lnTo>
                    <a:pt x="33149" y="10234"/>
                  </a:lnTo>
                  <a:lnTo>
                    <a:pt x="32988" y="10886"/>
                  </a:lnTo>
                  <a:lnTo>
                    <a:pt x="32479" y="12600"/>
                  </a:lnTo>
                  <a:lnTo>
                    <a:pt x="31854" y="14395"/>
                  </a:lnTo>
                  <a:lnTo>
                    <a:pt x="31282" y="15869"/>
                  </a:lnTo>
                  <a:lnTo>
                    <a:pt x="31068" y="16306"/>
                  </a:lnTo>
                  <a:lnTo>
                    <a:pt x="30863" y="16681"/>
                  </a:lnTo>
                  <a:lnTo>
                    <a:pt x="30515" y="17155"/>
                  </a:lnTo>
                  <a:lnTo>
                    <a:pt x="30291" y="17324"/>
                  </a:lnTo>
                  <a:lnTo>
                    <a:pt x="30148" y="17360"/>
                  </a:lnTo>
                  <a:lnTo>
                    <a:pt x="29961" y="17324"/>
                  </a:lnTo>
                  <a:lnTo>
                    <a:pt x="29747" y="17119"/>
                  </a:lnTo>
                  <a:lnTo>
                    <a:pt x="29541" y="16806"/>
                  </a:lnTo>
                  <a:lnTo>
                    <a:pt x="29264" y="16226"/>
                  </a:lnTo>
                  <a:lnTo>
                    <a:pt x="29059" y="15869"/>
                  </a:lnTo>
                  <a:lnTo>
                    <a:pt x="28764" y="15333"/>
                  </a:lnTo>
                  <a:lnTo>
                    <a:pt x="27925" y="13681"/>
                  </a:lnTo>
                  <a:lnTo>
                    <a:pt x="26594" y="10877"/>
                  </a:lnTo>
                  <a:lnTo>
                    <a:pt x="26076" y="9805"/>
                  </a:lnTo>
                  <a:lnTo>
                    <a:pt x="25916" y="9430"/>
                  </a:lnTo>
                  <a:lnTo>
                    <a:pt x="25648" y="8555"/>
                  </a:lnTo>
                  <a:lnTo>
                    <a:pt x="25460" y="7573"/>
                  </a:lnTo>
                  <a:lnTo>
                    <a:pt x="25362" y="6519"/>
                  </a:lnTo>
                  <a:lnTo>
                    <a:pt x="25353" y="5983"/>
                  </a:lnTo>
                  <a:lnTo>
                    <a:pt x="24996" y="6385"/>
                  </a:lnTo>
                  <a:lnTo>
                    <a:pt x="24308" y="7341"/>
                  </a:lnTo>
                  <a:lnTo>
                    <a:pt x="23603" y="8287"/>
                  </a:lnTo>
                  <a:lnTo>
                    <a:pt x="23022" y="8903"/>
                  </a:lnTo>
                  <a:lnTo>
                    <a:pt x="22594" y="9234"/>
                  </a:lnTo>
                  <a:lnTo>
                    <a:pt x="22370" y="9359"/>
                  </a:lnTo>
                  <a:lnTo>
                    <a:pt x="22281" y="9394"/>
                  </a:lnTo>
                  <a:lnTo>
                    <a:pt x="22085" y="9403"/>
                  </a:lnTo>
                  <a:lnTo>
                    <a:pt x="21879" y="9332"/>
                  </a:lnTo>
                  <a:lnTo>
                    <a:pt x="21674" y="9198"/>
                  </a:lnTo>
                  <a:lnTo>
                    <a:pt x="21335" y="8885"/>
                  </a:lnTo>
                  <a:lnTo>
                    <a:pt x="20879" y="8314"/>
                  </a:lnTo>
                  <a:lnTo>
                    <a:pt x="20191" y="7242"/>
                  </a:lnTo>
                  <a:lnTo>
                    <a:pt x="19388" y="5742"/>
                  </a:lnTo>
                  <a:lnTo>
                    <a:pt x="19084" y="5144"/>
                  </a:lnTo>
                  <a:lnTo>
                    <a:pt x="18959" y="5546"/>
                  </a:lnTo>
                  <a:lnTo>
                    <a:pt x="18700" y="6215"/>
                  </a:lnTo>
                  <a:lnTo>
                    <a:pt x="18441" y="6742"/>
                  </a:lnTo>
                  <a:lnTo>
                    <a:pt x="18173" y="7144"/>
                  </a:lnTo>
                  <a:lnTo>
                    <a:pt x="17870" y="7412"/>
                  </a:lnTo>
                  <a:lnTo>
                    <a:pt x="17539" y="7564"/>
                  </a:lnTo>
                  <a:lnTo>
                    <a:pt x="17164" y="7591"/>
                  </a:lnTo>
                  <a:lnTo>
                    <a:pt x="16736" y="7510"/>
                  </a:lnTo>
                  <a:lnTo>
                    <a:pt x="16494" y="7421"/>
                  </a:lnTo>
                  <a:lnTo>
                    <a:pt x="16227" y="7314"/>
                  </a:lnTo>
                  <a:lnTo>
                    <a:pt x="15673" y="7019"/>
                  </a:lnTo>
                  <a:lnTo>
                    <a:pt x="15110" y="6644"/>
                  </a:lnTo>
                  <a:lnTo>
                    <a:pt x="14566" y="6224"/>
                  </a:lnTo>
                  <a:lnTo>
                    <a:pt x="13771" y="5519"/>
                  </a:lnTo>
                  <a:lnTo>
                    <a:pt x="12833" y="4501"/>
                  </a:lnTo>
                  <a:lnTo>
                    <a:pt x="12449" y="4010"/>
                  </a:lnTo>
                  <a:lnTo>
                    <a:pt x="12458" y="4072"/>
                  </a:lnTo>
                  <a:lnTo>
                    <a:pt x="12485" y="4161"/>
                  </a:lnTo>
                  <a:lnTo>
                    <a:pt x="12467" y="4117"/>
                  </a:lnTo>
                  <a:lnTo>
                    <a:pt x="12449" y="4081"/>
                  </a:lnTo>
                  <a:lnTo>
                    <a:pt x="12547" y="4787"/>
                  </a:lnTo>
                  <a:lnTo>
                    <a:pt x="12824" y="6126"/>
                  </a:lnTo>
                  <a:lnTo>
                    <a:pt x="13128" y="7385"/>
                  </a:lnTo>
                  <a:lnTo>
                    <a:pt x="13369" y="8564"/>
                  </a:lnTo>
                  <a:lnTo>
                    <a:pt x="13440" y="9127"/>
                  </a:lnTo>
                  <a:lnTo>
                    <a:pt x="13458" y="9511"/>
                  </a:lnTo>
                  <a:lnTo>
                    <a:pt x="13414" y="9939"/>
                  </a:lnTo>
                  <a:lnTo>
                    <a:pt x="13351" y="10162"/>
                  </a:lnTo>
                  <a:lnTo>
                    <a:pt x="13253" y="10341"/>
                  </a:lnTo>
                  <a:lnTo>
                    <a:pt x="13128" y="10466"/>
                  </a:lnTo>
                  <a:lnTo>
                    <a:pt x="12896" y="10600"/>
                  </a:lnTo>
                  <a:lnTo>
                    <a:pt x="12512" y="10680"/>
                  </a:lnTo>
                  <a:lnTo>
                    <a:pt x="12056" y="10689"/>
                  </a:lnTo>
                  <a:lnTo>
                    <a:pt x="11556" y="10671"/>
                  </a:lnTo>
                  <a:lnTo>
                    <a:pt x="11011" y="10689"/>
                  </a:lnTo>
                  <a:lnTo>
                    <a:pt x="10735" y="10725"/>
                  </a:lnTo>
                  <a:lnTo>
                    <a:pt x="11145" y="11430"/>
                  </a:lnTo>
                  <a:lnTo>
                    <a:pt x="11878" y="12565"/>
                  </a:lnTo>
                  <a:lnTo>
                    <a:pt x="12297" y="13315"/>
                  </a:lnTo>
                  <a:lnTo>
                    <a:pt x="12449" y="13672"/>
                  </a:lnTo>
                  <a:lnTo>
                    <a:pt x="12610" y="14056"/>
                  </a:lnTo>
                  <a:lnTo>
                    <a:pt x="12985" y="14860"/>
                  </a:lnTo>
                  <a:lnTo>
                    <a:pt x="13226" y="15458"/>
                  </a:lnTo>
                  <a:lnTo>
                    <a:pt x="13396" y="16047"/>
                  </a:lnTo>
                  <a:lnTo>
                    <a:pt x="13440" y="16458"/>
                  </a:lnTo>
                  <a:lnTo>
                    <a:pt x="13431" y="16717"/>
                  </a:lnTo>
                  <a:lnTo>
                    <a:pt x="13369" y="16949"/>
                  </a:lnTo>
                  <a:lnTo>
                    <a:pt x="13262" y="17155"/>
                  </a:lnTo>
                  <a:lnTo>
                    <a:pt x="13092" y="17315"/>
                  </a:lnTo>
                  <a:lnTo>
                    <a:pt x="12860" y="17449"/>
                  </a:lnTo>
                  <a:lnTo>
                    <a:pt x="12708" y="17494"/>
                  </a:lnTo>
                  <a:lnTo>
                    <a:pt x="12235" y="17601"/>
                  </a:lnTo>
                  <a:lnTo>
                    <a:pt x="11199" y="17735"/>
                  </a:lnTo>
                  <a:lnTo>
                    <a:pt x="10083" y="17851"/>
                  </a:lnTo>
                  <a:lnTo>
                    <a:pt x="9190" y="18030"/>
                  </a:lnTo>
                  <a:lnTo>
                    <a:pt x="8591" y="18208"/>
                  </a:lnTo>
                  <a:lnTo>
                    <a:pt x="8288" y="18324"/>
                  </a:lnTo>
                  <a:lnTo>
                    <a:pt x="8520" y="18494"/>
                  </a:lnTo>
                  <a:lnTo>
                    <a:pt x="9083" y="18860"/>
                  </a:lnTo>
                  <a:lnTo>
                    <a:pt x="10065" y="19414"/>
                  </a:lnTo>
                  <a:lnTo>
                    <a:pt x="11485" y="20155"/>
                  </a:lnTo>
                  <a:lnTo>
                    <a:pt x="12797" y="20869"/>
                  </a:lnTo>
                  <a:lnTo>
                    <a:pt x="13306" y="21209"/>
                  </a:lnTo>
                  <a:lnTo>
                    <a:pt x="13619" y="21432"/>
                  </a:lnTo>
                  <a:lnTo>
                    <a:pt x="14369" y="22066"/>
                  </a:lnTo>
                  <a:lnTo>
                    <a:pt x="15209" y="22843"/>
                  </a:lnTo>
                  <a:lnTo>
                    <a:pt x="16066" y="23736"/>
                  </a:lnTo>
                  <a:lnTo>
                    <a:pt x="16878" y="24674"/>
                  </a:lnTo>
                  <a:lnTo>
                    <a:pt x="17593" y="25611"/>
                  </a:lnTo>
                  <a:lnTo>
                    <a:pt x="18138" y="26495"/>
                  </a:lnTo>
                  <a:lnTo>
                    <a:pt x="18388" y="27094"/>
                  </a:lnTo>
                  <a:lnTo>
                    <a:pt x="18477" y="27442"/>
                  </a:lnTo>
                  <a:lnTo>
                    <a:pt x="18486" y="27603"/>
                  </a:lnTo>
                  <a:lnTo>
                    <a:pt x="18459" y="27701"/>
                  </a:lnTo>
                  <a:lnTo>
                    <a:pt x="18280" y="27853"/>
                  </a:lnTo>
                  <a:lnTo>
                    <a:pt x="17995" y="27942"/>
                  </a:lnTo>
                  <a:lnTo>
                    <a:pt x="17629" y="27995"/>
                  </a:lnTo>
                  <a:lnTo>
                    <a:pt x="16557" y="28004"/>
                  </a:lnTo>
                  <a:lnTo>
                    <a:pt x="15869" y="27969"/>
                  </a:lnTo>
                  <a:lnTo>
                    <a:pt x="15414" y="27942"/>
                  </a:lnTo>
                  <a:lnTo>
                    <a:pt x="14119" y="27754"/>
                  </a:lnTo>
                  <a:lnTo>
                    <a:pt x="11967" y="27370"/>
                  </a:lnTo>
                  <a:lnTo>
                    <a:pt x="11011" y="27174"/>
                  </a:lnTo>
                  <a:lnTo>
                    <a:pt x="10243" y="26986"/>
                  </a:lnTo>
                  <a:lnTo>
                    <a:pt x="8743" y="26522"/>
                  </a:lnTo>
                  <a:lnTo>
                    <a:pt x="7841" y="26201"/>
                  </a:lnTo>
                  <a:lnTo>
                    <a:pt x="7493" y="26049"/>
                  </a:lnTo>
                  <a:lnTo>
                    <a:pt x="7698" y="26504"/>
                  </a:lnTo>
                  <a:lnTo>
                    <a:pt x="7940" y="27129"/>
                  </a:lnTo>
                  <a:lnTo>
                    <a:pt x="8038" y="27513"/>
                  </a:lnTo>
                  <a:lnTo>
                    <a:pt x="8056" y="27879"/>
                  </a:lnTo>
                  <a:lnTo>
                    <a:pt x="7975" y="28237"/>
                  </a:lnTo>
                  <a:lnTo>
                    <a:pt x="7788" y="28585"/>
                  </a:lnTo>
                  <a:lnTo>
                    <a:pt x="7457" y="28933"/>
                  </a:lnTo>
                  <a:lnTo>
                    <a:pt x="7234" y="29103"/>
                  </a:lnTo>
                  <a:lnTo>
                    <a:pt x="7073" y="29210"/>
                  </a:lnTo>
                  <a:lnTo>
                    <a:pt x="6680" y="29353"/>
                  </a:lnTo>
                  <a:lnTo>
                    <a:pt x="5975" y="29487"/>
                  </a:lnTo>
                  <a:lnTo>
                    <a:pt x="4903" y="29594"/>
                  </a:lnTo>
                  <a:lnTo>
                    <a:pt x="4135" y="29692"/>
                  </a:lnTo>
                  <a:lnTo>
                    <a:pt x="3689" y="29799"/>
                  </a:lnTo>
                  <a:lnTo>
                    <a:pt x="3492" y="29871"/>
                  </a:lnTo>
                  <a:lnTo>
                    <a:pt x="3859" y="30005"/>
                  </a:lnTo>
                  <a:lnTo>
                    <a:pt x="4341" y="30273"/>
                  </a:lnTo>
                  <a:lnTo>
                    <a:pt x="4528" y="30487"/>
                  </a:lnTo>
                  <a:lnTo>
                    <a:pt x="4600" y="30630"/>
                  </a:lnTo>
                  <a:lnTo>
                    <a:pt x="4609" y="30844"/>
                  </a:lnTo>
                  <a:lnTo>
                    <a:pt x="4466" y="31112"/>
                  </a:lnTo>
                  <a:lnTo>
                    <a:pt x="4198" y="31353"/>
                  </a:lnTo>
                  <a:lnTo>
                    <a:pt x="3850" y="31559"/>
                  </a:lnTo>
                  <a:lnTo>
                    <a:pt x="3448" y="31710"/>
                  </a:lnTo>
                  <a:lnTo>
                    <a:pt x="3233" y="31764"/>
                  </a:lnTo>
                  <a:lnTo>
                    <a:pt x="2885" y="31835"/>
                  </a:lnTo>
                  <a:lnTo>
                    <a:pt x="2064" y="31951"/>
                  </a:lnTo>
                  <a:lnTo>
                    <a:pt x="1197" y="31987"/>
                  </a:lnTo>
                  <a:lnTo>
                    <a:pt x="563" y="31943"/>
                  </a:lnTo>
                  <a:lnTo>
                    <a:pt x="179" y="31871"/>
                  </a:lnTo>
                  <a:lnTo>
                    <a:pt x="1" y="31818"/>
                  </a:lnTo>
                  <a:lnTo>
                    <a:pt x="269" y="32210"/>
                  </a:lnTo>
                  <a:lnTo>
                    <a:pt x="930" y="32969"/>
                  </a:lnTo>
                  <a:lnTo>
                    <a:pt x="1662" y="33666"/>
                  </a:lnTo>
                  <a:lnTo>
                    <a:pt x="2439" y="34309"/>
                  </a:lnTo>
                  <a:lnTo>
                    <a:pt x="2823" y="34604"/>
                  </a:lnTo>
                  <a:lnTo>
                    <a:pt x="3216" y="34836"/>
                  </a:lnTo>
                  <a:lnTo>
                    <a:pt x="4037" y="35309"/>
                  </a:lnTo>
                  <a:lnTo>
                    <a:pt x="4350" y="35622"/>
                  </a:lnTo>
                  <a:lnTo>
                    <a:pt x="4475" y="35863"/>
                  </a:lnTo>
                  <a:lnTo>
                    <a:pt x="4502" y="35997"/>
                  </a:lnTo>
                  <a:lnTo>
                    <a:pt x="4519" y="36113"/>
                  </a:lnTo>
                  <a:lnTo>
                    <a:pt x="4484" y="36318"/>
                  </a:lnTo>
                  <a:lnTo>
                    <a:pt x="4376" y="36497"/>
                  </a:lnTo>
                  <a:lnTo>
                    <a:pt x="4198" y="36658"/>
                  </a:lnTo>
                  <a:lnTo>
                    <a:pt x="3805" y="36899"/>
                  </a:lnTo>
                  <a:lnTo>
                    <a:pt x="3010" y="37274"/>
                  </a:lnTo>
                  <a:lnTo>
                    <a:pt x="2483" y="37506"/>
                  </a:lnTo>
                  <a:lnTo>
                    <a:pt x="2635" y="37586"/>
                  </a:lnTo>
                  <a:lnTo>
                    <a:pt x="2974" y="37711"/>
                  </a:lnTo>
                  <a:lnTo>
                    <a:pt x="3519" y="37836"/>
                  </a:lnTo>
                  <a:lnTo>
                    <a:pt x="4725" y="37961"/>
                  </a:lnTo>
                  <a:lnTo>
                    <a:pt x="5921" y="38068"/>
                  </a:lnTo>
                  <a:lnTo>
                    <a:pt x="6457" y="38193"/>
                  </a:lnTo>
                  <a:lnTo>
                    <a:pt x="6770" y="38310"/>
                  </a:lnTo>
                  <a:lnTo>
                    <a:pt x="7055" y="38461"/>
                  </a:lnTo>
                  <a:lnTo>
                    <a:pt x="7297" y="38667"/>
                  </a:lnTo>
                  <a:lnTo>
                    <a:pt x="7484" y="38926"/>
                  </a:lnTo>
                  <a:lnTo>
                    <a:pt x="7609" y="39247"/>
                  </a:lnTo>
                  <a:lnTo>
                    <a:pt x="7654" y="39435"/>
                  </a:lnTo>
                  <a:lnTo>
                    <a:pt x="7672" y="39613"/>
                  </a:lnTo>
                  <a:lnTo>
                    <a:pt x="7627" y="39962"/>
                  </a:lnTo>
                  <a:lnTo>
                    <a:pt x="7493" y="40283"/>
                  </a:lnTo>
                  <a:lnTo>
                    <a:pt x="7323" y="40542"/>
                  </a:lnTo>
                  <a:lnTo>
                    <a:pt x="7234" y="40649"/>
                  </a:lnTo>
                  <a:lnTo>
                    <a:pt x="6546" y="41355"/>
                  </a:lnTo>
                  <a:lnTo>
                    <a:pt x="5403" y="42391"/>
                  </a:lnTo>
                  <a:lnTo>
                    <a:pt x="4609" y="43025"/>
                  </a:lnTo>
                  <a:lnTo>
                    <a:pt x="6332" y="42873"/>
                  </a:lnTo>
                  <a:lnTo>
                    <a:pt x="8770" y="42748"/>
                  </a:lnTo>
                  <a:lnTo>
                    <a:pt x="10324" y="42792"/>
                  </a:lnTo>
                  <a:lnTo>
                    <a:pt x="11092" y="42873"/>
                  </a:lnTo>
                  <a:lnTo>
                    <a:pt x="12056" y="42998"/>
                  </a:lnTo>
                  <a:lnTo>
                    <a:pt x="13494" y="43239"/>
                  </a:lnTo>
                  <a:lnTo>
                    <a:pt x="14423" y="43480"/>
                  </a:lnTo>
                  <a:lnTo>
                    <a:pt x="14887" y="43650"/>
                  </a:lnTo>
                  <a:lnTo>
                    <a:pt x="15101" y="43748"/>
                  </a:lnTo>
                  <a:lnTo>
                    <a:pt x="15414" y="43989"/>
                  </a:lnTo>
                  <a:lnTo>
                    <a:pt x="15601" y="44284"/>
                  </a:lnTo>
                  <a:lnTo>
                    <a:pt x="15673" y="44614"/>
                  </a:lnTo>
                  <a:lnTo>
                    <a:pt x="15628" y="44989"/>
                  </a:lnTo>
                  <a:lnTo>
                    <a:pt x="15503" y="45382"/>
                  </a:lnTo>
                  <a:lnTo>
                    <a:pt x="15298" y="45793"/>
                  </a:lnTo>
                  <a:lnTo>
                    <a:pt x="15021" y="46221"/>
                  </a:lnTo>
                  <a:lnTo>
                    <a:pt x="14530" y="46847"/>
                  </a:lnTo>
                  <a:lnTo>
                    <a:pt x="13771" y="47632"/>
                  </a:lnTo>
                  <a:lnTo>
                    <a:pt x="12994" y="48293"/>
                  </a:lnTo>
                  <a:lnTo>
                    <a:pt x="12315" y="48758"/>
                  </a:lnTo>
                  <a:lnTo>
                    <a:pt x="12056" y="48883"/>
                  </a:lnTo>
                  <a:lnTo>
                    <a:pt x="12387" y="48999"/>
                  </a:lnTo>
                  <a:lnTo>
                    <a:pt x="12735" y="49195"/>
                  </a:lnTo>
                  <a:lnTo>
                    <a:pt x="12896" y="49356"/>
                  </a:lnTo>
                  <a:lnTo>
                    <a:pt x="13003" y="49535"/>
                  </a:lnTo>
                  <a:lnTo>
                    <a:pt x="13039" y="49758"/>
                  </a:lnTo>
                  <a:lnTo>
                    <a:pt x="13021" y="50017"/>
                  </a:lnTo>
                  <a:lnTo>
                    <a:pt x="12940" y="50320"/>
                  </a:lnTo>
                  <a:lnTo>
                    <a:pt x="12699" y="50883"/>
                  </a:lnTo>
                  <a:lnTo>
                    <a:pt x="12154" y="51874"/>
                  </a:lnTo>
                  <a:lnTo>
                    <a:pt x="10878" y="53910"/>
                  </a:lnTo>
                  <a:lnTo>
                    <a:pt x="9627" y="55866"/>
                  </a:lnTo>
                  <a:lnTo>
                    <a:pt x="10217" y="55553"/>
                  </a:lnTo>
                  <a:lnTo>
                    <a:pt x="11610" y="54857"/>
                  </a:lnTo>
                  <a:lnTo>
                    <a:pt x="12637" y="54419"/>
                  </a:lnTo>
                  <a:lnTo>
                    <a:pt x="13405" y="54178"/>
                  </a:lnTo>
                  <a:lnTo>
                    <a:pt x="13896" y="54080"/>
                  </a:lnTo>
                  <a:lnTo>
                    <a:pt x="14351" y="54035"/>
                  </a:lnTo>
                  <a:lnTo>
                    <a:pt x="14762" y="54071"/>
                  </a:lnTo>
                  <a:lnTo>
                    <a:pt x="15110" y="54196"/>
                  </a:lnTo>
                  <a:lnTo>
                    <a:pt x="15396" y="54419"/>
                  </a:lnTo>
                  <a:lnTo>
                    <a:pt x="15593" y="54750"/>
                  </a:lnTo>
                  <a:lnTo>
                    <a:pt x="15700" y="55205"/>
                  </a:lnTo>
                  <a:lnTo>
                    <a:pt x="15718" y="55491"/>
                  </a:lnTo>
                  <a:lnTo>
                    <a:pt x="15780" y="55428"/>
                  </a:lnTo>
                  <a:lnTo>
                    <a:pt x="16459" y="54794"/>
                  </a:lnTo>
                  <a:lnTo>
                    <a:pt x="17236" y="54223"/>
                  </a:lnTo>
                  <a:lnTo>
                    <a:pt x="17798" y="53919"/>
                  </a:lnTo>
                  <a:lnTo>
                    <a:pt x="18218" y="53785"/>
                  </a:lnTo>
                  <a:lnTo>
                    <a:pt x="18495" y="53749"/>
                  </a:lnTo>
                  <a:lnTo>
                    <a:pt x="18754" y="53767"/>
                  </a:lnTo>
                  <a:lnTo>
                    <a:pt x="18995" y="53857"/>
                  </a:lnTo>
                  <a:lnTo>
                    <a:pt x="19111" y="53937"/>
                  </a:lnTo>
                  <a:lnTo>
                    <a:pt x="19298" y="54089"/>
                  </a:lnTo>
                  <a:lnTo>
                    <a:pt x="19593" y="54455"/>
                  </a:lnTo>
                  <a:lnTo>
                    <a:pt x="19781" y="54892"/>
                  </a:lnTo>
                  <a:lnTo>
                    <a:pt x="19888" y="55357"/>
                  </a:lnTo>
                  <a:lnTo>
                    <a:pt x="19941" y="56098"/>
                  </a:lnTo>
                  <a:lnTo>
                    <a:pt x="19861" y="57080"/>
                  </a:lnTo>
                  <a:lnTo>
                    <a:pt x="19799" y="57500"/>
                  </a:lnTo>
                  <a:lnTo>
                    <a:pt x="20602" y="56812"/>
                  </a:lnTo>
                  <a:lnTo>
                    <a:pt x="21727" y="55768"/>
                  </a:lnTo>
                  <a:lnTo>
                    <a:pt x="22451" y="54955"/>
                  </a:lnTo>
                  <a:lnTo>
                    <a:pt x="24183" y="53098"/>
                  </a:lnTo>
                  <a:lnTo>
                    <a:pt x="24906" y="52392"/>
                  </a:lnTo>
                  <a:lnTo>
                    <a:pt x="25603" y="51794"/>
                  </a:lnTo>
                  <a:lnTo>
                    <a:pt x="26228" y="51356"/>
                  </a:lnTo>
                  <a:lnTo>
                    <a:pt x="26496" y="51231"/>
                  </a:lnTo>
                  <a:lnTo>
                    <a:pt x="26800" y="51124"/>
                  </a:lnTo>
                  <a:lnTo>
                    <a:pt x="27201" y="51053"/>
                  </a:lnTo>
                  <a:lnTo>
                    <a:pt x="27443" y="51070"/>
                  </a:lnTo>
                  <a:lnTo>
                    <a:pt x="27675" y="51124"/>
                  </a:lnTo>
                  <a:lnTo>
                    <a:pt x="27898" y="51231"/>
                  </a:lnTo>
                  <a:lnTo>
                    <a:pt x="28220" y="51481"/>
                  </a:lnTo>
                  <a:lnTo>
                    <a:pt x="28452" y="51713"/>
                  </a:lnTo>
                  <a:lnTo>
                    <a:pt x="28559" y="51856"/>
                  </a:lnTo>
                  <a:lnTo>
                    <a:pt x="28854" y="52365"/>
                  </a:lnTo>
                  <a:lnTo>
                    <a:pt x="29389" y="53473"/>
                  </a:lnTo>
                  <a:lnTo>
                    <a:pt x="29925" y="54839"/>
                  </a:lnTo>
                  <a:lnTo>
                    <a:pt x="30229" y="55750"/>
                  </a:lnTo>
                  <a:lnTo>
                    <a:pt x="30461" y="56598"/>
                  </a:lnTo>
                  <a:lnTo>
                    <a:pt x="30586" y="57304"/>
                  </a:lnTo>
                  <a:lnTo>
                    <a:pt x="30586" y="57580"/>
                  </a:lnTo>
                  <a:lnTo>
                    <a:pt x="30729" y="57295"/>
                  </a:lnTo>
                  <a:lnTo>
                    <a:pt x="30979" y="56714"/>
                  </a:lnTo>
                  <a:lnTo>
                    <a:pt x="31274" y="55821"/>
                  </a:lnTo>
                  <a:lnTo>
                    <a:pt x="31738" y="53999"/>
                  </a:lnTo>
                  <a:lnTo>
                    <a:pt x="32068" y="52803"/>
                  </a:lnTo>
                  <a:lnTo>
                    <a:pt x="32149" y="52472"/>
                  </a:lnTo>
                  <a:lnTo>
                    <a:pt x="32363" y="51740"/>
                  </a:lnTo>
                  <a:lnTo>
                    <a:pt x="32559" y="51240"/>
                  </a:lnTo>
                  <a:lnTo>
                    <a:pt x="32756" y="50928"/>
                  </a:lnTo>
                  <a:lnTo>
                    <a:pt x="32908" y="50758"/>
                  </a:lnTo>
                  <a:lnTo>
                    <a:pt x="33086" y="50633"/>
                  </a:lnTo>
                  <a:lnTo>
                    <a:pt x="33292" y="50561"/>
                  </a:lnTo>
                  <a:lnTo>
                    <a:pt x="33515" y="50561"/>
                  </a:lnTo>
                  <a:lnTo>
                    <a:pt x="33765" y="50642"/>
                  </a:lnTo>
                  <a:lnTo>
                    <a:pt x="34051" y="50803"/>
                  </a:lnTo>
                  <a:lnTo>
                    <a:pt x="34372" y="51062"/>
                  </a:lnTo>
                  <a:lnTo>
                    <a:pt x="34542" y="51240"/>
                  </a:lnTo>
                  <a:lnTo>
                    <a:pt x="34587" y="50999"/>
                  </a:lnTo>
                  <a:lnTo>
                    <a:pt x="34613" y="50490"/>
                  </a:lnTo>
                  <a:lnTo>
                    <a:pt x="34569" y="49686"/>
                  </a:lnTo>
                  <a:lnTo>
                    <a:pt x="34488" y="48588"/>
                  </a:lnTo>
                  <a:lnTo>
                    <a:pt x="34533" y="47802"/>
                  </a:lnTo>
                  <a:lnTo>
                    <a:pt x="34649" y="47311"/>
                  </a:lnTo>
                  <a:lnTo>
                    <a:pt x="34756" y="47088"/>
                  </a:lnTo>
                  <a:lnTo>
                    <a:pt x="34881" y="46873"/>
                  </a:lnTo>
                  <a:lnTo>
                    <a:pt x="35087" y="46677"/>
                  </a:lnTo>
                  <a:lnTo>
                    <a:pt x="35247" y="46597"/>
                  </a:lnTo>
                  <a:lnTo>
                    <a:pt x="35489" y="46552"/>
                  </a:lnTo>
                  <a:lnTo>
                    <a:pt x="35837" y="46623"/>
                  </a:lnTo>
                  <a:lnTo>
                    <a:pt x="36185" y="46811"/>
                  </a:lnTo>
                  <a:lnTo>
                    <a:pt x="36533" y="47070"/>
                  </a:lnTo>
                  <a:lnTo>
                    <a:pt x="37016" y="47543"/>
                  </a:lnTo>
                  <a:lnTo>
                    <a:pt x="37266" y="47865"/>
                  </a:lnTo>
                  <a:lnTo>
                    <a:pt x="37283" y="47248"/>
                  </a:lnTo>
                  <a:lnTo>
                    <a:pt x="37310" y="46123"/>
                  </a:lnTo>
                  <a:lnTo>
                    <a:pt x="37221" y="45230"/>
                  </a:lnTo>
                  <a:lnTo>
                    <a:pt x="37069" y="44561"/>
                  </a:lnTo>
                  <a:lnTo>
                    <a:pt x="36828" y="43801"/>
                  </a:lnTo>
                  <a:lnTo>
                    <a:pt x="36462" y="42908"/>
                  </a:lnTo>
                  <a:lnTo>
                    <a:pt x="36221" y="42408"/>
                  </a:lnTo>
                  <a:lnTo>
                    <a:pt x="35935" y="41712"/>
                  </a:lnTo>
                  <a:lnTo>
                    <a:pt x="35542" y="40739"/>
                  </a:lnTo>
                  <a:lnTo>
                    <a:pt x="35730" y="40899"/>
                  </a:lnTo>
                  <a:lnTo>
                    <a:pt x="36364" y="41364"/>
                  </a:lnTo>
                  <a:lnTo>
                    <a:pt x="37676" y="42248"/>
                  </a:lnTo>
                  <a:lnTo>
                    <a:pt x="39748" y="43507"/>
                  </a:lnTo>
                  <a:lnTo>
                    <a:pt x="41105" y="44248"/>
                  </a:lnTo>
                  <a:lnTo>
                    <a:pt x="41766" y="44552"/>
                  </a:lnTo>
                  <a:lnTo>
                    <a:pt x="41981" y="44605"/>
                  </a:lnTo>
                  <a:lnTo>
                    <a:pt x="41793" y="44096"/>
                  </a:lnTo>
                  <a:lnTo>
                    <a:pt x="41543" y="43355"/>
                  </a:lnTo>
                  <a:lnTo>
                    <a:pt x="41436" y="42900"/>
                  </a:lnTo>
                  <a:lnTo>
                    <a:pt x="41409" y="42498"/>
                  </a:lnTo>
                  <a:lnTo>
                    <a:pt x="41489" y="42149"/>
                  </a:lnTo>
                  <a:lnTo>
                    <a:pt x="41650" y="41944"/>
                  </a:lnTo>
                  <a:lnTo>
                    <a:pt x="41802" y="41828"/>
                  </a:lnTo>
                  <a:lnTo>
                    <a:pt x="42106" y="41703"/>
                  </a:lnTo>
                  <a:lnTo>
                    <a:pt x="42382" y="41649"/>
                  </a:lnTo>
                  <a:lnTo>
                    <a:pt x="42588" y="41632"/>
                  </a:lnTo>
                  <a:lnTo>
                    <a:pt x="42918" y="41623"/>
                  </a:lnTo>
                  <a:lnTo>
                    <a:pt x="43213" y="41685"/>
                  </a:lnTo>
                  <a:lnTo>
                    <a:pt x="43508" y="41819"/>
                  </a:lnTo>
                  <a:lnTo>
                    <a:pt x="44061" y="42203"/>
                  </a:lnTo>
                  <a:lnTo>
                    <a:pt x="45294" y="43141"/>
                  </a:lnTo>
                  <a:lnTo>
                    <a:pt x="46276" y="43855"/>
                  </a:lnTo>
                  <a:lnTo>
                    <a:pt x="46329" y="43525"/>
                  </a:lnTo>
                  <a:lnTo>
                    <a:pt x="46517" y="42971"/>
                  </a:lnTo>
                  <a:lnTo>
                    <a:pt x="46776" y="42525"/>
                  </a:lnTo>
                  <a:lnTo>
                    <a:pt x="47097" y="42176"/>
                  </a:lnTo>
                  <a:lnTo>
                    <a:pt x="47490" y="41926"/>
                  </a:lnTo>
                  <a:lnTo>
                    <a:pt x="47928" y="41748"/>
                  </a:lnTo>
                  <a:lnTo>
                    <a:pt x="48410" y="41632"/>
                  </a:lnTo>
                  <a:lnTo>
                    <a:pt x="48928" y="41560"/>
                  </a:lnTo>
                  <a:lnTo>
                    <a:pt x="50312" y="41533"/>
                  </a:lnTo>
                  <a:lnTo>
                    <a:pt x="52009" y="41560"/>
                  </a:lnTo>
                  <a:lnTo>
                    <a:pt x="52813" y="41489"/>
                  </a:lnTo>
                  <a:lnTo>
                    <a:pt x="53304" y="41390"/>
                  </a:lnTo>
                  <a:lnTo>
                    <a:pt x="53536" y="41310"/>
                  </a:lnTo>
                  <a:lnTo>
                    <a:pt x="53054" y="40837"/>
                  </a:lnTo>
                  <a:lnTo>
                    <a:pt x="52071" y="39988"/>
                  </a:lnTo>
                  <a:lnTo>
                    <a:pt x="51098" y="39256"/>
                  </a:lnTo>
                  <a:lnTo>
                    <a:pt x="50169" y="38622"/>
                  </a:lnTo>
                  <a:lnTo>
                    <a:pt x="48919" y="37863"/>
                  </a:lnTo>
                  <a:lnTo>
                    <a:pt x="47740" y="37184"/>
                  </a:lnTo>
                  <a:lnTo>
                    <a:pt x="47473" y="36988"/>
                  </a:lnTo>
                  <a:lnTo>
                    <a:pt x="47222" y="36774"/>
                  </a:lnTo>
                  <a:lnTo>
                    <a:pt x="46838" y="36425"/>
                  </a:lnTo>
                  <a:lnTo>
                    <a:pt x="46713" y="36175"/>
                  </a:lnTo>
                  <a:lnTo>
                    <a:pt x="46713" y="36015"/>
                  </a:lnTo>
                  <a:lnTo>
                    <a:pt x="46794" y="35836"/>
                  </a:lnTo>
                  <a:lnTo>
                    <a:pt x="46990" y="35648"/>
                  </a:lnTo>
                  <a:lnTo>
                    <a:pt x="47133" y="35541"/>
                  </a:lnTo>
                  <a:lnTo>
                    <a:pt x="47410" y="35345"/>
                  </a:lnTo>
                  <a:lnTo>
                    <a:pt x="48267" y="34836"/>
                  </a:lnTo>
                  <a:lnTo>
                    <a:pt x="49991" y="33880"/>
                  </a:lnTo>
                  <a:lnTo>
                    <a:pt x="52634" y="32523"/>
                  </a:lnTo>
                  <a:lnTo>
                    <a:pt x="54349" y="31737"/>
                  </a:lnTo>
                  <a:lnTo>
                    <a:pt x="55179" y="31407"/>
                  </a:lnTo>
                  <a:lnTo>
                    <a:pt x="55447" y="31326"/>
                  </a:lnTo>
                  <a:lnTo>
                    <a:pt x="54759" y="30916"/>
                  </a:lnTo>
                  <a:lnTo>
                    <a:pt x="53938" y="30362"/>
                  </a:lnTo>
                  <a:lnTo>
                    <a:pt x="53500" y="30005"/>
                  </a:lnTo>
                  <a:lnTo>
                    <a:pt x="53152" y="29674"/>
                  </a:lnTo>
                  <a:lnTo>
                    <a:pt x="52884" y="29353"/>
                  </a:lnTo>
                  <a:lnTo>
                    <a:pt x="52714" y="29049"/>
                  </a:lnTo>
                  <a:lnTo>
                    <a:pt x="52616" y="28746"/>
                  </a:lnTo>
                  <a:lnTo>
                    <a:pt x="52598" y="28451"/>
                  </a:lnTo>
                  <a:lnTo>
                    <a:pt x="52670" y="28156"/>
                  </a:lnTo>
                  <a:lnTo>
                    <a:pt x="52804" y="27862"/>
                  </a:lnTo>
                  <a:lnTo>
                    <a:pt x="53018" y="27567"/>
                  </a:lnTo>
                  <a:lnTo>
                    <a:pt x="53465" y="27102"/>
                  </a:lnTo>
                  <a:lnTo>
                    <a:pt x="54295" y="26451"/>
                  </a:lnTo>
                  <a:lnTo>
                    <a:pt x="54822" y="26102"/>
                  </a:lnTo>
                  <a:lnTo>
                    <a:pt x="55054" y="25959"/>
                  </a:lnTo>
                  <a:lnTo>
                    <a:pt x="55733" y="25647"/>
                  </a:lnTo>
                  <a:lnTo>
                    <a:pt x="56903" y="25165"/>
                  </a:lnTo>
                  <a:lnTo>
                    <a:pt x="57465" y="24897"/>
                  </a:lnTo>
                  <a:lnTo>
                    <a:pt x="57072" y="24700"/>
                  </a:lnTo>
                  <a:lnTo>
                    <a:pt x="56492" y="24307"/>
                  </a:lnTo>
                  <a:lnTo>
                    <a:pt x="56152" y="23932"/>
                  </a:lnTo>
                  <a:lnTo>
                    <a:pt x="56036" y="23656"/>
                  </a:lnTo>
                  <a:lnTo>
                    <a:pt x="56010" y="23477"/>
                  </a:lnTo>
                  <a:lnTo>
                    <a:pt x="56045" y="23209"/>
                  </a:lnTo>
                  <a:lnTo>
                    <a:pt x="56233" y="22870"/>
                  </a:lnTo>
                  <a:lnTo>
                    <a:pt x="56536" y="22530"/>
                  </a:lnTo>
                  <a:lnTo>
                    <a:pt x="56929" y="22191"/>
                  </a:lnTo>
                  <a:lnTo>
                    <a:pt x="57635" y="21691"/>
                  </a:lnTo>
                  <a:lnTo>
                    <a:pt x="58662" y="21012"/>
                  </a:lnTo>
                  <a:lnTo>
                    <a:pt x="59358" y="20485"/>
                  </a:lnTo>
                  <a:lnTo>
                    <a:pt x="59742" y="20128"/>
                  </a:lnTo>
                  <a:lnTo>
                    <a:pt x="60028" y="19753"/>
                  </a:lnTo>
                  <a:lnTo>
                    <a:pt x="60189" y="19369"/>
                  </a:lnTo>
                  <a:lnTo>
                    <a:pt x="60207" y="19173"/>
                  </a:lnTo>
                  <a:lnTo>
                    <a:pt x="60216" y="19155"/>
                  </a:lnTo>
                  <a:lnTo>
                    <a:pt x="60233" y="19146"/>
                  </a:lnTo>
                  <a:lnTo>
                    <a:pt x="59805" y="19351"/>
                  </a:lnTo>
                  <a:lnTo>
                    <a:pt x="58921" y="19682"/>
                  </a:lnTo>
                  <a:lnTo>
                    <a:pt x="58001" y="19941"/>
                  </a:lnTo>
                  <a:lnTo>
                    <a:pt x="57081" y="20128"/>
                  </a:lnTo>
                  <a:lnTo>
                    <a:pt x="56626" y="20191"/>
                  </a:lnTo>
                  <a:lnTo>
                    <a:pt x="56126" y="20262"/>
                  </a:lnTo>
                  <a:lnTo>
                    <a:pt x="55224" y="20369"/>
                  </a:lnTo>
                  <a:lnTo>
                    <a:pt x="54661" y="20396"/>
                  </a:lnTo>
                  <a:lnTo>
                    <a:pt x="54420" y="20387"/>
                  </a:lnTo>
                  <a:lnTo>
                    <a:pt x="54215" y="20360"/>
                  </a:lnTo>
                  <a:lnTo>
                    <a:pt x="53929" y="20218"/>
                  </a:lnTo>
                  <a:lnTo>
                    <a:pt x="53768" y="19994"/>
                  </a:lnTo>
                  <a:lnTo>
                    <a:pt x="53706" y="19682"/>
                  </a:lnTo>
                  <a:lnTo>
                    <a:pt x="53715" y="19101"/>
                  </a:lnTo>
                  <a:lnTo>
                    <a:pt x="53768" y="18396"/>
                  </a:lnTo>
                  <a:lnTo>
                    <a:pt x="53777" y="17878"/>
                  </a:lnTo>
                  <a:lnTo>
                    <a:pt x="53759" y="17619"/>
                  </a:lnTo>
                  <a:lnTo>
                    <a:pt x="53170" y="18208"/>
                  </a:lnTo>
                  <a:lnTo>
                    <a:pt x="51991" y="19262"/>
                  </a:lnTo>
                  <a:lnTo>
                    <a:pt x="51125" y="19905"/>
                  </a:lnTo>
                  <a:lnTo>
                    <a:pt x="50571" y="20253"/>
                  </a:lnTo>
                  <a:lnTo>
                    <a:pt x="50026" y="20539"/>
                  </a:lnTo>
                  <a:lnTo>
                    <a:pt x="49517" y="20735"/>
                  </a:lnTo>
                  <a:lnTo>
                    <a:pt x="49276" y="20798"/>
                  </a:lnTo>
                  <a:lnTo>
                    <a:pt x="49008" y="20860"/>
                  </a:lnTo>
                  <a:lnTo>
                    <a:pt x="48383" y="20977"/>
                  </a:lnTo>
                  <a:lnTo>
                    <a:pt x="47731" y="21003"/>
                  </a:lnTo>
                  <a:lnTo>
                    <a:pt x="47285" y="20932"/>
                  </a:lnTo>
                  <a:lnTo>
                    <a:pt x="47017" y="20825"/>
                  </a:lnTo>
                  <a:lnTo>
                    <a:pt x="46901" y="20753"/>
                  </a:lnTo>
                  <a:lnTo>
                    <a:pt x="46830" y="20691"/>
                  </a:lnTo>
                  <a:lnTo>
                    <a:pt x="46731" y="20503"/>
                  </a:lnTo>
                  <a:lnTo>
                    <a:pt x="46669" y="20092"/>
                  </a:lnTo>
                  <a:lnTo>
                    <a:pt x="46740" y="19360"/>
                  </a:lnTo>
                  <a:lnTo>
                    <a:pt x="46928" y="18485"/>
                  </a:lnTo>
                  <a:lnTo>
                    <a:pt x="47321" y="17074"/>
                  </a:lnTo>
                  <a:lnTo>
                    <a:pt x="47848" y="15431"/>
                  </a:lnTo>
                  <a:lnTo>
                    <a:pt x="47982" y="14940"/>
                  </a:lnTo>
                  <a:lnTo>
                    <a:pt x="48178" y="14109"/>
                  </a:lnTo>
                  <a:lnTo>
                    <a:pt x="48526" y="12770"/>
                  </a:lnTo>
                  <a:lnTo>
                    <a:pt x="48875" y="11654"/>
                  </a:lnTo>
                  <a:lnTo>
                    <a:pt x="49276" y="10564"/>
                  </a:lnTo>
                  <a:lnTo>
                    <a:pt x="49509" y="9966"/>
                  </a:lnTo>
                  <a:lnTo>
                    <a:pt x="49169" y="10118"/>
                  </a:lnTo>
                  <a:lnTo>
                    <a:pt x="48482" y="10529"/>
                  </a:lnTo>
                  <a:lnTo>
                    <a:pt x="47473" y="11252"/>
                  </a:lnTo>
                  <a:lnTo>
                    <a:pt x="46571" y="11868"/>
                  </a:lnTo>
                  <a:lnTo>
                    <a:pt x="46169" y="12047"/>
                  </a:lnTo>
                  <a:lnTo>
                    <a:pt x="45928" y="12109"/>
                  </a:lnTo>
                  <a:lnTo>
                    <a:pt x="45704" y="12100"/>
                  </a:lnTo>
                  <a:lnTo>
                    <a:pt x="45508" y="12011"/>
                  </a:lnTo>
                  <a:lnTo>
                    <a:pt x="45338" y="11850"/>
                  </a:lnTo>
                  <a:lnTo>
                    <a:pt x="45195" y="11582"/>
                  </a:lnTo>
                  <a:lnTo>
                    <a:pt x="45142" y="11413"/>
                  </a:lnTo>
                  <a:lnTo>
                    <a:pt x="45070" y="11145"/>
                  </a:lnTo>
                  <a:lnTo>
                    <a:pt x="44990" y="10609"/>
                  </a:lnTo>
                  <a:lnTo>
                    <a:pt x="44999" y="10055"/>
                  </a:lnTo>
                  <a:lnTo>
                    <a:pt x="45070" y="9457"/>
                  </a:lnTo>
                  <a:lnTo>
                    <a:pt x="45276" y="8475"/>
                  </a:lnTo>
                  <a:lnTo>
                    <a:pt x="45722" y="6903"/>
                  </a:lnTo>
                  <a:lnTo>
                    <a:pt x="45999" y="5965"/>
                  </a:lnTo>
                  <a:lnTo>
                    <a:pt x="45749" y="6162"/>
                  </a:lnTo>
                  <a:lnTo>
                    <a:pt x="45294" y="6465"/>
                  </a:lnTo>
                  <a:lnTo>
                    <a:pt x="44874" y="6689"/>
                  </a:lnTo>
                  <a:lnTo>
                    <a:pt x="44508" y="6832"/>
                  </a:lnTo>
                  <a:lnTo>
                    <a:pt x="44177" y="6903"/>
                  </a:lnTo>
                  <a:lnTo>
                    <a:pt x="43883" y="6912"/>
                  </a:lnTo>
                  <a:lnTo>
                    <a:pt x="43624" y="6840"/>
                  </a:lnTo>
                  <a:lnTo>
                    <a:pt x="43400" y="6707"/>
                  </a:lnTo>
                  <a:lnTo>
                    <a:pt x="43204" y="6519"/>
                  </a:lnTo>
                  <a:lnTo>
                    <a:pt x="43034" y="6269"/>
                  </a:lnTo>
                  <a:lnTo>
                    <a:pt x="42820" y="5796"/>
                  </a:lnTo>
                  <a:lnTo>
                    <a:pt x="42597" y="4983"/>
                  </a:lnTo>
                  <a:lnTo>
                    <a:pt x="42436" y="3992"/>
                  </a:lnTo>
                  <a:lnTo>
                    <a:pt x="42365" y="3438"/>
                  </a:lnTo>
                  <a:lnTo>
                    <a:pt x="42248" y="2768"/>
                  </a:lnTo>
                  <a:lnTo>
                    <a:pt x="41748" y="804"/>
                  </a:lnTo>
                  <a:lnTo>
                    <a:pt x="41597" y="0"/>
                  </a:lnTo>
                  <a:close/>
                </a:path>
              </a:pathLst>
            </a:custGeom>
            <a:solidFill>
              <a:srgbClr val="ED6E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17"/>
            <p:cNvSpPr/>
            <p:nvPr/>
          </p:nvSpPr>
          <p:spPr>
            <a:xfrm rot="-7081386">
              <a:off x="3927083" y="-539644"/>
              <a:ext cx="448207" cy="419149"/>
            </a:xfrm>
            <a:custGeom>
              <a:avLst/>
              <a:gdLst/>
              <a:ahLst/>
              <a:cxnLst/>
              <a:rect l="l" t="t" r="r" b="b"/>
              <a:pathLst>
                <a:path w="51518" h="48178" extrusionOk="0">
                  <a:moveTo>
                    <a:pt x="51518" y="15744"/>
                  </a:moveTo>
                  <a:lnTo>
                    <a:pt x="51375" y="1578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1518" y="15744"/>
                  </a:lnTo>
                  <a:close/>
                  <a:moveTo>
                    <a:pt x="35346" y="1"/>
                  </a:moveTo>
                  <a:lnTo>
                    <a:pt x="34962" y="2582"/>
                  </a:lnTo>
                  <a:lnTo>
                    <a:pt x="34461" y="6091"/>
                  </a:lnTo>
                  <a:lnTo>
                    <a:pt x="34104" y="8297"/>
                  </a:lnTo>
                  <a:lnTo>
                    <a:pt x="33899" y="9359"/>
                  </a:lnTo>
                  <a:lnTo>
                    <a:pt x="33631" y="10806"/>
                  </a:lnTo>
                  <a:lnTo>
                    <a:pt x="33372" y="12244"/>
                  </a:lnTo>
                  <a:lnTo>
                    <a:pt x="32908" y="11315"/>
                  </a:lnTo>
                  <a:lnTo>
                    <a:pt x="32015" y="9449"/>
                  </a:lnTo>
                  <a:lnTo>
                    <a:pt x="31604" y="8502"/>
                  </a:lnTo>
                  <a:lnTo>
                    <a:pt x="31175" y="7466"/>
                  </a:lnTo>
                  <a:lnTo>
                    <a:pt x="30613" y="5886"/>
                  </a:lnTo>
                  <a:lnTo>
                    <a:pt x="30309" y="4805"/>
                  </a:lnTo>
                  <a:lnTo>
                    <a:pt x="30184" y="4260"/>
                  </a:lnTo>
                  <a:lnTo>
                    <a:pt x="30291" y="4814"/>
                  </a:lnTo>
                  <a:lnTo>
                    <a:pt x="30568" y="5904"/>
                  </a:lnTo>
                  <a:lnTo>
                    <a:pt x="31086" y="7502"/>
                  </a:lnTo>
                  <a:lnTo>
                    <a:pt x="31488" y="8547"/>
                  </a:lnTo>
                  <a:lnTo>
                    <a:pt x="31916" y="9583"/>
                  </a:lnTo>
                  <a:lnTo>
                    <a:pt x="32827" y="11628"/>
                  </a:lnTo>
                  <a:lnTo>
                    <a:pt x="33299" y="12643"/>
                  </a:lnTo>
                  <a:lnTo>
                    <a:pt x="33299" y="12643"/>
                  </a:lnTo>
                  <a:lnTo>
                    <a:pt x="32845" y="15262"/>
                  </a:lnTo>
                  <a:lnTo>
                    <a:pt x="32417" y="17888"/>
                  </a:lnTo>
                  <a:lnTo>
                    <a:pt x="31881" y="21468"/>
                  </a:lnTo>
                  <a:lnTo>
                    <a:pt x="31256" y="20495"/>
                  </a:lnTo>
                  <a:lnTo>
                    <a:pt x="30050" y="18530"/>
                  </a:lnTo>
                  <a:lnTo>
                    <a:pt x="29470" y="17539"/>
                  </a:lnTo>
                  <a:lnTo>
                    <a:pt x="29157" y="16977"/>
                  </a:lnTo>
                  <a:lnTo>
                    <a:pt x="28568" y="15834"/>
                  </a:lnTo>
                  <a:lnTo>
                    <a:pt x="28014" y="14673"/>
                  </a:lnTo>
                  <a:lnTo>
                    <a:pt x="27523" y="13476"/>
                  </a:lnTo>
                  <a:lnTo>
                    <a:pt x="27309" y="12869"/>
                  </a:lnTo>
                  <a:lnTo>
                    <a:pt x="27505" y="13485"/>
                  </a:lnTo>
                  <a:lnTo>
                    <a:pt x="27969" y="14691"/>
                  </a:lnTo>
                  <a:lnTo>
                    <a:pt x="28496" y="15869"/>
                  </a:lnTo>
                  <a:lnTo>
                    <a:pt x="29068" y="17021"/>
                  </a:lnTo>
                  <a:lnTo>
                    <a:pt x="29371" y="17593"/>
                  </a:lnTo>
                  <a:lnTo>
                    <a:pt x="29952" y="18664"/>
                  </a:lnTo>
                  <a:lnTo>
                    <a:pt x="31193" y="20772"/>
                  </a:lnTo>
                  <a:lnTo>
                    <a:pt x="31827" y="21817"/>
                  </a:lnTo>
                  <a:lnTo>
                    <a:pt x="31131" y="26425"/>
                  </a:lnTo>
                  <a:lnTo>
                    <a:pt x="30800" y="28559"/>
                  </a:lnTo>
                  <a:lnTo>
                    <a:pt x="30443" y="30693"/>
                  </a:lnTo>
                  <a:lnTo>
                    <a:pt x="30264" y="31640"/>
                  </a:lnTo>
                  <a:lnTo>
                    <a:pt x="29979" y="33051"/>
                  </a:lnTo>
                  <a:lnTo>
                    <a:pt x="29746" y="33979"/>
                  </a:lnTo>
                  <a:lnTo>
                    <a:pt x="29613" y="34435"/>
                  </a:lnTo>
                  <a:lnTo>
                    <a:pt x="28916" y="33185"/>
                  </a:lnTo>
                  <a:lnTo>
                    <a:pt x="25621" y="27246"/>
                  </a:lnTo>
                  <a:lnTo>
                    <a:pt x="23263" y="23085"/>
                  </a:lnTo>
                  <a:lnTo>
                    <a:pt x="22281" y="21442"/>
                  </a:lnTo>
                  <a:lnTo>
                    <a:pt x="22424" y="20388"/>
                  </a:lnTo>
                  <a:lnTo>
                    <a:pt x="22647" y="18280"/>
                  </a:lnTo>
                  <a:lnTo>
                    <a:pt x="22701" y="17218"/>
                  </a:lnTo>
                  <a:lnTo>
                    <a:pt x="22710" y="16673"/>
                  </a:lnTo>
                  <a:lnTo>
                    <a:pt x="22683" y="15575"/>
                  </a:lnTo>
                  <a:lnTo>
                    <a:pt x="22576" y="14494"/>
                  </a:lnTo>
                  <a:lnTo>
                    <a:pt x="22370" y="13431"/>
                  </a:lnTo>
                  <a:lnTo>
                    <a:pt x="22210" y="12914"/>
                  </a:lnTo>
                  <a:lnTo>
                    <a:pt x="22352" y="13431"/>
                  </a:lnTo>
                  <a:lnTo>
                    <a:pt x="22531" y="14503"/>
                  </a:lnTo>
                  <a:lnTo>
                    <a:pt x="22602" y="15584"/>
                  </a:lnTo>
                  <a:lnTo>
                    <a:pt x="22602" y="16673"/>
                  </a:lnTo>
                  <a:lnTo>
                    <a:pt x="22585" y="17218"/>
                  </a:lnTo>
                  <a:lnTo>
                    <a:pt x="22513" y="18209"/>
                  </a:lnTo>
                  <a:lnTo>
                    <a:pt x="22263" y="20183"/>
                  </a:lnTo>
                  <a:lnTo>
                    <a:pt x="22111" y="21174"/>
                  </a:lnTo>
                  <a:lnTo>
                    <a:pt x="21665" y="20450"/>
                  </a:lnTo>
                  <a:lnTo>
                    <a:pt x="21218" y="19727"/>
                  </a:lnTo>
                  <a:lnTo>
                    <a:pt x="20191" y="18111"/>
                  </a:lnTo>
                  <a:lnTo>
                    <a:pt x="19665" y="17307"/>
                  </a:lnTo>
                  <a:lnTo>
                    <a:pt x="18432" y="15450"/>
                  </a:lnTo>
                  <a:lnTo>
                    <a:pt x="17155" y="13628"/>
                  </a:lnTo>
                  <a:lnTo>
                    <a:pt x="17128" y="13512"/>
                  </a:lnTo>
                  <a:lnTo>
                    <a:pt x="17075" y="12530"/>
                  </a:lnTo>
                  <a:lnTo>
                    <a:pt x="16977" y="11110"/>
                  </a:lnTo>
                  <a:lnTo>
                    <a:pt x="16878" y="10154"/>
                  </a:lnTo>
                  <a:lnTo>
                    <a:pt x="16798" y="9672"/>
                  </a:lnTo>
                  <a:lnTo>
                    <a:pt x="16709" y="9172"/>
                  </a:lnTo>
                  <a:lnTo>
                    <a:pt x="16494" y="8199"/>
                  </a:lnTo>
                  <a:lnTo>
                    <a:pt x="16218" y="7243"/>
                  </a:lnTo>
                  <a:lnTo>
                    <a:pt x="15869" y="6314"/>
                  </a:lnTo>
                  <a:lnTo>
                    <a:pt x="15655" y="5868"/>
                  </a:lnTo>
                  <a:lnTo>
                    <a:pt x="15655" y="5868"/>
                  </a:lnTo>
                  <a:lnTo>
                    <a:pt x="15860" y="6323"/>
                  </a:lnTo>
                  <a:lnTo>
                    <a:pt x="16182" y="7261"/>
                  </a:lnTo>
                  <a:lnTo>
                    <a:pt x="16423" y="8216"/>
                  </a:lnTo>
                  <a:lnTo>
                    <a:pt x="16610" y="9199"/>
                  </a:lnTo>
                  <a:lnTo>
                    <a:pt x="16682" y="9681"/>
                  </a:lnTo>
                  <a:lnTo>
                    <a:pt x="16798" y="10601"/>
                  </a:lnTo>
                  <a:lnTo>
                    <a:pt x="16932" y="12440"/>
                  </a:lnTo>
                  <a:lnTo>
                    <a:pt x="16968" y="13360"/>
                  </a:lnTo>
                  <a:lnTo>
                    <a:pt x="15619" y="11494"/>
                  </a:lnTo>
                  <a:lnTo>
                    <a:pt x="12521" y="7341"/>
                  </a:lnTo>
                  <a:lnTo>
                    <a:pt x="11163" y="5484"/>
                  </a:lnTo>
                  <a:lnTo>
                    <a:pt x="13164" y="8243"/>
                  </a:lnTo>
                  <a:lnTo>
                    <a:pt x="16334" y="12753"/>
                  </a:lnTo>
                  <a:lnTo>
                    <a:pt x="18334" y="15709"/>
                  </a:lnTo>
                  <a:lnTo>
                    <a:pt x="19227" y="17111"/>
                  </a:lnTo>
                  <a:lnTo>
                    <a:pt x="18254" y="16664"/>
                  </a:lnTo>
                  <a:lnTo>
                    <a:pt x="16325" y="15726"/>
                  </a:lnTo>
                  <a:lnTo>
                    <a:pt x="15378" y="15226"/>
                  </a:lnTo>
                  <a:lnTo>
                    <a:pt x="14851" y="14941"/>
                  </a:lnTo>
                  <a:lnTo>
                    <a:pt x="13815" y="14342"/>
                  </a:lnTo>
                  <a:lnTo>
                    <a:pt x="12806" y="13699"/>
                  </a:lnTo>
                  <a:lnTo>
                    <a:pt x="11833" y="13003"/>
                  </a:lnTo>
                  <a:lnTo>
                    <a:pt x="11369" y="12619"/>
                  </a:lnTo>
                  <a:lnTo>
                    <a:pt x="11824" y="13012"/>
                  </a:lnTo>
                  <a:lnTo>
                    <a:pt x="12780" y="13735"/>
                  </a:lnTo>
                  <a:lnTo>
                    <a:pt x="13780" y="14405"/>
                  </a:lnTo>
                  <a:lnTo>
                    <a:pt x="14798" y="15039"/>
                  </a:lnTo>
                  <a:lnTo>
                    <a:pt x="15325" y="15334"/>
                  </a:lnTo>
                  <a:lnTo>
                    <a:pt x="16334" y="15896"/>
                  </a:lnTo>
                  <a:lnTo>
                    <a:pt x="18370" y="16914"/>
                  </a:lnTo>
                  <a:lnTo>
                    <a:pt x="19406" y="17414"/>
                  </a:lnTo>
                  <a:lnTo>
                    <a:pt x="20191" y="18647"/>
                  </a:lnTo>
                  <a:lnTo>
                    <a:pt x="20950" y="19897"/>
                  </a:lnTo>
                  <a:lnTo>
                    <a:pt x="21674" y="21102"/>
                  </a:lnTo>
                  <a:lnTo>
                    <a:pt x="23067" y="23549"/>
                  </a:lnTo>
                  <a:lnTo>
                    <a:pt x="23754" y="24773"/>
                  </a:lnTo>
                  <a:lnTo>
                    <a:pt x="23219" y="24567"/>
                  </a:lnTo>
                  <a:lnTo>
                    <a:pt x="22156" y="24094"/>
                  </a:lnTo>
                  <a:lnTo>
                    <a:pt x="20602" y="23308"/>
                  </a:lnTo>
                  <a:lnTo>
                    <a:pt x="19593" y="22728"/>
                  </a:lnTo>
                  <a:lnTo>
                    <a:pt x="18504" y="22076"/>
                  </a:lnTo>
                  <a:lnTo>
                    <a:pt x="16378" y="20683"/>
                  </a:lnTo>
                  <a:lnTo>
                    <a:pt x="15325" y="19968"/>
                  </a:lnTo>
                  <a:lnTo>
                    <a:pt x="16360" y="20709"/>
                  </a:lnTo>
                  <a:lnTo>
                    <a:pt x="18459" y="22147"/>
                  </a:lnTo>
                  <a:lnTo>
                    <a:pt x="19531" y="22835"/>
                  </a:lnTo>
                  <a:lnTo>
                    <a:pt x="20057" y="23156"/>
                  </a:lnTo>
                  <a:lnTo>
                    <a:pt x="21129" y="23772"/>
                  </a:lnTo>
                  <a:lnTo>
                    <a:pt x="22227" y="24353"/>
                  </a:lnTo>
                  <a:lnTo>
                    <a:pt x="23362" y="24871"/>
                  </a:lnTo>
                  <a:lnTo>
                    <a:pt x="23933" y="25103"/>
                  </a:lnTo>
                  <a:lnTo>
                    <a:pt x="25353" y="27755"/>
                  </a:lnTo>
                  <a:lnTo>
                    <a:pt x="28469" y="33765"/>
                  </a:lnTo>
                  <a:lnTo>
                    <a:pt x="28934" y="34658"/>
                  </a:lnTo>
                  <a:lnTo>
                    <a:pt x="28532" y="34622"/>
                  </a:lnTo>
                  <a:lnTo>
                    <a:pt x="27862" y="34542"/>
                  </a:lnTo>
                  <a:lnTo>
                    <a:pt x="26925" y="34399"/>
                  </a:lnTo>
                  <a:lnTo>
                    <a:pt x="25996" y="34229"/>
                  </a:lnTo>
                  <a:lnTo>
                    <a:pt x="24121" y="33863"/>
                  </a:lnTo>
                  <a:lnTo>
                    <a:pt x="22263" y="33461"/>
                  </a:lnTo>
                  <a:lnTo>
                    <a:pt x="20638" y="33104"/>
                  </a:lnTo>
                  <a:lnTo>
                    <a:pt x="19013" y="32729"/>
                  </a:lnTo>
                  <a:lnTo>
                    <a:pt x="18191" y="31738"/>
                  </a:lnTo>
                  <a:lnTo>
                    <a:pt x="16530" y="29764"/>
                  </a:lnTo>
                  <a:lnTo>
                    <a:pt x="15673" y="28800"/>
                  </a:lnTo>
                  <a:lnTo>
                    <a:pt x="14807" y="27844"/>
                  </a:lnTo>
                  <a:lnTo>
                    <a:pt x="13449" y="26460"/>
                  </a:lnTo>
                  <a:lnTo>
                    <a:pt x="12503" y="25567"/>
                  </a:lnTo>
                  <a:lnTo>
                    <a:pt x="12020" y="25148"/>
                  </a:lnTo>
                  <a:lnTo>
                    <a:pt x="12494" y="25585"/>
                  </a:lnTo>
                  <a:lnTo>
                    <a:pt x="13414" y="26487"/>
                  </a:lnTo>
                  <a:lnTo>
                    <a:pt x="14735" y="27907"/>
                  </a:lnTo>
                  <a:lnTo>
                    <a:pt x="15584" y="28880"/>
                  </a:lnTo>
                  <a:lnTo>
                    <a:pt x="16360" y="29809"/>
                  </a:lnTo>
                  <a:lnTo>
                    <a:pt x="17887" y="31693"/>
                  </a:lnTo>
                  <a:lnTo>
                    <a:pt x="18638" y="32649"/>
                  </a:lnTo>
                  <a:lnTo>
                    <a:pt x="16736" y="32211"/>
                  </a:lnTo>
                  <a:lnTo>
                    <a:pt x="14833" y="31765"/>
                  </a:lnTo>
                  <a:lnTo>
                    <a:pt x="10172" y="30657"/>
                  </a:lnTo>
                  <a:lnTo>
                    <a:pt x="9529" y="29925"/>
                  </a:lnTo>
                  <a:lnTo>
                    <a:pt x="8207" y="28470"/>
                  </a:lnTo>
                  <a:lnTo>
                    <a:pt x="7529" y="27764"/>
                  </a:lnTo>
                  <a:lnTo>
                    <a:pt x="6823" y="27059"/>
                  </a:lnTo>
                  <a:lnTo>
                    <a:pt x="5725" y="26058"/>
                  </a:lnTo>
                  <a:lnTo>
                    <a:pt x="4957" y="25424"/>
                  </a:lnTo>
                  <a:lnTo>
                    <a:pt x="4555" y="25130"/>
                  </a:lnTo>
                  <a:lnTo>
                    <a:pt x="4948" y="25442"/>
                  </a:lnTo>
                  <a:lnTo>
                    <a:pt x="5689" y="26094"/>
                  </a:lnTo>
                  <a:lnTo>
                    <a:pt x="6761" y="27130"/>
                  </a:lnTo>
                  <a:lnTo>
                    <a:pt x="7439" y="27853"/>
                  </a:lnTo>
                  <a:lnTo>
                    <a:pt x="8047" y="28514"/>
                  </a:lnTo>
                  <a:lnTo>
                    <a:pt x="9208" y="29872"/>
                  </a:lnTo>
                  <a:lnTo>
                    <a:pt x="9788" y="30559"/>
                  </a:lnTo>
                  <a:lnTo>
                    <a:pt x="1" y="28228"/>
                  </a:lnTo>
                  <a:lnTo>
                    <a:pt x="1" y="28228"/>
                  </a:lnTo>
                  <a:lnTo>
                    <a:pt x="10065" y="30845"/>
                  </a:lnTo>
                  <a:lnTo>
                    <a:pt x="12512" y="31479"/>
                  </a:lnTo>
                  <a:lnTo>
                    <a:pt x="11529" y="31934"/>
                  </a:lnTo>
                  <a:lnTo>
                    <a:pt x="9547" y="32801"/>
                  </a:lnTo>
                  <a:lnTo>
                    <a:pt x="8538" y="33202"/>
                  </a:lnTo>
                  <a:lnTo>
                    <a:pt x="8002" y="33408"/>
                  </a:lnTo>
                  <a:lnTo>
                    <a:pt x="6913" y="33792"/>
                  </a:lnTo>
                  <a:lnTo>
                    <a:pt x="5805" y="34122"/>
                  </a:lnTo>
                  <a:lnTo>
                    <a:pt x="4689" y="34399"/>
                  </a:lnTo>
                  <a:lnTo>
                    <a:pt x="4117" y="34515"/>
                  </a:lnTo>
                  <a:lnTo>
                    <a:pt x="4117" y="34515"/>
                  </a:lnTo>
                  <a:lnTo>
                    <a:pt x="4689" y="34417"/>
                  </a:lnTo>
                  <a:lnTo>
                    <a:pt x="5814" y="34167"/>
                  </a:lnTo>
                  <a:lnTo>
                    <a:pt x="6930" y="33863"/>
                  </a:lnTo>
                  <a:lnTo>
                    <a:pt x="8029" y="33506"/>
                  </a:lnTo>
                  <a:lnTo>
                    <a:pt x="8574" y="33310"/>
                  </a:lnTo>
                  <a:lnTo>
                    <a:pt x="9663" y="32917"/>
                  </a:lnTo>
                  <a:lnTo>
                    <a:pt x="11806" y="32033"/>
                  </a:lnTo>
                  <a:lnTo>
                    <a:pt x="12869" y="31577"/>
                  </a:lnTo>
                  <a:lnTo>
                    <a:pt x="14753" y="32068"/>
                  </a:lnTo>
                  <a:lnTo>
                    <a:pt x="17950" y="32872"/>
                  </a:lnTo>
                  <a:lnTo>
                    <a:pt x="21156" y="33667"/>
                  </a:lnTo>
                  <a:lnTo>
                    <a:pt x="20075" y="34274"/>
                  </a:lnTo>
                  <a:lnTo>
                    <a:pt x="17905" y="35462"/>
                  </a:lnTo>
                  <a:lnTo>
                    <a:pt x="16789" y="36015"/>
                  </a:lnTo>
                  <a:lnTo>
                    <a:pt x="16173" y="36310"/>
                  </a:lnTo>
                  <a:lnTo>
                    <a:pt x="14932" y="36864"/>
                  </a:lnTo>
                  <a:lnTo>
                    <a:pt x="13664" y="37373"/>
                  </a:lnTo>
                  <a:lnTo>
                    <a:pt x="12369" y="37819"/>
                  </a:lnTo>
                  <a:lnTo>
                    <a:pt x="11717" y="38007"/>
                  </a:lnTo>
                  <a:lnTo>
                    <a:pt x="11717" y="38007"/>
                  </a:lnTo>
                  <a:lnTo>
                    <a:pt x="12378" y="37828"/>
                  </a:lnTo>
                  <a:lnTo>
                    <a:pt x="13673" y="37417"/>
                  </a:lnTo>
                  <a:lnTo>
                    <a:pt x="14958" y="36935"/>
                  </a:lnTo>
                  <a:lnTo>
                    <a:pt x="16218" y="36399"/>
                  </a:lnTo>
                  <a:lnTo>
                    <a:pt x="16843" y="36122"/>
                  </a:lnTo>
                  <a:lnTo>
                    <a:pt x="18021" y="35560"/>
                  </a:lnTo>
                  <a:lnTo>
                    <a:pt x="20334" y="34363"/>
                  </a:lnTo>
                  <a:lnTo>
                    <a:pt x="21486" y="33747"/>
                  </a:lnTo>
                  <a:lnTo>
                    <a:pt x="21817" y="33827"/>
                  </a:lnTo>
                  <a:lnTo>
                    <a:pt x="22156" y="33908"/>
                  </a:lnTo>
                  <a:lnTo>
                    <a:pt x="24013" y="34345"/>
                  </a:lnTo>
                  <a:lnTo>
                    <a:pt x="25880" y="34747"/>
                  </a:lnTo>
                  <a:lnTo>
                    <a:pt x="26817" y="34944"/>
                  </a:lnTo>
                  <a:lnTo>
                    <a:pt x="27764" y="35113"/>
                  </a:lnTo>
                  <a:lnTo>
                    <a:pt x="28541" y="35212"/>
                  </a:lnTo>
                  <a:lnTo>
                    <a:pt x="29130" y="35265"/>
                  </a:lnTo>
                  <a:lnTo>
                    <a:pt x="28612" y="35658"/>
                  </a:lnTo>
                  <a:lnTo>
                    <a:pt x="27505" y="36346"/>
                  </a:lnTo>
                  <a:lnTo>
                    <a:pt x="26344" y="36953"/>
                  </a:lnTo>
                  <a:lnTo>
                    <a:pt x="25139" y="37480"/>
                  </a:lnTo>
                  <a:lnTo>
                    <a:pt x="24522" y="37721"/>
                  </a:lnTo>
                  <a:lnTo>
                    <a:pt x="23094" y="38257"/>
                  </a:lnTo>
                  <a:lnTo>
                    <a:pt x="20200" y="39284"/>
                  </a:lnTo>
                  <a:lnTo>
                    <a:pt x="18763" y="39837"/>
                  </a:lnTo>
                  <a:lnTo>
                    <a:pt x="18084" y="40114"/>
                  </a:lnTo>
                  <a:lnTo>
                    <a:pt x="16736" y="40695"/>
                  </a:lnTo>
                  <a:lnTo>
                    <a:pt x="16075" y="41007"/>
                  </a:lnTo>
                  <a:lnTo>
                    <a:pt x="15182" y="41061"/>
                  </a:lnTo>
                  <a:lnTo>
                    <a:pt x="13414" y="41195"/>
                  </a:lnTo>
                  <a:lnTo>
                    <a:pt x="12529" y="41284"/>
                  </a:lnTo>
                  <a:lnTo>
                    <a:pt x="11645" y="41391"/>
                  </a:lnTo>
                  <a:lnTo>
                    <a:pt x="9868" y="41695"/>
                  </a:lnTo>
                  <a:lnTo>
                    <a:pt x="8993" y="41918"/>
                  </a:lnTo>
                  <a:lnTo>
                    <a:pt x="9877" y="41730"/>
                  </a:lnTo>
                  <a:lnTo>
                    <a:pt x="11645" y="41480"/>
                  </a:lnTo>
                  <a:lnTo>
                    <a:pt x="12538" y="41409"/>
                  </a:lnTo>
                  <a:lnTo>
                    <a:pt x="14048" y="41311"/>
                  </a:lnTo>
                  <a:lnTo>
                    <a:pt x="15548" y="41257"/>
                  </a:lnTo>
                  <a:lnTo>
                    <a:pt x="15548" y="41257"/>
                  </a:lnTo>
                  <a:lnTo>
                    <a:pt x="14958" y="41561"/>
                  </a:lnTo>
                  <a:lnTo>
                    <a:pt x="13780" y="42186"/>
                  </a:lnTo>
                  <a:lnTo>
                    <a:pt x="13208" y="42516"/>
                  </a:lnTo>
                  <a:lnTo>
                    <a:pt x="12815" y="42757"/>
                  </a:lnTo>
                  <a:lnTo>
                    <a:pt x="11967" y="43311"/>
                  </a:lnTo>
                  <a:lnTo>
                    <a:pt x="10672" y="44249"/>
                  </a:lnTo>
                  <a:lnTo>
                    <a:pt x="8475" y="45981"/>
                  </a:lnTo>
                  <a:lnTo>
                    <a:pt x="8100" y="46303"/>
                  </a:lnTo>
                  <a:lnTo>
                    <a:pt x="8100" y="46303"/>
                  </a:lnTo>
                  <a:lnTo>
                    <a:pt x="9788" y="45008"/>
                  </a:lnTo>
                  <a:lnTo>
                    <a:pt x="11529" y="43749"/>
                  </a:lnTo>
                  <a:lnTo>
                    <a:pt x="12646" y="43034"/>
                  </a:lnTo>
                  <a:lnTo>
                    <a:pt x="13289" y="42668"/>
                  </a:lnTo>
                  <a:lnTo>
                    <a:pt x="13958" y="42293"/>
                  </a:lnTo>
                  <a:lnTo>
                    <a:pt x="15333" y="41605"/>
                  </a:lnTo>
                  <a:lnTo>
                    <a:pt x="16727" y="40971"/>
                  </a:lnTo>
                  <a:lnTo>
                    <a:pt x="18146" y="40400"/>
                  </a:lnTo>
                  <a:lnTo>
                    <a:pt x="18870" y="40132"/>
                  </a:lnTo>
                  <a:lnTo>
                    <a:pt x="19022" y="40078"/>
                  </a:lnTo>
                  <a:lnTo>
                    <a:pt x="19182" y="40016"/>
                  </a:lnTo>
                  <a:lnTo>
                    <a:pt x="18700" y="40909"/>
                  </a:lnTo>
                  <a:lnTo>
                    <a:pt x="17709" y="42668"/>
                  </a:lnTo>
                  <a:lnTo>
                    <a:pt x="17182" y="43525"/>
                  </a:lnTo>
                  <a:lnTo>
                    <a:pt x="16602" y="44454"/>
                  </a:lnTo>
                  <a:lnTo>
                    <a:pt x="15646" y="45794"/>
                  </a:lnTo>
                  <a:lnTo>
                    <a:pt x="14958" y="46642"/>
                  </a:lnTo>
                  <a:lnTo>
                    <a:pt x="14592" y="47053"/>
                  </a:lnTo>
                  <a:lnTo>
                    <a:pt x="14967" y="46651"/>
                  </a:lnTo>
                  <a:lnTo>
                    <a:pt x="15682" y="45820"/>
                  </a:lnTo>
                  <a:lnTo>
                    <a:pt x="16673" y="44499"/>
                  </a:lnTo>
                  <a:lnTo>
                    <a:pt x="17280" y="43588"/>
                  </a:lnTo>
                  <a:lnTo>
                    <a:pt x="17870" y="42686"/>
                  </a:lnTo>
                  <a:lnTo>
                    <a:pt x="18977" y="40837"/>
                  </a:lnTo>
                  <a:lnTo>
                    <a:pt x="19504" y="39900"/>
                  </a:lnTo>
                  <a:lnTo>
                    <a:pt x="22085" y="39025"/>
                  </a:lnTo>
                  <a:lnTo>
                    <a:pt x="24674" y="38141"/>
                  </a:lnTo>
                  <a:lnTo>
                    <a:pt x="25210" y="37944"/>
                  </a:lnTo>
                  <a:lnTo>
                    <a:pt x="26291" y="37516"/>
                  </a:lnTo>
                  <a:lnTo>
                    <a:pt x="27344" y="37024"/>
                  </a:lnTo>
                  <a:lnTo>
                    <a:pt x="28380" y="36462"/>
                  </a:lnTo>
                  <a:lnTo>
                    <a:pt x="28871" y="36140"/>
                  </a:lnTo>
                  <a:lnTo>
                    <a:pt x="28166" y="37257"/>
                  </a:lnTo>
                  <a:lnTo>
                    <a:pt x="27478" y="38382"/>
                  </a:lnTo>
                  <a:lnTo>
                    <a:pt x="26683" y="39293"/>
                  </a:lnTo>
                  <a:lnTo>
                    <a:pt x="25862" y="40168"/>
                  </a:lnTo>
                  <a:lnTo>
                    <a:pt x="25406" y="40614"/>
                  </a:lnTo>
                  <a:lnTo>
                    <a:pt x="24460" y="41454"/>
                  </a:lnTo>
                  <a:lnTo>
                    <a:pt x="23951" y="41829"/>
                  </a:lnTo>
                  <a:lnTo>
                    <a:pt x="24478" y="41472"/>
                  </a:lnTo>
                  <a:lnTo>
                    <a:pt x="25469" y="40677"/>
                  </a:lnTo>
                  <a:lnTo>
                    <a:pt x="25942" y="40248"/>
                  </a:lnTo>
                  <a:lnTo>
                    <a:pt x="26469" y="39748"/>
                  </a:lnTo>
                  <a:lnTo>
                    <a:pt x="26987" y="39221"/>
                  </a:lnTo>
                  <a:lnTo>
                    <a:pt x="26496" y="40096"/>
                  </a:lnTo>
                  <a:lnTo>
                    <a:pt x="26041" y="40998"/>
                  </a:lnTo>
                  <a:lnTo>
                    <a:pt x="25683" y="41739"/>
                  </a:lnTo>
                  <a:lnTo>
                    <a:pt x="25219" y="42882"/>
                  </a:lnTo>
                  <a:lnTo>
                    <a:pt x="24951" y="43668"/>
                  </a:lnTo>
                  <a:lnTo>
                    <a:pt x="24835" y="44061"/>
                  </a:lnTo>
                  <a:lnTo>
                    <a:pt x="24728" y="44490"/>
                  </a:lnTo>
                  <a:lnTo>
                    <a:pt x="24576" y="45552"/>
                  </a:lnTo>
                  <a:lnTo>
                    <a:pt x="24442" y="47026"/>
                  </a:lnTo>
                  <a:lnTo>
                    <a:pt x="24433" y="47303"/>
                  </a:lnTo>
                  <a:lnTo>
                    <a:pt x="24505" y="46419"/>
                  </a:lnTo>
                  <a:lnTo>
                    <a:pt x="24683" y="45240"/>
                  </a:lnTo>
                  <a:lnTo>
                    <a:pt x="24853" y="44481"/>
                  </a:lnTo>
                  <a:lnTo>
                    <a:pt x="24969" y="44097"/>
                  </a:lnTo>
                  <a:lnTo>
                    <a:pt x="25103" y="43713"/>
                  </a:lnTo>
                  <a:lnTo>
                    <a:pt x="25389" y="42945"/>
                  </a:lnTo>
                  <a:lnTo>
                    <a:pt x="25889" y="41829"/>
                  </a:lnTo>
                  <a:lnTo>
                    <a:pt x="26264" y="41105"/>
                  </a:lnTo>
                  <a:lnTo>
                    <a:pt x="26639" y="40409"/>
                  </a:lnTo>
                  <a:lnTo>
                    <a:pt x="27451" y="39060"/>
                  </a:lnTo>
                  <a:lnTo>
                    <a:pt x="28755" y="37078"/>
                  </a:lnTo>
                  <a:lnTo>
                    <a:pt x="29657" y="35774"/>
                  </a:lnTo>
                  <a:lnTo>
                    <a:pt x="30041" y="36337"/>
                  </a:lnTo>
                  <a:lnTo>
                    <a:pt x="30845" y="37453"/>
                  </a:lnTo>
                  <a:lnTo>
                    <a:pt x="31282" y="37998"/>
                  </a:lnTo>
                  <a:lnTo>
                    <a:pt x="31675" y="38453"/>
                  </a:lnTo>
                  <a:lnTo>
                    <a:pt x="32488" y="39319"/>
                  </a:lnTo>
                  <a:lnTo>
                    <a:pt x="33765" y="40561"/>
                  </a:lnTo>
                  <a:lnTo>
                    <a:pt x="34622" y="41364"/>
                  </a:lnTo>
                  <a:lnTo>
                    <a:pt x="35480" y="42159"/>
                  </a:lnTo>
                  <a:lnTo>
                    <a:pt x="37158" y="43775"/>
                  </a:lnTo>
                  <a:lnTo>
                    <a:pt x="38355" y="45026"/>
                  </a:lnTo>
                  <a:lnTo>
                    <a:pt x="39114" y="45892"/>
                  </a:lnTo>
                  <a:lnTo>
                    <a:pt x="39837" y="46776"/>
                  </a:lnTo>
                  <a:lnTo>
                    <a:pt x="40507" y="47705"/>
                  </a:lnTo>
                  <a:lnTo>
                    <a:pt x="40820" y="48178"/>
                  </a:lnTo>
                  <a:lnTo>
                    <a:pt x="42025" y="47330"/>
                  </a:lnTo>
                  <a:lnTo>
                    <a:pt x="41668" y="46829"/>
                  </a:lnTo>
                  <a:lnTo>
                    <a:pt x="40918" y="45883"/>
                  </a:lnTo>
                  <a:lnTo>
                    <a:pt x="40123" y="44972"/>
                  </a:lnTo>
                  <a:lnTo>
                    <a:pt x="39293" y="44106"/>
                  </a:lnTo>
                  <a:lnTo>
                    <a:pt x="38864" y="43686"/>
                  </a:lnTo>
                  <a:lnTo>
                    <a:pt x="38007" y="42865"/>
                  </a:lnTo>
                  <a:lnTo>
                    <a:pt x="36247" y="41293"/>
                  </a:lnTo>
                  <a:lnTo>
                    <a:pt x="35354" y="40525"/>
                  </a:lnTo>
                  <a:lnTo>
                    <a:pt x="34461" y="39766"/>
                  </a:lnTo>
                  <a:lnTo>
                    <a:pt x="33158" y="38614"/>
                  </a:lnTo>
                  <a:lnTo>
                    <a:pt x="32327" y="37819"/>
                  </a:lnTo>
                  <a:lnTo>
                    <a:pt x="31934" y="37399"/>
                  </a:lnTo>
                  <a:lnTo>
                    <a:pt x="31497" y="36908"/>
                  </a:lnTo>
                  <a:lnTo>
                    <a:pt x="30657" y="35872"/>
                  </a:lnTo>
                  <a:lnTo>
                    <a:pt x="30264" y="35328"/>
                  </a:lnTo>
                  <a:lnTo>
                    <a:pt x="31122" y="35078"/>
                  </a:lnTo>
                  <a:lnTo>
                    <a:pt x="32845" y="34613"/>
                  </a:lnTo>
                  <a:lnTo>
                    <a:pt x="34578" y="34220"/>
                  </a:lnTo>
                  <a:lnTo>
                    <a:pt x="36337" y="33908"/>
                  </a:lnTo>
                  <a:lnTo>
                    <a:pt x="37212" y="33792"/>
                  </a:lnTo>
                  <a:lnTo>
                    <a:pt x="38123" y="33685"/>
                  </a:lnTo>
                  <a:lnTo>
                    <a:pt x="39944" y="33569"/>
                  </a:lnTo>
                  <a:lnTo>
                    <a:pt x="40855" y="33569"/>
                  </a:lnTo>
                  <a:lnTo>
                    <a:pt x="41284" y="33586"/>
                  </a:lnTo>
                  <a:lnTo>
                    <a:pt x="42061" y="33658"/>
                  </a:lnTo>
                  <a:lnTo>
                    <a:pt x="43275" y="33854"/>
                  </a:lnTo>
                  <a:lnTo>
                    <a:pt x="44436" y="34078"/>
                  </a:lnTo>
                  <a:lnTo>
                    <a:pt x="44142" y="34006"/>
                  </a:lnTo>
                  <a:lnTo>
                    <a:pt x="42525" y="33667"/>
                  </a:lnTo>
                  <a:lnTo>
                    <a:pt x="41346" y="33470"/>
                  </a:lnTo>
                  <a:lnTo>
                    <a:pt x="40855" y="33435"/>
                  </a:lnTo>
                  <a:lnTo>
                    <a:pt x="39944" y="33399"/>
                  </a:lnTo>
                  <a:lnTo>
                    <a:pt x="38114" y="33452"/>
                  </a:lnTo>
                  <a:lnTo>
                    <a:pt x="37194" y="33533"/>
                  </a:lnTo>
                  <a:lnTo>
                    <a:pt x="36087" y="33658"/>
                  </a:lnTo>
                  <a:lnTo>
                    <a:pt x="34979" y="33827"/>
                  </a:lnTo>
                  <a:lnTo>
                    <a:pt x="36024" y="33292"/>
                  </a:lnTo>
                  <a:lnTo>
                    <a:pt x="37051" y="32720"/>
                  </a:lnTo>
                  <a:lnTo>
                    <a:pt x="37703" y="32327"/>
                  </a:lnTo>
                  <a:lnTo>
                    <a:pt x="38667" y="31684"/>
                  </a:lnTo>
                  <a:lnTo>
                    <a:pt x="39275" y="31220"/>
                  </a:lnTo>
                  <a:lnTo>
                    <a:pt x="39569" y="30970"/>
                  </a:lnTo>
                  <a:lnTo>
                    <a:pt x="39266" y="31211"/>
                  </a:lnTo>
                  <a:lnTo>
                    <a:pt x="38641" y="31649"/>
                  </a:lnTo>
                  <a:lnTo>
                    <a:pt x="37667" y="32256"/>
                  </a:lnTo>
                  <a:lnTo>
                    <a:pt x="36989" y="32613"/>
                  </a:lnTo>
                  <a:lnTo>
                    <a:pt x="36310" y="32970"/>
                  </a:lnTo>
                  <a:lnTo>
                    <a:pt x="34935" y="33622"/>
                  </a:lnTo>
                  <a:lnTo>
                    <a:pt x="34247" y="33935"/>
                  </a:lnTo>
                  <a:lnTo>
                    <a:pt x="33158" y="34158"/>
                  </a:lnTo>
                  <a:lnTo>
                    <a:pt x="30997" y="34649"/>
                  </a:lnTo>
                  <a:lnTo>
                    <a:pt x="30997" y="34649"/>
                  </a:lnTo>
                  <a:lnTo>
                    <a:pt x="31479" y="34310"/>
                  </a:lnTo>
                  <a:lnTo>
                    <a:pt x="32372" y="33560"/>
                  </a:lnTo>
                  <a:lnTo>
                    <a:pt x="32801" y="33167"/>
                  </a:lnTo>
                  <a:lnTo>
                    <a:pt x="33399" y="32568"/>
                  </a:lnTo>
                  <a:lnTo>
                    <a:pt x="34533" y="31327"/>
                  </a:lnTo>
                  <a:lnTo>
                    <a:pt x="35078" y="30684"/>
                  </a:lnTo>
                  <a:lnTo>
                    <a:pt x="35997" y="29568"/>
                  </a:lnTo>
                  <a:lnTo>
                    <a:pt x="37783" y="27318"/>
                  </a:lnTo>
                  <a:lnTo>
                    <a:pt x="38667" y="26183"/>
                  </a:lnTo>
                  <a:lnTo>
                    <a:pt x="38703" y="26157"/>
                  </a:lnTo>
                  <a:lnTo>
                    <a:pt x="38739" y="26121"/>
                  </a:lnTo>
                  <a:lnTo>
                    <a:pt x="39686" y="25933"/>
                  </a:lnTo>
                  <a:lnTo>
                    <a:pt x="41570" y="25523"/>
                  </a:lnTo>
                  <a:lnTo>
                    <a:pt x="42507" y="25290"/>
                  </a:lnTo>
                  <a:lnTo>
                    <a:pt x="43463" y="25023"/>
                  </a:lnTo>
                  <a:lnTo>
                    <a:pt x="44865" y="24558"/>
                  </a:lnTo>
                  <a:lnTo>
                    <a:pt x="45785" y="24192"/>
                  </a:lnTo>
                  <a:lnTo>
                    <a:pt x="46240" y="23987"/>
                  </a:lnTo>
                  <a:lnTo>
                    <a:pt x="45785" y="24174"/>
                  </a:lnTo>
                  <a:lnTo>
                    <a:pt x="44856" y="24514"/>
                  </a:lnTo>
                  <a:lnTo>
                    <a:pt x="43436" y="24942"/>
                  </a:lnTo>
                  <a:lnTo>
                    <a:pt x="42481" y="25174"/>
                  </a:lnTo>
                  <a:lnTo>
                    <a:pt x="41597" y="25371"/>
                  </a:lnTo>
                  <a:lnTo>
                    <a:pt x="39828" y="25710"/>
                  </a:lnTo>
                  <a:lnTo>
                    <a:pt x="38935" y="25862"/>
                  </a:lnTo>
                  <a:lnTo>
                    <a:pt x="39096" y="25648"/>
                  </a:lnTo>
                  <a:lnTo>
                    <a:pt x="39257" y="25451"/>
                  </a:lnTo>
                  <a:lnTo>
                    <a:pt x="41025" y="23299"/>
                  </a:lnTo>
                  <a:lnTo>
                    <a:pt x="41927" y="22227"/>
                  </a:lnTo>
                  <a:lnTo>
                    <a:pt x="42338" y="21754"/>
                  </a:lnTo>
                  <a:lnTo>
                    <a:pt x="43168" y="20817"/>
                  </a:lnTo>
                  <a:lnTo>
                    <a:pt x="43615" y="20379"/>
                  </a:lnTo>
                  <a:lnTo>
                    <a:pt x="43927" y="20093"/>
                  </a:lnTo>
                  <a:lnTo>
                    <a:pt x="44570" y="19548"/>
                  </a:lnTo>
                  <a:lnTo>
                    <a:pt x="45570" y="18789"/>
                  </a:lnTo>
                  <a:lnTo>
                    <a:pt x="46919" y="17923"/>
                  </a:lnTo>
                  <a:lnTo>
                    <a:pt x="48214" y="17200"/>
                  </a:lnTo>
                  <a:lnTo>
                    <a:pt x="49928" y="1636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0910" y="15941"/>
                  </a:lnTo>
                  <a:lnTo>
                    <a:pt x="49714" y="16396"/>
                  </a:lnTo>
                  <a:lnTo>
                    <a:pt x="48544" y="16923"/>
                  </a:lnTo>
                  <a:lnTo>
                    <a:pt x="47428" y="17504"/>
                  </a:lnTo>
                  <a:lnTo>
                    <a:pt x="46374" y="18111"/>
                  </a:lnTo>
                  <a:lnTo>
                    <a:pt x="45410" y="18736"/>
                  </a:lnTo>
                  <a:lnTo>
                    <a:pt x="44552" y="19361"/>
                  </a:lnTo>
                  <a:lnTo>
                    <a:pt x="43820" y="19977"/>
                  </a:lnTo>
                  <a:lnTo>
                    <a:pt x="43508" y="20272"/>
                  </a:lnTo>
                  <a:lnTo>
                    <a:pt x="42766" y="21031"/>
                  </a:lnTo>
                  <a:lnTo>
                    <a:pt x="42043" y="21808"/>
                  </a:lnTo>
                  <a:lnTo>
                    <a:pt x="42222" y="21102"/>
                  </a:lnTo>
                  <a:lnTo>
                    <a:pt x="42623" y="19700"/>
                  </a:lnTo>
                  <a:lnTo>
                    <a:pt x="42838" y="19004"/>
                  </a:lnTo>
                  <a:lnTo>
                    <a:pt x="43106" y="18200"/>
                  </a:lnTo>
                  <a:lnTo>
                    <a:pt x="43579" y="17021"/>
                  </a:lnTo>
                  <a:lnTo>
                    <a:pt x="43936" y="16253"/>
                  </a:lnTo>
                  <a:lnTo>
                    <a:pt x="44133" y="15878"/>
                  </a:lnTo>
                  <a:lnTo>
                    <a:pt x="43918" y="16244"/>
                  </a:lnTo>
                  <a:lnTo>
                    <a:pt x="43534" y="17003"/>
                  </a:lnTo>
                  <a:lnTo>
                    <a:pt x="43025" y="18173"/>
                  </a:lnTo>
                  <a:lnTo>
                    <a:pt x="42731" y="18968"/>
                  </a:lnTo>
                  <a:lnTo>
                    <a:pt x="42445" y="19763"/>
                  </a:lnTo>
                  <a:lnTo>
                    <a:pt x="41936" y="21379"/>
                  </a:lnTo>
                  <a:lnTo>
                    <a:pt x="41695" y="22192"/>
                  </a:lnTo>
                  <a:lnTo>
                    <a:pt x="41016" y="22942"/>
                  </a:lnTo>
                  <a:lnTo>
                    <a:pt x="39694" y="24487"/>
                  </a:lnTo>
                  <a:lnTo>
                    <a:pt x="39043" y="25264"/>
                  </a:lnTo>
                  <a:lnTo>
                    <a:pt x="37498" y="27148"/>
                  </a:lnTo>
                  <a:lnTo>
                    <a:pt x="35944" y="29023"/>
                  </a:lnTo>
                  <a:lnTo>
                    <a:pt x="35890" y="27880"/>
                  </a:lnTo>
                  <a:lnTo>
                    <a:pt x="35810" y="25603"/>
                  </a:lnTo>
                  <a:lnTo>
                    <a:pt x="35801" y="24460"/>
                  </a:lnTo>
                  <a:lnTo>
                    <a:pt x="35819" y="23254"/>
                  </a:lnTo>
                  <a:lnTo>
                    <a:pt x="35953" y="21451"/>
                  </a:lnTo>
                  <a:lnTo>
                    <a:pt x="36105" y="20254"/>
                  </a:lnTo>
                  <a:lnTo>
                    <a:pt x="36212" y="19656"/>
                  </a:lnTo>
                  <a:lnTo>
                    <a:pt x="36087" y="20254"/>
                  </a:lnTo>
                  <a:lnTo>
                    <a:pt x="35908" y="21442"/>
                  </a:lnTo>
                  <a:lnTo>
                    <a:pt x="35738" y="23254"/>
                  </a:lnTo>
                  <a:lnTo>
                    <a:pt x="35685" y="24460"/>
                  </a:lnTo>
                  <a:lnTo>
                    <a:pt x="35658" y="25666"/>
                  </a:lnTo>
                  <a:lnTo>
                    <a:pt x="35685" y="28077"/>
                  </a:lnTo>
                  <a:lnTo>
                    <a:pt x="35721" y="29282"/>
                  </a:lnTo>
                  <a:lnTo>
                    <a:pt x="35730" y="29282"/>
                  </a:lnTo>
                  <a:lnTo>
                    <a:pt x="35247" y="29845"/>
                  </a:lnTo>
                  <a:lnTo>
                    <a:pt x="34765" y="30407"/>
                  </a:lnTo>
                  <a:lnTo>
                    <a:pt x="34211" y="31032"/>
                  </a:lnTo>
                  <a:lnTo>
                    <a:pt x="33068" y="32238"/>
                  </a:lnTo>
                  <a:lnTo>
                    <a:pt x="32470" y="32809"/>
                  </a:lnTo>
                  <a:lnTo>
                    <a:pt x="31934" y="33283"/>
                  </a:lnTo>
                  <a:lnTo>
                    <a:pt x="31095" y="33935"/>
                  </a:lnTo>
                  <a:lnTo>
                    <a:pt x="30514" y="34319"/>
                  </a:lnTo>
                  <a:lnTo>
                    <a:pt x="30211" y="34488"/>
                  </a:lnTo>
                  <a:lnTo>
                    <a:pt x="30452" y="33560"/>
                  </a:lnTo>
                  <a:lnTo>
                    <a:pt x="30809" y="31693"/>
                  </a:lnTo>
                  <a:lnTo>
                    <a:pt x="30961" y="30765"/>
                  </a:lnTo>
                  <a:lnTo>
                    <a:pt x="31282" y="28621"/>
                  </a:lnTo>
                  <a:lnTo>
                    <a:pt x="31577" y="26487"/>
                  </a:lnTo>
                  <a:lnTo>
                    <a:pt x="32720" y="17923"/>
                  </a:lnTo>
                  <a:lnTo>
                    <a:pt x="32961" y="16191"/>
                  </a:lnTo>
                  <a:lnTo>
                    <a:pt x="33095" y="15342"/>
                  </a:lnTo>
                  <a:lnTo>
                    <a:pt x="34006" y="14530"/>
                  </a:lnTo>
                  <a:lnTo>
                    <a:pt x="35828" y="12869"/>
                  </a:lnTo>
                  <a:lnTo>
                    <a:pt x="36694" y="12012"/>
                  </a:lnTo>
                  <a:lnTo>
                    <a:pt x="37123" y="11574"/>
                  </a:lnTo>
                  <a:lnTo>
                    <a:pt x="37944" y="10672"/>
                  </a:lnTo>
                  <a:lnTo>
                    <a:pt x="38739" y="9743"/>
                  </a:lnTo>
                  <a:lnTo>
                    <a:pt x="39480" y="8770"/>
                  </a:lnTo>
                  <a:lnTo>
                    <a:pt x="39819" y="8261"/>
                  </a:lnTo>
                  <a:lnTo>
                    <a:pt x="39462" y="8761"/>
                  </a:lnTo>
                  <a:lnTo>
                    <a:pt x="38703" y="9717"/>
                  </a:lnTo>
                  <a:lnTo>
                    <a:pt x="37891" y="10619"/>
                  </a:lnTo>
                  <a:lnTo>
                    <a:pt x="37042" y="11494"/>
                  </a:lnTo>
                  <a:lnTo>
                    <a:pt x="36614" y="11922"/>
                  </a:lnTo>
                  <a:lnTo>
                    <a:pt x="35765" y="12726"/>
                  </a:lnTo>
                  <a:lnTo>
                    <a:pt x="34033" y="14262"/>
                  </a:lnTo>
                  <a:lnTo>
                    <a:pt x="33149" y="15012"/>
                  </a:lnTo>
                  <a:lnTo>
                    <a:pt x="33568" y="12190"/>
                  </a:lnTo>
                  <a:lnTo>
                    <a:pt x="34051" y="9386"/>
                  </a:lnTo>
                  <a:lnTo>
                    <a:pt x="34229" y="8315"/>
                  </a:lnTo>
                  <a:lnTo>
                    <a:pt x="34542" y="6091"/>
                  </a:lnTo>
                  <a:lnTo>
                    <a:pt x="34970" y="2555"/>
                  </a:lnTo>
                  <a:lnTo>
                    <a:pt x="35346" y="1"/>
                  </a:lnTo>
                  <a:close/>
                </a:path>
              </a:pathLst>
            </a:custGeom>
            <a:solidFill>
              <a:srgbClr val="B455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6" name="Google Shape;776;p17"/>
          <p:cNvSpPr/>
          <p:nvPr/>
        </p:nvSpPr>
        <p:spPr>
          <a:xfrm rot="-212454">
            <a:off x="-121256" y="3532199"/>
            <a:ext cx="1760927" cy="1977875"/>
          </a:xfrm>
          <a:custGeom>
            <a:avLst/>
            <a:gdLst/>
            <a:ahLst/>
            <a:cxnLst/>
            <a:rect l="l" t="t" r="r" b="b"/>
            <a:pathLst>
              <a:path w="41079" h="49714" extrusionOk="0">
                <a:moveTo>
                  <a:pt x="0" y="49714"/>
                </a:moveTo>
                <a:lnTo>
                  <a:pt x="241" y="48258"/>
                </a:lnTo>
                <a:lnTo>
                  <a:pt x="858" y="44159"/>
                </a:lnTo>
                <a:lnTo>
                  <a:pt x="1518" y="40320"/>
                </a:lnTo>
                <a:lnTo>
                  <a:pt x="2063" y="37498"/>
                </a:lnTo>
                <a:lnTo>
                  <a:pt x="2742" y="34515"/>
                </a:lnTo>
                <a:lnTo>
                  <a:pt x="3546" y="31399"/>
                </a:lnTo>
                <a:lnTo>
                  <a:pt x="4510" y="28193"/>
                </a:lnTo>
                <a:lnTo>
                  <a:pt x="5358" y="25755"/>
                </a:lnTo>
                <a:lnTo>
                  <a:pt x="5974" y="24130"/>
                </a:lnTo>
                <a:lnTo>
                  <a:pt x="6644" y="22513"/>
                </a:lnTo>
                <a:lnTo>
                  <a:pt x="7368" y="20897"/>
                </a:lnTo>
                <a:lnTo>
                  <a:pt x="8144" y="19290"/>
                </a:lnTo>
                <a:lnTo>
                  <a:pt x="8984" y="17709"/>
                </a:lnTo>
                <a:lnTo>
                  <a:pt x="9877" y="16146"/>
                </a:lnTo>
                <a:lnTo>
                  <a:pt x="10832" y="14610"/>
                </a:lnTo>
                <a:lnTo>
                  <a:pt x="11850" y="13119"/>
                </a:lnTo>
                <a:lnTo>
                  <a:pt x="12940" y="11663"/>
                </a:lnTo>
                <a:lnTo>
                  <a:pt x="14101" y="10252"/>
                </a:lnTo>
                <a:lnTo>
                  <a:pt x="15333" y="8886"/>
                </a:lnTo>
                <a:lnTo>
                  <a:pt x="16637" y="7582"/>
                </a:lnTo>
                <a:lnTo>
                  <a:pt x="18012" y="6332"/>
                </a:lnTo>
                <a:lnTo>
                  <a:pt x="18735" y="5743"/>
                </a:lnTo>
                <a:lnTo>
                  <a:pt x="19468" y="5162"/>
                </a:lnTo>
                <a:lnTo>
                  <a:pt x="20914" y="4118"/>
                </a:lnTo>
                <a:lnTo>
                  <a:pt x="22361" y="3198"/>
                </a:lnTo>
                <a:lnTo>
                  <a:pt x="23790" y="2412"/>
                </a:lnTo>
                <a:lnTo>
                  <a:pt x="25192" y="1733"/>
                </a:lnTo>
                <a:lnTo>
                  <a:pt x="26576" y="1180"/>
                </a:lnTo>
                <a:lnTo>
                  <a:pt x="27924" y="733"/>
                </a:lnTo>
                <a:lnTo>
                  <a:pt x="29228" y="403"/>
                </a:lnTo>
                <a:lnTo>
                  <a:pt x="30505" y="171"/>
                </a:lnTo>
                <a:lnTo>
                  <a:pt x="31728" y="37"/>
                </a:lnTo>
                <a:lnTo>
                  <a:pt x="32898" y="1"/>
                </a:lnTo>
                <a:lnTo>
                  <a:pt x="34015" y="54"/>
                </a:lnTo>
                <a:lnTo>
                  <a:pt x="35059" y="197"/>
                </a:lnTo>
                <a:lnTo>
                  <a:pt x="36051" y="421"/>
                </a:lnTo>
                <a:lnTo>
                  <a:pt x="36961" y="733"/>
                </a:lnTo>
                <a:lnTo>
                  <a:pt x="37801" y="1108"/>
                </a:lnTo>
                <a:lnTo>
                  <a:pt x="38551" y="1564"/>
                </a:lnTo>
                <a:lnTo>
                  <a:pt x="39212" y="2082"/>
                </a:lnTo>
                <a:lnTo>
                  <a:pt x="39783" y="2671"/>
                </a:lnTo>
                <a:lnTo>
                  <a:pt x="40266" y="3305"/>
                </a:lnTo>
                <a:lnTo>
                  <a:pt x="40632" y="4010"/>
                </a:lnTo>
                <a:lnTo>
                  <a:pt x="40900" y="4752"/>
                </a:lnTo>
                <a:lnTo>
                  <a:pt x="41042" y="5546"/>
                </a:lnTo>
                <a:lnTo>
                  <a:pt x="41078" y="6386"/>
                </a:lnTo>
                <a:lnTo>
                  <a:pt x="40980" y="7261"/>
                </a:lnTo>
                <a:lnTo>
                  <a:pt x="40766" y="8172"/>
                </a:lnTo>
                <a:lnTo>
                  <a:pt x="40408" y="9118"/>
                </a:lnTo>
                <a:lnTo>
                  <a:pt x="39917" y="10083"/>
                </a:lnTo>
                <a:lnTo>
                  <a:pt x="39274" y="11074"/>
                </a:lnTo>
                <a:lnTo>
                  <a:pt x="38488" y="12083"/>
                </a:lnTo>
                <a:lnTo>
                  <a:pt x="37551" y="13110"/>
                </a:lnTo>
                <a:lnTo>
                  <a:pt x="36444" y="14146"/>
                </a:lnTo>
                <a:lnTo>
                  <a:pt x="35827" y="14664"/>
                </a:lnTo>
                <a:lnTo>
                  <a:pt x="34541" y="15727"/>
                </a:lnTo>
                <a:lnTo>
                  <a:pt x="31827" y="18084"/>
                </a:lnTo>
                <a:lnTo>
                  <a:pt x="28978" y="20656"/>
                </a:lnTo>
                <a:lnTo>
                  <a:pt x="26031" y="23397"/>
                </a:lnTo>
                <a:lnTo>
                  <a:pt x="21530" y="27702"/>
                </a:lnTo>
                <a:lnTo>
                  <a:pt x="15628" y="33533"/>
                </a:lnTo>
                <a:lnTo>
                  <a:pt x="10172" y="39069"/>
                </a:lnTo>
                <a:lnTo>
                  <a:pt x="5537" y="43865"/>
                </a:lnTo>
                <a:lnTo>
                  <a:pt x="697" y="48964"/>
                </a:lnTo>
                <a:lnTo>
                  <a:pt x="0" y="49714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7" name="Google Shape;777;p17"/>
          <p:cNvSpPr/>
          <p:nvPr/>
        </p:nvSpPr>
        <p:spPr>
          <a:xfrm rot="-212454">
            <a:off x="-281708" y="3673316"/>
            <a:ext cx="1694697" cy="2273120"/>
          </a:xfrm>
          <a:custGeom>
            <a:avLst/>
            <a:gdLst/>
            <a:ahLst/>
            <a:cxnLst/>
            <a:rect l="l" t="t" r="r" b="b"/>
            <a:pathLst>
              <a:path w="39534" h="57135" extrusionOk="0">
                <a:moveTo>
                  <a:pt x="30559" y="1"/>
                </a:moveTo>
                <a:lnTo>
                  <a:pt x="30496" y="27"/>
                </a:lnTo>
                <a:lnTo>
                  <a:pt x="30487" y="72"/>
                </a:lnTo>
                <a:lnTo>
                  <a:pt x="30041" y="7136"/>
                </a:lnTo>
                <a:lnTo>
                  <a:pt x="30041" y="7162"/>
                </a:lnTo>
                <a:lnTo>
                  <a:pt x="30041" y="7189"/>
                </a:lnTo>
                <a:lnTo>
                  <a:pt x="29344" y="7805"/>
                </a:lnTo>
                <a:lnTo>
                  <a:pt x="27960" y="9091"/>
                </a:lnTo>
                <a:lnTo>
                  <a:pt x="26603" y="10431"/>
                </a:lnTo>
                <a:lnTo>
                  <a:pt x="25281" y="11824"/>
                </a:lnTo>
                <a:lnTo>
                  <a:pt x="24629" y="12547"/>
                </a:lnTo>
                <a:lnTo>
                  <a:pt x="24629" y="12547"/>
                </a:lnTo>
                <a:lnTo>
                  <a:pt x="25067" y="5734"/>
                </a:lnTo>
                <a:lnTo>
                  <a:pt x="25058" y="5689"/>
                </a:lnTo>
                <a:lnTo>
                  <a:pt x="25013" y="5591"/>
                </a:lnTo>
                <a:lnTo>
                  <a:pt x="24969" y="5564"/>
                </a:lnTo>
                <a:lnTo>
                  <a:pt x="24933" y="5546"/>
                </a:lnTo>
                <a:lnTo>
                  <a:pt x="24870" y="5573"/>
                </a:lnTo>
                <a:lnTo>
                  <a:pt x="24861" y="5617"/>
                </a:lnTo>
                <a:lnTo>
                  <a:pt x="24415" y="12690"/>
                </a:lnTo>
                <a:lnTo>
                  <a:pt x="24415" y="12726"/>
                </a:lnTo>
                <a:lnTo>
                  <a:pt x="24433" y="12770"/>
                </a:lnTo>
                <a:lnTo>
                  <a:pt x="23638" y="13663"/>
                </a:lnTo>
                <a:lnTo>
                  <a:pt x="22084" y="15512"/>
                </a:lnTo>
                <a:lnTo>
                  <a:pt x="20584" y="17414"/>
                </a:lnTo>
                <a:lnTo>
                  <a:pt x="19128" y="19370"/>
                </a:lnTo>
                <a:lnTo>
                  <a:pt x="18423" y="20361"/>
                </a:lnTo>
                <a:lnTo>
                  <a:pt x="19986" y="10806"/>
                </a:lnTo>
                <a:lnTo>
                  <a:pt x="19986" y="10761"/>
                </a:lnTo>
                <a:lnTo>
                  <a:pt x="19941" y="10663"/>
                </a:lnTo>
                <a:lnTo>
                  <a:pt x="19905" y="10627"/>
                </a:lnTo>
                <a:lnTo>
                  <a:pt x="19861" y="10600"/>
                </a:lnTo>
                <a:lnTo>
                  <a:pt x="19798" y="10618"/>
                </a:lnTo>
                <a:lnTo>
                  <a:pt x="19789" y="10663"/>
                </a:lnTo>
                <a:lnTo>
                  <a:pt x="18128" y="20772"/>
                </a:lnTo>
                <a:lnTo>
                  <a:pt x="17432" y="21781"/>
                </a:lnTo>
                <a:lnTo>
                  <a:pt x="16074" y="23817"/>
                </a:lnTo>
                <a:lnTo>
                  <a:pt x="14771" y="25871"/>
                </a:lnTo>
                <a:lnTo>
                  <a:pt x="13502" y="27951"/>
                </a:lnTo>
                <a:lnTo>
                  <a:pt x="12895" y="28987"/>
                </a:lnTo>
                <a:lnTo>
                  <a:pt x="13529" y="19003"/>
                </a:lnTo>
                <a:lnTo>
                  <a:pt x="13529" y="18959"/>
                </a:lnTo>
                <a:lnTo>
                  <a:pt x="13476" y="18861"/>
                </a:lnTo>
                <a:lnTo>
                  <a:pt x="13440" y="18834"/>
                </a:lnTo>
                <a:lnTo>
                  <a:pt x="13395" y="18816"/>
                </a:lnTo>
                <a:lnTo>
                  <a:pt x="13342" y="18843"/>
                </a:lnTo>
                <a:lnTo>
                  <a:pt x="13333" y="18887"/>
                </a:lnTo>
                <a:lnTo>
                  <a:pt x="12663" y="29398"/>
                </a:lnTo>
                <a:lnTo>
                  <a:pt x="11600" y="31255"/>
                </a:lnTo>
                <a:lnTo>
                  <a:pt x="9600" y="34952"/>
                </a:lnTo>
                <a:lnTo>
                  <a:pt x="8671" y="36783"/>
                </a:lnTo>
                <a:lnTo>
                  <a:pt x="9475" y="28264"/>
                </a:lnTo>
                <a:lnTo>
                  <a:pt x="9475" y="28219"/>
                </a:lnTo>
                <a:lnTo>
                  <a:pt x="9421" y="28121"/>
                </a:lnTo>
                <a:lnTo>
                  <a:pt x="9386" y="28085"/>
                </a:lnTo>
                <a:lnTo>
                  <a:pt x="9341" y="28067"/>
                </a:lnTo>
                <a:lnTo>
                  <a:pt x="9279" y="28094"/>
                </a:lnTo>
                <a:lnTo>
                  <a:pt x="9270" y="28139"/>
                </a:lnTo>
                <a:lnTo>
                  <a:pt x="8403" y="37310"/>
                </a:lnTo>
                <a:lnTo>
                  <a:pt x="7689" y="38748"/>
                </a:lnTo>
                <a:lnTo>
                  <a:pt x="6350" y="41569"/>
                </a:lnTo>
                <a:lnTo>
                  <a:pt x="5099" y="44311"/>
                </a:lnTo>
                <a:lnTo>
                  <a:pt x="3947" y="46945"/>
                </a:lnTo>
                <a:lnTo>
                  <a:pt x="2394" y="50678"/>
                </a:lnTo>
                <a:lnTo>
                  <a:pt x="697" y="55063"/>
                </a:lnTo>
                <a:lnTo>
                  <a:pt x="9" y="56920"/>
                </a:lnTo>
                <a:lnTo>
                  <a:pt x="0" y="56982"/>
                </a:lnTo>
                <a:lnTo>
                  <a:pt x="36" y="57054"/>
                </a:lnTo>
                <a:lnTo>
                  <a:pt x="54" y="57081"/>
                </a:lnTo>
                <a:lnTo>
                  <a:pt x="72" y="57108"/>
                </a:lnTo>
                <a:lnTo>
                  <a:pt x="116" y="57134"/>
                </a:lnTo>
                <a:lnTo>
                  <a:pt x="188" y="57134"/>
                </a:lnTo>
                <a:lnTo>
                  <a:pt x="206" y="57099"/>
                </a:lnTo>
                <a:lnTo>
                  <a:pt x="884" y="55241"/>
                </a:lnTo>
                <a:lnTo>
                  <a:pt x="2581" y="50865"/>
                </a:lnTo>
                <a:lnTo>
                  <a:pt x="4126" y="47151"/>
                </a:lnTo>
                <a:lnTo>
                  <a:pt x="5269" y="44516"/>
                </a:lnTo>
                <a:lnTo>
                  <a:pt x="6519" y="41784"/>
                </a:lnTo>
                <a:lnTo>
                  <a:pt x="7859" y="38971"/>
                </a:lnTo>
                <a:lnTo>
                  <a:pt x="8573" y="37533"/>
                </a:lnTo>
                <a:lnTo>
                  <a:pt x="8582" y="37533"/>
                </a:lnTo>
                <a:lnTo>
                  <a:pt x="9332" y="36926"/>
                </a:lnTo>
                <a:lnTo>
                  <a:pt x="11011" y="35622"/>
                </a:lnTo>
                <a:lnTo>
                  <a:pt x="12574" y="34488"/>
                </a:lnTo>
                <a:lnTo>
                  <a:pt x="13449" y="33934"/>
                </a:lnTo>
                <a:lnTo>
                  <a:pt x="13824" y="33765"/>
                </a:lnTo>
                <a:lnTo>
                  <a:pt x="13913" y="33756"/>
                </a:lnTo>
                <a:lnTo>
                  <a:pt x="13958" y="33756"/>
                </a:lnTo>
                <a:lnTo>
                  <a:pt x="13994" y="33693"/>
                </a:lnTo>
                <a:lnTo>
                  <a:pt x="13985" y="33649"/>
                </a:lnTo>
                <a:lnTo>
                  <a:pt x="13967" y="33595"/>
                </a:lnTo>
                <a:lnTo>
                  <a:pt x="13904" y="33515"/>
                </a:lnTo>
                <a:lnTo>
                  <a:pt x="13860" y="33497"/>
                </a:lnTo>
                <a:lnTo>
                  <a:pt x="13744" y="33506"/>
                </a:lnTo>
                <a:lnTo>
                  <a:pt x="13324" y="33693"/>
                </a:lnTo>
                <a:lnTo>
                  <a:pt x="12404" y="34265"/>
                </a:lnTo>
                <a:lnTo>
                  <a:pt x="10056" y="35997"/>
                </a:lnTo>
                <a:lnTo>
                  <a:pt x="8877" y="36935"/>
                </a:lnTo>
                <a:lnTo>
                  <a:pt x="9797" y="35131"/>
                </a:lnTo>
                <a:lnTo>
                  <a:pt x="11761" y="31479"/>
                </a:lnTo>
                <a:lnTo>
                  <a:pt x="12815" y="29639"/>
                </a:lnTo>
                <a:lnTo>
                  <a:pt x="13440" y="29380"/>
                </a:lnTo>
                <a:lnTo>
                  <a:pt x="16432" y="28076"/>
                </a:lnTo>
                <a:lnTo>
                  <a:pt x="18360" y="27192"/>
                </a:lnTo>
                <a:lnTo>
                  <a:pt x="18994" y="26862"/>
                </a:lnTo>
                <a:lnTo>
                  <a:pt x="19021" y="26835"/>
                </a:lnTo>
                <a:lnTo>
                  <a:pt x="19021" y="26746"/>
                </a:lnTo>
                <a:lnTo>
                  <a:pt x="19003" y="26692"/>
                </a:lnTo>
                <a:lnTo>
                  <a:pt x="18968" y="26647"/>
                </a:lnTo>
                <a:lnTo>
                  <a:pt x="18887" y="26603"/>
                </a:lnTo>
                <a:lnTo>
                  <a:pt x="18860" y="26612"/>
                </a:lnTo>
                <a:lnTo>
                  <a:pt x="18343" y="26889"/>
                </a:lnTo>
                <a:lnTo>
                  <a:pt x="16798" y="27603"/>
                </a:lnTo>
                <a:lnTo>
                  <a:pt x="14181" y="28755"/>
                </a:lnTo>
                <a:lnTo>
                  <a:pt x="13038" y="29246"/>
                </a:lnTo>
                <a:lnTo>
                  <a:pt x="13654" y="28201"/>
                </a:lnTo>
                <a:lnTo>
                  <a:pt x="14904" y="26138"/>
                </a:lnTo>
                <a:lnTo>
                  <a:pt x="16217" y="24085"/>
                </a:lnTo>
                <a:lnTo>
                  <a:pt x="17566" y="22049"/>
                </a:lnTo>
                <a:lnTo>
                  <a:pt x="18262" y="21048"/>
                </a:lnTo>
                <a:lnTo>
                  <a:pt x="18271" y="21048"/>
                </a:lnTo>
                <a:lnTo>
                  <a:pt x="20155" y="20620"/>
                </a:lnTo>
                <a:lnTo>
                  <a:pt x="23361" y="19950"/>
                </a:lnTo>
                <a:lnTo>
                  <a:pt x="24522" y="19745"/>
                </a:lnTo>
                <a:lnTo>
                  <a:pt x="25013" y="19691"/>
                </a:lnTo>
                <a:lnTo>
                  <a:pt x="25165" y="19691"/>
                </a:lnTo>
                <a:lnTo>
                  <a:pt x="25201" y="19637"/>
                </a:lnTo>
                <a:lnTo>
                  <a:pt x="25201" y="19584"/>
                </a:lnTo>
                <a:lnTo>
                  <a:pt x="25183" y="19530"/>
                </a:lnTo>
                <a:lnTo>
                  <a:pt x="25111" y="19450"/>
                </a:lnTo>
                <a:lnTo>
                  <a:pt x="25076" y="19441"/>
                </a:lnTo>
                <a:lnTo>
                  <a:pt x="24942" y="19432"/>
                </a:lnTo>
                <a:lnTo>
                  <a:pt x="24397" y="19495"/>
                </a:lnTo>
                <a:lnTo>
                  <a:pt x="23129" y="19718"/>
                </a:lnTo>
                <a:lnTo>
                  <a:pt x="19905" y="20397"/>
                </a:lnTo>
                <a:lnTo>
                  <a:pt x="18485" y="20718"/>
                </a:lnTo>
                <a:lnTo>
                  <a:pt x="19218" y="19691"/>
                </a:lnTo>
                <a:lnTo>
                  <a:pt x="20718" y="17673"/>
                </a:lnTo>
                <a:lnTo>
                  <a:pt x="22272" y="15708"/>
                </a:lnTo>
                <a:lnTo>
                  <a:pt x="23870" y="13806"/>
                </a:lnTo>
                <a:lnTo>
                  <a:pt x="24692" y="12886"/>
                </a:lnTo>
                <a:lnTo>
                  <a:pt x="25942" y="12931"/>
                </a:lnTo>
                <a:lnTo>
                  <a:pt x="30523" y="13136"/>
                </a:lnTo>
                <a:lnTo>
                  <a:pt x="31523" y="13226"/>
                </a:lnTo>
                <a:lnTo>
                  <a:pt x="31559" y="13226"/>
                </a:lnTo>
                <a:lnTo>
                  <a:pt x="31595" y="13163"/>
                </a:lnTo>
                <a:lnTo>
                  <a:pt x="31595" y="13119"/>
                </a:lnTo>
                <a:lnTo>
                  <a:pt x="31577" y="13065"/>
                </a:lnTo>
                <a:lnTo>
                  <a:pt x="31505" y="12985"/>
                </a:lnTo>
                <a:lnTo>
                  <a:pt x="31470" y="12967"/>
                </a:lnTo>
                <a:lnTo>
                  <a:pt x="30577" y="12886"/>
                </a:lnTo>
                <a:lnTo>
                  <a:pt x="26397" y="12690"/>
                </a:lnTo>
                <a:lnTo>
                  <a:pt x="24915" y="12636"/>
                </a:lnTo>
                <a:lnTo>
                  <a:pt x="25558" y="11922"/>
                </a:lnTo>
                <a:lnTo>
                  <a:pt x="26880" y="10547"/>
                </a:lnTo>
                <a:lnTo>
                  <a:pt x="28219" y="9216"/>
                </a:lnTo>
                <a:lnTo>
                  <a:pt x="29594" y="7948"/>
                </a:lnTo>
                <a:lnTo>
                  <a:pt x="30300" y="7332"/>
                </a:lnTo>
                <a:lnTo>
                  <a:pt x="31523" y="7386"/>
                </a:lnTo>
                <a:lnTo>
                  <a:pt x="34997" y="7537"/>
                </a:lnTo>
                <a:lnTo>
                  <a:pt x="36801" y="7636"/>
                </a:lnTo>
                <a:lnTo>
                  <a:pt x="37149" y="7680"/>
                </a:lnTo>
                <a:lnTo>
                  <a:pt x="37185" y="7680"/>
                </a:lnTo>
                <a:lnTo>
                  <a:pt x="37220" y="7618"/>
                </a:lnTo>
                <a:lnTo>
                  <a:pt x="37220" y="7564"/>
                </a:lnTo>
                <a:lnTo>
                  <a:pt x="37203" y="7520"/>
                </a:lnTo>
                <a:lnTo>
                  <a:pt x="37131" y="7439"/>
                </a:lnTo>
                <a:lnTo>
                  <a:pt x="37095" y="7421"/>
                </a:lnTo>
                <a:lnTo>
                  <a:pt x="36220" y="7341"/>
                </a:lnTo>
                <a:lnTo>
                  <a:pt x="32095" y="7144"/>
                </a:lnTo>
                <a:lnTo>
                  <a:pt x="30586" y="7091"/>
                </a:lnTo>
                <a:lnTo>
                  <a:pt x="31639" y="6207"/>
                </a:lnTo>
                <a:lnTo>
                  <a:pt x="33809" y="4555"/>
                </a:lnTo>
                <a:lnTo>
                  <a:pt x="35479" y="3421"/>
                </a:lnTo>
                <a:lnTo>
                  <a:pt x="36604" y="2715"/>
                </a:lnTo>
                <a:lnTo>
                  <a:pt x="37747" y="2054"/>
                </a:lnTo>
                <a:lnTo>
                  <a:pt x="38908" y="1429"/>
                </a:lnTo>
                <a:lnTo>
                  <a:pt x="39498" y="1144"/>
                </a:lnTo>
                <a:lnTo>
                  <a:pt x="39524" y="1126"/>
                </a:lnTo>
                <a:lnTo>
                  <a:pt x="39533" y="1036"/>
                </a:lnTo>
                <a:lnTo>
                  <a:pt x="39515" y="983"/>
                </a:lnTo>
                <a:lnTo>
                  <a:pt x="39480" y="938"/>
                </a:lnTo>
                <a:lnTo>
                  <a:pt x="39399" y="885"/>
                </a:lnTo>
                <a:lnTo>
                  <a:pt x="39373" y="894"/>
                </a:lnTo>
                <a:lnTo>
                  <a:pt x="38765" y="1188"/>
                </a:lnTo>
                <a:lnTo>
                  <a:pt x="37578" y="1822"/>
                </a:lnTo>
                <a:lnTo>
                  <a:pt x="36408" y="2510"/>
                </a:lnTo>
                <a:lnTo>
                  <a:pt x="35256" y="3233"/>
                </a:lnTo>
                <a:lnTo>
                  <a:pt x="34113" y="4001"/>
                </a:lnTo>
                <a:lnTo>
                  <a:pt x="32988" y="4814"/>
                </a:lnTo>
                <a:lnTo>
                  <a:pt x="31336" y="6091"/>
                </a:lnTo>
                <a:lnTo>
                  <a:pt x="30255" y="7002"/>
                </a:lnTo>
                <a:lnTo>
                  <a:pt x="30255" y="7002"/>
                </a:lnTo>
                <a:lnTo>
                  <a:pt x="30693" y="188"/>
                </a:lnTo>
                <a:lnTo>
                  <a:pt x="30693" y="143"/>
                </a:lnTo>
                <a:lnTo>
                  <a:pt x="30639" y="45"/>
                </a:lnTo>
                <a:lnTo>
                  <a:pt x="30594" y="18"/>
                </a:lnTo>
                <a:lnTo>
                  <a:pt x="3055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8" name="Google Shape;778;p17"/>
          <p:cNvGrpSpPr/>
          <p:nvPr/>
        </p:nvGrpSpPr>
        <p:grpSpPr>
          <a:xfrm>
            <a:off x="-937629" y="2644956"/>
            <a:ext cx="2401028" cy="2806260"/>
            <a:chOff x="-129354" y="2594331"/>
            <a:chExt cx="2401028" cy="2806260"/>
          </a:xfrm>
        </p:grpSpPr>
        <p:sp>
          <p:nvSpPr>
            <p:cNvPr id="779" name="Google Shape;779;p17"/>
            <p:cNvSpPr/>
            <p:nvPr/>
          </p:nvSpPr>
          <p:spPr>
            <a:xfrm rot="3797110">
              <a:off x="285815" y="3323839"/>
              <a:ext cx="1570688" cy="1897470"/>
            </a:xfrm>
            <a:custGeom>
              <a:avLst/>
              <a:gdLst/>
              <a:ahLst/>
              <a:cxnLst/>
              <a:rect l="l" t="t" r="r" b="b"/>
              <a:pathLst>
                <a:path w="44249" h="53455" extrusionOk="0">
                  <a:moveTo>
                    <a:pt x="215" y="0"/>
                  </a:moveTo>
                  <a:lnTo>
                    <a:pt x="81" y="9"/>
                  </a:lnTo>
                  <a:lnTo>
                    <a:pt x="0" y="72"/>
                  </a:lnTo>
                  <a:lnTo>
                    <a:pt x="9" y="134"/>
                  </a:lnTo>
                  <a:lnTo>
                    <a:pt x="670" y="1697"/>
                  </a:lnTo>
                  <a:lnTo>
                    <a:pt x="2081" y="4814"/>
                  </a:lnTo>
                  <a:lnTo>
                    <a:pt x="3608" y="7921"/>
                  </a:lnTo>
                  <a:lnTo>
                    <a:pt x="5260" y="11011"/>
                  </a:lnTo>
                  <a:lnTo>
                    <a:pt x="6135" y="12547"/>
                  </a:lnTo>
                  <a:lnTo>
                    <a:pt x="6939" y="13922"/>
                  </a:lnTo>
                  <a:lnTo>
                    <a:pt x="8609" y="16637"/>
                  </a:lnTo>
                  <a:lnTo>
                    <a:pt x="10377" y="19343"/>
                  </a:lnTo>
                  <a:lnTo>
                    <a:pt x="12234" y="22030"/>
                  </a:lnTo>
                  <a:lnTo>
                    <a:pt x="14181" y="24692"/>
                  </a:lnTo>
                  <a:lnTo>
                    <a:pt x="16217" y="27335"/>
                  </a:lnTo>
                  <a:lnTo>
                    <a:pt x="18343" y="29951"/>
                  </a:lnTo>
                  <a:lnTo>
                    <a:pt x="20548" y="32541"/>
                  </a:lnTo>
                  <a:lnTo>
                    <a:pt x="21691" y="33827"/>
                  </a:lnTo>
                  <a:lnTo>
                    <a:pt x="22852" y="35104"/>
                  </a:lnTo>
                  <a:lnTo>
                    <a:pt x="25236" y="37649"/>
                  </a:lnTo>
                  <a:lnTo>
                    <a:pt x="27701" y="40158"/>
                  </a:lnTo>
                  <a:lnTo>
                    <a:pt x="30255" y="42632"/>
                  </a:lnTo>
                  <a:lnTo>
                    <a:pt x="31568" y="43855"/>
                  </a:lnTo>
                  <a:lnTo>
                    <a:pt x="32970" y="45132"/>
                  </a:lnTo>
                  <a:lnTo>
                    <a:pt x="35158" y="47008"/>
                  </a:lnTo>
                  <a:lnTo>
                    <a:pt x="36658" y="48240"/>
                  </a:lnTo>
                  <a:lnTo>
                    <a:pt x="38203" y="49445"/>
                  </a:lnTo>
                  <a:lnTo>
                    <a:pt x="39783" y="50624"/>
                  </a:lnTo>
                  <a:lnTo>
                    <a:pt x="41418" y="51767"/>
                  </a:lnTo>
                  <a:lnTo>
                    <a:pt x="43105" y="52883"/>
                  </a:lnTo>
                  <a:lnTo>
                    <a:pt x="43972" y="53419"/>
                  </a:lnTo>
                  <a:lnTo>
                    <a:pt x="44043" y="53455"/>
                  </a:lnTo>
                  <a:lnTo>
                    <a:pt x="44168" y="53446"/>
                  </a:lnTo>
                  <a:lnTo>
                    <a:pt x="44248" y="53375"/>
                  </a:lnTo>
                  <a:lnTo>
                    <a:pt x="44230" y="53276"/>
                  </a:lnTo>
                  <a:lnTo>
                    <a:pt x="44168" y="53223"/>
                  </a:lnTo>
                  <a:lnTo>
                    <a:pt x="43195" y="52616"/>
                  </a:lnTo>
                  <a:lnTo>
                    <a:pt x="41301" y="51356"/>
                  </a:lnTo>
                  <a:lnTo>
                    <a:pt x="39480" y="50053"/>
                  </a:lnTo>
                  <a:lnTo>
                    <a:pt x="37712" y="48713"/>
                  </a:lnTo>
                  <a:lnTo>
                    <a:pt x="35997" y="47338"/>
                  </a:lnTo>
                  <a:lnTo>
                    <a:pt x="34336" y="45936"/>
                  </a:lnTo>
                  <a:lnTo>
                    <a:pt x="31925" y="43793"/>
                  </a:lnTo>
                  <a:lnTo>
                    <a:pt x="30371" y="42337"/>
                  </a:lnTo>
                  <a:lnTo>
                    <a:pt x="29103" y="41114"/>
                  </a:lnTo>
                  <a:lnTo>
                    <a:pt x="26621" y="38649"/>
                  </a:lnTo>
                  <a:lnTo>
                    <a:pt x="24218" y="36140"/>
                  </a:lnTo>
                  <a:lnTo>
                    <a:pt x="21897" y="33613"/>
                  </a:lnTo>
                  <a:lnTo>
                    <a:pt x="19664" y="31050"/>
                  </a:lnTo>
                  <a:lnTo>
                    <a:pt x="17512" y="28460"/>
                  </a:lnTo>
                  <a:lnTo>
                    <a:pt x="15449" y="25844"/>
                  </a:lnTo>
                  <a:lnTo>
                    <a:pt x="13467" y="23209"/>
                  </a:lnTo>
                  <a:lnTo>
                    <a:pt x="12520" y="21879"/>
                  </a:lnTo>
                  <a:lnTo>
                    <a:pt x="11583" y="20548"/>
                  </a:lnTo>
                  <a:lnTo>
                    <a:pt x="9788" y="17878"/>
                  </a:lnTo>
                  <a:lnTo>
                    <a:pt x="8082" y="15181"/>
                  </a:lnTo>
                  <a:lnTo>
                    <a:pt x="6475" y="12475"/>
                  </a:lnTo>
                  <a:lnTo>
                    <a:pt x="4948" y="9752"/>
                  </a:lnTo>
                  <a:lnTo>
                    <a:pt x="3528" y="7010"/>
                  </a:lnTo>
                  <a:lnTo>
                    <a:pt x="2188" y="4260"/>
                  </a:lnTo>
                  <a:lnTo>
                    <a:pt x="956" y="1501"/>
                  </a:lnTo>
                  <a:lnTo>
                    <a:pt x="375" y="116"/>
                  </a:lnTo>
                  <a:lnTo>
                    <a:pt x="340" y="5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17"/>
            <p:cNvSpPr/>
            <p:nvPr/>
          </p:nvSpPr>
          <p:spPr>
            <a:xfrm rot="3797110">
              <a:off x="1395365" y="3254616"/>
              <a:ext cx="382014" cy="464757"/>
            </a:xfrm>
            <a:custGeom>
              <a:avLst/>
              <a:gdLst/>
              <a:ahLst/>
              <a:cxnLst/>
              <a:rect l="l" t="t" r="r" b="b"/>
              <a:pathLst>
                <a:path w="10762" h="13093" extrusionOk="0">
                  <a:moveTo>
                    <a:pt x="10762" y="1"/>
                  </a:moveTo>
                  <a:lnTo>
                    <a:pt x="10083" y="161"/>
                  </a:lnTo>
                  <a:lnTo>
                    <a:pt x="8734" y="545"/>
                  </a:lnTo>
                  <a:lnTo>
                    <a:pt x="7431" y="992"/>
                  </a:lnTo>
                  <a:lnTo>
                    <a:pt x="6172" y="1510"/>
                  </a:lnTo>
                  <a:lnTo>
                    <a:pt x="4993" y="2099"/>
                  </a:lnTo>
                  <a:lnTo>
                    <a:pt x="3885" y="2769"/>
                  </a:lnTo>
                  <a:lnTo>
                    <a:pt x="2885" y="3519"/>
                  </a:lnTo>
                  <a:lnTo>
                    <a:pt x="2001" y="4341"/>
                  </a:lnTo>
                  <a:lnTo>
                    <a:pt x="1608" y="4796"/>
                  </a:lnTo>
                  <a:lnTo>
                    <a:pt x="1421" y="5019"/>
                  </a:lnTo>
                  <a:lnTo>
                    <a:pt x="1073" y="5493"/>
                  </a:lnTo>
                  <a:lnTo>
                    <a:pt x="778" y="5993"/>
                  </a:lnTo>
                  <a:lnTo>
                    <a:pt x="528" y="6502"/>
                  </a:lnTo>
                  <a:lnTo>
                    <a:pt x="322" y="7020"/>
                  </a:lnTo>
                  <a:lnTo>
                    <a:pt x="171" y="7555"/>
                  </a:lnTo>
                  <a:lnTo>
                    <a:pt x="63" y="8091"/>
                  </a:lnTo>
                  <a:lnTo>
                    <a:pt x="10" y="8636"/>
                  </a:lnTo>
                  <a:lnTo>
                    <a:pt x="1" y="9190"/>
                  </a:lnTo>
                  <a:lnTo>
                    <a:pt x="46" y="9734"/>
                  </a:lnTo>
                  <a:lnTo>
                    <a:pt x="144" y="10270"/>
                  </a:lnTo>
                  <a:lnTo>
                    <a:pt x="287" y="10806"/>
                  </a:lnTo>
                  <a:lnTo>
                    <a:pt x="483" y="11333"/>
                  </a:lnTo>
                  <a:lnTo>
                    <a:pt x="742" y="11851"/>
                  </a:lnTo>
                  <a:lnTo>
                    <a:pt x="1046" y="12342"/>
                  </a:lnTo>
                  <a:lnTo>
                    <a:pt x="1412" y="12824"/>
                  </a:lnTo>
                  <a:lnTo>
                    <a:pt x="1617" y="13056"/>
                  </a:lnTo>
                  <a:lnTo>
                    <a:pt x="1689" y="13092"/>
                  </a:lnTo>
                  <a:lnTo>
                    <a:pt x="2135" y="12753"/>
                  </a:lnTo>
                  <a:lnTo>
                    <a:pt x="2948" y="12047"/>
                  </a:lnTo>
                  <a:lnTo>
                    <a:pt x="3689" y="11315"/>
                  </a:lnTo>
                  <a:lnTo>
                    <a:pt x="4350" y="10556"/>
                  </a:lnTo>
                  <a:lnTo>
                    <a:pt x="4957" y="9770"/>
                  </a:lnTo>
                  <a:lnTo>
                    <a:pt x="5502" y="8966"/>
                  </a:lnTo>
                  <a:lnTo>
                    <a:pt x="6252" y="7734"/>
                  </a:lnTo>
                  <a:lnTo>
                    <a:pt x="6707" y="6904"/>
                  </a:lnTo>
                  <a:lnTo>
                    <a:pt x="7565" y="5216"/>
                  </a:lnTo>
                  <a:lnTo>
                    <a:pt x="8949" y="2599"/>
                  </a:lnTo>
                  <a:lnTo>
                    <a:pt x="9779" y="1296"/>
                  </a:lnTo>
                  <a:lnTo>
                    <a:pt x="10413" y="429"/>
                  </a:lnTo>
                  <a:lnTo>
                    <a:pt x="107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17"/>
            <p:cNvSpPr/>
            <p:nvPr/>
          </p:nvSpPr>
          <p:spPr>
            <a:xfrm rot="3797110">
              <a:off x="1587701" y="2580543"/>
              <a:ext cx="350635" cy="619096"/>
            </a:xfrm>
            <a:custGeom>
              <a:avLst/>
              <a:gdLst/>
              <a:ahLst/>
              <a:cxnLst/>
              <a:rect l="l" t="t" r="r" b="b"/>
              <a:pathLst>
                <a:path w="9878" h="17441" extrusionOk="0">
                  <a:moveTo>
                    <a:pt x="1" y="0"/>
                  </a:moveTo>
                  <a:lnTo>
                    <a:pt x="36" y="1143"/>
                  </a:lnTo>
                  <a:lnTo>
                    <a:pt x="153" y="3447"/>
                  </a:lnTo>
                  <a:lnTo>
                    <a:pt x="358" y="5188"/>
                  </a:lnTo>
                  <a:lnTo>
                    <a:pt x="554" y="6340"/>
                  </a:lnTo>
                  <a:lnTo>
                    <a:pt x="831" y="7501"/>
                  </a:lnTo>
                  <a:lnTo>
                    <a:pt x="1188" y="8653"/>
                  </a:lnTo>
                  <a:lnTo>
                    <a:pt x="1412" y="9234"/>
                  </a:lnTo>
                  <a:lnTo>
                    <a:pt x="1653" y="9814"/>
                  </a:lnTo>
                  <a:lnTo>
                    <a:pt x="2233" y="10966"/>
                  </a:lnTo>
                  <a:lnTo>
                    <a:pt x="2930" y="12100"/>
                  </a:lnTo>
                  <a:lnTo>
                    <a:pt x="3751" y="13198"/>
                  </a:lnTo>
                  <a:lnTo>
                    <a:pt x="4698" y="14261"/>
                  </a:lnTo>
                  <a:lnTo>
                    <a:pt x="5769" y="15261"/>
                  </a:lnTo>
                  <a:lnTo>
                    <a:pt x="6966" y="16190"/>
                  </a:lnTo>
                  <a:lnTo>
                    <a:pt x="8297" y="17038"/>
                  </a:lnTo>
                  <a:lnTo>
                    <a:pt x="9011" y="17422"/>
                  </a:lnTo>
                  <a:lnTo>
                    <a:pt x="9109" y="17440"/>
                  </a:lnTo>
                  <a:lnTo>
                    <a:pt x="9243" y="17181"/>
                  </a:lnTo>
                  <a:lnTo>
                    <a:pt x="9475" y="16663"/>
                  </a:lnTo>
                  <a:lnTo>
                    <a:pt x="9645" y="16127"/>
                  </a:lnTo>
                  <a:lnTo>
                    <a:pt x="9770" y="15583"/>
                  </a:lnTo>
                  <a:lnTo>
                    <a:pt x="9850" y="15029"/>
                  </a:lnTo>
                  <a:lnTo>
                    <a:pt x="9877" y="14467"/>
                  </a:lnTo>
                  <a:lnTo>
                    <a:pt x="9850" y="13609"/>
                  </a:lnTo>
                  <a:lnTo>
                    <a:pt x="9654" y="12439"/>
                  </a:lnTo>
                  <a:lnTo>
                    <a:pt x="9306" y="11270"/>
                  </a:lnTo>
                  <a:lnTo>
                    <a:pt x="8815" y="10100"/>
                  </a:lnTo>
                  <a:lnTo>
                    <a:pt x="8198" y="8948"/>
                  </a:lnTo>
                  <a:lnTo>
                    <a:pt x="7850" y="8385"/>
                  </a:lnTo>
                  <a:lnTo>
                    <a:pt x="7475" y="7823"/>
                  </a:lnTo>
                  <a:lnTo>
                    <a:pt x="6662" y="6724"/>
                  </a:lnTo>
                  <a:lnTo>
                    <a:pt x="5769" y="5653"/>
                  </a:lnTo>
                  <a:lnTo>
                    <a:pt x="4805" y="4590"/>
                  </a:lnTo>
                  <a:lnTo>
                    <a:pt x="3278" y="3036"/>
                  </a:lnTo>
                  <a:lnTo>
                    <a:pt x="1108" y="10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17"/>
            <p:cNvSpPr/>
            <p:nvPr/>
          </p:nvSpPr>
          <p:spPr>
            <a:xfrm rot="3797110">
              <a:off x="850155" y="3184482"/>
              <a:ext cx="638442" cy="154410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62" y="1"/>
                  </a:moveTo>
                  <a:lnTo>
                    <a:pt x="6903" y="81"/>
                  </a:lnTo>
                  <a:lnTo>
                    <a:pt x="5689" y="259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76" y="1313"/>
                  </a:lnTo>
                  <a:lnTo>
                    <a:pt x="1375" y="1804"/>
                  </a:lnTo>
                  <a:lnTo>
                    <a:pt x="447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207" y="3831"/>
                  </a:lnTo>
                  <a:lnTo>
                    <a:pt x="10305" y="3992"/>
                  </a:lnTo>
                  <a:lnTo>
                    <a:pt x="12511" y="4242"/>
                  </a:lnTo>
                  <a:lnTo>
                    <a:pt x="14154" y="4340"/>
                  </a:lnTo>
                  <a:lnTo>
                    <a:pt x="15253" y="4349"/>
                  </a:lnTo>
                  <a:lnTo>
                    <a:pt x="16351" y="4314"/>
                  </a:lnTo>
                  <a:lnTo>
                    <a:pt x="17440" y="4215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77" y="902"/>
                  </a:lnTo>
                  <a:lnTo>
                    <a:pt x="12091" y="492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9"/>
                  </a:lnTo>
                  <a:lnTo>
                    <a:pt x="81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17"/>
            <p:cNvSpPr/>
            <p:nvPr/>
          </p:nvSpPr>
          <p:spPr>
            <a:xfrm rot="3797110">
              <a:off x="554599" y="3713313"/>
              <a:ext cx="638442" cy="154410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53" y="1"/>
                  </a:moveTo>
                  <a:lnTo>
                    <a:pt x="6903" y="72"/>
                  </a:lnTo>
                  <a:lnTo>
                    <a:pt x="5689" y="260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67" y="1313"/>
                  </a:lnTo>
                  <a:lnTo>
                    <a:pt x="1375" y="1804"/>
                  </a:lnTo>
                  <a:lnTo>
                    <a:pt x="438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198" y="3832"/>
                  </a:lnTo>
                  <a:lnTo>
                    <a:pt x="10305" y="3992"/>
                  </a:lnTo>
                  <a:lnTo>
                    <a:pt x="12502" y="4242"/>
                  </a:lnTo>
                  <a:lnTo>
                    <a:pt x="14154" y="4341"/>
                  </a:lnTo>
                  <a:lnTo>
                    <a:pt x="15253" y="4350"/>
                  </a:lnTo>
                  <a:lnTo>
                    <a:pt x="16342" y="4314"/>
                  </a:lnTo>
                  <a:lnTo>
                    <a:pt x="17440" y="4216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68" y="903"/>
                  </a:lnTo>
                  <a:lnTo>
                    <a:pt x="12091" y="483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10"/>
                  </a:lnTo>
                  <a:lnTo>
                    <a:pt x="815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17"/>
            <p:cNvSpPr/>
            <p:nvPr/>
          </p:nvSpPr>
          <p:spPr>
            <a:xfrm rot="3797110">
              <a:off x="345170" y="4221681"/>
              <a:ext cx="638442" cy="154730"/>
            </a:xfrm>
            <a:custGeom>
              <a:avLst/>
              <a:gdLst/>
              <a:ahLst/>
              <a:cxnLst/>
              <a:rect l="l" t="t" r="r" b="b"/>
              <a:pathLst>
                <a:path w="17986" h="4359" extrusionOk="0">
                  <a:moveTo>
                    <a:pt x="8163" y="1"/>
                  </a:moveTo>
                  <a:lnTo>
                    <a:pt x="6903" y="81"/>
                  </a:lnTo>
                  <a:lnTo>
                    <a:pt x="5689" y="260"/>
                  </a:lnTo>
                  <a:lnTo>
                    <a:pt x="4537" y="528"/>
                  </a:lnTo>
                  <a:lnTo>
                    <a:pt x="3430" y="885"/>
                  </a:lnTo>
                  <a:lnTo>
                    <a:pt x="2376" y="1313"/>
                  </a:lnTo>
                  <a:lnTo>
                    <a:pt x="1376" y="1805"/>
                  </a:lnTo>
                  <a:lnTo>
                    <a:pt x="447" y="2349"/>
                  </a:lnTo>
                  <a:lnTo>
                    <a:pt x="1" y="2644"/>
                  </a:lnTo>
                  <a:lnTo>
                    <a:pt x="608" y="2662"/>
                  </a:lnTo>
                  <a:lnTo>
                    <a:pt x="1813" y="2742"/>
                  </a:lnTo>
                  <a:lnTo>
                    <a:pt x="3573" y="2930"/>
                  </a:lnTo>
                  <a:lnTo>
                    <a:pt x="7002" y="3466"/>
                  </a:lnTo>
                  <a:lnTo>
                    <a:pt x="9207" y="3832"/>
                  </a:lnTo>
                  <a:lnTo>
                    <a:pt x="10306" y="3992"/>
                  </a:lnTo>
                  <a:lnTo>
                    <a:pt x="12511" y="4251"/>
                  </a:lnTo>
                  <a:lnTo>
                    <a:pt x="14155" y="4341"/>
                  </a:lnTo>
                  <a:lnTo>
                    <a:pt x="15253" y="4359"/>
                  </a:lnTo>
                  <a:lnTo>
                    <a:pt x="16351" y="4314"/>
                  </a:lnTo>
                  <a:lnTo>
                    <a:pt x="17441" y="4216"/>
                  </a:lnTo>
                  <a:lnTo>
                    <a:pt x="17986" y="4135"/>
                  </a:lnTo>
                  <a:lnTo>
                    <a:pt x="17968" y="4082"/>
                  </a:lnTo>
                  <a:lnTo>
                    <a:pt x="17798" y="3859"/>
                  </a:lnTo>
                  <a:lnTo>
                    <a:pt x="17405" y="3421"/>
                  </a:lnTo>
                  <a:lnTo>
                    <a:pt x="16735" y="2814"/>
                  </a:lnTo>
                  <a:lnTo>
                    <a:pt x="15726" y="2073"/>
                  </a:lnTo>
                  <a:lnTo>
                    <a:pt x="14592" y="1439"/>
                  </a:lnTo>
                  <a:lnTo>
                    <a:pt x="13378" y="903"/>
                  </a:lnTo>
                  <a:lnTo>
                    <a:pt x="12092" y="492"/>
                  </a:lnTo>
                  <a:lnTo>
                    <a:pt x="10779" y="197"/>
                  </a:lnTo>
                  <a:lnTo>
                    <a:pt x="9457" y="37"/>
                  </a:lnTo>
                  <a:lnTo>
                    <a:pt x="8806" y="10"/>
                  </a:lnTo>
                  <a:lnTo>
                    <a:pt x="81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17"/>
            <p:cNvSpPr/>
            <p:nvPr/>
          </p:nvSpPr>
          <p:spPr>
            <a:xfrm rot="3797110">
              <a:off x="908600" y="4156521"/>
              <a:ext cx="381979" cy="464721"/>
            </a:xfrm>
            <a:custGeom>
              <a:avLst/>
              <a:gdLst/>
              <a:ahLst/>
              <a:cxnLst/>
              <a:rect l="l" t="t" r="r" b="b"/>
              <a:pathLst>
                <a:path w="10761" h="13092" extrusionOk="0">
                  <a:moveTo>
                    <a:pt x="10761" y="0"/>
                  </a:moveTo>
                  <a:lnTo>
                    <a:pt x="10082" y="170"/>
                  </a:lnTo>
                  <a:lnTo>
                    <a:pt x="8734" y="545"/>
                  </a:lnTo>
                  <a:lnTo>
                    <a:pt x="7430" y="1000"/>
                  </a:lnTo>
                  <a:lnTo>
                    <a:pt x="6180" y="1518"/>
                  </a:lnTo>
                  <a:lnTo>
                    <a:pt x="4992" y="2108"/>
                  </a:lnTo>
                  <a:lnTo>
                    <a:pt x="3885" y="2768"/>
                  </a:lnTo>
                  <a:lnTo>
                    <a:pt x="2885" y="3518"/>
                  </a:lnTo>
                  <a:lnTo>
                    <a:pt x="2001" y="4349"/>
                  </a:lnTo>
                  <a:lnTo>
                    <a:pt x="1608" y="4795"/>
                  </a:lnTo>
                  <a:lnTo>
                    <a:pt x="1420" y="5028"/>
                  </a:lnTo>
                  <a:lnTo>
                    <a:pt x="1072" y="5501"/>
                  </a:lnTo>
                  <a:lnTo>
                    <a:pt x="777" y="5992"/>
                  </a:lnTo>
                  <a:lnTo>
                    <a:pt x="527" y="6501"/>
                  </a:lnTo>
                  <a:lnTo>
                    <a:pt x="331" y="7019"/>
                  </a:lnTo>
                  <a:lnTo>
                    <a:pt x="170" y="7555"/>
                  </a:lnTo>
                  <a:lnTo>
                    <a:pt x="63" y="8099"/>
                  </a:lnTo>
                  <a:lnTo>
                    <a:pt x="9" y="8644"/>
                  </a:lnTo>
                  <a:lnTo>
                    <a:pt x="0" y="9189"/>
                  </a:lnTo>
                  <a:lnTo>
                    <a:pt x="45" y="9734"/>
                  </a:lnTo>
                  <a:lnTo>
                    <a:pt x="143" y="10278"/>
                  </a:lnTo>
                  <a:lnTo>
                    <a:pt x="286" y="10814"/>
                  </a:lnTo>
                  <a:lnTo>
                    <a:pt x="483" y="11341"/>
                  </a:lnTo>
                  <a:lnTo>
                    <a:pt x="741" y="11850"/>
                  </a:lnTo>
                  <a:lnTo>
                    <a:pt x="1045" y="12350"/>
                  </a:lnTo>
                  <a:lnTo>
                    <a:pt x="1411" y="12823"/>
                  </a:lnTo>
                  <a:lnTo>
                    <a:pt x="1617" y="13056"/>
                  </a:lnTo>
                  <a:lnTo>
                    <a:pt x="1688" y="13091"/>
                  </a:lnTo>
                  <a:lnTo>
                    <a:pt x="2135" y="12752"/>
                  </a:lnTo>
                  <a:lnTo>
                    <a:pt x="2947" y="12055"/>
                  </a:lnTo>
                  <a:lnTo>
                    <a:pt x="3688" y="11323"/>
                  </a:lnTo>
                  <a:lnTo>
                    <a:pt x="4349" y="10555"/>
                  </a:lnTo>
                  <a:lnTo>
                    <a:pt x="4956" y="9778"/>
                  </a:lnTo>
                  <a:lnTo>
                    <a:pt x="5501" y="8975"/>
                  </a:lnTo>
                  <a:lnTo>
                    <a:pt x="6251" y="7742"/>
                  </a:lnTo>
                  <a:lnTo>
                    <a:pt x="6707" y="6903"/>
                  </a:lnTo>
                  <a:lnTo>
                    <a:pt x="7564" y="5215"/>
                  </a:lnTo>
                  <a:lnTo>
                    <a:pt x="8948" y="2599"/>
                  </a:lnTo>
                  <a:lnTo>
                    <a:pt x="9779" y="1295"/>
                  </a:lnTo>
                  <a:lnTo>
                    <a:pt x="10413" y="429"/>
                  </a:lnTo>
                  <a:lnTo>
                    <a:pt x="107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9460521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1_Quote">
    <p:spTree>
      <p:nvGrpSpPr>
        <p:cNvPr id="1" name="Shape 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8" name="Google Shape;678;p17"/>
          <p:cNvSpPr txBox="1">
            <a:spLocks noGrp="1"/>
          </p:cNvSpPr>
          <p:nvPr>
            <p:ph type="subTitle" idx="1"/>
          </p:nvPr>
        </p:nvSpPr>
        <p:spPr>
          <a:xfrm>
            <a:off x="2059350" y="1600200"/>
            <a:ext cx="5025300" cy="141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200"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9" name="Google Shape;679;p17"/>
          <p:cNvSpPr txBox="1">
            <a:spLocks noGrp="1"/>
          </p:cNvSpPr>
          <p:nvPr>
            <p:ph type="subTitle" idx="2"/>
          </p:nvPr>
        </p:nvSpPr>
        <p:spPr>
          <a:xfrm>
            <a:off x="2059350" y="3067650"/>
            <a:ext cx="5025300" cy="38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"/>
              <a:buFont typeface="Barrio"/>
              <a:buNone/>
              <a:defRPr>
                <a:solidFill>
                  <a:schemeClr val="accent4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80" name="Google Shape;680;p17"/>
          <p:cNvGrpSpPr/>
          <p:nvPr/>
        </p:nvGrpSpPr>
        <p:grpSpPr>
          <a:xfrm>
            <a:off x="-338962" y="3770118"/>
            <a:ext cx="9518393" cy="2316885"/>
            <a:chOff x="-373687" y="4651005"/>
            <a:chExt cx="9518393" cy="2316885"/>
          </a:xfrm>
        </p:grpSpPr>
        <p:sp>
          <p:nvSpPr>
            <p:cNvPr id="681" name="Google Shape;681;p17"/>
            <p:cNvSpPr/>
            <p:nvPr/>
          </p:nvSpPr>
          <p:spPr>
            <a:xfrm>
              <a:off x="-373687" y="4651005"/>
              <a:ext cx="6818550" cy="1704994"/>
            </a:xfrm>
            <a:custGeom>
              <a:avLst/>
              <a:gdLst/>
              <a:ahLst/>
              <a:cxnLst/>
              <a:rect l="l" t="t" r="r" b="b"/>
              <a:pathLst>
                <a:path w="215419" h="53866" extrusionOk="0">
                  <a:moveTo>
                    <a:pt x="44141" y="0"/>
                  </a:moveTo>
                  <a:lnTo>
                    <a:pt x="40257" y="45"/>
                  </a:lnTo>
                  <a:lnTo>
                    <a:pt x="36381" y="179"/>
                  </a:lnTo>
                  <a:lnTo>
                    <a:pt x="32506" y="384"/>
                  </a:lnTo>
                  <a:lnTo>
                    <a:pt x="28639" y="688"/>
                  </a:lnTo>
                  <a:lnTo>
                    <a:pt x="26710" y="875"/>
                  </a:lnTo>
                  <a:lnTo>
                    <a:pt x="24076" y="1152"/>
                  </a:lnTo>
                  <a:lnTo>
                    <a:pt x="19530" y="1715"/>
                  </a:lnTo>
                  <a:lnTo>
                    <a:pt x="16405" y="2179"/>
                  </a:lnTo>
                  <a:lnTo>
                    <a:pt x="13360" y="2742"/>
                  </a:lnTo>
                  <a:lnTo>
                    <a:pt x="11217" y="3233"/>
                  </a:lnTo>
                  <a:lnTo>
                    <a:pt x="9877" y="3590"/>
                  </a:lnTo>
                  <a:lnTo>
                    <a:pt x="8645" y="3983"/>
                  </a:lnTo>
                  <a:lnTo>
                    <a:pt x="7520" y="4394"/>
                  </a:lnTo>
                  <a:lnTo>
                    <a:pt x="6528" y="4849"/>
                  </a:lnTo>
                  <a:lnTo>
                    <a:pt x="5698" y="5331"/>
                  </a:lnTo>
                  <a:lnTo>
                    <a:pt x="5341" y="5590"/>
                  </a:lnTo>
                  <a:lnTo>
                    <a:pt x="5162" y="5733"/>
                  </a:lnTo>
                  <a:lnTo>
                    <a:pt x="4832" y="6046"/>
                  </a:lnTo>
                  <a:lnTo>
                    <a:pt x="4421" y="6528"/>
                  </a:lnTo>
                  <a:lnTo>
                    <a:pt x="4037" y="7207"/>
                  </a:lnTo>
                  <a:lnTo>
                    <a:pt x="3796" y="7912"/>
                  </a:lnTo>
                  <a:lnTo>
                    <a:pt x="3653" y="8635"/>
                  </a:lnTo>
                  <a:lnTo>
                    <a:pt x="3572" y="9359"/>
                  </a:lnTo>
                  <a:lnTo>
                    <a:pt x="3510" y="10412"/>
                  </a:lnTo>
                  <a:lnTo>
                    <a:pt x="3439" y="11082"/>
                  </a:lnTo>
                  <a:lnTo>
                    <a:pt x="3188" y="13020"/>
                  </a:lnTo>
                  <a:lnTo>
                    <a:pt x="2813" y="16904"/>
                  </a:lnTo>
                  <a:lnTo>
                    <a:pt x="2671" y="18851"/>
                  </a:lnTo>
                  <a:lnTo>
                    <a:pt x="2546" y="20762"/>
                  </a:lnTo>
                  <a:lnTo>
                    <a:pt x="2358" y="24575"/>
                  </a:lnTo>
                  <a:lnTo>
                    <a:pt x="2108" y="30308"/>
                  </a:lnTo>
                  <a:lnTo>
                    <a:pt x="1786" y="36032"/>
                  </a:lnTo>
                  <a:lnTo>
                    <a:pt x="1465" y="39845"/>
                  </a:lnTo>
                  <a:lnTo>
                    <a:pt x="1144" y="42703"/>
                  </a:lnTo>
                  <a:lnTo>
                    <a:pt x="876" y="44614"/>
                  </a:lnTo>
                  <a:lnTo>
                    <a:pt x="572" y="46516"/>
                  </a:lnTo>
                  <a:lnTo>
                    <a:pt x="206" y="48427"/>
                  </a:lnTo>
                  <a:lnTo>
                    <a:pt x="9" y="49374"/>
                  </a:lnTo>
                  <a:lnTo>
                    <a:pt x="0" y="49427"/>
                  </a:lnTo>
                  <a:lnTo>
                    <a:pt x="36" y="49526"/>
                  </a:lnTo>
                  <a:lnTo>
                    <a:pt x="170" y="49668"/>
                  </a:lnTo>
                  <a:lnTo>
                    <a:pt x="474" y="49820"/>
                  </a:lnTo>
                  <a:lnTo>
                    <a:pt x="876" y="49936"/>
                  </a:lnTo>
                  <a:lnTo>
                    <a:pt x="1090" y="49972"/>
                  </a:lnTo>
                  <a:lnTo>
                    <a:pt x="2608" y="50195"/>
                  </a:lnTo>
                  <a:lnTo>
                    <a:pt x="5680" y="50588"/>
                  </a:lnTo>
                  <a:lnTo>
                    <a:pt x="8761" y="50936"/>
                  </a:lnTo>
                  <a:lnTo>
                    <a:pt x="11851" y="51249"/>
                  </a:lnTo>
                  <a:lnTo>
                    <a:pt x="16521" y="51633"/>
                  </a:lnTo>
                  <a:lnTo>
                    <a:pt x="22790" y="51999"/>
                  </a:lnTo>
                  <a:lnTo>
                    <a:pt x="29094" y="52240"/>
                  </a:lnTo>
                  <a:lnTo>
                    <a:pt x="35444" y="52356"/>
                  </a:lnTo>
                  <a:lnTo>
                    <a:pt x="41820" y="52383"/>
                  </a:lnTo>
                  <a:lnTo>
                    <a:pt x="48213" y="52330"/>
                  </a:lnTo>
                  <a:lnTo>
                    <a:pt x="57840" y="52160"/>
                  </a:lnTo>
                  <a:lnTo>
                    <a:pt x="70690" y="51847"/>
                  </a:lnTo>
                  <a:lnTo>
                    <a:pt x="80299" y="51633"/>
                  </a:lnTo>
                  <a:lnTo>
                    <a:pt x="86693" y="51544"/>
                  </a:lnTo>
                  <a:lnTo>
                    <a:pt x="93051" y="51517"/>
                  </a:lnTo>
                  <a:lnTo>
                    <a:pt x="99382" y="51570"/>
                  </a:lnTo>
                  <a:lnTo>
                    <a:pt x="102534" y="51633"/>
                  </a:lnTo>
                  <a:lnTo>
                    <a:pt x="109160" y="51821"/>
                  </a:lnTo>
                  <a:lnTo>
                    <a:pt x="122386" y="52312"/>
                  </a:lnTo>
                  <a:lnTo>
                    <a:pt x="142192" y="53196"/>
                  </a:lnTo>
                  <a:lnTo>
                    <a:pt x="155391" y="53767"/>
                  </a:lnTo>
                  <a:lnTo>
                    <a:pt x="156989" y="53821"/>
                  </a:lnTo>
                  <a:lnTo>
                    <a:pt x="160043" y="53865"/>
                  </a:lnTo>
                  <a:lnTo>
                    <a:pt x="162972" y="53821"/>
                  </a:lnTo>
                  <a:lnTo>
                    <a:pt x="165830" y="53714"/>
                  </a:lnTo>
                  <a:lnTo>
                    <a:pt x="168652" y="53553"/>
                  </a:lnTo>
                  <a:lnTo>
                    <a:pt x="171483" y="53330"/>
                  </a:lnTo>
                  <a:lnTo>
                    <a:pt x="175814" y="52937"/>
                  </a:lnTo>
                  <a:lnTo>
                    <a:pt x="178868" y="52633"/>
                  </a:lnTo>
                  <a:lnTo>
                    <a:pt x="180680" y="52463"/>
                  </a:lnTo>
                  <a:lnTo>
                    <a:pt x="184333" y="52178"/>
                  </a:lnTo>
                  <a:lnTo>
                    <a:pt x="187994" y="51972"/>
                  </a:lnTo>
                  <a:lnTo>
                    <a:pt x="191655" y="51838"/>
                  </a:lnTo>
                  <a:lnTo>
                    <a:pt x="195335" y="51776"/>
                  </a:lnTo>
                  <a:lnTo>
                    <a:pt x="199023" y="51794"/>
                  </a:lnTo>
                  <a:lnTo>
                    <a:pt x="202711" y="51874"/>
                  </a:lnTo>
                  <a:lnTo>
                    <a:pt x="206399" y="52017"/>
                  </a:lnTo>
                  <a:lnTo>
                    <a:pt x="208247" y="52115"/>
                  </a:lnTo>
                  <a:lnTo>
                    <a:pt x="208578" y="52133"/>
                  </a:lnTo>
                  <a:lnTo>
                    <a:pt x="209185" y="52097"/>
                  </a:lnTo>
                  <a:lnTo>
                    <a:pt x="209685" y="51981"/>
                  </a:lnTo>
                  <a:lnTo>
                    <a:pt x="210060" y="51785"/>
                  </a:lnTo>
                  <a:lnTo>
                    <a:pt x="210194" y="51651"/>
                  </a:lnTo>
                  <a:lnTo>
                    <a:pt x="210864" y="50838"/>
                  </a:lnTo>
                  <a:lnTo>
                    <a:pt x="212060" y="49195"/>
                  </a:lnTo>
                  <a:lnTo>
                    <a:pt x="213096" y="47534"/>
                  </a:lnTo>
                  <a:lnTo>
                    <a:pt x="213739" y="46284"/>
                  </a:lnTo>
                  <a:lnTo>
                    <a:pt x="214123" y="45436"/>
                  </a:lnTo>
                  <a:lnTo>
                    <a:pt x="214454" y="44596"/>
                  </a:lnTo>
                  <a:lnTo>
                    <a:pt x="214739" y="43748"/>
                  </a:lnTo>
                  <a:lnTo>
                    <a:pt x="214980" y="42891"/>
                  </a:lnTo>
                  <a:lnTo>
                    <a:pt x="215168" y="42042"/>
                  </a:lnTo>
                  <a:lnTo>
                    <a:pt x="215302" y="41185"/>
                  </a:lnTo>
                  <a:lnTo>
                    <a:pt x="215391" y="40328"/>
                  </a:lnTo>
                  <a:lnTo>
                    <a:pt x="215418" y="39470"/>
                  </a:lnTo>
                  <a:lnTo>
                    <a:pt x="215400" y="38604"/>
                  </a:lnTo>
                  <a:lnTo>
                    <a:pt x="215373" y="38176"/>
                  </a:lnTo>
                  <a:lnTo>
                    <a:pt x="215320" y="37684"/>
                  </a:lnTo>
                  <a:lnTo>
                    <a:pt x="215150" y="36693"/>
                  </a:lnTo>
                  <a:lnTo>
                    <a:pt x="214864" y="35720"/>
                  </a:lnTo>
                  <a:lnTo>
                    <a:pt x="214534" y="35005"/>
                  </a:lnTo>
                  <a:lnTo>
                    <a:pt x="214257" y="34541"/>
                  </a:lnTo>
                  <a:lnTo>
                    <a:pt x="213936" y="34086"/>
                  </a:lnTo>
                  <a:lnTo>
                    <a:pt x="213561" y="33639"/>
                  </a:lnTo>
                  <a:lnTo>
                    <a:pt x="213114" y="33211"/>
                  </a:lnTo>
                  <a:lnTo>
                    <a:pt x="212614" y="32791"/>
                  </a:lnTo>
                  <a:lnTo>
                    <a:pt x="212034" y="32389"/>
                  </a:lnTo>
                  <a:lnTo>
                    <a:pt x="211382" y="32005"/>
                  </a:lnTo>
                  <a:lnTo>
                    <a:pt x="210658" y="31639"/>
                  </a:lnTo>
                  <a:lnTo>
                    <a:pt x="209846" y="31291"/>
                  </a:lnTo>
                  <a:lnTo>
                    <a:pt x="209399" y="31121"/>
                  </a:lnTo>
                  <a:lnTo>
                    <a:pt x="209408" y="31067"/>
                  </a:lnTo>
                  <a:lnTo>
                    <a:pt x="209274" y="30969"/>
                  </a:lnTo>
                  <a:lnTo>
                    <a:pt x="209131" y="30951"/>
                  </a:lnTo>
                  <a:lnTo>
                    <a:pt x="208962" y="30933"/>
                  </a:lnTo>
                  <a:lnTo>
                    <a:pt x="208783" y="30916"/>
                  </a:lnTo>
                  <a:lnTo>
                    <a:pt x="208399" y="30782"/>
                  </a:lnTo>
                  <a:lnTo>
                    <a:pt x="207997" y="30648"/>
                  </a:lnTo>
                  <a:lnTo>
                    <a:pt x="207792" y="30603"/>
                  </a:lnTo>
                  <a:lnTo>
                    <a:pt x="207390" y="30558"/>
                  </a:lnTo>
                  <a:lnTo>
                    <a:pt x="207015" y="30585"/>
                  </a:lnTo>
                  <a:lnTo>
                    <a:pt x="206693" y="30657"/>
                  </a:lnTo>
                  <a:lnTo>
                    <a:pt x="206551" y="30710"/>
                  </a:lnTo>
                  <a:lnTo>
                    <a:pt x="204381" y="30496"/>
                  </a:lnTo>
                  <a:lnTo>
                    <a:pt x="200139" y="29960"/>
                  </a:lnTo>
                  <a:lnTo>
                    <a:pt x="196004" y="29308"/>
                  </a:lnTo>
                  <a:lnTo>
                    <a:pt x="191968" y="28567"/>
                  </a:lnTo>
                  <a:lnTo>
                    <a:pt x="188021" y="27728"/>
                  </a:lnTo>
                  <a:lnTo>
                    <a:pt x="184145" y="26826"/>
                  </a:lnTo>
                  <a:lnTo>
                    <a:pt x="180341" y="25843"/>
                  </a:lnTo>
                  <a:lnTo>
                    <a:pt x="176591" y="24816"/>
                  </a:lnTo>
                  <a:lnTo>
                    <a:pt x="171045" y="23209"/>
                  </a:lnTo>
                  <a:lnTo>
                    <a:pt x="163758" y="20985"/>
                  </a:lnTo>
                  <a:lnTo>
                    <a:pt x="156516" y="18753"/>
                  </a:lnTo>
                  <a:lnTo>
                    <a:pt x="151060" y="17146"/>
                  </a:lnTo>
                  <a:lnTo>
                    <a:pt x="147390" y="16128"/>
                  </a:lnTo>
                  <a:lnTo>
                    <a:pt x="145550" y="15636"/>
                  </a:lnTo>
                  <a:lnTo>
                    <a:pt x="142130" y="14743"/>
                  </a:lnTo>
                  <a:lnTo>
                    <a:pt x="135209" y="13029"/>
                  </a:lnTo>
                  <a:lnTo>
                    <a:pt x="128172" y="11386"/>
                  </a:lnTo>
                  <a:lnTo>
                    <a:pt x="121046" y="9823"/>
                  </a:lnTo>
                  <a:lnTo>
                    <a:pt x="113813" y="8332"/>
                  </a:lnTo>
                  <a:lnTo>
                    <a:pt x="106499" y="6921"/>
                  </a:lnTo>
                  <a:lnTo>
                    <a:pt x="99105" y="5590"/>
                  </a:lnTo>
                  <a:lnTo>
                    <a:pt x="91640" y="4340"/>
                  </a:lnTo>
                  <a:lnTo>
                    <a:pt x="87880" y="3751"/>
                  </a:lnTo>
                  <a:lnTo>
                    <a:pt x="84219" y="3197"/>
                  </a:lnTo>
                  <a:lnTo>
                    <a:pt x="76780" y="2188"/>
                  </a:lnTo>
                  <a:lnTo>
                    <a:pt x="71119" y="1527"/>
                  </a:lnTo>
                  <a:lnTo>
                    <a:pt x="67315" y="1143"/>
                  </a:lnTo>
                  <a:lnTo>
                    <a:pt x="63484" y="804"/>
                  </a:lnTo>
                  <a:lnTo>
                    <a:pt x="59635" y="518"/>
                  </a:lnTo>
                  <a:lnTo>
                    <a:pt x="55777" y="295"/>
                  </a:lnTo>
                  <a:lnTo>
                    <a:pt x="51901" y="125"/>
                  </a:lnTo>
                  <a:lnTo>
                    <a:pt x="48026" y="27"/>
                  </a:lnTo>
                  <a:lnTo>
                    <a:pt x="4414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17"/>
            <p:cNvSpPr/>
            <p:nvPr/>
          </p:nvSpPr>
          <p:spPr>
            <a:xfrm>
              <a:off x="2382402" y="4967237"/>
              <a:ext cx="6762303" cy="1974673"/>
            </a:xfrm>
            <a:custGeom>
              <a:avLst/>
              <a:gdLst/>
              <a:ahLst/>
              <a:cxnLst/>
              <a:rect l="l" t="t" r="r" b="b"/>
              <a:pathLst>
                <a:path w="213642" h="62386" extrusionOk="0">
                  <a:moveTo>
                    <a:pt x="194486" y="1"/>
                  </a:moveTo>
                  <a:lnTo>
                    <a:pt x="190227" y="63"/>
                  </a:lnTo>
                  <a:lnTo>
                    <a:pt x="185967" y="206"/>
                  </a:lnTo>
                  <a:lnTo>
                    <a:pt x="181725" y="420"/>
                  </a:lnTo>
                  <a:lnTo>
                    <a:pt x="177493" y="697"/>
                  </a:lnTo>
                  <a:lnTo>
                    <a:pt x="173269" y="1028"/>
                  </a:lnTo>
                  <a:lnTo>
                    <a:pt x="169072" y="1412"/>
                  </a:lnTo>
                  <a:lnTo>
                    <a:pt x="164901" y="1858"/>
                  </a:lnTo>
                  <a:lnTo>
                    <a:pt x="160758" y="2340"/>
                  </a:lnTo>
                  <a:lnTo>
                    <a:pt x="156641" y="2867"/>
                  </a:lnTo>
                  <a:lnTo>
                    <a:pt x="150533" y="3716"/>
                  </a:lnTo>
                  <a:lnTo>
                    <a:pt x="146514" y="4332"/>
                  </a:lnTo>
                  <a:lnTo>
                    <a:pt x="142192" y="5019"/>
                  </a:lnTo>
                  <a:lnTo>
                    <a:pt x="133620" y="6466"/>
                  </a:lnTo>
                  <a:lnTo>
                    <a:pt x="125118" y="8002"/>
                  </a:lnTo>
                  <a:lnTo>
                    <a:pt x="116724" y="9636"/>
                  </a:lnTo>
                  <a:lnTo>
                    <a:pt x="108419" y="11369"/>
                  </a:lnTo>
                  <a:lnTo>
                    <a:pt x="100230" y="13181"/>
                  </a:lnTo>
                  <a:lnTo>
                    <a:pt x="92149" y="15083"/>
                  </a:lnTo>
                  <a:lnTo>
                    <a:pt x="84192" y="17066"/>
                  </a:lnTo>
                  <a:lnTo>
                    <a:pt x="80272" y="18102"/>
                  </a:lnTo>
                  <a:lnTo>
                    <a:pt x="78147" y="18664"/>
                  </a:lnTo>
                  <a:lnTo>
                    <a:pt x="73941" y="19852"/>
                  </a:lnTo>
                  <a:lnTo>
                    <a:pt x="67672" y="21718"/>
                  </a:lnTo>
                  <a:lnTo>
                    <a:pt x="59349" y="24299"/>
                  </a:lnTo>
                  <a:lnTo>
                    <a:pt x="50982" y="26871"/>
                  </a:lnTo>
                  <a:lnTo>
                    <a:pt x="44606" y="28737"/>
                  </a:lnTo>
                  <a:lnTo>
                    <a:pt x="40301" y="29925"/>
                  </a:lnTo>
                  <a:lnTo>
                    <a:pt x="35926" y="31059"/>
                  </a:lnTo>
                  <a:lnTo>
                    <a:pt x="31479" y="32113"/>
                  </a:lnTo>
                  <a:lnTo>
                    <a:pt x="26942" y="33077"/>
                  </a:lnTo>
                  <a:lnTo>
                    <a:pt x="22299" y="33943"/>
                  </a:lnTo>
                  <a:lnTo>
                    <a:pt x="17557" y="34694"/>
                  </a:lnTo>
                  <a:lnTo>
                    <a:pt x="12681" y="35310"/>
                  </a:lnTo>
                  <a:lnTo>
                    <a:pt x="10190" y="35560"/>
                  </a:lnTo>
                  <a:lnTo>
                    <a:pt x="10029" y="35497"/>
                  </a:lnTo>
                  <a:lnTo>
                    <a:pt x="9654" y="35417"/>
                  </a:lnTo>
                  <a:lnTo>
                    <a:pt x="9225" y="35390"/>
                  </a:lnTo>
                  <a:lnTo>
                    <a:pt x="8770" y="35435"/>
                  </a:lnTo>
                  <a:lnTo>
                    <a:pt x="8529" y="35497"/>
                  </a:lnTo>
                  <a:lnTo>
                    <a:pt x="8064" y="35640"/>
                  </a:lnTo>
                  <a:lnTo>
                    <a:pt x="7627" y="35801"/>
                  </a:lnTo>
                  <a:lnTo>
                    <a:pt x="7421" y="35819"/>
                  </a:lnTo>
                  <a:lnTo>
                    <a:pt x="7225" y="35837"/>
                  </a:lnTo>
                  <a:lnTo>
                    <a:pt x="7064" y="35863"/>
                  </a:lnTo>
                  <a:lnTo>
                    <a:pt x="6939" y="35944"/>
                  </a:lnTo>
                  <a:lnTo>
                    <a:pt x="6912" y="36006"/>
                  </a:lnTo>
                  <a:lnTo>
                    <a:pt x="6921" y="36042"/>
                  </a:lnTo>
                  <a:lnTo>
                    <a:pt x="6412" y="36229"/>
                  </a:lnTo>
                  <a:lnTo>
                    <a:pt x="5475" y="36631"/>
                  </a:lnTo>
                  <a:lnTo>
                    <a:pt x="4635" y="37060"/>
                  </a:lnTo>
                  <a:lnTo>
                    <a:pt x="3894" y="37506"/>
                  </a:lnTo>
                  <a:lnTo>
                    <a:pt x="3233" y="37971"/>
                  </a:lnTo>
                  <a:lnTo>
                    <a:pt x="2653" y="38453"/>
                  </a:lnTo>
                  <a:lnTo>
                    <a:pt x="2144" y="38953"/>
                  </a:lnTo>
                  <a:lnTo>
                    <a:pt x="1706" y="39471"/>
                  </a:lnTo>
                  <a:lnTo>
                    <a:pt x="1331" y="39998"/>
                  </a:lnTo>
                  <a:lnTo>
                    <a:pt x="1019" y="40543"/>
                  </a:lnTo>
                  <a:lnTo>
                    <a:pt x="760" y="41087"/>
                  </a:lnTo>
                  <a:lnTo>
                    <a:pt x="554" y="41650"/>
                  </a:lnTo>
                  <a:lnTo>
                    <a:pt x="304" y="42498"/>
                  </a:lnTo>
                  <a:lnTo>
                    <a:pt x="117" y="43632"/>
                  </a:lnTo>
                  <a:lnTo>
                    <a:pt x="63" y="44213"/>
                  </a:lnTo>
                  <a:lnTo>
                    <a:pt x="27" y="44713"/>
                  </a:lnTo>
                  <a:lnTo>
                    <a:pt x="1" y="45704"/>
                  </a:lnTo>
                  <a:lnTo>
                    <a:pt x="36" y="46704"/>
                  </a:lnTo>
                  <a:lnTo>
                    <a:pt x="134" y="47695"/>
                  </a:lnTo>
                  <a:lnTo>
                    <a:pt x="295" y="48687"/>
                  </a:lnTo>
                  <a:lnTo>
                    <a:pt x="510" y="49678"/>
                  </a:lnTo>
                  <a:lnTo>
                    <a:pt x="786" y="50660"/>
                  </a:lnTo>
                  <a:lnTo>
                    <a:pt x="1108" y="51643"/>
                  </a:lnTo>
                  <a:lnTo>
                    <a:pt x="1492" y="52625"/>
                  </a:lnTo>
                  <a:lnTo>
                    <a:pt x="1929" y="53598"/>
                  </a:lnTo>
                  <a:lnTo>
                    <a:pt x="2421" y="54572"/>
                  </a:lnTo>
                  <a:lnTo>
                    <a:pt x="2956" y="55536"/>
                  </a:lnTo>
                  <a:lnTo>
                    <a:pt x="3546" y="56491"/>
                  </a:lnTo>
                  <a:lnTo>
                    <a:pt x="4189" y="57456"/>
                  </a:lnTo>
                  <a:lnTo>
                    <a:pt x="5242" y="58876"/>
                  </a:lnTo>
                  <a:lnTo>
                    <a:pt x="6010" y="59822"/>
                  </a:lnTo>
                  <a:lnTo>
                    <a:pt x="6082" y="59903"/>
                  </a:lnTo>
                  <a:lnTo>
                    <a:pt x="6260" y="60037"/>
                  </a:lnTo>
                  <a:lnTo>
                    <a:pt x="6600" y="60206"/>
                  </a:lnTo>
                  <a:lnTo>
                    <a:pt x="7171" y="60331"/>
                  </a:lnTo>
                  <a:lnTo>
                    <a:pt x="7859" y="60376"/>
                  </a:lnTo>
                  <a:lnTo>
                    <a:pt x="8243" y="60358"/>
                  </a:lnTo>
                  <a:lnTo>
                    <a:pt x="10359" y="60242"/>
                  </a:lnTo>
                  <a:lnTo>
                    <a:pt x="14601" y="60072"/>
                  </a:lnTo>
                  <a:lnTo>
                    <a:pt x="18843" y="59983"/>
                  </a:lnTo>
                  <a:lnTo>
                    <a:pt x="23076" y="59965"/>
                  </a:lnTo>
                  <a:lnTo>
                    <a:pt x="27299" y="60037"/>
                  </a:lnTo>
                  <a:lnTo>
                    <a:pt x="31514" y="60188"/>
                  </a:lnTo>
                  <a:lnTo>
                    <a:pt x="35720" y="60430"/>
                  </a:lnTo>
                  <a:lnTo>
                    <a:pt x="39909" y="60751"/>
                  </a:lnTo>
                  <a:lnTo>
                    <a:pt x="41998" y="60956"/>
                  </a:lnTo>
                  <a:lnTo>
                    <a:pt x="45499" y="61314"/>
                  </a:lnTo>
                  <a:lnTo>
                    <a:pt x="50473" y="61769"/>
                  </a:lnTo>
                  <a:lnTo>
                    <a:pt x="53723" y="62019"/>
                  </a:lnTo>
                  <a:lnTo>
                    <a:pt x="56965" y="62216"/>
                  </a:lnTo>
                  <a:lnTo>
                    <a:pt x="60251" y="62341"/>
                  </a:lnTo>
                  <a:lnTo>
                    <a:pt x="63618" y="62385"/>
                  </a:lnTo>
                  <a:lnTo>
                    <a:pt x="67127" y="62332"/>
                  </a:lnTo>
                  <a:lnTo>
                    <a:pt x="68958" y="62269"/>
                  </a:lnTo>
                  <a:lnTo>
                    <a:pt x="84130" y="61608"/>
                  </a:lnTo>
                  <a:lnTo>
                    <a:pt x="106883" y="60581"/>
                  </a:lnTo>
                  <a:lnTo>
                    <a:pt x="118278" y="60144"/>
                  </a:lnTo>
                  <a:lnTo>
                    <a:pt x="125877" y="59903"/>
                  </a:lnTo>
                  <a:lnTo>
                    <a:pt x="129681" y="59804"/>
                  </a:lnTo>
                  <a:lnTo>
                    <a:pt x="132271" y="59742"/>
                  </a:lnTo>
                  <a:lnTo>
                    <a:pt x="137468" y="59679"/>
                  </a:lnTo>
                  <a:lnTo>
                    <a:pt x="145291" y="59671"/>
                  </a:lnTo>
                  <a:lnTo>
                    <a:pt x="155784" y="59804"/>
                  </a:lnTo>
                  <a:lnTo>
                    <a:pt x="166321" y="60046"/>
                  </a:lnTo>
                  <a:lnTo>
                    <a:pt x="176876" y="60305"/>
                  </a:lnTo>
                  <a:lnTo>
                    <a:pt x="187432" y="60537"/>
                  </a:lnTo>
                  <a:lnTo>
                    <a:pt x="195326" y="60635"/>
                  </a:lnTo>
                  <a:lnTo>
                    <a:pt x="200577" y="60662"/>
                  </a:lnTo>
                  <a:lnTo>
                    <a:pt x="205818" y="60644"/>
                  </a:lnTo>
                  <a:lnTo>
                    <a:pt x="211042" y="60564"/>
                  </a:lnTo>
                  <a:lnTo>
                    <a:pt x="213641" y="60501"/>
                  </a:lnTo>
                  <a:lnTo>
                    <a:pt x="213641" y="715"/>
                  </a:lnTo>
                  <a:lnTo>
                    <a:pt x="211525" y="536"/>
                  </a:lnTo>
                  <a:lnTo>
                    <a:pt x="207274" y="269"/>
                  </a:lnTo>
                  <a:lnTo>
                    <a:pt x="203014" y="99"/>
                  </a:lnTo>
                  <a:lnTo>
                    <a:pt x="198755" y="10"/>
                  </a:lnTo>
                  <a:lnTo>
                    <a:pt x="19448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17"/>
            <p:cNvSpPr/>
            <p:nvPr/>
          </p:nvSpPr>
          <p:spPr>
            <a:xfrm>
              <a:off x="-103221" y="5017273"/>
              <a:ext cx="7182300" cy="1950617"/>
            </a:xfrm>
            <a:custGeom>
              <a:avLst/>
              <a:gdLst/>
              <a:ahLst/>
              <a:cxnLst/>
              <a:rect l="l" t="t" r="r" b="b"/>
              <a:pathLst>
                <a:path w="226911" h="61626" extrusionOk="0">
                  <a:moveTo>
                    <a:pt x="9573" y="0"/>
                  </a:moveTo>
                  <a:lnTo>
                    <a:pt x="8055" y="9"/>
                  </a:lnTo>
                  <a:lnTo>
                    <a:pt x="6555" y="72"/>
                  </a:lnTo>
                  <a:lnTo>
                    <a:pt x="5073" y="188"/>
                  </a:lnTo>
                  <a:lnTo>
                    <a:pt x="3626" y="349"/>
                  </a:lnTo>
                  <a:lnTo>
                    <a:pt x="2921" y="447"/>
                  </a:lnTo>
                  <a:lnTo>
                    <a:pt x="2492" y="518"/>
                  </a:lnTo>
                  <a:lnTo>
                    <a:pt x="1697" y="724"/>
                  </a:lnTo>
                  <a:lnTo>
                    <a:pt x="965" y="983"/>
                  </a:lnTo>
                  <a:lnTo>
                    <a:pt x="304" y="1304"/>
                  </a:lnTo>
                  <a:lnTo>
                    <a:pt x="0" y="1492"/>
                  </a:lnTo>
                  <a:lnTo>
                    <a:pt x="0" y="34372"/>
                  </a:lnTo>
                  <a:lnTo>
                    <a:pt x="822" y="37381"/>
                  </a:lnTo>
                  <a:lnTo>
                    <a:pt x="2036" y="41908"/>
                  </a:lnTo>
                  <a:lnTo>
                    <a:pt x="2796" y="44918"/>
                  </a:lnTo>
                  <a:lnTo>
                    <a:pt x="3456" y="47936"/>
                  </a:lnTo>
                  <a:lnTo>
                    <a:pt x="3992" y="50963"/>
                  </a:lnTo>
                  <a:lnTo>
                    <a:pt x="4278" y="53232"/>
                  </a:lnTo>
                  <a:lnTo>
                    <a:pt x="4421" y="54741"/>
                  </a:lnTo>
                  <a:lnTo>
                    <a:pt x="4501" y="56259"/>
                  </a:lnTo>
                  <a:lnTo>
                    <a:pt x="4528" y="57777"/>
                  </a:lnTo>
                  <a:lnTo>
                    <a:pt x="4519" y="58536"/>
                  </a:lnTo>
                  <a:lnTo>
                    <a:pt x="4519" y="58741"/>
                  </a:lnTo>
                  <a:lnTo>
                    <a:pt x="4599" y="59054"/>
                  </a:lnTo>
                  <a:lnTo>
                    <a:pt x="4742" y="59233"/>
                  </a:lnTo>
                  <a:lnTo>
                    <a:pt x="4867" y="59313"/>
                  </a:lnTo>
                  <a:lnTo>
                    <a:pt x="5010" y="59402"/>
                  </a:lnTo>
                  <a:lnTo>
                    <a:pt x="5385" y="59509"/>
                  </a:lnTo>
                  <a:lnTo>
                    <a:pt x="6028" y="59599"/>
                  </a:lnTo>
                  <a:lnTo>
                    <a:pt x="6475" y="59625"/>
                  </a:lnTo>
                  <a:lnTo>
                    <a:pt x="16405" y="60161"/>
                  </a:lnTo>
                  <a:lnTo>
                    <a:pt x="31318" y="60938"/>
                  </a:lnTo>
                  <a:lnTo>
                    <a:pt x="41266" y="61411"/>
                  </a:lnTo>
                  <a:lnTo>
                    <a:pt x="46240" y="61626"/>
                  </a:lnTo>
                  <a:lnTo>
                    <a:pt x="46918" y="61376"/>
                  </a:lnTo>
                  <a:lnTo>
                    <a:pt x="48392" y="60956"/>
                  </a:lnTo>
                  <a:lnTo>
                    <a:pt x="49981" y="60661"/>
                  </a:lnTo>
                  <a:lnTo>
                    <a:pt x="51660" y="60501"/>
                  </a:lnTo>
                  <a:lnTo>
                    <a:pt x="52535" y="60492"/>
                  </a:lnTo>
                  <a:lnTo>
                    <a:pt x="129485" y="60492"/>
                  </a:lnTo>
                  <a:lnTo>
                    <a:pt x="132994" y="60286"/>
                  </a:lnTo>
                  <a:lnTo>
                    <a:pt x="140022" y="59938"/>
                  </a:lnTo>
                  <a:lnTo>
                    <a:pt x="147059" y="59688"/>
                  </a:lnTo>
                  <a:lnTo>
                    <a:pt x="152346" y="59599"/>
                  </a:lnTo>
                  <a:lnTo>
                    <a:pt x="155882" y="59581"/>
                  </a:lnTo>
                  <a:lnTo>
                    <a:pt x="157650" y="59590"/>
                  </a:lnTo>
                  <a:lnTo>
                    <a:pt x="166312" y="59679"/>
                  </a:lnTo>
                  <a:lnTo>
                    <a:pt x="183610" y="59965"/>
                  </a:lnTo>
                  <a:lnTo>
                    <a:pt x="200907" y="60268"/>
                  </a:lnTo>
                  <a:lnTo>
                    <a:pt x="213900" y="60429"/>
                  </a:lnTo>
                  <a:lnTo>
                    <a:pt x="222571" y="60492"/>
                  </a:lnTo>
                  <a:lnTo>
                    <a:pt x="226911" y="60501"/>
                  </a:lnTo>
                  <a:lnTo>
                    <a:pt x="226911" y="60501"/>
                  </a:lnTo>
                  <a:lnTo>
                    <a:pt x="226607" y="59447"/>
                  </a:lnTo>
                  <a:lnTo>
                    <a:pt x="225955" y="57331"/>
                  </a:lnTo>
                  <a:lnTo>
                    <a:pt x="225196" y="55223"/>
                  </a:lnTo>
                  <a:lnTo>
                    <a:pt x="224518" y="53651"/>
                  </a:lnTo>
                  <a:lnTo>
                    <a:pt x="224009" y="52624"/>
                  </a:lnTo>
                  <a:lnTo>
                    <a:pt x="223437" y="51606"/>
                  </a:lnTo>
                  <a:lnTo>
                    <a:pt x="222803" y="50606"/>
                  </a:lnTo>
                  <a:lnTo>
                    <a:pt x="222107" y="49624"/>
                  </a:lnTo>
                  <a:lnTo>
                    <a:pt x="221321" y="48660"/>
                  </a:lnTo>
                  <a:lnTo>
                    <a:pt x="220463" y="47731"/>
                  </a:lnTo>
                  <a:lnTo>
                    <a:pt x="219508" y="46820"/>
                  </a:lnTo>
                  <a:lnTo>
                    <a:pt x="218454" y="45945"/>
                  </a:lnTo>
                  <a:lnTo>
                    <a:pt x="217293" y="45105"/>
                  </a:lnTo>
                  <a:lnTo>
                    <a:pt x="216668" y="44704"/>
                  </a:lnTo>
                  <a:lnTo>
                    <a:pt x="215990" y="44284"/>
                  </a:lnTo>
                  <a:lnTo>
                    <a:pt x="214552" y="43489"/>
                  </a:lnTo>
                  <a:lnTo>
                    <a:pt x="213034" y="42757"/>
                  </a:lnTo>
                  <a:lnTo>
                    <a:pt x="211426" y="42078"/>
                  </a:lnTo>
                  <a:lnTo>
                    <a:pt x="209756" y="41462"/>
                  </a:lnTo>
                  <a:lnTo>
                    <a:pt x="208024" y="40882"/>
                  </a:lnTo>
                  <a:lnTo>
                    <a:pt x="206229" y="40355"/>
                  </a:lnTo>
                  <a:lnTo>
                    <a:pt x="204381" y="39864"/>
                  </a:lnTo>
                  <a:lnTo>
                    <a:pt x="201532" y="39194"/>
                  </a:lnTo>
                  <a:lnTo>
                    <a:pt x="197621" y="38426"/>
                  </a:lnTo>
                  <a:lnTo>
                    <a:pt x="193620" y="37765"/>
                  </a:lnTo>
                  <a:lnTo>
                    <a:pt x="189593" y="37176"/>
                  </a:lnTo>
                  <a:lnTo>
                    <a:pt x="187583" y="36908"/>
                  </a:lnTo>
                  <a:lnTo>
                    <a:pt x="181949" y="36167"/>
                  </a:lnTo>
                  <a:lnTo>
                    <a:pt x="170634" y="34747"/>
                  </a:lnTo>
                  <a:lnTo>
                    <a:pt x="159293" y="33363"/>
                  </a:lnTo>
                  <a:lnTo>
                    <a:pt x="147979" y="31943"/>
                  </a:lnTo>
                  <a:lnTo>
                    <a:pt x="139531" y="30809"/>
                  </a:lnTo>
                  <a:lnTo>
                    <a:pt x="133932" y="30014"/>
                  </a:lnTo>
                  <a:lnTo>
                    <a:pt x="128360" y="29165"/>
                  </a:lnTo>
                  <a:lnTo>
                    <a:pt x="122814" y="28264"/>
                  </a:lnTo>
                  <a:lnTo>
                    <a:pt x="117313" y="27308"/>
                  </a:lnTo>
                  <a:lnTo>
                    <a:pt x="111857" y="26272"/>
                  </a:lnTo>
                  <a:lnTo>
                    <a:pt x="106455" y="25165"/>
                  </a:lnTo>
                  <a:lnTo>
                    <a:pt x="101106" y="23968"/>
                  </a:lnTo>
                  <a:lnTo>
                    <a:pt x="98453" y="23334"/>
                  </a:lnTo>
                  <a:lnTo>
                    <a:pt x="95355" y="22566"/>
                  </a:lnTo>
                  <a:lnTo>
                    <a:pt x="89264" y="20941"/>
                  </a:lnTo>
                  <a:lnTo>
                    <a:pt x="83255" y="19218"/>
                  </a:lnTo>
                  <a:lnTo>
                    <a:pt x="77325" y="17423"/>
                  </a:lnTo>
                  <a:lnTo>
                    <a:pt x="68502" y="14645"/>
                  </a:lnTo>
                  <a:lnTo>
                    <a:pt x="56795" y="10886"/>
                  </a:lnTo>
                  <a:lnTo>
                    <a:pt x="50901" y="9055"/>
                  </a:lnTo>
                  <a:lnTo>
                    <a:pt x="45990" y="7519"/>
                  </a:lnTo>
                  <a:lnTo>
                    <a:pt x="37328" y="4903"/>
                  </a:lnTo>
                  <a:lnTo>
                    <a:pt x="32693" y="3626"/>
                  </a:lnTo>
                  <a:lnTo>
                    <a:pt x="29523" y="2831"/>
                  </a:lnTo>
                  <a:lnTo>
                    <a:pt x="26317" y="2099"/>
                  </a:lnTo>
                  <a:lnTo>
                    <a:pt x="23084" y="1438"/>
                  </a:lnTo>
                  <a:lnTo>
                    <a:pt x="19852" y="884"/>
                  </a:lnTo>
                  <a:lnTo>
                    <a:pt x="16637" y="447"/>
                  </a:lnTo>
                  <a:lnTo>
                    <a:pt x="13458" y="152"/>
                  </a:lnTo>
                  <a:lnTo>
                    <a:pt x="11118" y="27"/>
                  </a:lnTo>
                  <a:lnTo>
                    <a:pt x="95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4" name="Google Shape;684;p17"/>
          <p:cNvSpPr/>
          <p:nvPr/>
        </p:nvSpPr>
        <p:spPr>
          <a:xfrm>
            <a:off x="4382762" y="5008091"/>
            <a:ext cx="1456" cy="886"/>
          </a:xfrm>
          <a:custGeom>
            <a:avLst/>
            <a:gdLst/>
            <a:ahLst/>
            <a:cxnLst/>
            <a:rect l="l" t="t" r="r" b="b"/>
            <a:pathLst>
              <a:path w="46" h="28" extrusionOk="0">
                <a:moveTo>
                  <a:pt x="28" y="0"/>
                </a:moveTo>
                <a:lnTo>
                  <a:pt x="1" y="9"/>
                </a:lnTo>
                <a:lnTo>
                  <a:pt x="1" y="27"/>
                </a:lnTo>
                <a:lnTo>
                  <a:pt x="45" y="27"/>
                </a:lnTo>
                <a:lnTo>
                  <a:pt x="45" y="9"/>
                </a:lnTo>
                <a:lnTo>
                  <a:pt x="28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17"/>
          <p:cNvSpPr/>
          <p:nvPr/>
        </p:nvSpPr>
        <p:spPr>
          <a:xfrm>
            <a:off x="4152141" y="4958909"/>
            <a:ext cx="154939" cy="41591"/>
          </a:xfrm>
          <a:custGeom>
            <a:avLst/>
            <a:gdLst/>
            <a:ahLst/>
            <a:cxnLst/>
            <a:rect l="l" t="t" r="r" b="b"/>
            <a:pathLst>
              <a:path w="4895" h="1314" extrusionOk="0">
                <a:moveTo>
                  <a:pt x="4716" y="0"/>
                </a:moveTo>
                <a:lnTo>
                  <a:pt x="4653" y="18"/>
                </a:lnTo>
                <a:lnTo>
                  <a:pt x="3555" y="376"/>
                </a:lnTo>
                <a:lnTo>
                  <a:pt x="2421" y="697"/>
                </a:lnTo>
                <a:lnTo>
                  <a:pt x="1233" y="965"/>
                </a:lnTo>
                <a:lnTo>
                  <a:pt x="46" y="1224"/>
                </a:lnTo>
                <a:lnTo>
                  <a:pt x="1" y="1242"/>
                </a:lnTo>
                <a:lnTo>
                  <a:pt x="37" y="1304"/>
                </a:lnTo>
                <a:lnTo>
                  <a:pt x="99" y="1313"/>
                </a:lnTo>
                <a:lnTo>
                  <a:pt x="421" y="1313"/>
                </a:lnTo>
                <a:lnTo>
                  <a:pt x="1081" y="1260"/>
                </a:lnTo>
                <a:lnTo>
                  <a:pt x="2064" y="1117"/>
                </a:lnTo>
                <a:lnTo>
                  <a:pt x="3323" y="804"/>
                </a:lnTo>
                <a:lnTo>
                  <a:pt x="4412" y="384"/>
                </a:lnTo>
                <a:lnTo>
                  <a:pt x="4859" y="143"/>
                </a:lnTo>
                <a:lnTo>
                  <a:pt x="4895" y="117"/>
                </a:lnTo>
                <a:lnTo>
                  <a:pt x="4895" y="63"/>
                </a:lnTo>
                <a:lnTo>
                  <a:pt x="4823" y="18"/>
                </a:lnTo>
                <a:lnTo>
                  <a:pt x="471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6" name="Google Shape;686;p17"/>
          <p:cNvSpPr/>
          <p:nvPr/>
        </p:nvSpPr>
        <p:spPr>
          <a:xfrm>
            <a:off x="4308737" y="4958340"/>
            <a:ext cx="161997" cy="68148"/>
          </a:xfrm>
          <a:custGeom>
            <a:avLst/>
            <a:gdLst/>
            <a:ahLst/>
            <a:cxnLst/>
            <a:rect l="l" t="t" r="r" b="b"/>
            <a:pathLst>
              <a:path w="5118" h="2153" extrusionOk="0">
                <a:moveTo>
                  <a:pt x="4804" y="1"/>
                </a:moveTo>
                <a:lnTo>
                  <a:pt x="4715" y="36"/>
                </a:lnTo>
                <a:lnTo>
                  <a:pt x="3572" y="510"/>
                </a:lnTo>
                <a:lnTo>
                  <a:pt x="1206" y="1429"/>
                </a:lnTo>
                <a:lnTo>
                  <a:pt x="72" y="1921"/>
                </a:lnTo>
                <a:lnTo>
                  <a:pt x="18" y="1947"/>
                </a:lnTo>
                <a:lnTo>
                  <a:pt x="0" y="2037"/>
                </a:lnTo>
                <a:lnTo>
                  <a:pt x="89" y="2117"/>
                </a:lnTo>
                <a:lnTo>
                  <a:pt x="241" y="2153"/>
                </a:lnTo>
                <a:lnTo>
                  <a:pt x="331" y="2144"/>
                </a:lnTo>
                <a:lnTo>
                  <a:pt x="1036" y="1983"/>
                </a:lnTo>
                <a:lnTo>
                  <a:pt x="2340" y="1572"/>
                </a:lnTo>
                <a:lnTo>
                  <a:pt x="3519" y="1072"/>
                </a:lnTo>
                <a:lnTo>
                  <a:pt x="4572" y="501"/>
                </a:lnTo>
                <a:lnTo>
                  <a:pt x="5055" y="206"/>
                </a:lnTo>
                <a:lnTo>
                  <a:pt x="5117" y="161"/>
                </a:lnTo>
                <a:lnTo>
                  <a:pt x="5099" y="72"/>
                </a:lnTo>
                <a:lnTo>
                  <a:pt x="4983" y="10"/>
                </a:lnTo>
                <a:lnTo>
                  <a:pt x="48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7" name="Google Shape;687;p17"/>
          <p:cNvSpPr/>
          <p:nvPr/>
        </p:nvSpPr>
        <p:spPr>
          <a:xfrm>
            <a:off x="4466155" y="4865072"/>
            <a:ext cx="109138" cy="26335"/>
          </a:xfrm>
          <a:custGeom>
            <a:avLst/>
            <a:gdLst/>
            <a:ahLst/>
            <a:cxnLst/>
            <a:rect l="l" t="t" r="r" b="b"/>
            <a:pathLst>
              <a:path w="3448" h="832" extrusionOk="0">
                <a:moveTo>
                  <a:pt x="3179" y="1"/>
                </a:moveTo>
                <a:lnTo>
                  <a:pt x="2786" y="19"/>
                </a:lnTo>
                <a:lnTo>
                  <a:pt x="1992" y="126"/>
                </a:lnTo>
                <a:lnTo>
                  <a:pt x="822" y="367"/>
                </a:lnTo>
                <a:lnTo>
                  <a:pt x="143" y="563"/>
                </a:lnTo>
                <a:lnTo>
                  <a:pt x="45" y="599"/>
                </a:lnTo>
                <a:lnTo>
                  <a:pt x="0" y="697"/>
                </a:lnTo>
                <a:lnTo>
                  <a:pt x="72" y="778"/>
                </a:lnTo>
                <a:lnTo>
                  <a:pt x="241" y="831"/>
                </a:lnTo>
                <a:lnTo>
                  <a:pt x="357" y="822"/>
                </a:lnTo>
                <a:lnTo>
                  <a:pt x="1107" y="751"/>
                </a:lnTo>
                <a:lnTo>
                  <a:pt x="2295" y="554"/>
                </a:lnTo>
                <a:lnTo>
                  <a:pt x="3010" y="376"/>
                </a:lnTo>
                <a:lnTo>
                  <a:pt x="3322" y="269"/>
                </a:lnTo>
                <a:lnTo>
                  <a:pt x="3385" y="233"/>
                </a:lnTo>
                <a:lnTo>
                  <a:pt x="3447" y="144"/>
                </a:lnTo>
                <a:lnTo>
                  <a:pt x="3420" y="63"/>
                </a:lnTo>
                <a:lnTo>
                  <a:pt x="3286" y="10"/>
                </a:lnTo>
                <a:lnTo>
                  <a:pt x="317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8" name="Google Shape;688;p17"/>
          <p:cNvSpPr/>
          <p:nvPr/>
        </p:nvSpPr>
        <p:spPr>
          <a:xfrm>
            <a:off x="4565626" y="4976443"/>
            <a:ext cx="102364" cy="46086"/>
          </a:xfrm>
          <a:custGeom>
            <a:avLst/>
            <a:gdLst/>
            <a:ahLst/>
            <a:cxnLst/>
            <a:rect l="l" t="t" r="r" b="b"/>
            <a:pathLst>
              <a:path w="3234" h="1456" extrusionOk="0">
                <a:moveTo>
                  <a:pt x="2546" y="0"/>
                </a:moveTo>
                <a:lnTo>
                  <a:pt x="2296" y="18"/>
                </a:lnTo>
                <a:lnTo>
                  <a:pt x="1992" y="54"/>
                </a:lnTo>
                <a:lnTo>
                  <a:pt x="1465" y="223"/>
                </a:lnTo>
                <a:lnTo>
                  <a:pt x="1215" y="322"/>
                </a:lnTo>
                <a:lnTo>
                  <a:pt x="697" y="509"/>
                </a:lnTo>
                <a:lnTo>
                  <a:pt x="233" y="732"/>
                </a:lnTo>
                <a:lnTo>
                  <a:pt x="117" y="804"/>
                </a:lnTo>
                <a:lnTo>
                  <a:pt x="9" y="947"/>
                </a:lnTo>
                <a:lnTo>
                  <a:pt x="1" y="1090"/>
                </a:lnTo>
                <a:lnTo>
                  <a:pt x="99" y="1224"/>
                </a:lnTo>
                <a:lnTo>
                  <a:pt x="268" y="1340"/>
                </a:lnTo>
                <a:lnTo>
                  <a:pt x="501" y="1420"/>
                </a:lnTo>
                <a:lnTo>
                  <a:pt x="777" y="1456"/>
                </a:lnTo>
                <a:lnTo>
                  <a:pt x="1081" y="1429"/>
                </a:lnTo>
                <a:lnTo>
                  <a:pt x="1242" y="1402"/>
                </a:lnTo>
                <a:lnTo>
                  <a:pt x="1769" y="1232"/>
                </a:lnTo>
                <a:lnTo>
                  <a:pt x="2242" y="1036"/>
                </a:lnTo>
                <a:lnTo>
                  <a:pt x="2510" y="938"/>
                </a:lnTo>
                <a:lnTo>
                  <a:pt x="2876" y="777"/>
                </a:lnTo>
                <a:lnTo>
                  <a:pt x="3072" y="643"/>
                </a:lnTo>
                <a:lnTo>
                  <a:pt x="3153" y="572"/>
                </a:lnTo>
                <a:lnTo>
                  <a:pt x="3197" y="518"/>
                </a:lnTo>
                <a:lnTo>
                  <a:pt x="3233" y="402"/>
                </a:lnTo>
                <a:lnTo>
                  <a:pt x="3215" y="295"/>
                </a:lnTo>
                <a:lnTo>
                  <a:pt x="3144" y="197"/>
                </a:lnTo>
                <a:lnTo>
                  <a:pt x="2947" y="81"/>
                </a:lnTo>
                <a:lnTo>
                  <a:pt x="254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9" name="Google Shape;689;p17"/>
          <p:cNvSpPr/>
          <p:nvPr/>
        </p:nvSpPr>
        <p:spPr>
          <a:xfrm>
            <a:off x="4782385" y="4851526"/>
            <a:ext cx="82296" cy="40990"/>
          </a:xfrm>
          <a:custGeom>
            <a:avLst/>
            <a:gdLst/>
            <a:ahLst/>
            <a:cxnLst/>
            <a:rect l="l" t="t" r="r" b="b"/>
            <a:pathLst>
              <a:path w="2600" h="1295" extrusionOk="0">
                <a:moveTo>
                  <a:pt x="2019" y="0"/>
                </a:moveTo>
                <a:lnTo>
                  <a:pt x="1867" y="36"/>
                </a:lnTo>
                <a:lnTo>
                  <a:pt x="1599" y="134"/>
                </a:lnTo>
                <a:lnTo>
                  <a:pt x="1099" y="357"/>
                </a:lnTo>
                <a:lnTo>
                  <a:pt x="429" y="732"/>
                </a:lnTo>
                <a:lnTo>
                  <a:pt x="63" y="1009"/>
                </a:lnTo>
                <a:lnTo>
                  <a:pt x="28" y="1036"/>
                </a:lnTo>
                <a:lnTo>
                  <a:pt x="1" y="1098"/>
                </a:lnTo>
                <a:lnTo>
                  <a:pt x="45" y="1188"/>
                </a:lnTo>
                <a:lnTo>
                  <a:pt x="215" y="1277"/>
                </a:lnTo>
                <a:lnTo>
                  <a:pt x="456" y="1295"/>
                </a:lnTo>
                <a:lnTo>
                  <a:pt x="581" y="1268"/>
                </a:lnTo>
                <a:lnTo>
                  <a:pt x="1135" y="1090"/>
                </a:lnTo>
                <a:lnTo>
                  <a:pt x="1885" y="750"/>
                </a:lnTo>
                <a:lnTo>
                  <a:pt x="2323" y="500"/>
                </a:lnTo>
                <a:lnTo>
                  <a:pt x="2519" y="366"/>
                </a:lnTo>
                <a:lnTo>
                  <a:pt x="2564" y="331"/>
                </a:lnTo>
                <a:lnTo>
                  <a:pt x="2599" y="250"/>
                </a:lnTo>
                <a:lnTo>
                  <a:pt x="2546" y="143"/>
                </a:lnTo>
                <a:lnTo>
                  <a:pt x="2323" y="27"/>
                </a:lnTo>
                <a:lnTo>
                  <a:pt x="2019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0" name="Google Shape;690;p17"/>
          <p:cNvSpPr/>
          <p:nvPr/>
        </p:nvSpPr>
        <p:spPr>
          <a:xfrm>
            <a:off x="4779568" y="4748352"/>
            <a:ext cx="127211" cy="49789"/>
          </a:xfrm>
          <a:custGeom>
            <a:avLst/>
            <a:gdLst/>
            <a:ahLst/>
            <a:cxnLst/>
            <a:rect l="l" t="t" r="r" b="b"/>
            <a:pathLst>
              <a:path w="4019" h="1573" extrusionOk="0">
                <a:moveTo>
                  <a:pt x="3510" y="1"/>
                </a:moveTo>
                <a:lnTo>
                  <a:pt x="3135" y="27"/>
                </a:lnTo>
                <a:lnTo>
                  <a:pt x="2938" y="72"/>
                </a:lnTo>
                <a:lnTo>
                  <a:pt x="2421" y="242"/>
                </a:lnTo>
                <a:lnTo>
                  <a:pt x="1938" y="429"/>
                </a:lnTo>
                <a:lnTo>
                  <a:pt x="1045" y="760"/>
                </a:lnTo>
                <a:lnTo>
                  <a:pt x="161" y="1108"/>
                </a:lnTo>
                <a:lnTo>
                  <a:pt x="81" y="1144"/>
                </a:lnTo>
                <a:lnTo>
                  <a:pt x="0" y="1224"/>
                </a:lnTo>
                <a:lnTo>
                  <a:pt x="0" y="1322"/>
                </a:lnTo>
                <a:lnTo>
                  <a:pt x="63" y="1412"/>
                </a:lnTo>
                <a:lnTo>
                  <a:pt x="251" y="1519"/>
                </a:lnTo>
                <a:lnTo>
                  <a:pt x="527" y="1572"/>
                </a:lnTo>
                <a:lnTo>
                  <a:pt x="715" y="1554"/>
                </a:lnTo>
                <a:lnTo>
                  <a:pt x="813" y="1528"/>
                </a:lnTo>
                <a:lnTo>
                  <a:pt x="1778" y="1206"/>
                </a:lnTo>
                <a:lnTo>
                  <a:pt x="2733" y="876"/>
                </a:lnTo>
                <a:lnTo>
                  <a:pt x="3153" y="733"/>
                </a:lnTo>
                <a:lnTo>
                  <a:pt x="3555" y="572"/>
                </a:lnTo>
                <a:lnTo>
                  <a:pt x="3733" y="492"/>
                </a:lnTo>
                <a:lnTo>
                  <a:pt x="3921" y="304"/>
                </a:lnTo>
                <a:lnTo>
                  <a:pt x="4001" y="188"/>
                </a:lnTo>
                <a:lnTo>
                  <a:pt x="4019" y="152"/>
                </a:lnTo>
                <a:lnTo>
                  <a:pt x="3992" y="90"/>
                </a:lnTo>
                <a:lnTo>
                  <a:pt x="3858" y="10"/>
                </a:lnTo>
                <a:lnTo>
                  <a:pt x="37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1" name="Google Shape;691;p17"/>
          <p:cNvSpPr/>
          <p:nvPr/>
        </p:nvSpPr>
        <p:spPr>
          <a:xfrm>
            <a:off x="4656615" y="4831999"/>
            <a:ext cx="66755" cy="28867"/>
          </a:xfrm>
          <a:custGeom>
            <a:avLst/>
            <a:gdLst/>
            <a:ahLst/>
            <a:cxnLst/>
            <a:rect l="l" t="t" r="r" b="b"/>
            <a:pathLst>
              <a:path w="2109" h="912" extrusionOk="0">
                <a:moveTo>
                  <a:pt x="1921" y="1"/>
                </a:moveTo>
                <a:lnTo>
                  <a:pt x="1635" y="10"/>
                </a:lnTo>
                <a:lnTo>
                  <a:pt x="1198" y="153"/>
                </a:lnTo>
                <a:lnTo>
                  <a:pt x="1001" y="242"/>
                </a:lnTo>
                <a:lnTo>
                  <a:pt x="680" y="376"/>
                </a:lnTo>
                <a:lnTo>
                  <a:pt x="385" y="510"/>
                </a:lnTo>
                <a:lnTo>
                  <a:pt x="260" y="590"/>
                </a:lnTo>
                <a:lnTo>
                  <a:pt x="117" y="751"/>
                </a:lnTo>
                <a:lnTo>
                  <a:pt x="19" y="831"/>
                </a:lnTo>
                <a:lnTo>
                  <a:pt x="1" y="849"/>
                </a:lnTo>
                <a:lnTo>
                  <a:pt x="10" y="885"/>
                </a:lnTo>
                <a:lnTo>
                  <a:pt x="90" y="912"/>
                </a:lnTo>
                <a:lnTo>
                  <a:pt x="162" y="903"/>
                </a:lnTo>
                <a:lnTo>
                  <a:pt x="465" y="867"/>
                </a:lnTo>
                <a:lnTo>
                  <a:pt x="751" y="814"/>
                </a:lnTo>
                <a:lnTo>
                  <a:pt x="1099" y="689"/>
                </a:lnTo>
                <a:lnTo>
                  <a:pt x="1421" y="555"/>
                </a:lnTo>
                <a:lnTo>
                  <a:pt x="1635" y="465"/>
                </a:lnTo>
                <a:lnTo>
                  <a:pt x="2028" y="260"/>
                </a:lnTo>
                <a:lnTo>
                  <a:pt x="2108" y="153"/>
                </a:lnTo>
                <a:lnTo>
                  <a:pt x="2082" y="90"/>
                </a:lnTo>
                <a:lnTo>
                  <a:pt x="2037" y="55"/>
                </a:lnTo>
                <a:lnTo>
                  <a:pt x="192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2" name="Google Shape;692;p17"/>
          <p:cNvSpPr/>
          <p:nvPr/>
        </p:nvSpPr>
        <p:spPr>
          <a:xfrm>
            <a:off x="4939518" y="4821555"/>
            <a:ext cx="102079" cy="77485"/>
          </a:xfrm>
          <a:custGeom>
            <a:avLst/>
            <a:gdLst/>
            <a:ahLst/>
            <a:cxnLst/>
            <a:rect l="l" t="t" r="r" b="b"/>
            <a:pathLst>
              <a:path w="3225" h="2448" extrusionOk="0">
                <a:moveTo>
                  <a:pt x="3108" y="1"/>
                </a:moveTo>
                <a:lnTo>
                  <a:pt x="3028" y="18"/>
                </a:lnTo>
                <a:lnTo>
                  <a:pt x="2796" y="108"/>
                </a:lnTo>
                <a:lnTo>
                  <a:pt x="2385" y="322"/>
                </a:lnTo>
                <a:lnTo>
                  <a:pt x="1849" y="679"/>
                </a:lnTo>
                <a:lnTo>
                  <a:pt x="1528" y="929"/>
                </a:lnTo>
                <a:lnTo>
                  <a:pt x="1126" y="1242"/>
                </a:lnTo>
                <a:lnTo>
                  <a:pt x="358" y="1885"/>
                </a:lnTo>
                <a:lnTo>
                  <a:pt x="28" y="2215"/>
                </a:lnTo>
                <a:lnTo>
                  <a:pt x="1" y="2269"/>
                </a:lnTo>
                <a:lnTo>
                  <a:pt x="54" y="2376"/>
                </a:lnTo>
                <a:lnTo>
                  <a:pt x="215" y="2447"/>
                </a:lnTo>
                <a:lnTo>
                  <a:pt x="412" y="2438"/>
                </a:lnTo>
                <a:lnTo>
                  <a:pt x="501" y="2403"/>
                </a:lnTo>
                <a:lnTo>
                  <a:pt x="921" y="2135"/>
                </a:lnTo>
                <a:lnTo>
                  <a:pt x="1689" y="1572"/>
                </a:lnTo>
                <a:lnTo>
                  <a:pt x="2055" y="1286"/>
                </a:lnTo>
                <a:lnTo>
                  <a:pt x="2421" y="1010"/>
                </a:lnTo>
                <a:lnTo>
                  <a:pt x="2903" y="563"/>
                </a:lnTo>
                <a:lnTo>
                  <a:pt x="3144" y="251"/>
                </a:lnTo>
                <a:lnTo>
                  <a:pt x="3225" y="90"/>
                </a:lnTo>
                <a:lnTo>
                  <a:pt x="3225" y="54"/>
                </a:lnTo>
                <a:lnTo>
                  <a:pt x="3108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3" name="Google Shape;693;p17"/>
          <p:cNvSpPr/>
          <p:nvPr/>
        </p:nvSpPr>
        <p:spPr>
          <a:xfrm>
            <a:off x="5054845" y="4720375"/>
            <a:ext cx="130060" cy="55993"/>
          </a:xfrm>
          <a:custGeom>
            <a:avLst/>
            <a:gdLst/>
            <a:ahLst/>
            <a:cxnLst/>
            <a:rect l="l" t="t" r="r" b="b"/>
            <a:pathLst>
              <a:path w="4109" h="1769" extrusionOk="0">
                <a:moveTo>
                  <a:pt x="3215" y="1"/>
                </a:moveTo>
                <a:lnTo>
                  <a:pt x="2965" y="45"/>
                </a:lnTo>
                <a:lnTo>
                  <a:pt x="2527" y="143"/>
                </a:lnTo>
                <a:lnTo>
                  <a:pt x="1724" y="420"/>
                </a:lnTo>
                <a:lnTo>
                  <a:pt x="1000" y="751"/>
                </a:lnTo>
                <a:lnTo>
                  <a:pt x="375" y="1135"/>
                </a:lnTo>
                <a:lnTo>
                  <a:pt x="107" y="1331"/>
                </a:lnTo>
                <a:lnTo>
                  <a:pt x="45" y="1394"/>
                </a:lnTo>
                <a:lnTo>
                  <a:pt x="0" y="1501"/>
                </a:lnTo>
                <a:lnTo>
                  <a:pt x="45" y="1599"/>
                </a:lnTo>
                <a:lnTo>
                  <a:pt x="170" y="1679"/>
                </a:lnTo>
                <a:lnTo>
                  <a:pt x="429" y="1769"/>
                </a:lnTo>
                <a:lnTo>
                  <a:pt x="866" y="1769"/>
                </a:lnTo>
                <a:lnTo>
                  <a:pt x="1063" y="1706"/>
                </a:lnTo>
                <a:lnTo>
                  <a:pt x="1956" y="1340"/>
                </a:lnTo>
                <a:lnTo>
                  <a:pt x="2885" y="1001"/>
                </a:lnTo>
                <a:lnTo>
                  <a:pt x="3313" y="858"/>
                </a:lnTo>
                <a:lnTo>
                  <a:pt x="3733" y="706"/>
                </a:lnTo>
                <a:lnTo>
                  <a:pt x="3840" y="661"/>
                </a:lnTo>
                <a:lnTo>
                  <a:pt x="3983" y="563"/>
                </a:lnTo>
                <a:lnTo>
                  <a:pt x="4081" y="411"/>
                </a:lnTo>
                <a:lnTo>
                  <a:pt x="4108" y="277"/>
                </a:lnTo>
                <a:lnTo>
                  <a:pt x="4099" y="224"/>
                </a:lnTo>
                <a:lnTo>
                  <a:pt x="3992" y="135"/>
                </a:lnTo>
                <a:lnTo>
                  <a:pt x="3912" y="108"/>
                </a:lnTo>
                <a:lnTo>
                  <a:pt x="3885" y="108"/>
                </a:lnTo>
                <a:lnTo>
                  <a:pt x="3662" y="27"/>
                </a:lnTo>
                <a:lnTo>
                  <a:pt x="321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4" name="Google Shape;694;p17"/>
          <p:cNvSpPr/>
          <p:nvPr/>
        </p:nvSpPr>
        <p:spPr>
          <a:xfrm>
            <a:off x="5290244" y="4640684"/>
            <a:ext cx="108315" cy="25480"/>
          </a:xfrm>
          <a:custGeom>
            <a:avLst/>
            <a:gdLst/>
            <a:ahLst/>
            <a:cxnLst/>
            <a:rect l="l" t="t" r="r" b="b"/>
            <a:pathLst>
              <a:path w="3422" h="805" extrusionOk="0">
                <a:moveTo>
                  <a:pt x="2707" y="0"/>
                </a:moveTo>
                <a:lnTo>
                  <a:pt x="2108" y="72"/>
                </a:lnTo>
                <a:lnTo>
                  <a:pt x="1751" y="143"/>
                </a:lnTo>
                <a:lnTo>
                  <a:pt x="1332" y="215"/>
                </a:lnTo>
                <a:lnTo>
                  <a:pt x="546" y="402"/>
                </a:lnTo>
                <a:lnTo>
                  <a:pt x="162" y="518"/>
                </a:lnTo>
                <a:lnTo>
                  <a:pt x="63" y="563"/>
                </a:lnTo>
                <a:lnTo>
                  <a:pt x="1" y="661"/>
                </a:lnTo>
                <a:lnTo>
                  <a:pt x="90" y="750"/>
                </a:lnTo>
                <a:lnTo>
                  <a:pt x="278" y="804"/>
                </a:lnTo>
                <a:lnTo>
                  <a:pt x="394" y="804"/>
                </a:lnTo>
                <a:lnTo>
                  <a:pt x="867" y="768"/>
                </a:lnTo>
                <a:lnTo>
                  <a:pt x="1760" y="643"/>
                </a:lnTo>
                <a:lnTo>
                  <a:pt x="2207" y="563"/>
                </a:lnTo>
                <a:lnTo>
                  <a:pt x="2546" y="492"/>
                </a:lnTo>
                <a:lnTo>
                  <a:pt x="3028" y="375"/>
                </a:lnTo>
                <a:lnTo>
                  <a:pt x="3296" y="250"/>
                </a:lnTo>
                <a:lnTo>
                  <a:pt x="3394" y="179"/>
                </a:lnTo>
                <a:lnTo>
                  <a:pt x="3421" y="152"/>
                </a:lnTo>
                <a:lnTo>
                  <a:pt x="3421" y="108"/>
                </a:lnTo>
                <a:lnTo>
                  <a:pt x="3359" y="54"/>
                </a:lnTo>
                <a:lnTo>
                  <a:pt x="3278" y="36"/>
                </a:lnTo>
                <a:lnTo>
                  <a:pt x="310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5" name="Google Shape;695;p17"/>
          <p:cNvSpPr/>
          <p:nvPr/>
        </p:nvSpPr>
        <p:spPr>
          <a:xfrm>
            <a:off x="5269357" y="4737338"/>
            <a:ext cx="112240" cy="53176"/>
          </a:xfrm>
          <a:custGeom>
            <a:avLst/>
            <a:gdLst/>
            <a:ahLst/>
            <a:cxnLst/>
            <a:rect l="l" t="t" r="r" b="b"/>
            <a:pathLst>
              <a:path w="3546" h="1680" extrusionOk="0">
                <a:moveTo>
                  <a:pt x="3197" y="0"/>
                </a:moveTo>
                <a:lnTo>
                  <a:pt x="3081" y="9"/>
                </a:lnTo>
                <a:lnTo>
                  <a:pt x="2813" y="36"/>
                </a:lnTo>
                <a:lnTo>
                  <a:pt x="2304" y="170"/>
                </a:lnTo>
                <a:lnTo>
                  <a:pt x="1625" y="456"/>
                </a:lnTo>
                <a:lnTo>
                  <a:pt x="1232" y="661"/>
                </a:lnTo>
                <a:lnTo>
                  <a:pt x="804" y="876"/>
                </a:lnTo>
                <a:lnTo>
                  <a:pt x="429" y="1108"/>
                </a:lnTo>
                <a:lnTo>
                  <a:pt x="295" y="1215"/>
                </a:lnTo>
                <a:lnTo>
                  <a:pt x="125" y="1438"/>
                </a:lnTo>
                <a:lnTo>
                  <a:pt x="18" y="1545"/>
                </a:lnTo>
                <a:lnTo>
                  <a:pt x="0" y="1572"/>
                </a:lnTo>
                <a:lnTo>
                  <a:pt x="27" y="1635"/>
                </a:lnTo>
                <a:lnTo>
                  <a:pt x="98" y="1670"/>
                </a:lnTo>
                <a:lnTo>
                  <a:pt x="206" y="1679"/>
                </a:lnTo>
                <a:lnTo>
                  <a:pt x="259" y="1670"/>
                </a:lnTo>
                <a:lnTo>
                  <a:pt x="661" y="1554"/>
                </a:lnTo>
                <a:lnTo>
                  <a:pt x="1072" y="1429"/>
                </a:lnTo>
                <a:lnTo>
                  <a:pt x="1518" y="1233"/>
                </a:lnTo>
                <a:lnTo>
                  <a:pt x="1965" y="1027"/>
                </a:lnTo>
                <a:lnTo>
                  <a:pt x="2375" y="867"/>
                </a:lnTo>
                <a:lnTo>
                  <a:pt x="3018" y="599"/>
                </a:lnTo>
                <a:lnTo>
                  <a:pt x="3367" y="393"/>
                </a:lnTo>
                <a:lnTo>
                  <a:pt x="3501" y="277"/>
                </a:lnTo>
                <a:lnTo>
                  <a:pt x="3545" y="224"/>
                </a:lnTo>
                <a:lnTo>
                  <a:pt x="3519" y="116"/>
                </a:lnTo>
                <a:lnTo>
                  <a:pt x="3402" y="36"/>
                </a:lnTo>
                <a:lnTo>
                  <a:pt x="319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6" name="Google Shape;696;p17"/>
          <p:cNvSpPr/>
          <p:nvPr/>
        </p:nvSpPr>
        <p:spPr>
          <a:xfrm>
            <a:off x="5019525" y="4690689"/>
            <a:ext cx="94419" cy="29152"/>
          </a:xfrm>
          <a:custGeom>
            <a:avLst/>
            <a:gdLst/>
            <a:ahLst/>
            <a:cxnLst/>
            <a:rect l="l" t="t" r="r" b="b"/>
            <a:pathLst>
              <a:path w="2983" h="921" extrusionOk="0">
                <a:moveTo>
                  <a:pt x="2250" y="1"/>
                </a:moveTo>
                <a:lnTo>
                  <a:pt x="1750" y="28"/>
                </a:lnTo>
                <a:lnTo>
                  <a:pt x="1241" y="108"/>
                </a:lnTo>
                <a:lnTo>
                  <a:pt x="768" y="233"/>
                </a:lnTo>
                <a:lnTo>
                  <a:pt x="366" y="394"/>
                </a:lnTo>
                <a:lnTo>
                  <a:pt x="89" y="581"/>
                </a:lnTo>
                <a:lnTo>
                  <a:pt x="0" y="733"/>
                </a:lnTo>
                <a:lnTo>
                  <a:pt x="0" y="840"/>
                </a:lnTo>
                <a:lnTo>
                  <a:pt x="18" y="894"/>
                </a:lnTo>
                <a:lnTo>
                  <a:pt x="45" y="921"/>
                </a:lnTo>
                <a:lnTo>
                  <a:pt x="98" y="921"/>
                </a:lnTo>
                <a:lnTo>
                  <a:pt x="268" y="885"/>
                </a:lnTo>
                <a:lnTo>
                  <a:pt x="563" y="787"/>
                </a:lnTo>
                <a:lnTo>
                  <a:pt x="973" y="599"/>
                </a:lnTo>
                <a:lnTo>
                  <a:pt x="1286" y="501"/>
                </a:lnTo>
                <a:lnTo>
                  <a:pt x="1661" y="430"/>
                </a:lnTo>
                <a:lnTo>
                  <a:pt x="2411" y="385"/>
                </a:lnTo>
                <a:lnTo>
                  <a:pt x="2786" y="340"/>
                </a:lnTo>
                <a:lnTo>
                  <a:pt x="2867" y="322"/>
                </a:lnTo>
                <a:lnTo>
                  <a:pt x="2965" y="260"/>
                </a:lnTo>
                <a:lnTo>
                  <a:pt x="2983" y="188"/>
                </a:lnTo>
                <a:lnTo>
                  <a:pt x="2920" y="117"/>
                </a:lnTo>
                <a:lnTo>
                  <a:pt x="2849" y="90"/>
                </a:lnTo>
                <a:lnTo>
                  <a:pt x="2679" y="37"/>
                </a:lnTo>
                <a:lnTo>
                  <a:pt x="225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7" name="Google Shape;697;p17"/>
          <p:cNvSpPr/>
          <p:nvPr/>
        </p:nvSpPr>
        <p:spPr>
          <a:xfrm>
            <a:off x="5515517" y="4657932"/>
            <a:ext cx="162820" cy="73782"/>
          </a:xfrm>
          <a:custGeom>
            <a:avLst/>
            <a:gdLst/>
            <a:ahLst/>
            <a:cxnLst/>
            <a:rect l="l" t="t" r="r" b="b"/>
            <a:pathLst>
              <a:path w="5144" h="2331" extrusionOk="0">
                <a:moveTo>
                  <a:pt x="4554" y="0"/>
                </a:moveTo>
                <a:lnTo>
                  <a:pt x="4331" y="18"/>
                </a:lnTo>
                <a:lnTo>
                  <a:pt x="3974" y="72"/>
                </a:lnTo>
                <a:lnTo>
                  <a:pt x="3286" y="250"/>
                </a:lnTo>
                <a:lnTo>
                  <a:pt x="2322" y="607"/>
                </a:lnTo>
                <a:lnTo>
                  <a:pt x="1759" y="857"/>
                </a:lnTo>
                <a:lnTo>
                  <a:pt x="1206" y="1107"/>
                </a:lnTo>
                <a:lnTo>
                  <a:pt x="464" y="1554"/>
                </a:lnTo>
                <a:lnTo>
                  <a:pt x="197" y="1795"/>
                </a:lnTo>
                <a:lnTo>
                  <a:pt x="63" y="1974"/>
                </a:lnTo>
                <a:lnTo>
                  <a:pt x="18" y="2063"/>
                </a:lnTo>
                <a:lnTo>
                  <a:pt x="0" y="2134"/>
                </a:lnTo>
                <a:lnTo>
                  <a:pt x="89" y="2242"/>
                </a:lnTo>
                <a:lnTo>
                  <a:pt x="268" y="2313"/>
                </a:lnTo>
                <a:lnTo>
                  <a:pt x="509" y="2331"/>
                </a:lnTo>
                <a:lnTo>
                  <a:pt x="634" y="2304"/>
                </a:lnTo>
                <a:lnTo>
                  <a:pt x="929" y="2215"/>
                </a:lnTo>
                <a:lnTo>
                  <a:pt x="1447" y="2009"/>
                </a:lnTo>
                <a:lnTo>
                  <a:pt x="2170" y="1652"/>
                </a:lnTo>
                <a:lnTo>
                  <a:pt x="2661" y="1411"/>
                </a:lnTo>
                <a:lnTo>
                  <a:pt x="3224" y="1197"/>
                </a:lnTo>
                <a:lnTo>
                  <a:pt x="4420" y="795"/>
                </a:lnTo>
                <a:lnTo>
                  <a:pt x="4956" y="563"/>
                </a:lnTo>
                <a:lnTo>
                  <a:pt x="5037" y="518"/>
                </a:lnTo>
                <a:lnTo>
                  <a:pt x="5126" y="420"/>
                </a:lnTo>
                <a:lnTo>
                  <a:pt x="5144" y="313"/>
                </a:lnTo>
                <a:lnTo>
                  <a:pt x="5090" y="214"/>
                </a:lnTo>
                <a:lnTo>
                  <a:pt x="4929" y="89"/>
                </a:lnTo>
                <a:lnTo>
                  <a:pt x="455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8" name="Google Shape;698;p17"/>
          <p:cNvSpPr/>
          <p:nvPr/>
        </p:nvSpPr>
        <p:spPr>
          <a:xfrm>
            <a:off x="5570047" y="4585837"/>
            <a:ext cx="121862" cy="40737"/>
          </a:xfrm>
          <a:custGeom>
            <a:avLst/>
            <a:gdLst/>
            <a:ahLst/>
            <a:cxnLst/>
            <a:rect l="l" t="t" r="r" b="b"/>
            <a:pathLst>
              <a:path w="3850" h="1287" extrusionOk="0">
                <a:moveTo>
                  <a:pt x="3439" y="1"/>
                </a:moveTo>
                <a:lnTo>
                  <a:pt x="3162" y="19"/>
                </a:lnTo>
                <a:lnTo>
                  <a:pt x="2662" y="81"/>
                </a:lnTo>
                <a:lnTo>
                  <a:pt x="1965" y="260"/>
                </a:lnTo>
                <a:lnTo>
                  <a:pt x="1492" y="394"/>
                </a:lnTo>
                <a:lnTo>
                  <a:pt x="1019" y="546"/>
                </a:lnTo>
                <a:lnTo>
                  <a:pt x="545" y="697"/>
                </a:lnTo>
                <a:lnTo>
                  <a:pt x="313" y="787"/>
                </a:lnTo>
                <a:lnTo>
                  <a:pt x="117" y="912"/>
                </a:lnTo>
                <a:lnTo>
                  <a:pt x="45" y="1037"/>
                </a:lnTo>
                <a:lnTo>
                  <a:pt x="10" y="1117"/>
                </a:lnTo>
                <a:lnTo>
                  <a:pt x="1" y="1153"/>
                </a:lnTo>
                <a:lnTo>
                  <a:pt x="72" y="1224"/>
                </a:lnTo>
                <a:lnTo>
                  <a:pt x="143" y="1242"/>
                </a:lnTo>
                <a:lnTo>
                  <a:pt x="394" y="1278"/>
                </a:lnTo>
                <a:lnTo>
                  <a:pt x="795" y="1287"/>
                </a:lnTo>
                <a:lnTo>
                  <a:pt x="1036" y="1242"/>
                </a:lnTo>
                <a:lnTo>
                  <a:pt x="1599" y="1108"/>
                </a:lnTo>
                <a:lnTo>
                  <a:pt x="2144" y="956"/>
                </a:lnTo>
                <a:lnTo>
                  <a:pt x="2617" y="823"/>
                </a:lnTo>
                <a:lnTo>
                  <a:pt x="3260" y="608"/>
                </a:lnTo>
                <a:lnTo>
                  <a:pt x="3635" y="430"/>
                </a:lnTo>
                <a:lnTo>
                  <a:pt x="3796" y="314"/>
                </a:lnTo>
                <a:lnTo>
                  <a:pt x="3849" y="269"/>
                </a:lnTo>
                <a:lnTo>
                  <a:pt x="3840" y="162"/>
                </a:lnTo>
                <a:lnTo>
                  <a:pt x="3733" y="63"/>
                </a:lnTo>
                <a:lnTo>
                  <a:pt x="3555" y="10"/>
                </a:lnTo>
                <a:lnTo>
                  <a:pt x="343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9" name="Google Shape;699;p17"/>
          <p:cNvSpPr/>
          <p:nvPr/>
        </p:nvSpPr>
        <p:spPr>
          <a:xfrm>
            <a:off x="5578244" y="4545422"/>
            <a:ext cx="110277" cy="18707"/>
          </a:xfrm>
          <a:custGeom>
            <a:avLst/>
            <a:gdLst/>
            <a:ahLst/>
            <a:cxnLst/>
            <a:rect l="l" t="t" r="r" b="b"/>
            <a:pathLst>
              <a:path w="3484" h="591" extrusionOk="0">
                <a:moveTo>
                  <a:pt x="2885" y="1"/>
                </a:moveTo>
                <a:lnTo>
                  <a:pt x="2099" y="19"/>
                </a:lnTo>
                <a:lnTo>
                  <a:pt x="920" y="144"/>
                </a:lnTo>
                <a:lnTo>
                  <a:pt x="206" y="269"/>
                </a:lnTo>
                <a:lnTo>
                  <a:pt x="99" y="305"/>
                </a:lnTo>
                <a:lnTo>
                  <a:pt x="1" y="394"/>
                </a:lnTo>
                <a:lnTo>
                  <a:pt x="18" y="492"/>
                </a:lnTo>
                <a:lnTo>
                  <a:pt x="161" y="555"/>
                </a:lnTo>
                <a:lnTo>
                  <a:pt x="286" y="572"/>
                </a:lnTo>
                <a:lnTo>
                  <a:pt x="1036" y="590"/>
                </a:lnTo>
                <a:lnTo>
                  <a:pt x="2242" y="528"/>
                </a:lnTo>
                <a:lnTo>
                  <a:pt x="2992" y="412"/>
                </a:lnTo>
                <a:lnTo>
                  <a:pt x="3331" y="331"/>
                </a:lnTo>
                <a:lnTo>
                  <a:pt x="3412" y="305"/>
                </a:lnTo>
                <a:lnTo>
                  <a:pt x="3483" y="215"/>
                </a:lnTo>
                <a:lnTo>
                  <a:pt x="3465" y="126"/>
                </a:lnTo>
                <a:lnTo>
                  <a:pt x="3349" y="55"/>
                </a:lnTo>
                <a:lnTo>
                  <a:pt x="3251" y="37"/>
                </a:lnTo>
                <a:lnTo>
                  <a:pt x="288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0" name="Google Shape;700;p17"/>
          <p:cNvSpPr/>
          <p:nvPr/>
        </p:nvSpPr>
        <p:spPr>
          <a:xfrm>
            <a:off x="5781172" y="4606472"/>
            <a:ext cx="140790" cy="46687"/>
          </a:xfrm>
          <a:custGeom>
            <a:avLst/>
            <a:gdLst/>
            <a:ahLst/>
            <a:cxnLst/>
            <a:rect l="l" t="t" r="r" b="b"/>
            <a:pathLst>
              <a:path w="4448" h="1475" extrusionOk="0">
                <a:moveTo>
                  <a:pt x="3840" y="1"/>
                </a:moveTo>
                <a:lnTo>
                  <a:pt x="3269" y="19"/>
                </a:lnTo>
                <a:lnTo>
                  <a:pt x="2688" y="99"/>
                </a:lnTo>
                <a:lnTo>
                  <a:pt x="2117" y="224"/>
                </a:lnTo>
                <a:lnTo>
                  <a:pt x="1295" y="483"/>
                </a:lnTo>
                <a:lnTo>
                  <a:pt x="590" y="796"/>
                </a:lnTo>
                <a:lnTo>
                  <a:pt x="215" y="1010"/>
                </a:lnTo>
                <a:lnTo>
                  <a:pt x="72" y="1126"/>
                </a:lnTo>
                <a:lnTo>
                  <a:pt x="27" y="1162"/>
                </a:lnTo>
                <a:lnTo>
                  <a:pt x="0" y="1233"/>
                </a:lnTo>
                <a:lnTo>
                  <a:pt x="54" y="1340"/>
                </a:lnTo>
                <a:lnTo>
                  <a:pt x="259" y="1447"/>
                </a:lnTo>
                <a:lnTo>
                  <a:pt x="545" y="1474"/>
                </a:lnTo>
                <a:lnTo>
                  <a:pt x="697" y="1439"/>
                </a:lnTo>
                <a:lnTo>
                  <a:pt x="1572" y="1135"/>
                </a:lnTo>
                <a:lnTo>
                  <a:pt x="2492" y="849"/>
                </a:lnTo>
                <a:lnTo>
                  <a:pt x="2947" y="742"/>
                </a:lnTo>
                <a:lnTo>
                  <a:pt x="3885" y="546"/>
                </a:lnTo>
                <a:lnTo>
                  <a:pt x="4305" y="403"/>
                </a:lnTo>
                <a:lnTo>
                  <a:pt x="4394" y="358"/>
                </a:lnTo>
                <a:lnTo>
                  <a:pt x="4447" y="242"/>
                </a:lnTo>
                <a:lnTo>
                  <a:pt x="4385" y="126"/>
                </a:lnTo>
                <a:lnTo>
                  <a:pt x="4224" y="37"/>
                </a:lnTo>
                <a:lnTo>
                  <a:pt x="4108" y="19"/>
                </a:lnTo>
                <a:lnTo>
                  <a:pt x="384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1" name="Google Shape;701;p17"/>
          <p:cNvSpPr/>
          <p:nvPr/>
        </p:nvSpPr>
        <p:spPr>
          <a:xfrm>
            <a:off x="5847855" y="4542605"/>
            <a:ext cx="134017" cy="28012"/>
          </a:xfrm>
          <a:custGeom>
            <a:avLst/>
            <a:gdLst/>
            <a:ahLst/>
            <a:cxnLst/>
            <a:rect l="l" t="t" r="r" b="b"/>
            <a:pathLst>
              <a:path w="4234" h="885" extrusionOk="0">
                <a:moveTo>
                  <a:pt x="4073" y="1"/>
                </a:moveTo>
                <a:lnTo>
                  <a:pt x="4010" y="10"/>
                </a:lnTo>
                <a:lnTo>
                  <a:pt x="3126" y="144"/>
                </a:lnTo>
                <a:lnTo>
                  <a:pt x="1358" y="349"/>
                </a:lnTo>
                <a:lnTo>
                  <a:pt x="447" y="411"/>
                </a:lnTo>
                <a:lnTo>
                  <a:pt x="242" y="429"/>
                </a:lnTo>
                <a:lnTo>
                  <a:pt x="63" y="528"/>
                </a:lnTo>
                <a:lnTo>
                  <a:pt x="1" y="617"/>
                </a:lnTo>
                <a:lnTo>
                  <a:pt x="1" y="697"/>
                </a:lnTo>
                <a:lnTo>
                  <a:pt x="54" y="778"/>
                </a:lnTo>
                <a:lnTo>
                  <a:pt x="162" y="840"/>
                </a:lnTo>
                <a:lnTo>
                  <a:pt x="340" y="876"/>
                </a:lnTo>
                <a:lnTo>
                  <a:pt x="447" y="885"/>
                </a:lnTo>
                <a:lnTo>
                  <a:pt x="965" y="876"/>
                </a:lnTo>
                <a:lnTo>
                  <a:pt x="1983" y="795"/>
                </a:lnTo>
                <a:lnTo>
                  <a:pt x="2939" y="617"/>
                </a:lnTo>
                <a:lnTo>
                  <a:pt x="3805" y="340"/>
                </a:lnTo>
                <a:lnTo>
                  <a:pt x="4189" y="161"/>
                </a:lnTo>
                <a:lnTo>
                  <a:pt x="4225" y="144"/>
                </a:lnTo>
                <a:lnTo>
                  <a:pt x="4234" y="81"/>
                </a:lnTo>
                <a:lnTo>
                  <a:pt x="4180" y="27"/>
                </a:lnTo>
                <a:lnTo>
                  <a:pt x="4073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" name="Google Shape;702;p17"/>
          <p:cNvSpPr/>
          <p:nvPr/>
        </p:nvSpPr>
        <p:spPr>
          <a:xfrm>
            <a:off x="5668979" y="4698885"/>
            <a:ext cx="120723" cy="55170"/>
          </a:xfrm>
          <a:custGeom>
            <a:avLst/>
            <a:gdLst/>
            <a:ahLst/>
            <a:cxnLst/>
            <a:rect l="l" t="t" r="r" b="b"/>
            <a:pathLst>
              <a:path w="3814" h="1743" extrusionOk="0">
                <a:moveTo>
                  <a:pt x="3536" y="1"/>
                </a:moveTo>
                <a:lnTo>
                  <a:pt x="3465" y="19"/>
                </a:lnTo>
                <a:lnTo>
                  <a:pt x="2992" y="153"/>
                </a:lnTo>
                <a:lnTo>
                  <a:pt x="2108" y="483"/>
                </a:lnTo>
                <a:lnTo>
                  <a:pt x="866" y="1064"/>
                </a:lnTo>
                <a:lnTo>
                  <a:pt x="107" y="1465"/>
                </a:lnTo>
                <a:lnTo>
                  <a:pt x="54" y="1492"/>
                </a:lnTo>
                <a:lnTo>
                  <a:pt x="0" y="1555"/>
                </a:lnTo>
                <a:lnTo>
                  <a:pt x="27" y="1644"/>
                </a:lnTo>
                <a:lnTo>
                  <a:pt x="197" y="1724"/>
                </a:lnTo>
                <a:lnTo>
                  <a:pt x="447" y="1742"/>
                </a:lnTo>
                <a:lnTo>
                  <a:pt x="572" y="1698"/>
                </a:lnTo>
                <a:lnTo>
                  <a:pt x="1438" y="1367"/>
                </a:lnTo>
                <a:lnTo>
                  <a:pt x="2715" y="805"/>
                </a:lnTo>
                <a:lnTo>
                  <a:pt x="3465" y="394"/>
                </a:lnTo>
                <a:lnTo>
                  <a:pt x="3777" y="171"/>
                </a:lnTo>
                <a:lnTo>
                  <a:pt x="3813" y="135"/>
                </a:lnTo>
                <a:lnTo>
                  <a:pt x="3786" y="63"/>
                </a:lnTo>
                <a:lnTo>
                  <a:pt x="3679" y="19"/>
                </a:lnTo>
                <a:lnTo>
                  <a:pt x="35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3" name="Google Shape;703;p17"/>
          <p:cNvSpPr/>
          <p:nvPr/>
        </p:nvSpPr>
        <p:spPr>
          <a:xfrm>
            <a:off x="6124556" y="4517160"/>
            <a:ext cx="128066" cy="41022"/>
          </a:xfrm>
          <a:custGeom>
            <a:avLst/>
            <a:gdLst/>
            <a:ahLst/>
            <a:cxnLst/>
            <a:rect l="l" t="t" r="r" b="b"/>
            <a:pathLst>
              <a:path w="4046" h="1296" extrusionOk="0">
                <a:moveTo>
                  <a:pt x="3420" y="1"/>
                </a:moveTo>
                <a:lnTo>
                  <a:pt x="2938" y="46"/>
                </a:lnTo>
                <a:lnTo>
                  <a:pt x="2224" y="206"/>
                </a:lnTo>
                <a:lnTo>
                  <a:pt x="1795" y="322"/>
                </a:lnTo>
                <a:lnTo>
                  <a:pt x="1331" y="456"/>
                </a:lnTo>
                <a:lnTo>
                  <a:pt x="491" y="769"/>
                </a:lnTo>
                <a:lnTo>
                  <a:pt x="116" y="956"/>
                </a:lnTo>
                <a:lnTo>
                  <a:pt x="63" y="983"/>
                </a:lnTo>
                <a:lnTo>
                  <a:pt x="0" y="1055"/>
                </a:lnTo>
                <a:lnTo>
                  <a:pt x="9" y="1153"/>
                </a:lnTo>
                <a:lnTo>
                  <a:pt x="179" y="1260"/>
                </a:lnTo>
                <a:lnTo>
                  <a:pt x="447" y="1296"/>
                </a:lnTo>
                <a:lnTo>
                  <a:pt x="590" y="1269"/>
                </a:lnTo>
                <a:lnTo>
                  <a:pt x="1465" y="1037"/>
                </a:lnTo>
                <a:lnTo>
                  <a:pt x="2340" y="796"/>
                </a:lnTo>
                <a:lnTo>
                  <a:pt x="2751" y="698"/>
                </a:lnTo>
                <a:lnTo>
                  <a:pt x="3394" y="537"/>
                </a:lnTo>
                <a:lnTo>
                  <a:pt x="3769" y="412"/>
                </a:lnTo>
                <a:lnTo>
                  <a:pt x="3938" y="331"/>
                </a:lnTo>
                <a:lnTo>
                  <a:pt x="4010" y="278"/>
                </a:lnTo>
                <a:lnTo>
                  <a:pt x="4045" y="171"/>
                </a:lnTo>
                <a:lnTo>
                  <a:pt x="3956" y="81"/>
                </a:lnTo>
                <a:lnTo>
                  <a:pt x="3787" y="10"/>
                </a:lnTo>
                <a:lnTo>
                  <a:pt x="366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4" name="Google Shape;704;p17"/>
          <p:cNvSpPr/>
          <p:nvPr/>
        </p:nvSpPr>
        <p:spPr>
          <a:xfrm>
            <a:off x="6070849" y="4459528"/>
            <a:ext cx="143607" cy="34216"/>
          </a:xfrm>
          <a:custGeom>
            <a:avLst/>
            <a:gdLst/>
            <a:ahLst/>
            <a:cxnLst/>
            <a:rect l="l" t="t" r="r" b="b"/>
            <a:pathLst>
              <a:path w="4537" h="1081" extrusionOk="0">
                <a:moveTo>
                  <a:pt x="3492" y="0"/>
                </a:moveTo>
                <a:lnTo>
                  <a:pt x="2626" y="72"/>
                </a:lnTo>
                <a:lnTo>
                  <a:pt x="1492" y="295"/>
                </a:lnTo>
                <a:lnTo>
                  <a:pt x="483" y="625"/>
                </a:lnTo>
                <a:lnTo>
                  <a:pt x="81" y="804"/>
                </a:lnTo>
                <a:lnTo>
                  <a:pt x="1" y="858"/>
                </a:lnTo>
                <a:lnTo>
                  <a:pt x="1" y="965"/>
                </a:lnTo>
                <a:lnTo>
                  <a:pt x="134" y="1054"/>
                </a:lnTo>
                <a:lnTo>
                  <a:pt x="340" y="1081"/>
                </a:lnTo>
                <a:lnTo>
                  <a:pt x="456" y="1054"/>
                </a:lnTo>
                <a:lnTo>
                  <a:pt x="911" y="902"/>
                </a:lnTo>
                <a:lnTo>
                  <a:pt x="1867" y="643"/>
                </a:lnTo>
                <a:lnTo>
                  <a:pt x="2385" y="545"/>
                </a:lnTo>
                <a:lnTo>
                  <a:pt x="2867" y="465"/>
                </a:lnTo>
                <a:lnTo>
                  <a:pt x="3858" y="366"/>
                </a:lnTo>
                <a:lnTo>
                  <a:pt x="4340" y="304"/>
                </a:lnTo>
                <a:lnTo>
                  <a:pt x="4430" y="286"/>
                </a:lnTo>
                <a:lnTo>
                  <a:pt x="4528" y="206"/>
                </a:lnTo>
                <a:lnTo>
                  <a:pt x="4537" y="116"/>
                </a:lnTo>
                <a:lnTo>
                  <a:pt x="4439" y="45"/>
                </a:lnTo>
                <a:lnTo>
                  <a:pt x="4340" y="27"/>
                </a:lnTo>
                <a:lnTo>
                  <a:pt x="406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5" name="Google Shape;705;p17"/>
          <p:cNvSpPr/>
          <p:nvPr/>
        </p:nvSpPr>
        <p:spPr>
          <a:xfrm>
            <a:off x="6016034" y="4613276"/>
            <a:ext cx="160573" cy="57101"/>
          </a:xfrm>
          <a:custGeom>
            <a:avLst/>
            <a:gdLst/>
            <a:ahLst/>
            <a:cxnLst/>
            <a:rect l="l" t="t" r="r" b="b"/>
            <a:pathLst>
              <a:path w="5073" h="1804" extrusionOk="0">
                <a:moveTo>
                  <a:pt x="4876" y="0"/>
                </a:moveTo>
                <a:lnTo>
                  <a:pt x="4465" y="54"/>
                </a:lnTo>
                <a:lnTo>
                  <a:pt x="3661" y="206"/>
                </a:lnTo>
                <a:lnTo>
                  <a:pt x="2500" y="518"/>
                </a:lnTo>
                <a:lnTo>
                  <a:pt x="1804" y="759"/>
                </a:lnTo>
                <a:lnTo>
                  <a:pt x="1259" y="947"/>
                </a:lnTo>
                <a:lnTo>
                  <a:pt x="438" y="1277"/>
                </a:lnTo>
                <a:lnTo>
                  <a:pt x="143" y="1474"/>
                </a:lnTo>
                <a:lnTo>
                  <a:pt x="27" y="1625"/>
                </a:lnTo>
                <a:lnTo>
                  <a:pt x="0" y="1706"/>
                </a:lnTo>
                <a:lnTo>
                  <a:pt x="0" y="1742"/>
                </a:lnTo>
                <a:lnTo>
                  <a:pt x="116" y="1795"/>
                </a:lnTo>
                <a:lnTo>
                  <a:pt x="188" y="1804"/>
                </a:lnTo>
                <a:lnTo>
                  <a:pt x="509" y="1786"/>
                </a:lnTo>
                <a:lnTo>
                  <a:pt x="1134" y="1634"/>
                </a:lnTo>
                <a:lnTo>
                  <a:pt x="2009" y="1268"/>
                </a:lnTo>
                <a:lnTo>
                  <a:pt x="2536" y="1054"/>
                </a:lnTo>
                <a:lnTo>
                  <a:pt x="3161" y="831"/>
                </a:lnTo>
                <a:lnTo>
                  <a:pt x="4438" y="375"/>
                </a:lnTo>
                <a:lnTo>
                  <a:pt x="5019" y="125"/>
                </a:lnTo>
                <a:lnTo>
                  <a:pt x="5063" y="107"/>
                </a:lnTo>
                <a:lnTo>
                  <a:pt x="5072" y="54"/>
                </a:lnTo>
                <a:lnTo>
                  <a:pt x="497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6" name="Google Shape;706;p17"/>
          <p:cNvSpPr/>
          <p:nvPr/>
        </p:nvSpPr>
        <p:spPr>
          <a:xfrm>
            <a:off x="4653798" y="5076199"/>
            <a:ext cx="101794" cy="56278"/>
          </a:xfrm>
          <a:custGeom>
            <a:avLst/>
            <a:gdLst/>
            <a:ahLst/>
            <a:cxnLst/>
            <a:rect l="l" t="t" r="r" b="b"/>
            <a:pathLst>
              <a:path w="3216" h="1778" extrusionOk="0">
                <a:moveTo>
                  <a:pt x="3028" y="0"/>
                </a:moveTo>
                <a:lnTo>
                  <a:pt x="2751" y="27"/>
                </a:lnTo>
                <a:lnTo>
                  <a:pt x="2224" y="143"/>
                </a:lnTo>
                <a:lnTo>
                  <a:pt x="1742" y="313"/>
                </a:lnTo>
                <a:lnTo>
                  <a:pt x="1313" y="527"/>
                </a:lnTo>
                <a:lnTo>
                  <a:pt x="938" y="759"/>
                </a:lnTo>
                <a:lnTo>
                  <a:pt x="608" y="1018"/>
                </a:lnTo>
                <a:lnTo>
                  <a:pt x="197" y="1420"/>
                </a:lnTo>
                <a:lnTo>
                  <a:pt x="10" y="1679"/>
                </a:lnTo>
                <a:lnTo>
                  <a:pt x="1" y="1715"/>
                </a:lnTo>
                <a:lnTo>
                  <a:pt x="45" y="1760"/>
                </a:lnTo>
                <a:lnTo>
                  <a:pt x="206" y="1777"/>
                </a:lnTo>
                <a:lnTo>
                  <a:pt x="286" y="1742"/>
                </a:lnTo>
                <a:lnTo>
                  <a:pt x="590" y="1501"/>
                </a:lnTo>
                <a:lnTo>
                  <a:pt x="1296" y="1063"/>
                </a:lnTo>
                <a:lnTo>
                  <a:pt x="1679" y="858"/>
                </a:lnTo>
                <a:lnTo>
                  <a:pt x="2046" y="679"/>
                </a:lnTo>
                <a:lnTo>
                  <a:pt x="2840" y="322"/>
                </a:lnTo>
                <a:lnTo>
                  <a:pt x="3180" y="125"/>
                </a:lnTo>
                <a:lnTo>
                  <a:pt x="3207" y="108"/>
                </a:lnTo>
                <a:lnTo>
                  <a:pt x="3215" y="54"/>
                </a:lnTo>
                <a:lnTo>
                  <a:pt x="313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7" name="Google Shape;707;p17"/>
          <p:cNvSpPr/>
          <p:nvPr/>
        </p:nvSpPr>
        <p:spPr>
          <a:xfrm>
            <a:off x="4986201" y="5034520"/>
            <a:ext cx="126072" cy="84259"/>
          </a:xfrm>
          <a:custGeom>
            <a:avLst/>
            <a:gdLst/>
            <a:ahLst/>
            <a:cxnLst/>
            <a:rect l="l" t="t" r="r" b="b"/>
            <a:pathLst>
              <a:path w="3983" h="2662" extrusionOk="0">
                <a:moveTo>
                  <a:pt x="3599" y="0"/>
                </a:moveTo>
                <a:lnTo>
                  <a:pt x="3465" y="18"/>
                </a:lnTo>
                <a:lnTo>
                  <a:pt x="3152" y="90"/>
                </a:lnTo>
                <a:lnTo>
                  <a:pt x="2527" y="286"/>
                </a:lnTo>
                <a:lnTo>
                  <a:pt x="1947" y="536"/>
                </a:lnTo>
                <a:lnTo>
                  <a:pt x="1411" y="831"/>
                </a:lnTo>
                <a:lnTo>
                  <a:pt x="947" y="1152"/>
                </a:lnTo>
                <a:lnTo>
                  <a:pt x="554" y="1501"/>
                </a:lnTo>
                <a:lnTo>
                  <a:pt x="250" y="1858"/>
                </a:lnTo>
                <a:lnTo>
                  <a:pt x="54" y="2215"/>
                </a:lnTo>
                <a:lnTo>
                  <a:pt x="9" y="2385"/>
                </a:lnTo>
                <a:lnTo>
                  <a:pt x="0" y="2438"/>
                </a:lnTo>
                <a:lnTo>
                  <a:pt x="54" y="2537"/>
                </a:lnTo>
                <a:lnTo>
                  <a:pt x="232" y="2626"/>
                </a:lnTo>
                <a:lnTo>
                  <a:pt x="581" y="2662"/>
                </a:lnTo>
                <a:lnTo>
                  <a:pt x="938" y="2599"/>
                </a:lnTo>
                <a:lnTo>
                  <a:pt x="1063" y="2528"/>
                </a:lnTo>
                <a:lnTo>
                  <a:pt x="1429" y="2251"/>
                </a:lnTo>
                <a:lnTo>
                  <a:pt x="2063" y="1670"/>
                </a:lnTo>
                <a:lnTo>
                  <a:pt x="2420" y="1385"/>
                </a:lnTo>
                <a:lnTo>
                  <a:pt x="2795" y="1126"/>
                </a:lnTo>
                <a:lnTo>
                  <a:pt x="3599" y="599"/>
                </a:lnTo>
                <a:lnTo>
                  <a:pt x="3938" y="331"/>
                </a:lnTo>
                <a:lnTo>
                  <a:pt x="3983" y="268"/>
                </a:lnTo>
                <a:lnTo>
                  <a:pt x="3956" y="143"/>
                </a:lnTo>
                <a:lnTo>
                  <a:pt x="3822" y="45"/>
                </a:lnTo>
                <a:lnTo>
                  <a:pt x="3599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8" name="Google Shape;708;p17"/>
          <p:cNvSpPr/>
          <p:nvPr/>
        </p:nvSpPr>
        <p:spPr>
          <a:xfrm>
            <a:off x="4919453" y="4959764"/>
            <a:ext cx="107175" cy="60520"/>
          </a:xfrm>
          <a:custGeom>
            <a:avLst/>
            <a:gdLst/>
            <a:ahLst/>
            <a:cxnLst/>
            <a:rect l="l" t="t" r="r" b="b"/>
            <a:pathLst>
              <a:path w="3386" h="1912" extrusionOk="0">
                <a:moveTo>
                  <a:pt x="2930" y="0"/>
                </a:moveTo>
                <a:lnTo>
                  <a:pt x="2662" y="18"/>
                </a:lnTo>
                <a:lnTo>
                  <a:pt x="2162" y="134"/>
                </a:lnTo>
                <a:lnTo>
                  <a:pt x="1492" y="429"/>
                </a:lnTo>
                <a:lnTo>
                  <a:pt x="1144" y="634"/>
                </a:lnTo>
                <a:lnTo>
                  <a:pt x="769" y="849"/>
                </a:lnTo>
                <a:lnTo>
                  <a:pt x="278" y="1197"/>
                </a:lnTo>
                <a:lnTo>
                  <a:pt x="63" y="1456"/>
                </a:lnTo>
                <a:lnTo>
                  <a:pt x="10" y="1590"/>
                </a:lnTo>
                <a:lnTo>
                  <a:pt x="1" y="1652"/>
                </a:lnTo>
                <a:lnTo>
                  <a:pt x="81" y="1768"/>
                </a:lnTo>
                <a:lnTo>
                  <a:pt x="340" y="1876"/>
                </a:lnTo>
                <a:lnTo>
                  <a:pt x="813" y="1911"/>
                </a:lnTo>
                <a:lnTo>
                  <a:pt x="1126" y="1840"/>
                </a:lnTo>
                <a:lnTo>
                  <a:pt x="1260" y="1742"/>
                </a:lnTo>
                <a:lnTo>
                  <a:pt x="1287" y="1679"/>
                </a:lnTo>
                <a:lnTo>
                  <a:pt x="1331" y="1581"/>
                </a:lnTo>
                <a:lnTo>
                  <a:pt x="1555" y="1384"/>
                </a:lnTo>
                <a:lnTo>
                  <a:pt x="2046" y="1117"/>
                </a:lnTo>
                <a:lnTo>
                  <a:pt x="2340" y="965"/>
                </a:lnTo>
                <a:lnTo>
                  <a:pt x="2635" y="822"/>
                </a:lnTo>
                <a:lnTo>
                  <a:pt x="3091" y="572"/>
                </a:lnTo>
                <a:lnTo>
                  <a:pt x="3314" y="393"/>
                </a:lnTo>
                <a:lnTo>
                  <a:pt x="3367" y="295"/>
                </a:lnTo>
                <a:lnTo>
                  <a:pt x="3385" y="241"/>
                </a:lnTo>
                <a:lnTo>
                  <a:pt x="3341" y="134"/>
                </a:lnTo>
                <a:lnTo>
                  <a:pt x="3225" y="54"/>
                </a:lnTo>
                <a:lnTo>
                  <a:pt x="3037" y="9"/>
                </a:lnTo>
                <a:lnTo>
                  <a:pt x="293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9" name="Google Shape;709;p17"/>
          <p:cNvSpPr/>
          <p:nvPr/>
        </p:nvSpPr>
        <p:spPr>
          <a:xfrm>
            <a:off x="5180900" y="4900961"/>
            <a:ext cx="113348" cy="74383"/>
          </a:xfrm>
          <a:custGeom>
            <a:avLst/>
            <a:gdLst/>
            <a:ahLst/>
            <a:cxnLst/>
            <a:rect l="l" t="t" r="r" b="b"/>
            <a:pathLst>
              <a:path w="3581" h="2350" extrusionOk="0">
                <a:moveTo>
                  <a:pt x="2875" y="1"/>
                </a:moveTo>
                <a:lnTo>
                  <a:pt x="2545" y="28"/>
                </a:lnTo>
                <a:lnTo>
                  <a:pt x="2063" y="135"/>
                </a:lnTo>
                <a:lnTo>
                  <a:pt x="1482" y="367"/>
                </a:lnTo>
                <a:lnTo>
                  <a:pt x="991" y="644"/>
                </a:lnTo>
                <a:lnTo>
                  <a:pt x="804" y="769"/>
                </a:lnTo>
                <a:lnTo>
                  <a:pt x="598" y="921"/>
                </a:lnTo>
                <a:lnTo>
                  <a:pt x="286" y="1242"/>
                </a:lnTo>
                <a:lnTo>
                  <a:pt x="80" y="1581"/>
                </a:lnTo>
                <a:lnTo>
                  <a:pt x="0" y="1939"/>
                </a:lnTo>
                <a:lnTo>
                  <a:pt x="27" y="2117"/>
                </a:lnTo>
                <a:lnTo>
                  <a:pt x="45" y="2171"/>
                </a:lnTo>
                <a:lnTo>
                  <a:pt x="116" y="2242"/>
                </a:lnTo>
                <a:lnTo>
                  <a:pt x="286" y="2323"/>
                </a:lnTo>
                <a:lnTo>
                  <a:pt x="580" y="2349"/>
                </a:lnTo>
                <a:lnTo>
                  <a:pt x="839" y="2269"/>
                </a:lnTo>
                <a:lnTo>
                  <a:pt x="929" y="2180"/>
                </a:lnTo>
                <a:lnTo>
                  <a:pt x="1134" y="1912"/>
                </a:lnTo>
                <a:lnTo>
                  <a:pt x="1500" y="1528"/>
                </a:lnTo>
                <a:lnTo>
                  <a:pt x="1804" y="1287"/>
                </a:lnTo>
                <a:lnTo>
                  <a:pt x="1982" y="1171"/>
                </a:lnTo>
                <a:lnTo>
                  <a:pt x="2349" y="974"/>
                </a:lnTo>
                <a:lnTo>
                  <a:pt x="3001" y="715"/>
                </a:lnTo>
                <a:lnTo>
                  <a:pt x="3376" y="528"/>
                </a:lnTo>
                <a:lnTo>
                  <a:pt x="3510" y="421"/>
                </a:lnTo>
                <a:lnTo>
                  <a:pt x="3581" y="349"/>
                </a:lnTo>
                <a:lnTo>
                  <a:pt x="3572" y="206"/>
                </a:lnTo>
                <a:lnTo>
                  <a:pt x="3429" y="90"/>
                </a:lnTo>
                <a:lnTo>
                  <a:pt x="3188" y="19"/>
                </a:lnTo>
                <a:lnTo>
                  <a:pt x="30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0" name="Google Shape;710;p17"/>
          <p:cNvSpPr/>
          <p:nvPr/>
        </p:nvSpPr>
        <p:spPr>
          <a:xfrm>
            <a:off x="5463234" y="4843329"/>
            <a:ext cx="50612" cy="36210"/>
          </a:xfrm>
          <a:custGeom>
            <a:avLst/>
            <a:gdLst/>
            <a:ahLst/>
            <a:cxnLst/>
            <a:rect l="l" t="t" r="r" b="b"/>
            <a:pathLst>
              <a:path w="1599" h="1144" extrusionOk="0">
                <a:moveTo>
                  <a:pt x="1357" y="0"/>
                </a:moveTo>
                <a:lnTo>
                  <a:pt x="1286" y="27"/>
                </a:lnTo>
                <a:lnTo>
                  <a:pt x="1072" y="107"/>
                </a:lnTo>
                <a:lnTo>
                  <a:pt x="598" y="339"/>
                </a:lnTo>
                <a:lnTo>
                  <a:pt x="197" y="607"/>
                </a:lnTo>
                <a:lnTo>
                  <a:pt x="27" y="831"/>
                </a:lnTo>
                <a:lnTo>
                  <a:pt x="0" y="974"/>
                </a:lnTo>
                <a:lnTo>
                  <a:pt x="18" y="1045"/>
                </a:lnTo>
                <a:lnTo>
                  <a:pt x="45" y="1081"/>
                </a:lnTo>
                <a:lnTo>
                  <a:pt x="134" y="1125"/>
                </a:lnTo>
                <a:lnTo>
                  <a:pt x="322" y="1143"/>
                </a:lnTo>
                <a:lnTo>
                  <a:pt x="420" y="1099"/>
                </a:lnTo>
                <a:lnTo>
                  <a:pt x="581" y="1000"/>
                </a:lnTo>
                <a:lnTo>
                  <a:pt x="768" y="759"/>
                </a:lnTo>
                <a:lnTo>
                  <a:pt x="875" y="643"/>
                </a:lnTo>
                <a:lnTo>
                  <a:pt x="1009" y="518"/>
                </a:lnTo>
                <a:lnTo>
                  <a:pt x="1349" y="295"/>
                </a:lnTo>
                <a:lnTo>
                  <a:pt x="1545" y="197"/>
                </a:lnTo>
                <a:lnTo>
                  <a:pt x="1599" y="161"/>
                </a:lnTo>
                <a:lnTo>
                  <a:pt x="1599" y="89"/>
                </a:lnTo>
                <a:lnTo>
                  <a:pt x="1500" y="18"/>
                </a:lnTo>
                <a:lnTo>
                  <a:pt x="135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1" name="Google Shape;711;p17"/>
          <p:cNvSpPr/>
          <p:nvPr/>
        </p:nvSpPr>
        <p:spPr>
          <a:xfrm>
            <a:off x="5720442" y="5165905"/>
            <a:ext cx="74383" cy="50929"/>
          </a:xfrm>
          <a:custGeom>
            <a:avLst/>
            <a:gdLst/>
            <a:ahLst/>
            <a:cxnLst/>
            <a:rect l="l" t="t" r="r" b="b"/>
            <a:pathLst>
              <a:path w="2350" h="1609" extrusionOk="0">
                <a:moveTo>
                  <a:pt x="1832" y="1"/>
                </a:moveTo>
                <a:lnTo>
                  <a:pt x="1492" y="63"/>
                </a:lnTo>
                <a:lnTo>
                  <a:pt x="1073" y="224"/>
                </a:lnTo>
                <a:lnTo>
                  <a:pt x="724" y="421"/>
                </a:lnTo>
                <a:lnTo>
                  <a:pt x="608" y="501"/>
                </a:lnTo>
                <a:lnTo>
                  <a:pt x="465" y="608"/>
                </a:lnTo>
                <a:lnTo>
                  <a:pt x="206" y="849"/>
                </a:lnTo>
                <a:lnTo>
                  <a:pt x="117" y="974"/>
                </a:lnTo>
                <a:lnTo>
                  <a:pt x="46" y="1090"/>
                </a:lnTo>
                <a:lnTo>
                  <a:pt x="10" y="1198"/>
                </a:lnTo>
                <a:lnTo>
                  <a:pt x="1" y="1278"/>
                </a:lnTo>
                <a:lnTo>
                  <a:pt x="72" y="1403"/>
                </a:lnTo>
                <a:lnTo>
                  <a:pt x="126" y="1474"/>
                </a:lnTo>
                <a:lnTo>
                  <a:pt x="153" y="1519"/>
                </a:lnTo>
                <a:lnTo>
                  <a:pt x="296" y="1582"/>
                </a:lnTo>
                <a:lnTo>
                  <a:pt x="474" y="1608"/>
                </a:lnTo>
                <a:lnTo>
                  <a:pt x="653" y="1591"/>
                </a:lnTo>
                <a:lnTo>
                  <a:pt x="715" y="1555"/>
                </a:lnTo>
                <a:lnTo>
                  <a:pt x="903" y="1457"/>
                </a:lnTo>
                <a:lnTo>
                  <a:pt x="1064" y="1349"/>
                </a:lnTo>
                <a:lnTo>
                  <a:pt x="1153" y="1242"/>
                </a:lnTo>
                <a:lnTo>
                  <a:pt x="1242" y="1135"/>
                </a:lnTo>
                <a:lnTo>
                  <a:pt x="1367" y="1010"/>
                </a:lnTo>
                <a:lnTo>
                  <a:pt x="1644" y="778"/>
                </a:lnTo>
                <a:lnTo>
                  <a:pt x="1814" y="671"/>
                </a:lnTo>
                <a:lnTo>
                  <a:pt x="2019" y="546"/>
                </a:lnTo>
                <a:lnTo>
                  <a:pt x="2296" y="314"/>
                </a:lnTo>
                <a:lnTo>
                  <a:pt x="2350" y="224"/>
                </a:lnTo>
                <a:lnTo>
                  <a:pt x="2341" y="135"/>
                </a:lnTo>
                <a:lnTo>
                  <a:pt x="2251" y="63"/>
                </a:lnTo>
                <a:lnTo>
                  <a:pt x="2162" y="37"/>
                </a:lnTo>
                <a:lnTo>
                  <a:pt x="2055" y="10"/>
                </a:lnTo>
                <a:lnTo>
                  <a:pt x="1832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2" name="Google Shape;712;p17"/>
          <p:cNvSpPr/>
          <p:nvPr/>
        </p:nvSpPr>
        <p:spPr>
          <a:xfrm>
            <a:off x="5951851" y="5058380"/>
            <a:ext cx="104358" cy="31684"/>
          </a:xfrm>
          <a:custGeom>
            <a:avLst/>
            <a:gdLst/>
            <a:ahLst/>
            <a:cxnLst/>
            <a:rect l="l" t="t" r="r" b="b"/>
            <a:pathLst>
              <a:path w="3297" h="1001" extrusionOk="0">
                <a:moveTo>
                  <a:pt x="1975" y="1"/>
                </a:moveTo>
                <a:lnTo>
                  <a:pt x="1528" y="45"/>
                </a:lnTo>
                <a:lnTo>
                  <a:pt x="1099" y="135"/>
                </a:lnTo>
                <a:lnTo>
                  <a:pt x="715" y="260"/>
                </a:lnTo>
                <a:lnTo>
                  <a:pt x="385" y="429"/>
                </a:lnTo>
                <a:lnTo>
                  <a:pt x="117" y="635"/>
                </a:lnTo>
                <a:lnTo>
                  <a:pt x="19" y="742"/>
                </a:lnTo>
                <a:lnTo>
                  <a:pt x="1" y="778"/>
                </a:lnTo>
                <a:lnTo>
                  <a:pt x="1" y="849"/>
                </a:lnTo>
                <a:lnTo>
                  <a:pt x="99" y="938"/>
                </a:lnTo>
                <a:lnTo>
                  <a:pt x="331" y="1001"/>
                </a:lnTo>
                <a:lnTo>
                  <a:pt x="599" y="992"/>
                </a:lnTo>
                <a:lnTo>
                  <a:pt x="706" y="947"/>
                </a:lnTo>
                <a:lnTo>
                  <a:pt x="930" y="831"/>
                </a:lnTo>
                <a:lnTo>
                  <a:pt x="1448" y="644"/>
                </a:lnTo>
                <a:lnTo>
                  <a:pt x="2010" y="519"/>
                </a:lnTo>
                <a:lnTo>
                  <a:pt x="2626" y="447"/>
                </a:lnTo>
                <a:lnTo>
                  <a:pt x="2948" y="438"/>
                </a:lnTo>
                <a:lnTo>
                  <a:pt x="3064" y="429"/>
                </a:lnTo>
                <a:lnTo>
                  <a:pt x="3234" y="358"/>
                </a:lnTo>
                <a:lnTo>
                  <a:pt x="3296" y="260"/>
                </a:lnTo>
                <a:lnTo>
                  <a:pt x="3225" y="153"/>
                </a:lnTo>
                <a:lnTo>
                  <a:pt x="3118" y="117"/>
                </a:lnTo>
                <a:lnTo>
                  <a:pt x="2894" y="63"/>
                </a:lnTo>
                <a:lnTo>
                  <a:pt x="243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3" name="Google Shape;713;p17"/>
          <p:cNvSpPr/>
          <p:nvPr/>
        </p:nvSpPr>
        <p:spPr>
          <a:xfrm>
            <a:off x="5512099" y="5086358"/>
            <a:ext cx="81727" cy="46687"/>
          </a:xfrm>
          <a:custGeom>
            <a:avLst/>
            <a:gdLst/>
            <a:ahLst/>
            <a:cxnLst/>
            <a:rect l="l" t="t" r="r" b="b"/>
            <a:pathLst>
              <a:path w="2582" h="1475" extrusionOk="0">
                <a:moveTo>
                  <a:pt x="2376" y="1"/>
                </a:moveTo>
                <a:lnTo>
                  <a:pt x="2144" y="19"/>
                </a:lnTo>
                <a:lnTo>
                  <a:pt x="1716" y="99"/>
                </a:lnTo>
                <a:lnTo>
                  <a:pt x="1135" y="313"/>
                </a:lnTo>
                <a:lnTo>
                  <a:pt x="823" y="483"/>
                </a:lnTo>
                <a:lnTo>
                  <a:pt x="662" y="572"/>
                </a:lnTo>
                <a:lnTo>
                  <a:pt x="403" y="778"/>
                </a:lnTo>
                <a:lnTo>
                  <a:pt x="206" y="1001"/>
                </a:lnTo>
                <a:lnTo>
                  <a:pt x="63" y="1233"/>
                </a:lnTo>
                <a:lnTo>
                  <a:pt x="10" y="1358"/>
                </a:lnTo>
                <a:lnTo>
                  <a:pt x="1" y="1394"/>
                </a:lnTo>
                <a:lnTo>
                  <a:pt x="72" y="1456"/>
                </a:lnTo>
                <a:lnTo>
                  <a:pt x="206" y="1474"/>
                </a:lnTo>
                <a:lnTo>
                  <a:pt x="322" y="1439"/>
                </a:lnTo>
                <a:lnTo>
                  <a:pt x="367" y="1403"/>
                </a:lnTo>
                <a:lnTo>
                  <a:pt x="528" y="1197"/>
                </a:lnTo>
                <a:lnTo>
                  <a:pt x="1010" y="831"/>
                </a:lnTo>
                <a:lnTo>
                  <a:pt x="1296" y="662"/>
                </a:lnTo>
                <a:lnTo>
                  <a:pt x="1591" y="528"/>
                </a:lnTo>
                <a:lnTo>
                  <a:pt x="2225" y="305"/>
                </a:lnTo>
                <a:lnTo>
                  <a:pt x="2519" y="179"/>
                </a:lnTo>
                <a:lnTo>
                  <a:pt x="2564" y="162"/>
                </a:lnTo>
                <a:lnTo>
                  <a:pt x="2582" y="99"/>
                </a:lnTo>
                <a:lnTo>
                  <a:pt x="2537" y="37"/>
                </a:lnTo>
                <a:lnTo>
                  <a:pt x="243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4" name="Google Shape;714;p17"/>
          <p:cNvSpPr/>
          <p:nvPr/>
        </p:nvSpPr>
        <p:spPr>
          <a:xfrm>
            <a:off x="2539820" y="4831138"/>
            <a:ext cx="133732" cy="42446"/>
          </a:xfrm>
          <a:custGeom>
            <a:avLst/>
            <a:gdLst/>
            <a:ahLst/>
            <a:cxnLst/>
            <a:rect l="l" t="t" r="r" b="b"/>
            <a:pathLst>
              <a:path w="4225" h="1341" extrusionOk="0">
                <a:moveTo>
                  <a:pt x="411" y="1"/>
                </a:moveTo>
                <a:lnTo>
                  <a:pt x="170" y="36"/>
                </a:lnTo>
                <a:lnTo>
                  <a:pt x="9" y="144"/>
                </a:lnTo>
                <a:lnTo>
                  <a:pt x="1" y="233"/>
                </a:lnTo>
                <a:lnTo>
                  <a:pt x="54" y="295"/>
                </a:lnTo>
                <a:lnTo>
                  <a:pt x="99" y="322"/>
                </a:lnTo>
                <a:lnTo>
                  <a:pt x="554" y="519"/>
                </a:lnTo>
                <a:lnTo>
                  <a:pt x="1510" y="876"/>
                </a:lnTo>
                <a:lnTo>
                  <a:pt x="2010" y="1028"/>
                </a:lnTo>
                <a:lnTo>
                  <a:pt x="2465" y="1162"/>
                </a:lnTo>
                <a:lnTo>
                  <a:pt x="3224" y="1313"/>
                </a:lnTo>
                <a:lnTo>
                  <a:pt x="3742" y="1340"/>
                </a:lnTo>
                <a:lnTo>
                  <a:pt x="4001" y="1313"/>
                </a:lnTo>
                <a:lnTo>
                  <a:pt x="4090" y="1296"/>
                </a:lnTo>
                <a:lnTo>
                  <a:pt x="4198" y="1242"/>
                </a:lnTo>
                <a:lnTo>
                  <a:pt x="4224" y="1162"/>
                </a:lnTo>
                <a:lnTo>
                  <a:pt x="4189" y="1081"/>
                </a:lnTo>
                <a:lnTo>
                  <a:pt x="4135" y="1045"/>
                </a:lnTo>
                <a:lnTo>
                  <a:pt x="3974" y="965"/>
                </a:lnTo>
                <a:lnTo>
                  <a:pt x="3555" y="831"/>
                </a:lnTo>
                <a:lnTo>
                  <a:pt x="2840" y="679"/>
                </a:lnTo>
                <a:lnTo>
                  <a:pt x="2385" y="590"/>
                </a:lnTo>
                <a:lnTo>
                  <a:pt x="1894" y="474"/>
                </a:lnTo>
                <a:lnTo>
                  <a:pt x="974" y="197"/>
                </a:lnTo>
                <a:lnTo>
                  <a:pt x="536" y="36"/>
                </a:lnTo>
                <a:lnTo>
                  <a:pt x="41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5" name="Google Shape;715;p17"/>
          <p:cNvSpPr/>
          <p:nvPr/>
        </p:nvSpPr>
        <p:spPr>
          <a:xfrm>
            <a:off x="2959793" y="4953523"/>
            <a:ext cx="184597" cy="39597"/>
          </a:xfrm>
          <a:custGeom>
            <a:avLst/>
            <a:gdLst/>
            <a:ahLst/>
            <a:cxnLst/>
            <a:rect l="l" t="t" r="r" b="b"/>
            <a:pathLst>
              <a:path w="5832" h="1251" extrusionOk="0">
                <a:moveTo>
                  <a:pt x="375" y="0"/>
                </a:moveTo>
                <a:lnTo>
                  <a:pt x="117" y="72"/>
                </a:lnTo>
                <a:lnTo>
                  <a:pt x="18" y="179"/>
                </a:lnTo>
                <a:lnTo>
                  <a:pt x="0" y="250"/>
                </a:lnTo>
                <a:lnTo>
                  <a:pt x="36" y="313"/>
                </a:lnTo>
                <a:lnTo>
                  <a:pt x="134" y="375"/>
                </a:lnTo>
                <a:lnTo>
                  <a:pt x="215" y="393"/>
                </a:lnTo>
                <a:lnTo>
                  <a:pt x="1519" y="661"/>
                </a:lnTo>
                <a:lnTo>
                  <a:pt x="2840" y="902"/>
                </a:lnTo>
                <a:lnTo>
                  <a:pt x="3483" y="1027"/>
                </a:lnTo>
                <a:lnTo>
                  <a:pt x="4492" y="1197"/>
                </a:lnTo>
                <a:lnTo>
                  <a:pt x="5180" y="1251"/>
                </a:lnTo>
                <a:lnTo>
                  <a:pt x="5528" y="1242"/>
                </a:lnTo>
                <a:lnTo>
                  <a:pt x="5617" y="1233"/>
                </a:lnTo>
                <a:lnTo>
                  <a:pt x="5760" y="1179"/>
                </a:lnTo>
                <a:lnTo>
                  <a:pt x="5832" y="1099"/>
                </a:lnTo>
                <a:lnTo>
                  <a:pt x="5805" y="1018"/>
                </a:lnTo>
                <a:lnTo>
                  <a:pt x="5742" y="974"/>
                </a:lnTo>
                <a:lnTo>
                  <a:pt x="5501" y="875"/>
                </a:lnTo>
                <a:lnTo>
                  <a:pt x="4965" y="715"/>
                </a:lnTo>
                <a:lnTo>
                  <a:pt x="4081" y="545"/>
                </a:lnTo>
                <a:lnTo>
                  <a:pt x="3483" y="447"/>
                </a:lnTo>
                <a:lnTo>
                  <a:pt x="2019" y="206"/>
                </a:lnTo>
                <a:lnTo>
                  <a:pt x="536" y="9"/>
                </a:lnTo>
                <a:lnTo>
                  <a:pt x="375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6" name="Google Shape;716;p17"/>
          <p:cNvSpPr/>
          <p:nvPr/>
        </p:nvSpPr>
        <p:spPr>
          <a:xfrm>
            <a:off x="2951881" y="5035492"/>
            <a:ext cx="133732" cy="65299"/>
          </a:xfrm>
          <a:custGeom>
            <a:avLst/>
            <a:gdLst/>
            <a:ahLst/>
            <a:cxnLst/>
            <a:rect l="l" t="t" r="r" b="b"/>
            <a:pathLst>
              <a:path w="4225" h="2063" extrusionOk="0">
                <a:moveTo>
                  <a:pt x="197" y="0"/>
                </a:moveTo>
                <a:lnTo>
                  <a:pt x="36" y="63"/>
                </a:lnTo>
                <a:lnTo>
                  <a:pt x="0" y="170"/>
                </a:lnTo>
                <a:lnTo>
                  <a:pt x="72" y="277"/>
                </a:lnTo>
                <a:lnTo>
                  <a:pt x="152" y="313"/>
                </a:lnTo>
                <a:lnTo>
                  <a:pt x="697" y="509"/>
                </a:lnTo>
                <a:lnTo>
                  <a:pt x="1777" y="857"/>
                </a:lnTo>
                <a:lnTo>
                  <a:pt x="2278" y="1081"/>
                </a:lnTo>
                <a:lnTo>
                  <a:pt x="2706" y="1313"/>
                </a:lnTo>
                <a:lnTo>
                  <a:pt x="3492" y="1795"/>
                </a:lnTo>
                <a:lnTo>
                  <a:pt x="3894" y="2027"/>
                </a:lnTo>
                <a:lnTo>
                  <a:pt x="3992" y="2063"/>
                </a:lnTo>
                <a:lnTo>
                  <a:pt x="4153" y="2036"/>
                </a:lnTo>
                <a:lnTo>
                  <a:pt x="4224" y="1991"/>
                </a:lnTo>
                <a:lnTo>
                  <a:pt x="4224" y="1965"/>
                </a:lnTo>
                <a:lnTo>
                  <a:pt x="4180" y="1795"/>
                </a:lnTo>
                <a:lnTo>
                  <a:pt x="3956" y="1456"/>
                </a:lnTo>
                <a:lnTo>
                  <a:pt x="3608" y="1125"/>
                </a:lnTo>
                <a:lnTo>
                  <a:pt x="3153" y="822"/>
                </a:lnTo>
                <a:lnTo>
                  <a:pt x="2608" y="545"/>
                </a:lnTo>
                <a:lnTo>
                  <a:pt x="2001" y="313"/>
                </a:lnTo>
                <a:lnTo>
                  <a:pt x="1349" y="134"/>
                </a:lnTo>
                <a:lnTo>
                  <a:pt x="661" y="27"/>
                </a:lnTo>
                <a:lnTo>
                  <a:pt x="32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7" name="Google Shape;717;p17"/>
          <p:cNvSpPr/>
          <p:nvPr/>
        </p:nvSpPr>
        <p:spPr>
          <a:xfrm>
            <a:off x="2811995" y="5092839"/>
            <a:ext cx="89038" cy="78910"/>
          </a:xfrm>
          <a:custGeom>
            <a:avLst/>
            <a:gdLst/>
            <a:ahLst/>
            <a:cxnLst/>
            <a:rect l="l" t="t" r="r" b="b"/>
            <a:pathLst>
              <a:path w="2813" h="2493" extrusionOk="0">
                <a:moveTo>
                  <a:pt x="330" y="1"/>
                </a:moveTo>
                <a:lnTo>
                  <a:pt x="98" y="45"/>
                </a:lnTo>
                <a:lnTo>
                  <a:pt x="0" y="126"/>
                </a:lnTo>
                <a:lnTo>
                  <a:pt x="0" y="188"/>
                </a:lnTo>
                <a:lnTo>
                  <a:pt x="18" y="224"/>
                </a:lnTo>
                <a:lnTo>
                  <a:pt x="563" y="849"/>
                </a:lnTo>
                <a:lnTo>
                  <a:pt x="1152" y="1456"/>
                </a:lnTo>
                <a:lnTo>
                  <a:pt x="1402" y="1733"/>
                </a:lnTo>
                <a:lnTo>
                  <a:pt x="1822" y="2153"/>
                </a:lnTo>
                <a:lnTo>
                  <a:pt x="2206" y="2385"/>
                </a:lnTo>
                <a:lnTo>
                  <a:pt x="2447" y="2465"/>
                </a:lnTo>
                <a:lnTo>
                  <a:pt x="2572" y="2492"/>
                </a:lnTo>
                <a:lnTo>
                  <a:pt x="2733" y="2448"/>
                </a:lnTo>
                <a:lnTo>
                  <a:pt x="2795" y="2394"/>
                </a:lnTo>
                <a:lnTo>
                  <a:pt x="2813" y="2358"/>
                </a:lnTo>
                <a:lnTo>
                  <a:pt x="2813" y="2296"/>
                </a:lnTo>
                <a:lnTo>
                  <a:pt x="2786" y="2153"/>
                </a:lnTo>
                <a:lnTo>
                  <a:pt x="2679" y="1948"/>
                </a:lnTo>
                <a:lnTo>
                  <a:pt x="2277" y="1546"/>
                </a:lnTo>
                <a:lnTo>
                  <a:pt x="2000" y="1305"/>
                </a:lnTo>
                <a:lnTo>
                  <a:pt x="1366" y="688"/>
                </a:lnTo>
                <a:lnTo>
                  <a:pt x="670" y="90"/>
                </a:lnTo>
                <a:lnTo>
                  <a:pt x="581" y="37"/>
                </a:lnTo>
                <a:lnTo>
                  <a:pt x="33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8" name="Google Shape;718;p17"/>
          <p:cNvSpPr/>
          <p:nvPr/>
        </p:nvSpPr>
        <p:spPr>
          <a:xfrm>
            <a:off x="3500440" y="5246910"/>
            <a:ext cx="132307" cy="48650"/>
          </a:xfrm>
          <a:custGeom>
            <a:avLst/>
            <a:gdLst/>
            <a:ahLst/>
            <a:cxnLst/>
            <a:rect l="l" t="t" r="r" b="b"/>
            <a:pathLst>
              <a:path w="4180" h="1537" extrusionOk="0">
                <a:moveTo>
                  <a:pt x="358" y="0"/>
                </a:moveTo>
                <a:lnTo>
                  <a:pt x="125" y="36"/>
                </a:lnTo>
                <a:lnTo>
                  <a:pt x="0" y="152"/>
                </a:lnTo>
                <a:lnTo>
                  <a:pt x="18" y="250"/>
                </a:lnTo>
                <a:lnTo>
                  <a:pt x="90" y="313"/>
                </a:lnTo>
                <a:lnTo>
                  <a:pt x="152" y="339"/>
                </a:lnTo>
                <a:lnTo>
                  <a:pt x="1054" y="661"/>
                </a:lnTo>
                <a:lnTo>
                  <a:pt x="2447" y="1143"/>
                </a:lnTo>
                <a:lnTo>
                  <a:pt x="3430" y="1420"/>
                </a:lnTo>
                <a:lnTo>
                  <a:pt x="3939" y="1527"/>
                </a:lnTo>
                <a:lnTo>
                  <a:pt x="4010" y="1536"/>
                </a:lnTo>
                <a:lnTo>
                  <a:pt x="4117" y="1509"/>
                </a:lnTo>
                <a:lnTo>
                  <a:pt x="4180" y="1456"/>
                </a:lnTo>
                <a:lnTo>
                  <a:pt x="4171" y="1384"/>
                </a:lnTo>
                <a:lnTo>
                  <a:pt x="4135" y="1357"/>
                </a:lnTo>
                <a:lnTo>
                  <a:pt x="3742" y="1161"/>
                </a:lnTo>
                <a:lnTo>
                  <a:pt x="2867" y="804"/>
                </a:lnTo>
                <a:lnTo>
                  <a:pt x="1447" y="330"/>
                </a:lnTo>
                <a:lnTo>
                  <a:pt x="501" y="36"/>
                </a:lnTo>
                <a:lnTo>
                  <a:pt x="35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9" name="Google Shape;719;p17"/>
          <p:cNvSpPr/>
          <p:nvPr/>
        </p:nvSpPr>
        <p:spPr>
          <a:xfrm>
            <a:off x="3397298" y="5291282"/>
            <a:ext cx="123825" cy="73782"/>
          </a:xfrm>
          <a:custGeom>
            <a:avLst/>
            <a:gdLst/>
            <a:ahLst/>
            <a:cxnLst/>
            <a:rect l="l" t="t" r="r" b="b"/>
            <a:pathLst>
              <a:path w="3912" h="2331" extrusionOk="0">
                <a:moveTo>
                  <a:pt x="438" y="0"/>
                </a:moveTo>
                <a:lnTo>
                  <a:pt x="188" y="36"/>
                </a:lnTo>
                <a:lnTo>
                  <a:pt x="18" y="143"/>
                </a:lnTo>
                <a:lnTo>
                  <a:pt x="0" y="250"/>
                </a:lnTo>
                <a:lnTo>
                  <a:pt x="54" y="313"/>
                </a:lnTo>
                <a:lnTo>
                  <a:pt x="107" y="339"/>
                </a:lnTo>
                <a:lnTo>
                  <a:pt x="589" y="581"/>
                </a:lnTo>
                <a:lnTo>
                  <a:pt x="1509" y="1090"/>
                </a:lnTo>
                <a:lnTo>
                  <a:pt x="1947" y="1357"/>
                </a:lnTo>
                <a:lnTo>
                  <a:pt x="2313" y="1607"/>
                </a:lnTo>
                <a:lnTo>
                  <a:pt x="2875" y="1991"/>
                </a:lnTo>
                <a:lnTo>
                  <a:pt x="3295" y="2224"/>
                </a:lnTo>
                <a:lnTo>
                  <a:pt x="3545" y="2313"/>
                </a:lnTo>
                <a:lnTo>
                  <a:pt x="3661" y="2331"/>
                </a:lnTo>
                <a:lnTo>
                  <a:pt x="3840" y="2295"/>
                </a:lnTo>
                <a:lnTo>
                  <a:pt x="3902" y="2242"/>
                </a:lnTo>
                <a:lnTo>
                  <a:pt x="3911" y="2206"/>
                </a:lnTo>
                <a:lnTo>
                  <a:pt x="3893" y="2125"/>
                </a:lnTo>
                <a:lnTo>
                  <a:pt x="3822" y="1965"/>
                </a:lnTo>
                <a:lnTo>
                  <a:pt x="3652" y="1741"/>
                </a:lnTo>
                <a:lnTo>
                  <a:pt x="3117" y="1313"/>
                </a:lnTo>
                <a:lnTo>
                  <a:pt x="2715" y="1063"/>
                </a:lnTo>
                <a:lnTo>
                  <a:pt x="2233" y="777"/>
                </a:lnTo>
                <a:lnTo>
                  <a:pt x="1161" y="268"/>
                </a:lnTo>
                <a:lnTo>
                  <a:pt x="572" y="36"/>
                </a:ln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0" name="Google Shape;720;p17"/>
          <p:cNvSpPr/>
          <p:nvPr/>
        </p:nvSpPr>
        <p:spPr>
          <a:xfrm>
            <a:off x="3834203" y="4978833"/>
            <a:ext cx="152945" cy="29722"/>
          </a:xfrm>
          <a:custGeom>
            <a:avLst/>
            <a:gdLst/>
            <a:ahLst/>
            <a:cxnLst/>
            <a:rect l="l" t="t" r="r" b="b"/>
            <a:pathLst>
              <a:path w="4832" h="939" extrusionOk="0">
                <a:moveTo>
                  <a:pt x="1617" y="1"/>
                </a:moveTo>
                <a:lnTo>
                  <a:pt x="1224" y="37"/>
                </a:lnTo>
                <a:lnTo>
                  <a:pt x="947" y="90"/>
                </a:lnTo>
                <a:lnTo>
                  <a:pt x="465" y="242"/>
                </a:lnTo>
                <a:lnTo>
                  <a:pt x="188" y="394"/>
                </a:lnTo>
                <a:lnTo>
                  <a:pt x="63" y="519"/>
                </a:lnTo>
                <a:lnTo>
                  <a:pt x="1" y="653"/>
                </a:lnTo>
                <a:lnTo>
                  <a:pt x="1" y="796"/>
                </a:lnTo>
                <a:lnTo>
                  <a:pt x="36" y="876"/>
                </a:lnTo>
                <a:lnTo>
                  <a:pt x="63" y="912"/>
                </a:lnTo>
                <a:lnTo>
                  <a:pt x="188" y="939"/>
                </a:lnTo>
                <a:lnTo>
                  <a:pt x="331" y="930"/>
                </a:lnTo>
                <a:lnTo>
                  <a:pt x="420" y="885"/>
                </a:lnTo>
                <a:lnTo>
                  <a:pt x="420" y="849"/>
                </a:lnTo>
                <a:lnTo>
                  <a:pt x="412" y="787"/>
                </a:lnTo>
                <a:lnTo>
                  <a:pt x="447" y="689"/>
                </a:lnTo>
                <a:lnTo>
                  <a:pt x="590" y="581"/>
                </a:lnTo>
                <a:lnTo>
                  <a:pt x="921" y="519"/>
                </a:lnTo>
                <a:lnTo>
                  <a:pt x="1367" y="510"/>
                </a:lnTo>
                <a:lnTo>
                  <a:pt x="2653" y="653"/>
                </a:lnTo>
                <a:lnTo>
                  <a:pt x="3269" y="742"/>
                </a:lnTo>
                <a:lnTo>
                  <a:pt x="3519" y="769"/>
                </a:lnTo>
                <a:lnTo>
                  <a:pt x="4028" y="760"/>
                </a:lnTo>
                <a:lnTo>
                  <a:pt x="4475" y="680"/>
                </a:lnTo>
                <a:lnTo>
                  <a:pt x="4716" y="555"/>
                </a:lnTo>
                <a:lnTo>
                  <a:pt x="4814" y="439"/>
                </a:lnTo>
                <a:lnTo>
                  <a:pt x="4832" y="367"/>
                </a:lnTo>
                <a:lnTo>
                  <a:pt x="4832" y="331"/>
                </a:lnTo>
                <a:lnTo>
                  <a:pt x="4751" y="287"/>
                </a:lnTo>
                <a:lnTo>
                  <a:pt x="4689" y="269"/>
                </a:lnTo>
                <a:lnTo>
                  <a:pt x="4234" y="197"/>
                </a:lnTo>
                <a:lnTo>
                  <a:pt x="3242" y="144"/>
                </a:lnTo>
                <a:lnTo>
                  <a:pt x="2769" y="90"/>
                </a:lnTo>
                <a:lnTo>
                  <a:pt x="2376" y="37"/>
                </a:lnTo>
                <a:lnTo>
                  <a:pt x="1617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1" name="Google Shape;721;p17"/>
          <p:cNvSpPr/>
          <p:nvPr/>
        </p:nvSpPr>
        <p:spPr>
          <a:xfrm>
            <a:off x="3939338" y="5264412"/>
            <a:ext cx="124394" cy="30576"/>
          </a:xfrm>
          <a:custGeom>
            <a:avLst/>
            <a:gdLst/>
            <a:ahLst/>
            <a:cxnLst/>
            <a:rect l="l" t="t" r="r" b="b"/>
            <a:pathLst>
              <a:path w="3930" h="966" extrusionOk="0">
                <a:moveTo>
                  <a:pt x="304" y="1"/>
                </a:moveTo>
                <a:lnTo>
                  <a:pt x="126" y="28"/>
                </a:lnTo>
                <a:lnTo>
                  <a:pt x="1" y="108"/>
                </a:lnTo>
                <a:lnTo>
                  <a:pt x="1" y="197"/>
                </a:lnTo>
                <a:lnTo>
                  <a:pt x="72" y="242"/>
                </a:lnTo>
                <a:lnTo>
                  <a:pt x="456" y="394"/>
                </a:lnTo>
                <a:lnTo>
                  <a:pt x="1313" y="706"/>
                </a:lnTo>
                <a:lnTo>
                  <a:pt x="2019" y="876"/>
                </a:lnTo>
                <a:lnTo>
                  <a:pt x="2510" y="947"/>
                </a:lnTo>
                <a:lnTo>
                  <a:pt x="3001" y="965"/>
                </a:lnTo>
                <a:lnTo>
                  <a:pt x="3492" y="921"/>
                </a:lnTo>
                <a:lnTo>
                  <a:pt x="3742" y="867"/>
                </a:lnTo>
                <a:lnTo>
                  <a:pt x="3832" y="840"/>
                </a:lnTo>
                <a:lnTo>
                  <a:pt x="3930" y="742"/>
                </a:lnTo>
                <a:lnTo>
                  <a:pt x="3930" y="635"/>
                </a:lnTo>
                <a:lnTo>
                  <a:pt x="3832" y="537"/>
                </a:lnTo>
                <a:lnTo>
                  <a:pt x="3742" y="510"/>
                </a:lnTo>
                <a:lnTo>
                  <a:pt x="3367" y="429"/>
                </a:lnTo>
                <a:lnTo>
                  <a:pt x="2635" y="367"/>
                </a:lnTo>
                <a:lnTo>
                  <a:pt x="2233" y="340"/>
                </a:lnTo>
                <a:lnTo>
                  <a:pt x="1751" y="304"/>
                </a:lnTo>
                <a:lnTo>
                  <a:pt x="822" y="153"/>
                </a:lnTo>
                <a:lnTo>
                  <a:pt x="403" y="28"/>
                </a:lnTo>
                <a:lnTo>
                  <a:pt x="304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2" name="Google Shape;722;p17"/>
          <p:cNvSpPr/>
          <p:nvPr/>
        </p:nvSpPr>
        <p:spPr>
          <a:xfrm>
            <a:off x="3360840" y="5112942"/>
            <a:ext cx="150381" cy="28582"/>
          </a:xfrm>
          <a:custGeom>
            <a:avLst/>
            <a:gdLst/>
            <a:ahLst/>
            <a:cxnLst/>
            <a:rect l="l" t="t" r="r" b="b"/>
            <a:pathLst>
              <a:path w="4751" h="903" extrusionOk="0">
                <a:moveTo>
                  <a:pt x="420" y="0"/>
                </a:moveTo>
                <a:lnTo>
                  <a:pt x="241" y="9"/>
                </a:lnTo>
                <a:lnTo>
                  <a:pt x="71" y="72"/>
                </a:lnTo>
                <a:lnTo>
                  <a:pt x="9" y="143"/>
                </a:lnTo>
                <a:lnTo>
                  <a:pt x="0" y="224"/>
                </a:lnTo>
                <a:lnTo>
                  <a:pt x="27" y="304"/>
                </a:lnTo>
                <a:lnTo>
                  <a:pt x="152" y="402"/>
                </a:lnTo>
                <a:lnTo>
                  <a:pt x="304" y="447"/>
                </a:lnTo>
                <a:lnTo>
                  <a:pt x="1268" y="625"/>
                </a:lnTo>
                <a:lnTo>
                  <a:pt x="2858" y="840"/>
                </a:lnTo>
                <a:lnTo>
                  <a:pt x="3920" y="902"/>
                </a:lnTo>
                <a:lnTo>
                  <a:pt x="4429" y="884"/>
                </a:lnTo>
                <a:lnTo>
                  <a:pt x="4536" y="875"/>
                </a:lnTo>
                <a:lnTo>
                  <a:pt x="4697" y="813"/>
                </a:lnTo>
                <a:lnTo>
                  <a:pt x="4751" y="715"/>
                </a:lnTo>
                <a:lnTo>
                  <a:pt x="4679" y="625"/>
                </a:lnTo>
                <a:lnTo>
                  <a:pt x="4590" y="590"/>
                </a:lnTo>
                <a:lnTo>
                  <a:pt x="4144" y="456"/>
                </a:lnTo>
                <a:lnTo>
                  <a:pt x="3126" y="250"/>
                </a:lnTo>
                <a:lnTo>
                  <a:pt x="1474" y="72"/>
                </a:lnTo>
                <a:lnTo>
                  <a:pt x="42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3" name="Google Shape;723;p17"/>
          <p:cNvSpPr/>
          <p:nvPr/>
        </p:nvSpPr>
        <p:spPr>
          <a:xfrm>
            <a:off x="3617729" y="5016432"/>
            <a:ext cx="98408" cy="54316"/>
          </a:xfrm>
          <a:custGeom>
            <a:avLst/>
            <a:gdLst/>
            <a:ahLst/>
            <a:cxnLst/>
            <a:rect l="l" t="t" r="r" b="b"/>
            <a:pathLst>
              <a:path w="3109" h="1716" extrusionOk="0">
                <a:moveTo>
                  <a:pt x="125" y="1"/>
                </a:moveTo>
                <a:lnTo>
                  <a:pt x="27" y="27"/>
                </a:lnTo>
                <a:lnTo>
                  <a:pt x="0" y="63"/>
                </a:lnTo>
                <a:lnTo>
                  <a:pt x="9" y="81"/>
                </a:lnTo>
                <a:lnTo>
                  <a:pt x="242" y="349"/>
                </a:lnTo>
                <a:lnTo>
                  <a:pt x="634" y="733"/>
                </a:lnTo>
                <a:lnTo>
                  <a:pt x="938" y="974"/>
                </a:lnTo>
                <a:lnTo>
                  <a:pt x="1117" y="1090"/>
                </a:lnTo>
                <a:lnTo>
                  <a:pt x="1295" y="1197"/>
                </a:lnTo>
                <a:lnTo>
                  <a:pt x="1679" y="1385"/>
                </a:lnTo>
                <a:lnTo>
                  <a:pt x="2099" y="1537"/>
                </a:lnTo>
                <a:lnTo>
                  <a:pt x="2563" y="1662"/>
                </a:lnTo>
                <a:lnTo>
                  <a:pt x="2831" y="1715"/>
                </a:lnTo>
                <a:lnTo>
                  <a:pt x="2956" y="1715"/>
                </a:lnTo>
                <a:lnTo>
                  <a:pt x="3090" y="1644"/>
                </a:lnTo>
                <a:lnTo>
                  <a:pt x="3108" y="1581"/>
                </a:lnTo>
                <a:lnTo>
                  <a:pt x="3072" y="1554"/>
                </a:lnTo>
                <a:lnTo>
                  <a:pt x="2778" y="1358"/>
                </a:lnTo>
                <a:lnTo>
                  <a:pt x="2126" y="1001"/>
                </a:lnTo>
                <a:lnTo>
                  <a:pt x="1769" y="831"/>
                </a:lnTo>
                <a:lnTo>
                  <a:pt x="1358" y="635"/>
                </a:lnTo>
                <a:lnTo>
                  <a:pt x="554" y="251"/>
                </a:lnTo>
                <a:lnTo>
                  <a:pt x="197" y="27"/>
                </a:lnTo>
                <a:lnTo>
                  <a:pt x="12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4" name="Google Shape;724;p17"/>
          <p:cNvSpPr/>
          <p:nvPr/>
        </p:nvSpPr>
        <p:spPr>
          <a:xfrm>
            <a:off x="2638721" y="5357674"/>
            <a:ext cx="198176" cy="69825"/>
          </a:xfrm>
          <a:custGeom>
            <a:avLst/>
            <a:gdLst/>
            <a:ahLst/>
            <a:cxnLst/>
            <a:rect l="l" t="t" r="r" b="b"/>
            <a:pathLst>
              <a:path w="6261" h="2206" extrusionOk="0">
                <a:moveTo>
                  <a:pt x="367" y="0"/>
                </a:moveTo>
                <a:lnTo>
                  <a:pt x="108" y="72"/>
                </a:lnTo>
                <a:lnTo>
                  <a:pt x="19" y="179"/>
                </a:lnTo>
                <a:lnTo>
                  <a:pt x="1" y="250"/>
                </a:lnTo>
                <a:lnTo>
                  <a:pt x="46" y="331"/>
                </a:lnTo>
                <a:lnTo>
                  <a:pt x="135" y="393"/>
                </a:lnTo>
                <a:lnTo>
                  <a:pt x="206" y="420"/>
                </a:lnTo>
                <a:lnTo>
                  <a:pt x="1555" y="866"/>
                </a:lnTo>
                <a:lnTo>
                  <a:pt x="3582" y="1581"/>
                </a:lnTo>
                <a:lnTo>
                  <a:pt x="4975" y="2009"/>
                </a:lnTo>
                <a:lnTo>
                  <a:pt x="5698" y="2188"/>
                </a:lnTo>
                <a:lnTo>
                  <a:pt x="5814" y="2206"/>
                </a:lnTo>
                <a:lnTo>
                  <a:pt x="6047" y="2188"/>
                </a:lnTo>
                <a:lnTo>
                  <a:pt x="6216" y="2108"/>
                </a:lnTo>
                <a:lnTo>
                  <a:pt x="6261" y="2027"/>
                </a:lnTo>
                <a:lnTo>
                  <a:pt x="6234" y="1965"/>
                </a:lnTo>
                <a:lnTo>
                  <a:pt x="6189" y="1938"/>
                </a:lnTo>
                <a:lnTo>
                  <a:pt x="5939" y="1768"/>
                </a:lnTo>
                <a:lnTo>
                  <a:pt x="5368" y="1447"/>
                </a:lnTo>
                <a:lnTo>
                  <a:pt x="4725" y="1161"/>
                </a:lnTo>
                <a:lnTo>
                  <a:pt x="4019" y="902"/>
                </a:lnTo>
                <a:lnTo>
                  <a:pt x="2885" y="554"/>
                </a:lnTo>
                <a:lnTo>
                  <a:pt x="1314" y="179"/>
                </a:lnTo>
                <a:lnTo>
                  <a:pt x="537" y="18"/>
                </a:lnTo>
                <a:lnTo>
                  <a:pt x="36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5" name="Google Shape;725;p17"/>
          <p:cNvSpPr/>
          <p:nvPr/>
        </p:nvSpPr>
        <p:spPr>
          <a:xfrm>
            <a:off x="4327947" y="5285617"/>
            <a:ext cx="142500" cy="29152"/>
          </a:xfrm>
          <a:custGeom>
            <a:avLst/>
            <a:gdLst/>
            <a:ahLst/>
            <a:cxnLst/>
            <a:rect l="l" t="t" r="r" b="b"/>
            <a:pathLst>
              <a:path w="4502" h="921" extrusionOk="0">
                <a:moveTo>
                  <a:pt x="259" y="0"/>
                </a:moveTo>
                <a:lnTo>
                  <a:pt x="54" y="72"/>
                </a:lnTo>
                <a:lnTo>
                  <a:pt x="0" y="188"/>
                </a:lnTo>
                <a:lnTo>
                  <a:pt x="108" y="304"/>
                </a:lnTo>
                <a:lnTo>
                  <a:pt x="233" y="340"/>
                </a:lnTo>
                <a:lnTo>
                  <a:pt x="1197" y="536"/>
                </a:lnTo>
                <a:lnTo>
                  <a:pt x="2715" y="795"/>
                </a:lnTo>
                <a:lnTo>
                  <a:pt x="3742" y="902"/>
                </a:lnTo>
                <a:lnTo>
                  <a:pt x="4260" y="920"/>
                </a:lnTo>
                <a:lnTo>
                  <a:pt x="4349" y="920"/>
                </a:lnTo>
                <a:lnTo>
                  <a:pt x="4465" y="867"/>
                </a:lnTo>
                <a:lnTo>
                  <a:pt x="4501" y="795"/>
                </a:lnTo>
                <a:lnTo>
                  <a:pt x="4448" y="724"/>
                </a:lnTo>
                <a:lnTo>
                  <a:pt x="4385" y="697"/>
                </a:lnTo>
                <a:lnTo>
                  <a:pt x="3939" y="563"/>
                </a:lnTo>
                <a:lnTo>
                  <a:pt x="2974" y="358"/>
                </a:lnTo>
                <a:lnTo>
                  <a:pt x="1420" y="126"/>
                </a:lnTo>
                <a:lnTo>
                  <a:pt x="411" y="9"/>
                </a:lnTo>
                <a:lnTo>
                  <a:pt x="25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6" name="Google Shape;726;p17"/>
          <p:cNvSpPr/>
          <p:nvPr/>
        </p:nvSpPr>
        <p:spPr>
          <a:xfrm>
            <a:off x="4360450" y="4965857"/>
            <a:ext cx="119583" cy="25164"/>
          </a:xfrm>
          <a:custGeom>
            <a:avLst/>
            <a:gdLst/>
            <a:ahLst/>
            <a:cxnLst/>
            <a:rect l="l" t="t" r="r" b="b"/>
            <a:pathLst>
              <a:path w="3778" h="795" extrusionOk="0">
                <a:moveTo>
                  <a:pt x="313" y="0"/>
                </a:moveTo>
                <a:lnTo>
                  <a:pt x="99" y="72"/>
                </a:lnTo>
                <a:lnTo>
                  <a:pt x="0" y="170"/>
                </a:lnTo>
                <a:lnTo>
                  <a:pt x="63" y="277"/>
                </a:lnTo>
                <a:lnTo>
                  <a:pt x="179" y="322"/>
                </a:lnTo>
                <a:lnTo>
                  <a:pt x="992" y="509"/>
                </a:lnTo>
                <a:lnTo>
                  <a:pt x="2331" y="741"/>
                </a:lnTo>
                <a:lnTo>
                  <a:pt x="3233" y="795"/>
                </a:lnTo>
                <a:lnTo>
                  <a:pt x="3671" y="759"/>
                </a:lnTo>
                <a:lnTo>
                  <a:pt x="3742" y="741"/>
                </a:lnTo>
                <a:lnTo>
                  <a:pt x="3778" y="661"/>
                </a:lnTo>
                <a:lnTo>
                  <a:pt x="3733" y="634"/>
                </a:lnTo>
                <a:lnTo>
                  <a:pt x="3421" y="482"/>
                </a:lnTo>
                <a:lnTo>
                  <a:pt x="2644" y="268"/>
                </a:lnTo>
                <a:lnTo>
                  <a:pt x="1295" y="81"/>
                </a:lnTo>
                <a:lnTo>
                  <a:pt x="438" y="9"/>
                </a:lnTo>
                <a:lnTo>
                  <a:pt x="313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7" name="Google Shape;727;p17"/>
          <p:cNvSpPr/>
          <p:nvPr/>
        </p:nvSpPr>
        <p:spPr>
          <a:xfrm>
            <a:off x="4725576" y="5003139"/>
            <a:ext cx="147311" cy="26620"/>
          </a:xfrm>
          <a:custGeom>
            <a:avLst/>
            <a:gdLst/>
            <a:ahLst/>
            <a:cxnLst/>
            <a:rect l="l" t="t" r="r" b="b"/>
            <a:pathLst>
              <a:path w="4654" h="841" extrusionOk="0">
                <a:moveTo>
                  <a:pt x="63" y="1"/>
                </a:moveTo>
                <a:lnTo>
                  <a:pt x="1" y="28"/>
                </a:lnTo>
                <a:lnTo>
                  <a:pt x="1" y="55"/>
                </a:lnTo>
                <a:lnTo>
                  <a:pt x="28" y="63"/>
                </a:lnTo>
                <a:lnTo>
                  <a:pt x="242" y="180"/>
                </a:lnTo>
                <a:lnTo>
                  <a:pt x="644" y="385"/>
                </a:lnTo>
                <a:lnTo>
                  <a:pt x="894" y="474"/>
                </a:lnTo>
                <a:lnTo>
                  <a:pt x="1197" y="564"/>
                </a:lnTo>
                <a:lnTo>
                  <a:pt x="1832" y="689"/>
                </a:lnTo>
                <a:lnTo>
                  <a:pt x="2171" y="733"/>
                </a:lnTo>
                <a:lnTo>
                  <a:pt x="2760" y="814"/>
                </a:lnTo>
                <a:lnTo>
                  <a:pt x="3671" y="840"/>
                </a:lnTo>
                <a:lnTo>
                  <a:pt x="4252" y="787"/>
                </a:lnTo>
                <a:lnTo>
                  <a:pt x="4528" y="715"/>
                </a:lnTo>
                <a:lnTo>
                  <a:pt x="4600" y="698"/>
                </a:lnTo>
                <a:lnTo>
                  <a:pt x="4653" y="635"/>
                </a:lnTo>
                <a:lnTo>
                  <a:pt x="4627" y="564"/>
                </a:lnTo>
                <a:lnTo>
                  <a:pt x="4537" y="510"/>
                </a:lnTo>
                <a:lnTo>
                  <a:pt x="4475" y="492"/>
                </a:lnTo>
                <a:lnTo>
                  <a:pt x="3939" y="412"/>
                </a:lnTo>
                <a:lnTo>
                  <a:pt x="2814" y="358"/>
                </a:lnTo>
                <a:lnTo>
                  <a:pt x="2260" y="305"/>
                </a:lnTo>
                <a:lnTo>
                  <a:pt x="1733" y="242"/>
                </a:lnTo>
                <a:lnTo>
                  <a:pt x="617" y="99"/>
                </a:lnTo>
                <a:lnTo>
                  <a:pt x="12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8" name="Google Shape;728;p17"/>
          <p:cNvSpPr/>
          <p:nvPr/>
        </p:nvSpPr>
        <p:spPr>
          <a:xfrm>
            <a:off x="4797924" y="5355148"/>
            <a:ext cx="188016" cy="21207"/>
          </a:xfrm>
          <a:custGeom>
            <a:avLst/>
            <a:gdLst/>
            <a:ahLst/>
            <a:cxnLst/>
            <a:rect l="l" t="t" r="r" b="b"/>
            <a:pathLst>
              <a:path w="5940" h="670" extrusionOk="0">
                <a:moveTo>
                  <a:pt x="322" y="0"/>
                </a:moveTo>
                <a:lnTo>
                  <a:pt x="180" y="9"/>
                </a:lnTo>
                <a:lnTo>
                  <a:pt x="28" y="81"/>
                </a:lnTo>
                <a:lnTo>
                  <a:pt x="1" y="197"/>
                </a:lnTo>
                <a:lnTo>
                  <a:pt x="117" y="295"/>
                </a:lnTo>
                <a:lnTo>
                  <a:pt x="233" y="331"/>
                </a:lnTo>
                <a:lnTo>
                  <a:pt x="822" y="438"/>
                </a:lnTo>
                <a:lnTo>
                  <a:pt x="2269" y="607"/>
                </a:lnTo>
                <a:lnTo>
                  <a:pt x="3814" y="670"/>
                </a:lnTo>
                <a:lnTo>
                  <a:pt x="4903" y="616"/>
                </a:lnTo>
                <a:lnTo>
                  <a:pt x="5555" y="527"/>
                </a:lnTo>
                <a:lnTo>
                  <a:pt x="5841" y="465"/>
                </a:lnTo>
                <a:lnTo>
                  <a:pt x="5895" y="447"/>
                </a:lnTo>
                <a:lnTo>
                  <a:pt x="5939" y="393"/>
                </a:lnTo>
                <a:lnTo>
                  <a:pt x="5895" y="313"/>
                </a:lnTo>
                <a:lnTo>
                  <a:pt x="5796" y="277"/>
                </a:lnTo>
                <a:lnTo>
                  <a:pt x="5484" y="224"/>
                </a:lnTo>
                <a:lnTo>
                  <a:pt x="4850" y="179"/>
                </a:lnTo>
                <a:lnTo>
                  <a:pt x="3868" y="161"/>
                </a:lnTo>
                <a:lnTo>
                  <a:pt x="3225" y="152"/>
                </a:lnTo>
                <a:lnTo>
                  <a:pt x="1769" y="72"/>
                </a:lnTo>
                <a:lnTo>
                  <a:pt x="32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9" name="Google Shape;729;p17"/>
          <p:cNvSpPr/>
          <p:nvPr/>
        </p:nvSpPr>
        <p:spPr>
          <a:xfrm>
            <a:off x="5313158" y="5011336"/>
            <a:ext cx="118444" cy="24626"/>
          </a:xfrm>
          <a:custGeom>
            <a:avLst/>
            <a:gdLst/>
            <a:ahLst/>
            <a:cxnLst/>
            <a:rect l="l" t="t" r="r" b="b"/>
            <a:pathLst>
              <a:path w="3742" h="778" extrusionOk="0">
                <a:moveTo>
                  <a:pt x="295" y="1"/>
                </a:moveTo>
                <a:lnTo>
                  <a:pt x="98" y="55"/>
                </a:lnTo>
                <a:lnTo>
                  <a:pt x="0" y="153"/>
                </a:lnTo>
                <a:lnTo>
                  <a:pt x="54" y="260"/>
                </a:lnTo>
                <a:lnTo>
                  <a:pt x="170" y="296"/>
                </a:lnTo>
                <a:lnTo>
                  <a:pt x="563" y="394"/>
                </a:lnTo>
                <a:lnTo>
                  <a:pt x="1402" y="590"/>
                </a:lnTo>
                <a:lnTo>
                  <a:pt x="2286" y="724"/>
                </a:lnTo>
                <a:lnTo>
                  <a:pt x="3188" y="778"/>
                </a:lnTo>
                <a:lnTo>
                  <a:pt x="3635" y="760"/>
                </a:lnTo>
                <a:lnTo>
                  <a:pt x="3706" y="742"/>
                </a:lnTo>
                <a:lnTo>
                  <a:pt x="3742" y="671"/>
                </a:lnTo>
                <a:lnTo>
                  <a:pt x="3697" y="635"/>
                </a:lnTo>
                <a:lnTo>
                  <a:pt x="3367" y="492"/>
                </a:lnTo>
                <a:lnTo>
                  <a:pt x="2590" y="278"/>
                </a:lnTo>
                <a:lnTo>
                  <a:pt x="1277" y="72"/>
                </a:lnTo>
                <a:lnTo>
                  <a:pt x="41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0" name="Google Shape;730;p17"/>
          <p:cNvSpPr/>
          <p:nvPr/>
        </p:nvSpPr>
        <p:spPr>
          <a:xfrm>
            <a:off x="5620083" y="5079475"/>
            <a:ext cx="100370" cy="40705"/>
          </a:xfrm>
          <a:custGeom>
            <a:avLst/>
            <a:gdLst/>
            <a:ahLst/>
            <a:cxnLst/>
            <a:rect l="l" t="t" r="r" b="b"/>
            <a:pathLst>
              <a:path w="3171" h="1286" extrusionOk="0">
                <a:moveTo>
                  <a:pt x="456" y="0"/>
                </a:moveTo>
                <a:lnTo>
                  <a:pt x="188" y="36"/>
                </a:lnTo>
                <a:lnTo>
                  <a:pt x="18" y="152"/>
                </a:lnTo>
                <a:lnTo>
                  <a:pt x="0" y="250"/>
                </a:lnTo>
                <a:lnTo>
                  <a:pt x="63" y="313"/>
                </a:lnTo>
                <a:lnTo>
                  <a:pt x="116" y="348"/>
                </a:lnTo>
                <a:lnTo>
                  <a:pt x="804" y="652"/>
                </a:lnTo>
                <a:lnTo>
                  <a:pt x="1518" y="947"/>
                </a:lnTo>
                <a:lnTo>
                  <a:pt x="1822" y="1072"/>
                </a:lnTo>
                <a:lnTo>
                  <a:pt x="2322" y="1232"/>
                </a:lnTo>
                <a:lnTo>
                  <a:pt x="2688" y="1286"/>
                </a:lnTo>
                <a:lnTo>
                  <a:pt x="2885" y="1286"/>
                </a:lnTo>
                <a:lnTo>
                  <a:pt x="3019" y="1277"/>
                </a:lnTo>
                <a:lnTo>
                  <a:pt x="3144" y="1206"/>
                </a:lnTo>
                <a:lnTo>
                  <a:pt x="3170" y="1143"/>
                </a:lnTo>
                <a:lnTo>
                  <a:pt x="3161" y="1107"/>
                </a:lnTo>
                <a:lnTo>
                  <a:pt x="3099" y="1018"/>
                </a:lnTo>
                <a:lnTo>
                  <a:pt x="2894" y="857"/>
                </a:lnTo>
                <a:lnTo>
                  <a:pt x="2447" y="661"/>
                </a:lnTo>
                <a:lnTo>
                  <a:pt x="2126" y="545"/>
                </a:lnTo>
                <a:lnTo>
                  <a:pt x="1375" y="277"/>
                </a:lnTo>
                <a:lnTo>
                  <a:pt x="599" y="36"/>
                </a:lnTo>
                <a:lnTo>
                  <a:pt x="45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1" name="Google Shape;731;p17"/>
          <p:cNvSpPr/>
          <p:nvPr/>
        </p:nvSpPr>
        <p:spPr>
          <a:xfrm>
            <a:off x="5309487" y="5121568"/>
            <a:ext cx="87931" cy="58557"/>
          </a:xfrm>
          <a:custGeom>
            <a:avLst/>
            <a:gdLst/>
            <a:ahLst/>
            <a:cxnLst/>
            <a:rect l="l" t="t" r="r" b="b"/>
            <a:pathLst>
              <a:path w="2778" h="1850" extrusionOk="0">
                <a:moveTo>
                  <a:pt x="357" y="1"/>
                </a:moveTo>
                <a:lnTo>
                  <a:pt x="134" y="36"/>
                </a:lnTo>
                <a:lnTo>
                  <a:pt x="27" y="108"/>
                </a:lnTo>
                <a:lnTo>
                  <a:pt x="0" y="170"/>
                </a:lnTo>
                <a:lnTo>
                  <a:pt x="18" y="206"/>
                </a:lnTo>
                <a:lnTo>
                  <a:pt x="89" y="358"/>
                </a:lnTo>
                <a:lnTo>
                  <a:pt x="286" y="653"/>
                </a:lnTo>
                <a:lnTo>
                  <a:pt x="536" y="929"/>
                </a:lnTo>
                <a:lnTo>
                  <a:pt x="857" y="1188"/>
                </a:lnTo>
                <a:lnTo>
                  <a:pt x="1045" y="1313"/>
                </a:lnTo>
                <a:lnTo>
                  <a:pt x="1340" y="1501"/>
                </a:lnTo>
                <a:lnTo>
                  <a:pt x="1983" y="1778"/>
                </a:lnTo>
                <a:lnTo>
                  <a:pt x="2331" y="1849"/>
                </a:lnTo>
                <a:lnTo>
                  <a:pt x="2572" y="1849"/>
                </a:lnTo>
                <a:lnTo>
                  <a:pt x="2679" y="1822"/>
                </a:lnTo>
                <a:lnTo>
                  <a:pt x="2760" y="1804"/>
                </a:lnTo>
                <a:lnTo>
                  <a:pt x="2777" y="1769"/>
                </a:lnTo>
                <a:lnTo>
                  <a:pt x="2768" y="1715"/>
                </a:lnTo>
                <a:lnTo>
                  <a:pt x="2715" y="1626"/>
                </a:lnTo>
                <a:lnTo>
                  <a:pt x="2554" y="1492"/>
                </a:lnTo>
                <a:lnTo>
                  <a:pt x="2072" y="1251"/>
                </a:lnTo>
                <a:lnTo>
                  <a:pt x="1786" y="1117"/>
                </a:lnTo>
                <a:lnTo>
                  <a:pt x="1420" y="894"/>
                </a:lnTo>
                <a:lnTo>
                  <a:pt x="974" y="519"/>
                </a:lnTo>
                <a:lnTo>
                  <a:pt x="741" y="251"/>
                </a:lnTo>
                <a:lnTo>
                  <a:pt x="643" y="117"/>
                </a:lnTo>
                <a:lnTo>
                  <a:pt x="581" y="54"/>
                </a:lnTo>
                <a:lnTo>
                  <a:pt x="357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2" name="Google Shape;732;p17"/>
          <p:cNvSpPr/>
          <p:nvPr/>
        </p:nvSpPr>
        <p:spPr>
          <a:xfrm>
            <a:off x="4989269" y="5136253"/>
            <a:ext cx="110847" cy="50644"/>
          </a:xfrm>
          <a:custGeom>
            <a:avLst/>
            <a:gdLst/>
            <a:ahLst/>
            <a:cxnLst/>
            <a:rect l="l" t="t" r="r" b="b"/>
            <a:pathLst>
              <a:path w="3502" h="1600" extrusionOk="0">
                <a:moveTo>
                  <a:pt x="510" y="1"/>
                </a:moveTo>
                <a:lnTo>
                  <a:pt x="259" y="28"/>
                </a:lnTo>
                <a:lnTo>
                  <a:pt x="81" y="108"/>
                </a:lnTo>
                <a:lnTo>
                  <a:pt x="9" y="189"/>
                </a:lnTo>
                <a:lnTo>
                  <a:pt x="1" y="260"/>
                </a:lnTo>
                <a:lnTo>
                  <a:pt x="63" y="340"/>
                </a:lnTo>
                <a:lnTo>
                  <a:pt x="134" y="376"/>
                </a:lnTo>
                <a:lnTo>
                  <a:pt x="974" y="715"/>
                </a:lnTo>
                <a:lnTo>
                  <a:pt x="1787" y="1073"/>
                </a:lnTo>
                <a:lnTo>
                  <a:pt x="2135" y="1224"/>
                </a:lnTo>
                <a:lnTo>
                  <a:pt x="2858" y="1492"/>
                </a:lnTo>
                <a:lnTo>
                  <a:pt x="3278" y="1591"/>
                </a:lnTo>
                <a:lnTo>
                  <a:pt x="3385" y="1599"/>
                </a:lnTo>
                <a:lnTo>
                  <a:pt x="3483" y="1537"/>
                </a:lnTo>
                <a:lnTo>
                  <a:pt x="3501" y="1483"/>
                </a:lnTo>
                <a:lnTo>
                  <a:pt x="3474" y="1465"/>
                </a:lnTo>
                <a:lnTo>
                  <a:pt x="3358" y="1358"/>
                </a:lnTo>
                <a:lnTo>
                  <a:pt x="3081" y="1171"/>
                </a:lnTo>
                <a:lnTo>
                  <a:pt x="2590" y="921"/>
                </a:lnTo>
                <a:lnTo>
                  <a:pt x="2233" y="769"/>
                </a:lnTo>
                <a:lnTo>
                  <a:pt x="1483" y="421"/>
                </a:lnTo>
                <a:lnTo>
                  <a:pt x="751" y="63"/>
                </a:lnTo>
                <a:lnTo>
                  <a:pt x="670" y="28"/>
                </a:lnTo>
                <a:lnTo>
                  <a:pt x="51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3" name="Google Shape;733;p17"/>
          <p:cNvSpPr/>
          <p:nvPr/>
        </p:nvSpPr>
        <p:spPr>
          <a:xfrm>
            <a:off x="4623289" y="5085394"/>
            <a:ext cx="98661" cy="38205"/>
          </a:xfrm>
          <a:custGeom>
            <a:avLst/>
            <a:gdLst/>
            <a:ahLst/>
            <a:cxnLst/>
            <a:rect l="l" t="t" r="r" b="b"/>
            <a:pathLst>
              <a:path w="3117" h="1207" extrusionOk="0">
                <a:moveTo>
                  <a:pt x="447" y="1"/>
                </a:moveTo>
                <a:lnTo>
                  <a:pt x="179" y="36"/>
                </a:lnTo>
                <a:lnTo>
                  <a:pt x="9" y="143"/>
                </a:lnTo>
                <a:lnTo>
                  <a:pt x="0" y="251"/>
                </a:lnTo>
                <a:lnTo>
                  <a:pt x="54" y="313"/>
                </a:lnTo>
                <a:lnTo>
                  <a:pt x="116" y="340"/>
                </a:lnTo>
                <a:lnTo>
                  <a:pt x="768" y="599"/>
                </a:lnTo>
                <a:lnTo>
                  <a:pt x="1429" y="849"/>
                </a:lnTo>
                <a:lnTo>
                  <a:pt x="1733" y="974"/>
                </a:lnTo>
                <a:lnTo>
                  <a:pt x="2054" y="1081"/>
                </a:lnTo>
                <a:lnTo>
                  <a:pt x="2456" y="1161"/>
                </a:lnTo>
                <a:lnTo>
                  <a:pt x="2876" y="1206"/>
                </a:lnTo>
                <a:lnTo>
                  <a:pt x="2983" y="1206"/>
                </a:lnTo>
                <a:lnTo>
                  <a:pt x="3108" y="1144"/>
                </a:lnTo>
                <a:lnTo>
                  <a:pt x="3117" y="1090"/>
                </a:lnTo>
                <a:lnTo>
                  <a:pt x="3090" y="1063"/>
                </a:lnTo>
                <a:lnTo>
                  <a:pt x="2902" y="903"/>
                </a:lnTo>
                <a:lnTo>
                  <a:pt x="2679" y="760"/>
                </a:lnTo>
                <a:lnTo>
                  <a:pt x="2376" y="626"/>
                </a:lnTo>
                <a:lnTo>
                  <a:pt x="2045" y="519"/>
                </a:lnTo>
                <a:lnTo>
                  <a:pt x="1322" y="268"/>
                </a:lnTo>
                <a:lnTo>
                  <a:pt x="590" y="27"/>
                </a:lnTo>
                <a:lnTo>
                  <a:pt x="447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4" name="Google Shape;734;p17"/>
          <p:cNvSpPr/>
          <p:nvPr/>
        </p:nvSpPr>
        <p:spPr>
          <a:xfrm>
            <a:off x="5562704" y="4985922"/>
            <a:ext cx="141360" cy="28867"/>
          </a:xfrm>
          <a:custGeom>
            <a:avLst/>
            <a:gdLst/>
            <a:ahLst/>
            <a:cxnLst/>
            <a:rect l="l" t="t" r="r" b="b"/>
            <a:pathLst>
              <a:path w="4466" h="912" extrusionOk="0">
                <a:moveTo>
                  <a:pt x="1340" y="0"/>
                </a:moveTo>
                <a:lnTo>
                  <a:pt x="724" y="45"/>
                </a:lnTo>
                <a:lnTo>
                  <a:pt x="331" y="152"/>
                </a:lnTo>
                <a:lnTo>
                  <a:pt x="108" y="268"/>
                </a:lnTo>
                <a:lnTo>
                  <a:pt x="9" y="349"/>
                </a:lnTo>
                <a:lnTo>
                  <a:pt x="0" y="366"/>
                </a:lnTo>
                <a:lnTo>
                  <a:pt x="27" y="393"/>
                </a:lnTo>
                <a:lnTo>
                  <a:pt x="242" y="500"/>
                </a:lnTo>
                <a:lnTo>
                  <a:pt x="724" y="616"/>
                </a:lnTo>
                <a:lnTo>
                  <a:pt x="1519" y="679"/>
                </a:lnTo>
                <a:lnTo>
                  <a:pt x="2099" y="715"/>
                </a:lnTo>
                <a:lnTo>
                  <a:pt x="2626" y="786"/>
                </a:lnTo>
                <a:lnTo>
                  <a:pt x="3403" y="902"/>
                </a:lnTo>
                <a:lnTo>
                  <a:pt x="3930" y="911"/>
                </a:lnTo>
                <a:lnTo>
                  <a:pt x="4198" y="875"/>
                </a:lnTo>
                <a:lnTo>
                  <a:pt x="4323" y="849"/>
                </a:lnTo>
                <a:lnTo>
                  <a:pt x="4439" y="759"/>
                </a:lnTo>
                <a:lnTo>
                  <a:pt x="4465" y="697"/>
                </a:lnTo>
                <a:lnTo>
                  <a:pt x="4439" y="661"/>
                </a:lnTo>
                <a:lnTo>
                  <a:pt x="4376" y="581"/>
                </a:lnTo>
                <a:lnTo>
                  <a:pt x="4198" y="438"/>
                </a:lnTo>
                <a:lnTo>
                  <a:pt x="3858" y="286"/>
                </a:lnTo>
                <a:lnTo>
                  <a:pt x="3278" y="161"/>
                </a:lnTo>
                <a:lnTo>
                  <a:pt x="2635" y="81"/>
                </a:lnTo>
                <a:lnTo>
                  <a:pt x="2322" y="63"/>
                </a:lnTo>
                <a:lnTo>
                  <a:pt x="1992" y="36"/>
                </a:lnTo>
                <a:lnTo>
                  <a:pt x="134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5" name="Google Shape;735;p17"/>
          <p:cNvSpPr/>
          <p:nvPr/>
        </p:nvSpPr>
        <p:spPr>
          <a:xfrm>
            <a:off x="6073951" y="5094730"/>
            <a:ext cx="180103" cy="38458"/>
          </a:xfrm>
          <a:custGeom>
            <a:avLst/>
            <a:gdLst/>
            <a:ahLst/>
            <a:cxnLst/>
            <a:rect l="l" t="t" r="r" b="b"/>
            <a:pathLst>
              <a:path w="5690" h="1215" extrusionOk="0">
                <a:moveTo>
                  <a:pt x="537" y="0"/>
                </a:moveTo>
                <a:lnTo>
                  <a:pt x="349" y="9"/>
                </a:lnTo>
                <a:lnTo>
                  <a:pt x="81" y="125"/>
                </a:lnTo>
                <a:lnTo>
                  <a:pt x="1" y="250"/>
                </a:lnTo>
                <a:lnTo>
                  <a:pt x="10" y="340"/>
                </a:lnTo>
                <a:lnTo>
                  <a:pt x="63" y="420"/>
                </a:lnTo>
                <a:lnTo>
                  <a:pt x="179" y="491"/>
                </a:lnTo>
                <a:lnTo>
                  <a:pt x="269" y="518"/>
                </a:lnTo>
                <a:lnTo>
                  <a:pt x="929" y="688"/>
                </a:lnTo>
                <a:lnTo>
                  <a:pt x="2367" y="929"/>
                </a:lnTo>
                <a:lnTo>
                  <a:pt x="3082" y="1027"/>
                </a:lnTo>
                <a:lnTo>
                  <a:pt x="3689" y="1125"/>
                </a:lnTo>
                <a:lnTo>
                  <a:pt x="4582" y="1215"/>
                </a:lnTo>
                <a:lnTo>
                  <a:pt x="5180" y="1179"/>
                </a:lnTo>
                <a:lnTo>
                  <a:pt x="5493" y="1117"/>
                </a:lnTo>
                <a:lnTo>
                  <a:pt x="5555" y="1099"/>
                </a:lnTo>
                <a:lnTo>
                  <a:pt x="5644" y="1036"/>
                </a:lnTo>
                <a:lnTo>
                  <a:pt x="5689" y="956"/>
                </a:lnTo>
                <a:lnTo>
                  <a:pt x="5671" y="875"/>
                </a:lnTo>
                <a:lnTo>
                  <a:pt x="5636" y="840"/>
                </a:lnTo>
                <a:lnTo>
                  <a:pt x="5439" y="706"/>
                </a:lnTo>
                <a:lnTo>
                  <a:pt x="4957" y="527"/>
                </a:lnTo>
                <a:lnTo>
                  <a:pt x="4100" y="375"/>
                </a:lnTo>
                <a:lnTo>
                  <a:pt x="3474" y="295"/>
                </a:lnTo>
                <a:lnTo>
                  <a:pt x="2760" y="197"/>
                </a:lnTo>
                <a:lnTo>
                  <a:pt x="1287" y="36"/>
                </a:lnTo>
                <a:lnTo>
                  <a:pt x="53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6" name="Google Shape;736;p17"/>
          <p:cNvSpPr/>
          <p:nvPr/>
        </p:nvSpPr>
        <p:spPr>
          <a:xfrm>
            <a:off x="3640325" y="5165511"/>
            <a:ext cx="125249" cy="51752"/>
          </a:xfrm>
          <a:custGeom>
            <a:avLst/>
            <a:gdLst/>
            <a:ahLst/>
            <a:cxnLst/>
            <a:rect l="l" t="t" r="r" b="b"/>
            <a:pathLst>
              <a:path w="3957" h="1635" extrusionOk="0">
                <a:moveTo>
                  <a:pt x="367" y="0"/>
                </a:moveTo>
                <a:lnTo>
                  <a:pt x="162" y="54"/>
                </a:lnTo>
                <a:lnTo>
                  <a:pt x="81" y="107"/>
                </a:lnTo>
                <a:lnTo>
                  <a:pt x="37" y="143"/>
                </a:lnTo>
                <a:lnTo>
                  <a:pt x="1" y="232"/>
                </a:lnTo>
                <a:lnTo>
                  <a:pt x="37" y="322"/>
                </a:lnTo>
                <a:lnTo>
                  <a:pt x="144" y="393"/>
                </a:lnTo>
                <a:lnTo>
                  <a:pt x="224" y="411"/>
                </a:lnTo>
                <a:lnTo>
                  <a:pt x="269" y="411"/>
                </a:lnTo>
                <a:lnTo>
                  <a:pt x="278" y="393"/>
                </a:lnTo>
                <a:lnTo>
                  <a:pt x="269" y="349"/>
                </a:lnTo>
                <a:lnTo>
                  <a:pt x="376" y="322"/>
                </a:lnTo>
                <a:lnTo>
                  <a:pt x="626" y="349"/>
                </a:lnTo>
                <a:lnTo>
                  <a:pt x="715" y="375"/>
                </a:lnTo>
                <a:lnTo>
                  <a:pt x="930" y="465"/>
                </a:lnTo>
                <a:lnTo>
                  <a:pt x="1126" y="563"/>
                </a:lnTo>
                <a:lnTo>
                  <a:pt x="1626" y="804"/>
                </a:lnTo>
                <a:lnTo>
                  <a:pt x="2135" y="1045"/>
                </a:lnTo>
                <a:lnTo>
                  <a:pt x="2465" y="1233"/>
                </a:lnTo>
                <a:lnTo>
                  <a:pt x="3055" y="1527"/>
                </a:lnTo>
                <a:lnTo>
                  <a:pt x="3501" y="1634"/>
                </a:lnTo>
                <a:lnTo>
                  <a:pt x="3742" y="1634"/>
                </a:lnTo>
                <a:lnTo>
                  <a:pt x="3823" y="1626"/>
                </a:lnTo>
                <a:lnTo>
                  <a:pt x="3939" y="1572"/>
                </a:lnTo>
                <a:lnTo>
                  <a:pt x="3957" y="1527"/>
                </a:lnTo>
                <a:lnTo>
                  <a:pt x="3948" y="1465"/>
                </a:lnTo>
                <a:lnTo>
                  <a:pt x="3885" y="1349"/>
                </a:lnTo>
                <a:lnTo>
                  <a:pt x="3680" y="1197"/>
                </a:lnTo>
                <a:lnTo>
                  <a:pt x="3055" y="929"/>
                </a:lnTo>
                <a:lnTo>
                  <a:pt x="2662" y="777"/>
                </a:lnTo>
                <a:lnTo>
                  <a:pt x="2260" y="590"/>
                </a:lnTo>
                <a:lnTo>
                  <a:pt x="1617" y="295"/>
                </a:lnTo>
                <a:lnTo>
                  <a:pt x="1171" y="116"/>
                </a:lnTo>
                <a:lnTo>
                  <a:pt x="930" y="54"/>
                </a:lnTo>
                <a:lnTo>
                  <a:pt x="715" y="9"/>
                </a:lnTo>
                <a:lnTo>
                  <a:pt x="36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7" name="Google Shape;737;p17"/>
          <p:cNvSpPr/>
          <p:nvPr/>
        </p:nvSpPr>
        <p:spPr>
          <a:xfrm>
            <a:off x="3131042" y="4256028"/>
            <a:ext cx="159180" cy="39059"/>
          </a:xfrm>
          <a:custGeom>
            <a:avLst/>
            <a:gdLst/>
            <a:ahLst/>
            <a:cxnLst/>
            <a:rect l="l" t="t" r="r" b="b"/>
            <a:pathLst>
              <a:path w="5029" h="1234" extrusionOk="0">
                <a:moveTo>
                  <a:pt x="492" y="1"/>
                </a:moveTo>
                <a:lnTo>
                  <a:pt x="197" y="36"/>
                </a:lnTo>
                <a:lnTo>
                  <a:pt x="55" y="126"/>
                </a:lnTo>
                <a:lnTo>
                  <a:pt x="1" y="197"/>
                </a:lnTo>
                <a:lnTo>
                  <a:pt x="1" y="278"/>
                </a:lnTo>
                <a:lnTo>
                  <a:pt x="64" y="358"/>
                </a:lnTo>
                <a:lnTo>
                  <a:pt x="117" y="394"/>
                </a:lnTo>
                <a:lnTo>
                  <a:pt x="322" y="501"/>
                </a:lnTo>
                <a:lnTo>
                  <a:pt x="814" y="715"/>
                </a:lnTo>
                <a:lnTo>
                  <a:pt x="1394" y="912"/>
                </a:lnTo>
                <a:lnTo>
                  <a:pt x="2028" y="1063"/>
                </a:lnTo>
                <a:lnTo>
                  <a:pt x="2698" y="1179"/>
                </a:lnTo>
                <a:lnTo>
                  <a:pt x="3368" y="1233"/>
                </a:lnTo>
                <a:lnTo>
                  <a:pt x="4028" y="1224"/>
                </a:lnTo>
                <a:lnTo>
                  <a:pt x="4645" y="1135"/>
                </a:lnTo>
                <a:lnTo>
                  <a:pt x="4921" y="1054"/>
                </a:lnTo>
                <a:lnTo>
                  <a:pt x="4975" y="1037"/>
                </a:lnTo>
                <a:lnTo>
                  <a:pt x="5029" y="983"/>
                </a:lnTo>
                <a:lnTo>
                  <a:pt x="5029" y="929"/>
                </a:lnTo>
                <a:lnTo>
                  <a:pt x="4975" y="876"/>
                </a:lnTo>
                <a:lnTo>
                  <a:pt x="4921" y="858"/>
                </a:lnTo>
                <a:lnTo>
                  <a:pt x="4448" y="742"/>
                </a:lnTo>
                <a:lnTo>
                  <a:pt x="3439" y="599"/>
                </a:lnTo>
                <a:lnTo>
                  <a:pt x="2921" y="537"/>
                </a:lnTo>
                <a:lnTo>
                  <a:pt x="2332" y="438"/>
                </a:lnTo>
                <a:lnTo>
                  <a:pt x="1215" y="179"/>
                </a:lnTo>
                <a:lnTo>
                  <a:pt x="671" y="36"/>
                </a:lnTo>
                <a:lnTo>
                  <a:pt x="492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8" name="Google Shape;738;p17"/>
          <p:cNvSpPr/>
          <p:nvPr/>
        </p:nvSpPr>
        <p:spPr>
          <a:xfrm>
            <a:off x="3190414" y="4127156"/>
            <a:ext cx="143038" cy="36495"/>
          </a:xfrm>
          <a:custGeom>
            <a:avLst/>
            <a:gdLst/>
            <a:ahLst/>
            <a:cxnLst/>
            <a:rect l="l" t="t" r="r" b="b"/>
            <a:pathLst>
              <a:path w="4519" h="1153" extrusionOk="0">
                <a:moveTo>
                  <a:pt x="1215" y="1"/>
                </a:moveTo>
                <a:lnTo>
                  <a:pt x="590" y="27"/>
                </a:lnTo>
                <a:lnTo>
                  <a:pt x="295" y="63"/>
                </a:lnTo>
                <a:lnTo>
                  <a:pt x="134" y="90"/>
                </a:lnTo>
                <a:lnTo>
                  <a:pt x="18" y="179"/>
                </a:lnTo>
                <a:lnTo>
                  <a:pt x="0" y="242"/>
                </a:lnTo>
                <a:lnTo>
                  <a:pt x="54" y="340"/>
                </a:lnTo>
                <a:lnTo>
                  <a:pt x="250" y="438"/>
                </a:lnTo>
                <a:lnTo>
                  <a:pt x="402" y="456"/>
                </a:lnTo>
                <a:lnTo>
                  <a:pt x="920" y="501"/>
                </a:lnTo>
                <a:lnTo>
                  <a:pt x="1893" y="644"/>
                </a:lnTo>
                <a:lnTo>
                  <a:pt x="3304" y="938"/>
                </a:lnTo>
                <a:lnTo>
                  <a:pt x="4242" y="1144"/>
                </a:lnTo>
                <a:lnTo>
                  <a:pt x="4358" y="1153"/>
                </a:lnTo>
                <a:lnTo>
                  <a:pt x="4483" y="1090"/>
                </a:lnTo>
                <a:lnTo>
                  <a:pt x="4519" y="1037"/>
                </a:lnTo>
                <a:lnTo>
                  <a:pt x="4510" y="1010"/>
                </a:lnTo>
                <a:lnTo>
                  <a:pt x="4394" y="849"/>
                </a:lnTo>
                <a:lnTo>
                  <a:pt x="4046" y="581"/>
                </a:lnTo>
                <a:lnTo>
                  <a:pt x="3599" y="367"/>
                </a:lnTo>
                <a:lnTo>
                  <a:pt x="3072" y="197"/>
                </a:lnTo>
                <a:lnTo>
                  <a:pt x="2483" y="81"/>
                </a:lnTo>
                <a:lnTo>
                  <a:pt x="1858" y="19"/>
                </a:lnTo>
                <a:lnTo>
                  <a:pt x="1215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9" name="Google Shape;739;p17"/>
          <p:cNvSpPr/>
          <p:nvPr/>
        </p:nvSpPr>
        <p:spPr>
          <a:xfrm>
            <a:off x="3405210" y="4270745"/>
            <a:ext cx="115057" cy="43269"/>
          </a:xfrm>
          <a:custGeom>
            <a:avLst/>
            <a:gdLst/>
            <a:ahLst/>
            <a:cxnLst/>
            <a:rect l="l" t="t" r="r" b="b"/>
            <a:pathLst>
              <a:path w="3635" h="1367" extrusionOk="0">
                <a:moveTo>
                  <a:pt x="616" y="0"/>
                </a:moveTo>
                <a:lnTo>
                  <a:pt x="250" y="45"/>
                </a:lnTo>
                <a:lnTo>
                  <a:pt x="63" y="152"/>
                </a:lnTo>
                <a:lnTo>
                  <a:pt x="0" y="232"/>
                </a:lnTo>
                <a:lnTo>
                  <a:pt x="0" y="322"/>
                </a:lnTo>
                <a:lnTo>
                  <a:pt x="80" y="411"/>
                </a:lnTo>
                <a:lnTo>
                  <a:pt x="161" y="456"/>
                </a:lnTo>
                <a:lnTo>
                  <a:pt x="527" y="616"/>
                </a:lnTo>
                <a:lnTo>
                  <a:pt x="1322" y="911"/>
                </a:lnTo>
                <a:lnTo>
                  <a:pt x="1732" y="1045"/>
                </a:lnTo>
                <a:lnTo>
                  <a:pt x="2116" y="1179"/>
                </a:lnTo>
                <a:lnTo>
                  <a:pt x="2697" y="1322"/>
                </a:lnTo>
                <a:lnTo>
                  <a:pt x="3126" y="1366"/>
                </a:lnTo>
                <a:lnTo>
                  <a:pt x="3358" y="1366"/>
                </a:lnTo>
                <a:lnTo>
                  <a:pt x="3483" y="1357"/>
                </a:lnTo>
                <a:lnTo>
                  <a:pt x="3608" y="1286"/>
                </a:lnTo>
                <a:lnTo>
                  <a:pt x="3635" y="1232"/>
                </a:lnTo>
                <a:lnTo>
                  <a:pt x="3617" y="1197"/>
                </a:lnTo>
                <a:lnTo>
                  <a:pt x="3545" y="1090"/>
                </a:lnTo>
                <a:lnTo>
                  <a:pt x="3322" y="911"/>
                </a:lnTo>
                <a:lnTo>
                  <a:pt x="2893" y="706"/>
                </a:lnTo>
                <a:lnTo>
                  <a:pt x="2527" y="572"/>
                </a:lnTo>
                <a:lnTo>
                  <a:pt x="2116" y="429"/>
                </a:lnTo>
                <a:lnTo>
                  <a:pt x="1259" y="152"/>
                </a:lnTo>
                <a:lnTo>
                  <a:pt x="813" y="27"/>
                </a:lnTo>
                <a:lnTo>
                  <a:pt x="61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0" name="Google Shape;740;p17"/>
          <p:cNvSpPr/>
          <p:nvPr/>
        </p:nvSpPr>
        <p:spPr>
          <a:xfrm>
            <a:off x="3567977" y="4225234"/>
            <a:ext cx="152660" cy="39597"/>
          </a:xfrm>
          <a:custGeom>
            <a:avLst/>
            <a:gdLst/>
            <a:ahLst/>
            <a:cxnLst/>
            <a:rect l="l" t="t" r="r" b="b"/>
            <a:pathLst>
              <a:path w="4823" h="1251" extrusionOk="0">
                <a:moveTo>
                  <a:pt x="644" y="0"/>
                </a:moveTo>
                <a:lnTo>
                  <a:pt x="313" y="36"/>
                </a:lnTo>
                <a:lnTo>
                  <a:pt x="197" y="54"/>
                </a:lnTo>
                <a:lnTo>
                  <a:pt x="36" y="152"/>
                </a:lnTo>
                <a:lnTo>
                  <a:pt x="1" y="277"/>
                </a:lnTo>
                <a:lnTo>
                  <a:pt x="99" y="393"/>
                </a:lnTo>
                <a:lnTo>
                  <a:pt x="215" y="429"/>
                </a:lnTo>
                <a:lnTo>
                  <a:pt x="733" y="545"/>
                </a:lnTo>
                <a:lnTo>
                  <a:pt x="1822" y="724"/>
                </a:lnTo>
                <a:lnTo>
                  <a:pt x="2349" y="822"/>
                </a:lnTo>
                <a:lnTo>
                  <a:pt x="2858" y="956"/>
                </a:lnTo>
                <a:lnTo>
                  <a:pt x="3367" y="1072"/>
                </a:lnTo>
                <a:lnTo>
                  <a:pt x="3698" y="1117"/>
                </a:lnTo>
                <a:lnTo>
                  <a:pt x="4359" y="1179"/>
                </a:lnTo>
                <a:lnTo>
                  <a:pt x="4689" y="1242"/>
                </a:lnTo>
                <a:lnTo>
                  <a:pt x="4751" y="1251"/>
                </a:lnTo>
                <a:lnTo>
                  <a:pt x="4823" y="1215"/>
                </a:lnTo>
                <a:lnTo>
                  <a:pt x="4805" y="1188"/>
                </a:lnTo>
                <a:lnTo>
                  <a:pt x="4644" y="1045"/>
                </a:lnTo>
                <a:lnTo>
                  <a:pt x="4341" y="742"/>
                </a:lnTo>
                <a:lnTo>
                  <a:pt x="4144" y="608"/>
                </a:lnTo>
                <a:lnTo>
                  <a:pt x="3894" y="483"/>
                </a:lnTo>
                <a:lnTo>
                  <a:pt x="3269" y="295"/>
                </a:lnTo>
                <a:lnTo>
                  <a:pt x="2948" y="224"/>
                </a:lnTo>
                <a:lnTo>
                  <a:pt x="2323" y="108"/>
                </a:lnTo>
                <a:lnTo>
                  <a:pt x="131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1" name="Google Shape;741;p17"/>
          <p:cNvSpPr/>
          <p:nvPr/>
        </p:nvSpPr>
        <p:spPr>
          <a:xfrm>
            <a:off x="3826006" y="4277233"/>
            <a:ext cx="165954" cy="46371"/>
          </a:xfrm>
          <a:custGeom>
            <a:avLst/>
            <a:gdLst/>
            <a:ahLst/>
            <a:cxnLst/>
            <a:rect l="l" t="t" r="r" b="b"/>
            <a:pathLst>
              <a:path w="5243" h="1465" extrusionOk="0">
                <a:moveTo>
                  <a:pt x="1608" y="0"/>
                </a:moveTo>
                <a:lnTo>
                  <a:pt x="840" y="9"/>
                </a:lnTo>
                <a:lnTo>
                  <a:pt x="447" y="36"/>
                </a:lnTo>
                <a:lnTo>
                  <a:pt x="322" y="54"/>
                </a:lnTo>
                <a:lnTo>
                  <a:pt x="144" y="117"/>
                </a:lnTo>
                <a:lnTo>
                  <a:pt x="37" y="206"/>
                </a:lnTo>
                <a:lnTo>
                  <a:pt x="1" y="313"/>
                </a:lnTo>
                <a:lnTo>
                  <a:pt x="37" y="420"/>
                </a:lnTo>
                <a:lnTo>
                  <a:pt x="126" y="527"/>
                </a:lnTo>
                <a:lnTo>
                  <a:pt x="278" y="599"/>
                </a:lnTo>
                <a:lnTo>
                  <a:pt x="492" y="643"/>
                </a:lnTo>
                <a:lnTo>
                  <a:pt x="617" y="652"/>
                </a:lnTo>
                <a:lnTo>
                  <a:pt x="930" y="643"/>
                </a:lnTo>
                <a:lnTo>
                  <a:pt x="1564" y="679"/>
                </a:lnTo>
                <a:lnTo>
                  <a:pt x="2189" y="751"/>
                </a:lnTo>
                <a:lnTo>
                  <a:pt x="2778" y="867"/>
                </a:lnTo>
                <a:lnTo>
                  <a:pt x="3064" y="938"/>
                </a:lnTo>
                <a:lnTo>
                  <a:pt x="3519" y="1063"/>
                </a:lnTo>
                <a:lnTo>
                  <a:pt x="4484" y="1304"/>
                </a:lnTo>
                <a:lnTo>
                  <a:pt x="4903" y="1447"/>
                </a:lnTo>
                <a:lnTo>
                  <a:pt x="4966" y="1465"/>
                </a:lnTo>
                <a:lnTo>
                  <a:pt x="5091" y="1456"/>
                </a:lnTo>
                <a:lnTo>
                  <a:pt x="5198" y="1411"/>
                </a:lnTo>
                <a:lnTo>
                  <a:pt x="5243" y="1349"/>
                </a:lnTo>
                <a:lnTo>
                  <a:pt x="5234" y="1322"/>
                </a:lnTo>
                <a:lnTo>
                  <a:pt x="5127" y="1143"/>
                </a:lnTo>
                <a:lnTo>
                  <a:pt x="4975" y="902"/>
                </a:lnTo>
                <a:lnTo>
                  <a:pt x="4823" y="742"/>
                </a:lnTo>
                <a:lnTo>
                  <a:pt x="4707" y="670"/>
                </a:lnTo>
                <a:lnTo>
                  <a:pt x="4439" y="527"/>
                </a:lnTo>
                <a:lnTo>
                  <a:pt x="3805" y="304"/>
                </a:lnTo>
                <a:lnTo>
                  <a:pt x="3457" y="224"/>
                </a:lnTo>
                <a:lnTo>
                  <a:pt x="3091" y="143"/>
                </a:lnTo>
                <a:lnTo>
                  <a:pt x="2349" y="45"/>
                </a:lnTo>
                <a:lnTo>
                  <a:pt x="16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2" name="Google Shape;742;p17"/>
          <p:cNvSpPr/>
          <p:nvPr/>
        </p:nvSpPr>
        <p:spPr>
          <a:xfrm>
            <a:off x="3922660" y="4359772"/>
            <a:ext cx="106890" cy="52322"/>
          </a:xfrm>
          <a:custGeom>
            <a:avLst/>
            <a:gdLst/>
            <a:ahLst/>
            <a:cxnLst/>
            <a:rect l="l" t="t" r="r" b="b"/>
            <a:pathLst>
              <a:path w="3377" h="1653" extrusionOk="0">
                <a:moveTo>
                  <a:pt x="483" y="0"/>
                </a:moveTo>
                <a:lnTo>
                  <a:pt x="197" y="36"/>
                </a:lnTo>
                <a:lnTo>
                  <a:pt x="19" y="161"/>
                </a:lnTo>
                <a:lnTo>
                  <a:pt x="1" y="286"/>
                </a:lnTo>
                <a:lnTo>
                  <a:pt x="54" y="357"/>
                </a:lnTo>
                <a:lnTo>
                  <a:pt x="108" y="393"/>
                </a:lnTo>
                <a:lnTo>
                  <a:pt x="680" y="741"/>
                </a:lnTo>
                <a:lnTo>
                  <a:pt x="1296" y="1072"/>
                </a:lnTo>
                <a:lnTo>
                  <a:pt x="1599" y="1223"/>
                </a:lnTo>
                <a:lnTo>
                  <a:pt x="2251" y="1527"/>
                </a:lnTo>
                <a:lnTo>
                  <a:pt x="2626" y="1625"/>
                </a:lnTo>
                <a:lnTo>
                  <a:pt x="2805" y="1652"/>
                </a:lnTo>
                <a:lnTo>
                  <a:pt x="3108" y="1625"/>
                </a:lnTo>
                <a:lnTo>
                  <a:pt x="3323" y="1527"/>
                </a:lnTo>
                <a:lnTo>
                  <a:pt x="3376" y="1411"/>
                </a:lnTo>
                <a:lnTo>
                  <a:pt x="3350" y="1331"/>
                </a:lnTo>
                <a:lnTo>
                  <a:pt x="3314" y="1286"/>
                </a:lnTo>
                <a:lnTo>
                  <a:pt x="3207" y="1179"/>
                </a:lnTo>
                <a:lnTo>
                  <a:pt x="2921" y="1000"/>
                </a:lnTo>
                <a:lnTo>
                  <a:pt x="2421" y="759"/>
                </a:lnTo>
                <a:lnTo>
                  <a:pt x="2082" y="607"/>
                </a:lnTo>
                <a:lnTo>
                  <a:pt x="1376" y="313"/>
                </a:lnTo>
                <a:lnTo>
                  <a:pt x="644" y="45"/>
                </a:lnTo>
                <a:lnTo>
                  <a:pt x="4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" name="Google Shape;743;p17"/>
          <p:cNvSpPr/>
          <p:nvPr/>
        </p:nvSpPr>
        <p:spPr>
          <a:xfrm>
            <a:off x="3720870" y="4352683"/>
            <a:ext cx="109708" cy="58272"/>
          </a:xfrm>
          <a:custGeom>
            <a:avLst/>
            <a:gdLst/>
            <a:ahLst/>
            <a:cxnLst/>
            <a:rect l="l" t="t" r="r" b="b"/>
            <a:pathLst>
              <a:path w="3466" h="1841" extrusionOk="0">
                <a:moveTo>
                  <a:pt x="403" y="1"/>
                </a:moveTo>
                <a:lnTo>
                  <a:pt x="162" y="99"/>
                </a:lnTo>
                <a:lnTo>
                  <a:pt x="54" y="179"/>
                </a:lnTo>
                <a:lnTo>
                  <a:pt x="1" y="287"/>
                </a:lnTo>
                <a:lnTo>
                  <a:pt x="19" y="394"/>
                </a:lnTo>
                <a:lnTo>
                  <a:pt x="63" y="447"/>
                </a:lnTo>
                <a:lnTo>
                  <a:pt x="188" y="581"/>
                </a:lnTo>
                <a:lnTo>
                  <a:pt x="510" y="840"/>
                </a:lnTo>
                <a:lnTo>
                  <a:pt x="1072" y="1188"/>
                </a:lnTo>
                <a:lnTo>
                  <a:pt x="1483" y="1403"/>
                </a:lnTo>
                <a:lnTo>
                  <a:pt x="1671" y="1501"/>
                </a:lnTo>
                <a:lnTo>
                  <a:pt x="2082" y="1671"/>
                </a:lnTo>
                <a:lnTo>
                  <a:pt x="2528" y="1796"/>
                </a:lnTo>
                <a:lnTo>
                  <a:pt x="3028" y="1840"/>
                </a:lnTo>
                <a:lnTo>
                  <a:pt x="3296" y="1805"/>
                </a:lnTo>
                <a:lnTo>
                  <a:pt x="3367" y="1796"/>
                </a:lnTo>
                <a:lnTo>
                  <a:pt x="3457" y="1733"/>
                </a:lnTo>
                <a:lnTo>
                  <a:pt x="3466" y="1697"/>
                </a:lnTo>
                <a:lnTo>
                  <a:pt x="3457" y="1635"/>
                </a:lnTo>
                <a:lnTo>
                  <a:pt x="3412" y="1510"/>
                </a:lnTo>
                <a:lnTo>
                  <a:pt x="3278" y="1349"/>
                </a:lnTo>
                <a:lnTo>
                  <a:pt x="2832" y="1072"/>
                </a:lnTo>
                <a:lnTo>
                  <a:pt x="2474" y="912"/>
                </a:lnTo>
                <a:lnTo>
                  <a:pt x="1724" y="501"/>
                </a:lnTo>
                <a:lnTo>
                  <a:pt x="992" y="90"/>
                </a:lnTo>
                <a:lnTo>
                  <a:pt x="894" y="45"/>
                </a:lnTo>
                <a:lnTo>
                  <a:pt x="697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4" name="Google Shape;744;p17"/>
          <p:cNvSpPr/>
          <p:nvPr/>
        </p:nvSpPr>
        <p:spPr>
          <a:xfrm>
            <a:off x="3578168" y="4411201"/>
            <a:ext cx="145601" cy="68148"/>
          </a:xfrm>
          <a:custGeom>
            <a:avLst/>
            <a:gdLst/>
            <a:ahLst/>
            <a:cxnLst/>
            <a:rect l="l" t="t" r="r" b="b"/>
            <a:pathLst>
              <a:path w="4600" h="2153" extrusionOk="0">
                <a:moveTo>
                  <a:pt x="215" y="0"/>
                </a:moveTo>
                <a:lnTo>
                  <a:pt x="45" y="63"/>
                </a:lnTo>
                <a:lnTo>
                  <a:pt x="0" y="125"/>
                </a:lnTo>
                <a:lnTo>
                  <a:pt x="27" y="179"/>
                </a:lnTo>
                <a:lnTo>
                  <a:pt x="63" y="206"/>
                </a:lnTo>
                <a:lnTo>
                  <a:pt x="536" y="536"/>
                </a:lnTo>
                <a:lnTo>
                  <a:pt x="1545" y="1161"/>
                </a:lnTo>
                <a:lnTo>
                  <a:pt x="2108" y="1456"/>
                </a:lnTo>
                <a:lnTo>
                  <a:pt x="2697" y="1742"/>
                </a:lnTo>
                <a:lnTo>
                  <a:pt x="3331" y="2001"/>
                </a:lnTo>
                <a:lnTo>
                  <a:pt x="3626" y="2099"/>
                </a:lnTo>
                <a:lnTo>
                  <a:pt x="4108" y="2152"/>
                </a:lnTo>
                <a:lnTo>
                  <a:pt x="4447" y="2143"/>
                </a:lnTo>
                <a:lnTo>
                  <a:pt x="4519" y="2135"/>
                </a:lnTo>
                <a:lnTo>
                  <a:pt x="4599" y="2081"/>
                </a:lnTo>
                <a:lnTo>
                  <a:pt x="4599" y="2045"/>
                </a:lnTo>
                <a:lnTo>
                  <a:pt x="4537" y="1902"/>
                </a:lnTo>
                <a:lnTo>
                  <a:pt x="4421" y="1742"/>
                </a:lnTo>
                <a:lnTo>
                  <a:pt x="4278" y="1634"/>
                </a:lnTo>
                <a:lnTo>
                  <a:pt x="4162" y="1581"/>
                </a:lnTo>
                <a:lnTo>
                  <a:pt x="3536" y="1313"/>
                </a:lnTo>
                <a:lnTo>
                  <a:pt x="2894" y="1054"/>
                </a:lnTo>
                <a:lnTo>
                  <a:pt x="1679" y="554"/>
                </a:lnTo>
                <a:lnTo>
                  <a:pt x="509" y="27"/>
                </a:lnTo>
                <a:lnTo>
                  <a:pt x="42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5" name="Google Shape;745;p17"/>
          <p:cNvSpPr/>
          <p:nvPr/>
        </p:nvSpPr>
        <p:spPr>
          <a:xfrm>
            <a:off x="3427522" y="4419968"/>
            <a:ext cx="130060" cy="79733"/>
          </a:xfrm>
          <a:custGeom>
            <a:avLst/>
            <a:gdLst/>
            <a:ahLst/>
            <a:cxnLst/>
            <a:rect l="l" t="t" r="r" b="b"/>
            <a:pathLst>
              <a:path w="4109" h="2519" extrusionOk="0">
                <a:moveTo>
                  <a:pt x="349" y="0"/>
                </a:moveTo>
                <a:lnTo>
                  <a:pt x="117" y="45"/>
                </a:lnTo>
                <a:lnTo>
                  <a:pt x="18" y="125"/>
                </a:lnTo>
                <a:lnTo>
                  <a:pt x="1" y="197"/>
                </a:lnTo>
                <a:lnTo>
                  <a:pt x="18" y="232"/>
                </a:lnTo>
                <a:lnTo>
                  <a:pt x="72" y="339"/>
                </a:lnTo>
                <a:lnTo>
                  <a:pt x="126" y="536"/>
                </a:lnTo>
                <a:lnTo>
                  <a:pt x="197" y="643"/>
                </a:lnTo>
                <a:lnTo>
                  <a:pt x="376" y="831"/>
                </a:lnTo>
                <a:lnTo>
                  <a:pt x="581" y="1009"/>
                </a:lnTo>
                <a:lnTo>
                  <a:pt x="1036" y="1366"/>
                </a:lnTo>
                <a:lnTo>
                  <a:pt x="1545" y="1697"/>
                </a:lnTo>
                <a:lnTo>
                  <a:pt x="1760" y="1840"/>
                </a:lnTo>
                <a:lnTo>
                  <a:pt x="2260" y="2134"/>
                </a:lnTo>
                <a:lnTo>
                  <a:pt x="2831" y="2384"/>
                </a:lnTo>
                <a:lnTo>
                  <a:pt x="3322" y="2492"/>
                </a:lnTo>
                <a:lnTo>
                  <a:pt x="3671" y="2518"/>
                </a:lnTo>
                <a:lnTo>
                  <a:pt x="3858" y="2509"/>
                </a:lnTo>
                <a:lnTo>
                  <a:pt x="3957" y="2492"/>
                </a:lnTo>
                <a:lnTo>
                  <a:pt x="4099" y="2402"/>
                </a:lnTo>
                <a:lnTo>
                  <a:pt x="4108" y="2349"/>
                </a:lnTo>
                <a:lnTo>
                  <a:pt x="4090" y="2259"/>
                </a:lnTo>
                <a:lnTo>
                  <a:pt x="3992" y="2108"/>
                </a:lnTo>
                <a:lnTo>
                  <a:pt x="3742" y="1902"/>
                </a:lnTo>
                <a:lnTo>
                  <a:pt x="3001" y="1527"/>
                </a:lnTo>
                <a:lnTo>
                  <a:pt x="2546" y="1295"/>
                </a:lnTo>
                <a:lnTo>
                  <a:pt x="2019" y="982"/>
                </a:lnTo>
                <a:lnTo>
                  <a:pt x="1554" y="643"/>
                </a:lnTo>
                <a:lnTo>
                  <a:pt x="1340" y="464"/>
                </a:lnTo>
                <a:lnTo>
                  <a:pt x="1108" y="286"/>
                </a:lnTo>
                <a:lnTo>
                  <a:pt x="894" y="188"/>
                </a:lnTo>
                <a:lnTo>
                  <a:pt x="697" y="89"/>
                </a:lnTo>
                <a:lnTo>
                  <a:pt x="599" y="36"/>
                </a:lnTo>
                <a:lnTo>
                  <a:pt x="349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6" name="Google Shape;746;p17"/>
          <p:cNvSpPr/>
          <p:nvPr/>
        </p:nvSpPr>
        <p:spPr>
          <a:xfrm>
            <a:off x="3966461" y="4523964"/>
            <a:ext cx="137404" cy="73814"/>
          </a:xfrm>
          <a:custGeom>
            <a:avLst/>
            <a:gdLst/>
            <a:ahLst/>
            <a:cxnLst/>
            <a:rect l="l" t="t" r="r" b="b"/>
            <a:pathLst>
              <a:path w="4341" h="2332" extrusionOk="0">
                <a:moveTo>
                  <a:pt x="296" y="0"/>
                </a:moveTo>
                <a:lnTo>
                  <a:pt x="81" y="54"/>
                </a:lnTo>
                <a:lnTo>
                  <a:pt x="1" y="134"/>
                </a:lnTo>
                <a:lnTo>
                  <a:pt x="1" y="197"/>
                </a:lnTo>
                <a:lnTo>
                  <a:pt x="28" y="232"/>
                </a:lnTo>
                <a:lnTo>
                  <a:pt x="144" y="384"/>
                </a:lnTo>
                <a:lnTo>
                  <a:pt x="349" y="679"/>
                </a:lnTo>
                <a:lnTo>
                  <a:pt x="519" y="822"/>
                </a:lnTo>
                <a:lnTo>
                  <a:pt x="876" y="1108"/>
                </a:lnTo>
                <a:lnTo>
                  <a:pt x="1260" y="1376"/>
                </a:lnTo>
                <a:lnTo>
                  <a:pt x="1546" y="1599"/>
                </a:lnTo>
                <a:lnTo>
                  <a:pt x="2046" y="1947"/>
                </a:lnTo>
                <a:lnTo>
                  <a:pt x="2430" y="2143"/>
                </a:lnTo>
                <a:lnTo>
                  <a:pt x="2644" y="2224"/>
                </a:lnTo>
                <a:lnTo>
                  <a:pt x="2823" y="2277"/>
                </a:lnTo>
                <a:lnTo>
                  <a:pt x="3198" y="2331"/>
                </a:lnTo>
                <a:lnTo>
                  <a:pt x="3582" y="2331"/>
                </a:lnTo>
                <a:lnTo>
                  <a:pt x="3930" y="2260"/>
                </a:lnTo>
                <a:lnTo>
                  <a:pt x="4073" y="2179"/>
                </a:lnTo>
                <a:lnTo>
                  <a:pt x="4162" y="2117"/>
                </a:lnTo>
                <a:lnTo>
                  <a:pt x="4287" y="1983"/>
                </a:lnTo>
                <a:lnTo>
                  <a:pt x="4341" y="1840"/>
                </a:lnTo>
                <a:lnTo>
                  <a:pt x="4305" y="1697"/>
                </a:lnTo>
                <a:lnTo>
                  <a:pt x="4243" y="1626"/>
                </a:lnTo>
                <a:lnTo>
                  <a:pt x="4198" y="1590"/>
                </a:lnTo>
                <a:lnTo>
                  <a:pt x="4091" y="1572"/>
                </a:lnTo>
                <a:lnTo>
                  <a:pt x="3984" y="1590"/>
                </a:lnTo>
                <a:lnTo>
                  <a:pt x="3903" y="1643"/>
                </a:lnTo>
                <a:lnTo>
                  <a:pt x="3886" y="1670"/>
                </a:lnTo>
                <a:lnTo>
                  <a:pt x="3859" y="1697"/>
                </a:lnTo>
                <a:lnTo>
                  <a:pt x="3841" y="1715"/>
                </a:lnTo>
                <a:lnTo>
                  <a:pt x="3635" y="1679"/>
                </a:lnTo>
                <a:lnTo>
                  <a:pt x="3305" y="1563"/>
                </a:lnTo>
                <a:lnTo>
                  <a:pt x="2894" y="1331"/>
                </a:lnTo>
                <a:lnTo>
                  <a:pt x="2626" y="1143"/>
                </a:lnTo>
                <a:lnTo>
                  <a:pt x="2180" y="849"/>
                </a:lnTo>
                <a:lnTo>
                  <a:pt x="1724" y="554"/>
                </a:lnTo>
                <a:lnTo>
                  <a:pt x="1474" y="402"/>
                </a:lnTo>
                <a:lnTo>
                  <a:pt x="948" y="170"/>
                </a:lnTo>
                <a:lnTo>
                  <a:pt x="653" y="45"/>
                </a:lnTo>
                <a:lnTo>
                  <a:pt x="546" y="9"/>
                </a:lnTo>
                <a:lnTo>
                  <a:pt x="29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7" name="Google Shape;747;p17"/>
          <p:cNvSpPr/>
          <p:nvPr/>
        </p:nvSpPr>
        <p:spPr>
          <a:xfrm>
            <a:off x="4087452" y="4473358"/>
            <a:ext cx="172443" cy="48080"/>
          </a:xfrm>
          <a:custGeom>
            <a:avLst/>
            <a:gdLst/>
            <a:ahLst/>
            <a:cxnLst/>
            <a:rect l="l" t="t" r="r" b="b"/>
            <a:pathLst>
              <a:path w="5448" h="1519" extrusionOk="0">
                <a:moveTo>
                  <a:pt x="679" y="1"/>
                </a:moveTo>
                <a:lnTo>
                  <a:pt x="447" y="10"/>
                </a:lnTo>
                <a:lnTo>
                  <a:pt x="250" y="72"/>
                </a:lnTo>
                <a:lnTo>
                  <a:pt x="107" y="153"/>
                </a:lnTo>
                <a:lnTo>
                  <a:pt x="18" y="260"/>
                </a:lnTo>
                <a:lnTo>
                  <a:pt x="0" y="367"/>
                </a:lnTo>
                <a:lnTo>
                  <a:pt x="54" y="474"/>
                </a:lnTo>
                <a:lnTo>
                  <a:pt x="196" y="572"/>
                </a:lnTo>
                <a:lnTo>
                  <a:pt x="313" y="608"/>
                </a:lnTo>
                <a:lnTo>
                  <a:pt x="1652" y="956"/>
                </a:lnTo>
                <a:lnTo>
                  <a:pt x="3036" y="1251"/>
                </a:lnTo>
                <a:lnTo>
                  <a:pt x="3572" y="1385"/>
                </a:lnTo>
                <a:lnTo>
                  <a:pt x="4376" y="1519"/>
                </a:lnTo>
                <a:lnTo>
                  <a:pt x="4929" y="1519"/>
                </a:lnTo>
                <a:lnTo>
                  <a:pt x="5215" y="1456"/>
                </a:lnTo>
                <a:lnTo>
                  <a:pt x="5340" y="1412"/>
                </a:lnTo>
                <a:lnTo>
                  <a:pt x="5438" y="1305"/>
                </a:lnTo>
                <a:lnTo>
                  <a:pt x="5447" y="1224"/>
                </a:lnTo>
                <a:lnTo>
                  <a:pt x="5429" y="1189"/>
                </a:lnTo>
                <a:lnTo>
                  <a:pt x="5376" y="1117"/>
                </a:lnTo>
                <a:lnTo>
                  <a:pt x="5224" y="992"/>
                </a:lnTo>
                <a:lnTo>
                  <a:pt x="4938" y="849"/>
                </a:lnTo>
                <a:lnTo>
                  <a:pt x="4179" y="653"/>
                </a:lnTo>
                <a:lnTo>
                  <a:pt x="3626" y="555"/>
                </a:lnTo>
                <a:lnTo>
                  <a:pt x="2232" y="260"/>
                </a:lnTo>
                <a:lnTo>
                  <a:pt x="804" y="19"/>
                </a:lnTo>
                <a:lnTo>
                  <a:pt x="67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8" name="Google Shape;748;p17"/>
          <p:cNvSpPr/>
          <p:nvPr/>
        </p:nvSpPr>
        <p:spPr>
          <a:xfrm>
            <a:off x="4203316" y="4407245"/>
            <a:ext cx="117621" cy="35641"/>
          </a:xfrm>
          <a:custGeom>
            <a:avLst/>
            <a:gdLst/>
            <a:ahLst/>
            <a:cxnLst/>
            <a:rect l="l" t="t" r="r" b="b"/>
            <a:pathLst>
              <a:path w="3716" h="1126" extrusionOk="0">
                <a:moveTo>
                  <a:pt x="331" y="0"/>
                </a:moveTo>
                <a:lnTo>
                  <a:pt x="99" y="72"/>
                </a:lnTo>
                <a:lnTo>
                  <a:pt x="18" y="161"/>
                </a:lnTo>
                <a:lnTo>
                  <a:pt x="0" y="223"/>
                </a:lnTo>
                <a:lnTo>
                  <a:pt x="63" y="322"/>
                </a:lnTo>
                <a:lnTo>
                  <a:pt x="188" y="375"/>
                </a:lnTo>
                <a:lnTo>
                  <a:pt x="206" y="384"/>
                </a:lnTo>
                <a:lnTo>
                  <a:pt x="215" y="384"/>
                </a:lnTo>
                <a:lnTo>
                  <a:pt x="277" y="438"/>
                </a:lnTo>
                <a:lnTo>
                  <a:pt x="438" y="527"/>
                </a:lnTo>
                <a:lnTo>
                  <a:pt x="768" y="634"/>
                </a:lnTo>
                <a:lnTo>
                  <a:pt x="1018" y="706"/>
                </a:lnTo>
                <a:lnTo>
                  <a:pt x="1742" y="893"/>
                </a:lnTo>
                <a:lnTo>
                  <a:pt x="2456" y="1081"/>
                </a:lnTo>
                <a:lnTo>
                  <a:pt x="2635" y="1125"/>
                </a:lnTo>
                <a:lnTo>
                  <a:pt x="3010" y="1125"/>
                </a:lnTo>
                <a:lnTo>
                  <a:pt x="3188" y="1081"/>
                </a:lnTo>
                <a:lnTo>
                  <a:pt x="3331" y="1036"/>
                </a:lnTo>
                <a:lnTo>
                  <a:pt x="3554" y="911"/>
                </a:lnTo>
                <a:lnTo>
                  <a:pt x="3688" y="768"/>
                </a:lnTo>
                <a:lnTo>
                  <a:pt x="3715" y="599"/>
                </a:lnTo>
                <a:lnTo>
                  <a:pt x="3688" y="509"/>
                </a:lnTo>
                <a:lnTo>
                  <a:pt x="3653" y="456"/>
                </a:lnTo>
                <a:lnTo>
                  <a:pt x="3528" y="357"/>
                </a:lnTo>
                <a:lnTo>
                  <a:pt x="3242" y="268"/>
                </a:lnTo>
                <a:lnTo>
                  <a:pt x="3010" y="250"/>
                </a:lnTo>
                <a:lnTo>
                  <a:pt x="2911" y="259"/>
                </a:lnTo>
                <a:lnTo>
                  <a:pt x="2849" y="259"/>
                </a:lnTo>
                <a:lnTo>
                  <a:pt x="2724" y="268"/>
                </a:lnTo>
                <a:lnTo>
                  <a:pt x="2778" y="268"/>
                </a:lnTo>
                <a:lnTo>
                  <a:pt x="2652" y="286"/>
                </a:lnTo>
                <a:lnTo>
                  <a:pt x="2572" y="331"/>
                </a:lnTo>
                <a:lnTo>
                  <a:pt x="2081" y="232"/>
                </a:lnTo>
                <a:lnTo>
                  <a:pt x="1599" y="134"/>
                </a:lnTo>
                <a:lnTo>
                  <a:pt x="1331" y="81"/>
                </a:lnTo>
                <a:lnTo>
                  <a:pt x="920" y="9"/>
                </a:lnTo>
                <a:lnTo>
                  <a:pt x="652" y="0"/>
                </a:lnTo>
                <a:lnTo>
                  <a:pt x="518" y="18"/>
                </a:lnTo>
                <a:lnTo>
                  <a:pt x="483" y="18"/>
                </a:lnTo>
                <a:lnTo>
                  <a:pt x="33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9" name="Google Shape;749;p17"/>
          <p:cNvSpPr/>
          <p:nvPr/>
        </p:nvSpPr>
        <p:spPr>
          <a:xfrm>
            <a:off x="4117676" y="4339422"/>
            <a:ext cx="137119" cy="46656"/>
          </a:xfrm>
          <a:custGeom>
            <a:avLst/>
            <a:gdLst/>
            <a:ahLst/>
            <a:cxnLst/>
            <a:rect l="l" t="t" r="r" b="b"/>
            <a:pathLst>
              <a:path w="4332" h="1474" extrusionOk="0">
                <a:moveTo>
                  <a:pt x="277" y="0"/>
                </a:moveTo>
                <a:lnTo>
                  <a:pt x="81" y="54"/>
                </a:lnTo>
                <a:lnTo>
                  <a:pt x="1" y="125"/>
                </a:lnTo>
                <a:lnTo>
                  <a:pt x="1" y="179"/>
                </a:lnTo>
                <a:lnTo>
                  <a:pt x="18" y="205"/>
                </a:lnTo>
                <a:lnTo>
                  <a:pt x="143" y="366"/>
                </a:lnTo>
                <a:lnTo>
                  <a:pt x="393" y="634"/>
                </a:lnTo>
                <a:lnTo>
                  <a:pt x="599" y="777"/>
                </a:lnTo>
                <a:lnTo>
                  <a:pt x="849" y="920"/>
                </a:lnTo>
                <a:lnTo>
                  <a:pt x="1429" y="1161"/>
                </a:lnTo>
                <a:lnTo>
                  <a:pt x="1760" y="1259"/>
                </a:lnTo>
                <a:lnTo>
                  <a:pt x="2045" y="1331"/>
                </a:lnTo>
                <a:lnTo>
                  <a:pt x="2706" y="1447"/>
                </a:lnTo>
                <a:lnTo>
                  <a:pt x="3385" y="1473"/>
                </a:lnTo>
                <a:lnTo>
                  <a:pt x="3849" y="1402"/>
                </a:lnTo>
                <a:lnTo>
                  <a:pt x="4126" y="1313"/>
                </a:lnTo>
                <a:lnTo>
                  <a:pt x="4251" y="1241"/>
                </a:lnTo>
                <a:lnTo>
                  <a:pt x="4314" y="1197"/>
                </a:lnTo>
                <a:lnTo>
                  <a:pt x="4332" y="1107"/>
                </a:lnTo>
                <a:lnTo>
                  <a:pt x="4296" y="1054"/>
                </a:lnTo>
                <a:lnTo>
                  <a:pt x="4251" y="1027"/>
                </a:lnTo>
                <a:lnTo>
                  <a:pt x="4055" y="956"/>
                </a:lnTo>
                <a:lnTo>
                  <a:pt x="3635" y="848"/>
                </a:lnTo>
                <a:lnTo>
                  <a:pt x="2938" y="750"/>
                </a:lnTo>
                <a:lnTo>
                  <a:pt x="2474" y="679"/>
                </a:lnTo>
                <a:lnTo>
                  <a:pt x="1956" y="572"/>
                </a:lnTo>
                <a:lnTo>
                  <a:pt x="1188" y="339"/>
                </a:lnTo>
                <a:lnTo>
                  <a:pt x="751" y="152"/>
                </a:lnTo>
                <a:lnTo>
                  <a:pt x="572" y="45"/>
                </a:lnTo>
                <a:lnTo>
                  <a:pt x="492" y="9"/>
                </a:lnTo>
                <a:lnTo>
                  <a:pt x="277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0" name="Google Shape;750;p17"/>
          <p:cNvSpPr/>
          <p:nvPr/>
        </p:nvSpPr>
        <p:spPr>
          <a:xfrm>
            <a:off x="4328517" y="4617232"/>
            <a:ext cx="113094" cy="58525"/>
          </a:xfrm>
          <a:custGeom>
            <a:avLst/>
            <a:gdLst/>
            <a:ahLst/>
            <a:cxnLst/>
            <a:rect l="l" t="t" r="r" b="b"/>
            <a:pathLst>
              <a:path w="3573" h="1849" extrusionOk="0">
                <a:moveTo>
                  <a:pt x="715" y="0"/>
                </a:moveTo>
                <a:lnTo>
                  <a:pt x="313" y="27"/>
                </a:lnTo>
                <a:lnTo>
                  <a:pt x="90" y="125"/>
                </a:lnTo>
                <a:lnTo>
                  <a:pt x="9" y="223"/>
                </a:lnTo>
                <a:lnTo>
                  <a:pt x="0" y="286"/>
                </a:lnTo>
                <a:lnTo>
                  <a:pt x="18" y="465"/>
                </a:lnTo>
                <a:lnTo>
                  <a:pt x="170" y="804"/>
                </a:lnTo>
                <a:lnTo>
                  <a:pt x="465" y="1116"/>
                </a:lnTo>
                <a:lnTo>
                  <a:pt x="893" y="1393"/>
                </a:lnTo>
                <a:lnTo>
                  <a:pt x="1152" y="1518"/>
                </a:lnTo>
                <a:lnTo>
                  <a:pt x="1393" y="1608"/>
                </a:lnTo>
                <a:lnTo>
                  <a:pt x="2010" y="1777"/>
                </a:lnTo>
                <a:lnTo>
                  <a:pt x="2679" y="1849"/>
                </a:lnTo>
                <a:lnTo>
                  <a:pt x="3144" y="1804"/>
                </a:lnTo>
                <a:lnTo>
                  <a:pt x="3412" y="1715"/>
                </a:lnTo>
                <a:lnTo>
                  <a:pt x="3519" y="1643"/>
                </a:lnTo>
                <a:lnTo>
                  <a:pt x="3572" y="1599"/>
                </a:lnTo>
                <a:lnTo>
                  <a:pt x="3563" y="1491"/>
                </a:lnTo>
                <a:lnTo>
                  <a:pt x="3519" y="1438"/>
                </a:lnTo>
                <a:lnTo>
                  <a:pt x="3412" y="1349"/>
                </a:lnTo>
                <a:lnTo>
                  <a:pt x="3072" y="1224"/>
                </a:lnTo>
                <a:lnTo>
                  <a:pt x="2465" y="1072"/>
                </a:lnTo>
                <a:lnTo>
                  <a:pt x="2099" y="965"/>
                </a:lnTo>
                <a:lnTo>
                  <a:pt x="1920" y="884"/>
                </a:lnTo>
                <a:lnTo>
                  <a:pt x="1617" y="724"/>
                </a:lnTo>
                <a:lnTo>
                  <a:pt x="1375" y="527"/>
                </a:lnTo>
                <a:lnTo>
                  <a:pt x="1197" y="322"/>
                </a:lnTo>
                <a:lnTo>
                  <a:pt x="1143" y="206"/>
                </a:lnTo>
                <a:lnTo>
                  <a:pt x="1108" y="152"/>
                </a:lnTo>
                <a:lnTo>
                  <a:pt x="983" y="63"/>
                </a:lnTo>
                <a:lnTo>
                  <a:pt x="71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1" name="Google Shape;751;p17"/>
          <p:cNvSpPr/>
          <p:nvPr/>
        </p:nvSpPr>
        <p:spPr>
          <a:xfrm>
            <a:off x="4449192" y="4523680"/>
            <a:ext cx="181780" cy="53999"/>
          </a:xfrm>
          <a:custGeom>
            <a:avLst/>
            <a:gdLst/>
            <a:ahLst/>
            <a:cxnLst/>
            <a:rect l="l" t="t" r="r" b="b"/>
            <a:pathLst>
              <a:path w="5743" h="1706" extrusionOk="0">
                <a:moveTo>
                  <a:pt x="483" y="0"/>
                </a:moveTo>
                <a:lnTo>
                  <a:pt x="286" y="27"/>
                </a:lnTo>
                <a:lnTo>
                  <a:pt x="134" y="99"/>
                </a:lnTo>
                <a:lnTo>
                  <a:pt x="36" y="188"/>
                </a:lnTo>
                <a:lnTo>
                  <a:pt x="0" y="286"/>
                </a:lnTo>
                <a:lnTo>
                  <a:pt x="36" y="393"/>
                </a:lnTo>
                <a:lnTo>
                  <a:pt x="161" y="492"/>
                </a:lnTo>
                <a:lnTo>
                  <a:pt x="259" y="527"/>
                </a:lnTo>
                <a:lnTo>
                  <a:pt x="625" y="661"/>
                </a:lnTo>
                <a:lnTo>
                  <a:pt x="2099" y="1143"/>
                </a:lnTo>
                <a:lnTo>
                  <a:pt x="3447" y="1492"/>
                </a:lnTo>
                <a:lnTo>
                  <a:pt x="4296" y="1652"/>
                </a:lnTo>
                <a:lnTo>
                  <a:pt x="5028" y="1706"/>
                </a:lnTo>
                <a:lnTo>
                  <a:pt x="5439" y="1635"/>
                </a:lnTo>
                <a:lnTo>
                  <a:pt x="5635" y="1545"/>
                </a:lnTo>
                <a:lnTo>
                  <a:pt x="5698" y="1474"/>
                </a:lnTo>
                <a:lnTo>
                  <a:pt x="5742" y="1411"/>
                </a:lnTo>
                <a:lnTo>
                  <a:pt x="5733" y="1286"/>
                </a:lnTo>
                <a:lnTo>
                  <a:pt x="5546" y="1134"/>
                </a:lnTo>
                <a:lnTo>
                  <a:pt x="4805" y="911"/>
                </a:lnTo>
                <a:lnTo>
                  <a:pt x="4367" y="831"/>
                </a:lnTo>
                <a:lnTo>
                  <a:pt x="3456" y="661"/>
                </a:lnTo>
                <a:lnTo>
                  <a:pt x="1679" y="268"/>
                </a:lnTo>
                <a:lnTo>
                  <a:pt x="822" y="45"/>
                </a:lnTo>
                <a:lnTo>
                  <a:pt x="706" y="9"/>
                </a:lnTo>
                <a:lnTo>
                  <a:pt x="4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2" name="Google Shape;752;p17"/>
          <p:cNvSpPr/>
          <p:nvPr/>
        </p:nvSpPr>
        <p:spPr>
          <a:xfrm>
            <a:off x="4487043" y="4445666"/>
            <a:ext cx="151837" cy="56278"/>
          </a:xfrm>
          <a:custGeom>
            <a:avLst/>
            <a:gdLst/>
            <a:ahLst/>
            <a:cxnLst/>
            <a:rect l="l" t="t" r="r" b="b"/>
            <a:pathLst>
              <a:path w="4797" h="1778" extrusionOk="0">
                <a:moveTo>
                  <a:pt x="465" y="1"/>
                </a:moveTo>
                <a:lnTo>
                  <a:pt x="197" y="36"/>
                </a:lnTo>
                <a:lnTo>
                  <a:pt x="19" y="153"/>
                </a:lnTo>
                <a:lnTo>
                  <a:pt x="1" y="269"/>
                </a:lnTo>
                <a:lnTo>
                  <a:pt x="55" y="340"/>
                </a:lnTo>
                <a:lnTo>
                  <a:pt x="108" y="376"/>
                </a:lnTo>
                <a:lnTo>
                  <a:pt x="590" y="626"/>
                </a:lnTo>
                <a:lnTo>
                  <a:pt x="1599" y="1099"/>
                </a:lnTo>
                <a:lnTo>
                  <a:pt x="2162" y="1313"/>
                </a:lnTo>
                <a:lnTo>
                  <a:pt x="2644" y="1492"/>
                </a:lnTo>
                <a:lnTo>
                  <a:pt x="3555" y="1733"/>
                </a:lnTo>
                <a:lnTo>
                  <a:pt x="4019" y="1778"/>
                </a:lnTo>
                <a:lnTo>
                  <a:pt x="4314" y="1769"/>
                </a:lnTo>
                <a:lnTo>
                  <a:pt x="4457" y="1742"/>
                </a:lnTo>
                <a:lnTo>
                  <a:pt x="4618" y="1706"/>
                </a:lnTo>
                <a:lnTo>
                  <a:pt x="4770" y="1599"/>
                </a:lnTo>
                <a:lnTo>
                  <a:pt x="4796" y="1510"/>
                </a:lnTo>
                <a:lnTo>
                  <a:pt x="4770" y="1465"/>
                </a:lnTo>
                <a:lnTo>
                  <a:pt x="4716" y="1394"/>
                </a:lnTo>
                <a:lnTo>
                  <a:pt x="4564" y="1278"/>
                </a:lnTo>
                <a:lnTo>
                  <a:pt x="4252" y="1126"/>
                </a:lnTo>
                <a:lnTo>
                  <a:pt x="3448" y="912"/>
                </a:lnTo>
                <a:lnTo>
                  <a:pt x="2921" y="778"/>
                </a:lnTo>
                <a:lnTo>
                  <a:pt x="2323" y="617"/>
                </a:lnTo>
                <a:lnTo>
                  <a:pt x="1162" y="251"/>
                </a:lnTo>
                <a:lnTo>
                  <a:pt x="608" y="45"/>
                </a:lnTo>
                <a:lnTo>
                  <a:pt x="465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3" name="Google Shape;753;p17"/>
          <p:cNvSpPr/>
          <p:nvPr/>
        </p:nvSpPr>
        <p:spPr>
          <a:xfrm>
            <a:off x="4132646" y="4646602"/>
            <a:ext cx="58557" cy="61374"/>
          </a:xfrm>
          <a:custGeom>
            <a:avLst/>
            <a:gdLst/>
            <a:ahLst/>
            <a:cxnLst/>
            <a:rect l="l" t="t" r="r" b="b"/>
            <a:pathLst>
              <a:path w="1850" h="1939" extrusionOk="0">
                <a:moveTo>
                  <a:pt x="688" y="1"/>
                </a:moveTo>
                <a:lnTo>
                  <a:pt x="367" y="37"/>
                </a:lnTo>
                <a:lnTo>
                  <a:pt x="179" y="99"/>
                </a:lnTo>
                <a:lnTo>
                  <a:pt x="54" y="197"/>
                </a:lnTo>
                <a:lnTo>
                  <a:pt x="1" y="313"/>
                </a:lnTo>
                <a:lnTo>
                  <a:pt x="10" y="385"/>
                </a:lnTo>
                <a:lnTo>
                  <a:pt x="162" y="814"/>
                </a:lnTo>
                <a:lnTo>
                  <a:pt x="340" y="1242"/>
                </a:lnTo>
                <a:lnTo>
                  <a:pt x="421" y="1448"/>
                </a:lnTo>
                <a:lnTo>
                  <a:pt x="581" y="1689"/>
                </a:lnTo>
                <a:lnTo>
                  <a:pt x="796" y="1832"/>
                </a:lnTo>
                <a:lnTo>
                  <a:pt x="956" y="1903"/>
                </a:lnTo>
                <a:lnTo>
                  <a:pt x="1046" y="1930"/>
                </a:lnTo>
                <a:lnTo>
                  <a:pt x="1260" y="1939"/>
                </a:lnTo>
                <a:lnTo>
                  <a:pt x="1474" y="1912"/>
                </a:lnTo>
                <a:lnTo>
                  <a:pt x="1653" y="1840"/>
                </a:lnTo>
                <a:lnTo>
                  <a:pt x="1706" y="1796"/>
                </a:lnTo>
                <a:lnTo>
                  <a:pt x="1796" y="1707"/>
                </a:lnTo>
                <a:lnTo>
                  <a:pt x="1849" y="1519"/>
                </a:lnTo>
                <a:lnTo>
                  <a:pt x="1760" y="1260"/>
                </a:lnTo>
                <a:lnTo>
                  <a:pt x="1653" y="1064"/>
                </a:lnTo>
                <a:lnTo>
                  <a:pt x="1430" y="644"/>
                </a:lnTo>
                <a:lnTo>
                  <a:pt x="1188" y="224"/>
                </a:lnTo>
                <a:lnTo>
                  <a:pt x="1144" y="153"/>
                </a:lnTo>
                <a:lnTo>
                  <a:pt x="992" y="63"/>
                </a:lnTo>
                <a:lnTo>
                  <a:pt x="688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4" name="Google Shape;754;p17"/>
          <p:cNvSpPr/>
          <p:nvPr/>
        </p:nvSpPr>
        <p:spPr>
          <a:xfrm>
            <a:off x="2924188" y="4361443"/>
            <a:ext cx="93312" cy="62197"/>
          </a:xfrm>
          <a:custGeom>
            <a:avLst/>
            <a:gdLst/>
            <a:ahLst/>
            <a:cxnLst/>
            <a:rect l="l" t="t" r="r" b="b"/>
            <a:pathLst>
              <a:path w="2948" h="1965" extrusionOk="0">
                <a:moveTo>
                  <a:pt x="563" y="0"/>
                </a:moveTo>
                <a:lnTo>
                  <a:pt x="357" y="45"/>
                </a:lnTo>
                <a:lnTo>
                  <a:pt x="188" y="116"/>
                </a:lnTo>
                <a:lnTo>
                  <a:pt x="63" y="214"/>
                </a:lnTo>
                <a:lnTo>
                  <a:pt x="0" y="339"/>
                </a:lnTo>
                <a:lnTo>
                  <a:pt x="9" y="456"/>
                </a:lnTo>
                <a:lnTo>
                  <a:pt x="54" y="518"/>
                </a:lnTo>
                <a:lnTo>
                  <a:pt x="402" y="884"/>
                </a:lnTo>
                <a:lnTo>
                  <a:pt x="813" y="1224"/>
                </a:lnTo>
                <a:lnTo>
                  <a:pt x="1009" y="1393"/>
                </a:lnTo>
                <a:lnTo>
                  <a:pt x="1429" y="1733"/>
                </a:lnTo>
                <a:lnTo>
                  <a:pt x="1697" y="1875"/>
                </a:lnTo>
                <a:lnTo>
                  <a:pt x="1804" y="1911"/>
                </a:lnTo>
                <a:lnTo>
                  <a:pt x="2018" y="1956"/>
                </a:lnTo>
                <a:lnTo>
                  <a:pt x="2367" y="1965"/>
                </a:lnTo>
                <a:lnTo>
                  <a:pt x="2679" y="1884"/>
                </a:lnTo>
                <a:lnTo>
                  <a:pt x="2831" y="1804"/>
                </a:lnTo>
                <a:lnTo>
                  <a:pt x="2929" y="1706"/>
                </a:lnTo>
                <a:lnTo>
                  <a:pt x="2947" y="1581"/>
                </a:lnTo>
                <a:lnTo>
                  <a:pt x="2911" y="1518"/>
                </a:lnTo>
                <a:lnTo>
                  <a:pt x="2849" y="1411"/>
                </a:lnTo>
                <a:lnTo>
                  <a:pt x="2661" y="1224"/>
                </a:lnTo>
                <a:lnTo>
                  <a:pt x="2322" y="956"/>
                </a:lnTo>
                <a:lnTo>
                  <a:pt x="2090" y="786"/>
                </a:lnTo>
                <a:lnTo>
                  <a:pt x="1626" y="438"/>
                </a:lnTo>
                <a:lnTo>
                  <a:pt x="1108" y="107"/>
                </a:lnTo>
                <a:lnTo>
                  <a:pt x="1000" y="54"/>
                </a:lnTo>
                <a:lnTo>
                  <a:pt x="78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5" name="Google Shape;755;p17"/>
          <p:cNvSpPr/>
          <p:nvPr/>
        </p:nvSpPr>
        <p:spPr>
          <a:xfrm>
            <a:off x="3053060" y="4559563"/>
            <a:ext cx="83404" cy="92172"/>
          </a:xfrm>
          <a:custGeom>
            <a:avLst/>
            <a:gdLst/>
            <a:ahLst/>
            <a:cxnLst/>
            <a:rect l="l" t="t" r="r" b="b"/>
            <a:pathLst>
              <a:path w="2635" h="2912" extrusionOk="0">
                <a:moveTo>
                  <a:pt x="581" y="0"/>
                </a:moveTo>
                <a:lnTo>
                  <a:pt x="295" y="36"/>
                </a:lnTo>
                <a:lnTo>
                  <a:pt x="206" y="98"/>
                </a:lnTo>
                <a:lnTo>
                  <a:pt x="125" y="179"/>
                </a:lnTo>
                <a:lnTo>
                  <a:pt x="36" y="339"/>
                </a:lnTo>
                <a:lnTo>
                  <a:pt x="0" y="509"/>
                </a:lnTo>
                <a:lnTo>
                  <a:pt x="18" y="679"/>
                </a:lnTo>
                <a:lnTo>
                  <a:pt x="206" y="1098"/>
                </a:lnTo>
                <a:lnTo>
                  <a:pt x="420" y="1429"/>
                </a:lnTo>
                <a:lnTo>
                  <a:pt x="616" y="1795"/>
                </a:lnTo>
                <a:lnTo>
                  <a:pt x="983" y="2358"/>
                </a:lnTo>
                <a:lnTo>
                  <a:pt x="1349" y="2688"/>
                </a:lnTo>
                <a:lnTo>
                  <a:pt x="1608" y="2822"/>
                </a:lnTo>
                <a:lnTo>
                  <a:pt x="1733" y="2875"/>
                </a:lnTo>
                <a:lnTo>
                  <a:pt x="2027" y="2911"/>
                </a:lnTo>
                <a:lnTo>
                  <a:pt x="2322" y="2875"/>
                </a:lnTo>
                <a:lnTo>
                  <a:pt x="2536" y="2777"/>
                </a:lnTo>
                <a:lnTo>
                  <a:pt x="2590" y="2697"/>
                </a:lnTo>
                <a:lnTo>
                  <a:pt x="2617" y="2599"/>
                </a:lnTo>
                <a:lnTo>
                  <a:pt x="2635" y="2411"/>
                </a:lnTo>
                <a:lnTo>
                  <a:pt x="2581" y="2125"/>
                </a:lnTo>
                <a:lnTo>
                  <a:pt x="2269" y="1572"/>
                </a:lnTo>
                <a:lnTo>
                  <a:pt x="2027" y="1206"/>
                </a:lnTo>
                <a:lnTo>
                  <a:pt x="1840" y="875"/>
                </a:lnTo>
                <a:lnTo>
                  <a:pt x="1438" y="384"/>
                </a:lnTo>
                <a:lnTo>
                  <a:pt x="1009" y="125"/>
                </a:lnTo>
                <a:lnTo>
                  <a:pt x="715" y="27"/>
                </a:lnTo>
                <a:lnTo>
                  <a:pt x="58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6" name="Google Shape;756;p17"/>
          <p:cNvSpPr/>
          <p:nvPr/>
        </p:nvSpPr>
        <p:spPr>
          <a:xfrm>
            <a:off x="3499016" y="4813643"/>
            <a:ext cx="160858" cy="110277"/>
          </a:xfrm>
          <a:custGeom>
            <a:avLst/>
            <a:gdLst/>
            <a:ahLst/>
            <a:cxnLst/>
            <a:rect l="l" t="t" r="r" b="b"/>
            <a:pathLst>
              <a:path w="5082" h="3484" extrusionOk="0">
                <a:moveTo>
                  <a:pt x="840" y="0"/>
                </a:moveTo>
                <a:lnTo>
                  <a:pt x="412" y="45"/>
                </a:lnTo>
                <a:lnTo>
                  <a:pt x="153" y="152"/>
                </a:lnTo>
                <a:lnTo>
                  <a:pt x="45" y="259"/>
                </a:lnTo>
                <a:lnTo>
                  <a:pt x="28" y="322"/>
                </a:lnTo>
                <a:lnTo>
                  <a:pt x="10" y="474"/>
                </a:lnTo>
                <a:lnTo>
                  <a:pt x="1" y="768"/>
                </a:lnTo>
                <a:lnTo>
                  <a:pt x="45" y="1054"/>
                </a:lnTo>
                <a:lnTo>
                  <a:pt x="144" y="1331"/>
                </a:lnTo>
                <a:lnTo>
                  <a:pt x="295" y="1599"/>
                </a:lnTo>
                <a:lnTo>
                  <a:pt x="492" y="1858"/>
                </a:lnTo>
                <a:lnTo>
                  <a:pt x="894" y="2233"/>
                </a:lnTo>
                <a:lnTo>
                  <a:pt x="1260" y="2483"/>
                </a:lnTo>
                <a:lnTo>
                  <a:pt x="1555" y="2679"/>
                </a:lnTo>
                <a:lnTo>
                  <a:pt x="2323" y="3090"/>
                </a:lnTo>
                <a:lnTo>
                  <a:pt x="3001" y="3340"/>
                </a:lnTo>
                <a:lnTo>
                  <a:pt x="3483" y="3447"/>
                </a:lnTo>
                <a:lnTo>
                  <a:pt x="3975" y="3483"/>
                </a:lnTo>
                <a:lnTo>
                  <a:pt x="4466" y="3439"/>
                </a:lnTo>
                <a:lnTo>
                  <a:pt x="4707" y="3376"/>
                </a:lnTo>
                <a:lnTo>
                  <a:pt x="4805" y="3340"/>
                </a:lnTo>
                <a:lnTo>
                  <a:pt x="4957" y="3251"/>
                </a:lnTo>
                <a:lnTo>
                  <a:pt x="5046" y="3144"/>
                </a:lnTo>
                <a:lnTo>
                  <a:pt x="5082" y="3028"/>
                </a:lnTo>
                <a:lnTo>
                  <a:pt x="5064" y="2912"/>
                </a:lnTo>
                <a:lnTo>
                  <a:pt x="4984" y="2804"/>
                </a:lnTo>
                <a:lnTo>
                  <a:pt x="4841" y="2715"/>
                </a:lnTo>
                <a:lnTo>
                  <a:pt x="4635" y="2653"/>
                </a:lnTo>
                <a:lnTo>
                  <a:pt x="4510" y="2635"/>
                </a:lnTo>
                <a:lnTo>
                  <a:pt x="4180" y="2599"/>
                </a:lnTo>
                <a:lnTo>
                  <a:pt x="3555" y="2429"/>
                </a:lnTo>
                <a:lnTo>
                  <a:pt x="3001" y="2170"/>
                </a:lnTo>
                <a:lnTo>
                  <a:pt x="2510" y="1849"/>
                </a:lnTo>
                <a:lnTo>
                  <a:pt x="2099" y="1492"/>
                </a:lnTo>
                <a:lnTo>
                  <a:pt x="1760" y="1117"/>
                </a:lnTo>
                <a:lnTo>
                  <a:pt x="1501" y="742"/>
                </a:lnTo>
                <a:lnTo>
                  <a:pt x="1322" y="393"/>
                </a:lnTo>
                <a:lnTo>
                  <a:pt x="1269" y="233"/>
                </a:lnTo>
                <a:lnTo>
                  <a:pt x="1233" y="170"/>
                </a:lnTo>
                <a:lnTo>
                  <a:pt x="1117" y="72"/>
                </a:lnTo>
                <a:lnTo>
                  <a:pt x="84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7" name="Google Shape;757;p17"/>
          <p:cNvGrpSpPr/>
          <p:nvPr/>
        </p:nvGrpSpPr>
        <p:grpSpPr>
          <a:xfrm>
            <a:off x="7460035" y="3269185"/>
            <a:ext cx="1488372" cy="2508924"/>
            <a:chOff x="7460035" y="3269185"/>
            <a:chExt cx="1488372" cy="2508924"/>
          </a:xfrm>
        </p:grpSpPr>
        <p:grpSp>
          <p:nvGrpSpPr>
            <p:cNvPr id="758" name="Google Shape;758;p17"/>
            <p:cNvGrpSpPr/>
            <p:nvPr/>
          </p:nvGrpSpPr>
          <p:grpSpPr>
            <a:xfrm>
              <a:off x="7460035" y="3269185"/>
              <a:ext cx="872125" cy="2090292"/>
              <a:chOff x="7334417" y="2987505"/>
              <a:chExt cx="821984" cy="1970115"/>
            </a:xfrm>
          </p:grpSpPr>
          <p:sp>
            <p:nvSpPr>
              <p:cNvPr id="759" name="Google Shape;759;p17"/>
              <p:cNvSpPr/>
              <p:nvPr/>
            </p:nvSpPr>
            <p:spPr>
              <a:xfrm>
                <a:off x="7334417" y="2987505"/>
                <a:ext cx="821984" cy="1970115"/>
              </a:xfrm>
              <a:custGeom>
                <a:avLst/>
                <a:gdLst/>
                <a:ahLst/>
                <a:cxnLst/>
                <a:rect l="l" t="t" r="r" b="b"/>
                <a:pathLst>
                  <a:path w="25969" h="62242" extrusionOk="0">
                    <a:moveTo>
                      <a:pt x="17164" y="0"/>
                    </a:moveTo>
                    <a:lnTo>
                      <a:pt x="16664" y="72"/>
                    </a:lnTo>
                    <a:lnTo>
                      <a:pt x="16012" y="295"/>
                    </a:lnTo>
                    <a:lnTo>
                      <a:pt x="15396" y="652"/>
                    </a:lnTo>
                    <a:lnTo>
                      <a:pt x="14815" y="1107"/>
                    </a:lnTo>
                    <a:lnTo>
                      <a:pt x="14280" y="1652"/>
                    </a:lnTo>
                    <a:lnTo>
                      <a:pt x="14039" y="1938"/>
                    </a:lnTo>
                    <a:lnTo>
                      <a:pt x="13476" y="2635"/>
                    </a:lnTo>
                    <a:lnTo>
                      <a:pt x="12395" y="4045"/>
                    </a:lnTo>
                    <a:lnTo>
                      <a:pt x="11360" y="5483"/>
                    </a:lnTo>
                    <a:lnTo>
                      <a:pt x="10368" y="6957"/>
                    </a:lnTo>
                    <a:lnTo>
                      <a:pt x="9422" y="8466"/>
                    </a:lnTo>
                    <a:lnTo>
                      <a:pt x="8511" y="9993"/>
                    </a:lnTo>
                    <a:lnTo>
                      <a:pt x="7654" y="11556"/>
                    </a:lnTo>
                    <a:lnTo>
                      <a:pt x="6832" y="13136"/>
                    </a:lnTo>
                    <a:lnTo>
                      <a:pt x="6064" y="14744"/>
                    </a:lnTo>
                    <a:lnTo>
                      <a:pt x="5341" y="16369"/>
                    </a:lnTo>
                    <a:lnTo>
                      <a:pt x="4653" y="18021"/>
                    </a:lnTo>
                    <a:lnTo>
                      <a:pt x="4019" y="19682"/>
                    </a:lnTo>
                    <a:lnTo>
                      <a:pt x="3430" y="21361"/>
                    </a:lnTo>
                    <a:lnTo>
                      <a:pt x="2885" y="23057"/>
                    </a:lnTo>
                    <a:lnTo>
                      <a:pt x="2385" y="24763"/>
                    </a:lnTo>
                    <a:lnTo>
                      <a:pt x="1929" y="26469"/>
                    </a:lnTo>
                    <a:lnTo>
                      <a:pt x="1724" y="27335"/>
                    </a:lnTo>
                    <a:lnTo>
                      <a:pt x="1519" y="28210"/>
                    </a:lnTo>
                    <a:lnTo>
                      <a:pt x="1153" y="29969"/>
                    </a:lnTo>
                    <a:lnTo>
                      <a:pt x="840" y="31746"/>
                    </a:lnTo>
                    <a:lnTo>
                      <a:pt x="581" y="33523"/>
                    </a:lnTo>
                    <a:lnTo>
                      <a:pt x="367" y="35309"/>
                    </a:lnTo>
                    <a:lnTo>
                      <a:pt x="197" y="37104"/>
                    </a:lnTo>
                    <a:lnTo>
                      <a:pt x="90" y="38899"/>
                    </a:lnTo>
                    <a:lnTo>
                      <a:pt x="27" y="40694"/>
                    </a:lnTo>
                    <a:lnTo>
                      <a:pt x="18" y="41596"/>
                    </a:lnTo>
                    <a:lnTo>
                      <a:pt x="1" y="43382"/>
                    </a:lnTo>
                    <a:lnTo>
                      <a:pt x="27" y="46141"/>
                    </a:lnTo>
                    <a:lnTo>
                      <a:pt x="108" y="47990"/>
                    </a:lnTo>
                    <a:lnTo>
                      <a:pt x="286" y="49838"/>
                    </a:lnTo>
                    <a:lnTo>
                      <a:pt x="572" y="51660"/>
                    </a:lnTo>
                    <a:lnTo>
                      <a:pt x="894" y="52999"/>
                    </a:lnTo>
                    <a:lnTo>
                      <a:pt x="1161" y="53883"/>
                    </a:lnTo>
                    <a:lnTo>
                      <a:pt x="1465" y="54741"/>
                    </a:lnTo>
                    <a:lnTo>
                      <a:pt x="1831" y="55589"/>
                    </a:lnTo>
                    <a:lnTo>
                      <a:pt x="2028" y="56000"/>
                    </a:lnTo>
                    <a:lnTo>
                      <a:pt x="2215" y="56366"/>
                    </a:lnTo>
                    <a:lnTo>
                      <a:pt x="2653" y="57089"/>
                    </a:lnTo>
                    <a:lnTo>
                      <a:pt x="3171" y="57813"/>
                    </a:lnTo>
                    <a:lnTo>
                      <a:pt x="3742" y="58527"/>
                    </a:lnTo>
                    <a:lnTo>
                      <a:pt x="4385" y="59215"/>
                    </a:lnTo>
                    <a:lnTo>
                      <a:pt x="5073" y="59858"/>
                    </a:lnTo>
                    <a:lnTo>
                      <a:pt x="5805" y="60456"/>
                    </a:lnTo>
                    <a:lnTo>
                      <a:pt x="6573" y="60983"/>
                    </a:lnTo>
                    <a:lnTo>
                      <a:pt x="7377" y="61438"/>
                    </a:lnTo>
                    <a:lnTo>
                      <a:pt x="8207" y="61804"/>
                    </a:lnTo>
                    <a:lnTo>
                      <a:pt x="9047" y="62063"/>
                    </a:lnTo>
                    <a:lnTo>
                      <a:pt x="9904" y="62215"/>
                    </a:lnTo>
                    <a:lnTo>
                      <a:pt x="10761" y="62242"/>
                    </a:lnTo>
                    <a:lnTo>
                      <a:pt x="11618" y="62126"/>
                    </a:lnTo>
                    <a:lnTo>
                      <a:pt x="12467" y="61867"/>
                    </a:lnTo>
                    <a:lnTo>
                      <a:pt x="13297" y="61438"/>
                    </a:lnTo>
                    <a:lnTo>
                      <a:pt x="13708" y="61152"/>
                    </a:lnTo>
                    <a:lnTo>
                      <a:pt x="14065" y="60876"/>
                    </a:lnTo>
                    <a:lnTo>
                      <a:pt x="14771" y="60295"/>
                    </a:lnTo>
                    <a:lnTo>
                      <a:pt x="15441" y="59670"/>
                    </a:lnTo>
                    <a:lnTo>
                      <a:pt x="16092" y="59009"/>
                    </a:lnTo>
                    <a:lnTo>
                      <a:pt x="17003" y="57964"/>
                    </a:lnTo>
                    <a:lnTo>
                      <a:pt x="18128" y="56446"/>
                    </a:lnTo>
                    <a:lnTo>
                      <a:pt x="18646" y="55643"/>
                    </a:lnTo>
                    <a:lnTo>
                      <a:pt x="19021" y="55035"/>
                    </a:lnTo>
                    <a:lnTo>
                      <a:pt x="19727" y="53785"/>
                    </a:lnTo>
                    <a:lnTo>
                      <a:pt x="20388" y="52481"/>
                    </a:lnTo>
                    <a:lnTo>
                      <a:pt x="20986" y="51133"/>
                    </a:lnTo>
                    <a:lnTo>
                      <a:pt x="21549" y="49758"/>
                    </a:lnTo>
                    <a:lnTo>
                      <a:pt x="22058" y="48365"/>
                    </a:lnTo>
                    <a:lnTo>
                      <a:pt x="22754" y="46222"/>
                    </a:lnTo>
                    <a:lnTo>
                      <a:pt x="23540" y="43346"/>
                    </a:lnTo>
                    <a:lnTo>
                      <a:pt x="24183" y="40471"/>
                    </a:lnTo>
                    <a:lnTo>
                      <a:pt x="24701" y="37667"/>
                    </a:lnTo>
                    <a:lnTo>
                      <a:pt x="25121" y="34979"/>
                    </a:lnTo>
                    <a:lnTo>
                      <a:pt x="25290" y="33702"/>
                    </a:lnTo>
                    <a:lnTo>
                      <a:pt x="25505" y="31943"/>
                    </a:lnTo>
                    <a:lnTo>
                      <a:pt x="25755" y="29290"/>
                    </a:lnTo>
                    <a:lnTo>
                      <a:pt x="25871" y="27513"/>
                    </a:lnTo>
                    <a:lnTo>
                      <a:pt x="25942" y="25745"/>
                    </a:lnTo>
                    <a:lnTo>
                      <a:pt x="25969" y="23968"/>
                    </a:lnTo>
                    <a:lnTo>
                      <a:pt x="25942" y="22191"/>
                    </a:lnTo>
                    <a:lnTo>
                      <a:pt x="25862" y="20414"/>
                    </a:lnTo>
                    <a:lnTo>
                      <a:pt x="25799" y="19530"/>
                    </a:lnTo>
                    <a:lnTo>
                      <a:pt x="25737" y="18673"/>
                    </a:lnTo>
                    <a:lnTo>
                      <a:pt x="25549" y="16958"/>
                    </a:lnTo>
                    <a:lnTo>
                      <a:pt x="25299" y="15253"/>
                    </a:lnTo>
                    <a:lnTo>
                      <a:pt x="24978" y="13556"/>
                    </a:lnTo>
                    <a:lnTo>
                      <a:pt x="24594" y="11877"/>
                    </a:lnTo>
                    <a:lnTo>
                      <a:pt x="24129" y="10216"/>
                    </a:lnTo>
                    <a:lnTo>
                      <a:pt x="23594" y="8582"/>
                    </a:lnTo>
                    <a:lnTo>
                      <a:pt x="22977" y="6966"/>
                    </a:lnTo>
                    <a:lnTo>
                      <a:pt x="22629" y="6180"/>
                    </a:lnTo>
                    <a:lnTo>
                      <a:pt x="22317" y="5456"/>
                    </a:lnTo>
                    <a:lnTo>
                      <a:pt x="21593" y="3929"/>
                    </a:lnTo>
                    <a:lnTo>
                      <a:pt x="20968" y="2804"/>
                    </a:lnTo>
                    <a:lnTo>
                      <a:pt x="20495" y="2099"/>
                    </a:lnTo>
                    <a:lnTo>
                      <a:pt x="19977" y="1456"/>
                    </a:lnTo>
                    <a:lnTo>
                      <a:pt x="19396" y="884"/>
                    </a:lnTo>
                    <a:lnTo>
                      <a:pt x="19084" y="643"/>
                    </a:lnTo>
                    <a:lnTo>
                      <a:pt x="18905" y="509"/>
                    </a:lnTo>
                    <a:lnTo>
                      <a:pt x="18557" y="313"/>
                    </a:lnTo>
                    <a:lnTo>
                      <a:pt x="18200" y="161"/>
                    </a:lnTo>
                    <a:lnTo>
                      <a:pt x="17852" y="63"/>
                    </a:lnTo>
                    <a:lnTo>
                      <a:pt x="17503" y="9"/>
                    </a:lnTo>
                    <a:lnTo>
                      <a:pt x="1716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60" name="Google Shape;760;p17"/>
              <p:cNvGrpSpPr/>
              <p:nvPr/>
            </p:nvGrpSpPr>
            <p:grpSpPr>
              <a:xfrm>
                <a:off x="7447180" y="3322694"/>
                <a:ext cx="599277" cy="1576389"/>
                <a:chOff x="7447180" y="3322694"/>
                <a:chExt cx="599277" cy="1576389"/>
              </a:xfrm>
            </p:grpSpPr>
            <p:sp>
              <p:nvSpPr>
                <p:cNvPr id="761" name="Google Shape;761;p17"/>
                <p:cNvSpPr/>
                <p:nvPr/>
              </p:nvSpPr>
              <p:spPr>
                <a:xfrm>
                  <a:off x="7447180" y="3322694"/>
                  <a:ext cx="599277" cy="15763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3" h="49803" extrusionOk="0">
                      <a:moveTo>
                        <a:pt x="13003" y="0"/>
                      </a:moveTo>
                      <a:lnTo>
                        <a:pt x="12887" y="54"/>
                      </a:lnTo>
                      <a:lnTo>
                        <a:pt x="12851" y="116"/>
                      </a:lnTo>
                      <a:lnTo>
                        <a:pt x="12440" y="1250"/>
                      </a:lnTo>
                      <a:lnTo>
                        <a:pt x="11735" y="3563"/>
                      </a:lnTo>
                      <a:lnTo>
                        <a:pt x="11127" y="5912"/>
                      </a:lnTo>
                      <a:lnTo>
                        <a:pt x="10574" y="8269"/>
                      </a:lnTo>
                      <a:lnTo>
                        <a:pt x="10324" y="9457"/>
                      </a:lnTo>
                      <a:lnTo>
                        <a:pt x="10243" y="9823"/>
                      </a:lnTo>
                      <a:lnTo>
                        <a:pt x="10163" y="10198"/>
                      </a:lnTo>
                      <a:lnTo>
                        <a:pt x="9949" y="9886"/>
                      </a:lnTo>
                      <a:lnTo>
                        <a:pt x="9743" y="9573"/>
                      </a:lnTo>
                      <a:lnTo>
                        <a:pt x="9422" y="9064"/>
                      </a:lnTo>
                      <a:lnTo>
                        <a:pt x="8823" y="8019"/>
                      </a:lnTo>
                      <a:lnTo>
                        <a:pt x="8547" y="7492"/>
                      </a:lnTo>
                      <a:lnTo>
                        <a:pt x="8306" y="7001"/>
                      </a:lnTo>
                      <a:lnTo>
                        <a:pt x="7850" y="6010"/>
                      </a:lnTo>
                      <a:lnTo>
                        <a:pt x="7645" y="5501"/>
                      </a:lnTo>
                      <a:lnTo>
                        <a:pt x="7466" y="5028"/>
                      </a:lnTo>
                      <a:lnTo>
                        <a:pt x="7198" y="4304"/>
                      </a:lnTo>
                      <a:lnTo>
                        <a:pt x="6984" y="3849"/>
                      </a:lnTo>
                      <a:lnTo>
                        <a:pt x="6859" y="3626"/>
                      </a:lnTo>
                      <a:lnTo>
                        <a:pt x="6832" y="3617"/>
                      </a:lnTo>
                      <a:lnTo>
                        <a:pt x="6814" y="3635"/>
                      </a:lnTo>
                      <a:lnTo>
                        <a:pt x="6814" y="3902"/>
                      </a:lnTo>
                      <a:lnTo>
                        <a:pt x="6868" y="4429"/>
                      </a:lnTo>
                      <a:lnTo>
                        <a:pt x="7055" y="5242"/>
                      </a:lnTo>
                      <a:lnTo>
                        <a:pt x="7457" y="6322"/>
                      </a:lnTo>
                      <a:lnTo>
                        <a:pt x="7922" y="7340"/>
                      </a:lnTo>
                      <a:lnTo>
                        <a:pt x="8154" y="7805"/>
                      </a:lnTo>
                      <a:lnTo>
                        <a:pt x="8386" y="8278"/>
                      </a:lnTo>
                      <a:lnTo>
                        <a:pt x="8895" y="9198"/>
                      </a:lnTo>
                      <a:lnTo>
                        <a:pt x="9163" y="9653"/>
                      </a:lnTo>
                      <a:lnTo>
                        <a:pt x="9350" y="9975"/>
                      </a:lnTo>
                      <a:lnTo>
                        <a:pt x="9770" y="10609"/>
                      </a:lnTo>
                      <a:lnTo>
                        <a:pt x="10020" y="10886"/>
                      </a:lnTo>
                      <a:lnTo>
                        <a:pt x="9609" y="12913"/>
                      </a:lnTo>
                      <a:lnTo>
                        <a:pt x="8877" y="16985"/>
                      </a:lnTo>
                      <a:lnTo>
                        <a:pt x="8556" y="19030"/>
                      </a:lnTo>
                      <a:lnTo>
                        <a:pt x="8189" y="21459"/>
                      </a:lnTo>
                      <a:lnTo>
                        <a:pt x="7582" y="26326"/>
                      </a:lnTo>
                      <a:lnTo>
                        <a:pt x="7100" y="31210"/>
                      </a:lnTo>
                      <a:lnTo>
                        <a:pt x="6761" y="36104"/>
                      </a:lnTo>
                      <a:lnTo>
                        <a:pt x="6645" y="38560"/>
                      </a:lnTo>
                      <a:lnTo>
                        <a:pt x="6564" y="40747"/>
                      </a:lnTo>
                      <a:lnTo>
                        <a:pt x="6520" y="42944"/>
                      </a:lnTo>
                      <a:lnTo>
                        <a:pt x="5957" y="42516"/>
                      </a:lnTo>
                      <a:lnTo>
                        <a:pt x="4876" y="41631"/>
                      </a:lnTo>
                      <a:lnTo>
                        <a:pt x="3876" y="40676"/>
                      </a:lnTo>
                      <a:lnTo>
                        <a:pt x="3180" y="39890"/>
                      </a:lnTo>
                      <a:lnTo>
                        <a:pt x="2742" y="39328"/>
                      </a:lnTo>
                      <a:lnTo>
                        <a:pt x="2546" y="39033"/>
                      </a:lnTo>
                      <a:lnTo>
                        <a:pt x="2314" y="38685"/>
                      </a:lnTo>
                      <a:lnTo>
                        <a:pt x="1885" y="37961"/>
                      </a:lnTo>
                      <a:lnTo>
                        <a:pt x="1501" y="37220"/>
                      </a:lnTo>
                      <a:lnTo>
                        <a:pt x="1162" y="36452"/>
                      </a:lnTo>
                      <a:lnTo>
                        <a:pt x="1010" y="36059"/>
                      </a:lnTo>
                      <a:lnTo>
                        <a:pt x="885" y="35684"/>
                      </a:lnTo>
                      <a:lnTo>
                        <a:pt x="670" y="34916"/>
                      </a:lnTo>
                      <a:lnTo>
                        <a:pt x="394" y="33755"/>
                      </a:lnTo>
                      <a:lnTo>
                        <a:pt x="179" y="32987"/>
                      </a:lnTo>
                      <a:lnTo>
                        <a:pt x="152" y="32943"/>
                      </a:lnTo>
                      <a:lnTo>
                        <a:pt x="45" y="32960"/>
                      </a:lnTo>
                      <a:lnTo>
                        <a:pt x="19" y="33014"/>
                      </a:lnTo>
                      <a:lnTo>
                        <a:pt x="1" y="33416"/>
                      </a:lnTo>
                      <a:lnTo>
                        <a:pt x="36" y="34246"/>
                      </a:lnTo>
                      <a:lnTo>
                        <a:pt x="161" y="35077"/>
                      </a:lnTo>
                      <a:lnTo>
                        <a:pt x="367" y="35898"/>
                      </a:lnTo>
                      <a:lnTo>
                        <a:pt x="635" y="36711"/>
                      </a:lnTo>
                      <a:lnTo>
                        <a:pt x="956" y="37506"/>
                      </a:lnTo>
                      <a:lnTo>
                        <a:pt x="1331" y="38265"/>
                      </a:lnTo>
                      <a:lnTo>
                        <a:pt x="1733" y="38988"/>
                      </a:lnTo>
                      <a:lnTo>
                        <a:pt x="1947" y="39319"/>
                      </a:lnTo>
                      <a:lnTo>
                        <a:pt x="2376" y="39962"/>
                      </a:lnTo>
                      <a:lnTo>
                        <a:pt x="3117" y="40890"/>
                      </a:lnTo>
                      <a:lnTo>
                        <a:pt x="3653" y="41480"/>
                      </a:lnTo>
                      <a:lnTo>
                        <a:pt x="4225" y="42033"/>
                      </a:lnTo>
                      <a:lnTo>
                        <a:pt x="4832" y="42542"/>
                      </a:lnTo>
                      <a:lnTo>
                        <a:pt x="5475" y="42998"/>
                      </a:lnTo>
                      <a:lnTo>
                        <a:pt x="6153" y="43391"/>
                      </a:lnTo>
                      <a:lnTo>
                        <a:pt x="6502" y="43560"/>
                      </a:lnTo>
                      <a:lnTo>
                        <a:pt x="6484" y="45007"/>
                      </a:lnTo>
                      <a:lnTo>
                        <a:pt x="6493" y="47909"/>
                      </a:lnTo>
                      <a:lnTo>
                        <a:pt x="6520" y="49356"/>
                      </a:lnTo>
                      <a:lnTo>
                        <a:pt x="6511" y="49445"/>
                      </a:lnTo>
                      <a:lnTo>
                        <a:pt x="6555" y="49606"/>
                      </a:lnTo>
                      <a:lnTo>
                        <a:pt x="6662" y="49722"/>
                      </a:lnTo>
                      <a:lnTo>
                        <a:pt x="6814" y="49785"/>
                      </a:lnTo>
                      <a:lnTo>
                        <a:pt x="6975" y="49802"/>
                      </a:lnTo>
                      <a:lnTo>
                        <a:pt x="7136" y="49776"/>
                      </a:lnTo>
                      <a:lnTo>
                        <a:pt x="7270" y="49686"/>
                      </a:lnTo>
                      <a:lnTo>
                        <a:pt x="7341" y="49543"/>
                      </a:lnTo>
                      <a:lnTo>
                        <a:pt x="7350" y="49445"/>
                      </a:lnTo>
                      <a:lnTo>
                        <a:pt x="7341" y="47525"/>
                      </a:lnTo>
                      <a:lnTo>
                        <a:pt x="7386" y="43676"/>
                      </a:lnTo>
                      <a:lnTo>
                        <a:pt x="7511" y="39837"/>
                      </a:lnTo>
                      <a:lnTo>
                        <a:pt x="7716" y="36006"/>
                      </a:lnTo>
                      <a:lnTo>
                        <a:pt x="7993" y="32175"/>
                      </a:lnTo>
                      <a:lnTo>
                        <a:pt x="8350" y="28362"/>
                      </a:lnTo>
                      <a:lnTo>
                        <a:pt x="8788" y="24548"/>
                      </a:lnTo>
                      <a:lnTo>
                        <a:pt x="9297" y="20744"/>
                      </a:lnTo>
                      <a:lnTo>
                        <a:pt x="9583" y="18842"/>
                      </a:lnTo>
                      <a:lnTo>
                        <a:pt x="9636" y="18878"/>
                      </a:lnTo>
                      <a:lnTo>
                        <a:pt x="9752" y="18887"/>
                      </a:lnTo>
                      <a:lnTo>
                        <a:pt x="9815" y="18860"/>
                      </a:lnTo>
                      <a:lnTo>
                        <a:pt x="10172" y="18637"/>
                      </a:lnTo>
                      <a:lnTo>
                        <a:pt x="10859" y="18137"/>
                      </a:lnTo>
                      <a:lnTo>
                        <a:pt x="11860" y="17333"/>
                      </a:lnTo>
                      <a:lnTo>
                        <a:pt x="13119" y="16154"/>
                      </a:lnTo>
                      <a:lnTo>
                        <a:pt x="14315" y="14922"/>
                      </a:lnTo>
                      <a:lnTo>
                        <a:pt x="14887" y="14297"/>
                      </a:lnTo>
                      <a:lnTo>
                        <a:pt x="15449" y="13681"/>
                      </a:lnTo>
                      <a:lnTo>
                        <a:pt x="16584" y="12386"/>
                      </a:lnTo>
                      <a:lnTo>
                        <a:pt x="17387" y="11359"/>
                      </a:lnTo>
                      <a:lnTo>
                        <a:pt x="17878" y="10654"/>
                      </a:lnTo>
                      <a:lnTo>
                        <a:pt x="18334" y="9930"/>
                      </a:lnTo>
                      <a:lnTo>
                        <a:pt x="18736" y="9180"/>
                      </a:lnTo>
                      <a:lnTo>
                        <a:pt x="18905" y="8805"/>
                      </a:lnTo>
                      <a:lnTo>
                        <a:pt x="18932" y="8716"/>
                      </a:lnTo>
                      <a:lnTo>
                        <a:pt x="18879" y="8573"/>
                      </a:lnTo>
                      <a:lnTo>
                        <a:pt x="18736" y="8501"/>
                      </a:lnTo>
                      <a:lnTo>
                        <a:pt x="18584" y="8519"/>
                      </a:lnTo>
                      <a:lnTo>
                        <a:pt x="18512" y="8582"/>
                      </a:lnTo>
                      <a:lnTo>
                        <a:pt x="18236" y="8903"/>
                      </a:lnTo>
                      <a:lnTo>
                        <a:pt x="17727" y="9564"/>
                      </a:lnTo>
                      <a:lnTo>
                        <a:pt x="16985" y="10600"/>
                      </a:lnTo>
                      <a:lnTo>
                        <a:pt x="16494" y="11279"/>
                      </a:lnTo>
                      <a:lnTo>
                        <a:pt x="15976" y="11948"/>
                      </a:lnTo>
                      <a:lnTo>
                        <a:pt x="14905" y="13252"/>
                      </a:lnTo>
                      <a:lnTo>
                        <a:pt x="14351" y="13886"/>
                      </a:lnTo>
                      <a:lnTo>
                        <a:pt x="13824" y="14467"/>
                      </a:lnTo>
                      <a:lnTo>
                        <a:pt x="12735" y="15574"/>
                      </a:lnTo>
                      <a:lnTo>
                        <a:pt x="11056" y="17172"/>
                      </a:lnTo>
                      <a:lnTo>
                        <a:pt x="9940" y="18244"/>
                      </a:lnTo>
                      <a:lnTo>
                        <a:pt x="9949" y="18155"/>
                      </a:lnTo>
                      <a:lnTo>
                        <a:pt x="9958" y="18056"/>
                      </a:lnTo>
                      <a:lnTo>
                        <a:pt x="9940" y="18030"/>
                      </a:lnTo>
                      <a:lnTo>
                        <a:pt x="9913" y="18047"/>
                      </a:lnTo>
                      <a:lnTo>
                        <a:pt x="9752" y="18306"/>
                      </a:lnTo>
                      <a:lnTo>
                        <a:pt x="9636" y="18485"/>
                      </a:lnTo>
                      <a:lnTo>
                        <a:pt x="9940" y="16583"/>
                      </a:lnTo>
                      <a:lnTo>
                        <a:pt x="10609" y="12788"/>
                      </a:lnTo>
                      <a:lnTo>
                        <a:pt x="10985" y="10886"/>
                      </a:lnTo>
                      <a:lnTo>
                        <a:pt x="11538" y="8216"/>
                      </a:lnTo>
                      <a:lnTo>
                        <a:pt x="12422" y="4224"/>
                      </a:lnTo>
                      <a:lnTo>
                        <a:pt x="12967" y="1545"/>
                      </a:lnTo>
                      <a:lnTo>
                        <a:pt x="13208" y="205"/>
                      </a:lnTo>
                      <a:lnTo>
                        <a:pt x="13208" y="134"/>
                      </a:lnTo>
                      <a:lnTo>
                        <a:pt x="13128" y="36"/>
                      </a:lnTo>
                      <a:lnTo>
                        <a:pt x="13003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2" name="Google Shape;762;p17"/>
                <p:cNvSpPr/>
                <p:nvPr/>
              </p:nvSpPr>
              <p:spPr>
                <a:xfrm>
                  <a:off x="7501172" y="3852299"/>
                  <a:ext cx="160573" cy="364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3" h="11512" extrusionOk="0">
                      <a:moveTo>
                        <a:pt x="99" y="1"/>
                      </a:moveTo>
                      <a:lnTo>
                        <a:pt x="72" y="37"/>
                      </a:lnTo>
                      <a:lnTo>
                        <a:pt x="18" y="412"/>
                      </a:lnTo>
                      <a:lnTo>
                        <a:pt x="0" y="1188"/>
                      </a:lnTo>
                      <a:lnTo>
                        <a:pt x="63" y="1992"/>
                      </a:lnTo>
                      <a:lnTo>
                        <a:pt x="197" y="2796"/>
                      </a:lnTo>
                      <a:lnTo>
                        <a:pt x="500" y="4001"/>
                      </a:lnTo>
                      <a:lnTo>
                        <a:pt x="1036" y="5537"/>
                      </a:lnTo>
                      <a:lnTo>
                        <a:pt x="1322" y="6234"/>
                      </a:lnTo>
                      <a:lnTo>
                        <a:pt x="1626" y="6966"/>
                      </a:lnTo>
                      <a:lnTo>
                        <a:pt x="2358" y="8368"/>
                      </a:lnTo>
                      <a:lnTo>
                        <a:pt x="2769" y="9038"/>
                      </a:lnTo>
                      <a:lnTo>
                        <a:pt x="2983" y="9368"/>
                      </a:lnTo>
                      <a:lnTo>
                        <a:pt x="3447" y="10056"/>
                      </a:lnTo>
                      <a:lnTo>
                        <a:pt x="3965" y="10717"/>
                      </a:lnTo>
                      <a:lnTo>
                        <a:pt x="4412" y="11136"/>
                      </a:lnTo>
                      <a:lnTo>
                        <a:pt x="4733" y="11386"/>
                      </a:lnTo>
                      <a:lnTo>
                        <a:pt x="4903" y="11485"/>
                      </a:lnTo>
                      <a:lnTo>
                        <a:pt x="4965" y="11511"/>
                      </a:lnTo>
                      <a:lnTo>
                        <a:pt x="5055" y="11467"/>
                      </a:lnTo>
                      <a:lnTo>
                        <a:pt x="5072" y="11404"/>
                      </a:lnTo>
                      <a:lnTo>
                        <a:pt x="5064" y="11360"/>
                      </a:lnTo>
                      <a:lnTo>
                        <a:pt x="4903" y="11029"/>
                      </a:lnTo>
                      <a:lnTo>
                        <a:pt x="4501" y="10404"/>
                      </a:lnTo>
                      <a:lnTo>
                        <a:pt x="3813" y="9511"/>
                      </a:lnTo>
                      <a:lnTo>
                        <a:pt x="3385" y="8904"/>
                      </a:lnTo>
                      <a:lnTo>
                        <a:pt x="2938" y="8216"/>
                      </a:lnTo>
                      <a:lnTo>
                        <a:pt x="2152" y="6779"/>
                      </a:lnTo>
                      <a:lnTo>
                        <a:pt x="1813" y="6037"/>
                      </a:lnTo>
                      <a:lnTo>
                        <a:pt x="1483" y="5278"/>
                      </a:lnTo>
                      <a:lnTo>
                        <a:pt x="947" y="3716"/>
                      </a:lnTo>
                      <a:lnTo>
                        <a:pt x="741" y="2921"/>
                      </a:lnTo>
                      <a:lnTo>
                        <a:pt x="581" y="2198"/>
                      </a:lnTo>
                      <a:lnTo>
                        <a:pt x="393" y="1108"/>
                      </a:lnTo>
                      <a:lnTo>
                        <a:pt x="232" y="385"/>
                      </a:lnTo>
                      <a:lnTo>
                        <a:pt x="125" y="28"/>
                      </a:lnTo>
                      <a:lnTo>
                        <a:pt x="99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3" name="Google Shape;763;p17"/>
                <p:cNvSpPr/>
                <p:nvPr/>
              </p:nvSpPr>
              <p:spPr>
                <a:xfrm>
                  <a:off x="7710873" y="4001522"/>
                  <a:ext cx="302756" cy="426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5" h="13485" extrusionOk="0">
                      <a:moveTo>
                        <a:pt x="9368" y="1"/>
                      </a:moveTo>
                      <a:lnTo>
                        <a:pt x="9234" y="54"/>
                      </a:lnTo>
                      <a:lnTo>
                        <a:pt x="9189" y="126"/>
                      </a:lnTo>
                      <a:lnTo>
                        <a:pt x="8734" y="1072"/>
                      </a:lnTo>
                      <a:lnTo>
                        <a:pt x="7805" y="2939"/>
                      </a:lnTo>
                      <a:lnTo>
                        <a:pt x="6814" y="4778"/>
                      </a:lnTo>
                      <a:lnTo>
                        <a:pt x="5724" y="6564"/>
                      </a:lnTo>
                      <a:lnTo>
                        <a:pt x="5126" y="7422"/>
                      </a:lnTo>
                      <a:lnTo>
                        <a:pt x="4537" y="8234"/>
                      </a:lnTo>
                      <a:lnTo>
                        <a:pt x="3278" y="9779"/>
                      </a:lnTo>
                      <a:lnTo>
                        <a:pt x="2617" y="10529"/>
                      </a:lnTo>
                      <a:lnTo>
                        <a:pt x="1867" y="11342"/>
                      </a:lnTo>
                      <a:lnTo>
                        <a:pt x="1081" y="12128"/>
                      </a:lnTo>
                      <a:lnTo>
                        <a:pt x="777" y="12404"/>
                      </a:lnTo>
                      <a:lnTo>
                        <a:pt x="331" y="12833"/>
                      </a:lnTo>
                      <a:lnTo>
                        <a:pt x="90" y="13155"/>
                      </a:lnTo>
                      <a:lnTo>
                        <a:pt x="9" y="13342"/>
                      </a:lnTo>
                      <a:lnTo>
                        <a:pt x="0" y="13396"/>
                      </a:lnTo>
                      <a:lnTo>
                        <a:pt x="63" y="13485"/>
                      </a:lnTo>
                      <a:lnTo>
                        <a:pt x="116" y="13485"/>
                      </a:lnTo>
                      <a:lnTo>
                        <a:pt x="313" y="13431"/>
                      </a:lnTo>
                      <a:lnTo>
                        <a:pt x="688" y="13253"/>
                      </a:lnTo>
                      <a:lnTo>
                        <a:pt x="1242" y="12878"/>
                      </a:lnTo>
                      <a:lnTo>
                        <a:pt x="2269" y="11878"/>
                      </a:lnTo>
                      <a:lnTo>
                        <a:pt x="2840" y="11270"/>
                      </a:lnTo>
                      <a:lnTo>
                        <a:pt x="3224" y="10869"/>
                      </a:lnTo>
                      <a:lnTo>
                        <a:pt x="3974" y="10047"/>
                      </a:lnTo>
                      <a:lnTo>
                        <a:pt x="5046" y="8761"/>
                      </a:lnTo>
                      <a:lnTo>
                        <a:pt x="5707" y="7859"/>
                      </a:lnTo>
                      <a:lnTo>
                        <a:pt x="6323" y="6984"/>
                      </a:lnTo>
                      <a:lnTo>
                        <a:pt x="7189" y="5636"/>
                      </a:lnTo>
                      <a:lnTo>
                        <a:pt x="7725" y="4707"/>
                      </a:lnTo>
                      <a:lnTo>
                        <a:pt x="8216" y="3760"/>
                      </a:lnTo>
                      <a:lnTo>
                        <a:pt x="8662" y="2796"/>
                      </a:lnTo>
                      <a:lnTo>
                        <a:pt x="9064" y="1805"/>
                      </a:lnTo>
                      <a:lnTo>
                        <a:pt x="9404" y="787"/>
                      </a:lnTo>
                      <a:lnTo>
                        <a:pt x="9555" y="278"/>
                      </a:lnTo>
                      <a:lnTo>
                        <a:pt x="9564" y="188"/>
                      </a:lnTo>
                      <a:lnTo>
                        <a:pt x="9502" y="54"/>
                      </a:lnTo>
                      <a:lnTo>
                        <a:pt x="9368" y="1"/>
                      </a:lnTo>
                      <a:close/>
                    </a:path>
                  </a:pathLst>
                </a:custGeom>
                <a:solidFill>
                  <a:srgbClr val="EB5F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64" name="Google Shape;764;p17"/>
            <p:cNvGrpSpPr/>
            <p:nvPr/>
          </p:nvGrpSpPr>
          <p:grpSpPr>
            <a:xfrm>
              <a:off x="7731986" y="3670387"/>
              <a:ext cx="1216421" cy="2107722"/>
              <a:chOff x="7758346" y="3365641"/>
              <a:chExt cx="1146485" cy="1986543"/>
            </a:xfrm>
          </p:grpSpPr>
          <p:sp>
            <p:nvSpPr>
              <p:cNvPr id="765" name="Google Shape;765;p17"/>
              <p:cNvSpPr/>
              <p:nvPr/>
            </p:nvSpPr>
            <p:spPr>
              <a:xfrm>
                <a:off x="7758346" y="3365641"/>
                <a:ext cx="1146485" cy="1986543"/>
              </a:xfrm>
              <a:custGeom>
                <a:avLst/>
                <a:gdLst/>
                <a:ahLst/>
                <a:cxnLst/>
                <a:rect l="l" t="t" r="r" b="b"/>
                <a:pathLst>
                  <a:path w="36221" h="62761" extrusionOk="0">
                    <a:moveTo>
                      <a:pt x="31372" y="0"/>
                    </a:moveTo>
                    <a:lnTo>
                      <a:pt x="30639" y="54"/>
                    </a:lnTo>
                    <a:lnTo>
                      <a:pt x="29898" y="242"/>
                    </a:lnTo>
                    <a:lnTo>
                      <a:pt x="29175" y="554"/>
                    </a:lnTo>
                    <a:lnTo>
                      <a:pt x="28460" y="956"/>
                    </a:lnTo>
                    <a:lnTo>
                      <a:pt x="28121" y="1188"/>
                    </a:lnTo>
                    <a:lnTo>
                      <a:pt x="27353" y="1751"/>
                    </a:lnTo>
                    <a:lnTo>
                      <a:pt x="25835" y="2894"/>
                    </a:lnTo>
                    <a:lnTo>
                      <a:pt x="24353" y="4099"/>
                    </a:lnTo>
                    <a:lnTo>
                      <a:pt x="22906" y="5341"/>
                    </a:lnTo>
                    <a:lnTo>
                      <a:pt x="21495" y="6626"/>
                    </a:lnTo>
                    <a:lnTo>
                      <a:pt x="20120" y="7948"/>
                    </a:lnTo>
                    <a:lnTo>
                      <a:pt x="18789" y="9323"/>
                    </a:lnTo>
                    <a:lnTo>
                      <a:pt x="17494" y="10725"/>
                    </a:lnTo>
                    <a:lnTo>
                      <a:pt x="16235" y="12163"/>
                    </a:lnTo>
                    <a:lnTo>
                      <a:pt x="15021" y="13645"/>
                    </a:lnTo>
                    <a:lnTo>
                      <a:pt x="13851" y="15155"/>
                    </a:lnTo>
                    <a:lnTo>
                      <a:pt x="12717" y="16690"/>
                    </a:lnTo>
                    <a:lnTo>
                      <a:pt x="11627" y="18262"/>
                    </a:lnTo>
                    <a:lnTo>
                      <a:pt x="10583" y="19852"/>
                    </a:lnTo>
                    <a:lnTo>
                      <a:pt x="9582" y="21477"/>
                    </a:lnTo>
                    <a:lnTo>
                      <a:pt x="8627" y="23120"/>
                    </a:lnTo>
                    <a:lnTo>
                      <a:pt x="8163" y="23951"/>
                    </a:lnTo>
                    <a:lnTo>
                      <a:pt x="7707" y="24799"/>
                    </a:lnTo>
                    <a:lnTo>
                      <a:pt x="6832" y="26513"/>
                    </a:lnTo>
                    <a:lnTo>
                      <a:pt x="6001" y="28264"/>
                    </a:lnTo>
                    <a:lnTo>
                      <a:pt x="5216" y="30023"/>
                    </a:lnTo>
                    <a:lnTo>
                      <a:pt x="4483" y="31809"/>
                    </a:lnTo>
                    <a:lnTo>
                      <a:pt x="3805" y="33622"/>
                    </a:lnTo>
                    <a:lnTo>
                      <a:pt x="3180" y="35443"/>
                    </a:lnTo>
                    <a:lnTo>
                      <a:pt x="2608" y="37283"/>
                    </a:lnTo>
                    <a:lnTo>
                      <a:pt x="2340" y="38212"/>
                    </a:lnTo>
                    <a:lnTo>
                      <a:pt x="1813" y="40060"/>
                    </a:lnTo>
                    <a:lnTo>
                      <a:pt x="1054" y="42918"/>
                    </a:lnTo>
                    <a:lnTo>
                      <a:pt x="617" y="44856"/>
                    </a:lnTo>
                    <a:lnTo>
                      <a:pt x="268" y="46820"/>
                    </a:lnTo>
                    <a:lnTo>
                      <a:pt x="54" y="48785"/>
                    </a:lnTo>
                    <a:lnTo>
                      <a:pt x="1" y="50267"/>
                    </a:lnTo>
                    <a:lnTo>
                      <a:pt x="27" y="51249"/>
                    </a:lnTo>
                    <a:lnTo>
                      <a:pt x="99" y="52223"/>
                    </a:lnTo>
                    <a:lnTo>
                      <a:pt x="233" y="53205"/>
                    </a:lnTo>
                    <a:lnTo>
                      <a:pt x="322" y="53687"/>
                    </a:lnTo>
                    <a:lnTo>
                      <a:pt x="411" y="54116"/>
                    </a:lnTo>
                    <a:lnTo>
                      <a:pt x="661" y="54991"/>
                    </a:lnTo>
                    <a:lnTo>
                      <a:pt x="983" y="55893"/>
                    </a:lnTo>
                    <a:lnTo>
                      <a:pt x="1376" y="56786"/>
                    </a:lnTo>
                    <a:lnTo>
                      <a:pt x="1840" y="57679"/>
                    </a:lnTo>
                    <a:lnTo>
                      <a:pt x="2367" y="58545"/>
                    </a:lnTo>
                    <a:lnTo>
                      <a:pt x="2956" y="59367"/>
                    </a:lnTo>
                    <a:lnTo>
                      <a:pt x="3608" y="60135"/>
                    </a:lnTo>
                    <a:lnTo>
                      <a:pt x="4305" y="60831"/>
                    </a:lnTo>
                    <a:lnTo>
                      <a:pt x="5055" y="61447"/>
                    </a:lnTo>
                    <a:lnTo>
                      <a:pt x="5859" y="61956"/>
                    </a:lnTo>
                    <a:lnTo>
                      <a:pt x="6698" y="62358"/>
                    </a:lnTo>
                    <a:lnTo>
                      <a:pt x="7582" y="62626"/>
                    </a:lnTo>
                    <a:lnTo>
                      <a:pt x="8502" y="62760"/>
                    </a:lnTo>
                    <a:lnTo>
                      <a:pt x="9207" y="62742"/>
                    </a:lnTo>
                    <a:lnTo>
                      <a:pt x="9690" y="62689"/>
                    </a:lnTo>
                    <a:lnTo>
                      <a:pt x="10181" y="62581"/>
                    </a:lnTo>
                    <a:lnTo>
                      <a:pt x="10681" y="62439"/>
                    </a:lnTo>
                    <a:lnTo>
                      <a:pt x="10931" y="62340"/>
                    </a:lnTo>
                    <a:lnTo>
                      <a:pt x="11386" y="62162"/>
                    </a:lnTo>
                    <a:lnTo>
                      <a:pt x="12279" y="61751"/>
                    </a:lnTo>
                    <a:lnTo>
                      <a:pt x="13154" y="61304"/>
                    </a:lnTo>
                    <a:lnTo>
                      <a:pt x="14003" y="60804"/>
                    </a:lnTo>
                    <a:lnTo>
                      <a:pt x="14842" y="60260"/>
                    </a:lnTo>
                    <a:lnTo>
                      <a:pt x="15655" y="59679"/>
                    </a:lnTo>
                    <a:lnTo>
                      <a:pt x="16851" y="58733"/>
                    </a:lnTo>
                    <a:lnTo>
                      <a:pt x="17610" y="58054"/>
                    </a:lnTo>
                    <a:lnTo>
                      <a:pt x="18173" y="57527"/>
                    </a:lnTo>
                    <a:lnTo>
                      <a:pt x="19262" y="56429"/>
                    </a:lnTo>
                    <a:lnTo>
                      <a:pt x="20307" y="55268"/>
                    </a:lnTo>
                    <a:lnTo>
                      <a:pt x="21316" y="54053"/>
                    </a:lnTo>
                    <a:lnTo>
                      <a:pt x="22281" y="52785"/>
                    </a:lnTo>
                    <a:lnTo>
                      <a:pt x="23210" y="51490"/>
                    </a:lnTo>
                    <a:lnTo>
                      <a:pt x="24103" y="50151"/>
                    </a:lnTo>
                    <a:lnTo>
                      <a:pt x="24960" y="48785"/>
                    </a:lnTo>
                    <a:lnTo>
                      <a:pt x="26165" y="46713"/>
                    </a:lnTo>
                    <a:lnTo>
                      <a:pt x="27648" y="43936"/>
                    </a:lnTo>
                    <a:lnTo>
                      <a:pt x="28987" y="41176"/>
                    </a:lnTo>
                    <a:lnTo>
                      <a:pt x="30184" y="38515"/>
                    </a:lnTo>
                    <a:lnTo>
                      <a:pt x="30729" y="37247"/>
                    </a:lnTo>
                    <a:lnTo>
                      <a:pt x="31452" y="35488"/>
                    </a:lnTo>
                    <a:lnTo>
                      <a:pt x="32461" y="32818"/>
                    </a:lnTo>
                    <a:lnTo>
                      <a:pt x="33086" y="31014"/>
                    </a:lnTo>
                    <a:lnTo>
                      <a:pt x="33667" y="29192"/>
                    </a:lnTo>
                    <a:lnTo>
                      <a:pt x="34193" y="27371"/>
                    </a:lnTo>
                    <a:lnTo>
                      <a:pt x="34676" y="25522"/>
                    </a:lnTo>
                    <a:lnTo>
                      <a:pt x="35104" y="23665"/>
                    </a:lnTo>
                    <a:lnTo>
                      <a:pt x="35292" y="22736"/>
                    </a:lnTo>
                    <a:lnTo>
                      <a:pt x="35461" y="21825"/>
                    </a:lnTo>
                    <a:lnTo>
                      <a:pt x="35756" y="20004"/>
                    </a:lnTo>
                    <a:lnTo>
                      <a:pt x="35979" y="18164"/>
                    </a:lnTo>
                    <a:lnTo>
                      <a:pt x="36140" y="16315"/>
                    </a:lnTo>
                    <a:lnTo>
                      <a:pt x="36220" y="14476"/>
                    </a:lnTo>
                    <a:lnTo>
                      <a:pt x="36212" y="12627"/>
                    </a:lnTo>
                    <a:lnTo>
                      <a:pt x="36122" y="10779"/>
                    </a:lnTo>
                    <a:lnTo>
                      <a:pt x="35944" y="8939"/>
                    </a:lnTo>
                    <a:lnTo>
                      <a:pt x="35810" y="8020"/>
                    </a:lnTo>
                    <a:lnTo>
                      <a:pt x="35685" y="7189"/>
                    </a:lnTo>
                    <a:lnTo>
                      <a:pt x="35381" y="5403"/>
                    </a:lnTo>
                    <a:lnTo>
                      <a:pt x="35051" y="4064"/>
                    </a:lnTo>
                    <a:lnTo>
                      <a:pt x="34765" y="3197"/>
                    </a:lnTo>
                    <a:lnTo>
                      <a:pt x="34408" y="2376"/>
                    </a:lnTo>
                    <a:lnTo>
                      <a:pt x="33970" y="1626"/>
                    </a:lnTo>
                    <a:lnTo>
                      <a:pt x="33720" y="1286"/>
                    </a:lnTo>
                    <a:lnTo>
                      <a:pt x="33568" y="1099"/>
                    </a:lnTo>
                    <a:lnTo>
                      <a:pt x="33265" y="786"/>
                    </a:lnTo>
                    <a:lnTo>
                      <a:pt x="32943" y="536"/>
                    </a:lnTo>
                    <a:lnTo>
                      <a:pt x="32613" y="331"/>
                    </a:lnTo>
                    <a:lnTo>
                      <a:pt x="32265" y="179"/>
                    </a:lnTo>
                    <a:lnTo>
                      <a:pt x="31916" y="81"/>
                    </a:lnTo>
                    <a:lnTo>
                      <a:pt x="3137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66" name="Google Shape;766;p17"/>
              <p:cNvGrpSpPr/>
              <p:nvPr/>
            </p:nvGrpSpPr>
            <p:grpSpPr>
              <a:xfrm>
                <a:off x="7916334" y="3709312"/>
                <a:ext cx="852813" cy="1576674"/>
                <a:chOff x="7916334" y="3709312"/>
                <a:chExt cx="852813" cy="1576674"/>
              </a:xfrm>
            </p:grpSpPr>
            <p:sp>
              <p:nvSpPr>
                <p:cNvPr id="767" name="Google Shape;767;p17"/>
                <p:cNvSpPr/>
                <p:nvPr/>
              </p:nvSpPr>
              <p:spPr>
                <a:xfrm>
                  <a:off x="7916334" y="3709312"/>
                  <a:ext cx="852813" cy="1576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43" h="49812" extrusionOk="0">
                      <a:moveTo>
                        <a:pt x="23290" y="0"/>
                      </a:moveTo>
                      <a:lnTo>
                        <a:pt x="23156" y="18"/>
                      </a:lnTo>
                      <a:lnTo>
                        <a:pt x="23102" y="72"/>
                      </a:lnTo>
                      <a:lnTo>
                        <a:pt x="22352" y="1134"/>
                      </a:lnTo>
                      <a:lnTo>
                        <a:pt x="20959" y="3331"/>
                      </a:lnTo>
                      <a:lnTo>
                        <a:pt x="19664" y="5581"/>
                      </a:lnTo>
                      <a:lnTo>
                        <a:pt x="18423" y="7868"/>
                      </a:lnTo>
                      <a:lnTo>
                        <a:pt x="17825" y="9011"/>
                      </a:lnTo>
                      <a:lnTo>
                        <a:pt x="17637" y="9377"/>
                      </a:lnTo>
                      <a:lnTo>
                        <a:pt x="17450" y="9734"/>
                      </a:lnTo>
                      <a:lnTo>
                        <a:pt x="17325" y="9350"/>
                      </a:lnTo>
                      <a:lnTo>
                        <a:pt x="17191" y="8975"/>
                      </a:lnTo>
                      <a:lnTo>
                        <a:pt x="17003" y="8359"/>
                      </a:lnTo>
                      <a:lnTo>
                        <a:pt x="16682" y="7108"/>
                      </a:lnTo>
                      <a:lnTo>
                        <a:pt x="16548" y="6474"/>
                      </a:lnTo>
                      <a:lnTo>
                        <a:pt x="16440" y="5903"/>
                      </a:lnTo>
                      <a:lnTo>
                        <a:pt x="16253" y="4742"/>
                      </a:lnTo>
                      <a:lnTo>
                        <a:pt x="16182" y="4162"/>
                      </a:lnTo>
                      <a:lnTo>
                        <a:pt x="16128" y="3617"/>
                      </a:lnTo>
                      <a:lnTo>
                        <a:pt x="16065" y="2804"/>
                      </a:lnTo>
                      <a:lnTo>
                        <a:pt x="15976" y="2268"/>
                      </a:lnTo>
                      <a:lnTo>
                        <a:pt x="15896" y="2001"/>
                      </a:lnTo>
                      <a:lnTo>
                        <a:pt x="15878" y="1983"/>
                      </a:lnTo>
                      <a:lnTo>
                        <a:pt x="15851" y="2001"/>
                      </a:lnTo>
                      <a:lnTo>
                        <a:pt x="15780" y="2268"/>
                      </a:lnTo>
                      <a:lnTo>
                        <a:pt x="15681" y="2840"/>
                      </a:lnTo>
                      <a:lnTo>
                        <a:pt x="15655" y="3429"/>
                      </a:lnTo>
                      <a:lnTo>
                        <a:pt x="15664" y="4037"/>
                      </a:lnTo>
                      <a:lnTo>
                        <a:pt x="15753" y="4956"/>
                      </a:lnTo>
                      <a:lnTo>
                        <a:pt x="15949" y="6144"/>
                      </a:lnTo>
                      <a:lnTo>
                        <a:pt x="16048" y="6698"/>
                      </a:lnTo>
                      <a:lnTo>
                        <a:pt x="16155" y="7251"/>
                      </a:lnTo>
                      <a:lnTo>
                        <a:pt x="16423" y="8350"/>
                      </a:lnTo>
                      <a:lnTo>
                        <a:pt x="16565" y="8894"/>
                      </a:lnTo>
                      <a:lnTo>
                        <a:pt x="16673" y="9278"/>
                      </a:lnTo>
                      <a:lnTo>
                        <a:pt x="16932" y="10055"/>
                      </a:lnTo>
                      <a:lnTo>
                        <a:pt x="17110" y="10413"/>
                      </a:lnTo>
                      <a:lnTo>
                        <a:pt x="16110" y="12395"/>
                      </a:lnTo>
                      <a:lnTo>
                        <a:pt x="14190" y="16396"/>
                      </a:lnTo>
                      <a:lnTo>
                        <a:pt x="13270" y="18414"/>
                      </a:lnTo>
                      <a:lnTo>
                        <a:pt x="12208" y="20825"/>
                      </a:lnTo>
                      <a:lnTo>
                        <a:pt x="10189" y="25683"/>
                      </a:lnTo>
                      <a:lnTo>
                        <a:pt x="8305" y="30603"/>
                      </a:lnTo>
                      <a:lnTo>
                        <a:pt x="6555" y="35568"/>
                      </a:lnTo>
                      <a:lnTo>
                        <a:pt x="5742" y="38069"/>
                      </a:lnTo>
                      <a:lnTo>
                        <a:pt x="5028" y="40319"/>
                      </a:lnTo>
                      <a:lnTo>
                        <a:pt x="4358" y="42569"/>
                      </a:lnTo>
                      <a:lnTo>
                        <a:pt x="3903" y="41971"/>
                      </a:lnTo>
                      <a:lnTo>
                        <a:pt x="3037" y="40748"/>
                      </a:lnTo>
                      <a:lnTo>
                        <a:pt x="2269" y="39471"/>
                      </a:lnTo>
                      <a:lnTo>
                        <a:pt x="1777" y="38461"/>
                      </a:lnTo>
                      <a:lnTo>
                        <a:pt x="1483" y="37756"/>
                      </a:lnTo>
                      <a:lnTo>
                        <a:pt x="1358" y="37399"/>
                      </a:lnTo>
                      <a:lnTo>
                        <a:pt x="1224" y="36970"/>
                      </a:lnTo>
                      <a:lnTo>
                        <a:pt x="983" y="36095"/>
                      </a:lnTo>
                      <a:lnTo>
                        <a:pt x="804" y="35220"/>
                      </a:lnTo>
                      <a:lnTo>
                        <a:pt x="670" y="34327"/>
                      </a:lnTo>
                      <a:lnTo>
                        <a:pt x="625" y="33880"/>
                      </a:lnTo>
                      <a:lnTo>
                        <a:pt x="599" y="33452"/>
                      </a:lnTo>
                      <a:lnTo>
                        <a:pt x="590" y="32603"/>
                      </a:lnTo>
                      <a:lnTo>
                        <a:pt x="643" y="31326"/>
                      </a:lnTo>
                      <a:lnTo>
                        <a:pt x="634" y="30469"/>
                      </a:lnTo>
                      <a:lnTo>
                        <a:pt x="617" y="30416"/>
                      </a:lnTo>
                      <a:lnTo>
                        <a:pt x="500" y="30398"/>
                      </a:lnTo>
                      <a:lnTo>
                        <a:pt x="465" y="30451"/>
                      </a:lnTo>
                      <a:lnTo>
                        <a:pt x="331" y="30862"/>
                      </a:lnTo>
                      <a:lnTo>
                        <a:pt x="134" y="31728"/>
                      </a:lnTo>
                      <a:lnTo>
                        <a:pt x="27" y="32621"/>
                      </a:lnTo>
                      <a:lnTo>
                        <a:pt x="0" y="33532"/>
                      </a:lnTo>
                      <a:lnTo>
                        <a:pt x="45" y="34452"/>
                      </a:lnTo>
                      <a:lnTo>
                        <a:pt x="152" y="35363"/>
                      </a:lnTo>
                      <a:lnTo>
                        <a:pt x="322" y="36256"/>
                      </a:lnTo>
                      <a:lnTo>
                        <a:pt x="536" y="37113"/>
                      </a:lnTo>
                      <a:lnTo>
                        <a:pt x="661" y="37524"/>
                      </a:lnTo>
                      <a:lnTo>
                        <a:pt x="795" y="37917"/>
                      </a:lnTo>
                      <a:lnTo>
                        <a:pt x="1081" y="38703"/>
                      </a:lnTo>
                      <a:lnTo>
                        <a:pt x="1420" y="39480"/>
                      </a:lnTo>
                      <a:lnTo>
                        <a:pt x="1813" y="40239"/>
                      </a:lnTo>
                      <a:lnTo>
                        <a:pt x="2242" y="40971"/>
                      </a:lnTo>
                      <a:lnTo>
                        <a:pt x="2733" y="41676"/>
                      </a:lnTo>
                      <a:lnTo>
                        <a:pt x="3269" y="42328"/>
                      </a:lnTo>
                      <a:lnTo>
                        <a:pt x="3849" y="42926"/>
                      </a:lnTo>
                      <a:lnTo>
                        <a:pt x="4171" y="43203"/>
                      </a:lnTo>
                      <a:lnTo>
                        <a:pt x="3742" y="44695"/>
                      </a:lnTo>
                      <a:lnTo>
                        <a:pt x="2920" y="47695"/>
                      </a:lnTo>
                      <a:lnTo>
                        <a:pt x="2537" y="49204"/>
                      </a:lnTo>
                      <a:lnTo>
                        <a:pt x="2501" y="49294"/>
                      </a:lnTo>
                      <a:lnTo>
                        <a:pt x="2501" y="49472"/>
                      </a:lnTo>
                      <a:lnTo>
                        <a:pt x="2581" y="49615"/>
                      </a:lnTo>
                      <a:lnTo>
                        <a:pt x="2715" y="49731"/>
                      </a:lnTo>
                      <a:lnTo>
                        <a:pt x="2885" y="49794"/>
                      </a:lnTo>
                      <a:lnTo>
                        <a:pt x="3054" y="49811"/>
                      </a:lnTo>
                      <a:lnTo>
                        <a:pt x="3215" y="49758"/>
                      </a:lnTo>
                      <a:lnTo>
                        <a:pt x="3331" y="49633"/>
                      </a:lnTo>
                      <a:lnTo>
                        <a:pt x="3367" y="49535"/>
                      </a:lnTo>
                      <a:lnTo>
                        <a:pt x="3903" y="47543"/>
                      </a:lnTo>
                      <a:lnTo>
                        <a:pt x="5046" y="43569"/>
                      </a:lnTo>
                      <a:lnTo>
                        <a:pt x="6269" y="39640"/>
                      </a:lnTo>
                      <a:lnTo>
                        <a:pt x="7573" y="35729"/>
                      </a:lnTo>
                      <a:lnTo>
                        <a:pt x="8948" y="31853"/>
                      </a:lnTo>
                      <a:lnTo>
                        <a:pt x="10404" y="28005"/>
                      </a:lnTo>
                      <a:lnTo>
                        <a:pt x="11940" y="24183"/>
                      </a:lnTo>
                      <a:lnTo>
                        <a:pt x="13547" y="20396"/>
                      </a:lnTo>
                      <a:lnTo>
                        <a:pt x="14387" y="18512"/>
                      </a:lnTo>
                      <a:lnTo>
                        <a:pt x="14431" y="18566"/>
                      </a:lnTo>
                      <a:lnTo>
                        <a:pt x="14556" y="18610"/>
                      </a:lnTo>
                      <a:lnTo>
                        <a:pt x="14619" y="18601"/>
                      </a:lnTo>
                      <a:lnTo>
                        <a:pt x="15056" y="18467"/>
                      </a:lnTo>
                      <a:lnTo>
                        <a:pt x="15914" y="18146"/>
                      </a:lnTo>
                      <a:lnTo>
                        <a:pt x="17173" y="17601"/>
                      </a:lnTo>
                      <a:lnTo>
                        <a:pt x="18816" y="16744"/>
                      </a:lnTo>
                      <a:lnTo>
                        <a:pt x="20396" y="15806"/>
                      </a:lnTo>
                      <a:lnTo>
                        <a:pt x="21164" y="15324"/>
                      </a:lnTo>
                      <a:lnTo>
                        <a:pt x="21923" y="14851"/>
                      </a:lnTo>
                      <a:lnTo>
                        <a:pt x="23459" y="13833"/>
                      </a:lnTo>
                      <a:lnTo>
                        <a:pt x="24585" y="12993"/>
                      </a:lnTo>
                      <a:lnTo>
                        <a:pt x="25299" y="12404"/>
                      </a:lnTo>
                      <a:lnTo>
                        <a:pt x="25978" y="11788"/>
                      </a:lnTo>
                      <a:lnTo>
                        <a:pt x="26603" y="11127"/>
                      </a:lnTo>
                      <a:lnTo>
                        <a:pt x="26889" y="10788"/>
                      </a:lnTo>
                      <a:lnTo>
                        <a:pt x="26942" y="10698"/>
                      </a:lnTo>
                      <a:lnTo>
                        <a:pt x="26924" y="10538"/>
                      </a:lnTo>
                      <a:lnTo>
                        <a:pt x="26799" y="10421"/>
                      </a:lnTo>
                      <a:lnTo>
                        <a:pt x="26630" y="10404"/>
                      </a:lnTo>
                      <a:lnTo>
                        <a:pt x="26549" y="10439"/>
                      </a:lnTo>
                      <a:lnTo>
                        <a:pt x="26174" y="10698"/>
                      </a:lnTo>
                      <a:lnTo>
                        <a:pt x="25451" y="11243"/>
                      </a:lnTo>
                      <a:lnTo>
                        <a:pt x="24397" y="12100"/>
                      </a:lnTo>
                      <a:lnTo>
                        <a:pt x="23683" y="12663"/>
                      </a:lnTo>
                      <a:lnTo>
                        <a:pt x="22959" y="13208"/>
                      </a:lnTo>
                      <a:lnTo>
                        <a:pt x="21486" y="14252"/>
                      </a:lnTo>
                      <a:lnTo>
                        <a:pt x="20727" y="14753"/>
                      </a:lnTo>
                      <a:lnTo>
                        <a:pt x="20021" y="15199"/>
                      </a:lnTo>
                      <a:lnTo>
                        <a:pt x="18584" y="16029"/>
                      </a:lnTo>
                      <a:lnTo>
                        <a:pt x="16387" y="17199"/>
                      </a:lnTo>
                      <a:lnTo>
                        <a:pt x="14922" y="17994"/>
                      </a:lnTo>
                      <a:lnTo>
                        <a:pt x="14958" y="17905"/>
                      </a:lnTo>
                      <a:lnTo>
                        <a:pt x="15003" y="17815"/>
                      </a:lnTo>
                      <a:lnTo>
                        <a:pt x="15003" y="17789"/>
                      </a:lnTo>
                      <a:lnTo>
                        <a:pt x="14976" y="17780"/>
                      </a:lnTo>
                      <a:lnTo>
                        <a:pt x="14958" y="17789"/>
                      </a:lnTo>
                      <a:lnTo>
                        <a:pt x="14717" y="18012"/>
                      </a:lnTo>
                      <a:lnTo>
                        <a:pt x="14547" y="18164"/>
                      </a:lnTo>
                      <a:lnTo>
                        <a:pt x="14547" y="18164"/>
                      </a:lnTo>
                      <a:lnTo>
                        <a:pt x="15405" y="16280"/>
                      </a:lnTo>
                      <a:lnTo>
                        <a:pt x="17182" y="12538"/>
                      </a:lnTo>
                      <a:lnTo>
                        <a:pt x="18101" y="10680"/>
                      </a:lnTo>
                      <a:lnTo>
                        <a:pt x="19432" y="8082"/>
                      </a:lnTo>
                      <a:lnTo>
                        <a:pt x="21486" y="4197"/>
                      </a:lnTo>
                      <a:lnTo>
                        <a:pt x="22808" y="1590"/>
                      </a:lnTo>
                      <a:lnTo>
                        <a:pt x="23442" y="268"/>
                      </a:lnTo>
                      <a:lnTo>
                        <a:pt x="23459" y="197"/>
                      </a:lnTo>
                      <a:lnTo>
                        <a:pt x="23415" y="72"/>
                      </a:lnTo>
                      <a:lnTo>
                        <a:pt x="23290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" name="Google Shape;768;p17"/>
                <p:cNvSpPr/>
                <p:nvPr/>
              </p:nvSpPr>
              <p:spPr>
                <a:xfrm>
                  <a:off x="8113312" y="4156694"/>
                  <a:ext cx="83119" cy="4200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6" h="13271" extrusionOk="0">
                      <a:moveTo>
                        <a:pt x="697" y="0"/>
                      </a:moveTo>
                      <a:lnTo>
                        <a:pt x="688" y="9"/>
                      </a:lnTo>
                      <a:lnTo>
                        <a:pt x="527" y="384"/>
                      </a:lnTo>
                      <a:lnTo>
                        <a:pt x="277" y="1188"/>
                      </a:lnTo>
                      <a:lnTo>
                        <a:pt x="117" y="2027"/>
                      </a:lnTo>
                      <a:lnTo>
                        <a:pt x="27" y="2903"/>
                      </a:lnTo>
                      <a:lnTo>
                        <a:pt x="1" y="3796"/>
                      </a:lnTo>
                      <a:lnTo>
                        <a:pt x="18" y="4680"/>
                      </a:lnTo>
                      <a:lnTo>
                        <a:pt x="117" y="5974"/>
                      </a:lnTo>
                      <a:lnTo>
                        <a:pt x="206" y="6778"/>
                      </a:lnTo>
                      <a:lnTo>
                        <a:pt x="322" y="7618"/>
                      </a:lnTo>
                      <a:lnTo>
                        <a:pt x="670" y="9279"/>
                      </a:lnTo>
                      <a:lnTo>
                        <a:pt x="911" y="10091"/>
                      </a:lnTo>
                      <a:lnTo>
                        <a:pt x="1036" y="10502"/>
                      </a:lnTo>
                      <a:lnTo>
                        <a:pt x="1313" y="11341"/>
                      </a:lnTo>
                      <a:lnTo>
                        <a:pt x="1670" y="12163"/>
                      </a:lnTo>
                      <a:lnTo>
                        <a:pt x="2010" y="12734"/>
                      </a:lnTo>
                      <a:lnTo>
                        <a:pt x="2269" y="13074"/>
                      </a:lnTo>
                      <a:lnTo>
                        <a:pt x="2421" y="13235"/>
                      </a:lnTo>
                      <a:lnTo>
                        <a:pt x="2483" y="13270"/>
                      </a:lnTo>
                      <a:lnTo>
                        <a:pt x="2590" y="13252"/>
                      </a:lnTo>
                      <a:lnTo>
                        <a:pt x="2626" y="13190"/>
                      </a:lnTo>
                      <a:lnTo>
                        <a:pt x="2617" y="13145"/>
                      </a:lnTo>
                      <a:lnTo>
                        <a:pt x="2546" y="12761"/>
                      </a:lnTo>
                      <a:lnTo>
                        <a:pt x="2305" y="12002"/>
                      </a:lnTo>
                      <a:lnTo>
                        <a:pt x="1858" y="10877"/>
                      </a:lnTo>
                      <a:lnTo>
                        <a:pt x="1581" y="10127"/>
                      </a:lnTo>
                      <a:lnTo>
                        <a:pt x="1322" y="9287"/>
                      </a:lnTo>
                      <a:lnTo>
                        <a:pt x="911" y="7582"/>
                      </a:lnTo>
                      <a:lnTo>
                        <a:pt x="769" y="6716"/>
                      </a:lnTo>
                      <a:lnTo>
                        <a:pt x="652" y="5841"/>
                      </a:lnTo>
                      <a:lnTo>
                        <a:pt x="545" y="4072"/>
                      </a:lnTo>
                      <a:lnTo>
                        <a:pt x="554" y="3188"/>
                      </a:lnTo>
                      <a:lnTo>
                        <a:pt x="599" y="2394"/>
                      </a:lnTo>
                      <a:lnTo>
                        <a:pt x="706" y="1206"/>
                      </a:lnTo>
                      <a:lnTo>
                        <a:pt x="751" y="420"/>
                      </a:lnTo>
                      <a:lnTo>
                        <a:pt x="742" y="18"/>
                      </a:lnTo>
                      <a:lnTo>
                        <a:pt x="733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" name="Google Shape;769;p17"/>
                <p:cNvSpPr/>
                <p:nvPr/>
              </p:nvSpPr>
              <p:spPr>
                <a:xfrm>
                  <a:off x="8186515" y="4453715"/>
                  <a:ext cx="432215" cy="358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5" h="11315" extrusionOk="0">
                      <a:moveTo>
                        <a:pt x="13511" y="1"/>
                      </a:moveTo>
                      <a:lnTo>
                        <a:pt x="13360" y="19"/>
                      </a:lnTo>
                      <a:lnTo>
                        <a:pt x="13288" y="81"/>
                      </a:lnTo>
                      <a:lnTo>
                        <a:pt x="12547" y="929"/>
                      </a:lnTo>
                      <a:lnTo>
                        <a:pt x="11047" y="2599"/>
                      </a:lnTo>
                      <a:lnTo>
                        <a:pt x="9502" y="4216"/>
                      </a:lnTo>
                      <a:lnTo>
                        <a:pt x="7868" y="5752"/>
                      </a:lnTo>
                      <a:lnTo>
                        <a:pt x="7010" y="6475"/>
                      </a:lnTo>
                      <a:lnTo>
                        <a:pt x="6171" y="7136"/>
                      </a:lnTo>
                      <a:lnTo>
                        <a:pt x="4430" y="8386"/>
                      </a:lnTo>
                      <a:lnTo>
                        <a:pt x="3528" y="8966"/>
                      </a:lnTo>
                      <a:lnTo>
                        <a:pt x="2519" y="9591"/>
                      </a:lnTo>
                      <a:lnTo>
                        <a:pt x="1483" y="10181"/>
                      </a:lnTo>
                      <a:lnTo>
                        <a:pt x="1090" y="10377"/>
                      </a:lnTo>
                      <a:lnTo>
                        <a:pt x="509" y="10699"/>
                      </a:lnTo>
                      <a:lnTo>
                        <a:pt x="170" y="10967"/>
                      </a:lnTo>
                      <a:lnTo>
                        <a:pt x="27" y="11127"/>
                      </a:lnTo>
                      <a:lnTo>
                        <a:pt x="0" y="11181"/>
                      </a:lnTo>
                      <a:lnTo>
                        <a:pt x="45" y="11297"/>
                      </a:lnTo>
                      <a:lnTo>
                        <a:pt x="99" y="11315"/>
                      </a:lnTo>
                      <a:lnTo>
                        <a:pt x="313" y="11315"/>
                      </a:lnTo>
                      <a:lnTo>
                        <a:pt x="759" y="11235"/>
                      </a:lnTo>
                      <a:lnTo>
                        <a:pt x="1438" y="11002"/>
                      </a:lnTo>
                      <a:lnTo>
                        <a:pt x="2787" y="10261"/>
                      </a:lnTo>
                      <a:lnTo>
                        <a:pt x="3546" y="9797"/>
                      </a:lnTo>
                      <a:lnTo>
                        <a:pt x="4064" y="9493"/>
                      </a:lnTo>
                      <a:lnTo>
                        <a:pt x="5073" y="8859"/>
                      </a:lnTo>
                      <a:lnTo>
                        <a:pt x="6055" y="8172"/>
                      </a:lnTo>
                      <a:lnTo>
                        <a:pt x="7010" y="7457"/>
                      </a:lnTo>
                      <a:lnTo>
                        <a:pt x="7484" y="7091"/>
                      </a:lnTo>
                      <a:lnTo>
                        <a:pt x="8368" y="6359"/>
                      </a:lnTo>
                      <a:lnTo>
                        <a:pt x="9645" y="5207"/>
                      </a:lnTo>
                      <a:lnTo>
                        <a:pt x="10466" y="4403"/>
                      </a:lnTo>
                      <a:lnTo>
                        <a:pt x="11243" y="3564"/>
                      </a:lnTo>
                      <a:lnTo>
                        <a:pt x="11984" y="2689"/>
                      </a:lnTo>
                      <a:lnTo>
                        <a:pt x="12681" y="1778"/>
                      </a:lnTo>
                      <a:lnTo>
                        <a:pt x="13324" y="831"/>
                      </a:lnTo>
                      <a:lnTo>
                        <a:pt x="13619" y="340"/>
                      </a:lnTo>
                      <a:lnTo>
                        <a:pt x="13654" y="251"/>
                      </a:lnTo>
                      <a:lnTo>
                        <a:pt x="13628" y="99"/>
                      </a:lnTo>
                      <a:lnTo>
                        <a:pt x="13511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770" name="Google Shape;770;p17"/>
          <p:cNvGrpSpPr/>
          <p:nvPr/>
        </p:nvGrpSpPr>
        <p:grpSpPr>
          <a:xfrm rot="-10659362">
            <a:off x="1249365" y="409937"/>
            <a:ext cx="574596" cy="554114"/>
            <a:chOff x="288275" y="222587"/>
            <a:chExt cx="574574" cy="554093"/>
          </a:xfrm>
        </p:grpSpPr>
        <p:sp>
          <p:nvSpPr>
            <p:cNvPr id="771" name="Google Shape;771;p17"/>
            <p:cNvSpPr/>
            <p:nvPr/>
          </p:nvSpPr>
          <p:spPr>
            <a:xfrm rot="-368193">
              <a:off x="313549" y="249160"/>
              <a:ext cx="524027" cy="500946"/>
            </a:xfrm>
            <a:custGeom>
              <a:avLst/>
              <a:gdLst/>
              <a:ahLst/>
              <a:cxnLst/>
              <a:rect l="l" t="t" r="r" b="b"/>
              <a:pathLst>
                <a:path w="60234" h="57581" extrusionOk="0">
                  <a:moveTo>
                    <a:pt x="41597" y="0"/>
                  </a:moveTo>
                  <a:lnTo>
                    <a:pt x="41043" y="1000"/>
                  </a:lnTo>
                  <a:lnTo>
                    <a:pt x="39837" y="3117"/>
                  </a:lnTo>
                  <a:lnTo>
                    <a:pt x="39123" y="4197"/>
                  </a:lnTo>
                  <a:lnTo>
                    <a:pt x="38623" y="4876"/>
                  </a:lnTo>
                  <a:lnTo>
                    <a:pt x="38096" y="5492"/>
                  </a:lnTo>
                  <a:lnTo>
                    <a:pt x="37551" y="6019"/>
                  </a:lnTo>
                  <a:lnTo>
                    <a:pt x="36989" y="6439"/>
                  </a:lnTo>
                  <a:lnTo>
                    <a:pt x="36426" y="6715"/>
                  </a:lnTo>
                  <a:lnTo>
                    <a:pt x="35989" y="6814"/>
                  </a:lnTo>
                  <a:lnTo>
                    <a:pt x="35703" y="6832"/>
                  </a:lnTo>
                  <a:lnTo>
                    <a:pt x="35417" y="6796"/>
                  </a:lnTo>
                  <a:lnTo>
                    <a:pt x="35122" y="6707"/>
                  </a:lnTo>
                  <a:lnTo>
                    <a:pt x="34837" y="6564"/>
                  </a:lnTo>
                  <a:lnTo>
                    <a:pt x="34551" y="6367"/>
                  </a:lnTo>
                  <a:lnTo>
                    <a:pt x="34265" y="6108"/>
                  </a:lnTo>
                  <a:lnTo>
                    <a:pt x="33979" y="5778"/>
                  </a:lnTo>
                  <a:lnTo>
                    <a:pt x="33845" y="5590"/>
                  </a:lnTo>
                  <a:lnTo>
                    <a:pt x="33738" y="5715"/>
                  </a:lnTo>
                  <a:lnTo>
                    <a:pt x="33577" y="6144"/>
                  </a:lnTo>
                  <a:lnTo>
                    <a:pt x="33417" y="7055"/>
                  </a:lnTo>
                  <a:lnTo>
                    <a:pt x="33301" y="8519"/>
                  </a:lnTo>
                  <a:lnTo>
                    <a:pt x="33211" y="9823"/>
                  </a:lnTo>
                  <a:lnTo>
                    <a:pt x="33149" y="10234"/>
                  </a:lnTo>
                  <a:lnTo>
                    <a:pt x="32988" y="10886"/>
                  </a:lnTo>
                  <a:lnTo>
                    <a:pt x="32479" y="12600"/>
                  </a:lnTo>
                  <a:lnTo>
                    <a:pt x="31854" y="14395"/>
                  </a:lnTo>
                  <a:lnTo>
                    <a:pt x="31282" y="15869"/>
                  </a:lnTo>
                  <a:lnTo>
                    <a:pt x="31068" y="16306"/>
                  </a:lnTo>
                  <a:lnTo>
                    <a:pt x="30863" y="16681"/>
                  </a:lnTo>
                  <a:lnTo>
                    <a:pt x="30515" y="17155"/>
                  </a:lnTo>
                  <a:lnTo>
                    <a:pt x="30291" y="17324"/>
                  </a:lnTo>
                  <a:lnTo>
                    <a:pt x="30148" y="17360"/>
                  </a:lnTo>
                  <a:lnTo>
                    <a:pt x="29961" y="17324"/>
                  </a:lnTo>
                  <a:lnTo>
                    <a:pt x="29747" y="17119"/>
                  </a:lnTo>
                  <a:lnTo>
                    <a:pt x="29541" y="16806"/>
                  </a:lnTo>
                  <a:lnTo>
                    <a:pt x="29264" y="16226"/>
                  </a:lnTo>
                  <a:lnTo>
                    <a:pt x="29059" y="15869"/>
                  </a:lnTo>
                  <a:lnTo>
                    <a:pt x="28764" y="15333"/>
                  </a:lnTo>
                  <a:lnTo>
                    <a:pt x="27925" y="13681"/>
                  </a:lnTo>
                  <a:lnTo>
                    <a:pt x="26594" y="10877"/>
                  </a:lnTo>
                  <a:lnTo>
                    <a:pt x="26076" y="9805"/>
                  </a:lnTo>
                  <a:lnTo>
                    <a:pt x="25916" y="9430"/>
                  </a:lnTo>
                  <a:lnTo>
                    <a:pt x="25648" y="8555"/>
                  </a:lnTo>
                  <a:lnTo>
                    <a:pt x="25460" y="7573"/>
                  </a:lnTo>
                  <a:lnTo>
                    <a:pt x="25362" y="6519"/>
                  </a:lnTo>
                  <a:lnTo>
                    <a:pt x="25353" y="5983"/>
                  </a:lnTo>
                  <a:lnTo>
                    <a:pt x="24996" y="6385"/>
                  </a:lnTo>
                  <a:lnTo>
                    <a:pt x="24308" y="7341"/>
                  </a:lnTo>
                  <a:lnTo>
                    <a:pt x="23603" y="8287"/>
                  </a:lnTo>
                  <a:lnTo>
                    <a:pt x="23022" y="8903"/>
                  </a:lnTo>
                  <a:lnTo>
                    <a:pt x="22594" y="9234"/>
                  </a:lnTo>
                  <a:lnTo>
                    <a:pt x="22370" y="9359"/>
                  </a:lnTo>
                  <a:lnTo>
                    <a:pt x="22281" y="9394"/>
                  </a:lnTo>
                  <a:lnTo>
                    <a:pt x="22085" y="9403"/>
                  </a:lnTo>
                  <a:lnTo>
                    <a:pt x="21879" y="9332"/>
                  </a:lnTo>
                  <a:lnTo>
                    <a:pt x="21674" y="9198"/>
                  </a:lnTo>
                  <a:lnTo>
                    <a:pt x="21335" y="8885"/>
                  </a:lnTo>
                  <a:lnTo>
                    <a:pt x="20879" y="8314"/>
                  </a:lnTo>
                  <a:lnTo>
                    <a:pt x="20191" y="7242"/>
                  </a:lnTo>
                  <a:lnTo>
                    <a:pt x="19388" y="5742"/>
                  </a:lnTo>
                  <a:lnTo>
                    <a:pt x="19084" y="5144"/>
                  </a:lnTo>
                  <a:lnTo>
                    <a:pt x="18959" y="5546"/>
                  </a:lnTo>
                  <a:lnTo>
                    <a:pt x="18700" y="6215"/>
                  </a:lnTo>
                  <a:lnTo>
                    <a:pt x="18441" y="6742"/>
                  </a:lnTo>
                  <a:lnTo>
                    <a:pt x="18173" y="7144"/>
                  </a:lnTo>
                  <a:lnTo>
                    <a:pt x="17870" y="7412"/>
                  </a:lnTo>
                  <a:lnTo>
                    <a:pt x="17539" y="7564"/>
                  </a:lnTo>
                  <a:lnTo>
                    <a:pt x="17164" y="7591"/>
                  </a:lnTo>
                  <a:lnTo>
                    <a:pt x="16736" y="7510"/>
                  </a:lnTo>
                  <a:lnTo>
                    <a:pt x="16494" y="7421"/>
                  </a:lnTo>
                  <a:lnTo>
                    <a:pt x="16227" y="7314"/>
                  </a:lnTo>
                  <a:lnTo>
                    <a:pt x="15673" y="7019"/>
                  </a:lnTo>
                  <a:lnTo>
                    <a:pt x="15110" y="6644"/>
                  </a:lnTo>
                  <a:lnTo>
                    <a:pt x="14566" y="6224"/>
                  </a:lnTo>
                  <a:lnTo>
                    <a:pt x="13771" y="5519"/>
                  </a:lnTo>
                  <a:lnTo>
                    <a:pt x="12833" y="4501"/>
                  </a:lnTo>
                  <a:lnTo>
                    <a:pt x="12449" y="4010"/>
                  </a:lnTo>
                  <a:lnTo>
                    <a:pt x="12458" y="4072"/>
                  </a:lnTo>
                  <a:lnTo>
                    <a:pt x="12485" y="4161"/>
                  </a:lnTo>
                  <a:lnTo>
                    <a:pt x="12467" y="4117"/>
                  </a:lnTo>
                  <a:lnTo>
                    <a:pt x="12449" y="4081"/>
                  </a:lnTo>
                  <a:lnTo>
                    <a:pt x="12547" y="4787"/>
                  </a:lnTo>
                  <a:lnTo>
                    <a:pt x="12824" y="6126"/>
                  </a:lnTo>
                  <a:lnTo>
                    <a:pt x="13128" y="7385"/>
                  </a:lnTo>
                  <a:lnTo>
                    <a:pt x="13369" y="8564"/>
                  </a:lnTo>
                  <a:lnTo>
                    <a:pt x="13440" y="9127"/>
                  </a:lnTo>
                  <a:lnTo>
                    <a:pt x="13458" y="9511"/>
                  </a:lnTo>
                  <a:lnTo>
                    <a:pt x="13414" y="9939"/>
                  </a:lnTo>
                  <a:lnTo>
                    <a:pt x="13351" y="10162"/>
                  </a:lnTo>
                  <a:lnTo>
                    <a:pt x="13253" y="10341"/>
                  </a:lnTo>
                  <a:lnTo>
                    <a:pt x="13128" y="10466"/>
                  </a:lnTo>
                  <a:lnTo>
                    <a:pt x="12896" y="10600"/>
                  </a:lnTo>
                  <a:lnTo>
                    <a:pt x="12512" y="10680"/>
                  </a:lnTo>
                  <a:lnTo>
                    <a:pt x="12056" y="10689"/>
                  </a:lnTo>
                  <a:lnTo>
                    <a:pt x="11556" y="10671"/>
                  </a:lnTo>
                  <a:lnTo>
                    <a:pt x="11011" y="10689"/>
                  </a:lnTo>
                  <a:lnTo>
                    <a:pt x="10735" y="10725"/>
                  </a:lnTo>
                  <a:lnTo>
                    <a:pt x="11145" y="11430"/>
                  </a:lnTo>
                  <a:lnTo>
                    <a:pt x="11878" y="12565"/>
                  </a:lnTo>
                  <a:lnTo>
                    <a:pt x="12297" y="13315"/>
                  </a:lnTo>
                  <a:lnTo>
                    <a:pt x="12449" y="13672"/>
                  </a:lnTo>
                  <a:lnTo>
                    <a:pt x="12610" y="14056"/>
                  </a:lnTo>
                  <a:lnTo>
                    <a:pt x="12985" y="14860"/>
                  </a:lnTo>
                  <a:lnTo>
                    <a:pt x="13226" y="15458"/>
                  </a:lnTo>
                  <a:lnTo>
                    <a:pt x="13396" y="16047"/>
                  </a:lnTo>
                  <a:lnTo>
                    <a:pt x="13440" y="16458"/>
                  </a:lnTo>
                  <a:lnTo>
                    <a:pt x="13431" y="16717"/>
                  </a:lnTo>
                  <a:lnTo>
                    <a:pt x="13369" y="16949"/>
                  </a:lnTo>
                  <a:lnTo>
                    <a:pt x="13262" y="17155"/>
                  </a:lnTo>
                  <a:lnTo>
                    <a:pt x="13092" y="17315"/>
                  </a:lnTo>
                  <a:lnTo>
                    <a:pt x="12860" y="17449"/>
                  </a:lnTo>
                  <a:lnTo>
                    <a:pt x="12708" y="17494"/>
                  </a:lnTo>
                  <a:lnTo>
                    <a:pt x="12235" y="17601"/>
                  </a:lnTo>
                  <a:lnTo>
                    <a:pt x="11199" y="17735"/>
                  </a:lnTo>
                  <a:lnTo>
                    <a:pt x="10083" y="17851"/>
                  </a:lnTo>
                  <a:lnTo>
                    <a:pt x="9190" y="18030"/>
                  </a:lnTo>
                  <a:lnTo>
                    <a:pt x="8591" y="18208"/>
                  </a:lnTo>
                  <a:lnTo>
                    <a:pt x="8288" y="18324"/>
                  </a:lnTo>
                  <a:lnTo>
                    <a:pt x="8520" y="18494"/>
                  </a:lnTo>
                  <a:lnTo>
                    <a:pt x="9083" y="18860"/>
                  </a:lnTo>
                  <a:lnTo>
                    <a:pt x="10065" y="19414"/>
                  </a:lnTo>
                  <a:lnTo>
                    <a:pt x="11485" y="20155"/>
                  </a:lnTo>
                  <a:lnTo>
                    <a:pt x="12797" y="20869"/>
                  </a:lnTo>
                  <a:lnTo>
                    <a:pt x="13306" y="21209"/>
                  </a:lnTo>
                  <a:lnTo>
                    <a:pt x="13619" y="21432"/>
                  </a:lnTo>
                  <a:lnTo>
                    <a:pt x="14369" y="22066"/>
                  </a:lnTo>
                  <a:lnTo>
                    <a:pt x="15209" y="22843"/>
                  </a:lnTo>
                  <a:lnTo>
                    <a:pt x="16066" y="23736"/>
                  </a:lnTo>
                  <a:lnTo>
                    <a:pt x="16878" y="24674"/>
                  </a:lnTo>
                  <a:lnTo>
                    <a:pt x="17593" y="25611"/>
                  </a:lnTo>
                  <a:lnTo>
                    <a:pt x="18138" y="26495"/>
                  </a:lnTo>
                  <a:lnTo>
                    <a:pt x="18388" y="27094"/>
                  </a:lnTo>
                  <a:lnTo>
                    <a:pt x="18477" y="27442"/>
                  </a:lnTo>
                  <a:lnTo>
                    <a:pt x="18486" y="27603"/>
                  </a:lnTo>
                  <a:lnTo>
                    <a:pt x="18459" y="27701"/>
                  </a:lnTo>
                  <a:lnTo>
                    <a:pt x="18280" y="27853"/>
                  </a:lnTo>
                  <a:lnTo>
                    <a:pt x="17995" y="27942"/>
                  </a:lnTo>
                  <a:lnTo>
                    <a:pt x="17629" y="27995"/>
                  </a:lnTo>
                  <a:lnTo>
                    <a:pt x="16557" y="28004"/>
                  </a:lnTo>
                  <a:lnTo>
                    <a:pt x="15869" y="27969"/>
                  </a:lnTo>
                  <a:lnTo>
                    <a:pt x="15414" y="27942"/>
                  </a:lnTo>
                  <a:lnTo>
                    <a:pt x="14119" y="27754"/>
                  </a:lnTo>
                  <a:lnTo>
                    <a:pt x="11967" y="27370"/>
                  </a:lnTo>
                  <a:lnTo>
                    <a:pt x="11011" y="27174"/>
                  </a:lnTo>
                  <a:lnTo>
                    <a:pt x="10243" y="26986"/>
                  </a:lnTo>
                  <a:lnTo>
                    <a:pt x="8743" y="26522"/>
                  </a:lnTo>
                  <a:lnTo>
                    <a:pt x="7841" y="26201"/>
                  </a:lnTo>
                  <a:lnTo>
                    <a:pt x="7493" y="26049"/>
                  </a:lnTo>
                  <a:lnTo>
                    <a:pt x="7698" y="26504"/>
                  </a:lnTo>
                  <a:lnTo>
                    <a:pt x="7940" y="27129"/>
                  </a:lnTo>
                  <a:lnTo>
                    <a:pt x="8038" y="27513"/>
                  </a:lnTo>
                  <a:lnTo>
                    <a:pt x="8056" y="27879"/>
                  </a:lnTo>
                  <a:lnTo>
                    <a:pt x="7975" y="28237"/>
                  </a:lnTo>
                  <a:lnTo>
                    <a:pt x="7788" y="28585"/>
                  </a:lnTo>
                  <a:lnTo>
                    <a:pt x="7457" y="28933"/>
                  </a:lnTo>
                  <a:lnTo>
                    <a:pt x="7234" y="29103"/>
                  </a:lnTo>
                  <a:lnTo>
                    <a:pt x="7073" y="29210"/>
                  </a:lnTo>
                  <a:lnTo>
                    <a:pt x="6680" y="29353"/>
                  </a:lnTo>
                  <a:lnTo>
                    <a:pt x="5975" y="29487"/>
                  </a:lnTo>
                  <a:lnTo>
                    <a:pt x="4903" y="29594"/>
                  </a:lnTo>
                  <a:lnTo>
                    <a:pt x="4135" y="29692"/>
                  </a:lnTo>
                  <a:lnTo>
                    <a:pt x="3689" y="29799"/>
                  </a:lnTo>
                  <a:lnTo>
                    <a:pt x="3492" y="29871"/>
                  </a:lnTo>
                  <a:lnTo>
                    <a:pt x="3859" y="30005"/>
                  </a:lnTo>
                  <a:lnTo>
                    <a:pt x="4341" y="30273"/>
                  </a:lnTo>
                  <a:lnTo>
                    <a:pt x="4528" y="30487"/>
                  </a:lnTo>
                  <a:lnTo>
                    <a:pt x="4600" y="30630"/>
                  </a:lnTo>
                  <a:lnTo>
                    <a:pt x="4609" y="30844"/>
                  </a:lnTo>
                  <a:lnTo>
                    <a:pt x="4466" y="31112"/>
                  </a:lnTo>
                  <a:lnTo>
                    <a:pt x="4198" y="31353"/>
                  </a:lnTo>
                  <a:lnTo>
                    <a:pt x="3850" y="31559"/>
                  </a:lnTo>
                  <a:lnTo>
                    <a:pt x="3448" y="31710"/>
                  </a:lnTo>
                  <a:lnTo>
                    <a:pt x="3233" y="31764"/>
                  </a:lnTo>
                  <a:lnTo>
                    <a:pt x="2885" y="31835"/>
                  </a:lnTo>
                  <a:lnTo>
                    <a:pt x="2064" y="31951"/>
                  </a:lnTo>
                  <a:lnTo>
                    <a:pt x="1197" y="31987"/>
                  </a:lnTo>
                  <a:lnTo>
                    <a:pt x="563" y="31943"/>
                  </a:lnTo>
                  <a:lnTo>
                    <a:pt x="179" y="31871"/>
                  </a:lnTo>
                  <a:lnTo>
                    <a:pt x="1" y="31818"/>
                  </a:lnTo>
                  <a:lnTo>
                    <a:pt x="269" y="32210"/>
                  </a:lnTo>
                  <a:lnTo>
                    <a:pt x="930" y="32969"/>
                  </a:lnTo>
                  <a:lnTo>
                    <a:pt x="1662" y="33666"/>
                  </a:lnTo>
                  <a:lnTo>
                    <a:pt x="2439" y="34309"/>
                  </a:lnTo>
                  <a:lnTo>
                    <a:pt x="2823" y="34604"/>
                  </a:lnTo>
                  <a:lnTo>
                    <a:pt x="3216" y="34836"/>
                  </a:lnTo>
                  <a:lnTo>
                    <a:pt x="4037" y="35309"/>
                  </a:lnTo>
                  <a:lnTo>
                    <a:pt x="4350" y="35622"/>
                  </a:lnTo>
                  <a:lnTo>
                    <a:pt x="4475" y="35863"/>
                  </a:lnTo>
                  <a:lnTo>
                    <a:pt x="4502" y="35997"/>
                  </a:lnTo>
                  <a:lnTo>
                    <a:pt x="4519" y="36113"/>
                  </a:lnTo>
                  <a:lnTo>
                    <a:pt x="4484" y="36318"/>
                  </a:lnTo>
                  <a:lnTo>
                    <a:pt x="4376" y="36497"/>
                  </a:lnTo>
                  <a:lnTo>
                    <a:pt x="4198" y="36658"/>
                  </a:lnTo>
                  <a:lnTo>
                    <a:pt x="3805" y="36899"/>
                  </a:lnTo>
                  <a:lnTo>
                    <a:pt x="3010" y="37274"/>
                  </a:lnTo>
                  <a:lnTo>
                    <a:pt x="2483" y="37506"/>
                  </a:lnTo>
                  <a:lnTo>
                    <a:pt x="2635" y="37586"/>
                  </a:lnTo>
                  <a:lnTo>
                    <a:pt x="2974" y="37711"/>
                  </a:lnTo>
                  <a:lnTo>
                    <a:pt x="3519" y="37836"/>
                  </a:lnTo>
                  <a:lnTo>
                    <a:pt x="4725" y="37961"/>
                  </a:lnTo>
                  <a:lnTo>
                    <a:pt x="5921" y="38068"/>
                  </a:lnTo>
                  <a:lnTo>
                    <a:pt x="6457" y="38193"/>
                  </a:lnTo>
                  <a:lnTo>
                    <a:pt x="6770" y="38310"/>
                  </a:lnTo>
                  <a:lnTo>
                    <a:pt x="7055" y="38461"/>
                  </a:lnTo>
                  <a:lnTo>
                    <a:pt x="7297" y="38667"/>
                  </a:lnTo>
                  <a:lnTo>
                    <a:pt x="7484" y="38926"/>
                  </a:lnTo>
                  <a:lnTo>
                    <a:pt x="7609" y="39247"/>
                  </a:lnTo>
                  <a:lnTo>
                    <a:pt x="7654" y="39435"/>
                  </a:lnTo>
                  <a:lnTo>
                    <a:pt x="7672" y="39613"/>
                  </a:lnTo>
                  <a:lnTo>
                    <a:pt x="7627" y="39962"/>
                  </a:lnTo>
                  <a:lnTo>
                    <a:pt x="7493" y="40283"/>
                  </a:lnTo>
                  <a:lnTo>
                    <a:pt x="7323" y="40542"/>
                  </a:lnTo>
                  <a:lnTo>
                    <a:pt x="7234" y="40649"/>
                  </a:lnTo>
                  <a:lnTo>
                    <a:pt x="6546" y="41355"/>
                  </a:lnTo>
                  <a:lnTo>
                    <a:pt x="5403" y="42391"/>
                  </a:lnTo>
                  <a:lnTo>
                    <a:pt x="4609" y="43025"/>
                  </a:lnTo>
                  <a:lnTo>
                    <a:pt x="6332" y="42873"/>
                  </a:lnTo>
                  <a:lnTo>
                    <a:pt x="8770" y="42748"/>
                  </a:lnTo>
                  <a:lnTo>
                    <a:pt x="10324" y="42792"/>
                  </a:lnTo>
                  <a:lnTo>
                    <a:pt x="11092" y="42873"/>
                  </a:lnTo>
                  <a:lnTo>
                    <a:pt x="12056" y="42998"/>
                  </a:lnTo>
                  <a:lnTo>
                    <a:pt x="13494" y="43239"/>
                  </a:lnTo>
                  <a:lnTo>
                    <a:pt x="14423" y="43480"/>
                  </a:lnTo>
                  <a:lnTo>
                    <a:pt x="14887" y="43650"/>
                  </a:lnTo>
                  <a:lnTo>
                    <a:pt x="15101" y="43748"/>
                  </a:lnTo>
                  <a:lnTo>
                    <a:pt x="15414" y="43989"/>
                  </a:lnTo>
                  <a:lnTo>
                    <a:pt x="15601" y="44284"/>
                  </a:lnTo>
                  <a:lnTo>
                    <a:pt x="15673" y="44614"/>
                  </a:lnTo>
                  <a:lnTo>
                    <a:pt x="15628" y="44989"/>
                  </a:lnTo>
                  <a:lnTo>
                    <a:pt x="15503" y="45382"/>
                  </a:lnTo>
                  <a:lnTo>
                    <a:pt x="15298" y="45793"/>
                  </a:lnTo>
                  <a:lnTo>
                    <a:pt x="15021" y="46221"/>
                  </a:lnTo>
                  <a:lnTo>
                    <a:pt x="14530" y="46847"/>
                  </a:lnTo>
                  <a:lnTo>
                    <a:pt x="13771" y="47632"/>
                  </a:lnTo>
                  <a:lnTo>
                    <a:pt x="12994" y="48293"/>
                  </a:lnTo>
                  <a:lnTo>
                    <a:pt x="12315" y="48758"/>
                  </a:lnTo>
                  <a:lnTo>
                    <a:pt x="12056" y="48883"/>
                  </a:lnTo>
                  <a:lnTo>
                    <a:pt x="12387" y="48999"/>
                  </a:lnTo>
                  <a:lnTo>
                    <a:pt x="12735" y="49195"/>
                  </a:lnTo>
                  <a:lnTo>
                    <a:pt x="12896" y="49356"/>
                  </a:lnTo>
                  <a:lnTo>
                    <a:pt x="13003" y="49535"/>
                  </a:lnTo>
                  <a:lnTo>
                    <a:pt x="13039" y="49758"/>
                  </a:lnTo>
                  <a:lnTo>
                    <a:pt x="13021" y="50017"/>
                  </a:lnTo>
                  <a:lnTo>
                    <a:pt x="12940" y="50320"/>
                  </a:lnTo>
                  <a:lnTo>
                    <a:pt x="12699" y="50883"/>
                  </a:lnTo>
                  <a:lnTo>
                    <a:pt x="12154" y="51874"/>
                  </a:lnTo>
                  <a:lnTo>
                    <a:pt x="10878" y="53910"/>
                  </a:lnTo>
                  <a:lnTo>
                    <a:pt x="9627" y="55866"/>
                  </a:lnTo>
                  <a:lnTo>
                    <a:pt x="10217" y="55553"/>
                  </a:lnTo>
                  <a:lnTo>
                    <a:pt x="11610" y="54857"/>
                  </a:lnTo>
                  <a:lnTo>
                    <a:pt x="12637" y="54419"/>
                  </a:lnTo>
                  <a:lnTo>
                    <a:pt x="13405" y="54178"/>
                  </a:lnTo>
                  <a:lnTo>
                    <a:pt x="13896" y="54080"/>
                  </a:lnTo>
                  <a:lnTo>
                    <a:pt x="14351" y="54035"/>
                  </a:lnTo>
                  <a:lnTo>
                    <a:pt x="14762" y="54071"/>
                  </a:lnTo>
                  <a:lnTo>
                    <a:pt x="15110" y="54196"/>
                  </a:lnTo>
                  <a:lnTo>
                    <a:pt x="15396" y="54419"/>
                  </a:lnTo>
                  <a:lnTo>
                    <a:pt x="15593" y="54750"/>
                  </a:lnTo>
                  <a:lnTo>
                    <a:pt x="15700" y="55205"/>
                  </a:lnTo>
                  <a:lnTo>
                    <a:pt x="15718" y="55491"/>
                  </a:lnTo>
                  <a:lnTo>
                    <a:pt x="15780" y="55428"/>
                  </a:lnTo>
                  <a:lnTo>
                    <a:pt x="16459" y="54794"/>
                  </a:lnTo>
                  <a:lnTo>
                    <a:pt x="17236" y="54223"/>
                  </a:lnTo>
                  <a:lnTo>
                    <a:pt x="17798" y="53919"/>
                  </a:lnTo>
                  <a:lnTo>
                    <a:pt x="18218" y="53785"/>
                  </a:lnTo>
                  <a:lnTo>
                    <a:pt x="18495" y="53749"/>
                  </a:lnTo>
                  <a:lnTo>
                    <a:pt x="18754" y="53767"/>
                  </a:lnTo>
                  <a:lnTo>
                    <a:pt x="18995" y="53857"/>
                  </a:lnTo>
                  <a:lnTo>
                    <a:pt x="19111" y="53937"/>
                  </a:lnTo>
                  <a:lnTo>
                    <a:pt x="19298" y="54089"/>
                  </a:lnTo>
                  <a:lnTo>
                    <a:pt x="19593" y="54455"/>
                  </a:lnTo>
                  <a:lnTo>
                    <a:pt x="19781" y="54892"/>
                  </a:lnTo>
                  <a:lnTo>
                    <a:pt x="19888" y="55357"/>
                  </a:lnTo>
                  <a:lnTo>
                    <a:pt x="19941" y="56098"/>
                  </a:lnTo>
                  <a:lnTo>
                    <a:pt x="19861" y="57080"/>
                  </a:lnTo>
                  <a:lnTo>
                    <a:pt x="19799" y="57500"/>
                  </a:lnTo>
                  <a:lnTo>
                    <a:pt x="20602" y="56812"/>
                  </a:lnTo>
                  <a:lnTo>
                    <a:pt x="21727" y="55768"/>
                  </a:lnTo>
                  <a:lnTo>
                    <a:pt x="22451" y="54955"/>
                  </a:lnTo>
                  <a:lnTo>
                    <a:pt x="24183" y="53098"/>
                  </a:lnTo>
                  <a:lnTo>
                    <a:pt x="24906" y="52392"/>
                  </a:lnTo>
                  <a:lnTo>
                    <a:pt x="25603" y="51794"/>
                  </a:lnTo>
                  <a:lnTo>
                    <a:pt x="26228" y="51356"/>
                  </a:lnTo>
                  <a:lnTo>
                    <a:pt x="26496" y="51231"/>
                  </a:lnTo>
                  <a:lnTo>
                    <a:pt x="26800" y="51124"/>
                  </a:lnTo>
                  <a:lnTo>
                    <a:pt x="27201" y="51053"/>
                  </a:lnTo>
                  <a:lnTo>
                    <a:pt x="27443" y="51070"/>
                  </a:lnTo>
                  <a:lnTo>
                    <a:pt x="27675" y="51124"/>
                  </a:lnTo>
                  <a:lnTo>
                    <a:pt x="27898" y="51231"/>
                  </a:lnTo>
                  <a:lnTo>
                    <a:pt x="28220" y="51481"/>
                  </a:lnTo>
                  <a:lnTo>
                    <a:pt x="28452" y="51713"/>
                  </a:lnTo>
                  <a:lnTo>
                    <a:pt x="28559" y="51856"/>
                  </a:lnTo>
                  <a:lnTo>
                    <a:pt x="28854" y="52365"/>
                  </a:lnTo>
                  <a:lnTo>
                    <a:pt x="29389" y="53473"/>
                  </a:lnTo>
                  <a:lnTo>
                    <a:pt x="29925" y="54839"/>
                  </a:lnTo>
                  <a:lnTo>
                    <a:pt x="30229" y="55750"/>
                  </a:lnTo>
                  <a:lnTo>
                    <a:pt x="30461" y="56598"/>
                  </a:lnTo>
                  <a:lnTo>
                    <a:pt x="30586" y="57304"/>
                  </a:lnTo>
                  <a:lnTo>
                    <a:pt x="30586" y="57580"/>
                  </a:lnTo>
                  <a:lnTo>
                    <a:pt x="30729" y="57295"/>
                  </a:lnTo>
                  <a:lnTo>
                    <a:pt x="30979" y="56714"/>
                  </a:lnTo>
                  <a:lnTo>
                    <a:pt x="31274" y="55821"/>
                  </a:lnTo>
                  <a:lnTo>
                    <a:pt x="31738" y="53999"/>
                  </a:lnTo>
                  <a:lnTo>
                    <a:pt x="32068" y="52803"/>
                  </a:lnTo>
                  <a:lnTo>
                    <a:pt x="32149" y="52472"/>
                  </a:lnTo>
                  <a:lnTo>
                    <a:pt x="32363" y="51740"/>
                  </a:lnTo>
                  <a:lnTo>
                    <a:pt x="32559" y="51240"/>
                  </a:lnTo>
                  <a:lnTo>
                    <a:pt x="32756" y="50928"/>
                  </a:lnTo>
                  <a:lnTo>
                    <a:pt x="32908" y="50758"/>
                  </a:lnTo>
                  <a:lnTo>
                    <a:pt x="33086" y="50633"/>
                  </a:lnTo>
                  <a:lnTo>
                    <a:pt x="33292" y="50561"/>
                  </a:lnTo>
                  <a:lnTo>
                    <a:pt x="33515" y="50561"/>
                  </a:lnTo>
                  <a:lnTo>
                    <a:pt x="33765" y="50642"/>
                  </a:lnTo>
                  <a:lnTo>
                    <a:pt x="34051" y="50803"/>
                  </a:lnTo>
                  <a:lnTo>
                    <a:pt x="34372" y="51062"/>
                  </a:lnTo>
                  <a:lnTo>
                    <a:pt x="34542" y="51240"/>
                  </a:lnTo>
                  <a:lnTo>
                    <a:pt x="34587" y="50999"/>
                  </a:lnTo>
                  <a:lnTo>
                    <a:pt x="34613" y="50490"/>
                  </a:lnTo>
                  <a:lnTo>
                    <a:pt x="34569" y="49686"/>
                  </a:lnTo>
                  <a:lnTo>
                    <a:pt x="34488" y="48588"/>
                  </a:lnTo>
                  <a:lnTo>
                    <a:pt x="34533" y="47802"/>
                  </a:lnTo>
                  <a:lnTo>
                    <a:pt x="34649" y="47311"/>
                  </a:lnTo>
                  <a:lnTo>
                    <a:pt x="34756" y="47088"/>
                  </a:lnTo>
                  <a:lnTo>
                    <a:pt x="34881" y="46873"/>
                  </a:lnTo>
                  <a:lnTo>
                    <a:pt x="35087" y="46677"/>
                  </a:lnTo>
                  <a:lnTo>
                    <a:pt x="35247" y="46597"/>
                  </a:lnTo>
                  <a:lnTo>
                    <a:pt x="35489" y="46552"/>
                  </a:lnTo>
                  <a:lnTo>
                    <a:pt x="35837" y="46623"/>
                  </a:lnTo>
                  <a:lnTo>
                    <a:pt x="36185" y="46811"/>
                  </a:lnTo>
                  <a:lnTo>
                    <a:pt x="36533" y="47070"/>
                  </a:lnTo>
                  <a:lnTo>
                    <a:pt x="37016" y="47543"/>
                  </a:lnTo>
                  <a:lnTo>
                    <a:pt x="37266" y="47865"/>
                  </a:lnTo>
                  <a:lnTo>
                    <a:pt x="37283" y="47248"/>
                  </a:lnTo>
                  <a:lnTo>
                    <a:pt x="37310" y="46123"/>
                  </a:lnTo>
                  <a:lnTo>
                    <a:pt x="37221" y="45230"/>
                  </a:lnTo>
                  <a:lnTo>
                    <a:pt x="37069" y="44561"/>
                  </a:lnTo>
                  <a:lnTo>
                    <a:pt x="36828" y="43801"/>
                  </a:lnTo>
                  <a:lnTo>
                    <a:pt x="36462" y="42908"/>
                  </a:lnTo>
                  <a:lnTo>
                    <a:pt x="36221" y="42408"/>
                  </a:lnTo>
                  <a:lnTo>
                    <a:pt x="35935" y="41712"/>
                  </a:lnTo>
                  <a:lnTo>
                    <a:pt x="35542" y="40739"/>
                  </a:lnTo>
                  <a:lnTo>
                    <a:pt x="35730" y="40899"/>
                  </a:lnTo>
                  <a:lnTo>
                    <a:pt x="36364" y="41364"/>
                  </a:lnTo>
                  <a:lnTo>
                    <a:pt x="37676" y="42248"/>
                  </a:lnTo>
                  <a:lnTo>
                    <a:pt x="39748" y="43507"/>
                  </a:lnTo>
                  <a:lnTo>
                    <a:pt x="41105" y="44248"/>
                  </a:lnTo>
                  <a:lnTo>
                    <a:pt x="41766" y="44552"/>
                  </a:lnTo>
                  <a:lnTo>
                    <a:pt x="41981" y="44605"/>
                  </a:lnTo>
                  <a:lnTo>
                    <a:pt x="41793" y="44096"/>
                  </a:lnTo>
                  <a:lnTo>
                    <a:pt x="41543" y="43355"/>
                  </a:lnTo>
                  <a:lnTo>
                    <a:pt x="41436" y="42900"/>
                  </a:lnTo>
                  <a:lnTo>
                    <a:pt x="41409" y="42498"/>
                  </a:lnTo>
                  <a:lnTo>
                    <a:pt x="41489" y="42149"/>
                  </a:lnTo>
                  <a:lnTo>
                    <a:pt x="41650" y="41944"/>
                  </a:lnTo>
                  <a:lnTo>
                    <a:pt x="41802" y="41828"/>
                  </a:lnTo>
                  <a:lnTo>
                    <a:pt x="42106" y="41703"/>
                  </a:lnTo>
                  <a:lnTo>
                    <a:pt x="42382" y="41649"/>
                  </a:lnTo>
                  <a:lnTo>
                    <a:pt x="42588" y="41632"/>
                  </a:lnTo>
                  <a:lnTo>
                    <a:pt x="42918" y="41623"/>
                  </a:lnTo>
                  <a:lnTo>
                    <a:pt x="43213" y="41685"/>
                  </a:lnTo>
                  <a:lnTo>
                    <a:pt x="43508" y="41819"/>
                  </a:lnTo>
                  <a:lnTo>
                    <a:pt x="44061" y="42203"/>
                  </a:lnTo>
                  <a:lnTo>
                    <a:pt x="45294" y="43141"/>
                  </a:lnTo>
                  <a:lnTo>
                    <a:pt x="46276" y="43855"/>
                  </a:lnTo>
                  <a:lnTo>
                    <a:pt x="46329" y="43525"/>
                  </a:lnTo>
                  <a:lnTo>
                    <a:pt x="46517" y="42971"/>
                  </a:lnTo>
                  <a:lnTo>
                    <a:pt x="46776" y="42525"/>
                  </a:lnTo>
                  <a:lnTo>
                    <a:pt x="47097" y="42176"/>
                  </a:lnTo>
                  <a:lnTo>
                    <a:pt x="47490" y="41926"/>
                  </a:lnTo>
                  <a:lnTo>
                    <a:pt x="47928" y="41748"/>
                  </a:lnTo>
                  <a:lnTo>
                    <a:pt x="48410" y="41632"/>
                  </a:lnTo>
                  <a:lnTo>
                    <a:pt x="48928" y="41560"/>
                  </a:lnTo>
                  <a:lnTo>
                    <a:pt x="50312" y="41533"/>
                  </a:lnTo>
                  <a:lnTo>
                    <a:pt x="52009" y="41560"/>
                  </a:lnTo>
                  <a:lnTo>
                    <a:pt x="52813" y="41489"/>
                  </a:lnTo>
                  <a:lnTo>
                    <a:pt x="53304" y="41390"/>
                  </a:lnTo>
                  <a:lnTo>
                    <a:pt x="53536" y="41310"/>
                  </a:lnTo>
                  <a:lnTo>
                    <a:pt x="53054" y="40837"/>
                  </a:lnTo>
                  <a:lnTo>
                    <a:pt x="52071" y="39988"/>
                  </a:lnTo>
                  <a:lnTo>
                    <a:pt x="51098" y="39256"/>
                  </a:lnTo>
                  <a:lnTo>
                    <a:pt x="50169" y="38622"/>
                  </a:lnTo>
                  <a:lnTo>
                    <a:pt x="48919" y="37863"/>
                  </a:lnTo>
                  <a:lnTo>
                    <a:pt x="47740" y="37184"/>
                  </a:lnTo>
                  <a:lnTo>
                    <a:pt x="47473" y="36988"/>
                  </a:lnTo>
                  <a:lnTo>
                    <a:pt x="47222" y="36774"/>
                  </a:lnTo>
                  <a:lnTo>
                    <a:pt x="46838" y="36425"/>
                  </a:lnTo>
                  <a:lnTo>
                    <a:pt x="46713" y="36175"/>
                  </a:lnTo>
                  <a:lnTo>
                    <a:pt x="46713" y="36015"/>
                  </a:lnTo>
                  <a:lnTo>
                    <a:pt x="46794" y="35836"/>
                  </a:lnTo>
                  <a:lnTo>
                    <a:pt x="46990" y="35648"/>
                  </a:lnTo>
                  <a:lnTo>
                    <a:pt x="47133" y="35541"/>
                  </a:lnTo>
                  <a:lnTo>
                    <a:pt x="47410" y="35345"/>
                  </a:lnTo>
                  <a:lnTo>
                    <a:pt x="48267" y="34836"/>
                  </a:lnTo>
                  <a:lnTo>
                    <a:pt x="49991" y="33880"/>
                  </a:lnTo>
                  <a:lnTo>
                    <a:pt x="52634" y="32523"/>
                  </a:lnTo>
                  <a:lnTo>
                    <a:pt x="54349" y="31737"/>
                  </a:lnTo>
                  <a:lnTo>
                    <a:pt x="55179" y="31407"/>
                  </a:lnTo>
                  <a:lnTo>
                    <a:pt x="55447" y="31326"/>
                  </a:lnTo>
                  <a:lnTo>
                    <a:pt x="54759" y="30916"/>
                  </a:lnTo>
                  <a:lnTo>
                    <a:pt x="53938" y="30362"/>
                  </a:lnTo>
                  <a:lnTo>
                    <a:pt x="53500" y="30005"/>
                  </a:lnTo>
                  <a:lnTo>
                    <a:pt x="53152" y="29674"/>
                  </a:lnTo>
                  <a:lnTo>
                    <a:pt x="52884" y="29353"/>
                  </a:lnTo>
                  <a:lnTo>
                    <a:pt x="52714" y="29049"/>
                  </a:lnTo>
                  <a:lnTo>
                    <a:pt x="52616" y="28746"/>
                  </a:lnTo>
                  <a:lnTo>
                    <a:pt x="52598" y="28451"/>
                  </a:lnTo>
                  <a:lnTo>
                    <a:pt x="52670" y="28156"/>
                  </a:lnTo>
                  <a:lnTo>
                    <a:pt x="52804" y="27862"/>
                  </a:lnTo>
                  <a:lnTo>
                    <a:pt x="53018" y="27567"/>
                  </a:lnTo>
                  <a:lnTo>
                    <a:pt x="53465" y="27102"/>
                  </a:lnTo>
                  <a:lnTo>
                    <a:pt x="54295" y="26451"/>
                  </a:lnTo>
                  <a:lnTo>
                    <a:pt x="54822" y="26102"/>
                  </a:lnTo>
                  <a:lnTo>
                    <a:pt x="55054" y="25959"/>
                  </a:lnTo>
                  <a:lnTo>
                    <a:pt x="55733" y="25647"/>
                  </a:lnTo>
                  <a:lnTo>
                    <a:pt x="56903" y="25165"/>
                  </a:lnTo>
                  <a:lnTo>
                    <a:pt x="57465" y="24897"/>
                  </a:lnTo>
                  <a:lnTo>
                    <a:pt x="57072" y="24700"/>
                  </a:lnTo>
                  <a:lnTo>
                    <a:pt x="56492" y="24307"/>
                  </a:lnTo>
                  <a:lnTo>
                    <a:pt x="56152" y="23932"/>
                  </a:lnTo>
                  <a:lnTo>
                    <a:pt x="56036" y="23656"/>
                  </a:lnTo>
                  <a:lnTo>
                    <a:pt x="56010" y="23477"/>
                  </a:lnTo>
                  <a:lnTo>
                    <a:pt x="56045" y="23209"/>
                  </a:lnTo>
                  <a:lnTo>
                    <a:pt x="56233" y="22870"/>
                  </a:lnTo>
                  <a:lnTo>
                    <a:pt x="56536" y="22530"/>
                  </a:lnTo>
                  <a:lnTo>
                    <a:pt x="56929" y="22191"/>
                  </a:lnTo>
                  <a:lnTo>
                    <a:pt x="57635" y="21691"/>
                  </a:lnTo>
                  <a:lnTo>
                    <a:pt x="58662" y="21012"/>
                  </a:lnTo>
                  <a:lnTo>
                    <a:pt x="59358" y="20485"/>
                  </a:lnTo>
                  <a:lnTo>
                    <a:pt x="59742" y="20128"/>
                  </a:lnTo>
                  <a:lnTo>
                    <a:pt x="60028" y="19753"/>
                  </a:lnTo>
                  <a:lnTo>
                    <a:pt x="60189" y="19369"/>
                  </a:lnTo>
                  <a:lnTo>
                    <a:pt x="60207" y="19173"/>
                  </a:lnTo>
                  <a:lnTo>
                    <a:pt x="60216" y="19155"/>
                  </a:lnTo>
                  <a:lnTo>
                    <a:pt x="60233" y="19146"/>
                  </a:lnTo>
                  <a:lnTo>
                    <a:pt x="59805" y="19351"/>
                  </a:lnTo>
                  <a:lnTo>
                    <a:pt x="58921" y="19682"/>
                  </a:lnTo>
                  <a:lnTo>
                    <a:pt x="58001" y="19941"/>
                  </a:lnTo>
                  <a:lnTo>
                    <a:pt x="57081" y="20128"/>
                  </a:lnTo>
                  <a:lnTo>
                    <a:pt x="56626" y="20191"/>
                  </a:lnTo>
                  <a:lnTo>
                    <a:pt x="56126" y="20262"/>
                  </a:lnTo>
                  <a:lnTo>
                    <a:pt x="55224" y="20369"/>
                  </a:lnTo>
                  <a:lnTo>
                    <a:pt x="54661" y="20396"/>
                  </a:lnTo>
                  <a:lnTo>
                    <a:pt x="54420" y="20387"/>
                  </a:lnTo>
                  <a:lnTo>
                    <a:pt x="54215" y="20360"/>
                  </a:lnTo>
                  <a:lnTo>
                    <a:pt x="53929" y="20218"/>
                  </a:lnTo>
                  <a:lnTo>
                    <a:pt x="53768" y="19994"/>
                  </a:lnTo>
                  <a:lnTo>
                    <a:pt x="53706" y="19682"/>
                  </a:lnTo>
                  <a:lnTo>
                    <a:pt x="53715" y="19101"/>
                  </a:lnTo>
                  <a:lnTo>
                    <a:pt x="53768" y="18396"/>
                  </a:lnTo>
                  <a:lnTo>
                    <a:pt x="53777" y="17878"/>
                  </a:lnTo>
                  <a:lnTo>
                    <a:pt x="53759" y="17619"/>
                  </a:lnTo>
                  <a:lnTo>
                    <a:pt x="53170" y="18208"/>
                  </a:lnTo>
                  <a:lnTo>
                    <a:pt x="51991" y="19262"/>
                  </a:lnTo>
                  <a:lnTo>
                    <a:pt x="51125" y="19905"/>
                  </a:lnTo>
                  <a:lnTo>
                    <a:pt x="50571" y="20253"/>
                  </a:lnTo>
                  <a:lnTo>
                    <a:pt x="50026" y="20539"/>
                  </a:lnTo>
                  <a:lnTo>
                    <a:pt x="49517" y="20735"/>
                  </a:lnTo>
                  <a:lnTo>
                    <a:pt x="49276" y="20798"/>
                  </a:lnTo>
                  <a:lnTo>
                    <a:pt x="49008" y="20860"/>
                  </a:lnTo>
                  <a:lnTo>
                    <a:pt x="48383" y="20977"/>
                  </a:lnTo>
                  <a:lnTo>
                    <a:pt x="47731" y="21003"/>
                  </a:lnTo>
                  <a:lnTo>
                    <a:pt x="47285" y="20932"/>
                  </a:lnTo>
                  <a:lnTo>
                    <a:pt x="47017" y="20825"/>
                  </a:lnTo>
                  <a:lnTo>
                    <a:pt x="46901" y="20753"/>
                  </a:lnTo>
                  <a:lnTo>
                    <a:pt x="46830" y="20691"/>
                  </a:lnTo>
                  <a:lnTo>
                    <a:pt x="46731" y="20503"/>
                  </a:lnTo>
                  <a:lnTo>
                    <a:pt x="46669" y="20092"/>
                  </a:lnTo>
                  <a:lnTo>
                    <a:pt x="46740" y="19360"/>
                  </a:lnTo>
                  <a:lnTo>
                    <a:pt x="46928" y="18485"/>
                  </a:lnTo>
                  <a:lnTo>
                    <a:pt x="47321" y="17074"/>
                  </a:lnTo>
                  <a:lnTo>
                    <a:pt x="47848" y="15431"/>
                  </a:lnTo>
                  <a:lnTo>
                    <a:pt x="47982" y="14940"/>
                  </a:lnTo>
                  <a:lnTo>
                    <a:pt x="48178" y="14109"/>
                  </a:lnTo>
                  <a:lnTo>
                    <a:pt x="48526" y="12770"/>
                  </a:lnTo>
                  <a:lnTo>
                    <a:pt x="48875" y="11654"/>
                  </a:lnTo>
                  <a:lnTo>
                    <a:pt x="49276" y="10564"/>
                  </a:lnTo>
                  <a:lnTo>
                    <a:pt x="49509" y="9966"/>
                  </a:lnTo>
                  <a:lnTo>
                    <a:pt x="49169" y="10118"/>
                  </a:lnTo>
                  <a:lnTo>
                    <a:pt x="48482" y="10529"/>
                  </a:lnTo>
                  <a:lnTo>
                    <a:pt x="47473" y="11252"/>
                  </a:lnTo>
                  <a:lnTo>
                    <a:pt x="46571" y="11868"/>
                  </a:lnTo>
                  <a:lnTo>
                    <a:pt x="46169" y="12047"/>
                  </a:lnTo>
                  <a:lnTo>
                    <a:pt x="45928" y="12109"/>
                  </a:lnTo>
                  <a:lnTo>
                    <a:pt x="45704" y="12100"/>
                  </a:lnTo>
                  <a:lnTo>
                    <a:pt x="45508" y="12011"/>
                  </a:lnTo>
                  <a:lnTo>
                    <a:pt x="45338" y="11850"/>
                  </a:lnTo>
                  <a:lnTo>
                    <a:pt x="45195" y="11582"/>
                  </a:lnTo>
                  <a:lnTo>
                    <a:pt x="45142" y="11413"/>
                  </a:lnTo>
                  <a:lnTo>
                    <a:pt x="45070" y="11145"/>
                  </a:lnTo>
                  <a:lnTo>
                    <a:pt x="44990" y="10609"/>
                  </a:lnTo>
                  <a:lnTo>
                    <a:pt x="44999" y="10055"/>
                  </a:lnTo>
                  <a:lnTo>
                    <a:pt x="45070" y="9457"/>
                  </a:lnTo>
                  <a:lnTo>
                    <a:pt x="45276" y="8475"/>
                  </a:lnTo>
                  <a:lnTo>
                    <a:pt x="45722" y="6903"/>
                  </a:lnTo>
                  <a:lnTo>
                    <a:pt x="45999" y="5965"/>
                  </a:lnTo>
                  <a:lnTo>
                    <a:pt x="45749" y="6162"/>
                  </a:lnTo>
                  <a:lnTo>
                    <a:pt x="45294" y="6465"/>
                  </a:lnTo>
                  <a:lnTo>
                    <a:pt x="44874" y="6689"/>
                  </a:lnTo>
                  <a:lnTo>
                    <a:pt x="44508" y="6832"/>
                  </a:lnTo>
                  <a:lnTo>
                    <a:pt x="44177" y="6903"/>
                  </a:lnTo>
                  <a:lnTo>
                    <a:pt x="43883" y="6912"/>
                  </a:lnTo>
                  <a:lnTo>
                    <a:pt x="43624" y="6840"/>
                  </a:lnTo>
                  <a:lnTo>
                    <a:pt x="43400" y="6707"/>
                  </a:lnTo>
                  <a:lnTo>
                    <a:pt x="43204" y="6519"/>
                  </a:lnTo>
                  <a:lnTo>
                    <a:pt x="43034" y="6269"/>
                  </a:lnTo>
                  <a:lnTo>
                    <a:pt x="42820" y="5796"/>
                  </a:lnTo>
                  <a:lnTo>
                    <a:pt x="42597" y="4983"/>
                  </a:lnTo>
                  <a:lnTo>
                    <a:pt x="42436" y="3992"/>
                  </a:lnTo>
                  <a:lnTo>
                    <a:pt x="42365" y="3438"/>
                  </a:lnTo>
                  <a:lnTo>
                    <a:pt x="42248" y="2768"/>
                  </a:lnTo>
                  <a:lnTo>
                    <a:pt x="41748" y="804"/>
                  </a:lnTo>
                  <a:lnTo>
                    <a:pt x="415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17"/>
            <p:cNvSpPr/>
            <p:nvPr/>
          </p:nvSpPr>
          <p:spPr>
            <a:xfrm rot="-368193">
              <a:off x="351468" y="278480"/>
              <a:ext cx="448199" cy="419141"/>
            </a:xfrm>
            <a:custGeom>
              <a:avLst/>
              <a:gdLst/>
              <a:ahLst/>
              <a:cxnLst/>
              <a:rect l="l" t="t" r="r" b="b"/>
              <a:pathLst>
                <a:path w="51518" h="48178" extrusionOk="0">
                  <a:moveTo>
                    <a:pt x="51518" y="15744"/>
                  </a:moveTo>
                  <a:lnTo>
                    <a:pt x="51375" y="1578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1518" y="15744"/>
                  </a:lnTo>
                  <a:close/>
                  <a:moveTo>
                    <a:pt x="35346" y="1"/>
                  </a:moveTo>
                  <a:lnTo>
                    <a:pt x="34962" y="2582"/>
                  </a:lnTo>
                  <a:lnTo>
                    <a:pt x="34461" y="6091"/>
                  </a:lnTo>
                  <a:lnTo>
                    <a:pt x="34104" y="8297"/>
                  </a:lnTo>
                  <a:lnTo>
                    <a:pt x="33899" y="9359"/>
                  </a:lnTo>
                  <a:lnTo>
                    <a:pt x="33631" y="10806"/>
                  </a:lnTo>
                  <a:lnTo>
                    <a:pt x="33372" y="12244"/>
                  </a:lnTo>
                  <a:lnTo>
                    <a:pt x="32908" y="11315"/>
                  </a:lnTo>
                  <a:lnTo>
                    <a:pt x="32015" y="9449"/>
                  </a:lnTo>
                  <a:lnTo>
                    <a:pt x="31604" y="8502"/>
                  </a:lnTo>
                  <a:lnTo>
                    <a:pt x="31175" y="7466"/>
                  </a:lnTo>
                  <a:lnTo>
                    <a:pt x="30613" y="5886"/>
                  </a:lnTo>
                  <a:lnTo>
                    <a:pt x="30309" y="4805"/>
                  </a:lnTo>
                  <a:lnTo>
                    <a:pt x="30184" y="4260"/>
                  </a:lnTo>
                  <a:lnTo>
                    <a:pt x="30291" y="4814"/>
                  </a:lnTo>
                  <a:lnTo>
                    <a:pt x="30568" y="5904"/>
                  </a:lnTo>
                  <a:lnTo>
                    <a:pt x="31086" y="7502"/>
                  </a:lnTo>
                  <a:lnTo>
                    <a:pt x="31488" y="8547"/>
                  </a:lnTo>
                  <a:lnTo>
                    <a:pt x="31916" y="9583"/>
                  </a:lnTo>
                  <a:lnTo>
                    <a:pt x="32827" y="11628"/>
                  </a:lnTo>
                  <a:lnTo>
                    <a:pt x="33299" y="12643"/>
                  </a:lnTo>
                  <a:lnTo>
                    <a:pt x="33299" y="12643"/>
                  </a:lnTo>
                  <a:lnTo>
                    <a:pt x="32845" y="15262"/>
                  </a:lnTo>
                  <a:lnTo>
                    <a:pt x="32417" y="17888"/>
                  </a:lnTo>
                  <a:lnTo>
                    <a:pt x="31881" y="21468"/>
                  </a:lnTo>
                  <a:lnTo>
                    <a:pt x="31256" y="20495"/>
                  </a:lnTo>
                  <a:lnTo>
                    <a:pt x="30050" y="18530"/>
                  </a:lnTo>
                  <a:lnTo>
                    <a:pt x="29470" y="17539"/>
                  </a:lnTo>
                  <a:lnTo>
                    <a:pt x="29157" y="16977"/>
                  </a:lnTo>
                  <a:lnTo>
                    <a:pt x="28568" y="15834"/>
                  </a:lnTo>
                  <a:lnTo>
                    <a:pt x="28014" y="14673"/>
                  </a:lnTo>
                  <a:lnTo>
                    <a:pt x="27523" y="13476"/>
                  </a:lnTo>
                  <a:lnTo>
                    <a:pt x="27309" y="12869"/>
                  </a:lnTo>
                  <a:lnTo>
                    <a:pt x="27505" y="13485"/>
                  </a:lnTo>
                  <a:lnTo>
                    <a:pt x="27969" y="14691"/>
                  </a:lnTo>
                  <a:lnTo>
                    <a:pt x="28496" y="15869"/>
                  </a:lnTo>
                  <a:lnTo>
                    <a:pt x="29068" y="17021"/>
                  </a:lnTo>
                  <a:lnTo>
                    <a:pt x="29371" y="17593"/>
                  </a:lnTo>
                  <a:lnTo>
                    <a:pt x="29952" y="18664"/>
                  </a:lnTo>
                  <a:lnTo>
                    <a:pt x="31193" y="20772"/>
                  </a:lnTo>
                  <a:lnTo>
                    <a:pt x="31827" y="21817"/>
                  </a:lnTo>
                  <a:lnTo>
                    <a:pt x="31131" y="26425"/>
                  </a:lnTo>
                  <a:lnTo>
                    <a:pt x="30800" y="28559"/>
                  </a:lnTo>
                  <a:lnTo>
                    <a:pt x="30443" y="30693"/>
                  </a:lnTo>
                  <a:lnTo>
                    <a:pt x="30264" y="31640"/>
                  </a:lnTo>
                  <a:lnTo>
                    <a:pt x="29979" y="33051"/>
                  </a:lnTo>
                  <a:lnTo>
                    <a:pt x="29746" y="33979"/>
                  </a:lnTo>
                  <a:lnTo>
                    <a:pt x="29613" y="34435"/>
                  </a:lnTo>
                  <a:lnTo>
                    <a:pt x="28916" y="33185"/>
                  </a:lnTo>
                  <a:lnTo>
                    <a:pt x="25621" y="27246"/>
                  </a:lnTo>
                  <a:lnTo>
                    <a:pt x="23263" y="23085"/>
                  </a:lnTo>
                  <a:lnTo>
                    <a:pt x="22281" y="21442"/>
                  </a:lnTo>
                  <a:lnTo>
                    <a:pt x="22424" y="20388"/>
                  </a:lnTo>
                  <a:lnTo>
                    <a:pt x="22647" y="18280"/>
                  </a:lnTo>
                  <a:lnTo>
                    <a:pt x="22701" y="17218"/>
                  </a:lnTo>
                  <a:lnTo>
                    <a:pt x="22710" y="16673"/>
                  </a:lnTo>
                  <a:lnTo>
                    <a:pt x="22683" y="15575"/>
                  </a:lnTo>
                  <a:lnTo>
                    <a:pt x="22576" y="14494"/>
                  </a:lnTo>
                  <a:lnTo>
                    <a:pt x="22370" y="13431"/>
                  </a:lnTo>
                  <a:lnTo>
                    <a:pt x="22210" y="12914"/>
                  </a:lnTo>
                  <a:lnTo>
                    <a:pt x="22352" y="13431"/>
                  </a:lnTo>
                  <a:lnTo>
                    <a:pt x="22531" y="14503"/>
                  </a:lnTo>
                  <a:lnTo>
                    <a:pt x="22602" y="15584"/>
                  </a:lnTo>
                  <a:lnTo>
                    <a:pt x="22602" y="16673"/>
                  </a:lnTo>
                  <a:lnTo>
                    <a:pt x="22585" y="17218"/>
                  </a:lnTo>
                  <a:lnTo>
                    <a:pt x="22513" y="18209"/>
                  </a:lnTo>
                  <a:lnTo>
                    <a:pt x="22263" y="20183"/>
                  </a:lnTo>
                  <a:lnTo>
                    <a:pt x="22111" y="21174"/>
                  </a:lnTo>
                  <a:lnTo>
                    <a:pt x="21665" y="20450"/>
                  </a:lnTo>
                  <a:lnTo>
                    <a:pt x="21218" y="19727"/>
                  </a:lnTo>
                  <a:lnTo>
                    <a:pt x="20191" y="18111"/>
                  </a:lnTo>
                  <a:lnTo>
                    <a:pt x="19665" y="17307"/>
                  </a:lnTo>
                  <a:lnTo>
                    <a:pt x="18432" y="15450"/>
                  </a:lnTo>
                  <a:lnTo>
                    <a:pt x="17155" y="13628"/>
                  </a:lnTo>
                  <a:lnTo>
                    <a:pt x="17128" y="13512"/>
                  </a:lnTo>
                  <a:lnTo>
                    <a:pt x="17075" y="12530"/>
                  </a:lnTo>
                  <a:lnTo>
                    <a:pt x="16977" y="11110"/>
                  </a:lnTo>
                  <a:lnTo>
                    <a:pt x="16878" y="10154"/>
                  </a:lnTo>
                  <a:lnTo>
                    <a:pt x="16798" y="9672"/>
                  </a:lnTo>
                  <a:lnTo>
                    <a:pt x="16709" y="9172"/>
                  </a:lnTo>
                  <a:lnTo>
                    <a:pt x="16494" y="8199"/>
                  </a:lnTo>
                  <a:lnTo>
                    <a:pt x="16218" y="7243"/>
                  </a:lnTo>
                  <a:lnTo>
                    <a:pt x="15869" y="6314"/>
                  </a:lnTo>
                  <a:lnTo>
                    <a:pt x="15655" y="5868"/>
                  </a:lnTo>
                  <a:lnTo>
                    <a:pt x="15655" y="5868"/>
                  </a:lnTo>
                  <a:lnTo>
                    <a:pt x="15860" y="6323"/>
                  </a:lnTo>
                  <a:lnTo>
                    <a:pt x="16182" y="7261"/>
                  </a:lnTo>
                  <a:lnTo>
                    <a:pt x="16423" y="8216"/>
                  </a:lnTo>
                  <a:lnTo>
                    <a:pt x="16610" y="9199"/>
                  </a:lnTo>
                  <a:lnTo>
                    <a:pt x="16682" y="9681"/>
                  </a:lnTo>
                  <a:lnTo>
                    <a:pt x="16798" y="10601"/>
                  </a:lnTo>
                  <a:lnTo>
                    <a:pt x="16932" y="12440"/>
                  </a:lnTo>
                  <a:lnTo>
                    <a:pt x="16968" y="13360"/>
                  </a:lnTo>
                  <a:lnTo>
                    <a:pt x="15619" y="11494"/>
                  </a:lnTo>
                  <a:lnTo>
                    <a:pt x="12521" y="7341"/>
                  </a:lnTo>
                  <a:lnTo>
                    <a:pt x="11163" y="5484"/>
                  </a:lnTo>
                  <a:lnTo>
                    <a:pt x="13164" y="8243"/>
                  </a:lnTo>
                  <a:lnTo>
                    <a:pt x="16334" y="12753"/>
                  </a:lnTo>
                  <a:lnTo>
                    <a:pt x="18334" y="15709"/>
                  </a:lnTo>
                  <a:lnTo>
                    <a:pt x="19227" y="17111"/>
                  </a:lnTo>
                  <a:lnTo>
                    <a:pt x="18254" y="16664"/>
                  </a:lnTo>
                  <a:lnTo>
                    <a:pt x="16325" y="15726"/>
                  </a:lnTo>
                  <a:lnTo>
                    <a:pt x="15378" y="15226"/>
                  </a:lnTo>
                  <a:lnTo>
                    <a:pt x="14851" y="14941"/>
                  </a:lnTo>
                  <a:lnTo>
                    <a:pt x="13815" y="14342"/>
                  </a:lnTo>
                  <a:lnTo>
                    <a:pt x="12806" y="13699"/>
                  </a:lnTo>
                  <a:lnTo>
                    <a:pt x="11833" y="13003"/>
                  </a:lnTo>
                  <a:lnTo>
                    <a:pt x="11369" y="12619"/>
                  </a:lnTo>
                  <a:lnTo>
                    <a:pt x="11824" y="13012"/>
                  </a:lnTo>
                  <a:lnTo>
                    <a:pt x="12780" y="13735"/>
                  </a:lnTo>
                  <a:lnTo>
                    <a:pt x="13780" y="14405"/>
                  </a:lnTo>
                  <a:lnTo>
                    <a:pt x="14798" y="15039"/>
                  </a:lnTo>
                  <a:lnTo>
                    <a:pt x="15325" y="15334"/>
                  </a:lnTo>
                  <a:lnTo>
                    <a:pt x="16334" y="15896"/>
                  </a:lnTo>
                  <a:lnTo>
                    <a:pt x="18370" y="16914"/>
                  </a:lnTo>
                  <a:lnTo>
                    <a:pt x="19406" y="17414"/>
                  </a:lnTo>
                  <a:lnTo>
                    <a:pt x="20191" y="18647"/>
                  </a:lnTo>
                  <a:lnTo>
                    <a:pt x="20950" y="19897"/>
                  </a:lnTo>
                  <a:lnTo>
                    <a:pt x="21674" y="21102"/>
                  </a:lnTo>
                  <a:lnTo>
                    <a:pt x="23067" y="23549"/>
                  </a:lnTo>
                  <a:lnTo>
                    <a:pt x="23754" y="24773"/>
                  </a:lnTo>
                  <a:lnTo>
                    <a:pt x="23219" y="24567"/>
                  </a:lnTo>
                  <a:lnTo>
                    <a:pt x="22156" y="24094"/>
                  </a:lnTo>
                  <a:lnTo>
                    <a:pt x="20602" y="23308"/>
                  </a:lnTo>
                  <a:lnTo>
                    <a:pt x="19593" y="22728"/>
                  </a:lnTo>
                  <a:lnTo>
                    <a:pt x="18504" y="22076"/>
                  </a:lnTo>
                  <a:lnTo>
                    <a:pt x="16378" y="20683"/>
                  </a:lnTo>
                  <a:lnTo>
                    <a:pt x="15325" y="19968"/>
                  </a:lnTo>
                  <a:lnTo>
                    <a:pt x="16360" y="20709"/>
                  </a:lnTo>
                  <a:lnTo>
                    <a:pt x="18459" y="22147"/>
                  </a:lnTo>
                  <a:lnTo>
                    <a:pt x="19531" y="22835"/>
                  </a:lnTo>
                  <a:lnTo>
                    <a:pt x="20057" y="23156"/>
                  </a:lnTo>
                  <a:lnTo>
                    <a:pt x="21129" y="23772"/>
                  </a:lnTo>
                  <a:lnTo>
                    <a:pt x="22227" y="24353"/>
                  </a:lnTo>
                  <a:lnTo>
                    <a:pt x="23362" y="24871"/>
                  </a:lnTo>
                  <a:lnTo>
                    <a:pt x="23933" y="25103"/>
                  </a:lnTo>
                  <a:lnTo>
                    <a:pt x="25353" y="27755"/>
                  </a:lnTo>
                  <a:lnTo>
                    <a:pt x="28469" y="33765"/>
                  </a:lnTo>
                  <a:lnTo>
                    <a:pt x="28934" y="34658"/>
                  </a:lnTo>
                  <a:lnTo>
                    <a:pt x="28532" y="34622"/>
                  </a:lnTo>
                  <a:lnTo>
                    <a:pt x="27862" y="34542"/>
                  </a:lnTo>
                  <a:lnTo>
                    <a:pt x="26925" y="34399"/>
                  </a:lnTo>
                  <a:lnTo>
                    <a:pt x="25996" y="34229"/>
                  </a:lnTo>
                  <a:lnTo>
                    <a:pt x="24121" y="33863"/>
                  </a:lnTo>
                  <a:lnTo>
                    <a:pt x="22263" y="33461"/>
                  </a:lnTo>
                  <a:lnTo>
                    <a:pt x="20638" y="33104"/>
                  </a:lnTo>
                  <a:lnTo>
                    <a:pt x="19013" y="32729"/>
                  </a:lnTo>
                  <a:lnTo>
                    <a:pt x="18191" y="31738"/>
                  </a:lnTo>
                  <a:lnTo>
                    <a:pt x="16530" y="29764"/>
                  </a:lnTo>
                  <a:lnTo>
                    <a:pt x="15673" y="28800"/>
                  </a:lnTo>
                  <a:lnTo>
                    <a:pt x="14807" y="27844"/>
                  </a:lnTo>
                  <a:lnTo>
                    <a:pt x="13449" y="26460"/>
                  </a:lnTo>
                  <a:lnTo>
                    <a:pt x="12503" y="25567"/>
                  </a:lnTo>
                  <a:lnTo>
                    <a:pt x="12020" y="25148"/>
                  </a:lnTo>
                  <a:lnTo>
                    <a:pt x="12494" y="25585"/>
                  </a:lnTo>
                  <a:lnTo>
                    <a:pt x="13414" y="26487"/>
                  </a:lnTo>
                  <a:lnTo>
                    <a:pt x="14735" y="27907"/>
                  </a:lnTo>
                  <a:lnTo>
                    <a:pt x="15584" y="28880"/>
                  </a:lnTo>
                  <a:lnTo>
                    <a:pt x="16360" y="29809"/>
                  </a:lnTo>
                  <a:lnTo>
                    <a:pt x="17887" y="31693"/>
                  </a:lnTo>
                  <a:lnTo>
                    <a:pt x="18638" y="32649"/>
                  </a:lnTo>
                  <a:lnTo>
                    <a:pt x="16736" y="32211"/>
                  </a:lnTo>
                  <a:lnTo>
                    <a:pt x="14833" y="31765"/>
                  </a:lnTo>
                  <a:lnTo>
                    <a:pt x="10172" y="30657"/>
                  </a:lnTo>
                  <a:lnTo>
                    <a:pt x="9529" y="29925"/>
                  </a:lnTo>
                  <a:lnTo>
                    <a:pt x="8207" y="28470"/>
                  </a:lnTo>
                  <a:lnTo>
                    <a:pt x="7529" y="27764"/>
                  </a:lnTo>
                  <a:lnTo>
                    <a:pt x="6823" y="27059"/>
                  </a:lnTo>
                  <a:lnTo>
                    <a:pt x="5725" y="26058"/>
                  </a:lnTo>
                  <a:lnTo>
                    <a:pt x="4957" y="25424"/>
                  </a:lnTo>
                  <a:lnTo>
                    <a:pt x="4555" y="25130"/>
                  </a:lnTo>
                  <a:lnTo>
                    <a:pt x="4948" y="25442"/>
                  </a:lnTo>
                  <a:lnTo>
                    <a:pt x="5689" y="26094"/>
                  </a:lnTo>
                  <a:lnTo>
                    <a:pt x="6761" y="27130"/>
                  </a:lnTo>
                  <a:lnTo>
                    <a:pt x="7439" y="27853"/>
                  </a:lnTo>
                  <a:lnTo>
                    <a:pt x="8047" y="28514"/>
                  </a:lnTo>
                  <a:lnTo>
                    <a:pt x="9208" y="29872"/>
                  </a:lnTo>
                  <a:lnTo>
                    <a:pt x="9788" y="30559"/>
                  </a:lnTo>
                  <a:lnTo>
                    <a:pt x="1" y="28228"/>
                  </a:lnTo>
                  <a:lnTo>
                    <a:pt x="1" y="28228"/>
                  </a:lnTo>
                  <a:lnTo>
                    <a:pt x="10065" y="30845"/>
                  </a:lnTo>
                  <a:lnTo>
                    <a:pt x="12512" y="31479"/>
                  </a:lnTo>
                  <a:lnTo>
                    <a:pt x="11529" y="31934"/>
                  </a:lnTo>
                  <a:lnTo>
                    <a:pt x="9547" y="32801"/>
                  </a:lnTo>
                  <a:lnTo>
                    <a:pt x="8538" y="33202"/>
                  </a:lnTo>
                  <a:lnTo>
                    <a:pt x="8002" y="33408"/>
                  </a:lnTo>
                  <a:lnTo>
                    <a:pt x="6913" y="33792"/>
                  </a:lnTo>
                  <a:lnTo>
                    <a:pt x="5805" y="34122"/>
                  </a:lnTo>
                  <a:lnTo>
                    <a:pt x="4689" y="34399"/>
                  </a:lnTo>
                  <a:lnTo>
                    <a:pt x="4117" y="34515"/>
                  </a:lnTo>
                  <a:lnTo>
                    <a:pt x="4117" y="34515"/>
                  </a:lnTo>
                  <a:lnTo>
                    <a:pt x="4689" y="34417"/>
                  </a:lnTo>
                  <a:lnTo>
                    <a:pt x="5814" y="34167"/>
                  </a:lnTo>
                  <a:lnTo>
                    <a:pt x="6930" y="33863"/>
                  </a:lnTo>
                  <a:lnTo>
                    <a:pt x="8029" y="33506"/>
                  </a:lnTo>
                  <a:lnTo>
                    <a:pt x="8574" y="33310"/>
                  </a:lnTo>
                  <a:lnTo>
                    <a:pt x="9663" y="32917"/>
                  </a:lnTo>
                  <a:lnTo>
                    <a:pt x="11806" y="32033"/>
                  </a:lnTo>
                  <a:lnTo>
                    <a:pt x="12869" y="31577"/>
                  </a:lnTo>
                  <a:lnTo>
                    <a:pt x="14753" y="32068"/>
                  </a:lnTo>
                  <a:lnTo>
                    <a:pt x="17950" y="32872"/>
                  </a:lnTo>
                  <a:lnTo>
                    <a:pt x="21156" y="33667"/>
                  </a:lnTo>
                  <a:lnTo>
                    <a:pt x="20075" y="34274"/>
                  </a:lnTo>
                  <a:lnTo>
                    <a:pt x="17905" y="35462"/>
                  </a:lnTo>
                  <a:lnTo>
                    <a:pt x="16789" y="36015"/>
                  </a:lnTo>
                  <a:lnTo>
                    <a:pt x="16173" y="36310"/>
                  </a:lnTo>
                  <a:lnTo>
                    <a:pt x="14932" y="36864"/>
                  </a:lnTo>
                  <a:lnTo>
                    <a:pt x="13664" y="37373"/>
                  </a:lnTo>
                  <a:lnTo>
                    <a:pt x="12369" y="37819"/>
                  </a:lnTo>
                  <a:lnTo>
                    <a:pt x="11717" y="38007"/>
                  </a:lnTo>
                  <a:lnTo>
                    <a:pt x="11717" y="38007"/>
                  </a:lnTo>
                  <a:lnTo>
                    <a:pt x="12378" y="37828"/>
                  </a:lnTo>
                  <a:lnTo>
                    <a:pt x="13673" y="37417"/>
                  </a:lnTo>
                  <a:lnTo>
                    <a:pt x="14958" y="36935"/>
                  </a:lnTo>
                  <a:lnTo>
                    <a:pt x="16218" y="36399"/>
                  </a:lnTo>
                  <a:lnTo>
                    <a:pt x="16843" y="36122"/>
                  </a:lnTo>
                  <a:lnTo>
                    <a:pt x="18021" y="35560"/>
                  </a:lnTo>
                  <a:lnTo>
                    <a:pt x="20334" y="34363"/>
                  </a:lnTo>
                  <a:lnTo>
                    <a:pt x="21486" y="33747"/>
                  </a:lnTo>
                  <a:lnTo>
                    <a:pt x="21817" y="33827"/>
                  </a:lnTo>
                  <a:lnTo>
                    <a:pt x="22156" y="33908"/>
                  </a:lnTo>
                  <a:lnTo>
                    <a:pt x="24013" y="34345"/>
                  </a:lnTo>
                  <a:lnTo>
                    <a:pt x="25880" y="34747"/>
                  </a:lnTo>
                  <a:lnTo>
                    <a:pt x="26817" y="34944"/>
                  </a:lnTo>
                  <a:lnTo>
                    <a:pt x="27764" y="35113"/>
                  </a:lnTo>
                  <a:lnTo>
                    <a:pt x="28541" y="35212"/>
                  </a:lnTo>
                  <a:lnTo>
                    <a:pt x="29130" y="35265"/>
                  </a:lnTo>
                  <a:lnTo>
                    <a:pt x="28612" y="35658"/>
                  </a:lnTo>
                  <a:lnTo>
                    <a:pt x="27505" y="36346"/>
                  </a:lnTo>
                  <a:lnTo>
                    <a:pt x="26344" y="36953"/>
                  </a:lnTo>
                  <a:lnTo>
                    <a:pt x="25139" y="37480"/>
                  </a:lnTo>
                  <a:lnTo>
                    <a:pt x="24522" y="37721"/>
                  </a:lnTo>
                  <a:lnTo>
                    <a:pt x="23094" y="38257"/>
                  </a:lnTo>
                  <a:lnTo>
                    <a:pt x="20200" y="39284"/>
                  </a:lnTo>
                  <a:lnTo>
                    <a:pt x="18763" y="39837"/>
                  </a:lnTo>
                  <a:lnTo>
                    <a:pt x="18084" y="40114"/>
                  </a:lnTo>
                  <a:lnTo>
                    <a:pt x="16736" y="40695"/>
                  </a:lnTo>
                  <a:lnTo>
                    <a:pt x="16075" y="41007"/>
                  </a:lnTo>
                  <a:lnTo>
                    <a:pt x="15182" y="41061"/>
                  </a:lnTo>
                  <a:lnTo>
                    <a:pt x="13414" y="41195"/>
                  </a:lnTo>
                  <a:lnTo>
                    <a:pt x="12529" y="41284"/>
                  </a:lnTo>
                  <a:lnTo>
                    <a:pt x="11645" y="41391"/>
                  </a:lnTo>
                  <a:lnTo>
                    <a:pt x="9868" y="41695"/>
                  </a:lnTo>
                  <a:lnTo>
                    <a:pt x="8993" y="41918"/>
                  </a:lnTo>
                  <a:lnTo>
                    <a:pt x="9877" y="41730"/>
                  </a:lnTo>
                  <a:lnTo>
                    <a:pt x="11645" y="41480"/>
                  </a:lnTo>
                  <a:lnTo>
                    <a:pt x="12538" y="41409"/>
                  </a:lnTo>
                  <a:lnTo>
                    <a:pt x="14048" y="41311"/>
                  </a:lnTo>
                  <a:lnTo>
                    <a:pt x="15548" y="41257"/>
                  </a:lnTo>
                  <a:lnTo>
                    <a:pt x="15548" y="41257"/>
                  </a:lnTo>
                  <a:lnTo>
                    <a:pt x="14958" y="41561"/>
                  </a:lnTo>
                  <a:lnTo>
                    <a:pt x="13780" y="42186"/>
                  </a:lnTo>
                  <a:lnTo>
                    <a:pt x="13208" y="42516"/>
                  </a:lnTo>
                  <a:lnTo>
                    <a:pt x="12815" y="42757"/>
                  </a:lnTo>
                  <a:lnTo>
                    <a:pt x="11967" y="43311"/>
                  </a:lnTo>
                  <a:lnTo>
                    <a:pt x="10672" y="44249"/>
                  </a:lnTo>
                  <a:lnTo>
                    <a:pt x="8475" y="45981"/>
                  </a:lnTo>
                  <a:lnTo>
                    <a:pt x="8100" y="46303"/>
                  </a:lnTo>
                  <a:lnTo>
                    <a:pt x="8100" y="46303"/>
                  </a:lnTo>
                  <a:lnTo>
                    <a:pt x="9788" y="45008"/>
                  </a:lnTo>
                  <a:lnTo>
                    <a:pt x="11529" y="43749"/>
                  </a:lnTo>
                  <a:lnTo>
                    <a:pt x="12646" y="43034"/>
                  </a:lnTo>
                  <a:lnTo>
                    <a:pt x="13289" y="42668"/>
                  </a:lnTo>
                  <a:lnTo>
                    <a:pt x="13958" y="42293"/>
                  </a:lnTo>
                  <a:lnTo>
                    <a:pt x="15333" y="41605"/>
                  </a:lnTo>
                  <a:lnTo>
                    <a:pt x="16727" y="40971"/>
                  </a:lnTo>
                  <a:lnTo>
                    <a:pt x="18146" y="40400"/>
                  </a:lnTo>
                  <a:lnTo>
                    <a:pt x="18870" y="40132"/>
                  </a:lnTo>
                  <a:lnTo>
                    <a:pt x="19022" y="40078"/>
                  </a:lnTo>
                  <a:lnTo>
                    <a:pt x="19182" y="40016"/>
                  </a:lnTo>
                  <a:lnTo>
                    <a:pt x="18700" y="40909"/>
                  </a:lnTo>
                  <a:lnTo>
                    <a:pt x="17709" y="42668"/>
                  </a:lnTo>
                  <a:lnTo>
                    <a:pt x="17182" y="43525"/>
                  </a:lnTo>
                  <a:lnTo>
                    <a:pt x="16602" y="44454"/>
                  </a:lnTo>
                  <a:lnTo>
                    <a:pt x="15646" y="45794"/>
                  </a:lnTo>
                  <a:lnTo>
                    <a:pt x="14958" y="46642"/>
                  </a:lnTo>
                  <a:lnTo>
                    <a:pt x="14592" y="47053"/>
                  </a:lnTo>
                  <a:lnTo>
                    <a:pt x="14967" y="46651"/>
                  </a:lnTo>
                  <a:lnTo>
                    <a:pt x="15682" y="45820"/>
                  </a:lnTo>
                  <a:lnTo>
                    <a:pt x="16673" y="44499"/>
                  </a:lnTo>
                  <a:lnTo>
                    <a:pt x="17280" y="43588"/>
                  </a:lnTo>
                  <a:lnTo>
                    <a:pt x="17870" y="42686"/>
                  </a:lnTo>
                  <a:lnTo>
                    <a:pt x="18977" y="40837"/>
                  </a:lnTo>
                  <a:lnTo>
                    <a:pt x="19504" y="39900"/>
                  </a:lnTo>
                  <a:lnTo>
                    <a:pt x="22085" y="39025"/>
                  </a:lnTo>
                  <a:lnTo>
                    <a:pt x="24674" y="38141"/>
                  </a:lnTo>
                  <a:lnTo>
                    <a:pt x="25210" y="37944"/>
                  </a:lnTo>
                  <a:lnTo>
                    <a:pt x="26291" y="37516"/>
                  </a:lnTo>
                  <a:lnTo>
                    <a:pt x="27344" y="37024"/>
                  </a:lnTo>
                  <a:lnTo>
                    <a:pt x="28380" y="36462"/>
                  </a:lnTo>
                  <a:lnTo>
                    <a:pt x="28871" y="36140"/>
                  </a:lnTo>
                  <a:lnTo>
                    <a:pt x="28166" y="37257"/>
                  </a:lnTo>
                  <a:lnTo>
                    <a:pt x="27478" y="38382"/>
                  </a:lnTo>
                  <a:lnTo>
                    <a:pt x="26683" y="39293"/>
                  </a:lnTo>
                  <a:lnTo>
                    <a:pt x="25862" y="40168"/>
                  </a:lnTo>
                  <a:lnTo>
                    <a:pt x="25406" y="40614"/>
                  </a:lnTo>
                  <a:lnTo>
                    <a:pt x="24460" y="41454"/>
                  </a:lnTo>
                  <a:lnTo>
                    <a:pt x="23951" y="41829"/>
                  </a:lnTo>
                  <a:lnTo>
                    <a:pt x="24478" y="41472"/>
                  </a:lnTo>
                  <a:lnTo>
                    <a:pt x="25469" y="40677"/>
                  </a:lnTo>
                  <a:lnTo>
                    <a:pt x="25942" y="40248"/>
                  </a:lnTo>
                  <a:lnTo>
                    <a:pt x="26469" y="39748"/>
                  </a:lnTo>
                  <a:lnTo>
                    <a:pt x="26987" y="39221"/>
                  </a:lnTo>
                  <a:lnTo>
                    <a:pt x="26496" y="40096"/>
                  </a:lnTo>
                  <a:lnTo>
                    <a:pt x="26041" y="40998"/>
                  </a:lnTo>
                  <a:lnTo>
                    <a:pt x="25683" y="41739"/>
                  </a:lnTo>
                  <a:lnTo>
                    <a:pt x="25219" y="42882"/>
                  </a:lnTo>
                  <a:lnTo>
                    <a:pt x="24951" y="43668"/>
                  </a:lnTo>
                  <a:lnTo>
                    <a:pt x="24835" y="44061"/>
                  </a:lnTo>
                  <a:lnTo>
                    <a:pt x="24728" y="44490"/>
                  </a:lnTo>
                  <a:lnTo>
                    <a:pt x="24576" y="45552"/>
                  </a:lnTo>
                  <a:lnTo>
                    <a:pt x="24442" y="47026"/>
                  </a:lnTo>
                  <a:lnTo>
                    <a:pt x="24433" y="47303"/>
                  </a:lnTo>
                  <a:lnTo>
                    <a:pt x="24505" y="46419"/>
                  </a:lnTo>
                  <a:lnTo>
                    <a:pt x="24683" y="45240"/>
                  </a:lnTo>
                  <a:lnTo>
                    <a:pt x="24853" y="44481"/>
                  </a:lnTo>
                  <a:lnTo>
                    <a:pt x="24969" y="44097"/>
                  </a:lnTo>
                  <a:lnTo>
                    <a:pt x="25103" y="43713"/>
                  </a:lnTo>
                  <a:lnTo>
                    <a:pt x="25389" y="42945"/>
                  </a:lnTo>
                  <a:lnTo>
                    <a:pt x="25889" y="41829"/>
                  </a:lnTo>
                  <a:lnTo>
                    <a:pt x="26264" y="41105"/>
                  </a:lnTo>
                  <a:lnTo>
                    <a:pt x="26639" y="40409"/>
                  </a:lnTo>
                  <a:lnTo>
                    <a:pt x="27451" y="39060"/>
                  </a:lnTo>
                  <a:lnTo>
                    <a:pt x="28755" y="37078"/>
                  </a:lnTo>
                  <a:lnTo>
                    <a:pt x="29657" y="35774"/>
                  </a:lnTo>
                  <a:lnTo>
                    <a:pt x="30041" y="36337"/>
                  </a:lnTo>
                  <a:lnTo>
                    <a:pt x="30845" y="37453"/>
                  </a:lnTo>
                  <a:lnTo>
                    <a:pt x="31282" y="37998"/>
                  </a:lnTo>
                  <a:lnTo>
                    <a:pt x="31675" y="38453"/>
                  </a:lnTo>
                  <a:lnTo>
                    <a:pt x="32488" y="39319"/>
                  </a:lnTo>
                  <a:lnTo>
                    <a:pt x="33765" y="40561"/>
                  </a:lnTo>
                  <a:lnTo>
                    <a:pt x="34622" y="41364"/>
                  </a:lnTo>
                  <a:lnTo>
                    <a:pt x="35480" y="42159"/>
                  </a:lnTo>
                  <a:lnTo>
                    <a:pt x="37158" y="43775"/>
                  </a:lnTo>
                  <a:lnTo>
                    <a:pt x="38355" y="45026"/>
                  </a:lnTo>
                  <a:lnTo>
                    <a:pt x="39114" y="45892"/>
                  </a:lnTo>
                  <a:lnTo>
                    <a:pt x="39837" y="46776"/>
                  </a:lnTo>
                  <a:lnTo>
                    <a:pt x="40507" y="47705"/>
                  </a:lnTo>
                  <a:lnTo>
                    <a:pt x="40820" y="48178"/>
                  </a:lnTo>
                  <a:lnTo>
                    <a:pt x="42025" y="47330"/>
                  </a:lnTo>
                  <a:lnTo>
                    <a:pt x="41668" y="46829"/>
                  </a:lnTo>
                  <a:lnTo>
                    <a:pt x="40918" y="45883"/>
                  </a:lnTo>
                  <a:lnTo>
                    <a:pt x="40123" y="44972"/>
                  </a:lnTo>
                  <a:lnTo>
                    <a:pt x="39293" y="44106"/>
                  </a:lnTo>
                  <a:lnTo>
                    <a:pt x="38864" y="43686"/>
                  </a:lnTo>
                  <a:lnTo>
                    <a:pt x="38007" y="42865"/>
                  </a:lnTo>
                  <a:lnTo>
                    <a:pt x="36247" y="41293"/>
                  </a:lnTo>
                  <a:lnTo>
                    <a:pt x="35354" y="40525"/>
                  </a:lnTo>
                  <a:lnTo>
                    <a:pt x="34461" y="39766"/>
                  </a:lnTo>
                  <a:lnTo>
                    <a:pt x="33158" y="38614"/>
                  </a:lnTo>
                  <a:lnTo>
                    <a:pt x="32327" y="37819"/>
                  </a:lnTo>
                  <a:lnTo>
                    <a:pt x="31934" y="37399"/>
                  </a:lnTo>
                  <a:lnTo>
                    <a:pt x="31497" y="36908"/>
                  </a:lnTo>
                  <a:lnTo>
                    <a:pt x="30657" y="35872"/>
                  </a:lnTo>
                  <a:lnTo>
                    <a:pt x="30264" y="35328"/>
                  </a:lnTo>
                  <a:lnTo>
                    <a:pt x="31122" y="35078"/>
                  </a:lnTo>
                  <a:lnTo>
                    <a:pt x="32845" y="34613"/>
                  </a:lnTo>
                  <a:lnTo>
                    <a:pt x="34578" y="34220"/>
                  </a:lnTo>
                  <a:lnTo>
                    <a:pt x="36337" y="33908"/>
                  </a:lnTo>
                  <a:lnTo>
                    <a:pt x="37212" y="33792"/>
                  </a:lnTo>
                  <a:lnTo>
                    <a:pt x="38123" y="33685"/>
                  </a:lnTo>
                  <a:lnTo>
                    <a:pt x="39944" y="33569"/>
                  </a:lnTo>
                  <a:lnTo>
                    <a:pt x="40855" y="33569"/>
                  </a:lnTo>
                  <a:lnTo>
                    <a:pt x="41284" y="33586"/>
                  </a:lnTo>
                  <a:lnTo>
                    <a:pt x="42061" y="33658"/>
                  </a:lnTo>
                  <a:lnTo>
                    <a:pt x="43275" y="33854"/>
                  </a:lnTo>
                  <a:lnTo>
                    <a:pt x="44436" y="34078"/>
                  </a:lnTo>
                  <a:lnTo>
                    <a:pt x="44142" y="34006"/>
                  </a:lnTo>
                  <a:lnTo>
                    <a:pt x="42525" y="33667"/>
                  </a:lnTo>
                  <a:lnTo>
                    <a:pt x="41346" y="33470"/>
                  </a:lnTo>
                  <a:lnTo>
                    <a:pt x="40855" y="33435"/>
                  </a:lnTo>
                  <a:lnTo>
                    <a:pt x="39944" y="33399"/>
                  </a:lnTo>
                  <a:lnTo>
                    <a:pt x="38114" y="33452"/>
                  </a:lnTo>
                  <a:lnTo>
                    <a:pt x="37194" y="33533"/>
                  </a:lnTo>
                  <a:lnTo>
                    <a:pt x="36087" y="33658"/>
                  </a:lnTo>
                  <a:lnTo>
                    <a:pt x="34979" y="33827"/>
                  </a:lnTo>
                  <a:lnTo>
                    <a:pt x="36024" y="33292"/>
                  </a:lnTo>
                  <a:lnTo>
                    <a:pt x="37051" y="32720"/>
                  </a:lnTo>
                  <a:lnTo>
                    <a:pt x="37703" y="32327"/>
                  </a:lnTo>
                  <a:lnTo>
                    <a:pt x="38667" y="31684"/>
                  </a:lnTo>
                  <a:lnTo>
                    <a:pt x="39275" y="31220"/>
                  </a:lnTo>
                  <a:lnTo>
                    <a:pt x="39569" y="30970"/>
                  </a:lnTo>
                  <a:lnTo>
                    <a:pt x="39266" y="31211"/>
                  </a:lnTo>
                  <a:lnTo>
                    <a:pt x="38641" y="31649"/>
                  </a:lnTo>
                  <a:lnTo>
                    <a:pt x="37667" y="32256"/>
                  </a:lnTo>
                  <a:lnTo>
                    <a:pt x="36989" y="32613"/>
                  </a:lnTo>
                  <a:lnTo>
                    <a:pt x="36310" y="32970"/>
                  </a:lnTo>
                  <a:lnTo>
                    <a:pt x="34935" y="33622"/>
                  </a:lnTo>
                  <a:lnTo>
                    <a:pt x="34247" y="33935"/>
                  </a:lnTo>
                  <a:lnTo>
                    <a:pt x="33158" y="34158"/>
                  </a:lnTo>
                  <a:lnTo>
                    <a:pt x="30997" y="34649"/>
                  </a:lnTo>
                  <a:lnTo>
                    <a:pt x="30997" y="34649"/>
                  </a:lnTo>
                  <a:lnTo>
                    <a:pt x="31479" y="34310"/>
                  </a:lnTo>
                  <a:lnTo>
                    <a:pt x="32372" y="33560"/>
                  </a:lnTo>
                  <a:lnTo>
                    <a:pt x="32801" y="33167"/>
                  </a:lnTo>
                  <a:lnTo>
                    <a:pt x="33399" y="32568"/>
                  </a:lnTo>
                  <a:lnTo>
                    <a:pt x="34533" y="31327"/>
                  </a:lnTo>
                  <a:lnTo>
                    <a:pt x="35078" y="30684"/>
                  </a:lnTo>
                  <a:lnTo>
                    <a:pt x="35997" y="29568"/>
                  </a:lnTo>
                  <a:lnTo>
                    <a:pt x="37783" y="27318"/>
                  </a:lnTo>
                  <a:lnTo>
                    <a:pt x="38667" y="26183"/>
                  </a:lnTo>
                  <a:lnTo>
                    <a:pt x="38703" y="26157"/>
                  </a:lnTo>
                  <a:lnTo>
                    <a:pt x="38739" y="26121"/>
                  </a:lnTo>
                  <a:lnTo>
                    <a:pt x="39686" y="25933"/>
                  </a:lnTo>
                  <a:lnTo>
                    <a:pt x="41570" y="25523"/>
                  </a:lnTo>
                  <a:lnTo>
                    <a:pt x="42507" y="25290"/>
                  </a:lnTo>
                  <a:lnTo>
                    <a:pt x="43463" y="25023"/>
                  </a:lnTo>
                  <a:lnTo>
                    <a:pt x="44865" y="24558"/>
                  </a:lnTo>
                  <a:lnTo>
                    <a:pt x="45785" y="24192"/>
                  </a:lnTo>
                  <a:lnTo>
                    <a:pt x="46240" y="23987"/>
                  </a:lnTo>
                  <a:lnTo>
                    <a:pt x="45785" y="24174"/>
                  </a:lnTo>
                  <a:lnTo>
                    <a:pt x="44856" y="24514"/>
                  </a:lnTo>
                  <a:lnTo>
                    <a:pt x="43436" y="24942"/>
                  </a:lnTo>
                  <a:lnTo>
                    <a:pt x="42481" y="25174"/>
                  </a:lnTo>
                  <a:lnTo>
                    <a:pt x="41597" y="25371"/>
                  </a:lnTo>
                  <a:lnTo>
                    <a:pt x="39828" y="25710"/>
                  </a:lnTo>
                  <a:lnTo>
                    <a:pt x="38935" y="25862"/>
                  </a:lnTo>
                  <a:lnTo>
                    <a:pt x="39096" y="25648"/>
                  </a:lnTo>
                  <a:lnTo>
                    <a:pt x="39257" y="25451"/>
                  </a:lnTo>
                  <a:lnTo>
                    <a:pt x="41025" y="23299"/>
                  </a:lnTo>
                  <a:lnTo>
                    <a:pt x="41927" y="22227"/>
                  </a:lnTo>
                  <a:lnTo>
                    <a:pt x="42338" y="21754"/>
                  </a:lnTo>
                  <a:lnTo>
                    <a:pt x="43168" y="20817"/>
                  </a:lnTo>
                  <a:lnTo>
                    <a:pt x="43615" y="20379"/>
                  </a:lnTo>
                  <a:lnTo>
                    <a:pt x="43927" y="20093"/>
                  </a:lnTo>
                  <a:lnTo>
                    <a:pt x="44570" y="19548"/>
                  </a:lnTo>
                  <a:lnTo>
                    <a:pt x="45570" y="18789"/>
                  </a:lnTo>
                  <a:lnTo>
                    <a:pt x="46919" y="17923"/>
                  </a:lnTo>
                  <a:lnTo>
                    <a:pt x="48214" y="17200"/>
                  </a:lnTo>
                  <a:lnTo>
                    <a:pt x="49928" y="1636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0910" y="15941"/>
                  </a:lnTo>
                  <a:lnTo>
                    <a:pt x="49714" y="16396"/>
                  </a:lnTo>
                  <a:lnTo>
                    <a:pt x="48544" y="16923"/>
                  </a:lnTo>
                  <a:lnTo>
                    <a:pt x="47428" y="17504"/>
                  </a:lnTo>
                  <a:lnTo>
                    <a:pt x="46374" y="18111"/>
                  </a:lnTo>
                  <a:lnTo>
                    <a:pt x="45410" y="18736"/>
                  </a:lnTo>
                  <a:lnTo>
                    <a:pt x="44552" y="19361"/>
                  </a:lnTo>
                  <a:lnTo>
                    <a:pt x="43820" y="19977"/>
                  </a:lnTo>
                  <a:lnTo>
                    <a:pt x="43508" y="20272"/>
                  </a:lnTo>
                  <a:lnTo>
                    <a:pt x="42766" y="21031"/>
                  </a:lnTo>
                  <a:lnTo>
                    <a:pt x="42043" y="21808"/>
                  </a:lnTo>
                  <a:lnTo>
                    <a:pt x="42222" y="21102"/>
                  </a:lnTo>
                  <a:lnTo>
                    <a:pt x="42623" y="19700"/>
                  </a:lnTo>
                  <a:lnTo>
                    <a:pt x="42838" y="19004"/>
                  </a:lnTo>
                  <a:lnTo>
                    <a:pt x="43106" y="18200"/>
                  </a:lnTo>
                  <a:lnTo>
                    <a:pt x="43579" y="17021"/>
                  </a:lnTo>
                  <a:lnTo>
                    <a:pt x="43936" y="16253"/>
                  </a:lnTo>
                  <a:lnTo>
                    <a:pt x="44133" y="15878"/>
                  </a:lnTo>
                  <a:lnTo>
                    <a:pt x="43918" y="16244"/>
                  </a:lnTo>
                  <a:lnTo>
                    <a:pt x="43534" y="17003"/>
                  </a:lnTo>
                  <a:lnTo>
                    <a:pt x="43025" y="18173"/>
                  </a:lnTo>
                  <a:lnTo>
                    <a:pt x="42731" y="18968"/>
                  </a:lnTo>
                  <a:lnTo>
                    <a:pt x="42445" y="19763"/>
                  </a:lnTo>
                  <a:lnTo>
                    <a:pt x="41936" y="21379"/>
                  </a:lnTo>
                  <a:lnTo>
                    <a:pt x="41695" y="22192"/>
                  </a:lnTo>
                  <a:lnTo>
                    <a:pt x="41016" y="22942"/>
                  </a:lnTo>
                  <a:lnTo>
                    <a:pt x="39694" y="24487"/>
                  </a:lnTo>
                  <a:lnTo>
                    <a:pt x="39043" y="25264"/>
                  </a:lnTo>
                  <a:lnTo>
                    <a:pt x="37498" y="27148"/>
                  </a:lnTo>
                  <a:lnTo>
                    <a:pt x="35944" y="29023"/>
                  </a:lnTo>
                  <a:lnTo>
                    <a:pt x="35890" y="27880"/>
                  </a:lnTo>
                  <a:lnTo>
                    <a:pt x="35810" y="25603"/>
                  </a:lnTo>
                  <a:lnTo>
                    <a:pt x="35801" y="24460"/>
                  </a:lnTo>
                  <a:lnTo>
                    <a:pt x="35819" y="23254"/>
                  </a:lnTo>
                  <a:lnTo>
                    <a:pt x="35953" y="21451"/>
                  </a:lnTo>
                  <a:lnTo>
                    <a:pt x="36105" y="20254"/>
                  </a:lnTo>
                  <a:lnTo>
                    <a:pt x="36212" y="19656"/>
                  </a:lnTo>
                  <a:lnTo>
                    <a:pt x="36087" y="20254"/>
                  </a:lnTo>
                  <a:lnTo>
                    <a:pt x="35908" y="21442"/>
                  </a:lnTo>
                  <a:lnTo>
                    <a:pt x="35738" y="23254"/>
                  </a:lnTo>
                  <a:lnTo>
                    <a:pt x="35685" y="24460"/>
                  </a:lnTo>
                  <a:lnTo>
                    <a:pt x="35658" y="25666"/>
                  </a:lnTo>
                  <a:lnTo>
                    <a:pt x="35685" y="28077"/>
                  </a:lnTo>
                  <a:lnTo>
                    <a:pt x="35721" y="29282"/>
                  </a:lnTo>
                  <a:lnTo>
                    <a:pt x="35730" y="29282"/>
                  </a:lnTo>
                  <a:lnTo>
                    <a:pt x="35247" y="29845"/>
                  </a:lnTo>
                  <a:lnTo>
                    <a:pt x="34765" y="30407"/>
                  </a:lnTo>
                  <a:lnTo>
                    <a:pt x="34211" y="31032"/>
                  </a:lnTo>
                  <a:lnTo>
                    <a:pt x="33068" y="32238"/>
                  </a:lnTo>
                  <a:lnTo>
                    <a:pt x="32470" y="32809"/>
                  </a:lnTo>
                  <a:lnTo>
                    <a:pt x="31934" y="33283"/>
                  </a:lnTo>
                  <a:lnTo>
                    <a:pt x="31095" y="33935"/>
                  </a:lnTo>
                  <a:lnTo>
                    <a:pt x="30514" y="34319"/>
                  </a:lnTo>
                  <a:lnTo>
                    <a:pt x="30211" y="34488"/>
                  </a:lnTo>
                  <a:lnTo>
                    <a:pt x="30452" y="33560"/>
                  </a:lnTo>
                  <a:lnTo>
                    <a:pt x="30809" y="31693"/>
                  </a:lnTo>
                  <a:lnTo>
                    <a:pt x="30961" y="30765"/>
                  </a:lnTo>
                  <a:lnTo>
                    <a:pt x="31282" y="28621"/>
                  </a:lnTo>
                  <a:lnTo>
                    <a:pt x="31577" y="26487"/>
                  </a:lnTo>
                  <a:lnTo>
                    <a:pt x="32720" y="17923"/>
                  </a:lnTo>
                  <a:lnTo>
                    <a:pt x="32961" y="16191"/>
                  </a:lnTo>
                  <a:lnTo>
                    <a:pt x="33095" y="15342"/>
                  </a:lnTo>
                  <a:lnTo>
                    <a:pt x="34006" y="14530"/>
                  </a:lnTo>
                  <a:lnTo>
                    <a:pt x="35828" y="12869"/>
                  </a:lnTo>
                  <a:lnTo>
                    <a:pt x="36694" y="12012"/>
                  </a:lnTo>
                  <a:lnTo>
                    <a:pt x="37123" y="11574"/>
                  </a:lnTo>
                  <a:lnTo>
                    <a:pt x="37944" y="10672"/>
                  </a:lnTo>
                  <a:lnTo>
                    <a:pt x="38739" y="9743"/>
                  </a:lnTo>
                  <a:lnTo>
                    <a:pt x="39480" y="8770"/>
                  </a:lnTo>
                  <a:lnTo>
                    <a:pt x="39819" y="8261"/>
                  </a:lnTo>
                  <a:lnTo>
                    <a:pt x="39462" y="8761"/>
                  </a:lnTo>
                  <a:lnTo>
                    <a:pt x="38703" y="9717"/>
                  </a:lnTo>
                  <a:lnTo>
                    <a:pt x="37891" y="10619"/>
                  </a:lnTo>
                  <a:lnTo>
                    <a:pt x="37042" y="11494"/>
                  </a:lnTo>
                  <a:lnTo>
                    <a:pt x="36614" y="11922"/>
                  </a:lnTo>
                  <a:lnTo>
                    <a:pt x="35765" y="12726"/>
                  </a:lnTo>
                  <a:lnTo>
                    <a:pt x="34033" y="14262"/>
                  </a:lnTo>
                  <a:lnTo>
                    <a:pt x="33149" y="15012"/>
                  </a:lnTo>
                  <a:lnTo>
                    <a:pt x="33568" y="12190"/>
                  </a:lnTo>
                  <a:lnTo>
                    <a:pt x="34051" y="9386"/>
                  </a:lnTo>
                  <a:lnTo>
                    <a:pt x="34229" y="8315"/>
                  </a:lnTo>
                  <a:lnTo>
                    <a:pt x="34542" y="6091"/>
                  </a:lnTo>
                  <a:lnTo>
                    <a:pt x="34970" y="2555"/>
                  </a:lnTo>
                  <a:lnTo>
                    <a:pt x="353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3" name="Google Shape;773;p17"/>
          <p:cNvGrpSpPr/>
          <p:nvPr/>
        </p:nvGrpSpPr>
        <p:grpSpPr>
          <a:xfrm>
            <a:off x="8052670" y="2086184"/>
            <a:ext cx="688429" cy="697959"/>
            <a:chOff x="3817720" y="-683366"/>
            <a:chExt cx="688429" cy="697959"/>
          </a:xfrm>
        </p:grpSpPr>
        <p:sp>
          <p:nvSpPr>
            <p:cNvPr id="774" name="Google Shape;774;p17"/>
            <p:cNvSpPr/>
            <p:nvPr/>
          </p:nvSpPr>
          <p:spPr>
            <a:xfrm rot="-7081386">
              <a:off x="3899917" y="-584863"/>
              <a:ext cx="524036" cy="500955"/>
            </a:xfrm>
            <a:custGeom>
              <a:avLst/>
              <a:gdLst/>
              <a:ahLst/>
              <a:cxnLst/>
              <a:rect l="l" t="t" r="r" b="b"/>
              <a:pathLst>
                <a:path w="60234" h="57581" extrusionOk="0">
                  <a:moveTo>
                    <a:pt x="41597" y="0"/>
                  </a:moveTo>
                  <a:lnTo>
                    <a:pt x="41043" y="1000"/>
                  </a:lnTo>
                  <a:lnTo>
                    <a:pt x="39837" y="3117"/>
                  </a:lnTo>
                  <a:lnTo>
                    <a:pt x="39123" y="4197"/>
                  </a:lnTo>
                  <a:lnTo>
                    <a:pt x="38623" y="4876"/>
                  </a:lnTo>
                  <a:lnTo>
                    <a:pt x="38096" y="5492"/>
                  </a:lnTo>
                  <a:lnTo>
                    <a:pt x="37551" y="6019"/>
                  </a:lnTo>
                  <a:lnTo>
                    <a:pt x="36989" y="6439"/>
                  </a:lnTo>
                  <a:lnTo>
                    <a:pt x="36426" y="6715"/>
                  </a:lnTo>
                  <a:lnTo>
                    <a:pt x="35989" y="6814"/>
                  </a:lnTo>
                  <a:lnTo>
                    <a:pt x="35703" y="6832"/>
                  </a:lnTo>
                  <a:lnTo>
                    <a:pt x="35417" y="6796"/>
                  </a:lnTo>
                  <a:lnTo>
                    <a:pt x="35122" y="6707"/>
                  </a:lnTo>
                  <a:lnTo>
                    <a:pt x="34837" y="6564"/>
                  </a:lnTo>
                  <a:lnTo>
                    <a:pt x="34551" y="6367"/>
                  </a:lnTo>
                  <a:lnTo>
                    <a:pt x="34265" y="6108"/>
                  </a:lnTo>
                  <a:lnTo>
                    <a:pt x="33979" y="5778"/>
                  </a:lnTo>
                  <a:lnTo>
                    <a:pt x="33845" y="5590"/>
                  </a:lnTo>
                  <a:lnTo>
                    <a:pt x="33738" y="5715"/>
                  </a:lnTo>
                  <a:lnTo>
                    <a:pt x="33577" y="6144"/>
                  </a:lnTo>
                  <a:lnTo>
                    <a:pt x="33417" y="7055"/>
                  </a:lnTo>
                  <a:lnTo>
                    <a:pt x="33301" y="8519"/>
                  </a:lnTo>
                  <a:lnTo>
                    <a:pt x="33211" y="9823"/>
                  </a:lnTo>
                  <a:lnTo>
                    <a:pt x="33149" y="10234"/>
                  </a:lnTo>
                  <a:lnTo>
                    <a:pt x="32988" y="10886"/>
                  </a:lnTo>
                  <a:lnTo>
                    <a:pt x="32479" y="12600"/>
                  </a:lnTo>
                  <a:lnTo>
                    <a:pt x="31854" y="14395"/>
                  </a:lnTo>
                  <a:lnTo>
                    <a:pt x="31282" y="15869"/>
                  </a:lnTo>
                  <a:lnTo>
                    <a:pt x="31068" y="16306"/>
                  </a:lnTo>
                  <a:lnTo>
                    <a:pt x="30863" y="16681"/>
                  </a:lnTo>
                  <a:lnTo>
                    <a:pt x="30515" y="17155"/>
                  </a:lnTo>
                  <a:lnTo>
                    <a:pt x="30291" y="17324"/>
                  </a:lnTo>
                  <a:lnTo>
                    <a:pt x="30148" y="17360"/>
                  </a:lnTo>
                  <a:lnTo>
                    <a:pt x="29961" y="17324"/>
                  </a:lnTo>
                  <a:lnTo>
                    <a:pt x="29747" y="17119"/>
                  </a:lnTo>
                  <a:lnTo>
                    <a:pt x="29541" y="16806"/>
                  </a:lnTo>
                  <a:lnTo>
                    <a:pt x="29264" y="16226"/>
                  </a:lnTo>
                  <a:lnTo>
                    <a:pt x="29059" y="15869"/>
                  </a:lnTo>
                  <a:lnTo>
                    <a:pt x="28764" y="15333"/>
                  </a:lnTo>
                  <a:lnTo>
                    <a:pt x="27925" y="13681"/>
                  </a:lnTo>
                  <a:lnTo>
                    <a:pt x="26594" y="10877"/>
                  </a:lnTo>
                  <a:lnTo>
                    <a:pt x="26076" y="9805"/>
                  </a:lnTo>
                  <a:lnTo>
                    <a:pt x="25916" y="9430"/>
                  </a:lnTo>
                  <a:lnTo>
                    <a:pt x="25648" y="8555"/>
                  </a:lnTo>
                  <a:lnTo>
                    <a:pt x="25460" y="7573"/>
                  </a:lnTo>
                  <a:lnTo>
                    <a:pt x="25362" y="6519"/>
                  </a:lnTo>
                  <a:lnTo>
                    <a:pt x="25353" y="5983"/>
                  </a:lnTo>
                  <a:lnTo>
                    <a:pt x="24996" y="6385"/>
                  </a:lnTo>
                  <a:lnTo>
                    <a:pt x="24308" y="7341"/>
                  </a:lnTo>
                  <a:lnTo>
                    <a:pt x="23603" y="8287"/>
                  </a:lnTo>
                  <a:lnTo>
                    <a:pt x="23022" y="8903"/>
                  </a:lnTo>
                  <a:lnTo>
                    <a:pt x="22594" y="9234"/>
                  </a:lnTo>
                  <a:lnTo>
                    <a:pt x="22370" y="9359"/>
                  </a:lnTo>
                  <a:lnTo>
                    <a:pt x="22281" y="9394"/>
                  </a:lnTo>
                  <a:lnTo>
                    <a:pt x="22085" y="9403"/>
                  </a:lnTo>
                  <a:lnTo>
                    <a:pt x="21879" y="9332"/>
                  </a:lnTo>
                  <a:lnTo>
                    <a:pt x="21674" y="9198"/>
                  </a:lnTo>
                  <a:lnTo>
                    <a:pt x="21335" y="8885"/>
                  </a:lnTo>
                  <a:lnTo>
                    <a:pt x="20879" y="8314"/>
                  </a:lnTo>
                  <a:lnTo>
                    <a:pt x="20191" y="7242"/>
                  </a:lnTo>
                  <a:lnTo>
                    <a:pt x="19388" y="5742"/>
                  </a:lnTo>
                  <a:lnTo>
                    <a:pt x="19084" y="5144"/>
                  </a:lnTo>
                  <a:lnTo>
                    <a:pt x="18959" y="5546"/>
                  </a:lnTo>
                  <a:lnTo>
                    <a:pt x="18700" y="6215"/>
                  </a:lnTo>
                  <a:lnTo>
                    <a:pt x="18441" y="6742"/>
                  </a:lnTo>
                  <a:lnTo>
                    <a:pt x="18173" y="7144"/>
                  </a:lnTo>
                  <a:lnTo>
                    <a:pt x="17870" y="7412"/>
                  </a:lnTo>
                  <a:lnTo>
                    <a:pt x="17539" y="7564"/>
                  </a:lnTo>
                  <a:lnTo>
                    <a:pt x="17164" y="7591"/>
                  </a:lnTo>
                  <a:lnTo>
                    <a:pt x="16736" y="7510"/>
                  </a:lnTo>
                  <a:lnTo>
                    <a:pt x="16494" y="7421"/>
                  </a:lnTo>
                  <a:lnTo>
                    <a:pt x="16227" y="7314"/>
                  </a:lnTo>
                  <a:lnTo>
                    <a:pt x="15673" y="7019"/>
                  </a:lnTo>
                  <a:lnTo>
                    <a:pt x="15110" y="6644"/>
                  </a:lnTo>
                  <a:lnTo>
                    <a:pt x="14566" y="6224"/>
                  </a:lnTo>
                  <a:lnTo>
                    <a:pt x="13771" y="5519"/>
                  </a:lnTo>
                  <a:lnTo>
                    <a:pt x="12833" y="4501"/>
                  </a:lnTo>
                  <a:lnTo>
                    <a:pt x="12449" y="4010"/>
                  </a:lnTo>
                  <a:lnTo>
                    <a:pt x="12458" y="4072"/>
                  </a:lnTo>
                  <a:lnTo>
                    <a:pt x="12485" y="4161"/>
                  </a:lnTo>
                  <a:lnTo>
                    <a:pt x="12467" y="4117"/>
                  </a:lnTo>
                  <a:lnTo>
                    <a:pt x="12449" y="4081"/>
                  </a:lnTo>
                  <a:lnTo>
                    <a:pt x="12547" y="4787"/>
                  </a:lnTo>
                  <a:lnTo>
                    <a:pt x="12824" y="6126"/>
                  </a:lnTo>
                  <a:lnTo>
                    <a:pt x="13128" y="7385"/>
                  </a:lnTo>
                  <a:lnTo>
                    <a:pt x="13369" y="8564"/>
                  </a:lnTo>
                  <a:lnTo>
                    <a:pt x="13440" y="9127"/>
                  </a:lnTo>
                  <a:lnTo>
                    <a:pt x="13458" y="9511"/>
                  </a:lnTo>
                  <a:lnTo>
                    <a:pt x="13414" y="9939"/>
                  </a:lnTo>
                  <a:lnTo>
                    <a:pt x="13351" y="10162"/>
                  </a:lnTo>
                  <a:lnTo>
                    <a:pt x="13253" y="10341"/>
                  </a:lnTo>
                  <a:lnTo>
                    <a:pt x="13128" y="10466"/>
                  </a:lnTo>
                  <a:lnTo>
                    <a:pt x="12896" y="10600"/>
                  </a:lnTo>
                  <a:lnTo>
                    <a:pt x="12512" y="10680"/>
                  </a:lnTo>
                  <a:lnTo>
                    <a:pt x="12056" y="10689"/>
                  </a:lnTo>
                  <a:lnTo>
                    <a:pt x="11556" y="10671"/>
                  </a:lnTo>
                  <a:lnTo>
                    <a:pt x="11011" y="10689"/>
                  </a:lnTo>
                  <a:lnTo>
                    <a:pt x="10735" y="10725"/>
                  </a:lnTo>
                  <a:lnTo>
                    <a:pt x="11145" y="11430"/>
                  </a:lnTo>
                  <a:lnTo>
                    <a:pt x="11878" y="12565"/>
                  </a:lnTo>
                  <a:lnTo>
                    <a:pt x="12297" y="13315"/>
                  </a:lnTo>
                  <a:lnTo>
                    <a:pt x="12449" y="13672"/>
                  </a:lnTo>
                  <a:lnTo>
                    <a:pt x="12610" y="14056"/>
                  </a:lnTo>
                  <a:lnTo>
                    <a:pt x="12985" y="14860"/>
                  </a:lnTo>
                  <a:lnTo>
                    <a:pt x="13226" y="15458"/>
                  </a:lnTo>
                  <a:lnTo>
                    <a:pt x="13396" y="16047"/>
                  </a:lnTo>
                  <a:lnTo>
                    <a:pt x="13440" y="16458"/>
                  </a:lnTo>
                  <a:lnTo>
                    <a:pt x="13431" y="16717"/>
                  </a:lnTo>
                  <a:lnTo>
                    <a:pt x="13369" y="16949"/>
                  </a:lnTo>
                  <a:lnTo>
                    <a:pt x="13262" y="17155"/>
                  </a:lnTo>
                  <a:lnTo>
                    <a:pt x="13092" y="17315"/>
                  </a:lnTo>
                  <a:lnTo>
                    <a:pt x="12860" y="17449"/>
                  </a:lnTo>
                  <a:lnTo>
                    <a:pt x="12708" y="17494"/>
                  </a:lnTo>
                  <a:lnTo>
                    <a:pt x="12235" y="17601"/>
                  </a:lnTo>
                  <a:lnTo>
                    <a:pt x="11199" y="17735"/>
                  </a:lnTo>
                  <a:lnTo>
                    <a:pt x="10083" y="17851"/>
                  </a:lnTo>
                  <a:lnTo>
                    <a:pt x="9190" y="18030"/>
                  </a:lnTo>
                  <a:lnTo>
                    <a:pt x="8591" y="18208"/>
                  </a:lnTo>
                  <a:lnTo>
                    <a:pt x="8288" y="18324"/>
                  </a:lnTo>
                  <a:lnTo>
                    <a:pt x="8520" y="18494"/>
                  </a:lnTo>
                  <a:lnTo>
                    <a:pt x="9083" y="18860"/>
                  </a:lnTo>
                  <a:lnTo>
                    <a:pt x="10065" y="19414"/>
                  </a:lnTo>
                  <a:lnTo>
                    <a:pt x="11485" y="20155"/>
                  </a:lnTo>
                  <a:lnTo>
                    <a:pt x="12797" y="20869"/>
                  </a:lnTo>
                  <a:lnTo>
                    <a:pt x="13306" y="21209"/>
                  </a:lnTo>
                  <a:lnTo>
                    <a:pt x="13619" y="21432"/>
                  </a:lnTo>
                  <a:lnTo>
                    <a:pt x="14369" y="22066"/>
                  </a:lnTo>
                  <a:lnTo>
                    <a:pt x="15209" y="22843"/>
                  </a:lnTo>
                  <a:lnTo>
                    <a:pt x="16066" y="23736"/>
                  </a:lnTo>
                  <a:lnTo>
                    <a:pt x="16878" y="24674"/>
                  </a:lnTo>
                  <a:lnTo>
                    <a:pt x="17593" y="25611"/>
                  </a:lnTo>
                  <a:lnTo>
                    <a:pt x="18138" y="26495"/>
                  </a:lnTo>
                  <a:lnTo>
                    <a:pt x="18388" y="27094"/>
                  </a:lnTo>
                  <a:lnTo>
                    <a:pt x="18477" y="27442"/>
                  </a:lnTo>
                  <a:lnTo>
                    <a:pt x="18486" y="27603"/>
                  </a:lnTo>
                  <a:lnTo>
                    <a:pt x="18459" y="27701"/>
                  </a:lnTo>
                  <a:lnTo>
                    <a:pt x="18280" y="27853"/>
                  </a:lnTo>
                  <a:lnTo>
                    <a:pt x="17995" y="27942"/>
                  </a:lnTo>
                  <a:lnTo>
                    <a:pt x="17629" y="27995"/>
                  </a:lnTo>
                  <a:lnTo>
                    <a:pt x="16557" y="28004"/>
                  </a:lnTo>
                  <a:lnTo>
                    <a:pt x="15869" y="27969"/>
                  </a:lnTo>
                  <a:lnTo>
                    <a:pt x="15414" y="27942"/>
                  </a:lnTo>
                  <a:lnTo>
                    <a:pt x="14119" y="27754"/>
                  </a:lnTo>
                  <a:lnTo>
                    <a:pt x="11967" y="27370"/>
                  </a:lnTo>
                  <a:lnTo>
                    <a:pt x="11011" y="27174"/>
                  </a:lnTo>
                  <a:lnTo>
                    <a:pt x="10243" y="26986"/>
                  </a:lnTo>
                  <a:lnTo>
                    <a:pt x="8743" y="26522"/>
                  </a:lnTo>
                  <a:lnTo>
                    <a:pt x="7841" y="26201"/>
                  </a:lnTo>
                  <a:lnTo>
                    <a:pt x="7493" y="26049"/>
                  </a:lnTo>
                  <a:lnTo>
                    <a:pt x="7698" y="26504"/>
                  </a:lnTo>
                  <a:lnTo>
                    <a:pt x="7940" y="27129"/>
                  </a:lnTo>
                  <a:lnTo>
                    <a:pt x="8038" y="27513"/>
                  </a:lnTo>
                  <a:lnTo>
                    <a:pt x="8056" y="27879"/>
                  </a:lnTo>
                  <a:lnTo>
                    <a:pt x="7975" y="28237"/>
                  </a:lnTo>
                  <a:lnTo>
                    <a:pt x="7788" y="28585"/>
                  </a:lnTo>
                  <a:lnTo>
                    <a:pt x="7457" y="28933"/>
                  </a:lnTo>
                  <a:lnTo>
                    <a:pt x="7234" y="29103"/>
                  </a:lnTo>
                  <a:lnTo>
                    <a:pt x="7073" y="29210"/>
                  </a:lnTo>
                  <a:lnTo>
                    <a:pt x="6680" y="29353"/>
                  </a:lnTo>
                  <a:lnTo>
                    <a:pt x="5975" y="29487"/>
                  </a:lnTo>
                  <a:lnTo>
                    <a:pt x="4903" y="29594"/>
                  </a:lnTo>
                  <a:lnTo>
                    <a:pt x="4135" y="29692"/>
                  </a:lnTo>
                  <a:lnTo>
                    <a:pt x="3689" y="29799"/>
                  </a:lnTo>
                  <a:lnTo>
                    <a:pt x="3492" y="29871"/>
                  </a:lnTo>
                  <a:lnTo>
                    <a:pt x="3859" y="30005"/>
                  </a:lnTo>
                  <a:lnTo>
                    <a:pt x="4341" y="30273"/>
                  </a:lnTo>
                  <a:lnTo>
                    <a:pt x="4528" y="30487"/>
                  </a:lnTo>
                  <a:lnTo>
                    <a:pt x="4600" y="30630"/>
                  </a:lnTo>
                  <a:lnTo>
                    <a:pt x="4609" y="30844"/>
                  </a:lnTo>
                  <a:lnTo>
                    <a:pt x="4466" y="31112"/>
                  </a:lnTo>
                  <a:lnTo>
                    <a:pt x="4198" y="31353"/>
                  </a:lnTo>
                  <a:lnTo>
                    <a:pt x="3850" y="31559"/>
                  </a:lnTo>
                  <a:lnTo>
                    <a:pt x="3448" y="31710"/>
                  </a:lnTo>
                  <a:lnTo>
                    <a:pt x="3233" y="31764"/>
                  </a:lnTo>
                  <a:lnTo>
                    <a:pt x="2885" y="31835"/>
                  </a:lnTo>
                  <a:lnTo>
                    <a:pt x="2064" y="31951"/>
                  </a:lnTo>
                  <a:lnTo>
                    <a:pt x="1197" y="31987"/>
                  </a:lnTo>
                  <a:lnTo>
                    <a:pt x="563" y="31943"/>
                  </a:lnTo>
                  <a:lnTo>
                    <a:pt x="179" y="31871"/>
                  </a:lnTo>
                  <a:lnTo>
                    <a:pt x="1" y="31818"/>
                  </a:lnTo>
                  <a:lnTo>
                    <a:pt x="269" y="32210"/>
                  </a:lnTo>
                  <a:lnTo>
                    <a:pt x="930" y="32969"/>
                  </a:lnTo>
                  <a:lnTo>
                    <a:pt x="1662" y="33666"/>
                  </a:lnTo>
                  <a:lnTo>
                    <a:pt x="2439" y="34309"/>
                  </a:lnTo>
                  <a:lnTo>
                    <a:pt x="2823" y="34604"/>
                  </a:lnTo>
                  <a:lnTo>
                    <a:pt x="3216" y="34836"/>
                  </a:lnTo>
                  <a:lnTo>
                    <a:pt x="4037" y="35309"/>
                  </a:lnTo>
                  <a:lnTo>
                    <a:pt x="4350" y="35622"/>
                  </a:lnTo>
                  <a:lnTo>
                    <a:pt x="4475" y="35863"/>
                  </a:lnTo>
                  <a:lnTo>
                    <a:pt x="4502" y="35997"/>
                  </a:lnTo>
                  <a:lnTo>
                    <a:pt x="4519" y="36113"/>
                  </a:lnTo>
                  <a:lnTo>
                    <a:pt x="4484" y="36318"/>
                  </a:lnTo>
                  <a:lnTo>
                    <a:pt x="4376" y="36497"/>
                  </a:lnTo>
                  <a:lnTo>
                    <a:pt x="4198" y="36658"/>
                  </a:lnTo>
                  <a:lnTo>
                    <a:pt x="3805" y="36899"/>
                  </a:lnTo>
                  <a:lnTo>
                    <a:pt x="3010" y="37274"/>
                  </a:lnTo>
                  <a:lnTo>
                    <a:pt x="2483" y="37506"/>
                  </a:lnTo>
                  <a:lnTo>
                    <a:pt x="2635" y="37586"/>
                  </a:lnTo>
                  <a:lnTo>
                    <a:pt x="2974" y="37711"/>
                  </a:lnTo>
                  <a:lnTo>
                    <a:pt x="3519" y="37836"/>
                  </a:lnTo>
                  <a:lnTo>
                    <a:pt x="4725" y="37961"/>
                  </a:lnTo>
                  <a:lnTo>
                    <a:pt x="5921" y="38068"/>
                  </a:lnTo>
                  <a:lnTo>
                    <a:pt x="6457" y="38193"/>
                  </a:lnTo>
                  <a:lnTo>
                    <a:pt x="6770" y="38310"/>
                  </a:lnTo>
                  <a:lnTo>
                    <a:pt x="7055" y="38461"/>
                  </a:lnTo>
                  <a:lnTo>
                    <a:pt x="7297" y="38667"/>
                  </a:lnTo>
                  <a:lnTo>
                    <a:pt x="7484" y="38926"/>
                  </a:lnTo>
                  <a:lnTo>
                    <a:pt x="7609" y="39247"/>
                  </a:lnTo>
                  <a:lnTo>
                    <a:pt x="7654" y="39435"/>
                  </a:lnTo>
                  <a:lnTo>
                    <a:pt x="7672" y="39613"/>
                  </a:lnTo>
                  <a:lnTo>
                    <a:pt x="7627" y="39962"/>
                  </a:lnTo>
                  <a:lnTo>
                    <a:pt x="7493" y="40283"/>
                  </a:lnTo>
                  <a:lnTo>
                    <a:pt x="7323" y="40542"/>
                  </a:lnTo>
                  <a:lnTo>
                    <a:pt x="7234" y="40649"/>
                  </a:lnTo>
                  <a:lnTo>
                    <a:pt x="6546" y="41355"/>
                  </a:lnTo>
                  <a:lnTo>
                    <a:pt x="5403" y="42391"/>
                  </a:lnTo>
                  <a:lnTo>
                    <a:pt x="4609" y="43025"/>
                  </a:lnTo>
                  <a:lnTo>
                    <a:pt x="6332" y="42873"/>
                  </a:lnTo>
                  <a:lnTo>
                    <a:pt x="8770" y="42748"/>
                  </a:lnTo>
                  <a:lnTo>
                    <a:pt x="10324" y="42792"/>
                  </a:lnTo>
                  <a:lnTo>
                    <a:pt x="11092" y="42873"/>
                  </a:lnTo>
                  <a:lnTo>
                    <a:pt x="12056" y="42998"/>
                  </a:lnTo>
                  <a:lnTo>
                    <a:pt x="13494" y="43239"/>
                  </a:lnTo>
                  <a:lnTo>
                    <a:pt x="14423" y="43480"/>
                  </a:lnTo>
                  <a:lnTo>
                    <a:pt x="14887" y="43650"/>
                  </a:lnTo>
                  <a:lnTo>
                    <a:pt x="15101" y="43748"/>
                  </a:lnTo>
                  <a:lnTo>
                    <a:pt x="15414" y="43989"/>
                  </a:lnTo>
                  <a:lnTo>
                    <a:pt x="15601" y="44284"/>
                  </a:lnTo>
                  <a:lnTo>
                    <a:pt x="15673" y="44614"/>
                  </a:lnTo>
                  <a:lnTo>
                    <a:pt x="15628" y="44989"/>
                  </a:lnTo>
                  <a:lnTo>
                    <a:pt x="15503" y="45382"/>
                  </a:lnTo>
                  <a:lnTo>
                    <a:pt x="15298" y="45793"/>
                  </a:lnTo>
                  <a:lnTo>
                    <a:pt x="15021" y="46221"/>
                  </a:lnTo>
                  <a:lnTo>
                    <a:pt x="14530" y="46847"/>
                  </a:lnTo>
                  <a:lnTo>
                    <a:pt x="13771" y="47632"/>
                  </a:lnTo>
                  <a:lnTo>
                    <a:pt x="12994" y="48293"/>
                  </a:lnTo>
                  <a:lnTo>
                    <a:pt x="12315" y="48758"/>
                  </a:lnTo>
                  <a:lnTo>
                    <a:pt x="12056" y="48883"/>
                  </a:lnTo>
                  <a:lnTo>
                    <a:pt x="12387" y="48999"/>
                  </a:lnTo>
                  <a:lnTo>
                    <a:pt x="12735" y="49195"/>
                  </a:lnTo>
                  <a:lnTo>
                    <a:pt x="12896" y="49356"/>
                  </a:lnTo>
                  <a:lnTo>
                    <a:pt x="13003" y="49535"/>
                  </a:lnTo>
                  <a:lnTo>
                    <a:pt x="13039" y="49758"/>
                  </a:lnTo>
                  <a:lnTo>
                    <a:pt x="13021" y="50017"/>
                  </a:lnTo>
                  <a:lnTo>
                    <a:pt x="12940" y="50320"/>
                  </a:lnTo>
                  <a:lnTo>
                    <a:pt x="12699" y="50883"/>
                  </a:lnTo>
                  <a:lnTo>
                    <a:pt x="12154" y="51874"/>
                  </a:lnTo>
                  <a:lnTo>
                    <a:pt x="10878" y="53910"/>
                  </a:lnTo>
                  <a:lnTo>
                    <a:pt x="9627" y="55866"/>
                  </a:lnTo>
                  <a:lnTo>
                    <a:pt x="10217" y="55553"/>
                  </a:lnTo>
                  <a:lnTo>
                    <a:pt x="11610" y="54857"/>
                  </a:lnTo>
                  <a:lnTo>
                    <a:pt x="12637" y="54419"/>
                  </a:lnTo>
                  <a:lnTo>
                    <a:pt x="13405" y="54178"/>
                  </a:lnTo>
                  <a:lnTo>
                    <a:pt x="13896" y="54080"/>
                  </a:lnTo>
                  <a:lnTo>
                    <a:pt x="14351" y="54035"/>
                  </a:lnTo>
                  <a:lnTo>
                    <a:pt x="14762" y="54071"/>
                  </a:lnTo>
                  <a:lnTo>
                    <a:pt x="15110" y="54196"/>
                  </a:lnTo>
                  <a:lnTo>
                    <a:pt x="15396" y="54419"/>
                  </a:lnTo>
                  <a:lnTo>
                    <a:pt x="15593" y="54750"/>
                  </a:lnTo>
                  <a:lnTo>
                    <a:pt x="15700" y="55205"/>
                  </a:lnTo>
                  <a:lnTo>
                    <a:pt x="15718" y="55491"/>
                  </a:lnTo>
                  <a:lnTo>
                    <a:pt x="15780" y="55428"/>
                  </a:lnTo>
                  <a:lnTo>
                    <a:pt x="16459" y="54794"/>
                  </a:lnTo>
                  <a:lnTo>
                    <a:pt x="17236" y="54223"/>
                  </a:lnTo>
                  <a:lnTo>
                    <a:pt x="17798" y="53919"/>
                  </a:lnTo>
                  <a:lnTo>
                    <a:pt x="18218" y="53785"/>
                  </a:lnTo>
                  <a:lnTo>
                    <a:pt x="18495" y="53749"/>
                  </a:lnTo>
                  <a:lnTo>
                    <a:pt x="18754" y="53767"/>
                  </a:lnTo>
                  <a:lnTo>
                    <a:pt x="18995" y="53857"/>
                  </a:lnTo>
                  <a:lnTo>
                    <a:pt x="19111" y="53937"/>
                  </a:lnTo>
                  <a:lnTo>
                    <a:pt x="19298" y="54089"/>
                  </a:lnTo>
                  <a:lnTo>
                    <a:pt x="19593" y="54455"/>
                  </a:lnTo>
                  <a:lnTo>
                    <a:pt x="19781" y="54892"/>
                  </a:lnTo>
                  <a:lnTo>
                    <a:pt x="19888" y="55357"/>
                  </a:lnTo>
                  <a:lnTo>
                    <a:pt x="19941" y="56098"/>
                  </a:lnTo>
                  <a:lnTo>
                    <a:pt x="19861" y="57080"/>
                  </a:lnTo>
                  <a:lnTo>
                    <a:pt x="19799" y="57500"/>
                  </a:lnTo>
                  <a:lnTo>
                    <a:pt x="20602" y="56812"/>
                  </a:lnTo>
                  <a:lnTo>
                    <a:pt x="21727" y="55768"/>
                  </a:lnTo>
                  <a:lnTo>
                    <a:pt x="22451" y="54955"/>
                  </a:lnTo>
                  <a:lnTo>
                    <a:pt x="24183" y="53098"/>
                  </a:lnTo>
                  <a:lnTo>
                    <a:pt x="24906" y="52392"/>
                  </a:lnTo>
                  <a:lnTo>
                    <a:pt x="25603" y="51794"/>
                  </a:lnTo>
                  <a:lnTo>
                    <a:pt x="26228" y="51356"/>
                  </a:lnTo>
                  <a:lnTo>
                    <a:pt x="26496" y="51231"/>
                  </a:lnTo>
                  <a:lnTo>
                    <a:pt x="26800" y="51124"/>
                  </a:lnTo>
                  <a:lnTo>
                    <a:pt x="27201" y="51053"/>
                  </a:lnTo>
                  <a:lnTo>
                    <a:pt x="27443" y="51070"/>
                  </a:lnTo>
                  <a:lnTo>
                    <a:pt x="27675" y="51124"/>
                  </a:lnTo>
                  <a:lnTo>
                    <a:pt x="27898" y="51231"/>
                  </a:lnTo>
                  <a:lnTo>
                    <a:pt x="28220" y="51481"/>
                  </a:lnTo>
                  <a:lnTo>
                    <a:pt x="28452" y="51713"/>
                  </a:lnTo>
                  <a:lnTo>
                    <a:pt x="28559" y="51856"/>
                  </a:lnTo>
                  <a:lnTo>
                    <a:pt x="28854" y="52365"/>
                  </a:lnTo>
                  <a:lnTo>
                    <a:pt x="29389" y="53473"/>
                  </a:lnTo>
                  <a:lnTo>
                    <a:pt x="29925" y="54839"/>
                  </a:lnTo>
                  <a:lnTo>
                    <a:pt x="30229" y="55750"/>
                  </a:lnTo>
                  <a:lnTo>
                    <a:pt x="30461" y="56598"/>
                  </a:lnTo>
                  <a:lnTo>
                    <a:pt x="30586" y="57304"/>
                  </a:lnTo>
                  <a:lnTo>
                    <a:pt x="30586" y="57580"/>
                  </a:lnTo>
                  <a:lnTo>
                    <a:pt x="30729" y="57295"/>
                  </a:lnTo>
                  <a:lnTo>
                    <a:pt x="30979" y="56714"/>
                  </a:lnTo>
                  <a:lnTo>
                    <a:pt x="31274" y="55821"/>
                  </a:lnTo>
                  <a:lnTo>
                    <a:pt x="31738" y="53999"/>
                  </a:lnTo>
                  <a:lnTo>
                    <a:pt x="32068" y="52803"/>
                  </a:lnTo>
                  <a:lnTo>
                    <a:pt x="32149" y="52472"/>
                  </a:lnTo>
                  <a:lnTo>
                    <a:pt x="32363" y="51740"/>
                  </a:lnTo>
                  <a:lnTo>
                    <a:pt x="32559" y="51240"/>
                  </a:lnTo>
                  <a:lnTo>
                    <a:pt x="32756" y="50928"/>
                  </a:lnTo>
                  <a:lnTo>
                    <a:pt x="32908" y="50758"/>
                  </a:lnTo>
                  <a:lnTo>
                    <a:pt x="33086" y="50633"/>
                  </a:lnTo>
                  <a:lnTo>
                    <a:pt x="33292" y="50561"/>
                  </a:lnTo>
                  <a:lnTo>
                    <a:pt x="33515" y="50561"/>
                  </a:lnTo>
                  <a:lnTo>
                    <a:pt x="33765" y="50642"/>
                  </a:lnTo>
                  <a:lnTo>
                    <a:pt x="34051" y="50803"/>
                  </a:lnTo>
                  <a:lnTo>
                    <a:pt x="34372" y="51062"/>
                  </a:lnTo>
                  <a:lnTo>
                    <a:pt x="34542" y="51240"/>
                  </a:lnTo>
                  <a:lnTo>
                    <a:pt x="34587" y="50999"/>
                  </a:lnTo>
                  <a:lnTo>
                    <a:pt x="34613" y="50490"/>
                  </a:lnTo>
                  <a:lnTo>
                    <a:pt x="34569" y="49686"/>
                  </a:lnTo>
                  <a:lnTo>
                    <a:pt x="34488" y="48588"/>
                  </a:lnTo>
                  <a:lnTo>
                    <a:pt x="34533" y="47802"/>
                  </a:lnTo>
                  <a:lnTo>
                    <a:pt x="34649" y="47311"/>
                  </a:lnTo>
                  <a:lnTo>
                    <a:pt x="34756" y="47088"/>
                  </a:lnTo>
                  <a:lnTo>
                    <a:pt x="34881" y="46873"/>
                  </a:lnTo>
                  <a:lnTo>
                    <a:pt x="35087" y="46677"/>
                  </a:lnTo>
                  <a:lnTo>
                    <a:pt x="35247" y="46597"/>
                  </a:lnTo>
                  <a:lnTo>
                    <a:pt x="35489" y="46552"/>
                  </a:lnTo>
                  <a:lnTo>
                    <a:pt x="35837" y="46623"/>
                  </a:lnTo>
                  <a:lnTo>
                    <a:pt x="36185" y="46811"/>
                  </a:lnTo>
                  <a:lnTo>
                    <a:pt x="36533" y="47070"/>
                  </a:lnTo>
                  <a:lnTo>
                    <a:pt x="37016" y="47543"/>
                  </a:lnTo>
                  <a:lnTo>
                    <a:pt x="37266" y="47865"/>
                  </a:lnTo>
                  <a:lnTo>
                    <a:pt x="37283" y="47248"/>
                  </a:lnTo>
                  <a:lnTo>
                    <a:pt x="37310" y="46123"/>
                  </a:lnTo>
                  <a:lnTo>
                    <a:pt x="37221" y="45230"/>
                  </a:lnTo>
                  <a:lnTo>
                    <a:pt x="37069" y="44561"/>
                  </a:lnTo>
                  <a:lnTo>
                    <a:pt x="36828" y="43801"/>
                  </a:lnTo>
                  <a:lnTo>
                    <a:pt x="36462" y="42908"/>
                  </a:lnTo>
                  <a:lnTo>
                    <a:pt x="36221" y="42408"/>
                  </a:lnTo>
                  <a:lnTo>
                    <a:pt x="35935" y="41712"/>
                  </a:lnTo>
                  <a:lnTo>
                    <a:pt x="35542" y="40739"/>
                  </a:lnTo>
                  <a:lnTo>
                    <a:pt x="35730" y="40899"/>
                  </a:lnTo>
                  <a:lnTo>
                    <a:pt x="36364" y="41364"/>
                  </a:lnTo>
                  <a:lnTo>
                    <a:pt x="37676" y="42248"/>
                  </a:lnTo>
                  <a:lnTo>
                    <a:pt x="39748" y="43507"/>
                  </a:lnTo>
                  <a:lnTo>
                    <a:pt x="41105" y="44248"/>
                  </a:lnTo>
                  <a:lnTo>
                    <a:pt x="41766" y="44552"/>
                  </a:lnTo>
                  <a:lnTo>
                    <a:pt x="41981" y="44605"/>
                  </a:lnTo>
                  <a:lnTo>
                    <a:pt x="41793" y="44096"/>
                  </a:lnTo>
                  <a:lnTo>
                    <a:pt x="41543" y="43355"/>
                  </a:lnTo>
                  <a:lnTo>
                    <a:pt x="41436" y="42900"/>
                  </a:lnTo>
                  <a:lnTo>
                    <a:pt x="41409" y="42498"/>
                  </a:lnTo>
                  <a:lnTo>
                    <a:pt x="41489" y="42149"/>
                  </a:lnTo>
                  <a:lnTo>
                    <a:pt x="41650" y="41944"/>
                  </a:lnTo>
                  <a:lnTo>
                    <a:pt x="41802" y="41828"/>
                  </a:lnTo>
                  <a:lnTo>
                    <a:pt x="42106" y="41703"/>
                  </a:lnTo>
                  <a:lnTo>
                    <a:pt x="42382" y="41649"/>
                  </a:lnTo>
                  <a:lnTo>
                    <a:pt x="42588" y="41632"/>
                  </a:lnTo>
                  <a:lnTo>
                    <a:pt x="42918" y="41623"/>
                  </a:lnTo>
                  <a:lnTo>
                    <a:pt x="43213" y="41685"/>
                  </a:lnTo>
                  <a:lnTo>
                    <a:pt x="43508" y="41819"/>
                  </a:lnTo>
                  <a:lnTo>
                    <a:pt x="44061" y="42203"/>
                  </a:lnTo>
                  <a:lnTo>
                    <a:pt x="45294" y="43141"/>
                  </a:lnTo>
                  <a:lnTo>
                    <a:pt x="46276" y="43855"/>
                  </a:lnTo>
                  <a:lnTo>
                    <a:pt x="46329" y="43525"/>
                  </a:lnTo>
                  <a:lnTo>
                    <a:pt x="46517" y="42971"/>
                  </a:lnTo>
                  <a:lnTo>
                    <a:pt x="46776" y="42525"/>
                  </a:lnTo>
                  <a:lnTo>
                    <a:pt x="47097" y="42176"/>
                  </a:lnTo>
                  <a:lnTo>
                    <a:pt x="47490" y="41926"/>
                  </a:lnTo>
                  <a:lnTo>
                    <a:pt x="47928" y="41748"/>
                  </a:lnTo>
                  <a:lnTo>
                    <a:pt x="48410" y="41632"/>
                  </a:lnTo>
                  <a:lnTo>
                    <a:pt x="48928" y="41560"/>
                  </a:lnTo>
                  <a:lnTo>
                    <a:pt x="50312" y="41533"/>
                  </a:lnTo>
                  <a:lnTo>
                    <a:pt x="52009" y="41560"/>
                  </a:lnTo>
                  <a:lnTo>
                    <a:pt x="52813" y="41489"/>
                  </a:lnTo>
                  <a:lnTo>
                    <a:pt x="53304" y="41390"/>
                  </a:lnTo>
                  <a:lnTo>
                    <a:pt x="53536" y="41310"/>
                  </a:lnTo>
                  <a:lnTo>
                    <a:pt x="53054" y="40837"/>
                  </a:lnTo>
                  <a:lnTo>
                    <a:pt x="52071" y="39988"/>
                  </a:lnTo>
                  <a:lnTo>
                    <a:pt x="51098" y="39256"/>
                  </a:lnTo>
                  <a:lnTo>
                    <a:pt x="50169" y="38622"/>
                  </a:lnTo>
                  <a:lnTo>
                    <a:pt x="48919" y="37863"/>
                  </a:lnTo>
                  <a:lnTo>
                    <a:pt x="47740" y="37184"/>
                  </a:lnTo>
                  <a:lnTo>
                    <a:pt x="47473" y="36988"/>
                  </a:lnTo>
                  <a:lnTo>
                    <a:pt x="47222" y="36774"/>
                  </a:lnTo>
                  <a:lnTo>
                    <a:pt x="46838" y="36425"/>
                  </a:lnTo>
                  <a:lnTo>
                    <a:pt x="46713" y="36175"/>
                  </a:lnTo>
                  <a:lnTo>
                    <a:pt x="46713" y="36015"/>
                  </a:lnTo>
                  <a:lnTo>
                    <a:pt x="46794" y="35836"/>
                  </a:lnTo>
                  <a:lnTo>
                    <a:pt x="46990" y="35648"/>
                  </a:lnTo>
                  <a:lnTo>
                    <a:pt x="47133" y="35541"/>
                  </a:lnTo>
                  <a:lnTo>
                    <a:pt x="47410" y="35345"/>
                  </a:lnTo>
                  <a:lnTo>
                    <a:pt x="48267" y="34836"/>
                  </a:lnTo>
                  <a:lnTo>
                    <a:pt x="49991" y="33880"/>
                  </a:lnTo>
                  <a:lnTo>
                    <a:pt x="52634" y="32523"/>
                  </a:lnTo>
                  <a:lnTo>
                    <a:pt x="54349" y="31737"/>
                  </a:lnTo>
                  <a:lnTo>
                    <a:pt x="55179" y="31407"/>
                  </a:lnTo>
                  <a:lnTo>
                    <a:pt x="55447" y="31326"/>
                  </a:lnTo>
                  <a:lnTo>
                    <a:pt x="54759" y="30916"/>
                  </a:lnTo>
                  <a:lnTo>
                    <a:pt x="53938" y="30362"/>
                  </a:lnTo>
                  <a:lnTo>
                    <a:pt x="53500" y="30005"/>
                  </a:lnTo>
                  <a:lnTo>
                    <a:pt x="53152" y="29674"/>
                  </a:lnTo>
                  <a:lnTo>
                    <a:pt x="52884" y="29353"/>
                  </a:lnTo>
                  <a:lnTo>
                    <a:pt x="52714" y="29049"/>
                  </a:lnTo>
                  <a:lnTo>
                    <a:pt x="52616" y="28746"/>
                  </a:lnTo>
                  <a:lnTo>
                    <a:pt x="52598" y="28451"/>
                  </a:lnTo>
                  <a:lnTo>
                    <a:pt x="52670" y="28156"/>
                  </a:lnTo>
                  <a:lnTo>
                    <a:pt x="52804" y="27862"/>
                  </a:lnTo>
                  <a:lnTo>
                    <a:pt x="53018" y="27567"/>
                  </a:lnTo>
                  <a:lnTo>
                    <a:pt x="53465" y="27102"/>
                  </a:lnTo>
                  <a:lnTo>
                    <a:pt x="54295" y="26451"/>
                  </a:lnTo>
                  <a:lnTo>
                    <a:pt x="54822" y="26102"/>
                  </a:lnTo>
                  <a:lnTo>
                    <a:pt x="55054" y="25959"/>
                  </a:lnTo>
                  <a:lnTo>
                    <a:pt x="55733" y="25647"/>
                  </a:lnTo>
                  <a:lnTo>
                    <a:pt x="56903" y="25165"/>
                  </a:lnTo>
                  <a:lnTo>
                    <a:pt x="57465" y="24897"/>
                  </a:lnTo>
                  <a:lnTo>
                    <a:pt x="57072" y="24700"/>
                  </a:lnTo>
                  <a:lnTo>
                    <a:pt x="56492" y="24307"/>
                  </a:lnTo>
                  <a:lnTo>
                    <a:pt x="56152" y="23932"/>
                  </a:lnTo>
                  <a:lnTo>
                    <a:pt x="56036" y="23656"/>
                  </a:lnTo>
                  <a:lnTo>
                    <a:pt x="56010" y="23477"/>
                  </a:lnTo>
                  <a:lnTo>
                    <a:pt x="56045" y="23209"/>
                  </a:lnTo>
                  <a:lnTo>
                    <a:pt x="56233" y="22870"/>
                  </a:lnTo>
                  <a:lnTo>
                    <a:pt x="56536" y="22530"/>
                  </a:lnTo>
                  <a:lnTo>
                    <a:pt x="56929" y="22191"/>
                  </a:lnTo>
                  <a:lnTo>
                    <a:pt x="57635" y="21691"/>
                  </a:lnTo>
                  <a:lnTo>
                    <a:pt x="58662" y="21012"/>
                  </a:lnTo>
                  <a:lnTo>
                    <a:pt x="59358" y="20485"/>
                  </a:lnTo>
                  <a:lnTo>
                    <a:pt x="59742" y="20128"/>
                  </a:lnTo>
                  <a:lnTo>
                    <a:pt x="60028" y="19753"/>
                  </a:lnTo>
                  <a:lnTo>
                    <a:pt x="60189" y="19369"/>
                  </a:lnTo>
                  <a:lnTo>
                    <a:pt x="60207" y="19173"/>
                  </a:lnTo>
                  <a:lnTo>
                    <a:pt x="60216" y="19155"/>
                  </a:lnTo>
                  <a:lnTo>
                    <a:pt x="60233" y="19146"/>
                  </a:lnTo>
                  <a:lnTo>
                    <a:pt x="59805" y="19351"/>
                  </a:lnTo>
                  <a:lnTo>
                    <a:pt x="58921" y="19682"/>
                  </a:lnTo>
                  <a:lnTo>
                    <a:pt x="58001" y="19941"/>
                  </a:lnTo>
                  <a:lnTo>
                    <a:pt x="57081" y="20128"/>
                  </a:lnTo>
                  <a:lnTo>
                    <a:pt x="56626" y="20191"/>
                  </a:lnTo>
                  <a:lnTo>
                    <a:pt x="56126" y="20262"/>
                  </a:lnTo>
                  <a:lnTo>
                    <a:pt x="55224" y="20369"/>
                  </a:lnTo>
                  <a:lnTo>
                    <a:pt x="54661" y="20396"/>
                  </a:lnTo>
                  <a:lnTo>
                    <a:pt x="54420" y="20387"/>
                  </a:lnTo>
                  <a:lnTo>
                    <a:pt x="54215" y="20360"/>
                  </a:lnTo>
                  <a:lnTo>
                    <a:pt x="53929" y="20218"/>
                  </a:lnTo>
                  <a:lnTo>
                    <a:pt x="53768" y="19994"/>
                  </a:lnTo>
                  <a:lnTo>
                    <a:pt x="53706" y="19682"/>
                  </a:lnTo>
                  <a:lnTo>
                    <a:pt x="53715" y="19101"/>
                  </a:lnTo>
                  <a:lnTo>
                    <a:pt x="53768" y="18396"/>
                  </a:lnTo>
                  <a:lnTo>
                    <a:pt x="53777" y="17878"/>
                  </a:lnTo>
                  <a:lnTo>
                    <a:pt x="53759" y="17619"/>
                  </a:lnTo>
                  <a:lnTo>
                    <a:pt x="53170" y="18208"/>
                  </a:lnTo>
                  <a:lnTo>
                    <a:pt x="51991" y="19262"/>
                  </a:lnTo>
                  <a:lnTo>
                    <a:pt x="51125" y="19905"/>
                  </a:lnTo>
                  <a:lnTo>
                    <a:pt x="50571" y="20253"/>
                  </a:lnTo>
                  <a:lnTo>
                    <a:pt x="50026" y="20539"/>
                  </a:lnTo>
                  <a:lnTo>
                    <a:pt x="49517" y="20735"/>
                  </a:lnTo>
                  <a:lnTo>
                    <a:pt x="49276" y="20798"/>
                  </a:lnTo>
                  <a:lnTo>
                    <a:pt x="49008" y="20860"/>
                  </a:lnTo>
                  <a:lnTo>
                    <a:pt x="48383" y="20977"/>
                  </a:lnTo>
                  <a:lnTo>
                    <a:pt x="47731" y="21003"/>
                  </a:lnTo>
                  <a:lnTo>
                    <a:pt x="47285" y="20932"/>
                  </a:lnTo>
                  <a:lnTo>
                    <a:pt x="47017" y="20825"/>
                  </a:lnTo>
                  <a:lnTo>
                    <a:pt x="46901" y="20753"/>
                  </a:lnTo>
                  <a:lnTo>
                    <a:pt x="46830" y="20691"/>
                  </a:lnTo>
                  <a:lnTo>
                    <a:pt x="46731" y="20503"/>
                  </a:lnTo>
                  <a:lnTo>
                    <a:pt x="46669" y="20092"/>
                  </a:lnTo>
                  <a:lnTo>
                    <a:pt x="46740" y="19360"/>
                  </a:lnTo>
                  <a:lnTo>
                    <a:pt x="46928" y="18485"/>
                  </a:lnTo>
                  <a:lnTo>
                    <a:pt x="47321" y="17074"/>
                  </a:lnTo>
                  <a:lnTo>
                    <a:pt x="47848" y="15431"/>
                  </a:lnTo>
                  <a:lnTo>
                    <a:pt x="47982" y="14940"/>
                  </a:lnTo>
                  <a:lnTo>
                    <a:pt x="48178" y="14109"/>
                  </a:lnTo>
                  <a:lnTo>
                    <a:pt x="48526" y="12770"/>
                  </a:lnTo>
                  <a:lnTo>
                    <a:pt x="48875" y="11654"/>
                  </a:lnTo>
                  <a:lnTo>
                    <a:pt x="49276" y="10564"/>
                  </a:lnTo>
                  <a:lnTo>
                    <a:pt x="49509" y="9966"/>
                  </a:lnTo>
                  <a:lnTo>
                    <a:pt x="49169" y="10118"/>
                  </a:lnTo>
                  <a:lnTo>
                    <a:pt x="48482" y="10529"/>
                  </a:lnTo>
                  <a:lnTo>
                    <a:pt x="47473" y="11252"/>
                  </a:lnTo>
                  <a:lnTo>
                    <a:pt x="46571" y="11868"/>
                  </a:lnTo>
                  <a:lnTo>
                    <a:pt x="46169" y="12047"/>
                  </a:lnTo>
                  <a:lnTo>
                    <a:pt x="45928" y="12109"/>
                  </a:lnTo>
                  <a:lnTo>
                    <a:pt x="45704" y="12100"/>
                  </a:lnTo>
                  <a:lnTo>
                    <a:pt x="45508" y="12011"/>
                  </a:lnTo>
                  <a:lnTo>
                    <a:pt x="45338" y="11850"/>
                  </a:lnTo>
                  <a:lnTo>
                    <a:pt x="45195" y="11582"/>
                  </a:lnTo>
                  <a:lnTo>
                    <a:pt x="45142" y="11413"/>
                  </a:lnTo>
                  <a:lnTo>
                    <a:pt x="45070" y="11145"/>
                  </a:lnTo>
                  <a:lnTo>
                    <a:pt x="44990" y="10609"/>
                  </a:lnTo>
                  <a:lnTo>
                    <a:pt x="44999" y="10055"/>
                  </a:lnTo>
                  <a:lnTo>
                    <a:pt x="45070" y="9457"/>
                  </a:lnTo>
                  <a:lnTo>
                    <a:pt x="45276" y="8475"/>
                  </a:lnTo>
                  <a:lnTo>
                    <a:pt x="45722" y="6903"/>
                  </a:lnTo>
                  <a:lnTo>
                    <a:pt x="45999" y="5965"/>
                  </a:lnTo>
                  <a:lnTo>
                    <a:pt x="45749" y="6162"/>
                  </a:lnTo>
                  <a:lnTo>
                    <a:pt x="45294" y="6465"/>
                  </a:lnTo>
                  <a:lnTo>
                    <a:pt x="44874" y="6689"/>
                  </a:lnTo>
                  <a:lnTo>
                    <a:pt x="44508" y="6832"/>
                  </a:lnTo>
                  <a:lnTo>
                    <a:pt x="44177" y="6903"/>
                  </a:lnTo>
                  <a:lnTo>
                    <a:pt x="43883" y="6912"/>
                  </a:lnTo>
                  <a:lnTo>
                    <a:pt x="43624" y="6840"/>
                  </a:lnTo>
                  <a:lnTo>
                    <a:pt x="43400" y="6707"/>
                  </a:lnTo>
                  <a:lnTo>
                    <a:pt x="43204" y="6519"/>
                  </a:lnTo>
                  <a:lnTo>
                    <a:pt x="43034" y="6269"/>
                  </a:lnTo>
                  <a:lnTo>
                    <a:pt x="42820" y="5796"/>
                  </a:lnTo>
                  <a:lnTo>
                    <a:pt x="42597" y="4983"/>
                  </a:lnTo>
                  <a:lnTo>
                    <a:pt x="42436" y="3992"/>
                  </a:lnTo>
                  <a:lnTo>
                    <a:pt x="42365" y="3438"/>
                  </a:lnTo>
                  <a:lnTo>
                    <a:pt x="42248" y="2768"/>
                  </a:lnTo>
                  <a:lnTo>
                    <a:pt x="41748" y="804"/>
                  </a:lnTo>
                  <a:lnTo>
                    <a:pt x="41597" y="0"/>
                  </a:lnTo>
                  <a:close/>
                </a:path>
              </a:pathLst>
            </a:custGeom>
            <a:solidFill>
              <a:srgbClr val="ED6E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17"/>
            <p:cNvSpPr/>
            <p:nvPr/>
          </p:nvSpPr>
          <p:spPr>
            <a:xfrm rot="-7081386">
              <a:off x="3927083" y="-539644"/>
              <a:ext cx="448207" cy="419149"/>
            </a:xfrm>
            <a:custGeom>
              <a:avLst/>
              <a:gdLst/>
              <a:ahLst/>
              <a:cxnLst/>
              <a:rect l="l" t="t" r="r" b="b"/>
              <a:pathLst>
                <a:path w="51518" h="48178" extrusionOk="0">
                  <a:moveTo>
                    <a:pt x="51518" y="15744"/>
                  </a:moveTo>
                  <a:lnTo>
                    <a:pt x="51375" y="1578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1518" y="15744"/>
                  </a:lnTo>
                  <a:close/>
                  <a:moveTo>
                    <a:pt x="35346" y="1"/>
                  </a:moveTo>
                  <a:lnTo>
                    <a:pt x="34962" y="2582"/>
                  </a:lnTo>
                  <a:lnTo>
                    <a:pt x="34461" y="6091"/>
                  </a:lnTo>
                  <a:lnTo>
                    <a:pt x="34104" y="8297"/>
                  </a:lnTo>
                  <a:lnTo>
                    <a:pt x="33899" y="9359"/>
                  </a:lnTo>
                  <a:lnTo>
                    <a:pt x="33631" y="10806"/>
                  </a:lnTo>
                  <a:lnTo>
                    <a:pt x="33372" y="12244"/>
                  </a:lnTo>
                  <a:lnTo>
                    <a:pt x="32908" y="11315"/>
                  </a:lnTo>
                  <a:lnTo>
                    <a:pt x="32015" y="9449"/>
                  </a:lnTo>
                  <a:lnTo>
                    <a:pt x="31604" y="8502"/>
                  </a:lnTo>
                  <a:lnTo>
                    <a:pt x="31175" y="7466"/>
                  </a:lnTo>
                  <a:lnTo>
                    <a:pt x="30613" y="5886"/>
                  </a:lnTo>
                  <a:lnTo>
                    <a:pt x="30309" y="4805"/>
                  </a:lnTo>
                  <a:lnTo>
                    <a:pt x="30184" y="4260"/>
                  </a:lnTo>
                  <a:lnTo>
                    <a:pt x="30291" y="4814"/>
                  </a:lnTo>
                  <a:lnTo>
                    <a:pt x="30568" y="5904"/>
                  </a:lnTo>
                  <a:lnTo>
                    <a:pt x="31086" y="7502"/>
                  </a:lnTo>
                  <a:lnTo>
                    <a:pt x="31488" y="8547"/>
                  </a:lnTo>
                  <a:lnTo>
                    <a:pt x="31916" y="9583"/>
                  </a:lnTo>
                  <a:lnTo>
                    <a:pt x="32827" y="11628"/>
                  </a:lnTo>
                  <a:lnTo>
                    <a:pt x="33299" y="12643"/>
                  </a:lnTo>
                  <a:lnTo>
                    <a:pt x="33299" y="12643"/>
                  </a:lnTo>
                  <a:lnTo>
                    <a:pt x="32845" y="15262"/>
                  </a:lnTo>
                  <a:lnTo>
                    <a:pt x="32417" y="17888"/>
                  </a:lnTo>
                  <a:lnTo>
                    <a:pt x="31881" y="21468"/>
                  </a:lnTo>
                  <a:lnTo>
                    <a:pt x="31256" y="20495"/>
                  </a:lnTo>
                  <a:lnTo>
                    <a:pt x="30050" y="18530"/>
                  </a:lnTo>
                  <a:lnTo>
                    <a:pt x="29470" y="17539"/>
                  </a:lnTo>
                  <a:lnTo>
                    <a:pt x="29157" y="16977"/>
                  </a:lnTo>
                  <a:lnTo>
                    <a:pt x="28568" y="15834"/>
                  </a:lnTo>
                  <a:lnTo>
                    <a:pt x="28014" y="14673"/>
                  </a:lnTo>
                  <a:lnTo>
                    <a:pt x="27523" y="13476"/>
                  </a:lnTo>
                  <a:lnTo>
                    <a:pt x="27309" y="12869"/>
                  </a:lnTo>
                  <a:lnTo>
                    <a:pt x="27505" y="13485"/>
                  </a:lnTo>
                  <a:lnTo>
                    <a:pt x="27969" y="14691"/>
                  </a:lnTo>
                  <a:lnTo>
                    <a:pt x="28496" y="15869"/>
                  </a:lnTo>
                  <a:lnTo>
                    <a:pt x="29068" y="17021"/>
                  </a:lnTo>
                  <a:lnTo>
                    <a:pt x="29371" y="17593"/>
                  </a:lnTo>
                  <a:lnTo>
                    <a:pt x="29952" y="18664"/>
                  </a:lnTo>
                  <a:lnTo>
                    <a:pt x="31193" y="20772"/>
                  </a:lnTo>
                  <a:lnTo>
                    <a:pt x="31827" y="21817"/>
                  </a:lnTo>
                  <a:lnTo>
                    <a:pt x="31131" y="26425"/>
                  </a:lnTo>
                  <a:lnTo>
                    <a:pt x="30800" y="28559"/>
                  </a:lnTo>
                  <a:lnTo>
                    <a:pt x="30443" y="30693"/>
                  </a:lnTo>
                  <a:lnTo>
                    <a:pt x="30264" y="31640"/>
                  </a:lnTo>
                  <a:lnTo>
                    <a:pt x="29979" y="33051"/>
                  </a:lnTo>
                  <a:lnTo>
                    <a:pt x="29746" y="33979"/>
                  </a:lnTo>
                  <a:lnTo>
                    <a:pt x="29613" y="34435"/>
                  </a:lnTo>
                  <a:lnTo>
                    <a:pt x="28916" y="33185"/>
                  </a:lnTo>
                  <a:lnTo>
                    <a:pt x="25621" y="27246"/>
                  </a:lnTo>
                  <a:lnTo>
                    <a:pt x="23263" y="23085"/>
                  </a:lnTo>
                  <a:lnTo>
                    <a:pt x="22281" y="21442"/>
                  </a:lnTo>
                  <a:lnTo>
                    <a:pt x="22424" y="20388"/>
                  </a:lnTo>
                  <a:lnTo>
                    <a:pt x="22647" y="18280"/>
                  </a:lnTo>
                  <a:lnTo>
                    <a:pt x="22701" y="17218"/>
                  </a:lnTo>
                  <a:lnTo>
                    <a:pt x="22710" y="16673"/>
                  </a:lnTo>
                  <a:lnTo>
                    <a:pt x="22683" y="15575"/>
                  </a:lnTo>
                  <a:lnTo>
                    <a:pt x="22576" y="14494"/>
                  </a:lnTo>
                  <a:lnTo>
                    <a:pt x="22370" y="13431"/>
                  </a:lnTo>
                  <a:lnTo>
                    <a:pt x="22210" y="12914"/>
                  </a:lnTo>
                  <a:lnTo>
                    <a:pt x="22352" y="13431"/>
                  </a:lnTo>
                  <a:lnTo>
                    <a:pt x="22531" y="14503"/>
                  </a:lnTo>
                  <a:lnTo>
                    <a:pt x="22602" y="15584"/>
                  </a:lnTo>
                  <a:lnTo>
                    <a:pt x="22602" y="16673"/>
                  </a:lnTo>
                  <a:lnTo>
                    <a:pt x="22585" y="17218"/>
                  </a:lnTo>
                  <a:lnTo>
                    <a:pt x="22513" y="18209"/>
                  </a:lnTo>
                  <a:lnTo>
                    <a:pt x="22263" y="20183"/>
                  </a:lnTo>
                  <a:lnTo>
                    <a:pt x="22111" y="21174"/>
                  </a:lnTo>
                  <a:lnTo>
                    <a:pt x="21665" y="20450"/>
                  </a:lnTo>
                  <a:lnTo>
                    <a:pt x="21218" y="19727"/>
                  </a:lnTo>
                  <a:lnTo>
                    <a:pt x="20191" y="18111"/>
                  </a:lnTo>
                  <a:lnTo>
                    <a:pt x="19665" y="17307"/>
                  </a:lnTo>
                  <a:lnTo>
                    <a:pt x="18432" y="15450"/>
                  </a:lnTo>
                  <a:lnTo>
                    <a:pt x="17155" y="13628"/>
                  </a:lnTo>
                  <a:lnTo>
                    <a:pt x="17128" y="13512"/>
                  </a:lnTo>
                  <a:lnTo>
                    <a:pt x="17075" y="12530"/>
                  </a:lnTo>
                  <a:lnTo>
                    <a:pt x="16977" y="11110"/>
                  </a:lnTo>
                  <a:lnTo>
                    <a:pt x="16878" y="10154"/>
                  </a:lnTo>
                  <a:lnTo>
                    <a:pt x="16798" y="9672"/>
                  </a:lnTo>
                  <a:lnTo>
                    <a:pt x="16709" y="9172"/>
                  </a:lnTo>
                  <a:lnTo>
                    <a:pt x="16494" y="8199"/>
                  </a:lnTo>
                  <a:lnTo>
                    <a:pt x="16218" y="7243"/>
                  </a:lnTo>
                  <a:lnTo>
                    <a:pt x="15869" y="6314"/>
                  </a:lnTo>
                  <a:lnTo>
                    <a:pt x="15655" y="5868"/>
                  </a:lnTo>
                  <a:lnTo>
                    <a:pt x="15655" y="5868"/>
                  </a:lnTo>
                  <a:lnTo>
                    <a:pt x="15860" y="6323"/>
                  </a:lnTo>
                  <a:lnTo>
                    <a:pt x="16182" y="7261"/>
                  </a:lnTo>
                  <a:lnTo>
                    <a:pt x="16423" y="8216"/>
                  </a:lnTo>
                  <a:lnTo>
                    <a:pt x="16610" y="9199"/>
                  </a:lnTo>
                  <a:lnTo>
                    <a:pt x="16682" y="9681"/>
                  </a:lnTo>
                  <a:lnTo>
                    <a:pt x="16798" y="10601"/>
                  </a:lnTo>
                  <a:lnTo>
                    <a:pt x="16932" y="12440"/>
                  </a:lnTo>
                  <a:lnTo>
                    <a:pt x="16968" y="13360"/>
                  </a:lnTo>
                  <a:lnTo>
                    <a:pt x="15619" y="11494"/>
                  </a:lnTo>
                  <a:lnTo>
                    <a:pt x="12521" y="7341"/>
                  </a:lnTo>
                  <a:lnTo>
                    <a:pt x="11163" y="5484"/>
                  </a:lnTo>
                  <a:lnTo>
                    <a:pt x="13164" y="8243"/>
                  </a:lnTo>
                  <a:lnTo>
                    <a:pt x="16334" y="12753"/>
                  </a:lnTo>
                  <a:lnTo>
                    <a:pt x="18334" y="15709"/>
                  </a:lnTo>
                  <a:lnTo>
                    <a:pt x="19227" y="17111"/>
                  </a:lnTo>
                  <a:lnTo>
                    <a:pt x="18254" y="16664"/>
                  </a:lnTo>
                  <a:lnTo>
                    <a:pt x="16325" y="15726"/>
                  </a:lnTo>
                  <a:lnTo>
                    <a:pt x="15378" y="15226"/>
                  </a:lnTo>
                  <a:lnTo>
                    <a:pt x="14851" y="14941"/>
                  </a:lnTo>
                  <a:lnTo>
                    <a:pt x="13815" y="14342"/>
                  </a:lnTo>
                  <a:lnTo>
                    <a:pt x="12806" y="13699"/>
                  </a:lnTo>
                  <a:lnTo>
                    <a:pt x="11833" y="13003"/>
                  </a:lnTo>
                  <a:lnTo>
                    <a:pt x="11369" y="12619"/>
                  </a:lnTo>
                  <a:lnTo>
                    <a:pt x="11824" y="13012"/>
                  </a:lnTo>
                  <a:lnTo>
                    <a:pt x="12780" y="13735"/>
                  </a:lnTo>
                  <a:lnTo>
                    <a:pt x="13780" y="14405"/>
                  </a:lnTo>
                  <a:lnTo>
                    <a:pt x="14798" y="15039"/>
                  </a:lnTo>
                  <a:lnTo>
                    <a:pt x="15325" y="15334"/>
                  </a:lnTo>
                  <a:lnTo>
                    <a:pt x="16334" y="15896"/>
                  </a:lnTo>
                  <a:lnTo>
                    <a:pt x="18370" y="16914"/>
                  </a:lnTo>
                  <a:lnTo>
                    <a:pt x="19406" y="17414"/>
                  </a:lnTo>
                  <a:lnTo>
                    <a:pt x="20191" y="18647"/>
                  </a:lnTo>
                  <a:lnTo>
                    <a:pt x="20950" y="19897"/>
                  </a:lnTo>
                  <a:lnTo>
                    <a:pt x="21674" y="21102"/>
                  </a:lnTo>
                  <a:lnTo>
                    <a:pt x="23067" y="23549"/>
                  </a:lnTo>
                  <a:lnTo>
                    <a:pt x="23754" y="24773"/>
                  </a:lnTo>
                  <a:lnTo>
                    <a:pt x="23219" y="24567"/>
                  </a:lnTo>
                  <a:lnTo>
                    <a:pt x="22156" y="24094"/>
                  </a:lnTo>
                  <a:lnTo>
                    <a:pt x="20602" y="23308"/>
                  </a:lnTo>
                  <a:lnTo>
                    <a:pt x="19593" y="22728"/>
                  </a:lnTo>
                  <a:lnTo>
                    <a:pt x="18504" y="22076"/>
                  </a:lnTo>
                  <a:lnTo>
                    <a:pt x="16378" y="20683"/>
                  </a:lnTo>
                  <a:lnTo>
                    <a:pt x="15325" y="19968"/>
                  </a:lnTo>
                  <a:lnTo>
                    <a:pt x="16360" y="20709"/>
                  </a:lnTo>
                  <a:lnTo>
                    <a:pt x="18459" y="22147"/>
                  </a:lnTo>
                  <a:lnTo>
                    <a:pt x="19531" y="22835"/>
                  </a:lnTo>
                  <a:lnTo>
                    <a:pt x="20057" y="23156"/>
                  </a:lnTo>
                  <a:lnTo>
                    <a:pt x="21129" y="23772"/>
                  </a:lnTo>
                  <a:lnTo>
                    <a:pt x="22227" y="24353"/>
                  </a:lnTo>
                  <a:lnTo>
                    <a:pt x="23362" y="24871"/>
                  </a:lnTo>
                  <a:lnTo>
                    <a:pt x="23933" y="25103"/>
                  </a:lnTo>
                  <a:lnTo>
                    <a:pt x="25353" y="27755"/>
                  </a:lnTo>
                  <a:lnTo>
                    <a:pt x="28469" y="33765"/>
                  </a:lnTo>
                  <a:lnTo>
                    <a:pt x="28934" y="34658"/>
                  </a:lnTo>
                  <a:lnTo>
                    <a:pt x="28532" y="34622"/>
                  </a:lnTo>
                  <a:lnTo>
                    <a:pt x="27862" y="34542"/>
                  </a:lnTo>
                  <a:lnTo>
                    <a:pt x="26925" y="34399"/>
                  </a:lnTo>
                  <a:lnTo>
                    <a:pt x="25996" y="34229"/>
                  </a:lnTo>
                  <a:lnTo>
                    <a:pt x="24121" y="33863"/>
                  </a:lnTo>
                  <a:lnTo>
                    <a:pt x="22263" y="33461"/>
                  </a:lnTo>
                  <a:lnTo>
                    <a:pt x="20638" y="33104"/>
                  </a:lnTo>
                  <a:lnTo>
                    <a:pt x="19013" y="32729"/>
                  </a:lnTo>
                  <a:lnTo>
                    <a:pt x="18191" y="31738"/>
                  </a:lnTo>
                  <a:lnTo>
                    <a:pt x="16530" y="29764"/>
                  </a:lnTo>
                  <a:lnTo>
                    <a:pt x="15673" y="28800"/>
                  </a:lnTo>
                  <a:lnTo>
                    <a:pt x="14807" y="27844"/>
                  </a:lnTo>
                  <a:lnTo>
                    <a:pt x="13449" y="26460"/>
                  </a:lnTo>
                  <a:lnTo>
                    <a:pt x="12503" y="25567"/>
                  </a:lnTo>
                  <a:lnTo>
                    <a:pt x="12020" y="25148"/>
                  </a:lnTo>
                  <a:lnTo>
                    <a:pt x="12494" y="25585"/>
                  </a:lnTo>
                  <a:lnTo>
                    <a:pt x="13414" y="26487"/>
                  </a:lnTo>
                  <a:lnTo>
                    <a:pt x="14735" y="27907"/>
                  </a:lnTo>
                  <a:lnTo>
                    <a:pt x="15584" y="28880"/>
                  </a:lnTo>
                  <a:lnTo>
                    <a:pt x="16360" y="29809"/>
                  </a:lnTo>
                  <a:lnTo>
                    <a:pt x="17887" y="31693"/>
                  </a:lnTo>
                  <a:lnTo>
                    <a:pt x="18638" y="32649"/>
                  </a:lnTo>
                  <a:lnTo>
                    <a:pt x="16736" y="32211"/>
                  </a:lnTo>
                  <a:lnTo>
                    <a:pt x="14833" y="31765"/>
                  </a:lnTo>
                  <a:lnTo>
                    <a:pt x="10172" y="30657"/>
                  </a:lnTo>
                  <a:lnTo>
                    <a:pt x="9529" y="29925"/>
                  </a:lnTo>
                  <a:lnTo>
                    <a:pt x="8207" y="28470"/>
                  </a:lnTo>
                  <a:lnTo>
                    <a:pt x="7529" y="27764"/>
                  </a:lnTo>
                  <a:lnTo>
                    <a:pt x="6823" y="27059"/>
                  </a:lnTo>
                  <a:lnTo>
                    <a:pt x="5725" y="26058"/>
                  </a:lnTo>
                  <a:lnTo>
                    <a:pt x="4957" y="25424"/>
                  </a:lnTo>
                  <a:lnTo>
                    <a:pt x="4555" y="25130"/>
                  </a:lnTo>
                  <a:lnTo>
                    <a:pt x="4948" y="25442"/>
                  </a:lnTo>
                  <a:lnTo>
                    <a:pt x="5689" y="26094"/>
                  </a:lnTo>
                  <a:lnTo>
                    <a:pt x="6761" y="27130"/>
                  </a:lnTo>
                  <a:lnTo>
                    <a:pt x="7439" y="27853"/>
                  </a:lnTo>
                  <a:lnTo>
                    <a:pt x="8047" y="28514"/>
                  </a:lnTo>
                  <a:lnTo>
                    <a:pt x="9208" y="29872"/>
                  </a:lnTo>
                  <a:lnTo>
                    <a:pt x="9788" y="30559"/>
                  </a:lnTo>
                  <a:lnTo>
                    <a:pt x="1" y="28228"/>
                  </a:lnTo>
                  <a:lnTo>
                    <a:pt x="1" y="28228"/>
                  </a:lnTo>
                  <a:lnTo>
                    <a:pt x="10065" y="30845"/>
                  </a:lnTo>
                  <a:lnTo>
                    <a:pt x="12512" y="31479"/>
                  </a:lnTo>
                  <a:lnTo>
                    <a:pt x="11529" y="31934"/>
                  </a:lnTo>
                  <a:lnTo>
                    <a:pt x="9547" y="32801"/>
                  </a:lnTo>
                  <a:lnTo>
                    <a:pt x="8538" y="33202"/>
                  </a:lnTo>
                  <a:lnTo>
                    <a:pt x="8002" y="33408"/>
                  </a:lnTo>
                  <a:lnTo>
                    <a:pt x="6913" y="33792"/>
                  </a:lnTo>
                  <a:lnTo>
                    <a:pt x="5805" y="34122"/>
                  </a:lnTo>
                  <a:lnTo>
                    <a:pt x="4689" y="34399"/>
                  </a:lnTo>
                  <a:lnTo>
                    <a:pt x="4117" y="34515"/>
                  </a:lnTo>
                  <a:lnTo>
                    <a:pt x="4117" y="34515"/>
                  </a:lnTo>
                  <a:lnTo>
                    <a:pt x="4689" y="34417"/>
                  </a:lnTo>
                  <a:lnTo>
                    <a:pt x="5814" y="34167"/>
                  </a:lnTo>
                  <a:lnTo>
                    <a:pt x="6930" y="33863"/>
                  </a:lnTo>
                  <a:lnTo>
                    <a:pt x="8029" y="33506"/>
                  </a:lnTo>
                  <a:lnTo>
                    <a:pt x="8574" y="33310"/>
                  </a:lnTo>
                  <a:lnTo>
                    <a:pt x="9663" y="32917"/>
                  </a:lnTo>
                  <a:lnTo>
                    <a:pt x="11806" y="32033"/>
                  </a:lnTo>
                  <a:lnTo>
                    <a:pt x="12869" y="31577"/>
                  </a:lnTo>
                  <a:lnTo>
                    <a:pt x="14753" y="32068"/>
                  </a:lnTo>
                  <a:lnTo>
                    <a:pt x="17950" y="32872"/>
                  </a:lnTo>
                  <a:lnTo>
                    <a:pt x="21156" y="33667"/>
                  </a:lnTo>
                  <a:lnTo>
                    <a:pt x="20075" y="34274"/>
                  </a:lnTo>
                  <a:lnTo>
                    <a:pt x="17905" y="35462"/>
                  </a:lnTo>
                  <a:lnTo>
                    <a:pt x="16789" y="36015"/>
                  </a:lnTo>
                  <a:lnTo>
                    <a:pt x="16173" y="36310"/>
                  </a:lnTo>
                  <a:lnTo>
                    <a:pt x="14932" y="36864"/>
                  </a:lnTo>
                  <a:lnTo>
                    <a:pt x="13664" y="37373"/>
                  </a:lnTo>
                  <a:lnTo>
                    <a:pt x="12369" y="37819"/>
                  </a:lnTo>
                  <a:lnTo>
                    <a:pt x="11717" y="38007"/>
                  </a:lnTo>
                  <a:lnTo>
                    <a:pt x="11717" y="38007"/>
                  </a:lnTo>
                  <a:lnTo>
                    <a:pt x="12378" y="37828"/>
                  </a:lnTo>
                  <a:lnTo>
                    <a:pt x="13673" y="37417"/>
                  </a:lnTo>
                  <a:lnTo>
                    <a:pt x="14958" y="36935"/>
                  </a:lnTo>
                  <a:lnTo>
                    <a:pt x="16218" y="36399"/>
                  </a:lnTo>
                  <a:lnTo>
                    <a:pt x="16843" y="36122"/>
                  </a:lnTo>
                  <a:lnTo>
                    <a:pt x="18021" y="35560"/>
                  </a:lnTo>
                  <a:lnTo>
                    <a:pt x="20334" y="34363"/>
                  </a:lnTo>
                  <a:lnTo>
                    <a:pt x="21486" y="33747"/>
                  </a:lnTo>
                  <a:lnTo>
                    <a:pt x="21817" y="33827"/>
                  </a:lnTo>
                  <a:lnTo>
                    <a:pt x="22156" y="33908"/>
                  </a:lnTo>
                  <a:lnTo>
                    <a:pt x="24013" y="34345"/>
                  </a:lnTo>
                  <a:lnTo>
                    <a:pt x="25880" y="34747"/>
                  </a:lnTo>
                  <a:lnTo>
                    <a:pt x="26817" y="34944"/>
                  </a:lnTo>
                  <a:lnTo>
                    <a:pt x="27764" y="35113"/>
                  </a:lnTo>
                  <a:lnTo>
                    <a:pt x="28541" y="35212"/>
                  </a:lnTo>
                  <a:lnTo>
                    <a:pt x="29130" y="35265"/>
                  </a:lnTo>
                  <a:lnTo>
                    <a:pt x="28612" y="35658"/>
                  </a:lnTo>
                  <a:lnTo>
                    <a:pt x="27505" y="36346"/>
                  </a:lnTo>
                  <a:lnTo>
                    <a:pt x="26344" y="36953"/>
                  </a:lnTo>
                  <a:lnTo>
                    <a:pt x="25139" y="37480"/>
                  </a:lnTo>
                  <a:lnTo>
                    <a:pt x="24522" y="37721"/>
                  </a:lnTo>
                  <a:lnTo>
                    <a:pt x="23094" y="38257"/>
                  </a:lnTo>
                  <a:lnTo>
                    <a:pt x="20200" y="39284"/>
                  </a:lnTo>
                  <a:lnTo>
                    <a:pt x="18763" y="39837"/>
                  </a:lnTo>
                  <a:lnTo>
                    <a:pt x="18084" y="40114"/>
                  </a:lnTo>
                  <a:lnTo>
                    <a:pt x="16736" y="40695"/>
                  </a:lnTo>
                  <a:lnTo>
                    <a:pt x="16075" y="41007"/>
                  </a:lnTo>
                  <a:lnTo>
                    <a:pt x="15182" y="41061"/>
                  </a:lnTo>
                  <a:lnTo>
                    <a:pt x="13414" y="41195"/>
                  </a:lnTo>
                  <a:lnTo>
                    <a:pt x="12529" y="41284"/>
                  </a:lnTo>
                  <a:lnTo>
                    <a:pt x="11645" y="41391"/>
                  </a:lnTo>
                  <a:lnTo>
                    <a:pt x="9868" y="41695"/>
                  </a:lnTo>
                  <a:lnTo>
                    <a:pt x="8993" y="41918"/>
                  </a:lnTo>
                  <a:lnTo>
                    <a:pt x="9877" y="41730"/>
                  </a:lnTo>
                  <a:lnTo>
                    <a:pt x="11645" y="41480"/>
                  </a:lnTo>
                  <a:lnTo>
                    <a:pt x="12538" y="41409"/>
                  </a:lnTo>
                  <a:lnTo>
                    <a:pt x="14048" y="41311"/>
                  </a:lnTo>
                  <a:lnTo>
                    <a:pt x="15548" y="41257"/>
                  </a:lnTo>
                  <a:lnTo>
                    <a:pt x="15548" y="41257"/>
                  </a:lnTo>
                  <a:lnTo>
                    <a:pt x="14958" y="41561"/>
                  </a:lnTo>
                  <a:lnTo>
                    <a:pt x="13780" y="42186"/>
                  </a:lnTo>
                  <a:lnTo>
                    <a:pt x="13208" y="42516"/>
                  </a:lnTo>
                  <a:lnTo>
                    <a:pt x="12815" y="42757"/>
                  </a:lnTo>
                  <a:lnTo>
                    <a:pt x="11967" y="43311"/>
                  </a:lnTo>
                  <a:lnTo>
                    <a:pt x="10672" y="44249"/>
                  </a:lnTo>
                  <a:lnTo>
                    <a:pt x="8475" y="45981"/>
                  </a:lnTo>
                  <a:lnTo>
                    <a:pt x="8100" y="46303"/>
                  </a:lnTo>
                  <a:lnTo>
                    <a:pt x="8100" y="46303"/>
                  </a:lnTo>
                  <a:lnTo>
                    <a:pt x="9788" y="45008"/>
                  </a:lnTo>
                  <a:lnTo>
                    <a:pt x="11529" y="43749"/>
                  </a:lnTo>
                  <a:lnTo>
                    <a:pt x="12646" y="43034"/>
                  </a:lnTo>
                  <a:lnTo>
                    <a:pt x="13289" y="42668"/>
                  </a:lnTo>
                  <a:lnTo>
                    <a:pt x="13958" y="42293"/>
                  </a:lnTo>
                  <a:lnTo>
                    <a:pt x="15333" y="41605"/>
                  </a:lnTo>
                  <a:lnTo>
                    <a:pt x="16727" y="40971"/>
                  </a:lnTo>
                  <a:lnTo>
                    <a:pt x="18146" y="40400"/>
                  </a:lnTo>
                  <a:lnTo>
                    <a:pt x="18870" y="40132"/>
                  </a:lnTo>
                  <a:lnTo>
                    <a:pt x="19022" y="40078"/>
                  </a:lnTo>
                  <a:lnTo>
                    <a:pt x="19182" y="40016"/>
                  </a:lnTo>
                  <a:lnTo>
                    <a:pt x="18700" y="40909"/>
                  </a:lnTo>
                  <a:lnTo>
                    <a:pt x="17709" y="42668"/>
                  </a:lnTo>
                  <a:lnTo>
                    <a:pt x="17182" y="43525"/>
                  </a:lnTo>
                  <a:lnTo>
                    <a:pt x="16602" y="44454"/>
                  </a:lnTo>
                  <a:lnTo>
                    <a:pt x="15646" y="45794"/>
                  </a:lnTo>
                  <a:lnTo>
                    <a:pt x="14958" y="46642"/>
                  </a:lnTo>
                  <a:lnTo>
                    <a:pt x="14592" y="47053"/>
                  </a:lnTo>
                  <a:lnTo>
                    <a:pt x="14967" y="46651"/>
                  </a:lnTo>
                  <a:lnTo>
                    <a:pt x="15682" y="45820"/>
                  </a:lnTo>
                  <a:lnTo>
                    <a:pt x="16673" y="44499"/>
                  </a:lnTo>
                  <a:lnTo>
                    <a:pt x="17280" y="43588"/>
                  </a:lnTo>
                  <a:lnTo>
                    <a:pt x="17870" y="42686"/>
                  </a:lnTo>
                  <a:lnTo>
                    <a:pt x="18977" y="40837"/>
                  </a:lnTo>
                  <a:lnTo>
                    <a:pt x="19504" y="39900"/>
                  </a:lnTo>
                  <a:lnTo>
                    <a:pt x="22085" y="39025"/>
                  </a:lnTo>
                  <a:lnTo>
                    <a:pt x="24674" y="38141"/>
                  </a:lnTo>
                  <a:lnTo>
                    <a:pt x="25210" y="37944"/>
                  </a:lnTo>
                  <a:lnTo>
                    <a:pt x="26291" y="37516"/>
                  </a:lnTo>
                  <a:lnTo>
                    <a:pt x="27344" y="37024"/>
                  </a:lnTo>
                  <a:lnTo>
                    <a:pt x="28380" y="36462"/>
                  </a:lnTo>
                  <a:lnTo>
                    <a:pt x="28871" y="36140"/>
                  </a:lnTo>
                  <a:lnTo>
                    <a:pt x="28166" y="37257"/>
                  </a:lnTo>
                  <a:lnTo>
                    <a:pt x="27478" y="38382"/>
                  </a:lnTo>
                  <a:lnTo>
                    <a:pt x="26683" y="39293"/>
                  </a:lnTo>
                  <a:lnTo>
                    <a:pt x="25862" y="40168"/>
                  </a:lnTo>
                  <a:lnTo>
                    <a:pt x="25406" y="40614"/>
                  </a:lnTo>
                  <a:lnTo>
                    <a:pt x="24460" y="41454"/>
                  </a:lnTo>
                  <a:lnTo>
                    <a:pt x="23951" y="41829"/>
                  </a:lnTo>
                  <a:lnTo>
                    <a:pt x="24478" y="41472"/>
                  </a:lnTo>
                  <a:lnTo>
                    <a:pt x="25469" y="40677"/>
                  </a:lnTo>
                  <a:lnTo>
                    <a:pt x="25942" y="40248"/>
                  </a:lnTo>
                  <a:lnTo>
                    <a:pt x="26469" y="39748"/>
                  </a:lnTo>
                  <a:lnTo>
                    <a:pt x="26987" y="39221"/>
                  </a:lnTo>
                  <a:lnTo>
                    <a:pt x="26496" y="40096"/>
                  </a:lnTo>
                  <a:lnTo>
                    <a:pt x="26041" y="40998"/>
                  </a:lnTo>
                  <a:lnTo>
                    <a:pt x="25683" y="41739"/>
                  </a:lnTo>
                  <a:lnTo>
                    <a:pt x="25219" y="42882"/>
                  </a:lnTo>
                  <a:lnTo>
                    <a:pt x="24951" y="43668"/>
                  </a:lnTo>
                  <a:lnTo>
                    <a:pt x="24835" y="44061"/>
                  </a:lnTo>
                  <a:lnTo>
                    <a:pt x="24728" y="44490"/>
                  </a:lnTo>
                  <a:lnTo>
                    <a:pt x="24576" y="45552"/>
                  </a:lnTo>
                  <a:lnTo>
                    <a:pt x="24442" y="47026"/>
                  </a:lnTo>
                  <a:lnTo>
                    <a:pt x="24433" y="47303"/>
                  </a:lnTo>
                  <a:lnTo>
                    <a:pt x="24505" y="46419"/>
                  </a:lnTo>
                  <a:lnTo>
                    <a:pt x="24683" y="45240"/>
                  </a:lnTo>
                  <a:lnTo>
                    <a:pt x="24853" y="44481"/>
                  </a:lnTo>
                  <a:lnTo>
                    <a:pt x="24969" y="44097"/>
                  </a:lnTo>
                  <a:lnTo>
                    <a:pt x="25103" y="43713"/>
                  </a:lnTo>
                  <a:lnTo>
                    <a:pt x="25389" y="42945"/>
                  </a:lnTo>
                  <a:lnTo>
                    <a:pt x="25889" y="41829"/>
                  </a:lnTo>
                  <a:lnTo>
                    <a:pt x="26264" y="41105"/>
                  </a:lnTo>
                  <a:lnTo>
                    <a:pt x="26639" y="40409"/>
                  </a:lnTo>
                  <a:lnTo>
                    <a:pt x="27451" y="39060"/>
                  </a:lnTo>
                  <a:lnTo>
                    <a:pt x="28755" y="37078"/>
                  </a:lnTo>
                  <a:lnTo>
                    <a:pt x="29657" y="35774"/>
                  </a:lnTo>
                  <a:lnTo>
                    <a:pt x="30041" y="36337"/>
                  </a:lnTo>
                  <a:lnTo>
                    <a:pt x="30845" y="37453"/>
                  </a:lnTo>
                  <a:lnTo>
                    <a:pt x="31282" y="37998"/>
                  </a:lnTo>
                  <a:lnTo>
                    <a:pt x="31675" y="38453"/>
                  </a:lnTo>
                  <a:lnTo>
                    <a:pt x="32488" y="39319"/>
                  </a:lnTo>
                  <a:lnTo>
                    <a:pt x="33765" y="40561"/>
                  </a:lnTo>
                  <a:lnTo>
                    <a:pt x="34622" y="41364"/>
                  </a:lnTo>
                  <a:lnTo>
                    <a:pt x="35480" y="42159"/>
                  </a:lnTo>
                  <a:lnTo>
                    <a:pt x="37158" y="43775"/>
                  </a:lnTo>
                  <a:lnTo>
                    <a:pt x="38355" y="45026"/>
                  </a:lnTo>
                  <a:lnTo>
                    <a:pt x="39114" y="45892"/>
                  </a:lnTo>
                  <a:lnTo>
                    <a:pt x="39837" y="46776"/>
                  </a:lnTo>
                  <a:lnTo>
                    <a:pt x="40507" y="47705"/>
                  </a:lnTo>
                  <a:lnTo>
                    <a:pt x="40820" y="48178"/>
                  </a:lnTo>
                  <a:lnTo>
                    <a:pt x="42025" y="47330"/>
                  </a:lnTo>
                  <a:lnTo>
                    <a:pt x="41668" y="46829"/>
                  </a:lnTo>
                  <a:lnTo>
                    <a:pt x="40918" y="45883"/>
                  </a:lnTo>
                  <a:lnTo>
                    <a:pt x="40123" y="44972"/>
                  </a:lnTo>
                  <a:lnTo>
                    <a:pt x="39293" y="44106"/>
                  </a:lnTo>
                  <a:lnTo>
                    <a:pt x="38864" y="43686"/>
                  </a:lnTo>
                  <a:lnTo>
                    <a:pt x="38007" y="42865"/>
                  </a:lnTo>
                  <a:lnTo>
                    <a:pt x="36247" y="41293"/>
                  </a:lnTo>
                  <a:lnTo>
                    <a:pt x="35354" y="40525"/>
                  </a:lnTo>
                  <a:lnTo>
                    <a:pt x="34461" y="39766"/>
                  </a:lnTo>
                  <a:lnTo>
                    <a:pt x="33158" y="38614"/>
                  </a:lnTo>
                  <a:lnTo>
                    <a:pt x="32327" y="37819"/>
                  </a:lnTo>
                  <a:lnTo>
                    <a:pt x="31934" y="37399"/>
                  </a:lnTo>
                  <a:lnTo>
                    <a:pt x="31497" y="36908"/>
                  </a:lnTo>
                  <a:lnTo>
                    <a:pt x="30657" y="35872"/>
                  </a:lnTo>
                  <a:lnTo>
                    <a:pt x="30264" y="35328"/>
                  </a:lnTo>
                  <a:lnTo>
                    <a:pt x="31122" y="35078"/>
                  </a:lnTo>
                  <a:lnTo>
                    <a:pt x="32845" y="34613"/>
                  </a:lnTo>
                  <a:lnTo>
                    <a:pt x="34578" y="34220"/>
                  </a:lnTo>
                  <a:lnTo>
                    <a:pt x="36337" y="33908"/>
                  </a:lnTo>
                  <a:lnTo>
                    <a:pt x="37212" y="33792"/>
                  </a:lnTo>
                  <a:lnTo>
                    <a:pt x="38123" y="33685"/>
                  </a:lnTo>
                  <a:lnTo>
                    <a:pt x="39944" y="33569"/>
                  </a:lnTo>
                  <a:lnTo>
                    <a:pt x="40855" y="33569"/>
                  </a:lnTo>
                  <a:lnTo>
                    <a:pt x="41284" y="33586"/>
                  </a:lnTo>
                  <a:lnTo>
                    <a:pt x="42061" y="33658"/>
                  </a:lnTo>
                  <a:lnTo>
                    <a:pt x="43275" y="33854"/>
                  </a:lnTo>
                  <a:lnTo>
                    <a:pt x="44436" y="34078"/>
                  </a:lnTo>
                  <a:lnTo>
                    <a:pt x="44142" y="34006"/>
                  </a:lnTo>
                  <a:lnTo>
                    <a:pt x="42525" y="33667"/>
                  </a:lnTo>
                  <a:lnTo>
                    <a:pt x="41346" y="33470"/>
                  </a:lnTo>
                  <a:lnTo>
                    <a:pt x="40855" y="33435"/>
                  </a:lnTo>
                  <a:lnTo>
                    <a:pt x="39944" y="33399"/>
                  </a:lnTo>
                  <a:lnTo>
                    <a:pt x="38114" y="33452"/>
                  </a:lnTo>
                  <a:lnTo>
                    <a:pt x="37194" y="33533"/>
                  </a:lnTo>
                  <a:lnTo>
                    <a:pt x="36087" y="33658"/>
                  </a:lnTo>
                  <a:lnTo>
                    <a:pt x="34979" y="33827"/>
                  </a:lnTo>
                  <a:lnTo>
                    <a:pt x="36024" y="33292"/>
                  </a:lnTo>
                  <a:lnTo>
                    <a:pt x="37051" y="32720"/>
                  </a:lnTo>
                  <a:lnTo>
                    <a:pt x="37703" y="32327"/>
                  </a:lnTo>
                  <a:lnTo>
                    <a:pt x="38667" y="31684"/>
                  </a:lnTo>
                  <a:lnTo>
                    <a:pt x="39275" y="31220"/>
                  </a:lnTo>
                  <a:lnTo>
                    <a:pt x="39569" y="30970"/>
                  </a:lnTo>
                  <a:lnTo>
                    <a:pt x="39266" y="31211"/>
                  </a:lnTo>
                  <a:lnTo>
                    <a:pt x="38641" y="31649"/>
                  </a:lnTo>
                  <a:lnTo>
                    <a:pt x="37667" y="32256"/>
                  </a:lnTo>
                  <a:lnTo>
                    <a:pt x="36989" y="32613"/>
                  </a:lnTo>
                  <a:lnTo>
                    <a:pt x="36310" y="32970"/>
                  </a:lnTo>
                  <a:lnTo>
                    <a:pt x="34935" y="33622"/>
                  </a:lnTo>
                  <a:lnTo>
                    <a:pt x="34247" y="33935"/>
                  </a:lnTo>
                  <a:lnTo>
                    <a:pt x="33158" y="34158"/>
                  </a:lnTo>
                  <a:lnTo>
                    <a:pt x="30997" y="34649"/>
                  </a:lnTo>
                  <a:lnTo>
                    <a:pt x="30997" y="34649"/>
                  </a:lnTo>
                  <a:lnTo>
                    <a:pt x="31479" y="34310"/>
                  </a:lnTo>
                  <a:lnTo>
                    <a:pt x="32372" y="33560"/>
                  </a:lnTo>
                  <a:lnTo>
                    <a:pt x="32801" y="33167"/>
                  </a:lnTo>
                  <a:lnTo>
                    <a:pt x="33399" y="32568"/>
                  </a:lnTo>
                  <a:lnTo>
                    <a:pt x="34533" y="31327"/>
                  </a:lnTo>
                  <a:lnTo>
                    <a:pt x="35078" y="30684"/>
                  </a:lnTo>
                  <a:lnTo>
                    <a:pt x="35997" y="29568"/>
                  </a:lnTo>
                  <a:lnTo>
                    <a:pt x="37783" y="27318"/>
                  </a:lnTo>
                  <a:lnTo>
                    <a:pt x="38667" y="26183"/>
                  </a:lnTo>
                  <a:lnTo>
                    <a:pt x="38703" y="26157"/>
                  </a:lnTo>
                  <a:lnTo>
                    <a:pt x="38739" y="26121"/>
                  </a:lnTo>
                  <a:lnTo>
                    <a:pt x="39686" y="25933"/>
                  </a:lnTo>
                  <a:lnTo>
                    <a:pt x="41570" y="25523"/>
                  </a:lnTo>
                  <a:lnTo>
                    <a:pt x="42507" y="25290"/>
                  </a:lnTo>
                  <a:lnTo>
                    <a:pt x="43463" y="25023"/>
                  </a:lnTo>
                  <a:lnTo>
                    <a:pt x="44865" y="24558"/>
                  </a:lnTo>
                  <a:lnTo>
                    <a:pt x="45785" y="24192"/>
                  </a:lnTo>
                  <a:lnTo>
                    <a:pt x="46240" y="23987"/>
                  </a:lnTo>
                  <a:lnTo>
                    <a:pt x="45785" y="24174"/>
                  </a:lnTo>
                  <a:lnTo>
                    <a:pt x="44856" y="24514"/>
                  </a:lnTo>
                  <a:lnTo>
                    <a:pt x="43436" y="24942"/>
                  </a:lnTo>
                  <a:lnTo>
                    <a:pt x="42481" y="25174"/>
                  </a:lnTo>
                  <a:lnTo>
                    <a:pt x="41597" y="25371"/>
                  </a:lnTo>
                  <a:lnTo>
                    <a:pt x="39828" y="25710"/>
                  </a:lnTo>
                  <a:lnTo>
                    <a:pt x="38935" y="25862"/>
                  </a:lnTo>
                  <a:lnTo>
                    <a:pt x="39096" y="25648"/>
                  </a:lnTo>
                  <a:lnTo>
                    <a:pt x="39257" y="25451"/>
                  </a:lnTo>
                  <a:lnTo>
                    <a:pt x="41025" y="23299"/>
                  </a:lnTo>
                  <a:lnTo>
                    <a:pt x="41927" y="22227"/>
                  </a:lnTo>
                  <a:lnTo>
                    <a:pt x="42338" y="21754"/>
                  </a:lnTo>
                  <a:lnTo>
                    <a:pt x="43168" y="20817"/>
                  </a:lnTo>
                  <a:lnTo>
                    <a:pt x="43615" y="20379"/>
                  </a:lnTo>
                  <a:lnTo>
                    <a:pt x="43927" y="20093"/>
                  </a:lnTo>
                  <a:lnTo>
                    <a:pt x="44570" y="19548"/>
                  </a:lnTo>
                  <a:lnTo>
                    <a:pt x="45570" y="18789"/>
                  </a:lnTo>
                  <a:lnTo>
                    <a:pt x="46919" y="17923"/>
                  </a:lnTo>
                  <a:lnTo>
                    <a:pt x="48214" y="17200"/>
                  </a:lnTo>
                  <a:lnTo>
                    <a:pt x="49928" y="1636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0910" y="15941"/>
                  </a:lnTo>
                  <a:lnTo>
                    <a:pt x="49714" y="16396"/>
                  </a:lnTo>
                  <a:lnTo>
                    <a:pt x="48544" y="16923"/>
                  </a:lnTo>
                  <a:lnTo>
                    <a:pt x="47428" y="17504"/>
                  </a:lnTo>
                  <a:lnTo>
                    <a:pt x="46374" y="18111"/>
                  </a:lnTo>
                  <a:lnTo>
                    <a:pt x="45410" y="18736"/>
                  </a:lnTo>
                  <a:lnTo>
                    <a:pt x="44552" y="19361"/>
                  </a:lnTo>
                  <a:lnTo>
                    <a:pt x="43820" y="19977"/>
                  </a:lnTo>
                  <a:lnTo>
                    <a:pt x="43508" y="20272"/>
                  </a:lnTo>
                  <a:lnTo>
                    <a:pt x="42766" y="21031"/>
                  </a:lnTo>
                  <a:lnTo>
                    <a:pt x="42043" y="21808"/>
                  </a:lnTo>
                  <a:lnTo>
                    <a:pt x="42222" y="21102"/>
                  </a:lnTo>
                  <a:lnTo>
                    <a:pt x="42623" y="19700"/>
                  </a:lnTo>
                  <a:lnTo>
                    <a:pt x="42838" y="19004"/>
                  </a:lnTo>
                  <a:lnTo>
                    <a:pt x="43106" y="18200"/>
                  </a:lnTo>
                  <a:lnTo>
                    <a:pt x="43579" y="17021"/>
                  </a:lnTo>
                  <a:lnTo>
                    <a:pt x="43936" y="16253"/>
                  </a:lnTo>
                  <a:lnTo>
                    <a:pt x="44133" y="15878"/>
                  </a:lnTo>
                  <a:lnTo>
                    <a:pt x="43918" y="16244"/>
                  </a:lnTo>
                  <a:lnTo>
                    <a:pt x="43534" y="17003"/>
                  </a:lnTo>
                  <a:lnTo>
                    <a:pt x="43025" y="18173"/>
                  </a:lnTo>
                  <a:lnTo>
                    <a:pt x="42731" y="18968"/>
                  </a:lnTo>
                  <a:lnTo>
                    <a:pt x="42445" y="19763"/>
                  </a:lnTo>
                  <a:lnTo>
                    <a:pt x="41936" y="21379"/>
                  </a:lnTo>
                  <a:lnTo>
                    <a:pt x="41695" y="22192"/>
                  </a:lnTo>
                  <a:lnTo>
                    <a:pt x="41016" y="22942"/>
                  </a:lnTo>
                  <a:lnTo>
                    <a:pt x="39694" y="24487"/>
                  </a:lnTo>
                  <a:lnTo>
                    <a:pt x="39043" y="25264"/>
                  </a:lnTo>
                  <a:lnTo>
                    <a:pt x="37498" y="27148"/>
                  </a:lnTo>
                  <a:lnTo>
                    <a:pt x="35944" y="29023"/>
                  </a:lnTo>
                  <a:lnTo>
                    <a:pt x="35890" y="27880"/>
                  </a:lnTo>
                  <a:lnTo>
                    <a:pt x="35810" y="25603"/>
                  </a:lnTo>
                  <a:lnTo>
                    <a:pt x="35801" y="24460"/>
                  </a:lnTo>
                  <a:lnTo>
                    <a:pt x="35819" y="23254"/>
                  </a:lnTo>
                  <a:lnTo>
                    <a:pt x="35953" y="21451"/>
                  </a:lnTo>
                  <a:lnTo>
                    <a:pt x="36105" y="20254"/>
                  </a:lnTo>
                  <a:lnTo>
                    <a:pt x="36212" y="19656"/>
                  </a:lnTo>
                  <a:lnTo>
                    <a:pt x="36087" y="20254"/>
                  </a:lnTo>
                  <a:lnTo>
                    <a:pt x="35908" y="21442"/>
                  </a:lnTo>
                  <a:lnTo>
                    <a:pt x="35738" y="23254"/>
                  </a:lnTo>
                  <a:lnTo>
                    <a:pt x="35685" y="24460"/>
                  </a:lnTo>
                  <a:lnTo>
                    <a:pt x="35658" y="25666"/>
                  </a:lnTo>
                  <a:lnTo>
                    <a:pt x="35685" y="28077"/>
                  </a:lnTo>
                  <a:lnTo>
                    <a:pt x="35721" y="29282"/>
                  </a:lnTo>
                  <a:lnTo>
                    <a:pt x="35730" y="29282"/>
                  </a:lnTo>
                  <a:lnTo>
                    <a:pt x="35247" y="29845"/>
                  </a:lnTo>
                  <a:lnTo>
                    <a:pt x="34765" y="30407"/>
                  </a:lnTo>
                  <a:lnTo>
                    <a:pt x="34211" y="31032"/>
                  </a:lnTo>
                  <a:lnTo>
                    <a:pt x="33068" y="32238"/>
                  </a:lnTo>
                  <a:lnTo>
                    <a:pt x="32470" y="32809"/>
                  </a:lnTo>
                  <a:lnTo>
                    <a:pt x="31934" y="33283"/>
                  </a:lnTo>
                  <a:lnTo>
                    <a:pt x="31095" y="33935"/>
                  </a:lnTo>
                  <a:lnTo>
                    <a:pt x="30514" y="34319"/>
                  </a:lnTo>
                  <a:lnTo>
                    <a:pt x="30211" y="34488"/>
                  </a:lnTo>
                  <a:lnTo>
                    <a:pt x="30452" y="33560"/>
                  </a:lnTo>
                  <a:lnTo>
                    <a:pt x="30809" y="31693"/>
                  </a:lnTo>
                  <a:lnTo>
                    <a:pt x="30961" y="30765"/>
                  </a:lnTo>
                  <a:lnTo>
                    <a:pt x="31282" y="28621"/>
                  </a:lnTo>
                  <a:lnTo>
                    <a:pt x="31577" y="26487"/>
                  </a:lnTo>
                  <a:lnTo>
                    <a:pt x="32720" y="17923"/>
                  </a:lnTo>
                  <a:lnTo>
                    <a:pt x="32961" y="16191"/>
                  </a:lnTo>
                  <a:lnTo>
                    <a:pt x="33095" y="15342"/>
                  </a:lnTo>
                  <a:lnTo>
                    <a:pt x="34006" y="14530"/>
                  </a:lnTo>
                  <a:lnTo>
                    <a:pt x="35828" y="12869"/>
                  </a:lnTo>
                  <a:lnTo>
                    <a:pt x="36694" y="12012"/>
                  </a:lnTo>
                  <a:lnTo>
                    <a:pt x="37123" y="11574"/>
                  </a:lnTo>
                  <a:lnTo>
                    <a:pt x="37944" y="10672"/>
                  </a:lnTo>
                  <a:lnTo>
                    <a:pt x="38739" y="9743"/>
                  </a:lnTo>
                  <a:lnTo>
                    <a:pt x="39480" y="8770"/>
                  </a:lnTo>
                  <a:lnTo>
                    <a:pt x="39819" y="8261"/>
                  </a:lnTo>
                  <a:lnTo>
                    <a:pt x="39462" y="8761"/>
                  </a:lnTo>
                  <a:lnTo>
                    <a:pt x="38703" y="9717"/>
                  </a:lnTo>
                  <a:lnTo>
                    <a:pt x="37891" y="10619"/>
                  </a:lnTo>
                  <a:lnTo>
                    <a:pt x="37042" y="11494"/>
                  </a:lnTo>
                  <a:lnTo>
                    <a:pt x="36614" y="11922"/>
                  </a:lnTo>
                  <a:lnTo>
                    <a:pt x="35765" y="12726"/>
                  </a:lnTo>
                  <a:lnTo>
                    <a:pt x="34033" y="14262"/>
                  </a:lnTo>
                  <a:lnTo>
                    <a:pt x="33149" y="15012"/>
                  </a:lnTo>
                  <a:lnTo>
                    <a:pt x="33568" y="12190"/>
                  </a:lnTo>
                  <a:lnTo>
                    <a:pt x="34051" y="9386"/>
                  </a:lnTo>
                  <a:lnTo>
                    <a:pt x="34229" y="8315"/>
                  </a:lnTo>
                  <a:lnTo>
                    <a:pt x="34542" y="6091"/>
                  </a:lnTo>
                  <a:lnTo>
                    <a:pt x="34970" y="2555"/>
                  </a:lnTo>
                  <a:lnTo>
                    <a:pt x="35346" y="1"/>
                  </a:lnTo>
                  <a:close/>
                </a:path>
              </a:pathLst>
            </a:custGeom>
            <a:solidFill>
              <a:srgbClr val="B455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6" name="Google Shape;776;p17"/>
          <p:cNvSpPr/>
          <p:nvPr/>
        </p:nvSpPr>
        <p:spPr>
          <a:xfrm rot="-212454">
            <a:off x="-121256" y="3532199"/>
            <a:ext cx="1760927" cy="1977875"/>
          </a:xfrm>
          <a:custGeom>
            <a:avLst/>
            <a:gdLst/>
            <a:ahLst/>
            <a:cxnLst/>
            <a:rect l="l" t="t" r="r" b="b"/>
            <a:pathLst>
              <a:path w="41079" h="49714" extrusionOk="0">
                <a:moveTo>
                  <a:pt x="0" y="49714"/>
                </a:moveTo>
                <a:lnTo>
                  <a:pt x="241" y="48258"/>
                </a:lnTo>
                <a:lnTo>
                  <a:pt x="858" y="44159"/>
                </a:lnTo>
                <a:lnTo>
                  <a:pt x="1518" y="40320"/>
                </a:lnTo>
                <a:lnTo>
                  <a:pt x="2063" y="37498"/>
                </a:lnTo>
                <a:lnTo>
                  <a:pt x="2742" y="34515"/>
                </a:lnTo>
                <a:lnTo>
                  <a:pt x="3546" y="31399"/>
                </a:lnTo>
                <a:lnTo>
                  <a:pt x="4510" y="28193"/>
                </a:lnTo>
                <a:lnTo>
                  <a:pt x="5358" y="25755"/>
                </a:lnTo>
                <a:lnTo>
                  <a:pt x="5974" y="24130"/>
                </a:lnTo>
                <a:lnTo>
                  <a:pt x="6644" y="22513"/>
                </a:lnTo>
                <a:lnTo>
                  <a:pt x="7368" y="20897"/>
                </a:lnTo>
                <a:lnTo>
                  <a:pt x="8144" y="19290"/>
                </a:lnTo>
                <a:lnTo>
                  <a:pt x="8984" y="17709"/>
                </a:lnTo>
                <a:lnTo>
                  <a:pt x="9877" y="16146"/>
                </a:lnTo>
                <a:lnTo>
                  <a:pt x="10832" y="14610"/>
                </a:lnTo>
                <a:lnTo>
                  <a:pt x="11850" y="13119"/>
                </a:lnTo>
                <a:lnTo>
                  <a:pt x="12940" y="11663"/>
                </a:lnTo>
                <a:lnTo>
                  <a:pt x="14101" y="10252"/>
                </a:lnTo>
                <a:lnTo>
                  <a:pt x="15333" y="8886"/>
                </a:lnTo>
                <a:lnTo>
                  <a:pt x="16637" y="7582"/>
                </a:lnTo>
                <a:lnTo>
                  <a:pt x="18012" y="6332"/>
                </a:lnTo>
                <a:lnTo>
                  <a:pt x="18735" y="5743"/>
                </a:lnTo>
                <a:lnTo>
                  <a:pt x="19468" y="5162"/>
                </a:lnTo>
                <a:lnTo>
                  <a:pt x="20914" y="4118"/>
                </a:lnTo>
                <a:lnTo>
                  <a:pt x="22361" y="3198"/>
                </a:lnTo>
                <a:lnTo>
                  <a:pt x="23790" y="2412"/>
                </a:lnTo>
                <a:lnTo>
                  <a:pt x="25192" y="1733"/>
                </a:lnTo>
                <a:lnTo>
                  <a:pt x="26576" y="1180"/>
                </a:lnTo>
                <a:lnTo>
                  <a:pt x="27924" y="733"/>
                </a:lnTo>
                <a:lnTo>
                  <a:pt x="29228" y="403"/>
                </a:lnTo>
                <a:lnTo>
                  <a:pt x="30505" y="171"/>
                </a:lnTo>
                <a:lnTo>
                  <a:pt x="31728" y="37"/>
                </a:lnTo>
                <a:lnTo>
                  <a:pt x="32898" y="1"/>
                </a:lnTo>
                <a:lnTo>
                  <a:pt x="34015" y="54"/>
                </a:lnTo>
                <a:lnTo>
                  <a:pt x="35059" y="197"/>
                </a:lnTo>
                <a:lnTo>
                  <a:pt x="36051" y="421"/>
                </a:lnTo>
                <a:lnTo>
                  <a:pt x="36961" y="733"/>
                </a:lnTo>
                <a:lnTo>
                  <a:pt x="37801" y="1108"/>
                </a:lnTo>
                <a:lnTo>
                  <a:pt x="38551" y="1564"/>
                </a:lnTo>
                <a:lnTo>
                  <a:pt x="39212" y="2082"/>
                </a:lnTo>
                <a:lnTo>
                  <a:pt x="39783" y="2671"/>
                </a:lnTo>
                <a:lnTo>
                  <a:pt x="40266" y="3305"/>
                </a:lnTo>
                <a:lnTo>
                  <a:pt x="40632" y="4010"/>
                </a:lnTo>
                <a:lnTo>
                  <a:pt x="40900" y="4752"/>
                </a:lnTo>
                <a:lnTo>
                  <a:pt x="41042" y="5546"/>
                </a:lnTo>
                <a:lnTo>
                  <a:pt x="41078" y="6386"/>
                </a:lnTo>
                <a:lnTo>
                  <a:pt x="40980" y="7261"/>
                </a:lnTo>
                <a:lnTo>
                  <a:pt x="40766" y="8172"/>
                </a:lnTo>
                <a:lnTo>
                  <a:pt x="40408" y="9118"/>
                </a:lnTo>
                <a:lnTo>
                  <a:pt x="39917" y="10083"/>
                </a:lnTo>
                <a:lnTo>
                  <a:pt x="39274" y="11074"/>
                </a:lnTo>
                <a:lnTo>
                  <a:pt x="38488" y="12083"/>
                </a:lnTo>
                <a:lnTo>
                  <a:pt x="37551" y="13110"/>
                </a:lnTo>
                <a:lnTo>
                  <a:pt x="36444" y="14146"/>
                </a:lnTo>
                <a:lnTo>
                  <a:pt x="35827" y="14664"/>
                </a:lnTo>
                <a:lnTo>
                  <a:pt x="34541" y="15727"/>
                </a:lnTo>
                <a:lnTo>
                  <a:pt x="31827" y="18084"/>
                </a:lnTo>
                <a:lnTo>
                  <a:pt x="28978" y="20656"/>
                </a:lnTo>
                <a:lnTo>
                  <a:pt x="26031" y="23397"/>
                </a:lnTo>
                <a:lnTo>
                  <a:pt x="21530" y="27702"/>
                </a:lnTo>
                <a:lnTo>
                  <a:pt x="15628" y="33533"/>
                </a:lnTo>
                <a:lnTo>
                  <a:pt x="10172" y="39069"/>
                </a:lnTo>
                <a:lnTo>
                  <a:pt x="5537" y="43865"/>
                </a:lnTo>
                <a:lnTo>
                  <a:pt x="697" y="48964"/>
                </a:lnTo>
                <a:lnTo>
                  <a:pt x="0" y="49714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7" name="Google Shape;777;p17"/>
          <p:cNvSpPr/>
          <p:nvPr/>
        </p:nvSpPr>
        <p:spPr>
          <a:xfrm rot="-212454">
            <a:off x="-281708" y="3673316"/>
            <a:ext cx="1694697" cy="2273120"/>
          </a:xfrm>
          <a:custGeom>
            <a:avLst/>
            <a:gdLst/>
            <a:ahLst/>
            <a:cxnLst/>
            <a:rect l="l" t="t" r="r" b="b"/>
            <a:pathLst>
              <a:path w="39534" h="57135" extrusionOk="0">
                <a:moveTo>
                  <a:pt x="30559" y="1"/>
                </a:moveTo>
                <a:lnTo>
                  <a:pt x="30496" y="27"/>
                </a:lnTo>
                <a:lnTo>
                  <a:pt x="30487" y="72"/>
                </a:lnTo>
                <a:lnTo>
                  <a:pt x="30041" y="7136"/>
                </a:lnTo>
                <a:lnTo>
                  <a:pt x="30041" y="7162"/>
                </a:lnTo>
                <a:lnTo>
                  <a:pt x="30041" y="7189"/>
                </a:lnTo>
                <a:lnTo>
                  <a:pt x="29344" y="7805"/>
                </a:lnTo>
                <a:lnTo>
                  <a:pt x="27960" y="9091"/>
                </a:lnTo>
                <a:lnTo>
                  <a:pt x="26603" y="10431"/>
                </a:lnTo>
                <a:lnTo>
                  <a:pt x="25281" y="11824"/>
                </a:lnTo>
                <a:lnTo>
                  <a:pt x="24629" y="12547"/>
                </a:lnTo>
                <a:lnTo>
                  <a:pt x="24629" y="12547"/>
                </a:lnTo>
                <a:lnTo>
                  <a:pt x="25067" y="5734"/>
                </a:lnTo>
                <a:lnTo>
                  <a:pt x="25058" y="5689"/>
                </a:lnTo>
                <a:lnTo>
                  <a:pt x="25013" y="5591"/>
                </a:lnTo>
                <a:lnTo>
                  <a:pt x="24969" y="5564"/>
                </a:lnTo>
                <a:lnTo>
                  <a:pt x="24933" y="5546"/>
                </a:lnTo>
                <a:lnTo>
                  <a:pt x="24870" y="5573"/>
                </a:lnTo>
                <a:lnTo>
                  <a:pt x="24861" y="5617"/>
                </a:lnTo>
                <a:lnTo>
                  <a:pt x="24415" y="12690"/>
                </a:lnTo>
                <a:lnTo>
                  <a:pt x="24415" y="12726"/>
                </a:lnTo>
                <a:lnTo>
                  <a:pt x="24433" y="12770"/>
                </a:lnTo>
                <a:lnTo>
                  <a:pt x="23638" y="13663"/>
                </a:lnTo>
                <a:lnTo>
                  <a:pt x="22084" y="15512"/>
                </a:lnTo>
                <a:lnTo>
                  <a:pt x="20584" y="17414"/>
                </a:lnTo>
                <a:lnTo>
                  <a:pt x="19128" y="19370"/>
                </a:lnTo>
                <a:lnTo>
                  <a:pt x="18423" y="20361"/>
                </a:lnTo>
                <a:lnTo>
                  <a:pt x="19986" y="10806"/>
                </a:lnTo>
                <a:lnTo>
                  <a:pt x="19986" y="10761"/>
                </a:lnTo>
                <a:lnTo>
                  <a:pt x="19941" y="10663"/>
                </a:lnTo>
                <a:lnTo>
                  <a:pt x="19905" y="10627"/>
                </a:lnTo>
                <a:lnTo>
                  <a:pt x="19861" y="10600"/>
                </a:lnTo>
                <a:lnTo>
                  <a:pt x="19798" y="10618"/>
                </a:lnTo>
                <a:lnTo>
                  <a:pt x="19789" y="10663"/>
                </a:lnTo>
                <a:lnTo>
                  <a:pt x="18128" y="20772"/>
                </a:lnTo>
                <a:lnTo>
                  <a:pt x="17432" y="21781"/>
                </a:lnTo>
                <a:lnTo>
                  <a:pt x="16074" y="23817"/>
                </a:lnTo>
                <a:lnTo>
                  <a:pt x="14771" y="25871"/>
                </a:lnTo>
                <a:lnTo>
                  <a:pt x="13502" y="27951"/>
                </a:lnTo>
                <a:lnTo>
                  <a:pt x="12895" y="28987"/>
                </a:lnTo>
                <a:lnTo>
                  <a:pt x="13529" y="19003"/>
                </a:lnTo>
                <a:lnTo>
                  <a:pt x="13529" y="18959"/>
                </a:lnTo>
                <a:lnTo>
                  <a:pt x="13476" y="18861"/>
                </a:lnTo>
                <a:lnTo>
                  <a:pt x="13440" y="18834"/>
                </a:lnTo>
                <a:lnTo>
                  <a:pt x="13395" y="18816"/>
                </a:lnTo>
                <a:lnTo>
                  <a:pt x="13342" y="18843"/>
                </a:lnTo>
                <a:lnTo>
                  <a:pt x="13333" y="18887"/>
                </a:lnTo>
                <a:lnTo>
                  <a:pt x="12663" y="29398"/>
                </a:lnTo>
                <a:lnTo>
                  <a:pt x="11600" y="31255"/>
                </a:lnTo>
                <a:lnTo>
                  <a:pt x="9600" y="34952"/>
                </a:lnTo>
                <a:lnTo>
                  <a:pt x="8671" y="36783"/>
                </a:lnTo>
                <a:lnTo>
                  <a:pt x="9475" y="28264"/>
                </a:lnTo>
                <a:lnTo>
                  <a:pt x="9475" y="28219"/>
                </a:lnTo>
                <a:lnTo>
                  <a:pt x="9421" y="28121"/>
                </a:lnTo>
                <a:lnTo>
                  <a:pt x="9386" y="28085"/>
                </a:lnTo>
                <a:lnTo>
                  <a:pt x="9341" y="28067"/>
                </a:lnTo>
                <a:lnTo>
                  <a:pt x="9279" y="28094"/>
                </a:lnTo>
                <a:lnTo>
                  <a:pt x="9270" y="28139"/>
                </a:lnTo>
                <a:lnTo>
                  <a:pt x="8403" y="37310"/>
                </a:lnTo>
                <a:lnTo>
                  <a:pt x="7689" y="38748"/>
                </a:lnTo>
                <a:lnTo>
                  <a:pt x="6350" y="41569"/>
                </a:lnTo>
                <a:lnTo>
                  <a:pt x="5099" y="44311"/>
                </a:lnTo>
                <a:lnTo>
                  <a:pt x="3947" y="46945"/>
                </a:lnTo>
                <a:lnTo>
                  <a:pt x="2394" y="50678"/>
                </a:lnTo>
                <a:lnTo>
                  <a:pt x="697" y="55063"/>
                </a:lnTo>
                <a:lnTo>
                  <a:pt x="9" y="56920"/>
                </a:lnTo>
                <a:lnTo>
                  <a:pt x="0" y="56982"/>
                </a:lnTo>
                <a:lnTo>
                  <a:pt x="36" y="57054"/>
                </a:lnTo>
                <a:lnTo>
                  <a:pt x="54" y="57081"/>
                </a:lnTo>
                <a:lnTo>
                  <a:pt x="72" y="57108"/>
                </a:lnTo>
                <a:lnTo>
                  <a:pt x="116" y="57134"/>
                </a:lnTo>
                <a:lnTo>
                  <a:pt x="188" y="57134"/>
                </a:lnTo>
                <a:lnTo>
                  <a:pt x="206" y="57099"/>
                </a:lnTo>
                <a:lnTo>
                  <a:pt x="884" y="55241"/>
                </a:lnTo>
                <a:lnTo>
                  <a:pt x="2581" y="50865"/>
                </a:lnTo>
                <a:lnTo>
                  <a:pt x="4126" y="47151"/>
                </a:lnTo>
                <a:lnTo>
                  <a:pt x="5269" y="44516"/>
                </a:lnTo>
                <a:lnTo>
                  <a:pt x="6519" y="41784"/>
                </a:lnTo>
                <a:lnTo>
                  <a:pt x="7859" y="38971"/>
                </a:lnTo>
                <a:lnTo>
                  <a:pt x="8573" y="37533"/>
                </a:lnTo>
                <a:lnTo>
                  <a:pt x="8582" y="37533"/>
                </a:lnTo>
                <a:lnTo>
                  <a:pt x="9332" y="36926"/>
                </a:lnTo>
                <a:lnTo>
                  <a:pt x="11011" y="35622"/>
                </a:lnTo>
                <a:lnTo>
                  <a:pt x="12574" y="34488"/>
                </a:lnTo>
                <a:lnTo>
                  <a:pt x="13449" y="33934"/>
                </a:lnTo>
                <a:lnTo>
                  <a:pt x="13824" y="33765"/>
                </a:lnTo>
                <a:lnTo>
                  <a:pt x="13913" y="33756"/>
                </a:lnTo>
                <a:lnTo>
                  <a:pt x="13958" y="33756"/>
                </a:lnTo>
                <a:lnTo>
                  <a:pt x="13994" y="33693"/>
                </a:lnTo>
                <a:lnTo>
                  <a:pt x="13985" y="33649"/>
                </a:lnTo>
                <a:lnTo>
                  <a:pt x="13967" y="33595"/>
                </a:lnTo>
                <a:lnTo>
                  <a:pt x="13904" y="33515"/>
                </a:lnTo>
                <a:lnTo>
                  <a:pt x="13860" y="33497"/>
                </a:lnTo>
                <a:lnTo>
                  <a:pt x="13744" y="33506"/>
                </a:lnTo>
                <a:lnTo>
                  <a:pt x="13324" y="33693"/>
                </a:lnTo>
                <a:lnTo>
                  <a:pt x="12404" y="34265"/>
                </a:lnTo>
                <a:lnTo>
                  <a:pt x="10056" y="35997"/>
                </a:lnTo>
                <a:lnTo>
                  <a:pt x="8877" y="36935"/>
                </a:lnTo>
                <a:lnTo>
                  <a:pt x="9797" y="35131"/>
                </a:lnTo>
                <a:lnTo>
                  <a:pt x="11761" y="31479"/>
                </a:lnTo>
                <a:lnTo>
                  <a:pt x="12815" y="29639"/>
                </a:lnTo>
                <a:lnTo>
                  <a:pt x="13440" y="29380"/>
                </a:lnTo>
                <a:lnTo>
                  <a:pt x="16432" y="28076"/>
                </a:lnTo>
                <a:lnTo>
                  <a:pt x="18360" y="27192"/>
                </a:lnTo>
                <a:lnTo>
                  <a:pt x="18994" y="26862"/>
                </a:lnTo>
                <a:lnTo>
                  <a:pt x="19021" y="26835"/>
                </a:lnTo>
                <a:lnTo>
                  <a:pt x="19021" y="26746"/>
                </a:lnTo>
                <a:lnTo>
                  <a:pt x="19003" y="26692"/>
                </a:lnTo>
                <a:lnTo>
                  <a:pt x="18968" y="26647"/>
                </a:lnTo>
                <a:lnTo>
                  <a:pt x="18887" y="26603"/>
                </a:lnTo>
                <a:lnTo>
                  <a:pt x="18860" y="26612"/>
                </a:lnTo>
                <a:lnTo>
                  <a:pt x="18343" y="26889"/>
                </a:lnTo>
                <a:lnTo>
                  <a:pt x="16798" y="27603"/>
                </a:lnTo>
                <a:lnTo>
                  <a:pt x="14181" y="28755"/>
                </a:lnTo>
                <a:lnTo>
                  <a:pt x="13038" y="29246"/>
                </a:lnTo>
                <a:lnTo>
                  <a:pt x="13654" y="28201"/>
                </a:lnTo>
                <a:lnTo>
                  <a:pt x="14904" y="26138"/>
                </a:lnTo>
                <a:lnTo>
                  <a:pt x="16217" y="24085"/>
                </a:lnTo>
                <a:lnTo>
                  <a:pt x="17566" y="22049"/>
                </a:lnTo>
                <a:lnTo>
                  <a:pt x="18262" y="21048"/>
                </a:lnTo>
                <a:lnTo>
                  <a:pt x="18271" y="21048"/>
                </a:lnTo>
                <a:lnTo>
                  <a:pt x="20155" y="20620"/>
                </a:lnTo>
                <a:lnTo>
                  <a:pt x="23361" y="19950"/>
                </a:lnTo>
                <a:lnTo>
                  <a:pt x="24522" y="19745"/>
                </a:lnTo>
                <a:lnTo>
                  <a:pt x="25013" y="19691"/>
                </a:lnTo>
                <a:lnTo>
                  <a:pt x="25165" y="19691"/>
                </a:lnTo>
                <a:lnTo>
                  <a:pt x="25201" y="19637"/>
                </a:lnTo>
                <a:lnTo>
                  <a:pt x="25201" y="19584"/>
                </a:lnTo>
                <a:lnTo>
                  <a:pt x="25183" y="19530"/>
                </a:lnTo>
                <a:lnTo>
                  <a:pt x="25111" y="19450"/>
                </a:lnTo>
                <a:lnTo>
                  <a:pt x="25076" y="19441"/>
                </a:lnTo>
                <a:lnTo>
                  <a:pt x="24942" y="19432"/>
                </a:lnTo>
                <a:lnTo>
                  <a:pt x="24397" y="19495"/>
                </a:lnTo>
                <a:lnTo>
                  <a:pt x="23129" y="19718"/>
                </a:lnTo>
                <a:lnTo>
                  <a:pt x="19905" y="20397"/>
                </a:lnTo>
                <a:lnTo>
                  <a:pt x="18485" y="20718"/>
                </a:lnTo>
                <a:lnTo>
                  <a:pt x="19218" y="19691"/>
                </a:lnTo>
                <a:lnTo>
                  <a:pt x="20718" y="17673"/>
                </a:lnTo>
                <a:lnTo>
                  <a:pt x="22272" y="15708"/>
                </a:lnTo>
                <a:lnTo>
                  <a:pt x="23870" y="13806"/>
                </a:lnTo>
                <a:lnTo>
                  <a:pt x="24692" y="12886"/>
                </a:lnTo>
                <a:lnTo>
                  <a:pt x="25942" y="12931"/>
                </a:lnTo>
                <a:lnTo>
                  <a:pt x="30523" y="13136"/>
                </a:lnTo>
                <a:lnTo>
                  <a:pt x="31523" y="13226"/>
                </a:lnTo>
                <a:lnTo>
                  <a:pt x="31559" y="13226"/>
                </a:lnTo>
                <a:lnTo>
                  <a:pt x="31595" y="13163"/>
                </a:lnTo>
                <a:lnTo>
                  <a:pt x="31595" y="13119"/>
                </a:lnTo>
                <a:lnTo>
                  <a:pt x="31577" y="13065"/>
                </a:lnTo>
                <a:lnTo>
                  <a:pt x="31505" y="12985"/>
                </a:lnTo>
                <a:lnTo>
                  <a:pt x="31470" y="12967"/>
                </a:lnTo>
                <a:lnTo>
                  <a:pt x="30577" y="12886"/>
                </a:lnTo>
                <a:lnTo>
                  <a:pt x="26397" y="12690"/>
                </a:lnTo>
                <a:lnTo>
                  <a:pt x="24915" y="12636"/>
                </a:lnTo>
                <a:lnTo>
                  <a:pt x="25558" y="11922"/>
                </a:lnTo>
                <a:lnTo>
                  <a:pt x="26880" y="10547"/>
                </a:lnTo>
                <a:lnTo>
                  <a:pt x="28219" y="9216"/>
                </a:lnTo>
                <a:lnTo>
                  <a:pt x="29594" y="7948"/>
                </a:lnTo>
                <a:lnTo>
                  <a:pt x="30300" y="7332"/>
                </a:lnTo>
                <a:lnTo>
                  <a:pt x="31523" y="7386"/>
                </a:lnTo>
                <a:lnTo>
                  <a:pt x="34997" y="7537"/>
                </a:lnTo>
                <a:lnTo>
                  <a:pt x="36801" y="7636"/>
                </a:lnTo>
                <a:lnTo>
                  <a:pt x="37149" y="7680"/>
                </a:lnTo>
                <a:lnTo>
                  <a:pt x="37185" y="7680"/>
                </a:lnTo>
                <a:lnTo>
                  <a:pt x="37220" y="7618"/>
                </a:lnTo>
                <a:lnTo>
                  <a:pt x="37220" y="7564"/>
                </a:lnTo>
                <a:lnTo>
                  <a:pt x="37203" y="7520"/>
                </a:lnTo>
                <a:lnTo>
                  <a:pt x="37131" y="7439"/>
                </a:lnTo>
                <a:lnTo>
                  <a:pt x="37095" y="7421"/>
                </a:lnTo>
                <a:lnTo>
                  <a:pt x="36220" y="7341"/>
                </a:lnTo>
                <a:lnTo>
                  <a:pt x="32095" y="7144"/>
                </a:lnTo>
                <a:lnTo>
                  <a:pt x="30586" y="7091"/>
                </a:lnTo>
                <a:lnTo>
                  <a:pt x="31639" y="6207"/>
                </a:lnTo>
                <a:lnTo>
                  <a:pt x="33809" y="4555"/>
                </a:lnTo>
                <a:lnTo>
                  <a:pt x="35479" y="3421"/>
                </a:lnTo>
                <a:lnTo>
                  <a:pt x="36604" y="2715"/>
                </a:lnTo>
                <a:lnTo>
                  <a:pt x="37747" y="2054"/>
                </a:lnTo>
                <a:lnTo>
                  <a:pt x="38908" y="1429"/>
                </a:lnTo>
                <a:lnTo>
                  <a:pt x="39498" y="1144"/>
                </a:lnTo>
                <a:lnTo>
                  <a:pt x="39524" y="1126"/>
                </a:lnTo>
                <a:lnTo>
                  <a:pt x="39533" y="1036"/>
                </a:lnTo>
                <a:lnTo>
                  <a:pt x="39515" y="983"/>
                </a:lnTo>
                <a:lnTo>
                  <a:pt x="39480" y="938"/>
                </a:lnTo>
                <a:lnTo>
                  <a:pt x="39399" y="885"/>
                </a:lnTo>
                <a:lnTo>
                  <a:pt x="39373" y="894"/>
                </a:lnTo>
                <a:lnTo>
                  <a:pt x="38765" y="1188"/>
                </a:lnTo>
                <a:lnTo>
                  <a:pt x="37578" y="1822"/>
                </a:lnTo>
                <a:lnTo>
                  <a:pt x="36408" y="2510"/>
                </a:lnTo>
                <a:lnTo>
                  <a:pt x="35256" y="3233"/>
                </a:lnTo>
                <a:lnTo>
                  <a:pt x="34113" y="4001"/>
                </a:lnTo>
                <a:lnTo>
                  <a:pt x="32988" y="4814"/>
                </a:lnTo>
                <a:lnTo>
                  <a:pt x="31336" y="6091"/>
                </a:lnTo>
                <a:lnTo>
                  <a:pt x="30255" y="7002"/>
                </a:lnTo>
                <a:lnTo>
                  <a:pt x="30255" y="7002"/>
                </a:lnTo>
                <a:lnTo>
                  <a:pt x="30693" y="188"/>
                </a:lnTo>
                <a:lnTo>
                  <a:pt x="30693" y="143"/>
                </a:lnTo>
                <a:lnTo>
                  <a:pt x="30639" y="45"/>
                </a:lnTo>
                <a:lnTo>
                  <a:pt x="30594" y="18"/>
                </a:lnTo>
                <a:lnTo>
                  <a:pt x="3055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8" name="Google Shape;778;p17"/>
          <p:cNvGrpSpPr/>
          <p:nvPr/>
        </p:nvGrpSpPr>
        <p:grpSpPr>
          <a:xfrm>
            <a:off x="-937629" y="2644956"/>
            <a:ext cx="2401028" cy="2806260"/>
            <a:chOff x="-129354" y="2594331"/>
            <a:chExt cx="2401028" cy="2806260"/>
          </a:xfrm>
        </p:grpSpPr>
        <p:sp>
          <p:nvSpPr>
            <p:cNvPr id="779" name="Google Shape;779;p17"/>
            <p:cNvSpPr/>
            <p:nvPr/>
          </p:nvSpPr>
          <p:spPr>
            <a:xfrm rot="3797110">
              <a:off x="285815" y="3323839"/>
              <a:ext cx="1570688" cy="1897470"/>
            </a:xfrm>
            <a:custGeom>
              <a:avLst/>
              <a:gdLst/>
              <a:ahLst/>
              <a:cxnLst/>
              <a:rect l="l" t="t" r="r" b="b"/>
              <a:pathLst>
                <a:path w="44249" h="53455" extrusionOk="0">
                  <a:moveTo>
                    <a:pt x="215" y="0"/>
                  </a:moveTo>
                  <a:lnTo>
                    <a:pt x="81" y="9"/>
                  </a:lnTo>
                  <a:lnTo>
                    <a:pt x="0" y="72"/>
                  </a:lnTo>
                  <a:lnTo>
                    <a:pt x="9" y="134"/>
                  </a:lnTo>
                  <a:lnTo>
                    <a:pt x="670" y="1697"/>
                  </a:lnTo>
                  <a:lnTo>
                    <a:pt x="2081" y="4814"/>
                  </a:lnTo>
                  <a:lnTo>
                    <a:pt x="3608" y="7921"/>
                  </a:lnTo>
                  <a:lnTo>
                    <a:pt x="5260" y="11011"/>
                  </a:lnTo>
                  <a:lnTo>
                    <a:pt x="6135" y="12547"/>
                  </a:lnTo>
                  <a:lnTo>
                    <a:pt x="6939" y="13922"/>
                  </a:lnTo>
                  <a:lnTo>
                    <a:pt x="8609" y="16637"/>
                  </a:lnTo>
                  <a:lnTo>
                    <a:pt x="10377" y="19343"/>
                  </a:lnTo>
                  <a:lnTo>
                    <a:pt x="12234" y="22030"/>
                  </a:lnTo>
                  <a:lnTo>
                    <a:pt x="14181" y="24692"/>
                  </a:lnTo>
                  <a:lnTo>
                    <a:pt x="16217" y="27335"/>
                  </a:lnTo>
                  <a:lnTo>
                    <a:pt x="18343" y="29951"/>
                  </a:lnTo>
                  <a:lnTo>
                    <a:pt x="20548" y="32541"/>
                  </a:lnTo>
                  <a:lnTo>
                    <a:pt x="21691" y="33827"/>
                  </a:lnTo>
                  <a:lnTo>
                    <a:pt x="22852" y="35104"/>
                  </a:lnTo>
                  <a:lnTo>
                    <a:pt x="25236" y="37649"/>
                  </a:lnTo>
                  <a:lnTo>
                    <a:pt x="27701" y="40158"/>
                  </a:lnTo>
                  <a:lnTo>
                    <a:pt x="30255" y="42632"/>
                  </a:lnTo>
                  <a:lnTo>
                    <a:pt x="31568" y="43855"/>
                  </a:lnTo>
                  <a:lnTo>
                    <a:pt x="32970" y="45132"/>
                  </a:lnTo>
                  <a:lnTo>
                    <a:pt x="35158" y="47008"/>
                  </a:lnTo>
                  <a:lnTo>
                    <a:pt x="36658" y="48240"/>
                  </a:lnTo>
                  <a:lnTo>
                    <a:pt x="38203" y="49445"/>
                  </a:lnTo>
                  <a:lnTo>
                    <a:pt x="39783" y="50624"/>
                  </a:lnTo>
                  <a:lnTo>
                    <a:pt x="41418" y="51767"/>
                  </a:lnTo>
                  <a:lnTo>
                    <a:pt x="43105" y="52883"/>
                  </a:lnTo>
                  <a:lnTo>
                    <a:pt x="43972" y="53419"/>
                  </a:lnTo>
                  <a:lnTo>
                    <a:pt x="44043" y="53455"/>
                  </a:lnTo>
                  <a:lnTo>
                    <a:pt x="44168" y="53446"/>
                  </a:lnTo>
                  <a:lnTo>
                    <a:pt x="44248" y="53375"/>
                  </a:lnTo>
                  <a:lnTo>
                    <a:pt x="44230" y="53276"/>
                  </a:lnTo>
                  <a:lnTo>
                    <a:pt x="44168" y="53223"/>
                  </a:lnTo>
                  <a:lnTo>
                    <a:pt x="43195" y="52616"/>
                  </a:lnTo>
                  <a:lnTo>
                    <a:pt x="41301" y="51356"/>
                  </a:lnTo>
                  <a:lnTo>
                    <a:pt x="39480" y="50053"/>
                  </a:lnTo>
                  <a:lnTo>
                    <a:pt x="37712" y="48713"/>
                  </a:lnTo>
                  <a:lnTo>
                    <a:pt x="35997" y="47338"/>
                  </a:lnTo>
                  <a:lnTo>
                    <a:pt x="34336" y="45936"/>
                  </a:lnTo>
                  <a:lnTo>
                    <a:pt x="31925" y="43793"/>
                  </a:lnTo>
                  <a:lnTo>
                    <a:pt x="30371" y="42337"/>
                  </a:lnTo>
                  <a:lnTo>
                    <a:pt x="29103" y="41114"/>
                  </a:lnTo>
                  <a:lnTo>
                    <a:pt x="26621" y="38649"/>
                  </a:lnTo>
                  <a:lnTo>
                    <a:pt x="24218" y="36140"/>
                  </a:lnTo>
                  <a:lnTo>
                    <a:pt x="21897" y="33613"/>
                  </a:lnTo>
                  <a:lnTo>
                    <a:pt x="19664" y="31050"/>
                  </a:lnTo>
                  <a:lnTo>
                    <a:pt x="17512" y="28460"/>
                  </a:lnTo>
                  <a:lnTo>
                    <a:pt x="15449" y="25844"/>
                  </a:lnTo>
                  <a:lnTo>
                    <a:pt x="13467" y="23209"/>
                  </a:lnTo>
                  <a:lnTo>
                    <a:pt x="12520" y="21879"/>
                  </a:lnTo>
                  <a:lnTo>
                    <a:pt x="11583" y="20548"/>
                  </a:lnTo>
                  <a:lnTo>
                    <a:pt x="9788" y="17878"/>
                  </a:lnTo>
                  <a:lnTo>
                    <a:pt x="8082" y="15181"/>
                  </a:lnTo>
                  <a:lnTo>
                    <a:pt x="6475" y="12475"/>
                  </a:lnTo>
                  <a:lnTo>
                    <a:pt x="4948" y="9752"/>
                  </a:lnTo>
                  <a:lnTo>
                    <a:pt x="3528" y="7010"/>
                  </a:lnTo>
                  <a:lnTo>
                    <a:pt x="2188" y="4260"/>
                  </a:lnTo>
                  <a:lnTo>
                    <a:pt x="956" y="1501"/>
                  </a:lnTo>
                  <a:lnTo>
                    <a:pt x="375" y="116"/>
                  </a:lnTo>
                  <a:lnTo>
                    <a:pt x="340" y="5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17"/>
            <p:cNvSpPr/>
            <p:nvPr/>
          </p:nvSpPr>
          <p:spPr>
            <a:xfrm rot="3797110">
              <a:off x="1395365" y="3254616"/>
              <a:ext cx="382014" cy="464757"/>
            </a:xfrm>
            <a:custGeom>
              <a:avLst/>
              <a:gdLst/>
              <a:ahLst/>
              <a:cxnLst/>
              <a:rect l="l" t="t" r="r" b="b"/>
              <a:pathLst>
                <a:path w="10762" h="13093" extrusionOk="0">
                  <a:moveTo>
                    <a:pt x="10762" y="1"/>
                  </a:moveTo>
                  <a:lnTo>
                    <a:pt x="10083" y="161"/>
                  </a:lnTo>
                  <a:lnTo>
                    <a:pt x="8734" y="545"/>
                  </a:lnTo>
                  <a:lnTo>
                    <a:pt x="7431" y="992"/>
                  </a:lnTo>
                  <a:lnTo>
                    <a:pt x="6172" y="1510"/>
                  </a:lnTo>
                  <a:lnTo>
                    <a:pt x="4993" y="2099"/>
                  </a:lnTo>
                  <a:lnTo>
                    <a:pt x="3885" y="2769"/>
                  </a:lnTo>
                  <a:lnTo>
                    <a:pt x="2885" y="3519"/>
                  </a:lnTo>
                  <a:lnTo>
                    <a:pt x="2001" y="4341"/>
                  </a:lnTo>
                  <a:lnTo>
                    <a:pt x="1608" y="4796"/>
                  </a:lnTo>
                  <a:lnTo>
                    <a:pt x="1421" y="5019"/>
                  </a:lnTo>
                  <a:lnTo>
                    <a:pt x="1073" y="5493"/>
                  </a:lnTo>
                  <a:lnTo>
                    <a:pt x="778" y="5993"/>
                  </a:lnTo>
                  <a:lnTo>
                    <a:pt x="528" y="6502"/>
                  </a:lnTo>
                  <a:lnTo>
                    <a:pt x="322" y="7020"/>
                  </a:lnTo>
                  <a:lnTo>
                    <a:pt x="171" y="7555"/>
                  </a:lnTo>
                  <a:lnTo>
                    <a:pt x="63" y="8091"/>
                  </a:lnTo>
                  <a:lnTo>
                    <a:pt x="10" y="8636"/>
                  </a:lnTo>
                  <a:lnTo>
                    <a:pt x="1" y="9190"/>
                  </a:lnTo>
                  <a:lnTo>
                    <a:pt x="46" y="9734"/>
                  </a:lnTo>
                  <a:lnTo>
                    <a:pt x="144" y="10270"/>
                  </a:lnTo>
                  <a:lnTo>
                    <a:pt x="287" y="10806"/>
                  </a:lnTo>
                  <a:lnTo>
                    <a:pt x="483" y="11333"/>
                  </a:lnTo>
                  <a:lnTo>
                    <a:pt x="742" y="11851"/>
                  </a:lnTo>
                  <a:lnTo>
                    <a:pt x="1046" y="12342"/>
                  </a:lnTo>
                  <a:lnTo>
                    <a:pt x="1412" y="12824"/>
                  </a:lnTo>
                  <a:lnTo>
                    <a:pt x="1617" y="13056"/>
                  </a:lnTo>
                  <a:lnTo>
                    <a:pt x="1689" y="13092"/>
                  </a:lnTo>
                  <a:lnTo>
                    <a:pt x="2135" y="12753"/>
                  </a:lnTo>
                  <a:lnTo>
                    <a:pt x="2948" y="12047"/>
                  </a:lnTo>
                  <a:lnTo>
                    <a:pt x="3689" y="11315"/>
                  </a:lnTo>
                  <a:lnTo>
                    <a:pt x="4350" y="10556"/>
                  </a:lnTo>
                  <a:lnTo>
                    <a:pt x="4957" y="9770"/>
                  </a:lnTo>
                  <a:lnTo>
                    <a:pt x="5502" y="8966"/>
                  </a:lnTo>
                  <a:lnTo>
                    <a:pt x="6252" y="7734"/>
                  </a:lnTo>
                  <a:lnTo>
                    <a:pt x="6707" y="6904"/>
                  </a:lnTo>
                  <a:lnTo>
                    <a:pt x="7565" y="5216"/>
                  </a:lnTo>
                  <a:lnTo>
                    <a:pt x="8949" y="2599"/>
                  </a:lnTo>
                  <a:lnTo>
                    <a:pt x="9779" y="1296"/>
                  </a:lnTo>
                  <a:lnTo>
                    <a:pt x="10413" y="429"/>
                  </a:lnTo>
                  <a:lnTo>
                    <a:pt x="107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17"/>
            <p:cNvSpPr/>
            <p:nvPr/>
          </p:nvSpPr>
          <p:spPr>
            <a:xfrm rot="3797110">
              <a:off x="1587701" y="2580543"/>
              <a:ext cx="350635" cy="619096"/>
            </a:xfrm>
            <a:custGeom>
              <a:avLst/>
              <a:gdLst/>
              <a:ahLst/>
              <a:cxnLst/>
              <a:rect l="l" t="t" r="r" b="b"/>
              <a:pathLst>
                <a:path w="9878" h="17441" extrusionOk="0">
                  <a:moveTo>
                    <a:pt x="1" y="0"/>
                  </a:moveTo>
                  <a:lnTo>
                    <a:pt x="36" y="1143"/>
                  </a:lnTo>
                  <a:lnTo>
                    <a:pt x="153" y="3447"/>
                  </a:lnTo>
                  <a:lnTo>
                    <a:pt x="358" y="5188"/>
                  </a:lnTo>
                  <a:lnTo>
                    <a:pt x="554" y="6340"/>
                  </a:lnTo>
                  <a:lnTo>
                    <a:pt x="831" y="7501"/>
                  </a:lnTo>
                  <a:lnTo>
                    <a:pt x="1188" y="8653"/>
                  </a:lnTo>
                  <a:lnTo>
                    <a:pt x="1412" y="9234"/>
                  </a:lnTo>
                  <a:lnTo>
                    <a:pt x="1653" y="9814"/>
                  </a:lnTo>
                  <a:lnTo>
                    <a:pt x="2233" y="10966"/>
                  </a:lnTo>
                  <a:lnTo>
                    <a:pt x="2930" y="12100"/>
                  </a:lnTo>
                  <a:lnTo>
                    <a:pt x="3751" y="13198"/>
                  </a:lnTo>
                  <a:lnTo>
                    <a:pt x="4698" y="14261"/>
                  </a:lnTo>
                  <a:lnTo>
                    <a:pt x="5769" y="15261"/>
                  </a:lnTo>
                  <a:lnTo>
                    <a:pt x="6966" y="16190"/>
                  </a:lnTo>
                  <a:lnTo>
                    <a:pt x="8297" y="17038"/>
                  </a:lnTo>
                  <a:lnTo>
                    <a:pt x="9011" y="17422"/>
                  </a:lnTo>
                  <a:lnTo>
                    <a:pt x="9109" y="17440"/>
                  </a:lnTo>
                  <a:lnTo>
                    <a:pt x="9243" y="17181"/>
                  </a:lnTo>
                  <a:lnTo>
                    <a:pt x="9475" y="16663"/>
                  </a:lnTo>
                  <a:lnTo>
                    <a:pt x="9645" y="16127"/>
                  </a:lnTo>
                  <a:lnTo>
                    <a:pt x="9770" y="15583"/>
                  </a:lnTo>
                  <a:lnTo>
                    <a:pt x="9850" y="15029"/>
                  </a:lnTo>
                  <a:lnTo>
                    <a:pt x="9877" y="14467"/>
                  </a:lnTo>
                  <a:lnTo>
                    <a:pt x="9850" y="13609"/>
                  </a:lnTo>
                  <a:lnTo>
                    <a:pt x="9654" y="12439"/>
                  </a:lnTo>
                  <a:lnTo>
                    <a:pt x="9306" y="11270"/>
                  </a:lnTo>
                  <a:lnTo>
                    <a:pt x="8815" y="10100"/>
                  </a:lnTo>
                  <a:lnTo>
                    <a:pt x="8198" y="8948"/>
                  </a:lnTo>
                  <a:lnTo>
                    <a:pt x="7850" y="8385"/>
                  </a:lnTo>
                  <a:lnTo>
                    <a:pt x="7475" y="7823"/>
                  </a:lnTo>
                  <a:lnTo>
                    <a:pt x="6662" y="6724"/>
                  </a:lnTo>
                  <a:lnTo>
                    <a:pt x="5769" y="5653"/>
                  </a:lnTo>
                  <a:lnTo>
                    <a:pt x="4805" y="4590"/>
                  </a:lnTo>
                  <a:lnTo>
                    <a:pt x="3278" y="3036"/>
                  </a:lnTo>
                  <a:lnTo>
                    <a:pt x="1108" y="10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17"/>
            <p:cNvSpPr/>
            <p:nvPr/>
          </p:nvSpPr>
          <p:spPr>
            <a:xfrm rot="3797110">
              <a:off x="850155" y="3184482"/>
              <a:ext cx="638442" cy="154410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62" y="1"/>
                  </a:moveTo>
                  <a:lnTo>
                    <a:pt x="6903" y="81"/>
                  </a:lnTo>
                  <a:lnTo>
                    <a:pt x="5689" y="259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76" y="1313"/>
                  </a:lnTo>
                  <a:lnTo>
                    <a:pt x="1375" y="1804"/>
                  </a:lnTo>
                  <a:lnTo>
                    <a:pt x="447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207" y="3831"/>
                  </a:lnTo>
                  <a:lnTo>
                    <a:pt x="10305" y="3992"/>
                  </a:lnTo>
                  <a:lnTo>
                    <a:pt x="12511" y="4242"/>
                  </a:lnTo>
                  <a:lnTo>
                    <a:pt x="14154" y="4340"/>
                  </a:lnTo>
                  <a:lnTo>
                    <a:pt x="15253" y="4349"/>
                  </a:lnTo>
                  <a:lnTo>
                    <a:pt x="16351" y="4314"/>
                  </a:lnTo>
                  <a:lnTo>
                    <a:pt x="17440" y="4215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77" y="902"/>
                  </a:lnTo>
                  <a:lnTo>
                    <a:pt x="12091" y="492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9"/>
                  </a:lnTo>
                  <a:lnTo>
                    <a:pt x="81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17"/>
            <p:cNvSpPr/>
            <p:nvPr/>
          </p:nvSpPr>
          <p:spPr>
            <a:xfrm rot="3797110">
              <a:off x="554599" y="3713313"/>
              <a:ext cx="638442" cy="154410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53" y="1"/>
                  </a:moveTo>
                  <a:lnTo>
                    <a:pt x="6903" y="72"/>
                  </a:lnTo>
                  <a:lnTo>
                    <a:pt x="5689" y="260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67" y="1313"/>
                  </a:lnTo>
                  <a:lnTo>
                    <a:pt x="1375" y="1804"/>
                  </a:lnTo>
                  <a:lnTo>
                    <a:pt x="438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198" y="3832"/>
                  </a:lnTo>
                  <a:lnTo>
                    <a:pt x="10305" y="3992"/>
                  </a:lnTo>
                  <a:lnTo>
                    <a:pt x="12502" y="4242"/>
                  </a:lnTo>
                  <a:lnTo>
                    <a:pt x="14154" y="4341"/>
                  </a:lnTo>
                  <a:lnTo>
                    <a:pt x="15253" y="4350"/>
                  </a:lnTo>
                  <a:lnTo>
                    <a:pt x="16342" y="4314"/>
                  </a:lnTo>
                  <a:lnTo>
                    <a:pt x="17440" y="4216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68" y="903"/>
                  </a:lnTo>
                  <a:lnTo>
                    <a:pt x="12091" y="483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10"/>
                  </a:lnTo>
                  <a:lnTo>
                    <a:pt x="815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17"/>
            <p:cNvSpPr/>
            <p:nvPr/>
          </p:nvSpPr>
          <p:spPr>
            <a:xfrm rot="3797110">
              <a:off x="345170" y="4221681"/>
              <a:ext cx="638442" cy="154730"/>
            </a:xfrm>
            <a:custGeom>
              <a:avLst/>
              <a:gdLst/>
              <a:ahLst/>
              <a:cxnLst/>
              <a:rect l="l" t="t" r="r" b="b"/>
              <a:pathLst>
                <a:path w="17986" h="4359" extrusionOk="0">
                  <a:moveTo>
                    <a:pt x="8163" y="1"/>
                  </a:moveTo>
                  <a:lnTo>
                    <a:pt x="6903" y="81"/>
                  </a:lnTo>
                  <a:lnTo>
                    <a:pt x="5689" y="260"/>
                  </a:lnTo>
                  <a:lnTo>
                    <a:pt x="4537" y="528"/>
                  </a:lnTo>
                  <a:lnTo>
                    <a:pt x="3430" y="885"/>
                  </a:lnTo>
                  <a:lnTo>
                    <a:pt x="2376" y="1313"/>
                  </a:lnTo>
                  <a:lnTo>
                    <a:pt x="1376" y="1805"/>
                  </a:lnTo>
                  <a:lnTo>
                    <a:pt x="447" y="2349"/>
                  </a:lnTo>
                  <a:lnTo>
                    <a:pt x="1" y="2644"/>
                  </a:lnTo>
                  <a:lnTo>
                    <a:pt x="608" y="2662"/>
                  </a:lnTo>
                  <a:lnTo>
                    <a:pt x="1813" y="2742"/>
                  </a:lnTo>
                  <a:lnTo>
                    <a:pt x="3573" y="2930"/>
                  </a:lnTo>
                  <a:lnTo>
                    <a:pt x="7002" y="3466"/>
                  </a:lnTo>
                  <a:lnTo>
                    <a:pt x="9207" y="3832"/>
                  </a:lnTo>
                  <a:lnTo>
                    <a:pt x="10306" y="3992"/>
                  </a:lnTo>
                  <a:lnTo>
                    <a:pt x="12511" y="4251"/>
                  </a:lnTo>
                  <a:lnTo>
                    <a:pt x="14155" y="4341"/>
                  </a:lnTo>
                  <a:lnTo>
                    <a:pt x="15253" y="4359"/>
                  </a:lnTo>
                  <a:lnTo>
                    <a:pt x="16351" y="4314"/>
                  </a:lnTo>
                  <a:lnTo>
                    <a:pt x="17441" y="4216"/>
                  </a:lnTo>
                  <a:lnTo>
                    <a:pt x="17986" y="4135"/>
                  </a:lnTo>
                  <a:lnTo>
                    <a:pt x="17968" y="4082"/>
                  </a:lnTo>
                  <a:lnTo>
                    <a:pt x="17798" y="3859"/>
                  </a:lnTo>
                  <a:lnTo>
                    <a:pt x="17405" y="3421"/>
                  </a:lnTo>
                  <a:lnTo>
                    <a:pt x="16735" y="2814"/>
                  </a:lnTo>
                  <a:lnTo>
                    <a:pt x="15726" y="2073"/>
                  </a:lnTo>
                  <a:lnTo>
                    <a:pt x="14592" y="1439"/>
                  </a:lnTo>
                  <a:lnTo>
                    <a:pt x="13378" y="903"/>
                  </a:lnTo>
                  <a:lnTo>
                    <a:pt x="12092" y="492"/>
                  </a:lnTo>
                  <a:lnTo>
                    <a:pt x="10779" y="197"/>
                  </a:lnTo>
                  <a:lnTo>
                    <a:pt x="9457" y="37"/>
                  </a:lnTo>
                  <a:lnTo>
                    <a:pt x="8806" y="10"/>
                  </a:lnTo>
                  <a:lnTo>
                    <a:pt x="81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17"/>
            <p:cNvSpPr/>
            <p:nvPr/>
          </p:nvSpPr>
          <p:spPr>
            <a:xfrm rot="3797110">
              <a:off x="908600" y="4156521"/>
              <a:ext cx="381979" cy="464721"/>
            </a:xfrm>
            <a:custGeom>
              <a:avLst/>
              <a:gdLst/>
              <a:ahLst/>
              <a:cxnLst/>
              <a:rect l="l" t="t" r="r" b="b"/>
              <a:pathLst>
                <a:path w="10761" h="13092" extrusionOk="0">
                  <a:moveTo>
                    <a:pt x="10761" y="0"/>
                  </a:moveTo>
                  <a:lnTo>
                    <a:pt x="10082" y="170"/>
                  </a:lnTo>
                  <a:lnTo>
                    <a:pt x="8734" y="545"/>
                  </a:lnTo>
                  <a:lnTo>
                    <a:pt x="7430" y="1000"/>
                  </a:lnTo>
                  <a:lnTo>
                    <a:pt x="6180" y="1518"/>
                  </a:lnTo>
                  <a:lnTo>
                    <a:pt x="4992" y="2108"/>
                  </a:lnTo>
                  <a:lnTo>
                    <a:pt x="3885" y="2768"/>
                  </a:lnTo>
                  <a:lnTo>
                    <a:pt x="2885" y="3518"/>
                  </a:lnTo>
                  <a:lnTo>
                    <a:pt x="2001" y="4349"/>
                  </a:lnTo>
                  <a:lnTo>
                    <a:pt x="1608" y="4795"/>
                  </a:lnTo>
                  <a:lnTo>
                    <a:pt x="1420" y="5028"/>
                  </a:lnTo>
                  <a:lnTo>
                    <a:pt x="1072" y="5501"/>
                  </a:lnTo>
                  <a:lnTo>
                    <a:pt x="777" y="5992"/>
                  </a:lnTo>
                  <a:lnTo>
                    <a:pt x="527" y="6501"/>
                  </a:lnTo>
                  <a:lnTo>
                    <a:pt x="331" y="7019"/>
                  </a:lnTo>
                  <a:lnTo>
                    <a:pt x="170" y="7555"/>
                  </a:lnTo>
                  <a:lnTo>
                    <a:pt x="63" y="8099"/>
                  </a:lnTo>
                  <a:lnTo>
                    <a:pt x="9" y="8644"/>
                  </a:lnTo>
                  <a:lnTo>
                    <a:pt x="0" y="9189"/>
                  </a:lnTo>
                  <a:lnTo>
                    <a:pt x="45" y="9734"/>
                  </a:lnTo>
                  <a:lnTo>
                    <a:pt x="143" y="10278"/>
                  </a:lnTo>
                  <a:lnTo>
                    <a:pt x="286" y="10814"/>
                  </a:lnTo>
                  <a:lnTo>
                    <a:pt x="483" y="11341"/>
                  </a:lnTo>
                  <a:lnTo>
                    <a:pt x="741" y="11850"/>
                  </a:lnTo>
                  <a:lnTo>
                    <a:pt x="1045" y="12350"/>
                  </a:lnTo>
                  <a:lnTo>
                    <a:pt x="1411" y="12823"/>
                  </a:lnTo>
                  <a:lnTo>
                    <a:pt x="1617" y="13056"/>
                  </a:lnTo>
                  <a:lnTo>
                    <a:pt x="1688" y="13091"/>
                  </a:lnTo>
                  <a:lnTo>
                    <a:pt x="2135" y="12752"/>
                  </a:lnTo>
                  <a:lnTo>
                    <a:pt x="2947" y="12055"/>
                  </a:lnTo>
                  <a:lnTo>
                    <a:pt x="3688" y="11323"/>
                  </a:lnTo>
                  <a:lnTo>
                    <a:pt x="4349" y="10555"/>
                  </a:lnTo>
                  <a:lnTo>
                    <a:pt x="4956" y="9778"/>
                  </a:lnTo>
                  <a:lnTo>
                    <a:pt x="5501" y="8975"/>
                  </a:lnTo>
                  <a:lnTo>
                    <a:pt x="6251" y="7742"/>
                  </a:lnTo>
                  <a:lnTo>
                    <a:pt x="6707" y="6903"/>
                  </a:lnTo>
                  <a:lnTo>
                    <a:pt x="7564" y="5215"/>
                  </a:lnTo>
                  <a:lnTo>
                    <a:pt x="8948" y="2599"/>
                  </a:lnTo>
                  <a:lnTo>
                    <a:pt x="9779" y="1295"/>
                  </a:lnTo>
                  <a:lnTo>
                    <a:pt x="10413" y="429"/>
                  </a:lnTo>
                  <a:lnTo>
                    <a:pt x="107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455115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1_Quote">
    <p:spTree>
      <p:nvGrpSpPr>
        <p:cNvPr id="1" name="Shape 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8" name="Google Shape;678;p17"/>
          <p:cNvSpPr txBox="1">
            <a:spLocks noGrp="1"/>
          </p:cNvSpPr>
          <p:nvPr>
            <p:ph type="subTitle" idx="1"/>
          </p:nvPr>
        </p:nvSpPr>
        <p:spPr>
          <a:xfrm>
            <a:off x="2059350" y="1600200"/>
            <a:ext cx="5025300" cy="141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200"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9" name="Google Shape;679;p17"/>
          <p:cNvSpPr txBox="1">
            <a:spLocks noGrp="1"/>
          </p:cNvSpPr>
          <p:nvPr>
            <p:ph type="subTitle" idx="2"/>
          </p:nvPr>
        </p:nvSpPr>
        <p:spPr>
          <a:xfrm>
            <a:off x="2059350" y="3067650"/>
            <a:ext cx="5025300" cy="38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"/>
              <a:buFont typeface="Barrio"/>
              <a:buNone/>
              <a:defRPr>
                <a:solidFill>
                  <a:schemeClr val="accent4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80" name="Google Shape;680;p17"/>
          <p:cNvGrpSpPr/>
          <p:nvPr/>
        </p:nvGrpSpPr>
        <p:grpSpPr>
          <a:xfrm>
            <a:off x="-338962" y="3770118"/>
            <a:ext cx="9518393" cy="2316885"/>
            <a:chOff x="-373687" y="4651005"/>
            <a:chExt cx="9518393" cy="2316885"/>
          </a:xfrm>
        </p:grpSpPr>
        <p:sp>
          <p:nvSpPr>
            <p:cNvPr id="681" name="Google Shape;681;p17"/>
            <p:cNvSpPr/>
            <p:nvPr/>
          </p:nvSpPr>
          <p:spPr>
            <a:xfrm>
              <a:off x="-373687" y="4651005"/>
              <a:ext cx="6818550" cy="1704994"/>
            </a:xfrm>
            <a:custGeom>
              <a:avLst/>
              <a:gdLst/>
              <a:ahLst/>
              <a:cxnLst/>
              <a:rect l="l" t="t" r="r" b="b"/>
              <a:pathLst>
                <a:path w="215419" h="53866" extrusionOk="0">
                  <a:moveTo>
                    <a:pt x="44141" y="0"/>
                  </a:moveTo>
                  <a:lnTo>
                    <a:pt x="40257" y="45"/>
                  </a:lnTo>
                  <a:lnTo>
                    <a:pt x="36381" y="179"/>
                  </a:lnTo>
                  <a:lnTo>
                    <a:pt x="32506" y="384"/>
                  </a:lnTo>
                  <a:lnTo>
                    <a:pt x="28639" y="688"/>
                  </a:lnTo>
                  <a:lnTo>
                    <a:pt x="26710" y="875"/>
                  </a:lnTo>
                  <a:lnTo>
                    <a:pt x="24076" y="1152"/>
                  </a:lnTo>
                  <a:lnTo>
                    <a:pt x="19530" y="1715"/>
                  </a:lnTo>
                  <a:lnTo>
                    <a:pt x="16405" y="2179"/>
                  </a:lnTo>
                  <a:lnTo>
                    <a:pt x="13360" y="2742"/>
                  </a:lnTo>
                  <a:lnTo>
                    <a:pt x="11217" y="3233"/>
                  </a:lnTo>
                  <a:lnTo>
                    <a:pt x="9877" y="3590"/>
                  </a:lnTo>
                  <a:lnTo>
                    <a:pt x="8645" y="3983"/>
                  </a:lnTo>
                  <a:lnTo>
                    <a:pt x="7520" y="4394"/>
                  </a:lnTo>
                  <a:lnTo>
                    <a:pt x="6528" y="4849"/>
                  </a:lnTo>
                  <a:lnTo>
                    <a:pt x="5698" y="5331"/>
                  </a:lnTo>
                  <a:lnTo>
                    <a:pt x="5341" y="5590"/>
                  </a:lnTo>
                  <a:lnTo>
                    <a:pt x="5162" y="5733"/>
                  </a:lnTo>
                  <a:lnTo>
                    <a:pt x="4832" y="6046"/>
                  </a:lnTo>
                  <a:lnTo>
                    <a:pt x="4421" y="6528"/>
                  </a:lnTo>
                  <a:lnTo>
                    <a:pt x="4037" y="7207"/>
                  </a:lnTo>
                  <a:lnTo>
                    <a:pt x="3796" y="7912"/>
                  </a:lnTo>
                  <a:lnTo>
                    <a:pt x="3653" y="8635"/>
                  </a:lnTo>
                  <a:lnTo>
                    <a:pt x="3572" y="9359"/>
                  </a:lnTo>
                  <a:lnTo>
                    <a:pt x="3510" y="10412"/>
                  </a:lnTo>
                  <a:lnTo>
                    <a:pt x="3439" y="11082"/>
                  </a:lnTo>
                  <a:lnTo>
                    <a:pt x="3188" y="13020"/>
                  </a:lnTo>
                  <a:lnTo>
                    <a:pt x="2813" y="16904"/>
                  </a:lnTo>
                  <a:lnTo>
                    <a:pt x="2671" y="18851"/>
                  </a:lnTo>
                  <a:lnTo>
                    <a:pt x="2546" y="20762"/>
                  </a:lnTo>
                  <a:lnTo>
                    <a:pt x="2358" y="24575"/>
                  </a:lnTo>
                  <a:lnTo>
                    <a:pt x="2108" y="30308"/>
                  </a:lnTo>
                  <a:lnTo>
                    <a:pt x="1786" y="36032"/>
                  </a:lnTo>
                  <a:lnTo>
                    <a:pt x="1465" y="39845"/>
                  </a:lnTo>
                  <a:lnTo>
                    <a:pt x="1144" y="42703"/>
                  </a:lnTo>
                  <a:lnTo>
                    <a:pt x="876" y="44614"/>
                  </a:lnTo>
                  <a:lnTo>
                    <a:pt x="572" y="46516"/>
                  </a:lnTo>
                  <a:lnTo>
                    <a:pt x="206" y="48427"/>
                  </a:lnTo>
                  <a:lnTo>
                    <a:pt x="9" y="49374"/>
                  </a:lnTo>
                  <a:lnTo>
                    <a:pt x="0" y="49427"/>
                  </a:lnTo>
                  <a:lnTo>
                    <a:pt x="36" y="49526"/>
                  </a:lnTo>
                  <a:lnTo>
                    <a:pt x="170" y="49668"/>
                  </a:lnTo>
                  <a:lnTo>
                    <a:pt x="474" y="49820"/>
                  </a:lnTo>
                  <a:lnTo>
                    <a:pt x="876" y="49936"/>
                  </a:lnTo>
                  <a:lnTo>
                    <a:pt x="1090" y="49972"/>
                  </a:lnTo>
                  <a:lnTo>
                    <a:pt x="2608" y="50195"/>
                  </a:lnTo>
                  <a:lnTo>
                    <a:pt x="5680" y="50588"/>
                  </a:lnTo>
                  <a:lnTo>
                    <a:pt x="8761" y="50936"/>
                  </a:lnTo>
                  <a:lnTo>
                    <a:pt x="11851" y="51249"/>
                  </a:lnTo>
                  <a:lnTo>
                    <a:pt x="16521" y="51633"/>
                  </a:lnTo>
                  <a:lnTo>
                    <a:pt x="22790" y="51999"/>
                  </a:lnTo>
                  <a:lnTo>
                    <a:pt x="29094" y="52240"/>
                  </a:lnTo>
                  <a:lnTo>
                    <a:pt x="35444" y="52356"/>
                  </a:lnTo>
                  <a:lnTo>
                    <a:pt x="41820" y="52383"/>
                  </a:lnTo>
                  <a:lnTo>
                    <a:pt x="48213" y="52330"/>
                  </a:lnTo>
                  <a:lnTo>
                    <a:pt x="57840" y="52160"/>
                  </a:lnTo>
                  <a:lnTo>
                    <a:pt x="70690" y="51847"/>
                  </a:lnTo>
                  <a:lnTo>
                    <a:pt x="80299" y="51633"/>
                  </a:lnTo>
                  <a:lnTo>
                    <a:pt x="86693" y="51544"/>
                  </a:lnTo>
                  <a:lnTo>
                    <a:pt x="93051" y="51517"/>
                  </a:lnTo>
                  <a:lnTo>
                    <a:pt x="99382" y="51570"/>
                  </a:lnTo>
                  <a:lnTo>
                    <a:pt x="102534" y="51633"/>
                  </a:lnTo>
                  <a:lnTo>
                    <a:pt x="109160" y="51821"/>
                  </a:lnTo>
                  <a:lnTo>
                    <a:pt x="122386" y="52312"/>
                  </a:lnTo>
                  <a:lnTo>
                    <a:pt x="142192" y="53196"/>
                  </a:lnTo>
                  <a:lnTo>
                    <a:pt x="155391" y="53767"/>
                  </a:lnTo>
                  <a:lnTo>
                    <a:pt x="156989" y="53821"/>
                  </a:lnTo>
                  <a:lnTo>
                    <a:pt x="160043" y="53865"/>
                  </a:lnTo>
                  <a:lnTo>
                    <a:pt x="162972" y="53821"/>
                  </a:lnTo>
                  <a:lnTo>
                    <a:pt x="165830" y="53714"/>
                  </a:lnTo>
                  <a:lnTo>
                    <a:pt x="168652" y="53553"/>
                  </a:lnTo>
                  <a:lnTo>
                    <a:pt x="171483" y="53330"/>
                  </a:lnTo>
                  <a:lnTo>
                    <a:pt x="175814" y="52937"/>
                  </a:lnTo>
                  <a:lnTo>
                    <a:pt x="178868" y="52633"/>
                  </a:lnTo>
                  <a:lnTo>
                    <a:pt x="180680" y="52463"/>
                  </a:lnTo>
                  <a:lnTo>
                    <a:pt x="184333" y="52178"/>
                  </a:lnTo>
                  <a:lnTo>
                    <a:pt x="187994" y="51972"/>
                  </a:lnTo>
                  <a:lnTo>
                    <a:pt x="191655" y="51838"/>
                  </a:lnTo>
                  <a:lnTo>
                    <a:pt x="195335" y="51776"/>
                  </a:lnTo>
                  <a:lnTo>
                    <a:pt x="199023" y="51794"/>
                  </a:lnTo>
                  <a:lnTo>
                    <a:pt x="202711" y="51874"/>
                  </a:lnTo>
                  <a:lnTo>
                    <a:pt x="206399" y="52017"/>
                  </a:lnTo>
                  <a:lnTo>
                    <a:pt x="208247" y="52115"/>
                  </a:lnTo>
                  <a:lnTo>
                    <a:pt x="208578" y="52133"/>
                  </a:lnTo>
                  <a:lnTo>
                    <a:pt x="209185" y="52097"/>
                  </a:lnTo>
                  <a:lnTo>
                    <a:pt x="209685" y="51981"/>
                  </a:lnTo>
                  <a:lnTo>
                    <a:pt x="210060" y="51785"/>
                  </a:lnTo>
                  <a:lnTo>
                    <a:pt x="210194" y="51651"/>
                  </a:lnTo>
                  <a:lnTo>
                    <a:pt x="210864" y="50838"/>
                  </a:lnTo>
                  <a:lnTo>
                    <a:pt x="212060" y="49195"/>
                  </a:lnTo>
                  <a:lnTo>
                    <a:pt x="213096" y="47534"/>
                  </a:lnTo>
                  <a:lnTo>
                    <a:pt x="213739" y="46284"/>
                  </a:lnTo>
                  <a:lnTo>
                    <a:pt x="214123" y="45436"/>
                  </a:lnTo>
                  <a:lnTo>
                    <a:pt x="214454" y="44596"/>
                  </a:lnTo>
                  <a:lnTo>
                    <a:pt x="214739" y="43748"/>
                  </a:lnTo>
                  <a:lnTo>
                    <a:pt x="214980" y="42891"/>
                  </a:lnTo>
                  <a:lnTo>
                    <a:pt x="215168" y="42042"/>
                  </a:lnTo>
                  <a:lnTo>
                    <a:pt x="215302" y="41185"/>
                  </a:lnTo>
                  <a:lnTo>
                    <a:pt x="215391" y="40328"/>
                  </a:lnTo>
                  <a:lnTo>
                    <a:pt x="215418" y="39470"/>
                  </a:lnTo>
                  <a:lnTo>
                    <a:pt x="215400" y="38604"/>
                  </a:lnTo>
                  <a:lnTo>
                    <a:pt x="215373" y="38176"/>
                  </a:lnTo>
                  <a:lnTo>
                    <a:pt x="215320" y="37684"/>
                  </a:lnTo>
                  <a:lnTo>
                    <a:pt x="215150" y="36693"/>
                  </a:lnTo>
                  <a:lnTo>
                    <a:pt x="214864" y="35720"/>
                  </a:lnTo>
                  <a:lnTo>
                    <a:pt x="214534" y="35005"/>
                  </a:lnTo>
                  <a:lnTo>
                    <a:pt x="214257" y="34541"/>
                  </a:lnTo>
                  <a:lnTo>
                    <a:pt x="213936" y="34086"/>
                  </a:lnTo>
                  <a:lnTo>
                    <a:pt x="213561" y="33639"/>
                  </a:lnTo>
                  <a:lnTo>
                    <a:pt x="213114" y="33211"/>
                  </a:lnTo>
                  <a:lnTo>
                    <a:pt x="212614" y="32791"/>
                  </a:lnTo>
                  <a:lnTo>
                    <a:pt x="212034" y="32389"/>
                  </a:lnTo>
                  <a:lnTo>
                    <a:pt x="211382" y="32005"/>
                  </a:lnTo>
                  <a:lnTo>
                    <a:pt x="210658" y="31639"/>
                  </a:lnTo>
                  <a:lnTo>
                    <a:pt x="209846" y="31291"/>
                  </a:lnTo>
                  <a:lnTo>
                    <a:pt x="209399" y="31121"/>
                  </a:lnTo>
                  <a:lnTo>
                    <a:pt x="209408" y="31067"/>
                  </a:lnTo>
                  <a:lnTo>
                    <a:pt x="209274" y="30969"/>
                  </a:lnTo>
                  <a:lnTo>
                    <a:pt x="209131" y="30951"/>
                  </a:lnTo>
                  <a:lnTo>
                    <a:pt x="208962" y="30933"/>
                  </a:lnTo>
                  <a:lnTo>
                    <a:pt x="208783" y="30916"/>
                  </a:lnTo>
                  <a:lnTo>
                    <a:pt x="208399" y="30782"/>
                  </a:lnTo>
                  <a:lnTo>
                    <a:pt x="207997" y="30648"/>
                  </a:lnTo>
                  <a:lnTo>
                    <a:pt x="207792" y="30603"/>
                  </a:lnTo>
                  <a:lnTo>
                    <a:pt x="207390" y="30558"/>
                  </a:lnTo>
                  <a:lnTo>
                    <a:pt x="207015" y="30585"/>
                  </a:lnTo>
                  <a:lnTo>
                    <a:pt x="206693" y="30657"/>
                  </a:lnTo>
                  <a:lnTo>
                    <a:pt x="206551" y="30710"/>
                  </a:lnTo>
                  <a:lnTo>
                    <a:pt x="204381" y="30496"/>
                  </a:lnTo>
                  <a:lnTo>
                    <a:pt x="200139" y="29960"/>
                  </a:lnTo>
                  <a:lnTo>
                    <a:pt x="196004" y="29308"/>
                  </a:lnTo>
                  <a:lnTo>
                    <a:pt x="191968" y="28567"/>
                  </a:lnTo>
                  <a:lnTo>
                    <a:pt x="188021" y="27728"/>
                  </a:lnTo>
                  <a:lnTo>
                    <a:pt x="184145" y="26826"/>
                  </a:lnTo>
                  <a:lnTo>
                    <a:pt x="180341" y="25843"/>
                  </a:lnTo>
                  <a:lnTo>
                    <a:pt x="176591" y="24816"/>
                  </a:lnTo>
                  <a:lnTo>
                    <a:pt x="171045" y="23209"/>
                  </a:lnTo>
                  <a:lnTo>
                    <a:pt x="163758" y="20985"/>
                  </a:lnTo>
                  <a:lnTo>
                    <a:pt x="156516" y="18753"/>
                  </a:lnTo>
                  <a:lnTo>
                    <a:pt x="151060" y="17146"/>
                  </a:lnTo>
                  <a:lnTo>
                    <a:pt x="147390" y="16128"/>
                  </a:lnTo>
                  <a:lnTo>
                    <a:pt x="145550" y="15636"/>
                  </a:lnTo>
                  <a:lnTo>
                    <a:pt x="142130" y="14743"/>
                  </a:lnTo>
                  <a:lnTo>
                    <a:pt x="135209" y="13029"/>
                  </a:lnTo>
                  <a:lnTo>
                    <a:pt x="128172" y="11386"/>
                  </a:lnTo>
                  <a:lnTo>
                    <a:pt x="121046" y="9823"/>
                  </a:lnTo>
                  <a:lnTo>
                    <a:pt x="113813" y="8332"/>
                  </a:lnTo>
                  <a:lnTo>
                    <a:pt x="106499" y="6921"/>
                  </a:lnTo>
                  <a:lnTo>
                    <a:pt x="99105" y="5590"/>
                  </a:lnTo>
                  <a:lnTo>
                    <a:pt x="91640" y="4340"/>
                  </a:lnTo>
                  <a:lnTo>
                    <a:pt x="87880" y="3751"/>
                  </a:lnTo>
                  <a:lnTo>
                    <a:pt x="84219" y="3197"/>
                  </a:lnTo>
                  <a:lnTo>
                    <a:pt x="76780" y="2188"/>
                  </a:lnTo>
                  <a:lnTo>
                    <a:pt x="71119" y="1527"/>
                  </a:lnTo>
                  <a:lnTo>
                    <a:pt x="67315" y="1143"/>
                  </a:lnTo>
                  <a:lnTo>
                    <a:pt x="63484" y="804"/>
                  </a:lnTo>
                  <a:lnTo>
                    <a:pt x="59635" y="518"/>
                  </a:lnTo>
                  <a:lnTo>
                    <a:pt x="55777" y="295"/>
                  </a:lnTo>
                  <a:lnTo>
                    <a:pt x="51901" y="125"/>
                  </a:lnTo>
                  <a:lnTo>
                    <a:pt x="48026" y="27"/>
                  </a:lnTo>
                  <a:lnTo>
                    <a:pt x="4414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17"/>
            <p:cNvSpPr/>
            <p:nvPr/>
          </p:nvSpPr>
          <p:spPr>
            <a:xfrm>
              <a:off x="2382402" y="4967237"/>
              <a:ext cx="6762303" cy="1974673"/>
            </a:xfrm>
            <a:custGeom>
              <a:avLst/>
              <a:gdLst/>
              <a:ahLst/>
              <a:cxnLst/>
              <a:rect l="l" t="t" r="r" b="b"/>
              <a:pathLst>
                <a:path w="213642" h="62386" extrusionOk="0">
                  <a:moveTo>
                    <a:pt x="194486" y="1"/>
                  </a:moveTo>
                  <a:lnTo>
                    <a:pt x="190227" y="63"/>
                  </a:lnTo>
                  <a:lnTo>
                    <a:pt x="185967" y="206"/>
                  </a:lnTo>
                  <a:lnTo>
                    <a:pt x="181725" y="420"/>
                  </a:lnTo>
                  <a:lnTo>
                    <a:pt x="177493" y="697"/>
                  </a:lnTo>
                  <a:lnTo>
                    <a:pt x="173269" y="1028"/>
                  </a:lnTo>
                  <a:lnTo>
                    <a:pt x="169072" y="1412"/>
                  </a:lnTo>
                  <a:lnTo>
                    <a:pt x="164901" y="1858"/>
                  </a:lnTo>
                  <a:lnTo>
                    <a:pt x="160758" y="2340"/>
                  </a:lnTo>
                  <a:lnTo>
                    <a:pt x="156641" y="2867"/>
                  </a:lnTo>
                  <a:lnTo>
                    <a:pt x="150533" y="3716"/>
                  </a:lnTo>
                  <a:lnTo>
                    <a:pt x="146514" y="4332"/>
                  </a:lnTo>
                  <a:lnTo>
                    <a:pt x="142192" y="5019"/>
                  </a:lnTo>
                  <a:lnTo>
                    <a:pt x="133620" y="6466"/>
                  </a:lnTo>
                  <a:lnTo>
                    <a:pt x="125118" y="8002"/>
                  </a:lnTo>
                  <a:lnTo>
                    <a:pt x="116724" y="9636"/>
                  </a:lnTo>
                  <a:lnTo>
                    <a:pt x="108419" y="11369"/>
                  </a:lnTo>
                  <a:lnTo>
                    <a:pt x="100230" y="13181"/>
                  </a:lnTo>
                  <a:lnTo>
                    <a:pt x="92149" y="15083"/>
                  </a:lnTo>
                  <a:lnTo>
                    <a:pt x="84192" y="17066"/>
                  </a:lnTo>
                  <a:lnTo>
                    <a:pt x="80272" y="18102"/>
                  </a:lnTo>
                  <a:lnTo>
                    <a:pt x="78147" y="18664"/>
                  </a:lnTo>
                  <a:lnTo>
                    <a:pt x="73941" y="19852"/>
                  </a:lnTo>
                  <a:lnTo>
                    <a:pt x="67672" y="21718"/>
                  </a:lnTo>
                  <a:lnTo>
                    <a:pt x="59349" y="24299"/>
                  </a:lnTo>
                  <a:lnTo>
                    <a:pt x="50982" y="26871"/>
                  </a:lnTo>
                  <a:lnTo>
                    <a:pt x="44606" y="28737"/>
                  </a:lnTo>
                  <a:lnTo>
                    <a:pt x="40301" y="29925"/>
                  </a:lnTo>
                  <a:lnTo>
                    <a:pt x="35926" y="31059"/>
                  </a:lnTo>
                  <a:lnTo>
                    <a:pt x="31479" y="32113"/>
                  </a:lnTo>
                  <a:lnTo>
                    <a:pt x="26942" y="33077"/>
                  </a:lnTo>
                  <a:lnTo>
                    <a:pt x="22299" y="33943"/>
                  </a:lnTo>
                  <a:lnTo>
                    <a:pt x="17557" y="34694"/>
                  </a:lnTo>
                  <a:lnTo>
                    <a:pt x="12681" y="35310"/>
                  </a:lnTo>
                  <a:lnTo>
                    <a:pt x="10190" y="35560"/>
                  </a:lnTo>
                  <a:lnTo>
                    <a:pt x="10029" y="35497"/>
                  </a:lnTo>
                  <a:lnTo>
                    <a:pt x="9654" y="35417"/>
                  </a:lnTo>
                  <a:lnTo>
                    <a:pt x="9225" y="35390"/>
                  </a:lnTo>
                  <a:lnTo>
                    <a:pt x="8770" y="35435"/>
                  </a:lnTo>
                  <a:lnTo>
                    <a:pt x="8529" y="35497"/>
                  </a:lnTo>
                  <a:lnTo>
                    <a:pt x="8064" y="35640"/>
                  </a:lnTo>
                  <a:lnTo>
                    <a:pt x="7627" y="35801"/>
                  </a:lnTo>
                  <a:lnTo>
                    <a:pt x="7421" y="35819"/>
                  </a:lnTo>
                  <a:lnTo>
                    <a:pt x="7225" y="35837"/>
                  </a:lnTo>
                  <a:lnTo>
                    <a:pt x="7064" y="35863"/>
                  </a:lnTo>
                  <a:lnTo>
                    <a:pt x="6939" y="35944"/>
                  </a:lnTo>
                  <a:lnTo>
                    <a:pt x="6912" y="36006"/>
                  </a:lnTo>
                  <a:lnTo>
                    <a:pt x="6921" y="36042"/>
                  </a:lnTo>
                  <a:lnTo>
                    <a:pt x="6412" y="36229"/>
                  </a:lnTo>
                  <a:lnTo>
                    <a:pt x="5475" y="36631"/>
                  </a:lnTo>
                  <a:lnTo>
                    <a:pt x="4635" y="37060"/>
                  </a:lnTo>
                  <a:lnTo>
                    <a:pt x="3894" y="37506"/>
                  </a:lnTo>
                  <a:lnTo>
                    <a:pt x="3233" y="37971"/>
                  </a:lnTo>
                  <a:lnTo>
                    <a:pt x="2653" y="38453"/>
                  </a:lnTo>
                  <a:lnTo>
                    <a:pt x="2144" y="38953"/>
                  </a:lnTo>
                  <a:lnTo>
                    <a:pt x="1706" y="39471"/>
                  </a:lnTo>
                  <a:lnTo>
                    <a:pt x="1331" y="39998"/>
                  </a:lnTo>
                  <a:lnTo>
                    <a:pt x="1019" y="40543"/>
                  </a:lnTo>
                  <a:lnTo>
                    <a:pt x="760" y="41087"/>
                  </a:lnTo>
                  <a:lnTo>
                    <a:pt x="554" y="41650"/>
                  </a:lnTo>
                  <a:lnTo>
                    <a:pt x="304" y="42498"/>
                  </a:lnTo>
                  <a:lnTo>
                    <a:pt x="117" y="43632"/>
                  </a:lnTo>
                  <a:lnTo>
                    <a:pt x="63" y="44213"/>
                  </a:lnTo>
                  <a:lnTo>
                    <a:pt x="27" y="44713"/>
                  </a:lnTo>
                  <a:lnTo>
                    <a:pt x="1" y="45704"/>
                  </a:lnTo>
                  <a:lnTo>
                    <a:pt x="36" y="46704"/>
                  </a:lnTo>
                  <a:lnTo>
                    <a:pt x="134" y="47695"/>
                  </a:lnTo>
                  <a:lnTo>
                    <a:pt x="295" y="48687"/>
                  </a:lnTo>
                  <a:lnTo>
                    <a:pt x="510" y="49678"/>
                  </a:lnTo>
                  <a:lnTo>
                    <a:pt x="786" y="50660"/>
                  </a:lnTo>
                  <a:lnTo>
                    <a:pt x="1108" y="51643"/>
                  </a:lnTo>
                  <a:lnTo>
                    <a:pt x="1492" y="52625"/>
                  </a:lnTo>
                  <a:lnTo>
                    <a:pt x="1929" y="53598"/>
                  </a:lnTo>
                  <a:lnTo>
                    <a:pt x="2421" y="54572"/>
                  </a:lnTo>
                  <a:lnTo>
                    <a:pt x="2956" y="55536"/>
                  </a:lnTo>
                  <a:lnTo>
                    <a:pt x="3546" y="56491"/>
                  </a:lnTo>
                  <a:lnTo>
                    <a:pt x="4189" y="57456"/>
                  </a:lnTo>
                  <a:lnTo>
                    <a:pt x="5242" y="58876"/>
                  </a:lnTo>
                  <a:lnTo>
                    <a:pt x="6010" y="59822"/>
                  </a:lnTo>
                  <a:lnTo>
                    <a:pt x="6082" y="59903"/>
                  </a:lnTo>
                  <a:lnTo>
                    <a:pt x="6260" y="60037"/>
                  </a:lnTo>
                  <a:lnTo>
                    <a:pt x="6600" y="60206"/>
                  </a:lnTo>
                  <a:lnTo>
                    <a:pt x="7171" y="60331"/>
                  </a:lnTo>
                  <a:lnTo>
                    <a:pt x="7859" y="60376"/>
                  </a:lnTo>
                  <a:lnTo>
                    <a:pt x="8243" y="60358"/>
                  </a:lnTo>
                  <a:lnTo>
                    <a:pt x="10359" y="60242"/>
                  </a:lnTo>
                  <a:lnTo>
                    <a:pt x="14601" y="60072"/>
                  </a:lnTo>
                  <a:lnTo>
                    <a:pt x="18843" y="59983"/>
                  </a:lnTo>
                  <a:lnTo>
                    <a:pt x="23076" y="59965"/>
                  </a:lnTo>
                  <a:lnTo>
                    <a:pt x="27299" y="60037"/>
                  </a:lnTo>
                  <a:lnTo>
                    <a:pt x="31514" y="60188"/>
                  </a:lnTo>
                  <a:lnTo>
                    <a:pt x="35720" y="60430"/>
                  </a:lnTo>
                  <a:lnTo>
                    <a:pt x="39909" y="60751"/>
                  </a:lnTo>
                  <a:lnTo>
                    <a:pt x="41998" y="60956"/>
                  </a:lnTo>
                  <a:lnTo>
                    <a:pt x="45499" y="61314"/>
                  </a:lnTo>
                  <a:lnTo>
                    <a:pt x="50473" y="61769"/>
                  </a:lnTo>
                  <a:lnTo>
                    <a:pt x="53723" y="62019"/>
                  </a:lnTo>
                  <a:lnTo>
                    <a:pt x="56965" y="62216"/>
                  </a:lnTo>
                  <a:lnTo>
                    <a:pt x="60251" y="62341"/>
                  </a:lnTo>
                  <a:lnTo>
                    <a:pt x="63618" y="62385"/>
                  </a:lnTo>
                  <a:lnTo>
                    <a:pt x="67127" y="62332"/>
                  </a:lnTo>
                  <a:lnTo>
                    <a:pt x="68958" y="62269"/>
                  </a:lnTo>
                  <a:lnTo>
                    <a:pt x="84130" y="61608"/>
                  </a:lnTo>
                  <a:lnTo>
                    <a:pt x="106883" y="60581"/>
                  </a:lnTo>
                  <a:lnTo>
                    <a:pt x="118278" y="60144"/>
                  </a:lnTo>
                  <a:lnTo>
                    <a:pt x="125877" y="59903"/>
                  </a:lnTo>
                  <a:lnTo>
                    <a:pt x="129681" y="59804"/>
                  </a:lnTo>
                  <a:lnTo>
                    <a:pt x="132271" y="59742"/>
                  </a:lnTo>
                  <a:lnTo>
                    <a:pt x="137468" y="59679"/>
                  </a:lnTo>
                  <a:lnTo>
                    <a:pt x="145291" y="59671"/>
                  </a:lnTo>
                  <a:lnTo>
                    <a:pt x="155784" y="59804"/>
                  </a:lnTo>
                  <a:lnTo>
                    <a:pt x="166321" y="60046"/>
                  </a:lnTo>
                  <a:lnTo>
                    <a:pt x="176876" y="60305"/>
                  </a:lnTo>
                  <a:lnTo>
                    <a:pt x="187432" y="60537"/>
                  </a:lnTo>
                  <a:lnTo>
                    <a:pt x="195326" y="60635"/>
                  </a:lnTo>
                  <a:lnTo>
                    <a:pt x="200577" y="60662"/>
                  </a:lnTo>
                  <a:lnTo>
                    <a:pt x="205818" y="60644"/>
                  </a:lnTo>
                  <a:lnTo>
                    <a:pt x="211042" y="60564"/>
                  </a:lnTo>
                  <a:lnTo>
                    <a:pt x="213641" y="60501"/>
                  </a:lnTo>
                  <a:lnTo>
                    <a:pt x="213641" y="715"/>
                  </a:lnTo>
                  <a:lnTo>
                    <a:pt x="211525" y="536"/>
                  </a:lnTo>
                  <a:lnTo>
                    <a:pt x="207274" y="269"/>
                  </a:lnTo>
                  <a:lnTo>
                    <a:pt x="203014" y="99"/>
                  </a:lnTo>
                  <a:lnTo>
                    <a:pt x="198755" y="10"/>
                  </a:lnTo>
                  <a:lnTo>
                    <a:pt x="19448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17"/>
            <p:cNvSpPr/>
            <p:nvPr/>
          </p:nvSpPr>
          <p:spPr>
            <a:xfrm>
              <a:off x="-103221" y="5017273"/>
              <a:ext cx="7182300" cy="1950617"/>
            </a:xfrm>
            <a:custGeom>
              <a:avLst/>
              <a:gdLst/>
              <a:ahLst/>
              <a:cxnLst/>
              <a:rect l="l" t="t" r="r" b="b"/>
              <a:pathLst>
                <a:path w="226911" h="61626" extrusionOk="0">
                  <a:moveTo>
                    <a:pt x="9573" y="0"/>
                  </a:moveTo>
                  <a:lnTo>
                    <a:pt x="8055" y="9"/>
                  </a:lnTo>
                  <a:lnTo>
                    <a:pt x="6555" y="72"/>
                  </a:lnTo>
                  <a:lnTo>
                    <a:pt x="5073" y="188"/>
                  </a:lnTo>
                  <a:lnTo>
                    <a:pt x="3626" y="349"/>
                  </a:lnTo>
                  <a:lnTo>
                    <a:pt x="2921" y="447"/>
                  </a:lnTo>
                  <a:lnTo>
                    <a:pt x="2492" y="518"/>
                  </a:lnTo>
                  <a:lnTo>
                    <a:pt x="1697" y="724"/>
                  </a:lnTo>
                  <a:lnTo>
                    <a:pt x="965" y="983"/>
                  </a:lnTo>
                  <a:lnTo>
                    <a:pt x="304" y="1304"/>
                  </a:lnTo>
                  <a:lnTo>
                    <a:pt x="0" y="1492"/>
                  </a:lnTo>
                  <a:lnTo>
                    <a:pt x="0" y="34372"/>
                  </a:lnTo>
                  <a:lnTo>
                    <a:pt x="822" y="37381"/>
                  </a:lnTo>
                  <a:lnTo>
                    <a:pt x="2036" y="41908"/>
                  </a:lnTo>
                  <a:lnTo>
                    <a:pt x="2796" y="44918"/>
                  </a:lnTo>
                  <a:lnTo>
                    <a:pt x="3456" y="47936"/>
                  </a:lnTo>
                  <a:lnTo>
                    <a:pt x="3992" y="50963"/>
                  </a:lnTo>
                  <a:lnTo>
                    <a:pt x="4278" y="53232"/>
                  </a:lnTo>
                  <a:lnTo>
                    <a:pt x="4421" y="54741"/>
                  </a:lnTo>
                  <a:lnTo>
                    <a:pt x="4501" y="56259"/>
                  </a:lnTo>
                  <a:lnTo>
                    <a:pt x="4528" y="57777"/>
                  </a:lnTo>
                  <a:lnTo>
                    <a:pt x="4519" y="58536"/>
                  </a:lnTo>
                  <a:lnTo>
                    <a:pt x="4519" y="58741"/>
                  </a:lnTo>
                  <a:lnTo>
                    <a:pt x="4599" y="59054"/>
                  </a:lnTo>
                  <a:lnTo>
                    <a:pt x="4742" y="59233"/>
                  </a:lnTo>
                  <a:lnTo>
                    <a:pt x="4867" y="59313"/>
                  </a:lnTo>
                  <a:lnTo>
                    <a:pt x="5010" y="59402"/>
                  </a:lnTo>
                  <a:lnTo>
                    <a:pt x="5385" y="59509"/>
                  </a:lnTo>
                  <a:lnTo>
                    <a:pt x="6028" y="59599"/>
                  </a:lnTo>
                  <a:lnTo>
                    <a:pt x="6475" y="59625"/>
                  </a:lnTo>
                  <a:lnTo>
                    <a:pt x="16405" y="60161"/>
                  </a:lnTo>
                  <a:lnTo>
                    <a:pt x="31318" y="60938"/>
                  </a:lnTo>
                  <a:lnTo>
                    <a:pt x="41266" y="61411"/>
                  </a:lnTo>
                  <a:lnTo>
                    <a:pt x="46240" y="61626"/>
                  </a:lnTo>
                  <a:lnTo>
                    <a:pt x="46918" y="61376"/>
                  </a:lnTo>
                  <a:lnTo>
                    <a:pt x="48392" y="60956"/>
                  </a:lnTo>
                  <a:lnTo>
                    <a:pt x="49981" y="60661"/>
                  </a:lnTo>
                  <a:lnTo>
                    <a:pt x="51660" y="60501"/>
                  </a:lnTo>
                  <a:lnTo>
                    <a:pt x="52535" y="60492"/>
                  </a:lnTo>
                  <a:lnTo>
                    <a:pt x="129485" y="60492"/>
                  </a:lnTo>
                  <a:lnTo>
                    <a:pt x="132994" y="60286"/>
                  </a:lnTo>
                  <a:lnTo>
                    <a:pt x="140022" y="59938"/>
                  </a:lnTo>
                  <a:lnTo>
                    <a:pt x="147059" y="59688"/>
                  </a:lnTo>
                  <a:lnTo>
                    <a:pt x="152346" y="59599"/>
                  </a:lnTo>
                  <a:lnTo>
                    <a:pt x="155882" y="59581"/>
                  </a:lnTo>
                  <a:lnTo>
                    <a:pt x="157650" y="59590"/>
                  </a:lnTo>
                  <a:lnTo>
                    <a:pt x="166312" y="59679"/>
                  </a:lnTo>
                  <a:lnTo>
                    <a:pt x="183610" y="59965"/>
                  </a:lnTo>
                  <a:lnTo>
                    <a:pt x="200907" y="60268"/>
                  </a:lnTo>
                  <a:lnTo>
                    <a:pt x="213900" y="60429"/>
                  </a:lnTo>
                  <a:lnTo>
                    <a:pt x="222571" y="60492"/>
                  </a:lnTo>
                  <a:lnTo>
                    <a:pt x="226911" y="60501"/>
                  </a:lnTo>
                  <a:lnTo>
                    <a:pt x="226911" y="60501"/>
                  </a:lnTo>
                  <a:lnTo>
                    <a:pt x="226607" y="59447"/>
                  </a:lnTo>
                  <a:lnTo>
                    <a:pt x="225955" y="57331"/>
                  </a:lnTo>
                  <a:lnTo>
                    <a:pt x="225196" y="55223"/>
                  </a:lnTo>
                  <a:lnTo>
                    <a:pt x="224518" y="53651"/>
                  </a:lnTo>
                  <a:lnTo>
                    <a:pt x="224009" y="52624"/>
                  </a:lnTo>
                  <a:lnTo>
                    <a:pt x="223437" y="51606"/>
                  </a:lnTo>
                  <a:lnTo>
                    <a:pt x="222803" y="50606"/>
                  </a:lnTo>
                  <a:lnTo>
                    <a:pt x="222107" y="49624"/>
                  </a:lnTo>
                  <a:lnTo>
                    <a:pt x="221321" y="48660"/>
                  </a:lnTo>
                  <a:lnTo>
                    <a:pt x="220463" y="47731"/>
                  </a:lnTo>
                  <a:lnTo>
                    <a:pt x="219508" y="46820"/>
                  </a:lnTo>
                  <a:lnTo>
                    <a:pt x="218454" y="45945"/>
                  </a:lnTo>
                  <a:lnTo>
                    <a:pt x="217293" y="45105"/>
                  </a:lnTo>
                  <a:lnTo>
                    <a:pt x="216668" y="44704"/>
                  </a:lnTo>
                  <a:lnTo>
                    <a:pt x="215990" y="44284"/>
                  </a:lnTo>
                  <a:lnTo>
                    <a:pt x="214552" y="43489"/>
                  </a:lnTo>
                  <a:lnTo>
                    <a:pt x="213034" y="42757"/>
                  </a:lnTo>
                  <a:lnTo>
                    <a:pt x="211426" y="42078"/>
                  </a:lnTo>
                  <a:lnTo>
                    <a:pt x="209756" y="41462"/>
                  </a:lnTo>
                  <a:lnTo>
                    <a:pt x="208024" y="40882"/>
                  </a:lnTo>
                  <a:lnTo>
                    <a:pt x="206229" y="40355"/>
                  </a:lnTo>
                  <a:lnTo>
                    <a:pt x="204381" y="39864"/>
                  </a:lnTo>
                  <a:lnTo>
                    <a:pt x="201532" y="39194"/>
                  </a:lnTo>
                  <a:lnTo>
                    <a:pt x="197621" y="38426"/>
                  </a:lnTo>
                  <a:lnTo>
                    <a:pt x="193620" y="37765"/>
                  </a:lnTo>
                  <a:lnTo>
                    <a:pt x="189593" y="37176"/>
                  </a:lnTo>
                  <a:lnTo>
                    <a:pt x="187583" y="36908"/>
                  </a:lnTo>
                  <a:lnTo>
                    <a:pt x="181949" y="36167"/>
                  </a:lnTo>
                  <a:lnTo>
                    <a:pt x="170634" y="34747"/>
                  </a:lnTo>
                  <a:lnTo>
                    <a:pt x="159293" y="33363"/>
                  </a:lnTo>
                  <a:lnTo>
                    <a:pt x="147979" y="31943"/>
                  </a:lnTo>
                  <a:lnTo>
                    <a:pt x="139531" y="30809"/>
                  </a:lnTo>
                  <a:lnTo>
                    <a:pt x="133932" y="30014"/>
                  </a:lnTo>
                  <a:lnTo>
                    <a:pt x="128360" y="29165"/>
                  </a:lnTo>
                  <a:lnTo>
                    <a:pt x="122814" y="28264"/>
                  </a:lnTo>
                  <a:lnTo>
                    <a:pt x="117313" y="27308"/>
                  </a:lnTo>
                  <a:lnTo>
                    <a:pt x="111857" y="26272"/>
                  </a:lnTo>
                  <a:lnTo>
                    <a:pt x="106455" y="25165"/>
                  </a:lnTo>
                  <a:lnTo>
                    <a:pt x="101106" y="23968"/>
                  </a:lnTo>
                  <a:lnTo>
                    <a:pt x="98453" y="23334"/>
                  </a:lnTo>
                  <a:lnTo>
                    <a:pt x="95355" y="22566"/>
                  </a:lnTo>
                  <a:lnTo>
                    <a:pt x="89264" y="20941"/>
                  </a:lnTo>
                  <a:lnTo>
                    <a:pt x="83255" y="19218"/>
                  </a:lnTo>
                  <a:lnTo>
                    <a:pt x="77325" y="17423"/>
                  </a:lnTo>
                  <a:lnTo>
                    <a:pt x="68502" y="14645"/>
                  </a:lnTo>
                  <a:lnTo>
                    <a:pt x="56795" y="10886"/>
                  </a:lnTo>
                  <a:lnTo>
                    <a:pt x="50901" y="9055"/>
                  </a:lnTo>
                  <a:lnTo>
                    <a:pt x="45990" y="7519"/>
                  </a:lnTo>
                  <a:lnTo>
                    <a:pt x="37328" y="4903"/>
                  </a:lnTo>
                  <a:lnTo>
                    <a:pt x="32693" y="3626"/>
                  </a:lnTo>
                  <a:lnTo>
                    <a:pt x="29523" y="2831"/>
                  </a:lnTo>
                  <a:lnTo>
                    <a:pt x="26317" y="2099"/>
                  </a:lnTo>
                  <a:lnTo>
                    <a:pt x="23084" y="1438"/>
                  </a:lnTo>
                  <a:lnTo>
                    <a:pt x="19852" y="884"/>
                  </a:lnTo>
                  <a:lnTo>
                    <a:pt x="16637" y="447"/>
                  </a:lnTo>
                  <a:lnTo>
                    <a:pt x="13458" y="152"/>
                  </a:lnTo>
                  <a:lnTo>
                    <a:pt x="11118" y="27"/>
                  </a:lnTo>
                  <a:lnTo>
                    <a:pt x="95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4" name="Google Shape;684;p17"/>
          <p:cNvSpPr/>
          <p:nvPr/>
        </p:nvSpPr>
        <p:spPr>
          <a:xfrm>
            <a:off x="4382762" y="5008091"/>
            <a:ext cx="1456" cy="886"/>
          </a:xfrm>
          <a:custGeom>
            <a:avLst/>
            <a:gdLst/>
            <a:ahLst/>
            <a:cxnLst/>
            <a:rect l="l" t="t" r="r" b="b"/>
            <a:pathLst>
              <a:path w="46" h="28" extrusionOk="0">
                <a:moveTo>
                  <a:pt x="28" y="0"/>
                </a:moveTo>
                <a:lnTo>
                  <a:pt x="1" y="9"/>
                </a:lnTo>
                <a:lnTo>
                  <a:pt x="1" y="27"/>
                </a:lnTo>
                <a:lnTo>
                  <a:pt x="45" y="27"/>
                </a:lnTo>
                <a:lnTo>
                  <a:pt x="45" y="9"/>
                </a:lnTo>
                <a:lnTo>
                  <a:pt x="28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17"/>
          <p:cNvSpPr/>
          <p:nvPr/>
        </p:nvSpPr>
        <p:spPr>
          <a:xfrm>
            <a:off x="4152141" y="4958909"/>
            <a:ext cx="154939" cy="41591"/>
          </a:xfrm>
          <a:custGeom>
            <a:avLst/>
            <a:gdLst/>
            <a:ahLst/>
            <a:cxnLst/>
            <a:rect l="l" t="t" r="r" b="b"/>
            <a:pathLst>
              <a:path w="4895" h="1314" extrusionOk="0">
                <a:moveTo>
                  <a:pt x="4716" y="0"/>
                </a:moveTo>
                <a:lnTo>
                  <a:pt x="4653" y="18"/>
                </a:lnTo>
                <a:lnTo>
                  <a:pt x="3555" y="376"/>
                </a:lnTo>
                <a:lnTo>
                  <a:pt x="2421" y="697"/>
                </a:lnTo>
                <a:lnTo>
                  <a:pt x="1233" y="965"/>
                </a:lnTo>
                <a:lnTo>
                  <a:pt x="46" y="1224"/>
                </a:lnTo>
                <a:lnTo>
                  <a:pt x="1" y="1242"/>
                </a:lnTo>
                <a:lnTo>
                  <a:pt x="37" y="1304"/>
                </a:lnTo>
                <a:lnTo>
                  <a:pt x="99" y="1313"/>
                </a:lnTo>
                <a:lnTo>
                  <a:pt x="421" y="1313"/>
                </a:lnTo>
                <a:lnTo>
                  <a:pt x="1081" y="1260"/>
                </a:lnTo>
                <a:lnTo>
                  <a:pt x="2064" y="1117"/>
                </a:lnTo>
                <a:lnTo>
                  <a:pt x="3323" y="804"/>
                </a:lnTo>
                <a:lnTo>
                  <a:pt x="4412" y="384"/>
                </a:lnTo>
                <a:lnTo>
                  <a:pt x="4859" y="143"/>
                </a:lnTo>
                <a:lnTo>
                  <a:pt x="4895" y="117"/>
                </a:lnTo>
                <a:lnTo>
                  <a:pt x="4895" y="63"/>
                </a:lnTo>
                <a:lnTo>
                  <a:pt x="4823" y="18"/>
                </a:lnTo>
                <a:lnTo>
                  <a:pt x="471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6" name="Google Shape;686;p17"/>
          <p:cNvSpPr/>
          <p:nvPr/>
        </p:nvSpPr>
        <p:spPr>
          <a:xfrm>
            <a:off x="4308737" y="4958340"/>
            <a:ext cx="161997" cy="68148"/>
          </a:xfrm>
          <a:custGeom>
            <a:avLst/>
            <a:gdLst/>
            <a:ahLst/>
            <a:cxnLst/>
            <a:rect l="l" t="t" r="r" b="b"/>
            <a:pathLst>
              <a:path w="5118" h="2153" extrusionOk="0">
                <a:moveTo>
                  <a:pt x="4804" y="1"/>
                </a:moveTo>
                <a:lnTo>
                  <a:pt x="4715" y="36"/>
                </a:lnTo>
                <a:lnTo>
                  <a:pt x="3572" y="510"/>
                </a:lnTo>
                <a:lnTo>
                  <a:pt x="1206" y="1429"/>
                </a:lnTo>
                <a:lnTo>
                  <a:pt x="72" y="1921"/>
                </a:lnTo>
                <a:lnTo>
                  <a:pt x="18" y="1947"/>
                </a:lnTo>
                <a:lnTo>
                  <a:pt x="0" y="2037"/>
                </a:lnTo>
                <a:lnTo>
                  <a:pt x="89" y="2117"/>
                </a:lnTo>
                <a:lnTo>
                  <a:pt x="241" y="2153"/>
                </a:lnTo>
                <a:lnTo>
                  <a:pt x="331" y="2144"/>
                </a:lnTo>
                <a:lnTo>
                  <a:pt x="1036" y="1983"/>
                </a:lnTo>
                <a:lnTo>
                  <a:pt x="2340" y="1572"/>
                </a:lnTo>
                <a:lnTo>
                  <a:pt x="3519" y="1072"/>
                </a:lnTo>
                <a:lnTo>
                  <a:pt x="4572" y="501"/>
                </a:lnTo>
                <a:lnTo>
                  <a:pt x="5055" y="206"/>
                </a:lnTo>
                <a:lnTo>
                  <a:pt x="5117" y="161"/>
                </a:lnTo>
                <a:lnTo>
                  <a:pt x="5099" y="72"/>
                </a:lnTo>
                <a:lnTo>
                  <a:pt x="4983" y="10"/>
                </a:lnTo>
                <a:lnTo>
                  <a:pt x="48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7" name="Google Shape;687;p17"/>
          <p:cNvSpPr/>
          <p:nvPr/>
        </p:nvSpPr>
        <p:spPr>
          <a:xfrm>
            <a:off x="4466155" y="4865072"/>
            <a:ext cx="109138" cy="26335"/>
          </a:xfrm>
          <a:custGeom>
            <a:avLst/>
            <a:gdLst/>
            <a:ahLst/>
            <a:cxnLst/>
            <a:rect l="l" t="t" r="r" b="b"/>
            <a:pathLst>
              <a:path w="3448" h="832" extrusionOk="0">
                <a:moveTo>
                  <a:pt x="3179" y="1"/>
                </a:moveTo>
                <a:lnTo>
                  <a:pt x="2786" y="19"/>
                </a:lnTo>
                <a:lnTo>
                  <a:pt x="1992" y="126"/>
                </a:lnTo>
                <a:lnTo>
                  <a:pt x="822" y="367"/>
                </a:lnTo>
                <a:lnTo>
                  <a:pt x="143" y="563"/>
                </a:lnTo>
                <a:lnTo>
                  <a:pt x="45" y="599"/>
                </a:lnTo>
                <a:lnTo>
                  <a:pt x="0" y="697"/>
                </a:lnTo>
                <a:lnTo>
                  <a:pt x="72" y="778"/>
                </a:lnTo>
                <a:lnTo>
                  <a:pt x="241" y="831"/>
                </a:lnTo>
                <a:lnTo>
                  <a:pt x="357" y="822"/>
                </a:lnTo>
                <a:lnTo>
                  <a:pt x="1107" y="751"/>
                </a:lnTo>
                <a:lnTo>
                  <a:pt x="2295" y="554"/>
                </a:lnTo>
                <a:lnTo>
                  <a:pt x="3010" y="376"/>
                </a:lnTo>
                <a:lnTo>
                  <a:pt x="3322" y="269"/>
                </a:lnTo>
                <a:lnTo>
                  <a:pt x="3385" y="233"/>
                </a:lnTo>
                <a:lnTo>
                  <a:pt x="3447" y="144"/>
                </a:lnTo>
                <a:lnTo>
                  <a:pt x="3420" y="63"/>
                </a:lnTo>
                <a:lnTo>
                  <a:pt x="3286" y="10"/>
                </a:lnTo>
                <a:lnTo>
                  <a:pt x="317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8" name="Google Shape;688;p17"/>
          <p:cNvSpPr/>
          <p:nvPr/>
        </p:nvSpPr>
        <p:spPr>
          <a:xfrm>
            <a:off x="4565626" y="4976443"/>
            <a:ext cx="102364" cy="46086"/>
          </a:xfrm>
          <a:custGeom>
            <a:avLst/>
            <a:gdLst/>
            <a:ahLst/>
            <a:cxnLst/>
            <a:rect l="l" t="t" r="r" b="b"/>
            <a:pathLst>
              <a:path w="3234" h="1456" extrusionOk="0">
                <a:moveTo>
                  <a:pt x="2546" y="0"/>
                </a:moveTo>
                <a:lnTo>
                  <a:pt x="2296" y="18"/>
                </a:lnTo>
                <a:lnTo>
                  <a:pt x="1992" y="54"/>
                </a:lnTo>
                <a:lnTo>
                  <a:pt x="1465" y="223"/>
                </a:lnTo>
                <a:lnTo>
                  <a:pt x="1215" y="322"/>
                </a:lnTo>
                <a:lnTo>
                  <a:pt x="697" y="509"/>
                </a:lnTo>
                <a:lnTo>
                  <a:pt x="233" y="732"/>
                </a:lnTo>
                <a:lnTo>
                  <a:pt x="117" y="804"/>
                </a:lnTo>
                <a:lnTo>
                  <a:pt x="9" y="947"/>
                </a:lnTo>
                <a:lnTo>
                  <a:pt x="1" y="1090"/>
                </a:lnTo>
                <a:lnTo>
                  <a:pt x="99" y="1224"/>
                </a:lnTo>
                <a:lnTo>
                  <a:pt x="268" y="1340"/>
                </a:lnTo>
                <a:lnTo>
                  <a:pt x="501" y="1420"/>
                </a:lnTo>
                <a:lnTo>
                  <a:pt x="777" y="1456"/>
                </a:lnTo>
                <a:lnTo>
                  <a:pt x="1081" y="1429"/>
                </a:lnTo>
                <a:lnTo>
                  <a:pt x="1242" y="1402"/>
                </a:lnTo>
                <a:lnTo>
                  <a:pt x="1769" y="1232"/>
                </a:lnTo>
                <a:lnTo>
                  <a:pt x="2242" y="1036"/>
                </a:lnTo>
                <a:lnTo>
                  <a:pt x="2510" y="938"/>
                </a:lnTo>
                <a:lnTo>
                  <a:pt x="2876" y="777"/>
                </a:lnTo>
                <a:lnTo>
                  <a:pt x="3072" y="643"/>
                </a:lnTo>
                <a:lnTo>
                  <a:pt x="3153" y="572"/>
                </a:lnTo>
                <a:lnTo>
                  <a:pt x="3197" y="518"/>
                </a:lnTo>
                <a:lnTo>
                  <a:pt x="3233" y="402"/>
                </a:lnTo>
                <a:lnTo>
                  <a:pt x="3215" y="295"/>
                </a:lnTo>
                <a:lnTo>
                  <a:pt x="3144" y="197"/>
                </a:lnTo>
                <a:lnTo>
                  <a:pt x="2947" y="81"/>
                </a:lnTo>
                <a:lnTo>
                  <a:pt x="254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9" name="Google Shape;689;p17"/>
          <p:cNvSpPr/>
          <p:nvPr/>
        </p:nvSpPr>
        <p:spPr>
          <a:xfrm>
            <a:off x="4782385" y="4851526"/>
            <a:ext cx="82296" cy="40990"/>
          </a:xfrm>
          <a:custGeom>
            <a:avLst/>
            <a:gdLst/>
            <a:ahLst/>
            <a:cxnLst/>
            <a:rect l="l" t="t" r="r" b="b"/>
            <a:pathLst>
              <a:path w="2600" h="1295" extrusionOk="0">
                <a:moveTo>
                  <a:pt x="2019" y="0"/>
                </a:moveTo>
                <a:lnTo>
                  <a:pt x="1867" y="36"/>
                </a:lnTo>
                <a:lnTo>
                  <a:pt x="1599" y="134"/>
                </a:lnTo>
                <a:lnTo>
                  <a:pt x="1099" y="357"/>
                </a:lnTo>
                <a:lnTo>
                  <a:pt x="429" y="732"/>
                </a:lnTo>
                <a:lnTo>
                  <a:pt x="63" y="1009"/>
                </a:lnTo>
                <a:lnTo>
                  <a:pt x="28" y="1036"/>
                </a:lnTo>
                <a:lnTo>
                  <a:pt x="1" y="1098"/>
                </a:lnTo>
                <a:lnTo>
                  <a:pt x="45" y="1188"/>
                </a:lnTo>
                <a:lnTo>
                  <a:pt x="215" y="1277"/>
                </a:lnTo>
                <a:lnTo>
                  <a:pt x="456" y="1295"/>
                </a:lnTo>
                <a:lnTo>
                  <a:pt x="581" y="1268"/>
                </a:lnTo>
                <a:lnTo>
                  <a:pt x="1135" y="1090"/>
                </a:lnTo>
                <a:lnTo>
                  <a:pt x="1885" y="750"/>
                </a:lnTo>
                <a:lnTo>
                  <a:pt x="2323" y="500"/>
                </a:lnTo>
                <a:lnTo>
                  <a:pt x="2519" y="366"/>
                </a:lnTo>
                <a:lnTo>
                  <a:pt x="2564" y="331"/>
                </a:lnTo>
                <a:lnTo>
                  <a:pt x="2599" y="250"/>
                </a:lnTo>
                <a:lnTo>
                  <a:pt x="2546" y="143"/>
                </a:lnTo>
                <a:lnTo>
                  <a:pt x="2323" y="27"/>
                </a:lnTo>
                <a:lnTo>
                  <a:pt x="2019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0" name="Google Shape;690;p17"/>
          <p:cNvSpPr/>
          <p:nvPr/>
        </p:nvSpPr>
        <p:spPr>
          <a:xfrm>
            <a:off x="4779568" y="4748352"/>
            <a:ext cx="127211" cy="49789"/>
          </a:xfrm>
          <a:custGeom>
            <a:avLst/>
            <a:gdLst/>
            <a:ahLst/>
            <a:cxnLst/>
            <a:rect l="l" t="t" r="r" b="b"/>
            <a:pathLst>
              <a:path w="4019" h="1573" extrusionOk="0">
                <a:moveTo>
                  <a:pt x="3510" y="1"/>
                </a:moveTo>
                <a:lnTo>
                  <a:pt x="3135" y="27"/>
                </a:lnTo>
                <a:lnTo>
                  <a:pt x="2938" y="72"/>
                </a:lnTo>
                <a:lnTo>
                  <a:pt x="2421" y="242"/>
                </a:lnTo>
                <a:lnTo>
                  <a:pt x="1938" y="429"/>
                </a:lnTo>
                <a:lnTo>
                  <a:pt x="1045" y="760"/>
                </a:lnTo>
                <a:lnTo>
                  <a:pt x="161" y="1108"/>
                </a:lnTo>
                <a:lnTo>
                  <a:pt x="81" y="1144"/>
                </a:lnTo>
                <a:lnTo>
                  <a:pt x="0" y="1224"/>
                </a:lnTo>
                <a:lnTo>
                  <a:pt x="0" y="1322"/>
                </a:lnTo>
                <a:lnTo>
                  <a:pt x="63" y="1412"/>
                </a:lnTo>
                <a:lnTo>
                  <a:pt x="251" y="1519"/>
                </a:lnTo>
                <a:lnTo>
                  <a:pt x="527" y="1572"/>
                </a:lnTo>
                <a:lnTo>
                  <a:pt x="715" y="1554"/>
                </a:lnTo>
                <a:lnTo>
                  <a:pt x="813" y="1528"/>
                </a:lnTo>
                <a:lnTo>
                  <a:pt x="1778" y="1206"/>
                </a:lnTo>
                <a:lnTo>
                  <a:pt x="2733" y="876"/>
                </a:lnTo>
                <a:lnTo>
                  <a:pt x="3153" y="733"/>
                </a:lnTo>
                <a:lnTo>
                  <a:pt x="3555" y="572"/>
                </a:lnTo>
                <a:lnTo>
                  <a:pt x="3733" y="492"/>
                </a:lnTo>
                <a:lnTo>
                  <a:pt x="3921" y="304"/>
                </a:lnTo>
                <a:lnTo>
                  <a:pt x="4001" y="188"/>
                </a:lnTo>
                <a:lnTo>
                  <a:pt x="4019" y="152"/>
                </a:lnTo>
                <a:lnTo>
                  <a:pt x="3992" y="90"/>
                </a:lnTo>
                <a:lnTo>
                  <a:pt x="3858" y="10"/>
                </a:lnTo>
                <a:lnTo>
                  <a:pt x="37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1" name="Google Shape;691;p17"/>
          <p:cNvSpPr/>
          <p:nvPr/>
        </p:nvSpPr>
        <p:spPr>
          <a:xfrm>
            <a:off x="4656615" y="4831999"/>
            <a:ext cx="66755" cy="28867"/>
          </a:xfrm>
          <a:custGeom>
            <a:avLst/>
            <a:gdLst/>
            <a:ahLst/>
            <a:cxnLst/>
            <a:rect l="l" t="t" r="r" b="b"/>
            <a:pathLst>
              <a:path w="2109" h="912" extrusionOk="0">
                <a:moveTo>
                  <a:pt x="1921" y="1"/>
                </a:moveTo>
                <a:lnTo>
                  <a:pt x="1635" y="10"/>
                </a:lnTo>
                <a:lnTo>
                  <a:pt x="1198" y="153"/>
                </a:lnTo>
                <a:lnTo>
                  <a:pt x="1001" y="242"/>
                </a:lnTo>
                <a:lnTo>
                  <a:pt x="680" y="376"/>
                </a:lnTo>
                <a:lnTo>
                  <a:pt x="385" y="510"/>
                </a:lnTo>
                <a:lnTo>
                  <a:pt x="260" y="590"/>
                </a:lnTo>
                <a:lnTo>
                  <a:pt x="117" y="751"/>
                </a:lnTo>
                <a:lnTo>
                  <a:pt x="19" y="831"/>
                </a:lnTo>
                <a:lnTo>
                  <a:pt x="1" y="849"/>
                </a:lnTo>
                <a:lnTo>
                  <a:pt x="10" y="885"/>
                </a:lnTo>
                <a:lnTo>
                  <a:pt x="90" y="912"/>
                </a:lnTo>
                <a:lnTo>
                  <a:pt x="162" y="903"/>
                </a:lnTo>
                <a:lnTo>
                  <a:pt x="465" y="867"/>
                </a:lnTo>
                <a:lnTo>
                  <a:pt x="751" y="814"/>
                </a:lnTo>
                <a:lnTo>
                  <a:pt x="1099" y="689"/>
                </a:lnTo>
                <a:lnTo>
                  <a:pt x="1421" y="555"/>
                </a:lnTo>
                <a:lnTo>
                  <a:pt x="1635" y="465"/>
                </a:lnTo>
                <a:lnTo>
                  <a:pt x="2028" y="260"/>
                </a:lnTo>
                <a:lnTo>
                  <a:pt x="2108" y="153"/>
                </a:lnTo>
                <a:lnTo>
                  <a:pt x="2082" y="90"/>
                </a:lnTo>
                <a:lnTo>
                  <a:pt x="2037" y="55"/>
                </a:lnTo>
                <a:lnTo>
                  <a:pt x="192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2" name="Google Shape;692;p17"/>
          <p:cNvSpPr/>
          <p:nvPr/>
        </p:nvSpPr>
        <p:spPr>
          <a:xfrm>
            <a:off x="4939518" y="4821555"/>
            <a:ext cx="102079" cy="77485"/>
          </a:xfrm>
          <a:custGeom>
            <a:avLst/>
            <a:gdLst/>
            <a:ahLst/>
            <a:cxnLst/>
            <a:rect l="l" t="t" r="r" b="b"/>
            <a:pathLst>
              <a:path w="3225" h="2448" extrusionOk="0">
                <a:moveTo>
                  <a:pt x="3108" y="1"/>
                </a:moveTo>
                <a:lnTo>
                  <a:pt x="3028" y="18"/>
                </a:lnTo>
                <a:lnTo>
                  <a:pt x="2796" y="108"/>
                </a:lnTo>
                <a:lnTo>
                  <a:pt x="2385" y="322"/>
                </a:lnTo>
                <a:lnTo>
                  <a:pt x="1849" y="679"/>
                </a:lnTo>
                <a:lnTo>
                  <a:pt x="1528" y="929"/>
                </a:lnTo>
                <a:lnTo>
                  <a:pt x="1126" y="1242"/>
                </a:lnTo>
                <a:lnTo>
                  <a:pt x="358" y="1885"/>
                </a:lnTo>
                <a:lnTo>
                  <a:pt x="28" y="2215"/>
                </a:lnTo>
                <a:lnTo>
                  <a:pt x="1" y="2269"/>
                </a:lnTo>
                <a:lnTo>
                  <a:pt x="54" y="2376"/>
                </a:lnTo>
                <a:lnTo>
                  <a:pt x="215" y="2447"/>
                </a:lnTo>
                <a:lnTo>
                  <a:pt x="412" y="2438"/>
                </a:lnTo>
                <a:lnTo>
                  <a:pt x="501" y="2403"/>
                </a:lnTo>
                <a:lnTo>
                  <a:pt x="921" y="2135"/>
                </a:lnTo>
                <a:lnTo>
                  <a:pt x="1689" y="1572"/>
                </a:lnTo>
                <a:lnTo>
                  <a:pt x="2055" y="1286"/>
                </a:lnTo>
                <a:lnTo>
                  <a:pt x="2421" y="1010"/>
                </a:lnTo>
                <a:lnTo>
                  <a:pt x="2903" y="563"/>
                </a:lnTo>
                <a:lnTo>
                  <a:pt x="3144" y="251"/>
                </a:lnTo>
                <a:lnTo>
                  <a:pt x="3225" y="90"/>
                </a:lnTo>
                <a:lnTo>
                  <a:pt x="3225" y="54"/>
                </a:lnTo>
                <a:lnTo>
                  <a:pt x="3108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3" name="Google Shape;693;p17"/>
          <p:cNvSpPr/>
          <p:nvPr/>
        </p:nvSpPr>
        <p:spPr>
          <a:xfrm>
            <a:off x="5054845" y="4720375"/>
            <a:ext cx="130060" cy="55993"/>
          </a:xfrm>
          <a:custGeom>
            <a:avLst/>
            <a:gdLst/>
            <a:ahLst/>
            <a:cxnLst/>
            <a:rect l="l" t="t" r="r" b="b"/>
            <a:pathLst>
              <a:path w="4109" h="1769" extrusionOk="0">
                <a:moveTo>
                  <a:pt x="3215" y="1"/>
                </a:moveTo>
                <a:lnTo>
                  <a:pt x="2965" y="45"/>
                </a:lnTo>
                <a:lnTo>
                  <a:pt x="2527" y="143"/>
                </a:lnTo>
                <a:lnTo>
                  <a:pt x="1724" y="420"/>
                </a:lnTo>
                <a:lnTo>
                  <a:pt x="1000" y="751"/>
                </a:lnTo>
                <a:lnTo>
                  <a:pt x="375" y="1135"/>
                </a:lnTo>
                <a:lnTo>
                  <a:pt x="107" y="1331"/>
                </a:lnTo>
                <a:lnTo>
                  <a:pt x="45" y="1394"/>
                </a:lnTo>
                <a:lnTo>
                  <a:pt x="0" y="1501"/>
                </a:lnTo>
                <a:lnTo>
                  <a:pt x="45" y="1599"/>
                </a:lnTo>
                <a:lnTo>
                  <a:pt x="170" y="1679"/>
                </a:lnTo>
                <a:lnTo>
                  <a:pt x="429" y="1769"/>
                </a:lnTo>
                <a:lnTo>
                  <a:pt x="866" y="1769"/>
                </a:lnTo>
                <a:lnTo>
                  <a:pt x="1063" y="1706"/>
                </a:lnTo>
                <a:lnTo>
                  <a:pt x="1956" y="1340"/>
                </a:lnTo>
                <a:lnTo>
                  <a:pt x="2885" y="1001"/>
                </a:lnTo>
                <a:lnTo>
                  <a:pt x="3313" y="858"/>
                </a:lnTo>
                <a:lnTo>
                  <a:pt x="3733" y="706"/>
                </a:lnTo>
                <a:lnTo>
                  <a:pt x="3840" y="661"/>
                </a:lnTo>
                <a:lnTo>
                  <a:pt x="3983" y="563"/>
                </a:lnTo>
                <a:lnTo>
                  <a:pt x="4081" y="411"/>
                </a:lnTo>
                <a:lnTo>
                  <a:pt x="4108" y="277"/>
                </a:lnTo>
                <a:lnTo>
                  <a:pt x="4099" y="224"/>
                </a:lnTo>
                <a:lnTo>
                  <a:pt x="3992" y="135"/>
                </a:lnTo>
                <a:lnTo>
                  <a:pt x="3912" y="108"/>
                </a:lnTo>
                <a:lnTo>
                  <a:pt x="3885" y="108"/>
                </a:lnTo>
                <a:lnTo>
                  <a:pt x="3662" y="27"/>
                </a:lnTo>
                <a:lnTo>
                  <a:pt x="321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4" name="Google Shape;694;p17"/>
          <p:cNvSpPr/>
          <p:nvPr/>
        </p:nvSpPr>
        <p:spPr>
          <a:xfrm>
            <a:off x="5290244" y="4640684"/>
            <a:ext cx="108315" cy="25480"/>
          </a:xfrm>
          <a:custGeom>
            <a:avLst/>
            <a:gdLst/>
            <a:ahLst/>
            <a:cxnLst/>
            <a:rect l="l" t="t" r="r" b="b"/>
            <a:pathLst>
              <a:path w="3422" h="805" extrusionOk="0">
                <a:moveTo>
                  <a:pt x="2707" y="0"/>
                </a:moveTo>
                <a:lnTo>
                  <a:pt x="2108" y="72"/>
                </a:lnTo>
                <a:lnTo>
                  <a:pt x="1751" y="143"/>
                </a:lnTo>
                <a:lnTo>
                  <a:pt x="1332" y="215"/>
                </a:lnTo>
                <a:lnTo>
                  <a:pt x="546" y="402"/>
                </a:lnTo>
                <a:lnTo>
                  <a:pt x="162" y="518"/>
                </a:lnTo>
                <a:lnTo>
                  <a:pt x="63" y="563"/>
                </a:lnTo>
                <a:lnTo>
                  <a:pt x="1" y="661"/>
                </a:lnTo>
                <a:lnTo>
                  <a:pt x="90" y="750"/>
                </a:lnTo>
                <a:lnTo>
                  <a:pt x="278" y="804"/>
                </a:lnTo>
                <a:lnTo>
                  <a:pt x="394" y="804"/>
                </a:lnTo>
                <a:lnTo>
                  <a:pt x="867" y="768"/>
                </a:lnTo>
                <a:lnTo>
                  <a:pt x="1760" y="643"/>
                </a:lnTo>
                <a:lnTo>
                  <a:pt x="2207" y="563"/>
                </a:lnTo>
                <a:lnTo>
                  <a:pt x="2546" y="492"/>
                </a:lnTo>
                <a:lnTo>
                  <a:pt x="3028" y="375"/>
                </a:lnTo>
                <a:lnTo>
                  <a:pt x="3296" y="250"/>
                </a:lnTo>
                <a:lnTo>
                  <a:pt x="3394" y="179"/>
                </a:lnTo>
                <a:lnTo>
                  <a:pt x="3421" y="152"/>
                </a:lnTo>
                <a:lnTo>
                  <a:pt x="3421" y="108"/>
                </a:lnTo>
                <a:lnTo>
                  <a:pt x="3359" y="54"/>
                </a:lnTo>
                <a:lnTo>
                  <a:pt x="3278" y="36"/>
                </a:lnTo>
                <a:lnTo>
                  <a:pt x="310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5" name="Google Shape;695;p17"/>
          <p:cNvSpPr/>
          <p:nvPr/>
        </p:nvSpPr>
        <p:spPr>
          <a:xfrm>
            <a:off x="5269357" y="4737338"/>
            <a:ext cx="112240" cy="53176"/>
          </a:xfrm>
          <a:custGeom>
            <a:avLst/>
            <a:gdLst/>
            <a:ahLst/>
            <a:cxnLst/>
            <a:rect l="l" t="t" r="r" b="b"/>
            <a:pathLst>
              <a:path w="3546" h="1680" extrusionOk="0">
                <a:moveTo>
                  <a:pt x="3197" y="0"/>
                </a:moveTo>
                <a:lnTo>
                  <a:pt x="3081" y="9"/>
                </a:lnTo>
                <a:lnTo>
                  <a:pt x="2813" y="36"/>
                </a:lnTo>
                <a:lnTo>
                  <a:pt x="2304" y="170"/>
                </a:lnTo>
                <a:lnTo>
                  <a:pt x="1625" y="456"/>
                </a:lnTo>
                <a:lnTo>
                  <a:pt x="1232" y="661"/>
                </a:lnTo>
                <a:lnTo>
                  <a:pt x="804" y="876"/>
                </a:lnTo>
                <a:lnTo>
                  <a:pt x="429" y="1108"/>
                </a:lnTo>
                <a:lnTo>
                  <a:pt x="295" y="1215"/>
                </a:lnTo>
                <a:lnTo>
                  <a:pt x="125" y="1438"/>
                </a:lnTo>
                <a:lnTo>
                  <a:pt x="18" y="1545"/>
                </a:lnTo>
                <a:lnTo>
                  <a:pt x="0" y="1572"/>
                </a:lnTo>
                <a:lnTo>
                  <a:pt x="27" y="1635"/>
                </a:lnTo>
                <a:lnTo>
                  <a:pt x="98" y="1670"/>
                </a:lnTo>
                <a:lnTo>
                  <a:pt x="206" y="1679"/>
                </a:lnTo>
                <a:lnTo>
                  <a:pt x="259" y="1670"/>
                </a:lnTo>
                <a:lnTo>
                  <a:pt x="661" y="1554"/>
                </a:lnTo>
                <a:lnTo>
                  <a:pt x="1072" y="1429"/>
                </a:lnTo>
                <a:lnTo>
                  <a:pt x="1518" y="1233"/>
                </a:lnTo>
                <a:lnTo>
                  <a:pt x="1965" y="1027"/>
                </a:lnTo>
                <a:lnTo>
                  <a:pt x="2375" y="867"/>
                </a:lnTo>
                <a:lnTo>
                  <a:pt x="3018" y="599"/>
                </a:lnTo>
                <a:lnTo>
                  <a:pt x="3367" y="393"/>
                </a:lnTo>
                <a:lnTo>
                  <a:pt x="3501" y="277"/>
                </a:lnTo>
                <a:lnTo>
                  <a:pt x="3545" y="224"/>
                </a:lnTo>
                <a:lnTo>
                  <a:pt x="3519" y="116"/>
                </a:lnTo>
                <a:lnTo>
                  <a:pt x="3402" y="36"/>
                </a:lnTo>
                <a:lnTo>
                  <a:pt x="319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6" name="Google Shape;696;p17"/>
          <p:cNvSpPr/>
          <p:nvPr/>
        </p:nvSpPr>
        <p:spPr>
          <a:xfrm>
            <a:off x="5019525" y="4690689"/>
            <a:ext cx="94419" cy="29152"/>
          </a:xfrm>
          <a:custGeom>
            <a:avLst/>
            <a:gdLst/>
            <a:ahLst/>
            <a:cxnLst/>
            <a:rect l="l" t="t" r="r" b="b"/>
            <a:pathLst>
              <a:path w="2983" h="921" extrusionOk="0">
                <a:moveTo>
                  <a:pt x="2250" y="1"/>
                </a:moveTo>
                <a:lnTo>
                  <a:pt x="1750" y="28"/>
                </a:lnTo>
                <a:lnTo>
                  <a:pt x="1241" y="108"/>
                </a:lnTo>
                <a:lnTo>
                  <a:pt x="768" y="233"/>
                </a:lnTo>
                <a:lnTo>
                  <a:pt x="366" y="394"/>
                </a:lnTo>
                <a:lnTo>
                  <a:pt x="89" y="581"/>
                </a:lnTo>
                <a:lnTo>
                  <a:pt x="0" y="733"/>
                </a:lnTo>
                <a:lnTo>
                  <a:pt x="0" y="840"/>
                </a:lnTo>
                <a:lnTo>
                  <a:pt x="18" y="894"/>
                </a:lnTo>
                <a:lnTo>
                  <a:pt x="45" y="921"/>
                </a:lnTo>
                <a:lnTo>
                  <a:pt x="98" y="921"/>
                </a:lnTo>
                <a:lnTo>
                  <a:pt x="268" y="885"/>
                </a:lnTo>
                <a:lnTo>
                  <a:pt x="563" y="787"/>
                </a:lnTo>
                <a:lnTo>
                  <a:pt x="973" y="599"/>
                </a:lnTo>
                <a:lnTo>
                  <a:pt x="1286" y="501"/>
                </a:lnTo>
                <a:lnTo>
                  <a:pt x="1661" y="430"/>
                </a:lnTo>
                <a:lnTo>
                  <a:pt x="2411" y="385"/>
                </a:lnTo>
                <a:lnTo>
                  <a:pt x="2786" y="340"/>
                </a:lnTo>
                <a:lnTo>
                  <a:pt x="2867" y="322"/>
                </a:lnTo>
                <a:lnTo>
                  <a:pt x="2965" y="260"/>
                </a:lnTo>
                <a:lnTo>
                  <a:pt x="2983" y="188"/>
                </a:lnTo>
                <a:lnTo>
                  <a:pt x="2920" y="117"/>
                </a:lnTo>
                <a:lnTo>
                  <a:pt x="2849" y="90"/>
                </a:lnTo>
                <a:lnTo>
                  <a:pt x="2679" y="37"/>
                </a:lnTo>
                <a:lnTo>
                  <a:pt x="225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7" name="Google Shape;697;p17"/>
          <p:cNvSpPr/>
          <p:nvPr/>
        </p:nvSpPr>
        <p:spPr>
          <a:xfrm>
            <a:off x="5515517" y="4657932"/>
            <a:ext cx="162820" cy="73782"/>
          </a:xfrm>
          <a:custGeom>
            <a:avLst/>
            <a:gdLst/>
            <a:ahLst/>
            <a:cxnLst/>
            <a:rect l="l" t="t" r="r" b="b"/>
            <a:pathLst>
              <a:path w="5144" h="2331" extrusionOk="0">
                <a:moveTo>
                  <a:pt x="4554" y="0"/>
                </a:moveTo>
                <a:lnTo>
                  <a:pt x="4331" y="18"/>
                </a:lnTo>
                <a:lnTo>
                  <a:pt x="3974" y="72"/>
                </a:lnTo>
                <a:lnTo>
                  <a:pt x="3286" y="250"/>
                </a:lnTo>
                <a:lnTo>
                  <a:pt x="2322" y="607"/>
                </a:lnTo>
                <a:lnTo>
                  <a:pt x="1759" y="857"/>
                </a:lnTo>
                <a:lnTo>
                  <a:pt x="1206" y="1107"/>
                </a:lnTo>
                <a:lnTo>
                  <a:pt x="464" y="1554"/>
                </a:lnTo>
                <a:lnTo>
                  <a:pt x="197" y="1795"/>
                </a:lnTo>
                <a:lnTo>
                  <a:pt x="63" y="1974"/>
                </a:lnTo>
                <a:lnTo>
                  <a:pt x="18" y="2063"/>
                </a:lnTo>
                <a:lnTo>
                  <a:pt x="0" y="2134"/>
                </a:lnTo>
                <a:lnTo>
                  <a:pt x="89" y="2242"/>
                </a:lnTo>
                <a:lnTo>
                  <a:pt x="268" y="2313"/>
                </a:lnTo>
                <a:lnTo>
                  <a:pt x="509" y="2331"/>
                </a:lnTo>
                <a:lnTo>
                  <a:pt x="634" y="2304"/>
                </a:lnTo>
                <a:lnTo>
                  <a:pt x="929" y="2215"/>
                </a:lnTo>
                <a:lnTo>
                  <a:pt x="1447" y="2009"/>
                </a:lnTo>
                <a:lnTo>
                  <a:pt x="2170" y="1652"/>
                </a:lnTo>
                <a:lnTo>
                  <a:pt x="2661" y="1411"/>
                </a:lnTo>
                <a:lnTo>
                  <a:pt x="3224" y="1197"/>
                </a:lnTo>
                <a:lnTo>
                  <a:pt x="4420" y="795"/>
                </a:lnTo>
                <a:lnTo>
                  <a:pt x="4956" y="563"/>
                </a:lnTo>
                <a:lnTo>
                  <a:pt x="5037" y="518"/>
                </a:lnTo>
                <a:lnTo>
                  <a:pt x="5126" y="420"/>
                </a:lnTo>
                <a:lnTo>
                  <a:pt x="5144" y="313"/>
                </a:lnTo>
                <a:lnTo>
                  <a:pt x="5090" y="214"/>
                </a:lnTo>
                <a:lnTo>
                  <a:pt x="4929" y="89"/>
                </a:lnTo>
                <a:lnTo>
                  <a:pt x="455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8" name="Google Shape;698;p17"/>
          <p:cNvSpPr/>
          <p:nvPr/>
        </p:nvSpPr>
        <p:spPr>
          <a:xfrm>
            <a:off x="5570047" y="4585837"/>
            <a:ext cx="121862" cy="40737"/>
          </a:xfrm>
          <a:custGeom>
            <a:avLst/>
            <a:gdLst/>
            <a:ahLst/>
            <a:cxnLst/>
            <a:rect l="l" t="t" r="r" b="b"/>
            <a:pathLst>
              <a:path w="3850" h="1287" extrusionOk="0">
                <a:moveTo>
                  <a:pt x="3439" y="1"/>
                </a:moveTo>
                <a:lnTo>
                  <a:pt x="3162" y="19"/>
                </a:lnTo>
                <a:lnTo>
                  <a:pt x="2662" y="81"/>
                </a:lnTo>
                <a:lnTo>
                  <a:pt x="1965" y="260"/>
                </a:lnTo>
                <a:lnTo>
                  <a:pt x="1492" y="394"/>
                </a:lnTo>
                <a:lnTo>
                  <a:pt x="1019" y="546"/>
                </a:lnTo>
                <a:lnTo>
                  <a:pt x="545" y="697"/>
                </a:lnTo>
                <a:lnTo>
                  <a:pt x="313" y="787"/>
                </a:lnTo>
                <a:lnTo>
                  <a:pt x="117" y="912"/>
                </a:lnTo>
                <a:lnTo>
                  <a:pt x="45" y="1037"/>
                </a:lnTo>
                <a:lnTo>
                  <a:pt x="10" y="1117"/>
                </a:lnTo>
                <a:lnTo>
                  <a:pt x="1" y="1153"/>
                </a:lnTo>
                <a:lnTo>
                  <a:pt x="72" y="1224"/>
                </a:lnTo>
                <a:lnTo>
                  <a:pt x="143" y="1242"/>
                </a:lnTo>
                <a:lnTo>
                  <a:pt x="394" y="1278"/>
                </a:lnTo>
                <a:lnTo>
                  <a:pt x="795" y="1287"/>
                </a:lnTo>
                <a:lnTo>
                  <a:pt x="1036" y="1242"/>
                </a:lnTo>
                <a:lnTo>
                  <a:pt x="1599" y="1108"/>
                </a:lnTo>
                <a:lnTo>
                  <a:pt x="2144" y="956"/>
                </a:lnTo>
                <a:lnTo>
                  <a:pt x="2617" y="823"/>
                </a:lnTo>
                <a:lnTo>
                  <a:pt x="3260" y="608"/>
                </a:lnTo>
                <a:lnTo>
                  <a:pt x="3635" y="430"/>
                </a:lnTo>
                <a:lnTo>
                  <a:pt x="3796" y="314"/>
                </a:lnTo>
                <a:lnTo>
                  <a:pt x="3849" y="269"/>
                </a:lnTo>
                <a:lnTo>
                  <a:pt x="3840" y="162"/>
                </a:lnTo>
                <a:lnTo>
                  <a:pt x="3733" y="63"/>
                </a:lnTo>
                <a:lnTo>
                  <a:pt x="3555" y="10"/>
                </a:lnTo>
                <a:lnTo>
                  <a:pt x="343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9" name="Google Shape;699;p17"/>
          <p:cNvSpPr/>
          <p:nvPr/>
        </p:nvSpPr>
        <p:spPr>
          <a:xfrm>
            <a:off x="5578244" y="4545422"/>
            <a:ext cx="110277" cy="18707"/>
          </a:xfrm>
          <a:custGeom>
            <a:avLst/>
            <a:gdLst/>
            <a:ahLst/>
            <a:cxnLst/>
            <a:rect l="l" t="t" r="r" b="b"/>
            <a:pathLst>
              <a:path w="3484" h="591" extrusionOk="0">
                <a:moveTo>
                  <a:pt x="2885" y="1"/>
                </a:moveTo>
                <a:lnTo>
                  <a:pt x="2099" y="19"/>
                </a:lnTo>
                <a:lnTo>
                  <a:pt x="920" y="144"/>
                </a:lnTo>
                <a:lnTo>
                  <a:pt x="206" y="269"/>
                </a:lnTo>
                <a:lnTo>
                  <a:pt x="99" y="305"/>
                </a:lnTo>
                <a:lnTo>
                  <a:pt x="1" y="394"/>
                </a:lnTo>
                <a:lnTo>
                  <a:pt x="18" y="492"/>
                </a:lnTo>
                <a:lnTo>
                  <a:pt x="161" y="555"/>
                </a:lnTo>
                <a:lnTo>
                  <a:pt x="286" y="572"/>
                </a:lnTo>
                <a:lnTo>
                  <a:pt x="1036" y="590"/>
                </a:lnTo>
                <a:lnTo>
                  <a:pt x="2242" y="528"/>
                </a:lnTo>
                <a:lnTo>
                  <a:pt x="2992" y="412"/>
                </a:lnTo>
                <a:lnTo>
                  <a:pt x="3331" y="331"/>
                </a:lnTo>
                <a:lnTo>
                  <a:pt x="3412" y="305"/>
                </a:lnTo>
                <a:lnTo>
                  <a:pt x="3483" y="215"/>
                </a:lnTo>
                <a:lnTo>
                  <a:pt x="3465" y="126"/>
                </a:lnTo>
                <a:lnTo>
                  <a:pt x="3349" y="55"/>
                </a:lnTo>
                <a:lnTo>
                  <a:pt x="3251" y="37"/>
                </a:lnTo>
                <a:lnTo>
                  <a:pt x="288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0" name="Google Shape;700;p17"/>
          <p:cNvSpPr/>
          <p:nvPr/>
        </p:nvSpPr>
        <p:spPr>
          <a:xfrm>
            <a:off x="5781172" y="4606472"/>
            <a:ext cx="140790" cy="46687"/>
          </a:xfrm>
          <a:custGeom>
            <a:avLst/>
            <a:gdLst/>
            <a:ahLst/>
            <a:cxnLst/>
            <a:rect l="l" t="t" r="r" b="b"/>
            <a:pathLst>
              <a:path w="4448" h="1475" extrusionOk="0">
                <a:moveTo>
                  <a:pt x="3840" y="1"/>
                </a:moveTo>
                <a:lnTo>
                  <a:pt x="3269" y="19"/>
                </a:lnTo>
                <a:lnTo>
                  <a:pt x="2688" y="99"/>
                </a:lnTo>
                <a:lnTo>
                  <a:pt x="2117" y="224"/>
                </a:lnTo>
                <a:lnTo>
                  <a:pt x="1295" y="483"/>
                </a:lnTo>
                <a:lnTo>
                  <a:pt x="590" y="796"/>
                </a:lnTo>
                <a:lnTo>
                  <a:pt x="215" y="1010"/>
                </a:lnTo>
                <a:lnTo>
                  <a:pt x="72" y="1126"/>
                </a:lnTo>
                <a:lnTo>
                  <a:pt x="27" y="1162"/>
                </a:lnTo>
                <a:lnTo>
                  <a:pt x="0" y="1233"/>
                </a:lnTo>
                <a:lnTo>
                  <a:pt x="54" y="1340"/>
                </a:lnTo>
                <a:lnTo>
                  <a:pt x="259" y="1447"/>
                </a:lnTo>
                <a:lnTo>
                  <a:pt x="545" y="1474"/>
                </a:lnTo>
                <a:lnTo>
                  <a:pt x="697" y="1439"/>
                </a:lnTo>
                <a:lnTo>
                  <a:pt x="1572" y="1135"/>
                </a:lnTo>
                <a:lnTo>
                  <a:pt x="2492" y="849"/>
                </a:lnTo>
                <a:lnTo>
                  <a:pt x="2947" y="742"/>
                </a:lnTo>
                <a:lnTo>
                  <a:pt x="3885" y="546"/>
                </a:lnTo>
                <a:lnTo>
                  <a:pt x="4305" y="403"/>
                </a:lnTo>
                <a:lnTo>
                  <a:pt x="4394" y="358"/>
                </a:lnTo>
                <a:lnTo>
                  <a:pt x="4447" y="242"/>
                </a:lnTo>
                <a:lnTo>
                  <a:pt x="4385" y="126"/>
                </a:lnTo>
                <a:lnTo>
                  <a:pt x="4224" y="37"/>
                </a:lnTo>
                <a:lnTo>
                  <a:pt x="4108" y="19"/>
                </a:lnTo>
                <a:lnTo>
                  <a:pt x="384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1" name="Google Shape;701;p17"/>
          <p:cNvSpPr/>
          <p:nvPr/>
        </p:nvSpPr>
        <p:spPr>
          <a:xfrm>
            <a:off x="5847855" y="4542605"/>
            <a:ext cx="134017" cy="28012"/>
          </a:xfrm>
          <a:custGeom>
            <a:avLst/>
            <a:gdLst/>
            <a:ahLst/>
            <a:cxnLst/>
            <a:rect l="l" t="t" r="r" b="b"/>
            <a:pathLst>
              <a:path w="4234" h="885" extrusionOk="0">
                <a:moveTo>
                  <a:pt x="4073" y="1"/>
                </a:moveTo>
                <a:lnTo>
                  <a:pt x="4010" y="10"/>
                </a:lnTo>
                <a:lnTo>
                  <a:pt x="3126" y="144"/>
                </a:lnTo>
                <a:lnTo>
                  <a:pt x="1358" y="349"/>
                </a:lnTo>
                <a:lnTo>
                  <a:pt x="447" y="411"/>
                </a:lnTo>
                <a:lnTo>
                  <a:pt x="242" y="429"/>
                </a:lnTo>
                <a:lnTo>
                  <a:pt x="63" y="528"/>
                </a:lnTo>
                <a:lnTo>
                  <a:pt x="1" y="617"/>
                </a:lnTo>
                <a:lnTo>
                  <a:pt x="1" y="697"/>
                </a:lnTo>
                <a:lnTo>
                  <a:pt x="54" y="778"/>
                </a:lnTo>
                <a:lnTo>
                  <a:pt x="162" y="840"/>
                </a:lnTo>
                <a:lnTo>
                  <a:pt x="340" y="876"/>
                </a:lnTo>
                <a:lnTo>
                  <a:pt x="447" y="885"/>
                </a:lnTo>
                <a:lnTo>
                  <a:pt x="965" y="876"/>
                </a:lnTo>
                <a:lnTo>
                  <a:pt x="1983" y="795"/>
                </a:lnTo>
                <a:lnTo>
                  <a:pt x="2939" y="617"/>
                </a:lnTo>
                <a:lnTo>
                  <a:pt x="3805" y="340"/>
                </a:lnTo>
                <a:lnTo>
                  <a:pt x="4189" y="161"/>
                </a:lnTo>
                <a:lnTo>
                  <a:pt x="4225" y="144"/>
                </a:lnTo>
                <a:lnTo>
                  <a:pt x="4234" y="81"/>
                </a:lnTo>
                <a:lnTo>
                  <a:pt x="4180" y="27"/>
                </a:lnTo>
                <a:lnTo>
                  <a:pt x="4073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" name="Google Shape;702;p17"/>
          <p:cNvSpPr/>
          <p:nvPr/>
        </p:nvSpPr>
        <p:spPr>
          <a:xfrm>
            <a:off x="5668979" y="4698885"/>
            <a:ext cx="120723" cy="55170"/>
          </a:xfrm>
          <a:custGeom>
            <a:avLst/>
            <a:gdLst/>
            <a:ahLst/>
            <a:cxnLst/>
            <a:rect l="l" t="t" r="r" b="b"/>
            <a:pathLst>
              <a:path w="3814" h="1743" extrusionOk="0">
                <a:moveTo>
                  <a:pt x="3536" y="1"/>
                </a:moveTo>
                <a:lnTo>
                  <a:pt x="3465" y="19"/>
                </a:lnTo>
                <a:lnTo>
                  <a:pt x="2992" y="153"/>
                </a:lnTo>
                <a:lnTo>
                  <a:pt x="2108" y="483"/>
                </a:lnTo>
                <a:lnTo>
                  <a:pt x="866" y="1064"/>
                </a:lnTo>
                <a:lnTo>
                  <a:pt x="107" y="1465"/>
                </a:lnTo>
                <a:lnTo>
                  <a:pt x="54" y="1492"/>
                </a:lnTo>
                <a:lnTo>
                  <a:pt x="0" y="1555"/>
                </a:lnTo>
                <a:lnTo>
                  <a:pt x="27" y="1644"/>
                </a:lnTo>
                <a:lnTo>
                  <a:pt x="197" y="1724"/>
                </a:lnTo>
                <a:lnTo>
                  <a:pt x="447" y="1742"/>
                </a:lnTo>
                <a:lnTo>
                  <a:pt x="572" y="1698"/>
                </a:lnTo>
                <a:lnTo>
                  <a:pt x="1438" y="1367"/>
                </a:lnTo>
                <a:lnTo>
                  <a:pt x="2715" y="805"/>
                </a:lnTo>
                <a:lnTo>
                  <a:pt x="3465" y="394"/>
                </a:lnTo>
                <a:lnTo>
                  <a:pt x="3777" y="171"/>
                </a:lnTo>
                <a:lnTo>
                  <a:pt x="3813" y="135"/>
                </a:lnTo>
                <a:lnTo>
                  <a:pt x="3786" y="63"/>
                </a:lnTo>
                <a:lnTo>
                  <a:pt x="3679" y="19"/>
                </a:lnTo>
                <a:lnTo>
                  <a:pt x="35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3" name="Google Shape;703;p17"/>
          <p:cNvSpPr/>
          <p:nvPr/>
        </p:nvSpPr>
        <p:spPr>
          <a:xfrm>
            <a:off x="6124556" y="4517160"/>
            <a:ext cx="128066" cy="41022"/>
          </a:xfrm>
          <a:custGeom>
            <a:avLst/>
            <a:gdLst/>
            <a:ahLst/>
            <a:cxnLst/>
            <a:rect l="l" t="t" r="r" b="b"/>
            <a:pathLst>
              <a:path w="4046" h="1296" extrusionOk="0">
                <a:moveTo>
                  <a:pt x="3420" y="1"/>
                </a:moveTo>
                <a:lnTo>
                  <a:pt x="2938" y="46"/>
                </a:lnTo>
                <a:lnTo>
                  <a:pt x="2224" y="206"/>
                </a:lnTo>
                <a:lnTo>
                  <a:pt x="1795" y="322"/>
                </a:lnTo>
                <a:lnTo>
                  <a:pt x="1331" y="456"/>
                </a:lnTo>
                <a:lnTo>
                  <a:pt x="491" y="769"/>
                </a:lnTo>
                <a:lnTo>
                  <a:pt x="116" y="956"/>
                </a:lnTo>
                <a:lnTo>
                  <a:pt x="63" y="983"/>
                </a:lnTo>
                <a:lnTo>
                  <a:pt x="0" y="1055"/>
                </a:lnTo>
                <a:lnTo>
                  <a:pt x="9" y="1153"/>
                </a:lnTo>
                <a:lnTo>
                  <a:pt x="179" y="1260"/>
                </a:lnTo>
                <a:lnTo>
                  <a:pt x="447" y="1296"/>
                </a:lnTo>
                <a:lnTo>
                  <a:pt x="590" y="1269"/>
                </a:lnTo>
                <a:lnTo>
                  <a:pt x="1465" y="1037"/>
                </a:lnTo>
                <a:lnTo>
                  <a:pt x="2340" y="796"/>
                </a:lnTo>
                <a:lnTo>
                  <a:pt x="2751" y="698"/>
                </a:lnTo>
                <a:lnTo>
                  <a:pt x="3394" y="537"/>
                </a:lnTo>
                <a:lnTo>
                  <a:pt x="3769" y="412"/>
                </a:lnTo>
                <a:lnTo>
                  <a:pt x="3938" y="331"/>
                </a:lnTo>
                <a:lnTo>
                  <a:pt x="4010" y="278"/>
                </a:lnTo>
                <a:lnTo>
                  <a:pt x="4045" y="171"/>
                </a:lnTo>
                <a:lnTo>
                  <a:pt x="3956" y="81"/>
                </a:lnTo>
                <a:lnTo>
                  <a:pt x="3787" y="10"/>
                </a:lnTo>
                <a:lnTo>
                  <a:pt x="366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4" name="Google Shape;704;p17"/>
          <p:cNvSpPr/>
          <p:nvPr/>
        </p:nvSpPr>
        <p:spPr>
          <a:xfrm>
            <a:off x="6070849" y="4459528"/>
            <a:ext cx="143607" cy="34216"/>
          </a:xfrm>
          <a:custGeom>
            <a:avLst/>
            <a:gdLst/>
            <a:ahLst/>
            <a:cxnLst/>
            <a:rect l="l" t="t" r="r" b="b"/>
            <a:pathLst>
              <a:path w="4537" h="1081" extrusionOk="0">
                <a:moveTo>
                  <a:pt x="3492" y="0"/>
                </a:moveTo>
                <a:lnTo>
                  <a:pt x="2626" y="72"/>
                </a:lnTo>
                <a:lnTo>
                  <a:pt x="1492" y="295"/>
                </a:lnTo>
                <a:lnTo>
                  <a:pt x="483" y="625"/>
                </a:lnTo>
                <a:lnTo>
                  <a:pt x="81" y="804"/>
                </a:lnTo>
                <a:lnTo>
                  <a:pt x="1" y="858"/>
                </a:lnTo>
                <a:lnTo>
                  <a:pt x="1" y="965"/>
                </a:lnTo>
                <a:lnTo>
                  <a:pt x="134" y="1054"/>
                </a:lnTo>
                <a:lnTo>
                  <a:pt x="340" y="1081"/>
                </a:lnTo>
                <a:lnTo>
                  <a:pt x="456" y="1054"/>
                </a:lnTo>
                <a:lnTo>
                  <a:pt x="911" y="902"/>
                </a:lnTo>
                <a:lnTo>
                  <a:pt x="1867" y="643"/>
                </a:lnTo>
                <a:lnTo>
                  <a:pt x="2385" y="545"/>
                </a:lnTo>
                <a:lnTo>
                  <a:pt x="2867" y="465"/>
                </a:lnTo>
                <a:lnTo>
                  <a:pt x="3858" y="366"/>
                </a:lnTo>
                <a:lnTo>
                  <a:pt x="4340" y="304"/>
                </a:lnTo>
                <a:lnTo>
                  <a:pt x="4430" y="286"/>
                </a:lnTo>
                <a:lnTo>
                  <a:pt x="4528" y="206"/>
                </a:lnTo>
                <a:lnTo>
                  <a:pt x="4537" y="116"/>
                </a:lnTo>
                <a:lnTo>
                  <a:pt x="4439" y="45"/>
                </a:lnTo>
                <a:lnTo>
                  <a:pt x="4340" y="27"/>
                </a:lnTo>
                <a:lnTo>
                  <a:pt x="406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5" name="Google Shape;705;p17"/>
          <p:cNvSpPr/>
          <p:nvPr/>
        </p:nvSpPr>
        <p:spPr>
          <a:xfrm>
            <a:off x="6016034" y="4613276"/>
            <a:ext cx="160573" cy="57101"/>
          </a:xfrm>
          <a:custGeom>
            <a:avLst/>
            <a:gdLst/>
            <a:ahLst/>
            <a:cxnLst/>
            <a:rect l="l" t="t" r="r" b="b"/>
            <a:pathLst>
              <a:path w="5073" h="1804" extrusionOk="0">
                <a:moveTo>
                  <a:pt x="4876" y="0"/>
                </a:moveTo>
                <a:lnTo>
                  <a:pt x="4465" y="54"/>
                </a:lnTo>
                <a:lnTo>
                  <a:pt x="3661" y="206"/>
                </a:lnTo>
                <a:lnTo>
                  <a:pt x="2500" y="518"/>
                </a:lnTo>
                <a:lnTo>
                  <a:pt x="1804" y="759"/>
                </a:lnTo>
                <a:lnTo>
                  <a:pt x="1259" y="947"/>
                </a:lnTo>
                <a:lnTo>
                  <a:pt x="438" y="1277"/>
                </a:lnTo>
                <a:lnTo>
                  <a:pt x="143" y="1474"/>
                </a:lnTo>
                <a:lnTo>
                  <a:pt x="27" y="1625"/>
                </a:lnTo>
                <a:lnTo>
                  <a:pt x="0" y="1706"/>
                </a:lnTo>
                <a:lnTo>
                  <a:pt x="0" y="1742"/>
                </a:lnTo>
                <a:lnTo>
                  <a:pt x="116" y="1795"/>
                </a:lnTo>
                <a:lnTo>
                  <a:pt x="188" y="1804"/>
                </a:lnTo>
                <a:lnTo>
                  <a:pt x="509" y="1786"/>
                </a:lnTo>
                <a:lnTo>
                  <a:pt x="1134" y="1634"/>
                </a:lnTo>
                <a:lnTo>
                  <a:pt x="2009" y="1268"/>
                </a:lnTo>
                <a:lnTo>
                  <a:pt x="2536" y="1054"/>
                </a:lnTo>
                <a:lnTo>
                  <a:pt x="3161" y="831"/>
                </a:lnTo>
                <a:lnTo>
                  <a:pt x="4438" y="375"/>
                </a:lnTo>
                <a:lnTo>
                  <a:pt x="5019" y="125"/>
                </a:lnTo>
                <a:lnTo>
                  <a:pt x="5063" y="107"/>
                </a:lnTo>
                <a:lnTo>
                  <a:pt x="5072" y="54"/>
                </a:lnTo>
                <a:lnTo>
                  <a:pt x="497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6" name="Google Shape;706;p17"/>
          <p:cNvSpPr/>
          <p:nvPr/>
        </p:nvSpPr>
        <p:spPr>
          <a:xfrm>
            <a:off x="4653798" y="5076199"/>
            <a:ext cx="101794" cy="56278"/>
          </a:xfrm>
          <a:custGeom>
            <a:avLst/>
            <a:gdLst/>
            <a:ahLst/>
            <a:cxnLst/>
            <a:rect l="l" t="t" r="r" b="b"/>
            <a:pathLst>
              <a:path w="3216" h="1778" extrusionOk="0">
                <a:moveTo>
                  <a:pt x="3028" y="0"/>
                </a:moveTo>
                <a:lnTo>
                  <a:pt x="2751" y="27"/>
                </a:lnTo>
                <a:lnTo>
                  <a:pt x="2224" y="143"/>
                </a:lnTo>
                <a:lnTo>
                  <a:pt x="1742" y="313"/>
                </a:lnTo>
                <a:lnTo>
                  <a:pt x="1313" y="527"/>
                </a:lnTo>
                <a:lnTo>
                  <a:pt x="938" y="759"/>
                </a:lnTo>
                <a:lnTo>
                  <a:pt x="608" y="1018"/>
                </a:lnTo>
                <a:lnTo>
                  <a:pt x="197" y="1420"/>
                </a:lnTo>
                <a:lnTo>
                  <a:pt x="10" y="1679"/>
                </a:lnTo>
                <a:lnTo>
                  <a:pt x="1" y="1715"/>
                </a:lnTo>
                <a:lnTo>
                  <a:pt x="45" y="1760"/>
                </a:lnTo>
                <a:lnTo>
                  <a:pt x="206" y="1777"/>
                </a:lnTo>
                <a:lnTo>
                  <a:pt x="286" y="1742"/>
                </a:lnTo>
                <a:lnTo>
                  <a:pt x="590" y="1501"/>
                </a:lnTo>
                <a:lnTo>
                  <a:pt x="1296" y="1063"/>
                </a:lnTo>
                <a:lnTo>
                  <a:pt x="1679" y="858"/>
                </a:lnTo>
                <a:lnTo>
                  <a:pt x="2046" y="679"/>
                </a:lnTo>
                <a:lnTo>
                  <a:pt x="2840" y="322"/>
                </a:lnTo>
                <a:lnTo>
                  <a:pt x="3180" y="125"/>
                </a:lnTo>
                <a:lnTo>
                  <a:pt x="3207" y="108"/>
                </a:lnTo>
                <a:lnTo>
                  <a:pt x="3215" y="54"/>
                </a:lnTo>
                <a:lnTo>
                  <a:pt x="313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7" name="Google Shape;707;p17"/>
          <p:cNvSpPr/>
          <p:nvPr/>
        </p:nvSpPr>
        <p:spPr>
          <a:xfrm>
            <a:off x="4986201" y="5034520"/>
            <a:ext cx="126072" cy="84259"/>
          </a:xfrm>
          <a:custGeom>
            <a:avLst/>
            <a:gdLst/>
            <a:ahLst/>
            <a:cxnLst/>
            <a:rect l="l" t="t" r="r" b="b"/>
            <a:pathLst>
              <a:path w="3983" h="2662" extrusionOk="0">
                <a:moveTo>
                  <a:pt x="3599" y="0"/>
                </a:moveTo>
                <a:lnTo>
                  <a:pt x="3465" y="18"/>
                </a:lnTo>
                <a:lnTo>
                  <a:pt x="3152" y="90"/>
                </a:lnTo>
                <a:lnTo>
                  <a:pt x="2527" y="286"/>
                </a:lnTo>
                <a:lnTo>
                  <a:pt x="1947" y="536"/>
                </a:lnTo>
                <a:lnTo>
                  <a:pt x="1411" y="831"/>
                </a:lnTo>
                <a:lnTo>
                  <a:pt x="947" y="1152"/>
                </a:lnTo>
                <a:lnTo>
                  <a:pt x="554" y="1501"/>
                </a:lnTo>
                <a:lnTo>
                  <a:pt x="250" y="1858"/>
                </a:lnTo>
                <a:lnTo>
                  <a:pt x="54" y="2215"/>
                </a:lnTo>
                <a:lnTo>
                  <a:pt x="9" y="2385"/>
                </a:lnTo>
                <a:lnTo>
                  <a:pt x="0" y="2438"/>
                </a:lnTo>
                <a:lnTo>
                  <a:pt x="54" y="2537"/>
                </a:lnTo>
                <a:lnTo>
                  <a:pt x="232" y="2626"/>
                </a:lnTo>
                <a:lnTo>
                  <a:pt x="581" y="2662"/>
                </a:lnTo>
                <a:lnTo>
                  <a:pt x="938" y="2599"/>
                </a:lnTo>
                <a:lnTo>
                  <a:pt x="1063" y="2528"/>
                </a:lnTo>
                <a:lnTo>
                  <a:pt x="1429" y="2251"/>
                </a:lnTo>
                <a:lnTo>
                  <a:pt x="2063" y="1670"/>
                </a:lnTo>
                <a:lnTo>
                  <a:pt x="2420" y="1385"/>
                </a:lnTo>
                <a:lnTo>
                  <a:pt x="2795" y="1126"/>
                </a:lnTo>
                <a:lnTo>
                  <a:pt x="3599" y="599"/>
                </a:lnTo>
                <a:lnTo>
                  <a:pt x="3938" y="331"/>
                </a:lnTo>
                <a:lnTo>
                  <a:pt x="3983" y="268"/>
                </a:lnTo>
                <a:lnTo>
                  <a:pt x="3956" y="143"/>
                </a:lnTo>
                <a:lnTo>
                  <a:pt x="3822" y="45"/>
                </a:lnTo>
                <a:lnTo>
                  <a:pt x="3599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8" name="Google Shape;708;p17"/>
          <p:cNvSpPr/>
          <p:nvPr/>
        </p:nvSpPr>
        <p:spPr>
          <a:xfrm>
            <a:off x="4919453" y="4959764"/>
            <a:ext cx="107175" cy="60520"/>
          </a:xfrm>
          <a:custGeom>
            <a:avLst/>
            <a:gdLst/>
            <a:ahLst/>
            <a:cxnLst/>
            <a:rect l="l" t="t" r="r" b="b"/>
            <a:pathLst>
              <a:path w="3386" h="1912" extrusionOk="0">
                <a:moveTo>
                  <a:pt x="2930" y="0"/>
                </a:moveTo>
                <a:lnTo>
                  <a:pt x="2662" y="18"/>
                </a:lnTo>
                <a:lnTo>
                  <a:pt x="2162" y="134"/>
                </a:lnTo>
                <a:lnTo>
                  <a:pt x="1492" y="429"/>
                </a:lnTo>
                <a:lnTo>
                  <a:pt x="1144" y="634"/>
                </a:lnTo>
                <a:lnTo>
                  <a:pt x="769" y="849"/>
                </a:lnTo>
                <a:lnTo>
                  <a:pt x="278" y="1197"/>
                </a:lnTo>
                <a:lnTo>
                  <a:pt x="63" y="1456"/>
                </a:lnTo>
                <a:lnTo>
                  <a:pt x="10" y="1590"/>
                </a:lnTo>
                <a:lnTo>
                  <a:pt x="1" y="1652"/>
                </a:lnTo>
                <a:lnTo>
                  <a:pt x="81" y="1768"/>
                </a:lnTo>
                <a:lnTo>
                  <a:pt x="340" y="1876"/>
                </a:lnTo>
                <a:lnTo>
                  <a:pt x="813" y="1911"/>
                </a:lnTo>
                <a:lnTo>
                  <a:pt x="1126" y="1840"/>
                </a:lnTo>
                <a:lnTo>
                  <a:pt x="1260" y="1742"/>
                </a:lnTo>
                <a:lnTo>
                  <a:pt x="1287" y="1679"/>
                </a:lnTo>
                <a:lnTo>
                  <a:pt x="1331" y="1581"/>
                </a:lnTo>
                <a:lnTo>
                  <a:pt x="1555" y="1384"/>
                </a:lnTo>
                <a:lnTo>
                  <a:pt x="2046" y="1117"/>
                </a:lnTo>
                <a:lnTo>
                  <a:pt x="2340" y="965"/>
                </a:lnTo>
                <a:lnTo>
                  <a:pt x="2635" y="822"/>
                </a:lnTo>
                <a:lnTo>
                  <a:pt x="3091" y="572"/>
                </a:lnTo>
                <a:lnTo>
                  <a:pt x="3314" y="393"/>
                </a:lnTo>
                <a:lnTo>
                  <a:pt x="3367" y="295"/>
                </a:lnTo>
                <a:lnTo>
                  <a:pt x="3385" y="241"/>
                </a:lnTo>
                <a:lnTo>
                  <a:pt x="3341" y="134"/>
                </a:lnTo>
                <a:lnTo>
                  <a:pt x="3225" y="54"/>
                </a:lnTo>
                <a:lnTo>
                  <a:pt x="3037" y="9"/>
                </a:lnTo>
                <a:lnTo>
                  <a:pt x="293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9" name="Google Shape;709;p17"/>
          <p:cNvSpPr/>
          <p:nvPr/>
        </p:nvSpPr>
        <p:spPr>
          <a:xfrm>
            <a:off x="5180900" y="4900961"/>
            <a:ext cx="113348" cy="74383"/>
          </a:xfrm>
          <a:custGeom>
            <a:avLst/>
            <a:gdLst/>
            <a:ahLst/>
            <a:cxnLst/>
            <a:rect l="l" t="t" r="r" b="b"/>
            <a:pathLst>
              <a:path w="3581" h="2350" extrusionOk="0">
                <a:moveTo>
                  <a:pt x="2875" y="1"/>
                </a:moveTo>
                <a:lnTo>
                  <a:pt x="2545" y="28"/>
                </a:lnTo>
                <a:lnTo>
                  <a:pt x="2063" y="135"/>
                </a:lnTo>
                <a:lnTo>
                  <a:pt x="1482" y="367"/>
                </a:lnTo>
                <a:lnTo>
                  <a:pt x="991" y="644"/>
                </a:lnTo>
                <a:lnTo>
                  <a:pt x="804" y="769"/>
                </a:lnTo>
                <a:lnTo>
                  <a:pt x="598" y="921"/>
                </a:lnTo>
                <a:lnTo>
                  <a:pt x="286" y="1242"/>
                </a:lnTo>
                <a:lnTo>
                  <a:pt x="80" y="1581"/>
                </a:lnTo>
                <a:lnTo>
                  <a:pt x="0" y="1939"/>
                </a:lnTo>
                <a:lnTo>
                  <a:pt x="27" y="2117"/>
                </a:lnTo>
                <a:lnTo>
                  <a:pt x="45" y="2171"/>
                </a:lnTo>
                <a:lnTo>
                  <a:pt x="116" y="2242"/>
                </a:lnTo>
                <a:lnTo>
                  <a:pt x="286" y="2323"/>
                </a:lnTo>
                <a:lnTo>
                  <a:pt x="580" y="2349"/>
                </a:lnTo>
                <a:lnTo>
                  <a:pt x="839" y="2269"/>
                </a:lnTo>
                <a:lnTo>
                  <a:pt x="929" y="2180"/>
                </a:lnTo>
                <a:lnTo>
                  <a:pt x="1134" y="1912"/>
                </a:lnTo>
                <a:lnTo>
                  <a:pt x="1500" y="1528"/>
                </a:lnTo>
                <a:lnTo>
                  <a:pt x="1804" y="1287"/>
                </a:lnTo>
                <a:lnTo>
                  <a:pt x="1982" y="1171"/>
                </a:lnTo>
                <a:lnTo>
                  <a:pt x="2349" y="974"/>
                </a:lnTo>
                <a:lnTo>
                  <a:pt x="3001" y="715"/>
                </a:lnTo>
                <a:lnTo>
                  <a:pt x="3376" y="528"/>
                </a:lnTo>
                <a:lnTo>
                  <a:pt x="3510" y="421"/>
                </a:lnTo>
                <a:lnTo>
                  <a:pt x="3581" y="349"/>
                </a:lnTo>
                <a:lnTo>
                  <a:pt x="3572" y="206"/>
                </a:lnTo>
                <a:lnTo>
                  <a:pt x="3429" y="90"/>
                </a:lnTo>
                <a:lnTo>
                  <a:pt x="3188" y="19"/>
                </a:lnTo>
                <a:lnTo>
                  <a:pt x="30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0" name="Google Shape;710;p17"/>
          <p:cNvSpPr/>
          <p:nvPr/>
        </p:nvSpPr>
        <p:spPr>
          <a:xfrm>
            <a:off x="5463234" y="4843329"/>
            <a:ext cx="50612" cy="36210"/>
          </a:xfrm>
          <a:custGeom>
            <a:avLst/>
            <a:gdLst/>
            <a:ahLst/>
            <a:cxnLst/>
            <a:rect l="l" t="t" r="r" b="b"/>
            <a:pathLst>
              <a:path w="1599" h="1144" extrusionOk="0">
                <a:moveTo>
                  <a:pt x="1357" y="0"/>
                </a:moveTo>
                <a:lnTo>
                  <a:pt x="1286" y="27"/>
                </a:lnTo>
                <a:lnTo>
                  <a:pt x="1072" y="107"/>
                </a:lnTo>
                <a:lnTo>
                  <a:pt x="598" y="339"/>
                </a:lnTo>
                <a:lnTo>
                  <a:pt x="197" y="607"/>
                </a:lnTo>
                <a:lnTo>
                  <a:pt x="27" y="831"/>
                </a:lnTo>
                <a:lnTo>
                  <a:pt x="0" y="974"/>
                </a:lnTo>
                <a:lnTo>
                  <a:pt x="18" y="1045"/>
                </a:lnTo>
                <a:lnTo>
                  <a:pt x="45" y="1081"/>
                </a:lnTo>
                <a:lnTo>
                  <a:pt x="134" y="1125"/>
                </a:lnTo>
                <a:lnTo>
                  <a:pt x="322" y="1143"/>
                </a:lnTo>
                <a:lnTo>
                  <a:pt x="420" y="1099"/>
                </a:lnTo>
                <a:lnTo>
                  <a:pt x="581" y="1000"/>
                </a:lnTo>
                <a:lnTo>
                  <a:pt x="768" y="759"/>
                </a:lnTo>
                <a:lnTo>
                  <a:pt x="875" y="643"/>
                </a:lnTo>
                <a:lnTo>
                  <a:pt x="1009" y="518"/>
                </a:lnTo>
                <a:lnTo>
                  <a:pt x="1349" y="295"/>
                </a:lnTo>
                <a:lnTo>
                  <a:pt x="1545" y="197"/>
                </a:lnTo>
                <a:lnTo>
                  <a:pt x="1599" y="161"/>
                </a:lnTo>
                <a:lnTo>
                  <a:pt x="1599" y="89"/>
                </a:lnTo>
                <a:lnTo>
                  <a:pt x="1500" y="18"/>
                </a:lnTo>
                <a:lnTo>
                  <a:pt x="135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1" name="Google Shape;711;p17"/>
          <p:cNvSpPr/>
          <p:nvPr/>
        </p:nvSpPr>
        <p:spPr>
          <a:xfrm>
            <a:off x="5720442" y="5165905"/>
            <a:ext cx="74383" cy="50929"/>
          </a:xfrm>
          <a:custGeom>
            <a:avLst/>
            <a:gdLst/>
            <a:ahLst/>
            <a:cxnLst/>
            <a:rect l="l" t="t" r="r" b="b"/>
            <a:pathLst>
              <a:path w="2350" h="1609" extrusionOk="0">
                <a:moveTo>
                  <a:pt x="1832" y="1"/>
                </a:moveTo>
                <a:lnTo>
                  <a:pt x="1492" y="63"/>
                </a:lnTo>
                <a:lnTo>
                  <a:pt x="1073" y="224"/>
                </a:lnTo>
                <a:lnTo>
                  <a:pt x="724" y="421"/>
                </a:lnTo>
                <a:lnTo>
                  <a:pt x="608" y="501"/>
                </a:lnTo>
                <a:lnTo>
                  <a:pt x="465" y="608"/>
                </a:lnTo>
                <a:lnTo>
                  <a:pt x="206" y="849"/>
                </a:lnTo>
                <a:lnTo>
                  <a:pt x="117" y="974"/>
                </a:lnTo>
                <a:lnTo>
                  <a:pt x="46" y="1090"/>
                </a:lnTo>
                <a:lnTo>
                  <a:pt x="10" y="1198"/>
                </a:lnTo>
                <a:lnTo>
                  <a:pt x="1" y="1278"/>
                </a:lnTo>
                <a:lnTo>
                  <a:pt x="72" y="1403"/>
                </a:lnTo>
                <a:lnTo>
                  <a:pt x="126" y="1474"/>
                </a:lnTo>
                <a:lnTo>
                  <a:pt x="153" y="1519"/>
                </a:lnTo>
                <a:lnTo>
                  <a:pt x="296" y="1582"/>
                </a:lnTo>
                <a:lnTo>
                  <a:pt x="474" y="1608"/>
                </a:lnTo>
                <a:lnTo>
                  <a:pt x="653" y="1591"/>
                </a:lnTo>
                <a:lnTo>
                  <a:pt x="715" y="1555"/>
                </a:lnTo>
                <a:lnTo>
                  <a:pt x="903" y="1457"/>
                </a:lnTo>
                <a:lnTo>
                  <a:pt x="1064" y="1349"/>
                </a:lnTo>
                <a:lnTo>
                  <a:pt x="1153" y="1242"/>
                </a:lnTo>
                <a:lnTo>
                  <a:pt x="1242" y="1135"/>
                </a:lnTo>
                <a:lnTo>
                  <a:pt x="1367" y="1010"/>
                </a:lnTo>
                <a:lnTo>
                  <a:pt x="1644" y="778"/>
                </a:lnTo>
                <a:lnTo>
                  <a:pt x="1814" y="671"/>
                </a:lnTo>
                <a:lnTo>
                  <a:pt x="2019" y="546"/>
                </a:lnTo>
                <a:lnTo>
                  <a:pt x="2296" y="314"/>
                </a:lnTo>
                <a:lnTo>
                  <a:pt x="2350" y="224"/>
                </a:lnTo>
                <a:lnTo>
                  <a:pt x="2341" y="135"/>
                </a:lnTo>
                <a:lnTo>
                  <a:pt x="2251" y="63"/>
                </a:lnTo>
                <a:lnTo>
                  <a:pt x="2162" y="37"/>
                </a:lnTo>
                <a:lnTo>
                  <a:pt x="2055" y="10"/>
                </a:lnTo>
                <a:lnTo>
                  <a:pt x="1832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2" name="Google Shape;712;p17"/>
          <p:cNvSpPr/>
          <p:nvPr/>
        </p:nvSpPr>
        <p:spPr>
          <a:xfrm>
            <a:off x="5951851" y="5058380"/>
            <a:ext cx="104358" cy="31684"/>
          </a:xfrm>
          <a:custGeom>
            <a:avLst/>
            <a:gdLst/>
            <a:ahLst/>
            <a:cxnLst/>
            <a:rect l="l" t="t" r="r" b="b"/>
            <a:pathLst>
              <a:path w="3297" h="1001" extrusionOk="0">
                <a:moveTo>
                  <a:pt x="1975" y="1"/>
                </a:moveTo>
                <a:lnTo>
                  <a:pt x="1528" y="45"/>
                </a:lnTo>
                <a:lnTo>
                  <a:pt x="1099" y="135"/>
                </a:lnTo>
                <a:lnTo>
                  <a:pt x="715" y="260"/>
                </a:lnTo>
                <a:lnTo>
                  <a:pt x="385" y="429"/>
                </a:lnTo>
                <a:lnTo>
                  <a:pt x="117" y="635"/>
                </a:lnTo>
                <a:lnTo>
                  <a:pt x="19" y="742"/>
                </a:lnTo>
                <a:lnTo>
                  <a:pt x="1" y="778"/>
                </a:lnTo>
                <a:lnTo>
                  <a:pt x="1" y="849"/>
                </a:lnTo>
                <a:lnTo>
                  <a:pt x="99" y="938"/>
                </a:lnTo>
                <a:lnTo>
                  <a:pt x="331" y="1001"/>
                </a:lnTo>
                <a:lnTo>
                  <a:pt x="599" y="992"/>
                </a:lnTo>
                <a:lnTo>
                  <a:pt x="706" y="947"/>
                </a:lnTo>
                <a:lnTo>
                  <a:pt x="930" y="831"/>
                </a:lnTo>
                <a:lnTo>
                  <a:pt x="1448" y="644"/>
                </a:lnTo>
                <a:lnTo>
                  <a:pt x="2010" y="519"/>
                </a:lnTo>
                <a:lnTo>
                  <a:pt x="2626" y="447"/>
                </a:lnTo>
                <a:lnTo>
                  <a:pt x="2948" y="438"/>
                </a:lnTo>
                <a:lnTo>
                  <a:pt x="3064" y="429"/>
                </a:lnTo>
                <a:lnTo>
                  <a:pt x="3234" y="358"/>
                </a:lnTo>
                <a:lnTo>
                  <a:pt x="3296" y="260"/>
                </a:lnTo>
                <a:lnTo>
                  <a:pt x="3225" y="153"/>
                </a:lnTo>
                <a:lnTo>
                  <a:pt x="3118" y="117"/>
                </a:lnTo>
                <a:lnTo>
                  <a:pt x="2894" y="63"/>
                </a:lnTo>
                <a:lnTo>
                  <a:pt x="243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3" name="Google Shape;713;p17"/>
          <p:cNvSpPr/>
          <p:nvPr/>
        </p:nvSpPr>
        <p:spPr>
          <a:xfrm>
            <a:off x="5512099" y="5086358"/>
            <a:ext cx="81727" cy="46687"/>
          </a:xfrm>
          <a:custGeom>
            <a:avLst/>
            <a:gdLst/>
            <a:ahLst/>
            <a:cxnLst/>
            <a:rect l="l" t="t" r="r" b="b"/>
            <a:pathLst>
              <a:path w="2582" h="1475" extrusionOk="0">
                <a:moveTo>
                  <a:pt x="2376" y="1"/>
                </a:moveTo>
                <a:lnTo>
                  <a:pt x="2144" y="19"/>
                </a:lnTo>
                <a:lnTo>
                  <a:pt x="1716" y="99"/>
                </a:lnTo>
                <a:lnTo>
                  <a:pt x="1135" y="313"/>
                </a:lnTo>
                <a:lnTo>
                  <a:pt x="823" y="483"/>
                </a:lnTo>
                <a:lnTo>
                  <a:pt x="662" y="572"/>
                </a:lnTo>
                <a:lnTo>
                  <a:pt x="403" y="778"/>
                </a:lnTo>
                <a:lnTo>
                  <a:pt x="206" y="1001"/>
                </a:lnTo>
                <a:lnTo>
                  <a:pt x="63" y="1233"/>
                </a:lnTo>
                <a:lnTo>
                  <a:pt x="10" y="1358"/>
                </a:lnTo>
                <a:lnTo>
                  <a:pt x="1" y="1394"/>
                </a:lnTo>
                <a:lnTo>
                  <a:pt x="72" y="1456"/>
                </a:lnTo>
                <a:lnTo>
                  <a:pt x="206" y="1474"/>
                </a:lnTo>
                <a:lnTo>
                  <a:pt x="322" y="1439"/>
                </a:lnTo>
                <a:lnTo>
                  <a:pt x="367" y="1403"/>
                </a:lnTo>
                <a:lnTo>
                  <a:pt x="528" y="1197"/>
                </a:lnTo>
                <a:lnTo>
                  <a:pt x="1010" y="831"/>
                </a:lnTo>
                <a:lnTo>
                  <a:pt x="1296" y="662"/>
                </a:lnTo>
                <a:lnTo>
                  <a:pt x="1591" y="528"/>
                </a:lnTo>
                <a:lnTo>
                  <a:pt x="2225" y="305"/>
                </a:lnTo>
                <a:lnTo>
                  <a:pt x="2519" y="179"/>
                </a:lnTo>
                <a:lnTo>
                  <a:pt x="2564" y="162"/>
                </a:lnTo>
                <a:lnTo>
                  <a:pt x="2582" y="99"/>
                </a:lnTo>
                <a:lnTo>
                  <a:pt x="2537" y="37"/>
                </a:lnTo>
                <a:lnTo>
                  <a:pt x="243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4" name="Google Shape;714;p17"/>
          <p:cNvSpPr/>
          <p:nvPr/>
        </p:nvSpPr>
        <p:spPr>
          <a:xfrm>
            <a:off x="2539820" y="4831138"/>
            <a:ext cx="133732" cy="42446"/>
          </a:xfrm>
          <a:custGeom>
            <a:avLst/>
            <a:gdLst/>
            <a:ahLst/>
            <a:cxnLst/>
            <a:rect l="l" t="t" r="r" b="b"/>
            <a:pathLst>
              <a:path w="4225" h="1341" extrusionOk="0">
                <a:moveTo>
                  <a:pt x="411" y="1"/>
                </a:moveTo>
                <a:lnTo>
                  <a:pt x="170" y="36"/>
                </a:lnTo>
                <a:lnTo>
                  <a:pt x="9" y="144"/>
                </a:lnTo>
                <a:lnTo>
                  <a:pt x="1" y="233"/>
                </a:lnTo>
                <a:lnTo>
                  <a:pt x="54" y="295"/>
                </a:lnTo>
                <a:lnTo>
                  <a:pt x="99" y="322"/>
                </a:lnTo>
                <a:lnTo>
                  <a:pt x="554" y="519"/>
                </a:lnTo>
                <a:lnTo>
                  <a:pt x="1510" y="876"/>
                </a:lnTo>
                <a:lnTo>
                  <a:pt x="2010" y="1028"/>
                </a:lnTo>
                <a:lnTo>
                  <a:pt x="2465" y="1162"/>
                </a:lnTo>
                <a:lnTo>
                  <a:pt x="3224" y="1313"/>
                </a:lnTo>
                <a:lnTo>
                  <a:pt x="3742" y="1340"/>
                </a:lnTo>
                <a:lnTo>
                  <a:pt x="4001" y="1313"/>
                </a:lnTo>
                <a:lnTo>
                  <a:pt x="4090" y="1296"/>
                </a:lnTo>
                <a:lnTo>
                  <a:pt x="4198" y="1242"/>
                </a:lnTo>
                <a:lnTo>
                  <a:pt x="4224" y="1162"/>
                </a:lnTo>
                <a:lnTo>
                  <a:pt x="4189" y="1081"/>
                </a:lnTo>
                <a:lnTo>
                  <a:pt x="4135" y="1045"/>
                </a:lnTo>
                <a:lnTo>
                  <a:pt x="3974" y="965"/>
                </a:lnTo>
                <a:lnTo>
                  <a:pt x="3555" y="831"/>
                </a:lnTo>
                <a:lnTo>
                  <a:pt x="2840" y="679"/>
                </a:lnTo>
                <a:lnTo>
                  <a:pt x="2385" y="590"/>
                </a:lnTo>
                <a:lnTo>
                  <a:pt x="1894" y="474"/>
                </a:lnTo>
                <a:lnTo>
                  <a:pt x="974" y="197"/>
                </a:lnTo>
                <a:lnTo>
                  <a:pt x="536" y="36"/>
                </a:lnTo>
                <a:lnTo>
                  <a:pt x="41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5" name="Google Shape;715;p17"/>
          <p:cNvSpPr/>
          <p:nvPr/>
        </p:nvSpPr>
        <p:spPr>
          <a:xfrm>
            <a:off x="2959793" y="4953523"/>
            <a:ext cx="184597" cy="39597"/>
          </a:xfrm>
          <a:custGeom>
            <a:avLst/>
            <a:gdLst/>
            <a:ahLst/>
            <a:cxnLst/>
            <a:rect l="l" t="t" r="r" b="b"/>
            <a:pathLst>
              <a:path w="5832" h="1251" extrusionOk="0">
                <a:moveTo>
                  <a:pt x="375" y="0"/>
                </a:moveTo>
                <a:lnTo>
                  <a:pt x="117" y="72"/>
                </a:lnTo>
                <a:lnTo>
                  <a:pt x="18" y="179"/>
                </a:lnTo>
                <a:lnTo>
                  <a:pt x="0" y="250"/>
                </a:lnTo>
                <a:lnTo>
                  <a:pt x="36" y="313"/>
                </a:lnTo>
                <a:lnTo>
                  <a:pt x="134" y="375"/>
                </a:lnTo>
                <a:lnTo>
                  <a:pt x="215" y="393"/>
                </a:lnTo>
                <a:lnTo>
                  <a:pt x="1519" y="661"/>
                </a:lnTo>
                <a:lnTo>
                  <a:pt x="2840" y="902"/>
                </a:lnTo>
                <a:lnTo>
                  <a:pt x="3483" y="1027"/>
                </a:lnTo>
                <a:lnTo>
                  <a:pt x="4492" y="1197"/>
                </a:lnTo>
                <a:lnTo>
                  <a:pt x="5180" y="1251"/>
                </a:lnTo>
                <a:lnTo>
                  <a:pt x="5528" y="1242"/>
                </a:lnTo>
                <a:lnTo>
                  <a:pt x="5617" y="1233"/>
                </a:lnTo>
                <a:lnTo>
                  <a:pt x="5760" y="1179"/>
                </a:lnTo>
                <a:lnTo>
                  <a:pt x="5832" y="1099"/>
                </a:lnTo>
                <a:lnTo>
                  <a:pt x="5805" y="1018"/>
                </a:lnTo>
                <a:lnTo>
                  <a:pt x="5742" y="974"/>
                </a:lnTo>
                <a:lnTo>
                  <a:pt x="5501" y="875"/>
                </a:lnTo>
                <a:lnTo>
                  <a:pt x="4965" y="715"/>
                </a:lnTo>
                <a:lnTo>
                  <a:pt x="4081" y="545"/>
                </a:lnTo>
                <a:lnTo>
                  <a:pt x="3483" y="447"/>
                </a:lnTo>
                <a:lnTo>
                  <a:pt x="2019" y="206"/>
                </a:lnTo>
                <a:lnTo>
                  <a:pt x="536" y="9"/>
                </a:lnTo>
                <a:lnTo>
                  <a:pt x="375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6" name="Google Shape;716;p17"/>
          <p:cNvSpPr/>
          <p:nvPr/>
        </p:nvSpPr>
        <p:spPr>
          <a:xfrm>
            <a:off x="2951881" y="5035492"/>
            <a:ext cx="133732" cy="65299"/>
          </a:xfrm>
          <a:custGeom>
            <a:avLst/>
            <a:gdLst/>
            <a:ahLst/>
            <a:cxnLst/>
            <a:rect l="l" t="t" r="r" b="b"/>
            <a:pathLst>
              <a:path w="4225" h="2063" extrusionOk="0">
                <a:moveTo>
                  <a:pt x="197" y="0"/>
                </a:moveTo>
                <a:lnTo>
                  <a:pt x="36" y="63"/>
                </a:lnTo>
                <a:lnTo>
                  <a:pt x="0" y="170"/>
                </a:lnTo>
                <a:lnTo>
                  <a:pt x="72" y="277"/>
                </a:lnTo>
                <a:lnTo>
                  <a:pt x="152" y="313"/>
                </a:lnTo>
                <a:lnTo>
                  <a:pt x="697" y="509"/>
                </a:lnTo>
                <a:lnTo>
                  <a:pt x="1777" y="857"/>
                </a:lnTo>
                <a:lnTo>
                  <a:pt x="2278" y="1081"/>
                </a:lnTo>
                <a:lnTo>
                  <a:pt x="2706" y="1313"/>
                </a:lnTo>
                <a:lnTo>
                  <a:pt x="3492" y="1795"/>
                </a:lnTo>
                <a:lnTo>
                  <a:pt x="3894" y="2027"/>
                </a:lnTo>
                <a:lnTo>
                  <a:pt x="3992" y="2063"/>
                </a:lnTo>
                <a:lnTo>
                  <a:pt x="4153" y="2036"/>
                </a:lnTo>
                <a:lnTo>
                  <a:pt x="4224" y="1991"/>
                </a:lnTo>
                <a:lnTo>
                  <a:pt x="4224" y="1965"/>
                </a:lnTo>
                <a:lnTo>
                  <a:pt x="4180" y="1795"/>
                </a:lnTo>
                <a:lnTo>
                  <a:pt x="3956" y="1456"/>
                </a:lnTo>
                <a:lnTo>
                  <a:pt x="3608" y="1125"/>
                </a:lnTo>
                <a:lnTo>
                  <a:pt x="3153" y="822"/>
                </a:lnTo>
                <a:lnTo>
                  <a:pt x="2608" y="545"/>
                </a:lnTo>
                <a:lnTo>
                  <a:pt x="2001" y="313"/>
                </a:lnTo>
                <a:lnTo>
                  <a:pt x="1349" y="134"/>
                </a:lnTo>
                <a:lnTo>
                  <a:pt x="661" y="27"/>
                </a:lnTo>
                <a:lnTo>
                  <a:pt x="32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7" name="Google Shape;717;p17"/>
          <p:cNvSpPr/>
          <p:nvPr/>
        </p:nvSpPr>
        <p:spPr>
          <a:xfrm>
            <a:off x="2811995" y="5092839"/>
            <a:ext cx="89038" cy="78910"/>
          </a:xfrm>
          <a:custGeom>
            <a:avLst/>
            <a:gdLst/>
            <a:ahLst/>
            <a:cxnLst/>
            <a:rect l="l" t="t" r="r" b="b"/>
            <a:pathLst>
              <a:path w="2813" h="2493" extrusionOk="0">
                <a:moveTo>
                  <a:pt x="330" y="1"/>
                </a:moveTo>
                <a:lnTo>
                  <a:pt x="98" y="45"/>
                </a:lnTo>
                <a:lnTo>
                  <a:pt x="0" y="126"/>
                </a:lnTo>
                <a:lnTo>
                  <a:pt x="0" y="188"/>
                </a:lnTo>
                <a:lnTo>
                  <a:pt x="18" y="224"/>
                </a:lnTo>
                <a:lnTo>
                  <a:pt x="563" y="849"/>
                </a:lnTo>
                <a:lnTo>
                  <a:pt x="1152" y="1456"/>
                </a:lnTo>
                <a:lnTo>
                  <a:pt x="1402" y="1733"/>
                </a:lnTo>
                <a:lnTo>
                  <a:pt x="1822" y="2153"/>
                </a:lnTo>
                <a:lnTo>
                  <a:pt x="2206" y="2385"/>
                </a:lnTo>
                <a:lnTo>
                  <a:pt x="2447" y="2465"/>
                </a:lnTo>
                <a:lnTo>
                  <a:pt x="2572" y="2492"/>
                </a:lnTo>
                <a:lnTo>
                  <a:pt x="2733" y="2448"/>
                </a:lnTo>
                <a:lnTo>
                  <a:pt x="2795" y="2394"/>
                </a:lnTo>
                <a:lnTo>
                  <a:pt x="2813" y="2358"/>
                </a:lnTo>
                <a:lnTo>
                  <a:pt x="2813" y="2296"/>
                </a:lnTo>
                <a:lnTo>
                  <a:pt x="2786" y="2153"/>
                </a:lnTo>
                <a:lnTo>
                  <a:pt x="2679" y="1948"/>
                </a:lnTo>
                <a:lnTo>
                  <a:pt x="2277" y="1546"/>
                </a:lnTo>
                <a:lnTo>
                  <a:pt x="2000" y="1305"/>
                </a:lnTo>
                <a:lnTo>
                  <a:pt x="1366" y="688"/>
                </a:lnTo>
                <a:lnTo>
                  <a:pt x="670" y="90"/>
                </a:lnTo>
                <a:lnTo>
                  <a:pt x="581" y="37"/>
                </a:lnTo>
                <a:lnTo>
                  <a:pt x="33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8" name="Google Shape;718;p17"/>
          <p:cNvSpPr/>
          <p:nvPr/>
        </p:nvSpPr>
        <p:spPr>
          <a:xfrm>
            <a:off x="3500440" y="5246910"/>
            <a:ext cx="132307" cy="48650"/>
          </a:xfrm>
          <a:custGeom>
            <a:avLst/>
            <a:gdLst/>
            <a:ahLst/>
            <a:cxnLst/>
            <a:rect l="l" t="t" r="r" b="b"/>
            <a:pathLst>
              <a:path w="4180" h="1537" extrusionOk="0">
                <a:moveTo>
                  <a:pt x="358" y="0"/>
                </a:moveTo>
                <a:lnTo>
                  <a:pt x="125" y="36"/>
                </a:lnTo>
                <a:lnTo>
                  <a:pt x="0" y="152"/>
                </a:lnTo>
                <a:lnTo>
                  <a:pt x="18" y="250"/>
                </a:lnTo>
                <a:lnTo>
                  <a:pt x="90" y="313"/>
                </a:lnTo>
                <a:lnTo>
                  <a:pt x="152" y="339"/>
                </a:lnTo>
                <a:lnTo>
                  <a:pt x="1054" y="661"/>
                </a:lnTo>
                <a:lnTo>
                  <a:pt x="2447" y="1143"/>
                </a:lnTo>
                <a:lnTo>
                  <a:pt x="3430" y="1420"/>
                </a:lnTo>
                <a:lnTo>
                  <a:pt x="3939" y="1527"/>
                </a:lnTo>
                <a:lnTo>
                  <a:pt x="4010" y="1536"/>
                </a:lnTo>
                <a:lnTo>
                  <a:pt x="4117" y="1509"/>
                </a:lnTo>
                <a:lnTo>
                  <a:pt x="4180" y="1456"/>
                </a:lnTo>
                <a:lnTo>
                  <a:pt x="4171" y="1384"/>
                </a:lnTo>
                <a:lnTo>
                  <a:pt x="4135" y="1357"/>
                </a:lnTo>
                <a:lnTo>
                  <a:pt x="3742" y="1161"/>
                </a:lnTo>
                <a:lnTo>
                  <a:pt x="2867" y="804"/>
                </a:lnTo>
                <a:lnTo>
                  <a:pt x="1447" y="330"/>
                </a:lnTo>
                <a:lnTo>
                  <a:pt x="501" y="36"/>
                </a:lnTo>
                <a:lnTo>
                  <a:pt x="35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9" name="Google Shape;719;p17"/>
          <p:cNvSpPr/>
          <p:nvPr/>
        </p:nvSpPr>
        <p:spPr>
          <a:xfrm>
            <a:off x="3397298" y="5291282"/>
            <a:ext cx="123825" cy="73782"/>
          </a:xfrm>
          <a:custGeom>
            <a:avLst/>
            <a:gdLst/>
            <a:ahLst/>
            <a:cxnLst/>
            <a:rect l="l" t="t" r="r" b="b"/>
            <a:pathLst>
              <a:path w="3912" h="2331" extrusionOk="0">
                <a:moveTo>
                  <a:pt x="438" y="0"/>
                </a:moveTo>
                <a:lnTo>
                  <a:pt x="188" y="36"/>
                </a:lnTo>
                <a:lnTo>
                  <a:pt x="18" y="143"/>
                </a:lnTo>
                <a:lnTo>
                  <a:pt x="0" y="250"/>
                </a:lnTo>
                <a:lnTo>
                  <a:pt x="54" y="313"/>
                </a:lnTo>
                <a:lnTo>
                  <a:pt x="107" y="339"/>
                </a:lnTo>
                <a:lnTo>
                  <a:pt x="589" y="581"/>
                </a:lnTo>
                <a:lnTo>
                  <a:pt x="1509" y="1090"/>
                </a:lnTo>
                <a:lnTo>
                  <a:pt x="1947" y="1357"/>
                </a:lnTo>
                <a:lnTo>
                  <a:pt x="2313" y="1607"/>
                </a:lnTo>
                <a:lnTo>
                  <a:pt x="2875" y="1991"/>
                </a:lnTo>
                <a:lnTo>
                  <a:pt x="3295" y="2224"/>
                </a:lnTo>
                <a:lnTo>
                  <a:pt x="3545" y="2313"/>
                </a:lnTo>
                <a:lnTo>
                  <a:pt x="3661" y="2331"/>
                </a:lnTo>
                <a:lnTo>
                  <a:pt x="3840" y="2295"/>
                </a:lnTo>
                <a:lnTo>
                  <a:pt x="3902" y="2242"/>
                </a:lnTo>
                <a:lnTo>
                  <a:pt x="3911" y="2206"/>
                </a:lnTo>
                <a:lnTo>
                  <a:pt x="3893" y="2125"/>
                </a:lnTo>
                <a:lnTo>
                  <a:pt x="3822" y="1965"/>
                </a:lnTo>
                <a:lnTo>
                  <a:pt x="3652" y="1741"/>
                </a:lnTo>
                <a:lnTo>
                  <a:pt x="3117" y="1313"/>
                </a:lnTo>
                <a:lnTo>
                  <a:pt x="2715" y="1063"/>
                </a:lnTo>
                <a:lnTo>
                  <a:pt x="2233" y="777"/>
                </a:lnTo>
                <a:lnTo>
                  <a:pt x="1161" y="268"/>
                </a:lnTo>
                <a:lnTo>
                  <a:pt x="572" y="36"/>
                </a:ln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0" name="Google Shape;720;p17"/>
          <p:cNvSpPr/>
          <p:nvPr/>
        </p:nvSpPr>
        <p:spPr>
          <a:xfrm>
            <a:off x="3834203" y="4978833"/>
            <a:ext cx="152945" cy="29722"/>
          </a:xfrm>
          <a:custGeom>
            <a:avLst/>
            <a:gdLst/>
            <a:ahLst/>
            <a:cxnLst/>
            <a:rect l="l" t="t" r="r" b="b"/>
            <a:pathLst>
              <a:path w="4832" h="939" extrusionOk="0">
                <a:moveTo>
                  <a:pt x="1617" y="1"/>
                </a:moveTo>
                <a:lnTo>
                  <a:pt x="1224" y="37"/>
                </a:lnTo>
                <a:lnTo>
                  <a:pt x="947" y="90"/>
                </a:lnTo>
                <a:lnTo>
                  <a:pt x="465" y="242"/>
                </a:lnTo>
                <a:lnTo>
                  <a:pt x="188" y="394"/>
                </a:lnTo>
                <a:lnTo>
                  <a:pt x="63" y="519"/>
                </a:lnTo>
                <a:lnTo>
                  <a:pt x="1" y="653"/>
                </a:lnTo>
                <a:lnTo>
                  <a:pt x="1" y="796"/>
                </a:lnTo>
                <a:lnTo>
                  <a:pt x="36" y="876"/>
                </a:lnTo>
                <a:lnTo>
                  <a:pt x="63" y="912"/>
                </a:lnTo>
                <a:lnTo>
                  <a:pt x="188" y="939"/>
                </a:lnTo>
                <a:lnTo>
                  <a:pt x="331" y="930"/>
                </a:lnTo>
                <a:lnTo>
                  <a:pt x="420" y="885"/>
                </a:lnTo>
                <a:lnTo>
                  <a:pt x="420" y="849"/>
                </a:lnTo>
                <a:lnTo>
                  <a:pt x="412" y="787"/>
                </a:lnTo>
                <a:lnTo>
                  <a:pt x="447" y="689"/>
                </a:lnTo>
                <a:lnTo>
                  <a:pt x="590" y="581"/>
                </a:lnTo>
                <a:lnTo>
                  <a:pt x="921" y="519"/>
                </a:lnTo>
                <a:lnTo>
                  <a:pt x="1367" y="510"/>
                </a:lnTo>
                <a:lnTo>
                  <a:pt x="2653" y="653"/>
                </a:lnTo>
                <a:lnTo>
                  <a:pt x="3269" y="742"/>
                </a:lnTo>
                <a:lnTo>
                  <a:pt x="3519" y="769"/>
                </a:lnTo>
                <a:lnTo>
                  <a:pt x="4028" y="760"/>
                </a:lnTo>
                <a:lnTo>
                  <a:pt x="4475" y="680"/>
                </a:lnTo>
                <a:lnTo>
                  <a:pt x="4716" y="555"/>
                </a:lnTo>
                <a:lnTo>
                  <a:pt x="4814" y="439"/>
                </a:lnTo>
                <a:lnTo>
                  <a:pt x="4832" y="367"/>
                </a:lnTo>
                <a:lnTo>
                  <a:pt x="4832" y="331"/>
                </a:lnTo>
                <a:lnTo>
                  <a:pt x="4751" y="287"/>
                </a:lnTo>
                <a:lnTo>
                  <a:pt x="4689" y="269"/>
                </a:lnTo>
                <a:lnTo>
                  <a:pt x="4234" y="197"/>
                </a:lnTo>
                <a:lnTo>
                  <a:pt x="3242" y="144"/>
                </a:lnTo>
                <a:lnTo>
                  <a:pt x="2769" y="90"/>
                </a:lnTo>
                <a:lnTo>
                  <a:pt x="2376" y="37"/>
                </a:lnTo>
                <a:lnTo>
                  <a:pt x="1617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1" name="Google Shape;721;p17"/>
          <p:cNvSpPr/>
          <p:nvPr/>
        </p:nvSpPr>
        <p:spPr>
          <a:xfrm>
            <a:off x="3939338" y="5264412"/>
            <a:ext cx="124394" cy="30576"/>
          </a:xfrm>
          <a:custGeom>
            <a:avLst/>
            <a:gdLst/>
            <a:ahLst/>
            <a:cxnLst/>
            <a:rect l="l" t="t" r="r" b="b"/>
            <a:pathLst>
              <a:path w="3930" h="966" extrusionOk="0">
                <a:moveTo>
                  <a:pt x="304" y="1"/>
                </a:moveTo>
                <a:lnTo>
                  <a:pt x="126" y="28"/>
                </a:lnTo>
                <a:lnTo>
                  <a:pt x="1" y="108"/>
                </a:lnTo>
                <a:lnTo>
                  <a:pt x="1" y="197"/>
                </a:lnTo>
                <a:lnTo>
                  <a:pt x="72" y="242"/>
                </a:lnTo>
                <a:lnTo>
                  <a:pt x="456" y="394"/>
                </a:lnTo>
                <a:lnTo>
                  <a:pt x="1313" y="706"/>
                </a:lnTo>
                <a:lnTo>
                  <a:pt x="2019" y="876"/>
                </a:lnTo>
                <a:lnTo>
                  <a:pt x="2510" y="947"/>
                </a:lnTo>
                <a:lnTo>
                  <a:pt x="3001" y="965"/>
                </a:lnTo>
                <a:lnTo>
                  <a:pt x="3492" y="921"/>
                </a:lnTo>
                <a:lnTo>
                  <a:pt x="3742" y="867"/>
                </a:lnTo>
                <a:lnTo>
                  <a:pt x="3832" y="840"/>
                </a:lnTo>
                <a:lnTo>
                  <a:pt x="3930" y="742"/>
                </a:lnTo>
                <a:lnTo>
                  <a:pt x="3930" y="635"/>
                </a:lnTo>
                <a:lnTo>
                  <a:pt x="3832" y="537"/>
                </a:lnTo>
                <a:lnTo>
                  <a:pt x="3742" y="510"/>
                </a:lnTo>
                <a:lnTo>
                  <a:pt x="3367" y="429"/>
                </a:lnTo>
                <a:lnTo>
                  <a:pt x="2635" y="367"/>
                </a:lnTo>
                <a:lnTo>
                  <a:pt x="2233" y="340"/>
                </a:lnTo>
                <a:lnTo>
                  <a:pt x="1751" y="304"/>
                </a:lnTo>
                <a:lnTo>
                  <a:pt x="822" y="153"/>
                </a:lnTo>
                <a:lnTo>
                  <a:pt x="403" y="28"/>
                </a:lnTo>
                <a:lnTo>
                  <a:pt x="304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2" name="Google Shape;722;p17"/>
          <p:cNvSpPr/>
          <p:nvPr/>
        </p:nvSpPr>
        <p:spPr>
          <a:xfrm>
            <a:off x="3360840" y="5112942"/>
            <a:ext cx="150381" cy="28582"/>
          </a:xfrm>
          <a:custGeom>
            <a:avLst/>
            <a:gdLst/>
            <a:ahLst/>
            <a:cxnLst/>
            <a:rect l="l" t="t" r="r" b="b"/>
            <a:pathLst>
              <a:path w="4751" h="903" extrusionOk="0">
                <a:moveTo>
                  <a:pt x="420" y="0"/>
                </a:moveTo>
                <a:lnTo>
                  <a:pt x="241" y="9"/>
                </a:lnTo>
                <a:lnTo>
                  <a:pt x="71" y="72"/>
                </a:lnTo>
                <a:lnTo>
                  <a:pt x="9" y="143"/>
                </a:lnTo>
                <a:lnTo>
                  <a:pt x="0" y="224"/>
                </a:lnTo>
                <a:lnTo>
                  <a:pt x="27" y="304"/>
                </a:lnTo>
                <a:lnTo>
                  <a:pt x="152" y="402"/>
                </a:lnTo>
                <a:lnTo>
                  <a:pt x="304" y="447"/>
                </a:lnTo>
                <a:lnTo>
                  <a:pt x="1268" y="625"/>
                </a:lnTo>
                <a:lnTo>
                  <a:pt x="2858" y="840"/>
                </a:lnTo>
                <a:lnTo>
                  <a:pt x="3920" y="902"/>
                </a:lnTo>
                <a:lnTo>
                  <a:pt x="4429" y="884"/>
                </a:lnTo>
                <a:lnTo>
                  <a:pt x="4536" y="875"/>
                </a:lnTo>
                <a:lnTo>
                  <a:pt x="4697" y="813"/>
                </a:lnTo>
                <a:lnTo>
                  <a:pt x="4751" y="715"/>
                </a:lnTo>
                <a:lnTo>
                  <a:pt x="4679" y="625"/>
                </a:lnTo>
                <a:lnTo>
                  <a:pt x="4590" y="590"/>
                </a:lnTo>
                <a:lnTo>
                  <a:pt x="4144" y="456"/>
                </a:lnTo>
                <a:lnTo>
                  <a:pt x="3126" y="250"/>
                </a:lnTo>
                <a:lnTo>
                  <a:pt x="1474" y="72"/>
                </a:lnTo>
                <a:lnTo>
                  <a:pt x="42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3" name="Google Shape;723;p17"/>
          <p:cNvSpPr/>
          <p:nvPr/>
        </p:nvSpPr>
        <p:spPr>
          <a:xfrm>
            <a:off x="3617729" y="5016432"/>
            <a:ext cx="98408" cy="54316"/>
          </a:xfrm>
          <a:custGeom>
            <a:avLst/>
            <a:gdLst/>
            <a:ahLst/>
            <a:cxnLst/>
            <a:rect l="l" t="t" r="r" b="b"/>
            <a:pathLst>
              <a:path w="3109" h="1716" extrusionOk="0">
                <a:moveTo>
                  <a:pt x="125" y="1"/>
                </a:moveTo>
                <a:lnTo>
                  <a:pt x="27" y="27"/>
                </a:lnTo>
                <a:lnTo>
                  <a:pt x="0" y="63"/>
                </a:lnTo>
                <a:lnTo>
                  <a:pt x="9" y="81"/>
                </a:lnTo>
                <a:lnTo>
                  <a:pt x="242" y="349"/>
                </a:lnTo>
                <a:lnTo>
                  <a:pt x="634" y="733"/>
                </a:lnTo>
                <a:lnTo>
                  <a:pt x="938" y="974"/>
                </a:lnTo>
                <a:lnTo>
                  <a:pt x="1117" y="1090"/>
                </a:lnTo>
                <a:lnTo>
                  <a:pt x="1295" y="1197"/>
                </a:lnTo>
                <a:lnTo>
                  <a:pt x="1679" y="1385"/>
                </a:lnTo>
                <a:lnTo>
                  <a:pt x="2099" y="1537"/>
                </a:lnTo>
                <a:lnTo>
                  <a:pt x="2563" y="1662"/>
                </a:lnTo>
                <a:lnTo>
                  <a:pt x="2831" y="1715"/>
                </a:lnTo>
                <a:lnTo>
                  <a:pt x="2956" y="1715"/>
                </a:lnTo>
                <a:lnTo>
                  <a:pt x="3090" y="1644"/>
                </a:lnTo>
                <a:lnTo>
                  <a:pt x="3108" y="1581"/>
                </a:lnTo>
                <a:lnTo>
                  <a:pt x="3072" y="1554"/>
                </a:lnTo>
                <a:lnTo>
                  <a:pt x="2778" y="1358"/>
                </a:lnTo>
                <a:lnTo>
                  <a:pt x="2126" y="1001"/>
                </a:lnTo>
                <a:lnTo>
                  <a:pt x="1769" y="831"/>
                </a:lnTo>
                <a:lnTo>
                  <a:pt x="1358" y="635"/>
                </a:lnTo>
                <a:lnTo>
                  <a:pt x="554" y="251"/>
                </a:lnTo>
                <a:lnTo>
                  <a:pt x="197" y="27"/>
                </a:lnTo>
                <a:lnTo>
                  <a:pt x="12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4" name="Google Shape;724;p17"/>
          <p:cNvSpPr/>
          <p:nvPr/>
        </p:nvSpPr>
        <p:spPr>
          <a:xfrm>
            <a:off x="2638721" y="5357674"/>
            <a:ext cx="198176" cy="69825"/>
          </a:xfrm>
          <a:custGeom>
            <a:avLst/>
            <a:gdLst/>
            <a:ahLst/>
            <a:cxnLst/>
            <a:rect l="l" t="t" r="r" b="b"/>
            <a:pathLst>
              <a:path w="6261" h="2206" extrusionOk="0">
                <a:moveTo>
                  <a:pt x="367" y="0"/>
                </a:moveTo>
                <a:lnTo>
                  <a:pt x="108" y="72"/>
                </a:lnTo>
                <a:lnTo>
                  <a:pt x="19" y="179"/>
                </a:lnTo>
                <a:lnTo>
                  <a:pt x="1" y="250"/>
                </a:lnTo>
                <a:lnTo>
                  <a:pt x="46" y="331"/>
                </a:lnTo>
                <a:lnTo>
                  <a:pt x="135" y="393"/>
                </a:lnTo>
                <a:lnTo>
                  <a:pt x="206" y="420"/>
                </a:lnTo>
                <a:lnTo>
                  <a:pt x="1555" y="866"/>
                </a:lnTo>
                <a:lnTo>
                  <a:pt x="3582" y="1581"/>
                </a:lnTo>
                <a:lnTo>
                  <a:pt x="4975" y="2009"/>
                </a:lnTo>
                <a:lnTo>
                  <a:pt x="5698" y="2188"/>
                </a:lnTo>
                <a:lnTo>
                  <a:pt x="5814" y="2206"/>
                </a:lnTo>
                <a:lnTo>
                  <a:pt x="6047" y="2188"/>
                </a:lnTo>
                <a:lnTo>
                  <a:pt x="6216" y="2108"/>
                </a:lnTo>
                <a:lnTo>
                  <a:pt x="6261" y="2027"/>
                </a:lnTo>
                <a:lnTo>
                  <a:pt x="6234" y="1965"/>
                </a:lnTo>
                <a:lnTo>
                  <a:pt x="6189" y="1938"/>
                </a:lnTo>
                <a:lnTo>
                  <a:pt x="5939" y="1768"/>
                </a:lnTo>
                <a:lnTo>
                  <a:pt x="5368" y="1447"/>
                </a:lnTo>
                <a:lnTo>
                  <a:pt x="4725" y="1161"/>
                </a:lnTo>
                <a:lnTo>
                  <a:pt x="4019" y="902"/>
                </a:lnTo>
                <a:lnTo>
                  <a:pt x="2885" y="554"/>
                </a:lnTo>
                <a:lnTo>
                  <a:pt x="1314" y="179"/>
                </a:lnTo>
                <a:lnTo>
                  <a:pt x="537" y="18"/>
                </a:lnTo>
                <a:lnTo>
                  <a:pt x="36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5" name="Google Shape;725;p17"/>
          <p:cNvSpPr/>
          <p:nvPr/>
        </p:nvSpPr>
        <p:spPr>
          <a:xfrm>
            <a:off x="4327947" y="5285617"/>
            <a:ext cx="142500" cy="29152"/>
          </a:xfrm>
          <a:custGeom>
            <a:avLst/>
            <a:gdLst/>
            <a:ahLst/>
            <a:cxnLst/>
            <a:rect l="l" t="t" r="r" b="b"/>
            <a:pathLst>
              <a:path w="4502" h="921" extrusionOk="0">
                <a:moveTo>
                  <a:pt x="259" y="0"/>
                </a:moveTo>
                <a:lnTo>
                  <a:pt x="54" y="72"/>
                </a:lnTo>
                <a:lnTo>
                  <a:pt x="0" y="188"/>
                </a:lnTo>
                <a:lnTo>
                  <a:pt x="108" y="304"/>
                </a:lnTo>
                <a:lnTo>
                  <a:pt x="233" y="340"/>
                </a:lnTo>
                <a:lnTo>
                  <a:pt x="1197" y="536"/>
                </a:lnTo>
                <a:lnTo>
                  <a:pt x="2715" y="795"/>
                </a:lnTo>
                <a:lnTo>
                  <a:pt x="3742" y="902"/>
                </a:lnTo>
                <a:lnTo>
                  <a:pt x="4260" y="920"/>
                </a:lnTo>
                <a:lnTo>
                  <a:pt x="4349" y="920"/>
                </a:lnTo>
                <a:lnTo>
                  <a:pt x="4465" y="867"/>
                </a:lnTo>
                <a:lnTo>
                  <a:pt x="4501" y="795"/>
                </a:lnTo>
                <a:lnTo>
                  <a:pt x="4448" y="724"/>
                </a:lnTo>
                <a:lnTo>
                  <a:pt x="4385" y="697"/>
                </a:lnTo>
                <a:lnTo>
                  <a:pt x="3939" y="563"/>
                </a:lnTo>
                <a:lnTo>
                  <a:pt x="2974" y="358"/>
                </a:lnTo>
                <a:lnTo>
                  <a:pt x="1420" y="126"/>
                </a:lnTo>
                <a:lnTo>
                  <a:pt x="411" y="9"/>
                </a:lnTo>
                <a:lnTo>
                  <a:pt x="25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6" name="Google Shape;726;p17"/>
          <p:cNvSpPr/>
          <p:nvPr/>
        </p:nvSpPr>
        <p:spPr>
          <a:xfrm>
            <a:off x="4360450" y="4965857"/>
            <a:ext cx="119583" cy="25164"/>
          </a:xfrm>
          <a:custGeom>
            <a:avLst/>
            <a:gdLst/>
            <a:ahLst/>
            <a:cxnLst/>
            <a:rect l="l" t="t" r="r" b="b"/>
            <a:pathLst>
              <a:path w="3778" h="795" extrusionOk="0">
                <a:moveTo>
                  <a:pt x="313" y="0"/>
                </a:moveTo>
                <a:lnTo>
                  <a:pt x="99" y="72"/>
                </a:lnTo>
                <a:lnTo>
                  <a:pt x="0" y="170"/>
                </a:lnTo>
                <a:lnTo>
                  <a:pt x="63" y="277"/>
                </a:lnTo>
                <a:lnTo>
                  <a:pt x="179" y="322"/>
                </a:lnTo>
                <a:lnTo>
                  <a:pt x="992" y="509"/>
                </a:lnTo>
                <a:lnTo>
                  <a:pt x="2331" y="741"/>
                </a:lnTo>
                <a:lnTo>
                  <a:pt x="3233" y="795"/>
                </a:lnTo>
                <a:lnTo>
                  <a:pt x="3671" y="759"/>
                </a:lnTo>
                <a:lnTo>
                  <a:pt x="3742" y="741"/>
                </a:lnTo>
                <a:lnTo>
                  <a:pt x="3778" y="661"/>
                </a:lnTo>
                <a:lnTo>
                  <a:pt x="3733" y="634"/>
                </a:lnTo>
                <a:lnTo>
                  <a:pt x="3421" y="482"/>
                </a:lnTo>
                <a:lnTo>
                  <a:pt x="2644" y="268"/>
                </a:lnTo>
                <a:lnTo>
                  <a:pt x="1295" y="81"/>
                </a:lnTo>
                <a:lnTo>
                  <a:pt x="438" y="9"/>
                </a:lnTo>
                <a:lnTo>
                  <a:pt x="313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7" name="Google Shape;727;p17"/>
          <p:cNvSpPr/>
          <p:nvPr/>
        </p:nvSpPr>
        <p:spPr>
          <a:xfrm>
            <a:off x="4725576" y="5003139"/>
            <a:ext cx="147311" cy="26620"/>
          </a:xfrm>
          <a:custGeom>
            <a:avLst/>
            <a:gdLst/>
            <a:ahLst/>
            <a:cxnLst/>
            <a:rect l="l" t="t" r="r" b="b"/>
            <a:pathLst>
              <a:path w="4654" h="841" extrusionOk="0">
                <a:moveTo>
                  <a:pt x="63" y="1"/>
                </a:moveTo>
                <a:lnTo>
                  <a:pt x="1" y="28"/>
                </a:lnTo>
                <a:lnTo>
                  <a:pt x="1" y="55"/>
                </a:lnTo>
                <a:lnTo>
                  <a:pt x="28" y="63"/>
                </a:lnTo>
                <a:lnTo>
                  <a:pt x="242" y="180"/>
                </a:lnTo>
                <a:lnTo>
                  <a:pt x="644" y="385"/>
                </a:lnTo>
                <a:lnTo>
                  <a:pt x="894" y="474"/>
                </a:lnTo>
                <a:lnTo>
                  <a:pt x="1197" y="564"/>
                </a:lnTo>
                <a:lnTo>
                  <a:pt x="1832" y="689"/>
                </a:lnTo>
                <a:lnTo>
                  <a:pt x="2171" y="733"/>
                </a:lnTo>
                <a:lnTo>
                  <a:pt x="2760" y="814"/>
                </a:lnTo>
                <a:lnTo>
                  <a:pt x="3671" y="840"/>
                </a:lnTo>
                <a:lnTo>
                  <a:pt x="4252" y="787"/>
                </a:lnTo>
                <a:lnTo>
                  <a:pt x="4528" y="715"/>
                </a:lnTo>
                <a:lnTo>
                  <a:pt x="4600" y="698"/>
                </a:lnTo>
                <a:lnTo>
                  <a:pt x="4653" y="635"/>
                </a:lnTo>
                <a:lnTo>
                  <a:pt x="4627" y="564"/>
                </a:lnTo>
                <a:lnTo>
                  <a:pt x="4537" y="510"/>
                </a:lnTo>
                <a:lnTo>
                  <a:pt x="4475" y="492"/>
                </a:lnTo>
                <a:lnTo>
                  <a:pt x="3939" y="412"/>
                </a:lnTo>
                <a:lnTo>
                  <a:pt x="2814" y="358"/>
                </a:lnTo>
                <a:lnTo>
                  <a:pt x="2260" y="305"/>
                </a:lnTo>
                <a:lnTo>
                  <a:pt x="1733" y="242"/>
                </a:lnTo>
                <a:lnTo>
                  <a:pt x="617" y="99"/>
                </a:lnTo>
                <a:lnTo>
                  <a:pt x="12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8" name="Google Shape;728;p17"/>
          <p:cNvSpPr/>
          <p:nvPr/>
        </p:nvSpPr>
        <p:spPr>
          <a:xfrm>
            <a:off x="4797924" y="5355148"/>
            <a:ext cx="188016" cy="21207"/>
          </a:xfrm>
          <a:custGeom>
            <a:avLst/>
            <a:gdLst/>
            <a:ahLst/>
            <a:cxnLst/>
            <a:rect l="l" t="t" r="r" b="b"/>
            <a:pathLst>
              <a:path w="5940" h="670" extrusionOk="0">
                <a:moveTo>
                  <a:pt x="322" y="0"/>
                </a:moveTo>
                <a:lnTo>
                  <a:pt x="180" y="9"/>
                </a:lnTo>
                <a:lnTo>
                  <a:pt x="28" y="81"/>
                </a:lnTo>
                <a:lnTo>
                  <a:pt x="1" y="197"/>
                </a:lnTo>
                <a:lnTo>
                  <a:pt x="117" y="295"/>
                </a:lnTo>
                <a:lnTo>
                  <a:pt x="233" y="331"/>
                </a:lnTo>
                <a:lnTo>
                  <a:pt x="822" y="438"/>
                </a:lnTo>
                <a:lnTo>
                  <a:pt x="2269" y="607"/>
                </a:lnTo>
                <a:lnTo>
                  <a:pt x="3814" y="670"/>
                </a:lnTo>
                <a:lnTo>
                  <a:pt x="4903" y="616"/>
                </a:lnTo>
                <a:lnTo>
                  <a:pt x="5555" y="527"/>
                </a:lnTo>
                <a:lnTo>
                  <a:pt x="5841" y="465"/>
                </a:lnTo>
                <a:lnTo>
                  <a:pt x="5895" y="447"/>
                </a:lnTo>
                <a:lnTo>
                  <a:pt x="5939" y="393"/>
                </a:lnTo>
                <a:lnTo>
                  <a:pt x="5895" y="313"/>
                </a:lnTo>
                <a:lnTo>
                  <a:pt x="5796" y="277"/>
                </a:lnTo>
                <a:lnTo>
                  <a:pt x="5484" y="224"/>
                </a:lnTo>
                <a:lnTo>
                  <a:pt x="4850" y="179"/>
                </a:lnTo>
                <a:lnTo>
                  <a:pt x="3868" y="161"/>
                </a:lnTo>
                <a:lnTo>
                  <a:pt x="3225" y="152"/>
                </a:lnTo>
                <a:lnTo>
                  <a:pt x="1769" y="72"/>
                </a:lnTo>
                <a:lnTo>
                  <a:pt x="32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9" name="Google Shape;729;p17"/>
          <p:cNvSpPr/>
          <p:nvPr/>
        </p:nvSpPr>
        <p:spPr>
          <a:xfrm>
            <a:off x="5313158" y="5011336"/>
            <a:ext cx="118444" cy="24626"/>
          </a:xfrm>
          <a:custGeom>
            <a:avLst/>
            <a:gdLst/>
            <a:ahLst/>
            <a:cxnLst/>
            <a:rect l="l" t="t" r="r" b="b"/>
            <a:pathLst>
              <a:path w="3742" h="778" extrusionOk="0">
                <a:moveTo>
                  <a:pt x="295" y="1"/>
                </a:moveTo>
                <a:lnTo>
                  <a:pt x="98" y="55"/>
                </a:lnTo>
                <a:lnTo>
                  <a:pt x="0" y="153"/>
                </a:lnTo>
                <a:lnTo>
                  <a:pt x="54" y="260"/>
                </a:lnTo>
                <a:lnTo>
                  <a:pt x="170" y="296"/>
                </a:lnTo>
                <a:lnTo>
                  <a:pt x="563" y="394"/>
                </a:lnTo>
                <a:lnTo>
                  <a:pt x="1402" y="590"/>
                </a:lnTo>
                <a:lnTo>
                  <a:pt x="2286" y="724"/>
                </a:lnTo>
                <a:lnTo>
                  <a:pt x="3188" y="778"/>
                </a:lnTo>
                <a:lnTo>
                  <a:pt x="3635" y="760"/>
                </a:lnTo>
                <a:lnTo>
                  <a:pt x="3706" y="742"/>
                </a:lnTo>
                <a:lnTo>
                  <a:pt x="3742" y="671"/>
                </a:lnTo>
                <a:lnTo>
                  <a:pt x="3697" y="635"/>
                </a:lnTo>
                <a:lnTo>
                  <a:pt x="3367" y="492"/>
                </a:lnTo>
                <a:lnTo>
                  <a:pt x="2590" y="278"/>
                </a:lnTo>
                <a:lnTo>
                  <a:pt x="1277" y="72"/>
                </a:lnTo>
                <a:lnTo>
                  <a:pt x="41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0" name="Google Shape;730;p17"/>
          <p:cNvSpPr/>
          <p:nvPr/>
        </p:nvSpPr>
        <p:spPr>
          <a:xfrm>
            <a:off x="5620083" y="5079475"/>
            <a:ext cx="100370" cy="40705"/>
          </a:xfrm>
          <a:custGeom>
            <a:avLst/>
            <a:gdLst/>
            <a:ahLst/>
            <a:cxnLst/>
            <a:rect l="l" t="t" r="r" b="b"/>
            <a:pathLst>
              <a:path w="3171" h="1286" extrusionOk="0">
                <a:moveTo>
                  <a:pt x="456" y="0"/>
                </a:moveTo>
                <a:lnTo>
                  <a:pt x="188" y="36"/>
                </a:lnTo>
                <a:lnTo>
                  <a:pt x="18" y="152"/>
                </a:lnTo>
                <a:lnTo>
                  <a:pt x="0" y="250"/>
                </a:lnTo>
                <a:lnTo>
                  <a:pt x="63" y="313"/>
                </a:lnTo>
                <a:lnTo>
                  <a:pt x="116" y="348"/>
                </a:lnTo>
                <a:lnTo>
                  <a:pt x="804" y="652"/>
                </a:lnTo>
                <a:lnTo>
                  <a:pt x="1518" y="947"/>
                </a:lnTo>
                <a:lnTo>
                  <a:pt x="1822" y="1072"/>
                </a:lnTo>
                <a:lnTo>
                  <a:pt x="2322" y="1232"/>
                </a:lnTo>
                <a:lnTo>
                  <a:pt x="2688" y="1286"/>
                </a:lnTo>
                <a:lnTo>
                  <a:pt x="2885" y="1286"/>
                </a:lnTo>
                <a:lnTo>
                  <a:pt x="3019" y="1277"/>
                </a:lnTo>
                <a:lnTo>
                  <a:pt x="3144" y="1206"/>
                </a:lnTo>
                <a:lnTo>
                  <a:pt x="3170" y="1143"/>
                </a:lnTo>
                <a:lnTo>
                  <a:pt x="3161" y="1107"/>
                </a:lnTo>
                <a:lnTo>
                  <a:pt x="3099" y="1018"/>
                </a:lnTo>
                <a:lnTo>
                  <a:pt x="2894" y="857"/>
                </a:lnTo>
                <a:lnTo>
                  <a:pt x="2447" y="661"/>
                </a:lnTo>
                <a:lnTo>
                  <a:pt x="2126" y="545"/>
                </a:lnTo>
                <a:lnTo>
                  <a:pt x="1375" y="277"/>
                </a:lnTo>
                <a:lnTo>
                  <a:pt x="599" y="36"/>
                </a:lnTo>
                <a:lnTo>
                  <a:pt x="45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1" name="Google Shape;731;p17"/>
          <p:cNvSpPr/>
          <p:nvPr/>
        </p:nvSpPr>
        <p:spPr>
          <a:xfrm>
            <a:off x="5309487" y="5121568"/>
            <a:ext cx="87931" cy="58557"/>
          </a:xfrm>
          <a:custGeom>
            <a:avLst/>
            <a:gdLst/>
            <a:ahLst/>
            <a:cxnLst/>
            <a:rect l="l" t="t" r="r" b="b"/>
            <a:pathLst>
              <a:path w="2778" h="1850" extrusionOk="0">
                <a:moveTo>
                  <a:pt x="357" y="1"/>
                </a:moveTo>
                <a:lnTo>
                  <a:pt x="134" y="36"/>
                </a:lnTo>
                <a:lnTo>
                  <a:pt x="27" y="108"/>
                </a:lnTo>
                <a:lnTo>
                  <a:pt x="0" y="170"/>
                </a:lnTo>
                <a:lnTo>
                  <a:pt x="18" y="206"/>
                </a:lnTo>
                <a:lnTo>
                  <a:pt x="89" y="358"/>
                </a:lnTo>
                <a:lnTo>
                  <a:pt x="286" y="653"/>
                </a:lnTo>
                <a:lnTo>
                  <a:pt x="536" y="929"/>
                </a:lnTo>
                <a:lnTo>
                  <a:pt x="857" y="1188"/>
                </a:lnTo>
                <a:lnTo>
                  <a:pt x="1045" y="1313"/>
                </a:lnTo>
                <a:lnTo>
                  <a:pt x="1340" y="1501"/>
                </a:lnTo>
                <a:lnTo>
                  <a:pt x="1983" y="1778"/>
                </a:lnTo>
                <a:lnTo>
                  <a:pt x="2331" y="1849"/>
                </a:lnTo>
                <a:lnTo>
                  <a:pt x="2572" y="1849"/>
                </a:lnTo>
                <a:lnTo>
                  <a:pt x="2679" y="1822"/>
                </a:lnTo>
                <a:lnTo>
                  <a:pt x="2760" y="1804"/>
                </a:lnTo>
                <a:lnTo>
                  <a:pt x="2777" y="1769"/>
                </a:lnTo>
                <a:lnTo>
                  <a:pt x="2768" y="1715"/>
                </a:lnTo>
                <a:lnTo>
                  <a:pt x="2715" y="1626"/>
                </a:lnTo>
                <a:lnTo>
                  <a:pt x="2554" y="1492"/>
                </a:lnTo>
                <a:lnTo>
                  <a:pt x="2072" y="1251"/>
                </a:lnTo>
                <a:lnTo>
                  <a:pt x="1786" y="1117"/>
                </a:lnTo>
                <a:lnTo>
                  <a:pt x="1420" y="894"/>
                </a:lnTo>
                <a:lnTo>
                  <a:pt x="974" y="519"/>
                </a:lnTo>
                <a:lnTo>
                  <a:pt x="741" y="251"/>
                </a:lnTo>
                <a:lnTo>
                  <a:pt x="643" y="117"/>
                </a:lnTo>
                <a:lnTo>
                  <a:pt x="581" y="54"/>
                </a:lnTo>
                <a:lnTo>
                  <a:pt x="357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2" name="Google Shape;732;p17"/>
          <p:cNvSpPr/>
          <p:nvPr/>
        </p:nvSpPr>
        <p:spPr>
          <a:xfrm>
            <a:off x="4989269" y="5136253"/>
            <a:ext cx="110847" cy="50644"/>
          </a:xfrm>
          <a:custGeom>
            <a:avLst/>
            <a:gdLst/>
            <a:ahLst/>
            <a:cxnLst/>
            <a:rect l="l" t="t" r="r" b="b"/>
            <a:pathLst>
              <a:path w="3502" h="1600" extrusionOk="0">
                <a:moveTo>
                  <a:pt x="510" y="1"/>
                </a:moveTo>
                <a:lnTo>
                  <a:pt x="259" y="28"/>
                </a:lnTo>
                <a:lnTo>
                  <a:pt x="81" y="108"/>
                </a:lnTo>
                <a:lnTo>
                  <a:pt x="9" y="189"/>
                </a:lnTo>
                <a:lnTo>
                  <a:pt x="1" y="260"/>
                </a:lnTo>
                <a:lnTo>
                  <a:pt x="63" y="340"/>
                </a:lnTo>
                <a:lnTo>
                  <a:pt x="134" y="376"/>
                </a:lnTo>
                <a:lnTo>
                  <a:pt x="974" y="715"/>
                </a:lnTo>
                <a:lnTo>
                  <a:pt x="1787" y="1073"/>
                </a:lnTo>
                <a:lnTo>
                  <a:pt x="2135" y="1224"/>
                </a:lnTo>
                <a:lnTo>
                  <a:pt x="2858" y="1492"/>
                </a:lnTo>
                <a:lnTo>
                  <a:pt x="3278" y="1591"/>
                </a:lnTo>
                <a:lnTo>
                  <a:pt x="3385" y="1599"/>
                </a:lnTo>
                <a:lnTo>
                  <a:pt x="3483" y="1537"/>
                </a:lnTo>
                <a:lnTo>
                  <a:pt x="3501" y="1483"/>
                </a:lnTo>
                <a:lnTo>
                  <a:pt x="3474" y="1465"/>
                </a:lnTo>
                <a:lnTo>
                  <a:pt x="3358" y="1358"/>
                </a:lnTo>
                <a:lnTo>
                  <a:pt x="3081" y="1171"/>
                </a:lnTo>
                <a:lnTo>
                  <a:pt x="2590" y="921"/>
                </a:lnTo>
                <a:lnTo>
                  <a:pt x="2233" y="769"/>
                </a:lnTo>
                <a:lnTo>
                  <a:pt x="1483" y="421"/>
                </a:lnTo>
                <a:lnTo>
                  <a:pt x="751" y="63"/>
                </a:lnTo>
                <a:lnTo>
                  <a:pt x="670" y="28"/>
                </a:lnTo>
                <a:lnTo>
                  <a:pt x="51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3" name="Google Shape;733;p17"/>
          <p:cNvSpPr/>
          <p:nvPr/>
        </p:nvSpPr>
        <p:spPr>
          <a:xfrm>
            <a:off x="4623289" y="5085394"/>
            <a:ext cx="98661" cy="38205"/>
          </a:xfrm>
          <a:custGeom>
            <a:avLst/>
            <a:gdLst/>
            <a:ahLst/>
            <a:cxnLst/>
            <a:rect l="l" t="t" r="r" b="b"/>
            <a:pathLst>
              <a:path w="3117" h="1207" extrusionOk="0">
                <a:moveTo>
                  <a:pt x="447" y="1"/>
                </a:moveTo>
                <a:lnTo>
                  <a:pt x="179" y="36"/>
                </a:lnTo>
                <a:lnTo>
                  <a:pt x="9" y="143"/>
                </a:lnTo>
                <a:lnTo>
                  <a:pt x="0" y="251"/>
                </a:lnTo>
                <a:lnTo>
                  <a:pt x="54" y="313"/>
                </a:lnTo>
                <a:lnTo>
                  <a:pt x="116" y="340"/>
                </a:lnTo>
                <a:lnTo>
                  <a:pt x="768" y="599"/>
                </a:lnTo>
                <a:lnTo>
                  <a:pt x="1429" y="849"/>
                </a:lnTo>
                <a:lnTo>
                  <a:pt x="1733" y="974"/>
                </a:lnTo>
                <a:lnTo>
                  <a:pt x="2054" y="1081"/>
                </a:lnTo>
                <a:lnTo>
                  <a:pt x="2456" y="1161"/>
                </a:lnTo>
                <a:lnTo>
                  <a:pt x="2876" y="1206"/>
                </a:lnTo>
                <a:lnTo>
                  <a:pt x="2983" y="1206"/>
                </a:lnTo>
                <a:lnTo>
                  <a:pt x="3108" y="1144"/>
                </a:lnTo>
                <a:lnTo>
                  <a:pt x="3117" y="1090"/>
                </a:lnTo>
                <a:lnTo>
                  <a:pt x="3090" y="1063"/>
                </a:lnTo>
                <a:lnTo>
                  <a:pt x="2902" y="903"/>
                </a:lnTo>
                <a:lnTo>
                  <a:pt x="2679" y="760"/>
                </a:lnTo>
                <a:lnTo>
                  <a:pt x="2376" y="626"/>
                </a:lnTo>
                <a:lnTo>
                  <a:pt x="2045" y="519"/>
                </a:lnTo>
                <a:lnTo>
                  <a:pt x="1322" y="268"/>
                </a:lnTo>
                <a:lnTo>
                  <a:pt x="590" y="27"/>
                </a:lnTo>
                <a:lnTo>
                  <a:pt x="447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4" name="Google Shape;734;p17"/>
          <p:cNvSpPr/>
          <p:nvPr/>
        </p:nvSpPr>
        <p:spPr>
          <a:xfrm>
            <a:off x="5562704" y="4985922"/>
            <a:ext cx="141360" cy="28867"/>
          </a:xfrm>
          <a:custGeom>
            <a:avLst/>
            <a:gdLst/>
            <a:ahLst/>
            <a:cxnLst/>
            <a:rect l="l" t="t" r="r" b="b"/>
            <a:pathLst>
              <a:path w="4466" h="912" extrusionOk="0">
                <a:moveTo>
                  <a:pt x="1340" y="0"/>
                </a:moveTo>
                <a:lnTo>
                  <a:pt x="724" y="45"/>
                </a:lnTo>
                <a:lnTo>
                  <a:pt x="331" y="152"/>
                </a:lnTo>
                <a:lnTo>
                  <a:pt x="108" y="268"/>
                </a:lnTo>
                <a:lnTo>
                  <a:pt x="9" y="349"/>
                </a:lnTo>
                <a:lnTo>
                  <a:pt x="0" y="366"/>
                </a:lnTo>
                <a:lnTo>
                  <a:pt x="27" y="393"/>
                </a:lnTo>
                <a:lnTo>
                  <a:pt x="242" y="500"/>
                </a:lnTo>
                <a:lnTo>
                  <a:pt x="724" y="616"/>
                </a:lnTo>
                <a:lnTo>
                  <a:pt x="1519" y="679"/>
                </a:lnTo>
                <a:lnTo>
                  <a:pt x="2099" y="715"/>
                </a:lnTo>
                <a:lnTo>
                  <a:pt x="2626" y="786"/>
                </a:lnTo>
                <a:lnTo>
                  <a:pt x="3403" y="902"/>
                </a:lnTo>
                <a:lnTo>
                  <a:pt x="3930" y="911"/>
                </a:lnTo>
                <a:lnTo>
                  <a:pt x="4198" y="875"/>
                </a:lnTo>
                <a:lnTo>
                  <a:pt x="4323" y="849"/>
                </a:lnTo>
                <a:lnTo>
                  <a:pt x="4439" y="759"/>
                </a:lnTo>
                <a:lnTo>
                  <a:pt x="4465" y="697"/>
                </a:lnTo>
                <a:lnTo>
                  <a:pt x="4439" y="661"/>
                </a:lnTo>
                <a:lnTo>
                  <a:pt x="4376" y="581"/>
                </a:lnTo>
                <a:lnTo>
                  <a:pt x="4198" y="438"/>
                </a:lnTo>
                <a:lnTo>
                  <a:pt x="3858" y="286"/>
                </a:lnTo>
                <a:lnTo>
                  <a:pt x="3278" y="161"/>
                </a:lnTo>
                <a:lnTo>
                  <a:pt x="2635" y="81"/>
                </a:lnTo>
                <a:lnTo>
                  <a:pt x="2322" y="63"/>
                </a:lnTo>
                <a:lnTo>
                  <a:pt x="1992" y="36"/>
                </a:lnTo>
                <a:lnTo>
                  <a:pt x="134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5" name="Google Shape;735;p17"/>
          <p:cNvSpPr/>
          <p:nvPr/>
        </p:nvSpPr>
        <p:spPr>
          <a:xfrm>
            <a:off x="6073951" y="5094730"/>
            <a:ext cx="180103" cy="38458"/>
          </a:xfrm>
          <a:custGeom>
            <a:avLst/>
            <a:gdLst/>
            <a:ahLst/>
            <a:cxnLst/>
            <a:rect l="l" t="t" r="r" b="b"/>
            <a:pathLst>
              <a:path w="5690" h="1215" extrusionOk="0">
                <a:moveTo>
                  <a:pt x="537" y="0"/>
                </a:moveTo>
                <a:lnTo>
                  <a:pt x="349" y="9"/>
                </a:lnTo>
                <a:lnTo>
                  <a:pt x="81" y="125"/>
                </a:lnTo>
                <a:lnTo>
                  <a:pt x="1" y="250"/>
                </a:lnTo>
                <a:lnTo>
                  <a:pt x="10" y="340"/>
                </a:lnTo>
                <a:lnTo>
                  <a:pt x="63" y="420"/>
                </a:lnTo>
                <a:lnTo>
                  <a:pt x="179" y="491"/>
                </a:lnTo>
                <a:lnTo>
                  <a:pt x="269" y="518"/>
                </a:lnTo>
                <a:lnTo>
                  <a:pt x="929" y="688"/>
                </a:lnTo>
                <a:lnTo>
                  <a:pt x="2367" y="929"/>
                </a:lnTo>
                <a:lnTo>
                  <a:pt x="3082" y="1027"/>
                </a:lnTo>
                <a:lnTo>
                  <a:pt x="3689" y="1125"/>
                </a:lnTo>
                <a:lnTo>
                  <a:pt x="4582" y="1215"/>
                </a:lnTo>
                <a:lnTo>
                  <a:pt x="5180" y="1179"/>
                </a:lnTo>
                <a:lnTo>
                  <a:pt x="5493" y="1117"/>
                </a:lnTo>
                <a:lnTo>
                  <a:pt x="5555" y="1099"/>
                </a:lnTo>
                <a:lnTo>
                  <a:pt x="5644" y="1036"/>
                </a:lnTo>
                <a:lnTo>
                  <a:pt x="5689" y="956"/>
                </a:lnTo>
                <a:lnTo>
                  <a:pt x="5671" y="875"/>
                </a:lnTo>
                <a:lnTo>
                  <a:pt x="5636" y="840"/>
                </a:lnTo>
                <a:lnTo>
                  <a:pt x="5439" y="706"/>
                </a:lnTo>
                <a:lnTo>
                  <a:pt x="4957" y="527"/>
                </a:lnTo>
                <a:lnTo>
                  <a:pt x="4100" y="375"/>
                </a:lnTo>
                <a:lnTo>
                  <a:pt x="3474" y="295"/>
                </a:lnTo>
                <a:lnTo>
                  <a:pt x="2760" y="197"/>
                </a:lnTo>
                <a:lnTo>
                  <a:pt x="1287" y="36"/>
                </a:lnTo>
                <a:lnTo>
                  <a:pt x="53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6" name="Google Shape;736;p17"/>
          <p:cNvSpPr/>
          <p:nvPr/>
        </p:nvSpPr>
        <p:spPr>
          <a:xfrm>
            <a:off x="3640325" y="5165511"/>
            <a:ext cx="125249" cy="51752"/>
          </a:xfrm>
          <a:custGeom>
            <a:avLst/>
            <a:gdLst/>
            <a:ahLst/>
            <a:cxnLst/>
            <a:rect l="l" t="t" r="r" b="b"/>
            <a:pathLst>
              <a:path w="3957" h="1635" extrusionOk="0">
                <a:moveTo>
                  <a:pt x="367" y="0"/>
                </a:moveTo>
                <a:lnTo>
                  <a:pt x="162" y="54"/>
                </a:lnTo>
                <a:lnTo>
                  <a:pt x="81" y="107"/>
                </a:lnTo>
                <a:lnTo>
                  <a:pt x="37" y="143"/>
                </a:lnTo>
                <a:lnTo>
                  <a:pt x="1" y="232"/>
                </a:lnTo>
                <a:lnTo>
                  <a:pt x="37" y="322"/>
                </a:lnTo>
                <a:lnTo>
                  <a:pt x="144" y="393"/>
                </a:lnTo>
                <a:lnTo>
                  <a:pt x="224" y="411"/>
                </a:lnTo>
                <a:lnTo>
                  <a:pt x="269" y="411"/>
                </a:lnTo>
                <a:lnTo>
                  <a:pt x="278" y="393"/>
                </a:lnTo>
                <a:lnTo>
                  <a:pt x="269" y="349"/>
                </a:lnTo>
                <a:lnTo>
                  <a:pt x="376" y="322"/>
                </a:lnTo>
                <a:lnTo>
                  <a:pt x="626" y="349"/>
                </a:lnTo>
                <a:lnTo>
                  <a:pt x="715" y="375"/>
                </a:lnTo>
                <a:lnTo>
                  <a:pt x="930" y="465"/>
                </a:lnTo>
                <a:lnTo>
                  <a:pt x="1126" y="563"/>
                </a:lnTo>
                <a:lnTo>
                  <a:pt x="1626" y="804"/>
                </a:lnTo>
                <a:lnTo>
                  <a:pt x="2135" y="1045"/>
                </a:lnTo>
                <a:lnTo>
                  <a:pt x="2465" y="1233"/>
                </a:lnTo>
                <a:lnTo>
                  <a:pt x="3055" y="1527"/>
                </a:lnTo>
                <a:lnTo>
                  <a:pt x="3501" y="1634"/>
                </a:lnTo>
                <a:lnTo>
                  <a:pt x="3742" y="1634"/>
                </a:lnTo>
                <a:lnTo>
                  <a:pt x="3823" y="1626"/>
                </a:lnTo>
                <a:lnTo>
                  <a:pt x="3939" y="1572"/>
                </a:lnTo>
                <a:lnTo>
                  <a:pt x="3957" y="1527"/>
                </a:lnTo>
                <a:lnTo>
                  <a:pt x="3948" y="1465"/>
                </a:lnTo>
                <a:lnTo>
                  <a:pt x="3885" y="1349"/>
                </a:lnTo>
                <a:lnTo>
                  <a:pt x="3680" y="1197"/>
                </a:lnTo>
                <a:lnTo>
                  <a:pt x="3055" y="929"/>
                </a:lnTo>
                <a:lnTo>
                  <a:pt x="2662" y="777"/>
                </a:lnTo>
                <a:lnTo>
                  <a:pt x="2260" y="590"/>
                </a:lnTo>
                <a:lnTo>
                  <a:pt x="1617" y="295"/>
                </a:lnTo>
                <a:lnTo>
                  <a:pt x="1171" y="116"/>
                </a:lnTo>
                <a:lnTo>
                  <a:pt x="930" y="54"/>
                </a:lnTo>
                <a:lnTo>
                  <a:pt x="715" y="9"/>
                </a:lnTo>
                <a:lnTo>
                  <a:pt x="36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7" name="Google Shape;737;p17"/>
          <p:cNvSpPr/>
          <p:nvPr/>
        </p:nvSpPr>
        <p:spPr>
          <a:xfrm>
            <a:off x="3131042" y="4256028"/>
            <a:ext cx="159180" cy="39059"/>
          </a:xfrm>
          <a:custGeom>
            <a:avLst/>
            <a:gdLst/>
            <a:ahLst/>
            <a:cxnLst/>
            <a:rect l="l" t="t" r="r" b="b"/>
            <a:pathLst>
              <a:path w="5029" h="1234" extrusionOk="0">
                <a:moveTo>
                  <a:pt x="492" y="1"/>
                </a:moveTo>
                <a:lnTo>
                  <a:pt x="197" y="36"/>
                </a:lnTo>
                <a:lnTo>
                  <a:pt x="55" y="126"/>
                </a:lnTo>
                <a:lnTo>
                  <a:pt x="1" y="197"/>
                </a:lnTo>
                <a:lnTo>
                  <a:pt x="1" y="278"/>
                </a:lnTo>
                <a:lnTo>
                  <a:pt x="64" y="358"/>
                </a:lnTo>
                <a:lnTo>
                  <a:pt x="117" y="394"/>
                </a:lnTo>
                <a:lnTo>
                  <a:pt x="322" y="501"/>
                </a:lnTo>
                <a:lnTo>
                  <a:pt x="814" y="715"/>
                </a:lnTo>
                <a:lnTo>
                  <a:pt x="1394" y="912"/>
                </a:lnTo>
                <a:lnTo>
                  <a:pt x="2028" y="1063"/>
                </a:lnTo>
                <a:lnTo>
                  <a:pt x="2698" y="1179"/>
                </a:lnTo>
                <a:lnTo>
                  <a:pt x="3368" y="1233"/>
                </a:lnTo>
                <a:lnTo>
                  <a:pt x="4028" y="1224"/>
                </a:lnTo>
                <a:lnTo>
                  <a:pt x="4645" y="1135"/>
                </a:lnTo>
                <a:lnTo>
                  <a:pt x="4921" y="1054"/>
                </a:lnTo>
                <a:lnTo>
                  <a:pt x="4975" y="1037"/>
                </a:lnTo>
                <a:lnTo>
                  <a:pt x="5029" y="983"/>
                </a:lnTo>
                <a:lnTo>
                  <a:pt x="5029" y="929"/>
                </a:lnTo>
                <a:lnTo>
                  <a:pt x="4975" y="876"/>
                </a:lnTo>
                <a:lnTo>
                  <a:pt x="4921" y="858"/>
                </a:lnTo>
                <a:lnTo>
                  <a:pt x="4448" y="742"/>
                </a:lnTo>
                <a:lnTo>
                  <a:pt x="3439" y="599"/>
                </a:lnTo>
                <a:lnTo>
                  <a:pt x="2921" y="537"/>
                </a:lnTo>
                <a:lnTo>
                  <a:pt x="2332" y="438"/>
                </a:lnTo>
                <a:lnTo>
                  <a:pt x="1215" y="179"/>
                </a:lnTo>
                <a:lnTo>
                  <a:pt x="671" y="36"/>
                </a:lnTo>
                <a:lnTo>
                  <a:pt x="492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8" name="Google Shape;738;p17"/>
          <p:cNvSpPr/>
          <p:nvPr/>
        </p:nvSpPr>
        <p:spPr>
          <a:xfrm>
            <a:off x="3190414" y="4127156"/>
            <a:ext cx="143038" cy="36495"/>
          </a:xfrm>
          <a:custGeom>
            <a:avLst/>
            <a:gdLst/>
            <a:ahLst/>
            <a:cxnLst/>
            <a:rect l="l" t="t" r="r" b="b"/>
            <a:pathLst>
              <a:path w="4519" h="1153" extrusionOk="0">
                <a:moveTo>
                  <a:pt x="1215" y="1"/>
                </a:moveTo>
                <a:lnTo>
                  <a:pt x="590" y="27"/>
                </a:lnTo>
                <a:lnTo>
                  <a:pt x="295" y="63"/>
                </a:lnTo>
                <a:lnTo>
                  <a:pt x="134" y="90"/>
                </a:lnTo>
                <a:lnTo>
                  <a:pt x="18" y="179"/>
                </a:lnTo>
                <a:lnTo>
                  <a:pt x="0" y="242"/>
                </a:lnTo>
                <a:lnTo>
                  <a:pt x="54" y="340"/>
                </a:lnTo>
                <a:lnTo>
                  <a:pt x="250" y="438"/>
                </a:lnTo>
                <a:lnTo>
                  <a:pt x="402" y="456"/>
                </a:lnTo>
                <a:lnTo>
                  <a:pt x="920" y="501"/>
                </a:lnTo>
                <a:lnTo>
                  <a:pt x="1893" y="644"/>
                </a:lnTo>
                <a:lnTo>
                  <a:pt x="3304" y="938"/>
                </a:lnTo>
                <a:lnTo>
                  <a:pt x="4242" y="1144"/>
                </a:lnTo>
                <a:lnTo>
                  <a:pt x="4358" y="1153"/>
                </a:lnTo>
                <a:lnTo>
                  <a:pt x="4483" y="1090"/>
                </a:lnTo>
                <a:lnTo>
                  <a:pt x="4519" y="1037"/>
                </a:lnTo>
                <a:lnTo>
                  <a:pt x="4510" y="1010"/>
                </a:lnTo>
                <a:lnTo>
                  <a:pt x="4394" y="849"/>
                </a:lnTo>
                <a:lnTo>
                  <a:pt x="4046" y="581"/>
                </a:lnTo>
                <a:lnTo>
                  <a:pt x="3599" y="367"/>
                </a:lnTo>
                <a:lnTo>
                  <a:pt x="3072" y="197"/>
                </a:lnTo>
                <a:lnTo>
                  <a:pt x="2483" y="81"/>
                </a:lnTo>
                <a:lnTo>
                  <a:pt x="1858" y="19"/>
                </a:lnTo>
                <a:lnTo>
                  <a:pt x="1215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9" name="Google Shape;739;p17"/>
          <p:cNvSpPr/>
          <p:nvPr/>
        </p:nvSpPr>
        <p:spPr>
          <a:xfrm>
            <a:off x="3405210" y="4270745"/>
            <a:ext cx="115057" cy="43269"/>
          </a:xfrm>
          <a:custGeom>
            <a:avLst/>
            <a:gdLst/>
            <a:ahLst/>
            <a:cxnLst/>
            <a:rect l="l" t="t" r="r" b="b"/>
            <a:pathLst>
              <a:path w="3635" h="1367" extrusionOk="0">
                <a:moveTo>
                  <a:pt x="616" y="0"/>
                </a:moveTo>
                <a:lnTo>
                  <a:pt x="250" y="45"/>
                </a:lnTo>
                <a:lnTo>
                  <a:pt x="63" y="152"/>
                </a:lnTo>
                <a:lnTo>
                  <a:pt x="0" y="232"/>
                </a:lnTo>
                <a:lnTo>
                  <a:pt x="0" y="322"/>
                </a:lnTo>
                <a:lnTo>
                  <a:pt x="80" y="411"/>
                </a:lnTo>
                <a:lnTo>
                  <a:pt x="161" y="456"/>
                </a:lnTo>
                <a:lnTo>
                  <a:pt x="527" y="616"/>
                </a:lnTo>
                <a:lnTo>
                  <a:pt x="1322" y="911"/>
                </a:lnTo>
                <a:lnTo>
                  <a:pt x="1732" y="1045"/>
                </a:lnTo>
                <a:lnTo>
                  <a:pt x="2116" y="1179"/>
                </a:lnTo>
                <a:lnTo>
                  <a:pt x="2697" y="1322"/>
                </a:lnTo>
                <a:lnTo>
                  <a:pt x="3126" y="1366"/>
                </a:lnTo>
                <a:lnTo>
                  <a:pt x="3358" y="1366"/>
                </a:lnTo>
                <a:lnTo>
                  <a:pt x="3483" y="1357"/>
                </a:lnTo>
                <a:lnTo>
                  <a:pt x="3608" y="1286"/>
                </a:lnTo>
                <a:lnTo>
                  <a:pt x="3635" y="1232"/>
                </a:lnTo>
                <a:lnTo>
                  <a:pt x="3617" y="1197"/>
                </a:lnTo>
                <a:lnTo>
                  <a:pt x="3545" y="1090"/>
                </a:lnTo>
                <a:lnTo>
                  <a:pt x="3322" y="911"/>
                </a:lnTo>
                <a:lnTo>
                  <a:pt x="2893" y="706"/>
                </a:lnTo>
                <a:lnTo>
                  <a:pt x="2527" y="572"/>
                </a:lnTo>
                <a:lnTo>
                  <a:pt x="2116" y="429"/>
                </a:lnTo>
                <a:lnTo>
                  <a:pt x="1259" y="152"/>
                </a:lnTo>
                <a:lnTo>
                  <a:pt x="813" y="27"/>
                </a:lnTo>
                <a:lnTo>
                  <a:pt x="61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0" name="Google Shape;740;p17"/>
          <p:cNvSpPr/>
          <p:nvPr/>
        </p:nvSpPr>
        <p:spPr>
          <a:xfrm>
            <a:off x="3567977" y="4225234"/>
            <a:ext cx="152660" cy="39597"/>
          </a:xfrm>
          <a:custGeom>
            <a:avLst/>
            <a:gdLst/>
            <a:ahLst/>
            <a:cxnLst/>
            <a:rect l="l" t="t" r="r" b="b"/>
            <a:pathLst>
              <a:path w="4823" h="1251" extrusionOk="0">
                <a:moveTo>
                  <a:pt x="644" y="0"/>
                </a:moveTo>
                <a:lnTo>
                  <a:pt x="313" y="36"/>
                </a:lnTo>
                <a:lnTo>
                  <a:pt x="197" y="54"/>
                </a:lnTo>
                <a:lnTo>
                  <a:pt x="36" y="152"/>
                </a:lnTo>
                <a:lnTo>
                  <a:pt x="1" y="277"/>
                </a:lnTo>
                <a:lnTo>
                  <a:pt x="99" y="393"/>
                </a:lnTo>
                <a:lnTo>
                  <a:pt x="215" y="429"/>
                </a:lnTo>
                <a:lnTo>
                  <a:pt x="733" y="545"/>
                </a:lnTo>
                <a:lnTo>
                  <a:pt x="1822" y="724"/>
                </a:lnTo>
                <a:lnTo>
                  <a:pt x="2349" y="822"/>
                </a:lnTo>
                <a:lnTo>
                  <a:pt x="2858" y="956"/>
                </a:lnTo>
                <a:lnTo>
                  <a:pt x="3367" y="1072"/>
                </a:lnTo>
                <a:lnTo>
                  <a:pt x="3698" y="1117"/>
                </a:lnTo>
                <a:lnTo>
                  <a:pt x="4359" y="1179"/>
                </a:lnTo>
                <a:lnTo>
                  <a:pt x="4689" y="1242"/>
                </a:lnTo>
                <a:lnTo>
                  <a:pt x="4751" y="1251"/>
                </a:lnTo>
                <a:lnTo>
                  <a:pt x="4823" y="1215"/>
                </a:lnTo>
                <a:lnTo>
                  <a:pt x="4805" y="1188"/>
                </a:lnTo>
                <a:lnTo>
                  <a:pt x="4644" y="1045"/>
                </a:lnTo>
                <a:lnTo>
                  <a:pt x="4341" y="742"/>
                </a:lnTo>
                <a:lnTo>
                  <a:pt x="4144" y="608"/>
                </a:lnTo>
                <a:lnTo>
                  <a:pt x="3894" y="483"/>
                </a:lnTo>
                <a:lnTo>
                  <a:pt x="3269" y="295"/>
                </a:lnTo>
                <a:lnTo>
                  <a:pt x="2948" y="224"/>
                </a:lnTo>
                <a:lnTo>
                  <a:pt x="2323" y="108"/>
                </a:lnTo>
                <a:lnTo>
                  <a:pt x="131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1" name="Google Shape;741;p17"/>
          <p:cNvSpPr/>
          <p:nvPr/>
        </p:nvSpPr>
        <p:spPr>
          <a:xfrm>
            <a:off x="3826006" y="4277233"/>
            <a:ext cx="165954" cy="46371"/>
          </a:xfrm>
          <a:custGeom>
            <a:avLst/>
            <a:gdLst/>
            <a:ahLst/>
            <a:cxnLst/>
            <a:rect l="l" t="t" r="r" b="b"/>
            <a:pathLst>
              <a:path w="5243" h="1465" extrusionOk="0">
                <a:moveTo>
                  <a:pt x="1608" y="0"/>
                </a:moveTo>
                <a:lnTo>
                  <a:pt x="840" y="9"/>
                </a:lnTo>
                <a:lnTo>
                  <a:pt x="447" y="36"/>
                </a:lnTo>
                <a:lnTo>
                  <a:pt x="322" y="54"/>
                </a:lnTo>
                <a:lnTo>
                  <a:pt x="144" y="117"/>
                </a:lnTo>
                <a:lnTo>
                  <a:pt x="37" y="206"/>
                </a:lnTo>
                <a:lnTo>
                  <a:pt x="1" y="313"/>
                </a:lnTo>
                <a:lnTo>
                  <a:pt x="37" y="420"/>
                </a:lnTo>
                <a:lnTo>
                  <a:pt x="126" y="527"/>
                </a:lnTo>
                <a:lnTo>
                  <a:pt x="278" y="599"/>
                </a:lnTo>
                <a:lnTo>
                  <a:pt x="492" y="643"/>
                </a:lnTo>
                <a:lnTo>
                  <a:pt x="617" y="652"/>
                </a:lnTo>
                <a:lnTo>
                  <a:pt x="930" y="643"/>
                </a:lnTo>
                <a:lnTo>
                  <a:pt x="1564" y="679"/>
                </a:lnTo>
                <a:lnTo>
                  <a:pt x="2189" y="751"/>
                </a:lnTo>
                <a:lnTo>
                  <a:pt x="2778" y="867"/>
                </a:lnTo>
                <a:lnTo>
                  <a:pt x="3064" y="938"/>
                </a:lnTo>
                <a:lnTo>
                  <a:pt x="3519" y="1063"/>
                </a:lnTo>
                <a:lnTo>
                  <a:pt x="4484" y="1304"/>
                </a:lnTo>
                <a:lnTo>
                  <a:pt x="4903" y="1447"/>
                </a:lnTo>
                <a:lnTo>
                  <a:pt x="4966" y="1465"/>
                </a:lnTo>
                <a:lnTo>
                  <a:pt x="5091" y="1456"/>
                </a:lnTo>
                <a:lnTo>
                  <a:pt x="5198" y="1411"/>
                </a:lnTo>
                <a:lnTo>
                  <a:pt x="5243" y="1349"/>
                </a:lnTo>
                <a:lnTo>
                  <a:pt x="5234" y="1322"/>
                </a:lnTo>
                <a:lnTo>
                  <a:pt x="5127" y="1143"/>
                </a:lnTo>
                <a:lnTo>
                  <a:pt x="4975" y="902"/>
                </a:lnTo>
                <a:lnTo>
                  <a:pt x="4823" y="742"/>
                </a:lnTo>
                <a:lnTo>
                  <a:pt x="4707" y="670"/>
                </a:lnTo>
                <a:lnTo>
                  <a:pt x="4439" y="527"/>
                </a:lnTo>
                <a:lnTo>
                  <a:pt x="3805" y="304"/>
                </a:lnTo>
                <a:lnTo>
                  <a:pt x="3457" y="224"/>
                </a:lnTo>
                <a:lnTo>
                  <a:pt x="3091" y="143"/>
                </a:lnTo>
                <a:lnTo>
                  <a:pt x="2349" y="45"/>
                </a:lnTo>
                <a:lnTo>
                  <a:pt x="16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2" name="Google Shape;742;p17"/>
          <p:cNvSpPr/>
          <p:nvPr/>
        </p:nvSpPr>
        <p:spPr>
          <a:xfrm>
            <a:off x="3922660" y="4359772"/>
            <a:ext cx="106890" cy="52322"/>
          </a:xfrm>
          <a:custGeom>
            <a:avLst/>
            <a:gdLst/>
            <a:ahLst/>
            <a:cxnLst/>
            <a:rect l="l" t="t" r="r" b="b"/>
            <a:pathLst>
              <a:path w="3377" h="1653" extrusionOk="0">
                <a:moveTo>
                  <a:pt x="483" y="0"/>
                </a:moveTo>
                <a:lnTo>
                  <a:pt x="197" y="36"/>
                </a:lnTo>
                <a:lnTo>
                  <a:pt x="19" y="161"/>
                </a:lnTo>
                <a:lnTo>
                  <a:pt x="1" y="286"/>
                </a:lnTo>
                <a:lnTo>
                  <a:pt x="54" y="357"/>
                </a:lnTo>
                <a:lnTo>
                  <a:pt x="108" y="393"/>
                </a:lnTo>
                <a:lnTo>
                  <a:pt x="680" y="741"/>
                </a:lnTo>
                <a:lnTo>
                  <a:pt x="1296" y="1072"/>
                </a:lnTo>
                <a:lnTo>
                  <a:pt x="1599" y="1223"/>
                </a:lnTo>
                <a:lnTo>
                  <a:pt x="2251" y="1527"/>
                </a:lnTo>
                <a:lnTo>
                  <a:pt x="2626" y="1625"/>
                </a:lnTo>
                <a:lnTo>
                  <a:pt x="2805" y="1652"/>
                </a:lnTo>
                <a:lnTo>
                  <a:pt x="3108" y="1625"/>
                </a:lnTo>
                <a:lnTo>
                  <a:pt x="3323" y="1527"/>
                </a:lnTo>
                <a:lnTo>
                  <a:pt x="3376" y="1411"/>
                </a:lnTo>
                <a:lnTo>
                  <a:pt x="3350" y="1331"/>
                </a:lnTo>
                <a:lnTo>
                  <a:pt x="3314" y="1286"/>
                </a:lnTo>
                <a:lnTo>
                  <a:pt x="3207" y="1179"/>
                </a:lnTo>
                <a:lnTo>
                  <a:pt x="2921" y="1000"/>
                </a:lnTo>
                <a:lnTo>
                  <a:pt x="2421" y="759"/>
                </a:lnTo>
                <a:lnTo>
                  <a:pt x="2082" y="607"/>
                </a:lnTo>
                <a:lnTo>
                  <a:pt x="1376" y="313"/>
                </a:lnTo>
                <a:lnTo>
                  <a:pt x="644" y="45"/>
                </a:lnTo>
                <a:lnTo>
                  <a:pt x="4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" name="Google Shape;743;p17"/>
          <p:cNvSpPr/>
          <p:nvPr/>
        </p:nvSpPr>
        <p:spPr>
          <a:xfrm>
            <a:off x="3720870" y="4352683"/>
            <a:ext cx="109708" cy="58272"/>
          </a:xfrm>
          <a:custGeom>
            <a:avLst/>
            <a:gdLst/>
            <a:ahLst/>
            <a:cxnLst/>
            <a:rect l="l" t="t" r="r" b="b"/>
            <a:pathLst>
              <a:path w="3466" h="1841" extrusionOk="0">
                <a:moveTo>
                  <a:pt x="403" y="1"/>
                </a:moveTo>
                <a:lnTo>
                  <a:pt x="162" y="99"/>
                </a:lnTo>
                <a:lnTo>
                  <a:pt x="54" y="179"/>
                </a:lnTo>
                <a:lnTo>
                  <a:pt x="1" y="287"/>
                </a:lnTo>
                <a:lnTo>
                  <a:pt x="19" y="394"/>
                </a:lnTo>
                <a:lnTo>
                  <a:pt x="63" y="447"/>
                </a:lnTo>
                <a:lnTo>
                  <a:pt x="188" y="581"/>
                </a:lnTo>
                <a:lnTo>
                  <a:pt x="510" y="840"/>
                </a:lnTo>
                <a:lnTo>
                  <a:pt x="1072" y="1188"/>
                </a:lnTo>
                <a:lnTo>
                  <a:pt x="1483" y="1403"/>
                </a:lnTo>
                <a:lnTo>
                  <a:pt x="1671" y="1501"/>
                </a:lnTo>
                <a:lnTo>
                  <a:pt x="2082" y="1671"/>
                </a:lnTo>
                <a:lnTo>
                  <a:pt x="2528" y="1796"/>
                </a:lnTo>
                <a:lnTo>
                  <a:pt x="3028" y="1840"/>
                </a:lnTo>
                <a:lnTo>
                  <a:pt x="3296" y="1805"/>
                </a:lnTo>
                <a:lnTo>
                  <a:pt x="3367" y="1796"/>
                </a:lnTo>
                <a:lnTo>
                  <a:pt x="3457" y="1733"/>
                </a:lnTo>
                <a:lnTo>
                  <a:pt x="3466" y="1697"/>
                </a:lnTo>
                <a:lnTo>
                  <a:pt x="3457" y="1635"/>
                </a:lnTo>
                <a:lnTo>
                  <a:pt x="3412" y="1510"/>
                </a:lnTo>
                <a:lnTo>
                  <a:pt x="3278" y="1349"/>
                </a:lnTo>
                <a:lnTo>
                  <a:pt x="2832" y="1072"/>
                </a:lnTo>
                <a:lnTo>
                  <a:pt x="2474" y="912"/>
                </a:lnTo>
                <a:lnTo>
                  <a:pt x="1724" y="501"/>
                </a:lnTo>
                <a:lnTo>
                  <a:pt x="992" y="90"/>
                </a:lnTo>
                <a:lnTo>
                  <a:pt x="894" y="45"/>
                </a:lnTo>
                <a:lnTo>
                  <a:pt x="697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4" name="Google Shape;744;p17"/>
          <p:cNvSpPr/>
          <p:nvPr/>
        </p:nvSpPr>
        <p:spPr>
          <a:xfrm>
            <a:off x="3578168" y="4411201"/>
            <a:ext cx="145601" cy="68148"/>
          </a:xfrm>
          <a:custGeom>
            <a:avLst/>
            <a:gdLst/>
            <a:ahLst/>
            <a:cxnLst/>
            <a:rect l="l" t="t" r="r" b="b"/>
            <a:pathLst>
              <a:path w="4600" h="2153" extrusionOk="0">
                <a:moveTo>
                  <a:pt x="215" y="0"/>
                </a:moveTo>
                <a:lnTo>
                  <a:pt x="45" y="63"/>
                </a:lnTo>
                <a:lnTo>
                  <a:pt x="0" y="125"/>
                </a:lnTo>
                <a:lnTo>
                  <a:pt x="27" y="179"/>
                </a:lnTo>
                <a:lnTo>
                  <a:pt x="63" y="206"/>
                </a:lnTo>
                <a:lnTo>
                  <a:pt x="536" y="536"/>
                </a:lnTo>
                <a:lnTo>
                  <a:pt x="1545" y="1161"/>
                </a:lnTo>
                <a:lnTo>
                  <a:pt x="2108" y="1456"/>
                </a:lnTo>
                <a:lnTo>
                  <a:pt x="2697" y="1742"/>
                </a:lnTo>
                <a:lnTo>
                  <a:pt x="3331" y="2001"/>
                </a:lnTo>
                <a:lnTo>
                  <a:pt x="3626" y="2099"/>
                </a:lnTo>
                <a:lnTo>
                  <a:pt x="4108" y="2152"/>
                </a:lnTo>
                <a:lnTo>
                  <a:pt x="4447" y="2143"/>
                </a:lnTo>
                <a:lnTo>
                  <a:pt x="4519" y="2135"/>
                </a:lnTo>
                <a:lnTo>
                  <a:pt x="4599" y="2081"/>
                </a:lnTo>
                <a:lnTo>
                  <a:pt x="4599" y="2045"/>
                </a:lnTo>
                <a:lnTo>
                  <a:pt x="4537" y="1902"/>
                </a:lnTo>
                <a:lnTo>
                  <a:pt x="4421" y="1742"/>
                </a:lnTo>
                <a:lnTo>
                  <a:pt x="4278" y="1634"/>
                </a:lnTo>
                <a:lnTo>
                  <a:pt x="4162" y="1581"/>
                </a:lnTo>
                <a:lnTo>
                  <a:pt x="3536" y="1313"/>
                </a:lnTo>
                <a:lnTo>
                  <a:pt x="2894" y="1054"/>
                </a:lnTo>
                <a:lnTo>
                  <a:pt x="1679" y="554"/>
                </a:lnTo>
                <a:lnTo>
                  <a:pt x="509" y="27"/>
                </a:lnTo>
                <a:lnTo>
                  <a:pt x="42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5" name="Google Shape;745;p17"/>
          <p:cNvSpPr/>
          <p:nvPr/>
        </p:nvSpPr>
        <p:spPr>
          <a:xfrm>
            <a:off x="3427522" y="4419968"/>
            <a:ext cx="130060" cy="79733"/>
          </a:xfrm>
          <a:custGeom>
            <a:avLst/>
            <a:gdLst/>
            <a:ahLst/>
            <a:cxnLst/>
            <a:rect l="l" t="t" r="r" b="b"/>
            <a:pathLst>
              <a:path w="4109" h="2519" extrusionOk="0">
                <a:moveTo>
                  <a:pt x="349" y="0"/>
                </a:moveTo>
                <a:lnTo>
                  <a:pt x="117" y="45"/>
                </a:lnTo>
                <a:lnTo>
                  <a:pt x="18" y="125"/>
                </a:lnTo>
                <a:lnTo>
                  <a:pt x="1" y="197"/>
                </a:lnTo>
                <a:lnTo>
                  <a:pt x="18" y="232"/>
                </a:lnTo>
                <a:lnTo>
                  <a:pt x="72" y="339"/>
                </a:lnTo>
                <a:lnTo>
                  <a:pt x="126" y="536"/>
                </a:lnTo>
                <a:lnTo>
                  <a:pt x="197" y="643"/>
                </a:lnTo>
                <a:lnTo>
                  <a:pt x="376" y="831"/>
                </a:lnTo>
                <a:lnTo>
                  <a:pt x="581" y="1009"/>
                </a:lnTo>
                <a:lnTo>
                  <a:pt x="1036" y="1366"/>
                </a:lnTo>
                <a:lnTo>
                  <a:pt x="1545" y="1697"/>
                </a:lnTo>
                <a:lnTo>
                  <a:pt x="1760" y="1840"/>
                </a:lnTo>
                <a:lnTo>
                  <a:pt x="2260" y="2134"/>
                </a:lnTo>
                <a:lnTo>
                  <a:pt x="2831" y="2384"/>
                </a:lnTo>
                <a:lnTo>
                  <a:pt x="3322" y="2492"/>
                </a:lnTo>
                <a:lnTo>
                  <a:pt x="3671" y="2518"/>
                </a:lnTo>
                <a:lnTo>
                  <a:pt x="3858" y="2509"/>
                </a:lnTo>
                <a:lnTo>
                  <a:pt x="3957" y="2492"/>
                </a:lnTo>
                <a:lnTo>
                  <a:pt x="4099" y="2402"/>
                </a:lnTo>
                <a:lnTo>
                  <a:pt x="4108" y="2349"/>
                </a:lnTo>
                <a:lnTo>
                  <a:pt x="4090" y="2259"/>
                </a:lnTo>
                <a:lnTo>
                  <a:pt x="3992" y="2108"/>
                </a:lnTo>
                <a:lnTo>
                  <a:pt x="3742" y="1902"/>
                </a:lnTo>
                <a:lnTo>
                  <a:pt x="3001" y="1527"/>
                </a:lnTo>
                <a:lnTo>
                  <a:pt x="2546" y="1295"/>
                </a:lnTo>
                <a:lnTo>
                  <a:pt x="2019" y="982"/>
                </a:lnTo>
                <a:lnTo>
                  <a:pt x="1554" y="643"/>
                </a:lnTo>
                <a:lnTo>
                  <a:pt x="1340" y="464"/>
                </a:lnTo>
                <a:lnTo>
                  <a:pt x="1108" y="286"/>
                </a:lnTo>
                <a:lnTo>
                  <a:pt x="894" y="188"/>
                </a:lnTo>
                <a:lnTo>
                  <a:pt x="697" y="89"/>
                </a:lnTo>
                <a:lnTo>
                  <a:pt x="599" y="36"/>
                </a:lnTo>
                <a:lnTo>
                  <a:pt x="349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6" name="Google Shape;746;p17"/>
          <p:cNvSpPr/>
          <p:nvPr/>
        </p:nvSpPr>
        <p:spPr>
          <a:xfrm>
            <a:off x="3966461" y="4523964"/>
            <a:ext cx="137404" cy="73814"/>
          </a:xfrm>
          <a:custGeom>
            <a:avLst/>
            <a:gdLst/>
            <a:ahLst/>
            <a:cxnLst/>
            <a:rect l="l" t="t" r="r" b="b"/>
            <a:pathLst>
              <a:path w="4341" h="2332" extrusionOk="0">
                <a:moveTo>
                  <a:pt x="296" y="0"/>
                </a:moveTo>
                <a:lnTo>
                  <a:pt x="81" y="54"/>
                </a:lnTo>
                <a:lnTo>
                  <a:pt x="1" y="134"/>
                </a:lnTo>
                <a:lnTo>
                  <a:pt x="1" y="197"/>
                </a:lnTo>
                <a:lnTo>
                  <a:pt x="28" y="232"/>
                </a:lnTo>
                <a:lnTo>
                  <a:pt x="144" y="384"/>
                </a:lnTo>
                <a:lnTo>
                  <a:pt x="349" y="679"/>
                </a:lnTo>
                <a:lnTo>
                  <a:pt x="519" y="822"/>
                </a:lnTo>
                <a:lnTo>
                  <a:pt x="876" y="1108"/>
                </a:lnTo>
                <a:lnTo>
                  <a:pt x="1260" y="1376"/>
                </a:lnTo>
                <a:lnTo>
                  <a:pt x="1546" y="1599"/>
                </a:lnTo>
                <a:lnTo>
                  <a:pt x="2046" y="1947"/>
                </a:lnTo>
                <a:lnTo>
                  <a:pt x="2430" y="2143"/>
                </a:lnTo>
                <a:lnTo>
                  <a:pt x="2644" y="2224"/>
                </a:lnTo>
                <a:lnTo>
                  <a:pt x="2823" y="2277"/>
                </a:lnTo>
                <a:lnTo>
                  <a:pt x="3198" y="2331"/>
                </a:lnTo>
                <a:lnTo>
                  <a:pt x="3582" y="2331"/>
                </a:lnTo>
                <a:lnTo>
                  <a:pt x="3930" y="2260"/>
                </a:lnTo>
                <a:lnTo>
                  <a:pt x="4073" y="2179"/>
                </a:lnTo>
                <a:lnTo>
                  <a:pt x="4162" y="2117"/>
                </a:lnTo>
                <a:lnTo>
                  <a:pt x="4287" y="1983"/>
                </a:lnTo>
                <a:lnTo>
                  <a:pt x="4341" y="1840"/>
                </a:lnTo>
                <a:lnTo>
                  <a:pt x="4305" y="1697"/>
                </a:lnTo>
                <a:lnTo>
                  <a:pt x="4243" y="1626"/>
                </a:lnTo>
                <a:lnTo>
                  <a:pt x="4198" y="1590"/>
                </a:lnTo>
                <a:lnTo>
                  <a:pt x="4091" y="1572"/>
                </a:lnTo>
                <a:lnTo>
                  <a:pt x="3984" y="1590"/>
                </a:lnTo>
                <a:lnTo>
                  <a:pt x="3903" y="1643"/>
                </a:lnTo>
                <a:lnTo>
                  <a:pt x="3886" y="1670"/>
                </a:lnTo>
                <a:lnTo>
                  <a:pt x="3859" y="1697"/>
                </a:lnTo>
                <a:lnTo>
                  <a:pt x="3841" y="1715"/>
                </a:lnTo>
                <a:lnTo>
                  <a:pt x="3635" y="1679"/>
                </a:lnTo>
                <a:lnTo>
                  <a:pt x="3305" y="1563"/>
                </a:lnTo>
                <a:lnTo>
                  <a:pt x="2894" y="1331"/>
                </a:lnTo>
                <a:lnTo>
                  <a:pt x="2626" y="1143"/>
                </a:lnTo>
                <a:lnTo>
                  <a:pt x="2180" y="849"/>
                </a:lnTo>
                <a:lnTo>
                  <a:pt x="1724" y="554"/>
                </a:lnTo>
                <a:lnTo>
                  <a:pt x="1474" y="402"/>
                </a:lnTo>
                <a:lnTo>
                  <a:pt x="948" y="170"/>
                </a:lnTo>
                <a:lnTo>
                  <a:pt x="653" y="45"/>
                </a:lnTo>
                <a:lnTo>
                  <a:pt x="546" y="9"/>
                </a:lnTo>
                <a:lnTo>
                  <a:pt x="29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7" name="Google Shape;747;p17"/>
          <p:cNvSpPr/>
          <p:nvPr/>
        </p:nvSpPr>
        <p:spPr>
          <a:xfrm>
            <a:off x="4087452" y="4473358"/>
            <a:ext cx="172443" cy="48080"/>
          </a:xfrm>
          <a:custGeom>
            <a:avLst/>
            <a:gdLst/>
            <a:ahLst/>
            <a:cxnLst/>
            <a:rect l="l" t="t" r="r" b="b"/>
            <a:pathLst>
              <a:path w="5448" h="1519" extrusionOk="0">
                <a:moveTo>
                  <a:pt x="679" y="1"/>
                </a:moveTo>
                <a:lnTo>
                  <a:pt x="447" y="10"/>
                </a:lnTo>
                <a:lnTo>
                  <a:pt x="250" y="72"/>
                </a:lnTo>
                <a:lnTo>
                  <a:pt x="107" y="153"/>
                </a:lnTo>
                <a:lnTo>
                  <a:pt x="18" y="260"/>
                </a:lnTo>
                <a:lnTo>
                  <a:pt x="0" y="367"/>
                </a:lnTo>
                <a:lnTo>
                  <a:pt x="54" y="474"/>
                </a:lnTo>
                <a:lnTo>
                  <a:pt x="196" y="572"/>
                </a:lnTo>
                <a:lnTo>
                  <a:pt x="313" y="608"/>
                </a:lnTo>
                <a:lnTo>
                  <a:pt x="1652" y="956"/>
                </a:lnTo>
                <a:lnTo>
                  <a:pt x="3036" y="1251"/>
                </a:lnTo>
                <a:lnTo>
                  <a:pt x="3572" y="1385"/>
                </a:lnTo>
                <a:lnTo>
                  <a:pt x="4376" y="1519"/>
                </a:lnTo>
                <a:lnTo>
                  <a:pt x="4929" y="1519"/>
                </a:lnTo>
                <a:lnTo>
                  <a:pt x="5215" y="1456"/>
                </a:lnTo>
                <a:lnTo>
                  <a:pt x="5340" y="1412"/>
                </a:lnTo>
                <a:lnTo>
                  <a:pt x="5438" y="1305"/>
                </a:lnTo>
                <a:lnTo>
                  <a:pt x="5447" y="1224"/>
                </a:lnTo>
                <a:lnTo>
                  <a:pt x="5429" y="1189"/>
                </a:lnTo>
                <a:lnTo>
                  <a:pt x="5376" y="1117"/>
                </a:lnTo>
                <a:lnTo>
                  <a:pt x="5224" y="992"/>
                </a:lnTo>
                <a:lnTo>
                  <a:pt x="4938" y="849"/>
                </a:lnTo>
                <a:lnTo>
                  <a:pt x="4179" y="653"/>
                </a:lnTo>
                <a:lnTo>
                  <a:pt x="3626" y="555"/>
                </a:lnTo>
                <a:lnTo>
                  <a:pt x="2232" y="260"/>
                </a:lnTo>
                <a:lnTo>
                  <a:pt x="804" y="19"/>
                </a:lnTo>
                <a:lnTo>
                  <a:pt x="67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8" name="Google Shape;748;p17"/>
          <p:cNvSpPr/>
          <p:nvPr/>
        </p:nvSpPr>
        <p:spPr>
          <a:xfrm>
            <a:off x="4203316" y="4407245"/>
            <a:ext cx="117621" cy="35641"/>
          </a:xfrm>
          <a:custGeom>
            <a:avLst/>
            <a:gdLst/>
            <a:ahLst/>
            <a:cxnLst/>
            <a:rect l="l" t="t" r="r" b="b"/>
            <a:pathLst>
              <a:path w="3716" h="1126" extrusionOk="0">
                <a:moveTo>
                  <a:pt x="331" y="0"/>
                </a:moveTo>
                <a:lnTo>
                  <a:pt x="99" y="72"/>
                </a:lnTo>
                <a:lnTo>
                  <a:pt x="18" y="161"/>
                </a:lnTo>
                <a:lnTo>
                  <a:pt x="0" y="223"/>
                </a:lnTo>
                <a:lnTo>
                  <a:pt x="63" y="322"/>
                </a:lnTo>
                <a:lnTo>
                  <a:pt x="188" y="375"/>
                </a:lnTo>
                <a:lnTo>
                  <a:pt x="206" y="384"/>
                </a:lnTo>
                <a:lnTo>
                  <a:pt x="215" y="384"/>
                </a:lnTo>
                <a:lnTo>
                  <a:pt x="277" y="438"/>
                </a:lnTo>
                <a:lnTo>
                  <a:pt x="438" y="527"/>
                </a:lnTo>
                <a:lnTo>
                  <a:pt x="768" y="634"/>
                </a:lnTo>
                <a:lnTo>
                  <a:pt x="1018" y="706"/>
                </a:lnTo>
                <a:lnTo>
                  <a:pt x="1742" y="893"/>
                </a:lnTo>
                <a:lnTo>
                  <a:pt x="2456" y="1081"/>
                </a:lnTo>
                <a:lnTo>
                  <a:pt x="2635" y="1125"/>
                </a:lnTo>
                <a:lnTo>
                  <a:pt x="3010" y="1125"/>
                </a:lnTo>
                <a:lnTo>
                  <a:pt x="3188" y="1081"/>
                </a:lnTo>
                <a:lnTo>
                  <a:pt x="3331" y="1036"/>
                </a:lnTo>
                <a:lnTo>
                  <a:pt x="3554" y="911"/>
                </a:lnTo>
                <a:lnTo>
                  <a:pt x="3688" y="768"/>
                </a:lnTo>
                <a:lnTo>
                  <a:pt x="3715" y="599"/>
                </a:lnTo>
                <a:lnTo>
                  <a:pt x="3688" y="509"/>
                </a:lnTo>
                <a:lnTo>
                  <a:pt x="3653" y="456"/>
                </a:lnTo>
                <a:lnTo>
                  <a:pt x="3528" y="357"/>
                </a:lnTo>
                <a:lnTo>
                  <a:pt x="3242" y="268"/>
                </a:lnTo>
                <a:lnTo>
                  <a:pt x="3010" y="250"/>
                </a:lnTo>
                <a:lnTo>
                  <a:pt x="2911" y="259"/>
                </a:lnTo>
                <a:lnTo>
                  <a:pt x="2849" y="259"/>
                </a:lnTo>
                <a:lnTo>
                  <a:pt x="2724" y="268"/>
                </a:lnTo>
                <a:lnTo>
                  <a:pt x="2778" y="268"/>
                </a:lnTo>
                <a:lnTo>
                  <a:pt x="2652" y="286"/>
                </a:lnTo>
                <a:lnTo>
                  <a:pt x="2572" y="331"/>
                </a:lnTo>
                <a:lnTo>
                  <a:pt x="2081" y="232"/>
                </a:lnTo>
                <a:lnTo>
                  <a:pt x="1599" y="134"/>
                </a:lnTo>
                <a:lnTo>
                  <a:pt x="1331" y="81"/>
                </a:lnTo>
                <a:lnTo>
                  <a:pt x="920" y="9"/>
                </a:lnTo>
                <a:lnTo>
                  <a:pt x="652" y="0"/>
                </a:lnTo>
                <a:lnTo>
                  <a:pt x="518" y="18"/>
                </a:lnTo>
                <a:lnTo>
                  <a:pt x="483" y="18"/>
                </a:lnTo>
                <a:lnTo>
                  <a:pt x="33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9" name="Google Shape;749;p17"/>
          <p:cNvSpPr/>
          <p:nvPr/>
        </p:nvSpPr>
        <p:spPr>
          <a:xfrm>
            <a:off x="4117676" y="4339422"/>
            <a:ext cx="137119" cy="46656"/>
          </a:xfrm>
          <a:custGeom>
            <a:avLst/>
            <a:gdLst/>
            <a:ahLst/>
            <a:cxnLst/>
            <a:rect l="l" t="t" r="r" b="b"/>
            <a:pathLst>
              <a:path w="4332" h="1474" extrusionOk="0">
                <a:moveTo>
                  <a:pt x="277" y="0"/>
                </a:moveTo>
                <a:lnTo>
                  <a:pt x="81" y="54"/>
                </a:lnTo>
                <a:lnTo>
                  <a:pt x="1" y="125"/>
                </a:lnTo>
                <a:lnTo>
                  <a:pt x="1" y="179"/>
                </a:lnTo>
                <a:lnTo>
                  <a:pt x="18" y="205"/>
                </a:lnTo>
                <a:lnTo>
                  <a:pt x="143" y="366"/>
                </a:lnTo>
                <a:lnTo>
                  <a:pt x="393" y="634"/>
                </a:lnTo>
                <a:lnTo>
                  <a:pt x="599" y="777"/>
                </a:lnTo>
                <a:lnTo>
                  <a:pt x="849" y="920"/>
                </a:lnTo>
                <a:lnTo>
                  <a:pt x="1429" y="1161"/>
                </a:lnTo>
                <a:lnTo>
                  <a:pt x="1760" y="1259"/>
                </a:lnTo>
                <a:lnTo>
                  <a:pt x="2045" y="1331"/>
                </a:lnTo>
                <a:lnTo>
                  <a:pt x="2706" y="1447"/>
                </a:lnTo>
                <a:lnTo>
                  <a:pt x="3385" y="1473"/>
                </a:lnTo>
                <a:lnTo>
                  <a:pt x="3849" y="1402"/>
                </a:lnTo>
                <a:lnTo>
                  <a:pt x="4126" y="1313"/>
                </a:lnTo>
                <a:lnTo>
                  <a:pt x="4251" y="1241"/>
                </a:lnTo>
                <a:lnTo>
                  <a:pt x="4314" y="1197"/>
                </a:lnTo>
                <a:lnTo>
                  <a:pt x="4332" y="1107"/>
                </a:lnTo>
                <a:lnTo>
                  <a:pt x="4296" y="1054"/>
                </a:lnTo>
                <a:lnTo>
                  <a:pt x="4251" y="1027"/>
                </a:lnTo>
                <a:lnTo>
                  <a:pt x="4055" y="956"/>
                </a:lnTo>
                <a:lnTo>
                  <a:pt x="3635" y="848"/>
                </a:lnTo>
                <a:lnTo>
                  <a:pt x="2938" y="750"/>
                </a:lnTo>
                <a:lnTo>
                  <a:pt x="2474" y="679"/>
                </a:lnTo>
                <a:lnTo>
                  <a:pt x="1956" y="572"/>
                </a:lnTo>
                <a:lnTo>
                  <a:pt x="1188" y="339"/>
                </a:lnTo>
                <a:lnTo>
                  <a:pt x="751" y="152"/>
                </a:lnTo>
                <a:lnTo>
                  <a:pt x="572" y="45"/>
                </a:lnTo>
                <a:lnTo>
                  <a:pt x="492" y="9"/>
                </a:lnTo>
                <a:lnTo>
                  <a:pt x="277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0" name="Google Shape;750;p17"/>
          <p:cNvSpPr/>
          <p:nvPr/>
        </p:nvSpPr>
        <p:spPr>
          <a:xfrm>
            <a:off x="4328517" y="4617232"/>
            <a:ext cx="113094" cy="58525"/>
          </a:xfrm>
          <a:custGeom>
            <a:avLst/>
            <a:gdLst/>
            <a:ahLst/>
            <a:cxnLst/>
            <a:rect l="l" t="t" r="r" b="b"/>
            <a:pathLst>
              <a:path w="3573" h="1849" extrusionOk="0">
                <a:moveTo>
                  <a:pt x="715" y="0"/>
                </a:moveTo>
                <a:lnTo>
                  <a:pt x="313" y="27"/>
                </a:lnTo>
                <a:lnTo>
                  <a:pt x="90" y="125"/>
                </a:lnTo>
                <a:lnTo>
                  <a:pt x="9" y="223"/>
                </a:lnTo>
                <a:lnTo>
                  <a:pt x="0" y="286"/>
                </a:lnTo>
                <a:lnTo>
                  <a:pt x="18" y="465"/>
                </a:lnTo>
                <a:lnTo>
                  <a:pt x="170" y="804"/>
                </a:lnTo>
                <a:lnTo>
                  <a:pt x="465" y="1116"/>
                </a:lnTo>
                <a:lnTo>
                  <a:pt x="893" y="1393"/>
                </a:lnTo>
                <a:lnTo>
                  <a:pt x="1152" y="1518"/>
                </a:lnTo>
                <a:lnTo>
                  <a:pt x="1393" y="1608"/>
                </a:lnTo>
                <a:lnTo>
                  <a:pt x="2010" y="1777"/>
                </a:lnTo>
                <a:lnTo>
                  <a:pt x="2679" y="1849"/>
                </a:lnTo>
                <a:lnTo>
                  <a:pt x="3144" y="1804"/>
                </a:lnTo>
                <a:lnTo>
                  <a:pt x="3412" y="1715"/>
                </a:lnTo>
                <a:lnTo>
                  <a:pt x="3519" y="1643"/>
                </a:lnTo>
                <a:lnTo>
                  <a:pt x="3572" y="1599"/>
                </a:lnTo>
                <a:lnTo>
                  <a:pt x="3563" y="1491"/>
                </a:lnTo>
                <a:lnTo>
                  <a:pt x="3519" y="1438"/>
                </a:lnTo>
                <a:lnTo>
                  <a:pt x="3412" y="1349"/>
                </a:lnTo>
                <a:lnTo>
                  <a:pt x="3072" y="1224"/>
                </a:lnTo>
                <a:lnTo>
                  <a:pt x="2465" y="1072"/>
                </a:lnTo>
                <a:lnTo>
                  <a:pt x="2099" y="965"/>
                </a:lnTo>
                <a:lnTo>
                  <a:pt x="1920" y="884"/>
                </a:lnTo>
                <a:lnTo>
                  <a:pt x="1617" y="724"/>
                </a:lnTo>
                <a:lnTo>
                  <a:pt x="1375" y="527"/>
                </a:lnTo>
                <a:lnTo>
                  <a:pt x="1197" y="322"/>
                </a:lnTo>
                <a:lnTo>
                  <a:pt x="1143" y="206"/>
                </a:lnTo>
                <a:lnTo>
                  <a:pt x="1108" y="152"/>
                </a:lnTo>
                <a:lnTo>
                  <a:pt x="983" y="63"/>
                </a:lnTo>
                <a:lnTo>
                  <a:pt x="71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1" name="Google Shape;751;p17"/>
          <p:cNvSpPr/>
          <p:nvPr/>
        </p:nvSpPr>
        <p:spPr>
          <a:xfrm>
            <a:off x="4449192" y="4523680"/>
            <a:ext cx="181780" cy="53999"/>
          </a:xfrm>
          <a:custGeom>
            <a:avLst/>
            <a:gdLst/>
            <a:ahLst/>
            <a:cxnLst/>
            <a:rect l="l" t="t" r="r" b="b"/>
            <a:pathLst>
              <a:path w="5743" h="1706" extrusionOk="0">
                <a:moveTo>
                  <a:pt x="483" y="0"/>
                </a:moveTo>
                <a:lnTo>
                  <a:pt x="286" y="27"/>
                </a:lnTo>
                <a:lnTo>
                  <a:pt x="134" y="99"/>
                </a:lnTo>
                <a:lnTo>
                  <a:pt x="36" y="188"/>
                </a:lnTo>
                <a:lnTo>
                  <a:pt x="0" y="286"/>
                </a:lnTo>
                <a:lnTo>
                  <a:pt x="36" y="393"/>
                </a:lnTo>
                <a:lnTo>
                  <a:pt x="161" y="492"/>
                </a:lnTo>
                <a:lnTo>
                  <a:pt x="259" y="527"/>
                </a:lnTo>
                <a:lnTo>
                  <a:pt x="625" y="661"/>
                </a:lnTo>
                <a:lnTo>
                  <a:pt x="2099" y="1143"/>
                </a:lnTo>
                <a:lnTo>
                  <a:pt x="3447" y="1492"/>
                </a:lnTo>
                <a:lnTo>
                  <a:pt x="4296" y="1652"/>
                </a:lnTo>
                <a:lnTo>
                  <a:pt x="5028" y="1706"/>
                </a:lnTo>
                <a:lnTo>
                  <a:pt x="5439" y="1635"/>
                </a:lnTo>
                <a:lnTo>
                  <a:pt x="5635" y="1545"/>
                </a:lnTo>
                <a:lnTo>
                  <a:pt x="5698" y="1474"/>
                </a:lnTo>
                <a:lnTo>
                  <a:pt x="5742" y="1411"/>
                </a:lnTo>
                <a:lnTo>
                  <a:pt x="5733" y="1286"/>
                </a:lnTo>
                <a:lnTo>
                  <a:pt x="5546" y="1134"/>
                </a:lnTo>
                <a:lnTo>
                  <a:pt x="4805" y="911"/>
                </a:lnTo>
                <a:lnTo>
                  <a:pt x="4367" y="831"/>
                </a:lnTo>
                <a:lnTo>
                  <a:pt x="3456" y="661"/>
                </a:lnTo>
                <a:lnTo>
                  <a:pt x="1679" y="268"/>
                </a:lnTo>
                <a:lnTo>
                  <a:pt x="822" y="45"/>
                </a:lnTo>
                <a:lnTo>
                  <a:pt x="706" y="9"/>
                </a:lnTo>
                <a:lnTo>
                  <a:pt x="4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2" name="Google Shape;752;p17"/>
          <p:cNvSpPr/>
          <p:nvPr/>
        </p:nvSpPr>
        <p:spPr>
          <a:xfrm>
            <a:off x="4487043" y="4445666"/>
            <a:ext cx="151837" cy="56278"/>
          </a:xfrm>
          <a:custGeom>
            <a:avLst/>
            <a:gdLst/>
            <a:ahLst/>
            <a:cxnLst/>
            <a:rect l="l" t="t" r="r" b="b"/>
            <a:pathLst>
              <a:path w="4797" h="1778" extrusionOk="0">
                <a:moveTo>
                  <a:pt x="465" y="1"/>
                </a:moveTo>
                <a:lnTo>
                  <a:pt x="197" y="36"/>
                </a:lnTo>
                <a:lnTo>
                  <a:pt x="19" y="153"/>
                </a:lnTo>
                <a:lnTo>
                  <a:pt x="1" y="269"/>
                </a:lnTo>
                <a:lnTo>
                  <a:pt x="55" y="340"/>
                </a:lnTo>
                <a:lnTo>
                  <a:pt x="108" y="376"/>
                </a:lnTo>
                <a:lnTo>
                  <a:pt x="590" y="626"/>
                </a:lnTo>
                <a:lnTo>
                  <a:pt x="1599" y="1099"/>
                </a:lnTo>
                <a:lnTo>
                  <a:pt x="2162" y="1313"/>
                </a:lnTo>
                <a:lnTo>
                  <a:pt x="2644" y="1492"/>
                </a:lnTo>
                <a:lnTo>
                  <a:pt x="3555" y="1733"/>
                </a:lnTo>
                <a:lnTo>
                  <a:pt x="4019" y="1778"/>
                </a:lnTo>
                <a:lnTo>
                  <a:pt x="4314" y="1769"/>
                </a:lnTo>
                <a:lnTo>
                  <a:pt x="4457" y="1742"/>
                </a:lnTo>
                <a:lnTo>
                  <a:pt x="4618" y="1706"/>
                </a:lnTo>
                <a:lnTo>
                  <a:pt x="4770" y="1599"/>
                </a:lnTo>
                <a:lnTo>
                  <a:pt x="4796" y="1510"/>
                </a:lnTo>
                <a:lnTo>
                  <a:pt x="4770" y="1465"/>
                </a:lnTo>
                <a:lnTo>
                  <a:pt x="4716" y="1394"/>
                </a:lnTo>
                <a:lnTo>
                  <a:pt x="4564" y="1278"/>
                </a:lnTo>
                <a:lnTo>
                  <a:pt x="4252" y="1126"/>
                </a:lnTo>
                <a:lnTo>
                  <a:pt x="3448" y="912"/>
                </a:lnTo>
                <a:lnTo>
                  <a:pt x="2921" y="778"/>
                </a:lnTo>
                <a:lnTo>
                  <a:pt x="2323" y="617"/>
                </a:lnTo>
                <a:lnTo>
                  <a:pt x="1162" y="251"/>
                </a:lnTo>
                <a:lnTo>
                  <a:pt x="608" y="45"/>
                </a:lnTo>
                <a:lnTo>
                  <a:pt x="465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3" name="Google Shape;753;p17"/>
          <p:cNvSpPr/>
          <p:nvPr/>
        </p:nvSpPr>
        <p:spPr>
          <a:xfrm>
            <a:off x="4132646" y="4646602"/>
            <a:ext cx="58557" cy="61374"/>
          </a:xfrm>
          <a:custGeom>
            <a:avLst/>
            <a:gdLst/>
            <a:ahLst/>
            <a:cxnLst/>
            <a:rect l="l" t="t" r="r" b="b"/>
            <a:pathLst>
              <a:path w="1850" h="1939" extrusionOk="0">
                <a:moveTo>
                  <a:pt x="688" y="1"/>
                </a:moveTo>
                <a:lnTo>
                  <a:pt x="367" y="37"/>
                </a:lnTo>
                <a:lnTo>
                  <a:pt x="179" y="99"/>
                </a:lnTo>
                <a:lnTo>
                  <a:pt x="54" y="197"/>
                </a:lnTo>
                <a:lnTo>
                  <a:pt x="1" y="313"/>
                </a:lnTo>
                <a:lnTo>
                  <a:pt x="10" y="385"/>
                </a:lnTo>
                <a:lnTo>
                  <a:pt x="162" y="814"/>
                </a:lnTo>
                <a:lnTo>
                  <a:pt x="340" y="1242"/>
                </a:lnTo>
                <a:lnTo>
                  <a:pt x="421" y="1448"/>
                </a:lnTo>
                <a:lnTo>
                  <a:pt x="581" y="1689"/>
                </a:lnTo>
                <a:lnTo>
                  <a:pt x="796" y="1832"/>
                </a:lnTo>
                <a:lnTo>
                  <a:pt x="956" y="1903"/>
                </a:lnTo>
                <a:lnTo>
                  <a:pt x="1046" y="1930"/>
                </a:lnTo>
                <a:lnTo>
                  <a:pt x="1260" y="1939"/>
                </a:lnTo>
                <a:lnTo>
                  <a:pt x="1474" y="1912"/>
                </a:lnTo>
                <a:lnTo>
                  <a:pt x="1653" y="1840"/>
                </a:lnTo>
                <a:lnTo>
                  <a:pt x="1706" y="1796"/>
                </a:lnTo>
                <a:lnTo>
                  <a:pt x="1796" y="1707"/>
                </a:lnTo>
                <a:lnTo>
                  <a:pt x="1849" y="1519"/>
                </a:lnTo>
                <a:lnTo>
                  <a:pt x="1760" y="1260"/>
                </a:lnTo>
                <a:lnTo>
                  <a:pt x="1653" y="1064"/>
                </a:lnTo>
                <a:lnTo>
                  <a:pt x="1430" y="644"/>
                </a:lnTo>
                <a:lnTo>
                  <a:pt x="1188" y="224"/>
                </a:lnTo>
                <a:lnTo>
                  <a:pt x="1144" y="153"/>
                </a:lnTo>
                <a:lnTo>
                  <a:pt x="992" y="63"/>
                </a:lnTo>
                <a:lnTo>
                  <a:pt x="688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4" name="Google Shape;754;p17"/>
          <p:cNvSpPr/>
          <p:nvPr/>
        </p:nvSpPr>
        <p:spPr>
          <a:xfrm>
            <a:off x="2924188" y="4361443"/>
            <a:ext cx="93312" cy="62197"/>
          </a:xfrm>
          <a:custGeom>
            <a:avLst/>
            <a:gdLst/>
            <a:ahLst/>
            <a:cxnLst/>
            <a:rect l="l" t="t" r="r" b="b"/>
            <a:pathLst>
              <a:path w="2948" h="1965" extrusionOk="0">
                <a:moveTo>
                  <a:pt x="563" y="0"/>
                </a:moveTo>
                <a:lnTo>
                  <a:pt x="357" y="45"/>
                </a:lnTo>
                <a:lnTo>
                  <a:pt x="188" y="116"/>
                </a:lnTo>
                <a:lnTo>
                  <a:pt x="63" y="214"/>
                </a:lnTo>
                <a:lnTo>
                  <a:pt x="0" y="339"/>
                </a:lnTo>
                <a:lnTo>
                  <a:pt x="9" y="456"/>
                </a:lnTo>
                <a:lnTo>
                  <a:pt x="54" y="518"/>
                </a:lnTo>
                <a:lnTo>
                  <a:pt x="402" y="884"/>
                </a:lnTo>
                <a:lnTo>
                  <a:pt x="813" y="1224"/>
                </a:lnTo>
                <a:lnTo>
                  <a:pt x="1009" y="1393"/>
                </a:lnTo>
                <a:lnTo>
                  <a:pt x="1429" y="1733"/>
                </a:lnTo>
                <a:lnTo>
                  <a:pt x="1697" y="1875"/>
                </a:lnTo>
                <a:lnTo>
                  <a:pt x="1804" y="1911"/>
                </a:lnTo>
                <a:lnTo>
                  <a:pt x="2018" y="1956"/>
                </a:lnTo>
                <a:lnTo>
                  <a:pt x="2367" y="1965"/>
                </a:lnTo>
                <a:lnTo>
                  <a:pt x="2679" y="1884"/>
                </a:lnTo>
                <a:lnTo>
                  <a:pt x="2831" y="1804"/>
                </a:lnTo>
                <a:lnTo>
                  <a:pt x="2929" y="1706"/>
                </a:lnTo>
                <a:lnTo>
                  <a:pt x="2947" y="1581"/>
                </a:lnTo>
                <a:lnTo>
                  <a:pt x="2911" y="1518"/>
                </a:lnTo>
                <a:lnTo>
                  <a:pt x="2849" y="1411"/>
                </a:lnTo>
                <a:lnTo>
                  <a:pt x="2661" y="1224"/>
                </a:lnTo>
                <a:lnTo>
                  <a:pt x="2322" y="956"/>
                </a:lnTo>
                <a:lnTo>
                  <a:pt x="2090" y="786"/>
                </a:lnTo>
                <a:lnTo>
                  <a:pt x="1626" y="438"/>
                </a:lnTo>
                <a:lnTo>
                  <a:pt x="1108" y="107"/>
                </a:lnTo>
                <a:lnTo>
                  <a:pt x="1000" y="54"/>
                </a:lnTo>
                <a:lnTo>
                  <a:pt x="78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5" name="Google Shape;755;p17"/>
          <p:cNvSpPr/>
          <p:nvPr/>
        </p:nvSpPr>
        <p:spPr>
          <a:xfrm>
            <a:off x="3053060" y="4559563"/>
            <a:ext cx="83404" cy="92172"/>
          </a:xfrm>
          <a:custGeom>
            <a:avLst/>
            <a:gdLst/>
            <a:ahLst/>
            <a:cxnLst/>
            <a:rect l="l" t="t" r="r" b="b"/>
            <a:pathLst>
              <a:path w="2635" h="2912" extrusionOk="0">
                <a:moveTo>
                  <a:pt x="581" y="0"/>
                </a:moveTo>
                <a:lnTo>
                  <a:pt x="295" y="36"/>
                </a:lnTo>
                <a:lnTo>
                  <a:pt x="206" y="98"/>
                </a:lnTo>
                <a:lnTo>
                  <a:pt x="125" y="179"/>
                </a:lnTo>
                <a:lnTo>
                  <a:pt x="36" y="339"/>
                </a:lnTo>
                <a:lnTo>
                  <a:pt x="0" y="509"/>
                </a:lnTo>
                <a:lnTo>
                  <a:pt x="18" y="679"/>
                </a:lnTo>
                <a:lnTo>
                  <a:pt x="206" y="1098"/>
                </a:lnTo>
                <a:lnTo>
                  <a:pt x="420" y="1429"/>
                </a:lnTo>
                <a:lnTo>
                  <a:pt x="616" y="1795"/>
                </a:lnTo>
                <a:lnTo>
                  <a:pt x="983" y="2358"/>
                </a:lnTo>
                <a:lnTo>
                  <a:pt x="1349" y="2688"/>
                </a:lnTo>
                <a:lnTo>
                  <a:pt x="1608" y="2822"/>
                </a:lnTo>
                <a:lnTo>
                  <a:pt x="1733" y="2875"/>
                </a:lnTo>
                <a:lnTo>
                  <a:pt x="2027" y="2911"/>
                </a:lnTo>
                <a:lnTo>
                  <a:pt x="2322" y="2875"/>
                </a:lnTo>
                <a:lnTo>
                  <a:pt x="2536" y="2777"/>
                </a:lnTo>
                <a:lnTo>
                  <a:pt x="2590" y="2697"/>
                </a:lnTo>
                <a:lnTo>
                  <a:pt x="2617" y="2599"/>
                </a:lnTo>
                <a:lnTo>
                  <a:pt x="2635" y="2411"/>
                </a:lnTo>
                <a:lnTo>
                  <a:pt x="2581" y="2125"/>
                </a:lnTo>
                <a:lnTo>
                  <a:pt x="2269" y="1572"/>
                </a:lnTo>
                <a:lnTo>
                  <a:pt x="2027" y="1206"/>
                </a:lnTo>
                <a:lnTo>
                  <a:pt x="1840" y="875"/>
                </a:lnTo>
                <a:lnTo>
                  <a:pt x="1438" y="384"/>
                </a:lnTo>
                <a:lnTo>
                  <a:pt x="1009" y="125"/>
                </a:lnTo>
                <a:lnTo>
                  <a:pt x="715" y="27"/>
                </a:lnTo>
                <a:lnTo>
                  <a:pt x="58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6" name="Google Shape;756;p17"/>
          <p:cNvSpPr/>
          <p:nvPr/>
        </p:nvSpPr>
        <p:spPr>
          <a:xfrm>
            <a:off x="3499016" y="4813643"/>
            <a:ext cx="160858" cy="110277"/>
          </a:xfrm>
          <a:custGeom>
            <a:avLst/>
            <a:gdLst/>
            <a:ahLst/>
            <a:cxnLst/>
            <a:rect l="l" t="t" r="r" b="b"/>
            <a:pathLst>
              <a:path w="5082" h="3484" extrusionOk="0">
                <a:moveTo>
                  <a:pt x="840" y="0"/>
                </a:moveTo>
                <a:lnTo>
                  <a:pt x="412" y="45"/>
                </a:lnTo>
                <a:lnTo>
                  <a:pt x="153" y="152"/>
                </a:lnTo>
                <a:lnTo>
                  <a:pt x="45" y="259"/>
                </a:lnTo>
                <a:lnTo>
                  <a:pt x="28" y="322"/>
                </a:lnTo>
                <a:lnTo>
                  <a:pt x="10" y="474"/>
                </a:lnTo>
                <a:lnTo>
                  <a:pt x="1" y="768"/>
                </a:lnTo>
                <a:lnTo>
                  <a:pt x="45" y="1054"/>
                </a:lnTo>
                <a:lnTo>
                  <a:pt x="144" y="1331"/>
                </a:lnTo>
                <a:lnTo>
                  <a:pt x="295" y="1599"/>
                </a:lnTo>
                <a:lnTo>
                  <a:pt x="492" y="1858"/>
                </a:lnTo>
                <a:lnTo>
                  <a:pt x="894" y="2233"/>
                </a:lnTo>
                <a:lnTo>
                  <a:pt x="1260" y="2483"/>
                </a:lnTo>
                <a:lnTo>
                  <a:pt x="1555" y="2679"/>
                </a:lnTo>
                <a:lnTo>
                  <a:pt x="2323" y="3090"/>
                </a:lnTo>
                <a:lnTo>
                  <a:pt x="3001" y="3340"/>
                </a:lnTo>
                <a:lnTo>
                  <a:pt x="3483" y="3447"/>
                </a:lnTo>
                <a:lnTo>
                  <a:pt x="3975" y="3483"/>
                </a:lnTo>
                <a:lnTo>
                  <a:pt x="4466" y="3439"/>
                </a:lnTo>
                <a:lnTo>
                  <a:pt x="4707" y="3376"/>
                </a:lnTo>
                <a:lnTo>
                  <a:pt x="4805" y="3340"/>
                </a:lnTo>
                <a:lnTo>
                  <a:pt x="4957" y="3251"/>
                </a:lnTo>
                <a:lnTo>
                  <a:pt x="5046" y="3144"/>
                </a:lnTo>
                <a:lnTo>
                  <a:pt x="5082" y="3028"/>
                </a:lnTo>
                <a:lnTo>
                  <a:pt x="5064" y="2912"/>
                </a:lnTo>
                <a:lnTo>
                  <a:pt x="4984" y="2804"/>
                </a:lnTo>
                <a:lnTo>
                  <a:pt x="4841" y="2715"/>
                </a:lnTo>
                <a:lnTo>
                  <a:pt x="4635" y="2653"/>
                </a:lnTo>
                <a:lnTo>
                  <a:pt x="4510" y="2635"/>
                </a:lnTo>
                <a:lnTo>
                  <a:pt x="4180" y="2599"/>
                </a:lnTo>
                <a:lnTo>
                  <a:pt x="3555" y="2429"/>
                </a:lnTo>
                <a:lnTo>
                  <a:pt x="3001" y="2170"/>
                </a:lnTo>
                <a:lnTo>
                  <a:pt x="2510" y="1849"/>
                </a:lnTo>
                <a:lnTo>
                  <a:pt x="2099" y="1492"/>
                </a:lnTo>
                <a:lnTo>
                  <a:pt x="1760" y="1117"/>
                </a:lnTo>
                <a:lnTo>
                  <a:pt x="1501" y="742"/>
                </a:lnTo>
                <a:lnTo>
                  <a:pt x="1322" y="393"/>
                </a:lnTo>
                <a:lnTo>
                  <a:pt x="1269" y="233"/>
                </a:lnTo>
                <a:lnTo>
                  <a:pt x="1233" y="170"/>
                </a:lnTo>
                <a:lnTo>
                  <a:pt x="1117" y="72"/>
                </a:lnTo>
                <a:lnTo>
                  <a:pt x="84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7" name="Google Shape;757;p17"/>
          <p:cNvGrpSpPr/>
          <p:nvPr/>
        </p:nvGrpSpPr>
        <p:grpSpPr>
          <a:xfrm>
            <a:off x="7460035" y="3269185"/>
            <a:ext cx="1488372" cy="2508924"/>
            <a:chOff x="7460035" y="3269185"/>
            <a:chExt cx="1488372" cy="2508924"/>
          </a:xfrm>
        </p:grpSpPr>
        <p:grpSp>
          <p:nvGrpSpPr>
            <p:cNvPr id="758" name="Google Shape;758;p17"/>
            <p:cNvGrpSpPr/>
            <p:nvPr/>
          </p:nvGrpSpPr>
          <p:grpSpPr>
            <a:xfrm>
              <a:off x="7460035" y="3269185"/>
              <a:ext cx="872125" cy="2090292"/>
              <a:chOff x="7334417" y="2987505"/>
              <a:chExt cx="821984" cy="1970115"/>
            </a:xfrm>
          </p:grpSpPr>
          <p:sp>
            <p:nvSpPr>
              <p:cNvPr id="759" name="Google Shape;759;p17"/>
              <p:cNvSpPr/>
              <p:nvPr/>
            </p:nvSpPr>
            <p:spPr>
              <a:xfrm>
                <a:off x="7334417" y="2987505"/>
                <a:ext cx="821984" cy="1970115"/>
              </a:xfrm>
              <a:custGeom>
                <a:avLst/>
                <a:gdLst/>
                <a:ahLst/>
                <a:cxnLst/>
                <a:rect l="l" t="t" r="r" b="b"/>
                <a:pathLst>
                  <a:path w="25969" h="62242" extrusionOk="0">
                    <a:moveTo>
                      <a:pt x="17164" y="0"/>
                    </a:moveTo>
                    <a:lnTo>
                      <a:pt x="16664" y="72"/>
                    </a:lnTo>
                    <a:lnTo>
                      <a:pt x="16012" y="295"/>
                    </a:lnTo>
                    <a:lnTo>
                      <a:pt x="15396" y="652"/>
                    </a:lnTo>
                    <a:lnTo>
                      <a:pt x="14815" y="1107"/>
                    </a:lnTo>
                    <a:lnTo>
                      <a:pt x="14280" y="1652"/>
                    </a:lnTo>
                    <a:lnTo>
                      <a:pt x="14039" y="1938"/>
                    </a:lnTo>
                    <a:lnTo>
                      <a:pt x="13476" y="2635"/>
                    </a:lnTo>
                    <a:lnTo>
                      <a:pt x="12395" y="4045"/>
                    </a:lnTo>
                    <a:lnTo>
                      <a:pt x="11360" y="5483"/>
                    </a:lnTo>
                    <a:lnTo>
                      <a:pt x="10368" y="6957"/>
                    </a:lnTo>
                    <a:lnTo>
                      <a:pt x="9422" y="8466"/>
                    </a:lnTo>
                    <a:lnTo>
                      <a:pt x="8511" y="9993"/>
                    </a:lnTo>
                    <a:lnTo>
                      <a:pt x="7654" y="11556"/>
                    </a:lnTo>
                    <a:lnTo>
                      <a:pt x="6832" y="13136"/>
                    </a:lnTo>
                    <a:lnTo>
                      <a:pt x="6064" y="14744"/>
                    </a:lnTo>
                    <a:lnTo>
                      <a:pt x="5341" y="16369"/>
                    </a:lnTo>
                    <a:lnTo>
                      <a:pt x="4653" y="18021"/>
                    </a:lnTo>
                    <a:lnTo>
                      <a:pt x="4019" y="19682"/>
                    </a:lnTo>
                    <a:lnTo>
                      <a:pt x="3430" y="21361"/>
                    </a:lnTo>
                    <a:lnTo>
                      <a:pt x="2885" y="23057"/>
                    </a:lnTo>
                    <a:lnTo>
                      <a:pt x="2385" y="24763"/>
                    </a:lnTo>
                    <a:lnTo>
                      <a:pt x="1929" y="26469"/>
                    </a:lnTo>
                    <a:lnTo>
                      <a:pt x="1724" y="27335"/>
                    </a:lnTo>
                    <a:lnTo>
                      <a:pt x="1519" y="28210"/>
                    </a:lnTo>
                    <a:lnTo>
                      <a:pt x="1153" y="29969"/>
                    </a:lnTo>
                    <a:lnTo>
                      <a:pt x="840" y="31746"/>
                    </a:lnTo>
                    <a:lnTo>
                      <a:pt x="581" y="33523"/>
                    </a:lnTo>
                    <a:lnTo>
                      <a:pt x="367" y="35309"/>
                    </a:lnTo>
                    <a:lnTo>
                      <a:pt x="197" y="37104"/>
                    </a:lnTo>
                    <a:lnTo>
                      <a:pt x="90" y="38899"/>
                    </a:lnTo>
                    <a:lnTo>
                      <a:pt x="27" y="40694"/>
                    </a:lnTo>
                    <a:lnTo>
                      <a:pt x="18" y="41596"/>
                    </a:lnTo>
                    <a:lnTo>
                      <a:pt x="1" y="43382"/>
                    </a:lnTo>
                    <a:lnTo>
                      <a:pt x="27" y="46141"/>
                    </a:lnTo>
                    <a:lnTo>
                      <a:pt x="108" y="47990"/>
                    </a:lnTo>
                    <a:lnTo>
                      <a:pt x="286" y="49838"/>
                    </a:lnTo>
                    <a:lnTo>
                      <a:pt x="572" y="51660"/>
                    </a:lnTo>
                    <a:lnTo>
                      <a:pt x="894" y="52999"/>
                    </a:lnTo>
                    <a:lnTo>
                      <a:pt x="1161" y="53883"/>
                    </a:lnTo>
                    <a:lnTo>
                      <a:pt x="1465" y="54741"/>
                    </a:lnTo>
                    <a:lnTo>
                      <a:pt x="1831" y="55589"/>
                    </a:lnTo>
                    <a:lnTo>
                      <a:pt x="2028" y="56000"/>
                    </a:lnTo>
                    <a:lnTo>
                      <a:pt x="2215" y="56366"/>
                    </a:lnTo>
                    <a:lnTo>
                      <a:pt x="2653" y="57089"/>
                    </a:lnTo>
                    <a:lnTo>
                      <a:pt x="3171" y="57813"/>
                    </a:lnTo>
                    <a:lnTo>
                      <a:pt x="3742" y="58527"/>
                    </a:lnTo>
                    <a:lnTo>
                      <a:pt x="4385" y="59215"/>
                    </a:lnTo>
                    <a:lnTo>
                      <a:pt x="5073" y="59858"/>
                    </a:lnTo>
                    <a:lnTo>
                      <a:pt x="5805" y="60456"/>
                    </a:lnTo>
                    <a:lnTo>
                      <a:pt x="6573" y="60983"/>
                    </a:lnTo>
                    <a:lnTo>
                      <a:pt x="7377" y="61438"/>
                    </a:lnTo>
                    <a:lnTo>
                      <a:pt x="8207" y="61804"/>
                    </a:lnTo>
                    <a:lnTo>
                      <a:pt x="9047" y="62063"/>
                    </a:lnTo>
                    <a:lnTo>
                      <a:pt x="9904" y="62215"/>
                    </a:lnTo>
                    <a:lnTo>
                      <a:pt x="10761" y="62242"/>
                    </a:lnTo>
                    <a:lnTo>
                      <a:pt x="11618" y="62126"/>
                    </a:lnTo>
                    <a:lnTo>
                      <a:pt x="12467" y="61867"/>
                    </a:lnTo>
                    <a:lnTo>
                      <a:pt x="13297" y="61438"/>
                    </a:lnTo>
                    <a:lnTo>
                      <a:pt x="13708" y="61152"/>
                    </a:lnTo>
                    <a:lnTo>
                      <a:pt x="14065" y="60876"/>
                    </a:lnTo>
                    <a:lnTo>
                      <a:pt x="14771" y="60295"/>
                    </a:lnTo>
                    <a:lnTo>
                      <a:pt x="15441" y="59670"/>
                    </a:lnTo>
                    <a:lnTo>
                      <a:pt x="16092" y="59009"/>
                    </a:lnTo>
                    <a:lnTo>
                      <a:pt x="17003" y="57964"/>
                    </a:lnTo>
                    <a:lnTo>
                      <a:pt x="18128" y="56446"/>
                    </a:lnTo>
                    <a:lnTo>
                      <a:pt x="18646" y="55643"/>
                    </a:lnTo>
                    <a:lnTo>
                      <a:pt x="19021" y="55035"/>
                    </a:lnTo>
                    <a:lnTo>
                      <a:pt x="19727" y="53785"/>
                    </a:lnTo>
                    <a:lnTo>
                      <a:pt x="20388" y="52481"/>
                    </a:lnTo>
                    <a:lnTo>
                      <a:pt x="20986" y="51133"/>
                    </a:lnTo>
                    <a:lnTo>
                      <a:pt x="21549" y="49758"/>
                    </a:lnTo>
                    <a:lnTo>
                      <a:pt x="22058" y="48365"/>
                    </a:lnTo>
                    <a:lnTo>
                      <a:pt x="22754" y="46222"/>
                    </a:lnTo>
                    <a:lnTo>
                      <a:pt x="23540" y="43346"/>
                    </a:lnTo>
                    <a:lnTo>
                      <a:pt x="24183" y="40471"/>
                    </a:lnTo>
                    <a:lnTo>
                      <a:pt x="24701" y="37667"/>
                    </a:lnTo>
                    <a:lnTo>
                      <a:pt x="25121" y="34979"/>
                    </a:lnTo>
                    <a:lnTo>
                      <a:pt x="25290" y="33702"/>
                    </a:lnTo>
                    <a:lnTo>
                      <a:pt x="25505" y="31943"/>
                    </a:lnTo>
                    <a:lnTo>
                      <a:pt x="25755" y="29290"/>
                    </a:lnTo>
                    <a:lnTo>
                      <a:pt x="25871" y="27513"/>
                    </a:lnTo>
                    <a:lnTo>
                      <a:pt x="25942" y="25745"/>
                    </a:lnTo>
                    <a:lnTo>
                      <a:pt x="25969" y="23968"/>
                    </a:lnTo>
                    <a:lnTo>
                      <a:pt x="25942" y="22191"/>
                    </a:lnTo>
                    <a:lnTo>
                      <a:pt x="25862" y="20414"/>
                    </a:lnTo>
                    <a:lnTo>
                      <a:pt x="25799" y="19530"/>
                    </a:lnTo>
                    <a:lnTo>
                      <a:pt x="25737" y="18673"/>
                    </a:lnTo>
                    <a:lnTo>
                      <a:pt x="25549" y="16958"/>
                    </a:lnTo>
                    <a:lnTo>
                      <a:pt x="25299" y="15253"/>
                    </a:lnTo>
                    <a:lnTo>
                      <a:pt x="24978" y="13556"/>
                    </a:lnTo>
                    <a:lnTo>
                      <a:pt x="24594" y="11877"/>
                    </a:lnTo>
                    <a:lnTo>
                      <a:pt x="24129" y="10216"/>
                    </a:lnTo>
                    <a:lnTo>
                      <a:pt x="23594" y="8582"/>
                    </a:lnTo>
                    <a:lnTo>
                      <a:pt x="22977" y="6966"/>
                    </a:lnTo>
                    <a:lnTo>
                      <a:pt x="22629" y="6180"/>
                    </a:lnTo>
                    <a:lnTo>
                      <a:pt x="22317" y="5456"/>
                    </a:lnTo>
                    <a:lnTo>
                      <a:pt x="21593" y="3929"/>
                    </a:lnTo>
                    <a:lnTo>
                      <a:pt x="20968" y="2804"/>
                    </a:lnTo>
                    <a:lnTo>
                      <a:pt x="20495" y="2099"/>
                    </a:lnTo>
                    <a:lnTo>
                      <a:pt x="19977" y="1456"/>
                    </a:lnTo>
                    <a:lnTo>
                      <a:pt x="19396" y="884"/>
                    </a:lnTo>
                    <a:lnTo>
                      <a:pt x="19084" y="643"/>
                    </a:lnTo>
                    <a:lnTo>
                      <a:pt x="18905" y="509"/>
                    </a:lnTo>
                    <a:lnTo>
                      <a:pt x="18557" y="313"/>
                    </a:lnTo>
                    <a:lnTo>
                      <a:pt x="18200" y="161"/>
                    </a:lnTo>
                    <a:lnTo>
                      <a:pt x="17852" y="63"/>
                    </a:lnTo>
                    <a:lnTo>
                      <a:pt x="17503" y="9"/>
                    </a:lnTo>
                    <a:lnTo>
                      <a:pt x="1716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60" name="Google Shape;760;p17"/>
              <p:cNvGrpSpPr/>
              <p:nvPr/>
            </p:nvGrpSpPr>
            <p:grpSpPr>
              <a:xfrm>
                <a:off x="7447180" y="3322694"/>
                <a:ext cx="599277" cy="1576389"/>
                <a:chOff x="7447180" y="3322694"/>
                <a:chExt cx="599277" cy="1576389"/>
              </a:xfrm>
            </p:grpSpPr>
            <p:sp>
              <p:nvSpPr>
                <p:cNvPr id="761" name="Google Shape;761;p17"/>
                <p:cNvSpPr/>
                <p:nvPr/>
              </p:nvSpPr>
              <p:spPr>
                <a:xfrm>
                  <a:off x="7447180" y="3322694"/>
                  <a:ext cx="599277" cy="15763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3" h="49803" extrusionOk="0">
                      <a:moveTo>
                        <a:pt x="13003" y="0"/>
                      </a:moveTo>
                      <a:lnTo>
                        <a:pt x="12887" y="54"/>
                      </a:lnTo>
                      <a:lnTo>
                        <a:pt x="12851" y="116"/>
                      </a:lnTo>
                      <a:lnTo>
                        <a:pt x="12440" y="1250"/>
                      </a:lnTo>
                      <a:lnTo>
                        <a:pt x="11735" y="3563"/>
                      </a:lnTo>
                      <a:lnTo>
                        <a:pt x="11127" y="5912"/>
                      </a:lnTo>
                      <a:lnTo>
                        <a:pt x="10574" y="8269"/>
                      </a:lnTo>
                      <a:lnTo>
                        <a:pt x="10324" y="9457"/>
                      </a:lnTo>
                      <a:lnTo>
                        <a:pt x="10243" y="9823"/>
                      </a:lnTo>
                      <a:lnTo>
                        <a:pt x="10163" y="10198"/>
                      </a:lnTo>
                      <a:lnTo>
                        <a:pt x="9949" y="9886"/>
                      </a:lnTo>
                      <a:lnTo>
                        <a:pt x="9743" y="9573"/>
                      </a:lnTo>
                      <a:lnTo>
                        <a:pt x="9422" y="9064"/>
                      </a:lnTo>
                      <a:lnTo>
                        <a:pt x="8823" y="8019"/>
                      </a:lnTo>
                      <a:lnTo>
                        <a:pt x="8547" y="7492"/>
                      </a:lnTo>
                      <a:lnTo>
                        <a:pt x="8306" y="7001"/>
                      </a:lnTo>
                      <a:lnTo>
                        <a:pt x="7850" y="6010"/>
                      </a:lnTo>
                      <a:lnTo>
                        <a:pt x="7645" y="5501"/>
                      </a:lnTo>
                      <a:lnTo>
                        <a:pt x="7466" y="5028"/>
                      </a:lnTo>
                      <a:lnTo>
                        <a:pt x="7198" y="4304"/>
                      </a:lnTo>
                      <a:lnTo>
                        <a:pt x="6984" y="3849"/>
                      </a:lnTo>
                      <a:lnTo>
                        <a:pt x="6859" y="3626"/>
                      </a:lnTo>
                      <a:lnTo>
                        <a:pt x="6832" y="3617"/>
                      </a:lnTo>
                      <a:lnTo>
                        <a:pt x="6814" y="3635"/>
                      </a:lnTo>
                      <a:lnTo>
                        <a:pt x="6814" y="3902"/>
                      </a:lnTo>
                      <a:lnTo>
                        <a:pt x="6868" y="4429"/>
                      </a:lnTo>
                      <a:lnTo>
                        <a:pt x="7055" y="5242"/>
                      </a:lnTo>
                      <a:lnTo>
                        <a:pt x="7457" y="6322"/>
                      </a:lnTo>
                      <a:lnTo>
                        <a:pt x="7922" y="7340"/>
                      </a:lnTo>
                      <a:lnTo>
                        <a:pt x="8154" y="7805"/>
                      </a:lnTo>
                      <a:lnTo>
                        <a:pt x="8386" y="8278"/>
                      </a:lnTo>
                      <a:lnTo>
                        <a:pt x="8895" y="9198"/>
                      </a:lnTo>
                      <a:lnTo>
                        <a:pt x="9163" y="9653"/>
                      </a:lnTo>
                      <a:lnTo>
                        <a:pt x="9350" y="9975"/>
                      </a:lnTo>
                      <a:lnTo>
                        <a:pt x="9770" y="10609"/>
                      </a:lnTo>
                      <a:lnTo>
                        <a:pt x="10020" y="10886"/>
                      </a:lnTo>
                      <a:lnTo>
                        <a:pt x="9609" y="12913"/>
                      </a:lnTo>
                      <a:lnTo>
                        <a:pt x="8877" y="16985"/>
                      </a:lnTo>
                      <a:lnTo>
                        <a:pt x="8556" y="19030"/>
                      </a:lnTo>
                      <a:lnTo>
                        <a:pt x="8189" y="21459"/>
                      </a:lnTo>
                      <a:lnTo>
                        <a:pt x="7582" y="26326"/>
                      </a:lnTo>
                      <a:lnTo>
                        <a:pt x="7100" y="31210"/>
                      </a:lnTo>
                      <a:lnTo>
                        <a:pt x="6761" y="36104"/>
                      </a:lnTo>
                      <a:lnTo>
                        <a:pt x="6645" y="38560"/>
                      </a:lnTo>
                      <a:lnTo>
                        <a:pt x="6564" y="40747"/>
                      </a:lnTo>
                      <a:lnTo>
                        <a:pt x="6520" y="42944"/>
                      </a:lnTo>
                      <a:lnTo>
                        <a:pt x="5957" y="42516"/>
                      </a:lnTo>
                      <a:lnTo>
                        <a:pt x="4876" y="41631"/>
                      </a:lnTo>
                      <a:lnTo>
                        <a:pt x="3876" y="40676"/>
                      </a:lnTo>
                      <a:lnTo>
                        <a:pt x="3180" y="39890"/>
                      </a:lnTo>
                      <a:lnTo>
                        <a:pt x="2742" y="39328"/>
                      </a:lnTo>
                      <a:lnTo>
                        <a:pt x="2546" y="39033"/>
                      </a:lnTo>
                      <a:lnTo>
                        <a:pt x="2314" y="38685"/>
                      </a:lnTo>
                      <a:lnTo>
                        <a:pt x="1885" y="37961"/>
                      </a:lnTo>
                      <a:lnTo>
                        <a:pt x="1501" y="37220"/>
                      </a:lnTo>
                      <a:lnTo>
                        <a:pt x="1162" y="36452"/>
                      </a:lnTo>
                      <a:lnTo>
                        <a:pt x="1010" y="36059"/>
                      </a:lnTo>
                      <a:lnTo>
                        <a:pt x="885" y="35684"/>
                      </a:lnTo>
                      <a:lnTo>
                        <a:pt x="670" y="34916"/>
                      </a:lnTo>
                      <a:lnTo>
                        <a:pt x="394" y="33755"/>
                      </a:lnTo>
                      <a:lnTo>
                        <a:pt x="179" y="32987"/>
                      </a:lnTo>
                      <a:lnTo>
                        <a:pt x="152" y="32943"/>
                      </a:lnTo>
                      <a:lnTo>
                        <a:pt x="45" y="32960"/>
                      </a:lnTo>
                      <a:lnTo>
                        <a:pt x="19" y="33014"/>
                      </a:lnTo>
                      <a:lnTo>
                        <a:pt x="1" y="33416"/>
                      </a:lnTo>
                      <a:lnTo>
                        <a:pt x="36" y="34246"/>
                      </a:lnTo>
                      <a:lnTo>
                        <a:pt x="161" y="35077"/>
                      </a:lnTo>
                      <a:lnTo>
                        <a:pt x="367" y="35898"/>
                      </a:lnTo>
                      <a:lnTo>
                        <a:pt x="635" y="36711"/>
                      </a:lnTo>
                      <a:lnTo>
                        <a:pt x="956" y="37506"/>
                      </a:lnTo>
                      <a:lnTo>
                        <a:pt x="1331" y="38265"/>
                      </a:lnTo>
                      <a:lnTo>
                        <a:pt x="1733" y="38988"/>
                      </a:lnTo>
                      <a:lnTo>
                        <a:pt x="1947" y="39319"/>
                      </a:lnTo>
                      <a:lnTo>
                        <a:pt x="2376" y="39962"/>
                      </a:lnTo>
                      <a:lnTo>
                        <a:pt x="3117" y="40890"/>
                      </a:lnTo>
                      <a:lnTo>
                        <a:pt x="3653" y="41480"/>
                      </a:lnTo>
                      <a:lnTo>
                        <a:pt x="4225" y="42033"/>
                      </a:lnTo>
                      <a:lnTo>
                        <a:pt x="4832" y="42542"/>
                      </a:lnTo>
                      <a:lnTo>
                        <a:pt x="5475" y="42998"/>
                      </a:lnTo>
                      <a:lnTo>
                        <a:pt x="6153" y="43391"/>
                      </a:lnTo>
                      <a:lnTo>
                        <a:pt x="6502" y="43560"/>
                      </a:lnTo>
                      <a:lnTo>
                        <a:pt x="6484" y="45007"/>
                      </a:lnTo>
                      <a:lnTo>
                        <a:pt x="6493" y="47909"/>
                      </a:lnTo>
                      <a:lnTo>
                        <a:pt x="6520" y="49356"/>
                      </a:lnTo>
                      <a:lnTo>
                        <a:pt x="6511" y="49445"/>
                      </a:lnTo>
                      <a:lnTo>
                        <a:pt x="6555" y="49606"/>
                      </a:lnTo>
                      <a:lnTo>
                        <a:pt x="6662" y="49722"/>
                      </a:lnTo>
                      <a:lnTo>
                        <a:pt x="6814" y="49785"/>
                      </a:lnTo>
                      <a:lnTo>
                        <a:pt x="6975" y="49802"/>
                      </a:lnTo>
                      <a:lnTo>
                        <a:pt x="7136" y="49776"/>
                      </a:lnTo>
                      <a:lnTo>
                        <a:pt x="7270" y="49686"/>
                      </a:lnTo>
                      <a:lnTo>
                        <a:pt x="7341" y="49543"/>
                      </a:lnTo>
                      <a:lnTo>
                        <a:pt x="7350" y="49445"/>
                      </a:lnTo>
                      <a:lnTo>
                        <a:pt x="7341" y="47525"/>
                      </a:lnTo>
                      <a:lnTo>
                        <a:pt x="7386" y="43676"/>
                      </a:lnTo>
                      <a:lnTo>
                        <a:pt x="7511" y="39837"/>
                      </a:lnTo>
                      <a:lnTo>
                        <a:pt x="7716" y="36006"/>
                      </a:lnTo>
                      <a:lnTo>
                        <a:pt x="7993" y="32175"/>
                      </a:lnTo>
                      <a:lnTo>
                        <a:pt x="8350" y="28362"/>
                      </a:lnTo>
                      <a:lnTo>
                        <a:pt x="8788" y="24548"/>
                      </a:lnTo>
                      <a:lnTo>
                        <a:pt x="9297" y="20744"/>
                      </a:lnTo>
                      <a:lnTo>
                        <a:pt x="9583" y="18842"/>
                      </a:lnTo>
                      <a:lnTo>
                        <a:pt x="9636" y="18878"/>
                      </a:lnTo>
                      <a:lnTo>
                        <a:pt x="9752" y="18887"/>
                      </a:lnTo>
                      <a:lnTo>
                        <a:pt x="9815" y="18860"/>
                      </a:lnTo>
                      <a:lnTo>
                        <a:pt x="10172" y="18637"/>
                      </a:lnTo>
                      <a:lnTo>
                        <a:pt x="10859" y="18137"/>
                      </a:lnTo>
                      <a:lnTo>
                        <a:pt x="11860" y="17333"/>
                      </a:lnTo>
                      <a:lnTo>
                        <a:pt x="13119" y="16154"/>
                      </a:lnTo>
                      <a:lnTo>
                        <a:pt x="14315" y="14922"/>
                      </a:lnTo>
                      <a:lnTo>
                        <a:pt x="14887" y="14297"/>
                      </a:lnTo>
                      <a:lnTo>
                        <a:pt x="15449" y="13681"/>
                      </a:lnTo>
                      <a:lnTo>
                        <a:pt x="16584" y="12386"/>
                      </a:lnTo>
                      <a:lnTo>
                        <a:pt x="17387" y="11359"/>
                      </a:lnTo>
                      <a:lnTo>
                        <a:pt x="17878" y="10654"/>
                      </a:lnTo>
                      <a:lnTo>
                        <a:pt x="18334" y="9930"/>
                      </a:lnTo>
                      <a:lnTo>
                        <a:pt x="18736" y="9180"/>
                      </a:lnTo>
                      <a:lnTo>
                        <a:pt x="18905" y="8805"/>
                      </a:lnTo>
                      <a:lnTo>
                        <a:pt x="18932" y="8716"/>
                      </a:lnTo>
                      <a:lnTo>
                        <a:pt x="18879" y="8573"/>
                      </a:lnTo>
                      <a:lnTo>
                        <a:pt x="18736" y="8501"/>
                      </a:lnTo>
                      <a:lnTo>
                        <a:pt x="18584" y="8519"/>
                      </a:lnTo>
                      <a:lnTo>
                        <a:pt x="18512" y="8582"/>
                      </a:lnTo>
                      <a:lnTo>
                        <a:pt x="18236" y="8903"/>
                      </a:lnTo>
                      <a:lnTo>
                        <a:pt x="17727" y="9564"/>
                      </a:lnTo>
                      <a:lnTo>
                        <a:pt x="16985" y="10600"/>
                      </a:lnTo>
                      <a:lnTo>
                        <a:pt x="16494" y="11279"/>
                      </a:lnTo>
                      <a:lnTo>
                        <a:pt x="15976" y="11948"/>
                      </a:lnTo>
                      <a:lnTo>
                        <a:pt x="14905" y="13252"/>
                      </a:lnTo>
                      <a:lnTo>
                        <a:pt x="14351" y="13886"/>
                      </a:lnTo>
                      <a:lnTo>
                        <a:pt x="13824" y="14467"/>
                      </a:lnTo>
                      <a:lnTo>
                        <a:pt x="12735" y="15574"/>
                      </a:lnTo>
                      <a:lnTo>
                        <a:pt x="11056" y="17172"/>
                      </a:lnTo>
                      <a:lnTo>
                        <a:pt x="9940" y="18244"/>
                      </a:lnTo>
                      <a:lnTo>
                        <a:pt x="9949" y="18155"/>
                      </a:lnTo>
                      <a:lnTo>
                        <a:pt x="9958" y="18056"/>
                      </a:lnTo>
                      <a:lnTo>
                        <a:pt x="9940" y="18030"/>
                      </a:lnTo>
                      <a:lnTo>
                        <a:pt x="9913" y="18047"/>
                      </a:lnTo>
                      <a:lnTo>
                        <a:pt x="9752" y="18306"/>
                      </a:lnTo>
                      <a:lnTo>
                        <a:pt x="9636" y="18485"/>
                      </a:lnTo>
                      <a:lnTo>
                        <a:pt x="9940" y="16583"/>
                      </a:lnTo>
                      <a:lnTo>
                        <a:pt x="10609" y="12788"/>
                      </a:lnTo>
                      <a:lnTo>
                        <a:pt x="10985" y="10886"/>
                      </a:lnTo>
                      <a:lnTo>
                        <a:pt x="11538" y="8216"/>
                      </a:lnTo>
                      <a:lnTo>
                        <a:pt x="12422" y="4224"/>
                      </a:lnTo>
                      <a:lnTo>
                        <a:pt x="12967" y="1545"/>
                      </a:lnTo>
                      <a:lnTo>
                        <a:pt x="13208" y="205"/>
                      </a:lnTo>
                      <a:lnTo>
                        <a:pt x="13208" y="134"/>
                      </a:lnTo>
                      <a:lnTo>
                        <a:pt x="13128" y="36"/>
                      </a:lnTo>
                      <a:lnTo>
                        <a:pt x="13003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2" name="Google Shape;762;p17"/>
                <p:cNvSpPr/>
                <p:nvPr/>
              </p:nvSpPr>
              <p:spPr>
                <a:xfrm>
                  <a:off x="7501172" y="3852299"/>
                  <a:ext cx="160573" cy="364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3" h="11512" extrusionOk="0">
                      <a:moveTo>
                        <a:pt x="99" y="1"/>
                      </a:moveTo>
                      <a:lnTo>
                        <a:pt x="72" y="37"/>
                      </a:lnTo>
                      <a:lnTo>
                        <a:pt x="18" y="412"/>
                      </a:lnTo>
                      <a:lnTo>
                        <a:pt x="0" y="1188"/>
                      </a:lnTo>
                      <a:lnTo>
                        <a:pt x="63" y="1992"/>
                      </a:lnTo>
                      <a:lnTo>
                        <a:pt x="197" y="2796"/>
                      </a:lnTo>
                      <a:lnTo>
                        <a:pt x="500" y="4001"/>
                      </a:lnTo>
                      <a:lnTo>
                        <a:pt x="1036" y="5537"/>
                      </a:lnTo>
                      <a:lnTo>
                        <a:pt x="1322" y="6234"/>
                      </a:lnTo>
                      <a:lnTo>
                        <a:pt x="1626" y="6966"/>
                      </a:lnTo>
                      <a:lnTo>
                        <a:pt x="2358" y="8368"/>
                      </a:lnTo>
                      <a:lnTo>
                        <a:pt x="2769" y="9038"/>
                      </a:lnTo>
                      <a:lnTo>
                        <a:pt x="2983" y="9368"/>
                      </a:lnTo>
                      <a:lnTo>
                        <a:pt x="3447" y="10056"/>
                      </a:lnTo>
                      <a:lnTo>
                        <a:pt x="3965" y="10717"/>
                      </a:lnTo>
                      <a:lnTo>
                        <a:pt x="4412" y="11136"/>
                      </a:lnTo>
                      <a:lnTo>
                        <a:pt x="4733" y="11386"/>
                      </a:lnTo>
                      <a:lnTo>
                        <a:pt x="4903" y="11485"/>
                      </a:lnTo>
                      <a:lnTo>
                        <a:pt x="4965" y="11511"/>
                      </a:lnTo>
                      <a:lnTo>
                        <a:pt x="5055" y="11467"/>
                      </a:lnTo>
                      <a:lnTo>
                        <a:pt x="5072" y="11404"/>
                      </a:lnTo>
                      <a:lnTo>
                        <a:pt x="5064" y="11360"/>
                      </a:lnTo>
                      <a:lnTo>
                        <a:pt x="4903" y="11029"/>
                      </a:lnTo>
                      <a:lnTo>
                        <a:pt x="4501" y="10404"/>
                      </a:lnTo>
                      <a:lnTo>
                        <a:pt x="3813" y="9511"/>
                      </a:lnTo>
                      <a:lnTo>
                        <a:pt x="3385" y="8904"/>
                      </a:lnTo>
                      <a:lnTo>
                        <a:pt x="2938" y="8216"/>
                      </a:lnTo>
                      <a:lnTo>
                        <a:pt x="2152" y="6779"/>
                      </a:lnTo>
                      <a:lnTo>
                        <a:pt x="1813" y="6037"/>
                      </a:lnTo>
                      <a:lnTo>
                        <a:pt x="1483" y="5278"/>
                      </a:lnTo>
                      <a:lnTo>
                        <a:pt x="947" y="3716"/>
                      </a:lnTo>
                      <a:lnTo>
                        <a:pt x="741" y="2921"/>
                      </a:lnTo>
                      <a:lnTo>
                        <a:pt x="581" y="2198"/>
                      </a:lnTo>
                      <a:lnTo>
                        <a:pt x="393" y="1108"/>
                      </a:lnTo>
                      <a:lnTo>
                        <a:pt x="232" y="385"/>
                      </a:lnTo>
                      <a:lnTo>
                        <a:pt x="125" y="28"/>
                      </a:lnTo>
                      <a:lnTo>
                        <a:pt x="99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3" name="Google Shape;763;p17"/>
                <p:cNvSpPr/>
                <p:nvPr/>
              </p:nvSpPr>
              <p:spPr>
                <a:xfrm>
                  <a:off x="7710873" y="4001522"/>
                  <a:ext cx="302756" cy="426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5" h="13485" extrusionOk="0">
                      <a:moveTo>
                        <a:pt x="9368" y="1"/>
                      </a:moveTo>
                      <a:lnTo>
                        <a:pt x="9234" y="54"/>
                      </a:lnTo>
                      <a:lnTo>
                        <a:pt x="9189" y="126"/>
                      </a:lnTo>
                      <a:lnTo>
                        <a:pt x="8734" y="1072"/>
                      </a:lnTo>
                      <a:lnTo>
                        <a:pt x="7805" y="2939"/>
                      </a:lnTo>
                      <a:lnTo>
                        <a:pt x="6814" y="4778"/>
                      </a:lnTo>
                      <a:lnTo>
                        <a:pt x="5724" y="6564"/>
                      </a:lnTo>
                      <a:lnTo>
                        <a:pt x="5126" y="7422"/>
                      </a:lnTo>
                      <a:lnTo>
                        <a:pt x="4537" y="8234"/>
                      </a:lnTo>
                      <a:lnTo>
                        <a:pt x="3278" y="9779"/>
                      </a:lnTo>
                      <a:lnTo>
                        <a:pt x="2617" y="10529"/>
                      </a:lnTo>
                      <a:lnTo>
                        <a:pt x="1867" y="11342"/>
                      </a:lnTo>
                      <a:lnTo>
                        <a:pt x="1081" y="12128"/>
                      </a:lnTo>
                      <a:lnTo>
                        <a:pt x="777" y="12404"/>
                      </a:lnTo>
                      <a:lnTo>
                        <a:pt x="331" y="12833"/>
                      </a:lnTo>
                      <a:lnTo>
                        <a:pt x="90" y="13155"/>
                      </a:lnTo>
                      <a:lnTo>
                        <a:pt x="9" y="13342"/>
                      </a:lnTo>
                      <a:lnTo>
                        <a:pt x="0" y="13396"/>
                      </a:lnTo>
                      <a:lnTo>
                        <a:pt x="63" y="13485"/>
                      </a:lnTo>
                      <a:lnTo>
                        <a:pt x="116" y="13485"/>
                      </a:lnTo>
                      <a:lnTo>
                        <a:pt x="313" y="13431"/>
                      </a:lnTo>
                      <a:lnTo>
                        <a:pt x="688" y="13253"/>
                      </a:lnTo>
                      <a:lnTo>
                        <a:pt x="1242" y="12878"/>
                      </a:lnTo>
                      <a:lnTo>
                        <a:pt x="2269" y="11878"/>
                      </a:lnTo>
                      <a:lnTo>
                        <a:pt x="2840" y="11270"/>
                      </a:lnTo>
                      <a:lnTo>
                        <a:pt x="3224" y="10869"/>
                      </a:lnTo>
                      <a:lnTo>
                        <a:pt x="3974" y="10047"/>
                      </a:lnTo>
                      <a:lnTo>
                        <a:pt x="5046" y="8761"/>
                      </a:lnTo>
                      <a:lnTo>
                        <a:pt x="5707" y="7859"/>
                      </a:lnTo>
                      <a:lnTo>
                        <a:pt x="6323" y="6984"/>
                      </a:lnTo>
                      <a:lnTo>
                        <a:pt x="7189" y="5636"/>
                      </a:lnTo>
                      <a:lnTo>
                        <a:pt x="7725" y="4707"/>
                      </a:lnTo>
                      <a:lnTo>
                        <a:pt x="8216" y="3760"/>
                      </a:lnTo>
                      <a:lnTo>
                        <a:pt x="8662" y="2796"/>
                      </a:lnTo>
                      <a:lnTo>
                        <a:pt x="9064" y="1805"/>
                      </a:lnTo>
                      <a:lnTo>
                        <a:pt x="9404" y="787"/>
                      </a:lnTo>
                      <a:lnTo>
                        <a:pt x="9555" y="278"/>
                      </a:lnTo>
                      <a:lnTo>
                        <a:pt x="9564" y="188"/>
                      </a:lnTo>
                      <a:lnTo>
                        <a:pt x="9502" y="54"/>
                      </a:lnTo>
                      <a:lnTo>
                        <a:pt x="9368" y="1"/>
                      </a:lnTo>
                      <a:close/>
                    </a:path>
                  </a:pathLst>
                </a:custGeom>
                <a:solidFill>
                  <a:srgbClr val="EB5F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64" name="Google Shape;764;p17"/>
            <p:cNvGrpSpPr/>
            <p:nvPr/>
          </p:nvGrpSpPr>
          <p:grpSpPr>
            <a:xfrm>
              <a:off x="7731986" y="3670387"/>
              <a:ext cx="1216421" cy="2107722"/>
              <a:chOff x="7758346" y="3365641"/>
              <a:chExt cx="1146485" cy="1986543"/>
            </a:xfrm>
          </p:grpSpPr>
          <p:sp>
            <p:nvSpPr>
              <p:cNvPr id="765" name="Google Shape;765;p17"/>
              <p:cNvSpPr/>
              <p:nvPr/>
            </p:nvSpPr>
            <p:spPr>
              <a:xfrm>
                <a:off x="7758346" y="3365641"/>
                <a:ext cx="1146485" cy="1986543"/>
              </a:xfrm>
              <a:custGeom>
                <a:avLst/>
                <a:gdLst/>
                <a:ahLst/>
                <a:cxnLst/>
                <a:rect l="l" t="t" r="r" b="b"/>
                <a:pathLst>
                  <a:path w="36221" h="62761" extrusionOk="0">
                    <a:moveTo>
                      <a:pt x="31372" y="0"/>
                    </a:moveTo>
                    <a:lnTo>
                      <a:pt x="30639" y="54"/>
                    </a:lnTo>
                    <a:lnTo>
                      <a:pt x="29898" y="242"/>
                    </a:lnTo>
                    <a:lnTo>
                      <a:pt x="29175" y="554"/>
                    </a:lnTo>
                    <a:lnTo>
                      <a:pt x="28460" y="956"/>
                    </a:lnTo>
                    <a:lnTo>
                      <a:pt x="28121" y="1188"/>
                    </a:lnTo>
                    <a:lnTo>
                      <a:pt x="27353" y="1751"/>
                    </a:lnTo>
                    <a:lnTo>
                      <a:pt x="25835" y="2894"/>
                    </a:lnTo>
                    <a:lnTo>
                      <a:pt x="24353" y="4099"/>
                    </a:lnTo>
                    <a:lnTo>
                      <a:pt x="22906" y="5341"/>
                    </a:lnTo>
                    <a:lnTo>
                      <a:pt x="21495" y="6626"/>
                    </a:lnTo>
                    <a:lnTo>
                      <a:pt x="20120" y="7948"/>
                    </a:lnTo>
                    <a:lnTo>
                      <a:pt x="18789" y="9323"/>
                    </a:lnTo>
                    <a:lnTo>
                      <a:pt x="17494" y="10725"/>
                    </a:lnTo>
                    <a:lnTo>
                      <a:pt x="16235" y="12163"/>
                    </a:lnTo>
                    <a:lnTo>
                      <a:pt x="15021" y="13645"/>
                    </a:lnTo>
                    <a:lnTo>
                      <a:pt x="13851" y="15155"/>
                    </a:lnTo>
                    <a:lnTo>
                      <a:pt x="12717" y="16690"/>
                    </a:lnTo>
                    <a:lnTo>
                      <a:pt x="11627" y="18262"/>
                    </a:lnTo>
                    <a:lnTo>
                      <a:pt x="10583" y="19852"/>
                    </a:lnTo>
                    <a:lnTo>
                      <a:pt x="9582" y="21477"/>
                    </a:lnTo>
                    <a:lnTo>
                      <a:pt x="8627" y="23120"/>
                    </a:lnTo>
                    <a:lnTo>
                      <a:pt x="8163" y="23951"/>
                    </a:lnTo>
                    <a:lnTo>
                      <a:pt x="7707" y="24799"/>
                    </a:lnTo>
                    <a:lnTo>
                      <a:pt x="6832" y="26513"/>
                    </a:lnTo>
                    <a:lnTo>
                      <a:pt x="6001" y="28264"/>
                    </a:lnTo>
                    <a:lnTo>
                      <a:pt x="5216" y="30023"/>
                    </a:lnTo>
                    <a:lnTo>
                      <a:pt x="4483" y="31809"/>
                    </a:lnTo>
                    <a:lnTo>
                      <a:pt x="3805" y="33622"/>
                    </a:lnTo>
                    <a:lnTo>
                      <a:pt x="3180" y="35443"/>
                    </a:lnTo>
                    <a:lnTo>
                      <a:pt x="2608" y="37283"/>
                    </a:lnTo>
                    <a:lnTo>
                      <a:pt x="2340" y="38212"/>
                    </a:lnTo>
                    <a:lnTo>
                      <a:pt x="1813" y="40060"/>
                    </a:lnTo>
                    <a:lnTo>
                      <a:pt x="1054" y="42918"/>
                    </a:lnTo>
                    <a:lnTo>
                      <a:pt x="617" y="44856"/>
                    </a:lnTo>
                    <a:lnTo>
                      <a:pt x="268" y="46820"/>
                    </a:lnTo>
                    <a:lnTo>
                      <a:pt x="54" y="48785"/>
                    </a:lnTo>
                    <a:lnTo>
                      <a:pt x="1" y="50267"/>
                    </a:lnTo>
                    <a:lnTo>
                      <a:pt x="27" y="51249"/>
                    </a:lnTo>
                    <a:lnTo>
                      <a:pt x="99" y="52223"/>
                    </a:lnTo>
                    <a:lnTo>
                      <a:pt x="233" y="53205"/>
                    </a:lnTo>
                    <a:lnTo>
                      <a:pt x="322" y="53687"/>
                    </a:lnTo>
                    <a:lnTo>
                      <a:pt x="411" y="54116"/>
                    </a:lnTo>
                    <a:lnTo>
                      <a:pt x="661" y="54991"/>
                    </a:lnTo>
                    <a:lnTo>
                      <a:pt x="983" y="55893"/>
                    </a:lnTo>
                    <a:lnTo>
                      <a:pt x="1376" y="56786"/>
                    </a:lnTo>
                    <a:lnTo>
                      <a:pt x="1840" y="57679"/>
                    </a:lnTo>
                    <a:lnTo>
                      <a:pt x="2367" y="58545"/>
                    </a:lnTo>
                    <a:lnTo>
                      <a:pt x="2956" y="59367"/>
                    </a:lnTo>
                    <a:lnTo>
                      <a:pt x="3608" y="60135"/>
                    </a:lnTo>
                    <a:lnTo>
                      <a:pt x="4305" y="60831"/>
                    </a:lnTo>
                    <a:lnTo>
                      <a:pt x="5055" y="61447"/>
                    </a:lnTo>
                    <a:lnTo>
                      <a:pt x="5859" y="61956"/>
                    </a:lnTo>
                    <a:lnTo>
                      <a:pt x="6698" y="62358"/>
                    </a:lnTo>
                    <a:lnTo>
                      <a:pt x="7582" y="62626"/>
                    </a:lnTo>
                    <a:lnTo>
                      <a:pt x="8502" y="62760"/>
                    </a:lnTo>
                    <a:lnTo>
                      <a:pt x="9207" y="62742"/>
                    </a:lnTo>
                    <a:lnTo>
                      <a:pt x="9690" y="62689"/>
                    </a:lnTo>
                    <a:lnTo>
                      <a:pt x="10181" y="62581"/>
                    </a:lnTo>
                    <a:lnTo>
                      <a:pt x="10681" y="62439"/>
                    </a:lnTo>
                    <a:lnTo>
                      <a:pt x="10931" y="62340"/>
                    </a:lnTo>
                    <a:lnTo>
                      <a:pt x="11386" y="62162"/>
                    </a:lnTo>
                    <a:lnTo>
                      <a:pt x="12279" y="61751"/>
                    </a:lnTo>
                    <a:lnTo>
                      <a:pt x="13154" y="61304"/>
                    </a:lnTo>
                    <a:lnTo>
                      <a:pt x="14003" y="60804"/>
                    </a:lnTo>
                    <a:lnTo>
                      <a:pt x="14842" y="60260"/>
                    </a:lnTo>
                    <a:lnTo>
                      <a:pt x="15655" y="59679"/>
                    </a:lnTo>
                    <a:lnTo>
                      <a:pt x="16851" y="58733"/>
                    </a:lnTo>
                    <a:lnTo>
                      <a:pt x="17610" y="58054"/>
                    </a:lnTo>
                    <a:lnTo>
                      <a:pt x="18173" y="57527"/>
                    </a:lnTo>
                    <a:lnTo>
                      <a:pt x="19262" y="56429"/>
                    </a:lnTo>
                    <a:lnTo>
                      <a:pt x="20307" y="55268"/>
                    </a:lnTo>
                    <a:lnTo>
                      <a:pt x="21316" y="54053"/>
                    </a:lnTo>
                    <a:lnTo>
                      <a:pt x="22281" y="52785"/>
                    </a:lnTo>
                    <a:lnTo>
                      <a:pt x="23210" y="51490"/>
                    </a:lnTo>
                    <a:lnTo>
                      <a:pt x="24103" y="50151"/>
                    </a:lnTo>
                    <a:lnTo>
                      <a:pt x="24960" y="48785"/>
                    </a:lnTo>
                    <a:lnTo>
                      <a:pt x="26165" y="46713"/>
                    </a:lnTo>
                    <a:lnTo>
                      <a:pt x="27648" y="43936"/>
                    </a:lnTo>
                    <a:lnTo>
                      <a:pt x="28987" y="41176"/>
                    </a:lnTo>
                    <a:lnTo>
                      <a:pt x="30184" y="38515"/>
                    </a:lnTo>
                    <a:lnTo>
                      <a:pt x="30729" y="37247"/>
                    </a:lnTo>
                    <a:lnTo>
                      <a:pt x="31452" y="35488"/>
                    </a:lnTo>
                    <a:lnTo>
                      <a:pt x="32461" y="32818"/>
                    </a:lnTo>
                    <a:lnTo>
                      <a:pt x="33086" y="31014"/>
                    </a:lnTo>
                    <a:lnTo>
                      <a:pt x="33667" y="29192"/>
                    </a:lnTo>
                    <a:lnTo>
                      <a:pt x="34193" y="27371"/>
                    </a:lnTo>
                    <a:lnTo>
                      <a:pt x="34676" y="25522"/>
                    </a:lnTo>
                    <a:lnTo>
                      <a:pt x="35104" y="23665"/>
                    </a:lnTo>
                    <a:lnTo>
                      <a:pt x="35292" y="22736"/>
                    </a:lnTo>
                    <a:lnTo>
                      <a:pt x="35461" y="21825"/>
                    </a:lnTo>
                    <a:lnTo>
                      <a:pt x="35756" y="20004"/>
                    </a:lnTo>
                    <a:lnTo>
                      <a:pt x="35979" y="18164"/>
                    </a:lnTo>
                    <a:lnTo>
                      <a:pt x="36140" y="16315"/>
                    </a:lnTo>
                    <a:lnTo>
                      <a:pt x="36220" y="14476"/>
                    </a:lnTo>
                    <a:lnTo>
                      <a:pt x="36212" y="12627"/>
                    </a:lnTo>
                    <a:lnTo>
                      <a:pt x="36122" y="10779"/>
                    </a:lnTo>
                    <a:lnTo>
                      <a:pt x="35944" y="8939"/>
                    </a:lnTo>
                    <a:lnTo>
                      <a:pt x="35810" y="8020"/>
                    </a:lnTo>
                    <a:lnTo>
                      <a:pt x="35685" y="7189"/>
                    </a:lnTo>
                    <a:lnTo>
                      <a:pt x="35381" y="5403"/>
                    </a:lnTo>
                    <a:lnTo>
                      <a:pt x="35051" y="4064"/>
                    </a:lnTo>
                    <a:lnTo>
                      <a:pt x="34765" y="3197"/>
                    </a:lnTo>
                    <a:lnTo>
                      <a:pt x="34408" y="2376"/>
                    </a:lnTo>
                    <a:lnTo>
                      <a:pt x="33970" y="1626"/>
                    </a:lnTo>
                    <a:lnTo>
                      <a:pt x="33720" y="1286"/>
                    </a:lnTo>
                    <a:lnTo>
                      <a:pt x="33568" y="1099"/>
                    </a:lnTo>
                    <a:lnTo>
                      <a:pt x="33265" y="786"/>
                    </a:lnTo>
                    <a:lnTo>
                      <a:pt x="32943" y="536"/>
                    </a:lnTo>
                    <a:lnTo>
                      <a:pt x="32613" y="331"/>
                    </a:lnTo>
                    <a:lnTo>
                      <a:pt x="32265" y="179"/>
                    </a:lnTo>
                    <a:lnTo>
                      <a:pt x="31916" y="81"/>
                    </a:lnTo>
                    <a:lnTo>
                      <a:pt x="3137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66" name="Google Shape;766;p17"/>
              <p:cNvGrpSpPr/>
              <p:nvPr/>
            </p:nvGrpSpPr>
            <p:grpSpPr>
              <a:xfrm>
                <a:off x="7916334" y="3709312"/>
                <a:ext cx="852813" cy="1576674"/>
                <a:chOff x="7916334" y="3709312"/>
                <a:chExt cx="852813" cy="1576674"/>
              </a:xfrm>
            </p:grpSpPr>
            <p:sp>
              <p:nvSpPr>
                <p:cNvPr id="767" name="Google Shape;767;p17"/>
                <p:cNvSpPr/>
                <p:nvPr/>
              </p:nvSpPr>
              <p:spPr>
                <a:xfrm>
                  <a:off x="7916334" y="3709312"/>
                  <a:ext cx="852813" cy="1576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43" h="49812" extrusionOk="0">
                      <a:moveTo>
                        <a:pt x="23290" y="0"/>
                      </a:moveTo>
                      <a:lnTo>
                        <a:pt x="23156" y="18"/>
                      </a:lnTo>
                      <a:lnTo>
                        <a:pt x="23102" y="72"/>
                      </a:lnTo>
                      <a:lnTo>
                        <a:pt x="22352" y="1134"/>
                      </a:lnTo>
                      <a:lnTo>
                        <a:pt x="20959" y="3331"/>
                      </a:lnTo>
                      <a:lnTo>
                        <a:pt x="19664" y="5581"/>
                      </a:lnTo>
                      <a:lnTo>
                        <a:pt x="18423" y="7868"/>
                      </a:lnTo>
                      <a:lnTo>
                        <a:pt x="17825" y="9011"/>
                      </a:lnTo>
                      <a:lnTo>
                        <a:pt x="17637" y="9377"/>
                      </a:lnTo>
                      <a:lnTo>
                        <a:pt x="17450" y="9734"/>
                      </a:lnTo>
                      <a:lnTo>
                        <a:pt x="17325" y="9350"/>
                      </a:lnTo>
                      <a:lnTo>
                        <a:pt x="17191" y="8975"/>
                      </a:lnTo>
                      <a:lnTo>
                        <a:pt x="17003" y="8359"/>
                      </a:lnTo>
                      <a:lnTo>
                        <a:pt x="16682" y="7108"/>
                      </a:lnTo>
                      <a:lnTo>
                        <a:pt x="16548" y="6474"/>
                      </a:lnTo>
                      <a:lnTo>
                        <a:pt x="16440" y="5903"/>
                      </a:lnTo>
                      <a:lnTo>
                        <a:pt x="16253" y="4742"/>
                      </a:lnTo>
                      <a:lnTo>
                        <a:pt x="16182" y="4162"/>
                      </a:lnTo>
                      <a:lnTo>
                        <a:pt x="16128" y="3617"/>
                      </a:lnTo>
                      <a:lnTo>
                        <a:pt x="16065" y="2804"/>
                      </a:lnTo>
                      <a:lnTo>
                        <a:pt x="15976" y="2268"/>
                      </a:lnTo>
                      <a:lnTo>
                        <a:pt x="15896" y="2001"/>
                      </a:lnTo>
                      <a:lnTo>
                        <a:pt x="15878" y="1983"/>
                      </a:lnTo>
                      <a:lnTo>
                        <a:pt x="15851" y="2001"/>
                      </a:lnTo>
                      <a:lnTo>
                        <a:pt x="15780" y="2268"/>
                      </a:lnTo>
                      <a:lnTo>
                        <a:pt x="15681" y="2840"/>
                      </a:lnTo>
                      <a:lnTo>
                        <a:pt x="15655" y="3429"/>
                      </a:lnTo>
                      <a:lnTo>
                        <a:pt x="15664" y="4037"/>
                      </a:lnTo>
                      <a:lnTo>
                        <a:pt x="15753" y="4956"/>
                      </a:lnTo>
                      <a:lnTo>
                        <a:pt x="15949" y="6144"/>
                      </a:lnTo>
                      <a:lnTo>
                        <a:pt x="16048" y="6698"/>
                      </a:lnTo>
                      <a:lnTo>
                        <a:pt x="16155" y="7251"/>
                      </a:lnTo>
                      <a:lnTo>
                        <a:pt x="16423" y="8350"/>
                      </a:lnTo>
                      <a:lnTo>
                        <a:pt x="16565" y="8894"/>
                      </a:lnTo>
                      <a:lnTo>
                        <a:pt x="16673" y="9278"/>
                      </a:lnTo>
                      <a:lnTo>
                        <a:pt x="16932" y="10055"/>
                      </a:lnTo>
                      <a:lnTo>
                        <a:pt x="17110" y="10413"/>
                      </a:lnTo>
                      <a:lnTo>
                        <a:pt x="16110" y="12395"/>
                      </a:lnTo>
                      <a:lnTo>
                        <a:pt x="14190" y="16396"/>
                      </a:lnTo>
                      <a:lnTo>
                        <a:pt x="13270" y="18414"/>
                      </a:lnTo>
                      <a:lnTo>
                        <a:pt x="12208" y="20825"/>
                      </a:lnTo>
                      <a:lnTo>
                        <a:pt x="10189" y="25683"/>
                      </a:lnTo>
                      <a:lnTo>
                        <a:pt x="8305" y="30603"/>
                      </a:lnTo>
                      <a:lnTo>
                        <a:pt x="6555" y="35568"/>
                      </a:lnTo>
                      <a:lnTo>
                        <a:pt x="5742" y="38069"/>
                      </a:lnTo>
                      <a:lnTo>
                        <a:pt x="5028" y="40319"/>
                      </a:lnTo>
                      <a:lnTo>
                        <a:pt x="4358" y="42569"/>
                      </a:lnTo>
                      <a:lnTo>
                        <a:pt x="3903" y="41971"/>
                      </a:lnTo>
                      <a:lnTo>
                        <a:pt x="3037" y="40748"/>
                      </a:lnTo>
                      <a:lnTo>
                        <a:pt x="2269" y="39471"/>
                      </a:lnTo>
                      <a:lnTo>
                        <a:pt x="1777" y="38461"/>
                      </a:lnTo>
                      <a:lnTo>
                        <a:pt x="1483" y="37756"/>
                      </a:lnTo>
                      <a:lnTo>
                        <a:pt x="1358" y="37399"/>
                      </a:lnTo>
                      <a:lnTo>
                        <a:pt x="1224" y="36970"/>
                      </a:lnTo>
                      <a:lnTo>
                        <a:pt x="983" y="36095"/>
                      </a:lnTo>
                      <a:lnTo>
                        <a:pt x="804" y="35220"/>
                      </a:lnTo>
                      <a:lnTo>
                        <a:pt x="670" y="34327"/>
                      </a:lnTo>
                      <a:lnTo>
                        <a:pt x="625" y="33880"/>
                      </a:lnTo>
                      <a:lnTo>
                        <a:pt x="599" y="33452"/>
                      </a:lnTo>
                      <a:lnTo>
                        <a:pt x="590" y="32603"/>
                      </a:lnTo>
                      <a:lnTo>
                        <a:pt x="643" y="31326"/>
                      </a:lnTo>
                      <a:lnTo>
                        <a:pt x="634" y="30469"/>
                      </a:lnTo>
                      <a:lnTo>
                        <a:pt x="617" y="30416"/>
                      </a:lnTo>
                      <a:lnTo>
                        <a:pt x="500" y="30398"/>
                      </a:lnTo>
                      <a:lnTo>
                        <a:pt x="465" y="30451"/>
                      </a:lnTo>
                      <a:lnTo>
                        <a:pt x="331" y="30862"/>
                      </a:lnTo>
                      <a:lnTo>
                        <a:pt x="134" y="31728"/>
                      </a:lnTo>
                      <a:lnTo>
                        <a:pt x="27" y="32621"/>
                      </a:lnTo>
                      <a:lnTo>
                        <a:pt x="0" y="33532"/>
                      </a:lnTo>
                      <a:lnTo>
                        <a:pt x="45" y="34452"/>
                      </a:lnTo>
                      <a:lnTo>
                        <a:pt x="152" y="35363"/>
                      </a:lnTo>
                      <a:lnTo>
                        <a:pt x="322" y="36256"/>
                      </a:lnTo>
                      <a:lnTo>
                        <a:pt x="536" y="37113"/>
                      </a:lnTo>
                      <a:lnTo>
                        <a:pt x="661" y="37524"/>
                      </a:lnTo>
                      <a:lnTo>
                        <a:pt x="795" y="37917"/>
                      </a:lnTo>
                      <a:lnTo>
                        <a:pt x="1081" y="38703"/>
                      </a:lnTo>
                      <a:lnTo>
                        <a:pt x="1420" y="39480"/>
                      </a:lnTo>
                      <a:lnTo>
                        <a:pt x="1813" y="40239"/>
                      </a:lnTo>
                      <a:lnTo>
                        <a:pt x="2242" y="40971"/>
                      </a:lnTo>
                      <a:lnTo>
                        <a:pt x="2733" y="41676"/>
                      </a:lnTo>
                      <a:lnTo>
                        <a:pt x="3269" y="42328"/>
                      </a:lnTo>
                      <a:lnTo>
                        <a:pt x="3849" y="42926"/>
                      </a:lnTo>
                      <a:lnTo>
                        <a:pt x="4171" y="43203"/>
                      </a:lnTo>
                      <a:lnTo>
                        <a:pt x="3742" y="44695"/>
                      </a:lnTo>
                      <a:lnTo>
                        <a:pt x="2920" y="47695"/>
                      </a:lnTo>
                      <a:lnTo>
                        <a:pt x="2537" y="49204"/>
                      </a:lnTo>
                      <a:lnTo>
                        <a:pt x="2501" y="49294"/>
                      </a:lnTo>
                      <a:lnTo>
                        <a:pt x="2501" y="49472"/>
                      </a:lnTo>
                      <a:lnTo>
                        <a:pt x="2581" y="49615"/>
                      </a:lnTo>
                      <a:lnTo>
                        <a:pt x="2715" y="49731"/>
                      </a:lnTo>
                      <a:lnTo>
                        <a:pt x="2885" y="49794"/>
                      </a:lnTo>
                      <a:lnTo>
                        <a:pt x="3054" y="49811"/>
                      </a:lnTo>
                      <a:lnTo>
                        <a:pt x="3215" y="49758"/>
                      </a:lnTo>
                      <a:lnTo>
                        <a:pt x="3331" y="49633"/>
                      </a:lnTo>
                      <a:lnTo>
                        <a:pt x="3367" y="49535"/>
                      </a:lnTo>
                      <a:lnTo>
                        <a:pt x="3903" y="47543"/>
                      </a:lnTo>
                      <a:lnTo>
                        <a:pt x="5046" y="43569"/>
                      </a:lnTo>
                      <a:lnTo>
                        <a:pt x="6269" y="39640"/>
                      </a:lnTo>
                      <a:lnTo>
                        <a:pt x="7573" y="35729"/>
                      </a:lnTo>
                      <a:lnTo>
                        <a:pt x="8948" y="31853"/>
                      </a:lnTo>
                      <a:lnTo>
                        <a:pt x="10404" y="28005"/>
                      </a:lnTo>
                      <a:lnTo>
                        <a:pt x="11940" y="24183"/>
                      </a:lnTo>
                      <a:lnTo>
                        <a:pt x="13547" y="20396"/>
                      </a:lnTo>
                      <a:lnTo>
                        <a:pt x="14387" y="18512"/>
                      </a:lnTo>
                      <a:lnTo>
                        <a:pt x="14431" y="18566"/>
                      </a:lnTo>
                      <a:lnTo>
                        <a:pt x="14556" y="18610"/>
                      </a:lnTo>
                      <a:lnTo>
                        <a:pt x="14619" y="18601"/>
                      </a:lnTo>
                      <a:lnTo>
                        <a:pt x="15056" y="18467"/>
                      </a:lnTo>
                      <a:lnTo>
                        <a:pt x="15914" y="18146"/>
                      </a:lnTo>
                      <a:lnTo>
                        <a:pt x="17173" y="17601"/>
                      </a:lnTo>
                      <a:lnTo>
                        <a:pt x="18816" y="16744"/>
                      </a:lnTo>
                      <a:lnTo>
                        <a:pt x="20396" y="15806"/>
                      </a:lnTo>
                      <a:lnTo>
                        <a:pt x="21164" y="15324"/>
                      </a:lnTo>
                      <a:lnTo>
                        <a:pt x="21923" y="14851"/>
                      </a:lnTo>
                      <a:lnTo>
                        <a:pt x="23459" y="13833"/>
                      </a:lnTo>
                      <a:lnTo>
                        <a:pt x="24585" y="12993"/>
                      </a:lnTo>
                      <a:lnTo>
                        <a:pt x="25299" y="12404"/>
                      </a:lnTo>
                      <a:lnTo>
                        <a:pt x="25978" y="11788"/>
                      </a:lnTo>
                      <a:lnTo>
                        <a:pt x="26603" y="11127"/>
                      </a:lnTo>
                      <a:lnTo>
                        <a:pt x="26889" y="10788"/>
                      </a:lnTo>
                      <a:lnTo>
                        <a:pt x="26942" y="10698"/>
                      </a:lnTo>
                      <a:lnTo>
                        <a:pt x="26924" y="10538"/>
                      </a:lnTo>
                      <a:lnTo>
                        <a:pt x="26799" y="10421"/>
                      </a:lnTo>
                      <a:lnTo>
                        <a:pt x="26630" y="10404"/>
                      </a:lnTo>
                      <a:lnTo>
                        <a:pt x="26549" y="10439"/>
                      </a:lnTo>
                      <a:lnTo>
                        <a:pt x="26174" y="10698"/>
                      </a:lnTo>
                      <a:lnTo>
                        <a:pt x="25451" y="11243"/>
                      </a:lnTo>
                      <a:lnTo>
                        <a:pt x="24397" y="12100"/>
                      </a:lnTo>
                      <a:lnTo>
                        <a:pt x="23683" y="12663"/>
                      </a:lnTo>
                      <a:lnTo>
                        <a:pt x="22959" y="13208"/>
                      </a:lnTo>
                      <a:lnTo>
                        <a:pt x="21486" y="14252"/>
                      </a:lnTo>
                      <a:lnTo>
                        <a:pt x="20727" y="14753"/>
                      </a:lnTo>
                      <a:lnTo>
                        <a:pt x="20021" y="15199"/>
                      </a:lnTo>
                      <a:lnTo>
                        <a:pt x="18584" y="16029"/>
                      </a:lnTo>
                      <a:lnTo>
                        <a:pt x="16387" y="17199"/>
                      </a:lnTo>
                      <a:lnTo>
                        <a:pt x="14922" y="17994"/>
                      </a:lnTo>
                      <a:lnTo>
                        <a:pt x="14958" y="17905"/>
                      </a:lnTo>
                      <a:lnTo>
                        <a:pt x="15003" y="17815"/>
                      </a:lnTo>
                      <a:lnTo>
                        <a:pt x="15003" y="17789"/>
                      </a:lnTo>
                      <a:lnTo>
                        <a:pt x="14976" y="17780"/>
                      </a:lnTo>
                      <a:lnTo>
                        <a:pt x="14958" y="17789"/>
                      </a:lnTo>
                      <a:lnTo>
                        <a:pt x="14717" y="18012"/>
                      </a:lnTo>
                      <a:lnTo>
                        <a:pt x="14547" y="18164"/>
                      </a:lnTo>
                      <a:lnTo>
                        <a:pt x="14547" y="18164"/>
                      </a:lnTo>
                      <a:lnTo>
                        <a:pt x="15405" y="16280"/>
                      </a:lnTo>
                      <a:lnTo>
                        <a:pt x="17182" y="12538"/>
                      </a:lnTo>
                      <a:lnTo>
                        <a:pt x="18101" y="10680"/>
                      </a:lnTo>
                      <a:lnTo>
                        <a:pt x="19432" y="8082"/>
                      </a:lnTo>
                      <a:lnTo>
                        <a:pt x="21486" y="4197"/>
                      </a:lnTo>
                      <a:lnTo>
                        <a:pt x="22808" y="1590"/>
                      </a:lnTo>
                      <a:lnTo>
                        <a:pt x="23442" y="268"/>
                      </a:lnTo>
                      <a:lnTo>
                        <a:pt x="23459" y="197"/>
                      </a:lnTo>
                      <a:lnTo>
                        <a:pt x="23415" y="72"/>
                      </a:lnTo>
                      <a:lnTo>
                        <a:pt x="23290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" name="Google Shape;768;p17"/>
                <p:cNvSpPr/>
                <p:nvPr/>
              </p:nvSpPr>
              <p:spPr>
                <a:xfrm>
                  <a:off x="8113312" y="4156694"/>
                  <a:ext cx="83119" cy="4200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6" h="13271" extrusionOk="0">
                      <a:moveTo>
                        <a:pt x="697" y="0"/>
                      </a:moveTo>
                      <a:lnTo>
                        <a:pt x="688" y="9"/>
                      </a:lnTo>
                      <a:lnTo>
                        <a:pt x="527" y="384"/>
                      </a:lnTo>
                      <a:lnTo>
                        <a:pt x="277" y="1188"/>
                      </a:lnTo>
                      <a:lnTo>
                        <a:pt x="117" y="2027"/>
                      </a:lnTo>
                      <a:lnTo>
                        <a:pt x="27" y="2903"/>
                      </a:lnTo>
                      <a:lnTo>
                        <a:pt x="1" y="3796"/>
                      </a:lnTo>
                      <a:lnTo>
                        <a:pt x="18" y="4680"/>
                      </a:lnTo>
                      <a:lnTo>
                        <a:pt x="117" y="5974"/>
                      </a:lnTo>
                      <a:lnTo>
                        <a:pt x="206" y="6778"/>
                      </a:lnTo>
                      <a:lnTo>
                        <a:pt x="322" y="7618"/>
                      </a:lnTo>
                      <a:lnTo>
                        <a:pt x="670" y="9279"/>
                      </a:lnTo>
                      <a:lnTo>
                        <a:pt x="911" y="10091"/>
                      </a:lnTo>
                      <a:lnTo>
                        <a:pt x="1036" y="10502"/>
                      </a:lnTo>
                      <a:lnTo>
                        <a:pt x="1313" y="11341"/>
                      </a:lnTo>
                      <a:lnTo>
                        <a:pt x="1670" y="12163"/>
                      </a:lnTo>
                      <a:lnTo>
                        <a:pt x="2010" y="12734"/>
                      </a:lnTo>
                      <a:lnTo>
                        <a:pt x="2269" y="13074"/>
                      </a:lnTo>
                      <a:lnTo>
                        <a:pt x="2421" y="13235"/>
                      </a:lnTo>
                      <a:lnTo>
                        <a:pt x="2483" y="13270"/>
                      </a:lnTo>
                      <a:lnTo>
                        <a:pt x="2590" y="13252"/>
                      </a:lnTo>
                      <a:lnTo>
                        <a:pt x="2626" y="13190"/>
                      </a:lnTo>
                      <a:lnTo>
                        <a:pt x="2617" y="13145"/>
                      </a:lnTo>
                      <a:lnTo>
                        <a:pt x="2546" y="12761"/>
                      </a:lnTo>
                      <a:lnTo>
                        <a:pt x="2305" y="12002"/>
                      </a:lnTo>
                      <a:lnTo>
                        <a:pt x="1858" y="10877"/>
                      </a:lnTo>
                      <a:lnTo>
                        <a:pt x="1581" y="10127"/>
                      </a:lnTo>
                      <a:lnTo>
                        <a:pt x="1322" y="9287"/>
                      </a:lnTo>
                      <a:lnTo>
                        <a:pt x="911" y="7582"/>
                      </a:lnTo>
                      <a:lnTo>
                        <a:pt x="769" y="6716"/>
                      </a:lnTo>
                      <a:lnTo>
                        <a:pt x="652" y="5841"/>
                      </a:lnTo>
                      <a:lnTo>
                        <a:pt x="545" y="4072"/>
                      </a:lnTo>
                      <a:lnTo>
                        <a:pt x="554" y="3188"/>
                      </a:lnTo>
                      <a:lnTo>
                        <a:pt x="599" y="2394"/>
                      </a:lnTo>
                      <a:lnTo>
                        <a:pt x="706" y="1206"/>
                      </a:lnTo>
                      <a:lnTo>
                        <a:pt x="751" y="420"/>
                      </a:lnTo>
                      <a:lnTo>
                        <a:pt x="742" y="18"/>
                      </a:lnTo>
                      <a:lnTo>
                        <a:pt x="733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" name="Google Shape;769;p17"/>
                <p:cNvSpPr/>
                <p:nvPr/>
              </p:nvSpPr>
              <p:spPr>
                <a:xfrm>
                  <a:off x="8186515" y="4453715"/>
                  <a:ext cx="432215" cy="358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5" h="11315" extrusionOk="0">
                      <a:moveTo>
                        <a:pt x="13511" y="1"/>
                      </a:moveTo>
                      <a:lnTo>
                        <a:pt x="13360" y="19"/>
                      </a:lnTo>
                      <a:lnTo>
                        <a:pt x="13288" y="81"/>
                      </a:lnTo>
                      <a:lnTo>
                        <a:pt x="12547" y="929"/>
                      </a:lnTo>
                      <a:lnTo>
                        <a:pt x="11047" y="2599"/>
                      </a:lnTo>
                      <a:lnTo>
                        <a:pt x="9502" y="4216"/>
                      </a:lnTo>
                      <a:lnTo>
                        <a:pt x="7868" y="5752"/>
                      </a:lnTo>
                      <a:lnTo>
                        <a:pt x="7010" y="6475"/>
                      </a:lnTo>
                      <a:lnTo>
                        <a:pt x="6171" y="7136"/>
                      </a:lnTo>
                      <a:lnTo>
                        <a:pt x="4430" y="8386"/>
                      </a:lnTo>
                      <a:lnTo>
                        <a:pt x="3528" y="8966"/>
                      </a:lnTo>
                      <a:lnTo>
                        <a:pt x="2519" y="9591"/>
                      </a:lnTo>
                      <a:lnTo>
                        <a:pt x="1483" y="10181"/>
                      </a:lnTo>
                      <a:lnTo>
                        <a:pt x="1090" y="10377"/>
                      </a:lnTo>
                      <a:lnTo>
                        <a:pt x="509" y="10699"/>
                      </a:lnTo>
                      <a:lnTo>
                        <a:pt x="170" y="10967"/>
                      </a:lnTo>
                      <a:lnTo>
                        <a:pt x="27" y="11127"/>
                      </a:lnTo>
                      <a:lnTo>
                        <a:pt x="0" y="11181"/>
                      </a:lnTo>
                      <a:lnTo>
                        <a:pt x="45" y="11297"/>
                      </a:lnTo>
                      <a:lnTo>
                        <a:pt x="99" y="11315"/>
                      </a:lnTo>
                      <a:lnTo>
                        <a:pt x="313" y="11315"/>
                      </a:lnTo>
                      <a:lnTo>
                        <a:pt x="759" y="11235"/>
                      </a:lnTo>
                      <a:lnTo>
                        <a:pt x="1438" y="11002"/>
                      </a:lnTo>
                      <a:lnTo>
                        <a:pt x="2787" y="10261"/>
                      </a:lnTo>
                      <a:lnTo>
                        <a:pt x="3546" y="9797"/>
                      </a:lnTo>
                      <a:lnTo>
                        <a:pt x="4064" y="9493"/>
                      </a:lnTo>
                      <a:lnTo>
                        <a:pt x="5073" y="8859"/>
                      </a:lnTo>
                      <a:lnTo>
                        <a:pt x="6055" y="8172"/>
                      </a:lnTo>
                      <a:lnTo>
                        <a:pt x="7010" y="7457"/>
                      </a:lnTo>
                      <a:lnTo>
                        <a:pt x="7484" y="7091"/>
                      </a:lnTo>
                      <a:lnTo>
                        <a:pt x="8368" y="6359"/>
                      </a:lnTo>
                      <a:lnTo>
                        <a:pt x="9645" y="5207"/>
                      </a:lnTo>
                      <a:lnTo>
                        <a:pt x="10466" y="4403"/>
                      </a:lnTo>
                      <a:lnTo>
                        <a:pt x="11243" y="3564"/>
                      </a:lnTo>
                      <a:lnTo>
                        <a:pt x="11984" y="2689"/>
                      </a:lnTo>
                      <a:lnTo>
                        <a:pt x="12681" y="1778"/>
                      </a:lnTo>
                      <a:lnTo>
                        <a:pt x="13324" y="831"/>
                      </a:lnTo>
                      <a:lnTo>
                        <a:pt x="13619" y="340"/>
                      </a:lnTo>
                      <a:lnTo>
                        <a:pt x="13654" y="251"/>
                      </a:lnTo>
                      <a:lnTo>
                        <a:pt x="13628" y="99"/>
                      </a:lnTo>
                      <a:lnTo>
                        <a:pt x="13511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770" name="Google Shape;770;p17"/>
          <p:cNvGrpSpPr/>
          <p:nvPr/>
        </p:nvGrpSpPr>
        <p:grpSpPr>
          <a:xfrm rot="-10659362">
            <a:off x="1249365" y="409937"/>
            <a:ext cx="574596" cy="554114"/>
            <a:chOff x="288275" y="222587"/>
            <a:chExt cx="574574" cy="554093"/>
          </a:xfrm>
        </p:grpSpPr>
        <p:sp>
          <p:nvSpPr>
            <p:cNvPr id="771" name="Google Shape;771;p17"/>
            <p:cNvSpPr/>
            <p:nvPr/>
          </p:nvSpPr>
          <p:spPr>
            <a:xfrm rot="-368193">
              <a:off x="313549" y="249160"/>
              <a:ext cx="524027" cy="500946"/>
            </a:xfrm>
            <a:custGeom>
              <a:avLst/>
              <a:gdLst/>
              <a:ahLst/>
              <a:cxnLst/>
              <a:rect l="l" t="t" r="r" b="b"/>
              <a:pathLst>
                <a:path w="60234" h="57581" extrusionOk="0">
                  <a:moveTo>
                    <a:pt x="41597" y="0"/>
                  </a:moveTo>
                  <a:lnTo>
                    <a:pt x="41043" y="1000"/>
                  </a:lnTo>
                  <a:lnTo>
                    <a:pt x="39837" y="3117"/>
                  </a:lnTo>
                  <a:lnTo>
                    <a:pt x="39123" y="4197"/>
                  </a:lnTo>
                  <a:lnTo>
                    <a:pt x="38623" y="4876"/>
                  </a:lnTo>
                  <a:lnTo>
                    <a:pt x="38096" y="5492"/>
                  </a:lnTo>
                  <a:lnTo>
                    <a:pt x="37551" y="6019"/>
                  </a:lnTo>
                  <a:lnTo>
                    <a:pt x="36989" y="6439"/>
                  </a:lnTo>
                  <a:lnTo>
                    <a:pt x="36426" y="6715"/>
                  </a:lnTo>
                  <a:lnTo>
                    <a:pt x="35989" y="6814"/>
                  </a:lnTo>
                  <a:lnTo>
                    <a:pt x="35703" y="6832"/>
                  </a:lnTo>
                  <a:lnTo>
                    <a:pt x="35417" y="6796"/>
                  </a:lnTo>
                  <a:lnTo>
                    <a:pt x="35122" y="6707"/>
                  </a:lnTo>
                  <a:lnTo>
                    <a:pt x="34837" y="6564"/>
                  </a:lnTo>
                  <a:lnTo>
                    <a:pt x="34551" y="6367"/>
                  </a:lnTo>
                  <a:lnTo>
                    <a:pt x="34265" y="6108"/>
                  </a:lnTo>
                  <a:lnTo>
                    <a:pt x="33979" y="5778"/>
                  </a:lnTo>
                  <a:lnTo>
                    <a:pt x="33845" y="5590"/>
                  </a:lnTo>
                  <a:lnTo>
                    <a:pt x="33738" y="5715"/>
                  </a:lnTo>
                  <a:lnTo>
                    <a:pt x="33577" y="6144"/>
                  </a:lnTo>
                  <a:lnTo>
                    <a:pt x="33417" y="7055"/>
                  </a:lnTo>
                  <a:lnTo>
                    <a:pt x="33301" y="8519"/>
                  </a:lnTo>
                  <a:lnTo>
                    <a:pt x="33211" y="9823"/>
                  </a:lnTo>
                  <a:lnTo>
                    <a:pt x="33149" y="10234"/>
                  </a:lnTo>
                  <a:lnTo>
                    <a:pt x="32988" y="10886"/>
                  </a:lnTo>
                  <a:lnTo>
                    <a:pt x="32479" y="12600"/>
                  </a:lnTo>
                  <a:lnTo>
                    <a:pt x="31854" y="14395"/>
                  </a:lnTo>
                  <a:lnTo>
                    <a:pt x="31282" y="15869"/>
                  </a:lnTo>
                  <a:lnTo>
                    <a:pt x="31068" y="16306"/>
                  </a:lnTo>
                  <a:lnTo>
                    <a:pt x="30863" y="16681"/>
                  </a:lnTo>
                  <a:lnTo>
                    <a:pt x="30515" y="17155"/>
                  </a:lnTo>
                  <a:lnTo>
                    <a:pt x="30291" y="17324"/>
                  </a:lnTo>
                  <a:lnTo>
                    <a:pt x="30148" y="17360"/>
                  </a:lnTo>
                  <a:lnTo>
                    <a:pt x="29961" y="17324"/>
                  </a:lnTo>
                  <a:lnTo>
                    <a:pt x="29747" y="17119"/>
                  </a:lnTo>
                  <a:lnTo>
                    <a:pt x="29541" y="16806"/>
                  </a:lnTo>
                  <a:lnTo>
                    <a:pt x="29264" y="16226"/>
                  </a:lnTo>
                  <a:lnTo>
                    <a:pt x="29059" y="15869"/>
                  </a:lnTo>
                  <a:lnTo>
                    <a:pt x="28764" y="15333"/>
                  </a:lnTo>
                  <a:lnTo>
                    <a:pt x="27925" y="13681"/>
                  </a:lnTo>
                  <a:lnTo>
                    <a:pt x="26594" y="10877"/>
                  </a:lnTo>
                  <a:lnTo>
                    <a:pt x="26076" y="9805"/>
                  </a:lnTo>
                  <a:lnTo>
                    <a:pt x="25916" y="9430"/>
                  </a:lnTo>
                  <a:lnTo>
                    <a:pt x="25648" y="8555"/>
                  </a:lnTo>
                  <a:lnTo>
                    <a:pt x="25460" y="7573"/>
                  </a:lnTo>
                  <a:lnTo>
                    <a:pt x="25362" y="6519"/>
                  </a:lnTo>
                  <a:lnTo>
                    <a:pt x="25353" y="5983"/>
                  </a:lnTo>
                  <a:lnTo>
                    <a:pt x="24996" y="6385"/>
                  </a:lnTo>
                  <a:lnTo>
                    <a:pt x="24308" y="7341"/>
                  </a:lnTo>
                  <a:lnTo>
                    <a:pt x="23603" y="8287"/>
                  </a:lnTo>
                  <a:lnTo>
                    <a:pt x="23022" y="8903"/>
                  </a:lnTo>
                  <a:lnTo>
                    <a:pt x="22594" y="9234"/>
                  </a:lnTo>
                  <a:lnTo>
                    <a:pt x="22370" y="9359"/>
                  </a:lnTo>
                  <a:lnTo>
                    <a:pt x="22281" y="9394"/>
                  </a:lnTo>
                  <a:lnTo>
                    <a:pt x="22085" y="9403"/>
                  </a:lnTo>
                  <a:lnTo>
                    <a:pt x="21879" y="9332"/>
                  </a:lnTo>
                  <a:lnTo>
                    <a:pt x="21674" y="9198"/>
                  </a:lnTo>
                  <a:lnTo>
                    <a:pt x="21335" y="8885"/>
                  </a:lnTo>
                  <a:lnTo>
                    <a:pt x="20879" y="8314"/>
                  </a:lnTo>
                  <a:lnTo>
                    <a:pt x="20191" y="7242"/>
                  </a:lnTo>
                  <a:lnTo>
                    <a:pt x="19388" y="5742"/>
                  </a:lnTo>
                  <a:lnTo>
                    <a:pt x="19084" y="5144"/>
                  </a:lnTo>
                  <a:lnTo>
                    <a:pt x="18959" y="5546"/>
                  </a:lnTo>
                  <a:lnTo>
                    <a:pt x="18700" y="6215"/>
                  </a:lnTo>
                  <a:lnTo>
                    <a:pt x="18441" y="6742"/>
                  </a:lnTo>
                  <a:lnTo>
                    <a:pt x="18173" y="7144"/>
                  </a:lnTo>
                  <a:lnTo>
                    <a:pt x="17870" y="7412"/>
                  </a:lnTo>
                  <a:lnTo>
                    <a:pt x="17539" y="7564"/>
                  </a:lnTo>
                  <a:lnTo>
                    <a:pt x="17164" y="7591"/>
                  </a:lnTo>
                  <a:lnTo>
                    <a:pt x="16736" y="7510"/>
                  </a:lnTo>
                  <a:lnTo>
                    <a:pt x="16494" y="7421"/>
                  </a:lnTo>
                  <a:lnTo>
                    <a:pt x="16227" y="7314"/>
                  </a:lnTo>
                  <a:lnTo>
                    <a:pt x="15673" y="7019"/>
                  </a:lnTo>
                  <a:lnTo>
                    <a:pt x="15110" y="6644"/>
                  </a:lnTo>
                  <a:lnTo>
                    <a:pt x="14566" y="6224"/>
                  </a:lnTo>
                  <a:lnTo>
                    <a:pt x="13771" y="5519"/>
                  </a:lnTo>
                  <a:lnTo>
                    <a:pt x="12833" y="4501"/>
                  </a:lnTo>
                  <a:lnTo>
                    <a:pt x="12449" y="4010"/>
                  </a:lnTo>
                  <a:lnTo>
                    <a:pt x="12458" y="4072"/>
                  </a:lnTo>
                  <a:lnTo>
                    <a:pt x="12485" y="4161"/>
                  </a:lnTo>
                  <a:lnTo>
                    <a:pt x="12467" y="4117"/>
                  </a:lnTo>
                  <a:lnTo>
                    <a:pt x="12449" y="4081"/>
                  </a:lnTo>
                  <a:lnTo>
                    <a:pt x="12547" y="4787"/>
                  </a:lnTo>
                  <a:lnTo>
                    <a:pt x="12824" y="6126"/>
                  </a:lnTo>
                  <a:lnTo>
                    <a:pt x="13128" y="7385"/>
                  </a:lnTo>
                  <a:lnTo>
                    <a:pt x="13369" y="8564"/>
                  </a:lnTo>
                  <a:lnTo>
                    <a:pt x="13440" y="9127"/>
                  </a:lnTo>
                  <a:lnTo>
                    <a:pt x="13458" y="9511"/>
                  </a:lnTo>
                  <a:lnTo>
                    <a:pt x="13414" y="9939"/>
                  </a:lnTo>
                  <a:lnTo>
                    <a:pt x="13351" y="10162"/>
                  </a:lnTo>
                  <a:lnTo>
                    <a:pt x="13253" y="10341"/>
                  </a:lnTo>
                  <a:lnTo>
                    <a:pt x="13128" y="10466"/>
                  </a:lnTo>
                  <a:lnTo>
                    <a:pt x="12896" y="10600"/>
                  </a:lnTo>
                  <a:lnTo>
                    <a:pt x="12512" y="10680"/>
                  </a:lnTo>
                  <a:lnTo>
                    <a:pt x="12056" y="10689"/>
                  </a:lnTo>
                  <a:lnTo>
                    <a:pt x="11556" y="10671"/>
                  </a:lnTo>
                  <a:lnTo>
                    <a:pt x="11011" y="10689"/>
                  </a:lnTo>
                  <a:lnTo>
                    <a:pt x="10735" y="10725"/>
                  </a:lnTo>
                  <a:lnTo>
                    <a:pt x="11145" y="11430"/>
                  </a:lnTo>
                  <a:lnTo>
                    <a:pt x="11878" y="12565"/>
                  </a:lnTo>
                  <a:lnTo>
                    <a:pt x="12297" y="13315"/>
                  </a:lnTo>
                  <a:lnTo>
                    <a:pt x="12449" y="13672"/>
                  </a:lnTo>
                  <a:lnTo>
                    <a:pt x="12610" y="14056"/>
                  </a:lnTo>
                  <a:lnTo>
                    <a:pt x="12985" y="14860"/>
                  </a:lnTo>
                  <a:lnTo>
                    <a:pt x="13226" y="15458"/>
                  </a:lnTo>
                  <a:lnTo>
                    <a:pt x="13396" y="16047"/>
                  </a:lnTo>
                  <a:lnTo>
                    <a:pt x="13440" y="16458"/>
                  </a:lnTo>
                  <a:lnTo>
                    <a:pt x="13431" y="16717"/>
                  </a:lnTo>
                  <a:lnTo>
                    <a:pt x="13369" y="16949"/>
                  </a:lnTo>
                  <a:lnTo>
                    <a:pt x="13262" y="17155"/>
                  </a:lnTo>
                  <a:lnTo>
                    <a:pt x="13092" y="17315"/>
                  </a:lnTo>
                  <a:lnTo>
                    <a:pt x="12860" y="17449"/>
                  </a:lnTo>
                  <a:lnTo>
                    <a:pt x="12708" y="17494"/>
                  </a:lnTo>
                  <a:lnTo>
                    <a:pt x="12235" y="17601"/>
                  </a:lnTo>
                  <a:lnTo>
                    <a:pt x="11199" y="17735"/>
                  </a:lnTo>
                  <a:lnTo>
                    <a:pt x="10083" y="17851"/>
                  </a:lnTo>
                  <a:lnTo>
                    <a:pt x="9190" y="18030"/>
                  </a:lnTo>
                  <a:lnTo>
                    <a:pt x="8591" y="18208"/>
                  </a:lnTo>
                  <a:lnTo>
                    <a:pt x="8288" y="18324"/>
                  </a:lnTo>
                  <a:lnTo>
                    <a:pt x="8520" y="18494"/>
                  </a:lnTo>
                  <a:lnTo>
                    <a:pt x="9083" y="18860"/>
                  </a:lnTo>
                  <a:lnTo>
                    <a:pt x="10065" y="19414"/>
                  </a:lnTo>
                  <a:lnTo>
                    <a:pt x="11485" y="20155"/>
                  </a:lnTo>
                  <a:lnTo>
                    <a:pt x="12797" y="20869"/>
                  </a:lnTo>
                  <a:lnTo>
                    <a:pt x="13306" y="21209"/>
                  </a:lnTo>
                  <a:lnTo>
                    <a:pt x="13619" y="21432"/>
                  </a:lnTo>
                  <a:lnTo>
                    <a:pt x="14369" y="22066"/>
                  </a:lnTo>
                  <a:lnTo>
                    <a:pt x="15209" y="22843"/>
                  </a:lnTo>
                  <a:lnTo>
                    <a:pt x="16066" y="23736"/>
                  </a:lnTo>
                  <a:lnTo>
                    <a:pt x="16878" y="24674"/>
                  </a:lnTo>
                  <a:lnTo>
                    <a:pt x="17593" y="25611"/>
                  </a:lnTo>
                  <a:lnTo>
                    <a:pt x="18138" y="26495"/>
                  </a:lnTo>
                  <a:lnTo>
                    <a:pt x="18388" y="27094"/>
                  </a:lnTo>
                  <a:lnTo>
                    <a:pt x="18477" y="27442"/>
                  </a:lnTo>
                  <a:lnTo>
                    <a:pt x="18486" y="27603"/>
                  </a:lnTo>
                  <a:lnTo>
                    <a:pt x="18459" y="27701"/>
                  </a:lnTo>
                  <a:lnTo>
                    <a:pt x="18280" y="27853"/>
                  </a:lnTo>
                  <a:lnTo>
                    <a:pt x="17995" y="27942"/>
                  </a:lnTo>
                  <a:lnTo>
                    <a:pt x="17629" y="27995"/>
                  </a:lnTo>
                  <a:lnTo>
                    <a:pt x="16557" y="28004"/>
                  </a:lnTo>
                  <a:lnTo>
                    <a:pt x="15869" y="27969"/>
                  </a:lnTo>
                  <a:lnTo>
                    <a:pt x="15414" y="27942"/>
                  </a:lnTo>
                  <a:lnTo>
                    <a:pt x="14119" y="27754"/>
                  </a:lnTo>
                  <a:lnTo>
                    <a:pt x="11967" y="27370"/>
                  </a:lnTo>
                  <a:lnTo>
                    <a:pt x="11011" y="27174"/>
                  </a:lnTo>
                  <a:lnTo>
                    <a:pt x="10243" y="26986"/>
                  </a:lnTo>
                  <a:lnTo>
                    <a:pt x="8743" y="26522"/>
                  </a:lnTo>
                  <a:lnTo>
                    <a:pt x="7841" y="26201"/>
                  </a:lnTo>
                  <a:lnTo>
                    <a:pt x="7493" y="26049"/>
                  </a:lnTo>
                  <a:lnTo>
                    <a:pt x="7698" y="26504"/>
                  </a:lnTo>
                  <a:lnTo>
                    <a:pt x="7940" y="27129"/>
                  </a:lnTo>
                  <a:lnTo>
                    <a:pt x="8038" y="27513"/>
                  </a:lnTo>
                  <a:lnTo>
                    <a:pt x="8056" y="27879"/>
                  </a:lnTo>
                  <a:lnTo>
                    <a:pt x="7975" y="28237"/>
                  </a:lnTo>
                  <a:lnTo>
                    <a:pt x="7788" y="28585"/>
                  </a:lnTo>
                  <a:lnTo>
                    <a:pt x="7457" y="28933"/>
                  </a:lnTo>
                  <a:lnTo>
                    <a:pt x="7234" y="29103"/>
                  </a:lnTo>
                  <a:lnTo>
                    <a:pt x="7073" y="29210"/>
                  </a:lnTo>
                  <a:lnTo>
                    <a:pt x="6680" y="29353"/>
                  </a:lnTo>
                  <a:lnTo>
                    <a:pt x="5975" y="29487"/>
                  </a:lnTo>
                  <a:lnTo>
                    <a:pt x="4903" y="29594"/>
                  </a:lnTo>
                  <a:lnTo>
                    <a:pt x="4135" y="29692"/>
                  </a:lnTo>
                  <a:lnTo>
                    <a:pt x="3689" y="29799"/>
                  </a:lnTo>
                  <a:lnTo>
                    <a:pt x="3492" y="29871"/>
                  </a:lnTo>
                  <a:lnTo>
                    <a:pt x="3859" y="30005"/>
                  </a:lnTo>
                  <a:lnTo>
                    <a:pt x="4341" y="30273"/>
                  </a:lnTo>
                  <a:lnTo>
                    <a:pt x="4528" y="30487"/>
                  </a:lnTo>
                  <a:lnTo>
                    <a:pt x="4600" y="30630"/>
                  </a:lnTo>
                  <a:lnTo>
                    <a:pt x="4609" y="30844"/>
                  </a:lnTo>
                  <a:lnTo>
                    <a:pt x="4466" y="31112"/>
                  </a:lnTo>
                  <a:lnTo>
                    <a:pt x="4198" y="31353"/>
                  </a:lnTo>
                  <a:lnTo>
                    <a:pt x="3850" y="31559"/>
                  </a:lnTo>
                  <a:lnTo>
                    <a:pt x="3448" y="31710"/>
                  </a:lnTo>
                  <a:lnTo>
                    <a:pt x="3233" y="31764"/>
                  </a:lnTo>
                  <a:lnTo>
                    <a:pt x="2885" y="31835"/>
                  </a:lnTo>
                  <a:lnTo>
                    <a:pt x="2064" y="31951"/>
                  </a:lnTo>
                  <a:lnTo>
                    <a:pt x="1197" y="31987"/>
                  </a:lnTo>
                  <a:lnTo>
                    <a:pt x="563" y="31943"/>
                  </a:lnTo>
                  <a:lnTo>
                    <a:pt x="179" y="31871"/>
                  </a:lnTo>
                  <a:lnTo>
                    <a:pt x="1" y="31818"/>
                  </a:lnTo>
                  <a:lnTo>
                    <a:pt x="269" y="32210"/>
                  </a:lnTo>
                  <a:lnTo>
                    <a:pt x="930" y="32969"/>
                  </a:lnTo>
                  <a:lnTo>
                    <a:pt x="1662" y="33666"/>
                  </a:lnTo>
                  <a:lnTo>
                    <a:pt x="2439" y="34309"/>
                  </a:lnTo>
                  <a:lnTo>
                    <a:pt x="2823" y="34604"/>
                  </a:lnTo>
                  <a:lnTo>
                    <a:pt x="3216" y="34836"/>
                  </a:lnTo>
                  <a:lnTo>
                    <a:pt x="4037" y="35309"/>
                  </a:lnTo>
                  <a:lnTo>
                    <a:pt x="4350" y="35622"/>
                  </a:lnTo>
                  <a:lnTo>
                    <a:pt x="4475" y="35863"/>
                  </a:lnTo>
                  <a:lnTo>
                    <a:pt x="4502" y="35997"/>
                  </a:lnTo>
                  <a:lnTo>
                    <a:pt x="4519" y="36113"/>
                  </a:lnTo>
                  <a:lnTo>
                    <a:pt x="4484" y="36318"/>
                  </a:lnTo>
                  <a:lnTo>
                    <a:pt x="4376" y="36497"/>
                  </a:lnTo>
                  <a:lnTo>
                    <a:pt x="4198" y="36658"/>
                  </a:lnTo>
                  <a:lnTo>
                    <a:pt x="3805" y="36899"/>
                  </a:lnTo>
                  <a:lnTo>
                    <a:pt x="3010" y="37274"/>
                  </a:lnTo>
                  <a:lnTo>
                    <a:pt x="2483" y="37506"/>
                  </a:lnTo>
                  <a:lnTo>
                    <a:pt x="2635" y="37586"/>
                  </a:lnTo>
                  <a:lnTo>
                    <a:pt x="2974" y="37711"/>
                  </a:lnTo>
                  <a:lnTo>
                    <a:pt x="3519" y="37836"/>
                  </a:lnTo>
                  <a:lnTo>
                    <a:pt x="4725" y="37961"/>
                  </a:lnTo>
                  <a:lnTo>
                    <a:pt x="5921" y="38068"/>
                  </a:lnTo>
                  <a:lnTo>
                    <a:pt x="6457" y="38193"/>
                  </a:lnTo>
                  <a:lnTo>
                    <a:pt x="6770" y="38310"/>
                  </a:lnTo>
                  <a:lnTo>
                    <a:pt x="7055" y="38461"/>
                  </a:lnTo>
                  <a:lnTo>
                    <a:pt x="7297" y="38667"/>
                  </a:lnTo>
                  <a:lnTo>
                    <a:pt x="7484" y="38926"/>
                  </a:lnTo>
                  <a:lnTo>
                    <a:pt x="7609" y="39247"/>
                  </a:lnTo>
                  <a:lnTo>
                    <a:pt x="7654" y="39435"/>
                  </a:lnTo>
                  <a:lnTo>
                    <a:pt x="7672" y="39613"/>
                  </a:lnTo>
                  <a:lnTo>
                    <a:pt x="7627" y="39962"/>
                  </a:lnTo>
                  <a:lnTo>
                    <a:pt x="7493" y="40283"/>
                  </a:lnTo>
                  <a:lnTo>
                    <a:pt x="7323" y="40542"/>
                  </a:lnTo>
                  <a:lnTo>
                    <a:pt x="7234" y="40649"/>
                  </a:lnTo>
                  <a:lnTo>
                    <a:pt x="6546" y="41355"/>
                  </a:lnTo>
                  <a:lnTo>
                    <a:pt x="5403" y="42391"/>
                  </a:lnTo>
                  <a:lnTo>
                    <a:pt x="4609" y="43025"/>
                  </a:lnTo>
                  <a:lnTo>
                    <a:pt x="6332" y="42873"/>
                  </a:lnTo>
                  <a:lnTo>
                    <a:pt x="8770" y="42748"/>
                  </a:lnTo>
                  <a:lnTo>
                    <a:pt x="10324" y="42792"/>
                  </a:lnTo>
                  <a:lnTo>
                    <a:pt x="11092" y="42873"/>
                  </a:lnTo>
                  <a:lnTo>
                    <a:pt x="12056" y="42998"/>
                  </a:lnTo>
                  <a:lnTo>
                    <a:pt x="13494" y="43239"/>
                  </a:lnTo>
                  <a:lnTo>
                    <a:pt x="14423" y="43480"/>
                  </a:lnTo>
                  <a:lnTo>
                    <a:pt x="14887" y="43650"/>
                  </a:lnTo>
                  <a:lnTo>
                    <a:pt x="15101" y="43748"/>
                  </a:lnTo>
                  <a:lnTo>
                    <a:pt x="15414" y="43989"/>
                  </a:lnTo>
                  <a:lnTo>
                    <a:pt x="15601" y="44284"/>
                  </a:lnTo>
                  <a:lnTo>
                    <a:pt x="15673" y="44614"/>
                  </a:lnTo>
                  <a:lnTo>
                    <a:pt x="15628" y="44989"/>
                  </a:lnTo>
                  <a:lnTo>
                    <a:pt x="15503" y="45382"/>
                  </a:lnTo>
                  <a:lnTo>
                    <a:pt x="15298" y="45793"/>
                  </a:lnTo>
                  <a:lnTo>
                    <a:pt x="15021" y="46221"/>
                  </a:lnTo>
                  <a:lnTo>
                    <a:pt x="14530" y="46847"/>
                  </a:lnTo>
                  <a:lnTo>
                    <a:pt x="13771" y="47632"/>
                  </a:lnTo>
                  <a:lnTo>
                    <a:pt x="12994" y="48293"/>
                  </a:lnTo>
                  <a:lnTo>
                    <a:pt x="12315" y="48758"/>
                  </a:lnTo>
                  <a:lnTo>
                    <a:pt x="12056" y="48883"/>
                  </a:lnTo>
                  <a:lnTo>
                    <a:pt x="12387" y="48999"/>
                  </a:lnTo>
                  <a:lnTo>
                    <a:pt x="12735" y="49195"/>
                  </a:lnTo>
                  <a:lnTo>
                    <a:pt x="12896" y="49356"/>
                  </a:lnTo>
                  <a:lnTo>
                    <a:pt x="13003" y="49535"/>
                  </a:lnTo>
                  <a:lnTo>
                    <a:pt x="13039" y="49758"/>
                  </a:lnTo>
                  <a:lnTo>
                    <a:pt x="13021" y="50017"/>
                  </a:lnTo>
                  <a:lnTo>
                    <a:pt x="12940" y="50320"/>
                  </a:lnTo>
                  <a:lnTo>
                    <a:pt x="12699" y="50883"/>
                  </a:lnTo>
                  <a:lnTo>
                    <a:pt x="12154" y="51874"/>
                  </a:lnTo>
                  <a:lnTo>
                    <a:pt x="10878" y="53910"/>
                  </a:lnTo>
                  <a:lnTo>
                    <a:pt x="9627" y="55866"/>
                  </a:lnTo>
                  <a:lnTo>
                    <a:pt x="10217" y="55553"/>
                  </a:lnTo>
                  <a:lnTo>
                    <a:pt x="11610" y="54857"/>
                  </a:lnTo>
                  <a:lnTo>
                    <a:pt x="12637" y="54419"/>
                  </a:lnTo>
                  <a:lnTo>
                    <a:pt x="13405" y="54178"/>
                  </a:lnTo>
                  <a:lnTo>
                    <a:pt x="13896" y="54080"/>
                  </a:lnTo>
                  <a:lnTo>
                    <a:pt x="14351" y="54035"/>
                  </a:lnTo>
                  <a:lnTo>
                    <a:pt x="14762" y="54071"/>
                  </a:lnTo>
                  <a:lnTo>
                    <a:pt x="15110" y="54196"/>
                  </a:lnTo>
                  <a:lnTo>
                    <a:pt x="15396" y="54419"/>
                  </a:lnTo>
                  <a:lnTo>
                    <a:pt x="15593" y="54750"/>
                  </a:lnTo>
                  <a:lnTo>
                    <a:pt x="15700" y="55205"/>
                  </a:lnTo>
                  <a:lnTo>
                    <a:pt x="15718" y="55491"/>
                  </a:lnTo>
                  <a:lnTo>
                    <a:pt x="15780" y="55428"/>
                  </a:lnTo>
                  <a:lnTo>
                    <a:pt x="16459" y="54794"/>
                  </a:lnTo>
                  <a:lnTo>
                    <a:pt x="17236" y="54223"/>
                  </a:lnTo>
                  <a:lnTo>
                    <a:pt x="17798" y="53919"/>
                  </a:lnTo>
                  <a:lnTo>
                    <a:pt x="18218" y="53785"/>
                  </a:lnTo>
                  <a:lnTo>
                    <a:pt x="18495" y="53749"/>
                  </a:lnTo>
                  <a:lnTo>
                    <a:pt x="18754" y="53767"/>
                  </a:lnTo>
                  <a:lnTo>
                    <a:pt x="18995" y="53857"/>
                  </a:lnTo>
                  <a:lnTo>
                    <a:pt x="19111" y="53937"/>
                  </a:lnTo>
                  <a:lnTo>
                    <a:pt x="19298" y="54089"/>
                  </a:lnTo>
                  <a:lnTo>
                    <a:pt x="19593" y="54455"/>
                  </a:lnTo>
                  <a:lnTo>
                    <a:pt x="19781" y="54892"/>
                  </a:lnTo>
                  <a:lnTo>
                    <a:pt x="19888" y="55357"/>
                  </a:lnTo>
                  <a:lnTo>
                    <a:pt x="19941" y="56098"/>
                  </a:lnTo>
                  <a:lnTo>
                    <a:pt x="19861" y="57080"/>
                  </a:lnTo>
                  <a:lnTo>
                    <a:pt x="19799" y="57500"/>
                  </a:lnTo>
                  <a:lnTo>
                    <a:pt x="20602" y="56812"/>
                  </a:lnTo>
                  <a:lnTo>
                    <a:pt x="21727" y="55768"/>
                  </a:lnTo>
                  <a:lnTo>
                    <a:pt x="22451" y="54955"/>
                  </a:lnTo>
                  <a:lnTo>
                    <a:pt x="24183" y="53098"/>
                  </a:lnTo>
                  <a:lnTo>
                    <a:pt x="24906" y="52392"/>
                  </a:lnTo>
                  <a:lnTo>
                    <a:pt x="25603" y="51794"/>
                  </a:lnTo>
                  <a:lnTo>
                    <a:pt x="26228" y="51356"/>
                  </a:lnTo>
                  <a:lnTo>
                    <a:pt x="26496" y="51231"/>
                  </a:lnTo>
                  <a:lnTo>
                    <a:pt x="26800" y="51124"/>
                  </a:lnTo>
                  <a:lnTo>
                    <a:pt x="27201" y="51053"/>
                  </a:lnTo>
                  <a:lnTo>
                    <a:pt x="27443" y="51070"/>
                  </a:lnTo>
                  <a:lnTo>
                    <a:pt x="27675" y="51124"/>
                  </a:lnTo>
                  <a:lnTo>
                    <a:pt x="27898" y="51231"/>
                  </a:lnTo>
                  <a:lnTo>
                    <a:pt x="28220" y="51481"/>
                  </a:lnTo>
                  <a:lnTo>
                    <a:pt x="28452" y="51713"/>
                  </a:lnTo>
                  <a:lnTo>
                    <a:pt x="28559" y="51856"/>
                  </a:lnTo>
                  <a:lnTo>
                    <a:pt x="28854" y="52365"/>
                  </a:lnTo>
                  <a:lnTo>
                    <a:pt x="29389" y="53473"/>
                  </a:lnTo>
                  <a:lnTo>
                    <a:pt x="29925" y="54839"/>
                  </a:lnTo>
                  <a:lnTo>
                    <a:pt x="30229" y="55750"/>
                  </a:lnTo>
                  <a:lnTo>
                    <a:pt x="30461" y="56598"/>
                  </a:lnTo>
                  <a:lnTo>
                    <a:pt x="30586" y="57304"/>
                  </a:lnTo>
                  <a:lnTo>
                    <a:pt x="30586" y="57580"/>
                  </a:lnTo>
                  <a:lnTo>
                    <a:pt x="30729" y="57295"/>
                  </a:lnTo>
                  <a:lnTo>
                    <a:pt x="30979" y="56714"/>
                  </a:lnTo>
                  <a:lnTo>
                    <a:pt x="31274" y="55821"/>
                  </a:lnTo>
                  <a:lnTo>
                    <a:pt x="31738" y="53999"/>
                  </a:lnTo>
                  <a:lnTo>
                    <a:pt x="32068" y="52803"/>
                  </a:lnTo>
                  <a:lnTo>
                    <a:pt x="32149" y="52472"/>
                  </a:lnTo>
                  <a:lnTo>
                    <a:pt x="32363" y="51740"/>
                  </a:lnTo>
                  <a:lnTo>
                    <a:pt x="32559" y="51240"/>
                  </a:lnTo>
                  <a:lnTo>
                    <a:pt x="32756" y="50928"/>
                  </a:lnTo>
                  <a:lnTo>
                    <a:pt x="32908" y="50758"/>
                  </a:lnTo>
                  <a:lnTo>
                    <a:pt x="33086" y="50633"/>
                  </a:lnTo>
                  <a:lnTo>
                    <a:pt x="33292" y="50561"/>
                  </a:lnTo>
                  <a:lnTo>
                    <a:pt x="33515" y="50561"/>
                  </a:lnTo>
                  <a:lnTo>
                    <a:pt x="33765" y="50642"/>
                  </a:lnTo>
                  <a:lnTo>
                    <a:pt x="34051" y="50803"/>
                  </a:lnTo>
                  <a:lnTo>
                    <a:pt x="34372" y="51062"/>
                  </a:lnTo>
                  <a:lnTo>
                    <a:pt x="34542" y="51240"/>
                  </a:lnTo>
                  <a:lnTo>
                    <a:pt x="34587" y="50999"/>
                  </a:lnTo>
                  <a:lnTo>
                    <a:pt x="34613" y="50490"/>
                  </a:lnTo>
                  <a:lnTo>
                    <a:pt x="34569" y="49686"/>
                  </a:lnTo>
                  <a:lnTo>
                    <a:pt x="34488" y="48588"/>
                  </a:lnTo>
                  <a:lnTo>
                    <a:pt x="34533" y="47802"/>
                  </a:lnTo>
                  <a:lnTo>
                    <a:pt x="34649" y="47311"/>
                  </a:lnTo>
                  <a:lnTo>
                    <a:pt x="34756" y="47088"/>
                  </a:lnTo>
                  <a:lnTo>
                    <a:pt x="34881" y="46873"/>
                  </a:lnTo>
                  <a:lnTo>
                    <a:pt x="35087" y="46677"/>
                  </a:lnTo>
                  <a:lnTo>
                    <a:pt x="35247" y="46597"/>
                  </a:lnTo>
                  <a:lnTo>
                    <a:pt x="35489" y="46552"/>
                  </a:lnTo>
                  <a:lnTo>
                    <a:pt x="35837" y="46623"/>
                  </a:lnTo>
                  <a:lnTo>
                    <a:pt x="36185" y="46811"/>
                  </a:lnTo>
                  <a:lnTo>
                    <a:pt x="36533" y="47070"/>
                  </a:lnTo>
                  <a:lnTo>
                    <a:pt x="37016" y="47543"/>
                  </a:lnTo>
                  <a:lnTo>
                    <a:pt x="37266" y="47865"/>
                  </a:lnTo>
                  <a:lnTo>
                    <a:pt x="37283" y="47248"/>
                  </a:lnTo>
                  <a:lnTo>
                    <a:pt x="37310" y="46123"/>
                  </a:lnTo>
                  <a:lnTo>
                    <a:pt x="37221" y="45230"/>
                  </a:lnTo>
                  <a:lnTo>
                    <a:pt x="37069" y="44561"/>
                  </a:lnTo>
                  <a:lnTo>
                    <a:pt x="36828" y="43801"/>
                  </a:lnTo>
                  <a:lnTo>
                    <a:pt x="36462" y="42908"/>
                  </a:lnTo>
                  <a:lnTo>
                    <a:pt x="36221" y="42408"/>
                  </a:lnTo>
                  <a:lnTo>
                    <a:pt x="35935" y="41712"/>
                  </a:lnTo>
                  <a:lnTo>
                    <a:pt x="35542" y="40739"/>
                  </a:lnTo>
                  <a:lnTo>
                    <a:pt x="35730" y="40899"/>
                  </a:lnTo>
                  <a:lnTo>
                    <a:pt x="36364" y="41364"/>
                  </a:lnTo>
                  <a:lnTo>
                    <a:pt x="37676" y="42248"/>
                  </a:lnTo>
                  <a:lnTo>
                    <a:pt x="39748" y="43507"/>
                  </a:lnTo>
                  <a:lnTo>
                    <a:pt x="41105" y="44248"/>
                  </a:lnTo>
                  <a:lnTo>
                    <a:pt x="41766" y="44552"/>
                  </a:lnTo>
                  <a:lnTo>
                    <a:pt x="41981" y="44605"/>
                  </a:lnTo>
                  <a:lnTo>
                    <a:pt x="41793" y="44096"/>
                  </a:lnTo>
                  <a:lnTo>
                    <a:pt x="41543" y="43355"/>
                  </a:lnTo>
                  <a:lnTo>
                    <a:pt x="41436" y="42900"/>
                  </a:lnTo>
                  <a:lnTo>
                    <a:pt x="41409" y="42498"/>
                  </a:lnTo>
                  <a:lnTo>
                    <a:pt x="41489" y="42149"/>
                  </a:lnTo>
                  <a:lnTo>
                    <a:pt x="41650" y="41944"/>
                  </a:lnTo>
                  <a:lnTo>
                    <a:pt x="41802" y="41828"/>
                  </a:lnTo>
                  <a:lnTo>
                    <a:pt x="42106" y="41703"/>
                  </a:lnTo>
                  <a:lnTo>
                    <a:pt x="42382" y="41649"/>
                  </a:lnTo>
                  <a:lnTo>
                    <a:pt x="42588" y="41632"/>
                  </a:lnTo>
                  <a:lnTo>
                    <a:pt x="42918" y="41623"/>
                  </a:lnTo>
                  <a:lnTo>
                    <a:pt x="43213" y="41685"/>
                  </a:lnTo>
                  <a:lnTo>
                    <a:pt x="43508" y="41819"/>
                  </a:lnTo>
                  <a:lnTo>
                    <a:pt x="44061" y="42203"/>
                  </a:lnTo>
                  <a:lnTo>
                    <a:pt x="45294" y="43141"/>
                  </a:lnTo>
                  <a:lnTo>
                    <a:pt x="46276" y="43855"/>
                  </a:lnTo>
                  <a:lnTo>
                    <a:pt x="46329" y="43525"/>
                  </a:lnTo>
                  <a:lnTo>
                    <a:pt x="46517" y="42971"/>
                  </a:lnTo>
                  <a:lnTo>
                    <a:pt x="46776" y="42525"/>
                  </a:lnTo>
                  <a:lnTo>
                    <a:pt x="47097" y="42176"/>
                  </a:lnTo>
                  <a:lnTo>
                    <a:pt x="47490" y="41926"/>
                  </a:lnTo>
                  <a:lnTo>
                    <a:pt x="47928" y="41748"/>
                  </a:lnTo>
                  <a:lnTo>
                    <a:pt x="48410" y="41632"/>
                  </a:lnTo>
                  <a:lnTo>
                    <a:pt x="48928" y="41560"/>
                  </a:lnTo>
                  <a:lnTo>
                    <a:pt x="50312" y="41533"/>
                  </a:lnTo>
                  <a:lnTo>
                    <a:pt x="52009" y="41560"/>
                  </a:lnTo>
                  <a:lnTo>
                    <a:pt x="52813" y="41489"/>
                  </a:lnTo>
                  <a:lnTo>
                    <a:pt x="53304" y="41390"/>
                  </a:lnTo>
                  <a:lnTo>
                    <a:pt x="53536" y="41310"/>
                  </a:lnTo>
                  <a:lnTo>
                    <a:pt x="53054" y="40837"/>
                  </a:lnTo>
                  <a:lnTo>
                    <a:pt x="52071" y="39988"/>
                  </a:lnTo>
                  <a:lnTo>
                    <a:pt x="51098" y="39256"/>
                  </a:lnTo>
                  <a:lnTo>
                    <a:pt x="50169" y="38622"/>
                  </a:lnTo>
                  <a:lnTo>
                    <a:pt x="48919" y="37863"/>
                  </a:lnTo>
                  <a:lnTo>
                    <a:pt x="47740" y="37184"/>
                  </a:lnTo>
                  <a:lnTo>
                    <a:pt x="47473" y="36988"/>
                  </a:lnTo>
                  <a:lnTo>
                    <a:pt x="47222" y="36774"/>
                  </a:lnTo>
                  <a:lnTo>
                    <a:pt x="46838" y="36425"/>
                  </a:lnTo>
                  <a:lnTo>
                    <a:pt x="46713" y="36175"/>
                  </a:lnTo>
                  <a:lnTo>
                    <a:pt x="46713" y="36015"/>
                  </a:lnTo>
                  <a:lnTo>
                    <a:pt x="46794" y="35836"/>
                  </a:lnTo>
                  <a:lnTo>
                    <a:pt x="46990" y="35648"/>
                  </a:lnTo>
                  <a:lnTo>
                    <a:pt x="47133" y="35541"/>
                  </a:lnTo>
                  <a:lnTo>
                    <a:pt x="47410" y="35345"/>
                  </a:lnTo>
                  <a:lnTo>
                    <a:pt x="48267" y="34836"/>
                  </a:lnTo>
                  <a:lnTo>
                    <a:pt x="49991" y="33880"/>
                  </a:lnTo>
                  <a:lnTo>
                    <a:pt x="52634" y="32523"/>
                  </a:lnTo>
                  <a:lnTo>
                    <a:pt x="54349" y="31737"/>
                  </a:lnTo>
                  <a:lnTo>
                    <a:pt x="55179" y="31407"/>
                  </a:lnTo>
                  <a:lnTo>
                    <a:pt x="55447" y="31326"/>
                  </a:lnTo>
                  <a:lnTo>
                    <a:pt x="54759" y="30916"/>
                  </a:lnTo>
                  <a:lnTo>
                    <a:pt x="53938" y="30362"/>
                  </a:lnTo>
                  <a:lnTo>
                    <a:pt x="53500" y="30005"/>
                  </a:lnTo>
                  <a:lnTo>
                    <a:pt x="53152" y="29674"/>
                  </a:lnTo>
                  <a:lnTo>
                    <a:pt x="52884" y="29353"/>
                  </a:lnTo>
                  <a:lnTo>
                    <a:pt x="52714" y="29049"/>
                  </a:lnTo>
                  <a:lnTo>
                    <a:pt x="52616" y="28746"/>
                  </a:lnTo>
                  <a:lnTo>
                    <a:pt x="52598" y="28451"/>
                  </a:lnTo>
                  <a:lnTo>
                    <a:pt x="52670" y="28156"/>
                  </a:lnTo>
                  <a:lnTo>
                    <a:pt x="52804" y="27862"/>
                  </a:lnTo>
                  <a:lnTo>
                    <a:pt x="53018" y="27567"/>
                  </a:lnTo>
                  <a:lnTo>
                    <a:pt x="53465" y="27102"/>
                  </a:lnTo>
                  <a:lnTo>
                    <a:pt x="54295" y="26451"/>
                  </a:lnTo>
                  <a:lnTo>
                    <a:pt x="54822" y="26102"/>
                  </a:lnTo>
                  <a:lnTo>
                    <a:pt x="55054" y="25959"/>
                  </a:lnTo>
                  <a:lnTo>
                    <a:pt x="55733" y="25647"/>
                  </a:lnTo>
                  <a:lnTo>
                    <a:pt x="56903" y="25165"/>
                  </a:lnTo>
                  <a:lnTo>
                    <a:pt x="57465" y="24897"/>
                  </a:lnTo>
                  <a:lnTo>
                    <a:pt x="57072" y="24700"/>
                  </a:lnTo>
                  <a:lnTo>
                    <a:pt x="56492" y="24307"/>
                  </a:lnTo>
                  <a:lnTo>
                    <a:pt x="56152" y="23932"/>
                  </a:lnTo>
                  <a:lnTo>
                    <a:pt x="56036" y="23656"/>
                  </a:lnTo>
                  <a:lnTo>
                    <a:pt x="56010" y="23477"/>
                  </a:lnTo>
                  <a:lnTo>
                    <a:pt x="56045" y="23209"/>
                  </a:lnTo>
                  <a:lnTo>
                    <a:pt x="56233" y="22870"/>
                  </a:lnTo>
                  <a:lnTo>
                    <a:pt x="56536" y="22530"/>
                  </a:lnTo>
                  <a:lnTo>
                    <a:pt x="56929" y="22191"/>
                  </a:lnTo>
                  <a:lnTo>
                    <a:pt x="57635" y="21691"/>
                  </a:lnTo>
                  <a:lnTo>
                    <a:pt x="58662" y="21012"/>
                  </a:lnTo>
                  <a:lnTo>
                    <a:pt x="59358" y="20485"/>
                  </a:lnTo>
                  <a:lnTo>
                    <a:pt x="59742" y="20128"/>
                  </a:lnTo>
                  <a:lnTo>
                    <a:pt x="60028" y="19753"/>
                  </a:lnTo>
                  <a:lnTo>
                    <a:pt x="60189" y="19369"/>
                  </a:lnTo>
                  <a:lnTo>
                    <a:pt x="60207" y="19173"/>
                  </a:lnTo>
                  <a:lnTo>
                    <a:pt x="60216" y="19155"/>
                  </a:lnTo>
                  <a:lnTo>
                    <a:pt x="60233" y="19146"/>
                  </a:lnTo>
                  <a:lnTo>
                    <a:pt x="59805" y="19351"/>
                  </a:lnTo>
                  <a:lnTo>
                    <a:pt x="58921" y="19682"/>
                  </a:lnTo>
                  <a:lnTo>
                    <a:pt x="58001" y="19941"/>
                  </a:lnTo>
                  <a:lnTo>
                    <a:pt x="57081" y="20128"/>
                  </a:lnTo>
                  <a:lnTo>
                    <a:pt x="56626" y="20191"/>
                  </a:lnTo>
                  <a:lnTo>
                    <a:pt x="56126" y="20262"/>
                  </a:lnTo>
                  <a:lnTo>
                    <a:pt x="55224" y="20369"/>
                  </a:lnTo>
                  <a:lnTo>
                    <a:pt x="54661" y="20396"/>
                  </a:lnTo>
                  <a:lnTo>
                    <a:pt x="54420" y="20387"/>
                  </a:lnTo>
                  <a:lnTo>
                    <a:pt x="54215" y="20360"/>
                  </a:lnTo>
                  <a:lnTo>
                    <a:pt x="53929" y="20218"/>
                  </a:lnTo>
                  <a:lnTo>
                    <a:pt x="53768" y="19994"/>
                  </a:lnTo>
                  <a:lnTo>
                    <a:pt x="53706" y="19682"/>
                  </a:lnTo>
                  <a:lnTo>
                    <a:pt x="53715" y="19101"/>
                  </a:lnTo>
                  <a:lnTo>
                    <a:pt x="53768" y="18396"/>
                  </a:lnTo>
                  <a:lnTo>
                    <a:pt x="53777" y="17878"/>
                  </a:lnTo>
                  <a:lnTo>
                    <a:pt x="53759" y="17619"/>
                  </a:lnTo>
                  <a:lnTo>
                    <a:pt x="53170" y="18208"/>
                  </a:lnTo>
                  <a:lnTo>
                    <a:pt x="51991" y="19262"/>
                  </a:lnTo>
                  <a:lnTo>
                    <a:pt x="51125" y="19905"/>
                  </a:lnTo>
                  <a:lnTo>
                    <a:pt x="50571" y="20253"/>
                  </a:lnTo>
                  <a:lnTo>
                    <a:pt x="50026" y="20539"/>
                  </a:lnTo>
                  <a:lnTo>
                    <a:pt x="49517" y="20735"/>
                  </a:lnTo>
                  <a:lnTo>
                    <a:pt x="49276" y="20798"/>
                  </a:lnTo>
                  <a:lnTo>
                    <a:pt x="49008" y="20860"/>
                  </a:lnTo>
                  <a:lnTo>
                    <a:pt x="48383" y="20977"/>
                  </a:lnTo>
                  <a:lnTo>
                    <a:pt x="47731" y="21003"/>
                  </a:lnTo>
                  <a:lnTo>
                    <a:pt x="47285" y="20932"/>
                  </a:lnTo>
                  <a:lnTo>
                    <a:pt x="47017" y="20825"/>
                  </a:lnTo>
                  <a:lnTo>
                    <a:pt x="46901" y="20753"/>
                  </a:lnTo>
                  <a:lnTo>
                    <a:pt x="46830" y="20691"/>
                  </a:lnTo>
                  <a:lnTo>
                    <a:pt x="46731" y="20503"/>
                  </a:lnTo>
                  <a:lnTo>
                    <a:pt x="46669" y="20092"/>
                  </a:lnTo>
                  <a:lnTo>
                    <a:pt x="46740" y="19360"/>
                  </a:lnTo>
                  <a:lnTo>
                    <a:pt x="46928" y="18485"/>
                  </a:lnTo>
                  <a:lnTo>
                    <a:pt x="47321" y="17074"/>
                  </a:lnTo>
                  <a:lnTo>
                    <a:pt x="47848" y="15431"/>
                  </a:lnTo>
                  <a:lnTo>
                    <a:pt x="47982" y="14940"/>
                  </a:lnTo>
                  <a:lnTo>
                    <a:pt x="48178" y="14109"/>
                  </a:lnTo>
                  <a:lnTo>
                    <a:pt x="48526" y="12770"/>
                  </a:lnTo>
                  <a:lnTo>
                    <a:pt x="48875" y="11654"/>
                  </a:lnTo>
                  <a:lnTo>
                    <a:pt x="49276" y="10564"/>
                  </a:lnTo>
                  <a:lnTo>
                    <a:pt x="49509" y="9966"/>
                  </a:lnTo>
                  <a:lnTo>
                    <a:pt x="49169" y="10118"/>
                  </a:lnTo>
                  <a:lnTo>
                    <a:pt x="48482" y="10529"/>
                  </a:lnTo>
                  <a:lnTo>
                    <a:pt x="47473" y="11252"/>
                  </a:lnTo>
                  <a:lnTo>
                    <a:pt x="46571" y="11868"/>
                  </a:lnTo>
                  <a:lnTo>
                    <a:pt x="46169" y="12047"/>
                  </a:lnTo>
                  <a:lnTo>
                    <a:pt x="45928" y="12109"/>
                  </a:lnTo>
                  <a:lnTo>
                    <a:pt x="45704" y="12100"/>
                  </a:lnTo>
                  <a:lnTo>
                    <a:pt x="45508" y="12011"/>
                  </a:lnTo>
                  <a:lnTo>
                    <a:pt x="45338" y="11850"/>
                  </a:lnTo>
                  <a:lnTo>
                    <a:pt x="45195" y="11582"/>
                  </a:lnTo>
                  <a:lnTo>
                    <a:pt x="45142" y="11413"/>
                  </a:lnTo>
                  <a:lnTo>
                    <a:pt x="45070" y="11145"/>
                  </a:lnTo>
                  <a:lnTo>
                    <a:pt x="44990" y="10609"/>
                  </a:lnTo>
                  <a:lnTo>
                    <a:pt x="44999" y="10055"/>
                  </a:lnTo>
                  <a:lnTo>
                    <a:pt x="45070" y="9457"/>
                  </a:lnTo>
                  <a:lnTo>
                    <a:pt x="45276" y="8475"/>
                  </a:lnTo>
                  <a:lnTo>
                    <a:pt x="45722" y="6903"/>
                  </a:lnTo>
                  <a:lnTo>
                    <a:pt x="45999" y="5965"/>
                  </a:lnTo>
                  <a:lnTo>
                    <a:pt x="45749" y="6162"/>
                  </a:lnTo>
                  <a:lnTo>
                    <a:pt x="45294" y="6465"/>
                  </a:lnTo>
                  <a:lnTo>
                    <a:pt x="44874" y="6689"/>
                  </a:lnTo>
                  <a:lnTo>
                    <a:pt x="44508" y="6832"/>
                  </a:lnTo>
                  <a:lnTo>
                    <a:pt x="44177" y="6903"/>
                  </a:lnTo>
                  <a:lnTo>
                    <a:pt x="43883" y="6912"/>
                  </a:lnTo>
                  <a:lnTo>
                    <a:pt x="43624" y="6840"/>
                  </a:lnTo>
                  <a:lnTo>
                    <a:pt x="43400" y="6707"/>
                  </a:lnTo>
                  <a:lnTo>
                    <a:pt x="43204" y="6519"/>
                  </a:lnTo>
                  <a:lnTo>
                    <a:pt x="43034" y="6269"/>
                  </a:lnTo>
                  <a:lnTo>
                    <a:pt x="42820" y="5796"/>
                  </a:lnTo>
                  <a:lnTo>
                    <a:pt x="42597" y="4983"/>
                  </a:lnTo>
                  <a:lnTo>
                    <a:pt x="42436" y="3992"/>
                  </a:lnTo>
                  <a:lnTo>
                    <a:pt x="42365" y="3438"/>
                  </a:lnTo>
                  <a:lnTo>
                    <a:pt x="42248" y="2768"/>
                  </a:lnTo>
                  <a:lnTo>
                    <a:pt x="41748" y="804"/>
                  </a:lnTo>
                  <a:lnTo>
                    <a:pt x="415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17"/>
            <p:cNvSpPr/>
            <p:nvPr/>
          </p:nvSpPr>
          <p:spPr>
            <a:xfrm rot="-368193">
              <a:off x="351468" y="278480"/>
              <a:ext cx="448199" cy="419141"/>
            </a:xfrm>
            <a:custGeom>
              <a:avLst/>
              <a:gdLst/>
              <a:ahLst/>
              <a:cxnLst/>
              <a:rect l="l" t="t" r="r" b="b"/>
              <a:pathLst>
                <a:path w="51518" h="48178" extrusionOk="0">
                  <a:moveTo>
                    <a:pt x="51518" y="15744"/>
                  </a:moveTo>
                  <a:lnTo>
                    <a:pt x="51375" y="1578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1518" y="15744"/>
                  </a:lnTo>
                  <a:close/>
                  <a:moveTo>
                    <a:pt x="35346" y="1"/>
                  </a:moveTo>
                  <a:lnTo>
                    <a:pt x="34962" y="2582"/>
                  </a:lnTo>
                  <a:lnTo>
                    <a:pt x="34461" y="6091"/>
                  </a:lnTo>
                  <a:lnTo>
                    <a:pt x="34104" y="8297"/>
                  </a:lnTo>
                  <a:lnTo>
                    <a:pt x="33899" y="9359"/>
                  </a:lnTo>
                  <a:lnTo>
                    <a:pt x="33631" y="10806"/>
                  </a:lnTo>
                  <a:lnTo>
                    <a:pt x="33372" y="12244"/>
                  </a:lnTo>
                  <a:lnTo>
                    <a:pt x="32908" y="11315"/>
                  </a:lnTo>
                  <a:lnTo>
                    <a:pt x="32015" y="9449"/>
                  </a:lnTo>
                  <a:lnTo>
                    <a:pt x="31604" y="8502"/>
                  </a:lnTo>
                  <a:lnTo>
                    <a:pt x="31175" y="7466"/>
                  </a:lnTo>
                  <a:lnTo>
                    <a:pt x="30613" y="5886"/>
                  </a:lnTo>
                  <a:lnTo>
                    <a:pt x="30309" y="4805"/>
                  </a:lnTo>
                  <a:lnTo>
                    <a:pt x="30184" y="4260"/>
                  </a:lnTo>
                  <a:lnTo>
                    <a:pt x="30291" y="4814"/>
                  </a:lnTo>
                  <a:lnTo>
                    <a:pt x="30568" y="5904"/>
                  </a:lnTo>
                  <a:lnTo>
                    <a:pt x="31086" y="7502"/>
                  </a:lnTo>
                  <a:lnTo>
                    <a:pt x="31488" y="8547"/>
                  </a:lnTo>
                  <a:lnTo>
                    <a:pt x="31916" y="9583"/>
                  </a:lnTo>
                  <a:lnTo>
                    <a:pt x="32827" y="11628"/>
                  </a:lnTo>
                  <a:lnTo>
                    <a:pt x="33299" y="12643"/>
                  </a:lnTo>
                  <a:lnTo>
                    <a:pt x="33299" y="12643"/>
                  </a:lnTo>
                  <a:lnTo>
                    <a:pt x="32845" y="15262"/>
                  </a:lnTo>
                  <a:lnTo>
                    <a:pt x="32417" y="17888"/>
                  </a:lnTo>
                  <a:lnTo>
                    <a:pt x="31881" y="21468"/>
                  </a:lnTo>
                  <a:lnTo>
                    <a:pt x="31256" y="20495"/>
                  </a:lnTo>
                  <a:lnTo>
                    <a:pt x="30050" y="18530"/>
                  </a:lnTo>
                  <a:lnTo>
                    <a:pt x="29470" y="17539"/>
                  </a:lnTo>
                  <a:lnTo>
                    <a:pt x="29157" y="16977"/>
                  </a:lnTo>
                  <a:lnTo>
                    <a:pt x="28568" y="15834"/>
                  </a:lnTo>
                  <a:lnTo>
                    <a:pt x="28014" y="14673"/>
                  </a:lnTo>
                  <a:lnTo>
                    <a:pt x="27523" y="13476"/>
                  </a:lnTo>
                  <a:lnTo>
                    <a:pt x="27309" y="12869"/>
                  </a:lnTo>
                  <a:lnTo>
                    <a:pt x="27505" y="13485"/>
                  </a:lnTo>
                  <a:lnTo>
                    <a:pt x="27969" y="14691"/>
                  </a:lnTo>
                  <a:lnTo>
                    <a:pt x="28496" y="15869"/>
                  </a:lnTo>
                  <a:lnTo>
                    <a:pt x="29068" y="17021"/>
                  </a:lnTo>
                  <a:lnTo>
                    <a:pt x="29371" y="17593"/>
                  </a:lnTo>
                  <a:lnTo>
                    <a:pt x="29952" y="18664"/>
                  </a:lnTo>
                  <a:lnTo>
                    <a:pt x="31193" y="20772"/>
                  </a:lnTo>
                  <a:lnTo>
                    <a:pt x="31827" y="21817"/>
                  </a:lnTo>
                  <a:lnTo>
                    <a:pt x="31131" y="26425"/>
                  </a:lnTo>
                  <a:lnTo>
                    <a:pt x="30800" y="28559"/>
                  </a:lnTo>
                  <a:lnTo>
                    <a:pt x="30443" y="30693"/>
                  </a:lnTo>
                  <a:lnTo>
                    <a:pt x="30264" y="31640"/>
                  </a:lnTo>
                  <a:lnTo>
                    <a:pt x="29979" y="33051"/>
                  </a:lnTo>
                  <a:lnTo>
                    <a:pt x="29746" y="33979"/>
                  </a:lnTo>
                  <a:lnTo>
                    <a:pt x="29613" y="34435"/>
                  </a:lnTo>
                  <a:lnTo>
                    <a:pt x="28916" y="33185"/>
                  </a:lnTo>
                  <a:lnTo>
                    <a:pt x="25621" y="27246"/>
                  </a:lnTo>
                  <a:lnTo>
                    <a:pt x="23263" y="23085"/>
                  </a:lnTo>
                  <a:lnTo>
                    <a:pt x="22281" y="21442"/>
                  </a:lnTo>
                  <a:lnTo>
                    <a:pt x="22424" y="20388"/>
                  </a:lnTo>
                  <a:lnTo>
                    <a:pt x="22647" y="18280"/>
                  </a:lnTo>
                  <a:lnTo>
                    <a:pt x="22701" y="17218"/>
                  </a:lnTo>
                  <a:lnTo>
                    <a:pt x="22710" y="16673"/>
                  </a:lnTo>
                  <a:lnTo>
                    <a:pt x="22683" y="15575"/>
                  </a:lnTo>
                  <a:lnTo>
                    <a:pt x="22576" y="14494"/>
                  </a:lnTo>
                  <a:lnTo>
                    <a:pt x="22370" y="13431"/>
                  </a:lnTo>
                  <a:lnTo>
                    <a:pt x="22210" y="12914"/>
                  </a:lnTo>
                  <a:lnTo>
                    <a:pt x="22352" y="13431"/>
                  </a:lnTo>
                  <a:lnTo>
                    <a:pt x="22531" y="14503"/>
                  </a:lnTo>
                  <a:lnTo>
                    <a:pt x="22602" y="15584"/>
                  </a:lnTo>
                  <a:lnTo>
                    <a:pt x="22602" y="16673"/>
                  </a:lnTo>
                  <a:lnTo>
                    <a:pt x="22585" y="17218"/>
                  </a:lnTo>
                  <a:lnTo>
                    <a:pt x="22513" y="18209"/>
                  </a:lnTo>
                  <a:lnTo>
                    <a:pt x="22263" y="20183"/>
                  </a:lnTo>
                  <a:lnTo>
                    <a:pt x="22111" y="21174"/>
                  </a:lnTo>
                  <a:lnTo>
                    <a:pt x="21665" y="20450"/>
                  </a:lnTo>
                  <a:lnTo>
                    <a:pt x="21218" y="19727"/>
                  </a:lnTo>
                  <a:lnTo>
                    <a:pt x="20191" y="18111"/>
                  </a:lnTo>
                  <a:lnTo>
                    <a:pt x="19665" y="17307"/>
                  </a:lnTo>
                  <a:lnTo>
                    <a:pt x="18432" y="15450"/>
                  </a:lnTo>
                  <a:lnTo>
                    <a:pt x="17155" y="13628"/>
                  </a:lnTo>
                  <a:lnTo>
                    <a:pt x="17128" y="13512"/>
                  </a:lnTo>
                  <a:lnTo>
                    <a:pt x="17075" y="12530"/>
                  </a:lnTo>
                  <a:lnTo>
                    <a:pt x="16977" y="11110"/>
                  </a:lnTo>
                  <a:lnTo>
                    <a:pt x="16878" y="10154"/>
                  </a:lnTo>
                  <a:lnTo>
                    <a:pt x="16798" y="9672"/>
                  </a:lnTo>
                  <a:lnTo>
                    <a:pt x="16709" y="9172"/>
                  </a:lnTo>
                  <a:lnTo>
                    <a:pt x="16494" y="8199"/>
                  </a:lnTo>
                  <a:lnTo>
                    <a:pt x="16218" y="7243"/>
                  </a:lnTo>
                  <a:lnTo>
                    <a:pt x="15869" y="6314"/>
                  </a:lnTo>
                  <a:lnTo>
                    <a:pt x="15655" y="5868"/>
                  </a:lnTo>
                  <a:lnTo>
                    <a:pt x="15655" y="5868"/>
                  </a:lnTo>
                  <a:lnTo>
                    <a:pt x="15860" y="6323"/>
                  </a:lnTo>
                  <a:lnTo>
                    <a:pt x="16182" y="7261"/>
                  </a:lnTo>
                  <a:lnTo>
                    <a:pt x="16423" y="8216"/>
                  </a:lnTo>
                  <a:lnTo>
                    <a:pt x="16610" y="9199"/>
                  </a:lnTo>
                  <a:lnTo>
                    <a:pt x="16682" y="9681"/>
                  </a:lnTo>
                  <a:lnTo>
                    <a:pt x="16798" y="10601"/>
                  </a:lnTo>
                  <a:lnTo>
                    <a:pt x="16932" y="12440"/>
                  </a:lnTo>
                  <a:lnTo>
                    <a:pt x="16968" y="13360"/>
                  </a:lnTo>
                  <a:lnTo>
                    <a:pt x="15619" y="11494"/>
                  </a:lnTo>
                  <a:lnTo>
                    <a:pt x="12521" y="7341"/>
                  </a:lnTo>
                  <a:lnTo>
                    <a:pt x="11163" y="5484"/>
                  </a:lnTo>
                  <a:lnTo>
                    <a:pt x="13164" y="8243"/>
                  </a:lnTo>
                  <a:lnTo>
                    <a:pt x="16334" y="12753"/>
                  </a:lnTo>
                  <a:lnTo>
                    <a:pt x="18334" y="15709"/>
                  </a:lnTo>
                  <a:lnTo>
                    <a:pt x="19227" y="17111"/>
                  </a:lnTo>
                  <a:lnTo>
                    <a:pt x="18254" y="16664"/>
                  </a:lnTo>
                  <a:lnTo>
                    <a:pt x="16325" y="15726"/>
                  </a:lnTo>
                  <a:lnTo>
                    <a:pt x="15378" y="15226"/>
                  </a:lnTo>
                  <a:lnTo>
                    <a:pt x="14851" y="14941"/>
                  </a:lnTo>
                  <a:lnTo>
                    <a:pt x="13815" y="14342"/>
                  </a:lnTo>
                  <a:lnTo>
                    <a:pt x="12806" y="13699"/>
                  </a:lnTo>
                  <a:lnTo>
                    <a:pt x="11833" y="13003"/>
                  </a:lnTo>
                  <a:lnTo>
                    <a:pt x="11369" y="12619"/>
                  </a:lnTo>
                  <a:lnTo>
                    <a:pt x="11824" y="13012"/>
                  </a:lnTo>
                  <a:lnTo>
                    <a:pt x="12780" y="13735"/>
                  </a:lnTo>
                  <a:lnTo>
                    <a:pt x="13780" y="14405"/>
                  </a:lnTo>
                  <a:lnTo>
                    <a:pt x="14798" y="15039"/>
                  </a:lnTo>
                  <a:lnTo>
                    <a:pt x="15325" y="15334"/>
                  </a:lnTo>
                  <a:lnTo>
                    <a:pt x="16334" y="15896"/>
                  </a:lnTo>
                  <a:lnTo>
                    <a:pt x="18370" y="16914"/>
                  </a:lnTo>
                  <a:lnTo>
                    <a:pt x="19406" y="17414"/>
                  </a:lnTo>
                  <a:lnTo>
                    <a:pt x="20191" y="18647"/>
                  </a:lnTo>
                  <a:lnTo>
                    <a:pt x="20950" y="19897"/>
                  </a:lnTo>
                  <a:lnTo>
                    <a:pt x="21674" y="21102"/>
                  </a:lnTo>
                  <a:lnTo>
                    <a:pt x="23067" y="23549"/>
                  </a:lnTo>
                  <a:lnTo>
                    <a:pt x="23754" y="24773"/>
                  </a:lnTo>
                  <a:lnTo>
                    <a:pt x="23219" y="24567"/>
                  </a:lnTo>
                  <a:lnTo>
                    <a:pt x="22156" y="24094"/>
                  </a:lnTo>
                  <a:lnTo>
                    <a:pt x="20602" y="23308"/>
                  </a:lnTo>
                  <a:lnTo>
                    <a:pt x="19593" y="22728"/>
                  </a:lnTo>
                  <a:lnTo>
                    <a:pt x="18504" y="22076"/>
                  </a:lnTo>
                  <a:lnTo>
                    <a:pt x="16378" y="20683"/>
                  </a:lnTo>
                  <a:lnTo>
                    <a:pt x="15325" y="19968"/>
                  </a:lnTo>
                  <a:lnTo>
                    <a:pt x="16360" y="20709"/>
                  </a:lnTo>
                  <a:lnTo>
                    <a:pt x="18459" y="22147"/>
                  </a:lnTo>
                  <a:lnTo>
                    <a:pt x="19531" y="22835"/>
                  </a:lnTo>
                  <a:lnTo>
                    <a:pt x="20057" y="23156"/>
                  </a:lnTo>
                  <a:lnTo>
                    <a:pt x="21129" y="23772"/>
                  </a:lnTo>
                  <a:lnTo>
                    <a:pt x="22227" y="24353"/>
                  </a:lnTo>
                  <a:lnTo>
                    <a:pt x="23362" y="24871"/>
                  </a:lnTo>
                  <a:lnTo>
                    <a:pt x="23933" y="25103"/>
                  </a:lnTo>
                  <a:lnTo>
                    <a:pt x="25353" y="27755"/>
                  </a:lnTo>
                  <a:lnTo>
                    <a:pt x="28469" y="33765"/>
                  </a:lnTo>
                  <a:lnTo>
                    <a:pt x="28934" y="34658"/>
                  </a:lnTo>
                  <a:lnTo>
                    <a:pt x="28532" y="34622"/>
                  </a:lnTo>
                  <a:lnTo>
                    <a:pt x="27862" y="34542"/>
                  </a:lnTo>
                  <a:lnTo>
                    <a:pt x="26925" y="34399"/>
                  </a:lnTo>
                  <a:lnTo>
                    <a:pt x="25996" y="34229"/>
                  </a:lnTo>
                  <a:lnTo>
                    <a:pt x="24121" y="33863"/>
                  </a:lnTo>
                  <a:lnTo>
                    <a:pt x="22263" y="33461"/>
                  </a:lnTo>
                  <a:lnTo>
                    <a:pt x="20638" y="33104"/>
                  </a:lnTo>
                  <a:lnTo>
                    <a:pt x="19013" y="32729"/>
                  </a:lnTo>
                  <a:lnTo>
                    <a:pt x="18191" y="31738"/>
                  </a:lnTo>
                  <a:lnTo>
                    <a:pt x="16530" y="29764"/>
                  </a:lnTo>
                  <a:lnTo>
                    <a:pt x="15673" y="28800"/>
                  </a:lnTo>
                  <a:lnTo>
                    <a:pt x="14807" y="27844"/>
                  </a:lnTo>
                  <a:lnTo>
                    <a:pt x="13449" y="26460"/>
                  </a:lnTo>
                  <a:lnTo>
                    <a:pt x="12503" y="25567"/>
                  </a:lnTo>
                  <a:lnTo>
                    <a:pt x="12020" y="25148"/>
                  </a:lnTo>
                  <a:lnTo>
                    <a:pt x="12494" y="25585"/>
                  </a:lnTo>
                  <a:lnTo>
                    <a:pt x="13414" y="26487"/>
                  </a:lnTo>
                  <a:lnTo>
                    <a:pt x="14735" y="27907"/>
                  </a:lnTo>
                  <a:lnTo>
                    <a:pt x="15584" y="28880"/>
                  </a:lnTo>
                  <a:lnTo>
                    <a:pt x="16360" y="29809"/>
                  </a:lnTo>
                  <a:lnTo>
                    <a:pt x="17887" y="31693"/>
                  </a:lnTo>
                  <a:lnTo>
                    <a:pt x="18638" y="32649"/>
                  </a:lnTo>
                  <a:lnTo>
                    <a:pt x="16736" y="32211"/>
                  </a:lnTo>
                  <a:lnTo>
                    <a:pt x="14833" y="31765"/>
                  </a:lnTo>
                  <a:lnTo>
                    <a:pt x="10172" y="30657"/>
                  </a:lnTo>
                  <a:lnTo>
                    <a:pt x="9529" y="29925"/>
                  </a:lnTo>
                  <a:lnTo>
                    <a:pt x="8207" y="28470"/>
                  </a:lnTo>
                  <a:lnTo>
                    <a:pt x="7529" y="27764"/>
                  </a:lnTo>
                  <a:lnTo>
                    <a:pt x="6823" y="27059"/>
                  </a:lnTo>
                  <a:lnTo>
                    <a:pt x="5725" y="26058"/>
                  </a:lnTo>
                  <a:lnTo>
                    <a:pt x="4957" y="25424"/>
                  </a:lnTo>
                  <a:lnTo>
                    <a:pt x="4555" y="25130"/>
                  </a:lnTo>
                  <a:lnTo>
                    <a:pt x="4948" y="25442"/>
                  </a:lnTo>
                  <a:lnTo>
                    <a:pt x="5689" y="26094"/>
                  </a:lnTo>
                  <a:lnTo>
                    <a:pt x="6761" y="27130"/>
                  </a:lnTo>
                  <a:lnTo>
                    <a:pt x="7439" y="27853"/>
                  </a:lnTo>
                  <a:lnTo>
                    <a:pt x="8047" y="28514"/>
                  </a:lnTo>
                  <a:lnTo>
                    <a:pt x="9208" y="29872"/>
                  </a:lnTo>
                  <a:lnTo>
                    <a:pt x="9788" y="30559"/>
                  </a:lnTo>
                  <a:lnTo>
                    <a:pt x="1" y="28228"/>
                  </a:lnTo>
                  <a:lnTo>
                    <a:pt x="1" y="28228"/>
                  </a:lnTo>
                  <a:lnTo>
                    <a:pt x="10065" y="30845"/>
                  </a:lnTo>
                  <a:lnTo>
                    <a:pt x="12512" y="31479"/>
                  </a:lnTo>
                  <a:lnTo>
                    <a:pt x="11529" y="31934"/>
                  </a:lnTo>
                  <a:lnTo>
                    <a:pt x="9547" y="32801"/>
                  </a:lnTo>
                  <a:lnTo>
                    <a:pt x="8538" y="33202"/>
                  </a:lnTo>
                  <a:lnTo>
                    <a:pt x="8002" y="33408"/>
                  </a:lnTo>
                  <a:lnTo>
                    <a:pt x="6913" y="33792"/>
                  </a:lnTo>
                  <a:lnTo>
                    <a:pt x="5805" y="34122"/>
                  </a:lnTo>
                  <a:lnTo>
                    <a:pt x="4689" y="34399"/>
                  </a:lnTo>
                  <a:lnTo>
                    <a:pt x="4117" y="34515"/>
                  </a:lnTo>
                  <a:lnTo>
                    <a:pt x="4117" y="34515"/>
                  </a:lnTo>
                  <a:lnTo>
                    <a:pt x="4689" y="34417"/>
                  </a:lnTo>
                  <a:lnTo>
                    <a:pt x="5814" y="34167"/>
                  </a:lnTo>
                  <a:lnTo>
                    <a:pt x="6930" y="33863"/>
                  </a:lnTo>
                  <a:lnTo>
                    <a:pt x="8029" y="33506"/>
                  </a:lnTo>
                  <a:lnTo>
                    <a:pt x="8574" y="33310"/>
                  </a:lnTo>
                  <a:lnTo>
                    <a:pt x="9663" y="32917"/>
                  </a:lnTo>
                  <a:lnTo>
                    <a:pt x="11806" y="32033"/>
                  </a:lnTo>
                  <a:lnTo>
                    <a:pt x="12869" y="31577"/>
                  </a:lnTo>
                  <a:lnTo>
                    <a:pt x="14753" y="32068"/>
                  </a:lnTo>
                  <a:lnTo>
                    <a:pt x="17950" y="32872"/>
                  </a:lnTo>
                  <a:lnTo>
                    <a:pt x="21156" y="33667"/>
                  </a:lnTo>
                  <a:lnTo>
                    <a:pt x="20075" y="34274"/>
                  </a:lnTo>
                  <a:lnTo>
                    <a:pt x="17905" y="35462"/>
                  </a:lnTo>
                  <a:lnTo>
                    <a:pt x="16789" y="36015"/>
                  </a:lnTo>
                  <a:lnTo>
                    <a:pt x="16173" y="36310"/>
                  </a:lnTo>
                  <a:lnTo>
                    <a:pt x="14932" y="36864"/>
                  </a:lnTo>
                  <a:lnTo>
                    <a:pt x="13664" y="37373"/>
                  </a:lnTo>
                  <a:lnTo>
                    <a:pt x="12369" y="37819"/>
                  </a:lnTo>
                  <a:lnTo>
                    <a:pt x="11717" y="38007"/>
                  </a:lnTo>
                  <a:lnTo>
                    <a:pt x="11717" y="38007"/>
                  </a:lnTo>
                  <a:lnTo>
                    <a:pt x="12378" y="37828"/>
                  </a:lnTo>
                  <a:lnTo>
                    <a:pt x="13673" y="37417"/>
                  </a:lnTo>
                  <a:lnTo>
                    <a:pt x="14958" y="36935"/>
                  </a:lnTo>
                  <a:lnTo>
                    <a:pt x="16218" y="36399"/>
                  </a:lnTo>
                  <a:lnTo>
                    <a:pt x="16843" y="36122"/>
                  </a:lnTo>
                  <a:lnTo>
                    <a:pt x="18021" y="35560"/>
                  </a:lnTo>
                  <a:lnTo>
                    <a:pt x="20334" y="34363"/>
                  </a:lnTo>
                  <a:lnTo>
                    <a:pt x="21486" y="33747"/>
                  </a:lnTo>
                  <a:lnTo>
                    <a:pt x="21817" y="33827"/>
                  </a:lnTo>
                  <a:lnTo>
                    <a:pt x="22156" y="33908"/>
                  </a:lnTo>
                  <a:lnTo>
                    <a:pt x="24013" y="34345"/>
                  </a:lnTo>
                  <a:lnTo>
                    <a:pt x="25880" y="34747"/>
                  </a:lnTo>
                  <a:lnTo>
                    <a:pt x="26817" y="34944"/>
                  </a:lnTo>
                  <a:lnTo>
                    <a:pt x="27764" y="35113"/>
                  </a:lnTo>
                  <a:lnTo>
                    <a:pt x="28541" y="35212"/>
                  </a:lnTo>
                  <a:lnTo>
                    <a:pt x="29130" y="35265"/>
                  </a:lnTo>
                  <a:lnTo>
                    <a:pt x="28612" y="35658"/>
                  </a:lnTo>
                  <a:lnTo>
                    <a:pt x="27505" y="36346"/>
                  </a:lnTo>
                  <a:lnTo>
                    <a:pt x="26344" y="36953"/>
                  </a:lnTo>
                  <a:lnTo>
                    <a:pt x="25139" y="37480"/>
                  </a:lnTo>
                  <a:lnTo>
                    <a:pt x="24522" y="37721"/>
                  </a:lnTo>
                  <a:lnTo>
                    <a:pt x="23094" y="38257"/>
                  </a:lnTo>
                  <a:lnTo>
                    <a:pt x="20200" y="39284"/>
                  </a:lnTo>
                  <a:lnTo>
                    <a:pt x="18763" y="39837"/>
                  </a:lnTo>
                  <a:lnTo>
                    <a:pt x="18084" y="40114"/>
                  </a:lnTo>
                  <a:lnTo>
                    <a:pt x="16736" y="40695"/>
                  </a:lnTo>
                  <a:lnTo>
                    <a:pt x="16075" y="41007"/>
                  </a:lnTo>
                  <a:lnTo>
                    <a:pt x="15182" y="41061"/>
                  </a:lnTo>
                  <a:lnTo>
                    <a:pt x="13414" y="41195"/>
                  </a:lnTo>
                  <a:lnTo>
                    <a:pt x="12529" y="41284"/>
                  </a:lnTo>
                  <a:lnTo>
                    <a:pt x="11645" y="41391"/>
                  </a:lnTo>
                  <a:lnTo>
                    <a:pt x="9868" y="41695"/>
                  </a:lnTo>
                  <a:lnTo>
                    <a:pt x="8993" y="41918"/>
                  </a:lnTo>
                  <a:lnTo>
                    <a:pt x="9877" y="41730"/>
                  </a:lnTo>
                  <a:lnTo>
                    <a:pt x="11645" y="41480"/>
                  </a:lnTo>
                  <a:lnTo>
                    <a:pt x="12538" y="41409"/>
                  </a:lnTo>
                  <a:lnTo>
                    <a:pt x="14048" y="41311"/>
                  </a:lnTo>
                  <a:lnTo>
                    <a:pt x="15548" y="41257"/>
                  </a:lnTo>
                  <a:lnTo>
                    <a:pt x="15548" y="41257"/>
                  </a:lnTo>
                  <a:lnTo>
                    <a:pt x="14958" y="41561"/>
                  </a:lnTo>
                  <a:lnTo>
                    <a:pt x="13780" y="42186"/>
                  </a:lnTo>
                  <a:lnTo>
                    <a:pt x="13208" y="42516"/>
                  </a:lnTo>
                  <a:lnTo>
                    <a:pt x="12815" y="42757"/>
                  </a:lnTo>
                  <a:lnTo>
                    <a:pt x="11967" y="43311"/>
                  </a:lnTo>
                  <a:lnTo>
                    <a:pt x="10672" y="44249"/>
                  </a:lnTo>
                  <a:lnTo>
                    <a:pt x="8475" y="45981"/>
                  </a:lnTo>
                  <a:lnTo>
                    <a:pt x="8100" y="46303"/>
                  </a:lnTo>
                  <a:lnTo>
                    <a:pt x="8100" y="46303"/>
                  </a:lnTo>
                  <a:lnTo>
                    <a:pt x="9788" y="45008"/>
                  </a:lnTo>
                  <a:lnTo>
                    <a:pt x="11529" y="43749"/>
                  </a:lnTo>
                  <a:lnTo>
                    <a:pt x="12646" y="43034"/>
                  </a:lnTo>
                  <a:lnTo>
                    <a:pt x="13289" y="42668"/>
                  </a:lnTo>
                  <a:lnTo>
                    <a:pt x="13958" y="42293"/>
                  </a:lnTo>
                  <a:lnTo>
                    <a:pt x="15333" y="41605"/>
                  </a:lnTo>
                  <a:lnTo>
                    <a:pt x="16727" y="40971"/>
                  </a:lnTo>
                  <a:lnTo>
                    <a:pt x="18146" y="40400"/>
                  </a:lnTo>
                  <a:lnTo>
                    <a:pt x="18870" y="40132"/>
                  </a:lnTo>
                  <a:lnTo>
                    <a:pt x="19022" y="40078"/>
                  </a:lnTo>
                  <a:lnTo>
                    <a:pt x="19182" y="40016"/>
                  </a:lnTo>
                  <a:lnTo>
                    <a:pt x="18700" y="40909"/>
                  </a:lnTo>
                  <a:lnTo>
                    <a:pt x="17709" y="42668"/>
                  </a:lnTo>
                  <a:lnTo>
                    <a:pt x="17182" y="43525"/>
                  </a:lnTo>
                  <a:lnTo>
                    <a:pt x="16602" y="44454"/>
                  </a:lnTo>
                  <a:lnTo>
                    <a:pt x="15646" y="45794"/>
                  </a:lnTo>
                  <a:lnTo>
                    <a:pt x="14958" y="46642"/>
                  </a:lnTo>
                  <a:lnTo>
                    <a:pt x="14592" y="47053"/>
                  </a:lnTo>
                  <a:lnTo>
                    <a:pt x="14967" y="46651"/>
                  </a:lnTo>
                  <a:lnTo>
                    <a:pt x="15682" y="45820"/>
                  </a:lnTo>
                  <a:lnTo>
                    <a:pt x="16673" y="44499"/>
                  </a:lnTo>
                  <a:lnTo>
                    <a:pt x="17280" y="43588"/>
                  </a:lnTo>
                  <a:lnTo>
                    <a:pt x="17870" y="42686"/>
                  </a:lnTo>
                  <a:lnTo>
                    <a:pt x="18977" y="40837"/>
                  </a:lnTo>
                  <a:lnTo>
                    <a:pt x="19504" y="39900"/>
                  </a:lnTo>
                  <a:lnTo>
                    <a:pt x="22085" y="39025"/>
                  </a:lnTo>
                  <a:lnTo>
                    <a:pt x="24674" y="38141"/>
                  </a:lnTo>
                  <a:lnTo>
                    <a:pt x="25210" y="37944"/>
                  </a:lnTo>
                  <a:lnTo>
                    <a:pt x="26291" y="37516"/>
                  </a:lnTo>
                  <a:lnTo>
                    <a:pt x="27344" y="37024"/>
                  </a:lnTo>
                  <a:lnTo>
                    <a:pt x="28380" y="36462"/>
                  </a:lnTo>
                  <a:lnTo>
                    <a:pt x="28871" y="36140"/>
                  </a:lnTo>
                  <a:lnTo>
                    <a:pt x="28166" y="37257"/>
                  </a:lnTo>
                  <a:lnTo>
                    <a:pt x="27478" y="38382"/>
                  </a:lnTo>
                  <a:lnTo>
                    <a:pt x="26683" y="39293"/>
                  </a:lnTo>
                  <a:lnTo>
                    <a:pt x="25862" y="40168"/>
                  </a:lnTo>
                  <a:lnTo>
                    <a:pt x="25406" y="40614"/>
                  </a:lnTo>
                  <a:lnTo>
                    <a:pt x="24460" y="41454"/>
                  </a:lnTo>
                  <a:lnTo>
                    <a:pt x="23951" y="41829"/>
                  </a:lnTo>
                  <a:lnTo>
                    <a:pt x="24478" y="41472"/>
                  </a:lnTo>
                  <a:lnTo>
                    <a:pt x="25469" y="40677"/>
                  </a:lnTo>
                  <a:lnTo>
                    <a:pt x="25942" y="40248"/>
                  </a:lnTo>
                  <a:lnTo>
                    <a:pt x="26469" y="39748"/>
                  </a:lnTo>
                  <a:lnTo>
                    <a:pt x="26987" y="39221"/>
                  </a:lnTo>
                  <a:lnTo>
                    <a:pt x="26496" y="40096"/>
                  </a:lnTo>
                  <a:lnTo>
                    <a:pt x="26041" y="40998"/>
                  </a:lnTo>
                  <a:lnTo>
                    <a:pt x="25683" y="41739"/>
                  </a:lnTo>
                  <a:lnTo>
                    <a:pt x="25219" y="42882"/>
                  </a:lnTo>
                  <a:lnTo>
                    <a:pt x="24951" y="43668"/>
                  </a:lnTo>
                  <a:lnTo>
                    <a:pt x="24835" y="44061"/>
                  </a:lnTo>
                  <a:lnTo>
                    <a:pt x="24728" y="44490"/>
                  </a:lnTo>
                  <a:lnTo>
                    <a:pt x="24576" y="45552"/>
                  </a:lnTo>
                  <a:lnTo>
                    <a:pt x="24442" y="47026"/>
                  </a:lnTo>
                  <a:lnTo>
                    <a:pt x="24433" y="47303"/>
                  </a:lnTo>
                  <a:lnTo>
                    <a:pt x="24505" y="46419"/>
                  </a:lnTo>
                  <a:lnTo>
                    <a:pt x="24683" y="45240"/>
                  </a:lnTo>
                  <a:lnTo>
                    <a:pt x="24853" y="44481"/>
                  </a:lnTo>
                  <a:lnTo>
                    <a:pt x="24969" y="44097"/>
                  </a:lnTo>
                  <a:lnTo>
                    <a:pt x="25103" y="43713"/>
                  </a:lnTo>
                  <a:lnTo>
                    <a:pt x="25389" y="42945"/>
                  </a:lnTo>
                  <a:lnTo>
                    <a:pt x="25889" y="41829"/>
                  </a:lnTo>
                  <a:lnTo>
                    <a:pt x="26264" y="41105"/>
                  </a:lnTo>
                  <a:lnTo>
                    <a:pt x="26639" y="40409"/>
                  </a:lnTo>
                  <a:lnTo>
                    <a:pt x="27451" y="39060"/>
                  </a:lnTo>
                  <a:lnTo>
                    <a:pt x="28755" y="37078"/>
                  </a:lnTo>
                  <a:lnTo>
                    <a:pt x="29657" y="35774"/>
                  </a:lnTo>
                  <a:lnTo>
                    <a:pt x="30041" y="36337"/>
                  </a:lnTo>
                  <a:lnTo>
                    <a:pt x="30845" y="37453"/>
                  </a:lnTo>
                  <a:lnTo>
                    <a:pt x="31282" y="37998"/>
                  </a:lnTo>
                  <a:lnTo>
                    <a:pt x="31675" y="38453"/>
                  </a:lnTo>
                  <a:lnTo>
                    <a:pt x="32488" y="39319"/>
                  </a:lnTo>
                  <a:lnTo>
                    <a:pt x="33765" y="40561"/>
                  </a:lnTo>
                  <a:lnTo>
                    <a:pt x="34622" y="41364"/>
                  </a:lnTo>
                  <a:lnTo>
                    <a:pt x="35480" y="42159"/>
                  </a:lnTo>
                  <a:lnTo>
                    <a:pt x="37158" y="43775"/>
                  </a:lnTo>
                  <a:lnTo>
                    <a:pt x="38355" y="45026"/>
                  </a:lnTo>
                  <a:lnTo>
                    <a:pt x="39114" y="45892"/>
                  </a:lnTo>
                  <a:lnTo>
                    <a:pt x="39837" y="46776"/>
                  </a:lnTo>
                  <a:lnTo>
                    <a:pt x="40507" y="47705"/>
                  </a:lnTo>
                  <a:lnTo>
                    <a:pt x="40820" y="48178"/>
                  </a:lnTo>
                  <a:lnTo>
                    <a:pt x="42025" y="47330"/>
                  </a:lnTo>
                  <a:lnTo>
                    <a:pt x="41668" y="46829"/>
                  </a:lnTo>
                  <a:lnTo>
                    <a:pt x="40918" y="45883"/>
                  </a:lnTo>
                  <a:lnTo>
                    <a:pt x="40123" y="44972"/>
                  </a:lnTo>
                  <a:lnTo>
                    <a:pt x="39293" y="44106"/>
                  </a:lnTo>
                  <a:lnTo>
                    <a:pt x="38864" y="43686"/>
                  </a:lnTo>
                  <a:lnTo>
                    <a:pt x="38007" y="42865"/>
                  </a:lnTo>
                  <a:lnTo>
                    <a:pt x="36247" y="41293"/>
                  </a:lnTo>
                  <a:lnTo>
                    <a:pt x="35354" y="40525"/>
                  </a:lnTo>
                  <a:lnTo>
                    <a:pt x="34461" y="39766"/>
                  </a:lnTo>
                  <a:lnTo>
                    <a:pt x="33158" y="38614"/>
                  </a:lnTo>
                  <a:lnTo>
                    <a:pt x="32327" y="37819"/>
                  </a:lnTo>
                  <a:lnTo>
                    <a:pt x="31934" y="37399"/>
                  </a:lnTo>
                  <a:lnTo>
                    <a:pt x="31497" y="36908"/>
                  </a:lnTo>
                  <a:lnTo>
                    <a:pt x="30657" y="35872"/>
                  </a:lnTo>
                  <a:lnTo>
                    <a:pt x="30264" y="35328"/>
                  </a:lnTo>
                  <a:lnTo>
                    <a:pt x="31122" y="35078"/>
                  </a:lnTo>
                  <a:lnTo>
                    <a:pt x="32845" y="34613"/>
                  </a:lnTo>
                  <a:lnTo>
                    <a:pt x="34578" y="34220"/>
                  </a:lnTo>
                  <a:lnTo>
                    <a:pt x="36337" y="33908"/>
                  </a:lnTo>
                  <a:lnTo>
                    <a:pt x="37212" y="33792"/>
                  </a:lnTo>
                  <a:lnTo>
                    <a:pt x="38123" y="33685"/>
                  </a:lnTo>
                  <a:lnTo>
                    <a:pt x="39944" y="33569"/>
                  </a:lnTo>
                  <a:lnTo>
                    <a:pt x="40855" y="33569"/>
                  </a:lnTo>
                  <a:lnTo>
                    <a:pt x="41284" y="33586"/>
                  </a:lnTo>
                  <a:lnTo>
                    <a:pt x="42061" y="33658"/>
                  </a:lnTo>
                  <a:lnTo>
                    <a:pt x="43275" y="33854"/>
                  </a:lnTo>
                  <a:lnTo>
                    <a:pt x="44436" y="34078"/>
                  </a:lnTo>
                  <a:lnTo>
                    <a:pt x="44142" y="34006"/>
                  </a:lnTo>
                  <a:lnTo>
                    <a:pt x="42525" y="33667"/>
                  </a:lnTo>
                  <a:lnTo>
                    <a:pt x="41346" y="33470"/>
                  </a:lnTo>
                  <a:lnTo>
                    <a:pt x="40855" y="33435"/>
                  </a:lnTo>
                  <a:lnTo>
                    <a:pt x="39944" y="33399"/>
                  </a:lnTo>
                  <a:lnTo>
                    <a:pt x="38114" y="33452"/>
                  </a:lnTo>
                  <a:lnTo>
                    <a:pt x="37194" y="33533"/>
                  </a:lnTo>
                  <a:lnTo>
                    <a:pt x="36087" y="33658"/>
                  </a:lnTo>
                  <a:lnTo>
                    <a:pt x="34979" y="33827"/>
                  </a:lnTo>
                  <a:lnTo>
                    <a:pt x="36024" y="33292"/>
                  </a:lnTo>
                  <a:lnTo>
                    <a:pt x="37051" y="32720"/>
                  </a:lnTo>
                  <a:lnTo>
                    <a:pt x="37703" y="32327"/>
                  </a:lnTo>
                  <a:lnTo>
                    <a:pt x="38667" y="31684"/>
                  </a:lnTo>
                  <a:lnTo>
                    <a:pt x="39275" y="31220"/>
                  </a:lnTo>
                  <a:lnTo>
                    <a:pt x="39569" y="30970"/>
                  </a:lnTo>
                  <a:lnTo>
                    <a:pt x="39266" y="31211"/>
                  </a:lnTo>
                  <a:lnTo>
                    <a:pt x="38641" y="31649"/>
                  </a:lnTo>
                  <a:lnTo>
                    <a:pt x="37667" y="32256"/>
                  </a:lnTo>
                  <a:lnTo>
                    <a:pt x="36989" y="32613"/>
                  </a:lnTo>
                  <a:lnTo>
                    <a:pt x="36310" y="32970"/>
                  </a:lnTo>
                  <a:lnTo>
                    <a:pt x="34935" y="33622"/>
                  </a:lnTo>
                  <a:lnTo>
                    <a:pt x="34247" y="33935"/>
                  </a:lnTo>
                  <a:lnTo>
                    <a:pt x="33158" y="34158"/>
                  </a:lnTo>
                  <a:lnTo>
                    <a:pt x="30997" y="34649"/>
                  </a:lnTo>
                  <a:lnTo>
                    <a:pt x="30997" y="34649"/>
                  </a:lnTo>
                  <a:lnTo>
                    <a:pt x="31479" y="34310"/>
                  </a:lnTo>
                  <a:lnTo>
                    <a:pt x="32372" y="33560"/>
                  </a:lnTo>
                  <a:lnTo>
                    <a:pt x="32801" y="33167"/>
                  </a:lnTo>
                  <a:lnTo>
                    <a:pt x="33399" y="32568"/>
                  </a:lnTo>
                  <a:lnTo>
                    <a:pt x="34533" y="31327"/>
                  </a:lnTo>
                  <a:lnTo>
                    <a:pt x="35078" y="30684"/>
                  </a:lnTo>
                  <a:lnTo>
                    <a:pt x="35997" y="29568"/>
                  </a:lnTo>
                  <a:lnTo>
                    <a:pt x="37783" y="27318"/>
                  </a:lnTo>
                  <a:lnTo>
                    <a:pt x="38667" y="26183"/>
                  </a:lnTo>
                  <a:lnTo>
                    <a:pt x="38703" y="26157"/>
                  </a:lnTo>
                  <a:lnTo>
                    <a:pt x="38739" y="26121"/>
                  </a:lnTo>
                  <a:lnTo>
                    <a:pt x="39686" y="25933"/>
                  </a:lnTo>
                  <a:lnTo>
                    <a:pt x="41570" y="25523"/>
                  </a:lnTo>
                  <a:lnTo>
                    <a:pt x="42507" y="25290"/>
                  </a:lnTo>
                  <a:lnTo>
                    <a:pt x="43463" y="25023"/>
                  </a:lnTo>
                  <a:lnTo>
                    <a:pt x="44865" y="24558"/>
                  </a:lnTo>
                  <a:lnTo>
                    <a:pt x="45785" y="24192"/>
                  </a:lnTo>
                  <a:lnTo>
                    <a:pt x="46240" y="23987"/>
                  </a:lnTo>
                  <a:lnTo>
                    <a:pt x="45785" y="24174"/>
                  </a:lnTo>
                  <a:lnTo>
                    <a:pt x="44856" y="24514"/>
                  </a:lnTo>
                  <a:lnTo>
                    <a:pt x="43436" y="24942"/>
                  </a:lnTo>
                  <a:lnTo>
                    <a:pt x="42481" y="25174"/>
                  </a:lnTo>
                  <a:lnTo>
                    <a:pt x="41597" y="25371"/>
                  </a:lnTo>
                  <a:lnTo>
                    <a:pt x="39828" y="25710"/>
                  </a:lnTo>
                  <a:lnTo>
                    <a:pt x="38935" y="25862"/>
                  </a:lnTo>
                  <a:lnTo>
                    <a:pt x="39096" y="25648"/>
                  </a:lnTo>
                  <a:lnTo>
                    <a:pt x="39257" y="25451"/>
                  </a:lnTo>
                  <a:lnTo>
                    <a:pt x="41025" y="23299"/>
                  </a:lnTo>
                  <a:lnTo>
                    <a:pt x="41927" y="22227"/>
                  </a:lnTo>
                  <a:lnTo>
                    <a:pt x="42338" y="21754"/>
                  </a:lnTo>
                  <a:lnTo>
                    <a:pt x="43168" y="20817"/>
                  </a:lnTo>
                  <a:lnTo>
                    <a:pt x="43615" y="20379"/>
                  </a:lnTo>
                  <a:lnTo>
                    <a:pt x="43927" y="20093"/>
                  </a:lnTo>
                  <a:lnTo>
                    <a:pt x="44570" y="19548"/>
                  </a:lnTo>
                  <a:lnTo>
                    <a:pt x="45570" y="18789"/>
                  </a:lnTo>
                  <a:lnTo>
                    <a:pt x="46919" y="17923"/>
                  </a:lnTo>
                  <a:lnTo>
                    <a:pt x="48214" y="17200"/>
                  </a:lnTo>
                  <a:lnTo>
                    <a:pt x="49928" y="1636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0910" y="15941"/>
                  </a:lnTo>
                  <a:lnTo>
                    <a:pt x="49714" y="16396"/>
                  </a:lnTo>
                  <a:lnTo>
                    <a:pt x="48544" y="16923"/>
                  </a:lnTo>
                  <a:lnTo>
                    <a:pt x="47428" y="17504"/>
                  </a:lnTo>
                  <a:lnTo>
                    <a:pt x="46374" y="18111"/>
                  </a:lnTo>
                  <a:lnTo>
                    <a:pt x="45410" y="18736"/>
                  </a:lnTo>
                  <a:lnTo>
                    <a:pt x="44552" y="19361"/>
                  </a:lnTo>
                  <a:lnTo>
                    <a:pt x="43820" y="19977"/>
                  </a:lnTo>
                  <a:lnTo>
                    <a:pt x="43508" y="20272"/>
                  </a:lnTo>
                  <a:lnTo>
                    <a:pt x="42766" y="21031"/>
                  </a:lnTo>
                  <a:lnTo>
                    <a:pt x="42043" y="21808"/>
                  </a:lnTo>
                  <a:lnTo>
                    <a:pt x="42222" y="21102"/>
                  </a:lnTo>
                  <a:lnTo>
                    <a:pt x="42623" y="19700"/>
                  </a:lnTo>
                  <a:lnTo>
                    <a:pt x="42838" y="19004"/>
                  </a:lnTo>
                  <a:lnTo>
                    <a:pt x="43106" y="18200"/>
                  </a:lnTo>
                  <a:lnTo>
                    <a:pt x="43579" y="17021"/>
                  </a:lnTo>
                  <a:lnTo>
                    <a:pt x="43936" y="16253"/>
                  </a:lnTo>
                  <a:lnTo>
                    <a:pt x="44133" y="15878"/>
                  </a:lnTo>
                  <a:lnTo>
                    <a:pt x="43918" y="16244"/>
                  </a:lnTo>
                  <a:lnTo>
                    <a:pt x="43534" y="17003"/>
                  </a:lnTo>
                  <a:lnTo>
                    <a:pt x="43025" y="18173"/>
                  </a:lnTo>
                  <a:lnTo>
                    <a:pt x="42731" y="18968"/>
                  </a:lnTo>
                  <a:lnTo>
                    <a:pt x="42445" y="19763"/>
                  </a:lnTo>
                  <a:lnTo>
                    <a:pt x="41936" y="21379"/>
                  </a:lnTo>
                  <a:lnTo>
                    <a:pt x="41695" y="22192"/>
                  </a:lnTo>
                  <a:lnTo>
                    <a:pt x="41016" y="22942"/>
                  </a:lnTo>
                  <a:lnTo>
                    <a:pt x="39694" y="24487"/>
                  </a:lnTo>
                  <a:lnTo>
                    <a:pt x="39043" y="25264"/>
                  </a:lnTo>
                  <a:lnTo>
                    <a:pt x="37498" y="27148"/>
                  </a:lnTo>
                  <a:lnTo>
                    <a:pt x="35944" y="29023"/>
                  </a:lnTo>
                  <a:lnTo>
                    <a:pt x="35890" y="27880"/>
                  </a:lnTo>
                  <a:lnTo>
                    <a:pt x="35810" y="25603"/>
                  </a:lnTo>
                  <a:lnTo>
                    <a:pt x="35801" y="24460"/>
                  </a:lnTo>
                  <a:lnTo>
                    <a:pt x="35819" y="23254"/>
                  </a:lnTo>
                  <a:lnTo>
                    <a:pt x="35953" y="21451"/>
                  </a:lnTo>
                  <a:lnTo>
                    <a:pt x="36105" y="20254"/>
                  </a:lnTo>
                  <a:lnTo>
                    <a:pt x="36212" y="19656"/>
                  </a:lnTo>
                  <a:lnTo>
                    <a:pt x="36087" y="20254"/>
                  </a:lnTo>
                  <a:lnTo>
                    <a:pt x="35908" y="21442"/>
                  </a:lnTo>
                  <a:lnTo>
                    <a:pt x="35738" y="23254"/>
                  </a:lnTo>
                  <a:lnTo>
                    <a:pt x="35685" y="24460"/>
                  </a:lnTo>
                  <a:lnTo>
                    <a:pt x="35658" y="25666"/>
                  </a:lnTo>
                  <a:lnTo>
                    <a:pt x="35685" y="28077"/>
                  </a:lnTo>
                  <a:lnTo>
                    <a:pt x="35721" y="29282"/>
                  </a:lnTo>
                  <a:lnTo>
                    <a:pt x="35730" y="29282"/>
                  </a:lnTo>
                  <a:lnTo>
                    <a:pt x="35247" y="29845"/>
                  </a:lnTo>
                  <a:lnTo>
                    <a:pt x="34765" y="30407"/>
                  </a:lnTo>
                  <a:lnTo>
                    <a:pt x="34211" y="31032"/>
                  </a:lnTo>
                  <a:lnTo>
                    <a:pt x="33068" y="32238"/>
                  </a:lnTo>
                  <a:lnTo>
                    <a:pt x="32470" y="32809"/>
                  </a:lnTo>
                  <a:lnTo>
                    <a:pt x="31934" y="33283"/>
                  </a:lnTo>
                  <a:lnTo>
                    <a:pt x="31095" y="33935"/>
                  </a:lnTo>
                  <a:lnTo>
                    <a:pt x="30514" y="34319"/>
                  </a:lnTo>
                  <a:lnTo>
                    <a:pt x="30211" y="34488"/>
                  </a:lnTo>
                  <a:lnTo>
                    <a:pt x="30452" y="33560"/>
                  </a:lnTo>
                  <a:lnTo>
                    <a:pt x="30809" y="31693"/>
                  </a:lnTo>
                  <a:lnTo>
                    <a:pt x="30961" y="30765"/>
                  </a:lnTo>
                  <a:lnTo>
                    <a:pt x="31282" y="28621"/>
                  </a:lnTo>
                  <a:lnTo>
                    <a:pt x="31577" y="26487"/>
                  </a:lnTo>
                  <a:lnTo>
                    <a:pt x="32720" y="17923"/>
                  </a:lnTo>
                  <a:lnTo>
                    <a:pt x="32961" y="16191"/>
                  </a:lnTo>
                  <a:lnTo>
                    <a:pt x="33095" y="15342"/>
                  </a:lnTo>
                  <a:lnTo>
                    <a:pt x="34006" y="14530"/>
                  </a:lnTo>
                  <a:lnTo>
                    <a:pt x="35828" y="12869"/>
                  </a:lnTo>
                  <a:lnTo>
                    <a:pt x="36694" y="12012"/>
                  </a:lnTo>
                  <a:lnTo>
                    <a:pt x="37123" y="11574"/>
                  </a:lnTo>
                  <a:lnTo>
                    <a:pt x="37944" y="10672"/>
                  </a:lnTo>
                  <a:lnTo>
                    <a:pt x="38739" y="9743"/>
                  </a:lnTo>
                  <a:lnTo>
                    <a:pt x="39480" y="8770"/>
                  </a:lnTo>
                  <a:lnTo>
                    <a:pt x="39819" y="8261"/>
                  </a:lnTo>
                  <a:lnTo>
                    <a:pt x="39462" y="8761"/>
                  </a:lnTo>
                  <a:lnTo>
                    <a:pt x="38703" y="9717"/>
                  </a:lnTo>
                  <a:lnTo>
                    <a:pt x="37891" y="10619"/>
                  </a:lnTo>
                  <a:lnTo>
                    <a:pt x="37042" y="11494"/>
                  </a:lnTo>
                  <a:lnTo>
                    <a:pt x="36614" y="11922"/>
                  </a:lnTo>
                  <a:lnTo>
                    <a:pt x="35765" y="12726"/>
                  </a:lnTo>
                  <a:lnTo>
                    <a:pt x="34033" y="14262"/>
                  </a:lnTo>
                  <a:lnTo>
                    <a:pt x="33149" y="15012"/>
                  </a:lnTo>
                  <a:lnTo>
                    <a:pt x="33568" y="12190"/>
                  </a:lnTo>
                  <a:lnTo>
                    <a:pt x="34051" y="9386"/>
                  </a:lnTo>
                  <a:lnTo>
                    <a:pt x="34229" y="8315"/>
                  </a:lnTo>
                  <a:lnTo>
                    <a:pt x="34542" y="6091"/>
                  </a:lnTo>
                  <a:lnTo>
                    <a:pt x="34970" y="2555"/>
                  </a:lnTo>
                  <a:lnTo>
                    <a:pt x="353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3" name="Google Shape;773;p17"/>
          <p:cNvGrpSpPr/>
          <p:nvPr/>
        </p:nvGrpSpPr>
        <p:grpSpPr>
          <a:xfrm>
            <a:off x="8052670" y="2086184"/>
            <a:ext cx="688429" cy="697959"/>
            <a:chOff x="3817720" y="-683366"/>
            <a:chExt cx="688429" cy="697959"/>
          </a:xfrm>
        </p:grpSpPr>
        <p:sp>
          <p:nvSpPr>
            <p:cNvPr id="774" name="Google Shape;774;p17"/>
            <p:cNvSpPr/>
            <p:nvPr/>
          </p:nvSpPr>
          <p:spPr>
            <a:xfrm rot="-7081386">
              <a:off x="3899917" y="-584863"/>
              <a:ext cx="524036" cy="500955"/>
            </a:xfrm>
            <a:custGeom>
              <a:avLst/>
              <a:gdLst/>
              <a:ahLst/>
              <a:cxnLst/>
              <a:rect l="l" t="t" r="r" b="b"/>
              <a:pathLst>
                <a:path w="60234" h="57581" extrusionOk="0">
                  <a:moveTo>
                    <a:pt x="41597" y="0"/>
                  </a:moveTo>
                  <a:lnTo>
                    <a:pt x="41043" y="1000"/>
                  </a:lnTo>
                  <a:lnTo>
                    <a:pt x="39837" y="3117"/>
                  </a:lnTo>
                  <a:lnTo>
                    <a:pt x="39123" y="4197"/>
                  </a:lnTo>
                  <a:lnTo>
                    <a:pt x="38623" y="4876"/>
                  </a:lnTo>
                  <a:lnTo>
                    <a:pt x="38096" y="5492"/>
                  </a:lnTo>
                  <a:lnTo>
                    <a:pt x="37551" y="6019"/>
                  </a:lnTo>
                  <a:lnTo>
                    <a:pt x="36989" y="6439"/>
                  </a:lnTo>
                  <a:lnTo>
                    <a:pt x="36426" y="6715"/>
                  </a:lnTo>
                  <a:lnTo>
                    <a:pt x="35989" y="6814"/>
                  </a:lnTo>
                  <a:lnTo>
                    <a:pt x="35703" y="6832"/>
                  </a:lnTo>
                  <a:lnTo>
                    <a:pt x="35417" y="6796"/>
                  </a:lnTo>
                  <a:lnTo>
                    <a:pt x="35122" y="6707"/>
                  </a:lnTo>
                  <a:lnTo>
                    <a:pt x="34837" y="6564"/>
                  </a:lnTo>
                  <a:lnTo>
                    <a:pt x="34551" y="6367"/>
                  </a:lnTo>
                  <a:lnTo>
                    <a:pt x="34265" y="6108"/>
                  </a:lnTo>
                  <a:lnTo>
                    <a:pt x="33979" y="5778"/>
                  </a:lnTo>
                  <a:lnTo>
                    <a:pt x="33845" y="5590"/>
                  </a:lnTo>
                  <a:lnTo>
                    <a:pt x="33738" y="5715"/>
                  </a:lnTo>
                  <a:lnTo>
                    <a:pt x="33577" y="6144"/>
                  </a:lnTo>
                  <a:lnTo>
                    <a:pt x="33417" y="7055"/>
                  </a:lnTo>
                  <a:lnTo>
                    <a:pt x="33301" y="8519"/>
                  </a:lnTo>
                  <a:lnTo>
                    <a:pt x="33211" y="9823"/>
                  </a:lnTo>
                  <a:lnTo>
                    <a:pt x="33149" y="10234"/>
                  </a:lnTo>
                  <a:lnTo>
                    <a:pt x="32988" y="10886"/>
                  </a:lnTo>
                  <a:lnTo>
                    <a:pt x="32479" y="12600"/>
                  </a:lnTo>
                  <a:lnTo>
                    <a:pt x="31854" y="14395"/>
                  </a:lnTo>
                  <a:lnTo>
                    <a:pt x="31282" y="15869"/>
                  </a:lnTo>
                  <a:lnTo>
                    <a:pt x="31068" y="16306"/>
                  </a:lnTo>
                  <a:lnTo>
                    <a:pt x="30863" y="16681"/>
                  </a:lnTo>
                  <a:lnTo>
                    <a:pt x="30515" y="17155"/>
                  </a:lnTo>
                  <a:lnTo>
                    <a:pt x="30291" y="17324"/>
                  </a:lnTo>
                  <a:lnTo>
                    <a:pt x="30148" y="17360"/>
                  </a:lnTo>
                  <a:lnTo>
                    <a:pt x="29961" y="17324"/>
                  </a:lnTo>
                  <a:lnTo>
                    <a:pt x="29747" y="17119"/>
                  </a:lnTo>
                  <a:lnTo>
                    <a:pt x="29541" y="16806"/>
                  </a:lnTo>
                  <a:lnTo>
                    <a:pt x="29264" y="16226"/>
                  </a:lnTo>
                  <a:lnTo>
                    <a:pt x="29059" y="15869"/>
                  </a:lnTo>
                  <a:lnTo>
                    <a:pt x="28764" y="15333"/>
                  </a:lnTo>
                  <a:lnTo>
                    <a:pt x="27925" y="13681"/>
                  </a:lnTo>
                  <a:lnTo>
                    <a:pt x="26594" y="10877"/>
                  </a:lnTo>
                  <a:lnTo>
                    <a:pt x="26076" y="9805"/>
                  </a:lnTo>
                  <a:lnTo>
                    <a:pt x="25916" y="9430"/>
                  </a:lnTo>
                  <a:lnTo>
                    <a:pt x="25648" y="8555"/>
                  </a:lnTo>
                  <a:lnTo>
                    <a:pt x="25460" y="7573"/>
                  </a:lnTo>
                  <a:lnTo>
                    <a:pt x="25362" y="6519"/>
                  </a:lnTo>
                  <a:lnTo>
                    <a:pt x="25353" y="5983"/>
                  </a:lnTo>
                  <a:lnTo>
                    <a:pt x="24996" y="6385"/>
                  </a:lnTo>
                  <a:lnTo>
                    <a:pt x="24308" y="7341"/>
                  </a:lnTo>
                  <a:lnTo>
                    <a:pt x="23603" y="8287"/>
                  </a:lnTo>
                  <a:lnTo>
                    <a:pt x="23022" y="8903"/>
                  </a:lnTo>
                  <a:lnTo>
                    <a:pt x="22594" y="9234"/>
                  </a:lnTo>
                  <a:lnTo>
                    <a:pt x="22370" y="9359"/>
                  </a:lnTo>
                  <a:lnTo>
                    <a:pt x="22281" y="9394"/>
                  </a:lnTo>
                  <a:lnTo>
                    <a:pt x="22085" y="9403"/>
                  </a:lnTo>
                  <a:lnTo>
                    <a:pt x="21879" y="9332"/>
                  </a:lnTo>
                  <a:lnTo>
                    <a:pt x="21674" y="9198"/>
                  </a:lnTo>
                  <a:lnTo>
                    <a:pt x="21335" y="8885"/>
                  </a:lnTo>
                  <a:lnTo>
                    <a:pt x="20879" y="8314"/>
                  </a:lnTo>
                  <a:lnTo>
                    <a:pt x="20191" y="7242"/>
                  </a:lnTo>
                  <a:lnTo>
                    <a:pt x="19388" y="5742"/>
                  </a:lnTo>
                  <a:lnTo>
                    <a:pt x="19084" y="5144"/>
                  </a:lnTo>
                  <a:lnTo>
                    <a:pt x="18959" y="5546"/>
                  </a:lnTo>
                  <a:lnTo>
                    <a:pt x="18700" y="6215"/>
                  </a:lnTo>
                  <a:lnTo>
                    <a:pt x="18441" y="6742"/>
                  </a:lnTo>
                  <a:lnTo>
                    <a:pt x="18173" y="7144"/>
                  </a:lnTo>
                  <a:lnTo>
                    <a:pt x="17870" y="7412"/>
                  </a:lnTo>
                  <a:lnTo>
                    <a:pt x="17539" y="7564"/>
                  </a:lnTo>
                  <a:lnTo>
                    <a:pt x="17164" y="7591"/>
                  </a:lnTo>
                  <a:lnTo>
                    <a:pt x="16736" y="7510"/>
                  </a:lnTo>
                  <a:lnTo>
                    <a:pt x="16494" y="7421"/>
                  </a:lnTo>
                  <a:lnTo>
                    <a:pt x="16227" y="7314"/>
                  </a:lnTo>
                  <a:lnTo>
                    <a:pt x="15673" y="7019"/>
                  </a:lnTo>
                  <a:lnTo>
                    <a:pt x="15110" y="6644"/>
                  </a:lnTo>
                  <a:lnTo>
                    <a:pt x="14566" y="6224"/>
                  </a:lnTo>
                  <a:lnTo>
                    <a:pt x="13771" y="5519"/>
                  </a:lnTo>
                  <a:lnTo>
                    <a:pt x="12833" y="4501"/>
                  </a:lnTo>
                  <a:lnTo>
                    <a:pt x="12449" y="4010"/>
                  </a:lnTo>
                  <a:lnTo>
                    <a:pt x="12458" y="4072"/>
                  </a:lnTo>
                  <a:lnTo>
                    <a:pt x="12485" y="4161"/>
                  </a:lnTo>
                  <a:lnTo>
                    <a:pt x="12467" y="4117"/>
                  </a:lnTo>
                  <a:lnTo>
                    <a:pt x="12449" y="4081"/>
                  </a:lnTo>
                  <a:lnTo>
                    <a:pt x="12547" y="4787"/>
                  </a:lnTo>
                  <a:lnTo>
                    <a:pt x="12824" y="6126"/>
                  </a:lnTo>
                  <a:lnTo>
                    <a:pt x="13128" y="7385"/>
                  </a:lnTo>
                  <a:lnTo>
                    <a:pt x="13369" y="8564"/>
                  </a:lnTo>
                  <a:lnTo>
                    <a:pt x="13440" y="9127"/>
                  </a:lnTo>
                  <a:lnTo>
                    <a:pt x="13458" y="9511"/>
                  </a:lnTo>
                  <a:lnTo>
                    <a:pt x="13414" y="9939"/>
                  </a:lnTo>
                  <a:lnTo>
                    <a:pt x="13351" y="10162"/>
                  </a:lnTo>
                  <a:lnTo>
                    <a:pt x="13253" y="10341"/>
                  </a:lnTo>
                  <a:lnTo>
                    <a:pt x="13128" y="10466"/>
                  </a:lnTo>
                  <a:lnTo>
                    <a:pt x="12896" y="10600"/>
                  </a:lnTo>
                  <a:lnTo>
                    <a:pt x="12512" y="10680"/>
                  </a:lnTo>
                  <a:lnTo>
                    <a:pt x="12056" y="10689"/>
                  </a:lnTo>
                  <a:lnTo>
                    <a:pt x="11556" y="10671"/>
                  </a:lnTo>
                  <a:lnTo>
                    <a:pt x="11011" y="10689"/>
                  </a:lnTo>
                  <a:lnTo>
                    <a:pt x="10735" y="10725"/>
                  </a:lnTo>
                  <a:lnTo>
                    <a:pt x="11145" y="11430"/>
                  </a:lnTo>
                  <a:lnTo>
                    <a:pt x="11878" y="12565"/>
                  </a:lnTo>
                  <a:lnTo>
                    <a:pt x="12297" y="13315"/>
                  </a:lnTo>
                  <a:lnTo>
                    <a:pt x="12449" y="13672"/>
                  </a:lnTo>
                  <a:lnTo>
                    <a:pt x="12610" y="14056"/>
                  </a:lnTo>
                  <a:lnTo>
                    <a:pt x="12985" y="14860"/>
                  </a:lnTo>
                  <a:lnTo>
                    <a:pt x="13226" y="15458"/>
                  </a:lnTo>
                  <a:lnTo>
                    <a:pt x="13396" y="16047"/>
                  </a:lnTo>
                  <a:lnTo>
                    <a:pt x="13440" y="16458"/>
                  </a:lnTo>
                  <a:lnTo>
                    <a:pt x="13431" y="16717"/>
                  </a:lnTo>
                  <a:lnTo>
                    <a:pt x="13369" y="16949"/>
                  </a:lnTo>
                  <a:lnTo>
                    <a:pt x="13262" y="17155"/>
                  </a:lnTo>
                  <a:lnTo>
                    <a:pt x="13092" y="17315"/>
                  </a:lnTo>
                  <a:lnTo>
                    <a:pt x="12860" y="17449"/>
                  </a:lnTo>
                  <a:lnTo>
                    <a:pt x="12708" y="17494"/>
                  </a:lnTo>
                  <a:lnTo>
                    <a:pt x="12235" y="17601"/>
                  </a:lnTo>
                  <a:lnTo>
                    <a:pt x="11199" y="17735"/>
                  </a:lnTo>
                  <a:lnTo>
                    <a:pt x="10083" y="17851"/>
                  </a:lnTo>
                  <a:lnTo>
                    <a:pt x="9190" y="18030"/>
                  </a:lnTo>
                  <a:lnTo>
                    <a:pt x="8591" y="18208"/>
                  </a:lnTo>
                  <a:lnTo>
                    <a:pt x="8288" y="18324"/>
                  </a:lnTo>
                  <a:lnTo>
                    <a:pt x="8520" y="18494"/>
                  </a:lnTo>
                  <a:lnTo>
                    <a:pt x="9083" y="18860"/>
                  </a:lnTo>
                  <a:lnTo>
                    <a:pt x="10065" y="19414"/>
                  </a:lnTo>
                  <a:lnTo>
                    <a:pt x="11485" y="20155"/>
                  </a:lnTo>
                  <a:lnTo>
                    <a:pt x="12797" y="20869"/>
                  </a:lnTo>
                  <a:lnTo>
                    <a:pt x="13306" y="21209"/>
                  </a:lnTo>
                  <a:lnTo>
                    <a:pt x="13619" y="21432"/>
                  </a:lnTo>
                  <a:lnTo>
                    <a:pt x="14369" y="22066"/>
                  </a:lnTo>
                  <a:lnTo>
                    <a:pt x="15209" y="22843"/>
                  </a:lnTo>
                  <a:lnTo>
                    <a:pt x="16066" y="23736"/>
                  </a:lnTo>
                  <a:lnTo>
                    <a:pt x="16878" y="24674"/>
                  </a:lnTo>
                  <a:lnTo>
                    <a:pt x="17593" y="25611"/>
                  </a:lnTo>
                  <a:lnTo>
                    <a:pt x="18138" y="26495"/>
                  </a:lnTo>
                  <a:lnTo>
                    <a:pt x="18388" y="27094"/>
                  </a:lnTo>
                  <a:lnTo>
                    <a:pt x="18477" y="27442"/>
                  </a:lnTo>
                  <a:lnTo>
                    <a:pt x="18486" y="27603"/>
                  </a:lnTo>
                  <a:lnTo>
                    <a:pt x="18459" y="27701"/>
                  </a:lnTo>
                  <a:lnTo>
                    <a:pt x="18280" y="27853"/>
                  </a:lnTo>
                  <a:lnTo>
                    <a:pt x="17995" y="27942"/>
                  </a:lnTo>
                  <a:lnTo>
                    <a:pt x="17629" y="27995"/>
                  </a:lnTo>
                  <a:lnTo>
                    <a:pt x="16557" y="28004"/>
                  </a:lnTo>
                  <a:lnTo>
                    <a:pt x="15869" y="27969"/>
                  </a:lnTo>
                  <a:lnTo>
                    <a:pt x="15414" y="27942"/>
                  </a:lnTo>
                  <a:lnTo>
                    <a:pt x="14119" y="27754"/>
                  </a:lnTo>
                  <a:lnTo>
                    <a:pt x="11967" y="27370"/>
                  </a:lnTo>
                  <a:lnTo>
                    <a:pt x="11011" y="27174"/>
                  </a:lnTo>
                  <a:lnTo>
                    <a:pt x="10243" y="26986"/>
                  </a:lnTo>
                  <a:lnTo>
                    <a:pt x="8743" y="26522"/>
                  </a:lnTo>
                  <a:lnTo>
                    <a:pt x="7841" y="26201"/>
                  </a:lnTo>
                  <a:lnTo>
                    <a:pt x="7493" y="26049"/>
                  </a:lnTo>
                  <a:lnTo>
                    <a:pt x="7698" y="26504"/>
                  </a:lnTo>
                  <a:lnTo>
                    <a:pt x="7940" y="27129"/>
                  </a:lnTo>
                  <a:lnTo>
                    <a:pt x="8038" y="27513"/>
                  </a:lnTo>
                  <a:lnTo>
                    <a:pt x="8056" y="27879"/>
                  </a:lnTo>
                  <a:lnTo>
                    <a:pt x="7975" y="28237"/>
                  </a:lnTo>
                  <a:lnTo>
                    <a:pt x="7788" y="28585"/>
                  </a:lnTo>
                  <a:lnTo>
                    <a:pt x="7457" y="28933"/>
                  </a:lnTo>
                  <a:lnTo>
                    <a:pt x="7234" y="29103"/>
                  </a:lnTo>
                  <a:lnTo>
                    <a:pt x="7073" y="29210"/>
                  </a:lnTo>
                  <a:lnTo>
                    <a:pt x="6680" y="29353"/>
                  </a:lnTo>
                  <a:lnTo>
                    <a:pt x="5975" y="29487"/>
                  </a:lnTo>
                  <a:lnTo>
                    <a:pt x="4903" y="29594"/>
                  </a:lnTo>
                  <a:lnTo>
                    <a:pt x="4135" y="29692"/>
                  </a:lnTo>
                  <a:lnTo>
                    <a:pt x="3689" y="29799"/>
                  </a:lnTo>
                  <a:lnTo>
                    <a:pt x="3492" y="29871"/>
                  </a:lnTo>
                  <a:lnTo>
                    <a:pt x="3859" y="30005"/>
                  </a:lnTo>
                  <a:lnTo>
                    <a:pt x="4341" y="30273"/>
                  </a:lnTo>
                  <a:lnTo>
                    <a:pt x="4528" y="30487"/>
                  </a:lnTo>
                  <a:lnTo>
                    <a:pt x="4600" y="30630"/>
                  </a:lnTo>
                  <a:lnTo>
                    <a:pt x="4609" y="30844"/>
                  </a:lnTo>
                  <a:lnTo>
                    <a:pt x="4466" y="31112"/>
                  </a:lnTo>
                  <a:lnTo>
                    <a:pt x="4198" y="31353"/>
                  </a:lnTo>
                  <a:lnTo>
                    <a:pt x="3850" y="31559"/>
                  </a:lnTo>
                  <a:lnTo>
                    <a:pt x="3448" y="31710"/>
                  </a:lnTo>
                  <a:lnTo>
                    <a:pt x="3233" y="31764"/>
                  </a:lnTo>
                  <a:lnTo>
                    <a:pt x="2885" y="31835"/>
                  </a:lnTo>
                  <a:lnTo>
                    <a:pt x="2064" y="31951"/>
                  </a:lnTo>
                  <a:lnTo>
                    <a:pt x="1197" y="31987"/>
                  </a:lnTo>
                  <a:lnTo>
                    <a:pt x="563" y="31943"/>
                  </a:lnTo>
                  <a:lnTo>
                    <a:pt x="179" y="31871"/>
                  </a:lnTo>
                  <a:lnTo>
                    <a:pt x="1" y="31818"/>
                  </a:lnTo>
                  <a:lnTo>
                    <a:pt x="269" y="32210"/>
                  </a:lnTo>
                  <a:lnTo>
                    <a:pt x="930" y="32969"/>
                  </a:lnTo>
                  <a:lnTo>
                    <a:pt x="1662" y="33666"/>
                  </a:lnTo>
                  <a:lnTo>
                    <a:pt x="2439" y="34309"/>
                  </a:lnTo>
                  <a:lnTo>
                    <a:pt x="2823" y="34604"/>
                  </a:lnTo>
                  <a:lnTo>
                    <a:pt x="3216" y="34836"/>
                  </a:lnTo>
                  <a:lnTo>
                    <a:pt x="4037" y="35309"/>
                  </a:lnTo>
                  <a:lnTo>
                    <a:pt x="4350" y="35622"/>
                  </a:lnTo>
                  <a:lnTo>
                    <a:pt x="4475" y="35863"/>
                  </a:lnTo>
                  <a:lnTo>
                    <a:pt x="4502" y="35997"/>
                  </a:lnTo>
                  <a:lnTo>
                    <a:pt x="4519" y="36113"/>
                  </a:lnTo>
                  <a:lnTo>
                    <a:pt x="4484" y="36318"/>
                  </a:lnTo>
                  <a:lnTo>
                    <a:pt x="4376" y="36497"/>
                  </a:lnTo>
                  <a:lnTo>
                    <a:pt x="4198" y="36658"/>
                  </a:lnTo>
                  <a:lnTo>
                    <a:pt x="3805" y="36899"/>
                  </a:lnTo>
                  <a:lnTo>
                    <a:pt x="3010" y="37274"/>
                  </a:lnTo>
                  <a:lnTo>
                    <a:pt x="2483" y="37506"/>
                  </a:lnTo>
                  <a:lnTo>
                    <a:pt x="2635" y="37586"/>
                  </a:lnTo>
                  <a:lnTo>
                    <a:pt x="2974" y="37711"/>
                  </a:lnTo>
                  <a:lnTo>
                    <a:pt x="3519" y="37836"/>
                  </a:lnTo>
                  <a:lnTo>
                    <a:pt x="4725" y="37961"/>
                  </a:lnTo>
                  <a:lnTo>
                    <a:pt x="5921" y="38068"/>
                  </a:lnTo>
                  <a:lnTo>
                    <a:pt x="6457" y="38193"/>
                  </a:lnTo>
                  <a:lnTo>
                    <a:pt x="6770" y="38310"/>
                  </a:lnTo>
                  <a:lnTo>
                    <a:pt x="7055" y="38461"/>
                  </a:lnTo>
                  <a:lnTo>
                    <a:pt x="7297" y="38667"/>
                  </a:lnTo>
                  <a:lnTo>
                    <a:pt x="7484" y="38926"/>
                  </a:lnTo>
                  <a:lnTo>
                    <a:pt x="7609" y="39247"/>
                  </a:lnTo>
                  <a:lnTo>
                    <a:pt x="7654" y="39435"/>
                  </a:lnTo>
                  <a:lnTo>
                    <a:pt x="7672" y="39613"/>
                  </a:lnTo>
                  <a:lnTo>
                    <a:pt x="7627" y="39962"/>
                  </a:lnTo>
                  <a:lnTo>
                    <a:pt x="7493" y="40283"/>
                  </a:lnTo>
                  <a:lnTo>
                    <a:pt x="7323" y="40542"/>
                  </a:lnTo>
                  <a:lnTo>
                    <a:pt x="7234" y="40649"/>
                  </a:lnTo>
                  <a:lnTo>
                    <a:pt x="6546" y="41355"/>
                  </a:lnTo>
                  <a:lnTo>
                    <a:pt x="5403" y="42391"/>
                  </a:lnTo>
                  <a:lnTo>
                    <a:pt x="4609" y="43025"/>
                  </a:lnTo>
                  <a:lnTo>
                    <a:pt x="6332" y="42873"/>
                  </a:lnTo>
                  <a:lnTo>
                    <a:pt x="8770" y="42748"/>
                  </a:lnTo>
                  <a:lnTo>
                    <a:pt x="10324" y="42792"/>
                  </a:lnTo>
                  <a:lnTo>
                    <a:pt x="11092" y="42873"/>
                  </a:lnTo>
                  <a:lnTo>
                    <a:pt x="12056" y="42998"/>
                  </a:lnTo>
                  <a:lnTo>
                    <a:pt x="13494" y="43239"/>
                  </a:lnTo>
                  <a:lnTo>
                    <a:pt x="14423" y="43480"/>
                  </a:lnTo>
                  <a:lnTo>
                    <a:pt x="14887" y="43650"/>
                  </a:lnTo>
                  <a:lnTo>
                    <a:pt x="15101" y="43748"/>
                  </a:lnTo>
                  <a:lnTo>
                    <a:pt x="15414" y="43989"/>
                  </a:lnTo>
                  <a:lnTo>
                    <a:pt x="15601" y="44284"/>
                  </a:lnTo>
                  <a:lnTo>
                    <a:pt x="15673" y="44614"/>
                  </a:lnTo>
                  <a:lnTo>
                    <a:pt x="15628" y="44989"/>
                  </a:lnTo>
                  <a:lnTo>
                    <a:pt x="15503" y="45382"/>
                  </a:lnTo>
                  <a:lnTo>
                    <a:pt x="15298" y="45793"/>
                  </a:lnTo>
                  <a:lnTo>
                    <a:pt x="15021" y="46221"/>
                  </a:lnTo>
                  <a:lnTo>
                    <a:pt x="14530" y="46847"/>
                  </a:lnTo>
                  <a:lnTo>
                    <a:pt x="13771" y="47632"/>
                  </a:lnTo>
                  <a:lnTo>
                    <a:pt x="12994" y="48293"/>
                  </a:lnTo>
                  <a:lnTo>
                    <a:pt x="12315" y="48758"/>
                  </a:lnTo>
                  <a:lnTo>
                    <a:pt x="12056" y="48883"/>
                  </a:lnTo>
                  <a:lnTo>
                    <a:pt x="12387" y="48999"/>
                  </a:lnTo>
                  <a:lnTo>
                    <a:pt x="12735" y="49195"/>
                  </a:lnTo>
                  <a:lnTo>
                    <a:pt x="12896" y="49356"/>
                  </a:lnTo>
                  <a:lnTo>
                    <a:pt x="13003" y="49535"/>
                  </a:lnTo>
                  <a:lnTo>
                    <a:pt x="13039" y="49758"/>
                  </a:lnTo>
                  <a:lnTo>
                    <a:pt x="13021" y="50017"/>
                  </a:lnTo>
                  <a:lnTo>
                    <a:pt x="12940" y="50320"/>
                  </a:lnTo>
                  <a:lnTo>
                    <a:pt x="12699" y="50883"/>
                  </a:lnTo>
                  <a:lnTo>
                    <a:pt x="12154" y="51874"/>
                  </a:lnTo>
                  <a:lnTo>
                    <a:pt x="10878" y="53910"/>
                  </a:lnTo>
                  <a:lnTo>
                    <a:pt x="9627" y="55866"/>
                  </a:lnTo>
                  <a:lnTo>
                    <a:pt x="10217" y="55553"/>
                  </a:lnTo>
                  <a:lnTo>
                    <a:pt x="11610" y="54857"/>
                  </a:lnTo>
                  <a:lnTo>
                    <a:pt x="12637" y="54419"/>
                  </a:lnTo>
                  <a:lnTo>
                    <a:pt x="13405" y="54178"/>
                  </a:lnTo>
                  <a:lnTo>
                    <a:pt x="13896" y="54080"/>
                  </a:lnTo>
                  <a:lnTo>
                    <a:pt x="14351" y="54035"/>
                  </a:lnTo>
                  <a:lnTo>
                    <a:pt x="14762" y="54071"/>
                  </a:lnTo>
                  <a:lnTo>
                    <a:pt x="15110" y="54196"/>
                  </a:lnTo>
                  <a:lnTo>
                    <a:pt x="15396" y="54419"/>
                  </a:lnTo>
                  <a:lnTo>
                    <a:pt x="15593" y="54750"/>
                  </a:lnTo>
                  <a:lnTo>
                    <a:pt x="15700" y="55205"/>
                  </a:lnTo>
                  <a:lnTo>
                    <a:pt x="15718" y="55491"/>
                  </a:lnTo>
                  <a:lnTo>
                    <a:pt x="15780" y="55428"/>
                  </a:lnTo>
                  <a:lnTo>
                    <a:pt x="16459" y="54794"/>
                  </a:lnTo>
                  <a:lnTo>
                    <a:pt x="17236" y="54223"/>
                  </a:lnTo>
                  <a:lnTo>
                    <a:pt x="17798" y="53919"/>
                  </a:lnTo>
                  <a:lnTo>
                    <a:pt x="18218" y="53785"/>
                  </a:lnTo>
                  <a:lnTo>
                    <a:pt x="18495" y="53749"/>
                  </a:lnTo>
                  <a:lnTo>
                    <a:pt x="18754" y="53767"/>
                  </a:lnTo>
                  <a:lnTo>
                    <a:pt x="18995" y="53857"/>
                  </a:lnTo>
                  <a:lnTo>
                    <a:pt x="19111" y="53937"/>
                  </a:lnTo>
                  <a:lnTo>
                    <a:pt x="19298" y="54089"/>
                  </a:lnTo>
                  <a:lnTo>
                    <a:pt x="19593" y="54455"/>
                  </a:lnTo>
                  <a:lnTo>
                    <a:pt x="19781" y="54892"/>
                  </a:lnTo>
                  <a:lnTo>
                    <a:pt x="19888" y="55357"/>
                  </a:lnTo>
                  <a:lnTo>
                    <a:pt x="19941" y="56098"/>
                  </a:lnTo>
                  <a:lnTo>
                    <a:pt x="19861" y="57080"/>
                  </a:lnTo>
                  <a:lnTo>
                    <a:pt x="19799" y="57500"/>
                  </a:lnTo>
                  <a:lnTo>
                    <a:pt x="20602" y="56812"/>
                  </a:lnTo>
                  <a:lnTo>
                    <a:pt x="21727" y="55768"/>
                  </a:lnTo>
                  <a:lnTo>
                    <a:pt x="22451" y="54955"/>
                  </a:lnTo>
                  <a:lnTo>
                    <a:pt x="24183" y="53098"/>
                  </a:lnTo>
                  <a:lnTo>
                    <a:pt x="24906" y="52392"/>
                  </a:lnTo>
                  <a:lnTo>
                    <a:pt x="25603" y="51794"/>
                  </a:lnTo>
                  <a:lnTo>
                    <a:pt x="26228" y="51356"/>
                  </a:lnTo>
                  <a:lnTo>
                    <a:pt x="26496" y="51231"/>
                  </a:lnTo>
                  <a:lnTo>
                    <a:pt x="26800" y="51124"/>
                  </a:lnTo>
                  <a:lnTo>
                    <a:pt x="27201" y="51053"/>
                  </a:lnTo>
                  <a:lnTo>
                    <a:pt x="27443" y="51070"/>
                  </a:lnTo>
                  <a:lnTo>
                    <a:pt x="27675" y="51124"/>
                  </a:lnTo>
                  <a:lnTo>
                    <a:pt x="27898" y="51231"/>
                  </a:lnTo>
                  <a:lnTo>
                    <a:pt x="28220" y="51481"/>
                  </a:lnTo>
                  <a:lnTo>
                    <a:pt x="28452" y="51713"/>
                  </a:lnTo>
                  <a:lnTo>
                    <a:pt x="28559" y="51856"/>
                  </a:lnTo>
                  <a:lnTo>
                    <a:pt x="28854" y="52365"/>
                  </a:lnTo>
                  <a:lnTo>
                    <a:pt x="29389" y="53473"/>
                  </a:lnTo>
                  <a:lnTo>
                    <a:pt x="29925" y="54839"/>
                  </a:lnTo>
                  <a:lnTo>
                    <a:pt x="30229" y="55750"/>
                  </a:lnTo>
                  <a:lnTo>
                    <a:pt x="30461" y="56598"/>
                  </a:lnTo>
                  <a:lnTo>
                    <a:pt x="30586" y="57304"/>
                  </a:lnTo>
                  <a:lnTo>
                    <a:pt x="30586" y="57580"/>
                  </a:lnTo>
                  <a:lnTo>
                    <a:pt x="30729" y="57295"/>
                  </a:lnTo>
                  <a:lnTo>
                    <a:pt x="30979" y="56714"/>
                  </a:lnTo>
                  <a:lnTo>
                    <a:pt x="31274" y="55821"/>
                  </a:lnTo>
                  <a:lnTo>
                    <a:pt x="31738" y="53999"/>
                  </a:lnTo>
                  <a:lnTo>
                    <a:pt x="32068" y="52803"/>
                  </a:lnTo>
                  <a:lnTo>
                    <a:pt x="32149" y="52472"/>
                  </a:lnTo>
                  <a:lnTo>
                    <a:pt x="32363" y="51740"/>
                  </a:lnTo>
                  <a:lnTo>
                    <a:pt x="32559" y="51240"/>
                  </a:lnTo>
                  <a:lnTo>
                    <a:pt x="32756" y="50928"/>
                  </a:lnTo>
                  <a:lnTo>
                    <a:pt x="32908" y="50758"/>
                  </a:lnTo>
                  <a:lnTo>
                    <a:pt x="33086" y="50633"/>
                  </a:lnTo>
                  <a:lnTo>
                    <a:pt x="33292" y="50561"/>
                  </a:lnTo>
                  <a:lnTo>
                    <a:pt x="33515" y="50561"/>
                  </a:lnTo>
                  <a:lnTo>
                    <a:pt x="33765" y="50642"/>
                  </a:lnTo>
                  <a:lnTo>
                    <a:pt x="34051" y="50803"/>
                  </a:lnTo>
                  <a:lnTo>
                    <a:pt x="34372" y="51062"/>
                  </a:lnTo>
                  <a:lnTo>
                    <a:pt x="34542" y="51240"/>
                  </a:lnTo>
                  <a:lnTo>
                    <a:pt x="34587" y="50999"/>
                  </a:lnTo>
                  <a:lnTo>
                    <a:pt x="34613" y="50490"/>
                  </a:lnTo>
                  <a:lnTo>
                    <a:pt x="34569" y="49686"/>
                  </a:lnTo>
                  <a:lnTo>
                    <a:pt x="34488" y="48588"/>
                  </a:lnTo>
                  <a:lnTo>
                    <a:pt x="34533" y="47802"/>
                  </a:lnTo>
                  <a:lnTo>
                    <a:pt x="34649" y="47311"/>
                  </a:lnTo>
                  <a:lnTo>
                    <a:pt x="34756" y="47088"/>
                  </a:lnTo>
                  <a:lnTo>
                    <a:pt x="34881" y="46873"/>
                  </a:lnTo>
                  <a:lnTo>
                    <a:pt x="35087" y="46677"/>
                  </a:lnTo>
                  <a:lnTo>
                    <a:pt x="35247" y="46597"/>
                  </a:lnTo>
                  <a:lnTo>
                    <a:pt x="35489" y="46552"/>
                  </a:lnTo>
                  <a:lnTo>
                    <a:pt x="35837" y="46623"/>
                  </a:lnTo>
                  <a:lnTo>
                    <a:pt x="36185" y="46811"/>
                  </a:lnTo>
                  <a:lnTo>
                    <a:pt x="36533" y="47070"/>
                  </a:lnTo>
                  <a:lnTo>
                    <a:pt x="37016" y="47543"/>
                  </a:lnTo>
                  <a:lnTo>
                    <a:pt x="37266" y="47865"/>
                  </a:lnTo>
                  <a:lnTo>
                    <a:pt x="37283" y="47248"/>
                  </a:lnTo>
                  <a:lnTo>
                    <a:pt x="37310" y="46123"/>
                  </a:lnTo>
                  <a:lnTo>
                    <a:pt x="37221" y="45230"/>
                  </a:lnTo>
                  <a:lnTo>
                    <a:pt x="37069" y="44561"/>
                  </a:lnTo>
                  <a:lnTo>
                    <a:pt x="36828" y="43801"/>
                  </a:lnTo>
                  <a:lnTo>
                    <a:pt x="36462" y="42908"/>
                  </a:lnTo>
                  <a:lnTo>
                    <a:pt x="36221" y="42408"/>
                  </a:lnTo>
                  <a:lnTo>
                    <a:pt x="35935" y="41712"/>
                  </a:lnTo>
                  <a:lnTo>
                    <a:pt x="35542" y="40739"/>
                  </a:lnTo>
                  <a:lnTo>
                    <a:pt x="35730" y="40899"/>
                  </a:lnTo>
                  <a:lnTo>
                    <a:pt x="36364" y="41364"/>
                  </a:lnTo>
                  <a:lnTo>
                    <a:pt x="37676" y="42248"/>
                  </a:lnTo>
                  <a:lnTo>
                    <a:pt x="39748" y="43507"/>
                  </a:lnTo>
                  <a:lnTo>
                    <a:pt x="41105" y="44248"/>
                  </a:lnTo>
                  <a:lnTo>
                    <a:pt x="41766" y="44552"/>
                  </a:lnTo>
                  <a:lnTo>
                    <a:pt x="41981" y="44605"/>
                  </a:lnTo>
                  <a:lnTo>
                    <a:pt x="41793" y="44096"/>
                  </a:lnTo>
                  <a:lnTo>
                    <a:pt x="41543" y="43355"/>
                  </a:lnTo>
                  <a:lnTo>
                    <a:pt x="41436" y="42900"/>
                  </a:lnTo>
                  <a:lnTo>
                    <a:pt x="41409" y="42498"/>
                  </a:lnTo>
                  <a:lnTo>
                    <a:pt x="41489" y="42149"/>
                  </a:lnTo>
                  <a:lnTo>
                    <a:pt x="41650" y="41944"/>
                  </a:lnTo>
                  <a:lnTo>
                    <a:pt x="41802" y="41828"/>
                  </a:lnTo>
                  <a:lnTo>
                    <a:pt x="42106" y="41703"/>
                  </a:lnTo>
                  <a:lnTo>
                    <a:pt x="42382" y="41649"/>
                  </a:lnTo>
                  <a:lnTo>
                    <a:pt x="42588" y="41632"/>
                  </a:lnTo>
                  <a:lnTo>
                    <a:pt x="42918" y="41623"/>
                  </a:lnTo>
                  <a:lnTo>
                    <a:pt x="43213" y="41685"/>
                  </a:lnTo>
                  <a:lnTo>
                    <a:pt x="43508" y="41819"/>
                  </a:lnTo>
                  <a:lnTo>
                    <a:pt x="44061" y="42203"/>
                  </a:lnTo>
                  <a:lnTo>
                    <a:pt x="45294" y="43141"/>
                  </a:lnTo>
                  <a:lnTo>
                    <a:pt x="46276" y="43855"/>
                  </a:lnTo>
                  <a:lnTo>
                    <a:pt x="46329" y="43525"/>
                  </a:lnTo>
                  <a:lnTo>
                    <a:pt x="46517" y="42971"/>
                  </a:lnTo>
                  <a:lnTo>
                    <a:pt x="46776" y="42525"/>
                  </a:lnTo>
                  <a:lnTo>
                    <a:pt x="47097" y="42176"/>
                  </a:lnTo>
                  <a:lnTo>
                    <a:pt x="47490" y="41926"/>
                  </a:lnTo>
                  <a:lnTo>
                    <a:pt x="47928" y="41748"/>
                  </a:lnTo>
                  <a:lnTo>
                    <a:pt x="48410" y="41632"/>
                  </a:lnTo>
                  <a:lnTo>
                    <a:pt x="48928" y="41560"/>
                  </a:lnTo>
                  <a:lnTo>
                    <a:pt x="50312" y="41533"/>
                  </a:lnTo>
                  <a:lnTo>
                    <a:pt x="52009" y="41560"/>
                  </a:lnTo>
                  <a:lnTo>
                    <a:pt x="52813" y="41489"/>
                  </a:lnTo>
                  <a:lnTo>
                    <a:pt x="53304" y="41390"/>
                  </a:lnTo>
                  <a:lnTo>
                    <a:pt x="53536" y="41310"/>
                  </a:lnTo>
                  <a:lnTo>
                    <a:pt x="53054" y="40837"/>
                  </a:lnTo>
                  <a:lnTo>
                    <a:pt x="52071" y="39988"/>
                  </a:lnTo>
                  <a:lnTo>
                    <a:pt x="51098" y="39256"/>
                  </a:lnTo>
                  <a:lnTo>
                    <a:pt x="50169" y="38622"/>
                  </a:lnTo>
                  <a:lnTo>
                    <a:pt x="48919" y="37863"/>
                  </a:lnTo>
                  <a:lnTo>
                    <a:pt x="47740" y="37184"/>
                  </a:lnTo>
                  <a:lnTo>
                    <a:pt x="47473" y="36988"/>
                  </a:lnTo>
                  <a:lnTo>
                    <a:pt x="47222" y="36774"/>
                  </a:lnTo>
                  <a:lnTo>
                    <a:pt x="46838" y="36425"/>
                  </a:lnTo>
                  <a:lnTo>
                    <a:pt x="46713" y="36175"/>
                  </a:lnTo>
                  <a:lnTo>
                    <a:pt x="46713" y="36015"/>
                  </a:lnTo>
                  <a:lnTo>
                    <a:pt x="46794" y="35836"/>
                  </a:lnTo>
                  <a:lnTo>
                    <a:pt x="46990" y="35648"/>
                  </a:lnTo>
                  <a:lnTo>
                    <a:pt x="47133" y="35541"/>
                  </a:lnTo>
                  <a:lnTo>
                    <a:pt x="47410" y="35345"/>
                  </a:lnTo>
                  <a:lnTo>
                    <a:pt x="48267" y="34836"/>
                  </a:lnTo>
                  <a:lnTo>
                    <a:pt x="49991" y="33880"/>
                  </a:lnTo>
                  <a:lnTo>
                    <a:pt x="52634" y="32523"/>
                  </a:lnTo>
                  <a:lnTo>
                    <a:pt x="54349" y="31737"/>
                  </a:lnTo>
                  <a:lnTo>
                    <a:pt x="55179" y="31407"/>
                  </a:lnTo>
                  <a:lnTo>
                    <a:pt x="55447" y="31326"/>
                  </a:lnTo>
                  <a:lnTo>
                    <a:pt x="54759" y="30916"/>
                  </a:lnTo>
                  <a:lnTo>
                    <a:pt x="53938" y="30362"/>
                  </a:lnTo>
                  <a:lnTo>
                    <a:pt x="53500" y="30005"/>
                  </a:lnTo>
                  <a:lnTo>
                    <a:pt x="53152" y="29674"/>
                  </a:lnTo>
                  <a:lnTo>
                    <a:pt x="52884" y="29353"/>
                  </a:lnTo>
                  <a:lnTo>
                    <a:pt x="52714" y="29049"/>
                  </a:lnTo>
                  <a:lnTo>
                    <a:pt x="52616" y="28746"/>
                  </a:lnTo>
                  <a:lnTo>
                    <a:pt x="52598" y="28451"/>
                  </a:lnTo>
                  <a:lnTo>
                    <a:pt x="52670" y="28156"/>
                  </a:lnTo>
                  <a:lnTo>
                    <a:pt x="52804" y="27862"/>
                  </a:lnTo>
                  <a:lnTo>
                    <a:pt x="53018" y="27567"/>
                  </a:lnTo>
                  <a:lnTo>
                    <a:pt x="53465" y="27102"/>
                  </a:lnTo>
                  <a:lnTo>
                    <a:pt x="54295" y="26451"/>
                  </a:lnTo>
                  <a:lnTo>
                    <a:pt x="54822" y="26102"/>
                  </a:lnTo>
                  <a:lnTo>
                    <a:pt x="55054" y="25959"/>
                  </a:lnTo>
                  <a:lnTo>
                    <a:pt x="55733" y="25647"/>
                  </a:lnTo>
                  <a:lnTo>
                    <a:pt x="56903" y="25165"/>
                  </a:lnTo>
                  <a:lnTo>
                    <a:pt x="57465" y="24897"/>
                  </a:lnTo>
                  <a:lnTo>
                    <a:pt x="57072" y="24700"/>
                  </a:lnTo>
                  <a:lnTo>
                    <a:pt x="56492" y="24307"/>
                  </a:lnTo>
                  <a:lnTo>
                    <a:pt x="56152" y="23932"/>
                  </a:lnTo>
                  <a:lnTo>
                    <a:pt x="56036" y="23656"/>
                  </a:lnTo>
                  <a:lnTo>
                    <a:pt x="56010" y="23477"/>
                  </a:lnTo>
                  <a:lnTo>
                    <a:pt x="56045" y="23209"/>
                  </a:lnTo>
                  <a:lnTo>
                    <a:pt x="56233" y="22870"/>
                  </a:lnTo>
                  <a:lnTo>
                    <a:pt x="56536" y="22530"/>
                  </a:lnTo>
                  <a:lnTo>
                    <a:pt x="56929" y="22191"/>
                  </a:lnTo>
                  <a:lnTo>
                    <a:pt x="57635" y="21691"/>
                  </a:lnTo>
                  <a:lnTo>
                    <a:pt x="58662" y="21012"/>
                  </a:lnTo>
                  <a:lnTo>
                    <a:pt x="59358" y="20485"/>
                  </a:lnTo>
                  <a:lnTo>
                    <a:pt x="59742" y="20128"/>
                  </a:lnTo>
                  <a:lnTo>
                    <a:pt x="60028" y="19753"/>
                  </a:lnTo>
                  <a:lnTo>
                    <a:pt x="60189" y="19369"/>
                  </a:lnTo>
                  <a:lnTo>
                    <a:pt x="60207" y="19173"/>
                  </a:lnTo>
                  <a:lnTo>
                    <a:pt x="60216" y="19155"/>
                  </a:lnTo>
                  <a:lnTo>
                    <a:pt x="60233" y="19146"/>
                  </a:lnTo>
                  <a:lnTo>
                    <a:pt x="59805" y="19351"/>
                  </a:lnTo>
                  <a:lnTo>
                    <a:pt x="58921" y="19682"/>
                  </a:lnTo>
                  <a:lnTo>
                    <a:pt x="58001" y="19941"/>
                  </a:lnTo>
                  <a:lnTo>
                    <a:pt x="57081" y="20128"/>
                  </a:lnTo>
                  <a:lnTo>
                    <a:pt x="56626" y="20191"/>
                  </a:lnTo>
                  <a:lnTo>
                    <a:pt x="56126" y="20262"/>
                  </a:lnTo>
                  <a:lnTo>
                    <a:pt x="55224" y="20369"/>
                  </a:lnTo>
                  <a:lnTo>
                    <a:pt x="54661" y="20396"/>
                  </a:lnTo>
                  <a:lnTo>
                    <a:pt x="54420" y="20387"/>
                  </a:lnTo>
                  <a:lnTo>
                    <a:pt x="54215" y="20360"/>
                  </a:lnTo>
                  <a:lnTo>
                    <a:pt x="53929" y="20218"/>
                  </a:lnTo>
                  <a:lnTo>
                    <a:pt x="53768" y="19994"/>
                  </a:lnTo>
                  <a:lnTo>
                    <a:pt x="53706" y="19682"/>
                  </a:lnTo>
                  <a:lnTo>
                    <a:pt x="53715" y="19101"/>
                  </a:lnTo>
                  <a:lnTo>
                    <a:pt x="53768" y="18396"/>
                  </a:lnTo>
                  <a:lnTo>
                    <a:pt x="53777" y="17878"/>
                  </a:lnTo>
                  <a:lnTo>
                    <a:pt x="53759" y="17619"/>
                  </a:lnTo>
                  <a:lnTo>
                    <a:pt x="53170" y="18208"/>
                  </a:lnTo>
                  <a:lnTo>
                    <a:pt x="51991" y="19262"/>
                  </a:lnTo>
                  <a:lnTo>
                    <a:pt x="51125" y="19905"/>
                  </a:lnTo>
                  <a:lnTo>
                    <a:pt x="50571" y="20253"/>
                  </a:lnTo>
                  <a:lnTo>
                    <a:pt x="50026" y="20539"/>
                  </a:lnTo>
                  <a:lnTo>
                    <a:pt x="49517" y="20735"/>
                  </a:lnTo>
                  <a:lnTo>
                    <a:pt x="49276" y="20798"/>
                  </a:lnTo>
                  <a:lnTo>
                    <a:pt x="49008" y="20860"/>
                  </a:lnTo>
                  <a:lnTo>
                    <a:pt x="48383" y="20977"/>
                  </a:lnTo>
                  <a:lnTo>
                    <a:pt x="47731" y="21003"/>
                  </a:lnTo>
                  <a:lnTo>
                    <a:pt x="47285" y="20932"/>
                  </a:lnTo>
                  <a:lnTo>
                    <a:pt x="47017" y="20825"/>
                  </a:lnTo>
                  <a:lnTo>
                    <a:pt x="46901" y="20753"/>
                  </a:lnTo>
                  <a:lnTo>
                    <a:pt x="46830" y="20691"/>
                  </a:lnTo>
                  <a:lnTo>
                    <a:pt x="46731" y="20503"/>
                  </a:lnTo>
                  <a:lnTo>
                    <a:pt x="46669" y="20092"/>
                  </a:lnTo>
                  <a:lnTo>
                    <a:pt x="46740" y="19360"/>
                  </a:lnTo>
                  <a:lnTo>
                    <a:pt x="46928" y="18485"/>
                  </a:lnTo>
                  <a:lnTo>
                    <a:pt x="47321" y="17074"/>
                  </a:lnTo>
                  <a:lnTo>
                    <a:pt x="47848" y="15431"/>
                  </a:lnTo>
                  <a:lnTo>
                    <a:pt x="47982" y="14940"/>
                  </a:lnTo>
                  <a:lnTo>
                    <a:pt x="48178" y="14109"/>
                  </a:lnTo>
                  <a:lnTo>
                    <a:pt x="48526" y="12770"/>
                  </a:lnTo>
                  <a:lnTo>
                    <a:pt x="48875" y="11654"/>
                  </a:lnTo>
                  <a:lnTo>
                    <a:pt x="49276" y="10564"/>
                  </a:lnTo>
                  <a:lnTo>
                    <a:pt x="49509" y="9966"/>
                  </a:lnTo>
                  <a:lnTo>
                    <a:pt x="49169" y="10118"/>
                  </a:lnTo>
                  <a:lnTo>
                    <a:pt x="48482" y="10529"/>
                  </a:lnTo>
                  <a:lnTo>
                    <a:pt x="47473" y="11252"/>
                  </a:lnTo>
                  <a:lnTo>
                    <a:pt x="46571" y="11868"/>
                  </a:lnTo>
                  <a:lnTo>
                    <a:pt x="46169" y="12047"/>
                  </a:lnTo>
                  <a:lnTo>
                    <a:pt x="45928" y="12109"/>
                  </a:lnTo>
                  <a:lnTo>
                    <a:pt x="45704" y="12100"/>
                  </a:lnTo>
                  <a:lnTo>
                    <a:pt x="45508" y="12011"/>
                  </a:lnTo>
                  <a:lnTo>
                    <a:pt x="45338" y="11850"/>
                  </a:lnTo>
                  <a:lnTo>
                    <a:pt x="45195" y="11582"/>
                  </a:lnTo>
                  <a:lnTo>
                    <a:pt x="45142" y="11413"/>
                  </a:lnTo>
                  <a:lnTo>
                    <a:pt x="45070" y="11145"/>
                  </a:lnTo>
                  <a:lnTo>
                    <a:pt x="44990" y="10609"/>
                  </a:lnTo>
                  <a:lnTo>
                    <a:pt x="44999" y="10055"/>
                  </a:lnTo>
                  <a:lnTo>
                    <a:pt x="45070" y="9457"/>
                  </a:lnTo>
                  <a:lnTo>
                    <a:pt x="45276" y="8475"/>
                  </a:lnTo>
                  <a:lnTo>
                    <a:pt x="45722" y="6903"/>
                  </a:lnTo>
                  <a:lnTo>
                    <a:pt x="45999" y="5965"/>
                  </a:lnTo>
                  <a:lnTo>
                    <a:pt x="45749" y="6162"/>
                  </a:lnTo>
                  <a:lnTo>
                    <a:pt x="45294" y="6465"/>
                  </a:lnTo>
                  <a:lnTo>
                    <a:pt x="44874" y="6689"/>
                  </a:lnTo>
                  <a:lnTo>
                    <a:pt x="44508" y="6832"/>
                  </a:lnTo>
                  <a:lnTo>
                    <a:pt x="44177" y="6903"/>
                  </a:lnTo>
                  <a:lnTo>
                    <a:pt x="43883" y="6912"/>
                  </a:lnTo>
                  <a:lnTo>
                    <a:pt x="43624" y="6840"/>
                  </a:lnTo>
                  <a:lnTo>
                    <a:pt x="43400" y="6707"/>
                  </a:lnTo>
                  <a:lnTo>
                    <a:pt x="43204" y="6519"/>
                  </a:lnTo>
                  <a:lnTo>
                    <a:pt x="43034" y="6269"/>
                  </a:lnTo>
                  <a:lnTo>
                    <a:pt x="42820" y="5796"/>
                  </a:lnTo>
                  <a:lnTo>
                    <a:pt x="42597" y="4983"/>
                  </a:lnTo>
                  <a:lnTo>
                    <a:pt x="42436" y="3992"/>
                  </a:lnTo>
                  <a:lnTo>
                    <a:pt x="42365" y="3438"/>
                  </a:lnTo>
                  <a:lnTo>
                    <a:pt x="42248" y="2768"/>
                  </a:lnTo>
                  <a:lnTo>
                    <a:pt x="41748" y="804"/>
                  </a:lnTo>
                  <a:lnTo>
                    <a:pt x="41597" y="0"/>
                  </a:lnTo>
                  <a:close/>
                </a:path>
              </a:pathLst>
            </a:custGeom>
            <a:solidFill>
              <a:srgbClr val="ED6E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17"/>
            <p:cNvSpPr/>
            <p:nvPr/>
          </p:nvSpPr>
          <p:spPr>
            <a:xfrm rot="-7081386">
              <a:off x="3927083" y="-539644"/>
              <a:ext cx="448207" cy="419149"/>
            </a:xfrm>
            <a:custGeom>
              <a:avLst/>
              <a:gdLst/>
              <a:ahLst/>
              <a:cxnLst/>
              <a:rect l="l" t="t" r="r" b="b"/>
              <a:pathLst>
                <a:path w="51518" h="48178" extrusionOk="0">
                  <a:moveTo>
                    <a:pt x="51518" y="15744"/>
                  </a:moveTo>
                  <a:lnTo>
                    <a:pt x="51375" y="1578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1518" y="15744"/>
                  </a:lnTo>
                  <a:close/>
                  <a:moveTo>
                    <a:pt x="35346" y="1"/>
                  </a:moveTo>
                  <a:lnTo>
                    <a:pt x="34962" y="2582"/>
                  </a:lnTo>
                  <a:lnTo>
                    <a:pt x="34461" y="6091"/>
                  </a:lnTo>
                  <a:lnTo>
                    <a:pt x="34104" y="8297"/>
                  </a:lnTo>
                  <a:lnTo>
                    <a:pt x="33899" y="9359"/>
                  </a:lnTo>
                  <a:lnTo>
                    <a:pt x="33631" y="10806"/>
                  </a:lnTo>
                  <a:lnTo>
                    <a:pt x="33372" y="12244"/>
                  </a:lnTo>
                  <a:lnTo>
                    <a:pt x="32908" y="11315"/>
                  </a:lnTo>
                  <a:lnTo>
                    <a:pt x="32015" y="9449"/>
                  </a:lnTo>
                  <a:lnTo>
                    <a:pt x="31604" y="8502"/>
                  </a:lnTo>
                  <a:lnTo>
                    <a:pt x="31175" y="7466"/>
                  </a:lnTo>
                  <a:lnTo>
                    <a:pt x="30613" y="5886"/>
                  </a:lnTo>
                  <a:lnTo>
                    <a:pt x="30309" y="4805"/>
                  </a:lnTo>
                  <a:lnTo>
                    <a:pt x="30184" y="4260"/>
                  </a:lnTo>
                  <a:lnTo>
                    <a:pt x="30291" y="4814"/>
                  </a:lnTo>
                  <a:lnTo>
                    <a:pt x="30568" y="5904"/>
                  </a:lnTo>
                  <a:lnTo>
                    <a:pt x="31086" y="7502"/>
                  </a:lnTo>
                  <a:lnTo>
                    <a:pt x="31488" y="8547"/>
                  </a:lnTo>
                  <a:lnTo>
                    <a:pt x="31916" y="9583"/>
                  </a:lnTo>
                  <a:lnTo>
                    <a:pt x="32827" y="11628"/>
                  </a:lnTo>
                  <a:lnTo>
                    <a:pt x="33299" y="12643"/>
                  </a:lnTo>
                  <a:lnTo>
                    <a:pt x="33299" y="12643"/>
                  </a:lnTo>
                  <a:lnTo>
                    <a:pt x="32845" y="15262"/>
                  </a:lnTo>
                  <a:lnTo>
                    <a:pt x="32417" y="17888"/>
                  </a:lnTo>
                  <a:lnTo>
                    <a:pt x="31881" y="21468"/>
                  </a:lnTo>
                  <a:lnTo>
                    <a:pt x="31256" y="20495"/>
                  </a:lnTo>
                  <a:lnTo>
                    <a:pt x="30050" y="18530"/>
                  </a:lnTo>
                  <a:lnTo>
                    <a:pt x="29470" y="17539"/>
                  </a:lnTo>
                  <a:lnTo>
                    <a:pt x="29157" y="16977"/>
                  </a:lnTo>
                  <a:lnTo>
                    <a:pt x="28568" y="15834"/>
                  </a:lnTo>
                  <a:lnTo>
                    <a:pt x="28014" y="14673"/>
                  </a:lnTo>
                  <a:lnTo>
                    <a:pt x="27523" y="13476"/>
                  </a:lnTo>
                  <a:lnTo>
                    <a:pt x="27309" y="12869"/>
                  </a:lnTo>
                  <a:lnTo>
                    <a:pt x="27505" y="13485"/>
                  </a:lnTo>
                  <a:lnTo>
                    <a:pt x="27969" y="14691"/>
                  </a:lnTo>
                  <a:lnTo>
                    <a:pt x="28496" y="15869"/>
                  </a:lnTo>
                  <a:lnTo>
                    <a:pt x="29068" y="17021"/>
                  </a:lnTo>
                  <a:lnTo>
                    <a:pt x="29371" y="17593"/>
                  </a:lnTo>
                  <a:lnTo>
                    <a:pt x="29952" y="18664"/>
                  </a:lnTo>
                  <a:lnTo>
                    <a:pt x="31193" y="20772"/>
                  </a:lnTo>
                  <a:lnTo>
                    <a:pt x="31827" y="21817"/>
                  </a:lnTo>
                  <a:lnTo>
                    <a:pt x="31131" y="26425"/>
                  </a:lnTo>
                  <a:lnTo>
                    <a:pt x="30800" y="28559"/>
                  </a:lnTo>
                  <a:lnTo>
                    <a:pt x="30443" y="30693"/>
                  </a:lnTo>
                  <a:lnTo>
                    <a:pt x="30264" y="31640"/>
                  </a:lnTo>
                  <a:lnTo>
                    <a:pt x="29979" y="33051"/>
                  </a:lnTo>
                  <a:lnTo>
                    <a:pt x="29746" y="33979"/>
                  </a:lnTo>
                  <a:lnTo>
                    <a:pt x="29613" y="34435"/>
                  </a:lnTo>
                  <a:lnTo>
                    <a:pt x="28916" y="33185"/>
                  </a:lnTo>
                  <a:lnTo>
                    <a:pt x="25621" y="27246"/>
                  </a:lnTo>
                  <a:lnTo>
                    <a:pt x="23263" y="23085"/>
                  </a:lnTo>
                  <a:lnTo>
                    <a:pt x="22281" y="21442"/>
                  </a:lnTo>
                  <a:lnTo>
                    <a:pt x="22424" y="20388"/>
                  </a:lnTo>
                  <a:lnTo>
                    <a:pt x="22647" y="18280"/>
                  </a:lnTo>
                  <a:lnTo>
                    <a:pt x="22701" y="17218"/>
                  </a:lnTo>
                  <a:lnTo>
                    <a:pt x="22710" y="16673"/>
                  </a:lnTo>
                  <a:lnTo>
                    <a:pt x="22683" y="15575"/>
                  </a:lnTo>
                  <a:lnTo>
                    <a:pt x="22576" y="14494"/>
                  </a:lnTo>
                  <a:lnTo>
                    <a:pt x="22370" y="13431"/>
                  </a:lnTo>
                  <a:lnTo>
                    <a:pt x="22210" y="12914"/>
                  </a:lnTo>
                  <a:lnTo>
                    <a:pt x="22352" y="13431"/>
                  </a:lnTo>
                  <a:lnTo>
                    <a:pt x="22531" y="14503"/>
                  </a:lnTo>
                  <a:lnTo>
                    <a:pt x="22602" y="15584"/>
                  </a:lnTo>
                  <a:lnTo>
                    <a:pt x="22602" y="16673"/>
                  </a:lnTo>
                  <a:lnTo>
                    <a:pt x="22585" y="17218"/>
                  </a:lnTo>
                  <a:lnTo>
                    <a:pt x="22513" y="18209"/>
                  </a:lnTo>
                  <a:lnTo>
                    <a:pt x="22263" y="20183"/>
                  </a:lnTo>
                  <a:lnTo>
                    <a:pt x="22111" y="21174"/>
                  </a:lnTo>
                  <a:lnTo>
                    <a:pt x="21665" y="20450"/>
                  </a:lnTo>
                  <a:lnTo>
                    <a:pt x="21218" y="19727"/>
                  </a:lnTo>
                  <a:lnTo>
                    <a:pt x="20191" y="18111"/>
                  </a:lnTo>
                  <a:lnTo>
                    <a:pt x="19665" y="17307"/>
                  </a:lnTo>
                  <a:lnTo>
                    <a:pt x="18432" y="15450"/>
                  </a:lnTo>
                  <a:lnTo>
                    <a:pt x="17155" y="13628"/>
                  </a:lnTo>
                  <a:lnTo>
                    <a:pt x="17128" y="13512"/>
                  </a:lnTo>
                  <a:lnTo>
                    <a:pt x="17075" y="12530"/>
                  </a:lnTo>
                  <a:lnTo>
                    <a:pt x="16977" y="11110"/>
                  </a:lnTo>
                  <a:lnTo>
                    <a:pt x="16878" y="10154"/>
                  </a:lnTo>
                  <a:lnTo>
                    <a:pt x="16798" y="9672"/>
                  </a:lnTo>
                  <a:lnTo>
                    <a:pt x="16709" y="9172"/>
                  </a:lnTo>
                  <a:lnTo>
                    <a:pt x="16494" y="8199"/>
                  </a:lnTo>
                  <a:lnTo>
                    <a:pt x="16218" y="7243"/>
                  </a:lnTo>
                  <a:lnTo>
                    <a:pt x="15869" y="6314"/>
                  </a:lnTo>
                  <a:lnTo>
                    <a:pt x="15655" y="5868"/>
                  </a:lnTo>
                  <a:lnTo>
                    <a:pt x="15655" y="5868"/>
                  </a:lnTo>
                  <a:lnTo>
                    <a:pt x="15860" y="6323"/>
                  </a:lnTo>
                  <a:lnTo>
                    <a:pt x="16182" y="7261"/>
                  </a:lnTo>
                  <a:lnTo>
                    <a:pt x="16423" y="8216"/>
                  </a:lnTo>
                  <a:lnTo>
                    <a:pt x="16610" y="9199"/>
                  </a:lnTo>
                  <a:lnTo>
                    <a:pt x="16682" y="9681"/>
                  </a:lnTo>
                  <a:lnTo>
                    <a:pt x="16798" y="10601"/>
                  </a:lnTo>
                  <a:lnTo>
                    <a:pt x="16932" y="12440"/>
                  </a:lnTo>
                  <a:lnTo>
                    <a:pt x="16968" y="13360"/>
                  </a:lnTo>
                  <a:lnTo>
                    <a:pt x="15619" y="11494"/>
                  </a:lnTo>
                  <a:lnTo>
                    <a:pt x="12521" y="7341"/>
                  </a:lnTo>
                  <a:lnTo>
                    <a:pt x="11163" y="5484"/>
                  </a:lnTo>
                  <a:lnTo>
                    <a:pt x="13164" y="8243"/>
                  </a:lnTo>
                  <a:lnTo>
                    <a:pt x="16334" y="12753"/>
                  </a:lnTo>
                  <a:lnTo>
                    <a:pt x="18334" y="15709"/>
                  </a:lnTo>
                  <a:lnTo>
                    <a:pt x="19227" y="17111"/>
                  </a:lnTo>
                  <a:lnTo>
                    <a:pt x="18254" y="16664"/>
                  </a:lnTo>
                  <a:lnTo>
                    <a:pt x="16325" y="15726"/>
                  </a:lnTo>
                  <a:lnTo>
                    <a:pt x="15378" y="15226"/>
                  </a:lnTo>
                  <a:lnTo>
                    <a:pt x="14851" y="14941"/>
                  </a:lnTo>
                  <a:lnTo>
                    <a:pt x="13815" y="14342"/>
                  </a:lnTo>
                  <a:lnTo>
                    <a:pt x="12806" y="13699"/>
                  </a:lnTo>
                  <a:lnTo>
                    <a:pt x="11833" y="13003"/>
                  </a:lnTo>
                  <a:lnTo>
                    <a:pt x="11369" y="12619"/>
                  </a:lnTo>
                  <a:lnTo>
                    <a:pt x="11824" y="13012"/>
                  </a:lnTo>
                  <a:lnTo>
                    <a:pt x="12780" y="13735"/>
                  </a:lnTo>
                  <a:lnTo>
                    <a:pt x="13780" y="14405"/>
                  </a:lnTo>
                  <a:lnTo>
                    <a:pt x="14798" y="15039"/>
                  </a:lnTo>
                  <a:lnTo>
                    <a:pt x="15325" y="15334"/>
                  </a:lnTo>
                  <a:lnTo>
                    <a:pt x="16334" y="15896"/>
                  </a:lnTo>
                  <a:lnTo>
                    <a:pt x="18370" y="16914"/>
                  </a:lnTo>
                  <a:lnTo>
                    <a:pt x="19406" y="17414"/>
                  </a:lnTo>
                  <a:lnTo>
                    <a:pt x="20191" y="18647"/>
                  </a:lnTo>
                  <a:lnTo>
                    <a:pt x="20950" y="19897"/>
                  </a:lnTo>
                  <a:lnTo>
                    <a:pt x="21674" y="21102"/>
                  </a:lnTo>
                  <a:lnTo>
                    <a:pt x="23067" y="23549"/>
                  </a:lnTo>
                  <a:lnTo>
                    <a:pt x="23754" y="24773"/>
                  </a:lnTo>
                  <a:lnTo>
                    <a:pt x="23219" y="24567"/>
                  </a:lnTo>
                  <a:lnTo>
                    <a:pt x="22156" y="24094"/>
                  </a:lnTo>
                  <a:lnTo>
                    <a:pt x="20602" y="23308"/>
                  </a:lnTo>
                  <a:lnTo>
                    <a:pt x="19593" y="22728"/>
                  </a:lnTo>
                  <a:lnTo>
                    <a:pt x="18504" y="22076"/>
                  </a:lnTo>
                  <a:lnTo>
                    <a:pt x="16378" y="20683"/>
                  </a:lnTo>
                  <a:lnTo>
                    <a:pt x="15325" y="19968"/>
                  </a:lnTo>
                  <a:lnTo>
                    <a:pt x="16360" y="20709"/>
                  </a:lnTo>
                  <a:lnTo>
                    <a:pt x="18459" y="22147"/>
                  </a:lnTo>
                  <a:lnTo>
                    <a:pt x="19531" y="22835"/>
                  </a:lnTo>
                  <a:lnTo>
                    <a:pt x="20057" y="23156"/>
                  </a:lnTo>
                  <a:lnTo>
                    <a:pt x="21129" y="23772"/>
                  </a:lnTo>
                  <a:lnTo>
                    <a:pt x="22227" y="24353"/>
                  </a:lnTo>
                  <a:lnTo>
                    <a:pt x="23362" y="24871"/>
                  </a:lnTo>
                  <a:lnTo>
                    <a:pt x="23933" y="25103"/>
                  </a:lnTo>
                  <a:lnTo>
                    <a:pt x="25353" y="27755"/>
                  </a:lnTo>
                  <a:lnTo>
                    <a:pt x="28469" y="33765"/>
                  </a:lnTo>
                  <a:lnTo>
                    <a:pt x="28934" y="34658"/>
                  </a:lnTo>
                  <a:lnTo>
                    <a:pt x="28532" y="34622"/>
                  </a:lnTo>
                  <a:lnTo>
                    <a:pt x="27862" y="34542"/>
                  </a:lnTo>
                  <a:lnTo>
                    <a:pt x="26925" y="34399"/>
                  </a:lnTo>
                  <a:lnTo>
                    <a:pt x="25996" y="34229"/>
                  </a:lnTo>
                  <a:lnTo>
                    <a:pt x="24121" y="33863"/>
                  </a:lnTo>
                  <a:lnTo>
                    <a:pt x="22263" y="33461"/>
                  </a:lnTo>
                  <a:lnTo>
                    <a:pt x="20638" y="33104"/>
                  </a:lnTo>
                  <a:lnTo>
                    <a:pt x="19013" y="32729"/>
                  </a:lnTo>
                  <a:lnTo>
                    <a:pt x="18191" y="31738"/>
                  </a:lnTo>
                  <a:lnTo>
                    <a:pt x="16530" y="29764"/>
                  </a:lnTo>
                  <a:lnTo>
                    <a:pt x="15673" y="28800"/>
                  </a:lnTo>
                  <a:lnTo>
                    <a:pt x="14807" y="27844"/>
                  </a:lnTo>
                  <a:lnTo>
                    <a:pt x="13449" y="26460"/>
                  </a:lnTo>
                  <a:lnTo>
                    <a:pt x="12503" y="25567"/>
                  </a:lnTo>
                  <a:lnTo>
                    <a:pt x="12020" y="25148"/>
                  </a:lnTo>
                  <a:lnTo>
                    <a:pt x="12494" y="25585"/>
                  </a:lnTo>
                  <a:lnTo>
                    <a:pt x="13414" y="26487"/>
                  </a:lnTo>
                  <a:lnTo>
                    <a:pt x="14735" y="27907"/>
                  </a:lnTo>
                  <a:lnTo>
                    <a:pt x="15584" y="28880"/>
                  </a:lnTo>
                  <a:lnTo>
                    <a:pt x="16360" y="29809"/>
                  </a:lnTo>
                  <a:lnTo>
                    <a:pt x="17887" y="31693"/>
                  </a:lnTo>
                  <a:lnTo>
                    <a:pt x="18638" y="32649"/>
                  </a:lnTo>
                  <a:lnTo>
                    <a:pt x="16736" y="32211"/>
                  </a:lnTo>
                  <a:lnTo>
                    <a:pt x="14833" y="31765"/>
                  </a:lnTo>
                  <a:lnTo>
                    <a:pt x="10172" y="30657"/>
                  </a:lnTo>
                  <a:lnTo>
                    <a:pt x="9529" y="29925"/>
                  </a:lnTo>
                  <a:lnTo>
                    <a:pt x="8207" y="28470"/>
                  </a:lnTo>
                  <a:lnTo>
                    <a:pt x="7529" y="27764"/>
                  </a:lnTo>
                  <a:lnTo>
                    <a:pt x="6823" y="27059"/>
                  </a:lnTo>
                  <a:lnTo>
                    <a:pt x="5725" y="26058"/>
                  </a:lnTo>
                  <a:lnTo>
                    <a:pt x="4957" y="25424"/>
                  </a:lnTo>
                  <a:lnTo>
                    <a:pt x="4555" y="25130"/>
                  </a:lnTo>
                  <a:lnTo>
                    <a:pt x="4948" y="25442"/>
                  </a:lnTo>
                  <a:lnTo>
                    <a:pt x="5689" y="26094"/>
                  </a:lnTo>
                  <a:lnTo>
                    <a:pt x="6761" y="27130"/>
                  </a:lnTo>
                  <a:lnTo>
                    <a:pt x="7439" y="27853"/>
                  </a:lnTo>
                  <a:lnTo>
                    <a:pt x="8047" y="28514"/>
                  </a:lnTo>
                  <a:lnTo>
                    <a:pt x="9208" y="29872"/>
                  </a:lnTo>
                  <a:lnTo>
                    <a:pt x="9788" y="30559"/>
                  </a:lnTo>
                  <a:lnTo>
                    <a:pt x="1" y="28228"/>
                  </a:lnTo>
                  <a:lnTo>
                    <a:pt x="1" y="28228"/>
                  </a:lnTo>
                  <a:lnTo>
                    <a:pt x="10065" y="30845"/>
                  </a:lnTo>
                  <a:lnTo>
                    <a:pt x="12512" y="31479"/>
                  </a:lnTo>
                  <a:lnTo>
                    <a:pt x="11529" y="31934"/>
                  </a:lnTo>
                  <a:lnTo>
                    <a:pt x="9547" y="32801"/>
                  </a:lnTo>
                  <a:lnTo>
                    <a:pt x="8538" y="33202"/>
                  </a:lnTo>
                  <a:lnTo>
                    <a:pt x="8002" y="33408"/>
                  </a:lnTo>
                  <a:lnTo>
                    <a:pt x="6913" y="33792"/>
                  </a:lnTo>
                  <a:lnTo>
                    <a:pt x="5805" y="34122"/>
                  </a:lnTo>
                  <a:lnTo>
                    <a:pt x="4689" y="34399"/>
                  </a:lnTo>
                  <a:lnTo>
                    <a:pt x="4117" y="34515"/>
                  </a:lnTo>
                  <a:lnTo>
                    <a:pt x="4117" y="34515"/>
                  </a:lnTo>
                  <a:lnTo>
                    <a:pt x="4689" y="34417"/>
                  </a:lnTo>
                  <a:lnTo>
                    <a:pt x="5814" y="34167"/>
                  </a:lnTo>
                  <a:lnTo>
                    <a:pt x="6930" y="33863"/>
                  </a:lnTo>
                  <a:lnTo>
                    <a:pt x="8029" y="33506"/>
                  </a:lnTo>
                  <a:lnTo>
                    <a:pt x="8574" y="33310"/>
                  </a:lnTo>
                  <a:lnTo>
                    <a:pt x="9663" y="32917"/>
                  </a:lnTo>
                  <a:lnTo>
                    <a:pt x="11806" y="32033"/>
                  </a:lnTo>
                  <a:lnTo>
                    <a:pt x="12869" y="31577"/>
                  </a:lnTo>
                  <a:lnTo>
                    <a:pt x="14753" y="32068"/>
                  </a:lnTo>
                  <a:lnTo>
                    <a:pt x="17950" y="32872"/>
                  </a:lnTo>
                  <a:lnTo>
                    <a:pt x="21156" y="33667"/>
                  </a:lnTo>
                  <a:lnTo>
                    <a:pt x="20075" y="34274"/>
                  </a:lnTo>
                  <a:lnTo>
                    <a:pt x="17905" y="35462"/>
                  </a:lnTo>
                  <a:lnTo>
                    <a:pt x="16789" y="36015"/>
                  </a:lnTo>
                  <a:lnTo>
                    <a:pt x="16173" y="36310"/>
                  </a:lnTo>
                  <a:lnTo>
                    <a:pt x="14932" y="36864"/>
                  </a:lnTo>
                  <a:lnTo>
                    <a:pt x="13664" y="37373"/>
                  </a:lnTo>
                  <a:lnTo>
                    <a:pt x="12369" y="37819"/>
                  </a:lnTo>
                  <a:lnTo>
                    <a:pt x="11717" y="38007"/>
                  </a:lnTo>
                  <a:lnTo>
                    <a:pt x="11717" y="38007"/>
                  </a:lnTo>
                  <a:lnTo>
                    <a:pt x="12378" y="37828"/>
                  </a:lnTo>
                  <a:lnTo>
                    <a:pt x="13673" y="37417"/>
                  </a:lnTo>
                  <a:lnTo>
                    <a:pt x="14958" y="36935"/>
                  </a:lnTo>
                  <a:lnTo>
                    <a:pt x="16218" y="36399"/>
                  </a:lnTo>
                  <a:lnTo>
                    <a:pt x="16843" y="36122"/>
                  </a:lnTo>
                  <a:lnTo>
                    <a:pt x="18021" y="35560"/>
                  </a:lnTo>
                  <a:lnTo>
                    <a:pt x="20334" y="34363"/>
                  </a:lnTo>
                  <a:lnTo>
                    <a:pt x="21486" y="33747"/>
                  </a:lnTo>
                  <a:lnTo>
                    <a:pt x="21817" y="33827"/>
                  </a:lnTo>
                  <a:lnTo>
                    <a:pt x="22156" y="33908"/>
                  </a:lnTo>
                  <a:lnTo>
                    <a:pt x="24013" y="34345"/>
                  </a:lnTo>
                  <a:lnTo>
                    <a:pt x="25880" y="34747"/>
                  </a:lnTo>
                  <a:lnTo>
                    <a:pt x="26817" y="34944"/>
                  </a:lnTo>
                  <a:lnTo>
                    <a:pt x="27764" y="35113"/>
                  </a:lnTo>
                  <a:lnTo>
                    <a:pt x="28541" y="35212"/>
                  </a:lnTo>
                  <a:lnTo>
                    <a:pt x="29130" y="35265"/>
                  </a:lnTo>
                  <a:lnTo>
                    <a:pt x="28612" y="35658"/>
                  </a:lnTo>
                  <a:lnTo>
                    <a:pt x="27505" y="36346"/>
                  </a:lnTo>
                  <a:lnTo>
                    <a:pt x="26344" y="36953"/>
                  </a:lnTo>
                  <a:lnTo>
                    <a:pt x="25139" y="37480"/>
                  </a:lnTo>
                  <a:lnTo>
                    <a:pt x="24522" y="37721"/>
                  </a:lnTo>
                  <a:lnTo>
                    <a:pt x="23094" y="38257"/>
                  </a:lnTo>
                  <a:lnTo>
                    <a:pt x="20200" y="39284"/>
                  </a:lnTo>
                  <a:lnTo>
                    <a:pt x="18763" y="39837"/>
                  </a:lnTo>
                  <a:lnTo>
                    <a:pt x="18084" y="40114"/>
                  </a:lnTo>
                  <a:lnTo>
                    <a:pt x="16736" y="40695"/>
                  </a:lnTo>
                  <a:lnTo>
                    <a:pt x="16075" y="41007"/>
                  </a:lnTo>
                  <a:lnTo>
                    <a:pt x="15182" y="41061"/>
                  </a:lnTo>
                  <a:lnTo>
                    <a:pt x="13414" y="41195"/>
                  </a:lnTo>
                  <a:lnTo>
                    <a:pt x="12529" y="41284"/>
                  </a:lnTo>
                  <a:lnTo>
                    <a:pt x="11645" y="41391"/>
                  </a:lnTo>
                  <a:lnTo>
                    <a:pt x="9868" y="41695"/>
                  </a:lnTo>
                  <a:lnTo>
                    <a:pt x="8993" y="41918"/>
                  </a:lnTo>
                  <a:lnTo>
                    <a:pt x="9877" y="41730"/>
                  </a:lnTo>
                  <a:lnTo>
                    <a:pt x="11645" y="41480"/>
                  </a:lnTo>
                  <a:lnTo>
                    <a:pt x="12538" y="41409"/>
                  </a:lnTo>
                  <a:lnTo>
                    <a:pt x="14048" y="41311"/>
                  </a:lnTo>
                  <a:lnTo>
                    <a:pt x="15548" y="41257"/>
                  </a:lnTo>
                  <a:lnTo>
                    <a:pt x="15548" y="41257"/>
                  </a:lnTo>
                  <a:lnTo>
                    <a:pt x="14958" y="41561"/>
                  </a:lnTo>
                  <a:lnTo>
                    <a:pt x="13780" y="42186"/>
                  </a:lnTo>
                  <a:lnTo>
                    <a:pt x="13208" y="42516"/>
                  </a:lnTo>
                  <a:lnTo>
                    <a:pt x="12815" y="42757"/>
                  </a:lnTo>
                  <a:lnTo>
                    <a:pt x="11967" y="43311"/>
                  </a:lnTo>
                  <a:lnTo>
                    <a:pt x="10672" y="44249"/>
                  </a:lnTo>
                  <a:lnTo>
                    <a:pt x="8475" y="45981"/>
                  </a:lnTo>
                  <a:lnTo>
                    <a:pt x="8100" y="46303"/>
                  </a:lnTo>
                  <a:lnTo>
                    <a:pt x="8100" y="46303"/>
                  </a:lnTo>
                  <a:lnTo>
                    <a:pt x="9788" y="45008"/>
                  </a:lnTo>
                  <a:lnTo>
                    <a:pt x="11529" y="43749"/>
                  </a:lnTo>
                  <a:lnTo>
                    <a:pt x="12646" y="43034"/>
                  </a:lnTo>
                  <a:lnTo>
                    <a:pt x="13289" y="42668"/>
                  </a:lnTo>
                  <a:lnTo>
                    <a:pt x="13958" y="42293"/>
                  </a:lnTo>
                  <a:lnTo>
                    <a:pt x="15333" y="41605"/>
                  </a:lnTo>
                  <a:lnTo>
                    <a:pt x="16727" y="40971"/>
                  </a:lnTo>
                  <a:lnTo>
                    <a:pt x="18146" y="40400"/>
                  </a:lnTo>
                  <a:lnTo>
                    <a:pt x="18870" y="40132"/>
                  </a:lnTo>
                  <a:lnTo>
                    <a:pt x="19022" y="40078"/>
                  </a:lnTo>
                  <a:lnTo>
                    <a:pt x="19182" y="40016"/>
                  </a:lnTo>
                  <a:lnTo>
                    <a:pt x="18700" y="40909"/>
                  </a:lnTo>
                  <a:lnTo>
                    <a:pt x="17709" y="42668"/>
                  </a:lnTo>
                  <a:lnTo>
                    <a:pt x="17182" y="43525"/>
                  </a:lnTo>
                  <a:lnTo>
                    <a:pt x="16602" y="44454"/>
                  </a:lnTo>
                  <a:lnTo>
                    <a:pt x="15646" y="45794"/>
                  </a:lnTo>
                  <a:lnTo>
                    <a:pt x="14958" y="46642"/>
                  </a:lnTo>
                  <a:lnTo>
                    <a:pt x="14592" y="47053"/>
                  </a:lnTo>
                  <a:lnTo>
                    <a:pt x="14967" y="46651"/>
                  </a:lnTo>
                  <a:lnTo>
                    <a:pt x="15682" y="45820"/>
                  </a:lnTo>
                  <a:lnTo>
                    <a:pt x="16673" y="44499"/>
                  </a:lnTo>
                  <a:lnTo>
                    <a:pt x="17280" y="43588"/>
                  </a:lnTo>
                  <a:lnTo>
                    <a:pt x="17870" y="42686"/>
                  </a:lnTo>
                  <a:lnTo>
                    <a:pt x="18977" y="40837"/>
                  </a:lnTo>
                  <a:lnTo>
                    <a:pt x="19504" y="39900"/>
                  </a:lnTo>
                  <a:lnTo>
                    <a:pt x="22085" y="39025"/>
                  </a:lnTo>
                  <a:lnTo>
                    <a:pt x="24674" y="38141"/>
                  </a:lnTo>
                  <a:lnTo>
                    <a:pt x="25210" y="37944"/>
                  </a:lnTo>
                  <a:lnTo>
                    <a:pt x="26291" y="37516"/>
                  </a:lnTo>
                  <a:lnTo>
                    <a:pt x="27344" y="37024"/>
                  </a:lnTo>
                  <a:lnTo>
                    <a:pt x="28380" y="36462"/>
                  </a:lnTo>
                  <a:lnTo>
                    <a:pt x="28871" y="36140"/>
                  </a:lnTo>
                  <a:lnTo>
                    <a:pt x="28166" y="37257"/>
                  </a:lnTo>
                  <a:lnTo>
                    <a:pt x="27478" y="38382"/>
                  </a:lnTo>
                  <a:lnTo>
                    <a:pt x="26683" y="39293"/>
                  </a:lnTo>
                  <a:lnTo>
                    <a:pt x="25862" y="40168"/>
                  </a:lnTo>
                  <a:lnTo>
                    <a:pt x="25406" y="40614"/>
                  </a:lnTo>
                  <a:lnTo>
                    <a:pt x="24460" y="41454"/>
                  </a:lnTo>
                  <a:lnTo>
                    <a:pt x="23951" y="41829"/>
                  </a:lnTo>
                  <a:lnTo>
                    <a:pt x="24478" y="41472"/>
                  </a:lnTo>
                  <a:lnTo>
                    <a:pt x="25469" y="40677"/>
                  </a:lnTo>
                  <a:lnTo>
                    <a:pt x="25942" y="40248"/>
                  </a:lnTo>
                  <a:lnTo>
                    <a:pt x="26469" y="39748"/>
                  </a:lnTo>
                  <a:lnTo>
                    <a:pt x="26987" y="39221"/>
                  </a:lnTo>
                  <a:lnTo>
                    <a:pt x="26496" y="40096"/>
                  </a:lnTo>
                  <a:lnTo>
                    <a:pt x="26041" y="40998"/>
                  </a:lnTo>
                  <a:lnTo>
                    <a:pt x="25683" y="41739"/>
                  </a:lnTo>
                  <a:lnTo>
                    <a:pt x="25219" y="42882"/>
                  </a:lnTo>
                  <a:lnTo>
                    <a:pt x="24951" y="43668"/>
                  </a:lnTo>
                  <a:lnTo>
                    <a:pt x="24835" y="44061"/>
                  </a:lnTo>
                  <a:lnTo>
                    <a:pt x="24728" y="44490"/>
                  </a:lnTo>
                  <a:lnTo>
                    <a:pt x="24576" y="45552"/>
                  </a:lnTo>
                  <a:lnTo>
                    <a:pt x="24442" y="47026"/>
                  </a:lnTo>
                  <a:lnTo>
                    <a:pt x="24433" y="47303"/>
                  </a:lnTo>
                  <a:lnTo>
                    <a:pt x="24505" y="46419"/>
                  </a:lnTo>
                  <a:lnTo>
                    <a:pt x="24683" y="45240"/>
                  </a:lnTo>
                  <a:lnTo>
                    <a:pt x="24853" y="44481"/>
                  </a:lnTo>
                  <a:lnTo>
                    <a:pt x="24969" y="44097"/>
                  </a:lnTo>
                  <a:lnTo>
                    <a:pt x="25103" y="43713"/>
                  </a:lnTo>
                  <a:lnTo>
                    <a:pt x="25389" y="42945"/>
                  </a:lnTo>
                  <a:lnTo>
                    <a:pt x="25889" y="41829"/>
                  </a:lnTo>
                  <a:lnTo>
                    <a:pt x="26264" y="41105"/>
                  </a:lnTo>
                  <a:lnTo>
                    <a:pt x="26639" y="40409"/>
                  </a:lnTo>
                  <a:lnTo>
                    <a:pt x="27451" y="39060"/>
                  </a:lnTo>
                  <a:lnTo>
                    <a:pt x="28755" y="37078"/>
                  </a:lnTo>
                  <a:lnTo>
                    <a:pt x="29657" y="35774"/>
                  </a:lnTo>
                  <a:lnTo>
                    <a:pt x="30041" y="36337"/>
                  </a:lnTo>
                  <a:lnTo>
                    <a:pt x="30845" y="37453"/>
                  </a:lnTo>
                  <a:lnTo>
                    <a:pt x="31282" y="37998"/>
                  </a:lnTo>
                  <a:lnTo>
                    <a:pt x="31675" y="38453"/>
                  </a:lnTo>
                  <a:lnTo>
                    <a:pt x="32488" y="39319"/>
                  </a:lnTo>
                  <a:lnTo>
                    <a:pt x="33765" y="40561"/>
                  </a:lnTo>
                  <a:lnTo>
                    <a:pt x="34622" y="41364"/>
                  </a:lnTo>
                  <a:lnTo>
                    <a:pt x="35480" y="42159"/>
                  </a:lnTo>
                  <a:lnTo>
                    <a:pt x="37158" y="43775"/>
                  </a:lnTo>
                  <a:lnTo>
                    <a:pt x="38355" y="45026"/>
                  </a:lnTo>
                  <a:lnTo>
                    <a:pt x="39114" y="45892"/>
                  </a:lnTo>
                  <a:lnTo>
                    <a:pt x="39837" y="46776"/>
                  </a:lnTo>
                  <a:lnTo>
                    <a:pt x="40507" y="47705"/>
                  </a:lnTo>
                  <a:lnTo>
                    <a:pt x="40820" y="48178"/>
                  </a:lnTo>
                  <a:lnTo>
                    <a:pt x="42025" y="47330"/>
                  </a:lnTo>
                  <a:lnTo>
                    <a:pt x="41668" y="46829"/>
                  </a:lnTo>
                  <a:lnTo>
                    <a:pt x="40918" y="45883"/>
                  </a:lnTo>
                  <a:lnTo>
                    <a:pt x="40123" y="44972"/>
                  </a:lnTo>
                  <a:lnTo>
                    <a:pt x="39293" y="44106"/>
                  </a:lnTo>
                  <a:lnTo>
                    <a:pt x="38864" y="43686"/>
                  </a:lnTo>
                  <a:lnTo>
                    <a:pt x="38007" y="42865"/>
                  </a:lnTo>
                  <a:lnTo>
                    <a:pt x="36247" y="41293"/>
                  </a:lnTo>
                  <a:lnTo>
                    <a:pt x="35354" y="40525"/>
                  </a:lnTo>
                  <a:lnTo>
                    <a:pt x="34461" y="39766"/>
                  </a:lnTo>
                  <a:lnTo>
                    <a:pt x="33158" y="38614"/>
                  </a:lnTo>
                  <a:lnTo>
                    <a:pt x="32327" y="37819"/>
                  </a:lnTo>
                  <a:lnTo>
                    <a:pt x="31934" y="37399"/>
                  </a:lnTo>
                  <a:lnTo>
                    <a:pt x="31497" y="36908"/>
                  </a:lnTo>
                  <a:lnTo>
                    <a:pt x="30657" y="35872"/>
                  </a:lnTo>
                  <a:lnTo>
                    <a:pt x="30264" y="35328"/>
                  </a:lnTo>
                  <a:lnTo>
                    <a:pt x="31122" y="35078"/>
                  </a:lnTo>
                  <a:lnTo>
                    <a:pt x="32845" y="34613"/>
                  </a:lnTo>
                  <a:lnTo>
                    <a:pt x="34578" y="34220"/>
                  </a:lnTo>
                  <a:lnTo>
                    <a:pt x="36337" y="33908"/>
                  </a:lnTo>
                  <a:lnTo>
                    <a:pt x="37212" y="33792"/>
                  </a:lnTo>
                  <a:lnTo>
                    <a:pt x="38123" y="33685"/>
                  </a:lnTo>
                  <a:lnTo>
                    <a:pt x="39944" y="33569"/>
                  </a:lnTo>
                  <a:lnTo>
                    <a:pt x="40855" y="33569"/>
                  </a:lnTo>
                  <a:lnTo>
                    <a:pt x="41284" y="33586"/>
                  </a:lnTo>
                  <a:lnTo>
                    <a:pt x="42061" y="33658"/>
                  </a:lnTo>
                  <a:lnTo>
                    <a:pt x="43275" y="33854"/>
                  </a:lnTo>
                  <a:lnTo>
                    <a:pt x="44436" y="34078"/>
                  </a:lnTo>
                  <a:lnTo>
                    <a:pt x="44142" y="34006"/>
                  </a:lnTo>
                  <a:lnTo>
                    <a:pt x="42525" y="33667"/>
                  </a:lnTo>
                  <a:lnTo>
                    <a:pt x="41346" y="33470"/>
                  </a:lnTo>
                  <a:lnTo>
                    <a:pt x="40855" y="33435"/>
                  </a:lnTo>
                  <a:lnTo>
                    <a:pt x="39944" y="33399"/>
                  </a:lnTo>
                  <a:lnTo>
                    <a:pt x="38114" y="33452"/>
                  </a:lnTo>
                  <a:lnTo>
                    <a:pt x="37194" y="33533"/>
                  </a:lnTo>
                  <a:lnTo>
                    <a:pt x="36087" y="33658"/>
                  </a:lnTo>
                  <a:lnTo>
                    <a:pt x="34979" y="33827"/>
                  </a:lnTo>
                  <a:lnTo>
                    <a:pt x="36024" y="33292"/>
                  </a:lnTo>
                  <a:lnTo>
                    <a:pt x="37051" y="32720"/>
                  </a:lnTo>
                  <a:lnTo>
                    <a:pt x="37703" y="32327"/>
                  </a:lnTo>
                  <a:lnTo>
                    <a:pt x="38667" y="31684"/>
                  </a:lnTo>
                  <a:lnTo>
                    <a:pt x="39275" y="31220"/>
                  </a:lnTo>
                  <a:lnTo>
                    <a:pt x="39569" y="30970"/>
                  </a:lnTo>
                  <a:lnTo>
                    <a:pt x="39266" y="31211"/>
                  </a:lnTo>
                  <a:lnTo>
                    <a:pt x="38641" y="31649"/>
                  </a:lnTo>
                  <a:lnTo>
                    <a:pt x="37667" y="32256"/>
                  </a:lnTo>
                  <a:lnTo>
                    <a:pt x="36989" y="32613"/>
                  </a:lnTo>
                  <a:lnTo>
                    <a:pt x="36310" y="32970"/>
                  </a:lnTo>
                  <a:lnTo>
                    <a:pt x="34935" y="33622"/>
                  </a:lnTo>
                  <a:lnTo>
                    <a:pt x="34247" y="33935"/>
                  </a:lnTo>
                  <a:lnTo>
                    <a:pt x="33158" y="34158"/>
                  </a:lnTo>
                  <a:lnTo>
                    <a:pt x="30997" y="34649"/>
                  </a:lnTo>
                  <a:lnTo>
                    <a:pt x="30997" y="34649"/>
                  </a:lnTo>
                  <a:lnTo>
                    <a:pt x="31479" y="34310"/>
                  </a:lnTo>
                  <a:lnTo>
                    <a:pt x="32372" y="33560"/>
                  </a:lnTo>
                  <a:lnTo>
                    <a:pt x="32801" y="33167"/>
                  </a:lnTo>
                  <a:lnTo>
                    <a:pt x="33399" y="32568"/>
                  </a:lnTo>
                  <a:lnTo>
                    <a:pt x="34533" y="31327"/>
                  </a:lnTo>
                  <a:lnTo>
                    <a:pt x="35078" y="30684"/>
                  </a:lnTo>
                  <a:lnTo>
                    <a:pt x="35997" y="29568"/>
                  </a:lnTo>
                  <a:lnTo>
                    <a:pt x="37783" y="27318"/>
                  </a:lnTo>
                  <a:lnTo>
                    <a:pt x="38667" y="26183"/>
                  </a:lnTo>
                  <a:lnTo>
                    <a:pt x="38703" y="26157"/>
                  </a:lnTo>
                  <a:lnTo>
                    <a:pt x="38739" y="26121"/>
                  </a:lnTo>
                  <a:lnTo>
                    <a:pt x="39686" y="25933"/>
                  </a:lnTo>
                  <a:lnTo>
                    <a:pt x="41570" y="25523"/>
                  </a:lnTo>
                  <a:lnTo>
                    <a:pt x="42507" y="25290"/>
                  </a:lnTo>
                  <a:lnTo>
                    <a:pt x="43463" y="25023"/>
                  </a:lnTo>
                  <a:lnTo>
                    <a:pt x="44865" y="24558"/>
                  </a:lnTo>
                  <a:lnTo>
                    <a:pt x="45785" y="24192"/>
                  </a:lnTo>
                  <a:lnTo>
                    <a:pt x="46240" y="23987"/>
                  </a:lnTo>
                  <a:lnTo>
                    <a:pt x="45785" y="24174"/>
                  </a:lnTo>
                  <a:lnTo>
                    <a:pt x="44856" y="24514"/>
                  </a:lnTo>
                  <a:lnTo>
                    <a:pt x="43436" y="24942"/>
                  </a:lnTo>
                  <a:lnTo>
                    <a:pt x="42481" y="25174"/>
                  </a:lnTo>
                  <a:lnTo>
                    <a:pt x="41597" y="25371"/>
                  </a:lnTo>
                  <a:lnTo>
                    <a:pt x="39828" y="25710"/>
                  </a:lnTo>
                  <a:lnTo>
                    <a:pt x="38935" y="25862"/>
                  </a:lnTo>
                  <a:lnTo>
                    <a:pt x="39096" y="25648"/>
                  </a:lnTo>
                  <a:lnTo>
                    <a:pt x="39257" y="25451"/>
                  </a:lnTo>
                  <a:lnTo>
                    <a:pt x="41025" y="23299"/>
                  </a:lnTo>
                  <a:lnTo>
                    <a:pt x="41927" y="22227"/>
                  </a:lnTo>
                  <a:lnTo>
                    <a:pt x="42338" y="21754"/>
                  </a:lnTo>
                  <a:lnTo>
                    <a:pt x="43168" y="20817"/>
                  </a:lnTo>
                  <a:lnTo>
                    <a:pt x="43615" y="20379"/>
                  </a:lnTo>
                  <a:lnTo>
                    <a:pt x="43927" y="20093"/>
                  </a:lnTo>
                  <a:lnTo>
                    <a:pt x="44570" y="19548"/>
                  </a:lnTo>
                  <a:lnTo>
                    <a:pt x="45570" y="18789"/>
                  </a:lnTo>
                  <a:lnTo>
                    <a:pt x="46919" y="17923"/>
                  </a:lnTo>
                  <a:lnTo>
                    <a:pt x="48214" y="17200"/>
                  </a:lnTo>
                  <a:lnTo>
                    <a:pt x="49928" y="1636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0910" y="15941"/>
                  </a:lnTo>
                  <a:lnTo>
                    <a:pt x="49714" y="16396"/>
                  </a:lnTo>
                  <a:lnTo>
                    <a:pt x="48544" y="16923"/>
                  </a:lnTo>
                  <a:lnTo>
                    <a:pt x="47428" y="17504"/>
                  </a:lnTo>
                  <a:lnTo>
                    <a:pt x="46374" y="18111"/>
                  </a:lnTo>
                  <a:lnTo>
                    <a:pt x="45410" y="18736"/>
                  </a:lnTo>
                  <a:lnTo>
                    <a:pt x="44552" y="19361"/>
                  </a:lnTo>
                  <a:lnTo>
                    <a:pt x="43820" y="19977"/>
                  </a:lnTo>
                  <a:lnTo>
                    <a:pt x="43508" y="20272"/>
                  </a:lnTo>
                  <a:lnTo>
                    <a:pt x="42766" y="21031"/>
                  </a:lnTo>
                  <a:lnTo>
                    <a:pt x="42043" y="21808"/>
                  </a:lnTo>
                  <a:lnTo>
                    <a:pt x="42222" y="21102"/>
                  </a:lnTo>
                  <a:lnTo>
                    <a:pt x="42623" y="19700"/>
                  </a:lnTo>
                  <a:lnTo>
                    <a:pt x="42838" y="19004"/>
                  </a:lnTo>
                  <a:lnTo>
                    <a:pt x="43106" y="18200"/>
                  </a:lnTo>
                  <a:lnTo>
                    <a:pt x="43579" y="17021"/>
                  </a:lnTo>
                  <a:lnTo>
                    <a:pt x="43936" y="16253"/>
                  </a:lnTo>
                  <a:lnTo>
                    <a:pt x="44133" y="15878"/>
                  </a:lnTo>
                  <a:lnTo>
                    <a:pt x="43918" y="16244"/>
                  </a:lnTo>
                  <a:lnTo>
                    <a:pt x="43534" y="17003"/>
                  </a:lnTo>
                  <a:lnTo>
                    <a:pt x="43025" y="18173"/>
                  </a:lnTo>
                  <a:lnTo>
                    <a:pt x="42731" y="18968"/>
                  </a:lnTo>
                  <a:lnTo>
                    <a:pt x="42445" y="19763"/>
                  </a:lnTo>
                  <a:lnTo>
                    <a:pt x="41936" y="21379"/>
                  </a:lnTo>
                  <a:lnTo>
                    <a:pt x="41695" y="22192"/>
                  </a:lnTo>
                  <a:lnTo>
                    <a:pt x="41016" y="22942"/>
                  </a:lnTo>
                  <a:lnTo>
                    <a:pt x="39694" y="24487"/>
                  </a:lnTo>
                  <a:lnTo>
                    <a:pt x="39043" y="25264"/>
                  </a:lnTo>
                  <a:lnTo>
                    <a:pt x="37498" y="27148"/>
                  </a:lnTo>
                  <a:lnTo>
                    <a:pt x="35944" y="29023"/>
                  </a:lnTo>
                  <a:lnTo>
                    <a:pt x="35890" y="27880"/>
                  </a:lnTo>
                  <a:lnTo>
                    <a:pt x="35810" y="25603"/>
                  </a:lnTo>
                  <a:lnTo>
                    <a:pt x="35801" y="24460"/>
                  </a:lnTo>
                  <a:lnTo>
                    <a:pt x="35819" y="23254"/>
                  </a:lnTo>
                  <a:lnTo>
                    <a:pt x="35953" y="21451"/>
                  </a:lnTo>
                  <a:lnTo>
                    <a:pt x="36105" y="20254"/>
                  </a:lnTo>
                  <a:lnTo>
                    <a:pt x="36212" y="19656"/>
                  </a:lnTo>
                  <a:lnTo>
                    <a:pt x="36087" y="20254"/>
                  </a:lnTo>
                  <a:lnTo>
                    <a:pt x="35908" y="21442"/>
                  </a:lnTo>
                  <a:lnTo>
                    <a:pt x="35738" y="23254"/>
                  </a:lnTo>
                  <a:lnTo>
                    <a:pt x="35685" y="24460"/>
                  </a:lnTo>
                  <a:lnTo>
                    <a:pt x="35658" y="25666"/>
                  </a:lnTo>
                  <a:lnTo>
                    <a:pt x="35685" y="28077"/>
                  </a:lnTo>
                  <a:lnTo>
                    <a:pt x="35721" y="29282"/>
                  </a:lnTo>
                  <a:lnTo>
                    <a:pt x="35730" y="29282"/>
                  </a:lnTo>
                  <a:lnTo>
                    <a:pt x="35247" y="29845"/>
                  </a:lnTo>
                  <a:lnTo>
                    <a:pt x="34765" y="30407"/>
                  </a:lnTo>
                  <a:lnTo>
                    <a:pt x="34211" y="31032"/>
                  </a:lnTo>
                  <a:lnTo>
                    <a:pt x="33068" y="32238"/>
                  </a:lnTo>
                  <a:lnTo>
                    <a:pt x="32470" y="32809"/>
                  </a:lnTo>
                  <a:lnTo>
                    <a:pt x="31934" y="33283"/>
                  </a:lnTo>
                  <a:lnTo>
                    <a:pt x="31095" y="33935"/>
                  </a:lnTo>
                  <a:lnTo>
                    <a:pt x="30514" y="34319"/>
                  </a:lnTo>
                  <a:lnTo>
                    <a:pt x="30211" y="34488"/>
                  </a:lnTo>
                  <a:lnTo>
                    <a:pt x="30452" y="33560"/>
                  </a:lnTo>
                  <a:lnTo>
                    <a:pt x="30809" y="31693"/>
                  </a:lnTo>
                  <a:lnTo>
                    <a:pt x="30961" y="30765"/>
                  </a:lnTo>
                  <a:lnTo>
                    <a:pt x="31282" y="28621"/>
                  </a:lnTo>
                  <a:lnTo>
                    <a:pt x="31577" y="26487"/>
                  </a:lnTo>
                  <a:lnTo>
                    <a:pt x="32720" y="17923"/>
                  </a:lnTo>
                  <a:lnTo>
                    <a:pt x="32961" y="16191"/>
                  </a:lnTo>
                  <a:lnTo>
                    <a:pt x="33095" y="15342"/>
                  </a:lnTo>
                  <a:lnTo>
                    <a:pt x="34006" y="14530"/>
                  </a:lnTo>
                  <a:lnTo>
                    <a:pt x="35828" y="12869"/>
                  </a:lnTo>
                  <a:lnTo>
                    <a:pt x="36694" y="12012"/>
                  </a:lnTo>
                  <a:lnTo>
                    <a:pt x="37123" y="11574"/>
                  </a:lnTo>
                  <a:lnTo>
                    <a:pt x="37944" y="10672"/>
                  </a:lnTo>
                  <a:lnTo>
                    <a:pt x="38739" y="9743"/>
                  </a:lnTo>
                  <a:lnTo>
                    <a:pt x="39480" y="8770"/>
                  </a:lnTo>
                  <a:lnTo>
                    <a:pt x="39819" y="8261"/>
                  </a:lnTo>
                  <a:lnTo>
                    <a:pt x="39462" y="8761"/>
                  </a:lnTo>
                  <a:lnTo>
                    <a:pt x="38703" y="9717"/>
                  </a:lnTo>
                  <a:lnTo>
                    <a:pt x="37891" y="10619"/>
                  </a:lnTo>
                  <a:lnTo>
                    <a:pt x="37042" y="11494"/>
                  </a:lnTo>
                  <a:lnTo>
                    <a:pt x="36614" y="11922"/>
                  </a:lnTo>
                  <a:lnTo>
                    <a:pt x="35765" y="12726"/>
                  </a:lnTo>
                  <a:lnTo>
                    <a:pt x="34033" y="14262"/>
                  </a:lnTo>
                  <a:lnTo>
                    <a:pt x="33149" y="15012"/>
                  </a:lnTo>
                  <a:lnTo>
                    <a:pt x="33568" y="12190"/>
                  </a:lnTo>
                  <a:lnTo>
                    <a:pt x="34051" y="9386"/>
                  </a:lnTo>
                  <a:lnTo>
                    <a:pt x="34229" y="8315"/>
                  </a:lnTo>
                  <a:lnTo>
                    <a:pt x="34542" y="6091"/>
                  </a:lnTo>
                  <a:lnTo>
                    <a:pt x="34970" y="2555"/>
                  </a:lnTo>
                  <a:lnTo>
                    <a:pt x="35346" y="1"/>
                  </a:lnTo>
                  <a:close/>
                </a:path>
              </a:pathLst>
            </a:custGeom>
            <a:solidFill>
              <a:srgbClr val="B455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6" name="Google Shape;776;p17"/>
          <p:cNvSpPr/>
          <p:nvPr/>
        </p:nvSpPr>
        <p:spPr>
          <a:xfrm rot="-212454">
            <a:off x="-121256" y="3532199"/>
            <a:ext cx="1760927" cy="1977875"/>
          </a:xfrm>
          <a:custGeom>
            <a:avLst/>
            <a:gdLst/>
            <a:ahLst/>
            <a:cxnLst/>
            <a:rect l="l" t="t" r="r" b="b"/>
            <a:pathLst>
              <a:path w="41079" h="49714" extrusionOk="0">
                <a:moveTo>
                  <a:pt x="0" y="49714"/>
                </a:moveTo>
                <a:lnTo>
                  <a:pt x="241" y="48258"/>
                </a:lnTo>
                <a:lnTo>
                  <a:pt x="858" y="44159"/>
                </a:lnTo>
                <a:lnTo>
                  <a:pt x="1518" y="40320"/>
                </a:lnTo>
                <a:lnTo>
                  <a:pt x="2063" y="37498"/>
                </a:lnTo>
                <a:lnTo>
                  <a:pt x="2742" y="34515"/>
                </a:lnTo>
                <a:lnTo>
                  <a:pt x="3546" y="31399"/>
                </a:lnTo>
                <a:lnTo>
                  <a:pt x="4510" y="28193"/>
                </a:lnTo>
                <a:lnTo>
                  <a:pt x="5358" y="25755"/>
                </a:lnTo>
                <a:lnTo>
                  <a:pt x="5974" y="24130"/>
                </a:lnTo>
                <a:lnTo>
                  <a:pt x="6644" y="22513"/>
                </a:lnTo>
                <a:lnTo>
                  <a:pt x="7368" y="20897"/>
                </a:lnTo>
                <a:lnTo>
                  <a:pt x="8144" y="19290"/>
                </a:lnTo>
                <a:lnTo>
                  <a:pt x="8984" y="17709"/>
                </a:lnTo>
                <a:lnTo>
                  <a:pt x="9877" y="16146"/>
                </a:lnTo>
                <a:lnTo>
                  <a:pt x="10832" y="14610"/>
                </a:lnTo>
                <a:lnTo>
                  <a:pt x="11850" y="13119"/>
                </a:lnTo>
                <a:lnTo>
                  <a:pt x="12940" y="11663"/>
                </a:lnTo>
                <a:lnTo>
                  <a:pt x="14101" y="10252"/>
                </a:lnTo>
                <a:lnTo>
                  <a:pt x="15333" y="8886"/>
                </a:lnTo>
                <a:lnTo>
                  <a:pt x="16637" y="7582"/>
                </a:lnTo>
                <a:lnTo>
                  <a:pt x="18012" y="6332"/>
                </a:lnTo>
                <a:lnTo>
                  <a:pt x="18735" y="5743"/>
                </a:lnTo>
                <a:lnTo>
                  <a:pt x="19468" y="5162"/>
                </a:lnTo>
                <a:lnTo>
                  <a:pt x="20914" y="4118"/>
                </a:lnTo>
                <a:lnTo>
                  <a:pt x="22361" y="3198"/>
                </a:lnTo>
                <a:lnTo>
                  <a:pt x="23790" y="2412"/>
                </a:lnTo>
                <a:lnTo>
                  <a:pt x="25192" y="1733"/>
                </a:lnTo>
                <a:lnTo>
                  <a:pt x="26576" y="1180"/>
                </a:lnTo>
                <a:lnTo>
                  <a:pt x="27924" y="733"/>
                </a:lnTo>
                <a:lnTo>
                  <a:pt x="29228" y="403"/>
                </a:lnTo>
                <a:lnTo>
                  <a:pt x="30505" y="171"/>
                </a:lnTo>
                <a:lnTo>
                  <a:pt x="31728" y="37"/>
                </a:lnTo>
                <a:lnTo>
                  <a:pt x="32898" y="1"/>
                </a:lnTo>
                <a:lnTo>
                  <a:pt x="34015" y="54"/>
                </a:lnTo>
                <a:lnTo>
                  <a:pt x="35059" y="197"/>
                </a:lnTo>
                <a:lnTo>
                  <a:pt x="36051" y="421"/>
                </a:lnTo>
                <a:lnTo>
                  <a:pt x="36961" y="733"/>
                </a:lnTo>
                <a:lnTo>
                  <a:pt x="37801" y="1108"/>
                </a:lnTo>
                <a:lnTo>
                  <a:pt x="38551" y="1564"/>
                </a:lnTo>
                <a:lnTo>
                  <a:pt x="39212" y="2082"/>
                </a:lnTo>
                <a:lnTo>
                  <a:pt x="39783" y="2671"/>
                </a:lnTo>
                <a:lnTo>
                  <a:pt x="40266" y="3305"/>
                </a:lnTo>
                <a:lnTo>
                  <a:pt x="40632" y="4010"/>
                </a:lnTo>
                <a:lnTo>
                  <a:pt x="40900" y="4752"/>
                </a:lnTo>
                <a:lnTo>
                  <a:pt x="41042" y="5546"/>
                </a:lnTo>
                <a:lnTo>
                  <a:pt x="41078" y="6386"/>
                </a:lnTo>
                <a:lnTo>
                  <a:pt x="40980" y="7261"/>
                </a:lnTo>
                <a:lnTo>
                  <a:pt x="40766" y="8172"/>
                </a:lnTo>
                <a:lnTo>
                  <a:pt x="40408" y="9118"/>
                </a:lnTo>
                <a:lnTo>
                  <a:pt x="39917" y="10083"/>
                </a:lnTo>
                <a:lnTo>
                  <a:pt x="39274" y="11074"/>
                </a:lnTo>
                <a:lnTo>
                  <a:pt x="38488" y="12083"/>
                </a:lnTo>
                <a:lnTo>
                  <a:pt x="37551" y="13110"/>
                </a:lnTo>
                <a:lnTo>
                  <a:pt x="36444" y="14146"/>
                </a:lnTo>
                <a:lnTo>
                  <a:pt x="35827" y="14664"/>
                </a:lnTo>
                <a:lnTo>
                  <a:pt x="34541" y="15727"/>
                </a:lnTo>
                <a:lnTo>
                  <a:pt x="31827" y="18084"/>
                </a:lnTo>
                <a:lnTo>
                  <a:pt x="28978" y="20656"/>
                </a:lnTo>
                <a:lnTo>
                  <a:pt x="26031" y="23397"/>
                </a:lnTo>
                <a:lnTo>
                  <a:pt x="21530" y="27702"/>
                </a:lnTo>
                <a:lnTo>
                  <a:pt x="15628" y="33533"/>
                </a:lnTo>
                <a:lnTo>
                  <a:pt x="10172" y="39069"/>
                </a:lnTo>
                <a:lnTo>
                  <a:pt x="5537" y="43865"/>
                </a:lnTo>
                <a:lnTo>
                  <a:pt x="697" y="48964"/>
                </a:lnTo>
                <a:lnTo>
                  <a:pt x="0" y="49714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7" name="Google Shape;777;p17"/>
          <p:cNvSpPr/>
          <p:nvPr/>
        </p:nvSpPr>
        <p:spPr>
          <a:xfrm rot="-212454">
            <a:off x="-281708" y="3673316"/>
            <a:ext cx="1694697" cy="2273120"/>
          </a:xfrm>
          <a:custGeom>
            <a:avLst/>
            <a:gdLst/>
            <a:ahLst/>
            <a:cxnLst/>
            <a:rect l="l" t="t" r="r" b="b"/>
            <a:pathLst>
              <a:path w="39534" h="57135" extrusionOk="0">
                <a:moveTo>
                  <a:pt x="30559" y="1"/>
                </a:moveTo>
                <a:lnTo>
                  <a:pt x="30496" y="27"/>
                </a:lnTo>
                <a:lnTo>
                  <a:pt x="30487" y="72"/>
                </a:lnTo>
                <a:lnTo>
                  <a:pt x="30041" y="7136"/>
                </a:lnTo>
                <a:lnTo>
                  <a:pt x="30041" y="7162"/>
                </a:lnTo>
                <a:lnTo>
                  <a:pt x="30041" y="7189"/>
                </a:lnTo>
                <a:lnTo>
                  <a:pt x="29344" y="7805"/>
                </a:lnTo>
                <a:lnTo>
                  <a:pt x="27960" y="9091"/>
                </a:lnTo>
                <a:lnTo>
                  <a:pt x="26603" y="10431"/>
                </a:lnTo>
                <a:lnTo>
                  <a:pt x="25281" y="11824"/>
                </a:lnTo>
                <a:lnTo>
                  <a:pt x="24629" y="12547"/>
                </a:lnTo>
                <a:lnTo>
                  <a:pt x="24629" y="12547"/>
                </a:lnTo>
                <a:lnTo>
                  <a:pt x="25067" y="5734"/>
                </a:lnTo>
                <a:lnTo>
                  <a:pt x="25058" y="5689"/>
                </a:lnTo>
                <a:lnTo>
                  <a:pt x="25013" y="5591"/>
                </a:lnTo>
                <a:lnTo>
                  <a:pt x="24969" y="5564"/>
                </a:lnTo>
                <a:lnTo>
                  <a:pt x="24933" y="5546"/>
                </a:lnTo>
                <a:lnTo>
                  <a:pt x="24870" y="5573"/>
                </a:lnTo>
                <a:lnTo>
                  <a:pt x="24861" y="5617"/>
                </a:lnTo>
                <a:lnTo>
                  <a:pt x="24415" y="12690"/>
                </a:lnTo>
                <a:lnTo>
                  <a:pt x="24415" y="12726"/>
                </a:lnTo>
                <a:lnTo>
                  <a:pt x="24433" y="12770"/>
                </a:lnTo>
                <a:lnTo>
                  <a:pt x="23638" y="13663"/>
                </a:lnTo>
                <a:lnTo>
                  <a:pt x="22084" y="15512"/>
                </a:lnTo>
                <a:lnTo>
                  <a:pt x="20584" y="17414"/>
                </a:lnTo>
                <a:lnTo>
                  <a:pt x="19128" y="19370"/>
                </a:lnTo>
                <a:lnTo>
                  <a:pt x="18423" y="20361"/>
                </a:lnTo>
                <a:lnTo>
                  <a:pt x="19986" y="10806"/>
                </a:lnTo>
                <a:lnTo>
                  <a:pt x="19986" y="10761"/>
                </a:lnTo>
                <a:lnTo>
                  <a:pt x="19941" y="10663"/>
                </a:lnTo>
                <a:lnTo>
                  <a:pt x="19905" y="10627"/>
                </a:lnTo>
                <a:lnTo>
                  <a:pt x="19861" y="10600"/>
                </a:lnTo>
                <a:lnTo>
                  <a:pt x="19798" y="10618"/>
                </a:lnTo>
                <a:lnTo>
                  <a:pt x="19789" y="10663"/>
                </a:lnTo>
                <a:lnTo>
                  <a:pt x="18128" y="20772"/>
                </a:lnTo>
                <a:lnTo>
                  <a:pt x="17432" y="21781"/>
                </a:lnTo>
                <a:lnTo>
                  <a:pt x="16074" y="23817"/>
                </a:lnTo>
                <a:lnTo>
                  <a:pt x="14771" y="25871"/>
                </a:lnTo>
                <a:lnTo>
                  <a:pt x="13502" y="27951"/>
                </a:lnTo>
                <a:lnTo>
                  <a:pt x="12895" y="28987"/>
                </a:lnTo>
                <a:lnTo>
                  <a:pt x="13529" y="19003"/>
                </a:lnTo>
                <a:lnTo>
                  <a:pt x="13529" y="18959"/>
                </a:lnTo>
                <a:lnTo>
                  <a:pt x="13476" y="18861"/>
                </a:lnTo>
                <a:lnTo>
                  <a:pt x="13440" y="18834"/>
                </a:lnTo>
                <a:lnTo>
                  <a:pt x="13395" y="18816"/>
                </a:lnTo>
                <a:lnTo>
                  <a:pt x="13342" y="18843"/>
                </a:lnTo>
                <a:lnTo>
                  <a:pt x="13333" y="18887"/>
                </a:lnTo>
                <a:lnTo>
                  <a:pt x="12663" y="29398"/>
                </a:lnTo>
                <a:lnTo>
                  <a:pt x="11600" y="31255"/>
                </a:lnTo>
                <a:lnTo>
                  <a:pt x="9600" y="34952"/>
                </a:lnTo>
                <a:lnTo>
                  <a:pt x="8671" y="36783"/>
                </a:lnTo>
                <a:lnTo>
                  <a:pt x="9475" y="28264"/>
                </a:lnTo>
                <a:lnTo>
                  <a:pt x="9475" y="28219"/>
                </a:lnTo>
                <a:lnTo>
                  <a:pt x="9421" y="28121"/>
                </a:lnTo>
                <a:lnTo>
                  <a:pt x="9386" y="28085"/>
                </a:lnTo>
                <a:lnTo>
                  <a:pt x="9341" y="28067"/>
                </a:lnTo>
                <a:lnTo>
                  <a:pt x="9279" y="28094"/>
                </a:lnTo>
                <a:lnTo>
                  <a:pt x="9270" y="28139"/>
                </a:lnTo>
                <a:lnTo>
                  <a:pt x="8403" y="37310"/>
                </a:lnTo>
                <a:lnTo>
                  <a:pt x="7689" y="38748"/>
                </a:lnTo>
                <a:lnTo>
                  <a:pt x="6350" y="41569"/>
                </a:lnTo>
                <a:lnTo>
                  <a:pt x="5099" y="44311"/>
                </a:lnTo>
                <a:lnTo>
                  <a:pt x="3947" y="46945"/>
                </a:lnTo>
                <a:lnTo>
                  <a:pt x="2394" y="50678"/>
                </a:lnTo>
                <a:lnTo>
                  <a:pt x="697" y="55063"/>
                </a:lnTo>
                <a:lnTo>
                  <a:pt x="9" y="56920"/>
                </a:lnTo>
                <a:lnTo>
                  <a:pt x="0" y="56982"/>
                </a:lnTo>
                <a:lnTo>
                  <a:pt x="36" y="57054"/>
                </a:lnTo>
                <a:lnTo>
                  <a:pt x="54" y="57081"/>
                </a:lnTo>
                <a:lnTo>
                  <a:pt x="72" y="57108"/>
                </a:lnTo>
                <a:lnTo>
                  <a:pt x="116" y="57134"/>
                </a:lnTo>
                <a:lnTo>
                  <a:pt x="188" y="57134"/>
                </a:lnTo>
                <a:lnTo>
                  <a:pt x="206" y="57099"/>
                </a:lnTo>
                <a:lnTo>
                  <a:pt x="884" y="55241"/>
                </a:lnTo>
                <a:lnTo>
                  <a:pt x="2581" y="50865"/>
                </a:lnTo>
                <a:lnTo>
                  <a:pt x="4126" y="47151"/>
                </a:lnTo>
                <a:lnTo>
                  <a:pt x="5269" y="44516"/>
                </a:lnTo>
                <a:lnTo>
                  <a:pt x="6519" y="41784"/>
                </a:lnTo>
                <a:lnTo>
                  <a:pt x="7859" y="38971"/>
                </a:lnTo>
                <a:lnTo>
                  <a:pt x="8573" y="37533"/>
                </a:lnTo>
                <a:lnTo>
                  <a:pt x="8582" y="37533"/>
                </a:lnTo>
                <a:lnTo>
                  <a:pt x="9332" y="36926"/>
                </a:lnTo>
                <a:lnTo>
                  <a:pt x="11011" y="35622"/>
                </a:lnTo>
                <a:lnTo>
                  <a:pt x="12574" y="34488"/>
                </a:lnTo>
                <a:lnTo>
                  <a:pt x="13449" y="33934"/>
                </a:lnTo>
                <a:lnTo>
                  <a:pt x="13824" y="33765"/>
                </a:lnTo>
                <a:lnTo>
                  <a:pt x="13913" y="33756"/>
                </a:lnTo>
                <a:lnTo>
                  <a:pt x="13958" y="33756"/>
                </a:lnTo>
                <a:lnTo>
                  <a:pt x="13994" y="33693"/>
                </a:lnTo>
                <a:lnTo>
                  <a:pt x="13985" y="33649"/>
                </a:lnTo>
                <a:lnTo>
                  <a:pt x="13967" y="33595"/>
                </a:lnTo>
                <a:lnTo>
                  <a:pt x="13904" y="33515"/>
                </a:lnTo>
                <a:lnTo>
                  <a:pt x="13860" y="33497"/>
                </a:lnTo>
                <a:lnTo>
                  <a:pt x="13744" y="33506"/>
                </a:lnTo>
                <a:lnTo>
                  <a:pt x="13324" y="33693"/>
                </a:lnTo>
                <a:lnTo>
                  <a:pt x="12404" y="34265"/>
                </a:lnTo>
                <a:lnTo>
                  <a:pt x="10056" y="35997"/>
                </a:lnTo>
                <a:lnTo>
                  <a:pt x="8877" y="36935"/>
                </a:lnTo>
                <a:lnTo>
                  <a:pt x="9797" y="35131"/>
                </a:lnTo>
                <a:lnTo>
                  <a:pt x="11761" y="31479"/>
                </a:lnTo>
                <a:lnTo>
                  <a:pt x="12815" y="29639"/>
                </a:lnTo>
                <a:lnTo>
                  <a:pt x="13440" y="29380"/>
                </a:lnTo>
                <a:lnTo>
                  <a:pt x="16432" y="28076"/>
                </a:lnTo>
                <a:lnTo>
                  <a:pt x="18360" y="27192"/>
                </a:lnTo>
                <a:lnTo>
                  <a:pt x="18994" y="26862"/>
                </a:lnTo>
                <a:lnTo>
                  <a:pt x="19021" y="26835"/>
                </a:lnTo>
                <a:lnTo>
                  <a:pt x="19021" y="26746"/>
                </a:lnTo>
                <a:lnTo>
                  <a:pt x="19003" y="26692"/>
                </a:lnTo>
                <a:lnTo>
                  <a:pt x="18968" y="26647"/>
                </a:lnTo>
                <a:lnTo>
                  <a:pt x="18887" y="26603"/>
                </a:lnTo>
                <a:lnTo>
                  <a:pt x="18860" y="26612"/>
                </a:lnTo>
                <a:lnTo>
                  <a:pt x="18343" y="26889"/>
                </a:lnTo>
                <a:lnTo>
                  <a:pt x="16798" y="27603"/>
                </a:lnTo>
                <a:lnTo>
                  <a:pt x="14181" y="28755"/>
                </a:lnTo>
                <a:lnTo>
                  <a:pt x="13038" y="29246"/>
                </a:lnTo>
                <a:lnTo>
                  <a:pt x="13654" y="28201"/>
                </a:lnTo>
                <a:lnTo>
                  <a:pt x="14904" y="26138"/>
                </a:lnTo>
                <a:lnTo>
                  <a:pt x="16217" y="24085"/>
                </a:lnTo>
                <a:lnTo>
                  <a:pt x="17566" y="22049"/>
                </a:lnTo>
                <a:lnTo>
                  <a:pt x="18262" y="21048"/>
                </a:lnTo>
                <a:lnTo>
                  <a:pt x="18271" y="21048"/>
                </a:lnTo>
                <a:lnTo>
                  <a:pt x="20155" y="20620"/>
                </a:lnTo>
                <a:lnTo>
                  <a:pt x="23361" y="19950"/>
                </a:lnTo>
                <a:lnTo>
                  <a:pt x="24522" y="19745"/>
                </a:lnTo>
                <a:lnTo>
                  <a:pt x="25013" y="19691"/>
                </a:lnTo>
                <a:lnTo>
                  <a:pt x="25165" y="19691"/>
                </a:lnTo>
                <a:lnTo>
                  <a:pt x="25201" y="19637"/>
                </a:lnTo>
                <a:lnTo>
                  <a:pt x="25201" y="19584"/>
                </a:lnTo>
                <a:lnTo>
                  <a:pt x="25183" y="19530"/>
                </a:lnTo>
                <a:lnTo>
                  <a:pt x="25111" y="19450"/>
                </a:lnTo>
                <a:lnTo>
                  <a:pt x="25076" y="19441"/>
                </a:lnTo>
                <a:lnTo>
                  <a:pt x="24942" y="19432"/>
                </a:lnTo>
                <a:lnTo>
                  <a:pt x="24397" y="19495"/>
                </a:lnTo>
                <a:lnTo>
                  <a:pt x="23129" y="19718"/>
                </a:lnTo>
                <a:lnTo>
                  <a:pt x="19905" y="20397"/>
                </a:lnTo>
                <a:lnTo>
                  <a:pt x="18485" y="20718"/>
                </a:lnTo>
                <a:lnTo>
                  <a:pt x="19218" y="19691"/>
                </a:lnTo>
                <a:lnTo>
                  <a:pt x="20718" y="17673"/>
                </a:lnTo>
                <a:lnTo>
                  <a:pt x="22272" y="15708"/>
                </a:lnTo>
                <a:lnTo>
                  <a:pt x="23870" y="13806"/>
                </a:lnTo>
                <a:lnTo>
                  <a:pt x="24692" y="12886"/>
                </a:lnTo>
                <a:lnTo>
                  <a:pt x="25942" y="12931"/>
                </a:lnTo>
                <a:lnTo>
                  <a:pt x="30523" y="13136"/>
                </a:lnTo>
                <a:lnTo>
                  <a:pt x="31523" y="13226"/>
                </a:lnTo>
                <a:lnTo>
                  <a:pt x="31559" y="13226"/>
                </a:lnTo>
                <a:lnTo>
                  <a:pt x="31595" y="13163"/>
                </a:lnTo>
                <a:lnTo>
                  <a:pt x="31595" y="13119"/>
                </a:lnTo>
                <a:lnTo>
                  <a:pt x="31577" y="13065"/>
                </a:lnTo>
                <a:lnTo>
                  <a:pt x="31505" y="12985"/>
                </a:lnTo>
                <a:lnTo>
                  <a:pt x="31470" y="12967"/>
                </a:lnTo>
                <a:lnTo>
                  <a:pt x="30577" y="12886"/>
                </a:lnTo>
                <a:lnTo>
                  <a:pt x="26397" y="12690"/>
                </a:lnTo>
                <a:lnTo>
                  <a:pt x="24915" y="12636"/>
                </a:lnTo>
                <a:lnTo>
                  <a:pt x="25558" y="11922"/>
                </a:lnTo>
                <a:lnTo>
                  <a:pt x="26880" y="10547"/>
                </a:lnTo>
                <a:lnTo>
                  <a:pt x="28219" y="9216"/>
                </a:lnTo>
                <a:lnTo>
                  <a:pt x="29594" y="7948"/>
                </a:lnTo>
                <a:lnTo>
                  <a:pt x="30300" y="7332"/>
                </a:lnTo>
                <a:lnTo>
                  <a:pt x="31523" y="7386"/>
                </a:lnTo>
                <a:lnTo>
                  <a:pt x="34997" y="7537"/>
                </a:lnTo>
                <a:lnTo>
                  <a:pt x="36801" y="7636"/>
                </a:lnTo>
                <a:lnTo>
                  <a:pt x="37149" y="7680"/>
                </a:lnTo>
                <a:lnTo>
                  <a:pt x="37185" y="7680"/>
                </a:lnTo>
                <a:lnTo>
                  <a:pt x="37220" y="7618"/>
                </a:lnTo>
                <a:lnTo>
                  <a:pt x="37220" y="7564"/>
                </a:lnTo>
                <a:lnTo>
                  <a:pt x="37203" y="7520"/>
                </a:lnTo>
                <a:lnTo>
                  <a:pt x="37131" y="7439"/>
                </a:lnTo>
                <a:lnTo>
                  <a:pt x="37095" y="7421"/>
                </a:lnTo>
                <a:lnTo>
                  <a:pt x="36220" y="7341"/>
                </a:lnTo>
                <a:lnTo>
                  <a:pt x="32095" y="7144"/>
                </a:lnTo>
                <a:lnTo>
                  <a:pt x="30586" y="7091"/>
                </a:lnTo>
                <a:lnTo>
                  <a:pt x="31639" y="6207"/>
                </a:lnTo>
                <a:lnTo>
                  <a:pt x="33809" y="4555"/>
                </a:lnTo>
                <a:lnTo>
                  <a:pt x="35479" y="3421"/>
                </a:lnTo>
                <a:lnTo>
                  <a:pt x="36604" y="2715"/>
                </a:lnTo>
                <a:lnTo>
                  <a:pt x="37747" y="2054"/>
                </a:lnTo>
                <a:lnTo>
                  <a:pt x="38908" y="1429"/>
                </a:lnTo>
                <a:lnTo>
                  <a:pt x="39498" y="1144"/>
                </a:lnTo>
                <a:lnTo>
                  <a:pt x="39524" y="1126"/>
                </a:lnTo>
                <a:lnTo>
                  <a:pt x="39533" y="1036"/>
                </a:lnTo>
                <a:lnTo>
                  <a:pt x="39515" y="983"/>
                </a:lnTo>
                <a:lnTo>
                  <a:pt x="39480" y="938"/>
                </a:lnTo>
                <a:lnTo>
                  <a:pt x="39399" y="885"/>
                </a:lnTo>
                <a:lnTo>
                  <a:pt x="39373" y="894"/>
                </a:lnTo>
                <a:lnTo>
                  <a:pt x="38765" y="1188"/>
                </a:lnTo>
                <a:lnTo>
                  <a:pt x="37578" y="1822"/>
                </a:lnTo>
                <a:lnTo>
                  <a:pt x="36408" y="2510"/>
                </a:lnTo>
                <a:lnTo>
                  <a:pt x="35256" y="3233"/>
                </a:lnTo>
                <a:lnTo>
                  <a:pt x="34113" y="4001"/>
                </a:lnTo>
                <a:lnTo>
                  <a:pt x="32988" y="4814"/>
                </a:lnTo>
                <a:lnTo>
                  <a:pt x="31336" y="6091"/>
                </a:lnTo>
                <a:lnTo>
                  <a:pt x="30255" y="7002"/>
                </a:lnTo>
                <a:lnTo>
                  <a:pt x="30255" y="7002"/>
                </a:lnTo>
                <a:lnTo>
                  <a:pt x="30693" y="188"/>
                </a:lnTo>
                <a:lnTo>
                  <a:pt x="30693" y="143"/>
                </a:lnTo>
                <a:lnTo>
                  <a:pt x="30639" y="45"/>
                </a:lnTo>
                <a:lnTo>
                  <a:pt x="30594" y="18"/>
                </a:lnTo>
                <a:lnTo>
                  <a:pt x="3055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8" name="Google Shape;778;p17"/>
          <p:cNvGrpSpPr/>
          <p:nvPr/>
        </p:nvGrpSpPr>
        <p:grpSpPr>
          <a:xfrm>
            <a:off x="-937629" y="2644956"/>
            <a:ext cx="2401028" cy="2806260"/>
            <a:chOff x="-129354" y="2594331"/>
            <a:chExt cx="2401028" cy="2806260"/>
          </a:xfrm>
        </p:grpSpPr>
        <p:sp>
          <p:nvSpPr>
            <p:cNvPr id="779" name="Google Shape;779;p17"/>
            <p:cNvSpPr/>
            <p:nvPr/>
          </p:nvSpPr>
          <p:spPr>
            <a:xfrm rot="3797110">
              <a:off x="285815" y="3323839"/>
              <a:ext cx="1570688" cy="1897470"/>
            </a:xfrm>
            <a:custGeom>
              <a:avLst/>
              <a:gdLst/>
              <a:ahLst/>
              <a:cxnLst/>
              <a:rect l="l" t="t" r="r" b="b"/>
              <a:pathLst>
                <a:path w="44249" h="53455" extrusionOk="0">
                  <a:moveTo>
                    <a:pt x="215" y="0"/>
                  </a:moveTo>
                  <a:lnTo>
                    <a:pt x="81" y="9"/>
                  </a:lnTo>
                  <a:lnTo>
                    <a:pt x="0" y="72"/>
                  </a:lnTo>
                  <a:lnTo>
                    <a:pt x="9" y="134"/>
                  </a:lnTo>
                  <a:lnTo>
                    <a:pt x="670" y="1697"/>
                  </a:lnTo>
                  <a:lnTo>
                    <a:pt x="2081" y="4814"/>
                  </a:lnTo>
                  <a:lnTo>
                    <a:pt x="3608" y="7921"/>
                  </a:lnTo>
                  <a:lnTo>
                    <a:pt x="5260" y="11011"/>
                  </a:lnTo>
                  <a:lnTo>
                    <a:pt x="6135" y="12547"/>
                  </a:lnTo>
                  <a:lnTo>
                    <a:pt x="6939" y="13922"/>
                  </a:lnTo>
                  <a:lnTo>
                    <a:pt x="8609" y="16637"/>
                  </a:lnTo>
                  <a:lnTo>
                    <a:pt x="10377" y="19343"/>
                  </a:lnTo>
                  <a:lnTo>
                    <a:pt x="12234" y="22030"/>
                  </a:lnTo>
                  <a:lnTo>
                    <a:pt x="14181" y="24692"/>
                  </a:lnTo>
                  <a:lnTo>
                    <a:pt x="16217" y="27335"/>
                  </a:lnTo>
                  <a:lnTo>
                    <a:pt x="18343" y="29951"/>
                  </a:lnTo>
                  <a:lnTo>
                    <a:pt x="20548" y="32541"/>
                  </a:lnTo>
                  <a:lnTo>
                    <a:pt x="21691" y="33827"/>
                  </a:lnTo>
                  <a:lnTo>
                    <a:pt x="22852" y="35104"/>
                  </a:lnTo>
                  <a:lnTo>
                    <a:pt x="25236" y="37649"/>
                  </a:lnTo>
                  <a:lnTo>
                    <a:pt x="27701" y="40158"/>
                  </a:lnTo>
                  <a:lnTo>
                    <a:pt x="30255" y="42632"/>
                  </a:lnTo>
                  <a:lnTo>
                    <a:pt x="31568" y="43855"/>
                  </a:lnTo>
                  <a:lnTo>
                    <a:pt x="32970" y="45132"/>
                  </a:lnTo>
                  <a:lnTo>
                    <a:pt x="35158" y="47008"/>
                  </a:lnTo>
                  <a:lnTo>
                    <a:pt x="36658" y="48240"/>
                  </a:lnTo>
                  <a:lnTo>
                    <a:pt x="38203" y="49445"/>
                  </a:lnTo>
                  <a:lnTo>
                    <a:pt x="39783" y="50624"/>
                  </a:lnTo>
                  <a:lnTo>
                    <a:pt x="41418" y="51767"/>
                  </a:lnTo>
                  <a:lnTo>
                    <a:pt x="43105" y="52883"/>
                  </a:lnTo>
                  <a:lnTo>
                    <a:pt x="43972" y="53419"/>
                  </a:lnTo>
                  <a:lnTo>
                    <a:pt x="44043" y="53455"/>
                  </a:lnTo>
                  <a:lnTo>
                    <a:pt x="44168" y="53446"/>
                  </a:lnTo>
                  <a:lnTo>
                    <a:pt x="44248" y="53375"/>
                  </a:lnTo>
                  <a:lnTo>
                    <a:pt x="44230" y="53276"/>
                  </a:lnTo>
                  <a:lnTo>
                    <a:pt x="44168" y="53223"/>
                  </a:lnTo>
                  <a:lnTo>
                    <a:pt x="43195" y="52616"/>
                  </a:lnTo>
                  <a:lnTo>
                    <a:pt x="41301" y="51356"/>
                  </a:lnTo>
                  <a:lnTo>
                    <a:pt x="39480" y="50053"/>
                  </a:lnTo>
                  <a:lnTo>
                    <a:pt x="37712" y="48713"/>
                  </a:lnTo>
                  <a:lnTo>
                    <a:pt x="35997" y="47338"/>
                  </a:lnTo>
                  <a:lnTo>
                    <a:pt x="34336" y="45936"/>
                  </a:lnTo>
                  <a:lnTo>
                    <a:pt x="31925" y="43793"/>
                  </a:lnTo>
                  <a:lnTo>
                    <a:pt x="30371" y="42337"/>
                  </a:lnTo>
                  <a:lnTo>
                    <a:pt x="29103" y="41114"/>
                  </a:lnTo>
                  <a:lnTo>
                    <a:pt x="26621" y="38649"/>
                  </a:lnTo>
                  <a:lnTo>
                    <a:pt x="24218" y="36140"/>
                  </a:lnTo>
                  <a:lnTo>
                    <a:pt x="21897" y="33613"/>
                  </a:lnTo>
                  <a:lnTo>
                    <a:pt x="19664" y="31050"/>
                  </a:lnTo>
                  <a:lnTo>
                    <a:pt x="17512" y="28460"/>
                  </a:lnTo>
                  <a:lnTo>
                    <a:pt x="15449" y="25844"/>
                  </a:lnTo>
                  <a:lnTo>
                    <a:pt x="13467" y="23209"/>
                  </a:lnTo>
                  <a:lnTo>
                    <a:pt x="12520" y="21879"/>
                  </a:lnTo>
                  <a:lnTo>
                    <a:pt x="11583" y="20548"/>
                  </a:lnTo>
                  <a:lnTo>
                    <a:pt x="9788" y="17878"/>
                  </a:lnTo>
                  <a:lnTo>
                    <a:pt x="8082" y="15181"/>
                  </a:lnTo>
                  <a:lnTo>
                    <a:pt x="6475" y="12475"/>
                  </a:lnTo>
                  <a:lnTo>
                    <a:pt x="4948" y="9752"/>
                  </a:lnTo>
                  <a:lnTo>
                    <a:pt x="3528" y="7010"/>
                  </a:lnTo>
                  <a:lnTo>
                    <a:pt x="2188" y="4260"/>
                  </a:lnTo>
                  <a:lnTo>
                    <a:pt x="956" y="1501"/>
                  </a:lnTo>
                  <a:lnTo>
                    <a:pt x="375" y="116"/>
                  </a:lnTo>
                  <a:lnTo>
                    <a:pt x="340" y="5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17"/>
            <p:cNvSpPr/>
            <p:nvPr/>
          </p:nvSpPr>
          <p:spPr>
            <a:xfrm rot="3797110">
              <a:off x="1395365" y="3254616"/>
              <a:ext cx="382014" cy="464757"/>
            </a:xfrm>
            <a:custGeom>
              <a:avLst/>
              <a:gdLst/>
              <a:ahLst/>
              <a:cxnLst/>
              <a:rect l="l" t="t" r="r" b="b"/>
              <a:pathLst>
                <a:path w="10762" h="13093" extrusionOk="0">
                  <a:moveTo>
                    <a:pt x="10762" y="1"/>
                  </a:moveTo>
                  <a:lnTo>
                    <a:pt x="10083" y="161"/>
                  </a:lnTo>
                  <a:lnTo>
                    <a:pt x="8734" y="545"/>
                  </a:lnTo>
                  <a:lnTo>
                    <a:pt x="7431" y="992"/>
                  </a:lnTo>
                  <a:lnTo>
                    <a:pt x="6172" y="1510"/>
                  </a:lnTo>
                  <a:lnTo>
                    <a:pt x="4993" y="2099"/>
                  </a:lnTo>
                  <a:lnTo>
                    <a:pt x="3885" y="2769"/>
                  </a:lnTo>
                  <a:lnTo>
                    <a:pt x="2885" y="3519"/>
                  </a:lnTo>
                  <a:lnTo>
                    <a:pt x="2001" y="4341"/>
                  </a:lnTo>
                  <a:lnTo>
                    <a:pt x="1608" y="4796"/>
                  </a:lnTo>
                  <a:lnTo>
                    <a:pt x="1421" y="5019"/>
                  </a:lnTo>
                  <a:lnTo>
                    <a:pt x="1073" y="5493"/>
                  </a:lnTo>
                  <a:lnTo>
                    <a:pt x="778" y="5993"/>
                  </a:lnTo>
                  <a:lnTo>
                    <a:pt x="528" y="6502"/>
                  </a:lnTo>
                  <a:lnTo>
                    <a:pt x="322" y="7020"/>
                  </a:lnTo>
                  <a:lnTo>
                    <a:pt x="171" y="7555"/>
                  </a:lnTo>
                  <a:lnTo>
                    <a:pt x="63" y="8091"/>
                  </a:lnTo>
                  <a:lnTo>
                    <a:pt x="10" y="8636"/>
                  </a:lnTo>
                  <a:lnTo>
                    <a:pt x="1" y="9190"/>
                  </a:lnTo>
                  <a:lnTo>
                    <a:pt x="46" y="9734"/>
                  </a:lnTo>
                  <a:lnTo>
                    <a:pt x="144" y="10270"/>
                  </a:lnTo>
                  <a:lnTo>
                    <a:pt x="287" y="10806"/>
                  </a:lnTo>
                  <a:lnTo>
                    <a:pt x="483" y="11333"/>
                  </a:lnTo>
                  <a:lnTo>
                    <a:pt x="742" y="11851"/>
                  </a:lnTo>
                  <a:lnTo>
                    <a:pt x="1046" y="12342"/>
                  </a:lnTo>
                  <a:lnTo>
                    <a:pt x="1412" y="12824"/>
                  </a:lnTo>
                  <a:lnTo>
                    <a:pt x="1617" y="13056"/>
                  </a:lnTo>
                  <a:lnTo>
                    <a:pt x="1689" y="13092"/>
                  </a:lnTo>
                  <a:lnTo>
                    <a:pt x="2135" y="12753"/>
                  </a:lnTo>
                  <a:lnTo>
                    <a:pt x="2948" y="12047"/>
                  </a:lnTo>
                  <a:lnTo>
                    <a:pt x="3689" y="11315"/>
                  </a:lnTo>
                  <a:lnTo>
                    <a:pt x="4350" y="10556"/>
                  </a:lnTo>
                  <a:lnTo>
                    <a:pt x="4957" y="9770"/>
                  </a:lnTo>
                  <a:lnTo>
                    <a:pt x="5502" y="8966"/>
                  </a:lnTo>
                  <a:lnTo>
                    <a:pt x="6252" y="7734"/>
                  </a:lnTo>
                  <a:lnTo>
                    <a:pt x="6707" y="6904"/>
                  </a:lnTo>
                  <a:lnTo>
                    <a:pt x="7565" y="5216"/>
                  </a:lnTo>
                  <a:lnTo>
                    <a:pt x="8949" y="2599"/>
                  </a:lnTo>
                  <a:lnTo>
                    <a:pt x="9779" y="1296"/>
                  </a:lnTo>
                  <a:lnTo>
                    <a:pt x="10413" y="429"/>
                  </a:lnTo>
                  <a:lnTo>
                    <a:pt x="107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17"/>
            <p:cNvSpPr/>
            <p:nvPr/>
          </p:nvSpPr>
          <p:spPr>
            <a:xfrm rot="3797110">
              <a:off x="1587701" y="2580543"/>
              <a:ext cx="350635" cy="619096"/>
            </a:xfrm>
            <a:custGeom>
              <a:avLst/>
              <a:gdLst/>
              <a:ahLst/>
              <a:cxnLst/>
              <a:rect l="l" t="t" r="r" b="b"/>
              <a:pathLst>
                <a:path w="9878" h="17441" extrusionOk="0">
                  <a:moveTo>
                    <a:pt x="1" y="0"/>
                  </a:moveTo>
                  <a:lnTo>
                    <a:pt x="36" y="1143"/>
                  </a:lnTo>
                  <a:lnTo>
                    <a:pt x="153" y="3447"/>
                  </a:lnTo>
                  <a:lnTo>
                    <a:pt x="358" y="5188"/>
                  </a:lnTo>
                  <a:lnTo>
                    <a:pt x="554" y="6340"/>
                  </a:lnTo>
                  <a:lnTo>
                    <a:pt x="831" y="7501"/>
                  </a:lnTo>
                  <a:lnTo>
                    <a:pt x="1188" y="8653"/>
                  </a:lnTo>
                  <a:lnTo>
                    <a:pt x="1412" y="9234"/>
                  </a:lnTo>
                  <a:lnTo>
                    <a:pt x="1653" y="9814"/>
                  </a:lnTo>
                  <a:lnTo>
                    <a:pt x="2233" y="10966"/>
                  </a:lnTo>
                  <a:lnTo>
                    <a:pt x="2930" y="12100"/>
                  </a:lnTo>
                  <a:lnTo>
                    <a:pt x="3751" y="13198"/>
                  </a:lnTo>
                  <a:lnTo>
                    <a:pt x="4698" y="14261"/>
                  </a:lnTo>
                  <a:lnTo>
                    <a:pt x="5769" y="15261"/>
                  </a:lnTo>
                  <a:lnTo>
                    <a:pt x="6966" y="16190"/>
                  </a:lnTo>
                  <a:lnTo>
                    <a:pt x="8297" y="17038"/>
                  </a:lnTo>
                  <a:lnTo>
                    <a:pt x="9011" y="17422"/>
                  </a:lnTo>
                  <a:lnTo>
                    <a:pt x="9109" y="17440"/>
                  </a:lnTo>
                  <a:lnTo>
                    <a:pt x="9243" y="17181"/>
                  </a:lnTo>
                  <a:lnTo>
                    <a:pt x="9475" y="16663"/>
                  </a:lnTo>
                  <a:lnTo>
                    <a:pt x="9645" y="16127"/>
                  </a:lnTo>
                  <a:lnTo>
                    <a:pt x="9770" y="15583"/>
                  </a:lnTo>
                  <a:lnTo>
                    <a:pt x="9850" y="15029"/>
                  </a:lnTo>
                  <a:lnTo>
                    <a:pt x="9877" y="14467"/>
                  </a:lnTo>
                  <a:lnTo>
                    <a:pt x="9850" y="13609"/>
                  </a:lnTo>
                  <a:lnTo>
                    <a:pt x="9654" y="12439"/>
                  </a:lnTo>
                  <a:lnTo>
                    <a:pt x="9306" y="11270"/>
                  </a:lnTo>
                  <a:lnTo>
                    <a:pt x="8815" y="10100"/>
                  </a:lnTo>
                  <a:lnTo>
                    <a:pt x="8198" y="8948"/>
                  </a:lnTo>
                  <a:lnTo>
                    <a:pt x="7850" y="8385"/>
                  </a:lnTo>
                  <a:lnTo>
                    <a:pt x="7475" y="7823"/>
                  </a:lnTo>
                  <a:lnTo>
                    <a:pt x="6662" y="6724"/>
                  </a:lnTo>
                  <a:lnTo>
                    <a:pt x="5769" y="5653"/>
                  </a:lnTo>
                  <a:lnTo>
                    <a:pt x="4805" y="4590"/>
                  </a:lnTo>
                  <a:lnTo>
                    <a:pt x="3278" y="3036"/>
                  </a:lnTo>
                  <a:lnTo>
                    <a:pt x="1108" y="10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17"/>
            <p:cNvSpPr/>
            <p:nvPr/>
          </p:nvSpPr>
          <p:spPr>
            <a:xfrm rot="3797110">
              <a:off x="850155" y="3184482"/>
              <a:ext cx="638442" cy="154410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62" y="1"/>
                  </a:moveTo>
                  <a:lnTo>
                    <a:pt x="6903" y="81"/>
                  </a:lnTo>
                  <a:lnTo>
                    <a:pt x="5689" y="259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76" y="1313"/>
                  </a:lnTo>
                  <a:lnTo>
                    <a:pt x="1375" y="1804"/>
                  </a:lnTo>
                  <a:lnTo>
                    <a:pt x="447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207" y="3831"/>
                  </a:lnTo>
                  <a:lnTo>
                    <a:pt x="10305" y="3992"/>
                  </a:lnTo>
                  <a:lnTo>
                    <a:pt x="12511" y="4242"/>
                  </a:lnTo>
                  <a:lnTo>
                    <a:pt x="14154" y="4340"/>
                  </a:lnTo>
                  <a:lnTo>
                    <a:pt x="15253" y="4349"/>
                  </a:lnTo>
                  <a:lnTo>
                    <a:pt x="16351" y="4314"/>
                  </a:lnTo>
                  <a:lnTo>
                    <a:pt x="17440" y="4215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77" y="902"/>
                  </a:lnTo>
                  <a:lnTo>
                    <a:pt x="12091" y="492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9"/>
                  </a:lnTo>
                  <a:lnTo>
                    <a:pt x="81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17"/>
            <p:cNvSpPr/>
            <p:nvPr/>
          </p:nvSpPr>
          <p:spPr>
            <a:xfrm rot="3797110">
              <a:off x="554599" y="3713313"/>
              <a:ext cx="638442" cy="154410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53" y="1"/>
                  </a:moveTo>
                  <a:lnTo>
                    <a:pt x="6903" y="72"/>
                  </a:lnTo>
                  <a:lnTo>
                    <a:pt x="5689" y="260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67" y="1313"/>
                  </a:lnTo>
                  <a:lnTo>
                    <a:pt x="1375" y="1804"/>
                  </a:lnTo>
                  <a:lnTo>
                    <a:pt x="438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198" y="3832"/>
                  </a:lnTo>
                  <a:lnTo>
                    <a:pt x="10305" y="3992"/>
                  </a:lnTo>
                  <a:lnTo>
                    <a:pt x="12502" y="4242"/>
                  </a:lnTo>
                  <a:lnTo>
                    <a:pt x="14154" y="4341"/>
                  </a:lnTo>
                  <a:lnTo>
                    <a:pt x="15253" y="4350"/>
                  </a:lnTo>
                  <a:lnTo>
                    <a:pt x="16342" y="4314"/>
                  </a:lnTo>
                  <a:lnTo>
                    <a:pt x="17440" y="4216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68" y="903"/>
                  </a:lnTo>
                  <a:lnTo>
                    <a:pt x="12091" y="483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10"/>
                  </a:lnTo>
                  <a:lnTo>
                    <a:pt x="815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17"/>
            <p:cNvSpPr/>
            <p:nvPr/>
          </p:nvSpPr>
          <p:spPr>
            <a:xfrm rot="3797110">
              <a:off x="345170" y="4221681"/>
              <a:ext cx="638442" cy="154730"/>
            </a:xfrm>
            <a:custGeom>
              <a:avLst/>
              <a:gdLst/>
              <a:ahLst/>
              <a:cxnLst/>
              <a:rect l="l" t="t" r="r" b="b"/>
              <a:pathLst>
                <a:path w="17986" h="4359" extrusionOk="0">
                  <a:moveTo>
                    <a:pt x="8163" y="1"/>
                  </a:moveTo>
                  <a:lnTo>
                    <a:pt x="6903" y="81"/>
                  </a:lnTo>
                  <a:lnTo>
                    <a:pt x="5689" y="260"/>
                  </a:lnTo>
                  <a:lnTo>
                    <a:pt x="4537" y="528"/>
                  </a:lnTo>
                  <a:lnTo>
                    <a:pt x="3430" y="885"/>
                  </a:lnTo>
                  <a:lnTo>
                    <a:pt x="2376" y="1313"/>
                  </a:lnTo>
                  <a:lnTo>
                    <a:pt x="1376" y="1805"/>
                  </a:lnTo>
                  <a:lnTo>
                    <a:pt x="447" y="2349"/>
                  </a:lnTo>
                  <a:lnTo>
                    <a:pt x="1" y="2644"/>
                  </a:lnTo>
                  <a:lnTo>
                    <a:pt x="608" y="2662"/>
                  </a:lnTo>
                  <a:lnTo>
                    <a:pt x="1813" y="2742"/>
                  </a:lnTo>
                  <a:lnTo>
                    <a:pt x="3573" y="2930"/>
                  </a:lnTo>
                  <a:lnTo>
                    <a:pt x="7002" y="3466"/>
                  </a:lnTo>
                  <a:lnTo>
                    <a:pt x="9207" y="3832"/>
                  </a:lnTo>
                  <a:lnTo>
                    <a:pt x="10306" y="3992"/>
                  </a:lnTo>
                  <a:lnTo>
                    <a:pt x="12511" y="4251"/>
                  </a:lnTo>
                  <a:lnTo>
                    <a:pt x="14155" y="4341"/>
                  </a:lnTo>
                  <a:lnTo>
                    <a:pt x="15253" y="4359"/>
                  </a:lnTo>
                  <a:lnTo>
                    <a:pt x="16351" y="4314"/>
                  </a:lnTo>
                  <a:lnTo>
                    <a:pt x="17441" y="4216"/>
                  </a:lnTo>
                  <a:lnTo>
                    <a:pt x="17986" y="4135"/>
                  </a:lnTo>
                  <a:lnTo>
                    <a:pt x="17968" y="4082"/>
                  </a:lnTo>
                  <a:lnTo>
                    <a:pt x="17798" y="3859"/>
                  </a:lnTo>
                  <a:lnTo>
                    <a:pt x="17405" y="3421"/>
                  </a:lnTo>
                  <a:lnTo>
                    <a:pt x="16735" y="2814"/>
                  </a:lnTo>
                  <a:lnTo>
                    <a:pt x="15726" y="2073"/>
                  </a:lnTo>
                  <a:lnTo>
                    <a:pt x="14592" y="1439"/>
                  </a:lnTo>
                  <a:lnTo>
                    <a:pt x="13378" y="903"/>
                  </a:lnTo>
                  <a:lnTo>
                    <a:pt x="12092" y="492"/>
                  </a:lnTo>
                  <a:lnTo>
                    <a:pt x="10779" y="197"/>
                  </a:lnTo>
                  <a:lnTo>
                    <a:pt x="9457" y="37"/>
                  </a:lnTo>
                  <a:lnTo>
                    <a:pt x="8806" y="10"/>
                  </a:lnTo>
                  <a:lnTo>
                    <a:pt x="81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17"/>
            <p:cNvSpPr/>
            <p:nvPr/>
          </p:nvSpPr>
          <p:spPr>
            <a:xfrm rot="3797110">
              <a:off x="908600" y="4156521"/>
              <a:ext cx="381979" cy="464721"/>
            </a:xfrm>
            <a:custGeom>
              <a:avLst/>
              <a:gdLst/>
              <a:ahLst/>
              <a:cxnLst/>
              <a:rect l="l" t="t" r="r" b="b"/>
              <a:pathLst>
                <a:path w="10761" h="13092" extrusionOk="0">
                  <a:moveTo>
                    <a:pt x="10761" y="0"/>
                  </a:moveTo>
                  <a:lnTo>
                    <a:pt x="10082" y="170"/>
                  </a:lnTo>
                  <a:lnTo>
                    <a:pt x="8734" y="545"/>
                  </a:lnTo>
                  <a:lnTo>
                    <a:pt x="7430" y="1000"/>
                  </a:lnTo>
                  <a:lnTo>
                    <a:pt x="6180" y="1518"/>
                  </a:lnTo>
                  <a:lnTo>
                    <a:pt x="4992" y="2108"/>
                  </a:lnTo>
                  <a:lnTo>
                    <a:pt x="3885" y="2768"/>
                  </a:lnTo>
                  <a:lnTo>
                    <a:pt x="2885" y="3518"/>
                  </a:lnTo>
                  <a:lnTo>
                    <a:pt x="2001" y="4349"/>
                  </a:lnTo>
                  <a:lnTo>
                    <a:pt x="1608" y="4795"/>
                  </a:lnTo>
                  <a:lnTo>
                    <a:pt x="1420" y="5028"/>
                  </a:lnTo>
                  <a:lnTo>
                    <a:pt x="1072" y="5501"/>
                  </a:lnTo>
                  <a:lnTo>
                    <a:pt x="777" y="5992"/>
                  </a:lnTo>
                  <a:lnTo>
                    <a:pt x="527" y="6501"/>
                  </a:lnTo>
                  <a:lnTo>
                    <a:pt x="331" y="7019"/>
                  </a:lnTo>
                  <a:lnTo>
                    <a:pt x="170" y="7555"/>
                  </a:lnTo>
                  <a:lnTo>
                    <a:pt x="63" y="8099"/>
                  </a:lnTo>
                  <a:lnTo>
                    <a:pt x="9" y="8644"/>
                  </a:lnTo>
                  <a:lnTo>
                    <a:pt x="0" y="9189"/>
                  </a:lnTo>
                  <a:lnTo>
                    <a:pt x="45" y="9734"/>
                  </a:lnTo>
                  <a:lnTo>
                    <a:pt x="143" y="10278"/>
                  </a:lnTo>
                  <a:lnTo>
                    <a:pt x="286" y="10814"/>
                  </a:lnTo>
                  <a:lnTo>
                    <a:pt x="483" y="11341"/>
                  </a:lnTo>
                  <a:lnTo>
                    <a:pt x="741" y="11850"/>
                  </a:lnTo>
                  <a:lnTo>
                    <a:pt x="1045" y="12350"/>
                  </a:lnTo>
                  <a:lnTo>
                    <a:pt x="1411" y="12823"/>
                  </a:lnTo>
                  <a:lnTo>
                    <a:pt x="1617" y="13056"/>
                  </a:lnTo>
                  <a:lnTo>
                    <a:pt x="1688" y="13091"/>
                  </a:lnTo>
                  <a:lnTo>
                    <a:pt x="2135" y="12752"/>
                  </a:lnTo>
                  <a:lnTo>
                    <a:pt x="2947" y="12055"/>
                  </a:lnTo>
                  <a:lnTo>
                    <a:pt x="3688" y="11323"/>
                  </a:lnTo>
                  <a:lnTo>
                    <a:pt x="4349" y="10555"/>
                  </a:lnTo>
                  <a:lnTo>
                    <a:pt x="4956" y="9778"/>
                  </a:lnTo>
                  <a:lnTo>
                    <a:pt x="5501" y="8975"/>
                  </a:lnTo>
                  <a:lnTo>
                    <a:pt x="6251" y="7742"/>
                  </a:lnTo>
                  <a:lnTo>
                    <a:pt x="6707" y="6903"/>
                  </a:lnTo>
                  <a:lnTo>
                    <a:pt x="7564" y="5215"/>
                  </a:lnTo>
                  <a:lnTo>
                    <a:pt x="8948" y="2599"/>
                  </a:lnTo>
                  <a:lnTo>
                    <a:pt x="9779" y="1295"/>
                  </a:lnTo>
                  <a:lnTo>
                    <a:pt x="10413" y="429"/>
                  </a:lnTo>
                  <a:lnTo>
                    <a:pt x="107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6907699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1_Quote">
    <p:spTree>
      <p:nvGrpSpPr>
        <p:cNvPr id="1" name="Shape 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8" name="Google Shape;678;p17"/>
          <p:cNvSpPr txBox="1">
            <a:spLocks noGrp="1"/>
          </p:cNvSpPr>
          <p:nvPr>
            <p:ph type="subTitle" idx="1"/>
          </p:nvPr>
        </p:nvSpPr>
        <p:spPr>
          <a:xfrm>
            <a:off x="2059350" y="1600200"/>
            <a:ext cx="5025300" cy="141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200"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9" name="Google Shape;679;p17"/>
          <p:cNvSpPr txBox="1">
            <a:spLocks noGrp="1"/>
          </p:cNvSpPr>
          <p:nvPr>
            <p:ph type="subTitle" idx="2"/>
          </p:nvPr>
        </p:nvSpPr>
        <p:spPr>
          <a:xfrm>
            <a:off x="2059350" y="3067650"/>
            <a:ext cx="5025300" cy="38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"/>
              <a:buFont typeface="Barrio"/>
              <a:buNone/>
              <a:defRPr>
                <a:solidFill>
                  <a:schemeClr val="accent4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80" name="Google Shape;680;p17"/>
          <p:cNvGrpSpPr/>
          <p:nvPr/>
        </p:nvGrpSpPr>
        <p:grpSpPr>
          <a:xfrm>
            <a:off x="-338962" y="3770118"/>
            <a:ext cx="9518393" cy="2316885"/>
            <a:chOff x="-373687" y="4651005"/>
            <a:chExt cx="9518393" cy="2316885"/>
          </a:xfrm>
        </p:grpSpPr>
        <p:sp>
          <p:nvSpPr>
            <p:cNvPr id="681" name="Google Shape;681;p17"/>
            <p:cNvSpPr/>
            <p:nvPr/>
          </p:nvSpPr>
          <p:spPr>
            <a:xfrm>
              <a:off x="-373687" y="4651005"/>
              <a:ext cx="6818550" cy="1704994"/>
            </a:xfrm>
            <a:custGeom>
              <a:avLst/>
              <a:gdLst/>
              <a:ahLst/>
              <a:cxnLst/>
              <a:rect l="l" t="t" r="r" b="b"/>
              <a:pathLst>
                <a:path w="215419" h="53866" extrusionOk="0">
                  <a:moveTo>
                    <a:pt x="44141" y="0"/>
                  </a:moveTo>
                  <a:lnTo>
                    <a:pt x="40257" y="45"/>
                  </a:lnTo>
                  <a:lnTo>
                    <a:pt x="36381" y="179"/>
                  </a:lnTo>
                  <a:lnTo>
                    <a:pt x="32506" y="384"/>
                  </a:lnTo>
                  <a:lnTo>
                    <a:pt x="28639" y="688"/>
                  </a:lnTo>
                  <a:lnTo>
                    <a:pt x="26710" y="875"/>
                  </a:lnTo>
                  <a:lnTo>
                    <a:pt x="24076" y="1152"/>
                  </a:lnTo>
                  <a:lnTo>
                    <a:pt x="19530" y="1715"/>
                  </a:lnTo>
                  <a:lnTo>
                    <a:pt x="16405" y="2179"/>
                  </a:lnTo>
                  <a:lnTo>
                    <a:pt x="13360" y="2742"/>
                  </a:lnTo>
                  <a:lnTo>
                    <a:pt x="11217" y="3233"/>
                  </a:lnTo>
                  <a:lnTo>
                    <a:pt x="9877" y="3590"/>
                  </a:lnTo>
                  <a:lnTo>
                    <a:pt x="8645" y="3983"/>
                  </a:lnTo>
                  <a:lnTo>
                    <a:pt x="7520" y="4394"/>
                  </a:lnTo>
                  <a:lnTo>
                    <a:pt x="6528" y="4849"/>
                  </a:lnTo>
                  <a:lnTo>
                    <a:pt x="5698" y="5331"/>
                  </a:lnTo>
                  <a:lnTo>
                    <a:pt x="5341" y="5590"/>
                  </a:lnTo>
                  <a:lnTo>
                    <a:pt x="5162" y="5733"/>
                  </a:lnTo>
                  <a:lnTo>
                    <a:pt x="4832" y="6046"/>
                  </a:lnTo>
                  <a:lnTo>
                    <a:pt x="4421" y="6528"/>
                  </a:lnTo>
                  <a:lnTo>
                    <a:pt x="4037" y="7207"/>
                  </a:lnTo>
                  <a:lnTo>
                    <a:pt x="3796" y="7912"/>
                  </a:lnTo>
                  <a:lnTo>
                    <a:pt x="3653" y="8635"/>
                  </a:lnTo>
                  <a:lnTo>
                    <a:pt x="3572" y="9359"/>
                  </a:lnTo>
                  <a:lnTo>
                    <a:pt x="3510" y="10412"/>
                  </a:lnTo>
                  <a:lnTo>
                    <a:pt x="3439" y="11082"/>
                  </a:lnTo>
                  <a:lnTo>
                    <a:pt x="3188" y="13020"/>
                  </a:lnTo>
                  <a:lnTo>
                    <a:pt x="2813" y="16904"/>
                  </a:lnTo>
                  <a:lnTo>
                    <a:pt x="2671" y="18851"/>
                  </a:lnTo>
                  <a:lnTo>
                    <a:pt x="2546" y="20762"/>
                  </a:lnTo>
                  <a:lnTo>
                    <a:pt x="2358" y="24575"/>
                  </a:lnTo>
                  <a:lnTo>
                    <a:pt x="2108" y="30308"/>
                  </a:lnTo>
                  <a:lnTo>
                    <a:pt x="1786" y="36032"/>
                  </a:lnTo>
                  <a:lnTo>
                    <a:pt x="1465" y="39845"/>
                  </a:lnTo>
                  <a:lnTo>
                    <a:pt x="1144" y="42703"/>
                  </a:lnTo>
                  <a:lnTo>
                    <a:pt x="876" y="44614"/>
                  </a:lnTo>
                  <a:lnTo>
                    <a:pt x="572" y="46516"/>
                  </a:lnTo>
                  <a:lnTo>
                    <a:pt x="206" y="48427"/>
                  </a:lnTo>
                  <a:lnTo>
                    <a:pt x="9" y="49374"/>
                  </a:lnTo>
                  <a:lnTo>
                    <a:pt x="0" y="49427"/>
                  </a:lnTo>
                  <a:lnTo>
                    <a:pt x="36" y="49526"/>
                  </a:lnTo>
                  <a:lnTo>
                    <a:pt x="170" y="49668"/>
                  </a:lnTo>
                  <a:lnTo>
                    <a:pt x="474" y="49820"/>
                  </a:lnTo>
                  <a:lnTo>
                    <a:pt x="876" y="49936"/>
                  </a:lnTo>
                  <a:lnTo>
                    <a:pt x="1090" y="49972"/>
                  </a:lnTo>
                  <a:lnTo>
                    <a:pt x="2608" y="50195"/>
                  </a:lnTo>
                  <a:lnTo>
                    <a:pt x="5680" y="50588"/>
                  </a:lnTo>
                  <a:lnTo>
                    <a:pt x="8761" y="50936"/>
                  </a:lnTo>
                  <a:lnTo>
                    <a:pt x="11851" y="51249"/>
                  </a:lnTo>
                  <a:lnTo>
                    <a:pt x="16521" y="51633"/>
                  </a:lnTo>
                  <a:lnTo>
                    <a:pt x="22790" y="51999"/>
                  </a:lnTo>
                  <a:lnTo>
                    <a:pt x="29094" y="52240"/>
                  </a:lnTo>
                  <a:lnTo>
                    <a:pt x="35444" y="52356"/>
                  </a:lnTo>
                  <a:lnTo>
                    <a:pt x="41820" y="52383"/>
                  </a:lnTo>
                  <a:lnTo>
                    <a:pt x="48213" y="52330"/>
                  </a:lnTo>
                  <a:lnTo>
                    <a:pt x="57840" y="52160"/>
                  </a:lnTo>
                  <a:lnTo>
                    <a:pt x="70690" y="51847"/>
                  </a:lnTo>
                  <a:lnTo>
                    <a:pt x="80299" y="51633"/>
                  </a:lnTo>
                  <a:lnTo>
                    <a:pt x="86693" y="51544"/>
                  </a:lnTo>
                  <a:lnTo>
                    <a:pt x="93051" y="51517"/>
                  </a:lnTo>
                  <a:lnTo>
                    <a:pt x="99382" y="51570"/>
                  </a:lnTo>
                  <a:lnTo>
                    <a:pt x="102534" y="51633"/>
                  </a:lnTo>
                  <a:lnTo>
                    <a:pt x="109160" y="51821"/>
                  </a:lnTo>
                  <a:lnTo>
                    <a:pt x="122386" y="52312"/>
                  </a:lnTo>
                  <a:lnTo>
                    <a:pt x="142192" y="53196"/>
                  </a:lnTo>
                  <a:lnTo>
                    <a:pt x="155391" y="53767"/>
                  </a:lnTo>
                  <a:lnTo>
                    <a:pt x="156989" y="53821"/>
                  </a:lnTo>
                  <a:lnTo>
                    <a:pt x="160043" y="53865"/>
                  </a:lnTo>
                  <a:lnTo>
                    <a:pt x="162972" y="53821"/>
                  </a:lnTo>
                  <a:lnTo>
                    <a:pt x="165830" y="53714"/>
                  </a:lnTo>
                  <a:lnTo>
                    <a:pt x="168652" y="53553"/>
                  </a:lnTo>
                  <a:lnTo>
                    <a:pt x="171483" y="53330"/>
                  </a:lnTo>
                  <a:lnTo>
                    <a:pt x="175814" y="52937"/>
                  </a:lnTo>
                  <a:lnTo>
                    <a:pt x="178868" y="52633"/>
                  </a:lnTo>
                  <a:lnTo>
                    <a:pt x="180680" y="52463"/>
                  </a:lnTo>
                  <a:lnTo>
                    <a:pt x="184333" y="52178"/>
                  </a:lnTo>
                  <a:lnTo>
                    <a:pt x="187994" y="51972"/>
                  </a:lnTo>
                  <a:lnTo>
                    <a:pt x="191655" y="51838"/>
                  </a:lnTo>
                  <a:lnTo>
                    <a:pt x="195335" y="51776"/>
                  </a:lnTo>
                  <a:lnTo>
                    <a:pt x="199023" y="51794"/>
                  </a:lnTo>
                  <a:lnTo>
                    <a:pt x="202711" y="51874"/>
                  </a:lnTo>
                  <a:lnTo>
                    <a:pt x="206399" y="52017"/>
                  </a:lnTo>
                  <a:lnTo>
                    <a:pt x="208247" y="52115"/>
                  </a:lnTo>
                  <a:lnTo>
                    <a:pt x="208578" y="52133"/>
                  </a:lnTo>
                  <a:lnTo>
                    <a:pt x="209185" y="52097"/>
                  </a:lnTo>
                  <a:lnTo>
                    <a:pt x="209685" y="51981"/>
                  </a:lnTo>
                  <a:lnTo>
                    <a:pt x="210060" y="51785"/>
                  </a:lnTo>
                  <a:lnTo>
                    <a:pt x="210194" y="51651"/>
                  </a:lnTo>
                  <a:lnTo>
                    <a:pt x="210864" y="50838"/>
                  </a:lnTo>
                  <a:lnTo>
                    <a:pt x="212060" y="49195"/>
                  </a:lnTo>
                  <a:lnTo>
                    <a:pt x="213096" y="47534"/>
                  </a:lnTo>
                  <a:lnTo>
                    <a:pt x="213739" y="46284"/>
                  </a:lnTo>
                  <a:lnTo>
                    <a:pt x="214123" y="45436"/>
                  </a:lnTo>
                  <a:lnTo>
                    <a:pt x="214454" y="44596"/>
                  </a:lnTo>
                  <a:lnTo>
                    <a:pt x="214739" y="43748"/>
                  </a:lnTo>
                  <a:lnTo>
                    <a:pt x="214980" y="42891"/>
                  </a:lnTo>
                  <a:lnTo>
                    <a:pt x="215168" y="42042"/>
                  </a:lnTo>
                  <a:lnTo>
                    <a:pt x="215302" y="41185"/>
                  </a:lnTo>
                  <a:lnTo>
                    <a:pt x="215391" y="40328"/>
                  </a:lnTo>
                  <a:lnTo>
                    <a:pt x="215418" y="39470"/>
                  </a:lnTo>
                  <a:lnTo>
                    <a:pt x="215400" y="38604"/>
                  </a:lnTo>
                  <a:lnTo>
                    <a:pt x="215373" y="38176"/>
                  </a:lnTo>
                  <a:lnTo>
                    <a:pt x="215320" y="37684"/>
                  </a:lnTo>
                  <a:lnTo>
                    <a:pt x="215150" y="36693"/>
                  </a:lnTo>
                  <a:lnTo>
                    <a:pt x="214864" y="35720"/>
                  </a:lnTo>
                  <a:lnTo>
                    <a:pt x="214534" y="35005"/>
                  </a:lnTo>
                  <a:lnTo>
                    <a:pt x="214257" y="34541"/>
                  </a:lnTo>
                  <a:lnTo>
                    <a:pt x="213936" y="34086"/>
                  </a:lnTo>
                  <a:lnTo>
                    <a:pt x="213561" y="33639"/>
                  </a:lnTo>
                  <a:lnTo>
                    <a:pt x="213114" y="33211"/>
                  </a:lnTo>
                  <a:lnTo>
                    <a:pt x="212614" y="32791"/>
                  </a:lnTo>
                  <a:lnTo>
                    <a:pt x="212034" y="32389"/>
                  </a:lnTo>
                  <a:lnTo>
                    <a:pt x="211382" y="32005"/>
                  </a:lnTo>
                  <a:lnTo>
                    <a:pt x="210658" y="31639"/>
                  </a:lnTo>
                  <a:lnTo>
                    <a:pt x="209846" y="31291"/>
                  </a:lnTo>
                  <a:lnTo>
                    <a:pt x="209399" y="31121"/>
                  </a:lnTo>
                  <a:lnTo>
                    <a:pt x="209408" y="31067"/>
                  </a:lnTo>
                  <a:lnTo>
                    <a:pt x="209274" y="30969"/>
                  </a:lnTo>
                  <a:lnTo>
                    <a:pt x="209131" y="30951"/>
                  </a:lnTo>
                  <a:lnTo>
                    <a:pt x="208962" y="30933"/>
                  </a:lnTo>
                  <a:lnTo>
                    <a:pt x="208783" y="30916"/>
                  </a:lnTo>
                  <a:lnTo>
                    <a:pt x="208399" y="30782"/>
                  </a:lnTo>
                  <a:lnTo>
                    <a:pt x="207997" y="30648"/>
                  </a:lnTo>
                  <a:lnTo>
                    <a:pt x="207792" y="30603"/>
                  </a:lnTo>
                  <a:lnTo>
                    <a:pt x="207390" y="30558"/>
                  </a:lnTo>
                  <a:lnTo>
                    <a:pt x="207015" y="30585"/>
                  </a:lnTo>
                  <a:lnTo>
                    <a:pt x="206693" y="30657"/>
                  </a:lnTo>
                  <a:lnTo>
                    <a:pt x="206551" y="30710"/>
                  </a:lnTo>
                  <a:lnTo>
                    <a:pt x="204381" y="30496"/>
                  </a:lnTo>
                  <a:lnTo>
                    <a:pt x="200139" y="29960"/>
                  </a:lnTo>
                  <a:lnTo>
                    <a:pt x="196004" y="29308"/>
                  </a:lnTo>
                  <a:lnTo>
                    <a:pt x="191968" y="28567"/>
                  </a:lnTo>
                  <a:lnTo>
                    <a:pt x="188021" y="27728"/>
                  </a:lnTo>
                  <a:lnTo>
                    <a:pt x="184145" y="26826"/>
                  </a:lnTo>
                  <a:lnTo>
                    <a:pt x="180341" y="25843"/>
                  </a:lnTo>
                  <a:lnTo>
                    <a:pt x="176591" y="24816"/>
                  </a:lnTo>
                  <a:lnTo>
                    <a:pt x="171045" y="23209"/>
                  </a:lnTo>
                  <a:lnTo>
                    <a:pt x="163758" y="20985"/>
                  </a:lnTo>
                  <a:lnTo>
                    <a:pt x="156516" y="18753"/>
                  </a:lnTo>
                  <a:lnTo>
                    <a:pt x="151060" y="17146"/>
                  </a:lnTo>
                  <a:lnTo>
                    <a:pt x="147390" y="16128"/>
                  </a:lnTo>
                  <a:lnTo>
                    <a:pt x="145550" y="15636"/>
                  </a:lnTo>
                  <a:lnTo>
                    <a:pt x="142130" y="14743"/>
                  </a:lnTo>
                  <a:lnTo>
                    <a:pt x="135209" y="13029"/>
                  </a:lnTo>
                  <a:lnTo>
                    <a:pt x="128172" y="11386"/>
                  </a:lnTo>
                  <a:lnTo>
                    <a:pt x="121046" y="9823"/>
                  </a:lnTo>
                  <a:lnTo>
                    <a:pt x="113813" y="8332"/>
                  </a:lnTo>
                  <a:lnTo>
                    <a:pt x="106499" y="6921"/>
                  </a:lnTo>
                  <a:lnTo>
                    <a:pt x="99105" y="5590"/>
                  </a:lnTo>
                  <a:lnTo>
                    <a:pt x="91640" y="4340"/>
                  </a:lnTo>
                  <a:lnTo>
                    <a:pt x="87880" y="3751"/>
                  </a:lnTo>
                  <a:lnTo>
                    <a:pt x="84219" y="3197"/>
                  </a:lnTo>
                  <a:lnTo>
                    <a:pt x="76780" y="2188"/>
                  </a:lnTo>
                  <a:lnTo>
                    <a:pt x="71119" y="1527"/>
                  </a:lnTo>
                  <a:lnTo>
                    <a:pt x="67315" y="1143"/>
                  </a:lnTo>
                  <a:lnTo>
                    <a:pt x="63484" y="804"/>
                  </a:lnTo>
                  <a:lnTo>
                    <a:pt x="59635" y="518"/>
                  </a:lnTo>
                  <a:lnTo>
                    <a:pt x="55777" y="295"/>
                  </a:lnTo>
                  <a:lnTo>
                    <a:pt x="51901" y="125"/>
                  </a:lnTo>
                  <a:lnTo>
                    <a:pt x="48026" y="27"/>
                  </a:lnTo>
                  <a:lnTo>
                    <a:pt x="4414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17"/>
            <p:cNvSpPr/>
            <p:nvPr/>
          </p:nvSpPr>
          <p:spPr>
            <a:xfrm>
              <a:off x="2382402" y="4967237"/>
              <a:ext cx="6762303" cy="1974673"/>
            </a:xfrm>
            <a:custGeom>
              <a:avLst/>
              <a:gdLst/>
              <a:ahLst/>
              <a:cxnLst/>
              <a:rect l="l" t="t" r="r" b="b"/>
              <a:pathLst>
                <a:path w="213642" h="62386" extrusionOk="0">
                  <a:moveTo>
                    <a:pt x="194486" y="1"/>
                  </a:moveTo>
                  <a:lnTo>
                    <a:pt x="190227" y="63"/>
                  </a:lnTo>
                  <a:lnTo>
                    <a:pt x="185967" y="206"/>
                  </a:lnTo>
                  <a:lnTo>
                    <a:pt x="181725" y="420"/>
                  </a:lnTo>
                  <a:lnTo>
                    <a:pt x="177493" y="697"/>
                  </a:lnTo>
                  <a:lnTo>
                    <a:pt x="173269" y="1028"/>
                  </a:lnTo>
                  <a:lnTo>
                    <a:pt x="169072" y="1412"/>
                  </a:lnTo>
                  <a:lnTo>
                    <a:pt x="164901" y="1858"/>
                  </a:lnTo>
                  <a:lnTo>
                    <a:pt x="160758" y="2340"/>
                  </a:lnTo>
                  <a:lnTo>
                    <a:pt x="156641" y="2867"/>
                  </a:lnTo>
                  <a:lnTo>
                    <a:pt x="150533" y="3716"/>
                  </a:lnTo>
                  <a:lnTo>
                    <a:pt x="146514" y="4332"/>
                  </a:lnTo>
                  <a:lnTo>
                    <a:pt x="142192" y="5019"/>
                  </a:lnTo>
                  <a:lnTo>
                    <a:pt x="133620" y="6466"/>
                  </a:lnTo>
                  <a:lnTo>
                    <a:pt x="125118" y="8002"/>
                  </a:lnTo>
                  <a:lnTo>
                    <a:pt x="116724" y="9636"/>
                  </a:lnTo>
                  <a:lnTo>
                    <a:pt x="108419" y="11369"/>
                  </a:lnTo>
                  <a:lnTo>
                    <a:pt x="100230" y="13181"/>
                  </a:lnTo>
                  <a:lnTo>
                    <a:pt x="92149" y="15083"/>
                  </a:lnTo>
                  <a:lnTo>
                    <a:pt x="84192" y="17066"/>
                  </a:lnTo>
                  <a:lnTo>
                    <a:pt x="80272" y="18102"/>
                  </a:lnTo>
                  <a:lnTo>
                    <a:pt x="78147" y="18664"/>
                  </a:lnTo>
                  <a:lnTo>
                    <a:pt x="73941" y="19852"/>
                  </a:lnTo>
                  <a:lnTo>
                    <a:pt x="67672" y="21718"/>
                  </a:lnTo>
                  <a:lnTo>
                    <a:pt x="59349" y="24299"/>
                  </a:lnTo>
                  <a:lnTo>
                    <a:pt x="50982" y="26871"/>
                  </a:lnTo>
                  <a:lnTo>
                    <a:pt x="44606" y="28737"/>
                  </a:lnTo>
                  <a:lnTo>
                    <a:pt x="40301" y="29925"/>
                  </a:lnTo>
                  <a:lnTo>
                    <a:pt x="35926" y="31059"/>
                  </a:lnTo>
                  <a:lnTo>
                    <a:pt x="31479" y="32113"/>
                  </a:lnTo>
                  <a:lnTo>
                    <a:pt x="26942" y="33077"/>
                  </a:lnTo>
                  <a:lnTo>
                    <a:pt x="22299" y="33943"/>
                  </a:lnTo>
                  <a:lnTo>
                    <a:pt x="17557" y="34694"/>
                  </a:lnTo>
                  <a:lnTo>
                    <a:pt x="12681" y="35310"/>
                  </a:lnTo>
                  <a:lnTo>
                    <a:pt x="10190" y="35560"/>
                  </a:lnTo>
                  <a:lnTo>
                    <a:pt x="10029" y="35497"/>
                  </a:lnTo>
                  <a:lnTo>
                    <a:pt x="9654" y="35417"/>
                  </a:lnTo>
                  <a:lnTo>
                    <a:pt x="9225" y="35390"/>
                  </a:lnTo>
                  <a:lnTo>
                    <a:pt x="8770" y="35435"/>
                  </a:lnTo>
                  <a:lnTo>
                    <a:pt x="8529" y="35497"/>
                  </a:lnTo>
                  <a:lnTo>
                    <a:pt x="8064" y="35640"/>
                  </a:lnTo>
                  <a:lnTo>
                    <a:pt x="7627" y="35801"/>
                  </a:lnTo>
                  <a:lnTo>
                    <a:pt x="7421" y="35819"/>
                  </a:lnTo>
                  <a:lnTo>
                    <a:pt x="7225" y="35837"/>
                  </a:lnTo>
                  <a:lnTo>
                    <a:pt x="7064" y="35863"/>
                  </a:lnTo>
                  <a:lnTo>
                    <a:pt x="6939" y="35944"/>
                  </a:lnTo>
                  <a:lnTo>
                    <a:pt x="6912" y="36006"/>
                  </a:lnTo>
                  <a:lnTo>
                    <a:pt x="6921" y="36042"/>
                  </a:lnTo>
                  <a:lnTo>
                    <a:pt x="6412" y="36229"/>
                  </a:lnTo>
                  <a:lnTo>
                    <a:pt x="5475" y="36631"/>
                  </a:lnTo>
                  <a:lnTo>
                    <a:pt x="4635" y="37060"/>
                  </a:lnTo>
                  <a:lnTo>
                    <a:pt x="3894" y="37506"/>
                  </a:lnTo>
                  <a:lnTo>
                    <a:pt x="3233" y="37971"/>
                  </a:lnTo>
                  <a:lnTo>
                    <a:pt x="2653" y="38453"/>
                  </a:lnTo>
                  <a:lnTo>
                    <a:pt x="2144" y="38953"/>
                  </a:lnTo>
                  <a:lnTo>
                    <a:pt x="1706" y="39471"/>
                  </a:lnTo>
                  <a:lnTo>
                    <a:pt x="1331" y="39998"/>
                  </a:lnTo>
                  <a:lnTo>
                    <a:pt x="1019" y="40543"/>
                  </a:lnTo>
                  <a:lnTo>
                    <a:pt x="760" y="41087"/>
                  </a:lnTo>
                  <a:lnTo>
                    <a:pt x="554" y="41650"/>
                  </a:lnTo>
                  <a:lnTo>
                    <a:pt x="304" y="42498"/>
                  </a:lnTo>
                  <a:lnTo>
                    <a:pt x="117" y="43632"/>
                  </a:lnTo>
                  <a:lnTo>
                    <a:pt x="63" y="44213"/>
                  </a:lnTo>
                  <a:lnTo>
                    <a:pt x="27" y="44713"/>
                  </a:lnTo>
                  <a:lnTo>
                    <a:pt x="1" y="45704"/>
                  </a:lnTo>
                  <a:lnTo>
                    <a:pt x="36" y="46704"/>
                  </a:lnTo>
                  <a:lnTo>
                    <a:pt x="134" y="47695"/>
                  </a:lnTo>
                  <a:lnTo>
                    <a:pt x="295" y="48687"/>
                  </a:lnTo>
                  <a:lnTo>
                    <a:pt x="510" y="49678"/>
                  </a:lnTo>
                  <a:lnTo>
                    <a:pt x="786" y="50660"/>
                  </a:lnTo>
                  <a:lnTo>
                    <a:pt x="1108" y="51643"/>
                  </a:lnTo>
                  <a:lnTo>
                    <a:pt x="1492" y="52625"/>
                  </a:lnTo>
                  <a:lnTo>
                    <a:pt x="1929" y="53598"/>
                  </a:lnTo>
                  <a:lnTo>
                    <a:pt x="2421" y="54572"/>
                  </a:lnTo>
                  <a:lnTo>
                    <a:pt x="2956" y="55536"/>
                  </a:lnTo>
                  <a:lnTo>
                    <a:pt x="3546" y="56491"/>
                  </a:lnTo>
                  <a:lnTo>
                    <a:pt x="4189" y="57456"/>
                  </a:lnTo>
                  <a:lnTo>
                    <a:pt x="5242" y="58876"/>
                  </a:lnTo>
                  <a:lnTo>
                    <a:pt x="6010" y="59822"/>
                  </a:lnTo>
                  <a:lnTo>
                    <a:pt x="6082" y="59903"/>
                  </a:lnTo>
                  <a:lnTo>
                    <a:pt x="6260" y="60037"/>
                  </a:lnTo>
                  <a:lnTo>
                    <a:pt x="6600" y="60206"/>
                  </a:lnTo>
                  <a:lnTo>
                    <a:pt x="7171" y="60331"/>
                  </a:lnTo>
                  <a:lnTo>
                    <a:pt x="7859" y="60376"/>
                  </a:lnTo>
                  <a:lnTo>
                    <a:pt x="8243" y="60358"/>
                  </a:lnTo>
                  <a:lnTo>
                    <a:pt x="10359" y="60242"/>
                  </a:lnTo>
                  <a:lnTo>
                    <a:pt x="14601" y="60072"/>
                  </a:lnTo>
                  <a:lnTo>
                    <a:pt x="18843" y="59983"/>
                  </a:lnTo>
                  <a:lnTo>
                    <a:pt x="23076" y="59965"/>
                  </a:lnTo>
                  <a:lnTo>
                    <a:pt x="27299" y="60037"/>
                  </a:lnTo>
                  <a:lnTo>
                    <a:pt x="31514" y="60188"/>
                  </a:lnTo>
                  <a:lnTo>
                    <a:pt x="35720" y="60430"/>
                  </a:lnTo>
                  <a:lnTo>
                    <a:pt x="39909" y="60751"/>
                  </a:lnTo>
                  <a:lnTo>
                    <a:pt x="41998" y="60956"/>
                  </a:lnTo>
                  <a:lnTo>
                    <a:pt x="45499" y="61314"/>
                  </a:lnTo>
                  <a:lnTo>
                    <a:pt x="50473" y="61769"/>
                  </a:lnTo>
                  <a:lnTo>
                    <a:pt x="53723" y="62019"/>
                  </a:lnTo>
                  <a:lnTo>
                    <a:pt x="56965" y="62216"/>
                  </a:lnTo>
                  <a:lnTo>
                    <a:pt x="60251" y="62341"/>
                  </a:lnTo>
                  <a:lnTo>
                    <a:pt x="63618" y="62385"/>
                  </a:lnTo>
                  <a:lnTo>
                    <a:pt x="67127" y="62332"/>
                  </a:lnTo>
                  <a:lnTo>
                    <a:pt x="68958" y="62269"/>
                  </a:lnTo>
                  <a:lnTo>
                    <a:pt x="84130" y="61608"/>
                  </a:lnTo>
                  <a:lnTo>
                    <a:pt x="106883" y="60581"/>
                  </a:lnTo>
                  <a:lnTo>
                    <a:pt x="118278" y="60144"/>
                  </a:lnTo>
                  <a:lnTo>
                    <a:pt x="125877" y="59903"/>
                  </a:lnTo>
                  <a:lnTo>
                    <a:pt x="129681" y="59804"/>
                  </a:lnTo>
                  <a:lnTo>
                    <a:pt x="132271" y="59742"/>
                  </a:lnTo>
                  <a:lnTo>
                    <a:pt x="137468" y="59679"/>
                  </a:lnTo>
                  <a:lnTo>
                    <a:pt x="145291" y="59671"/>
                  </a:lnTo>
                  <a:lnTo>
                    <a:pt x="155784" y="59804"/>
                  </a:lnTo>
                  <a:lnTo>
                    <a:pt x="166321" y="60046"/>
                  </a:lnTo>
                  <a:lnTo>
                    <a:pt x="176876" y="60305"/>
                  </a:lnTo>
                  <a:lnTo>
                    <a:pt x="187432" y="60537"/>
                  </a:lnTo>
                  <a:lnTo>
                    <a:pt x="195326" y="60635"/>
                  </a:lnTo>
                  <a:lnTo>
                    <a:pt x="200577" y="60662"/>
                  </a:lnTo>
                  <a:lnTo>
                    <a:pt x="205818" y="60644"/>
                  </a:lnTo>
                  <a:lnTo>
                    <a:pt x="211042" y="60564"/>
                  </a:lnTo>
                  <a:lnTo>
                    <a:pt x="213641" y="60501"/>
                  </a:lnTo>
                  <a:lnTo>
                    <a:pt x="213641" y="715"/>
                  </a:lnTo>
                  <a:lnTo>
                    <a:pt x="211525" y="536"/>
                  </a:lnTo>
                  <a:lnTo>
                    <a:pt x="207274" y="269"/>
                  </a:lnTo>
                  <a:lnTo>
                    <a:pt x="203014" y="99"/>
                  </a:lnTo>
                  <a:lnTo>
                    <a:pt x="198755" y="10"/>
                  </a:lnTo>
                  <a:lnTo>
                    <a:pt x="19448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17"/>
            <p:cNvSpPr/>
            <p:nvPr/>
          </p:nvSpPr>
          <p:spPr>
            <a:xfrm>
              <a:off x="-103221" y="5017273"/>
              <a:ext cx="7182300" cy="1950617"/>
            </a:xfrm>
            <a:custGeom>
              <a:avLst/>
              <a:gdLst/>
              <a:ahLst/>
              <a:cxnLst/>
              <a:rect l="l" t="t" r="r" b="b"/>
              <a:pathLst>
                <a:path w="226911" h="61626" extrusionOk="0">
                  <a:moveTo>
                    <a:pt x="9573" y="0"/>
                  </a:moveTo>
                  <a:lnTo>
                    <a:pt x="8055" y="9"/>
                  </a:lnTo>
                  <a:lnTo>
                    <a:pt x="6555" y="72"/>
                  </a:lnTo>
                  <a:lnTo>
                    <a:pt x="5073" y="188"/>
                  </a:lnTo>
                  <a:lnTo>
                    <a:pt x="3626" y="349"/>
                  </a:lnTo>
                  <a:lnTo>
                    <a:pt x="2921" y="447"/>
                  </a:lnTo>
                  <a:lnTo>
                    <a:pt x="2492" y="518"/>
                  </a:lnTo>
                  <a:lnTo>
                    <a:pt x="1697" y="724"/>
                  </a:lnTo>
                  <a:lnTo>
                    <a:pt x="965" y="983"/>
                  </a:lnTo>
                  <a:lnTo>
                    <a:pt x="304" y="1304"/>
                  </a:lnTo>
                  <a:lnTo>
                    <a:pt x="0" y="1492"/>
                  </a:lnTo>
                  <a:lnTo>
                    <a:pt x="0" y="34372"/>
                  </a:lnTo>
                  <a:lnTo>
                    <a:pt x="822" y="37381"/>
                  </a:lnTo>
                  <a:lnTo>
                    <a:pt x="2036" y="41908"/>
                  </a:lnTo>
                  <a:lnTo>
                    <a:pt x="2796" y="44918"/>
                  </a:lnTo>
                  <a:lnTo>
                    <a:pt x="3456" y="47936"/>
                  </a:lnTo>
                  <a:lnTo>
                    <a:pt x="3992" y="50963"/>
                  </a:lnTo>
                  <a:lnTo>
                    <a:pt x="4278" y="53232"/>
                  </a:lnTo>
                  <a:lnTo>
                    <a:pt x="4421" y="54741"/>
                  </a:lnTo>
                  <a:lnTo>
                    <a:pt x="4501" y="56259"/>
                  </a:lnTo>
                  <a:lnTo>
                    <a:pt x="4528" y="57777"/>
                  </a:lnTo>
                  <a:lnTo>
                    <a:pt x="4519" y="58536"/>
                  </a:lnTo>
                  <a:lnTo>
                    <a:pt x="4519" y="58741"/>
                  </a:lnTo>
                  <a:lnTo>
                    <a:pt x="4599" y="59054"/>
                  </a:lnTo>
                  <a:lnTo>
                    <a:pt x="4742" y="59233"/>
                  </a:lnTo>
                  <a:lnTo>
                    <a:pt x="4867" y="59313"/>
                  </a:lnTo>
                  <a:lnTo>
                    <a:pt x="5010" y="59402"/>
                  </a:lnTo>
                  <a:lnTo>
                    <a:pt x="5385" y="59509"/>
                  </a:lnTo>
                  <a:lnTo>
                    <a:pt x="6028" y="59599"/>
                  </a:lnTo>
                  <a:lnTo>
                    <a:pt x="6475" y="59625"/>
                  </a:lnTo>
                  <a:lnTo>
                    <a:pt x="16405" y="60161"/>
                  </a:lnTo>
                  <a:lnTo>
                    <a:pt x="31318" y="60938"/>
                  </a:lnTo>
                  <a:lnTo>
                    <a:pt x="41266" y="61411"/>
                  </a:lnTo>
                  <a:lnTo>
                    <a:pt x="46240" y="61626"/>
                  </a:lnTo>
                  <a:lnTo>
                    <a:pt x="46918" y="61376"/>
                  </a:lnTo>
                  <a:lnTo>
                    <a:pt x="48392" y="60956"/>
                  </a:lnTo>
                  <a:lnTo>
                    <a:pt x="49981" y="60661"/>
                  </a:lnTo>
                  <a:lnTo>
                    <a:pt x="51660" y="60501"/>
                  </a:lnTo>
                  <a:lnTo>
                    <a:pt x="52535" y="60492"/>
                  </a:lnTo>
                  <a:lnTo>
                    <a:pt x="129485" y="60492"/>
                  </a:lnTo>
                  <a:lnTo>
                    <a:pt x="132994" y="60286"/>
                  </a:lnTo>
                  <a:lnTo>
                    <a:pt x="140022" y="59938"/>
                  </a:lnTo>
                  <a:lnTo>
                    <a:pt x="147059" y="59688"/>
                  </a:lnTo>
                  <a:lnTo>
                    <a:pt x="152346" y="59599"/>
                  </a:lnTo>
                  <a:lnTo>
                    <a:pt x="155882" y="59581"/>
                  </a:lnTo>
                  <a:lnTo>
                    <a:pt x="157650" y="59590"/>
                  </a:lnTo>
                  <a:lnTo>
                    <a:pt x="166312" y="59679"/>
                  </a:lnTo>
                  <a:lnTo>
                    <a:pt x="183610" y="59965"/>
                  </a:lnTo>
                  <a:lnTo>
                    <a:pt x="200907" y="60268"/>
                  </a:lnTo>
                  <a:lnTo>
                    <a:pt x="213900" y="60429"/>
                  </a:lnTo>
                  <a:lnTo>
                    <a:pt x="222571" y="60492"/>
                  </a:lnTo>
                  <a:lnTo>
                    <a:pt x="226911" y="60501"/>
                  </a:lnTo>
                  <a:lnTo>
                    <a:pt x="226911" y="60501"/>
                  </a:lnTo>
                  <a:lnTo>
                    <a:pt x="226607" y="59447"/>
                  </a:lnTo>
                  <a:lnTo>
                    <a:pt x="225955" y="57331"/>
                  </a:lnTo>
                  <a:lnTo>
                    <a:pt x="225196" y="55223"/>
                  </a:lnTo>
                  <a:lnTo>
                    <a:pt x="224518" y="53651"/>
                  </a:lnTo>
                  <a:lnTo>
                    <a:pt x="224009" y="52624"/>
                  </a:lnTo>
                  <a:lnTo>
                    <a:pt x="223437" y="51606"/>
                  </a:lnTo>
                  <a:lnTo>
                    <a:pt x="222803" y="50606"/>
                  </a:lnTo>
                  <a:lnTo>
                    <a:pt x="222107" y="49624"/>
                  </a:lnTo>
                  <a:lnTo>
                    <a:pt x="221321" y="48660"/>
                  </a:lnTo>
                  <a:lnTo>
                    <a:pt x="220463" y="47731"/>
                  </a:lnTo>
                  <a:lnTo>
                    <a:pt x="219508" y="46820"/>
                  </a:lnTo>
                  <a:lnTo>
                    <a:pt x="218454" y="45945"/>
                  </a:lnTo>
                  <a:lnTo>
                    <a:pt x="217293" y="45105"/>
                  </a:lnTo>
                  <a:lnTo>
                    <a:pt x="216668" y="44704"/>
                  </a:lnTo>
                  <a:lnTo>
                    <a:pt x="215990" y="44284"/>
                  </a:lnTo>
                  <a:lnTo>
                    <a:pt x="214552" y="43489"/>
                  </a:lnTo>
                  <a:lnTo>
                    <a:pt x="213034" y="42757"/>
                  </a:lnTo>
                  <a:lnTo>
                    <a:pt x="211426" y="42078"/>
                  </a:lnTo>
                  <a:lnTo>
                    <a:pt x="209756" y="41462"/>
                  </a:lnTo>
                  <a:lnTo>
                    <a:pt x="208024" y="40882"/>
                  </a:lnTo>
                  <a:lnTo>
                    <a:pt x="206229" y="40355"/>
                  </a:lnTo>
                  <a:lnTo>
                    <a:pt x="204381" y="39864"/>
                  </a:lnTo>
                  <a:lnTo>
                    <a:pt x="201532" y="39194"/>
                  </a:lnTo>
                  <a:lnTo>
                    <a:pt x="197621" y="38426"/>
                  </a:lnTo>
                  <a:lnTo>
                    <a:pt x="193620" y="37765"/>
                  </a:lnTo>
                  <a:lnTo>
                    <a:pt x="189593" y="37176"/>
                  </a:lnTo>
                  <a:lnTo>
                    <a:pt x="187583" y="36908"/>
                  </a:lnTo>
                  <a:lnTo>
                    <a:pt x="181949" y="36167"/>
                  </a:lnTo>
                  <a:lnTo>
                    <a:pt x="170634" y="34747"/>
                  </a:lnTo>
                  <a:lnTo>
                    <a:pt x="159293" y="33363"/>
                  </a:lnTo>
                  <a:lnTo>
                    <a:pt x="147979" y="31943"/>
                  </a:lnTo>
                  <a:lnTo>
                    <a:pt x="139531" y="30809"/>
                  </a:lnTo>
                  <a:lnTo>
                    <a:pt x="133932" y="30014"/>
                  </a:lnTo>
                  <a:lnTo>
                    <a:pt x="128360" y="29165"/>
                  </a:lnTo>
                  <a:lnTo>
                    <a:pt x="122814" y="28264"/>
                  </a:lnTo>
                  <a:lnTo>
                    <a:pt x="117313" y="27308"/>
                  </a:lnTo>
                  <a:lnTo>
                    <a:pt x="111857" y="26272"/>
                  </a:lnTo>
                  <a:lnTo>
                    <a:pt x="106455" y="25165"/>
                  </a:lnTo>
                  <a:lnTo>
                    <a:pt x="101106" y="23968"/>
                  </a:lnTo>
                  <a:lnTo>
                    <a:pt x="98453" y="23334"/>
                  </a:lnTo>
                  <a:lnTo>
                    <a:pt x="95355" y="22566"/>
                  </a:lnTo>
                  <a:lnTo>
                    <a:pt x="89264" y="20941"/>
                  </a:lnTo>
                  <a:lnTo>
                    <a:pt x="83255" y="19218"/>
                  </a:lnTo>
                  <a:lnTo>
                    <a:pt x="77325" y="17423"/>
                  </a:lnTo>
                  <a:lnTo>
                    <a:pt x="68502" y="14645"/>
                  </a:lnTo>
                  <a:lnTo>
                    <a:pt x="56795" y="10886"/>
                  </a:lnTo>
                  <a:lnTo>
                    <a:pt x="50901" y="9055"/>
                  </a:lnTo>
                  <a:lnTo>
                    <a:pt x="45990" y="7519"/>
                  </a:lnTo>
                  <a:lnTo>
                    <a:pt x="37328" y="4903"/>
                  </a:lnTo>
                  <a:lnTo>
                    <a:pt x="32693" y="3626"/>
                  </a:lnTo>
                  <a:lnTo>
                    <a:pt x="29523" y="2831"/>
                  </a:lnTo>
                  <a:lnTo>
                    <a:pt x="26317" y="2099"/>
                  </a:lnTo>
                  <a:lnTo>
                    <a:pt x="23084" y="1438"/>
                  </a:lnTo>
                  <a:lnTo>
                    <a:pt x="19852" y="884"/>
                  </a:lnTo>
                  <a:lnTo>
                    <a:pt x="16637" y="447"/>
                  </a:lnTo>
                  <a:lnTo>
                    <a:pt x="13458" y="152"/>
                  </a:lnTo>
                  <a:lnTo>
                    <a:pt x="11118" y="27"/>
                  </a:lnTo>
                  <a:lnTo>
                    <a:pt x="95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4" name="Google Shape;684;p17"/>
          <p:cNvSpPr/>
          <p:nvPr/>
        </p:nvSpPr>
        <p:spPr>
          <a:xfrm>
            <a:off x="4382762" y="5008091"/>
            <a:ext cx="1456" cy="886"/>
          </a:xfrm>
          <a:custGeom>
            <a:avLst/>
            <a:gdLst/>
            <a:ahLst/>
            <a:cxnLst/>
            <a:rect l="l" t="t" r="r" b="b"/>
            <a:pathLst>
              <a:path w="46" h="28" extrusionOk="0">
                <a:moveTo>
                  <a:pt x="28" y="0"/>
                </a:moveTo>
                <a:lnTo>
                  <a:pt x="1" y="9"/>
                </a:lnTo>
                <a:lnTo>
                  <a:pt x="1" y="27"/>
                </a:lnTo>
                <a:lnTo>
                  <a:pt x="45" y="27"/>
                </a:lnTo>
                <a:lnTo>
                  <a:pt x="45" y="9"/>
                </a:lnTo>
                <a:lnTo>
                  <a:pt x="28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17"/>
          <p:cNvSpPr/>
          <p:nvPr/>
        </p:nvSpPr>
        <p:spPr>
          <a:xfrm>
            <a:off x="4152141" y="4958909"/>
            <a:ext cx="154939" cy="41591"/>
          </a:xfrm>
          <a:custGeom>
            <a:avLst/>
            <a:gdLst/>
            <a:ahLst/>
            <a:cxnLst/>
            <a:rect l="l" t="t" r="r" b="b"/>
            <a:pathLst>
              <a:path w="4895" h="1314" extrusionOk="0">
                <a:moveTo>
                  <a:pt x="4716" y="0"/>
                </a:moveTo>
                <a:lnTo>
                  <a:pt x="4653" y="18"/>
                </a:lnTo>
                <a:lnTo>
                  <a:pt x="3555" y="376"/>
                </a:lnTo>
                <a:lnTo>
                  <a:pt x="2421" y="697"/>
                </a:lnTo>
                <a:lnTo>
                  <a:pt x="1233" y="965"/>
                </a:lnTo>
                <a:lnTo>
                  <a:pt x="46" y="1224"/>
                </a:lnTo>
                <a:lnTo>
                  <a:pt x="1" y="1242"/>
                </a:lnTo>
                <a:lnTo>
                  <a:pt x="37" y="1304"/>
                </a:lnTo>
                <a:lnTo>
                  <a:pt x="99" y="1313"/>
                </a:lnTo>
                <a:lnTo>
                  <a:pt x="421" y="1313"/>
                </a:lnTo>
                <a:lnTo>
                  <a:pt x="1081" y="1260"/>
                </a:lnTo>
                <a:lnTo>
                  <a:pt x="2064" y="1117"/>
                </a:lnTo>
                <a:lnTo>
                  <a:pt x="3323" y="804"/>
                </a:lnTo>
                <a:lnTo>
                  <a:pt x="4412" y="384"/>
                </a:lnTo>
                <a:lnTo>
                  <a:pt x="4859" y="143"/>
                </a:lnTo>
                <a:lnTo>
                  <a:pt x="4895" y="117"/>
                </a:lnTo>
                <a:lnTo>
                  <a:pt x="4895" y="63"/>
                </a:lnTo>
                <a:lnTo>
                  <a:pt x="4823" y="18"/>
                </a:lnTo>
                <a:lnTo>
                  <a:pt x="471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6" name="Google Shape;686;p17"/>
          <p:cNvSpPr/>
          <p:nvPr/>
        </p:nvSpPr>
        <p:spPr>
          <a:xfrm>
            <a:off x="4308737" y="4958340"/>
            <a:ext cx="161997" cy="68148"/>
          </a:xfrm>
          <a:custGeom>
            <a:avLst/>
            <a:gdLst/>
            <a:ahLst/>
            <a:cxnLst/>
            <a:rect l="l" t="t" r="r" b="b"/>
            <a:pathLst>
              <a:path w="5118" h="2153" extrusionOk="0">
                <a:moveTo>
                  <a:pt x="4804" y="1"/>
                </a:moveTo>
                <a:lnTo>
                  <a:pt x="4715" y="36"/>
                </a:lnTo>
                <a:lnTo>
                  <a:pt x="3572" y="510"/>
                </a:lnTo>
                <a:lnTo>
                  <a:pt x="1206" y="1429"/>
                </a:lnTo>
                <a:lnTo>
                  <a:pt x="72" y="1921"/>
                </a:lnTo>
                <a:lnTo>
                  <a:pt x="18" y="1947"/>
                </a:lnTo>
                <a:lnTo>
                  <a:pt x="0" y="2037"/>
                </a:lnTo>
                <a:lnTo>
                  <a:pt x="89" y="2117"/>
                </a:lnTo>
                <a:lnTo>
                  <a:pt x="241" y="2153"/>
                </a:lnTo>
                <a:lnTo>
                  <a:pt x="331" y="2144"/>
                </a:lnTo>
                <a:lnTo>
                  <a:pt x="1036" y="1983"/>
                </a:lnTo>
                <a:lnTo>
                  <a:pt x="2340" y="1572"/>
                </a:lnTo>
                <a:lnTo>
                  <a:pt x="3519" y="1072"/>
                </a:lnTo>
                <a:lnTo>
                  <a:pt x="4572" y="501"/>
                </a:lnTo>
                <a:lnTo>
                  <a:pt x="5055" y="206"/>
                </a:lnTo>
                <a:lnTo>
                  <a:pt x="5117" y="161"/>
                </a:lnTo>
                <a:lnTo>
                  <a:pt x="5099" y="72"/>
                </a:lnTo>
                <a:lnTo>
                  <a:pt x="4983" y="10"/>
                </a:lnTo>
                <a:lnTo>
                  <a:pt x="48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7" name="Google Shape;687;p17"/>
          <p:cNvSpPr/>
          <p:nvPr/>
        </p:nvSpPr>
        <p:spPr>
          <a:xfrm>
            <a:off x="4466155" y="4865072"/>
            <a:ext cx="109138" cy="26335"/>
          </a:xfrm>
          <a:custGeom>
            <a:avLst/>
            <a:gdLst/>
            <a:ahLst/>
            <a:cxnLst/>
            <a:rect l="l" t="t" r="r" b="b"/>
            <a:pathLst>
              <a:path w="3448" h="832" extrusionOk="0">
                <a:moveTo>
                  <a:pt x="3179" y="1"/>
                </a:moveTo>
                <a:lnTo>
                  <a:pt x="2786" y="19"/>
                </a:lnTo>
                <a:lnTo>
                  <a:pt x="1992" y="126"/>
                </a:lnTo>
                <a:lnTo>
                  <a:pt x="822" y="367"/>
                </a:lnTo>
                <a:lnTo>
                  <a:pt x="143" y="563"/>
                </a:lnTo>
                <a:lnTo>
                  <a:pt x="45" y="599"/>
                </a:lnTo>
                <a:lnTo>
                  <a:pt x="0" y="697"/>
                </a:lnTo>
                <a:lnTo>
                  <a:pt x="72" y="778"/>
                </a:lnTo>
                <a:lnTo>
                  <a:pt x="241" y="831"/>
                </a:lnTo>
                <a:lnTo>
                  <a:pt x="357" y="822"/>
                </a:lnTo>
                <a:lnTo>
                  <a:pt x="1107" y="751"/>
                </a:lnTo>
                <a:lnTo>
                  <a:pt x="2295" y="554"/>
                </a:lnTo>
                <a:lnTo>
                  <a:pt x="3010" y="376"/>
                </a:lnTo>
                <a:lnTo>
                  <a:pt x="3322" y="269"/>
                </a:lnTo>
                <a:lnTo>
                  <a:pt x="3385" y="233"/>
                </a:lnTo>
                <a:lnTo>
                  <a:pt x="3447" y="144"/>
                </a:lnTo>
                <a:lnTo>
                  <a:pt x="3420" y="63"/>
                </a:lnTo>
                <a:lnTo>
                  <a:pt x="3286" y="10"/>
                </a:lnTo>
                <a:lnTo>
                  <a:pt x="317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8" name="Google Shape;688;p17"/>
          <p:cNvSpPr/>
          <p:nvPr/>
        </p:nvSpPr>
        <p:spPr>
          <a:xfrm>
            <a:off x="4565626" y="4976443"/>
            <a:ext cx="102364" cy="46086"/>
          </a:xfrm>
          <a:custGeom>
            <a:avLst/>
            <a:gdLst/>
            <a:ahLst/>
            <a:cxnLst/>
            <a:rect l="l" t="t" r="r" b="b"/>
            <a:pathLst>
              <a:path w="3234" h="1456" extrusionOk="0">
                <a:moveTo>
                  <a:pt x="2546" y="0"/>
                </a:moveTo>
                <a:lnTo>
                  <a:pt x="2296" y="18"/>
                </a:lnTo>
                <a:lnTo>
                  <a:pt x="1992" y="54"/>
                </a:lnTo>
                <a:lnTo>
                  <a:pt x="1465" y="223"/>
                </a:lnTo>
                <a:lnTo>
                  <a:pt x="1215" y="322"/>
                </a:lnTo>
                <a:lnTo>
                  <a:pt x="697" y="509"/>
                </a:lnTo>
                <a:lnTo>
                  <a:pt x="233" y="732"/>
                </a:lnTo>
                <a:lnTo>
                  <a:pt x="117" y="804"/>
                </a:lnTo>
                <a:lnTo>
                  <a:pt x="9" y="947"/>
                </a:lnTo>
                <a:lnTo>
                  <a:pt x="1" y="1090"/>
                </a:lnTo>
                <a:lnTo>
                  <a:pt x="99" y="1224"/>
                </a:lnTo>
                <a:lnTo>
                  <a:pt x="268" y="1340"/>
                </a:lnTo>
                <a:lnTo>
                  <a:pt x="501" y="1420"/>
                </a:lnTo>
                <a:lnTo>
                  <a:pt x="777" y="1456"/>
                </a:lnTo>
                <a:lnTo>
                  <a:pt x="1081" y="1429"/>
                </a:lnTo>
                <a:lnTo>
                  <a:pt x="1242" y="1402"/>
                </a:lnTo>
                <a:lnTo>
                  <a:pt x="1769" y="1232"/>
                </a:lnTo>
                <a:lnTo>
                  <a:pt x="2242" y="1036"/>
                </a:lnTo>
                <a:lnTo>
                  <a:pt x="2510" y="938"/>
                </a:lnTo>
                <a:lnTo>
                  <a:pt x="2876" y="777"/>
                </a:lnTo>
                <a:lnTo>
                  <a:pt x="3072" y="643"/>
                </a:lnTo>
                <a:lnTo>
                  <a:pt x="3153" y="572"/>
                </a:lnTo>
                <a:lnTo>
                  <a:pt x="3197" y="518"/>
                </a:lnTo>
                <a:lnTo>
                  <a:pt x="3233" y="402"/>
                </a:lnTo>
                <a:lnTo>
                  <a:pt x="3215" y="295"/>
                </a:lnTo>
                <a:lnTo>
                  <a:pt x="3144" y="197"/>
                </a:lnTo>
                <a:lnTo>
                  <a:pt x="2947" y="81"/>
                </a:lnTo>
                <a:lnTo>
                  <a:pt x="254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9" name="Google Shape;689;p17"/>
          <p:cNvSpPr/>
          <p:nvPr/>
        </p:nvSpPr>
        <p:spPr>
          <a:xfrm>
            <a:off x="4782385" y="4851526"/>
            <a:ext cx="82296" cy="40990"/>
          </a:xfrm>
          <a:custGeom>
            <a:avLst/>
            <a:gdLst/>
            <a:ahLst/>
            <a:cxnLst/>
            <a:rect l="l" t="t" r="r" b="b"/>
            <a:pathLst>
              <a:path w="2600" h="1295" extrusionOk="0">
                <a:moveTo>
                  <a:pt x="2019" y="0"/>
                </a:moveTo>
                <a:lnTo>
                  <a:pt x="1867" y="36"/>
                </a:lnTo>
                <a:lnTo>
                  <a:pt x="1599" y="134"/>
                </a:lnTo>
                <a:lnTo>
                  <a:pt x="1099" y="357"/>
                </a:lnTo>
                <a:lnTo>
                  <a:pt x="429" y="732"/>
                </a:lnTo>
                <a:lnTo>
                  <a:pt x="63" y="1009"/>
                </a:lnTo>
                <a:lnTo>
                  <a:pt x="28" y="1036"/>
                </a:lnTo>
                <a:lnTo>
                  <a:pt x="1" y="1098"/>
                </a:lnTo>
                <a:lnTo>
                  <a:pt x="45" y="1188"/>
                </a:lnTo>
                <a:lnTo>
                  <a:pt x="215" y="1277"/>
                </a:lnTo>
                <a:lnTo>
                  <a:pt x="456" y="1295"/>
                </a:lnTo>
                <a:lnTo>
                  <a:pt x="581" y="1268"/>
                </a:lnTo>
                <a:lnTo>
                  <a:pt x="1135" y="1090"/>
                </a:lnTo>
                <a:lnTo>
                  <a:pt x="1885" y="750"/>
                </a:lnTo>
                <a:lnTo>
                  <a:pt x="2323" y="500"/>
                </a:lnTo>
                <a:lnTo>
                  <a:pt x="2519" y="366"/>
                </a:lnTo>
                <a:lnTo>
                  <a:pt x="2564" y="331"/>
                </a:lnTo>
                <a:lnTo>
                  <a:pt x="2599" y="250"/>
                </a:lnTo>
                <a:lnTo>
                  <a:pt x="2546" y="143"/>
                </a:lnTo>
                <a:lnTo>
                  <a:pt x="2323" y="27"/>
                </a:lnTo>
                <a:lnTo>
                  <a:pt x="2019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0" name="Google Shape;690;p17"/>
          <p:cNvSpPr/>
          <p:nvPr/>
        </p:nvSpPr>
        <p:spPr>
          <a:xfrm>
            <a:off x="4779568" y="4748352"/>
            <a:ext cx="127211" cy="49789"/>
          </a:xfrm>
          <a:custGeom>
            <a:avLst/>
            <a:gdLst/>
            <a:ahLst/>
            <a:cxnLst/>
            <a:rect l="l" t="t" r="r" b="b"/>
            <a:pathLst>
              <a:path w="4019" h="1573" extrusionOk="0">
                <a:moveTo>
                  <a:pt x="3510" y="1"/>
                </a:moveTo>
                <a:lnTo>
                  <a:pt x="3135" y="27"/>
                </a:lnTo>
                <a:lnTo>
                  <a:pt x="2938" y="72"/>
                </a:lnTo>
                <a:lnTo>
                  <a:pt x="2421" y="242"/>
                </a:lnTo>
                <a:lnTo>
                  <a:pt x="1938" y="429"/>
                </a:lnTo>
                <a:lnTo>
                  <a:pt x="1045" y="760"/>
                </a:lnTo>
                <a:lnTo>
                  <a:pt x="161" y="1108"/>
                </a:lnTo>
                <a:lnTo>
                  <a:pt x="81" y="1144"/>
                </a:lnTo>
                <a:lnTo>
                  <a:pt x="0" y="1224"/>
                </a:lnTo>
                <a:lnTo>
                  <a:pt x="0" y="1322"/>
                </a:lnTo>
                <a:lnTo>
                  <a:pt x="63" y="1412"/>
                </a:lnTo>
                <a:lnTo>
                  <a:pt x="251" y="1519"/>
                </a:lnTo>
                <a:lnTo>
                  <a:pt x="527" y="1572"/>
                </a:lnTo>
                <a:lnTo>
                  <a:pt x="715" y="1554"/>
                </a:lnTo>
                <a:lnTo>
                  <a:pt x="813" y="1528"/>
                </a:lnTo>
                <a:lnTo>
                  <a:pt x="1778" y="1206"/>
                </a:lnTo>
                <a:lnTo>
                  <a:pt x="2733" y="876"/>
                </a:lnTo>
                <a:lnTo>
                  <a:pt x="3153" y="733"/>
                </a:lnTo>
                <a:lnTo>
                  <a:pt x="3555" y="572"/>
                </a:lnTo>
                <a:lnTo>
                  <a:pt x="3733" y="492"/>
                </a:lnTo>
                <a:lnTo>
                  <a:pt x="3921" y="304"/>
                </a:lnTo>
                <a:lnTo>
                  <a:pt x="4001" y="188"/>
                </a:lnTo>
                <a:lnTo>
                  <a:pt x="4019" y="152"/>
                </a:lnTo>
                <a:lnTo>
                  <a:pt x="3992" y="90"/>
                </a:lnTo>
                <a:lnTo>
                  <a:pt x="3858" y="10"/>
                </a:lnTo>
                <a:lnTo>
                  <a:pt x="37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1" name="Google Shape;691;p17"/>
          <p:cNvSpPr/>
          <p:nvPr/>
        </p:nvSpPr>
        <p:spPr>
          <a:xfrm>
            <a:off x="4656615" y="4831999"/>
            <a:ext cx="66755" cy="28867"/>
          </a:xfrm>
          <a:custGeom>
            <a:avLst/>
            <a:gdLst/>
            <a:ahLst/>
            <a:cxnLst/>
            <a:rect l="l" t="t" r="r" b="b"/>
            <a:pathLst>
              <a:path w="2109" h="912" extrusionOk="0">
                <a:moveTo>
                  <a:pt x="1921" y="1"/>
                </a:moveTo>
                <a:lnTo>
                  <a:pt x="1635" y="10"/>
                </a:lnTo>
                <a:lnTo>
                  <a:pt x="1198" y="153"/>
                </a:lnTo>
                <a:lnTo>
                  <a:pt x="1001" y="242"/>
                </a:lnTo>
                <a:lnTo>
                  <a:pt x="680" y="376"/>
                </a:lnTo>
                <a:lnTo>
                  <a:pt x="385" y="510"/>
                </a:lnTo>
                <a:lnTo>
                  <a:pt x="260" y="590"/>
                </a:lnTo>
                <a:lnTo>
                  <a:pt x="117" y="751"/>
                </a:lnTo>
                <a:lnTo>
                  <a:pt x="19" y="831"/>
                </a:lnTo>
                <a:lnTo>
                  <a:pt x="1" y="849"/>
                </a:lnTo>
                <a:lnTo>
                  <a:pt x="10" y="885"/>
                </a:lnTo>
                <a:lnTo>
                  <a:pt x="90" y="912"/>
                </a:lnTo>
                <a:lnTo>
                  <a:pt x="162" y="903"/>
                </a:lnTo>
                <a:lnTo>
                  <a:pt x="465" y="867"/>
                </a:lnTo>
                <a:lnTo>
                  <a:pt x="751" y="814"/>
                </a:lnTo>
                <a:lnTo>
                  <a:pt x="1099" y="689"/>
                </a:lnTo>
                <a:lnTo>
                  <a:pt x="1421" y="555"/>
                </a:lnTo>
                <a:lnTo>
                  <a:pt x="1635" y="465"/>
                </a:lnTo>
                <a:lnTo>
                  <a:pt x="2028" y="260"/>
                </a:lnTo>
                <a:lnTo>
                  <a:pt x="2108" y="153"/>
                </a:lnTo>
                <a:lnTo>
                  <a:pt x="2082" y="90"/>
                </a:lnTo>
                <a:lnTo>
                  <a:pt x="2037" y="55"/>
                </a:lnTo>
                <a:lnTo>
                  <a:pt x="192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2" name="Google Shape;692;p17"/>
          <p:cNvSpPr/>
          <p:nvPr/>
        </p:nvSpPr>
        <p:spPr>
          <a:xfrm>
            <a:off x="4939518" y="4821555"/>
            <a:ext cx="102079" cy="77485"/>
          </a:xfrm>
          <a:custGeom>
            <a:avLst/>
            <a:gdLst/>
            <a:ahLst/>
            <a:cxnLst/>
            <a:rect l="l" t="t" r="r" b="b"/>
            <a:pathLst>
              <a:path w="3225" h="2448" extrusionOk="0">
                <a:moveTo>
                  <a:pt x="3108" y="1"/>
                </a:moveTo>
                <a:lnTo>
                  <a:pt x="3028" y="18"/>
                </a:lnTo>
                <a:lnTo>
                  <a:pt x="2796" y="108"/>
                </a:lnTo>
                <a:lnTo>
                  <a:pt x="2385" y="322"/>
                </a:lnTo>
                <a:lnTo>
                  <a:pt x="1849" y="679"/>
                </a:lnTo>
                <a:lnTo>
                  <a:pt x="1528" y="929"/>
                </a:lnTo>
                <a:lnTo>
                  <a:pt x="1126" y="1242"/>
                </a:lnTo>
                <a:lnTo>
                  <a:pt x="358" y="1885"/>
                </a:lnTo>
                <a:lnTo>
                  <a:pt x="28" y="2215"/>
                </a:lnTo>
                <a:lnTo>
                  <a:pt x="1" y="2269"/>
                </a:lnTo>
                <a:lnTo>
                  <a:pt x="54" y="2376"/>
                </a:lnTo>
                <a:lnTo>
                  <a:pt x="215" y="2447"/>
                </a:lnTo>
                <a:lnTo>
                  <a:pt x="412" y="2438"/>
                </a:lnTo>
                <a:lnTo>
                  <a:pt x="501" y="2403"/>
                </a:lnTo>
                <a:lnTo>
                  <a:pt x="921" y="2135"/>
                </a:lnTo>
                <a:lnTo>
                  <a:pt x="1689" y="1572"/>
                </a:lnTo>
                <a:lnTo>
                  <a:pt x="2055" y="1286"/>
                </a:lnTo>
                <a:lnTo>
                  <a:pt x="2421" y="1010"/>
                </a:lnTo>
                <a:lnTo>
                  <a:pt x="2903" y="563"/>
                </a:lnTo>
                <a:lnTo>
                  <a:pt x="3144" y="251"/>
                </a:lnTo>
                <a:lnTo>
                  <a:pt x="3225" y="90"/>
                </a:lnTo>
                <a:lnTo>
                  <a:pt x="3225" y="54"/>
                </a:lnTo>
                <a:lnTo>
                  <a:pt x="3108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3" name="Google Shape;693;p17"/>
          <p:cNvSpPr/>
          <p:nvPr/>
        </p:nvSpPr>
        <p:spPr>
          <a:xfrm>
            <a:off x="5054845" y="4720375"/>
            <a:ext cx="130060" cy="55993"/>
          </a:xfrm>
          <a:custGeom>
            <a:avLst/>
            <a:gdLst/>
            <a:ahLst/>
            <a:cxnLst/>
            <a:rect l="l" t="t" r="r" b="b"/>
            <a:pathLst>
              <a:path w="4109" h="1769" extrusionOk="0">
                <a:moveTo>
                  <a:pt x="3215" y="1"/>
                </a:moveTo>
                <a:lnTo>
                  <a:pt x="2965" y="45"/>
                </a:lnTo>
                <a:lnTo>
                  <a:pt x="2527" y="143"/>
                </a:lnTo>
                <a:lnTo>
                  <a:pt x="1724" y="420"/>
                </a:lnTo>
                <a:lnTo>
                  <a:pt x="1000" y="751"/>
                </a:lnTo>
                <a:lnTo>
                  <a:pt x="375" y="1135"/>
                </a:lnTo>
                <a:lnTo>
                  <a:pt x="107" y="1331"/>
                </a:lnTo>
                <a:lnTo>
                  <a:pt x="45" y="1394"/>
                </a:lnTo>
                <a:lnTo>
                  <a:pt x="0" y="1501"/>
                </a:lnTo>
                <a:lnTo>
                  <a:pt x="45" y="1599"/>
                </a:lnTo>
                <a:lnTo>
                  <a:pt x="170" y="1679"/>
                </a:lnTo>
                <a:lnTo>
                  <a:pt x="429" y="1769"/>
                </a:lnTo>
                <a:lnTo>
                  <a:pt x="866" y="1769"/>
                </a:lnTo>
                <a:lnTo>
                  <a:pt x="1063" y="1706"/>
                </a:lnTo>
                <a:lnTo>
                  <a:pt x="1956" y="1340"/>
                </a:lnTo>
                <a:lnTo>
                  <a:pt x="2885" y="1001"/>
                </a:lnTo>
                <a:lnTo>
                  <a:pt x="3313" y="858"/>
                </a:lnTo>
                <a:lnTo>
                  <a:pt x="3733" y="706"/>
                </a:lnTo>
                <a:lnTo>
                  <a:pt x="3840" y="661"/>
                </a:lnTo>
                <a:lnTo>
                  <a:pt x="3983" y="563"/>
                </a:lnTo>
                <a:lnTo>
                  <a:pt x="4081" y="411"/>
                </a:lnTo>
                <a:lnTo>
                  <a:pt x="4108" y="277"/>
                </a:lnTo>
                <a:lnTo>
                  <a:pt x="4099" y="224"/>
                </a:lnTo>
                <a:lnTo>
                  <a:pt x="3992" y="135"/>
                </a:lnTo>
                <a:lnTo>
                  <a:pt x="3912" y="108"/>
                </a:lnTo>
                <a:lnTo>
                  <a:pt x="3885" y="108"/>
                </a:lnTo>
                <a:lnTo>
                  <a:pt x="3662" y="27"/>
                </a:lnTo>
                <a:lnTo>
                  <a:pt x="321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4" name="Google Shape;694;p17"/>
          <p:cNvSpPr/>
          <p:nvPr/>
        </p:nvSpPr>
        <p:spPr>
          <a:xfrm>
            <a:off x="5290244" y="4640684"/>
            <a:ext cx="108315" cy="25480"/>
          </a:xfrm>
          <a:custGeom>
            <a:avLst/>
            <a:gdLst/>
            <a:ahLst/>
            <a:cxnLst/>
            <a:rect l="l" t="t" r="r" b="b"/>
            <a:pathLst>
              <a:path w="3422" h="805" extrusionOk="0">
                <a:moveTo>
                  <a:pt x="2707" y="0"/>
                </a:moveTo>
                <a:lnTo>
                  <a:pt x="2108" y="72"/>
                </a:lnTo>
                <a:lnTo>
                  <a:pt x="1751" y="143"/>
                </a:lnTo>
                <a:lnTo>
                  <a:pt x="1332" y="215"/>
                </a:lnTo>
                <a:lnTo>
                  <a:pt x="546" y="402"/>
                </a:lnTo>
                <a:lnTo>
                  <a:pt x="162" y="518"/>
                </a:lnTo>
                <a:lnTo>
                  <a:pt x="63" y="563"/>
                </a:lnTo>
                <a:lnTo>
                  <a:pt x="1" y="661"/>
                </a:lnTo>
                <a:lnTo>
                  <a:pt x="90" y="750"/>
                </a:lnTo>
                <a:lnTo>
                  <a:pt x="278" y="804"/>
                </a:lnTo>
                <a:lnTo>
                  <a:pt x="394" y="804"/>
                </a:lnTo>
                <a:lnTo>
                  <a:pt x="867" y="768"/>
                </a:lnTo>
                <a:lnTo>
                  <a:pt x="1760" y="643"/>
                </a:lnTo>
                <a:lnTo>
                  <a:pt x="2207" y="563"/>
                </a:lnTo>
                <a:lnTo>
                  <a:pt x="2546" y="492"/>
                </a:lnTo>
                <a:lnTo>
                  <a:pt x="3028" y="375"/>
                </a:lnTo>
                <a:lnTo>
                  <a:pt x="3296" y="250"/>
                </a:lnTo>
                <a:lnTo>
                  <a:pt x="3394" y="179"/>
                </a:lnTo>
                <a:lnTo>
                  <a:pt x="3421" y="152"/>
                </a:lnTo>
                <a:lnTo>
                  <a:pt x="3421" y="108"/>
                </a:lnTo>
                <a:lnTo>
                  <a:pt x="3359" y="54"/>
                </a:lnTo>
                <a:lnTo>
                  <a:pt x="3278" y="36"/>
                </a:lnTo>
                <a:lnTo>
                  <a:pt x="310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5" name="Google Shape;695;p17"/>
          <p:cNvSpPr/>
          <p:nvPr/>
        </p:nvSpPr>
        <p:spPr>
          <a:xfrm>
            <a:off x="5269357" y="4737338"/>
            <a:ext cx="112240" cy="53176"/>
          </a:xfrm>
          <a:custGeom>
            <a:avLst/>
            <a:gdLst/>
            <a:ahLst/>
            <a:cxnLst/>
            <a:rect l="l" t="t" r="r" b="b"/>
            <a:pathLst>
              <a:path w="3546" h="1680" extrusionOk="0">
                <a:moveTo>
                  <a:pt x="3197" y="0"/>
                </a:moveTo>
                <a:lnTo>
                  <a:pt x="3081" y="9"/>
                </a:lnTo>
                <a:lnTo>
                  <a:pt x="2813" y="36"/>
                </a:lnTo>
                <a:lnTo>
                  <a:pt x="2304" y="170"/>
                </a:lnTo>
                <a:lnTo>
                  <a:pt x="1625" y="456"/>
                </a:lnTo>
                <a:lnTo>
                  <a:pt x="1232" y="661"/>
                </a:lnTo>
                <a:lnTo>
                  <a:pt x="804" y="876"/>
                </a:lnTo>
                <a:lnTo>
                  <a:pt x="429" y="1108"/>
                </a:lnTo>
                <a:lnTo>
                  <a:pt x="295" y="1215"/>
                </a:lnTo>
                <a:lnTo>
                  <a:pt x="125" y="1438"/>
                </a:lnTo>
                <a:lnTo>
                  <a:pt x="18" y="1545"/>
                </a:lnTo>
                <a:lnTo>
                  <a:pt x="0" y="1572"/>
                </a:lnTo>
                <a:lnTo>
                  <a:pt x="27" y="1635"/>
                </a:lnTo>
                <a:lnTo>
                  <a:pt x="98" y="1670"/>
                </a:lnTo>
                <a:lnTo>
                  <a:pt x="206" y="1679"/>
                </a:lnTo>
                <a:lnTo>
                  <a:pt x="259" y="1670"/>
                </a:lnTo>
                <a:lnTo>
                  <a:pt x="661" y="1554"/>
                </a:lnTo>
                <a:lnTo>
                  <a:pt x="1072" y="1429"/>
                </a:lnTo>
                <a:lnTo>
                  <a:pt x="1518" y="1233"/>
                </a:lnTo>
                <a:lnTo>
                  <a:pt x="1965" y="1027"/>
                </a:lnTo>
                <a:lnTo>
                  <a:pt x="2375" y="867"/>
                </a:lnTo>
                <a:lnTo>
                  <a:pt x="3018" y="599"/>
                </a:lnTo>
                <a:lnTo>
                  <a:pt x="3367" y="393"/>
                </a:lnTo>
                <a:lnTo>
                  <a:pt x="3501" y="277"/>
                </a:lnTo>
                <a:lnTo>
                  <a:pt x="3545" y="224"/>
                </a:lnTo>
                <a:lnTo>
                  <a:pt x="3519" y="116"/>
                </a:lnTo>
                <a:lnTo>
                  <a:pt x="3402" y="36"/>
                </a:lnTo>
                <a:lnTo>
                  <a:pt x="319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6" name="Google Shape;696;p17"/>
          <p:cNvSpPr/>
          <p:nvPr/>
        </p:nvSpPr>
        <p:spPr>
          <a:xfrm>
            <a:off x="5019525" y="4690689"/>
            <a:ext cx="94419" cy="29152"/>
          </a:xfrm>
          <a:custGeom>
            <a:avLst/>
            <a:gdLst/>
            <a:ahLst/>
            <a:cxnLst/>
            <a:rect l="l" t="t" r="r" b="b"/>
            <a:pathLst>
              <a:path w="2983" h="921" extrusionOk="0">
                <a:moveTo>
                  <a:pt x="2250" y="1"/>
                </a:moveTo>
                <a:lnTo>
                  <a:pt x="1750" y="28"/>
                </a:lnTo>
                <a:lnTo>
                  <a:pt x="1241" y="108"/>
                </a:lnTo>
                <a:lnTo>
                  <a:pt x="768" y="233"/>
                </a:lnTo>
                <a:lnTo>
                  <a:pt x="366" y="394"/>
                </a:lnTo>
                <a:lnTo>
                  <a:pt x="89" y="581"/>
                </a:lnTo>
                <a:lnTo>
                  <a:pt x="0" y="733"/>
                </a:lnTo>
                <a:lnTo>
                  <a:pt x="0" y="840"/>
                </a:lnTo>
                <a:lnTo>
                  <a:pt x="18" y="894"/>
                </a:lnTo>
                <a:lnTo>
                  <a:pt x="45" y="921"/>
                </a:lnTo>
                <a:lnTo>
                  <a:pt x="98" y="921"/>
                </a:lnTo>
                <a:lnTo>
                  <a:pt x="268" y="885"/>
                </a:lnTo>
                <a:lnTo>
                  <a:pt x="563" y="787"/>
                </a:lnTo>
                <a:lnTo>
                  <a:pt x="973" y="599"/>
                </a:lnTo>
                <a:lnTo>
                  <a:pt x="1286" y="501"/>
                </a:lnTo>
                <a:lnTo>
                  <a:pt x="1661" y="430"/>
                </a:lnTo>
                <a:lnTo>
                  <a:pt x="2411" y="385"/>
                </a:lnTo>
                <a:lnTo>
                  <a:pt x="2786" y="340"/>
                </a:lnTo>
                <a:lnTo>
                  <a:pt x="2867" y="322"/>
                </a:lnTo>
                <a:lnTo>
                  <a:pt x="2965" y="260"/>
                </a:lnTo>
                <a:lnTo>
                  <a:pt x="2983" y="188"/>
                </a:lnTo>
                <a:lnTo>
                  <a:pt x="2920" y="117"/>
                </a:lnTo>
                <a:lnTo>
                  <a:pt x="2849" y="90"/>
                </a:lnTo>
                <a:lnTo>
                  <a:pt x="2679" y="37"/>
                </a:lnTo>
                <a:lnTo>
                  <a:pt x="225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7" name="Google Shape;697;p17"/>
          <p:cNvSpPr/>
          <p:nvPr/>
        </p:nvSpPr>
        <p:spPr>
          <a:xfrm>
            <a:off x="5515517" y="4657932"/>
            <a:ext cx="162820" cy="73782"/>
          </a:xfrm>
          <a:custGeom>
            <a:avLst/>
            <a:gdLst/>
            <a:ahLst/>
            <a:cxnLst/>
            <a:rect l="l" t="t" r="r" b="b"/>
            <a:pathLst>
              <a:path w="5144" h="2331" extrusionOk="0">
                <a:moveTo>
                  <a:pt x="4554" y="0"/>
                </a:moveTo>
                <a:lnTo>
                  <a:pt x="4331" y="18"/>
                </a:lnTo>
                <a:lnTo>
                  <a:pt x="3974" y="72"/>
                </a:lnTo>
                <a:lnTo>
                  <a:pt x="3286" y="250"/>
                </a:lnTo>
                <a:lnTo>
                  <a:pt x="2322" y="607"/>
                </a:lnTo>
                <a:lnTo>
                  <a:pt x="1759" y="857"/>
                </a:lnTo>
                <a:lnTo>
                  <a:pt x="1206" y="1107"/>
                </a:lnTo>
                <a:lnTo>
                  <a:pt x="464" y="1554"/>
                </a:lnTo>
                <a:lnTo>
                  <a:pt x="197" y="1795"/>
                </a:lnTo>
                <a:lnTo>
                  <a:pt x="63" y="1974"/>
                </a:lnTo>
                <a:lnTo>
                  <a:pt x="18" y="2063"/>
                </a:lnTo>
                <a:lnTo>
                  <a:pt x="0" y="2134"/>
                </a:lnTo>
                <a:lnTo>
                  <a:pt x="89" y="2242"/>
                </a:lnTo>
                <a:lnTo>
                  <a:pt x="268" y="2313"/>
                </a:lnTo>
                <a:lnTo>
                  <a:pt x="509" y="2331"/>
                </a:lnTo>
                <a:lnTo>
                  <a:pt x="634" y="2304"/>
                </a:lnTo>
                <a:lnTo>
                  <a:pt x="929" y="2215"/>
                </a:lnTo>
                <a:lnTo>
                  <a:pt x="1447" y="2009"/>
                </a:lnTo>
                <a:lnTo>
                  <a:pt x="2170" y="1652"/>
                </a:lnTo>
                <a:lnTo>
                  <a:pt x="2661" y="1411"/>
                </a:lnTo>
                <a:lnTo>
                  <a:pt x="3224" y="1197"/>
                </a:lnTo>
                <a:lnTo>
                  <a:pt x="4420" y="795"/>
                </a:lnTo>
                <a:lnTo>
                  <a:pt x="4956" y="563"/>
                </a:lnTo>
                <a:lnTo>
                  <a:pt x="5037" y="518"/>
                </a:lnTo>
                <a:lnTo>
                  <a:pt x="5126" y="420"/>
                </a:lnTo>
                <a:lnTo>
                  <a:pt x="5144" y="313"/>
                </a:lnTo>
                <a:lnTo>
                  <a:pt x="5090" y="214"/>
                </a:lnTo>
                <a:lnTo>
                  <a:pt x="4929" y="89"/>
                </a:lnTo>
                <a:lnTo>
                  <a:pt x="455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8" name="Google Shape;698;p17"/>
          <p:cNvSpPr/>
          <p:nvPr/>
        </p:nvSpPr>
        <p:spPr>
          <a:xfrm>
            <a:off x="5570047" y="4585837"/>
            <a:ext cx="121862" cy="40737"/>
          </a:xfrm>
          <a:custGeom>
            <a:avLst/>
            <a:gdLst/>
            <a:ahLst/>
            <a:cxnLst/>
            <a:rect l="l" t="t" r="r" b="b"/>
            <a:pathLst>
              <a:path w="3850" h="1287" extrusionOk="0">
                <a:moveTo>
                  <a:pt x="3439" y="1"/>
                </a:moveTo>
                <a:lnTo>
                  <a:pt x="3162" y="19"/>
                </a:lnTo>
                <a:lnTo>
                  <a:pt x="2662" y="81"/>
                </a:lnTo>
                <a:lnTo>
                  <a:pt x="1965" y="260"/>
                </a:lnTo>
                <a:lnTo>
                  <a:pt x="1492" y="394"/>
                </a:lnTo>
                <a:lnTo>
                  <a:pt x="1019" y="546"/>
                </a:lnTo>
                <a:lnTo>
                  <a:pt x="545" y="697"/>
                </a:lnTo>
                <a:lnTo>
                  <a:pt x="313" y="787"/>
                </a:lnTo>
                <a:lnTo>
                  <a:pt x="117" y="912"/>
                </a:lnTo>
                <a:lnTo>
                  <a:pt x="45" y="1037"/>
                </a:lnTo>
                <a:lnTo>
                  <a:pt x="10" y="1117"/>
                </a:lnTo>
                <a:lnTo>
                  <a:pt x="1" y="1153"/>
                </a:lnTo>
                <a:lnTo>
                  <a:pt x="72" y="1224"/>
                </a:lnTo>
                <a:lnTo>
                  <a:pt x="143" y="1242"/>
                </a:lnTo>
                <a:lnTo>
                  <a:pt x="394" y="1278"/>
                </a:lnTo>
                <a:lnTo>
                  <a:pt x="795" y="1287"/>
                </a:lnTo>
                <a:lnTo>
                  <a:pt x="1036" y="1242"/>
                </a:lnTo>
                <a:lnTo>
                  <a:pt x="1599" y="1108"/>
                </a:lnTo>
                <a:lnTo>
                  <a:pt x="2144" y="956"/>
                </a:lnTo>
                <a:lnTo>
                  <a:pt x="2617" y="823"/>
                </a:lnTo>
                <a:lnTo>
                  <a:pt x="3260" y="608"/>
                </a:lnTo>
                <a:lnTo>
                  <a:pt x="3635" y="430"/>
                </a:lnTo>
                <a:lnTo>
                  <a:pt x="3796" y="314"/>
                </a:lnTo>
                <a:lnTo>
                  <a:pt x="3849" y="269"/>
                </a:lnTo>
                <a:lnTo>
                  <a:pt x="3840" y="162"/>
                </a:lnTo>
                <a:lnTo>
                  <a:pt x="3733" y="63"/>
                </a:lnTo>
                <a:lnTo>
                  <a:pt x="3555" y="10"/>
                </a:lnTo>
                <a:lnTo>
                  <a:pt x="343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9" name="Google Shape;699;p17"/>
          <p:cNvSpPr/>
          <p:nvPr/>
        </p:nvSpPr>
        <p:spPr>
          <a:xfrm>
            <a:off x="5578244" y="4545422"/>
            <a:ext cx="110277" cy="18707"/>
          </a:xfrm>
          <a:custGeom>
            <a:avLst/>
            <a:gdLst/>
            <a:ahLst/>
            <a:cxnLst/>
            <a:rect l="l" t="t" r="r" b="b"/>
            <a:pathLst>
              <a:path w="3484" h="591" extrusionOk="0">
                <a:moveTo>
                  <a:pt x="2885" y="1"/>
                </a:moveTo>
                <a:lnTo>
                  <a:pt x="2099" y="19"/>
                </a:lnTo>
                <a:lnTo>
                  <a:pt x="920" y="144"/>
                </a:lnTo>
                <a:lnTo>
                  <a:pt x="206" y="269"/>
                </a:lnTo>
                <a:lnTo>
                  <a:pt x="99" y="305"/>
                </a:lnTo>
                <a:lnTo>
                  <a:pt x="1" y="394"/>
                </a:lnTo>
                <a:lnTo>
                  <a:pt x="18" y="492"/>
                </a:lnTo>
                <a:lnTo>
                  <a:pt x="161" y="555"/>
                </a:lnTo>
                <a:lnTo>
                  <a:pt x="286" y="572"/>
                </a:lnTo>
                <a:lnTo>
                  <a:pt x="1036" y="590"/>
                </a:lnTo>
                <a:lnTo>
                  <a:pt x="2242" y="528"/>
                </a:lnTo>
                <a:lnTo>
                  <a:pt x="2992" y="412"/>
                </a:lnTo>
                <a:lnTo>
                  <a:pt x="3331" y="331"/>
                </a:lnTo>
                <a:lnTo>
                  <a:pt x="3412" y="305"/>
                </a:lnTo>
                <a:lnTo>
                  <a:pt x="3483" y="215"/>
                </a:lnTo>
                <a:lnTo>
                  <a:pt x="3465" y="126"/>
                </a:lnTo>
                <a:lnTo>
                  <a:pt x="3349" y="55"/>
                </a:lnTo>
                <a:lnTo>
                  <a:pt x="3251" y="37"/>
                </a:lnTo>
                <a:lnTo>
                  <a:pt x="288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0" name="Google Shape;700;p17"/>
          <p:cNvSpPr/>
          <p:nvPr/>
        </p:nvSpPr>
        <p:spPr>
          <a:xfrm>
            <a:off x="5781172" y="4606472"/>
            <a:ext cx="140790" cy="46687"/>
          </a:xfrm>
          <a:custGeom>
            <a:avLst/>
            <a:gdLst/>
            <a:ahLst/>
            <a:cxnLst/>
            <a:rect l="l" t="t" r="r" b="b"/>
            <a:pathLst>
              <a:path w="4448" h="1475" extrusionOk="0">
                <a:moveTo>
                  <a:pt x="3840" y="1"/>
                </a:moveTo>
                <a:lnTo>
                  <a:pt x="3269" y="19"/>
                </a:lnTo>
                <a:lnTo>
                  <a:pt x="2688" y="99"/>
                </a:lnTo>
                <a:lnTo>
                  <a:pt x="2117" y="224"/>
                </a:lnTo>
                <a:lnTo>
                  <a:pt x="1295" y="483"/>
                </a:lnTo>
                <a:lnTo>
                  <a:pt x="590" y="796"/>
                </a:lnTo>
                <a:lnTo>
                  <a:pt x="215" y="1010"/>
                </a:lnTo>
                <a:lnTo>
                  <a:pt x="72" y="1126"/>
                </a:lnTo>
                <a:lnTo>
                  <a:pt x="27" y="1162"/>
                </a:lnTo>
                <a:lnTo>
                  <a:pt x="0" y="1233"/>
                </a:lnTo>
                <a:lnTo>
                  <a:pt x="54" y="1340"/>
                </a:lnTo>
                <a:lnTo>
                  <a:pt x="259" y="1447"/>
                </a:lnTo>
                <a:lnTo>
                  <a:pt x="545" y="1474"/>
                </a:lnTo>
                <a:lnTo>
                  <a:pt x="697" y="1439"/>
                </a:lnTo>
                <a:lnTo>
                  <a:pt x="1572" y="1135"/>
                </a:lnTo>
                <a:lnTo>
                  <a:pt x="2492" y="849"/>
                </a:lnTo>
                <a:lnTo>
                  <a:pt x="2947" y="742"/>
                </a:lnTo>
                <a:lnTo>
                  <a:pt x="3885" y="546"/>
                </a:lnTo>
                <a:lnTo>
                  <a:pt x="4305" y="403"/>
                </a:lnTo>
                <a:lnTo>
                  <a:pt x="4394" y="358"/>
                </a:lnTo>
                <a:lnTo>
                  <a:pt x="4447" y="242"/>
                </a:lnTo>
                <a:lnTo>
                  <a:pt x="4385" y="126"/>
                </a:lnTo>
                <a:lnTo>
                  <a:pt x="4224" y="37"/>
                </a:lnTo>
                <a:lnTo>
                  <a:pt x="4108" y="19"/>
                </a:lnTo>
                <a:lnTo>
                  <a:pt x="384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1" name="Google Shape;701;p17"/>
          <p:cNvSpPr/>
          <p:nvPr/>
        </p:nvSpPr>
        <p:spPr>
          <a:xfrm>
            <a:off x="5847855" y="4542605"/>
            <a:ext cx="134017" cy="28012"/>
          </a:xfrm>
          <a:custGeom>
            <a:avLst/>
            <a:gdLst/>
            <a:ahLst/>
            <a:cxnLst/>
            <a:rect l="l" t="t" r="r" b="b"/>
            <a:pathLst>
              <a:path w="4234" h="885" extrusionOk="0">
                <a:moveTo>
                  <a:pt x="4073" y="1"/>
                </a:moveTo>
                <a:lnTo>
                  <a:pt x="4010" y="10"/>
                </a:lnTo>
                <a:lnTo>
                  <a:pt x="3126" y="144"/>
                </a:lnTo>
                <a:lnTo>
                  <a:pt x="1358" y="349"/>
                </a:lnTo>
                <a:lnTo>
                  <a:pt x="447" y="411"/>
                </a:lnTo>
                <a:lnTo>
                  <a:pt x="242" y="429"/>
                </a:lnTo>
                <a:lnTo>
                  <a:pt x="63" y="528"/>
                </a:lnTo>
                <a:lnTo>
                  <a:pt x="1" y="617"/>
                </a:lnTo>
                <a:lnTo>
                  <a:pt x="1" y="697"/>
                </a:lnTo>
                <a:lnTo>
                  <a:pt x="54" y="778"/>
                </a:lnTo>
                <a:lnTo>
                  <a:pt x="162" y="840"/>
                </a:lnTo>
                <a:lnTo>
                  <a:pt x="340" y="876"/>
                </a:lnTo>
                <a:lnTo>
                  <a:pt x="447" y="885"/>
                </a:lnTo>
                <a:lnTo>
                  <a:pt x="965" y="876"/>
                </a:lnTo>
                <a:lnTo>
                  <a:pt x="1983" y="795"/>
                </a:lnTo>
                <a:lnTo>
                  <a:pt x="2939" y="617"/>
                </a:lnTo>
                <a:lnTo>
                  <a:pt x="3805" y="340"/>
                </a:lnTo>
                <a:lnTo>
                  <a:pt x="4189" y="161"/>
                </a:lnTo>
                <a:lnTo>
                  <a:pt x="4225" y="144"/>
                </a:lnTo>
                <a:lnTo>
                  <a:pt x="4234" y="81"/>
                </a:lnTo>
                <a:lnTo>
                  <a:pt x="4180" y="27"/>
                </a:lnTo>
                <a:lnTo>
                  <a:pt x="4073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" name="Google Shape;702;p17"/>
          <p:cNvSpPr/>
          <p:nvPr/>
        </p:nvSpPr>
        <p:spPr>
          <a:xfrm>
            <a:off x="5668979" y="4698885"/>
            <a:ext cx="120723" cy="55170"/>
          </a:xfrm>
          <a:custGeom>
            <a:avLst/>
            <a:gdLst/>
            <a:ahLst/>
            <a:cxnLst/>
            <a:rect l="l" t="t" r="r" b="b"/>
            <a:pathLst>
              <a:path w="3814" h="1743" extrusionOk="0">
                <a:moveTo>
                  <a:pt x="3536" y="1"/>
                </a:moveTo>
                <a:lnTo>
                  <a:pt x="3465" y="19"/>
                </a:lnTo>
                <a:lnTo>
                  <a:pt x="2992" y="153"/>
                </a:lnTo>
                <a:lnTo>
                  <a:pt x="2108" y="483"/>
                </a:lnTo>
                <a:lnTo>
                  <a:pt x="866" y="1064"/>
                </a:lnTo>
                <a:lnTo>
                  <a:pt x="107" y="1465"/>
                </a:lnTo>
                <a:lnTo>
                  <a:pt x="54" y="1492"/>
                </a:lnTo>
                <a:lnTo>
                  <a:pt x="0" y="1555"/>
                </a:lnTo>
                <a:lnTo>
                  <a:pt x="27" y="1644"/>
                </a:lnTo>
                <a:lnTo>
                  <a:pt x="197" y="1724"/>
                </a:lnTo>
                <a:lnTo>
                  <a:pt x="447" y="1742"/>
                </a:lnTo>
                <a:lnTo>
                  <a:pt x="572" y="1698"/>
                </a:lnTo>
                <a:lnTo>
                  <a:pt x="1438" y="1367"/>
                </a:lnTo>
                <a:lnTo>
                  <a:pt x="2715" y="805"/>
                </a:lnTo>
                <a:lnTo>
                  <a:pt x="3465" y="394"/>
                </a:lnTo>
                <a:lnTo>
                  <a:pt x="3777" y="171"/>
                </a:lnTo>
                <a:lnTo>
                  <a:pt x="3813" y="135"/>
                </a:lnTo>
                <a:lnTo>
                  <a:pt x="3786" y="63"/>
                </a:lnTo>
                <a:lnTo>
                  <a:pt x="3679" y="19"/>
                </a:lnTo>
                <a:lnTo>
                  <a:pt x="35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3" name="Google Shape;703;p17"/>
          <p:cNvSpPr/>
          <p:nvPr/>
        </p:nvSpPr>
        <p:spPr>
          <a:xfrm>
            <a:off x="6124556" y="4517160"/>
            <a:ext cx="128066" cy="41022"/>
          </a:xfrm>
          <a:custGeom>
            <a:avLst/>
            <a:gdLst/>
            <a:ahLst/>
            <a:cxnLst/>
            <a:rect l="l" t="t" r="r" b="b"/>
            <a:pathLst>
              <a:path w="4046" h="1296" extrusionOk="0">
                <a:moveTo>
                  <a:pt x="3420" y="1"/>
                </a:moveTo>
                <a:lnTo>
                  <a:pt x="2938" y="46"/>
                </a:lnTo>
                <a:lnTo>
                  <a:pt x="2224" y="206"/>
                </a:lnTo>
                <a:lnTo>
                  <a:pt x="1795" y="322"/>
                </a:lnTo>
                <a:lnTo>
                  <a:pt x="1331" y="456"/>
                </a:lnTo>
                <a:lnTo>
                  <a:pt x="491" y="769"/>
                </a:lnTo>
                <a:lnTo>
                  <a:pt x="116" y="956"/>
                </a:lnTo>
                <a:lnTo>
                  <a:pt x="63" y="983"/>
                </a:lnTo>
                <a:lnTo>
                  <a:pt x="0" y="1055"/>
                </a:lnTo>
                <a:lnTo>
                  <a:pt x="9" y="1153"/>
                </a:lnTo>
                <a:lnTo>
                  <a:pt x="179" y="1260"/>
                </a:lnTo>
                <a:lnTo>
                  <a:pt x="447" y="1296"/>
                </a:lnTo>
                <a:lnTo>
                  <a:pt x="590" y="1269"/>
                </a:lnTo>
                <a:lnTo>
                  <a:pt x="1465" y="1037"/>
                </a:lnTo>
                <a:lnTo>
                  <a:pt x="2340" y="796"/>
                </a:lnTo>
                <a:lnTo>
                  <a:pt x="2751" y="698"/>
                </a:lnTo>
                <a:lnTo>
                  <a:pt x="3394" y="537"/>
                </a:lnTo>
                <a:lnTo>
                  <a:pt x="3769" y="412"/>
                </a:lnTo>
                <a:lnTo>
                  <a:pt x="3938" y="331"/>
                </a:lnTo>
                <a:lnTo>
                  <a:pt x="4010" y="278"/>
                </a:lnTo>
                <a:lnTo>
                  <a:pt x="4045" y="171"/>
                </a:lnTo>
                <a:lnTo>
                  <a:pt x="3956" y="81"/>
                </a:lnTo>
                <a:lnTo>
                  <a:pt x="3787" y="10"/>
                </a:lnTo>
                <a:lnTo>
                  <a:pt x="366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4" name="Google Shape;704;p17"/>
          <p:cNvSpPr/>
          <p:nvPr/>
        </p:nvSpPr>
        <p:spPr>
          <a:xfrm>
            <a:off x="6070849" y="4459528"/>
            <a:ext cx="143607" cy="34216"/>
          </a:xfrm>
          <a:custGeom>
            <a:avLst/>
            <a:gdLst/>
            <a:ahLst/>
            <a:cxnLst/>
            <a:rect l="l" t="t" r="r" b="b"/>
            <a:pathLst>
              <a:path w="4537" h="1081" extrusionOk="0">
                <a:moveTo>
                  <a:pt x="3492" y="0"/>
                </a:moveTo>
                <a:lnTo>
                  <a:pt x="2626" y="72"/>
                </a:lnTo>
                <a:lnTo>
                  <a:pt x="1492" y="295"/>
                </a:lnTo>
                <a:lnTo>
                  <a:pt x="483" y="625"/>
                </a:lnTo>
                <a:lnTo>
                  <a:pt x="81" y="804"/>
                </a:lnTo>
                <a:lnTo>
                  <a:pt x="1" y="858"/>
                </a:lnTo>
                <a:lnTo>
                  <a:pt x="1" y="965"/>
                </a:lnTo>
                <a:lnTo>
                  <a:pt x="134" y="1054"/>
                </a:lnTo>
                <a:lnTo>
                  <a:pt x="340" y="1081"/>
                </a:lnTo>
                <a:lnTo>
                  <a:pt x="456" y="1054"/>
                </a:lnTo>
                <a:lnTo>
                  <a:pt x="911" y="902"/>
                </a:lnTo>
                <a:lnTo>
                  <a:pt x="1867" y="643"/>
                </a:lnTo>
                <a:lnTo>
                  <a:pt x="2385" y="545"/>
                </a:lnTo>
                <a:lnTo>
                  <a:pt x="2867" y="465"/>
                </a:lnTo>
                <a:lnTo>
                  <a:pt x="3858" y="366"/>
                </a:lnTo>
                <a:lnTo>
                  <a:pt x="4340" y="304"/>
                </a:lnTo>
                <a:lnTo>
                  <a:pt x="4430" y="286"/>
                </a:lnTo>
                <a:lnTo>
                  <a:pt x="4528" y="206"/>
                </a:lnTo>
                <a:lnTo>
                  <a:pt x="4537" y="116"/>
                </a:lnTo>
                <a:lnTo>
                  <a:pt x="4439" y="45"/>
                </a:lnTo>
                <a:lnTo>
                  <a:pt x="4340" y="27"/>
                </a:lnTo>
                <a:lnTo>
                  <a:pt x="406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5" name="Google Shape;705;p17"/>
          <p:cNvSpPr/>
          <p:nvPr/>
        </p:nvSpPr>
        <p:spPr>
          <a:xfrm>
            <a:off x="6016034" y="4613276"/>
            <a:ext cx="160573" cy="57101"/>
          </a:xfrm>
          <a:custGeom>
            <a:avLst/>
            <a:gdLst/>
            <a:ahLst/>
            <a:cxnLst/>
            <a:rect l="l" t="t" r="r" b="b"/>
            <a:pathLst>
              <a:path w="5073" h="1804" extrusionOk="0">
                <a:moveTo>
                  <a:pt x="4876" y="0"/>
                </a:moveTo>
                <a:lnTo>
                  <a:pt x="4465" y="54"/>
                </a:lnTo>
                <a:lnTo>
                  <a:pt x="3661" y="206"/>
                </a:lnTo>
                <a:lnTo>
                  <a:pt x="2500" y="518"/>
                </a:lnTo>
                <a:lnTo>
                  <a:pt x="1804" y="759"/>
                </a:lnTo>
                <a:lnTo>
                  <a:pt x="1259" y="947"/>
                </a:lnTo>
                <a:lnTo>
                  <a:pt x="438" y="1277"/>
                </a:lnTo>
                <a:lnTo>
                  <a:pt x="143" y="1474"/>
                </a:lnTo>
                <a:lnTo>
                  <a:pt x="27" y="1625"/>
                </a:lnTo>
                <a:lnTo>
                  <a:pt x="0" y="1706"/>
                </a:lnTo>
                <a:lnTo>
                  <a:pt x="0" y="1742"/>
                </a:lnTo>
                <a:lnTo>
                  <a:pt x="116" y="1795"/>
                </a:lnTo>
                <a:lnTo>
                  <a:pt x="188" y="1804"/>
                </a:lnTo>
                <a:lnTo>
                  <a:pt x="509" y="1786"/>
                </a:lnTo>
                <a:lnTo>
                  <a:pt x="1134" y="1634"/>
                </a:lnTo>
                <a:lnTo>
                  <a:pt x="2009" y="1268"/>
                </a:lnTo>
                <a:lnTo>
                  <a:pt x="2536" y="1054"/>
                </a:lnTo>
                <a:lnTo>
                  <a:pt x="3161" y="831"/>
                </a:lnTo>
                <a:lnTo>
                  <a:pt x="4438" y="375"/>
                </a:lnTo>
                <a:lnTo>
                  <a:pt x="5019" y="125"/>
                </a:lnTo>
                <a:lnTo>
                  <a:pt x="5063" y="107"/>
                </a:lnTo>
                <a:lnTo>
                  <a:pt x="5072" y="54"/>
                </a:lnTo>
                <a:lnTo>
                  <a:pt x="497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6" name="Google Shape;706;p17"/>
          <p:cNvSpPr/>
          <p:nvPr/>
        </p:nvSpPr>
        <p:spPr>
          <a:xfrm>
            <a:off x="4653798" y="5076199"/>
            <a:ext cx="101794" cy="56278"/>
          </a:xfrm>
          <a:custGeom>
            <a:avLst/>
            <a:gdLst/>
            <a:ahLst/>
            <a:cxnLst/>
            <a:rect l="l" t="t" r="r" b="b"/>
            <a:pathLst>
              <a:path w="3216" h="1778" extrusionOk="0">
                <a:moveTo>
                  <a:pt x="3028" y="0"/>
                </a:moveTo>
                <a:lnTo>
                  <a:pt x="2751" y="27"/>
                </a:lnTo>
                <a:lnTo>
                  <a:pt x="2224" y="143"/>
                </a:lnTo>
                <a:lnTo>
                  <a:pt x="1742" y="313"/>
                </a:lnTo>
                <a:lnTo>
                  <a:pt x="1313" y="527"/>
                </a:lnTo>
                <a:lnTo>
                  <a:pt x="938" y="759"/>
                </a:lnTo>
                <a:lnTo>
                  <a:pt x="608" y="1018"/>
                </a:lnTo>
                <a:lnTo>
                  <a:pt x="197" y="1420"/>
                </a:lnTo>
                <a:lnTo>
                  <a:pt x="10" y="1679"/>
                </a:lnTo>
                <a:lnTo>
                  <a:pt x="1" y="1715"/>
                </a:lnTo>
                <a:lnTo>
                  <a:pt x="45" y="1760"/>
                </a:lnTo>
                <a:lnTo>
                  <a:pt x="206" y="1777"/>
                </a:lnTo>
                <a:lnTo>
                  <a:pt x="286" y="1742"/>
                </a:lnTo>
                <a:lnTo>
                  <a:pt x="590" y="1501"/>
                </a:lnTo>
                <a:lnTo>
                  <a:pt x="1296" y="1063"/>
                </a:lnTo>
                <a:lnTo>
                  <a:pt x="1679" y="858"/>
                </a:lnTo>
                <a:lnTo>
                  <a:pt x="2046" y="679"/>
                </a:lnTo>
                <a:lnTo>
                  <a:pt x="2840" y="322"/>
                </a:lnTo>
                <a:lnTo>
                  <a:pt x="3180" y="125"/>
                </a:lnTo>
                <a:lnTo>
                  <a:pt x="3207" y="108"/>
                </a:lnTo>
                <a:lnTo>
                  <a:pt x="3215" y="54"/>
                </a:lnTo>
                <a:lnTo>
                  <a:pt x="313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7" name="Google Shape;707;p17"/>
          <p:cNvSpPr/>
          <p:nvPr/>
        </p:nvSpPr>
        <p:spPr>
          <a:xfrm>
            <a:off x="4986201" y="5034520"/>
            <a:ext cx="126072" cy="84259"/>
          </a:xfrm>
          <a:custGeom>
            <a:avLst/>
            <a:gdLst/>
            <a:ahLst/>
            <a:cxnLst/>
            <a:rect l="l" t="t" r="r" b="b"/>
            <a:pathLst>
              <a:path w="3983" h="2662" extrusionOk="0">
                <a:moveTo>
                  <a:pt x="3599" y="0"/>
                </a:moveTo>
                <a:lnTo>
                  <a:pt x="3465" y="18"/>
                </a:lnTo>
                <a:lnTo>
                  <a:pt x="3152" y="90"/>
                </a:lnTo>
                <a:lnTo>
                  <a:pt x="2527" y="286"/>
                </a:lnTo>
                <a:lnTo>
                  <a:pt x="1947" y="536"/>
                </a:lnTo>
                <a:lnTo>
                  <a:pt x="1411" y="831"/>
                </a:lnTo>
                <a:lnTo>
                  <a:pt x="947" y="1152"/>
                </a:lnTo>
                <a:lnTo>
                  <a:pt x="554" y="1501"/>
                </a:lnTo>
                <a:lnTo>
                  <a:pt x="250" y="1858"/>
                </a:lnTo>
                <a:lnTo>
                  <a:pt x="54" y="2215"/>
                </a:lnTo>
                <a:lnTo>
                  <a:pt x="9" y="2385"/>
                </a:lnTo>
                <a:lnTo>
                  <a:pt x="0" y="2438"/>
                </a:lnTo>
                <a:lnTo>
                  <a:pt x="54" y="2537"/>
                </a:lnTo>
                <a:lnTo>
                  <a:pt x="232" y="2626"/>
                </a:lnTo>
                <a:lnTo>
                  <a:pt x="581" y="2662"/>
                </a:lnTo>
                <a:lnTo>
                  <a:pt x="938" y="2599"/>
                </a:lnTo>
                <a:lnTo>
                  <a:pt x="1063" y="2528"/>
                </a:lnTo>
                <a:lnTo>
                  <a:pt x="1429" y="2251"/>
                </a:lnTo>
                <a:lnTo>
                  <a:pt x="2063" y="1670"/>
                </a:lnTo>
                <a:lnTo>
                  <a:pt x="2420" y="1385"/>
                </a:lnTo>
                <a:lnTo>
                  <a:pt x="2795" y="1126"/>
                </a:lnTo>
                <a:lnTo>
                  <a:pt x="3599" y="599"/>
                </a:lnTo>
                <a:lnTo>
                  <a:pt x="3938" y="331"/>
                </a:lnTo>
                <a:lnTo>
                  <a:pt x="3983" y="268"/>
                </a:lnTo>
                <a:lnTo>
                  <a:pt x="3956" y="143"/>
                </a:lnTo>
                <a:lnTo>
                  <a:pt x="3822" y="45"/>
                </a:lnTo>
                <a:lnTo>
                  <a:pt x="3599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8" name="Google Shape;708;p17"/>
          <p:cNvSpPr/>
          <p:nvPr/>
        </p:nvSpPr>
        <p:spPr>
          <a:xfrm>
            <a:off x="4919453" y="4959764"/>
            <a:ext cx="107175" cy="60520"/>
          </a:xfrm>
          <a:custGeom>
            <a:avLst/>
            <a:gdLst/>
            <a:ahLst/>
            <a:cxnLst/>
            <a:rect l="l" t="t" r="r" b="b"/>
            <a:pathLst>
              <a:path w="3386" h="1912" extrusionOk="0">
                <a:moveTo>
                  <a:pt x="2930" y="0"/>
                </a:moveTo>
                <a:lnTo>
                  <a:pt x="2662" y="18"/>
                </a:lnTo>
                <a:lnTo>
                  <a:pt x="2162" y="134"/>
                </a:lnTo>
                <a:lnTo>
                  <a:pt x="1492" y="429"/>
                </a:lnTo>
                <a:lnTo>
                  <a:pt x="1144" y="634"/>
                </a:lnTo>
                <a:lnTo>
                  <a:pt x="769" y="849"/>
                </a:lnTo>
                <a:lnTo>
                  <a:pt x="278" y="1197"/>
                </a:lnTo>
                <a:lnTo>
                  <a:pt x="63" y="1456"/>
                </a:lnTo>
                <a:lnTo>
                  <a:pt x="10" y="1590"/>
                </a:lnTo>
                <a:lnTo>
                  <a:pt x="1" y="1652"/>
                </a:lnTo>
                <a:lnTo>
                  <a:pt x="81" y="1768"/>
                </a:lnTo>
                <a:lnTo>
                  <a:pt x="340" y="1876"/>
                </a:lnTo>
                <a:lnTo>
                  <a:pt x="813" y="1911"/>
                </a:lnTo>
                <a:lnTo>
                  <a:pt x="1126" y="1840"/>
                </a:lnTo>
                <a:lnTo>
                  <a:pt x="1260" y="1742"/>
                </a:lnTo>
                <a:lnTo>
                  <a:pt x="1287" y="1679"/>
                </a:lnTo>
                <a:lnTo>
                  <a:pt x="1331" y="1581"/>
                </a:lnTo>
                <a:lnTo>
                  <a:pt x="1555" y="1384"/>
                </a:lnTo>
                <a:lnTo>
                  <a:pt x="2046" y="1117"/>
                </a:lnTo>
                <a:lnTo>
                  <a:pt x="2340" y="965"/>
                </a:lnTo>
                <a:lnTo>
                  <a:pt x="2635" y="822"/>
                </a:lnTo>
                <a:lnTo>
                  <a:pt x="3091" y="572"/>
                </a:lnTo>
                <a:lnTo>
                  <a:pt x="3314" y="393"/>
                </a:lnTo>
                <a:lnTo>
                  <a:pt x="3367" y="295"/>
                </a:lnTo>
                <a:lnTo>
                  <a:pt x="3385" y="241"/>
                </a:lnTo>
                <a:lnTo>
                  <a:pt x="3341" y="134"/>
                </a:lnTo>
                <a:lnTo>
                  <a:pt x="3225" y="54"/>
                </a:lnTo>
                <a:lnTo>
                  <a:pt x="3037" y="9"/>
                </a:lnTo>
                <a:lnTo>
                  <a:pt x="293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9" name="Google Shape;709;p17"/>
          <p:cNvSpPr/>
          <p:nvPr/>
        </p:nvSpPr>
        <p:spPr>
          <a:xfrm>
            <a:off x="5180900" y="4900961"/>
            <a:ext cx="113348" cy="74383"/>
          </a:xfrm>
          <a:custGeom>
            <a:avLst/>
            <a:gdLst/>
            <a:ahLst/>
            <a:cxnLst/>
            <a:rect l="l" t="t" r="r" b="b"/>
            <a:pathLst>
              <a:path w="3581" h="2350" extrusionOk="0">
                <a:moveTo>
                  <a:pt x="2875" y="1"/>
                </a:moveTo>
                <a:lnTo>
                  <a:pt x="2545" y="28"/>
                </a:lnTo>
                <a:lnTo>
                  <a:pt x="2063" y="135"/>
                </a:lnTo>
                <a:lnTo>
                  <a:pt x="1482" y="367"/>
                </a:lnTo>
                <a:lnTo>
                  <a:pt x="991" y="644"/>
                </a:lnTo>
                <a:lnTo>
                  <a:pt x="804" y="769"/>
                </a:lnTo>
                <a:lnTo>
                  <a:pt x="598" y="921"/>
                </a:lnTo>
                <a:lnTo>
                  <a:pt x="286" y="1242"/>
                </a:lnTo>
                <a:lnTo>
                  <a:pt x="80" y="1581"/>
                </a:lnTo>
                <a:lnTo>
                  <a:pt x="0" y="1939"/>
                </a:lnTo>
                <a:lnTo>
                  <a:pt x="27" y="2117"/>
                </a:lnTo>
                <a:lnTo>
                  <a:pt x="45" y="2171"/>
                </a:lnTo>
                <a:lnTo>
                  <a:pt x="116" y="2242"/>
                </a:lnTo>
                <a:lnTo>
                  <a:pt x="286" y="2323"/>
                </a:lnTo>
                <a:lnTo>
                  <a:pt x="580" y="2349"/>
                </a:lnTo>
                <a:lnTo>
                  <a:pt x="839" y="2269"/>
                </a:lnTo>
                <a:lnTo>
                  <a:pt x="929" y="2180"/>
                </a:lnTo>
                <a:lnTo>
                  <a:pt x="1134" y="1912"/>
                </a:lnTo>
                <a:lnTo>
                  <a:pt x="1500" y="1528"/>
                </a:lnTo>
                <a:lnTo>
                  <a:pt x="1804" y="1287"/>
                </a:lnTo>
                <a:lnTo>
                  <a:pt x="1982" y="1171"/>
                </a:lnTo>
                <a:lnTo>
                  <a:pt x="2349" y="974"/>
                </a:lnTo>
                <a:lnTo>
                  <a:pt x="3001" y="715"/>
                </a:lnTo>
                <a:lnTo>
                  <a:pt x="3376" y="528"/>
                </a:lnTo>
                <a:lnTo>
                  <a:pt x="3510" y="421"/>
                </a:lnTo>
                <a:lnTo>
                  <a:pt x="3581" y="349"/>
                </a:lnTo>
                <a:lnTo>
                  <a:pt x="3572" y="206"/>
                </a:lnTo>
                <a:lnTo>
                  <a:pt x="3429" y="90"/>
                </a:lnTo>
                <a:lnTo>
                  <a:pt x="3188" y="19"/>
                </a:lnTo>
                <a:lnTo>
                  <a:pt x="30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0" name="Google Shape;710;p17"/>
          <p:cNvSpPr/>
          <p:nvPr/>
        </p:nvSpPr>
        <p:spPr>
          <a:xfrm>
            <a:off x="5463234" y="4843329"/>
            <a:ext cx="50612" cy="36210"/>
          </a:xfrm>
          <a:custGeom>
            <a:avLst/>
            <a:gdLst/>
            <a:ahLst/>
            <a:cxnLst/>
            <a:rect l="l" t="t" r="r" b="b"/>
            <a:pathLst>
              <a:path w="1599" h="1144" extrusionOk="0">
                <a:moveTo>
                  <a:pt x="1357" y="0"/>
                </a:moveTo>
                <a:lnTo>
                  <a:pt x="1286" y="27"/>
                </a:lnTo>
                <a:lnTo>
                  <a:pt x="1072" y="107"/>
                </a:lnTo>
                <a:lnTo>
                  <a:pt x="598" y="339"/>
                </a:lnTo>
                <a:lnTo>
                  <a:pt x="197" y="607"/>
                </a:lnTo>
                <a:lnTo>
                  <a:pt x="27" y="831"/>
                </a:lnTo>
                <a:lnTo>
                  <a:pt x="0" y="974"/>
                </a:lnTo>
                <a:lnTo>
                  <a:pt x="18" y="1045"/>
                </a:lnTo>
                <a:lnTo>
                  <a:pt x="45" y="1081"/>
                </a:lnTo>
                <a:lnTo>
                  <a:pt x="134" y="1125"/>
                </a:lnTo>
                <a:lnTo>
                  <a:pt x="322" y="1143"/>
                </a:lnTo>
                <a:lnTo>
                  <a:pt x="420" y="1099"/>
                </a:lnTo>
                <a:lnTo>
                  <a:pt x="581" y="1000"/>
                </a:lnTo>
                <a:lnTo>
                  <a:pt x="768" y="759"/>
                </a:lnTo>
                <a:lnTo>
                  <a:pt x="875" y="643"/>
                </a:lnTo>
                <a:lnTo>
                  <a:pt x="1009" y="518"/>
                </a:lnTo>
                <a:lnTo>
                  <a:pt x="1349" y="295"/>
                </a:lnTo>
                <a:lnTo>
                  <a:pt x="1545" y="197"/>
                </a:lnTo>
                <a:lnTo>
                  <a:pt x="1599" y="161"/>
                </a:lnTo>
                <a:lnTo>
                  <a:pt x="1599" y="89"/>
                </a:lnTo>
                <a:lnTo>
                  <a:pt x="1500" y="18"/>
                </a:lnTo>
                <a:lnTo>
                  <a:pt x="135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1" name="Google Shape;711;p17"/>
          <p:cNvSpPr/>
          <p:nvPr/>
        </p:nvSpPr>
        <p:spPr>
          <a:xfrm>
            <a:off x="5720442" y="5165905"/>
            <a:ext cx="74383" cy="50929"/>
          </a:xfrm>
          <a:custGeom>
            <a:avLst/>
            <a:gdLst/>
            <a:ahLst/>
            <a:cxnLst/>
            <a:rect l="l" t="t" r="r" b="b"/>
            <a:pathLst>
              <a:path w="2350" h="1609" extrusionOk="0">
                <a:moveTo>
                  <a:pt x="1832" y="1"/>
                </a:moveTo>
                <a:lnTo>
                  <a:pt x="1492" y="63"/>
                </a:lnTo>
                <a:lnTo>
                  <a:pt x="1073" y="224"/>
                </a:lnTo>
                <a:lnTo>
                  <a:pt x="724" y="421"/>
                </a:lnTo>
                <a:lnTo>
                  <a:pt x="608" y="501"/>
                </a:lnTo>
                <a:lnTo>
                  <a:pt x="465" y="608"/>
                </a:lnTo>
                <a:lnTo>
                  <a:pt x="206" y="849"/>
                </a:lnTo>
                <a:lnTo>
                  <a:pt x="117" y="974"/>
                </a:lnTo>
                <a:lnTo>
                  <a:pt x="46" y="1090"/>
                </a:lnTo>
                <a:lnTo>
                  <a:pt x="10" y="1198"/>
                </a:lnTo>
                <a:lnTo>
                  <a:pt x="1" y="1278"/>
                </a:lnTo>
                <a:lnTo>
                  <a:pt x="72" y="1403"/>
                </a:lnTo>
                <a:lnTo>
                  <a:pt x="126" y="1474"/>
                </a:lnTo>
                <a:lnTo>
                  <a:pt x="153" y="1519"/>
                </a:lnTo>
                <a:lnTo>
                  <a:pt x="296" y="1582"/>
                </a:lnTo>
                <a:lnTo>
                  <a:pt x="474" y="1608"/>
                </a:lnTo>
                <a:lnTo>
                  <a:pt x="653" y="1591"/>
                </a:lnTo>
                <a:lnTo>
                  <a:pt x="715" y="1555"/>
                </a:lnTo>
                <a:lnTo>
                  <a:pt x="903" y="1457"/>
                </a:lnTo>
                <a:lnTo>
                  <a:pt x="1064" y="1349"/>
                </a:lnTo>
                <a:lnTo>
                  <a:pt x="1153" y="1242"/>
                </a:lnTo>
                <a:lnTo>
                  <a:pt x="1242" y="1135"/>
                </a:lnTo>
                <a:lnTo>
                  <a:pt x="1367" y="1010"/>
                </a:lnTo>
                <a:lnTo>
                  <a:pt x="1644" y="778"/>
                </a:lnTo>
                <a:lnTo>
                  <a:pt x="1814" y="671"/>
                </a:lnTo>
                <a:lnTo>
                  <a:pt x="2019" y="546"/>
                </a:lnTo>
                <a:lnTo>
                  <a:pt x="2296" y="314"/>
                </a:lnTo>
                <a:lnTo>
                  <a:pt x="2350" y="224"/>
                </a:lnTo>
                <a:lnTo>
                  <a:pt x="2341" y="135"/>
                </a:lnTo>
                <a:lnTo>
                  <a:pt x="2251" y="63"/>
                </a:lnTo>
                <a:lnTo>
                  <a:pt x="2162" y="37"/>
                </a:lnTo>
                <a:lnTo>
                  <a:pt x="2055" y="10"/>
                </a:lnTo>
                <a:lnTo>
                  <a:pt x="1832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2" name="Google Shape;712;p17"/>
          <p:cNvSpPr/>
          <p:nvPr/>
        </p:nvSpPr>
        <p:spPr>
          <a:xfrm>
            <a:off x="5951851" y="5058380"/>
            <a:ext cx="104358" cy="31684"/>
          </a:xfrm>
          <a:custGeom>
            <a:avLst/>
            <a:gdLst/>
            <a:ahLst/>
            <a:cxnLst/>
            <a:rect l="l" t="t" r="r" b="b"/>
            <a:pathLst>
              <a:path w="3297" h="1001" extrusionOk="0">
                <a:moveTo>
                  <a:pt x="1975" y="1"/>
                </a:moveTo>
                <a:lnTo>
                  <a:pt x="1528" y="45"/>
                </a:lnTo>
                <a:lnTo>
                  <a:pt x="1099" y="135"/>
                </a:lnTo>
                <a:lnTo>
                  <a:pt x="715" y="260"/>
                </a:lnTo>
                <a:lnTo>
                  <a:pt x="385" y="429"/>
                </a:lnTo>
                <a:lnTo>
                  <a:pt x="117" y="635"/>
                </a:lnTo>
                <a:lnTo>
                  <a:pt x="19" y="742"/>
                </a:lnTo>
                <a:lnTo>
                  <a:pt x="1" y="778"/>
                </a:lnTo>
                <a:lnTo>
                  <a:pt x="1" y="849"/>
                </a:lnTo>
                <a:lnTo>
                  <a:pt x="99" y="938"/>
                </a:lnTo>
                <a:lnTo>
                  <a:pt x="331" y="1001"/>
                </a:lnTo>
                <a:lnTo>
                  <a:pt x="599" y="992"/>
                </a:lnTo>
                <a:lnTo>
                  <a:pt x="706" y="947"/>
                </a:lnTo>
                <a:lnTo>
                  <a:pt x="930" y="831"/>
                </a:lnTo>
                <a:lnTo>
                  <a:pt x="1448" y="644"/>
                </a:lnTo>
                <a:lnTo>
                  <a:pt x="2010" y="519"/>
                </a:lnTo>
                <a:lnTo>
                  <a:pt x="2626" y="447"/>
                </a:lnTo>
                <a:lnTo>
                  <a:pt x="2948" y="438"/>
                </a:lnTo>
                <a:lnTo>
                  <a:pt x="3064" y="429"/>
                </a:lnTo>
                <a:lnTo>
                  <a:pt x="3234" y="358"/>
                </a:lnTo>
                <a:lnTo>
                  <a:pt x="3296" y="260"/>
                </a:lnTo>
                <a:lnTo>
                  <a:pt x="3225" y="153"/>
                </a:lnTo>
                <a:lnTo>
                  <a:pt x="3118" y="117"/>
                </a:lnTo>
                <a:lnTo>
                  <a:pt x="2894" y="63"/>
                </a:lnTo>
                <a:lnTo>
                  <a:pt x="243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3" name="Google Shape;713;p17"/>
          <p:cNvSpPr/>
          <p:nvPr/>
        </p:nvSpPr>
        <p:spPr>
          <a:xfrm>
            <a:off x="5512099" y="5086358"/>
            <a:ext cx="81727" cy="46687"/>
          </a:xfrm>
          <a:custGeom>
            <a:avLst/>
            <a:gdLst/>
            <a:ahLst/>
            <a:cxnLst/>
            <a:rect l="l" t="t" r="r" b="b"/>
            <a:pathLst>
              <a:path w="2582" h="1475" extrusionOk="0">
                <a:moveTo>
                  <a:pt x="2376" y="1"/>
                </a:moveTo>
                <a:lnTo>
                  <a:pt x="2144" y="19"/>
                </a:lnTo>
                <a:lnTo>
                  <a:pt x="1716" y="99"/>
                </a:lnTo>
                <a:lnTo>
                  <a:pt x="1135" y="313"/>
                </a:lnTo>
                <a:lnTo>
                  <a:pt x="823" y="483"/>
                </a:lnTo>
                <a:lnTo>
                  <a:pt x="662" y="572"/>
                </a:lnTo>
                <a:lnTo>
                  <a:pt x="403" y="778"/>
                </a:lnTo>
                <a:lnTo>
                  <a:pt x="206" y="1001"/>
                </a:lnTo>
                <a:lnTo>
                  <a:pt x="63" y="1233"/>
                </a:lnTo>
                <a:lnTo>
                  <a:pt x="10" y="1358"/>
                </a:lnTo>
                <a:lnTo>
                  <a:pt x="1" y="1394"/>
                </a:lnTo>
                <a:lnTo>
                  <a:pt x="72" y="1456"/>
                </a:lnTo>
                <a:lnTo>
                  <a:pt x="206" y="1474"/>
                </a:lnTo>
                <a:lnTo>
                  <a:pt x="322" y="1439"/>
                </a:lnTo>
                <a:lnTo>
                  <a:pt x="367" y="1403"/>
                </a:lnTo>
                <a:lnTo>
                  <a:pt x="528" y="1197"/>
                </a:lnTo>
                <a:lnTo>
                  <a:pt x="1010" y="831"/>
                </a:lnTo>
                <a:lnTo>
                  <a:pt x="1296" y="662"/>
                </a:lnTo>
                <a:lnTo>
                  <a:pt x="1591" y="528"/>
                </a:lnTo>
                <a:lnTo>
                  <a:pt x="2225" y="305"/>
                </a:lnTo>
                <a:lnTo>
                  <a:pt x="2519" y="179"/>
                </a:lnTo>
                <a:lnTo>
                  <a:pt x="2564" y="162"/>
                </a:lnTo>
                <a:lnTo>
                  <a:pt x="2582" y="99"/>
                </a:lnTo>
                <a:lnTo>
                  <a:pt x="2537" y="37"/>
                </a:lnTo>
                <a:lnTo>
                  <a:pt x="243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4" name="Google Shape;714;p17"/>
          <p:cNvSpPr/>
          <p:nvPr/>
        </p:nvSpPr>
        <p:spPr>
          <a:xfrm>
            <a:off x="2539820" y="4831138"/>
            <a:ext cx="133732" cy="42446"/>
          </a:xfrm>
          <a:custGeom>
            <a:avLst/>
            <a:gdLst/>
            <a:ahLst/>
            <a:cxnLst/>
            <a:rect l="l" t="t" r="r" b="b"/>
            <a:pathLst>
              <a:path w="4225" h="1341" extrusionOk="0">
                <a:moveTo>
                  <a:pt x="411" y="1"/>
                </a:moveTo>
                <a:lnTo>
                  <a:pt x="170" y="36"/>
                </a:lnTo>
                <a:lnTo>
                  <a:pt x="9" y="144"/>
                </a:lnTo>
                <a:lnTo>
                  <a:pt x="1" y="233"/>
                </a:lnTo>
                <a:lnTo>
                  <a:pt x="54" y="295"/>
                </a:lnTo>
                <a:lnTo>
                  <a:pt x="99" y="322"/>
                </a:lnTo>
                <a:lnTo>
                  <a:pt x="554" y="519"/>
                </a:lnTo>
                <a:lnTo>
                  <a:pt x="1510" y="876"/>
                </a:lnTo>
                <a:lnTo>
                  <a:pt x="2010" y="1028"/>
                </a:lnTo>
                <a:lnTo>
                  <a:pt x="2465" y="1162"/>
                </a:lnTo>
                <a:lnTo>
                  <a:pt x="3224" y="1313"/>
                </a:lnTo>
                <a:lnTo>
                  <a:pt x="3742" y="1340"/>
                </a:lnTo>
                <a:lnTo>
                  <a:pt x="4001" y="1313"/>
                </a:lnTo>
                <a:lnTo>
                  <a:pt x="4090" y="1296"/>
                </a:lnTo>
                <a:lnTo>
                  <a:pt x="4198" y="1242"/>
                </a:lnTo>
                <a:lnTo>
                  <a:pt x="4224" y="1162"/>
                </a:lnTo>
                <a:lnTo>
                  <a:pt x="4189" y="1081"/>
                </a:lnTo>
                <a:lnTo>
                  <a:pt x="4135" y="1045"/>
                </a:lnTo>
                <a:lnTo>
                  <a:pt x="3974" y="965"/>
                </a:lnTo>
                <a:lnTo>
                  <a:pt x="3555" y="831"/>
                </a:lnTo>
                <a:lnTo>
                  <a:pt x="2840" y="679"/>
                </a:lnTo>
                <a:lnTo>
                  <a:pt x="2385" y="590"/>
                </a:lnTo>
                <a:lnTo>
                  <a:pt x="1894" y="474"/>
                </a:lnTo>
                <a:lnTo>
                  <a:pt x="974" y="197"/>
                </a:lnTo>
                <a:lnTo>
                  <a:pt x="536" y="36"/>
                </a:lnTo>
                <a:lnTo>
                  <a:pt x="41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5" name="Google Shape;715;p17"/>
          <p:cNvSpPr/>
          <p:nvPr/>
        </p:nvSpPr>
        <p:spPr>
          <a:xfrm>
            <a:off x="2959793" y="4953523"/>
            <a:ext cx="184597" cy="39597"/>
          </a:xfrm>
          <a:custGeom>
            <a:avLst/>
            <a:gdLst/>
            <a:ahLst/>
            <a:cxnLst/>
            <a:rect l="l" t="t" r="r" b="b"/>
            <a:pathLst>
              <a:path w="5832" h="1251" extrusionOk="0">
                <a:moveTo>
                  <a:pt x="375" y="0"/>
                </a:moveTo>
                <a:lnTo>
                  <a:pt x="117" y="72"/>
                </a:lnTo>
                <a:lnTo>
                  <a:pt x="18" y="179"/>
                </a:lnTo>
                <a:lnTo>
                  <a:pt x="0" y="250"/>
                </a:lnTo>
                <a:lnTo>
                  <a:pt x="36" y="313"/>
                </a:lnTo>
                <a:lnTo>
                  <a:pt x="134" y="375"/>
                </a:lnTo>
                <a:lnTo>
                  <a:pt x="215" y="393"/>
                </a:lnTo>
                <a:lnTo>
                  <a:pt x="1519" y="661"/>
                </a:lnTo>
                <a:lnTo>
                  <a:pt x="2840" y="902"/>
                </a:lnTo>
                <a:lnTo>
                  <a:pt x="3483" y="1027"/>
                </a:lnTo>
                <a:lnTo>
                  <a:pt x="4492" y="1197"/>
                </a:lnTo>
                <a:lnTo>
                  <a:pt x="5180" y="1251"/>
                </a:lnTo>
                <a:lnTo>
                  <a:pt x="5528" y="1242"/>
                </a:lnTo>
                <a:lnTo>
                  <a:pt x="5617" y="1233"/>
                </a:lnTo>
                <a:lnTo>
                  <a:pt x="5760" y="1179"/>
                </a:lnTo>
                <a:lnTo>
                  <a:pt x="5832" y="1099"/>
                </a:lnTo>
                <a:lnTo>
                  <a:pt x="5805" y="1018"/>
                </a:lnTo>
                <a:lnTo>
                  <a:pt x="5742" y="974"/>
                </a:lnTo>
                <a:lnTo>
                  <a:pt x="5501" y="875"/>
                </a:lnTo>
                <a:lnTo>
                  <a:pt x="4965" y="715"/>
                </a:lnTo>
                <a:lnTo>
                  <a:pt x="4081" y="545"/>
                </a:lnTo>
                <a:lnTo>
                  <a:pt x="3483" y="447"/>
                </a:lnTo>
                <a:lnTo>
                  <a:pt x="2019" y="206"/>
                </a:lnTo>
                <a:lnTo>
                  <a:pt x="536" y="9"/>
                </a:lnTo>
                <a:lnTo>
                  <a:pt x="375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6" name="Google Shape;716;p17"/>
          <p:cNvSpPr/>
          <p:nvPr/>
        </p:nvSpPr>
        <p:spPr>
          <a:xfrm>
            <a:off x="2951881" y="5035492"/>
            <a:ext cx="133732" cy="65299"/>
          </a:xfrm>
          <a:custGeom>
            <a:avLst/>
            <a:gdLst/>
            <a:ahLst/>
            <a:cxnLst/>
            <a:rect l="l" t="t" r="r" b="b"/>
            <a:pathLst>
              <a:path w="4225" h="2063" extrusionOk="0">
                <a:moveTo>
                  <a:pt x="197" y="0"/>
                </a:moveTo>
                <a:lnTo>
                  <a:pt x="36" y="63"/>
                </a:lnTo>
                <a:lnTo>
                  <a:pt x="0" y="170"/>
                </a:lnTo>
                <a:lnTo>
                  <a:pt x="72" y="277"/>
                </a:lnTo>
                <a:lnTo>
                  <a:pt x="152" y="313"/>
                </a:lnTo>
                <a:lnTo>
                  <a:pt x="697" y="509"/>
                </a:lnTo>
                <a:lnTo>
                  <a:pt x="1777" y="857"/>
                </a:lnTo>
                <a:lnTo>
                  <a:pt x="2278" y="1081"/>
                </a:lnTo>
                <a:lnTo>
                  <a:pt x="2706" y="1313"/>
                </a:lnTo>
                <a:lnTo>
                  <a:pt x="3492" y="1795"/>
                </a:lnTo>
                <a:lnTo>
                  <a:pt x="3894" y="2027"/>
                </a:lnTo>
                <a:lnTo>
                  <a:pt x="3992" y="2063"/>
                </a:lnTo>
                <a:lnTo>
                  <a:pt x="4153" y="2036"/>
                </a:lnTo>
                <a:lnTo>
                  <a:pt x="4224" y="1991"/>
                </a:lnTo>
                <a:lnTo>
                  <a:pt x="4224" y="1965"/>
                </a:lnTo>
                <a:lnTo>
                  <a:pt x="4180" y="1795"/>
                </a:lnTo>
                <a:lnTo>
                  <a:pt x="3956" y="1456"/>
                </a:lnTo>
                <a:lnTo>
                  <a:pt x="3608" y="1125"/>
                </a:lnTo>
                <a:lnTo>
                  <a:pt x="3153" y="822"/>
                </a:lnTo>
                <a:lnTo>
                  <a:pt x="2608" y="545"/>
                </a:lnTo>
                <a:lnTo>
                  <a:pt x="2001" y="313"/>
                </a:lnTo>
                <a:lnTo>
                  <a:pt x="1349" y="134"/>
                </a:lnTo>
                <a:lnTo>
                  <a:pt x="661" y="27"/>
                </a:lnTo>
                <a:lnTo>
                  <a:pt x="32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7" name="Google Shape;717;p17"/>
          <p:cNvSpPr/>
          <p:nvPr/>
        </p:nvSpPr>
        <p:spPr>
          <a:xfrm>
            <a:off x="2811995" y="5092839"/>
            <a:ext cx="89038" cy="78910"/>
          </a:xfrm>
          <a:custGeom>
            <a:avLst/>
            <a:gdLst/>
            <a:ahLst/>
            <a:cxnLst/>
            <a:rect l="l" t="t" r="r" b="b"/>
            <a:pathLst>
              <a:path w="2813" h="2493" extrusionOk="0">
                <a:moveTo>
                  <a:pt x="330" y="1"/>
                </a:moveTo>
                <a:lnTo>
                  <a:pt x="98" y="45"/>
                </a:lnTo>
                <a:lnTo>
                  <a:pt x="0" y="126"/>
                </a:lnTo>
                <a:lnTo>
                  <a:pt x="0" y="188"/>
                </a:lnTo>
                <a:lnTo>
                  <a:pt x="18" y="224"/>
                </a:lnTo>
                <a:lnTo>
                  <a:pt x="563" y="849"/>
                </a:lnTo>
                <a:lnTo>
                  <a:pt x="1152" y="1456"/>
                </a:lnTo>
                <a:lnTo>
                  <a:pt x="1402" y="1733"/>
                </a:lnTo>
                <a:lnTo>
                  <a:pt x="1822" y="2153"/>
                </a:lnTo>
                <a:lnTo>
                  <a:pt x="2206" y="2385"/>
                </a:lnTo>
                <a:lnTo>
                  <a:pt x="2447" y="2465"/>
                </a:lnTo>
                <a:lnTo>
                  <a:pt x="2572" y="2492"/>
                </a:lnTo>
                <a:lnTo>
                  <a:pt x="2733" y="2448"/>
                </a:lnTo>
                <a:lnTo>
                  <a:pt x="2795" y="2394"/>
                </a:lnTo>
                <a:lnTo>
                  <a:pt x="2813" y="2358"/>
                </a:lnTo>
                <a:lnTo>
                  <a:pt x="2813" y="2296"/>
                </a:lnTo>
                <a:lnTo>
                  <a:pt x="2786" y="2153"/>
                </a:lnTo>
                <a:lnTo>
                  <a:pt x="2679" y="1948"/>
                </a:lnTo>
                <a:lnTo>
                  <a:pt x="2277" y="1546"/>
                </a:lnTo>
                <a:lnTo>
                  <a:pt x="2000" y="1305"/>
                </a:lnTo>
                <a:lnTo>
                  <a:pt x="1366" y="688"/>
                </a:lnTo>
                <a:lnTo>
                  <a:pt x="670" y="90"/>
                </a:lnTo>
                <a:lnTo>
                  <a:pt x="581" y="37"/>
                </a:lnTo>
                <a:lnTo>
                  <a:pt x="33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8" name="Google Shape;718;p17"/>
          <p:cNvSpPr/>
          <p:nvPr/>
        </p:nvSpPr>
        <p:spPr>
          <a:xfrm>
            <a:off x="3500440" y="5246910"/>
            <a:ext cx="132307" cy="48650"/>
          </a:xfrm>
          <a:custGeom>
            <a:avLst/>
            <a:gdLst/>
            <a:ahLst/>
            <a:cxnLst/>
            <a:rect l="l" t="t" r="r" b="b"/>
            <a:pathLst>
              <a:path w="4180" h="1537" extrusionOk="0">
                <a:moveTo>
                  <a:pt x="358" y="0"/>
                </a:moveTo>
                <a:lnTo>
                  <a:pt x="125" y="36"/>
                </a:lnTo>
                <a:lnTo>
                  <a:pt x="0" y="152"/>
                </a:lnTo>
                <a:lnTo>
                  <a:pt x="18" y="250"/>
                </a:lnTo>
                <a:lnTo>
                  <a:pt x="90" y="313"/>
                </a:lnTo>
                <a:lnTo>
                  <a:pt x="152" y="339"/>
                </a:lnTo>
                <a:lnTo>
                  <a:pt x="1054" y="661"/>
                </a:lnTo>
                <a:lnTo>
                  <a:pt x="2447" y="1143"/>
                </a:lnTo>
                <a:lnTo>
                  <a:pt x="3430" y="1420"/>
                </a:lnTo>
                <a:lnTo>
                  <a:pt x="3939" y="1527"/>
                </a:lnTo>
                <a:lnTo>
                  <a:pt x="4010" y="1536"/>
                </a:lnTo>
                <a:lnTo>
                  <a:pt x="4117" y="1509"/>
                </a:lnTo>
                <a:lnTo>
                  <a:pt x="4180" y="1456"/>
                </a:lnTo>
                <a:lnTo>
                  <a:pt x="4171" y="1384"/>
                </a:lnTo>
                <a:lnTo>
                  <a:pt x="4135" y="1357"/>
                </a:lnTo>
                <a:lnTo>
                  <a:pt x="3742" y="1161"/>
                </a:lnTo>
                <a:lnTo>
                  <a:pt x="2867" y="804"/>
                </a:lnTo>
                <a:lnTo>
                  <a:pt x="1447" y="330"/>
                </a:lnTo>
                <a:lnTo>
                  <a:pt x="501" y="36"/>
                </a:lnTo>
                <a:lnTo>
                  <a:pt x="35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9" name="Google Shape;719;p17"/>
          <p:cNvSpPr/>
          <p:nvPr/>
        </p:nvSpPr>
        <p:spPr>
          <a:xfrm>
            <a:off x="3397298" y="5291282"/>
            <a:ext cx="123825" cy="73782"/>
          </a:xfrm>
          <a:custGeom>
            <a:avLst/>
            <a:gdLst/>
            <a:ahLst/>
            <a:cxnLst/>
            <a:rect l="l" t="t" r="r" b="b"/>
            <a:pathLst>
              <a:path w="3912" h="2331" extrusionOk="0">
                <a:moveTo>
                  <a:pt x="438" y="0"/>
                </a:moveTo>
                <a:lnTo>
                  <a:pt x="188" y="36"/>
                </a:lnTo>
                <a:lnTo>
                  <a:pt x="18" y="143"/>
                </a:lnTo>
                <a:lnTo>
                  <a:pt x="0" y="250"/>
                </a:lnTo>
                <a:lnTo>
                  <a:pt x="54" y="313"/>
                </a:lnTo>
                <a:lnTo>
                  <a:pt x="107" y="339"/>
                </a:lnTo>
                <a:lnTo>
                  <a:pt x="589" y="581"/>
                </a:lnTo>
                <a:lnTo>
                  <a:pt x="1509" y="1090"/>
                </a:lnTo>
                <a:lnTo>
                  <a:pt x="1947" y="1357"/>
                </a:lnTo>
                <a:lnTo>
                  <a:pt x="2313" y="1607"/>
                </a:lnTo>
                <a:lnTo>
                  <a:pt x="2875" y="1991"/>
                </a:lnTo>
                <a:lnTo>
                  <a:pt x="3295" y="2224"/>
                </a:lnTo>
                <a:lnTo>
                  <a:pt x="3545" y="2313"/>
                </a:lnTo>
                <a:lnTo>
                  <a:pt x="3661" y="2331"/>
                </a:lnTo>
                <a:lnTo>
                  <a:pt x="3840" y="2295"/>
                </a:lnTo>
                <a:lnTo>
                  <a:pt x="3902" y="2242"/>
                </a:lnTo>
                <a:lnTo>
                  <a:pt x="3911" y="2206"/>
                </a:lnTo>
                <a:lnTo>
                  <a:pt x="3893" y="2125"/>
                </a:lnTo>
                <a:lnTo>
                  <a:pt x="3822" y="1965"/>
                </a:lnTo>
                <a:lnTo>
                  <a:pt x="3652" y="1741"/>
                </a:lnTo>
                <a:lnTo>
                  <a:pt x="3117" y="1313"/>
                </a:lnTo>
                <a:lnTo>
                  <a:pt x="2715" y="1063"/>
                </a:lnTo>
                <a:lnTo>
                  <a:pt x="2233" y="777"/>
                </a:lnTo>
                <a:lnTo>
                  <a:pt x="1161" y="268"/>
                </a:lnTo>
                <a:lnTo>
                  <a:pt x="572" y="36"/>
                </a:ln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0" name="Google Shape;720;p17"/>
          <p:cNvSpPr/>
          <p:nvPr/>
        </p:nvSpPr>
        <p:spPr>
          <a:xfrm>
            <a:off x="3834203" y="4978833"/>
            <a:ext cx="152945" cy="29722"/>
          </a:xfrm>
          <a:custGeom>
            <a:avLst/>
            <a:gdLst/>
            <a:ahLst/>
            <a:cxnLst/>
            <a:rect l="l" t="t" r="r" b="b"/>
            <a:pathLst>
              <a:path w="4832" h="939" extrusionOk="0">
                <a:moveTo>
                  <a:pt x="1617" y="1"/>
                </a:moveTo>
                <a:lnTo>
                  <a:pt x="1224" y="37"/>
                </a:lnTo>
                <a:lnTo>
                  <a:pt x="947" y="90"/>
                </a:lnTo>
                <a:lnTo>
                  <a:pt x="465" y="242"/>
                </a:lnTo>
                <a:lnTo>
                  <a:pt x="188" y="394"/>
                </a:lnTo>
                <a:lnTo>
                  <a:pt x="63" y="519"/>
                </a:lnTo>
                <a:lnTo>
                  <a:pt x="1" y="653"/>
                </a:lnTo>
                <a:lnTo>
                  <a:pt x="1" y="796"/>
                </a:lnTo>
                <a:lnTo>
                  <a:pt x="36" y="876"/>
                </a:lnTo>
                <a:lnTo>
                  <a:pt x="63" y="912"/>
                </a:lnTo>
                <a:lnTo>
                  <a:pt x="188" y="939"/>
                </a:lnTo>
                <a:lnTo>
                  <a:pt x="331" y="930"/>
                </a:lnTo>
                <a:lnTo>
                  <a:pt x="420" y="885"/>
                </a:lnTo>
                <a:lnTo>
                  <a:pt x="420" y="849"/>
                </a:lnTo>
                <a:lnTo>
                  <a:pt x="412" y="787"/>
                </a:lnTo>
                <a:lnTo>
                  <a:pt x="447" y="689"/>
                </a:lnTo>
                <a:lnTo>
                  <a:pt x="590" y="581"/>
                </a:lnTo>
                <a:lnTo>
                  <a:pt x="921" y="519"/>
                </a:lnTo>
                <a:lnTo>
                  <a:pt x="1367" y="510"/>
                </a:lnTo>
                <a:lnTo>
                  <a:pt x="2653" y="653"/>
                </a:lnTo>
                <a:lnTo>
                  <a:pt x="3269" y="742"/>
                </a:lnTo>
                <a:lnTo>
                  <a:pt x="3519" y="769"/>
                </a:lnTo>
                <a:lnTo>
                  <a:pt x="4028" y="760"/>
                </a:lnTo>
                <a:lnTo>
                  <a:pt x="4475" y="680"/>
                </a:lnTo>
                <a:lnTo>
                  <a:pt x="4716" y="555"/>
                </a:lnTo>
                <a:lnTo>
                  <a:pt x="4814" y="439"/>
                </a:lnTo>
                <a:lnTo>
                  <a:pt x="4832" y="367"/>
                </a:lnTo>
                <a:lnTo>
                  <a:pt x="4832" y="331"/>
                </a:lnTo>
                <a:lnTo>
                  <a:pt x="4751" y="287"/>
                </a:lnTo>
                <a:lnTo>
                  <a:pt x="4689" y="269"/>
                </a:lnTo>
                <a:lnTo>
                  <a:pt x="4234" y="197"/>
                </a:lnTo>
                <a:lnTo>
                  <a:pt x="3242" y="144"/>
                </a:lnTo>
                <a:lnTo>
                  <a:pt x="2769" y="90"/>
                </a:lnTo>
                <a:lnTo>
                  <a:pt x="2376" y="37"/>
                </a:lnTo>
                <a:lnTo>
                  <a:pt x="1617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1" name="Google Shape;721;p17"/>
          <p:cNvSpPr/>
          <p:nvPr/>
        </p:nvSpPr>
        <p:spPr>
          <a:xfrm>
            <a:off x="3939338" y="5264412"/>
            <a:ext cx="124394" cy="30576"/>
          </a:xfrm>
          <a:custGeom>
            <a:avLst/>
            <a:gdLst/>
            <a:ahLst/>
            <a:cxnLst/>
            <a:rect l="l" t="t" r="r" b="b"/>
            <a:pathLst>
              <a:path w="3930" h="966" extrusionOk="0">
                <a:moveTo>
                  <a:pt x="304" y="1"/>
                </a:moveTo>
                <a:lnTo>
                  <a:pt x="126" y="28"/>
                </a:lnTo>
                <a:lnTo>
                  <a:pt x="1" y="108"/>
                </a:lnTo>
                <a:lnTo>
                  <a:pt x="1" y="197"/>
                </a:lnTo>
                <a:lnTo>
                  <a:pt x="72" y="242"/>
                </a:lnTo>
                <a:lnTo>
                  <a:pt x="456" y="394"/>
                </a:lnTo>
                <a:lnTo>
                  <a:pt x="1313" y="706"/>
                </a:lnTo>
                <a:lnTo>
                  <a:pt x="2019" y="876"/>
                </a:lnTo>
                <a:lnTo>
                  <a:pt x="2510" y="947"/>
                </a:lnTo>
                <a:lnTo>
                  <a:pt x="3001" y="965"/>
                </a:lnTo>
                <a:lnTo>
                  <a:pt x="3492" y="921"/>
                </a:lnTo>
                <a:lnTo>
                  <a:pt x="3742" y="867"/>
                </a:lnTo>
                <a:lnTo>
                  <a:pt x="3832" y="840"/>
                </a:lnTo>
                <a:lnTo>
                  <a:pt x="3930" y="742"/>
                </a:lnTo>
                <a:lnTo>
                  <a:pt x="3930" y="635"/>
                </a:lnTo>
                <a:lnTo>
                  <a:pt x="3832" y="537"/>
                </a:lnTo>
                <a:lnTo>
                  <a:pt x="3742" y="510"/>
                </a:lnTo>
                <a:lnTo>
                  <a:pt x="3367" y="429"/>
                </a:lnTo>
                <a:lnTo>
                  <a:pt x="2635" y="367"/>
                </a:lnTo>
                <a:lnTo>
                  <a:pt x="2233" y="340"/>
                </a:lnTo>
                <a:lnTo>
                  <a:pt x="1751" y="304"/>
                </a:lnTo>
                <a:lnTo>
                  <a:pt x="822" y="153"/>
                </a:lnTo>
                <a:lnTo>
                  <a:pt x="403" y="28"/>
                </a:lnTo>
                <a:lnTo>
                  <a:pt x="304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2" name="Google Shape;722;p17"/>
          <p:cNvSpPr/>
          <p:nvPr/>
        </p:nvSpPr>
        <p:spPr>
          <a:xfrm>
            <a:off x="3360840" y="5112942"/>
            <a:ext cx="150381" cy="28582"/>
          </a:xfrm>
          <a:custGeom>
            <a:avLst/>
            <a:gdLst/>
            <a:ahLst/>
            <a:cxnLst/>
            <a:rect l="l" t="t" r="r" b="b"/>
            <a:pathLst>
              <a:path w="4751" h="903" extrusionOk="0">
                <a:moveTo>
                  <a:pt x="420" y="0"/>
                </a:moveTo>
                <a:lnTo>
                  <a:pt x="241" y="9"/>
                </a:lnTo>
                <a:lnTo>
                  <a:pt x="71" y="72"/>
                </a:lnTo>
                <a:lnTo>
                  <a:pt x="9" y="143"/>
                </a:lnTo>
                <a:lnTo>
                  <a:pt x="0" y="224"/>
                </a:lnTo>
                <a:lnTo>
                  <a:pt x="27" y="304"/>
                </a:lnTo>
                <a:lnTo>
                  <a:pt x="152" y="402"/>
                </a:lnTo>
                <a:lnTo>
                  <a:pt x="304" y="447"/>
                </a:lnTo>
                <a:lnTo>
                  <a:pt x="1268" y="625"/>
                </a:lnTo>
                <a:lnTo>
                  <a:pt x="2858" y="840"/>
                </a:lnTo>
                <a:lnTo>
                  <a:pt x="3920" y="902"/>
                </a:lnTo>
                <a:lnTo>
                  <a:pt x="4429" y="884"/>
                </a:lnTo>
                <a:lnTo>
                  <a:pt x="4536" y="875"/>
                </a:lnTo>
                <a:lnTo>
                  <a:pt x="4697" y="813"/>
                </a:lnTo>
                <a:lnTo>
                  <a:pt x="4751" y="715"/>
                </a:lnTo>
                <a:lnTo>
                  <a:pt x="4679" y="625"/>
                </a:lnTo>
                <a:lnTo>
                  <a:pt x="4590" y="590"/>
                </a:lnTo>
                <a:lnTo>
                  <a:pt x="4144" y="456"/>
                </a:lnTo>
                <a:lnTo>
                  <a:pt x="3126" y="250"/>
                </a:lnTo>
                <a:lnTo>
                  <a:pt x="1474" y="72"/>
                </a:lnTo>
                <a:lnTo>
                  <a:pt x="42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3" name="Google Shape;723;p17"/>
          <p:cNvSpPr/>
          <p:nvPr/>
        </p:nvSpPr>
        <p:spPr>
          <a:xfrm>
            <a:off x="3617729" y="5016432"/>
            <a:ext cx="98408" cy="54316"/>
          </a:xfrm>
          <a:custGeom>
            <a:avLst/>
            <a:gdLst/>
            <a:ahLst/>
            <a:cxnLst/>
            <a:rect l="l" t="t" r="r" b="b"/>
            <a:pathLst>
              <a:path w="3109" h="1716" extrusionOk="0">
                <a:moveTo>
                  <a:pt x="125" y="1"/>
                </a:moveTo>
                <a:lnTo>
                  <a:pt x="27" y="27"/>
                </a:lnTo>
                <a:lnTo>
                  <a:pt x="0" y="63"/>
                </a:lnTo>
                <a:lnTo>
                  <a:pt x="9" y="81"/>
                </a:lnTo>
                <a:lnTo>
                  <a:pt x="242" y="349"/>
                </a:lnTo>
                <a:lnTo>
                  <a:pt x="634" y="733"/>
                </a:lnTo>
                <a:lnTo>
                  <a:pt x="938" y="974"/>
                </a:lnTo>
                <a:lnTo>
                  <a:pt x="1117" y="1090"/>
                </a:lnTo>
                <a:lnTo>
                  <a:pt x="1295" y="1197"/>
                </a:lnTo>
                <a:lnTo>
                  <a:pt x="1679" y="1385"/>
                </a:lnTo>
                <a:lnTo>
                  <a:pt x="2099" y="1537"/>
                </a:lnTo>
                <a:lnTo>
                  <a:pt x="2563" y="1662"/>
                </a:lnTo>
                <a:lnTo>
                  <a:pt x="2831" y="1715"/>
                </a:lnTo>
                <a:lnTo>
                  <a:pt x="2956" y="1715"/>
                </a:lnTo>
                <a:lnTo>
                  <a:pt x="3090" y="1644"/>
                </a:lnTo>
                <a:lnTo>
                  <a:pt x="3108" y="1581"/>
                </a:lnTo>
                <a:lnTo>
                  <a:pt x="3072" y="1554"/>
                </a:lnTo>
                <a:lnTo>
                  <a:pt x="2778" y="1358"/>
                </a:lnTo>
                <a:lnTo>
                  <a:pt x="2126" y="1001"/>
                </a:lnTo>
                <a:lnTo>
                  <a:pt x="1769" y="831"/>
                </a:lnTo>
                <a:lnTo>
                  <a:pt x="1358" y="635"/>
                </a:lnTo>
                <a:lnTo>
                  <a:pt x="554" y="251"/>
                </a:lnTo>
                <a:lnTo>
                  <a:pt x="197" y="27"/>
                </a:lnTo>
                <a:lnTo>
                  <a:pt x="12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4" name="Google Shape;724;p17"/>
          <p:cNvSpPr/>
          <p:nvPr/>
        </p:nvSpPr>
        <p:spPr>
          <a:xfrm>
            <a:off x="2638721" y="5357674"/>
            <a:ext cx="198176" cy="69825"/>
          </a:xfrm>
          <a:custGeom>
            <a:avLst/>
            <a:gdLst/>
            <a:ahLst/>
            <a:cxnLst/>
            <a:rect l="l" t="t" r="r" b="b"/>
            <a:pathLst>
              <a:path w="6261" h="2206" extrusionOk="0">
                <a:moveTo>
                  <a:pt x="367" y="0"/>
                </a:moveTo>
                <a:lnTo>
                  <a:pt x="108" y="72"/>
                </a:lnTo>
                <a:lnTo>
                  <a:pt x="19" y="179"/>
                </a:lnTo>
                <a:lnTo>
                  <a:pt x="1" y="250"/>
                </a:lnTo>
                <a:lnTo>
                  <a:pt x="46" y="331"/>
                </a:lnTo>
                <a:lnTo>
                  <a:pt x="135" y="393"/>
                </a:lnTo>
                <a:lnTo>
                  <a:pt x="206" y="420"/>
                </a:lnTo>
                <a:lnTo>
                  <a:pt x="1555" y="866"/>
                </a:lnTo>
                <a:lnTo>
                  <a:pt x="3582" y="1581"/>
                </a:lnTo>
                <a:lnTo>
                  <a:pt x="4975" y="2009"/>
                </a:lnTo>
                <a:lnTo>
                  <a:pt x="5698" y="2188"/>
                </a:lnTo>
                <a:lnTo>
                  <a:pt x="5814" y="2206"/>
                </a:lnTo>
                <a:lnTo>
                  <a:pt x="6047" y="2188"/>
                </a:lnTo>
                <a:lnTo>
                  <a:pt x="6216" y="2108"/>
                </a:lnTo>
                <a:lnTo>
                  <a:pt x="6261" y="2027"/>
                </a:lnTo>
                <a:lnTo>
                  <a:pt x="6234" y="1965"/>
                </a:lnTo>
                <a:lnTo>
                  <a:pt x="6189" y="1938"/>
                </a:lnTo>
                <a:lnTo>
                  <a:pt x="5939" y="1768"/>
                </a:lnTo>
                <a:lnTo>
                  <a:pt x="5368" y="1447"/>
                </a:lnTo>
                <a:lnTo>
                  <a:pt x="4725" y="1161"/>
                </a:lnTo>
                <a:lnTo>
                  <a:pt x="4019" y="902"/>
                </a:lnTo>
                <a:lnTo>
                  <a:pt x="2885" y="554"/>
                </a:lnTo>
                <a:lnTo>
                  <a:pt x="1314" y="179"/>
                </a:lnTo>
                <a:lnTo>
                  <a:pt x="537" y="18"/>
                </a:lnTo>
                <a:lnTo>
                  <a:pt x="36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5" name="Google Shape;725;p17"/>
          <p:cNvSpPr/>
          <p:nvPr/>
        </p:nvSpPr>
        <p:spPr>
          <a:xfrm>
            <a:off x="4327947" y="5285617"/>
            <a:ext cx="142500" cy="29152"/>
          </a:xfrm>
          <a:custGeom>
            <a:avLst/>
            <a:gdLst/>
            <a:ahLst/>
            <a:cxnLst/>
            <a:rect l="l" t="t" r="r" b="b"/>
            <a:pathLst>
              <a:path w="4502" h="921" extrusionOk="0">
                <a:moveTo>
                  <a:pt x="259" y="0"/>
                </a:moveTo>
                <a:lnTo>
                  <a:pt x="54" y="72"/>
                </a:lnTo>
                <a:lnTo>
                  <a:pt x="0" y="188"/>
                </a:lnTo>
                <a:lnTo>
                  <a:pt x="108" y="304"/>
                </a:lnTo>
                <a:lnTo>
                  <a:pt x="233" y="340"/>
                </a:lnTo>
                <a:lnTo>
                  <a:pt x="1197" y="536"/>
                </a:lnTo>
                <a:lnTo>
                  <a:pt x="2715" y="795"/>
                </a:lnTo>
                <a:lnTo>
                  <a:pt x="3742" y="902"/>
                </a:lnTo>
                <a:lnTo>
                  <a:pt x="4260" y="920"/>
                </a:lnTo>
                <a:lnTo>
                  <a:pt x="4349" y="920"/>
                </a:lnTo>
                <a:lnTo>
                  <a:pt x="4465" y="867"/>
                </a:lnTo>
                <a:lnTo>
                  <a:pt x="4501" y="795"/>
                </a:lnTo>
                <a:lnTo>
                  <a:pt x="4448" y="724"/>
                </a:lnTo>
                <a:lnTo>
                  <a:pt x="4385" y="697"/>
                </a:lnTo>
                <a:lnTo>
                  <a:pt x="3939" y="563"/>
                </a:lnTo>
                <a:lnTo>
                  <a:pt x="2974" y="358"/>
                </a:lnTo>
                <a:lnTo>
                  <a:pt x="1420" y="126"/>
                </a:lnTo>
                <a:lnTo>
                  <a:pt x="411" y="9"/>
                </a:lnTo>
                <a:lnTo>
                  <a:pt x="25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6" name="Google Shape;726;p17"/>
          <p:cNvSpPr/>
          <p:nvPr/>
        </p:nvSpPr>
        <p:spPr>
          <a:xfrm>
            <a:off x="4360450" y="4965857"/>
            <a:ext cx="119583" cy="25164"/>
          </a:xfrm>
          <a:custGeom>
            <a:avLst/>
            <a:gdLst/>
            <a:ahLst/>
            <a:cxnLst/>
            <a:rect l="l" t="t" r="r" b="b"/>
            <a:pathLst>
              <a:path w="3778" h="795" extrusionOk="0">
                <a:moveTo>
                  <a:pt x="313" y="0"/>
                </a:moveTo>
                <a:lnTo>
                  <a:pt x="99" y="72"/>
                </a:lnTo>
                <a:lnTo>
                  <a:pt x="0" y="170"/>
                </a:lnTo>
                <a:lnTo>
                  <a:pt x="63" y="277"/>
                </a:lnTo>
                <a:lnTo>
                  <a:pt x="179" y="322"/>
                </a:lnTo>
                <a:lnTo>
                  <a:pt x="992" y="509"/>
                </a:lnTo>
                <a:lnTo>
                  <a:pt x="2331" y="741"/>
                </a:lnTo>
                <a:lnTo>
                  <a:pt x="3233" y="795"/>
                </a:lnTo>
                <a:lnTo>
                  <a:pt x="3671" y="759"/>
                </a:lnTo>
                <a:lnTo>
                  <a:pt x="3742" y="741"/>
                </a:lnTo>
                <a:lnTo>
                  <a:pt x="3778" y="661"/>
                </a:lnTo>
                <a:lnTo>
                  <a:pt x="3733" y="634"/>
                </a:lnTo>
                <a:lnTo>
                  <a:pt x="3421" y="482"/>
                </a:lnTo>
                <a:lnTo>
                  <a:pt x="2644" y="268"/>
                </a:lnTo>
                <a:lnTo>
                  <a:pt x="1295" y="81"/>
                </a:lnTo>
                <a:lnTo>
                  <a:pt x="438" y="9"/>
                </a:lnTo>
                <a:lnTo>
                  <a:pt x="313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7" name="Google Shape;727;p17"/>
          <p:cNvSpPr/>
          <p:nvPr/>
        </p:nvSpPr>
        <p:spPr>
          <a:xfrm>
            <a:off x="4725576" y="5003139"/>
            <a:ext cx="147311" cy="26620"/>
          </a:xfrm>
          <a:custGeom>
            <a:avLst/>
            <a:gdLst/>
            <a:ahLst/>
            <a:cxnLst/>
            <a:rect l="l" t="t" r="r" b="b"/>
            <a:pathLst>
              <a:path w="4654" h="841" extrusionOk="0">
                <a:moveTo>
                  <a:pt x="63" y="1"/>
                </a:moveTo>
                <a:lnTo>
                  <a:pt x="1" y="28"/>
                </a:lnTo>
                <a:lnTo>
                  <a:pt x="1" y="55"/>
                </a:lnTo>
                <a:lnTo>
                  <a:pt x="28" y="63"/>
                </a:lnTo>
                <a:lnTo>
                  <a:pt x="242" y="180"/>
                </a:lnTo>
                <a:lnTo>
                  <a:pt x="644" y="385"/>
                </a:lnTo>
                <a:lnTo>
                  <a:pt x="894" y="474"/>
                </a:lnTo>
                <a:lnTo>
                  <a:pt x="1197" y="564"/>
                </a:lnTo>
                <a:lnTo>
                  <a:pt x="1832" y="689"/>
                </a:lnTo>
                <a:lnTo>
                  <a:pt x="2171" y="733"/>
                </a:lnTo>
                <a:lnTo>
                  <a:pt x="2760" y="814"/>
                </a:lnTo>
                <a:lnTo>
                  <a:pt x="3671" y="840"/>
                </a:lnTo>
                <a:lnTo>
                  <a:pt x="4252" y="787"/>
                </a:lnTo>
                <a:lnTo>
                  <a:pt x="4528" y="715"/>
                </a:lnTo>
                <a:lnTo>
                  <a:pt x="4600" y="698"/>
                </a:lnTo>
                <a:lnTo>
                  <a:pt x="4653" y="635"/>
                </a:lnTo>
                <a:lnTo>
                  <a:pt x="4627" y="564"/>
                </a:lnTo>
                <a:lnTo>
                  <a:pt x="4537" y="510"/>
                </a:lnTo>
                <a:lnTo>
                  <a:pt x="4475" y="492"/>
                </a:lnTo>
                <a:lnTo>
                  <a:pt x="3939" y="412"/>
                </a:lnTo>
                <a:lnTo>
                  <a:pt x="2814" y="358"/>
                </a:lnTo>
                <a:lnTo>
                  <a:pt x="2260" y="305"/>
                </a:lnTo>
                <a:lnTo>
                  <a:pt x="1733" y="242"/>
                </a:lnTo>
                <a:lnTo>
                  <a:pt x="617" y="99"/>
                </a:lnTo>
                <a:lnTo>
                  <a:pt x="12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8" name="Google Shape;728;p17"/>
          <p:cNvSpPr/>
          <p:nvPr/>
        </p:nvSpPr>
        <p:spPr>
          <a:xfrm>
            <a:off x="4797924" y="5355148"/>
            <a:ext cx="188016" cy="21207"/>
          </a:xfrm>
          <a:custGeom>
            <a:avLst/>
            <a:gdLst/>
            <a:ahLst/>
            <a:cxnLst/>
            <a:rect l="l" t="t" r="r" b="b"/>
            <a:pathLst>
              <a:path w="5940" h="670" extrusionOk="0">
                <a:moveTo>
                  <a:pt x="322" y="0"/>
                </a:moveTo>
                <a:lnTo>
                  <a:pt x="180" y="9"/>
                </a:lnTo>
                <a:lnTo>
                  <a:pt x="28" y="81"/>
                </a:lnTo>
                <a:lnTo>
                  <a:pt x="1" y="197"/>
                </a:lnTo>
                <a:lnTo>
                  <a:pt x="117" y="295"/>
                </a:lnTo>
                <a:lnTo>
                  <a:pt x="233" y="331"/>
                </a:lnTo>
                <a:lnTo>
                  <a:pt x="822" y="438"/>
                </a:lnTo>
                <a:lnTo>
                  <a:pt x="2269" y="607"/>
                </a:lnTo>
                <a:lnTo>
                  <a:pt x="3814" y="670"/>
                </a:lnTo>
                <a:lnTo>
                  <a:pt x="4903" y="616"/>
                </a:lnTo>
                <a:lnTo>
                  <a:pt x="5555" y="527"/>
                </a:lnTo>
                <a:lnTo>
                  <a:pt x="5841" y="465"/>
                </a:lnTo>
                <a:lnTo>
                  <a:pt x="5895" y="447"/>
                </a:lnTo>
                <a:lnTo>
                  <a:pt x="5939" y="393"/>
                </a:lnTo>
                <a:lnTo>
                  <a:pt x="5895" y="313"/>
                </a:lnTo>
                <a:lnTo>
                  <a:pt x="5796" y="277"/>
                </a:lnTo>
                <a:lnTo>
                  <a:pt x="5484" y="224"/>
                </a:lnTo>
                <a:lnTo>
                  <a:pt x="4850" y="179"/>
                </a:lnTo>
                <a:lnTo>
                  <a:pt x="3868" y="161"/>
                </a:lnTo>
                <a:lnTo>
                  <a:pt x="3225" y="152"/>
                </a:lnTo>
                <a:lnTo>
                  <a:pt x="1769" y="72"/>
                </a:lnTo>
                <a:lnTo>
                  <a:pt x="32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9" name="Google Shape;729;p17"/>
          <p:cNvSpPr/>
          <p:nvPr/>
        </p:nvSpPr>
        <p:spPr>
          <a:xfrm>
            <a:off x="5313158" y="5011336"/>
            <a:ext cx="118444" cy="24626"/>
          </a:xfrm>
          <a:custGeom>
            <a:avLst/>
            <a:gdLst/>
            <a:ahLst/>
            <a:cxnLst/>
            <a:rect l="l" t="t" r="r" b="b"/>
            <a:pathLst>
              <a:path w="3742" h="778" extrusionOk="0">
                <a:moveTo>
                  <a:pt x="295" y="1"/>
                </a:moveTo>
                <a:lnTo>
                  <a:pt x="98" y="55"/>
                </a:lnTo>
                <a:lnTo>
                  <a:pt x="0" y="153"/>
                </a:lnTo>
                <a:lnTo>
                  <a:pt x="54" y="260"/>
                </a:lnTo>
                <a:lnTo>
                  <a:pt x="170" y="296"/>
                </a:lnTo>
                <a:lnTo>
                  <a:pt x="563" y="394"/>
                </a:lnTo>
                <a:lnTo>
                  <a:pt x="1402" y="590"/>
                </a:lnTo>
                <a:lnTo>
                  <a:pt x="2286" y="724"/>
                </a:lnTo>
                <a:lnTo>
                  <a:pt x="3188" y="778"/>
                </a:lnTo>
                <a:lnTo>
                  <a:pt x="3635" y="760"/>
                </a:lnTo>
                <a:lnTo>
                  <a:pt x="3706" y="742"/>
                </a:lnTo>
                <a:lnTo>
                  <a:pt x="3742" y="671"/>
                </a:lnTo>
                <a:lnTo>
                  <a:pt x="3697" y="635"/>
                </a:lnTo>
                <a:lnTo>
                  <a:pt x="3367" y="492"/>
                </a:lnTo>
                <a:lnTo>
                  <a:pt x="2590" y="278"/>
                </a:lnTo>
                <a:lnTo>
                  <a:pt x="1277" y="72"/>
                </a:lnTo>
                <a:lnTo>
                  <a:pt x="41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0" name="Google Shape;730;p17"/>
          <p:cNvSpPr/>
          <p:nvPr/>
        </p:nvSpPr>
        <p:spPr>
          <a:xfrm>
            <a:off x="5620083" y="5079475"/>
            <a:ext cx="100370" cy="40705"/>
          </a:xfrm>
          <a:custGeom>
            <a:avLst/>
            <a:gdLst/>
            <a:ahLst/>
            <a:cxnLst/>
            <a:rect l="l" t="t" r="r" b="b"/>
            <a:pathLst>
              <a:path w="3171" h="1286" extrusionOk="0">
                <a:moveTo>
                  <a:pt x="456" y="0"/>
                </a:moveTo>
                <a:lnTo>
                  <a:pt x="188" y="36"/>
                </a:lnTo>
                <a:lnTo>
                  <a:pt x="18" y="152"/>
                </a:lnTo>
                <a:lnTo>
                  <a:pt x="0" y="250"/>
                </a:lnTo>
                <a:lnTo>
                  <a:pt x="63" y="313"/>
                </a:lnTo>
                <a:lnTo>
                  <a:pt x="116" y="348"/>
                </a:lnTo>
                <a:lnTo>
                  <a:pt x="804" y="652"/>
                </a:lnTo>
                <a:lnTo>
                  <a:pt x="1518" y="947"/>
                </a:lnTo>
                <a:lnTo>
                  <a:pt x="1822" y="1072"/>
                </a:lnTo>
                <a:lnTo>
                  <a:pt x="2322" y="1232"/>
                </a:lnTo>
                <a:lnTo>
                  <a:pt x="2688" y="1286"/>
                </a:lnTo>
                <a:lnTo>
                  <a:pt x="2885" y="1286"/>
                </a:lnTo>
                <a:lnTo>
                  <a:pt x="3019" y="1277"/>
                </a:lnTo>
                <a:lnTo>
                  <a:pt x="3144" y="1206"/>
                </a:lnTo>
                <a:lnTo>
                  <a:pt x="3170" y="1143"/>
                </a:lnTo>
                <a:lnTo>
                  <a:pt x="3161" y="1107"/>
                </a:lnTo>
                <a:lnTo>
                  <a:pt x="3099" y="1018"/>
                </a:lnTo>
                <a:lnTo>
                  <a:pt x="2894" y="857"/>
                </a:lnTo>
                <a:lnTo>
                  <a:pt x="2447" y="661"/>
                </a:lnTo>
                <a:lnTo>
                  <a:pt x="2126" y="545"/>
                </a:lnTo>
                <a:lnTo>
                  <a:pt x="1375" y="277"/>
                </a:lnTo>
                <a:lnTo>
                  <a:pt x="599" y="36"/>
                </a:lnTo>
                <a:lnTo>
                  <a:pt x="45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1" name="Google Shape;731;p17"/>
          <p:cNvSpPr/>
          <p:nvPr/>
        </p:nvSpPr>
        <p:spPr>
          <a:xfrm>
            <a:off x="5309487" y="5121568"/>
            <a:ext cx="87931" cy="58557"/>
          </a:xfrm>
          <a:custGeom>
            <a:avLst/>
            <a:gdLst/>
            <a:ahLst/>
            <a:cxnLst/>
            <a:rect l="l" t="t" r="r" b="b"/>
            <a:pathLst>
              <a:path w="2778" h="1850" extrusionOk="0">
                <a:moveTo>
                  <a:pt x="357" y="1"/>
                </a:moveTo>
                <a:lnTo>
                  <a:pt x="134" y="36"/>
                </a:lnTo>
                <a:lnTo>
                  <a:pt x="27" y="108"/>
                </a:lnTo>
                <a:lnTo>
                  <a:pt x="0" y="170"/>
                </a:lnTo>
                <a:lnTo>
                  <a:pt x="18" y="206"/>
                </a:lnTo>
                <a:lnTo>
                  <a:pt x="89" y="358"/>
                </a:lnTo>
                <a:lnTo>
                  <a:pt x="286" y="653"/>
                </a:lnTo>
                <a:lnTo>
                  <a:pt x="536" y="929"/>
                </a:lnTo>
                <a:lnTo>
                  <a:pt x="857" y="1188"/>
                </a:lnTo>
                <a:lnTo>
                  <a:pt x="1045" y="1313"/>
                </a:lnTo>
                <a:lnTo>
                  <a:pt x="1340" y="1501"/>
                </a:lnTo>
                <a:lnTo>
                  <a:pt x="1983" y="1778"/>
                </a:lnTo>
                <a:lnTo>
                  <a:pt x="2331" y="1849"/>
                </a:lnTo>
                <a:lnTo>
                  <a:pt x="2572" y="1849"/>
                </a:lnTo>
                <a:lnTo>
                  <a:pt x="2679" y="1822"/>
                </a:lnTo>
                <a:lnTo>
                  <a:pt x="2760" y="1804"/>
                </a:lnTo>
                <a:lnTo>
                  <a:pt x="2777" y="1769"/>
                </a:lnTo>
                <a:lnTo>
                  <a:pt x="2768" y="1715"/>
                </a:lnTo>
                <a:lnTo>
                  <a:pt x="2715" y="1626"/>
                </a:lnTo>
                <a:lnTo>
                  <a:pt x="2554" y="1492"/>
                </a:lnTo>
                <a:lnTo>
                  <a:pt x="2072" y="1251"/>
                </a:lnTo>
                <a:lnTo>
                  <a:pt x="1786" y="1117"/>
                </a:lnTo>
                <a:lnTo>
                  <a:pt x="1420" y="894"/>
                </a:lnTo>
                <a:lnTo>
                  <a:pt x="974" y="519"/>
                </a:lnTo>
                <a:lnTo>
                  <a:pt x="741" y="251"/>
                </a:lnTo>
                <a:lnTo>
                  <a:pt x="643" y="117"/>
                </a:lnTo>
                <a:lnTo>
                  <a:pt x="581" y="54"/>
                </a:lnTo>
                <a:lnTo>
                  <a:pt x="357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2" name="Google Shape;732;p17"/>
          <p:cNvSpPr/>
          <p:nvPr/>
        </p:nvSpPr>
        <p:spPr>
          <a:xfrm>
            <a:off x="4989269" y="5136253"/>
            <a:ext cx="110847" cy="50644"/>
          </a:xfrm>
          <a:custGeom>
            <a:avLst/>
            <a:gdLst/>
            <a:ahLst/>
            <a:cxnLst/>
            <a:rect l="l" t="t" r="r" b="b"/>
            <a:pathLst>
              <a:path w="3502" h="1600" extrusionOk="0">
                <a:moveTo>
                  <a:pt x="510" y="1"/>
                </a:moveTo>
                <a:lnTo>
                  <a:pt x="259" y="28"/>
                </a:lnTo>
                <a:lnTo>
                  <a:pt x="81" y="108"/>
                </a:lnTo>
                <a:lnTo>
                  <a:pt x="9" y="189"/>
                </a:lnTo>
                <a:lnTo>
                  <a:pt x="1" y="260"/>
                </a:lnTo>
                <a:lnTo>
                  <a:pt x="63" y="340"/>
                </a:lnTo>
                <a:lnTo>
                  <a:pt x="134" y="376"/>
                </a:lnTo>
                <a:lnTo>
                  <a:pt x="974" y="715"/>
                </a:lnTo>
                <a:lnTo>
                  <a:pt x="1787" y="1073"/>
                </a:lnTo>
                <a:lnTo>
                  <a:pt x="2135" y="1224"/>
                </a:lnTo>
                <a:lnTo>
                  <a:pt x="2858" y="1492"/>
                </a:lnTo>
                <a:lnTo>
                  <a:pt x="3278" y="1591"/>
                </a:lnTo>
                <a:lnTo>
                  <a:pt x="3385" y="1599"/>
                </a:lnTo>
                <a:lnTo>
                  <a:pt x="3483" y="1537"/>
                </a:lnTo>
                <a:lnTo>
                  <a:pt x="3501" y="1483"/>
                </a:lnTo>
                <a:lnTo>
                  <a:pt x="3474" y="1465"/>
                </a:lnTo>
                <a:lnTo>
                  <a:pt x="3358" y="1358"/>
                </a:lnTo>
                <a:lnTo>
                  <a:pt x="3081" y="1171"/>
                </a:lnTo>
                <a:lnTo>
                  <a:pt x="2590" y="921"/>
                </a:lnTo>
                <a:lnTo>
                  <a:pt x="2233" y="769"/>
                </a:lnTo>
                <a:lnTo>
                  <a:pt x="1483" y="421"/>
                </a:lnTo>
                <a:lnTo>
                  <a:pt x="751" y="63"/>
                </a:lnTo>
                <a:lnTo>
                  <a:pt x="670" y="28"/>
                </a:lnTo>
                <a:lnTo>
                  <a:pt x="51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3" name="Google Shape;733;p17"/>
          <p:cNvSpPr/>
          <p:nvPr/>
        </p:nvSpPr>
        <p:spPr>
          <a:xfrm>
            <a:off x="4623289" y="5085394"/>
            <a:ext cx="98661" cy="38205"/>
          </a:xfrm>
          <a:custGeom>
            <a:avLst/>
            <a:gdLst/>
            <a:ahLst/>
            <a:cxnLst/>
            <a:rect l="l" t="t" r="r" b="b"/>
            <a:pathLst>
              <a:path w="3117" h="1207" extrusionOk="0">
                <a:moveTo>
                  <a:pt x="447" y="1"/>
                </a:moveTo>
                <a:lnTo>
                  <a:pt x="179" y="36"/>
                </a:lnTo>
                <a:lnTo>
                  <a:pt x="9" y="143"/>
                </a:lnTo>
                <a:lnTo>
                  <a:pt x="0" y="251"/>
                </a:lnTo>
                <a:lnTo>
                  <a:pt x="54" y="313"/>
                </a:lnTo>
                <a:lnTo>
                  <a:pt x="116" y="340"/>
                </a:lnTo>
                <a:lnTo>
                  <a:pt x="768" y="599"/>
                </a:lnTo>
                <a:lnTo>
                  <a:pt x="1429" y="849"/>
                </a:lnTo>
                <a:lnTo>
                  <a:pt x="1733" y="974"/>
                </a:lnTo>
                <a:lnTo>
                  <a:pt x="2054" y="1081"/>
                </a:lnTo>
                <a:lnTo>
                  <a:pt x="2456" y="1161"/>
                </a:lnTo>
                <a:lnTo>
                  <a:pt x="2876" y="1206"/>
                </a:lnTo>
                <a:lnTo>
                  <a:pt x="2983" y="1206"/>
                </a:lnTo>
                <a:lnTo>
                  <a:pt x="3108" y="1144"/>
                </a:lnTo>
                <a:lnTo>
                  <a:pt x="3117" y="1090"/>
                </a:lnTo>
                <a:lnTo>
                  <a:pt x="3090" y="1063"/>
                </a:lnTo>
                <a:lnTo>
                  <a:pt x="2902" y="903"/>
                </a:lnTo>
                <a:lnTo>
                  <a:pt x="2679" y="760"/>
                </a:lnTo>
                <a:lnTo>
                  <a:pt x="2376" y="626"/>
                </a:lnTo>
                <a:lnTo>
                  <a:pt x="2045" y="519"/>
                </a:lnTo>
                <a:lnTo>
                  <a:pt x="1322" y="268"/>
                </a:lnTo>
                <a:lnTo>
                  <a:pt x="590" y="27"/>
                </a:lnTo>
                <a:lnTo>
                  <a:pt x="447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4" name="Google Shape;734;p17"/>
          <p:cNvSpPr/>
          <p:nvPr/>
        </p:nvSpPr>
        <p:spPr>
          <a:xfrm>
            <a:off x="5562704" y="4985922"/>
            <a:ext cx="141360" cy="28867"/>
          </a:xfrm>
          <a:custGeom>
            <a:avLst/>
            <a:gdLst/>
            <a:ahLst/>
            <a:cxnLst/>
            <a:rect l="l" t="t" r="r" b="b"/>
            <a:pathLst>
              <a:path w="4466" h="912" extrusionOk="0">
                <a:moveTo>
                  <a:pt x="1340" y="0"/>
                </a:moveTo>
                <a:lnTo>
                  <a:pt x="724" y="45"/>
                </a:lnTo>
                <a:lnTo>
                  <a:pt x="331" y="152"/>
                </a:lnTo>
                <a:lnTo>
                  <a:pt x="108" y="268"/>
                </a:lnTo>
                <a:lnTo>
                  <a:pt x="9" y="349"/>
                </a:lnTo>
                <a:lnTo>
                  <a:pt x="0" y="366"/>
                </a:lnTo>
                <a:lnTo>
                  <a:pt x="27" y="393"/>
                </a:lnTo>
                <a:lnTo>
                  <a:pt x="242" y="500"/>
                </a:lnTo>
                <a:lnTo>
                  <a:pt x="724" y="616"/>
                </a:lnTo>
                <a:lnTo>
                  <a:pt x="1519" y="679"/>
                </a:lnTo>
                <a:lnTo>
                  <a:pt x="2099" y="715"/>
                </a:lnTo>
                <a:lnTo>
                  <a:pt x="2626" y="786"/>
                </a:lnTo>
                <a:lnTo>
                  <a:pt x="3403" y="902"/>
                </a:lnTo>
                <a:lnTo>
                  <a:pt x="3930" y="911"/>
                </a:lnTo>
                <a:lnTo>
                  <a:pt x="4198" y="875"/>
                </a:lnTo>
                <a:lnTo>
                  <a:pt x="4323" y="849"/>
                </a:lnTo>
                <a:lnTo>
                  <a:pt x="4439" y="759"/>
                </a:lnTo>
                <a:lnTo>
                  <a:pt x="4465" y="697"/>
                </a:lnTo>
                <a:lnTo>
                  <a:pt x="4439" y="661"/>
                </a:lnTo>
                <a:lnTo>
                  <a:pt x="4376" y="581"/>
                </a:lnTo>
                <a:lnTo>
                  <a:pt x="4198" y="438"/>
                </a:lnTo>
                <a:lnTo>
                  <a:pt x="3858" y="286"/>
                </a:lnTo>
                <a:lnTo>
                  <a:pt x="3278" y="161"/>
                </a:lnTo>
                <a:lnTo>
                  <a:pt x="2635" y="81"/>
                </a:lnTo>
                <a:lnTo>
                  <a:pt x="2322" y="63"/>
                </a:lnTo>
                <a:lnTo>
                  <a:pt x="1992" y="36"/>
                </a:lnTo>
                <a:lnTo>
                  <a:pt x="134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5" name="Google Shape;735;p17"/>
          <p:cNvSpPr/>
          <p:nvPr/>
        </p:nvSpPr>
        <p:spPr>
          <a:xfrm>
            <a:off x="6073951" y="5094730"/>
            <a:ext cx="180103" cy="38458"/>
          </a:xfrm>
          <a:custGeom>
            <a:avLst/>
            <a:gdLst/>
            <a:ahLst/>
            <a:cxnLst/>
            <a:rect l="l" t="t" r="r" b="b"/>
            <a:pathLst>
              <a:path w="5690" h="1215" extrusionOk="0">
                <a:moveTo>
                  <a:pt x="537" y="0"/>
                </a:moveTo>
                <a:lnTo>
                  <a:pt x="349" y="9"/>
                </a:lnTo>
                <a:lnTo>
                  <a:pt x="81" y="125"/>
                </a:lnTo>
                <a:lnTo>
                  <a:pt x="1" y="250"/>
                </a:lnTo>
                <a:lnTo>
                  <a:pt x="10" y="340"/>
                </a:lnTo>
                <a:lnTo>
                  <a:pt x="63" y="420"/>
                </a:lnTo>
                <a:lnTo>
                  <a:pt x="179" y="491"/>
                </a:lnTo>
                <a:lnTo>
                  <a:pt x="269" y="518"/>
                </a:lnTo>
                <a:lnTo>
                  <a:pt x="929" y="688"/>
                </a:lnTo>
                <a:lnTo>
                  <a:pt x="2367" y="929"/>
                </a:lnTo>
                <a:lnTo>
                  <a:pt x="3082" y="1027"/>
                </a:lnTo>
                <a:lnTo>
                  <a:pt x="3689" y="1125"/>
                </a:lnTo>
                <a:lnTo>
                  <a:pt x="4582" y="1215"/>
                </a:lnTo>
                <a:lnTo>
                  <a:pt x="5180" y="1179"/>
                </a:lnTo>
                <a:lnTo>
                  <a:pt x="5493" y="1117"/>
                </a:lnTo>
                <a:lnTo>
                  <a:pt x="5555" y="1099"/>
                </a:lnTo>
                <a:lnTo>
                  <a:pt x="5644" y="1036"/>
                </a:lnTo>
                <a:lnTo>
                  <a:pt x="5689" y="956"/>
                </a:lnTo>
                <a:lnTo>
                  <a:pt x="5671" y="875"/>
                </a:lnTo>
                <a:lnTo>
                  <a:pt x="5636" y="840"/>
                </a:lnTo>
                <a:lnTo>
                  <a:pt x="5439" y="706"/>
                </a:lnTo>
                <a:lnTo>
                  <a:pt x="4957" y="527"/>
                </a:lnTo>
                <a:lnTo>
                  <a:pt x="4100" y="375"/>
                </a:lnTo>
                <a:lnTo>
                  <a:pt x="3474" y="295"/>
                </a:lnTo>
                <a:lnTo>
                  <a:pt x="2760" y="197"/>
                </a:lnTo>
                <a:lnTo>
                  <a:pt x="1287" y="36"/>
                </a:lnTo>
                <a:lnTo>
                  <a:pt x="53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6" name="Google Shape;736;p17"/>
          <p:cNvSpPr/>
          <p:nvPr/>
        </p:nvSpPr>
        <p:spPr>
          <a:xfrm>
            <a:off x="3640325" y="5165511"/>
            <a:ext cx="125249" cy="51752"/>
          </a:xfrm>
          <a:custGeom>
            <a:avLst/>
            <a:gdLst/>
            <a:ahLst/>
            <a:cxnLst/>
            <a:rect l="l" t="t" r="r" b="b"/>
            <a:pathLst>
              <a:path w="3957" h="1635" extrusionOk="0">
                <a:moveTo>
                  <a:pt x="367" y="0"/>
                </a:moveTo>
                <a:lnTo>
                  <a:pt x="162" y="54"/>
                </a:lnTo>
                <a:lnTo>
                  <a:pt x="81" y="107"/>
                </a:lnTo>
                <a:lnTo>
                  <a:pt x="37" y="143"/>
                </a:lnTo>
                <a:lnTo>
                  <a:pt x="1" y="232"/>
                </a:lnTo>
                <a:lnTo>
                  <a:pt x="37" y="322"/>
                </a:lnTo>
                <a:lnTo>
                  <a:pt x="144" y="393"/>
                </a:lnTo>
                <a:lnTo>
                  <a:pt x="224" y="411"/>
                </a:lnTo>
                <a:lnTo>
                  <a:pt x="269" y="411"/>
                </a:lnTo>
                <a:lnTo>
                  <a:pt x="278" y="393"/>
                </a:lnTo>
                <a:lnTo>
                  <a:pt x="269" y="349"/>
                </a:lnTo>
                <a:lnTo>
                  <a:pt x="376" y="322"/>
                </a:lnTo>
                <a:lnTo>
                  <a:pt x="626" y="349"/>
                </a:lnTo>
                <a:lnTo>
                  <a:pt x="715" y="375"/>
                </a:lnTo>
                <a:lnTo>
                  <a:pt x="930" y="465"/>
                </a:lnTo>
                <a:lnTo>
                  <a:pt x="1126" y="563"/>
                </a:lnTo>
                <a:lnTo>
                  <a:pt x="1626" y="804"/>
                </a:lnTo>
                <a:lnTo>
                  <a:pt x="2135" y="1045"/>
                </a:lnTo>
                <a:lnTo>
                  <a:pt x="2465" y="1233"/>
                </a:lnTo>
                <a:lnTo>
                  <a:pt x="3055" y="1527"/>
                </a:lnTo>
                <a:lnTo>
                  <a:pt x="3501" y="1634"/>
                </a:lnTo>
                <a:lnTo>
                  <a:pt x="3742" y="1634"/>
                </a:lnTo>
                <a:lnTo>
                  <a:pt x="3823" y="1626"/>
                </a:lnTo>
                <a:lnTo>
                  <a:pt x="3939" y="1572"/>
                </a:lnTo>
                <a:lnTo>
                  <a:pt x="3957" y="1527"/>
                </a:lnTo>
                <a:lnTo>
                  <a:pt x="3948" y="1465"/>
                </a:lnTo>
                <a:lnTo>
                  <a:pt x="3885" y="1349"/>
                </a:lnTo>
                <a:lnTo>
                  <a:pt x="3680" y="1197"/>
                </a:lnTo>
                <a:lnTo>
                  <a:pt x="3055" y="929"/>
                </a:lnTo>
                <a:lnTo>
                  <a:pt x="2662" y="777"/>
                </a:lnTo>
                <a:lnTo>
                  <a:pt x="2260" y="590"/>
                </a:lnTo>
                <a:lnTo>
                  <a:pt x="1617" y="295"/>
                </a:lnTo>
                <a:lnTo>
                  <a:pt x="1171" y="116"/>
                </a:lnTo>
                <a:lnTo>
                  <a:pt x="930" y="54"/>
                </a:lnTo>
                <a:lnTo>
                  <a:pt x="715" y="9"/>
                </a:lnTo>
                <a:lnTo>
                  <a:pt x="36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7" name="Google Shape;737;p17"/>
          <p:cNvSpPr/>
          <p:nvPr/>
        </p:nvSpPr>
        <p:spPr>
          <a:xfrm>
            <a:off x="3131042" y="4256028"/>
            <a:ext cx="159180" cy="39059"/>
          </a:xfrm>
          <a:custGeom>
            <a:avLst/>
            <a:gdLst/>
            <a:ahLst/>
            <a:cxnLst/>
            <a:rect l="l" t="t" r="r" b="b"/>
            <a:pathLst>
              <a:path w="5029" h="1234" extrusionOk="0">
                <a:moveTo>
                  <a:pt x="492" y="1"/>
                </a:moveTo>
                <a:lnTo>
                  <a:pt x="197" y="36"/>
                </a:lnTo>
                <a:lnTo>
                  <a:pt x="55" y="126"/>
                </a:lnTo>
                <a:lnTo>
                  <a:pt x="1" y="197"/>
                </a:lnTo>
                <a:lnTo>
                  <a:pt x="1" y="278"/>
                </a:lnTo>
                <a:lnTo>
                  <a:pt x="64" y="358"/>
                </a:lnTo>
                <a:lnTo>
                  <a:pt x="117" y="394"/>
                </a:lnTo>
                <a:lnTo>
                  <a:pt x="322" y="501"/>
                </a:lnTo>
                <a:lnTo>
                  <a:pt x="814" y="715"/>
                </a:lnTo>
                <a:lnTo>
                  <a:pt x="1394" y="912"/>
                </a:lnTo>
                <a:lnTo>
                  <a:pt x="2028" y="1063"/>
                </a:lnTo>
                <a:lnTo>
                  <a:pt x="2698" y="1179"/>
                </a:lnTo>
                <a:lnTo>
                  <a:pt x="3368" y="1233"/>
                </a:lnTo>
                <a:lnTo>
                  <a:pt x="4028" y="1224"/>
                </a:lnTo>
                <a:lnTo>
                  <a:pt x="4645" y="1135"/>
                </a:lnTo>
                <a:lnTo>
                  <a:pt x="4921" y="1054"/>
                </a:lnTo>
                <a:lnTo>
                  <a:pt x="4975" y="1037"/>
                </a:lnTo>
                <a:lnTo>
                  <a:pt x="5029" y="983"/>
                </a:lnTo>
                <a:lnTo>
                  <a:pt x="5029" y="929"/>
                </a:lnTo>
                <a:lnTo>
                  <a:pt x="4975" y="876"/>
                </a:lnTo>
                <a:lnTo>
                  <a:pt x="4921" y="858"/>
                </a:lnTo>
                <a:lnTo>
                  <a:pt x="4448" y="742"/>
                </a:lnTo>
                <a:lnTo>
                  <a:pt x="3439" y="599"/>
                </a:lnTo>
                <a:lnTo>
                  <a:pt x="2921" y="537"/>
                </a:lnTo>
                <a:lnTo>
                  <a:pt x="2332" y="438"/>
                </a:lnTo>
                <a:lnTo>
                  <a:pt x="1215" y="179"/>
                </a:lnTo>
                <a:lnTo>
                  <a:pt x="671" y="36"/>
                </a:lnTo>
                <a:lnTo>
                  <a:pt x="492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8" name="Google Shape;738;p17"/>
          <p:cNvSpPr/>
          <p:nvPr/>
        </p:nvSpPr>
        <p:spPr>
          <a:xfrm>
            <a:off x="3190414" y="4127156"/>
            <a:ext cx="143038" cy="36495"/>
          </a:xfrm>
          <a:custGeom>
            <a:avLst/>
            <a:gdLst/>
            <a:ahLst/>
            <a:cxnLst/>
            <a:rect l="l" t="t" r="r" b="b"/>
            <a:pathLst>
              <a:path w="4519" h="1153" extrusionOk="0">
                <a:moveTo>
                  <a:pt x="1215" y="1"/>
                </a:moveTo>
                <a:lnTo>
                  <a:pt x="590" y="27"/>
                </a:lnTo>
                <a:lnTo>
                  <a:pt x="295" y="63"/>
                </a:lnTo>
                <a:lnTo>
                  <a:pt x="134" y="90"/>
                </a:lnTo>
                <a:lnTo>
                  <a:pt x="18" y="179"/>
                </a:lnTo>
                <a:lnTo>
                  <a:pt x="0" y="242"/>
                </a:lnTo>
                <a:lnTo>
                  <a:pt x="54" y="340"/>
                </a:lnTo>
                <a:lnTo>
                  <a:pt x="250" y="438"/>
                </a:lnTo>
                <a:lnTo>
                  <a:pt x="402" y="456"/>
                </a:lnTo>
                <a:lnTo>
                  <a:pt x="920" y="501"/>
                </a:lnTo>
                <a:lnTo>
                  <a:pt x="1893" y="644"/>
                </a:lnTo>
                <a:lnTo>
                  <a:pt x="3304" y="938"/>
                </a:lnTo>
                <a:lnTo>
                  <a:pt x="4242" y="1144"/>
                </a:lnTo>
                <a:lnTo>
                  <a:pt x="4358" y="1153"/>
                </a:lnTo>
                <a:lnTo>
                  <a:pt x="4483" y="1090"/>
                </a:lnTo>
                <a:lnTo>
                  <a:pt x="4519" y="1037"/>
                </a:lnTo>
                <a:lnTo>
                  <a:pt x="4510" y="1010"/>
                </a:lnTo>
                <a:lnTo>
                  <a:pt x="4394" y="849"/>
                </a:lnTo>
                <a:lnTo>
                  <a:pt x="4046" y="581"/>
                </a:lnTo>
                <a:lnTo>
                  <a:pt x="3599" y="367"/>
                </a:lnTo>
                <a:lnTo>
                  <a:pt x="3072" y="197"/>
                </a:lnTo>
                <a:lnTo>
                  <a:pt x="2483" y="81"/>
                </a:lnTo>
                <a:lnTo>
                  <a:pt x="1858" y="19"/>
                </a:lnTo>
                <a:lnTo>
                  <a:pt x="1215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9" name="Google Shape;739;p17"/>
          <p:cNvSpPr/>
          <p:nvPr/>
        </p:nvSpPr>
        <p:spPr>
          <a:xfrm>
            <a:off x="3405210" y="4270745"/>
            <a:ext cx="115057" cy="43269"/>
          </a:xfrm>
          <a:custGeom>
            <a:avLst/>
            <a:gdLst/>
            <a:ahLst/>
            <a:cxnLst/>
            <a:rect l="l" t="t" r="r" b="b"/>
            <a:pathLst>
              <a:path w="3635" h="1367" extrusionOk="0">
                <a:moveTo>
                  <a:pt x="616" y="0"/>
                </a:moveTo>
                <a:lnTo>
                  <a:pt x="250" y="45"/>
                </a:lnTo>
                <a:lnTo>
                  <a:pt x="63" y="152"/>
                </a:lnTo>
                <a:lnTo>
                  <a:pt x="0" y="232"/>
                </a:lnTo>
                <a:lnTo>
                  <a:pt x="0" y="322"/>
                </a:lnTo>
                <a:lnTo>
                  <a:pt x="80" y="411"/>
                </a:lnTo>
                <a:lnTo>
                  <a:pt x="161" y="456"/>
                </a:lnTo>
                <a:lnTo>
                  <a:pt x="527" y="616"/>
                </a:lnTo>
                <a:lnTo>
                  <a:pt x="1322" y="911"/>
                </a:lnTo>
                <a:lnTo>
                  <a:pt x="1732" y="1045"/>
                </a:lnTo>
                <a:lnTo>
                  <a:pt x="2116" y="1179"/>
                </a:lnTo>
                <a:lnTo>
                  <a:pt x="2697" y="1322"/>
                </a:lnTo>
                <a:lnTo>
                  <a:pt x="3126" y="1366"/>
                </a:lnTo>
                <a:lnTo>
                  <a:pt x="3358" y="1366"/>
                </a:lnTo>
                <a:lnTo>
                  <a:pt x="3483" y="1357"/>
                </a:lnTo>
                <a:lnTo>
                  <a:pt x="3608" y="1286"/>
                </a:lnTo>
                <a:lnTo>
                  <a:pt x="3635" y="1232"/>
                </a:lnTo>
                <a:lnTo>
                  <a:pt x="3617" y="1197"/>
                </a:lnTo>
                <a:lnTo>
                  <a:pt x="3545" y="1090"/>
                </a:lnTo>
                <a:lnTo>
                  <a:pt x="3322" y="911"/>
                </a:lnTo>
                <a:lnTo>
                  <a:pt x="2893" y="706"/>
                </a:lnTo>
                <a:lnTo>
                  <a:pt x="2527" y="572"/>
                </a:lnTo>
                <a:lnTo>
                  <a:pt x="2116" y="429"/>
                </a:lnTo>
                <a:lnTo>
                  <a:pt x="1259" y="152"/>
                </a:lnTo>
                <a:lnTo>
                  <a:pt x="813" y="27"/>
                </a:lnTo>
                <a:lnTo>
                  <a:pt x="61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0" name="Google Shape;740;p17"/>
          <p:cNvSpPr/>
          <p:nvPr/>
        </p:nvSpPr>
        <p:spPr>
          <a:xfrm>
            <a:off x="3567977" y="4225234"/>
            <a:ext cx="152660" cy="39597"/>
          </a:xfrm>
          <a:custGeom>
            <a:avLst/>
            <a:gdLst/>
            <a:ahLst/>
            <a:cxnLst/>
            <a:rect l="l" t="t" r="r" b="b"/>
            <a:pathLst>
              <a:path w="4823" h="1251" extrusionOk="0">
                <a:moveTo>
                  <a:pt x="644" y="0"/>
                </a:moveTo>
                <a:lnTo>
                  <a:pt x="313" y="36"/>
                </a:lnTo>
                <a:lnTo>
                  <a:pt x="197" y="54"/>
                </a:lnTo>
                <a:lnTo>
                  <a:pt x="36" y="152"/>
                </a:lnTo>
                <a:lnTo>
                  <a:pt x="1" y="277"/>
                </a:lnTo>
                <a:lnTo>
                  <a:pt x="99" y="393"/>
                </a:lnTo>
                <a:lnTo>
                  <a:pt x="215" y="429"/>
                </a:lnTo>
                <a:lnTo>
                  <a:pt x="733" y="545"/>
                </a:lnTo>
                <a:lnTo>
                  <a:pt x="1822" y="724"/>
                </a:lnTo>
                <a:lnTo>
                  <a:pt x="2349" y="822"/>
                </a:lnTo>
                <a:lnTo>
                  <a:pt x="2858" y="956"/>
                </a:lnTo>
                <a:lnTo>
                  <a:pt x="3367" y="1072"/>
                </a:lnTo>
                <a:lnTo>
                  <a:pt x="3698" y="1117"/>
                </a:lnTo>
                <a:lnTo>
                  <a:pt x="4359" y="1179"/>
                </a:lnTo>
                <a:lnTo>
                  <a:pt x="4689" y="1242"/>
                </a:lnTo>
                <a:lnTo>
                  <a:pt x="4751" y="1251"/>
                </a:lnTo>
                <a:lnTo>
                  <a:pt x="4823" y="1215"/>
                </a:lnTo>
                <a:lnTo>
                  <a:pt x="4805" y="1188"/>
                </a:lnTo>
                <a:lnTo>
                  <a:pt x="4644" y="1045"/>
                </a:lnTo>
                <a:lnTo>
                  <a:pt x="4341" y="742"/>
                </a:lnTo>
                <a:lnTo>
                  <a:pt x="4144" y="608"/>
                </a:lnTo>
                <a:lnTo>
                  <a:pt x="3894" y="483"/>
                </a:lnTo>
                <a:lnTo>
                  <a:pt x="3269" y="295"/>
                </a:lnTo>
                <a:lnTo>
                  <a:pt x="2948" y="224"/>
                </a:lnTo>
                <a:lnTo>
                  <a:pt x="2323" y="108"/>
                </a:lnTo>
                <a:lnTo>
                  <a:pt x="131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1" name="Google Shape;741;p17"/>
          <p:cNvSpPr/>
          <p:nvPr/>
        </p:nvSpPr>
        <p:spPr>
          <a:xfrm>
            <a:off x="3826006" y="4277233"/>
            <a:ext cx="165954" cy="46371"/>
          </a:xfrm>
          <a:custGeom>
            <a:avLst/>
            <a:gdLst/>
            <a:ahLst/>
            <a:cxnLst/>
            <a:rect l="l" t="t" r="r" b="b"/>
            <a:pathLst>
              <a:path w="5243" h="1465" extrusionOk="0">
                <a:moveTo>
                  <a:pt x="1608" y="0"/>
                </a:moveTo>
                <a:lnTo>
                  <a:pt x="840" y="9"/>
                </a:lnTo>
                <a:lnTo>
                  <a:pt x="447" y="36"/>
                </a:lnTo>
                <a:lnTo>
                  <a:pt x="322" y="54"/>
                </a:lnTo>
                <a:lnTo>
                  <a:pt x="144" y="117"/>
                </a:lnTo>
                <a:lnTo>
                  <a:pt x="37" y="206"/>
                </a:lnTo>
                <a:lnTo>
                  <a:pt x="1" y="313"/>
                </a:lnTo>
                <a:lnTo>
                  <a:pt x="37" y="420"/>
                </a:lnTo>
                <a:lnTo>
                  <a:pt x="126" y="527"/>
                </a:lnTo>
                <a:lnTo>
                  <a:pt x="278" y="599"/>
                </a:lnTo>
                <a:lnTo>
                  <a:pt x="492" y="643"/>
                </a:lnTo>
                <a:lnTo>
                  <a:pt x="617" y="652"/>
                </a:lnTo>
                <a:lnTo>
                  <a:pt x="930" y="643"/>
                </a:lnTo>
                <a:lnTo>
                  <a:pt x="1564" y="679"/>
                </a:lnTo>
                <a:lnTo>
                  <a:pt x="2189" y="751"/>
                </a:lnTo>
                <a:lnTo>
                  <a:pt x="2778" y="867"/>
                </a:lnTo>
                <a:lnTo>
                  <a:pt x="3064" y="938"/>
                </a:lnTo>
                <a:lnTo>
                  <a:pt x="3519" y="1063"/>
                </a:lnTo>
                <a:lnTo>
                  <a:pt x="4484" y="1304"/>
                </a:lnTo>
                <a:lnTo>
                  <a:pt x="4903" y="1447"/>
                </a:lnTo>
                <a:lnTo>
                  <a:pt x="4966" y="1465"/>
                </a:lnTo>
                <a:lnTo>
                  <a:pt x="5091" y="1456"/>
                </a:lnTo>
                <a:lnTo>
                  <a:pt x="5198" y="1411"/>
                </a:lnTo>
                <a:lnTo>
                  <a:pt x="5243" y="1349"/>
                </a:lnTo>
                <a:lnTo>
                  <a:pt x="5234" y="1322"/>
                </a:lnTo>
                <a:lnTo>
                  <a:pt x="5127" y="1143"/>
                </a:lnTo>
                <a:lnTo>
                  <a:pt x="4975" y="902"/>
                </a:lnTo>
                <a:lnTo>
                  <a:pt x="4823" y="742"/>
                </a:lnTo>
                <a:lnTo>
                  <a:pt x="4707" y="670"/>
                </a:lnTo>
                <a:lnTo>
                  <a:pt x="4439" y="527"/>
                </a:lnTo>
                <a:lnTo>
                  <a:pt x="3805" y="304"/>
                </a:lnTo>
                <a:lnTo>
                  <a:pt x="3457" y="224"/>
                </a:lnTo>
                <a:lnTo>
                  <a:pt x="3091" y="143"/>
                </a:lnTo>
                <a:lnTo>
                  <a:pt x="2349" y="45"/>
                </a:lnTo>
                <a:lnTo>
                  <a:pt x="16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2" name="Google Shape;742;p17"/>
          <p:cNvSpPr/>
          <p:nvPr/>
        </p:nvSpPr>
        <p:spPr>
          <a:xfrm>
            <a:off x="3922660" y="4359772"/>
            <a:ext cx="106890" cy="52322"/>
          </a:xfrm>
          <a:custGeom>
            <a:avLst/>
            <a:gdLst/>
            <a:ahLst/>
            <a:cxnLst/>
            <a:rect l="l" t="t" r="r" b="b"/>
            <a:pathLst>
              <a:path w="3377" h="1653" extrusionOk="0">
                <a:moveTo>
                  <a:pt x="483" y="0"/>
                </a:moveTo>
                <a:lnTo>
                  <a:pt x="197" y="36"/>
                </a:lnTo>
                <a:lnTo>
                  <a:pt x="19" y="161"/>
                </a:lnTo>
                <a:lnTo>
                  <a:pt x="1" y="286"/>
                </a:lnTo>
                <a:lnTo>
                  <a:pt x="54" y="357"/>
                </a:lnTo>
                <a:lnTo>
                  <a:pt x="108" y="393"/>
                </a:lnTo>
                <a:lnTo>
                  <a:pt x="680" y="741"/>
                </a:lnTo>
                <a:lnTo>
                  <a:pt x="1296" y="1072"/>
                </a:lnTo>
                <a:lnTo>
                  <a:pt x="1599" y="1223"/>
                </a:lnTo>
                <a:lnTo>
                  <a:pt x="2251" y="1527"/>
                </a:lnTo>
                <a:lnTo>
                  <a:pt x="2626" y="1625"/>
                </a:lnTo>
                <a:lnTo>
                  <a:pt x="2805" y="1652"/>
                </a:lnTo>
                <a:lnTo>
                  <a:pt x="3108" y="1625"/>
                </a:lnTo>
                <a:lnTo>
                  <a:pt x="3323" y="1527"/>
                </a:lnTo>
                <a:lnTo>
                  <a:pt x="3376" y="1411"/>
                </a:lnTo>
                <a:lnTo>
                  <a:pt x="3350" y="1331"/>
                </a:lnTo>
                <a:lnTo>
                  <a:pt x="3314" y="1286"/>
                </a:lnTo>
                <a:lnTo>
                  <a:pt x="3207" y="1179"/>
                </a:lnTo>
                <a:lnTo>
                  <a:pt x="2921" y="1000"/>
                </a:lnTo>
                <a:lnTo>
                  <a:pt x="2421" y="759"/>
                </a:lnTo>
                <a:lnTo>
                  <a:pt x="2082" y="607"/>
                </a:lnTo>
                <a:lnTo>
                  <a:pt x="1376" y="313"/>
                </a:lnTo>
                <a:lnTo>
                  <a:pt x="644" y="45"/>
                </a:lnTo>
                <a:lnTo>
                  <a:pt x="4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" name="Google Shape;743;p17"/>
          <p:cNvSpPr/>
          <p:nvPr/>
        </p:nvSpPr>
        <p:spPr>
          <a:xfrm>
            <a:off x="3720870" y="4352683"/>
            <a:ext cx="109708" cy="58272"/>
          </a:xfrm>
          <a:custGeom>
            <a:avLst/>
            <a:gdLst/>
            <a:ahLst/>
            <a:cxnLst/>
            <a:rect l="l" t="t" r="r" b="b"/>
            <a:pathLst>
              <a:path w="3466" h="1841" extrusionOk="0">
                <a:moveTo>
                  <a:pt x="403" y="1"/>
                </a:moveTo>
                <a:lnTo>
                  <a:pt x="162" y="99"/>
                </a:lnTo>
                <a:lnTo>
                  <a:pt x="54" y="179"/>
                </a:lnTo>
                <a:lnTo>
                  <a:pt x="1" y="287"/>
                </a:lnTo>
                <a:lnTo>
                  <a:pt x="19" y="394"/>
                </a:lnTo>
                <a:lnTo>
                  <a:pt x="63" y="447"/>
                </a:lnTo>
                <a:lnTo>
                  <a:pt x="188" y="581"/>
                </a:lnTo>
                <a:lnTo>
                  <a:pt x="510" y="840"/>
                </a:lnTo>
                <a:lnTo>
                  <a:pt x="1072" y="1188"/>
                </a:lnTo>
                <a:lnTo>
                  <a:pt x="1483" y="1403"/>
                </a:lnTo>
                <a:lnTo>
                  <a:pt x="1671" y="1501"/>
                </a:lnTo>
                <a:lnTo>
                  <a:pt x="2082" y="1671"/>
                </a:lnTo>
                <a:lnTo>
                  <a:pt x="2528" y="1796"/>
                </a:lnTo>
                <a:lnTo>
                  <a:pt x="3028" y="1840"/>
                </a:lnTo>
                <a:lnTo>
                  <a:pt x="3296" y="1805"/>
                </a:lnTo>
                <a:lnTo>
                  <a:pt x="3367" y="1796"/>
                </a:lnTo>
                <a:lnTo>
                  <a:pt x="3457" y="1733"/>
                </a:lnTo>
                <a:lnTo>
                  <a:pt x="3466" y="1697"/>
                </a:lnTo>
                <a:lnTo>
                  <a:pt x="3457" y="1635"/>
                </a:lnTo>
                <a:lnTo>
                  <a:pt x="3412" y="1510"/>
                </a:lnTo>
                <a:lnTo>
                  <a:pt x="3278" y="1349"/>
                </a:lnTo>
                <a:lnTo>
                  <a:pt x="2832" y="1072"/>
                </a:lnTo>
                <a:lnTo>
                  <a:pt x="2474" y="912"/>
                </a:lnTo>
                <a:lnTo>
                  <a:pt x="1724" y="501"/>
                </a:lnTo>
                <a:lnTo>
                  <a:pt x="992" y="90"/>
                </a:lnTo>
                <a:lnTo>
                  <a:pt x="894" y="45"/>
                </a:lnTo>
                <a:lnTo>
                  <a:pt x="697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4" name="Google Shape;744;p17"/>
          <p:cNvSpPr/>
          <p:nvPr/>
        </p:nvSpPr>
        <p:spPr>
          <a:xfrm>
            <a:off x="3578168" y="4411201"/>
            <a:ext cx="145601" cy="68148"/>
          </a:xfrm>
          <a:custGeom>
            <a:avLst/>
            <a:gdLst/>
            <a:ahLst/>
            <a:cxnLst/>
            <a:rect l="l" t="t" r="r" b="b"/>
            <a:pathLst>
              <a:path w="4600" h="2153" extrusionOk="0">
                <a:moveTo>
                  <a:pt x="215" y="0"/>
                </a:moveTo>
                <a:lnTo>
                  <a:pt x="45" y="63"/>
                </a:lnTo>
                <a:lnTo>
                  <a:pt x="0" y="125"/>
                </a:lnTo>
                <a:lnTo>
                  <a:pt x="27" y="179"/>
                </a:lnTo>
                <a:lnTo>
                  <a:pt x="63" y="206"/>
                </a:lnTo>
                <a:lnTo>
                  <a:pt x="536" y="536"/>
                </a:lnTo>
                <a:lnTo>
                  <a:pt x="1545" y="1161"/>
                </a:lnTo>
                <a:lnTo>
                  <a:pt x="2108" y="1456"/>
                </a:lnTo>
                <a:lnTo>
                  <a:pt x="2697" y="1742"/>
                </a:lnTo>
                <a:lnTo>
                  <a:pt x="3331" y="2001"/>
                </a:lnTo>
                <a:lnTo>
                  <a:pt x="3626" y="2099"/>
                </a:lnTo>
                <a:lnTo>
                  <a:pt x="4108" y="2152"/>
                </a:lnTo>
                <a:lnTo>
                  <a:pt x="4447" y="2143"/>
                </a:lnTo>
                <a:lnTo>
                  <a:pt x="4519" y="2135"/>
                </a:lnTo>
                <a:lnTo>
                  <a:pt x="4599" y="2081"/>
                </a:lnTo>
                <a:lnTo>
                  <a:pt x="4599" y="2045"/>
                </a:lnTo>
                <a:lnTo>
                  <a:pt x="4537" y="1902"/>
                </a:lnTo>
                <a:lnTo>
                  <a:pt x="4421" y="1742"/>
                </a:lnTo>
                <a:lnTo>
                  <a:pt x="4278" y="1634"/>
                </a:lnTo>
                <a:lnTo>
                  <a:pt x="4162" y="1581"/>
                </a:lnTo>
                <a:lnTo>
                  <a:pt x="3536" y="1313"/>
                </a:lnTo>
                <a:lnTo>
                  <a:pt x="2894" y="1054"/>
                </a:lnTo>
                <a:lnTo>
                  <a:pt x="1679" y="554"/>
                </a:lnTo>
                <a:lnTo>
                  <a:pt x="509" y="27"/>
                </a:lnTo>
                <a:lnTo>
                  <a:pt x="42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5" name="Google Shape;745;p17"/>
          <p:cNvSpPr/>
          <p:nvPr/>
        </p:nvSpPr>
        <p:spPr>
          <a:xfrm>
            <a:off x="3427522" y="4419968"/>
            <a:ext cx="130060" cy="79733"/>
          </a:xfrm>
          <a:custGeom>
            <a:avLst/>
            <a:gdLst/>
            <a:ahLst/>
            <a:cxnLst/>
            <a:rect l="l" t="t" r="r" b="b"/>
            <a:pathLst>
              <a:path w="4109" h="2519" extrusionOk="0">
                <a:moveTo>
                  <a:pt x="349" y="0"/>
                </a:moveTo>
                <a:lnTo>
                  <a:pt x="117" y="45"/>
                </a:lnTo>
                <a:lnTo>
                  <a:pt x="18" y="125"/>
                </a:lnTo>
                <a:lnTo>
                  <a:pt x="1" y="197"/>
                </a:lnTo>
                <a:lnTo>
                  <a:pt x="18" y="232"/>
                </a:lnTo>
                <a:lnTo>
                  <a:pt x="72" y="339"/>
                </a:lnTo>
                <a:lnTo>
                  <a:pt x="126" y="536"/>
                </a:lnTo>
                <a:lnTo>
                  <a:pt x="197" y="643"/>
                </a:lnTo>
                <a:lnTo>
                  <a:pt x="376" y="831"/>
                </a:lnTo>
                <a:lnTo>
                  <a:pt x="581" y="1009"/>
                </a:lnTo>
                <a:lnTo>
                  <a:pt x="1036" y="1366"/>
                </a:lnTo>
                <a:lnTo>
                  <a:pt x="1545" y="1697"/>
                </a:lnTo>
                <a:lnTo>
                  <a:pt x="1760" y="1840"/>
                </a:lnTo>
                <a:lnTo>
                  <a:pt x="2260" y="2134"/>
                </a:lnTo>
                <a:lnTo>
                  <a:pt x="2831" y="2384"/>
                </a:lnTo>
                <a:lnTo>
                  <a:pt x="3322" y="2492"/>
                </a:lnTo>
                <a:lnTo>
                  <a:pt x="3671" y="2518"/>
                </a:lnTo>
                <a:lnTo>
                  <a:pt x="3858" y="2509"/>
                </a:lnTo>
                <a:lnTo>
                  <a:pt x="3957" y="2492"/>
                </a:lnTo>
                <a:lnTo>
                  <a:pt x="4099" y="2402"/>
                </a:lnTo>
                <a:lnTo>
                  <a:pt x="4108" y="2349"/>
                </a:lnTo>
                <a:lnTo>
                  <a:pt x="4090" y="2259"/>
                </a:lnTo>
                <a:lnTo>
                  <a:pt x="3992" y="2108"/>
                </a:lnTo>
                <a:lnTo>
                  <a:pt x="3742" y="1902"/>
                </a:lnTo>
                <a:lnTo>
                  <a:pt x="3001" y="1527"/>
                </a:lnTo>
                <a:lnTo>
                  <a:pt x="2546" y="1295"/>
                </a:lnTo>
                <a:lnTo>
                  <a:pt x="2019" y="982"/>
                </a:lnTo>
                <a:lnTo>
                  <a:pt x="1554" y="643"/>
                </a:lnTo>
                <a:lnTo>
                  <a:pt x="1340" y="464"/>
                </a:lnTo>
                <a:lnTo>
                  <a:pt x="1108" y="286"/>
                </a:lnTo>
                <a:lnTo>
                  <a:pt x="894" y="188"/>
                </a:lnTo>
                <a:lnTo>
                  <a:pt x="697" y="89"/>
                </a:lnTo>
                <a:lnTo>
                  <a:pt x="599" y="36"/>
                </a:lnTo>
                <a:lnTo>
                  <a:pt x="349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6" name="Google Shape;746;p17"/>
          <p:cNvSpPr/>
          <p:nvPr/>
        </p:nvSpPr>
        <p:spPr>
          <a:xfrm>
            <a:off x="3966461" y="4523964"/>
            <a:ext cx="137404" cy="73814"/>
          </a:xfrm>
          <a:custGeom>
            <a:avLst/>
            <a:gdLst/>
            <a:ahLst/>
            <a:cxnLst/>
            <a:rect l="l" t="t" r="r" b="b"/>
            <a:pathLst>
              <a:path w="4341" h="2332" extrusionOk="0">
                <a:moveTo>
                  <a:pt x="296" y="0"/>
                </a:moveTo>
                <a:lnTo>
                  <a:pt x="81" y="54"/>
                </a:lnTo>
                <a:lnTo>
                  <a:pt x="1" y="134"/>
                </a:lnTo>
                <a:lnTo>
                  <a:pt x="1" y="197"/>
                </a:lnTo>
                <a:lnTo>
                  <a:pt x="28" y="232"/>
                </a:lnTo>
                <a:lnTo>
                  <a:pt x="144" y="384"/>
                </a:lnTo>
                <a:lnTo>
                  <a:pt x="349" y="679"/>
                </a:lnTo>
                <a:lnTo>
                  <a:pt x="519" y="822"/>
                </a:lnTo>
                <a:lnTo>
                  <a:pt x="876" y="1108"/>
                </a:lnTo>
                <a:lnTo>
                  <a:pt x="1260" y="1376"/>
                </a:lnTo>
                <a:lnTo>
                  <a:pt x="1546" y="1599"/>
                </a:lnTo>
                <a:lnTo>
                  <a:pt x="2046" y="1947"/>
                </a:lnTo>
                <a:lnTo>
                  <a:pt x="2430" y="2143"/>
                </a:lnTo>
                <a:lnTo>
                  <a:pt x="2644" y="2224"/>
                </a:lnTo>
                <a:lnTo>
                  <a:pt x="2823" y="2277"/>
                </a:lnTo>
                <a:lnTo>
                  <a:pt x="3198" y="2331"/>
                </a:lnTo>
                <a:lnTo>
                  <a:pt x="3582" y="2331"/>
                </a:lnTo>
                <a:lnTo>
                  <a:pt x="3930" y="2260"/>
                </a:lnTo>
                <a:lnTo>
                  <a:pt x="4073" y="2179"/>
                </a:lnTo>
                <a:lnTo>
                  <a:pt x="4162" y="2117"/>
                </a:lnTo>
                <a:lnTo>
                  <a:pt x="4287" y="1983"/>
                </a:lnTo>
                <a:lnTo>
                  <a:pt x="4341" y="1840"/>
                </a:lnTo>
                <a:lnTo>
                  <a:pt x="4305" y="1697"/>
                </a:lnTo>
                <a:lnTo>
                  <a:pt x="4243" y="1626"/>
                </a:lnTo>
                <a:lnTo>
                  <a:pt x="4198" y="1590"/>
                </a:lnTo>
                <a:lnTo>
                  <a:pt x="4091" y="1572"/>
                </a:lnTo>
                <a:lnTo>
                  <a:pt x="3984" y="1590"/>
                </a:lnTo>
                <a:lnTo>
                  <a:pt x="3903" y="1643"/>
                </a:lnTo>
                <a:lnTo>
                  <a:pt x="3886" y="1670"/>
                </a:lnTo>
                <a:lnTo>
                  <a:pt x="3859" y="1697"/>
                </a:lnTo>
                <a:lnTo>
                  <a:pt x="3841" y="1715"/>
                </a:lnTo>
                <a:lnTo>
                  <a:pt x="3635" y="1679"/>
                </a:lnTo>
                <a:lnTo>
                  <a:pt x="3305" y="1563"/>
                </a:lnTo>
                <a:lnTo>
                  <a:pt x="2894" y="1331"/>
                </a:lnTo>
                <a:lnTo>
                  <a:pt x="2626" y="1143"/>
                </a:lnTo>
                <a:lnTo>
                  <a:pt x="2180" y="849"/>
                </a:lnTo>
                <a:lnTo>
                  <a:pt x="1724" y="554"/>
                </a:lnTo>
                <a:lnTo>
                  <a:pt x="1474" y="402"/>
                </a:lnTo>
                <a:lnTo>
                  <a:pt x="948" y="170"/>
                </a:lnTo>
                <a:lnTo>
                  <a:pt x="653" y="45"/>
                </a:lnTo>
                <a:lnTo>
                  <a:pt x="546" y="9"/>
                </a:lnTo>
                <a:lnTo>
                  <a:pt x="29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7" name="Google Shape;747;p17"/>
          <p:cNvSpPr/>
          <p:nvPr/>
        </p:nvSpPr>
        <p:spPr>
          <a:xfrm>
            <a:off x="4087452" y="4473358"/>
            <a:ext cx="172443" cy="48080"/>
          </a:xfrm>
          <a:custGeom>
            <a:avLst/>
            <a:gdLst/>
            <a:ahLst/>
            <a:cxnLst/>
            <a:rect l="l" t="t" r="r" b="b"/>
            <a:pathLst>
              <a:path w="5448" h="1519" extrusionOk="0">
                <a:moveTo>
                  <a:pt x="679" y="1"/>
                </a:moveTo>
                <a:lnTo>
                  <a:pt x="447" y="10"/>
                </a:lnTo>
                <a:lnTo>
                  <a:pt x="250" y="72"/>
                </a:lnTo>
                <a:lnTo>
                  <a:pt x="107" y="153"/>
                </a:lnTo>
                <a:lnTo>
                  <a:pt x="18" y="260"/>
                </a:lnTo>
                <a:lnTo>
                  <a:pt x="0" y="367"/>
                </a:lnTo>
                <a:lnTo>
                  <a:pt x="54" y="474"/>
                </a:lnTo>
                <a:lnTo>
                  <a:pt x="196" y="572"/>
                </a:lnTo>
                <a:lnTo>
                  <a:pt x="313" y="608"/>
                </a:lnTo>
                <a:lnTo>
                  <a:pt x="1652" y="956"/>
                </a:lnTo>
                <a:lnTo>
                  <a:pt x="3036" y="1251"/>
                </a:lnTo>
                <a:lnTo>
                  <a:pt x="3572" y="1385"/>
                </a:lnTo>
                <a:lnTo>
                  <a:pt x="4376" y="1519"/>
                </a:lnTo>
                <a:lnTo>
                  <a:pt x="4929" y="1519"/>
                </a:lnTo>
                <a:lnTo>
                  <a:pt x="5215" y="1456"/>
                </a:lnTo>
                <a:lnTo>
                  <a:pt x="5340" y="1412"/>
                </a:lnTo>
                <a:lnTo>
                  <a:pt x="5438" y="1305"/>
                </a:lnTo>
                <a:lnTo>
                  <a:pt x="5447" y="1224"/>
                </a:lnTo>
                <a:lnTo>
                  <a:pt x="5429" y="1189"/>
                </a:lnTo>
                <a:lnTo>
                  <a:pt x="5376" y="1117"/>
                </a:lnTo>
                <a:lnTo>
                  <a:pt x="5224" y="992"/>
                </a:lnTo>
                <a:lnTo>
                  <a:pt x="4938" y="849"/>
                </a:lnTo>
                <a:lnTo>
                  <a:pt x="4179" y="653"/>
                </a:lnTo>
                <a:lnTo>
                  <a:pt x="3626" y="555"/>
                </a:lnTo>
                <a:lnTo>
                  <a:pt x="2232" y="260"/>
                </a:lnTo>
                <a:lnTo>
                  <a:pt x="804" y="19"/>
                </a:lnTo>
                <a:lnTo>
                  <a:pt x="67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8" name="Google Shape;748;p17"/>
          <p:cNvSpPr/>
          <p:nvPr/>
        </p:nvSpPr>
        <p:spPr>
          <a:xfrm>
            <a:off x="4203316" y="4407245"/>
            <a:ext cx="117621" cy="35641"/>
          </a:xfrm>
          <a:custGeom>
            <a:avLst/>
            <a:gdLst/>
            <a:ahLst/>
            <a:cxnLst/>
            <a:rect l="l" t="t" r="r" b="b"/>
            <a:pathLst>
              <a:path w="3716" h="1126" extrusionOk="0">
                <a:moveTo>
                  <a:pt x="331" y="0"/>
                </a:moveTo>
                <a:lnTo>
                  <a:pt x="99" y="72"/>
                </a:lnTo>
                <a:lnTo>
                  <a:pt x="18" y="161"/>
                </a:lnTo>
                <a:lnTo>
                  <a:pt x="0" y="223"/>
                </a:lnTo>
                <a:lnTo>
                  <a:pt x="63" y="322"/>
                </a:lnTo>
                <a:lnTo>
                  <a:pt x="188" y="375"/>
                </a:lnTo>
                <a:lnTo>
                  <a:pt x="206" y="384"/>
                </a:lnTo>
                <a:lnTo>
                  <a:pt x="215" y="384"/>
                </a:lnTo>
                <a:lnTo>
                  <a:pt x="277" y="438"/>
                </a:lnTo>
                <a:lnTo>
                  <a:pt x="438" y="527"/>
                </a:lnTo>
                <a:lnTo>
                  <a:pt x="768" y="634"/>
                </a:lnTo>
                <a:lnTo>
                  <a:pt x="1018" y="706"/>
                </a:lnTo>
                <a:lnTo>
                  <a:pt x="1742" y="893"/>
                </a:lnTo>
                <a:lnTo>
                  <a:pt x="2456" y="1081"/>
                </a:lnTo>
                <a:lnTo>
                  <a:pt x="2635" y="1125"/>
                </a:lnTo>
                <a:lnTo>
                  <a:pt x="3010" y="1125"/>
                </a:lnTo>
                <a:lnTo>
                  <a:pt x="3188" y="1081"/>
                </a:lnTo>
                <a:lnTo>
                  <a:pt x="3331" y="1036"/>
                </a:lnTo>
                <a:lnTo>
                  <a:pt x="3554" y="911"/>
                </a:lnTo>
                <a:lnTo>
                  <a:pt x="3688" y="768"/>
                </a:lnTo>
                <a:lnTo>
                  <a:pt x="3715" y="599"/>
                </a:lnTo>
                <a:lnTo>
                  <a:pt x="3688" y="509"/>
                </a:lnTo>
                <a:lnTo>
                  <a:pt x="3653" y="456"/>
                </a:lnTo>
                <a:lnTo>
                  <a:pt x="3528" y="357"/>
                </a:lnTo>
                <a:lnTo>
                  <a:pt x="3242" y="268"/>
                </a:lnTo>
                <a:lnTo>
                  <a:pt x="3010" y="250"/>
                </a:lnTo>
                <a:lnTo>
                  <a:pt x="2911" y="259"/>
                </a:lnTo>
                <a:lnTo>
                  <a:pt x="2849" y="259"/>
                </a:lnTo>
                <a:lnTo>
                  <a:pt x="2724" y="268"/>
                </a:lnTo>
                <a:lnTo>
                  <a:pt x="2778" y="268"/>
                </a:lnTo>
                <a:lnTo>
                  <a:pt x="2652" y="286"/>
                </a:lnTo>
                <a:lnTo>
                  <a:pt x="2572" y="331"/>
                </a:lnTo>
                <a:lnTo>
                  <a:pt x="2081" y="232"/>
                </a:lnTo>
                <a:lnTo>
                  <a:pt x="1599" y="134"/>
                </a:lnTo>
                <a:lnTo>
                  <a:pt x="1331" y="81"/>
                </a:lnTo>
                <a:lnTo>
                  <a:pt x="920" y="9"/>
                </a:lnTo>
                <a:lnTo>
                  <a:pt x="652" y="0"/>
                </a:lnTo>
                <a:lnTo>
                  <a:pt x="518" y="18"/>
                </a:lnTo>
                <a:lnTo>
                  <a:pt x="483" y="18"/>
                </a:lnTo>
                <a:lnTo>
                  <a:pt x="33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9" name="Google Shape;749;p17"/>
          <p:cNvSpPr/>
          <p:nvPr/>
        </p:nvSpPr>
        <p:spPr>
          <a:xfrm>
            <a:off x="4117676" y="4339422"/>
            <a:ext cx="137119" cy="46656"/>
          </a:xfrm>
          <a:custGeom>
            <a:avLst/>
            <a:gdLst/>
            <a:ahLst/>
            <a:cxnLst/>
            <a:rect l="l" t="t" r="r" b="b"/>
            <a:pathLst>
              <a:path w="4332" h="1474" extrusionOk="0">
                <a:moveTo>
                  <a:pt x="277" y="0"/>
                </a:moveTo>
                <a:lnTo>
                  <a:pt x="81" y="54"/>
                </a:lnTo>
                <a:lnTo>
                  <a:pt x="1" y="125"/>
                </a:lnTo>
                <a:lnTo>
                  <a:pt x="1" y="179"/>
                </a:lnTo>
                <a:lnTo>
                  <a:pt x="18" y="205"/>
                </a:lnTo>
                <a:lnTo>
                  <a:pt x="143" y="366"/>
                </a:lnTo>
                <a:lnTo>
                  <a:pt x="393" y="634"/>
                </a:lnTo>
                <a:lnTo>
                  <a:pt x="599" y="777"/>
                </a:lnTo>
                <a:lnTo>
                  <a:pt x="849" y="920"/>
                </a:lnTo>
                <a:lnTo>
                  <a:pt x="1429" y="1161"/>
                </a:lnTo>
                <a:lnTo>
                  <a:pt x="1760" y="1259"/>
                </a:lnTo>
                <a:lnTo>
                  <a:pt x="2045" y="1331"/>
                </a:lnTo>
                <a:lnTo>
                  <a:pt x="2706" y="1447"/>
                </a:lnTo>
                <a:lnTo>
                  <a:pt x="3385" y="1473"/>
                </a:lnTo>
                <a:lnTo>
                  <a:pt x="3849" y="1402"/>
                </a:lnTo>
                <a:lnTo>
                  <a:pt x="4126" y="1313"/>
                </a:lnTo>
                <a:lnTo>
                  <a:pt x="4251" y="1241"/>
                </a:lnTo>
                <a:lnTo>
                  <a:pt x="4314" y="1197"/>
                </a:lnTo>
                <a:lnTo>
                  <a:pt x="4332" y="1107"/>
                </a:lnTo>
                <a:lnTo>
                  <a:pt x="4296" y="1054"/>
                </a:lnTo>
                <a:lnTo>
                  <a:pt x="4251" y="1027"/>
                </a:lnTo>
                <a:lnTo>
                  <a:pt x="4055" y="956"/>
                </a:lnTo>
                <a:lnTo>
                  <a:pt x="3635" y="848"/>
                </a:lnTo>
                <a:lnTo>
                  <a:pt x="2938" y="750"/>
                </a:lnTo>
                <a:lnTo>
                  <a:pt x="2474" y="679"/>
                </a:lnTo>
                <a:lnTo>
                  <a:pt x="1956" y="572"/>
                </a:lnTo>
                <a:lnTo>
                  <a:pt x="1188" y="339"/>
                </a:lnTo>
                <a:lnTo>
                  <a:pt x="751" y="152"/>
                </a:lnTo>
                <a:lnTo>
                  <a:pt x="572" y="45"/>
                </a:lnTo>
                <a:lnTo>
                  <a:pt x="492" y="9"/>
                </a:lnTo>
                <a:lnTo>
                  <a:pt x="277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0" name="Google Shape;750;p17"/>
          <p:cNvSpPr/>
          <p:nvPr/>
        </p:nvSpPr>
        <p:spPr>
          <a:xfrm>
            <a:off x="4328517" y="4617232"/>
            <a:ext cx="113094" cy="58525"/>
          </a:xfrm>
          <a:custGeom>
            <a:avLst/>
            <a:gdLst/>
            <a:ahLst/>
            <a:cxnLst/>
            <a:rect l="l" t="t" r="r" b="b"/>
            <a:pathLst>
              <a:path w="3573" h="1849" extrusionOk="0">
                <a:moveTo>
                  <a:pt x="715" y="0"/>
                </a:moveTo>
                <a:lnTo>
                  <a:pt x="313" y="27"/>
                </a:lnTo>
                <a:lnTo>
                  <a:pt x="90" y="125"/>
                </a:lnTo>
                <a:lnTo>
                  <a:pt x="9" y="223"/>
                </a:lnTo>
                <a:lnTo>
                  <a:pt x="0" y="286"/>
                </a:lnTo>
                <a:lnTo>
                  <a:pt x="18" y="465"/>
                </a:lnTo>
                <a:lnTo>
                  <a:pt x="170" y="804"/>
                </a:lnTo>
                <a:lnTo>
                  <a:pt x="465" y="1116"/>
                </a:lnTo>
                <a:lnTo>
                  <a:pt x="893" y="1393"/>
                </a:lnTo>
                <a:lnTo>
                  <a:pt x="1152" y="1518"/>
                </a:lnTo>
                <a:lnTo>
                  <a:pt x="1393" y="1608"/>
                </a:lnTo>
                <a:lnTo>
                  <a:pt x="2010" y="1777"/>
                </a:lnTo>
                <a:lnTo>
                  <a:pt x="2679" y="1849"/>
                </a:lnTo>
                <a:lnTo>
                  <a:pt x="3144" y="1804"/>
                </a:lnTo>
                <a:lnTo>
                  <a:pt x="3412" y="1715"/>
                </a:lnTo>
                <a:lnTo>
                  <a:pt x="3519" y="1643"/>
                </a:lnTo>
                <a:lnTo>
                  <a:pt x="3572" y="1599"/>
                </a:lnTo>
                <a:lnTo>
                  <a:pt x="3563" y="1491"/>
                </a:lnTo>
                <a:lnTo>
                  <a:pt x="3519" y="1438"/>
                </a:lnTo>
                <a:lnTo>
                  <a:pt x="3412" y="1349"/>
                </a:lnTo>
                <a:lnTo>
                  <a:pt x="3072" y="1224"/>
                </a:lnTo>
                <a:lnTo>
                  <a:pt x="2465" y="1072"/>
                </a:lnTo>
                <a:lnTo>
                  <a:pt x="2099" y="965"/>
                </a:lnTo>
                <a:lnTo>
                  <a:pt x="1920" y="884"/>
                </a:lnTo>
                <a:lnTo>
                  <a:pt x="1617" y="724"/>
                </a:lnTo>
                <a:lnTo>
                  <a:pt x="1375" y="527"/>
                </a:lnTo>
                <a:lnTo>
                  <a:pt x="1197" y="322"/>
                </a:lnTo>
                <a:lnTo>
                  <a:pt x="1143" y="206"/>
                </a:lnTo>
                <a:lnTo>
                  <a:pt x="1108" y="152"/>
                </a:lnTo>
                <a:lnTo>
                  <a:pt x="983" y="63"/>
                </a:lnTo>
                <a:lnTo>
                  <a:pt x="71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1" name="Google Shape;751;p17"/>
          <p:cNvSpPr/>
          <p:nvPr/>
        </p:nvSpPr>
        <p:spPr>
          <a:xfrm>
            <a:off x="4449192" y="4523680"/>
            <a:ext cx="181780" cy="53999"/>
          </a:xfrm>
          <a:custGeom>
            <a:avLst/>
            <a:gdLst/>
            <a:ahLst/>
            <a:cxnLst/>
            <a:rect l="l" t="t" r="r" b="b"/>
            <a:pathLst>
              <a:path w="5743" h="1706" extrusionOk="0">
                <a:moveTo>
                  <a:pt x="483" y="0"/>
                </a:moveTo>
                <a:lnTo>
                  <a:pt x="286" y="27"/>
                </a:lnTo>
                <a:lnTo>
                  <a:pt x="134" y="99"/>
                </a:lnTo>
                <a:lnTo>
                  <a:pt x="36" y="188"/>
                </a:lnTo>
                <a:lnTo>
                  <a:pt x="0" y="286"/>
                </a:lnTo>
                <a:lnTo>
                  <a:pt x="36" y="393"/>
                </a:lnTo>
                <a:lnTo>
                  <a:pt x="161" y="492"/>
                </a:lnTo>
                <a:lnTo>
                  <a:pt x="259" y="527"/>
                </a:lnTo>
                <a:lnTo>
                  <a:pt x="625" y="661"/>
                </a:lnTo>
                <a:lnTo>
                  <a:pt x="2099" y="1143"/>
                </a:lnTo>
                <a:lnTo>
                  <a:pt x="3447" y="1492"/>
                </a:lnTo>
                <a:lnTo>
                  <a:pt x="4296" y="1652"/>
                </a:lnTo>
                <a:lnTo>
                  <a:pt x="5028" y="1706"/>
                </a:lnTo>
                <a:lnTo>
                  <a:pt x="5439" y="1635"/>
                </a:lnTo>
                <a:lnTo>
                  <a:pt x="5635" y="1545"/>
                </a:lnTo>
                <a:lnTo>
                  <a:pt x="5698" y="1474"/>
                </a:lnTo>
                <a:lnTo>
                  <a:pt x="5742" y="1411"/>
                </a:lnTo>
                <a:lnTo>
                  <a:pt x="5733" y="1286"/>
                </a:lnTo>
                <a:lnTo>
                  <a:pt x="5546" y="1134"/>
                </a:lnTo>
                <a:lnTo>
                  <a:pt x="4805" y="911"/>
                </a:lnTo>
                <a:lnTo>
                  <a:pt x="4367" y="831"/>
                </a:lnTo>
                <a:lnTo>
                  <a:pt x="3456" y="661"/>
                </a:lnTo>
                <a:lnTo>
                  <a:pt x="1679" y="268"/>
                </a:lnTo>
                <a:lnTo>
                  <a:pt x="822" y="45"/>
                </a:lnTo>
                <a:lnTo>
                  <a:pt x="706" y="9"/>
                </a:lnTo>
                <a:lnTo>
                  <a:pt x="4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2" name="Google Shape;752;p17"/>
          <p:cNvSpPr/>
          <p:nvPr/>
        </p:nvSpPr>
        <p:spPr>
          <a:xfrm>
            <a:off x="4487043" y="4445666"/>
            <a:ext cx="151837" cy="56278"/>
          </a:xfrm>
          <a:custGeom>
            <a:avLst/>
            <a:gdLst/>
            <a:ahLst/>
            <a:cxnLst/>
            <a:rect l="l" t="t" r="r" b="b"/>
            <a:pathLst>
              <a:path w="4797" h="1778" extrusionOk="0">
                <a:moveTo>
                  <a:pt x="465" y="1"/>
                </a:moveTo>
                <a:lnTo>
                  <a:pt x="197" y="36"/>
                </a:lnTo>
                <a:lnTo>
                  <a:pt x="19" y="153"/>
                </a:lnTo>
                <a:lnTo>
                  <a:pt x="1" y="269"/>
                </a:lnTo>
                <a:lnTo>
                  <a:pt x="55" y="340"/>
                </a:lnTo>
                <a:lnTo>
                  <a:pt x="108" y="376"/>
                </a:lnTo>
                <a:lnTo>
                  <a:pt x="590" y="626"/>
                </a:lnTo>
                <a:lnTo>
                  <a:pt x="1599" y="1099"/>
                </a:lnTo>
                <a:lnTo>
                  <a:pt x="2162" y="1313"/>
                </a:lnTo>
                <a:lnTo>
                  <a:pt x="2644" y="1492"/>
                </a:lnTo>
                <a:lnTo>
                  <a:pt x="3555" y="1733"/>
                </a:lnTo>
                <a:lnTo>
                  <a:pt x="4019" y="1778"/>
                </a:lnTo>
                <a:lnTo>
                  <a:pt x="4314" y="1769"/>
                </a:lnTo>
                <a:lnTo>
                  <a:pt x="4457" y="1742"/>
                </a:lnTo>
                <a:lnTo>
                  <a:pt x="4618" y="1706"/>
                </a:lnTo>
                <a:lnTo>
                  <a:pt x="4770" y="1599"/>
                </a:lnTo>
                <a:lnTo>
                  <a:pt x="4796" y="1510"/>
                </a:lnTo>
                <a:lnTo>
                  <a:pt x="4770" y="1465"/>
                </a:lnTo>
                <a:lnTo>
                  <a:pt x="4716" y="1394"/>
                </a:lnTo>
                <a:lnTo>
                  <a:pt x="4564" y="1278"/>
                </a:lnTo>
                <a:lnTo>
                  <a:pt x="4252" y="1126"/>
                </a:lnTo>
                <a:lnTo>
                  <a:pt x="3448" y="912"/>
                </a:lnTo>
                <a:lnTo>
                  <a:pt x="2921" y="778"/>
                </a:lnTo>
                <a:lnTo>
                  <a:pt x="2323" y="617"/>
                </a:lnTo>
                <a:lnTo>
                  <a:pt x="1162" y="251"/>
                </a:lnTo>
                <a:lnTo>
                  <a:pt x="608" y="45"/>
                </a:lnTo>
                <a:lnTo>
                  <a:pt x="465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3" name="Google Shape;753;p17"/>
          <p:cNvSpPr/>
          <p:nvPr/>
        </p:nvSpPr>
        <p:spPr>
          <a:xfrm>
            <a:off x="4132646" y="4646602"/>
            <a:ext cx="58557" cy="61374"/>
          </a:xfrm>
          <a:custGeom>
            <a:avLst/>
            <a:gdLst/>
            <a:ahLst/>
            <a:cxnLst/>
            <a:rect l="l" t="t" r="r" b="b"/>
            <a:pathLst>
              <a:path w="1850" h="1939" extrusionOk="0">
                <a:moveTo>
                  <a:pt x="688" y="1"/>
                </a:moveTo>
                <a:lnTo>
                  <a:pt x="367" y="37"/>
                </a:lnTo>
                <a:lnTo>
                  <a:pt x="179" y="99"/>
                </a:lnTo>
                <a:lnTo>
                  <a:pt x="54" y="197"/>
                </a:lnTo>
                <a:lnTo>
                  <a:pt x="1" y="313"/>
                </a:lnTo>
                <a:lnTo>
                  <a:pt x="10" y="385"/>
                </a:lnTo>
                <a:lnTo>
                  <a:pt x="162" y="814"/>
                </a:lnTo>
                <a:lnTo>
                  <a:pt x="340" y="1242"/>
                </a:lnTo>
                <a:lnTo>
                  <a:pt x="421" y="1448"/>
                </a:lnTo>
                <a:lnTo>
                  <a:pt x="581" y="1689"/>
                </a:lnTo>
                <a:lnTo>
                  <a:pt x="796" y="1832"/>
                </a:lnTo>
                <a:lnTo>
                  <a:pt x="956" y="1903"/>
                </a:lnTo>
                <a:lnTo>
                  <a:pt x="1046" y="1930"/>
                </a:lnTo>
                <a:lnTo>
                  <a:pt x="1260" y="1939"/>
                </a:lnTo>
                <a:lnTo>
                  <a:pt x="1474" y="1912"/>
                </a:lnTo>
                <a:lnTo>
                  <a:pt x="1653" y="1840"/>
                </a:lnTo>
                <a:lnTo>
                  <a:pt x="1706" y="1796"/>
                </a:lnTo>
                <a:lnTo>
                  <a:pt x="1796" y="1707"/>
                </a:lnTo>
                <a:lnTo>
                  <a:pt x="1849" y="1519"/>
                </a:lnTo>
                <a:lnTo>
                  <a:pt x="1760" y="1260"/>
                </a:lnTo>
                <a:lnTo>
                  <a:pt x="1653" y="1064"/>
                </a:lnTo>
                <a:lnTo>
                  <a:pt x="1430" y="644"/>
                </a:lnTo>
                <a:lnTo>
                  <a:pt x="1188" y="224"/>
                </a:lnTo>
                <a:lnTo>
                  <a:pt x="1144" y="153"/>
                </a:lnTo>
                <a:lnTo>
                  <a:pt x="992" y="63"/>
                </a:lnTo>
                <a:lnTo>
                  <a:pt x="688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4" name="Google Shape;754;p17"/>
          <p:cNvSpPr/>
          <p:nvPr/>
        </p:nvSpPr>
        <p:spPr>
          <a:xfrm>
            <a:off x="2924188" y="4361443"/>
            <a:ext cx="93312" cy="62197"/>
          </a:xfrm>
          <a:custGeom>
            <a:avLst/>
            <a:gdLst/>
            <a:ahLst/>
            <a:cxnLst/>
            <a:rect l="l" t="t" r="r" b="b"/>
            <a:pathLst>
              <a:path w="2948" h="1965" extrusionOk="0">
                <a:moveTo>
                  <a:pt x="563" y="0"/>
                </a:moveTo>
                <a:lnTo>
                  <a:pt x="357" y="45"/>
                </a:lnTo>
                <a:lnTo>
                  <a:pt x="188" y="116"/>
                </a:lnTo>
                <a:lnTo>
                  <a:pt x="63" y="214"/>
                </a:lnTo>
                <a:lnTo>
                  <a:pt x="0" y="339"/>
                </a:lnTo>
                <a:lnTo>
                  <a:pt x="9" y="456"/>
                </a:lnTo>
                <a:lnTo>
                  <a:pt x="54" y="518"/>
                </a:lnTo>
                <a:lnTo>
                  <a:pt x="402" y="884"/>
                </a:lnTo>
                <a:lnTo>
                  <a:pt x="813" y="1224"/>
                </a:lnTo>
                <a:lnTo>
                  <a:pt x="1009" y="1393"/>
                </a:lnTo>
                <a:lnTo>
                  <a:pt x="1429" y="1733"/>
                </a:lnTo>
                <a:lnTo>
                  <a:pt x="1697" y="1875"/>
                </a:lnTo>
                <a:lnTo>
                  <a:pt x="1804" y="1911"/>
                </a:lnTo>
                <a:lnTo>
                  <a:pt x="2018" y="1956"/>
                </a:lnTo>
                <a:lnTo>
                  <a:pt x="2367" y="1965"/>
                </a:lnTo>
                <a:lnTo>
                  <a:pt x="2679" y="1884"/>
                </a:lnTo>
                <a:lnTo>
                  <a:pt x="2831" y="1804"/>
                </a:lnTo>
                <a:lnTo>
                  <a:pt x="2929" y="1706"/>
                </a:lnTo>
                <a:lnTo>
                  <a:pt x="2947" y="1581"/>
                </a:lnTo>
                <a:lnTo>
                  <a:pt x="2911" y="1518"/>
                </a:lnTo>
                <a:lnTo>
                  <a:pt x="2849" y="1411"/>
                </a:lnTo>
                <a:lnTo>
                  <a:pt x="2661" y="1224"/>
                </a:lnTo>
                <a:lnTo>
                  <a:pt x="2322" y="956"/>
                </a:lnTo>
                <a:lnTo>
                  <a:pt x="2090" y="786"/>
                </a:lnTo>
                <a:lnTo>
                  <a:pt x="1626" y="438"/>
                </a:lnTo>
                <a:lnTo>
                  <a:pt x="1108" y="107"/>
                </a:lnTo>
                <a:lnTo>
                  <a:pt x="1000" y="54"/>
                </a:lnTo>
                <a:lnTo>
                  <a:pt x="78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5" name="Google Shape;755;p17"/>
          <p:cNvSpPr/>
          <p:nvPr/>
        </p:nvSpPr>
        <p:spPr>
          <a:xfrm>
            <a:off x="3053060" y="4559563"/>
            <a:ext cx="83404" cy="92172"/>
          </a:xfrm>
          <a:custGeom>
            <a:avLst/>
            <a:gdLst/>
            <a:ahLst/>
            <a:cxnLst/>
            <a:rect l="l" t="t" r="r" b="b"/>
            <a:pathLst>
              <a:path w="2635" h="2912" extrusionOk="0">
                <a:moveTo>
                  <a:pt x="581" y="0"/>
                </a:moveTo>
                <a:lnTo>
                  <a:pt x="295" y="36"/>
                </a:lnTo>
                <a:lnTo>
                  <a:pt x="206" y="98"/>
                </a:lnTo>
                <a:lnTo>
                  <a:pt x="125" y="179"/>
                </a:lnTo>
                <a:lnTo>
                  <a:pt x="36" y="339"/>
                </a:lnTo>
                <a:lnTo>
                  <a:pt x="0" y="509"/>
                </a:lnTo>
                <a:lnTo>
                  <a:pt x="18" y="679"/>
                </a:lnTo>
                <a:lnTo>
                  <a:pt x="206" y="1098"/>
                </a:lnTo>
                <a:lnTo>
                  <a:pt x="420" y="1429"/>
                </a:lnTo>
                <a:lnTo>
                  <a:pt x="616" y="1795"/>
                </a:lnTo>
                <a:lnTo>
                  <a:pt x="983" y="2358"/>
                </a:lnTo>
                <a:lnTo>
                  <a:pt x="1349" y="2688"/>
                </a:lnTo>
                <a:lnTo>
                  <a:pt x="1608" y="2822"/>
                </a:lnTo>
                <a:lnTo>
                  <a:pt x="1733" y="2875"/>
                </a:lnTo>
                <a:lnTo>
                  <a:pt x="2027" y="2911"/>
                </a:lnTo>
                <a:lnTo>
                  <a:pt x="2322" y="2875"/>
                </a:lnTo>
                <a:lnTo>
                  <a:pt x="2536" y="2777"/>
                </a:lnTo>
                <a:lnTo>
                  <a:pt x="2590" y="2697"/>
                </a:lnTo>
                <a:lnTo>
                  <a:pt x="2617" y="2599"/>
                </a:lnTo>
                <a:lnTo>
                  <a:pt x="2635" y="2411"/>
                </a:lnTo>
                <a:lnTo>
                  <a:pt x="2581" y="2125"/>
                </a:lnTo>
                <a:lnTo>
                  <a:pt x="2269" y="1572"/>
                </a:lnTo>
                <a:lnTo>
                  <a:pt x="2027" y="1206"/>
                </a:lnTo>
                <a:lnTo>
                  <a:pt x="1840" y="875"/>
                </a:lnTo>
                <a:lnTo>
                  <a:pt x="1438" y="384"/>
                </a:lnTo>
                <a:lnTo>
                  <a:pt x="1009" y="125"/>
                </a:lnTo>
                <a:lnTo>
                  <a:pt x="715" y="27"/>
                </a:lnTo>
                <a:lnTo>
                  <a:pt x="58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6" name="Google Shape;756;p17"/>
          <p:cNvSpPr/>
          <p:nvPr/>
        </p:nvSpPr>
        <p:spPr>
          <a:xfrm>
            <a:off x="3499016" y="4813643"/>
            <a:ext cx="160858" cy="110277"/>
          </a:xfrm>
          <a:custGeom>
            <a:avLst/>
            <a:gdLst/>
            <a:ahLst/>
            <a:cxnLst/>
            <a:rect l="l" t="t" r="r" b="b"/>
            <a:pathLst>
              <a:path w="5082" h="3484" extrusionOk="0">
                <a:moveTo>
                  <a:pt x="840" y="0"/>
                </a:moveTo>
                <a:lnTo>
                  <a:pt x="412" y="45"/>
                </a:lnTo>
                <a:lnTo>
                  <a:pt x="153" y="152"/>
                </a:lnTo>
                <a:lnTo>
                  <a:pt x="45" y="259"/>
                </a:lnTo>
                <a:lnTo>
                  <a:pt x="28" y="322"/>
                </a:lnTo>
                <a:lnTo>
                  <a:pt x="10" y="474"/>
                </a:lnTo>
                <a:lnTo>
                  <a:pt x="1" y="768"/>
                </a:lnTo>
                <a:lnTo>
                  <a:pt x="45" y="1054"/>
                </a:lnTo>
                <a:lnTo>
                  <a:pt x="144" y="1331"/>
                </a:lnTo>
                <a:lnTo>
                  <a:pt x="295" y="1599"/>
                </a:lnTo>
                <a:lnTo>
                  <a:pt x="492" y="1858"/>
                </a:lnTo>
                <a:lnTo>
                  <a:pt x="894" y="2233"/>
                </a:lnTo>
                <a:lnTo>
                  <a:pt x="1260" y="2483"/>
                </a:lnTo>
                <a:lnTo>
                  <a:pt x="1555" y="2679"/>
                </a:lnTo>
                <a:lnTo>
                  <a:pt x="2323" y="3090"/>
                </a:lnTo>
                <a:lnTo>
                  <a:pt x="3001" y="3340"/>
                </a:lnTo>
                <a:lnTo>
                  <a:pt x="3483" y="3447"/>
                </a:lnTo>
                <a:lnTo>
                  <a:pt x="3975" y="3483"/>
                </a:lnTo>
                <a:lnTo>
                  <a:pt x="4466" y="3439"/>
                </a:lnTo>
                <a:lnTo>
                  <a:pt x="4707" y="3376"/>
                </a:lnTo>
                <a:lnTo>
                  <a:pt x="4805" y="3340"/>
                </a:lnTo>
                <a:lnTo>
                  <a:pt x="4957" y="3251"/>
                </a:lnTo>
                <a:lnTo>
                  <a:pt x="5046" y="3144"/>
                </a:lnTo>
                <a:lnTo>
                  <a:pt x="5082" y="3028"/>
                </a:lnTo>
                <a:lnTo>
                  <a:pt x="5064" y="2912"/>
                </a:lnTo>
                <a:lnTo>
                  <a:pt x="4984" y="2804"/>
                </a:lnTo>
                <a:lnTo>
                  <a:pt x="4841" y="2715"/>
                </a:lnTo>
                <a:lnTo>
                  <a:pt x="4635" y="2653"/>
                </a:lnTo>
                <a:lnTo>
                  <a:pt x="4510" y="2635"/>
                </a:lnTo>
                <a:lnTo>
                  <a:pt x="4180" y="2599"/>
                </a:lnTo>
                <a:lnTo>
                  <a:pt x="3555" y="2429"/>
                </a:lnTo>
                <a:lnTo>
                  <a:pt x="3001" y="2170"/>
                </a:lnTo>
                <a:lnTo>
                  <a:pt x="2510" y="1849"/>
                </a:lnTo>
                <a:lnTo>
                  <a:pt x="2099" y="1492"/>
                </a:lnTo>
                <a:lnTo>
                  <a:pt x="1760" y="1117"/>
                </a:lnTo>
                <a:lnTo>
                  <a:pt x="1501" y="742"/>
                </a:lnTo>
                <a:lnTo>
                  <a:pt x="1322" y="393"/>
                </a:lnTo>
                <a:lnTo>
                  <a:pt x="1269" y="233"/>
                </a:lnTo>
                <a:lnTo>
                  <a:pt x="1233" y="170"/>
                </a:lnTo>
                <a:lnTo>
                  <a:pt x="1117" y="72"/>
                </a:lnTo>
                <a:lnTo>
                  <a:pt x="84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7" name="Google Shape;757;p17"/>
          <p:cNvGrpSpPr/>
          <p:nvPr/>
        </p:nvGrpSpPr>
        <p:grpSpPr>
          <a:xfrm>
            <a:off x="7460035" y="3269185"/>
            <a:ext cx="1488372" cy="2508924"/>
            <a:chOff x="7460035" y="3269185"/>
            <a:chExt cx="1488372" cy="2508924"/>
          </a:xfrm>
        </p:grpSpPr>
        <p:grpSp>
          <p:nvGrpSpPr>
            <p:cNvPr id="758" name="Google Shape;758;p17"/>
            <p:cNvGrpSpPr/>
            <p:nvPr/>
          </p:nvGrpSpPr>
          <p:grpSpPr>
            <a:xfrm>
              <a:off x="7460035" y="3269185"/>
              <a:ext cx="872125" cy="2090292"/>
              <a:chOff x="7334417" y="2987505"/>
              <a:chExt cx="821984" cy="1970115"/>
            </a:xfrm>
          </p:grpSpPr>
          <p:sp>
            <p:nvSpPr>
              <p:cNvPr id="759" name="Google Shape;759;p17"/>
              <p:cNvSpPr/>
              <p:nvPr/>
            </p:nvSpPr>
            <p:spPr>
              <a:xfrm>
                <a:off x="7334417" y="2987505"/>
                <a:ext cx="821984" cy="1970115"/>
              </a:xfrm>
              <a:custGeom>
                <a:avLst/>
                <a:gdLst/>
                <a:ahLst/>
                <a:cxnLst/>
                <a:rect l="l" t="t" r="r" b="b"/>
                <a:pathLst>
                  <a:path w="25969" h="62242" extrusionOk="0">
                    <a:moveTo>
                      <a:pt x="17164" y="0"/>
                    </a:moveTo>
                    <a:lnTo>
                      <a:pt x="16664" y="72"/>
                    </a:lnTo>
                    <a:lnTo>
                      <a:pt x="16012" y="295"/>
                    </a:lnTo>
                    <a:lnTo>
                      <a:pt x="15396" y="652"/>
                    </a:lnTo>
                    <a:lnTo>
                      <a:pt x="14815" y="1107"/>
                    </a:lnTo>
                    <a:lnTo>
                      <a:pt x="14280" y="1652"/>
                    </a:lnTo>
                    <a:lnTo>
                      <a:pt x="14039" y="1938"/>
                    </a:lnTo>
                    <a:lnTo>
                      <a:pt x="13476" y="2635"/>
                    </a:lnTo>
                    <a:lnTo>
                      <a:pt x="12395" y="4045"/>
                    </a:lnTo>
                    <a:lnTo>
                      <a:pt x="11360" y="5483"/>
                    </a:lnTo>
                    <a:lnTo>
                      <a:pt x="10368" y="6957"/>
                    </a:lnTo>
                    <a:lnTo>
                      <a:pt x="9422" y="8466"/>
                    </a:lnTo>
                    <a:lnTo>
                      <a:pt x="8511" y="9993"/>
                    </a:lnTo>
                    <a:lnTo>
                      <a:pt x="7654" y="11556"/>
                    </a:lnTo>
                    <a:lnTo>
                      <a:pt x="6832" y="13136"/>
                    </a:lnTo>
                    <a:lnTo>
                      <a:pt x="6064" y="14744"/>
                    </a:lnTo>
                    <a:lnTo>
                      <a:pt x="5341" y="16369"/>
                    </a:lnTo>
                    <a:lnTo>
                      <a:pt x="4653" y="18021"/>
                    </a:lnTo>
                    <a:lnTo>
                      <a:pt x="4019" y="19682"/>
                    </a:lnTo>
                    <a:lnTo>
                      <a:pt x="3430" y="21361"/>
                    </a:lnTo>
                    <a:lnTo>
                      <a:pt x="2885" y="23057"/>
                    </a:lnTo>
                    <a:lnTo>
                      <a:pt x="2385" y="24763"/>
                    </a:lnTo>
                    <a:lnTo>
                      <a:pt x="1929" y="26469"/>
                    </a:lnTo>
                    <a:lnTo>
                      <a:pt x="1724" y="27335"/>
                    </a:lnTo>
                    <a:lnTo>
                      <a:pt x="1519" y="28210"/>
                    </a:lnTo>
                    <a:lnTo>
                      <a:pt x="1153" y="29969"/>
                    </a:lnTo>
                    <a:lnTo>
                      <a:pt x="840" y="31746"/>
                    </a:lnTo>
                    <a:lnTo>
                      <a:pt x="581" y="33523"/>
                    </a:lnTo>
                    <a:lnTo>
                      <a:pt x="367" y="35309"/>
                    </a:lnTo>
                    <a:lnTo>
                      <a:pt x="197" y="37104"/>
                    </a:lnTo>
                    <a:lnTo>
                      <a:pt x="90" y="38899"/>
                    </a:lnTo>
                    <a:lnTo>
                      <a:pt x="27" y="40694"/>
                    </a:lnTo>
                    <a:lnTo>
                      <a:pt x="18" y="41596"/>
                    </a:lnTo>
                    <a:lnTo>
                      <a:pt x="1" y="43382"/>
                    </a:lnTo>
                    <a:lnTo>
                      <a:pt x="27" y="46141"/>
                    </a:lnTo>
                    <a:lnTo>
                      <a:pt x="108" y="47990"/>
                    </a:lnTo>
                    <a:lnTo>
                      <a:pt x="286" y="49838"/>
                    </a:lnTo>
                    <a:lnTo>
                      <a:pt x="572" y="51660"/>
                    </a:lnTo>
                    <a:lnTo>
                      <a:pt x="894" y="52999"/>
                    </a:lnTo>
                    <a:lnTo>
                      <a:pt x="1161" y="53883"/>
                    </a:lnTo>
                    <a:lnTo>
                      <a:pt x="1465" y="54741"/>
                    </a:lnTo>
                    <a:lnTo>
                      <a:pt x="1831" y="55589"/>
                    </a:lnTo>
                    <a:lnTo>
                      <a:pt x="2028" y="56000"/>
                    </a:lnTo>
                    <a:lnTo>
                      <a:pt x="2215" y="56366"/>
                    </a:lnTo>
                    <a:lnTo>
                      <a:pt x="2653" y="57089"/>
                    </a:lnTo>
                    <a:lnTo>
                      <a:pt x="3171" y="57813"/>
                    </a:lnTo>
                    <a:lnTo>
                      <a:pt x="3742" y="58527"/>
                    </a:lnTo>
                    <a:lnTo>
                      <a:pt x="4385" y="59215"/>
                    </a:lnTo>
                    <a:lnTo>
                      <a:pt x="5073" y="59858"/>
                    </a:lnTo>
                    <a:lnTo>
                      <a:pt x="5805" y="60456"/>
                    </a:lnTo>
                    <a:lnTo>
                      <a:pt x="6573" y="60983"/>
                    </a:lnTo>
                    <a:lnTo>
                      <a:pt x="7377" y="61438"/>
                    </a:lnTo>
                    <a:lnTo>
                      <a:pt x="8207" y="61804"/>
                    </a:lnTo>
                    <a:lnTo>
                      <a:pt x="9047" y="62063"/>
                    </a:lnTo>
                    <a:lnTo>
                      <a:pt x="9904" y="62215"/>
                    </a:lnTo>
                    <a:lnTo>
                      <a:pt x="10761" y="62242"/>
                    </a:lnTo>
                    <a:lnTo>
                      <a:pt x="11618" y="62126"/>
                    </a:lnTo>
                    <a:lnTo>
                      <a:pt x="12467" y="61867"/>
                    </a:lnTo>
                    <a:lnTo>
                      <a:pt x="13297" y="61438"/>
                    </a:lnTo>
                    <a:lnTo>
                      <a:pt x="13708" y="61152"/>
                    </a:lnTo>
                    <a:lnTo>
                      <a:pt x="14065" y="60876"/>
                    </a:lnTo>
                    <a:lnTo>
                      <a:pt x="14771" y="60295"/>
                    </a:lnTo>
                    <a:lnTo>
                      <a:pt x="15441" y="59670"/>
                    </a:lnTo>
                    <a:lnTo>
                      <a:pt x="16092" y="59009"/>
                    </a:lnTo>
                    <a:lnTo>
                      <a:pt x="17003" y="57964"/>
                    </a:lnTo>
                    <a:lnTo>
                      <a:pt x="18128" y="56446"/>
                    </a:lnTo>
                    <a:lnTo>
                      <a:pt x="18646" y="55643"/>
                    </a:lnTo>
                    <a:lnTo>
                      <a:pt x="19021" y="55035"/>
                    </a:lnTo>
                    <a:lnTo>
                      <a:pt x="19727" y="53785"/>
                    </a:lnTo>
                    <a:lnTo>
                      <a:pt x="20388" y="52481"/>
                    </a:lnTo>
                    <a:lnTo>
                      <a:pt x="20986" y="51133"/>
                    </a:lnTo>
                    <a:lnTo>
                      <a:pt x="21549" y="49758"/>
                    </a:lnTo>
                    <a:lnTo>
                      <a:pt x="22058" y="48365"/>
                    </a:lnTo>
                    <a:lnTo>
                      <a:pt x="22754" y="46222"/>
                    </a:lnTo>
                    <a:lnTo>
                      <a:pt x="23540" y="43346"/>
                    </a:lnTo>
                    <a:lnTo>
                      <a:pt x="24183" y="40471"/>
                    </a:lnTo>
                    <a:lnTo>
                      <a:pt x="24701" y="37667"/>
                    </a:lnTo>
                    <a:lnTo>
                      <a:pt x="25121" y="34979"/>
                    </a:lnTo>
                    <a:lnTo>
                      <a:pt x="25290" y="33702"/>
                    </a:lnTo>
                    <a:lnTo>
                      <a:pt x="25505" y="31943"/>
                    </a:lnTo>
                    <a:lnTo>
                      <a:pt x="25755" y="29290"/>
                    </a:lnTo>
                    <a:lnTo>
                      <a:pt x="25871" y="27513"/>
                    </a:lnTo>
                    <a:lnTo>
                      <a:pt x="25942" y="25745"/>
                    </a:lnTo>
                    <a:lnTo>
                      <a:pt x="25969" y="23968"/>
                    </a:lnTo>
                    <a:lnTo>
                      <a:pt x="25942" y="22191"/>
                    </a:lnTo>
                    <a:lnTo>
                      <a:pt x="25862" y="20414"/>
                    </a:lnTo>
                    <a:lnTo>
                      <a:pt x="25799" y="19530"/>
                    </a:lnTo>
                    <a:lnTo>
                      <a:pt x="25737" y="18673"/>
                    </a:lnTo>
                    <a:lnTo>
                      <a:pt x="25549" y="16958"/>
                    </a:lnTo>
                    <a:lnTo>
                      <a:pt x="25299" y="15253"/>
                    </a:lnTo>
                    <a:lnTo>
                      <a:pt x="24978" y="13556"/>
                    </a:lnTo>
                    <a:lnTo>
                      <a:pt x="24594" y="11877"/>
                    </a:lnTo>
                    <a:lnTo>
                      <a:pt x="24129" y="10216"/>
                    </a:lnTo>
                    <a:lnTo>
                      <a:pt x="23594" y="8582"/>
                    </a:lnTo>
                    <a:lnTo>
                      <a:pt x="22977" y="6966"/>
                    </a:lnTo>
                    <a:lnTo>
                      <a:pt x="22629" y="6180"/>
                    </a:lnTo>
                    <a:lnTo>
                      <a:pt x="22317" y="5456"/>
                    </a:lnTo>
                    <a:lnTo>
                      <a:pt x="21593" y="3929"/>
                    </a:lnTo>
                    <a:lnTo>
                      <a:pt x="20968" y="2804"/>
                    </a:lnTo>
                    <a:lnTo>
                      <a:pt x="20495" y="2099"/>
                    </a:lnTo>
                    <a:lnTo>
                      <a:pt x="19977" y="1456"/>
                    </a:lnTo>
                    <a:lnTo>
                      <a:pt x="19396" y="884"/>
                    </a:lnTo>
                    <a:lnTo>
                      <a:pt x="19084" y="643"/>
                    </a:lnTo>
                    <a:lnTo>
                      <a:pt x="18905" y="509"/>
                    </a:lnTo>
                    <a:lnTo>
                      <a:pt x="18557" y="313"/>
                    </a:lnTo>
                    <a:lnTo>
                      <a:pt x="18200" y="161"/>
                    </a:lnTo>
                    <a:lnTo>
                      <a:pt x="17852" y="63"/>
                    </a:lnTo>
                    <a:lnTo>
                      <a:pt x="17503" y="9"/>
                    </a:lnTo>
                    <a:lnTo>
                      <a:pt x="1716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60" name="Google Shape;760;p17"/>
              <p:cNvGrpSpPr/>
              <p:nvPr/>
            </p:nvGrpSpPr>
            <p:grpSpPr>
              <a:xfrm>
                <a:off x="7447180" y="3322694"/>
                <a:ext cx="599277" cy="1576389"/>
                <a:chOff x="7447180" y="3322694"/>
                <a:chExt cx="599277" cy="1576389"/>
              </a:xfrm>
            </p:grpSpPr>
            <p:sp>
              <p:nvSpPr>
                <p:cNvPr id="761" name="Google Shape;761;p17"/>
                <p:cNvSpPr/>
                <p:nvPr/>
              </p:nvSpPr>
              <p:spPr>
                <a:xfrm>
                  <a:off x="7447180" y="3322694"/>
                  <a:ext cx="599277" cy="15763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3" h="49803" extrusionOk="0">
                      <a:moveTo>
                        <a:pt x="13003" y="0"/>
                      </a:moveTo>
                      <a:lnTo>
                        <a:pt x="12887" y="54"/>
                      </a:lnTo>
                      <a:lnTo>
                        <a:pt x="12851" y="116"/>
                      </a:lnTo>
                      <a:lnTo>
                        <a:pt x="12440" y="1250"/>
                      </a:lnTo>
                      <a:lnTo>
                        <a:pt x="11735" y="3563"/>
                      </a:lnTo>
                      <a:lnTo>
                        <a:pt x="11127" y="5912"/>
                      </a:lnTo>
                      <a:lnTo>
                        <a:pt x="10574" y="8269"/>
                      </a:lnTo>
                      <a:lnTo>
                        <a:pt x="10324" y="9457"/>
                      </a:lnTo>
                      <a:lnTo>
                        <a:pt x="10243" y="9823"/>
                      </a:lnTo>
                      <a:lnTo>
                        <a:pt x="10163" y="10198"/>
                      </a:lnTo>
                      <a:lnTo>
                        <a:pt x="9949" y="9886"/>
                      </a:lnTo>
                      <a:lnTo>
                        <a:pt x="9743" y="9573"/>
                      </a:lnTo>
                      <a:lnTo>
                        <a:pt x="9422" y="9064"/>
                      </a:lnTo>
                      <a:lnTo>
                        <a:pt x="8823" y="8019"/>
                      </a:lnTo>
                      <a:lnTo>
                        <a:pt x="8547" y="7492"/>
                      </a:lnTo>
                      <a:lnTo>
                        <a:pt x="8306" y="7001"/>
                      </a:lnTo>
                      <a:lnTo>
                        <a:pt x="7850" y="6010"/>
                      </a:lnTo>
                      <a:lnTo>
                        <a:pt x="7645" y="5501"/>
                      </a:lnTo>
                      <a:lnTo>
                        <a:pt x="7466" y="5028"/>
                      </a:lnTo>
                      <a:lnTo>
                        <a:pt x="7198" y="4304"/>
                      </a:lnTo>
                      <a:lnTo>
                        <a:pt x="6984" y="3849"/>
                      </a:lnTo>
                      <a:lnTo>
                        <a:pt x="6859" y="3626"/>
                      </a:lnTo>
                      <a:lnTo>
                        <a:pt x="6832" y="3617"/>
                      </a:lnTo>
                      <a:lnTo>
                        <a:pt x="6814" y="3635"/>
                      </a:lnTo>
                      <a:lnTo>
                        <a:pt x="6814" y="3902"/>
                      </a:lnTo>
                      <a:lnTo>
                        <a:pt x="6868" y="4429"/>
                      </a:lnTo>
                      <a:lnTo>
                        <a:pt x="7055" y="5242"/>
                      </a:lnTo>
                      <a:lnTo>
                        <a:pt x="7457" y="6322"/>
                      </a:lnTo>
                      <a:lnTo>
                        <a:pt x="7922" y="7340"/>
                      </a:lnTo>
                      <a:lnTo>
                        <a:pt x="8154" y="7805"/>
                      </a:lnTo>
                      <a:lnTo>
                        <a:pt x="8386" y="8278"/>
                      </a:lnTo>
                      <a:lnTo>
                        <a:pt x="8895" y="9198"/>
                      </a:lnTo>
                      <a:lnTo>
                        <a:pt x="9163" y="9653"/>
                      </a:lnTo>
                      <a:lnTo>
                        <a:pt x="9350" y="9975"/>
                      </a:lnTo>
                      <a:lnTo>
                        <a:pt x="9770" y="10609"/>
                      </a:lnTo>
                      <a:lnTo>
                        <a:pt x="10020" y="10886"/>
                      </a:lnTo>
                      <a:lnTo>
                        <a:pt x="9609" y="12913"/>
                      </a:lnTo>
                      <a:lnTo>
                        <a:pt x="8877" y="16985"/>
                      </a:lnTo>
                      <a:lnTo>
                        <a:pt x="8556" y="19030"/>
                      </a:lnTo>
                      <a:lnTo>
                        <a:pt x="8189" y="21459"/>
                      </a:lnTo>
                      <a:lnTo>
                        <a:pt x="7582" y="26326"/>
                      </a:lnTo>
                      <a:lnTo>
                        <a:pt x="7100" y="31210"/>
                      </a:lnTo>
                      <a:lnTo>
                        <a:pt x="6761" y="36104"/>
                      </a:lnTo>
                      <a:lnTo>
                        <a:pt x="6645" y="38560"/>
                      </a:lnTo>
                      <a:lnTo>
                        <a:pt x="6564" y="40747"/>
                      </a:lnTo>
                      <a:lnTo>
                        <a:pt x="6520" y="42944"/>
                      </a:lnTo>
                      <a:lnTo>
                        <a:pt x="5957" y="42516"/>
                      </a:lnTo>
                      <a:lnTo>
                        <a:pt x="4876" y="41631"/>
                      </a:lnTo>
                      <a:lnTo>
                        <a:pt x="3876" y="40676"/>
                      </a:lnTo>
                      <a:lnTo>
                        <a:pt x="3180" y="39890"/>
                      </a:lnTo>
                      <a:lnTo>
                        <a:pt x="2742" y="39328"/>
                      </a:lnTo>
                      <a:lnTo>
                        <a:pt x="2546" y="39033"/>
                      </a:lnTo>
                      <a:lnTo>
                        <a:pt x="2314" y="38685"/>
                      </a:lnTo>
                      <a:lnTo>
                        <a:pt x="1885" y="37961"/>
                      </a:lnTo>
                      <a:lnTo>
                        <a:pt x="1501" y="37220"/>
                      </a:lnTo>
                      <a:lnTo>
                        <a:pt x="1162" y="36452"/>
                      </a:lnTo>
                      <a:lnTo>
                        <a:pt x="1010" y="36059"/>
                      </a:lnTo>
                      <a:lnTo>
                        <a:pt x="885" y="35684"/>
                      </a:lnTo>
                      <a:lnTo>
                        <a:pt x="670" y="34916"/>
                      </a:lnTo>
                      <a:lnTo>
                        <a:pt x="394" y="33755"/>
                      </a:lnTo>
                      <a:lnTo>
                        <a:pt x="179" y="32987"/>
                      </a:lnTo>
                      <a:lnTo>
                        <a:pt x="152" y="32943"/>
                      </a:lnTo>
                      <a:lnTo>
                        <a:pt x="45" y="32960"/>
                      </a:lnTo>
                      <a:lnTo>
                        <a:pt x="19" y="33014"/>
                      </a:lnTo>
                      <a:lnTo>
                        <a:pt x="1" y="33416"/>
                      </a:lnTo>
                      <a:lnTo>
                        <a:pt x="36" y="34246"/>
                      </a:lnTo>
                      <a:lnTo>
                        <a:pt x="161" y="35077"/>
                      </a:lnTo>
                      <a:lnTo>
                        <a:pt x="367" y="35898"/>
                      </a:lnTo>
                      <a:lnTo>
                        <a:pt x="635" y="36711"/>
                      </a:lnTo>
                      <a:lnTo>
                        <a:pt x="956" y="37506"/>
                      </a:lnTo>
                      <a:lnTo>
                        <a:pt x="1331" y="38265"/>
                      </a:lnTo>
                      <a:lnTo>
                        <a:pt x="1733" y="38988"/>
                      </a:lnTo>
                      <a:lnTo>
                        <a:pt x="1947" y="39319"/>
                      </a:lnTo>
                      <a:lnTo>
                        <a:pt x="2376" y="39962"/>
                      </a:lnTo>
                      <a:lnTo>
                        <a:pt x="3117" y="40890"/>
                      </a:lnTo>
                      <a:lnTo>
                        <a:pt x="3653" y="41480"/>
                      </a:lnTo>
                      <a:lnTo>
                        <a:pt x="4225" y="42033"/>
                      </a:lnTo>
                      <a:lnTo>
                        <a:pt x="4832" y="42542"/>
                      </a:lnTo>
                      <a:lnTo>
                        <a:pt x="5475" y="42998"/>
                      </a:lnTo>
                      <a:lnTo>
                        <a:pt x="6153" y="43391"/>
                      </a:lnTo>
                      <a:lnTo>
                        <a:pt x="6502" y="43560"/>
                      </a:lnTo>
                      <a:lnTo>
                        <a:pt x="6484" y="45007"/>
                      </a:lnTo>
                      <a:lnTo>
                        <a:pt x="6493" y="47909"/>
                      </a:lnTo>
                      <a:lnTo>
                        <a:pt x="6520" y="49356"/>
                      </a:lnTo>
                      <a:lnTo>
                        <a:pt x="6511" y="49445"/>
                      </a:lnTo>
                      <a:lnTo>
                        <a:pt x="6555" y="49606"/>
                      </a:lnTo>
                      <a:lnTo>
                        <a:pt x="6662" y="49722"/>
                      </a:lnTo>
                      <a:lnTo>
                        <a:pt x="6814" y="49785"/>
                      </a:lnTo>
                      <a:lnTo>
                        <a:pt x="6975" y="49802"/>
                      </a:lnTo>
                      <a:lnTo>
                        <a:pt x="7136" y="49776"/>
                      </a:lnTo>
                      <a:lnTo>
                        <a:pt x="7270" y="49686"/>
                      </a:lnTo>
                      <a:lnTo>
                        <a:pt x="7341" y="49543"/>
                      </a:lnTo>
                      <a:lnTo>
                        <a:pt x="7350" y="49445"/>
                      </a:lnTo>
                      <a:lnTo>
                        <a:pt x="7341" y="47525"/>
                      </a:lnTo>
                      <a:lnTo>
                        <a:pt x="7386" y="43676"/>
                      </a:lnTo>
                      <a:lnTo>
                        <a:pt x="7511" y="39837"/>
                      </a:lnTo>
                      <a:lnTo>
                        <a:pt x="7716" y="36006"/>
                      </a:lnTo>
                      <a:lnTo>
                        <a:pt x="7993" y="32175"/>
                      </a:lnTo>
                      <a:lnTo>
                        <a:pt x="8350" y="28362"/>
                      </a:lnTo>
                      <a:lnTo>
                        <a:pt x="8788" y="24548"/>
                      </a:lnTo>
                      <a:lnTo>
                        <a:pt x="9297" y="20744"/>
                      </a:lnTo>
                      <a:lnTo>
                        <a:pt x="9583" y="18842"/>
                      </a:lnTo>
                      <a:lnTo>
                        <a:pt x="9636" y="18878"/>
                      </a:lnTo>
                      <a:lnTo>
                        <a:pt x="9752" y="18887"/>
                      </a:lnTo>
                      <a:lnTo>
                        <a:pt x="9815" y="18860"/>
                      </a:lnTo>
                      <a:lnTo>
                        <a:pt x="10172" y="18637"/>
                      </a:lnTo>
                      <a:lnTo>
                        <a:pt x="10859" y="18137"/>
                      </a:lnTo>
                      <a:lnTo>
                        <a:pt x="11860" y="17333"/>
                      </a:lnTo>
                      <a:lnTo>
                        <a:pt x="13119" y="16154"/>
                      </a:lnTo>
                      <a:lnTo>
                        <a:pt x="14315" y="14922"/>
                      </a:lnTo>
                      <a:lnTo>
                        <a:pt x="14887" y="14297"/>
                      </a:lnTo>
                      <a:lnTo>
                        <a:pt x="15449" y="13681"/>
                      </a:lnTo>
                      <a:lnTo>
                        <a:pt x="16584" y="12386"/>
                      </a:lnTo>
                      <a:lnTo>
                        <a:pt x="17387" y="11359"/>
                      </a:lnTo>
                      <a:lnTo>
                        <a:pt x="17878" y="10654"/>
                      </a:lnTo>
                      <a:lnTo>
                        <a:pt x="18334" y="9930"/>
                      </a:lnTo>
                      <a:lnTo>
                        <a:pt x="18736" y="9180"/>
                      </a:lnTo>
                      <a:lnTo>
                        <a:pt x="18905" y="8805"/>
                      </a:lnTo>
                      <a:lnTo>
                        <a:pt x="18932" y="8716"/>
                      </a:lnTo>
                      <a:lnTo>
                        <a:pt x="18879" y="8573"/>
                      </a:lnTo>
                      <a:lnTo>
                        <a:pt x="18736" y="8501"/>
                      </a:lnTo>
                      <a:lnTo>
                        <a:pt x="18584" y="8519"/>
                      </a:lnTo>
                      <a:lnTo>
                        <a:pt x="18512" y="8582"/>
                      </a:lnTo>
                      <a:lnTo>
                        <a:pt x="18236" y="8903"/>
                      </a:lnTo>
                      <a:lnTo>
                        <a:pt x="17727" y="9564"/>
                      </a:lnTo>
                      <a:lnTo>
                        <a:pt x="16985" y="10600"/>
                      </a:lnTo>
                      <a:lnTo>
                        <a:pt x="16494" y="11279"/>
                      </a:lnTo>
                      <a:lnTo>
                        <a:pt x="15976" y="11948"/>
                      </a:lnTo>
                      <a:lnTo>
                        <a:pt x="14905" y="13252"/>
                      </a:lnTo>
                      <a:lnTo>
                        <a:pt x="14351" y="13886"/>
                      </a:lnTo>
                      <a:lnTo>
                        <a:pt x="13824" y="14467"/>
                      </a:lnTo>
                      <a:lnTo>
                        <a:pt x="12735" y="15574"/>
                      </a:lnTo>
                      <a:lnTo>
                        <a:pt x="11056" y="17172"/>
                      </a:lnTo>
                      <a:lnTo>
                        <a:pt x="9940" y="18244"/>
                      </a:lnTo>
                      <a:lnTo>
                        <a:pt x="9949" y="18155"/>
                      </a:lnTo>
                      <a:lnTo>
                        <a:pt x="9958" y="18056"/>
                      </a:lnTo>
                      <a:lnTo>
                        <a:pt x="9940" y="18030"/>
                      </a:lnTo>
                      <a:lnTo>
                        <a:pt x="9913" y="18047"/>
                      </a:lnTo>
                      <a:lnTo>
                        <a:pt x="9752" y="18306"/>
                      </a:lnTo>
                      <a:lnTo>
                        <a:pt x="9636" y="18485"/>
                      </a:lnTo>
                      <a:lnTo>
                        <a:pt x="9940" y="16583"/>
                      </a:lnTo>
                      <a:lnTo>
                        <a:pt x="10609" y="12788"/>
                      </a:lnTo>
                      <a:lnTo>
                        <a:pt x="10985" y="10886"/>
                      </a:lnTo>
                      <a:lnTo>
                        <a:pt x="11538" y="8216"/>
                      </a:lnTo>
                      <a:lnTo>
                        <a:pt x="12422" y="4224"/>
                      </a:lnTo>
                      <a:lnTo>
                        <a:pt x="12967" y="1545"/>
                      </a:lnTo>
                      <a:lnTo>
                        <a:pt x="13208" y="205"/>
                      </a:lnTo>
                      <a:lnTo>
                        <a:pt x="13208" y="134"/>
                      </a:lnTo>
                      <a:lnTo>
                        <a:pt x="13128" y="36"/>
                      </a:lnTo>
                      <a:lnTo>
                        <a:pt x="13003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2" name="Google Shape;762;p17"/>
                <p:cNvSpPr/>
                <p:nvPr/>
              </p:nvSpPr>
              <p:spPr>
                <a:xfrm>
                  <a:off x="7501172" y="3852299"/>
                  <a:ext cx="160573" cy="364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3" h="11512" extrusionOk="0">
                      <a:moveTo>
                        <a:pt x="99" y="1"/>
                      </a:moveTo>
                      <a:lnTo>
                        <a:pt x="72" y="37"/>
                      </a:lnTo>
                      <a:lnTo>
                        <a:pt x="18" y="412"/>
                      </a:lnTo>
                      <a:lnTo>
                        <a:pt x="0" y="1188"/>
                      </a:lnTo>
                      <a:lnTo>
                        <a:pt x="63" y="1992"/>
                      </a:lnTo>
                      <a:lnTo>
                        <a:pt x="197" y="2796"/>
                      </a:lnTo>
                      <a:lnTo>
                        <a:pt x="500" y="4001"/>
                      </a:lnTo>
                      <a:lnTo>
                        <a:pt x="1036" y="5537"/>
                      </a:lnTo>
                      <a:lnTo>
                        <a:pt x="1322" y="6234"/>
                      </a:lnTo>
                      <a:lnTo>
                        <a:pt x="1626" y="6966"/>
                      </a:lnTo>
                      <a:lnTo>
                        <a:pt x="2358" y="8368"/>
                      </a:lnTo>
                      <a:lnTo>
                        <a:pt x="2769" y="9038"/>
                      </a:lnTo>
                      <a:lnTo>
                        <a:pt x="2983" y="9368"/>
                      </a:lnTo>
                      <a:lnTo>
                        <a:pt x="3447" y="10056"/>
                      </a:lnTo>
                      <a:lnTo>
                        <a:pt x="3965" y="10717"/>
                      </a:lnTo>
                      <a:lnTo>
                        <a:pt x="4412" y="11136"/>
                      </a:lnTo>
                      <a:lnTo>
                        <a:pt x="4733" y="11386"/>
                      </a:lnTo>
                      <a:lnTo>
                        <a:pt x="4903" y="11485"/>
                      </a:lnTo>
                      <a:lnTo>
                        <a:pt x="4965" y="11511"/>
                      </a:lnTo>
                      <a:lnTo>
                        <a:pt x="5055" y="11467"/>
                      </a:lnTo>
                      <a:lnTo>
                        <a:pt x="5072" y="11404"/>
                      </a:lnTo>
                      <a:lnTo>
                        <a:pt x="5064" y="11360"/>
                      </a:lnTo>
                      <a:lnTo>
                        <a:pt x="4903" y="11029"/>
                      </a:lnTo>
                      <a:lnTo>
                        <a:pt x="4501" y="10404"/>
                      </a:lnTo>
                      <a:lnTo>
                        <a:pt x="3813" y="9511"/>
                      </a:lnTo>
                      <a:lnTo>
                        <a:pt x="3385" y="8904"/>
                      </a:lnTo>
                      <a:lnTo>
                        <a:pt x="2938" y="8216"/>
                      </a:lnTo>
                      <a:lnTo>
                        <a:pt x="2152" y="6779"/>
                      </a:lnTo>
                      <a:lnTo>
                        <a:pt x="1813" y="6037"/>
                      </a:lnTo>
                      <a:lnTo>
                        <a:pt x="1483" y="5278"/>
                      </a:lnTo>
                      <a:lnTo>
                        <a:pt x="947" y="3716"/>
                      </a:lnTo>
                      <a:lnTo>
                        <a:pt x="741" y="2921"/>
                      </a:lnTo>
                      <a:lnTo>
                        <a:pt x="581" y="2198"/>
                      </a:lnTo>
                      <a:lnTo>
                        <a:pt x="393" y="1108"/>
                      </a:lnTo>
                      <a:lnTo>
                        <a:pt x="232" y="385"/>
                      </a:lnTo>
                      <a:lnTo>
                        <a:pt x="125" y="28"/>
                      </a:lnTo>
                      <a:lnTo>
                        <a:pt x="99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3" name="Google Shape;763;p17"/>
                <p:cNvSpPr/>
                <p:nvPr/>
              </p:nvSpPr>
              <p:spPr>
                <a:xfrm>
                  <a:off x="7710873" y="4001522"/>
                  <a:ext cx="302756" cy="426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5" h="13485" extrusionOk="0">
                      <a:moveTo>
                        <a:pt x="9368" y="1"/>
                      </a:moveTo>
                      <a:lnTo>
                        <a:pt x="9234" y="54"/>
                      </a:lnTo>
                      <a:lnTo>
                        <a:pt x="9189" y="126"/>
                      </a:lnTo>
                      <a:lnTo>
                        <a:pt x="8734" y="1072"/>
                      </a:lnTo>
                      <a:lnTo>
                        <a:pt x="7805" y="2939"/>
                      </a:lnTo>
                      <a:lnTo>
                        <a:pt x="6814" y="4778"/>
                      </a:lnTo>
                      <a:lnTo>
                        <a:pt x="5724" y="6564"/>
                      </a:lnTo>
                      <a:lnTo>
                        <a:pt x="5126" y="7422"/>
                      </a:lnTo>
                      <a:lnTo>
                        <a:pt x="4537" y="8234"/>
                      </a:lnTo>
                      <a:lnTo>
                        <a:pt x="3278" y="9779"/>
                      </a:lnTo>
                      <a:lnTo>
                        <a:pt x="2617" y="10529"/>
                      </a:lnTo>
                      <a:lnTo>
                        <a:pt x="1867" y="11342"/>
                      </a:lnTo>
                      <a:lnTo>
                        <a:pt x="1081" y="12128"/>
                      </a:lnTo>
                      <a:lnTo>
                        <a:pt x="777" y="12404"/>
                      </a:lnTo>
                      <a:lnTo>
                        <a:pt x="331" y="12833"/>
                      </a:lnTo>
                      <a:lnTo>
                        <a:pt x="90" y="13155"/>
                      </a:lnTo>
                      <a:lnTo>
                        <a:pt x="9" y="13342"/>
                      </a:lnTo>
                      <a:lnTo>
                        <a:pt x="0" y="13396"/>
                      </a:lnTo>
                      <a:lnTo>
                        <a:pt x="63" y="13485"/>
                      </a:lnTo>
                      <a:lnTo>
                        <a:pt x="116" y="13485"/>
                      </a:lnTo>
                      <a:lnTo>
                        <a:pt x="313" y="13431"/>
                      </a:lnTo>
                      <a:lnTo>
                        <a:pt x="688" y="13253"/>
                      </a:lnTo>
                      <a:lnTo>
                        <a:pt x="1242" y="12878"/>
                      </a:lnTo>
                      <a:lnTo>
                        <a:pt x="2269" y="11878"/>
                      </a:lnTo>
                      <a:lnTo>
                        <a:pt x="2840" y="11270"/>
                      </a:lnTo>
                      <a:lnTo>
                        <a:pt x="3224" y="10869"/>
                      </a:lnTo>
                      <a:lnTo>
                        <a:pt x="3974" y="10047"/>
                      </a:lnTo>
                      <a:lnTo>
                        <a:pt x="5046" y="8761"/>
                      </a:lnTo>
                      <a:lnTo>
                        <a:pt x="5707" y="7859"/>
                      </a:lnTo>
                      <a:lnTo>
                        <a:pt x="6323" y="6984"/>
                      </a:lnTo>
                      <a:lnTo>
                        <a:pt x="7189" y="5636"/>
                      </a:lnTo>
                      <a:lnTo>
                        <a:pt x="7725" y="4707"/>
                      </a:lnTo>
                      <a:lnTo>
                        <a:pt x="8216" y="3760"/>
                      </a:lnTo>
                      <a:lnTo>
                        <a:pt x="8662" y="2796"/>
                      </a:lnTo>
                      <a:lnTo>
                        <a:pt x="9064" y="1805"/>
                      </a:lnTo>
                      <a:lnTo>
                        <a:pt x="9404" y="787"/>
                      </a:lnTo>
                      <a:lnTo>
                        <a:pt x="9555" y="278"/>
                      </a:lnTo>
                      <a:lnTo>
                        <a:pt x="9564" y="188"/>
                      </a:lnTo>
                      <a:lnTo>
                        <a:pt x="9502" y="54"/>
                      </a:lnTo>
                      <a:lnTo>
                        <a:pt x="9368" y="1"/>
                      </a:lnTo>
                      <a:close/>
                    </a:path>
                  </a:pathLst>
                </a:custGeom>
                <a:solidFill>
                  <a:srgbClr val="EB5F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64" name="Google Shape;764;p17"/>
            <p:cNvGrpSpPr/>
            <p:nvPr/>
          </p:nvGrpSpPr>
          <p:grpSpPr>
            <a:xfrm>
              <a:off x="7731986" y="3670387"/>
              <a:ext cx="1216421" cy="2107722"/>
              <a:chOff x="7758346" y="3365641"/>
              <a:chExt cx="1146485" cy="1986543"/>
            </a:xfrm>
          </p:grpSpPr>
          <p:sp>
            <p:nvSpPr>
              <p:cNvPr id="765" name="Google Shape;765;p17"/>
              <p:cNvSpPr/>
              <p:nvPr/>
            </p:nvSpPr>
            <p:spPr>
              <a:xfrm>
                <a:off x="7758346" y="3365641"/>
                <a:ext cx="1146485" cy="1986543"/>
              </a:xfrm>
              <a:custGeom>
                <a:avLst/>
                <a:gdLst/>
                <a:ahLst/>
                <a:cxnLst/>
                <a:rect l="l" t="t" r="r" b="b"/>
                <a:pathLst>
                  <a:path w="36221" h="62761" extrusionOk="0">
                    <a:moveTo>
                      <a:pt x="31372" y="0"/>
                    </a:moveTo>
                    <a:lnTo>
                      <a:pt x="30639" y="54"/>
                    </a:lnTo>
                    <a:lnTo>
                      <a:pt x="29898" y="242"/>
                    </a:lnTo>
                    <a:lnTo>
                      <a:pt x="29175" y="554"/>
                    </a:lnTo>
                    <a:lnTo>
                      <a:pt x="28460" y="956"/>
                    </a:lnTo>
                    <a:lnTo>
                      <a:pt x="28121" y="1188"/>
                    </a:lnTo>
                    <a:lnTo>
                      <a:pt x="27353" y="1751"/>
                    </a:lnTo>
                    <a:lnTo>
                      <a:pt x="25835" y="2894"/>
                    </a:lnTo>
                    <a:lnTo>
                      <a:pt x="24353" y="4099"/>
                    </a:lnTo>
                    <a:lnTo>
                      <a:pt x="22906" y="5341"/>
                    </a:lnTo>
                    <a:lnTo>
                      <a:pt x="21495" y="6626"/>
                    </a:lnTo>
                    <a:lnTo>
                      <a:pt x="20120" y="7948"/>
                    </a:lnTo>
                    <a:lnTo>
                      <a:pt x="18789" y="9323"/>
                    </a:lnTo>
                    <a:lnTo>
                      <a:pt x="17494" y="10725"/>
                    </a:lnTo>
                    <a:lnTo>
                      <a:pt x="16235" y="12163"/>
                    </a:lnTo>
                    <a:lnTo>
                      <a:pt x="15021" y="13645"/>
                    </a:lnTo>
                    <a:lnTo>
                      <a:pt x="13851" y="15155"/>
                    </a:lnTo>
                    <a:lnTo>
                      <a:pt x="12717" y="16690"/>
                    </a:lnTo>
                    <a:lnTo>
                      <a:pt x="11627" y="18262"/>
                    </a:lnTo>
                    <a:lnTo>
                      <a:pt x="10583" y="19852"/>
                    </a:lnTo>
                    <a:lnTo>
                      <a:pt x="9582" y="21477"/>
                    </a:lnTo>
                    <a:lnTo>
                      <a:pt x="8627" y="23120"/>
                    </a:lnTo>
                    <a:lnTo>
                      <a:pt x="8163" y="23951"/>
                    </a:lnTo>
                    <a:lnTo>
                      <a:pt x="7707" y="24799"/>
                    </a:lnTo>
                    <a:lnTo>
                      <a:pt x="6832" y="26513"/>
                    </a:lnTo>
                    <a:lnTo>
                      <a:pt x="6001" y="28264"/>
                    </a:lnTo>
                    <a:lnTo>
                      <a:pt x="5216" y="30023"/>
                    </a:lnTo>
                    <a:lnTo>
                      <a:pt x="4483" y="31809"/>
                    </a:lnTo>
                    <a:lnTo>
                      <a:pt x="3805" y="33622"/>
                    </a:lnTo>
                    <a:lnTo>
                      <a:pt x="3180" y="35443"/>
                    </a:lnTo>
                    <a:lnTo>
                      <a:pt x="2608" y="37283"/>
                    </a:lnTo>
                    <a:lnTo>
                      <a:pt x="2340" y="38212"/>
                    </a:lnTo>
                    <a:lnTo>
                      <a:pt x="1813" y="40060"/>
                    </a:lnTo>
                    <a:lnTo>
                      <a:pt x="1054" y="42918"/>
                    </a:lnTo>
                    <a:lnTo>
                      <a:pt x="617" y="44856"/>
                    </a:lnTo>
                    <a:lnTo>
                      <a:pt x="268" y="46820"/>
                    </a:lnTo>
                    <a:lnTo>
                      <a:pt x="54" y="48785"/>
                    </a:lnTo>
                    <a:lnTo>
                      <a:pt x="1" y="50267"/>
                    </a:lnTo>
                    <a:lnTo>
                      <a:pt x="27" y="51249"/>
                    </a:lnTo>
                    <a:lnTo>
                      <a:pt x="99" y="52223"/>
                    </a:lnTo>
                    <a:lnTo>
                      <a:pt x="233" y="53205"/>
                    </a:lnTo>
                    <a:lnTo>
                      <a:pt x="322" y="53687"/>
                    </a:lnTo>
                    <a:lnTo>
                      <a:pt x="411" y="54116"/>
                    </a:lnTo>
                    <a:lnTo>
                      <a:pt x="661" y="54991"/>
                    </a:lnTo>
                    <a:lnTo>
                      <a:pt x="983" y="55893"/>
                    </a:lnTo>
                    <a:lnTo>
                      <a:pt x="1376" y="56786"/>
                    </a:lnTo>
                    <a:lnTo>
                      <a:pt x="1840" y="57679"/>
                    </a:lnTo>
                    <a:lnTo>
                      <a:pt x="2367" y="58545"/>
                    </a:lnTo>
                    <a:lnTo>
                      <a:pt x="2956" y="59367"/>
                    </a:lnTo>
                    <a:lnTo>
                      <a:pt x="3608" y="60135"/>
                    </a:lnTo>
                    <a:lnTo>
                      <a:pt x="4305" y="60831"/>
                    </a:lnTo>
                    <a:lnTo>
                      <a:pt x="5055" y="61447"/>
                    </a:lnTo>
                    <a:lnTo>
                      <a:pt x="5859" y="61956"/>
                    </a:lnTo>
                    <a:lnTo>
                      <a:pt x="6698" y="62358"/>
                    </a:lnTo>
                    <a:lnTo>
                      <a:pt x="7582" y="62626"/>
                    </a:lnTo>
                    <a:lnTo>
                      <a:pt x="8502" y="62760"/>
                    </a:lnTo>
                    <a:lnTo>
                      <a:pt x="9207" y="62742"/>
                    </a:lnTo>
                    <a:lnTo>
                      <a:pt x="9690" y="62689"/>
                    </a:lnTo>
                    <a:lnTo>
                      <a:pt x="10181" y="62581"/>
                    </a:lnTo>
                    <a:lnTo>
                      <a:pt x="10681" y="62439"/>
                    </a:lnTo>
                    <a:lnTo>
                      <a:pt x="10931" y="62340"/>
                    </a:lnTo>
                    <a:lnTo>
                      <a:pt x="11386" y="62162"/>
                    </a:lnTo>
                    <a:lnTo>
                      <a:pt x="12279" y="61751"/>
                    </a:lnTo>
                    <a:lnTo>
                      <a:pt x="13154" y="61304"/>
                    </a:lnTo>
                    <a:lnTo>
                      <a:pt x="14003" y="60804"/>
                    </a:lnTo>
                    <a:lnTo>
                      <a:pt x="14842" y="60260"/>
                    </a:lnTo>
                    <a:lnTo>
                      <a:pt x="15655" y="59679"/>
                    </a:lnTo>
                    <a:lnTo>
                      <a:pt x="16851" y="58733"/>
                    </a:lnTo>
                    <a:lnTo>
                      <a:pt x="17610" y="58054"/>
                    </a:lnTo>
                    <a:lnTo>
                      <a:pt x="18173" y="57527"/>
                    </a:lnTo>
                    <a:lnTo>
                      <a:pt x="19262" y="56429"/>
                    </a:lnTo>
                    <a:lnTo>
                      <a:pt x="20307" y="55268"/>
                    </a:lnTo>
                    <a:lnTo>
                      <a:pt x="21316" y="54053"/>
                    </a:lnTo>
                    <a:lnTo>
                      <a:pt x="22281" y="52785"/>
                    </a:lnTo>
                    <a:lnTo>
                      <a:pt x="23210" y="51490"/>
                    </a:lnTo>
                    <a:lnTo>
                      <a:pt x="24103" y="50151"/>
                    </a:lnTo>
                    <a:lnTo>
                      <a:pt x="24960" y="48785"/>
                    </a:lnTo>
                    <a:lnTo>
                      <a:pt x="26165" y="46713"/>
                    </a:lnTo>
                    <a:lnTo>
                      <a:pt x="27648" y="43936"/>
                    </a:lnTo>
                    <a:lnTo>
                      <a:pt x="28987" y="41176"/>
                    </a:lnTo>
                    <a:lnTo>
                      <a:pt x="30184" y="38515"/>
                    </a:lnTo>
                    <a:lnTo>
                      <a:pt x="30729" y="37247"/>
                    </a:lnTo>
                    <a:lnTo>
                      <a:pt x="31452" y="35488"/>
                    </a:lnTo>
                    <a:lnTo>
                      <a:pt x="32461" y="32818"/>
                    </a:lnTo>
                    <a:lnTo>
                      <a:pt x="33086" y="31014"/>
                    </a:lnTo>
                    <a:lnTo>
                      <a:pt x="33667" y="29192"/>
                    </a:lnTo>
                    <a:lnTo>
                      <a:pt x="34193" y="27371"/>
                    </a:lnTo>
                    <a:lnTo>
                      <a:pt x="34676" y="25522"/>
                    </a:lnTo>
                    <a:lnTo>
                      <a:pt x="35104" y="23665"/>
                    </a:lnTo>
                    <a:lnTo>
                      <a:pt x="35292" y="22736"/>
                    </a:lnTo>
                    <a:lnTo>
                      <a:pt x="35461" y="21825"/>
                    </a:lnTo>
                    <a:lnTo>
                      <a:pt x="35756" y="20004"/>
                    </a:lnTo>
                    <a:lnTo>
                      <a:pt x="35979" y="18164"/>
                    </a:lnTo>
                    <a:lnTo>
                      <a:pt x="36140" y="16315"/>
                    </a:lnTo>
                    <a:lnTo>
                      <a:pt x="36220" y="14476"/>
                    </a:lnTo>
                    <a:lnTo>
                      <a:pt x="36212" y="12627"/>
                    </a:lnTo>
                    <a:lnTo>
                      <a:pt x="36122" y="10779"/>
                    </a:lnTo>
                    <a:lnTo>
                      <a:pt x="35944" y="8939"/>
                    </a:lnTo>
                    <a:lnTo>
                      <a:pt x="35810" y="8020"/>
                    </a:lnTo>
                    <a:lnTo>
                      <a:pt x="35685" y="7189"/>
                    </a:lnTo>
                    <a:lnTo>
                      <a:pt x="35381" y="5403"/>
                    </a:lnTo>
                    <a:lnTo>
                      <a:pt x="35051" y="4064"/>
                    </a:lnTo>
                    <a:lnTo>
                      <a:pt x="34765" y="3197"/>
                    </a:lnTo>
                    <a:lnTo>
                      <a:pt x="34408" y="2376"/>
                    </a:lnTo>
                    <a:lnTo>
                      <a:pt x="33970" y="1626"/>
                    </a:lnTo>
                    <a:lnTo>
                      <a:pt x="33720" y="1286"/>
                    </a:lnTo>
                    <a:lnTo>
                      <a:pt x="33568" y="1099"/>
                    </a:lnTo>
                    <a:lnTo>
                      <a:pt x="33265" y="786"/>
                    </a:lnTo>
                    <a:lnTo>
                      <a:pt x="32943" y="536"/>
                    </a:lnTo>
                    <a:lnTo>
                      <a:pt x="32613" y="331"/>
                    </a:lnTo>
                    <a:lnTo>
                      <a:pt x="32265" y="179"/>
                    </a:lnTo>
                    <a:lnTo>
                      <a:pt x="31916" y="81"/>
                    </a:lnTo>
                    <a:lnTo>
                      <a:pt x="3137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66" name="Google Shape;766;p17"/>
              <p:cNvGrpSpPr/>
              <p:nvPr/>
            </p:nvGrpSpPr>
            <p:grpSpPr>
              <a:xfrm>
                <a:off x="7916334" y="3709312"/>
                <a:ext cx="852813" cy="1576674"/>
                <a:chOff x="7916334" y="3709312"/>
                <a:chExt cx="852813" cy="1576674"/>
              </a:xfrm>
            </p:grpSpPr>
            <p:sp>
              <p:nvSpPr>
                <p:cNvPr id="767" name="Google Shape;767;p17"/>
                <p:cNvSpPr/>
                <p:nvPr/>
              </p:nvSpPr>
              <p:spPr>
                <a:xfrm>
                  <a:off x="7916334" y="3709312"/>
                  <a:ext cx="852813" cy="1576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43" h="49812" extrusionOk="0">
                      <a:moveTo>
                        <a:pt x="23290" y="0"/>
                      </a:moveTo>
                      <a:lnTo>
                        <a:pt x="23156" y="18"/>
                      </a:lnTo>
                      <a:lnTo>
                        <a:pt x="23102" y="72"/>
                      </a:lnTo>
                      <a:lnTo>
                        <a:pt x="22352" y="1134"/>
                      </a:lnTo>
                      <a:lnTo>
                        <a:pt x="20959" y="3331"/>
                      </a:lnTo>
                      <a:lnTo>
                        <a:pt x="19664" y="5581"/>
                      </a:lnTo>
                      <a:lnTo>
                        <a:pt x="18423" y="7868"/>
                      </a:lnTo>
                      <a:lnTo>
                        <a:pt x="17825" y="9011"/>
                      </a:lnTo>
                      <a:lnTo>
                        <a:pt x="17637" y="9377"/>
                      </a:lnTo>
                      <a:lnTo>
                        <a:pt x="17450" y="9734"/>
                      </a:lnTo>
                      <a:lnTo>
                        <a:pt x="17325" y="9350"/>
                      </a:lnTo>
                      <a:lnTo>
                        <a:pt x="17191" y="8975"/>
                      </a:lnTo>
                      <a:lnTo>
                        <a:pt x="17003" y="8359"/>
                      </a:lnTo>
                      <a:lnTo>
                        <a:pt x="16682" y="7108"/>
                      </a:lnTo>
                      <a:lnTo>
                        <a:pt x="16548" y="6474"/>
                      </a:lnTo>
                      <a:lnTo>
                        <a:pt x="16440" y="5903"/>
                      </a:lnTo>
                      <a:lnTo>
                        <a:pt x="16253" y="4742"/>
                      </a:lnTo>
                      <a:lnTo>
                        <a:pt x="16182" y="4162"/>
                      </a:lnTo>
                      <a:lnTo>
                        <a:pt x="16128" y="3617"/>
                      </a:lnTo>
                      <a:lnTo>
                        <a:pt x="16065" y="2804"/>
                      </a:lnTo>
                      <a:lnTo>
                        <a:pt x="15976" y="2268"/>
                      </a:lnTo>
                      <a:lnTo>
                        <a:pt x="15896" y="2001"/>
                      </a:lnTo>
                      <a:lnTo>
                        <a:pt x="15878" y="1983"/>
                      </a:lnTo>
                      <a:lnTo>
                        <a:pt x="15851" y="2001"/>
                      </a:lnTo>
                      <a:lnTo>
                        <a:pt x="15780" y="2268"/>
                      </a:lnTo>
                      <a:lnTo>
                        <a:pt x="15681" y="2840"/>
                      </a:lnTo>
                      <a:lnTo>
                        <a:pt x="15655" y="3429"/>
                      </a:lnTo>
                      <a:lnTo>
                        <a:pt x="15664" y="4037"/>
                      </a:lnTo>
                      <a:lnTo>
                        <a:pt x="15753" y="4956"/>
                      </a:lnTo>
                      <a:lnTo>
                        <a:pt x="15949" y="6144"/>
                      </a:lnTo>
                      <a:lnTo>
                        <a:pt x="16048" y="6698"/>
                      </a:lnTo>
                      <a:lnTo>
                        <a:pt x="16155" y="7251"/>
                      </a:lnTo>
                      <a:lnTo>
                        <a:pt x="16423" y="8350"/>
                      </a:lnTo>
                      <a:lnTo>
                        <a:pt x="16565" y="8894"/>
                      </a:lnTo>
                      <a:lnTo>
                        <a:pt x="16673" y="9278"/>
                      </a:lnTo>
                      <a:lnTo>
                        <a:pt x="16932" y="10055"/>
                      </a:lnTo>
                      <a:lnTo>
                        <a:pt x="17110" y="10413"/>
                      </a:lnTo>
                      <a:lnTo>
                        <a:pt x="16110" y="12395"/>
                      </a:lnTo>
                      <a:lnTo>
                        <a:pt x="14190" y="16396"/>
                      </a:lnTo>
                      <a:lnTo>
                        <a:pt x="13270" y="18414"/>
                      </a:lnTo>
                      <a:lnTo>
                        <a:pt x="12208" y="20825"/>
                      </a:lnTo>
                      <a:lnTo>
                        <a:pt x="10189" y="25683"/>
                      </a:lnTo>
                      <a:lnTo>
                        <a:pt x="8305" y="30603"/>
                      </a:lnTo>
                      <a:lnTo>
                        <a:pt x="6555" y="35568"/>
                      </a:lnTo>
                      <a:lnTo>
                        <a:pt x="5742" y="38069"/>
                      </a:lnTo>
                      <a:lnTo>
                        <a:pt x="5028" y="40319"/>
                      </a:lnTo>
                      <a:lnTo>
                        <a:pt x="4358" y="42569"/>
                      </a:lnTo>
                      <a:lnTo>
                        <a:pt x="3903" y="41971"/>
                      </a:lnTo>
                      <a:lnTo>
                        <a:pt x="3037" y="40748"/>
                      </a:lnTo>
                      <a:lnTo>
                        <a:pt x="2269" y="39471"/>
                      </a:lnTo>
                      <a:lnTo>
                        <a:pt x="1777" y="38461"/>
                      </a:lnTo>
                      <a:lnTo>
                        <a:pt x="1483" y="37756"/>
                      </a:lnTo>
                      <a:lnTo>
                        <a:pt x="1358" y="37399"/>
                      </a:lnTo>
                      <a:lnTo>
                        <a:pt x="1224" y="36970"/>
                      </a:lnTo>
                      <a:lnTo>
                        <a:pt x="983" y="36095"/>
                      </a:lnTo>
                      <a:lnTo>
                        <a:pt x="804" y="35220"/>
                      </a:lnTo>
                      <a:lnTo>
                        <a:pt x="670" y="34327"/>
                      </a:lnTo>
                      <a:lnTo>
                        <a:pt x="625" y="33880"/>
                      </a:lnTo>
                      <a:lnTo>
                        <a:pt x="599" y="33452"/>
                      </a:lnTo>
                      <a:lnTo>
                        <a:pt x="590" y="32603"/>
                      </a:lnTo>
                      <a:lnTo>
                        <a:pt x="643" y="31326"/>
                      </a:lnTo>
                      <a:lnTo>
                        <a:pt x="634" y="30469"/>
                      </a:lnTo>
                      <a:lnTo>
                        <a:pt x="617" y="30416"/>
                      </a:lnTo>
                      <a:lnTo>
                        <a:pt x="500" y="30398"/>
                      </a:lnTo>
                      <a:lnTo>
                        <a:pt x="465" y="30451"/>
                      </a:lnTo>
                      <a:lnTo>
                        <a:pt x="331" y="30862"/>
                      </a:lnTo>
                      <a:lnTo>
                        <a:pt x="134" y="31728"/>
                      </a:lnTo>
                      <a:lnTo>
                        <a:pt x="27" y="32621"/>
                      </a:lnTo>
                      <a:lnTo>
                        <a:pt x="0" y="33532"/>
                      </a:lnTo>
                      <a:lnTo>
                        <a:pt x="45" y="34452"/>
                      </a:lnTo>
                      <a:lnTo>
                        <a:pt x="152" y="35363"/>
                      </a:lnTo>
                      <a:lnTo>
                        <a:pt x="322" y="36256"/>
                      </a:lnTo>
                      <a:lnTo>
                        <a:pt x="536" y="37113"/>
                      </a:lnTo>
                      <a:lnTo>
                        <a:pt x="661" y="37524"/>
                      </a:lnTo>
                      <a:lnTo>
                        <a:pt x="795" y="37917"/>
                      </a:lnTo>
                      <a:lnTo>
                        <a:pt x="1081" y="38703"/>
                      </a:lnTo>
                      <a:lnTo>
                        <a:pt x="1420" y="39480"/>
                      </a:lnTo>
                      <a:lnTo>
                        <a:pt x="1813" y="40239"/>
                      </a:lnTo>
                      <a:lnTo>
                        <a:pt x="2242" y="40971"/>
                      </a:lnTo>
                      <a:lnTo>
                        <a:pt x="2733" y="41676"/>
                      </a:lnTo>
                      <a:lnTo>
                        <a:pt x="3269" y="42328"/>
                      </a:lnTo>
                      <a:lnTo>
                        <a:pt x="3849" y="42926"/>
                      </a:lnTo>
                      <a:lnTo>
                        <a:pt x="4171" y="43203"/>
                      </a:lnTo>
                      <a:lnTo>
                        <a:pt x="3742" y="44695"/>
                      </a:lnTo>
                      <a:lnTo>
                        <a:pt x="2920" y="47695"/>
                      </a:lnTo>
                      <a:lnTo>
                        <a:pt x="2537" y="49204"/>
                      </a:lnTo>
                      <a:lnTo>
                        <a:pt x="2501" y="49294"/>
                      </a:lnTo>
                      <a:lnTo>
                        <a:pt x="2501" y="49472"/>
                      </a:lnTo>
                      <a:lnTo>
                        <a:pt x="2581" y="49615"/>
                      </a:lnTo>
                      <a:lnTo>
                        <a:pt x="2715" y="49731"/>
                      </a:lnTo>
                      <a:lnTo>
                        <a:pt x="2885" y="49794"/>
                      </a:lnTo>
                      <a:lnTo>
                        <a:pt x="3054" y="49811"/>
                      </a:lnTo>
                      <a:lnTo>
                        <a:pt x="3215" y="49758"/>
                      </a:lnTo>
                      <a:lnTo>
                        <a:pt x="3331" y="49633"/>
                      </a:lnTo>
                      <a:lnTo>
                        <a:pt x="3367" y="49535"/>
                      </a:lnTo>
                      <a:lnTo>
                        <a:pt x="3903" y="47543"/>
                      </a:lnTo>
                      <a:lnTo>
                        <a:pt x="5046" y="43569"/>
                      </a:lnTo>
                      <a:lnTo>
                        <a:pt x="6269" y="39640"/>
                      </a:lnTo>
                      <a:lnTo>
                        <a:pt x="7573" y="35729"/>
                      </a:lnTo>
                      <a:lnTo>
                        <a:pt x="8948" y="31853"/>
                      </a:lnTo>
                      <a:lnTo>
                        <a:pt x="10404" y="28005"/>
                      </a:lnTo>
                      <a:lnTo>
                        <a:pt x="11940" y="24183"/>
                      </a:lnTo>
                      <a:lnTo>
                        <a:pt x="13547" y="20396"/>
                      </a:lnTo>
                      <a:lnTo>
                        <a:pt x="14387" y="18512"/>
                      </a:lnTo>
                      <a:lnTo>
                        <a:pt x="14431" y="18566"/>
                      </a:lnTo>
                      <a:lnTo>
                        <a:pt x="14556" y="18610"/>
                      </a:lnTo>
                      <a:lnTo>
                        <a:pt x="14619" y="18601"/>
                      </a:lnTo>
                      <a:lnTo>
                        <a:pt x="15056" y="18467"/>
                      </a:lnTo>
                      <a:lnTo>
                        <a:pt x="15914" y="18146"/>
                      </a:lnTo>
                      <a:lnTo>
                        <a:pt x="17173" y="17601"/>
                      </a:lnTo>
                      <a:lnTo>
                        <a:pt x="18816" y="16744"/>
                      </a:lnTo>
                      <a:lnTo>
                        <a:pt x="20396" y="15806"/>
                      </a:lnTo>
                      <a:lnTo>
                        <a:pt x="21164" y="15324"/>
                      </a:lnTo>
                      <a:lnTo>
                        <a:pt x="21923" y="14851"/>
                      </a:lnTo>
                      <a:lnTo>
                        <a:pt x="23459" y="13833"/>
                      </a:lnTo>
                      <a:lnTo>
                        <a:pt x="24585" y="12993"/>
                      </a:lnTo>
                      <a:lnTo>
                        <a:pt x="25299" y="12404"/>
                      </a:lnTo>
                      <a:lnTo>
                        <a:pt x="25978" y="11788"/>
                      </a:lnTo>
                      <a:lnTo>
                        <a:pt x="26603" y="11127"/>
                      </a:lnTo>
                      <a:lnTo>
                        <a:pt x="26889" y="10788"/>
                      </a:lnTo>
                      <a:lnTo>
                        <a:pt x="26942" y="10698"/>
                      </a:lnTo>
                      <a:lnTo>
                        <a:pt x="26924" y="10538"/>
                      </a:lnTo>
                      <a:lnTo>
                        <a:pt x="26799" y="10421"/>
                      </a:lnTo>
                      <a:lnTo>
                        <a:pt x="26630" y="10404"/>
                      </a:lnTo>
                      <a:lnTo>
                        <a:pt x="26549" y="10439"/>
                      </a:lnTo>
                      <a:lnTo>
                        <a:pt x="26174" y="10698"/>
                      </a:lnTo>
                      <a:lnTo>
                        <a:pt x="25451" y="11243"/>
                      </a:lnTo>
                      <a:lnTo>
                        <a:pt x="24397" y="12100"/>
                      </a:lnTo>
                      <a:lnTo>
                        <a:pt x="23683" y="12663"/>
                      </a:lnTo>
                      <a:lnTo>
                        <a:pt x="22959" y="13208"/>
                      </a:lnTo>
                      <a:lnTo>
                        <a:pt x="21486" y="14252"/>
                      </a:lnTo>
                      <a:lnTo>
                        <a:pt x="20727" y="14753"/>
                      </a:lnTo>
                      <a:lnTo>
                        <a:pt x="20021" y="15199"/>
                      </a:lnTo>
                      <a:lnTo>
                        <a:pt x="18584" y="16029"/>
                      </a:lnTo>
                      <a:lnTo>
                        <a:pt x="16387" y="17199"/>
                      </a:lnTo>
                      <a:lnTo>
                        <a:pt x="14922" y="17994"/>
                      </a:lnTo>
                      <a:lnTo>
                        <a:pt x="14958" y="17905"/>
                      </a:lnTo>
                      <a:lnTo>
                        <a:pt x="15003" y="17815"/>
                      </a:lnTo>
                      <a:lnTo>
                        <a:pt x="15003" y="17789"/>
                      </a:lnTo>
                      <a:lnTo>
                        <a:pt x="14976" y="17780"/>
                      </a:lnTo>
                      <a:lnTo>
                        <a:pt x="14958" y="17789"/>
                      </a:lnTo>
                      <a:lnTo>
                        <a:pt x="14717" y="18012"/>
                      </a:lnTo>
                      <a:lnTo>
                        <a:pt x="14547" y="18164"/>
                      </a:lnTo>
                      <a:lnTo>
                        <a:pt x="14547" y="18164"/>
                      </a:lnTo>
                      <a:lnTo>
                        <a:pt x="15405" y="16280"/>
                      </a:lnTo>
                      <a:lnTo>
                        <a:pt x="17182" y="12538"/>
                      </a:lnTo>
                      <a:lnTo>
                        <a:pt x="18101" y="10680"/>
                      </a:lnTo>
                      <a:lnTo>
                        <a:pt x="19432" y="8082"/>
                      </a:lnTo>
                      <a:lnTo>
                        <a:pt x="21486" y="4197"/>
                      </a:lnTo>
                      <a:lnTo>
                        <a:pt x="22808" y="1590"/>
                      </a:lnTo>
                      <a:lnTo>
                        <a:pt x="23442" y="268"/>
                      </a:lnTo>
                      <a:lnTo>
                        <a:pt x="23459" y="197"/>
                      </a:lnTo>
                      <a:lnTo>
                        <a:pt x="23415" y="72"/>
                      </a:lnTo>
                      <a:lnTo>
                        <a:pt x="23290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" name="Google Shape;768;p17"/>
                <p:cNvSpPr/>
                <p:nvPr/>
              </p:nvSpPr>
              <p:spPr>
                <a:xfrm>
                  <a:off x="8113312" y="4156694"/>
                  <a:ext cx="83119" cy="4200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6" h="13271" extrusionOk="0">
                      <a:moveTo>
                        <a:pt x="697" y="0"/>
                      </a:moveTo>
                      <a:lnTo>
                        <a:pt x="688" y="9"/>
                      </a:lnTo>
                      <a:lnTo>
                        <a:pt x="527" y="384"/>
                      </a:lnTo>
                      <a:lnTo>
                        <a:pt x="277" y="1188"/>
                      </a:lnTo>
                      <a:lnTo>
                        <a:pt x="117" y="2027"/>
                      </a:lnTo>
                      <a:lnTo>
                        <a:pt x="27" y="2903"/>
                      </a:lnTo>
                      <a:lnTo>
                        <a:pt x="1" y="3796"/>
                      </a:lnTo>
                      <a:lnTo>
                        <a:pt x="18" y="4680"/>
                      </a:lnTo>
                      <a:lnTo>
                        <a:pt x="117" y="5974"/>
                      </a:lnTo>
                      <a:lnTo>
                        <a:pt x="206" y="6778"/>
                      </a:lnTo>
                      <a:lnTo>
                        <a:pt x="322" y="7618"/>
                      </a:lnTo>
                      <a:lnTo>
                        <a:pt x="670" y="9279"/>
                      </a:lnTo>
                      <a:lnTo>
                        <a:pt x="911" y="10091"/>
                      </a:lnTo>
                      <a:lnTo>
                        <a:pt x="1036" y="10502"/>
                      </a:lnTo>
                      <a:lnTo>
                        <a:pt x="1313" y="11341"/>
                      </a:lnTo>
                      <a:lnTo>
                        <a:pt x="1670" y="12163"/>
                      </a:lnTo>
                      <a:lnTo>
                        <a:pt x="2010" y="12734"/>
                      </a:lnTo>
                      <a:lnTo>
                        <a:pt x="2269" y="13074"/>
                      </a:lnTo>
                      <a:lnTo>
                        <a:pt x="2421" y="13235"/>
                      </a:lnTo>
                      <a:lnTo>
                        <a:pt x="2483" y="13270"/>
                      </a:lnTo>
                      <a:lnTo>
                        <a:pt x="2590" y="13252"/>
                      </a:lnTo>
                      <a:lnTo>
                        <a:pt x="2626" y="13190"/>
                      </a:lnTo>
                      <a:lnTo>
                        <a:pt x="2617" y="13145"/>
                      </a:lnTo>
                      <a:lnTo>
                        <a:pt x="2546" y="12761"/>
                      </a:lnTo>
                      <a:lnTo>
                        <a:pt x="2305" y="12002"/>
                      </a:lnTo>
                      <a:lnTo>
                        <a:pt x="1858" y="10877"/>
                      </a:lnTo>
                      <a:lnTo>
                        <a:pt x="1581" y="10127"/>
                      </a:lnTo>
                      <a:lnTo>
                        <a:pt x="1322" y="9287"/>
                      </a:lnTo>
                      <a:lnTo>
                        <a:pt x="911" y="7582"/>
                      </a:lnTo>
                      <a:lnTo>
                        <a:pt x="769" y="6716"/>
                      </a:lnTo>
                      <a:lnTo>
                        <a:pt x="652" y="5841"/>
                      </a:lnTo>
                      <a:lnTo>
                        <a:pt x="545" y="4072"/>
                      </a:lnTo>
                      <a:lnTo>
                        <a:pt x="554" y="3188"/>
                      </a:lnTo>
                      <a:lnTo>
                        <a:pt x="599" y="2394"/>
                      </a:lnTo>
                      <a:lnTo>
                        <a:pt x="706" y="1206"/>
                      </a:lnTo>
                      <a:lnTo>
                        <a:pt x="751" y="420"/>
                      </a:lnTo>
                      <a:lnTo>
                        <a:pt x="742" y="18"/>
                      </a:lnTo>
                      <a:lnTo>
                        <a:pt x="733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" name="Google Shape;769;p17"/>
                <p:cNvSpPr/>
                <p:nvPr/>
              </p:nvSpPr>
              <p:spPr>
                <a:xfrm>
                  <a:off x="8186515" y="4453715"/>
                  <a:ext cx="432215" cy="358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5" h="11315" extrusionOk="0">
                      <a:moveTo>
                        <a:pt x="13511" y="1"/>
                      </a:moveTo>
                      <a:lnTo>
                        <a:pt x="13360" y="19"/>
                      </a:lnTo>
                      <a:lnTo>
                        <a:pt x="13288" y="81"/>
                      </a:lnTo>
                      <a:lnTo>
                        <a:pt x="12547" y="929"/>
                      </a:lnTo>
                      <a:lnTo>
                        <a:pt x="11047" y="2599"/>
                      </a:lnTo>
                      <a:lnTo>
                        <a:pt x="9502" y="4216"/>
                      </a:lnTo>
                      <a:lnTo>
                        <a:pt x="7868" y="5752"/>
                      </a:lnTo>
                      <a:lnTo>
                        <a:pt x="7010" y="6475"/>
                      </a:lnTo>
                      <a:lnTo>
                        <a:pt x="6171" y="7136"/>
                      </a:lnTo>
                      <a:lnTo>
                        <a:pt x="4430" y="8386"/>
                      </a:lnTo>
                      <a:lnTo>
                        <a:pt x="3528" y="8966"/>
                      </a:lnTo>
                      <a:lnTo>
                        <a:pt x="2519" y="9591"/>
                      </a:lnTo>
                      <a:lnTo>
                        <a:pt x="1483" y="10181"/>
                      </a:lnTo>
                      <a:lnTo>
                        <a:pt x="1090" y="10377"/>
                      </a:lnTo>
                      <a:lnTo>
                        <a:pt x="509" y="10699"/>
                      </a:lnTo>
                      <a:lnTo>
                        <a:pt x="170" y="10967"/>
                      </a:lnTo>
                      <a:lnTo>
                        <a:pt x="27" y="11127"/>
                      </a:lnTo>
                      <a:lnTo>
                        <a:pt x="0" y="11181"/>
                      </a:lnTo>
                      <a:lnTo>
                        <a:pt x="45" y="11297"/>
                      </a:lnTo>
                      <a:lnTo>
                        <a:pt x="99" y="11315"/>
                      </a:lnTo>
                      <a:lnTo>
                        <a:pt x="313" y="11315"/>
                      </a:lnTo>
                      <a:lnTo>
                        <a:pt x="759" y="11235"/>
                      </a:lnTo>
                      <a:lnTo>
                        <a:pt x="1438" y="11002"/>
                      </a:lnTo>
                      <a:lnTo>
                        <a:pt x="2787" y="10261"/>
                      </a:lnTo>
                      <a:lnTo>
                        <a:pt x="3546" y="9797"/>
                      </a:lnTo>
                      <a:lnTo>
                        <a:pt x="4064" y="9493"/>
                      </a:lnTo>
                      <a:lnTo>
                        <a:pt x="5073" y="8859"/>
                      </a:lnTo>
                      <a:lnTo>
                        <a:pt x="6055" y="8172"/>
                      </a:lnTo>
                      <a:lnTo>
                        <a:pt x="7010" y="7457"/>
                      </a:lnTo>
                      <a:lnTo>
                        <a:pt x="7484" y="7091"/>
                      </a:lnTo>
                      <a:lnTo>
                        <a:pt x="8368" y="6359"/>
                      </a:lnTo>
                      <a:lnTo>
                        <a:pt x="9645" y="5207"/>
                      </a:lnTo>
                      <a:lnTo>
                        <a:pt x="10466" y="4403"/>
                      </a:lnTo>
                      <a:lnTo>
                        <a:pt x="11243" y="3564"/>
                      </a:lnTo>
                      <a:lnTo>
                        <a:pt x="11984" y="2689"/>
                      </a:lnTo>
                      <a:lnTo>
                        <a:pt x="12681" y="1778"/>
                      </a:lnTo>
                      <a:lnTo>
                        <a:pt x="13324" y="831"/>
                      </a:lnTo>
                      <a:lnTo>
                        <a:pt x="13619" y="340"/>
                      </a:lnTo>
                      <a:lnTo>
                        <a:pt x="13654" y="251"/>
                      </a:lnTo>
                      <a:lnTo>
                        <a:pt x="13628" y="99"/>
                      </a:lnTo>
                      <a:lnTo>
                        <a:pt x="13511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770" name="Google Shape;770;p17"/>
          <p:cNvGrpSpPr/>
          <p:nvPr/>
        </p:nvGrpSpPr>
        <p:grpSpPr>
          <a:xfrm rot="-10659362">
            <a:off x="1249365" y="409937"/>
            <a:ext cx="574596" cy="554114"/>
            <a:chOff x="288275" y="222587"/>
            <a:chExt cx="574574" cy="554093"/>
          </a:xfrm>
        </p:grpSpPr>
        <p:sp>
          <p:nvSpPr>
            <p:cNvPr id="771" name="Google Shape;771;p17"/>
            <p:cNvSpPr/>
            <p:nvPr/>
          </p:nvSpPr>
          <p:spPr>
            <a:xfrm rot="-368193">
              <a:off x="313549" y="249160"/>
              <a:ext cx="524027" cy="500946"/>
            </a:xfrm>
            <a:custGeom>
              <a:avLst/>
              <a:gdLst/>
              <a:ahLst/>
              <a:cxnLst/>
              <a:rect l="l" t="t" r="r" b="b"/>
              <a:pathLst>
                <a:path w="60234" h="57581" extrusionOk="0">
                  <a:moveTo>
                    <a:pt x="41597" y="0"/>
                  </a:moveTo>
                  <a:lnTo>
                    <a:pt x="41043" y="1000"/>
                  </a:lnTo>
                  <a:lnTo>
                    <a:pt x="39837" y="3117"/>
                  </a:lnTo>
                  <a:lnTo>
                    <a:pt x="39123" y="4197"/>
                  </a:lnTo>
                  <a:lnTo>
                    <a:pt x="38623" y="4876"/>
                  </a:lnTo>
                  <a:lnTo>
                    <a:pt x="38096" y="5492"/>
                  </a:lnTo>
                  <a:lnTo>
                    <a:pt x="37551" y="6019"/>
                  </a:lnTo>
                  <a:lnTo>
                    <a:pt x="36989" y="6439"/>
                  </a:lnTo>
                  <a:lnTo>
                    <a:pt x="36426" y="6715"/>
                  </a:lnTo>
                  <a:lnTo>
                    <a:pt x="35989" y="6814"/>
                  </a:lnTo>
                  <a:lnTo>
                    <a:pt x="35703" y="6832"/>
                  </a:lnTo>
                  <a:lnTo>
                    <a:pt x="35417" y="6796"/>
                  </a:lnTo>
                  <a:lnTo>
                    <a:pt x="35122" y="6707"/>
                  </a:lnTo>
                  <a:lnTo>
                    <a:pt x="34837" y="6564"/>
                  </a:lnTo>
                  <a:lnTo>
                    <a:pt x="34551" y="6367"/>
                  </a:lnTo>
                  <a:lnTo>
                    <a:pt x="34265" y="6108"/>
                  </a:lnTo>
                  <a:lnTo>
                    <a:pt x="33979" y="5778"/>
                  </a:lnTo>
                  <a:lnTo>
                    <a:pt x="33845" y="5590"/>
                  </a:lnTo>
                  <a:lnTo>
                    <a:pt x="33738" y="5715"/>
                  </a:lnTo>
                  <a:lnTo>
                    <a:pt x="33577" y="6144"/>
                  </a:lnTo>
                  <a:lnTo>
                    <a:pt x="33417" y="7055"/>
                  </a:lnTo>
                  <a:lnTo>
                    <a:pt x="33301" y="8519"/>
                  </a:lnTo>
                  <a:lnTo>
                    <a:pt x="33211" y="9823"/>
                  </a:lnTo>
                  <a:lnTo>
                    <a:pt x="33149" y="10234"/>
                  </a:lnTo>
                  <a:lnTo>
                    <a:pt x="32988" y="10886"/>
                  </a:lnTo>
                  <a:lnTo>
                    <a:pt x="32479" y="12600"/>
                  </a:lnTo>
                  <a:lnTo>
                    <a:pt x="31854" y="14395"/>
                  </a:lnTo>
                  <a:lnTo>
                    <a:pt x="31282" y="15869"/>
                  </a:lnTo>
                  <a:lnTo>
                    <a:pt x="31068" y="16306"/>
                  </a:lnTo>
                  <a:lnTo>
                    <a:pt x="30863" y="16681"/>
                  </a:lnTo>
                  <a:lnTo>
                    <a:pt x="30515" y="17155"/>
                  </a:lnTo>
                  <a:lnTo>
                    <a:pt x="30291" y="17324"/>
                  </a:lnTo>
                  <a:lnTo>
                    <a:pt x="30148" y="17360"/>
                  </a:lnTo>
                  <a:lnTo>
                    <a:pt x="29961" y="17324"/>
                  </a:lnTo>
                  <a:lnTo>
                    <a:pt x="29747" y="17119"/>
                  </a:lnTo>
                  <a:lnTo>
                    <a:pt x="29541" y="16806"/>
                  </a:lnTo>
                  <a:lnTo>
                    <a:pt x="29264" y="16226"/>
                  </a:lnTo>
                  <a:lnTo>
                    <a:pt x="29059" y="15869"/>
                  </a:lnTo>
                  <a:lnTo>
                    <a:pt x="28764" y="15333"/>
                  </a:lnTo>
                  <a:lnTo>
                    <a:pt x="27925" y="13681"/>
                  </a:lnTo>
                  <a:lnTo>
                    <a:pt x="26594" y="10877"/>
                  </a:lnTo>
                  <a:lnTo>
                    <a:pt x="26076" y="9805"/>
                  </a:lnTo>
                  <a:lnTo>
                    <a:pt x="25916" y="9430"/>
                  </a:lnTo>
                  <a:lnTo>
                    <a:pt x="25648" y="8555"/>
                  </a:lnTo>
                  <a:lnTo>
                    <a:pt x="25460" y="7573"/>
                  </a:lnTo>
                  <a:lnTo>
                    <a:pt x="25362" y="6519"/>
                  </a:lnTo>
                  <a:lnTo>
                    <a:pt x="25353" y="5983"/>
                  </a:lnTo>
                  <a:lnTo>
                    <a:pt x="24996" y="6385"/>
                  </a:lnTo>
                  <a:lnTo>
                    <a:pt x="24308" y="7341"/>
                  </a:lnTo>
                  <a:lnTo>
                    <a:pt x="23603" y="8287"/>
                  </a:lnTo>
                  <a:lnTo>
                    <a:pt x="23022" y="8903"/>
                  </a:lnTo>
                  <a:lnTo>
                    <a:pt x="22594" y="9234"/>
                  </a:lnTo>
                  <a:lnTo>
                    <a:pt x="22370" y="9359"/>
                  </a:lnTo>
                  <a:lnTo>
                    <a:pt x="22281" y="9394"/>
                  </a:lnTo>
                  <a:lnTo>
                    <a:pt x="22085" y="9403"/>
                  </a:lnTo>
                  <a:lnTo>
                    <a:pt x="21879" y="9332"/>
                  </a:lnTo>
                  <a:lnTo>
                    <a:pt x="21674" y="9198"/>
                  </a:lnTo>
                  <a:lnTo>
                    <a:pt x="21335" y="8885"/>
                  </a:lnTo>
                  <a:lnTo>
                    <a:pt x="20879" y="8314"/>
                  </a:lnTo>
                  <a:lnTo>
                    <a:pt x="20191" y="7242"/>
                  </a:lnTo>
                  <a:lnTo>
                    <a:pt x="19388" y="5742"/>
                  </a:lnTo>
                  <a:lnTo>
                    <a:pt x="19084" y="5144"/>
                  </a:lnTo>
                  <a:lnTo>
                    <a:pt x="18959" y="5546"/>
                  </a:lnTo>
                  <a:lnTo>
                    <a:pt x="18700" y="6215"/>
                  </a:lnTo>
                  <a:lnTo>
                    <a:pt x="18441" y="6742"/>
                  </a:lnTo>
                  <a:lnTo>
                    <a:pt x="18173" y="7144"/>
                  </a:lnTo>
                  <a:lnTo>
                    <a:pt x="17870" y="7412"/>
                  </a:lnTo>
                  <a:lnTo>
                    <a:pt x="17539" y="7564"/>
                  </a:lnTo>
                  <a:lnTo>
                    <a:pt x="17164" y="7591"/>
                  </a:lnTo>
                  <a:lnTo>
                    <a:pt x="16736" y="7510"/>
                  </a:lnTo>
                  <a:lnTo>
                    <a:pt x="16494" y="7421"/>
                  </a:lnTo>
                  <a:lnTo>
                    <a:pt x="16227" y="7314"/>
                  </a:lnTo>
                  <a:lnTo>
                    <a:pt x="15673" y="7019"/>
                  </a:lnTo>
                  <a:lnTo>
                    <a:pt x="15110" y="6644"/>
                  </a:lnTo>
                  <a:lnTo>
                    <a:pt x="14566" y="6224"/>
                  </a:lnTo>
                  <a:lnTo>
                    <a:pt x="13771" y="5519"/>
                  </a:lnTo>
                  <a:lnTo>
                    <a:pt x="12833" y="4501"/>
                  </a:lnTo>
                  <a:lnTo>
                    <a:pt x="12449" y="4010"/>
                  </a:lnTo>
                  <a:lnTo>
                    <a:pt x="12458" y="4072"/>
                  </a:lnTo>
                  <a:lnTo>
                    <a:pt x="12485" y="4161"/>
                  </a:lnTo>
                  <a:lnTo>
                    <a:pt x="12467" y="4117"/>
                  </a:lnTo>
                  <a:lnTo>
                    <a:pt x="12449" y="4081"/>
                  </a:lnTo>
                  <a:lnTo>
                    <a:pt x="12547" y="4787"/>
                  </a:lnTo>
                  <a:lnTo>
                    <a:pt x="12824" y="6126"/>
                  </a:lnTo>
                  <a:lnTo>
                    <a:pt x="13128" y="7385"/>
                  </a:lnTo>
                  <a:lnTo>
                    <a:pt x="13369" y="8564"/>
                  </a:lnTo>
                  <a:lnTo>
                    <a:pt x="13440" y="9127"/>
                  </a:lnTo>
                  <a:lnTo>
                    <a:pt x="13458" y="9511"/>
                  </a:lnTo>
                  <a:lnTo>
                    <a:pt x="13414" y="9939"/>
                  </a:lnTo>
                  <a:lnTo>
                    <a:pt x="13351" y="10162"/>
                  </a:lnTo>
                  <a:lnTo>
                    <a:pt x="13253" y="10341"/>
                  </a:lnTo>
                  <a:lnTo>
                    <a:pt x="13128" y="10466"/>
                  </a:lnTo>
                  <a:lnTo>
                    <a:pt x="12896" y="10600"/>
                  </a:lnTo>
                  <a:lnTo>
                    <a:pt x="12512" y="10680"/>
                  </a:lnTo>
                  <a:lnTo>
                    <a:pt x="12056" y="10689"/>
                  </a:lnTo>
                  <a:lnTo>
                    <a:pt x="11556" y="10671"/>
                  </a:lnTo>
                  <a:lnTo>
                    <a:pt x="11011" y="10689"/>
                  </a:lnTo>
                  <a:lnTo>
                    <a:pt x="10735" y="10725"/>
                  </a:lnTo>
                  <a:lnTo>
                    <a:pt x="11145" y="11430"/>
                  </a:lnTo>
                  <a:lnTo>
                    <a:pt x="11878" y="12565"/>
                  </a:lnTo>
                  <a:lnTo>
                    <a:pt x="12297" y="13315"/>
                  </a:lnTo>
                  <a:lnTo>
                    <a:pt x="12449" y="13672"/>
                  </a:lnTo>
                  <a:lnTo>
                    <a:pt x="12610" y="14056"/>
                  </a:lnTo>
                  <a:lnTo>
                    <a:pt x="12985" y="14860"/>
                  </a:lnTo>
                  <a:lnTo>
                    <a:pt x="13226" y="15458"/>
                  </a:lnTo>
                  <a:lnTo>
                    <a:pt x="13396" y="16047"/>
                  </a:lnTo>
                  <a:lnTo>
                    <a:pt x="13440" y="16458"/>
                  </a:lnTo>
                  <a:lnTo>
                    <a:pt x="13431" y="16717"/>
                  </a:lnTo>
                  <a:lnTo>
                    <a:pt x="13369" y="16949"/>
                  </a:lnTo>
                  <a:lnTo>
                    <a:pt x="13262" y="17155"/>
                  </a:lnTo>
                  <a:lnTo>
                    <a:pt x="13092" y="17315"/>
                  </a:lnTo>
                  <a:lnTo>
                    <a:pt x="12860" y="17449"/>
                  </a:lnTo>
                  <a:lnTo>
                    <a:pt x="12708" y="17494"/>
                  </a:lnTo>
                  <a:lnTo>
                    <a:pt x="12235" y="17601"/>
                  </a:lnTo>
                  <a:lnTo>
                    <a:pt x="11199" y="17735"/>
                  </a:lnTo>
                  <a:lnTo>
                    <a:pt x="10083" y="17851"/>
                  </a:lnTo>
                  <a:lnTo>
                    <a:pt x="9190" y="18030"/>
                  </a:lnTo>
                  <a:lnTo>
                    <a:pt x="8591" y="18208"/>
                  </a:lnTo>
                  <a:lnTo>
                    <a:pt x="8288" y="18324"/>
                  </a:lnTo>
                  <a:lnTo>
                    <a:pt x="8520" y="18494"/>
                  </a:lnTo>
                  <a:lnTo>
                    <a:pt x="9083" y="18860"/>
                  </a:lnTo>
                  <a:lnTo>
                    <a:pt x="10065" y="19414"/>
                  </a:lnTo>
                  <a:lnTo>
                    <a:pt x="11485" y="20155"/>
                  </a:lnTo>
                  <a:lnTo>
                    <a:pt x="12797" y="20869"/>
                  </a:lnTo>
                  <a:lnTo>
                    <a:pt x="13306" y="21209"/>
                  </a:lnTo>
                  <a:lnTo>
                    <a:pt x="13619" y="21432"/>
                  </a:lnTo>
                  <a:lnTo>
                    <a:pt x="14369" y="22066"/>
                  </a:lnTo>
                  <a:lnTo>
                    <a:pt x="15209" y="22843"/>
                  </a:lnTo>
                  <a:lnTo>
                    <a:pt x="16066" y="23736"/>
                  </a:lnTo>
                  <a:lnTo>
                    <a:pt x="16878" y="24674"/>
                  </a:lnTo>
                  <a:lnTo>
                    <a:pt x="17593" y="25611"/>
                  </a:lnTo>
                  <a:lnTo>
                    <a:pt x="18138" y="26495"/>
                  </a:lnTo>
                  <a:lnTo>
                    <a:pt x="18388" y="27094"/>
                  </a:lnTo>
                  <a:lnTo>
                    <a:pt x="18477" y="27442"/>
                  </a:lnTo>
                  <a:lnTo>
                    <a:pt x="18486" y="27603"/>
                  </a:lnTo>
                  <a:lnTo>
                    <a:pt x="18459" y="27701"/>
                  </a:lnTo>
                  <a:lnTo>
                    <a:pt x="18280" y="27853"/>
                  </a:lnTo>
                  <a:lnTo>
                    <a:pt x="17995" y="27942"/>
                  </a:lnTo>
                  <a:lnTo>
                    <a:pt x="17629" y="27995"/>
                  </a:lnTo>
                  <a:lnTo>
                    <a:pt x="16557" y="28004"/>
                  </a:lnTo>
                  <a:lnTo>
                    <a:pt x="15869" y="27969"/>
                  </a:lnTo>
                  <a:lnTo>
                    <a:pt x="15414" y="27942"/>
                  </a:lnTo>
                  <a:lnTo>
                    <a:pt x="14119" y="27754"/>
                  </a:lnTo>
                  <a:lnTo>
                    <a:pt x="11967" y="27370"/>
                  </a:lnTo>
                  <a:lnTo>
                    <a:pt x="11011" y="27174"/>
                  </a:lnTo>
                  <a:lnTo>
                    <a:pt x="10243" y="26986"/>
                  </a:lnTo>
                  <a:lnTo>
                    <a:pt x="8743" y="26522"/>
                  </a:lnTo>
                  <a:lnTo>
                    <a:pt x="7841" y="26201"/>
                  </a:lnTo>
                  <a:lnTo>
                    <a:pt x="7493" y="26049"/>
                  </a:lnTo>
                  <a:lnTo>
                    <a:pt x="7698" y="26504"/>
                  </a:lnTo>
                  <a:lnTo>
                    <a:pt x="7940" y="27129"/>
                  </a:lnTo>
                  <a:lnTo>
                    <a:pt x="8038" y="27513"/>
                  </a:lnTo>
                  <a:lnTo>
                    <a:pt x="8056" y="27879"/>
                  </a:lnTo>
                  <a:lnTo>
                    <a:pt x="7975" y="28237"/>
                  </a:lnTo>
                  <a:lnTo>
                    <a:pt x="7788" y="28585"/>
                  </a:lnTo>
                  <a:lnTo>
                    <a:pt x="7457" y="28933"/>
                  </a:lnTo>
                  <a:lnTo>
                    <a:pt x="7234" y="29103"/>
                  </a:lnTo>
                  <a:lnTo>
                    <a:pt x="7073" y="29210"/>
                  </a:lnTo>
                  <a:lnTo>
                    <a:pt x="6680" y="29353"/>
                  </a:lnTo>
                  <a:lnTo>
                    <a:pt x="5975" y="29487"/>
                  </a:lnTo>
                  <a:lnTo>
                    <a:pt x="4903" y="29594"/>
                  </a:lnTo>
                  <a:lnTo>
                    <a:pt x="4135" y="29692"/>
                  </a:lnTo>
                  <a:lnTo>
                    <a:pt x="3689" y="29799"/>
                  </a:lnTo>
                  <a:lnTo>
                    <a:pt x="3492" y="29871"/>
                  </a:lnTo>
                  <a:lnTo>
                    <a:pt x="3859" y="30005"/>
                  </a:lnTo>
                  <a:lnTo>
                    <a:pt x="4341" y="30273"/>
                  </a:lnTo>
                  <a:lnTo>
                    <a:pt x="4528" y="30487"/>
                  </a:lnTo>
                  <a:lnTo>
                    <a:pt x="4600" y="30630"/>
                  </a:lnTo>
                  <a:lnTo>
                    <a:pt x="4609" y="30844"/>
                  </a:lnTo>
                  <a:lnTo>
                    <a:pt x="4466" y="31112"/>
                  </a:lnTo>
                  <a:lnTo>
                    <a:pt x="4198" y="31353"/>
                  </a:lnTo>
                  <a:lnTo>
                    <a:pt x="3850" y="31559"/>
                  </a:lnTo>
                  <a:lnTo>
                    <a:pt x="3448" y="31710"/>
                  </a:lnTo>
                  <a:lnTo>
                    <a:pt x="3233" y="31764"/>
                  </a:lnTo>
                  <a:lnTo>
                    <a:pt x="2885" y="31835"/>
                  </a:lnTo>
                  <a:lnTo>
                    <a:pt x="2064" y="31951"/>
                  </a:lnTo>
                  <a:lnTo>
                    <a:pt x="1197" y="31987"/>
                  </a:lnTo>
                  <a:lnTo>
                    <a:pt x="563" y="31943"/>
                  </a:lnTo>
                  <a:lnTo>
                    <a:pt x="179" y="31871"/>
                  </a:lnTo>
                  <a:lnTo>
                    <a:pt x="1" y="31818"/>
                  </a:lnTo>
                  <a:lnTo>
                    <a:pt x="269" y="32210"/>
                  </a:lnTo>
                  <a:lnTo>
                    <a:pt x="930" y="32969"/>
                  </a:lnTo>
                  <a:lnTo>
                    <a:pt x="1662" y="33666"/>
                  </a:lnTo>
                  <a:lnTo>
                    <a:pt x="2439" y="34309"/>
                  </a:lnTo>
                  <a:lnTo>
                    <a:pt x="2823" y="34604"/>
                  </a:lnTo>
                  <a:lnTo>
                    <a:pt x="3216" y="34836"/>
                  </a:lnTo>
                  <a:lnTo>
                    <a:pt x="4037" y="35309"/>
                  </a:lnTo>
                  <a:lnTo>
                    <a:pt x="4350" y="35622"/>
                  </a:lnTo>
                  <a:lnTo>
                    <a:pt x="4475" y="35863"/>
                  </a:lnTo>
                  <a:lnTo>
                    <a:pt x="4502" y="35997"/>
                  </a:lnTo>
                  <a:lnTo>
                    <a:pt x="4519" y="36113"/>
                  </a:lnTo>
                  <a:lnTo>
                    <a:pt x="4484" y="36318"/>
                  </a:lnTo>
                  <a:lnTo>
                    <a:pt x="4376" y="36497"/>
                  </a:lnTo>
                  <a:lnTo>
                    <a:pt x="4198" y="36658"/>
                  </a:lnTo>
                  <a:lnTo>
                    <a:pt x="3805" y="36899"/>
                  </a:lnTo>
                  <a:lnTo>
                    <a:pt x="3010" y="37274"/>
                  </a:lnTo>
                  <a:lnTo>
                    <a:pt x="2483" y="37506"/>
                  </a:lnTo>
                  <a:lnTo>
                    <a:pt x="2635" y="37586"/>
                  </a:lnTo>
                  <a:lnTo>
                    <a:pt x="2974" y="37711"/>
                  </a:lnTo>
                  <a:lnTo>
                    <a:pt x="3519" y="37836"/>
                  </a:lnTo>
                  <a:lnTo>
                    <a:pt x="4725" y="37961"/>
                  </a:lnTo>
                  <a:lnTo>
                    <a:pt x="5921" y="38068"/>
                  </a:lnTo>
                  <a:lnTo>
                    <a:pt x="6457" y="38193"/>
                  </a:lnTo>
                  <a:lnTo>
                    <a:pt x="6770" y="38310"/>
                  </a:lnTo>
                  <a:lnTo>
                    <a:pt x="7055" y="38461"/>
                  </a:lnTo>
                  <a:lnTo>
                    <a:pt x="7297" y="38667"/>
                  </a:lnTo>
                  <a:lnTo>
                    <a:pt x="7484" y="38926"/>
                  </a:lnTo>
                  <a:lnTo>
                    <a:pt x="7609" y="39247"/>
                  </a:lnTo>
                  <a:lnTo>
                    <a:pt x="7654" y="39435"/>
                  </a:lnTo>
                  <a:lnTo>
                    <a:pt x="7672" y="39613"/>
                  </a:lnTo>
                  <a:lnTo>
                    <a:pt x="7627" y="39962"/>
                  </a:lnTo>
                  <a:lnTo>
                    <a:pt x="7493" y="40283"/>
                  </a:lnTo>
                  <a:lnTo>
                    <a:pt x="7323" y="40542"/>
                  </a:lnTo>
                  <a:lnTo>
                    <a:pt x="7234" y="40649"/>
                  </a:lnTo>
                  <a:lnTo>
                    <a:pt x="6546" y="41355"/>
                  </a:lnTo>
                  <a:lnTo>
                    <a:pt x="5403" y="42391"/>
                  </a:lnTo>
                  <a:lnTo>
                    <a:pt x="4609" y="43025"/>
                  </a:lnTo>
                  <a:lnTo>
                    <a:pt x="6332" y="42873"/>
                  </a:lnTo>
                  <a:lnTo>
                    <a:pt x="8770" y="42748"/>
                  </a:lnTo>
                  <a:lnTo>
                    <a:pt x="10324" y="42792"/>
                  </a:lnTo>
                  <a:lnTo>
                    <a:pt x="11092" y="42873"/>
                  </a:lnTo>
                  <a:lnTo>
                    <a:pt x="12056" y="42998"/>
                  </a:lnTo>
                  <a:lnTo>
                    <a:pt x="13494" y="43239"/>
                  </a:lnTo>
                  <a:lnTo>
                    <a:pt x="14423" y="43480"/>
                  </a:lnTo>
                  <a:lnTo>
                    <a:pt x="14887" y="43650"/>
                  </a:lnTo>
                  <a:lnTo>
                    <a:pt x="15101" y="43748"/>
                  </a:lnTo>
                  <a:lnTo>
                    <a:pt x="15414" y="43989"/>
                  </a:lnTo>
                  <a:lnTo>
                    <a:pt x="15601" y="44284"/>
                  </a:lnTo>
                  <a:lnTo>
                    <a:pt x="15673" y="44614"/>
                  </a:lnTo>
                  <a:lnTo>
                    <a:pt x="15628" y="44989"/>
                  </a:lnTo>
                  <a:lnTo>
                    <a:pt x="15503" y="45382"/>
                  </a:lnTo>
                  <a:lnTo>
                    <a:pt x="15298" y="45793"/>
                  </a:lnTo>
                  <a:lnTo>
                    <a:pt x="15021" y="46221"/>
                  </a:lnTo>
                  <a:lnTo>
                    <a:pt x="14530" y="46847"/>
                  </a:lnTo>
                  <a:lnTo>
                    <a:pt x="13771" y="47632"/>
                  </a:lnTo>
                  <a:lnTo>
                    <a:pt x="12994" y="48293"/>
                  </a:lnTo>
                  <a:lnTo>
                    <a:pt x="12315" y="48758"/>
                  </a:lnTo>
                  <a:lnTo>
                    <a:pt x="12056" y="48883"/>
                  </a:lnTo>
                  <a:lnTo>
                    <a:pt x="12387" y="48999"/>
                  </a:lnTo>
                  <a:lnTo>
                    <a:pt x="12735" y="49195"/>
                  </a:lnTo>
                  <a:lnTo>
                    <a:pt x="12896" y="49356"/>
                  </a:lnTo>
                  <a:lnTo>
                    <a:pt x="13003" y="49535"/>
                  </a:lnTo>
                  <a:lnTo>
                    <a:pt x="13039" y="49758"/>
                  </a:lnTo>
                  <a:lnTo>
                    <a:pt x="13021" y="50017"/>
                  </a:lnTo>
                  <a:lnTo>
                    <a:pt x="12940" y="50320"/>
                  </a:lnTo>
                  <a:lnTo>
                    <a:pt x="12699" y="50883"/>
                  </a:lnTo>
                  <a:lnTo>
                    <a:pt x="12154" y="51874"/>
                  </a:lnTo>
                  <a:lnTo>
                    <a:pt x="10878" y="53910"/>
                  </a:lnTo>
                  <a:lnTo>
                    <a:pt x="9627" y="55866"/>
                  </a:lnTo>
                  <a:lnTo>
                    <a:pt x="10217" y="55553"/>
                  </a:lnTo>
                  <a:lnTo>
                    <a:pt x="11610" y="54857"/>
                  </a:lnTo>
                  <a:lnTo>
                    <a:pt x="12637" y="54419"/>
                  </a:lnTo>
                  <a:lnTo>
                    <a:pt x="13405" y="54178"/>
                  </a:lnTo>
                  <a:lnTo>
                    <a:pt x="13896" y="54080"/>
                  </a:lnTo>
                  <a:lnTo>
                    <a:pt x="14351" y="54035"/>
                  </a:lnTo>
                  <a:lnTo>
                    <a:pt x="14762" y="54071"/>
                  </a:lnTo>
                  <a:lnTo>
                    <a:pt x="15110" y="54196"/>
                  </a:lnTo>
                  <a:lnTo>
                    <a:pt x="15396" y="54419"/>
                  </a:lnTo>
                  <a:lnTo>
                    <a:pt x="15593" y="54750"/>
                  </a:lnTo>
                  <a:lnTo>
                    <a:pt x="15700" y="55205"/>
                  </a:lnTo>
                  <a:lnTo>
                    <a:pt x="15718" y="55491"/>
                  </a:lnTo>
                  <a:lnTo>
                    <a:pt x="15780" y="55428"/>
                  </a:lnTo>
                  <a:lnTo>
                    <a:pt x="16459" y="54794"/>
                  </a:lnTo>
                  <a:lnTo>
                    <a:pt x="17236" y="54223"/>
                  </a:lnTo>
                  <a:lnTo>
                    <a:pt x="17798" y="53919"/>
                  </a:lnTo>
                  <a:lnTo>
                    <a:pt x="18218" y="53785"/>
                  </a:lnTo>
                  <a:lnTo>
                    <a:pt x="18495" y="53749"/>
                  </a:lnTo>
                  <a:lnTo>
                    <a:pt x="18754" y="53767"/>
                  </a:lnTo>
                  <a:lnTo>
                    <a:pt x="18995" y="53857"/>
                  </a:lnTo>
                  <a:lnTo>
                    <a:pt x="19111" y="53937"/>
                  </a:lnTo>
                  <a:lnTo>
                    <a:pt x="19298" y="54089"/>
                  </a:lnTo>
                  <a:lnTo>
                    <a:pt x="19593" y="54455"/>
                  </a:lnTo>
                  <a:lnTo>
                    <a:pt x="19781" y="54892"/>
                  </a:lnTo>
                  <a:lnTo>
                    <a:pt x="19888" y="55357"/>
                  </a:lnTo>
                  <a:lnTo>
                    <a:pt x="19941" y="56098"/>
                  </a:lnTo>
                  <a:lnTo>
                    <a:pt x="19861" y="57080"/>
                  </a:lnTo>
                  <a:lnTo>
                    <a:pt x="19799" y="57500"/>
                  </a:lnTo>
                  <a:lnTo>
                    <a:pt x="20602" y="56812"/>
                  </a:lnTo>
                  <a:lnTo>
                    <a:pt x="21727" y="55768"/>
                  </a:lnTo>
                  <a:lnTo>
                    <a:pt x="22451" y="54955"/>
                  </a:lnTo>
                  <a:lnTo>
                    <a:pt x="24183" y="53098"/>
                  </a:lnTo>
                  <a:lnTo>
                    <a:pt x="24906" y="52392"/>
                  </a:lnTo>
                  <a:lnTo>
                    <a:pt x="25603" y="51794"/>
                  </a:lnTo>
                  <a:lnTo>
                    <a:pt x="26228" y="51356"/>
                  </a:lnTo>
                  <a:lnTo>
                    <a:pt x="26496" y="51231"/>
                  </a:lnTo>
                  <a:lnTo>
                    <a:pt x="26800" y="51124"/>
                  </a:lnTo>
                  <a:lnTo>
                    <a:pt x="27201" y="51053"/>
                  </a:lnTo>
                  <a:lnTo>
                    <a:pt x="27443" y="51070"/>
                  </a:lnTo>
                  <a:lnTo>
                    <a:pt x="27675" y="51124"/>
                  </a:lnTo>
                  <a:lnTo>
                    <a:pt x="27898" y="51231"/>
                  </a:lnTo>
                  <a:lnTo>
                    <a:pt x="28220" y="51481"/>
                  </a:lnTo>
                  <a:lnTo>
                    <a:pt x="28452" y="51713"/>
                  </a:lnTo>
                  <a:lnTo>
                    <a:pt x="28559" y="51856"/>
                  </a:lnTo>
                  <a:lnTo>
                    <a:pt x="28854" y="52365"/>
                  </a:lnTo>
                  <a:lnTo>
                    <a:pt x="29389" y="53473"/>
                  </a:lnTo>
                  <a:lnTo>
                    <a:pt x="29925" y="54839"/>
                  </a:lnTo>
                  <a:lnTo>
                    <a:pt x="30229" y="55750"/>
                  </a:lnTo>
                  <a:lnTo>
                    <a:pt x="30461" y="56598"/>
                  </a:lnTo>
                  <a:lnTo>
                    <a:pt x="30586" y="57304"/>
                  </a:lnTo>
                  <a:lnTo>
                    <a:pt x="30586" y="57580"/>
                  </a:lnTo>
                  <a:lnTo>
                    <a:pt x="30729" y="57295"/>
                  </a:lnTo>
                  <a:lnTo>
                    <a:pt x="30979" y="56714"/>
                  </a:lnTo>
                  <a:lnTo>
                    <a:pt x="31274" y="55821"/>
                  </a:lnTo>
                  <a:lnTo>
                    <a:pt x="31738" y="53999"/>
                  </a:lnTo>
                  <a:lnTo>
                    <a:pt x="32068" y="52803"/>
                  </a:lnTo>
                  <a:lnTo>
                    <a:pt x="32149" y="52472"/>
                  </a:lnTo>
                  <a:lnTo>
                    <a:pt x="32363" y="51740"/>
                  </a:lnTo>
                  <a:lnTo>
                    <a:pt x="32559" y="51240"/>
                  </a:lnTo>
                  <a:lnTo>
                    <a:pt x="32756" y="50928"/>
                  </a:lnTo>
                  <a:lnTo>
                    <a:pt x="32908" y="50758"/>
                  </a:lnTo>
                  <a:lnTo>
                    <a:pt x="33086" y="50633"/>
                  </a:lnTo>
                  <a:lnTo>
                    <a:pt x="33292" y="50561"/>
                  </a:lnTo>
                  <a:lnTo>
                    <a:pt x="33515" y="50561"/>
                  </a:lnTo>
                  <a:lnTo>
                    <a:pt x="33765" y="50642"/>
                  </a:lnTo>
                  <a:lnTo>
                    <a:pt x="34051" y="50803"/>
                  </a:lnTo>
                  <a:lnTo>
                    <a:pt x="34372" y="51062"/>
                  </a:lnTo>
                  <a:lnTo>
                    <a:pt x="34542" y="51240"/>
                  </a:lnTo>
                  <a:lnTo>
                    <a:pt x="34587" y="50999"/>
                  </a:lnTo>
                  <a:lnTo>
                    <a:pt x="34613" y="50490"/>
                  </a:lnTo>
                  <a:lnTo>
                    <a:pt x="34569" y="49686"/>
                  </a:lnTo>
                  <a:lnTo>
                    <a:pt x="34488" y="48588"/>
                  </a:lnTo>
                  <a:lnTo>
                    <a:pt x="34533" y="47802"/>
                  </a:lnTo>
                  <a:lnTo>
                    <a:pt x="34649" y="47311"/>
                  </a:lnTo>
                  <a:lnTo>
                    <a:pt x="34756" y="47088"/>
                  </a:lnTo>
                  <a:lnTo>
                    <a:pt x="34881" y="46873"/>
                  </a:lnTo>
                  <a:lnTo>
                    <a:pt x="35087" y="46677"/>
                  </a:lnTo>
                  <a:lnTo>
                    <a:pt x="35247" y="46597"/>
                  </a:lnTo>
                  <a:lnTo>
                    <a:pt x="35489" y="46552"/>
                  </a:lnTo>
                  <a:lnTo>
                    <a:pt x="35837" y="46623"/>
                  </a:lnTo>
                  <a:lnTo>
                    <a:pt x="36185" y="46811"/>
                  </a:lnTo>
                  <a:lnTo>
                    <a:pt x="36533" y="47070"/>
                  </a:lnTo>
                  <a:lnTo>
                    <a:pt x="37016" y="47543"/>
                  </a:lnTo>
                  <a:lnTo>
                    <a:pt x="37266" y="47865"/>
                  </a:lnTo>
                  <a:lnTo>
                    <a:pt x="37283" y="47248"/>
                  </a:lnTo>
                  <a:lnTo>
                    <a:pt x="37310" y="46123"/>
                  </a:lnTo>
                  <a:lnTo>
                    <a:pt x="37221" y="45230"/>
                  </a:lnTo>
                  <a:lnTo>
                    <a:pt x="37069" y="44561"/>
                  </a:lnTo>
                  <a:lnTo>
                    <a:pt x="36828" y="43801"/>
                  </a:lnTo>
                  <a:lnTo>
                    <a:pt x="36462" y="42908"/>
                  </a:lnTo>
                  <a:lnTo>
                    <a:pt x="36221" y="42408"/>
                  </a:lnTo>
                  <a:lnTo>
                    <a:pt x="35935" y="41712"/>
                  </a:lnTo>
                  <a:lnTo>
                    <a:pt x="35542" y="40739"/>
                  </a:lnTo>
                  <a:lnTo>
                    <a:pt x="35730" y="40899"/>
                  </a:lnTo>
                  <a:lnTo>
                    <a:pt x="36364" y="41364"/>
                  </a:lnTo>
                  <a:lnTo>
                    <a:pt x="37676" y="42248"/>
                  </a:lnTo>
                  <a:lnTo>
                    <a:pt x="39748" y="43507"/>
                  </a:lnTo>
                  <a:lnTo>
                    <a:pt x="41105" y="44248"/>
                  </a:lnTo>
                  <a:lnTo>
                    <a:pt x="41766" y="44552"/>
                  </a:lnTo>
                  <a:lnTo>
                    <a:pt x="41981" y="44605"/>
                  </a:lnTo>
                  <a:lnTo>
                    <a:pt x="41793" y="44096"/>
                  </a:lnTo>
                  <a:lnTo>
                    <a:pt x="41543" y="43355"/>
                  </a:lnTo>
                  <a:lnTo>
                    <a:pt x="41436" y="42900"/>
                  </a:lnTo>
                  <a:lnTo>
                    <a:pt x="41409" y="42498"/>
                  </a:lnTo>
                  <a:lnTo>
                    <a:pt x="41489" y="42149"/>
                  </a:lnTo>
                  <a:lnTo>
                    <a:pt x="41650" y="41944"/>
                  </a:lnTo>
                  <a:lnTo>
                    <a:pt x="41802" y="41828"/>
                  </a:lnTo>
                  <a:lnTo>
                    <a:pt x="42106" y="41703"/>
                  </a:lnTo>
                  <a:lnTo>
                    <a:pt x="42382" y="41649"/>
                  </a:lnTo>
                  <a:lnTo>
                    <a:pt x="42588" y="41632"/>
                  </a:lnTo>
                  <a:lnTo>
                    <a:pt x="42918" y="41623"/>
                  </a:lnTo>
                  <a:lnTo>
                    <a:pt x="43213" y="41685"/>
                  </a:lnTo>
                  <a:lnTo>
                    <a:pt x="43508" y="41819"/>
                  </a:lnTo>
                  <a:lnTo>
                    <a:pt x="44061" y="42203"/>
                  </a:lnTo>
                  <a:lnTo>
                    <a:pt x="45294" y="43141"/>
                  </a:lnTo>
                  <a:lnTo>
                    <a:pt x="46276" y="43855"/>
                  </a:lnTo>
                  <a:lnTo>
                    <a:pt x="46329" y="43525"/>
                  </a:lnTo>
                  <a:lnTo>
                    <a:pt x="46517" y="42971"/>
                  </a:lnTo>
                  <a:lnTo>
                    <a:pt x="46776" y="42525"/>
                  </a:lnTo>
                  <a:lnTo>
                    <a:pt x="47097" y="42176"/>
                  </a:lnTo>
                  <a:lnTo>
                    <a:pt x="47490" y="41926"/>
                  </a:lnTo>
                  <a:lnTo>
                    <a:pt x="47928" y="41748"/>
                  </a:lnTo>
                  <a:lnTo>
                    <a:pt x="48410" y="41632"/>
                  </a:lnTo>
                  <a:lnTo>
                    <a:pt x="48928" y="41560"/>
                  </a:lnTo>
                  <a:lnTo>
                    <a:pt x="50312" y="41533"/>
                  </a:lnTo>
                  <a:lnTo>
                    <a:pt x="52009" y="41560"/>
                  </a:lnTo>
                  <a:lnTo>
                    <a:pt x="52813" y="41489"/>
                  </a:lnTo>
                  <a:lnTo>
                    <a:pt x="53304" y="41390"/>
                  </a:lnTo>
                  <a:lnTo>
                    <a:pt x="53536" y="41310"/>
                  </a:lnTo>
                  <a:lnTo>
                    <a:pt x="53054" y="40837"/>
                  </a:lnTo>
                  <a:lnTo>
                    <a:pt x="52071" y="39988"/>
                  </a:lnTo>
                  <a:lnTo>
                    <a:pt x="51098" y="39256"/>
                  </a:lnTo>
                  <a:lnTo>
                    <a:pt x="50169" y="38622"/>
                  </a:lnTo>
                  <a:lnTo>
                    <a:pt x="48919" y="37863"/>
                  </a:lnTo>
                  <a:lnTo>
                    <a:pt x="47740" y="37184"/>
                  </a:lnTo>
                  <a:lnTo>
                    <a:pt x="47473" y="36988"/>
                  </a:lnTo>
                  <a:lnTo>
                    <a:pt x="47222" y="36774"/>
                  </a:lnTo>
                  <a:lnTo>
                    <a:pt x="46838" y="36425"/>
                  </a:lnTo>
                  <a:lnTo>
                    <a:pt x="46713" y="36175"/>
                  </a:lnTo>
                  <a:lnTo>
                    <a:pt x="46713" y="36015"/>
                  </a:lnTo>
                  <a:lnTo>
                    <a:pt x="46794" y="35836"/>
                  </a:lnTo>
                  <a:lnTo>
                    <a:pt x="46990" y="35648"/>
                  </a:lnTo>
                  <a:lnTo>
                    <a:pt x="47133" y="35541"/>
                  </a:lnTo>
                  <a:lnTo>
                    <a:pt x="47410" y="35345"/>
                  </a:lnTo>
                  <a:lnTo>
                    <a:pt x="48267" y="34836"/>
                  </a:lnTo>
                  <a:lnTo>
                    <a:pt x="49991" y="33880"/>
                  </a:lnTo>
                  <a:lnTo>
                    <a:pt x="52634" y="32523"/>
                  </a:lnTo>
                  <a:lnTo>
                    <a:pt x="54349" y="31737"/>
                  </a:lnTo>
                  <a:lnTo>
                    <a:pt x="55179" y="31407"/>
                  </a:lnTo>
                  <a:lnTo>
                    <a:pt x="55447" y="31326"/>
                  </a:lnTo>
                  <a:lnTo>
                    <a:pt x="54759" y="30916"/>
                  </a:lnTo>
                  <a:lnTo>
                    <a:pt x="53938" y="30362"/>
                  </a:lnTo>
                  <a:lnTo>
                    <a:pt x="53500" y="30005"/>
                  </a:lnTo>
                  <a:lnTo>
                    <a:pt x="53152" y="29674"/>
                  </a:lnTo>
                  <a:lnTo>
                    <a:pt x="52884" y="29353"/>
                  </a:lnTo>
                  <a:lnTo>
                    <a:pt x="52714" y="29049"/>
                  </a:lnTo>
                  <a:lnTo>
                    <a:pt x="52616" y="28746"/>
                  </a:lnTo>
                  <a:lnTo>
                    <a:pt x="52598" y="28451"/>
                  </a:lnTo>
                  <a:lnTo>
                    <a:pt x="52670" y="28156"/>
                  </a:lnTo>
                  <a:lnTo>
                    <a:pt x="52804" y="27862"/>
                  </a:lnTo>
                  <a:lnTo>
                    <a:pt x="53018" y="27567"/>
                  </a:lnTo>
                  <a:lnTo>
                    <a:pt x="53465" y="27102"/>
                  </a:lnTo>
                  <a:lnTo>
                    <a:pt x="54295" y="26451"/>
                  </a:lnTo>
                  <a:lnTo>
                    <a:pt x="54822" y="26102"/>
                  </a:lnTo>
                  <a:lnTo>
                    <a:pt x="55054" y="25959"/>
                  </a:lnTo>
                  <a:lnTo>
                    <a:pt x="55733" y="25647"/>
                  </a:lnTo>
                  <a:lnTo>
                    <a:pt x="56903" y="25165"/>
                  </a:lnTo>
                  <a:lnTo>
                    <a:pt x="57465" y="24897"/>
                  </a:lnTo>
                  <a:lnTo>
                    <a:pt x="57072" y="24700"/>
                  </a:lnTo>
                  <a:lnTo>
                    <a:pt x="56492" y="24307"/>
                  </a:lnTo>
                  <a:lnTo>
                    <a:pt x="56152" y="23932"/>
                  </a:lnTo>
                  <a:lnTo>
                    <a:pt x="56036" y="23656"/>
                  </a:lnTo>
                  <a:lnTo>
                    <a:pt x="56010" y="23477"/>
                  </a:lnTo>
                  <a:lnTo>
                    <a:pt x="56045" y="23209"/>
                  </a:lnTo>
                  <a:lnTo>
                    <a:pt x="56233" y="22870"/>
                  </a:lnTo>
                  <a:lnTo>
                    <a:pt x="56536" y="22530"/>
                  </a:lnTo>
                  <a:lnTo>
                    <a:pt x="56929" y="22191"/>
                  </a:lnTo>
                  <a:lnTo>
                    <a:pt x="57635" y="21691"/>
                  </a:lnTo>
                  <a:lnTo>
                    <a:pt x="58662" y="21012"/>
                  </a:lnTo>
                  <a:lnTo>
                    <a:pt x="59358" y="20485"/>
                  </a:lnTo>
                  <a:lnTo>
                    <a:pt x="59742" y="20128"/>
                  </a:lnTo>
                  <a:lnTo>
                    <a:pt x="60028" y="19753"/>
                  </a:lnTo>
                  <a:lnTo>
                    <a:pt x="60189" y="19369"/>
                  </a:lnTo>
                  <a:lnTo>
                    <a:pt x="60207" y="19173"/>
                  </a:lnTo>
                  <a:lnTo>
                    <a:pt x="60216" y="19155"/>
                  </a:lnTo>
                  <a:lnTo>
                    <a:pt x="60233" y="19146"/>
                  </a:lnTo>
                  <a:lnTo>
                    <a:pt x="59805" y="19351"/>
                  </a:lnTo>
                  <a:lnTo>
                    <a:pt x="58921" y="19682"/>
                  </a:lnTo>
                  <a:lnTo>
                    <a:pt x="58001" y="19941"/>
                  </a:lnTo>
                  <a:lnTo>
                    <a:pt x="57081" y="20128"/>
                  </a:lnTo>
                  <a:lnTo>
                    <a:pt x="56626" y="20191"/>
                  </a:lnTo>
                  <a:lnTo>
                    <a:pt x="56126" y="20262"/>
                  </a:lnTo>
                  <a:lnTo>
                    <a:pt x="55224" y="20369"/>
                  </a:lnTo>
                  <a:lnTo>
                    <a:pt x="54661" y="20396"/>
                  </a:lnTo>
                  <a:lnTo>
                    <a:pt x="54420" y="20387"/>
                  </a:lnTo>
                  <a:lnTo>
                    <a:pt x="54215" y="20360"/>
                  </a:lnTo>
                  <a:lnTo>
                    <a:pt x="53929" y="20218"/>
                  </a:lnTo>
                  <a:lnTo>
                    <a:pt x="53768" y="19994"/>
                  </a:lnTo>
                  <a:lnTo>
                    <a:pt x="53706" y="19682"/>
                  </a:lnTo>
                  <a:lnTo>
                    <a:pt x="53715" y="19101"/>
                  </a:lnTo>
                  <a:lnTo>
                    <a:pt x="53768" y="18396"/>
                  </a:lnTo>
                  <a:lnTo>
                    <a:pt x="53777" y="17878"/>
                  </a:lnTo>
                  <a:lnTo>
                    <a:pt x="53759" y="17619"/>
                  </a:lnTo>
                  <a:lnTo>
                    <a:pt x="53170" y="18208"/>
                  </a:lnTo>
                  <a:lnTo>
                    <a:pt x="51991" y="19262"/>
                  </a:lnTo>
                  <a:lnTo>
                    <a:pt x="51125" y="19905"/>
                  </a:lnTo>
                  <a:lnTo>
                    <a:pt x="50571" y="20253"/>
                  </a:lnTo>
                  <a:lnTo>
                    <a:pt x="50026" y="20539"/>
                  </a:lnTo>
                  <a:lnTo>
                    <a:pt x="49517" y="20735"/>
                  </a:lnTo>
                  <a:lnTo>
                    <a:pt x="49276" y="20798"/>
                  </a:lnTo>
                  <a:lnTo>
                    <a:pt x="49008" y="20860"/>
                  </a:lnTo>
                  <a:lnTo>
                    <a:pt x="48383" y="20977"/>
                  </a:lnTo>
                  <a:lnTo>
                    <a:pt x="47731" y="21003"/>
                  </a:lnTo>
                  <a:lnTo>
                    <a:pt x="47285" y="20932"/>
                  </a:lnTo>
                  <a:lnTo>
                    <a:pt x="47017" y="20825"/>
                  </a:lnTo>
                  <a:lnTo>
                    <a:pt x="46901" y="20753"/>
                  </a:lnTo>
                  <a:lnTo>
                    <a:pt x="46830" y="20691"/>
                  </a:lnTo>
                  <a:lnTo>
                    <a:pt x="46731" y="20503"/>
                  </a:lnTo>
                  <a:lnTo>
                    <a:pt x="46669" y="20092"/>
                  </a:lnTo>
                  <a:lnTo>
                    <a:pt x="46740" y="19360"/>
                  </a:lnTo>
                  <a:lnTo>
                    <a:pt x="46928" y="18485"/>
                  </a:lnTo>
                  <a:lnTo>
                    <a:pt x="47321" y="17074"/>
                  </a:lnTo>
                  <a:lnTo>
                    <a:pt x="47848" y="15431"/>
                  </a:lnTo>
                  <a:lnTo>
                    <a:pt x="47982" y="14940"/>
                  </a:lnTo>
                  <a:lnTo>
                    <a:pt x="48178" y="14109"/>
                  </a:lnTo>
                  <a:lnTo>
                    <a:pt x="48526" y="12770"/>
                  </a:lnTo>
                  <a:lnTo>
                    <a:pt x="48875" y="11654"/>
                  </a:lnTo>
                  <a:lnTo>
                    <a:pt x="49276" y="10564"/>
                  </a:lnTo>
                  <a:lnTo>
                    <a:pt x="49509" y="9966"/>
                  </a:lnTo>
                  <a:lnTo>
                    <a:pt x="49169" y="10118"/>
                  </a:lnTo>
                  <a:lnTo>
                    <a:pt x="48482" y="10529"/>
                  </a:lnTo>
                  <a:lnTo>
                    <a:pt x="47473" y="11252"/>
                  </a:lnTo>
                  <a:lnTo>
                    <a:pt x="46571" y="11868"/>
                  </a:lnTo>
                  <a:lnTo>
                    <a:pt x="46169" y="12047"/>
                  </a:lnTo>
                  <a:lnTo>
                    <a:pt x="45928" y="12109"/>
                  </a:lnTo>
                  <a:lnTo>
                    <a:pt x="45704" y="12100"/>
                  </a:lnTo>
                  <a:lnTo>
                    <a:pt x="45508" y="12011"/>
                  </a:lnTo>
                  <a:lnTo>
                    <a:pt x="45338" y="11850"/>
                  </a:lnTo>
                  <a:lnTo>
                    <a:pt x="45195" y="11582"/>
                  </a:lnTo>
                  <a:lnTo>
                    <a:pt x="45142" y="11413"/>
                  </a:lnTo>
                  <a:lnTo>
                    <a:pt x="45070" y="11145"/>
                  </a:lnTo>
                  <a:lnTo>
                    <a:pt x="44990" y="10609"/>
                  </a:lnTo>
                  <a:lnTo>
                    <a:pt x="44999" y="10055"/>
                  </a:lnTo>
                  <a:lnTo>
                    <a:pt x="45070" y="9457"/>
                  </a:lnTo>
                  <a:lnTo>
                    <a:pt x="45276" y="8475"/>
                  </a:lnTo>
                  <a:lnTo>
                    <a:pt x="45722" y="6903"/>
                  </a:lnTo>
                  <a:lnTo>
                    <a:pt x="45999" y="5965"/>
                  </a:lnTo>
                  <a:lnTo>
                    <a:pt x="45749" y="6162"/>
                  </a:lnTo>
                  <a:lnTo>
                    <a:pt x="45294" y="6465"/>
                  </a:lnTo>
                  <a:lnTo>
                    <a:pt x="44874" y="6689"/>
                  </a:lnTo>
                  <a:lnTo>
                    <a:pt x="44508" y="6832"/>
                  </a:lnTo>
                  <a:lnTo>
                    <a:pt x="44177" y="6903"/>
                  </a:lnTo>
                  <a:lnTo>
                    <a:pt x="43883" y="6912"/>
                  </a:lnTo>
                  <a:lnTo>
                    <a:pt x="43624" y="6840"/>
                  </a:lnTo>
                  <a:lnTo>
                    <a:pt x="43400" y="6707"/>
                  </a:lnTo>
                  <a:lnTo>
                    <a:pt x="43204" y="6519"/>
                  </a:lnTo>
                  <a:lnTo>
                    <a:pt x="43034" y="6269"/>
                  </a:lnTo>
                  <a:lnTo>
                    <a:pt x="42820" y="5796"/>
                  </a:lnTo>
                  <a:lnTo>
                    <a:pt x="42597" y="4983"/>
                  </a:lnTo>
                  <a:lnTo>
                    <a:pt x="42436" y="3992"/>
                  </a:lnTo>
                  <a:lnTo>
                    <a:pt x="42365" y="3438"/>
                  </a:lnTo>
                  <a:lnTo>
                    <a:pt x="42248" y="2768"/>
                  </a:lnTo>
                  <a:lnTo>
                    <a:pt x="41748" y="804"/>
                  </a:lnTo>
                  <a:lnTo>
                    <a:pt x="415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17"/>
            <p:cNvSpPr/>
            <p:nvPr/>
          </p:nvSpPr>
          <p:spPr>
            <a:xfrm rot="-368193">
              <a:off x="351468" y="278480"/>
              <a:ext cx="448199" cy="419141"/>
            </a:xfrm>
            <a:custGeom>
              <a:avLst/>
              <a:gdLst/>
              <a:ahLst/>
              <a:cxnLst/>
              <a:rect l="l" t="t" r="r" b="b"/>
              <a:pathLst>
                <a:path w="51518" h="48178" extrusionOk="0">
                  <a:moveTo>
                    <a:pt x="51518" y="15744"/>
                  </a:moveTo>
                  <a:lnTo>
                    <a:pt x="51375" y="1578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1518" y="15744"/>
                  </a:lnTo>
                  <a:close/>
                  <a:moveTo>
                    <a:pt x="35346" y="1"/>
                  </a:moveTo>
                  <a:lnTo>
                    <a:pt x="34962" y="2582"/>
                  </a:lnTo>
                  <a:lnTo>
                    <a:pt x="34461" y="6091"/>
                  </a:lnTo>
                  <a:lnTo>
                    <a:pt x="34104" y="8297"/>
                  </a:lnTo>
                  <a:lnTo>
                    <a:pt x="33899" y="9359"/>
                  </a:lnTo>
                  <a:lnTo>
                    <a:pt x="33631" y="10806"/>
                  </a:lnTo>
                  <a:lnTo>
                    <a:pt x="33372" y="12244"/>
                  </a:lnTo>
                  <a:lnTo>
                    <a:pt x="32908" y="11315"/>
                  </a:lnTo>
                  <a:lnTo>
                    <a:pt x="32015" y="9449"/>
                  </a:lnTo>
                  <a:lnTo>
                    <a:pt x="31604" y="8502"/>
                  </a:lnTo>
                  <a:lnTo>
                    <a:pt x="31175" y="7466"/>
                  </a:lnTo>
                  <a:lnTo>
                    <a:pt x="30613" y="5886"/>
                  </a:lnTo>
                  <a:lnTo>
                    <a:pt x="30309" y="4805"/>
                  </a:lnTo>
                  <a:lnTo>
                    <a:pt x="30184" y="4260"/>
                  </a:lnTo>
                  <a:lnTo>
                    <a:pt x="30291" y="4814"/>
                  </a:lnTo>
                  <a:lnTo>
                    <a:pt x="30568" y="5904"/>
                  </a:lnTo>
                  <a:lnTo>
                    <a:pt x="31086" y="7502"/>
                  </a:lnTo>
                  <a:lnTo>
                    <a:pt x="31488" y="8547"/>
                  </a:lnTo>
                  <a:lnTo>
                    <a:pt x="31916" y="9583"/>
                  </a:lnTo>
                  <a:lnTo>
                    <a:pt x="32827" y="11628"/>
                  </a:lnTo>
                  <a:lnTo>
                    <a:pt x="33299" y="12643"/>
                  </a:lnTo>
                  <a:lnTo>
                    <a:pt x="33299" y="12643"/>
                  </a:lnTo>
                  <a:lnTo>
                    <a:pt x="32845" y="15262"/>
                  </a:lnTo>
                  <a:lnTo>
                    <a:pt x="32417" y="17888"/>
                  </a:lnTo>
                  <a:lnTo>
                    <a:pt x="31881" y="21468"/>
                  </a:lnTo>
                  <a:lnTo>
                    <a:pt x="31256" y="20495"/>
                  </a:lnTo>
                  <a:lnTo>
                    <a:pt x="30050" y="18530"/>
                  </a:lnTo>
                  <a:lnTo>
                    <a:pt x="29470" y="17539"/>
                  </a:lnTo>
                  <a:lnTo>
                    <a:pt x="29157" y="16977"/>
                  </a:lnTo>
                  <a:lnTo>
                    <a:pt x="28568" y="15834"/>
                  </a:lnTo>
                  <a:lnTo>
                    <a:pt x="28014" y="14673"/>
                  </a:lnTo>
                  <a:lnTo>
                    <a:pt x="27523" y="13476"/>
                  </a:lnTo>
                  <a:lnTo>
                    <a:pt x="27309" y="12869"/>
                  </a:lnTo>
                  <a:lnTo>
                    <a:pt x="27505" y="13485"/>
                  </a:lnTo>
                  <a:lnTo>
                    <a:pt x="27969" y="14691"/>
                  </a:lnTo>
                  <a:lnTo>
                    <a:pt x="28496" y="15869"/>
                  </a:lnTo>
                  <a:lnTo>
                    <a:pt x="29068" y="17021"/>
                  </a:lnTo>
                  <a:lnTo>
                    <a:pt x="29371" y="17593"/>
                  </a:lnTo>
                  <a:lnTo>
                    <a:pt x="29952" y="18664"/>
                  </a:lnTo>
                  <a:lnTo>
                    <a:pt x="31193" y="20772"/>
                  </a:lnTo>
                  <a:lnTo>
                    <a:pt x="31827" y="21817"/>
                  </a:lnTo>
                  <a:lnTo>
                    <a:pt x="31131" y="26425"/>
                  </a:lnTo>
                  <a:lnTo>
                    <a:pt x="30800" y="28559"/>
                  </a:lnTo>
                  <a:lnTo>
                    <a:pt x="30443" y="30693"/>
                  </a:lnTo>
                  <a:lnTo>
                    <a:pt x="30264" y="31640"/>
                  </a:lnTo>
                  <a:lnTo>
                    <a:pt x="29979" y="33051"/>
                  </a:lnTo>
                  <a:lnTo>
                    <a:pt x="29746" y="33979"/>
                  </a:lnTo>
                  <a:lnTo>
                    <a:pt x="29613" y="34435"/>
                  </a:lnTo>
                  <a:lnTo>
                    <a:pt x="28916" y="33185"/>
                  </a:lnTo>
                  <a:lnTo>
                    <a:pt x="25621" y="27246"/>
                  </a:lnTo>
                  <a:lnTo>
                    <a:pt x="23263" y="23085"/>
                  </a:lnTo>
                  <a:lnTo>
                    <a:pt x="22281" y="21442"/>
                  </a:lnTo>
                  <a:lnTo>
                    <a:pt x="22424" y="20388"/>
                  </a:lnTo>
                  <a:lnTo>
                    <a:pt x="22647" y="18280"/>
                  </a:lnTo>
                  <a:lnTo>
                    <a:pt x="22701" y="17218"/>
                  </a:lnTo>
                  <a:lnTo>
                    <a:pt x="22710" y="16673"/>
                  </a:lnTo>
                  <a:lnTo>
                    <a:pt x="22683" y="15575"/>
                  </a:lnTo>
                  <a:lnTo>
                    <a:pt x="22576" y="14494"/>
                  </a:lnTo>
                  <a:lnTo>
                    <a:pt x="22370" y="13431"/>
                  </a:lnTo>
                  <a:lnTo>
                    <a:pt x="22210" y="12914"/>
                  </a:lnTo>
                  <a:lnTo>
                    <a:pt x="22352" y="13431"/>
                  </a:lnTo>
                  <a:lnTo>
                    <a:pt x="22531" y="14503"/>
                  </a:lnTo>
                  <a:lnTo>
                    <a:pt x="22602" y="15584"/>
                  </a:lnTo>
                  <a:lnTo>
                    <a:pt x="22602" y="16673"/>
                  </a:lnTo>
                  <a:lnTo>
                    <a:pt x="22585" y="17218"/>
                  </a:lnTo>
                  <a:lnTo>
                    <a:pt x="22513" y="18209"/>
                  </a:lnTo>
                  <a:lnTo>
                    <a:pt x="22263" y="20183"/>
                  </a:lnTo>
                  <a:lnTo>
                    <a:pt x="22111" y="21174"/>
                  </a:lnTo>
                  <a:lnTo>
                    <a:pt x="21665" y="20450"/>
                  </a:lnTo>
                  <a:lnTo>
                    <a:pt x="21218" y="19727"/>
                  </a:lnTo>
                  <a:lnTo>
                    <a:pt x="20191" y="18111"/>
                  </a:lnTo>
                  <a:lnTo>
                    <a:pt x="19665" y="17307"/>
                  </a:lnTo>
                  <a:lnTo>
                    <a:pt x="18432" y="15450"/>
                  </a:lnTo>
                  <a:lnTo>
                    <a:pt x="17155" y="13628"/>
                  </a:lnTo>
                  <a:lnTo>
                    <a:pt x="17128" y="13512"/>
                  </a:lnTo>
                  <a:lnTo>
                    <a:pt x="17075" y="12530"/>
                  </a:lnTo>
                  <a:lnTo>
                    <a:pt x="16977" y="11110"/>
                  </a:lnTo>
                  <a:lnTo>
                    <a:pt x="16878" y="10154"/>
                  </a:lnTo>
                  <a:lnTo>
                    <a:pt x="16798" y="9672"/>
                  </a:lnTo>
                  <a:lnTo>
                    <a:pt x="16709" y="9172"/>
                  </a:lnTo>
                  <a:lnTo>
                    <a:pt x="16494" y="8199"/>
                  </a:lnTo>
                  <a:lnTo>
                    <a:pt x="16218" y="7243"/>
                  </a:lnTo>
                  <a:lnTo>
                    <a:pt x="15869" y="6314"/>
                  </a:lnTo>
                  <a:lnTo>
                    <a:pt x="15655" y="5868"/>
                  </a:lnTo>
                  <a:lnTo>
                    <a:pt x="15655" y="5868"/>
                  </a:lnTo>
                  <a:lnTo>
                    <a:pt x="15860" y="6323"/>
                  </a:lnTo>
                  <a:lnTo>
                    <a:pt x="16182" y="7261"/>
                  </a:lnTo>
                  <a:lnTo>
                    <a:pt x="16423" y="8216"/>
                  </a:lnTo>
                  <a:lnTo>
                    <a:pt x="16610" y="9199"/>
                  </a:lnTo>
                  <a:lnTo>
                    <a:pt x="16682" y="9681"/>
                  </a:lnTo>
                  <a:lnTo>
                    <a:pt x="16798" y="10601"/>
                  </a:lnTo>
                  <a:lnTo>
                    <a:pt x="16932" y="12440"/>
                  </a:lnTo>
                  <a:lnTo>
                    <a:pt x="16968" y="13360"/>
                  </a:lnTo>
                  <a:lnTo>
                    <a:pt x="15619" y="11494"/>
                  </a:lnTo>
                  <a:lnTo>
                    <a:pt x="12521" y="7341"/>
                  </a:lnTo>
                  <a:lnTo>
                    <a:pt x="11163" y="5484"/>
                  </a:lnTo>
                  <a:lnTo>
                    <a:pt x="13164" y="8243"/>
                  </a:lnTo>
                  <a:lnTo>
                    <a:pt x="16334" y="12753"/>
                  </a:lnTo>
                  <a:lnTo>
                    <a:pt x="18334" y="15709"/>
                  </a:lnTo>
                  <a:lnTo>
                    <a:pt x="19227" y="17111"/>
                  </a:lnTo>
                  <a:lnTo>
                    <a:pt x="18254" y="16664"/>
                  </a:lnTo>
                  <a:lnTo>
                    <a:pt x="16325" y="15726"/>
                  </a:lnTo>
                  <a:lnTo>
                    <a:pt x="15378" y="15226"/>
                  </a:lnTo>
                  <a:lnTo>
                    <a:pt x="14851" y="14941"/>
                  </a:lnTo>
                  <a:lnTo>
                    <a:pt x="13815" y="14342"/>
                  </a:lnTo>
                  <a:lnTo>
                    <a:pt x="12806" y="13699"/>
                  </a:lnTo>
                  <a:lnTo>
                    <a:pt x="11833" y="13003"/>
                  </a:lnTo>
                  <a:lnTo>
                    <a:pt x="11369" y="12619"/>
                  </a:lnTo>
                  <a:lnTo>
                    <a:pt x="11824" y="13012"/>
                  </a:lnTo>
                  <a:lnTo>
                    <a:pt x="12780" y="13735"/>
                  </a:lnTo>
                  <a:lnTo>
                    <a:pt x="13780" y="14405"/>
                  </a:lnTo>
                  <a:lnTo>
                    <a:pt x="14798" y="15039"/>
                  </a:lnTo>
                  <a:lnTo>
                    <a:pt x="15325" y="15334"/>
                  </a:lnTo>
                  <a:lnTo>
                    <a:pt x="16334" y="15896"/>
                  </a:lnTo>
                  <a:lnTo>
                    <a:pt x="18370" y="16914"/>
                  </a:lnTo>
                  <a:lnTo>
                    <a:pt x="19406" y="17414"/>
                  </a:lnTo>
                  <a:lnTo>
                    <a:pt x="20191" y="18647"/>
                  </a:lnTo>
                  <a:lnTo>
                    <a:pt x="20950" y="19897"/>
                  </a:lnTo>
                  <a:lnTo>
                    <a:pt x="21674" y="21102"/>
                  </a:lnTo>
                  <a:lnTo>
                    <a:pt x="23067" y="23549"/>
                  </a:lnTo>
                  <a:lnTo>
                    <a:pt x="23754" y="24773"/>
                  </a:lnTo>
                  <a:lnTo>
                    <a:pt x="23219" y="24567"/>
                  </a:lnTo>
                  <a:lnTo>
                    <a:pt x="22156" y="24094"/>
                  </a:lnTo>
                  <a:lnTo>
                    <a:pt x="20602" y="23308"/>
                  </a:lnTo>
                  <a:lnTo>
                    <a:pt x="19593" y="22728"/>
                  </a:lnTo>
                  <a:lnTo>
                    <a:pt x="18504" y="22076"/>
                  </a:lnTo>
                  <a:lnTo>
                    <a:pt x="16378" y="20683"/>
                  </a:lnTo>
                  <a:lnTo>
                    <a:pt x="15325" y="19968"/>
                  </a:lnTo>
                  <a:lnTo>
                    <a:pt x="16360" y="20709"/>
                  </a:lnTo>
                  <a:lnTo>
                    <a:pt x="18459" y="22147"/>
                  </a:lnTo>
                  <a:lnTo>
                    <a:pt x="19531" y="22835"/>
                  </a:lnTo>
                  <a:lnTo>
                    <a:pt x="20057" y="23156"/>
                  </a:lnTo>
                  <a:lnTo>
                    <a:pt x="21129" y="23772"/>
                  </a:lnTo>
                  <a:lnTo>
                    <a:pt x="22227" y="24353"/>
                  </a:lnTo>
                  <a:lnTo>
                    <a:pt x="23362" y="24871"/>
                  </a:lnTo>
                  <a:lnTo>
                    <a:pt x="23933" y="25103"/>
                  </a:lnTo>
                  <a:lnTo>
                    <a:pt x="25353" y="27755"/>
                  </a:lnTo>
                  <a:lnTo>
                    <a:pt x="28469" y="33765"/>
                  </a:lnTo>
                  <a:lnTo>
                    <a:pt x="28934" y="34658"/>
                  </a:lnTo>
                  <a:lnTo>
                    <a:pt x="28532" y="34622"/>
                  </a:lnTo>
                  <a:lnTo>
                    <a:pt x="27862" y="34542"/>
                  </a:lnTo>
                  <a:lnTo>
                    <a:pt x="26925" y="34399"/>
                  </a:lnTo>
                  <a:lnTo>
                    <a:pt x="25996" y="34229"/>
                  </a:lnTo>
                  <a:lnTo>
                    <a:pt x="24121" y="33863"/>
                  </a:lnTo>
                  <a:lnTo>
                    <a:pt x="22263" y="33461"/>
                  </a:lnTo>
                  <a:lnTo>
                    <a:pt x="20638" y="33104"/>
                  </a:lnTo>
                  <a:lnTo>
                    <a:pt x="19013" y="32729"/>
                  </a:lnTo>
                  <a:lnTo>
                    <a:pt x="18191" y="31738"/>
                  </a:lnTo>
                  <a:lnTo>
                    <a:pt x="16530" y="29764"/>
                  </a:lnTo>
                  <a:lnTo>
                    <a:pt x="15673" y="28800"/>
                  </a:lnTo>
                  <a:lnTo>
                    <a:pt x="14807" y="27844"/>
                  </a:lnTo>
                  <a:lnTo>
                    <a:pt x="13449" y="26460"/>
                  </a:lnTo>
                  <a:lnTo>
                    <a:pt x="12503" y="25567"/>
                  </a:lnTo>
                  <a:lnTo>
                    <a:pt x="12020" y="25148"/>
                  </a:lnTo>
                  <a:lnTo>
                    <a:pt x="12494" y="25585"/>
                  </a:lnTo>
                  <a:lnTo>
                    <a:pt x="13414" y="26487"/>
                  </a:lnTo>
                  <a:lnTo>
                    <a:pt x="14735" y="27907"/>
                  </a:lnTo>
                  <a:lnTo>
                    <a:pt x="15584" y="28880"/>
                  </a:lnTo>
                  <a:lnTo>
                    <a:pt x="16360" y="29809"/>
                  </a:lnTo>
                  <a:lnTo>
                    <a:pt x="17887" y="31693"/>
                  </a:lnTo>
                  <a:lnTo>
                    <a:pt x="18638" y="32649"/>
                  </a:lnTo>
                  <a:lnTo>
                    <a:pt x="16736" y="32211"/>
                  </a:lnTo>
                  <a:lnTo>
                    <a:pt x="14833" y="31765"/>
                  </a:lnTo>
                  <a:lnTo>
                    <a:pt x="10172" y="30657"/>
                  </a:lnTo>
                  <a:lnTo>
                    <a:pt x="9529" y="29925"/>
                  </a:lnTo>
                  <a:lnTo>
                    <a:pt x="8207" y="28470"/>
                  </a:lnTo>
                  <a:lnTo>
                    <a:pt x="7529" y="27764"/>
                  </a:lnTo>
                  <a:lnTo>
                    <a:pt x="6823" y="27059"/>
                  </a:lnTo>
                  <a:lnTo>
                    <a:pt x="5725" y="26058"/>
                  </a:lnTo>
                  <a:lnTo>
                    <a:pt x="4957" y="25424"/>
                  </a:lnTo>
                  <a:lnTo>
                    <a:pt x="4555" y="25130"/>
                  </a:lnTo>
                  <a:lnTo>
                    <a:pt x="4948" y="25442"/>
                  </a:lnTo>
                  <a:lnTo>
                    <a:pt x="5689" y="26094"/>
                  </a:lnTo>
                  <a:lnTo>
                    <a:pt x="6761" y="27130"/>
                  </a:lnTo>
                  <a:lnTo>
                    <a:pt x="7439" y="27853"/>
                  </a:lnTo>
                  <a:lnTo>
                    <a:pt x="8047" y="28514"/>
                  </a:lnTo>
                  <a:lnTo>
                    <a:pt x="9208" y="29872"/>
                  </a:lnTo>
                  <a:lnTo>
                    <a:pt x="9788" y="30559"/>
                  </a:lnTo>
                  <a:lnTo>
                    <a:pt x="1" y="28228"/>
                  </a:lnTo>
                  <a:lnTo>
                    <a:pt x="1" y="28228"/>
                  </a:lnTo>
                  <a:lnTo>
                    <a:pt x="10065" y="30845"/>
                  </a:lnTo>
                  <a:lnTo>
                    <a:pt x="12512" y="31479"/>
                  </a:lnTo>
                  <a:lnTo>
                    <a:pt x="11529" y="31934"/>
                  </a:lnTo>
                  <a:lnTo>
                    <a:pt x="9547" y="32801"/>
                  </a:lnTo>
                  <a:lnTo>
                    <a:pt x="8538" y="33202"/>
                  </a:lnTo>
                  <a:lnTo>
                    <a:pt x="8002" y="33408"/>
                  </a:lnTo>
                  <a:lnTo>
                    <a:pt x="6913" y="33792"/>
                  </a:lnTo>
                  <a:lnTo>
                    <a:pt x="5805" y="34122"/>
                  </a:lnTo>
                  <a:lnTo>
                    <a:pt x="4689" y="34399"/>
                  </a:lnTo>
                  <a:lnTo>
                    <a:pt x="4117" y="34515"/>
                  </a:lnTo>
                  <a:lnTo>
                    <a:pt x="4117" y="34515"/>
                  </a:lnTo>
                  <a:lnTo>
                    <a:pt x="4689" y="34417"/>
                  </a:lnTo>
                  <a:lnTo>
                    <a:pt x="5814" y="34167"/>
                  </a:lnTo>
                  <a:lnTo>
                    <a:pt x="6930" y="33863"/>
                  </a:lnTo>
                  <a:lnTo>
                    <a:pt x="8029" y="33506"/>
                  </a:lnTo>
                  <a:lnTo>
                    <a:pt x="8574" y="33310"/>
                  </a:lnTo>
                  <a:lnTo>
                    <a:pt x="9663" y="32917"/>
                  </a:lnTo>
                  <a:lnTo>
                    <a:pt x="11806" y="32033"/>
                  </a:lnTo>
                  <a:lnTo>
                    <a:pt x="12869" y="31577"/>
                  </a:lnTo>
                  <a:lnTo>
                    <a:pt x="14753" y="32068"/>
                  </a:lnTo>
                  <a:lnTo>
                    <a:pt x="17950" y="32872"/>
                  </a:lnTo>
                  <a:lnTo>
                    <a:pt x="21156" y="33667"/>
                  </a:lnTo>
                  <a:lnTo>
                    <a:pt x="20075" y="34274"/>
                  </a:lnTo>
                  <a:lnTo>
                    <a:pt x="17905" y="35462"/>
                  </a:lnTo>
                  <a:lnTo>
                    <a:pt x="16789" y="36015"/>
                  </a:lnTo>
                  <a:lnTo>
                    <a:pt x="16173" y="36310"/>
                  </a:lnTo>
                  <a:lnTo>
                    <a:pt x="14932" y="36864"/>
                  </a:lnTo>
                  <a:lnTo>
                    <a:pt x="13664" y="37373"/>
                  </a:lnTo>
                  <a:lnTo>
                    <a:pt x="12369" y="37819"/>
                  </a:lnTo>
                  <a:lnTo>
                    <a:pt x="11717" y="38007"/>
                  </a:lnTo>
                  <a:lnTo>
                    <a:pt x="11717" y="38007"/>
                  </a:lnTo>
                  <a:lnTo>
                    <a:pt x="12378" y="37828"/>
                  </a:lnTo>
                  <a:lnTo>
                    <a:pt x="13673" y="37417"/>
                  </a:lnTo>
                  <a:lnTo>
                    <a:pt x="14958" y="36935"/>
                  </a:lnTo>
                  <a:lnTo>
                    <a:pt x="16218" y="36399"/>
                  </a:lnTo>
                  <a:lnTo>
                    <a:pt x="16843" y="36122"/>
                  </a:lnTo>
                  <a:lnTo>
                    <a:pt x="18021" y="35560"/>
                  </a:lnTo>
                  <a:lnTo>
                    <a:pt x="20334" y="34363"/>
                  </a:lnTo>
                  <a:lnTo>
                    <a:pt x="21486" y="33747"/>
                  </a:lnTo>
                  <a:lnTo>
                    <a:pt x="21817" y="33827"/>
                  </a:lnTo>
                  <a:lnTo>
                    <a:pt x="22156" y="33908"/>
                  </a:lnTo>
                  <a:lnTo>
                    <a:pt x="24013" y="34345"/>
                  </a:lnTo>
                  <a:lnTo>
                    <a:pt x="25880" y="34747"/>
                  </a:lnTo>
                  <a:lnTo>
                    <a:pt x="26817" y="34944"/>
                  </a:lnTo>
                  <a:lnTo>
                    <a:pt x="27764" y="35113"/>
                  </a:lnTo>
                  <a:lnTo>
                    <a:pt x="28541" y="35212"/>
                  </a:lnTo>
                  <a:lnTo>
                    <a:pt x="29130" y="35265"/>
                  </a:lnTo>
                  <a:lnTo>
                    <a:pt x="28612" y="35658"/>
                  </a:lnTo>
                  <a:lnTo>
                    <a:pt x="27505" y="36346"/>
                  </a:lnTo>
                  <a:lnTo>
                    <a:pt x="26344" y="36953"/>
                  </a:lnTo>
                  <a:lnTo>
                    <a:pt x="25139" y="37480"/>
                  </a:lnTo>
                  <a:lnTo>
                    <a:pt x="24522" y="37721"/>
                  </a:lnTo>
                  <a:lnTo>
                    <a:pt x="23094" y="38257"/>
                  </a:lnTo>
                  <a:lnTo>
                    <a:pt x="20200" y="39284"/>
                  </a:lnTo>
                  <a:lnTo>
                    <a:pt x="18763" y="39837"/>
                  </a:lnTo>
                  <a:lnTo>
                    <a:pt x="18084" y="40114"/>
                  </a:lnTo>
                  <a:lnTo>
                    <a:pt x="16736" y="40695"/>
                  </a:lnTo>
                  <a:lnTo>
                    <a:pt x="16075" y="41007"/>
                  </a:lnTo>
                  <a:lnTo>
                    <a:pt x="15182" y="41061"/>
                  </a:lnTo>
                  <a:lnTo>
                    <a:pt x="13414" y="41195"/>
                  </a:lnTo>
                  <a:lnTo>
                    <a:pt x="12529" y="41284"/>
                  </a:lnTo>
                  <a:lnTo>
                    <a:pt x="11645" y="41391"/>
                  </a:lnTo>
                  <a:lnTo>
                    <a:pt x="9868" y="41695"/>
                  </a:lnTo>
                  <a:lnTo>
                    <a:pt x="8993" y="41918"/>
                  </a:lnTo>
                  <a:lnTo>
                    <a:pt x="9877" y="41730"/>
                  </a:lnTo>
                  <a:lnTo>
                    <a:pt x="11645" y="41480"/>
                  </a:lnTo>
                  <a:lnTo>
                    <a:pt x="12538" y="41409"/>
                  </a:lnTo>
                  <a:lnTo>
                    <a:pt x="14048" y="41311"/>
                  </a:lnTo>
                  <a:lnTo>
                    <a:pt x="15548" y="41257"/>
                  </a:lnTo>
                  <a:lnTo>
                    <a:pt x="15548" y="41257"/>
                  </a:lnTo>
                  <a:lnTo>
                    <a:pt x="14958" y="41561"/>
                  </a:lnTo>
                  <a:lnTo>
                    <a:pt x="13780" y="42186"/>
                  </a:lnTo>
                  <a:lnTo>
                    <a:pt x="13208" y="42516"/>
                  </a:lnTo>
                  <a:lnTo>
                    <a:pt x="12815" y="42757"/>
                  </a:lnTo>
                  <a:lnTo>
                    <a:pt x="11967" y="43311"/>
                  </a:lnTo>
                  <a:lnTo>
                    <a:pt x="10672" y="44249"/>
                  </a:lnTo>
                  <a:lnTo>
                    <a:pt x="8475" y="45981"/>
                  </a:lnTo>
                  <a:lnTo>
                    <a:pt x="8100" y="46303"/>
                  </a:lnTo>
                  <a:lnTo>
                    <a:pt x="8100" y="46303"/>
                  </a:lnTo>
                  <a:lnTo>
                    <a:pt x="9788" y="45008"/>
                  </a:lnTo>
                  <a:lnTo>
                    <a:pt x="11529" y="43749"/>
                  </a:lnTo>
                  <a:lnTo>
                    <a:pt x="12646" y="43034"/>
                  </a:lnTo>
                  <a:lnTo>
                    <a:pt x="13289" y="42668"/>
                  </a:lnTo>
                  <a:lnTo>
                    <a:pt x="13958" y="42293"/>
                  </a:lnTo>
                  <a:lnTo>
                    <a:pt x="15333" y="41605"/>
                  </a:lnTo>
                  <a:lnTo>
                    <a:pt x="16727" y="40971"/>
                  </a:lnTo>
                  <a:lnTo>
                    <a:pt x="18146" y="40400"/>
                  </a:lnTo>
                  <a:lnTo>
                    <a:pt x="18870" y="40132"/>
                  </a:lnTo>
                  <a:lnTo>
                    <a:pt x="19022" y="40078"/>
                  </a:lnTo>
                  <a:lnTo>
                    <a:pt x="19182" y="40016"/>
                  </a:lnTo>
                  <a:lnTo>
                    <a:pt x="18700" y="40909"/>
                  </a:lnTo>
                  <a:lnTo>
                    <a:pt x="17709" y="42668"/>
                  </a:lnTo>
                  <a:lnTo>
                    <a:pt x="17182" y="43525"/>
                  </a:lnTo>
                  <a:lnTo>
                    <a:pt x="16602" y="44454"/>
                  </a:lnTo>
                  <a:lnTo>
                    <a:pt x="15646" y="45794"/>
                  </a:lnTo>
                  <a:lnTo>
                    <a:pt x="14958" y="46642"/>
                  </a:lnTo>
                  <a:lnTo>
                    <a:pt x="14592" y="47053"/>
                  </a:lnTo>
                  <a:lnTo>
                    <a:pt x="14967" y="46651"/>
                  </a:lnTo>
                  <a:lnTo>
                    <a:pt x="15682" y="45820"/>
                  </a:lnTo>
                  <a:lnTo>
                    <a:pt x="16673" y="44499"/>
                  </a:lnTo>
                  <a:lnTo>
                    <a:pt x="17280" y="43588"/>
                  </a:lnTo>
                  <a:lnTo>
                    <a:pt x="17870" y="42686"/>
                  </a:lnTo>
                  <a:lnTo>
                    <a:pt x="18977" y="40837"/>
                  </a:lnTo>
                  <a:lnTo>
                    <a:pt x="19504" y="39900"/>
                  </a:lnTo>
                  <a:lnTo>
                    <a:pt x="22085" y="39025"/>
                  </a:lnTo>
                  <a:lnTo>
                    <a:pt x="24674" y="38141"/>
                  </a:lnTo>
                  <a:lnTo>
                    <a:pt x="25210" y="37944"/>
                  </a:lnTo>
                  <a:lnTo>
                    <a:pt x="26291" y="37516"/>
                  </a:lnTo>
                  <a:lnTo>
                    <a:pt x="27344" y="37024"/>
                  </a:lnTo>
                  <a:lnTo>
                    <a:pt x="28380" y="36462"/>
                  </a:lnTo>
                  <a:lnTo>
                    <a:pt x="28871" y="36140"/>
                  </a:lnTo>
                  <a:lnTo>
                    <a:pt x="28166" y="37257"/>
                  </a:lnTo>
                  <a:lnTo>
                    <a:pt x="27478" y="38382"/>
                  </a:lnTo>
                  <a:lnTo>
                    <a:pt x="26683" y="39293"/>
                  </a:lnTo>
                  <a:lnTo>
                    <a:pt x="25862" y="40168"/>
                  </a:lnTo>
                  <a:lnTo>
                    <a:pt x="25406" y="40614"/>
                  </a:lnTo>
                  <a:lnTo>
                    <a:pt x="24460" y="41454"/>
                  </a:lnTo>
                  <a:lnTo>
                    <a:pt x="23951" y="41829"/>
                  </a:lnTo>
                  <a:lnTo>
                    <a:pt x="24478" y="41472"/>
                  </a:lnTo>
                  <a:lnTo>
                    <a:pt x="25469" y="40677"/>
                  </a:lnTo>
                  <a:lnTo>
                    <a:pt x="25942" y="40248"/>
                  </a:lnTo>
                  <a:lnTo>
                    <a:pt x="26469" y="39748"/>
                  </a:lnTo>
                  <a:lnTo>
                    <a:pt x="26987" y="39221"/>
                  </a:lnTo>
                  <a:lnTo>
                    <a:pt x="26496" y="40096"/>
                  </a:lnTo>
                  <a:lnTo>
                    <a:pt x="26041" y="40998"/>
                  </a:lnTo>
                  <a:lnTo>
                    <a:pt x="25683" y="41739"/>
                  </a:lnTo>
                  <a:lnTo>
                    <a:pt x="25219" y="42882"/>
                  </a:lnTo>
                  <a:lnTo>
                    <a:pt x="24951" y="43668"/>
                  </a:lnTo>
                  <a:lnTo>
                    <a:pt x="24835" y="44061"/>
                  </a:lnTo>
                  <a:lnTo>
                    <a:pt x="24728" y="44490"/>
                  </a:lnTo>
                  <a:lnTo>
                    <a:pt x="24576" y="45552"/>
                  </a:lnTo>
                  <a:lnTo>
                    <a:pt x="24442" y="47026"/>
                  </a:lnTo>
                  <a:lnTo>
                    <a:pt x="24433" y="47303"/>
                  </a:lnTo>
                  <a:lnTo>
                    <a:pt x="24505" y="46419"/>
                  </a:lnTo>
                  <a:lnTo>
                    <a:pt x="24683" y="45240"/>
                  </a:lnTo>
                  <a:lnTo>
                    <a:pt x="24853" y="44481"/>
                  </a:lnTo>
                  <a:lnTo>
                    <a:pt x="24969" y="44097"/>
                  </a:lnTo>
                  <a:lnTo>
                    <a:pt x="25103" y="43713"/>
                  </a:lnTo>
                  <a:lnTo>
                    <a:pt x="25389" y="42945"/>
                  </a:lnTo>
                  <a:lnTo>
                    <a:pt x="25889" y="41829"/>
                  </a:lnTo>
                  <a:lnTo>
                    <a:pt x="26264" y="41105"/>
                  </a:lnTo>
                  <a:lnTo>
                    <a:pt x="26639" y="40409"/>
                  </a:lnTo>
                  <a:lnTo>
                    <a:pt x="27451" y="39060"/>
                  </a:lnTo>
                  <a:lnTo>
                    <a:pt x="28755" y="37078"/>
                  </a:lnTo>
                  <a:lnTo>
                    <a:pt x="29657" y="35774"/>
                  </a:lnTo>
                  <a:lnTo>
                    <a:pt x="30041" y="36337"/>
                  </a:lnTo>
                  <a:lnTo>
                    <a:pt x="30845" y="37453"/>
                  </a:lnTo>
                  <a:lnTo>
                    <a:pt x="31282" y="37998"/>
                  </a:lnTo>
                  <a:lnTo>
                    <a:pt x="31675" y="38453"/>
                  </a:lnTo>
                  <a:lnTo>
                    <a:pt x="32488" y="39319"/>
                  </a:lnTo>
                  <a:lnTo>
                    <a:pt x="33765" y="40561"/>
                  </a:lnTo>
                  <a:lnTo>
                    <a:pt x="34622" y="41364"/>
                  </a:lnTo>
                  <a:lnTo>
                    <a:pt x="35480" y="42159"/>
                  </a:lnTo>
                  <a:lnTo>
                    <a:pt x="37158" y="43775"/>
                  </a:lnTo>
                  <a:lnTo>
                    <a:pt x="38355" y="45026"/>
                  </a:lnTo>
                  <a:lnTo>
                    <a:pt x="39114" y="45892"/>
                  </a:lnTo>
                  <a:lnTo>
                    <a:pt x="39837" y="46776"/>
                  </a:lnTo>
                  <a:lnTo>
                    <a:pt x="40507" y="47705"/>
                  </a:lnTo>
                  <a:lnTo>
                    <a:pt x="40820" y="48178"/>
                  </a:lnTo>
                  <a:lnTo>
                    <a:pt x="42025" y="47330"/>
                  </a:lnTo>
                  <a:lnTo>
                    <a:pt x="41668" y="46829"/>
                  </a:lnTo>
                  <a:lnTo>
                    <a:pt x="40918" y="45883"/>
                  </a:lnTo>
                  <a:lnTo>
                    <a:pt x="40123" y="44972"/>
                  </a:lnTo>
                  <a:lnTo>
                    <a:pt x="39293" y="44106"/>
                  </a:lnTo>
                  <a:lnTo>
                    <a:pt x="38864" y="43686"/>
                  </a:lnTo>
                  <a:lnTo>
                    <a:pt x="38007" y="42865"/>
                  </a:lnTo>
                  <a:lnTo>
                    <a:pt x="36247" y="41293"/>
                  </a:lnTo>
                  <a:lnTo>
                    <a:pt x="35354" y="40525"/>
                  </a:lnTo>
                  <a:lnTo>
                    <a:pt x="34461" y="39766"/>
                  </a:lnTo>
                  <a:lnTo>
                    <a:pt x="33158" y="38614"/>
                  </a:lnTo>
                  <a:lnTo>
                    <a:pt x="32327" y="37819"/>
                  </a:lnTo>
                  <a:lnTo>
                    <a:pt x="31934" y="37399"/>
                  </a:lnTo>
                  <a:lnTo>
                    <a:pt x="31497" y="36908"/>
                  </a:lnTo>
                  <a:lnTo>
                    <a:pt x="30657" y="35872"/>
                  </a:lnTo>
                  <a:lnTo>
                    <a:pt x="30264" y="35328"/>
                  </a:lnTo>
                  <a:lnTo>
                    <a:pt x="31122" y="35078"/>
                  </a:lnTo>
                  <a:lnTo>
                    <a:pt x="32845" y="34613"/>
                  </a:lnTo>
                  <a:lnTo>
                    <a:pt x="34578" y="34220"/>
                  </a:lnTo>
                  <a:lnTo>
                    <a:pt x="36337" y="33908"/>
                  </a:lnTo>
                  <a:lnTo>
                    <a:pt x="37212" y="33792"/>
                  </a:lnTo>
                  <a:lnTo>
                    <a:pt x="38123" y="33685"/>
                  </a:lnTo>
                  <a:lnTo>
                    <a:pt x="39944" y="33569"/>
                  </a:lnTo>
                  <a:lnTo>
                    <a:pt x="40855" y="33569"/>
                  </a:lnTo>
                  <a:lnTo>
                    <a:pt x="41284" y="33586"/>
                  </a:lnTo>
                  <a:lnTo>
                    <a:pt x="42061" y="33658"/>
                  </a:lnTo>
                  <a:lnTo>
                    <a:pt x="43275" y="33854"/>
                  </a:lnTo>
                  <a:lnTo>
                    <a:pt x="44436" y="34078"/>
                  </a:lnTo>
                  <a:lnTo>
                    <a:pt x="44142" y="34006"/>
                  </a:lnTo>
                  <a:lnTo>
                    <a:pt x="42525" y="33667"/>
                  </a:lnTo>
                  <a:lnTo>
                    <a:pt x="41346" y="33470"/>
                  </a:lnTo>
                  <a:lnTo>
                    <a:pt x="40855" y="33435"/>
                  </a:lnTo>
                  <a:lnTo>
                    <a:pt x="39944" y="33399"/>
                  </a:lnTo>
                  <a:lnTo>
                    <a:pt x="38114" y="33452"/>
                  </a:lnTo>
                  <a:lnTo>
                    <a:pt x="37194" y="33533"/>
                  </a:lnTo>
                  <a:lnTo>
                    <a:pt x="36087" y="33658"/>
                  </a:lnTo>
                  <a:lnTo>
                    <a:pt x="34979" y="33827"/>
                  </a:lnTo>
                  <a:lnTo>
                    <a:pt x="36024" y="33292"/>
                  </a:lnTo>
                  <a:lnTo>
                    <a:pt x="37051" y="32720"/>
                  </a:lnTo>
                  <a:lnTo>
                    <a:pt x="37703" y="32327"/>
                  </a:lnTo>
                  <a:lnTo>
                    <a:pt x="38667" y="31684"/>
                  </a:lnTo>
                  <a:lnTo>
                    <a:pt x="39275" y="31220"/>
                  </a:lnTo>
                  <a:lnTo>
                    <a:pt x="39569" y="30970"/>
                  </a:lnTo>
                  <a:lnTo>
                    <a:pt x="39266" y="31211"/>
                  </a:lnTo>
                  <a:lnTo>
                    <a:pt x="38641" y="31649"/>
                  </a:lnTo>
                  <a:lnTo>
                    <a:pt x="37667" y="32256"/>
                  </a:lnTo>
                  <a:lnTo>
                    <a:pt x="36989" y="32613"/>
                  </a:lnTo>
                  <a:lnTo>
                    <a:pt x="36310" y="32970"/>
                  </a:lnTo>
                  <a:lnTo>
                    <a:pt x="34935" y="33622"/>
                  </a:lnTo>
                  <a:lnTo>
                    <a:pt x="34247" y="33935"/>
                  </a:lnTo>
                  <a:lnTo>
                    <a:pt x="33158" y="34158"/>
                  </a:lnTo>
                  <a:lnTo>
                    <a:pt x="30997" y="34649"/>
                  </a:lnTo>
                  <a:lnTo>
                    <a:pt x="30997" y="34649"/>
                  </a:lnTo>
                  <a:lnTo>
                    <a:pt x="31479" y="34310"/>
                  </a:lnTo>
                  <a:lnTo>
                    <a:pt x="32372" y="33560"/>
                  </a:lnTo>
                  <a:lnTo>
                    <a:pt x="32801" y="33167"/>
                  </a:lnTo>
                  <a:lnTo>
                    <a:pt x="33399" y="32568"/>
                  </a:lnTo>
                  <a:lnTo>
                    <a:pt x="34533" y="31327"/>
                  </a:lnTo>
                  <a:lnTo>
                    <a:pt x="35078" y="30684"/>
                  </a:lnTo>
                  <a:lnTo>
                    <a:pt x="35997" y="29568"/>
                  </a:lnTo>
                  <a:lnTo>
                    <a:pt x="37783" y="27318"/>
                  </a:lnTo>
                  <a:lnTo>
                    <a:pt x="38667" y="26183"/>
                  </a:lnTo>
                  <a:lnTo>
                    <a:pt x="38703" y="26157"/>
                  </a:lnTo>
                  <a:lnTo>
                    <a:pt x="38739" y="26121"/>
                  </a:lnTo>
                  <a:lnTo>
                    <a:pt x="39686" y="25933"/>
                  </a:lnTo>
                  <a:lnTo>
                    <a:pt x="41570" y="25523"/>
                  </a:lnTo>
                  <a:lnTo>
                    <a:pt x="42507" y="25290"/>
                  </a:lnTo>
                  <a:lnTo>
                    <a:pt x="43463" y="25023"/>
                  </a:lnTo>
                  <a:lnTo>
                    <a:pt x="44865" y="24558"/>
                  </a:lnTo>
                  <a:lnTo>
                    <a:pt x="45785" y="24192"/>
                  </a:lnTo>
                  <a:lnTo>
                    <a:pt x="46240" y="23987"/>
                  </a:lnTo>
                  <a:lnTo>
                    <a:pt x="45785" y="24174"/>
                  </a:lnTo>
                  <a:lnTo>
                    <a:pt x="44856" y="24514"/>
                  </a:lnTo>
                  <a:lnTo>
                    <a:pt x="43436" y="24942"/>
                  </a:lnTo>
                  <a:lnTo>
                    <a:pt x="42481" y="25174"/>
                  </a:lnTo>
                  <a:lnTo>
                    <a:pt x="41597" y="25371"/>
                  </a:lnTo>
                  <a:lnTo>
                    <a:pt x="39828" y="25710"/>
                  </a:lnTo>
                  <a:lnTo>
                    <a:pt x="38935" y="25862"/>
                  </a:lnTo>
                  <a:lnTo>
                    <a:pt x="39096" y="25648"/>
                  </a:lnTo>
                  <a:lnTo>
                    <a:pt x="39257" y="25451"/>
                  </a:lnTo>
                  <a:lnTo>
                    <a:pt x="41025" y="23299"/>
                  </a:lnTo>
                  <a:lnTo>
                    <a:pt x="41927" y="22227"/>
                  </a:lnTo>
                  <a:lnTo>
                    <a:pt x="42338" y="21754"/>
                  </a:lnTo>
                  <a:lnTo>
                    <a:pt x="43168" y="20817"/>
                  </a:lnTo>
                  <a:lnTo>
                    <a:pt x="43615" y="20379"/>
                  </a:lnTo>
                  <a:lnTo>
                    <a:pt x="43927" y="20093"/>
                  </a:lnTo>
                  <a:lnTo>
                    <a:pt x="44570" y="19548"/>
                  </a:lnTo>
                  <a:lnTo>
                    <a:pt x="45570" y="18789"/>
                  </a:lnTo>
                  <a:lnTo>
                    <a:pt x="46919" y="17923"/>
                  </a:lnTo>
                  <a:lnTo>
                    <a:pt x="48214" y="17200"/>
                  </a:lnTo>
                  <a:lnTo>
                    <a:pt x="49928" y="1636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0910" y="15941"/>
                  </a:lnTo>
                  <a:lnTo>
                    <a:pt x="49714" y="16396"/>
                  </a:lnTo>
                  <a:lnTo>
                    <a:pt x="48544" y="16923"/>
                  </a:lnTo>
                  <a:lnTo>
                    <a:pt x="47428" y="17504"/>
                  </a:lnTo>
                  <a:lnTo>
                    <a:pt x="46374" y="18111"/>
                  </a:lnTo>
                  <a:lnTo>
                    <a:pt x="45410" y="18736"/>
                  </a:lnTo>
                  <a:lnTo>
                    <a:pt x="44552" y="19361"/>
                  </a:lnTo>
                  <a:lnTo>
                    <a:pt x="43820" y="19977"/>
                  </a:lnTo>
                  <a:lnTo>
                    <a:pt x="43508" y="20272"/>
                  </a:lnTo>
                  <a:lnTo>
                    <a:pt x="42766" y="21031"/>
                  </a:lnTo>
                  <a:lnTo>
                    <a:pt x="42043" y="21808"/>
                  </a:lnTo>
                  <a:lnTo>
                    <a:pt x="42222" y="21102"/>
                  </a:lnTo>
                  <a:lnTo>
                    <a:pt x="42623" y="19700"/>
                  </a:lnTo>
                  <a:lnTo>
                    <a:pt x="42838" y="19004"/>
                  </a:lnTo>
                  <a:lnTo>
                    <a:pt x="43106" y="18200"/>
                  </a:lnTo>
                  <a:lnTo>
                    <a:pt x="43579" y="17021"/>
                  </a:lnTo>
                  <a:lnTo>
                    <a:pt x="43936" y="16253"/>
                  </a:lnTo>
                  <a:lnTo>
                    <a:pt x="44133" y="15878"/>
                  </a:lnTo>
                  <a:lnTo>
                    <a:pt x="43918" y="16244"/>
                  </a:lnTo>
                  <a:lnTo>
                    <a:pt x="43534" y="17003"/>
                  </a:lnTo>
                  <a:lnTo>
                    <a:pt x="43025" y="18173"/>
                  </a:lnTo>
                  <a:lnTo>
                    <a:pt x="42731" y="18968"/>
                  </a:lnTo>
                  <a:lnTo>
                    <a:pt x="42445" y="19763"/>
                  </a:lnTo>
                  <a:lnTo>
                    <a:pt x="41936" y="21379"/>
                  </a:lnTo>
                  <a:lnTo>
                    <a:pt x="41695" y="22192"/>
                  </a:lnTo>
                  <a:lnTo>
                    <a:pt x="41016" y="22942"/>
                  </a:lnTo>
                  <a:lnTo>
                    <a:pt x="39694" y="24487"/>
                  </a:lnTo>
                  <a:lnTo>
                    <a:pt x="39043" y="25264"/>
                  </a:lnTo>
                  <a:lnTo>
                    <a:pt x="37498" y="27148"/>
                  </a:lnTo>
                  <a:lnTo>
                    <a:pt x="35944" y="29023"/>
                  </a:lnTo>
                  <a:lnTo>
                    <a:pt x="35890" y="27880"/>
                  </a:lnTo>
                  <a:lnTo>
                    <a:pt x="35810" y="25603"/>
                  </a:lnTo>
                  <a:lnTo>
                    <a:pt x="35801" y="24460"/>
                  </a:lnTo>
                  <a:lnTo>
                    <a:pt x="35819" y="23254"/>
                  </a:lnTo>
                  <a:lnTo>
                    <a:pt x="35953" y="21451"/>
                  </a:lnTo>
                  <a:lnTo>
                    <a:pt x="36105" y="20254"/>
                  </a:lnTo>
                  <a:lnTo>
                    <a:pt x="36212" y="19656"/>
                  </a:lnTo>
                  <a:lnTo>
                    <a:pt x="36087" y="20254"/>
                  </a:lnTo>
                  <a:lnTo>
                    <a:pt x="35908" y="21442"/>
                  </a:lnTo>
                  <a:lnTo>
                    <a:pt x="35738" y="23254"/>
                  </a:lnTo>
                  <a:lnTo>
                    <a:pt x="35685" y="24460"/>
                  </a:lnTo>
                  <a:lnTo>
                    <a:pt x="35658" y="25666"/>
                  </a:lnTo>
                  <a:lnTo>
                    <a:pt x="35685" y="28077"/>
                  </a:lnTo>
                  <a:lnTo>
                    <a:pt x="35721" y="29282"/>
                  </a:lnTo>
                  <a:lnTo>
                    <a:pt x="35730" y="29282"/>
                  </a:lnTo>
                  <a:lnTo>
                    <a:pt x="35247" y="29845"/>
                  </a:lnTo>
                  <a:lnTo>
                    <a:pt x="34765" y="30407"/>
                  </a:lnTo>
                  <a:lnTo>
                    <a:pt x="34211" y="31032"/>
                  </a:lnTo>
                  <a:lnTo>
                    <a:pt x="33068" y="32238"/>
                  </a:lnTo>
                  <a:lnTo>
                    <a:pt x="32470" y="32809"/>
                  </a:lnTo>
                  <a:lnTo>
                    <a:pt x="31934" y="33283"/>
                  </a:lnTo>
                  <a:lnTo>
                    <a:pt x="31095" y="33935"/>
                  </a:lnTo>
                  <a:lnTo>
                    <a:pt x="30514" y="34319"/>
                  </a:lnTo>
                  <a:lnTo>
                    <a:pt x="30211" y="34488"/>
                  </a:lnTo>
                  <a:lnTo>
                    <a:pt x="30452" y="33560"/>
                  </a:lnTo>
                  <a:lnTo>
                    <a:pt x="30809" y="31693"/>
                  </a:lnTo>
                  <a:lnTo>
                    <a:pt x="30961" y="30765"/>
                  </a:lnTo>
                  <a:lnTo>
                    <a:pt x="31282" y="28621"/>
                  </a:lnTo>
                  <a:lnTo>
                    <a:pt x="31577" y="26487"/>
                  </a:lnTo>
                  <a:lnTo>
                    <a:pt x="32720" y="17923"/>
                  </a:lnTo>
                  <a:lnTo>
                    <a:pt x="32961" y="16191"/>
                  </a:lnTo>
                  <a:lnTo>
                    <a:pt x="33095" y="15342"/>
                  </a:lnTo>
                  <a:lnTo>
                    <a:pt x="34006" y="14530"/>
                  </a:lnTo>
                  <a:lnTo>
                    <a:pt x="35828" y="12869"/>
                  </a:lnTo>
                  <a:lnTo>
                    <a:pt x="36694" y="12012"/>
                  </a:lnTo>
                  <a:lnTo>
                    <a:pt x="37123" y="11574"/>
                  </a:lnTo>
                  <a:lnTo>
                    <a:pt x="37944" y="10672"/>
                  </a:lnTo>
                  <a:lnTo>
                    <a:pt x="38739" y="9743"/>
                  </a:lnTo>
                  <a:lnTo>
                    <a:pt x="39480" y="8770"/>
                  </a:lnTo>
                  <a:lnTo>
                    <a:pt x="39819" y="8261"/>
                  </a:lnTo>
                  <a:lnTo>
                    <a:pt x="39462" y="8761"/>
                  </a:lnTo>
                  <a:lnTo>
                    <a:pt x="38703" y="9717"/>
                  </a:lnTo>
                  <a:lnTo>
                    <a:pt x="37891" y="10619"/>
                  </a:lnTo>
                  <a:lnTo>
                    <a:pt x="37042" y="11494"/>
                  </a:lnTo>
                  <a:lnTo>
                    <a:pt x="36614" y="11922"/>
                  </a:lnTo>
                  <a:lnTo>
                    <a:pt x="35765" y="12726"/>
                  </a:lnTo>
                  <a:lnTo>
                    <a:pt x="34033" y="14262"/>
                  </a:lnTo>
                  <a:lnTo>
                    <a:pt x="33149" y="15012"/>
                  </a:lnTo>
                  <a:lnTo>
                    <a:pt x="33568" y="12190"/>
                  </a:lnTo>
                  <a:lnTo>
                    <a:pt x="34051" y="9386"/>
                  </a:lnTo>
                  <a:lnTo>
                    <a:pt x="34229" y="8315"/>
                  </a:lnTo>
                  <a:lnTo>
                    <a:pt x="34542" y="6091"/>
                  </a:lnTo>
                  <a:lnTo>
                    <a:pt x="34970" y="2555"/>
                  </a:lnTo>
                  <a:lnTo>
                    <a:pt x="353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3" name="Google Shape;773;p17"/>
          <p:cNvGrpSpPr/>
          <p:nvPr/>
        </p:nvGrpSpPr>
        <p:grpSpPr>
          <a:xfrm>
            <a:off x="8052670" y="2086184"/>
            <a:ext cx="688429" cy="697959"/>
            <a:chOff x="3817720" y="-683366"/>
            <a:chExt cx="688429" cy="697959"/>
          </a:xfrm>
        </p:grpSpPr>
        <p:sp>
          <p:nvSpPr>
            <p:cNvPr id="774" name="Google Shape;774;p17"/>
            <p:cNvSpPr/>
            <p:nvPr/>
          </p:nvSpPr>
          <p:spPr>
            <a:xfrm rot="-7081386">
              <a:off x="3899917" y="-584863"/>
              <a:ext cx="524036" cy="500955"/>
            </a:xfrm>
            <a:custGeom>
              <a:avLst/>
              <a:gdLst/>
              <a:ahLst/>
              <a:cxnLst/>
              <a:rect l="l" t="t" r="r" b="b"/>
              <a:pathLst>
                <a:path w="60234" h="57581" extrusionOk="0">
                  <a:moveTo>
                    <a:pt x="41597" y="0"/>
                  </a:moveTo>
                  <a:lnTo>
                    <a:pt x="41043" y="1000"/>
                  </a:lnTo>
                  <a:lnTo>
                    <a:pt x="39837" y="3117"/>
                  </a:lnTo>
                  <a:lnTo>
                    <a:pt x="39123" y="4197"/>
                  </a:lnTo>
                  <a:lnTo>
                    <a:pt x="38623" y="4876"/>
                  </a:lnTo>
                  <a:lnTo>
                    <a:pt x="38096" y="5492"/>
                  </a:lnTo>
                  <a:lnTo>
                    <a:pt x="37551" y="6019"/>
                  </a:lnTo>
                  <a:lnTo>
                    <a:pt x="36989" y="6439"/>
                  </a:lnTo>
                  <a:lnTo>
                    <a:pt x="36426" y="6715"/>
                  </a:lnTo>
                  <a:lnTo>
                    <a:pt x="35989" y="6814"/>
                  </a:lnTo>
                  <a:lnTo>
                    <a:pt x="35703" y="6832"/>
                  </a:lnTo>
                  <a:lnTo>
                    <a:pt x="35417" y="6796"/>
                  </a:lnTo>
                  <a:lnTo>
                    <a:pt x="35122" y="6707"/>
                  </a:lnTo>
                  <a:lnTo>
                    <a:pt x="34837" y="6564"/>
                  </a:lnTo>
                  <a:lnTo>
                    <a:pt x="34551" y="6367"/>
                  </a:lnTo>
                  <a:lnTo>
                    <a:pt x="34265" y="6108"/>
                  </a:lnTo>
                  <a:lnTo>
                    <a:pt x="33979" y="5778"/>
                  </a:lnTo>
                  <a:lnTo>
                    <a:pt x="33845" y="5590"/>
                  </a:lnTo>
                  <a:lnTo>
                    <a:pt x="33738" y="5715"/>
                  </a:lnTo>
                  <a:lnTo>
                    <a:pt x="33577" y="6144"/>
                  </a:lnTo>
                  <a:lnTo>
                    <a:pt x="33417" y="7055"/>
                  </a:lnTo>
                  <a:lnTo>
                    <a:pt x="33301" y="8519"/>
                  </a:lnTo>
                  <a:lnTo>
                    <a:pt x="33211" y="9823"/>
                  </a:lnTo>
                  <a:lnTo>
                    <a:pt x="33149" y="10234"/>
                  </a:lnTo>
                  <a:lnTo>
                    <a:pt x="32988" y="10886"/>
                  </a:lnTo>
                  <a:lnTo>
                    <a:pt x="32479" y="12600"/>
                  </a:lnTo>
                  <a:lnTo>
                    <a:pt x="31854" y="14395"/>
                  </a:lnTo>
                  <a:lnTo>
                    <a:pt x="31282" y="15869"/>
                  </a:lnTo>
                  <a:lnTo>
                    <a:pt x="31068" y="16306"/>
                  </a:lnTo>
                  <a:lnTo>
                    <a:pt x="30863" y="16681"/>
                  </a:lnTo>
                  <a:lnTo>
                    <a:pt x="30515" y="17155"/>
                  </a:lnTo>
                  <a:lnTo>
                    <a:pt x="30291" y="17324"/>
                  </a:lnTo>
                  <a:lnTo>
                    <a:pt x="30148" y="17360"/>
                  </a:lnTo>
                  <a:lnTo>
                    <a:pt x="29961" y="17324"/>
                  </a:lnTo>
                  <a:lnTo>
                    <a:pt x="29747" y="17119"/>
                  </a:lnTo>
                  <a:lnTo>
                    <a:pt x="29541" y="16806"/>
                  </a:lnTo>
                  <a:lnTo>
                    <a:pt x="29264" y="16226"/>
                  </a:lnTo>
                  <a:lnTo>
                    <a:pt x="29059" y="15869"/>
                  </a:lnTo>
                  <a:lnTo>
                    <a:pt x="28764" y="15333"/>
                  </a:lnTo>
                  <a:lnTo>
                    <a:pt x="27925" y="13681"/>
                  </a:lnTo>
                  <a:lnTo>
                    <a:pt x="26594" y="10877"/>
                  </a:lnTo>
                  <a:lnTo>
                    <a:pt x="26076" y="9805"/>
                  </a:lnTo>
                  <a:lnTo>
                    <a:pt x="25916" y="9430"/>
                  </a:lnTo>
                  <a:lnTo>
                    <a:pt x="25648" y="8555"/>
                  </a:lnTo>
                  <a:lnTo>
                    <a:pt x="25460" y="7573"/>
                  </a:lnTo>
                  <a:lnTo>
                    <a:pt x="25362" y="6519"/>
                  </a:lnTo>
                  <a:lnTo>
                    <a:pt x="25353" y="5983"/>
                  </a:lnTo>
                  <a:lnTo>
                    <a:pt x="24996" y="6385"/>
                  </a:lnTo>
                  <a:lnTo>
                    <a:pt x="24308" y="7341"/>
                  </a:lnTo>
                  <a:lnTo>
                    <a:pt x="23603" y="8287"/>
                  </a:lnTo>
                  <a:lnTo>
                    <a:pt x="23022" y="8903"/>
                  </a:lnTo>
                  <a:lnTo>
                    <a:pt x="22594" y="9234"/>
                  </a:lnTo>
                  <a:lnTo>
                    <a:pt x="22370" y="9359"/>
                  </a:lnTo>
                  <a:lnTo>
                    <a:pt x="22281" y="9394"/>
                  </a:lnTo>
                  <a:lnTo>
                    <a:pt x="22085" y="9403"/>
                  </a:lnTo>
                  <a:lnTo>
                    <a:pt x="21879" y="9332"/>
                  </a:lnTo>
                  <a:lnTo>
                    <a:pt x="21674" y="9198"/>
                  </a:lnTo>
                  <a:lnTo>
                    <a:pt x="21335" y="8885"/>
                  </a:lnTo>
                  <a:lnTo>
                    <a:pt x="20879" y="8314"/>
                  </a:lnTo>
                  <a:lnTo>
                    <a:pt x="20191" y="7242"/>
                  </a:lnTo>
                  <a:lnTo>
                    <a:pt x="19388" y="5742"/>
                  </a:lnTo>
                  <a:lnTo>
                    <a:pt x="19084" y="5144"/>
                  </a:lnTo>
                  <a:lnTo>
                    <a:pt x="18959" y="5546"/>
                  </a:lnTo>
                  <a:lnTo>
                    <a:pt x="18700" y="6215"/>
                  </a:lnTo>
                  <a:lnTo>
                    <a:pt x="18441" y="6742"/>
                  </a:lnTo>
                  <a:lnTo>
                    <a:pt x="18173" y="7144"/>
                  </a:lnTo>
                  <a:lnTo>
                    <a:pt x="17870" y="7412"/>
                  </a:lnTo>
                  <a:lnTo>
                    <a:pt x="17539" y="7564"/>
                  </a:lnTo>
                  <a:lnTo>
                    <a:pt x="17164" y="7591"/>
                  </a:lnTo>
                  <a:lnTo>
                    <a:pt x="16736" y="7510"/>
                  </a:lnTo>
                  <a:lnTo>
                    <a:pt x="16494" y="7421"/>
                  </a:lnTo>
                  <a:lnTo>
                    <a:pt x="16227" y="7314"/>
                  </a:lnTo>
                  <a:lnTo>
                    <a:pt x="15673" y="7019"/>
                  </a:lnTo>
                  <a:lnTo>
                    <a:pt x="15110" y="6644"/>
                  </a:lnTo>
                  <a:lnTo>
                    <a:pt x="14566" y="6224"/>
                  </a:lnTo>
                  <a:lnTo>
                    <a:pt x="13771" y="5519"/>
                  </a:lnTo>
                  <a:lnTo>
                    <a:pt x="12833" y="4501"/>
                  </a:lnTo>
                  <a:lnTo>
                    <a:pt x="12449" y="4010"/>
                  </a:lnTo>
                  <a:lnTo>
                    <a:pt x="12458" y="4072"/>
                  </a:lnTo>
                  <a:lnTo>
                    <a:pt x="12485" y="4161"/>
                  </a:lnTo>
                  <a:lnTo>
                    <a:pt x="12467" y="4117"/>
                  </a:lnTo>
                  <a:lnTo>
                    <a:pt x="12449" y="4081"/>
                  </a:lnTo>
                  <a:lnTo>
                    <a:pt x="12547" y="4787"/>
                  </a:lnTo>
                  <a:lnTo>
                    <a:pt x="12824" y="6126"/>
                  </a:lnTo>
                  <a:lnTo>
                    <a:pt x="13128" y="7385"/>
                  </a:lnTo>
                  <a:lnTo>
                    <a:pt x="13369" y="8564"/>
                  </a:lnTo>
                  <a:lnTo>
                    <a:pt x="13440" y="9127"/>
                  </a:lnTo>
                  <a:lnTo>
                    <a:pt x="13458" y="9511"/>
                  </a:lnTo>
                  <a:lnTo>
                    <a:pt x="13414" y="9939"/>
                  </a:lnTo>
                  <a:lnTo>
                    <a:pt x="13351" y="10162"/>
                  </a:lnTo>
                  <a:lnTo>
                    <a:pt x="13253" y="10341"/>
                  </a:lnTo>
                  <a:lnTo>
                    <a:pt x="13128" y="10466"/>
                  </a:lnTo>
                  <a:lnTo>
                    <a:pt x="12896" y="10600"/>
                  </a:lnTo>
                  <a:lnTo>
                    <a:pt x="12512" y="10680"/>
                  </a:lnTo>
                  <a:lnTo>
                    <a:pt x="12056" y="10689"/>
                  </a:lnTo>
                  <a:lnTo>
                    <a:pt x="11556" y="10671"/>
                  </a:lnTo>
                  <a:lnTo>
                    <a:pt x="11011" y="10689"/>
                  </a:lnTo>
                  <a:lnTo>
                    <a:pt x="10735" y="10725"/>
                  </a:lnTo>
                  <a:lnTo>
                    <a:pt x="11145" y="11430"/>
                  </a:lnTo>
                  <a:lnTo>
                    <a:pt x="11878" y="12565"/>
                  </a:lnTo>
                  <a:lnTo>
                    <a:pt x="12297" y="13315"/>
                  </a:lnTo>
                  <a:lnTo>
                    <a:pt x="12449" y="13672"/>
                  </a:lnTo>
                  <a:lnTo>
                    <a:pt x="12610" y="14056"/>
                  </a:lnTo>
                  <a:lnTo>
                    <a:pt x="12985" y="14860"/>
                  </a:lnTo>
                  <a:lnTo>
                    <a:pt x="13226" y="15458"/>
                  </a:lnTo>
                  <a:lnTo>
                    <a:pt x="13396" y="16047"/>
                  </a:lnTo>
                  <a:lnTo>
                    <a:pt x="13440" y="16458"/>
                  </a:lnTo>
                  <a:lnTo>
                    <a:pt x="13431" y="16717"/>
                  </a:lnTo>
                  <a:lnTo>
                    <a:pt x="13369" y="16949"/>
                  </a:lnTo>
                  <a:lnTo>
                    <a:pt x="13262" y="17155"/>
                  </a:lnTo>
                  <a:lnTo>
                    <a:pt x="13092" y="17315"/>
                  </a:lnTo>
                  <a:lnTo>
                    <a:pt x="12860" y="17449"/>
                  </a:lnTo>
                  <a:lnTo>
                    <a:pt x="12708" y="17494"/>
                  </a:lnTo>
                  <a:lnTo>
                    <a:pt x="12235" y="17601"/>
                  </a:lnTo>
                  <a:lnTo>
                    <a:pt x="11199" y="17735"/>
                  </a:lnTo>
                  <a:lnTo>
                    <a:pt x="10083" y="17851"/>
                  </a:lnTo>
                  <a:lnTo>
                    <a:pt x="9190" y="18030"/>
                  </a:lnTo>
                  <a:lnTo>
                    <a:pt x="8591" y="18208"/>
                  </a:lnTo>
                  <a:lnTo>
                    <a:pt x="8288" y="18324"/>
                  </a:lnTo>
                  <a:lnTo>
                    <a:pt x="8520" y="18494"/>
                  </a:lnTo>
                  <a:lnTo>
                    <a:pt x="9083" y="18860"/>
                  </a:lnTo>
                  <a:lnTo>
                    <a:pt x="10065" y="19414"/>
                  </a:lnTo>
                  <a:lnTo>
                    <a:pt x="11485" y="20155"/>
                  </a:lnTo>
                  <a:lnTo>
                    <a:pt x="12797" y="20869"/>
                  </a:lnTo>
                  <a:lnTo>
                    <a:pt x="13306" y="21209"/>
                  </a:lnTo>
                  <a:lnTo>
                    <a:pt x="13619" y="21432"/>
                  </a:lnTo>
                  <a:lnTo>
                    <a:pt x="14369" y="22066"/>
                  </a:lnTo>
                  <a:lnTo>
                    <a:pt x="15209" y="22843"/>
                  </a:lnTo>
                  <a:lnTo>
                    <a:pt x="16066" y="23736"/>
                  </a:lnTo>
                  <a:lnTo>
                    <a:pt x="16878" y="24674"/>
                  </a:lnTo>
                  <a:lnTo>
                    <a:pt x="17593" y="25611"/>
                  </a:lnTo>
                  <a:lnTo>
                    <a:pt x="18138" y="26495"/>
                  </a:lnTo>
                  <a:lnTo>
                    <a:pt x="18388" y="27094"/>
                  </a:lnTo>
                  <a:lnTo>
                    <a:pt x="18477" y="27442"/>
                  </a:lnTo>
                  <a:lnTo>
                    <a:pt x="18486" y="27603"/>
                  </a:lnTo>
                  <a:lnTo>
                    <a:pt x="18459" y="27701"/>
                  </a:lnTo>
                  <a:lnTo>
                    <a:pt x="18280" y="27853"/>
                  </a:lnTo>
                  <a:lnTo>
                    <a:pt x="17995" y="27942"/>
                  </a:lnTo>
                  <a:lnTo>
                    <a:pt x="17629" y="27995"/>
                  </a:lnTo>
                  <a:lnTo>
                    <a:pt x="16557" y="28004"/>
                  </a:lnTo>
                  <a:lnTo>
                    <a:pt x="15869" y="27969"/>
                  </a:lnTo>
                  <a:lnTo>
                    <a:pt x="15414" y="27942"/>
                  </a:lnTo>
                  <a:lnTo>
                    <a:pt x="14119" y="27754"/>
                  </a:lnTo>
                  <a:lnTo>
                    <a:pt x="11967" y="27370"/>
                  </a:lnTo>
                  <a:lnTo>
                    <a:pt x="11011" y="27174"/>
                  </a:lnTo>
                  <a:lnTo>
                    <a:pt x="10243" y="26986"/>
                  </a:lnTo>
                  <a:lnTo>
                    <a:pt x="8743" y="26522"/>
                  </a:lnTo>
                  <a:lnTo>
                    <a:pt x="7841" y="26201"/>
                  </a:lnTo>
                  <a:lnTo>
                    <a:pt x="7493" y="26049"/>
                  </a:lnTo>
                  <a:lnTo>
                    <a:pt x="7698" y="26504"/>
                  </a:lnTo>
                  <a:lnTo>
                    <a:pt x="7940" y="27129"/>
                  </a:lnTo>
                  <a:lnTo>
                    <a:pt x="8038" y="27513"/>
                  </a:lnTo>
                  <a:lnTo>
                    <a:pt x="8056" y="27879"/>
                  </a:lnTo>
                  <a:lnTo>
                    <a:pt x="7975" y="28237"/>
                  </a:lnTo>
                  <a:lnTo>
                    <a:pt x="7788" y="28585"/>
                  </a:lnTo>
                  <a:lnTo>
                    <a:pt x="7457" y="28933"/>
                  </a:lnTo>
                  <a:lnTo>
                    <a:pt x="7234" y="29103"/>
                  </a:lnTo>
                  <a:lnTo>
                    <a:pt x="7073" y="29210"/>
                  </a:lnTo>
                  <a:lnTo>
                    <a:pt x="6680" y="29353"/>
                  </a:lnTo>
                  <a:lnTo>
                    <a:pt x="5975" y="29487"/>
                  </a:lnTo>
                  <a:lnTo>
                    <a:pt x="4903" y="29594"/>
                  </a:lnTo>
                  <a:lnTo>
                    <a:pt x="4135" y="29692"/>
                  </a:lnTo>
                  <a:lnTo>
                    <a:pt x="3689" y="29799"/>
                  </a:lnTo>
                  <a:lnTo>
                    <a:pt x="3492" y="29871"/>
                  </a:lnTo>
                  <a:lnTo>
                    <a:pt x="3859" y="30005"/>
                  </a:lnTo>
                  <a:lnTo>
                    <a:pt x="4341" y="30273"/>
                  </a:lnTo>
                  <a:lnTo>
                    <a:pt x="4528" y="30487"/>
                  </a:lnTo>
                  <a:lnTo>
                    <a:pt x="4600" y="30630"/>
                  </a:lnTo>
                  <a:lnTo>
                    <a:pt x="4609" y="30844"/>
                  </a:lnTo>
                  <a:lnTo>
                    <a:pt x="4466" y="31112"/>
                  </a:lnTo>
                  <a:lnTo>
                    <a:pt x="4198" y="31353"/>
                  </a:lnTo>
                  <a:lnTo>
                    <a:pt x="3850" y="31559"/>
                  </a:lnTo>
                  <a:lnTo>
                    <a:pt x="3448" y="31710"/>
                  </a:lnTo>
                  <a:lnTo>
                    <a:pt x="3233" y="31764"/>
                  </a:lnTo>
                  <a:lnTo>
                    <a:pt x="2885" y="31835"/>
                  </a:lnTo>
                  <a:lnTo>
                    <a:pt x="2064" y="31951"/>
                  </a:lnTo>
                  <a:lnTo>
                    <a:pt x="1197" y="31987"/>
                  </a:lnTo>
                  <a:lnTo>
                    <a:pt x="563" y="31943"/>
                  </a:lnTo>
                  <a:lnTo>
                    <a:pt x="179" y="31871"/>
                  </a:lnTo>
                  <a:lnTo>
                    <a:pt x="1" y="31818"/>
                  </a:lnTo>
                  <a:lnTo>
                    <a:pt x="269" y="32210"/>
                  </a:lnTo>
                  <a:lnTo>
                    <a:pt x="930" y="32969"/>
                  </a:lnTo>
                  <a:lnTo>
                    <a:pt x="1662" y="33666"/>
                  </a:lnTo>
                  <a:lnTo>
                    <a:pt x="2439" y="34309"/>
                  </a:lnTo>
                  <a:lnTo>
                    <a:pt x="2823" y="34604"/>
                  </a:lnTo>
                  <a:lnTo>
                    <a:pt x="3216" y="34836"/>
                  </a:lnTo>
                  <a:lnTo>
                    <a:pt x="4037" y="35309"/>
                  </a:lnTo>
                  <a:lnTo>
                    <a:pt x="4350" y="35622"/>
                  </a:lnTo>
                  <a:lnTo>
                    <a:pt x="4475" y="35863"/>
                  </a:lnTo>
                  <a:lnTo>
                    <a:pt x="4502" y="35997"/>
                  </a:lnTo>
                  <a:lnTo>
                    <a:pt x="4519" y="36113"/>
                  </a:lnTo>
                  <a:lnTo>
                    <a:pt x="4484" y="36318"/>
                  </a:lnTo>
                  <a:lnTo>
                    <a:pt x="4376" y="36497"/>
                  </a:lnTo>
                  <a:lnTo>
                    <a:pt x="4198" y="36658"/>
                  </a:lnTo>
                  <a:lnTo>
                    <a:pt x="3805" y="36899"/>
                  </a:lnTo>
                  <a:lnTo>
                    <a:pt x="3010" y="37274"/>
                  </a:lnTo>
                  <a:lnTo>
                    <a:pt x="2483" y="37506"/>
                  </a:lnTo>
                  <a:lnTo>
                    <a:pt x="2635" y="37586"/>
                  </a:lnTo>
                  <a:lnTo>
                    <a:pt x="2974" y="37711"/>
                  </a:lnTo>
                  <a:lnTo>
                    <a:pt x="3519" y="37836"/>
                  </a:lnTo>
                  <a:lnTo>
                    <a:pt x="4725" y="37961"/>
                  </a:lnTo>
                  <a:lnTo>
                    <a:pt x="5921" y="38068"/>
                  </a:lnTo>
                  <a:lnTo>
                    <a:pt x="6457" y="38193"/>
                  </a:lnTo>
                  <a:lnTo>
                    <a:pt x="6770" y="38310"/>
                  </a:lnTo>
                  <a:lnTo>
                    <a:pt x="7055" y="38461"/>
                  </a:lnTo>
                  <a:lnTo>
                    <a:pt x="7297" y="38667"/>
                  </a:lnTo>
                  <a:lnTo>
                    <a:pt x="7484" y="38926"/>
                  </a:lnTo>
                  <a:lnTo>
                    <a:pt x="7609" y="39247"/>
                  </a:lnTo>
                  <a:lnTo>
                    <a:pt x="7654" y="39435"/>
                  </a:lnTo>
                  <a:lnTo>
                    <a:pt x="7672" y="39613"/>
                  </a:lnTo>
                  <a:lnTo>
                    <a:pt x="7627" y="39962"/>
                  </a:lnTo>
                  <a:lnTo>
                    <a:pt x="7493" y="40283"/>
                  </a:lnTo>
                  <a:lnTo>
                    <a:pt x="7323" y="40542"/>
                  </a:lnTo>
                  <a:lnTo>
                    <a:pt x="7234" y="40649"/>
                  </a:lnTo>
                  <a:lnTo>
                    <a:pt x="6546" y="41355"/>
                  </a:lnTo>
                  <a:lnTo>
                    <a:pt x="5403" y="42391"/>
                  </a:lnTo>
                  <a:lnTo>
                    <a:pt x="4609" y="43025"/>
                  </a:lnTo>
                  <a:lnTo>
                    <a:pt x="6332" y="42873"/>
                  </a:lnTo>
                  <a:lnTo>
                    <a:pt x="8770" y="42748"/>
                  </a:lnTo>
                  <a:lnTo>
                    <a:pt x="10324" y="42792"/>
                  </a:lnTo>
                  <a:lnTo>
                    <a:pt x="11092" y="42873"/>
                  </a:lnTo>
                  <a:lnTo>
                    <a:pt x="12056" y="42998"/>
                  </a:lnTo>
                  <a:lnTo>
                    <a:pt x="13494" y="43239"/>
                  </a:lnTo>
                  <a:lnTo>
                    <a:pt x="14423" y="43480"/>
                  </a:lnTo>
                  <a:lnTo>
                    <a:pt x="14887" y="43650"/>
                  </a:lnTo>
                  <a:lnTo>
                    <a:pt x="15101" y="43748"/>
                  </a:lnTo>
                  <a:lnTo>
                    <a:pt x="15414" y="43989"/>
                  </a:lnTo>
                  <a:lnTo>
                    <a:pt x="15601" y="44284"/>
                  </a:lnTo>
                  <a:lnTo>
                    <a:pt x="15673" y="44614"/>
                  </a:lnTo>
                  <a:lnTo>
                    <a:pt x="15628" y="44989"/>
                  </a:lnTo>
                  <a:lnTo>
                    <a:pt x="15503" y="45382"/>
                  </a:lnTo>
                  <a:lnTo>
                    <a:pt x="15298" y="45793"/>
                  </a:lnTo>
                  <a:lnTo>
                    <a:pt x="15021" y="46221"/>
                  </a:lnTo>
                  <a:lnTo>
                    <a:pt x="14530" y="46847"/>
                  </a:lnTo>
                  <a:lnTo>
                    <a:pt x="13771" y="47632"/>
                  </a:lnTo>
                  <a:lnTo>
                    <a:pt x="12994" y="48293"/>
                  </a:lnTo>
                  <a:lnTo>
                    <a:pt x="12315" y="48758"/>
                  </a:lnTo>
                  <a:lnTo>
                    <a:pt x="12056" y="48883"/>
                  </a:lnTo>
                  <a:lnTo>
                    <a:pt x="12387" y="48999"/>
                  </a:lnTo>
                  <a:lnTo>
                    <a:pt x="12735" y="49195"/>
                  </a:lnTo>
                  <a:lnTo>
                    <a:pt x="12896" y="49356"/>
                  </a:lnTo>
                  <a:lnTo>
                    <a:pt x="13003" y="49535"/>
                  </a:lnTo>
                  <a:lnTo>
                    <a:pt x="13039" y="49758"/>
                  </a:lnTo>
                  <a:lnTo>
                    <a:pt x="13021" y="50017"/>
                  </a:lnTo>
                  <a:lnTo>
                    <a:pt x="12940" y="50320"/>
                  </a:lnTo>
                  <a:lnTo>
                    <a:pt x="12699" y="50883"/>
                  </a:lnTo>
                  <a:lnTo>
                    <a:pt x="12154" y="51874"/>
                  </a:lnTo>
                  <a:lnTo>
                    <a:pt x="10878" y="53910"/>
                  </a:lnTo>
                  <a:lnTo>
                    <a:pt x="9627" y="55866"/>
                  </a:lnTo>
                  <a:lnTo>
                    <a:pt x="10217" y="55553"/>
                  </a:lnTo>
                  <a:lnTo>
                    <a:pt x="11610" y="54857"/>
                  </a:lnTo>
                  <a:lnTo>
                    <a:pt x="12637" y="54419"/>
                  </a:lnTo>
                  <a:lnTo>
                    <a:pt x="13405" y="54178"/>
                  </a:lnTo>
                  <a:lnTo>
                    <a:pt x="13896" y="54080"/>
                  </a:lnTo>
                  <a:lnTo>
                    <a:pt x="14351" y="54035"/>
                  </a:lnTo>
                  <a:lnTo>
                    <a:pt x="14762" y="54071"/>
                  </a:lnTo>
                  <a:lnTo>
                    <a:pt x="15110" y="54196"/>
                  </a:lnTo>
                  <a:lnTo>
                    <a:pt x="15396" y="54419"/>
                  </a:lnTo>
                  <a:lnTo>
                    <a:pt x="15593" y="54750"/>
                  </a:lnTo>
                  <a:lnTo>
                    <a:pt x="15700" y="55205"/>
                  </a:lnTo>
                  <a:lnTo>
                    <a:pt x="15718" y="55491"/>
                  </a:lnTo>
                  <a:lnTo>
                    <a:pt x="15780" y="55428"/>
                  </a:lnTo>
                  <a:lnTo>
                    <a:pt x="16459" y="54794"/>
                  </a:lnTo>
                  <a:lnTo>
                    <a:pt x="17236" y="54223"/>
                  </a:lnTo>
                  <a:lnTo>
                    <a:pt x="17798" y="53919"/>
                  </a:lnTo>
                  <a:lnTo>
                    <a:pt x="18218" y="53785"/>
                  </a:lnTo>
                  <a:lnTo>
                    <a:pt x="18495" y="53749"/>
                  </a:lnTo>
                  <a:lnTo>
                    <a:pt x="18754" y="53767"/>
                  </a:lnTo>
                  <a:lnTo>
                    <a:pt x="18995" y="53857"/>
                  </a:lnTo>
                  <a:lnTo>
                    <a:pt x="19111" y="53937"/>
                  </a:lnTo>
                  <a:lnTo>
                    <a:pt x="19298" y="54089"/>
                  </a:lnTo>
                  <a:lnTo>
                    <a:pt x="19593" y="54455"/>
                  </a:lnTo>
                  <a:lnTo>
                    <a:pt x="19781" y="54892"/>
                  </a:lnTo>
                  <a:lnTo>
                    <a:pt x="19888" y="55357"/>
                  </a:lnTo>
                  <a:lnTo>
                    <a:pt x="19941" y="56098"/>
                  </a:lnTo>
                  <a:lnTo>
                    <a:pt x="19861" y="57080"/>
                  </a:lnTo>
                  <a:lnTo>
                    <a:pt x="19799" y="57500"/>
                  </a:lnTo>
                  <a:lnTo>
                    <a:pt x="20602" y="56812"/>
                  </a:lnTo>
                  <a:lnTo>
                    <a:pt x="21727" y="55768"/>
                  </a:lnTo>
                  <a:lnTo>
                    <a:pt x="22451" y="54955"/>
                  </a:lnTo>
                  <a:lnTo>
                    <a:pt x="24183" y="53098"/>
                  </a:lnTo>
                  <a:lnTo>
                    <a:pt x="24906" y="52392"/>
                  </a:lnTo>
                  <a:lnTo>
                    <a:pt x="25603" y="51794"/>
                  </a:lnTo>
                  <a:lnTo>
                    <a:pt x="26228" y="51356"/>
                  </a:lnTo>
                  <a:lnTo>
                    <a:pt x="26496" y="51231"/>
                  </a:lnTo>
                  <a:lnTo>
                    <a:pt x="26800" y="51124"/>
                  </a:lnTo>
                  <a:lnTo>
                    <a:pt x="27201" y="51053"/>
                  </a:lnTo>
                  <a:lnTo>
                    <a:pt x="27443" y="51070"/>
                  </a:lnTo>
                  <a:lnTo>
                    <a:pt x="27675" y="51124"/>
                  </a:lnTo>
                  <a:lnTo>
                    <a:pt x="27898" y="51231"/>
                  </a:lnTo>
                  <a:lnTo>
                    <a:pt x="28220" y="51481"/>
                  </a:lnTo>
                  <a:lnTo>
                    <a:pt x="28452" y="51713"/>
                  </a:lnTo>
                  <a:lnTo>
                    <a:pt x="28559" y="51856"/>
                  </a:lnTo>
                  <a:lnTo>
                    <a:pt x="28854" y="52365"/>
                  </a:lnTo>
                  <a:lnTo>
                    <a:pt x="29389" y="53473"/>
                  </a:lnTo>
                  <a:lnTo>
                    <a:pt x="29925" y="54839"/>
                  </a:lnTo>
                  <a:lnTo>
                    <a:pt x="30229" y="55750"/>
                  </a:lnTo>
                  <a:lnTo>
                    <a:pt x="30461" y="56598"/>
                  </a:lnTo>
                  <a:lnTo>
                    <a:pt x="30586" y="57304"/>
                  </a:lnTo>
                  <a:lnTo>
                    <a:pt x="30586" y="57580"/>
                  </a:lnTo>
                  <a:lnTo>
                    <a:pt x="30729" y="57295"/>
                  </a:lnTo>
                  <a:lnTo>
                    <a:pt x="30979" y="56714"/>
                  </a:lnTo>
                  <a:lnTo>
                    <a:pt x="31274" y="55821"/>
                  </a:lnTo>
                  <a:lnTo>
                    <a:pt x="31738" y="53999"/>
                  </a:lnTo>
                  <a:lnTo>
                    <a:pt x="32068" y="52803"/>
                  </a:lnTo>
                  <a:lnTo>
                    <a:pt x="32149" y="52472"/>
                  </a:lnTo>
                  <a:lnTo>
                    <a:pt x="32363" y="51740"/>
                  </a:lnTo>
                  <a:lnTo>
                    <a:pt x="32559" y="51240"/>
                  </a:lnTo>
                  <a:lnTo>
                    <a:pt x="32756" y="50928"/>
                  </a:lnTo>
                  <a:lnTo>
                    <a:pt x="32908" y="50758"/>
                  </a:lnTo>
                  <a:lnTo>
                    <a:pt x="33086" y="50633"/>
                  </a:lnTo>
                  <a:lnTo>
                    <a:pt x="33292" y="50561"/>
                  </a:lnTo>
                  <a:lnTo>
                    <a:pt x="33515" y="50561"/>
                  </a:lnTo>
                  <a:lnTo>
                    <a:pt x="33765" y="50642"/>
                  </a:lnTo>
                  <a:lnTo>
                    <a:pt x="34051" y="50803"/>
                  </a:lnTo>
                  <a:lnTo>
                    <a:pt x="34372" y="51062"/>
                  </a:lnTo>
                  <a:lnTo>
                    <a:pt x="34542" y="51240"/>
                  </a:lnTo>
                  <a:lnTo>
                    <a:pt x="34587" y="50999"/>
                  </a:lnTo>
                  <a:lnTo>
                    <a:pt x="34613" y="50490"/>
                  </a:lnTo>
                  <a:lnTo>
                    <a:pt x="34569" y="49686"/>
                  </a:lnTo>
                  <a:lnTo>
                    <a:pt x="34488" y="48588"/>
                  </a:lnTo>
                  <a:lnTo>
                    <a:pt x="34533" y="47802"/>
                  </a:lnTo>
                  <a:lnTo>
                    <a:pt x="34649" y="47311"/>
                  </a:lnTo>
                  <a:lnTo>
                    <a:pt x="34756" y="47088"/>
                  </a:lnTo>
                  <a:lnTo>
                    <a:pt x="34881" y="46873"/>
                  </a:lnTo>
                  <a:lnTo>
                    <a:pt x="35087" y="46677"/>
                  </a:lnTo>
                  <a:lnTo>
                    <a:pt x="35247" y="46597"/>
                  </a:lnTo>
                  <a:lnTo>
                    <a:pt x="35489" y="46552"/>
                  </a:lnTo>
                  <a:lnTo>
                    <a:pt x="35837" y="46623"/>
                  </a:lnTo>
                  <a:lnTo>
                    <a:pt x="36185" y="46811"/>
                  </a:lnTo>
                  <a:lnTo>
                    <a:pt x="36533" y="47070"/>
                  </a:lnTo>
                  <a:lnTo>
                    <a:pt x="37016" y="47543"/>
                  </a:lnTo>
                  <a:lnTo>
                    <a:pt x="37266" y="47865"/>
                  </a:lnTo>
                  <a:lnTo>
                    <a:pt x="37283" y="47248"/>
                  </a:lnTo>
                  <a:lnTo>
                    <a:pt x="37310" y="46123"/>
                  </a:lnTo>
                  <a:lnTo>
                    <a:pt x="37221" y="45230"/>
                  </a:lnTo>
                  <a:lnTo>
                    <a:pt x="37069" y="44561"/>
                  </a:lnTo>
                  <a:lnTo>
                    <a:pt x="36828" y="43801"/>
                  </a:lnTo>
                  <a:lnTo>
                    <a:pt x="36462" y="42908"/>
                  </a:lnTo>
                  <a:lnTo>
                    <a:pt x="36221" y="42408"/>
                  </a:lnTo>
                  <a:lnTo>
                    <a:pt x="35935" y="41712"/>
                  </a:lnTo>
                  <a:lnTo>
                    <a:pt x="35542" y="40739"/>
                  </a:lnTo>
                  <a:lnTo>
                    <a:pt x="35730" y="40899"/>
                  </a:lnTo>
                  <a:lnTo>
                    <a:pt x="36364" y="41364"/>
                  </a:lnTo>
                  <a:lnTo>
                    <a:pt x="37676" y="42248"/>
                  </a:lnTo>
                  <a:lnTo>
                    <a:pt x="39748" y="43507"/>
                  </a:lnTo>
                  <a:lnTo>
                    <a:pt x="41105" y="44248"/>
                  </a:lnTo>
                  <a:lnTo>
                    <a:pt x="41766" y="44552"/>
                  </a:lnTo>
                  <a:lnTo>
                    <a:pt x="41981" y="44605"/>
                  </a:lnTo>
                  <a:lnTo>
                    <a:pt x="41793" y="44096"/>
                  </a:lnTo>
                  <a:lnTo>
                    <a:pt x="41543" y="43355"/>
                  </a:lnTo>
                  <a:lnTo>
                    <a:pt x="41436" y="42900"/>
                  </a:lnTo>
                  <a:lnTo>
                    <a:pt x="41409" y="42498"/>
                  </a:lnTo>
                  <a:lnTo>
                    <a:pt x="41489" y="42149"/>
                  </a:lnTo>
                  <a:lnTo>
                    <a:pt x="41650" y="41944"/>
                  </a:lnTo>
                  <a:lnTo>
                    <a:pt x="41802" y="41828"/>
                  </a:lnTo>
                  <a:lnTo>
                    <a:pt x="42106" y="41703"/>
                  </a:lnTo>
                  <a:lnTo>
                    <a:pt x="42382" y="41649"/>
                  </a:lnTo>
                  <a:lnTo>
                    <a:pt x="42588" y="41632"/>
                  </a:lnTo>
                  <a:lnTo>
                    <a:pt x="42918" y="41623"/>
                  </a:lnTo>
                  <a:lnTo>
                    <a:pt x="43213" y="41685"/>
                  </a:lnTo>
                  <a:lnTo>
                    <a:pt x="43508" y="41819"/>
                  </a:lnTo>
                  <a:lnTo>
                    <a:pt x="44061" y="42203"/>
                  </a:lnTo>
                  <a:lnTo>
                    <a:pt x="45294" y="43141"/>
                  </a:lnTo>
                  <a:lnTo>
                    <a:pt x="46276" y="43855"/>
                  </a:lnTo>
                  <a:lnTo>
                    <a:pt x="46329" y="43525"/>
                  </a:lnTo>
                  <a:lnTo>
                    <a:pt x="46517" y="42971"/>
                  </a:lnTo>
                  <a:lnTo>
                    <a:pt x="46776" y="42525"/>
                  </a:lnTo>
                  <a:lnTo>
                    <a:pt x="47097" y="42176"/>
                  </a:lnTo>
                  <a:lnTo>
                    <a:pt x="47490" y="41926"/>
                  </a:lnTo>
                  <a:lnTo>
                    <a:pt x="47928" y="41748"/>
                  </a:lnTo>
                  <a:lnTo>
                    <a:pt x="48410" y="41632"/>
                  </a:lnTo>
                  <a:lnTo>
                    <a:pt x="48928" y="41560"/>
                  </a:lnTo>
                  <a:lnTo>
                    <a:pt x="50312" y="41533"/>
                  </a:lnTo>
                  <a:lnTo>
                    <a:pt x="52009" y="41560"/>
                  </a:lnTo>
                  <a:lnTo>
                    <a:pt x="52813" y="41489"/>
                  </a:lnTo>
                  <a:lnTo>
                    <a:pt x="53304" y="41390"/>
                  </a:lnTo>
                  <a:lnTo>
                    <a:pt x="53536" y="41310"/>
                  </a:lnTo>
                  <a:lnTo>
                    <a:pt x="53054" y="40837"/>
                  </a:lnTo>
                  <a:lnTo>
                    <a:pt x="52071" y="39988"/>
                  </a:lnTo>
                  <a:lnTo>
                    <a:pt x="51098" y="39256"/>
                  </a:lnTo>
                  <a:lnTo>
                    <a:pt x="50169" y="38622"/>
                  </a:lnTo>
                  <a:lnTo>
                    <a:pt x="48919" y="37863"/>
                  </a:lnTo>
                  <a:lnTo>
                    <a:pt x="47740" y="37184"/>
                  </a:lnTo>
                  <a:lnTo>
                    <a:pt x="47473" y="36988"/>
                  </a:lnTo>
                  <a:lnTo>
                    <a:pt x="47222" y="36774"/>
                  </a:lnTo>
                  <a:lnTo>
                    <a:pt x="46838" y="36425"/>
                  </a:lnTo>
                  <a:lnTo>
                    <a:pt x="46713" y="36175"/>
                  </a:lnTo>
                  <a:lnTo>
                    <a:pt x="46713" y="36015"/>
                  </a:lnTo>
                  <a:lnTo>
                    <a:pt x="46794" y="35836"/>
                  </a:lnTo>
                  <a:lnTo>
                    <a:pt x="46990" y="35648"/>
                  </a:lnTo>
                  <a:lnTo>
                    <a:pt x="47133" y="35541"/>
                  </a:lnTo>
                  <a:lnTo>
                    <a:pt x="47410" y="35345"/>
                  </a:lnTo>
                  <a:lnTo>
                    <a:pt x="48267" y="34836"/>
                  </a:lnTo>
                  <a:lnTo>
                    <a:pt x="49991" y="33880"/>
                  </a:lnTo>
                  <a:lnTo>
                    <a:pt x="52634" y="32523"/>
                  </a:lnTo>
                  <a:lnTo>
                    <a:pt x="54349" y="31737"/>
                  </a:lnTo>
                  <a:lnTo>
                    <a:pt x="55179" y="31407"/>
                  </a:lnTo>
                  <a:lnTo>
                    <a:pt x="55447" y="31326"/>
                  </a:lnTo>
                  <a:lnTo>
                    <a:pt x="54759" y="30916"/>
                  </a:lnTo>
                  <a:lnTo>
                    <a:pt x="53938" y="30362"/>
                  </a:lnTo>
                  <a:lnTo>
                    <a:pt x="53500" y="30005"/>
                  </a:lnTo>
                  <a:lnTo>
                    <a:pt x="53152" y="29674"/>
                  </a:lnTo>
                  <a:lnTo>
                    <a:pt x="52884" y="29353"/>
                  </a:lnTo>
                  <a:lnTo>
                    <a:pt x="52714" y="29049"/>
                  </a:lnTo>
                  <a:lnTo>
                    <a:pt x="52616" y="28746"/>
                  </a:lnTo>
                  <a:lnTo>
                    <a:pt x="52598" y="28451"/>
                  </a:lnTo>
                  <a:lnTo>
                    <a:pt x="52670" y="28156"/>
                  </a:lnTo>
                  <a:lnTo>
                    <a:pt x="52804" y="27862"/>
                  </a:lnTo>
                  <a:lnTo>
                    <a:pt x="53018" y="27567"/>
                  </a:lnTo>
                  <a:lnTo>
                    <a:pt x="53465" y="27102"/>
                  </a:lnTo>
                  <a:lnTo>
                    <a:pt x="54295" y="26451"/>
                  </a:lnTo>
                  <a:lnTo>
                    <a:pt x="54822" y="26102"/>
                  </a:lnTo>
                  <a:lnTo>
                    <a:pt x="55054" y="25959"/>
                  </a:lnTo>
                  <a:lnTo>
                    <a:pt x="55733" y="25647"/>
                  </a:lnTo>
                  <a:lnTo>
                    <a:pt x="56903" y="25165"/>
                  </a:lnTo>
                  <a:lnTo>
                    <a:pt x="57465" y="24897"/>
                  </a:lnTo>
                  <a:lnTo>
                    <a:pt x="57072" y="24700"/>
                  </a:lnTo>
                  <a:lnTo>
                    <a:pt x="56492" y="24307"/>
                  </a:lnTo>
                  <a:lnTo>
                    <a:pt x="56152" y="23932"/>
                  </a:lnTo>
                  <a:lnTo>
                    <a:pt x="56036" y="23656"/>
                  </a:lnTo>
                  <a:lnTo>
                    <a:pt x="56010" y="23477"/>
                  </a:lnTo>
                  <a:lnTo>
                    <a:pt x="56045" y="23209"/>
                  </a:lnTo>
                  <a:lnTo>
                    <a:pt x="56233" y="22870"/>
                  </a:lnTo>
                  <a:lnTo>
                    <a:pt x="56536" y="22530"/>
                  </a:lnTo>
                  <a:lnTo>
                    <a:pt x="56929" y="22191"/>
                  </a:lnTo>
                  <a:lnTo>
                    <a:pt x="57635" y="21691"/>
                  </a:lnTo>
                  <a:lnTo>
                    <a:pt x="58662" y="21012"/>
                  </a:lnTo>
                  <a:lnTo>
                    <a:pt x="59358" y="20485"/>
                  </a:lnTo>
                  <a:lnTo>
                    <a:pt x="59742" y="20128"/>
                  </a:lnTo>
                  <a:lnTo>
                    <a:pt x="60028" y="19753"/>
                  </a:lnTo>
                  <a:lnTo>
                    <a:pt x="60189" y="19369"/>
                  </a:lnTo>
                  <a:lnTo>
                    <a:pt x="60207" y="19173"/>
                  </a:lnTo>
                  <a:lnTo>
                    <a:pt x="60216" y="19155"/>
                  </a:lnTo>
                  <a:lnTo>
                    <a:pt x="60233" y="19146"/>
                  </a:lnTo>
                  <a:lnTo>
                    <a:pt x="59805" y="19351"/>
                  </a:lnTo>
                  <a:lnTo>
                    <a:pt x="58921" y="19682"/>
                  </a:lnTo>
                  <a:lnTo>
                    <a:pt x="58001" y="19941"/>
                  </a:lnTo>
                  <a:lnTo>
                    <a:pt x="57081" y="20128"/>
                  </a:lnTo>
                  <a:lnTo>
                    <a:pt x="56626" y="20191"/>
                  </a:lnTo>
                  <a:lnTo>
                    <a:pt x="56126" y="20262"/>
                  </a:lnTo>
                  <a:lnTo>
                    <a:pt x="55224" y="20369"/>
                  </a:lnTo>
                  <a:lnTo>
                    <a:pt x="54661" y="20396"/>
                  </a:lnTo>
                  <a:lnTo>
                    <a:pt x="54420" y="20387"/>
                  </a:lnTo>
                  <a:lnTo>
                    <a:pt x="54215" y="20360"/>
                  </a:lnTo>
                  <a:lnTo>
                    <a:pt x="53929" y="20218"/>
                  </a:lnTo>
                  <a:lnTo>
                    <a:pt x="53768" y="19994"/>
                  </a:lnTo>
                  <a:lnTo>
                    <a:pt x="53706" y="19682"/>
                  </a:lnTo>
                  <a:lnTo>
                    <a:pt x="53715" y="19101"/>
                  </a:lnTo>
                  <a:lnTo>
                    <a:pt x="53768" y="18396"/>
                  </a:lnTo>
                  <a:lnTo>
                    <a:pt x="53777" y="17878"/>
                  </a:lnTo>
                  <a:lnTo>
                    <a:pt x="53759" y="17619"/>
                  </a:lnTo>
                  <a:lnTo>
                    <a:pt x="53170" y="18208"/>
                  </a:lnTo>
                  <a:lnTo>
                    <a:pt x="51991" y="19262"/>
                  </a:lnTo>
                  <a:lnTo>
                    <a:pt x="51125" y="19905"/>
                  </a:lnTo>
                  <a:lnTo>
                    <a:pt x="50571" y="20253"/>
                  </a:lnTo>
                  <a:lnTo>
                    <a:pt x="50026" y="20539"/>
                  </a:lnTo>
                  <a:lnTo>
                    <a:pt x="49517" y="20735"/>
                  </a:lnTo>
                  <a:lnTo>
                    <a:pt x="49276" y="20798"/>
                  </a:lnTo>
                  <a:lnTo>
                    <a:pt x="49008" y="20860"/>
                  </a:lnTo>
                  <a:lnTo>
                    <a:pt x="48383" y="20977"/>
                  </a:lnTo>
                  <a:lnTo>
                    <a:pt x="47731" y="21003"/>
                  </a:lnTo>
                  <a:lnTo>
                    <a:pt x="47285" y="20932"/>
                  </a:lnTo>
                  <a:lnTo>
                    <a:pt x="47017" y="20825"/>
                  </a:lnTo>
                  <a:lnTo>
                    <a:pt x="46901" y="20753"/>
                  </a:lnTo>
                  <a:lnTo>
                    <a:pt x="46830" y="20691"/>
                  </a:lnTo>
                  <a:lnTo>
                    <a:pt x="46731" y="20503"/>
                  </a:lnTo>
                  <a:lnTo>
                    <a:pt x="46669" y="20092"/>
                  </a:lnTo>
                  <a:lnTo>
                    <a:pt x="46740" y="19360"/>
                  </a:lnTo>
                  <a:lnTo>
                    <a:pt x="46928" y="18485"/>
                  </a:lnTo>
                  <a:lnTo>
                    <a:pt x="47321" y="17074"/>
                  </a:lnTo>
                  <a:lnTo>
                    <a:pt x="47848" y="15431"/>
                  </a:lnTo>
                  <a:lnTo>
                    <a:pt x="47982" y="14940"/>
                  </a:lnTo>
                  <a:lnTo>
                    <a:pt x="48178" y="14109"/>
                  </a:lnTo>
                  <a:lnTo>
                    <a:pt x="48526" y="12770"/>
                  </a:lnTo>
                  <a:lnTo>
                    <a:pt x="48875" y="11654"/>
                  </a:lnTo>
                  <a:lnTo>
                    <a:pt x="49276" y="10564"/>
                  </a:lnTo>
                  <a:lnTo>
                    <a:pt x="49509" y="9966"/>
                  </a:lnTo>
                  <a:lnTo>
                    <a:pt x="49169" y="10118"/>
                  </a:lnTo>
                  <a:lnTo>
                    <a:pt x="48482" y="10529"/>
                  </a:lnTo>
                  <a:lnTo>
                    <a:pt x="47473" y="11252"/>
                  </a:lnTo>
                  <a:lnTo>
                    <a:pt x="46571" y="11868"/>
                  </a:lnTo>
                  <a:lnTo>
                    <a:pt x="46169" y="12047"/>
                  </a:lnTo>
                  <a:lnTo>
                    <a:pt x="45928" y="12109"/>
                  </a:lnTo>
                  <a:lnTo>
                    <a:pt x="45704" y="12100"/>
                  </a:lnTo>
                  <a:lnTo>
                    <a:pt x="45508" y="12011"/>
                  </a:lnTo>
                  <a:lnTo>
                    <a:pt x="45338" y="11850"/>
                  </a:lnTo>
                  <a:lnTo>
                    <a:pt x="45195" y="11582"/>
                  </a:lnTo>
                  <a:lnTo>
                    <a:pt x="45142" y="11413"/>
                  </a:lnTo>
                  <a:lnTo>
                    <a:pt x="45070" y="11145"/>
                  </a:lnTo>
                  <a:lnTo>
                    <a:pt x="44990" y="10609"/>
                  </a:lnTo>
                  <a:lnTo>
                    <a:pt x="44999" y="10055"/>
                  </a:lnTo>
                  <a:lnTo>
                    <a:pt x="45070" y="9457"/>
                  </a:lnTo>
                  <a:lnTo>
                    <a:pt x="45276" y="8475"/>
                  </a:lnTo>
                  <a:lnTo>
                    <a:pt x="45722" y="6903"/>
                  </a:lnTo>
                  <a:lnTo>
                    <a:pt x="45999" y="5965"/>
                  </a:lnTo>
                  <a:lnTo>
                    <a:pt x="45749" y="6162"/>
                  </a:lnTo>
                  <a:lnTo>
                    <a:pt x="45294" y="6465"/>
                  </a:lnTo>
                  <a:lnTo>
                    <a:pt x="44874" y="6689"/>
                  </a:lnTo>
                  <a:lnTo>
                    <a:pt x="44508" y="6832"/>
                  </a:lnTo>
                  <a:lnTo>
                    <a:pt x="44177" y="6903"/>
                  </a:lnTo>
                  <a:lnTo>
                    <a:pt x="43883" y="6912"/>
                  </a:lnTo>
                  <a:lnTo>
                    <a:pt x="43624" y="6840"/>
                  </a:lnTo>
                  <a:lnTo>
                    <a:pt x="43400" y="6707"/>
                  </a:lnTo>
                  <a:lnTo>
                    <a:pt x="43204" y="6519"/>
                  </a:lnTo>
                  <a:lnTo>
                    <a:pt x="43034" y="6269"/>
                  </a:lnTo>
                  <a:lnTo>
                    <a:pt x="42820" y="5796"/>
                  </a:lnTo>
                  <a:lnTo>
                    <a:pt x="42597" y="4983"/>
                  </a:lnTo>
                  <a:lnTo>
                    <a:pt x="42436" y="3992"/>
                  </a:lnTo>
                  <a:lnTo>
                    <a:pt x="42365" y="3438"/>
                  </a:lnTo>
                  <a:lnTo>
                    <a:pt x="42248" y="2768"/>
                  </a:lnTo>
                  <a:lnTo>
                    <a:pt x="41748" y="804"/>
                  </a:lnTo>
                  <a:lnTo>
                    <a:pt x="41597" y="0"/>
                  </a:lnTo>
                  <a:close/>
                </a:path>
              </a:pathLst>
            </a:custGeom>
            <a:solidFill>
              <a:srgbClr val="ED6E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17"/>
            <p:cNvSpPr/>
            <p:nvPr/>
          </p:nvSpPr>
          <p:spPr>
            <a:xfrm rot="-7081386">
              <a:off x="3927083" y="-539644"/>
              <a:ext cx="448207" cy="419149"/>
            </a:xfrm>
            <a:custGeom>
              <a:avLst/>
              <a:gdLst/>
              <a:ahLst/>
              <a:cxnLst/>
              <a:rect l="l" t="t" r="r" b="b"/>
              <a:pathLst>
                <a:path w="51518" h="48178" extrusionOk="0">
                  <a:moveTo>
                    <a:pt x="51518" y="15744"/>
                  </a:moveTo>
                  <a:lnTo>
                    <a:pt x="51375" y="1578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1518" y="15744"/>
                  </a:lnTo>
                  <a:close/>
                  <a:moveTo>
                    <a:pt x="35346" y="1"/>
                  </a:moveTo>
                  <a:lnTo>
                    <a:pt x="34962" y="2582"/>
                  </a:lnTo>
                  <a:lnTo>
                    <a:pt x="34461" y="6091"/>
                  </a:lnTo>
                  <a:lnTo>
                    <a:pt x="34104" y="8297"/>
                  </a:lnTo>
                  <a:lnTo>
                    <a:pt x="33899" y="9359"/>
                  </a:lnTo>
                  <a:lnTo>
                    <a:pt x="33631" y="10806"/>
                  </a:lnTo>
                  <a:lnTo>
                    <a:pt x="33372" y="12244"/>
                  </a:lnTo>
                  <a:lnTo>
                    <a:pt x="32908" y="11315"/>
                  </a:lnTo>
                  <a:lnTo>
                    <a:pt x="32015" y="9449"/>
                  </a:lnTo>
                  <a:lnTo>
                    <a:pt x="31604" y="8502"/>
                  </a:lnTo>
                  <a:lnTo>
                    <a:pt x="31175" y="7466"/>
                  </a:lnTo>
                  <a:lnTo>
                    <a:pt x="30613" y="5886"/>
                  </a:lnTo>
                  <a:lnTo>
                    <a:pt x="30309" y="4805"/>
                  </a:lnTo>
                  <a:lnTo>
                    <a:pt x="30184" y="4260"/>
                  </a:lnTo>
                  <a:lnTo>
                    <a:pt x="30291" y="4814"/>
                  </a:lnTo>
                  <a:lnTo>
                    <a:pt x="30568" y="5904"/>
                  </a:lnTo>
                  <a:lnTo>
                    <a:pt x="31086" y="7502"/>
                  </a:lnTo>
                  <a:lnTo>
                    <a:pt x="31488" y="8547"/>
                  </a:lnTo>
                  <a:lnTo>
                    <a:pt x="31916" y="9583"/>
                  </a:lnTo>
                  <a:lnTo>
                    <a:pt x="32827" y="11628"/>
                  </a:lnTo>
                  <a:lnTo>
                    <a:pt x="33299" y="12643"/>
                  </a:lnTo>
                  <a:lnTo>
                    <a:pt x="33299" y="12643"/>
                  </a:lnTo>
                  <a:lnTo>
                    <a:pt x="32845" y="15262"/>
                  </a:lnTo>
                  <a:lnTo>
                    <a:pt x="32417" y="17888"/>
                  </a:lnTo>
                  <a:lnTo>
                    <a:pt x="31881" y="21468"/>
                  </a:lnTo>
                  <a:lnTo>
                    <a:pt x="31256" y="20495"/>
                  </a:lnTo>
                  <a:lnTo>
                    <a:pt x="30050" y="18530"/>
                  </a:lnTo>
                  <a:lnTo>
                    <a:pt x="29470" y="17539"/>
                  </a:lnTo>
                  <a:lnTo>
                    <a:pt x="29157" y="16977"/>
                  </a:lnTo>
                  <a:lnTo>
                    <a:pt x="28568" y="15834"/>
                  </a:lnTo>
                  <a:lnTo>
                    <a:pt x="28014" y="14673"/>
                  </a:lnTo>
                  <a:lnTo>
                    <a:pt x="27523" y="13476"/>
                  </a:lnTo>
                  <a:lnTo>
                    <a:pt x="27309" y="12869"/>
                  </a:lnTo>
                  <a:lnTo>
                    <a:pt x="27505" y="13485"/>
                  </a:lnTo>
                  <a:lnTo>
                    <a:pt x="27969" y="14691"/>
                  </a:lnTo>
                  <a:lnTo>
                    <a:pt x="28496" y="15869"/>
                  </a:lnTo>
                  <a:lnTo>
                    <a:pt x="29068" y="17021"/>
                  </a:lnTo>
                  <a:lnTo>
                    <a:pt x="29371" y="17593"/>
                  </a:lnTo>
                  <a:lnTo>
                    <a:pt x="29952" y="18664"/>
                  </a:lnTo>
                  <a:lnTo>
                    <a:pt x="31193" y="20772"/>
                  </a:lnTo>
                  <a:lnTo>
                    <a:pt x="31827" y="21817"/>
                  </a:lnTo>
                  <a:lnTo>
                    <a:pt x="31131" y="26425"/>
                  </a:lnTo>
                  <a:lnTo>
                    <a:pt x="30800" y="28559"/>
                  </a:lnTo>
                  <a:lnTo>
                    <a:pt x="30443" y="30693"/>
                  </a:lnTo>
                  <a:lnTo>
                    <a:pt x="30264" y="31640"/>
                  </a:lnTo>
                  <a:lnTo>
                    <a:pt x="29979" y="33051"/>
                  </a:lnTo>
                  <a:lnTo>
                    <a:pt x="29746" y="33979"/>
                  </a:lnTo>
                  <a:lnTo>
                    <a:pt x="29613" y="34435"/>
                  </a:lnTo>
                  <a:lnTo>
                    <a:pt x="28916" y="33185"/>
                  </a:lnTo>
                  <a:lnTo>
                    <a:pt x="25621" y="27246"/>
                  </a:lnTo>
                  <a:lnTo>
                    <a:pt x="23263" y="23085"/>
                  </a:lnTo>
                  <a:lnTo>
                    <a:pt x="22281" y="21442"/>
                  </a:lnTo>
                  <a:lnTo>
                    <a:pt x="22424" y="20388"/>
                  </a:lnTo>
                  <a:lnTo>
                    <a:pt x="22647" y="18280"/>
                  </a:lnTo>
                  <a:lnTo>
                    <a:pt x="22701" y="17218"/>
                  </a:lnTo>
                  <a:lnTo>
                    <a:pt x="22710" y="16673"/>
                  </a:lnTo>
                  <a:lnTo>
                    <a:pt x="22683" y="15575"/>
                  </a:lnTo>
                  <a:lnTo>
                    <a:pt x="22576" y="14494"/>
                  </a:lnTo>
                  <a:lnTo>
                    <a:pt x="22370" y="13431"/>
                  </a:lnTo>
                  <a:lnTo>
                    <a:pt x="22210" y="12914"/>
                  </a:lnTo>
                  <a:lnTo>
                    <a:pt x="22352" y="13431"/>
                  </a:lnTo>
                  <a:lnTo>
                    <a:pt x="22531" y="14503"/>
                  </a:lnTo>
                  <a:lnTo>
                    <a:pt x="22602" y="15584"/>
                  </a:lnTo>
                  <a:lnTo>
                    <a:pt x="22602" y="16673"/>
                  </a:lnTo>
                  <a:lnTo>
                    <a:pt x="22585" y="17218"/>
                  </a:lnTo>
                  <a:lnTo>
                    <a:pt x="22513" y="18209"/>
                  </a:lnTo>
                  <a:lnTo>
                    <a:pt x="22263" y="20183"/>
                  </a:lnTo>
                  <a:lnTo>
                    <a:pt x="22111" y="21174"/>
                  </a:lnTo>
                  <a:lnTo>
                    <a:pt x="21665" y="20450"/>
                  </a:lnTo>
                  <a:lnTo>
                    <a:pt x="21218" y="19727"/>
                  </a:lnTo>
                  <a:lnTo>
                    <a:pt x="20191" y="18111"/>
                  </a:lnTo>
                  <a:lnTo>
                    <a:pt x="19665" y="17307"/>
                  </a:lnTo>
                  <a:lnTo>
                    <a:pt x="18432" y="15450"/>
                  </a:lnTo>
                  <a:lnTo>
                    <a:pt x="17155" y="13628"/>
                  </a:lnTo>
                  <a:lnTo>
                    <a:pt x="17128" y="13512"/>
                  </a:lnTo>
                  <a:lnTo>
                    <a:pt x="17075" y="12530"/>
                  </a:lnTo>
                  <a:lnTo>
                    <a:pt x="16977" y="11110"/>
                  </a:lnTo>
                  <a:lnTo>
                    <a:pt x="16878" y="10154"/>
                  </a:lnTo>
                  <a:lnTo>
                    <a:pt x="16798" y="9672"/>
                  </a:lnTo>
                  <a:lnTo>
                    <a:pt x="16709" y="9172"/>
                  </a:lnTo>
                  <a:lnTo>
                    <a:pt x="16494" y="8199"/>
                  </a:lnTo>
                  <a:lnTo>
                    <a:pt x="16218" y="7243"/>
                  </a:lnTo>
                  <a:lnTo>
                    <a:pt x="15869" y="6314"/>
                  </a:lnTo>
                  <a:lnTo>
                    <a:pt x="15655" y="5868"/>
                  </a:lnTo>
                  <a:lnTo>
                    <a:pt x="15655" y="5868"/>
                  </a:lnTo>
                  <a:lnTo>
                    <a:pt x="15860" y="6323"/>
                  </a:lnTo>
                  <a:lnTo>
                    <a:pt x="16182" y="7261"/>
                  </a:lnTo>
                  <a:lnTo>
                    <a:pt x="16423" y="8216"/>
                  </a:lnTo>
                  <a:lnTo>
                    <a:pt x="16610" y="9199"/>
                  </a:lnTo>
                  <a:lnTo>
                    <a:pt x="16682" y="9681"/>
                  </a:lnTo>
                  <a:lnTo>
                    <a:pt x="16798" y="10601"/>
                  </a:lnTo>
                  <a:lnTo>
                    <a:pt x="16932" y="12440"/>
                  </a:lnTo>
                  <a:lnTo>
                    <a:pt x="16968" y="13360"/>
                  </a:lnTo>
                  <a:lnTo>
                    <a:pt x="15619" y="11494"/>
                  </a:lnTo>
                  <a:lnTo>
                    <a:pt x="12521" y="7341"/>
                  </a:lnTo>
                  <a:lnTo>
                    <a:pt x="11163" y="5484"/>
                  </a:lnTo>
                  <a:lnTo>
                    <a:pt x="13164" y="8243"/>
                  </a:lnTo>
                  <a:lnTo>
                    <a:pt x="16334" y="12753"/>
                  </a:lnTo>
                  <a:lnTo>
                    <a:pt x="18334" y="15709"/>
                  </a:lnTo>
                  <a:lnTo>
                    <a:pt x="19227" y="17111"/>
                  </a:lnTo>
                  <a:lnTo>
                    <a:pt x="18254" y="16664"/>
                  </a:lnTo>
                  <a:lnTo>
                    <a:pt x="16325" y="15726"/>
                  </a:lnTo>
                  <a:lnTo>
                    <a:pt x="15378" y="15226"/>
                  </a:lnTo>
                  <a:lnTo>
                    <a:pt x="14851" y="14941"/>
                  </a:lnTo>
                  <a:lnTo>
                    <a:pt x="13815" y="14342"/>
                  </a:lnTo>
                  <a:lnTo>
                    <a:pt x="12806" y="13699"/>
                  </a:lnTo>
                  <a:lnTo>
                    <a:pt x="11833" y="13003"/>
                  </a:lnTo>
                  <a:lnTo>
                    <a:pt x="11369" y="12619"/>
                  </a:lnTo>
                  <a:lnTo>
                    <a:pt x="11824" y="13012"/>
                  </a:lnTo>
                  <a:lnTo>
                    <a:pt x="12780" y="13735"/>
                  </a:lnTo>
                  <a:lnTo>
                    <a:pt x="13780" y="14405"/>
                  </a:lnTo>
                  <a:lnTo>
                    <a:pt x="14798" y="15039"/>
                  </a:lnTo>
                  <a:lnTo>
                    <a:pt x="15325" y="15334"/>
                  </a:lnTo>
                  <a:lnTo>
                    <a:pt x="16334" y="15896"/>
                  </a:lnTo>
                  <a:lnTo>
                    <a:pt x="18370" y="16914"/>
                  </a:lnTo>
                  <a:lnTo>
                    <a:pt x="19406" y="17414"/>
                  </a:lnTo>
                  <a:lnTo>
                    <a:pt x="20191" y="18647"/>
                  </a:lnTo>
                  <a:lnTo>
                    <a:pt x="20950" y="19897"/>
                  </a:lnTo>
                  <a:lnTo>
                    <a:pt x="21674" y="21102"/>
                  </a:lnTo>
                  <a:lnTo>
                    <a:pt x="23067" y="23549"/>
                  </a:lnTo>
                  <a:lnTo>
                    <a:pt x="23754" y="24773"/>
                  </a:lnTo>
                  <a:lnTo>
                    <a:pt x="23219" y="24567"/>
                  </a:lnTo>
                  <a:lnTo>
                    <a:pt x="22156" y="24094"/>
                  </a:lnTo>
                  <a:lnTo>
                    <a:pt x="20602" y="23308"/>
                  </a:lnTo>
                  <a:lnTo>
                    <a:pt x="19593" y="22728"/>
                  </a:lnTo>
                  <a:lnTo>
                    <a:pt x="18504" y="22076"/>
                  </a:lnTo>
                  <a:lnTo>
                    <a:pt x="16378" y="20683"/>
                  </a:lnTo>
                  <a:lnTo>
                    <a:pt x="15325" y="19968"/>
                  </a:lnTo>
                  <a:lnTo>
                    <a:pt x="16360" y="20709"/>
                  </a:lnTo>
                  <a:lnTo>
                    <a:pt x="18459" y="22147"/>
                  </a:lnTo>
                  <a:lnTo>
                    <a:pt x="19531" y="22835"/>
                  </a:lnTo>
                  <a:lnTo>
                    <a:pt x="20057" y="23156"/>
                  </a:lnTo>
                  <a:lnTo>
                    <a:pt x="21129" y="23772"/>
                  </a:lnTo>
                  <a:lnTo>
                    <a:pt x="22227" y="24353"/>
                  </a:lnTo>
                  <a:lnTo>
                    <a:pt x="23362" y="24871"/>
                  </a:lnTo>
                  <a:lnTo>
                    <a:pt x="23933" y="25103"/>
                  </a:lnTo>
                  <a:lnTo>
                    <a:pt x="25353" y="27755"/>
                  </a:lnTo>
                  <a:lnTo>
                    <a:pt x="28469" y="33765"/>
                  </a:lnTo>
                  <a:lnTo>
                    <a:pt x="28934" y="34658"/>
                  </a:lnTo>
                  <a:lnTo>
                    <a:pt x="28532" y="34622"/>
                  </a:lnTo>
                  <a:lnTo>
                    <a:pt x="27862" y="34542"/>
                  </a:lnTo>
                  <a:lnTo>
                    <a:pt x="26925" y="34399"/>
                  </a:lnTo>
                  <a:lnTo>
                    <a:pt x="25996" y="34229"/>
                  </a:lnTo>
                  <a:lnTo>
                    <a:pt x="24121" y="33863"/>
                  </a:lnTo>
                  <a:lnTo>
                    <a:pt x="22263" y="33461"/>
                  </a:lnTo>
                  <a:lnTo>
                    <a:pt x="20638" y="33104"/>
                  </a:lnTo>
                  <a:lnTo>
                    <a:pt x="19013" y="32729"/>
                  </a:lnTo>
                  <a:lnTo>
                    <a:pt x="18191" y="31738"/>
                  </a:lnTo>
                  <a:lnTo>
                    <a:pt x="16530" y="29764"/>
                  </a:lnTo>
                  <a:lnTo>
                    <a:pt x="15673" y="28800"/>
                  </a:lnTo>
                  <a:lnTo>
                    <a:pt x="14807" y="27844"/>
                  </a:lnTo>
                  <a:lnTo>
                    <a:pt x="13449" y="26460"/>
                  </a:lnTo>
                  <a:lnTo>
                    <a:pt x="12503" y="25567"/>
                  </a:lnTo>
                  <a:lnTo>
                    <a:pt x="12020" y="25148"/>
                  </a:lnTo>
                  <a:lnTo>
                    <a:pt x="12494" y="25585"/>
                  </a:lnTo>
                  <a:lnTo>
                    <a:pt x="13414" y="26487"/>
                  </a:lnTo>
                  <a:lnTo>
                    <a:pt x="14735" y="27907"/>
                  </a:lnTo>
                  <a:lnTo>
                    <a:pt x="15584" y="28880"/>
                  </a:lnTo>
                  <a:lnTo>
                    <a:pt x="16360" y="29809"/>
                  </a:lnTo>
                  <a:lnTo>
                    <a:pt x="17887" y="31693"/>
                  </a:lnTo>
                  <a:lnTo>
                    <a:pt x="18638" y="32649"/>
                  </a:lnTo>
                  <a:lnTo>
                    <a:pt x="16736" y="32211"/>
                  </a:lnTo>
                  <a:lnTo>
                    <a:pt x="14833" y="31765"/>
                  </a:lnTo>
                  <a:lnTo>
                    <a:pt x="10172" y="30657"/>
                  </a:lnTo>
                  <a:lnTo>
                    <a:pt x="9529" y="29925"/>
                  </a:lnTo>
                  <a:lnTo>
                    <a:pt x="8207" y="28470"/>
                  </a:lnTo>
                  <a:lnTo>
                    <a:pt x="7529" y="27764"/>
                  </a:lnTo>
                  <a:lnTo>
                    <a:pt x="6823" y="27059"/>
                  </a:lnTo>
                  <a:lnTo>
                    <a:pt x="5725" y="26058"/>
                  </a:lnTo>
                  <a:lnTo>
                    <a:pt x="4957" y="25424"/>
                  </a:lnTo>
                  <a:lnTo>
                    <a:pt x="4555" y="25130"/>
                  </a:lnTo>
                  <a:lnTo>
                    <a:pt x="4948" y="25442"/>
                  </a:lnTo>
                  <a:lnTo>
                    <a:pt x="5689" y="26094"/>
                  </a:lnTo>
                  <a:lnTo>
                    <a:pt x="6761" y="27130"/>
                  </a:lnTo>
                  <a:lnTo>
                    <a:pt x="7439" y="27853"/>
                  </a:lnTo>
                  <a:lnTo>
                    <a:pt x="8047" y="28514"/>
                  </a:lnTo>
                  <a:lnTo>
                    <a:pt x="9208" y="29872"/>
                  </a:lnTo>
                  <a:lnTo>
                    <a:pt x="9788" y="30559"/>
                  </a:lnTo>
                  <a:lnTo>
                    <a:pt x="1" y="28228"/>
                  </a:lnTo>
                  <a:lnTo>
                    <a:pt x="1" y="28228"/>
                  </a:lnTo>
                  <a:lnTo>
                    <a:pt x="10065" y="30845"/>
                  </a:lnTo>
                  <a:lnTo>
                    <a:pt x="12512" y="31479"/>
                  </a:lnTo>
                  <a:lnTo>
                    <a:pt x="11529" y="31934"/>
                  </a:lnTo>
                  <a:lnTo>
                    <a:pt x="9547" y="32801"/>
                  </a:lnTo>
                  <a:lnTo>
                    <a:pt x="8538" y="33202"/>
                  </a:lnTo>
                  <a:lnTo>
                    <a:pt x="8002" y="33408"/>
                  </a:lnTo>
                  <a:lnTo>
                    <a:pt x="6913" y="33792"/>
                  </a:lnTo>
                  <a:lnTo>
                    <a:pt x="5805" y="34122"/>
                  </a:lnTo>
                  <a:lnTo>
                    <a:pt x="4689" y="34399"/>
                  </a:lnTo>
                  <a:lnTo>
                    <a:pt x="4117" y="34515"/>
                  </a:lnTo>
                  <a:lnTo>
                    <a:pt x="4117" y="34515"/>
                  </a:lnTo>
                  <a:lnTo>
                    <a:pt x="4689" y="34417"/>
                  </a:lnTo>
                  <a:lnTo>
                    <a:pt x="5814" y="34167"/>
                  </a:lnTo>
                  <a:lnTo>
                    <a:pt x="6930" y="33863"/>
                  </a:lnTo>
                  <a:lnTo>
                    <a:pt x="8029" y="33506"/>
                  </a:lnTo>
                  <a:lnTo>
                    <a:pt x="8574" y="33310"/>
                  </a:lnTo>
                  <a:lnTo>
                    <a:pt x="9663" y="32917"/>
                  </a:lnTo>
                  <a:lnTo>
                    <a:pt x="11806" y="32033"/>
                  </a:lnTo>
                  <a:lnTo>
                    <a:pt x="12869" y="31577"/>
                  </a:lnTo>
                  <a:lnTo>
                    <a:pt x="14753" y="32068"/>
                  </a:lnTo>
                  <a:lnTo>
                    <a:pt x="17950" y="32872"/>
                  </a:lnTo>
                  <a:lnTo>
                    <a:pt x="21156" y="33667"/>
                  </a:lnTo>
                  <a:lnTo>
                    <a:pt x="20075" y="34274"/>
                  </a:lnTo>
                  <a:lnTo>
                    <a:pt x="17905" y="35462"/>
                  </a:lnTo>
                  <a:lnTo>
                    <a:pt x="16789" y="36015"/>
                  </a:lnTo>
                  <a:lnTo>
                    <a:pt x="16173" y="36310"/>
                  </a:lnTo>
                  <a:lnTo>
                    <a:pt x="14932" y="36864"/>
                  </a:lnTo>
                  <a:lnTo>
                    <a:pt x="13664" y="37373"/>
                  </a:lnTo>
                  <a:lnTo>
                    <a:pt x="12369" y="37819"/>
                  </a:lnTo>
                  <a:lnTo>
                    <a:pt x="11717" y="38007"/>
                  </a:lnTo>
                  <a:lnTo>
                    <a:pt x="11717" y="38007"/>
                  </a:lnTo>
                  <a:lnTo>
                    <a:pt x="12378" y="37828"/>
                  </a:lnTo>
                  <a:lnTo>
                    <a:pt x="13673" y="37417"/>
                  </a:lnTo>
                  <a:lnTo>
                    <a:pt x="14958" y="36935"/>
                  </a:lnTo>
                  <a:lnTo>
                    <a:pt x="16218" y="36399"/>
                  </a:lnTo>
                  <a:lnTo>
                    <a:pt x="16843" y="36122"/>
                  </a:lnTo>
                  <a:lnTo>
                    <a:pt x="18021" y="35560"/>
                  </a:lnTo>
                  <a:lnTo>
                    <a:pt x="20334" y="34363"/>
                  </a:lnTo>
                  <a:lnTo>
                    <a:pt x="21486" y="33747"/>
                  </a:lnTo>
                  <a:lnTo>
                    <a:pt x="21817" y="33827"/>
                  </a:lnTo>
                  <a:lnTo>
                    <a:pt x="22156" y="33908"/>
                  </a:lnTo>
                  <a:lnTo>
                    <a:pt x="24013" y="34345"/>
                  </a:lnTo>
                  <a:lnTo>
                    <a:pt x="25880" y="34747"/>
                  </a:lnTo>
                  <a:lnTo>
                    <a:pt x="26817" y="34944"/>
                  </a:lnTo>
                  <a:lnTo>
                    <a:pt x="27764" y="35113"/>
                  </a:lnTo>
                  <a:lnTo>
                    <a:pt x="28541" y="35212"/>
                  </a:lnTo>
                  <a:lnTo>
                    <a:pt x="29130" y="35265"/>
                  </a:lnTo>
                  <a:lnTo>
                    <a:pt x="28612" y="35658"/>
                  </a:lnTo>
                  <a:lnTo>
                    <a:pt x="27505" y="36346"/>
                  </a:lnTo>
                  <a:lnTo>
                    <a:pt x="26344" y="36953"/>
                  </a:lnTo>
                  <a:lnTo>
                    <a:pt x="25139" y="37480"/>
                  </a:lnTo>
                  <a:lnTo>
                    <a:pt x="24522" y="37721"/>
                  </a:lnTo>
                  <a:lnTo>
                    <a:pt x="23094" y="38257"/>
                  </a:lnTo>
                  <a:lnTo>
                    <a:pt x="20200" y="39284"/>
                  </a:lnTo>
                  <a:lnTo>
                    <a:pt x="18763" y="39837"/>
                  </a:lnTo>
                  <a:lnTo>
                    <a:pt x="18084" y="40114"/>
                  </a:lnTo>
                  <a:lnTo>
                    <a:pt x="16736" y="40695"/>
                  </a:lnTo>
                  <a:lnTo>
                    <a:pt x="16075" y="41007"/>
                  </a:lnTo>
                  <a:lnTo>
                    <a:pt x="15182" y="41061"/>
                  </a:lnTo>
                  <a:lnTo>
                    <a:pt x="13414" y="41195"/>
                  </a:lnTo>
                  <a:lnTo>
                    <a:pt x="12529" y="41284"/>
                  </a:lnTo>
                  <a:lnTo>
                    <a:pt x="11645" y="41391"/>
                  </a:lnTo>
                  <a:lnTo>
                    <a:pt x="9868" y="41695"/>
                  </a:lnTo>
                  <a:lnTo>
                    <a:pt x="8993" y="41918"/>
                  </a:lnTo>
                  <a:lnTo>
                    <a:pt x="9877" y="41730"/>
                  </a:lnTo>
                  <a:lnTo>
                    <a:pt x="11645" y="41480"/>
                  </a:lnTo>
                  <a:lnTo>
                    <a:pt x="12538" y="41409"/>
                  </a:lnTo>
                  <a:lnTo>
                    <a:pt x="14048" y="41311"/>
                  </a:lnTo>
                  <a:lnTo>
                    <a:pt x="15548" y="41257"/>
                  </a:lnTo>
                  <a:lnTo>
                    <a:pt x="15548" y="41257"/>
                  </a:lnTo>
                  <a:lnTo>
                    <a:pt x="14958" y="41561"/>
                  </a:lnTo>
                  <a:lnTo>
                    <a:pt x="13780" y="42186"/>
                  </a:lnTo>
                  <a:lnTo>
                    <a:pt x="13208" y="42516"/>
                  </a:lnTo>
                  <a:lnTo>
                    <a:pt x="12815" y="42757"/>
                  </a:lnTo>
                  <a:lnTo>
                    <a:pt x="11967" y="43311"/>
                  </a:lnTo>
                  <a:lnTo>
                    <a:pt x="10672" y="44249"/>
                  </a:lnTo>
                  <a:lnTo>
                    <a:pt x="8475" y="45981"/>
                  </a:lnTo>
                  <a:lnTo>
                    <a:pt x="8100" y="46303"/>
                  </a:lnTo>
                  <a:lnTo>
                    <a:pt x="8100" y="46303"/>
                  </a:lnTo>
                  <a:lnTo>
                    <a:pt x="9788" y="45008"/>
                  </a:lnTo>
                  <a:lnTo>
                    <a:pt x="11529" y="43749"/>
                  </a:lnTo>
                  <a:lnTo>
                    <a:pt x="12646" y="43034"/>
                  </a:lnTo>
                  <a:lnTo>
                    <a:pt x="13289" y="42668"/>
                  </a:lnTo>
                  <a:lnTo>
                    <a:pt x="13958" y="42293"/>
                  </a:lnTo>
                  <a:lnTo>
                    <a:pt x="15333" y="41605"/>
                  </a:lnTo>
                  <a:lnTo>
                    <a:pt x="16727" y="40971"/>
                  </a:lnTo>
                  <a:lnTo>
                    <a:pt x="18146" y="40400"/>
                  </a:lnTo>
                  <a:lnTo>
                    <a:pt x="18870" y="40132"/>
                  </a:lnTo>
                  <a:lnTo>
                    <a:pt x="19022" y="40078"/>
                  </a:lnTo>
                  <a:lnTo>
                    <a:pt x="19182" y="40016"/>
                  </a:lnTo>
                  <a:lnTo>
                    <a:pt x="18700" y="40909"/>
                  </a:lnTo>
                  <a:lnTo>
                    <a:pt x="17709" y="42668"/>
                  </a:lnTo>
                  <a:lnTo>
                    <a:pt x="17182" y="43525"/>
                  </a:lnTo>
                  <a:lnTo>
                    <a:pt x="16602" y="44454"/>
                  </a:lnTo>
                  <a:lnTo>
                    <a:pt x="15646" y="45794"/>
                  </a:lnTo>
                  <a:lnTo>
                    <a:pt x="14958" y="46642"/>
                  </a:lnTo>
                  <a:lnTo>
                    <a:pt x="14592" y="47053"/>
                  </a:lnTo>
                  <a:lnTo>
                    <a:pt x="14967" y="46651"/>
                  </a:lnTo>
                  <a:lnTo>
                    <a:pt x="15682" y="45820"/>
                  </a:lnTo>
                  <a:lnTo>
                    <a:pt x="16673" y="44499"/>
                  </a:lnTo>
                  <a:lnTo>
                    <a:pt x="17280" y="43588"/>
                  </a:lnTo>
                  <a:lnTo>
                    <a:pt x="17870" y="42686"/>
                  </a:lnTo>
                  <a:lnTo>
                    <a:pt x="18977" y="40837"/>
                  </a:lnTo>
                  <a:lnTo>
                    <a:pt x="19504" y="39900"/>
                  </a:lnTo>
                  <a:lnTo>
                    <a:pt x="22085" y="39025"/>
                  </a:lnTo>
                  <a:lnTo>
                    <a:pt x="24674" y="38141"/>
                  </a:lnTo>
                  <a:lnTo>
                    <a:pt x="25210" y="37944"/>
                  </a:lnTo>
                  <a:lnTo>
                    <a:pt x="26291" y="37516"/>
                  </a:lnTo>
                  <a:lnTo>
                    <a:pt x="27344" y="37024"/>
                  </a:lnTo>
                  <a:lnTo>
                    <a:pt x="28380" y="36462"/>
                  </a:lnTo>
                  <a:lnTo>
                    <a:pt x="28871" y="36140"/>
                  </a:lnTo>
                  <a:lnTo>
                    <a:pt x="28166" y="37257"/>
                  </a:lnTo>
                  <a:lnTo>
                    <a:pt x="27478" y="38382"/>
                  </a:lnTo>
                  <a:lnTo>
                    <a:pt x="26683" y="39293"/>
                  </a:lnTo>
                  <a:lnTo>
                    <a:pt x="25862" y="40168"/>
                  </a:lnTo>
                  <a:lnTo>
                    <a:pt x="25406" y="40614"/>
                  </a:lnTo>
                  <a:lnTo>
                    <a:pt x="24460" y="41454"/>
                  </a:lnTo>
                  <a:lnTo>
                    <a:pt x="23951" y="41829"/>
                  </a:lnTo>
                  <a:lnTo>
                    <a:pt x="24478" y="41472"/>
                  </a:lnTo>
                  <a:lnTo>
                    <a:pt x="25469" y="40677"/>
                  </a:lnTo>
                  <a:lnTo>
                    <a:pt x="25942" y="40248"/>
                  </a:lnTo>
                  <a:lnTo>
                    <a:pt x="26469" y="39748"/>
                  </a:lnTo>
                  <a:lnTo>
                    <a:pt x="26987" y="39221"/>
                  </a:lnTo>
                  <a:lnTo>
                    <a:pt x="26496" y="40096"/>
                  </a:lnTo>
                  <a:lnTo>
                    <a:pt x="26041" y="40998"/>
                  </a:lnTo>
                  <a:lnTo>
                    <a:pt x="25683" y="41739"/>
                  </a:lnTo>
                  <a:lnTo>
                    <a:pt x="25219" y="42882"/>
                  </a:lnTo>
                  <a:lnTo>
                    <a:pt x="24951" y="43668"/>
                  </a:lnTo>
                  <a:lnTo>
                    <a:pt x="24835" y="44061"/>
                  </a:lnTo>
                  <a:lnTo>
                    <a:pt x="24728" y="44490"/>
                  </a:lnTo>
                  <a:lnTo>
                    <a:pt x="24576" y="45552"/>
                  </a:lnTo>
                  <a:lnTo>
                    <a:pt x="24442" y="47026"/>
                  </a:lnTo>
                  <a:lnTo>
                    <a:pt x="24433" y="47303"/>
                  </a:lnTo>
                  <a:lnTo>
                    <a:pt x="24505" y="46419"/>
                  </a:lnTo>
                  <a:lnTo>
                    <a:pt x="24683" y="45240"/>
                  </a:lnTo>
                  <a:lnTo>
                    <a:pt x="24853" y="44481"/>
                  </a:lnTo>
                  <a:lnTo>
                    <a:pt x="24969" y="44097"/>
                  </a:lnTo>
                  <a:lnTo>
                    <a:pt x="25103" y="43713"/>
                  </a:lnTo>
                  <a:lnTo>
                    <a:pt x="25389" y="42945"/>
                  </a:lnTo>
                  <a:lnTo>
                    <a:pt x="25889" y="41829"/>
                  </a:lnTo>
                  <a:lnTo>
                    <a:pt x="26264" y="41105"/>
                  </a:lnTo>
                  <a:lnTo>
                    <a:pt x="26639" y="40409"/>
                  </a:lnTo>
                  <a:lnTo>
                    <a:pt x="27451" y="39060"/>
                  </a:lnTo>
                  <a:lnTo>
                    <a:pt x="28755" y="37078"/>
                  </a:lnTo>
                  <a:lnTo>
                    <a:pt x="29657" y="35774"/>
                  </a:lnTo>
                  <a:lnTo>
                    <a:pt x="30041" y="36337"/>
                  </a:lnTo>
                  <a:lnTo>
                    <a:pt x="30845" y="37453"/>
                  </a:lnTo>
                  <a:lnTo>
                    <a:pt x="31282" y="37998"/>
                  </a:lnTo>
                  <a:lnTo>
                    <a:pt x="31675" y="38453"/>
                  </a:lnTo>
                  <a:lnTo>
                    <a:pt x="32488" y="39319"/>
                  </a:lnTo>
                  <a:lnTo>
                    <a:pt x="33765" y="40561"/>
                  </a:lnTo>
                  <a:lnTo>
                    <a:pt x="34622" y="41364"/>
                  </a:lnTo>
                  <a:lnTo>
                    <a:pt x="35480" y="42159"/>
                  </a:lnTo>
                  <a:lnTo>
                    <a:pt x="37158" y="43775"/>
                  </a:lnTo>
                  <a:lnTo>
                    <a:pt x="38355" y="45026"/>
                  </a:lnTo>
                  <a:lnTo>
                    <a:pt x="39114" y="45892"/>
                  </a:lnTo>
                  <a:lnTo>
                    <a:pt x="39837" y="46776"/>
                  </a:lnTo>
                  <a:lnTo>
                    <a:pt x="40507" y="47705"/>
                  </a:lnTo>
                  <a:lnTo>
                    <a:pt x="40820" y="48178"/>
                  </a:lnTo>
                  <a:lnTo>
                    <a:pt x="42025" y="47330"/>
                  </a:lnTo>
                  <a:lnTo>
                    <a:pt x="41668" y="46829"/>
                  </a:lnTo>
                  <a:lnTo>
                    <a:pt x="40918" y="45883"/>
                  </a:lnTo>
                  <a:lnTo>
                    <a:pt x="40123" y="44972"/>
                  </a:lnTo>
                  <a:lnTo>
                    <a:pt x="39293" y="44106"/>
                  </a:lnTo>
                  <a:lnTo>
                    <a:pt x="38864" y="43686"/>
                  </a:lnTo>
                  <a:lnTo>
                    <a:pt x="38007" y="42865"/>
                  </a:lnTo>
                  <a:lnTo>
                    <a:pt x="36247" y="41293"/>
                  </a:lnTo>
                  <a:lnTo>
                    <a:pt x="35354" y="40525"/>
                  </a:lnTo>
                  <a:lnTo>
                    <a:pt x="34461" y="39766"/>
                  </a:lnTo>
                  <a:lnTo>
                    <a:pt x="33158" y="38614"/>
                  </a:lnTo>
                  <a:lnTo>
                    <a:pt x="32327" y="37819"/>
                  </a:lnTo>
                  <a:lnTo>
                    <a:pt x="31934" y="37399"/>
                  </a:lnTo>
                  <a:lnTo>
                    <a:pt x="31497" y="36908"/>
                  </a:lnTo>
                  <a:lnTo>
                    <a:pt x="30657" y="35872"/>
                  </a:lnTo>
                  <a:lnTo>
                    <a:pt x="30264" y="35328"/>
                  </a:lnTo>
                  <a:lnTo>
                    <a:pt x="31122" y="35078"/>
                  </a:lnTo>
                  <a:lnTo>
                    <a:pt x="32845" y="34613"/>
                  </a:lnTo>
                  <a:lnTo>
                    <a:pt x="34578" y="34220"/>
                  </a:lnTo>
                  <a:lnTo>
                    <a:pt x="36337" y="33908"/>
                  </a:lnTo>
                  <a:lnTo>
                    <a:pt x="37212" y="33792"/>
                  </a:lnTo>
                  <a:lnTo>
                    <a:pt x="38123" y="33685"/>
                  </a:lnTo>
                  <a:lnTo>
                    <a:pt x="39944" y="33569"/>
                  </a:lnTo>
                  <a:lnTo>
                    <a:pt x="40855" y="33569"/>
                  </a:lnTo>
                  <a:lnTo>
                    <a:pt x="41284" y="33586"/>
                  </a:lnTo>
                  <a:lnTo>
                    <a:pt x="42061" y="33658"/>
                  </a:lnTo>
                  <a:lnTo>
                    <a:pt x="43275" y="33854"/>
                  </a:lnTo>
                  <a:lnTo>
                    <a:pt x="44436" y="34078"/>
                  </a:lnTo>
                  <a:lnTo>
                    <a:pt x="44142" y="34006"/>
                  </a:lnTo>
                  <a:lnTo>
                    <a:pt x="42525" y="33667"/>
                  </a:lnTo>
                  <a:lnTo>
                    <a:pt x="41346" y="33470"/>
                  </a:lnTo>
                  <a:lnTo>
                    <a:pt x="40855" y="33435"/>
                  </a:lnTo>
                  <a:lnTo>
                    <a:pt x="39944" y="33399"/>
                  </a:lnTo>
                  <a:lnTo>
                    <a:pt x="38114" y="33452"/>
                  </a:lnTo>
                  <a:lnTo>
                    <a:pt x="37194" y="33533"/>
                  </a:lnTo>
                  <a:lnTo>
                    <a:pt x="36087" y="33658"/>
                  </a:lnTo>
                  <a:lnTo>
                    <a:pt x="34979" y="33827"/>
                  </a:lnTo>
                  <a:lnTo>
                    <a:pt x="36024" y="33292"/>
                  </a:lnTo>
                  <a:lnTo>
                    <a:pt x="37051" y="32720"/>
                  </a:lnTo>
                  <a:lnTo>
                    <a:pt x="37703" y="32327"/>
                  </a:lnTo>
                  <a:lnTo>
                    <a:pt x="38667" y="31684"/>
                  </a:lnTo>
                  <a:lnTo>
                    <a:pt x="39275" y="31220"/>
                  </a:lnTo>
                  <a:lnTo>
                    <a:pt x="39569" y="30970"/>
                  </a:lnTo>
                  <a:lnTo>
                    <a:pt x="39266" y="31211"/>
                  </a:lnTo>
                  <a:lnTo>
                    <a:pt x="38641" y="31649"/>
                  </a:lnTo>
                  <a:lnTo>
                    <a:pt x="37667" y="32256"/>
                  </a:lnTo>
                  <a:lnTo>
                    <a:pt x="36989" y="32613"/>
                  </a:lnTo>
                  <a:lnTo>
                    <a:pt x="36310" y="32970"/>
                  </a:lnTo>
                  <a:lnTo>
                    <a:pt x="34935" y="33622"/>
                  </a:lnTo>
                  <a:lnTo>
                    <a:pt x="34247" y="33935"/>
                  </a:lnTo>
                  <a:lnTo>
                    <a:pt x="33158" y="34158"/>
                  </a:lnTo>
                  <a:lnTo>
                    <a:pt x="30997" y="34649"/>
                  </a:lnTo>
                  <a:lnTo>
                    <a:pt x="30997" y="34649"/>
                  </a:lnTo>
                  <a:lnTo>
                    <a:pt x="31479" y="34310"/>
                  </a:lnTo>
                  <a:lnTo>
                    <a:pt x="32372" y="33560"/>
                  </a:lnTo>
                  <a:lnTo>
                    <a:pt x="32801" y="33167"/>
                  </a:lnTo>
                  <a:lnTo>
                    <a:pt x="33399" y="32568"/>
                  </a:lnTo>
                  <a:lnTo>
                    <a:pt x="34533" y="31327"/>
                  </a:lnTo>
                  <a:lnTo>
                    <a:pt x="35078" y="30684"/>
                  </a:lnTo>
                  <a:lnTo>
                    <a:pt x="35997" y="29568"/>
                  </a:lnTo>
                  <a:lnTo>
                    <a:pt x="37783" y="27318"/>
                  </a:lnTo>
                  <a:lnTo>
                    <a:pt x="38667" y="26183"/>
                  </a:lnTo>
                  <a:lnTo>
                    <a:pt x="38703" y="26157"/>
                  </a:lnTo>
                  <a:lnTo>
                    <a:pt x="38739" y="26121"/>
                  </a:lnTo>
                  <a:lnTo>
                    <a:pt x="39686" y="25933"/>
                  </a:lnTo>
                  <a:lnTo>
                    <a:pt x="41570" y="25523"/>
                  </a:lnTo>
                  <a:lnTo>
                    <a:pt x="42507" y="25290"/>
                  </a:lnTo>
                  <a:lnTo>
                    <a:pt x="43463" y="25023"/>
                  </a:lnTo>
                  <a:lnTo>
                    <a:pt x="44865" y="24558"/>
                  </a:lnTo>
                  <a:lnTo>
                    <a:pt x="45785" y="24192"/>
                  </a:lnTo>
                  <a:lnTo>
                    <a:pt x="46240" y="23987"/>
                  </a:lnTo>
                  <a:lnTo>
                    <a:pt x="45785" y="24174"/>
                  </a:lnTo>
                  <a:lnTo>
                    <a:pt x="44856" y="24514"/>
                  </a:lnTo>
                  <a:lnTo>
                    <a:pt x="43436" y="24942"/>
                  </a:lnTo>
                  <a:lnTo>
                    <a:pt x="42481" y="25174"/>
                  </a:lnTo>
                  <a:lnTo>
                    <a:pt x="41597" y="25371"/>
                  </a:lnTo>
                  <a:lnTo>
                    <a:pt x="39828" y="25710"/>
                  </a:lnTo>
                  <a:lnTo>
                    <a:pt x="38935" y="25862"/>
                  </a:lnTo>
                  <a:lnTo>
                    <a:pt x="39096" y="25648"/>
                  </a:lnTo>
                  <a:lnTo>
                    <a:pt x="39257" y="25451"/>
                  </a:lnTo>
                  <a:lnTo>
                    <a:pt x="41025" y="23299"/>
                  </a:lnTo>
                  <a:lnTo>
                    <a:pt x="41927" y="22227"/>
                  </a:lnTo>
                  <a:lnTo>
                    <a:pt x="42338" y="21754"/>
                  </a:lnTo>
                  <a:lnTo>
                    <a:pt x="43168" y="20817"/>
                  </a:lnTo>
                  <a:lnTo>
                    <a:pt x="43615" y="20379"/>
                  </a:lnTo>
                  <a:lnTo>
                    <a:pt x="43927" y="20093"/>
                  </a:lnTo>
                  <a:lnTo>
                    <a:pt x="44570" y="19548"/>
                  </a:lnTo>
                  <a:lnTo>
                    <a:pt x="45570" y="18789"/>
                  </a:lnTo>
                  <a:lnTo>
                    <a:pt x="46919" y="17923"/>
                  </a:lnTo>
                  <a:lnTo>
                    <a:pt x="48214" y="17200"/>
                  </a:lnTo>
                  <a:lnTo>
                    <a:pt x="49928" y="1636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0910" y="15941"/>
                  </a:lnTo>
                  <a:lnTo>
                    <a:pt x="49714" y="16396"/>
                  </a:lnTo>
                  <a:lnTo>
                    <a:pt x="48544" y="16923"/>
                  </a:lnTo>
                  <a:lnTo>
                    <a:pt x="47428" y="17504"/>
                  </a:lnTo>
                  <a:lnTo>
                    <a:pt x="46374" y="18111"/>
                  </a:lnTo>
                  <a:lnTo>
                    <a:pt x="45410" y="18736"/>
                  </a:lnTo>
                  <a:lnTo>
                    <a:pt x="44552" y="19361"/>
                  </a:lnTo>
                  <a:lnTo>
                    <a:pt x="43820" y="19977"/>
                  </a:lnTo>
                  <a:lnTo>
                    <a:pt x="43508" y="20272"/>
                  </a:lnTo>
                  <a:lnTo>
                    <a:pt x="42766" y="21031"/>
                  </a:lnTo>
                  <a:lnTo>
                    <a:pt x="42043" y="21808"/>
                  </a:lnTo>
                  <a:lnTo>
                    <a:pt x="42222" y="21102"/>
                  </a:lnTo>
                  <a:lnTo>
                    <a:pt x="42623" y="19700"/>
                  </a:lnTo>
                  <a:lnTo>
                    <a:pt x="42838" y="19004"/>
                  </a:lnTo>
                  <a:lnTo>
                    <a:pt x="43106" y="18200"/>
                  </a:lnTo>
                  <a:lnTo>
                    <a:pt x="43579" y="17021"/>
                  </a:lnTo>
                  <a:lnTo>
                    <a:pt x="43936" y="16253"/>
                  </a:lnTo>
                  <a:lnTo>
                    <a:pt x="44133" y="15878"/>
                  </a:lnTo>
                  <a:lnTo>
                    <a:pt x="43918" y="16244"/>
                  </a:lnTo>
                  <a:lnTo>
                    <a:pt x="43534" y="17003"/>
                  </a:lnTo>
                  <a:lnTo>
                    <a:pt x="43025" y="18173"/>
                  </a:lnTo>
                  <a:lnTo>
                    <a:pt x="42731" y="18968"/>
                  </a:lnTo>
                  <a:lnTo>
                    <a:pt x="42445" y="19763"/>
                  </a:lnTo>
                  <a:lnTo>
                    <a:pt x="41936" y="21379"/>
                  </a:lnTo>
                  <a:lnTo>
                    <a:pt x="41695" y="22192"/>
                  </a:lnTo>
                  <a:lnTo>
                    <a:pt x="41016" y="22942"/>
                  </a:lnTo>
                  <a:lnTo>
                    <a:pt x="39694" y="24487"/>
                  </a:lnTo>
                  <a:lnTo>
                    <a:pt x="39043" y="25264"/>
                  </a:lnTo>
                  <a:lnTo>
                    <a:pt x="37498" y="27148"/>
                  </a:lnTo>
                  <a:lnTo>
                    <a:pt x="35944" y="29023"/>
                  </a:lnTo>
                  <a:lnTo>
                    <a:pt x="35890" y="27880"/>
                  </a:lnTo>
                  <a:lnTo>
                    <a:pt x="35810" y="25603"/>
                  </a:lnTo>
                  <a:lnTo>
                    <a:pt x="35801" y="24460"/>
                  </a:lnTo>
                  <a:lnTo>
                    <a:pt x="35819" y="23254"/>
                  </a:lnTo>
                  <a:lnTo>
                    <a:pt x="35953" y="21451"/>
                  </a:lnTo>
                  <a:lnTo>
                    <a:pt x="36105" y="20254"/>
                  </a:lnTo>
                  <a:lnTo>
                    <a:pt x="36212" y="19656"/>
                  </a:lnTo>
                  <a:lnTo>
                    <a:pt x="36087" y="20254"/>
                  </a:lnTo>
                  <a:lnTo>
                    <a:pt x="35908" y="21442"/>
                  </a:lnTo>
                  <a:lnTo>
                    <a:pt x="35738" y="23254"/>
                  </a:lnTo>
                  <a:lnTo>
                    <a:pt x="35685" y="24460"/>
                  </a:lnTo>
                  <a:lnTo>
                    <a:pt x="35658" y="25666"/>
                  </a:lnTo>
                  <a:lnTo>
                    <a:pt x="35685" y="28077"/>
                  </a:lnTo>
                  <a:lnTo>
                    <a:pt x="35721" y="29282"/>
                  </a:lnTo>
                  <a:lnTo>
                    <a:pt x="35730" y="29282"/>
                  </a:lnTo>
                  <a:lnTo>
                    <a:pt x="35247" y="29845"/>
                  </a:lnTo>
                  <a:lnTo>
                    <a:pt x="34765" y="30407"/>
                  </a:lnTo>
                  <a:lnTo>
                    <a:pt x="34211" y="31032"/>
                  </a:lnTo>
                  <a:lnTo>
                    <a:pt x="33068" y="32238"/>
                  </a:lnTo>
                  <a:lnTo>
                    <a:pt x="32470" y="32809"/>
                  </a:lnTo>
                  <a:lnTo>
                    <a:pt x="31934" y="33283"/>
                  </a:lnTo>
                  <a:lnTo>
                    <a:pt x="31095" y="33935"/>
                  </a:lnTo>
                  <a:lnTo>
                    <a:pt x="30514" y="34319"/>
                  </a:lnTo>
                  <a:lnTo>
                    <a:pt x="30211" y="34488"/>
                  </a:lnTo>
                  <a:lnTo>
                    <a:pt x="30452" y="33560"/>
                  </a:lnTo>
                  <a:lnTo>
                    <a:pt x="30809" y="31693"/>
                  </a:lnTo>
                  <a:lnTo>
                    <a:pt x="30961" y="30765"/>
                  </a:lnTo>
                  <a:lnTo>
                    <a:pt x="31282" y="28621"/>
                  </a:lnTo>
                  <a:lnTo>
                    <a:pt x="31577" y="26487"/>
                  </a:lnTo>
                  <a:lnTo>
                    <a:pt x="32720" y="17923"/>
                  </a:lnTo>
                  <a:lnTo>
                    <a:pt x="32961" y="16191"/>
                  </a:lnTo>
                  <a:lnTo>
                    <a:pt x="33095" y="15342"/>
                  </a:lnTo>
                  <a:lnTo>
                    <a:pt x="34006" y="14530"/>
                  </a:lnTo>
                  <a:lnTo>
                    <a:pt x="35828" y="12869"/>
                  </a:lnTo>
                  <a:lnTo>
                    <a:pt x="36694" y="12012"/>
                  </a:lnTo>
                  <a:lnTo>
                    <a:pt x="37123" y="11574"/>
                  </a:lnTo>
                  <a:lnTo>
                    <a:pt x="37944" y="10672"/>
                  </a:lnTo>
                  <a:lnTo>
                    <a:pt x="38739" y="9743"/>
                  </a:lnTo>
                  <a:lnTo>
                    <a:pt x="39480" y="8770"/>
                  </a:lnTo>
                  <a:lnTo>
                    <a:pt x="39819" y="8261"/>
                  </a:lnTo>
                  <a:lnTo>
                    <a:pt x="39462" y="8761"/>
                  </a:lnTo>
                  <a:lnTo>
                    <a:pt x="38703" y="9717"/>
                  </a:lnTo>
                  <a:lnTo>
                    <a:pt x="37891" y="10619"/>
                  </a:lnTo>
                  <a:lnTo>
                    <a:pt x="37042" y="11494"/>
                  </a:lnTo>
                  <a:lnTo>
                    <a:pt x="36614" y="11922"/>
                  </a:lnTo>
                  <a:lnTo>
                    <a:pt x="35765" y="12726"/>
                  </a:lnTo>
                  <a:lnTo>
                    <a:pt x="34033" y="14262"/>
                  </a:lnTo>
                  <a:lnTo>
                    <a:pt x="33149" y="15012"/>
                  </a:lnTo>
                  <a:lnTo>
                    <a:pt x="33568" y="12190"/>
                  </a:lnTo>
                  <a:lnTo>
                    <a:pt x="34051" y="9386"/>
                  </a:lnTo>
                  <a:lnTo>
                    <a:pt x="34229" y="8315"/>
                  </a:lnTo>
                  <a:lnTo>
                    <a:pt x="34542" y="6091"/>
                  </a:lnTo>
                  <a:lnTo>
                    <a:pt x="34970" y="2555"/>
                  </a:lnTo>
                  <a:lnTo>
                    <a:pt x="35346" y="1"/>
                  </a:lnTo>
                  <a:close/>
                </a:path>
              </a:pathLst>
            </a:custGeom>
            <a:solidFill>
              <a:srgbClr val="B455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6" name="Google Shape;776;p17"/>
          <p:cNvSpPr/>
          <p:nvPr/>
        </p:nvSpPr>
        <p:spPr>
          <a:xfrm rot="-212454">
            <a:off x="-121256" y="3532199"/>
            <a:ext cx="1760927" cy="1977875"/>
          </a:xfrm>
          <a:custGeom>
            <a:avLst/>
            <a:gdLst/>
            <a:ahLst/>
            <a:cxnLst/>
            <a:rect l="l" t="t" r="r" b="b"/>
            <a:pathLst>
              <a:path w="41079" h="49714" extrusionOk="0">
                <a:moveTo>
                  <a:pt x="0" y="49714"/>
                </a:moveTo>
                <a:lnTo>
                  <a:pt x="241" y="48258"/>
                </a:lnTo>
                <a:lnTo>
                  <a:pt x="858" y="44159"/>
                </a:lnTo>
                <a:lnTo>
                  <a:pt x="1518" y="40320"/>
                </a:lnTo>
                <a:lnTo>
                  <a:pt x="2063" y="37498"/>
                </a:lnTo>
                <a:lnTo>
                  <a:pt x="2742" y="34515"/>
                </a:lnTo>
                <a:lnTo>
                  <a:pt x="3546" y="31399"/>
                </a:lnTo>
                <a:lnTo>
                  <a:pt x="4510" y="28193"/>
                </a:lnTo>
                <a:lnTo>
                  <a:pt x="5358" y="25755"/>
                </a:lnTo>
                <a:lnTo>
                  <a:pt x="5974" y="24130"/>
                </a:lnTo>
                <a:lnTo>
                  <a:pt x="6644" y="22513"/>
                </a:lnTo>
                <a:lnTo>
                  <a:pt x="7368" y="20897"/>
                </a:lnTo>
                <a:lnTo>
                  <a:pt x="8144" y="19290"/>
                </a:lnTo>
                <a:lnTo>
                  <a:pt x="8984" y="17709"/>
                </a:lnTo>
                <a:lnTo>
                  <a:pt x="9877" y="16146"/>
                </a:lnTo>
                <a:lnTo>
                  <a:pt x="10832" y="14610"/>
                </a:lnTo>
                <a:lnTo>
                  <a:pt x="11850" y="13119"/>
                </a:lnTo>
                <a:lnTo>
                  <a:pt x="12940" y="11663"/>
                </a:lnTo>
                <a:lnTo>
                  <a:pt x="14101" y="10252"/>
                </a:lnTo>
                <a:lnTo>
                  <a:pt x="15333" y="8886"/>
                </a:lnTo>
                <a:lnTo>
                  <a:pt x="16637" y="7582"/>
                </a:lnTo>
                <a:lnTo>
                  <a:pt x="18012" y="6332"/>
                </a:lnTo>
                <a:lnTo>
                  <a:pt x="18735" y="5743"/>
                </a:lnTo>
                <a:lnTo>
                  <a:pt x="19468" y="5162"/>
                </a:lnTo>
                <a:lnTo>
                  <a:pt x="20914" y="4118"/>
                </a:lnTo>
                <a:lnTo>
                  <a:pt x="22361" y="3198"/>
                </a:lnTo>
                <a:lnTo>
                  <a:pt x="23790" y="2412"/>
                </a:lnTo>
                <a:lnTo>
                  <a:pt x="25192" y="1733"/>
                </a:lnTo>
                <a:lnTo>
                  <a:pt x="26576" y="1180"/>
                </a:lnTo>
                <a:lnTo>
                  <a:pt x="27924" y="733"/>
                </a:lnTo>
                <a:lnTo>
                  <a:pt x="29228" y="403"/>
                </a:lnTo>
                <a:lnTo>
                  <a:pt x="30505" y="171"/>
                </a:lnTo>
                <a:lnTo>
                  <a:pt x="31728" y="37"/>
                </a:lnTo>
                <a:lnTo>
                  <a:pt x="32898" y="1"/>
                </a:lnTo>
                <a:lnTo>
                  <a:pt x="34015" y="54"/>
                </a:lnTo>
                <a:lnTo>
                  <a:pt x="35059" y="197"/>
                </a:lnTo>
                <a:lnTo>
                  <a:pt x="36051" y="421"/>
                </a:lnTo>
                <a:lnTo>
                  <a:pt x="36961" y="733"/>
                </a:lnTo>
                <a:lnTo>
                  <a:pt x="37801" y="1108"/>
                </a:lnTo>
                <a:lnTo>
                  <a:pt x="38551" y="1564"/>
                </a:lnTo>
                <a:lnTo>
                  <a:pt x="39212" y="2082"/>
                </a:lnTo>
                <a:lnTo>
                  <a:pt x="39783" y="2671"/>
                </a:lnTo>
                <a:lnTo>
                  <a:pt x="40266" y="3305"/>
                </a:lnTo>
                <a:lnTo>
                  <a:pt x="40632" y="4010"/>
                </a:lnTo>
                <a:lnTo>
                  <a:pt x="40900" y="4752"/>
                </a:lnTo>
                <a:lnTo>
                  <a:pt x="41042" y="5546"/>
                </a:lnTo>
                <a:lnTo>
                  <a:pt x="41078" y="6386"/>
                </a:lnTo>
                <a:lnTo>
                  <a:pt x="40980" y="7261"/>
                </a:lnTo>
                <a:lnTo>
                  <a:pt x="40766" y="8172"/>
                </a:lnTo>
                <a:lnTo>
                  <a:pt x="40408" y="9118"/>
                </a:lnTo>
                <a:lnTo>
                  <a:pt x="39917" y="10083"/>
                </a:lnTo>
                <a:lnTo>
                  <a:pt x="39274" y="11074"/>
                </a:lnTo>
                <a:lnTo>
                  <a:pt x="38488" y="12083"/>
                </a:lnTo>
                <a:lnTo>
                  <a:pt x="37551" y="13110"/>
                </a:lnTo>
                <a:lnTo>
                  <a:pt x="36444" y="14146"/>
                </a:lnTo>
                <a:lnTo>
                  <a:pt x="35827" y="14664"/>
                </a:lnTo>
                <a:lnTo>
                  <a:pt x="34541" y="15727"/>
                </a:lnTo>
                <a:lnTo>
                  <a:pt x="31827" y="18084"/>
                </a:lnTo>
                <a:lnTo>
                  <a:pt x="28978" y="20656"/>
                </a:lnTo>
                <a:lnTo>
                  <a:pt x="26031" y="23397"/>
                </a:lnTo>
                <a:lnTo>
                  <a:pt x="21530" y="27702"/>
                </a:lnTo>
                <a:lnTo>
                  <a:pt x="15628" y="33533"/>
                </a:lnTo>
                <a:lnTo>
                  <a:pt x="10172" y="39069"/>
                </a:lnTo>
                <a:lnTo>
                  <a:pt x="5537" y="43865"/>
                </a:lnTo>
                <a:lnTo>
                  <a:pt x="697" y="48964"/>
                </a:lnTo>
                <a:lnTo>
                  <a:pt x="0" y="49714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7" name="Google Shape;777;p17"/>
          <p:cNvSpPr/>
          <p:nvPr/>
        </p:nvSpPr>
        <p:spPr>
          <a:xfrm rot="-212454">
            <a:off x="-281708" y="3673316"/>
            <a:ext cx="1694697" cy="2273120"/>
          </a:xfrm>
          <a:custGeom>
            <a:avLst/>
            <a:gdLst/>
            <a:ahLst/>
            <a:cxnLst/>
            <a:rect l="l" t="t" r="r" b="b"/>
            <a:pathLst>
              <a:path w="39534" h="57135" extrusionOk="0">
                <a:moveTo>
                  <a:pt x="30559" y="1"/>
                </a:moveTo>
                <a:lnTo>
                  <a:pt x="30496" y="27"/>
                </a:lnTo>
                <a:lnTo>
                  <a:pt x="30487" y="72"/>
                </a:lnTo>
                <a:lnTo>
                  <a:pt x="30041" y="7136"/>
                </a:lnTo>
                <a:lnTo>
                  <a:pt x="30041" y="7162"/>
                </a:lnTo>
                <a:lnTo>
                  <a:pt x="30041" y="7189"/>
                </a:lnTo>
                <a:lnTo>
                  <a:pt x="29344" y="7805"/>
                </a:lnTo>
                <a:lnTo>
                  <a:pt x="27960" y="9091"/>
                </a:lnTo>
                <a:lnTo>
                  <a:pt x="26603" y="10431"/>
                </a:lnTo>
                <a:lnTo>
                  <a:pt x="25281" y="11824"/>
                </a:lnTo>
                <a:lnTo>
                  <a:pt x="24629" y="12547"/>
                </a:lnTo>
                <a:lnTo>
                  <a:pt x="24629" y="12547"/>
                </a:lnTo>
                <a:lnTo>
                  <a:pt x="25067" y="5734"/>
                </a:lnTo>
                <a:lnTo>
                  <a:pt x="25058" y="5689"/>
                </a:lnTo>
                <a:lnTo>
                  <a:pt x="25013" y="5591"/>
                </a:lnTo>
                <a:lnTo>
                  <a:pt x="24969" y="5564"/>
                </a:lnTo>
                <a:lnTo>
                  <a:pt x="24933" y="5546"/>
                </a:lnTo>
                <a:lnTo>
                  <a:pt x="24870" y="5573"/>
                </a:lnTo>
                <a:lnTo>
                  <a:pt x="24861" y="5617"/>
                </a:lnTo>
                <a:lnTo>
                  <a:pt x="24415" y="12690"/>
                </a:lnTo>
                <a:lnTo>
                  <a:pt x="24415" y="12726"/>
                </a:lnTo>
                <a:lnTo>
                  <a:pt x="24433" y="12770"/>
                </a:lnTo>
                <a:lnTo>
                  <a:pt x="23638" y="13663"/>
                </a:lnTo>
                <a:lnTo>
                  <a:pt x="22084" y="15512"/>
                </a:lnTo>
                <a:lnTo>
                  <a:pt x="20584" y="17414"/>
                </a:lnTo>
                <a:lnTo>
                  <a:pt x="19128" y="19370"/>
                </a:lnTo>
                <a:lnTo>
                  <a:pt x="18423" y="20361"/>
                </a:lnTo>
                <a:lnTo>
                  <a:pt x="19986" y="10806"/>
                </a:lnTo>
                <a:lnTo>
                  <a:pt x="19986" y="10761"/>
                </a:lnTo>
                <a:lnTo>
                  <a:pt x="19941" y="10663"/>
                </a:lnTo>
                <a:lnTo>
                  <a:pt x="19905" y="10627"/>
                </a:lnTo>
                <a:lnTo>
                  <a:pt x="19861" y="10600"/>
                </a:lnTo>
                <a:lnTo>
                  <a:pt x="19798" y="10618"/>
                </a:lnTo>
                <a:lnTo>
                  <a:pt x="19789" y="10663"/>
                </a:lnTo>
                <a:lnTo>
                  <a:pt x="18128" y="20772"/>
                </a:lnTo>
                <a:lnTo>
                  <a:pt x="17432" y="21781"/>
                </a:lnTo>
                <a:lnTo>
                  <a:pt x="16074" y="23817"/>
                </a:lnTo>
                <a:lnTo>
                  <a:pt x="14771" y="25871"/>
                </a:lnTo>
                <a:lnTo>
                  <a:pt x="13502" y="27951"/>
                </a:lnTo>
                <a:lnTo>
                  <a:pt x="12895" y="28987"/>
                </a:lnTo>
                <a:lnTo>
                  <a:pt x="13529" y="19003"/>
                </a:lnTo>
                <a:lnTo>
                  <a:pt x="13529" y="18959"/>
                </a:lnTo>
                <a:lnTo>
                  <a:pt x="13476" y="18861"/>
                </a:lnTo>
                <a:lnTo>
                  <a:pt x="13440" y="18834"/>
                </a:lnTo>
                <a:lnTo>
                  <a:pt x="13395" y="18816"/>
                </a:lnTo>
                <a:lnTo>
                  <a:pt x="13342" y="18843"/>
                </a:lnTo>
                <a:lnTo>
                  <a:pt x="13333" y="18887"/>
                </a:lnTo>
                <a:lnTo>
                  <a:pt x="12663" y="29398"/>
                </a:lnTo>
                <a:lnTo>
                  <a:pt x="11600" y="31255"/>
                </a:lnTo>
                <a:lnTo>
                  <a:pt x="9600" y="34952"/>
                </a:lnTo>
                <a:lnTo>
                  <a:pt x="8671" y="36783"/>
                </a:lnTo>
                <a:lnTo>
                  <a:pt x="9475" y="28264"/>
                </a:lnTo>
                <a:lnTo>
                  <a:pt x="9475" y="28219"/>
                </a:lnTo>
                <a:lnTo>
                  <a:pt x="9421" y="28121"/>
                </a:lnTo>
                <a:lnTo>
                  <a:pt x="9386" y="28085"/>
                </a:lnTo>
                <a:lnTo>
                  <a:pt x="9341" y="28067"/>
                </a:lnTo>
                <a:lnTo>
                  <a:pt x="9279" y="28094"/>
                </a:lnTo>
                <a:lnTo>
                  <a:pt x="9270" y="28139"/>
                </a:lnTo>
                <a:lnTo>
                  <a:pt x="8403" y="37310"/>
                </a:lnTo>
                <a:lnTo>
                  <a:pt x="7689" y="38748"/>
                </a:lnTo>
                <a:lnTo>
                  <a:pt x="6350" y="41569"/>
                </a:lnTo>
                <a:lnTo>
                  <a:pt x="5099" y="44311"/>
                </a:lnTo>
                <a:lnTo>
                  <a:pt x="3947" y="46945"/>
                </a:lnTo>
                <a:lnTo>
                  <a:pt x="2394" y="50678"/>
                </a:lnTo>
                <a:lnTo>
                  <a:pt x="697" y="55063"/>
                </a:lnTo>
                <a:lnTo>
                  <a:pt x="9" y="56920"/>
                </a:lnTo>
                <a:lnTo>
                  <a:pt x="0" y="56982"/>
                </a:lnTo>
                <a:lnTo>
                  <a:pt x="36" y="57054"/>
                </a:lnTo>
                <a:lnTo>
                  <a:pt x="54" y="57081"/>
                </a:lnTo>
                <a:lnTo>
                  <a:pt x="72" y="57108"/>
                </a:lnTo>
                <a:lnTo>
                  <a:pt x="116" y="57134"/>
                </a:lnTo>
                <a:lnTo>
                  <a:pt x="188" y="57134"/>
                </a:lnTo>
                <a:lnTo>
                  <a:pt x="206" y="57099"/>
                </a:lnTo>
                <a:lnTo>
                  <a:pt x="884" y="55241"/>
                </a:lnTo>
                <a:lnTo>
                  <a:pt x="2581" y="50865"/>
                </a:lnTo>
                <a:lnTo>
                  <a:pt x="4126" y="47151"/>
                </a:lnTo>
                <a:lnTo>
                  <a:pt x="5269" y="44516"/>
                </a:lnTo>
                <a:lnTo>
                  <a:pt x="6519" y="41784"/>
                </a:lnTo>
                <a:lnTo>
                  <a:pt x="7859" y="38971"/>
                </a:lnTo>
                <a:lnTo>
                  <a:pt x="8573" y="37533"/>
                </a:lnTo>
                <a:lnTo>
                  <a:pt x="8582" y="37533"/>
                </a:lnTo>
                <a:lnTo>
                  <a:pt x="9332" y="36926"/>
                </a:lnTo>
                <a:lnTo>
                  <a:pt x="11011" y="35622"/>
                </a:lnTo>
                <a:lnTo>
                  <a:pt x="12574" y="34488"/>
                </a:lnTo>
                <a:lnTo>
                  <a:pt x="13449" y="33934"/>
                </a:lnTo>
                <a:lnTo>
                  <a:pt x="13824" y="33765"/>
                </a:lnTo>
                <a:lnTo>
                  <a:pt x="13913" y="33756"/>
                </a:lnTo>
                <a:lnTo>
                  <a:pt x="13958" y="33756"/>
                </a:lnTo>
                <a:lnTo>
                  <a:pt x="13994" y="33693"/>
                </a:lnTo>
                <a:lnTo>
                  <a:pt x="13985" y="33649"/>
                </a:lnTo>
                <a:lnTo>
                  <a:pt x="13967" y="33595"/>
                </a:lnTo>
                <a:lnTo>
                  <a:pt x="13904" y="33515"/>
                </a:lnTo>
                <a:lnTo>
                  <a:pt x="13860" y="33497"/>
                </a:lnTo>
                <a:lnTo>
                  <a:pt x="13744" y="33506"/>
                </a:lnTo>
                <a:lnTo>
                  <a:pt x="13324" y="33693"/>
                </a:lnTo>
                <a:lnTo>
                  <a:pt x="12404" y="34265"/>
                </a:lnTo>
                <a:lnTo>
                  <a:pt x="10056" y="35997"/>
                </a:lnTo>
                <a:lnTo>
                  <a:pt x="8877" y="36935"/>
                </a:lnTo>
                <a:lnTo>
                  <a:pt x="9797" y="35131"/>
                </a:lnTo>
                <a:lnTo>
                  <a:pt x="11761" y="31479"/>
                </a:lnTo>
                <a:lnTo>
                  <a:pt x="12815" y="29639"/>
                </a:lnTo>
                <a:lnTo>
                  <a:pt x="13440" y="29380"/>
                </a:lnTo>
                <a:lnTo>
                  <a:pt x="16432" y="28076"/>
                </a:lnTo>
                <a:lnTo>
                  <a:pt x="18360" y="27192"/>
                </a:lnTo>
                <a:lnTo>
                  <a:pt x="18994" y="26862"/>
                </a:lnTo>
                <a:lnTo>
                  <a:pt x="19021" y="26835"/>
                </a:lnTo>
                <a:lnTo>
                  <a:pt x="19021" y="26746"/>
                </a:lnTo>
                <a:lnTo>
                  <a:pt x="19003" y="26692"/>
                </a:lnTo>
                <a:lnTo>
                  <a:pt x="18968" y="26647"/>
                </a:lnTo>
                <a:lnTo>
                  <a:pt x="18887" y="26603"/>
                </a:lnTo>
                <a:lnTo>
                  <a:pt x="18860" y="26612"/>
                </a:lnTo>
                <a:lnTo>
                  <a:pt x="18343" y="26889"/>
                </a:lnTo>
                <a:lnTo>
                  <a:pt x="16798" y="27603"/>
                </a:lnTo>
                <a:lnTo>
                  <a:pt x="14181" y="28755"/>
                </a:lnTo>
                <a:lnTo>
                  <a:pt x="13038" y="29246"/>
                </a:lnTo>
                <a:lnTo>
                  <a:pt x="13654" y="28201"/>
                </a:lnTo>
                <a:lnTo>
                  <a:pt x="14904" y="26138"/>
                </a:lnTo>
                <a:lnTo>
                  <a:pt x="16217" y="24085"/>
                </a:lnTo>
                <a:lnTo>
                  <a:pt x="17566" y="22049"/>
                </a:lnTo>
                <a:lnTo>
                  <a:pt x="18262" y="21048"/>
                </a:lnTo>
                <a:lnTo>
                  <a:pt x="18271" y="21048"/>
                </a:lnTo>
                <a:lnTo>
                  <a:pt x="20155" y="20620"/>
                </a:lnTo>
                <a:lnTo>
                  <a:pt x="23361" y="19950"/>
                </a:lnTo>
                <a:lnTo>
                  <a:pt x="24522" y="19745"/>
                </a:lnTo>
                <a:lnTo>
                  <a:pt x="25013" y="19691"/>
                </a:lnTo>
                <a:lnTo>
                  <a:pt x="25165" y="19691"/>
                </a:lnTo>
                <a:lnTo>
                  <a:pt x="25201" y="19637"/>
                </a:lnTo>
                <a:lnTo>
                  <a:pt x="25201" y="19584"/>
                </a:lnTo>
                <a:lnTo>
                  <a:pt x="25183" y="19530"/>
                </a:lnTo>
                <a:lnTo>
                  <a:pt x="25111" y="19450"/>
                </a:lnTo>
                <a:lnTo>
                  <a:pt x="25076" y="19441"/>
                </a:lnTo>
                <a:lnTo>
                  <a:pt x="24942" y="19432"/>
                </a:lnTo>
                <a:lnTo>
                  <a:pt x="24397" y="19495"/>
                </a:lnTo>
                <a:lnTo>
                  <a:pt x="23129" y="19718"/>
                </a:lnTo>
                <a:lnTo>
                  <a:pt x="19905" y="20397"/>
                </a:lnTo>
                <a:lnTo>
                  <a:pt x="18485" y="20718"/>
                </a:lnTo>
                <a:lnTo>
                  <a:pt x="19218" y="19691"/>
                </a:lnTo>
                <a:lnTo>
                  <a:pt x="20718" y="17673"/>
                </a:lnTo>
                <a:lnTo>
                  <a:pt x="22272" y="15708"/>
                </a:lnTo>
                <a:lnTo>
                  <a:pt x="23870" y="13806"/>
                </a:lnTo>
                <a:lnTo>
                  <a:pt x="24692" y="12886"/>
                </a:lnTo>
                <a:lnTo>
                  <a:pt x="25942" y="12931"/>
                </a:lnTo>
                <a:lnTo>
                  <a:pt x="30523" y="13136"/>
                </a:lnTo>
                <a:lnTo>
                  <a:pt x="31523" y="13226"/>
                </a:lnTo>
                <a:lnTo>
                  <a:pt x="31559" y="13226"/>
                </a:lnTo>
                <a:lnTo>
                  <a:pt x="31595" y="13163"/>
                </a:lnTo>
                <a:lnTo>
                  <a:pt x="31595" y="13119"/>
                </a:lnTo>
                <a:lnTo>
                  <a:pt x="31577" y="13065"/>
                </a:lnTo>
                <a:lnTo>
                  <a:pt x="31505" y="12985"/>
                </a:lnTo>
                <a:lnTo>
                  <a:pt x="31470" y="12967"/>
                </a:lnTo>
                <a:lnTo>
                  <a:pt x="30577" y="12886"/>
                </a:lnTo>
                <a:lnTo>
                  <a:pt x="26397" y="12690"/>
                </a:lnTo>
                <a:lnTo>
                  <a:pt x="24915" y="12636"/>
                </a:lnTo>
                <a:lnTo>
                  <a:pt x="25558" y="11922"/>
                </a:lnTo>
                <a:lnTo>
                  <a:pt x="26880" y="10547"/>
                </a:lnTo>
                <a:lnTo>
                  <a:pt x="28219" y="9216"/>
                </a:lnTo>
                <a:lnTo>
                  <a:pt x="29594" y="7948"/>
                </a:lnTo>
                <a:lnTo>
                  <a:pt x="30300" y="7332"/>
                </a:lnTo>
                <a:lnTo>
                  <a:pt x="31523" y="7386"/>
                </a:lnTo>
                <a:lnTo>
                  <a:pt x="34997" y="7537"/>
                </a:lnTo>
                <a:lnTo>
                  <a:pt x="36801" y="7636"/>
                </a:lnTo>
                <a:lnTo>
                  <a:pt x="37149" y="7680"/>
                </a:lnTo>
                <a:lnTo>
                  <a:pt x="37185" y="7680"/>
                </a:lnTo>
                <a:lnTo>
                  <a:pt x="37220" y="7618"/>
                </a:lnTo>
                <a:lnTo>
                  <a:pt x="37220" y="7564"/>
                </a:lnTo>
                <a:lnTo>
                  <a:pt x="37203" y="7520"/>
                </a:lnTo>
                <a:lnTo>
                  <a:pt x="37131" y="7439"/>
                </a:lnTo>
                <a:lnTo>
                  <a:pt x="37095" y="7421"/>
                </a:lnTo>
                <a:lnTo>
                  <a:pt x="36220" y="7341"/>
                </a:lnTo>
                <a:lnTo>
                  <a:pt x="32095" y="7144"/>
                </a:lnTo>
                <a:lnTo>
                  <a:pt x="30586" y="7091"/>
                </a:lnTo>
                <a:lnTo>
                  <a:pt x="31639" y="6207"/>
                </a:lnTo>
                <a:lnTo>
                  <a:pt x="33809" y="4555"/>
                </a:lnTo>
                <a:lnTo>
                  <a:pt x="35479" y="3421"/>
                </a:lnTo>
                <a:lnTo>
                  <a:pt x="36604" y="2715"/>
                </a:lnTo>
                <a:lnTo>
                  <a:pt x="37747" y="2054"/>
                </a:lnTo>
                <a:lnTo>
                  <a:pt x="38908" y="1429"/>
                </a:lnTo>
                <a:lnTo>
                  <a:pt x="39498" y="1144"/>
                </a:lnTo>
                <a:lnTo>
                  <a:pt x="39524" y="1126"/>
                </a:lnTo>
                <a:lnTo>
                  <a:pt x="39533" y="1036"/>
                </a:lnTo>
                <a:lnTo>
                  <a:pt x="39515" y="983"/>
                </a:lnTo>
                <a:lnTo>
                  <a:pt x="39480" y="938"/>
                </a:lnTo>
                <a:lnTo>
                  <a:pt x="39399" y="885"/>
                </a:lnTo>
                <a:lnTo>
                  <a:pt x="39373" y="894"/>
                </a:lnTo>
                <a:lnTo>
                  <a:pt x="38765" y="1188"/>
                </a:lnTo>
                <a:lnTo>
                  <a:pt x="37578" y="1822"/>
                </a:lnTo>
                <a:lnTo>
                  <a:pt x="36408" y="2510"/>
                </a:lnTo>
                <a:lnTo>
                  <a:pt x="35256" y="3233"/>
                </a:lnTo>
                <a:lnTo>
                  <a:pt x="34113" y="4001"/>
                </a:lnTo>
                <a:lnTo>
                  <a:pt x="32988" y="4814"/>
                </a:lnTo>
                <a:lnTo>
                  <a:pt x="31336" y="6091"/>
                </a:lnTo>
                <a:lnTo>
                  <a:pt x="30255" y="7002"/>
                </a:lnTo>
                <a:lnTo>
                  <a:pt x="30255" y="7002"/>
                </a:lnTo>
                <a:lnTo>
                  <a:pt x="30693" y="188"/>
                </a:lnTo>
                <a:lnTo>
                  <a:pt x="30693" y="143"/>
                </a:lnTo>
                <a:lnTo>
                  <a:pt x="30639" y="45"/>
                </a:lnTo>
                <a:lnTo>
                  <a:pt x="30594" y="18"/>
                </a:lnTo>
                <a:lnTo>
                  <a:pt x="3055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8" name="Google Shape;778;p17"/>
          <p:cNvGrpSpPr/>
          <p:nvPr/>
        </p:nvGrpSpPr>
        <p:grpSpPr>
          <a:xfrm>
            <a:off x="-937629" y="2644956"/>
            <a:ext cx="2401028" cy="2806260"/>
            <a:chOff x="-129354" y="2594331"/>
            <a:chExt cx="2401028" cy="2806260"/>
          </a:xfrm>
        </p:grpSpPr>
        <p:sp>
          <p:nvSpPr>
            <p:cNvPr id="779" name="Google Shape;779;p17"/>
            <p:cNvSpPr/>
            <p:nvPr/>
          </p:nvSpPr>
          <p:spPr>
            <a:xfrm rot="3797110">
              <a:off x="285815" y="3323839"/>
              <a:ext cx="1570688" cy="1897470"/>
            </a:xfrm>
            <a:custGeom>
              <a:avLst/>
              <a:gdLst/>
              <a:ahLst/>
              <a:cxnLst/>
              <a:rect l="l" t="t" r="r" b="b"/>
              <a:pathLst>
                <a:path w="44249" h="53455" extrusionOk="0">
                  <a:moveTo>
                    <a:pt x="215" y="0"/>
                  </a:moveTo>
                  <a:lnTo>
                    <a:pt x="81" y="9"/>
                  </a:lnTo>
                  <a:lnTo>
                    <a:pt x="0" y="72"/>
                  </a:lnTo>
                  <a:lnTo>
                    <a:pt x="9" y="134"/>
                  </a:lnTo>
                  <a:lnTo>
                    <a:pt x="670" y="1697"/>
                  </a:lnTo>
                  <a:lnTo>
                    <a:pt x="2081" y="4814"/>
                  </a:lnTo>
                  <a:lnTo>
                    <a:pt x="3608" y="7921"/>
                  </a:lnTo>
                  <a:lnTo>
                    <a:pt x="5260" y="11011"/>
                  </a:lnTo>
                  <a:lnTo>
                    <a:pt x="6135" y="12547"/>
                  </a:lnTo>
                  <a:lnTo>
                    <a:pt x="6939" y="13922"/>
                  </a:lnTo>
                  <a:lnTo>
                    <a:pt x="8609" y="16637"/>
                  </a:lnTo>
                  <a:lnTo>
                    <a:pt x="10377" y="19343"/>
                  </a:lnTo>
                  <a:lnTo>
                    <a:pt x="12234" y="22030"/>
                  </a:lnTo>
                  <a:lnTo>
                    <a:pt x="14181" y="24692"/>
                  </a:lnTo>
                  <a:lnTo>
                    <a:pt x="16217" y="27335"/>
                  </a:lnTo>
                  <a:lnTo>
                    <a:pt x="18343" y="29951"/>
                  </a:lnTo>
                  <a:lnTo>
                    <a:pt x="20548" y="32541"/>
                  </a:lnTo>
                  <a:lnTo>
                    <a:pt x="21691" y="33827"/>
                  </a:lnTo>
                  <a:lnTo>
                    <a:pt x="22852" y="35104"/>
                  </a:lnTo>
                  <a:lnTo>
                    <a:pt x="25236" y="37649"/>
                  </a:lnTo>
                  <a:lnTo>
                    <a:pt x="27701" y="40158"/>
                  </a:lnTo>
                  <a:lnTo>
                    <a:pt x="30255" y="42632"/>
                  </a:lnTo>
                  <a:lnTo>
                    <a:pt x="31568" y="43855"/>
                  </a:lnTo>
                  <a:lnTo>
                    <a:pt x="32970" y="45132"/>
                  </a:lnTo>
                  <a:lnTo>
                    <a:pt x="35158" y="47008"/>
                  </a:lnTo>
                  <a:lnTo>
                    <a:pt x="36658" y="48240"/>
                  </a:lnTo>
                  <a:lnTo>
                    <a:pt x="38203" y="49445"/>
                  </a:lnTo>
                  <a:lnTo>
                    <a:pt x="39783" y="50624"/>
                  </a:lnTo>
                  <a:lnTo>
                    <a:pt x="41418" y="51767"/>
                  </a:lnTo>
                  <a:lnTo>
                    <a:pt x="43105" y="52883"/>
                  </a:lnTo>
                  <a:lnTo>
                    <a:pt x="43972" y="53419"/>
                  </a:lnTo>
                  <a:lnTo>
                    <a:pt x="44043" y="53455"/>
                  </a:lnTo>
                  <a:lnTo>
                    <a:pt x="44168" y="53446"/>
                  </a:lnTo>
                  <a:lnTo>
                    <a:pt x="44248" y="53375"/>
                  </a:lnTo>
                  <a:lnTo>
                    <a:pt x="44230" y="53276"/>
                  </a:lnTo>
                  <a:lnTo>
                    <a:pt x="44168" y="53223"/>
                  </a:lnTo>
                  <a:lnTo>
                    <a:pt x="43195" y="52616"/>
                  </a:lnTo>
                  <a:lnTo>
                    <a:pt x="41301" y="51356"/>
                  </a:lnTo>
                  <a:lnTo>
                    <a:pt x="39480" y="50053"/>
                  </a:lnTo>
                  <a:lnTo>
                    <a:pt x="37712" y="48713"/>
                  </a:lnTo>
                  <a:lnTo>
                    <a:pt x="35997" y="47338"/>
                  </a:lnTo>
                  <a:lnTo>
                    <a:pt x="34336" y="45936"/>
                  </a:lnTo>
                  <a:lnTo>
                    <a:pt x="31925" y="43793"/>
                  </a:lnTo>
                  <a:lnTo>
                    <a:pt x="30371" y="42337"/>
                  </a:lnTo>
                  <a:lnTo>
                    <a:pt x="29103" y="41114"/>
                  </a:lnTo>
                  <a:lnTo>
                    <a:pt x="26621" y="38649"/>
                  </a:lnTo>
                  <a:lnTo>
                    <a:pt x="24218" y="36140"/>
                  </a:lnTo>
                  <a:lnTo>
                    <a:pt x="21897" y="33613"/>
                  </a:lnTo>
                  <a:lnTo>
                    <a:pt x="19664" y="31050"/>
                  </a:lnTo>
                  <a:lnTo>
                    <a:pt x="17512" y="28460"/>
                  </a:lnTo>
                  <a:lnTo>
                    <a:pt x="15449" y="25844"/>
                  </a:lnTo>
                  <a:lnTo>
                    <a:pt x="13467" y="23209"/>
                  </a:lnTo>
                  <a:lnTo>
                    <a:pt x="12520" y="21879"/>
                  </a:lnTo>
                  <a:lnTo>
                    <a:pt x="11583" y="20548"/>
                  </a:lnTo>
                  <a:lnTo>
                    <a:pt x="9788" y="17878"/>
                  </a:lnTo>
                  <a:lnTo>
                    <a:pt x="8082" y="15181"/>
                  </a:lnTo>
                  <a:lnTo>
                    <a:pt x="6475" y="12475"/>
                  </a:lnTo>
                  <a:lnTo>
                    <a:pt x="4948" y="9752"/>
                  </a:lnTo>
                  <a:lnTo>
                    <a:pt x="3528" y="7010"/>
                  </a:lnTo>
                  <a:lnTo>
                    <a:pt x="2188" y="4260"/>
                  </a:lnTo>
                  <a:lnTo>
                    <a:pt x="956" y="1501"/>
                  </a:lnTo>
                  <a:lnTo>
                    <a:pt x="375" y="116"/>
                  </a:lnTo>
                  <a:lnTo>
                    <a:pt x="340" y="5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17"/>
            <p:cNvSpPr/>
            <p:nvPr/>
          </p:nvSpPr>
          <p:spPr>
            <a:xfrm rot="3797110">
              <a:off x="1395365" y="3254616"/>
              <a:ext cx="382014" cy="464757"/>
            </a:xfrm>
            <a:custGeom>
              <a:avLst/>
              <a:gdLst/>
              <a:ahLst/>
              <a:cxnLst/>
              <a:rect l="l" t="t" r="r" b="b"/>
              <a:pathLst>
                <a:path w="10762" h="13093" extrusionOk="0">
                  <a:moveTo>
                    <a:pt x="10762" y="1"/>
                  </a:moveTo>
                  <a:lnTo>
                    <a:pt x="10083" y="161"/>
                  </a:lnTo>
                  <a:lnTo>
                    <a:pt x="8734" y="545"/>
                  </a:lnTo>
                  <a:lnTo>
                    <a:pt x="7431" y="992"/>
                  </a:lnTo>
                  <a:lnTo>
                    <a:pt x="6172" y="1510"/>
                  </a:lnTo>
                  <a:lnTo>
                    <a:pt x="4993" y="2099"/>
                  </a:lnTo>
                  <a:lnTo>
                    <a:pt x="3885" y="2769"/>
                  </a:lnTo>
                  <a:lnTo>
                    <a:pt x="2885" y="3519"/>
                  </a:lnTo>
                  <a:lnTo>
                    <a:pt x="2001" y="4341"/>
                  </a:lnTo>
                  <a:lnTo>
                    <a:pt x="1608" y="4796"/>
                  </a:lnTo>
                  <a:lnTo>
                    <a:pt x="1421" y="5019"/>
                  </a:lnTo>
                  <a:lnTo>
                    <a:pt x="1073" y="5493"/>
                  </a:lnTo>
                  <a:lnTo>
                    <a:pt x="778" y="5993"/>
                  </a:lnTo>
                  <a:lnTo>
                    <a:pt x="528" y="6502"/>
                  </a:lnTo>
                  <a:lnTo>
                    <a:pt x="322" y="7020"/>
                  </a:lnTo>
                  <a:lnTo>
                    <a:pt x="171" y="7555"/>
                  </a:lnTo>
                  <a:lnTo>
                    <a:pt x="63" y="8091"/>
                  </a:lnTo>
                  <a:lnTo>
                    <a:pt x="10" y="8636"/>
                  </a:lnTo>
                  <a:lnTo>
                    <a:pt x="1" y="9190"/>
                  </a:lnTo>
                  <a:lnTo>
                    <a:pt x="46" y="9734"/>
                  </a:lnTo>
                  <a:lnTo>
                    <a:pt x="144" y="10270"/>
                  </a:lnTo>
                  <a:lnTo>
                    <a:pt x="287" y="10806"/>
                  </a:lnTo>
                  <a:lnTo>
                    <a:pt x="483" y="11333"/>
                  </a:lnTo>
                  <a:lnTo>
                    <a:pt x="742" y="11851"/>
                  </a:lnTo>
                  <a:lnTo>
                    <a:pt x="1046" y="12342"/>
                  </a:lnTo>
                  <a:lnTo>
                    <a:pt x="1412" y="12824"/>
                  </a:lnTo>
                  <a:lnTo>
                    <a:pt x="1617" y="13056"/>
                  </a:lnTo>
                  <a:lnTo>
                    <a:pt x="1689" y="13092"/>
                  </a:lnTo>
                  <a:lnTo>
                    <a:pt x="2135" y="12753"/>
                  </a:lnTo>
                  <a:lnTo>
                    <a:pt x="2948" y="12047"/>
                  </a:lnTo>
                  <a:lnTo>
                    <a:pt x="3689" y="11315"/>
                  </a:lnTo>
                  <a:lnTo>
                    <a:pt x="4350" y="10556"/>
                  </a:lnTo>
                  <a:lnTo>
                    <a:pt x="4957" y="9770"/>
                  </a:lnTo>
                  <a:lnTo>
                    <a:pt x="5502" y="8966"/>
                  </a:lnTo>
                  <a:lnTo>
                    <a:pt x="6252" y="7734"/>
                  </a:lnTo>
                  <a:lnTo>
                    <a:pt x="6707" y="6904"/>
                  </a:lnTo>
                  <a:lnTo>
                    <a:pt x="7565" y="5216"/>
                  </a:lnTo>
                  <a:lnTo>
                    <a:pt x="8949" y="2599"/>
                  </a:lnTo>
                  <a:lnTo>
                    <a:pt x="9779" y="1296"/>
                  </a:lnTo>
                  <a:lnTo>
                    <a:pt x="10413" y="429"/>
                  </a:lnTo>
                  <a:lnTo>
                    <a:pt x="107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17"/>
            <p:cNvSpPr/>
            <p:nvPr/>
          </p:nvSpPr>
          <p:spPr>
            <a:xfrm rot="3797110">
              <a:off x="1587701" y="2580543"/>
              <a:ext cx="350635" cy="619096"/>
            </a:xfrm>
            <a:custGeom>
              <a:avLst/>
              <a:gdLst/>
              <a:ahLst/>
              <a:cxnLst/>
              <a:rect l="l" t="t" r="r" b="b"/>
              <a:pathLst>
                <a:path w="9878" h="17441" extrusionOk="0">
                  <a:moveTo>
                    <a:pt x="1" y="0"/>
                  </a:moveTo>
                  <a:lnTo>
                    <a:pt x="36" y="1143"/>
                  </a:lnTo>
                  <a:lnTo>
                    <a:pt x="153" y="3447"/>
                  </a:lnTo>
                  <a:lnTo>
                    <a:pt x="358" y="5188"/>
                  </a:lnTo>
                  <a:lnTo>
                    <a:pt x="554" y="6340"/>
                  </a:lnTo>
                  <a:lnTo>
                    <a:pt x="831" y="7501"/>
                  </a:lnTo>
                  <a:lnTo>
                    <a:pt x="1188" y="8653"/>
                  </a:lnTo>
                  <a:lnTo>
                    <a:pt x="1412" y="9234"/>
                  </a:lnTo>
                  <a:lnTo>
                    <a:pt x="1653" y="9814"/>
                  </a:lnTo>
                  <a:lnTo>
                    <a:pt x="2233" y="10966"/>
                  </a:lnTo>
                  <a:lnTo>
                    <a:pt x="2930" y="12100"/>
                  </a:lnTo>
                  <a:lnTo>
                    <a:pt x="3751" y="13198"/>
                  </a:lnTo>
                  <a:lnTo>
                    <a:pt x="4698" y="14261"/>
                  </a:lnTo>
                  <a:lnTo>
                    <a:pt x="5769" y="15261"/>
                  </a:lnTo>
                  <a:lnTo>
                    <a:pt x="6966" y="16190"/>
                  </a:lnTo>
                  <a:lnTo>
                    <a:pt x="8297" y="17038"/>
                  </a:lnTo>
                  <a:lnTo>
                    <a:pt x="9011" y="17422"/>
                  </a:lnTo>
                  <a:lnTo>
                    <a:pt x="9109" y="17440"/>
                  </a:lnTo>
                  <a:lnTo>
                    <a:pt x="9243" y="17181"/>
                  </a:lnTo>
                  <a:lnTo>
                    <a:pt x="9475" y="16663"/>
                  </a:lnTo>
                  <a:lnTo>
                    <a:pt x="9645" y="16127"/>
                  </a:lnTo>
                  <a:lnTo>
                    <a:pt x="9770" y="15583"/>
                  </a:lnTo>
                  <a:lnTo>
                    <a:pt x="9850" y="15029"/>
                  </a:lnTo>
                  <a:lnTo>
                    <a:pt x="9877" y="14467"/>
                  </a:lnTo>
                  <a:lnTo>
                    <a:pt x="9850" y="13609"/>
                  </a:lnTo>
                  <a:lnTo>
                    <a:pt x="9654" y="12439"/>
                  </a:lnTo>
                  <a:lnTo>
                    <a:pt x="9306" y="11270"/>
                  </a:lnTo>
                  <a:lnTo>
                    <a:pt x="8815" y="10100"/>
                  </a:lnTo>
                  <a:lnTo>
                    <a:pt x="8198" y="8948"/>
                  </a:lnTo>
                  <a:lnTo>
                    <a:pt x="7850" y="8385"/>
                  </a:lnTo>
                  <a:lnTo>
                    <a:pt x="7475" y="7823"/>
                  </a:lnTo>
                  <a:lnTo>
                    <a:pt x="6662" y="6724"/>
                  </a:lnTo>
                  <a:lnTo>
                    <a:pt x="5769" y="5653"/>
                  </a:lnTo>
                  <a:lnTo>
                    <a:pt x="4805" y="4590"/>
                  </a:lnTo>
                  <a:lnTo>
                    <a:pt x="3278" y="3036"/>
                  </a:lnTo>
                  <a:lnTo>
                    <a:pt x="1108" y="10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17"/>
            <p:cNvSpPr/>
            <p:nvPr/>
          </p:nvSpPr>
          <p:spPr>
            <a:xfrm rot="3797110">
              <a:off x="850155" y="3184482"/>
              <a:ext cx="638442" cy="154410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62" y="1"/>
                  </a:moveTo>
                  <a:lnTo>
                    <a:pt x="6903" y="81"/>
                  </a:lnTo>
                  <a:lnTo>
                    <a:pt x="5689" y="259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76" y="1313"/>
                  </a:lnTo>
                  <a:lnTo>
                    <a:pt x="1375" y="1804"/>
                  </a:lnTo>
                  <a:lnTo>
                    <a:pt x="447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207" y="3831"/>
                  </a:lnTo>
                  <a:lnTo>
                    <a:pt x="10305" y="3992"/>
                  </a:lnTo>
                  <a:lnTo>
                    <a:pt x="12511" y="4242"/>
                  </a:lnTo>
                  <a:lnTo>
                    <a:pt x="14154" y="4340"/>
                  </a:lnTo>
                  <a:lnTo>
                    <a:pt x="15253" y="4349"/>
                  </a:lnTo>
                  <a:lnTo>
                    <a:pt x="16351" y="4314"/>
                  </a:lnTo>
                  <a:lnTo>
                    <a:pt x="17440" y="4215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77" y="902"/>
                  </a:lnTo>
                  <a:lnTo>
                    <a:pt x="12091" y="492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9"/>
                  </a:lnTo>
                  <a:lnTo>
                    <a:pt x="81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17"/>
            <p:cNvSpPr/>
            <p:nvPr/>
          </p:nvSpPr>
          <p:spPr>
            <a:xfrm rot="3797110">
              <a:off x="554599" y="3713313"/>
              <a:ext cx="638442" cy="154410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53" y="1"/>
                  </a:moveTo>
                  <a:lnTo>
                    <a:pt x="6903" y="72"/>
                  </a:lnTo>
                  <a:lnTo>
                    <a:pt x="5689" y="260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67" y="1313"/>
                  </a:lnTo>
                  <a:lnTo>
                    <a:pt x="1375" y="1804"/>
                  </a:lnTo>
                  <a:lnTo>
                    <a:pt x="438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198" y="3832"/>
                  </a:lnTo>
                  <a:lnTo>
                    <a:pt x="10305" y="3992"/>
                  </a:lnTo>
                  <a:lnTo>
                    <a:pt x="12502" y="4242"/>
                  </a:lnTo>
                  <a:lnTo>
                    <a:pt x="14154" y="4341"/>
                  </a:lnTo>
                  <a:lnTo>
                    <a:pt x="15253" y="4350"/>
                  </a:lnTo>
                  <a:lnTo>
                    <a:pt x="16342" y="4314"/>
                  </a:lnTo>
                  <a:lnTo>
                    <a:pt x="17440" y="4216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68" y="903"/>
                  </a:lnTo>
                  <a:lnTo>
                    <a:pt x="12091" y="483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10"/>
                  </a:lnTo>
                  <a:lnTo>
                    <a:pt x="815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17"/>
            <p:cNvSpPr/>
            <p:nvPr/>
          </p:nvSpPr>
          <p:spPr>
            <a:xfrm rot="3797110">
              <a:off x="345170" y="4221681"/>
              <a:ext cx="638442" cy="154730"/>
            </a:xfrm>
            <a:custGeom>
              <a:avLst/>
              <a:gdLst/>
              <a:ahLst/>
              <a:cxnLst/>
              <a:rect l="l" t="t" r="r" b="b"/>
              <a:pathLst>
                <a:path w="17986" h="4359" extrusionOk="0">
                  <a:moveTo>
                    <a:pt x="8163" y="1"/>
                  </a:moveTo>
                  <a:lnTo>
                    <a:pt x="6903" y="81"/>
                  </a:lnTo>
                  <a:lnTo>
                    <a:pt x="5689" y="260"/>
                  </a:lnTo>
                  <a:lnTo>
                    <a:pt x="4537" y="528"/>
                  </a:lnTo>
                  <a:lnTo>
                    <a:pt x="3430" y="885"/>
                  </a:lnTo>
                  <a:lnTo>
                    <a:pt x="2376" y="1313"/>
                  </a:lnTo>
                  <a:lnTo>
                    <a:pt x="1376" y="1805"/>
                  </a:lnTo>
                  <a:lnTo>
                    <a:pt x="447" y="2349"/>
                  </a:lnTo>
                  <a:lnTo>
                    <a:pt x="1" y="2644"/>
                  </a:lnTo>
                  <a:lnTo>
                    <a:pt x="608" y="2662"/>
                  </a:lnTo>
                  <a:lnTo>
                    <a:pt x="1813" y="2742"/>
                  </a:lnTo>
                  <a:lnTo>
                    <a:pt x="3573" y="2930"/>
                  </a:lnTo>
                  <a:lnTo>
                    <a:pt x="7002" y="3466"/>
                  </a:lnTo>
                  <a:lnTo>
                    <a:pt x="9207" y="3832"/>
                  </a:lnTo>
                  <a:lnTo>
                    <a:pt x="10306" y="3992"/>
                  </a:lnTo>
                  <a:lnTo>
                    <a:pt x="12511" y="4251"/>
                  </a:lnTo>
                  <a:lnTo>
                    <a:pt x="14155" y="4341"/>
                  </a:lnTo>
                  <a:lnTo>
                    <a:pt x="15253" y="4359"/>
                  </a:lnTo>
                  <a:lnTo>
                    <a:pt x="16351" y="4314"/>
                  </a:lnTo>
                  <a:lnTo>
                    <a:pt x="17441" y="4216"/>
                  </a:lnTo>
                  <a:lnTo>
                    <a:pt x="17986" y="4135"/>
                  </a:lnTo>
                  <a:lnTo>
                    <a:pt x="17968" y="4082"/>
                  </a:lnTo>
                  <a:lnTo>
                    <a:pt x="17798" y="3859"/>
                  </a:lnTo>
                  <a:lnTo>
                    <a:pt x="17405" y="3421"/>
                  </a:lnTo>
                  <a:lnTo>
                    <a:pt x="16735" y="2814"/>
                  </a:lnTo>
                  <a:lnTo>
                    <a:pt x="15726" y="2073"/>
                  </a:lnTo>
                  <a:lnTo>
                    <a:pt x="14592" y="1439"/>
                  </a:lnTo>
                  <a:lnTo>
                    <a:pt x="13378" y="903"/>
                  </a:lnTo>
                  <a:lnTo>
                    <a:pt x="12092" y="492"/>
                  </a:lnTo>
                  <a:lnTo>
                    <a:pt x="10779" y="197"/>
                  </a:lnTo>
                  <a:lnTo>
                    <a:pt x="9457" y="37"/>
                  </a:lnTo>
                  <a:lnTo>
                    <a:pt x="8806" y="10"/>
                  </a:lnTo>
                  <a:lnTo>
                    <a:pt x="81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17"/>
            <p:cNvSpPr/>
            <p:nvPr/>
          </p:nvSpPr>
          <p:spPr>
            <a:xfrm rot="3797110">
              <a:off x="908600" y="4156521"/>
              <a:ext cx="381979" cy="464721"/>
            </a:xfrm>
            <a:custGeom>
              <a:avLst/>
              <a:gdLst/>
              <a:ahLst/>
              <a:cxnLst/>
              <a:rect l="l" t="t" r="r" b="b"/>
              <a:pathLst>
                <a:path w="10761" h="13092" extrusionOk="0">
                  <a:moveTo>
                    <a:pt x="10761" y="0"/>
                  </a:moveTo>
                  <a:lnTo>
                    <a:pt x="10082" y="170"/>
                  </a:lnTo>
                  <a:lnTo>
                    <a:pt x="8734" y="545"/>
                  </a:lnTo>
                  <a:lnTo>
                    <a:pt x="7430" y="1000"/>
                  </a:lnTo>
                  <a:lnTo>
                    <a:pt x="6180" y="1518"/>
                  </a:lnTo>
                  <a:lnTo>
                    <a:pt x="4992" y="2108"/>
                  </a:lnTo>
                  <a:lnTo>
                    <a:pt x="3885" y="2768"/>
                  </a:lnTo>
                  <a:lnTo>
                    <a:pt x="2885" y="3518"/>
                  </a:lnTo>
                  <a:lnTo>
                    <a:pt x="2001" y="4349"/>
                  </a:lnTo>
                  <a:lnTo>
                    <a:pt x="1608" y="4795"/>
                  </a:lnTo>
                  <a:lnTo>
                    <a:pt x="1420" y="5028"/>
                  </a:lnTo>
                  <a:lnTo>
                    <a:pt x="1072" y="5501"/>
                  </a:lnTo>
                  <a:lnTo>
                    <a:pt x="777" y="5992"/>
                  </a:lnTo>
                  <a:lnTo>
                    <a:pt x="527" y="6501"/>
                  </a:lnTo>
                  <a:lnTo>
                    <a:pt x="331" y="7019"/>
                  </a:lnTo>
                  <a:lnTo>
                    <a:pt x="170" y="7555"/>
                  </a:lnTo>
                  <a:lnTo>
                    <a:pt x="63" y="8099"/>
                  </a:lnTo>
                  <a:lnTo>
                    <a:pt x="9" y="8644"/>
                  </a:lnTo>
                  <a:lnTo>
                    <a:pt x="0" y="9189"/>
                  </a:lnTo>
                  <a:lnTo>
                    <a:pt x="45" y="9734"/>
                  </a:lnTo>
                  <a:lnTo>
                    <a:pt x="143" y="10278"/>
                  </a:lnTo>
                  <a:lnTo>
                    <a:pt x="286" y="10814"/>
                  </a:lnTo>
                  <a:lnTo>
                    <a:pt x="483" y="11341"/>
                  </a:lnTo>
                  <a:lnTo>
                    <a:pt x="741" y="11850"/>
                  </a:lnTo>
                  <a:lnTo>
                    <a:pt x="1045" y="12350"/>
                  </a:lnTo>
                  <a:lnTo>
                    <a:pt x="1411" y="12823"/>
                  </a:lnTo>
                  <a:lnTo>
                    <a:pt x="1617" y="13056"/>
                  </a:lnTo>
                  <a:lnTo>
                    <a:pt x="1688" y="13091"/>
                  </a:lnTo>
                  <a:lnTo>
                    <a:pt x="2135" y="12752"/>
                  </a:lnTo>
                  <a:lnTo>
                    <a:pt x="2947" y="12055"/>
                  </a:lnTo>
                  <a:lnTo>
                    <a:pt x="3688" y="11323"/>
                  </a:lnTo>
                  <a:lnTo>
                    <a:pt x="4349" y="10555"/>
                  </a:lnTo>
                  <a:lnTo>
                    <a:pt x="4956" y="9778"/>
                  </a:lnTo>
                  <a:lnTo>
                    <a:pt x="5501" y="8975"/>
                  </a:lnTo>
                  <a:lnTo>
                    <a:pt x="6251" y="7742"/>
                  </a:lnTo>
                  <a:lnTo>
                    <a:pt x="6707" y="6903"/>
                  </a:lnTo>
                  <a:lnTo>
                    <a:pt x="7564" y="5215"/>
                  </a:lnTo>
                  <a:lnTo>
                    <a:pt x="8948" y="2599"/>
                  </a:lnTo>
                  <a:lnTo>
                    <a:pt x="9779" y="1295"/>
                  </a:lnTo>
                  <a:lnTo>
                    <a:pt x="10413" y="429"/>
                  </a:lnTo>
                  <a:lnTo>
                    <a:pt x="107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6892707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1_Quote">
    <p:spTree>
      <p:nvGrpSpPr>
        <p:cNvPr id="1" name="Shape 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8" name="Google Shape;678;p17"/>
          <p:cNvSpPr txBox="1">
            <a:spLocks noGrp="1"/>
          </p:cNvSpPr>
          <p:nvPr>
            <p:ph type="subTitle" idx="1"/>
          </p:nvPr>
        </p:nvSpPr>
        <p:spPr>
          <a:xfrm>
            <a:off x="2059350" y="1600200"/>
            <a:ext cx="5025300" cy="141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200"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9" name="Google Shape;679;p17"/>
          <p:cNvSpPr txBox="1">
            <a:spLocks noGrp="1"/>
          </p:cNvSpPr>
          <p:nvPr>
            <p:ph type="subTitle" idx="2"/>
          </p:nvPr>
        </p:nvSpPr>
        <p:spPr>
          <a:xfrm>
            <a:off x="2059350" y="3067650"/>
            <a:ext cx="5025300" cy="38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"/>
              <a:buFont typeface="Barrio"/>
              <a:buNone/>
              <a:defRPr>
                <a:solidFill>
                  <a:schemeClr val="accent4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80" name="Google Shape;680;p17"/>
          <p:cNvGrpSpPr/>
          <p:nvPr/>
        </p:nvGrpSpPr>
        <p:grpSpPr>
          <a:xfrm>
            <a:off x="-338962" y="3770118"/>
            <a:ext cx="9518393" cy="2316885"/>
            <a:chOff x="-373687" y="4651005"/>
            <a:chExt cx="9518393" cy="2316885"/>
          </a:xfrm>
        </p:grpSpPr>
        <p:sp>
          <p:nvSpPr>
            <p:cNvPr id="681" name="Google Shape;681;p17"/>
            <p:cNvSpPr/>
            <p:nvPr/>
          </p:nvSpPr>
          <p:spPr>
            <a:xfrm>
              <a:off x="-373687" y="4651005"/>
              <a:ext cx="6818550" cy="1704994"/>
            </a:xfrm>
            <a:custGeom>
              <a:avLst/>
              <a:gdLst/>
              <a:ahLst/>
              <a:cxnLst/>
              <a:rect l="l" t="t" r="r" b="b"/>
              <a:pathLst>
                <a:path w="215419" h="53866" extrusionOk="0">
                  <a:moveTo>
                    <a:pt x="44141" y="0"/>
                  </a:moveTo>
                  <a:lnTo>
                    <a:pt x="40257" y="45"/>
                  </a:lnTo>
                  <a:lnTo>
                    <a:pt x="36381" y="179"/>
                  </a:lnTo>
                  <a:lnTo>
                    <a:pt x="32506" y="384"/>
                  </a:lnTo>
                  <a:lnTo>
                    <a:pt x="28639" y="688"/>
                  </a:lnTo>
                  <a:lnTo>
                    <a:pt x="26710" y="875"/>
                  </a:lnTo>
                  <a:lnTo>
                    <a:pt x="24076" y="1152"/>
                  </a:lnTo>
                  <a:lnTo>
                    <a:pt x="19530" y="1715"/>
                  </a:lnTo>
                  <a:lnTo>
                    <a:pt x="16405" y="2179"/>
                  </a:lnTo>
                  <a:lnTo>
                    <a:pt x="13360" y="2742"/>
                  </a:lnTo>
                  <a:lnTo>
                    <a:pt x="11217" y="3233"/>
                  </a:lnTo>
                  <a:lnTo>
                    <a:pt x="9877" y="3590"/>
                  </a:lnTo>
                  <a:lnTo>
                    <a:pt x="8645" y="3983"/>
                  </a:lnTo>
                  <a:lnTo>
                    <a:pt x="7520" y="4394"/>
                  </a:lnTo>
                  <a:lnTo>
                    <a:pt x="6528" y="4849"/>
                  </a:lnTo>
                  <a:lnTo>
                    <a:pt x="5698" y="5331"/>
                  </a:lnTo>
                  <a:lnTo>
                    <a:pt x="5341" y="5590"/>
                  </a:lnTo>
                  <a:lnTo>
                    <a:pt x="5162" y="5733"/>
                  </a:lnTo>
                  <a:lnTo>
                    <a:pt x="4832" y="6046"/>
                  </a:lnTo>
                  <a:lnTo>
                    <a:pt x="4421" y="6528"/>
                  </a:lnTo>
                  <a:lnTo>
                    <a:pt x="4037" y="7207"/>
                  </a:lnTo>
                  <a:lnTo>
                    <a:pt x="3796" y="7912"/>
                  </a:lnTo>
                  <a:lnTo>
                    <a:pt x="3653" y="8635"/>
                  </a:lnTo>
                  <a:lnTo>
                    <a:pt x="3572" y="9359"/>
                  </a:lnTo>
                  <a:lnTo>
                    <a:pt x="3510" y="10412"/>
                  </a:lnTo>
                  <a:lnTo>
                    <a:pt x="3439" y="11082"/>
                  </a:lnTo>
                  <a:lnTo>
                    <a:pt x="3188" y="13020"/>
                  </a:lnTo>
                  <a:lnTo>
                    <a:pt x="2813" y="16904"/>
                  </a:lnTo>
                  <a:lnTo>
                    <a:pt x="2671" y="18851"/>
                  </a:lnTo>
                  <a:lnTo>
                    <a:pt x="2546" y="20762"/>
                  </a:lnTo>
                  <a:lnTo>
                    <a:pt x="2358" y="24575"/>
                  </a:lnTo>
                  <a:lnTo>
                    <a:pt x="2108" y="30308"/>
                  </a:lnTo>
                  <a:lnTo>
                    <a:pt x="1786" y="36032"/>
                  </a:lnTo>
                  <a:lnTo>
                    <a:pt x="1465" y="39845"/>
                  </a:lnTo>
                  <a:lnTo>
                    <a:pt x="1144" y="42703"/>
                  </a:lnTo>
                  <a:lnTo>
                    <a:pt x="876" y="44614"/>
                  </a:lnTo>
                  <a:lnTo>
                    <a:pt x="572" y="46516"/>
                  </a:lnTo>
                  <a:lnTo>
                    <a:pt x="206" y="48427"/>
                  </a:lnTo>
                  <a:lnTo>
                    <a:pt x="9" y="49374"/>
                  </a:lnTo>
                  <a:lnTo>
                    <a:pt x="0" y="49427"/>
                  </a:lnTo>
                  <a:lnTo>
                    <a:pt x="36" y="49526"/>
                  </a:lnTo>
                  <a:lnTo>
                    <a:pt x="170" y="49668"/>
                  </a:lnTo>
                  <a:lnTo>
                    <a:pt x="474" y="49820"/>
                  </a:lnTo>
                  <a:lnTo>
                    <a:pt x="876" y="49936"/>
                  </a:lnTo>
                  <a:lnTo>
                    <a:pt x="1090" y="49972"/>
                  </a:lnTo>
                  <a:lnTo>
                    <a:pt x="2608" y="50195"/>
                  </a:lnTo>
                  <a:lnTo>
                    <a:pt x="5680" y="50588"/>
                  </a:lnTo>
                  <a:lnTo>
                    <a:pt x="8761" y="50936"/>
                  </a:lnTo>
                  <a:lnTo>
                    <a:pt x="11851" y="51249"/>
                  </a:lnTo>
                  <a:lnTo>
                    <a:pt x="16521" y="51633"/>
                  </a:lnTo>
                  <a:lnTo>
                    <a:pt x="22790" y="51999"/>
                  </a:lnTo>
                  <a:lnTo>
                    <a:pt x="29094" y="52240"/>
                  </a:lnTo>
                  <a:lnTo>
                    <a:pt x="35444" y="52356"/>
                  </a:lnTo>
                  <a:lnTo>
                    <a:pt x="41820" y="52383"/>
                  </a:lnTo>
                  <a:lnTo>
                    <a:pt x="48213" y="52330"/>
                  </a:lnTo>
                  <a:lnTo>
                    <a:pt x="57840" y="52160"/>
                  </a:lnTo>
                  <a:lnTo>
                    <a:pt x="70690" y="51847"/>
                  </a:lnTo>
                  <a:lnTo>
                    <a:pt x="80299" y="51633"/>
                  </a:lnTo>
                  <a:lnTo>
                    <a:pt x="86693" y="51544"/>
                  </a:lnTo>
                  <a:lnTo>
                    <a:pt x="93051" y="51517"/>
                  </a:lnTo>
                  <a:lnTo>
                    <a:pt x="99382" y="51570"/>
                  </a:lnTo>
                  <a:lnTo>
                    <a:pt x="102534" y="51633"/>
                  </a:lnTo>
                  <a:lnTo>
                    <a:pt x="109160" y="51821"/>
                  </a:lnTo>
                  <a:lnTo>
                    <a:pt x="122386" y="52312"/>
                  </a:lnTo>
                  <a:lnTo>
                    <a:pt x="142192" y="53196"/>
                  </a:lnTo>
                  <a:lnTo>
                    <a:pt x="155391" y="53767"/>
                  </a:lnTo>
                  <a:lnTo>
                    <a:pt x="156989" y="53821"/>
                  </a:lnTo>
                  <a:lnTo>
                    <a:pt x="160043" y="53865"/>
                  </a:lnTo>
                  <a:lnTo>
                    <a:pt x="162972" y="53821"/>
                  </a:lnTo>
                  <a:lnTo>
                    <a:pt x="165830" y="53714"/>
                  </a:lnTo>
                  <a:lnTo>
                    <a:pt x="168652" y="53553"/>
                  </a:lnTo>
                  <a:lnTo>
                    <a:pt x="171483" y="53330"/>
                  </a:lnTo>
                  <a:lnTo>
                    <a:pt x="175814" y="52937"/>
                  </a:lnTo>
                  <a:lnTo>
                    <a:pt x="178868" y="52633"/>
                  </a:lnTo>
                  <a:lnTo>
                    <a:pt x="180680" y="52463"/>
                  </a:lnTo>
                  <a:lnTo>
                    <a:pt x="184333" y="52178"/>
                  </a:lnTo>
                  <a:lnTo>
                    <a:pt x="187994" y="51972"/>
                  </a:lnTo>
                  <a:lnTo>
                    <a:pt x="191655" y="51838"/>
                  </a:lnTo>
                  <a:lnTo>
                    <a:pt x="195335" y="51776"/>
                  </a:lnTo>
                  <a:lnTo>
                    <a:pt x="199023" y="51794"/>
                  </a:lnTo>
                  <a:lnTo>
                    <a:pt x="202711" y="51874"/>
                  </a:lnTo>
                  <a:lnTo>
                    <a:pt x="206399" y="52017"/>
                  </a:lnTo>
                  <a:lnTo>
                    <a:pt x="208247" y="52115"/>
                  </a:lnTo>
                  <a:lnTo>
                    <a:pt x="208578" y="52133"/>
                  </a:lnTo>
                  <a:lnTo>
                    <a:pt x="209185" y="52097"/>
                  </a:lnTo>
                  <a:lnTo>
                    <a:pt x="209685" y="51981"/>
                  </a:lnTo>
                  <a:lnTo>
                    <a:pt x="210060" y="51785"/>
                  </a:lnTo>
                  <a:lnTo>
                    <a:pt x="210194" y="51651"/>
                  </a:lnTo>
                  <a:lnTo>
                    <a:pt x="210864" y="50838"/>
                  </a:lnTo>
                  <a:lnTo>
                    <a:pt x="212060" y="49195"/>
                  </a:lnTo>
                  <a:lnTo>
                    <a:pt x="213096" y="47534"/>
                  </a:lnTo>
                  <a:lnTo>
                    <a:pt x="213739" y="46284"/>
                  </a:lnTo>
                  <a:lnTo>
                    <a:pt x="214123" y="45436"/>
                  </a:lnTo>
                  <a:lnTo>
                    <a:pt x="214454" y="44596"/>
                  </a:lnTo>
                  <a:lnTo>
                    <a:pt x="214739" y="43748"/>
                  </a:lnTo>
                  <a:lnTo>
                    <a:pt x="214980" y="42891"/>
                  </a:lnTo>
                  <a:lnTo>
                    <a:pt x="215168" y="42042"/>
                  </a:lnTo>
                  <a:lnTo>
                    <a:pt x="215302" y="41185"/>
                  </a:lnTo>
                  <a:lnTo>
                    <a:pt x="215391" y="40328"/>
                  </a:lnTo>
                  <a:lnTo>
                    <a:pt x="215418" y="39470"/>
                  </a:lnTo>
                  <a:lnTo>
                    <a:pt x="215400" y="38604"/>
                  </a:lnTo>
                  <a:lnTo>
                    <a:pt x="215373" y="38176"/>
                  </a:lnTo>
                  <a:lnTo>
                    <a:pt x="215320" y="37684"/>
                  </a:lnTo>
                  <a:lnTo>
                    <a:pt x="215150" y="36693"/>
                  </a:lnTo>
                  <a:lnTo>
                    <a:pt x="214864" y="35720"/>
                  </a:lnTo>
                  <a:lnTo>
                    <a:pt x="214534" y="35005"/>
                  </a:lnTo>
                  <a:lnTo>
                    <a:pt x="214257" y="34541"/>
                  </a:lnTo>
                  <a:lnTo>
                    <a:pt x="213936" y="34086"/>
                  </a:lnTo>
                  <a:lnTo>
                    <a:pt x="213561" y="33639"/>
                  </a:lnTo>
                  <a:lnTo>
                    <a:pt x="213114" y="33211"/>
                  </a:lnTo>
                  <a:lnTo>
                    <a:pt x="212614" y="32791"/>
                  </a:lnTo>
                  <a:lnTo>
                    <a:pt x="212034" y="32389"/>
                  </a:lnTo>
                  <a:lnTo>
                    <a:pt x="211382" y="32005"/>
                  </a:lnTo>
                  <a:lnTo>
                    <a:pt x="210658" y="31639"/>
                  </a:lnTo>
                  <a:lnTo>
                    <a:pt x="209846" y="31291"/>
                  </a:lnTo>
                  <a:lnTo>
                    <a:pt x="209399" y="31121"/>
                  </a:lnTo>
                  <a:lnTo>
                    <a:pt x="209408" y="31067"/>
                  </a:lnTo>
                  <a:lnTo>
                    <a:pt x="209274" y="30969"/>
                  </a:lnTo>
                  <a:lnTo>
                    <a:pt x="209131" y="30951"/>
                  </a:lnTo>
                  <a:lnTo>
                    <a:pt x="208962" y="30933"/>
                  </a:lnTo>
                  <a:lnTo>
                    <a:pt x="208783" y="30916"/>
                  </a:lnTo>
                  <a:lnTo>
                    <a:pt x="208399" y="30782"/>
                  </a:lnTo>
                  <a:lnTo>
                    <a:pt x="207997" y="30648"/>
                  </a:lnTo>
                  <a:lnTo>
                    <a:pt x="207792" y="30603"/>
                  </a:lnTo>
                  <a:lnTo>
                    <a:pt x="207390" y="30558"/>
                  </a:lnTo>
                  <a:lnTo>
                    <a:pt x="207015" y="30585"/>
                  </a:lnTo>
                  <a:lnTo>
                    <a:pt x="206693" y="30657"/>
                  </a:lnTo>
                  <a:lnTo>
                    <a:pt x="206551" y="30710"/>
                  </a:lnTo>
                  <a:lnTo>
                    <a:pt x="204381" y="30496"/>
                  </a:lnTo>
                  <a:lnTo>
                    <a:pt x="200139" y="29960"/>
                  </a:lnTo>
                  <a:lnTo>
                    <a:pt x="196004" y="29308"/>
                  </a:lnTo>
                  <a:lnTo>
                    <a:pt x="191968" y="28567"/>
                  </a:lnTo>
                  <a:lnTo>
                    <a:pt x="188021" y="27728"/>
                  </a:lnTo>
                  <a:lnTo>
                    <a:pt x="184145" y="26826"/>
                  </a:lnTo>
                  <a:lnTo>
                    <a:pt x="180341" y="25843"/>
                  </a:lnTo>
                  <a:lnTo>
                    <a:pt x="176591" y="24816"/>
                  </a:lnTo>
                  <a:lnTo>
                    <a:pt x="171045" y="23209"/>
                  </a:lnTo>
                  <a:lnTo>
                    <a:pt x="163758" y="20985"/>
                  </a:lnTo>
                  <a:lnTo>
                    <a:pt x="156516" y="18753"/>
                  </a:lnTo>
                  <a:lnTo>
                    <a:pt x="151060" y="17146"/>
                  </a:lnTo>
                  <a:lnTo>
                    <a:pt x="147390" y="16128"/>
                  </a:lnTo>
                  <a:lnTo>
                    <a:pt x="145550" y="15636"/>
                  </a:lnTo>
                  <a:lnTo>
                    <a:pt x="142130" y="14743"/>
                  </a:lnTo>
                  <a:lnTo>
                    <a:pt x="135209" y="13029"/>
                  </a:lnTo>
                  <a:lnTo>
                    <a:pt x="128172" y="11386"/>
                  </a:lnTo>
                  <a:lnTo>
                    <a:pt x="121046" y="9823"/>
                  </a:lnTo>
                  <a:lnTo>
                    <a:pt x="113813" y="8332"/>
                  </a:lnTo>
                  <a:lnTo>
                    <a:pt x="106499" y="6921"/>
                  </a:lnTo>
                  <a:lnTo>
                    <a:pt x="99105" y="5590"/>
                  </a:lnTo>
                  <a:lnTo>
                    <a:pt x="91640" y="4340"/>
                  </a:lnTo>
                  <a:lnTo>
                    <a:pt x="87880" y="3751"/>
                  </a:lnTo>
                  <a:lnTo>
                    <a:pt x="84219" y="3197"/>
                  </a:lnTo>
                  <a:lnTo>
                    <a:pt x="76780" y="2188"/>
                  </a:lnTo>
                  <a:lnTo>
                    <a:pt x="71119" y="1527"/>
                  </a:lnTo>
                  <a:lnTo>
                    <a:pt x="67315" y="1143"/>
                  </a:lnTo>
                  <a:lnTo>
                    <a:pt x="63484" y="804"/>
                  </a:lnTo>
                  <a:lnTo>
                    <a:pt x="59635" y="518"/>
                  </a:lnTo>
                  <a:lnTo>
                    <a:pt x="55777" y="295"/>
                  </a:lnTo>
                  <a:lnTo>
                    <a:pt x="51901" y="125"/>
                  </a:lnTo>
                  <a:lnTo>
                    <a:pt x="48026" y="27"/>
                  </a:lnTo>
                  <a:lnTo>
                    <a:pt x="4414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17"/>
            <p:cNvSpPr/>
            <p:nvPr/>
          </p:nvSpPr>
          <p:spPr>
            <a:xfrm>
              <a:off x="2382402" y="4967237"/>
              <a:ext cx="6762303" cy="1974673"/>
            </a:xfrm>
            <a:custGeom>
              <a:avLst/>
              <a:gdLst/>
              <a:ahLst/>
              <a:cxnLst/>
              <a:rect l="l" t="t" r="r" b="b"/>
              <a:pathLst>
                <a:path w="213642" h="62386" extrusionOk="0">
                  <a:moveTo>
                    <a:pt x="194486" y="1"/>
                  </a:moveTo>
                  <a:lnTo>
                    <a:pt x="190227" y="63"/>
                  </a:lnTo>
                  <a:lnTo>
                    <a:pt x="185967" y="206"/>
                  </a:lnTo>
                  <a:lnTo>
                    <a:pt x="181725" y="420"/>
                  </a:lnTo>
                  <a:lnTo>
                    <a:pt x="177493" y="697"/>
                  </a:lnTo>
                  <a:lnTo>
                    <a:pt x="173269" y="1028"/>
                  </a:lnTo>
                  <a:lnTo>
                    <a:pt x="169072" y="1412"/>
                  </a:lnTo>
                  <a:lnTo>
                    <a:pt x="164901" y="1858"/>
                  </a:lnTo>
                  <a:lnTo>
                    <a:pt x="160758" y="2340"/>
                  </a:lnTo>
                  <a:lnTo>
                    <a:pt x="156641" y="2867"/>
                  </a:lnTo>
                  <a:lnTo>
                    <a:pt x="150533" y="3716"/>
                  </a:lnTo>
                  <a:lnTo>
                    <a:pt x="146514" y="4332"/>
                  </a:lnTo>
                  <a:lnTo>
                    <a:pt x="142192" y="5019"/>
                  </a:lnTo>
                  <a:lnTo>
                    <a:pt x="133620" y="6466"/>
                  </a:lnTo>
                  <a:lnTo>
                    <a:pt x="125118" y="8002"/>
                  </a:lnTo>
                  <a:lnTo>
                    <a:pt x="116724" y="9636"/>
                  </a:lnTo>
                  <a:lnTo>
                    <a:pt x="108419" y="11369"/>
                  </a:lnTo>
                  <a:lnTo>
                    <a:pt x="100230" y="13181"/>
                  </a:lnTo>
                  <a:lnTo>
                    <a:pt x="92149" y="15083"/>
                  </a:lnTo>
                  <a:lnTo>
                    <a:pt x="84192" y="17066"/>
                  </a:lnTo>
                  <a:lnTo>
                    <a:pt x="80272" y="18102"/>
                  </a:lnTo>
                  <a:lnTo>
                    <a:pt x="78147" y="18664"/>
                  </a:lnTo>
                  <a:lnTo>
                    <a:pt x="73941" y="19852"/>
                  </a:lnTo>
                  <a:lnTo>
                    <a:pt x="67672" y="21718"/>
                  </a:lnTo>
                  <a:lnTo>
                    <a:pt x="59349" y="24299"/>
                  </a:lnTo>
                  <a:lnTo>
                    <a:pt x="50982" y="26871"/>
                  </a:lnTo>
                  <a:lnTo>
                    <a:pt x="44606" y="28737"/>
                  </a:lnTo>
                  <a:lnTo>
                    <a:pt x="40301" y="29925"/>
                  </a:lnTo>
                  <a:lnTo>
                    <a:pt x="35926" y="31059"/>
                  </a:lnTo>
                  <a:lnTo>
                    <a:pt x="31479" y="32113"/>
                  </a:lnTo>
                  <a:lnTo>
                    <a:pt x="26942" y="33077"/>
                  </a:lnTo>
                  <a:lnTo>
                    <a:pt x="22299" y="33943"/>
                  </a:lnTo>
                  <a:lnTo>
                    <a:pt x="17557" y="34694"/>
                  </a:lnTo>
                  <a:lnTo>
                    <a:pt x="12681" y="35310"/>
                  </a:lnTo>
                  <a:lnTo>
                    <a:pt x="10190" y="35560"/>
                  </a:lnTo>
                  <a:lnTo>
                    <a:pt x="10029" y="35497"/>
                  </a:lnTo>
                  <a:lnTo>
                    <a:pt x="9654" y="35417"/>
                  </a:lnTo>
                  <a:lnTo>
                    <a:pt x="9225" y="35390"/>
                  </a:lnTo>
                  <a:lnTo>
                    <a:pt x="8770" y="35435"/>
                  </a:lnTo>
                  <a:lnTo>
                    <a:pt x="8529" y="35497"/>
                  </a:lnTo>
                  <a:lnTo>
                    <a:pt x="8064" y="35640"/>
                  </a:lnTo>
                  <a:lnTo>
                    <a:pt x="7627" y="35801"/>
                  </a:lnTo>
                  <a:lnTo>
                    <a:pt x="7421" y="35819"/>
                  </a:lnTo>
                  <a:lnTo>
                    <a:pt x="7225" y="35837"/>
                  </a:lnTo>
                  <a:lnTo>
                    <a:pt x="7064" y="35863"/>
                  </a:lnTo>
                  <a:lnTo>
                    <a:pt x="6939" y="35944"/>
                  </a:lnTo>
                  <a:lnTo>
                    <a:pt x="6912" y="36006"/>
                  </a:lnTo>
                  <a:lnTo>
                    <a:pt x="6921" y="36042"/>
                  </a:lnTo>
                  <a:lnTo>
                    <a:pt x="6412" y="36229"/>
                  </a:lnTo>
                  <a:lnTo>
                    <a:pt x="5475" y="36631"/>
                  </a:lnTo>
                  <a:lnTo>
                    <a:pt x="4635" y="37060"/>
                  </a:lnTo>
                  <a:lnTo>
                    <a:pt x="3894" y="37506"/>
                  </a:lnTo>
                  <a:lnTo>
                    <a:pt x="3233" y="37971"/>
                  </a:lnTo>
                  <a:lnTo>
                    <a:pt x="2653" y="38453"/>
                  </a:lnTo>
                  <a:lnTo>
                    <a:pt x="2144" y="38953"/>
                  </a:lnTo>
                  <a:lnTo>
                    <a:pt x="1706" y="39471"/>
                  </a:lnTo>
                  <a:lnTo>
                    <a:pt x="1331" y="39998"/>
                  </a:lnTo>
                  <a:lnTo>
                    <a:pt x="1019" y="40543"/>
                  </a:lnTo>
                  <a:lnTo>
                    <a:pt x="760" y="41087"/>
                  </a:lnTo>
                  <a:lnTo>
                    <a:pt x="554" y="41650"/>
                  </a:lnTo>
                  <a:lnTo>
                    <a:pt x="304" y="42498"/>
                  </a:lnTo>
                  <a:lnTo>
                    <a:pt x="117" y="43632"/>
                  </a:lnTo>
                  <a:lnTo>
                    <a:pt x="63" y="44213"/>
                  </a:lnTo>
                  <a:lnTo>
                    <a:pt x="27" y="44713"/>
                  </a:lnTo>
                  <a:lnTo>
                    <a:pt x="1" y="45704"/>
                  </a:lnTo>
                  <a:lnTo>
                    <a:pt x="36" y="46704"/>
                  </a:lnTo>
                  <a:lnTo>
                    <a:pt x="134" y="47695"/>
                  </a:lnTo>
                  <a:lnTo>
                    <a:pt x="295" y="48687"/>
                  </a:lnTo>
                  <a:lnTo>
                    <a:pt x="510" y="49678"/>
                  </a:lnTo>
                  <a:lnTo>
                    <a:pt x="786" y="50660"/>
                  </a:lnTo>
                  <a:lnTo>
                    <a:pt x="1108" y="51643"/>
                  </a:lnTo>
                  <a:lnTo>
                    <a:pt x="1492" y="52625"/>
                  </a:lnTo>
                  <a:lnTo>
                    <a:pt x="1929" y="53598"/>
                  </a:lnTo>
                  <a:lnTo>
                    <a:pt x="2421" y="54572"/>
                  </a:lnTo>
                  <a:lnTo>
                    <a:pt x="2956" y="55536"/>
                  </a:lnTo>
                  <a:lnTo>
                    <a:pt x="3546" y="56491"/>
                  </a:lnTo>
                  <a:lnTo>
                    <a:pt x="4189" y="57456"/>
                  </a:lnTo>
                  <a:lnTo>
                    <a:pt x="5242" y="58876"/>
                  </a:lnTo>
                  <a:lnTo>
                    <a:pt x="6010" y="59822"/>
                  </a:lnTo>
                  <a:lnTo>
                    <a:pt x="6082" y="59903"/>
                  </a:lnTo>
                  <a:lnTo>
                    <a:pt x="6260" y="60037"/>
                  </a:lnTo>
                  <a:lnTo>
                    <a:pt x="6600" y="60206"/>
                  </a:lnTo>
                  <a:lnTo>
                    <a:pt x="7171" y="60331"/>
                  </a:lnTo>
                  <a:lnTo>
                    <a:pt x="7859" y="60376"/>
                  </a:lnTo>
                  <a:lnTo>
                    <a:pt x="8243" y="60358"/>
                  </a:lnTo>
                  <a:lnTo>
                    <a:pt x="10359" y="60242"/>
                  </a:lnTo>
                  <a:lnTo>
                    <a:pt x="14601" y="60072"/>
                  </a:lnTo>
                  <a:lnTo>
                    <a:pt x="18843" y="59983"/>
                  </a:lnTo>
                  <a:lnTo>
                    <a:pt x="23076" y="59965"/>
                  </a:lnTo>
                  <a:lnTo>
                    <a:pt x="27299" y="60037"/>
                  </a:lnTo>
                  <a:lnTo>
                    <a:pt x="31514" y="60188"/>
                  </a:lnTo>
                  <a:lnTo>
                    <a:pt x="35720" y="60430"/>
                  </a:lnTo>
                  <a:lnTo>
                    <a:pt x="39909" y="60751"/>
                  </a:lnTo>
                  <a:lnTo>
                    <a:pt x="41998" y="60956"/>
                  </a:lnTo>
                  <a:lnTo>
                    <a:pt x="45499" y="61314"/>
                  </a:lnTo>
                  <a:lnTo>
                    <a:pt x="50473" y="61769"/>
                  </a:lnTo>
                  <a:lnTo>
                    <a:pt x="53723" y="62019"/>
                  </a:lnTo>
                  <a:lnTo>
                    <a:pt x="56965" y="62216"/>
                  </a:lnTo>
                  <a:lnTo>
                    <a:pt x="60251" y="62341"/>
                  </a:lnTo>
                  <a:lnTo>
                    <a:pt x="63618" y="62385"/>
                  </a:lnTo>
                  <a:lnTo>
                    <a:pt x="67127" y="62332"/>
                  </a:lnTo>
                  <a:lnTo>
                    <a:pt x="68958" y="62269"/>
                  </a:lnTo>
                  <a:lnTo>
                    <a:pt x="84130" y="61608"/>
                  </a:lnTo>
                  <a:lnTo>
                    <a:pt x="106883" y="60581"/>
                  </a:lnTo>
                  <a:lnTo>
                    <a:pt x="118278" y="60144"/>
                  </a:lnTo>
                  <a:lnTo>
                    <a:pt x="125877" y="59903"/>
                  </a:lnTo>
                  <a:lnTo>
                    <a:pt x="129681" y="59804"/>
                  </a:lnTo>
                  <a:lnTo>
                    <a:pt x="132271" y="59742"/>
                  </a:lnTo>
                  <a:lnTo>
                    <a:pt x="137468" y="59679"/>
                  </a:lnTo>
                  <a:lnTo>
                    <a:pt x="145291" y="59671"/>
                  </a:lnTo>
                  <a:lnTo>
                    <a:pt x="155784" y="59804"/>
                  </a:lnTo>
                  <a:lnTo>
                    <a:pt x="166321" y="60046"/>
                  </a:lnTo>
                  <a:lnTo>
                    <a:pt x="176876" y="60305"/>
                  </a:lnTo>
                  <a:lnTo>
                    <a:pt x="187432" y="60537"/>
                  </a:lnTo>
                  <a:lnTo>
                    <a:pt x="195326" y="60635"/>
                  </a:lnTo>
                  <a:lnTo>
                    <a:pt x="200577" y="60662"/>
                  </a:lnTo>
                  <a:lnTo>
                    <a:pt x="205818" y="60644"/>
                  </a:lnTo>
                  <a:lnTo>
                    <a:pt x="211042" y="60564"/>
                  </a:lnTo>
                  <a:lnTo>
                    <a:pt x="213641" y="60501"/>
                  </a:lnTo>
                  <a:lnTo>
                    <a:pt x="213641" y="715"/>
                  </a:lnTo>
                  <a:lnTo>
                    <a:pt x="211525" y="536"/>
                  </a:lnTo>
                  <a:lnTo>
                    <a:pt x="207274" y="269"/>
                  </a:lnTo>
                  <a:lnTo>
                    <a:pt x="203014" y="99"/>
                  </a:lnTo>
                  <a:lnTo>
                    <a:pt x="198755" y="10"/>
                  </a:lnTo>
                  <a:lnTo>
                    <a:pt x="19448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17"/>
            <p:cNvSpPr/>
            <p:nvPr/>
          </p:nvSpPr>
          <p:spPr>
            <a:xfrm>
              <a:off x="-103221" y="5017273"/>
              <a:ext cx="7182300" cy="1950617"/>
            </a:xfrm>
            <a:custGeom>
              <a:avLst/>
              <a:gdLst/>
              <a:ahLst/>
              <a:cxnLst/>
              <a:rect l="l" t="t" r="r" b="b"/>
              <a:pathLst>
                <a:path w="226911" h="61626" extrusionOk="0">
                  <a:moveTo>
                    <a:pt x="9573" y="0"/>
                  </a:moveTo>
                  <a:lnTo>
                    <a:pt x="8055" y="9"/>
                  </a:lnTo>
                  <a:lnTo>
                    <a:pt x="6555" y="72"/>
                  </a:lnTo>
                  <a:lnTo>
                    <a:pt x="5073" y="188"/>
                  </a:lnTo>
                  <a:lnTo>
                    <a:pt x="3626" y="349"/>
                  </a:lnTo>
                  <a:lnTo>
                    <a:pt x="2921" y="447"/>
                  </a:lnTo>
                  <a:lnTo>
                    <a:pt x="2492" y="518"/>
                  </a:lnTo>
                  <a:lnTo>
                    <a:pt x="1697" y="724"/>
                  </a:lnTo>
                  <a:lnTo>
                    <a:pt x="965" y="983"/>
                  </a:lnTo>
                  <a:lnTo>
                    <a:pt x="304" y="1304"/>
                  </a:lnTo>
                  <a:lnTo>
                    <a:pt x="0" y="1492"/>
                  </a:lnTo>
                  <a:lnTo>
                    <a:pt x="0" y="34372"/>
                  </a:lnTo>
                  <a:lnTo>
                    <a:pt x="822" y="37381"/>
                  </a:lnTo>
                  <a:lnTo>
                    <a:pt x="2036" y="41908"/>
                  </a:lnTo>
                  <a:lnTo>
                    <a:pt x="2796" y="44918"/>
                  </a:lnTo>
                  <a:lnTo>
                    <a:pt x="3456" y="47936"/>
                  </a:lnTo>
                  <a:lnTo>
                    <a:pt x="3992" y="50963"/>
                  </a:lnTo>
                  <a:lnTo>
                    <a:pt x="4278" y="53232"/>
                  </a:lnTo>
                  <a:lnTo>
                    <a:pt x="4421" y="54741"/>
                  </a:lnTo>
                  <a:lnTo>
                    <a:pt x="4501" y="56259"/>
                  </a:lnTo>
                  <a:lnTo>
                    <a:pt x="4528" y="57777"/>
                  </a:lnTo>
                  <a:lnTo>
                    <a:pt x="4519" y="58536"/>
                  </a:lnTo>
                  <a:lnTo>
                    <a:pt x="4519" y="58741"/>
                  </a:lnTo>
                  <a:lnTo>
                    <a:pt x="4599" y="59054"/>
                  </a:lnTo>
                  <a:lnTo>
                    <a:pt x="4742" y="59233"/>
                  </a:lnTo>
                  <a:lnTo>
                    <a:pt x="4867" y="59313"/>
                  </a:lnTo>
                  <a:lnTo>
                    <a:pt x="5010" y="59402"/>
                  </a:lnTo>
                  <a:lnTo>
                    <a:pt x="5385" y="59509"/>
                  </a:lnTo>
                  <a:lnTo>
                    <a:pt x="6028" y="59599"/>
                  </a:lnTo>
                  <a:lnTo>
                    <a:pt x="6475" y="59625"/>
                  </a:lnTo>
                  <a:lnTo>
                    <a:pt x="16405" y="60161"/>
                  </a:lnTo>
                  <a:lnTo>
                    <a:pt x="31318" y="60938"/>
                  </a:lnTo>
                  <a:lnTo>
                    <a:pt x="41266" y="61411"/>
                  </a:lnTo>
                  <a:lnTo>
                    <a:pt x="46240" y="61626"/>
                  </a:lnTo>
                  <a:lnTo>
                    <a:pt x="46918" y="61376"/>
                  </a:lnTo>
                  <a:lnTo>
                    <a:pt x="48392" y="60956"/>
                  </a:lnTo>
                  <a:lnTo>
                    <a:pt x="49981" y="60661"/>
                  </a:lnTo>
                  <a:lnTo>
                    <a:pt x="51660" y="60501"/>
                  </a:lnTo>
                  <a:lnTo>
                    <a:pt x="52535" y="60492"/>
                  </a:lnTo>
                  <a:lnTo>
                    <a:pt x="129485" y="60492"/>
                  </a:lnTo>
                  <a:lnTo>
                    <a:pt x="132994" y="60286"/>
                  </a:lnTo>
                  <a:lnTo>
                    <a:pt x="140022" y="59938"/>
                  </a:lnTo>
                  <a:lnTo>
                    <a:pt x="147059" y="59688"/>
                  </a:lnTo>
                  <a:lnTo>
                    <a:pt x="152346" y="59599"/>
                  </a:lnTo>
                  <a:lnTo>
                    <a:pt x="155882" y="59581"/>
                  </a:lnTo>
                  <a:lnTo>
                    <a:pt x="157650" y="59590"/>
                  </a:lnTo>
                  <a:lnTo>
                    <a:pt x="166312" y="59679"/>
                  </a:lnTo>
                  <a:lnTo>
                    <a:pt x="183610" y="59965"/>
                  </a:lnTo>
                  <a:lnTo>
                    <a:pt x="200907" y="60268"/>
                  </a:lnTo>
                  <a:lnTo>
                    <a:pt x="213900" y="60429"/>
                  </a:lnTo>
                  <a:lnTo>
                    <a:pt x="222571" y="60492"/>
                  </a:lnTo>
                  <a:lnTo>
                    <a:pt x="226911" y="60501"/>
                  </a:lnTo>
                  <a:lnTo>
                    <a:pt x="226911" y="60501"/>
                  </a:lnTo>
                  <a:lnTo>
                    <a:pt x="226607" y="59447"/>
                  </a:lnTo>
                  <a:lnTo>
                    <a:pt x="225955" y="57331"/>
                  </a:lnTo>
                  <a:lnTo>
                    <a:pt x="225196" y="55223"/>
                  </a:lnTo>
                  <a:lnTo>
                    <a:pt x="224518" y="53651"/>
                  </a:lnTo>
                  <a:lnTo>
                    <a:pt x="224009" y="52624"/>
                  </a:lnTo>
                  <a:lnTo>
                    <a:pt x="223437" y="51606"/>
                  </a:lnTo>
                  <a:lnTo>
                    <a:pt x="222803" y="50606"/>
                  </a:lnTo>
                  <a:lnTo>
                    <a:pt x="222107" y="49624"/>
                  </a:lnTo>
                  <a:lnTo>
                    <a:pt x="221321" y="48660"/>
                  </a:lnTo>
                  <a:lnTo>
                    <a:pt x="220463" y="47731"/>
                  </a:lnTo>
                  <a:lnTo>
                    <a:pt x="219508" y="46820"/>
                  </a:lnTo>
                  <a:lnTo>
                    <a:pt x="218454" y="45945"/>
                  </a:lnTo>
                  <a:lnTo>
                    <a:pt x="217293" y="45105"/>
                  </a:lnTo>
                  <a:lnTo>
                    <a:pt x="216668" y="44704"/>
                  </a:lnTo>
                  <a:lnTo>
                    <a:pt x="215990" y="44284"/>
                  </a:lnTo>
                  <a:lnTo>
                    <a:pt x="214552" y="43489"/>
                  </a:lnTo>
                  <a:lnTo>
                    <a:pt x="213034" y="42757"/>
                  </a:lnTo>
                  <a:lnTo>
                    <a:pt x="211426" y="42078"/>
                  </a:lnTo>
                  <a:lnTo>
                    <a:pt x="209756" y="41462"/>
                  </a:lnTo>
                  <a:lnTo>
                    <a:pt x="208024" y="40882"/>
                  </a:lnTo>
                  <a:lnTo>
                    <a:pt x="206229" y="40355"/>
                  </a:lnTo>
                  <a:lnTo>
                    <a:pt x="204381" y="39864"/>
                  </a:lnTo>
                  <a:lnTo>
                    <a:pt x="201532" y="39194"/>
                  </a:lnTo>
                  <a:lnTo>
                    <a:pt x="197621" y="38426"/>
                  </a:lnTo>
                  <a:lnTo>
                    <a:pt x="193620" y="37765"/>
                  </a:lnTo>
                  <a:lnTo>
                    <a:pt x="189593" y="37176"/>
                  </a:lnTo>
                  <a:lnTo>
                    <a:pt x="187583" y="36908"/>
                  </a:lnTo>
                  <a:lnTo>
                    <a:pt x="181949" y="36167"/>
                  </a:lnTo>
                  <a:lnTo>
                    <a:pt x="170634" y="34747"/>
                  </a:lnTo>
                  <a:lnTo>
                    <a:pt x="159293" y="33363"/>
                  </a:lnTo>
                  <a:lnTo>
                    <a:pt x="147979" y="31943"/>
                  </a:lnTo>
                  <a:lnTo>
                    <a:pt x="139531" y="30809"/>
                  </a:lnTo>
                  <a:lnTo>
                    <a:pt x="133932" y="30014"/>
                  </a:lnTo>
                  <a:lnTo>
                    <a:pt x="128360" y="29165"/>
                  </a:lnTo>
                  <a:lnTo>
                    <a:pt x="122814" y="28264"/>
                  </a:lnTo>
                  <a:lnTo>
                    <a:pt x="117313" y="27308"/>
                  </a:lnTo>
                  <a:lnTo>
                    <a:pt x="111857" y="26272"/>
                  </a:lnTo>
                  <a:lnTo>
                    <a:pt x="106455" y="25165"/>
                  </a:lnTo>
                  <a:lnTo>
                    <a:pt x="101106" y="23968"/>
                  </a:lnTo>
                  <a:lnTo>
                    <a:pt x="98453" y="23334"/>
                  </a:lnTo>
                  <a:lnTo>
                    <a:pt x="95355" y="22566"/>
                  </a:lnTo>
                  <a:lnTo>
                    <a:pt x="89264" y="20941"/>
                  </a:lnTo>
                  <a:lnTo>
                    <a:pt x="83255" y="19218"/>
                  </a:lnTo>
                  <a:lnTo>
                    <a:pt x="77325" y="17423"/>
                  </a:lnTo>
                  <a:lnTo>
                    <a:pt x="68502" y="14645"/>
                  </a:lnTo>
                  <a:lnTo>
                    <a:pt x="56795" y="10886"/>
                  </a:lnTo>
                  <a:lnTo>
                    <a:pt x="50901" y="9055"/>
                  </a:lnTo>
                  <a:lnTo>
                    <a:pt x="45990" y="7519"/>
                  </a:lnTo>
                  <a:lnTo>
                    <a:pt x="37328" y="4903"/>
                  </a:lnTo>
                  <a:lnTo>
                    <a:pt x="32693" y="3626"/>
                  </a:lnTo>
                  <a:lnTo>
                    <a:pt x="29523" y="2831"/>
                  </a:lnTo>
                  <a:lnTo>
                    <a:pt x="26317" y="2099"/>
                  </a:lnTo>
                  <a:lnTo>
                    <a:pt x="23084" y="1438"/>
                  </a:lnTo>
                  <a:lnTo>
                    <a:pt x="19852" y="884"/>
                  </a:lnTo>
                  <a:lnTo>
                    <a:pt x="16637" y="447"/>
                  </a:lnTo>
                  <a:lnTo>
                    <a:pt x="13458" y="152"/>
                  </a:lnTo>
                  <a:lnTo>
                    <a:pt x="11118" y="27"/>
                  </a:lnTo>
                  <a:lnTo>
                    <a:pt x="95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4" name="Google Shape;684;p17"/>
          <p:cNvSpPr/>
          <p:nvPr/>
        </p:nvSpPr>
        <p:spPr>
          <a:xfrm>
            <a:off x="4382762" y="5008091"/>
            <a:ext cx="1456" cy="886"/>
          </a:xfrm>
          <a:custGeom>
            <a:avLst/>
            <a:gdLst/>
            <a:ahLst/>
            <a:cxnLst/>
            <a:rect l="l" t="t" r="r" b="b"/>
            <a:pathLst>
              <a:path w="46" h="28" extrusionOk="0">
                <a:moveTo>
                  <a:pt x="28" y="0"/>
                </a:moveTo>
                <a:lnTo>
                  <a:pt x="1" y="9"/>
                </a:lnTo>
                <a:lnTo>
                  <a:pt x="1" y="27"/>
                </a:lnTo>
                <a:lnTo>
                  <a:pt x="45" y="27"/>
                </a:lnTo>
                <a:lnTo>
                  <a:pt x="45" y="9"/>
                </a:lnTo>
                <a:lnTo>
                  <a:pt x="28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17"/>
          <p:cNvSpPr/>
          <p:nvPr/>
        </p:nvSpPr>
        <p:spPr>
          <a:xfrm>
            <a:off x="4152141" y="4958909"/>
            <a:ext cx="154939" cy="41591"/>
          </a:xfrm>
          <a:custGeom>
            <a:avLst/>
            <a:gdLst/>
            <a:ahLst/>
            <a:cxnLst/>
            <a:rect l="l" t="t" r="r" b="b"/>
            <a:pathLst>
              <a:path w="4895" h="1314" extrusionOk="0">
                <a:moveTo>
                  <a:pt x="4716" y="0"/>
                </a:moveTo>
                <a:lnTo>
                  <a:pt x="4653" y="18"/>
                </a:lnTo>
                <a:lnTo>
                  <a:pt x="3555" y="376"/>
                </a:lnTo>
                <a:lnTo>
                  <a:pt x="2421" y="697"/>
                </a:lnTo>
                <a:lnTo>
                  <a:pt x="1233" y="965"/>
                </a:lnTo>
                <a:lnTo>
                  <a:pt x="46" y="1224"/>
                </a:lnTo>
                <a:lnTo>
                  <a:pt x="1" y="1242"/>
                </a:lnTo>
                <a:lnTo>
                  <a:pt x="37" y="1304"/>
                </a:lnTo>
                <a:lnTo>
                  <a:pt x="99" y="1313"/>
                </a:lnTo>
                <a:lnTo>
                  <a:pt x="421" y="1313"/>
                </a:lnTo>
                <a:lnTo>
                  <a:pt x="1081" y="1260"/>
                </a:lnTo>
                <a:lnTo>
                  <a:pt x="2064" y="1117"/>
                </a:lnTo>
                <a:lnTo>
                  <a:pt x="3323" y="804"/>
                </a:lnTo>
                <a:lnTo>
                  <a:pt x="4412" y="384"/>
                </a:lnTo>
                <a:lnTo>
                  <a:pt x="4859" y="143"/>
                </a:lnTo>
                <a:lnTo>
                  <a:pt x="4895" y="117"/>
                </a:lnTo>
                <a:lnTo>
                  <a:pt x="4895" y="63"/>
                </a:lnTo>
                <a:lnTo>
                  <a:pt x="4823" y="18"/>
                </a:lnTo>
                <a:lnTo>
                  <a:pt x="471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6" name="Google Shape;686;p17"/>
          <p:cNvSpPr/>
          <p:nvPr/>
        </p:nvSpPr>
        <p:spPr>
          <a:xfrm>
            <a:off x="4308737" y="4958340"/>
            <a:ext cx="161997" cy="68148"/>
          </a:xfrm>
          <a:custGeom>
            <a:avLst/>
            <a:gdLst/>
            <a:ahLst/>
            <a:cxnLst/>
            <a:rect l="l" t="t" r="r" b="b"/>
            <a:pathLst>
              <a:path w="5118" h="2153" extrusionOk="0">
                <a:moveTo>
                  <a:pt x="4804" y="1"/>
                </a:moveTo>
                <a:lnTo>
                  <a:pt x="4715" y="36"/>
                </a:lnTo>
                <a:lnTo>
                  <a:pt x="3572" y="510"/>
                </a:lnTo>
                <a:lnTo>
                  <a:pt x="1206" y="1429"/>
                </a:lnTo>
                <a:lnTo>
                  <a:pt x="72" y="1921"/>
                </a:lnTo>
                <a:lnTo>
                  <a:pt x="18" y="1947"/>
                </a:lnTo>
                <a:lnTo>
                  <a:pt x="0" y="2037"/>
                </a:lnTo>
                <a:lnTo>
                  <a:pt x="89" y="2117"/>
                </a:lnTo>
                <a:lnTo>
                  <a:pt x="241" y="2153"/>
                </a:lnTo>
                <a:lnTo>
                  <a:pt x="331" y="2144"/>
                </a:lnTo>
                <a:lnTo>
                  <a:pt x="1036" y="1983"/>
                </a:lnTo>
                <a:lnTo>
                  <a:pt x="2340" y="1572"/>
                </a:lnTo>
                <a:lnTo>
                  <a:pt x="3519" y="1072"/>
                </a:lnTo>
                <a:lnTo>
                  <a:pt x="4572" y="501"/>
                </a:lnTo>
                <a:lnTo>
                  <a:pt x="5055" y="206"/>
                </a:lnTo>
                <a:lnTo>
                  <a:pt x="5117" y="161"/>
                </a:lnTo>
                <a:lnTo>
                  <a:pt x="5099" y="72"/>
                </a:lnTo>
                <a:lnTo>
                  <a:pt x="4983" y="10"/>
                </a:lnTo>
                <a:lnTo>
                  <a:pt x="48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7" name="Google Shape;687;p17"/>
          <p:cNvSpPr/>
          <p:nvPr/>
        </p:nvSpPr>
        <p:spPr>
          <a:xfrm>
            <a:off x="4466155" y="4865072"/>
            <a:ext cx="109138" cy="26335"/>
          </a:xfrm>
          <a:custGeom>
            <a:avLst/>
            <a:gdLst/>
            <a:ahLst/>
            <a:cxnLst/>
            <a:rect l="l" t="t" r="r" b="b"/>
            <a:pathLst>
              <a:path w="3448" h="832" extrusionOk="0">
                <a:moveTo>
                  <a:pt x="3179" y="1"/>
                </a:moveTo>
                <a:lnTo>
                  <a:pt x="2786" y="19"/>
                </a:lnTo>
                <a:lnTo>
                  <a:pt x="1992" y="126"/>
                </a:lnTo>
                <a:lnTo>
                  <a:pt x="822" y="367"/>
                </a:lnTo>
                <a:lnTo>
                  <a:pt x="143" y="563"/>
                </a:lnTo>
                <a:lnTo>
                  <a:pt x="45" y="599"/>
                </a:lnTo>
                <a:lnTo>
                  <a:pt x="0" y="697"/>
                </a:lnTo>
                <a:lnTo>
                  <a:pt x="72" y="778"/>
                </a:lnTo>
                <a:lnTo>
                  <a:pt x="241" y="831"/>
                </a:lnTo>
                <a:lnTo>
                  <a:pt x="357" y="822"/>
                </a:lnTo>
                <a:lnTo>
                  <a:pt x="1107" y="751"/>
                </a:lnTo>
                <a:lnTo>
                  <a:pt x="2295" y="554"/>
                </a:lnTo>
                <a:lnTo>
                  <a:pt x="3010" y="376"/>
                </a:lnTo>
                <a:lnTo>
                  <a:pt x="3322" y="269"/>
                </a:lnTo>
                <a:lnTo>
                  <a:pt x="3385" y="233"/>
                </a:lnTo>
                <a:lnTo>
                  <a:pt x="3447" y="144"/>
                </a:lnTo>
                <a:lnTo>
                  <a:pt x="3420" y="63"/>
                </a:lnTo>
                <a:lnTo>
                  <a:pt x="3286" y="10"/>
                </a:lnTo>
                <a:lnTo>
                  <a:pt x="317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8" name="Google Shape;688;p17"/>
          <p:cNvSpPr/>
          <p:nvPr/>
        </p:nvSpPr>
        <p:spPr>
          <a:xfrm>
            <a:off x="4565626" y="4976443"/>
            <a:ext cx="102364" cy="46086"/>
          </a:xfrm>
          <a:custGeom>
            <a:avLst/>
            <a:gdLst/>
            <a:ahLst/>
            <a:cxnLst/>
            <a:rect l="l" t="t" r="r" b="b"/>
            <a:pathLst>
              <a:path w="3234" h="1456" extrusionOk="0">
                <a:moveTo>
                  <a:pt x="2546" y="0"/>
                </a:moveTo>
                <a:lnTo>
                  <a:pt x="2296" y="18"/>
                </a:lnTo>
                <a:lnTo>
                  <a:pt x="1992" y="54"/>
                </a:lnTo>
                <a:lnTo>
                  <a:pt x="1465" y="223"/>
                </a:lnTo>
                <a:lnTo>
                  <a:pt x="1215" y="322"/>
                </a:lnTo>
                <a:lnTo>
                  <a:pt x="697" y="509"/>
                </a:lnTo>
                <a:lnTo>
                  <a:pt x="233" y="732"/>
                </a:lnTo>
                <a:lnTo>
                  <a:pt x="117" y="804"/>
                </a:lnTo>
                <a:lnTo>
                  <a:pt x="9" y="947"/>
                </a:lnTo>
                <a:lnTo>
                  <a:pt x="1" y="1090"/>
                </a:lnTo>
                <a:lnTo>
                  <a:pt x="99" y="1224"/>
                </a:lnTo>
                <a:lnTo>
                  <a:pt x="268" y="1340"/>
                </a:lnTo>
                <a:lnTo>
                  <a:pt x="501" y="1420"/>
                </a:lnTo>
                <a:lnTo>
                  <a:pt x="777" y="1456"/>
                </a:lnTo>
                <a:lnTo>
                  <a:pt x="1081" y="1429"/>
                </a:lnTo>
                <a:lnTo>
                  <a:pt x="1242" y="1402"/>
                </a:lnTo>
                <a:lnTo>
                  <a:pt x="1769" y="1232"/>
                </a:lnTo>
                <a:lnTo>
                  <a:pt x="2242" y="1036"/>
                </a:lnTo>
                <a:lnTo>
                  <a:pt x="2510" y="938"/>
                </a:lnTo>
                <a:lnTo>
                  <a:pt x="2876" y="777"/>
                </a:lnTo>
                <a:lnTo>
                  <a:pt x="3072" y="643"/>
                </a:lnTo>
                <a:lnTo>
                  <a:pt x="3153" y="572"/>
                </a:lnTo>
                <a:lnTo>
                  <a:pt x="3197" y="518"/>
                </a:lnTo>
                <a:lnTo>
                  <a:pt x="3233" y="402"/>
                </a:lnTo>
                <a:lnTo>
                  <a:pt x="3215" y="295"/>
                </a:lnTo>
                <a:lnTo>
                  <a:pt x="3144" y="197"/>
                </a:lnTo>
                <a:lnTo>
                  <a:pt x="2947" y="81"/>
                </a:lnTo>
                <a:lnTo>
                  <a:pt x="254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9" name="Google Shape;689;p17"/>
          <p:cNvSpPr/>
          <p:nvPr/>
        </p:nvSpPr>
        <p:spPr>
          <a:xfrm>
            <a:off x="4782385" y="4851526"/>
            <a:ext cx="82296" cy="40990"/>
          </a:xfrm>
          <a:custGeom>
            <a:avLst/>
            <a:gdLst/>
            <a:ahLst/>
            <a:cxnLst/>
            <a:rect l="l" t="t" r="r" b="b"/>
            <a:pathLst>
              <a:path w="2600" h="1295" extrusionOk="0">
                <a:moveTo>
                  <a:pt x="2019" y="0"/>
                </a:moveTo>
                <a:lnTo>
                  <a:pt x="1867" y="36"/>
                </a:lnTo>
                <a:lnTo>
                  <a:pt x="1599" y="134"/>
                </a:lnTo>
                <a:lnTo>
                  <a:pt x="1099" y="357"/>
                </a:lnTo>
                <a:lnTo>
                  <a:pt x="429" y="732"/>
                </a:lnTo>
                <a:lnTo>
                  <a:pt x="63" y="1009"/>
                </a:lnTo>
                <a:lnTo>
                  <a:pt x="28" y="1036"/>
                </a:lnTo>
                <a:lnTo>
                  <a:pt x="1" y="1098"/>
                </a:lnTo>
                <a:lnTo>
                  <a:pt x="45" y="1188"/>
                </a:lnTo>
                <a:lnTo>
                  <a:pt x="215" y="1277"/>
                </a:lnTo>
                <a:lnTo>
                  <a:pt x="456" y="1295"/>
                </a:lnTo>
                <a:lnTo>
                  <a:pt x="581" y="1268"/>
                </a:lnTo>
                <a:lnTo>
                  <a:pt x="1135" y="1090"/>
                </a:lnTo>
                <a:lnTo>
                  <a:pt x="1885" y="750"/>
                </a:lnTo>
                <a:lnTo>
                  <a:pt x="2323" y="500"/>
                </a:lnTo>
                <a:lnTo>
                  <a:pt x="2519" y="366"/>
                </a:lnTo>
                <a:lnTo>
                  <a:pt x="2564" y="331"/>
                </a:lnTo>
                <a:lnTo>
                  <a:pt x="2599" y="250"/>
                </a:lnTo>
                <a:lnTo>
                  <a:pt x="2546" y="143"/>
                </a:lnTo>
                <a:lnTo>
                  <a:pt x="2323" y="27"/>
                </a:lnTo>
                <a:lnTo>
                  <a:pt x="2019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0" name="Google Shape;690;p17"/>
          <p:cNvSpPr/>
          <p:nvPr/>
        </p:nvSpPr>
        <p:spPr>
          <a:xfrm>
            <a:off x="4779568" y="4748352"/>
            <a:ext cx="127211" cy="49789"/>
          </a:xfrm>
          <a:custGeom>
            <a:avLst/>
            <a:gdLst/>
            <a:ahLst/>
            <a:cxnLst/>
            <a:rect l="l" t="t" r="r" b="b"/>
            <a:pathLst>
              <a:path w="4019" h="1573" extrusionOk="0">
                <a:moveTo>
                  <a:pt x="3510" y="1"/>
                </a:moveTo>
                <a:lnTo>
                  <a:pt x="3135" y="27"/>
                </a:lnTo>
                <a:lnTo>
                  <a:pt x="2938" y="72"/>
                </a:lnTo>
                <a:lnTo>
                  <a:pt x="2421" y="242"/>
                </a:lnTo>
                <a:lnTo>
                  <a:pt x="1938" y="429"/>
                </a:lnTo>
                <a:lnTo>
                  <a:pt x="1045" y="760"/>
                </a:lnTo>
                <a:lnTo>
                  <a:pt x="161" y="1108"/>
                </a:lnTo>
                <a:lnTo>
                  <a:pt x="81" y="1144"/>
                </a:lnTo>
                <a:lnTo>
                  <a:pt x="0" y="1224"/>
                </a:lnTo>
                <a:lnTo>
                  <a:pt x="0" y="1322"/>
                </a:lnTo>
                <a:lnTo>
                  <a:pt x="63" y="1412"/>
                </a:lnTo>
                <a:lnTo>
                  <a:pt x="251" y="1519"/>
                </a:lnTo>
                <a:lnTo>
                  <a:pt x="527" y="1572"/>
                </a:lnTo>
                <a:lnTo>
                  <a:pt x="715" y="1554"/>
                </a:lnTo>
                <a:lnTo>
                  <a:pt x="813" y="1528"/>
                </a:lnTo>
                <a:lnTo>
                  <a:pt x="1778" y="1206"/>
                </a:lnTo>
                <a:lnTo>
                  <a:pt x="2733" y="876"/>
                </a:lnTo>
                <a:lnTo>
                  <a:pt x="3153" y="733"/>
                </a:lnTo>
                <a:lnTo>
                  <a:pt x="3555" y="572"/>
                </a:lnTo>
                <a:lnTo>
                  <a:pt x="3733" y="492"/>
                </a:lnTo>
                <a:lnTo>
                  <a:pt x="3921" y="304"/>
                </a:lnTo>
                <a:lnTo>
                  <a:pt x="4001" y="188"/>
                </a:lnTo>
                <a:lnTo>
                  <a:pt x="4019" y="152"/>
                </a:lnTo>
                <a:lnTo>
                  <a:pt x="3992" y="90"/>
                </a:lnTo>
                <a:lnTo>
                  <a:pt x="3858" y="10"/>
                </a:lnTo>
                <a:lnTo>
                  <a:pt x="37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1" name="Google Shape;691;p17"/>
          <p:cNvSpPr/>
          <p:nvPr/>
        </p:nvSpPr>
        <p:spPr>
          <a:xfrm>
            <a:off x="4656615" y="4831999"/>
            <a:ext cx="66755" cy="28867"/>
          </a:xfrm>
          <a:custGeom>
            <a:avLst/>
            <a:gdLst/>
            <a:ahLst/>
            <a:cxnLst/>
            <a:rect l="l" t="t" r="r" b="b"/>
            <a:pathLst>
              <a:path w="2109" h="912" extrusionOk="0">
                <a:moveTo>
                  <a:pt x="1921" y="1"/>
                </a:moveTo>
                <a:lnTo>
                  <a:pt x="1635" y="10"/>
                </a:lnTo>
                <a:lnTo>
                  <a:pt x="1198" y="153"/>
                </a:lnTo>
                <a:lnTo>
                  <a:pt x="1001" y="242"/>
                </a:lnTo>
                <a:lnTo>
                  <a:pt x="680" y="376"/>
                </a:lnTo>
                <a:lnTo>
                  <a:pt x="385" y="510"/>
                </a:lnTo>
                <a:lnTo>
                  <a:pt x="260" y="590"/>
                </a:lnTo>
                <a:lnTo>
                  <a:pt x="117" y="751"/>
                </a:lnTo>
                <a:lnTo>
                  <a:pt x="19" y="831"/>
                </a:lnTo>
                <a:lnTo>
                  <a:pt x="1" y="849"/>
                </a:lnTo>
                <a:lnTo>
                  <a:pt x="10" y="885"/>
                </a:lnTo>
                <a:lnTo>
                  <a:pt x="90" y="912"/>
                </a:lnTo>
                <a:lnTo>
                  <a:pt x="162" y="903"/>
                </a:lnTo>
                <a:lnTo>
                  <a:pt x="465" y="867"/>
                </a:lnTo>
                <a:lnTo>
                  <a:pt x="751" y="814"/>
                </a:lnTo>
                <a:lnTo>
                  <a:pt x="1099" y="689"/>
                </a:lnTo>
                <a:lnTo>
                  <a:pt x="1421" y="555"/>
                </a:lnTo>
                <a:lnTo>
                  <a:pt x="1635" y="465"/>
                </a:lnTo>
                <a:lnTo>
                  <a:pt x="2028" y="260"/>
                </a:lnTo>
                <a:lnTo>
                  <a:pt x="2108" y="153"/>
                </a:lnTo>
                <a:lnTo>
                  <a:pt x="2082" y="90"/>
                </a:lnTo>
                <a:lnTo>
                  <a:pt x="2037" y="55"/>
                </a:lnTo>
                <a:lnTo>
                  <a:pt x="192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2" name="Google Shape;692;p17"/>
          <p:cNvSpPr/>
          <p:nvPr/>
        </p:nvSpPr>
        <p:spPr>
          <a:xfrm>
            <a:off x="4939518" y="4821555"/>
            <a:ext cx="102079" cy="77485"/>
          </a:xfrm>
          <a:custGeom>
            <a:avLst/>
            <a:gdLst/>
            <a:ahLst/>
            <a:cxnLst/>
            <a:rect l="l" t="t" r="r" b="b"/>
            <a:pathLst>
              <a:path w="3225" h="2448" extrusionOk="0">
                <a:moveTo>
                  <a:pt x="3108" y="1"/>
                </a:moveTo>
                <a:lnTo>
                  <a:pt x="3028" y="18"/>
                </a:lnTo>
                <a:lnTo>
                  <a:pt x="2796" y="108"/>
                </a:lnTo>
                <a:lnTo>
                  <a:pt x="2385" y="322"/>
                </a:lnTo>
                <a:lnTo>
                  <a:pt x="1849" y="679"/>
                </a:lnTo>
                <a:lnTo>
                  <a:pt x="1528" y="929"/>
                </a:lnTo>
                <a:lnTo>
                  <a:pt x="1126" y="1242"/>
                </a:lnTo>
                <a:lnTo>
                  <a:pt x="358" y="1885"/>
                </a:lnTo>
                <a:lnTo>
                  <a:pt x="28" y="2215"/>
                </a:lnTo>
                <a:lnTo>
                  <a:pt x="1" y="2269"/>
                </a:lnTo>
                <a:lnTo>
                  <a:pt x="54" y="2376"/>
                </a:lnTo>
                <a:lnTo>
                  <a:pt x="215" y="2447"/>
                </a:lnTo>
                <a:lnTo>
                  <a:pt x="412" y="2438"/>
                </a:lnTo>
                <a:lnTo>
                  <a:pt x="501" y="2403"/>
                </a:lnTo>
                <a:lnTo>
                  <a:pt x="921" y="2135"/>
                </a:lnTo>
                <a:lnTo>
                  <a:pt x="1689" y="1572"/>
                </a:lnTo>
                <a:lnTo>
                  <a:pt x="2055" y="1286"/>
                </a:lnTo>
                <a:lnTo>
                  <a:pt x="2421" y="1010"/>
                </a:lnTo>
                <a:lnTo>
                  <a:pt x="2903" y="563"/>
                </a:lnTo>
                <a:lnTo>
                  <a:pt x="3144" y="251"/>
                </a:lnTo>
                <a:lnTo>
                  <a:pt x="3225" y="90"/>
                </a:lnTo>
                <a:lnTo>
                  <a:pt x="3225" y="54"/>
                </a:lnTo>
                <a:lnTo>
                  <a:pt x="3108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3" name="Google Shape;693;p17"/>
          <p:cNvSpPr/>
          <p:nvPr/>
        </p:nvSpPr>
        <p:spPr>
          <a:xfrm>
            <a:off x="5054845" y="4720375"/>
            <a:ext cx="130060" cy="55993"/>
          </a:xfrm>
          <a:custGeom>
            <a:avLst/>
            <a:gdLst/>
            <a:ahLst/>
            <a:cxnLst/>
            <a:rect l="l" t="t" r="r" b="b"/>
            <a:pathLst>
              <a:path w="4109" h="1769" extrusionOk="0">
                <a:moveTo>
                  <a:pt x="3215" y="1"/>
                </a:moveTo>
                <a:lnTo>
                  <a:pt x="2965" y="45"/>
                </a:lnTo>
                <a:lnTo>
                  <a:pt x="2527" y="143"/>
                </a:lnTo>
                <a:lnTo>
                  <a:pt x="1724" y="420"/>
                </a:lnTo>
                <a:lnTo>
                  <a:pt x="1000" y="751"/>
                </a:lnTo>
                <a:lnTo>
                  <a:pt x="375" y="1135"/>
                </a:lnTo>
                <a:lnTo>
                  <a:pt x="107" y="1331"/>
                </a:lnTo>
                <a:lnTo>
                  <a:pt x="45" y="1394"/>
                </a:lnTo>
                <a:lnTo>
                  <a:pt x="0" y="1501"/>
                </a:lnTo>
                <a:lnTo>
                  <a:pt x="45" y="1599"/>
                </a:lnTo>
                <a:lnTo>
                  <a:pt x="170" y="1679"/>
                </a:lnTo>
                <a:lnTo>
                  <a:pt x="429" y="1769"/>
                </a:lnTo>
                <a:lnTo>
                  <a:pt x="866" y="1769"/>
                </a:lnTo>
                <a:lnTo>
                  <a:pt x="1063" y="1706"/>
                </a:lnTo>
                <a:lnTo>
                  <a:pt x="1956" y="1340"/>
                </a:lnTo>
                <a:lnTo>
                  <a:pt x="2885" y="1001"/>
                </a:lnTo>
                <a:lnTo>
                  <a:pt x="3313" y="858"/>
                </a:lnTo>
                <a:lnTo>
                  <a:pt x="3733" y="706"/>
                </a:lnTo>
                <a:lnTo>
                  <a:pt x="3840" y="661"/>
                </a:lnTo>
                <a:lnTo>
                  <a:pt x="3983" y="563"/>
                </a:lnTo>
                <a:lnTo>
                  <a:pt x="4081" y="411"/>
                </a:lnTo>
                <a:lnTo>
                  <a:pt x="4108" y="277"/>
                </a:lnTo>
                <a:lnTo>
                  <a:pt x="4099" y="224"/>
                </a:lnTo>
                <a:lnTo>
                  <a:pt x="3992" y="135"/>
                </a:lnTo>
                <a:lnTo>
                  <a:pt x="3912" y="108"/>
                </a:lnTo>
                <a:lnTo>
                  <a:pt x="3885" y="108"/>
                </a:lnTo>
                <a:lnTo>
                  <a:pt x="3662" y="27"/>
                </a:lnTo>
                <a:lnTo>
                  <a:pt x="321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4" name="Google Shape;694;p17"/>
          <p:cNvSpPr/>
          <p:nvPr/>
        </p:nvSpPr>
        <p:spPr>
          <a:xfrm>
            <a:off x="5290244" y="4640684"/>
            <a:ext cx="108315" cy="25480"/>
          </a:xfrm>
          <a:custGeom>
            <a:avLst/>
            <a:gdLst/>
            <a:ahLst/>
            <a:cxnLst/>
            <a:rect l="l" t="t" r="r" b="b"/>
            <a:pathLst>
              <a:path w="3422" h="805" extrusionOk="0">
                <a:moveTo>
                  <a:pt x="2707" y="0"/>
                </a:moveTo>
                <a:lnTo>
                  <a:pt x="2108" y="72"/>
                </a:lnTo>
                <a:lnTo>
                  <a:pt x="1751" y="143"/>
                </a:lnTo>
                <a:lnTo>
                  <a:pt x="1332" y="215"/>
                </a:lnTo>
                <a:lnTo>
                  <a:pt x="546" y="402"/>
                </a:lnTo>
                <a:lnTo>
                  <a:pt x="162" y="518"/>
                </a:lnTo>
                <a:lnTo>
                  <a:pt x="63" y="563"/>
                </a:lnTo>
                <a:lnTo>
                  <a:pt x="1" y="661"/>
                </a:lnTo>
                <a:lnTo>
                  <a:pt x="90" y="750"/>
                </a:lnTo>
                <a:lnTo>
                  <a:pt x="278" y="804"/>
                </a:lnTo>
                <a:lnTo>
                  <a:pt x="394" y="804"/>
                </a:lnTo>
                <a:lnTo>
                  <a:pt x="867" y="768"/>
                </a:lnTo>
                <a:lnTo>
                  <a:pt x="1760" y="643"/>
                </a:lnTo>
                <a:lnTo>
                  <a:pt x="2207" y="563"/>
                </a:lnTo>
                <a:lnTo>
                  <a:pt x="2546" y="492"/>
                </a:lnTo>
                <a:lnTo>
                  <a:pt x="3028" y="375"/>
                </a:lnTo>
                <a:lnTo>
                  <a:pt x="3296" y="250"/>
                </a:lnTo>
                <a:lnTo>
                  <a:pt x="3394" y="179"/>
                </a:lnTo>
                <a:lnTo>
                  <a:pt x="3421" y="152"/>
                </a:lnTo>
                <a:lnTo>
                  <a:pt x="3421" y="108"/>
                </a:lnTo>
                <a:lnTo>
                  <a:pt x="3359" y="54"/>
                </a:lnTo>
                <a:lnTo>
                  <a:pt x="3278" y="36"/>
                </a:lnTo>
                <a:lnTo>
                  <a:pt x="310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5" name="Google Shape;695;p17"/>
          <p:cNvSpPr/>
          <p:nvPr/>
        </p:nvSpPr>
        <p:spPr>
          <a:xfrm>
            <a:off x="5269357" y="4737338"/>
            <a:ext cx="112240" cy="53176"/>
          </a:xfrm>
          <a:custGeom>
            <a:avLst/>
            <a:gdLst/>
            <a:ahLst/>
            <a:cxnLst/>
            <a:rect l="l" t="t" r="r" b="b"/>
            <a:pathLst>
              <a:path w="3546" h="1680" extrusionOk="0">
                <a:moveTo>
                  <a:pt x="3197" y="0"/>
                </a:moveTo>
                <a:lnTo>
                  <a:pt x="3081" y="9"/>
                </a:lnTo>
                <a:lnTo>
                  <a:pt x="2813" y="36"/>
                </a:lnTo>
                <a:lnTo>
                  <a:pt x="2304" y="170"/>
                </a:lnTo>
                <a:lnTo>
                  <a:pt x="1625" y="456"/>
                </a:lnTo>
                <a:lnTo>
                  <a:pt x="1232" y="661"/>
                </a:lnTo>
                <a:lnTo>
                  <a:pt x="804" y="876"/>
                </a:lnTo>
                <a:lnTo>
                  <a:pt x="429" y="1108"/>
                </a:lnTo>
                <a:lnTo>
                  <a:pt x="295" y="1215"/>
                </a:lnTo>
                <a:lnTo>
                  <a:pt x="125" y="1438"/>
                </a:lnTo>
                <a:lnTo>
                  <a:pt x="18" y="1545"/>
                </a:lnTo>
                <a:lnTo>
                  <a:pt x="0" y="1572"/>
                </a:lnTo>
                <a:lnTo>
                  <a:pt x="27" y="1635"/>
                </a:lnTo>
                <a:lnTo>
                  <a:pt x="98" y="1670"/>
                </a:lnTo>
                <a:lnTo>
                  <a:pt x="206" y="1679"/>
                </a:lnTo>
                <a:lnTo>
                  <a:pt x="259" y="1670"/>
                </a:lnTo>
                <a:lnTo>
                  <a:pt x="661" y="1554"/>
                </a:lnTo>
                <a:lnTo>
                  <a:pt x="1072" y="1429"/>
                </a:lnTo>
                <a:lnTo>
                  <a:pt x="1518" y="1233"/>
                </a:lnTo>
                <a:lnTo>
                  <a:pt x="1965" y="1027"/>
                </a:lnTo>
                <a:lnTo>
                  <a:pt x="2375" y="867"/>
                </a:lnTo>
                <a:lnTo>
                  <a:pt x="3018" y="599"/>
                </a:lnTo>
                <a:lnTo>
                  <a:pt x="3367" y="393"/>
                </a:lnTo>
                <a:lnTo>
                  <a:pt x="3501" y="277"/>
                </a:lnTo>
                <a:lnTo>
                  <a:pt x="3545" y="224"/>
                </a:lnTo>
                <a:lnTo>
                  <a:pt x="3519" y="116"/>
                </a:lnTo>
                <a:lnTo>
                  <a:pt x="3402" y="36"/>
                </a:lnTo>
                <a:lnTo>
                  <a:pt x="319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6" name="Google Shape;696;p17"/>
          <p:cNvSpPr/>
          <p:nvPr/>
        </p:nvSpPr>
        <p:spPr>
          <a:xfrm>
            <a:off x="5019525" y="4690689"/>
            <a:ext cx="94419" cy="29152"/>
          </a:xfrm>
          <a:custGeom>
            <a:avLst/>
            <a:gdLst/>
            <a:ahLst/>
            <a:cxnLst/>
            <a:rect l="l" t="t" r="r" b="b"/>
            <a:pathLst>
              <a:path w="2983" h="921" extrusionOk="0">
                <a:moveTo>
                  <a:pt x="2250" y="1"/>
                </a:moveTo>
                <a:lnTo>
                  <a:pt x="1750" y="28"/>
                </a:lnTo>
                <a:lnTo>
                  <a:pt x="1241" y="108"/>
                </a:lnTo>
                <a:lnTo>
                  <a:pt x="768" y="233"/>
                </a:lnTo>
                <a:lnTo>
                  <a:pt x="366" y="394"/>
                </a:lnTo>
                <a:lnTo>
                  <a:pt x="89" y="581"/>
                </a:lnTo>
                <a:lnTo>
                  <a:pt x="0" y="733"/>
                </a:lnTo>
                <a:lnTo>
                  <a:pt x="0" y="840"/>
                </a:lnTo>
                <a:lnTo>
                  <a:pt x="18" y="894"/>
                </a:lnTo>
                <a:lnTo>
                  <a:pt x="45" y="921"/>
                </a:lnTo>
                <a:lnTo>
                  <a:pt x="98" y="921"/>
                </a:lnTo>
                <a:lnTo>
                  <a:pt x="268" y="885"/>
                </a:lnTo>
                <a:lnTo>
                  <a:pt x="563" y="787"/>
                </a:lnTo>
                <a:lnTo>
                  <a:pt x="973" y="599"/>
                </a:lnTo>
                <a:lnTo>
                  <a:pt x="1286" y="501"/>
                </a:lnTo>
                <a:lnTo>
                  <a:pt x="1661" y="430"/>
                </a:lnTo>
                <a:lnTo>
                  <a:pt x="2411" y="385"/>
                </a:lnTo>
                <a:lnTo>
                  <a:pt x="2786" y="340"/>
                </a:lnTo>
                <a:lnTo>
                  <a:pt x="2867" y="322"/>
                </a:lnTo>
                <a:lnTo>
                  <a:pt x="2965" y="260"/>
                </a:lnTo>
                <a:lnTo>
                  <a:pt x="2983" y="188"/>
                </a:lnTo>
                <a:lnTo>
                  <a:pt x="2920" y="117"/>
                </a:lnTo>
                <a:lnTo>
                  <a:pt x="2849" y="90"/>
                </a:lnTo>
                <a:lnTo>
                  <a:pt x="2679" y="37"/>
                </a:lnTo>
                <a:lnTo>
                  <a:pt x="225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7" name="Google Shape;697;p17"/>
          <p:cNvSpPr/>
          <p:nvPr/>
        </p:nvSpPr>
        <p:spPr>
          <a:xfrm>
            <a:off x="5515517" y="4657932"/>
            <a:ext cx="162820" cy="73782"/>
          </a:xfrm>
          <a:custGeom>
            <a:avLst/>
            <a:gdLst/>
            <a:ahLst/>
            <a:cxnLst/>
            <a:rect l="l" t="t" r="r" b="b"/>
            <a:pathLst>
              <a:path w="5144" h="2331" extrusionOk="0">
                <a:moveTo>
                  <a:pt x="4554" y="0"/>
                </a:moveTo>
                <a:lnTo>
                  <a:pt x="4331" y="18"/>
                </a:lnTo>
                <a:lnTo>
                  <a:pt x="3974" y="72"/>
                </a:lnTo>
                <a:lnTo>
                  <a:pt x="3286" y="250"/>
                </a:lnTo>
                <a:lnTo>
                  <a:pt x="2322" y="607"/>
                </a:lnTo>
                <a:lnTo>
                  <a:pt x="1759" y="857"/>
                </a:lnTo>
                <a:lnTo>
                  <a:pt x="1206" y="1107"/>
                </a:lnTo>
                <a:lnTo>
                  <a:pt x="464" y="1554"/>
                </a:lnTo>
                <a:lnTo>
                  <a:pt x="197" y="1795"/>
                </a:lnTo>
                <a:lnTo>
                  <a:pt x="63" y="1974"/>
                </a:lnTo>
                <a:lnTo>
                  <a:pt x="18" y="2063"/>
                </a:lnTo>
                <a:lnTo>
                  <a:pt x="0" y="2134"/>
                </a:lnTo>
                <a:lnTo>
                  <a:pt x="89" y="2242"/>
                </a:lnTo>
                <a:lnTo>
                  <a:pt x="268" y="2313"/>
                </a:lnTo>
                <a:lnTo>
                  <a:pt x="509" y="2331"/>
                </a:lnTo>
                <a:lnTo>
                  <a:pt x="634" y="2304"/>
                </a:lnTo>
                <a:lnTo>
                  <a:pt x="929" y="2215"/>
                </a:lnTo>
                <a:lnTo>
                  <a:pt x="1447" y="2009"/>
                </a:lnTo>
                <a:lnTo>
                  <a:pt x="2170" y="1652"/>
                </a:lnTo>
                <a:lnTo>
                  <a:pt x="2661" y="1411"/>
                </a:lnTo>
                <a:lnTo>
                  <a:pt x="3224" y="1197"/>
                </a:lnTo>
                <a:lnTo>
                  <a:pt x="4420" y="795"/>
                </a:lnTo>
                <a:lnTo>
                  <a:pt x="4956" y="563"/>
                </a:lnTo>
                <a:lnTo>
                  <a:pt x="5037" y="518"/>
                </a:lnTo>
                <a:lnTo>
                  <a:pt x="5126" y="420"/>
                </a:lnTo>
                <a:lnTo>
                  <a:pt x="5144" y="313"/>
                </a:lnTo>
                <a:lnTo>
                  <a:pt x="5090" y="214"/>
                </a:lnTo>
                <a:lnTo>
                  <a:pt x="4929" y="89"/>
                </a:lnTo>
                <a:lnTo>
                  <a:pt x="455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8" name="Google Shape;698;p17"/>
          <p:cNvSpPr/>
          <p:nvPr/>
        </p:nvSpPr>
        <p:spPr>
          <a:xfrm>
            <a:off x="5570047" y="4585837"/>
            <a:ext cx="121862" cy="40737"/>
          </a:xfrm>
          <a:custGeom>
            <a:avLst/>
            <a:gdLst/>
            <a:ahLst/>
            <a:cxnLst/>
            <a:rect l="l" t="t" r="r" b="b"/>
            <a:pathLst>
              <a:path w="3850" h="1287" extrusionOk="0">
                <a:moveTo>
                  <a:pt x="3439" y="1"/>
                </a:moveTo>
                <a:lnTo>
                  <a:pt x="3162" y="19"/>
                </a:lnTo>
                <a:lnTo>
                  <a:pt x="2662" y="81"/>
                </a:lnTo>
                <a:lnTo>
                  <a:pt x="1965" y="260"/>
                </a:lnTo>
                <a:lnTo>
                  <a:pt x="1492" y="394"/>
                </a:lnTo>
                <a:lnTo>
                  <a:pt x="1019" y="546"/>
                </a:lnTo>
                <a:lnTo>
                  <a:pt x="545" y="697"/>
                </a:lnTo>
                <a:lnTo>
                  <a:pt x="313" y="787"/>
                </a:lnTo>
                <a:lnTo>
                  <a:pt x="117" y="912"/>
                </a:lnTo>
                <a:lnTo>
                  <a:pt x="45" y="1037"/>
                </a:lnTo>
                <a:lnTo>
                  <a:pt x="10" y="1117"/>
                </a:lnTo>
                <a:lnTo>
                  <a:pt x="1" y="1153"/>
                </a:lnTo>
                <a:lnTo>
                  <a:pt x="72" y="1224"/>
                </a:lnTo>
                <a:lnTo>
                  <a:pt x="143" y="1242"/>
                </a:lnTo>
                <a:lnTo>
                  <a:pt x="394" y="1278"/>
                </a:lnTo>
                <a:lnTo>
                  <a:pt x="795" y="1287"/>
                </a:lnTo>
                <a:lnTo>
                  <a:pt x="1036" y="1242"/>
                </a:lnTo>
                <a:lnTo>
                  <a:pt x="1599" y="1108"/>
                </a:lnTo>
                <a:lnTo>
                  <a:pt x="2144" y="956"/>
                </a:lnTo>
                <a:lnTo>
                  <a:pt x="2617" y="823"/>
                </a:lnTo>
                <a:lnTo>
                  <a:pt x="3260" y="608"/>
                </a:lnTo>
                <a:lnTo>
                  <a:pt x="3635" y="430"/>
                </a:lnTo>
                <a:lnTo>
                  <a:pt x="3796" y="314"/>
                </a:lnTo>
                <a:lnTo>
                  <a:pt x="3849" y="269"/>
                </a:lnTo>
                <a:lnTo>
                  <a:pt x="3840" y="162"/>
                </a:lnTo>
                <a:lnTo>
                  <a:pt x="3733" y="63"/>
                </a:lnTo>
                <a:lnTo>
                  <a:pt x="3555" y="10"/>
                </a:lnTo>
                <a:lnTo>
                  <a:pt x="343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9" name="Google Shape;699;p17"/>
          <p:cNvSpPr/>
          <p:nvPr/>
        </p:nvSpPr>
        <p:spPr>
          <a:xfrm>
            <a:off x="5578244" y="4545422"/>
            <a:ext cx="110277" cy="18707"/>
          </a:xfrm>
          <a:custGeom>
            <a:avLst/>
            <a:gdLst/>
            <a:ahLst/>
            <a:cxnLst/>
            <a:rect l="l" t="t" r="r" b="b"/>
            <a:pathLst>
              <a:path w="3484" h="591" extrusionOk="0">
                <a:moveTo>
                  <a:pt x="2885" y="1"/>
                </a:moveTo>
                <a:lnTo>
                  <a:pt x="2099" y="19"/>
                </a:lnTo>
                <a:lnTo>
                  <a:pt x="920" y="144"/>
                </a:lnTo>
                <a:lnTo>
                  <a:pt x="206" y="269"/>
                </a:lnTo>
                <a:lnTo>
                  <a:pt x="99" y="305"/>
                </a:lnTo>
                <a:lnTo>
                  <a:pt x="1" y="394"/>
                </a:lnTo>
                <a:lnTo>
                  <a:pt x="18" y="492"/>
                </a:lnTo>
                <a:lnTo>
                  <a:pt x="161" y="555"/>
                </a:lnTo>
                <a:lnTo>
                  <a:pt x="286" y="572"/>
                </a:lnTo>
                <a:lnTo>
                  <a:pt x="1036" y="590"/>
                </a:lnTo>
                <a:lnTo>
                  <a:pt x="2242" y="528"/>
                </a:lnTo>
                <a:lnTo>
                  <a:pt x="2992" y="412"/>
                </a:lnTo>
                <a:lnTo>
                  <a:pt x="3331" y="331"/>
                </a:lnTo>
                <a:lnTo>
                  <a:pt x="3412" y="305"/>
                </a:lnTo>
                <a:lnTo>
                  <a:pt x="3483" y="215"/>
                </a:lnTo>
                <a:lnTo>
                  <a:pt x="3465" y="126"/>
                </a:lnTo>
                <a:lnTo>
                  <a:pt x="3349" y="55"/>
                </a:lnTo>
                <a:lnTo>
                  <a:pt x="3251" y="37"/>
                </a:lnTo>
                <a:lnTo>
                  <a:pt x="288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0" name="Google Shape;700;p17"/>
          <p:cNvSpPr/>
          <p:nvPr/>
        </p:nvSpPr>
        <p:spPr>
          <a:xfrm>
            <a:off x="5781172" y="4606472"/>
            <a:ext cx="140790" cy="46687"/>
          </a:xfrm>
          <a:custGeom>
            <a:avLst/>
            <a:gdLst/>
            <a:ahLst/>
            <a:cxnLst/>
            <a:rect l="l" t="t" r="r" b="b"/>
            <a:pathLst>
              <a:path w="4448" h="1475" extrusionOk="0">
                <a:moveTo>
                  <a:pt x="3840" y="1"/>
                </a:moveTo>
                <a:lnTo>
                  <a:pt x="3269" y="19"/>
                </a:lnTo>
                <a:lnTo>
                  <a:pt x="2688" y="99"/>
                </a:lnTo>
                <a:lnTo>
                  <a:pt x="2117" y="224"/>
                </a:lnTo>
                <a:lnTo>
                  <a:pt x="1295" y="483"/>
                </a:lnTo>
                <a:lnTo>
                  <a:pt x="590" y="796"/>
                </a:lnTo>
                <a:lnTo>
                  <a:pt x="215" y="1010"/>
                </a:lnTo>
                <a:lnTo>
                  <a:pt x="72" y="1126"/>
                </a:lnTo>
                <a:lnTo>
                  <a:pt x="27" y="1162"/>
                </a:lnTo>
                <a:lnTo>
                  <a:pt x="0" y="1233"/>
                </a:lnTo>
                <a:lnTo>
                  <a:pt x="54" y="1340"/>
                </a:lnTo>
                <a:lnTo>
                  <a:pt x="259" y="1447"/>
                </a:lnTo>
                <a:lnTo>
                  <a:pt x="545" y="1474"/>
                </a:lnTo>
                <a:lnTo>
                  <a:pt x="697" y="1439"/>
                </a:lnTo>
                <a:lnTo>
                  <a:pt x="1572" y="1135"/>
                </a:lnTo>
                <a:lnTo>
                  <a:pt x="2492" y="849"/>
                </a:lnTo>
                <a:lnTo>
                  <a:pt x="2947" y="742"/>
                </a:lnTo>
                <a:lnTo>
                  <a:pt x="3885" y="546"/>
                </a:lnTo>
                <a:lnTo>
                  <a:pt x="4305" y="403"/>
                </a:lnTo>
                <a:lnTo>
                  <a:pt x="4394" y="358"/>
                </a:lnTo>
                <a:lnTo>
                  <a:pt x="4447" y="242"/>
                </a:lnTo>
                <a:lnTo>
                  <a:pt x="4385" y="126"/>
                </a:lnTo>
                <a:lnTo>
                  <a:pt x="4224" y="37"/>
                </a:lnTo>
                <a:lnTo>
                  <a:pt x="4108" y="19"/>
                </a:lnTo>
                <a:lnTo>
                  <a:pt x="384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1" name="Google Shape;701;p17"/>
          <p:cNvSpPr/>
          <p:nvPr/>
        </p:nvSpPr>
        <p:spPr>
          <a:xfrm>
            <a:off x="5847855" y="4542605"/>
            <a:ext cx="134017" cy="28012"/>
          </a:xfrm>
          <a:custGeom>
            <a:avLst/>
            <a:gdLst/>
            <a:ahLst/>
            <a:cxnLst/>
            <a:rect l="l" t="t" r="r" b="b"/>
            <a:pathLst>
              <a:path w="4234" h="885" extrusionOk="0">
                <a:moveTo>
                  <a:pt x="4073" y="1"/>
                </a:moveTo>
                <a:lnTo>
                  <a:pt x="4010" y="10"/>
                </a:lnTo>
                <a:lnTo>
                  <a:pt x="3126" y="144"/>
                </a:lnTo>
                <a:lnTo>
                  <a:pt x="1358" y="349"/>
                </a:lnTo>
                <a:lnTo>
                  <a:pt x="447" y="411"/>
                </a:lnTo>
                <a:lnTo>
                  <a:pt x="242" y="429"/>
                </a:lnTo>
                <a:lnTo>
                  <a:pt x="63" y="528"/>
                </a:lnTo>
                <a:lnTo>
                  <a:pt x="1" y="617"/>
                </a:lnTo>
                <a:lnTo>
                  <a:pt x="1" y="697"/>
                </a:lnTo>
                <a:lnTo>
                  <a:pt x="54" y="778"/>
                </a:lnTo>
                <a:lnTo>
                  <a:pt x="162" y="840"/>
                </a:lnTo>
                <a:lnTo>
                  <a:pt x="340" y="876"/>
                </a:lnTo>
                <a:lnTo>
                  <a:pt x="447" y="885"/>
                </a:lnTo>
                <a:lnTo>
                  <a:pt x="965" y="876"/>
                </a:lnTo>
                <a:lnTo>
                  <a:pt x="1983" y="795"/>
                </a:lnTo>
                <a:lnTo>
                  <a:pt x="2939" y="617"/>
                </a:lnTo>
                <a:lnTo>
                  <a:pt x="3805" y="340"/>
                </a:lnTo>
                <a:lnTo>
                  <a:pt x="4189" y="161"/>
                </a:lnTo>
                <a:lnTo>
                  <a:pt x="4225" y="144"/>
                </a:lnTo>
                <a:lnTo>
                  <a:pt x="4234" y="81"/>
                </a:lnTo>
                <a:lnTo>
                  <a:pt x="4180" y="27"/>
                </a:lnTo>
                <a:lnTo>
                  <a:pt x="4073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" name="Google Shape;702;p17"/>
          <p:cNvSpPr/>
          <p:nvPr/>
        </p:nvSpPr>
        <p:spPr>
          <a:xfrm>
            <a:off x="5668979" y="4698885"/>
            <a:ext cx="120723" cy="55170"/>
          </a:xfrm>
          <a:custGeom>
            <a:avLst/>
            <a:gdLst/>
            <a:ahLst/>
            <a:cxnLst/>
            <a:rect l="l" t="t" r="r" b="b"/>
            <a:pathLst>
              <a:path w="3814" h="1743" extrusionOk="0">
                <a:moveTo>
                  <a:pt x="3536" y="1"/>
                </a:moveTo>
                <a:lnTo>
                  <a:pt x="3465" y="19"/>
                </a:lnTo>
                <a:lnTo>
                  <a:pt x="2992" y="153"/>
                </a:lnTo>
                <a:lnTo>
                  <a:pt x="2108" y="483"/>
                </a:lnTo>
                <a:lnTo>
                  <a:pt x="866" y="1064"/>
                </a:lnTo>
                <a:lnTo>
                  <a:pt x="107" y="1465"/>
                </a:lnTo>
                <a:lnTo>
                  <a:pt x="54" y="1492"/>
                </a:lnTo>
                <a:lnTo>
                  <a:pt x="0" y="1555"/>
                </a:lnTo>
                <a:lnTo>
                  <a:pt x="27" y="1644"/>
                </a:lnTo>
                <a:lnTo>
                  <a:pt x="197" y="1724"/>
                </a:lnTo>
                <a:lnTo>
                  <a:pt x="447" y="1742"/>
                </a:lnTo>
                <a:lnTo>
                  <a:pt x="572" y="1698"/>
                </a:lnTo>
                <a:lnTo>
                  <a:pt x="1438" y="1367"/>
                </a:lnTo>
                <a:lnTo>
                  <a:pt x="2715" y="805"/>
                </a:lnTo>
                <a:lnTo>
                  <a:pt x="3465" y="394"/>
                </a:lnTo>
                <a:lnTo>
                  <a:pt x="3777" y="171"/>
                </a:lnTo>
                <a:lnTo>
                  <a:pt x="3813" y="135"/>
                </a:lnTo>
                <a:lnTo>
                  <a:pt x="3786" y="63"/>
                </a:lnTo>
                <a:lnTo>
                  <a:pt x="3679" y="19"/>
                </a:lnTo>
                <a:lnTo>
                  <a:pt x="35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3" name="Google Shape;703;p17"/>
          <p:cNvSpPr/>
          <p:nvPr/>
        </p:nvSpPr>
        <p:spPr>
          <a:xfrm>
            <a:off x="6124556" y="4517160"/>
            <a:ext cx="128066" cy="41022"/>
          </a:xfrm>
          <a:custGeom>
            <a:avLst/>
            <a:gdLst/>
            <a:ahLst/>
            <a:cxnLst/>
            <a:rect l="l" t="t" r="r" b="b"/>
            <a:pathLst>
              <a:path w="4046" h="1296" extrusionOk="0">
                <a:moveTo>
                  <a:pt x="3420" y="1"/>
                </a:moveTo>
                <a:lnTo>
                  <a:pt x="2938" y="46"/>
                </a:lnTo>
                <a:lnTo>
                  <a:pt x="2224" y="206"/>
                </a:lnTo>
                <a:lnTo>
                  <a:pt x="1795" y="322"/>
                </a:lnTo>
                <a:lnTo>
                  <a:pt x="1331" y="456"/>
                </a:lnTo>
                <a:lnTo>
                  <a:pt x="491" y="769"/>
                </a:lnTo>
                <a:lnTo>
                  <a:pt x="116" y="956"/>
                </a:lnTo>
                <a:lnTo>
                  <a:pt x="63" y="983"/>
                </a:lnTo>
                <a:lnTo>
                  <a:pt x="0" y="1055"/>
                </a:lnTo>
                <a:lnTo>
                  <a:pt x="9" y="1153"/>
                </a:lnTo>
                <a:lnTo>
                  <a:pt x="179" y="1260"/>
                </a:lnTo>
                <a:lnTo>
                  <a:pt x="447" y="1296"/>
                </a:lnTo>
                <a:lnTo>
                  <a:pt x="590" y="1269"/>
                </a:lnTo>
                <a:lnTo>
                  <a:pt x="1465" y="1037"/>
                </a:lnTo>
                <a:lnTo>
                  <a:pt x="2340" y="796"/>
                </a:lnTo>
                <a:lnTo>
                  <a:pt x="2751" y="698"/>
                </a:lnTo>
                <a:lnTo>
                  <a:pt x="3394" y="537"/>
                </a:lnTo>
                <a:lnTo>
                  <a:pt x="3769" y="412"/>
                </a:lnTo>
                <a:lnTo>
                  <a:pt x="3938" y="331"/>
                </a:lnTo>
                <a:lnTo>
                  <a:pt x="4010" y="278"/>
                </a:lnTo>
                <a:lnTo>
                  <a:pt x="4045" y="171"/>
                </a:lnTo>
                <a:lnTo>
                  <a:pt x="3956" y="81"/>
                </a:lnTo>
                <a:lnTo>
                  <a:pt x="3787" y="10"/>
                </a:lnTo>
                <a:lnTo>
                  <a:pt x="366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4" name="Google Shape;704;p17"/>
          <p:cNvSpPr/>
          <p:nvPr/>
        </p:nvSpPr>
        <p:spPr>
          <a:xfrm>
            <a:off x="6070849" y="4459528"/>
            <a:ext cx="143607" cy="34216"/>
          </a:xfrm>
          <a:custGeom>
            <a:avLst/>
            <a:gdLst/>
            <a:ahLst/>
            <a:cxnLst/>
            <a:rect l="l" t="t" r="r" b="b"/>
            <a:pathLst>
              <a:path w="4537" h="1081" extrusionOk="0">
                <a:moveTo>
                  <a:pt x="3492" y="0"/>
                </a:moveTo>
                <a:lnTo>
                  <a:pt x="2626" y="72"/>
                </a:lnTo>
                <a:lnTo>
                  <a:pt x="1492" y="295"/>
                </a:lnTo>
                <a:lnTo>
                  <a:pt x="483" y="625"/>
                </a:lnTo>
                <a:lnTo>
                  <a:pt x="81" y="804"/>
                </a:lnTo>
                <a:lnTo>
                  <a:pt x="1" y="858"/>
                </a:lnTo>
                <a:lnTo>
                  <a:pt x="1" y="965"/>
                </a:lnTo>
                <a:lnTo>
                  <a:pt x="134" y="1054"/>
                </a:lnTo>
                <a:lnTo>
                  <a:pt x="340" y="1081"/>
                </a:lnTo>
                <a:lnTo>
                  <a:pt x="456" y="1054"/>
                </a:lnTo>
                <a:lnTo>
                  <a:pt x="911" y="902"/>
                </a:lnTo>
                <a:lnTo>
                  <a:pt x="1867" y="643"/>
                </a:lnTo>
                <a:lnTo>
                  <a:pt x="2385" y="545"/>
                </a:lnTo>
                <a:lnTo>
                  <a:pt x="2867" y="465"/>
                </a:lnTo>
                <a:lnTo>
                  <a:pt x="3858" y="366"/>
                </a:lnTo>
                <a:lnTo>
                  <a:pt x="4340" y="304"/>
                </a:lnTo>
                <a:lnTo>
                  <a:pt x="4430" y="286"/>
                </a:lnTo>
                <a:lnTo>
                  <a:pt x="4528" y="206"/>
                </a:lnTo>
                <a:lnTo>
                  <a:pt x="4537" y="116"/>
                </a:lnTo>
                <a:lnTo>
                  <a:pt x="4439" y="45"/>
                </a:lnTo>
                <a:lnTo>
                  <a:pt x="4340" y="27"/>
                </a:lnTo>
                <a:lnTo>
                  <a:pt x="406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5" name="Google Shape;705;p17"/>
          <p:cNvSpPr/>
          <p:nvPr/>
        </p:nvSpPr>
        <p:spPr>
          <a:xfrm>
            <a:off x="6016034" y="4613276"/>
            <a:ext cx="160573" cy="57101"/>
          </a:xfrm>
          <a:custGeom>
            <a:avLst/>
            <a:gdLst/>
            <a:ahLst/>
            <a:cxnLst/>
            <a:rect l="l" t="t" r="r" b="b"/>
            <a:pathLst>
              <a:path w="5073" h="1804" extrusionOk="0">
                <a:moveTo>
                  <a:pt x="4876" y="0"/>
                </a:moveTo>
                <a:lnTo>
                  <a:pt x="4465" y="54"/>
                </a:lnTo>
                <a:lnTo>
                  <a:pt x="3661" y="206"/>
                </a:lnTo>
                <a:lnTo>
                  <a:pt x="2500" y="518"/>
                </a:lnTo>
                <a:lnTo>
                  <a:pt x="1804" y="759"/>
                </a:lnTo>
                <a:lnTo>
                  <a:pt x="1259" y="947"/>
                </a:lnTo>
                <a:lnTo>
                  <a:pt x="438" y="1277"/>
                </a:lnTo>
                <a:lnTo>
                  <a:pt x="143" y="1474"/>
                </a:lnTo>
                <a:lnTo>
                  <a:pt x="27" y="1625"/>
                </a:lnTo>
                <a:lnTo>
                  <a:pt x="0" y="1706"/>
                </a:lnTo>
                <a:lnTo>
                  <a:pt x="0" y="1742"/>
                </a:lnTo>
                <a:lnTo>
                  <a:pt x="116" y="1795"/>
                </a:lnTo>
                <a:lnTo>
                  <a:pt x="188" y="1804"/>
                </a:lnTo>
                <a:lnTo>
                  <a:pt x="509" y="1786"/>
                </a:lnTo>
                <a:lnTo>
                  <a:pt x="1134" y="1634"/>
                </a:lnTo>
                <a:lnTo>
                  <a:pt x="2009" y="1268"/>
                </a:lnTo>
                <a:lnTo>
                  <a:pt x="2536" y="1054"/>
                </a:lnTo>
                <a:lnTo>
                  <a:pt x="3161" y="831"/>
                </a:lnTo>
                <a:lnTo>
                  <a:pt x="4438" y="375"/>
                </a:lnTo>
                <a:lnTo>
                  <a:pt x="5019" y="125"/>
                </a:lnTo>
                <a:lnTo>
                  <a:pt x="5063" y="107"/>
                </a:lnTo>
                <a:lnTo>
                  <a:pt x="5072" y="54"/>
                </a:lnTo>
                <a:lnTo>
                  <a:pt x="497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6" name="Google Shape;706;p17"/>
          <p:cNvSpPr/>
          <p:nvPr/>
        </p:nvSpPr>
        <p:spPr>
          <a:xfrm>
            <a:off x="4653798" y="5076199"/>
            <a:ext cx="101794" cy="56278"/>
          </a:xfrm>
          <a:custGeom>
            <a:avLst/>
            <a:gdLst/>
            <a:ahLst/>
            <a:cxnLst/>
            <a:rect l="l" t="t" r="r" b="b"/>
            <a:pathLst>
              <a:path w="3216" h="1778" extrusionOk="0">
                <a:moveTo>
                  <a:pt x="3028" y="0"/>
                </a:moveTo>
                <a:lnTo>
                  <a:pt x="2751" y="27"/>
                </a:lnTo>
                <a:lnTo>
                  <a:pt x="2224" y="143"/>
                </a:lnTo>
                <a:lnTo>
                  <a:pt x="1742" y="313"/>
                </a:lnTo>
                <a:lnTo>
                  <a:pt x="1313" y="527"/>
                </a:lnTo>
                <a:lnTo>
                  <a:pt x="938" y="759"/>
                </a:lnTo>
                <a:lnTo>
                  <a:pt x="608" y="1018"/>
                </a:lnTo>
                <a:lnTo>
                  <a:pt x="197" y="1420"/>
                </a:lnTo>
                <a:lnTo>
                  <a:pt x="10" y="1679"/>
                </a:lnTo>
                <a:lnTo>
                  <a:pt x="1" y="1715"/>
                </a:lnTo>
                <a:lnTo>
                  <a:pt x="45" y="1760"/>
                </a:lnTo>
                <a:lnTo>
                  <a:pt x="206" y="1777"/>
                </a:lnTo>
                <a:lnTo>
                  <a:pt x="286" y="1742"/>
                </a:lnTo>
                <a:lnTo>
                  <a:pt x="590" y="1501"/>
                </a:lnTo>
                <a:lnTo>
                  <a:pt x="1296" y="1063"/>
                </a:lnTo>
                <a:lnTo>
                  <a:pt x="1679" y="858"/>
                </a:lnTo>
                <a:lnTo>
                  <a:pt x="2046" y="679"/>
                </a:lnTo>
                <a:lnTo>
                  <a:pt x="2840" y="322"/>
                </a:lnTo>
                <a:lnTo>
                  <a:pt x="3180" y="125"/>
                </a:lnTo>
                <a:lnTo>
                  <a:pt x="3207" y="108"/>
                </a:lnTo>
                <a:lnTo>
                  <a:pt x="3215" y="54"/>
                </a:lnTo>
                <a:lnTo>
                  <a:pt x="313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7" name="Google Shape;707;p17"/>
          <p:cNvSpPr/>
          <p:nvPr/>
        </p:nvSpPr>
        <p:spPr>
          <a:xfrm>
            <a:off x="4986201" y="5034520"/>
            <a:ext cx="126072" cy="84259"/>
          </a:xfrm>
          <a:custGeom>
            <a:avLst/>
            <a:gdLst/>
            <a:ahLst/>
            <a:cxnLst/>
            <a:rect l="l" t="t" r="r" b="b"/>
            <a:pathLst>
              <a:path w="3983" h="2662" extrusionOk="0">
                <a:moveTo>
                  <a:pt x="3599" y="0"/>
                </a:moveTo>
                <a:lnTo>
                  <a:pt x="3465" y="18"/>
                </a:lnTo>
                <a:lnTo>
                  <a:pt x="3152" y="90"/>
                </a:lnTo>
                <a:lnTo>
                  <a:pt x="2527" y="286"/>
                </a:lnTo>
                <a:lnTo>
                  <a:pt x="1947" y="536"/>
                </a:lnTo>
                <a:lnTo>
                  <a:pt x="1411" y="831"/>
                </a:lnTo>
                <a:lnTo>
                  <a:pt x="947" y="1152"/>
                </a:lnTo>
                <a:lnTo>
                  <a:pt x="554" y="1501"/>
                </a:lnTo>
                <a:lnTo>
                  <a:pt x="250" y="1858"/>
                </a:lnTo>
                <a:lnTo>
                  <a:pt x="54" y="2215"/>
                </a:lnTo>
                <a:lnTo>
                  <a:pt x="9" y="2385"/>
                </a:lnTo>
                <a:lnTo>
                  <a:pt x="0" y="2438"/>
                </a:lnTo>
                <a:lnTo>
                  <a:pt x="54" y="2537"/>
                </a:lnTo>
                <a:lnTo>
                  <a:pt x="232" y="2626"/>
                </a:lnTo>
                <a:lnTo>
                  <a:pt x="581" y="2662"/>
                </a:lnTo>
                <a:lnTo>
                  <a:pt x="938" y="2599"/>
                </a:lnTo>
                <a:lnTo>
                  <a:pt x="1063" y="2528"/>
                </a:lnTo>
                <a:lnTo>
                  <a:pt x="1429" y="2251"/>
                </a:lnTo>
                <a:lnTo>
                  <a:pt x="2063" y="1670"/>
                </a:lnTo>
                <a:lnTo>
                  <a:pt x="2420" y="1385"/>
                </a:lnTo>
                <a:lnTo>
                  <a:pt x="2795" y="1126"/>
                </a:lnTo>
                <a:lnTo>
                  <a:pt x="3599" y="599"/>
                </a:lnTo>
                <a:lnTo>
                  <a:pt x="3938" y="331"/>
                </a:lnTo>
                <a:lnTo>
                  <a:pt x="3983" y="268"/>
                </a:lnTo>
                <a:lnTo>
                  <a:pt x="3956" y="143"/>
                </a:lnTo>
                <a:lnTo>
                  <a:pt x="3822" y="45"/>
                </a:lnTo>
                <a:lnTo>
                  <a:pt x="3599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8" name="Google Shape;708;p17"/>
          <p:cNvSpPr/>
          <p:nvPr/>
        </p:nvSpPr>
        <p:spPr>
          <a:xfrm>
            <a:off x="4919453" y="4959764"/>
            <a:ext cx="107175" cy="60520"/>
          </a:xfrm>
          <a:custGeom>
            <a:avLst/>
            <a:gdLst/>
            <a:ahLst/>
            <a:cxnLst/>
            <a:rect l="l" t="t" r="r" b="b"/>
            <a:pathLst>
              <a:path w="3386" h="1912" extrusionOk="0">
                <a:moveTo>
                  <a:pt x="2930" y="0"/>
                </a:moveTo>
                <a:lnTo>
                  <a:pt x="2662" y="18"/>
                </a:lnTo>
                <a:lnTo>
                  <a:pt x="2162" y="134"/>
                </a:lnTo>
                <a:lnTo>
                  <a:pt x="1492" y="429"/>
                </a:lnTo>
                <a:lnTo>
                  <a:pt x="1144" y="634"/>
                </a:lnTo>
                <a:lnTo>
                  <a:pt x="769" y="849"/>
                </a:lnTo>
                <a:lnTo>
                  <a:pt x="278" y="1197"/>
                </a:lnTo>
                <a:lnTo>
                  <a:pt x="63" y="1456"/>
                </a:lnTo>
                <a:lnTo>
                  <a:pt x="10" y="1590"/>
                </a:lnTo>
                <a:lnTo>
                  <a:pt x="1" y="1652"/>
                </a:lnTo>
                <a:lnTo>
                  <a:pt x="81" y="1768"/>
                </a:lnTo>
                <a:lnTo>
                  <a:pt x="340" y="1876"/>
                </a:lnTo>
                <a:lnTo>
                  <a:pt x="813" y="1911"/>
                </a:lnTo>
                <a:lnTo>
                  <a:pt x="1126" y="1840"/>
                </a:lnTo>
                <a:lnTo>
                  <a:pt x="1260" y="1742"/>
                </a:lnTo>
                <a:lnTo>
                  <a:pt x="1287" y="1679"/>
                </a:lnTo>
                <a:lnTo>
                  <a:pt x="1331" y="1581"/>
                </a:lnTo>
                <a:lnTo>
                  <a:pt x="1555" y="1384"/>
                </a:lnTo>
                <a:lnTo>
                  <a:pt x="2046" y="1117"/>
                </a:lnTo>
                <a:lnTo>
                  <a:pt x="2340" y="965"/>
                </a:lnTo>
                <a:lnTo>
                  <a:pt x="2635" y="822"/>
                </a:lnTo>
                <a:lnTo>
                  <a:pt x="3091" y="572"/>
                </a:lnTo>
                <a:lnTo>
                  <a:pt x="3314" y="393"/>
                </a:lnTo>
                <a:lnTo>
                  <a:pt x="3367" y="295"/>
                </a:lnTo>
                <a:lnTo>
                  <a:pt x="3385" y="241"/>
                </a:lnTo>
                <a:lnTo>
                  <a:pt x="3341" y="134"/>
                </a:lnTo>
                <a:lnTo>
                  <a:pt x="3225" y="54"/>
                </a:lnTo>
                <a:lnTo>
                  <a:pt x="3037" y="9"/>
                </a:lnTo>
                <a:lnTo>
                  <a:pt x="293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9" name="Google Shape;709;p17"/>
          <p:cNvSpPr/>
          <p:nvPr/>
        </p:nvSpPr>
        <p:spPr>
          <a:xfrm>
            <a:off x="5180900" y="4900961"/>
            <a:ext cx="113348" cy="74383"/>
          </a:xfrm>
          <a:custGeom>
            <a:avLst/>
            <a:gdLst/>
            <a:ahLst/>
            <a:cxnLst/>
            <a:rect l="l" t="t" r="r" b="b"/>
            <a:pathLst>
              <a:path w="3581" h="2350" extrusionOk="0">
                <a:moveTo>
                  <a:pt x="2875" y="1"/>
                </a:moveTo>
                <a:lnTo>
                  <a:pt x="2545" y="28"/>
                </a:lnTo>
                <a:lnTo>
                  <a:pt x="2063" y="135"/>
                </a:lnTo>
                <a:lnTo>
                  <a:pt x="1482" y="367"/>
                </a:lnTo>
                <a:lnTo>
                  <a:pt x="991" y="644"/>
                </a:lnTo>
                <a:lnTo>
                  <a:pt x="804" y="769"/>
                </a:lnTo>
                <a:lnTo>
                  <a:pt x="598" y="921"/>
                </a:lnTo>
                <a:lnTo>
                  <a:pt x="286" y="1242"/>
                </a:lnTo>
                <a:lnTo>
                  <a:pt x="80" y="1581"/>
                </a:lnTo>
                <a:lnTo>
                  <a:pt x="0" y="1939"/>
                </a:lnTo>
                <a:lnTo>
                  <a:pt x="27" y="2117"/>
                </a:lnTo>
                <a:lnTo>
                  <a:pt x="45" y="2171"/>
                </a:lnTo>
                <a:lnTo>
                  <a:pt x="116" y="2242"/>
                </a:lnTo>
                <a:lnTo>
                  <a:pt x="286" y="2323"/>
                </a:lnTo>
                <a:lnTo>
                  <a:pt x="580" y="2349"/>
                </a:lnTo>
                <a:lnTo>
                  <a:pt x="839" y="2269"/>
                </a:lnTo>
                <a:lnTo>
                  <a:pt x="929" y="2180"/>
                </a:lnTo>
                <a:lnTo>
                  <a:pt x="1134" y="1912"/>
                </a:lnTo>
                <a:lnTo>
                  <a:pt x="1500" y="1528"/>
                </a:lnTo>
                <a:lnTo>
                  <a:pt x="1804" y="1287"/>
                </a:lnTo>
                <a:lnTo>
                  <a:pt x="1982" y="1171"/>
                </a:lnTo>
                <a:lnTo>
                  <a:pt x="2349" y="974"/>
                </a:lnTo>
                <a:lnTo>
                  <a:pt x="3001" y="715"/>
                </a:lnTo>
                <a:lnTo>
                  <a:pt x="3376" y="528"/>
                </a:lnTo>
                <a:lnTo>
                  <a:pt x="3510" y="421"/>
                </a:lnTo>
                <a:lnTo>
                  <a:pt x="3581" y="349"/>
                </a:lnTo>
                <a:lnTo>
                  <a:pt x="3572" y="206"/>
                </a:lnTo>
                <a:lnTo>
                  <a:pt x="3429" y="90"/>
                </a:lnTo>
                <a:lnTo>
                  <a:pt x="3188" y="19"/>
                </a:lnTo>
                <a:lnTo>
                  <a:pt x="30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0" name="Google Shape;710;p17"/>
          <p:cNvSpPr/>
          <p:nvPr/>
        </p:nvSpPr>
        <p:spPr>
          <a:xfrm>
            <a:off x="5463234" y="4843329"/>
            <a:ext cx="50612" cy="36210"/>
          </a:xfrm>
          <a:custGeom>
            <a:avLst/>
            <a:gdLst/>
            <a:ahLst/>
            <a:cxnLst/>
            <a:rect l="l" t="t" r="r" b="b"/>
            <a:pathLst>
              <a:path w="1599" h="1144" extrusionOk="0">
                <a:moveTo>
                  <a:pt x="1357" y="0"/>
                </a:moveTo>
                <a:lnTo>
                  <a:pt x="1286" y="27"/>
                </a:lnTo>
                <a:lnTo>
                  <a:pt x="1072" y="107"/>
                </a:lnTo>
                <a:lnTo>
                  <a:pt x="598" y="339"/>
                </a:lnTo>
                <a:lnTo>
                  <a:pt x="197" y="607"/>
                </a:lnTo>
                <a:lnTo>
                  <a:pt x="27" y="831"/>
                </a:lnTo>
                <a:lnTo>
                  <a:pt x="0" y="974"/>
                </a:lnTo>
                <a:lnTo>
                  <a:pt x="18" y="1045"/>
                </a:lnTo>
                <a:lnTo>
                  <a:pt x="45" y="1081"/>
                </a:lnTo>
                <a:lnTo>
                  <a:pt x="134" y="1125"/>
                </a:lnTo>
                <a:lnTo>
                  <a:pt x="322" y="1143"/>
                </a:lnTo>
                <a:lnTo>
                  <a:pt x="420" y="1099"/>
                </a:lnTo>
                <a:lnTo>
                  <a:pt x="581" y="1000"/>
                </a:lnTo>
                <a:lnTo>
                  <a:pt x="768" y="759"/>
                </a:lnTo>
                <a:lnTo>
                  <a:pt x="875" y="643"/>
                </a:lnTo>
                <a:lnTo>
                  <a:pt x="1009" y="518"/>
                </a:lnTo>
                <a:lnTo>
                  <a:pt x="1349" y="295"/>
                </a:lnTo>
                <a:lnTo>
                  <a:pt x="1545" y="197"/>
                </a:lnTo>
                <a:lnTo>
                  <a:pt x="1599" y="161"/>
                </a:lnTo>
                <a:lnTo>
                  <a:pt x="1599" y="89"/>
                </a:lnTo>
                <a:lnTo>
                  <a:pt x="1500" y="18"/>
                </a:lnTo>
                <a:lnTo>
                  <a:pt x="135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1" name="Google Shape;711;p17"/>
          <p:cNvSpPr/>
          <p:nvPr/>
        </p:nvSpPr>
        <p:spPr>
          <a:xfrm>
            <a:off x="5720442" y="5165905"/>
            <a:ext cx="74383" cy="50929"/>
          </a:xfrm>
          <a:custGeom>
            <a:avLst/>
            <a:gdLst/>
            <a:ahLst/>
            <a:cxnLst/>
            <a:rect l="l" t="t" r="r" b="b"/>
            <a:pathLst>
              <a:path w="2350" h="1609" extrusionOk="0">
                <a:moveTo>
                  <a:pt x="1832" y="1"/>
                </a:moveTo>
                <a:lnTo>
                  <a:pt x="1492" y="63"/>
                </a:lnTo>
                <a:lnTo>
                  <a:pt x="1073" y="224"/>
                </a:lnTo>
                <a:lnTo>
                  <a:pt x="724" y="421"/>
                </a:lnTo>
                <a:lnTo>
                  <a:pt x="608" y="501"/>
                </a:lnTo>
                <a:lnTo>
                  <a:pt x="465" y="608"/>
                </a:lnTo>
                <a:lnTo>
                  <a:pt x="206" y="849"/>
                </a:lnTo>
                <a:lnTo>
                  <a:pt x="117" y="974"/>
                </a:lnTo>
                <a:lnTo>
                  <a:pt x="46" y="1090"/>
                </a:lnTo>
                <a:lnTo>
                  <a:pt x="10" y="1198"/>
                </a:lnTo>
                <a:lnTo>
                  <a:pt x="1" y="1278"/>
                </a:lnTo>
                <a:lnTo>
                  <a:pt x="72" y="1403"/>
                </a:lnTo>
                <a:lnTo>
                  <a:pt x="126" y="1474"/>
                </a:lnTo>
                <a:lnTo>
                  <a:pt x="153" y="1519"/>
                </a:lnTo>
                <a:lnTo>
                  <a:pt x="296" y="1582"/>
                </a:lnTo>
                <a:lnTo>
                  <a:pt x="474" y="1608"/>
                </a:lnTo>
                <a:lnTo>
                  <a:pt x="653" y="1591"/>
                </a:lnTo>
                <a:lnTo>
                  <a:pt x="715" y="1555"/>
                </a:lnTo>
                <a:lnTo>
                  <a:pt x="903" y="1457"/>
                </a:lnTo>
                <a:lnTo>
                  <a:pt x="1064" y="1349"/>
                </a:lnTo>
                <a:lnTo>
                  <a:pt x="1153" y="1242"/>
                </a:lnTo>
                <a:lnTo>
                  <a:pt x="1242" y="1135"/>
                </a:lnTo>
                <a:lnTo>
                  <a:pt x="1367" y="1010"/>
                </a:lnTo>
                <a:lnTo>
                  <a:pt x="1644" y="778"/>
                </a:lnTo>
                <a:lnTo>
                  <a:pt x="1814" y="671"/>
                </a:lnTo>
                <a:lnTo>
                  <a:pt x="2019" y="546"/>
                </a:lnTo>
                <a:lnTo>
                  <a:pt x="2296" y="314"/>
                </a:lnTo>
                <a:lnTo>
                  <a:pt x="2350" y="224"/>
                </a:lnTo>
                <a:lnTo>
                  <a:pt x="2341" y="135"/>
                </a:lnTo>
                <a:lnTo>
                  <a:pt x="2251" y="63"/>
                </a:lnTo>
                <a:lnTo>
                  <a:pt x="2162" y="37"/>
                </a:lnTo>
                <a:lnTo>
                  <a:pt x="2055" y="10"/>
                </a:lnTo>
                <a:lnTo>
                  <a:pt x="1832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2" name="Google Shape;712;p17"/>
          <p:cNvSpPr/>
          <p:nvPr/>
        </p:nvSpPr>
        <p:spPr>
          <a:xfrm>
            <a:off x="5951851" y="5058380"/>
            <a:ext cx="104358" cy="31684"/>
          </a:xfrm>
          <a:custGeom>
            <a:avLst/>
            <a:gdLst/>
            <a:ahLst/>
            <a:cxnLst/>
            <a:rect l="l" t="t" r="r" b="b"/>
            <a:pathLst>
              <a:path w="3297" h="1001" extrusionOk="0">
                <a:moveTo>
                  <a:pt x="1975" y="1"/>
                </a:moveTo>
                <a:lnTo>
                  <a:pt x="1528" y="45"/>
                </a:lnTo>
                <a:lnTo>
                  <a:pt x="1099" y="135"/>
                </a:lnTo>
                <a:lnTo>
                  <a:pt x="715" y="260"/>
                </a:lnTo>
                <a:lnTo>
                  <a:pt x="385" y="429"/>
                </a:lnTo>
                <a:lnTo>
                  <a:pt x="117" y="635"/>
                </a:lnTo>
                <a:lnTo>
                  <a:pt x="19" y="742"/>
                </a:lnTo>
                <a:lnTo>
                  <a:pt x="1" y="778"/>
                </a:lnTo>
                <a:lnTo>
                  <a:pt x="1" y="849"/>
                </a:lnTo>
                <a:lnTo>
                  <a:pt x="99" y="938"/>
                </a:lnTo>
                <a:lnTo>
                  <a:pt x="331" y="1001"/>
                </a:lnTo>
                <a:lnTo>
                  <a:pt x="599" y="992"/>
                </a:lnTo>
                <a:lnTo>
                  <a:pt x="706" y="947"/>
                </a:lnTo>
                <a:lnTo>
                  <a:pt x="930" y="831"/>
                </a:lnTo>
                <a:lnTo>
                  <a:pt x="1448" y="644"/>
                </a:lnTo>
                <a:lnTo>
                  <a:pt x="2010" y="519"/>
                </a:lnTo>
                <a:lnTo>
                  <a:pt x="2626" y="447"/>
                </a:lnTo>
                <a:lnTo>
                  <a:pt x="2948" y="438"/>
                </a:lnTo>
                <a:lnTo>
                  <a:pt x="3064" y="429"/>
                </a:lnTo>
                <a:lnTo>
                  <a:pt x="3234" y="358"/>
                </a:lnTo>
                <a:lnTo>
                  <a:pt x="3296" y="260"/>
                </a:lnTo>
                <a:lnTo>
                  <a:pt x="3225" y="153"/>
                </a:lnTo>
                <a:lnTo>
                  <a:pt x="3118" y="117"/>
                </a:lnTo>
                <a:lnTo>
                  <a:pt x="2894" y="63"/>
                </a:lnTo>
                <a:lnTo>
                  <a:pt x="243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3" name="Google Shape;713;p17"/>
          <p:cNvSpPr/>
          <p:nvPr/>
        </p:nvSpPr>
        <p:spPr>
          <a:xfrm>
            <a:off x="5512099" y="5086358"/>
            <a:ext cx="81727" cy="46687"/>
          </a:xfrm>
          <a:custGeom>
            <a:avLst/>
            <a:gdLst/>
            <a:ahLst/>
            <a:cxnLst/>
            <a:rect l="l" t="t" r="r" b="b"/>
            <a:pathLst>
              <a:path w="2582" h="1475" extrusionOk="0">
                <a:moveTo>
                  <a:pt x="2376" y="1"/>
                </a:moveTo>
                <a:lnTo>
                  <a:pt x="2144" y="19"/>
                </a:lnTo>
                <a:lnTo>
                  <a:pt x="1716" y="99"/>
                </a:lnTo>
                <a:lnTo>
                  <a:pt x="1135" y="313"/>
                </a:lnTo>
                <a:lnTo>
                  <a:pt x="823" y="483"/>
                </a:lnTo>
                <a:lnTo>
                  <a:pt x="662" y="572"/>
                </a:lnTo>
                <a:lnTo>
                  <a:pt x="403" y="778"/>
                </a:lnTo>
                <a:lnTo>
                  <a:pt x="206" y="1001"/>
                </a:lnTo>
                <a:lnTo>
                  <a:pt x="63" y="1233"/>
                </a:lnTo>
                <a:lnTo>
                  <a:pt x="10" y="1358"/>
                </a:lnTo>
                <a:lnTo>
                  <a:pt x="1" y="1394"/>
                </a:lnTo>
                <a:lnTo>
                  <a:pt x="72" y="1456"/>
                </a:lnTo>
                <a:lnTo>
                  <a:pt x="206" y="1474"/>
                </a:lnTo>
                <a:lnTo>
                  <a:pt x="322" y="1439"/>
                </a:lnTo>
                <a:lnTo>
                  <a:pt x="367" y="1403"/>
                </a:lnTo>
                <a:lnTo>
                  <a:pt x="528" y="1197"/>
                </a:lnTo>
                <a:lnTo>
                  <a:pt x="1010" y="831"/>
                </a:lnTo>
                <a:lnTo>
                  <a:pt x="1296" y="662"/>
                </a:lnTo>
                <a:lnTo>
                  <a:pt x="1591" y="528"/>
                </a:lnTo>
                <a:lnTo>
                  <a:pt x="2225" y="305"/>
                </a:lnTo>
                <a:lnTo>
                  <a:pt x="2519" y="179"/>
                </a:lnTo>
                <a:lnTo>
                  <a:pt x="2564" y="162"/>
                </a:lnTo>
                <a:lnTo>
                  <a:pt x="2582" y="99"/>
                </a:lnTo>
                <a:lnTo>
                  <a:pt x="2537" y="37"/>
                </a:lnTo>
                <a:lnTo>
                  <a:pt x="243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4" name="Google Shape;714;p17"/>
          <p:cNvSpPr/>
          <p:nvPr/>
        </p:nvSpPr>
        <p:spPr>
          <a:xfrm>
            <a:off x="2539820" y="4831138"/>
            <a:ext cx="133732" cy="42446"/>
          </a:xfrm>
          <a:custGeom>
            <a:avLst/>
            <a:gdLst/>
            <a:ahLst/>
            <a:cxnLst/>
            <a:rect l="l" t="t" r="r" b="b"/>
            <a:pathLst>
              <a:path w="4225" h="1341" extrusionOk="0">
                <a:moveTo>
                  <a:pt x="411" y="1"/>
                </a:moveTo>
                <a:lnTo>
                  <a:pt x="170" y="36"/>
                </a:lnTo>
                <a:lnTo>
                  <a:pt x="9" y="144"/>
                </a:lnTo>
                <a:lnTo>
                  <a:pt x="1" y="233"/>
                </a:lnTo>
                <a:lnTo>
                  <a:pt x="54" y="295"/>
                </a:lnTo>
                <a:lnTo>
                  <a:pt x="99" y="322"/>
                </a:lnTo>
                <a:lnTo>
                  <a:pt x="554" y="519"/>
                </a:lnTo>
                <a:lnTo>
                  <a:pt x="1510" y="876"/>
                </a:lnTo>
                <a:lnTo>
                  <a:pt x="2010" y="1028"/>
                </a:lnTo>
                <a:lnTo>
                  <a:pt x="2465" y="1162"/>
                </a:lnTo>
                <a:lnTo>
                  <a:pt x="3224" y="1313"/>
                </a:lnTo>
                <a:lnTo>
                  <a:pt x="3742" y="1340"/>
                </a:lnTo>
                <a:lnTo>
                  <a:pt x="4001" y="1313"/>
                </a:lnTo>
                <a:lnTo>
                  <a:pt x="4090" y="1296"/>
                </a:lnTo>
                <a:lnTo>
                  <a:pt x="4198" y="1242"/>
                </a:lnTo>
                <a:lnTo>
                  <a:pt x="4224" y="1162"/>
                </a:lnTo>
                <a:lnTo>
                  <a:pt x="4189" y="1081"/>
                </a:lnTo>
                <a:lnTo>
                  <a:pt x="4135" y="1045"/>
                </a:lnTo>
                <a:lnTo>
                  <a:pt x="3974" y="965"/>
                </a:lnTo>
                <a:lnTo>
                  <a:pt x="3555" y="831"/>
                </a:lnTo>
                <a:lnTo>
                  <a:pt x="2840" y="679"/>
                </a:lnTo>
                <a:lnTo>
                  <a:pt x="2385" y="590"/>
                </a:lnTo>
                <a:lnTo>
                  <a:pt x="1894" y="474"/>
                </a:lnTo>
                <a:lnTo>
                  <a:pt x="974" y="197"/>
                </a:lnTo>
                <a:lnTo>
                  <a:pt x="536" y="36"/>
                </a:lnTo>
                <a:lnTo>
                  <a:pt x="41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5" name="Google Shape;715;p17"/>
          <p:cNvSpPr/>
          <p:nvPr/>
        </p:nvSpPr>
        <p:spPr>
          <a:xfrm>
            <a:off x="2959793" y="4953523"/>
            <a:ext cx="184597" cy="39597"/>
          </a:xfrm>
          <a:custGeom>
            <a:avLst/>
            <a:gdLst/>
            <a:ahLst/>
            <a:cxnLst/>
            <a:rect l="l" t="t" r="r" b="b"/>
            <a:pathLst>
              <a:path w="5832" h="1251" extrusionOk="0">
                <a:moveTo>
                  <a:pt x="375" y="0"/>
                </a:moveTo>
                <a:lnTo>
                  <a:pt x="117" y="72"/>
                </a:lnTo>
                <a:lnTo>
                  <a:pt x="18" y="179"/>
                </a:lnTo>
                <a:lnTo>
                  <a:pt x="0" y="250"/>
                </a:lnTo>
                <a:lnTo>
                  <a:pt x="36" y="313"/>
                </a:lnTo>
                <a:lnTo>
                  <a:pt x="134" y="375"/>
                </a:lnTo>
                <a:lnTo>
                  <a:pt x="215" y="393"/>
                </a:lnTo>
                <a:lnTo>
                  <a:pt x="1519" y="661"/>
                </a:lnTo>
                <a:lnTo>
                  <a:pt x="2840" y="902"/>
                </a:lnTo>
                <a:lnTo>
                  <a:pt x="3483" y="1027"/>
                </a:lnTo>
                <a:lnTo>
                  <a:pt x="4492" y="1197"/>
                </a:lnTo>
                <a:lnTo>
                  <a:pt x="5180" y="1251"/>
                </a:lnTo>
                <a:lnTo>
                  <a:pt x="5528" y="1242"/>
                </a:lnTo>
                <a:lnTo>
                  <a:pt x="5617" y="1233"/>
                </a:lnTo>
                <a:lnTo>
                  <a:pt x="5760" y="1179"/>
                </a:lnTo>
                <a:lnTo>
                  <a:pt x="5832" y="1099"/>
                </a:lnTo>
                <a:lnTo>
                  <a:pt x="5805" y="1018"/>
                </a:lnTo>
                <a:lnTo>
                  <a:pt x="5742" y="974"/>
                </a:lnTo>
                <a:lnTo>
                  <a:pt x="5501" y="875"/>
                </a:lnTo>
                <a:lnTo>
                  <a:pt x="4965" y="715"/>
                </a:lnTo>
                <a:lnTo>
                  <a:pt x="4081" y="545"/>
                </a:lnTo>
                <a:lnTo>
                  <a:pt x="3483" y="447"/>
                </a:lnTo>
                <a:lnTo>
                  <a:pt x="2019" y="206"/>
                </a:lnTo>
                <a:lnTo>
                  <a:pt x="536" y="9"/>
                </a:lnTo>
                <a:lnTo>
                  <a:pt x="375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6" name="Google Shape;716;p17"/>
          <p:cNvSpPr/>
          <p:nvPr/>
        </p:nvSpPr>
        <p:spPr>
          <a:xfrm>
            <a:off x="2951881" y="5035492"/>
            <a:ext cx="133732" cy="65299"/>
          </a:xfrm>
          <a:custGeom>
            <a:avLst/>
            <a:gdLst/>
            <a:ahLst/>
            <a:cxnLst/>
            <a:rect l="l" t="t" r="r" b="b"/>
            <a:pathLst>
              <a:path w="4225" h="2063" extrusionOk="0">
                <a:moveTo>
                  <a:pt x="197" y="0"/>
                </a:moveTo>
                <a:lnTo>
                  <a:pt x="36" y="63"/>
                </a:lnTo>
                <a:lnTo>
                  <a:pt x="0" y="170"/>
                </a:lnTo>
                <a:lnTo>
                  <a:pt x="72" y="277"/>
                </a:lnTo>
                <a:lnTo>
                  <a:pt x="152" y="313"/>
                </a:lnTo>
                <a:lnTo>
                  <a:pt x="697" y="509"/>
                </a:lnTo>
                <a:lnTo>
                  <a:pt x="1777" y="857"/>
                </a:lnTo>
                <a:lnTo>
                  <a:pt x="2278" y="1081"/>
                </a:lnTo>
                <a:lnTo>
                  <a:pt x="2706" y="1313"/>
                </a:lnTo>
                <a:lnTo>
                  <a:pt x="3492" y="1795"/>
                </a:lnTo>
                <a:lnTo>
                  <a:pt x="3894" y="2027"/>
                </a:lnTo>
                <a:lnTo>
                  <a:pt x="3992" y="2063"/>
                </a:lnTo>
                <a:lnTo>
                  <a:pt x="4153" y="2036"/>
                </a:lnTo>
                <a:lnTo>
                  <a:pt x="4224" y="1991"/>
                </a:lnTo>
                <a:lnTo>
                  <a:pt x="4224" y="1965"/>
                </a:lnTo>
                <a:lnTo>
                  <a:pt x="4180" y="1795"/>
                </a:lnTo>
                <a:lnTo>
                  <a:pt x="3956" y="1456"/>
                </a:lnTo>
                <a:lnTo>
                  <a:pt x="3608" y="1125"/>
                </a:lnTo>
                <a:lnTo>
                  <a:pt x="3153" y="822"/>
                </a:lnTo>
                <a:lnTo>
                  <a:pt x="2608" y="545"/>
                </a:lnTo>
                <a:lnTo>
                  <a:pt x="2001" y="313"/>
                </a:lnTo>
                <a:lnTo>
                  <a:pt x="1349" y="134"/>
                </a:lnTo>
                <a:lnTo>
                  <a:pt x="661" y="27"/>
                </a:lnTo>
                <a:lnTo>
                  <a:pt x="32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7" name="Google Shape;717;p17"/>
          <p:cNvSpPr/>
          <p:nvPr/>
        </p:nvSpPr>
        <p:spPr>
          <a:xfrm>
            <a:off x="2811995" y="5092839"/>
            <a:ext cx="89038" cy="78910"/>
          </a:xfrm>
          <a:custGeom>
            <a:avLst/>
            <a:gdLst/>
            <a:ahLst/>
            <a:cxnLst/>
            <a:rect l="l" t="t" r="r" b="b"/>
            <a:pathLst>
              <a:path w="2813" h="2493" extrusionOk="0">
                <a:moveTo>
                  <a:pt x="330" y="1"/>
                </a:moveTo>
                <a:lnTo>
                  <a:pt x="98" y="45"/>
                </a:lnTo>
                <a:lnTo>
                  <a:pt x="0" y="126"/>
                </a:lnTo>
                <a:lnTo>
                  <a:pt x="0" y="188"/>
                </a:lnTo>
                <a:lnTo>
                  <a:pt x="18" y="224"/>
                </a:lnTo>
                <a:lnTo>
                  <a:pt x="563" y="849"/>
                </a:lnTo>
                <a:lnTo>
                  <a:pt x="1152" y="1456"/>
                </a:lnTo>
                <a:lnTo>
                  <a:pt x="1402" y="1733"/>
                </a:lnTo>
                <a:lnTo>
                  <a:pt x="1822" y="2153"/>
                </a:lnTo>
                <a:lnTo>
                  <a:pt x="2206" y="2385"/>
                </a:lnTo>
                <a:lnTo>
                  <a:pt x="2447" y="2465"/>
                </a:lnTo>
                <a:lnTo>
                  <a:pt x="2572" y="2492"/>
                </a:lnTo>
                <a:lnTo>
                  <a:pt x="2733" y="2448"/>
                </a:lnTo>
                <a:lnTo>
                  <a:pt x="2795" y="2394"/>
                </a:lnTo>
                <a:lnTo>
                  <a:pt x="2813" y="2358"/>
                </a:lnTo>
                <a:lnTo>
                  <a:pt x="2813" y="2296"/>
                </a:lnTo>
                <a:lnTo>
                  <a:pt x="2786" y="2153"/>
                </a:lnTo>
                <a:lnTo>
                  <a:pt x="2679" y="1948"/>
                </a:lnTo>
                <a:lnTo>
                  <a:pt x="2277" y="1546"/>
                </a:lnTo>
                <a:lnTo>
                  <a:pt x="2000" y="1305"/>
                </a:lnTo>
                <a:lnTo>
                  <a:pt x="1366" y="688"/>
                </a:lnTo>
                <a:lnTo>
                  <a:pt x="670" y="90"/>
                </a:lnTo>
                <a:lnTo>
                  <a:pt x="581" y="37"/>
                </a:lnTo>
                <a:lnTo>
                  <a:pt x="33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8" name="Google Shape;718;p17"/>
          <p:cNvSpPr/>
          <p:nvPr/>
        </p:nvSpPr>
        <p:spPr>
          <a:xfrm>
            <a:off x="3500440" y="5246910"/>
            <a:ext cx="132307" cy="48650"/>
          </a:xfrm>
          <a:custGeom>
            <a:avLst/>
            <a:gdLst/>
            <a:ahLst/>
            <a:cxnLst/>
            <a:rect l="l" t="t" r="r" b="b"/>
            <a:pathLst>
              <a:path w="4180" h="1537" extrusionOk="0">
                <a:moveTo>
                  <a:pt x="358" y="0"/>
                </a:moveTo>
                <a:lnTo>
                  <a:pt x="125" y="36"/>
                </a:lnTo>
                <a:lnTo>
                  <a:pt x="0" y="152"/>
                </a:lnTo>
                <a:lnTo>
                  <a:pt x="18" y="250"/>
                </a:lnTo>
                <a:lnTo>
                  <a:pt x="90" y="313"/>
                </a:lnTo>
                <a:lnTo>
                  <a:pt x="152" y="339"/>
                </a:lnTo>
                <a:lnTo>
                  <a:pt x="1054" y="661"/>
                </a:lnTo>
                <a:lnTo>
                  <a:pt x="2447" y="1143"/>
                </a:lnTo>
                <a:lnTo>
                  <a:pt x="3430" y="1420"/>
                </a:lnTo>
                <a:lnTo>
                  <a:pt x="3939" y="1527"/>
                </a:lnTo>
                <a:lnTo>
                  <a:pt x="4010" y="1536"/>
                </a:lnTo>
                <a:lnTo>
                  <a:pt x="4117" y="1509"/>
                </a:lnTo>
                <a:lnTo>
                  <a:pt x="4180" y="1456"/>
                </a:lnTo>
                <a:lnTo>
                  <a:pt x="4171" y="1384"/>
                </a:lnTo>
                <a:lnTo>
                  <a:pt x="4135" y="1357"/>
                </a:lnTo>
                <a:lnTo>
                  <a:pt x="3742" y="1161"/>
                </a:lnTo>
                <a:lnTo>
                  <a:pt x="2867" y="804"/>
                </a:lnTo>
                <a:lnTo>
                  <a:pt x="1447" y="330"/>
                </a:lnTo>
                <a:lnTo>
                  <a:pt x="501" y="36"/>
                </a:lnTo>
                <a:lnTo>
                  <a:pt x="35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9" name="Google Shape;719;p17"/>
          <p:cNvSpPr/>
          <p:nvPr/>
        </p:nvSpPr>
        <p:spPr>
          <a:xfrm>
            <a:off x="3397298" y="5291282"/>
            <a:ext cx="123825" cy="73782"/>
          </a:xfrm>
          <a:custGeom>
            <a:avLst/>
            <a:gdLst/>
            <a:ahLst/>
            <a:cxnLst/>
            <a:rect l="l" t="t" r="r" b="b"/>
            <a:pathLst>
              <a:path w="3912" h="2331" extrusionOk="0">
                <a:moveTo>
                  <a:pt x="438" y="0"/>
                </a:moveTo>
                <a:lnTo>
                  <a:pt x="188" y="36"/>
                </a:lnTo>
                <a:lnTo>
                  <a:pt x="18" y="143"/>
                </a:lnTo>
                <a:lnTo>
                  <a:pt x="0" y="250"/>
                </a:lnTo>
                <a:lnTo>
                  <a:pt x="54" y="313"/>
                </a:lnTo>
                <a:lnTo>
                  <a:pt x="107" y="339"/>
                </a:lnTo>
                <a:lnTo>
                  <a:pt x="589" y="581"/>
                </a:lnTo>
                <a:lnTo>
                  <a:pt x="1509" y="1090"/>
                </a:lnTo>
                <a:lnTo>
                  <a:pt x="1947" y="1357"/>
                </a:lnTo>
                <a:lnTo>
                  <a:pt x="2313" y="1607"/>
                </a:lnTo>
                <a:lnTo>
                  <a:pt x="2875" y="1991"/>
                </a:lnTo>
                <a:lnTo>
                  <a:pt x="3295" y="2224"/>
                </a:lnTo>
                <a:lnTo>
                  <a:pt x="3545" y="2313"/>
                </a:lnTo>
                <a:lnTo>
                  <a:pt x="3661" y="2331"/>
                </a:lnTo>
                <a:lnTo>
                  <a:pt x="3840" y="2295"/>
                </a:lnTo>
                <a:lnTo>
                  <a:pt x="3902" y="2242"/>
                </a:lnTo>
                <a:lnTo>
                  <a:pt x="3911" y="2206"/>
                </a:lnTo>
                <a:lnTo>
                  <a:pt x="3893" y="2125"/>
                </a:lnTo>
                <a:lnTo>
                  <a:pt x="3822" y="1965"/>
                </a:lnTo>
                <a:lnTo>
                  <a:pt x="3652" y="1741"/>
                </a:lnTo>
                <a:lnTo>
                  <a:pt x="3117" y="1313"/>
                </a:lnTo>
                <a:lnTo>
                  <a:pt x="2715" y="1063"/>
                </a:lnTo>
                <a:lnTo>
                  <a:pt x="2233" y="777"/>
                </a:lnTo>
                <a:lnTo>
                  <a:pt x="1161" y="268"/>
                </a:lnTo>
                <a:lnTo>
                  <a:pt x="572" y="36"/>
                </a:ln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0" name="Google Shape;720;p17"/>
          <p:cNvSpPr/>
          <p:nvPr/>
        </p:nvSpPr>
        <p:spPr>
          <a:xfrm>
            <a:off x="3834203" y="4978833"/>
            <a:ext cx="152945" cy="29722"/>
          </a:xfrm>
          <a:custGeom>
            <a:avLst/>
            <a:gdLst/>
            <a:ahLst/>
            <a:cxnLst/>
            <a:rect l="l" t="t" r="r" b="b"/>
            <a:pathLst>
              <a:path w="4832" h="939" extrusionOk="0">
                <a:moveTo>
                  <a:pt x="1617" y="1"/>
                </a:moveTo>
                <a:lnTo>
                  <a:pt x="1224" y="37"/>
                </a:lnTo>
                <a:lnTo>
                  <a:pt x="947" y="90"/>
                </a:lnTo>
                <a:lnTo>
                  <a:pt x="465" y="242"/>
                </a:lnTo>
                <a:lnTo>
                  <a:pt x="188" y="394"/>
                </a:lnTo>
                <a:lnTo>
                  <a:pt x="63" y="519"/>
                </a:lnTo>
                <a:lnTo>
                  <a:pt x="1" y="653"/>
                </a:lnTo>
                <a:lnTo>
                  <a:pt x="1" y="796"/>
                </a:lnTo>
                <a:lnTo>
                  <a:pt x="36" y="876"/>
                </a:lnTo>
                <a:lnTo>
                  <a:pt x="63" y="912"/>
                </a:lnTo>
                <a:lnTo>
                  <a:pt x="188" y="939"/>
                </a:lnTo>
                <a:lnTo>
                  <a:pt x="331" y="930"/>
                </a:lnTo>
                <a:lnTo>
                  <a:pt x="420" y="885"/>
                </a:lnTo>
                <a:lnTo>
                  <a:pt x="420" y="849"/>
                </a:lnTo>
                <a:lnTo>
                  <a:pt x="412" y="787"/>
                </a:lnTo>
                <a:lnTo>
                  <a:pt x="447" y="689"/>
                </a:lnTo>
                <a:lnTo>
                  <a:pt x="590" y="581"/>
                </a:lnTo>
                <a:lnTo>
                  <a:pt x="921" y="519"/>
                </a:lnTo>
                <a:lnTo>
                  <a:pt x="1367" y="510"/>
                </a:lnTo>
                <a:lnTo>
                  <a:pt x="2653" y="653"/>
                </a:lnTo>
                <a:lnTo>
                  <a:pt x="3269" y="742"/>
                </a:lnTo>
                <a:lnTo>
                  <a:pt x="3519" y="769"/>
                </a:lnTo>
                <a:lnTo>
                  <a:pt x="4028" y="760"/>
                </a:lnTo>
                <a:lnTo>
                  <a:pt x="4475" y="680"/>
                </a:lnTo>
                <a:lnTo>
                  <a:pt x="4716" y="555"/>
                </a:lnTo>
                <a:lnTo>
                  <a:pt x="4814" y="439"/>
                </a:lnTo>
                <a:lnTo>
                  <a:pt x="4832" y="367"/>
                </a:lnTo>
                <a:lnTo>
                  <a:pt x="4832" y="331"/>
                </a:lnTo>
                <a:lnTo>
                  <a:pt x="4751" y="287"/>
                </a:lnTo>
                <a:lnTo>
                  <a:pt x="4689" y="269"/>
                </a:lnTo>
                <a:lnTo>
                  <a:pt x="4234" y="197"/>
                </a:lnTo>
                <a:lnTo>
                  <a:pt x="3242" y="144"/>
                </a:lnTo>
                <a:lnTo>
                  <a:pt x="2769" y="90"/>
                </a:lnTo>
                <a:lnTo>
                  <a:pt x="2376" y="37"/>
                </a:lnTo>
                <a:lnTo>
                  <a:pt x="1617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1" name="Google Shape;721;p17"/>
          <p:cNvSpPr/>
          <p:nvPr/>
        </p:nvSpPr>
        <p:spPr>
          <a:xfrm>
            <a:off x="3939338" y="5264412"/>
            <a:ext cx="124394" cy="30576"/>
          </a:xfrm>
          <a:custGeom>
            <a:avLst/>
            <a:gdLst/>
            <a:ahLst/>
            <a:cxnLst/>
            <a:rect l="l" t="t" r="r" b="b"/>
            <a:pathLst>
              <a:path w="3930" h="966" extrusionOk="0">
                <a:moveTo>
                  <a:pt x="304" y="1"/>
                </a:moveTo>
                <a:lnTo>
                  <a:pt x="126" y="28"/>
                </a:lnTo>
                <a:lnTo>
                  <a:pt x="1" y="108"/>
                </a:lnTo>
                <a:lnTo>
                  <a:pt x="1" y="197"/>
                </a:lnTo>
                <a:lnTo>
                  <a:pt x="72" y="242"/>
                </a:lnTo>
                <a:lnTo>
                  <a:pt x="456" y="394"/>
                </a:lnTo>
                <a:lnTo>
                  <a:pt x="1313" y="706"/>
                </a:lnTo>
                <a:lnTo>
                  <a:pt x="2019" y="876"/>
                </a:lnTo>
                <a:lnTo>
                  <a:pt x="2510" y="947"/>
                </a:lnTo>
                <a:lnTo>
                  <a:pt x="3001" y="965"/>
                </a:lnTo>
                <a:lnTo>
                  <a:pt x="3492" y="921"/>
                </a:lnTo>
                <a:lnTo>
                  <a:pt x="3742" y="867"/>
                </a:lnTo>
                <a:lnTo>
                  <a:pt x="3832" y="840"/>
                </a:lnTo>
                <a:lnTo>
                  <a:pt x="3930" y="742"/>
                </a:lnTo>
                <a:lnTo>
                  <a:pt x="3930" y="635"/>
                </a:lnTo>
                <a:lnTo>
                  <a:pt x="3832" y="537"/>
                </a:lnTo>
                <a:lnTo>
                  <a:pt x="3742" y="510"/>
                </a:lnTo>
                <a:lnTo>
                  <a:pt x="3367" y="429"/>
                </a:lnTo>
                <a:lnTo>
                  <a:pt x="2635" y="367"/>
                </a:lnTo>
                <a:lnTo>
                  <a:pt x="2233" y="340"/>
                </a:lnTo>
                <a:lnTo>
                  <a:pt x="1751" y="304"/>
                </a:lnTo>
                <a:lnTo>
                  <a:pt x="822" y="153"/>
                </a:lnTo>
                <a:lnTo>
                  <a:pt x="403" y="28"/>
                </a:lnTo>
                <a:lnTo>
                  <a:pt x="304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2" name="Google Shape;722;p17"/>
          <p:cNvSpPr/>
          <p:nvPr/>
        </p:nvSpPr>
        <p:spPr>
          <a:xfrm>
            <a:off x="3360840" y="5112942"/>
            <a:ext cx="150381" cy="28582"/>
          </a:xfrm>
          <a:custGeom>
            <a:avLst/>
            <a:gdLst/>
            <a:ahLst/>
            <a:cxnLst/>
            <a:rect l="l" t="t" r="r" b="b"/>
            <a:pathLst>
              <a:path w="4751" h="903" extrusionOk="0">
                <a:moveTo>
                  <a:pt x="420" y="0"/>
                </a:moveTo>
                <a:lnTo>
                  <a:pt x="241" y="9"/>
                </a:lnTo>
                <a:lnTo>
                  <a:pt x="71" y="72"/>
                </a:lnTo>
                <a:lnTo>
                  <a:pt x="9" y="143"/>
                </a:lnTo>
                <a:lnTo>
                  <a:pt x="0" y="224"/>
                </a:lnTo>
                <a:lnTo>
                  <a:pt x="27" y="304"/>
                </a:lnTo>
                <a:lnTo>
                  <a:pt x="152" y="402"/>
                </a:lnTo>
                <a:lnTo>
                  <a:pt x="304" y="447"/>
                </a:lnTo>
                <a:lnTo>
                  <a:pt x="1268" y="625"/>
                </a:lnTo>
                <a:lnTo>
                  <a:pt x="2858" y="840"/>
                </a:lnTo>
                <a:lnTo>
                  <a:pt x="3920" y="902"/>
                </a:lnTo>
                <a:lnTo>
                  <a:pt x="4429" y="884"/>
                </a:lnTo>
                <a:lnTo>
                  <a:pt x="4536" y="875"/>
                </a:lnTo>
                <a:lnTo>
                  <a:pt x="4697" y="813"/>
                </a:lnTo>
                <a:lnTo>
                  <a:pt x="4751" y="715"/>
                </a:lnTo>
                <a:lnTo>
                  <a:pt x="4679" y="625"/>
                </a:lnTo>
                <a:lnTo>
                  <a:pt x="4590" y="590"/>
                </a:lnTo>
                <a:lnTo>
                  <a:pt x="4144" y="456"/>
                </a:lnTo>
                <a:lnTo>
                  <a:pt x="3126" y="250"/>
                </a:lnTo>
                <a:lnTo>
                  <a:pt x="1474" y="72"/>
                </a:lnTo>
                <a:lnTo>
                  <a:pt x="42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3" name="Google Shape;723;p17"/>
          <p:cNvSpPr/>
          <p:nvPr/>
        </p:nvSpPr>
        <p:spPr>
          <a:xfrm>
            <a:off x="3617729" y="5016432"/>
            <a:ext cx="98408" cy="54316"/>
          </a:xfrm>
          <a:custGeom>
            <a:avLst/>
            <a:gdLst/>
            <a:ahLst/>
            <a:cxnLst/>
            <a:rect l="l" t="t" r="r" b="b"/>
            <a:pathLst>
              <a:path w="3109" h="1716" extrusionOk="0">
                <a:moveTo>
                  <a:pt x="125" y="1"/>
                </a:moveTo>
                <a:lnTo>
                  <a:pt x="27" y="27"/>
                </a:lnTo>
                <a:lnTo>
                  <a:pt x="0" y="63"/>
                </a:lnTo>
                <a:lnTo>
                  <a:pt x="9" y="81"/>
                </a:lnTo>
                <a:lnTo>
                  <a:pt x="242" y="349"/>
                </a:lnTo>
                <a:lnTo>
                  <a:pt x="634" y="733"/>
                </a:lnTo>
                <a:lnTo>
                  <a:pt x="938" y="974"/>
                </a:lnTo>
                <a:lnTo>
                  <a:pt x="1117" y="1090"/>
                </a:lnTo>
                <a:lnTo>
                  <a:pt x="1295" y="1197"/>
                </a:lnTo>
                <a:lnTo>
                  <a:pt x="1679" y="1385"/>
                </a:lnTo>
                <a:lnTo>
                  <a:pt x="2099" y="1537"/>
                </a:lnTo>
                <a:lnTo>
                  <a:pt x="2563" y="1662"/>
                </a:lnTo>
                <a:lnTo>
                  <a:pt x="2831" y="1715"/>
                </a:lnTo>
                <a:lnTo>
                  <a:pt x="2956" y="1715"/>
                </a:lnTo>
                <a:lnTo>
                  <a:pt x="3090" y="1644"/>
                </a:lnTo>
                <a:lnTo>
                  <a:pt x="3108" y="1581"/>
                </a:lnTo>
                <a:lnTo>
                  <a:pt x="3072" y="1554"/>
                </a:lnTo>
                <a:lnTo>
                  <a:pt x="2778" y="1358"/>
                </a:lnTo>
                <a:lnTo>
                  <a:pt x="2126" y="1001"/>
                </a:lnTo>
                <a:lnTo>
                  <a:pt x="1769" y="831"/>
                </a:lnTo>
                <a:lnTo>
                  <a:pt x="1358" y="635"/>
                </a:lnTo>
                <a:lnTo>
                  <a:pt x="554" y="251"/>
                </a:lnTo>
                <a:lnTo>
                  <a:pt x="197" y="27"/>
                </a:lnTo>
                <a:lnTo>
                  <a:pt x="12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4" name="Google Shape;724;p17"/>
          <p:cNvSpPr/>
          <p:nvPr/>
        </p:nvSpPr>
        <p:spPr>
          <a:xfrm>
            <a:off x="2638721" y="5357674"/>
            <a:ext cx="198176" cy="69825"/>
          </a:xfrm>
          <a:custGeom>
            <a:avLst/>
            <a:gdLst/>
            <a:ahLst/>
            <a:cxnLst/>
            <a:rect l="l" t="t" r="r" b="b"/>
            <a:pathLst>
              <a:path w="6261" h="2206" extrusionOk="0">
                <a:moveTo>
                  <a:pt x="367" y="0"/>
                </a:moveTo>
                <a:lnTo>
                  <a:pt x="108" y="72"/>
                </a:lnTo>
                <a:lnTo>
                  <a:pt x="19" y="179"/>
                </a:lnTo>
                <a:lnTo>
                  <a:pt x="1" y="250"/>
                </a:lnTo>
                <a:lnTo>
                  <a:pt x="46" y="331"/>
                </a:lnTo>
                <a:lnTo>
                  <a:pt x="135" y="393"/>
                </a:lnTo>
                <a:lnTo>
                  <a:pt x="206" y="420"/>
                </a:lnTo>
                <a:lnTo>
                  <a:pt x="1555" y="866"/>
                </a:lnTo>
                <a:lnTo>
                  <a:pt x="3582" y="1581"/>
                </a:lnTo>
                <a:lnTo>
                  <a:pt x="4975" y="2009"/>
                </a:lnTo>
                <a:lnTo>
                  <a:pt x="5698" y="2188"/>
                </a:lnTo>
                <a:lnTo>
                  <a:pt x="5814" y="2206"/>
                </a:lnTo>
                <a:lnTo>
                  <a:pt x="6047" y="2188"/>
                </a:lnTo>
                <a:lnTo>
                  <a:pt x="6216" y="2108"/>
                </a:lnTo>
                <a:lnTo>
                  <a:pt x="6261" y="2027"/>
                </a:lnTo>
                <a:lnTo>
                  <a:pt x="6234" y="1965"/>
                </a:lnTo>
                <a:lnTo>
                  <a:pt x="6189" y="1938"/>
                </a:lnTo>
                <a:lnTo>
                  <a:pt x="5939" y="1768"/>
                </a:lnTo>
                <a:lnTo>
                  <a:pt x="5368" y="1447"/>
                </a:lnTo>
                <a:lnTo>
                  <a:pt x="4725" y="1161"/>
                </a:lnTo>
                <a:lnTo>
                  <a:pt x="4019" y="902"/>
                </a:lnTo>
                <a:lnTo>
                  <a:pt x="2885" y="554"/>
                </a:lnTo>
                <a:lnTo>
                  <a:pt x="1314" y="179"/>
                </a:lnTo>
                <a:lnTo>
                  <a:pt x="537" y="18"/>
                </a:lnTo>
                <a:lnTo>
                  <a:pt x="36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5" name="Google Shape;725;p17"/>
          <p:cNvSpPr/>
          <p:nvPr/>
        </p:nvSpPr>
        <p:spPr>
          <a:xfrm>
            <a:off x="4327947" y="5285617"/>
            <a:ext cx="142500" cy="29152"/>
          </a:xfrm>
          <a:custGeom>
            <a:avLst/>
            <a:gdLst/>
            <a:ahLst/>
            <a:cxnLst/>
            <a:rect l="l" t="t" r="r" b="b"/>
            <a:pathLst>
              <a:path w="4502" h="921" extrusionOk="0">
                <a:moveTo>
                  <a:pt x="259" y="0"/>
                </a:moveTo>
                <a:lnTo>
                  <a:pt x="54" y="72"/>
                </a:lnTo>
                <a:lnTo>
                  <a:pt x="0" y="188"/>
                </a:lnTo>
                <a:lnTo>
                  <a:pt x="108" y="304"/>
                </a:lnTo>
                <a:lnTo>
                  <a:pt x="233" y="340"/>
                </a:lnTo>
                <a:lnTo>
                  <a:pt x="1197" y="536"/>
                </a:lnTo>
                <a:lnTo>
                  <a:pt x="2715" y="795"/>
                </a:lnTo>
                <a:lnTo>
                  <a:pt x="3742" y="902"/>
                </a:lnTo>
                <a:lnTo>
                  <a:pt x="4260" y="920"/>
                </a:lnTo>
                <a:lnTo>
                  <a:pt x="4349" y="920"/>
                </a:lnTo>
                <a:lnTo>
                  <a:pt x="4465" y="867"/>
                </a:lnTo>
                <a:lnTo>
                  <a:pt x="4501" y="795"/>
                </a:lnTo>
                <a:lnTo>
                  <a:pt x="4448" y="724"/>
                </a:lnTo>
                <a:lnTo>
                  <a:pt x="4385" y="697"/>
                </a:lnTo>
                <a:lnTo>
                  <a:pt x="3939" y="563"/>
                </a:lnTo>
                <a:lnTo>
                  <a:pt x="2974" y="358"/>
                </a:lnTo>
                <a:lnTo>
                  <a:pt x="1420" y="126"/>
                </a:lnTo>
                <a:lnTo>
                  <a:pt x="411" y="9"/>
                </a:lnTo>
                <a:lnTo>
                  <a:pt x="25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6" name="Google Shape;726;p17"/>
          <p:cNvSpPr/>
          <p:nvPr/>
        </p:nvSpPr>
        <p:spPr>
          <a:xfrm>
            <a:off x="4360450" y="4965857"/>
            <a:ext cx="119583" cy="25164"/>
          </a:xfrm>
          <a:custGeom>
            <a:avLst/>
            <a:gdLst/>
            <a:ahLst/>
            <a:cxnLst/>
            <a:rect l="l" t="t" r="r" b="b"/>
            <a:pathLst>
              <a:path w="3778" h="795" extrusionOk="0">
                <a:moveTo>
                  <a:pt x="313" y="0"/>
                </a:moveTo>
                <a:lnTo>
                  <a:pt x="99" y="72"/>
                </a:lnTo>
                <a:lnTo>
                  <a:pt x="0" y="170"/>
                </a:lnTo>
                <a:lnTo>
                  <a:pt x="63" y="277"/>
                </a:lnTo>
                <a:lnTo>
                  <a:pt x="179" y="322"/>
                </a:lnTo>
                <a:lnTo>
                  <a:pt x="992" y="509"/>
                </a:lnTo>
                <a:lnTo>
                  <a:pt x="2331" y="741"/>
                </a:lnTo>
                <a:lnTo>
                  <a:pt x="3233" y="795"/>
                </a:lnTo>
                <a:lnTo>
                  <a:pt x="3671" y="759"/>
                </a:lnTo>
                <a:lnTo>
                  <a:pt x="3742" y="741"/>
                </a:lnTo>
                <a:lnTo>
                  <a:pt x="3778" y="661"/>
                </a:lnTo>
                <a:lnTo>
                  <a:pt x="3733" y="634"/>
                </a:lnTo>
                <a:lnTo>
                  <a:pt x="3421" y="482"/>
                </a:lnTo>
                <a:lnTo>
                  <a:pt x="2644" y="268"/>
                </a:lnTo>
                <a:lnTo>
                  <a:pt x="1295" y="81"/>
                </a:lnTo>
                <a:lnTo>
                  <a:pt x="438" y="9"/>
                </a:lnTo>
                <a:lnTo>
                  <a:pt x="313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7" name="Google Shape;727;p17"/>
          <p:cNvSpPr/>
          <p:nvPr/>
        </p:nvSpPr>
        <p:spPr>
          <a:xfrm>
            <a:off x="4725576" y="5003139"/>
            <a:ext cx="147311" cy="26620"/>
          </a:xfrm>
          <a:custGeom>
            <a:avLst/>
            <a:gdLst/>
            <a:ahLst/>
            <a:cxnLst/>
            <a:rect l="l" t="t" r="r" b="b"/>
            <a:pathLst>
              <a:path w="4654" h="841" extrusionOk="0">
                <a:moveTo>
                  <a:pt x="63" y="1"/>
                </a:moveTo>
                <a:lnTo>
                  <a:pt x="1" y="28"/>
                </a:lnTo>
                <a:lnTo>
                  <a:pt x="1" y="55"/>
                </a:lnTo>
                <a:lnTo>
                  <a:pt x="28" y="63"/>
                </a:lnTo>
                <a:lnTo>
                  <a:pt x="242" y="180"/>
                </a:lnTo>
                <a:lnTo>
                  <a:pt x="644" y="385"/>
                </a:lnTo>
                <a:lnTo>
                  <a:pt x="894" y="474"/>
                </a:lnTo>
                <a:lnTo>
                  <a:pt x="1197" y="564"/>
                </a:lnTo>
                <a:lnTo>
                  <a:pt x="1832" y="689"/>
                </a:lnTo>
                <a:lnTo>
                  <a:pt x="2171" y="733"/>
                </a:lnTo>
                <a:lnTo>
                  <a:pt x="2760" y="814"/>
                </a:lnTo>
                <a:lnTo>
                  <a:pt x="3671" y="840"/>
                </a:lnTo>
                <a:lnTo>
                  <a:pt x="4252" y="787"/>
                </a:lnTo>
                <a:lnTo>
                  <a:pt x="4528" y="715"/>
                </a:lnTo>
                <a:lnTo>
                  <a:pt x="4600" y="698"/>
                </a:lnTo>
                <a:lnTo>
                  <a:pt x="4653" y="635"/>
                </a:lnTo>
                <a:lnTo>
                  <a:pt x="4627" y="564"/>
                </a:lnTo>
                <a:lnTo>
                  <a:pt x="4537" y="510"/>
                </a:lnTo>
                <a:lnTo>
                  <a:pt x="4475" y="492"/>
                </a:lnTo>
                <a:lnTo>
                  <a:pt x="3939" y="412"/>
                </a:lnTo>
                <a:lnTo>
                  <a:pt x="2814" y="358"/>
                </a:lnTo>
                <a:lnTo>
                  <a:pt x="2260" y="305"/>
                </a:lnTo>
                <a:lnTo>
                  <a:pt x="1733" y="242"/>
                </a:lnTo>
                <a:lnTo>
                  <a:pt x="617" y="99"/>
                </a:lnTo>
                <a:lnTo>
                  <a:pt x="12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8" name="Google Shape;728;p17"/>
          <p:cNvSpPr/>
          <p:nvPr/>
        </p:nvSpPr>
        <p:spPr>
          <a:xfrm>
            <a:off x="4797924" y="5355148"/>
            <a:ext cx="188016" cy="21207"/>
          </a:xfrm>
          <a:custGeom>
            <a:avLst/>
            <a:gdLst/>
            <a:ahLst/>
            <a:cxnLst/>
            <a:rect l="l" t="t" r="r" b="b"/>
            <a:pathLst>
              <a:path w="5940" h="670" extrusionOk="0">
                <a:moveTo>
                  <a:pt x="322" y="0"/>
                </a:moveTo>
                <a:lnTo>
                  <a:pt x="180" y="9"/>
                </a:lnTo>
                <a:lnTo>
                  <a:pt x="28" y="81"/>
                </a:lnTo>
                <a:lnTo>
                  <a:pt x="1" y="197"/>
                </a:lnTo>
                <a:lnTo>
                  <a:pt x="117" y="295"/>
                </a:lnTo>
                <a:lnTo>
                  <a:pt x="233" y="331"/>
                </a:lnTo>
                <a:lnTo>
                  <a:pt x="822" y="438"/>
                </a:lnTo>
                <a:lnTo>
                  <a:pt x="2269" y="607"/>
                </a:lnTo>
                <a:lnTo>
                  <a:pt x="3814" y="670"/>
                </a:lnTo>
                <a:lnTo>
                  <a:pt x="4903" y="616"/>
                </a:lnTo>
                <a:lnTo>
                  <a:pt x="5555" y="527"/>
                </a:lnTo>
                <a:lnTo>
                  <a:pt x="5841" y="465"/>
                </a:lnTo>
                <a:lnTo>
                  <a:pt x="5895" y="447"/>
                </a:lnTo>
                <a:lnTo>
                  <a:pt x="5939" y="393"/>
                </a:lnTo>
                <a:lnTo>
                  <a:pt x="5895" y="313"/>
                </a:lnTo>
                <a:lnTo>
                  <a:pt x="5796" y="277"/>
                </a:lnTo>
                <a:lnTo>
                  <a:pt x="5484" y="224"/>
                </a:lnTo>
                <a:lnTo>
                  <a:pt x="4850" y="179"/>
                </a:lnTo>
                <a:lnTo>
                  <a:pt x="3868" y="161"/>
                </a:lnTo>
                <a:lnTo>
                  <a:pt x="3225" y="152"/>
                </a:lnTo>
                <a:lnTo>
                  <a:pt x="1769" y="72"/>
                </a:lnTo>
                <a:lnTo>
                  <a:pt x="32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9" name="Google Shape;729;p17"/>
          <p:cNvSpPr/>
          <p:nvPr/>
        </p:nvSpPr>
        <p:spPr>
          <a:xfrm>
            <a:off x="5313158" y="5011336"/>
            <a:ext cx="118444" cy="24626"/>
          </a:xfrm>
          <a:custGeom>
            <a:avLst/>
            <a:gdLst/>
            <a:ahLst/>
            <a:cxnLst/>
            <a:rect l="l" t="t" r="r" b="b"/>
            <a:pathLst>
              <a:path w="3742" h="778" extrusionOk="0">
                <a:moveTo>
                  <a:pt x="295" y="1"/>
                </a:moveTo>
                <a:lnTo>
                  <a:pt x="98" y="55"/>
                </a:lnTo>
                <a:lnTo>
                  <a:pt x="0" y="153"/>
                </a:lnTo>
                <a:lnTo>
                  <a:pt x="54" y="260"/>
                </a:lnTo>
                <a:lnTo>
                  <a:pt x="170" y="296"/>
                </a:lnTo>
                <a:lnTo>
                  <a:pt x="563" y="394"/>
                </a:lnTo>
                <a:lnTo>
                  <a:pt x="1402" y="590"/>
                </a:lnTo>
                <a:lnTo>
                  <a:pt x="2286" y="724"/>
                </a:lnTo>
                <a:lnTo>
                  <a:pt x="3188" y="778"/>
                </a:lnTo>
                <a:lnTo>
                  <a:pt x="3635" y="760"/>
                </a:lnTo>
                <a:lnTo>
                  <a:pt x="3706" y="742"/>
                </a:lnTo>
                <a:lnTo>
                  <a:pt x="3742" y="671"/>
                </a:lnTo>
                <a:lnTo>
                  <a:pt x="3697" y="635"/>
                </a:lnTo>
                <a:lnTo>
                  <a:pt x="3367" y="492"/>
                </a:lnTo>
                <a:lnTo>
                  <a:pt x="2590" y="278"/>
                </a:lnTo>
                <a:lnTo>
                  <a:pt x="1277" y="72"/>
                </a:lnTo>
                <a:lnTo>
                  <a:pt x="41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0" name="Google Shape;730;p17"/>
          <p:cNvSpPr/>
          <p:nvPr/>
        </p:nvSpPr>
        <p:spPr>
          <a:xfrm>
            <a:off x="5620083" y="5079475"/>
            <a:ext cx="100370" cy="40705"/>
          </a:xfrm>
          <a:custGeom>
            <a:avLst/>
            <a:gdLst/>
            <a:ahLst/>
            <a:cxnLst/>
            <a:rect l="l" t="t" r="r" b="b"/>
            <a:pathLst>
              <a:path w="3171" h="1286" extrusionOk="0">
                <a:moveTo>
                  <a:pt x="456" y="0"/>
                </a:moveTo>
                <a:lnTo>
                  <a:pt x="188" y="36"/>
                </a:lnTo>
                <a:lnTo>
                  <a:pt x="18" y="152"/>
                </a:lnTo>
                <a:lnTo>
                  <a:pt x="0" y="250"/>
                </a:lnTo>
                <a:lnTo>
                  <a:pt x="63" y="313"/>
                </a:lnTo>
                <a:lnTo>
                  <a:pt x="116" y="348"/>
                </a:lnTo>
                <a:lnTo>
                  <a:pt x="804" y="652"/>
                </a:lnTo>
                <a:lnTo>
                  <a:pt x="1518" y="947"/>
                </a:lnTo>
                <a:lnTo>
                  <a:pt x="1822" y="1072"/>
                </a:lnTo>
                <a:lnTo>
                  <a:pt x="2322" y="1232"/>
                </a:lnTo>
                <a:lnTo>
                  <a:pt x="2688" y="1286"/>
                </a:lnTo>
                <a:lnTo>
                  <a:pt x="2885" y="1286"/>
                </a:lnTo>
                <a:lnTo>
                  <a:pt x="3019" y="1277"/>
                </a:lnTo>
                <a:lnTo>
                  <a:pt x="3144" y="1206"/>
                </a:lnTo>
                <a:lnTo>
                  <a:pt x="3170" y="1143"/>
                </a:lnTo>
                <a:lnTo>
                  <a:pt x="3161" y="1107"/>
                </a:lnTo>
                <a:lnTo>
                  <a:pt x="3099" y="1018"/>
                </a:lnTo>
                <a:lnTo>
                  <a:pt x="2894" y="857"/>
                </a:lnTo>
                <a:lnTo>
                  <a:pt x="2447" y="661"/>
                </a:lnTo>
                <a:lnTo>
                  <a:pt x="2126" y="545"/>
                </a:lnTo>
                <a:lnTo>
                  <a:pt x="1375" y="277"/>
                </a:lnTo>
                <a:lnTo>
                  <a:pt x="599" y="36"/>
                </a:lnTo>
                <a:lnTo>
                  <a:pt x="45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1" name="Google Shape;731;p17"/>
          <p:cNvSpPr/>
          <p:nvPr/>
        </p:nvSpPr>
        <p:spPr>
          <a:xfrm>
            <a:off x="5309487" y="5121568"/>
            <a:ext cx="87931" cy="58557"/>
          </a:xfrm>
          <a:custGeom>
            <a:avLst/>
            <a:gdLst/>
            <a:ahLst/>
            <a:cxnLst/>
            <a:rect l="l" t="t" r="r" b="b"/>
            <a:pathLst>
              <a:path w="2778" h="1850" extrusionOk="0">
                <a:moveTo>
                  <a:pt x="357" y="1"/>
                </a:moveTo>
                <a:lnTo>
                  <a:pt x="134" y="36"/>
                </a:lnTo>
                <a:lnTo>
                  <a:pt x="27" y="108"/>
                </a:lnTo>
                <a:lnTo>
                  <a:pt x="0" y="170"/>
                </a:lnTo>
                <a:lnTo>
                  <a:pt x="18" y="206"/>
                </a:lnTo>
                <a:lnTo>
                  <a:pt x="89" y="358"/>
                </a:lnTo>
                <a:lnTo>
                  <a:pt x="286" y="653"/>
                </a:lnTo>
                <a:lnTo>
                  <a:pt x="536" y="929"/>
                </a:lnTo>
                <a:lnTo>
                  <a:pt x="857" y="1188"/>
                </a:lnTo>
                <a:lnTo>
                  <a:pt x="1045" y="1313"/>
                </a:lnTo>
                <a:lnTo>
                  <a:pt x="1340" y="1501"/>
                </a:lnTo>
                <a:lnTo>
                  <a:pt x="1983" y="1778"/>
                </a:lnTo>
                <a:lnTo>
                  <a:pt x="2331" y="1849"/>
                </a:lnTo>
                <a:lnTo>
                  <a:pt x="2572" y="1849"/>
                </a:lnTo>
                <a:lnTo>
                  <a:pt x="2679" y="1822"/>
                </a:lnTo>
                <a:lnTo>
                  <a:pt x="2760" y="1804"/>
                </a:lnTo>
                <a:lnTo>
                  <a:pt x="2777" y="1769"/>
                </a:lnTo>
                <a:lnTo>
                  <a:pt x="2768" y="1715"/>
                </a:lnTo>
                <a:lnTo>
                  <a:pt x="2715" y="1626"/>
                </a:lnTo>
                <a:lnTo>
                  <a:pt x="2554" y="1492"/>
                </a:lnTo>
                <a:lnTo>
                  <a:pt x="2072" y="1251"/>
                </a:lnTo>
                <a:lnTo>
                  <a:pt x="1786" y="1117"/>
                </a:lnTo>
                <a:lnTo>
                  <a:pt x="1420" y="894"/>
                </a:lnTo>
                <a:lnTo>
                  <a:pt x="974" y="519"/>
                </a:lnTo>
                <a:lnTo>
                  <a:pt x="741" y="251"/>
                </a:lnTo>
                <a:lnTo>
                  <a:pt x="643" y="117"/>
                </a:lnTo>
                <a:lnTo>
                  <a:pt x="581" y="54"/>
                </a:lnTo>
                <a:lnTo>
                  <a:pt x="357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2" name="Google Shape;732;p17"/>
          <p:cNvSpPr/>
          <p:nvPr/>
        </p:nvSpPr>
        <p:spPr>
          <a:xfrm>
            <a:off x="4989269" y="5136253"/>
            <a:ext cx="110847" cy="50644"/>
          </a:xfrm>
          <a:custGeom>
            <a:avLst/>
            <a:gdLst/>
            <a:ahLst/>
            <a:cxnLst/>
            <a:rect l="l" t="t" r="r" b="b"/>
            <a:pathLst>
              <a:path w="3502" h="1600" extrusionOk="0">
                <a:moveTo>
                  <a:pt x="510" y="1"/>
                </a:moveTo>
                <a:lnTo>
                  <a:pt x="259" y="28"/>
                </a:lnTo>
                <a:lnTo>
                  <a:pt x="81" y="108"/>
                </a:lnTo>
                <a:lnTo>
                  <a:pt x="9" y="189"/>
                </a:lnTo>
                <a:lnTo>
                  <a:pt x="1" y="260"/>
                </a:lnTo>
                <a:lnTo>
                  <a:pt x="63" y="340"/>
                </a:lnTo>
                <a:lnTo>
                  <a:pt x="134" y="376"/>
                </a:lnTo>
                <a:lnTo>
                  <a:pt x="974" y="715"/>
                </a:lnTo>
                <a:lnTo>
                  <a:pt x="1787" y="1073"/>
                </a:lnTo>
                <a:lnTo>
                  <a:pt x="2135" y="1224"/>
                </a:lnTo>
                <a:lnTo>
                  <a:pt x="2858" y="1492"/>
                </a:lnTo>
                <a:lnTo>
                  <a:pt x="3278" y="1591"/>
                </a:lnTo>
                <a:lnTo>
                  <a:pt x="3385" y="1599"/>
                </a:lnTo>
                <a:lnTo>
                  <a:pt x="3483" y="1537"/>
                </a:lnTo>
                <a:lnTo>
                  <a:pt x="3501" y="1483"/>
                </a:lnTo>
                <a:lnTo>
                  <a:pt x="3474" y="1465"/>
                </a:lnTo>
                <a:lnTo>
                  <a:pt x="3358" y="1358"/>
                </a:lnTo>
                <a:lnTo>
                  <a:pt x="3081" y="1171"/>
                </a:lnTo>
                <a:lnTo>
                  <a:pt x="2590" y="921"/>
                </a:lnTo>
                <a:lnTo>
                  <a:pt x="2233" y="769"/>
                </a:lnTo>
                <a:lnTo>
                  <a:pt x="1483" y="421"/>
                </a:lnTo>
                <a:lnTo>
                  <a:pt x="751" y="63"/>
                </a:lnTo>
                <a:lnTo>
                  <a:pt x="670" y="28"/>
                </a:lnTo>
                <a:lnTo>
                  <a:pt x="51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3" name="Google Shape;733;p17"/>
          <p:cNvSpPr/>
          <p:nvPr/>
        </p:nvSpPr>
        <p:spPr>
          <a:xfrm>
            <a:off x="4623289" y="5085394"/>
            <a:ext cx="98661" cy="38205"/>
          </a:xfrm>
          <a:custGeom>
            <a:avLst/>
            <a:gdLst/>
            <a:ahLst/>
            <a:cxnLst/>
            <a:rect l="l" t="t" r="r" b="b"/>
            <a:pathLst>
              <a:path w="3117" h="1207" extrusionOk="0">
                <a:moveTo>
                  <a:pt x="447" y="1"/>
                </a:moveTo>
                <a:lnTo>
                  <a:pt x="179" y="36"/>
                </a:lnTo>
                <a:lnTo>
                  <a:pt x="9" y="143"/>
                </a:lnTo>
                <a:lnTo>
                  <a:pt x="0" y="251"/>
                </a:lnTo>
                <a:lnTo>
                  <a:pt x="54" y="313"/>
                </a:lnTo>
                <a:lnTo>
                  <a:pt x="116" y="340"/>
                </a:lnTo>
                <a:lnTo>
                  <a:pt x="768" y="599"/>
                </a:lnTo>
                <a:lnTo>
                  <a:pt x="1429" y="849"/>
                </a:lnTo>
                <a:lnTo>
                  <a:pt x="1733" y="974"/>
                </a:lnTo>
                <a:lnTo>
                  <a:pt x="2054" y="1081"/>
                </a:lnTo>
                <a:lnTo>
                  <a:pt x="2456" y="1161"/>
                </a:lnTo>
                <a:lnTo>
                  <a:pt x="2876" y="1206"/>
                </a:lnTo>
                <a:lnTo>
                  <a:pt x="2983" y="1206"/>
                </a:lnTo>
                <a:lnTo>
                  <a:pt x="3108" y="1144"/>
                </a:lnTo>
                <a:lnTo>
                  <a:pt x="3117" y="1090"/>
                </a:lnTo>
                <a:lnTo>
                  <a:pt x="3090" y="1063"/>
                </a:lnTo>
                <a:lnTo>
                  <a:pt x="2902" y="903"/>
                </a:lnTo>
                <a:lnTo>
                  <a:pt x="2679" y="760"/>
                </a:lnTo>
                <a:lnTo>
                  <a:pt x="2376" y="626"/>
                </a:lnTo>
                <a:lnTo>
                  <a:pt x="2045" y="519"/>
                </a:lnTo>
                <a:lnTo>
                  <a:pt x="1322" y="268"/>
                </a:lnTo>
                <a:lnTo>
                  <a:pt x="590" y="27"/>
                </a:lnTo>
                <a:lnTo>
                  <a:pt x="447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4" name="Google Shape;734;p17"/>
          <p:cNvSpPr/>
          <p:nvPr/>
        </p:nvSpPr>
        <p:spPr>
          <a:xfrm>
            <a:off x="5562704" y="4985922"/>
            <a:ext cx="141360" cy="28867"/>
          </a:xfrm>
          <a:custGeom>
            <a:avLst/>
            <a:gdLst/>
            <a:ahLst/>
            <a:cxnLst/>
            <a:rect l="l" t="t" r="r" b="b"/>
            <a:pathLst>
              <a:path w="4466" h="912" extrusionOk="0">
                <a:moveTo>
                  <a:pt x="1340" y="0"/>
                </a:moveTo>
                <a:lnTo>
                  <a:pt x="724" y="45"/>
                </a:lnTo>
                <a:lnTo>
                  <a:pt x="331" y="152"/>
                </a:lnTo>
                <a:lnTo>
                  <a:pt x="108" y="268"/>
                </a:lnTo>
                <a:lnTo>
                  <a:pt x="9" y="349"/>
                </a:lnTo>
                <a:lnTo>
                  <a:pt x="0" y="366"/>
                </a:lnTo>
                <a:lnTo>
                  <a:pt x="27" y="393"/>
                </a:lnTo>
                <a:lnTo>
                  <a:pt x="242" y="500"/>
                </a:lnTo>
                <a:lnTo>
                  <a:pt x="724" y="616"/>
                </a:lnTo>
                <a:lnTo>
                  <a:pt x="1519" y="679"/>
                </a:lnTo>
                <a:lnTo>
                  <a:pt x="2099" y="715"/>
                </a:lnTo>
                <a:lnTo>
                  <a:pt x="2626" y="786"/>
                </a:lnTo>
                <a:lnTo>
                  <a:pt x="3403" y="902"/>
                </a:lnTo>
                <a:lnTo>
                  <a:pt x="3930" y="911"/>
                </a:lnTo>
                <a:lnTo>
                  <a:pt x="4198" y="875"/>
                </a:lnTo>
                <a:lnTo>
                  <a:pt x="4323" y="849"/>
                </a:lnTo>
                <a:lnTo>
                  <a:pt x="4439" y="759"/>
                </a:lnTo>
                <a:lnTo>
                  <a:pt x="4465" y="697"/>
                </a:lnTo>
                <a:lnTo>
                  <a:pt x="4439" y="661"/>
                </a:lnTo>
                <a:lnTo>
                  <a:pt x="4376" y="581"/>
                </a:lnTo>
                <a:lnTo>
                  <a:pt x="4198" y="438"/>
                </a:lnTo>
                <a:lnTo>
                  <a:pt x="3858" y="286"/>
                </a:lnTo>
                <a:lnTo>
                  <a:pt x="3278" y="161"/>
                </a:lnTo>
                <a:lnTo>
                  <a:pt x="2635" y="81"/>
                </a:lnTo>
                <a:lnTo>
                  <a:pt x="2322" y="63"/>
                </a:lnTo>
                <a:lnTo>
                  <a:pt x="1992" y="36"/>
                </a:lnTo>
                <a:lnTo>
                  <a:pt x="134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5" name="Google Shape;735;p17"/>
          <p:cNvSpPr/>
          <p:nvPr/>
        </p:nvSpPr>
        <p:spPr>
          <a:xfrm>
            <a:off x="6073951" y="5094730"/>
            <a:ext cx="180103" cy="38458"/>
          </a:xfrm>
          <a:custGeom>
            <a:avLst/>
            <a:gdLst/>
            <a:ahLst/>
            <a:cxnLst/>
            <a:rect l="l" t="t" r="r" b="b"/>
            <a:pathLst>
              <a:path w="5690" h="1215" extrusionOk="0">
                <a:moveTo>
                  <a:pt x="537" y="0"/>
                </a:moveTo>
                <a:lnTo>
                  <a:pt x="349" y="9"/>
                </a:lnTo>
                <a:lnTo>
                  <a:pt x="81" y="125"/>
                </a:lnTo>
                <a:lnTo>
                  <a:pt x="1" y="250"/>
                </a:lnTo>
                <a:lnTo>
                  <a:pt x="10" y="340"/>
                </a:lnTo>
                <a:lnTo>
                  <a:pt x="63" y="420"/>
                </a:lnTo>
                <a:lnTo>
                  <a:pt x="179" y="491"/>
                </a:lnTo>
                <a:lnTo>
                  <a:pt x="269" y="518"/>
                </a:lnTo>
                <a:lnTo>
                  <a:pt x="929" y="688"/>
                </a:lnTo>
                <a:lnTo>
                  <a:pt x="2367" y="929"/>
                </a:lnTo>
                <a:lnTo>
                  <a:pt x="3082" y="1027"/>
                </a:lnTo>
                <a:lnTo>
                  <a:pt x="3689" y="1125"/>
                </a:lnTo>
                <a:lnTo>
                  <a:pt x="4582" y="1215"/>
                </a:lnTo>
                <a:lnTo>
                  <a:pt x="5180" y="1179"/>
                </a:lnTo>
                <a:lnTo>
                  <a:pt x="5493" y="1117"/>
                </a:lnTo>
                <a:lnTo>
                  <a:pt x="5555" y="1099"/>
                </a:lnTo>
                <a:lnTo>
                  <a:pt x="5644" y="1036"/>
                </a:lnTo>
                <a:lnTo>
                  <a:pt x="5689" y="956"/>
                </a:lnTo>
                <a:lnTo>
                  <a:pt x="5671" y="875"/>
                </a:lnTo>
                <a:lnTo>
                  <a:pt x="5636" y="840"/>
                </a:lnTo>
                <a:lnTo>
                  <a:pt x="5439" y="706"/>
                </a:lnTo>
                <a:lnTo>
                  <a:pt x="4957" y="527"/>
                </a:lnTo>
                <a:lnTo>
                  <a:pt x="4100" y="375"/>
                </a:lnTo>
                <a:lnTo>
                  <a:pt x="3474" y="295"/>
                </a:lnTo>
                <a:lnTo>
                  <a:pt x="2760" y="197"/>
                </a:lnTo>
                <a:lnTo>
                  <a:pt x="1287" y="36"/>
                </a:lnTo>
                <a:lnTo>
                  <a:pt x="53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6" name="Google Shape;736;p17"/>
          <p:cNvSpPr/>
          <p:nvPr/>
        </p:nvSpPr>
        <p:spPr>
          <a:xfrm>
            <a:off x="3640325" y="5165511"/>
            <a:ext cx="125249" cy="51752"/>
          </a:xfrm>
          <a:custGeom>
            <a:avLst/>
            <a:gdLst/>
            <a:ahLst/>
            <a:cxnLst/>
            <a:rect l="l" t="t" r="r" b="b"/>
            <a:pathLst>
              <a:path w="3957" h="1635" extrusionOk="0">
                <a:moveTo>
                  <a:pt x="367" y="0"/>
                </a:moveTo>
                <a:lnTo>
                  <a:pt x="162" y="54"/>
                </a:lnTo>
                <a:lnTo>
                  <a:pt x="81" y="107"/>
                </a:lnTo>
                <a:lnTo>
                  <a:pt x="37" y="143"/>
                </a:lnTo>
                <a:lnTo>
                  <a:pt x="1" y="232"/>
                </a:lnTo>
                <a:lnTo>
                  <a:pt x="37" y="322"/>
                </a:lnTo>
                <a:lnTo>
                  <a:pt x="144" y="393"/>
                </a:lnTo>
                <a:lnTo>
                  <a:pt x="224" y="411"/>
                </a:lnTo>
                <a:lnTo>
                  <a:pt x="269" y="411"/>
                </a:lnTo>
                <a:lnTo>
                  <a:pt x="278" y="393"/>
                </a:lnTo>
                <a:lnTo>
                  <a:pt x="269" y="349"/>
                </a:lnTo>
                <a:lnTo>
                  <a:pt x="376" y="322"/>
                </a:lnTo>
                <a:lnTo>
                  <a:pt x="626" y="349"/>
                </a:lnTo>
                <a:lnTo>
                  <a:pt x="715" y="375"/>
                </a:lnTo>
                <a:lnTo>
                  <a:pt x="930" y="465"/>
                </a:lnTo>
                <a:lnTo>
                  <a:pt x="1126" y="563"/>
                </a:lnTo>
                <a:lnTo>
                  <a:pt x="1626" y="804"/>
                </a:lnTo>
                <a:lnTo>
                  <a:pt x="2135" y="1045"/>
                </a:lnTo>
                <a:lnTo>
                  <a:pt x="2465" y="1233"/>
                </a:lnTo>
                <a:lnTo>
                  <a:pt x="3055" y="1527"/>
                </a:lnTo>
                <a:lnTo>
                  <a:pt x="3501" y="1634"/>
                </a:lnTo>
                <a:lnTo>
                  <a:pt x="3742" y="1634"/>
                </a:lnTo>
                <a:lnTo>
                  <a:pt x="3823" y="1626"/>
                </a:lnTo>
                <a:lnTo>
                  <a:pt x="3939" y="1572"/>
                </a:lnTo>
                <a:lnTo>
                  <a:pt x="3957" y="1527"/>
                </a:lnTo>
                <a:lnTo>
                  <a:pt x="3948" y="1465"/>
                </a:lnTo>
                <a:lnTo>
                  <a:pt x="3885" y="1349"/>
                </a:lnTo>
                <a:lnTo>
                  <a:pt x="3680" y="1197"/>
                </a:lnTo>
                <a:lnTo>
                  <a:pt x="3055" y="929"/>
                </a:lnTo>
                <a:lnTo>
                  <a:pt x="2662" y="777"/>
                </a:lnTo>
                <a:lnTo>
                  <a:pt x="2260" y="590"/>
                </a:lnTo>
                <a:lnTo>
                  <a:pt x="1617" y="295"/>
                </a:lnTo>
                <a:lnTo>
                  <a:pt x="1171" y="116"/>
                </a:lnTo>
                <a:lnTo>
                  <a:pt x="930" y="54"/>
                </a:lnTo>
                <a:lnTo>
                  <a:pt x="715" y="9"/>
                </a:lnTo>
                <a:lnTo>
                  <a:pt x="36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7" name="Google Shape;737;p17"/>
          <p:cNvSpPr/>
          <p:nvPr/>
        </p:nvSpPr>
        <p:spPr>
          <a:xfrm>
            <a:off x="3131042" y="4256028"/>
            <a:ext cx="159180" cy="39059"/>
          </a:xfrm>
          <a:custGeom>
            <a:avLst/>
            <a:gdLst/>
            <a:ahLst/>
            <a:cxnLst/>
            <a:rect l="l" t="t" r="r" b="b"/>
            <a:pathLst>
              <a:path w="5029" h="1234" extrusionOk="0">
                <a:moveTo>
                  <a:pt x="492" y="1"/>
                </a:moveTo>
                <a:lnTo>
                  <a:pt x="197" y="36"/>
                </a:lnTo>
                <a:lnTo>
                  <a:pt x="55" y="126"/>
                </a:lnTo>
                <a:lnTo>
                  <a:pt x="1" y="197"/>
                </a:lnTo>
                <a:lnTo>
                  <a:pt x="1" y="278"/>
                </a:lnTo>
                <a:lnTo>
                  <a:pt x="64" y="358"/>
                </a:lnTo>
                <a:lnTo>
                  <a:pt x="117" y="394"/>
                </a:lnTo>
                <a:lnTo>
                  <a:pt x="322" y="501"/>
                </a:lnTo>
                <a:lnTo>
                  <a:pt x="814" y="715"/>
                </a:lnTo>
                <a:lnTo>
                  <a:pt x="1394" y="912"/>
                </a:lnTo>
                <a:lnTo>
                  <a:pt x="2028" y="1063"/>
                </a:lnTo>
                <a:lnTo>
                  <a:pt x="2698" y="1179"/>
                </a:lnTo>
                <a:lnTo>
                  <a:pt x="3368" y="1233"/>
                </a:lnTo>
                <a:lnTo>
                  <a:pt x="4028" y="1224"/>
                </a:lnTo>
                <a:lnTo>
                  <a:pt x="4645" y="1135"/>
                </a:lnTo>
                <a:lnTo>
                  <a:pt x="4921" y="1054"/>
                </a:lnTo>
                <a:lnTo>
                  <a:pt x="4975" y="1037"/>
                </a:lnTo>
                <a:lnTo>
                  <a:pt x="5029" y="983"/>
                </a:lnTo>
                <a:lnTo>
                  <a:pt x="5029" y="929"/>
                </a:lnTo>
                <a:lnTo>
                  <a:pt x="4975" y="876"/>
                </a:lnTo>
                <a:lnTo>
                  <a:pt x="4921" y="858"/>
                </a:lnTo>
                <a:lnTo>
                  <a:pt x="4448" y="742"/>
                </a:lnTo>
                <a:lnTo>
                  <a:pt x="3439" y="599"/>
                </a:lnTo>
                <a:lnTo>
                  <a:pt x="2921" y="537"/>
                </a:lnTo>
                <a:lnTo>
                  <a:pt x="2332" y="438"/>
                </a:lnTo>
                <a:lnTo>
                  <a:pt x="1215" y="179"/>
                </a:lnTo>
                <a:lnTo>
                  <a:pt x="671" y="36"/>
                </a:lnTo>
                <a:lnTo>
                  <a:pt x="492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8" name="Google Shape;738;p17"/>
          <p:cNvSpPr/>
          <p:nvPr/>
        </p:nvSpPr>
        <p:spPr>
          <a:xfrm>
            <a:off x="3190414" y="4127156"/>
            <a:ext cx="143038" cy="36495"/>
          </a:xfrm>
          <a:custGeom>
            <a:avLst/>
            <a:gdLst/>
            <a:ahLst/>
            <a:cxnLst/>
            <a:rect l="l" t="t" r="r" b="b"/>
            <a:pathLst>
              <a:path w="4519" h="1153" extrusionOk="0">
                <a:moveTo>
                  <a:pt x="1215" y="1"/>
                </a:moveTo>
                <a:lnTo>
                  <a:pt x="590" y="27"/>
                </a:lnTo>
                <a:lnTo>
                  <a:pt x="295" y="63"/>
                </a:lnTo>
                <a:lnTo>
                  <a:pt x="134" y="90"/>
                </a:lnTo>
                <a:lnTo>
                  <a:pt x="18" y="179"/>
                </a:lnTo>
                <a:lnTo>
                  <a:pt x="0" y="242"/>
                </a:lnTo>
                <a:lnTo>
                  <a:pt x="54" y="340"/>
                </a:lnTo>
                <a:lnTo>
                  <a:pt x="250" y="438"/>
                </a:lnTo>
                <a:lnTo>
                  <a:pt x="402" y="456"/>
                </a:lnTo>
                <a:lnTo>
                  <a:pt x="920" y="501"/>
                </a:lnTo>
                <a:lnTo>
                  <a:pt x="1893" y="644"/>
                </a:lnTo>
                <a:lnTo>
                  <a:pt x="3304" y="938"/>
                </a:lnTo>
                <a:lnTo>
                  <a:pt x="4242" y="1144"/>
                </a:lnTo>
                <a:lnTo>
                  <a:pt x="4358" y="1153"/>
                </a:lnTo>
                <a:lnTo>
                  <a:pt x="4483" y="1090"/>
                </a:lnTo>
                <a:lnTo>
                  <a:pt x="4519" y="1037"/>
                </a:lnTo>
                <a:lnTo>
                  <a:pt x="4510" y="1010"/>
                </a:lnTo>
                <a:lnTo>
                  <a:pt x="4394" y="849"/>
                </a:lnTo>
                <a:lnTo>
                  <a:pt x="4046" y="581"/>
                </a:lnTo>
                <a:lnTo>
                  <a:pt x="3599" y="367"/>
                </a:lnTo>
                <a:lnTo>
                  <a:pt x="3072" y="197"/>
                </a:lnTo>
                <a:lnTo>
                  <a:pt x="2483" y="81"/>
                </a:lnTo>
                <a:lnTo>
                  <a:pt x="1858" y="19"/>
                </a:lnTo>
                <a:lnTo>
                  <a:pt x="1215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9" name="Google Shape;739;p17"/>
          <p:cNvSpPr/>
          <p:nvPr/>
        </p:nvSpPr>
        <p:spPr>
          <a:xfrm>
            <a:off x="3405210" y="4270745"/>
            <a:ext cx="115057" cy="43269"/>
          </a:xfrm>
          <a:custGeom>
            <a:avLst/>
            <a:gdLst/>
            <a:ahLst/>
            <a:cxnLst/>
            <a:rect l="l" t="t" r="r" b="b"/>
            <a:pathLst>
              <a:path w="3635" h="1367" extrusionOk="0">
                <a:moveTo>
                  <a:pt x="616" y="0"/>
                </a:moveTo>
                <a:lnTo>
                  <a:pt x="250" y="45"/>
                </a:lnTo>
                <a:lnTo>
                  <a:pt x="63" y="152"/>
                </a:lnTo>
                <a:lnTo>
                  <a:pt x="0" y="232"/>
                </a:lnTo>
                <a:lnTo>
                  <a:pt x="0" y="322"/>
                </a:lnTo>
                <a:lnTo>
                  <a:pt x="80" y="411"/>
                </a:lnTo>
                <a:lnTo>
                  <a:pt x="161" y="456"/>
                </a:lnTo>
                <a:lnTo>
                  <a:pt x="527" y="616"/>
                </a:lnTo>
                <a:lnTo>
                  <a:pt x="1322" y="911"/>
                </a:lnTo>
                <a:lnTo>
                  <a:pt x="1732" y="1045"/>
                </a:lnTo>
                <a:lnTo>
                  <a:pt x="2116" y="1179"/>
                </a:lnTo>
                <a:lnTo>
                  <a:pt x="2697" y="1322"/>
                </a:lnTo>
                <a:lnTo>
                  <a:pt x="3126" y="1366"/>
                </a:lnTo>
                <a:lnTo>
                  <a:pt x="3358" y="1366"/>
                </a:lnTo>
                <a:lnTo>
                  <a:pt x="3483" y="1357"/>
                </a:lnTo>
                <a:lnTo>
                  <a:pt x="3608" y="1286"/>
                </a:lnTo>
                <a:lnTo>
                  <a:pt x="3635" y="1232"/>
                </a:lnTo>
                <a:lnTo>
                  <a:pt x="3617" y="1197"/>
                </a:lnTo>
                <a:lnTo>
                  <a:pt x="3545" y="1090"/>
                </a:lnTo>
                <a:lnTo>
                  <a:pt x="3322" y="911"/>
                </a:lnTo>
                <a:lnTo>
                  <a:pt x="2893" y="706"/>
                </a:lnTo>
                <a:lnTo>
                  <a:pt x="2527" y="572"/>
                </a:lnTo>
                <a:lnTo>
                  <a:pt x="2116" y="429"/>
                </a:lnTo>
                <a:lnTo>
                  <a:pt x="1259" y="152"/>
                </a:lnTo>
                <a:lnTo>
                  <a:pt x="813" y="27"/>
                </a:lnTo>
                <a:lnTo>
                  <a:pt x="61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0" name="Google Shape;740;p17"/>
          <p:cNvSpPr/>
          <p:nvPr/>
        </p:nvSpPr>
        <p:spPr>
          <a:xfrm>
            <a:off x="3567977" y="4225234"/>
            <a:ext cx="152660" cy="39597"/>
          </a:xfrm>
          <a:custGeom>
            <a:avLst/>
            <a:gdLst/>
            <a:ahLst/>
            <a:cxnLst/>
            <a:rect l="l" t="t" r="r" b="b"/>
            <a:pathLst>
              <a:path w="4823" h="1251" extrusionOk="0">
                <a:moveTo>
                  <a:pt x="644" y="0"/>
                </a:moveTo>
                <a:lnTo>
                  <a:pt x="313" y="36"/>
                </a:lnTo>
                <a:lnTo>
                  <a:pt x="197" y="54"/>
                </a:lnTo>
                <a:lnTo>
                  <a:pt x="36" y="152"/>
                </a:lnTo>
                <a:lnTo>
                  <a:pt x="1" y="277"/>
                </a:lnTo>
                <a:lnTo>
                  <a:pt x="99" y="393"/>
                </a:lnTo>
                <a:lnTo>
                  <a:pt x="215" y="429"/>
                </a:lnTo>
                <a:lnTo>
                  <a:pt x="733" y="545"/>
                </a:lnTo>
                <a:lnTo>
                  <a:pt x="1822" y="724"/>
                </a:lnTo>
                <a:lnTo>
                  <a:pt x="2349" y="822"/>
                </a:lnTo>
                <a:lnTo>
                  <a:pt x="2858" y="956"/>
                </a:lnTo>
                <a:lnTo>
                  <a:pt x="3367" y="1072"/>
                </a:lnTo>
                <a:lnTo>
                  <a:pt x="3698" y="1117"/>
                </a:lnTo>
                <a:lnTo>
                  <a:pt x="4359" y="1179"/>
                </a:lnTo>
                <a:lnTo>
                  <a:pt x="4689" y="1242"/>
                </a:lnTo>
                <a:lnTo>
                  <a:pt x="4751" y="1251"/>
                </a:lnTo>
                <a:lnTo>
                  <a:pt x="4823" y="1215"/>
                </a:lnTo>
                <a:lnTo>
                  <a:pt x="4805" y="1188"/>
                </a:lnTo>
                <a:lnTo>
                  <a:pt x="4644" y="1045"/>
                </a:lnTo>
                <a:lnTo>
                  <a:pt x="4341" y="742"/>
                </a:lnTo>
                <a:lnTo>
                  <a:pt x="4144" y="608"/>
                </a:lnTo>
                <a:lnTo>
                  <a:pt x="3894" y="483"/>
                </a:lnTo>
                <a:lnTo>
                  <a:pt x="3269" y="295"/>
                </a:lnTo>
                <a:lnTo>
                  <a:pt x="2948" y="224"/>
                </a:lnTo>
                <a:lnTo>
                  <a:pt x="2323" y="108"/>
                </a:lnTo>
                <a:lnTo>
                  <a:pt x="131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1" name="Google Shape;741;p17"/>
          <p:cNvSpPr/>
          <p:nvPr/>
        </p:nvSpPr>
        <p:spPr>
          <a:xfrm>
            <a:off x="3826006" y="4277233"/>
            <a:ext cx="165954" cy="46371"/>
          </a:xfrm>
          <a:custGeom>
            <a:avLst/>
            <a:gdLst/>
            <a:ahLst/>
            <a:cxnLst/>
            <a:rect l="l" t="t" r="r" b="b"/>
            <a:pathLst>
              <a:path w="5243" h="1465" extrusionOk="0">
                <a:moveTo>
                  <a:pt x="1608" y="0"/>
                </a:moveTo>
                <a:lnTo>
                  <a:pt x="840" y="9"/>
                </a:lnTo>
                <a:lnTo>
                  <a:pt x="447" y="36"/>
                </a:lnTo>
                <a:lnTo>
                  <a:pt x="322" y="54"/>
                </a:lnTo>
                <a:lnTo>
                  <a:pt x="144" y="117"/>
                </a:lnTo>
                <a:lnTo>
                  <a:pt x="37" y="206"/>
                </a:lnTo>
                <a:lnTo>
                  <a:pt x="1" y="313"/>
                </a:lnTo>
                <a:lnTo>
                  <a:pt x="37" y="420"/>
                </a:lnTo>
                <a:lnTo>
                  <a:pt x="126" y="527"/>
                </a:lnTo>
                <a:lnTo>
                  <a:pt x="278" y="599"/>
                </a:lnTo>
                <a:lnTo>
                  <a:pt x="492" y="643"/>
                </a:lnTo>
                <a:lnTo>
                  <a:pt x="617" y="652"/>
                </a:lnTo>
                <a:lnTo>
                  <a:pt x="930" y="643"/>
                </a:lnTo>
                <a:lnTo>
                  <a:pt x="1564" y="679"/>
                </a:lnTo>
                <a:lnTo>
                  <a:pt x="2189" y="751"/>
                </a:lnTo>
                <a:lnTo>
                  <a:pt x="2778" y="867"/>
                </a:lnTo>
                <a:lnTo>
                  <a:pt x="3064" y="938"/>
                </a:lnTo>
                <a:lnTo>
                  <a:pt x="3519" y="1063"/>
                </a:lnTo>
                <a:lnTo>
                  <a:pt x="4484" y="1304"/>
                </a:lnTo>
                <a:lnTo>
                  <a:pt x="4903" y="1447"/>
                </a:lnTo>
                <a:lnTo>
                  <a:pt x="4966" y="1465"/>
                </a:lnTo>
                <a:lnTo>
                  <a:pt x="5091" y="1456"/>
                </a:lnTo>
                <a:lnTo>
                  <a:pt x="5198" y="1411"/>
                </a:lnTo>
                <a:lnTo>
                  <a:pt x="5243" y="1349"/>
                </a:lnTo>
                <a:lnTo>
                  <a:pt x="5234" y="1322"/>
                </a:lnTo>
                <a:lnTo>
                  <a:pt x="5127" y="1143"/>
                </a:lnTo>
                <a:lnTo>
                  <a:pt x="4975" y="902"/>
                </a:lnTo>
                <a:lnTo>
                  <a:pt x="4823" y="742"/>
                </a:lnTo>
                <a:lnTo>
                  <a:pt x="4707" y="670"/>
                </a:lnTo>
                <a:lnTo>
                  <a:pt x="4439" y="527"/>
                </a:lnTo>
                <a:lnTo>
                  <a:pt x="3805" y="304"/>
                </a:lnTo>
                <a:lnTo>
                  <a:pt x="3457" y="224"/>
                </a:lnTo>
                <a:lnTo>
                  <a:pt x="3091" y="143"/>
                </a:lnTo>
                <a:lnTo>
                  <a:pt x="2349" y="45"/>
                </a:lnTo>
                <a:lnTo>
                  <a:pt x="16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2" name="Google Shape;742;p17"/>
          <p:cNvSpPr/>
          <p:nvPr/>
        </p:nvSpPr>
        <p:spPr>
          <a:xfrm>
            <a:off x="3922660" y="4359772"/>
            <a:ext cx="106890" cy="52322"/>
          </a:xfrm>
          <a:custGeom>
            <a:avLst/>
            <a:gdLst/>
            <a:ahLst/>
            <a:cxnLst/>
            <a:rect l="l" t="t" r="r" b="b"/>
            <a:pathLst>
              <a:path w="3377" h="1653" extrusionOk="0">
                <a:moveTo>
                  <a:pt x="483" y="0"/>
                </a:moveTo>
                <a:lnTo>
                  <a:pt x="197" y="36"/>
                </a:lnTo>
                <a:lnTo>
                  <a:pt x="19" y="161"/>
                </a:lnTo>
                <a:lnTo>
                  <a:pt x="1" y="286"/>
                </a:lnTo>
                <a:lnTo>
                  <a:pt x="54" y="357"/>
                </a:lnTo>
                <a:lnTo>
                  <a:pt x="108" y="393"/>
                </a:lnTo>
                <a:lnTo>
                  <a:pt x="680" y="741"/>
                </a:lnTo>
                <a:lnTo>
                  <a:pt x="1296" y="1072"/>
                </a:lnTo>
                <a:lnTo>
                  <a:pt x="1599" y="1223"/>
                </a:lnTo>
                <a:lnTo>
                  <a:pt x="2251" y="1527"/>
                </a:lnTo>
                <a:lnTo>
                  <a:pt x="2626" y="1625"/>
                </a:lnTo>
                <a:lnTo>
                  <a:pt x="2805" y="1652"/>
                </a:lnTo>
                <a:lnTo>
                  <a:pt x="3108" y="1625"/>
                </a:lnTo>
                <a:lnTo>
                  <a:pt x="3323" y="1527"/>
                </a:lnTo>
                <a:lnTo>
                  <a:pt x="3376" y="1411"/>
                </a:lnTo>
                <a:lnTo>
                  <a:pt x="3350" y="1331"/>
                </a:lnTo>
                <a:lnTo>
                  <a:pt x="3314" y="1286"/>
                </a:lnTo>
                <a:lnTo>
                  <a:pt x="3207" y="1179"/>
                </a:lnTo>
                <a:lnTo>
                  <a:pt x="2921" y="1000"/>
                </a:lnTo>
                <a:lnTo>
                  <a:pt x="2421" y="759"/>
                </a:lnTo>
                <a:lnTo>
                  <a:pt x="2082" y="607"/>
                </a:lnTo>
                <a:lnTo>
                  <a:pt x="1376" y="313"/>
                </a:lnTo>
                <a:lnTo>
                  <a:pt x="644" y="45"/>
                </a:lnTo>
                <a:lnTo>
                  <a:pt x="4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" name="Google Shape;743;p17"/>
          <p:cNvSpPr/>
          <p:nvPr/>
        </p:nvSpPr>
        <p:spPr>
          <a:xfrm>
            <a:off x="3720870" y="4352683"/>
            <a:ext cx="109708" cy="58272"/>
          </a:xfrm>
          <a:custGeom>
            <a:avLst/>
            <a:gdLst/>
            <a:ahLst/>
            <a:cxnLst/>
            <a:rect l="l" t="t" r="r" b="b"/>
            <a:pathLst>
              <a:path w="3466" h="1841" extrusionOk="0">
                <a:moveTo>
                  <a:pt x="403" y="1"/>
                </a:moveTo>
                <a:lnTo>
                  <a:pt x="162" y="99"/>
                </a:lnTo>
                <a:lnTo>
                  <a:pt x="54" y="179"/>
                </a:lnTo>
                <a:lnTo>
                  <a:pt x="1" y="287"/>
                </a:lnTo>
                <a:lnTo>
                  <a:pt x="19" y="394"/>
                </a:lnTo>
                <a:lnTo>
                  <a:pt x="63" y="447"/>
                </a:lnTo>
                <a:lnTo>
                  <a:pt x="188" y="581"/>
                </a:lnTo>
                <a:lnTo>
                  <a:pt x="510" y="840"/>
                </a:lnTo>
                <a:lnTo>
                  <a:pt x="1072" y="1188"/>
                </a:lnTo>
                <a:lnTo>
                  <a:pt x="1483" y="1403"/>
                </a:lnTo>
                <a:lnTo>
                  <a:pt x="1671" y="1501"/>
                </a:lnTo>
                <a:lnTo>
                  <a:pt x="2082" y="1671"/>
                </a:lnTo>
                <a:lnTo>
                  <a:pt x="2528" y="1796"/>
                </a:lnTo>
                <a:lnTo>
                  <a:pt x="3028" y="1840"/>
                </a:lnTo>
                <a:lnTo>
                  <a:pt x="3296" y="1805"/>
                </a:lnTo>
                <a:lnTo>
                  <a:pt x="3367" y="1796"/>
                </a:lnTo>
                <a:lnTo>
                  <a:pt x="3457" y="1733"/>
                </a:lnTo>
                <a:lnTo>
                  <a:pt x="3466" y="1697"/>
                </a:lnTo>
                <a:lnTo>
                  <a:pt x="3457" y="1635"/>
                </a:lnTo>
                <a:lnTo>
                  <a:pt x="3412" y="1510"/>
                </a:lnTo>
                <a:lnTo>
                  <a:pt x="3278" y="1349"/>
                </a:lnTo>
                <a:lnTo>
                  <a:pt x="2832" y="1072"/>
                </a:lnTo>
                <a:lnTo>
                  <a:pt x="2474" y="912"/>
                </a:lnTo>
                <a:lnTo>
                  <a:pt x="1724" y="501"/>
                </a:lnTo>
                <a:lnTo>
                  <a:pt x="992" y="90"/>
                </a:lnTo>
                <a:lnTo>
                  <a:pt x="894" y="45"/>
                </a:lnTo>
                <a:lnTo>
                  <a:pt x="697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4" name="Google Shape;744;p17"/>
          <p:cNvSpPr/>
          <p:nvPr/>
        </p:nvSpPr>
        <p:spPr>
          <a:xfrm>
            <a:off x="3578168" y="4411201"/>
            <a:ext cx="145601" cy="68148"/>
          </a:xfrm>
          <a:custGeom>
            <a:avLst/>
            <a:gdLst/>
            <a:ahLst/>
            <a:cxnLst/>
            <a:rect l="l" t="t" r="r" b="b"/>
            <a:pathLst>
              <a:path w="4600" h="2153" extrusionOk="0">
                <a:moveTo>
                  <a:pt x="215" y="0"/>
                </a:moveTo>
                <a:lnTo>
                  <a:pt x="45" y="63"/>
                </a:lnTo>
                <a:lnTo>
                  <a:pt x="0" y="125"/>
                </a:lnTo>
                <a:lnTo>
                  <a:pt x="27" y="179"/>
                </a:lnTo>
                <a:lnTo>
                  <a:pt x="63" y="206"/>
                </a:lnTo>
                <a:lnTo>
                  <a:pt x="536" y="536"/>
                </a:lnTo>
                <a:lnTo>
                  <a:pt x="1545" y="1161"/>
                </a:lnTo>
                <a:lnTo>
                  <a:pt x="2108" y="1456"/>
                </a:lnTo>
                <a:lnTo>
                  <a:pt x="2697" y="1742"/>
                </a:lnTo>
                <a:lnTo>
                  <a:pt x="3331" y="2001"/>
                </a:lnTo>
                <a:lnTo>
                  <a:pt x="3626" y="2099"/>
                </a:lnTo>
                <a:lnTo>
                  <a:pt x="4108" y="2152"/>
                </a:lnTo>
                <a:lnTo>
                  <a:pt x="4447" y="2143"/>
                </a:lnTo>
                <a:lnTo>
                  <a:pt x="4519" y="2135"/>
                </a:lnTo>
                <a:lnTo>
                  <a:pt x="4599" y="2081"/>
                </a:lnTo>
                <a:lnTo>
                  <a:pt x="4599" y="2045"/>
                </a:lnTo>
                <a:lnTo>
                  <a:pt x="4537" y="1902"/>
                </a:lnTo>
                <a:lnTo>
                  <a:pt x="4421" y="1742"/>
                </a:lnTo>
                <a:lnTo>
                  <a:pt x="4278" y="1634"/>
                </a:lnTo>
                <a:lnTo>
                  <a:pt x="4162" y="1581"/>
                </a:lnTo>
                <a:lnTo>
                  <a:pt x="3536" y="1313"/>
                </a:lnTo>
                <a:lnTo>
                  <a:pt x="2894" y="1054"/>
                </a:lnTo>
                <a:lnTo>
                  <a:pt x="1679" y="554"/>
                </a:lnTo>
                <a:lnTo>
                  <a:pt x="509" y="27"/>
                </a:lnTo>
                <a:lnTo>
                  <a:pt x="42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5" name="Google Shape;745;p17"/>
          <p:cNvSpPr/>
          <p:nvPr/>
        </p:nvSpPr>
        <p:spPr>
          <a:xfrm>
            <a:off x="3427522" y="4419968"/>
            <a:ext cx="130060" cy="79733"/>
          </a:xfrm>
          <a:custGeom>
            <a:avLst/>
            <a:gdLst/>
            <a:ahLst/>
            <a:cxnLst/>
            <a:rect l="l" t="t" r="r" b="b"/>
            <a:pathLst>
              <a:path w="4109" h="2519" extrusionOk="0">
                <a:moveTo>
                  <a:pt x="349" y="0"/>
                </a:moveTo>
                <a:lnTo>
                  <a:pt x="117" y="45"/>
                </a:lnTo>
                <a:lnTo>
                  <a:pt x="18" y="125"/>
                </a:lnTo>
                <a:lnTo>
                  <a:pt x="1" y="197"/>
                </a:lnTo>
                <a:lnTo>
                  <a:pt x="18" y="232"/>
                </a:lnTo>
                <a:lnTo>
                  <a:pt x="72" y="339"/>
                </a:lnTo>
                <a:lnTo>
                  <a:pt x="126" y="536"/>
                </a:lnTo>
                <a:lnTo>
                  <a:pt x="197" y="643"/>
                </a:lnTo>
                <a:lnTo>
                  <a:pt x="376" y="831"/>
                </a:lnTo>
                <a:lnTo>
                  <a:pt x="581" y="1009"/>
                </a:lnTo>
                <a:lnTo>
                  <a:pt x="1036" y="1366"/>
                </a:lnTo>
                <a:lnTo>
                  <a:pt x="1545" y="1697"/>
                </a:lnTo>
                <a:lnTo>
                  <a:pt x="1760" y="1840"/>
                </a:lnTo>
                <a:lnTo>
                  <a:pt x="2260" y="2134"/>
                </a:lnTo>
                <a:lnTo>
                  <a:pt x="2831" y="2384"/>
                </a:lnTo>
                <a:lnTo>
                  <a:pt x="3322" y="2492"/>
                </a:lnTo>
                <a:lnTo>
                  <a:pt x="3671" y="2518"/>
                </a:lnTo>
                <a:lnTo>
                  <a:pt x="3858" y="2509"/>
                </a:lnTo>
                <a:lnTo>
                  <a:pt x="3957" y="2492"/>
                </a:lnTo>
                <a:lnTo>
                  <a:pt x="4099" y="2402"/>
                </a:lnTo>
                <a:lnTo>
                  <a:pt x="4108" y="2349"/>
                </a:lnTo>
                <a:lnTo>
                  <a:pt x="4090" y="2259"/>
                </a:lnTo>
                <a:lnTo>
                  <a:pt x="3992" y="2108"/>
                </a:lnTo>
                <a:lnTo>
                  <a:pt x="3742" y="1902"/>
                </a:lnTo>
                <a:lnTo>
                  <a:pt x="3001" y="1527"/>
                </a:lnTo>
                <a:lnTo>
                  <a:pt x="2546" y="1295"/>
                </a:lnTo>
                <a:lnTo>
                  <a:pt x="2019" y="982"/>
                </a:lnTo>
                <a:lnTo>
                  <a:pt x="1554" y="643"/>
                </a:lnTo>
                <a:lnTo>
                  <a:pt x="1340" y="464"/>
                </a:lnTo>
                <a:lnTo>
                  <a:pt x="1108" y="286"/>
                </a:lnTo>
                <a:lnTo>
                  <a:pt x="894" y="188"/>
                </a:lnTo>
                <a:lnTo>
                  <a:pt x="697" y="89"/>
                </a:lnTo>
                <a:lnTo>
                  <a:pt x="599" y="36"/>
                </a:lnTo>
                <a:lnTo>
                  <a:pt x="349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6" name="Google Shape;746;p17"/>
          <p:cNvSpPr/>
          <p:nvPr/>
        </p:nvSpPr>
        <p:spPr>
          <a:xfrm>
            <a:off x="3966461" y="4523964"/>
            <a:ext cx="137404" cy="73814"/>
          </a:xfrm>
          <a:custGeom>
            <a:avLst/>
            <a:gdLst/>
            <a:ahLst/>
            <a:cxnLst/>
            <a:rect l="l" t="t" r="r" b="b"/>
            <a:pathLst>
              <a:path w="4341" h="2332" extrusionOk="0">
                <a:moveTo>
                  <a:pt x="296" y="0"/>
                </a:moveTo>
                <a:lnTo>
                  <a:pt x="81" y="54"/>
                </a:lnTo>
                <a:lnTo>
                  <a:pt x="1" y="134"/>
                </a:lnTo>
                <a:lnTo>
                  <a:pt x="1" y="197"/>
                </a:lnTo>
                <a:lnTo>
                  <a:pt x="28" y="232"/>
                </a:lnTo>
                <a:lnTo>
                  <a:pt x="144" y="384"/>
                </a:lnTo>
                <a:lnTo>
                  <a:pt x="349" y="679"/>
                </a:lnTo>
                <a:lnTo>
                  <a:pt x="519" y="822"/>
                </a:lnTo>
                <a:lnTo>
                  <a:pt x="876" y="1108"/>
                </a:lnTo>
                <a:lnTo>
                  <a:pt x="1260" y="1376"/>
                </a:lnTo>
                <a:lnTo>
                  <a:pt x="1546" y="1599"/>
                </a:lnTo>
                <a:lnTo>
                  <a:pt x="2046" y="1947"/>
                </a:lnTo>
                <a:lnTo>
                  <a:pt x="2430" y="2143"/>
                </a:lnTo>
                <a:lnTo>
                  <a:pt x="2644" y="2224"/>
                </a:lnTo>
                <a:lnTo>
                  <a:pt x="2823" y="2277"/>
                </a:lnTo>
                <a:lnTo>
                  <a:pt x="3198" y="2331"/>
                </a:lnTo>
                <a:lnTo>
                  <a:pt x="3582" y="2331"/>
                </a:lnTo>
                <a:lnTo>
                  <a:pt x="3930" y="2260"/>
                </a:lnTo>
                <a:lnTo>
                  <a:pt x="4073" y="2179"/>
                </a:lnTo>
                <a:lnTo>
                  <a:pt x="4162" y="2117"/>
                </a:lnTo>
                <a:lnTo>
                  <a:pt x="4287" y="1983"/>
                </a:lnTo>
                <a:lnTo>
                  <a:pt x="4341" y="1840"/>
                </a:lnTo>
                <a:lnTo>
                  <a:pt x="4305" y="1697"/>
                </a:lnTo>
                <a:lnTo>
                  <a:pt x="4243" y="1626"/>
                </a:lnTo>
                <a:lnTo>
                  <a:pt x="4198" y="1590"/>
                </a:lnTo>
                <a:lnTo>
                  <a:pt x="4091" y="1572"/>
                </a:lnTo>
                <a:lnTo>
                  <a:pt x="3984" y="1590"/>
                </a:lnTo>
                <a:lnTo>
                  <a:pt x="3903" y="1643"/>
                </a:lnTo>
                <a:lnTo>
                  <a:pt x="3886" y="1670"/>
                </a:lnTo>
                <a:lnTo>
                  <a:pt x="3859" y="1697"/>
                </a:lnTo>
                <a:lnTo>
                  <a:pt x="3841" y="1715"/>
                </a:lnTo>
                <a:lnTo>
                  <a:pt x="3635" y="1679"/>
                </a:lnTo>
                <a:lnTo>
                  <a:pt x="3305" y="1563"/>
                </a:lnTo>
                <a:lnTo>
                  <a:pt x="2894" y="1331"/>
                </a:lnTo>
                <a:lnTo>
                  <a:pt x="2626" y="1143"/>
                </a:lnTo>
                <a:lnTo>
                  <a:pt x="2180" y="849"/>
                </a:lnTo>
                <a:lnTo>
                  <a:pt x="1724" y="554"/>
                </a:lnTo>
                <a:lnTo>
                  <a:pt x="1474" y="402"/>
                </a:lnTo>
                <a:lnTo>
                  <a:pt x="948" y="170"/>
                </a:lnTo>
                <a:lnTo>
                  <a:pt x="653" y="45"/>
                </a:lnTo>
                <a:lnTo>
                  <a:pt x="546" y="9"/>
                </a:lnTo>
                <a:lnTo>
                  <a:pt x="29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7" name="Google Shape;747;p17"/>
          <p:cNvSpPr/>
          <p:nvPr/>
        </p:nvSpPr>
        <p:spPr>
          <a:xfrm>
            <a:off x="4087452" y="4473358"/>
            <a:ext cx="172443" cy="48080"/>
          </a:xfrm>
          <a:custGeom>
            <a:avLst/>
            <a:gdLst/>
            <a:ahLst/>
            <a:cxnLst/>
            <a:rect l="l" t="t" r="r" b="b"/>
            <a:pathLst>
              <a:path w="5448" h="1519" extrusionOk="0">
                <a:moveTo>
                  <a:pt x="679" y="1"/>
                </a:moveTo>
                <a:lnTo>
                  <a:pt x="447" y="10"/>
                </a:lnTo>
                <a:lnTo>
                  <a:pt x="250" y="72"/>
                </a:lnTo>
                <a:lnTo>
                  <a:pt x="107" y="153"/>
                </a:lnTo>
                <a:lnTo>
                  <a:pt x="18" y="260"/>
                </a:lnTo>
                <a:lnTo>
                  <a:pt x="0" y="367"/>
                </a:lnTo>
                <a:lnTo>
                  <a:pt x="54" y="474"/>
                </a:lnTo>
                <a:lnTo>
                  <a:pt x="196" y="572"/>
                </a:lnTo>
                <a:lnTo>
                  <a:pt x="313" y="608"/>
                </a:lnTo>
                <a:lnTo>
                  <a:pt x="1652" y="956"/>
                </a:lnTo>
                <a:lnTo>
                  <a:pt x="3036" y="1251"/>
                </a:lnTo>
                <a:lnTo>
                  <a:pt x="3572" y="1385"/>
                </a:lnTo>
                <a:lnTo>
                  <a:pt x="4376" y="1519"/>
                </a:lnTo>
                <a:lnTo>
                  <a:pt x="4929" y="1519"/>
                </a:lnTo>
                <a:lnTo>
                  <a:pt x="5215" y="1456"/>
                </a:lnTo>
                <a:lnTo>
                  <a:pt x="5340" y="1412"/>
                </a:lnTo>
                <a:lnTo>
                  <a:pt x="5438" y="1305"/>
                </a:lnTo>
                <a:lnTo>
                  <a:pt x="5447" y="1224"/>
                </a:lnTo>
                <a:lnTo>
                  <a:pt x="5429" y="1189"/>
                </a:lnTo>
                <a:lnTo>
                  <a:pt x="5376" y="1117"/>
                </a:lnTo>
                <a:lnTo>
                  <a:pt x="5224" y="992"/>
                </a:lnTo>
                <a:lnTo>
                  <a:pt x="4938" y="849"/>
                </a:lnTo>
                <a:lnTo>
                  <a:pt x="4179" y="653"/>
                </a:lnTo>
                <a:lnTo>
                  <a:pt x="3626" y="555"/>
                </a:lnTo>
                <a:lnTo>
                  <a:pt x="2232" y="260"/>
                </a:lnTo>
                <a:lnTo>
                  <a:pt x="804" y="19"/>
                </a:lnTo>
                <a:lnTo>
                  <a:pt x="67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8" name="Google Shape;748;p17"/>
          <p:cNvSpPr/>
          <p:nvPr/>
        </p:nvSpPr>
        <p:spPr>
          <a:xfrm>
            <a:off x="4203316" y="4407245"/>
            <a:ext cx="117621" cy="35641"/>
          </a:xfrm>
          <a:custGeom>
            <a:avLst/>
            <a:gdLst/>
            <a:ahLst/>
            <a:cxnLst/>
            <a:rect l="l" t="t" r="r" b="b"/>
            <a:pathLst>
              <a:path w="3716" h="1126" extrusionOk="0">
                <a:moveTo>
                  <a:pt x="331" y="0"/>
                </a:moveTo>
                <a:lnTo>
                  <a:pt x="99" y="72"/>
                </a:lnTo>
                <a:lnTo>
                  <a:pt x="18" y="161"/>
                </a:lnTo>
                <a:lnTo>
                  <a:pt x="0" y="223"/>
                </a:lnTo>
                <a:lnTo>
                  <a:pt x="63" y="322"/>
                </a:lnTo>
                <a:lnTo>
                  <a:pt x="188" y="375"/>
                </a:lnTo>
                <a:lnTo>
                  <a:pt x="206" y="384"/>
                </a:lnTo>
                <a:lnTo>
                  <a:pt x="215" y="384"/>
                </a:lnTo>
                <a:lnTo>
                  <a:pt x="277" y="438"/>
                </a:lnTo>
                <a:lnTo>
                  <a:pt x="438" y="527"/>
                </a:lnTo>
                <a:lnTo>
                  <a:pt x="768" y="634"/>
                </a:lnTo>
                <a:lnTo>
                  <a:pt x="1018" y="706"/>
                </a:lnTo>
                <a:lnTo>
                  <a:pt x="1742" y="893"/>
                </a:lnTo>
                <a:lnTo>
                  <a:pt x="2456" y="1081"/>
                </a:lnTo>
                <a:lnTo>
                  <a:pt x="2635" y="1125"/>
                </a:lnTo>
                <a:lnTo>
                  <a:pt x="3010" y="1125"/>
                </a:lnTo>
                <a:lnTo>
                  <a:pt x="3188" y="1081"/>
                </a:lnTo>
                <a:lnTo>
                  <a:pt x="3331" y="1036"/>
                </a:lnTo>
                <a:lnTo>
                  <a:pt x="3554" y="911"/>
                </a:lnTo>
                <a:lnTo>
                  <a:pt x="3688" y="768"/>
                </a:lnTo>
                <a:lnTo>
                  <a:pt x="3715" y="599"/>
                </a:lnTo>
                <a:lnTo>
                  <a:pt x="3688" y="509"/>
                </a:lnTo>
                <a:lnTo>
                  <a:pt x="3653" y="456"/>
                </a:lnTo>
                <a:lnTo>
                  <a:pt x="3528" y="357"/>
                </a:lnTo>
                <a:lnTo>
                  <a:pt x="3242" y="268"/>
                </a:lnTo>
                <a:lnTo>
                  <a:pt x="3010" y="250"/>
                </a:lnTo>
                <a:lnTo>
                  <a:pt x="2911" y="259"/>
                </a:lnTo>
                <a:lnTo>
                  <a:pt x="2849" y="259"/>
                </a:lnTo>
                <a:lnTo>
                  <a:pt x="2724" y="268"/>
                </a:lnTo>
                <a:lnTo>
                  <a:pt x="2778" y="268"/>
                </a:lnTo>
                <a:lnTo>
                  <a:pt x="2652" y="286"/>
                </a:lnTo>
                <a:lnTo>
                  <a:pt x="2572" y="331"/>
                </a:lnTo>
                <a:lnTo>
                  <a:pt x="2081" y="232"/>
                </a:lnTo>
                <a:lnTo>
                  <a:pt x="1599" y="134"/>
                </a:lnTo>
                <a:lnTo>
                  <a:pt x="1331" y="81"/>
                </a:lnTo>
                <a:lnTo>
                  <a:pt x="920" y="9"/>
                </a:lnTo>
                <a:lnTo>
                  <a:pt x="652" y="0"/>
                </a:lnTo>
                <a:lnTo>
                  <a:pt x="518" y="18"/>
                </a:lnTo>
                <a:lnTo>
                  <a:pt x="483" y="18"/>
                </a:lnTo>
                <a:lnTo>
                  <a:pt x="33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9" name="Google Shape;749;p17"/>
          <p:cNvSpPr/>
          <p:nvPr/>
        </p:nvSpPr>
        <p:spPr>
          <a:xfrm>
            <a:off x="4117676" y="4339422"/>
            <a:ext cx="137119" cy="46656"/>
          </a:xfrm>
          <a:custGeom>
            <a:avLst/>
            <a:gdLst/>
            <a:ahLst/>
            <a:cxnLst/>
            <a:rect l="l" t="t" r="r" b="b"/>
            <a:pathLst>
              <a:path w="4332" h="1474" extrusionOk="0">
                <a:moveTo>
                  <a:pt x="277" y="0"/>
                </a:moveTo>
                <a:lnTo>
                  <a:pt x="81" y="54"/>
                </a:lnTo>
                <a:lnTo>
                  <a:pt x="1" y="125"/>
                </a:lnTo>
                <a:lnTo>
                  <a:pt x="1" y="179"/>
                </a:lnTo>
                <a:lnTo>
                  <a:pt x="18" y="205"/>
                </a:lnTo>
                <a:lnTo>
                  <a:pt x="143" y="366"/>
                </a:lnTo>
                <a:lnTo>
                  <a:pt x="393" y="634"/>
                </a:lnTo>
                <a:lnTo>
                  <a:pt x="599" y="777"/>
                </a:lnTo>
                <a:lnTo>
                  <a:pt x="849" y="920"/>
                </a:lnTo>
                <a:lnTo>
                  <a:pt x="1429" y="1161"/>
                </a:lnTo>
                <a:lnTo>
                  <a:pt x="1760" y="1259"/>
                </a:lnTo>
                <a:lnTo>
                  <a:pt x="2045" y="1331"/>
                </a:lnTo>
                <a:lnTo>
                  <a:pt x="2706" y="1447"/>
                </a:lnTo>
                <a:lnTo>
                  <a:pt x="3385" y="1473"/>
                </a:lnTo>
                <a:lnTo>
                  <a:pt x="3849" y="1402"/>
                </a:lnTo>
                <a:lnTo>
                  <a:pt x="4126" y="1313"/>
                </a:lnTo>
                <a:lnTo>
                  <a:pt x="4251" y="1241"/>
                </a:lnTo>
                <a:lnTo>
                  <a:pt x="4314" y="1197"/>
                </a:lnTo>
                <a:lnTo>
                  <a:pt x="4332" y="1107"/>
                </a:lnTo>
                <a:lnTo>
                  <a:pt x="4296" y="1054"/>
                </a:lnTo>
                <a:lnTo>
                  <a:pt x="4251" y="1027"/>
                </a:lnTo>
                <a:lnTo>
                  <a:pt x="4055" y="956"/>
                </a:lnTo>
                <a:lnTo>
                  <a:pt x="3635" y="848"/>
                </a:lnTo>
                <a:lnTo>
                  <a:pt x="2938" y="750"/>
                </a:lnTo>
                <a:lnTo>
                  <a:pt x="2474" y="679"/>
                </a:lnTo>
                <a:lnTo>
                  <a:pt x="1956" y="572"/>
                </a:lnTo>
                <a:lnTo>
                  <a:pt x="1188" y="339"/>
                </a:lnTo>
                <a:lnTo>
                  <a:pt x="751" y="152"/>
                </a:lnTo>
                <a:lnTo>
                  <a:pt x="572" y="45"/>
                </a:lnTo>
                <a:lnTo>
                  <a:pt x="492" y="9"/>
                </a:lnTo>
                <a:lnTo>
                  <a:pt x="277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0" name="Google Shape;750;p17"/>
          <p:cNvSpPr/>
          <p:nvPr/>
        </p:nvSpPr>
        <p:spPr>
          <a:xfrm>
            <a:off x="4328517" y="4617232"/>
            <a:ext cx="113094" cy="58525"/>
          </a:xfrm>
          <a:custGeom>
            <a:avLst/>
            <a:gdLst/>
            <a:ahLst/>
            <a:cxnLst/>
            <a:rect l="l" t="t" r="r" b="b"/>
            <a:pathLst>
              <a:path w="3573" h="1849" extrusionOk="0">
                <a:moveTo>
                  <a:pt x="715" y="0"/>
                </a:moveTo>
                <a:lnTo>
                  <a:pt x="313" y="27"/>
                </a:lnTo>
                <a:lnTo>
                  <a:pt x="90" y="125"/>
                </a:lnTo>
                <a:lnTo>
                  <a:pt x="9" y="223"/>
                </a:lnTo>
                <a:lnTo>
                  <a:pt x="0" y="286"/>
                </a:lnTo>
                <a:lnTo>
                  <a:pt x="18" y="465"/>
                </a:lnTo>
                <a:lnTo>
                  <a:pt x="170" y="804"/>
                </a:lnTo>
                <a:lnTo>
                  <a:pt x="465" y="1116"/>
                </a:lnTo>
                <a:lnTo>
                  <a:pt x="893" y="1393"/>
                </a:lnTo>
                <a:lnTo>
                  <a:pt x="1152" y="1518"/>
                </a:lnTo>
                <a:lnTo>
                  <a:pt x="1393" y="1608"/>
                </a:lnTo>
                <a:lnTo>
                  <a:pt x="2010" y="1777"/>
                </a:lnTo>
                <a:lnTo>
                  <a:pt x="2679" y="1849"/>
                </a:lnTo>
                <a:lnTo>
                  <a:pt x="3144" y="1804"/>
                </a:lnTo>
                <a:lnTo>
                  <a:pt x="3412" y="1715"/>
                </a:lnTo>
                <a:lnTo>
                  <a:pt x="3519" y="1643"/>
                </a:lnTo>
                <a:lnTo>
                  <a:pt x="3572" y="1599"/>
                </a:lnTo>
                <a:lnTo>
                  <a:pt x="3563" y="1491"/>
                </a:lnTo>
                <a:lnTo>
                  <a:pt x="3519" y="1438"/>
                </a:lnTo>
                <a:lnTo>
                  <a:pt x="3412" y="1349"/>
                </a:lnTo>
                <a:lnTo>
                  <a:pt x="3072" y="1224"/>
                </a:lnTo>
                <a:lnTo>
                  <a:pt x="2465" y="1072"/>
                </a:lnTo>
                <a:lnTo>
                  <a:pt x="2099" y="965"/>
                </a:lnTo>
                <a:lnTo>
                  <a:pt x="1920" y="884"/>
                </a:lnTo>
                <a:lnTo>
                  <a:pt x="1617" y="724"/>
                </a:lnTo>
                <a:lnTo>
                  <a:pt x="1375" y="527"/>
                </a:lnTo>
                <a:lnTo>
                  <a:pt x="1197" y="322"/>
                </a:lnTo>
                <a:lnTo>
                  <a:pt x="1143" y="206"/>
                </a:lnTo>
                <a:lnTo>
                  <a:pt x="1108" y="152"/>
                </a:lnTo>
                <a:lnTo>
                  <a:pt x="983" y="63"/>
                </a:lnTo>
                <a:lnTo>
                  <a:pt x="71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1" name="Google Shape;751;p17"/>
          <p:cNvSpPr/>
          <p:nvPr/>
        </p:nvSpPr>
        <p:spPr>
          <a:xfrm>
            <a:off x="4449192" y="4523680"/>
            <a:ext cx="181780" cy="53999"/>
          </a:xfrm>
          <a:custGeom>
            <a:avLst/>
            <a:gdLst/>
            <a:ahLst/>
            <a:cxnLst/>
            <a:rect l="l" t="t" r="r" b="b"/>
            <a:pathLst>
              <a:path w="5743" h="1706" extrusionOk="0">
                <a:moveTo>
                  <a:pt x="483" y="0"/>
                </a:moveTo>
                <a:lnTo>
                  <a:pt x="286" y="27"/>
                </a:lnTo>
                <a:lnTo>
                  <a:pt x="134" y="99"/>
                </a:lnTo>
                <a:lnTo>
                  <a:pt x="36" y="188"/>
                </a:lnTo>
                <a:lnTo>
                  <a:pt x="0" y="286"/>
                </a:lnTo>
                <a:lnTo>
                  <a:pt x="36" y="393"/>
                </a:lnTo>
                <a:lnTo>
                  <a:pt x="161" y="492"/>
                </a:lnTo>
                <a:lnTo>
                  <a:pt x="259" y="527"/>
                </a:lnTo>
                <a:lnTo>
                  <a:pt x="625" y="661"/>
                </a:lnTo>
                <a:lnTo>
                  <a:pt x="2099" y="1143"/>
                </a:lnTo>
                <a:lnTo>
                  <a:pt x="3447" y="1492"/>
                </a:lnTo>
                <a:lnTo>
                  <a:pt x="4296" y="1652"/>
                </a:lnTo>
                <a:lnTo>
                  <a:pt x="5028" y="1706"/>
                </a:lnTo>
                <a:lnTo>
                  <a:pt x="5439" y="1635"/>
                </a:lnTo>
                <a:lnTo>
                  <a:pt x="5635" y="1545"/>
                </a:lnTo>
                <a:lnTo>
                  <a:pt x="5698" y="1474"/>
                </a:lnTo>
                <a:lnTo>
                  <a:pt x="5742" y="1411"/>
                </a:lnTo>
                <a:lnTo>
                  <a:pt x="5733" y="1286"/>
                </a:lnTo>
                <a:lnTo>
                  <a:pt x="5546" y="1134"/>
                </a:lnTo>
                <a:lnTo>
                  <a:pt x="4805" y="911"/>
                </a:lnTo>
                <a:lnTo>
                  <a:pt x="4367" y="831"/>
                </a:lnTo>
                <a:lnTo>
                  <a:pt x="3456" y="661"/>
                </a:lnTo>
                <a:lnTo>
                  <a:pt x="1679" y="268"/>
                </a:lnTo>
                <a:lnTo>
                  <a:pt x="822" y="45"/>
                </a:lnTo>
                <a:lnTo>
                  <a:pt x="706" y="9"/>
                </a:lnTo>
                <a:lnTo>
                  <a:pt x="4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2" name="Google Shape;752;p17"/>
          <p:cNvSpPr/>
          <p:nvPr/>
        </p:nvSpPr>
        <p:spPr>
          <a:xfrm>
            <a:off x="4487043" y="4445666"/>
            <a:ext cx="151837" cy="56278"/>
          </a:xfrm>
          <a:custGeom>
            <a:avLst/>
            <a:gdLst/>
            <a:ahLst/>
            <a:cxnLst/>
            <a:rect l="l" t="t" r="r" b="b"/>
            <a:pathLst>
              <a:path w="4797" h="1778" extrusionOk="0">
                <a:moveTo>
                  <a:pt x="465" y="1"/>
                </a:moveTo>
                <a:lnTo>
                  <a:pt x="197" y="36"/>
                </a:lnTo>
                <a:lnTo>
                  <a:pt x="19" y="153"/>
                </a:lnTo>
                <a:lnTo>
                  <a:pt x="1" y="269"/>
                </a:lnTo>
                <a:lnTo>
                  <a:pt x="55" y="340"/>
                </a:lnTo>
                <a:lnTo>
                  <a:pt x="108" y="376"/>
                </a:lnTo>
                <a:lnTo>
                  <a:pt x="590" y="626"/>
                </a:lnTo>
                <a:lnTo>
                  <a:pt x="1599" y="1099"/>
                </a:lnTo>
                <a:lnTo>
                  <a:pt x="2162" y="1313"/>
                </a:lnTo>
                <a:lnTo>
                  <a:pt x="2644" y="1492"/>
                </a:lnTo>
                <a:lnTo>
                  <a:pt x="3555" y="1733"/>
                </a:lnTo>
                <a:lnTo>
                  <a:pt x="4019" y="1778"/>
                </a:lnTo>
                <a:lnTo>
                  <a:pt x="4314" y="1769"/>
                </a:lnTo>
                <a:lnTo>
                  <a:pt x="4457" y="1742"/>
                </a:lnTo>
                <a:lnTo>
                  <a:pt x="4618" y="1706"/>
                </a:lnTo>
                <a:lnTo>
                  <a:pt x="4770" y="1599"/>
                </a:lnTo>
                <a:lnTo>
                  <a:pt x="4796" y="1510"/>
                </a:lnTo>
                <a:lnTo>
                  <a:pt x="4770" y="1465"/>
                </a:lnTo>
                <a:lnTo>
                  <a:pt x="4716" y="1394"/>
                </a:lnTo>
                <a:lnTo>
                  <a:pt x="4564" y="1278"/>
                </a:lnTo>
                <a:lnTo>
                  <a:pt x="4252" y="1126"/>
                </a:lnTo>
                <a:lnTo>
                  <a:pt x="3448" y="912"/>
                </a:lnTo>
                <a:lnTo>
                  <a:pt x="2921" y="778"/>
                </a:lnTo>
                <a:lnTo>
                  <a:pt x="2323" y="617"/>
                </a:lnTo>
                <a:lnTo>
                  <a:pt x="1162" y="251"/>
                </a:lnTo>
                <a:lnTo>
                  <a:pt x="608" y="45"/>
                </a:lnTo>
                <a:lnTo>
                  <a:pt x="465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3" name="Google Shape;753;p17"/>
          <p:cNvSpPr/>
          <p:nvPr/>
        </p:nvSpPr>
        <p:spPr>
          <a:xfrm>
            <a:off x="4132646" y="4646602"/>
            <a:ext cx="58557" cy="61374"/>
          </a:xfrm>
          <a:custGeom>
            <a:avLst/>
            <a:gdLst/>
            <a:ahLst/>
            <a:cxnLst/>
            <a:rect l="l" t="t" r="r" b="b"/>
            <a:pathLst>
              <a:path w="1850" h="1939" extrusionOk="0">
                <a:moveTo>
                  <a:pt x="688" y="1"/>
                </a:moveTo>
                <a:lnTo>
                  <a:pt x="367" y="37"/>
                </a:lnTo>
                <a:lnTo>
                  <a:pt x="179" y="99"/>
                </a:lnTo>
                <a:lnTo>
                  <a:pt x="54" y="197"/>
                </a:lnTo>
                <a:lnTo>
                  <a:pt x="1" y="313"/>
                </a:lnTo>
                <a:lnTo>
                  <a:pt x="10" y="385"/>
                </a:lnTo>
                <a:lnTo>
                  <a:pt x="162" y="814"/>
                </a:lnTo>
                <a:lnTo>
                  <a:pt x="340" y="1242"/>
                </a:lnTo>
                <a:lnTo>
                  <a:pt x="421" y="1448"/>
                </a:lnTo>
                <a:lnTo>
                  <a:pt x="581" y="1689"/>
                </a:lnTo>
                <a:lnTo>
                  <a:pt x="796" y="1832"/>
                </a:lnTo>
                <a:lnTo>
                  <a:pt x="956" y="1903"/>
                </a:lnTo>
                <a:lnTo>
                  <a:pt x="1046" y="1930"/>
                </a:lnTo>
                <a:lnTo>
                  <a:pt x="1260" y="1939"/>
                </a:lnTo>
                <a:lnTo>
                  <a:pt x="1474" y="1912"/>
                </a:lnTo>
                <a:lnTo>
                  <a:pt x="1653" y="1840"/>
                </a:lnTo>
                <a:lnTo>
                  <a:pt x="1706" y="1796"/>
                </a:lnTo>
                <a:lnTo>
                  <a:pt x="1796" y="1707"/>
                </a:lnTo>
                <a:lnTo>
                  <a:pt x="1849" y="1519"/>
                </a:lnTo>
                <a:lnTo>
                  <a:pt x="1760" y="1260"/>
                </a:lnTo>
                <a:lnTo>
                  <a:pt x="1653" y="1064"/>
                </a:lnTo>
                <a:lnTo>
                  <a:pt x="1430" y="644"/>
                </a:lnTo>
                <a:lnTo>
                  <a:pt x="1188" y="224"/>
                </a:lnTo>
                <a:lnTo>
                  <a:pt x="1144" y="153"/>
                </a:lnTo>
                <a:lnTo>
                  <a:pt x="992" y="63"/>
                </a:lnTo>
                <a:lnTo>
                  <a:pt x="688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4" name="Google Shape;754;p17"/>
          <p:cNvSpPr/>
          <p:nvPr/>
        </p:nvSpPr>
        <p:spPr>
          <a:xfrm>
            <a:off x="2924188" y="4361443"/>
            <a:ext cx="93312" cy="62197"/>
          </a:xfrm>
          <a:custGeom>
            <a:avLst/>
            <a:gdLst/>
            <a:ahLst/>
            <a:cxnLst/>
            <a:rect l="l" t="t" r="r" b="b"/>
            <a:pathLst>
              <a:path w="2948" h="1965" extrusionOk="0">
                <a:moveTo>
                  <a:pt x="563" y="0"/>
                </a:moveTo>
                <a:lnTo>
                  <a:pt x="357" y="45"/>
                </a:lnTo>
                <a:lnTo>
                  <a:pt x="188" y="116"/>
                </a:lnTo>
                <a:lnTo>
                  <a:pt x="63" y="214"/>
                </a:lnTo>
                <a:lnTo>
                  <a:pt x="0" y="339"/>
                </a:lnTo>
                <a:lnTo>
                  <a:pt x="9" y="456"/>
                </a:lnTo>
                <a:lnTo>
                  <a:pt x="54" y="518"/>
                </a:lnTo>
                <a:lnTo>
                  <a:pt x="402" y="884"/>
                </a:lnTo>
                <a:lnTo>
                  <a:pt x="813" y="1224"/>
                </a:lnTo>
                <a:lnTo>
                  <a:pt x="1009" y="1393"/>
                </a:lnTo>
                <a:lnTo>
                  <a:pt x="1429" y="1733"/>
                </a:lnTo>
                <a:lnTo>
                  <a:pt x="1697" y="1875"/>
                </a:lnTo>
                <a:lnTo>
                  <a:pt x="1804" y="1911"/>
                </a:lnTo>
                <a:lnTo>
                  <a:pt x="2018" y="1956"/>
                </a:lnTo>
                <a:lnTo>
                  <a:pt x="2367" y="1965"/>
                </a:lnTo>
                <a:lnTo>
                  <a:pt x="2679" y="1884"/>
                </a:lnTo>
                <a:lnTo>
                  <a:pt x="2831" y="1804"/>
                </a:lnTo>
                <a:lnTo>
                  <a:pt x="2929" y="1706"/>
                </a:lnTo>
                <a:lnTo>
                  <a:pt x="2947" y="1581"/>
                </a:lnTo>
                <a:lnTo>
                  <a:pt x="2911" y="1518"/>
                </a:lnTo>
                <a:lnTo>
                  <a:pt x="2849" y="1411"/>
                </a:lnTo>
                <a:lnTo>
                  <a:pt x="2661" y="1224"/>
                </a:lnTo>
                <a:lnTo>
                  <a:pt x="2322" y="956"/>
                </a:lnTo>
                <a:lnTo>
                  <a:pt x="2090" y="786"/>
                </a:lnTo>
                <a:lnTo>
                  <a:pt x="1626" y="438"/>
                </a:lnTo>
                <a:lnTo>
                  <a:pt x="1108" y="107"/>
                </a:lnTo>
                <a:lnTo>
                  <a:pt x="1000" y="54"/>
                </a:lnTo>
                <a:lnTo>
                  <a:pt x="78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5" name="Google Shape;755;p17"/>
          <p:cNvSpPr/>
          <p:nvPr/>
        </p:nvSpPr>
        <p:spPr>
          <a:xfrm>
            <a:off x="3053060" y="4559563"/>
            <a:ext cx="83404" cy="92172"/>
          </a:xfrm>
          <a:custGeom>
            <a:avLst/>
            <a:gdLst/>
            <a:ahLst/>
            <a:cxnLst/>
            <a:rect l="l" t="t" r="r" b="b"/>
            <a:pathLst>
              <a:path w="2635" h="2912" extrusionOk="0">
                <a:moveTo>
                  <a:pt x="581" y="0"/>
                </a:moveTo>
                <a:lnTo>
                  <a:pt x="295" y="36"/>
                </a:lnTo>
                <a:lnTo>
                  <a:pt x="206" y="98"/>
                </a:lnTo>
                <a:lnTo>
                  <a:pt x="125" y="179"/>
                </a:lnTo>
                <a:lnTo>
                  <a:pt x="36" y="339"/>
                </a:lnTo>
                <a:lnTo>
                  <a:pt x="0" y="509"/>
                </a:lnTo>
                <a:lnTo>
                  <a:pt x="18" y="679"/>
                </a:lnTo>
                <a:lnTo>
                  <a:pt x="206" y="1098"/>
                </a:lnTo>
                <a:lnTo>
                  <a:pt x="420" y="1429"/>
                </a:lnTo>
                <a:lnTo>
                  <a:pt x="616" y="1795"/>
                </a:lnTo>
                <a:lnTo>
                  <a:pt x="983" y="2358"/>
                </a:lnTo>
                <a:lnTo>
                  <a:pt x="1349" y="2688"/>
                </a:lnTo>
                <a:lnTo>
                  <a:pt x="1608" y="2822"/>
                </a:lnTo>
                <a:lnTo>
                  <a:pt x="1733" y="2875"/>
                </a:lnTo>
                <a:lnTo>
                  <a:pt x="2027" y="2911"/>
                </a:lnTo>
                <a:lnTo>
                  <a:pt x="2322" y="2875"/>
                </a:lnTo>
                <a:lnTo>
                  <a:pt x="2536" y="2777"/>
                </a:lnTo>
                <a:lnTo>
                  <a:pt x="2590" y="2697"/>
                </a:lnTo>
                <a:lnTo>
                  <a:pt x="2617" y="2599"/>
                </a:lnTo>
                <a:lnTo>
                  <a:pt x="2635" y="2411"/>
                </a:lnTo>
                <a:lnTo>
                  <a:pt x="2581" y="2125"/>
                </a:lnTo>
                <a:lnTo>
                  <a:pt x="2269" y="1572"/>
                </a:lnTo>
                <a:lnTo>
                  <a:pt x="2027" y="1206"/>
                </a:lnTo>
                <a:lnTo>
                  <a:pt x="1840" y="875"/>
                </a:lnTo>
                <a:lnTo>
                  <a:pt x="1438" y="384"/>
                </a:lnTo>
                <a:lnTo>
                  <a:pt x="1009" y="125"/>
                </a:lnTo>
                <a:lnTo>
                  <a:pt x="715" y="27"/>
                </a:lnTo>
                <a:lnTo>
                  <a:pt x="58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6" name="Google Shape;756;p17"/>
          <p:cNvSpPr/>
          <p:nvPr/>
        </p:nvSpPr>
        <p:spPr>
          <a:xfrm>
            <a:off x="3499016" y="4813643"/>
            <a:ext cx="160858" cy="110277"/>
          </a:xfrm>
          <a:custGeom>
            <a:avLst/>
            <a:gdLst/>
            <a:ahLst/>
            <a:cxnLst/>
            <a:rect l="l" t="t" r="r" b="b"/>
            <a:pathLst>
              <a:path w="5082" h="3484" extrusionOk="0">
                <a:moveTo>
                  <a:pt x="840" y="0"/>
                </a:moveTo>
                <a:lnTo>
                  <a:pt x="412" y="45"/>
                </a:lnTo>
                <a:lnTo>
                  <a:pt x="153" y="152"/>
                </a:lnTo>
                <a:lnTo>
                  <a:pt x="45" y="259"/>
                </a:lnTo>
                <a:lnTo>
                  <a:pt x="28" y="322"/>
                </a:lnTo>
                <a:lnTo>
                  <a:pt x="10" y="474"/>
                </a:lnTo>
                <a:lnTo>
                  <a:pt x="1" y="768"/>
                </a:lnTo>
                <a:lnTo>
                  <a:pt x="45" y="1054"/>
                </a:lnTo>
                <a:lnTo>
                  <a:pt x="144" y="1331"/>
                </a:lnTo>
                <a:lnTo>
                  <a:pt x="295" y="1599"/>
                </a:lnTo>
                <a:lnTo>
                  <a:pt x="492" y="1858"/>
                </a:lnTo>
                <a:lnTo>
                  <a:pt x="894" y="2233"/>
                </a:lnTo>
                <a:lnTo>
                  <a:pt x="1260" y="2483"/>
                </a:lnTo>
                <a:lnTo>
                  <a:pt x="1555" y="2679"/>
                </a:lnTo>
                <a:lnTo>
                  <a:pt x="2323" y="3090"/>
                </a:lnTo>
                <a:lnTo>
                  <a:pt x="3001" y="3340"/>
                </a:lnTo>
                <a:lnTo>
                  <a:pt x="3483" y="3447"/>
                </a:lnTo>
                <a:lnTo>
                  <a:pt x="3975" y="3483"/>
                </a:lnTo>
                <a:lnTo>
                  <a:pt x="4466" y="3439"/>
                </a:lnTo>
                <a:lnTo>
                  <a:pt x="4707" y="3376"/>
                </a:lnTo>
                <a:lnTo>
                  <a:pt x="4805" y="3340"/>
                </a:lnTo>
                <a:lnTo>
                  <a:pt x="4957" y="3251"/>
                </a:lnTo>
                <a:lnTo>
                  <a:pt x="5046" y="3144"/>
                </a:lnTo>
                <a:lnTo>
                  <a:pt x="5082" y="3028"/>
                </a:lnTo>
                <a:lnTo>
                  <a:pt x="5064" y="2912"/>
                </a:lnTo>
                <a:lnTo>
                  <a:pt x="4984" y="2804"/>
                </a:lnTo>
                <a:lnTo>
                  <a:pt x="4841" y="2715"/>
                </a:lnTo>
                <a:lnTo>
                  <a:pt x="4635" y="2653"/>
                </a:lnTo>
                <a:lnTo>
                  <a:pt x="4510" y="2635"/>
                </a:lnTo>
                <a:lnTo>
                  <a:pt x="4180" y="2599"/>
                </a:lnTo>
                <a:lnTo>
                  <a:pt x="3555" y="2429"/>
                </a:lnTo>
                <a:lnTo>
                  <a:pt x="3001" y="2170"/>
                </a:lnTo>
                <a:lnTo>
                  <a:pt x="2510" y="1849"/>
                </a:lnTo>
                <a:lnTo>
                  <a:pt x="2099" y="1492"/>
                </a:lnTo>
                <a:lnTo>
                  <a:pt x="1760" y="1117"/>
                </a:lnTo>
                <a:lnTo>
                  <a:pt x="1501" y="742"/>
                </a:lnTo>
                <a:lnTo>
                  <a:pt x="1322" y="393"/>
                </a:lnTo>
                <a:lnTo>
                  <a:pt x="1269" y="233"/>
                </a:lnTo>
                <a:lnTo>
                  <a:pt x="1233" y="170"/>
                </a:lnTo>
                <a:lnTo>
                  <a:pt x="1117" y="72"/>
                </a:lnTo>
                <a:lnTo>
                  <a:pt x="84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7" name="Google Shape;757;p17"/>
          <p:cNvGrpSpPr/>
          <p:nvPr/>
        </p:nvGrpSpPr>
        <p:grpSpPr>
          <a:xfrm>
            <a:off x="7460035" y="3269185"/>
            <a:ext cx="1488372" cy="2508924"/>
            <a:chOff x="7460035" y="3269185"/>
            <a:chExt cx="1488372" cy="2508924"/>
          </a:xfrm>
        </p:grpSpPr>
        <p:grpSp>
          <p:nvGrpSpPr>
            <p:cNvPr id="758" name="Google Shape;758;p17"/>
            <p:cNvGrpSpPr/>
            <p:nvPr/>
          </p:nvGrpSpPr>
          <p:grpSpPr>
            <a:xfrm>
              <a:off x="7460035" y="3269185"/>
              <a:ext cx="872125" cy="2090292"/>
              <a:chOff x="7334417" y="2987505"/>
              <a:chExt cx="821984" cy="1970115"/>
            </a:xfrm>
          </p:grpSpPr>
          <p:sp>
            <p:nvSpPr>
              <p:cNvPr id="759" name="Google Shape;759;p17"/>
              <p:cNvSpPr/>
              <p:nvPr/>
            </p:nvSpPr>
            <p:spPr>
              <a:xfrm>
                <a:off x="7334417" y="2987505"/>
                <a:ext cx="821984" cy="1970115"/>
              </a:xfrm>
              <a:custGeom>
                <a:avLst/>
                <a:gdLst/>
                <a:ahLst/>
                <a:cxnLst/>
                <a:rect l="l" t="t" r="r" b="b"/>
                <a:pathLst>
                  <a:path w="25969" h="62242" extrusionOk="0">
                    <a:moveTo>
                      <a:pt x="17164" y="0"/>
                    </a:moveTo>
                    <a:lnTo>
                      <a:pt x="16664" y="72"/>
                    </a:lnTo>
                    <a:lnTo>
                      <a:pt x="16012" y="295"/>
                    </a:lnTo>
                    <a:lnTo>
                      <a:pt x="15396" y="652"/>
                    </a:lnTo>
                    <a:lnTo>
                      <a:pt x="14815" y="1107"/>
                    </a:lnTo>
                    <a:lnTo>
                      <a:pt x="14280" y="1652"/>
                    </a:lnTo>
                    <a:lnTo>
                      <a:pt x="14039" y="1938"/>
                    </a:lnTo>
                    <a:lnTo>
                      <a:pt x="13476" y="2635"/>
                    </a:lnTo>
                    <a:lnTo>
                      <a:pt x="12395" y="4045"/>
                    </a:lnTo>
                    <a:lnTo>
                      <a:pt x="11360" y="5483"/>
                    </a:lnTo>
                    <a:lnTo>
                      <a:pt x="10368" y="6957"/>
                    </a:lnTo>
                    <a:lnTo>
                      <a:pt x="9422" y="8466"/>
                    </a:lnTo>
                    <a:lnTo>
                      <a:pt x="8511" y="9993"/>
                    </a:lnTo>
                    <a:lnTo>
                      <a:pt x="7654" y="11556"/>
                    </a:lnTo>
                    <a:lnTo>
                      <a:pt x="6832" y="13136"/>
                    </a:lnTo>
                    <a:lnTo>
                      <a:pt x="6064" y="14744"/>
                    </a:lnTo>
                    <a:lnTo>
                      <a:pt x="5341" y="16369"/>
                    </a:lnTo>
                    <a:lnTo>
                      <a:pt x="4653" y="18021"/>
                    </a:lnTo>
                    <a:lnTo>
                      <a:pt x="4019" y="19682"/>
                    </a:lnTo>
                    <a:lnTo>
                      <a:pt x="3430" y="21361"/>
                    </a:lnTo>
                    <a:lnTo>
                      <a:pt x="2885" y="23057"/>
                    </a:lnTo>
                    <a:lnTo>
                      <a:pt x="2385" y="24763"/>
                    </a:lnTo>
                    <a:lnTo>
                      <a:pt x="1929" y="26469"/>
                    </a:lnTo>
                    <a:lnTo>
                      <a:pt x="1724" y="27335"/>
                    </a:lnTo>
                    <a:lnTo>
                      <a:pt x="1519" y="28210"/>
                    </a:lnTo>
                    <a:lnTo>
                      <a:pt x="1153" y="29969"/>
                    </a:lnTo>
                    <a:lnTo>
                      <a:pt x="840" y="31746"/>
                    </a:lnTo>
                    <a:lnTo>
                      <a:pt x="581" y="33523"/>
                    </a:lnTo>
                    <a:lnTo>
                      <a:pt x="367" y="35309"/>
                    </a:lnTo>
                    <a:lnTo>
                      <a:pt x="197" y="37104"/>
                    </a:lnTo>
                    <a:lnTo>
                      <a:pt x="90" y="38899"/>
                    </a:lnTo>
                    <a:lnTo>
                      <a:pt x="27" y="40694"/>
                    </a:lnTo>
                    <a:lnTo>
                      <a:pt x="18" y="41596"/>
                    </a:lnTo>
                    <a:lnTo>
                      <a:pt x="1" y="43382"/>
                    </a:lnTo>
                    <a:lnTo>
                      <a:pt x="27" y="46141"/>
                    </a:lnTo>
                    <a:lnTo>
                      <a:pt x="108" y="47990"/>
                    </a:lnTo>
                    <a:lnTo>
                      <a:pt x="286" y="49838"/>
                    </a:lnTo>
                    <a:lnTo>
                      <a:pt x="572" y="51660"/>
                    </a:lnTo>
                    <a:lnTo>
                      <a:pt x="894" y="52999"/>
                    </a:lnTo>
                    <a:lnTo>
                      <a:pt x="1161" y="53883"/>
                    </a:lnTo>
                    <a:lnTo>
                      <a:pt x="1465" y="54741"/>
                    </a:lnTo>
                    <a:lnTo>
                      <a:pt x="1831" y="55589"/>
                    </a:lnTo>
                    <a:lnTo>
                      <a:pt x="2028" y="56000"/>
                    </a:lnTo>
                    <a:lnTo>
                      <a:pt x="2215" y="56366"/>
                    </a:lnTo>
                    <a:lnTo>
                      <a:pt x="2653" y="57089"/>
                    </a:lnTo>
                    <a:lnTo>
                      <a:pt x="3171" y="57813"/>
                    </a:lnTo>
                    <a:lnTo>
                      <a:pt x="3742" y="58527"/>
                    </a:lnTo>
                    <a:lnTo>
                      <a:pt x="4385" y="59215"/>
                    </a:lnTo>
                    <a:lnTo>
                      <a:pt x="5073" y="59858"/>
                    </a:lnTo>
                    <a:lnTo>
                      <a:pt x="5805" y="60456"/>
                    </a:lnTo>
                    <a:lnTo>
                      <a:pt x="6573" y="60983"/>
                    </a:lnTo>
                    <a:lnTo>
                      <a:pt x="7377" y="61438"/>
                    </a:lnTo>
                    <a:lnTo>
                      <a:pt x="8207" y="61804"/>
                    </a:lnTo>
                    <a:lnTo>
                      <a:pt x="9047" y="62063"/>
                    </a:lnTo>
                    <a:lnTo>
                      <a:pt x="9904" y="62215"/>
                    </a:lnTo>
                    <a:lnTo>
                      <a:pt x="10761" y="62242"/>
                    </a:lnTo>
                    <a:lnTo>
                      <a:pt x="11618" y="62126"/>
                    </a:lnTo>
                    <a:lnTo>
                      <a:pt x="12467" y="61867"/>
                    </a:lnTo>
                    <a:lnTo>
                      <a:pt x="13297" y="61438"/>
                    </a:lnTo>
                    <a:lnTo>
                      <a:pt x="13708" y="61152"/>
                    </a:lnTo>
                    <a:lnTo>
                      <a:pt x="14065" y="60876"/>
                    </a:lnTo>
                    <a:lnTo>
                      <a:pt x="14771" y="60295"/>
                    </a:lnTo>
                    <a:lnTo>
                      <a:pt x="15441" y="59670"/>
                    </a:lnTo>
                    <a:lnTo>
                      <a:pt x="16092" y="59009"/>
                    </a:lnTo>
                    <a:lnTo>
                      <a:pt x="17003" y="57964"/>
                    </a:lnTo>
                    <a:lnTo>
                      <a:pt x="18128" y="56446"/>
                    </a:lnTo>
                    <a:lnTo>
                      <a:pt x="18646" y="55643"/>
                    </a:lnTo>
                    <a:lnTo>
                      <a:pt x="19021" y="55035"/>
                    </a:lnTo>
                    <a:lnTo>
                      <a:pt x="19727" y="53785"/>
                    </a:lnTo>
                    <a:lnTo>
                      <a:pt x="20388" y="52481"/>
                    </a:lnTo>
                    <a:lnTo>
                      <a:pt x="20986" y="51133"/>
                    </a:lnTo>
                    <a:lnTo>
                      <a:pt x="21549" y="49758"/>
                    </a:lnTo>
                    <a:lnTo>
                      <a:pt x="22058" y="48365"/>
                    </a:lnTo>
                    <a:lnTo>
                      <a:pt x="22754" y="46222"/>
                    </a:lnTo>
                    <a:lnTo>
                      <a:pt x="23540" y="43346"/>
                    </a:lnTo>
                    <a:lnTo>
                      <a:pt x="24183" y="40471"/>
                    </a:lnTo>
                    <a:lnTo>
                      <a:pt x="24701" y="37667"/>
                    </a:lnTo>
                    <a:lnTo>
                      <a:pt x="25121" y="34979"/>
                    </a:lnTo>
                    <a:lnTo>
                      <a:pt x="25290" y="33702"/>
                    </a:lnTo>
                    <a:lnTo>
                      <a:pt x="25505" y="31943"/>
                    </a:lnTo>
                    <a:lnTo>
                      <a:pt x="25755" y="29290"/>
                    </a:lnTo>
                    <a:lnTo>
                      <a:pt x="25871" y="27513"/>
                    </a:lnTo>
                    <a:lnTo>
                      <a:pt x="25942" y="25745"/>
                    </a:lnTo>
                    <a:lnTo>
                      <a:pt x="25969" y="23968"/>
                    </a:lnTo>
                    <a:lnTo>
                      <a:pt x="25942" y="22191"/>
                    </a:lnTo>
                    <a:lnTo>
                      <a:pt x="25862" y="20414"/>
                    </a:lnTo>
                    <a:lnTo>
                      <a:pt x="25799" y="19530"/>
                    </a:lnTo>
                    <a:lnTo>
                      <a:pt x="25737" y="18673"/>
                    </a:lnTo>
                    <a:lnTo>
                      <a:pt x="25549" y="16958"/>
                    </a:lnTo>
                    <a:lnTo>
                      <a:pt x="25299" y="15253"/>
                    </a:lnTo>
                    <a:lnTo>
                      <a:pt x="24978" y="13556"/>
                    </a:lnTo>
                    <a:lnTo>
                      <a:pt x="24594" y="11877"/>
                    </a:lnTo>
                    <a:lnTo>
                      <a:pt x="24129" y="10216"/>
                    </a:lnTo>
                    <a:lnTo>
                      <a:pt x="23594" y="8582"/>
                    </a:lnTo>
                    <a:lnTo>
                      <a:pt x="22977" y="6966"/>
                    </a:lnTo>
                    <a:lnTo>
                      <a:pt x="22629" y="6180"/>
                    </a:lnTo>
                    <a:lnTo>
                      <a:pt x="22317" y="5456"/>
                    </a:lnTo>
                    <a:lnTo>
                      <a:pt x="21593" y="3929"/>
                    </a:lnTo>
                    <a:lnTo>
                      <a:pt x="20968" y="2804"/>
                    </a:lnTo>
                    <a:lnTo>
                      <a:pt x="20495" y="2099"/>
                    </a:lnTo>
                    <a:lnTo>
                      <a:pt x="19977" y="1456"/>
                    </a:lnTo>
                    <a:lnTo>
                      <a:pt x="19396" y="884"/>
                    </a:lnTo>
                    <a:lnTo>
                      <a:pt x="19084" y="643"/>
                    </a:lnTo>
                    <a:lnTo>
                      <a:pt x="18905" y="509"/>
                    </a:lnTo>
                    <a:lnTo>
                      <a:pt x="18557" y="313"/>
                    </a:lnTo>
                    <a:lnTo>
                      <a:pt x="18200" y="161"/>
                    </a:lnTo>
                    <a:lnTo>
                      <a:pt x="17852" y="63"/>
                    </a:lnTo>
                    <a:lnTo>
                      <a:pt x="17503" y="9"/>
                    </a:lnTo>
                    <a:lnTo>
                      <a:pt x="1716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60" name="Google Shape;760;p17"/>
              <p:cNvGrpSpPr/>
              <p:nvPr/>
            </p:nvGrpSpPr>
            <p:grpSpPr>
              <a:xfrm>
                <a:off x="7447180" y="3322694"/>
                <a:ext cx="599277" cy="1576389"/>
                <a:chOff x="7447180" y="3322694"/>
                <a:chExt cx="599277" cy="1576389"/>
              </a:xfrm>
            </p:grpSpPr>
            <p:sp>
              <p:nvSpPr>
                <p:cNvPr id="761" name="Google Shape;761;p17"/>
                <p:cNvSpPr/>
                <p:nvPr/>
              </p:nvSpPr>
              <p:spPr>
                <a:xfrm>
                  <a:off x="7447180" y="3322694"/>
                  <a:ext cx="599277" cy="15763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3" h="49803" extrusionOk="0">
                      <a:moveTo>
                        <a:pt x="13003" y="0"/>
                      </a:moveTo>
                      <a:lnTo>
                        <a:pt x="12887" y="54"/>
                      </a:lnTo>
                      <a:lnTo>
                        <a:pt x="12851" y="116"/>
                      </a:lnTo>
                      <a:lnTo>
                        <a:pt x="12440" y="1250"/>
                      </a:lnTo>
                      <a:lnTo>
                        <a:pt x="11735" y="3563"/>
                      </a:lnTo>
                      <a:lnTo>
                        <a:pt x="11127" y="5912"/>
                      </a:lnTo>
                      <a:lnTo>
                        <a:pt x="10574" y="8269"/>
                      </a:lnTo>
                      <a:lnTo>
                        <a:pt x="10324" y="9457"/>
                      </a:lnTo>
                      <a:lnTo>
                        <a:pt x="10243" y="9823"/>
                      </a:lnTo>
                      <a:lnTo>
                        <a:pt x="10163" y="10198"/>
                      </a:lnTo>
                      <a:lnTo>
                        <a:pt x="9949" y="9886"/>
                      </a:lnTo>
                      <a:lnTo>
                        <a:pt x="9743" y="9573"/>
                      </a:lnTo>
                      <a:lnTo>
                        <a:pt x="9422" y="9064"/>
                      </a:lnTo>
                      <a:lnTo>
                        <a:pt x="8823" y="8019"/>
                      </a:lnTo>
                      <a:lnTo>
                        <a:pt x="8547" y="7492"/>
                      </a:lnTo>
                      <a:lnTo>
                        <a:pt x="8306" y="7001"/>
                      </a:lnTo>
                      <a:lnTo>
                        <a:pt x="7850" y="6010"/>
                      </a:lnTo>
                      <a:lnTo>
                        <a:pt x="7645" y="5501"/>
                      </a:lnTo>
                      <a:lnTo>
                        <a:pt x="7466" y="5028"/>
                      </a:lnTo>
                      <a:lnTo>
                        <a:pt x="7198" y="4304"/>
                      </a:lnTo>
                      <a:lnTo>
                        <a:pt x="6984" y="3849"/>
                      </a:lnTo>
                      <a:lnTo>
                        <a:pt x="6859" y="3626"/>
                      </a:lnTo>
                      <a:lnTo>
                        <a:pt x="6832" y="3617"/>
                      </a:lnTo>
                      <a:lnTo>
                        <a:pt x="6814" y="3635"/>
                      </a:lnTo>
                      <a:lnTo>
                        <a:pt x="6814" y="3902"/>
                      </a:lnTo>
                      <a:lnTo>
                        <a:pt x="6868" y="4429"/>
                      </a:lnTo>
                      <a:lnTo>
                        <a:pt x="7055" y="5242"/>
                      </a:lnTo>
                      <a:lnTo>
                        <a:pt x="7457" y="6322"/>
                      </a:lnTo>
                      <a:lnTo>
                        <a:pt x="7922" y="7340"/>
                      </a:lnTo>
                      <a:lnTo>
                        <a:pt x="8154" y="7805"/>
                      </a:lnTo>
                      <a:lnTo>
                        <a:pt x="8386" y="8278"/>
                      </a:lnTo>
                      <a:lnTo>
                        <a:pt x="8895" y="9198"/>
                      </a:lnTo>
                      <a:lnTo>
                        <a:pt x="9163" y="9653"/>
                      </a:lnTo>
                      <a:lnTo>
                        <a:pt x="9350" y="9975"/>
                      </a:lnTo>
                      <a:lnTo>
                        <a:pt x="9770" y="10609"/>
                      </a:lnTo>
                      <a:lnTo>
                        <a:pt x="10020" y="10886"/>
                      </a:lnTo>
                      <a:lnTo>
                        <a:pt x="9609" y="12913"/>
                      </a:lnTo>
                      <a:lnTo>
                        <a:pt x="8877" y="16985"/>
                      </a:lnTo>
                      <a:lnTo>
                        <a:pt x="8556" y="19030"/>
                      </a:lnTo>
                      <a:lnTo>
                        <a:pt x="8189" y="21459"/>
                      </a:lnTo>
                      <a:lnTo>
                        <a:pt x="7582" y="26326"/>
                      </a:lnTo>
                      <a:lnTo>
                        <a:pt x="7100" y="31210"/>
                      </a:lnTo>
                      <a:lnTo>
                        <a:pt x="6761" y="36104"/>
                      </a:lnTo>
                      <a:lnTo>
                        <a:pt x="6645" y="38560"/>
                      </a:lnTo>
                      <a:lnTo>
                        <a:pt x="6564" y="40747"/>
                      </a:lnTo>
                      <a:lnTo>
                        <a:pt x="6520" y="42944"/>
                      </a:lnTo>
                      <a:lnTo>
                        <a:pt x="5957" y="42516"/>
                      </a:lnTo>
                      <a:lnTo>
                        <a:pt x="4876" y="41631"/>
                      </a:lnTo>
                      <a:lnTo>
                        <a:pt x="3876" y="40676"/>
                      </a:lnTo>
                      <a:lnTo>
                        <a:pt x="3180" y="39890"/>
                      </a:lnTo>
                      <a:lnTo>
                        <a:pt x="2742" y="39328"/>
                      </a:lnTo>
                      <a:lnTo>
                        <a:pt x="2546" y="39033"/>
                      </a:lnTo>
                      <a:lnTo>
                        <a:pt x="2314" y="38685"/>
                      </a:lnTo>
                      <a:lnTo>
                        <a:pt x="1885" y="37961"/>
                      </a:lnTo>
                      <a:lnTo>
                        <a:pt x="1501" y="37220"/>
                      </a:lnTo>
                      <a:lnTo>
                        <a:pt x="1162" y="36452"/>
                      </a:lnTo>
                      <a:lnTo>
                        <a:pt x="1010" y="36059"/>
                      </a:lnTo>
                      <a:lnTo>
                        <a:pt x="885" y="35684"/>
                      </a:lnTo>
                      <a:lnTo>
                        <a:pt x="670" y="34916"/>
                      </a:lnTo>
                      <a:lnTo>
                        <a:pt x="394" y="33755"/>
                      </a:lnTo>
                      <a:lnTo>
                        <a:pt x="179" y="32987"/>
                      </a:lnTo>
                      <a:lnTo>
                        <a:pt x="152" y="32943"/>
                      </a:lnTo>
                      <a:lnTo>
                        <a:pt x="45" y="32960"/>
                      </a:lnTo>
                      <a:lnTo>
                        <a:pt x="19" y="33014"/>
                      </a:lnTo>
                      <a:lnTo>
                        <a:pt x="1" y="33416"/>
                      </a:lnTo>
                      <a:lnTo>
                        <a:pt x="36" y="34246"/>
                      </a:lnTo>
                      <a:lnTo>
                        <a:pt x="161" y="35077"/>
                      </a:lnTo>
                      <a:lnTo>
                        <a:pt x="367" y="35898"/>
                      </a:lnTo>
                      <a:lnTo>
                        <a:pt x="635" y="36711"/>
                      </a:lnTo>
                      <a:lnTo>
                        <a:pt x="956" y="37506"/>
                      </a:lnTo>
                      <a:lnTo>
                        <a:pt x="1331" y="38265"/>
                      </a:lnTo>
                      <a:lnTo>
                        <a:pt x="1733" y="38988"/>
                      </a:lnTo>
                      <a:lnTo>
                        <a:pt x="1947" y="39319"/>
                      </a:lnTo>
                      <a:lnTo>
                        <a:pt x="2376" y="39962"/>
                      </a:lnTo>
                      <a:lnTo>
                        <a:pt x="3117" y="40890"/>
                      </a:lnTo>
                      <a:lnTo>
                        <a:pt x="3653" y="41480"/>
                      </a:lnTo>
                      <a:lnTo>
                        <a:pt x="4225" y="42033"/>
                      </a:lnTo>
                      <a:lnTo>
                        <a:pt x="4832" y="42542"/>
                      </a:lnTo>
                      <a:lnTo>
                        <a:pt x="5475" y="42998"/>
                      </a:lnTo>
                      <a:lnTo>
                        <a:pt x="6153" y="43391"/>
                      </a:lnTo>
                      <a:lnTo>
                        <a:pt x="6502" y="43560"/>
                      </a:lnTo>
                      <a:lnTo>
                        <a:pt x="6484" y="45007"/>
                      </a:lnTo>
                      <a:lnTo>
                        <a:pt x="6493" y="47909"/>
                      </a:lnTo>
                      <a:lnTo>
                        <a:pt x="6520" y="49356"/>
                      </a:lnTo>
                      <a:lnTo>
                        <a:pt x="6511" y="49445"/>
                      </a:lnTo>
                      <a:lnTo>
                        <a:pt x="6555" y="49606"/>
                      </a:lnTo>
                      <a:lnTo>
                        <a:pt x="6662" y="49722"/>
                      </a:lnTo>
                      <a:lnTo>
                        <a:pt x="6814" y="49785"/>
                      </a:lnTo>
                      <a:lnTo>
                        <a:pt x="6975" y="49802"/>
                      </a:lnTo>
                      <a:lnTo>
                        <a:pt x="7136" y="49776"/>
                      </a:lnTo>
                      <a:lnTo>
                        <a:pt x="7270" y="49686"/>
                      </a:lnTo>
                      <a:lnTo>
                        <a:pt x="7341" y="49543"/>
                      </a:lnTo>
                      <a:lnTo>
                        <a:pt x="7350" y="49445"/>
                      </a:lnTo>
                      <a:lnTo>
                        <a:pt x="7341" y="47525"/>
                      </a:lnTo>
                      <a:lnTo>
                        <a:pt x="7386" y="43676"/>
                      </a:lnTo>
                      <a:lnTo>
                        <a:pt x="7511" y="39837"/>
                      </a:lnTo>
                      <a:lnTo>
                        <a:pt x="7716" y="36006"/>
                      </a:lnTo>
                      <a:lnTo>
                        <a:pt x="7993" y="32175"/>
                      </a:lnTo>
                      <a:lnTo>
                        <a:pt x="8350" y="28362"/>
                      </a:lnTo>
                      <a:lnTo>
                        <a:pt x="8788" y="24548"/>
                      </a:lnTo>
                      <a:lnTo>
                        <a:pt x="9297" y="20744"/>
                      </a:lnTo>
                      <a:lnTo>
                        <a:pt x="9583" y="18842"/>
                      </a:lnTo>
                      <a:lnTo>
                        <a:pt x="9636" y="18878"/>
                      </a:lnTo>
                      <a:lnTo>
                        <a:pt x="9752" y="18887"/>
                      </a:lnTo>
                      <a:lnTo>
                        <a:pt x="9815" y="18860"/>
                      </a:lnTo>
                      <a:lnTo>
                        <a:pt x="10172" y="18637"/>
                      </a:lnTo>
                      <a:lnTo>
                        <a:pt x="10859" y="18137"/>
                      </a:lnTo>
                      <a:lnTo>
                        <a:pt x="11860" y="17333"/>
                      </a:lnTo>
                      <a:lnTo>
                        <a:pt x="13119" y="16154"/>
                      </a:lnTo>
                      <a:lnTo>
                        <a:pt x="14315" y="14922"/>
                      </a:lnTo>
                      <a:lnTo>
                        <a:pt x="14887" y="14297"/>
                      </a:lnTo>
                      <a:lnTo>
                        <a:pt x="15449" y="13681"/>
                      </a:lnTo>
                      <a:lnTo>
                        <a:pt x="16584" y="12386"/>
                      </a:lnTo>
                      <a:lnTo>
                        <a:pt x="17387" y="11359"/>
                      </a:lnTo>
                      <a:lnTo>
                        <a:pt x="17878" y="10654"/>
                      </a:lnTo>
                      <a:lnTo>
                        <a:pt x="18334" y="9930"/>
                      </a:lnTo>
                      <a:lnTo>
                        <a:pt x="18736" y="9180"/>
                      </a:lnTo>
                      <a:lnTo>
                        <a:pt x="18905" y="8805"/>
                      </a:lnTo>
                      <a:lnTo>
                        <a:pt x="18932" y="8716"/>
                      </a:lnTo>
                      <a:lnTo>
                        <a:pt x="18879" y="8573"/>
                      </a:lnTo>
                      <a:lnTo>
                        <a:pt x="18736" y="8501"/>
                      </a:lnTo>
                      <a:lnTo>
                        <a:pt x="18584" y="8519"/>
                      </a:lnTo>
                      <a:lnTo>
                        <a:pt x="18512" y="8582"/>
                      </a:lnTo>
                      <a:lnTo>
                        <a:pt x="18236" y="8903"/>
                      </a:lnTo>
                      <a:lnTo>
                        <a:pt x="17727" y="9564"/>
                      </a:lnTo>
                      <a:lnTo>
                        <a:pt x="16985" y="10600"/>
                      </a:lnTo>
                      <a:lnTo>
                        <a:pt x="16494" y="11279"/>
                      </a:lnTo>
                      <a:lnTo>
                        <a:pt x="15976" y="11948"/>
                      </a:lnTo>
                      <a:lnTo>
                        <a:pt x="14905" y="13252"/>
                      </a:lnTo>
                      <a:lnTo>
                        <a:pt x="14351" y="13886"/>
                      </a:lnTo>
                      <a:lnTo>
                        <a:pt x="13824" y="14467"/>
                      </a:lnTo>
                      <a:lnTo>
                        <a:pt x="12735" y="15574"/>
                      </a:lnTo>
                      <a:lnTo>
                        <a:pt x="11056" y="17172"/>
                      </a:lnTo>
                      <a:lnTo>
                        <a:pt x="9940" y="18244"/>
                      </a:lnTo>
                      <a:lnTo>
                        <a:pt x="9949" y="18155"/>
                      </a:lnTo>
                      <a:lnTo>
                        <a:pt x="9958" y="18056"/>
                      </a:lnTo>
                      <a:lnTo>
                        <a:pt x="9940" y="18030"/>
                      </a:lnTo>
                      <a:lnTo>
                        <a:pt x="9913" y="18047"/>
                      </a:lnTo>
                      <a:lnTo>
                        <a:pt x="9752" y="18306"/>
                      </a:lnTo>
                      <a:lnTo>
                        <a:pt x="9636" y="18485"/>
                      </a:lnTo>
                      <a:lnTo>
                        <a:pt x="9940" y="16583"/>
                      </a:lnTo>
                      <a:lnTo>
                        <a:pt x="10609" y="12788"/>
                      </a:lnTo>
                      <a:lnTo>
                        <a:pt x="10985" y="10886"/>
                      </a:lnTo>
                      <a:lnTo>
                        <a:pt x="11538" y="8216"/>
                      </a:lnTo>
                      <a:lnTo>
                        <a:pt x="12422" y="4224"/>
                      </a:lnTo>
                      <a:lnTo>
                        <a:pt x="12967" y="1545"/>
                      </a:lnTo>
                      <a:lnTo>
                        <a:pt x="13208" y="205"/>
                      </a:lnTo>
                      <a:lnTo>
                        <a:pt x="13208" y="134"/>
                      </a:lnTo>
                      <a:lnTo>
                        <a:pt x="13128" y="36"/>
                      </a:lnTo>
                      <a:lnTo>
                        <a:pt x="13003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2" name="Google Shape;762;p17"/>
                <p:cNvSpPr/>
                <p:nvPr/>
              </p:nvSpPr>
              <p:spPr>
                <a:xfrm>
                  <a:off x="7501172" y="3852299"/>
                  <a:ext cx="160573" cy="364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3" h="11512" extrusionOk="0">
                      <a:moveTo>
                        <a:pt x="99" y="1"/>
                      </a:moveTo>
                      <a:lnTo>
                        <a:pt x="72" y="37"/>
                      </a:lnTo>
                      <a:lnTo>
                        <a:pt x="18" y="412"/>
                      </a:lnTo>
                      <a:lnTo>
                        <a:pt x="0" y="1188"/>
                      </a:lnTo>
                      <a:lnTo>
                        <a:pt x="63" y="1992"/>
                      </a:lnTo>
                      <a:lnTo>
                        <a:pt x="197" y="2796"/>
                      </a:lnTo>
                      <a:lnTo>
                        <a:pt x="500" y="4001"/>
                      </a:lnTo>
                      <a:lnTo>
                        <a:pt x="1036" y="5537"/>
                      </a:lnTo>
                      <a:lnTo>
                        <a:pt x="1322" y="6234"/>
                      </a:lnTo>
                      <a:lnTo>
                        <a:pt x="1626" y="6966"/>
                      </a:lnTo>
                      <a:lnTo>
                        <a:pt x="2358" y="8368"/>
                      </a:lnTo>
                      <a:lnTo>
                        <a:pt x="2769" y="9038"/>
                      </a:lnTo>
                      <a:lnTo>
                        <a:pt x="2983" y="9368"/>
                      </a:lnTo>
                      <a:lnTo>
                        <a:pt x="3447" y="10056"/>
                      </a:lnTo>
                      <a:lnTo>
                        <a:pt x="3965" y="10717"/>
                      </a:lnTo>
                      <a:lnTo>
                        <a:pt x="4412" y="11136"/>
                      </a:lnTo>
                      <a:lnTo>
                        <a:pt x="4733" y="11386"/>
                      </a:lnTo>
                      <a:lnTo>
                        <a:pt x="4903" y="11485"/>
                      </a:lnTo>
                      <a:lnTo>
                        <a:pt x="4965" y="11511"/>
                      </a:lnTo>
                      <a:lnTo>
                        <a:pt x="5055" y="11467"/>
                      </a:lnTo>
                      <a:lnTo>
                        <a:pt x="5072" y="11404"/>
                      </a:lnTo>
                      <a:lnTo>
                        <a:pt x="5064" y="11360"/>
                      </a:lnTo>
                      <a:lnTo>
                        <a:pt x="4903" y="11029"/>
                      </a:lnTo>
                      <a:lnTo>
                        <a:pt x="4501" y="10404"/>
                      </a:lnTo>
                      <a:lnTo>
                        <a:pt x="3813" y="9511"/>
                      </a:lnTo>
                      <a:lnTo>
                        <a:pt x="3385" y="8904"/>
                      </a:lnTo>
                      <a:lnTo>
                        <a:pt x="2938" y="8216"/>
                      </a:lnTo>
                      <a:lnTo>
                        <a:pt x="2152" y="6779"/>
                      </a:lnTo>
                      <a:lnTo>
                        <a:pt x="1813" y="6037"/>
                      </a:lnTo>
                      <a:lnTo>
                        <a:pt x="1483" y="5278"/>
                      </a:lnTo>
                      <a:lnTo>
                        <a:pt x="947" y="3716"/>
                      </a:lnTo>
                      <a:lnTo>
                        <a:pt x="741" y="2921"/>
                      </a:lnTo>
                      <a:lnTo>
                        <a:pt x="581" y="2198"/>
                      </a:lnTo>
                      <a:lnTo>
                        <a:pt x="393" y="1108"/>
                      </a:lnTo>
                      <a:lnTo>
                        <a:pt x="232" y="385"/>
                      </a:lnTo>
                      <a:lnTo>
                        <a:pt x="125" y="28"/>
                      </a:lnTo>
                      <a:lnTo>
                        <a:pt x="99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3" name="Google Shape;763;p17"/>
                <p:cNvSpPr/>
                <p:nvPr/>
              </p:nvSpPr>
              <p:spPr>
                <a:xfrm>
                  <a:off x="7710873" y="4001522"/>
                  <a:ext cx="302756" cy="426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5" h="13485" extrusionOk="0">
                      <a:moveTo>
                        <a:pt x="9368" y="1"/>
                      </a:moveTo>
                      <a:lnTo>
                        <a:pt x="9234" y="54"/>
                      </a:lnTo>
                      <a:lnTo>
                        <a:pt x="9189" y="126"/>
                      </a:lnTo>
                      <a:lnTo>
                        <a:pt x="8734" y="1072"/>
                      </a:lnTo>
                      <a:lnTo>
                        <a:pt x="7805" y="2939"/>
                      </a:lnTo>
                      <a:lnTo>
                        <a:pt x="6814" y="4778"/>
                      </a:lnTo>
                      <a:lnTo>
                        <a:pt x="5724" y="6564"/>
                      </a:lnTo>
                      <a:lnTo>
                        <a:pt x="5126" y="7422"/>
                      </a:lnTo>
                      <a:lnTo>
                        <a:pt x="4537" y="8234"/>
                      </a:lnTo>
                      <a:lnTo>
                        <a:pt x="3278" y="9779"/>
                      </a:lnTo>
                      <a:lnTo>
                        <a:pt x="2617" y="10529"/>
                      </a:lnTo>
                      <a:lnTo>
                        <a:pt x="1867" y="11342"/>
                      </a:lnTo>
                      <a:lnTo>
                        <a:pt x="1081" y="12128"/>
                      </a:lnTo>
                      <a:lnTo>
                        <a:pt x="777" y="12404"/>
                      </a:lnTo>
                      <a:lnTo>
                        <a:pt x="331" y="12833"/>
                      </a:lnTo>
                      <a:lnTo>
                        <a:pt x="90" y="13155"/>
                      </a:lnTo>
                      <a:lnTo>
                        <a:pt x="9" y="13342"/>
                      </a:lnTo>
                      <a:lnTo>
                        <a:pt x="0" y="13396"/>
                      </a:lnTo>
                      <a:lnTo>
                        <a:pt x="63" y="13485"/>
                      </a:lnTo>
                      <a:lnTo>
                        <a:pt x="116" y="13485"/>
                      </a:lnTo>
                      <a:lnTo>
                        <a:pt x="313" y="13431"/>
                      </a:lnTo>
                      <a:lnTo>
                        <a:pt x="688" y="13253"/>
                      </a:lnTo>
                      <a:lnTo>
                        <a:pt x="1242" y="12878"/>
                      </a:lnTo>
                      <a:lnTo>
                        <a:pt x="2269" y="11878"/>
                      </a:lnTo>
                      <a:lnTo>
                        <a:pt x="2840" y="11270"/>
                      </a:lnTo>
                      <a:lnTo>
                        <a:pt x="3224" y="10869"/>
                      </a:lnTo>
                      <a:lnTo>
                        <a:pt x="3974" y="10047"/>
                      </a:lnTo>
                      <a:lnTo>
                        <a:pt x="5046" y="8761"/>
                      </a:lnTo>
                      <a:lnTo>
                        <a:pt x="5707" y="7859"/>
                      </a:lnTo>
                      <a:lnTo>
                        <a:pt x="6323" y="6984"/>
                      </a:lnTo>
                      <a:lnTo>
                        <a:pt x="7189" y="5636"/>
                      </a:lnTo>
                      <a:lnTo>
                        <a:pt x="7725" y="4707"/>
                      </a:lnTo>
                      <a:lnTo>
                        <a:pt x="8216" y="3760"/>
                      </a:lnTo>
                      <a:lnTo>
                        <a:pt x="8662" y="2796"/>
                      </a:lnTo>
                      <a:lnTo>
                        <a:pt x="9064" y="1805"/>
                      </a:lnTo>
                      <a:lnTo>
                        <a:pt x="9404" y="787"/>
                      </a:lnTo>
                      <a:lnTo>
                        <a:pt x="9555" y="278"/>
                      </a:lnTo>
                      <a:lnTo>
                        <a:pt x="9564" y="188"/>
                      </a:lnTo>
                      <a:lnTo>
                        <a:pt x="9502" y="54"/>
                      </a:lnTo>
                      <a:lnTo>
                        <a:pt x="9368" y="1"/>
                      </a:lnTo>
                      <a:close/>
                    </a:path>
                  </a:pathLst>
                </a:custGeom>
                <a:solidFill>
                  <a:srgbClr val="EB5F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64" name="Google Shape;764;p17"/>
            <p:cNvGrpSpPr/>
            <p:nvPr/>
          </p:nvGrpSpPr>
          <p:grpSpPr>
            <a:xfrm>
              <a:off x="7731986" y="3670387"/>
              <a:ext cx="1216421" cy="2107722"/>
              <a:chOff x="7758346" y="3365641"/>
              <a:chExt cx="1146485" cy="1986543"/>
            </a:xfrm>
          </p:grpSpPr>
          <p:sp>
            <p:nvSpPr>
              <p:cNvPr id="765" name="Google Shape;765;p17"/>
              <p:cNvSpPr/>
              <p:nvPr/>
            </p:nvSpPr>
            <p:spPr>
              <a:xfrm>
                <a:off x="7758346" y="3365641"/>
                <a:ext cx="1146485" cy="1986543"/>
              </a:xfrm>
              <a:custGeom>
                <a:avLst/>
                <a:gdLst/>
                <a:ahLst/>
                <a:cxnLst/>
                <a:rect l="l" t="t" r="r" b="b"/>
                <a:pathLst>
                  <a:path w="36221" h="62761" extrusionOk="0">
                    <a:moveTo>
                      <a:pt x="31372" y="0"/>
                    </a:moveTo>
                    <a:lnTo>
                      <a:pt x="30639" y="54"/>
                    </a:lnTo>
                    <a:lnTo>
                      <a:pt x="29898" y="242"/>
                    </a:lnTo>
                    <a:lnTo>
                      <a:pt x="29175" y="554"/>
                    </a:lnTo>
                    <a:lnTo>
                      <a:pt x="28460" y="956"/>
                    </a:lnTo>
                    <a:lnTo>
                      <a:pt x="28121" y="1188"/>
                    </a:lnTo>
                    <a:lnTo>
                      <a:pt x="27353" y="1751"/>
                    </a:lnTo>
                    <a:lnTo>
                      <a:pt x="25835" y="2894"/>
                    </a:lnTo>
                    <a:lnTo>
                      <a:pt x="24353" y="4099"/>
                    </a:lnTo>
                    <a:lnTo>
                      <a:pt x="22906" y="5341"/>
                    </a:lnTo>
                    <a:lnTo>
                      <a:pt x="21495" y="6626"/>
                    </a:lnTo>
                    <a:lnTo>
                      <a:pt x="20120" y="7948"/>
                    </a:lnTo>
                    <a:lnTo>
                      <a:pt x="18789" y="9323"/>
                    </a:lnTo>
                    <a:lnTo>
                      <a:pt x="17494" y="10725"/>
                    </a:lnTo>
                    <a:lnTo>
                      <a:pt x="16235" y="12163"/>
                    </a:lnTo>
                    <a:lnTo>
                      <a:pt x="15021" y="13645"/>
                    </a:lnTo>
                    <a:lnTo>
                      <a:pt x="13851" y="15155"/>
                    </a:lnTo>
                    <a:lnTo>
                      <a:pt x="12717" y="16690"/>
                    </a:lnTo>
                    <a:lnTo>
                      <a:pt x="11627" y="18262"/>
                    </a:lnTo>
                    <a:lnTo>
                      <a:pt x="10583" y="19852"/>
                    </a:lnTo>
                    <a:lnTo>
                      <a:pt x="9582" y="21477"/>
                    </a:lnTo>
                    <a:lnTo>
                      <a:pt x="8627" y="23120"/>
                    </a:lnTo>
                    <a:lnTo>
                      <a:pt x="8163" y="23951"/>
                    </a:lnTo>
                    <a:lnTo>
                      <a:pt x="7707" y="24799"/>
                    </a:lnTo>
                    <a:lnTo>
                      <a:pt x="6832" y="26513"/>
                    </a:lnTo>
                    <a:lnTo>
                      <a:pt x="6001" y="28264"/>
                    </a:lnTo>
                    <a:lnTo>
                      <a:pt x="5216" y="30023"/>
                    </a:lnTo>
                    <a:lnTo>
                      <a:pt x="4483" y="31809"/>
                    </a:lnTo>
                    <a:lnTo>
                      <a:pt x="3805" y="33622"/>
                    </a:lnTo>
                    <a:lnTo>
                      <a:pt x="3180" y="35443"/>
                    </a:lnTo>
                    <a:lnTo>
                      <a:pt x="2608" y="37283"/>
                    </a:lnTo>
                    <a:lnTo>
                      <a:pt x="2340" y="38212"/>
                    </a:lnTo>
                    <a:lnTo>
                      <a:pt x="1813" y="40060"/>
                    </a:lnTo>
                    <a:lnTo>
                      <a:pt x="1054" y="42918"/>
                    </a:lnTo>
                    <a:lnTo>
                      <a:pt x="617" y="44856"/>
                    </a:lnTo>
                    <a:lnTo>
                      <a:pt x="268" y="46820"/>
                    </a:lnTo>
                    <a:lnTo>
                      <a:pt x="54" y="48785"/>
                    </a:lnTo>
                    <a:lnTo>
                      <a:pt x="1" y="50267"/>
                    </a:lnTo>
                    <a:lnTo>
                      <a:pt x="27" y="51249"/>
                    </a:lnTo>
                    <a:lnTo>
                      <a:pt x="99" y="52223"/>
                    </a:lnTo>
                    <a:lnTo>
                      <a:pt x="233" y="53205"/>
                    </a:lnTo>
                    <a:lnTo>
                      <a:pt x="322" y="53687"/>
                    </a:lnTo>
                    <a:lnTo>
                      <a:pt x="411" y="54116"/>
                    </a:lnTo>
                    <a:lnTo>
                      <a:pt x="661" y="54991"/>
                    </a:lnTo>
                    <a:lnTo>
                      <a:pt x="983" y="55893"/>
                    </a:lnTo>
                    <a:lnTo>
                      <a:pt x="1376" y="56786"/>
                    </a:lnTo>
                    <a:lnTo>
                      <a:pt x="1840" y="57679"/>
                    </a:lnTo>
                    <a:lnTo>
                      <a:pt x="2367" y="58545"/>
                    </a:lnTo>
                    <a:lnTo>
                      <a:pt x="2956" y="59367"/>
                    </a:lnTo>
                    <a:lnTo>
                      <a:pt x="3608" y="60135"/>
                    </a:lnTo>
                    <a:lnTo>
                      <a:pt x="4305" y="60831"/>
                    </a:lnTo>
                    <a:lnTo>
                      <a:pt x="5055" y="61447"/>
                    </a:lnTo>
                    <a:lnTo>
                      <a:pt x="5859" y="61956"/>
                    </a:lnTo>
                    <a:lnTo>
                      <a:pt x="6698" y="62358"/>
                    </a:lnTo>
                    <a:lnTo>
                      <a:pt x="7582" y="62626"/>
                    </a:lnTo>
                    <a:lnTo>
                      <a:pt x="8502" y="62760"/>
                    </a:lnTo>
                    <a:lnTo>
                      <a:pt x="9207" y="62742"/>
                    </a:lnTo>
                    <a:lnTo>
                      <a:pt x="9690" y="62689"/>
                    </a:lnTo>
                    <a:lnTo>
                      <a:pt x="10181" y="62581"/>
                    </a:lnTo>
                    <a:lnTo>
                      <a:pt x="10681" y="62439"/>
                    </a:lnTo>
                    <a:lnTo>
                      <a:pt x="10931" y="62340"/>
                    </a:lnTo>
                    <a:lnTo>
                      <a:pt x="11386" y="62162"/>
                    </a:lnTo>
                    <a:lnTo>
                      <a:pt x="12279" y="61751"/>
                    </a:lnTo>
                    <a:lnTo>
                      <a:pt x="13154" y="61304"/>
                    </a:lnTo>
                    <a:lnTo>
                      <a:pt x="14003" y="60804"/>
                    </a:lnTo>
                    <a:lnTo>
                      <a:pt x="14842" y="60260"/>
                    </a:lnTo>
                    <a:lnTo>
                      <a:pt x="15655" y="59679"/>
                    </a:lnTo>
                    <a:lnTo>
                      <a:pt x="16851" y="58733"/>
                    </a:lnTo>
                    <a:lnTo>
                      <a:pt x="17610" y="58054"/>
                    </a:lnTo>
                    <a:lnTo>
                      <a:pt x="18173" y="57527"/>
                    </a:lnTo>
                    <a:lnTo>
                      <a:pt x="19262" y="56429"/>
                    </a:lnTo>
                    <a:lnTo>
                      <a:pt x="20307" y="55268"/>
                    </a:lnTo>
                    <a:lnTo>
                      <a:pt x="21316" y="54053"/>
                    </a:lnTo>
                    <a:lnTo>
                      <a:pt x="22281" y="52785"/>
                    </a:lnTo>
                    <a:lnTo>
                      <a:pt x="23210" y="51490"/>
                    </a:lnTo>
                    <a:lnTo>
                      <a:pt x="24103" y="50151"/>
                    </a:lnTo>
                    <a:lnTo>
                      <a:pt x="24960" y="48785"/>
                    </a:lnTo>
                    <a:lnTo>
                      <a:pt x="26165" y="46713"/>
                    </a:lnTo>
                    <a:lnTo>
                      <a:pt x="27648" y="43936"/>
                    </a:lnTo>
                    <a:lnTo>
                      <a:pt x="28987" y="41176"/>
                    </a:lnTo>
                    <a:lnTo>
                      <a:pt x="30184" y="38515"/>
                    </a:lnTo>
                    <a:lnTo>
                      <a:pt x="30729" y="37247"/>
                    </a:lnTo>
                    <a:lnTo>
                      <a:pt x="31452" y="35488"/>
                    </a:lnTo>
                    <a:lnTo>
                      <a:pt x="32461" y="32818"/>
                    </a:lnTo>
                    <a:lnTo>
                      <a:pt x="33086" y="31014"/>
                    </a:lnTo>
                    <a:lnTo>
                      <a:pt x="33667" y="29192"/>
                    </a:lnTo>
                    <a:lnTo>
                      <a:pt x="34193" y="27371"/>
                    </a:lnTo>
                    <a:lnTo>
                      <a:pt x="34676" y="25522"/>
                    </a:lnTo>
                    <a:lnTo>
                      <a:pt x="35104" y="23665"/>
                    </a:lnTo>
                    <a:lnTo>
                      <a:pt x="35292" y="22736"/>
                    </a:lnTo>
                    <a:lnTo>
                      <a:pt x="35461" y="21825"/>
                    </a:lnTo>
                    <a:lnTo>
                      <a:pt x="35756" y="20004"/>
                    </a:lnTo>
                    <a:lnTo>
                      <a:pt x="35979" y="18164"/>
                    </a:lnTo>
                    <a:lnTo>
                      <a:pt x="36140" y="16315"/>
                    </a:lnTo>
                    <a:lnTo>
                      <a:pt x="36220" y="14476"/>
                    </a:lnTo>
                    <a:lnTo>
                      <a:pt x="36212" y="12627"/>
                    </a:lnTo>
                    <a:lnTo>
                      <a:pt x="36122" y="10779"/>
                    </a:lnTo>
                    <a:lnTo>
                      <a:pt x="35944" y="8939"/>
                    </a:lnTo>
                    <a:lnTo>
                      <a:pt x="35810" y="8020"/>
                    </a:lnTo>
                    <a:lnTo>
                      <a:pt x="35685" y="7189"/>
                    </a:lnTo>
                    <a:lnTo>
                      <a:pt x="35381" y="5403"/>
                    </a:lnTo>
                    <a:lnTo>
                      <a:pt x="35051" y="4064"/>
                    </a:lnTo>
                    <a:lnTo>
                      <a:pt x="34765" y="3197"/>
                    </a:lnTo>
                    <a:lnTo>
                      <a:pt x="34408" y="2376"/>
                    </a:lnTo>
                    <a:lnTo>
                      <a:pt x="33970" y="1626"/>
                    </a:lnTo>
                    <a:lnTo>
                      <a:pt x="33720" y="1286"/>
                    </a:lnTo>
                    <a:lnTo>
                      <a:pt x="33568" y="1099"/>
                    </a:lnTo>
                    <a:lnTo>
                      <a:pt x="33265" y="786"/>
                    </a:lnTo>
                    <a:lnTo>
                      <a:pt x="32943" y="536"/>
                    </a:lnTo>
                    <a:lnTo>
                      <a:pt x="32613" y="331"/>
                    </a:lnTo>
                    <a:lnTo>
                      <a:pt x="32265" y="179"/>
                    </a:lnTo>
                    <a:lnTo>
                      <a:pt x="31916" y="81"/>
                    </a:lnTo>
                    <a:lnTo>
                      <a:pt x="3137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66" name="Google Shape;766;p17"/>
              <p:cNvGrpSpPr/>
              <p:nvPr/>
            </p:nvGrpSpPr>
            <p:grpSpPr>
              <a:xfrm>
                <a:off x="7916334" y="3709312"/>
                <a:ext cx="852813" cy="1576674"/>
                <a:chOff x="7916334" y="3709312"/>
                <a:chExt cx="852813" cy="1576674"/>
              </a:xfrm>
            </p:grpSpPr>
            <p:sp>
              <p:nvSpPr>
                <p:cNvPr id="767" name="Google Shape;767;p17"/>
                <p:cNvSpPr/>
                <p:nvPr/>
              </p:nvSpPr>
              <p:spPr>
                <a:xfrm>
                  <a:off x="7916334" y="3709312"/>
                  <a:ext cx="852813" cy="1576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43" h="49812" extrusionOk="0">
                      <a:moveTo>
                        <a:pt x="23290" y="0"/>
                      </a:moveTo>
                      <a:lnTo>
                        <a:pt x="23156" y="18"/>
                      </a:lnTo>
                      <a:lnTo>
                        <a:pt x="23102" y="72"/>
                      </a:lnTo>
                      <a:lnTo>
                        <a:pt x="22352" y="1134"/>
                      </a:lnTo>
                      <a:lnTo>
                        <a:pt x="20959" y="3331"/>
                      </a:lnTo>
                      <a:lnTo>
                        <a:pt x="19664" y="5581"/>
                      </a:lnTo>
                      <a:lnTo>
                        <a:pt x="18423" y="7868"/>
                      </a:lnTo>
                      <a:lnTo>
                        <a:pt x="17825" y="9011"/>
                      </a:lnTo>
                      <a:lnTo>
                        <a:pt x="17637" y="9377"/>
                      </a:lnTo>
                      <a:lnTo>
                        <a:pt x="17450" y="9734"/>
                      </a:lnTo>
                      <a:lnTo>
                        <a:pt x="17325" y="9350"/>
                      </a:lnTo>
                      <a:lnTo>
                        <a:pt x="17191" y="8975"/>
                      </a:lnTo>
                      <a:lnTo>
                        <a:pt x="17003" y="8359"/>
                      </a:lnTo>
                      <a:lnTo>
                        <a:pt x="16682" y="7108"/>
                      </a:lnTo>
                      <a:lnTo>
                        <a:pt x="16548" y="6474"/>
                      </a:lnTo>
                      <a:lnTo>
                        <a:pt x="16440" y="5903"/>
                      </a:lnTo>
                      <a:lnTo>
                        <a:pt x="16253" y="4742"/>
                      </a:lnTo>
                      <a:lnTo>
                        <a:pt x="16182" y="4162"/>
                      </a:lnTo>
                      <a:lnTo>
                        <a:pt x="16128" y="3617"/>
                      </a:lnTo>
                      <a:lnTo>
                        <a:pt x="16065" y="2804"/>
                      </a:lnTo>
                      <a:lnTo>
                        <a:pt x="15976" y="2268"/>
                      </a:lnTo>
                      <a:lnTo>
                        <a:pt x="15896" y="2001"/>
                      </a:lnTo>
                      <a:lnTo>
                        <a:pt x="15878" y="1983"/>
                      </a:lnTo>
                      <a:lnTo>
                        <a:pt x="15851" y="2001"/>
                      </a:lnTo>
                      <a:lnTo>
                        <a:pt x="15780" y="2268"/>
                      </a:lnTo>
                      <a:lnTo>
                        <a:pt x="15681" y="2840"/>
                      </a:lnTo>
                      <a:lnTo>
                        <a:pt x="15655" y="3429"/>
                      </a:lnTo>
                      <a:lnTo>
                        <a:pt x="15664" y="4037"/>
                      </a:lnTo>
                      <a:lnTo>
                        <a:pt x="15753" y="4956"/>
                      </a:lnTo>
                      <a:lnTo>
                        <a:pt x="15949" y="6144"/>
                      </a:lnTo>
                      <a:lnTo>
                        <a:pt x="16048" y="6698"/>
                      </a:lnTo>
                      <a:lnTo>
                        <a:pt x="16155" y="7251"/>
                      </a:lnTo>
                      <a:lnTo>
                        <a:pt x="16423" y="8350"/>
                      </a:lnTo>
                      <a:lnTo>
                        <a:pt x="16565" y="8894"/>
                      </a:lnTo>
                      <a:lnTo>
                        <a:pt x="16673" y="9278"/>
                      </a:lnTo>
                      <a:lnTo>
                        <a:pt x="16932" y="10055"/>
                      </a:lnTo>
                      <a:lnTo>
                        <a:pt x="17110" y="10413"/>
                      </a:lnTo>
                      <a:lnTo>
                        <a:pt x="16110" y="12395"/>
                      </a:lnTo>
                      <a:lnTo>
                        <a:pt x="14190" y="16396"/>
                      </a:lnTo>
                      <a:lnTo>
                        <a:pt x="13270" y="18414"/>
                      </a:lnTo>
                      <a:lnTo>
                        <a:pt x="12208" y="20825"/>
                      </a:lnTo>
                      <a:lnTo>
                        <a:pt x="10189" y="25683"/>
                      </a:lnTo>
                      <a:lnTo>
                        <a:pt x="8305" y="30603"/>
                      </a:lnTo>
                      <a:lnTo>
                        <a:pt x="6555" y="35568"/>
                      </a:lnTo>
                      <a:lnTo>
                        <a:pt x="5742" y="38069"/>
                      </a:lnTo>
                      <a:lnTo>
                        <a:pt x="5028" y="40319"/>
                      </a:lnTo>
                      <a:lnTo>
                        <a:pt x="4358" y="42569"/>
                      </a:lnTo>
                      <a:lnTo>
                        <a:pt x="3903" y="41971"/>
                      </a:lnTo>
                      <a:lnTo>
                        <a:pt x="3037" y="40748"/>
                      </a:lnTo>
                      <a:lnTo>
                        <a:pt x="2269" y="39471"/>
                      </a:lnTo>
                      <a:lnTo>
                        <a:pt x="1777" y="38461"/>
                      </a:lnTo>
                      <a:lnTo>
                        <a:pt x="1483" y="37756"/>
                      </a:lnTo>
                      <a:lnTo>
                        <a:pt x="1358" y="37399"/>
                      </a:lnTo>
                      <a:lnTo>
                        <a:pt x="1224" y="36970"/>
                      </a:lnTo>
                      <a:lnTo>
                        <a:pt x="983" y="36095"/>
                      </a:lnTo>
                      <a:lnTo>
                        <a:pt x="804" y="35220"/>
                      </a:lnTo>
                      <a:lnTo>
                        <a:pt x="670" y="34327"/>
                      </a:lnTo>
                      <a:lnTo>
                        <a:pt x="625" y="33880"/>
                      </a:lnTo>
                      <a:lnTo>
                        <a:pt x="599" y="33452"/>
                      </a:lnTo>
                      <a:lnTo>
                        <a:pt x="590" y="32603"/>
                      </a:lnTo>
                      <a:lnTo>
                        <a:pt x="643" y="31326"/>
                      </a:lnTo>
                      <a:lnTo>
                        <a:pt x="634" y="30469"/>
                      </a:lnTo>
                      <a:lnTo>
                        <a:pt x="617" y="30416"/>
                      </a:lnTo>
                      <a:lnTo>
                        <a:pt x="500" y="30398"/>
                      </a:lnTo>
                      <a:lnTo>
                        <a:pt x="465" y="30451"/>
                      </a:lnTo>
                      <a:lnTo>
                        <a:pt x="331" y="30862"/>
                      </a:lnTo>
                      <a:lnTo>
                        <a:pt x="134" y="31728"/>
                      </a:lnTo>
                      <a:lnTo>
                        <a:pt x="27" y="32621"/>
                      </a:lnTo>
                      <a:lnTo>
                        <a:pt x="0" y="33532"/>
                      </a:lnTo>
                      <a:lnTo>
                        <a:pt x="45" y="34452"/>
                      </a:lnTo>
                      <a:lnTo>
                        <a:pt x="152" y="35363"/>
                      </a:lnTo>
                      <a:lnTo>
                        <a:pt x="322" y="36256"/>
                      </a:lnTo>
                      <a:lnTo>
                        <a:pt x="536" y="37113"/>
                      </a:lnTo>
                      <a:lnTo>
                        <a:pt x="661" y="37524"/>
                      </a:lnTo>
                      <a:lnTo>
                        <a:pt x="795" y="37917"/>
                      </a:lnTo>
                      <a:lnTo>
                        <a:pt x="1081" y="38703"/>
                      </a:lnTo>
                      <a:lnTo>
                        <a:pt x="1420" y="39480"/>
                      </a:lnTo>
                      <a:lnTo>
                        <a:pt x="1813" y="40239"/>
                      </a:lnTo>
                      <a:lnTo>
                        <a:pt x="2242" y="40971"/>
                      </a:lnTo>
                      <a:lnTo>
                        <a:pt x="2733" y="41676"/>
                      </a:lnTo>
                      <a:lnTo>
                        <a:pt x="3269" y="42328"/>
                      </a:lnTo>
                      <a:lnTo>
                        <a:pt x="3849" y="42926"/>
                      </a:lnTo>
                      <a:lnTo>
                        <a:pt x="4171" y="43203"/>
                      </a:lnTo>
                      <a:lnTo>
                        <a:pt x="3742" y="44695"/>
                      </a:lnTo>
                      <a:lnTo>
                        <a:pt x="2920" y="47695"/>
                      </a:lnTo>
                      <a:lnTo>
                        <a:pt x="2537" y="49204"/>
                      </a:lnTo>
                      <a:lnTo>
                        <a:pt x="2501" y="49294"/>
                      </a:lnTo>
                      <a:lnTo>
                        <a:pt x="2501" y="49472"/>
                      </a:lnTo>
                      <a:lnTo>
                        <a:pt x="2581" y="49615"/>
                      </a:lnTo>
                      <a:lnTo>
                        <a:pt x="2715" y="49731"/>
                      </a:lnTo>
                      <a:lnTo>
                        <a:pt x="2885" y="49794"/>
                      </a:lnTo>
                      <a:lnTo>
                        <a:pt x="3054" y="49811"/>
                      </a:lnTo>
                      <a:lnTo>
                        <a:pt x="3215" y="49758"/>
                      </a:lnTo>
                      <a:lnTo>
                        <a:pt x="3331" y="49633"/>
                      </a:lnTo>
                      <a:lnTo>
                        <a:pt x="3367" y="49535"/>
                      </a:lnTo>
                      <a:lnTo>
                        <a:pt x="3903" y="47543"/>
                      </a:lnTo>
                      <a:lnTo>
                        <a:pt x="5046" y="43569"/>
                      </a:lnTo>
                      <a:lnTo>
                        <a:pt x="6269" y="39640"/>
                      </a:lnTo>
                      <a:lnTo>
                        <a:pt x="7573" y="35729"/>
                      </a:lnTo>
                      <a:lnTo>
                        <a:pt x="8948" y="31853"/>
                      </a:lnTo>
                      <a:lnTo>
                        <a:pt x="10404" y="28005"/>
                      </a:lnTo>
                      <a:lnTo>
                        <a:pt x="11940" y="24183"/>
                      </a:lnTo>
                      <a:lnTo>
                        <a:pt x="13547" y="20396"/>
                      </a:lnTo>
                      <a:lnTo>
                        <a:pt x="14387" y="18512"/>
                      </a:lnTo>
                      <a:lnTo>
                        <a:pt x="14431" y="18566"/>
                      </a:lnTo>
                      <a:lnTo>
                        <a:pt x="14556" y="18610"/>
                      </a:lnTo>
                      <a:lnTo>
                        <a:pt x="14619" y="18601"/>
                      </a:lnTo>
                      <a:lnTo>
                        <a:pt x="15056" y="18467"/>
                      </a:lnTo>
                      <a:lnTo>
                        <a:pt x="15914" y="18146"/>
                      </a:lnTo>
                      <a:lnTo>
                        <a:pt x="17173" y="17601"/>
                      </a:lnTo>
                      <a:lnTo>
                        <a:pt x="18816" y="16744"/>
                      </a:lnTo>
                      <a:lnTo>
                        <a:pt x="20396" y="15806"/>
                      </a:lnTo>
                      <a:lnTo>
                        <a:pt x="21164" y="15324"/>
                      </a:lnTo>
                      <a:lnTo>
                        <a:pt x="21923" y="14851"/>
                      </a:lnTo>
                      <a:lnTo>
                        <a:pt x="23459" y="13833"/>
                      </a:lnTo>
                      <a:lnTo>
                        <a:pt x="24585" y="12993"/>
                      </a:lnTo>
                      <a:lnTo>
                        <a:pt x="25299" y="12404"/>
                      </a:lnTo>
                      <a:lnTo>
                        <a:pt x="25978" y="11788"/>
                      </a:lnTo>
                      <a:lnTo>
                        <a:pt x="26603" y="11127"/>
                      </a:lnTo>
                      <a:lnTo>
                        <a:pt x="26889" y="10788"/>
                      </a:lnTo>
                      <a:lnTo>
                        <a:pt x="26942" y="10698"/>
                      </a:lnTo>
                      <a:lnTo>
                        <a:pt x="26924" y="10538"/>
                      </a:lnTo>
                      <a:lnTo>
                        <a:pt x="26799" y="10421"/>
                      </a:lnTo>
                      <a:lnTo>
                        <a:pt x="26630" y="10404"/>
                      </a:lnTo>
                      <a:lnTo>
                        <a:pt x="26549" y="10439"/>
                      </a:lnTo>
                      <a:lnTo>
                        <a:pt x="26174" y="10698"/>
                      </a:lnTo>
                      <a:lnTo>
                        <a:pt x="25451" y="11243"/>
                      </a:lnTo>
                      <a:lnTo>
                        <a:pt x="24397" y="12100"/>
                      </a:lnTo>
                      <a:lnTo>
                        <a:pt x="23683" y="12663"/>
                      </a:lnTo>
                      <a:lnTo>
                        <a:pt x="22959" y="13208"/>
                      </a:lnTo>
                      <a:lnTo>
                        <a:pt x="21486" y="14252"/>
                      </a:lnTo>
                      <a:lnTo>
                        <a:pt x="20727" y="14753"/>
                      </a:lnTo>
                      <a:lnTo>
                        <a:pt x="20021" y="15199"/>
                      </a:lnTo>
                      <a:lnTo>
                        <a:pt x="18584" y="16029"/>
                      </a:lnTo>
                      <a:lnTo>
                        <a:pt x="16387" y="17199"/>
                      </a:lnTo>
                      <a:lnTo>
                        <a:pt x="14922" y="17994"/>
                      </a:lnTo>
                      <a:lnTo>
                        <a:pt x="14958" y="17905"/>
                      </a:lnTo>
                      <a:lnTo>
                        <a:pt x="15003" y="17815"/>
                      </a:lnTo>
                      <a:lnTo>
                        <a:pt x="15003" y="17789"/>
                      </a:lnTo>
                      <a:lnTo>
                        <a:pt x="14976" y="17780"/>
                      </a:lnTo>
                      <a:lnTo>
                        <a:pt x="14958" y="17789"/>
                      </a:lnTo>
                      <a:lnTo>
                        <a:pt x="14717" y="18012"/>
                      </a:lnTo>
                      <a:lnTo>
                        <a:pt x="14547" y="18164"/>
                      </a:lnTo>
                      <a:lnTo>
                        <a:pt x="14547" y="18164"/>
                      </a:lnTo>
                      <a:lnTo>
                        <a:pt x="15405" y="16280"/>
                      </a:lnTo>
                      <a:lnTo>
                        <a:pt x="17182" y="12538"/>
                      </a:lnTo>
                      <a:lnTo>
                        <a:pt x="18101" y="10680"/>
                      </a:lnTo>
                      <a:lnTo>
                        <a:pt x="19432" y="8082"/>
                      </a:lnTo>
                      <a:lnTo>
                        <a:pt x="21486" y="4197"/>
                      </a:lnTo>
                      <a:lnTo>
                        <a:pt x="22808" y="1590"/>
                      </a:lnTo>
                      <a:lnTo>
                        <a:pt x="23442" y="268"/>
                      </a:lnTo>
                      <a:lnTo>
                        <a:pt x="23459" y="197"/>
                      </a:lnTo>
                      <a:lnTo>
                        <a:pt x="23415" y="72"/>
                      </a:lnTo>
                      <a:lnTo>
                        <a:pt x="23290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" name="Google Shape;768;p17"/>
                <p:cNvSpPr/>
                <p:nvPr/>
              </p:nvSpPr>
              <p:spPr>
                <a:xfrm>
                  <a:off x="8113312" y="4156694"/>
                  <a:ext cx="83119" cy="4200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6" h="13271" extrusionOk="0">
                      <a:moveTo>
                        <a:pt x="697" y="0"/>
                      </a:moveTo>
                      <a:lnTo>
                        <a:pt x="688" y="9"/>
                      </a:lnTo>
                      <a:lnTo>
                        <a:pt x="527" y="384"/>
                      </a:lnTo>
                      <a:lnTo>
                        <a:pt x="277" y="1188"/>
                      </a:lnTo>
                      <a:lnTo>
                        <a:pt x="117" y="2027"/>
                      </a:lnTo>
                      <a:lnTo>
                        <a:pt x="27" y="2903"/>
                      </a:lnTo>
                      <a:lnTo>
                        <a:pt x="1" y="3796"/>
                      </a:lnTo>
                      <a:lnTo>
                        <a:pt x="18" y="4680"/>
                      </a:lnTo>
                      <a:lnTo>
                        <a:pt x="117" y="5974"/>
                      </a:lnTo>
                      <a:lnTo>
                        <a:pt x="206" y="6778"/>
                      </a:lnTo>
                      <a:lnTo>
                        <a:pt x="322" y="7618"/>
                      </a:lnTo>
                      <a:lnTo>
                        <a:pt x="670" y="9279"/>
                      </a:lnTo>
                      <a:lnTo>
                        <a:pt x="911" y="10091"/>
                      </a:lnTo>
                      <a:lnTo>
                        <a:pt x="1036" y="10502"/>
                      </a:lnTo>
                      <a:lnTo>
                        <a:pt x="1313" y="11341"/>
                      </a:lnTo>
                      <a:lnTo>
                        <a:pt x="1670" y="12163"/>
                      </a:lnTo>
                      <a:lnTo>
                        <a:pt x="2010" y="12734"/>
                      </a:lnTo>
                      <a:lnTo>
                        <a:pt x="2269" y="13074"/>
                      </a:lnTo>
                      <a:lnTo>
                        <a:pt x="2421" y="13235"/>
                      </a:lnTo>
                      <a:lnTo>
                        <a:pt x="2483" y="13270"/>
                      </a:lnTo>
                      <a:lnTo>
                        <a:pt x="2590" y="13252"/>
                      </a:lnTo>
                      <a:lnTo>
                        <a:pt x="2626" y="13190"/>
                      </a:lnTo>
                      <a:lnTo>
                        <a:pt x="2617" y="13145"/>
                      </a:lnTo>
                      <a:lnTo>
                        <a:pt x="2546" y="12761"/>
                      </a:lnTo>
                      <a:lnTo>
                        <a:pt x="2305" y="12002"/>
                      </a:lnTo>
                      <a:lnTo>
                        <a:pt x="1858" y="10877"/>
                      </a:lnTo>
                      <a:lnTo>
                        <a:pt x="1581" y="10127"/>
                      </a:lnTo>
                      <a:lnTo>
                        <a:pt x="1322" y="9287"/>
                      </a:lnTo>
                      <a:lnTo>
                        <a:pt x="911" y="7582"/>
                      </a:lnTo>
                      <a:lnTo>
                        <a:pt x="769" y="6716"/>
                      </a:lnTo>
                      <a:lnTo>
                        <a:pt x="652" y="5841"/>
                      </a:lnTo>
                      <a:lnTo>
                        <a:pt x="545" y="4072"/>
                      </a:lnTo>
                      <a:lnTo>
                        <a:pt x="554" y="3188"/>
                      </a:lnTo>
                      <a:lnTo>
                        <a:pt x="599" y="2394"/>
                      </a:lnTo>
                      <a:lnTo>
                        <a:pt x="706" y="1206"/>
                      </a:lnTo>
                      <a:lnTo>
                        <a:pt x="751" y="420"/>
                      </a:lnTo>
                      <a:lnTo>
                        <a:pt x="742" y="18"/>
                      </a:lnTo>
                      <a:lnTo>
                        <a:pt x="733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" name="Google Shape;769;p17"/>
                <p:cNvSpPr/>
                <p:nvPr/>
              </p:nvSpPr>
              <p:spPr>
                <a:xfrm>
                  <a:off x="8186515" y="4453715"/>
                  <a:ext cx="432215" cy="358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5" h="11315" extrusionOk="0">
                      <a:moveTo>
                        <a:pt x="13511" y="1"/>
                      </a:moveTo>
                      <a:lnTo>
                        <a:pt x="13360" y="19"/>
                      </a:lnTo>
                      <a:lnTo>
                        <a:pt x="13288" y="81"/>
                      </a:lnTo>
                      <a:lnTo>
                        <a:pt x="12547" y="929"/>
                      </a:lnTo>
                      <a:lnTo>
                        <a:pt x="11047" y="2599"/>
                      </a:lnTo>
                      <a:lnTo>
                        <a:pt x="9502" y="4216"/>
                      </a:lnTo>
                      <a:lnTo>
                        <a:pt x="7868" y="5752"/>
                      </a:lnTo>
                      <a:lnTo>
                        <a:pt x="7010" y="6475"/>
                      </a:lnTo>
                      <a:lnTo>
                        <a:pt x="6171" y="7136"/>
                      </a:lnTo>
                      <a:lnTo>
                        <a:pt x="4430" y="8386"/>
                      </a:lnTo>
                      <a:lnTo>
                        <a:pt x="3528" y="8966"/>
                      </a:lnTo>
                      <a:lnTo>
                        <a:pt x="2519" y="9591"/>
                      </a:lnTo>
                      <a:lnTo>
                        <a:pt x="1483" y="10181"/>
                      </a:lnTo>
                      <a:lnTo>
                        <a:pt x="1090" y="10377"/>
                      </a:lnTo>
                      <a:lnTo>
                        <a:pt x="509" y="10699"/>
                      </a:lnTo>
                      <a:lnTo>
                        <a:pt x="170" y="10967"/>
                      </a:lnTo>
                      <a:lnTo>
                        <a:pt x="27" y="11127"/>
                      </a:lnTo>
                      <a:lnTo>
                        <a:pt x="0" y="11181"/>
                      </a:lnTo>
                      <a:lnTo>
                        <a:pt x="45" y="11297"/>
                      </a:lnTo>
                      <a:lnTo>
                        <a:pt x="99" y="11315"/>
                      </a:lnTo>
                      <a:lnTo>
                        <a:pt x="313" y="11315"/>
                      </a:lnTo>
                      <a:lnTo>
                        <a:pt x="759" y="11235"/>
                      </a:lnTo>
                      <a:lnTo>
                        <a:pt x="1438" y="11002"/>
                      </a:lnTo>
                      <a:lnTo>
                        <a:pt x="2787" y="10261"/>
                      </a:lnTo>
                      <a:lnTo>
                        <a:pt x="3546" y="9797"/>
                      </a:lnTo>
                      <a:lnTo>
                        <a:pt x="4064" y="9493"/>
                      </a:lnTo>
                      <a:lnTo>
                        <a:pt x="5073" y="8859"/>
                      </a:lnTo>
                      <a:lnTo>
                        <a:pt x="6055" y="8172"/>
                      </a:lnTo>
                      <a:lnTo>
                        <a:pt x="7010" y="7457"/>
                      </a:lnTo>
                      <a:lnTo>
                        <a:pt x="7484" y="7091"/>
                      </a:lnTo>
                      <a:lnTo>
                        <a:pt x="8368" y="6359"/>
                      </a:lnTo>
                      <a:lnTo>
                        <a:pt x="9645" y="5207"/>
                      </a:lnTo>
                      <a:lnTo>
                        <a:pt x="10466" y="4403"/>
                      </a:lnTo>
                      <a:lnTo>
                        <a:pt x="11243" y="3564"/>
                      </a:lnTo>
                      <a:lnTo>
                        <a:pt x="11984" y="2689"/>
                      </a:lnTo>
                      <a:lnTo>
                        <a:pt x="12681" y="1778"/>
                      </a:lnTo>
                      <a:lnTo>
                        <a:pt x="13324" y="831"/>
                      </a:lnTo>
                      <a:lnTo>
                        <a:pt x="13619" y="340"/>
                      </a:lnTo>
                      <a:lnTo>
                        <a:pt x="13654" y="251"/>
                      </a:lnTo>
                      <a:lnTo>
                        <a:pt x="13628" y="99"/>
                      </a:lnTo>
                      <a:lnTo>
                        <a:pt x="13511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770" name="Google Shape;770;p17"/>
          <p:cNvGrpSpPr/>
          <p:nvPr/>
        </p:nvGrpSpPr>
        <p:grpSpPr>
          <a:xfrm rot="-10659362">
            <a:off x="1249365" y="409937"/>
            <a:ext cx="574596" cy="554114"/>
            <a:chOff x="288275" y="222587"/>
            <a:chExt cx="574574" cy="554093"/>
          </a:xfrm>
        </p:grpSpPr>
        <p:sp>
          <p:nvSpPr>
            <p:cNvPr id="771" name="Google Shape;771;p17"/>
            <p:cNvSpPr/>
            <p:nvPr/>
          </p:nvSpPr>
          <p:spPr>
            <a:xfrm rot="-368193">
              <a:off x="313549" y="249160"/>
              <a:ext cx="524027" cy="500946"/>
            </a:xfrm>
            <a:custGeom>
              <a:avLst/>
              <a:gdLst/>
              <a:ahLst/>
              <a:cxnLst/>
              <a:rect l="l" t="t" r="r" b="b"/>
              <a:pathLst>
                <a:path w="60234" h="57581" extrusionOk="0">
                  <a:moveTo>
                    <a:pt x="41597" y="0"/>
                  </a:moveTo>
                  <a:lnTo>
                    <a:pt x="41043" y="1000"/>
                  </a:lnTo>
                  <a:lnTo>
                    <a:pt x="39837" y="3117"/>
                  </a:lnTo>
                  <a:lnTo>
                    <a:pt x="39123" y="4197"/>
                  </a:lnTo>
                  <a:lnTo>
                    <a:pt x="38623" y="4876"/>
                  </a:lnTo>
                  <a:lnTo>
                    <a:pt x="38096" y="5492"/>
                  </a:lnTo>
                  <a:lnTo>
                    <a:pt x="37551" y="6019"/>
                  </a:lnTo>
                  <a:lnTo>
                    <a:pt x="36989" y="6439"/>
                  </a:lnTo>
                  <a:lnTo>
                    <a:pt x="36426" y="6715"/>
                  </a:lnTo>
                  <a:lnTo>
                    <a:pt x="35989" y="6814"/>
                  </a:lnTo>
                  <a:lnTo>
                    <a:pt x="35703" y="6832"/>
                  </a:lnTo>
                  <a:lnTo>
                    <a:pt x="35417" y="6796"/>
                  </a:lnTo>
                  <a:lnTo>
                    <a:pt x="35122" y="6707"/>
                  </a:lnTo>
                  <a:lnTo>
                    <a:pt x="34837" y="6564"/>
                  </a:lnTo>
                  <a:lnTo>
                    <a:pt x="34551" y="6367"/>
                  </a:lnTo>
                  <a:lnTo>
                    <a:pt x="34265" y="6108"/>
                  </a:lnTo>
                  <a:lnTo>
                    <a:pt x="33979" y="5778"/>
                  </a:lnTo>
                  <a:lnTo>
                    <a:pt x="33845" y="5590"/>
                  </a:lnTo>
                  <a:lnTo>
                    <a:pt x="33738" y="5715"/>
                  </a:lnTo>
                  <a:lnTo>
                    <a:pt x="33577" y="6144"/>
                  </a:lnTo>
                  <a:lnTo>
                    <a:pt x="33417" y="7055"/>
                  </a:lnTo>
                  <a:lnTo>
                    <a:pt x="33301" y="8519"/>
                  </a:lnTo>
                  <a:lnTo>
                    <a:pt x="33211" y="9823"/>
                  </a:lnTo>
                  <a:lnTo>
                    <a:pt x="33149" y="10234"/>
                  </a:lnTo>
                  <a:lnTo>
                    <a:pt x="32988" y="10886"/>
                  </a:lnTo>
                  <a:lnTo>
                    <a:pt x="32479" y="12600"/>
                  </a:lnTo>
                  <a:lnTo>
                    <a:pt x="31854" y="14395"/>
                  </a:lnTo>
                  <a:lnTo>
                    <a:pt x="31282" y="15869"/>
                  </a:lnTo>
                  <a:lnTo>
                    <a:pt x="31068" y="16306"/>
                  </a:lnTo>
                  <a:lnTo>
                    <a:pt x="30863" y="16681"/>
                  </a:lnTo>
                  <a:lnTo>
                    <a:pt x="30515" y="17155"/>
                  </a:lnTo>
                  <a:lnTo>
                    <a:pt x="30291" y="17324"/>
                  </a:lnTo>
                  <a:lnTo>
                    <a:pt x="30148" y="17360"/>
                  </a:lnTo>
                  <a:lnTo>
                    <a:pt x="29961" y="17324"/>
                  </a:lnTo>
                  <a:lnTo>
                    <a:pt x="29747" y="17119"/>
                  </a:lnTo>
                  <a:lnTo>
                    <a:pt x="29541" y="16806"/>
                  </a:lnTo>
                  <a:lnTo>
                    <a:pt x="29264" y="16226"/>
                  </a:lnTo>
                  <a:lnTo>
                    <a:pt x="29059" y="15869"/>
                  </a:lnTo>
                  <a:lnTo>
                    <a:pt x="28764" y="15333"/>
                  </a:lnTo>
                  <a:lnTo>
                    <a:pt x="27925" y="13681"/>
                  </a:lnTo>
                  <a:lnTo>
                    <a:pt x="26594" y="10877"/>
                  </a:lnTo>
                  <a:lnTo>
                    <a:pt x="26076" y="9805"/>
                  </a:lnTo>
                  <a:lnTo>
                    <a:pt x="25916" y="9430"/>
                  </a:lnTo>
                  <a:lnTo>
                    <a:pt x="25648" y="8555"/>
                  </a:lnTo>
                  <a:lnTo>
                    <a:pt x="25460" y="7573"/>
                  </a:lnTo>
                  <a:lnTo>
                    <a:pt x="25362" y="6519"/>
                  </a:lnTo>
                  <a:lnTo>
                    <a:pt x="25353" y="5983"/>
                  </a:lnTo>
                  <a:lnTo>
                    <a:pt x="24996" y="6385"/>
                  </a:lnTo>
                  <a:lnTo>
                    <a:pt x="24308" y="7341"/>
                  </a:lnTo>
                  <a:lnTo>
                    <a:pt x="23603" y="8287"/>
                  </a:lnTo>
                  <a:lnTo>
                    <a:pt x="23022" y="8903"/>
                  </a:lnTo>
                  <a:lnTo>
                    <a:pt x="22594" y="9234"/>
                  </a:lnTo>
                  <a:lnTo>
                    <a:pt x="22370" y="9359"/>
                  </a:lnTo>
                  <a:lnTo>
                    <a:pt x="22281" y="9394"/>
                  </a:lnTo>
                  <a:lnTo>
                    <a:pt x="22085" y="9403"/>
                  </a:lnTo>
                  <a:lnTo>
                    <a:pt x="21879" y="9332"/>
                  </a:lnTo>
                  <a:lnTo>
                    <a:pt x="21674" y="9198"/>
                  </a:lnTo>
                  <a:lnTo>
                    <a:pt x="21335" y="8885"/>
                  </a:lnTo>
                  <a:lnTo>
                    <a:pt x="20879" y="8314"/>
                  </a:lnTo>
                  <a:lnTo>
                    <a:pt x="20191" y="7242"/>
                  </a:lnTo>
                  <a:lnTo>
                    <a:pt x="19388" y="5742"/>
                  </a:lnTo>
                  <a:lnTo>
                    <a:pt x="19084" y="5144"/>
                  </a:lnTo>
                  <a:lnTo>
                    <a:pt x="18959" y="5546"/>
                  </a:lnTo>
                  <a:lnTo>
                    <a:pt x="18700" y="6215"/>
                  </a:lnTo>
                  <a:lnTo>
                    <a:pt x="18441" y="6742"/>
                  </a:lnTo>
                  <a:lnTo>
                    <a:pt x="18173" y="7144"/>
                  </a:lnTo>
                  <a:lnTo>
                    <a:pt x="17870" y="7412"/>
                  </a:lnTo>
                  <a:lnTo>
                    <a:pt x="17539" y="7564"/>
                  </a:lnTo>
                  <a:lnTo>
                    <a:pt x="17164" y="7591"/>
                  </a:lnTo>
                  <a:lnTo>
                    <a:pt x="16736" y="7510"/>
                  </a:lnTo>
                  <a:lnTo>
                    <a:pt x="16494" y="7421"/>
                  </a:lnTo>
                  <a:lnTo>
                    <a:pt x="16227" y="7314"/>
                  </a:lnTo>
                  <a:lnTo>
                    <a:pt x="15673" y="7019"/>
                  </a:lnTo>
                  <a:lnTo>
                    <a:pt x="15110" y="6644"/>
                  </a:lnTo>
                  <a:lnTo>
                    <a:pt x="14566" y="6224"/>
                  </a:lnTo>
                  <a:lnTo>
                    <a:pt x="13771" y="5519"/>
                  </a:lnTo>
                  <a:lnTo>
                    <a:pt x="12833" y="4501"/>
                  </a:lnTo>
                  <a:lnTo>
                    <a:pt x="12449" y="4010"/>
                  </a:lnTo>
                  <a:lnTo>
                    <a:pt x="12458" y="4072"/>
                  </a:lnTo>
                  <a:lnTo>
                    <a:pt x="12485" y="4161"/>
                  </a:lnTo>
                  <a:lnTo>
                    <a:pt x="12467" y="4117"/>
                  </a:lnTo>
                  <a:lnTo>
                    <a:pt x="12449" y="4081"/>
                  </a:lnTo>
                  <a:lnTo>
                    <a:pt x="12547" y="4787"/>
                  </a:lnTo>
                  <a:lnTo>
                    <a:pt x="12824" y="6126"/>
                  </a:lnTo>
                  <a:lnTo>
                    <a:pt x="13128" y="7385"/>
                  </a:lnTo>
                  <a:lnTo>
                    <a:pt x="13369" y="8564"/>
                  </a:lnTo>
                  <a:lnTo>
                    <a:pt x="13440" y="9127"/>
                  </a:lnTo>
                  <a:lnTo>
                    <a:pt x="13458" y="9511"/>
                  </a:lnTo>
                  <a:lnTo>
                    <a:pt x="13414" y="9939"/>
                  </a:lnTo>
                  <a:lnTo>
                    <a:pt x="13351" y="10162"/>
                  </a:lnTo>
                  <a:lnTo>
                    <a:pt x="13253" y="10341"/>
                  </a:lnTo>
                  <a:lnTo>
                    <a:pt x="13128" y="10466"/>
                  </a:lnTo>
                  <a:lnTo>
                    <a:pt x="12896" y="10600"/>
                  </a:lnTo>
                  <a:lnTo>
                    <a:pt x="12512" y="10680"/>
                  </a:lnTo>
                  <a:lnTo>
                    <a:pt x="12056" y="10689"/>
                  </a:lnTo>
                  <a:lnTo>
                    <a:pt x="11556" y="10671"/>
                  </a:lnTo>
                  <a:lnTo>
                    <a:pt x="11011" y="10689"/>
                  </a:lnTo>
                  <a:lnTo>
                    <a:pt x="10735" y="10725"/>
                  </a:lnTo>
                  <a:lnTo>
                    <a:pt x="11145" y="11430"/>
                  </a:lnTo>
                  <a:lnTo>
                    <a:pt x="11878" y="12565"/>
                  </a:lnTo>
                  <a:lnTo>
                    <a:pt x="12297" y="13315"/>
                  </a:lnTo>
                  <a:lnTo>
                    <a:pt x="12449" y="13672"/>
                  </a:lnTo>
                  <a:lnTo>
                    <a:pt x="12610" y="14056"/>
                  </a:lnTo>
                  <a:lnTo>
                    <a:pt x="12985" y="14860"/>
                  </a:lnTo>
                  <a:lnTo>
                    <a:pt x="13226" y="15458"/>
                  </a:lnTo>
                  <a:lnTo>
                    <a:pt x="13396" y="16047"/>
                  </a:lnTo>
                  <a:lnTo>
                    <a:pt x="13440" y="16458"/>
                  </a:lnTo>
                  <a:lnTo>
                    <a:pt x="13431" y="16717"/>
                  </a:lnTo>
                  <a:lnTo>
                    <a:pt x="13369" y="16949"/>
                  </a:lnTo>
                  <a:lnTo>
                    <a:pt x="13262" y="17155"/>
                  </a:lnTo>
                  <a:lnTo>
                    <a:pt x="13092" y="17315"/>
                  </a:lnTo>
                  <a:lnTo>
                    <a:pt x="12860" y="17449"/>
                  </a:lnTo>
                  <a:lnTo>
                    <a:pt x="12708" y="17494"/>
                  </a:lnTo>
                  <a:lnTo>
                    <a:pt x="12235" y="17601"/>
                  </a:lnTo>
                  <a:lnTo>
                    <a:pt x="11199" y="17735"/>
                  </a:lnTo>
                  <a:lnTo>
                    <a:pt x="10083" y="17851"/>
                  </a:lnTo>
                  <a:lnTo>
                    <a:pt x="9190" y="18030"/>
                  </a:lnTo>
                  <a:lnTo>
                    <a:pt x="8591" y="18208"/>
                  </a:lnTo>
                  <a:lnTo>
                    <a:pt x="8288" y="18324"/>
                  </a:lnTo>
                  <a:lnTo>
                    <a:pt x="8520" y="18494"/>
                  </a:lnTo>
                  <a:lnTo>
                    <a:pt x="9083" y="18860"/>
                  </a:lnTo>
                  <a:lnTo>
                    <a:pt x="10065" y="19414"/>
                  </a:lnTo>
                  <a:lnTo>
                    <a:pt x="11485" y="20155"/>
                  </a:lnTo>
                  <a:lnTo>
                    <a:pt x="12797" y="20869"/>
                  </a:lnTo>
                  <a:lnTo>
                    <a:pt x="13306" y="21209"/>
                  </a:lnTo>
                  <a:lnTo>
                    <a:pt x="13619" y="21432"/>
                  </a:lnTo>
                  <a:lnTo>
                    <a:pt x="14369" y="22066"/>
                  </a:lnTo>
                  <a:lnTo>
                    <a:pt x="15209" y="22843"/>
                  </a:lnTo>
                  <a:lnTo>
                    <a:pt x="16066" y="23736"/>
                  </a:lnTo>
                  <a:lnTo>
                    <a:pt x="16878" y="24674"/>
                  </a:lnTo>
                  <a:lnTo>
                    <a:pt x="17593" y="25611"/>
                  </a:lnTo>
                  <a:lnTo>
                    <a:pt x="18138" y="26495"/>
                  </a:lnTo>
                  <a:lnTo>
                    <a:pt x="18388" y="27094"/>
                  </a:lnTo>
                  <a:lnTo>
                    <a:pt x="18477" y="27442"/>
                  </a:lnTo>
                  <a:lnTo>
                    <a:pt x="18486" y="27603"/>
                  </a:lnTo>
                  <a:lnTo>
                    <a:pt x="18459" y="27701"/>
                  </a:lnTo>
                  <a:lnTo>
                    <a:pt x="18280" y="27853"/>
                  </a:lnTo>
                  <a:lnTo>
                    <a:pt x="17995" y="27942"/>
                  </a:lnTo>
                  <a:lnTo>
                    <a:pt x="17629" y="27995"/>
                  </a:lnTo>
                  <a:lnTo>
                    <a:pt x="16557" y="28004"/>
                  </a:lnTo>
                  <a:lnTo>
                    <a:pt x="15869" y="27969"/>
                  </a:lnTo>
                  <a:lnTo>
                    <a:pt x="15414" y="27942"/>
                  </a:lnTo>
                  <a:lnTo>
                    <a:pt x="14119" y="27754"/>
                  </a:lnTo>
                  <a:lnTo>
                    <a:pt x="11967" y="27370"/>
                  </a:lnTo>
                  <a:lnTo>
                    <a:pt x="11011" y="27174"/>
                  </a:lnTo>
                  <a:lnTo>
                    <a:pt x="10243" y="26986"/>
                  </a:lnTo>
                  <a:lnTo>
                    <a:pt x="8743" y="26522"/>
                  </a:lnTo>
                  <a:lnTo>
                    <a:pt x="7841" y="26201"/>
                  </a:lnTo>
                  <a:lnTo>
                    <a:pt x="7493" y="26049"/>
                  </a:lnTo>
                  <a:lnTo>
                    <a:pt x="7698" y="26504"/>
                  </a:lnTo>
                  <a:lnTo>
                    <a:pt x="7940" y="27129"/>
                  </a:lnTo>
                  <a:lnTo>
                    <a:pt x="8038" y="27513"/>
                  </a:lnTo>
                  <a:lnTo>
                    <a:pt x="8056" y="27879"/>
                  </a:lnTo>
                  <a:lnTo>
                    <a:pt x="7975" y="28237"/>
                  </a:lnTo>
                  <a:lnTo>
                    <a:pt x="7788" y="28585"/>
                  </a:lnTo>
                  <a:lnTo>
                    <a:pt x="7457" y="28933"/>
                  </a:lnTo>
                  <a:lnTo>
                    <a:pt x="7234" y="29103"/>
                  </a:lnTo>
                  <a:lnTo>
                    <a:pt x="7073" y="29210"/>
                  </a:lnTo>
                  <a:lnTo>
                    <a:pt x="6680" y="29353"/>
                  </a:lnTo>
                  <a:lnTo>
                    <a:pt x="5975" y="29487"/>
                  </a:lnTo>
                  <a:lnTo>
                    <a:pt x="4903" y="29594"/>
                  </a:lnTo>
                  <a:lnTo>
                    <a:pt x="4135" y="29692"/>
                  </a:lnTo>
                  <a:lnTo>
                    <a:pt x="3689" y="29799"/>
                  </a:lnTo>
                  <a:lnTo>
                    <a:pt x="3492" y="29871"/>
                  </a:lnTo>
                  <a:lnTo>
                    <a:pt x="3859" y="30005"/>
                  </a:lnTo>
                  <a:lnTo>
                    <a:pt x="4341" y="30273"/>
                  </a:lnTo>
                  <a:lnTo>
                    <a:pt x="4528" y="30487"/>
                  </a:lnTo>
                  <a:lnTo>
                    <a:pt x="4600" y="30630"/>
                  </a:lnTo>
                  <a:lnTo>
                    <a:pt x="4609" y="30844"/>
                  </a:lnTo>
                  <a:lnTo>
                    <a:pt x="4466" y="31112"/>
                  </a:lnTo>
                  <a:lnTo>
                    <a:pt x="4198" y="31353"/>
                  </a:lnTo>
                  <a:lnTo>
                    <a:pt x="3850" y="31559"/>
                  </a:lnTo>
                  <a:lnTo>
                    <a:pt x="3448" y="31710"/>
                  </a:lnTo>
                  <a:lnTo>
                    <a:pt x="3233" y="31764"/>
                  </a:lnTo>
                  <a:lnTo>
                    <a:pt x="2885" y="31835"/>
                  </a:lnTo>
                  <a:lnTo>
                    <a:pt x="2064" y="31951"/>
                  </a:lnTo>
                  <a:lnTo>
                    <a:pt x="1197" y="31987"/>
                  </a:lnTo>
                  <a:lnTo>
                    <a:pt x="563" y="31943"/>
                  </a:lnTo>
                  <a:lnTo>
                    <a:pt x="179" y="31871"/>
                  </a:lnTo>
                  <a:lnTo>
                    <a:pt x="1" y="31818"/>
                  </a:lnTo>
                  <a:lnTo>
                    <a:pt x="269" y="32210"/>
                  </a:lnTo>
                  <a:lnTo>
                    <a:pt x="930" y="32969"/>
                  </a:lnTo>
                  <a:lnTo>
                    <a:pt x="1662" y="33666"/>
                  </a:lnTo>
                  <a:lnTo>
                    <a:pt x="2439" y="34309"/>
                  </a:lnTo>
                  <a:lnTo>
                    <a:pt x="2823" y="34604"/>
                  </a:lnTo>
                  <a:lnTo>
                    <a:pt x="3216" y="34836"/>
                  </a:lnTo>
                  <a:lnTo>
                    <a:pt x="4037" y="35309"/>
                  </a:lnTo>
                  <a:lnTo>
                    <a:pt x="4350" y="35622"/>
                  </a:lnTo>
                  <a:lnTo>
                    <a:pt x="4475" y="35863"/>
                  </a:lnTo>
                  <a:lnTo>
                    <a:pt x="4502" y="35997"/>
                  </a:lnTo>
                  <a:lnTo>
                    <a:pt x="4519" y="36113"/>
                  </a:lnTo>
                  <a:lnTo>
                    <a:pt x="4484" y="36318"/>
                  </a:lnTo>
                  <a:lnTo>
                    <a:pt x="4376" y="36497"/>
                  </a:lnTo>
                  <a:lnTo>
                    <a:pt x="4198" y="36658"/>
                  </a:lnTo>
                  <a:lnTo>
                    <a:pt x="3805" y="36899"/>
                  </a:lnTo>
                  <a:lnTo>
                    <a:pt x="3010" y="37274"/>
                  </a:lnTo>
                  <a:lnTo>
                    <a:pt x="2483" y="37506"/>
                  </a:lnTo>
                  <a:lnTo>
                    <a:pt x="2635" y="37586"/>
                  </a:lnTo>
                  <a:lnTo>
                    <a:pt x="2974" y="37711"/>
                  </a:lnTo>
                  <a:lnTo>
                    <a:pt x="3519" y="37836"/>
                  </a:lnTo>
                  <a:lnTo>
                    <a:pt x="4725" y="37961"/>
                  </a:lnTo>
                  <a:lnTo>
                    <a:pt x="5921" y="38068"/>
                  </a:lnTo>
                  <a:lnTo>
                    <a:pt x="6457" y="38193"/>
                  </a:lnTo>
                  <a:lnTo>
                    <a:pt x="6770" y="38310"/>
                  </a:lnTo>
                  <a:lnTo>
                    <a:pt x="7055" y="38461"/>
                  </a:lnTo>
                  <a:lnTo>
                    <a:pt x="7297" y="38667"/>
                  </a:lnTo>
                  <a:lnTo>
                    <a:pt x="7484" y="38926"/>
                  </a:lnTo>
                  <a:lnTo>
                    <a:pt x="7609" y="39247"/>
                  </a:lnTo>
                  <a:lnTo>
                    <a:pt x="7654" y="39435"/>
                  </a:lnTo>
                  <a:lnTo>
                    <a:pt x="7672" y="39613"/>
                  </a:lnTo>
                  <a:lnTo>
                    <a:pt x="7627" y="39962"/>
                  </a:lnTo>
                  <a:lnTo>
                    <a:pt x="7493" y="40283"/>
                  </a:lnTo>
                  <a:lnTo>
                    <a:pt x="7323" y="40542"/>
                  </a:lnTo>
                  <a:lnTo>
                    <a:pt x="7234" y="40649"/>
                  </a:lnTo>
                  <a:lnTo>
                    <a:pt x="6546" y="41355"/>
                  </a:lnTo>
                  <a:lnTo>
                    <a:pt x="5403" y="42391"/>
                  </a:lnTo>
                  <a:lnTo>
                    <a:pt x="4609" y="43025"/>
                  </a:lnTo>
                  <a:lnTo>
                    <a:pt x="6332" y="42873"/>
                  </a:lnTo>
                  <a:lnTo>
                    <a:pt x="8770" y="42748"/>
                  </a:lnTo>
                  <a:lnTo>
                    <a:pt x="10324" y="42792"/>
                  </a:lnTo>
                  <a:lnTo>
                    <a:pt x="11092" y="42873"/>
                  </a:lnTo>
                  <a:lnTo>
                    <a:pt x="12056" y="42998"/>
                  </a:lnTo>
                  <a:lnTo>
                    <a:pt x="13494" y="43239"/>
                  </a:lnTo>
                  <a:lnTo>
                    <a:pt x="14423" y="43480"/>
                  </a:lnTo>
                  <a:lnTo>
                    <a:pt x="14887" y="43650"/>
                  </a:lnTo>
                  <a:lnTo>
                    <a:pt x="15101" y="43748"/>
                  </a:lnTo>
                  <a:lnTo>
                    <a:pt x="15414" y="43989"/>
                  </a:lnTo>
                  <a:lnTo>
                    <a:pt x="15601" y="44284"/>
                  </a:lnTo>
                  <a:lnTo>
                    <a:pt x="15673" y="44614"/>
                  </a:lnTo>
                  <a:lnTo>
                    <a:pt x="15628" y="44989"/>
                  </a:lnTo>
                  <a:lnTo>
                    <a:pt x="15503" y="45382"/>
                  </a:lnTo>
                  <a:lnTo>
                    <a:pt x="15298" y="45793"/>
                  </a:lnTo>
                  <a:lnTo>
                    <a:pt x="15021" y="46221"/>
                  </a:lnTo>
                  <a:lnTo>
                    <a:pt x="14530" y="46847"/>
                  </a:lnTo>
                  <a:lnTo>
                    <a:pt x="13771" y="47632"/>
                  </a:lnTo>
                  <a:lnTo>
                    <a:pt x="12994" y="48293"/>
                  </a:lnTo>
                  <a:lnTo>
                    <a:pt x="12315" y="48758"/>
                  </a:lnTo>
                  <a:lnTo>
                    <a:pt x="12056" y="48883"/>
                  </a:lnTo>
                  <a:lnTo>
                    <a:pt x="12387" y="48999"/>
                  </a:lnTo>
                  <a:lnTo>
                    <a:pt x="12735" y="49195"/>
                  </a:lnTo>
                  <a:lnTo>
                    <a:pt x="12896" y="49356"/>
                  </a:lnTo>
                  <a:lnTo>
                    <a:pt x="13003" y="49535"/>
                  </a:lnTo>
                  <a:lnTo>
                    <a:pt x="13039" y="49758"/>
                  </a:lnTo>
                  <a:lnTo>
                    <a:pt x="13021" y="50017"/>
                  </a:lnTo>
                  <a:lnTo>
                    <a:pt x="12940" y="50320"/>
                  </a:lnTo>
                  <a:lnTo>
                    <a:pt x="12699" y="50883"/>
                  </a:lnTo>
                  <a:lnTo>
                    <a:pt x="12154" y="51874"/>
                  </a:lnTo>
                  <a:lnTo>
                    <a:pt x="10878" y="53910"/>
                  </a:lnTo>
                  <a:lnTo>
                    <a:pt x="9627" y="55866"/>
                  </a:lnTo>
                  <a:lnTo>
                    <a:pt x="10217" y="55553"/>
                  </a:lnTo>
                  <a:lnTo>
                    <a:pt x="11610" y="54857"/>
                  </a:lnTo>
                  <a:lnTo>
                    <a:pt x="12637" y="54419"/>
                  </a:lnTo>
                  <a:lnTo>
                    <a:pt x="13405" y="54178"/>
                  </a:lnTo>
                  <a:lnTo>
                    <a:pt x="13896" y="54080"/>
                  </a:lnTo>
                  <a:lnTo>
                    <a:pt x="14351" y="54035"/>
                  </a:lnTo>
                  <a:lnTo>
                    <a:pt x="14762" y="54071"/>
                  </a:lnTo>
                  <a:lnTo>
                    <a:pt x="15110" y="54196"/>
                  </a:lnTo>
                  <a:lnTo>
                    <a:pt x="15396" y="54419"/>
                  </a:lnTo>
                  <a:lnTo>
                    <a:pt x="15593" y="54750"/>
                  </a:lnTo>
                  <a:lnTo>
                    <a:pt x="15700" y="55205"/>
                  </a:lnTo>
                  <a:lnTo>
                    <a:pt x="15718" y="55491"/>
                  </a:lnTo>
                  <a:lnTo>
                    <a:pt x="15780" y="55428"/>
                  </a:lnTo>
                  <a:lnTo>
                    <a:pt x="16459" y="54794"/>
                  </a:lnTo>
                  <a:lnTo>
                    <a:pt x="17236" y="54223"/>
                  </a:lnTo>
                  <a:lnTo>
                    <a:pt x="17798" y="53919"/>
                  </a:lnTo>
                  <a:lnTo>
                    <a:pt x="18218" y="53785"/>
                  </a:lnTo>
                  <a:lnTo>
                    <a:pt x="18495" y="53749"/>
                  </a:lnTo>
                  <a:lnTo>
                    <a:pt x="18754" y="53767"/>
                  </a:lnTo>
                  <a:lnTo>
                    <a:pt x="18995" y="53857"/>
                  </a:lnTo>
                  <a:lnTo>
                    <a:pt x="19111" y="53937"/>
                  </a:lnTo>
                  <a:lnTo>
                    <a:pt x="19298" y="54089"/>
                  </a:lnTo>
                  <a:lnTo>
                    <a:pt x="19593" y="54455"/>
                  </a:lnTo>
                  <a:lnTo>
                    <a:pt x="19781" y="54892"/>
                  </a:lnTo>
                  <a:lnTo>
                    <a:pt x="19888" y="55357"/>
                  </a:lnTo>
                  <a:lnTo>
                    <a:pt x="19941" y="56098"/>
                  </a:lnTo>
                  <a:lnTo>
                    <a:pt x="19861" y="57080"/>
                  </a:lnTo>
                  <a:lnTo>
                    <a:pt x="19799" y="57500"/>
                  </a:lnTo>
                  <a:lnTo>
                    <a:pt x="20602" y="56812"/>
                  </a:lnTo>
                  <a:lnTo>
                    <a:pt x="21727" y="55768"/>
                  </a:lnTo>
                  <a:lnTo>
                    <a:pt x="22451" y="54955"/>
                  </a:lnTo>
                  <a:lnTo>
                    <a:pt x="24183" y="53098"/>
                  </a:lnTo>
                  <a:lnTo>
                    <a:pt x="24906" y="52392"/>
                  </a:lnTo>
                  <a:lnTo>
                    <a:pt x="25603" y="51794"/>
                  </a:lnTo>
                  <a:lnTo>
                    <a:pt x="26228" y="51356"/>
                  </a:lnTo>
                  <a:lnTo>
                    <a:pt x="26496" y="51231"/>
                  </a:lnTo>
                  <a:lnTo>
                    <a:pt x="26800" y="51124"/>
                  </a:lnTo>
                  <a:lnTo>
                    <a:pt x="27201" y="51053"/>
                  </a:lnTo>
                  <a:lnTo>
                    <a:pt x="27443" y="51070"/>
                  </a:lnTo>
                  <a:lnTo>
                    <a:pt x="27675" y="51124"/>
                  </a:lnTo>
                  <a:lnTo>
                    <a:pt x="27898" y="51231"/>
                  </a:lnTo>
                  <a:lnTo>
                    <a:pt x="28220" y="51481"/>
                  </a:lnTo>
                  <a:lnTo>
                    <a:pt x="28452" y="51713"/>
                  </a:lnTo>
                  <a:lnTo>
                    <a:pt x="28559" y="51856"/>
                  </a:lnTo>
                  <a:lnTo>
                    <a:pt x="28854" y="52365"/>
                  </a:lnTo>
                  <a:lnTo>
                    <a:pt x="29389" y="53473"/>
                  </a:lnTo>
                  <a:lnTo>
                    <a:pt x="29925" y="54839"/>
                  </a:lnTo>
                  <a:lnTo>
                    <a:pt x="30229" y="55750"/>
                  </a:lnTo>
                  <a:lnTo>
                    <a:pt x="30461" y="56598"/>
                  </a:lnTo>
                  <a:lnTo>
                    <a:pt x="30586" y="57304"/>
                  </a:lnTo>
                  <a:lnTo>
                    <a:pt x="30586" y="57580"/>
                  </a:lnTo>
                  <a:lnTo>
                    <a:pt x="30729" y="57295"/>
                  </a:lnTo>
                  <a:lnTo>
                    <a:pt x="30979" y="56714"/>
                  </a:lnTo>
                  <a:lnTo>
                    <a:pt x="31274" y="55821"/>
                  </a:lnTo>
                  <a:lnTo>
                    <a:pt x="31738" y="53999"/>
                  </a:lnTo>
                  <a:lnTo>
                    <a:pt x="32068" y="52803"/>
                  </a:lnTo>
                  <a:lnTo>
                    <a:pt x="32149" y="52472"/>
                  </a:lnTo>
                  <a:lnTo>
                    <a:pt x="32363" y="51740"/>
                  </a:lnTo>
                  <a:lnTo>
                    <a:pt x="32559" y="51240"/>
                  </a:lnTo>
                  <a:lnTo>
                    <a:pt x="32756" y="50928"/>
                  </a:lnTo>
                  <a:lnTo>
                    <a:pt x="32908" y="50758"/>
                  </a:lnTo>
                  <a:lnTo>
                    <a:pt x="33086" y="50633"/>
                  </a:lnTo>
                  <a:lnTo>
                    <a:pt x="33292" y="50561"/>
                  </a:lnTo>
                  <a:lnTo>
                    <a:pt x="33515" y="50561"/>
                  </a:lnTo>
                  <a:lnTo>
                    <a:pt x="33765" y="50642"/>
                  </a:lnTo>
                  <a:lnTo>
                    <a:pt x="34051" y="50803"/>
                  </a:lnTo>
                  <a:lnTo>
                    <a:pt x="34372" y="51062"/>
                  </a:lnTo>
                  <a:lnTo>
                    <a:pt x="34542" y="51240"/>
                  </a:lnTo>
                  <a:lnTo>
                    <a:pt x="34587" y="50999"/>
                  </a:lnTo>
                  <a:lnTo>
                    <a:pt x="34613" y="50490"/>
                  </a:lnTo>
                  <a:lnTo>
                    <a:pt x="34569" y="49686"/>
                  </a:lnTo>
                  <a:lnTo>
                    <a:pt x="34488" y="48588"/>
                  </a:lnTo>
                  <a:lnTo>
                    <a:pt x="34533" y="47802"/>
                  </a:lnTo>
                  <a:lnTo>
                    <a:pt x="34649" y="47311"/>
                  </a:lnTo>
                  <a:lnTo>
                    <a:pt x="34756" y="47088"/>
                  </a:lnTo>
                  <a:lnTo>
                    <a:pt x="34881" y="46873"/>
                  </a:lnTo>
                  <a:lnTo>
                    <a:pt x="35087" y="46677"/>
                  </a:lnTo>
                  <a:lnTo>
                    <a:pt x="35247" y="46597"/>
                  </a:lnTo>
                  <a:lnTo>
                    <a:pt x="35489" y="46552"/>
                  </a:lnTo>
                  <a:lnTo>
                    <a:pt x="35837" y="46623"/>
                  </a:lnTo>
                  <a:lnTo>
                    <a:pt x="36185" y="46811"/>
                  </a:lnTo>
                  <a:lnTo>
                    <a:pt x="36533" y="47070"/>
                  </a:lnTo>
                  <a:lnTo>
                    <a:pt x="37016" y="47543"/>
                  </a:lnTo>
                  <a:lnTo>
                    <a:pt x="37266" y="47865"/>
                  </a:lnTo>
                  <a:lnTo>
                    <a:pt x="37283" y="47248"/>
                  </a:lnTo>
                  <a:lnTo>
                    <a:pt x="37310" y="46123"/>
                  </a:lnTo>
                  <a:lnTo>
                    <a:pt x="37221" y="45230"/>
                  </a:lnTo>
                  <a:lnTo>
                    <a:pt x="37069" y="44561"/>
                  </a:lnTo>
                  <a:lnTo>
                    <a:pt x="36828" y="43801"/>
                  </a:lnTo>
                  <a:lnTo>
                    <a:pt x="36462" y="42908"/>
                  </a:lnTo>
                  <a:lnTo>
                    <a:pt x="36221" y="42408"/>
                  </a:lnTo>
                  <a:lnTo>
                    <a:pt x="35935" y="41712"/>
                  </a:lnTo>
                  <a:lnTo>
                    <a:pt x="35542" y="40739"/>
                  </a:lnTo>
                  <a:lnTo>
                    <a:pt x="35730" y="40899"/>
                  </a:lnTo>
                  <a:lnTo>
                    <a:pt x="36364" y="41364"/>
                  </a:lnTo>
                  <a:lnTo>
                    <a:pt x="37676" y="42248"/>
                  </a:lnTo>
                  <a:lnTo>
                    <a:pt x="39748" y="43507"/>
                  </a:lnTo>
                  <a:lnTo>
                    <a:pt x="41105" y="44248"/>
                  </a:lnTo>
                  <a:lnTo>
                    <a:pt x="41766" y="44552"/>
                  </a:lnTo>
                  <a:lnTo>
                    <a:pt x="41981" y="44605"/>
                  </a:lnTo>
                  <a:lnTo>
                    <a:pt x="41793" y="44096"/>
                  </a:lnTo>
                  <a:lnTo>
                    <a:pt x="41543" y="43355"/>
                  </a:lnTo>
                  <a:lnTo>
                    <a:pt x="41436" y="42900"/>
                  </a:lnTo>
                  <a:lnTo>
                    <a:pt x="41409" y="42498"/>
                  </a:lnTo>
                  <a:lnTo>
                    <a:pt x="41489" y="42149"/>
                  </a:lnTo>
                  <a:lnTo>
                    <a:pt x="41650" y="41944"/>
                  </a:lnTo>
                  <a:lnTo>
                    <a:pt x="41802" y="41828"/>
                  </a:lnTo>
                  <a:lnTo>
                    <a:pt x="42106" y="41703"/>
                  </a:lnTo>
                  <a:lnTo>
                    <a:pt x="42382" y="41649"/>
                  </a:lnTo>
                  <a:lnTo>
                    <a:pt x="42588" y="41632"/>
                  </a:lnTo>
                  <a:lnTo>
                    <a:pt x="42918" y="41623"/>
                  </a:lnTo>
                  <a:lnTo>
                    <a:pt x="43213" y="41685"/>
                  </a:lnTo>
                  <a:lnTo>
                    <a:pt x="43508" y="41819"/>
                  </a:lnTo>
                  <a:lnTo>
                    <a:pt x="44061" y="42203"/>
                  </a:lnTo>
                  <a:lnTo>
                    <a:pt x="45294" y="43141"/>
                  </a:lnTo>
                  <a:lnTo>
                    <a:pt x="46276" y="43855"/>
                  </a:lnTo>
                  <a:lnTo>
                    <a:pt x="46329" y="43525"/>
                  </a:lnTo>
                  <a:lnTo>
                    <a:pt x="46517" y="42971"/>
                  </a:lnTo>
                  <a:lnTo>
                    <a:pt x="46776" y="42525"/>
                  </a:lnTo>
                  <a:lnTo>
                    <a:pt x="47097" y="42176"/>
                  </a:lnTo>
                  <a:lnTo>
                    <a:pt x="47490" y="41926"/>
                  </a:lnTo>
                  <a:lnTo>
                    <a:pt x="47928" y="41748"/>
                  </a:lnTo>
                  <a:lnTo>
                    <a:pt x="48410" y="41632"/>
                  </a:lnTo>
                  <a:lnTo>
                    <a:pt x="48928" y="41560"/>
                  </a:lnTo>
                  <a:lnTo>
                    <a:pt x="50312" y="41533"/>
                  </a:lnTo>
                  <a:lnTo>
                    <a:pt x="52009" y="41560"/>
                  </a:lnTo>
                  <a:lnTo>
                    <a:pt x="52813" y="41489"/>
                  </a:lnTo>
                  <a:lnTo>
                    <a:pt x="53304" y="41390"/>
                  </a:lnTo>
                  <a:lnTo>
                    <a:pt x="53536" y="41310"/>
                  </a:lnTo>
                  <a:lnTo>
                    <a:pt x="53054" y="40837"/>
                  </a:lnTo>
                  <a:lnTo>
                    <a:pt x="52071" y="39988"/>
                  </a:lnTo>
                  <a:lnTo>
                    <a:pt x="51098" y="39256"/>
                  </a:lnTo>
                  <a:lnTo>
                    <a:pt x="50169" y="38622"/>
                  </a:lnTo>
                  <a:lnTo>
                    <a:pt x="48919" y="37863"/>
                  </a:lnTo>
                  <a:lnTo>
                    <a:pt x="47740" y="37184"/>
                  </a:lnTo>
                  <a:lnTo>
                    <a:pt x="47473" y="36988"/>
                  </a:lnTo>
                  <a:lnTo>
                    <a:pt x="47222" y="36774"/>
                  </a:lnTo>
                  <a:lnTo>
                    <a:pt x="46838" y="36425"/>
                  </a:lnTo>
                  <a:lnTo>
                    <a:pt x="46713" y="36175"/>
                  </a:lnTo>
                  <a:lnTo>
                    <a:pt x="46713" y="36015"/>
                  </a:lnTo>
                  <a:lnTo>
                    <a:pt x="46794" y="35836"/>
                  </a:lnTo>
                  <a:lnTo>
                    <a:pt x="46990" y="35648"/>
                  </a:lnTo>
                  <a:lnTo>
                    <a:pt x="47133" y="35541"/>
                  </a:lnTo>
                  <a:lnTo>
                    <a:pt x="47410" y="35345"/>
                  </a:lnTo>
                  <a:lnTo>
                    <a:pt x="48267" y="34836"/>
                  </a:lnTo>
                  <a:lnTo>
                    <a:pt x="49991" y="33880"/>
                  </a:lnTo>
                  <a:lnTo>
                    <a:pt x="52634" y="32523"/>
                  </a:lnTo>
                  <a:lnTo>
                    <a:pt x="54349" y="31737"/>
                  </a:lnTo>
                  <a:lnTo>
                    <a:pt x="55179" y="31407"/>
                  </a:lnTo>
                  <a:lnTo>
                    <a:pt x="55447" y="31326"/>
                  </a:lnTo>
                  <a:lnTo>
                    <a:pt x="54759" y="30916"/>
                  </a:lnTo>
                  <a:lnTo>
                    <a:pt x="53938" y="30362"/>
                  </a:lnTo>
                  <a:lnTo>
                    <a:pt x="53500" y="30005"/>
                  </a:lnTo>
                  <a:lnTo>
                    <a:pt x="53152" y="29674"/>
                  </a:lnTo>
                  <a:lnTo>
                    <a:pt x="52884" y="29353"/>
                  </a:lnTo>
                  <a:lnTo>
                    <a:pt x="52714" y="29049"/>
                  </a:lnTo>
                  <a:lnTo>
                    <a:pt x="52616" y="28746"/>
                  </a:lnTo>
                  <a:lnTo>
                    <a:pt x="52598" y="28451"/>
                  </a:lnTo>
                  <a:lnTo>
                    <a:pt x="52670" y="28156"/>
                  </a:lnTo>
                  <a:lnTo>
                    <a:pt x="52804" y="27862"/>
                  </a:lnTo>
                  <a:lnTo>
                    <a:pt x="53018" y="27567"/>
                  </a:lnTo>
                  <a:lnTo>
                    <a:pt x="53465" y="27102"/>
                  </a:lnTo>
                  <a:lnTo>
                    <a:pt x="54295" y="26451"/>
                  </a:lnTo>
                  <a:lnTo>
                    <a:pt x="54822" y="26102"/>
                  </a:lnTo>
                  <a:lnTo>
                    <a:pt x="55054" y="25959"/>
                  </a:lnTo>
                  <a:lnTo>
                    <a:pt x="55733" y="25647"/>
                  </a:lnTo>
                  <a:lnTo>
                    <a:pt x="56903" y="25165"/>
                  </a:lnTo>
                  <a:lnTo>
                    <a:pt x="57465" y="24897"/>
                  </a:lnTo>
                  <a:lnTo>
                    <a:pt x="57072" y="24700"/>
                  </a:lnTo>
                  <a:lnTo>
                    <a:pt x="56492" y="24307"/>
                  </a:lnTo>
                  <a:lnTo>
                    <a:pt x="56152" y="23932"/>
                  </a:lnTo>
                  <a:lnTo>
                    <a:pt x="56036" y="23656"/>
                  </a:lnTo>
                  <a:lnTo>
                    <a:pt x="56010" y="23477"/>
                  </a:lnTo>
                  <a:lnTo>
                    <a:pt x="56045" y="23209"/>
                  </a:lnTo>
                  <a:lnTo>
                    <a:pt x="56233" y="22870"/>
                  </a:lnTo>
                  <a:lnTo>
                    <a:pt x="56536" y="22530"/>
                  </a:lnTo>
                  <a:lnTo>
                    <a:pt x="56929" y="22191"/>
                  </a:lnTo>
                  <a:lnTo>
                    <a:pt x="57635" y="21691"/>
                  </a:lnTo>
                  <a:lnTo>
                    <a:pt x="58662" y="21012"/>
                  </a:lnTo>
                  <a:lnTo>
                    <a:pt x="59358" y="20485"/>
                  </a:lnTo>
                  <a:lnTo>
                    <a:pt x="59742" y="20128"/>
                  </a:lnTo>
                  <a:lnTo>
                    <a:pt x="60028" y="19753"/>
                  </a:lnTo>
                  <a:lnTo>
                    <a:pt x="60189" y="19369"/>
                  </a:lnTo>
                  <a:lnTo>
                    <a:pt x="60207" y="19173"/>
                  </a:lnTo>
                  <a:lnTo>
                    <a:pt x="60216" y="19155"/>
                  </a:lnTo>
                  <a:lnTo>
                    <a:pt x="60233" y="19146"/>
                  </a:lnTo>
                  <a:lnTo>
                    <a:pt x="59805" y="19351"/>
                  </a:lnTo>
                  <a:lnTo>
                    <a:pt x="58921" y="19682"/>
                  </a:lnTo>
                  <a:lnTo>
                    <a:pt x="58001" y="19941"/>
                  </a:lnTo>
                  <a:lnTo>
                    <a:pt x="57081" y="20128"/>
                  </a:lnTo>
                  <a:lnTo>
                    <a:pt x="56626" y="20191"/>
                  </a:lnTo>
                  <a:lnTo>
                    <a:pt x="56126" y="20262"/>
                  </a:lnTo>
                  <a:lnTo>
                    <a:pt x="55224" y="20369"/>
                  </a:lnTo>
                  <a:lnTo>
                    <a:pt x="54661" y="20396"/>
                  </a:lnTo>
                  <a:lnTo>
                    <a:pt x="54420" y="20387"/>
                  </a:lnTo>
                  <a:lnTo>
                    <a:pt x="54215" y="20360"/>
                  </a:lnTo>
                  <a:lnTo>
                    <a:pt x="53929" y="20218"/>
                  </a:lnTo>
                  <a:lnTo>
                    <a:pt x="53768" y="19994"/>
                  </a:lnTo>
                  <a:lnTo>
                    <a:pt x="53706" y="19682"/>
                  </a:lnTo>
                  <a:lnTo>
                    <a:pt x="53715" y="19101"/>
                  </a:lnTo>
                  <a:lnTo>
                    <a:pt x="53768" y="18396"/>
                  </a:lnTo>
                  <a:lnTo>
                    <a:pt x="53777" y="17878"/>
                  </a:lnTo>
                  <a:lnTo>
                    <a:pt x="53759" y="17619"/>
                  </a:lnTo>
                  <a:lnTo>
                    <a:pt x="53170" y="18208"/>
                  </a:lnTo>
                  <a:lnTo>
                    <a:pt x="51991" y="19262"/>
                  </a:lnTo>
                  <a:lnTo>
                    <a:pt x="51125" y="19905"/>
                  </a:lnTo>
                  <a:lnTo>
                    <a:pt x="50571" y="20253"/>
                  </a:lnTo>
                  <a:lnTo>
                    <a:pt x="50026" y="20539"/>
                  </a:lnTo>
                  <a:lnTo>
                    <a:pt x="49517" y="20735"/>
                  </a:lnTo>
                  <a:lnTo>
                    <a:pt x="49276" y="20798"/>
                  </a:lnTo>
                  <a:lnTo>
                    <a:pt x="49008" y="20860"/>
                  </a:lnTo>
                  <a:lnTo>
                    <a:pt x="48383" y="20977"/>
                  </a:lnTo>
                  <a:lnTo>
                    <a:pt x="47731" y="21003"/>
                  </a:lnTo>
                  <a:lnTo>
                    <a:pt x="47285" y="20932"/>
                  </a:lnTo>
                  <a:lnTo>
                    <a:pt x="47017" y="20825"/>
                  </a:lnTo>
                  <a:lnTo>
                    <a:pt x="46901" y="20753"/>
                  </a:lnTo>
                  <a:lnTo>
                    <a:pt x="46830" y="20691"/>
                  </a:lnTo>
                  <a:lnTo>
                    <a:pt x="46731" y="20503"/>
                  </a:lnTo>
                  <a:lnTo>
                    <a:pt x="46669" y="20092"/>
                  </a:lnTo>
                  <a:lnTo>
                    <a:pt x="46740" y="19360"/>
                  </a:lnTo>
                  <a:lnTo>
                    <a:pt x="46928" y="18485"/>
                  </a:lnTo>
                  <a:lnTo>
                    <a:pt x="47321" y="17074"/>
                  </a:lnTo>
                  <a:lnTo>
                    <a:pt x="47848" y="15431"/>
                  </a:lnTo>
                  <a:lnTo>
                    <a:pt x="47982" y="14940"/>
                  </a:lnTo>
                  <a:lnTo>
                    <a:pt x="48178" y="14109"/>
                  </a:lnTo>
                  <a:lnTo>
                    <a:pt x="48526" y="12770"/>
                  </a:lnTo>
                  <a:lnTo>
                    <a:pt x="48875" y="11654"/>
                  </a:lnTo>
                  <a:lnTo>
                    <a:pt x="49276" y="10564"/>
                  </a:lnTo>
                  <a:lnTo>
                    <a:pt x="49509" y="9966"/>
                  </a:lnTo>
                  <a:lnTo>
                    <a:pt x="49169" y="10118"/>
                  </a:lnTo>
                  <a:lnTo>
                    <a:pt x="48482" y="10529"/>
                  </a:lnTo>
                  <a:lnTo>
                    <a:pt x="47473" y="11252"/>
                  </a:lnTo>
                  <a:lnTo>
                    <a:pt x="46571" y="11868"/>
                  </a:lnTo>
                  <a:lnTo>
                    <a:pt x="46169" y="12047"/>
                  </a:lnTo>
                  <a:lnTo>
                    <a:pt x="45928" y="12109"/>
                  </a:lnTo>
                  <a:lnTo>
                    <a:pt x="45704" y="12100"/>
                  </a:lnTo>
                  <a:lnTo>
                    <a:pt x="45508" y="12011"/>
                  </a:lnTo>
                  <a:lnTo>
                    <a:pt x="45338" y="11850"/>
                  </a:lnTo>
                  <a:lnTo>
                    <a:pt x="45195" y="11582"/>
                  </a:lnTo>
                  <a:lnTo>
                    <a:pt x="45142" y="11413"/>
                  </a:lnTo>
                  <a:lnTo>
                    <a:pt x="45070" y="11145"/>
                  </a:lnTo>
                  <a:lnTo>
                    <a:pt x="44990" y="10609"/>
                  </a:lnTo>
                  <a:lnTo>
                    <a:pt x="44999" y="10055"/>
                  </a:lnTo>
                  <a:lnTo>
                    <a:pt x="45070" y="9457"/>
                  </a:lnTo>
                  <a:lnTo>
                    <a:pt x="45276" y="8475"/>
                  </a:lnTo>
                  <a:lnTo>
                    <a:pt x="45722" y="6903"/>
                  </a:lnTo>
                  <a:lnTo>
                    <a:pt x="45999" y="5965"/>
                  </a:lnTo>
                  <a:lnTo>
                    <a:pt x="45749" y="6162"/>
                  </a:lnTo>
                  <a:lnTo>
                    <a:pt x="45294" y="6465"/>
                  </a:lnTo>
                  <a:lnTo>
                    <a:pt x="44874" y="6689"/>
                  </a:lnTo>
                  <a:lnTo>
                    <a:pt x="44508" y="6832"/>
                  </a:lnTo>
                  <a:lnTo>
                    <a:pt x="44177" y="6903"/>
                  </a:lnTo>
                  <a:lnTo>
                    <a:pt x="43883" y="6912"/>
                  </a:lnTo>
                  <a:lnTo>
                    <a:pt x="43624" y="6840"/>
                  </a:lnTo>
                  <a:lnTo>
                    <a:pt x="43400" y="6707"/>
                  </a:lnTo>
                  <a:lnTo>
                    <a:pt x="43204" y="6519"/>
                  </a:lnTo>
                  <a:lnTo>
                    <a:pt x="43034" y="6269"/>
                  </a:lnTo>
                  <a:lnTo>
                    <a:pt x="42820" y="5796"/>
                  </a:lnTo>
                  <a:lnTo>
                    <a:pt x="42597" y="4983"/>
                  </a:lnTo>
                  <a:lnTo>
                    <a:pt x="42436" y="3992"/>
                  </a:lnTo>
                  <a:lnTo>
                    <a:pt x="42365" y="3438"/>
                  </a:lnTo>
                  <a:lnTo>
                    <a:pt x="42248" y="2768"/>
                  </a:lnTo>
                  <a:lnTo>
                    <a:pt x="41748" y="804"/>
                  </a:lnTo>
                  <a:lnTo>
                    <a:pt x="415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17"/>
            <p:cNvSpPr/>
            <p:nvPr/>
          </p:nvSpPr>
          <p:spPr>
            <a:xfrm rot="-368193">
              <a:off x="351468" y="278480"/>
              <a:ext cx="448199" cy="419141"/>
            </a:xfrm>
            <a:custGeom>
              <a:avLst/>
              <a:gdLst/>
              <a:ahLst/>
              <a:cxnLst/>
              <a:rect l="l" t="t" r="r" b="b"/>
              <a:pathLst>
                <a:path w="51518" h="48178" extrusionOk="0">
                  <a:moveTo>
                    <a:pt x="51518" y="15744"/>
                  </a:moveTo>
                  <a:lnTo>
                    <a:pt x="51375" y="1578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1518" y="15744"/>
                  </a:lnTo>
                  <a:close/>
                  <a:moveTo>
                    <a:pt x="35346" y="1"/>
                  </a:moveTo>
                  <a:lnTo>
                    <a:pt x="34962" y="2582"/>
                  </a:lnTo>
                  <a:lnTo>
                    <a:pt x="34461" y="6091"/>
                  </a:lnTo>
                  <a:lnTo>
                    <a:pt x="34104" y="8297"/>
                  </a:lnTo>
                  <a:lnTo>
                    <a:pt x="33899" y="9359"/>
                  </a:lnTo>
                  <a:lnTo>
                    <a:pt x="33631" y="10806"/>
                  </a:lnTo>
                  <a:lnTo>
                    <a:pt x="33372" y="12244"/>
                  </a:lnTo>
                  <a:lnTo>
                    <a:pt x="32908" y="11315"/>
                  </a:lnTo>
                  <a:lnTo>
                    <a:pt x="32015" y="9449"/>
                  </a:lnTo>
                  <a:lnTo>
                    <a:pt x="31604" y="8502"/>
                  </a:lnTo>
                  <a:lnTo>
                    <a:pt x="31175" y="7466"/>
                  </a:lnTo>
                  <a:lnTo>
                    <a:pt x="30613" y="5886"/>
                  </a:lnTo>
                  <a:lnTo>
                    <a:pt x="30309" y="4805"/>
                  </a:lnTo>
                  <a:lnTo>
                    <a:pt x="30184" y="4260"/>
                  </a:lnTo>
                  <a:lnTo>
                    <a:pt x="30291" y="4814"/>
                  </a:lnTo>
                  <a:lnTo>
                    <a:pt x="30568" y="5904"/>
                  </a:lnTo>
                  <a:lnTo>
                    <a:pt x="31086" y="7502"/>
                  </a:lnTo>
                  <a:lnTo>
                    <a:pt x="31488" y="8547"/>
                  </a:lnTo>
                  <a:lnTo>
                    <a:pt x="31916" y="9583"/>
                  </a:lnTo>
                  <a:lnTo>
                    <a:pt x="32827" y="11628"/>
                  </a:lnTo>
                  <a:lnTo>
                    <a:pt x="33299" y="12643"/>
                  </a:lnTo>
                  <a:lnTo>
                    <a:pt x="33299" y="12643"/>
                  </a:lnTo>
                  <a:lnTo>
                    <a:pt x="32845" y="15262"/>
                  </a:lnTo>
                  <a:lnTo>
                    <a:pt x="32417" y="17888"/>
                  </a:lnTo>
                  <a:lnTo>
                    <a:pt x="31881" y="21468"/>
                  </a:lnTo>
                  <a:lnTo>
                    <a:pt x="31256" y="20495"/>
                  </a:lnTo>
                  <a:lnTo>
                    <a:pt x="30050" y="18530"/>
                  </a:lnTo>
                  <a:lnTo>
                    <a:pt x="29470" y="17539"/>
                  </a:lnTo>
                  <a:lnTo>
                    <a:pt x="29157" y="16977"/>
                  </a:lnTo>
                  <a:lnTo>
                    <a:pt x="28568" y="15834"/>
                  </a:lnTo>
                  <a:lnTo>
                    <a:pt x="28014" y="14673"/>
                  </a:lnTo>
                  <a:lnTo>
                    <a:pt x="27523" y="13476"/>
                  </a:lnTo>
                  <a:lnTo>
                    <a:pt x="27309" y="12869"/>
                  </a:lnTo>
                  <a:lnTo>
                    <a:pt x="27505" y="13485"/>
                  </a:lnTo>
                  <a:lnTo>
                    <a:pt x="27969" y="14691"/>
                  </a:lnTo>
                  <a:lnTo>
                    <a:pt x="28496" y="15869"/>
                  </a:lnTo>
                  <a:lnTo>
                    <a:pt x="29068" y="17021"/>
                  </a:lnTo>
                  <a:lnTo>
                    <a:pt x="29371" y="17593"/>
                  </a:lnTo>
                  <a:lnTo>
                    <a:pt x="29952" y="18664"/>
                  </a:lnTo>
                  <a:lnTo>
                    <a:pt x="31193" y="20772"/>
                  </a:lnTo>
                  <a:lnTo>
                    <a:pt x="31827" y="21817"/>
                  </a:lnTo>
                  <a:lnTo>
                    <a:pt x="31131" y="26425"/>
                  </a:lnTo>
                  <a:lnTo>
                    <a:pt x="30800" y="28559"/>
                  </a:lnTo>
                  <a:lnTo>
                    <a:pt x="30443" y="30693"/>
                  </a:lnTo>
                  <a:lnTo>
                    <a:pt x="30264" y="31640"/>
                  </a:lnTo>
                  <a:lnTo>
                    <a:pt x="29979" y="33051"/>
                  </a:lnTo>
                  <a:lnTo>
                    <a:pt x="29746" y="33979"/>
                  </a:lnTo>
                  <a:lnTo>
                    <a:pt x="29613" y="34435"/>
                  </a:lnTo>
                  <a:lnTo>
                    <a:pt x="28916" y="33185"/>
                  </a:lnTo>
                  <a:lnTo>
                    <a:pt x="25621" y="27246"/>
                  </a:lnTo>
                  <a:lnTo>
                    <a:pt x="23263" y="23085"/>
                  </a:lnTo>
                  <a:lnTo>
                    <a:pt x="22281" y="21442"/>
                  </a:lnTo>
                  <a:lnTo>
                    <a:pt x="22424" y="20388"/>
                  </a:lnTo>
                  <a:lnTo>
                    <a:pt x="22647" y="18280"/>
                  </a:lnTo>
                  <a:lnTo>
                    <a:pt x="22701" y="17218"/>
                  </a:lnTo>
                  <a:lnTo>
                    <a:pt x="22710" y="16673"/>
                  </a:lnTo>
                  <a:lnTo>
                    <a:pt x="22683" y="15575"/>
                  </a:lnTo>
                  <a:lnTo>
                    <a:pt x="22576" y="14494"/>
                  </a:lnTo>
                  <a:lnTo>
                    <a:pt x="22370" y="13431"/>
                  </a:lnTo>
                  <a:lnTo>
                    <a:pt x="22210" y="12914"/>
                  </a:lnTo>
                  <a:lnTo>
                    <a:pt x="22352" y="13431"/>
                  </a:lnTo>
                  <a:lnTo>
                    <a:pt x="22531" y="14503"/>
                  </a:lnTo>
                  <a:lnTo>
                    <a:pt x="22602" y="15584"/>
                  </a:lnTo>
                  <a:lnTo>
                    <a:pt x="22602" y="16673"/>
                  </a:lnTo>
                  <a:lnTo>
                    <a:pt x="22585" y="17218"/>
                  </a:lnTo>
                  <a:lnTo>
                    <a:pt x="22513" y="18209"/>
                  </a:lnTo>
                  <a:lnTo>
                    <a:pt x="22263" y="20183"/>
                  </a:lnTo>
                  <a:lnTo>
                    <a:pt x="22111" y="21174"/>
                  </a:lnTo>
                  <a:lnTo>
                    <a:pt x="21665" y="20450"/>
                  </a:lnTo>
                  <a:lnTo>
                    <a:pt x="21218" y="19727"/>
                  </a:lnTo>
                  <a:lnTo>
                    <a:pt x="20191" y="18111"/>
                  </a:lnTo>
                  <a:lnTo>
                    <a:pt x="19665" y="17307"/>
                  </a:lnTo>
                  <a:lnTo>
                    <a:pt x="18432" y="15450"/>
                  </a:lnTo>
                  <a:lnTo>
                    <a:pt x="17155" y="13628"/>
                  </a:lnTo>
                  <a:lnTo>
                    <a:pt x="17128" y="13512"/>
                  </a:lnTo>
                  <a:lnTo>
                    <a:pt x="17075" y="12530"/>
                  </a:lnTo>
                  <a:lnTo>
                    <a:pt x="16977" y="11110"/>
                  </a:lnTo>
                  <a:lnTo>
                    <a:pt x="16878" y="10154"/>
                  </a:lnTo>
                  <a:lnTo>
                    <a:pt x="16798" y="9672"/>
                  </a:lnTo>
                  <a:lnTo>
                    <a:pt x="16709" y="9172"/>
                  </a:lnTo>
                  <a:lnTo>
                    <a:pt x="16494" y="8199"/>
                  </a:lnTo>
                  <a:lnTo>
                    <a:pt x="16218" y="7243"/>
                  </a:lnTo>
                  <a:lnTo>
                    <a:pt x="15869" y="6314"/>
                  </a:lnTo>
                  <a:lnTo>
                    <a:pt x="15655" y="5868"/>
                  </a:lnTo>
                  <a:lnTo>
                    <a:pt x="15655" y="5868"/>
                  </a:lnTo>
                  <a:lnTo>
                    <a:pt x="15860" y="6323"/>
                  </a:lnTo>
                  <a:lnTo>
                    <a:pt x="16182" y="7261"/>
                  </a:lnTo>
                  <a:lnTo>
                    <a:pt x="16423" y="8216"/>
                  </a:lnTo>
                  <a:lnTo>
                    <a:pt x="16610" y="9199"/>
                  </a:lnTo>
                  <a:lnTo>
                    <a:pt x="16682" y="9681"/>
                  </a:lnTo>
                  <a:lnTo>
                    <a:pt x="16798" y="10601"/>
                  </a:lnTo>
                  <a:lnTo>
                    <a:pt x="16932" y="12440"/>
                  </a:lnTo>
                  <a:lnTo>
                    <a:pt x="16968" y="13360"/>
                  </a:lnTo>
                  <a:lnTo>
                    <a:pt x="15619" y="11494"/>
                  </a:lnTo>
                  <a:lnTo>
                    <a:pt x="12521" y="7341"/>
                  </a:lnTo>
                  <a:lnTo>
                    <a:pt x="11163" y="5484"/>
                  </a:lnTo>
                  <a:lnTo>
                    <a:pt x="13164" y="8243"/>
                  </a:lnTo>
                  <a:lnTo>
                    <a:pt x="16334" y="12753"/>
                  </a:lnTo>
                  <a:lnTo>
                    <a:pt x="18334" y="15709"/>
                  </a:lnTo>
                  <a:lnTo>
                    <a:pt x="19227" y="17111"/>
                  </a:lnTo>
                  <a:lnTo>
                    <a:pt x="18254" y="16664"/>
                  </a:lnTo>
                  <a:lnTo>
                    <a:pt x="16325" y="15726"/>
                  </a:lnTo>
                  <a:lnTo>
                    <a:pt x="15378" y="15226"/>
                  </a:lnTo>
                  <a:lnTo>
                    <a:pt x="14851" y="14941"/>
                  </a:lnTo>
                  <a:lnTo>
                    <a:pt x="13815" y="14342"/>
                  </a:lnTo>
                  <a:lnTo>
                    <a:pt x="12806" y="13699"/>
                  </a:lnTo>
                  <a:lnTo>
                    <a:pt x="11833" y="13003"/>
                  </a:lnTo>
                  <a:lnTo>
                    <a:pt x="11369" y="12619"/>
                  </a:lnTo>
                  <a:lnTo>
                    <a:pt x="11824" y="13012"/>
                  </a:lnTo>
                  <a:lnTo>
                    <a:pt x="12780" y="13735"/>
                  </a:lnTo>
                  <a:lnTo>
                    <a:pt x="13780" y="14405"/>
                  </a:lnTo>
                  <a:lnTo>
                    <a:pt x="14798" y="15039"/>
                  </a:lnTo>
                  <a:lnTo>
                    <a:pt x="15325" y="15334"/>
                  </a:lnTo>
                  <a:lnTo>
                    <a:pt x="16334" y="15896"/>
                  </a:lnTo>
                  <a:lnTo>
                    <a:pt x="18370" y="16914"/>
                  </a:lnTo>
                  <a:lnTo>
                    <a:pt x="19406" y="17414"/>
                  </a:lnTo>
                  <a:lnTo>
                    <a:pt x="20191" y="18647"/>
                  </a:lnTo>
                  <a:lnTo>
                    <a:pt x="20950" y="19897"/>
                  </a:lnTo>
                  <a:lnTo>
                    <a:pt x="21674" y="21102"/>
                  </a:lnTo>
                  <a:lnTo>
                    <a:pt x="23067" y="23549"/>
                  </a:lnTo>
                  <a:lnTo>
                    <a:pt x="23754" y="24773"/>
                  </a:lnTo>
                  <a:lnTo>
                    <a:pt x="23219" y="24567"/>
                  </a:lnTo>
                  <a:lnTo>
                    <a:pt x="22156" y="24094"/>
                  </a:lnTo>
                  <a:lnTo>
                    <a:pt x="20602" y="23308"/>
                  </a:lnTo>
                  <a:lnTo>
                    <a:pt x="19593" y="22728"/>
                  </a:lnTo>
                  <a:lnTo>
                    <a:pt x="18504" y="22076"/>
                  </a:lnTo>
                  <a:lnTo>
                    <a:pt x="16378" y="20683"/>
                  </a:lnTo>
                  <a:lnTo>
                    <a:pt x="15325" y="19968"/>
                  </a:lnTo>
                  <a:lnTo>
                    <a:pt x="16360" y="20709"/>
                  </a:lnTo>
                  <a:lnTo>
                    <a:pt x="18459" y="22147"/>
                  </a:lnTo>
                  <a:lnTo>
                    <a:pt x="19531" y="22835"/>
                  </a:lnTo>
                  <a:lnTo>
                    <a:pt x="20057" y="23156"/>
                  </a:lnTo>
                  <a:lnTo>
                    <a:pt x="21129" y="23772"/>
                  </a:lnTo>
                  <a:lnTo>
                    <a:pt x="22227" y="24353"/>
                  </a:lnTo>
                  <a:lnTo>
                    <a:pt x="23362" y="24871"/>
                  </a:lnTo>
                  <a:lnTo>
                    <a:pt x="23933" y="25103"/>
                  </a:lnTo>
                  <a:lnTo>
                    <a:pt x="25353" y="27755"/>
                  </a:lnTo>
                  <a:lnTo>
                    <a:pt x="28469" y="33765"/>
                  </a:lnTo>
                  <a:lnTo>
                    <a:pt x="28934" y="34658"/>
                  </a:lnTo>
                  <a:lnTo>
                    <a:pt x="28532" y="34622"/>
                  </a:lnTo>
                  <a:lnTo>
                    <a:pt x="27862" y="34542"/>
                  </a:lnTo>
                  <a:lnTo>
                    <a:pt x="26925" y="34399"/>
                  </a:lnTo>
                  <a:lnTo>
                    <a:pt x="25996" y="34229"/>
                  </a:lnTo>
                  <a:lnTo>
                    <a:pt x="24121" y="33863"/>
                  </a:lnTo>
                  <a:lnTo>
                    <a:pt x="22263" y="33461"/>
                  </a:lnTo>
                  <a:lnTo>
                    <a:pt x="20638" y="33104"/>
                  </a:lnTo>
                  <a:lnTo>
                    <a:pt x="19013" y="32729"/>
                  </a:lnTo>
                  <a:lnTo>
                    <a:pt x="18191" y="31738"/>
                  </a:lnTo>
                  <a:lnTo>
                    <a:pt x="16530" y="29764"/>
                  </a:lnTo>
                  <a:lnTo>
                    <a:pt x="15673" y="28800"/>
                  </a:lnTo>
                  <a:lnTo>
                    <a:pt x="14807" y="27844"/>
                  </a:lnTo>
                  <a:lnTo>
                    <a:pt x="13449" y="26460"/>
                  </a:lnTo>
                  <a:lnTo>
                    <a:pt x="12503" y="25567"/>
                  </a:lnTo>
                  <a:lnTo>
                    <a:pt x="12020" y="25148"/>
                  </a:lnTo>
                  <a:lnTo>
                    <a:pt x="12494" y="25585"/>
                  </a:lnTo>
                  <a:lnTo>
                    <a:pt x="13414" y="26487"/>
                  </a:lnTo>
                  <a:lnTo>
                    <a:pt x="14735" y="27907"/>
                  </a:lnTo>
                  <a:lnTo>
                    <a:pt x="15584" y="28880"/>
                  </a:lnTo>
                  <a:lnTo>
                    <a:pt x="16360" y="29809"/>
                  </a:lnTo>
                  <a:lnTo>
                    <a:pt x="17887" y="31693"/>
                  </a:lnTo>
                  <a:lnTo>
                    <a:pt x="18638" y="32649"/>
                  </a:lnTo>
                  <a:lnTo>
                    <a:pt x="16736" y="32211"/>
                  </a:lnTo>
                  <a:lnTo>
                    <a:pt x="14833" y="31765"/>
                  </a:lnTo>
                  <a:lnTo>
                    <a:pt x="10172" y="30657"/>
                  </a:lnTo>
                  <a:lnTo>
                    <a:pt x="9529" y="29925"/>
                  </a:lnTo>
                  <a:lnTo>
                    <a:pt x="8207" y="28470"/>
                  </a:lnTo>
                  <a:lnTo>
                    <a:pt x="7529" y="27764"/>
                  </a:lnTo>
                  <a:lnTo>
                    <a:pt x="6823" y="27059"/>
                  </a:lnTo>
                  <a:lnTo>
                    <a:pt x="5725" y="26058"/>
                  </a:lnTo>
                  <a:lnTo>
                    <a:pt x="4957" y="25424"/>
                  </a:lnTo>
                  <a:lnTo>
                    <a:pt x="4555" y="25130"/>
                  </a:lnTo>
                  <a:lnTo>
                    <a:pt x="4948" y="25442"/>
                  </a:lnTo>
                  <a:lnTo>
                    <a:pt x="5689" y="26094"/>
                  </a:lnTo>
                  <a:lnTo>
                    <a:pt x="6761" y="27130"/>
                  </a:lnTo>
                  <a:lnTo>
                    <a:pt x="7439" y="27853"/>
                  </a:lnTo>
                  <a:lnTo>
                    <a:pt x="8047" y="28514"/>
                  </a:lnTo>
                  <a:lnTo>
                    <a:pt x="9208" y="29872"/>
                  </a:lnTo>
                  <a:lnTo>
                    <a:pt x="9788" y="30559"/>
                  </a:lnTo>
                  <a:lnTo>
                    <a:pt x="1" y="28228"/>
                  </a:lnTo>
                  <a:lnTo>
                    <a:pt x="1" y="28228"/>
                  </a:lnTo>
                  <a:lnTo>
                    <a:pt x="10065" y="30845"/>
                  </a:lnTo>
                  <a:lnTo>
                    <a:pt x="12512" y="31479"/>
                  </a:lnTo>
                  <a:lnTo>
                    <a:pt x="11529" y="31934"/>
                  </a:lnTo>
                  <a:lnTo>
                    <a:pt x="9547" y="32801"/>
                  </a:lnTo>
                  <a:lnTo>
                    <a:pt x="8538" y="33202"/>
                  </a:lnTo>
                  <a:lnTo>
                    <a:pt x="8002" y="33408"/>
                  </a:lnTo>
                  <a:lnTo>
                    <a:pt x="6913" y="33792"/>
                  </a:lnTo>
                  <a:lnTo>
                    <a:pt x="5805" y="34122"/>
                  </a:lnTo>
                  <a:lnTo>
                    <a:pt x="4689" y="34399"/>
                  </a:lnTo>
                  <a:lnTo>
                    <a:pt x="4117" y="34515"/>
                  </a:lnTo>
                  <a:lnTo>
                    <a:pt x="4117" y="34515"/>
                  </a:lnTo>
                  <a:lnTo>
                    <a:pt x="4689" y="34417"/>
                  </a:lnTo>
                  <a:lnTo>
                    <a:pt x="5814" y="34167"/>
                  </a:lnTo>
                  <a:lnTo>
                    <a:pt x="6930" y="33863"/>
                  </a:lnTo>
                  <a:lnTo>
                    <a:pt x="8029" y="33506"/>
                  </a:lnTo>
                  <a:lnTo>
                    <a:pt x="8574" y="33310"/>
                  </a:lnTo>
                  <a:lnTo>
                    <a:pt x="9663" y="32917"/>
                  </a:lnTo>
                  <a:lnTo>
                    <a:pt x="11806" y="32033"/>
                  </a:lnTo>
                  <a:lnTo>
                    <a:pt x="12869" y="31577"/>
                  </a:lnTo>
                  <a:lnTo>
                    <a:pt x="14753" y="32068"/>
                  </a:lnTo>
                  <a:lnTo>
                    <a:pt x="17950" y="32872"/>
                  </a:lnTo>
                  <a:lnTo>
                    <a:pt x="21156" y="33667"/>
                  </a:lnTo>
                  <a:lnTo>
                    <a:pt x="20075" y="34274"/>
                  </a:lnTo>
                  <a:lnTo>
                    <a:pt x="17905" y="35462"/>
                  </a:lnTo>
                  <a:lnTo>
                    <a:pt x="16789" y="36015"/>
                  </a:lnTo>
                  <a:lnTo>
                    <a:pt x="16173" y="36310"/>
                  </a:lnTo>
                  <a:lnTo>
                    <a:pt x="14932" y="36864"/>
                  </a:lnTo>
                  <a:lnTo>
                    <a:pt x="13664" y="37373"/>
                  </a:lnTo>
                  <a:lnTo>
                    <a:pt x="12369" y="37819"/>
                  </a:lnTo>
                  <a:lnTo>
                    <a:pt x="11717" y="38007"/>
                  </a:lnTo>
                  <a:lnTo>
                    <a:pt x="11717" y="38007"/>
                  </a:lnTo>
                  <a:lnTo>
                    <a:pt x="12378" y="37828"/>
                  </a:lnTo>
                  <a:lnTo>
                    <a:pt x="13673" y="37417"/>
                  </a:lnTo>
                  <a:lnTo>
                    <a:pt x="14958" y="36935"/>
                  </a:lnTo>
                  <a:lnTo>
                    <a:pt x="16218" y="36399"/>
                  </a:lnTo>
                  <a:lnTo>
                    <a:pt x="16843" y="36122"/>
                  </a:lnTo>
                  <a:lnTo>
                    <a:pt x="18021" y="35560"/>
                  </a:lnTo>
                  <a:lnTo>
                    <a:pt x="20334" y="34363"/>
                  </a:lnTo>
                  <a:lnTo>
                    <a:pt x="21486" y="33747"/>
                  </a:lnTo>
                  <a:lnTo>
                    <a:pt x="21817" y="33827"/>
                  </a:lnTo>
                  <a:lnTo>
                    <a:pt x="22156" y="33908"/>
                  </a:lnTo>
                  <a:lnTo>
                    <a:pt x="24013" y="34345"/>
                  </a:lnTo>
                  <a:lnTo>
                    <a:pt x="25880" y="34747"/>
                  </a:lnTo>
                  <a:lnTo>
                    <a:pt x="26817" y="34944"/>
                  </a:lnTo>
                  <a:lnTo>
                    <a:pt x="27764" y="35113"/>
                  </a:lnTo>
                  <a:lnTo>
                    <a:pt x="28541" y="35212"/>
                  </a:lnTo>
                  <a:lnTo>
                    <a:pt x="29130" y="35265"/>
                  </a:lnTo>
                  <a:lnTo>
                    <a:pt x="28612" y="35658"/>
                  </a:lnTo>
                  <a:lnTo>
                    <a:pt x="27505" y="36346"/>
                  </a:lnTo>
                  <a:lnTo>
                    <a:pt x="26344" y="36953"/>
                  </a:lnTo>
                  <a:lnTo>
                    <a:pt x="25139" y="37480"/>
                  </a:lnTo>
                  <a:lnTo>
                    <a:pt x="24522" y="37721"/>
                  </a:lnTo>
                  <a:lnTo>
                    <a:pt x="23094" y="38257"/>
                  </a:lnTo>
                  <a:lnTo>
                    <a:pt x="20200" y="39284"/>
                  </a:lnTo>
                  <a:lnTo>
                    <a:pt x="18763" y="39837"/>
                  </a:lnTo>
                  <a:lnTo>
                    <a:pt x="18084" y="40114"/>
                  </a:lnTo>
                  <a:lnTo>
                    <a:pt x="16736" y="40695"/>
                  </a:lnTo>
                  <a:lnTo>
                    <a:pt x="16075" y="41007"/>
                  </a:lnTo>
                  <a:lnTo>
                    <a:pt x="15182" y="41061"/>
                  </a:lnTo>
                  <a:lnTo>
                    <a:pt x="13414" y="41195"/>
                  </a:lnTo>
                  <a:lnTo>
                    <a:pt x="12529" y="41284"/>
                  </a:lnTo>
                  <a:lnTo>
                    <a:pt x="11645" y="41391"/>
                  </a:lnTo>
                  <a:lnTo>
                    <a:pt x="9868" y="41695"/>
                  </a:lnTo>
                  <a:lnTo>
                    <a:pt x="8993" y="41918"/>
                  </a:lnTo>
                  <a:lnTo>
                    <a:pt x="9877" y="41730"/>
                  </a:lnTo>
                  <a:lnTo>
                    <a:pt x="11645" y="41480"/>
                  </a:lnTo>
                  <a:lnTo>
                    <a:pt x="12538" y="41409"/>
                  </a:lnTo>
                  <a:lnTo>
                    <a:pt x="14048" y="41311"/>
                  </a:lnTo>
                  <a:lnTo>
                    <a:pt x="15548" y="41257"/>
                  </a:lnTo>
                  <a:lnTo>
                    <a:pt x="15548" y="41257"/>
                  </a:lnTo>
                  <a:lnTo>
                    <a:pt x="14958" y="41561"/>
                  </a:lnTo>
                  <a:lnTo>
                    <a:pt x="13780" y="42186"/>
                  </a:lnTo>
                  <a:lnTo>
                    <a:pt x="13208" y="42516"/>
                  </a:lnTo>
                  <a:lnTo>
                    <a:pt x="12815" y="42757"/>
                  </a:lnTo>
                  <a:lnTo>
                    <a:pt x="11967" y="43311"/>
                  </a:lnTo>
                  <a:lnTo>
                    <a:pt x="10672" y="44249"/>
                  </a:lnTo>
                  <a:lnTo>
                    <a:pt x="8475" y="45981"/>
                  </a:lnTo>
                  <a:lnTo>
                    <a:pt x="8100" y="46303"/>
                  </a:lnTo>
                  <a:lnTo>
                    <a:pt x="8100" y="46303"/>
                  </a:lnTo>
                  <a:lnTo>
                    <a:pt x="9788" y="45008"/>
                  </a:lnTo>
                  <a:lnTo>
                    <a:pt x="11529" y="43749"/>
                  </a:lnTo>
                  <a:lnTo>
                    <a:pt x="12646" y="43034"/>
                  </a:lnTo>
                  <a:lnTo>
                    <a:pt x="13289" y="42668"/>
                  </a:lnTo>
                  <a:lnTo>
                    <a:pt x="13958" y="42293"/>
                  </a:lnTo>
                  <a:lnTo>
                    <a:pt x="15333" y="41605"/>
                  </a:lnTo>
                  <a:lnTo>
                    <a:pt x="16727" y="40971"/>
                  </a:lnTo>
                  <a:lnTo>
                    <a:pt x="18146" y="40400"/>
                  </a:lnTo>
                  <a:lnTo>
                    <a:pt x="18870" y="40132"/>
                  </a:lnTo>
                  <a:lnTo>
                    <a:pt x="19022" y="40078"/>
                  </a:lnTo>
                  <a:lnTo>
                    <a:pt x="19182" y="40016"/>
                  </a:lnTo>
                  <a:lnTo>
                    <a:pt x="18700" y="40909"/>
                  </a:lnTo>
                  <a:lnTo>
                    <a:pt x="17709" y="42668"/>
                  </a:lnTo>
                  <a:lnTo>
                    <a:pt x="17182" y="43525"/>
                  </a:lnTo>
                  <a:lnTo>
                    <a:pt x="16602" y="44454"/>
                  </a:lnTo>
                  <a:lnTo>
                    <a:pt x="15646" y="45794"/>
                  </a:lnTo>
                  <a:lnTo>
                    <a:pt x="14958" y="46642"/>
                  </a:lnTo>
                  <a:lnTo>
                    <a:pt x="14592" y="47053"/>
                  </a:lnTo>
                  <a:lnTo>
                    <a:pt x="14967" y="46651"/>
                  </a:lnTo>
                  <a:lnTo>
                    <a:pt x="15682" y="45820"/>
                  </a:lnTo>
                  <a:lnTo>
                    <a:pt x="16673" y="44499"/>
                  </a:lnTo>
                  <a:lnTo>
                    <a:pt x="17280" y="43588"/>
                  </a:lnTo>
                  <a:lnTo>
                    <a:pt x="17870" y="42686"/>
                  </a:lnTo>
                  <a:lnTo>
                    <a:pt x="18977" y="40837"/>
                  </a:lnTo>
                  <a:lnTo>
                    <a:pt x="19504" y="39900"/>
                  </a:lnTo>
                  <a:lnTo>
                    <a:pt x="22085" y="39025"/>
                  </a:lnTo>
                  <a:lnTo>
                    <a:pt x="24674" y="38141"/>
                  </a:lnTo>
                  <a:lnTo>
                    <a:pt x="25210" y="37944"/>
                  </a:lnTo>
                  <a:lnTo>
                    <a:pt x="26291" y="37516"/>
                  </a:lnTo>
                  <a:lnTo>
                    <a:pt x="27344" y="37024"/>
                  </a:lnTo>
                  <a:lnTo>
                    <a:pt x="28380" y="36462"/>
                  </a:lnTo>
                  <a:lnTo>
                    <a:pt x="28871" y="36140"/>
                  </a:lnTo>
                  <a:lnTo>
                    <a:pt x="28166" y="37257"/>
                  </a:lnTo>
                  <a:lnTo>
                    <a:pt x="27478" y="38382"/>
                  </a:lnTo>
                  <a:lnTo>
                    <a:pt x="26683" y="39293"/>
                  </a:lnTo>
                  <a:lnTo>
                    <a:pt x="25862" y="40168"/>
                  </a:lnTo>
                  <a:lnTo>
                    <a:pt x="25406" y="40614"/>
                  </a:lnTo>
                  <a:lnTo>
                    <a:pt x="24460" y="41454"/>
                  </a:lnTo>
                  <a:lnTo>
                    <a:pt x="23951" y="41829"/>
                  </a:lnTo>
                  <a:lnTo>
                    <a:pt x="24478" y="41472"/>
                  </a:lnTo>
                  <a:lnTo>
                    <a:pt x="25469" y="40677"/>
                  </a:lnTo>
                  <a:lnTo>
                    <a:pt x="25942" y="40248"/>
                  </a:lnTo>
                  <a:lnTo>
                    <a:pt x="26469" y="39748"/>
                  </a:lnTo>
                  <a:lnTo>
                    <a:pt x="26987" y="39221"/>
                  </a:lnTo>
                  <a:lnTo>
                    <a:pt x="26496" y="40096"/>
                  </a:lnTo>
                  <a:lnTo>
                    <a:pt x="26041" y="40998"/>
                  </a:lnTo>
                  <a:lnTo>
                    <a:pt x="25683" y="41739"/>
                  </a:lnTo>
                  <a:lnTo>
                    <a:pt x="25219" y="42882"/>
                  </a:lnTo>
                  <a:lnTo>
                    <a:pt x="24951" y="43668"/>
                  </a:lnTo>
                  <a:lnTo>
                    <a:pt x="24835" y="44061"/>
                  </a:lnTo>
                  <a:lnTo>
                    <a:pt x="24728" y="44490"/>
                  </a:lnTo>
                  <a:lnTo>
                    <a:pt x="24576" y="45552"/>
                  </a:lnTo>
                  <a:lnTo>
                    <a:pt x="24442" y="47026"/>
                  </a:lnTo>
                  <a:lnTo>
                    <a:pt x="24433" y="47303"/>
                  </a:lnTo>
                  <a:lnTo>
                    <a:pt x="24505" y="46419"/>
                  </a:lnTo>
                  <a:lnTo>
                    <a:pt x="24683" y="45240"/>
                  </a:lnTo>
                  <a:lnTo>
                    <a:pt x="24853" y="44481"/>
                  </a:lnTo>
                  <a:lnTo>
                    <a:pt x="24969" y="44097"/>
                  </a:lnTo>
                  <a:lnTo>
                    <a:pt x="25103" y="43713"/>
                  </a:lnTo>
                  <a:lnTo>
                    <a:pt x="25389" y="42945"/>
                  </a:lnTo>
                  <a:lnTo>
                    <a:pt x="25889" y="41829"/>
                  </a:lnTo>
                  <a:lnTo>
                    <a:pt x="26264" y="41105"/>
                  </a:lnTo>
                  <a:lnTo>
                    <a:pt x="26639" y="40409"/>
                  </a:lnTo>
                  <a:lnTo>
                    <a:pt x="27451" y="39060"/>
                  </a:lnTo>
                  <a:lnTo>
                    <a:pt x="28755" y="37078"/>
                  </a:lnTo>
                  <a:lnTo>
                    <a:pt x="29657" y="35774"/>
                  </a:lnTo>
                  <a:lnTo>
                    <a:pt x="30041" y="36337"/>
                  </a:lnTo>
                  <a:lnTo>
                    <a:pt x="30845" y="37453"/>
                  </a:lnTo>
                  <a:lnTo>
                    <a:pt x="31282" y="37998"/>
                  </a:lnTo>
                  <a:lnTo>
                    <a:pt x="31675" y="38453"/>
                  </a:lnTo>
                  <a:lnTo>
                    <a:pt x="32488" y="39319"/>
                  </a:lnTo>
                  <a:lnTo>
                    <a:pt x="33765" y="40561"/>
                  </a:lnTo>
                  <a:lnTo>
                    <a:pt x="34622" y="41364"/>
                  </a:lnTo>
                  <a:lnTo>
                    <a:pt x="35480" y="42159"/>
                  </a:lnTo>
                  <a:lnTo>
                    <a:pt x="37158" y="43775"/>
                  </a:lnTo>
                  <a:lnTo>
                    <a:pt x="38355" y="45026"/>
                  </a:lnTo>
                  <a:lnTo>
                    <a:pt x="39114" y="45892"/>
                  </a:lnTo>
                  <a:lnTo>
                    <a:pt x="39837" y="46776"/>
                  </a:lnTo>
                  <a:lnTo>
                    <a:pt x="40507" y="47705"/>
                  </a:lnTo>
                  <a:lnTo>
                    <a:pt x="40820" y="48178"/>
                  </a:lnTo>
                  <a:lnTo>
                    <a:pt x="42025" y="47330"/>
                  </a:lnTo>
                  <a:lnTo>
                    <a:pt x="41668" y="46829"/>
                  </a:lnTo>
                  <a:lnTo>
                    <a:pt x="40918" y="45883"/>
                  </a:lnTo>
                  <a:lnTo>
                    <a:pt x="40123" y="44972"/>
                  </a:lnTo>
                  <a:lnTo>
                    <a:pt x="39293" y="44106"/>
                  </a:lnTo>
                  <a:lnTo>
                    <a:pt x="38864" y="43686"/>
                  </a:lnTo>
                  <a:lnTo>
                    <a:pt x="38007" y="42865"/>
                  </a:lnTo>
                  <a:lnTo>
                    <a:pt x="36247" y="41293"/>
                  </a:lnTo>
                  <a:lnTo>
                    <a:pt x="35354" y="40525"/>
                  </a:lnTo>
                  <a:lnTo>
                    <a:pt x="34461" y="39766"/>
                  </a:lnTo>
                  <a:lnTo>
                    <a:pt x="33158" y="38614"/>
                  </a:lnTo>
                  <a:lnTo>
                    <a:pt x="32327" y="37819"/>
                  </a:lnTo>
                  <a:lnTo>
                    <a:pt x="31934" y="37399"/>
                  </a:lnTo>
                  <a:lnTo>
                    <a:pt x="31497" y="36908"/>
                  </a:lnTo>
                  <a:lnTo>
                    <a:pt x="30657" y="35872"/>
                  </a:lnTo>
                  <a:lnTo>
                    <a:pt x="30264" y="35328"/>
                  </a:lnTo>
                  <a:lnTo>
                    <a:pt x="31122" y="35078"/>
                  </a:lnTo>
                  <a:lnTo>
                    <a:pt x="32845" y="34613"/>
                  </a:lnTo>
                  <a:lnTo>
                    <a:pt x="34578" y="34220"/>
                  </a:lnTo>
                  <a:lnTo>
                    <a:pt x="36337" y="33908"/>
                  </a:lnTo>
                  <a:lnTo>
                    <a:pt x="37212" y="33792"/>
                  </a:lnTo>
                  <a:lnTo>
                    <a:pt x="38123" y="33685"/>
                  </a:lnTo>
                  <a:lnTo>
                    <a:pt x="39944" y="33569"/>
                  </a:lnTo>
                  <a:lnTo>
                    <a:pt x="40855" y="33569"/>
                  </a:lnTo>
                  <a:lnTo>
                    <a:pt x="41284" y="33586"/>
                  </a:lnTo>
                  <a:lnTo>
                    <a:pt x="42061" y="33658"/>
                  </a:lnTo>
                  <a:lnTo>
                    <a:pt x="43275" y="33854"/>
                  </a:lnTo>
                  <a:lnTo>
                    <a:pt x="44436" y="34078"/>
                  </a:lnTo>
                  <a:lnTo>
                    <a:pt x="44142" y="34006"/>
                  </a:lnTo>
                  <a:lnTo>
                    <a:pt x="42525" y="33667"/>
                  </a:lnTo>
                  <a:lnTo>
                    <a:pt x="41346" y="33470"/>
                  </a:lnTo>
                  <a:lnTo>
                    <a:pt x="40855" y="33435"/>
                  </a:lnTo>
                  <a:lnTo>
                    <a:pt x="39944" y="33399"/>
                  </a:lnTo>
                  <a:lnTo>
                    <a:pt x="38114" y="33452"/>
                  </a:lnTo>
                  <a:lnTo>
                    <a:pt x="37194" y="33533"/>
                  </a:lnTo>
                  <a:lnTo>
                    <a:pt x="36087" y="33658"/>
                  </a:lnTo>
                  <a:lnTo>
                    <a:pt x="34979" y="33827"/>
                  </a:lnTo>
                  <a:lnTo>
                    <a:pt x="36024" y="33292"/>
                  </a:lnTo>
                  <a:lnTo>
                    <a:pt x="37051" y="32720"/>
                  </a:lnTo>
                  <a:lnTo>
                    <a:pt x="37703" y="32327"/>
                  </a:lnTo>
                  <a:lnTo>
                    <a:pt x="38667" y="31684"/>
                  </a:lnTo>
                  <a:lnTo>
                    <a:pt x="39275" y="31220"/>
                  </a:lnTo>
                  <a:lnTo>
                    <a:pt x="39569" y="30970"/>
                  </a:lnTo>
                  <a:lnTo>
                    <a:pt x="39266" y="31211"/>
                  </a:lnTo>
                  <a:lnTo>
                    <a:pt x="38641" y="31649"/>
                  </a:lnTo>
                  <a:lnTo>
                    <a:pt x="37667" y="32256"/>
                  </a:lnTo>
                  <a:lnTo>
                    <a:pt x="36989" y="32613"/>
                  </a:lnTo>
                  <a:lnTo>
                    <a:pt x="36310" y="32970"/>
                  </a:lnTo>
                  <a:lnTo>
                    <a:pt x="34935" y="33622"/>
                  </a:lnTo>
                  <a:lnTo>
                    <a:pt x="34247" y="33935"/>
                  </a:lnTo>
                  <a:lnTo>
                    <a:pt x="33158" y="34158"/>
                  </a:lnTo>
                  <a:lnTo>
                    <a:pt x="30997" y="34649"/>
                  </a:lnTo>
                  <a:lnTo>
                    <a:pt x="30997" y="34649"/>
                  </a:lnTo>
                  <a:lnTo>
                    <a:pt x="31479" y="34310"/>
                  </a:lnTo>
                  <a:lnTo>
                    <a:pt x="32372" y="33560"/>
                  </a:lnTo>
                  <a:lnTo>
                    <a:pt x="32801" y="33167"/>
                  </a:lnTo>
                  <a:lnTo>
                    <a:pt x="33399" y="32568"/>
                  </a:lnTo>
                  <a:lnTo>
                    <a:pt x="34533" y="31327"/>
                  </a:lnTo>
                  <a:lnTo>
                    <a:pt x="35078" y="30684"/>
                  </a:lnTo>
                  <a:lnTo>
                    <a:pt x="35997" y="29568"/>
                  </a:lnTo>
                  <a:lnTo>
                    <a:pt x="37783" y="27318"/>
                  </a:lnTo>
                  <a:lnTo>
                    <a:pt x="38667" y="26183"/>
                  </a:lnTo>
                  <a:lnTo>
                    <a:pt x="38703" y="26157"/>
                  </a:lnTo>
                  <a:lnTo>
                    <a:pt x="38739" y="26121"/>
                  </a:lnTo>
                  <a:lnTo>
                    <a:pt x="39686" y="25933"/>
                  </a:lnTo>
                  <a:lnTo>
                    <a:pt x="41570" y="25523"/>
                  </a:lnTo>
                  <a:lnTo>
                    <a:pt x="42507" y="25290"/>
                  </a:lnTo>
                  <a:lnTo>
                    <a:pt x="43463" y="25023"/>
                  </a:lnTo>
                  <a:lnTo>
                    <a:pt x="44865" y="24558"/>
                  </a:lnTo>
                  <a:lnTo>
                    <a:pt x="45785" y="24192"/>
                  </a:lnTo>
                  <a:lnTo>
                    <a:pt x="46240" y="23987"/>
                  </a:lnTo>
                  <a:lnTo>
                    <a:pt x="45785" y="24174"/>
                  </a:lnTo>
                  <a:lnTo>
                    <a:pt x="44856" y="24514"/>
                  </a:lnTo>
                  <a:lnTo>
                    <a:pt x="43436" y="24942"/>
                  </a:lnTo>
                  <a:lnTo>
                    <a:pt x="42481" y="25174"/>
                  </a:lnTo>
                  <a:lnTo>
                    <a:pt x="41597" y="25371"/>
                  </a:lnTo>
                  <a:lnTo>
                    <a:pt x="39828" y="25710"/>
                  </a:lnTo>
                  <a:lnTo>
                    <a:pt x="38935" y="25862"/>
                  </a:lnTo>
                  <a:lnTo>
                    <a:pt x="39096" y="25648"/>
                  </a:lnTo>
                  <a:lnTo>
                    <a:pt x="39257" y="25451"/>
                  </a:lnTo>
                  <a:lnTo>
                    <a:pt x="41025" y="23299"/>
                  </a:lnTo>
                  <a:lnTo>
                    <a:pt x="41927" y="22227"/>
                  </a:lnTo>
                  <a:lnTo>
                    <a:pt x="42338" y="21754"/>
                  </a:lnTo>
                  <a:lnTo>
                    <a:pt x="43168" y="20817"/>
                  </a:lnTo>
                  <a:lnTo>
                    <a:pt x="43615" y="20379"/>
                  </a:lnTo>
                  <a:lnTo>
                    <a:pt x="43927" y="20093"/>
                  </a:lnTo>
                  <a:lnTo>
                    <a:pt x="44570" y="19548"/>
                  </a:lnTo>
                  <a:lnTo>
                    <a:pt x="45570" y="18789"/>
                  </a:lnTo>
                  <a:lnTo>
                    <a:pt x="46919" y="17923"/>
                  </a:lnTo>
                  <a:lnTo>
                    <a:pt x="48214" y="17200"/>
                  </a:lnTo>
                  <a:lnTo>
                    <a:pt x="49928" y="1636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0910" y="15941"/>
                  </a:lnTo>
                  <a:lnTo>
                    <a:pt x="49714" y="16396"/>
                  </a:lnTo>
                  <a:lnTo>
                    <a:pt x="48544" y="16923"/>
                  </a:lnTo>
                  <a:lnTo>
                    <a:pt x="47428" y="17504"/>
                  </a:lnTo>
                  <a:lnTo>
                    <a:pt x="46374" y="18111"/>
                  </a:lnTo>
                  <a:lnTo>
                    <a:pt x="45410" y="18736"/>
                  </a:lnTo>
                  <a:lnTo>
                    <a:pt x="44552" y="19361"/>
                  </a:lnTo>
                  <a:lnTo>
                    <a:pt x="43820" y="19977"/>
                  </a:lnTo>
                  <a:lnTo>
                    <a:pt x="43508" y="20272"/>
                  </a:lnTo>
                  <a:lnTo>
                    <a:pt x="42766" y="21031"/>
                  </a:lnTo>
                  <a:lnTo>
                    <a:pt x="42043" y="21808"/>
                  </a:lnTo>
                  <a:lnTo>
                    <a:pt x="42222" y="21102"/>
                  </a:lnTo>
                  <a:lnTo>
                    <a:pt x="42623" y="19700"/>
                  </a:lnTo>
                  <a:lnTo>
                    <a:pt x="42838" y="19004"/>
                  </a:lnTo>
                  <a:lnTo>
                    <a:pt x="43106" y="18200"/>
                  </a:lnTo>
                  <a:lnTo>
                    <a:pt x="43579" y="17021"/>
                  </a:lnTo>
                  <a:lnTo>
                    <a:pt x="43936" y="16253"/>
                  </a:lnTo>
                  <a:lnTo>
                    <a:pt x="44133" y="15878"/>
                  </a:lnTo>
                  <a:lnTo>
                    <a:pt x="43918" y="16244"/>
                  </a:lnTo>
                  <a:lnTo>
                    <a:pt x="43534" y="17003"/>
                  </a:lnTo>
                  <a:lnTo>
                    <a:pt x="43025" y="18173"/>
                  </a:lnTo>
                  <a:lnTo>
                    <a:pt x="42731" y="18968"/>
                  </a:lnTo>
                  <a:lnTo>
                    <a:pt x="42445" y="19763"/>
                  </a:lnTo>
                  <a:lnTo>
                    <a:pt x="41936" y="21379"/>
                  </a:lnTo>
                  <a:lnTo>
                    <a:pt x="41695" y="22192"/>
                  </a:lnTo>
                  <a:lnTo>
                    <a:pt x="41016" y="22942"/>
                  </a:lnTo>
                  <a:lnTo>
                    <a:pt x="39694" y="24487"/>
                  </a:lnTo>
                  <a:lnTo>
                    <a:pt x="39043" y="25264"/>
                  </a:lnTo>
                  <a:lnTo>
                    <a:pt x="37498" y="27148"/>
                  </a:lnTo>
                  <a:lnTo>
                    <a:pt x="35944" y="29023"/>
                  </a:lnTo>
                  <a:lnTo>
                    <a:pt x="35890" y="27880"/>
                  </a:lnTo>
                  <a:lnTo>
                    <a:pt x="35810" y="25603"/>
                  </a:lnTo>
                  <a:lnTo>
                    <a:pt x="35801" y="24460"/>
                  </a:lnTo>
                  <a:lnTo>
                    <a:pt x="35819" y="23254"/>
                  </a:lnTo>
                  <a:lnTo>
                    <a:pt x="35953" y="21451"/>
                  </a:lnTo>
                  <a:lnTo>
                    <a:pt x="36105" y="20254"/>
                  </a:lnTo>
                  <a:lnTo>
                    <a:pt x="36212" y="19656"/>
                  </a:lnTo>
                  <a:lnTo>
                    <a:pt x="36087" y="20254"/>
                  </a:lnTo>
                  <a:lnTo>
                    <a:pt x="35908" y="21442"/>
                  </a:lnTo>
                  <a:lnTo>
                    <a:pt x="35738" y="23254"/>
                  </a:lnTo>
                  <a:lnTo>
                    <a:pt x="35685" y="24460"/>
                  </a:lnTo>
                  <a:lnTo>
                    <a:pt x="35658" y="25666"/>
                  </a:lnTo>
                  <a:lnTo>
                    <a:pt x="35685" y="28077"/>
                  </a:lnTo>
                  <a:lnTo>
                    <a:pt x="35721" y="29282"/>
                  </a:lnTo>
                  <a:lnTo>
                    <a:pt x="35730" y="29282"/>
                  </a:lnTo>
                  <a:lnTo>
                    <a:pt x="35247" y="29845"/>
                  </a:lnTo>
                  <a:lnTo>
                    <a:pt x="34765" y="30407"/>
                  </a:lnTo>
                  <a:lnTo>
                    <a:pt x="34211" y="31032"/>
                  </a:lnTo>
                  <a:lnTo>
                    <a:pt x="33068" y="32238"/>
                  </a:lnTo>
                  <a:lnTo>
                    <a:pt x="32470" y="32809"/>
                  </a:lnTo>
                  <a:lnTo>
                    <a:pt x="31934" y="33283"/>
                  </a:lnTo>
                  <a:lnTo>
                    <a:pt x="31095" y="33935"/>
                  </a:lnTo>
                  <a:lnTo>
                    <a:pt x="30514" y="34319"/>
                  </a:lnTo>
                  <a:lnTo>
                    <a:pt x="30211" y="34488"/>
                  </a:lnTo>
                  <a:lnTo>
                    <a:pt x="30452" y="33560"/>
                  </a:lnTo>
                  <a:lnTo>
                    <a:pt x="30809" y="31693"/>
                  </a:lnTo>
                  <a:lnTo>
                    <a:pt x="30961" y="30765"/>
                  </a:lnTo>
                  <a:lnTo>
                    <a:pt x="31282" y="28621"/>
                  </a:lnTo>
                  <a:lnTo>
                    <a:pt x="31577" y="26487"/>
                  </a:lnTo>
                  <a:lnTo>
                    <a:pt x="32720" y="17923"/>
                  </a:lnTo>
                  <a:lnTo>
                    <a:pt x="32961" y="16191"/>
                  </a:lnTo>
                  <a:lnTo>
                    <a:pt x="33095" y="15342"/>
                  </a:lnTo>
                  <a:lnTo>
                    <a:pt x="34006" y="14530"/>
                  </a:lnTo>
                  <a:lnTo>
                    <a:pt x="35828" y="12869"/>
                  </a:lnTo>
                  <a:lnTo>
                    <a:pt x="36694" y="12012"/>
                  </a:lnTo>
                  <a:lnTo>
                    <a:pt x="37123" y="11574"/>
                  </a:lnTo>
                  <a:lnTo>
                    <a:pt x="37944" y="10672"/>
                  </a:lnTo>
                  <a:lnTo>
                    <a:pt x="38739" y="9743"/>
                  </a:lnTo>
                  <a:lnTo>
                    <a:pt x="39480" y="8770"/>
                  </a:lnTo>
                  <a:lnTo>
                    <a:pt x="39819" y="8261"/>
                  </a:lnTo>
                  <a:lnTo>
                    <a:pt x="39462" y="8761"/>
                  </a:lnTo>
                  <a:lnTo>
                    <a:pt x="38703" y="9717"/>
                  </a:lnTo>
                  <a:lnTo>
                    <a:pt x="37891" y="10619"/>
                  </a:lnTo>
                  <a:lnTo>
                    <a:pt x="37042" y="11494"/>
                  </a:lnTo>
                  <a:lnTo>
                    <a:pt x="36614" y="11922"/>
                  </a:lnTo>
                  <a:lnTo>
                    <a:pt x="35765" y="12726"/>
                  </a:lnTo>
                  <a:lnTo>
                    <a:pt x="34033" y="14262"/>
                  </a:lnTo>
                  <a:lnTo>
                    <a:pt x="33149" y="15012"/>
                  </a:lnTo>
                  <a:lnTo>
                    <a:pt x="33568" y="12190"/>
                  </a:lnTo>
                  <a:lnTo>
                    <a:pt x="34051" y="9386"/>
                  </a:lnTo>
                  <a:lnTo>
                    <a:pt x="34229" y="8315"/>
                  </a:lnTo>
                  <a:lnTo>
                    <a:pt x="34542" y="6091"/>
                  </a:lnTo>
                  <a:lnTo>
                    <a:pt x="34970" y="2555"/>
                  </a:lnTo>
                  <a:lnTo>
                    <a:pt x="353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3" name="Google Shape;773;p17"/>
          <p:cNvGrpSpPr/>
          <p:nvPr/>
        </p:nvGrpSpPr>
        <p:grpSpPr>
          <a:xfrm>
            <a:off x="8052670" y="2086184"/>
            <a:ext cx="688429" cy="697959"/>
            <a:chOff x="3817720" y="-683366"/>
            <a:chExt cx="688429" cy="697959"/>
          </a:xfrm>
        </p:grpSpPr>
        <p:sp>
          <p:nvSpPr>
            <p:cNvPr id="774" name="Google Shape;774;p17"/>
            <p:cNvSpPr/>
            <p:nvPr/>
          </p:nvSpPr>
          <p:spPr>
            <a:xfrm rot="-7081386">
              <a:off x="3899917" y="-584863"/>
              <a:ext cx="524036" cy="500955"/>
            </a:xfrm>
            <a:custGeom>
              <a:avLst/>
              <a:gdLst/>
              <a:ahLst/>
              <a:cxnLst/>
              <a:rect l="l" t="t" r="r" b="b"/>
              <a:pathLst>
                <a:path w="60234" h="57581" extrusionOk="0">
                  <a:moveTo>
                    <a:pt x="41597" y="0"/>
                  </a:moveTo>
                  <a:lnTo>
                    <a:pt x="41043" y="1000"/>
                  </a:lnTo>
                  <a:lnTo>
                    <a:pt x="39837" y="3117"/>
                  </a:lnTo>
                  <a:lnTo>
                    <a:pt x="39123" y="4197"/>
                  </a:lnTo>
                  <a:lnTo>
                    <a:pt x="38623" y="4876"/>
                  </a:lnTo>
                  <a:lnTo>
                    <a:pt x="38096" y="5492"/>
                  </a:lnTo>
                  <a:lnTo>
                    <a:pt x="37551" y="6019"/>
                  </a:lnTo>
                  <a:lnTo>
                    <a:pt x="36989" y="6439"/>
                  </a:lnTo>
                  <a:lnTo>
                    <a:pt x="36426" y="6715"/>
                  </a:lnTo>
                  <a:lnTo>
                    <a:pt x="35989" y="6814"/>
                  </a:lnTo>
                  <a:lnTo>
                    <a:pt x="35703" y="6832"/>
                  </a:lnTo>
                  <a:lnTo>
                    <a:pt x="35417" y="6796"/>
                  </a:lnTo>
                  <a:lnTo>
                    <a:pt x="35122" y="6707"/>
                  </a:lnTo>
                  <a:lnTo>
                    <a:pt x="34837" y="6564"/>
                  </a:lnTo>
                  <a:lnTo>
                    <a:pt x="34551" y="6367"/>
                  </a:lnTo>
                  <a:lnTo>
                    <a:pt x="34265" y="6108"/>
                  </a:lnTo>
                  <a:lnTo>
                    <a:pt x="33979" y="5778"/>
                  </a:lnTo>
                  <a:lnTo>
                    <a:pt x="33845" y="5590"/>
                  </a:lnTo>
                  <a:lnTo>
                    <a:pt x="33738" y="5715"/>
                  </a:lnTo>
                  <a:lnTo>
                    <a:pt x="33577" y="6144"/>
                  </a:lnTo>
                  <a:lnTo>
                    <a:pt x="33417" y="7055"/>
                  </a:lnTo>
                  <a:lnTo>
                    <a:pt x="33301" y="8519"/>
                  </a:lnTo>
                  <a:lnTo>
                    <a:pt x="33211" y="9823"/>
                  </a:lnTo>
                  <a:lnTo>
                    <a:pt x="33149" y="10234"/>
                  </a:lnTo>
                  <a:lnTo>
                    <a:pt x="32988" y="10886"/>
                  </a:lnTo>
                  <a:lnTo>
                    <a:pt x="32479" y="12600"/>
                  </a:lnTo>
                  <a:lnTo>
                    <a:pt x="31854" y="14395"/>
                  </a:lnTo>
                  <a:lnTo>
                    <a:pt x="31282" y="15869"/>
                  </a:lnTo>
                  <a:lnTo>
                    <a:pt x="31068" y="16306"/>
                  </a:lnTo>
                  <a:lnTo>
                    <a:pt x="30863" y="16681"/>
                  </a:lnTo>
                  <a:lnTo>
                    <a:pt x="30515" y="17155"/>
                  </a:lnTo>
                  <a:lnTo>
                    <a:pt x="30291" y="17324"/>
                  </a:lnTo>
                  <a:lnTo>
                    <a:pt x="30148" y="17360"/>
                  </a:lnTo>
                  <a:lnTo>
                    <a:pt x="29961" y="17324"/>
                  </a:lnTo>
                  <a:lnTo>
                    <a:pt x="29747" y="17119"/>
                  </a:lnTo>
                  <a:lnTo>
                    <a:pt x="29541" y="16806"/>
                  </a:lnTo>
                  <a:lnTo>
                    <a:pt x="29264" y="16226"/>
                  </a:lnTo>
                  <a:lnTo>
                    <a:pt x="29059" y="15869"/>
                  </a:lnTo>
                  <a:lnTo>
                    <a:pt x="28764" y="15333"/>
                  </a:lnTo>
                  <a:lnTo>
                    <a:pt x="27925" y="13681"/>
                  </a:lnTo>
                  <a:lnTo>
                    <a:pt x="26594" y="10877"/>
                  </a:lnTo>
                  <a:lnTo>
                    <a:pt x="26076" y="9805"/>
                  </a:lnTo>
                  <a:lnTo>
                    <a:pt x="25916" y="9430"/>
                  </a:lnTo>
                  <a:lnTo>
                    <a:pt x="25648" y="8555"/>
                  </a:lnTo>
                  <a:lnTo>
                    <a:pt x="25460" y="7573"/>
                  </a:lnTo>
                  <a:lnTo>
                    <a:pt x="25362" y="6519"/>
                  </a:lnTo>
                  <a:lnTo>
                    <a:pt x="25353" y="5983"/>
                  </a:lnTo>
                  <a:lnTo>
                    <a:pt x="24996" y="6385"/>
                  </a:lnTo>
                  <a:lnTo>
                    <a:pt x="24308" y="7341"/>
                  </a:lnTo>
                  <a:lnTo>
                    <a:pt x="23603" y="8287"/>
                  </a:lnTo>
                  <a:lnTo>
                    <a:pt x="23022" y="8903"/>
                  </a:lnTo>
                  <a:lnTo>
                    <a:pt x="22594" y="9234"/>
                  </a:lnTo>
                  <a:lnTo>
                    <a:pt x="22370" y="9359"/>
                  </a:lnTo>
                  <a:lnTo>
                    <a:pt x="22281" y="9394"/>
                  </a:lnTo>
                  <a:lnTo>
                    <a:pt x="22085" y="9403"/>
                  </a:lnTo>
                  <a:lnTo>
                    <a:pt x="21879" y="9332"/>
                  </a:lnTo>
                  <a:lnTo>
                    <a:pt x="21674" y="9198"/>
                  </a:lnTo>
                  <a:lnTo>
                    <a:pt x="21335" y="8885"/>
                  </a:lnTo>
                  <a:lnTo>
                    <a:pt x="20879" y="8314"/>
                  </a:lnTo>
                  <a:lnTo>
                    <a:pt x="20191" y="7242"/>
                  </a:lnTo>
                  <a:lnTo>
                    <a:pt x="19388" y="5742"/>
                  </a:lnTo>
                  <a:lnTo>
                    <a:pt x="19084" y="5144"/>
                  </a:lnTo>
                  <a:lnTo>
                    <a:pt x="18959" y="5546"/>
                  </a:lnTo>
                  <a:lnTo>
                    <a:pt x="18700" y="6215"/>
                  </a:lnTo>
                  <a:lnTo>
                    <a:pt x="18441" y="6742"/>
                  </a:lnTo>
                  <a:lnTo>
                    <a:pt x="18173" y="7144"/>
                  </a:lnTo>
                  <a:lnTo>
                    <a:pt x="17870" y="7412"/>
                  </a:lnTo>
                  <a:lnTo>
                    <a:pt x="17539" y="7564"/>
                  </a:lnTo>
                  <a:lnTo>
                    <a:pt x="17164" y="7591"/>
                  </a:lnTo>
                  <a:lnTo>
                    <a:pt x="16736" y="7510"/>
                  </a:lnTo>
                  <a:lnTo>
                    <a:pt x="16494" y="7421"/>
                  </a:lnTo>
                  <a:lnTo>
                    <a:pt x="16227" y="7314"/>
                  </a:lnTo>
                  <a:lnTo>
                    <a:pt x="15673" y="7019"/>
                  </a:lnTo>
                  <a:lnTo>
                    <a:pt x="15110" y="6644"/>
                  </a:lnTo>
                  <a:lnTo>
                    <a:pt x="14566" y="6224"/>
                  </a:lnTo>
                  <a:lnTo>
                    <a:pt x="13771" y="5519"/>
                  </a:lnTo>
                  <a:lnTo>
                    <a:pt x="12833" y="4501"/>
                  </a:lnTo>
                  <a:lnTo>
                    <a:pt x="12449" y="4010"/>
                  </a:lnTo>
                  <a:lnTo>
                    <a:pt x="12458" y="4072"/>
                  </a:lnTo>
                  <a:lnTo>
                    <a:pt x="12485" y="4161"/>
                  </a:lnTo>
                  <a:lnTo>
                    <a:pt x="12467" y="4117"/>
                  </a:lnTo>
                  <a:lnTo>
                    <a:pt x="12449" y="4081"/>
                  </a:lnTo>
                  <a:lnTo>
                    <a:pt x="12547" y="4787"/>
                  </a:lnTo>
                  <a:lnTo>
                    <a:pt x="12824" y="6126"/>
                  </a:lnTo>
                  <a:lnTo>
                    <a:pt x="13128" y="7385"/>
                  </a:lnTo>
                  <a:lnTo>
                    <a:pt x="13369" y="8564"/>
                  </a:lnTo>
                  <a:lnTo>
                    <a:pt x="13440" y="9127"/>
                  </a:lnTo>
                  <a:lnTo>
                    <a:pt x="13458" y="9511"/>
                  </a:lnTo>
                  <a:lnTo>
                    <a:pt x="13414" y="9939"/>
                  </a:lnTo>
                  <a:lnTo>
                    <a:pt x="13351" y="10162"/>
                  </a:lnTo>
                  <a:lnTo>
                    <a:pt x="13253" y="10341"/>
                  </a:lnTo>
                  <a:lnTo>
                    <a:pt x="13128" y="10466"/>
                  </a:lnTo>
                  <a:lnTo>
                    <a:pt x="12896" y="10600"/>
                  </a:lnTo>
                  <a:lnTo>
                    <a:pt x="12512" y="10680"/>
                  </a:lnTo>
                  <a:lnTo>
                    <a:pt x="12056" y="10689"/>
                  </a:lnTo>
                  <a:lnTo>
                    <a:pt x="11556" y="10671"/>
                  </a:lnTo>
                  <a:lnTo>
                    <a:pt x="11011" y="10689"/>
                  </a:lnTo>
                  <a:lnTo>
                    <a:pt x="10735" y="10725"/>
                  </a:lnTo>
                  <a:lnTo>
                    <a:pt x="11145" y="11430"/>
                  </a:lnTo>
                  <a:lnTo>
                    <a:pt x="11878" y="12565"/>
                  </a:lnTo>
                  <a:lnTo>
                    <a:pt x="12297" y="13315"/>
                  </a:lnTo>
                  <a:lnTo>
                    <a:pt x="12449" y="13672"/>
                  </a:lnTo>
                  <a:lnTo>
                    <a:pt x="12610" y="14056"/>
                  </a:lnTo>
                  <a:lnTo>
                    <a:pt x="12985" y="14860"/>
                  </a:lnTo>
                  <a:lnTo>
                    <a:pt x="13226" y="15458"/>
                  </a:lnTo>
                  <a:lnTo>
                    <a:pt x="13396" y="16047"/>
                  </a:lnTo>
                  <a:lnTo>
                    <a:pt x="13440" y="16458"/>
                  </a:lnTo>
                  <a:lnTo>
                    <a:pt x="13431" y="16717"/>
                  </a:lnTo>
                  <a:lnTo>
                    <a:pt x="13369" y="16949"/>
                  </a:lnTo>
                  <a:lnTo>
                    <a:pt x="13262" y="17155"/>
                  </a:lnTo>
                  <a:lnTo>
                    <a:pt x="13092" y="17315"/>
                  </a:lnTo>
                  <a:lnTo>
                    <a:pt x="12860" y="17449"/>
                  </a:lnTo>
                  <a:lnTo>
                    <a:pt x="12708" y="17494"/>
                  </a:lnTo>
                  <a:lnTo>
                    <a:pt x="12235" y="17601"/>
                  </a:lnTo>
                  <a:lnTo>
                    <a:pt x="11199" y="17735"/>
                  </a:lnTo>
                  <a:lnTo>
                    <a:pt x="10083" y="17851"/>
                  </a:lnTo>
                  <a:lnTo>
                    <a:pt x="9190" y="18030"/>
                  </a:lnTo>
                  <a:lnTo>
                    <a:pt x="8591" y="18208"/>
                  </a:lnTo>
                  <a:lnTo>
                    <a:pt x="8288" y="18324"/>
                  </a:lnTo>
                  <a:lnTo>
                    <a:pt x="8520" y="18494"/>
                  </a:lnTo>
                  <a:lnTo>
                    <a:pt x="9083" y="18860"/>
                  </a:lnTo>
                  <a:lnTo>
                    <a:pt x="10065" y="19414"/>
                  </a:lnTo>
                  <a:lnTo>
                    <a:pt x="11485" y="20155"/>
                  </a:lnTo>
                  <a:lnTo>
                    <a:pt x="12797" y="20869"/>
                  </a:lnTo>
                  <a:lnTo>
                    <a:pt x="13306" y="21209"/>
                  </a:lnTo>
                  <a:lnTo>
                    <a:pt x="13619" y="21432"/>
                  </a:lnTo>
                  <a:lnTo>
                    <a:pt x="14369" y="22066"/>
                  </a:lnTo>
                  <a:lnTo>
                    <a:pt x="15209" y="22843"/>
                  </a:lnTo>
                  <a:lnTo>
                    <a:pt x="16066" y="23736"/>
                  </a:lnTo>
                  <a:lnTo>
                    <a:pt x="16878" y="24674"/>
                  </a:lnTo>
                  <a:lnTo>
                    <a:pt x="17593" y="25611"/>
                  </a:lnTo>
                  <a:lnTo>
                    <a:pt x="18138" y="26495"/>
                  </a:lnTo>
                  <a:lnTo>
                    <a:pt x="18388" y="27094"/>
                  </a:lnTo>
                  <a:lnTo>
                    <a:pt x="18477" y="27442"/>
                  </a:lnTo>
                  <a:lnTo>
                    <a:pt x="18486" y="27603"/>
                  </a:lnTo>
                  <a:lnTo>
                    <a:pt x="18459" y="27701"/>
                  </a:lnTo>
                  <a:lnTo>
                    <a:pt x="18280" y="27853"/>
                  </a:lnTo>
                  <a:lnTo>
                    <a:pt x="17995" y="27942"/>
                  </a:lnTo>
                  <a:lnTo>
                    <a:pt x="17629" y="27995"/>
                  </a:lnTo>
                  <a:lnTo>
                    <a:pt x="16557" y="28004"/>
                  </a:lnTo>
                  <a:lnTo>
                    <a:pt x="15869" y="27969"/>
                  </a:lnTo>
                  <a:lnTo>
                    <a:pt x="15414" y="27942"/>
                  </a:lnTo>
                  <a:lnTo>
                    <a:pt x="14119" y="27754"/>
                  </a:lnTo>
                  <a:lnTo>
                    <a:pt x="11967" y="27370"/>
                  </a:lnTo>
                  <a:lnTo>
                    <a:pt x="11011" y="27174"/>
                  </a:lnTo>
                  <a:lnTo>
                    <a:pt x="10243" y="26986"/>
                  </a:lnTo>
                  <a:lnTo>
                    <a:pt x="8743" y="26522"/>
                  </a:lnTo>
                  <a:lnTo>
                    <a:pt x="7841" y="26201"/>
                  </a:lnTo>
                  <a:lnTo>
                    <a:pt x="7493" y="26049"/>
                  </a:lnTo>
                  <a:lnTo>
                    <a:pt x="7698" y="26504"/>
                  </a:lnTo>
                  <a:lnTo>
                    <a:pt x="7940" y="27129"/>
                  </a:lnTo>
                  <a:lnTo>
                    <a:pt x="8038" y="27513"/>
                  </a:lnTo>
                  <a:lnTo>
                    <a:pt x="8056" y="27879"/>
                  </a:lnTo>
                  <a:lnTo>
                    <a:pt x="7975" y="28237"/>
                  </a:lnTo>
                  <a:lnTo>
                    <a:pt x="7788" y="28585"/>
                  </a:lnTo>
                  <a:lnTo>
                    <a:pt x="7457" y="28933"/>
                  </a:lnTo>
                  <a:lnTo>
                    <a:pt x="7234" y="29103"/>
                  </a:lnTo>
                  <a:lnTo>
                    <a:pt x="7073" y="29210"/>
                  </a:lnTo>
                  <a:lnTo>
                    <a:pt x="6680" y="29353"/>
                  </a:lnTo>
                  <a:lnTo>
                    <a:pt x="5975" y="29487"/>
                  </a:lnTo>
                  <a:lnTo>
                    <a:pt x="4903" y="29594"/>
                  </a:lnTo>
                  <a:lnTo>
                    <a:pt x="4135" y="29692"/>
                  </a:lnTo>
                  <a:lnTo>
                    <a:pt x="3689" y="29799"/>
                  </a:lnTo>
                  <a:lnTo>
                    <a:pt x="3492" y="29871"/>
                  </a:lnTo>
                  <a:lnTo>
                    <a:pt x="3859" y="30005"/>
                  </a:lnTo>
                  <a:lnTo>
                    <a:pt x="4341" y="30273"/>
                  </a:lnTo>
                  <a:lnTo>
                    <a:pt x="4528" y="30487"/>
                  </a:lnTo>
                  <a:lnTo>
                    <a:pt x="4600" y="30630"/>
                  </a:lnTo>
                  <a:lnTo>
                    <a:pt x="4609" y="30844"/>
                  </a:lnTo>
                  <a:lnTo>
                    <a:pt x="4466" y="31112"/>
                  </a:lnTo>
                  <a:lnTo>
                    <a:pt x="4198" y="31353"/>
                  </a:lnTo>
                  <a:lnTo>
                    <a:pt x="3850" y="31559"/>
                  </a:lnTo>
                  <a:lnTo>
                    <a:pt x="3448" y="31710"/>
                  </a:lnTo>
                  <a:lnTo>
                    <a:pt x="3233" y="31764"/>
                  </a:lnTo>
                  <a:lnTo>
                    <a:pt x="2885" y="31835"/>
                  </a:lnTo>
                  <a:lnTo>
                    <a:pt x="2064" y="31951"/>
                  </a:lnTo>
                  <a:lnTo>
                    <a:pt x="1197" y="31987"/>
                  </a:lnTo>
                  <a:lnTo>
                    <a:pt x="563" y="31943"/>
                  </a:lnTo>
                  <a:lnTo>
                    <a:pt x="179" y="31871"/>
                  </a:lnTo>
                  <a:lnTo>
                    <a:pt x="1" y="31818"/>
                  </a:lnTo>
                  <a:lnTo>
                    <a:pt x="269" y="32210"/>
                  </a:lnTo>
                  <a:lnTo>
                    <a:pt x="930" y="32969"/>
                  </a:lnTo>
                  <a:lnTo>
                    <a:pt x="1662" y="33666"/>
                  </a:lnTo>
                  <a:lnTo>
                    <a:pt x="2439" y="34309"/>
                  </a:lnTo>
                  <a:lnTo>
                    <a:pt x="2823" y="34604"/>
                  </a:lnTo>
                  <a:lnTo>
                    <a:pt x="3216" y="34836"/>
                  </a:lnTo>
                  <a:lnTo>
                    <a:pt x="4037" y="35309"/>
                  </a:lnTo>
                  <a:lnTo>
                    <a:pt x="4350" y="35622"/>
                  </a:lnTo>
                  <a:lnTo>
                    <a:pt x="4475" y="35863"/>
                  </a:lnTo>
                  <a:lnTo>
                    <a:pt x="4502" y="35997"/>
                  </a:lnTo>
                  <a:lnTo>
                    <a:pt x="4519" y="36113"/>
                  </a:lnTo>
                  <a:lnTo>
                    <a:pt x="4484" y="36318"/>
                  </a:lnTo>
                  <a:lnTo>
                    <a:pt x="4376" y="36497"/>
                  </a:lnTo>
                  <a:lnTo>
                    <a:pt x="4198" y="36658"/>
                  </a:lnTo>
                  <a:lnTo>
                    <a:pt x="3805" y="36899"/>
                  </a:lnTo>
                  <a:lnTo>
                    <a:pt x="3010" y="37274"/>
                  </a:lnTo>
                  <a:lnTo>
                    <a:pt x="2483" y="37506"/>
                  </a:lnTo>
                  <a:lnTo>
                    <a:pt x="2635" y="37586"/>
                  </a:lnTo>
                  <a:lnTo>
                    <a:pt x="2974" y="37711"/>
                  </a:lnTo>
                  <a:lnTo>
                    <a:pt x="3519" y="37836"/>
                  </a:lnTo>
                  <a:lnTo>
                    <a:pt x="4725" y="37961"/>
                  </a:lnTo>
                  <a:lnTo>
                    <a:pt x="5921" y="38068"/>
                  </a:lnTo>
                  <a:lnTo>
                    <a:pt x="6457" y="38193"/>
                  </a:lnTo>
                  <a:lnTo>
                    <a:pt x="6770" y="38310"/>
                  </a:lnTo>
                  <a:lnTo>
                    <a:pt x="7055" y="38461"/>
                  </a:lnTo>
                  <a:lnTo>
                    <a:pt x="7297" y="38667"/>
                  </a:lnTo>
                  <a:lnTo>
                    <a:pt x="7484" y="38926"/>
                  </a:lnTo>
                  <a:lnTo>
                    <a:pt x="7609" y="39247"/>
                  </a:lnTo>
                  <a:lnTo>
                    <a:pt x="7654" y="39435"/>
                  </a:lnTo>
                  <a:lnTo>
                    <a:pt x="7672" y="39613"/>
                  </a:lnTo>
                  <a:lnTo>
                    <a:pt x="7627" y="39962"/>
                  </a:lnTo>
                  <a:lnTo>
                    <a:pt x="7493" y="40283"/>
                  </a:lnTo>
                  <a:lnTo>
                    <a:pt x="7323" y="40542"/>
                  </a:lnTo>
                  <a:lnTo>
                    <a:pt x="7234" y="40649"/>
                  </a:lnTo>
                  <a:lnTo>
                    <a:pt x="6546" y="41355"/>
                  </a:lnTo>
                  <a:lnTo>
                    <a:pt x="5403" y="42391"/>
                  </a:lnTo>
                  <a:lnTo>
                    <a:pt x="4609" y="43025"/>
                  </a:lnTo>
                  <a:lnTo>
                    <a:pt x="6332" y="42873"/>
                  </a:lnTo>
                  <a:lnTo>
                    <a:pt x="8770" y="42748"/>
                  </a:lnTo>
                  <a:lnTo>
                    <a:pt x="10324" y="42792"/>
                  </a:lnTo>
                  <a:lnTo>
                    <a:pt x="11092" y="42873"/>
                  </a:lnTo>
                  <a:lnTo>
                    <a:pt x="12056" y="42998"/>
                  </a:lnTo>
                  <a:lnTo>
                    <a:pt x="13494" y="43239"/>
                  </a:lnTo>
                  <a:lnTo>
                    <a:pt x="14423" y="43480"/>
                  </a:lnTo>
                  <a:lnTo>
                    <a:pt x="14887" y="43650"/>
                  </a:lnTo>
                  <a:lnTo>
                    <a:pt x="15101" y="43748"/>
                  </a:lnTo>
                  <a:lnTo>
                    <a:pt x="15414" y="43989"/>
                  </a:lnTo>
                  <a:lnTo>
                    <a:pt x="15601" y="44284"/>
                  </a:lnTo>
                  <a:lnTo>
                    <a:pt x="15673" y="44614"/>
                  </a:lnTo>
                  <a:lnTo>
                    <a:pt x="15628" y="44989"/>
                  </a:lnTo>
                  <a:lnTo>
                    <a:pt x="15503" y="45382"/>
                  </a:lnTo>
                  <a:lnTo>
                    <a:pt x="15298" y="45793"/>
                  </a:lnTo>
                  <a:lnTo>
                    <a:pt x="15021" y="46221"/>
                  </a:lnTo>
                  <a:lnTo>
                    <a:pt x="14530" y="46847"/>
                  </a:lnTo>
                  <a:lnTo>
                    <a:pt x="13771" y="47632"/>
                  </a:lnTo>
                  <a:lnTo>
                    <a:pt x="12994" y="48293"/>
                  </a:lnTo>
                  <a:lnTo>
                    <a:pt x="12315" y="48758"/>
                  </a:lnTo>
                  <a:lnTo>
                    <a:pt x="12056" y="48883"/>
                  </a:lnTo>
                  <a:lnTo>
                    <a:pt x="12387" y="48999"/>
                  </a:lnTo>
                  <a:lnTo>
                    <a:pt x="12735" y="49195"/>
                  </a:lnTo>
                  <a:lnTo>
                    <a:pt x="12896" y="49356"/>
                  </a:lnTo>
                  <a:lnTo>
                    <a:pt x="13003" y="49535"/>
                  </a:lnTo>
                  <a:lnTo>
                    <a:pt x="13039" y="49758"/>
                  </a:lnTo>
                  <a:lnTo>
                    <a:pt x="13021" y="50017"/>
                  </a:lnTo>
                  <a:lnTo>
                    <a:pt x="12940" y="50320"/>
                  </a:lnTo>
                  <a:lnTo>
                    <a:pt x="12699" y="50883"/>
                  </a:lnTo>
                  <a:lnTo>
                    <a:pt x="12154" y="51874"/>
                  </a:lnTo>
                  <a:lnTo>
                    <a:pt x="10878" y="53910"/>
                  </a:lnTo>
                  <a:lnTo>
                    <a:pt x="9627" y="55866"/>
                  </a:lnTo>
                  <a:lnTo>
                    <a:pt x="10217" y="55553"/>
                  </a:lnTo>
                  <a:lnTo>
                    <a:pt x="11610" y="54857"/>
                  </a:lnTo>
                  <a:lnTo>
                    <a:pt x="12637" y="54419"/>
                  </a:lnTo>
                  <a:lnTo>
                    <a:pt x="13405" y="54178"/>
                  </a:lnTo>
                  <a:lnTo>
                    <a:pt x="13896" y="54080"/>
                  </a:lnTo>
                  <a:lnTo>
                    <a:pt x="14351" y="54035"/>
                  </a:lnTo>
                  <a:lnTo>
                    <a:pt x="14762" y="54071"/>
                  </a:lnTo>
                  <a:lnTo>
                    <a:pt x="15110" y="54196"/>
                  </a:lnTo>
                  <a:lnTo>
                    <a:pt x="15396" y="54419"/>
                  </a:lnTo>
                  <a:lnTo>
                    <a:pt x="15593" y="54750"/>
                  </a:lnTo>
                  <a:lnTo>
                    <a:pt x="15700" y="55205"/>
                  </a:lnTo>
                  <a:lnTo>
                    <a:pt x="15718" y="55491"/>
                  </a:lnTo>
                  <a:lnTo>
                    <a:pt x="15780" y="55428"/>
                  </a:lnTo>
                  <a:lnTo>
                    <a:pt x="16459" y="54794"/>
                  </a:lnTo>
                  <a:lnTo>
                    <a:pt x="17236" y="54223"/>
                  </a:lnTo>
                  <a:lnTo>
                    <a:pt x="17798" y="53919"/>
                  </a:lnTo>
                  <a:lnTo>
                    <a:pt x="18218" y="53785"/>
                  </a:lnTo>
                  <a:lnTo>
                    <a:pt x="18495" y="53749"/>
                  </a:lnTo>
                  <a:lnTo>
                    <a:pt x="18754" y="53767"/>
                  </a:lnTo>
                  <a:lnTo>
                    <a:pt x="18995" y="53857"/>
                  </a:lnTo>
                  <a:lnTo>
                    <a:pt x="19111" y="53937"/>
                  </a:lnTo>
                  <a:lnTo>
                    <a:pt x="19298" y="54089"/>
                  </a:lnTo>
                  <a:lnTo>
                    <a:pt x="19593" y="54455"/>
                  </a:lnTo>
                  <a:lnTo>
                    <a:pt x="19781" y="54892"/>
                  </a:lnTo>
                  <a:lnTo>
                    <a:pt x="19888" y="55357"/>
                  </a:lnTo>
                  <a:lnTo>
                    <a:pt x="19941" y="56098"/>
                  </a:lnTo>
                  <a:lnTo>
                    <a:pt x="19861" y="57080"/>
                  </a:lnTo>
                  <a:lnTo>
                    <a:pt x="19799" y="57500"/>
                  </a:lnTo>
                  <a:lnTo>
                    <a:pt x="20602" y="56812"/>
                  </a:lnTo>
                  <a:lnTo>
                    <a:pt x="21727" y="55768"/>
                  </a:lnTo>
                  <a:lnTo>
                    <a:pt x="22451" y="54955"/>
                  </a:lnTo>
                  <a:lnTo>
                    <a:pt x="24183" y="53098"/>
                  </a:lnTo>
                  <a:lnTo>
                    <a:pt x="24906" y="52392"/>
                  </a:lnTo>
                  <a:lnTo>
                    <a:pt x="25603" y="51794"/>
                  </a:lnTo>
                  <a:lnTo>
                    <a:pt x="26228" y="51356"/>
                  </a:lnTo>
                  <a:lnTo>
                    <a:pt x="26496" y="51231"/>
                  </a:lnTo>
                  <a:lnTo>
                    <a:pt x="26800" y="51124"/>
                  </a:lnTo>
                  <a:lnTo>
                    <a:pt x="27201" y="51053"/>
                  </a:lnTo>
                  <a:lnTo>
                    <a:pt x="27443" y="51070"/>
                  </a:lnTo>
                  <a:lnTo>
                    <a:pt x="27675" y="51124"/>
                  </a:lnTo>
                  <a:lnTo>
                    <a:pt x="27898" y="51231"/>
                  </a:lnTo>
                  <a:lnTo>
                    <a:pt x="28220" y="51481"/>
                  </a:lnTo>
                  <a:lnTo>
                    <a:pt x="28452" y="51713"/>
                  </a:lnTo>
                  <a:lnTo>
                    <a:pt x="28559" y="51856"/>
                  </a:lnTo>
                  <a:lnTo>
                    <a:pt x="28854" y="52365"/>
                  </a:lnTo>
                  <a:lnTo>
                    <a:pt x="29389" y="53473"/>
                  </a:lnTo>
                  <a:lnTo>
                    <a:pt x="29925" y="54839"/>
                  </a:lnTo>
                  <a:lnTo>
                    <a:pt x="30229" y="55750"/>
                  </a:lnTo>
                  <a:lnTo>
                    <a:pt x="30461" y="56598"/>
                  </a:lnTo>
                  <a:lnTo>
                    <a:pt x="30586" y="57304"/>
                  </a:lnTo>
                  <a:lnTo>
                    <a:pt x="30586" y="57580"/>
                  </a:lnTo>
                  <a:lnTo>
                    <a:pt x="30729" y="57295"/>
                  </a:lnTo>
                  <a:lnTo>
                    <a:pt x="30979" y="56714"/>
                  </a:lnTo>
                  <a:lnTo>
                    <a:pt x="31274" y="55821"/>
                  </a:lnTo>
                  <a:lnTo>
                    <a:pt x="31738" y="53999"/>
                  </a:lnTo>
                  <a:lnTo>
                    <a:pt x="32068" y="52803"/>
                  </a:lnTo>
                  <a:lnTo>
                    <a:pt x="32149" y="52472"/>
                  </a:lnTo>
                  <a:lnTo>
                    <a:pt x="32363" y="51740"/>
                  </a:lnTo>
                  <a:lnTo>
                    <a:pt x="32559" y="51240"/>
                  </a:lnTo>
                  <a:lnTo>
                    <a:pt x="32756" y="50928"/>
                  </a:lnTo>
                  <a:lnTo>
                    <a:pt x="32908" y="50758"/>
                  </a:lnTo>
                  <a:lnTo>
                    <a:pt x="33086" y="50633"/>
                  </a:lnTo>
                  <a:lnTo>
                    <a:pt x="33292" y="50561"/>
                  </a:lnTo>
                  <a:lnTo>
                    <a:pt x="33515" y="50561"/>
                  </a:lnTo>
                  <a:lnTo>
                    <a:pt x="33765" y="50642"/>
                  </a:lnTo>
                  <a:lnTo>
                    <a:pt x="34051" y="50803"/>
                  </a:lnTo>
                  <a:lnTo>
                    <a:pt x="34372" y="51062"/>
                  </a:lnTo>
                  <a:lnTo>
                    <a:pt x="34542" y="51240"/>
                  </a:lnTo>
                  <a:lnTo>
                    <a:pt x="34587" y="50999"/>
                  </a:lnTo>
                  <a:lnTo>
                    <a:pt x="34613" y="50490"/>
                  </a:lnTo>
                  <a:lnTo>
                    <a:pt x="34569" y="49686"/>
                  </a:lnTo>
                  <a:lnTo>
                    <a:pt x="34488" y="48588"/>
                  </a:lnTo>
                  <a:lnTo>
                    <a:pt x="34533" y="47802"/>
                  </a:lnTo>
                  <a:lnTo>
                    <a:pt x="34649" y="47311"/>
                  </a:lnTo>
                  <a:lnTo>
                    <a:pt x="34756" y="47088"/>
                  </a:lnTo>
                  <a:lnTo>
                    <a:pt x="34881" y="46873"/>
                  </a:lnTo>
                  <a:lnTo>
                    <a:pt x="35087" y="46677"/>
                  </a:lnTo>
                  <a:lnTo>
                    <a:pt x="35247" y="46597"/>
                  </a:lnTo>
                  <a:lnTo>
                    <a:pt x="35489" y="46552"/>
                  </a:lnTo>
                  <a:lnTo>
                    <a:pt x="35837" y="46623"/>
                  </a:lnTo>
                  <a:lnTo>
                    <a:pt x="36185" y="46811"/>
                  </a:lnTo>
                  <a:lnTo>
                    <a:pt x="36533" y="47070"/>
                  </a:lnTo>
                  <a:lnTo>
                    <a:pt x="37016" y="47543"/>
                  </a:lnTo>
                  <a:lnTo>
                    <a:pt x="37266" y="47865"/>
                  </a:lnTo>
                  <a:lnTo>
                    <a:pt x="37283" y="47248"/>
                  </a:lnTo>
                  <a:lnTo>
                    <a:pt x="37310" y="46123"/>
                  </a:lnTo>
                  <a:lnTo>
                    <a:pt x="37221" y="45230"/>
                  </a:lnTo>
                  <a:lnTo>
                    <a:pt x="37069" y="44561"/>
                  </a:lnTo>
                  <a:lnTo>
                    <a:pt x="36828" y="43801"/>
                  </a:lnTo>
                  <a:lnTo>
                    <a:pt x="36462" y="42908"/>
                  </a:lnTo>
                  <a:lnTo>
                    <a:pt x="36221" y="42408"/>
                  </a:lnTo>
                  <a:lnTo>
                    <a:pt x="35935" y="41712"/>
                  </a:lnTo>
                  <a:lnTo>
                    <a:pt x="35542" y="40739"/>
                  </a:lnTo>
                  <a:lnTo>
                    <a:pt x="35730" y="40899"/>
                  </a:lnTo>
                  <a:lnTo>
                    <a:pt x="36364" y="41364"/>
                  </a:lnTo>
                  <a:lnTo>
                    <a:pt x="37676" y="42248"/>
                  </a:lnTo>
                  <a:lnTo>
                    <a:pt x="39748" y="43507"/>
                  </a:lnTo>
                  <a:lnTo>
                    <a:pt x="41105" y="44248"/>
                  </a:lnTo>
                  <a:lnTo>
                    <a:pt x="41766" y="44552"/>
                  </a:lnTo>
                  <a:lnTo>
                    <a:pt x="41981" y="44605"/>
                  </a:lnTo>
                  <a:lnTo>
                    <a:pt x="41793" y="44096"/>
                  </a:lnTo>
                  <a:lnTo>
                    <a:pt x="41543" y="43355"/>
                  </a:lnTo>
                  <a:lnTo>
                    <a:pt x="41436" y="42900"/>
                  </a:lnTo>
                  <a:lnTo>
                    <a:pt x="41409" y="42498"/>
                  </a:lnTo>
                  <a:lnTo>
                    <a:pt x="41489" y="42149"/>
                  </a:lnTo>
                  <a:lnTo>
                    <a:pt x="41650" y="41944"/>
                  </a:lnTo>
                  <a:lnTo>
                    <a:pt x="41802" y="41828"/>
                  </a:lnTo>
                  <a:lnTo>
                    <a:pt x="42106" y="41703"/>
                  </a:lnTo>
                  <a:lnTo>
                    <a:pt x="42382" y="41649"/>
                  </a:lnTo>
                  <a:lnTo>
                    <a:pt x="42588" y="41632"/>
                  </a:lnTo>
                  <a:lnTo>
                    <a:pt x="42918" y="41623"/>
                  </a:lnTo>
                  <a:lnTo>
                    <a:pt x="43213" y="41685"/>
                  </a:lnTo>
                  <a:lnTo>
                    <a:pt x="43508" y="41819"/>
                  </a:lnTo>
                  <a:lnTo>
                    <a:pt x="44061" y="42203"/>
                  </a:lnTo>
                  <a:lnTo>
                    <a:pt x="45294" y="43141"/>
                  </a:lnTo>
                  <a:lnTo>
                    <a:pt x="46276" y="43855"/>
                  </a:lnTo>
                  <a:lnTo>
                    <a:pt x="46329" y="43525"/>
                  </a:lnTo>
                  <a:lnTo>
                    <a:pt x="46517" y="42971"/>
                  </a:lnTo>
                  <a:lnTo>
                    <a:pt x="46776" y="42525"/>
                  </a:lnTo>
                  <a:lnTo>
                    <a:pt x="47097" y="42176"/>
                  </a:lnTo>
                  <a:lnTo>
                    <a:pt x="47490" y="41926"/>
                  </a:lnTo>
                  <a:lnTo>
                    <a:pt x="47928" y="41748"/>
                  </a:lnTo>
                  <a:lnTo>
                    <a:pt x="48410" y="41632"/>
                  </a:lnTo>
                  <a:lnTo>
                    <a:pt x="48928" y="41560"/>
                  </a:lnTo>
                  <a:lnTo>
                    <a:pt x="50312" y="41533"/>
                  </a:lnTo>
                  <a:lnTo>
                    <a:pt x="52009" y="41560"/>
                  </a:lnTo>
                  <a:lnTo>
                    <a:pt x="52813" y="41489"/>
                  </a:lnTo>
                  <a:lnTo>
                    <a:pt x="53304" y="41390"/>
                  </a:lnTo>
                  <a:lnTo>
                    <a:pt x="53536" y="41310"/>
                  </a:lnTo>
                  <a:lnTo>
                    <a:pt x="53054" y="40837"/>
                  </a:lnTo>
                  <a:lnTo>
                    <a:pt x="52071" y="39988"/>
                  </a:lnTo>
                  <a:lnTo>
                    <a:pt x="51098" y="39256"/>
                  </a:lnTo>
                  <a:lnTo>
                    <a:pt x="50169" y="38622"/>
                  </a:lnTo>
                  <a:lnTo>
                    <a:pt x="48919" y="37863"/>
                  </a:lnTo>
                  <a:lnTo>
                    <a:pt x="47740" y="37184"/>
                  </a:lnTo>
                  <a:lnTo>
                    <a:pt x="47473" y="36988"/>
                  </a:lnTo>
                  <a:lnTo>
                    <a:pt x="47222" y="36774"/>
                  </a:lnTo>
                  <a:lnTo>
                    <a:pt x="46838" y="36425"/>
                  </a:lnTo>
                  <a:lnTo>
                    <a:pt x="46713" y="36175"/>
                  </a:lnTo>
                  <a:lnTo>
                    <a:pt x="46713" y="36015"/>
                  </a:lnTo>
                  <a:lnTo>
                    <a:pt x="46794" y="35836"/>
                  </a:lnTo>
                  <a:lnTo>
                    <a:pt x="46990" y="35648"/>
                  </a:lnTo>
                  <a:lnTo>
                    <a:pt x="47133" y="35541"/>
                  </a:lnTo>
                  <a:lnTo>
                    <a:pt x="47410" y="35345"/>
                  </a:lnTo>
                  <a:lnTo>
                    <a:pt x="48267" y="34836"/>
                  </a:lnTo>
                  <a:lnTo>
                    <a:pt x="49991" y="33880"/>
                  </a:lnTo>
                  <a:lnTo>
                    <a:pt x="52634" y="32523"/>
                  </a:lnTo>
                  <a:lnTo>
                    <a:pt x="54349" y="31737"/>
                  </a:lnTo>
                  <a:lnTo>
                    <a:pt x="55179" y="31407"/>
                  </a:lnTo>
                  <a:lnTo>
                    <a:pt x="55447" y="31326"/>
                  </a:lnTo>
                  <a:lnTo>
                    <a:pt x="54759" y="30916"/>
                  </a:lnTo>
                  <a:lnTo>
                    <a:pt x="53938" y="30362"/>
                  </a:lnTo>
                  <a:lnTo>
                    <a:pt x="53500" y="30005"/>
                  </a:lnTo>
                  <a:lnTo>
                    <a:pt x="53152" y="29674"/>
                  </a:lnTo>
                  <a:lnTo>
                    <a:pt x="52884" y="29353"/>
                  </a:lnTo>
                  <a:lnTo>
                    <a:pt x="52714" y="29049"/>
                  </a:lnTo>
                  <a:lnTo>
                    <a:pt x="52616" y="28746"/>
                  </a:lnTo>
                  <a:lnTo>
                    <a:pt x="52598" y="28451"/>
                  </a:lnTo>
                  <a:lnTo>
                    <a:pt x="52670" y="28156"/>
                  </a:lnTo>
                  <a:lnTo>
                    <a:pt x="52804" y="27862"/>
                  </a:lnTo>
                  <a:lnTo>
                    <a:pt x="53018" y="27567"/>
                  </a:lnTo>
                  <a:lnTo>
                    <a:pt x="53465" y="27102"/>
                  </a:lnTo>
                  <a:lnTo>
                    <a:pt x="54295" y="26451"/>
                  </a:lnTo>
                  <a:lnTo>
                    <a:pt x="54822" y="26102"/>
                  </a:lnTo>
                  <a:lnTo>
                    <a:pt x="55054" y="25959"/>
                  </a:lnTo>
                  <a:lnTo>
                    <a:pt x="55733" y="25647"/>
                  </a:lnTo>
                  <a:lnTo>
                    <a:pt x="56903" y="25165"/>
                  </a:lnTo>
                  <a:lnTo>
                    <a:pt x="57465" y="24897"/>
                  </a:lnTo>
                  <a:lnTo>
                    <a:pt x="57072" y="24700"/>
                  </a:lnTo>
                  <a:lnTo>
                    <a:pt x="56492" y="24307"/>
                  </a:lnTo>
                  <a:lnTo>
                    <a:pt x="56152" y="23932"/>
                  </a:lnTo>
                  <a:lnTo>
                    <a:pt x="56036" y="23656"/>
                  </a:lnTo>
                  <a:lnTo>
                    <a:pt x="56010" y="23477"/>
                  </a:lnTo>
                  <a:lnTo>
                    <a:pt x="56045" y="23209"/>
                  </a:lnTo>
                  <a:lnTo>
                    <a:pt x="56233" y="22870"/>
                  </a:lnTo>
                  <a:lnTo>
                    <a:pt x="56536" y="22530"/>
                  </a:lnTo>
                  <a:lnTo>
                    <a:pt x="56929" y="22191"/>
                  </a:lnTo>
                  <a:lnTo>
                    <a:pt x="57635" y="21691"/>
                  </a:lnTo>
                  <a:lnTo>
                    <a:pt x="58662" y="21012"/>
                  </a:lnTo>
                  <a:lnTo>
                    <a:pt x="59358" y="20485"/>
                  </a:lnTo>
                  <a:lnTo>
                    <a:pt x="59742" y="20128"/>
                  </a:lnTo>
                  <a:lnTo>
                    <a:pt x="60028" y="19753"/>
                  </a:lnTo>
                  <a:lnTo>
                    <a:pt x="60189" y="19369"/>
                  </a:lnTo>
                  <a:lnTo>
                    <a:pt x="60207" y="19173"/>
                  </a:lnTo>
                  <a:lnTo>
                    <a:pt x="60216" y="19155"/>
                  </a:lnTo>
                  <a:lnTo>
                    <a:pt x="60233" y="19146"/>
                  </a:lnTo>
                  <a:lnTo>
                    <a:pt x="59805" y="19351"/>
                  </a:lnTo>
                  <a:lnTo>
                    <a:pt x="58921" y="19682"/>
                  </a:lnTo>
                  <a:lnTo>
                    <a:pt x="58001" y="19941"/>
                  </a:lnTo>
                  <a:lnTo>
                    <a:pt x="57081" y="20128"/>
                  </a:lnTo>
                  <a:lnTo>
                    <a:pt x="56626" y="20191"/>
                  </a:lnTo>
                  <a:lnTo>
                    <a:pt x="56126" y="20262"/>
                  </a:lnTo>
                  <a:lnTo>
                    <a:pt x="55224" y="20369"/>
                  </a:lnTo>
                  <a:lnTo>
                    <a:pt x="54661" y="20396"/>
                  </a:lnTo>
                  <a:lnTo>
                    <a:pt x="54420" y="20387"/>
                  </a:lnTo>
                  <a:lnTo>
                    <a:pt x="54215" y="20360"/>
                  </a:lnTo>
                  <a:lnTo>
                    <a:pt x="53929" y="20218"/>
                  </a:lnTo>
                  <a:lnTo>
                    <a:pt x="53768" y="19994"/>
                  </a:lnTo>
                  <a:lnTo>
                    <a:pt x="53706" y="19682"/>
                  </a:lnTo>
                  <a:lnTo>
                    <a:pt x="53715" y="19101"/>
                  </a:lnTo>
                  <a:lnTo>
                    <a:pt x="53768" y="18396"/>
                  </a:lnTo>
                  <a:lnTo>
                    <a:pt x="53777" y="17878"/>
                  </a:lnTo>
                  <a:lnTo>
                    <a:pt x="53759" y="17619"/>
                  </a:lnTo>
                  <a:lnTo>
                    <a:pt x="53170" y="18208"/>
                  </a:lnTo>
                  <a:lnTo>
                    <a:pt x="51991" y="19262"/>
                  </a:lnTo>
                  <a:lnTo>
                    <a:pt x="51125" y="19905"/>
                  </a:lnTo>
                  <a:lnTo>
                    <a:pt x="50571" y="20253"/>
                  </a:lnTo>
                  <a:lnTo>
                    <a:pt x="50026" y="20539"/>
                  </a:lnTo>
                  <a:lnTo>
                    <a:pt x="49517" y="20735"/>
                  </a:lnTo>
                  <a:lnTo>
                    <a:pt x="49276" y="20798"/>
                  </a:lnTo>
                  <a:lnTo>
                    <a:pt x="49008" y="20860"/>
                  </a:lnTo>
                  <a:lnTo>
                    <a:pt x="48383" y="20977"/>
                  </a:lnTo>
                  <a:lnTo>
                    <a:pt x="47731" y="21003"/>
                  </a:lnTo>
                  <a:lnTo>
                    <a:pt x="47285" y="20932"/>
                  </a:lnTo>
                  <a:lnTo>
                    <a:pt x="47017" y="20825"/>
                  </a:lnTo>
                  <a:lnTo>
                    <a:pt x="46901" y="20753"/>
                  </a:lnTo>
                  <a:lnTo>
                    <a:pt x="46830" y="20691"/>
                  </a:lnTo>
                  <a:lnTo>
                    <a:pt x="46731" y="20503"/>
                  </a:lnTo>
                  <a:lnTo>
                    <a:pt x="46669" y="20092"/>
                  </a:lnTo>
                  <a:lnTo>
                    <a:pt x="46740" y="19360"/>
                  </a:lnTo>
                  <a:lnTo>
                    <a:pt x="46928" y="18485"/>
                  </a:lnTo>
                  <a:lnTo>
                    <a:pt x="47321" y="17074"/>
                  </a:lnTo>
                  <a:lnTo>
                    <a:pt x="47848" y="15431"/>
                  </a:lnTo>
                  <a:lnTo>
                    <a:pt x="47982" y="14940"/>
                  </a:lnTo>
                  <a:lnTo>
                    <a:pt x="48178" y="14109"/>
                  </a:lnTo>
                  <a:lnTo>
                    <a:pt x="48526" y="12770"/>
                  </a:lnTo>
                  <a:lnTo>
                    <a:pt x="48875" y="11654"/>
                  </a:lnTo>
                  <a:lnTo>
                    <a:pt x="49276" y="10564"/>
                  </a:lnTo>
                  <a:lnTo>
                    <a:pt x="49509" y="9966"/>
                  </a:lnTo>
                  <a:lnTo>
                    <a:pt x="49169" y="10118"/>
                  </a:lnTo>
                  <a:lnTo>
                    <a:pt x="48482" y="10529"/>
                  </a:lnTo>
                  <a:lnTo>
                    <a:pt x="47473" y="11252"/>
                  </a:lnTo>
                  <a:lnTo>
                    <a:pt x="46571" y="11868"/>
                  </a:lnTo>
                  <a:lnTo>
                    <a:pt x="46169" y="12047"/>
                  </a:lnTo>
                  <a:lnTo>
                    <a:pt x="45928" y="12109"/>
                  </a:lnTo>
                  <a:lnTo>
                    <a:pt x="45704" y="12100"/>
                  </a:lnTo>
                  <a:lnTo>
                    <a:pt x="45508" y="12011"/>
                  </a:lnTo>
                  <a:lnTo>
                    <a:pt x="45338" y="11850"/>
                  </a:lnTo>
                  <a:lnTo>
                    <a:pt x="45195" y="11582"/>
                  </a:lnTo>
                  <a:lnTo>
                    <a:pt x="45142" y="11413"/>
                  </a:lnTo>
                  <a:lnTo>
                    <a:pt x="45070" y="11145"/>
                  </a:lnTo>
                  <a:lnTo>
                    <a:pt x="44990" y="10609"/>
                  </a:lnTo>
                  <a:lnTo>
                    <a:pt x="44999" y="10055"/>
                  </a:lnTo>
                  <a:lnTo>
                    <a:pt x="45070" y="9457"/>
                  </a:lnTo>
                  <a:lnTo>
                    <a:pt x="45276" y="8475"/>
                  </a:lnTo>
                  <a:lnTo>
                    <a:pt x="45722" y="6903"/>
                  </a:lnTo>
                  <a:lnTo>
                    <a:pt x="45999" y="5965"/>
                  </a:lnTo>
                  <a:lnTo>
                    <a:pt x="45749" y="6162"/>
                  </a:lnTo>
                  <a:lnTo>
                    <a:pt x="45294" y="6465"/>
                  </a:lnTo>
                  <a:lnTo>
                    <a:pt x="44874" y="6689"/>
                  </a:lnTo>
                  <a:lnTo>
                    <a:pt x="44508" y="6832"/>
                  </a:lnTo>
                  <a:lnTo>
                    <a:pt x="44177" y="6903"/>
                  </a:lnTo>
                  <a:lnTo>
                    <a:pt x="43883" y="6912"/>
                  </a:lnTo>
                  <a:lnTo>
                    <a:pt x="43624" y="6840"/>
                  </a:lnTo>
                  <a:lnTo>
                    <a:pt x="43400" y="6707"/>
                  </a:lnTo>
                  <a:lnTo>
                    <a:pt x="43204" y="6519"/>
                  </a:lnTo>
                  <a:lnTo>
                    <a:pt x="43034" y="6269"/>
                  </a:lnTo>
                  <a:lnTo>
                    <a:pt x="42820" y="5796"/>
                  </a:lnTo>
                  <a:lnTo>
                    <a:pt x="42597" y="4983"/>
                  </a:lnTo>
                  <a:lnTo>
                    <a:pt x="42436" y="3992"/>
                  </a:lnTo>
                  <a:lnTo>
                    <a:pt x="42365" y="3438"/>
                  </a:lnTo>
                  <a:lnTo>
                    <a:pt x="42248" y="2768"/>
                  </a:lnTo>
                  <a:lnTo>
                    <a:pt x="41748" y="804"/>
                  </a:lnTo>
                  <a:lnTo>
                    <a:pt x="41597" y="0"/>
                  </a:lnTo>
                  <a:close/>
                </a:path>
              </a:pathLst>
            </a:custGeom>
            <a:solidFill>
              <a:srgbClr val="ED6E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17"/>
            <p:cNvSpPr/>
            <p:nvPr/>
          </p:nvSpPr>
          <p:spPr>
            <a:xfrm rot="-7081386">
              <a:off x="3927083" y="-539644"/>
              <a:ext cx="448207" cy="419149"/>
            </a:xfrm>
            <a:custGeom>
              <a:avLst/>
              <a:gdLst/>
              <a:ahLst/>
              <a:cxnLst/>
              <a:rect l="l" t="t" r="r" b="b"/>
              <a:pathLst>
                <a:path w="51518" h="48178" extrusionOk="0">
                  <a:moveTo>
                    <a:pt x="51518" y="15744"/>
                  </a:moveTo>
                  <a:lnTo>
                    <a:pt x="51375" y="1578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1518" y="15744"/>
                  </a:lnTo>
                  <a:close/>
                  <a:moveTo>
                    <a:pt x="35346" y="1"/>
                  </a:moveTo>
                  <a:lnTo>
                    <a:pt x="34962" y="2582"/>
                  </a:lnTo>
                  <a:lnTo>
                    <a:pt x="34461" y="6091"/>
                  </a:lnTo>
                  <a:lnTo>
                    <a:pt x="34104" y="8297"/>
                  </a:lnTo>
                  <a:lnTo>
                    <a:pt x="33899" y="9359"/>
                  </a:lnTo>
                  <a:lnTo>
                    <a:pt x="33631" y="10806"/>
                  </a:lnTo>
                  <a:lnTo>
                    <a:pt x="33372" y="12244"/>
                  </a:lnTo>
                  <a:lnTo>
                    <a:pt x="32908" y="11315"/>
                  </a:lnTo>
                  <a:lnTo>
                    <a:pt x="32015" y="9449"/>
                  </a:lnTo>
                  <a:lnTo>
                    <a:pt x="31604" y="8502"/>
                  </a:lnTo>
                  <a:lnTo>
                    <a:pt x="31175" y="7466"/>
                  </a:lnTo>
                  <a:lnTo>
                    <a:pt x="30613" y="5886"/>
                  </a:lnTo>
                  <a:lnTo>
                    <a:pt x="30309" y="4805"/>
                  </a:lnTo>
                  <a:lnTo>
                    <a:pt x="30184" y="4260"/>
                  </a:lnTo>
                  <a:lnTo>
                    <a:pt x="30291" y="4814"/>
                  </a:lnTo>
                  <a:lnTo>
                    <a:pt x="30568" y="5904"/>
                  </a:lnTo>
                  <a:lnTo>
                    <a:pt x="31086" y="7502"/>
                  </a:lnTo>
                  <a:lnTo>
                    <a:pt x="31488" y="8547"/>
                  </a:lnTo>
                  <a:lnTo>
                    <a:pt x="31916" y="9583"/>
                  </a:lnTo>
                  <a:lnTo>
                    <a:pt x="32827" y="11628"/>
                  </a:lnTo>
                  <a:lnTo>
                    <a:pt x="33299" y="12643"/>
                  </a:lnTo>
                  <a:lnTo>
                    <a:pt x="33299" y="12643"/>
                  </a:lnTo>
                  <a:lnTo>
                    <a:pt x="32845" y="15262"/>
                  </a:lnTo>
                  <a:lnTo>
                    <a:pt x="32417" y="17888"/>
                  </a:lnTo>
                  <a:lnTo>
                    <a:pt x="31881" y="21468"/>
                  </a:lnTo>
                  <a:lnTo>
                    <a:pt x="31256" y="20495"/>
                  </a:lnTo>
                  <a:lnTo>
                    <a:pt x="30050" y="18530"/>
                  </a:lnTo>
                  <a:lnTo>
                    <a:pt x="29470" y="17539"/>
                  </a:lnTo>
                  <a:lnTo>
                    <a:pt x="29157" y="16977"/>
                  </a:lnTo>
                  <a:lnTo>
                    <a:pt x="28568" y="15834"/>
                  </a:lnTo>
                  <a:lnTo>
                    <a:pt x="28014" y="14673"/>
                  </a:lnTo>
                  <a:lnTo>
                    <a:pt x="27523" y="13476"/>
                  </a:lnTo>
                  <a:lnTo>
                    <a:pt x="27309" y="12869"/>
                  </a:lnTo>
                  <a:lnTo>
                    <a:pt x="27505" y="13485"/>
                  </a:lnTo>
                  <a:lnTo>
                    <a:pt x="27969" y="14691"/>
                  </a:lnTo>
                  <a:lnTo>
                    <a:pt x="28496" y="15869"/>
                  </a:lnTo>
                  <a:lnTo>
                    <a:pt x="29068" y="17021"/>
                  </a:lnTo>
                  <a:lnTo>
                    <a:pt x="29371" y="17593"/>
                  </a:lnTo>
                  <a:lnTo>
                    <a:pt x="29952" y="18664"/>
                  </a:lnTo>
                  <a:lnTo>
                    <a:pt x="31193" y="20772"/>
                  </a:lnTo>
                  <a:lnTo>
                    <a:pt x="31827" y="21817"/>
                  </a:lnTo>
                  <a:lnTo>
                    <a:pt x="31131" y="26425"/>
                  </a:lnTo>
                  <a:lnTo>
                    <a:pt x="30800" y="28559"/>
                  </a:lnTo>
                  <a:lnTo>
                    <a:pt x="30443" y="30693"/>
                  </a:lnTo>
                  <a:lnTo>
                    <a:pt x="30264" y="31640"/>
                  </a:lnTo>
                  <a:lnTo>
                    <a:pt x="29979" y="33051"/>
                  </a:lnTo>
                  <a:lnTo>
                    <a:pt x="29746" y="33979"/>
                  </a:lnTo>
                  <a:lnTo>
                    <a:pt x="29613" y="34435"/>
                  </a:lnTo>
                  <a:lnTo>
                    <a:pt x="28916" y="33185"/>
                  </a:lnTo>
                  <a:lnTo>
                    <a:pt x="25621" y="27246"/>
                  </a:lnTo>
                  <a:lnTo>
                    <a:pt x="23263" y="23085"/>
                  </a:lnTo>
                  <a:lnTo>
                    <a:pt x="22281" y="21442"/>
                  </a:lnTo>
                  <a:lnTo>
                    <a:pt x="22424" y="20388"/>
                  </a:lnTo>
                  <a:lnTo>
                    <a:pt x="22647" y="18280"/>
                  </a:lnTo>
                  <a:lnTo>
                    <a:pt x="22701" y="17218"/>
                  </a:lnTo>
                  <a:lnTo>
                    <a:pt x="22710" y="16673"/>
                  </a:lnTo>
                  <a:lnTo>
                    <a:pt x="22683" y="15575"/>
                  </a:lnTo>
                  <a:lnTo>
                    <a:pt x="22576" y="14494"/>
                  </a:lnTo>
                  <a:lnTo>
                    <a:pt x="22370" y="13431"/>
                  </a:lnTo>
                  <a:lnTo>
                    <a:pt x="22210" y="12914"/>
                  </a:lnTo>
                  <a:lnTo>
                    <a:pt x="22352" y="13431"/>
                  </a:lnTo>
                  <a:lnTo>
                    <a:pt x="22531" y="14503"/>
                  </a:lnTo>
                  <a:lnTo>
                    <a:pt x="22602" y="15584"/>
                  </a:lnTo>
                  <a:lnTo>
                    <a:pt x="22602" y="16673"/>
                  </a:lnTo>
                  <a:lnTo>
                    <a:pt x="22585" y="17218"/>
                  </a:lnTo>
                  <a:lnTo>
                    <a:pt x="22513" y="18209"/>
                  </a:lnTo>
                  <a:lnTo>
                    <a:pt x="22263" y="20183"/>
                  </a:lnTo>
                  <a:lnTo>
                    <a:pt x="22111" y="21174"/>
                  </a:lnTo>
                  <a:lnTo>
                    <a:pt x="21665" y="20450"/>
                  </a:lnTo>
                  <a:lnTo>
                    <a:pt x="21218" y="19727"/>
                  </a:lnTo>
                  <a:lnTo>
                    <a:pt x="20191" y="18111"/>
                  </a:lnTo>
                  <a:lnTo>
                    <a:pt x="19665" y="17307"/>
                  </a:lnTo>
                  <a:lnTo>
                    <a:pt x="18432" y="15450"/>
                  </a:lnTo>
                  <a:lnTo>
                    <a:pt x="17155" y="13628"/>
                  </a:lnTo>
                  <a:lnTo>
                    <a:pt x="17128" y="13512"/>
                  </a:lnTo>
                  <a:lnTo>
                    <a:pt x="17075" y="12530"/>
                  </a:lnTo>
                  <a:lnTo>
                    <a:pt x="16977" y="11110"/>
                  </a:lnTo>
                  <a:lnTo>
                    <a:pt x="16878" y="10154"/>
                  </a:lnTo>
                  <a:lnTo>
                    <a:pt x="16798" y="9672"/>
                  </a:lnTo>
                  <a:lnTo>
                    <a:pt x="16709" y="9172"/>
                  </a:lnTo>
                  <a:lnTo>
                    <a:pt x="16494" y="8199"/>
                  </a:lnTo>
                  <a:lnTo>
                    <a:pt x="16218" y="7243"/>
                  </a:lnTo>
                  <a:lnTo>
                    <a:pt x="15869" y="6314"/>
                  </a:lnTo>
                  <a:lnTo>
                    <a:pt x="15655" y="5868"/>
                  </a:lnTo>
                  <a:lnTo>
                    <a:pt x="15655" y="5868"/>
                  </a:lnTo>
                  <a:lnTo>
                    <a:pt x="15860" y="6323"/>
                  </a:lnTo>
                  <a:lnTo>
                    <a:pt x="16182" y="7261"/>
                  </a:lnTo>
                  <a:lnTo>
                    <a:pt x="16423" y="8216"/>
                  </a:lnTo>
                  <a:lnTo>
                    <a:pt x="16610" y="9199"/>
                  </a:lnTo>
                  <a:lnTo>
                    <a:pt x="16682" y="9681"/>
                  </a:lnTo>
                  <a:lnTo>
                    <a:pt x="16798" y="10601"/>
                  </a:lnTo>
                  <a:lnTo>
                    <a:pt x="16932" y="12440"/>
                  </a:lnTo>
                  <a:lnTo>
                    <a:pt x="16968" y="13360"/>
                  </a:lnTo>
                  <a:lnTo>
                    <a:pt x="15619" y="11494"/>
                  </a:lnTo>
                  <a:lnTo>
                    <a:pt x="12521" y="7341"/>
                  </a:lnTo>
                  <a:lnTo>
                    <a:pt x="11163" y="5484"/>
                  </a:lnTo>
                  <a:lnTo>
                    <a:pt x="13164" y="8243"/>
                  </a:lnTo>
                  <a:lnTo>
                    <a:pt x="16334" y="12753"/>
                  </a:lnTo>
                  <a:lnTo>
                    <a:pt x="18334" y="15709"/>
                  </a:lnTo>
                  <a:lnTo>
                    <a:pt x="19227" y="17111"/>
                  </a:lnTo>
                  <a:lnTo>
                    <a:pt x="18254" y="16664"/>
                  </a:lnTo>
                  <a:lnTo>
                    <a:pt x="16325" y="15726"/>
                  </a:lnTo>
                  <a:lnTo>
                    <a:pt x="15378" y="15226"/>
                  </a:lnTo>
                  <a:lnTo>
                    <a:pt x="14851" y="14941"/>
                  </a:lnTo>
                  <a:lnTo>
                    <a:pt x="13815" y="14342"/>
                  </a:lnTo>
                  <a:lnTo>
                    <a:pt x="12806" y="13699"/>
                  </a:lnTo>
                  <a:lnTo>
                    <a:pt x="11833" y="13003"/>
                  </a:lnTo>
                  <a:lnTo>
                    <a:pt x="11369" y="12619"/>
                  </a:lnTo>
                  <a:lnTo>
                    <a:pt x="11824" y="13012"/>
                  </a:lnTo>
                  <a:lnTo>
                    <a:pt x="12780" y="13735"/>
                  </a:lnTo>
                  <a:lnTo>
                    <a:pt x="13780" y="14405"/>
                  </a:lnTo>
                  <a:lnTo>
                    <a:pt x="14798" y="15039"/>
                  </a:lnTo>
                  <a:lnTo>
                    <a:pt x="15325" y="15334"/>
                  </a:lnTo>
                  <a:lnTo>
                    <a:pt x="16334" y="15896"/>
                  </a:lnTo>
                  <a:lnTo>
                    <a:pt x="18370" y="16914"/>
                  </a:lnTo>
                  <a:lnTo>
                    <a:pt x="19406" y="17414"/>
                  </a:lnTo>
                  <a:lnTo>
                    <a:pt x="20191" y="18647"/>
                  </a:lnTo>
                  <a:lnTo>
                    <a:pt x="20950" y="19897"/>
                  </a:lnTo>
                  <a:lnTo>
                    <a:pt x="21674" y="21102"/>
                  </a:lnTo>
                  <a:lnTo>
                    <a:pt x="23067" y="23549"/>
                  </a:lnTo>
                  <a:lnTo>
                    <a:pt x="23754" y="24773"/>
                  </a:lnTo>
                  <a:lnTo>
                    <a:pt x="23219" y="24567"/>
                  </a:lnTo>
                  <a:lnTo>
                    <a:pt x="22156" y="24094"/>
                  </a:lnTo>
                  <a:lnTo>
                    <a:pt x="20602" y="23308"/>
                  </a:lnTo>
                  <a:lnTo>
                    <a:pt x="19593" y="22728"/>
                  </a:lnTo>
                  <a:lnTo>
                    <a:pt x="18504" y="22076"/>
                  </a:lnTo>
                  <a:lnTo>
                    <a:pt x="16378" y="20683"/>
                  </a:lnTo>
                  <a:lnTo>
                    <a:pt x="15325" y="19968"/>
                  </a:lnTo>
                  <a:lnTo>
                    <a:pt x="16360" y="20709"/>
                  </a:lnTo>
                  <a:lnTo>
                    <a:pt x="18459" y="22147"/>
                  </a:lnTo>
                  <a:lnTo>
                    <a:pt x="19531" y="22835"/>
                  </a:lnTo>
                  <a:lnTo>
                    <a:pt x="20057" y="23156"/>
                  </a:lnTo>
                  <a:lnTo>
                    <a:pt x="21129" y="23772"/>
                  </a:lnTo>
                  <a:lnTo>
                    <a:pt x="22227" y="24353"/>
                  </a:lnTo>
                  <a:lnTo>
                    <a:pt x="23362" y="24871"/>
                  </a:lnTo>
                  <a:lnTo>
                    <a:pt x="23933" y="25103"/>
                  </a:lnTo>
                  <a:lnTo>
                    <a:pt x="25353" y="27755"/>
                  </a:lnTo>
                  <a:lnTo>
                    <a:pt x="28469" y="33765"/>
                  </a:lnTo>
                  <a:lnTo>
                    <a:pt x="28934" y="34658"/>
                  </a:lnTo>
                  <a:lnTo>
                    <a:pt x="28532" y="34622"/>
                  </a:lnTo>
                  <a:lnTo>
                    <a:pt x="27862" y="34542"/>
                  </a:lnTo>
                  <a:lnTo>
                    <a:pt x="26925" y="34399"/>
                  </a:lnTo>
                  <a:lnTo>
                    <a:pt x="25996" y="34229"/>
                  </a:lnTo>
                  <a:lnTo>
                    <a:pt x="24121" y="33863"/>
                  </a:lnTo>
                  <a:lnTo>
                    <a:pt x="22263" y="33461"/>
                  </a:lnTo>
                  <a:lnTo>
                    <a:pt x="20638" y="33104"/>
                  </a:lnTo>
                  <a:lnTo>
                    <a:pt x="19013" y="32729"/>
                  </a:lnTo>
                  <a:lnTo>
                    <a:pt x="18191" y="31738"/>
                  </a:lnTo>
                  <a:lnTo>
                    <a:pt x="16530" y="29764"/>
                  </a:lnTo>
                  <a:lnTo>
                    <a:pt x="15673" y="28800"/>
                  </a:lnTo>
                  <a:lnTo>
                    <a:pt x="14807" y="27844"/>
                  </a:lnTo>
                  <a:lnTo>
                    <a:pt x="13449" y="26460"/>
                  </a:lnTo>
                  <a:lnTo>
                    <a:pt x="12503" y="25567"/>
                  </a:lnTo>
                  <a:lnTo>
                    <a:pt x="12020" y="25148"/>
                  </a:lnTo>
                  <a:lnTo>
                    <a:pt x="12494" y="25585"/>
                  </a:lnTo>
                  <a:lnTo>
                    <a:pt x="13414" y="26487"/>
                  </a:lnTo>
                  <a:lnTo>
                    <a:pt x="14735" y="27907"/>
                  </a:lnTo>
                  <a:lnTo>
                    <a:pt x="15584" y="28880"/>
                  </a:lnTo>
                  <a:lnTo>
                    <a:pt x="16360" y="29809"/>
                  </a:lnTo>
                  <a:lnTo>
                    <a:pt x="17887" y="31693"/>
                  </a:lnTo>
                  <a:lnTo>
                    <a:pt x="18638" y="32649"/>
                  </a:lnTo>
                  <a:lnTo>
                    <a:pt x="16736" y="32211"/>
                  </a:lnTo>
                  <a:lnTo>
                    <a:pt x="14833" y="31765"/>
                  </a:lnTo>
                  <a:lnTo>
                    <a:pt x="10172" y="30657"/>
                  </a:lnTo>
                  <a:lnTo>
                    <a:pt x="9529" y="29925"/>
                  </a:lnTo>
                  <a:lnTo>
                    <a:pt x="8207" y="28470"/>
                  </a:lnTo>
                  <a:lnTo>
                    <a:pt x="7529" y="27764"/>
                  </a:lnTo>
                  <a:lnTo>
                    <a:pt x="6823" y="27059"/>
                  </a:lnTo>
                  <a:lnTo>
                    <a:pt x="5725" y="26058"/>
                  </a:lnTo>
                  <a:lnTo>
                    <a:pt x="4957" y="25424"/>
                  </a:lnTo>
                  <a:lnTo>
                    <a:pt x="4555" y="25130"/>
                  </a:lnTo>
                  <a:lnTo>
                    <a:pt x="4948" y="25442"/>
                  </a:lnTo>
                  <a:lnTo>
                    <a:pt x="5689" y="26094"/>
                  </a:lnTo>
                  <a:lnTo>
                    <a:pt x="6761" y="27130"/>
                  </a:lnTo>
                  <a:lnTo>
                    <a:pt x="7439" y="27853"/>
                  </a:lnTo>
                  <a:lnTo>
                    <a:pt x="8047" y="28514"/>
                  </a:lnTo>
                  <a:lnTo>
                    <a:pt x="9208" y="29872"/>
                  </a:lnTo>
                  <a:lnTo>
                    <a:pt x="9788" y="30559"/>
                  </a:lnTo>
                  <a:lnTo>
                    <a:pt x="1" y="28228"/>
                  </a:lnTo>
                  <a:lnTo>
                    <a:pt x="1" y="28228"/>
                  </a:lnTo>
                  <a:lnTo>
                    <a:pt x="10065" y="30845"/>
                  </a:lnTo>
                  <a:lnTo>
                    <a:pt x="12512" y="31479"/>
                  </a:lnTo>
                  <a:lnTo>
                    <a:pt x="11529" y="31934"/>
                  </a:lnTo>
                  <a:lnTo>
                    <a:pt x="9547" y="32801"/>
                  </a:lnTo>
                  <a:lnTo>
                    <a:pt x="8538" y="33202"/>
                  </a:lnTo>
                  <a:lnTo>
                    <a:pt x="8002" y="33408"/>
                  </a:lnTo>
                  <a:lnTo>
                    <a:pt x="6913" y="33792"/>
                  </a:lnTo>
                  <a:lnTo>
                    <a:pt x="5805" y="34122"/>
                  </a:lnTo>
                  <a:lnTo>
                    <a:pt x="4689" y="34399"/>
                  </a:lnTo>
                  <a:lnTo>
                    <a:pt x="4117" y="34515"/>
                  </a:lnTo>
                  <a:lnTo>
                    <a:pt x="4117" y="34515"/>
                  </a:lnTo>
                  <a:lnTo>
                    <a:pt x="4689" y="34417"/>
                  </a:lnTo>
                  <a:lnTo>
                    <a:pt x="5814" y="34167"/>
                  </a:lnTo>
                  <a:lnTo>
                    <a:pt x="6930" y="33863"/>
                  </a:lnTo>
                  <a:lnTo>
                    <a:pt x="8029" y="33506"/>
                  </a:lnTo>
                  <a:lnTo>
                    <a:pt x="8574" y="33310"/>
                  </a:lnTo>
                  <a:lnTo>
                    <a:pt x="9663" y="32917"/>
                  </a:lnTo>
                  <a:lnTo>
                    <a:pt x="11806" y="32033"/>
                  </a:lnTo>
                  <a:lnTo>
                    <a:pt x="12869" y="31577"/>
                  </a:lnTo>
                  <a:lnTo>
                    <a:pt x="14753" y="32068"/>
                  </a:lnTo>
                  <a:lnTo>
                    <a:pt x="17950" y="32872"/>
                  </a:lnTo>
                  <a:lnTo>
                    <a:pt x="21156" y="33667"/>
                  </a:lnTo>
                  <a:lnTo>
                    <a:pt x="20075" y="34274"/>
                  </a:lnTo>
                  <a:lnTo>
                    <a:pt x="17905" y="35462"/>
                  </a:lnTo>
                  <a:lnTo>
                    <a:pt x="16789" y="36015"/>
                  </a:lnTo>
                  <a:lnTo>
                    <a:pt x="16173" y="36310"/>
                  </a:lnTo>
                  <a:lnTo>
                    <a:pt x="14932" y="36864"/>
                  </a:lnTo>
                  <a:lnTo>
                    <a:pt x="13664" y="37373"/>
                  </a:lnTo>
                  <a:lnTo>
                    <a:pt x="12369" y="37819"/>
                  </a:lnTo>
                  <a:lnTo>
                    <a:pt x="11717" y="38007"/>
                  </a:lnTo>
                  <a:lnTo>
                    <a:pt x="11717" y="38007"/>
                  </a:lnTo>
                  <a:lnTo>
                    <a:pt x="12378" y="37828"/>
                  </a:lnTo>
                  <a:lnTo>
                    <a:pt x="13673" y="37417"/>
                  </a:lnTo>
                  <a:lnTo>
                    <a:pt x="14958" y="36935"/>
                  </a:lnTo>
                  <a:lnTo>
                    <a:pt x="16218" y="36399"/>
                  </a:lnTo>
                  <a:lnTo>
                    <a:pt x="16843" y="36122"/>
                  </a:lnTo>
                  <a:lnTo>
                    <a:pt x="18021" y="35560"/>
                  </a:lnTo>
                  <a:lnTo>
                    <a:pt x="20334" y="34363"/>
                  </a:lnTo>
                  <a:lnTo>
                    <a:pt x="21486" y="33747"/>
                  </a:lnTo>
                  <a:lnTo>
                    <a:pt x="21817" y="33827"/>
                  </a:lnTo>
                  <a:lnTo>
                    <a:pt x="22156" y="33908"/>
                  </a:lnTo>
                  <a:lnTo>
                    <a:pt x="24013" y="34345"/>
                  </a:lnTo>
                  <a:lnTo>
                    <a:pt x="25880" y="34747"/>
                  </a:lnTo>
                  <a:lnTo>
                    <a:pt x="26817" y="34944"/>
                  </a:lnTo>
                  <a:lnTo>
                    <a:pt x="27764" y="35113"/>
                  </a:lnTo>
                  <a:lnTo>
                    <a:pt x="28541" y="35212"/>
                  </a:lnTo>
                  <a:lnTo>
                    <a:pt x="29130" y="35265"/>
                  </a:lnTo>
                  <a:lnTo>
                    <a:pt x="28612" y="35658"/>
                  </a:lnTo>
                  <a:lnTo>
                    <a:pt x="27505" y="36346"/>
                  </a:lnTo>
                  <a:lnTo>
                    <a:pt x="26344" y="36953"/>
                  </a:lnTo>
                  <a:lnTo>
                    <a:pt x="25139" y="37480"/>
                  </a:lnTo>
                  <a:lnTo>
                    <a:pt x="24522" y="37721"/>
                  </a:lnTo>
                  <a:lnTo>
                    <a:pt x="23094" y="38257"/>
                  </a:lnTo>
                  <a:lnTo>
                    <a:pt x="20200" y="39284"/>
                  </a:lnTo>
                  <a:lnTo>
                    <a:pt x="18763" y="39837"/>
                  </a:lnTo>
                  <a:lnTo>
                    <a:pt x="18084" y="40114"/>
                  </a:lnTo>
                  <a:lnTo>
                    <a:pt x="16736" y="40695"/>
                  </a:lnTo>
                  <a:lnTo>
                    <a:pt x="16075" y="41007"/>
                  </a:lnTo>
                  <a:lnTo>
                    <a:pt x="15182" y="41061"/>
                  </a:lnTo>
                  <a:lnTo>
                    <a:pt x="13414" y="41195"/>
                  </a:lnTo>
                  <a:lnTo>
                    <a:pt x="12529" y="41284"/>
                  </a:lnTo>
                  <a:lnTo>
                    <a:pt x="11645" y="41391"/>
                  </a:lnTo>
                  <a:lnTo>
                    <a:pt x="9868" y="41695"/>
                  </a:lnTo>
                  <a:lnTo>
                    <a:pt x="8993" y="41918"/>
                  </a:lnTo>
                  <a:lnTo>
                    <a:pt x="9877" y="41730"/>
                  </a:lnTo>
                  <a:lnTo>
                    <a:pt x="11645" y="41480"/>
                  </a:lnTo>
                  <a:lnTo>
                    <a:pt x="12538" y="41409"/>
                  </a:lnTo>
                  <a:lnTo>
                    <a:pt x="14048" y="41311"/>
                  </a:lnTo>
                  <a:lnTo>
                    <a:pt x="15548" y="41257"/>
                  </a:lnTo>
                  <a:lnTo>
                    <a:pt x="15548" y="41257"/>
                  </a:lnTo>
                  <a:lnTo>
                    <a:pt x="14958" y="41561"/>
                  </a:lnTo>
                  <a:lnTo>
                    <a:pt x="13780" y="42186"/>
                  </a:lnTo>
                  <a:lnTo>
                    <a:pt x="13208" y="42516"/>
                  </a:lnTo>
                  <a:lnTo>
                    <a:pt x="12815" y="42757"/>
                  </a:lnTo>
                  <a:lnTo>
                    <a:pt x="11967" y="43311"/>
                  </a:lnTo>
                  <a:lnTo>
                    <a:pt x="10672" y="44249"/>
                  </a:lnTo>
                  <a:lnTo>
                    <a:pt x="8475" y="45981"/>
                  </a:lnTo>
                  <a:lnTo>
                    <a:pt x="8100" y="46303"/>
                  </a:lnTo>
                  <a:lnTo>
                    <a:pt x="8100" y="46303"/>
                  </a:lnTo>
                  <a:lnTo>
                    <a:pt x="9788" y="45008"/>
                  </a:lnTo>
                  <a:lnTo>
                    <a:pt x="11529" y="43749"/>
                  </a:lnTo>
                  <a:lnTo>
                    <a:pt x="12646" y="43034"/>
                  </a:lnTo>
                  <a:lnTo>
                    <a:pt x="13289" y="42668"/>
                  </a:lnTo>
                  <a:lnTo>
                    <a:pt x="13958" y="42293"/>
                  </a:lnTo>
                  <a:lnTo>
                    <a:pt x="15333" y="41605"/>
                  </a:lnTo>
                  <a:lnTo>
                    <a:pt x="16727" y="40971"/>
                  </a:lnTo>
                  <a:lnTo>
                    <a:pt x="18146" y="40400"/>
                  </a:lnTo>
                  <a:lnTo>
                    <a:pt x="18870" y="40132"/>
                  </a:lnTo>
                  <a:lnTo>
                    <a:pt x="19022" y="40078"/>
                  </a:lnTo>
                  <a:lnTo>
                    <a:pt x="19182" y="40016"/>
                  </a:lnTo>
                  <a:lnTo>
                    <a:pt x="18700" y="40909"/>
                  </a:lnTo>
                  <a:lnTo>
                    <a:pt x="17709" y="42668"/>
                  </a:lnTo>
                  <a:lnTo>
                    <a:pt x="17182" y="43525"/>
                  </a:lnTo>
                  <a:lnTo>
                    <a:pt x="16602" y="44454"/>
                  </a:lnTo>
                  <a:lnTo>
                    <a:pt x="15646" y="45794"/>
                  </a:lnTo>
                  <a:lnTo>
                    <a:pt x="14958" y="46642"/>
                  </a:lnTo>
                  <a:lnTo>
                    <a:pt x="14592" y="47053"/>
                  </a:lnTo>
                  <a:lnTo>
                    <a:pt x="14967" y="46651"/>
                  </a:lnTo>
                  <a:lnTo>
                    <a:pt x="15682" y="45820"/>
                  </a:lnTo>
                  <a:lnTo>
                    <a:pt x="16673" y="44499"/>
                  </a:lnTo>
                  <a:lnTo>
                    <a:pt x="17280" y="43588"/>
                  </a:lnTo>
                  <a:lnTo>
                    <a:pt x="17870" y="42686"/>
                  </a:lnTo>
                  <a:lnTo>
                    <a:pt x="18977" y="40837"/>
                  </a:lnTo>
                  <a:lnTo>
                    <a:pt x="19504" y="39900"/>
                  </a:lnTo>
                  <a:lnTo>
                    <a:pt x="22085" y="39025"/>
                  </a:lnTo>
                  <a:lnTo>
                    <a:pt x="24674" y="38141"/>
                  </a:lnTo>
                  <a:lnTo>
                    <a:pt x="25210" y="37944"/>
                  </a:lnTo>
                  <a:lnTo>
                    <a:pt x="26291" y="37516"/>
                  </a:lnTo>
                  <a:lnTo>
                    <a:pt x="27344" y="37024"/>
                  </a:lnTo>
                  <a:lnTo>
                    <a:pt x="28380" y="36462"/>
                  </a:lnTo>
                  <a:lnTo>
                    <a:pt x="28871" y="36140"/>
                  </a:lnTo>
                  <a:lnTo>
                    <a:pt x="28166" y="37257"/>
                  </a:lnTo>
                  <a:lnTo>
                    <a:pt x="27478" y="38382"/>
                  </a:lnTo>
                  <a:lnTo>
                    <a:pt x="26683" y="39293"/>
                  </a:lnTo>
                  <a:lnTo>
                    <a:pt x="25862" y="40168"/>
                  </a:lnTo>
                  <a:lnTo>
                    <a:pt x="25406" y="40614"/>
                  </a:lnTo>
                  <a:lnTo>
                    <a:pt x="24460" y="41454"/>
                  </a:lnTo>
                  <a:lnTo>
                    <a:pt x="23951" y="41829"/>
                  </a:lnTo>
                  <a:lnTo>
                    <a:pt x="24478" y="41472"/>
                  </a:lnTo>
                  <a:lnTo>
                    <a:pt x="25469" y="40677"/>
                  </a:lnTo>
                  <a:lnTo>
                    <a:pt x="25942" y="40248"/>
                  </a:lnTo>
                  <a:lnTo>
                    <a:pt x="26469" y="39748"/>
                  </a:lnTo>
                  <a:lnTo>
                    <a:pt x="26987" y="39221"/>
                  </a:lnTo>
                  <a:lnTo>
                    <a:pt x="26496" y="40096"/>
                  </a:lnTo>
                  <a:lnTo>
                    <a:pt x="26041" y="40998"/>
                  </a:lnTo>
                  <a:lnTo>
                    <a:pt x="25683" y="41739"/>
                  </a:lnTo>
                  <a:lnTo>
                    <a:pt x="25219" y="42882"/>
                  </a:lnTo>
                  <a:lnTo>
                    <a:pt x="24951" y="43668"/>
                  </a:lnTo>
                  <a:lnTo>
                    <a:pt x="24835" y="44061"/>
                  </a:lnTo>
                  <a:lnTo>
                    <a:pt x="24728" y="44490"/>
                  </a:lnTo>
                  <a:lnTo>
                    <a:pt x="24576" y="45552"/>
                  </a:lnTo>
                  <a:lnTo>
                    <a:pt x="24442" y="47026"/>
                  </a:lnTo>
                  <a:lnTo>
                    <a:pt x="24433" y="47303"/>
                  </a:lnTo>
                  <a:lnTo>
                    <a:pt x="24505" y="46419"/>
                  </a:lnTo>
                  <a:lnTo>
                    <a:pt x="24683" y="45240"/>
                  </a:lnTo>
                  <a:lnTo>
                    <a:pt x="24853" y="44481"/>
                  </a:lnTo>
                  <a:lnTo>
                    <a:pt x="24969" y="44097"/>
                  </a:lnTo>
                  <a:lnTo>
                    <a:pt x="25103" y="43713"/>
                  </a:lnTo>
                  <a:lnTo>
                    <a:pt x="25389" y="42945"/>
                  </a:lnTo>
                  <a:lnTo>
                    <a:pt x="25889" y="41829"/>
                  </a:lnTo>
                  <a:lnTo>
                    <a:pt x="26264" y="41105"/>
                  </a:lnTo>
                  <a:lnTo>
                    <a:pt x="26639" y="40409"/>
                  </a:lnTo>
                  <a:lnTo>
                    <a:pt x="27451" y="39060"/>
                  </a:lnTo>
                  <a:lnTo>
                    <a:pt x="28755" y="37078"/>
                  </a:lnTo>
                  <a:lnTo>
                    <a:pt x="29657" y="35774"/>
                  </a:lnTo>
                  <a:lnTo>
                    <a:pt x="30041" y="36337"/>
                  </a:lnTo>
                  <a:lnTo>
                    <a:pt x="30845" y="37453"/>
                  </a:lnTo>
                  <a:lnTo>
                    <a:pt x="31282" y="37998"/>
                  </a:lnTo>
                  <a:lnTo>
                    <a:pt x="31675" y="38453"/>
                  </a:lnTo>
                  <a:lnTo>
                    <a:pt x="32488" y="39319"/>
                  </a:lnTo>
                  <a:lnTo>
                    <a:pt x="33765" y="40561"/>
                  </a:lnTo>
                  <a:lnTo>
                    <a:pt x="34622" y="41364"/>
                  </a:lnTo>
                  <a:lnTo>
                    <a:pt x="35480" y="42159"/>
                  </a:lnTo>
                  <a:lnTo>
                    <a:pt x="37158" y="43775"/>
                  </a:lnTo>
                  <a:lnTo>
                    <a:pt x="38355" y="45026"/>
                  </a:lnTo>
                  <a:lnTo>
                    <a:pt x="39114" y="45892"/>
                  </a:lnTo>
                  <a:lnTo>
                    <a:pt x="39837" y="46776"/>
                  </a:lnTo>
                  <a:lnTo>
                    <a:pt x="40507" y="47705"/>
                  </a:lnTo>
                  <a:lnTo>
                    <a:pt x="40820" y="48178"/>
                  </a:lnTo>
                  <a:lnTo>
                    <a:pt x="42025" y="47330"/>
                  </a:lnTo>
                  <a:lnTo>
                    <a:pt x="41668" y="46829"/>
                  </a:lnTo>
                  <a:lnTo>
                    <a:pt x="40918" y="45883"/>
                  </a:lnTo>
                  <a:lnTo>
                    <a:pt x="40123" y="44972"/>
                  </a:lnTo>
                  <a:lnTo>
                    <a:pt x="39293" y="44106"/>
                  </a:lnTo>
                  <a:lnTo>
                    <a:pt x="38864" y="43686"/>
                  </a:lnTo>
                  <a:lnTo>
                    <a:pt x="38007" y="42865"/>
                  </a:lnTo>
                  <a:lnTo>
                    <a:pt x="36247" y="41293"/>
                  </a:lnTo>
                  <a:lnTo>
                    <a:pt x="35354" y="40525"/>
                  </a:lnTo>
                  <a:lnTo>
                    <a:pt x="34461" y="39766"/>
                  </a:lnTo>
                  <a:lnTo>
                    <a:pt x="33158" y="38614"/>
                  </a:lnTo>
                  <a:lnTo>
                    <a:pt x="32327" y="37819"/>
                  </a:lnTo>
                  <a:lnTo>
                    <a:pt x="31934" y="37399"/>
                  </a:lnTo>
                  <a:lnTo>
                    <a:pt x="31497" y="36908"/>
                  </a:lnTo>
                  <a:lnTo>
                    <a:pt x="30657" y="35872"/>
                  </a:lnTo>
                  <a:lnTo>
                    <a:pt x="30264" y="35328"/>
                  </a:lnTo>
                  <a:lnTo>
                    <a:pt x="31122" y="35078"/>
                  </a:lnTo>
                  <a:lnTo>
                    <a:pt x="32845" y="34613"/>
                  </a:lnTo>
                  <a:lnTo>
                    <a:pt x="34578" y="34220"/>
                  </a:lnTo>
                  <a:lnTo>
                    <a:pt x="36337" y="33908"/>
                  </a:lnTo>
                  <a:lnTo>
                    <a:pt x="37212" y="33792"/>
                  </a:lnTo>
                  <a:lnTo>
                    <a:pt x="38123" y="33685"/>
                  </a:lnTo>
                  <a:lnTo>
                    <a:pt x="39944" y="33569"/>
                  </a:lnTo>
                  <a:lnTo>
                    <a:pt x="40855" y="33569"/>
                  </a:lnTo>
                  <a:lnTo>
                    <a:pt x="41284" y="33586"/>
                  </a:lnTo>
                  <a:lnTo>
                    <a:pt x="42061" y="33658"/>
                  </a:lnTo>
                  <a:lnTo>
                    <a:pt x="43275" y="33854"/>
                  </a:lnTo>
                  <a:lnTo>
                    <a:pt x="44436" y="34078"/>
                  </a:lnTo>
                  <a:lnTo>
                    <a:pt x="44142" y="34006"/>
                  </a:lnTo>
                  <a:lnTo>
                    <a:pt x="42525" y="33667"/>
                  </a:lnTo>
                  <a:lnTo>
                    <a:pt x="41346" y="33470"/>
                  </a:lnTo>
                  <a:lnTo>
                    <a:pt x="40855" y="33435"/>
                  </a:lnTo>
                  <a:lnTo>
                    <a:pt x="39944" y="33399"/>
                  </a:lnTo>
                  <a:lnTo>
                    <a:pt x="38114" y="33452"/>
                  </a:lnTo>
                  <a:lnTo>
                    <a:pt x="37194" y="33533"/>
                  </a:lnTo>
                  <a:lnTo>
                    <a:pt x="36087" y="33658"/>
                  </a:lnTo>
                  <a:lnTo>
                    <a:pt x="34979" y="33827"/>
                  </a:lnTo>
                  <a:lnTo>
                    <a:pt x="36024" y="33292"/>
                  </a:lnTo>
                  <a:lnTo>
                    <a:pt x="37051" y="32720"/>
                  </a:lnTo>
                  <a:lnTo>
                    <a:pt x="37703" y="32327"/>
                  </a:lnTo>
                  <a:lnTo>
                    <a:pt x="38667" y="31684"/>
                  </a:lnTo>
                  <a:lnTo>
                    <a:pt x="39275" y="31220"/>
                  </a:lnTo>
                  <a:lnTo>
                    <a:pt x="39569" y="30970"/>
                  </a:lnTo>
                  <a:lnTo>
                    <a:pt x="39266" y="31211"/>
                  </a:lnTo>
                  <a:lnTo>
                    <a:pt x="38641" y="31649"/>
                  </a:lnTo>
                  <a:lnTo>
                    <a:pt x="37667" y="32256"/>
                  </a:lnTo>
                  <a:lnTo>
                    <a:pt x="36989" y="32613"/>
                  </a:lnTo>
                  <a:lnTo>
                    <a:pt x="36310" y="32970"/>
                  </a:lnTo>
                  <a:lnTo>
                    <a:pt x="34935" y="33622"/>
                  </a:lnTo>
                  <a:lnTo>
                    <a:pt x="34247" y="33935"/>
                  </a:lnTo>
                  <a:lnTo>
                    <a:pt x="33158" y="34158"/>
                  </a:lnTo>
                  <a:lnTo>
                    <a:pt x="30997" y="34649"/>
                  </a:lnTo>
                  <a:lnTo>
                    <a:pt x="30997" y="34649"/>
                  </a:lnTo>
                  <a:lnTo>
                    <a:pt x="31479" y="34310"/>
                  </a:lnTo>
                  <a:lnTo>
                    <a:pt x="32372" y="33560"/>
                  </a:lnTo>
                  <a:lnTo>
                    <a:pt x="32801" y="33167"/>
                  </a:lnTo>
                  <a:lnTo>
                    <a:pt x="33399" y="32568"/>
                  </a:lnTo>
                  <a:lnTo>
                    <a:pt x="34533" y="31327"/>
                  </a:lnTo>
                  <a:lnTo>
                    <a:pt x="35078" y="30684"/>
                  </a:lnTo>
                  <a:lnTo>
                    <a:pt x="35997" y="29568"/>
                  </a:lnTo>
                  <a:lnTo>
                    <a:pt x="37783" y="27318"/>
                  </a:lnTo>
                  <a:lnTo>
                    <a:pt x="38667" y="26183"/>
                  </a:lnTo>
                  <a:lnTo>
                    <a:pt x="38703" y="26157"/>
                  </a:lnTo>
                  <a:lnTo>
                    <a:pt x="38739" y="26121"/>
                  </a:lnTo>
                  <a:lnTo>
                    <a:pt x="39686" y="25933"/>
                  </a:lnTo>
                  <a:lnTo>
                    <a:pt x="41570" y="25523"/>
                  </a:lnTo>
                  <a:lnTo>
                    <a:pt x="42507" y="25290"/>
                  </a:lnTo>
                  <a:lnTo>
                    <a:pt x="43463" y="25023"/>
                  </a:lnTo>
                  <a:lnTo>
                    <a:pt x="44865" y="24558"/>
                  </a:lnTo>
                  <a:lnTo>
                    <a:pt x="45785" y="24192"/>
                  </a:lnTo>
                  <a:lnTo>
                    <a:pt x="46240" y="23987"/>
                  </a:lnTo>
                  <a:lnTo>
                    <a:pt x="45785" y="24174"/>
                  </a:lnTo>
                  <a:lnTo>
                    <a:pt x="44856" y="24514"/>
                  </a:lnTo>
                  <a:lnTo>
                    <a:pt x="43436" y="24942"/>
                  </a:lnTo>
                  <a:lnTo>
                    <a:pt x="42481" y="25174"/>
                  </a:lnTo>
                  <a:lnTo>
                    <a:pt x="41597" y="25371"/>
                  </a:lnTo>
                  <a:lnTo>
                    <a:pt x="39828" y="25710"/>
                  </a:lnTo>
                  <a:lnTo>
                    <a:pt x="38935" y="25862"/>
                  </a:lnTo>
                  <a:lnTo>
                    <a:pt x="39096" y="25648"/>
                  </a:lnTo>
                  <a:lnTo>
                    <a:pt x="39257" y="25451"/>
                  </a:lnTo>
                  <a:lnTo>
                    <a:pt x="41025" y="23299"/>
                  </a:lnTo>
                  <a:lnTo>
                    <a:pt x="41927" y="22227"/>
                  </a:lnTo>
                  <a:lnTo>
                    <a:pt x="42338" y="21754"/>
                  </a:lnTo>
                  <a:lnTo>
                    <a:pt x="43168" y="20817"/>
                  </a:lnTo>
                  <a:lnTo>
                    <a:pt x="43615" y="20379"/>
                  </a:lnTo>
                  <a:lnTo>
                    <a:pt x="43927" y="20093"/>
                  </a:lnTo>
                  <a:lnTo>
                    <a:pt x="44570" y="19548"/>
                  </a:lnTo>
                  <a:lnTo>
                    <a:pt x="45570" y="18789"/>
                  </a:lnTo>
                  <a:lnTo>
                    <a:pt x="46919" y="17923"/>
                  </a:lnTo>
                  <a:lnTo>
                    <a:pt x="48214" y="17200"/>
                  </a:lnTo>
                  <a:lnTo>
                    <a:pt x="49928" y="1636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0910" y="15941"/>
                  </a:lnTo>
                  <a:lnTo>
                    <a:pt x="49714" y="16396"/>
                  </a:lnTo>
                  <a:lnTo>
                    <a:pt x="48544" y="16923"/>
                  </a:lnTo>
                  <a:lnTo>
                    <a:pt x="47428" y="17504"/>
                  </a:lnTo>
                  <a:lnTo>
                    <a:pt x="46374" y="18111"/>
                  </a:lnTo>
                  <a:lnTo>
                    <a:pt x="45410" y="18736"/>
                  </a:lnTo>
                  <a:lnTo>
                    <a:pt x="44552" y="19361"/>
                  </a:lnTo>
                  <a:lnTo>
                    <a:pt x="43820" y="19977"/>
                  </a:lnTo>
                  <a:lnTo>
                    <a:pt x="43508" y="20272"/>
                  </a:lnTo>
                  <a:lnTo>
                    <a:pt x="42766" y="21031"/>
                  </a:lnTo>
                  <a:lnTo>
                    <a:pt x="42043" y="21808"/>
                  </a:lnTo>
                  <a:lnTo>
                    <a:pt x="42222" y="21102"/>
                  </a:lnTo>
                  <a:lnTo>
                    <a:pt x="42623" y="19700"/>
                  </a:lnTo>
                  <a:lnTo>
                    <a:pt x="42838" y="19004"/>
                  </a:lnTo>
                  <a:lnTo>
                    <a:pt x="43106" y="18200"/>
                  </a:lnTo>
                  <a:lnTo>
                    <a:pt x="43579" y="17021"/>
                  </a:lnTo>
                  <a:lnTo>
                    <a:pt x="43936" y="16253"/>
                  </a:lnTo>
                  <a:lnTo>
                    <a:pt x="44133" y="15878"/>
                  </a:lnTo>
                  <a:lnTo>
                    <a:pt x="43918" y="16244"/>
                  </a:lnTo>
                  <a:lnTo>
                    <a:pt x="43534" y="17003"/>
                  </a:lnTo>
                  <a:lnTo>
                    <a:pt x="43025" y="18173"/>
                  </a:lnTo>
                  <a:lnTo>
                    <a:pt x="42731" y="18968"/>
                  </a:lnTo>
                  <a:lnTo>
                    <a:pt x="42445" y="19763"/>
                  </a:lnTo>
                  <a:lnTo>
                    <a:pt x="41936" y="21379"/>
                  </a:lnTo>
                  <a:lnTo>
                    <a:pt x="41695" y="22192"/>
                  </a:lnTo>
                  <a:lnTo>
                    <a:pt x="41016" y="22942"/>
                  </a:lnTo>
                  <a:lnTo>
                    <a:pt x="39694" y="24487"/>
                  </a:lnTo>
                  <a:lnTo>
                    <a:pt x="39043" y="25264"/>
                  </a:lnTo>
                  <a:lnTo>
                    <a:pt x="37498" y="27148"/>
                  </a:lnTo>
                  <a:lnTo>
                    <a:pt x="35944" y="29023"/>
                  </a:lnTo>
                  <a:lnTo>
                    <a:pt x="35890" y="27880"/>
                  </a:lnTo>
                  <a:lnTo>
                    <a:pt x="35810" y="25603"/>
                  </a:lnTo>
                  <a:lnTo>
                    <a:pt x="35801" y="24460"/>
                  </a:lnTo>
                  <a:lnTo>
                    <a:pt x="35819" y="23254"/>
                  </a:lnTo>
                  <a:lnTo>
                    <a:pt x="35953" y="21451"/>
                  </a:lnTo>
                  <a:lnTo>
                    <a:pt x="36105" y="20254"/>
                  </a:lnTo>
                  <a:lnTo>
                    <a:pt x="36212" y="19656"/>
                  </a:lnTo>
                  <a:lnTo>
                    <a:pt x="36087" y="20254"/>
                  </a:lnTo>
                  <a:lnTo>
                    <a:pt x="35908" y="21442"/>
                  </a:lnTo>
                  <a:lnTo>
                    <a:pt x="35738" y="23254"/>
                  </a:lnTo>
                  <a:lnTo>
                    <a:pt x="35685" y="24460"/>
                  </a:lnTo>
                  <a:lnTo>
                    <a:pt x="35658" y="25666"/>
                  </a:lnTo>
                  <a:lnTo>
                    <a:pt x="35685" y="28077"/>
                  </a:lnTo>
                  <a:lnTo>
                    <a:pt x="35721" y="29282"/>
                  </a:lnTo>
                  <a:lnTo>
                    <a:pt x="35730" y="29282"/>
                  </a:lnTo>
                  <a:lnTo>
                    <a:pt x="35247" y="29845"/>
                  </a:lnTo>
                  <a:lnTo>
                    <a:pt x="34765" y="30407"/>
                  </a:lnTo>
                  <a:lnTo>
                    <a:pt x="34211" y="31032"/>
                  </a:lnTo>
                  <a:lnTo>
                    <a:pt x="33068" y="32238"/>
                  </a:lnTo>
                  <a:lnTo>
                    <a:pt x="32470" y="32809"/>
                  </a:lnTo>
                  <a:lnTo>
                    <a:pt x="31934" y="33283"/>
                  </a:lnTo>
                  <a:lnTo>
                    <a:pt x="31095" y="33935"/>
                  </a:lnTo>
                  <a:lnTo>
                    <a:pt x="30514" y="34319"/>
                  </a:lnTo>
                  <a:lnTo>
                    <a:pt x="30211" y="34488"/>
                  </a:lnTo>
                  <a:lnTo>
                    <a:pt x="30452" y="33560"/>
                  </a:lnTo>
                  <a:lnTo>
                    <a:pt x="30809" y="31693"/>
                  </a:lnTo>
                  <a:lnTo>
                    <a:pt x="30961" y="30765"/>
                  </a:lnTo>
                  <a:lnTo>
                    <a:pt x="31282" y="28621"/>
                  </a:lnTo>
                  <a:lnTo>
                    <a:pt x="31577" y="26487"/>
                  </a:lnTo>
                  <a:lnTo>
                    <a:pt x="32720" y="17923"/>
                  </a:lnTo>
                  <a:lnTo>
                    <a:pt x="32961" y="16191"/>
                  </a:lnTo>
                  <a:lnTo>
                    <a:pt x="33095" y="15342"/>
                  </a:lnTo>
                  <a:lnTo>
                    <a:pt x="34006" y="14530"/>
                  </a:lnTo>
                  <a:lnTo>
                    <a:pt x="35828" y="12869"/>
                  </a:lnTo>
                  <a:lnTo>
                    <a:pt x="36694" y="12012"/>
                  </a:lnTo>
                  <a:lnTo>
                    <a:pt x="37123" y="11574"/>
                  </a:lnTo>
                  <a:lnTo>
                    <a:pt x="37944" y="10672"/>
                  </a:lnTo>
                  <a:lnTo>
                    <a:pt x="38739" y="9743"/>
                  </a:lnTo>
                  <a:lnTo>
                    <a:pt x="39480" y="8770"/>
                  </a:lnTo>
                  <a:lnTo>
                    <a:pt x="39819" y="8261"/>
                  </a:lnTo>
                  <a:lnTo>
                    <a:pt x="39462" y="8761"/>
                  </a:lnTo>
                  <a:lnTo>
                    <a:pt x="38703" y="9717"/>
                  </a:lnTo>
                  <a:lnTo>
                    <a:pt x="37891" y="10619"/>
                  </a:lnTo>
                  <a:lnTo>
                    <a:pt x="37042" y="11494"/>
                  </a:lnTo>
                  <a:lnTo>
                    <a:pt x="36614" y="11922"/>
                  </a:lnTo>
                  <a:lnTo>
                    <a:pt x="35765" y="12726"/>
                  </a:lnTo>
                  <a:lnTo>
                    <a:pt x="34033" y="14262"/>
                  </a:lnTo>
                  <a:lnTo>
                    <a:pt x="33149" y="15012"/>
                  </a:lnTo>
                  <a:lnTo>
                    <a:pt x="33568" y="12190"/>
                  </a:lnTo>
                  <a:lnTo>
                    <a:pt x="34051" y="9386"/>
                  </a:lnTo>
                  <a:lnTo>
                    <a:pt x="34229" y="8315"/>
                  </a:lnTo>
                  <a:lnTo>
                    <a:pt x="34542" y="6091"/>
                  </a:lnTo>
                  <a:lnTo>
                    <a:pt x="34970" y="2555"/>
                  </a:lnTo>
                  <a:lnTo>
                    <a:pt x="35346" y="1"/>
                  </a:lnTo>
                  <a:close/>
                </a:path>
              </a:pathLst>
            </a:custGeom>
            <a:solidFill>
              <a:srgbClr val="B455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6" name="Google Shape;776;p17"/>
          <p:cNvSpPr/>
          <p:nvPr/>
        </p:nvSpPr>
        <p:spPr>
          <a:xfrm rot="-212454">
            <a:off x="-121256" y="3532199"/>
            <a:ext cx="1760927" cy="1977875"/>
          </a:xfrm>
          <a:custGeom>
            <a:avLst/>
            <a:gdLst/>
            <a:ahLst/>
            <a:cxnLst/>
            <a:rect l="l" t="t" r="r" b="b"/>
            <a:pathLst>
              <a:path w="41079" h="49714" extrusionOk="0">
                <a:moveTo>
                  <a:pt x="0" y="49714"/>
                </a:moveTo>
                <a:lnTo>
                  <a:pt x="241" y="48258"/>
                </a:lnTo>
                <a:lnTo>
                  <a:pt x="858" y="44159"/>
                </a:lnTo>
                <a:lnTo>
                  <a:pt x="1518" y="40320"/>
                </a:lnTo>
                <a:lnTo>
                  <a:pt x="2063" y="37498"/>
                </a:lnTo>
                <a:lnTo>
                  <a:pt x="2742" y="34515"/>
                </a:lnTo>
                <a:lnTo>
                  <a:pt x="3546" y="31399"/>
                </a:lnTo>
                <a:lnTo>
                  <a:pt x="4510" y="28193"/>
                </a:lnTo>
                <a:lnTo>
                  <a:pt x="5358" y="25755"/>
                </a:lnTo>
                <a:lnTo>
                  <a:pt x="5974" y="24130"/>
                </a:lnTo>
                <a:lnTo>
                  <a:pt x="6644" y="22513"/>
                </a:lnTo>
                <a:lnTo>
                  <a:pt x="7368" y="20897"/>
                </a:lnTo>
                <a:lnTo>
                  <a:pt x="8144" y="19290"/>
                </a:lnTo>
                <a:lnTo>
                  <a:pt x="8984" y="17709"/>
                </a:lnTo>
                <a:lnTo>
                  <a:pt x="9877" y="16146"/>
                </a:lnTo>
                <a:lnTo>
                  <a:pt x="10832" y="14610"/>
                </a:lnTo>
                <a:lnTo>
                  <a:pt x="11850" y="13119"/>
                </a:lnTo>
                <a:lnTo>
                  <a:pt x="12940" y="11663"/>
                </a:lnTo>
                <a:lnTo>
                  <a:pt x="14101" y="10252"/>
                </a:lnTo>
                <a:lnTo>
                  <a:pt x="15333" y="8886"/>
                </a:lnTo>
                <a:lnTo>
                  <a:pt x="16637" y="7582"/>
                </a:lnTo>
                <a:lnTo>
                  <a:pt x="18012" y="6332"/>
                </a:lnTo>
                <a:lnTo>
                  <a:pt x="18735" y="5743"/>
                </a:lnTo>
                <a:lnTo>
                  <a:pt x="19468" y="5162"/>
                </a:lnTo>
                <a:lnTo>
                  <a:pt x="20914" y="4118"/>
                </a:lnTo>
                <a:lnTo>
                  <a:pt x="22361" y="3198"/>
                </a:lnTo>
                <a:lnTo>
                  <a:pt x="23790" y="2412"/>
                </a:lnTo>
                <a:lnTo>
                  <a:pt x="25192" y="1733"/>
                </a:lnTo>
                <a:lnTo>
                  <a:pt x="26576" y="1180"/>
                </a:lnTo>
                <a:lnTo>
                  <a:pt x="27924" y="733"/>
                </a:lnTo>
                <a:lnTo>
                  <a:pt x="29228" y="403"/>
                </a:lnTo>
                <a:lnTo>
                  <a:pt x="30505" y="171"/>
                </a:lnTo>
                <a:lnTo>
                  <a:pt x="31728" y="37"/>
                </a:lnTo>
                <a:lnTo>
                  <a:pt x="32898" y="1"/>
                </a:lnTo>
                <a:lnTo>
                  <a:pt x="34015" y="54"/>
                </a:lnTo>
                <a:lnTo>
                  <a:pt x="35059" y="197"/>
                </a:lnTo>
                <a:lnTo>
                  <a:pt x="36051" y="421"/>
                </a:lnTo>
                <a:lnTo>
                  <a:pt x="36961" y="733"/>
                </a:lnTo>
                <a:lnTo>
                  <a:pt x="37801" y="1108"/>
                </a:lnTo>
                <a:lnTo>
                  <a:pt x="38551" y="1564"/>
                </a:lnTo>
                <a:lnTo>
                  <a:pt x="39212" y="2082"/>
                </a:lnTo>
                <a:lnTo>
                  <a:pt x="39783" y="2671"/>
                </a:lnTo>
                <a:lnTo>
                  <a:pt x="40266" y="3305"/>
                </a:lnTo>
                <a:lnTo>
                  <a:pt x="40632" y="4010"/>
                </a:lnTo>
                <a:lnTo>
                  <a:pt x="40900" y="4752"/>
                </a:lnTo>
                <a:lnTo>
                  <a:pt x="41042" y="5546"/>
                </a:lnTo>
                <a:lnTo>
                  <a:pt x="41078" y="6386"/>
                </a:lnTo>
                <a:lnTo>
                  <a:pt x="40980" y="7261"/>
                </a:lnTo>
                <a:lnTo>
                  <a:pt x="40766" y="8172"/>
                </a:lnTo>
                <a:lnTo>
                  <a:pt x="40408" y="9118"/>
                </a:lnTo>
                <a:lnTo>
                  <a:pt x="39917" y="10083"/>
                </a:lnTo>
                <a:lnTo>
                  <a:pt x="39274" y="11074"/>
                </a:lnTo>
                <a:lnTo>
                  <a:pt x="38488" y="12083"/>
                </a:lnTo>
                <a:lnTo>
                  <a:pt x="37551" y="13110"/>
                </a:lnTo>
                <a:lnTo>
                  <a:pt x="36444" y="14146"/>
                </a:lnTo>
                <a:lnTo>
                  <a:pt x="35827" y="14664"/>
                </a:lnTo>
                <a:lnTo>
                  <a:pt x="34541" y="15727"/>
                </a:lnTo>
                <a:lnTo>
                  <a:pt x="31827" y="18084"/>
                </a:lnTo>
                <a:lnTo>
                  <a:pt x="28978" y="20656"/>
                </a:lnTo>
                <a:lnTo>
                  <a:pt x="26031" y="23397"/>
                </a:lnTo>
                <a:lnTo>
                  <a:pt x="21530" y="27702"/>
                </a:lnTo>
                <a:lnTo>
                  <a:pt x="15628" y="33533"/>
                </a:lnTo>
                <a:lnTo>
                  <a:pt x="10172" y="39069"/>
                </a:lnTo>
                <a:lnTo>
                  <a:pt x="5537" y="43865"/>
                </a:lnTo>
                <a:lnTo>
                  <a:pt x="697" y="48964"/>
                </a:lnTo>
                <a:lnTo>
                  <a:pt x="0" y="49714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7" name="Google Shape;777;p17"/>
          <p:cNvSpPr/>
          <p:nvPr/>
        </p:nvSpPr>
        <p:spPr>
          <a:xfrm rot="-212454">
            <a:off x="-281708" y="3673316"/>
            <a:ext cx="1694697" cy="2273120"/>
          </a:xfrm>
          <a:custGeom>
            <a:avLst/>
            <a:gdLst/>
            <a:ahLst/>
            <a:cxnLst/>
            <a:rect l="l" t="t" r="r" b="b"/>
            <a:pathLst>
              <a:path w="39534" h="57135" extrusionOk="0">
                <a:moveTo>
                  <a:pt x="30559" y="1"/>
                </a:moveTo>
                <a:lnTo>
                  <a:pt x="30496" y="27"/>
                </a:lnTo>
                <a:lnTo>
                  <a:pt x="30487" y="72"/>
                </a:lnTo>
                <a:lnTo>
                  <a:pt x="30041" y="7136"/>
                </a:lnTo>
                <a:lnTo>
                  <a:pt x="30041" y="7162"/>
                </a:lnTo>
                <a:lnTo>
                  <a:pt x="30041" y="7189"/>
                </a:lnTo>
                <a:lnTo>
                  <a:pt x="29344" y="7805"/>
                </a:lnTo>
                <a:lnTo>
                  <a:pt x="27960" y="9091"/>
                </a:lnTo>
                <a:lnTo>
                  <a:pt x="26603" y="10431"/>
                </a:lnTo>
                <a:lnTo>
                  <a:pt x="25281" y="11824"/>
                </a:lnTo>
                <a:lnTo>
                  <a:pt x="24629" y="12547"/>
                </a:lnTo>
                <a:lnTo>
                  <a:pt x="24629" y="12547"/>
                </a:lnTo>
                <a:lnTo>
                  <a:pt x="25067" y="5734"/>
                </a:lnTo>
                <a:lnTo>
                  <a:pt x="25058" y="5689"/>
                </a:lnTo>
                <a:lnTo>
                  <a:pt x="25013" y="5591"/>
                </a:lnTo>
                <a:lnTo>
                  <a:pt x="24969" y="5564"/>
                </a:lnTo>
                <a:lnTo>
                  <a:pt x="24933" y="5546"/>
                </a:lnTo>
                <a:lnTo>
                  <a:pt x="24870" y="5573"/>
                </a:lnTo>
                <a:lnTo>
                  <a:pt x="24861" y="5617"/>
                </a:lnTo>
                <a:lnTo>
                  <a:pt x="24415" y="12690"/>
                </a:lnTo>
                <a:lnTo>
                  <a:pt x="24415" y="12726"/>
                </a:lnTo>
                <a:lnTo>
                  <a:pt x="24433" y="12770"/>
                </a:lnTo>
                <a:lnTo>
                  <a:pt x="23638" y="13663"/>
                </a:lnTo>
                <a:lnTo>
                  <a:pt x="22084" y="15512"/>
                </a:lnTo>
                <a:lnTo>
                  <a:pt x="20584" y="17414"/>
                </a:lnTo>
                <a:lnTo>
                  <a:pt x="19128" y="19370"/>
                </a:lnTo>
                <a:lnTo>
                  <a:pt x="18423" y="20361"/>
                </a:lnTo>
                <a:lnTo>
                  <a:pt x="19986" y="10806"/>
                </a:lnTo>
                <a:lnTo>
                  <a:pt x="19986" y="10761"/>
                </a:lnTo>
                <a:lnTo>
                  <a:pt x="19941" y="10663"/>
                </a:lnTo>
                <a:lnTo>
                  <a:pt x="19905" y="10627"/>
                </a:lnTo>
                <a:lnTo>
                  <a:pt x="19861" y="10600"/>
                </a:lnTo>
                <a:lnTo>
                  <a:pt x="19798" y="10618"/>
                </a:lnTo>
                <a:lnTo>
                  <a:pt x="19789" y="10663"/>
                </a:lnTo>
                <a:lnTo>
                  <a:pt x="18128" y="20772"/>
                </a:lnTo>
                <a:lnTo>
                  <a:pt x="17432" y="21781"/>
                </a:lnTo>
                <a:lnTo>
                  <a:pt x="16074" y="23817"/>
                </a:lnTo>
                <a:lnTo>
                  <a:pt x="14771" y="25871"/>
                </a:lnTo>
                <a:lnTo>
                  <a:pt x="13502" y="27951"/>
                </a:lnTo>
                <a:lnTo>
                  <a:pt x="12895" y="28987"/>
                </a:lnTo>
                <a:lnTo>
                  <a:pt x="13529" y="19003"/>
                </a:lnTo>
                <a:lnTo>
                  <a:pt x="13529" y="18959"/>
                </a:lnTo>
                <a:lnTo>
                  <a:pt x="13476" y="18861"/>
                </a:lnTo>
                <a:lnTo>
                  <a:pt x="13440" y="18834"/>
                </a:lnTo>
                <a:lnTo>
                  <a:pt x="13395" y="18816"/>
                </a:lnTo>
                <a:lnTo>
                  <a:pt x="13342" y="18843"/>
                </a:lnTo>
                <a:lnTo>
                  <a:pt x="13333" y="18887"/>
                </a:lnTo>
                <a:lnTo>
                  <a:pt x="12663" y="29398"/>
                </a:lnTo>
                <a:lnTo>
                  <a:pt x="11600" y="31255"/>
                </a:lnTo>
                <a:lnTo>
                  <a:pt x="9600" y="34952"/>
                </a:lnTo>
                <a:lnTo>
                  <a:pt x="8671" y="36783"/>
                </a:lnTo>
                <a:lnTo>
                  <a:pt x="9475" y="28264"/>
                </a:lnTo>
                <a:lnTo>
                  <a:pt x="9475" y="28219"/>
                </a:lnTo>
                <a:lnTo>
                  <a:pt x="9421" y="28121"/>
                </a:lnTo>
                <a:lnTo>
                  <a:pt x="9386" y="28085"/>
                </a:lnTo>
                <a:lnTo>
                  <a:pt x="9341" y="28067"/>
                </a:lnTo>
                <a:lnTo>
                  <a:pt x="9279" y="28094"/>
                </a:lnTo>
                <a:lnTo>
                  <a:pt x="9270" y="28139"/>
                </a:lnTo>
                <a:lnTo>
                  <a:pt x="8403" y="37310"/>
                </a:lnTo>
                <a:lnTo>
                  <a:pt x="7689" y="38748"/>
                </a:lnTo>
                <a:lnTo>
                  <a:pt x="6350" y="41569"/>
                </a:lnTo>
                <a:lnTo>
                  <a:pt x="5099" y="44311"/>
                </a:lnTo>
                <a:lnTo>
                  <a:pt x="3947" y="46945"/>
                </a:lnTo>
                <a:lnTo>
                  <a:pt x="2394" y="50678"/>
                </a:lnTo>
                <a:lnTo>
                  <a:pt x="697" y="55063"/>
                </a:lnTo>
                <a:lnTo>
                  <a:pt x="9" y="56920"/>
                </a:lnTo>
                <a:lnTo>
                  <a:pt x="0" y="56982"/>
                </a:lnTo>
                <a:lnTo>
                  <a:pt x="36" y="57054"/>
                </a:lnTo>
                <a:lnTo>
                  <a:pt x="54" y="57081"/>
                </a:lnTo>
                <a:lnTo>
                  <a:pt x="72" y="57108"/>
                </a:lnTo>
                <a:lnTo>
                  <a:pt x="116" y="57134"/>
                </a:lnTo>
                <a:lnTo>
                  <a:pt x="188" y="57134"/>
                </a:lnTo>
                <a:lnTo>
                  <a:pt x="206" y="57099"/>
                </a:lnTo>
                <a:lnTo>
                  <a:pt x="884" y="55241"/>
                </a:lnTo>
                <a:lnTo>
                  <a:pt x="2581" y="50865"/>
                </a:lnTo>
                <a:lnTo>
                  <a:pt x="4126" y="47151"/>
                </a:lnTo>
                <a:lnTo>
                  <a:pt x="5269" y="44516"/>
                </a:lnTo>
                <a:lnTo>
                  <a:pt x="6519" y="41784"/>
                </a:lnTo>
                <a:lnTo>
                  <a:pt x="7859" y="38971"/>
                </a:lnTo>
                <a:lnTo>
                  <a:pt x="8573" y="37533"/>
                </a:lnTo>
                <a:lnTo>
                  <a:pt x="8582" y="37533"/>
                </a:lnTo>
                <a:lnTo>
                  <a:pt x="9332" y="36926"/>
                </a:lnTo>
                <a:lnTo>
                  <a:pt x="11011" y="35622"/>
                </a:lnTo>
                <a:lnTo>
                  <a:pt x="12574" y="34488"/>
                </a:lnTo>
                <a:lnTo>
                  <a:pt x="13449" y="33934"/>
                </a:lnTo>
                <a:lnTo>
                  <a:pt x="13824" y="33765"/>
                </a:lnTo>
                <a:lnTo>
                  <a:pt x="13913" y="33756"/>
                </a:lnTo>
                <a:lnTo>
                  <a:pt x="13958" y="33756"/>
                </a:lnTo>
                <a:lnTo>
                  <a:pt x="13994" y="33693"/>
                </a:lnTo>
                <a:lnTo>
                  <a:pt x="13985" y="33649"/>
                </a:lnTo>
                <a:lnTo>
                  <a:pt x="13967" y="33595"/>
                </a:lnTo>
                <a:lnTo>
                  <a:pt x="13904" y="33515"/>
                </a:lnTo>
                <a:lnTo>
                  <a:pt x="13860" y="33497"/>
                </a:lnTo>
                <a:lnTo>
                  <a:pt x="13744" y="33506"/>
                </a:lnTo>
                <a:lnTo>
                  <a:pt x="13324" y="33693"/>
                </a:lnTo>
                <a:lnTo>
                  <a:pt x="12404" y="34265"/>
                </a:lnTo>
                <a:lnTo>
                  <a:pt x="10056" y="35997"/>
                </a:lnTo>
                <a:lnTo>
                  <a:pt x="8877" y="36935"/>
                </a:lnTo>
                <a:lnTo>
                  <a:pt x="9797" y="35131"/>
                </a:lnTo>
                <a:lnTo>
                  <a:pt x="11761" y="31479"/>
                </a:lnTo>
                <a:lnTo>
                  <a:pt x="12815" y="29639"/>
                </a:lnTo>
                <a:lnTo>
                  <a:pt x="13440" y="29380"/>
                </a:lnTo>
                <a:lnTo>
                  <a:pt x="16432" y="28076"/>
                </a:lnTo>
                <a:lnTo>
                  <a:pt x="18360" y="27192"/>
                </a:lnTo>
                <a:lnTo>
                  <a:pt x="18994" y="26862"/>
                </a:lnTo>
                <a:lnTo>
                  <a:pt x="19021" y="26835"/>
                </a:lnTo>
                <a:lnTo>
                  <a:pt x="19021" y="26746"/>
                </a:lnTo>
                <a:lnTo>
                  <a:pt x="19003" y="26692"/>
                </a:lnTo>
                <a:lnTo>
                  <a:pt x="18968" y="26647"/>
                </a:lnTo>
                <a:lnTo>
                  <a:pt x="18887" y="26603"/>
                </a:lnTo>
                <a:lnTo>
                  <a:pt x="18860" y="26612"/>
                </a:lnTo>
                <a:lnTo>
                  <a:pt x="18343" y="26889"/>
                </a:lnTo>
                <a:lnTo>
                  <a:pt x="16798" y="27603"/>
                </a:lnTo>
                <a:lnTo>
                  <a:pt x="14181" y="28755"/>
                </a:lnTo>
                <a:lnTo>
                  <a:pt x="13038" y="29246"/>
                </a:lnTo>
                <a:lnTo>
                  <a:pt x="13654" y="28201"/>
                </a:lnTo>
                <a:lnTo>
                  <a:pt x="14904" y="26138"/>
                </a:lnTo>
                <a:lnTo>
                  <a:pt x="16217" y="24085"/>
                </a:lnTo>
                <a:lnTo>
                  <a:pt x="17566" y="22049"/>
                </a:lnTo>
                <a:lnTo>
                  <a:pt x="18262" y="21048"/>
                </a:lnTo>
                <a:lnTo>
                  <a:pt x="18271" y="21048"/>
                </a:lnTo>
                <a:lnTo>
                  <a:pt x="20155" y="20620"/>
                </a:lnTo>
                <a:lnTo>
                  <a:pt x="23361" y="19950"/>
                </a:lnTo>
                <a:lnTo>
                  <a:pt x="24522" y="19745"/>
                </a:lnTo>
                <a:lnTo>
                  <a:pt x="25013" y="19691"/>
                </a:lnTo>
                <a:lnTo>
                  <a:pt x="25165" y="19691"/>
                </a:lnTo>
                <a:lnTo>
                  <a:pt x="25201" y="19637"/>
                </a:lnTo>
                <a:lnTo>
                  <a:pt x="25201" y="19584"/>
                </a:lnTo>
                <a:lnTo>
                  <a:pt x="25183" y="19530"/>
                </a:lnTo>
                <a:lnTo>
                  <a:pt x="25111" y="19450"/>
                </a:lnTo>
                <a:lnTo>
                  <a:pt x="25076" y="19441"/>
                </a:lnTo>
                <a:lnTo>
                  <a:pt x="24942" y="19432"/>
                </a:lnTo>
                <a:lnTo>
                  <a:pt x="24397" y="19495"/>
                </a:lnTo>
                <a:lnTo>
                  <a:pt x="23129" y="19718"/>
                </a:lnTo>
                <a:lnTo>
                  <a:pt x="19905" y="20397"/>
                </a:lnTo>
                <a:lnTo>
                  <a:pt x="18485" y="20718"/>
                </a:lnTo>
                <a:lnTo>
                  <a:pt x="19218" y="19691"/>
                </a:lnTo>
                <a:lnTo>
                  <a:pt x="20718" y="17673"/>
                </a:lnTo>
                <a:lnTo>
                  <a:pt x="22272" y="15708"/>
                </a:lnTo>
                <a:lnTo>
                  <a:pt x="23870" y="13806"/>
                </a:lnTo>
                <a:lnTo>
                  <a:pt x="24692" y="12886"/>
                </a:lnTo>
                <a:lnTo>
                  <a:pt x="25942" y="12931"/>
                </a:lnTo>
                <a:lnTo>
                  <a:pt x="30523" y="13136"/>
                </a:lnTo>
                <a:lnTo>
                  <a:pt x="31523" y="13226"/>
                </a:lnTo>
                <a:lnTo>
                  <a:pt x="31559" y="13226"/>
                </a:lnTo>
                <a:lnTo>
                  <a:pt x="31595" y="13163"/>
                </a:lnTo>
                <a:lnTo>
                  <a:pt x="31595" y="13119"/>
                </a:lnTo>
                <a:lnTo>
                  <a:pt x="31577" y="13065"/>
                </a:lnTo>
                <a:lnTo>
                  <a:pt x="31505" y="12985"/>
                </a:lnTo>
                <a:lnTo>
                  <a:pt x="31470" y="12967"/>
                </a:lnTo>
                <a:lnTo>
                  <a:pt x="30577" y="12886"/>
                </a:lnTo>
                <a:lnTo>
                  <a:pt x="26397" y="12690"/>
                </a:lnTo>
                <a:lnTo>
                  <a:pt x="24915" y="12636"/>
                </a:lnTo>
                <a:lnTo>
                  <a:pt x="25558" y="11922"/>
                </a:lnTo>
                <a:lnTo>
                  <a:pt x="26880" y="10547"/>
                </a:lnTo>
                <a:lnTo>
                  <a:pt x="28219" y="9216"/>
                </a:lnTo>
                <a:lnTo>
                  <a:pt x="29594" y="7948"/>
                </a:lnTo>
                <a:lnTo>
                  <a:pt x="30300" y="7332"/>
                </a:lnTo>
                <a:lnTo>
                  <a:pt x="31523" y="7386"/>
                </a:lnTo>
                <a:lnTo>
                  <a:pt x="34997" y="7537"/>
                </a:lnTo>
                <a:lnTo>
                  <a:pt x="36801" y="7636"/>
                </a:lnTo>
                <a:lnTo>
                  <a:pt x="37149" y="7680"/>
                </a:lnTo>
                <a:lnTo>
                  <a:pt x="37185" y="7680"/>
                </a:lnTo>
                <a:lnTo>
                  <a:pt x="37220" y="7618"/>
                </a:lnTo>
                <a:lnTo>
                  <a:pt x="37220" y="7564"/>
                </a:lnTo>
                <a:lnTo>
                  <a:pt x="37203" y="7520"/>
                </a:lnTo>
                <a:lnTo>
                  <a:pt x="37131" y="7439"/>
                </a:lnTo>
                <a:lnTo>
                  <a:pt x="37095" y="7421"/>
                </a:lnTo>
                <a:lnTo>
                  <a:pt x="36220" y="7341"/>
                </a:lnTo>
                <a:lnTo>
                  <a:pt x="32095" y="7144"/>
                </a:lnTo>
                <a:lnTo>
                  <a:pt x="30586" y="7091"/>
                </a:lnTo>
                <a:lnTo>
                  <a:pt x="31639" y="6207"/>
                </a:lnTo>
                <a:lnTo>
                  <a:pt x="33809" y="4555"/>
                </a:lnTo>
                <a:lnTo>
                  <a:pt x="35479" y="3421"/>
                </a:lnTo>
                <a:lnTo>
                  <a:pt x="36604" y="2715"/>
                </a:lnTo>
                <a:lnTo>
                  <a:pt x="37747" y="2054"/>
                </a:lnTo>
                <a:lnTo>
                  <a:pt x="38908" y="1429"/>
                </a:lnTo>
                <a:lnTo>
                  <a:pt x="39498" y="1144"/>
                </a:lnTo>
                <a:lnTo>
                  <a:pt x="39524" y="1126"/>
                </a:lnTo>
                <a:lnTo>
                  <a:pt x="39533" y="1036"/>
                </a:lnTo>
                <a:lnTo>
                  <a:pt x="39515" y="983"/>
                </a:lnTo>
                <a:lnTo>
                  <a:pt x="39480" y="938"/>
                </a:lnTo>
                <a:lnTo>
                  <a:pt x="39399" y="885"/>
                </a:lnTo>
                <a:lnTo>
                  <a:pt x="39373" y="894"/>
                </a:lnTo>
                <a:lnTo>
                  <a:pt x="38765" y="1188"/>
                </a:lnTo>
                <a:lnTo>
                  <a:pt x="37578" y="1822"/>
                </a:lnTo>
                <a:lnTo>
                  <a:pt x="36408" y="2510"/>
                </a:lnTo>
                <a:lnTo>
                  <a:pt x="35256" y="3233"/>
                </a:lnTo>
                <a:lnTo>
                  <a:pt x="34113" y="4001"/>
                </a:lnTo>
                <a:lnTo>
                  <a:pt x="32988" y="4814"/>
                </a:lnTo>
                <a:lnTo>
                  <a:pt x="31336" y="6091"/>
                </a:lnTo>
                <a:lnTo>
                  <a:pt x="30255" y="7002"/>
                </a:lnTo>
                <a:lnTo>
                  <a:pt x="30255" y="7002"/>
                </a:lnTo>
                <a:lnTo>
                  <a:pt x="30693" y="188"/>
                </a:lnTo>
                <a:lnTo>
                  <a:pt x="30693" y="143"/>
                </a:lnTo>
                <a:lnTo>
                  <a:pt x="30639" y="45"/>
                </a:lnTo>
                <a:lnTo>
                  <a:pt x="30594" y="18"/>
                </a:lnTo>
                <a:lnTo>
                  <a:pt x="3055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8" name="Google Shape;778;p17"/>
          <p:cNvGrpSpPr/>
          <p:nvPr/>
        </p:nvGrpSpPr>
        <p:grpSpPr>
          <a:xfrm>
            <a:off x="-937629" y="2644956"/>
            <a:ext cx="2401028" cy="2806260"/>
            <a:chOff x="-129354" y="2594331"/>
            <a:chExt cx="2401028" cy="2806260"/>
          </a:xfrm>
        </p:grpSpPr>
        <p:sp>
          <p:nvSpPr>
            <p:cNvPr id="779" name="Google Shape;779;p17"/>
            <p:cNvSpPr/>
            <p:nvPr/>
          </p:nvSpPr>
          <p:spPr>
            <a:xfrm rot="3797110">
              <a:off x="285815" y="3323839"/>
              <a:ext cx="1570688" cy="1897470"/>
            </a:xfrm>
            <a:custGeom>
              <a:avLst/>
              <a:gdLst/>
              <a:ahLst/>
              <a:cxnLst/>
              <a:rect l="l" t="t" r="r" b="b"/>
              <a:pathLst>
                <a:path w="44249" h="53455" extrusionOk="0">
                  <a:moveTo>
                    <a:pt x="215" y="0"/>
                  </a:moveTo>
                  <a:lnTo>
                    <a:pt x="81" y="9"/>
                  </a:lnTo>
                  <a:lnTo>
                    <a:pt x="0" y="72"/>
                  </a:lnTo>
                  <a:lnTo>
                    <a:pt x="9" y="134"/>
                  </a:lnTo>
                  <a:lnTo>
                    <a:pt x="670" y="1697"/>
                  </a:lnTo>
                  <a:lnTo>
                    <a:pt x="2081" y="4814"/>
                  </a:lnTo>
                  <a:lnTo>
                    <a:pt x="3608" y="7921"/>
                  </a:lnTo>
                  <a:lnTo>
                    <a:pt x="5260" y="11011"/>
                  </a:lnTo>
                  <a:lnTo>
                    <a:pt x="6135" y="12547"/>
                  </a:lnTo>
                  <a:lnTo>
                    <a:pt x="6939" y="13922"/>
                  </a:lnTo>
                  <a:lnTo>
                    <a:pt x="8609" y="16637"/>
                  </a:lnTo>
                  <a:lnTo>
                    <a:pt x="10377" y="19343"/>
                  </a:lnTo>
                  <a:lnTo>
                    <a:pt x="12234" y="22030"/>
                  </a:lnTo>
                  <a:lnTo>
                    <a:pt x="14181" y="24692"/>
                  </a:lnTo>
                  <a:lnTo>
                    <a:pt x="16217" y="27335"/>
                  </a:lnTo>
                  <a:lnTo>
                    <a:pt x="18343" y="29951"/>
                  </a:lnTo>
                  <a:lnTo>
                    <a:pt x="20548" y="32541"/>
                  </a:lnTo>
                  <a:lnTo>
                    <a:pt x="21691" y="33827"/>
                  </a:lnTo>
                  <a:lnTo>
                    <a:pt x="22852" y="35104"/>
                  </a:lnTo>
                  <a:lnTo>
                    <a:pt x="25236" y="37649"/>
                  </a:lnTo>
                  <a:lnTo>
                    <a:pt x="27701" y="40158"/>
                  </a:lnTo>
                  <a:lnTo>
                    <a:pt x="30255" y="42632"/>
                  </a:lnTo>
                  <a:lnTo>
                    <a:pt x="31568" y="43855"/>
                  </a:lnTo>
                  <a:lnTo>
                    <a:pt x="32970" y="45132"/>
                  </a:lnTo>
                  <a:lnTo>
                    <a:pt x="35158" y="47008"/>
                  </a:lnTo>
                  <a:lnTo>
                    <a:pt x="36658" y="48240"/>
                  </a:lnTo>
                  <a:lnTo>
                    <a:pt x="38203" y="49445"/>
                  </a:lnTo>
                  <a:lnTo>
                    <a:pt x="39783" y="50624"/>
                  </a:lnTo>
                  <a:lnTo>
                    <a:pt x="41418" y="51767"/>
                  </a:lnTo>
                  <a:lnTo>
                    <a:pt x="43105" y="52883"/>
                  </a:lnTo>
                  <a:lnTo>
                    <a:pt x="43972" y="53419"/>
                  </a:lnTo>
                  <a:lnTo>
                    <a:pt x="44043" y="53455"/>
                  </a:lnTo>
                  <a:lnTo>
                    <a:pt x="44168" y="53446"/>
                  </a:lnTo>
                  <a:lnTo>
                    <a:pt x="44248" y="53375"/>
                  </a:lnTo>
                  <a:lnTo>
                    <a:pt x="44230" y="53276"/>
                  </a:lnTo>
                  <a:lnTo>
                    <a:pt x="44168" y="53223"/>
                  </a:lnTo>
                  <a:lnTo>
                    <a:pt x="43195" y="52616"/>
                  </a:lnTo>
                  <a:lnTo>
                    <a:pt x="41301" y="51356"/>
                  </a:lnTo>
                  <a:lnTo>
                    <a:pt x="39480" y="50053"/>
                  </a:lnTo>
                  <a:lnTo>
                    <a:pt x="37712" y="48713"/>
                  </a:lnTo>
                  <a:lnTo>
                    <a:pt x="35997" y="47338"/>
                  </a:lnTo>
                  <a:lnTo>
                    <a:pt x="34336" y="45936"/>
                  </a:lnTo>
                  <a:lnTo>
                    <a:pt x="31925" y="43793"/>
                  </a:lnTo>
                  <a:lnTo>
                    <a:pt x="30371" y="42337"/>
                  </a:lnTo>
                  <a:lnTo>
                    <a:pt x="29103" y="41114"/>
                  </a:lnTo>
                  <a:lnTo>
                    <a:pt x="26621" y="38649"/>
                  </a:lnTo>
                  <a:lnTo>
                    <a:pt x="24218" y="36140"/>
                  </a:lnTo>
                  <a:lnTo>
                    <a:pt x="21897" y="33613"/>
                  </a:lnTo>
                  <a:lnTo>
                    <a:pt x="19664" y="31050"/>
                  </a:lnTo>
                  <a:lnTo>
                    <a:pt x="17512" y="28460"/>
                  </a:lnTo>
                  <a:lnTo>
                    <a:pt x="15449" y="25844"/>
                  </a:lnTo>
                  <a:lnTo>
                    <a:pt x="13467" y="23209"/>
                  </a:lnTo>
                  <a:lnTo>
                    <a:pt x="12520" y="21879"/>
                  </a:lnTo>
                  <a:lnTo>
                    <a:pt x="11583" y="20548"/>
                  </a:lnTo>
                  <a:lnTo>
                    <a:pt x="9788" y="17878"/>
                  </a:lnTo>
                  <a:lnTo>
                    <a:pt x="8082" y="15181"/>
                  </a:lnTo>
                  <a:lnTo>
                    <a:pt x="6475" y="12475"/>
                  </a:lnTo>
                  <a:lnTo>
                    <a:pt x="4948" y="9752"/>
                  </a:lnTo>
                  <a:lnTo>
                    <a:pt x="3528" y="7010"/>
                  </a:lnTo>
                  <a:lnTo>
                    <a:pt x="2188" y="4260"/>
                  </a:lnTo>
                  <a:lnTo>
                    <a:pt x="956" y="1501"/>
                  </a:lnTo>
                  <a:lnTo>
                    <a:pt x="375" y="116"/>
                  </a:lnTo>
                  <a:lnTo>
                    <a:pt x="340" y="5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17"/>
            <p:cNvSpPr/>
            <p:nvPr/>
          </p:nvSpPr>
          <p:spPr>
            <a:xfrm rot="3797110">
              <a:off x="1395365" y="3254616"/>
              <a:ext cx="382014" cy="464757"/>
            </a:xfrm>
            <a:custGeom>
              <a:avLst/>
              <a:gdLst/>
              <a:ahLst/>
              <a:cxnLst/>
              <a:rect l="l" t="t" r="r" b="b"/>
              <a:pathLst>
                <a:path w="10762" h="13093" extrusionOk="0">
                  <a:moveTo>
                    <a:pt x="10762" y="1"/>
                  </a:moveTo>
                  <a:lnTo>
                    <a:pt x="10083" y="161"/>
                  </a:lnTo>
                  <a:lnTo>
                    <a:pt x="8734" y="545"/>
                  </a:lnTo>
                  <a:lnTo>
                    <a:pt x="7431" y="992"/>
                  </a:lnTo>
                  <a:lnTo>
                    <a:pt x="6172" y="1510"/>
                  </a:lnTo>
                  <a:lnTo>
                    <a:pt x="4993" y="2099"/>
                  </a:lnTo>
                  <a:lnTo>
                    <a:pt x="3885" y="2769"/>
                  </a:lnTo>
                  <a:lnTo>
                    <a:pt x="2885" y="3519"/>
                  </a:lnTo>
                  <a:lnTo>
                    <a:pt x="2001" y="4341"/>
                  </a:lnTo>
                  <a:lnTo>
                    <a:pt x="1608" y="4796"/>
                  </a:lnTo>
                  <a:lnTo>
                    <a:pt x="1421" y="5019"/>
                  </a:lnTo>
                  <a:lnTo>
                    <a:pt x="1073" y="5493"/>
                  </a:lnTo>
                  <a:lnTo>
                    <a:pt x="778" y="5993"/>
                  </a:lnTo>
                  <a:lnTo>
                    <a:pt x="528" y="6502"/>
                  </a:lnTo>
                  <a:lnTo>
                    <a:pt x="322" y="7020"/>
                  </a:lnTo>
                  <a:lnTo>
                    <a:pt x="171" y="7555"/>
                  </a:lnTo>
                  <a:lnTo>
                    <a:pt x="63" y="8091"/>
                  </a:lnTo>
                  <a:lnTo>
                    <a:pt x="10" y="8636"/>
                  </a:lnTo>
                  <a:lnTo>
                    <a:pt x="1" y="9190"/>
                  </a:lnTo>
                  <a:lnTo>
                    <a:pt x="46" y="9734"/>
                  </a:lnTo>
                  <a:lnTo>
                    <a:pt x="144" y="10270"/>
                  </a:lnTo>
                  <a:lnTo>
                    <a:pt x="287" y="10806"/>
                  </a:lnTo>
                  <a:lnTo>
                    <a:pt x="483" y="11333"/>
                  </a:lnTo>
                  <a:lnTo>
                    <a:pt x="742" y="11851"/>
                  </a:lnTo>
                  <a:lnTo>
                    <a:pt x="1046" y="12342"/>
                  </a:lnTo>
                  <a:lnTo>
                    <a:pt x="1412" y="12824"/>
                  </a:lnTo>
                  <a:lnTo>
                    <a:pt x="1617" y="13056"/>
                  </a:lnTo>
                  <a:lnTo>
                    <a:pt x="1689" y="13092"/>
                  </a:lnTo>
                  <a:lnTo>
                    <a:pt x="2135" y="12753"/>
                  </a:lnTo>
                  <a:lnTo>
                    <a:pt x="2948" y="12047"/>
                  </a:lnTo>
                  <a:lnTo>
                    <a:pt x="3689" y="11315"/>
                  </a:lnTo>
                  <a:lnTo>
                    <a:pt x="4350" y="10556"/>
                  </a:lnTo>
                  <a:lnTo>
                    <a:pt x="4957" y="9770"/>
                  </a:lnTo>
                  <a:lnTo>
                    <a:pt x="5502" y="8966"/>
                  </a:lnTo>
                  <a:lnTo>
                    <a:pt x="6252" y="7734"/>
                  </a:lnTo>
                  <a:lnTo>
                    <a:pt x="6707" y="6904"/>
                  </a:lnTo>
                  <a:lnTo>
                    <a:pt x="7565" y="5216"/>
                  </a:lnTo>
                  <a:lnTo>
                    <a:pt x="8949" y="2599"/>
                  </a:lnTo>
                  <a:lnTo>
                    <a:pt x="9779" y="1296"/>
                  </a:lnTo>
                  <a:lnTo>
                    <a:pt x="10413" y="429"/>
                  </a:lnTo>
                  <a:lnTo>
                    <a:pt x="107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17"/>
            <p:cNvSpPr/>
            <p:nvPr/>
          </p:nvSpPr>
          <p:spPr>
            <a:xfrm rot="3797110">
              <a:off x="1587701" y="2580543"/>
              <a:ext cx="350635" cy="619096"/>
            </a:xfrm>
            <a:custGeom>
              <a:avLst/>
              <a:gdLst/>
              <a:ahLst/>
              <a:cxnLst/>
              <a:rect l="l" t="t" r="r" b="b"/>
              <a:pathLst>
                <a:path w="9878" h="17441" extrusionOk="0">
                  <a:moveTo>
                    <a:pt x="1" y="0"/>
                  </a:moveTo>
                  <a:lnTo>
                    <a:pt x="36" y="1143"/>
                  </a:lnTo>
                  <a:lnTo>
                    <a:pt x="153" y="3447"/>
                  </a:lnTo>
                  <a:lnTo>
                    <a:pt x="358" y="5188"/>
                  </a:lnTo>
                  <a:lnTo>
                    <a:pt x="554" y="6340"/>
                  </a:lnTo>
                  <a:lnTo>
                    <a:pt x="831" y="7501"/>
                  </a:lnTo>
                  <a:lnTo>
                    <a:pt x="1188" y="8653"/>
                  </a:lnTo>
                  <a:lnTo>
                    <a:pt x="1412" y="9234"/>
                  </a:lnTo>
                  <a:lnTo>
                    <a:pt x="1653" y="9814"/>
                  </a:lnTo>
                  <a:lnTo>
                    <a:pt x="2233" y="10966"/>
                  </a:lnTo>
                  <a:lnTo>
                    <a:pt x="2930" y="12100"/>
                  </a:lnTo>
                  <a:lnTo>
                    <a:pt x="3751" y="13198"/>
                  </a:lnTo>
                  <a:lnTo>
                    <a:pt x="4698" y="14261"/>
                  </a:lnTo>
                  <a:lnTo>
                    <a:pt x="5769" y="15261"/>
                  </a:lnTo>
                  <a:lnTo>
                    <a:pt x="6966" y="16190"/>
                  </a:lnTo>
                  <a:lnTo>
                    <a:pt x="8297" y="17038"/>
                  </a:lnTo>
                  <a:lnTo>
                    <a:pt x="9011" y="17422"/>
                  </a:lnTo>
                  <a:lnTo>
                    <a:pt x="9109" y="17440"/>
                  </a:lnTo>
                  <a:lnTo>
                    <a:pt x="9243" y="17181"/>
                  </a:lnTo>
                  <a:lnTo>
                    <a:pt x="9475" y="16663"/>
                  </a:lnTo>
                  <a:lnTo>
                    <a:pt x="9645" y="16127"/>
                  </a:lnTo>
                  <a:lnTo>
                    <a:pt x="9770" y="15583"/>
                  </a:lnTo>
                  <a:lnTo>
                    <a:pt x="9850" y="15029"/>
                  </a:lnTo>
                  <a:lnTo>
                    <a:pt x="9877" y="14467"/>
                  </a:lnTo>
                  <a:lnTo>
                    <a:pt x="9850" y="13609"/>
                  </a:lnTo>
                  <a:lnTo>
                    <a:pt x="9654" y="12439"/>
                  </a:lnTo>
                  <a:lnTo>
                    <a:pt x="9306" y="11270"/>
                  </a:lnTo>
                  <a:lnTo>
                    <a:pt x="8815" y="10100"/>
                  </a:lnTo>
                  <a:lnTo>
                    <a:pt x="8198" y="8948"/>
                  </a:lnTo>
                  <a:lnTo>
                    <a:pt x="7850" y="8385"/>
                  </a:lnTo>
                  <a:lnTo>
                    <a:pt x="7475" y="7823"/>
                  </a:lnTo>
                  <a:lnTo>
                    <a:pt x="6662" y="6724"/>
                  </a:lnTo>
                  <a:lnTo>
                    <a:pt x="5769" y="5653"/>
                  </a:lnTo>
                  <a:lnTo>
                    <a:pt x="4805" y="4590"/>
                  </a:lnTo>
                  <a:lnTo>
                    <a:pt x="3278" y="3036"/>
                  </a:lnTo>
                  <a:lnTo>
                    <a:pt x="1108" y="10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17"/>
            <p:cNvSpPr/>
            <p:nvPr/>
          </p:nvSpPr>
          <p:spPr>
            <a:xfrm rot="3797110">
              <a:off x="850155" y="3184482"/>
              <a:ext cx="638442" cy="154410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62" y="1"/>
                  </a:moveTo>
                  <a:lnTo>
                    <a:pt x="6903" y="81"/>
                  </a:lnTo>
                  <a:lnTo>
                    <a:pt x="5689" y="259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76" y="1313"/>
                  </a:lnTo>
                  <a:lnTo>
                    <a:pt x="1375" y="1804"/>
                  </a:lnTo>
                  <a:lnTo>
                    <a:pt x="447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207" y="3831"/>
                  </a:lnTo>
                  <a:lnTo>
                    <a:pt x="10305" y="3992"/>
                  </a:lnTo>
                  <a:lnTo>
                    <a:pt x="12511" y="4242"/>
                  </a:lnTo>
                  <a:lnTo>
                    <a:pt x="14154" y="4340"/>
                  </a:lnTo>
                  <a:lnTo>
                    <a:pt x="15253" y="4349"/>
                  </a:lnTo>
                  <a:lnTo>
                    <a:pt x="16351" y="4314"/>
                  </a:lnTo>
                  <a:lnTo>
                    <a:pt x="17440" y="4215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77" y="902"/>
                  </a:lnTo>
                  <a:lnTo>
                    <a:pt x="12091" y="492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9"/>
                  </a:lnTo>
                  <a:lnTo>
                    <a:pt x="81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17"/>
            <p:cNvSpPr/>
            <p:nvPr/>
          </p:nvSpPr>
          <p:spPr>
            <a:xfrm rot="3797110">
              <a:off x="554599" y="3713313"/>
              <a:ext cx="638442" cy="154410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53" y="1"/>
                  </a:moveTo>
                  <a:lnTo>
                    <a:pt x="6903" y="72"/>
                  </a:lnTo>
                  <a:lnTo>
                    <a:pt x="5689" y="260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67" y="1313"/>
                  </a:lnTo>
                  <a:lnTo>
                    <a:pt x="1375" y="1804"/>
                  </a:lnTo>
                  <a:lnTo>
                    <a:pt x="438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198" y="3832"/>
                  </a:lnTo>
                  <a:lnTo>
                    <a:pt x="10305" y="3992"/>
                  </a:lnTo>
                  <a:lnTo>
                    <a:pt x="12502" y="4242"/>
                  </a:lnTo>
                  <a:lnTo>
                    <a:pt x="14154" y="4341"/>
                  </a:lnTo>
                  <a:lnTo>
                    <a:pt x="15253" y="4350"/>
                  </a:lnTo>
                  <a:lnTo>
                    <a:pt x="16342" y="4314"/>
                  </a:lnTo>
                  <a:lnTo>
                    <a:pt x="17440" y="4216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68" y="903"/>
                  </a:lnTo>
                  <a:lnTo>
                    <a:pt x="12091" y="483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10"/>
                  </a:lnTo>
                  <a:lnTo>
                    <a:pt x="815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17"/>
            <p:cNvSpPr/>
            <p:nvPr/>
          </p:nvSpPr>
          <p:spPr>
            <a:xfrm rot="3797110">
              <a:off x="345170" y="4221681"/>
              <a:ext cx="638442" cy="154730"/>
            </a:xfrm>
            <a:custGeom>
              <a:avLst/>
              <a:gdLst/>
              <a:ahLst/>
              <a:cxnLst/>
              <a:rect l="l" t="t" r="r" b="b"/>
              <a:pathLst>
                <a:path w="17986" h="4359" extrusionOk="0">
                  <a:moveTo>
                    <a:pt x="8163" y="1"/>
                  </a:moveTo>
                  <a:lnTo>
                    <a:pt x="6903" y="81"/>
                  </a:lnTo>
                  <a:lnTo>
                    <a:pt x="5689" y="260"/>
                  </a:lnTo>
                  <a:lnTo>
                    <a:pt x="4537" y="528"/>
                  </a:lnTo>
                  <a:lnTo>
                    <a:pt x="3430" y="885"/>
                  </a:lnTo>
                  <a:lnTo>
                    <a:pt x="2376" y="1313"/>
                  </a:lnTo>
                  <a:lnTo>
                    <a:pt x="1376" y="1805"/>
                  </a:lnTo>
                  <a:lnTo>
                    <a:pt x="447" y="2349"/>
                  </a:lnTo>
                  <a:lnTo>
                    <a:pt x="1" y="2644"/>
                  </a:lnTo>
                  <a:lnTo>
                    <a:pt x="608" y="2662"/>
                  </a:lnTo>
                  <a:lnTo>
                    <a:pt x="1813" y="2742"/>
                  </a:lnTo>
                  <a:lnTo>
                    <a:pt x="3573" y="2930"/>
                  </a:lnTo>
                  <a:lnTo>
                    <a:pt x="7002" y="3466"/>
                  </a:lnTo>
                  <a:lnTo>
                    <a:pt x="9207" y="3832"/>
                  </a:lnTo>
                  <a:lnTo>
                    <a:pt x="10306" y="3992"/>
                  </a:lnTo>
                  <a:lnTo>
                    <a:pt x="12511" y="4251"/>
                  </a:lnTo>
                  <a:lnTo>
                    <a:pt x="14155" y="4341"/>
                  </a:lnTo>
                  <a:lnTo>
                    <a:pt x="15253" y="4359"/>
                  </a:lnTo>
                  <a:lnTo>
                    <a:pt x="16351" y="4314"/>
                  </a:lnTo>
                  <a:lnTo>
                    <a:pt x="17441" y="4216"/>
                  </a:lnTo>
                  <a:lnTo>
                    <a:pt x="17986" y="4135"/>
                  </a:lnTo>
                  <a:lnTo>
                    <a:pt x="17968" y="4082"/>
                  </a:lnTo>
                  <a:lnTo>
                    <a:pt x="17798" y="3859"/>
                  </a:lnTo>
                  <a:lnTo>
                    <a:pt x="17405" y="3421"/>
                  </a:lnTo>
                  <a:lnTo>
                    <a:pt x="16735" y="2814"/>
                  </a:lnTo>
                  <a:lnTo>
                    <a:pt x="15726" y="2073"/>
                  </a:lnTo>
                  <a:lnTo>
                    <a:pt x="14592" y="1439"/>
                  </a:lnTo>
                  <a:lnTo>
                    <a:pt x="13378" y="903"/>
                  </a:lnTo>
                  <a:lnTo>
                    <a:pt x="12092" y="492"/>
                  </a:lnTo>
                  <a:lnTo>
                    <a:pt x="10779" y="197"/>
                  </a:lnTo>
                  <a:lnTo>
                    <a:pt x="9457" y="37"/>
                  </a:lnTo>
                  <a:lnTo>
                    <a:pt x="8806" y="10"/>
                  </a:lnTo>
                  <a:lnTo>
                    <a:pt x="81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17"/>
            <p:cNvSpPr/>
            <p:nvPr/>
          </p:nvSpPr>
          <p:spPr>
            <a:xfrm rot="3797110">
              <a:off x="908600" y="4156521"/>
              <a:ext cx="381979" cy="464721"/>
            </a:xfrm>
            <a:custGeom>
              <a:avLst/>
              <a:gdLst/>
              <a:ahLst/>
              <a:cxnLst/>
              <a:rect l="l" t="t" r="r" b="b"/>
              <a:pathLst>
                <a:path w="10761" h="13092" extrusionOk="0">
                  <a:moveTo>
                    <a:pt x="10761" y="0"/>
                  </a:moveTo>
                  <a:lnTo>
                    <a:pt x="10082" y="170"/>
                  </a:lnTo>
                  <a:lnTo>
                    <a:pt x="8734" y="545"/>
                  </a:lnTo>
                  <a:lnTo>
                    <a:pt x="7430" y="1000"/>
                  </a:lnTo>
                  <a:lnTo>
                    <a:pt x="6180" y="1518"/>
                  </a:lnTo>
                  <a:lnTo>
                    <a:pt x="4992" y="2108"/>
                  </a:lnTo>
                  <a:lnTo>
                    <a:pt x="3885" y="2768"/>
                  </a:lnTo>
                  <a:lnTo>
                    <a:pt x="2885" y="3518"/>
                  </a:lnTo>
                  <a:lnTo>
                    <a:pt x="2001" y="4349"/>
                  </a:lnTo>
                  <a:lnTo>
                    <a:pt x="1608" y="4795"/>
                  </a:lnTo>
                  <a:lnTo>
                    <a:pt x="1420" y="5028"/>
                  </a:lnTo>
                  <a:lnTo>
                    <a:pt x="1072" y="5501"/>
                  </a:lnTo>
                  <a:lnTo>
                    <a:pt x="777" y="5992"/>
                  </a:lnTo>
                  <a:lnTo>
                    <a:pt x="527" y="6501"/>
                  </a:lnTo>
                  <a:lnTo>
                    <a:pt x="331" y="7019"/>
                  </a:lnTo>
                  <a:lnTo>
                    <a:pt x="170" y="7555"/>
                  </a:lnTo>
                  <a:lnTo>
                    <a:pt x="63" y="8099"/>
                  </a:lnTo>
                  <a:lnTo>
                    <a:pt x="9" y="8644"/>
                  </a:lnTo>
                  <a:lnTo>
                    <a:pt x="0" y="9189"/>
                  </a:lnTo>
                  <a:lnTo>
                    <a:pt x="45" y="9734"/>
                  </a:lnTo>
                  <a:lnTo>
                    <a:pt x="143" y="10278"/>
                  </a:lnTo>
                  <a:lnTo>
                    <a:pt x="286" y="10814"/>
                  </a:lnTo>
                  <a:lnTo>
                    <a:pt x="483" y="11341"/>
                  </a:lnTo>
                  <a:lnTo>
                    <a:pt x="741" y="11850"/>
                  </a:lnTo>
                  <a:lnTo>
                    <a:pt x="1045" y="12350"/>
                  </a:lnTo>
                  <a:lnTo>
                    <a:pt x="1411" y="12823"/>
                  </a:lnTo>
                  <a:lnTo>
                    <a:pt x="1617" y="13056"/>
                  </a:lnTo>
                  <a:lnTo>
                    <a:pt x="1688" y="13091"/>
                  </a:lnTo>
                  <a:lnTo>
                    <a:pt x="2135" y="12752"/>
                  </a:lnTo>
                  <a:lnTo>
                    <a:pt x="2947" y="12055"/>
                  </a:lnTo>
                  <a:lnTo>
                    <a:pt x="3688" y="11323"/>
                  </a:lnTo>
                  <a:lnTo>
                    <a:pt x="4349" y="10555"/>
                  </a:lnTo>
                  <a:lnTo>
                    <a:pt x="4956" y="9778"/>
                  </a:lnTo>
                  <a:lnTo>
                    <a:pt x="5501" y="8975"/>
                  </a:lnTo>
                  <a:lnTo>
                    <a:pt x="6251" y="7742"/>
                  </a:lnTo>
                  <a:lnTo>
                    <a:pt x="6707" y="6903"/>
                  </a:lnTo>
                  <a:lnTo>
                    <a:pt x="7564" y="5215"/>
                  </a:lnTo>
                  <a:lnTo>
                    <a:pt x="8948" y="2599"/>
                  </a:lnTo>
                  <a:lnTo>
                    <a:pt x="9779" y="1295"/>
                  </a:lnTo>
                  <a:lnTo>
                    <a:pt x="10413" y="429"/>
                  </a:lnTo>
                  <a:lnTo>
                    <a:pt x="107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5714031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1_Title and body">
    <p:bg>
      <p:bgPr>
        <a:solidFill>
          <a:schemeClr val="accent1"/>
        </a:solidFill>
        <a:effectLst/>
      </p:bgPr>
    </p:bg>
    <p:spTree>
      <p:nvGrpSpPr>
        <p:cNvPr id="1" name="Shape 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Google Shape;186;p4"/>
          <p:cNvSpPr txBox="1">
            <a:spLocks noGrp="1"/>
          </p:cNvSpPr>
          <p:nvPr>
            <p:ph type="title"/>
          </p:nvPr>
        </p:nvSpPr>
        <p:spPr>
          <a:xfrm>
            <a:off x="666750" y="454475"/>
            <a:ext cx="7924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7" name="Google Shape;187;p4"/>
          <p:cNvSpPr txBox="1">
            <a:spLocks noGrp="1"/>
          </p:cNvSpPr>
          <p:nvPr>
            <p:ph type="body" idx="1"/>
          </p:nvPr>
        </p:nvSpPr>
        <p:spPr>
          <a:xfrm>
            <a:off x="666750" y="1152475"/>
            <a:ext cx="78057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Nunito Black"/>
              <a:buAutoNum type="arabicPeriod"/>
              <a:defRPr sz="12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grpSp>
        <p:nvGrpSpPr>
          <p:cNvPr id="188" name="Google Shape;188;p4"/>
          <p:cNvGrpSpPr/>
          <p:nvPr/>
        </p:nvGrpSpPr>
        <p:grpSpPr>
          <a:xfrm rot="7320323">
            <a:off x="-1574109" y="-1481316"/>
            <a:ext cx="4031695" cy="3866827"/>
            <a:chOff x="-1361131" y="3033798"/>
            <a:chExt cx="4031687" cy="3866819"/>
          </a:xfrm>
        </p:grpSpPr>
        <p:sp>
          <p:nvSpPr>
            <p:cNvPr id="189" name="Google Shape;189;p4"/>
            <p:cNvSpPr/>
            <p:nvPr/>
          </p:nvSpPr>
          <p:spPr>
            <a:xfrm rot="-975157" flipH="1">
              <a:off x="-998443" y="3435250"/>
              <a:ext cx="3306310" cy="3063916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4"/>
            <p:cNvSpPr/>
            <p:nvPr/>
          </p:nvSpPr>
          <p:spPr>
            <a:xfrm rot="-975157" flipH="1">
              <a:off x="-517996" y="4168256"/>
              <a:ext cx="2651820" cy="1639114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4"/>
            <p:cNvSpPr/>
            <p:nvPr/>
          </p:nvSpPr>
          <p:spPr>
            <a:xfrm rot="-975157" flipH="1">
              <a:off x="6331" y="5357870"/>
              <a:ext cx="481227" cy="255024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4"/>
            <p:cNvSpPr/>
            <p:nvPr/>
          </p:nvSpPr>
          <p:spPr>
            <a:xfrm rot="-975157" flipH="1">
              <a:off x="-636678" y="4901000"/>
              <a:ext cx="273634" cy="58314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4"/>
            <p:cNvSpPr/>
            <p:nvPr/>
          </p:nvSpPr>
          <p:spPr>
            <a:xfrm rot="-975157" flipH="1">
              <a:off x="-61287" y="4568963"/>
              <a:ext cx="63622" cy="451196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4"/>
            <p:cNvSpPr/>
            <p:nvPr/>
          </p:nvSpPr>
          <p:spPr>
            <a:xfrm rot="-975157" flipH="1">
              <a:off x="1281559" y="4908023"/>
              <a:ext cx="93047" cy="449987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4"/>
            <p:cNvSpPr/>
            <p:nvPr/>
          </p:nvSpPr>
          <p:spPr>
            <a:xfrm rot="-975157" flipH="1">
              <a:off x="564398" y="4729396"/>
              <a:ext cx="139269" cy="579582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" name="Google Shape;196;p4"/>
          <p:cNvGrpSpPr/>
          <p:nvPr/>
        </p:nvGrpSpPr>
        <p:grpSpPr>
          <a:xfrm rot="-2700000">
            <a:off x="7127923" y="2341881"/>
            <a:ext cx="3569475" cy="3349948"/>
            <a:chOff x="6267770" y="3503895"/>
            <a:chExt cx="3569509" cy="3349980"/>
          </a:xfrm>
        </p:grpSpPr>
        <p:sp>
          <p:nvSpPr>
            <p:cNvPr id="197" name="Google Shape;197;p4"/>
            <p:cNvSpPr/>
            <p:nvPr/>
          </p:nvSpPr>
          <p:spPr>
            <a:xfrm rot="310762">
              <a:off x="6399320" y="3646881"/>
              <a:ext cx="3306409" cy="3064008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4"/>
            <p:cNvSpPr/>
            <p:nvPr/>
          </p:nvSpPr>
          <p:spPr>
            <a:xfrm rot="310762">
              <a:off x="6580174" y="4408927"/>
              <a:ext cx="2651899" cy="1639163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4"/>
            <p:cNvSpPr/>
            <p:nvPr/>
          </p:nvSpPr>
          <p:spPr>
            <a:xfrm rot="310762">
              <a:off x="8311563" y="5481535"/>
              <a:ext cx="481241" cy="255032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4"/>
            <p:cNvSpPr/>
            <p:nvPr/>
          </p:nvSpPr>
          <p:spPr>
            <a:xfrm rot="310762">
              <a:off x="9041624" y="4891567"/>
              <a:ext cx="273642" cy="58316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4"/>
            <p:cNvSpPr/>
            <p:nvPr/>
          </p:nvSpPr>
          <p:spPr>
            <a:xfrm rot="310762">
              <a:off x="8658958" y="4652399"/>
              <a:ext cx="63624" cy="451210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4"/>
            <p:cNvSpPr/>
            <p:nvPr/>
          </p:nvSpPr>
          <p:spPr>
            <a:xfrm rot="310762">
              <a:off x="7376965" y="5245894"/>
              <a:ext cx="93050" cy="450001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4"/>
            <p:cNvSpPr/>
            <p:nvPr/>
          </p:nvSpPr>
          <p:spPr>
            <a:xfrm rot="310762">
              <a:off x="8013121" y="4936084"/>
              <a:ext cx="139273" cy="579599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4" name="Google Shape;204;p4"/>
          <p:cNvSpPr/>
          <p:nvPr/>
        </p:nvSpPr>
        <p:spPr>
          <a:xfrm>
            <a:off x="8778600" y="964291"/>
            <a:ext cx="15489" cy="15206"/>
          </a:xfrm>
          <a:custGeom>
            <a:avLst/>
            <a:gdLst/>
            <a:ahLst/>
            <a:cxnLst/>
            <a:rect l="l" t="t" r="r" b="b"/>
            <a:pathLst>
              <a:path w="492" h="483" extrusionOk="0">
                <a:moveTo>
                  <a:pt x="197" y="0"/>
                </a:moveTo>
                <a:lnTo>
                  <a:pt x="81" y="63"/>
                </a:lnTo>
                <a:lnTo>
                  <a:pt x="0" y="232"/>
                </a:lnTo>
                <a:lnTo>
                  <a:pt x="27" y="357"/>
                </a:lnTo>
                <a:lnTo>
                  <a:pt x="89" y="438"/>
                </a:lnTo>
                <a:lnTo>
                  <a:pt x="143" y="464"/>
                </a:lnTo>
                <a:lnTo>
                  <a:pt x="188" y="482"/>
                </a:lnTo>
                <a:lnTo>
                  <a:pt x="286" y="482"/>
                </a:lnTo>
                <a:lnTo>
                  <a:pt x="411" y="420"/>
                </a:lnTo>
                <a:lnTo>
                  <a:pt x="491" y="259"/>
                </a:lnTo>
                <a:lnTo>
                  <a:pt x="465" y="125"/>
                </a:lnTo>
                <a:lnTo>
                  <a:pt x="402" y="45"/>
                </a:lnTo>
                <a:lnTo>
                  <a:pt x="348" y="18"/>
                </a:lnTo>
                <a:lnTo>
                  <a:pt x="295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5" name="Google Shape;205;p4"/>
          <p:cNvGrpSpPr/>
          <p:nvPr/>
        </p:nvGrpSpPr>
        <p:grpSpPr>
          <a:xfrm>
            <a:off x="7943264" y="167206"/>
            <a:ext cx="1025923" cy="980736"/>
            <a:chOff x="272975" y="3808881"/>
            <a:chExt cx="877007" cy="838379"/>
          </a:xfrm>
        </p:grpSpPr>
        <p:sp>
          <p:nvSpPr>
            <p:cNvPr id="206" name="Google Shape;206;p4"/>
            <p:cNvSpPr/>
            <p:nvPr/>
          </p:nvSpPr>
          <p:spPr>
            <a:xfrm>
              <a:off x="272975" y="3808881"/>
              <a:ext cx="877007" cy="838379"/>
            </a:xfrm>
            <a:custGeom>
              <a:avLst/>
              <a:gdLst/>
              <a:ahLst/>
              <a:cxnLst/>
              <a:rect l="l" t="t" r="r" b="b"/>
              <a:pathLst>
                <a:path w="60234" h="57581" extrusionOk="0">
                  <a:moveTo>
                    <a:pt x="41597" y="0"/>
                  </a:moveTo>
                  <a:lnTo>
                    <a:pt x="41043" y="1000"/>
                  </a:lnTo>
                  <a:lnTo>
                    <a:pt x="39837" y="3117"/>
                  </a:lnTo>
                  <a:lnTo>
                    <a:pt x="39123" y="4197"/>
                  </a:lnTo>
                  <a:lnTo>
                    <a:pt x="38623" y="4876"/>
                  </a:lnTo>
                  <a:lnTo>
                    <a:pt x="38096" y="5492"/>
                  </a:lnTo>
                  <a:lnTo>
                    <a:pt x="37551" y="6019"/>
                  </a:lnTo>
                  <a:lnTo>
                    <a:pt x="36989" y="6439"/>
                  </a:lnTo>
                  <a:lnTo>
                    <a:pt x="36426" y="6715"/>
                  </a:lnTo>
                  <a:lnTo>
                    <a:pt x="35989" y="6814"/>
                  </a:lnTo>
                  <a:lnTo>
                    <a:pt x="35703" y="6832"/>
                  </a:lnTo>
                  <a:lnTo>
                    <a:pt x="35417" y="6796"/>
                  </a:lnTo>
                  <a:lnTo>
                    <a:pt x="35122" y="6707"/>
                  </a:lnTo>
                  <a:lnTo>
                    <a:pt x="34837" y="6564"/>
                  </a:lnTo>
                  <a:lnTo>
                    <a:pt x="34551" y="6367"/>
                  </a:lnTo>
                  <a:lnTo>
                    <a:pt x="34265" y="6108"/>
                  </a:lnTo>
                  <a:lnTo>
                    <a:pt x="33979" y="5778"/>
                  </a:lnTo>
                  <a:lnTo>
                    <a:pt x="33845" y="5590"/>
                  </a:lnTo>
                  <a:lnTo>
                    <a:pt x="33738" y="5715"/>
                  </a:lnTo>
                  <a:lnTo>
                    <a:pt x="33577" y="6144"/>
                  </a:lnTo>
                  <a:lnTo>
                    <a:pt x="33417" y="7055"/>
                  </a:lnTo>
                  <a:lnTo>
                    <a:pt x="33301" y="8519"/>
                  </a:lnTo>
                  <a:lnTo>
                    <a:pt x="33211" y="9823"/>
                  </a:lnTo>
                  <a:lnTo>
                    <a:pt x="33149" y="10234"/>
                  </a:lnTo>
                  <a:lnTo>
                    <a:pt x="32988" y="10886"/>
                  </a:lnTo>
                  <a:lnTo>
                    <a:pt x="32479" y="12600"/>
                  </a:lnTo>
                  <a:lnTo>
                    <a:pt x="31854" y="14395"/>
                  </a:lnTo>
                  <a:lnTo>
                    <a:pt x="31282" y="15869"/>
                  </a:lnTo>
                  <a:lnTo>
                    <a:pt x="31068" y="16306"/>
                  </a:lnTo>
                  <a:lnTo>
                    <a:pt x="30863" y="16681"/>
                  </a:lnTo>
                  <a:lnTo>
                    <a:pt x="30515" y="17155"/>
                  </a:lnTo>
                  <a:lnTo>
                    <a:pt x="30291" y="17324"/>
                  </a:lnTo>
                  <a:lnTo>
                    <a:pt x="30148" y="17360"/>
                  </a:lnTo>
                  <a:lnTo>
                    <a:pt x="29961" y="17324"/>
                  </a:lnTo>
                  <a:lnTo>
                    <a:pt x="29747" y="17119"/>
                  </a:lnTo>
                  <a:lnTo>
                    <a:pt x="29541" y="16806"/>
                  </a:lnTo>
                  <a:lnTo>
                    <a:pt x="29264" y="16226"/>
                  </a:lnTo>
                  <a:lnTo>
                    <a:pt x="29059" y="15869"/>
                  </a:lnTo>
                  <a:lnTo>
                    <a:pt x="28764" y="15333"/>
                  </a:lnTo>
                  <a:lnTo>
                    <a:pt x="27925" y="13681"/>
                  </a:lnTo>
                  <a:lnTo>
                    <a:pt x="26594" y="10877"/>
                  </a:lnTo>
                  <a:lnTo>
                    <a:pt x="26076" y="9805"/>
                  </a:lnTo>
                  <a:lnTo>
                    <a:pt x="25916" y="9430"/>
                  </a:lnTo>
                  <a:lnTo>
                    <a:pt x="25648" y="8555"/>
                  </a:lnTo>
                  <a:lnTo>
                    <a:pt x="25460" y="7573"/>
                  </a:lnTo>
                  <a:lnTo>
                    <a:pt x="25362" y="6519"/>
                  </a:lnTo>
                  <a:lnTo>
                    <a:pt x="25353" y="5983"/>
                  </a:lnTo>
                  <a:lnTo>
                    <a:pt x="24996" y="6385"/>
                  </a:lnTo>
                  <a:lnTo>
                    <a:pt x="24308" y="7341"/>
                  </a:lnTo>
                  <a:lnTo>
                    <a:pt x="23603" y="8287"/>
                  </a:lnTo>
                  <a:lnTo>
                    <a:pt x="23022" y="8903"/>
                  </a:lnTo>
                  <a:lnTo>
                    <a:pt x="22594" y="9234"/>
                  </a:lnTo>
                  <a:lnTo>
                    <a:pt x="22370" y="9359"/>
                  </a:lnTo>
                  <a:lnTo>
                    <a:pt x="22281" y="9394"/>
                  </a:lnTo>
                  <a:lnTo>
                    <a:pt x="22085" y="9403"/>
                  </a:lnTo>
                  <a:lnTo>
                    <a:pt x="21879" y="9332"/>
                  </a:lnTo>
                  <a:lnTo>
                    <a:pt x="21674" y="9198"/>
                  </a:lnTo>
                  <a:lnTo>
                    <a:pt x="21335" y="8885"/>
                  </a:lnTo>
                  <a:lnTo>
                    <a:pt x="20879" y="8314"/>
                  </a:lnTo>
                  <a:lnTo>
                    <a:pt x="20191" y="7242"/>
                  </a:lnTo>
                  <a:lnTo>
                    <a:pt x="19388" y="5742"/>
                  </a:lnTo>
                  <a:lnTo>
                    <a:pt x="19084" y="5144"/>
                  </a:lnTo>
                  <a:lnTo>
                    <a:pt x="18959" y="5546"/>
                  </a:lnTo>
                  <a:lnTo>
                    <a:pt x="18700" y="6215"/>
                  </a:lnTo>
                  <a:lnTo>
                    <a:pt x="18441" y="6742"/>
                  </a:lnTo>
                  <a:lnTo>
                    <a:pt x="18173" y="7144"/>
                  </a:lnTo>
                  <a:lnTo>
                    <a:pt x="17870" y="7412"/>
                  </a:lnTo>
                  <a:lnTo>
                    <a:pt x="17539" y="7564"/>
                  </a:lnTo>
                  <a:lnTo>
                    <a:pt x="17164" y="7591"/>
                  </a:lnTo>
                  <a:lnTo>
                    <a:pt x="16736" y="7510"/>
                  </a:lnTo>
                  <a:lnTo>
                    <a:pt x="16494" y="7421"/>
                  </a:lnTo>
                  <a:lnTo>
                    <a:pt x="16227" y="7314"/>
                  </a:lnTo>
                  <a:lnTo>
                    <a:pt x="15673" y="7019"/>
                  </a:lnTo>
                  <a:lnTo>
                    <a:pt x="15110" y="6644"/>
                  </a:lnTo>
                  <a:lnTo>
                    <a:pt x="14566" y="6224"/>
                  </a:lnTo>
                  <a:lnTo>
                    <a:pt x="13771" y="5519"/>
                  </a:lnTo>
                  <a:lnTo>
                    <a:pt x="12833" y="4501"/>
                  </a:lnTo>
                  <a:lnTo>
                    <a:pt x="12449" y="4010"/>
                  </a:lnTo>
                  <a:lnTo>
                    <a:pt x="12458" y="4072"/>
                  </a:lnTo>
                  <a:lnTo>
                    <a:pt x="12485" y="4161"/>
                  </a:lnTo>
                  <a:lnTo>
                    <a:pt x="12467" y="4117"/>
                  </a:lnTo>
                  <a:lnTo>
                    <a:pt x="12449" y="4081"/>
                  </a:lnTo>
                  <a:lnTo>
                    <a:pt x="12547" y="4787"/>
                  </a:lnTo>
                  <a:lnTo>
                    <a:pt x="12824" y="6126"/>
                  </a:lnTo>
                  <a:lnTo>
                    <a:pt x="13128" y="7385"/>
                  </a:lnTo>
                  <a:lnTo>
                    <a:pt x="13369" y="8564"/>
                  </a:lnTo>
                  <a:lnTo>
                    <a:pt x="13440" y="9127"/>
                  </a:lnTo>
                  <a:lnTo>
                    <a:pt x="13458" y="9511"/>
                  </a:lnTo>
                  <a:lnTo>
                    <a:pt x="13414" y="9939"/>
                  </a:lnTo>
                  <a:lnTo>
                    <a:pt x="13351" y="10162"/>
                  </a:lnTo>
                  <a:lnTo>
                    <a:pt x="13253" y="10341"/>
                  </a:lnTo>
                  <a:lnTo>
                    <a:pt x="13128" y="10466"/>
                  </a:lnTo>
                  <a:lnTo>
                    <a:pt x="12896" y="10600"/>
                  </a:lnTo>
                  <a:lnTo>
                    <a:pt x="12512" y="10680"/>
                  </a:lnTo>
                  <a:lnTo>
                    <a:pt x="12056" y="10689"/>
                  </a:lnTo>
                  <a:lnTo>
                    <a:pt x="11556" y="10671"/>
                  </a:lnTo>
                  <a:lnTo>
                    <a:pt x="11011" y="10689"/>
                  </a:lnTo>
                  <a:lnTo>
                    <a:pt x="10735" y="10725"/>
                  </a:lnTo>
                  <a:lnTo>
                    <a:pt x="11145" y="11430"/>
                  </a:lnTo>
                  <a:lnTo>
                    <a:pt x="11878" y="12565"/>
                  </a:lnTo>
                  <a:lnTo>
                    <a:pt x="12297" y="13315"/>
                  </a:lnTo>
                  <a:lnTo>
                    <a:pt x="12449" y="13672"/>
                  </a:lnTo>
                  <a:lnTo>
                    <a:pt x="12610" y="14056"/>
                  </a:lnTo>
                  <a:lnTo>
                    <a:pt x="12985" y="14860"/>
                  </a:lnTo>
                  <a:lnTo>
                    <a:pt x="13226" y="15458"/>
                  </a:lnTo>
                  <a:lnTo>
                    <a:pt x="13396" y="16047"/>
                  </a:lnTo>
                  <a:lnTo>
                    <a:pt x="13440" y="16458"/>
                  </a:lnTo>
                  <a:lnTo>
                    <a:pt x="13431" y="16717"/>
                  </a:lnTo>
                  <a:lnTo>
                    <a:pt x="13369" y="16949"/>
                  </a:lnTo>
                  <a:lnTo>
                    <a:pt x="13262" y="17155"/>
                  </a:lnTo>
                  <a:lnTo>
                    <a:pt x="13092" y="17315"/>
                  </a:lnTo>
                  <a:lnTo>
                    <a:pt x="12860" y="17449"/>
                  </a:lnTo>
                  <a:lnTo>
                    <a:pt x="12708" y="17494"/>
                  </a:lnTo>
                  <a:lnTo>
                    <a:pt x="12235" y="17601"/>
                  </a:lnTo>
                  <a:lnTo>
                    <a:pt x="11199" y="17735"/>
                  </a:lnTo>
                  <a:lnTo>
                    <a:pt x="10083" y="17851"/>
                  </a:lnTo>
                  <a:lnTo>
                    <a:pt x="9190" y="18030"/>
                  </a:lnTo>
                  <a:lnTo>
                    <a:pt x="8591" y="18208"/>
                  </a:lnTo>
                  <a:lnTo>
                    <a:pt x="8288" y="18324"/>
                  </a:lnTo>
                  <a:lnTo>
                    <a:pt x="8520" y="18494"/>
                  </a:lnTo>
                  <a:lnTo>
                    <a:pt x="9083" y="18860"/>
                  </a:lnTo>
                  <a:lnTo>
                    <a:pt x="10065" y="19414"/>
                  </a:lnTo>
                  <a:lnTo>
                    <a:pt x="11485" y="20155"/>
                  </a:lnTo>
                  <a:lnTo>
                    <a:pt x="12797" y="20869"/>
                  </a:lnTo>
                  <a:lnTo>
                    <a:pt x="13306" y="21209"/>
                  </a:lnTo>
                  <a:lnTo>
                    <a:pt x="13619" y="21432"/>
                  </a:lnTo>
                  <a:lnTo>
                    <a:pt x="14369" y="22066"/>
                  </a:lnTo>
                  <a:lnTo>
                    <a:pt x="15209" y="22843"/>
                  </a:lnTo>
                  <a:lnTo>
                    <a:pt x="16066" y="23736"/>
                  </a:lnTo>
                  <a:lnTo>
                    <a:pt x="16878" y="24674"/>
                  </a:lnTo>
                  <a:lnTo>
                    <a:pt x="17593" y="25611"/>
                  </a:lnTo>
                  <a:lnTo>
                    <a:pt x="18138" y="26495"/>
                  </a:lnTo>
                  <a:lnTo>
                    <a:pt x="18388" y="27094"/>
                  </a:lnTo>
                  <a:lnTo>
                    <a:pt x="18477" y="27442"/>
                  </a:lnTo>
                  <a:lnTo>
                    <a:pt x="18486" y="27603"/>
                  </a:lnTo>
                  <a:lnTo>
                    <a:pt x="18459" y="27701"/>
                  </a:lnTo>
                  <a:lnTo>
                    <a:pt x="18280" y="27853"/>
                  </a:lnTo>
                  <a:lnTo>
                    <a:pt x="17995" y="27942"/>
                  </a:lnTo>
                  <a:lnTo>
                    <a:pt x="17629" y="27995"/>
                  </a:lnTo>
                  <a:lnTo>
                    <a:pt x="16557" y="28004"/>
                  </a:lnTo>
                  <a:lnTo>
                    <a:pt x="15869" y="27969"/>
                  </a:lnTo>
                  <a:lnTo>
                    <a:pt x="15414" y="27942"/>
                  </a:lnTo>
                  <a:lnTo>
                    <a:pt x="14119" y="27754"/>
                  </a:lnTo>
                  <a:lnTo>
                    <a:pt x="11967" y="27370"/>
                  </a:lnTo>
                  <a:lnTo>
                    <a:pt x="11011" y="27174"/>
                  </a:lnTo>
                  <a:lnTo>
                    <a:pt x="10243" y="26986"/>
                  </a:lnTo>
                  <a:lnTo>
                    <a:pt x="8743" y="26522"/>
                  </a:lnTo>
                  <a:lnTo>
                    <a:pt x="7841" y="26201"/>
                  </a:lnTo>
                  <a:lnTo>
                    <a:pt x="7493" y="26049"/>
                  </a:lnTo>
                  <a:lnTo>
                    <a:pt x="7698" y="26504"/>
                  </a:lnTo>
                  <a:lnTo>
                    <a:pt x="7940" y="27129"/>
                  </a:lnTo>
                  <a:lnTo>
                    <a:pt x="8038" y="27513"/>
                  </a:lnTo>
                  <a:lnTo>
                    <a:pt x="8056" y="27879"/>
                  </a:lnTo>
                  <a:lnTo>
                    <a:pt x="7975" y="28237"/>
                  </a:lnTo>
                  <a:lnTo>
                    <a:pt x="7788" y="28585"/>
                  </a:lnTo>
                  <a:lnTo>
                    <a:pt x="7457" y="28933"/>
                  </a:lnTo>
                  <a:lnTo>
                    <a:pt x="7234" y="29103"/>
                  </a:lnTo>
                  <a:lnTo>
                    <a:pt x="7073" y="29210"/>
                  </a:lnTo>
                  <a:lnTo>
                    <a:pt x="6680" y="29353"/>
                  </a:lnTo>
                  <a:lnTo>
                    <a:pt x="5975" y="29487"/>
                  </a:lnTo>
                  <a:lnTo>
                    <a:pt x="4903" y="29594"/>
                  </a:lnTo>
                  <a:lnTo>
                    <a:pt x="4135" y="29692"/>
                  </a:lnTo>
                  <a:lnTo>
                    <a:pt x="3689" y="29799"/>
                  </a:lnTo>
                  <a:lnTo>
                    <a:pt x="3492" y="29871"/>
                  </a:lnTo>
                  <a:lnTo>
                    <a:pt x="3859" y="30005"/>
                  </a:lnTo>
                  <a:lnTo>
                    <a:pt x="4341" y="30273"/>
                  </a:lnTo>
                  <a:lnTo>
                    <a:pt x="4528" y="30487"/>
                  </a:lnTo>
                  <a:lnTo>
                    <a:pt x="4600" y="30630"/>
                  </a:lnTo>
                  <a:lnTo>
                    <a:pt x="4609" y="30844"/>
                  </a:lnTo>
                  <a:lnTo>
                    <a:pt x="4466" y="31112"/>
                  </a:lnTo>
                  <a:lnTo>
                    <a:pt x="4198" y="31353"/>
                  </a:lnTo>
                  <a:lnTo>
                    <a:pt x="3850" y="31559"/>
                  </a:lnTo>
                  <a:lnTo>
                    <a:pt x="3448" y="31710"/>
                  </a:lnTo>
                  <a:lnTo>
                    <a:pt x="3233" y="31764"/>
                  </a:lnTo>
                  <a:lnTo>
                    <a:pt x="2885" y="31835"/>
                  </a:lnTo>
                  <a:lnTo>
                    <a:pt x="2064" y="31951"/>
                  </a:lnTo>
                  <a:lnTo>
                    <a:pt x="1197" y="31987"/>
                  </a:lnTo>
                  <a:lnTo>
                    <a:pt x="563" y="31943"/>
                  </a:lnTo>
                  <a:lnTo>
                    <a:pt x="179" y="31871"/>
                  </a:lnTo>
                  <a:lnTo>
                    <a:pt x="1" y="31818"/>
                  </a:lnTo>
                  <a:lnTo>
                    <a:pt x="269" y="32210"/>
                  </a:lnTo>
                  <a:lnTo>
                    <a:pt x="930" y="32969"/>
                  </a:lnTo>
                  <a:lnTo>
                    <a:pt x="1662" y="33666"/>
                  </a:lnTo>
                  <a:lnTo>
                    <a:pt x="2439" y="34309"/>
                  </a:lnTo>
                  <a:lnTo>
                    <a:pt x="2823" y="34604"/>
                  </a:lnTo>
                  <a:lnTo>
                    <a:pt x="3216" y="34836"/>
                  </a:lnTo>
                  <a:lnTo>
                    <a:pt x="4037" y="35309"/>
                  </a:lnTo>
                  <a:lnTo>
                    <a:pt x="4350" y="35622"/>
                  </a:lnTo>
                  <a:lnTo>
                    <a:pt x="4475" y="35863"/>
                  </a:lnTo>
                  <a:lnTo>
                    <a:pt x="4502" y="35997"/>
                  </a:lnTo>
                  <a:lnTo>
                    <a:pt x="4519" y="36113"/>
                  </a:lnTo>
                  <a:lnTo>
                    <a:pt x="4484" y="36318"/>
                  </a:lnTo>
                  <a:lnTo>
                    <a:pt x="4376" y="36497"/>
                  </a:lnTo>
                  <a:lnTo>
                    <a:pt x="4198" y="36658"/>
                  </a:lnTo>
                  <a:lnTo>
                    <a:pt x="3805" y="36899"/>
                  </a:lnTo>
                  <a:lnTo>
                    <a:pt x="3010" y="37274"/>
                  </a:lnTo>
                  <a:lnTo>
                    <a:pt x="2483" y="37506"/>
                  </a:lnTo>
                  <a:lnTo>
                    <a:pt x="2635" y="37586"/>
                  </a:lnTo>
                  <a:lnTo>
                    <a:pt x="2974" y="37711"/>
                  </a:lnTo>
                  <a:lnTo>
                    <a:pt x="3519" y="37836"/>
                  </a:lnTo>
                  <a:lnTo>
                    <a:pt x="4725" y="37961"/>
                  </a:lnTo>
                  <a:lnTo>
                    <a:pt x="5921" y="38068"/>
                  </a:lnTo>
                  <a:lnTo>
                    <a:pt x="6457" y="38193"/>
                  </a:lnTo>
                  <a:lnTo>
                    <a:pt x="6770" y="38310"/>
                  </a:lnTo>
                  <a:lnTo>
                    <a:pt x="7055" y="38461"/>
                  </a:lnTo>
                  <a:lnTo>
                    <a:pt x="7297" y="38667"/>
                  </a:lnTo>
                  <a:lnTo>
                    <a:pt x="7484" y="38926"/>
                  </a:lnTo>
                  <a:lnTo>
                    <a:pt x="7609" y="39247"/>
                  </a:lnTo>
                  <a:lnTo>
                    <a:pt x="7654" y="39435"/>
                  </a:lnTo>
                  <a:lnTo>
                    <a:pt x="7672" y="39613"/>
                  </a:lnTo>
                  <a:lnTo>
                    <a:pt x="7627" y="39962"/>
                  </a:lnTo>
                  <a:lnTo>
                    <a:pt x="7493" y="40283"/>
                  </a:lnTo>
                  <a:lnTo>
                    <a:pt x="7323" y="40542"/>
                  </a:lnTo>
                  <a:lnTo>
                    <a:pt x="7234" y="40649"/>
                  </a:lnTo>
                  <a:lnTo>
                    <a:pt x="6546" y="41355"/>
                  </a:lnTo>
                  <a:lnTo>
                    <a:pt x="5403" y="42391"/>
                  </a:lnTo>
                  <a:lnTo>
                    <a:pt x="4609" y="43025"/>
                  </a:lnTo>
                  <a:lnTo>
                    <a:pt x="6332" y="42873"/>
                  </a:lnTo>
                  <a:lnTo>
                    <a:pt x="8770" y="42748"/>
                  </a:lnTo>
                  <a:lnTo>
                    <a:pt x="10324" y="42792"/>
                  </a:lnTo>
                  <a:lnTo>
                    <a:pt x="11092" y="42873"/>
                  </a:lnTo>
                  <a:lnTo>
                    <a:pt x="12056" y="42998"/>
                  </a:lnTo>
                  <a:lnTo>
                    <a:pt x="13494" y="43239"/>
                  </a:lnTo>
                  <a:lnTo>
                    <a:pt x="14423" y="43480"/>
                  </a:lnTo>
                  <a:lnTo>
                    <a:pt x="14887" y="43650"/>
                  </a:lnTo>
                  <a:lnTo>
                    <a:pt x="15101" y="43748"/>
                  </a:lnTo>
                  <a:lnTo>
                    <a:pt x="15414" y="43989"/>
                  </a:lnTo>
                  <a:lnTo>
                    <a:pt x="15601" y="44284"/>
                  </a:lnTo>
                  <a:lnTo>
                    <a:pt x="15673" y="44614"/>
                  </a:lnTo>
                  <a:lnTo>
                    <a:pt x="15628" y="44989"/>
                  </a:lnTo>
                  <a:lnTo>
                    <a:pt x="15503" y="45382"/>
                  </a:lnTo>
                  <a:lnTo>
                    <a:pt x="15298" y="45793"/>
                  </a:lnTo>
                  <a:lnTo>
                    <a:pt x="15021" y="46221"/>
                  </a:lnTo>
                  <a:lnTo>
                    <a:pt x="14530" y="46847"/>
                  </a:lnTo>
                  <a:lnTo>
                    <a:pt x="13771" y="47632"/>
                  </a:lnTo>
                  <a:lnTo>
                    <a:pt x="12994" y="48293"/>
                  </a:lnTo>
                  <a:lnTo>
                    <a:pt x="12315" y="48758"/>
                  </a:lnTo>
                  <a:lnTo>
                    <a:pt x="12056" y="48883"/>
                  </a:lnTo>
                  <a:lnTo>
                    <a:pt x="12387" y="48999"/>
                  </a:lnTo>
                  <a:lnTo>
                    <a:pt x="12735" y="49195"/>
                  </a:lnTo>
                  <a:lnTo>
                    <a:pt x="12896" y="49356"/>
                  </a:lnTo>
                  <a:lnTo>
                    <a:pt x="13003" y="49535"/>
                  </a:lnTo>
                  <a:lnTo>
                    <a:pt x="13039" y="49758"/>
                  </a:lnTo>
                  <a:lnTo>
                    <a:pt x="13021" y="50017"/>
                  </a:lnTo>
                  <a:lnTo>
                    <a:pt x="12940" y="50320"/>
                  </a:lnTo>
                  <a:lnTo>
                    <a:pt x="12699" y="50883"/>
                  </a:lnTo>
                  <a:lnTo>
                    <a:pt x="12154" y="51874"/>
                  </a:lnTo>
                  <a:lnTo>
                    <a:pt x="10878" y="53910"/>
                  </a:lnTo>
                  <a:lnTo>
                    <a:pt x="9627" y="55866"/>
                  </a:lnTo>
                  <a:lnTo>
                    <a:pt x="10217" y="55553"/>
                  </a:lnTo>
                  <a:lnTo>
                    <a:pt x="11610" y="54857"/>
                  </a:lnTo>
                  <a:lnTo>
                    <a:pt x="12637" y="54419"/>
                  </a:lnTo>
                  <a:lnTo>
                    <a:pt x="13405" y="54178"/>
                  </a:lnTo>
                  <a:lnTo>
                    <a:pt x="13896" y="54080"/>
                  </a:lnTo>
                  <a:lnTo>
                    <a:pt x="14351" y="54035"/>
                  </a:lnTo>
                  <a:lnTo>
                    <a:pt x="14762" y="54071"/>
                  </a:lnTo>
                  <a:lnTo>
                    <a:pt x="15110" y="54196"/>
                  </a:lnTo>
                  <a:lnTo>
                    <a:pt x="15396" y="54419"/>
                  </a:lnTo>
                  <a:lnTo>
                    <a:pt x="15593" y="54750"/>
                  </a:lnTo>
                  <a:lnTo>
                    <a:pt x="15700" y="55205"/>
                  </a:lnTo>
                  <a:lnTo>
                    <a:pt x="15718" y="55491"/>
                  </a:lnTo>
                  <a:lnTo>
                    <a:pt x="15780" y="55428"/>
                  </a:lnTo>
                  <a:lnTo>
                    <a:pt x="16459" y="54794"/>
                  </a:lnTo>
                  <a:lnTo>
                    <a:pt x="17236" y="54223"/>
                  </a:lnTo>
                  <a:lnTo>
                    <a:pt x="17798" y="53919"/>
                  </a:lnTo>
                  <a:lnTo>
                    <a:pt x="18218" y="53785"/>
                  </a:lnTo>
                  <a:lnTo>
                    <a:pt x="18495" y="53749"/>
                  </a:lnTo>
                  <a:lnTo>
                    <a:pt x="18754" y="53767"/>
                  </a:lnTo>
                  <a:lnTo>
                    <a:pt x="18995" y="53857"/>
                  </a:lnTo>
                  <a:lnTo>
                    <a:pt x="19111" y="53937"/>
                  </a:lnTo>
                  <a:lnTo>
                    <a:pt x="19298" y="54089"/>
                  </a:lnTo>
                  <a:lnTo>
                    <a:pt x="19593" y="54455"/>
                  </a:lnTo>
                  <a:lnTo>
                    <a:pt x="19781" y="54892"/>
                  </a:lnTo>
                  <a:lnTo>
                    <a:pt x="19888" y="55357"/>
                  </a:lnTo>
                  <a:lnTo>
                    <a:pt x="19941" y="56098"/>
                  </a:lnTo>
                  <a:lnTo>
                    <a:pt x="19861" y="57080"/>
                  </a:lnTo>
                  <a:lnTo>
                    <a:pt x="19799" y="57500"/>
                  </a:lnTo>
                  <a:lnTo>
                    <a:pt x="20602" y="56812"/>
                  </a:lnTo>
                  <a:lnTo>
                    <a:pt x="21727" y="55768"/>
                  </a:lnTo>
                  <a:lnTo>
                    <a:pt x="22451" y="54955"/>
                  </a:lnTo>
                  <a:lnTo>
                    <a:pt x="24183" y="53098"/>
                  </a:lnTo>
                  <a:lnTo>
                    <a:pt x="24906" y="52392"/>
                  </a:lnTo>
                  <a:lnTo>
                    <a:pt x="25603" y="51794"/>
                  </a:lnTo>
                  <a:lnTo>
                    <a:pt x="26228" y="51356"/>
                  </a:lnTo>
                  <a:lnTo>
                    <a:pt x="26496" y="51231"/>
                  </a:lnTo>
                  <a:lnTo>
                    <a:pt x="26800" y="51124"/>
                  </a:lnTo>
                  <a:lnTo>
                    <a:pt x="27201" y="51053"/>
                  </a:lnTo>
                  <a:lnTo>
                    <a:pt x="27443" y="51070"/>
                  </a:lnTo>
                  <a:lnTo>
                    <a:pt x="27675" y="51124"/>
                  </a:lnTo>
                  <a:lnTo>
                    <a:pt x="27898" y="51231"/>
                  </a:lnTo>
                  <a:lnTo>
                    <a:pt x="28220" y="51481"/>
                  </a:lnTo>
                  <a:lnTo>
                    <a:pt x="28452" y="51713"/>
                  </a:lnTo>
                  <a:lnTo>
                    <a:pt x="28559" y="51856"/>
                  </a:lnTo>
                  <a:lnTo>
                    <a:pt x="28854" y="52365"/>
                  </a:lnTo>
                  <a:lnTo>
                    <a:pt x="29389" y="53473"/>
                  </a:lnTo>
                  <a:lnTo>
                    <a:pt x="29925" y="54839"/>
                  </a:lnTo>
                  <a:lnTo>
                    <a:pt x="30229" y="55750"/>
                  </a:lnTo>
                  <a:lnTo>
                    <a:pt x="30461" y="56598"/>
                  </a:lnTo>
                  <a:lnTo>
                    <a:pt x="30586" y="57304"/>
                  </a:lnTo>
                  <a:lnTo>
                    <a:pt x="30586" y="57580"/>
                  </a:lnTo>
                  <a:lnTo>
                    <a:pt x="30729" y="57295"/>
                  </a:lnTo>
                  <a:lnTo>
                    <a:pt x="30979" y="56714"/>
                  </a:lnTo>
                  <a:lnTo>
                    <a:pt x="31274" y="55821"/>
                  </a:lnTo>
                  <a:lnTo>
                    <a:pt x="31738" y="53999"/>
                  </a:lnTo>
                  <a:lnTo>
                    <a:pt x="32068" y="52803"/>
                  </a:lnTo>
                  <a:lnTo>
                    <a:pt x="32149" y="52472"/>
                  </a:lnTo>
                  <a:lnTo>
                    <a:pt x="32363" y="51740"/>
                  </a:lnTo>
                  <a:lnTo>
                    <a:pt x="32559" y="51240"/>
                  </a:lnTo>
                  <a:lnTo>
                    <a:pt x="32756" y="50928"/>
                  </a:lnTo>
                  <a:lnTo>
                    <a:pt x="32908" y="50758"/>
                  </a:lnTo>
                  <a:lnTo>
                    <a:pt x="33086" y="50633"/>
                  </a:lnTo>
                  <a:lnTo>
                    <a:pt x="33292" y="50561"/>
                  </a:lnTo>
                  <a:lnTo>
                    <a:pt x="33515" y="50561"/>
                  </a:lnTo>
                  <a:lnTo>
                    <a:pt x="33765" y="50642"/>
                  </a:lnTo>
                  <a:lnTo>
                    <a:pt x="34051" y="50803"/>
                  </a:lnTo>
                  <a:lnTo>
                    <a:pt x="34372" y="51062"/>
                  </a:lnTo>
                  <a:lnTo>
                    <a:pt x="34542" y="51240"/>
                  </a:lnTo>
                  <a:lnTo>
                    <a:pt x="34587" y="50999"/>
                  </a:lnTo>
                  <a:lnTo>
                    <a:pt x="34613" y="50490"/>
                  </a:lnTo>
                  <a:lnTo>
                    <a:pt x="34569" y="49686"/>
                  </a:lnTo>
                  <a:lnTo>
                    <a:pt x="34488" y="48588"/>
                  </a:lnTo>
                  <a:lnTo>
                    <a:pt x="34533" y="47802"/>
                  </a:lnTo>
                  <a:lnTo>
                    <a:pt x="34649" y="47311"/>
                  </a:lnTo>
                  <a:lnTo>
                    <a:pt x="34756" y="47088"/>
                  </a:lnTo>
                  <a:lnTo>
                    <a:pt x="34881" y="46873"/>
                  </a:lnTo>
                  <a:lnTo>
                    <a:pt x="35087" y="46677"/>
                  </a:lnTo>
                  <a:lnTo>
                    <a:pt x="35247" y="46597"/>
                  </a:lnTo>
                  <a:lnTo>
                    <a:pt x="35489" y="46552"/>
                  </a:lnTo>
                  <a:lnTo>
                    <a:pt x="35837" y="46623"/>
                  </a:lnTo>
                  <a:lnTo>
                    <a:pt x="36185" y="46811"/>
                  </a:lnTo>
                  <a:lnTo>
                    <a:pt x="36533" y="47070"/>
                  </a:lnTo>
                  <a:lnTo>
                    <a:pt x="37016" y="47543"/>
                  </a:lnTo>
                  <a:lnTo>
                    <a:pt x="37266" y="47865"/>
                  </a:lnTo>
                  <a:lnTo>
                    <a:pt x="37283" y="47248"/>
                  </a:lnTo>
                  <a:lnTo>
                    <a:pt x="37310" y="46123"/>
                  </a:lnTo>
                  <a:lnTo>
                    <a:pt x="37221" y="45230"/>
                  </a:lnTo>
                  <a:lnTo>
                    <a:pt x="37069" y="44561"/>
                  </a:lnTo>
                  <a:lnTo>
                    <a:pt x="36828" y="43801"/>
                  </a:lnTo>
                  <a:lnTo>
                    <a:pt x="36462" y="42908"/>
                  </a:lnTo>
                  <a:lnTo>
                    <a:pt x="36221" y="42408"/>
                  </a:lnTo>
                  <a:lnTo>
                    <a:pt x="35935" y="41712"/>
                  </a:lnTo>
                  <a:lnTo>
                    <a:pt x="35542" y="40739"/>
                  </a:lnTo>
                  <a:lnTo>
                    <a:pt x="35730" y="40899"/>
                  </a:lnTo>
                  <a:lnTo>
                    <a:pt x="36364" y="41364"/>
                  </a:lnTo>
                  <a:lnTo>
                    <a:pt x="37676" y="42248"/>
                  </a:lnTo>
                  <a:lnTo>
                    <a:pt x="39748" y="43507"/>
                  </a:lnTo>
                  <a:lnTo>
                    <a:pt x="41105" y="44248"/>
                  </a:lnTo>
                  <a:lnTo>
                    <a:pt x="41766" y="44552"/>
                  </a:lnTo>
                  <a:lnTo>
                    <a:pt x="41981" y="44605"/>
                  </a:lnTo>
                  <a:lnTo>
                    <a:pt x="41793" y="44096"/>
                  </a:lnTo>
                  <a:lnTo>
                    <a:pt x="41543" y="43355"/>
                  </a:lnTo>
                  <a:lnTo>
                    <a:pt x="41436" y="42900"/>
                  </a:lnTo>
                  <a:lnTo>
                    <a:pt x="41409" y="42498"/>
                  </a:lnTo>
                  <a:lnTo>
                    <a:pt x="41489" y="42149"/>
                  </a:lnTo>
                  <a:lnTo>
                    <a:pt x="41650" y="41944"/>
                  </a:lnTo>
                  <a:lnTo>
                    <a:pt x="41802" y="41828"/>
                  </a:lnTo>
                  <a:lnTo>
                    <a:pt x="42106" y="41703"/>
                  </a:lnTo>
                  <a:lnTo>
                    <a:pt x="42382" y="41649"/>
                  </a:lnTo>
                  <a:lnTo>
                    <a:pt x="42588" y="41632"/>
                  </a:lnTo>
                  <a:lnTo>
                    <a:pt x="42918" y="41623"/>
                  </a:lnTo>
                  <a:lnTo>
                    <a:pt x="43213" y="41685"/>
                  </a:lnTo>
                  <a:lnTo>
                    <a:pt x="43508" y="41819"/>
                  </a:lnTo>
                  <a:lnTo>
                    <a:pt x="44061" y="42203"/>
                  </a:lnTo>
                  <a:lnTo>
                    <a:pt x="45294" y="43141"/>
                  </a:lnTo>
                  <a:lnTo>
                    <a:pt x="46276" y="43855"/>
                  </a:lnTo>
                  <a:lnTo>
                    <a:pt x="46329" y="43525"/>
                  </a:lnTo>
                  <a:lnTo>
                    <a:pt x="46517" y="42971"/>
                  </a:lnTo>
                  <a:lnTo>
                    <a:pt x="46776" y="42525"/>
                  </a:lnTo>
                  <a:lnTo>
                    <a:pt x="47097" y="42176"/>
                  </a:lnTo>
                  <a:lnTo>
                    <a:pt x="47490" y="41926"/>
                  </a:lnTo>
                  <a:lnTo>
                    <a:pt x="47928" y="41748"/>
                  </a:lnTo>
                  <a:lnTo>
                    <a:pt x="48410" y="41632"/>
                  </a:lnTo>
                  <a:lnTo>
                    <a:pt x="48928" y="41560"/>
                  </a:lnTo>
                  <a:lnTo>
                    <a:pt x="50312" y="41533"/>
                  </a:lnTo>
                  <a:lnTo>
                    <a:pt x="52009" y="41560"/>
                  </a:lnTo>
                  <a:lnTo>
                    <a:pt x="52813" y="41489"/>
                  </a:lnTo>
                  <a:lnTo>
                    <a:pt x="53304" y="41390"/>
                  </a:lnTo>
                  <a:lnTo>
                    <a:pt x="53536" y="41310"/>
                  </a:lnTo>
                  <a:lnTo>
                    <a:pt x="53054" y="40837"/>
                  </a:lnTo>
                  <a:lnTo>
                    <a:pt x="52071" y="39988"/>
                  </a:lnTo>
                  <a:lnTo>
                    <a:pt x="51098" y="39256"/>
                  </a:lnTo>
                  <a:lnTo>
                    <a:pt x="50169" y="38622"/>
                  </a:lnTo>
                  <a:lnTo>
                    <a:pt x="48919" y="37863"/>
                  </a:lnTo>
                  <a:lnTo>
                    <a:pt x="47740" y="37184"/>
                  </a:lnTo>
                  <a:lnTo>
                    <a:pt x="47473" y="36988"/>
                  </a:lnTo>
                  <a:lnTo>
                    <a:pt x="47222" y="36774"/>
                  </a:lnTo>
                  <a:lnTo>
                    <a:pt x="46838" y="36425"/>
                  </a:lnTo>
                  <a:lnTo>
                    <a:pt x="46713" y="36175"/>
                  </a:lnTo>
                  <a:lnTo>
                    <a:pt x="46713" y="36015"/>
                  </a:lnTo>
                  <a:lnTo>
                    <a:pt x="46794" y="35836"/>
                  </a:lnTo>
                  <a:lnTo>
                    <a:pt x="46990" y="35648"/>
                  </a:lnTo>
                  <a:lnTo>
                    <a:pt x="47133" y="35541"/>
                  </a:lnTo>
                  <a:lnTo>
                    <a:pt x="47410" y="35345"/>
                  </a:lnTo>
                  <a:lnTo>
                    <a:pt x="48267" y="34836"/>
                  </a:lnTo>
                  <a:lnTo>
                    <a:pt x="49991" y="33880"/>
                  </a:lnTo>
                  <a:lnTo>
                    <a:pt x="52634" y="32523"/>
                  </a:lnTo>
                  <a:lnTo>
                    <a:pt x="54349" y="31737"/>
                  </a:lnTo>
                  <a:lnTo>
                    <a:pt x="55179" y="31407"/>
                  </a:lnTo>
                  <a:lnTo>
                    <a:pt x="55447" y="31326"/>
                  </a:lnTo>
                  <a:lnTo>
                    <a:pt x="54759" y="30916"/>
                  </a:lnTo>
                  <a:lnTo>
                    <a:pt x="53938" y="30362"/>
                  </a:lnTo>
                  <a:lnTo>
                    <a:pt x="53500" y="30005"/>
                  </a:lnTo>
                  <a:lnTo>
                    <a:pt x="53152" y="29674"/>
                  </a:lnTo>
                  <a:lnTo>
                    <a:pt x="52884" y="29353"/>
                  </a:lnTo>
                  <a:lnTo>
                    <a:pt x="52714" y="29049"/>
                  </a:lnTo>
                  <a:lnTo>
                    <a:pt x="52616" y="28746"/>
                  </a:lnTo>
                  <a:lnTo>
                    <a:pt x="52598" y="28451"/>
                  </a:lnTo>
                  <a:lnTo>
                    <a:pt x="52670" y="28156"/>
                  </a:lnTo>
                  <a:lnTo>
                    <a:pt x="52804" y="27862"/>
                  </a:lnTo>
                  <a:lnTo>
                    <a:pt x="53018" y="27567"/>
                  </a:lnTo>
                  <a:lnTo>
                    <a:pt x="53465" y="27102"/>
                  </a:lnTo>
                  <a:lnTo>
                    <a:pt x="54295" y="26451"/>
                  </a:lnTo>
                  <a:lnTo>
                    <a:pt x="54822" y="26102"/>
                  </a:lnTo>
                  <a:lnTo>
                    <a:pt x="55054" y="25959"/>
                  </a:lnTo>
                  <a:lnTo>
                    <a:pt x="55733" y="25647"/>
                  </a:lnTo>
                  <a:lnTo>
                    <a:pt x="56903" y="25165"/>
                  </a:lnTo>
                  <a:lnTo>
                    <a:pt x="57465" y="24897"/>
                  </a:lnTo>
                  <a:lnTo>
                    <a:pt x="57072" y="24700"/>
                  </a:lnTo>
                  <a:lnTo>
                    <a:pt x="56492" y="24307"/>
                  </a:lnTo>
                  <a:lnTo>
                    <a:pt x="56152" y="23932"/>
                  </a:lnTo>
                  <a:lnTo>
                    <a:pt x="56036" y="23656"/>
                  </a:lnTo>
                  <a:lnTo>
                    <a:pt x="56010" y="23477"/>
                  </a:lnTo>
                  <a:lnTo>
                    <a:pt x="56045" y="23209"/>
                  </a:lnTo>
                  <a:lnTo>
                    <a:pt x="56233" y="22870"/>
                  </a:lnTo>
                  <a:lnTo>
                    <a:pt x="56536" y="22530"/>
                  </a:lnTo>
                  <a:lnTo>
                    <a:pt x="56929" y="22191"/>
                  </a:lnTo>
                  <a:lnTo>
                    <a:pt x="57635" y="21691"/>
                  </a:lnTo>
                  <a:lnTo>
                    <a:pt x="58662" y="21012"/>
                  </a:lnTo>
                  <a:lnTo>
                    <a:pt x="59358" y="20485"/>
                  </a:lnTo>
                  <a:lnTo>
                    <a:pt x="59742" y="20128"/>
                  </a:lnTo>
                  <a:lnTo>
                    <a:pt x="60028" y="19753"/>
                  </a:lnTo>
                  <a:lnTo>
                    <a:pt x="60189" y="19369"/>
                  </a:lnTo>
                  <a:lnTo>
                    <a:pt x="60207" y="19173"/>
                  </a:lnTo>
                  <a:lnTo>
                    <a:pt x="60216" y="19155"/>
                  </a:lnTo>
                  <a:lnTo>
                    <a:pt x="60233" y="19146"/>
                  </a:lnTo>
                  <a:lnTo>
                    <a:pt x="59805" y="19351"/>
                  </a:lnTo>
                  <a:lnTo>
                    <a:pt x="58921" y="19682"/>
                  </a:lnTo>
                  <a:lnTo>
                    <a:pt x="58001" y="19941"/>
                  </a:lnTo>
                  <a:lnTo>
                    <a:pt x="57081" y="20128"/>
                  </a:lnTo>
                  <a:lnTo>
                    <a:pt x="56626" y="20191"/>
                  </a:lnTo>
                  <a:lnTo>
                    <a:pt x="56126" y="20262"/>
                  </a:lnTo>
                  <a:lnTo>
                    <a:pt x="55224" y="20369"/>
                  </a:lnTo>
                  <a:lnTo>
                    <a:pt x="54661" y="20396"/>
                  </a:lnTo>
                  <a:lnTo>
                    <a:pt x="54420" y="20387"/>
                  </a:lnTo>
                  <a:lnTo>
                    <a:pt x="54215" y="20360"/>
                  </a:lnTo>
                  <a:lnTo>
                    <a:pt x="53929" y="20218"/>
                  </a:lnTo>
                  <a:lnTo>
                    <a:pt x="53768" y="19994"/>
                  </a:lnTo>
                  <a:lnTo>
                    <a:pt x="53706" y="19682"/>
                  </a:lnTo>
                  <a:lnTo>
                    <a:pt x="53715" y="19101"/>
                  </a:lnTo>
                  <a:lnTo>
                    <a:pt x="53768" y="18396"/>
                  </a:lnTo>
                  <a:lnTo>
                    <a:pt x="53777" y="17878"/>
                  </a:lnTo>
                  <a:lnTo>
                    <a:pt x="53759" y="17619"/>
                  </a:lnTo>
                  <a:lnTo>
                    <a:pt x="53170" y="18208"/>
                  </a:lnTo>
                  <a:lnTo>
                    <a:pt x="51991" y="19262"/>
                  </a:lnTo>
                  <a:lnTo>
                    <a:pt x="51125" y="19905"/>
                  </a:lnTo>
                  <a:lnTo>
                    <a:pt x="50571" y="20253"/>
                  </a:lnTo>
                  <a:lnTo>
                    <a:pt x="50026" y="20539"/>
                  </a:lnTo>
                  <a:lnTo>
                    <a:pt x="49517" y="20735"/>
                  </a:lnTo>
                  <a:lnTo>
                    <a:pt x="49276" y="20798"/>
                  </a:lnTo>
                  <a:lnTo>
                    <a:pt x="49008" y="20860"/>
                  </a:lnTo>
                  <a:lnTo>
                    <a:pt x="48383" y="20977"/>
                  </a:lnTo>
                  <a:lnTo>
                    <a:pt x="47731" y="21003"/>
                  </a:lnTo>
                  <a:lnTo>
                    <a:pt x="47285" y="20932"/>
                  </a:lnTo>
                  <a:lnTo>
                    <a:pt x="47017" y="20825"/>
                  </a:lnTo>
                  <a:lnTo>
                    <a:pt x="46901" y="20753"/>
                  </a:lnTo>
                  <a:lnTo>
                    <a:pt x="46830" y="20691"/>
                  </a:lnTo>
                  <a:lnTo>
                    <a:pt x="46731" y="20503"/>
                  </a:lnTo>
                  <a:lnTo>
                    <a:pt x="46669" y="20092"/>
                  </a:lnTo>
                  <a:lnTo>
                    <a:pt x="46740" y="19360"/>
                  </a:lnTo>
                  <a:lnTo>
                    <a:pt x="46928" y="18485"/>
                  </a:lnTo>
                  <a:lnTo>
                    <a:pt x="47321" y="17074"/>
                  </a:lnTo>
                  <a:lnTo>
                    <a:pt x="47848" y="15431"/>
                  </a:lnTo>
                  <a:lnTo>
                    <a:pt x="47982" y="14940"/>
                  </a:lnTo>
                  <a:lnTo>
                    <a:pt x="48178" y="14109"/>
                  </a:lnTo>
                  <a:lnTo>
                    <a:pt x="48526" y="12770"/>
                  </a:lnTo>
                  <a:lnTo>
                    <a:pt x="48875" y="11654"/>
                  </a:lnTo>
                  <a:lnTo>
                    <a:pt x="49276" y="10564"/>
                  </a:lnTo>
                  <a:lnTo>
                    <a:pt x="49509" y="9966"/>
                  </a:lnTo>
                  <a:lnTo>
                    <a:pt x="49169" y="10118"/>
                  </a:lnTo>
                  <a:lnTo>
                    <a:pt x="48482" y="10529"/>
                  </a:lnTo>
                  <a:lnTo>
                    <a:pt x="47473" y="11252"/>
                  </a:lnTo>
                  <a:lnTo>
                    <a:pt x="46571" y="11868"/>
                  </a:lnTo>
                  <a:lnTo>
                    <a:pt x="46169" y="12047"/>
                  </a:lnTo>
                  <a:lnTo>
                    <a:pt x="45928" y="12109"/>
                  </a:lnTo>
                  <a:lnTo>
                    <a:pt x="45704" y="12100"/>
                  </a:lnTo>
                  <a:lnTo>
                    <a:pt x="45508" y="12011"/>
                  </a:lnTo>
                  <a:lnTo>
                    <a:pt x="45338" y="11850"/>
                  </a:lnTo>
                  <a:lnTo>
                    <a:pt x="45195" y="11582"/>
                  </a:lnTo>
                  <a:lnTo>
                    <a:pt x="45142" y="11413"/>
                  </a:lnTo>
                  <a:lnTo>
                    <a:pt x="45070" y="11145"/>
                  </a:lnTo>
                  <a:lnTo>
                    <a:pt x="44990" y="10609"/>
                  </a:lnTo>
                  <a:lnTo>
                    <a:pt x="44999" y="10055"/>
                  </a:lnTo>
                  <a:lnTo>
                    <a:pt x="45070" y="9457"/>
                  </a:lnTo>
                  <a:lnTo>
                    <a:pt x="45276" y="8475"/>
                  </a:lnTo>
                  <a:lnTo>
                    <a:pt x="45722" y="6903"/>
                  </a:lnTo>
                  <a:lnTo>
                    <a:pt x="45999" y="5965"/>
                  </a:lnTo>
                  <a:lnTo>
                    <a:pt x="45749" y="6162"/>
                  </a:lnTo>
                  <a:lnTo>
                    <a:pt x="45294" y="6465"/>
                  </a:lnTo>
                  <a:lnTo>
                    <a:pt x="44874" y="6689"/>
                  </a:lnTo>
                  <a:lnTo>
                    <a:pt x="44508" y="6832"/>
                  </a:lnTo>
                  <a:lnTo>
                    <a:pt x="44177" y="6903"/>
                  </a:lnTo>
                  <a:lnTo>
                    <a:pt x="43883" y="6912"/>
                  </a:lnTo>
                  <a:lnTo>
                    <a:pt x="43624" y="6840"/>
                  </a:lnTo>
                  <a:lnTo>
                    <a:pt x="43400" y="6707"/>
                  </a:lnTo>
                  <a:lnTo>
                    <a:pt x="43204" y="6519"/>
                  </a:lnTo>
                  <a:lnTo>
                    <a:pt x="43034" y="6269"/>
                  </a:lnTo>
                  <a:lnTo>
                    <a:pt x="42820" y="5796"/>
                  </a:lnTo>
                  <a:lnTo>
                    <a:pt x="42597" y="4983"/>
                  </a:lnTo>
                  <a:lnTo>
                    <a:pt x="42436" y="3992"/>
                  </a:lnTo>
                  <a:lnTo>
                    <a:pt x="42365" y="3438"/>
                  </a:lnTo>
                  <a:lnTo>
                    <a:pt x="42248" y="2768"/>
                  </a:lnTo>
                  <a:lnTo>
                    <a:pt x="41748" y="804"/>
                  </a:lnTo>
                  <a:lnTo>
                    <a:pt x="415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4"/>
            <p:cNvSpPr/>
            <p:nvPr/>
          </p:nvSpPr>
          <p:spPr>
            <a:xfrm>
              <a:off x="352945" y="3885458"/>
              <a:ext cx="750102" cy="701472"/>
            </a:xfrm>
            <a:custGeom>
              <a:avLst/>
              <a:gdLst/>
              <a:ahLst/>
              <a:cxnLst/>
              <a:rect l="l" t="t" r="r" b="b"/>
              <a:pathLst>
                <a:path w="51518" h="48178" extrusionOk="0">
                  <a:moveTo>
                    <a:pt x="51518" y="15744"/>
                  </a:moveTo>
                  <a:lnTo>
                    <a:pt x="51375" y="1578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1518" y="15744"/>
                  </a:lnTo>
                  <a:close/>
                  <a:moveTo>
                    <a:pt x="35346" y="1"/>
                  </a:moveTo>
                  <a:lnTo>
                    <a:pt x="34962" y="2582"/>
                  </a:lnTo>
                  <a:lnTo>
                    <a:pt x="34461" y="6091"/>
                  </a:lnTo>
                  <a:lnTo>
                    <a:pt x="34104" y="8297"/>
                  </a:lnTo>
                  <a:lnTo>
                    <a:pt x="33899" y="9359"/>
                  </a:lnTo>
                  <a:lnTo>
                    <a:pt x="33631" y="10806"/>
                  </a:lnTo>
                  <a:lnTo>
                    <a:pt x="33372" y="12244"/>
                  </a:lnTo>
                  <a:lnTo>
                    <a:pt x="32908" y="11315"/>
                  </a:lnTo>
                  <a:lnTo>
                    <a:pt x="32015" y="9449"/>
                  </a:lnTo>
                  <a:lnTo>
                    <a:pt x="31604" y="8502"/>
                  </a:lnTo>
                  <a:lnTo>
                    <a:pt x="31175" y="7466"/>
                  </a:lnTo>
                  <a:lnTo>
                    <a:pt x="30613" y="5886"/>
                  </a:lnTo>
                  <a:lnTo>
                    <a:pt x="30309" y="4805"/>
                  </a:lnTo>
                  <a:lnTo>
                    <a:pt x="30184" y="4260"/>
                  </a:lnTo>
                  <a:lnTo>
                    <a:pt x="30291" y="4814"/>
                  </a:lnTo>
                  <a:lnTo>
                    <a:pt x="30568" y="5904"/>
                  </a:lnTo>
                  <a:lnTo>
                    <a:pt x="31086" y="7502"/>
                  </a:lnTo>
                  <a:lnTo>
                    <a:pt x="31488" y="8547"/>
                  </a:lnTo>
                  <a:lnTo>
                    <a:pt x="31916" y="9583"/>
                  </a:lnTo>
                  <a:lnTo>
                    <a:pt x="32827" y="11628"/>
                  </a:lnTo>
                  <a:lnTo>
                    <a:pt x="33299" y="12643"/>
                  </a:lnTo>
                  <a:lnTo>
                    <a:pt x="33299" y="12643"/>
                  </a:lnTo>
                  <a:lnTo>
                    <a:pt x="32845" y="15262"/>
                  </a:lnTo>
                  <a:lnTo>
                    <a:pt x="32417" y="17888"/>
                  </a:lnTo>
                  <a:lnTo>
                    <a:pt x="31881" y="21468"/>
                  </a:lnTo>
                  <a:lnTo>
                    <a:pt x="31256" y="20495"/>
                  </a:lnTo>
                  <a:lnTo>
                    <a:pt x="30050" y="18530"/>
                  </a:lnTo>
                  <a:lnTo>
                    <a:pt x="29470" y="17539"/>
                  </a:lnTo>
                  <a:lnTo>
                    <a:pt x="29157" y="16977"/>
                  </a:lnTo>
                  <a:lnTo>
                    <a:pt x="28568" y="15834"/>
                  </a:lnTo>
                  <a:lnTo>
                    <a:pt x="28014" y="14673"/>
                  </a:lnTo>
                  <a:lnTo>
                    <a:pt x="27523" y="13476"/>
                  </a:lnTo>
                  <a:lnTo>
                    <a:pt x="27309" y="12869"/>
                  </a:lnTo>
                  <a:lnTo>
                    <a:pt x="27505" y="13485"/>
                  </a:lnTo>
                  <a:lnTo>
                    <a:pt x="27969" y="14691"/>
                  </a:lnTo>
                  <a:lnTo>
                    <a:pt x="28496" y="15869"/>
                  </a:lnTo>
                  <a:lnTo>
                    <a:pt x="29068" y="17021"/>
                  </a:lnTo>
                  <a:lnTo>
                    <a:pt x="29371" y="17593"/>
                  </a:lnTo>
                  <a:lnTo>
                    <a:pt x="29952" y="18664"/>
                  </a:lnTo>
                  <a:lnTo>
                    <a:pt x="31193" y="20772"/>
                  </a:lnTo>
                  <a:lnTo>
                    <a:pt x="31827" y="21817"/>
                  </a:lnTo>
                  <a:lnTo>
                    <a:pt x="31131" y="26425"/>
                  </a:lnTo>
                  <a:lnTo>
                    <a:pt x="30800" y="28559"/>
                  </a:lnTo>
                  <a:lnTo>
                    <a:pt x="30443" y="30693"/>
                  </a:lnTo>
                  <a:lnTo>
                    <a:pt x="30264" y="31640"/>
                  </a:lnTo>
                  <a:lnTo>
                    <a:pt x="29979" y="33051"/>
                  </a:lnTo>
                  <a:lnTo>
                    <a:pt x="29746" y="33979"/>
                  </a:lnTo>
                  <a:lnTo>
                    <a:pt x="29613" y="34435"/>
                  </a:lnTo>
                  <a:lnTo>
                    <a:pt x="28916" y="33185"/>
                  </a:lnTo>
                  <a:lnTo>
                    <a:pt x="25621" y="27246"/>
                  </a:lnTo>
                  <a:lnTo>
                    <a:pt x="23263" y="23085"/>
                  </a:lnTo>
                  <a:lnTo>
                    <a:pt x="22281" y="21442"/>
                  </a:lnTo>
                  <a:lnTo>
                    <a:pt x="22424" y="20388"/>
                  </a:lnTo>
                  <a:lnTo>
                    <a:pt x="22647" y="18280"/>
                  </a:lnTo>
                  <a:lnTo>
                    <a:pt x="22701" y="17218"/>
                  </a:lnTo>
                  <a:lnTo>
                    <a:pt x="22710" y="16673"/>
                  </a:lnTo>
                  <a:lnTo>
                    <a:pt x="22683" y="15575"/>
                  </a:lnTo>
                  <a:lnTo>
                    <a:pt x="22576" y="14494"/>
                  </a:lnTo>
                  <a:lnTo>
                    <a:pt x="22370" y="13431"/>
                  </a:lnTo>
                  <a:lnTo>
                    <a:pt x="22210" y="12914"/>
                  </a:lnTo>
                  <a:lnTo>
                    <a:pt x="22352" y="13431"/>
                  </a:lnTo>
                  <a:lnTo>
                    <a:pt x="22531" y="14503"/>
                  </a:lnTo>
                  <a:lnTo>
                    <a:pt x="22602" y="15584"/>
                  </a:lnTo>
                  <a:lnTo>
                    <a:pt x="22602" y="16673"/>
                  </a:lnTo>
                  <a:lnTo>
                    <a:pt x="22585" y="17218"/>
                  </a:lnTo>
                  <a:lnTo>
                    <a:pt x="22513" y="18209"/>
                  </a:lnTo>
                  <a:lnTo>
                    <a:pt x="22263" y="20183"/>
                  </a:lnTo>
                  <a:lnTo>
                    <a:pt x="22111" y="21174"/>
                  </a:lnTo>
                  <a:lnTo>
                    <a:pt x="21665" y="20450"/>
                  </a:lnTo>
                  <a:lnTo>
                    <a:pt x="21218" y="19727"/>
                  </a:lnTo>
                  <a:lnTo>
                    <a:pt x="20191" y="18111"/>
                  </a:lnTo>
                  <a:lnTo>
                    <a:pt x="19665" y="17307"/>
                  </a:lnTo>
                  <a:lnTo>
                    <a:pt x="18432" y="15450"/>
                  </a:lnTo>
                  <a:lnTo>
                    <a:pt x="17155" y="13628"/>
                  </a:lnTo>
                  <a:lnTo>
                    <a:pt x="17128" y="13512"/>
                  </a:lnTo>
                  <a:lnTo>
                    <a:pt x="17075" y="12530"/>
                  </a:lnTo>
                  <a:lnTo>
                    <a:pt x="16977" y="11110"/>
                  </a:lnTo>
                  <a:lnTo>
                    <a:pt x="16878" y="10154"/>
                  </a:lnTo>
                  <a:lnTo>
                    <a:pt x="16798" y="9672"/>
                  </a:lnTo>
                  <a:lnTo>
                    <a:pt x="16709" y="9172"/>
                  </a:lnTo>
                  <a:lnTo>
                    <a:pt x="16494" y="8199"/>
                  </a:lnTo>
                  <a:lnTo>
                    <a:pt x="16218" y="7243"/>
                  </a:lnTo>
                  <a:lnTo>
                    <a:pt x="15869" y="6314"/>
                  </a:lnTo>
                  <a:lnTo>
                    <a:pt x="15655" y="5868"/>
                  </a:lnTo>
                  <a:lnTo>
                    <a:pt x="15655" y="5868"/>
                  </a:lnTo>
                  <a:lnTo>
                    <a:pt x="15860" y="6323"/>
                  </a:lnTo>
                  <a:lnTo>
                    <a:pt x="16182" y="7261"/>
                  </a:lnTo>
                  <a:lnTo>
                    <a:pt x="16423" y="8216"/>
                  </a:lnTo>
                  <a:lnTo>
                    <a:pt x="16610" y="9199"/>
                  </a:lnTo>
                  <a:lnTo>
                    <a:pt x="16682" y="9681"/>
                  </a:lnTo>
                  <a:lnTo>
                    <a:pt x="16798" y="10601"/>
                  </a:lnTo>
                  <a:lnTo>
                    <a:pt x="16932" y="12440"/>
                  </a:lnTo>
                  <a:lnTo>
                    <a:pt x="16968" y="13360"/>
                  </a:lnTo>
                  <a:lnTo>
                    <a:pt x="15619" y="11494"/>
                  </a:lnTo>
                  <a:lnTo>
                    <a:pt x="12521" y="7341"/>
                  </a:lnTo>
                  <a:lnTo>
                    <a:pt x="11163" y="5484"/>
                  </a:lnTo>
                  <a:lnTo>
                    <a:pt x="13164" y="8243"/>
                  </a:lnTo>
                  <a:lnTo>
                    <a:pt x="16334" y="12753"/>
                  </a:lnTo>
                  <a:lnTo>
                    <a:pt x="18334" y="15709"/>
                  </a:lnTo>
                  <a:lnTo>
                    <a:pt x="19227" y="17111"/>
                  </a:lnTo>
                  <a:lnTo>
                    <a:pt x="18254" y="16664"/>
                  </a:lnTo>
                  <a:lnTo>
                    <a:pt x="16325" y="15726"/>
                  </a:lnTo>
                  <a:lnTo>
                    <a:pt x="15378" y="15226"/>
                  </a:lnTo>
                  <a:lnTo>
                    <a:pt x="14851" y="14941"/>
                  </a:lnTo>
                  <a:lnTo>
                    <a:pt x="13815" y="14342"/>
                  </a:lnTo>
                  <a:lnTo>
                    <a:pt x="12806" y="13699"/>
                  </a:lnTo>
                  <a:lnTo>
                    <a:pt x="11833" y="13003"/>
                  </a:lnTo>
                  <a:lnTo>
                    <a:pt x="11369" y="12619"/>
                  </a:lnTo>
                  <a:lnTo>
                    <a:pt x="11824" y="13012"/>
                  </a:lnTo>
                  <a:lnTo>
                    <a:pt x="12780" y="13735"/>
                  </a:lnTo>
                  <a:lnTo>
                    <a:pt x="13780" y="14405"/>
                  </a:lnTo>
                  <a:lnTo>
                    <a:pt x="14798" y="15039"/>
                  </a:lnTo>
                  <a:lnTo>
                    <a:pt x="15325" y="15334"/>
                  </a:lnTo>
                  <a:lnTo>
                    <a:pt x="16334" y="15896"/>
                  </a:lnTo>
                  <a:lnTo>
                    <a:pt x="18370" y="16914"/>
                  </a:lnTo>
                  <a:lnTo>
                    <a:pt x="19406" y="17414"/>
                  </a:lnTo>
                  <a:lnTo>
                    <a:pt x="20191" y="18647"/>
                  </a:lnTo>
                  <a:lnTo>
                    <a:pt x="20950" y="19897"/>
                  </a:lnTo>
                  <a:lnTo>
                    <a:pt x="21674" y="21102"/>
                  </a:lnTo>
                  <a:lnTo>
                    <a:pt x="23067" y="23549"/>
                  </a:lnTo>
                  <a:lnTo>
                    <a:pt x="23754" y="24773"/>
                  </a:lnTo>
                  <a:lnTo>
                    <a:pt x="23219" y="24567"/>
                  </a:lnTo>
                  <a:lnTo>
                    <a:pt x="22156" y="24094"/>
                  </a:lnTo>
                  <a:lnTo>
                    <a:pt x="20602" y="23308"/>
                  </a:lnTo>
                  <a:lnTo>
                    <a:pt x="19593" y="22728"/>
                  </a:lnTo>
                  <a:lnTo>
                    <a:pt x="18504" y="22076"/>
                  </a:lnTo>
                  <a:lnTo>
                    <a:pt x="16378" y="20683"/>
                  </a:lnTo>
                  <a:lnTo>
                    <a:pt x="15325" y="19968"/>
                  </a:lnTo>
                  <a:lnTo>
                    <a:pt x="16360" y="20709"/>
                  </a:lnTo>
                  <a:lnTo>
                    <a:pt x="18459" y="22147"/>
                  </a:lnTo>
                  <a:lnTo>
                    <a:pt x="19531" y="22835"/>
                  </a:lnTo>
                  <a:lnTo>
                    <a:pt x="20057" y="23156"/>
                  </a:lnTo>
                  <a:lnTo>
                    <a:pt x="21129" y="23772"/>
                  </a:lnTo>
                  <a:lnTo>
                    <a:pt x="22227" y="24353"/>
                  </a:lnTo>
                  <a:lnTo>
                    <a:pt x="23362" y="24871"/>
                  </a:lnTo>
                  <a:lnTo>
                    <a:pt x="23933" y="25103"/>
                  </a:lnTo>
                  <a:lnTo>
                    <a:pt x="25353" y="27755"/>
                  </a:lnTo>
                  <a:lnTo>
                    <a:pt x="28469" y="33765"/>
                  </a:lnTo>
                  <a:lnTo>
                    <a:pt x="28934" y="34658"/>
                  </a:lnTo>
                  <a:lnTo>
                    <a:pt x="28532" y="34622"/>
                  </a:lnTo>
                  <a:lnTo>
                    <a:pt x="27862" y="34542"/>
                  </a:lnTo>
                  <a:lnTo>
                    <a:pt x="26925" y="34399"/>
                  </a:lnTo>
                  <a:lnTo>
                    <a:pt x="25996" y="34229"/>
                  </a:lnTo>
                  <a:lnTo>
                    <a:pt x="24121" y="33863"/>
                  </a:lnTo>
                  <a:lnTo>
                    <a:pt x="22263" y="33461"/>
                  </a:lnTo>
                  <a:lnTo>
                    <a:pt x="20638" y="33104"/>
                  </a:lnTo>
                  <a:lnTo>
                    <a:pt x="19013" y="32729"/>
                  </a:lnTo>
                  <a:lnTo>
                    <a:pt x="18191" y="31738"/>
                  </a:lnTo>
                  <a:lnTo>
                    <a:pt x="16530" y="29764"/>
                  </a:lnTo>
                  <a:lnTo>
                    <a:pt x="15673" y="28800"/>
                  </a:lnTo>
                  <a:lnTo>
                    <a:pt x="14807" y="27844"/>
                  </a:lnTo>
                  <a:lnTo>
                    <a:pt x="13449" y="26460"/>
                  </a:lnTo>
                  <a:lnTo>
                    <a:pt x="12503" y="25567"/>
                  </a:lnTo>
                  <a:lnTo>
                    <a:pt x="12020" y="25148"/>
                  </a:lnTo>
                  <a:lnTo>
                    <a:pt x="12494" y="25585"/>
                  </a:lnTo>
                  <a:lnTo>
                    <a:pt x="13414" y="26487"/>
                  </a:lnTo>
                  <a:lnTo>
                    <a:pt x="14735" y="27907"/>
                  </a:lnTo>
                  <a:lnTo>
                    <a:pt x="15584" y="28880"/>
                  </a:lnTo>
                  <a:lnTo>
                    <a:pt x="16360" y="29809"/>
                  </a:lnTo>
                  <a:lnTo>
                    <a:pt x="17887" y="31693"/>
                  </a:lnTo>
                  <a:lnTo>
                    <a:pt x="18638" y="32649"/>
                  </a:lnTo>
                  <a:lnTo>
                    <a:pt x="16736" y="32211"/>
                  </a:lnTo>
                  <a:lnTo>
                    <a:pt x="14833" y="31765"/>
                  </a:lnTo>
                  <a:lnTo>
                    <a:pt x="10172" y="30657"/>
                  </a:lnTo>
                  <a:lnTo>
                    <a:pt x="9529" y="29925"/>
                  </a:lnTo>
                  <a:lnTo>
                    <a:pt x="8207" y="28470"/>
                  </a:lnTo>
                  <a:lnTo>
                    <a:pt x="7529" y="27764"/>
                  </a:lnTo>
                  <a:lnTo>
                    <a:pt x="6823" y="27059"/>
                  </a:lnTo>
                  <a:lnTo>
                    <a:pt x="5725" y="26058"/>
                  </a:lnTo>
                  <a:lnTo>
                    <a:pt x="4957" y="25424"/>
                  </a:lnTo>
                  <a:lnTo>
                    <a:pt x="4555" y="25130"/>
                  </a:lnTo>
                  <a:lnTo>
                    <a:pt x="4948" y="25442"/>
                  </a:lnTo>
                  <a:lnTo>
                    <a:pt x="5689" y="26094"/>
                  </a:lnTo>
                  <a:lnTo>
                    <a:pt x="6761" y="27130"/>
                  </a:lnTo>
                  <a:lnTo>
                    <a:pt x="7439" y="27853"/>
                  </a:lnTo>
                  <a:lnTo>
                    <a:pt x="8047" y="28514"/>
                  </a:lnTo>
                  <a:lnTo>
                    <a:pt x="9208" y="29872"/>
                  </a:lnTo>
                  <a:lnTo>
                    <a:pt x="9788" y="30559"/>
                  </a:lnTo>
                  <a:lnTo>
                    <a:pt x="1" y="28228"/>
                  </a:lnTo>
                  <a:lnTo>
                    <a:pt x="1" y="28228"/>
                  </a:lnTo>
                  <a:lnTo>
                    <a:pt x="10065" y="30845"/>
                  </a:lnTo>
                  <a:lnTo>
                    <a:pt x="12512" y="31479"/>
                  </a:lnTo>
                  <a:lnTo>
                    <a:pt x="11529" y="31934"/>
                  </a:lnTo>
                  <a:lnTo>
                    <a:pt x="9547" y="32801"/>
                  </a:lnTo>
                  <a:lnTo>
                    <a:pt x="8538" y="33202"/>
                  </a:lnTo>
                  <a:lnTo>
                    <a:pt x="8002" y="33408"/>
                  </a:lnTo>
                  <a:lnTo>
                    <a:pt x="6913" y="33792"/>
                  </a:lnTo>
                  <a:lnTo>
                    <a:pt x="5805" y="34122"/>
                  </a:lnTo>
                  <a:lnTo>
                    <a:pt x="4689" y="34399"/>
                  </a:lnTo>
                  <a:lnTo>
                    <a:pt x="4117" y="34515"/>
                  </a:lnTo>
                  <a:lnTo>
                    <a:pt x="4117" y="34515"/>
                  </a:lnTo>
                  <a:lnTo>
                    <a:pt x="4689" y="34417"/>
                  </a:lnTo>
                  <a:lnTo>
                    <a:pt x="5814" y="34167"/>
                  </a:lnTo>
                  <a:lnTo>
                    <a:pt x="6930" y="33863"/>
                  </a:lnTo>
                  <a:lnTo>
                    <a:pt x="8029" y="33506"/>
                  </a:lnTo>
                  <a:lnTo>
                    <a:pt x="8574" y="33310"/>
                  </a:lnTo>
                  <a:lnTo>
                    <a:pt x="9663" y="32917"/>
                  </a:lnTo>
                  <a:lnTo>
                    <a:pt x="11806" y="32033"/>
                  </a:lnTo>
                  <a:lnTo>
                    <a:pt x="12869" y="31577"/>
                  </a:lnTo>
                  <a:lnTo>
                    <a:pt x="14753" y="32068"/>
                  </a:lnTo>
                  <a:lnTo>
                    <a:pt x="17950" y="32872"/>
                  </a:lnTo>
                  <a:lnTo>
                    <a:pt x="21156" y="33667"/>
                  </a:lnTo>
                  <a:lnTo>
                    <a:pt x="20075" y="34274"/>
                  </a:lnTo>
                  <a:lnTo>
                    <a:pt x="17905" y="35462"/>
                  </a:lnTo>
                  <a:lnTo>
                    <a:pt x="16789" y="36015"/>
                  </a:lnTo>
                  <a:lnTo>
                    <a:pt x="16173" y="36310"/>
                  </a:lnTo>
                  <a:lnTo>
                    <a:pt x="14932" y="36864"/>
                  </a:lnTo>
                  <a:lnTo>
                    <a:pt x="13664" y="37373"/>
                  </a:lnTo>
                  <a:lnTo>
                    <a:pt x="12369" y="37819"/>
                  </a:lnTo>
                  <a:lnTo>
                    <a:pt x="11717" y="38007"/>
                  </a:lnTo>
                  <a:lnTo>
                    <a:pt x="11717" y="38007"/>
                  </a:lnTo>
                  <a:lnTo>
                    <a:pt x="12378" y="37828"/>
                  </a:lnTo>
                  <a:lnTo>
                    <a:pt x="13673" y="37417"/>
                  </a:lnTo>
                  <a:lnTo>
                    <a:pt x="14958" y="36935"/>
                  </a:lnTo>
                  <a:lnTo>
                    <a:pt x="16218" y="36399"/>
                  </a:lnTo>
                  <a:lnTo>
                    <a:pt x="16843" y="36122"/>
                  </a:lnTo>
                  <a:lnTo>
                    <a:pt x="18021" y="35560"/>
                  </a:lnTo>
                  <a:lnTo>
                    <a:pt x="20334" y="34363"/>
                  </a:lnTo>
                  <a:lnTo>
                    <a:pt x="21486" y="33747"/>
                  </a:lnTo>
                  <a:lnTo>
                    <a:pt x="21817" y="33827"/>
                  </a:lnTo>
                  <a:lnTo>
                    <a:pt x="22156" y="33908"/>
                  </a:lnTo>
                  <a:lnTo>
                    <a:pt x="24013" y="34345"/>
                  </a:lnTo>
                  <a:lnTo>
                    <a:pt x="25880" y="34747"/>
                  </a:lnTo>
                  <a:lnTo>
                    <a:pt x="26817" y="34944"/>
                  </a:lnTo>
                  <a:lnTo>
                    <a:pt x="27764" y="35113"/>
                  </a:lnTo>
                  <a:lnTo>
                    <a:pt x="28541" y="35212"/>
                  </a:lnTo>
                  <a:lnTo>
                    <a:pt x="29130" y="35265"/>
                  </a:lnTo>
                  <a:lnTo>
                    <a:pt x="28612" y="35658"/>
                  </a:lnTo>
                  <a:lnTo>
                    <a:pt x="27505" y="36346"/>
                  </a:lnTo>
                  <a:lnTo>
                    <a:pt x="26344" y="36953"/>
                  </a:lnTo>
                  <a:lnTo>
                    <a:pt x="25139" y="37480"/>
                  </a:lnTo>
                  <a:lnTo>
                    <a:pt x="24522" y="37721"/>
                  </a:lnTo>
                  <a:lnTo>
                    <a:pt x="23094" y="38257"/>
                  </a:lnTo>
                  <a:lnTo>
                    <a:pt x="20200" y="39284"/>
                  </a:lnTo>
                  <a:lnTo>
                    <a:pt x="18763" y="39837"/>
                  </a:lnTo>
                  <a:lnTo>
                    <a:pt x="18084" y="40114"/>
                  </a:lnTo>
                  <a:lnTo>
                    <a:pt x="16736" y="40695"/>
                  </a:lnTo>
                  <a:lnTo>
                    <a:pt x="16075" y="41007"/>
                  </a:lnTo>
                  <a:lnTo>
                    <a:pt x="15182" y="41061"/>
                  </a:lnTo>
                  <a:lnTo>
                    <a:pt x="13414" y="41195"/>
                  </a:lnTo>
                  <a:lnTo>
                    <a:pt x="12529" y="41284"/>
                  </a:lnTo>
                  <a:lnTo>
                    <a:pt x="11645" y="41391"/>
                  </a:lnTo>
                  <a:lnTo>
                    <a:pt x="9868" y="41695"/>
                  </a:lnTo>
                  <a:lnTo>
                    <a:pt x="8993" y="41918"/>
                  </a:lnTo>
                  <a:lnTo>
                    <a:pt x="9877" y="41730"/>
                  </a:lnTo>
                  <a:lnTo>
                    <a:pt x="11645" y="41480"/>
                  </a:lnTo>
                  <a:lnTo>
                    <a:pt x="12538" y="41409"/>
                  </a:lnTo>
                  <a:lnTo>
                    <a:pt x="14048" y="41311"/>
                  </a:lnTo>
                  <a:lnTo>
                    <a:pt x="15548" y="41257"/>
                  </a:lnTo>
                  <a:lnTo>
                    <a:pt x="15548" y="41257"/>
                  </a:lnTo>
                  <a:lnTo>
                    <a:pt x="14958" y="41561"/>
                  </a:lnTo>
                  <a:lnTo>
                    <a:pt x="13780" y="42186"/>
                  </a:lnTo>
                  <a:lnTo>
                    <a:pt x="13208" y="42516"/>
                  </a:lnTo>
                  <a:lnTo>
                    <a:pt x="12815" y="42757"/>
                  </a:lnTo>
                  <a:lnTo>
                    <a:pt x="11967" y="43311"/>
                  </a:lnTo>
                  <a:lnTo>
                    <a:pt x="10672" y="44249"/>
                  </a:lnTo>
                  <a:lnTo>
                    <a:pt x="8475" y="45981"/>
                  </a:lnTo>
                  <a:lnTo>
                    <a:pt x="8100" y="46303"/>
                  </a:lnTo>
                  <a:lnTo>
                    <a:pt x="8100" y="46303"/>
                  </a:lnTo>
                  <a:lnTo>
                    <a:pt x="9788" y="45008"/>
                  </a:lnTo>
                  <a:lnTo>
                    <a:pt x="11529" y="43749"/>
                  </a:lnTo>
                  <a:lnTo>
                    <a:pt x="12646" y="43034"/>
                  </a:lnTo>
                  <a:lnTo>
                    <a:pt x="13289" y="42668"/>
                  </a:lnTo>
                  <a:lnTo>
                    <a:pt x="13958" y="42293"/>
                  </a:lnTo>
                  <a:lnTo>
                    <a:pt x="15333" y="41605"/>
                  </a:lnTo>
                  <a:lnTo>
                    <a:pt x="16727" y="40971"/>
                  </a:lnTo>
                  <a:lnTo>
                    <a:pt x="18146" y="40400"/>
                  </a:lnTo>
                  <a:lnTo>
                    <a:pt x="18870" y="40132"/>
                  </a:lnTo>
                  <a:lnTo>
                    <a:pt x="19022" y="40078"/>
                  </a:lnTo>
                  <a:lnTo>
                    <a:pt x="19182" y="40016"/>
                  </a:lnTo>
                  <a:lnTo>
                    <a:pt x="18700" y="40909"/>
                  </a:lnTo>
                  <a:lnTo>
                    <a:pt x="17709" y="42668"/>
                  </a:lnTo>
                  <a:lnTo>
                    <a:pt x="17182" y="43525"/>
                  </a:lnTo>
                  <a:lnTo>
                    <a:pt x="16602" y="44454"/>
                  </a:lnTo>
                  <a:lnTo>
                    <a:pt x="15646" y="45794"/>
                  </a:lnTo>
                  <a:lnTo>
                    <a:pt x="14958" y="46642"/>
                  </a:lnTo>
                  <a:lnTo>
                    <a:pt x="14592" y="47053"/>
                  </a:lnTo>
                  <a:lnTo>
                    <a:pt x="14967" y="46651"/>
                  </a:lnTo>
                  <a:lnTo>
                    <a:pt x="15682" y="45820"/>
                  </a:lnTo>
                  <a:lnTo>
                    <a:pt x="16673" y="44499"/>
                  </a:lnTo>
                  <a:lnTo>
                    <a:pt x="17280" y="43588"/>
                  </a:lnTo>
                  <a:lnTo>
                    <a:pt x="17870" y="42686"/>
                  </a:lnTo>
                  <a:lnTo>
                    <a:pt x="18977" y="40837"/>
                  </a:lnTo>
                  <a:lnTo>
                    <a:pt x="19504" y="39900"/>
                  </a:lnTo>
                  <a:lnTo>
                    <a:pt x="22085" y="39025"/>
                  </a:lnTo>
                  <a:lnTo>
                    <a:pt x="24674" y="38141"/>
                  </a:lnTo>
                  <a:lnTo>
                    <a:pt x="25210" y="37944"/>
                  </a:lnTo>
                  <a:lnTo>
                    <a:pt x="26291" y="37516"/>
                  </a:lnTo>
                  <a:lnTo>
                    <a:pt x="27344" y="37024"/>
                  </a:lnTo>
                  <a:lnTo>
                    <a:pt x="28380" y="36462"/>
                  </a:lnTo>
                  <a:lnTo>
                    <a:pt x="28871" y="36140"/>
                  </a:lnTo>
                  <a:lnTo>
                    <a:pt x="28166" y="37257"/>
                  </a:lnTo>
                  <a:lnTo>
                    <a:pt x="27478" y="38382"/>
                  </a:lnTo>
                  <a:lnTo>
                    <a:pt x="26683" y="39293"/>
                  </a:lnTo>
                  <a:lnTo>
                    <a:pt x="25862" y="40168"/>
                  </a:lnTo>
                  <a:lnTo>
                    <a:pt x="25406" y="40614"/>
                  </a:lnTo>
                  <a:lnTo>
                    <a:pt x="24460" y="41454"/>
                  </a:lnTo>
                  <a:lnTo>
                    <a:pt x="23951" y="41829"/>
                  </a:lnTo>
                  <a:lnTo>
                    <a:pt x="24478" y="41472"/>
                  </a:lnTo>
                  <a:lnTo>
                    <a:pt x="25469" y="40677"/>
                  </a:lnTo>
                  <a:lnTo>
                    <a:pt x="25942" y="40248"/>
                  </a:lnTo>
                  <a:lnTo>
                    <a:pt x="26469" y="39748"/>
                  </a:lnTo>
                  <a:lnTo>
                    <a:pt x="26987" y="39221"/>
                  </a:lnTo>
                  <a:lnTo>
                    <a:pt x="26496" y="40096"/>
                  </a:lnTo>
                  <a:lnTo>
                    <a:pt x="26041" y="40998"/>
                  </a:lnTo>
                  <a:lnTo>
                    <a:pt x="25683" y="41739"/>
                  </a:lnTo>
                  <a:lnTo>
                    <a:pt x="25219" y="42882"/>
                  </a:lnTo>
                  <a:lnTo>
                    <a:pt x="24951" y="43668"/>
                  </a:lnTo>
                  <a:lnTo>
                    <a:pt x="24835" y="44061"/>
                  </a:lnTo>
                  <a:lnTo>
                    <a:pt x="24728" y="44490"/>
                  </a:lnTo>
                  <a:lnTo>
                    <a:pt x="24576" y="45552"/>
                  </a:lnTo>
                  <a:lnTo>
                    <a:pt x="24442" y="47026"/>
                  </a:lnTo>
                  <a:lnTo>
                    <a:pt x="24433" y="47303"/>
                  </a:lnTo>
                  <a:lnTo>
                    <a:pt x="24505" y="46419"/>
                  </a:lnTo>
                  <a:lnTo>
                    <a:pt x="24683" y="45240"/>
                  </a:lnTo>
                  <a:lnTo>
                    <a:pt x="24853" y="44481"/>
                  </a:lnTo>
                  <a:lnTo>
                    <a:pt x="24969" y="44097"/>
                  </a:lnTo>
                  <a:lnTo>
                    <a:pt x="25103" y="43713"/>
                  </a:lnTo>
                  <a:lnTo>
                    <a:pt x="25389" y="42945"/>
                  </a:lnTo>
                  <a:lnTo>
                    <a:pt x="25889" y="41829"/>
                  </a:lnTo>
                  <a:lnTo>
                    <a:pt x="26264" y="41105"/>
                  </a:lnTo>
                  <a:lnTo>
                    <a:pt x="26639" y="40409"/>
                  </a:lnTo>
                  <a:lnTo>
                    <a:pt x="27451" y="39060"/>
                  </a:lnTo>
                  <a:lnTo>
                    <a:pt x="28755" y="37078"/>
                  </a:lnTo>
                  <a:lnTo>
                    <a:pt x="29657" y="35774"/>
                  </a:lnTo>
                  <a:lnTo>
                    <a:pt x="30041" y="36337"/>
                  </a:lnTo>
                  <a:lnTo>
                    <a:pt x="30845" y="37453"/>
                  </a:lnTo>
                  <a:lnTo>
                    <a:pt x="31282" y="37998"/>
                  </a:lnTo>
                  <a:lnTo>
                    <a:pt x="31675" y="38453"/>
                  </a:lnTo>
                  <a:lnTo>
                    <a:pt x="32488" y="39319"/>
                  </a:lnTo>
                  <a:lnTo>
                    <a:pt x="33765" y="40561"/>
                  </a:lnTo>
                  <a:lnTo>
                    <a:pt x="34622" y="41364"/>
                  </a:lnTo>
                  <a:lnTo>
                    <a:pt x="35480" y="42159"/>
                  </a:lnTo>
                  <a:lnTo>
                    <a:pt x="37158" y="43775"/>
                  </a:lnTo>
                  <a:lnTo>
                    <a:pt x="38355" y="45026"/>
                  </a:lnTo>
                  <a:lnTo>
                    <a:pt x="39114" y="45892"/>
                  </a:lnTo>
                  <a:lnTo>
                    <a:pt x="39837" y="46776"/>
                  </a:lnTo>
                  <a:lnTo>
                    <a:pt x="40507" y="47705"/>
                  </a:lnTo>
                  <a:lnTo>
                    <a:pt x="40820" y="48178"/>
                  </a:lnTo>
                  <a:lnTo>
                    <a:pt x="42025" y="47330"/>
                  </a:lnTo>
                  <a:lnTo>
                    <a:pt x="41668" y="46829"/>
                  </a:lnTo>
                  <a:lnTo>
                    <a:pt x="40918" y="45883"/>
                  </a:lnTo>
                  <a:lnTo>
                    <a:pt x="40123" y="44972"/>
                  </a:lnTo>
                  <a:lnTo>
                    <a:pt x="39293" y="44106"/>
                  </a:lnTo>
                  <a:lnTo>
                    <a:pt x="38864" y="43686"/>
                  </a:lnTo>
                  <a:lnTo>
                    <a:pt x="38007" y="42865"/>
                  </a:lnTo>
                  <a:lnTo>
                    <a:pt x="36247" y="41293"/>
                  </a:lnTo>
                  <a:lnTo>
                    <a:pt x="35354" y="40525"/>
                  </a:lnTo>
                  <a:lnTo>
                    <a:pt x="34461" y="39766"/>
                  </a:lnTo>
                  <a:lnTo>
                    <a:pt x="33158" y="38614"/>
                  </a:lnTo>
                  <a:lnTo>
                    <a:pt x="32327" y="37819"/>
                  </a:lnTo>
                  <a:lnTo>
                    <a:pt x="31934" y="37399"/>
                  </a:lnTo>
                  <a:lnTo>
                    <a:pt x="31497" y="36908"/>
                  </a:lnTo>
                  <a:lnTo>
                    <a:pt x="30657" y="35872"/>
                  </a:lnTo>
                  <a:lnTo>
                    <a:pt x="30264" y="35328"/>
                  </a:lnTo>
                  <a:lnTo>
                    <a:pt x="31122" y="35078"/>
                  </a:lnTo>
                  <a:lnTo>
                    <a:pt x="32845" y="34613"/>
                  </a:lnTo>
                  <a:lnTo>
                    <a:pt x="34578" y="34220"/>
                  </a:lnTo>
                  <a:lnTo>
                    <a:pt x="36337" y="33908"/>
                  </a:lnTo>
                  <a:lnTo>
                    <a:pt x="37212" y="33792"/>
                  </a:lnTo>
                  <a:lnTo>
                    <a:pt x="38123" y="33685"/>
                  </a:lnTo>
                  <a:lnTo>
                    <a:pt x="39944" y="33569"/>
                  </a:lnTo>
                  <a:lnTo>
                    <a:pt x="40855" y="33569"/>
                  </a:lnTo>
                  <a:lnTo>
                    <a:pt x="41284" y="33586"/>
                  </a:lnTo>
                  <a:lnTo>
                    <a:pt x="42061" y="33658"/>
                  </a:lnTo>
                  <a:lnTo>
                    <a:pt x="43275" y="33854"/>
                  </a:lnTo>
                  <a:lnTo>
                    <a:pt x="44436" y="34078"/>
                  </a:lnTo>
                  <a:lnTo>
                    <a:pt x="44142" y="34006"/>
                  </a:lnTo>
                  <a:lnTo>
                    <a:pt x="42525" y="33667"/>
                  </a:lnTo>
                  <a:lnTo>
                    <a:pt x="41346" y="33470"/>
                  </a:lnTo>
                  <a:lnTo>
                    <a:pt x="40855" y="33435"/>
                  </a:lnTo>
                  <a:lnTo>
                    <a:pt x="39944" y="33399"/>
                  </a:lnTo>
                  <a:lnTo>
                    <a:pt x="38114" y="33452"/>
                  </a:lnTo>
                  <a:lnTo>
                    <a:pt x="37194" y="33533"/>
                  </a:lnTo>
                  <a:lnTo>
                    <a:pt x="36087" y="33658"/>
                  </a:lnTo>
                  <a:lnTo>
                    <a:pt x="34979" y="33827"/>
                  </a:lnTo>
                  <a:lnTo>
                    <a:pt x="36024" y="33292"/>
                  </a:lnTo>
                  <a:lnTo>
                    <a:pt x="37051" y="32720"/>
                  </a:lnTo>
                  <a:lnTo>
                    <a:pt x="37703" y="32327"/>
                  </a:lnTo>
                  <a:lnTo>
                    <a:pt x="38667" y="31684"/>
                  </a:lnTo>
                  <a:lnTo>
                    <a:pt x="39275" y="31220"/>
                  </a:lnTo>
                  <a:lnTo>
                    <a:pt x="39569" y="30970"/>
                  </a:lnTo>
                  <a:lnTo>
                    <a:pt x="39266" y="31211"/>
                  </a:lnTo>
                  <a:lnTo>
                    <a:pt x="38641" y="31649"/>
                  </a:lnTo>
                  <a:lnTo>
                    <a:pt x="37667" y="32256"/>
                  </a:lnTo>
                  <a:lnTo>
                    <a:pt x="36989" y="32613"/>
                  </a:lnTo>
                  <a:lnTo>
                    <a:pt x="36310" y="32970"/>
                  </a:lnTo>
                  <a:lnTo>
                    <a:pt x="34935" y="33622"/>
                  </a:lnTo>
                  <a:lnTo>
                    <a:pt x="34247" y="33935"/>
                  </a:lnTo>
                  <a:lnTo>
                    <a:pt x="33158" y="34158"/>
                  </a:lnTo>
                  <a:lnTo>
                    <a:pt x="30997" y="34649"/>
                  </a:lnTo>
                  <a:lnTo>
                    <a:pt x="30997" y="34649"/>
                  </a:lnTo>
                  <a:lnTo>
                    <a:pt x="31479" y="34310"/>
                  </a:lnTo>
                  <a:lnTo>
                    <a:pt x="32372" y="33560"/>
                  </a:lnTo>
                  <a:lnTo>
                    <a:pt x="32801" y="33167"/>
                  </a:lnTo>
                  <a:lnTo>
                    <a:pt x="33399" y="32568"/>
                  </a:lnTo>
                  <a:lnTo>
                    <a:pt x="34533" y="31327"/>
                  </a:lnTo>
                  <a:lnTo>
                    <a:pt x="35078" y="30684"/>
                  </a:lnTo>
                  <a:lnTo>
                    <a:pt x="35997" y="29568"/>
                  </a:lnTo>
                  <a:lnTo>
                    <a:pt x="37783" y="27318"/>
                  </a:lnTo>
                  <a:lnTo>
                    <a:pt x="38667" y="26183"/>
                  </a:lnTo>
                  <a:lnTo>
                    <a:pt x="38703" y="26157"/>
                  </a:lnTo>
                  <a:lnTo>
                    <a:pt x="38739" y="26121"/>
                  </a:lnTo>
                  <a:lnTo>
                    <a:pt x="39686" y="25933"/>
                  </a:lnTo>
                  <a:lnTo>
                    <a:pt x="41570" y="25523"/>
                  </a:lnTo>
                  <a:lnTo>
                    <a:pt x="42507" y="25290"/>
                  </a:lnTo>
                  <a:lnTo>
                    <a:pt x="43463" y="25023"/>
                  </a:lnTo>
                  <a:lnTo>
                    <a:pt x="44865" y="24558"/>
                  </a:lnTo>
                  <a:lnTo>
                    <a:pt x="45785" y="24192"/>
                  </a:lnTo>
                  <a:lnTo>
                    <a:pt x="46240" y="23987"/>
                  </a:lnTo>
                  <a:lnTo>
                    <a:pt x="45785" y="24174"/>
                  </a:lnTo>
                  <a:lnTo>
                    <a:pt x="44856" y="24514"/>
                  </a:lnTo>
                  <a:lnTo>
                    <a:pt x="43436" y="24942"/>
                  </a:lnTo>
                  <a:lnTo>
                    <a:pt x="42481" y="25174"/>
                  </a:lnTo>
                  <a:lnTo>
                    <a:pt x="41597" y="25371"/>
                  </a:lnTo>
                  <a:lnTo>
                    <a:pt x="39828" y="25710"/>
                  </a:lnTo>
                  <a:lnTo>
                    <a:pt x="38935" y="25862"/>
                  </a:lnTo>
                  <a:lnTo>
                    <a:pt x="39096" y="25648"/>
                  </a:lnTo>
                  <a:lnTo>
                    <a:pt x="39257" y="25451"/>
                  </a:lnTo>
                  <a:lnTo>
                    <a:pt x="41025" y="23299"/>
                  </a:lnTo>
                  <a:lnTo>
                    <a:pt x="41927" y="22227"/>
                  </a:lnTo>
                  <a:lnTo>
                    <a:pt x="42338" y="21754"/>
                  </a:lnTo>
                  <a:lnTo>
                    <a:pt x="43168" y="20817"/>
                  </a:lnTo>
                  <a:lnTo>
                    <a:pt x="43615" y="20379"/>
                  </a:lnTo>
                  <a:lnTo>
                    <a:pt x="43927" y="20093"/>
                  </a:lnTo>
                  <a:lnTo>
                    <a:pt x="44570" y="19548"/>
                  </a:lnTo>
                  <a:lnTo>
                    <a:pt x="45570" y="18789"/>
                  </a:lnTo>
                  <a:lnTo>
                    <a:pt x="46919" y="17923"/>
                  </a:lnTo>
                  <a:lnTo>
                    <a:pt x="48214" y="17200"/>
                  </a:lnTo>
                  <a:lnTo>
                    <a:pt x="49928" y="1636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0910" y="15941"/>
                  </a:lnTo>
                  <a:lnTo>
                    <a:pt x="49714" y="16396"/>
                  </a:lnTo>
                  <a:lnTo>
                    <a:pt x="48544" y="16923"/>
                  </a:lnTo>
                  <a:lnTo>
                    <a:pt x="47428" y="17504"/>
                  </a:lnTo>
                  <a:lnTo>
                    <a:pt x="46374" y="18111"/>
                  </a:lnTo>
                  <a:lnTo>
                    <a:pt x="45410" y="18736"/>
                  </a:lnTo>
                  <a:lnTo>
                    <a:pt x="44552" y="19361"/>
                  </a:lnTo>
                  <a:lnTo>
                    <a:pt x="43820" y="19977"/>
                  </a:lnTo>
                  <a:lnTo>
                    <a:pt x="43508" y="20272"/>
                  </a:lnTo>
                  <a:lnTo>
                    <a:pt x="42766" y="21031"/>
                  </a:lnTo>
                  <a:lnTo>
                    <a:pt x="42043" y="21808"/>
                  </a:lnTo>
                  <a:lnTo>
                    <a:pt x="42222" y="21102"/>
                  </a:lnTo>
                  <a:lnTo>
                    <a:pt x="42623" y="19700"/>
                  </a:lnTo>
                  <a:lnTo>
                    <a:pt x="42838" y="19004"/>
                  </a:lnTo>
                  <a:lnTo>
                    <a:pt x="43106" y="18200"/>
                  </a:lnTo>
                  <a:lnTo>
                    <a:pt x="43579" y="17021"/>
                  </a:lnTo>
                  <a:lnTo>
                    <a:pt x="43936" y="16253"/>
                  </a:lnTo>
                  <a:lnTo>
                    <a:pt x="44133" y="15878"/>
                  </a:lnTo>
                  <a:lnTo>
                    <a:pt x="43918" y="16244"/>
                  </a:lnTo>
                  <a:lnTo>
                    <a:pt x="43534" y="17003"/>
                  </a:lnTo>
                  <a:lnTo>
                    <a:pt x="43025" y="18173"/>
                  </a:lnTo>
                  <a:lnTo>
                    <a:pt x="42731" y="18968"/>
                  </a:lnTo>
                  <a:lnTo>
                    <a:pt x="42445" y="19763"/>
                  </a:lnTo>
                  <a:lnTo>
                    <a:pt x="41936" y="21379"/>
                  </a:lnTo>
                  <a:lnTo>
                    <a:pt x="41695" y="22192"/>
                  </a:lnTo>
                  <a:lnTo>
                    <a:pt x="41016" y="22942"/>
                  </a:lnTo>
                  <a:lnTo>
                    <a:pt x="39694" y="24487"/>
                  </a:lnTo>
                  <a:lnTo>
                    <a:pt x="39043" y="25264"/>
                  </a:lnTo>
                  <a:lnTo>
                    <a:pt x="37498" y="27148"/>
                  </a:lnTo>
                  <a:lnTo>
                    <a:pt x="35944" y="29023"/>
                  </a:lnTo>
                  <a:lnTo>
                    <a:pt x="35890" y="27880"/>
                  </a:lnTo>
                  <a:lnTo>
                    <a:pt x="35810" y="25603"/>
                  </a:lnTo>
                  <a:lnTo>
                    <a:pt x="35801" y="24460"/>
                  </a:lnTo>
                  <a:lnTo>
                    <a:pt x="35819" y="23254"/>
                  </a:lnTo>
                  <a:lnTo>
                    <a:pt x="35953" y="21451"/>
                  </a:lnTo>
                  <a:lnTo>
                    <a:pt x="36105" y="20254"/>
                  </a:lnTo>
                  <a:lnTo>
                    <a:pt x="36212" y="19656"/>
                  </a:lnTo>
                  <a:lnTo>
                    <a:pt x="36087" y="20254"/>
                  </a:lnTo>
                  <a:lnTo>
                    <a:pt x="35908" y="21442"/>
                  </a:lnTo>
                  <a:lnTo>
                    <a:pt x="35738" y="23254"/>
                  </a:lnTo>
                  <a:lnTo>
                    <a:pt x="35685" y="24460"/>
                  </a:lnTo>
                  <a:lnTo>
                    <a:pt x="35658" y="25666"/>
                  </a:lnTo>
                  <a:lnTo>
                    <a:pt x="35685" y="28077"/>
                  </a:lnTo>
                  <a:lnTo>
                    <a:pt x="35721" y="29282"/>
                  </a:lnTo>
                  <a:lnTo>
                    <a:pt x="35730" y="29282"/>
                  </a:lnTo>
                  <a:lnTo>
                    <a:pt x="35247" y="29845"/>
                  </a:lnTo>
                  <a:lnTo>
                    <a:pt x="34765" y="30407"/>
                  </a:lnTo>
                  <a:lnTo>
                    <a:pt x="34211" y="31032"/>
                  </a:lnTo>
                  <a:lnTo>
                    <a:pt x="33068" y="32238"/>
                  </a:lnTo>
                  <a:lnTo>
                    <a:pt x="32470" y="32809"/>
                  </a:lnTo>
                  <a:lnTo>
                    <a:pt x="31934" y="33283"/>
                  </a:lnTo>
                  <a:lnTo>
                    <a:pt x="31095" y="33935"/>
                  </a:lnTo>
                  <a:lnTo>
                    <a:pt x="30514" y="34319"/>
                  </a:lnTo>
                  <a:lnTo>
                    <a:pt x="30211" y="34488"/>
                  </a:lnTo>
                  <a:lnTo>
                    <a:pt x="30452" y="33560"/>
                  </a:lnTo>
                  <a:lnTo>
                    <a:pt x="30809" y="31693"/>
                  </a:lnTo>
                  <a:lnTo>
                    <a:pt x="30961" y="30765"/>
                  </a:lnTo>
                  <a:lnTo>
                    <a:pt x="31282" y="28621"/>
                  </a:lnTo>
                  <a:lnTo>
                    <a:pt x="31577" y="26487"/>
                  </a:lnTo>
                  <a:lnTo>
                    <a:pt x="32720" y="17923"/>
                  </a:lnTo>
                  <a:lnTo>
                    <a:pt x="32961" y="16191"/>
                  </a:lnTo>
                  <a:lnTo>
                    <a:pt x="33095" y="15342"/>
                  </a:lnTo>
                  <a:lnTo>
                    <a:pt x="34006" y="14530"/>
                  </a:lnTo>
                  <a:lnTo>
                    <a:pt x="35828" y="12869"/>
                  </a:lnTo>
                  <a:lnTo>
                    <a:pt x="36694" y="12012"/>
                  </a:lnTo>
                  <a:lnTo>
                    <a:pt x="37123" y="11574"/>
                  </a:lnTo>
                  <a:lnTo>
                    <a:pt x="37944" y="10672"/>
                  </a:lnTo>
                  <a:lnTo>
                    <a:pt x="38739" y="9743"/>
                  </a:lnTo>
                  <a:lnTo>
                    <a:pt x="39480" y="8770"/>
                  </a:lnTo>
                  <a:lnTo>
                    <a:pt x="39819" y="8261"/>
                  </a:lnTo>
                  <a:lnTo>
                    <a:pt x="39462" y="8761"/>
                  </a:lnTo>
                  <a:lnTo>
                    <a:pt x="38703" y="9717"/>
                  </a:lnTo>
                  <a:lnTo>
                    <a:pt x="37891" y="10619"/>
                  </a:lnTo>
                  <a:lnTo>
                    <a:pt x="37042" y="11494"/>
                  </a:lnTo>
                  <a:lnTo>
                    <a:pt x="36614" y="11922"/>
                  </a:lnTo>
                  <a:lnTo>
                    <a:pt x="35765" y="12726"/>
                  </a:lnTo>
                  <a:lnTo>
                    <a:pt x="34033" y="14262"/>
                  </a:lnTo>
                  <a:lnTo>
                    <a:pt x="33149" y="15012"/>
                  </a:lnTo>
                  <a:lnTo>
                    <a:pt x="33568" y="12190"/>
                  </a:lnTo>
                  <a:lnTo>
                    <a:pt x="34051" y="9386"/>
                  </a:lnTo>
                  <a:lnTo>
                    <a:pt x="34229" y="8315"/>
                  </a:lnTo>
                  <a:lnTo>
                    <a:pt x="34542" y="6091"/>
                  </a:lnTo>
                  <a:lnTo>
                    <a:pt x="34970" y="2555"/>
                  </a:lnTo>
                  <a:lnTo>
                    <a:pt x="353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1311915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1_Quote">
    <p:spTree>
      <p:nvGrpSpPr>
        <p:cNvPr id="1" name="Shape 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8" name="Google Shape;678;p17"/>
          <p:cNvSpPr txBox="1">
            <a:spLocks noGrp="1"/>
          </p:cNvSpPr>
          <p:nvPr>
            <p:ph type="subTitle" idx="1"/>
          </p:nvPr>
        </p:nvSpPr>
        <p:spPr>
          <a:xfrm>
            <a:off x="2059350" y="1600200"/>
            <a:ext cx="5025300" cy="141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200"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9" name="Google Shape;679;p17"/>
          <p:cNvSpPr txBox="1">
            <a:spLocks noGrp="1"/>
          </p:cNvSpPr>
          <p:nvPr>
            <p:ph type="subTitle" idx="2"/>
          </p:nvPr>
        </p:nvSpPr>
        <p:spPr>
          <a:xfrm>
            <a:off x="2059350" y="3067650"/>
            <a:ext cx="5025300" cy="38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"/>
              <a:buFont typeface="Barrio"/>
              <a:buNone/>
              <a:defRPr>
                <a:solidFill>
                  <a:schemeClr val="accent4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80" name="Google Shape;680;p17"/>
          <p:cNvGrpSpPr/>
          <p:nvPr/>
        </p:nvGrpSpPr>
        <p:grpSpPr>
          <a:xfrm>
            <a:off x="-338962" y="3770118"/>
            <a:ext cx="9518393" cy="2316885"/>
            <a:chOff x="-373687" y="4651005"/>
            <a:chExt cx="9518393" cy="2316885"/>
          </a:xfrm>
        </p:grpSpPr>
        <p:sp>
          <p:nvSpPr>
            <p:cNvPr id="681" name="Google Shape;681;p17"/>
            <p:cNvSpPr/>
            <p:nvPr/>
          </p:nvSpPr>
          <p:spPr>
            <a:xfrm>
              <a:off x="-373687" y="4651005"/>
              <a:ext cx="6818550" cy="1704994"/>
            </a:xfrm>
            <a:custGeom>
              <a:avLst/>
              <a:gdLst/>
              <a:ahLst/>
              <a:cxnLst/>
              <a:rect l="l" t="t" r="r" b="b"/>
              <a:pathLst>
                <a:path w="215419" h="53866" extrusionOk="0">
                  <a:moveTo>
                    <a:pt x="44141" y="0"/>
                  </a:moveTo>
                  <a:lnTo>
                    <a:pt x="40257" y="45"/>
                  </a:lnTo>
                  <a:lnTo>
                    <a:pt x="36381" y="179"/>
                  </a:lnTo>
                  <a:lnTo>
                    <a:pt x="32506" y="384"/>
                  </a:lnTo>
                  <a:lnTo>
                    <a:pt x="28639" y="688"/>
                  </a:lnTo>
                  <a:lnTo>
                    <a:pt x="26710" y="875"/>
                  </a:lnTo>
                  <a:lnTo>
                    <a:pt x="24076" y="1152"/>
                  </a:lnTo>
                  <a:lnTo>
                    <a:pt x="19530" y="1715"/>
                  </a:lnTo>
                  <a:lnTo>
                    <a:pt x="16405" y="2179"/>
                  </a:lnTo>
                  <a:lnTo>
                    <a:pt x="13360" y="2742"/>
                  </a:lnTo>
                  <a:lnTo>
                    <a:pt x="11217" y="3233"/>
                  </a:lnTo>
                  <a:lnTo>
                    <a:pt x="9877" y="3590"/>
                  </a:lnTo>
                  <a:lnTo>
                    <a:pt x="8645" y="3983"/>
                  </a:lnTo>
                  <a:lnTo>
                    <a:pt x="7520" y="4394"/>
                  </a:lnTo>
                  <a:lnTo>
                    <a:pt x="6528" y="4849"/>
                  </a:lnTo>
                  <a:lnTo>
                    <a:pt x="5698" y="5331"/>
                  </a:lnTo>
                  <a:lnTo>
                    <a:pt x="5341" y="5590"/>
                  </a:lnTo>
                  <a:lnTo>
                    <a:pt x="5162" y="5733"/>
                  </a:lnTo>
                  <a:lnTo>
                    <a:pt x="4832" y="6046"/>
                  </a:lnTo>
                  <a:lnTo>
                    <a:pt x="4421" y="6528"/>
                  </a:lnTo>
                  <a:lnTo>
                    <a:pt x="4037" y="7207"/>
                  </a:lnTo>
                  <a:lnTo>
                    <a:pt x="3796" y="7912"/>
                  </a:lnTo>
                  <a:lnTo>
                    <a:pt x="3653" y="8635"/>
                  </a:lnTo>
                  <a:lnTo>
                    <a:pt x="3572" y="9359"/>
                  </a:lnTo>
                  <a:lnTo>
                    <a:pt x="3510" y="10412"/>
                  </a:lnTo>
                  <a:lnTo>
                    <a:pt x="3439" y="11082"/>
                  </a:lnTo>
                  <a:lnTo>
                    <a:pt x="3188" y="13020"/>
                  </a:lnTo>
                  <a:lnTo>
                    <a:pt x="2813" y="16904"/>
                  </a:lnTo>
                  <a:lnTo>
                    <a:pt x="2671" y="18851"/>
                  </a:lnTo>
                  <a:lnTo>
                    <a:pt x="2546" y="20762"/>
                  </a:lnTo>
                  <a:lnTo>
                    <a:pt x="2358" y="24575"/>
                  </a:lnTo>
                  <a:lnTo>
                    <a:pt x="2108" y="30308"/>
                  </a:lnTo>
                  <a:lnTo>
                    <a:pt x="1786" y="36032"/>
                  </a:lnTo>
                  <a:lnTo>
                    <a:pt x="1465" y="39845"/>
                  </a:lnTo>
                  <a:lnTo>
                    <a:pt x="1144" y="42703"/>
                  </a:lnTo>
                  <a:lnTo>
                    <a:pt x="876" y="44614"/>
                  </a:lnTo>
                  <a:lnTo>
                    <a:pt x="572" y="46516"/>
                  </a:lnTo>
                  <a:lnTo>
                    <a:pt x="206" y="48427"/>
                  </a:lnTo>
                  <a:lnTo>
                    <a:pt x="9" y="49374"/>
                  </a:lnTo>
                  <a:lnTo>
                    <a:pt x="0" y="49427"/>
                  </a:lnTo>
                  <a:lnTo>
                    <a:pt x="36" y="49526"/>
                  </a:lnTo>
                  <a:lnTo>
                    <a:pt x="170" y="49668"/>
                  </a:lnTo>
                  <a:lnTo>
                    <a:pt x="474" y="49820"/>
                  </a:lnTo>
                  <a:lnTo>
                    <a:pt x="876" y="49936"/>
                  </a:lnTo>
                  <a:lnTo>
                    <a:pt x="1090" y="49972"/>
                  </a:lnTo>
                  <a:lnTo>
                    <a:pt x="2608" y="50195"/>
                  </a:lnTo>
                  <a:lnTo>
                    <a:pt x="5680" y="50588"/>
                  </a:lnTo>
                  <a:lnTo>
                    <a:pt x="8761" y="50936"/>
                  </a:lnTo>
                  <a:lnTo>
                    <a:pt x="11851" y="51249"/>
                  </a:lnTo>
                  <a:lnTo>
                    <a:pt x="16521" y="51633"/>
                  </a:lnTo>
                  <a:lnTo>
                    <a:pt x="22790" y="51999"/>
                  </a:lnTo>
                  <a:lnTo>
                    <a:pt x="29094" y="52240"/>
                  </a:lnTo>
                  <a:lnTo>
                    <a:pt x="35444" y="52356"/>
                  </a:lnTo>
                  <a:lnTo>
                    <a:pt x="41820" y="52383"/>
                  </a:lnTo>
                  <a:lnTo>
                    <a:pt x="48213" y="52330"/>
                  </a:lnTo>
                  <a:lnTo>
                    <a:pt x="57840" y="52160"/>
                  </a:lnTo>
                  <a:lnTo>
                    <a:pt x="70690" y="51847"/>
                  </a:lnTo>
                  <a:lnTo>
                    <a:pt x="80299" y="51633"/>
                  </a:lnTo>
                  <a:lnTo>
                    <a:pt x="86693" y="51544"/>
                  </a:lnTo>
                  <a:lnTo>
                    <a:pt x="93051" y="51517"/>
                  </a:lnTo>
                  <a:lnTo>
                    <a:pt x="99382" y="51570"/>
                  </a:lnTo>
                  <a:lnTo>
                    <a:pt x="102534" y="51633"/>
                  </a:lnTo>
                  <a:lnTo>
                    <a:pt x="109160" y="51821"/>
                  </a:lnTo>
                  <a:lnTo>
                    <a:pt x="122386" y="52312"/>
                  </a:lnTo>
                  <a:lnTo>
                    <a:pt x="142192" y="53196"/>
                  </a:lnTo>
                  <a:lnTo>
                    <a:pt x="155391" y="53767"/>
                  </a:lnTo>
                  <a:lnTo>
                    <a:pt x="156989" y="53821"/>
                  </a:lnTo>
                  <a:lnTo>
                    <a:pt x="160043" y="53865"/>
                  </a:lnTo>
                  <a:lnTo>
                    <a:pt x="162972" y="53821"/>
                  </a:lnTo>
                  <a:lnTo>
                    <a:pt x="165830" y="53714"/>
                  </a:lnTo>
                  <a:lnTo>
                    <a:pt x="168652" y="53553"/>
                  </a:lnTo>
                  <a:lnTo>
                    <a:pt x="171483" y="53330"/>
                  </a:lnTo>
                  <a:lnTo>
                    <a:pt x="175814" y="52937"/>
                  </a:lnTo>
                  <a:lnTo>
                    <a:pt x="178868" y="52633"/>
                  </a:lnTo>
                  <a:lnTo>
                    <a:pt x="180680" y="52463"/>
                  </a:lnTo>
                  <a:lnTo>
                    <a:pt x="184333" y="52178"/>
                  </a:lnTo>
                  <a:lnTo>
                    <a:pt x="187994" y="51972"/>
                  </a:lnTo>
                  <a:lnTo>
                    <a:pt x="191655" y="51838"/>
                  </a:lnTo>
                  <a:lnTo>
                    <a:pt x="195335" y="51776"/>
                  </a:lnTo>
                  <a:lnTo>
                    <a:pt x="199023" y="51794"/>
                  </a:lnTo>
                  <a:lnTo>
                    <a:pt x="202711" y="51874"/>
                  </a:lnTo>
                  <a:lnTo>
                    <a:pt x="206399" y="52017"/>
                  </a:lnTo>
                  <a:lnTo>
                    <a:pt x="208247" y="52115"/>
                  </a:lnTo>
                  <a:lnTo>
                    <a:pt x="208578" y="52133"/>
                  </a:lnTo>
                  <a:lnTo>
                    <a:pt x="209185" y="52097"/>
                  </a:lnTo>
                  <a:lnTo>
                    <a:pt x="209685" y="51981"/>
                  </a:lnTo>
                  <a:lnTo>
                    <a:pt x="210060" y="51785"/>
                  </a:lnTo>
                  <a:lnTo>
                    <a:pt x="210194" y="51651"/>
                  </a:lnTo>
                  <a:lnTo>
                    <a:pt x="210864" y="50838"/>
                  </a:lnTo>
                  <a:lnTo>
                    <a:pt x="212060" y="49195"/>
                  </a:lnTo>
                  <a:lnTo>
                    <a:pt x="213096" y="47534"/>
                  </a:lnTo>
                  <a:lnTo>
                    <a:pt x="213739" y="46284"/>
                  </a:lnTo>
                  <a:lnTo>
                    <a:pt x="214123" y="45436"/>
                  </a:lnTo>
                  <a:lnTo>
                    <a:pt x="214454" y="44596"/>
                  </a:lnTo>
                  <a:lnTo>
                    <a:pt x="214739" y="43748"/>
                  </a:lnTo>
                  <a:lnTo>
                    <a:pt x="214980" y="42891"/>
                  </a:lnTo>
                  <a:lnTo>
                    <a:pt x="215168" y="42042"/>
                  </a:lnTo>
                  <a:lnTo>
                    <a:pt x="215302" y="41185"/>
                  </a:lnTo>
                  <a:lnTo>
                    <a:pt x="215391" y="40328"/>
                  </a:lnTo>
                  <a:lnTo>
                    <a:pt x="215418" y="39470"/>
                  </a:lnTo>
                  <a:lnTo>
                    <a:pt x="215400" y="38604"/>
                  </a:lnTo>
                  <a:lnTo>
                    <a:pt x="215373" y="38176"/>
                  </a:lnTo>
                  <a:lnTo>
                    <a:pt x="215320" y="37684"/>
                  </a:lnTo>
                  <a:lnTo>
                    <a:pt x="215150" y="36693"/>
                  </a:lnTo>
                  <a:lnTo>
                    <a:pt x="214864" y="35720"/>
                  </a:lnTo>
                  <a:lnTo>
                    <a:pt x="214534" y="35005"/>
                  </a:lnTo>
                  <a:lnTo>
                    <a:pt x="214257" y="34541"/>
                  </a:lnTo>
                  <a:lnTo>
                    <a:pt x="213936" y="34086"/>
                  </a:lnTo>
                  <a:lnTo>
                    <a:pt x="213561" y="33639"/>
                  </a:lnTo>
                  <a:lnTo>
                    <a:pt x="213114" y="33211"/>
                  </a:lnTo>
                  <a:lnTo>
                    <a:pt x="212614" y="32791"/>
                  </a:lnTo>
                  <a:lnTo>
                    <a:pt x="212034" y="32389"/>
                  </a:lnTo>
                  <a:lnTo>
                    <a:pt x="211382" y="32005"/>
                  </a:lnTo>
                  <a:lnTo>
                    <a:pt x="210658" y="31639"/>
                  </a:lnTo>
                  <a:lnTo>
                    <a:pt x="209846" y="31291"/>
                  </a:lnTo>
                  <a:lnTo>
                    <a:pt x="209399" y="31121"/>
                  </a:lnTo>
                  <a:lnTo>
                    <a:pt x="209408" y="31067"/>
                  </a:lnTo>
                  <a:lnTo>
                    <a:pt x="209274" y="30969"/>
                  </a:lnTo>
                  <a:lnTo>
                    <a:pt x="209131" y="30951"/>
                  </a:lnTo>
                  <a:lnTo>
                    <a:pt x="208962" y="30933"/>
                  </a:lnTo>
                  <a:lnTo>
                    <a:pt x="208783" y="30916"/>
                  </a:lnTo>
                  <a:lnTo>
                    <a:pt x="208399" y="30782"/>
                  </a:lnTo>
                  <a:lnTo>
                    <a:pt x="207997" y="30648"/>
                  </a:lnTo>
                  <a:lnTo>
                    <a:pt x="207792" y="30603"/>
                  </a:lnTo>
                  <a:lnTo>
                    <a:pt x="207390" y="30558"/>
                  </a:lnTo>
                  <a:lnTo>
                    <a:pt x="207015" y="30585"/>
                  </a:lnTo>
                  <a:lnTo>
                    <a:pt x="206693" y="30657"/>
                  </a:lnTo>
                  <a:lnTo>
                    <a:pt x="206551" y="30710"/>
                  </a:lnTo>
                  <a:lnTo>
                    <a:pt x="204381" y="30496"/>
                  </a:lnTo>
                  <a:lnTo>
                    <a:pt x="200139" y="29960"/>
                  </a:lnTo>
                  <a:lnTo>
                    <a:pt x="196004" y="29308"/>
                  </a:lnTo>
                  <a:lnTo>
                    <a:pt x="191968" y="28567"/>
                  </a:lnTo>
                  <a:lnTo>
                    <a:pt x="188021" y="27728"/>
                  </a:lnTo>
                  <a:lnTo>
                    <a:pt x="184145" y="26826"/>
                  </a:lnTo>
                  <a:lnTo>
                    <a:pt x="180341" y="25843"/>
                  </a:lnTo>
                  <a:lnTo>
                    <a:pt x="176591" y="24816"/>
                  </a:lnTo>
                  <a:lnTo>
                    <a:pt x="171045" y="23209"/>
                  </a:lnTo>
                  <a:lnTo>
                    <a:pt x="163758" y="20985"/>
                  </a:lnTo>
                  <a:lnTo>
                    <a:pt x="156516" y="18753"/>
                  </a:lnTo>
                  <a:lnTo>
                    <a:pt x="151060" y="17146"/>
                  </a:lnTo>
                  <a:lnTo>
                    <a:pt x="147390" y="16128"/>
                  </a:lnTo>
                  <a:lnTo>
                    <a:pt x="145550" y="15636"/>
                  </a:lnTo>
                  <a:lnTo>
                    <a:pt x="142130" y="14743"/>
                  </a:lnTo>
                  <a:lnTo>
                    <a:pt x="135209" y="13029"/>
                  </a:lnTo>
                  <a:lnTo>
                    <a:pt x="128172" y="11386"/>
                  </a:lnTo>
                  <a:lnTo>
                    <a:pt x="121046" y="9823"/>
                  </a:lnTo>
                  <a:lnTo>
                    <a:pt x="113813" y="8332"/>
                  </a:lnTo>
                  <a:lnTo>
                    <a:pt x="106499" y="6921"/>
                  </a:lnTo>
                  <a:lnTo>
                    <a:pt x="99105" y="5590"/>
                  </a:lnTo>
                  <a:lnTo>
                    <a:pt x="91640" y="4340"/>
                  </a:lnTo>
                  <a:lnTo>
                    <a:pt x="87880" y="3751"/>
                  </a:lnTo>
                  <a:lnTo>
                    <a:pt x="84219" y="3197"/>
                  </a:lnTo>
                  <a:lnTo>
                    <a:pt x="76780" y="2188"/>
                  </a:lnTo>
                  <a:lnTo>
                    <a:pt x="71119" y="1527"/>
                  </a:lnTo>
                  <a:lnTo>
                    <a:pt x="67315" y="1143"/>
                  </a:lnTo>
                  <a:lnTo>
                    <a:pt x="63484" y="804"/>
                  </a:lnTo>
                  <a:lnTo>
                    <a:pt x="59635" y="518"/>
                  </a:lnTo>
                  <a:lnTo>
                    <a:pt x="55777" y="295"/>
                  </a:lnTo>
                  <a:lnTo>
                    <a:pt x="51901" y="125"/>
                  </a:lnTo>
                  <a:lnTo>
                    <a:pt x="48026" y="27"/>
                  </a:lnTo>
                  <a:lnTo>
                    <a:pt x="4414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17"/>
            <p:cNvSpPr/>
            <p:nvPr/>
          </p:nvSpPr>
          <p:spPr>
            <a:xfrm>
              <a:off x="2382402" y="4967237"/>
              <a:ext cx="6762303" cy="1974673"/>
            </a:xfrm>
            <a:custGeom>
              <a:avLst/>
              <a:gdLst/>
              <a:ahLst/>
              <a:cxnLst/>
              <a:rect l="l" t="t" r="r" b="b"/>
              <a:pathLst>
                <a:path w="213642" h="62386" extrusionOk="0">
                  <a:moveTo>
                    <a:pt x="194486" y="1"/>
                  </a:moveTo>
                  <a:lnTo>
                    <a:pt x="190227" y="63"/>
                  </a:lnTo>
                  <a:lnTo>
                    <a:pt x="185967" y="206"/>
                  </a:lnTo>
                  <a:lnTo>
                    <a:pt x="181725" y="420"/>
                  </a:lnTo>
                  <a:lnTo>
                    <a:pt x="177493" y="697"/>
                  </a:lnTo>
                  <a:lnTo>
                    <a:pt x="173269" y="1028"/>
                  </a:lnTo>
                  <a:lnTo>
                    <a:pt x="169072" y="1412"/>
                  </a:lnTo>
                  <a:lnTo>
                    <a:pt x="164901" y="1858"/>
                  </a:lnTo>
                  <a:lnTo>
                    <a:pt x="160758" y="2340"/>
                  </a:lnTo>
                  <a:lnTo>
                    <a:pt x="156641" y="2867"/>
                  </a:lnTo>
                  <a:lnTo>
                    <a:pt x="150533" y="3716"/>
                  </a:lnTo>
                  <a:lnTo>
                    <a:pt x="146514" y="4332"/>
                  </a:lnTo>
                  <a:lnTo>
                    <a:pt x="142192" y="5019"/>
                  </a:lnTo>
                  <a:lnTo>
                    <a:pt x="133620" y="6466"/>
                  </a:lnTo>
                  <a:lnTo>
                    <a:pt x="125118" y="8002"/>
                  </a:lnTo>
                  <a:lnTo>
                    <a:pt x="116724" y="9636"/>
                  </a:lnTo>
                  <a:lnTo>
                    <a:pt x="108419" y="11369"/>
                  </a:lnTo>
                  <a:lnTo>
                    <a:pt x="100230" y="13181"/>
                  </a:lnTo>
                  <a:lnTo>
                    <a:pt x="92149" y="15083"/>
                  </a:lnTo>
                  <a:lnTo>
                    <a:pt x="84192" y="17066"/>
                  </a:lnTo>
                  <a:lnTo>
                    <a:pt x="80272" y="18102"/>
                  </a:lnTo>
                  <a:lnTo>
                    <a:pt x="78147" y="18664"/>
                  </a:lnTo>
                  <a:lnTo>
                    <a:pt x="73941" y="19852"/>
                  </a:lnTo>
                  <a:lnTo>
                    <a:pt x="67672" y="21718"/>
                  </a:lnTo>
                  <a:lnTo>
                    <a:pt x="59349" y="24299"/>
                  </a:lnTo>
                  <a:lnTo>
                    <a:pt x="50982" y="26871"/>
                  </a:lnTo>
                  <a:lnTo>
                    <a:pt x="44606" y="28737"/>
                  </a:lnTo>
                  <a:lnTo>
                    <a:pt x="40301" y="29925"/>
                  </a:lnTo>
                  <a:lnTo>
                    <a:pt x="35926" y="31059"/>
                  </a:lnTo>
                  <a:lnTo>
                    <a:pt x="31479" y="32113"/>
                  </a:lnTo>
                  <a:lnTo>
                    <a:pt x="26942" y="33077"/>
                  </a:lnTo>
                  <a:lnTo>
                    <a:pt x="22299" y="33943"/>
                  </a:lnTo>
                  <a:lnTo>
                    <a:pt x="17557" y="34694"/>
                  </a:lnTo>
                  <a:lnTo>
                    <a:pt x="12681" y="35310"/>
                  </a:lnTo>
                  <a:lnTo>
                    <a:pt x="10190" y="35560"/>
                  </a:lnTo>
                  <a:lnTo>
                    <a:pt x="10029" y="35497"/>
                  </a:lnTo>
                  <a:lnTo>
                    <a:pt x="9654" y="35417"/>
                  </a:lnTo>
                  <a:lnTo>
                    <a:pt x="9225" y="35390"/>
                  </a:lnTo>
                  <a:lnTo>
                    <a:pt x="8770" y="35435"/>
                  </a:lnTo>
                  <a:lnTo>
                    <a:pt x="8529" y="35497"/>
                  </a:lnTo>
                  <a:lnTo>
                    <a:pt x="8064" y="35640"/>
                  </a:lnTo>
                  <a:lnTo>
                    <a:pt x="7627" y="35801"/>
                  </a:lnTo>
                  <a:lnTo>
                    <a:pt x="7421" y="35819"/>
                  </a:lnTo>
                  <a:lnTo>
                    <a:pt x="7225" y="35837"/>
                  </a:lnTo>
                  <a:lnTo>
                    <a:pt x="7064" y="35863"/>
                  </a:lnTo>
                  <a:lnTo>
                    <a:pt x="6939" y="35944"/>
                  </a:lnTo>
                  <a:lnTo>
                    <a:pt x="6912" y="36006"/>
                  </a:lnTo>
                  <a:lnTo>
                    <a:pt x="6921" y="36042"/>
                  </a:lnTo>
                  <a:lnTo>
                    <a:pt x="6412" y="36229"/>
                  </a:lnTo>
                  <a:lnTo>
                    <a:pt x="5475" y="36631"/>
                  </a:lnTo>
                  <a:lnTo>
                    <a:pt x="4635" y="37060"/>
                  </a:lnTo>
                  <a:lnTo>
                    <a:pt x="3894" y="37506"/>
                  </a:lnTo>
                  <a:lnTo>
                    <a:pt x="3233" y="37971"/>
                  </a:lnTo>
                  <a:lnTo>
                    <a:pt x="2653" y="38453"/>
                  </a:lnTo>
                  <a:lnTo>
                    <a:pt x="2144" y="38953"/>
                  </a:lnTo>
                  <a:lnTo>
                    <a:pt x="1706" y="39471"/>
                  </a:lnTo>
                  <a:lnTo>
                    <a:pt x="1331" y="39998"/>
                  </a:lnTo>
                  <a:lnTo>
                    <a:pt x="1019" y="40543"/>
                  </a:lnTo>
                  <a:lnTo>
                    <a:pt x="760" y="41087"/>
                  </a:lnTo>
                  <a:lnTo>
                    <a:pt x="554" y="41650"/>
                  </a:lnTo>
                  <a:lnTo>
                    <a:pt x="304" y="42498"/>
                  </a:lnTo>
                  <a:lnTo>
                    <a:pt x="117" y="43632"/>
                  </a:lnTo>
                  <a:lnTo>
                    <a:pt x="63" y="44213"/>
                  </a:lnTo>
                  <a:lnTo>
                    <a:pt x="27" y="44713"/>
                  </a:lnTo>
                  <a:lnTo>
                    <a:pt x="1" y="45704"/>
                  </a:lnTo>
                  <a:lnTo>
                    <a:pt x="36" y="46704"/>
                  </a:lnTo>
                  <a:lnTo>
                    <a:pt x="134" y="47695"/>
                  </a:lnTo>
                  <a:lnTo>
                    <a:pt x="295" y="48687"/>
                  </a:lnTo>
                  <a:lnTo>
                    <a:pt x="510" y="49678"/>
                  </a:lnTo>
                  <a:lnTo>
                    <a:pt x="786" y="50660"/>
                  </a:lnTo>
                  <a:lnTo>
                    <a:pt x="1108" y="51643"/>
                  </a:lnTo>
                  <a:lnTo>
                    <a:pt x="1492" y="52625"/>
                  </a:lnTo>
                  <a:lnTo>
                    <a:pt x="1929" y="53598"/>
                  </a:lnTo>
                  <a:lnTo>
                    <a:pt x="2421" y="54572"/>
                  </a:lnTo>
                  <a:lnTo>
                    <a:pt x="2956" y="55536"/>
                  </a:lnTo>
                  <a:lnTo>
                    <a:pt x="3546" y="56491"/>
                  </a:lnTo>
                  <a:lnTo>
                    <a:pt x="4189" y="57456"/>
                  </a:lnTo>
                  <a:lnTo>
                    <a:pt x="5242" y="58876"/>
                  </a:lnTo>
                  <a:lnTo>
                    <a:pt x="6010" y="59822"/>
                  </a:lnTo>
                  <a:lnTo>
                    <a:pt x="6082" y="59903"/>
                  </a:lnTo>
                  <a:lnTo>
                    <a:pt x="6260" y="60037"/>
                  </a:lnTo>
                  <a:lnTo>
                    <a:pt x="6600" y="60206"/>
                  </a:lnTo>
                  <a:lnTo>
                    <a:pt x="7171" y="60331"/>
                  </a:lnTo>
                  <a:lnTo>
                    <a:pt x="7859" y="60376"/>
                  </a:lnTo>
                  <a:lnTo>
                    <a:pt x="8243" y="60358"/>
                  </a:lnTo>
                  <a:lnTo>
                    <a:pt x="10359" y="60242"/>
                  </a:lnTo>
                  <a:lnTo>
                    <a:pt x="14601" y="60072"/>
                  </a:lnTo>
                  <a:lnTo>
                    <a:pt x="18843" y="59983"/>
                  </a:lnTo>
                  <a:lnTo>
                    <a:pt x="23076" y="59965"/>
                  </a:lnTo>
                  <a:lnTo>
                    <a:pt x="27299" y="60037"/>
                  </a:lnTo>
                  <a:lnTo>
                    <a:pt x="31514" y="60188"/>
                  </a:lnTo>
                  <a:lnTo>
                    <a:pt x="35720" y="60430"/>
                  </a:lnTo>
                  <a:lnTo>
                    <a:pt x="39909" y="60751"/>
                  </a:lnTo>
                  <a:lnTo>
                    <a:pt x="41998" y="60956"/>
                  </a:lnTo>
                  <a:lnTo>
                    <a:pt x="45499" y="61314"/>
                  </a:lnTo>
                  <a:lnTo>
                    <a:pt x="50473" y="61769"/>
                  </a:lnTo>
                  <a:lnTo>
                    <a:pt x="53723" y="62019"/>
                  </a:lnTo>
                  <a:lnTo>
                    <a:pt x="56965" y="62216"/>
                  </a:lnTo>
                  <a:lnTo>
                    <a:pt x="60251" y="62341"/>
                  </a:lnTo>
                  <a:lnTo>
                    <a:pt x="63618" y="62385"/>
                  </a:lnTo>
                  <a:lnTo>
                    <a:pt x="67127" y="62332"/>
                  </a:lnTo>
                  <a:lnTo>
                    <a:pt x="68958" y="62269"/>
                  </a:lnTo>
                  <a:lnTo>
                    <a:pt x="84130" y="61608"/>
                  </a:lnTo>
                  <a:lnTo>
                    <a:pt x="106883" y="60581"/>
                  </a:lnTo>
                  <a:lnTo>
                    <a:pt x="118278" y="60144"/>
                  </a:lnTo>
                  <a:lnTo>
                    <a:pt x="125877" y="59903"/>
                  </a:lnTo>
                  <a:lnTo>
                    <a:pt x="129681" y="59804"/>
                  </a:lnTo>
                  <a:lnTo>
                    <a:pt x="132271" y="59742"/>
                  </a:lnTo>
                  <a:lnTo>
                    <a:pt x="137468" y="59679"/>
                  </a:lnTo>
                  <a:lnTo>
                    <a:pt x="145291" y="59671"/>
                  </a:lnTo>
                  <a:lnTo>
                    <a:pt x="155784" y="59804"/>
                  </a:lnTo>
                  <a:lnTo>
                    <a:pt x="166321" y="60046"/>
                  </a:lnTo>
                  <a:lnTo>
                    <a:pt x="176876" y="60305"/>
                  </a:lnTo>
                  <a:lnTo>
                    <a:pt x="187432" y="60537"/>
                  </a:lnTo>
                  <a:lnTo>
                    <a:pt x="195326" y="60635"/>
                  </a:lnTo>
                  <a:lnTo>
                    <a:pt x="200577" y="60662"/>
                  </a:lnTo>
                  <a:lnTo>
                    <a:pt x="205818" y="60644"/>
                  </a:lnTo>
                  <a:lnTo>
                    <a:pt x="211042" y="60564"/>
                  </a:lnTo>
                  <a:lnTo>
                    <a:pt x="213641" y="60501"/>
                  </a:lnTo>
                  <a:lnTo>
                    <a:pt x="213641" y="715"/>
                  </a:lnTo>
                  <a:lnTo>
                    <a:pt x="211525" y="536"/>
                  </a:lnTo>
                  <a:lnTo>
                    <a:pt x="207274" y="269"/>
                  </a:lnTo>
                  <a:lnTo>
                    <a:pt x="203014" y="99"/>
                  </a:lnTo>
                  <a:lnTo>
                    <a:pt x="198755" y="10"/>
                  </a:lnTo>
                  <a:lnTo>
                    <a:pt x="19448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17"/>
            <p:cNvSpPr/>
            <p:nvPr/>
          </p:nvSpPr>
          <p:spPr>
            <a:xfrm>
              <a:off x="-103221" y="5017273"/>
              <a:ext cx="7182300" cy="1950617"/>
            </a:xfrm>
            <a:custGeom>
              <a:avLst/>
              <a:gdLst/>
              <a:ahLst/>
              <a:cxnLst/>
              <a:rect l="l" t="t" r="r" b="b"/>
              <a:pathLst>
                <a:path w="226911" h="61626" extrusionOk="0">
                  <a:moveTo>
                    <a:pt x="9573" y="0"/>
                  </a:moveTo>
                  <a:lnTo>
                    <a:pt x="8055" y="9"/>
                  </a:lnTo>
                  <a:lnTo>
                    <a:pt x="6555" y="72"/>
                  </a:lnTo>
                  <a:lnTo>
                    <a:pt x="5073" y="188"/>
                  </a:lnTo>
                  <a:lnTo>
                    <a:pt x="3626" y="349"/>
                  </a:lnTo>
                  <a:lnTo>
                    <a:pt x="2921" y="447"/>
                  </a:lnTo>
                  <a:lnTo>
                    <a:pt x="2492" y="518"/>
                  </a:lnTo>
                  <a:lnTo>
                    <a:pt x="1697" y="724"/>
                  </a:lnTo>
                  <a:lnTo>
                    <a:pt x="965" y="983"/>
                  </a:lnTo>
                  <a:lnTo>
                    <a:pt x="304" y="1304"/>
                  </a:lnTo>
                  <a:lnTo>
                    <a:pt x="0" y="1492"/>
                  </a:lnTo>
                  <a:lnTo>
                    <a:pt x="0" y="34372"/>
                  </a:lnTo>
                  <a:lnTo>
                    <a:pt x="822" y="37381"/>
                  </a:lnTo>
                  <a:lnTo>
                    <a:pt x="2036" y="41908"/>
                  </a:lnTo>
                  <a:lnTo>
                    <a:pt x="2796" y="44918"/>
                  </a:lnTo>
                  <a:lnTo>
                    <a:pt x="3456" y="47936"/>
                  </a:lnTo>
                  <a:lnTo>
                    <a:pt x="3992" y="50963"/>
                  </a:lnTo>
                  <a:lnTo>
                    <a:pt x="4278" y="53232"/>
                  </a:lnTo>
                  <a:lnTo>
                    <a:pt x="4421" y="54741"/>
                  </a:lnTo>
                  <a:lnTo>
                    <a:pt x="4501" y="56259"/>
                  </a:lnTo>
                  <a:lnTo>
                    <a:pt x="4528" y="57777"/>
                  </a:lnTo>
                  <a:lnTo>
                    <a:pt x="4519" y="58536"/>
                  </a:lnTo>
                  <a:lnTo>
                    <a:pt x="4519" y="58741"/>
                  </a:lnTo>
                  <a:lnTo>
                    <a:pt x="4599" y="59054"/>
                  </a:lnTo>
                  <a:lnTo>
                    <a:pt x="4742" y="59233"/>
                  </a:lnTo>
                  <a:lnTo>
                    <a:pt x="4867" y="59313"/>
                  </a:lnTo>
                  <a:lnTo>
                    <a:pt x="5010" y="59402"/>
                  </a:lnTo>
                  <a:lnTo>
                    <a:pt x="5385" y="59509"/>
                  </a:lnTo>
                  <a:lnTo>
                    <a:pt x="6028" y="59599"/>
                  </a:lnTo>
                  <a:lnTo>
                    <a:pt x="6475" y="59625"/>
                  </a:lnTo>
                  <a:lnTo>
                    <a:pt x="16405" y="60161"/>
                  </a:lnTo>
                  <a:lnTo>
                    <a:pt x="31318" y="60938"/>
                  </a:lnTo>
                  <a:lnTo>
                    <a:pt x="41266" y="61411"/>
                  </a:lnTo>
                  <a:lnTo>
                    <a:pt x="46240" y="61626"/>
                  </a:lnTo>
                  <a:lnTo>
                    <a:pt x="46918" y="61376"/>
                  </a:lnTo>
                  <a:lnTo>
                    <a:pt x="48392" y="60956"/>
                  </a:lnTo>
                  <a:lnTo>
                    <a:pt x="49981" y="60661"/>
                  </a:lnTo>
                  <a:lnTo>
                    <a:pt x="51660" y="60501"/>
                  </a:lnTo>
                  <a:lnTo>
                    <a:pt x="52535" y="60492"/>
                  </a:lnTo>
                  <a:lnTo>
                    <a:pt x="129485" y="60492"/>
                  </a:lnTo>
                  <a:lnTo>
                    <a:pt x="132994" y="60286"/>
                  </a:lnTo>
                  <a:lnTo>
                    <a:pt x="140022" y="59938"/>
                  </a:lnTo>
                  <a:lnTo>
                    <a:pt x="147059" y="59688"/>
                  </a:lnTo>
                  <a:lnTo>
                    <a:pt x="152346" y="59599"/>
                  </a:lnTo>
                  <a:lnTo>
                    <a:pt x="155882" y="59581"/>
                  </a:lnTo>
                  <a:lnTo>
                    <a:pt x="157650" y="59590"/>
                  </a:lnTo>
                  <a:lnTo>
                    <a:pt x="166312" y="59679"/>
                  </a:lnTo>
                  <a:lnTo>
                    <a:pt x="183610" y="59965"/>
                  </a:lnTo>
                  <a:lnTo>
                    <a:pt x="200907" y="60268"/>
                  </a:lnTo>
                  <a:lnTo>
                    <a:pt x="213900" y="60429"/>
                  </a:lnTo>
                  <a:lnTo>
                    <a:pt x="222571" y="60492"/>
                  </a:lnTo>
                  <a:lnTo>
                    <a:pt x="226911" y="60501"/>
                  </a:lnTo>
                  <a:lnTo>
                    <a:pt x="226911" y="60501"/>
                  </a:lnTo>
                  <a:lnTo>
                    <a:pt x="226607" y="59447"/>
                  </a:lnTo>
                  <a:lnTo>
                    <a:pt x="225955" y="57331"/>
                  </a:lnTo>
                  <a:lnTo>
                    <a:pt x="225196" y="55223"/>
                  </a:lnTo>
                  <a:lnTo>
                    <a:pt x="224518" y="53651"/>
                  </a:lnTo>
                  <a:lnTo>
                    <a:pt x="224009" y="52624"/>
                  </a:lnTo>
                  <a:lnTo>
                    <a:pt x="223437" y="51606"/>
                  </a:lnTo>
                  <a:lnTo>
                    <a:pt x="222803" y="50606"/>
                  </a:lnTo>
                  <a:lnTo>
                    <a:pt x="222107" y="49624"/>
                  </a:lnTo>
                  <a:lnTo>
                    <a:pt x="221321" y="48660"/>
                  </a:lnTo>
                  <a:lnTo>
                    <a:pt x="220463" y="47731"/>
                  </a:lnTo>
                  <a:lnTo>
                    <a:pt x="219508" y="46820"/>
                  </a:lnTo>
                  <a:lnTo>
                    <a:pt x="218454" y="45945"/>
                  </a:lnTo>
                  <a:lnTo>
                    <a:pt x="217293" y="45105"/>
                  </a:lnTo>
                  <a:lnTo>
                    <a:pt x="216668" y="44704"/>
                  </a:lnTo>
                  <a:lnTo>
                    <a:pt x="215990" y="44284"/>
                  </a:lnTo>
                  <a:lnTo>
                    <a:pt x="214552" y="43489"/>
                  </a:lnTo>
                  <a:lnTo>
                    <a:pt x="213034" y="42757"/>
                  </a:lnTo>
                  <a:lnTo>
                    <a:pt x="211426" y="42078"/>
                  </a:lnTo>
                  <a:lnTo>
                    <a:pt x="209756" y="41462"/>
                  </a:lnTo>
                  <a:lnTo>
                    <a:pt x="208024" y="40882"/>
                  </a:lnTo>
                  <a:lnTo>
                    <a:pt x="206229" y="40355"/>
                  </a:lnTo>
                  <a:lnTo>
                    <a:pt x="204381" y="39864"/>
                  </a:lnTo>
                  <a:lnTo>
                    <a:pt x="201532" y="39194"/>
                  </a:lnTo>
                  <a:lnTo>
                    <a:pt x="197621" y="38426"/>
                  </a:lnTo>
                  <a:lnTo>
                    <a:pt x="193620" y="37765"/>
                  </a:lnTo>
                  <a:lnTo>
                    <a:pt x="189593" y="37176"/>
                  </a:lnTo>
                  <a:lnTo>
                    <a:pt x="187583" y="36908"/>
                  </a:lnTo>
                  <a:lnTo>
                    <a:pt x="181949" y="36167"/>
                  </a:lnTo>
                  <a:lnTo>
                    <a:pt x="170634" y="34747"/>
                  </a:lnTo>
                  <a:lnTo>
                    <a:pt x="159293" y="33363"/>
                  </a:lnTo>
                  <a:lnTo>
                    <a:pt x="147979" y="31943"/>
                  </a:lnTo>
                  <a:lnTo>
                    <a:pt x="139531" y="30809"/>
                  </a:lnTo>
                  <a:lnTo>
                    <a:pt x="133932" y="30014"/>
                  </a:lnTo>
                  <a:lnTo>
                    <a:pt x="128360" y="29165"/>
                  </a:lnTo>
                  <a:lnTo>
                    <a:pt x="122814" y="28264"/>
                  </a:lnTo>
                  <a:lnTo>
                    <a:pt x="117313" y="27308"/>
                  </a:lnTo>
                  <a:lnTo>
                    <a:pt x="111857" y="26272"/>
                  </a:lnTo>
                  <a:lnTo>
                    <a:pt x="106455" y="25165"/>
                  </a:lnTo>
                  <a:lnTo>
                    <a:pt x="101106" y="23968"/>
                  </a:lnTo>
                  <a:lnTo>
                    <a:pt x="98453" y="23334"/>
                  </a:lnTo>
                  <a:lnTo>
                    <a:pt x="95355" y="22566"/>
                  </a:lnTo>
                  <a:lnTo>
                    <a:pt x="89264" y="20941"/>
                  </a:lnTo>
                  <a:lnTo>
                    <a:pt x="83255" y="19218"/>
                  </a:lnTo>
                  <a:lnTo>
                    <a:pt x="77325" y="17423"/>
                  </a:lnTo>
                  <a:lnTo>
                    <a:pt x="68502" y="14645"/>
                  </a:lnTo>
                  <a:lnTo>
                    <a:pt x="56795" y="10886"/>
                  </a:lnTo>
                  <a:lnTo>
                    <a:pt x="50901" y="9055"/>
                  </a:lnTo>
                  <a:lnTo>
                    <a:pt x="45990" y="7519"/>
                  </a:lnTo>
                  <a:lnTo>
                    <a:pt x="37328" y="4903"/>
                  </a:lnTo>
                  <a:lnTo>
                    <a:pt x="32693" y="3626"/>
                  </a:lnTo>
                  <a:lnTo>
                    <a:pt x="29523" y="2831"/>
                  </a:lnTo>
                  <a:lnTo>
                    <a:pt x="26317" y="2099"/>
                  </a:lnTo>
                  <a:lnTo>
                    <a:pt x="23084" y="1438"/>
                  </a:lnTo>
                  <a:lnTo>
                    <a:pt x="19852" y="884"/>
                  </a:lnTo>
                  <a:lnTo>
                    <a:pt x="16637" y="447"/>
                  </a:lnTo>
                  <a:lnTo>
                    <a:pt x="13458" y="152"/>
                  </a:lnTo>
                  <a:lnTo>
                    <a:pt x="11118" y="27"/>
                  </a:lnTo>
                  <a:lnTo>
                    <a:pt x="95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4" name="Google Shape;684;p17"/>
          <p:cNvSpPr/>
          <p:nvPr/>
        </p:nvSpPr>
        <p:spPr>
          <a:xfrm>
            <a:off x="4382762" y="5008091"/>
            <a:ext cx="1456" cy="886"/>
          </a:xfrm>
          <a:custGeom>
            <a:avLst/>
            <a:gdLst/>
            <a:ahLst/>
            <a:cxnLst/>
            <a:rect l="l" t="t" r="r" b="b"/>
            <a:pathLst>
              <a:path w="46" h="28" extrusionOk="0">
                <a:moveTo>
                  <a:pt x="28" y="0"/>
                </a:moveTo>
                <a:lnTo>
                  <a:pt x="1" y="9"/>
                </a:lnTo>
                <a:lnTo>
                  <a:pt x="1" y="27"/>
                </a:lnTo>
                <a:lnTo>
                  <a:pt x="45" y="27"/>
                </a:lnTo>
                <a:lnTo>
                  <a:pt x="45" y="9"/>
                </a:lnTo>
                <a:lnTo>
                  <a:pt x="28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17"/>
          <p:cNvSpPr/>
          <p:nvPr/>
        </p:nvSpPr>
        <p:spPr>
          <a:xfrm>
            <a:off x="4152141" y="4958909"/>
            <a:ext cx="154939" cy="41591"/>
          </a:xfrm>
          <a:custGeom>
            <a:avLst/>
            <a:gdLst/>
            <a:ahLst/>
            <a:cxnLst/>
            <a:rect l="l" t="t" r="r" b="b"/>
            <a:pathLst>
              <a:path w="4895" h="1314" extrusionOk="0">
                <a:moveTo>
                  <a:pt x="4716" y="0"/>
                </a:moveTo>
                <a:lnTo>
                  <a:pt x="4653" y="18"/>
                </a:lnTo>
                <a:lnTo>
                  <a:pt x="3555" y="376"/>
                </a:lnTo>
                <a:lnTo>
                  <a:pt x="2421" y="697"/>
                </a:lnTo>
                <a:lnTo>
                  <a:pt x="1233" y="965"/>
                </a:lnTo>
                <a:lnTo>
                  <a:pt x="46" y="1224"/>
                </a:lnTo>
                <a:lnTo>
                  <a:pt x="1" y="1242"/>
                </a:lnTo>
                <a:lnTo>
                  <a:pt x="37" y="1304"/>
                </a:lnTo>
                <a:lnTo>
                  <a:pt x="99" y="1313"/>
                </a:lnTo>
                <a:lnTo>
                  <a:pt x="421" y="1313"/>
                </a:lnTo>
                <a:lnTo>
                  <a:pt x="1081" y="1260"/>
                </a:lnTo>
                <a:lnTo>
                  <a:pt x="2064" y="1117"/>
                </a:lnTo>
                <a:lnTo>
                  <a:pt x="3323" y="804"/>
                </a:lnTo>
                <a:lnTo>
                  <a:pt x="4412" y="384"/>
                </a:lnTo>
                <a:lnTo>
                  <a:pt x="4859" y="143"/>
                </a:lnTo>
                <a:lnTo>
                  <a:pt x="4895" y="117"/>
                </a:lnTo>
                <a:lnTo>
                  <a:pt x="4895" y="63"/>
                </a:lnTo>
                <a:lnTo>
                  <a:pt x="4823" y="18"/>
                </a:lnTo>
                <a:lnTo>
                  <a:pt x="471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6" name="Google Shape;686;p17"/>
          <p:cNvSpPr/>
          <p:nvPr/>
        </p:nvSpPr>
        <p:spPr>
          <a:xfrm>
            <a:off x="4308737" y="4958340"/>
            <a:ext cx="161997" cy="68148"/>
          </a:xfrm>
          <a:custGeom>
            <a:avLst/>
            <a:gdLst/>
            <a:ahLst/>
            <a:cxnLst/>
            <a:rect l="l" t="t" r="r" b="b"/>
            <a:pathLst>
              <a:path w="5118" h="2153" extrusionOk="0">
                <a:moveTo>
                  <a:pt x="4804" y="1"/>
                </a:moveTo>
                <a:lnTo>
                  <a:pt x="4715" y="36"/>
                </a:lnTo>
                <a:lnTo>
                  <a:pt x="3572" y="510"/>
                </a:lnTo>
                <a:lnTo>
                  <a:pt x="1206" y="1429"/>
                </a:lnTo>
                <a:lnTo>
                  <a:pt x="72" y="1921"/>
                </a:lnTo>
                <a:lnTo>
                  <a:pt x="18" y="1947"/>
                </a:lnTo>
                <a:lnTo>
                  <a:pt x="0" y="2037"/>
                </a:lnTo>
                <a:lnTo>
                  <a:pt x="89" y="2117"/>
                </a:lnTo>
                <a:lnTo>
                  <a:pt x="241" y="2153"/>
                </a:lnTo>
                <a:lnTo>
                  <a:pt x="331" y="2144"/>
                </a:lnTo>
                <a:lnTo>
                  <a:pt x="1036" y="1983"/>
                </a:lnTo>
                <a:lnTo>
                  <a:pt x="2340" y="1572"/>
                </a:lnTo>
                <a:lnTo>
                  <a:pt x="3519" y="1072"/>
                </a:lnTo>
                <a:lnTo>
                  <a:pt x="4572" y="501"/>
                </a:lnTo>
                <a:lnTo>
                  <a:pt x="5055" y="206"/>
                </a:lnTo>
                <a:lnTo>
                  <a:pt x="5117" y="161"/>
                </a:lnTo>
                <a:lnTo>
                  <a:pt x="5099" y="72"/>
                </a:lnTo>
                <a:lnTo>
                  <a:pt x="4983" y="10"/>
                </a:lnTo>
                <a:lnTo>
                  <a:pt x="48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7" name="Google Shape;687;p17"/>
          <p:cNvSpPr/>
          <p:nvPr/>
        </p:nvSpPr>
        <p:spPr>
          <a:xfrm>
            <a:off x="4466155" y="4865072"/>
            <a:ext cx="109138" cy="26335"/>
          </a:xfrm>
          <a:custGeom>
            <a:avLst/>
            <a:gdLst/>
            <a:ahLst/>
            <a:cxnLst/>
            <a:rect l="l" t="t" r="r" b="b"/>
            <a:pathLst>
              <a:path w="3448" h="832" extrusionOk="0">
                <a:moveTo>
                  <a:pt x="3179" y="1"/>
                </a:moveTo>
                <a:lnTo>
                  <a:pt x="2786" y="19"/>
                </a:lnTo>
                <a:lnTo>
                  <a:pt x="1992" y="126"/>
                </a:lnTo>
                <a:lnTo>
                  <a:pt x="822" y="367"/>
                </a:lnTo>
                <a:lnTo>
                  <a:pt x="143" y="563"/>
                </a:lnTo>
                <a:lnTo>
                  <a:pt x="45" y="599"/>
                </a:lnTo>
                <a:lnTo>
                  <a:pt x="0" y="697"/>
                </a:lnTo>
                <a:lnTo>
                  <a:pt x="72" y="778"/>
                </a:lnTo>
                <a:lnTo>
                  <a:pt x="241" y="831"/>
                </a:lnTo>
                <a:lnTo>
                  <a:pt x="357" y="822"/>
                </a:lnTo>
                <a:lnTo>
                  <a:pt x="1107" y="751"/>
                </a:lnTo>
                <a:lnTo>
                  <a:pt x="2295" y="554"/>
                </a:lnTo>
                <a:lnTo>
                  <a:pt x="3010" y="376"/>
                </a:lnTo>
                <a:lnTo>
                  <a:pt x="3322" y="269"/>
                </a:lnTo>
                <a:lnTo>
                  <a:pt x="3385" y="233"/>
                </a:lnTo>
                <a:lnTo>
                  <a:pt x="3447" y="144"/>
                </a:lnTo>
                <a:lnTo>
                  <a:pt x="3420" y="63"/>
                </a:lnTo>
                <a:lnTo>
                  <a:pt x="3286" y="10"/>
                </a:lnTo>
                <a:lnTo>
                  <a:pt x="317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8" name="Google Shape;688;p17"/>
          <p:cNvSpPr/>
          <p:nvPr/>
        </p:nvSpPr>
        <p:spPr>
          <a:xfrm>
            <a:off x="4565626" y="4976443"/>
            <a:ext cx="102364" cy="46086"/>
          </a:xfrm>
          <a:custGeom>
            <a:avLst/>
            <a:gdLst/>
            <a:ahLst/>
            <a:cxnLst/>
            <a:rect l="l" t="t" r="r" b="b"/>
            <a:pathLst>
              <a:path w="3234" h="1456" extrusionOk="0">
                <a:moveTo>
                  <a:pt x="2546" y="0"/>
                </a:moveTo>
                <a:lnTo>
                  <a:pt x="2296" y="18"/>
                </a:lnTo>
                <a:lnTo>
                  <a:pt x="1992" y="54"/>
                </a:lnTo>
                <a:lnTo>
                  <a:pt x="1465" y="223"/>
                </a:lnTo>
                <a:lnTo>
                  <a:pt x="1215" y="322"/>
                </a:lnTo>
                <a:lnTo>
                  <a:pt x="697" y="509"/>
                </a:lnTo>
                <a:lnTo>
                  <a:pt x="233" y="732"/>
                </a:lnTo>
                <a:lnTo>
                  <a:pt x="117" y="804"/>
                </a:lnTo>
                <a:lnTo>
                  <a:pt x="9" y="947"/>
                </a:lnTo>
                <a:lnTo>
                  <a:pt x="1" y="1090"/>
                </a:lnTo>
                <a:lnTo>
                  <a:pt x="99" y="1224"/>
                </a:lnTo>
                <a:lnTo>
                  <a:pt x="268" y="1340"/>
                </a:lnTo>
                <a:lnTo>
                  <a:pt x="501" y="1420"/>
                </a:lnTo>
                <a:lnTo>
                  <a:pt x="777" y="1456"/>
                </a:lnTo>
                <a:lnTo>
                  <a:pt x="1081" y="1429"/>
                </a:lnTo>
                <a:lnTo>
                  <a:pt x="1242" y="1402"/>
                </a:lnTo>
                <a:lnTo>
                  <a:pt x="1769" y="1232"/>
                </a:lnTo>
                <a:lnTo>
                  <a:pt x="2242" y="1036"/>
                </a:lnTo>
                <a:lnTo>
                  <a:pt x="2510" y="938"/>
                </a:lnTo>
                <a:lnTo>
                  <a:pt x="2876" y="777"/>
                </a:lnTo>
                <a:lnTo>
                  <a:pt x="3072" y="643"/>
                </a:lnTo>
                <a:lnTo>
                  <a:pt x="3153" y="572"/>
                </a:lnTo>
                <a:lnTo>
                  <a:pt x="3197" y="518"/>
                </a:lnTo>
                <a:lnTo>
                  <a:pt x="3233" y="402"/>
                </a:lnTo>
                <a:lnTo>
                  <a:pt x="3215" y="295"/>
                </a:lnTo>
                <a:lnTo>
                  <a:pt x="3144" y="197"/>
                </a:lnTo>
                <a:lnTo>
                  <a:pt x="2947" y="81"/>
                </a:lnTo>
                <a:lnTo>
                  <a:pt x="254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9" name="Google Shape;689;p17"/>
          <p:cNvSpPr/>
          <p:nvPr/>
        </p:nvSpPr>
        <p:spPr>
          <a:xfrm>
            <a:off x="4782385" y="4851526"/>
            <a:ext cx="82296" cy="40990"/>
          </a:xfrm>
          <a:custGeom>
            <a:avLst/>
            <a:gdLst/>
            <a:ahLst/>
            <a:cxnLst/>
            <a:rect l="l" t="t" r="r" b="b"/>
            <a:pathLst>
              <a:path w="2600" h="1295" extrusionOk="0">
                <a:moveTo>
                  <a:pt x="2019" y="0"/>
                </a:moveTo>
                <a:lnTo>
                  <a:pt x="1867" y="36"/>
                </a:lnTo>
                <a:lnTo>
                  <a:pt x="1599" y="134"/>
                </a:lnTo>
                <a:lnTo>
                  <a:pt x="1099" y="357"/>
                </a:lnTo>
                <a:lnTo>
                  <a:pt x="429" y="732"/>
                </a:lnTo>
                <a:lnTo>
                  <a:pt x="63" y="1009"/>
                </a:lnTo>
                <a:lnTo>
                  <a:pt x="28" y="1036"/>
                </a:lnTo>
                <a:lnTo>
                  <a:pt x="1" y="1098"/>
                </a:lnTo>
                <a:lnTo>
                  <a:pt x="45" y="1188"/>
                </a:lnTo>
                <a:lnTo>
                  <a:pt x="215" y="1277"/>
                </a:lnTo>
                <a:lnTo>
                  <a:pt x="456" y="1295"/>
                </a:lnTo>
                <a:lnTo>
                  <a:pt x="581" y="1268"/>
                </a:lnTo>
                <a:lnTo>
                  <a:pt x="1135" y="1090"/>
                </a:lnTo>
                <a:lnTo>
                  <a:pt x="1885" y="750"/>
                </a:lnTo>
                <a:lnTo>
                  <a:pt x="2323" y="500"/>
                </a:lnTo>
                <a:lnTo>
                  <a:pt x="2519" y="366"/>
                </a:lnTo>
                <a:lnTo>
                  <a:pt x="2564" y="331"/>
                </a:lnTo>
                <a:lnTo>
                  <a:pt x="2599" y="250"/>
                </a:lnTo>
                <a:lnTo>
                  <a:pt x="2546" y="143"/>
                </a:lnTo>
                <a:lnTo>
                  <a:pt x="2323" y="27"/>
                </a:lnTo>
                <a:lnTo>
                  <a:pt x="2019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0" name="Google Shape;690;p17"/>
          <p:cNvSpPr/>
          <p:nvPr/>
        </p:nvSpPr>
        <p:spPr>
          <a:xfrm>
            <a:off x="4779568" y="4748352"/>
            <a:ext cx="127211" cy="49789"/>
          </a:xfrm>
          <a:custGeom>
            <a:avLst/>
            <a:gdLst/>
            <a:ahLst/>
            <a:cxnLst/>
            <a:rect l="l" t="t" r="r" b="b"/>
            <a:pathLst>
              <a:path w="4019" h="1573" extrusionOk="0">
                <a:moveTo>
                  <a:pt x="3510" y="1"/>
                </a:moveTo>
                <a:lnTo>
                  <a:pt x="3135" y="27"/>
                </a:lnTo>
                <a:lnTo>
                  <a:pt x="2938" y="72"/>
                </a:lnTo>
                <a:lnTo>
                  <a:pt x="2421" y="242"/>
                </a:lnTo>
                <a:lnTo>
                  <a:pt x="1938" y="429"/>
                </a:lnTo>
                <a:lnTo>
                  <a:pt x="1045" y="760"/>
                </a:lnTo>
                <a:lnTo>
                  <a:pt x="161" y="1108"/>
                </a:lnTo>
                <a:lnTo>
                  <a:pt x="81" y="1144"/>
                </a:lnTo>
                <a:lnTo>
                  <a:pt x="0" y="1224"/>
                </a:lnTo>
                <a:lnTo>
                  <a:pt x="0" y="1322"/>
                </a:lnTo>
                <a:lnTo>
                  <a:pt x="63" y="1412"/>
                </a:lnTo>
                <a:lnTo>
                  <a:pt x="251" y="1519"/>
                </a:lnTo>
                <a:lnTo>
                  <a:pt x="527" y="1572"/>
                </a:lnTo>
                <a:lnTo>
                  <a:pt x="715" y="1554"/>
                </a:lnTo>
                <a:lnTo>
                  <a:pt x="813" y="1528"/>
                </a:lnTo>
                <a:lnTo>
                  <a:pt x="1778" y="1206"/>
                </a:lnTo>
                <a:lnTo>
                  <a:pt x="2733" y="876"/>
                </a:lnTo>
                <a:lnTo>
                  <a:pt x="3153" y="733"/>
                </a:lnTo>
                <a:lnTo>
                  <a:pt x="3555" y="572"/>
                </a:lnTo>
                <a:lnTo>
                  <a:pt x="3733" y="492"/>
                </a:lnTo>
                <a:lnTo>
                  <a:pt x="3921" y="304"/>
                </a:lnTo>
                <a:lnTo>
                  <a:pt x="4001" y="188"/>
                </a:lnTo>
                <a:lnTo>
                  <a:pt x="4019" y="152"/>
                </a:lnTo>
                <a:lnTo>
                  <a:pt x="3992" y="90"/>
                </a:lnTo>
                <a:lnTo>
                  <a:pt x="3858" y="10"/>
                </a:lnTo>
                <a:lnTo>
                  <a:pt x="37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1" name="Google Shape;691;p17"/>
          <p:cNvSpPr/>
          <p:nvPr/>
        </p:nvSpPr>
        <p:spPr>
          <a:xfrm>
            <a:off x="4656615" y="4831999"/>
            <a:ext cx="66755" cy="28867"/>
          </a:xfrm>
          <a:custGeom>
            <a:avLst/>
            <a:gdLst/>
            <a:ahLst/>
            <a:cxnLst/>
            <a:rect l="l" t="t" r="r" b="b"/>
            <a:pathLst>
              <a:path w="2109" h="912" extrusionOk="0">
                <a:moveTo>
                  <a:pt x="1921" y="1"/>
                </a:moveTo>
                <a:lnTo>
                  <a:pt x="1635" y="10"/>
                </a:lnTo>
                <a:lnTo>
                  <a:pt x="1198" y="153"/>
                </a:lnTo>
                <a:lnTo>
                  <a:pt x="1001" y="242"/>
                </a:lnTo>
                <a:lnTo>
                  <a:pt x="680" y="376"/>
                </a:lnTo>
                <a:lnTo>
                  <a:pt x="385" y="510"/>
                </a:lnTo>
                <a:lnTo>
                  <a:pt x="260" y="590"/>
                </a:lnTo>
                <a:lnTo>
                  <a:pt x="117" y="751"/>
                </a:lnTo>
                <a:lnTo>
                  <a:pt x="19" y="831"/>
                </a:lnTo>
                <a:lnTo>
                  <a:pt x="1" y="849"/>
                </a:lnTo>
                <a:lnTo>
                  <a:pt x="10" y="885"/>
                </a:lnTo>
                <a:lnTo>
                  <a:pt x="90" y="912"/>
                </a:lnTo>
                <a:lnTo>
                  <a:pt x="162" y="903"/>
                </a:lnTo>
                <a:lnTo>
                  <a:pt x="465" y="867"/>
                </a:lnTo>
                <a:lnTo>
                  <a:pt x="751" y="814"/>
                </a:lnTo>
                <a:lnTo>
                  <a:pt x="1099" y="689"/>
                </a:lnTo>
                <a:lnTo>
                  <a:pt x="1421" y="555"/>
                </a:lnTo>
                <a:lnTo>
                  <a:pt x="1635" y="465"/>
                </a:lnTo>
                <a:lnTo>
                  <a:pt x="2028" y="260"/>
                </a:lnTo>
                <a:lnTo>
                  <a:pt x="2108" y="153"/>
                </a:lnTo>
                <a:lnTo>
                  <a:pt x="2082" y="90"/>
                </a:lnTo>
                <a:lnTo>
                  <a:pt x="2037" y="55"/>
                </a:lnTo>
                <a:lnTo>
                  <a:pt x="192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2" name="Google Shape;692;p17"/>
          <p:cNvSpPr/>
          <p:nvPr/>
        </p:nvSpPr>
        <p:spPr>
          <a:xfrm>
            <a:off x="4939518" y="4821555"/>
            <a:ext cx="102079" cy="77485"/>
          </a:xfrm>
          <a:custGeom>
            <a:avLst/>
            <a:gdLst/>
            <a:ahLst/>
            <a:cxnLst/>
            <a:rect l="l" t="t" r="r" b="b"/>
            <a:pathLst>
              <a:path w="3225" h="2448" extrusionOk="0">
                <a:moveTo>
                  <a:pt x="3108" y="1"/>
                </a:moveTo>
                <a:lnTo>
                  <a:pt x="3028" y="18"/>
                </a:lnTo>
                <a:lnTo>
                  <a:pt x="2796" y="108"/>
                </a:lnTo>
                <a:lnTo>
                  <a:pt x="2385" y="322"/>
                </a:lnTo>
                <a:lnTo>
                  <a:pt x="1849" y="679"/>
                </a:lnTo>
                <a:lnTo>
                  <a:pt x="1528" y="929"/>
                </a:lnTo>
                <a:lnTo>
                  <a:pt x="1126" y="1242"/>
                </a:lnTo>
                <a:lnTo>
                  <a:pt x="358" y="1885"/>
                </a:lnTo>
                <a:lnTo>
                  <a:pt x="28" y="2215"/>
                </a:lnTo>
                <a:lnTo>
                  <a:pt x="1" y="2269"/>
                </a:lnTo>
                <a:lnTo>
                  <a:pt x="54" y="2376"/>
                </a:lnTo>
                <a:lnTo>
                  <a:pt x="215" y="2447"/>
                </a:lnTo>
                <a:lnTo>
                  <a:pt x="412" y="2438"/>
                </a:lnTo>
                <a:lnTo>
                  <a:pt x="501" y="2403"/>
                </a:lnTo>
                <a:lnTo>
                  <a:pt x="921" y="2135"/>
                </a:lnTo>
                <a:lnTo>
                  <a:pt x="1689" y="1572"/>
                </a:lnTo>
                <a:lnTo>
                  <a:pt x="2055" y="1286"/>
                </a:lnTo>
                <a:lnTo>
                  <a:pt x="2421" y="1010"/>
                </a:lnTo>
                <a:lnTo>
                  <a:pt x="2903" y="563"/>
                </a:lnTo>
                <a:lnTo>
                  <a:pt x="3144" y="251"/>
                </a:lnTo>
                <a:lnTo>
                  <a:pt x="3225" y="90"/>
                </a:lnTo>
                <a:lnTo>
                  <a:pt x="3225" y="54"/>
                </a:lnTo>
                <a:lnTo>
                  <a:pt x="3108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3" name="Google Shape;693;p17"/>
          <p:cNvSpPr/>
          <p:nvPr/>
        </p:nvSpPr>
        <p:spPr>
          <a:xfrm>
            <a:off x="5054845" y="4720375"/>
            <a:ext cx="130060" cy="55993"/>
          </a:xfrm>
          <a:custGeom>
            <a:avLst/>
            <a:gdLst/>
            <a:ahLst/>
            <a:cxnLst/>
            <a:rect l="l" t="t" r="r" b="b"/>
            <a:pathLst>
              <a:path w="4109" h="1769" extrusionOk="0">
                <a:moveTo>
                  <a:pt x="3215" y="1"/>
                </a:moveTo>
                <a:lnTo>
                  <a:pt x="2965" y="45"/>
                </a:lnTo>
                <a:lnTo>
                  <a:pt x="2527" y="143"/>
                </a:lnTo>
                <a:lnTo>
                  <a:pt x="1724" y="420"/>
                </a:lnTo>
                <a:lnTo>
                  <a:pt x="1000" y="751"/>
                </a:lnTo>
                <a:lnTo>
                  <a:pt x="375" y="1135"/>
                </a:lnTo>
                <a:lnTo>
                  <a:pt x="107" y="1331"/>
                </a:lnTo>
                <a:lnTo>
                  <a:pt x="45" y="1394"/>
                </a:lnTo>
                <a:lnTo>
                  <a:pt x="0" y="1501"/>
                </a:lnTo>
                <a:lnTo>
                  <a:pt x="45" y="1599"/>
                </a:lnTo>
                <a:lnTo>
                  <a:pt x="170" y="1679"/>
                </a:lnTo>
                <a:lnTo>
                  <a:pt x="429" y="1769"/>
                </a:lnTo>
                <a:lnTo>
                  <a:pt x="866" y="1769"/>
                </a:lnTo>
                <a:lnTo>
                  <a:pt x="1063" y="1706"/>
                </a:lnTo>
                <a:lnTo>
                  <a:pt x="1956" y="1340"/>
                </a:lnTo>
                <a:lnTo>
                  <a:pt x="2885" y="1001"/>
                </a:lnTo>
                <a:lnTo>
                  <a:pt x="3313" y="858"/>
                </a:lnTo>
                <a:lnTo>
                  <a:pt x="3733" y="706"/>
                </a:lnTo>
                <a:lnTo>
                  <a:pt x="3840" y="661"/>
                </a:lnTo>
                <a:lnTo>
                  <a:pt x="3983" y="563"/>
                </a:lnTo>
                <a:lnTo>
                  <a:pt x="4081" y="411"/>
                </a:lnTo>
                <a:lnTo>
                  <a:pt x="4108" y="277"/>
                </a:lnTo>
                <a:lnTo>
                  <a:pt x="4099" y="224"/>
                </a:lnTo>
                <a:lnTo>
                  <a:pt x="3992" y="135"/>
                </a:lnTo>
                <a:lnTo>
                  <a:pt x="3912" y="108"/>
                </a:lnTo>
                <a:lnTo>
                  <a:pt x="3885" y="108"/>
                </a:lnTo>
                <a:lnTo>
                  <a:pt x="3662" y="27"/>
                </a:lnTo>
                <a:lnTo>
                  <a:pt x="321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4" name="Google Shape;694;p17"/>
          <p:cNvSpPr/>
          <p:nvPr/>
        </p:nvSpPr>
        <p:spPr>
          <a:xfrm>
            <a:off x="5290244" y="4640684"/>
            <a:ext cx="108315" cy="25480"/>
          </a:xfrm>
          <a:custGeom>
            <a:avLst/>
            <a:gdLst/>
            <a:ahLst/>
            <a:cxnLst/>
            <a:rect l="l" t="t" r="r" b="b"/>
            <a:pathLst>
              <a:path w="3422" h="805" extrusionOk="0">
                <a:moveTo>
                  <a:pt x="2707" y="0"/>
                </a:moveTo>
                <a:lnTo>
                  <a:pt x="2108" y="72"/>
                </a:lnTo>
                <a:lnTo>
                  <a:pt x="1751" y="143"/>
                </a:lnTo>
                <a:lnTo>
                  <a:pt x="1332" y="215"/>
                </a:lnTo>
                <a:lnTo>
                  <a:pt x="546" y="402"/>
                </a:lnTo>
                <a:lnTo>
                  <a:pt x="162" y="518"/>
                </a:lnTo>
                <a:lnTo>
                  <a:pt x="63" y="563"/>
                </a:lnTo>
                <a:lnTo>
                  <a:pt x="1" y="661"/>
                </a:lnTo>
                <a:lnTo>
                  <a:pt x="90" y="750"/>
                </a:lnTo>
                <a:lnTo>
                  <a:pt x="278" y="804"/>
                </a:lnTo>
                <a:lnTo>
                  <a:pt x="394" y="804"/>
                </a:lnTo>
                <a:lnTo>
                  <a:pt x="867" y="768"/>
                </a:lnTo>
                <a:lnTo>
                  <a:pt x="1760" y="643"/>
                </a:lnTo>
                <a:lnTo>
                  <a:pt x="2207" y="563"/>
                </a:lnTo>
                <a:lnTo>
                  <a:pt x="2546" y="492"/>
                </a:lnTo>
                <a:lnTo>
                  <a:pt x="3028" y="375"/>
                </a:lnTo>
                <a:lnTo>
                  <a:pt x="3296" y="250"/>
                </a:lnTo>
                <a:lnTo>
                  <a:pt x="3394" y="179"/>
                </a:lnTo>
                <a:lnTo>
                  <a:pt x="3421" y="152"/>
                </a:lnTo>
                <a:lnTo>
                  <a:pt x="3421" y="108"/>
                </a:lnTo>
                <a:lnTo>
                  <a:pt x="3359" y="54"/>
                </a:lnTo>
                <a:lnTo>
                  <a:pt x="3278" y="36"/>
                </a:lnTo>
                <a:lnTo>
                  <a:pt x="310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5" name="Google Shape;695;p17"/>
          <p:cNvSpPr/>
          <p:nvPr/>
        </p:nvSpPr>
        <p:spPr>
          <a:xfrm>
            <a:off x="5269357" y="4737338"/>
            <a:ext cx="112240" cy="53176"/>
          </a:xfrm>
          <a:custGeom>
            <a:avLst/>
            <a:gdLst/>
            <a:ahLst/>
            <a:cxnLst/>
            <a:rect l="l" t="t" r="r" b="b"/>
            <a:pathLst>
              <a:path w="3546" h="1680" extrusionOk="0">
                <a:moveTo>
                  <a:pt x="3197" y="0"/>
                </a:moveTo>
                <a:lnTo>
                  <a:pt x="3081" y="9"/>
                </a:lnTo>
                <a:lnTo>
                  <a:pt x="2813" y="36"/>
                </a:lnTo>
                <a:lnTo>
                  <a:pt x="2304" y="170"/>
                </a:lnTo>
                <a:lnTo>
                  <a:pt x="1625" y="456"/>
                </a:lnTo>
                <a:lnTo>
                  <a:pt x="1232" y="661"/>
                </a:lnTo>
                <a:lnTo>
                  <a:pt x="804" y="876"/>
                </a:lnTo>
                <a:lnTo>
                  <a:pt x="429" y="1108"/>
                </a:lnTo>
                <a:lnTo>
                  <a:pt x="295" y="1215"/>
                </a:lnTo>
                <a:lnTo>
                  <a:pt x="125" y="1438"/>
                </a:lnTo>
                <a:lnTo>
                  <a:pt x="18" y="1545"/>
                </a:lnTo>
                <a:lnTo>
                  <a:pt x="0" y="1572"/>
                </a:lnTo>
                <a:lnTo>
                  <a:pt x="27" y="1635"/>
                </a:lnTo>
                <a:lnTo>
                  <a:pt x="98" y="1670"/>
                </a:lnTo>
                <a:lnTo>
                  <a:pt x="206" y="1679"/>
                </a:lnTo>
                <a:lnTo>
                  <a:pt x="259" y="1670"/>
                </a:lnTo>
                <a:lnTo>
                  <a:pt x="661" y="1554"/>
                </a:lnTo>
                <a:lnTo>
                  <a:pt x="1072" y="1429"/>
                </a:lnTo>
                <a:lnTo>
                  <a:pt x="1518" y="1233"/>
                </a:lnTo>
                <a:lnTo>
                  <a:pt x="1965" y="1027"/>
                </a:lnTo>
                <a:lnTo>
                  <a:pt x="2375" y="867"/>
                </a:lnTo>
                <a:lnTo>
                  <a:pt x="3018" y="599"/>
                </a:lnTo>
                <a:lnTo>
                  <a:pt x="3367" y="393"/>
                </a:lnTo>
                <a:lnTo>
                  <a:pt x="3501" y="277"/>
                </a:lnTo>
                <a:lnTo>
                  <a:pt x="3545" y="224"/>
                </a:lnTo>
                <a:lnTo>
                  <a:pt x="3519" y="116"/>
                </a:lnTo>
                <a:lnTo>
                  <a:pt x="3402" y="36"/>
                </a:lnTo>
                <a:lnTo>
                  <a:pt x="319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6" name="Google Shape;696;p17"/>
          <p:cNvSpPr/>
          <p:nvPr/>
        </p:nvSpPr>
        <p:spPr>
          <a:xfrm>
            <a:off x="5019525" y="4690689"/>
            <a:ext cx="94419" cy="29152"/>
          </a:xfrm>
          <a:custGeom>
            <a:avLst/>
            <a:gdLst/>
            <a:ahLst/>
            <a:cxnLst/>
            <a:rect l="l" t="t" r="r" b="b"/>
            <a:pathLst>
              <a:path w="2983" h="921" extrusionOk="0">
                <a:moveTo>
                  <a:pt x="2250" y="1"/>
                </a:moveTo>
                <a:lnTo>
                  <a:pt x="1750" y="28"/>
                </a:lnTo>
                <a:lnTo>
                  <a:pt x="1241" y="108"/>
                </a:lnTo>
                <a:lnTo>
                  <a:pt x="768" y="233"/>
                </a:lnTo>
                <a:lnTo>
                  <a:pt x="366" y="394"/>
                </a:lnTo>
                <a:lnTo>
                  <a:pt x="89" y="581"/>
                </a:lnTo>
                <a:lnTo>
                  <a:pt x="0" y="733"/>
                </a:lnTo>
                <a:lnTo>
                  <a:pt x="0" y="840"/>
                </a:lnTo>
                <a:lnTo>
                  <a:pt x="18" y="894"/>
                </a:lnTo>
                <a:lnTo>
                  <a:pt x="45" y="921"/>
                </a:lnTo>
                <a:lnTo>
                  <a:pt x="98" y="921"/>
                </a:lnTo>
                <a:lnTo>
                  <a:pt x="268" y="885"/>
                </a:lnTo>
                <a:lnTo>
                  <a:pt x="563" y="787"/>
                </a:lnTo>
                <a:lnTo>
                  <a:pt x="973" y="599"/>
                </a:lnTo>
                <a:lnTo>
                  <a:pt x="1286" y="501"/>
                </a:lnTo>
                <a:lnTo>
                  <a:pt x="1661" y="430"/>
                </a:lnTo>
                <a:lnTo>
                  <a:pt x="2411" y="385"/>
                </a:lnTo>
                <a:lnTo>
                  <a:pt x="2786" y="340"/>
                </a:lnTo>
                <a:lnTo>
                  <a:pt x="2867" y="322"/>
                </a:lnTo>
                <a:lnTo>
                  <a:pt x="2965" y="260"/>
                </a:lnTo>
                <a:lnTo>
                  <a:pt x="2983" y="188"/>
                </a:lnTo>
                <a:lnTo>
                  <a:pt x="2920" y="117"/>
                </a:lnTo>
                <a:lnTo>
                  <a:pt x="2849" y="90"/>
                </a:lnTo>
                <a:lnTo>
                  <a:pt x="2679" y="37"/>
                </a:lnTo>
                <a:lnTo>
                  <a:pt x="225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7" name="Google Shape;697;p17"/>
          <p:cNvSpPr/>
          <p:nvPr/>
        </p:nvSpPr>
        <p:spPr>
          <a:xfrm>
            <a:off x="5515517" y="4657932"/>
            <a:ext cx="162820" cy="73782"/>
          </a:xfrm>
          <a:custGeom>
            <a:avLst/>
            <a:gdLst/>
            <a:ahLst/>
            <a:cxnLst/>
            <a:rect l="l" t="t" r="r" b="b"/>
            <a:pathLst>
              <a:path w="5144" h="2331" extrusionOk="0">
                <a:moveTo>
                  <a:pt x="4554" y="0"/>
                </a:moveTo>
                <a:lnTo>
                  <a:pt x="4331" y="18"/>
                </a:lnTo>
                <a:lnTo>
                  <a:pt x="3974" y="72"/>
                </a:lnTo>
                <a:lnTo>
                  <a:pt x="3286" y="250"/>
                </a:lnTo>
                <a:lnTo>
                  <a:pt x="2322" y="607"/>
                </a:lnTo>
                <a:lnTo>
                  <a:pt x="1759" y="857"/>
                </a:lnTo>
                <a:lnTo>
                  <a:pt x="1206" y="1107"/>
                </a:lnTo>
                <a:lnTo>
                  <a:pt x="464" y="1554"/>
                </a:lnTo>
                <a:lnTo>
                  <a:pt x="197" y="1795"/>
                </a:lnTo>
                <a:lnTo>
                  <a:pt x="63" y="1974"/>
                </a:lnTo>
                <a:lnTo>
                  <a:pt x="18" y="2063"/>
                </a:lnTo>
                <a:lnTo>
                  <a:pt x="0" y="2134"/>
                </a:lnTo>
                <a:lnTo>
                  <a:pt x="89" y="2242"/>
                </a:lnTo>
                <a:lnTo>
                  <a:pt x="268" y="2313"/>
                </a:lnTo>
                <a:lnTo>
                  <a:pt x="509" y="2331"/>
                </a:lnTo>
                <a:lnTo>
                  <a:pt x="634" y="2304"/>
                </a:lnTo>
                <a:lnTo>
                  <a:pt x="929" y="2215"/>
                </a:lnTo>
                <a:lnTo>
                  <a:pt x="1447" y="2009"/>
                </a:lnTo>
                <a:lnTo>
                  <a:pt x="2170" y="1652"/>
                </a:lnTo>
                <a:lnTo>
                  <a:pt x="2661" y="1411"/>
                </a:lnTo>
                <a:lnTo>
                  <a:pt x="3224" y="1197"/>
                </a:lnTo>
                <a:lnTo>
                  <a:pt x="4420" y="795"/>
                </a:lnTo>
                <a:lnTo>
                  <a:pt x="4956" y="563"/>
                </a:lnTo>
                <a:lnTo>
                  <a:pt x="5037" y="518"/>
                </a:lnTo>
                <a:lnTo>
                  <a:pt x="5126" y="420"/>
                </a:lnTo>
                <a:lnTo>
                  <a:pt x="5144" y="313"/>
                </a:lnTo>
                <a:lnTo>
                  <a:pt x="5090" y="214"/>
                </a:lnTo>
                <a:lnTo>
                  <a:pt x="4929" y="89"/>
                </a:lnTo>
                <a:lnTo>
                  <a:pt x="455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8" name="Google Shape;698;p17"/>
          <p:cNvSpPr/>
          <p:nvPr/>
        </p:nvSpPr>
        <p:spPr>
          <a:xfrm>
            <a:off x="5570047" y="4585837"/>
            <a:ext cx="121862" cy="40737"/>
          </a:xfrm>
          <a:custGeom>
            <a:avLst/>
            <a:gdLst/>
            <a:ahLst/>
            <a:cxnLst/>
            <a:rect l="l" t="t" r="r" b="b"/>
            <a:pathLst>
              <a:path w="3850" h="1287" extrusionOk="0">
                <a:moveTo>
                  <a:pt x="3439" y="1"/>
                </a:moveTo>
                <a:lnTo>
                  <a:pt x="3162" y="19"/>
                </a:lnTo>
                <a:lnTo>
                  <a:pt x="2662" y="81"/>
                </a:lnTo>
                <a:lnTo>
                  <a:pt x="1965" y="260"/>
                </a:lnTo>
                <a:lnTo>
                  <a:pt x="1492" y="394"/>
                </a:lnTo>
                <a:lnTo>
                  <a:pt x="1019" y="546"/>
                </a:lnTo>
                <a:lnTo>
                  <a:pt x="545" y="697"/>
                </a:lnTo>
                <a:lnTo>
                  <a:pt x="313" y="787"/>
                </a:lnTo>
                <a:lnTo>
                  <a:pt x="117" y="912"/>
                </a:lnTo>
                <a:lnTo>
                  <a:pt x="45" y="1037"/>
                </a:lnTo>
                <a:lnTo>
                  <a:pt x="10" y="1117"/>
                </a:lnTo>
                <a:lnTo>
                  <a:pt x="1" y="1153"/>
                </a:lnTo>
                <a:lnTo>
                  <a:pt x="72" y="1224"/>
                </a:lnTo>
                <a:lnTo>
                  <a:pt x="143" y="1242"/>
                </a:lnTo>
                <a:lnTo>
                  <a:pt x="394" y="1278"/>
                </a:lnTo>
                <a:lnTo>
                  <a:pt x="795" y="1287"/>
                </a:lnTo>
                <a:lnTo>
                  <a:pt x="1036" y="1242"/>
                </a:lnTo>
                <a:lnTo>
                  <a:pt x="1599" y="1108"/>
                </a:lnTo>
                <a:lnTo>
                  <a:pt x="2144" y="956"/>
                </a:lnTo>
                <a:lnTo>
                  <a:pt x="2617" y="823"/>
                </a:lnTo>
                <a:lnTo>
                  <a:pt x="3260" y="608"/>
                </a:lnTo>
                <a:lnTo>
                  <a:pt x="3635" y="430"/>
                </a:lnTo>
                <a:lnTo>
                  <a:pt x="3796" y="314"/>
                </a:lnTo>
                <a:lnTo>
                  <a:pt x="3849" y="269"/>
                </a:lnTo>
                <a:lnTo>
                  <a:pt x="3840" y="162"/>
                </a:lnTo>
                <a:lnTo>
                  <a:pt x="3733" y="63"/>
                </a:lnTo>
                <a:lnTo>
                  <a:pt x="3555" y="10"/>
                </a:lnTo>
                <a:lnTo>
                  <a:pt x="343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9" name="Google Shape;699;p17"/>
          <p:cNvSpPr/>
          <p:nvPr/>
        </p:nvSpPr>
        <p:spPr>
          <a:xfrm>
            <a:off x="5578244" y="4545422"/>
            <a:ext cx="110277" cy="18707"/>
          </a:xfrm>
          <a:custGeom>
            <a:avLst/>
            <a:gdLst/>
            <a:ahLst/>
            <a:cxnLst/>
            <a:rect l="l" t="t" r="r" b="b"/>
            <a:pathLst>
              <a:path w="3484" h="591" extrusionOk="0">
                <a:moveTo>
                  <a:pt x="2885" y="1"/>
                </a:moveTo>
                <a:lnTo>
                  <a:pt x="2099" y="19"/>
                </a:lnTo>
                <a:lnTo>
                  <a:pt x="920" y="144"/>
                </a:lnTo>
                <a:lnTo>
                  <a:pt x="206" y="269"/>
                </a:lnTo>
                <a:lnTo>
                  <a:pt x="99" y="305"/>
                </a:lnTo>
                <a:lnTo>
                  <a:pt x="1" y="394"/>
                </a:lnTo>
                <a:lnTo>
                  <a:pt x="18" y="492"/>
                </a:lnTo>
                <a:lnTo>
                  <a:pt x="161" y="555"/>
                </a:lnTo>
                <a:lnTo>
                  <a:pt x="286" y="572"/>
                </a:lnTo>
                <a:lnTo>
                  <a:pt x="1036" y="590"/>
                </a:lnTo>
                <a:lnTo>
                  <a:pt x="2242" y="528"/>
                </a:lnTo>
                <a:lnTo>
                  <a:pt x="2992" y="412"/>
                </a:lnTo>
                <a:lnTo>
                  <a:pt x="3331" y="331"/>
                </a:lnTo>
                <a:lnTo>
                  <a:pt x="3412" y="305"/>
                </a:lnTo>
                <a:lnTo>
                  <a:pt x="3483" y="215"/>
                </a:lnTo>
                <a:lnTo>
                  <a:pt x="3465" y="126"/>
                </a:lnTo>
                <a:lnTo>
                  <a:pt x="3349" y="55"/>
                </a:lnTo>
                <a:lnTo>
                  <a:pt x="3251" y="37"/>
                </a:lnTo>
                <a:lnTo>
                  <a:pt x="288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0" name="Google Shape;700;p17"/>
          <p:cNvSpPr/>
          <p:nvPr/>
        </p:nvSpPr>
        <p:spPr>
          <a:xfrm>
            <a:off x="5781172" y="4606472"/>
            <a:ext cx="140790" cy="46687"/>
          </a:xfrm>
          <a:custGeom>
            <a:avLst/>
            <a:gdLst/>
            <a:ahLst/>
            <a:cxnLst/>
            <a:rect l="l" t="t" r="r" b="b"/>
            <a:pathLst>
              <a:path w="4448" h="1475" extrusionOk="0">
                <a:moveTo>
                  <a:pt x="3840" y="1"/>
                </a:moveTo>
                <a:lnTo>
                  <a:pt x="3269" y="19"/>
                </a:lnTo>
                <a:lnTo>
                  <a:pt x="2688" y="99"/>
                </a:lnTo>
                <a:lnTo>
                  <a:pt x="2117" y="224"/>
                </a:lnTo>
                <a:lnTo>
                  <a:pt x="1295" y="483"/>
                </a:lnTo>
                <a:lnTo>
                  <a:pt x="590" y="796"/>
                </a:lnTo>
                <a:lnTo>
                  <a:pt x="215" y="1010"/>
                </a:lnTo>
                <a:lnTo>
                  <a:pt x="72" y="1126"/>
                </a:lnTo>
                <a:lnTo>
                  <a:pt x="27" y="1162"/>
                </a:lnTo>
                <a:lnTo>
                  <a:pt x="0" y="1233"/>
                </a:lnTo>
                <a:lnTo>
                  <a:pt x="54" y="1340"/>
                </a:lnTo>
                <a:lnTo>
                  <a:pt x="259" y="1447"/>
                </a:lnTo>
                <a:lnTo>
                  <a:pt x="545" y="1474"/>
                </a:lnTo>
                <a:lnTo>
                  <a:pt x="697" y="1439"/>
                </a:lnTo>
                <a:lnTo>
                  <a:pt x="1572" y="1135"/>
                </a:lnTo>
                <a:lnTo>
                  <a:pt x="2492" y="849"/>
                </a:lnTo>
                <a:lnTo>
                  <a:pt x="2947" y="742"/>
                </a:lnTo>
                <a:lnTo>
                  <a:pt x="3885" y="546"/>
                </a:lnTo>
                <a:lnTo>
                  <a:pt x="4305" y="403"/>
                </a:lnTo>
                <a:lnTo>
                  <a:pt x="4394" y="358"/>
                </a:lnTo>
                <a:lnTo>
                  <a:pt x="4447" y="242"/>
                </a:lnTo>
                <a:lnTo>
                  <a:pt x="4385" y="126"/>
                </a:lnTo>
                <a:lnTo>
                  <a:pt x="4224" y="37"/>
                </a:lnTo>
                <a:lnTo>
                  <a:pt x="4108" y="19"/>
                </a:lnTo>
                <a:lnTo>
                  <a:pt x="384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1" name="Google Shape;701;p17"/>
          <p:cNvSpPr/>
          <p:nvPr/>
        </p:nvSpPr>
        <p:spPr>
          <a:xfrm>
            <a:off x="5847855" y="4542605"/>
            <a:ext cx="134017" cy="28012"/>
          </a:xfrm>
          <a:custGeom>
            <a:avLst/>
            <a:gdLst/>
            <a:ahLst/>
            <a:cxnLst/>
            <a:rect l="l" t="t" r="r" b="b"/>
            <a:pathLst>
              <a:path w="4234" h="885" extrusionOk="0">
                <a:moveTo>
                  <a:pt x="4073" y="1"/>
                </a:moveTo>
                <a:lnTo>
                  <a:pt x="4010" y="10"/>
                </a:lnTo>
                <a:lnTo>
                  <a:pt x="3126" y="144"/>
                </a:lnTo>
                <a:lnTo>
                  <a:pt x="1358" y="349"/>
                </a:lnTo>
                <a:lnTo>
                  <a:pt x="447" y="411"/>
                </a:lnTo>
                <a:lnTo>
                  <a:pt x="242" y="429"/>
                </a:lnTo>
                <a:lnTo>
                  <a:pt x="63" y="528"/>
                </a:lnTo>
                <a:lnTo>
                  <a:pt x="1" y="617"/>
                </a:lnTo>
                <a:lnTo>
                  <a:pt x="1" y="697"/>
                </a:lnTo>
                <a:lnTo>
                  <a:pt x="54" y="778"/>
                </a:lnTo>
                <a:lnTo>
                  <a:pt x="162" y="840"/>
                </a:lnTo>
                <a:lnTo>
                  <a:pt x="340" y="876"/>
                </a:lnTo>
                <a:lnTo>
                  <a:pt x="447" y="885"/>
                </a:lnTo>
                <a:lnTo>
                  <a:pt x="965" y="876"/>
                </a:lnTo>
                <a:lnTo>
                  <a:pt x="1983" y="795"/>
                </a:lnTo>
                <a:lnTo>
                  <a:pt x="2939" y="617"/>
                </a:lnTo>
                <a:lnTo>
                  <a:pt x="3805" y="340"/>
                </a:lnTo>
                <a:lnTo>
                  <a:pt x="4189" y="161"/>
                </a:lnTo>
                <a:lnTo>
                  <a:pt x="4225" y="144"/>
                </a:lnTo>
                <a:lnTo>
                  <a:pt x="4234" y="81"/>
                </a:lnTo>
                <a:lnTo>
                  <a:pt x="4180" y="27"/>
                </a:lnTo>
                <a:lnTo>
                  <a:pt x="4073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" name="Google Shape;702;p17"/>
          <p:cNvSpPr/>
          <p:nvPr/>
        </p:nvSpPr>
        <p:spPr>
          <a:xfrm>
            <a:off x="5668979" y="4698885"/>
            <a:ext cx="120723" cy="55170"/>
          </a:xfrm>
          <a:custGeom>
            <a:avLst/>
            <a:gdLst/>
            <a:ahLst/>
            <a:cxnLst/>
            <a:rect l="l" t="t" r="r" b="b"/>
            <a:pathLst>
              <a:path w="3814" h="1743" extrusionOk="0">
                <a:moveTo>
                  <a:pt x="3536" y="1"/>
                </a:moveTo>
                <a:lnTo>
                  <a:pt x="3465" y="19"/>
                </a:lnTo>
                <a:lnTo>
                  <a:pt x="2992" y="153"/>
                </a:lnTo>
                <a:lnTo>
                  <a:pt x="2108" y="483"/>
                </a:lnTo>
                <a:lnTo>
                  <a:pt x="866" y="1064"/>
                </a:lnTo>
                <a:lnTo>
                  <a:pt x="107" y="1465"/>
                </a:lnTo>
                <a:lnTo>
                  <a:pt x="54" y="1492"/>
                </a:lnTo>
                <a:lnTo>
                  <a:pt x="0" y="1555"/>
                </a:lnTo>
                <a:lnTo>
                  <a:pt x="27" y="1644"/>
                </a:lnTo>
                <a:lnTo>
                  <a:pt x="197" y="1724"/>
                </a:lnTo>
                <a:lnTo>
                  <a:pt x="447" y="1742"/>
                </a:lnTo>
                <a:lnTo>
                  <a:pt x="572" y="1698"/>
                </a:lnTo>
                <a:lnTo>
                  <a:pt x="1438" y="1367"/>
                </a:lnTo>
                <a:lnTo>
                  <a:pt x="2715" y="805"/>
                </a:lnTo>
                <a:lnTo>
                  <a:pt x="3465" y="394"/>
                </a:lnTo>
                <a:lnTo>
                  <a:pt x="3777" y="171"/>
                </a:lnTo>
                <a:lnTo>
                  <a:pt x="3813" y="135"/>
                </a:lnTo>
                <a:lnTo>
                  <a:pt x="3786" y="63"/>
                </a:lnTo>
                <a:lnTo>
                  <a:pt x="3679" y="19"/>
                </a:lnTo>
                <a:lnTo>
                  <a:pt x="35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3" name="Google Shape;703;p17"/>
          <p:cNvSpPr/>
          <p:nvPr/>
        </p:nvSpPr>
        <p:spPr>
          <a:xfrm>
            <a:off x="6124556" y="4517160"/>
            <a:ext cx="128066" cy="41022"/>
          </a:xfrm>
          <a:custGeom>
            <a:avLst/>
            <a:gdLst/>
            <a:ahLst/>
            <a:cxnLst/>
            <a:rect l="l" t="t" r="r" b="b"/>
            <a:pathLst>
              <a:path w="4046" h="1296" extrusionOk="0">
                <a:moveTo>
                  <a:pt x="3420" y="1"/>
                </a:moveTo>
                <a:lnTo>
                  <a:pt x="2938" y="46"/>
                </a:lnTo>
                <a:lnTo>
                  <a:pt x="2224" y="206"/>
                </a:lnTo>
                <a:lnTo>
                  <a:pt x="1795" y="322"/>
                </a:lnTo>
                <a:lnTo>
                  <a:pt x="1331" y="456"/>
                </a:lnTo>
                <a:lnTo>
                  <a:pt x="491" y="769"/>
                </a:lnTo>
                <a:lnTo>
                  <a:pt x="116" y="956"/>
                </a:lnTo>
                <a:lnTo>
                  <a:pt x="63" y="983"/>
                </a:lnTo>
                <a:lnTo>
                  <a:pt x="0" y="1055"/>
                </a:lnTo>
                <a:lnTo>
                  <a:pt x="9" y="1153"/>
                </a:lnTo>
                <a:lnTo>
                  <a:pt x="179" y="1260"/>
                </a:lnTo>
                <a:lnTo>
                  <a:pt x="447" y="1296"/>
                </a:lnTo>
                <a:lnTo>
                  <a:pt x="590" y="1269"/>
                </a:lnTo>
                <a:lnTo>
                  <a:pt x="1465" y="1037"/>
                </a:lnTo>
                <a:lnTo>
                  <a:pt x="2340" y="796"/>
                </a:lnTo>
                <a:lnTo>
                  <a:pt x="2751" y="698"/>
                </a:lnTo>
                <a:lnTo>
                  <a:pt x="3394" y="537"/>
                </a:lnTo>
                <a:lnTo>
                  <a:pt x="3769" y="412"/>
                </a:lnTo>
                <a:lnTo>
                  <a:pt x="3938" y="331"/>
                </a:lnTo>
                <a:lnTo>
                  <a:pt x="4010" y="278"/>
                </a:lnTo>
                <a:lnTo>
                  <a:pt x="4045" y="171"/>
                </a:lnTo>
                <a:lnTo>
                  <a:pt x="3956" y="81"/>
                </a:lnTo>
                <a:lnTo>
                  <a:pt x="3787" y="10"/>
                </a:lnTo>
                <a:lnTo>
                  <a:pt x="366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4" name="Google Shape;704;p17"/>
          <p:cNvSpPr/>
          <p:nvPr/>
        </p:nvSpPr>
        <p:spPr>
          <a:xfrm>
            <a:off x="6070849" y="4459528"/>
            <a:ext cx="143607" cy="34216"/>
          </a:xfrm>
          <a:custGeom>
            <a:avLst/>
            <a:gdLst/>
            <a:ahLst/>
            <a:cxnLst/>
            <a:rect l="l" t="t" r="r" b="b"/>
            <a:pathLst>
              <a:path w="4537" h="1081" extrusionOk="0">
                <a:moveTo>
                  <a:pt x="3492" y="0"/>
                </a:moveTo>
                <a:lnTo>
                  <a:pt x="2626" y="72"/>
                </a:lnTo>
                <a:lnTo>
                  <a:pt x="1492" y="295"/>
                </a:lnTo>
                <a:lnTo>
                  <a:pt x="483" y="625"/>
                </a:lnTo>
                <a:lnTo>
                  <a:pt x="81" y="804"/>
                </a:lnTo>
                <a:lnTo>
                  <a:pt x="1" y="858"/>
                </a:lnTo>
                <a:lnTo>
                  <a:pt x="1" y="965"/>
                </a:lnTo>
                <a:lnTo>
                  <a:pt x="134" y="1054"/>
                </a:lnTo>
                <a:lnTo>
                  <a:pt x="340" y="1081"/>
                </a:lnTo>
                <a:lnTo>
                  <a:pt x="456" y="1054"/>
                </a:lnTo>
                <a:lnTo>
                  <a:pt x="911" y="902"/>
                </a:lnTo>
                <a:lnTo>
                  <a:pt x="1867" y="643"/>
                </a:lnTo>
                <a:lnTo>
                  <a:pt x="2385" y="545"/>
                </a:lnTo>
                <a:lnTo>
                  <a:pt x="2867" y="465"/>
                </a:lnTo>
                <a:lnTo>
                  <a:pt x="3858" y="366"/>
                </a:lnTo>
                <a:lnTo>
                  <a:pt x="4340" y="304"/>
                </a:lnTo>
                <a:lnTo>
                  <a:pt x="4430" y="286"/>
                </a:lnTo>
                <a:lnTo>
                  <a:pt x="4528" y="206"/>
                </a:lnTo>
                <a:lnTo>
                  <a:pt x="4537" y="116"/>
                </a:lnTo>
                <a:lnTo>
                  <a:pt x="4439" y="45"/>
                </a:lnTo>
                <a:lnTo>
                  <a:pt x="4340" y="27"/>
                </a:lnTo>
                <a:lnTo>
                  <a:pt x="406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5" name="Google Shape;705;p17"/>
          <p:cNvSpPr/>
          <p:nvPr/>
        </p:nvSpPr>
        <p:spPr>
          <a:xfrm>
            <a:off x="6016034" y="4613276"/>
            <a:ext cx="160573" cy="57101"/>
          </a:xfrm>
          <a:custGeom>
            <a:avLst/>
            <a:gdLst/>
            <a:ahLst/>
            <a:cxnLst/>
            <a:rect l="l" t="t" r="r" b="b"/>
            <a:pathLst>
              <a:path w="5073" h="1804" extrusionOk="0">
                <a:moveTo>
                  <a:pt x="4876" y="0"/>
                </a:moveTo>
                <a:lnTo>
                  <a:pt x="4465" y="54"/>
                </a:lnTo>
                <a:lnTo>
                  <a:pt x="3661" y="206"/>
                </a:lnTo>
                <a:lnTo>
                  <a:pt x="2500" y="518"/>
                </a:lnTo>
                <a:lnTo>
                  <a:pt x="1804" y="759"/>
                </a:lnTo>
                <a:lnTo>
                  <a:pt x="1259" y="947"/>
                </a:lnTo>
                <a:lnTo>
                  <a:pt x="438" y="1277"/>
                </a:lnTo>
                <a:lnTo>
                  <a:pt x="143" y="1474"/>
                </a:lnTo>
                <a:lnTo>
                  <a:pt x="27" y="1625"/>
                </a:lnTo>
                <a:lnTo>
                  <a:pt x="0" y="1706"/>
                </a:lnTo>
                <a:lnTo>
                  <a:pt x="0" y="1742"/>
                </a:lnTo>
                <a:lnTo>
                  <a:pt x="116" y="1795"/>
                </a:lnTo>
                <a:lnTo>
                  <a:pt x="188" y="1804"/>
                </a:lnTo>
                <a:lnTo>
                  <a:pt x="509" y="1786"/>
                </a:lnTo>
                <a:lnTo>
                  <a:pt x="1134" y="1634"/>
                </a:lnTo>
                <a:lnTo>
                  <a:pt x="2009" y="1268"/>
                </a:lnTo>
                <a:lnTo>
                  <a:pt x="2536" y="1054"/>
                </a:lnTo>
                <a:lnTo>
                  <a:pt x="3161" y="831"/>
                </a:lnTo>
                <a:lnTo>
                  <a:pt x="4438" y="375"/>
                </a:lnTo>
                <a:lnTo>
                  <a:pt x="5019" y="125"/>
                </a:lnTo>
                <a:lnTo>
                  <a:pt x="5063" y="107"/>
                </a:lnTo>
                <a:lnTo>
                  <a:pt x="5072" y="54"/>
                </a:lnTo>
                <a:lnTo>
                  <a:pt x="497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6" name="Google Shape;706;p17"/>
          <p:cNvSpPr/>
          <p:nvPr/>
        </p:nvSpPr>
        <p:spPr>
          <a:xfrm>
            <a:off x="4653798" y="5076199"/>
            <a:ext cx="101794" cy="56278"/>
          </a:xfrm>
          <a:custGeom>
            <a:avLst/>
            <a:gdLst/>
            <a:ahLst/>
            <a:cxnLst/>
            <a:rect l="l" t="t" r="r" b="b"/>
            <a:pathLst>
              <a:path w="3216" h="1778" extrusionOk="0">
                <a:moveTo>
                  <a:pt x="3028" y="0"/>
                </a:moveTo>
                <a:lnTo>
                  <a:pt x="2751" y="27"/>
                </a:lnTo>
                <a:lnTo>
                  <a:pt x="2224" y="143"/>
                </a:lnTo>
                <a:lnTo>
                  <a:pt x="1742" y="313"/>
                </a:lnTo>
                <a:lnTo>
                  <a:pt x="1313" y="527"/>
                </a:lnTo>
                <a:lnTo>
                  <a:pt x="938" y="759"/>
                </a:lnTo>
                <a:lnTo>
                  <a:pt x="608" y="1018"/>
                </a:lnTo>
                <a:lnTo>
                  <a:pt x="197" y="1420"/>
                </a:lnTo>
                <a:lnTo>
                  <a:pt x="10" y="1679"/>
                </a:lnTo>
                <a:lnTo>
                  <a:pt x="1" y="1715"/>
                </a:lnTo>
                <a:lnTo>
                  <a:pt x="45" y="1760"/>
                </a:lnTo>
                <a:lnTo>
                  <a:pt x="206" y="1777"/>
                </a:lnTo>
                <a:lnTo>
                  <a:pt x="286" y="1742"/>
                </a:lnTo>
                <a:lnTo>
                  <a:pt x="590" y="1501"/>
                </a:lnTo>
                <a:lnTo>
                  <a:pt x="1296" y="1063"/>
                </a:lnTo>
                <a:lnTo>
                  <a:pt x="1679" y="858"/>
                </a:lnTo>
                <a:lnTo>
                  <a:pt x="2046" y="679"/>
                </a:lnTo>
                <a:lnTo>
                  <a:pt x="2840" y="322"/>
                </a:lnTo>
                <a:lnTo>
                  <a:pt x="3180" y="125"/>
                </a:lnTo>
                <a:lnTo>
                  <a:pt x="3207" y="108"/>
                </a:lnTo>
                <a:lnTo>
                  <a:pt x="3215" y="54"/>
                </a:lnTo>
                <a:lnTo>
                  <a:pt x="313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7" name="Google Shape;707;p17"/>
          <p:cNvSpPr/>
          <p:nvPr/>
        </p:nvSpPr>
        <p:spPr>
          <a:xfrm>
            <a:off x="4986201" y="5034520"/>
            <a:ext cx="126072" cy="84259"/>
          </a:xfrm>
          <a:custGeom>
            <a:avLst/>
            <a:gdLst/>
            <a:ahLst/>
            <a:cxnLst/>
            <a:rect l="l" t="t" r="r" b="b"/>
            <a:pathLst>
              <a:path w="3983" h="2662" extrusionOk="0">
                <a:moveTo>
                  <a:pt x="3599" y="0"/>
                </a:moveTo>
                <a:lnTo>
                  <a:pt x="3465" y="18"/>
                </a:lnTo>
                <a:lnTo>
                  <a:pt x="3152" y="90"/>
                </a:lnTo>
                <a:lnTo>
                  <a:pt x="2527" y="286"/>
                </a:lnTo>
                <a:lnTo>
                  <a:pt x="1947" y="536"/>
                </a:lnTo>
                <a:lnTo>
                  <a:pt x="1411" y="831"/>
                </a:lnTo>
                <a:lnTo>
                  <a:pt x="947" y="1152"/>
                </a:lnTo>
                <a:lnTo>
                  <a:pt x="554" y="1501"/>
                </a:lnTo>
                <a:lnTo>
                  <a:pt x="250" y="1858"/>
                </a:lnTo>
                <a:lnTo>
                  <a:pt x="54" y="2215"/>
                </a:lnTo>
                <a:lnTo>
                  <a:pt x="9" y="2385"/>
                </a:lnTo>
                <a:lnTo>
                  <a:pt x="0" y="2438"/>
                </a:lnTo>
                <a:lnTo>
                  <a:pt x="54" y="2537"/>
                </a:lnTo>
                <a:lnTo>
                  <a:pt x="232" y="2626"/>
                </a:lnTo>
                <a:lnTo>
                  <a:pt x="581" y="2662"/>
                </a:lnTo>
                <a:lnTo>
                  <a:pt x="938" y="2599"/>
                </a:lnTo>
                <a:lnTo>
                  <a:pt x="1063" y="2528"/>
                </a:lnTo>
                <a:lnTo>
                  <a:pt x="1429" y="2251"/>
                </a:lnTo>
                <a:lnTo>
                  <a:pt x="2063" y="1670"/>
                </a:lnTo>
                <a:lnTo>
                  <a:pt x="2420" y="1385"/>
                </a:lnTo>
                <a:lnTo>
                  <a:pt x="2795" y="1126"/>
                </a:lnTo>
                <a:lnTo>
                  <a:pt x="3599" y="599"/>
                </a:lnTo>
                <a:lnTo>
                  <a:pt x="3938" y="331"/>
                </a:lnTo>
                <a:lnTo>
                  <a:pt x="3983" y="268"/>
                </a:lnTo>
                <a:lnTo>
                  <a:pt x="3956" y="143"/>
                </a:lnTo>
                <a:lnTo>
                  <a:pt x="3822" y="45"/>
                </a:lnTo>
                <a:lnTo>
                  <a:pt x="3599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8" name="Google Shape;708;p17"/>
          <p:cNvSpPr/>
          <p:nvPr/>
        </p:nvSpPr>
        <p:spPr>
          <a:xfrm>
            <a:off x="4919453" y="4959764"/>
            <a:ext cx="107175" cy="60520"/>
          </a:xfrm>
          <a:custGeom>
            <a:avLst/>
            <a:gdLst/>
            <a:ahLst/>
            <a:cxnLst/>
            <a:rect l="l" t="t" r="r" b="b"/>
            <a:pathLst>
              <a:path w="3386" h="1912" extrusionOk="0">
                <a:moveTo>
                  <a:pt x="2930" y="0"/>
                </a:moveTo>
                <a:lnTo>
                  <a:pt x="2662" y="18"/>
                </a:lnTo>
                <a:lnTo>
                  <a:pt x="2162" y="134"/>
                </a:lnTo>
                <a:lnTo>
                  <a:pt x="1492" y="429"/>
                </a:lnTo>
                <a:lnTo>
                  <a:pt x="1144" y="634"/>
                </a:lnTo>
                <a:lnTo>
                  <a:pt x="769" y="849"/>
                </a:lnTo>
                <a:lnTo>
                  <a:pt x="278" y="1197"/>
                </a:lnTo>
                <a:lnTo>
                  <a:pt x="63" y="1456"/>
                </a:lnTo>
                <a:lnTo>
                  <a:pt x="10" y="1590"/>
                </a:lnTo>
                <a:lnTo>
                  <a:pt x="1" y="1652"/>
                </a:lnTo>
                <a:lnTo>
                  <a:pt x="81" y="1768"/>
                </a:lnTo>
                <a:lnTo>
                  <a:pt x="340" y="1876"/>
                </a:lnTo>
                <a:lnTo>
                  <a:pt x="813" y="1911"/>
                </a:lnTo>
                <a:lnTo>
                  <a:pt x="1126" y="1840"/>
                </a:lnTo>
                <a:lnTo>
                  <a:pt x="1260" y="1742"/>
                </a:lnTo>
                <a:lnTo>
                  <a:pt x="1287" y="1679"/>
                </a:lnTo>
                <a:lnTo>
                  <a:pt x="1331" y="1581"/>
                </a:lnTo>
                <a:lnTo>
                  <a:pt x="1555" y="1384"/>
                </a:lnTo>
                <a:lnTo>
                  <a:pt x="2046" y="1117"/>
                </a:lnTo>
                <a:lnTo>
                  <a:pt x="2340" y="965"/>
                </a:lnTo>
                <a:lnTo>
                  <a:pt x="2635" y="822"/>
                </a:lnTo>
                <a:lnTo>
                  <a:pt x="3091" y="572"/>
                </a:lnTo>
                <a:lnTo>
                  <a:pt x="3314" y="393"/>
                </a:lnTo>
                <a:lnTo>
                  <a:pt x="3367" y="295"/>
                </a:lnTo>
                <a:lnTo>
                  <a:pt x="3385" y="241"/>
                </a:lnTo>
                <a:lnTo>
                  <a:pt x="3341" y="134"/>
                </a:lnTo>
                <a:lnTo>
                  <a:pt x="3225" y="54"/>
                </a:lnTo>
                <a:lnTo>
                  <a:pt x="3037" y="9"/>
                </a:lnTo>
                <a:lnTo>
                  <a:pt x="293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9" name="Google Shape;709;p17"/>
          <p:cNvSpPr/>
          <p:nvPr/>
        </p:nvSpPr>
        <p:spPr>
          <a:xfrm>
            <a:off x="5180900" y="4900961"/>
            <a:ext cx="113348" cy="74383"/>
          </a:xfrm>
          <a:custGeom>
            <a:avLst/>
            <a:gdLst/>
            <a:ahLst/>
            <a:cxnLst/>
            <a:rect l="l" t="t" r="r" b="b"/>
            <a:pathLst>
              <a:path w="3581" h="2350" extrusionOk="0">
                <a:moveTo>
                  <a:pt x="2875" y="1"/>
                </a:moveTo>
                <a:lnTo>
                  <a:pt x="2545" y="28"/>
                </a:lnTo>
                <a:lnTo>
                  <a:pt x="2063" y="135"/>
                </a:lnTo>
                <a:lnTo>
                  <a:pt x="1482" y="367"/>
                </a:lnTo>
                <a:lnTo>
                  <a:pt x="991" y="644"/>
                </a:lnTo>
                <a:lnTo>
                  <a:pt x="804" y="769"/>
                </a:lnTo>
                <a:lnTo>
                  <a:pt x="598" y="921"/>
                </a:lnTo>
                <a:lnTo>
                  <a:pt x="286" y="1242"/>
                </a:lnTo>
                <a:lnTo>
                  <a:pt x="80" y="1581"/>
                </a:lnTo>
                <a:lnTo>
                  <a:pt x="0" y="1939"/>
                </a:lnTo>
                <a:lnTo>
                  <a:pt x="27" y="2117"/>
                </a:lnTo>
                <a:lnTo>
                  <a:pt x="45" y="2171"/>
                </a:lnTo>
                <a:lnTo>
                  <a:pt x="116" y="2242"/>
                </a:lnTo>
                <a:lnTo>
                  <a:pt x="286" y="2323"/>
                </a:lnTo>
                <a:lnTo>
                  <a:pt x="580" y="2349"/>
                </a:lnTo>
                <a:lnTo>
                  <a:pt x="839" y="2269"/>
                </a:lnTo>
                <a:lnTo>
                  <a:pt x="929" y="2180"/>
                </a:lnTo>
                <a:lnTo>
                  <a:pt x="1134" y="1912"/>
                </a:lnTo>
                <a:lnTo>
                  <a:pt x="1500" y="1528"/>
                </a:lnTo>
                <a:lnTo>
                  <a:pt x="1804" y="1287"/>
                </a:lnTo>
                <a:lnTo>
                  <a:pt x="1982" y="1171"/>
                </a:lnTo>
                <a:lnTo>
                  <a:pt x="2349" y="974"/>
                </a:lnTo>
                <a:lnTo>
                  <a:pt x="3001" y="715"/>
                </a:lnTo>
                <a:lnTo>
                  <a:pt x="3376" y="528"/>
                </a:lnTo>
                <a:lnTo>
                  <a:pt x="3510" y="421"/>
                </a:lnTo>
                <a:lnTo>
                  <a:pt x="3581" y="349"/>
                </a:lnTo>
                <a:lnTo>
                  <a:pt x="3572" y="206"/>
                </a:lnTo>
                <a:lnTo>
                  <a:pt x="3429" y="90"/>
                </a:lnTo>
                <a:lnTo>
                  <a:pt x="3188" y="19"/>
                </a:lnTo>
                <a:lnTo>
                  <a:pt x="30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0" name="Google Shape;710;p17"/>
          <p:cNvSpPr/>
          <p:nvPr/>
        </p:nvSpPr>
        <p:spPr>
          <a:xfrm>
            <a:off x="5463234" y="4843329"/>
            <a:ext cx="50612" cy="36210"/>
          </a:xfrm>
          <a:custGeom>
            <a:avLst/>
            <a:gdLst/>
            <a:ahLst/>
            <a:cxnLst/>
            <a:rect l="l" t="t" r="r" b="b"/>
            <a:pathLst>
              <a:path w="1599" h="1144" extrusionOk="0">
                <a:moveTo>
                  <a:pt x="1357" y="0"/>
                </a:moveTo>
                <a:lnTo>
                  <a:pt x="1286" y="27"/>
                </a:lnTo>
                <a:lnTo>
                  <a:pt x="1072" y="107"/>
                </a:lnTo>
                <a:lnTo>
                  <a:pt x="598" y="339"/>
                </a:lnTo>
                <a:lnTo>
                  <a:pt x="197" y="607"/>
                </a:lnTo>
                <a:lnTo>
                  <a:pt x="27" y="831"/>
                </a:lnTo>
                <a:lnTo>
                  <a:pt x="0" y="974"/>
                </a:lnTo>
                <a:lnTo>
                  <a:pt x="18" y="1045"/>
                </a:lnTo>
                <a:lnTo>
                  <a:pt x="45" y="1081"/>
                </a:lnTo>
                <a:lnTo>
                  <a:pt x="134" y="1125"/>
                </a:lnTo>
                <a:lnTo>
                  <a:pt x="322" y="1143"/>
                </a:lnTo>
                <a:lnTo>
                  <a:pt x="420" y="1099"/>
                </a:lnTo>
                <a:lnTo>
                  <a:pt x="581" y="1000"/>
                </a:lnTo>
                <a:lnTo>
                  <a:pt x="768" y="759"/>
                </a:lnTo>
                <a:lnTo>
                  <a:pt x="875" y="643"/>
                </a:lnTo>
                <a:lnTo>
                  <a:pt x="1009" y="518"/>
                </a:lnTo>
                <a:lnTo>
                  <a:pt x="1349" y="295"/>
                </a:lnTo>
                <a:lnTo>
                  <a:pt x="1545" y="197"/>
                </a:lnTo>
                <a:lnTo>
                  <a:pt x="1599" y="161"/>
                </a:lnTo>
                <a:lnTo>
                  <a:pt x="1599" y="89"/>
                </a:lnTo>
                <a:lnTo>
                  <a:pt x="1500" y="18"/>
                </a:lnTo>
                <a:lnTo>
                  <a:pt x="135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1" name="Google Shape;711;p17"/>
          <p:cNvSpPr/>
          <p:nvPr/>
        </p:nvSpPr>
        <p:spPr>
          <a:xfrm>
            <a:off x="5720442" y="5165905"/>
            <a:ext cx="74383" cy="50929"/>
          </a:xfrm>
          <a:custGeom>
            <a:avLst/>
            <a:gdLst/>
            <a:ahLst/>
            <a:cxnLst/>
            <a:rect l="l" t="t" r="r" b="b"/>
            <a:pathLst>
              <a:path w="2350" h="1609" extrusionOk="0">
                <a:moveTo>
                  <a:pt x="1832" y="1"/>
                </a:moveTo>
                <a:lnTo>
                  <a:pt x="1492" y="63"/>
                </a:lnTo>
                <a:lnTo>
                  <a:pt x="1073" y="224"/>
                </a:lnTo>
                <a:lnTo>
                  <a:pt x="724" y="421"/>
                </a:lnTo>
                <a:lnTo>
                  <a:pt x="608" y="501"/>
                </a:lnTo>
                <a:lnTo>
                  <a:pt x="465" y="608"/>
                </a:lnTo>
                <a:lnTo>
                  <a:pt x="206" y="849"/>
                </a:lnTo>
                <a:lnTo>
                  <a:pt x="117" y="974"/>
                </a:lnTo>
                <a:lnTo>
                  <a:pt x="46" y="1090"/>
                </a:lnTo>
                <a:lnTo>
                  <a:pt x="10" y="1198"/>
                </a:lnTo>
                <a:lnTo>
                  <a:pt x="1" y="1278"/>
                </a:lnTo>
                <a:lnTo>
                  <a:pt x="72" y="1403"/>
                </a:lnTo>
                <a:lnTo>
                  <a:pt x="126" y="1474"/>
                </a:lnTo>
                <a:lnTo>
                  <a:pt x="153" y="1519"/>
                </a:lnTo>
                <a:lnTo>
                  <a:pt x="296" y="1582"/>
                </a:lnTo>
                <a:lnTo>
                  <a:pt x="474" y="1608"/>
                </a:lnTo>
                <a:lnTo>
                  <a:pt x="653" y="1591"/>
                </a:lnTo>
                <a:lnTo>
                  <a:pt x="715" y="1555"/>
                </a:lnTo>
                <a:lnTo>
                  <a:pt x="903" y="1457"/>
                </a:lnTo>
                <a:lnTo>
                  <a:pt x="1064" y="1349"/>
                </a:lnTo>
                <a:lnTo>
                  <a:pt x="1153" y="1242"/>
                </a:lnTo>
                <a:lnTo>
                  <a:pt x="1242" y="1135"/>
                </a:lnTo>
                <a:lnTo>
                  <a:pt x="1367" y="1010"/>
                </a:lnTo>
                <a:lnTo>
                  <a:pt x="1644" y="778"/>
                </a:lnTo>
                <a:lnTo>
                  <a:pt x="1814" y="671"/>
                </a:lnTo>
                <a:lnTo>
                  <a:pt x="2019" y="546"/>
                </a:lnTo>
                <a:lnTo>
                  <a:pt x="2296" y="314"/>
                </a:lnTo>
                <a:lnTo>
                  <a:pt x="2350" y="224"/>
                </a:lnTo>
                <a:lnTo>
                  <a:pt x="2341" y="135"/>
                </a:lnTo>
                <a:lnTo>
                  <a:pt x="2251" y="63"/>
                </a:lnTo>
                <a:lnTo>
                  <a:pt x="2162" y="37"/>
                </a:lnTo>
                <a:lnTo>
                  <a:pt x="2055" y="10"/>
                </a:lnTo>
                <a:lnTo>
                  <a:pt x="1832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2" name="Google Shape;712;p17"/>
          <p:cNvSpPr/>
          <p:nvPr/>
        </p:nvSpPr>
        <p:spPr>
          <a:xfrm>
            <a:off x="5951851" y="5058380"/>
            <a:ext cx="104358" cy="31684"/>
          </a:xfrm>
          <a:custGeom>
            <a:avLst/>
            <a:gdLst/>
            <a:ahLst/>
            <a:cxnLst/>
            <a:rect l="l" t="t" r="r" b="b"/>
            <a:pathLst>
              <a:path w="3297" h="1001" extrusionOk="0">
                <a:moveTo>
                  <a:pt x="1975" y="1"/>
                </a:moveTo>
                <a:lnTo>
                  <a:pt x="1528" y="45"/>
                </a:lnTo>
                <a:lnTo>
                  <a:pt x="1099" y="135"/>
                </a:lnTo>
                <a:lnTo>
                  <a:pt x="715" y="260"/>
                </a:lnTo>
                <a:lnTo>
                  <a:pt x="385" y="429"/>
                </a:lnTo>
                <a:lnTo>
                  <a:pt x="117" y="635"/>
                </a:lnTo>
                <a:lnTo>
                  <a:pt x="19" y="742"/>
                </a:lnTo>
                <a:lnTo>
                  <a:pt x="1" y="778"/>
                </a:lnTo>
                <a:lnTo>
                  <a:pt x="1" y="849"/>
                </a:lnTo>
                <a:lnTo>
                  <a:pt x="99" y="938"/>
                </a:lnTo>
                <a:lnTo>
                  <a:pt x="331" y="1001"/>
                </a:lnTo>
                <a:lnTo>
                  <a:pt x="599" y="992"/>
                </a:lnTo>
                <a:lnTo>
                  <a:pt x="706" y="947"/>
                </a:lnTo>
                <a:lnTo>
                  <a:pt x="930" y="831"/>
                </a:lnTo>
                <a:lnTo>
                  <a:pt x="1448" y="644"/>
                </a:lnTo>
                <a:lnTo>
                  <a:pt x="2010" y="519"/>
                </a:lnTo>
                <a:lnTo>
                  <a:pt x="2626" y="447"/>
                </a:lnTo>
                <a:lnTo>
                  <a:pt x="2948" y="438"/>
                </a:lnTo>
                <a:lnTo>
                  <a:pt x="3064" y="429"/>
                </a:lnTo>
                <a:lnTo>
                  <a:pt x="3234" y="358"/>
                </a:lnTo>
                <a:lnTo>
                  <a:pt x="3296" y="260"/>
                </a:lnTo>
                <a:lnTo>
                  <a:pt x="3225" y="153"/>
                </a:lnTo>
                <a:lnTo>
                  <a:pt x="3118" y="117"/>
                </a:lnTo>
                <a:lnTo>
                  <a:pt x="2894" y="63"/>
                </a:lnTo>
                <a:lnTo>
                  <a:pt x="243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3" name="Google Shape;713;p17"/>
          <p:cNvSpPr/>
          <p:nvPr/>
        </p:nvSpPr>
        <p:spPr>
          <a:xfrm>
            <a:off x="5512099" y="5086358"/>
            <a:ext cx="81727" cy="46687"/>
          </a:xfrm>
          <a:custGeom>
            <a:avLst/>
            <a:gdLst/>
            <a:ahLst/>
            <a:cxnLst/>
            <a:rect l="l" t="t" r="r" b="b"/>
            <a:pathLst>
              <a:path w="2582" h="1475" extrusionOk="0">
                <a:moveTo>
                  <a:pt x="2376" y="1"/>
                </a:moveTo>
                <a:lnTo>
                  <a:pt x="2144" y="19"/>
                </a:lnTo>
                <a:lnTo>
                  <a:pt x="1716" y="99"/>
                </a:lnTo>
                <a:lnTo>
                  <a:pt x="1135" y="313"/>
                </a:lnTo>
                <a:lnTo>
                  <a:pt x="823" y="483"/>
                </a:lnTo>
                <a:lnTo>
                  <a:pt x="662" y="572"/>
                </a:lnTo>
                <a:lnTo>
                  <a:pt x="403" y="778"/>
                </a:lnTo>
                <a:lnTo>
                  <a:pt x="206" y="1001"/>
                </a:lnTo>
                <a:lnTo>
                  <a:pt x="63" y="1233"/>
                </a:lnTo>
                <a:lnTo>
                  <a:pt x="10" y="1358"/>
                </a:lnTo>
                <a:lnTo>
                  <a:pt x="1" y="1394"/>
                </a:lnTo>
                <a:lnTo>
                  <a:pt x="72" y="1456"/>
                </a:lnTo>
                <a:lnTo>
                  <a:pt x="206" y="1474"/>
                </a:lnTo>
                <a:lnTo>
                  <a:pt x="322" y="1439"/>
                </a:lnTo>
                <a:lnTo>
                  <a:pt x="367" y="1403"/>
                </a:lnTo>
                <a:lnTo>
                  <a:pt x="528" y="1197"/>
                </a:lnTo>
                <a:lnTo>
                  <a:pt x="1010" y="831"/>
                </a:lnTo>
                <a:lnTo>
                  <a:pt x="1296" y="662"/>
                </a:lnTo>
                <a:lnTo>
                  <a:pt x="1591" y="528"/>
                </a:lnTo>
                <a:lnTo>
                  <a:pt x="2225" y="305"/>
                </a:lnTo>
                <a:lnTo>
                  <a:pt x="2519" y="179"/>
                </a:lnTo>
                <a:lnTo>
                  <a:pt x="2564" y="162"/>
                </a:lnTo>
                <a:lnTo>
                  <a:pt x="2582" y="99"/>
                </a:lnTo>
                <a:lnTo>
                  <a:pt x="2537" y="37"/>
                </a:lnTo>
                <a:lnTo>
                  <a:pt x="243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4" name="Google Shape;714;p17"/>
          <p:cNvSpPr/>
          <p:nvPr/>
        </p:nvSpPr>
        <p:spPr>
          <a:xfrm>
            <a:off x="2539820" y="4831138"/>
            <a:ext cx="133732" cy="42446"/>
          </a:xfrm>
          <a:custGeom>
            <a:avLst/>
            <a:gdLst/>
            <a:ahLst/>
            <a:cxnLst/>
            <a:rect l="l" t="t" r="r" b="b"/>
            <a:pathLst>
              <a:path w="4225" h="1341" extrusionOk="0">
                <a:moveTo>
                  <a:pt x="411" y="1"/>
                </a:moveTo>
                <a:lnTo>
                  <a:pt x="170" y="36"/>
                </a:lnTo>
                <a:lnTo>
                  <a:pt x="9" y="144"/>
                </a:lnTo>
                <a:lnTo>
                  <a:pt x="1" y="233"/>
                </a:lnTo>
                <a:lnTo>
                  <a:pt x="54" y="295"/>
                </a:lnTo>
                <a:lnTo>
                  <a:pt x="99" y="322"/>
                </a:lnTo>
                <a:lnTo>
                  <a:pt x="554" y="519"/>
                </a:lnTo>
                <a:lnTo>
                  <a:pt x="1510" y="876"/>
                </a:lnTo>
                <a:lnTo>
                  <a:pt x="2010" y="1028"/>
                </a:lnTo>
                <a:lnTo>
                  <a:pt x="2465" y="1162"/>
                </a:lnTo>
                <a:lnTo>
                  <a:pt x="3224" y="1313"/>
                </a:lnTo>
                <a:lnTo>
                  <a:pt x="3742" y="1340"/>
                </a:lnTo>
                <a:lnTo>
                  <a:pt x="4001" y="1313"/>
                </a:lnTo>
                <a:lnTo>
                  <a:pt x="4090" y="1296"/>
                </a:lnTo>
                <a:lnTo>
                  <a:pt x="4198" y="1242"/>
                </a:lnTo>
                <a:lnTo>
                  <a:pt x="4224" y="1162"/>
                </a:lnTo>
                <a:lnTo>
                  <a:pt x="4189" y="1081"/>
                </a:lnTo>
                <a:lnTo>
                  <a:pt x="4135" y="1045"/>
                </a:lnTo>
                <a:lnTo>
                  <a:pt x="3974" y="965"/>
                </a:lnTo>
                <a:lnTo>
                  <a:pt x="3555" y="831"/>
                </a:lnTo>
                <a:lnTo>
                  <a:pt x="2840" y="679"/>
                </a:lnTo>
                <a:lnTo>
                  <a:pt x="2385" y="590"/>
                </a:lnTo>
                <a:lnTo>
                  <a:pt x="1894" y="474"/>
                </a:lnTo>
                <a:lnTo>
                  <a:pt x="974" y="197"/>
                </a:lnTo>
                <a:lnTo>
                  <a:pt x="536" y="36"/>
                </a:lnTo>
                <a:lnTo>
                  <a:pt x="41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5" name="Google Shape;715;p17"/>
          <p:cNvSpPr/>
          <p:nvPr/>
        </p:nvSpPr>
        <p:spPr>
          <a:xfrm>
            <a:off x="2959793" y="4953523"/>
            <a:ext cx="184597" cy="39597"/>
          </a:xfrm>
          <a:custGeom>
            <a:avLst/>
            <a:gdLst/>
            <a:ahLst/>
            <a:cxnLst/>
            <a:rect l="l" t="t" r="r" b="b"/>
            <a:pathLst>
              <a:path w="5832" h="1251" extrusionOk="0">
                <a:moveTo>
                  <a:pt x="375" y="0"/>
                </a:moveTo>
                <a:lnTo>
                  <a:pt x="117" y="72"/>
                </a:lnTo>
                <a:lnTo>
                  <a:pt x="18" y="179"/>
                </a:lnTo>
                <a:lnTo>
                  <a:pt x="0" y="250"/>
                </a:lnTo>
                <a:lnTo>
                  <a:pt x="36" y="313"/>
                </a:lnTo>
                <a:lnTo>
                  <a:pt x="134" y="375"/>
                </a:lnTo>
                <a:lnTo>
                  <a:pt x="215" y="393"/>
                </a:lnTo>
                <a:lnTo>
                  <a:pt x="1519" y="661"/>
                </a:lnTo>
                <a:lnTo>
                  <a:pt x="2840" y="902"/>
                </a:lnTo>
                <a:lnTo>
                  <a:pt x="3483" y="1027"/>
                </a:lnTo>
                <a:lnTo>
                  <a:pt x="4492" y="1197"/>
                </a:lnTo>
                <a:lnTo>
                  <a:pt x="5180" y="1251"/>
                </a:lnTo>
                <a:lnTo>
                  <a:pt x="5528" y="1242"/>
                </a:lnTo>
                <a:lnTo>
                  <a:pt x="5617" y="1233"/>
                </a:lnTo>
                <a:lnTo>
                  <a:pt x="5760" y="1179"/>
                </a:lnTo>
                <a:lnTo>
                  <a:pt x="5832" y="1099"/>
                </a:lnTo>
                <a:lnTo>
                  <a:pt x="5805" y="1018"/>
                </a:lnTo>
                <a:lnTo>
                  <a:pt x="5742" y="974"/>
                </a:lnTo>
                <a:lnTo>
                  <a:pt x="5501" y="875"/>
                </a:lnTo>
                <a:lnTo>
                  <a:pt x="4965" y="715"/>
                </a:lnTo>
                <a:lnTo>
                  <a:pt x="4081" y="545"/>
                </a:lnTo>
                <a:lnTo>
                  <a:pt x="3483" y="447"/>
                </a:lnTo>
                <a:lnTo>
                  <a:pt x="2019" y="206"/>
                </a:lnTo>
                <a:lnTo>
                  <a:pt x="536" y="9"/>
                </a:lnTo>
                <a:lnTo>
                  <a:pt x="375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6" name="Google Shape;716;p17"/>
          <p:cNvSpPr/>
          <p:nvPr/>
        </p:nvSpPr>
        <p:spPr>
          <a:xfrm>
            <a:off x="2951881" y="5035492"/>
            <a:ext cx="133732" cy="65299"/>
          </a:xfrm>
          <a:custGeom>
            <a:avLst/>
            <a:gdLst/>
            <a:ahLst/>
            <a:cxnLst/>
            <a:rect l="l" t="t" r="r" b="b"/>
            <a:pathLst>
              <a:path w="4225" h="2063" extrusionOk="0">
                <a:moveTo>
                  <a:pt x="197" y="0"/>
                </a:moveTo>
                <a:lnTo>
                  <a:pt x="36" y="63"/>
                </a:lnTo>
                <a:lnTo>
                  <a:pt x="0" y="170"/>
                </a:lnTo>
                <a:lnTo>
                  <a:pt x="72" y="277"/>
                </a:lnTo>
                <a:lnTo>
                  <a:pt x="152" y="313"/>
                </a:lnTo>
                <a:lnTo>
                  <a:pt x="697" y="509"/>
                </a:lnTo>
                <a:lnTo>
                  <a:pt x="1777" y="857"/>
                </a:lnTo>
                <a:lnTo>
                  <a:pt x="2278" y="1081"/>
                </a:lnTo>
                <a:lnTo>
                  <a:pt x="2706" y="1313"/>
                </a:lnTo>
                <a:lnTo>
                  <a:pt x="3492" y="1795"/>
                </a:lnTo>
                <a:lnTo>
                  <a:pt x="3894" y="2027"/>
                </a:lnTo>
                <a:lnTo>
                  <a:pt x="3992" y="2063"/>
                </a:lnTo>
                <a:lnTo>
                  <a:pt x="4153" y="2036"/>
                </a:lnTo>
                <a:lnTo>
                  <a:pt x="4224" y="1991"/>
                </a:lnTo>
                <a:lnTo>
                  <a:pt x="4224" y="1965"/>
                </a:lnTo>
                <a:lnTo>
                  <a:pt x="4180" y="1795"/>
                </a:lnTo>
                <a:lnTo>
                  <a:pt x="3956" y="1456"/>
                </a:lnTo>
                <a:lnTo>
                  <a:pt x="3608" y="1125"/>
                </a:lnTo>
                <a:lnTo>
                  <a:pt x="3153" y="822"/>
                </a:lnTo>
                <a:lnTo>
                  <a:pt x="2608" y="545"/>
                </a:lnTo>
                <a:lnTo>
                  <a:pt x="2001" y="313"/>
                </a:lnTo>
                <a:lnTo>
                  <a:pt x="1349" y="134"/>
                </a:lnTo>
                <a:lnTo>
                  <a:pt x="661" y="27"/>
                </a:lnTo>
                <a:lnTo>
                  <a:pt x="32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7" name="Google Shape;717;p17"/>
          <p:cNvSpPr/>
          <p:nvPr/>
        </p:nvSpPr>
        <p:spPr>
          <a:xfrm>
            <a:off x="2811995" y="5092839"/>
            <a:ext cx="89038" cy="78910"/>
          </a:xfrm>
          <a:custGeom>
            <a:avLst/>
            <a:gdLst/>
            <a:ahLst/>
            <a:cxnLst/>
            <a:rect l="l" t="t" r="r" b="b"/>
            <a:pathLst>
              <a:path w="2813" h="2493" extrusionOk="0">
                <a:moveTo>
                  <a:pt x="330" y="1"/>
                </a:moveTo>
                <a:lnTo>
                  <a:pt x="98" y="45"/>
                </a:lnTo>
                <a:lnTo>
                  <a:pt x="0" y="126"/>
                </a:lnTo>
                <a:lnTo>
                  <a:pt x="0" y="188"/>
                </a:lnTo>
                <a:lnTo>
                  <a:pt x="18" y="224"/>
                </a:lnTo>
                <a:lnTo>
                  <a:pt x="563" y="849"/>
                </a:lnTo>
                <a:lnTo>
                  <a:pt x="1152" y="1456"/>
                </a:lnTo>
                <a:lnTo>
                  <a:pt x="1402" y="1733"/>
                </a:lnTo>
                <a:lnTo>
                  <a:pt x="1822" y="2153"/>
                </a:lnTo>
                <a:lnTo>
                  <a:pt x="2206" y="2385"/>
                </a:lnTo>
                <a:lnTo>
                  <a:pt x="2447" y="2465"/>
                </a:lnTo>
                <a:lnTo>
                  <a:pt x="2572" y="2492"/>
                </a:lnTo>
                <a:lnTo>
                  <a:pt x="2733" y="2448"/>
                </a:lnTo>
                <a:lnTo>
                  <a:pt x="2795" y="2394"/>
                </a:lnTo>
                <a:lnTo>
                  <a:pt x="2813" y="2358"/>
                </a:lnTo>
                <a:lnTo>
                  <a:pt x="2813" y="2296"/>
                </a:lnTo>
                <a:lnTo>
                  <a:pt x="2786" y="2153"/>
                </a:lnTo>
                <a:lnTo>
                  <a:pt x="2679" y="1948"/>
                </a:lnTo>
                <a:lnTo>
                  <a:pt x="2277" y="1546"/>
                </a:lnTo>
                <a:lnTo>
                  <a:pt x="2000" y="1305"/>
                </a:lnTo>
                <a:lnTo>
                  <a:pt x="1366" y="688"/>
                </a:lnTo>
                <a:lnTo>
                  <a:pt x="670" y="90"/>
                </a:lnTo>
                <a:lnTo>
                  <a:pt x="581" y="37"/>
                </a:lnTo>
                <a:lnTo>
                  <a:pt x="33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8" name="Google Shape;718;p17"/>
          <p:cNvSpPr/>
          <p:nvPr/>
        </p:nvSpPr>
        <p:spPr>
          <a:xfrm>
            <a:off x="3500440" y="5246910"/>
            <a:ext cx="132307" cy="48650"/>
          </a:xfrm>
          <a:custGeom>
            <a:avLst/>
            <a:gdLst/>
            <a:ahLst/>
            <a:cxnLst/>
            <a:rect l="l" t="t" r="r" b="b"/>
            <a:pathLst>
              <a:path w="4180" h="1537" extrusionOk="0">
                <a:moveTo>
                  <a:pt x="358" y="0"/>
                </a:moveTo>
                <a:lnTo>
                  <a:pt x="125" y="36"/>
                </a:lnTo>
                <a:lnTo>
                  <a:pt x="0" y="152"/>
                </a:lnTo>
                <a:lnTo>
                  <a:pt x="18" y="250"/>
                </a:lnTo>
                <a:lnTo>
                  <a:pt x="90" y="313"/>
                </a:lnTo>
                <a:lnTo>
                  <a:pt x="152" y="339"/>
                </a:lnTo>
                <a:lnTo>
                  <a:pt x="1054" y="661"/>
                </a:lnTo>
                <a:lnTo>
                  <a:pt x="2447" y="1143"/>
                </a:lnTo>
                <a:lnTo>
                  <a:pt x="3430" y="1420"/>
                </a:lnTo>
                <a:lnTo>
                  <a:pt x="3939" y="1527"/>
                </a:lnTo>
                <a:lnTo>
                  <a:pt x="4010" y="1536"/>
                </a:lnTo>
                <a:lnTo>
                  <a:pt x="4117" y="1509"/>
                </a:lnTo>
                <a:lnTo>
                  <a:pt x="4180" y="1456"/>
                </a:lnTo>
                <a:lnTo>
                  <a:pt x="4171" y="1384"/>
                </a:lnTo>
                <a:lnTo>
                  <a:pt x="4135" y="1357"/>
                </a:lnTo>
                <a:lnTo>
                  <a:pt x="3742" y="1161"/>
                </a:lnTo>
                <a:lnTo>
                  <a:pt x="2867" y="804"/>
                </a:lnTo>
                <a:lnTo>
                  <a:pt x="1447" y="330"/>
                </a:lnTo>
                <a:lnTo>
                  <a:pt x="501" y="36"/>
                </a:lnTo>
                <a:lnTo>
                  <a:pt x="35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9" name="Google Shape;719;p17"/>
          <p:cNvSpPr/>
          <p:nvPr/>
        </p:nvSpPr>
        <p:spPr>
          <a:xfrm>
            <a:off x="3397298" y="5291282"/>
            <a:ext cx="123825" cy="73782"/>
          </a:xfrm>
          <a:custGeom>
            <a:avLst/>
            <a:gdLst/>
            <a:ahLst/>
            <a:cxnLst/>
            <a:rect l="l" t="t" r="r" b="b"/>
            <a:pathLst>
              <a:path w="3912" h="2331" extrusionOk="0">
                <a:moveTo>
                  <a:pt x="438" y="0"/>
                </a:moveTo>
                <a:lnTo>
                  <a:pt x="188" y="36"/>
                </a:lnTo>
                <a:lnTo>
                  <a:pt x="18" y="143"/>
                </a:lnTo>
                <a:lnTo>
                  <a:pt x="0" y="250"/>
                </a:lnTo>
                <a:lnTo>
                  <a:pt x="54" y="313"/>
                </a:lnTo>
                <a:lnTo>
                  <a:pt x="107" y="339"/>
                </a:lnTo>
                <a:lnTo>
                  <a:pt x="589" y="581"/>
                </a:lnTo>
                <a:lnTo>
                  <a:pt x="1509" y="1090"/>
                </a:lnTo>
                <a:lnTo>
                  <a:pt x="1947" y="1357"/>
                </a:lnTo>
                <a:lnTo>
                  <a:pt x="2313" y="1607"/>
                </a:lnTo>
                <a:lnTo>
                  <a:pt x="2875" y="1991"/>
                </a:lnTo>
                <a:lnTo>
                  <a:pt x="3295" y="2224"/>
                </a:lnTo>
                <a:lnTo>
                  <a:pt x="3545" y="2313"/>
                </a:lnTo>
                <a:lnTo>
                  <a:pt x="3661" y="2331"/>
                </a:lnTo>
                <a:lnTo>
                  <a:pt x="3840" y="2295"/>
                </a:lnTo>
                <a:lnTo>
                  <a:pt x="3902" y="2242"/>
                </a:lnTo>
                <a:lnTo>
                  <a:pt x="3911" y="2206"/>
                </a:lnTo>
                <a:lnTo>
                  <a:pt x="3893" y="2125"/>
                </a:lnTo>
                <a:lnTo>
                  <a:pt x="3822" y="1965"/>
                </a:lnTo>
                <a:lnTo>
                  <a:pt x="3652" y="1741"/>
                </a:lnTo>
                <a:lnTo>
                  <a:pt x="3117" y="1313"/>
                </a:lnTo>
                <a:lnTo>
                  <a:pt x="2715" y="1063"/>
                </a:lnTo>
                <a:lnTo>
                  <a:pt x="2233" y="777"/>
                </a:lnTo>
                <a:lnTo>
                  <a:pt x="1161" y="268"/>
                </a:lnTo>
                <a:lnTo>
                  <a:pt x="572" y="36"/>
                </a:ln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0" name="Google Shape;720;p17"/>
          <p:cNvSpPr/>
          <p:nvPr/>
        </p:nvSpPr>
        <p:spPr>
          <a:xfrm>
            <a:off x="3834203" y="4978833"/>
            <a:ext cx="152945" cy="29722"/>
          </a:xfrm>
          <a:custGeom>
            <a:avLst/>
            <a:gdLst/>
            <a:ahLst/>
            <a:cxnLst/>
            <a:rect l="l" t="t" r="r" b="b"/>
            <a:pathLst>
              <a:path w="4832" h="939" extrusionOk="0">
                <a:moveTo>
                  <a:pt x="1617" y="1"/>
                </a:moveTo>
                <a:lnTo>
                  <a:pt x="1224" y="37"/>
                </a:lnTo>
                <a:lnTo>
                  <a:pt x="947" y="90"/>
                </a:lnTo>
                <a:lnTo>
                  <a:pt x="465" y="242"/>
                </a:lnTo>
                <a:lnTo>
                  <a:pt x="188" y="394"/>
                </a:lnTo>
                <a:lnTo>
                  <a:pt x="63" y="519"/>
                </a:lnTo>
                <a:lnTo>
                  <a:pt x="1" y="653"/>
                </a:lnTo>
                <a:lnTo>
                  <a:pt x="1" y="796"/>
                </a:lnTo>
                <a:lnTo>
                  <a:pt x="36" y="876"/>
                </a:lnTo>
                <a:lnTo>
                  <a:pt x="63" y="912"/>
                </a:lnTo>
                <a:lnTo>
                  <a:pt x="188" y="939"/>
                </a:lnTo>
                <a:lnTo>
                  <a:pt x="331" y="930"/>
                </a:lnTo>
                <a:lnTo>
                  <a:pt x="420" y="885"/>
                </a:lnTo>
                <a:lnTo>
                  <a:pt x="420" y="849"/>
                </a:lnTo>
                <a:lnTo>
                  <a:pt x="412" y="787"/>
                </a:lnTo>
                <a:lnTo>
                  <a:pt x="447" y="689"/>
                </a:lnTo>
                <a:lnTo>
                  <a:pt x="590" y="581"/>
                </a:lnTo>
                <a:lnTo>
                  <a:pt x="921" y="519"/>
                </a:lnTo>
                <a:lnTo>
                  <a:pt x="1367" y="510"/>
                </a:lnTo>
                <a:lnTo>
                  <a:pt x="2653" y="653"/>
                </a:lnTo>
                <a:lnTo>
                  <a:pt x="3269" y="742"/>
                </a:lnTo>
                <a:lnTo>
                  <a:pt x="3519" y="769"/>
                </a:lnTo>
                <a:lnTo>
                  <a:pt x="4028" y="760"/>
                </a:lnTo>
                <a:lnTo>
                  <a:pt x="4475" y="680"/>
                </a:lnTo>
                <a:lnTo>
                  <a:pt x="4716" y="555"/>
                </a:lnTo>
                <a:lnTo>
                  <a:pt x="4814" y="439"/>
                </a:lnTo>
                <a:lnTo>
                  <a:pt x="4832" y="367"/>
                </a:lnTo>
                <a:lnTo>
                  <a:pt x="4832" y="331"/>
                </a:lnTo>
                <a:lnTo>
                  <a:pt x="4751" y="287"/>
                </a:lnTo>
                <a:lnTo>
                  <a:pt x="4689" y="269"/>
                </a:lnTo>
                <a:lnTo>
                  <a:pt x="4234" y="197"/>
                </a:lnTo>
                <a:lnTo>
                  <a:pt x="3242" y="144"/>
                </a:lnTo>
                <a:lnTo>
                  <a:pt x="2769" y="90"/>
                </a:lnTo>
                <a:lnTo>
                  <a:pt x="2376" y="37"/>
                </a:lnTo>
                <a:lnTo>
                  <a:pt x="1617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1" name="Google Shape;721;p17"/>
          <p:cNvSpPr/>
          <p:nvPr/>
        </p:nvSpPr>
        <p:spPr>
          <a:xfrm>
            <a:off x="3939338" y="5264412"/>
            <a:ext cx="124394" cy="30576"/>
          </a:xfrm>
          <a:custGeom>
            <a:avLst/>
            <a:gdLst/>
            <a:ahLst/>
            <a:cxnLst/>
            <a:rect l="l" t="t" r="r" b="b"/>
            <a:pathLst>
              <a:path w="3930" h="966" extrusionOk="0">
                <a:moveTo>
                  <a:pt x="304" y="1"/>
                </a:moveTo>
                <a:lnTo>
                  <a:pt x="126" y="28"/>
                </a:lnTo>
                <a:lnTo>
                  <a:pt x="1" y="108"/>
                </a:lnTo>
                <a:lnTo>
                  <a:pt x="1" y="197"/>
                </a:lnTo>
                <a:lnTo>
                  <a:pt x="72" y="242"/>
                </a:lnTo>
                <a:lnTo>
                  <a:pt x="456" y="394"/>
                </a:lnTo>
                <a:lnTo>
                  <a:pt x="1313" y="706"/>
                </a:lnTo>
                <a:lnTo>
                  <a:pt x="2019" y="876"/>
                </a:lnTo>
                <a:lnTo>
                  <a:pt x="2510" y="947"/>
                </a:lnTo>
                <a:lnTo>
                  <a:pt x="3001" y="965"/>
                </a:lnTo>
                <a:lnTo>
                  <a:pt x="3492" y="921"/>
                </a:lnTo>
                <a:lnTo>
                  <a:pt x="3742" y="867"/>
                </a:lnTo>
                <a:lnTo>
                  <a:pt x="3832" y="840"/>
                </a:lnTo>
                <a:lnTo>
                  <a:pt x="3930" y="742"/>
                </a:lnTo>
                <a:lnTo>
                  <a:pt x="3930" y="635"/>
                </a:lnTo>
                <a:lnTo>
                  <a:pt x="3832" y="537"/>
                </a:lnTo>
                <a:lnTo>
                  <a:pt x="3742" y="510"/>
                </a:lnTo>
                <a:lnTo>
                  <a:pt x="3367" y="429"/>
                </a:lnTo>
                <a:lnTo>
                  <a:pt x="2635" y="367"/>
                </a:lnTo>
                <a:lnTo>
                  <a:pt x="2233" y="340"/>
                </a:lnTo>
                <a:lnTo>
                  <a:pt x="1751" y="304"/>
                </a:lnTo>
                <a:lnTo>
                  <a:pt x="822" y="153"/>
                </a:lnTo>
                <a:lnTo>
                  <a:pt x="403" y="28"/>
                </a:lnTo>
                <a:lnTo>
                  <a:pt x="304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2" name="Google Shape;722;p17"/>
          <p:cNvSpPr/>
          <p:nvPr/>
        </p:nvSpPr>
        <p:spPr>
          <a:xfrm>
            <a:off x="3360840" y="5112942"/>
            <a:ext cx="150381" cy="28582"/>
          </a:xfrm>
          <a:custGeom>
            <a:avLst/>
            <a:gdLst/>
            <a:ahLst/>
            <a:cxnLst/>
            <a:rect l="l" t="t" r="r" b="b"/>
            <a:pathLst>
              <a:path w="4751" h="903" extrusionOk="0">
                <a:moveTo>
                  <a:pt x="420" y="0"/>
                </a:moveTo>
                <a:lnTo>
                  <a:pt x="241" y="9"/>
                </a:lnTo>
                <a:lnTo>
                  <a:pt x="71" y="72"/>
                </a:lnTo>
                <a:lnTo>
                  <a:pt x="9" y="143"/>
                </a:lnTo>
                <a:lnTo>
                  <a:pt x="0" y="224"/>
                </a:lnTo>
                <a:lnTo>
                  <a:pt x="27" y="304"/>
                </a:lnTo>
                <a:lnTo>
                  <a:pt x="152" y="402"/>
                </a:lnTo>
                <a:lnTo>
                  <a:pt x="304" y="447"/>
                </a:lnTo>
                <a:lnTo>
                  <a:pt x="1268" y="625"/>
                </a:lnTo>
                <a:lnTo>
                  <a:pt x="2858" y="840"/>
                </a:lnTo>
                <a:lnTo>
                  <a:pt x="3920" y="902"/>
                </a:lnTo>
                <a:lnTo>
                  <a:pt x="4429" y="884"/>
                </a:lnTo>
                <a:lnTo>
                  <a:pt x="4536" y="875"/>
                </a:lnTo>
                <a:lnTo>
                  <a:pt x="4697" y="813"/>
                </a:lnTo>
                <a:lnTo>
                  <a:pt x="4751" y="715"/>
                </a:lnTo>
                <a:lnTo>
                  <a:pt x="4679" y="625"/>
                </a:lnTo>
                <a:lnTo>
                  <a:pt x="4590" y="590"/>
                </a:lnTo>
                <a:lnTo>
                  <a:pt x="4144" y="456"/>
                </a:lnTo>
                <a:lnTo>
                  <a:pt x="3126" y="250"/>
                </a:lnTo>
                <a:lnTo>
                  <a:pt x="1474" y="72"/>
                </a:lnTo>
                <a:lnTo>
                  <a:pt x="42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3" name="Google Shape;723;p17"/>
          <p:cNvSpPr/>
          <p:nvPr/>
        </p:nvSpPr>
        <p:spPr>
          <a:xfrm>
            <a:off x="3617729" y="5016432"/>
            <a:ext cx="98408" cy="54316"/>
          </a:xfrm>
          <a:custGeom>
            <a:avLst/>
            <a:gdLst/>
            <a:ahLst/>
            <a:cxnLst/>
            <a:rect l="l" t="t" r="r" b="b"/>
            <a:pathLst>
              <a:path w="3109" h="1716" extrusionOk="0">
                <a:moveTo>
                  <a:pt x="125" y="1"/>
                </a:moveTo>
                <a:lnTo>
                  <a:pt x="27" y="27"/>
                </a:lnTo>
                <a:lnTo>
                  <a:pt x="0" y="63"/>
                </a:lnTo>
                <a:lnTo>
                  <a:pt x="9" y="81"/>
                </a:lnTo>
                <a:lnTo>
                  <a:pt x="242" y="349"/>
                </a:lnTo>
                <a:lnTo>
                  <a:pt x="634" y="733"/>
                </a:lnTo>
                <a:lnTo>
                  <a:pt x="938" y="974"/>
                </a:lnTo>
                <a:lnTo>
                  <a:pt x="1117" y="1090"/>
                </a:lnTo>
                <a:lnTo>
                  <a:pt x="1295" y="1197"/>
                </a:lnTo>
                <a:lnTo>
                  <a:pt x="1679" y="1385"/>
                </a:lnTo>
                <a:lnTo>
                  <a:pt x="2099" y="1537"/>
                </a:lnTo>
                <a:lnTo>
                  <a:pt x="2563" y="1662"/>
                </a:lnTo>
                <a:lnTo>
                  <a:pt x="2831" y="1715"/>
                </a:lnTo>
                <a:lnTo>
                  <a:pt x="2956" y="1715"/>
                </a:lnTo>
                <a:lnTo>
                  <a:pt x="3090" y="1644"/>
                </a:lnTo>
                <a:lnTo>
                  <a:pt x="3108" y="1581"/>
                </a:lnTo>
                <a:lnTo>
                  <a:pt x="3072" y="1554"/>
                </a:lnTo>
                <a:lnTo>
                  <a:pt x="2778" y="1358"/>
                </a:lnTo>
                <a:lnTo>
                  <a:pt x="2126" y="1001"/>
                </a:lnTo>
                <a:lnTo>
                  <a:pt x="1769" y="831"/>
                </a:lnTo>
                <a:lnTo>
                  <a:pt x="1358" y="635"/>
                </a:lnTo>
                <a:lnTo>
                  <a:pt x="554" y="251"/>
                </a:lnTo>
                <a:lnTo>
                  <a:pt x="197" y="27"/>
                </a:lnTo>
                <a:lnTo>
                  <a:pt x="12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4" name="Google Shape;724;p17"/>
          <p:cNvSpPr/>
          <p:nvPr/>
        </p:nvSpPr>
        <p:spPr>
          <a:xfrm>
            <a:off x="2638721" y="5357674"/>
            <a:ext cx="198176" cy="69825"/>
          </a:xfrm>
          <a:custGeom>
            <a:avLst/>
            <a:gdLst/>
            <a:ahLst/>
            <a:cxnLst/>
            <a:rect l="l" t="t" r="r" b="b"/>
            <a:pathLst>
              <a:path w="6261" h="2206" extrusionOk="0">
                <a:moveTo>
                  <a:pt x="367" y="0"/>
                </a:moveTo>
                <a:lnTo>
                  <a:pt x="108" y="72"/>
                </a:lnTo>
                <a:lnTo>
                  <a:pt x="19" y="179"/>
                </a:lnTo>
                <a:lnTo>
                  <a:pt x="1" y="250"/>
                </a:lnTo>
                <a:lnTo>
                  <a:pt x="46" y="331"/>
                </a:lnTo>
                <a:lnTo>
                  <a:pt x="135" y="393"/>
                </a:lnTo>
                <a:lnTo>
                  <a:pt x="206" y="420"/>
                </a:lnTo>
                <a:lnTo>
                  <a:pt x="1555" y="866"/>
                </a:lnTo>
                <a:lnTo>
                  <a:pt x="3582" y="1581"/>
                </a:lnTo>
                <a:lnTo>
                  <a:pt x="4975" y="2009"/>
                </a:lnTo>
                <a:lnTo>
                  <a:pt x="5698" y="2188"/>
                </a:lnTo>
                <a:lnTo>
                  <a:pt x="5814" y="2206"/>
                </a:lnTo>
                <a:lnTo>
                  <a:pt x="6047" y="2188"/>
                </a:lnTo>
                <a:lnTo>
                  <a:pt x="6216" y="2108"/>
                </a:lnTo>
                <a:lnTo>
                  <a:pt x="6261" y="2027"/>
                </a:lnTo>
                <a:lnTo>
                  <a:pt x="6234" y="1965"/>
                </a:lnTo>
                <a:lnTo>
                  <a:pt x="6189" y="1938"/>
                </a:lnTo>
                <a:lnTo>
                  <a:pt x="5939" y="1768"/>
                </a:lnTo>
                <a:lnTo>
                  <a:pt x="5368" y="1447"/>
                </a:lnTo>
                <a:lnTo>
                  <a:pt x="4725" y="1161"/>
                </a:lnTo>
                <a:lnTo>
                  <a:pt x="4019" y="902"/>
                </a:lnTo>
                <a:lnTo>
                  <a:pt x="2885" y="554"/>
                </a:lnTo>
                <a:lnTo>
                  <a:pt x="1314" y="179"/>
                </a:lnTo>
                <a:lnTo>
                  <a:pt x="537" y="18"/>
                </a:lnTo>
                <a:lnTo>
                  <a:pt x="36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5" name="Google Shape;725;p17"/>
          <p:cNvSpPr/>
          <p:nvPr/>
        </p:nvSpPr>
        <p:spPr>
          <a:xfrm>
            <a:off x="4327947" y="5285617"/>
            <a:ext cx="142500" cy="29152"/>
          </a:xfrm>
          <a:custGeom>
            <a:avLst/>
            <a:gdLst/>
            <a:ahLst/>
            <a:cxnLst/>
            <a:rect l="l" t="t" r="r" b="b"/>
            <a:pathLst>
              <a:path w="4502" h="921" extrusionOk="0">
                <a:moveTo>
                  <a:pt x="259" y="0"/>
                </a:moveTo>
                <a:lnTo>
                  <a:pt x="54" y="72"/>
                </a:lnTo>
                <a:lnTo>
                  <a:pt x="0" y="188"/>
                </a:lnTo>
                <a:lnTo>
                  <a:pt x="108" y="304"/>
                </a:lnTo>
                <a:lnTo>
                  <a:pt x="233" y="340"/>
                </a:lnTo>
                <a:lnTo>
                  <a:pt x="1197" y="536"/>
                </a:lnTo>
                <a:lnTo>
                  <a:pt x="2715" y="795"/>
                </a:lnTo>
                <a:lnTo>
                  <a:pt x="3742" y="902"/>
                </a:lnTo>
                <a:lnTo>
                  <a:pt x="4260" y="920"/>
                </a:lnTo>
                <a:lnTo>
                  <a:pt x="4349" y="920"/>
                </a:lnTo>
                <a:lnTo>
                  <a:pt x="4465" y="867"/>
                </a:lnTo>
                <a:lnTo>
                  <a:pt x="4501" y="795"/>
                </a:lnTo>
                <a:lnTo>
                  <a:pt x="4448" y="724"/>
                </a:lnTo>
                <a:lnTo>
                  <a:pt x="4385" y="697"/>
                </a:lnTo>
                <a:lnTo>
                  <a:pt x="3939" y="563"/>
                </a:lnTo>
                <a:lnTo>
                  <a:pt x="2974" y="358"/>
                </a:lnTo>
                <a:lnTo>
                  <a:pt x="1420" y="126"/>
                </a:lnTo>
                <a:lnTo>
                  <a:pt x="411" y="9"/>
                </a:lnTo>
                <a:lnTo>
                  <a:pt x="25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6" name="Google Shape;726;p17"/>
          <p:cNvSpPr/>
          <p:nvPr/>
        </p:nvSpPr>
        <p:spPr>
          <a:xfrm>
            <a:off x="4360450" y="4965857"/>
            <a:ext cx="119583" cy="25164"/>
          </a:xfrm>
          <a:custGeom>
            <a:avLst/>
            <a:gdLst/>
            <a:ahLst/>
            <a:cxnLst/>
            <a:rect l="l" t="t" r="r" b="b"/>
            <a:pathLst>
              <a:path w="3778" h="795" extrusionOk="0">
                <a:moveTo>
                  <a:pt x="313" y="0"/>
                </a:moveTo>
                <a:lnTo>
                  <a:pt x="99" y="72"/>
                </a:lnTo>
                <a:lnTo>
                  <a:pt x="0" y="170"/>
                </a:lnTo>
                <a:lnTo>
                  <a:pt x="63" y="277"/>
                </a:lnTo>
                <a:lnTo>
                  <a:pt x="179" y="322"/>
                </a:lnTo>
                <a:lnTo>
                  <a:pt x="992" y="509"/>
                </a:lnTo>
                <a:lnTo>
                  <a:pt x="2331" y="741"/>
                </a:lnTo>
                <a:lnTo>
                  <a:pt x="3233" y="795"/>
                </a:lnTo>
                <a:lnTo>
                  <a:pt x="3671" y="759"/>
                </a:lnTo>
                <a:lnTo>
                  <a:pt x="3742" y="741"/>
                </a:lnTo>
                <a:lnTo>
                  <a:pt x="3778" y="661"/>
                </a:lnTo>
                <a:lnTo>
                  <a:pt x="3733" y="634"/>
                </a:lnTo>
                <a:lnTo>
                  <a:pt x="3421" y="482"/>
                </a:lnTo>
                <a:lnTo>
                  <a:pt x="2644" y="268"/>
                </a:lnTo>
                <a:lnTo>
                  <a:pt x="1295" y="81"/>
                </a:lnTo>
                <a:lnTo>
                  <a:pt x="438" y="9"/>
                </a:lnTo>
                <a:lnTo>
                  <a:pt x="313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7" name="Google Shape;727;p17"/>
          <p:cNvSpPr/>
          <p:nvPr/>
        </p:nvSpPr>
        <p:spPr>
          <a:xfrm>
            <a:off x="4725576" y="5003139"/>
            <a:ext cx="147311" cy="26620"/>
          </a:xfrm>
          <a:custGeom>
            <a:avLst/>
            <a:gdLst/>
            <a:ahLst/>
            <a:cxnLst/>
            <a:rect l="l" t="t" r="r" b="b"/>
            <a:pathLst>
              <a:path w="4654" h="841" extrusionOk="0">
                <a:moveTo>
                  <a:pt x="63" y="1"/>
                </a:moveTo>
                <a:lnTo>
                  <a:pt x="1" y="28"/>
                </a:lnTo>
                <a:lnTo>
                  <a:pt x="1" y="55"/>
                </a:lnTo>
                <a:lnTo>
                  <a:pt x="28" y="63"/>
                </a:lnTo>
                <a:lnTo>
                  <a:pt x="242" y="180"/>
                </a:lnTo>
                <a:lnTo>
                  <a:pt x="644" y="385"/>
                </a:lnTo>
                <a:lnTo>
                  <a:pt x="894" y="474"/>
                </a:lnTo>
                <a:lnTo>
                  <a:pt x="1197" y="564"/>
                </a:lnTo>
                <a:lnTo>
                  <a:pt x="1832" y="689"/>
                </a:lnTo>
                <a:lnTo>
                  <a:pt x="2171" y="733"/>
                </a:lnTo>
                <a:lnTo>
                  <a:pt x="2760" y="814"/>
                </a:lnTo>
                <a:lnTo>
                  <a:pt x="3671" y="840"/>
                </a:lnTo>
                <a:lnTo>
                  <a:pt x="4252" y="787"/>
                </a:lnTo>
                <a:lnTo>
                  <a:pt x="4528" y="715"/>
                </a:lnTo>
                <a:lnTo>
                  <a:pt x="4600" y="698"/>
                </a:lnTo>
                <a:lnTo>
                  <a:pt x="4653" y="635"/>
                </a:lnTo>
                <a:lnTo>
                  <a:pt x="4627" y="564"/>
                </a:lnTo>
                <a:lnTo>
                  <a:pt x="4537" y="510"/>
                </a:lnTo>
                <a:lnTo>
                  <a:pt x="4475" y="492"/>
                </a:lnTo>
                <a:lnTo>
                  <a:pt x="3939" y="412"/>
                </a:lnTo>
                <a:lnTo>
                  <a:pt x="2814" y="358"/>
                </a:lnTo>
                <a:lnTo>
                  <a:pt x="2260" y="305"/>
                </a:lnTo>
                <a:lnTo>
                  <a:pt x="1733" y="242"/>
                </a:lnTo>
                <a:lnTo>
                  <a:pt x="617" y="99"/>
                </a:lnTo>
                <a:lnTo>
                  <a:pt x="12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8" name="Google Shape;728;p17"/>
          <p:cNvSpPr/>
          <p:nvPr/>
        </p:nvSpPr>
        <p:spPr>
          <a:xfrm>
            <a:off x="4797924" y="5355148"/>
            <a:ext cx="188016" cy="21207"/>
          </a:xfrm>
          <a:custGeom>
            <a:avLst/>
            <a:gdLst/>
            <a:ahLst/>
            <a:cxnLst/>
            <a:rect l="l" t="t" r="r" b="b"/>
            <a:pathLst>
              <a:path w="5940" h="670" extrusionOk="0">
                <a:moveTo>
                  <a:pt x="322" y="0"/>
                </a:moveTo>
                <a:lnTo>
                  <a:pt x="180" y="9"/>
                </a:lnTo>
                <a:lnTo>
                  <a:pt x="28" y="81"/>
                </a:lnTo>
                <a:lnTo>
                  <a:pt x="1" y="197"/>
                </a:lnTo>
                <a:lnTo>
                  <a:pt x="117" y="295"/>
                </a:lnTo>
                <a:lnTo>
                  <a:pt x="233" y="331"/>
                </a:lnTo>
                <a:lnTo>
                  <a:pt x="822" y="438"/>
                </a:lnTo>
                <a:lnTo>
                  <a:pt x="2269" y="607"/>
                </a:lnTo>
                <a:lnTo>
                  <a:pt x="3814" y="670"/>
                </a:lnTo>
                <a:lnTo>
                  <a:pt x="4903" y="616"/>
                </a:lnTo>
                <a:lnTo>
                  <a:pt x="5555" y="527"/>
                </a:lnTo>
                <a:lnTo>
                  <a:pt x="5841" y="465"/>
                </a:lnTo>
                <a:lnTo>
                  <a:pt x="5895" y="447"/>
                </a:lnTo>
                <a:lnTo>
                  <a:pt x="5939" y="393"/>
                </a:lnTo>
                <a:lnTo>
                  <a:pt x="5895" y="313"/>
                </a:lnTo>
                <a:lnTo>
                  <a:pt x="5796" y="277"/>
                </a:lnTo>
                <a:lnTo>
                  <a:pt x="5484" y="224"/>
                </a:lnTo>
                <a:lnTo>
                  <a:pt x="4850" y="179"/>
                </a:lnTo>
                <a:lnTo>
                  <a:pt x="3868" y="161"/>
                </a:lnTo>
                <a:lnTo>
                  <a:pt x="3225" y="152"/>
                </a:lnTo>
                <a:lnTo>
                  <a:pt x="1769" y="72"/>
                </a:lnTo>
                <a:lnTo>
                  <a:pt x="32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9" name="Google Shape;729;p17"/>
          <p:cNvSpPr/>
          <p:nvPr/>
        </p:nvSpPr>
        <p:spPr>
          <a:xfrm>
            <a:off x="5313158" y="5011336"/>
            <a:ext cx="118444" cy="24626"/>
          </a:xfrm>
          <a:custGeom>
            <a:avLst/>
            <a:gdLst/>
            <a:ahLst/>
            <a:cxnLst/>
            <a:rect l="l" t="t" r="r" b="b"/>
            <a:pathLst>
              <a:path w="3742" h="778" extrusionOk="0">
                <a:moveTo>
                  <a:pt x="295" y="1"/>
                </a:moveTo>
                <a:lnTo>
                  <a:pt x="98" y="55"/>
                </a:lnTo>
                <a:lnTo>
                  <a:pt x="0" y="153"/>
                </a:lnTo>
                <a:lnTo>
                  <a:pt x="54" y="260"/>
                </a:lnTo>
                <a:lnTo>
                  <a:pt x="170" y="296"/>
                </a:lnTo>
                <a:lnTo>
                  <a:pt x="563" y="394"/>
                </a:lnTo>
                <a:lnTo>
                  <a:pt x="1402" y="590"/>
                </a:lnTo>
                <a:lnTo>
                  <a:pt x="2286" y="724"/>
                </a:lnTo>
                <a:lnTo>
                  <a:pt x="3188" y="778"/>
                </a:lnTo>
                <a:lnTo>
                  <a:pt x="3635" y="760"/>
                </a:lnTo>
                <a:lnTo>
                  <a:pt x="3706" y="742"/>
                </a:lnTo>
                <a:lnTo>
                  <a:pt x="3742" y="671"/>
                </a:lnTo>
                <a:lnTo>
                  <a:pt x="3697" y="635"/>
                </a:lnTo>
                <a:lnTo>
                  <a:pt x="3367" y="492"/>
                </a:lnTo>
                <a:lnTo>
                  <a:pt x="2590" y="278"/>
                </a:lnTo>
                <a:lnTo>
                  <a:pt x="1277" y="72"/>
                </a:lnTo>
                <a:lnTo>
                  <a:pt x="41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0" name="Google Shape;730;p17"/>
          <p:cNvSpPr/>
          <p:nvPr/>
        </p:nvSpPr>
        <p:spPr>
          <a:xfrm>
            <a:off x="5620083" y="5079475"/>
            <a:ext cx="100370" cy="40705"/>
          </a:xfrm>
          <a:custGeom>
            <a:avLst/>
            <a:gdLst/>
            <a:ahLst/>
            <a:cxnLst/>
            <a:rect l="l" t="t" r="r" b="b"/>
            <a:pathLst>
              <a:path w="3171" h="1286" extrusionOk="0">
                <a:moveTo>
                  <a:pt x="456" y="0"/>
                </a:moveTo>
                <a:lnTo>
                  <a:pt x="188" y="36"/>
                </a:lnTo>
                <a:lnTo>
                  <a:pt x="18" y="152"/>
                </a:lnTo>
                <a:lnTo>
                  <a:pt x="0" y="250"/>
                </a:lnTo>
                <a:lnTo>
                  <a:pt x="63" y="313"/>
                </a:lnTo>
                <a:lnTo>
                  <a:pt x="116" y="348"/>
                </a:lnTo>
                <a:lnTo>
                  <a:pt x="804" y="652"/>
                </a:lnTo>
                <a:lnTo>
                  <a:pt x="1518" y="947"/>
                </a:lnTo>
                <a:lnTo>
                  <a:pt x="1822" y="1072"/>
                </a:lnTo>
                <a:lnTo>
                  <a:pt x="2322" y="1232"/>
                </a:lnTo>
                <a:lnTo>
                  <a:pt x="2688" y="1286"/>
                </a:lnTo>
                <a:lnTo>
                  <a:pt x="2885" y="1286"/>
                </a:lnTo>
                <a:lnTo>
                  <a:pt x="3019" y="1277"/>
                </a:lnTo>
                <a:lnTo>
                  <a:pt x="3144" y="1206"/>
                </a:lnTo>
                <a:lnTo>
                  <a:pt x="3170" y="1143"/>
                </a:lnTo>
                <a:lnTo>
                  <a:pt x="3161" y="1107"/>
                </a:lnTo>
                <a:lnTo>
                  <a:pt x="3099" y="1018"/>
                </a:lnTo>
                <a:lnTo>
                  <a:pt x="2894" y="857"/>
                </a:lnTo>
                <a:lnTo>
                  <a:pt x="2447" y="661"/>
                </a:lnTo>
                <a:lnTo>
                  <a:pt x="2126" y="545"/>
                </a:lnTo>
                <a:lnTo>
                  <a:pt x="1375" y="277"/>
                </a:lnTo>
                <a:lnTo>
                  <a:pt x="599" y="36"/>
                </a:lnTo>
                <a:lnTo>
                  <a:pt x="45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1" name="Google Shape;731;p17"/>
          <p:cNvSpPr/>
          <p:nvPr/>
        </p:nvSpPr>
        <p:spPr>
          <a:xfrm>
            <a:off x="5309487" y="5121568"/>
            <a:ext cx="87931" cy="58557"/>
          </a:xfrm>
          <a:custGeom>
            <a:avLst/>
            <a:gdLst/>
            <a:ahLst/>
            <a:cxnLst/>
            <a:rect l="l" t="t" r="r" b="b"/>
            <a:pathLst>
              <a:path w="2778" h="1850" extrusionOk="0">
                <a:moveTo>
                  <a:pt x="357" y="1"/>
                </a:moveTo>
                <a:lnTo>
                  <a:pt x="134" y="36"/>
                </a:lnTo>
                <a:lnTo>
                  <a:pt x="27" y="108"/>
                </a:lnTo>
                <a:lnTo>
                  <a:pt x="0" y="170"/>
                </a:lnTo>
                <a:lnTo>
                  <a:pt x="18" y="206"/>
                </a:lnTo>
                <a:lnTo>
                  <a:pt x="89" y="358"/>
                </a:lnTo>
                <a:lnTo>
                  <a:pt x="286" y="653"/>
                </a:lnTo>
                <a:lnTo>
                  <a:pt x="536" y="929"/>
                </a:lnTo>
                <a:lnTo>
                  <a:pt x="857" y="1188"/>
                </a:lnTo>
                <a:lnTo>
                  <a:pt x="1045" y="1313"/>
                </a:lnTo>
                <a:lnTo>
                  <a:pt x="1340" y="1501"/>
                </a:lnTo>
                <a:lnTo>
                  <a:pt x="1983" y="1778"/>
                </a:lnTo>
                <a:lnTo>
                  <a:pt x="2331" y="1849"/>
                </a:lnTo>
                <a:lnTo>
                  <a:pt x="2572" y="1849"/>
                </a:lnTo>
                <a:lnTo>
                  <a:pt x="2679" y="1822"/>
                </a:lnTo>
                <a:lnTo>
                  <a:pt x="2760" y="1804"/>
                </a:lnTo>
                <a:lnTo>
                  <a:pt x="2777" y="1769"/>
                </a:lnTo>
                <a:lnTo>
                  <a:pt x="2768" y="1715"/>
                </a:lnTo>
                <a:lnTo>
                  <a:pt x="2715" y="1626"/>
                </a:lnTo>
                <a:lnTo>
                  <a:pt x="2554" y="1492"/>
                </a:lnTo>
                <a:lnTo>
                  <a:pt x="2072" y="1251"/>
                </a:lnTo>
                <a:lnTo>
                  <a:pt x="1786" y="1117"/>
                </a:lnTo>
                <a:lnTo>
                  <a:pt x="1420" y="894"/>
                </a:lnTo>
                <a:lnTo>
                  <a:pt x="974" y="519"/>
                </a:lnTo>
                <a:lnTo>
                  <a:pt x="741" y="251"/>
                </a:lnTo>
                <a:lnTo>
                  <a:pt x="643" y="117"/>
                </a:lnTo>
                <a:lnTo>
                  <a:pt x="581" y="54"/>
                </a:lnTo>
                <a:lnTo>
                  <a:pt x="357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2" name="Google Shape;732;p17"/>
          <p:cNvSpPr/>
          <p:nvPr/>
        </p:nvSpPr>
        <p:spPr>
          <a:xfrm>
            <a:off x="4989269" y="5136253"/>
            <a:ext cx="110847" cy="50644"/>
          </a:xfrm>
          <a:custGeom>
            <a:avLst/>
            <a:gdLst/>
            <a:ahLst/>
            <a:cxnLst/>
            <a:rect l="l" t="t" r="r" b="b"/>
            <a:pathLst>
              <a:path w="3502" h="1600" extrusionOk="0">
                <a:moveTo>
                  <a:pt x="510" y="1"/>
                </a:moveTo>
                <a:lnTo>
                  <a:pt x="259" y="28"/>
                </a:lnTo>
                <a:lnTo>
                  <a:pt x="81" y="108"/>
                </a:lnTo>
                <a:lnTo>
                  <a:pt x="9" y="189"/>
                </a:lnTo>
                <a:lnTo>
                  <a:pt x="1" y="260"/>
                </a:lnTo>
                <a:lnTo>
                  <a:pt x="63" y="340"/>
                </a:lnTo>
                <a:lnTo>
                  <a:pt x="134" y="376"/>
                </a:lnTo>
                <a:lnTo>
                  <a:pt x="974" y="715"/>
                </a:lnTo>
                <a:lnTo>
                  <a:pt x="1787" y="1073"/>
                </a:lnTo>
                <a:lnTo>
                  <a:pt x="2135" y="1224"/>
                </a:lnTo>
                <a:lnTo>
                  <a:pt x="2858" y="1492"/>
                </a:lnTo>
                <a:lnTo>
                  <a:pt x="3278" y="1591"/>
                </a:lnTo>
                <a:lnTo>
                  <a:pt x="3385" y="1599"/>
                </a:lnTo>
                <a:lnTo>
                  <a:pt x="3483" y="1537"/>
                </a:lnTo>
                <a:lnTo>
                  <a:pt x="3501" y="1483"/>
                </a:lnTo>
                <a:lnTo>
                  <a:pt x="3474" y="1465"/>
                </a:lnTo>
                <a:lnTo>
                  <a:pt x="3358" y="1358"/>
                </a:lnTo>
                <a:lnTo>
                  <a:pt x="3081" y="1171"/>
                </a:lnTo>
                <a:lnTo>
                  <a:pt x="2590" y="921"/>
                </a:lnTo>
                <a:lnTo>
                  <a:pt x="2233" y="769"/>
                </a:lnTo>
                <a:lnTo>
                  <a:pt x="1483" y="421"/>
                </a:lnTo>
                <a:lnTo>
                  <a:pt x="751" y="63"/>
                </a:lnTo>
                <a:lnTo>
                  <a:pt x="670" y="28"/>
                </a:lnTo>
                <a:lnTo>
                  <a:pt x="51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3" name="Google Shape;733;p17"/>
          <p:cNvSpPr/>
          <p:nvPr/>
        </p:nvSpPr>
        <p:spPr>
          <a:xfrm>
            <a:off x="4623289" y="5085394"/>
            <a:ext cx="98661" cy="38205"/>
          </a:xfrm>
          <a:custGeom>
            <a:avLst/>
            <a:gdLst/>
            <a:ahLst/>
            <a:cxnLst/>
            <a:rect l="l" t="t" r="r" b="b"/>
            <a:pathLst>
              <a:path w="3117" h="1207" extrusionOk="0">
                <a:moveTo>
                  <a:pt x="447" y="1"/>
                </a:moveTo>
                <a:lnTo>
                  <a:pt x="179" y="36"/>
                </a:lnTo>
                <a:lnTo>
                  <a:pt x="9" y="143"/>
                </a:lnTo>
                <a:lnTo>
                  <a:pt x="0" y="251"/>
                </a:lnTo>
                <a:lnTo>
                  <a:pt x="54" y="313"/>
                </a:lnTo>
                <a:lnTo>
                  <a:pt x="116" y="340"/>
                </a:lnTo>
                <a:lnTo>
                  <a:pt x="768" y="599"/>
                </a:lnTo>
                <a:lnTo>
                  <a:pt x="1429" y="849"/>
                </a:lnTo>
                <a:lnTo>
                  <a:pt x="1733" y="974"/>
                </a:lnTo>
                <a:lnTo>
                  <a:pt x="2054" y="1081"/>
                </a:lnTo>
                <a:lnTo>
                  <a:pt x="2456" y="1161"/>
                </a:lnTo>
                <a:lnTo>
                  <a:pt x="2876" y="1206"/>
                </a:lnTo>
                <a:lnTo>
                  <a:pt x="2983" y="1206"/>
                </a:lnTo>
                <a:lnTo>
                  <a:pt x="3108" y="1144"/>
                </a:lnTo>
                <a:lnTo>
                  <a:pt x="3117" y="1090"/>
                </a:lnTo>
                <a:lnTo>
                  <a:pt x="3090" y="1063"/>
                </a:lnTo>
                <a:lnTo>
                  <a:pt x="2902" y="903"/>
                </a:lnTo>
                <a:lnTo>
                  <a:pt x="2679" y="760"/>
                </a:lnTo>
                <a:lnTo>
                  <a:pt x="2376" y="626"/>
                </a:lnTo>
                <a:lnTo>
                  <a:pt x="2045" y="519"/>
                </a:lnTo>
                <a:lnTo>
                  <a:pt x="1322" y="268"/>
                </a:lnTo>
                <a:lnTo>
                  <a:pt x="590" y="27"/>
                </a:lnTo>
                <a:lnTo>
                  <a:pt x="447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4" name="Google Shape;734;p17"/>
          <p:cNvSpPr/>
          <p:nvPr/>
        </p:nvSpPr>
        <p:spPr>
          <a:xfrm>
            <a:off x="5562704" y="4985922"/>
            <a:ext cx="141360" cy="28867"/>
          </a:xfrm>
          <a:custGeom>
            <a:avLst/>
            <a:gdLst/>
            <a:ahLst/>
            <a:cxnLst/>
            <a:rect l="l" t="t" r="r" b="b"/>
            <a:pathLst>
              <a:path w="4466" h="912" extrusionOk="0">
                <a:moveTo>
                  <a:pt x="1340" y="0"/>
                </a:moveTo>
                <a:lnTo>
                  <a:pt x="724" y="45"/>
                </a:lnTo>
                <a:lnTo>
                  <a:pt x="331" y="152"/>
                </a:lnTo>
                <a:lnTo>
                  <a:pt x="108" y="268"/>
                </a:lnTo>
                <a:lnTo>
                  <a:pt x="9" y="349"/>
                </a:lnTo>
                <a:lnTo>
                  <a:pt x="0" y="366"/>
                </a:lnTo>
                <a:lnTo>
                  <a:pt x="27" y="393"/>
                </a:lnTo>
                <a:lnTo>
                  <a:pt x="242" y="500"/>
                </a:lnTo>
                <a:lnTo>
                  <a:pt x="724" y="616"/>
                </a:lnTo>
                <a:lnTo>
                  <a:pt x="1519" y="679"/>
                </a:lnTo>
                <a:lnTo>
                  <a:pt x="2099" y="715"/>
                </a:lnTo>
                <a:lnTo>
                  <a:pt x="2626" y="786"/>
                </a:lnTo>
                <a:lnTo>
                  <a:pt x="3403" y="902"/>
                </a:lnTo>
                <a:lnTo>
                  <a:pt x="3930" y="911"/>
                </a:lnTo>
                <a:lnTo>
                  <a:pt x="4198" y="875"/>
                </a:lnTo>
                <a:lnTo>
                  <a:pt x="4323" y="849"/>
                </a:lnTo>
                <a:lnTo>
                  <a:pt x="4439" y="759"/>
                </a:lnTo>
                <a:lnTo>
                  <a:pt x="4465" y="697"/>
                </a:lnTo>
                <a:lnTo>
                  <a:pt x="4439" y="661"/>
                </a:lnTo>
                <a:lnTo>
                  <a:pt x="4376" y="581"/>
                </a:lnTo>
                <a:lnTo>
                  <a:pt x="4198" y="438"/>
                </a:lnTo>
                <a:lnTo>
                  <a:pt x="3858" y="286"/>
                </a:lnTo>
                <a:lnTo>
                  <a:pt x="3278" y="161"/>
                </a:lnTo>
                <a:lnTo>
                  <a:pt x="2635" y="81"/>
                </a:lnTo>
                <a:lnTo>
                  <a:pt x="2322" y="63"/>
                </a:lnTo>
                <a:lnTo>
                  <a:pt x="1992" y="36"/>
                </a:lnTo>
                <a:lnTo>
                  <a:pt x="134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5" name="Google Shape;735;p17"/>
          <p:cNvSpPr/>
          <p:nvPr/>
        </p:nvSpPr>
        <p:spPr>
          <a:xfrm>
            <a:off x="6073951" y="5094730"/>
            <a:ext cx="180103" cy="38458"/>
          </a:xfrm>
          <a:custGeom>
            <a:avLst/>
            <a:gdLst/>
            <a:ahLst/>
            <a:cxnLst/>
            <a:rect l="l" t="t" r="r" b="b"/>
            <a:pathLst>
              <a:path w="5690" h="1215" extrusionOk="0">
                <a:moveTo>
                  <a:pt x="537" y="0"/>
                </a:moveTo>
                <a:lnTo>
                  <a:pt x="349" y="9"/>
                </a:lnTo>
                <a:lnTo>
                  <a:pt x="81" y="125"/>
                </a:lnTo>
                <a:lnTo>
                  <a:pt x="1" y="250"/>
                </a:lnTo>
                <a:lnTo>
                  <a:pt x="10" y="340"/>
                </a:lnTo>
                <a:lnTo>
                  <a:pt x="63" y="420"/>
                </a:lnTo>
                <a:lnTo>
                  <a:pt x="179" y="491"/>
                </a:lnTo>
                <a:lnTo>
                  <a:pt x="269" y="518"/>
                </a:lnTo>
                <a:lnTo>
                  <a:pt x="929" y="688"/>
                </a:lnTo>
                <a:lnTo>
                  <a:pt x="2367" y="929"/>
                </a:lnTo>
                <a:lnTo>
                  <a:pt x="3082" y="1027"/>
                </a:lnTo>
                <a:lnTo>
                  <a:pt x="3689" y="1125"/>
                </a:lnTo>
                <a:lnTo>
                  <a:pt x="4582" y="1215"/>
                </a:lnTo>
                <a:lnTo>
                  <a:pt x="5180" y="1179"/>
                </a:lnTo>
                <a:lnTo>
                  <a:pt x="5493" y="1117"/>
                </a:lnTo>
                <a:lnTo>
                  <a:pt x="5555" y="1099"/>
                </a:lnTo>
                <a:lnTo>
                  <a:pt x="5644" y="1036"/>
                </a:lnTo>
                <a:lnTo>
                  <a:pt x="5689" y="956"/>
                </a:lnTo>
                <a:lnTo>
                  <a:pt x="5671" y="875"/>
                </a:lnTo>
                <a:lnTo>
                  <a:pt x="5636" y="840"/>
                </a:lnTo>
                <a:lnTo>
                  <a:pt x="5439" y="706"/>
                </a:lnTo>
                <a:lnTo>
                  <a:pt x="4957" y="527"/>
                </a:lnTo>
                <a:lnTo>
                  <a:pt x="4100" y="375"/>
                </a:lnTo>
                <a:lnTo>
                  <a:pt x="3474" y="295"/>
                </a:lnTo>
                <a:lnTo>
                  <a:pt x="2760" y="197"/>
                </a:lnTo>
                <a:lnTo>
                  <a:pt x="1287" y="36"/>
                </a:lnTo>
                <a:lnTo>
                  <a:pt x="53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6" name="Google Shape;736;p17"/>
          <p:cNvSpPr/>
          <p:nvPr/>
        </p:nvSpPr>
        <p:spPr>
          <a:xfrm>
            <a:off x="3640325" y="5165511"/>
            <a:ext cx="125249" cy="51752"/>
          </a:xfrm>
          <a:custGeom>
            <a:avLst/>
            <a:gdLst/>
            <a:ahLst/>
            <a:cxnLst/>
            <a:rect l="l" t="t" r="r" b="b"/>
            <a:pathLst>
              <a:path w="3957" h="1635" extrusionOk="0">
                <a:moveTo>
                  <a:pt x="367" y="0"/>
                </a:moveTo>
                <a:lnTo>
                  <a:pt x="162" y="54"/>
                </a:lnTo>
                <a:lnTo>
                  <a:pt x="81" y="107"/>
                </a:lnTo>
                <a:lnTo>
                  <a:pt x="37" y="143"/>
                </a:lnTo>
                <a:lnTo>
                  <a:pt x="1" y="232"/>
                </a:lnTo>
                <a:lnTo>
                  <a:pt x="37" y="322"/>
                </a:lnTo>
                <a:lnTo>
                  <a:pt x="144" y="393"/>
                </a:lnTo>
                <a:lnTo>
                  <a:pt x="224" y="411"/>
                </a:lnTo>
                <a:lnTo>
                  <a:pt x="269" y="411"/>
                </a:lnTo>
                <a:lnTo>
                  <a:pt x="278" y="393"/>
                </a:lnTo>
                <a:lnTo>
                  <a:pt x="269" y="349"/>
                </a:lnTo>
                <a:lnTo>
                  <a:pt x="376" y="322"/>
                </a:lnTo>
                <a:lnTo>
                  <a:pt x="626" y="349"/>
                </a:lnTo>
                <a:lnTo>
                  <a:pt x="715" y="375"/>
                </a:lnTo>
                <a:lnTo>
                  <a:pt x="930" y="465"/>
                </a:lnTo>
                <a:lnTo>
                  <a:pt x="1126" y="563"/>
                </a:lnTo>
                <a:lnTo>
                  <a:pt x="1626" y="804"/>
                </a:lnTo>
                <a:lnTo>
                  <a:pt x="2135" y="1045"/>
                </a:lnTo>
                <a:lnTo>
                  <a:pt x="2465" y="1233"/>
                </a:lnTo>
                <a:lnTo>
                  <a:pt x="3055" y="1527"/>
                </a:lnTo>
                <a:lnTo>
                  <a:pt x="3501" y="1634"/>
                </a:lnTo>
                <a:lnTo>
                  <a:pt x="3742" y="1634"/>
                </a:lnTo>
                <a:lnTo>
                  <a:pt x="3823" y="1626"/>
                </a:lnTo>
                <a:lnTo>
                  <a:pt x="3939" y="1572"/>
                </a:lnTo>
                <a:lnTo>
                  <a:pt x="3957" y="1527"/>
                </a:lnTo>
                <a:lnTo>
                  <a:pt x="3948" y="1465"/>
                </a:lnTo>
                <a:lnTo>
                  <a:pt x="3885" y="1349"/>
                </a:lnTo>
                <a:lnTo>
                  <a:pt x="3680" y="1197"/>
                </a:lnTo>
                <a:lnTo>
                  <a:pt x="3055" y="929"/>
                </a:lnTo>
                <a:lnTo>
                  <a:pt x="2662" y="777"/>
                </a:lnTo>
                <a:lnTo>
                  <a:pt x="2260" y="590"/>
                </a:lnTo>
                <a:lnTo>
                  <a:pt x="1617" y="295"/>
                </a:lnTo>
                <a:lnTo>
                  <a:pt x="1171" y="116"/>
                </a:lnTo>
                <a:lnTo>
                  <a:pt x="930" y="54"/>
                </a:lnTo>
                <a:lnTo>
                  <a:pt x="715" y="9"/>
                </a:lnTo>
                <a:lnTo>
                  <a:pt x="36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7" name="Google Shape;737;p17"/>
          <p:cNvSpPr/>
          <p:nvPr/>
        </p:nvSpPr>
        <p:spPr>
          <a:xfrm>
            <a:off x="3131042" y="4256028"/>
            <a:ext cx="159180" cy="39059"/>
          </a:xfrm>
          <a:custGeom>
            <a:avLst/>
            <a:gdLst/>
            <a:ahLst/>
            <a:cxnLst/>
            <a:rect l="l" t="t" r="r" b="b"/>
            <a:pathLst>
              <a:path w="5029" h="1234" extrusionOk="0">
                <a:moveTo>
                  <a:pt x="492" y="1"/>
                </a:moveTo>
                <a:lnTo>
                  <a:pt x="197" y="36"/>
                </a:lnTo>
                <a:lnTo>
                  <a:pt x="55" y="126"/>
                </a:lnTo>
                <a:lnTo>
                  <a:pt x="1" y="197"/>
                </a:lnTo>
                <a:lnTo>
                  <a:pt x="1" y="278"/>
                </a:lnTo>
                <a:lnTo>
                  <a:pt x="64" y="358"/>
                </a:lnTo>
                <a:lnTo>
                  <a:pt x="117" y="394"/>
                </a:lnTo>
                <a:lnTo>
                  <a:pt x="322" y="501"/>
                </a:lnTo>
                <a:lnTo>
                  <a:pt x="814" y="715"/>
                </a:lnTo>
                <a:lnTo>
                  <a:pt x="1394" y="912"/>
                </a:lnTo>
                <a:lnTo>
                  <a:pt x="2028" y="1063"/>
                </a:lnTo>
                <a:lnTo>
                  <a:pt x="2698" y="1179"/>
                </a:lnTo>
                <a:lnTo>
                  <a:pt x="3368" y="1233"/>
                </a:lnTo>
                <a:lnTo>
                  <a:pt x="4028" y="1224"/>
                </a:lnTo>
                <a:lnTo>
                  <a:pt x="4645" y="1135"/>
                </a:lnTo>
                <a:lnTo>
                  <a:pt x="4921" y="1054"/>
                </a:lnTo>
                <a:lnTo>
                  <a:pt x="4975" y="1037"/>
                </a:lnTo>
                <a:lnTo>
                  <a:pt x="5029" y="983"/>
                </a:lnTo>
                <a:lnTo>
                  <a:pt x="5029" y="929"/>
                </a:lnTo>
                <a:lnTo>
                  <a:pt x="4975" y="876"/>
                </a:lnTo>
                <a:lnTo>
                  <a:pt x="4921" y="858"/>
                </a:lnTo>
                <a:lnTo>
                  <a:pt x="4448" y="742"/>
                </a:lnTo>
                <a:lnTo>
                  <a:pt x="3439" y="599"/>
                </a:lnTo>
                <a:lnTo>
                  <a:pt x="2921" y="537"/>
                </a:lnTo>
                <a:lnTo>
                  <a:pt x="2332" y="438"/>
                </a:lnTo>
                <a:lnTo>
                  <a:pt x="1215" y="179"/>
                </a:lnTo>
                <a:lnTo>
                  <a:pt x="671" y="36"/>
                </a:lnTo>
                <a:lnTo>
                  <a:pt x="492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8" name="Google Shape;738;p17"/>
          <p:cNvSpPr/>
          <p:nvPr/>
        </p:nvSpPr>
        <p:spPr>
          <a:xfrm>
            <a:off x="3190414" y="4127156"/>
            <a:ext cx="143038" cy="36495"/>
          </a:xfrm>
          <a:custGeom>
            <a:avLst/>
            <a:gdLst/>
            <a:ahLst/>
            <a:cxnLst/>
            <a:rect l="l" t="t" r="r" b="b"/>
            <a:pathLst>
              <a:path w="4519" h="1153" extrusionOk="0">
                <a:moveTo>
                  <a:pt x="1215" y="1"/>
                </a:moveTo>
                <a:lnTo>
                  <a:pt x="590" y="27"/>
                </a:lnTo>
                <a:lnTo>
                  <a:pt x="295" y="63"/>
                </a:lnTo>
                <a:lnTo>
                  <a:pt x="134" y="90"/>
                </a:lnTo>
                <a:lnTo>
                  <a:pt x="18" y="179"/>
                </a:lnTo>
                <a:lnTo>
                  <a:pt x="0" y="242"/>
                </a:lnTo>
                <a:lnTo>
                  <a:pt x="54" y="340"/>
                </a:lnTo>
                <a:lnTo>
                  <a:pt x="250" y="438"/>
                </a:lnTo>
                <a:lnTo>
                  <a:pt x="402" y="456"/>
                </a:lnTo>
                <a:lnTo>
                  <a:pt x="920" y="501"/>
                </a:lnTo>
                <a:lnTo>
                  <a:pt x="1893" y="644"/>
                </a:lnTo>
                <a:lnTo>
                  <a:pt x="3304" y="938"/>
                </a:lnTo>
                <a:lnTo>
                  <a:pt x="4242" y="1144"/>
                </a:lnTo>
                <a:lnTo>
                  <a:pt x="4358" y="1153"/>
                </a:lnTo>
                <a:lnTo>
                  <a:pt x="4483" y="1090"/>
                </a:lnTo>
                <a:lnTo>
                  <a:pt x="4519" y="1037"/>
                </a:lnTo>
                <a:lnTo>
                  <a:pt x="4510" y="1010"/>
                </a:lnTo>
                <a:lnTo>
                  <a:pt x="4394" y="849"/>
                </a:lnTo>
                <a:lnTo>
                  <a:pt x="4046" y="581"/>
                </a:lnTo>
                <a:lnTo>
                  <a:pt x="3599" y="367"/>
                </a:lnTo>
                <a:lnTo>
                  <a:pt x="3072" y="197"/>
                </a:lnTo>
                <a:lnTo>
                  <a:pt x="2483" y="81"/>
                </a:lnTo>
                <a:lnTo>
                  <a:pt x="1858" y="19"/>
                </a:lnTo>
                <a:lnTo>
                  <a:pt x="1215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9" name="Google Shape;739;p17"/>
          <p:cNvSpPr/>
          <p:nvPr/>
        </p:nvSpPr>
        <p:spPr>
          <a:xfrm>
            <a:off x="3405210" y="4270745"/>
            <a:ext cx="115057" cy="43269"/>
          </a:xfrm>
          <a:custGeom>
            <a:avLst/>
            <a:gdLst/>
            <a:ahLst/>
            <a:cxnLst/>
            <a:rect l="l" t="t" r="r" b="b"/>
            <a:pathLst>
              <a:path w="3635" h="1367" extrusionOk="0">
                <a:moveTo>
                  <a:pt x="616" y="0"/>
                </a:moveTo>
                <a:lnTo>
                  <a:pt x="250" y="45"/>
                </a:lnTo>
                <a:lnTo>
                  <a:pt x="63" y="152"/>
                </a:lnTo>
                <a:lnTo>
                  <a:pt x="0" y="232"/>
                </a:lnTo>
                <a:lnTo>
                  <a:pt x="0" y="322"/>
                </a:lnTo>
                <a:lnTo>
                  <a:pt x="80" y="411"/>
                </a:lnTo>
                <a:lnTo>
                  <a:pt x="161" y="456"/>
                </a:lnTo>
                <a:lnTo>
                  <a:pt x="527" y="616"/>
                </a:lnTo>
                <a:lnTo>
                  <a:pt x="1322" y="911"/>
                </a:lnTo>
                <a:lnTo>
                  <a:pt x="1732" y="1045"/>
                </a:lnTo>
                <a:lnTo>
                  <a:pt x="2116" y="1179"/>
                </a:lnTo>
                <a:lnTo>
                  <a:pt x="2697" y="1322"/>
                </a:lnTo>
                <a:lnTo>
                  <a:pt x="3126" y="1366"/>
                </a:lnTo>
                <a:lnTo>
                  <a:pt x="3358" y="1366"/>
                </a:lnTo>
                <a:lnTo>
                  <a:pt x="3483" y="1357"/>
                </a:lnTo>
                <a:lnTo>
                  <a:pt x="3608" y="1286"/>
                </a:lnTo>
                <a:lnTo>
                  <a:pt x="3635" y="1232"/>
                </a:lnTo>
                <a:lnTo>
                  <a:pt x="3617" y="1197"/>
                </a:lnTo>
                <a:lnTo>
                  <a:pt x="3545" y="1090"/>
                </a:lnTo>
                <a:lnTo>
                  <a:pt x="3322" y="911"/>
                </a:lnTo>
                <a:lnTo>
                  <a:pt x="2893" y="706"/>
                </a:lnTo>
                <a:lnTo>
                  <a:pt x="2527" y="572"/>
                </a:lnTo>
                <a:lnTo>
                  <a:pt x="2116" y="429"/>
                </a:lnTo>
                <a:lnTo>
                  <a:pt x="1259" y="152"/>
                </a:lnTo>
                <a:lnTo>
                  <a:pt x="813" y="27"/>
                </a:lnTo>
                <a:lnTo>
                  <a:pt x="61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0" name="Google Shape;740;p17"/>
          <p:cNvSpPr/>
          <p:nvPr/>
        </p:nvSpPr>
        <p:spPr>
          <a:xfrm>
            <a:off x="3567977" y="4225234"/>
            <a:ext cx="152660" cy="39597"/>
          </a:xfrm>
          <a:custGeom>
            <a:avLst/>
            <a:gdLst/>
            <a:ahLst/>
            <a:cxnLst/>
            <a:rect l="l" t="t" r="r" b="b"/>
            <a:pathLst>
              <a:path w="4823" h="1251" extrusionOk="0">
                <a:moveTo>
                  <a:pt x="644" y="0"/>
                </a:moveTo>
                <a:lnTo>
                  <a:pt x="313" y="36"/>
                </a:lnTo>
                <a:lnTo>
                  <a:pt x="197" y="54"/>
                </a:lnTo>
                <a:lnTo>
                  <a:pt x="36" y="152"/>
                </a:lnTo>
                <a:lnTo>
                  <a:pt x="1" y="277"/>
                </a:lnTo>
                <a:lnTo>
                  <a:pt x="99" y="393"/>
                </a:lnTo>
                <a:lnTo>
                  <a:pt x="215" y="429"/>
                </a:lnTo>
                <a:lnTo>
                  <a:pt x="733" y="545"/>
                </a:lnTo>
                <a:lnTo>
                  <a:pt x="1822" y="724"/>
                </a:lnTo>
                <a:lnTo>
                  <a:pt x="2349" y="822"/>
                </a:lnTo>
                <a:lnTo>
                  <a:pt x="2858" y="956"/>
                </a:lnTo>
                <a:lnTo>
                  <a:pt x="3367" y="1072"/>
                </a:lnTo>
                <a:lnTo>
                  <a:pt x="3698" y="1117"/>
                </a:lnTo>
                <a:lnTo>
                  <a:pt x="4359" y="1179"/>
                </a:lnTo>
                <a:lnTo>
                  <a:pt x="4689" y="1242"/>
                </a:lnTo>
                <a:lnTo>
                  <a:pt x="4751" y="1251"/>
                </a:lnTo>
                <a:lnTo>
                  <a:pt x="4823" y="1215"/>
                </a:lnTo>
                <a:lnTo>
                  <a:pt x="4805" y="1188"/>
                </a:lnTo>
                <a:lnTo>
                  <a:pt x="4644" y="1045"/>
                </a:lnTo>
                <a:lnTo>
                  <a:pt x="4341" y="742"/>
                </a:lnTo>
                <a:lnTo>
                  <a:pt x="4144" y="608"/>
                </a:lnTo>
                <a:lnTo>
                  <a:pt x="3894" y="483"/>
                </a:lnTo>
                <a:lnTo>
                  <a:pt x="3269" y="295"/>
                </a:lnTo>
                <a:lnTo>
                  <a:pt x="2948" y="224"/>
                </a:lnTo>
                <a:lnTo>
                  <a:pt x="2323" y="108"/>
                </a:lnTo>
                <a:lnTo>
                  <a:pt x="131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1" name="Google Shape;741;p17"/>
          <p:cNvSpPr/>
          <p:nvPr/>
        </p:nvSpPr>
        <p:spPr>
          <a:xfrm>
            <a:off x="3826006" y="4277233"/>
            <a:ext cx="165954" cy="46371"/>
          </a:xfrm>
          <a:custGeom>
            <a:avLst/>
            <a:gdLst/>
            <a:ahLst/>
            <a:cxnLst/>
            <a:rect l="l" t="t" r="r" b="b"/>
            <a:pathLst>
              <a:path w="5243" h="1465" extrusionOk="0">
                <a:moveTo>
                  <a:pt x="1608" y="0"/>
                </a:moveTo>
                <a:lnTo>
                  <a:pt x="840" y="9"/>
                </a:lnTo>
                <a:lnTo>
                  <a:pt x="447" y="36"/>
                </a:lnTo>
                <a:lnTo>
                  <a:pt x="322" y="54"/>
                </a:lnTo>
                <a:lnTo>
                  <a:pt x="144" y="117"/>
                </a:lnTo>
                <a:lnTo>
                  <a:pt x="37" y="206"/>
                </a:lnTo>
                <a:lnTo>
                  <a:pt x="1" y="313"/>
                </a:lnTo>
                <a:lnTo>
                  <a:pt x="37" y="420"/>
                </a:lnTo>
                <a:lnTo>
                  <a:pt x="126" y="527"/>
                </a:lnTo>
                <a:lnTo>
                  <a:pt x="278" y="599"/>
                </a:lnTo>
                <a:lnTo>
                  <a:pt x="492" y="643"/>
                </a:lnTo>
                <a:lnTo>
                  <a:pt x="617" y="652"/>
                </a:lnTo>
                <a:lnTo>
                  <a:pt x="930" y="643"/>
                </a:lnTo>
                <a:lnTo>
                  <a:pt x="1564" y="679"/>
                </a:lnTo>
                <a:lnTo>
                  <a:pt x="2189" y="751"/>
                </a:lnTo>
                <a:lnTo>
                  <a:pt x="2778" y="867"/>
                </a:lnTo>
                <a:lnTo>
                  <a:pt x="3064" y="938"/>
                </a:lnTo>
                <a:lnTo>
                  <a:pt x="3519" y="1063"/>
                </a:lnTo>
                <a:lnTo>
                  <a:pt x="4484" y="1304"/>
                </a:lnTo>
                <a:lnTo>
                  <a:pt x="4903" y="1447"/>
                </a:lnTo>
                <a:lnTo>
                  <a:pt x="4966" y="1465"/>
                </a:lnTo>
                <a:lnTo>
                  <a:pt x="5091" y="1456"/>
                </a:lnTo>
                <a:lnTo>
                  <a:pt x="5198" y="1411"/>
                </a:lnTo>
                <a:lnTo>
                  <a:pt x="5243" y="1349"/>
                </a:lnTo>
                <a:lnTo>
                  <a:pt x="5234" y="1322"/>
                </a:lnTo>
                <a:lnTo>
                  <a:pt x="5127" y="1143"/>
                </a:lnTo>
                <a:lnTo>
                  <a:pt x="4975" y="902"/>
                </a:lnTo>
                <a:lnTo>
                  <a:pt x="4823" y="742"/>
                </a:lnTo>
                <a:lnTo>
                  <a:pt x="4707" y="670"/>
                </a:lnTo>
                <a:lnTo>
                  <a:pt x="4439" y="527"/>
                </a:lnTo>
                <a:lnTo>
                  <a:pt x="3805" y="304"/>
                </a:lnTo>
                <a:lnTo>
                  <a:pt x="3457" y="224"/>
                </a:lnTo>
                <a:lnTo>
                  <a:pt x="3091" y="143"/>
                </a:lnTo>
                <a:lnTo>
                  <a:pt x="2349" y="45"/>
                </a:lnTo>
                <a:lnTo>
                  <a:pt x="16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2" name="Google Shape;742;p17"/>
          <p:cNvSpPr/>
          <p:nvPr/>
        </p:nvSpPr>
        <p:spPr>
          <a:xfrm>
            <a:off x="3922660" y="4359772"/>
            <a:ext cx="106890" cy="52322"/>
          </a:xfrm>
          <a:custGeom>
            <a:avLst/>
            <a:gdLst/>
            <a:ahLst/>
            <a:cxnLst/>
            <a:rect l="l" t="t" r="r" b="b"/>
            <a:pathLst>
              <a:path w="3377" h="1653" extrusionOk="0">
                <a:moveTo>
                  <a:pt x="483" y="0"/>
                </a:moveTo>
                <a:lnTo>
                  <a:pt x="197" y="36"/>
                </a:lnTo>
                <a:lnTo>
                  <a:pt x="19" y="161"/>
                </a:lnTo>
                <a:lnTo>
                  <a:pt x="1" y="286"/>
                </a:lnTo>
                <a:lnTo>
                  <a:pt x="54" y="357"/>
                </a:lnTo>
                <a:lnTo>
                  <a:pt x="108" y="393"/>
                </a:lnTo>
                <a:lnTo>
                  <a:pt x="680" y="741"/>
                </a:lnTo>
                <a:lnTo>
                  <a:pt x="1296" y="1072"/>
                </a:lnTo>
                <a:lnTo>
                  <a:pt x="1599" y="1223"/>
                </a:lnTo>
                <a:lnTo>
                  <a:pt x="2251" y="1527"/>
                </a:lnTo>
                <a:lnTo>
                  <a:pt x="2626" y="1625"/>
                </a:lnTo>
                <a:lnTo>
                  <a:pt x="2805" y="1652"/>
                </a:lnTo>
                <a:lnTo>
                  <a:pt x="3108" y="1625"/>
                </a:lnTo>
                <a:lnTo>
                  <a:pt x="3323" y="1527"/>
                </a:lnTo>
                <a:lnTo>
                  <a:pt x="3376" y="1411"/>
                </a:lnTo>
                <a:lnTo>
                  <a:pt x="3350" y="1331"/>
                </a:lnTo>
                <a:lnTo>
                  <a:pt x="3314" y="1286"/>
                </a:lnTo>
                <a:lnTo>
                  <a:pt x="3207" y="1179"/>
                </a:lnTo>
                <a:lnTo>
                  <a:pt x="2921" y="1000"/>
                </a:lnTo>
                <a:lnTo>
                  <a:pt x="2421" y="759"/>
                </a:lnTo>
                <a:lnTo>
                  <a:pt x="2082" y="607"/>
                </a:lnTo>
                <a:lnTo>
                  <a:pt x="1376" y="313"/>
                </a:lnTo>
                <a:lnTo>
                  <a:pt x="644" y="45"/>
                </a:lnTo>
                <a:lnTo>
                  <a:pt x="4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" name="Google Shape;743;p17"/>
          <p:cNvSpPr/>
          <p:nvPr/>
        </p:nvSpPr>
        <p:spPr>
          <a:xfrm>
            <a:off x="3720870" y="4352683"/>
            <a:ext cx="109708" cy="58272"/>
          </a:xfrm>
          <a:custGeom>
            <a:avLst/>
            <a:gdLst/>
            <a:ahLst/>
            <a:cxnLst/>
            <a:rect l="l" t="t" r="r" b="b"/>
            <a:pathLst>
              <a:path w="3466" h="1841" extrusionOk="0">
                <a:moveTo>
                  <a:pt x="403" y="1"/>
                </a:moveTo>
                <a:lnTo>
                  <a:pt x="162" y="99"/>
                </a:lnTo>
                <a:lnTo>
                  <a:pt x="54" y="179"/>
                </a:lnTo>
                <a:lnTo>
                  <a:pt x="1" y="287"/>
                </a:lnTo>
                <a:lnTo>
                  <a:pt x="19" y="394"/>
                </a:lnTo>
                <a:lnTo>
                  <a:pt x="63" y="447"/>
                </a:lnTo>
                <a:lnTo>
                  <a:pt x="188" y="581"/>
                </a:lnTo>
                <a:lnTo>
                  <a:pt x="510" y="840"/>
                </a:lnTo>
                <a:lnTo>
                  <a:pt x="1072" y="1188"/>
                </a:lnTo>
                <a:lnTo>
                  <a:pt x="1483" y="1403"/>
                </a:lnTo>
                <a:lnTo>
                  <a:pt x="1671" y="1501"/>
                </a:lnTo>
                <a:lnTo>
                  <a:pt x="2082" y="1671"/>
                </a:lnTo>
                <a:lnTo>
                  <a:pt x="2528" y="1796"/>
                </a:lnTo>
                <a:lnTo>
                  <a:pt x="3028" y="1840"/>
                </a:lnTo>
                <a:lnTo>
                  <a:pt x="3296" y="1805"/>
                </a:lnTo>
                <a:lnTo>
                  <a:pt x="3367" y="1796"/>
                </a:lnTo>
                <a:lnTo>
                  <a:pt x="3457" y="1733"/>
                </a:lnTo>
                <a:lnTo>
                  <a:pt x="3466" y="1697"/>
                </a:lnTo>
                <a:lnTo>
                  <a:pt x="3457" y="1635"/>
                </a:lnTo>
                <a:lnTo>
                  <a:pt x="3412" y="1510"/>
                </a:lnTo>
                <a:lnTo>
                  <a:pt x="3278" y="1349"/>
                </a:lnTo>
                <a:lnTo>
                  <a:pt x="2832" y="1072"/>
                </a:lnTo>
                <a:lnTo>
                  <a:pt x="2474" y="912"/>
                </a:lnTo>
                <a:lnTo>
                  <a:pt x="1724" y="501"/>
                </a:lnTo>
                <a:lnTo>
                  <a:pt x="992" y="90"/>
                </a:lnTo>
                <a:lnTo>
                  <a:pt x="894" y="45"/>
                </a:lnTo>
                <a:lnTo>
                  <a:pt x="697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4" name="Google Shape;744;p17"/>
          <p:cNvSpPr/>
          <p:nvPr/>
        </p:nvSpPr>
        <p:spPr>
          <a:xfrm>
            <a:off x="3578168" y="4411201"/>
            <a:ext cx="145601" cy="68148"/>
          </a:xfrm>
          <a:custGeom>
            <a:avLst/>
            <a:gdLst/>
            <a:ahLst/>
            <a:cxnLst/>
            <a:rect l="l" t="t" r="r" b="b"/>
            <a:pathLst>
              <a:path w="4600" h="2153" extrusionOk="0">
                <a:moveTo>
                  <a:pt x="215" y="0"/>
                </a:moveTo>
                <a:lnTo>
                  <a:pt x="45" y="63"/>
                </a:lnTo>
                <a:lnTo>
                  <a:pt x="0" y="125"/>
                </a:lnTo>
                <a:lnTo>
                  <a:pt x="27" y="179"/>
                </a:lnTo>
                <a:lnTo>
                  <a:pt x="63" y="206"/>
                </a:lnTo>
                <a:lnTo>
                  <a:pt x="536" y="536"/>
                </a:lnTo>
                <a:lnTo>
                  <a:pt x="1545" y="1161"/>
                </a:lnTo>
                <a:lnTo>
                  <a:pt x="2108" y="1456"/>
                </a:lnTo>
                <a:lnTo>
                  <a:pt x="2697" y="1742"/>
                </a:lnTo>
                <a:lnTo>
                  <a:pt x="3331" y="2001"/>
                </a:lnTo>
                <a:lnTo>
                  <a:pt x="3626" y="2099"/>
                </a:lnTo>
                <a:lnTo>
                  <a:pt x="4108" y="2152"/>
                </a:lnTo>
                <a:lnTo>
                  <a:pt x="4447" y="2143"/>
                </a:lnTo>
                <a:lnTo>
                  <a:pt x="4519" y="2135"/>
                </a:lnTo>
                <a:lnTo>
                  <a:pt x="4599" y="2081"/>
                </a:lnTo>
                <a:lnTo>
                  <a:pt x="4599" y="2045"/>
                </a:lnTo>
                <a:lnTo>
                  <a:pt x="4537" y="1902"/>
                </a:lnTo>
                <a:lnTo>
                  <a:pt x="4421" y="1742"/>
                </a:lnTo>
                <a:lnTo>
                  <a:pt x="4278" y="1634"/>
                </a:lnTo>
                <a:lnTo>
                  <a:pt x="4162" y="1581"/>
                </a:lnTo>
                <a:lnTo>
                  <a:pt x="3536" y="1313"/>
                </a:lnTo>
                <a:lnTo>
                  <a:pt x="2894" y="1054"/>
                </a:lnTo>
                <a:lnTo>
                  <a:pt x="1679" y="554"/>
                </a:lnTo>
                <a:lnTo>
                  <a:pt x="509" y="27"/>
                </a:lnTo>
                <a:lnTo>
                  <a:pt x="42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5" name="Google Shape;745;p17"/>
          <p:cNvSpPr/>
          <p:nvPr/>
        </p:nvSpPr>
        <p:spPr>
          <a:xfrm>
            <a:off x="3427522" y="4419968"/>
            <a:ext cx="130060" cy="79733"/>
          </a:xfrm>
          <a:custGeom>
            <a:avLst/>
            <a:gdLst/>
            <a:ahLst/>
            <a:cxnLst/>
            <a:rect l="l" t="t" r="r" b="b"/>
            <a:pathLst>
              <a:path w="4109" h="2519" extrusionOk="0">
                <a:moveTo>
                  <a:pt x="349" y="0"/>
                </a:moveTo>
                <a:lnTo>
                  <a:pt x="117" y="45"/>
                </a:lnTo>
                <a:lnTo>
                  <a:pt x="18" y="125"/>
                </a:lnTo>
                <a:lnTo>
                  <a:pt x="1" y="197"/>
                </a:lnTo>
                <a:lnTo>
                  <a:pt x="18" y="232"/>
                </a:lnTo>
                <a:lnTo>
                  <a:pt x="72" y="339"/>
                </a:lnTo>
                <a:lnTo>
                  <a:pt x="126" y="536"/>
                </a:lnTo>
                <a:lnTo>
                  <a:pt x="197" y="643"/>
                </a:lnTo>
                <a:lnTo>
                  <a:pt x="376" y="831"/>
                </a:lnTo>
                <a:lnTo>
                  <a:pt x="581" y="1009"/>
                </a:lnTo>
                <a:lnTo>
                  <a:pt x="1036" y="1366"/>
                </a:lnTo>
                <a:lnTo>
                  <a:pt x="1545" y="1697"/>
                </a:lnTo>
                <a:lnTo>
                  <a:pt x="1760" y="1840"/>
                </a:lnTo>
                <a:lnTo>
                  <a:pt x="2260" y="2134"/>
                </a:lnTo>
                <a:lnTo>
                  <a:pt x="2831" y="2384"/>
                </a:lnTo>
                <a:lnTo>
                  <a:pt x="3322" y="2492"/>
                </a:lnTo>
                <a:lnTo>
                  <a:pt x="3671" y="2518"/>
                </a:lnTo>
                <a:lnTo>
                  <a:pt x="3858" y="2509"/>
                </a:lnTo>
                <a:lnTo>
                  <a:pt x="3957" y="2492"/>
                </a:lnTo>
                <a:lnTo>
                  <a:pt x="4099" y="2402"/>
                </a:lnTo>
                <a:lnTo>
                  <a:pt x="4108" y="2349"/>
                </a:lnTo>
                <a:lnTo>
                  <a:pt x="4090" y="2259"/>
                </a:lnTo>
                <a:lnTo>
                  <a:pt x="3992" y="2108"/>
                </a:lnTo>
                <a:lnTo>
                  <a:pt x="3742" y="1902"/>
                </a:lnTo>
                <a:lnTo>
                  <a:pt x="3001" y="1527"/>
                </a:lnTo>
                <a:lnTo>
                  <a:pt x="2546" y="1295"/>
                </a:lnTo>
                <a:lnTo>
                  <a:pt x="2019" y="982"/>
                </a:lnTo>
                <a:lnTo>
                  <a:pt x="1554" y="643"/>
                </a:lnTo>
                <a:lnTo>
                  <a:pt x="1340" y="464"/>
                </a:lnTo>
                <a:lnTo>
                  <a:pt x="1108" y="286"/>
                </a:lnTo>
                <a:lnTo>
                  <a:pt x="894" y="188"/>
                </a:lnTo>
                <a:lnTo>
                  <a:pt x="697" y="89"/>
                </a:lnTo>
                <a:lnTo>
                  <a:pt x="599" y="36"/>
                </a:lnTo>
                <a:lnTo>
                  <a:pt x="349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6" name="Google Shape;746;p17"/>
          <p:cNvSpPr/>
          <p:nvPr/>
        </p:nvSpPr>
        <p:spPr>
          <a:xfrm>
            <a:off x="3966461" y="4523964"/>
            <a:ext cx="137404" cy="73814"/>
          </a:xfrm>
          <a:custGeom>
            <a:avLst/>
            <a:gdLst/>
            <a:ahLst/>
            <a:cxnLst/>
            <a:rect l="l" t="t" r="r" b="b"/>
            <a:pathLst>
              <a:path w="4341" h="2332" extrusionOk="0">
                <a:moveTo>
                  <a:pt x="296" y="0"/>
                </a:moveTo>
                <a:lnTo>
                  <a:pt x="81" y="54"/>
                </a:lnTo>
                <a:lnTo>
                  <a:pt x="1" y="134"/>
                </a:lnTo>
                <a:lnTo>
                  <a:pt x="1" y="197"/>
                </a:lnTo>
                <a:lnTo>
                  <a:pt x="28" y="232"/>
                </a:lnTo>
                <a:lnTo>
                  <a:pt x="144" y="384"/>
                </a:lnTo>
                <a:lnTo>
                  <a:pt x="349" y="679"/>
                </a:lnTo>
                <a:lnTo>
                  <a:pt x="519" y="822"/>
                </a:lnTo>
                <a:lnTo>
                  <a:pt x="876" y="1108"/>
                </a:lnTo>
                <a:lnTo>
                  <a:pt x="1260" y="1376"/>
                </a:lnTo>
                <a:lnTo>
                  <a:pt x="1546" y="1599"/>
                </a:lnTo>
                <a:lnTo>
                  <a:pt x="2046" y="1947"/>
                </a:lnTo>
                <a:lnTo>
                  <a:pt x="2430" y="2143"/>
                </a:lnTo>
                <a:lnTo>
                  <a:pt x="2644" y="2224"/>
                </a:lnTo>
                <a:lnTo>
                  <a:pt x="2823" y="2277"/>
                </a:lnTo>
                <a:lnTo>
                  <a:pt x="3198" y="2331"/>
                </a:lnTo>
                <a:lnTo>
                  <a:pt x="3582" y="2331"/>
                </a:lnTo>
                <a:lnTo>
                  <a:pt x="3930" y="2260"/>
                </a:lnTo>
                <a:lnTo>
                  <a:pt x="4073" y="2179"/>
                </a:lnTo>
                <a:lnTo>
                  <a:pt x="4162" y="2117"/>
                </a:lnTo>
                <a:lnTo>
                  <a:pt x="4287" y="1983"/>
                </a:lnTo>
                <a:lnTo>
                  <a:pt x="4341" y="1840"/>
                </a:lnTo>
                <a:lnTo>
                  <a:pt x="4305" y="1697"/>
                </a:lnTo>
                <a:lnTo>
                  <a:pt x="4243" y="1626"/>
                </a:lnTo>
                <a:lnTo>
                  <a:pt x="4198" y="1590"/>
                </a:lnTo>
                <a:lnTo>
                  <a:pt x="4091" y="1572"/>
                </a:lnTo>
                <a:lnTo>
                  <a:pt x="3984" y="1590"/>
                </a:lnTo>
                <a:lnTo>
                  <a:pt x="3903" y="1643"/>
                </a:lnTo>
                <a:lnTo>
                  <a:pt x="3886" y="1670"/>
                </a:lnTo>
                <a:lnTo>
                  <a:pt x="3859" y="1697"/>
                </a:lnTo>
                <a:lnTo>
                  <a:pt x="3841" y="1715"/>
                </a:lnTo>
                <a:lnTo>
                  <a:pt x="3635" y="1679"/>
                </a:lnTo>
                <a:lnTo>
                  <a:pt x="3305" y="1563"/>
                </a:lnTo>
                <a:lnTo>
                  <a:pt x="2894" y="1331"/>
                </a:lnTo>
                <a:lnTo>
                  <a:pt x="2626" y="1143"/>
                </a:lnTo>
                <a:lnTo>
                  <a:pt x="2180" y="849"/>
                </a:lnTo>
                <a:lnTo>
                  <a:pt x="1724" y="554"/>
                </a:lnTo>
                <a:lnTo>
                  <a:pt x="1474" y="402"/>
                </a:lnTo>
                <a:lnTo>
                  <a:pt x="948" y="170"/>
                </a:lnTo>
                <a:lnTo>
                  <a:pt x="653" y="45"/>
                </a:lnTo>
                <a:lnTo>
                  <a:pt x="546" y="9"/>
                </a:lnTo>
                <a:lnTo>
                  <a:pt x="29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7" name="Google Shape;747;p17"/>
          <p:cNvSpPr/>
          <p:nvPr/>
        </p:nvSpPr>
        <p:spPr>
          <a:xfrm>
            <a:off x="4087452" y="4473358"/>
            <a:ext cx="172443" cy="48080"/>
          </a:xfrm>
          <a:custGeom>
            <a:avLst/>
            <a:gdLst/>
            <a:ahLst/>
            <a:cxnLst/>
            <a:rect l="l" t="t" r="r" b="b"/>
            <a:pathLst>
              <a:path w="5448" h="1519" extrusionOk="0">
                <a:moveTo>
                  <a:pt x="679" y="1"/>
                </a:moveTo>
                <a:lnTo>
                  <a:pt x="447" y="10"/>
                </a:lnTo>
                <a:lnTo>
                  <a:pt x="250" y="72"/>
                </a:lnTo>
                <a:lnTo>
                  <a:pt x="107" y="153"/>
                </a:lnTo>
                <a:lnTo>
                  <a:pt x="18" y="260"/>
                </a:lnTo>
                <a:lnTo>
                  <a:pt x="0" y="367"/>
                </a:lnTo>
                <a:lnTo>
                  <a:pt x="54" y="474"/>
                </a:lnTo>
                <a:lnTo>
                  <a:pt x="196" y="572"/>
                </a:lnTo>
                <a:lnTo>
                  <a:pt x="313" y="608"/>
                </a:lnTo>
                <a:lnTo>
                  <a:pt x="1652" y="956"/>
                </a:lnTo>
                <a:lnTo>
                  <a:pt x="3036" y="1251"/>
                </a:lnTo>
                <a:lnTo>
                  <a:pt x="3572" y="1385"/>
                </a:lnTo>
                <a:lnTo>
                  <a:pt x="4376" y="1519"/>
                </a:lnTo>
                <a:lnTo>
                  <a:pt x="4929" y="1519"/>
                </a:lnTo>
                <a:lnTo>
                  <a:pt x="5215" y="1456"/>
                </a:lnTo>
                <a:lnTo>
                  <a:pt x="5340" y="1412"/>
                </a:lnTo>
                <a:lnTo>
                  <a:pt x="5438" y="1305"/>
                </a:lnTo>
                <a:lnTo>
                  <a:pt x="5447" y="1224"/>
                </a:lnTo>
                <a:lnTo>
                  <a:pt x="5429" y="1189"/>
                </a:lnTo>
                <a:lnTo>
                  <a:pt x="5376" y="1117"/>
                </a:lnTo>
                <a:lnTo>
                  <a:pt x="5224" y="992"/>
                </a:lnTo>
                <a:lnTo>
                  <a:pt x="4938" y="849"/>
                </a:lnTo>
                <a:lnTo>
                  <a:pt x="4179" y="653"/>
                </a:lnTo>
                <a:lnTo>
                  <a:pt x="3626" y="555"/>
                </a:lnTo>
                <a:lnTo>
                  <a:pt x="2232" y="260"/>
                </a:lnTo>
                <a:lnTo>
                  <a:pt x="804" y="19"/>
                </a:lnTo>
                <a:lnTo>
                  <a:pt x="67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8" name="Google Shape;748;p17"/>
          <p:cNvSpPr/>
          <p:nvPr/>
        </p:nvSpPr>
        <p:spPr>
          <a:xfrm>
            <a:off x="4203316" y="4407245"/>
            <a:ext cx="117621" cy="35641"/>
          </a:xfrm>
          <a:custGeom>
            <a:avLst/>
            <a:gdLst/>
            <a:ahLst/>
            <a:cxnLst/>
            <a:rect l="l" t="t" r="r" b="b"/>
            <a:pathLst>
              <a:path w="3716" h="1126" extrusionOk="0">
                <a:moveTo>
                  <a:pt x="331" y="0"/>
                </a:moveTo>
                <a:lnTo>
                  <a:pt x="99" y="72"/>
                </a:lnTo>
                <a:lnTo>
                  <a:pt x="18" y="161"/>
                </a:lnTo>
                <a:lnTo>
                  <a:pt x="0" y="223"/>
                </a:lnTo>
                <a:lnTo>
                  <a:pt x="63" y="322"/>
                </a:lnTo>
                <a:lnTo>
                  <a:pt x="188" y="375"/>
                </a:lnTo>
                <a:lnTo>
                  <a:pt x="206" y="384"/>
                </a:lnTo>
                <a:lnTo>
                  <a:pt x="215" y="384"/>
                </a:lnTo>
                <a:lnTo>
                  <a:pt x="277" y="438"/>
                </a:lnTo>
                <a:lnTo>
                  <a:pt x="438" y="527"/>
                </a:lnTo>
                <a:lnTo>
                  <a:pt x="768" y="634"/>
                </a:lnTo>
                <a:lnTo>
                  <a:pt x="1018" y="706"/>
                </a:lnTo>
                <a:lnTo>
                  <a:pt x="1742" y="893"/>
                </a:lnTo>
                <a:lnTo>
                  <a:pt x="2456" y="1081"/>
                </a:lnTo>
                <a:lnTo>
                  <a:pt x="2635" y="1125"/>
                </a:lnTo>
                <a:lnTo>
                  <a:pt x="3010" y="1125"/>
                </a:lnTo>
                <a:lnTo>
                  <a:pt x="3188" y="1081"/>
                </a:lnTo>
                <a:lnTo>
                  <a:pt x="3331" y="1036"/>
                </a:lnTo>
                <a:lnTo>
                  <a:pt x="3554" y="911"/>
                </a:lnTo>
                <a:lnTo>
                  <a:pt x="3688" y="768"/>
                </a:lnTo>
                <a:lnTo>
                  <a:pt x="3715" y="599"/>
                </a:lnTo>
                <a:lnTo>
                  <a:pt x="3688" y="509"/>
                </a:lnTo>
                <a:lnTo>
                  <a:pt x="3653" y="456"/>
                </a:lnTo>
                <a:lnTo>
                  <a:pt x="3528" y="357"/>
                </a:lnTo>
                <a:lnTo>
                  <a:pt x="3242" y="268"/>
                </a:lnTo>
                <a:lnTo>
                  <a:pt x="3010" y="250"/>
                </a:lnTo>
                <a:lnTo>
                  <a:pt x="2911" y="259"/>
                </a:lnTo>
                <a:lnTo>
                  <a:pt x="2849" y="259"/>
                </a:lnTo>
                <a:lnTo>
                  <a:pt x="2724" y="268"/>
                </a:lnTo>
                <a:lnTo>
                  <a:pt x="2778" y="268"/>
                </a:lnTo>
                <a:lnTo>
                  <a:pt x="2652" y="286"/>
                </a:lnTo>
                <a:lnTo>
                  <a:pt x="2572" y="331"/>
                </a:lnTo>
                <a:lnTo>
                  <a:pt x="2081" y="232"/>
                </a:lnTo>
                <a:lnTo>
                  <a:pt x="1599" y="134"/>
                </a:lnTo>
                <a:lnTo>
                  <a:pt x="1331" y="81"/>
                </a:lnTo>
                <a:lnTo>
                  <a:pt x="920" y="9"/>
                </a:lnTo>
                <a:lnTo>
                  <a:pt x="652" y="0"/>
                </a:lnTo>
                <a:lnTo>
                  <a:pt x="518" y="18"/>
                </a:lnTo>
                <a:lnTo>
                  <a:pt x="483" y="18"/>
                </a:lnTo>
                <a:lnTo>
                  <a:pt x="33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9" name="Google Shape;749;p17"/>
          <p:cNvSpPr/>
          <p:nvPr/>
        </p:nvSpPr>
        <p:spPr>
          <a:xfrm>
            <a:off x="4117676" y="4339422"/>
            <a:ext cx="137119" cy="46656"/>
          </a:xfrm>
          <a:custGeom>
            <a:avLst/>
            <a:gdLst/>
            <a:ahLst/>
            <a:cxnLst/>
            <a:rect l="l" t="t" r="r" b="b"/>
            <a:pathLst>
              <a:path w="4332" h="1474" extrusionOk="0">
                <a:moveTo>
                  <a:pt x="277" y="0"/>
                </a:moveTo>
                <a:lnTo>
                  <a:pt x="81" y="54"/>
                </a:lnTo>
                <a:lnTo>
                  <a:pt x="1" y="125"/>
                </a:lnTo>
                <a:lnTo>
                  <a:pt x="1" y="179"/>
                </a:lnTo>
                <a:lnTo>
                  <a:pt x="18" y="205"/>
                </a:lnTo>
                <a:lnTo>
                  <a:pt x="143" y="366"/>
                </a:lnTo>
                <a:lnTo>
                  <a:pt x="393" y="634"/>
                </a:lnTo>
                <a:lnTo>
                  <a:pt x="599" y="777"/>
                </a:lnTo>
                <a:lnTo>
                  <a:pt x="849" y="920"/>
                </a:lnTo>
                <a:lnTo>
                  <a:pt x="1429" y="1161"/>
                </a:lnTo>
                <a:lnTo>
                  <a:pt x="1760" y="1259"/>
                </a:lnTo>
                <a:lnTo>
                  <a:pt x="2045" y="1331"/>
                </a:lnTo>
                <a:lnTo>
                  <a:pt x="2706" y="1447"/>
                </a:lnTo>
                <a:lnTo>
                  <a:pt x="3385" y="1473"/>
                </a:lnTo>
                <a:lnTo>
                  <a:pt x="3849" y="1402"/>
                </a:lnTo>
                <a:lnTo>
                  <a:pt x="4126" y="1313"/>
                </a:lnTo>
                <a:lnTo>
                  <a:pt x="4251" y="1241"/>
                </a:lnTo>
                <a:lnTo>
                  <a:pt x="4314" y="1197"/>
                </a:lnTo>
                <a:lnTo>
                  <a:pt x="4332" y="1107"/>
                </a:lnTo>
                <a:lnTo>
                  <a:pt x="4296" y="1054"/>
                </a:lnTo>
                <a:lnTo>
                  <a:pt x="4251" y="1027"/>
                </a:lnTo>
                <a:lnTo>
                  <a:pt x="4055" y="956"/>
                </a:lnTo>
                <a:lnTo>
                  <a:pt x="3635" y="848"/>
                </a:lnTo>
                <a:lnTo>
                  <a:pt x="2938" y="750"/>
                </a:lnTo>
                <a:lnTo>
                  <a:pt x="2474" y="679"/>
                </a:lnTo>
                <a:lnTo>
                  <a:pt x="1956" y="572"/>
                </a:lnTo>
                <a:lnTo>
                  <a:pt x="1188" y="339"/>
                </a:lnTo>
                <a:lnTo>
                  <a:pt x="751" y="152"/>
                </a:lnTo>
                <a:lnTo>
                  <a:pt x="572" y="45"/>
                </a:lnTo>
                <a:lnTo>
                  <a:pt x="492" y="9"/>
                </a:lnTo>
                <a:lnTo>
                  <a:pt x="277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0" name="Google Shape;750;p17"/>
          <p:cNvSpPr/>
          <p:nvPr/>
        </p:nvSpPr>
        <p:spPr>
          <a:xfrm>
            <a:off x="4328517" y="4617232"/>
            <a:ext cx="113094" cy="58525"/>
          </a:xfrm>
          <a:custGeom>
            <a:avLst/>
            <a:gdLst/>
            <a:ahLst/>
            <a:cxnLst/>
            <a:rect l="l" t="t" r="r" b="b"/>
            <a:pathLst>
              <a:path w="3573" h="1849" extrusionOk="0">
                <a:moveTo>
                  <a:pt x="715" y="0"/>
                </a:moveTo>
                <a:lnTo>
                  <a:pt x="313" y="27"/>
                </a:lnTo>
                <a:lnTo>
                  <a:pt x="90" y="125"/>
                </a:lnTo>
                <a:lnTo>
                  <a:pt x="9" y="223"/>
                </a:lnTo>
                <a:lnTo>
                  <a:pt x="0" y="286"/>
                </a:lnTo>
                <a:lnTo>
                  <a:pt x="18" y="465"/>
                </a:lnTo>
                <a:lnTo>
                  <a:pt x="170" y="804"/>
                </a:lnTo>
                <a:lnTo>
                  <a:pt x="465" y="1116"/>
                </a:lnTo>
                <a:lnTo>
                  <a:pt x="893" y="1393"/>
                </a:lnTo>
                <a:lnTo>
                  <a:pt x="1152" y="1518"/>
                </a:lnTo>
                <a:lnTo>
                  <a:pt x="1393" y="1608"/>
                </a:lnTo>
                <a:lnTo>
                  <a:pt x="2010" y="1777"/>
                </a:lnTo>
                <a:lnTo>
                  <a:pt x="2679" y="1849"/>
                </a:lnTo>
                <a:lnTo>
                  <a:pt x="3144" y="1804"/>
                </a:lnTo>
                <a:lnTo>
                  <a:pt x="3412" y="1715"/>
                </a:lnTo>
                <a:lnTo>
                  <a:pt x="3519" y="1643"/>
                </a:lnTo>
                <a:lnTo>
                  <a:pt x="3572" y="1599"/>
                </a:lnTo>
                <a:lnTo>
                  <a:pt x="3563" y="1491"/>
                </a:lnTo>
                <a:lnTo>
                  <a:pt x="3519" y="1438"/>
                </a:lnTo>
                <a:lnTo>
                  <a:pt x="3412" y="1349"/>
                </a:lnTo>
                <a:lnTo>
                  <a:pt x="3072" y="1224"/>
                </a:lnTo>
                <a:lnTo>
                  <a:pt x="2465" y="1072"/>
                </a:lnTo>
                <a:lnTo>
                  <a:pt x="2099" y="965"/>
                </a:lnTo>
                <a:lnTo>
                  <a:pt x="1920" y="884"/>
                </a:lnTo>
                <a:lnTo>
                  <a:pt x="1617" y="724"/>
                </a:lnTo>
                <a:lnTo>
                  <a:pt x="1375" y="527"/>
                </a:lnTo>
                <a:lnTo>
                  <a:pt x="1197" y="322"/>
                </a:lnTo>
                <a:lnTo>
                  <a:pt x="1143" y="206"/>
                </a:lnTo>
                <a:lnTo>
                  <a:pt x="1108" y="152"/>
                </a:lnTo>
                <a:lnTo>
                  <a:pt x="983" y="63"/>
                </a:lnTo>
                <a:lnTo>
                  <a:pt x="71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1" name="Google Shape;751;p17"/>
          <p:cNvSpPr/>
          <p:nvPr/>
        </p:nvSpPr>
        <p:spPr>
          <a:xfrm>
            <a:off x="4449192" y="4523680"/>
            <a:ext cx="181780" cy="53999"/>
          </a:xfrm>
          <a:custGeom>
            <a:avLst/>
            <a:gdLst/>
            <a:ahLst/>
            <a:cxnLst/>
            <a:rect l="l" t="t" r="r" b="b"/>
            <a:pathLst>
              <a:path w="5743" h="1706" extrusionOk="0">
                <a:moveTo>
                  <a:pt x="483" y="0"/>
                </a:moveTo>
                <a:lnTo>
                  <a:pt x="286" y="27"/>
                </a:lnTo>
                <a:lnTo>
                  <a:pt x="134" y="99"/>
                </a:lnTo>
                <a:lnTo>
                  <a:pt x="36" y="188"/>
                </a:lnTo>
                <a:lnTo>
                  <a:pt x="0" y="286"/>
                </a:lnTo>
                <a:lnTo>
                  <a:pt x="36" y="393"/>
                </a:lnTo>
                <a:lnTo>
                  <a:pt x="161" y="492"/>
                </a:lnTo>
                <a:lnTo>
                  <a:pt x="259" y="527"/>
                </a:lnTo>
                <a:lnTo>
                  <a:pt x="625" y="661"/>
                </a:lnTo>
                <a:lnTo>
                  <a:pt x="2099" y="1143"/>
                </a:lnTo>
                <a:lnTo>
                  <a:pt x="3447" y="1492"/>
                </a:lnTo>
                <a:lnTo>
                  <a:pt x="4296" y="1652"/>
                </a:lnTo>
                <a:lnTo>
                  <a:pt x="5028" y="1706"/>
                </a:lnTo>
                <a:lnTo>
                  <a:pt x="5439" y="1635"/>
                </a:lnTo>
                <a:lnTo>
                  <a:pt x="5635" y="1545"/>
                </a:lnTo>
                <a:lnTo>
                  <a:pt x="5698" y="1474"/>
                </a:lnTo>
                <a:lnTo>
                  <a:pt x="5742" y="1411"/>
                </a:lnTo>
                <a:lnTo>
                  <a:pt x="5733" y="1286"/>
                </a:lnTo>
                <a:lnTo>
                  <a:pt x="5546" y="1134"/>
                </a:lnTo>
                <a:lnTo>
                  <a:pt x="4805" y="911"/>
                </a:lnTo>
                <a:lnTo>
                  <a:pt x="4367" y="831"/>
                </a:lnTo>
                <a:lnTo>
                  <a:pt x="3456" y="661"/>
                </a:lnTo>
                <a:lnTo>
                  <a:pt x="1679" y="268"/>
                </a:lnTo>
                <a:lnTo>
                  <a:pt x="822" y="45"/>
                </a:lnTo>
                <a:lnTo>
                  <a:pt x="706" y="9"/>
                </a:lnTo>
                <a:lnTo>
                  <a:pt x="4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2" name="Google Shape;752;p17"/>
          <p:cNvSpPr/>
          <p:nvPr/>
        </p:nvSpPr>
        <p:spPr>
          <a:xfrm>
            <a:off x="4487043" y="4445666"/>
            <a:ext cx="151837" cy="56278"/>
          </a:xfrm>
          <a:custGeom>
            <a:avLst/>
            <a:gdLst/>
            <a:ahLst/>
            <a:cxnLst/>
            <a:rect l="l" t="t" r="r" b="b"/>
            <a:pathLst>
              <a:path w="4797" h="1778" extrusionOk="0">
                <a:moveTo>
                  <a:pt x="465" y="1"/>
                </a:moveTo>
                <a:lnTo>
                  <a:pt x="197" y="36"/>
                </a:lnTo>
                <a:lnTo>
                  <a:pt x="19" y="153"/>
                </a:lnTo>
                <a:lnTo>
                  <a:pt x="1" y="269"/>
                </a:lnTo>
                <a:lnTo>
                  <a:pt x="55" y="340"/>
                </a:lnTo>
                <a:lnTo>
                  <a:pt x="108" y="376"/>
                </a:lnTo>
                <a:lnTo>
                  <a:pt x="590" y="626"/>
                </a:lnTo>
                <a:lnTo>
                  <a:pt x="1599" y="1099"/>
                </a:lnTo>
                <a:lnTo>
                  <a:pt x="2162" y="1313"/>
                </a:lnTo>
                <a:lnTo>
                  <a:pt x="2644" y="1492"/>
                </a:lnTo>
                <a:lnTo>
                  <a:pt x="3555" y="1733"/>
                </a:lnTo>
                <a:lnTo>
                  <a:pt x="4019" y="1778"/>
                </a:lnTo>
                <a:lnTo>
                  <a:pt x="4314" y="1769"/>
                </a:lnTo>
                <a:lnTo>
                  <a:pt x="4457" y="1742"/>
                </a:lnTo>
                <a:lnTo>
                  <a:pt x="4618" y="1706"/>
                </a:lnTo>
                <a:lnTo>
                  <a:pt x="4770" y="1599"/>
                </a:lnTo>
                <a:lnTo>
                  <a:pt x="4796" y="1510"/>
                </a:lnTo>
                <a:lnTo>
                  <a:pt x="4770" y="1465"/>
                </a:lnTo>
                <a:lnTo>
                  <a:pt x="4716" y="1394"/>
                </a:lnTo>
                <a:lnTo>
                  <a:pt x="4564" y="1278"/>
                </a:lnTo>
                <a:lnTo>
                  <a:pt x="4252" y="1126"/>
                </a:lnTo>
                <a:lnTo>
                  <a:pt x="3448" y="912"/>
                </a:lnTo>
                <a:lnTo>
                  <a:pt x="2921" y="778"/>
                </a:lnTo>
                <a:lnTo>
                  <a:pt x="2323" y="617"/>
                </a:lnTo>
                <a:lnTo>
                  <a:pt x="1162" y="251"/>
                </a:lnTo>
                <a:lnTo>
                  <a:pt x="608" y="45"/>
                </a:lnTo>
                <a:lnTo>
                  <a:pt x="465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3" name="Google Shape;753;p17"/>
          <p:cNvSpPr/>
          <p:nvPr/>
        </p:nvSpPr>
        <p:spPr>
          <a:xfrm>
            <a:off x="4132646" y="4646602"/>
            <a:ext cx="58557" cy="61374"/>
          </a:xfrm>
          <a:custGeom>
            <a:avLst/>
            <a:gdLst/>
            <a:ahLst/>
            <a:cxnLst/>
            <a:rect l="l" t="t" r="r" b="b"/>
            <a:pathLst>
              <a:path w="1850" h="1939" extrusionOk="0">
                <a:moveTo>
                  <a:pt x="688" y="1"/>
                </a:moveTo>
                <a:lnTo>
                  <a:pt x="367" y="37"/>
                </a:lnTo>
                <a:lnTo>
                  <a:pt x="179" y="99"/>
                </a:lnTo>
                <a:lnTo>
                  <a:pt x="54" y="197"/>
                </a:lnTo>
                <a:lnTo>
                  <a:pt x="1" y="313"/>
                </a:lnTo>
                <a:lnTo>
                  <a:pt x="10" y="385"/>
                </a:lnTo>
                <a:lnTo>
                  <a:pt x="162" y="814"/>
                </a:lnTo>
                <a:lnTo>
                  <a:pt x="340" y="1242"/>
                </a:lnTo>
                <a:lnTo>
                  <a:pt x="421" y="1448"/>
                </a:lnTo>
                <a:lnTo>
                  <a:pt x="581" y="1689"/>
                </a:lnTo>
                <a:lnTo>
                  <a:pt x="796" y="1832"/>
                </a:lnTo>
                <a:lnTo>
                  <a:pt x="956" y="1903"/>
                </a:lnTo>
                <a:lnTo>
                  <a:pt x="1046" y="1930"/>
                </a:lnTo>
                <a:lnTo>
                  <a:pt x="1260" y="1939"/>
                </a:lnTo>
                <a:lnTo>
                  <a:pt x="1474" y="1912"/>
                </a:lnTo>
                <a:lnTo>
                  <a:pt x="1653" y="1840"/>
                </a:lnTo>
                <a:lnTo>
                  <a:pt x="1706" y="1796"/>
                </a:lnTo>
                <a:lnTo>
                  <a:pt x="1796" y="1707"/>
                </a:lnTo>
                <a:lnTo>
                  <a:pt x="1849" y="1519"/>
                </a:lnTo>
                <a:lnTo>
                  <a:pt x="1760" y="1260"/>
                </a:lnTo>
                <a:lnTo>
                  <a:pt x="1653" y="1064"/>
                </a:lnTo>
                <a:lnTo>
                  <a:pt x="1430" y="644"/>
                </a:lnTo>
                <a:lnTo>
                  <a:pt x="1188" y="224"/>
                </a:lnTo>
                <a:lnTo>
                  <a:pt x="1144" y="153"/>
                </a:lnTo>
                <a:lnTo>
                  <a:pt x="992" y="63"/>
                </a:lnTo>
                <a:lnTo>
                  <a:pt x="688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4" name="Google Shape;754;p17"/>
          <p:cNvSpPr/>
          <p:nvPr/>
        </p:nvSpPr>
        <p:spPr>
          <a:xfrm>
            <a:off x="2924188" y="4361443"/>
            <a:ext cx="93312" cy="62197"/>
          </a:xfrm>
          <a:custGeom>
            <a:avLst/>
            <a:gdLst/>
            <a:ahLst/>
            <a:cxnLst/>
            <a:rect l="l" t="t" r="r" b="b"/>
            <a:pathLst>
              <a:path w="2948" h="1965" extrusionOk="0">
                <a:moveTo>
                  <a:pt x="563" y="0"/>
                </a:moveTo>
                <a:lnTo>
                  <a:pt x="357" y="45"/>
                </a:lnTo>
                <a:lnTo>
                  <a:pt x="188" y="116"/>
                </a:lnTo>
                <a:lnTo>
                  <a:pt x="63" y="214"/>
                </a:lnTo>
                <a:lnTo>
                  <a:pt x="0" y="339"/>
                </a:lnTo>
                <a:lnTo>
                  <a:pt x="9" y="456"/>
                </a:lnTo>
                <a:lnTo>
                  <a:pt x="54" y="518"/>
                </a:lnTo>
                <a:lnTo>
                  <a:pt x="402" y="884"/>
                </a:lnTo>
                <a:lnTo>
                  <a:pt x="813" y="1224"/>
                </a:lnTo>
                <a:lnTo>
                  <a:pt x="1009" y="1393"/>
                </a:lnTo>
                <a:lnTo>
                  <a:pt x="1429" y="1733"/>
                </a:lnTo>
                <a:lnTo>
                  <a:pt x="1697" y="1875"/>
                </a:lnTo>
                <a:lnTo>
                  <a:pt x="1804" y="1911"/>
                </a:lnTo>
                <a:lnTo>
                  <a:pt x="2018" y="1956"/>
                </a:lnTo>
                <a:lnTo>
                  <a:pt x="2367" y="1965"/>
                </a:lnTo>
                <a:lnTo>
                  <a:pt x="2679" y="1884"/>
                </a:lnTo>
                <a:lnTo>
                  <a:pt x="2831" y="1804"/>
                </a:lnTo>
                <a:lnTo>
                  <a:pt x="2929" y="1706"/>
                </a:lnTo>
                <a:lnTo>
                  <a:pt x="2947" y="1581"/>
                </a:lnTo>
                <a:lnTo>
                  <a:pt x="2911" y="1518"/>
                </a:lnTo>
                <a:lnTo>
                  <a:pt x="2849" y="1411"/>
                </a:lnTo>
                <a:lnTo>
                  <a:pt x="2661" y="1224"/>
                </a:lnTo>
                <a:lnTo>
                  <a:pt x="2322" y="956"/>
                </a:lnTo>
                <a:lnTo>
                  <a:pt x="2090" y="786"/>
                </a:lnTo>
                <a:lnTo>
                  <a:pt x="1626" y="438"/>
                </a:lnTo>
                <a:lnTo>
                  <a:pt x="1108" y="107"/>
                </a:lnTo>
                <a:lnTo>
                  <a:pt x="1000" y="54"/>
                </a:lnTo>
                <a:lnTo>
                  <a:pt x="78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5" name="Google Shape;755;p17"/>
          <p:cNvSpPr/>
          <p:nvPr/>
        </p:nvSpPr>
        <p:spPr>
          <a:xfrm>
            <a:off x="3053060" y="4559563"/>
            <a:ext cx="83404" cy="92172"/>
          </a:xfrm>
          <a:custGeom>
            <a:avLst/>
            <a:gdLst/>
            <a:ahLst/>
            <a:cxnLst/>
            <a:rect l="l" t="t" r="r" b="b"/>
            <a:pathLst>
              <a:path w="2635" h="2912" extrusionOk="0">
                <a:moveTo>
                  <a:pt x="581" y="0"/>
                </a:moveTo>
                <a:lnTo>
                  <a:pt x="295" y="36"/>
                </a:lnTo>
                <a:lnTo>
                  <a:pt x="206" y="98"/>
                </a:lnTo>
                <a:lnTo>
                  <a:pt x="125" y="179"/>
                </a:lnTo>
                <a:lnTo>
                  <a:pt x="36" y="339"/>
                </a:lnTo>
                <a:lnTo>
                  <a:pt x="0" y="509"/>
                </a:lnTo>
                <a:lnTo>
                  <a:pt x="18" y="679"/>
                </a:lnTo>
                <a:lnTo>
                  <a:pt x="206" y="1098"/>
                </a:lnTo>
                <a:lnTo>
                  <a:pt x="420" y="1429"/>
                </a:lnTo>
                <a:lnTo>
                  <a:pt x="616" y="1795"/>
                </a:lnTo>
                <a:lnTo>
                  <a:pt x="983" y="2358"/>
                </a:lnTo>
                <a:lnTo>
                  <a:pt x="1349" y="2688"/>
                </a:lnTo>
                <a:lnTo>
                  <a:pt x="1608" y="2822"/>
                </a:lnTo>
                <a:lnTo>
                  <a:pt x="1733" y="2875"/>
                </a:lnTo>
                <a:lnTo>
                  <a:pt x="2027" y="2911"/>
                </a:lnTo>
                <a:lnTo>
                  <a:pt x="2322" y="2875"/>
                </a:lnTo>
                <a:lnTo>
                  <a:pt x="2536" y="2777"/>
                </a:lnTo>
                <a:lnTo>
                  <a:pt x="2590" y="2697"/>
                </a:lnTo>
                <a:lnTo>
                  <a:pt x="2617" y="2599"/>
                </a:lnTo>
                <a:lnTo>
                  <a:pt x="2635" y="2411"/>
                </a:lnTo>
                <a:lnTo>
                  <a:pt x="2581" y="2125"/>
                </a:lnTo>
                <a:lnTo>
                  <a:pt x="2269" y="1572"/>
                </a:lnTo>
                <a:lnTo>
                  <a:pt x="2027" y="1206"/>
                </a:lnTo>
                <a:lnTo>
                  <a:pt x="1840" y="875"/>
                </a:lnTo>
                <a:lnTo>
                  <a:pt x="1438" y="384"/>
                </a:lnTo>
                <a:lnTo>
                  <a:pt x="1009" y="125"/>
                </a:lnTo>
                <a:lnTo>
                  <a:pt x="715" y="27"/>
                </a:lnTo>
                <a:lnTo>
                  <a:pt x="58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6" name="Google Shape;756;p17"/>
          <p:cNvSpPr/>
          <p:nvPr/>
        </p:nvSpPr>
        <p:spPr>
          <a:xfrm>
            <a:off x="3499016" y="4813643"/>
            <a:ext cx="160858" cy="110277"/>
          </a:xfrm>
          <a:custGeom>
            <a:avLst/>
            <a:gdLst/>
            <a:ahLst/>
            <a:cxnLst/>
            <a:rect l="l" t="t" r="r" b="b"/>
            <a:pathLst>
              <a:path w="5082" h="3484" extrusionOk="0">
                <a:moveTo>
                  <a:pt x="840" y="0"/>
                </a:moveTo>
                <a:lnTo>
                  <a:pt x="412" y="45"/>
                </a:lnTo>
                <a:lnTo>
                  <a:pt x="153" y="152"/>
                </a:lnTo>
                <a:lnTo>
                  <a:pt x="45" y="259"/>
                </a:lnTo>
                <a:lnTo>
                  <a:pt x="28" y="322"/>
                </a:lnTo>
                <a:lnTo>
                  <a:pt x="10" y="474"/>
                </a:lnTo>
                <a:lnTo>
                  <a:pt x="1" y="768"/>
                </a:lnTo>
                <a:lnTo>
                  <a:pt x="45" y="1054"/>
                </a:lnTo>
                <a:lnTo>
                  <a:pt x="144" y="1331"/>
                </a:lnTo>
                <a:lnTo>
                  <a:pt x="295" y="1599"/>
                </a:lnTo>
                <a:lnTo>
                  <a:pt x="492" y="1858"/>
                </a:lnTo>
                <a:lnTo>
                  <a:pt x="894" y="2233"/>
                </a:lnTo>
                <a:lnTo>
                  <a:pt x="1260" y="2483"/>
                </a:lnTo>
                <a:lnTo>
                  <a:pt x="1555" y="2679"/>
                </a:lnTo>
                <a:lnTo>
                  <a:pt x="2323" y="3090"/>
                </a:lnTo>
                <a:lnTo>
                  <a:pt x="3001" y="3340"/>
                </a:lnTo>
                <a:lnTo>
                  <a:pt x="3483" y="3447"/>
                </a:lnTo>
                <a:lnTo>
                  <a:pt x="3975" y="3483"/>
                </a:lnTo>
                <a:lnTo>
                  <a:pt x="4466" y="3439"/>
                </a:lnTo>
                <a:lnTo>
                  <a:pt x="4707" y="3376"/>
                </a:lnTo>
                <a:lnTo>
                  <a:pt x="4805" y="3340"/>
                </a:lnTo>
                <a:lnTo>
                  <a:pt x="4957" y="3251"/>
                </a:lnTo>
                <a:lnTo>
                  <a:pt x="5046" y="3144"/>
                </a:lnTo>
                <a:lnTo>
                  <a:pt x="5082" y="3028"/>
                </a:lnTo>
                <a:lnTo>
                  <a:pt x="5064" y="2912"/>
                </a:lnTo>
                <a:lnTo>
                  <a:pt x="4984" y="2804"/>
                </a:lnTo>
                <a:lnTo>
                  <a:pt x="4841" y="2715"/>
                </a:lnTo>
                <a:lnTo>
                  <a:pt x="4635" y="2653"/>
                </a:lnTo>
                <a:lnTo>
                  <a:pt x="4510" y="2635"/>
                </a:lnTo>
                <a:lnTo>
                  <a:pt x="4180" y="2599"/>
                </a:lnTo>
                <a:lnTo>
                  <a:pt x="3555" y="2429"/>
                </a:lnTo>
                <a:lnTo>
                  <a:pt x="3001" y="2170"/>
                </a:lnTo>
                <a:lnTo>
                  <a:pt x="2510" y="1849"/>
                </a:lnTo>
                <a:lnTo>
                  <a:pt x="2099" y="1492"/>
                </a:lnTo>
                <a:lnTo>
                  <a:pt x="1760" y="1117"/>
                </a:lnTo>
                <a:lnTo>
                  <a:pt x="1501" y="742"/>
                </a:lnTo>
                <a:lnTo>
                  <a:pt x="1322" y="393"/>
                </a:lnTo>
                <a:lnTo>
                  <a:pt x="1269" y="233"/>
                </a:lnTo>
                <a:lnTo>
                  <a:pt x="1233" y="170"/>
                </a:lnTo>
                <a:lnTo>
                  <a:pt x="1117" y="72"/>
                </a:lnTo>
                <a:lnTo>
                  <a:pt x="84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7" name="Google Shape;757;p17"/>
          <p:cNvGrpSpPr/>
          <p:nvPr/>
        </p:nvGrpSpPr>
        <p:grpSpPr>
          <a:xfrm>
            <a:off x="7460035" y="3269185"/>
            <a:ext cx="1488372" cy="2508924"/>
            <a:chOff x="7460035" y="3269185"/>
            <a:chExt cx="1488372" cy="2508924"/>
          </a:xfrm>
        </p:grpSpPr>
        <p:grpSp>
          <p:nvGrpSpPr>
            <p:cNvPr id="758" name="Google Shape;758;p17"/>
            <p:cNvGrpSpPr/>
            <p:nvPr/>
          </p:nvGrpSpPr>
          <p:grpSpPr>
            <a:xfrm>
              <a:off x="7460035" y="3269185"/>
              <a:ext cx="872125" cy="2090292"/>
              <a:chOff x="7334417" y="2987505"/>
              <a:chExt cx="821984" cy="1970115"/>
            </a:xfrm>
          </p:grpSpPr>
          <p:sp>
            <p:nvSpPr>
              <p:cNvPr id="759" name="Google Shape;759;p17"/>
              <p:cNvSpPr/>
              <p:nvPr/>
            </p:nvSpPr>
            <p:spPr>
              <a:xfrm>
                <a:off x="7334417" y="2987505"/>
                <a:ext cx="821984" cy="1970115"/>
              </a:xfrm>
              <a:custGeom>
                <a:avLst/>
                <a:gdLst/>
                <a:ahLst/>
                <a:cxnLst/>
                <a:rect l="l" t="t" r="r" b="b"/>
                <a:pathLst>
                  <a:path w="25969" h="62242" extrusionOk="0">
                    <a:moveTo>
                      <a:pt x="17164" y="0"/>
                    </a:moveTo>
                    <a:lnTo>
                      <a:pt x="16664" y="72"/>
                    </a:lnTo>
                    <a:lnTo>
                      <a:pt x="16012" y="295"/>
                    </a:lnTo>
                    <a:lnTo>
                      <a:pt x="15396" y="652"/>
                    </a:lnTo>
                    <a:lnTo>
                      <a:pt x="14815" y="1107"/>
                    </a:lnTo>
                    <a:lnTo>
                      <a:pt x="14280" y="1652"/>
                    </a:lnTo>
                    <a:lnTo>
                      <a:pt x="14039" y="1938"/>
                    </a:lnTo>
                    <a:lnTo>
                      <a:pt x="13476" y="2635"/>
                    </a:lnTo>
                    <a:lnTo>
                      <a:pt x="12395" y="4045"/>
                    </a:lnTo>
                    <a:lnTo>
                      <a:pt x="11360" y="5483"/>
                    </a:lnTo>
                    <a:lnTo>
                      <a:pt x="10368" y="6957"/>
                    </a:lnTo>
                    <a:lnTo>
                      <a:pt x="9422" y="8466"/>
                    </a:lnTo>
                    <a:lnTo>
                      <a:pt x="8511" y="9993"/>
                    </a:lnTo>
                    <a:lnTo>
                      <a:pt x="7654" y="11556"/>
                    </a:lnTo>
                    <a:lnTo>
                      <a:pt x="6832" y="13136"/>
                    </a:lnTo>
                    <a:lnTo>
                      <a:pt x="6064" y="14744"/>
                    </a:lnTo>
                    <a:lnTo>
                      <a:pt x="5341" y="16369"/>
                    </a:lnTo>
                    <a:lnTo>
                      <a:pt x="4653" y="18021"/>
                    </a:lnTo>
                    <a:lnTo>
                      <a:pt x="4019" y="19682"/>
                    </a:lnTo>
                    <a:lnTo>
                      <a:pt x="3430" y="21361"/>
                    </a:lnTo>
                    <a:lnTo>
                      <a:pt x="2885" y="23057"/>
                    </a:lnTo>
                    <a:lnTo>
                      <a:pt x="2385" y="24763"/>
                    </a:lnTo>
                    <a:lnTo>
                      <a:pt x="1929" y="26469"/>
                    </a:lnTo>
                    <a:lnTo>
                      <a:pt x="1724" y="27335"/>
                    </a:lnTo>
                    <a:lnTo>
                      <a:pt x="1519" y="28210"/>
                    </a:lnTo>
                    <a:lnTo>
                      <a:pt x="1153" y="29969"/>
                    </a:lnTo>
                    <a:lnTo>
                      <a:pt x="840" y="31746"/>
                    </a:lnTo>
                    <a:lnTo>
                      <a:pt x="581" y="33523"/>
                    </a:lnTo>
                    <a:lnTo>
                      <a:pt x="367" y="35309"/>
                    </a:lnTo>
                    <a:lnTo>
                      <a:pt x="197" y="37104"/>
                    </a:lnTo>
                    <a:lnTo>
                      <a:pt x="90" y="38899"/>
                    </a:lnTo>
                    <a:lnTo>
                      <a:pt x="27" y="40694"/>
                    </a:lnTo>
                    <a:lnTo>
                      <a:pt x="18" y="41596"/>
                    </a:lnTo>
                    <a:lnTo>
                      <a:pt x="1" y="43382"/>
                    </a:lnTo>
                    <a:lnTo>
                      <a:pt x="27" y="46141"/>
                    </a:lnTo>
                    <a:lnTo>
                      <a:pt x="108" y="47990"/>
                    </a:lnTo>
                    <a:lnTo>
                      <a:pt x="286" y="49838"/>
                    </a:lnTo>
                    <a:lnTo>
                      <a:pt x="572" y="51660"/>
                    </a:lnTo>
                    <a:lnTo>
                      <a:pt x="894" y="52999"/>
                    </a:lnTo>
                    <a:lnTo>
                      <a:pt x="1161" y="53883"/>
                    </a:lnTo>
                    <a:lnTo>
                      <a:pt x="1465" y="54741"/>
                    </a:lnTo>
                    <a:lnTo>
                      <a:pt x="1831" y="55589"/>
                    </a:lnTo>
                    <a:lnTo>
                      <a:pt x="2028" y="56000"/>
                    </a:lnTo>
                    <a:lnTo>
                      <a:pt x="2215" y="56366"/>
                    </a:lnTo>
                    <a:lnTo>
                      <a:pt x="2653" y="57089"/>
                    </a:lnTo>
                    <a:lnTo>
                      <a:pt x="3171" y="57813"/>
                    </a:lnTo>
                    <a:lnTo>
                      <a:pt x="3742" y="58527"/>
                    </a:lnTo>
                    <a:lnTo>
                      <a:pt x="4385" y="59215"/>
                    </a:lnTo>
                    <a:lnTo>
                      <a:pt x="5073" y="59858"/>
                    </a:lnTo>
                    <a:lnTo>
                      <a:pt x="5805" y="60456"/>
                    </a:lnTo>
                    <a:lnTo>
                      <a:pt x="6573" y="60983"/>
                    </a:lnTo>
                    <a:lnTo>
                      <a:pt x="7377" y="61438"/>
                    </a:lnTo>
                    <a:lnTo>
                      <a:pt x="8207" y="61804"/>
                    </a:lnTo>
                    <a:lnTo>
                      <a:pt x="9047" y="62063"/>
                    </a:lnTo>
                    <a:lnTo>
                      <a:pt x="9904" y="62215"/>
                    </a:lnTo>
                    <a:lnTo>
                      <a:pt x="10761" y="62242"/>
                    </a:lnTo>
                    <a:lnTo>
                      <a:pt x="11618" y="62126"/>
                    </a:lnTo>
                    <a:lnTo>
                      <a:pt x="12467" y="61867"/>
                    </a:lnTo>
                    <a:lnTo>
                      <a:pt x="13297" y="61438"/>
                    </a:lnTo>
                    <a:lnTo>
                      <a:pt x="13708" y="61152"/>
                    </a:lnTo>
                    <a:lnTo>
                      <a:pt x="14065" y="60876"/>
                    </a:lnTo>
                    <a:lnTo>
                      <a:pt x="14771" y="60295"/>
                    </a:lnTo>
                    <a:lnTo>
                      <a:pt x="15441" y="59670"/>
                    </a:lnTo>
                    <a:lnTo>
                      <a:pt x="16092" y="59009"/>
                    </a:lnTo>
                    <a:lnTo>
                      <a:pt x="17003" y="57964"/>
                    </a:lnTo>
                    <a:lnTo>
                      <a:pt x="18128" y="56446"/>
                    </a:lnTo>
                    <a:lnTo>
                      <a:pt x="18646" y="55643"/>
                    </a:lnTo>
                    <a:lnTo>
                      <a:pt x="19021" y="55035"/>
                    </a:lnTo>
                    <a:lnTo>
                      <a:pt x="19727" y="53785"/>
                    </a:lnTo>
                    <a:lnTo>
                      <a:pt x="20388" y="52481"/>
                    </a:lnTo>
                    <a:lnTo>
                      <a:pt x="20986" y="51133"/>
                    </a:lnTo>
                    <a:lnTo>
                      <a:pt x="21549" y="49758"/>
                    </a:lnTo>
                    <a:lnTo>
                      <a:pt x="22058" y="48365"/>
                    </a:lnTo>
                    <a:lnTo>
                      <a:pt x="22754" y="46222"/>
                    </a:lnTo>
                    <a:lnTo>
                      <a:pt x="23540" y="43346"/>
                    </a:lnTo>
                    <a:lnTo>
                      <a:pt x="24183" y="40471"/>
                    </a:lnTo>
                    <a:lnTo>
                      <a:pt x="24701" y="37667"/>
                    </a:lnTo>
                    <a:lnTo>
                      <a:pt x="25121" y="34979"/>
                    </a:lnTo>
                    <a:lnTo>
                      <a:pt x="25290" y="33702"/>
                    </a:lnTo>
                    <a:lnTo>
                      <a:pt x="25505" y="31943"/>
                    </a:lnTo>
                    <a:lnTo>
                      <a:pt x="25755" y="29290"/>
                    </a:lnTo>
                    <a:lnTo>
                      <a:pt x="25871" y="27513"/>
                    </a:lnTo>
                    <a:lnTo>
                      <a:pt x="25942" y="25745"/>
                    </a:lnTo>
                    <a:lnTo>
                      <a:pt x="25969" y="23968"/>
                    </a:lnTo>
                    <a:lnTo>
                      <a:pt x="25942" y="22191"/>
                    </a:lnTo>
                    <a:lnTo>
                      <a:pt x="25862" y="20414"/>
                    </a:lnTo>
                    <a:lnTo>
                      <a:pt x="25799" y="19530"/>
                    </a:lnTo>
                    <a:lnTo>
                      <a:pt x="25737" y="18673"/>
                    </a:lnTo>
                    <a:lnTo>
                      <a:pt x="25549" y="16958"/>
                    </a:lnTo>
                    <a:lnTo>
                      <a:pt x="25299" y="15253"/>
                    </a:lnTo>
                    <a:lnTo>
                      <a:pt x="24978" y="13556"/>
                    </a:lnTo>
                    <a:lnTo>
                      <a:pt x="24594" y="11877"/>
                    </a:lnTo>
                    <a:lnTo>
                      <a:pt x="24129" y="10216"/>
                    </a:lnTo>
                    <a:lnTo>
                      <a:pt x="23594" y="8582"/>
                    </a:lnTo>
                    <a:lnTo>
                      <a:pt x="22977" y="6966"/>
                    </a:lnTo>
                    <a:lnTo>
                      <a:pt x="22629" y="6180"/>
                    </a:lnTo>
                    <a:lnTo>
                      <a:pt x="22317" y="5456"/>
                    </a:lnTo>
                    <a:lnTo>
                      <a:pt x="21593" y="3929"/>
                    </a:lnTo>
                    <a:lnTo>
                      <a:pt x="20968" y="2804"/>
                    </a:lnTo>
                    <a:lnTo>
                      <a:pt x="20495" y="2099"/>
                    </a:lnTo>
                    <a:lnTo>
                      <a:pt x="19977" y="1456"/>
                    </a:lnTo>
                    <a:lnTo>
                      <a:pt x="19396" y="884"/>
                    </a:lnTo>
                    <a:lnTo>
                      <a:pt x="19084" y="643"/>
                    </a:lnTo>
                    <a:lnTo>
                      <a:pt x="18905" y="509"/>
                    </a:lnTo>
                    <a:lnTo>
                      <a:pt x="18557" y="313"/>
                    </a:lnTo>
                    <a:lnTo>
                      <a:pt x="18200" y="161"/>
                    </a:lnTo>
                    <a:lnTo>
                      <a:pt x="17852" y="63"/>
                    </a:lnTo>
                    <a:lnTo>
                      <a:pt x="17503" y="9"/>
                    </a:lnTo>
                    <a:lnTo>
                      <a:pt x="1716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60" name="Google Shape;760;p17"/>
              <p:cNvGrpSpPr/>
              <p:nvPr/>
            </p:nvGrpSpPr>
            <p:grpSpPr>
              <a:xfrm>
                <a:off x="7447180" y="3322694"/>
                <a:ext cx="599277" cy="1576389"/>
                <a:chOff x="7447180" y="3322694"/>
                <a:chExt cx="599277" cy="1576389"/>
              </a:xfrm>
            </p:grpSpPr>
            <p:sp>
              <p:nvSpPr>
                <p:cNvPr id="761" name="Google Shape;761;p17"/>
                <p:cNvSpPr/>
                <p:nvPr/>
              </p:nvSpPr>
              <p:spPr>
                <a:xfrm>
                  <a:off x="7447180" y="3322694"/>
                  <a:ext cx="599277" cy="15763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3" h="49803" extrusionOk="0">
                      <a:moveTo>
                        <a:pt x="13003" y="0"/>
                      </a:moveTo>
                      <a:lnTo>
                        <a:pt x="12887" y="54"/>
                      </a:lnTo>
                      <a:lnTo>
                        <a:pt x="12851" y="116"/>
                      </a:lnTo>
                      <a:lnTo>
                        <a:pt x="12440" y="1250"/>
                      </a:lnTo>
                      <a:lnTo>
                        <a:pt x="11735" y="3563"/>
                      </a:lnTo>
                      <a:lnTo>
                        <a:pt x="11127" y="5912"/>
                      </a:lnTo>
                      <a:lnTo>
                        <a:pt x="10574" y="8269"/>
                      </a:lnTo>
                      <a:lnTo>
                        <a:pt x="10324" y="9457"/>
                      </a:lnTo>
                      <a:lnTo>
                        <a:pt x="10243" y="9823"/>
                      </a:lnTo>
                      <a:lnTo>
                        <a:pt x="10163" y="10198"/>
                      </a:lnTo>
                      <a:lnTo>
                        <a:pt x="9949" y="9886"/>
                      </a:lnTo>
                      <a:lnTo>
                        <a:pt x="9743" y="9573"/>
                      </a:lnTo>
                      <a:lnTo>
                        <a:pt x="9422" y="9064"/>
                      </a:lnTo>
                      <a:lnTo>
                        <a:pt x="8823" y="8019"/>
                      </a:lnTo>
                      <a:lnTo>
                        <a:pt x="8547" y="7492"/>
                      </a:lnTo>
                      <a:lnTo>
                        <a:pt x="8306" y="7001"/>
                      </a:lnTo>
                      <a:lnTo>
                        <a:pt x="7850" y="6010"/>
                      </a:lnTo>
                      <a:lnTo>
                        <a:pt x="7645" y="5501"/>
                      </a:lnTo>
                      <a:lnTo>
                        <a:pt x="7466" y="5028"/>
                      </a:lnTo>
                      <a:lnTo>
                        <a:pt x="7198" y="4304"/>
                      </a:lnTo>
                      <a:lnTo>
                        <a:pt x="6984" y="3849"/>
                      </a:lnTo>
                      <a:lnTo>
                        <a:pt x="6859" y="3626"/>
                      </a:lnTo>
                      <a:lnTo>
                        <a:pt x="6832" y="3617"/>
                      </a:lnTo>
                      <a:lnTo>
                        <a:pt x="6814" y="3635"/>
                      </a:lnTo>
                      <a:lnTo>
                        <a:pt x="6814" y="3902"/>
                      </a:lnTo>
                      <a:lnTo>
                        <a:pt x="6868" y="4429"/>
                      </a:lnTo>
                      <a:lnTo>
                        <a:pt x="7055" y="5242"/>
                      </a:lnTo>
                      <a:lnTo>
                        <a:pt x="7457" y="6322"/>
                      </a:lnTo>
                      <a:lnTo>
                        <a:pt x="7922" y="7340"/>
                      </a:lnTo>
                      <a:lnTo>
                        <a:pt x="8154" y="7805"/>
                      </a:lnTo>
                      <a:lnTo>
                        <a:pt x="8386" y="8278"/>
                      </a:lnTo>
                      <a:lnTo>
                        <a:pt x="8895" y="9198"/>
                      </a:lnTo>
                      <a:lnTo>
                        <a:pt x="9163" y="9653"/>
                      </a:lnTo>
                      <a:lnTo>
                        <a:pt x="9350" y="9975"/>
                      </a:lnTo>
                      <a:lnTo>
                        <a:pt x="9770" y="10609"/>
                      </a:lnTo>
                      <a:lnTo>
                        <a:pt x="10020" y="10886"/>
                      </a:lnTo>
                      <a:lnTo>
                        <a:pt x="9609" y="12913"/>
                      </a:lnTo>
                      <a:lnTo>
                        <a:pt x="8877" y="16985"/>
                      </a:lnTo>
                      <a:lnTo>
                        <a:pt x="8556" y="19030"/>
                      </a:lnTo>
                      <a:lnTo>
                        <a:pt x="8189" y="21459"/>
                      </a:lnTo>
                      <a:lnTo>
                        <a:pt x="7582" y="26326"/>
                      </a:lnTo>
                      <a:lnTo>
                        <a:pt x="7100" y="31210"/>
                      </a:lnTo>
                      <a:lnTo>
                        <a:pt x="6761" y="36104"/>
                      </a:lnTo>
                      <a:lnTo>
                        <a:pt x="6645" y="38560"/>
                      </a:lnTo>
                      <a:lnTo>
                        <a:pt x="6564" y="40747"/>
                      </a:lnTo>
                      <a:lnTo>
                        <a:pt x="6520" y="42944"/>
                      </a:lnTo>
                      <a:lnTo>
                        <a:pt x="5957" y="42516"/>
                      </a:lnTo>
                      <a:lnTo>
                        <a:pt x="4876" y="41631"/>
                      </a:lnTo>
                      <a:lnTo>
                        <a:pt x="3876" y="40676"/>
                      </a:lnTo>
                      <a:lnTo>
                        <a:pt x="3180" y="39890"/>
                      </a:lnTo>
                      <a:lnTo>
                        <a:pt x="2742" y="39328"/>
                      </a:lnTo>
                      <a:lnTo>
                        <a:pt x="2546" y="39033"/>
                      </a:lnTo>
                      <a:lnTo>
                        <a:pt x="2314" y="38685"/>
                      </a:lnTo>
                      <a:lnTo>
                        <a:pt x="1885" y="37961"/>
                      </a:lnTo>
                      <a:lnTo>
                        <a:pt x="1501" y="37220"/>
                      </a:lnTo>
                      <a:lnTo>
                        <a:pt x="1162" y="36452"/>
                      </a:lnTo>
                      <a:lnTo>
                        <a:pt x="1010" y="36059"/>
                      </a:lnTo>
                      <a:lnTo>
                        <a:pt x="885" y="35684"/>
                      </a:lnTo>
                      <a:lnTo>
                        <a:pt x="670" y="34916"/>
                      </a:lnTo>
                      <a:lnTo>
                        <a:pt x="394" y="33755"/>
                      </a:lnTo>
                      <a:lnTo>
                        <a:pt x="179" y="32987"/>
                      </a:lnTo>
                      <a:lnTo>
                        <a:pt x="152" y="32943"/>
                      </a:lnTo>
                      <a:lnTo>
                        <a:pt x="45" y="32960"/>
                      </a:lnTo>
                      <a:lnTo>
                        <a:pt x="19" y="33014"/>
                      </a:lnTo>
                      <a:lnTo>
                        <a:pt x="1" y="33416"/>
                      </a:lnTo>
                      <a:lnTo>
                        <a:pt x="36" y="34246"/>
                      </a:lnTo>
                      <a:lnTo>
                        <a:pt x="161" y="35077"/>
                      </a:lnTo>
                      <a:lnTo>
                        <a:pt x="367" y="35898"/>
                      </a:lnTo>
                      <a:lnTo>
                        <a:pt x="635" y="36711"/>
                      </a:lnTo>
                      <a:lnTo>
                        <a:pt x="956" y="37506"/>
                      </a:lnTo>
                      <a:lnTo>
                        <a:pt x="1331" y="38265"/>
                      </a:lnTo>
                      <a:lnTo>
                        <a:pt x="1733" y="38988"/>
                      </a:lnTo>
                      <a:lnTo>
                        <a:pt x="1947" y="39319"/>
                      </a:lnTo>
                      <a:lnTo>
                        <a:pt x="2376" y="39962"/>
                      </a:lnTo>
                      <a:lnTo>
                        <a:pt x="3117" y="40890"/>
                      </a:lnTo>
                      <a:lnTo>
                        <a:pt x="3653" y="41480"/>
                      </a:lnTo>
                      <a:lnTo>
                        <a:pt x="4225" y="42033"/>
                      </a:lnTo>
                      <a:lnTo>
                        <a:pt x="4832" y="42542"/>
                      </a:lnTo>
                      <a:lnTo>
                        <a:pt x="5475" y="42998"/>
                      </a:lnTo>
                      <a:lnTo>
                        <a:pt x="6153" y="43391"/>
                      </a:lnTo>
                      <a:lnTo>
                        <a:pt x="6502" y="43560"/>
                      </a:lnTo>
                      <a:lnTo>
                        <a:pt x="6484" y="45007"/>
                      </a:lnTo>
                      <a:lnTo>
                        <a:pt x="6493" y="47909"/>
                      </a:lnTo>
                      <a:lnTo>
                        <a:pt x="6520" y="49356"/>
                      </a:lnTo>
                      <a:lnTo>
                        <a:pt x="6511" y="49445"/>
                      </a:lnTo>
                      <a:lnTo>
                        <a:pt x="6555" y="49606"/>
                      </a:lnTo>
                      <a:lnTo>
                        <a:pt x="6662" y="49722"/>
                      </a:lnTo>
                      <a:lnTo>
                        <a:pt x="6814" y="49785"/>
                      </a:lnTo>
                      <a:lnTo>
                        <a:pt x="6975" y="49802"/>
                      </a:lnTo>
                      <a:lnTo>
                        <a:pt x="7136" y="49776"/>
                      </a:lnTo>
                      <a:lnTo>
                        <a:pt x="7270" y="49686"/>
                      </a:lnTo>
                      <a:lnTo>
                        <a:pt x="7341" y="49543"/>
                      </a:lnTo>
                      <a:lnTo>
                        <a:pt x="7350" y="49445"/>
                      </a:lnTo>
                      <a:lnTo>
                        <a:pt x="7341" y="47525"/>
                      </a:lnTo>
                      <a:lnTo>
                        <a:pt x="7386" y="43676"/>
                      </a:lnTo>
                      <a:lnTo>
                        <a:pt x="7511" y="39837"/>
                      </a:lnTo>
                      <a:lnTo>
                        <a:pt x="7716" y="36006"/>
                      </a:lnTo>
                      <a:lnTo>
                        <a:pt x="7993" y="32175"/>
                      </a:lnTo>
                      <a:lnTo>
                        <a:pt x="8350" y="28362"/>
                      </a:lnTo>
                      <a:lnTo>
                        <a:pt x="8788" y="24548"/>
                      </a:lnTo>
                      <a:lnTo>
                        <a:pt x="9297" y="20744"/>
                      </a:lnTo>
                      <a:lnTo>
                        <a:pt x="9583" y="18842"/>
                      </a:lnTo>
                      <a:lnTo>
                        <a:pt x="9636" y="18878"/>
                      </a:lnTo>
                      <a:lnTo>
                        <a:pt x="9752" y="18887"/>
                      </a:lnTo>
                      <a:lnTo>
                        <a:pt x="9815" y="18860"/>
                      </a:lnTo>
                      <a:lnTo>
                        <a:pt x="10172" y="18637"/>
                      </a:lnTo>
                      <a:lnTo>
                        <a:pt x="10859" y="18137"/>
                      </a:lnTo>
                      <a:lnTo>
                        <a:pt x="11860" y="17333"/>
                      </a:lnTo>
                      <a:lnTo>
                        <a:pt x="13119" y="16154"/>
                      </a:lnTo>
                      <a:lnTo>
                        <a:pt x="14315" y="14922"/>
                      </a:lnTo>
                      <a:lnTo>
                        <a:pt x="14887" y="14297"/>
                      </a:lnTo>
                      <a:lnTo>
                        <a:pt x="15449" y="13681"/>
                      </a:lnTo>
                      <a:lnTo>
                        <a:pt x="16584" y="12386"/>
                      </a:lnTo>
                      <a:lnTo>
                        <a:pt x="17387" y="11359"/>
                      </a:lnTo>
                      <a:lnTo>
                        <a:pt x="17878" y="10654"/>
                      </a:lnTo>
                      <a:lnTo>
                        <a:pt x="18334" y="9930"/>
                      </a:lnTo>
                      <a:lnTo>
                        <a:pt x="18736" y="9180"/>
                      </a:lnTo>
                      <a:lnTo>
                        <a:pt x="18905" y="8805"/>
                      </a:lnTo>
                      <a:lnTo>
                        <a:pt x="18932" y="8716"/>
                      </a:lnTo>
                      <a:lnTo>
                        <a:pt x="18879" y="8573"/>
                      </a:lnTo>
                      <a:lnTo>
                        <a:pt x="18736" y="8501"/>
                      </a:lnTo>
                      <a:lnTo>
                        <a:pt x="18584" y="8519"/>
                      </a:lnTo>
                      <a:lnTo>
                        <a:pt x="18512" y="8582"/>
                      </a:lnTo>
                      <a:lnTo>
                        <a:pt x="18236" y="8903"/>
                      </a:lnTo>
                      <a:lnTo>
                        <a:pt x="17727" y="9564"/>
                      </a:lnTo>
                      <a:lnTo>
                        <a:pt x="16985" y="10600"/>
                      </a:lnTo>
                      <a:lnTo>
                        <a:pt x="16494" y="11279"/>
                      </a:lnTo>
                      <a:lnTo>
                        <a:pt x="15976" y="11948"/>
                      </a:lnTo>
                      <a:lnTo>
                        <a:pt x="14905" y="13252"/>
                      </a:lnTo>
                      <a:lnTo>
                        <a:pt x="14351" y="13886"/>
                      </a:lnTo>
                      <a:lnTo>
                        <a:pt x="13824" y="14467"/>
                      </a:lnTo>
                      <a:lnTo>
                        <a:pt x="12735" y="15574"/>
                      </a:lnTo>
                      <a:lnTo>
                        <a:pt x="11056" y="17172"/>
                      </a:lnTo>
                      <a:lnTo>
                        <a:pt x="9940" y="18244"/>
                      </a:lnTo>
                      <a:lnTo>
                        <a:pt x="9949" y="18155"/>
                      </a:lnTo>
                      <a:lnTo>
                        <a:pt x="9958" y="18056"/>
                      </a:lnTo>
                      <a:lnTo>
                        <a:pt x="9940" y="18030"/>
                      </a:lnTo>
                      <a:lnTo>
                        <a:pt x="9913" y="18047"/>
                      </a:lnTo>
                      <a:lnTo>
                        <a:pt x="9752" y="18306"/>
                      </a:lnTo>
                      <a:lnTo>
                        <a:pt x="9636" y="18485"/>
                      </a:lnTo>
                      <a:lnTo>
                        <a:pt x="9940" y="16583"/>
                      </a:lnTo>
                      <a:lnTo>
                        <a:pt x="10609" y="12788"/>
                      </a:lnTo>
                      <a:lnTo>
                        <a:pt x="10985" y="10886"/>
                      </a:lnTo>
                      <a:lnTo>
                        <a:pt x="11538" y="8216"/>
                      </a:lnTo>
                      <a:lnTo>
                        <a:pt x="12422" y="4224"/>
                      </a:lnTo>
                      <a:lnTo>
                        <a:pt x="12967" y="1545"/>
                      </a:lnTo>
                      <a:lnTo>
                        <a:pt x="13208" y="205"/>
                      </a:lnTo>
                      <a:lnTo>
                        <a:pt x="13208" y="134"/>
                      </a:lnTo>
                      <a:lnTo>
                        <a:pt x="13128" y="36"/>
                      </a:lnTo>
                      <a:lnTo>
                        <a:pt x="13003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2" name="Google Shape;762;p17"/>
                <p:cNvSpPr/>
                <p:nvPr/>
              </p:nvSpPr>
              <p:spPr>
                <a:xfrm>
                  <a:off x="7501172" y="3852299"/>
                  <a:ext cx="160573" cy="364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3" h="11512" extrusionOk="0">
                      <a:moveTo>
                        <a:pt x="99" y="1"/>
                      </a:moveTo>
                      <a:lnTo>
                        <a:pt x="72" y="37"/>
                      </a:lnTo>
                      <a:lnTo>
                        <a:pt x="18" y="412"/>
                      </a:lnTo>
                      <a:lnTo>
                        <a:pt x="0" y="1188"/>
                      </a:lnTo>
                      <a:lnTo>
                        <a:pt x="63" y="1992"/>
                      </a:lnTo>
                      <a:lnTo>
                        <a:pt x="197" y="2796"/>
                      </a:lnTo>
                      <a:lnTo>
                        <a:pt x="500" y="4001"/>
                      </a:lnTo>
                      <a:lnTo>
                        <a:pt x="1036" y="5537"/>
                      </a:lnTo>
                      <a:lnTo>
                        <a:pt x="1322" y="6234"/>
                      </a:lnTo>
                      <a:lnTo>
                        <a:pt x="1626" y="6966"/>
                      </a:lnTo>
                      <a:lnTo>
                        <a:pt x="2358" y="8368"/>
                      </a:lnTo>
                      <a:lnTo>
                        <a:pt x="2769" y="9038"/>
                      </a:lnTo>
                      <a:lnTo>
                        <a:pt x="2983" y="9368"/>
                      </a:lnTo>
                      <a:lnTo>
                        <a:pt x="3447" y="10056"/>
                      </a:lnTo>
                      <a:lnTo>
                        <a:pt x="3965" y="10717"/>
                      </a:lnTo>
                      <a:lnTo>
                        <a:pt x="4412" y="11136"/>
                      </a:lnTo>
                      <a:lnTo>
                        <a:pt x="4733" y="11386"/>
                      </a:lnTo>
                      <a:lnTo>
                        <a:pt x="4903" y="11485"/>
                      </a:lnTo>
                      <a:lnTo>
                        <a:pt x="4965" y="11511"/>
                      </a:lnTo>
                      <a:lnTo>
                        <a:pt x="5055" y="11467"/>
                      </a:lnTo>
                      <a:lnTo>
                        <a:pt x="5072" y="11404"/>
                      </a:lnTo>
                      <a:lnTo>
                        <a:pt x="5064" y="11360"/>
                      </a:lnTo>
                      <a:lnTo>
                        <a:pt x="4903" y="11029"/>
                      </a:lnTo>
                      <a:lnTo>
                        <a:pt x="4501" y="10404"/>
                      </a:lnTo>
                      <a:lnTo>
                        <a:pt x="3813" y="9511"/>
                      </a:lnTo>
                      <a:lnTo>
                        <a:pt x="3385" y="8904"/>
                      </a:lnTo>
                      <a:lnTo>
                        <a:pt x="2938" y="8216"/>
                      </a:lnTo>
                      <a:lnTo>
                        <a:pt x="2152" y="6779"/>
                      </a:lnTo>
                      <a:lnTo>
                        <a:pt x="1813" y="6037"/>
                      </a:lnTo>
                      <a:lnTo>
                        <a:pt x="1483" y="5278"/>
                      </a:lnTo>
                      <a:lnTo>
                        <a:pt x="947" y="3716"/>
                      </a:lnTo>
                      <a:lnTo>
                        <a:pt x="741" y="2921"/>
                      </a:lnTo>
                      <a:lnTo>
                        <a:pt x="581" y="2198"/>
                      </a:lnTo>
                      <a:lnTo>
                        <a:pt x="393" y="1108"/>
                      </a:lnTo>
                      <a:lnTo>
                        <a:pt x="232" y="385"/>
                      </a:lnTo>
                      <a:lnTo>
                        <a:pt x="125" y="28"/>
                      </a:lnTo>
                      <a:lnTo>
                        <a:pt x="99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3" name="Google Shape;763;p17"/>
                <p:cNvSpPr/>
                <p:nvPr/>
              </p:nvSpPr>
              <p:spPr>
                <a:xfrm>
                  <a:off x="7710873" y="4001522"/>
                  <a:ext cx="302756" cy="426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5" h="13485" extrusionOk="0">
                      <a:moveTo>
                        <a:pt x="9368" y="1"/>
                      </a:moveTo>
                      <a:lnTo>
                        <a:pt x="9234" y="54"/>
                      </a:lnTo>
                      <a:lnTo>
                        <a:pt x="9189" y="126"/>
                      </a:lnTo>
                      <a:lnTo>
                        <a:pt x="8734" y="1072"/>
                      </a:lnTo>
                      <a:lnTo>
                        <a:pt x="7805" y="2939"/>
                      </a:lnTo>
                      <a:lnTo>
                        <a:pt x="6814" y="4778"/>
                      </a:lnTo>
                      <a:lnTo>
                        <a:pt x="5724" y="6564"/>
                      </a:lnTo>
                      <a:lnTo>
                        <a:pt x="5126" y="7422"/>
                      </a:lnTo>
                      <a:lnTo>
                        <a:pt x="4537" y="8234"/>
                      </a:lnTo>
                      <a:lnTo>
                        <a:pt x="3278" y="9779"/>
                      </a:lnTo>
                      <a:lnTo>
                        <a:pt x="2617" y="10529"/>
                      </a:lnTo>
                      <a:lnTo>
                        <a:pt x="1867" y="11342"/>
                      </a:lnTo>
                      <a:lnTo>
                        <a:pt x="1081" y="12128"/>
                      </a:lnTo>
                      <a:lnTo>
                        <a:pt x="777" y="12404"/>
                      </a:lnTo>
                      <a:lnTo>
                        <a:pt x="331" y="12833"/>
                      </a:lnTo>
                      <a:lnTo>
                        <a:pt x="90" y="13155"/>
                      </a:lnTo>
                      <a:lnTo>
                        <a:pt x="9" y="13342"/>
                      </a:lnTo>
                      <a:lnTo>
                        <a:pt x="0" y="13396"/>
                      </a:lnTo>
                      <a:lnTo>
                        <a:pt x="63" y="13485"/>
                      </a:lnTo>
                      <a:lnTo>
                        <a:pt x="116" y="13485"/>
                      </a:lnTo>
                      <a:lnTo>
                        <a:pt x="313" y="13431"/>
                      </a:lnTo>
                      <a:lnTo>
                        <a:pt x="688" y="13253"/>
                      </a:lnTo>
                      <a:lnTo>
                        <a:pt x="1242" y="12878"/>
                      </a:lnTo>
                      <a:lnTo>
                        <a:pt x="2269" y="11878"/>
                      </a:lnTo>
                      <a:lnTo>
                        <a:pt x="2840" y="11270"/>
                      </a:lnTo>
                      <a:lnTo>
                        <a:pt x="3224" y="10869"/>
                      </a:lnTo>
                      <a:lnTo>
                        <a:pt x="3974" y="10047"/>
                      </a:lnTo>
                      <a:lnTo>
                        <a:pt x="5046" y="8761"/>
                      </a:lnTo>
                      <a:lnTo>
                        <a:pt x="5707" y="7859"/>
                      </a:lnTo>
                      <a:lnTo>
                        <a:pt x="6323" y="6984"/>
                      </a:lnTo>
                      <a:lnTo>
                        <a:pt x="7189" y="5636"/>
                      </a:lnTo>
                      <a:lnTo>
                        <a:pt x="7725" y="4707"/>
                      </a:lnTo>
                      <a:lnTo>
                        <a:pt x="8216" y="3760"/>
                      </a:lnTo>
                      <a:lnTo>
                        <a:pt x="8662" y="2796"/>
                      </a:lnTo>
                      <a:lnTo>
                        <a:pt x="9064" y="1805"/>
                      </a:lnTo>
                      <a:lnTo>
                        <a:pt x="9404" y="787"/>
                      </a:lnTo>
                      <a:lnTo>
                        <a:pt x="9555" y="278"/>
                      </a:lnTo>
                      <a:lnTo>
                        <a:pt x="9564" y="188"/>
                      </a:lnTo>
                      <a:lnTo>
                        <a:pt x="9502" y="54"/>
                      </a:lnTo>
                      <a:lnTo>
                        <a:pt x="9368" y="1"/>
                      </a:lnTo>
                      <a:close/>
                    </a:path>
                  </a:pathLst>
                </a:custGeom>
                <a:solidFill>
                  <a:srgbClr val="EB5F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64" name="Google Shape;764;p17"/>
            <p:cNvGrpSpPr/>
            <p:nvPr/>
          </p:nvGrpSpPr>
          <p:grpSpPr>
            <a:xfrm>
              <a:off x="7731986" y="3670387"/>
              <a:ext cx="1216421" cy="2107722"/>
              <a:chOff x="7758346" y="3365641"/>
              <a:chExt cx="1146485" cy="1986543"/>
            </a:xfrm>
          </p:grpSpPr>
          <p:sp>
            <p:nvSpPr>
              <p:cNvPr id="765" name="Google Shape;765;p17"/>
              <p:cNvSpPr/>
              <p:nvPr/>
            </p:nvSpPr>
            <p:spPr>
              <a:xfrm>
                <a:off x="7758346" y="3365641"/>
                <a:ext cx="1146485" cy="1986543"/>
              </a:xfrm>
              <a:custGeom>
                <a:avLst/>
                <a:gdLst/>
                <a:ahLst/>
                <a:cxnLst/>
                <a:rect l="l" t="t" r="r" b="b"/>
                <a:pathLst>
                  <a:path w="36221" h="62761" extrusionOk="0">
                    <a:moveTo>
                      <a:pt x="31372" y="0"/>
                    </a:moveTo>
                    <a:lnTo>
                      <a:pt x="30639" y="54"/>
                    </a:lnTo>
                    <a:lnTo>
                      <a:pt x="29898" y="242"/>
                    </a:lnTo>
                    <a:lnTo>
                      <a:pt x="29175" y="554"/>
                    </a:lnTo>
                    <a:lnTo>
                      <a:pt x="28460" y="956"/>
                    </a:lnTo>
                    <a:lnTo>
                      <a:pt x="28121" y="1188"/>
                    </a:lnTo>
                    <a:lnTo>
                      <a:pt x="27353" y="1751"/>
                    </a:lnTo>
                    <a:lnTo>
                      <a:pt x="25835" y="2894"/>
                    </a:lnTo>
                    <a:lnTo>
                      <a:pt x="24353" y="4099"/>
                    </a:lnTo>
                    <a:lnTo>
                      <a:pt x="22906" y="5341"/>
                    </a:lnTo>
                    <a:lnTo>
                      <a:pt x="21495" y="6626"/>
                    </a:lnTo>
                    <a:lnTo>
                      <a:pt x="20120" y="7948"/>
                    </a:lnTo>
                    <a:lnTo>
                      <a:pt x="18789" y="9323"/>
                    </a:lnTo>
                    <a:lnTo>
                      <a:pt x="17494" y="10725"/>
                    </a:lnTo>
                    <a:lnTo>
                      <a:pt x="16235" y="12163"/>
                    </a:lnTo>
                    <a:lnTo>
                      <a:pt x="15021" y="13645"/>
                    </a:lnTo>
                    <a:lnTo>
                      <a:pt x="13851" y="15155"/>
                    </a:lnTo>
                    <a:lnTo>
                      <a:pt x="12717" y="16690"/>
                    </a:lnTo>
                    <a:lnTo>
                      <a:pt x="11627" y="18262"/>
                    </a:lnTo>
                    <a:lnTo>
                      <a:pt x="10583" y="19852"/>
                    </a:lnTo>
                    <a:lnTo>
                      <a:pt x="9582" y="21477"/>
                    </a:lnTo>
                    <a:lnTo>
                      <a:pt x="8627" y="23120"/>
                    </a:lnTo>
                    <a:lnTo>
                      <a:pt x="8163" y="23951"/>
                    </a:lnTo>
                    <a:lnTo>
                      <a:pt x="7707" y="24799"/>
                    </a:lnTo>
                    <a:lnTo>
                      <a:pt x="6832" y="26513"/>
                    </a:lnTo>
                    <a:lnTo>
                      <a:pt x="6001" y="28264"/>
                    </a:lnTo>
                    <a:lnTo>
                      <a:pt x="5216" y="30023"/>
                    </a:lnTo>
                    <a:lnTo>
                      <a:pt x="4483" y="31809"/>
                    </a:lnTo>
                    <a:lnTo>
                      <a:pt x="3805" y="33622"/>
                    </a:lnTo>
                    <a:lnTo>
                      <a:pt x="3180" y="35443"/>
                    </a:lnTo>
                    <a:lnTo>
                      <a:pt x="2608" y="37283"/>
                    </a:lnTo>
                    <a:lnTo>
                      <a:pt x="2340" y="38212"/>
                    </a:lnTo>
                    <a:lnTo>
                      <a:pt x="1813" y="40060"/>
                    </a:lnTo>
                    <a:lnTo>
                      <a:pt x="1054" y="42918"/>
                    </a:lnTo>
                    <a:lnTo>
                      <a:pt x="617" y="44856"/>
                    </a:lnTo>
                    <a:lnTo>
                      <a:pt x="268" y="46820"/>
                    </a:lnTo>
                    <a:lnTo>
                      <a:pt x="54" y="48785"/>
                    </a:lnTo>
                    <a:lnTo>
                      <a:pt x="1" y="50267"/>
                    </a:lnTo>
                    <a:lnTo>
                      <a:pt x="27" y="51249"/>
                    </a:lnTo>
                    <a:lnTo>
                      <a:pt x="99" y="52223"/>
                    </a:lnTo>
                    <a:lnTo>
                      <a:pt x="233" y="53205"/>
                    </a:lnTo>
                    <a:lnTo>
                      <a:pt x="322" y="53687"/>
                    </a:lnTo>
                    <a:lnTo>
                      <a:pt x="411" y="54116"/>
                    </a:lnTo>
                    <a:lnTo>
                      <a:pt x="661" y="54991"/>
                    </a:lnTo>
                    <a:lnTo>
                      <a:pt x="983" y="55893"/>
                    </a:lnTo>
                    <a:lnTo>
                      <a:pt x="1376" y="56786"/>
                    </a:lnTo>
                    <a:lnTo>
                      <a:pt x="1840" y="57679"/>
                    </a:lnTo>
                    <a:lnTo>
                      <a:pt x="2367" y="58545"/>
                    </a:lnTo>
                    <a:lnTo>
                      <a:pt x="2956" y="59367"/>
                    </a:lnTo>
                    <a:lnTo>
                      <a:pt x="3608" y="60135"/>
                    </a:lnTo>
                    <a:lnTo>
                      <a:pt x="4305" y="60831"/>
                    </a:lnTo>
                    <a:lnTo>
                      <a:pt x="5055" y="61447"/>
                    </a:lnTo>
                    <a:lnTo>
                      <a:pt x="5859" y="61956"/>
                    </a:lnTo>
                    <a:lnTo>
                      <a:pt x="6698" y="62358"/>
                    </a:lnTo>
                    <a:lnTo>
                      <a:pt x="7582" y="62626"/>
                    </a:lnTo>
                    <a:lnTo>
                      <a:pt x="8502" y="62760"/>
                    </a:lnTo>
                    <a:lnTo>
                      <a:pt x="9207" y="62742"/>
                    </a:lnTo>
                    <a:lnTo>
                      <a:pt x="9690" y="62689"/>
                    </a:lnTo>
                    <a:lnTo>
                      <a:pt x="10181" y="62581"/>
                    </a:lnTo>
                    <a:lnTo>
                      <a:pt x="10681" y="62439"/>
                    </a:lnTo>
                    <a:lnTo>
                      <a:pt x="10931" y="62340"/>
                    </a:lnTo>
                    <a:lnTo>
                      <a:pt x="11386" y="62162"/>
                    </a:lnTo>
                    <a:lnTo>
                      <a:pt x="12279" y="61751"/>
                    </a:lnTo>
                    <a:lnTo>
                      <a:pt x="13154" y="61304"/>
                    </a:lnTo>
                    <a:lnTo>
                      <a:pt x="14003" y="60804"/>
                    </a:lnTo>
                    <a:lnTo>
                      <a:pt x="14842" y="60260"/>
                    </a:lnTo>
                    <a:lnTo>
                      <a:pt x="15655" y="59679"/>
                    </a:lnTo>
                    <a:lnTo>
                      <a:pt x="16851" y="58733"/>
                    </a:lnTo>
                    <a:lnTo>
                      <a:pt x="17610" y="58054"/>
                    </a:lnTo>
                    <a:lnTo>
                      <a:pt x="18173" y="57527"/>
                    </a:lnTo>
                    <a:lnTo>
                      <a:pt x="19262" y="56429"/>
                    </a:lnTo>
                    <a:lnTo>
                      <a:pt x="20307" y="55268"/>
                    </a:lnTo>
                    <a:lnTo>
                      <a:pt x="21316" y="54053"/>
                    </a:lnTo>
                    <a:lnTo>
                      <a:pt x="22281" y="52785"/>
                    </a:lnTo>
                    <a:lnTo>
                      <a:pt x="23210" y="51490"/>
                    </a:lnTo>
                    <a:lnTo>
                      <a:pt x="24103" y="50151"/>
                    </a:lnTo>
                    <a:lnTo>
                      <a:pt x="24960" y="48785"/>
                    </a:lnTo>
                    <a:lnTo>
                      <a:pt x="26165" y="46713"/>
                    </a:lnTo>
                    <a:lnTo>
                      <a:pt x="27648" y="43936"/>
                    </a:lnTo>
                    <a:lnTo>
                      <a:pt x="28987" y="41176"/>
                    </a:lnTo>
                    <a:lnTo>
                      <a:pt x="30184" y="38515"/>
                    </a:lnTo>
                    <a:lnTo>
                      <a:pt x="30729" y="37247"/>
                    </a:lnTo>
                    <a:lnTo>
                      <a:pt x="31452" y="35488"/>
                    </a:lnTo>
                    <a:lnTo>
                      <a:pt x="32461" y="32818"/>
                    </a:lnTo>
                    <a:lnTo>
                      <a:pt x="33086" y="31014"/>
                    </a:lnTo>
                    <a:lnTo>
                      <a:pt x="33667" y="29192"/>
                    </a:lnTo>
                    <a:lnTo>
                      <a:pt x="34193" y="27371"/>
                    </a:lnTo>
                    <a:lnTo>
                      <a:pt x="34676" y="25522"/>
                    </a:lnTo>
                    <a:lnTo>
                      <a:pt x="35104" y="23665"/>
                    </a:lnTo>
                    <a:lnTo>
                      <a:pt x="35292" y="22736"/>
                    </a:lnTo>
                    <a:lnTo>
                      <a:pt x="35461" y="21825"/>
                    </a:lnTo>
                    <a:lnTo>
                      <a:pt x="35756" y="20004"/>
                    </a:lnTo>
                    <a:lnTo>
                      <a:pt x="35979" y="18164"/>
                    </a:lnTo>
                    <a:lnTo>
                      <a:pt x="36140" y="16315"/>
                    </a:lnTo>
                    <a:lnTo>
                      <a:pt x="36220" y="14476"/>
                    </a:lnTo>
                    <a:lnTo>
                      <a:pt x="36212" y="12627"/>
                    </a:lnTo>
                    <a:lnTo>
                      <a:pt x="36122" y="10779"/>
                    </a:lnTo>
                    <a:lnTo>
                      <a:pt x="35944" y="8939"/>
                    </a:lnTo>
                    <a:lnTo>
                      <a:pt x="35810" y="8020"/>
                    </a:lnTo>
                    <a:lnTo>
                      <a:pt x="35685" y="7189"/>
                    </a:lnTo>
                    <a:lnTo>
                      <a:pt x="35381" y="5403"/>
                    </a:lnTo>
                    <a:lnTo>
                      <a:pt x="35051" y="4064"/>
                    </a:lnTo>
                    <a:lnTo>
                      <a:pt x="34765" y="3197"/>
                    </a:lnTo>
                    <a:lnTo>
                      <a:pt x="34408" y="2376"/>
                    </a:lnTo>
                    <a:lnTo>
                      <a:pt x="33970" y="1626"/>
                    </a:lnTo>
                    <a:lnTo>
                      <a:pt x="33720" y="1286"/>
                    </a:lnTo>
                    <a:lnTo>
                      <a:pt x="33568" y="1099"/>
                    </a:lnTo>
                    <a:lnTo>
                      <a:pt x="33265" y="786"/>
                    </a:lnTo>
                    <a:lnTo>
                      <a:pt x="32943" y="536"/>
                    </a:lnTo>
                    <a:lnTo>
                      <a:pt x="32613" y="331"/>
                    </a:lnTo>
                    <a:lnTo>
                      <a:pt x="32265" y="179"/>
                    </a:lnTo>
                    <a:lnTo>
                      <a:pt x="31916" y="81"/>
                    </a:lnTo>
                    <a:lnTo>
                      <a:pt x="3137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66" name="Google Shape;766;p17"/>
              <p:cNvGrpSpPr/>
              <p:nvPr/>
            </p:nvGrpSpPr>
            <p:grpSpPr>
              <a:xfrm>
                <a:off x="7916334" y="3709312"/>
                <a:ext cx="852813" cy="1576674"/>
                <a:chOff x="7916334" y="3709312"/>
                <a:chExt cx="852813" cy="1576674"/>
              </a:xfrm>
            </p:grpSpPr>
            <p:sp>
              <p:nvSpPr>
                <p:cNvPr id="767" name="Google Shape;767;p17"/>
                <p:cNvSpPr/>
                <p:nvPr/>
              </p:nvSpPr>
              <p:spPr>
                <a:xfrm>
                  <a:off x="7916334" y="3709312"/>
                  <a:ext cx="852813" cy="1576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43" h="49812" extrusionOk="0">
                      <a:moveTo>
                        <a:pt x="23290" y="0"/>
                      </a:moveTo>
                      <a:lnTo>
                        <a:pt x="23156" y="18"/>
                      </a:lnTo>
                      <a:lnTo>
                        <a:pt x="23102" y="72"/>
                      </a:lnTo>
                      <a:lnTo>
                        <a:pt x="22352" y="1134"/>
                      </a:lnTo>
                      <a:lnTo>
                        <a:pt x="20959" y="3331"/>
                      </a:lnTo>
                      <a:lnTo>
                        <a:pt x="19664" y="5581"/>
                      </a:lnTo>
                      <a:lnTo>
                        <a:pt x="18423" y="7868"/>
                      </a:lnTo>
                      <a:lnTo>
                        <a:pt x="17825" y="9011"/>
                      </a:lnTo>
                      <a:lnTo>
                        <a:pt x="17637" y="9377"/>
                      </a:lnTo>
                      <a:lnTo>
                        <a:pt x="17450" y="9734"/>
                      </a:lnTo>
                      <a:lnTo>
                        <a:pt x="17325" y="9350"/>
                      </a:lnTo>
                      <a:lnTo>
                        <a:pt x="17191" y="8975"/>
                      </a:lnTo>
                      <a:lnTo>
                        <a:pt x="17003" y="8359"/>
                      </a:lnTo>
                      <a:lnTo>
                        <a:pt x="16682" y="7108"/>
                      </a:lnTo>
                      <a:lnTo>
                        <a:pt x="16548" y="6474"/>
                      </a:lnTo>
                      <a:lnTo>
                        <a:pt x="16440" y="5903"/>
                      </a:lnTo>
                      <a:lnTo>
                        <a:pt x="16253" y="4742"/>
                      </a:lnTo>
                      <a:lnTo>
                        <a:pt x="16182" y="4162"/>
                      </a:lnTo>
                      <a:lnTo>
                        <a:pt x="16128" y="3617"/>
                      </a:lnTo>
                      <a:lnTo>
                        <a:pt x="16065" y="2804"/>
                      </a:lnTo>
                      <a:lnTo>
                        <a:pt x="15976" y="2268"/>
                      </a:lnTo>
                      <a:lnTo>
                        <a:pt x="15896" y="2001"/>
                      </a:lnTo>
                      <a:lnTo>
                        <a:pt x="15878" y="1983"/>
                      </a:lnTo>
                      <a:lnTo>
                        <a:pt x="15851" y="2001"/>
                      </a:lnTo>
                      <a:lnTo>
                        <a:pt x="15780" y="2268"/>
                      </a:lnTo>
                      <a:lnTo>
                        <a:pt x="15681" y="2840"/>
                      </a:lnTo>
                      <a:lnTo>
                        <a:pt x="15655" y="3429"/>
                      </a:lnTo>
                      <a:lnTo>
                        <a:pt x="15664" y="4037"/>
                      </a:lnTo>
                      <a:lnTo>
                        <a:pt x="15753" y="4956"/>
                      </a:lnTo>
                      <a:lnTo>
                        <a:pt x="15949" y="6144"/>
                      </a:lnTo>
                      <a:lnTo>
                        <a:pt x="16048" y="6698"/>
                      </a:lnTo>
                      <a:lnTo>
                        <a:pt x="16155" y="7251"/>
                      </a:lnTo>
                      <a:lnTo>
                        <a:pt x="16423" y="8350"/>
                      </a:lnTo>
                      <a:lnTo>
                        <a:pt x="16565" y="8894"/>
                      </a:lnTo>
                      <a:lnTo>
                        <a:pt x="16673" y="9278"/>
                      </a:lnTo>
                      <a:lnTo>
                        <a:pt x="16932" y="10055"/>
                      </a:lnTo>
                      <a:lnTo>
                        <a:pt x="17110" y="10413"/>
                      </a:lnTo>
                      <a:lnTo>
                        <a:pt x="16110" y="12395"/>
                      </a:lnTo>
                      <a:lnTo>
                        <a:pt x="14190" y="16396"/>
                      </a:lnTo>
                      <a:lnTo>
                        <a:pt x="13270" y="18414"/>
                      </a:lnTo>
                      <a:lnTo>
                        <a:pt x="12208" y="20825"/>
                      </a:lnTo>
                      <a:lnTo>
                        <a:pt x="10189" y="25683"/>
                      </a:lnTo>
                      <a:lnTo>
                        <a:pt x="8305" y="30603"/>
                      </a:lnTo>
                      <a:lnTo>
                        <a:pt x="6555" y="35568"/>
                      </a:lnTo>
                      <a:lnTo>
                        <a:pt x="5742" y="38069"/>
                      </a:lnTo>
                      <a:lnTo>
                        <a:pt x="5028" y="40319"/>
                      </a:lnTo>
                      <a:lnTo>
                        <a:pt x="4358" y="42569"/>
                      </a:lnTo>
                      <a:lnTo>
                        <a:pt x="3903" y="41971"/>
                      </a:lnTo>
                      <a:lnTo>
                        <a:pt x="3037" y="40748"/>
                      </a:lnTo>
                      <a:lnTo>
                        <a:pt x="2269" y="39471"/>
                      </a:lnTo>
                      <a:lnTo>
                        <a:pt x="1777" y="38461"/>
                      </a:lnTo>
                      <a:lnTo>
                        <a:pt x="1483" y="37756"/>
                      </a:lnTo>
                      <a:lnTo>
                        <a:pt x="1358" y="37399"/>
                      </a:lnTo>
                      <a:lnTo>
                        <a:pt x="1224" y="36970"/>
                      </a:lnTo>
                      <a:lnTo>
                        <a:pt x="983" y="36095"/>
                      </a:lnTo>
                      <a:lnTo>
                        <a:pt x="804" y="35220"/>
                      </a:lnTo>
                      <a:lnTo>
                        <a:pt x="670" y="34327"/>
                      </a:lnTo>
                      <a:lnTo>
                        <a:pt x="625" y="33880"/>
                      </a:lnTo>
                      <a:lnTo>
                        <a:pt x="599" y="33452"/>
                      </a:lnTo>
                      <a:lnTo>
                        <a:pt x="590" y="32603"/>
                      </a:lnTo>
                      <a:lnTo>
                        <a:pt x="643" y="31326"/>
                      </a:lnTo>
                      <a:lnTo>
                        <a:pt x="634" y="30469"/>
                      </a:lnTo>
                      <a:lnTo>
                        <a:pt x="617" y="30416"/>
                      </a:lnTo>
                      <a:lnTo>
                        <a:pt x="500" y="30398"/>
                      </a:lnTo>
                      <a:lnTo>
                        <a:pt x="465" y="30451"/>
                      </a:lnTo>
                      <a:lnTo>
                        <a:pt x="331" y="30862"/>
                      </a:lnTo>
                      <a:lnTo>
                        <a:pt x="134" y="31728"/>
                      </a:lnTo>
                      <a:lnTo>
                        <a:pt x="27" y="32621"/>
                      </a:lnTo>
                      <a:lnTo>
                        <a:pt x="0" y="33532"/>
                      </a:lnTo>
                      <a:lnTo>
                        <a:pt x="45" y="34452"/>
                      </a:lnTo>
                      <a:lnTo>
                        <a:pt x="152" y="35363"/>
                      </a:lnTo>
                      <a:lnTo>
                        <a:pt x="322" y="36256"/>
                      </a:lnTo>
                      <a:lnTo>
                        <a:pt x="536" y="37113"/>
                      </a:lnTo>
                      <a:lnTo>
                        <a:pt x="661" y="37524"/>
                      </a:lnTo>
                      <a:lnTo>
                        <a:pt x="795" y="37917"/>
                      </a:lnTo>
                      <a:lnTo>
                        <a:pt x="1081" y="38703"/>
                      </a:lnTo>
                      <a:lnTo>
                        <a:pt x="1420" y="39480"/>
                      </a:lnTo>
                      <a:lnTo>
                        <a:pt x="1813" y="40239"/>
                      </a:lnTo>
                      <a:lnTo>
                        <a:pt x="2242" y="40971"/>
                      </a:lnTo>
                      <a:lnTo>
                        <a:pt x="2733" y="41676"/>
                      </a:lnTo>
                      <a:lnTo>
                        <a:pt x="3269" y="42328"/>
                      </a:lnTo>
                      <a:lnTo>
                        <a:pt x="3849" y="42926"/>
                      </a:lnTo>
                      <a:lnTo>
                        <a:pt x="4171" y="43203"/>
                      </a:lnTo>
                      <a:lnTo>
                        <a:pt x="3742" y="44695"/>
                      </a:lnTo>
                      <a:lnTo>
                        <a:pt x="2920" y="47695"/>
                      </a:lnTo>
                      <a:lnTo>
                        <a:pt x="2537" y="49204"/>
                      </a:lnTo>
                      <a:lnTo>
                        <a:pt x="2501" y="49294"/>
                      </a:lnTo>
                      <a:lnTo>
                        <a:pt x="2501" y="49472"/>
                      </a:lnTo>
                      <a:lnTo>
                        <a:pt x="2581" y="49615"/>
                      </a:lnTo>
                      <a:lnTo>
                        <a:pt x="2715" y="49731"/>
                      </a:lnTo>
                      <a:lnTo>
                        <a:pt x="2885" y="49794"/>
                      </a:lnTo>
                      <a:lnTo>
                        <a:pt x="3054" y="49811"/>
                      </a:lnTo>
                      <a:lnTo>
                        <a:pt x="3215" y="49758"/>
                      </a:lnTo>
                      <a:lnTo>
                        <a:pt x="3331" y="49633"/>
                      </a:lnTo>
                      <a:lnTo>
                        <a:pt x="3367" y="49535"/>
                      </a:lnTo>
                      <a:lnTo>
                        <a:pt x="3903" y="47543"/>
                      </a:lnTo>
                      <a:lnTo>
                        <a:pt x="5046" y="43569"/>
                      </a:lnTo>
                      <a:lnTo>
                        <a:pt x="6269" y="39640"/>
                      </a:lnTo>
                      <a:lnTo>
                        <a:pt x="7573" y="35729"/>
                      </a:lnTo>
                      <a:lnTo>
                        <a:pt x="8948" y="31853"/>
                      </a:lnTo>
                      <a:lnTo>
                        <a:pt x="10404" y="28005"/>
                      </a:lnTo>
                      <a:lnTo>
                        <a:pt x="11940" y="24183"/>
                      </a:lnTo>
                      <a:lnTo>
                        <a:pt x="13547" y="20396"/>
                      </a:lnTo>
                      <a:lnTo>
                        <a:pt x="14387" y="18512"/>
                      </a:lnTo>
                      <a:lnTo>
                        <a:pt x="14431" y="18566"/>
                      </a:lnTo>
                      <a:lnTo>
                        <a:pt x="14556" y="18610"/>
                      </a:lnTo>
                      <a:lnTo>
                        <a:pt x="14619" y="18601"/>
                      </a:lnTo>
                      <a:lnTo>
                        <a:pt x="15056" y="18467"/>
                      </a:lnTo>
                      <a:lnTo>
                        <a:pt x="15914" y="18146"/>
                      </a:lnTo>
                      <a:lnTo>
                        <a:pt x="17173" y="17601"/>
                      </a:lnTo>
                      <a:lnTo>
                        <a:pt x="18816" y="16744"/>
                      </a:lnTo>
                      <a:lnTo>
                        <a:pt x="20396" y="15806"/>
                      </a:lnTo>
                      <a:lnTo>
                        <a:pt x="21164" y="15324"/>
                      </a:lnTo>
                      <a:lnTo>
                        <a:pt x="21923" y="14851"/>
                      </a:lnTo>
                      <a:lnTo>
                        <a:pt x="23459" y="13833"/>
                      </a:lnTo>
                      <a:lnTo>
                        <a:pt x="24585" y="12993"/>
                      </a:lnTo>
                      <a:lnTo>
                        <a:pt x="25299" y="12404"/>
                      </a:lnTo>
                      <a:lnTo>
                        <a:pt x="25978" y="11788"/>
                      </a:lnTo>
                      <a:lnTo>
                        <a:pt x="26603" y="11127"/>
                      </a:lnTo>
                      <a:lnTo>
                        <a:pt x="26889" y="10788"/>
                      </a:lnTo>
                      <a:lnTo>
                        <a:pt x="26942" y="10698"/>
                      </a:lnTo>
                      <a:lnTo>
                        <a:pt x="26924" y="10538"/>
                      </a:lnTo>
                      <a:lnTo>
                        <a:pt x="26799" y="10421"/>
                      </a:lnTo>
                      <a:lnTo>
                        <a:pt x="26630" y="10404"/>
                      </a:lnTo>
                      <a:lnTo>
                        <a:pt x="26549" y="10439"/>
                      </a:lnTo>
                      <a:lnTo>
                        <a:pt x="26174" y="10698"/>
                      </a:lnTo>
                      <a:lnTo>
                        <a:pt x="25451" y="11243"/>
                      </a:lnTo>
                      <a:lnTo>
                        <a:pt x="24397" y="12100"/>
                      </a:lnTo>
                      <a:lnTo>
                        <a:pt x="23683" y="12663"/>
                      </a:lnTo>
                      <a:lnTo>
                        <a:pt x="22959" y="13208"/>
                      </a:lnTo>
                      <a:lnTo>
                        <a:pt x="21486" y="14252"/>
                      </a:lnTo>
                      <a:lnTo>
                        <a:pt x="20727" y="14753"/>
                      </a:lnTo>
                      <a:lnTo>
                        <a:pt x="20021" y="15199"/>
                      </a:lnTo>
                      <a:lnTo>
                        <a:pt x="18584" y="16029"/>
                      </a:lnTo>
                      <a:lnTo>
                        <a:pt x="16387" y="17199"/>
                      </a:lnTo>
                      <a:lnTo>
                        <a:pt x="14922" y="17994"/>
                      </a:lnTo>
                      <a:lnTo>
                        <a:pt x="14958" y="17905"/>
                      </a:lnTo>
                      <a:lnTo>
                        <a:pt x="15003" y="17815"/>
                      </a:lnTo>
                      <a:lnTo>
                        <a:pt x="15003" y="17789"/>
                      </a:lnTo>
                      <a:lnTo>
                        <a:pt x="14976" y="17780"/>
                      </a:lnTo>
                      <a:lnTo>
                        <a:pt x="14958" y="17789"/>
                      </a:lnTo>
                      <a:lnTo>
                        <a:pt x="14717" y="18012"/>
                      </a:lnTo>
                      <a:lnTo>
                        <a:pt x="14547" y="18164"/>
                      </a:lnTo>
                      <a:lnTo>
                        <a:pt x="14547" y="18164"/>
                      </a:lnTo>
                      <a:lnTo>
                        <a:pt x="15405" y="16280"/>
                      </a:lnTo>
                      <a:lnTo>
                        <a:pt x="17182" y="12538"/>
                      </a:lnTo>
                      <a:lnTo>
                        <a:pt x="18101" y="10680"/>
                      </a:lnTo>
                      <a:lnTo>
                        <a:pt x="19432" y="8082"/>
                      </a:lnTo>
                      <a:lnTo>
                        <a:pt x="21486" y="4197"/>
                      </a:lnTo>
                      <a:lnTo>
                        <a:pt x="22808" y="1590"/>
                      </a:lnTo>
                      <a:lnTo>
                        <a:pt x="23442" y="268"/>
                      </a:lnTo>
                      <a:lnTo>
                        <a:pt x="23459" y="197"/>
                      </a:lnTo>
                      <a:lnTo>
                        <a:pt x="23415" y="72"/>
                      </a:lnTo>
                      <a:lnTo>
                        <a:pt x="23290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" name="Google Shape;768;p17"/>
                <p:cNvSpPr/>
                <p:nvPr/>
              </p:nvSpPr>
              <p:spPr>
                <a:xfrm>
                  <a:off x="8113312" y="4156694"/>
                  <a:ext cx="83119" cy="4200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6" h="13271" extrusionOk="0">
                      <a:moveTo>
                        <a:pt x="697" y="0"/>
                      </a:moveTo>
                      <a:lnTo>
                        <a:pt x="688" y="9"/>
                      </a:lnTo>
                      <a:lnTo>
                        <a:pt x="527" y="384"/>
                      </a:lnTo>
                      <a:lnTo>
                        <a:pt x="277" y="1188"/>
                      </a:lnTo>
                      <a:lnTo>
                        <a:pt x="117" y="2027"/>
                      </a:lnTo>
                      <a:lnTo>
                        <a:pt x="27" y="2903"/>
                      </a:lnTo>
                      <a:lnTo>
                        <a:pt x="1" y="3796"/>
                      </a:lnTo>
                      <a:lnTo>
                        <a:pt x="18" y="4680"/>
                      </a:lnTo>
                      <a:lnTo>
                        <a:pt x="117" y="5974"/>
                      </a:lnTo>
                      <a:lnTo>
                        <a:pt x="206" y="6778"/>
                      </a:lnTo>
                      <a:lnTo>
                        <a:pt x="322" y="7618"/>
                      </a:lnTo>
                      <a:lnTo>
                        <a:pt x="670" y="9279"/>
                      </a:lnTo>
                      <a:lnTo>
                        <a:pt x="911" y="10091"/>
                      </a:lnTo>
                      <a:lnTo>
                        <a:pt x="1036" y="10502"/>
                      </a:lnTo>
                      <a:lnTo>
                        <a:pt x="1313" y="11341"/>
                      </a:lnTo>
                      <a:lnTo>
                        <a:pt x="1670" y="12163"/>
                      </a:lnTo>
                      <a:lnTo>
                        <a:pt x="2010" y="12734"/>
                      </a:lnTo>
                      <a:lnTo>
                        <a:pt x="2269" y="13074"/>
                      </a:lnTo>
                      <a:lnTo>
                        <a:pt x="2421" y="13235"/>
                      </a:lnTo>
                      <a:lnTo>
                        <a:pt x="2483" y="13270"/>
                      </a:lnTo>
                      <a:lnTo>
                        <a:pt x="2590" y="13252"/>
                      </a:lnTo>
                      <a:lnTo>
                        <a:pt x="2626" y="13190"/>
                      </a:lnTo>
                      <a:lnTo>
                        <a:pt x="2617" y="13145"/>
                      </a:lnTo>
                      <a:lnTo>
                        <a:pt x="2546" y="12761"/>
                      </a:lnTo>
                      <a:lnTo>
                        <a:pt x="2305" y="12002"/>
                      </a:lnTo>
                      <a:lnTo>
                        <a:pt x="1858" y="10877"/>
                      </a:lnTo>
                      <a:lnTo>
                        <a:pt x="1581" y="10127"/>
                      </a:lnTo>
                      <a:lnTo>
                        <a:pt x="1322" y="9287"/>
                      </a:lnTo>
                      <a:lnTo>
                        <a:pt x="911" y="7582"/>
                      </a:lnTo>
                      <a:lnTo>
                        <a:pt x="769" y="6716"/>
                      </a:lnTo>
                      <a:lnTo>
                        <a:pt x="652" y="5841"/>
                      </a:lnTo>
                      <a:lnTo>
                        <a:pt x="545" y="4072"/>
                      </a:lnTo>
                      <a:lnTo>
                        <a:pt x="554" y="3188"/>
                      </a:lnTo>
                      <a:lnTo>
                        <a:pt x="599" y="2394"/>
                      </a:lnTo>
                      <a:lnTo>
                        <a:pt x="706" y="1206"/>
                      </a:lnTo>
                      <a:lnTo>
                        <a:pt x="751" y="420"/>
                      </a:lnTo>
                      <a:lnTo>
                        <a:pt x="742" y="18"/>
                      </a:lnTo>
                      <a:lnTo>
                        <a:pt x="733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" name="Google Shape;769;p17"/>
                <p:cNvSpPr/>
                <p:nvPr/>
              </p:nvSpPr>
              <p:spPr>
                <a:xfrm>
                  <a:off x="8186515" y="4453715"/>
                  <a:ext cx="432215" cy="358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5" h="11315" extrusionOk="0">
                      <a:moveTo>
                        <a:pt x="13511" y="1"/>
                      </a:moveTo>
                      <a:lnTo>
                        <a:pt x="13360" y="19"/>
                      </a:lnTo>
                      <a:lnTo>
                        <a:pt x="13288" y="81"/>
                      </a:lnTo>
                      <a:lnTo>
                        <a:pt x="12547" y="929"/>
                      </a:lnTo>
                      <a:lnTo>
                        <a:pt x="11047" y="2599"/>
                      </a:lnTo>
                      <a:lnTo>
                        <a:pt x="9502" y="4216"/>
                      </a:lnTo>
                      <a:lnTo>
                        <a:pt x="7868" y="5752"/>
                      </a:lnTo>
                      <a:lnTo>
                        <a:pt x="7010" y="6475"/>
                      </a:lnTo>
                      <a:lnTo>
                        <a:pt x="6171" y="7136"/>
                      </a:lnTo>
                      <a:lnTo>
                        <a:pt x="4430" y="8386"/>
                      </a:lnTo>
                      <a:lnTo>
                        <a:pt x="3528" y="8966"/>
                      </a:lnTo>
                      <a:lnTo>
                        <a:pt x="2519" y="9591"/>
                      </a:lnTo>
                      <a:lnTo>
                        <a:pt x="1483" y="10181"/>
                      </a:lnTo>
                      <a:lnTo>
                        <a:pt x="1090" y="10377"/>
                      </a:lnTo>
                      <a:lnTo>
                        <a:pt x="509" y="10699"/>
                      </a:lnTo>
                      <a:lnTo>
                        <a:pt x="170" y="10967"/>
                      </a:lnTo>
                      <a:lnTo>
                        <a:pt x="27" y="11127"/>
                      </a:lnTo>
                      <a:lnTo>
                        <a:pt x="0" y="11181"/>
                      </a:lnTo>
                      <a:lnTo>
                        <a:pt x="45" y="11297"/>
                      </a:lnTo>
                      <a:lnTo>
                        <a:pt x="99" y="11315"/>
                      </a:lnTo>
                      <a:lnTo>
                        <a:pt x="313" y="11315"/>
                      </a:lnTo>
                      <a:lnTo>
                        <a:pt x="759" y="11235"/>
                      </a:lnTo>
                      <a:lnTo>
                        <a:pt x="1438" y="11002"/>
                      </a:lnTo>
                      <a:lnTo>
                        <a:pt x="2787" y="10261"/>
                      </a:lnTo>
                      <a:lnTo>
                        <a:pt x="3546" y="9797"/>
                      </a:lnTo>
                      <a:lnTo>
                        <a:pt x="4064" y="9493"/>
                      </a:lnTo>
                      <a:lnTo>
                        <a:pt x="5073" y="8859"/>
                      </a:lnTo>
                      <a:lnTo>
                        <a:pt x="6055" y="8172"/>
                      </a:lnTo>
                      <a:lnTo>
                        <a:pt x="7010" y="7457"/>
                      </a:lnTo>
                      <a:lnTo>
                        <a:pt x="7484" y="7091"/>
                      </a:lnTo>
                      <a:lnTo>
                        <a:pt x="8368" y="6359"/>
                      </a:lnTo>
                      <a:lnTo>
                        <a:pt x="9645" y="5207"/>
                      </a:lnTo>
                      <a:lnTo>
                        <a:pt x="10466" y="4403"/>
                      </a:lnTo>
                      <a:lnTo>
                        <a:pt x="11243" y="3564"/>
                      </a:lnTo>
                      <a:lnTo>
                        <a:pt x="11984" y="2689"/>
                      </a:lnTo>
                      <a:lnTo>
                        <a:pt x="12681" y="1778"/>
                      </a:lnTo>
                      <a:lnTo>
                        <a:pt x="13324" y="831"/>
                      </a:lnTo>
                      <a:lnTo>
                        <a:pt x="13619" y="340"/>
                      </a:lnTo>
                      <a:lnTo>
                        <a:pt x="13654" y="251"/>
                      </a:lnTo>
                      <a:lnTo>
                        <a:pt x="13628" y="99"/>
                      </a:lnTo>
                      <a:lnTo>
                        <a:pt x="13511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770" name="Google Shape;770;p17"/>
          <p:cNvGrpSpPr/>
          <p:nvPr/>
        </p:nvGrpSpPr>
        <p:grpSpPr>
          <a:xfrm rot="-10659362">
            <a:off x="1249365" y="409937"/>
            <a:ext cx="574596" cy="554114"/>
            <a:chOff x="288275" y="222587"/>
            <a:chExt cx="574574" cy="554093"/>
          </a:xfrm>
        </p:grpSpPr>
        <p:sp>
          <p:nvSpPr>
            <p:cNvPr id="771" name="Google Shape;771;p17"/>
            <p:cNvSpPr/>
            <p:nvPr/>
          </p:nvSpPr>
          <p:spPr>
            <a:xfrm rot="-368193">
              <a:off x="313549" y="249160"/>
              <a:ext cx="524027" cy="500946"/>
            </a:xfrm>
            <a:custGeom>
              <a:avLst/>
              <a:gdLst/>
              <a:ahLst/>
              <a:cxnLst/>
              <a:rect l="l" t="t" r="r" b="b"/>
              <a:pathLst>
                <a:path w="60234" h="57581" extrusionOk="0">
                  <a:moveTo>
                    <a:pt x="41597" y="0"/>
                  </a:moveTo>
                  <a:lnTo>
                    <a:pt x="41043" y="1000"/>
                  </a:lnTo>
                  <a:lnTo>
                    <a:pt x="39837" y="3117"/>
                  </a:lnTo>
                  <a:lnTo>
                    <a:pt x="39123" y="4197"/>
                  </a:lnTo>
                  <a:lnTo>
                    <a:pt x="38623" y="4876"/>
                  </a:lnTo>
                  <a:lnTo>
                    <a:pt x="38096" y="5492"/>
                  </a:lnTo>
                  <a:lnTo>
                    <a:pt x="37551" y="6019"/>
                  </a:lnTo>
                  <a:lnTo>
                    <a:pt x="36989" y="6439"/>
                  </a:lnTo>
                  <a:lnTo>
                    <a:pt x="36426" y="6715"/>
                  </a:lnTo>
                  <a:lnTo>
                    <a:pt x="35989" y="6814"/>
                  </a:lnTo>
                  <a:lnTo>
                    <a:pt x="35703" y="6832"/>
                  </a:lnTo>
                  <a:lnTo>
                    <a:pt x="35417" y="6796"/>
                  </a:lnTo>
                  <a:lnTo>
                    <a:pt x="35122" y="6707"/>
                  </a:lnTo>
                  <a:lnTo>
                    <a:pt x="34837" y="6564"/>
                  </a:lnTo>
                  <a:lnTo>
                    <a:pt x="34551" y="6367"/>
                  </a:lnTo>
                  <a:lnTo>
                    <a:pt x="34265" y="6108"/>
                  </a:lnTo>
                  <a:lnTo>
                    <a:pt x="33979" y="5778"/>
                  </a:lnTo>
                  <a:lnTo>
                    <a:pt x="33845" y="5590"/>
                  </a:lnTo>
                  <a:lnTo>
                    <a:pt x="33738" y="5715"/>
                  </a:lnTo>
                  <a:lnTo>
                    <a:pt x="33577" y="6144"/>
                  </a:lnTo>
                  <a:lnTo>
                    <a:pt x="33417" y="7055"/>
                  </a:lnTo>
                  <a:lnTo>
                    <a:pt x="33301" y="8519"/>
                  </a:lnTo>
                  <a:lnTo>
                    <a:pt x="33211" y="9823"/>
                  </a:lnTo>
                  <a:lnTo>
                    <a:pt x="33149" y="10234"/>
                  </a:lnTo>
                  <a:lnTo>
                    <a:pt x="32988" y="10886"/>
                  </a:lnTo>
                  <a:lnTo>
                    <a:pt x="32479" y="12600"/>
                  </a:lnTo>
                  <a:lnTo>
                    <a:pt x="31854" y="14395"/>
                  </a:lnTo>
                  <a:lnTo>
                    <a:pt x="31282" y="15869"/>
                  </a:lnTo>
                  <a:lnTo>
                    <a:pt x="31068" y="16306"/>
                  </a:lnTo>
                  <a:lnTo>
                    <a:pt x="30863" y="16681"/>
                  </a:lnTo>
                  <a:lnTo>
                    <a:pt x="30515" y="17155"/>
                  </a:lnTo>
                  <a:lnTo>
                    <a:pt x="30291" y="17324"/>
                  </a:lnTo>
                  <a:lnTo>
                    <a:pt x="30148" y="17360"/>
                  </a:lnTo>
                  <a:lnTo>
                    <a:pt x="29961" y="17324"/>
                  </a:lnTo>
                  <a:lnTo>
                    <a:pt x="29747" y="17119"/>
                  </a:lnTo>
                  <a:lnTo>
                    <a:pt x="29541" y="16806"/>
                  </a:lnTo>
                  <a:lnTo>
                    <a:pt x="29264" y="16226"/>
                  </a:lnTo>
                  <a:lnTo>
                    <a:pt x="29059" y="15869"/>
                  </a:lnTo>
                  <a:lnTo>
                    <a:pt x="28764" y="15333"/>
                  </a:lnTo>
                  <a:lnTo>
                    <a:pt x="27925" y="13681"/>
                  </a:lnTo>
                  <a:lnTo>
                    <a:pt x="26594" y="10877"/>
                  </a:lnTo>
                  <a:lnTo>
                    <a:pt x="26076" y="9805"/>
                  </a:lnTo>
                  <a:lnTo>
                    <a:pt x="25916" y="9430"/>
                  </a:lnTo>
                  <a:lnTo>
                    <a:pt x="25648" y="8555"/>
                  </a:lnTo>
                  <a:lnTo>
                    <a:pt x="25460" y="7573"/>
                  </a:lnTo>
                  <a:lnTo>
                    <a:pt x="25362" y="6519"/>
                  </a:lnTo>
                  <a:lnTo>
                    <a:pt x="25353" y="5983"/>
                  </a:lnTo>
                  <a:lnTo>
                    <a:pt x="24996" y="6385"/>
                  </a:lnTo>
                  <a:lnTo>
                    <a:pt x="24308" y="7341"/>
                  </a:lnTo>
                  <a:lnTo>
                    <a:pt x="23603" y="8287"/>
                  </a:lnTo>
                  <a:lnTo>
                    <a:pt x="23022" y="8903"/>
                  </a:lnTo>
                  <a:lnTo>
                    <a:pt x="22594" y="9234"/>
                  </a:lnTo>
                  <a:lnTo>
                    <a:pt x="22370" y="9359"/>
                  </a:lnTo>
                  <a:lnTo>
                    <a:pt x="22281" y="9394"/>
                  </a:lnTo>
                  <a:lnTo>
                    <a:pt x="22085" y="9403"/>
                  </a:lnTo>
                  <a:lnTo>
                    <a:pt x="21879" y="9332"/>
                  </a:lnTo>
                  <a:lnTo>
                    <a:pt x="21674" y="9198"/>
                  </a:lnTo>
                  <a:lnTo>
                    <a:pt x="21335" y="8885"/>
                  </a:lnTo>
                  <a:lnTo>
                    <a:pt x="20879" y="8314"/>
                  </a:lnTo>
                  <a:lnTo>
                    <a:pt x="20191" y="7242"/>
                  </a:lnTo>
                  <a:lnTo>
                    <a:pt x="19388" y="5742"/>
                  </a:lnTo>
                  <a:lnTo>
                    <a:pt x="19084" y="5144"/>
                  </a:lnTo>
                  <a:lnTo>
                    <a:pt x="18959" y="5546"/>
                  </a:lnTo>
                  <a:lnTo>
                    <a:pt x="18700" y="6215"/>
                  </a:lnTo>
                  <a:lnTo>
                    <a:pt x="18441" y="6742"/>
                  </a:lnTo>
                  <a:lnTo>
                    <a:pt x="18173" y="7144"/>
                  </a:lnTo>
                  <a:lnTo>
                    <a:pt x="17870" y="7412"/>
                  </a:lnTo>
                  <a:lnTo>
                    <a:pt x="17539" y="7564"/>
                  </a:lnTo>
                  <a:lnTo>
                    <a:pt x="17164" y="7591"/>
                  </a:lnTo>
                  <a:lnTo>
                    <a:pt x="16736" y="7510"/>
                  </a:lnTo>
                  <a:lnTo>
                    <a:pt x="16494" y="7421"/>
                  </a:lnTo>
                  <a:lnTo>
                    <a:pt x="16227" y="7314"/>
                  </a:lnTo>
                  <a:lnTo>
                    <a:pt x="15673" y="7019"/>
                  </a:lnTo>
                  <a:lnTo>
                    <a:pt x="15110" y="6644"/>
                  </a:lnTo>
                  <a:lnTo>
                    <a:pt x="14566" y="6224"/>
                  </a:lnTo>
                  <a:lnTo>
                    <a:pt x="13771" y="5519"/>
                  </a:lnTo>
                  <a:lnTo>
                    <a:pt x="12833" y="4501"/>
                  </a:lnTo>
                  <a:lnTo>
                    <a:pt x="12449" y="4010"/>
                  </a:lnTo>
                  <a:lnTo>
                    <a:pt x="12458" y="4072"/>
                  </a:lnTo>
                  <a:lnTo>
                    <a:pt x="12485" y="4161"/>
                  </a:lnTo>
                  <a:lnTo>
                    <a:pt x="12467" y="4117"/>
                  </a:lnTo>
                  <a:lnTo>
                    <a:pt x="12449" y="4081"/>
                  </a:lnTo>
                  <a:lnTo>
                    <a:pt x="12547" y="4787"/>
                  </a:lnTo>
                  <a:lnTo>
                    <a:pt x="12824" y="6126"/>
                  </a:lnTo>
                  <a:lnTo>
                    <a:pt x="13128" y="7385"/>
                  </a:lnTo>
                  <a:lnTo>
                    <a:pt x="13369" y="8564"/>
                  </a:lnTo>
                  <a:lnTo>
                    <a:pt x="13440" y="9127"/>
                  </a:lnTo>
                  <a:lnTo>
                    <a:pt x="13458" y="9511"/>
                  </a:lnTo>
                  <a:lnTo>
                    <a:pt x="13414" y="9939"/>
                  </a:lnTo>
                  <a:lnTo>
                    <a:pt x="13351" y="10162"/>
                  </a:lnTo>
                  <a:lnTo>
                    <a:pt x="13253" y="10341"/>
                  </a:lnTo>
                  <a:lnTo>
                    <a:pt x="13128" y="10466"/>
                  </a:lnTo>
                  <a:lnTo>
                    <a:pt x="12896" y="10600"/>
                  </a:lnTo>
                  <a:lnTo>
                    <a:pt x="12512" y="10680"/>
                  </a:lnTo>
                  <a:lnTo>
                    <a:pt x="12056" y="10689"/>
                  </a:lnTo>
                  <a:lnTo>
                    <a:pt x="11556" y="10671"/>
                  </a:lnTo>
                  <a:lnTo>
                    <a:pt x="11011" y="10689"/>
                  </a:lnTo>
                  <a:lnTo>
                    <a:pt x="10735" y="10725"/>
                  </a:lnTo>
                  <a:lnTo>
                    <a:pt x="11145" y="11430"/>
                  </a:lnTo>
                  <a:lnTo>
                    <a:pt x="11878" y="12565"/>
                  </a:lnTo>
                  <a:lnTo>
                    <a:pt x="12297" y="13315"/>
                  </a:lnTo>
                  <a:lnTo>
                    <a:pt x="12449" y="13672"/>
                  </a:lnTo>
                  <a:lnTo>
                    <a:pt x="12610" y="14056"/>
                  </a:lnTo>
                  <a:lnTo>
                    <a:pt x="12985" y="14860"/>
                  </a:lnTo>
                  <a:lnTo>
                    <a:pt x="13226" y="15458"/>
                  </a:lnTo>
                  <a:lnTo>
                    <a:pt x="13396" y="16047"/>
                  </a:lnTo>
                  <a:lnTo>
                    <a:pt x="13440" y="16458"/>
                  </a:lnTo>
                  <a:lnTo>
                    <a:pt x="13431" y="16717"/>
                  </a:lnTo>
                  <a:lnTo>
                    <a:pt x="13369" y="16949"/>
                  </a:lnTo>
                  <a:lnTo>
                    <a:pt x="13262" y="17155"/>
                  </a:lnTo>
                  <a:lnTo>
                    <a:pt x="13092" y="17315"/>
                  </a:lnTo>
                  <a:lnTo>
                    <a:pt x="12860" y="17449"/>
                  </a:lnTo>
                  <a:lnTo>
                    <a:pt x="12708" y="17494"/>
                  </a:lnTo>
                  <a:lnTo>
                    <a:pt x="12235" y="17601"/>
                  </a:lnTo>
                  <a:lnTo>
                    <a:pt x="11199" y="17735"/>
                  </a:lnTo>
                  <a:lnTo>
                    <a:pt x="10083" y="17851"/>
                  </a:lnTo>
                  <a:lnTo>
                    <a:pt x="9190" y="18030"/>
                  </a:lnTo>
                  <a:lnTo>
                    <a:pt x="8591" y="18208"/>
                  </a:lnTo>
                  <a:lnTo>
                    <a:pt x="8288" y="18324"/>
                  </a:lnTo>
                  <a:lnTo>
                    <a:pt x="8520" y="18494"/>
                  </a:lnTo>
                  <a:lnTo>
                    <a:pt x="9083" y="18860"/>
                  </a:lnTo>
                  <a:lnTo>
                    <a:pt x="10065" y="19414"/>
                  </a:lnTo>
                  <a:lnTo>
                    <a:pt x="11485" y="20155"/>
                  </a:lnTo>
                  <a:lnTo>
                    <a:pt x="12797" y="20869"/>
                  </a:lnTo>
                  <a:lnTo>
                    <a:pt x="13306" y="21209"/>
                  </a:lnTo>
                  <a:lnTo>
                    <a:pt x="13619" y="21432"/>
                  </a:lnTo>
                  <a:lnTo>
                    <a:pt x="14369" y="22066"/>
                  </a:lnTo>
                  <a:lnTo>
                    <a:pt x="15209" y="22843"/>
                  </a:lnTo>
                  <a:lnTo>
                    <a:pt x="16066" y="23736"/>
                  </a:lnTo>
                  <a:lnTo>
                    <a:pt x="16878" y="24674"/>
                  </a:lnTo>
                  <a:lnTo>
                    <a:pt x="17593" y="25611"/>
                  </a:lnTo>
                  <a:lnTo>
                    <a:pt x="18138" y="26495"/>
                  </a:lnTo>
                  <a:lnTo>
                    <a:pt x="18388" y="27094"/>
                  </a:lnTo>
                  <a:lnTo>
                    <a:pt x="18477" y="27442"/>
                  </a:lnTo>
                  <a:lnTo>
                    <a:pt x="18486" y="27603"/>
                  </a:lnTo>
                  <a:lnTo>
                    <a:pt x="18459" y="27701"/>
                  </a:lnTo>
                  <a:lnTo>
                    <a:pt x="18280" y="27853"/>
                  </a:lnTo>
                  <a:lnTo>
                    <a:pt x="17995" y="27942"/>
                  </a:lnTo>
                  <a:lnTo>
                    <a:pt x="17629" y="27995"/>
                  </a:lnTo>
                  <a:lnTo>
                    <a:pt x="16557" y="28004"/>
                  </a:lnTo>
                  <a:lnTo>
                    <a:pt x="15869" y="27969"/>
                  </a:lnTo>
                  <a:lnTo>
                    <a:pt x="15414" y="27942"/>
                  </a:lnTo>
                  <a:lnTo>
                    <a:pt x="14119" y="27754"/>
                  </a:lnTo>
                  <a:lnTo>
                    <a:pt x="11967" y="27370"/>
                  </a:lnTo>
                  <a:lnTo>
                    <a:pt x="11011" y="27174"/>
                  </a:lnTo>
                  <a:lnTo>
                    <a:pt x="10243" y="26986"/>
                  </a:lnTo>
                  <a:lnTo>
                    <a:pt x="8743" y="26522"/>
                  </a:lnTo>
                  <a:lnTo>
                    <a:pt x="7841" y="26201"/>
                  </a:lnTo>
                  <a:lnTo>
                    <a:pt x="7493" y="26049"/>
                  </a:lnTo>
                  <a:lnTo>
                    <a:pt x="7698" y="26504"/>
                  </a:lnTo>
                  <a:lnTo>
                    <a:pt x="7940" y="27129"/>
                  </a:lnTo>
                  <a:lnTo>
                    <a:pt x="8038" y="27513"/>
                  </a:lnTo>
                  <a:lnTo>
                    <a:pt x="8056" y="27879"/>
                  </a:lnTo>
                  <a:lnTo>
                    <a:pt x="7975" y="28237"/>
                  </a:lnTo>
                  <a:lnTo>
                    <a:pt x="7788" y="28585"/>
                  </a:lnTo>
                  <a:lnTo>
                    <a:pt x="7457" y="28933"/>
                  </a:lnTo>
                  <a:lnTo>
                    <a:pt x="7234" y="29103"/>
                  </a:lnTo>
                  <a:lnTo>
                    <a:pt x="7073" y="29210"/>
                  </a:lnTo>
                  <a:lnTo>
                    <a:pt x="6680" y="29353"/>
                  </a:lnTo>
                  <a:lnTo>
                    <a:pt x="5975" y="29487"/>
                  </a:lnTo>
                  <a:lnTo>
                    <a:pt x="4903" y="29594"/>
                  </a:lnTo>
                  <a:lnTo>
                    <a:pt x="4135" y="29692"/>
                  </a:lnTo>
                  <a:lnTo>
                    <a:pt x="3689" y="29799"/>
                  </a:lnTo>
                  <a:lnTo>
                    <a:pt x="3492" y="29871"/>
                  </a:lnTo>
                  <a:lnTo>
                    <a:pt x="3859" y="30005"/>
                  </a:lnTo>
                  <a:lnTo>
                    <a:pt x="4341" y="30273"/>
                  </a:lnTo>
                  <a:lnTo>
                    <a:pt x="4528" y="30487"/>
                  </a:lnTo>
                  <a:lnTo>
                    <a:pt x="4600" y="30630"/>
                  </a:lnTo>
                  <a:lnTo>
                    <a:pt x="4609" y="30844"/>
                  </a:lnTo>
                  <a:lnTo>
                    <a:pt x="4466" y="31112"/>
                  </a:lnTo>
                  <a:lnTo>
                    <a:pt x="4198" y="31353"/>
                  </a:lnTo>
                  <a:lnTo>
                    <a:pt x="3850" y="31559"/>
                  </a:lnTo>
                  <a:lnTo>
                    <a:pt x="3448" y="31710"/>
                  </a:lnTo>
                  <a:lnTo>
                    <a:pt x="3233" y="31764"/>
                  </a:lnTo>
                  <a:lnTo>
                    <a:pt x="2885" y="31835"/>
                  </a:lnTo>
                  <a:lnTo>
                    <a:pt x="2064" y="31951"/>
                  </a:lnTo>
                  <a:lnTo>
                    <a:pt x="1197" y="31987"/>
                  </a:lnTo>
                  <a:lnTo>
                    <a:pt x="563" y="31943"/>
                  </a:lnTo>
                  <a:lnTo>
                    <a:pt x="179" y="31871"/>
                  </a:lnTo>
                  <a:lnTo>
                    <a:pt x="1" y="31818"/>
                  </a:lnTo>
                  <a:lnTo>
                    <a:pt x="269" y="32210"/>
                  </a:lnTo>
                  <a:lnTo>
                    <a:pt x="930" y="32969"/>
                  </a:lnTo>
                  <a:lnTo>
                    <a:pt x="1662" y="33666"/>
                  </a:lnTo>
                  <a:lnTo>
                    <a:pt x="2439" y="34309"/>
                  </a:lnTo>
                  <a:lnTo>
                    <a:pt x="2823" y="34604"/>
                  </a:lnTo>
                  <a:lnTo>
                    <a:pt x="3216" y="34836"/>
                  </a:lnTo>
                  <a:lnTo>
                    <a:pt x="4037" y="35309"/>
                  </a:lnTo>
                  <a:lnTo>
                    <a:pt x="4350" y="35622"/>
                  </a:lnTo>
                  <a:lnTo>
                    <a:pt x="4475" y="35863"/>
                  </a:lnTo>
                  <a:lnTo>
                    <a:pt x="4502" y="35997"/>
                  </a:lnTo>
                  <a:lnTo>
                    <a:pt x="4519" y="36113"/>
                  </a:lnTo>
                  <a:lnTo>
                    <a:pt x="4484" y="36318"/>
                  </a:lnTo>
                  <a:lnTo>
                    <a:pt x="4376" y="36497"/>
                  </a:lnTo>
                  <a:lnTo>
                    <a:pt x="4198" y="36658"/>
                  </a:lnTo>
                  <a:lnTo>
                    <a:pt x="3805" y="36899"/>
                  </a:lnTo>
                  <a:lnTo>
                    <a:pt x="3010" y="37274"/>
                  </a:lnTo>
                  <a:lnTo>
                    <a:pt x="2483" y="37506"/>
                  </a:lnTo>
                  <a:lnTo>
                    <a:pt x="2635" y="37586"/>
                  </a:lnTo>
                  <a:lnTo>
                    <a:pt x="2974" y="37711"/>
                  </a:lnTo>
                  <a:lnTo>
                    <a:pt x="3519" y="37836"/>
                  </a:lnTo>
                  <a:lnTo>
                    <a:pt x="4725" y="37961"/>
                  </a:lnTo>
                  <a:lnTo>
                    <a:pt x="5921" y="38068"/>
                  </a:lnTo>
                  <a:lnTo>
                    <a:pt x="6457" y="38193"/>
                  </a:lnTo>
                  <a:lnTo>
                    <a:pt x="6770" y="38310"/>
                  </a:lnTo>
                  <a:lnTo>
                    <a:pt x="7055" y="38461"/>
                  </a:lnTo>
                  <a:lnTo>
                    <a:pt x="7297" y="38667"/>
                  </a:lnTo>
                  <a:lnTo>
                    <a:pt x="7484" y="38926"/>
                  </a:lnTo>
                  <a:lnTo>
                    <a:pt x="7609" y="39247"/>
                  </a:lnTo>
                  <a:lnTo>
                    <a:pt x="7654" y="39435"/>
                  </a:lnTo>
                  <a:lnTo>
                    <a:pt x="7672" y="39613"/>
                  </a:lnTo>
                  <a:lnTo>
                    <a:pt x="7627" y="39962"/>
                  </a:lnTo>
                  <a:lnTo>
                    <a:pt x="7493" y="40283"/>
                  </a:lnTo>
                  <a:lnTo>
                    <a:pt x="7323" y="40542"/>
                  </a:lnTo>
                  <a:lnTo>
                    <a:pt x="7234" y="40649"/>
                  </a:lnTo>
                  <a:lnTo>
                    <a:pt x="6546" y="41355"/>
                  </a:lnTo>
                  <a:lnTo>
                    <a:pt x="5403" y="42391"/>
                  </a:lnTo>
                  <a:lnTo>
                    <a:pt x="4609" y="43025"/>
                  </a:lnTo>
                  <a:lnTo>
                    <a:pt x="6332" y="42873"/>
                  </a:lnTo>
                  <a:lnTo>
                    <a:pt x="8770" y="42748"/>
                  </a:lnTo>
                  <a:lnTo>
                    <a:pt x="10324" y="42792"/>
                  </a:lnTo>
                  <a:lnTo>
                    <a:pt x="11092" y="42873"/>
                  </a:lnTo>
                  <a:lnTo>
                    <a:pt x="12056" y="42998"/>
                  </a:lnTo>
                  <a:lnTo>
                    <a:pt x="13494" y="43239"/>
                  </a:lnTo>
                  <a:lnTo>
                    <a:pt x="14423" y="43480"/>
                  </a:lnTo>
                  <a:lnTo>
                    <a:pt x="14887" y="43650"/>
                  </a:lnTo>
                  <a:lnTo>
                    <a:pt x="15101" y="43748"/>
                  </a:lnTo>
                  <a:lnTo>
                    <a:pt x="15414" y="43989"/>
                  </a:lnTo>
                  <a:lnTo>
                    <a:pt x="15601" y="44284"/>
                  </a:lnTo>
                  <a:lnTo>
                    <a:pt x="15673" y="44614"/>
                  </a:lnTo>
                  <a:lnTo>
                    <a:pt x="15628" y="44989"/>
                  </a:lnTo>
                  <a:lnTo>
                    <a:pt x="15503" y="45382"/>
                  </a:lnTo>
                  <a:lnTo>
                    <a:pt x="15298" y="45793"/>
                  </a:lnTo>
                  <a:lnTo>
                    <a:pt x="15021" y="46221"/>
                  </a:lnTo>
                  <a:lnTo>
                    <a:pt x="14530" y="46847"/>
                  </a:lnTo>
                  <a:lnTo>
                    <a:pt x="13771" y="47632"/>
                  </a:lnTo>
                  <a:lnTo>
                    <a:pt x="12994" y="48293"/>
                  </a:lnTo>
                  <a:lnTo>
                    <a:pt x="12315" y="48758"/>
                  </a:lnTo>
                  <a:lnTo>
                    <a:pt x="12056" y="48883"/>
                  </a:lnTo>
                  <a:lnTo>
                    <a:pt x="12387" y="48999"/>
                  </a:lnTo>
                  <a:lnTo>
                    <a:pt x="12735" y="49195"/>
                  </a:lnTo>
                  <a:lnTo>
                    <a:pt x="12896" y="49356"/>
                  </a:lnTo>
                  <a:lnTo>
                    <a:pt x="13003" y="49535"/>
                  </a:lnTo>
                  <a:lnTo>
                    <a:pt x="13039" y="49758"/>
                  </a:lnTo>
                  <a:lnTo>
                    <a:pt x="13021" y="50017"/>
                  </a:lnTo>
                  <a:lnTo>
                    <a:pt x="12940" y="50320"/>
                  </a:lnTo>
                  <a:lnTo>
                    <a:pt x="12699" y="50883"/>
                  </a:lnTo>
                  <a:lnTo>
                    <a:pt x="12154" y="51874"/>
                  </a:lnTo>
                  <a:lnTo>
                    <a:pt x="10878" y="53910"/>
                  </a:lnTo>
                  <a:lnTo>
                    <a:pt x="9627" y="55866"/>
                  </a:lnTo>
                  <a:lnTo>
                    <a:pt x="10217" y="55553"/>
                  </a:lnTo>
                  <a:lnTo>
                    <a:pt x="11610" y="54857"/>
                  </a:lnTo>
                  <a:lnTo>
                    <a:pt x="12637" y="54419"/>
                  </a:lnTo>
                  <a:lnTo>
                    <a:pt x="13405" y="54178"/>
                  </a:lnTo>
                  <a:lnTo>
                    <a:pt x="13896" y="54080"/>
                  </a:lnTo>
                  <a:lnTo>
                    <a:pt x="14351" y="54035"/>
                  </a:lnTo>
                  <a:lnTo>
                    <a:pt x="14762" y="54071"/>
                  </a:lnTo>
                  <a:lnTo>
                    <a:pt x="15110" y="54196"/>
                  </a:lnTo>
                  <a:lnTo>
                    <a:pt x="15396" y="54419"/>
                  </a:lnTo>
                  <a:lnTo>
                    <a:pt x="15593" y="54750"/>
                  </a:lnTo>
                  <a:lnTo>
                    <a:pt x="15700" y="55205"/>
                  </a:lnTo>
                  <a:lnTo>
                    <a:pt x="15718" y="55491"/>
                  </a:lnTo>
                  <a:lnTo>
                    <a:pt x="15780" y="55428"/>
                  </a:lnTo>
                  <a:lnTo>
                    <a:pt x="16459" y="54794"/>
                  </a:lnTo>
                  <a:lnTo>
                    <a:pt x="17236" y="54223"/>
                  </a:lnTo>
                  <a:lnTo>
                    <a:pt x="17798" y="53919"/>
                  </a:lnTo>
                  <a:lnTo>
                    <a:pt x="18218" y="53785"/>
                  </a:lnTo>
                  <a:lnTo>
                    <a:pt x="18495" y="53749"/>
                  </a:lnTo>
                  <a:lnTo>
                    <a:pt x="18754" y="53767"/>
                  </a:lnTo>
                  <a:lnTo>
                    <a:pt x="18995" y="53857"/>
                  </a:lnTo>
                  <a:lnTo>
                    <a:pt x="19111" y="53937"/>
                  </a:lnTo>
                  <a:lnTo>
                    <a:pt x="19298" y="54089"/>
                  </a:lnTo>
                  <a:lnTo>
                    <a:pt x="19593" y="54455"/>
                  </a:lnTo>
                  <a:lnTo>
                    <a:pt x="19781" y="54892"/>
                  </a:lnTo>
                  <a:lnTo>
                    <a:pt x="19888" y="55357"/>
                  </a:lnTo>
                  <a:lnTo>
                    <a:pt x="19941" y="56098"/>
                  </a:lnTo>
                  <a:lnTo>
                    <a:pt x="19861" y="57080"/>
                  </a:lnTo>
                  <a:lnTo>
                    <a:pt x="19799" y="57500"/>
                  </a:lnTo>
                  <a:lnTo>
                    <a:pt x="20602" y="56812"/>
                  </a:lnTo>
                  <a:lnTo>
                    <a:pt x="21727" y="55768"/>
                  </a:lnTo>
                  <a:lnTo>
                    <a:pt x="22451" y="54955"/>
                  </a:lnTo>
                  <a:lnTo>
                    <a:pt x="24183" y="53098"/>
                  </a:lnTo>
                  <a:lnTo>
                    <a:pt x="24906" y="52392"/>
                  </a:lnTo>
                  <a:lnTo>
                    <a:pt x="25603" y="51794"/>
                  </a:lnTo>
                  <a:lnTo>
                    <a:pt x="26228" y="51356"/>
                  </a:lnTo>
                  <a:lnTo>
                    <a:pt x="26496" y="51231"/>
                  </a:lnTo>
                  <a:lnTo>
                    <a:pt x="26800" y="51124"/>
                  </a:lnTo>
                  <a:lnTo>
                    <a:pt x="27201" y="51053"/>
                  </a:lnTo>
                  <a:lnTo>
                    <a:pt x="27443" y="51070"/>
                  </a:lnTo>
                  <a:lnTo>
                    <a:pt x="27675" y="51124"/>
                  </a:lnTo>
                  <a:lnTo>
                    <a:pt x="27898" y="51231"/>
                  </a:lnTo>
                  <a:lnTo>
                    <a:pt x="28220" y="51481"/>
                  </a:lnTo>
                  <a:lnTo>
                    <a:pt x="28452" y="51713"/>
                  </a:lnTo>
                  <a:lnTo>
                    <a:pt x="28559" y="51856"/>
                  </a:lnTo>
                  <a:lnTo>
                    <a:pt x="28854" y="52365"/>
                  </a:lnTo>
                  <a:lnTo>
                    <a:pt x="29389" y="53473"/>
                  </a:lnTo>
                  <a:lnTo>
                    <a:pt x="29925" y="54839"/>
                  </a:lnTo>
                  <a:lnTo>
                    <a:pt x="30229" y="55750"/>
                  </a:lnTo>
                  <a:lnTo>
                    <a:pt x="30461" y="56598"/>
                  </a:lnTo>
                  <a:lnTo>
                    <a:pt x="30586" y="57304"/>
                  </a:lnTo>
                  <a:lnTo>
                    <a:pt x="30586" y="57580"/>
                  </a:lnTo>
                  <a:lnTo>
                    <a:pt x="30729" y="57295"/>
                  </a:lnTo>
                  <a:lnTo>
                    <a:pt x="30979" y="56714"/>
                  </a:lnTo>
                  <a:lnTo>
                    <a:pt x="31274" y="55821"/>
                  </a:lnTo>
                  <a:lnTo>
                    <a:pt x="31738" y="53999"/>
                  </a:lnTo>
                  <a:lnTo>
                    <a:pt x="32068" y="52803"/>
                  </a:lnTo>
                  <a:lnTo>
                    <a:pt x="32149" y="52472"/>
                  </a:lnTo>
                  <a:lnTo>
                    <a:pt x="32363" y="51740"/>
                  </a:lnTo>
                  <a:lnTo>
                    <a:pt x="32559" y="51240"/>
                  </a:lnTo>
                  <a:lnTo>
                    <a:pt x="32756" y="50928"/>
                  </a:lnTo>
                  <a:lnTo>
                    <a:pt x="32908" y="50758"/>
                  </a:lnTo>
                  <a:lnTo>
                    <a:pt x="33086" y="50633"/>
                  </a:lnTo>
                  <a:lnTo>
                    <a:pt x="33292" y="50561"/>
                  </a:lnTo>
                  <a:lnTo>
                    <a:pt x="33515" y="50561"/>
                  </a:lnTo>
                  <a:lnTo>
                    <a:pt x="33765" y="50642"/>
                  </a:lnTo>
                  <a:lnTo>
                    <a:pt x="34051" y="50803"/>
                  </a:lnTo>
                  <a:lnTo>
                    <a:pt x="34372" y="51062"/>
                  </a:lnTo>
                  <a:lnTo>
                    <a:pt x="34542" y="51240"/>
                  </a:lnTo>
                  <a:lnTo>
                    <a:pt x="34587" y="50999"/>
                  </a:lnTo>
                  <a:lnTo>
                    <a:pt x="34613" y="50490"/>
                  </a:lnTo>
                  <a:lnTo>
                    <a:pt x="34569" y="49686"/>
                  </a:lnTo>
                  <a:lnTo>
                    <a:pt x="34488" y="48588"/>
                  </a:lnTo>
                  <a:lnTo>
                    <a:pt x="34533" y="47802"/>
                  </a:lnTo>
                  <a:lnTo>
                    <a:pt x="34649" y="47311"/>
                  </a:lnTo>
                  <a:lnTo>
                    <a:pt x="34756" y="47088"/>
                  </a:lnTo>
                  <a:lnTo>
                    <a:pt x="34881" y="46873"/>
                  </a:lnTo>
                  <a:lnTo>
                    <a:pt x="35087" y="46677"/>
                  </a:lnTo>
                  <a:lnTo>
                    <a:pt x="35247" y="46597"/>
                  </a:lnTo>
                  <a:lnTo>
                    <a:pt x="35489" y="46552"/>
                  </a:lnTo>
                  <a:lnTo>
                    <a:pt x="35837" y="46623"/>
                  </a:lnTo>
                  <a:lnTo>
                    <a:pt x="36185" y="46811"/>
                  </a:lnTo>
                  <a:lnTo>
                    <a:pt x="36533" y="47070"/>
                  </a:lnTo>
                  <a:lnTo>
                    <a:pt x="37016" y="47543"/>
                  </a:lnTo>
                  <a:lnTo>
                    <a:pt x="37266" y="47865"/>
                  </a:lnTo>
                  <a:lnTo>
                    <a:pt x="37283" y="47248"/>
                  </a:lnTo>
                  <a:lnTo>
                    <a:pt x="37310" y="46123"/>
                  </a:lnTo>
                  <a:lnTo>
                    <a:pt x="37221" y="45230"/>
                  </a:lnTo>
                  <a:lnTo>
                    <a:pt x="37069" y="44561"/>
                  </a:lnTo>
                  <a:lnTo>
                    <a:pt x="36828" y="43801"/>
                  </a:lnTo>
                  <a:lnTo>
                    <a:pt x="36462" y="42908"/>
                  </a:lnTo>
                  <a:lnTo>
                    <a:pt x="36221" y="42408"/>
                  </a:lnTo>
                  <a:lnTo>
                    <a:pt x="35935" y="41712"/>
                  </a:lnTo>
                  <a:lnTo>
                    <a:pt x="35542" y="40739"/>
                  </a:lnTo>
                  <a:lnTo>
                    <a:pt x="35730" y="40899"/>
                  </a:lnTo>
                  <a:lnTo>
                    <a:pt x="36364" y="41364"/>
                  </a:lnTo>
                  <a:lnTo>
                    <a:pt x="37676" y="42248"/>
                  </a:lnTo>
                  <a:lnTo>
                    <a:pt x="39748" y="43507"/>
                  </a:lnTo>
                  <a:lnTo>
                    <a:pt x="41105" y="44248"/>
                  </a:lnTo>
                  <a:lnTo>
                    <a:pt x="41766" y="44552"/>
                  </a:lnTo>
                  <a:lnTo>
                    <a:pt x="41981" y="44605"/>
                  </a:lnTo>
                  <a:lnTo>
                    <a:pt x="41793" y="44096"/>
                  </a:lnTo>
                  <a:lnTo>
                    <a:pt x="41543" y="43355"/>
                  </a:lnTo>
                  <a:lnTo>
                    <a:pt x="41436" y="42900"/>
                  </a:lnTo>
                  <a:lnTo>
                    <a:pt x="41409" y="42498"/>
                  </a:lnTo>
                  <a:lnTo>
                    <a:pt x="41489" y="42149"/>
                  </a:lnTo>
                  <a:lnTo>
                    <a:pt x="41650" y="41944"/>
                  </a:lnTo>
                  <a:lnTo>
                    <a:pt x="41802" y="41828"/>
                  </a:lnTo>
                  <a:lnTo>
                    <a:pt x="42106" y="41703"/>
                  </a:lnTo>
                  <a:lnTo>
                    <a:pt x="42382" y="41649"/>
                  </a:lnTo>
                  <a:lnTo>
                    <a:pt x="42588" y="41632"/>
                  </a:lnTo>
                  <a:lnTo>
                    <a:pt x="42918" y="41623"/>
                  </a:lnTo>
                  <a:lnTo>
                    <a:pt x="43213" y="41685"/>
                  </a:lnTo>
                  <a:lnTo>
                    <a:pt x="43508" y="41819"/>
                  </a:lnTo>
                  <a:lnTo>
                    <a:pt x="44061" y="42203"/>
                  </a:lnTo>
                  <a:lnTo>
                    <a:pt x="45294" y="43141"/>
                  </a:lnTo>
                  <a:lnTo>
                    <a:pt x="46276" y="43855"/>
                  </a:lnTo>
                  <a:lnTo>
                    <a:pt x="46329" y="43525"/>
                  </a:lnTo>
                  <a:lnTo>
                    <a:pt x="46517" y="42971"/>
                  </a:lnTo>
                  <a:lnTo>
                    <a:pt x="46776" y="42525"/>
                  </a:lnTo>
                  <a:lnTo>
                    <a:pt x="47097" y="42176"/>
                  </a:lnTo>
                  <a:lnTo>
                    <a:pt x="47490" y="41926"/>
                  </a:lnTo>
                  <a:lnTo>
                    <a:pt x="47928" y="41748"/>
                  </a:lnTo>
                  <a:lnTo>
                    <a:pt x="48410" y="41632"/>
                  </a:lnTo>
                  <a:lnTo>
                    <a:pt x="48928" y="41560"/>
                  </a:lnTo>
                  <a:lnTo>
                    <a:pt x="50312" y="41533"/>
                  </a:lnTo>
                  <a:lnTo>
                    <a:pt x="52009" y="41560"/>
                  </a:lnTo>
                  <a:lnTo>
                    <a:pt x="52813" y="41489"/>
                  </a:lnTo>
                  <a:lnTo>
                    <a:pt x="53304" y="41390"/>
                  </a:lnTo>
                  <a:lnTo>
                    <a:pt x="53536" y="41310"/>
                  </a:lnTo>
                  <a:lnTo>
                    <a:pt x="53054" y="40837"/>
                  </a:lnTo>
                  <a:lnTo>
                    <a:pt x="52071" y="39988"/>
                  </a:lnTo>
                  <a:lnTo>
                    <a:pt x="51098" y="39256"/>
                  </a:lnTo>
                  <a:lnTo>
                    <a:pt x="50169" y="38622"/>
                  </a:lnTo>
                  <a:lnTo>
                    <a:pt x="48919" y="37863"/>
                  </a:lnTo>
                  <a:lnTo>
                    <a:pt x="47740" y="37184"/>
                  </a:lnTo>
                  <a:lnTo>
                    <a:pt x="47473" y="36988"/>
                  </a:lnTo>
                  <a:lnTo>
                    <a:pt x="47222" y="36774"/>
                  </a:lnTo>
                  <a:lnTo>
                    <a:pt x="46838" y="36425"/>
                  </a:lnTo>
                  <a:lnTo>
                    <a:pt x="46713" y="36175"/>
                  </a:lnTo>
                  <a:lnTo>
                    <a:pt x="46713" y="36015"/>
                  </a:lnTo>
                  <a:lnTo>
                    <a:pt x="46794" y="35836"/>
                  </a:lnTo>
                  <a:lnTo>
                    <a:pt x="46990" y="35648"/>
                  </a:lnTo>
                  <a:lnTo>
                    <a:pt x="47133" y="35541"/>
                  </a:lnTo>
                  <a:lnTo>
                    <a:pt x="47410" y="35345"/>
                  </a:lnTo>
                  <a:lnTo>
                    <a:pt x="48267" y="34836"/>
                  </a:lnTo>
                  <a:lnTo>
                    <a:pt x="49991" y="33880"/>
                  </a:lnTo>
                  <a:lnTo>
                    <a:pt x="52634" y="32523"/>
                  </a:lnTo>
                  <a:lnTo>
                    <a:pt x="54349" y="31737"/>
                  </a:lnTo>
                  <a:lnTo>
                    <a:pt x="55179" y="31407"/>
                  </a:lnTo>
                  <a:lnTo>
                    <a:pt x="55447" y="31326"/>
                  </a:lnTo>
                  <a:lnTo>
                    <a:pt x="54759" y="30916"/>
                  </a:lnTo>
                  <a:lnTo>
                    <a:pt x="53938" y="30362"/>
                  </a:lnTo>
                  <a:lnTo>
                    <a:pt x="53500" y="30005"/>
                  </a:lnTo>
                  <a:lnTo>
                    <a:pt x="53152" y="29674"/>
                  </a:lnTo>
                  <a:lnTo>
                    <a:pt x="52884" y="29353"/>
                  </a:lnTo>
                  <a:lnTo>
                    <a:pt x="52714" y="29049"/>
                  </a:lnTo>
                  <a:lnTo>
                    <a:pt x="52616" y="28746"/>
                  </a:lnTo>
                  <a:lnTo>
                    <a:pt x="52598" y="28451"/>
                  </a:lnTo>
                  <a:lnTo>
                    <a:pt x="52670" y="28156"/>
                  </a:lnTo>
                  <a:lnTo>
                    <a:pt x="52804" y="27862"/>
                  </a:lnTo>
                  <a:lnTo>
                    <a:pt x="53018" y="27567"/>
                  </a:lnTo>
                  <a:lnTo>
                    <a:pt x="53465" y="27102"/>
                  </a:lnTo>
                  <a:lnTo>
                    <a:pt x="54295" y="26451"/>
                  </a:lnTo>
                  <a:lnTo>
                    <a:pt x="54822" y="26102"/>
                  </a:lnTo>
                  <a:lnTo>
                    <a:pt x="55054" y="25959"/>
                  </a:lnTo>
                  <a:lnTo>
                    <a:pt x="55733" y="25647"/>
                  </a:lnTo>
                  <a:lnTo>
                    <a:pt x="56903" y="25165"/>
                  </a:lnTo>
                  <a:lnTo>
                    <a:pt x="57465" y="24897"/>
                  </a:lnTo>
                  <a:lnTo>
                    <a:pt x="57072" y="24700"/>
                  </a:lnTo>
                  <a:lnTo>
                    <a:pt x="56492" y="24307"/>
                  </a:lnTo>
                  <a:lnTo>
                    <a:pt x="56152" y="23932"/>
                  </a:lnTo>
                  <a:lnTo>
                    <a:pt x="56036" y="23656"/>
                  </a:lnTo>
                  <a:lnTo>
                    <a:pt x="56010" y="23477"/>
                  </a:lnTo>
                  <a:lnTo>
                    <a:pt x="56045" y="23209"/>
                  </a:lnTo>
                  <a:lnTo>
                    <a:pt x="56233" y="22870"/>
                  </a:lnTo>
                  <a:lnTo>
                    <a:pt x="56536" y="22530"/>
                  </a:lnTo>
                  <a:lnTo>
                    <a:pt x="56929" y="22191"/>
                  </a:lnTo>
                  <a:lnTo>
                    <a:pt x="57635" y="21691"/>
                  </a:lnTo>
                  <a:lnTo>
                    <a:pt x="58662" y="21012"/>
                  </a:lnTo>
                  <a:lnTo>
                    <a:pt x="59358" y="20485"/>
                  </a:lnTo>
                  <a:lnTo>
                    <a:pt x="59742" y="20128"/>
                  </a:lnTo>
                  <a:lnTo>
                    <a:pt x="60028" y="19753"/>
                  </a:lnTo>
                  <a:lnTo>
                    <a:pt x="60189" y="19369"/>
                  </a:lnTo>
                  <a:lnTo>
                    <a:pt x="60207" y="19173"/>
                  </a:lnTo>
                  <a:lnTo>
                    <a:pt x="60216" y="19155"/>
                  </a:lnTo>
                  <a:lnTo>
                    <a:pt x="60233" y="19146"/>
                  </a:lnTo>
                  <a:lnTo>
                    <a:pt x="59805" y="19351"/>
                  </a:lnTo>
                  <a:lnTo>
                    <a:pt x="58921" y="19682"/>
                  </a:lnTo>
                  <a:lnTo>
                    <a:pt x="58001" y="19941"/>
                  </a:lnTo>
                  <a:lnTo>
                    <a:pt x="57081" y="20128"/>
                  </a:lnTo>
                  <a:lnTo>
                    <a:pt x="56626" y="20191"/>
                  </a:lnTo>
                  <a:lnTo>
                    <a:pt x="56126" y="20262"/>
                  </a:lnTo>
                  <a:lnTo>
                    <a:pt x="55224" y="20369"/>
                  </a:lnTo>
                  <a:lnTo>
                    <a:pt x="54661" y="20396"/>
                  </a:lnTo>
                  <a:lnTo>
                    <a:pt x="54420" y="20387"/>
                  </a:lnTo>
                  <a:lnTo>
                    <a:pt x="54215" y="20360"/>
                  </a:lnTo>
                  <a:lnTo>
                    <a:pt x="53929" y="20218"/>
                  </a:lnTo>
                  <a:lnTo>
                    <a:pt x="53768" y="19994"/>
                  </a:lnTo>
                  <a:lnTo>
                    <a:pt x="53706" y="19682"/>
                  </a:lnTo>
                  <a:lnTo>
                    <a:pt x="53715" y="19101"/>
                  </a:lnTo>
                  <a:lnTo>
                    <a:pt x="53768" y="18396"/>
                  </a:lnTo>
                  <a:lnTo>
                    <a:pt x="53777" y="17878"/>
                  </a:lnTo>
                  <a:lnTo>
                    <a:pt x="53759" y="17619"/>
                  </a:lnTo>
                  <a:lnTo>
                    <a:pt x="53170" y="18208"/>
                  </a:lnTo>
                  <a:lnTo>
                    <a:pt x="51991" y="19262"/>
                  </a:lnTo>
                  <a:lnTo>
                    <a:pt x="51125" y="19905"/>
                  </a:lnTo>
                  <a:lnTo>
                    <a:pt x="50571" y="20253"/>
                  </a:lnTo>
                  <a:lnTo>
                    <a:pt x="50026" y="20539"/>
                  </a:lnTo>
                  <a:lnTo>
                    <a:pt x="49517" y="20735"/>
                  </a:lnTo>
                  <a:lnTo>
                    <a:pt x="49276" y="20798"/>
                  </a:lnTo>
                  <a:lnTo>
                    <a:pt x="49008" y="20860"/>
                  </a:lnTo>
                  <a:lnTo>
                    <a:pt x="48383" y="20977"/>
                  </a:lnTo>
                  <a:lnTo>
                    <a:pt x="47731" y="21003"/>
                  </a:lnTo>
                  <a:lnTo>
                    <a:pt x="47285" y="20932"/>
                  </a:lnTo>
                  <a:lnTo>
                    <a:pt x="47017" y="20825"/>
                  </a:lnTo>
                  <a:lnTo>
                    <a:pt x="46901" y="20753"/>
                  </a:lnTo>
                  <a:lnTo>
                    <a:pt x="46830" y="20691"/>
                  </a:lnTo>
                  <a:lnTo>
                    <a:pt x="46731" y="20503"/>
                  </a:lnTo>
                  <a:lnTo>
                    <a:pt x="46669" y="20092"/>
                  </a:lnTo>
                  <a:lnTo>
                    <a:pt x="46740" y="19360"/>
                  </a:lnTo>
                  <a:lnTo>
                    <a:pt x="46928" y="18485"/>
                  </a:lnTo>
                  <a:lnTo>
                    <a:pt x="47321" y="17074"/>
                  </a:lnTo>
                  <a:lnTo>
                    <a:pt x="47848" y="15431"/>
                  </a:lnTo>
                  <a:lnTo>
                    <a:pt x="47982" y="14940"/>
                  </a:lnTo>
                  <a:lnTo>
                    <a:pt x="48178" y="14109"/>
                  </a:lnTo>
                  <a:lnTo>
                    <a:pt x="48526" y="12770"/>
                  </a:lnTo>
                  <a:lnTo>
                    <a:pt x="48875" y="11654"/>
                  </a:lnTo>
                  <a:lnTo>
                    <a:pt x="49276" y="10564"/>
                  </a:lnTo>
                  <a:lnTo>
                    <a:pt x="49509" y="9966"/>
                  </a:lnTo>
                  <a:lnTo>
                    <a:pt x="49169" y="10118"/>
                  </a:lnTo>
                  <a:lnTo>
                    <a:pt x="48482" y="10529"/>
                  </a:lnTo>
                  <a:lnTo>
                    <a:pt x="47473" y="11252"/>
                  </a:lnTo>
                  <a:lnTo>
                    <a:pt x="46571" y="11868"/>
                  </a:lnTo>
                  <a:lnTo>
                    <a:pt x="46169" y="12047"/>
                  </a:lnTo>
                  <a:lnTo>
                    <a:pt x="45928" y="12109"/>
                  </a:lnTo>
                  <a:lnTo>
                    <a:pt x="45704" y="12100"/>
                  </a:lnTo>
                  <a:lnTo>
                    <a:pt x="45508" y="12011"/>
                  </a:lnTo>
                  <a:lnTo>
                    <a:pt x="45338" y="11850"/>
                  </a:lnTo>
                  <a:lnTo>
                    <a:pt x="45195" y="11582"/>
                  </a:lnTo>
                  <a:lnTo>
                    <a:pt x="45142" y="11413"/>
                  </a:lnTo>
                  <a:lnTo>
                    <a:pt x="45070" y="11145"/>
                  </a:lnTo>
                  <a:lnTo>
                    <a:pt x="44990" y="10609"/>
                  </a:lnTo>
                  <a:lnTo>
                    <a:pt x="44999" y="10055"/>
                  </a:lnTo>
                  <a:lnTo>
                    <a:pt x="45070" y="9457"/>
                  </a:lnTo>
                  <a:lnTo>
                    <a:pt x="45276" y="8475"/>
                  </a:lnTo>
                  <a:lnTo>
                    <a:pt x="45722" y="6903"/>
                  </a:lnTo>
                  <a:lnTo>
                    <a:pt x="45999" y="5965"/>
                  </a:lnTo>
                  <a:lnTo>
                    <a:pt x="45749" y="6162"/>
                  </a:lnTo>
                  <a:lnTo>
                    <a:pt x="45294" y="6465"/>
                  </a:lnTo>
                  <a:lnTo>
                    <a:pt x="44874" y="6689"/>
                  </a:lnTo>
                  <a:lnTo>
                    <a:pt x="44508" y="6832"/>
                  </a:lnTo>
                  <a:lnTo>
                    <a:pt x="44177" y="6903"/>
                  </a:lnTo>
                  <a:lnTo>
                    <a:pt x="43883" y="6912"/>
                  </a:lnTo>
                  <a:lnTo>
                    <a:pt x="43624" y="6840"/>
                  </a:lnTo>
                  <a:lnTo>
                    <a:pt x="43400" y="6707"/>
                  </a:lnTo>
                  <a:lnTo>
                    <a:pt x="43204" y="6519"/>
                  </a:lnTo>
                  <a:lnTo>
                    <a:pt x="43034" y="6269"/>
                  </a:lnTo>
                  <a:lnTo>
                    <a:pt x="42820" y="5796"/>
                  </a:lnTo>
                  <a:lnTo>
                    <a:pt x="42597" y="4983"/>
                  </a:lnTo>
                  <a:lnTo>
                    <a:pt x="42436" y="3992"/>
                  </a:lnTo>
                  <a:lnTo>
                    <a:pt x="42365" y="3438"/>
                  </a:lnTo>
                  <a:lnTo>
                    <a:pt x="42248" y="2768"/>
                  </a:lnTo>
                  <a:lnTo>
                    <a:pt x="41748" y="804"/>
                  </a:lnTo>
                  <a:lnTo>
                    <a:pt x="415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17"/>
            <p:cNvSpPr/>
            <p:nvPr/>
          </p:nvSpPr>
          <p:spPr>
            <a:xfrm rot="-368193">
              <a:off x="351468" y="278480"/>
              <a:ext cx="448199" cy="419141"/>
            </a:xfrm>
            <a:custGeom>
              <a:avLst/>
              <a:gdLst/>
              <a:ahLst/>
              <a:cxnLst/>
              <a:rect l="l" t="t" r="r" b="b"/>
              <a:pathLst>
                <a:path w="51518" h="48178" extrusionOk="0">
                  <a:moveTo>
                    <a:pt x="51518" y="15744"/>
                  </a:moveTo>
                  <a:lnTo>
                    <a:pt x="51375" y="1578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1518" y="15744"/>
                  </a:lnTo>
                  <a:close/>
                  <a:moveTo>
                    <a:pt x="35346" y="1"/>
                  </a:moveTo>
                  <a:lnTo>
                    <a:pt x="34962" y="2582"/>
                  </a:lnTo>
                  <a:lnTo>
                    <a:pt x="34461" y="6091"/>
                  </a:lnTo>
                  <a:lnTo>
                    <a:pt x="34104" y="8297"/>
                  </a:lnTo>
                  <a:lnTo>
                    <a:pt x="33899" y="9359"/>
                  </a:lnTo>
                  <a:lnTo>
                    <a:pt x="33631" y="10806"/>
                  </a:lnTo>
                  <a:lnTo>
                    <a:pt x="33372" y="12244"/>
                  </a:lnTo>
                  <a:lnTo>
                    <a:pt x="32908" y="11315"/>
                  </a:lnTo>
                  <a:lnTo>
                    <a:pt x="32015" y="9449"/>
                  </a:lnTo>
                  <a:lnTo>
                    <a:pt x="31604" y="8502"/>
                  </a:lnTo>
                  <a:lnTo>
                    <a:pt x="31175" y="7466"/>
                  </a:lnTo>
                  <a:lnTo>
                    <a:pt x="30613" y="5886"/>
                  </a:lnTo>
                  <a:lnTo>
                    <a:pt x="30309" y="4805"/>
                  </a:lnTo>
                  <a:lnTo>
                    <a:pt x="30184" y="4260"/>
                  </a:lnTo>
                  <a:lnTo>
                    <a:pt x="30291" y="4814"/>
                  </a:lnTo>
                  <a:lnTo>
                    <a:pt x="30568" y="5904"/>
                  </a:lnTo>
                  <a:lnTo>
                    <a:pt x="31086" y="7502"/>
                  </a:lnTo>
                  <a:lnTo>
                    <a:pt x="31488" y="8547"/>
                  </a:lnTo>
                  <a:lnTo>
                    <a:pt x="31916" y="9583"/>
                  </a:lnTo>
                  <a:lnTo>
                    <a:pt x="32827" y="11628"/>
                  </a:lnTo>
                  <a:lnTo>
                    <a:pt x="33299" y="12643"/>
                  </a:lnTo>
                  <a:lnTo>
                    <a:pt x="33299" y="12643"/>
                  </a:lnTo>
                  <a:lnTo>
                    <a:pt x="32845" y="15262"/>
                  </a:lnTo>
                  <a:lnTo>
                    <a:pt x="32417" y="17888"/>
                  </a:lnTo>
                  <a:lnTo>
                    <a:pt x="31881" y="21468"/>
                  </a:lnTo>
                  <a:lnTo>
                    <a:pt x="31256" y="20495"/>
                  </a:lnTo>
                  <a:lnTo>
                    <a:pt x="30050" y="18530"/>
                  </a:lnTo>
                  <a:lnTo>
                    <a:pt x="29470" y="17539"/>
                  </a:lnTo>
                  <a:lnTo>
                    <a:pt x="29157" y="16977"/>
                  </a:lnTo>
                  <a:lnTo>
                    <a:pt x="28568" y="15834"/>
                  </a:lnTo>
                  <a:lnTo>
                    <a:pt x="28014" y="14673"/>
                  </a:lnTo>
                  <a:lnTo>
                    <a:pt x="27523" y="13476"/>
                  </a:lnTo>
                  <a:lnTo>
                    <a:pt x="27309" y="12869"/>
                  </a:lnTo>
                  <a:lnTo>
                    <a:pt x="27505" y="13485"/>
                  </a:lnTo>
                  <a:lnTo>
                    <a:pt x="27969" y="14691"/>
                  </a:lnTo>
                  <a:lnTo>
                    <a:pt x="28496" y="15869"/>
                  </a:lnTo>
                  <a:lnTo>
                    <a:pt x="29068" y="17021"/>
                  </a:lnTo>
                  <a:lnTo>
                    <a:pt x="29371" y="17593"/>
                  </a:lnTo>
                  <a:lnTo>
                    <a:pt x="29952" y="18664"/>
                  </a:lnTo>
                  <a:lnTo>
                    <a:pt x="31193" y="20772"/>
                  </a:lnTo>
                  <a:lnTo>
                    <a:pt x="31827" y="21817"/>
                  </a:lnTo>
                  <a:lnTo>
                    <a:pt x="31131" y="26425"/>
                  </a:lnTo>
                  <a:lnTo>
                    <a:pt x="30800" y="28559"/>
                  </a:lnTo>
                  <a:lnTo>
                    <a:pt x="30443" y="30693"/>
                  </a:lnTo>
                  <a:lnTo>
                    <a:pt x="30264" y="31640"/>
                  </a:lnTo>
                  <a:lnTo>
                    <a:pt x="29979" y="33051"/>
                  </a:lnTo>
                  <a:lnTo>
                    <a:pt x="29746" y="33979"/>
                  </a:lnTo>
                  <a:lnTo>
                    <a:pt x="29613" y="34435"/>
                  </a:lnTo>
                  <a:lnTo>
                    <a:pt x="28916" y="33185"/>
                  </a:lnTo>
                  <a:lnTo>
                    <a:pt x="25621" y="27246"/>
                  </a:lnTo>
                  <a:lnTo>
                    <a:pt x="23263" y="23085"/>
                  </a:lnTo>
                  <a:lnTo>
                    <a:pt x="22281" y="21442"/>
                  </a:lnTo>
                  <a:lnTo>
                    <a:pt x="22424" y="20388"/>
                  </a:lnTo>
                  <a:lnTo>
                    <a:pt x="22647" y="18280"/>
                  </a:lnTo>
                  <a:lnTo>
                    <a:pt x="22701" y="17218"/>
                  </a:lnTo>
                  <a:lnTo>
                    <a:pt x="22710" y="16673"/>
                  </a:lnTo>
                  <a:lnTo>
                    <a:pt x="22683" y="15575"/>
                  </a:lnTo>
                  <a:lnTo>
                    <a:pt x="22576" y="14494"/>
                  </a:lnTo>
                  <a:lnTo>
                    <a:pt x="22370" y="13431"/>
                  </a:lnTo>
                  <a:lnTo>
                    <a:pt x="22210" y="12914"/>
                  </a:lnTo>
                  <a:lnTo>
                    <a:pt x="22352" y="13431"/>
                  </a:lnTo>
                  <a:lnTo>
                    <a:pt x="22531" y="14503"/>
                  </a:lnTo>
                  <a:lnTo>
                    <a:pt x="22602" y="15584"/>
                  </a:lnTo>
                  <a:lnTo>
                    <a:pt x="22602" y="16673"/>
                  </a:lnTo>
                  <a:lnTo>
                    <a:pt x="22585" y="17218"/>
                  </a:lnTo>
                  <a:lnTo>
                    <a:pt x="22513" y="18209"/>
                  </a:lnTo>
                  <a:lnTo>
                    <a:pt x="22263" y="20183"/>
                  </a:lnTo>
                  <a:lnTo>
                    <a:pt x="22111" y="21174"/>
                  </a:lnTo>
                  <a:lnTo>
                    <a:pt x="21665" y="20450"/>
                  </a:lnTo>
                  <a:lnTo>
                    <a:pt x="21218" y="19727"/>
                  </a:lnTo>
                  <a:lnTo>
                    <a:pt x="20191" y="18111"/>
                  </a:lnTo>
                  <a:lnTo>
                    <a:pt x="19665" y="17307"/>
                  </a:lnTo>
                  <a:lnTo>
                    <a:pt x="18432" y="15450"/>
                  </a:lnTo>
                  <a:lnTo>
                    <a:pt x="17155" y="13628"/>
                  </a:lnTo>
                  <a:lnTo>
                    <a:pt x="17128" y="13512"/>
                  </a:lnTo>
                  <a:lnTo>
                    <a:pt x="17075" y="12530"/>
                  </a:lnTo>
                  <a:lnTo>
                    <a:pt x="16977" y="11110"/>
                  </a:lnTo>
                  <a:lnTo>
                    <a:pt x="16878" y="10154"/>
                  </a:lnTo>
                  <a:lnTo>
                    <a:pt x="16798" y="9672"/>
                  </a:lnTo>
                  <a:lnTo>
                    <a:pt x="16709" y="9172"/>
                  </a:lnTo>
                  <a:lnTo>
                    <a:pt x="16494" y="8199"/>
                  </a:lnTo>
                  <a:lnTo>
                    <a:pt x="16218" y="7243"/>
                  </a:lnTo>
                  <a:lnTo>
                    <a:pt x="15869" y="6314"/>
                  </a:lnTo>
                  <a:lnTo>
                    <a:pt x="15655" y="5868"/>
                  </a:lnTo>
                  <a:lnTo>
                    <a:pt x="15655" y="5868"/>
                  </a:lnTo>
                  <a:lnTo>
                    <a:pt x="15860" y="6323"/>
                  </a:lnTo>
                  <a:lnTo>
                    <a:pt x="16182" y="7261"/>
                  </a:lnTo>
                  <a:lnTo>
                    <a:pt x="16423" y="8216"/>
                  </a:lnTo>
                  <a:lnTo>
                    <a:pt x="16610" y="9199"/>
                  </a:lnTo>
                  <a:lnTo>
                    <a:pt x="16682" y="9681"/>
                  </a:lnTo>
                  <a:lnTo>
                    <a:pt x="16798" y="10601"/>
                  </a:lnTo>
                  <a:lnTo>
                    <a:pt x="16932" y="12440"/>
                  </a:lnTo>
                  <a:lnTo>
                    <a:pt x="16968" y="13360"/>
                  </a:lnTo>
                  <a:lnTo>
                    <a:pt x="15619" y="11494"/>
                  </a:lnTo>
                  <a:lnTo>
                    <a:pt x="12521" y="7341"/>
                  </a:lnTo>
                  <a:lnTo>
                    <a:pt x="11163" y="5484"/>
                  </a:lnTo>
                  <a:lnTo>
                    <a:pt x="13164" y="8243"/>
                  </a:lnTo>
                  <a:lnTo>
                    <a:pt x="16334" y="12753"/>
                  </a:lnTo>
                  <a:lnTo>
                    <a:pt x="18334" y="15709"/>
                  </a:lnTo>
                  <a:lnTo>
                    <a:pt x="19227" y="17111"/>
                  </a:lnTo>
                  <a:lnTo>
                    <a:pt x="18254" y="16664"/>
                  </a:lnTo>
                  <a:lnTo>
                    <a:pt x="16325" y="15726"/>
                  </a:lnTo>
                  <a:lnTo>
                    <a:pt x="15378" y="15226"/>
                  </a:lnTo>
                  <a:lnTo>
                    <a:pt x="14851" y="14941"/>
                  </a:lnTo>
                  <a:lnTo>
                    <a:pt x="13815" y="14342"/>
                  </a:lnTo>
                  <a:lnTo>
                    <a:pt x="12806" y="13699"/>
                  </a:lnTo>
                  <a:lnTo>
                    <a:pt x="11833" y="13003"/>
                  </a:lnTo>
                  <a:lnTo>
                    <a:pt x="11369" y="12619"/>
                  </a:lnTo>
                  <a:lnTo>
                    <a:pt x="11824" y="13012"/>
                  </a:lnTo>
                  <a:lnTo>
                    <a:pt x="12780" y="13735"/>
                  </a:lnTo>
                  <a:lnTo>
                    <a:pt x="13780" y="14405"/>
                  </a:lnTo>
                  <a:lnTo>
                    <a:pt x="14798" y="15039"/>
                  </a:lnTo>
                  <a:lnTo>
                    <a:pt x="15325" y="15334"/>
                  </a:lnTo>
                  <a:lnTo>
                    <a:pt x="16334" y="15896"/>
                  </a:lnTo>
                  <a:lnTo>
                    <a:pt x="18370" y="16914"/>
                  </a:lnTo>
                  <a:lnTo>
                    <a:pt x="19406" y="17414"/>
                  </a:lnTo>
                  <a:lnTo>
                    <a:pt x="20191" y="18647"/>
                  </a:lnTo>
                  <a:lnTo>
                    <a:pt x="20950" y="19897"/>
                  </a:lnTo>
                  <a:lnTo>
                    <a:pt x="21674" y="21102"/>
                  </a:lnTo>
                  <a:lnTo>
                    <a:pt x="23067" y="23549"/>
                  </a:lnTo>
                  <a:lnTo>
                    <a:pt x="23754" y="24773"/>
                  </a:lnTo>
                  <a:lnTo>
                    <a:pt x="23219" y="24567"/>
                  </a:lnTo>
                  <a:lnTo>
                    <a:pt x="22156" y="24094"/>
                  </a:lnTo>
                  <a:lnTo>
                    <a:pt x="20602" y="23308"/>
                  </a:lnTo>
                  <a:lnTo>
                    <a:pt x="19593" y="22728"/>
                  </a:lnTo>
                  <a:lnTo>
                    <a:pt x="18504" y="22076"/>
                  </a:lnTo>
                  <a:lnTo>
                    <a:pt x="16378" y="20683"/>
                  </a:lnTo>
                  <a:lnTo>
                    <a:pt x="15325" y="19968"/>
                  </a:lnTo>
                  <a:lnTo>
                    <a:pt x="16360" y="20709"/>
                  </a:lnTo>
                  <a:lnTo>
                    <a:pt x="18459" y="22147"/>
                  </a:lnTo>
                  <a:lnTo>
                    <a:pt x="19531" y="22835"/>
                  </a:lnTo>
                  <a:lnTo>
                    <a:pt x="20057" y="23156"/>
                  </a:lnTo>
                  <a:lnTo>
                    <a:pt x="21129" y="23772"/>
                  </a:lnTo>
                  <a:lnTo>
                    <a:pt x="22227" y="24353"/>
                  </a:lnTo>
                  <a:lnTo>
                    <a:pt x="23362" y="24871"/>
                  </a:lnTo>
                  <a:lnTo>
                    <a:pt x="23933" y="25103"/>
                  </a:lnTo>
                  <a:lnTo>
                    <a:pt x="25353" y="27755"/>
                  </a:lnTo>
                  <a:lnTo>
                    <a:pt x="28469" y="33765"/>
                  </a:lnTo>
                  <a:lnTo>
                    <a:pt x="28934" y="34658"/>
                  </a:lnTo>
                  <a:lnTo>
                    <a:pt x="28532" y="34622"/>
                  </a:lnTo>
                  <a:lnTo>
                    <a:pt x="27862" y="34542"/>
                  </a:lnTo>
                  <a:lnTo>
                    <a:pt x="26925" y="34399"/>
                  </a:lnTo>
                  <a:lnTo>
                    <a:pt x="25996" y="34229"/>
                  </a:lnTo>
                  <a:lnTo>
                    <a:pt x="24121" y="33863"/>
                  </a:lnTo>
                  <a:lnTo>
                    <a:pt x="22263" y="33461"/>
                  </a:lnTo>
                  <a:lnTo>
                    <a:pt x="20638" y="33104"/>
                  </a:lnTo>
                  <a:lnTo>
                    <a:pt x="19013" y="32729"/>
                  </a:lnTo>
                  <a:lnTo>
                    <a:pt x="18191" y="31738"/>
                  </a:lnTo>
                  <a:lnTo>
                    <a:pt x="16530" y="29764"/>
                  </a:lnTo>
                  <a:lnTo>
                    <a:pt x="15673" y="28800"/>
                  </a:lnTo>
                  <a:lnTo>
                    <a:pt x="14807" y="27844"/>
                  </a:lnTo>
                  <a:lnTo>
                    <a:pt x="13449" y="26460"/>
                  </a:lnTo>
                  <a:lnTo>
                    <a:pt x="12503" y="25567"/>
                  </a:lnTo>
                  <a:lnTo>
                    <a:pt x="12020" y="25148"/>
                  </a:lnTo>
                  <a:lnTo>
                    <a:pt x="12494" y="25585"/>
                  </a:lnTo>
                  <a:lnTo>
                    <a:pt x="13414" y="26487"/>
                  </a:lnTo>
                  <a:lnTo>
                    <a:pt x="14735" y="27907"/>
                  </a:lnTo>
                  <a:lnTo>
                    <a:pt x="15584" y="28880"/>
                  </a:lnTo>
                  <a:lnTo>
                    <a:pt x="16360" y="29809"/>
                  </a:lnTo>
                  <a:lnTo>
                    <a:pt x="17887" y="31693"/>
                  </a:lnTo>
                  <a:lnTo>
                    <a:pt x="18638" y="32649"/>
                  </a:lnTo>
                  <a:lnTo>
                    <a:pt x="16736" y="32211"/>
                  </a:lnTo>
                  <a:lnTo>
                    <a:pt x="14833" y="31765"/>
                  </a:lnTo>
                  <a:lnTo>
                    <a:pt x="10172" y="30657"/>
                  </a:lnTo>
                  <a:lnTo>
                    <a:pt x="9529" y="29925"/>
                  </a:lnTo>
                  <a:lnTo>
                    <a:pt x="8207" y="28470"/>
                  </a:lnTo>
                  <a:lnTo>
                    <a:pt x="7529" y="27764"/>
                  </a:lnTo>
                  <a:lnTo>
                    <a:pt x="6823" y="27059"/>
                  </a:lnTo>
                  <a:lnTo>
                    <a:pt x="5725" y="26058"/>
                  </a:lnTo>
                  <a:lnTo>
                    <a:pt x="4957" y="25424"/>
                  </a:lnTo>
                  <a:lnTo>
                    <a:pt x="4555" y="25130"/>
                  </a:lnTo>
                  <a:lnTo>
                    <a:pt x="4948" y="25442"/>
                  </a:lnTo>
                  <a:lnTo>
                    <a:pt x="5689" y="26094"/>
                  </a:lnTo>
                  <a:lnTo>
                    <a:pt x="6761" y="27130"/>
                  </a:lnTo>
                  <a:lnTo>
                    <a:pt x="7439" y="27853"/>
                  </a:lnTo>
                  <a:lnTo>
                    <a:pt x="8047" y="28514"/>
                  </a:lnTo>
                  <a:lnTo>
                    <a:pt x="9208" y="29872"/>
                  </a:lnTo>
                  <a:lnTo>
                    <a:pt x="9788" y="30559"/>
                  </a:lnTo>
                  <a:lnTo>
                    <a:pt x="1" y="28228"/>
                  </a:lnTo>
                  <a:lnTo>
                    <a:pt x="1" y="28228"/>
                  </a:lnTo>
                  <a:lnTo>
                    <a:pt x="10065" y="30845"/>
                  </a:lnTo>
                  <a:lnTo>
                    <a:pt x="12512" y="31479"/>
                  </a:lnTo>
                  <a:lnTo>
                    <a:pt x="11529" y="31934"/>
                  </a:lnTo>
                  <a:lnTo>
                    <a:pt x="9547" y="32801"/>
                  </a:lnTo>
                  <a:lnTo>
                    <a:pt x="8538" y="33202"/>
                  </a:lnTo>
                  <a:lnTo>
                    <a:pt x="8002" y="33408"/>
                  </a:lnTo>
                  <a:lnTo>
                    <a:pt x="6913" y="33792"/>
                  </a:lnTo>
                  <a:lnTo>
                    <a:pt x="5805" y="34122"/>
                  </a:lnTo>
                  <a:lnTo>
                    <a:pt x="4689" y="34399"/>
                  </a:lnTo>
                  <a:lnTo>
                    <a:pt x="4117" y="34515"/>
                  </a:lnTo>
                  <a:lnTo>
                    <a:pt x="4117" y="34515"/>
                  </a:lnTo>
                  <a:lnTo>
                    <a:pt x="4689" y="34417"/>
                  </a:lnTo>
                  <a:lnTo>
                    <a:pt x="5814" y="34167"/>
                  </a:lnTo>
                  <a:lnTo>
                    <a:pt x="6930" y="33863"/>
                  </a:lnTo>
                  <a:lnTo>
                    <a:pt x="8029" y="33506"/>
                  </a:lnTo>
                  <a:lnTo>
                    <a:pt x="8574" y="33310"/>
                  </a:lnTo>
                  <a:lnTo>
                    <a:pt x="9663" y="32917"/>
                  </a:lnTo>
                  <a:lnTo>
                    <a:pt x="11806" y="32033"/>
                  </a:lnTo>
                  <a:lnTo>
                    <a:pt x="12869" y="31577"/>
                  </a:lnTo>
                  <a:lnTo>
                    <a:pt x="14753" y="32068"/>
                  </a:lnTo>
                  <a:lnTo>
                    <a:pt x="17950" y="32872"/>
                  </a:lnTo>
                  <a:lnTo>
                    <a:pt x="21156" y="33667"/>
                  </a:lnTo>
                  <a:lnTo>
                    <a:pt x="20075" y="34274"/>
                  </a:lnTo>
                  <a:lnTo>
                    <a:pt x="17905" y="35462"/>
                  </a:lnTo>
                  <a:lnTo>
                    <a:pt x="16789" y="36015"/>
                  </a:lnTo>
                  <a:lnTo>
                    <a:pt x="16173" y="36310"/>
                  </a:lnTo>
                  <a:lnTo>
                    <a:pt x="14932" y="36864"/>
                  </a:lnTo>
                  <a:lnTo>
                    <a:pt x="13664" y="37373"/>
                  </a:lnTo>
                  <a:lnTo>
                    <a:pt x="12369" y="37819"/>
                  </a:lnTo>
                  <a:lnTo>
                    <a:pt x="11717" y="38007"/>
                  </a:lnTo>
                  <a:lnTo>
                    <a:pt x="11717" y="38007"/>
                  </a:lnTo>
                  <a:lnTo>
                    <a:pt x="12378" y="37828"/>
                  </a:lnTo>
                  <a:lnTo>
                    <a:pt x="13673" y="37417"/>
                  </a:lnTo>
                  <a:lnTo>
                    <a:pt x="14958" y="36935"/>
                  </a:lnTo>
                  <a:lnTo>
                    <a:pt x="16218" y="36399"/>
                  </a:lnTo>
                  <a:lnTo>
                    <a:pt x="16843" y="36122"/>
                  </a:lnTo>
                  <a:lnTo>
                    <a:pt x="18021" y="35560"/>
                  </a:lnTo>
                  <a:lnTo>
                    <a:pt x="20334" y="34363"/>
                  </a:lnTo>
                  <a:lnTo>
                    <a:pt x="21486" y="33747"/>
                  </a:lnTo>
                  <a:lnTo>
                    <a:pt x="21817" y="33827"/>
                  </a:lnTo>
                  <a:lnTo>
                    <a:pt x="22156" y="33908"/>
                  </a:lnTo>
                  <a:lnTo>
                    <a:pt x="24013" y="34345"/>
                  </a:lnTo>
                  <a:lnTo>
                    <a:pt x="25880" y="34747"/>
                  </a:lnTo>
                  <a:lnTo>
                    <a:pt x="26817" y="34944"/>
                  </a:lnTo>
                  <a:lnTo>
                    <a:pt x="27764" y="35113"/>
                  </a:lnTo>
                  <a:lnTo>
                    <a:pt x="28541" y="35212"/>
                  </a:lnTo>
                  <a:lnTo>
                    <a:pt x="29130" y="35265"/>
                  </a:lnTo>
                  <a:lnTo>
                    <a:pt x="28612" y="35658"/>
                  </a:lnTo>
                  <a:lnTo>
                    <a:pt x="27505" y="36346"/>
                  </a:lnTo>
                  <a:lnTo>
                    <a:pt x="26344" y="36953"/>
                  </a:lnTo>
                  <a:lnTo>
                    <a:pt x="25139" y="37480"/>
                  </a:lnTo>
                  <a:lnTo>
                    <a:pt x="24522" y="37721"/>
                  </a:lnTo>
                  <a:lnTo>
                    <a:pt x="23094" y="38257"/>
                  </a:lnTo>
                  <a:lnTo>
                    <a:pt x="20200" y="39284"/>
                  </a:lnTo>
                  <a:lnTo>
                    <a:pt x="18763" y="39837"/>
                  </a:lnTo>
                  <a:lnTo>
                    <a:pt x="18084" y="40114"/>
                  </a:lnTo>
                  <a:lnTo>
                    <a:pt x="16736" y="40695"/>
                  </a:lnTo>
                  <a:lnTo>
                    <a:pt x="16075" y="41007"/>
                  </a:lnTo>
                  <a:lnTo>
                    <a:pt x="15182" y="41061"/>
                  </a:lnTo>
                  <a:lnTo>
                    <a:pt x="13414" y="41195"/>
                  </a:lnTo>
                  <a:lnTo>
                    <a:pt x="12529" y="41284"/>
                  </a:lnTo>
                  <a:lnTo>
                    <a:pt x="11645" y="41391"/>
                  </a:lnTo>
                  <a:lnTo>
                    <a:pt x="9868" y="41695"/>
                  </a:lnTo>
                  <a:lnTo>
                    <a:pt x="8993" y="41918"/>
                  </a:lnTo>
                  <a:lnTo>
                    <a:pt x="9877" y="41730"/>
                  </a:lnTo>
                  <a:lnTo>
                    <a:pt x="11645" y="41480"/>
                  </a:lnTo>
                  <a:lnTo>
                    <a:pt x="12538" y="41409"/>
                  </a:lnTo>
                  <a:lnTo>
                    <a:pt x="14048" y="41311"/>
                  </a:lnTo>
                  <a:lnTo>
                    <a:pt x="15548" y="41257"/>
                  </a:lnTo>
                  <a:lnTo>
                    <a:pt x="15548" y="41257"/>
                  </a:lnTo>
                  <a:lnTo>
                    <a:pt x="14958" y="41561"/>
                  </a:lnTo>
                  <a:lnTo>
                    <a:pt x="13780" y="42186"/>
                  </a:lnTo>
                  <a:lnTo>
                    <a:pt x="13208" y="42516"/>
                  </a:lnTo>
                  <a:lnTo>
                    <a:pt x="12815" y="42757"/>
                  </a:lnTo>
                  <a:lnTo>
                    <a:pt x="11967" y="43311"/>
                  </a:lnTo>
                  <a:lnTo>
                    <a:pt x="10672" y="44249"/>
                  </a:lnTo>
                  <a:lnTo>
                    <a:pt x="8475" y="45981"/>
                  </a:lnTo>
                  <a:lnTo>
                    <a:pt x="8100" y="46303"/>
                  </a:lnTo>
                  <a:lnTo>
                    <a:pt x="8100" y="46303"/>
                  </a:lnTo>
                  <a:lnTo>
                    <a:pt x="9788" y="45008"/>
                  </a:lnTo>
                  <a:lnTo>
                    <a:pt x="11529" y="43749"/>
                  </a:lnTo>
                  <a:lnTo>
                    <a:pt x="12646" y="43034"/>
                  </a:lnTo>
                  <a:lnTo>
                    <a:pt x="13289" y="42668"/>
                  </a:lnTo>
                  <a:lnTo>
                    <a:pt x="13958" y="42293"/>
                  </a:lnTo>
                  <a:lnTo>
                    <a:pt x="15333" y="41605"/>
                  </a:lnTo>
                  <a:lnTo>
                    <a:pt x="16727" y="40971"/>
                  </a:lnTo>
                  <a:lnTo>
                    <a:pt x="18146" y="40400"/>
                  </a:lnTo>
                  <a:lnTo>
                    <a:pt x="18870" y="40132"/>
                  </a:lnTo>
                  <a:lnTo>
                    <a:pt x="19022" y="40078"/>
                  </a:lnTo>
                  <a:lnTo>
                    <a:pt x="19182" y="40016"/>
                  </a:lnTo>
                  <a:lnTo>
                    <a:pt x="18700" y="40909"/>
                  </a:lnTo>
                  <a:lnTo>
                    <a:pt x="17709" y="42668"/>
                  </a:lnTo>
                  <a:lnTo>
                    <a:pt x="17182" y="43525"/>
                  </a:lnTo>
                  <a:lnTo>
                    <a:pt x="16602" y="44454"/>
                  </a:lnTo>
                  <a:lnTo>
                    <a:pt x="15646" y="45794"/>
                  </a:lnTo>
                  <a:lnTo>
                    <a:pt x="14958" y="46642"/>
                  </a:lnTo>
                  <a:lnTo>
                    <a:pt x="14592" y="47053"/>
                  </a:lnTo>
                  <a:lnTo>
                    <a:pt x="14967" y="46651"/>
                  </a:lnTo>
                  <a:lnTo>
                    <a:pt x="15682" y="45820"/>
                  </a:lnTo>
                  <a:lnTo>
                    <a:pt x="16673" y="44499"/>
                  </a:lnTo>
                  <a:lnTo>
                    <a:pt x="17280" y="43588"/>
                  </a:lnTo>
                  <a:lnTo>
                    <a:pt x="17870" y="42686"/>
                  </a:lnTo>
                  <a:lnTo>
                    <a:pt x="18977" y="40837"/>
                  </a:lnTo>
                  <a:lnTo>
                    <a:pt x="19504" y="39900"/>
                  </a:lnTo>
                  <a:lnTo>
                    <a:pt x="22085" y="39025"/>
                  </a:lnTo>
                  <a:lnTo>
                    <a:pt x="24674" y="38141"/>
                  </a:lnTo>
                  <a:lnTo>
                    <a:pt x="25210" y="37944"/>
                  </a:lnTo>
                  <a:lnTo>
                    <a:pt x="26291" y="37516"/>
                  </a:lnTo>
                  <a:lnTo>
                    <a:pt x="27344" y="37024"/>
                  </a:lnTo>
                  <a:lnTo>
                    <a:pt x="28380" y="36462"/>
                  </a:lnTo>
                  <a:lnTo>
                    <a:pt x="28871" y="36140"/>
                  </a:lnTo>
                  <a:lnTo>
                    <a:pt x="28166" y="37257"/>
                  </a:lnTo>
                  <a:lnTo>
                    <a:pt x="27478" y="38382"/>
                  </a:lnTo>
                  <a:lnTo>
                    <a:pt x="26683" y="39293"/>
                  </a:lnTo>
                  <a:lnTo>
                    <a:pt x="25862" y="40168"/>
                  </a:lnTo>
                  <a:lnTo>
                    <a:pt x="25406" y="40614"/>
                  </a:lnTo>
                  <a:lnTo>
                    <a:pt x="24460" y="41454"/>
                  </a:lnTo>
                  <a:lnTo>
                    <a:pt x="23951" y="41829"/>
                  </a:lnTo>
                  <a:lnTo>
                    <a:pt x="24478" y="41472"/>
                  </a:lnTo>
                  <a:lnTo>
                    <a:pt x="25469" y="40677"/>
                  </a:lnTo>
                  <a:lnTo>
                    <a:pt x="25942" y="40248"/>
                  </a:lnTo>
                  <a:lnTo>
                    <a:pt x="26469" y="39748"/>
                  </a:lnTo>
                  <a:lnTo>
                    <a:pt x="26987" y="39221"/>
                  </a:lnTo>
                  <a:lnTo>
                    <a:pt x="26496" y="40096"/>
                  </a:lnTo>
                  <a:lnTo>
                    <a:pt x="26041" y="40998"/>
                  </a:lnTo>
                  <a:lnTo>
                    <a:pt x="25683" y="41739"/>
                  </a:lnTo>
                  <a:lnTo>
                    <a:pt x="25219" y="42882"/>
                  </a:lnTo>
                  <a:lnTo>
                    <a:pt x="24951" y="43668"/>
                  </a:lnTo>
                  <a:lnTo>
                    <a:pt x="24835" y="44061"/>
                  </a:lnTo>
                  <a:lnTo>
                    <a:pt x="24728" y="44490"/>
                  </a:lnTo>
                  <a:lnTo>
                    <a:pt x="24576" y="45552"/>
                  </a:lnTo>
                  <a:lnTo>
                    <a:pt x="24442" y="47026"/>
                  </a:lnTo>
                  <a:lnTo>
                    <a:pt x="24433" y="47303"/>
                  </a:lnTo>
                  <a:lnTo>
                    <a:pt x="24505" y="46419"/>
                  </a:lnTo>
                  <a:lnTo>
                    <a:pt x="24683" y="45240"/>
                  </a:lnTo>
                  <a:lnTo>
                    <a:pt x="24853" y="44481"/>
                  </a:lnTo>
                  <a:lnTo>
                    <a:pt x="24969" y="44097"/>
                  </a:lnTo>
                  <a:lnTo>
                    <a:pt x="25103" y="43713"/>
                  </a:lnTo>
                  <a:lnTo>
                    <a:pt x="25389" y="42945"/>
                  </a:lnTo>
                  <a:lnTo>
                    <a:pt x="25889" y="41829"/>
                  </a:lnTo>
                  <a:lnTo>
                    <a:pt x="26264" y="41105"/>
                  </a:lnTo>
                  <a:lnTo>
                    <a:pt x="26639" y="40409"/>
                  </a:lnTo>
                  <a:lnTo>
                    <a:pt x="27451" y="39060"/>
                  </a:lnTo>
                  <a:lnTo>
                    <a:pt x="28755" y="37078"/>
                  </a:lnTo>
                  <a:lnTo>
                    <a:pt x="29657" y="35774"/>
                  </a:lnTo>
                  <a:lnTo>
                    <a:pt x="30041" y="36337"/>
                  </a:lnTo>
                  <a:lnTo>
                    <a:pt x="30845" y="37453"/>
                  </a:lnTo>
                  <a:lnTo>
                    <a:pt x="31282" y="37998"/>
                  </a:lnTo>
                  <a:lnTo>
                    <a:pt x="31675" y="38453"/>
                  </a:lnTo>
                  <a:lnTo>
                    <a:pt x="32488" y="39319"/>
                  </a:lnTo>
                  <a:lnTo>
                    <a:pt x="33765" y="40561"/>
                  </a:lnTo>
                  <a:lnTo>
                    <a:pt x="34622" y="41364"/>
                  </a:lnTo>
                  <a:lnTo>
                    <a:pt x="35480" y="42159"/>
                  </a:lnTo>
                  <a:lnTo>
                    <a:pt x="37158" y="43775"/>
                  </a:lnTo>
                  <a:lnTo>
                    <a:pt x="38355" y="45026"/>
                  </a:lnTo>
                  <a:lnTo>
                    <a:pt x="39114" y="45892"/>
                  </a:lnTo>
                  <a:lnTo>
                    <a:pt x="39837" y="46776"/>
                  </a:lnTo>
                  <a:lnTo>
                    <a:pt x="40507" y="47705"/>
                  </a:lnTo>
                  <a:lnTo>
                    <a:pt x="40820" y="48178"/>
                  </a:lnTo>
                  <a:lnTo>
                    <a:pt x="42025" y="47330"/>
                  </a:lnTo>
                  <a:lnTo>
                    <a:pt x="41668" y="46829"/>
                  </a:lnTo>
                  <a:lnTo>
                    <a:pt x="40918" y="45883"/>
                  </a:lnTo>
                  <a:lnTo>
                    <a:pt x="40123" y="44972"/>
                  </a:lnTo>
                  <a:lnTo>
                    <a:pt x="39293" y="44106"/>
                  </a:lnTo>
                  <a:lnTo>
                    <a:pt x="38864" y="43686"/>
                  </a:lnTo>
                  <a:lnTo>
                    <a:pt x="38007" y="42865"/>
                  </a:lnTo>
                  <a:lnTo>
                    <a:pt x="36247" y="41293"/>
                  </a:lnTo>
                  <a:lnTo>
                    <a:pt x="35354" y="40525"/>
                  </a:lnTo>
                  <a:lnTo>
                    <a:pt x="34461" y="39766"/>
                  </a:lnTo>
                  <a:lnTo>
                    <a:pt x="33158" y="38614"/>
                  </a:lnTo>
                  <a:lnTo>
                    <a:pt x="32327" y="37819"/>
                  </a:lnTo>
                  <a:lnTo>
                    <a:pt x="31934" y="37399"/>
                  </a:lnTo>
                  <a:lnTo>
                    <a:pt x="31497" y="36908"/>
                  </a:lnTo>
                  <a:lnTo>
                    <a:pt x="30657" y="35872"/>
                  </a:lnTo>
                  <a:lnTo>
                    <a:pt x="30264" y="35328"/>
                  </a:lnTo>
                  <a:lnTo>
                    <a:pt x="31122" y="35078"/>
                  </a:lnTo>
                  <a:lnTo>
                    <a:pt x="32845" y="34613"/>
                  </a:lnTo>
                  <a:lnTo>
                    <a:pt x="34578" y="34220"/>
                  </a:lnTo>
                  <a:lnTo>
                    <a:pt x="36337" y="33908"/>
                  </a:lnTo>
                  <a:lnTo>
                    <a:pt x="37212" y="33792"/>
                  </a:lnTo>
                  <a:lnTo>
                    <a:pt x="38123" y="33685"/>
                  </a:lnTo>
                  <a:lnTo>
                    <a:pt x="39944" y="33569"/>
                  </a:lnTo>
                  <a:lnTo>
                    <a:pt x="40855" y="33569"/>
                  </a:lnTo>
                  <a:lnTo>
                    <a:pt x="41284" y="33586"/>
                  </a:lnTo>
                  <a:lnTo>
                    <a:pt x="42061" y="33658"/>
                  </a:lnTo>
                  <a:lnTo>
                    <a:pt x="43275" y="33854"/>
                  </a:lnTo>
                  <a:lnTo>
                    <a:pt x="44436" y="34078"/>
                  </a:lnTo>
                  <a:lnTo>
                    <a:pt x="44142" y="34006"/>
                  </a:lnTo>
                  <a:lnTo>
                    <a:pt x="42525" y="33667"/>
                  </a:lnTo>
                  <a:lnTo>
                    <a:pt x="41346" y="33470"/>
                  </a:lnTo>
                  <a:lnTo>
                    <a:pt x="40855" y="33435"/>
                  </a:lnTo>
                  <a:lnTo>
                    <a:pt x="39944" y="33399"/>
                  </a:lnTo>
                  <a:lnTo>
                    <a:pt x="38114" y="33452"/>
                  </a:lnTo>
                  <a:lnTo>
                    <a:pt x="37194" y="33533"/>
                  </a:lnTo>
                  <a:lnTo>
                    <a:pt x="36087" y="33658"/>
                  </a:lnTo>
                  <a:lnTo>
                    <a:pt x="34979" y="33827"/>
                  </a:lnTo>
                  <a:lnTo>
                    <a:pt x="36024" y="33292"/>
                  </a:lnTo>
                  <a:lnTo>
                    <a:pt x="37051" y="32720"/>
                  </a:lnTo>
                  <a:lnTo>
                    <a:pt x="37703" y="32327"/>
                  </a:lnTo>
                  <a:lnTo>
                    <a:pt x="38667" y="31684"/>
                  </a:lnTo>
                  <a:lnTo>
                    <a:pt x="39275" y="31220"/>
                  </a:lnTo>
                  <a:lnTo>
                    <a:pt x="39569" y="30970"/>
                  </a:lnTo>
                  <a:lnTo>
                    <a:pt x="39266" y="31211"/>
                  </a:lnTo>
                  <a:lnTo>
                    <a:pt x="38641" y="31649"/>
                  </a:lnTo>
                  <a:lnTo>
                    <a:pt x="37667" y="32256"/>
                  </a:lnTo>
                  <a:lnTo>
                    <a:pt x="36989" y="32613"/>
                  </a:lnTo>
                  <a:lnTo>
                    <a:pt x="36310" y="32970"/>
                  </a:lnTo>
                  <a:lnTo>
                    <a:pt x="34935" y="33622"/>
                  </a:lnTo>
                  <a:lnTo>
                    <a:pt x="34247" y="33935"/>
                  </a:lnTo>
                  <a:lnTo>
                    <a:pt x="33158" y="34158"/>
                  </a:lnTo>
                  <a:lnTo>
                    <a:pt x="30997" y="34649"/>
                  </a:lnTo>
                  <a:lnTo>
                    <a:pt x="30997" y="34649"/>
                  </a:lnTo>
                  <a:lnTo>
                    <a:pt x="31479" y="34310"/>
                  </a:lnTo>
                  <a:lnTo>
                    <a:pt x="32372" y="33560"/>
                  </a:lnTo>
                  <a:lnTo>
                    <a:pt x="32801" y="33167"/>
                  </a:lnTo>
                  <a:lnTo>
                    <a:pt x="33399" y="32568"/>
                  </a:lnTo>
                  <a:lnTo>
                    <a:pt x="34533" y="31327"/>
                  </a:lnTo>
                  <a:lnTo>
                    <a:pt x="35078" y="30684"/>
                  </a:lnTo>
                  <a:lnTo>
                    <a:pt x="35997" y="29568"/>
                  </a:lnTo>
                  <a:lnTo>
                    <a:pt x="37783" y="27318"/>
                  </a:lnTo>
                  <a:lnTo>
                    <a:pt x="38667" y="26183"/>
                  </a:lnTo>
                  <a:lnTo>
                    <a:pt x="38703" y="26157"/>
                  </a:lnTo>
                  <a:lnTo>
                    <a:pt x="38739" y="26121"/>
                  </a:lnTo>
                  <a:lnTo>
                    <a:pt x="39686" y="25933"/>
                  </a:lnTo>
                  <a:lnTo>
                    <a:pt x="41570" y="25523"/>
                  </a:lnTo>
                  <a:lnTo>
                    <a:pt x="42507" y="25290"/>
                  </a:lnTo>
                  <a:lnTo>
                    <a:pt x="43463" y="25023"/>
                  </a:lnTo>
                  <a:lnTo>
                    <a:pt x="44865" y="24558"/>
                  </a:lnTo>
                  <a:lnTo>
                    <a:pt x="45785" y="24192"/>
                  </a:lnTo>
                  <a:lnTo>
                    <a:pt x="46240" y="23987"/>
                  </a:lnTo>
                  <a:lnTo>
                    <a:pt x="45785" y="24174"/>
                  </a:lnTo>
                  <a:lnTo>
                    <a:pt x="44856" y="24514"/>
                  </a:lnTo>
                  <a:lnTo>
                    <a:pt x="43436" y="24942"/>
                  </a:lnTo>
                  <a:lnTo>
                    <a:pt x="42481" y="25174"/>
                  </a:lnTo>
                  <a:lnTo>
                    <a:pt x="41597" y="25371"/>
                  </a:lnTo>
                  <a:lnTo>
                    <a:pt x="39828" y="25710"/>
                  </a:lnTo>
                  <a:lnTo>
                    <a:pt x="38935" y="25862"/>
                  </a:lnTo>
                  <a:lnTo>
                    <a:pt x="39096" y="25648"/>
                  </a:lnTo>
                  <a:lnTo>
                    <a:pt x="39257" y="25451"/>
                  </a:lnTo>
                  <a:lnTo>
                    <a:pt x="41025" y="23299"/>
                  </a:lnTo>
                  <a:lnTo>
                    <a:pt x="41927" y="22227"/>
                  </a:lnTo>
                  <a:lnTo>
                    <a:pt x="42338" y="21754"/>
                  </a:lnTo>
                  <a:lnTo>
                    <a:pt x="43168" y="20817"/>
                  </a:lnTo>
                  <a:lnTo>
                    <a:pt x="43615" y="20379"/>
                  </a:lnTo>
                  <a:lnTo>
                    <a:pt x="43927" y="20093"/>
                  </a:lnTo>
                  <a:lnTo>
                    <a:pt x="44570" y="19548"/>
                  </a:lnTo>
                  <a:lnTo>
                    <a:pt x="45570" y="18789"/>
                  </a:lnTo>
                  <a:lnTo>
                    <a:pt x="46919" y="17923"/>
                  </a:lnTo>
                  <a:lnTo>
                    <a:pt x="48214" y="17200"/>
                  </a:lnTo>
                  <a:lnTo>
                    <a:pt x="49928" y="1636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0910" y="15941"/>
                  </a:lnTo>
                  <a:lnTo>
                    <a:pt x="49714" y="16396"/>
                  </a:lnTo>
                  <a:lnTo>
                    <a:pt x="48544" y="16923"/>
                  </a:lnTo>
                  <a:lnTo>
                    <a:pt x="47428" y="17504"/>
                  </a:lnTo>
                  <a:lnTo>
                    <a:pt x="46374" y="18111"/>
                  </a:lnTo>
                  <a:lnTo>
                    <a:pt x="45410" y="18736"/>
                  </a:lnTo>
                  <a:lnTo>
                    <a:pt x="44552" y="19361"/>
                  </a:lnTo>
                  <a:lnTo>
                    <a:pt x="43820" y="19977"/>
                  </a:lnTo>
                  <a:lnTo>
                    <a:pt x="43508" y="20272"/>
                  </a:lnTo>
                  <a:lnTo>
                    <a:pt x="42766" y="21031"/>
                  </a:lnTo>
                  <a:lnTo>
                    <a:pt x="42043" y="21808"/>
                  </a:lnTo>
                  <a:lnTo>
                    <a:pt x="42222" y="21102"/>
                  </a:lnTo>
                  <a:lnTo>
                    <a:pt x="42623" y="19700"/>
                  </a:lnTo>
                  <a:lnTo>
                    <a:pt x="42838" y="19004"/>
                  </a:lnTo>
                  <a:lnTo>
                    <a:pt x="43106" y="18200"/>
                  </a:lnTo>
                  <a:lnTo>
                    <a:pt x="43579" y="17021"/>
                  </a:lnTo>
                  <a:lnTo>
                    <a:pt x="43936" y="16253"/>
                  </a:lnTo>
                  <a:lnTo>
                    <a:pt x="44133" y="15878"/>
                  </a:lnTo>
                  <a:lnTo>
                    <a:pt x="43918" y="16244"/>
                  </a:lnTo>
                  <a:lnTo>
                    <a:pt x="43534" y="17003"/>
                  </a:lnTo>
                  <a:lnTo>
                    <a:pt x="43025" y="18173"/>
                  </a:lnTo>
                  <a:lnTo>
                    <a:pt x="42731" y="18968"/>
                  </a:lnTo>
                  <a:lnTo>
                    <a:pt x="42445" y="19763"/>
                  </a:lnTo>
                  <a:lnTo>
                    <a:pt x="41936" y="21379"/>
                  </a:lnTo>
                  <a:lnTo>
                    <a:pt x="41695" y="22192"/>
                  </a:lnTo>
                  <a:lnTo>
                    <a:pt x="41016" y="22942"/>
                  </a:lnTo>
                  <a:lnTo>
                    <a:pt x="39694" y="24487"/>
                  </a:lnTo>
                  <a:lnTo>
                    <a:pt x="39043" y="25264"/>
                  </a:lnTo>
                  <a:lnTo>
                    <a:pt x="37498" y="27148"/>
                  </a:lnTo>
                  <a:lnTo>
                    <a:pt x="35944" y="29023"/>
                  </a:lnTo>
                  <a:lnTo>
                    <a:pt x="35890" y="27880"/>
                  </a:lnTo>
                  <a:lnTo>
                    <a:pt x="35810" y="25603"/>
                  </a:lnTo>
                  <a:lnTo>
                    <a:pt x="35801" y="24460"/>
                  </a:lnTo>
                  <a:lnTo>
                    <a:pt x="35819" y="23254"/>
                  </a:lnTo>
                  <a:lnTo>
                    <a:pt x="35953" y="21451"/>
                  </a:lnTo>
                  <a:lnTo>
                    <a:pt x="36105" y="20254"/>
                  </a:lnTo>
                  <a:lnTo>
                    <a:pt x="36212" y="19656"/>
                  </a:lnTo>
                  <a:lnTo>
                    <a:pt x="36087" y="20254"/>
                  </a:lnTo>
                  <a:lnTo>
                    <a:pt x="35908" y="21442"/>
                  </a:lnTo>
                  <a:lnTo>
                    <a:pt x="35738" y="23254"/>
                  </a:lnTo>
                  <a:lnTo>
                    <a:pt x="35685" y="24460"/>
                  </a:lnTo>
                  <a:lnTo>
                    <a:pt x="35658" y="25666"/>
                  </a:lnTo>
                  <a:lnTo>
                    <a:pt x="35685" y="28077"/>
                  </a:lnTo>
                  <a:lnTo>
                    <a:pt x="35721" y="29282"/>
                  </a:lnTo>
                  <a:lnTo>
                    <a:pt x="35730" y="29282"/>
                  </a:lnTo>
                  <a:lnTo>
                    <a:pt x="35247" y="29845"/>
                  </a:lnTo>
                  <a:lnTo>
                    <a:pt x="34765" y="30407"/>
                  </a:lnTo>
                  <a:lnTo>
                    <a:pt x="34211" y="31032"/>
                  </a:lnTo>
                  <a:lnTo>
                    <a:pt x="33068" y="32238"/>
                  </a:lnTo>
                  <a:lnTo>
                    <a:pt x="32470" y="32809"/>
                  </a:lnTo>
                  <a:lnTo>
                    <a:pt x="31934" y="33283"/>
                  </a:lnTo>
                  <a:lnTo>
                    <a:pt x="31095" y="33935"/>
                  </a:lnTo>
                  <a:lnTo>
                    <a:pt x="30514" y="34319"/>
                  </a:lnTo>
                  <a:lnTo>
                    <a:pt x="30211" y="34488"/>
                  </a:lnTo>
                  <a:lnTo>
                    <a:pt x="30452" y="33560"/>
                  </a:lnTo>
                  <a:lnTo>
                    <a:pt x="30809" y="31693"/>
                  </a:lnTo>
                  <a:lnTo>
                    <a:pt x="30961" y="30765"/>
                  </a:lnTo>
                  <a:lnTo>
                    <a:pt x="31282" y="28621"/>
                  </a:lnTo>
                  <a:lnTo>
                    <a:pt x="31577" y="26487"/>
                  </a:lnTo>
                  <a:lnTo>
                    <a:pt x="32720" y="17923"/>
                  </a:lnTo>
                  <a:lnTo>
                    <a:pt x="32961" y="16191"/>
                  </a:lnTo>
                  <a:lnTo>
                    <a:pt x="33095" y="15342"/>
                  </a:lnTo>
                  <a:lnTo>
                    <a:pt x="34006" y="14530"/>
                  </a:lnTo>
                  <a:lnTo>
                    <a:pt x="35828" y="12869"/>
                  </a:lnTo>
                  <a:lnTo>
                    <a:pt x="36694" y="12012"/>
                  </a:lnTo>
                  <a:lnTo>
                    <a:pt x="37123" y="11574"/>
                  </a:lnTo>
                  <a:lnTo>
                    <a:pt x="37944" y="10672"/>
                  </a:lnTo>
                  <a:lnTo>
                    <a:pt x="38739" y="9743"/>
                  </a:lnTo>
                  <a:lnTo>
                    <a:pt x="39480" y="8770"/>
                  </a:lnTo>
                  <a:lnTo>
                    <a:pt x="39819" y="8261"/>
                  </a:lnTo>
                  <a:lnTo>
                    <a:pt x="39462" y="8761"/>
                  </a:lnTo>
                  <a:lnTo>
                    <a:pt x="38703" y="9717"/>
                  </a:lnTo>
                  <a:lnTo>
                    <a:pt x="37891" y="10619"/>
                  </a:lnTo>
                  <a:lnTo>
                    <a:pt x="37042" y="11494"/>
                  </a:lnTo>
                  <a:lnTo>
                    <a:pt x="36614" y="11922"/>
                  </a:lnTo>
                  <a:lnTo>
                    <a:pt x="35765" y="12726"/>
                  </a:lnTo>
                  <a:lnTo>
                    <a:pt x="34033" y="14262"/>
                  </a:lnTo>
                  <a:lnTo>
                    <a:pt x="33149" y="15012"/>
                  </a:lnTo>
                  <a:lnTo>
                    <a:pt x="33568" y="12190"/>
                  </a:lnTo>
                  <a:lnTo>
                    <a:pt x="34051" y="9386"/>
                  </a:lnTo>
                  <a:lnTo>
                    <a:pt x="34229" y="8315"/>
                  </a:lnTo>
                  <a:lnTo>
                    <a:pt x="34542" y="6091"/>
                  </a:lnTo>
                  <a:lnTo>
                    <a:pt x="34970" y="2555"/>
                  </a:lnTo>
                  <a:lnTo>
                    <a:pt x="353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3" name="Google Shape;773;p17"/>
          <p:cNvGrpSpPr/>
          <p:nvPr/>
        </p:nvGrpSpPr>
        <p:grpSpPr>
          <a:xfrm>
            <a:off x="8052670" y="2086184"/>
            <a:ext cx="688429" cy="697959"/>
            <a:chOff x="3817720" y="-683366"/>
            <a:chExt cx="688429" cy="697959"/>
          </a:xfrm>
        </p:grpSpPr>
        <p:sp>
          <p:nvSpPr>
            <p:cNvPr id="774" name="Google Shape;774;p17"/>
            <p:cNvSpPr/>
            <p:nvPr/>
          </p:nvSpPr>
          <p:spPr>
            <a:xfrm rot="-7081386">
              <a:off x="3899917" y="-584863"/>
              <a:ext cx="524036" cy="500955"/>
            </a:xfrm>
            <a:custGeom>
              <a:avLst/>
              <a:gdLst/>
              <a:ahLst/>
              <a:cxnLst/>
              <a:rect l="l" t="t" r="r" b="b"/>
              <a:pathLst>
                <a:path w="60234" h="57581" extrusionOk="0">
                  <a:moveTo>
                    <a:pt x="41597" y="0"/>
                  </a:moveTo>
                  <a:lnTo>
                    <a:pt x="41043" y="1000"/>
                  </a:lnTo>
                  <a:lnTo>
                    <a:pt x="39837" y="3117"/>
                  </a:lnTo>
                  <a:lnTo>
                    <a:pt x="39123" y="4197"/>
                  </a:lnTo>
                  <a:lnTo>
                    <a:pt x="38623" y="4876"/>
                  </a:lnTo>
                  <a:lnTo>
                    <a:pt x="38096" y="5492"/>
                  </a:lnTo>
                  <a:lnTo>
                    <a:pt x="37551" y="6019"/>
                  </a:lnTo>
                  <a:lnTo>
                    <a:pt x="36989" y="6439"/>
                  </a:lnTo>
                  <a:lnTo>
                    <a:pt x="36426" y="6715"/>
                  </a:lnTo>
                  <a:lnTo>
                    <a:pt x="35989" y="6814"/>
                  </a:lnTo>
                  <a:lnTo>
                    <a:pt x="35703" y="6832"/>
                  </a:lnTo>
                  <a:lnTo>
                    <a:pt x="35417" y="6796"/>
                  </a:lnTo>
                  <a:lnTo>
                    <a:pt x="35122" y="6707"/>
                  </a:lnTo>
                  <a:lnTo>
                    <a:pt x="34837" y="6564"/>
                  </a:lnTo>
                  <a:lnTo>
                    <a:pt x="34551" y="6367"/>
                  </a:lnTo>
                  <a:lnTo>
                    <a:pt x="34265" y="6108"/>
                  </a:lnTo>
                  <a:lnTo>
                    <a:pt x="33979" y="5778"/>
                  </a:lnTo>
                  <a:lnTo>
                    <a:pt x="33845" y="5590"/>
                  </a:lnTo>
                  <a:lnTo>
                    <a:pt x="33738" y="5715"/>
                  </a:lnTo>
                  <a:lnTo>
                    <a:pt x="33577" y="6144"/>
                  </a:lnTo>
                  <a:lnTo>
                    <a:pt x="33417" y="7055"/>
                  </a:lnTo>
                  <a:lnTo>
                    <a:pt x="33301" y="8519"/>
                  </a:lnTo>
                  <a:lnTo>
                    <a:pt x="33211" y="9823"/>
                  </a:lnTo>
                  <a:lnTo>
                    <a:pt x="33149" y="10234"/>
                  </a:lnTo>
                  <a:lnTo>
                    <a:pt x="32988" y="10886"/>
                  </a:lnTo>
                  <a:lnTo>
                    <a:pt x="32479" y="12600"/>
                  </a:lnTo>
                  <a:lnTo>
                    <a:pt x="31854" y="14395"/>
                  </a:lnTo>
                  <a:lnTo>
                    <a:pt x="31282" y="15869"/>
                  </a:lnTo>
                  <a:lnTo>
                    <a:pt x="31068" y="16306"/>
                  </a:lnTo>
                  <a:lnTo>
                    <a:pt x="30863" y="16681"/>
                  </a:lnTo>
                  <a:lnTo>
                    <a:pt x="30515" y="17155"/>
                  </a:lnTo>
                  <a:lnTo>
                    <a:pt x="30291" y="17324"/>
                  </a:lnTo>
                  <a:lnTo>
                    <a:pt x="30148" y="17360"/>
                  </a:lnTo>
                  <a:lnTo>
                    <a:pt x="29961" y="17324"/>
                  </a:lnTo>
                  <a:lnTo>
                    <a:pt x="29747" y="17119"/>
                  </a:lnTo>
                  <a:lnTo>
                    <a:pt x="29541" y="16806"/>
                  </a:lnTo>
                  <a:lnTo>
                    <a:pt x="29264" y="16226"/>
                  </a:lnTo>
                  <a:lnTo>
                    <a:pt x="29059" y="15869"/>
                  </a:lnTo>
                  <a:lnTo>
                    <a:pt x="28764" y="15333"/>
                  </a:lnTo>
                  <a:lnTo>
                    <a:pt x="27925" y="13681"/>
                  </a:lnTo>
                  <a:lnTo>
                    <a:pt x="26594" y="10877"/>
                  </a:lnTo>
                  <a:lnTo>
                    <a:pt x="26076" y="9805"/>
                  </a:lnTo>
                  <a:lnTo>
                    <a:pt x="25916" y="9430"/>
                  </a:lnTo>
                  <a:lnTo>
                    <a:pt x="25648" y="8555"/>
                  </a:lnTo>
                  <a:lnTo>
                    <a:pt x="25460" y="7573"/>
                  </a:lnTo>
                  <a:lnTo>
                    <a:pt x="25362" y="6519"/>
                  </a:lnTo>
                  <a:lnTo>
                    <a:pt x="25353" y="5983"/>
                  </a:lnTo>
                  <a:lnTo>
                    <a:pt x="24996" y="6385"/>
                  </a:lnTo>
                  <a:lnTo>
                    <a:pt x="24308" y="7341"/>
                  </a:lnTo>
                  <a:lnTo>
                    <a:pt x="23603" y="8287"/>
                  </a:lnTo>
                  <a:lnTo>
                    <a:pt x="23022" y="8903"/>
                  </a:lnTo>
                  <a:lnTo>
                    <a:pt x="22594" y="9234"/>
                  </a:lnTo>
                  <a:lnTo>
                    <a:pt x="22370" y="9359"/>
                  </a:lnTo>
                  <a:lnTo>
                    <a:pt x="22281" y="9394"/>
                  </a:lnTo>
                  <a:lnTo>
                    <a:pt x="22085" y="9403"/>
                  </a:lnTo>
                  <a:lnTo>
                    <a:pt x="21879" y="9332"/>
                  </a:lnTo>
                  <a:lnTo>
                    <a:pt x="21674" y="9198"/>
                  </a:lnTo>
                  <a:lnTo>
                    <a:pt x="21335" y="8885"/>
                  </a:lnTo>
                  <a:lnTo>
                    <a:pt x="20879" y="8314"/>
                  </a:lnTo>
                  <a:lnTo>
                    <a:pt x="20191" y="7242"/>
                  </a:lnTo>
                  <a:lnTo>
                    <a:pt x="19388" y="5742"/>
                  </a:lnTo>
                  <a:lnTo>
                    <a:pt x="19084" y="5144"/>
                  </a:lnTo>
                  <a:lnTo>
                    <a:pt x="18959" y="5546"/>
                  </a:lnTo>
                  <a:lnTo>
                    <a:pt x="18700" y="6215"/>
                  </a:lnTo>
                  <a:lnTo>
                    <a:pt x="18441" y="6742"/>
                  </a:lnTo>
                  <a:lnTo>
                    <a:pt x="18173" y="7144"/>
                  </a:lnTo>
                  <a:lnTo>
                    <a:pt x="17870" y="7412"/>
                  </a:lnTo>
                  <a:lnTo>
                    <a:pt x="17539" y="7564"/>
                  </a:lnTo>
                  <a:lnTo>
                    <a:pt x="17164" y="7591"/>
                  </a:lnTo>
                  <a:lnTo>
                    <a:pt x="16736" y="7510"/>
                  </a:lnTo>
                  <a:lnTo>
                    <a:pt x="16494" y="7421"/>
                  </a:lnTo>
                  <a:lnTo>
                    <a:pt x="16227" y="7314"/>
                  </a:lnTo>
                  <a:lnTo>
                    <a:pt x="15673" y="7019"/>
                  </a:lnTo>
                  <a:lnTo>
                    <a:pt x="15110" y="6644"/>
                  </a:lnTo>
                  <a:lnTo>
                    <a:pt x="14566" y="6224"/>
                  </a:lnTo>
                  <a:lnTo>
                    <a:pt x="13771" y="5519"/>
                  </a:lnTo>
                  <a:lnTo>
                    <a:pt x="12833" y="4501"/>
                  </a:lnTo>
                  <a:lnTo>
                    <a:pt x="12449" y="4010"/>
                  </a:lnTo>
                  <a:lnTo>
                    <a:pt x="12458" y="4072"/>
                  </a:lnTo>
                  <a:lnTo>
                    <a:pt x="12485" y="4161"/>
                  </a:lnTo>
                  <a:lnTo>
                    <a:pt x="12467" y="4117"/>
                  </a:lnTo>
                  <a:lnTo>
                    <a:pt x="12449" y="4081"/>
                  </a:lnTo>
                  <a:lnTo>
                    <a:pt x="12547" y="4787"/>
                  </a:lnTo>
                  <a:lnTo>
                    <a:pt x="12824" y="6126"/>
                  </a:lnTo>
                  <a:lnTo>
                    <a:pt x="13128" y="7385"/>
                  </a:lnTo>
                  <a:lnTo>
                    <a:pt x="13369" y="8564"/>
                  </a:lnTo>
                  <a:lnTo>
                    <a:pt x="13440" y="9127"/>
                  </a:lnTo>
                  <a:lnTo>
                    <a:pt x="13458" y="9511"/>
                  </a:lnTo>
                  <a:lnTo>
                    <a:pt x="13414" y="9939"/>
                  </a:lnTo>
                  <a:lnTo>
                    <a:pt x="13351" y="10162"/>
                  </a:lnTo>
                  <a:lnTo>
                    <a:pt x="13253" y="10341"/>
                  </a:lnTo>
                  <a:lnTo>
                    <a:pt x="13128" y="10466"/>
                  </a:lnTo>
                  <a:lnTo>
                    <a:pt x="12896" y="10600"/>
                  </a:lnTo>
                  <a:lnTo>
                    <a:pt x="12512" y="10680"/>
                  </a:lnTo>
                  <a:lnTo>
                    <a:pt x="12056" y="10689"/>
                  </a:lnTo>
                  <a:lnTo>
                    <a:pt x="11556" y="10671"/>
                  </a:lnTo>
                  <a:lnTo>
                    <a:pt x="11011" y="10689"/>
                  </a:lnTo>
                  <a:lnTo>
                    <a:pt x="10735" y="10725"/>
                  </a:lnTo>
                  <a:lnTo>
                    <a:pt x="11145" y="11430"/>
                  </a:lnTo>
                  <a:lnTo>
                    <a:pt x="11878" y="12565"/>
                  </a:lnTo>
                  <a:lnTo>
                    <a:pt x="12297" y="13315"/>
                  </a:lnTo>
                  <a:lnTo>
                    <a:pt x="12449" y="13672"/>
                  </a:lnTo>
                  <a:lnTo>
                    <a:pt x="12610" y="14056"/>
                  </a:lnTo>
                  <a:lnTo>
                    <a:pt x="12985" y="14860"/>
                  </a:lnTo>
                  <a:lnTo>
                    <a:pt x="13226" y="15458"/>
                  </a:lnTo>
                  <a:lnTo>
                    <a:pt x="13396" y="16047"/>
                  </a:lnTo>
                  <a:lnTo>
                    <a:pt x="13440" y="16458"/>
                  </a:lnTo>
                  <a:lnTo>
                    <a:pt x="13431" y="16717"/>
                  </a:lnTo>
                  <a:lnTo>
                    <a:pt x="13369" y="16949"/>
                  </a:lnTo>
                  <a:lnTo>
                    <a:pt x="13262" y="17155"/>
                  </a:lnTo>
                  <a:lnTo>
                    <a:pt x="13092" y="17315"/>
                  </a:lnTo>
                  <a:lnTo>
                    <a:pt x="12860" y="17449"/>
                  </a:lnTo>
                  <a:lnTo>
                    <a:pt x="12708" y="17494"/>
                  </a:lnTo>
                  <a:lnTo>
                    <a:pt x="12235" y="17601"/>
                  </a:lnTo>
                  <a:lnTo>
                    <a:pt x="11199" y="17735"/>
                  </a:lnTo>
                  <a:lnTo>
                    <a:pt x="10083" y="17851"/>
                  </a:lnTo>
                  <a:lnTo>
                    <a:pt x="9190" y="18030"/>
                  </a:lnTo>
                  <a:lnTo>
                    <a:pt x="8591" y="18208"/>
                  </a:lnTo>
                  <a:lnTo>
                    <a:pt x="8288" y="18324"/>
                  </a:lnTo>
                  <a:lnTo>
                    <a:pt x="8520" y="18494"/>
                  </a:lnTo>
                  <a:lnTo>
                    <a:pt x="9083" y="18860"/>
                  </a:lnTo>
                  <a:lnTo>
                    <a:pt x="10065" y="19414"/>
                  </a:lnTo>
                  <a:lnTo>
                    <a:pt x="11485" y="20155"/>
                  </a:lnTo>
                  <a:lnTo>
                    <a:pt x="12797" y="20869"/>
                  </a:lnTo>
                  <a:lnTo>
                    <a:pt x="13306" y="21209"/>
                  </a:lnTo>
                  <a:lnTo>
                    <a:pt x="13619" y="21432"/>
                  </a:lnTo>
                  <a:lnTo>
                    <a:pt x="14369" y="22066"/>
                  </a:lnTo>
                  <a:lnTo>
                    <a:pt x="15209" y="22843"/>
                  </a:lnTo>
                  <a:lnTo>
                    <a:pt x="16066" y="23736"/>
                  </a:lnTo>
                  <a:lnTo>
                    <a:pt x="16878" y="24674"/>
                  </a:lnTo>
                  <a:lnTo>
                    <a:pt x="17593" y="25611"/>
                  </a:lnTo>
                  <a:lnTo>
                    <a:pt x="18138" y="26495"/>
                  </a:lnTo>
                  <a:lnTo>
                    <a:pt x="18388" y="27094"/>
                  </a:lnTo>
                  <a:lnTo>
                    <a:pt x="18477" y="27442"/>
                  </a:lnTo>
                  <a:lnTo>
                    <a:pt x="18486" y="27603"/>
                  </a:lnTo>
                  <a:lnTo>
                    <a:pt x="18459" y="27701"/>
                  </a:lnTo>
                  <a:lnTo>
                    <a:pt x="18280" y="27853"/>
                  </a:lnTo>
                  <a:lnTo>
                    <a:pt x="17995" y="27942"/>
                  </a:lnTo>
                  <a:lnTo>
                    <a:pt x="17629" y="27995"/>
                  </a:lnTo>
                  <a:lnTo>
                    <a:pt x="16557" y="28004"/>
                  </a:lnTo>
                  <a:lnTo>
                    <a:pt x="15869" y="27969"/>
                  </a:lnTo>
                  <a:lnTo>
                    <a:pt x="15414" y="27942"/>
                  </a:lnTo>
                  <a:lnTo>
                    <a:pt x="14119" y="27754"/>
                  </a:lnTo>
                  <a:lnTo>
                    <a:pt x="11967" y="27370"/>
                  </a:lnTo>
                  <a:lnTo>
                    <a:pt x="11011" y="27174"/>
                  </a:lnTo>
                  <a:lnTo>
                    <a:pt x="10243" y="26986"/>
                  </a:lnTo>
                  <a:lnTo>
                    <a:pt x="8743" y="26522"/>
                  </a:lnTo>
                  <a:lnTo>
                    <a:pt x="7841" y="26201"/>
                  </a:lnTo>
                  <a:lnTo>
                    <a:pt x="7493" y="26049"/>
                  </a:lnTo>
                  <a:lnTo>
                    <a:pt x="7698" y="26504"/>
                  </a:lnTo>
                  <a:lnTo>
                    <a:pt x="7940" y="27129"/>
                  </a:lnTo>
                  <a:lnTo>
                    <a:pt x="8038" y="27513"/>
                  </a:lnTo>
                  <a:lnTo>
                    <a:pt x="8056" y="27879"/>
                  </a:lnTo>
                  <a:lnTo>
                    <a:pt x="7975" y="28237"/>
                  </a:lnTo>
                  <a:lnTo>
                    <a:pt x="7788" y="28585"/>
                  </a:lnTo>
                  <a:lnTo>
                    <a:pt x="7457" y="28933"/>
                  </a:lnTo>
                  <a:lnTo>
                    <a:pt x="7234" y="29103"/>
                  </a:lnTo>
                  <a:lnTo>
                    <a:pt x="7073" y="29210"/>
                  </a:lnTo>
                  <a:lnTo>
                    <a:pt x="6680" y="29353"/>
                  </a:lnTo>
                  <a:lnTo>
                    <a:pt x="5975" y="29487"/>
                  </a:lnTo>
                  <a:lnTo>
                    <a:pt x="4903" y="29594"/>
                  </a:lnTo>
                  <a:lnTo>
                    <a:pt x="4135" y="29692"/>
                  </a:lnTo>
                  <a:lnTo>
                    <a:pt x="3689" y="29799"/>
                  </a:lnTo>
                  <a:lnTo>
                    <a:pt x="3492" y="29871"/>
                  </a:lnTo>
                  <a:lnTo>
                    <a:pt x="3859" y="30005"/>
                  </a:lnTo>
                  <a:lnTo>
                    <a:pt x="4341" y="30273"/>
                  </a:lnTo>
                  <a:lnTo>
                    <a:pt x="4528" y="30487"/>
                  </a:lnTo>
                  <a:lnTo>
                    <a:pt x="4600" y="30630"/>
                  </a:lnTo>
                  <a:lnTo>
                    <a:pt x="4609" y="30844"/>
                  </a:lnTo>
                  <a:lnTo>
                    <a:pt x="4466" y="31112"/>
                  </a:lnTo>
                  <a:lnTo>
                    <a:pt x="4198" y="31353"/>
                  </a:lnTo>
                  <a:lnTo>
                    <a:pt x="3850" y="31559"/>
                  </a:lnTo>
                  <a:lnTo>
                    <a:pt x="3448" y="31710"/>
                  </a:lnTo>
                  <a:lnTo>
                    <a:pt x="3233" y="31764"/>
                  </a:lnTo>
                  <a:lnTo>
                    <a:pt x="2885" y="31835"/>
                  </a:lnTo>
                  <a:lnTo>
                    <a:pt x="2064" y="31951"/>
                  </a:lnTo>
                  <a:lnTo>
                    <a:pt x="1197" y="31987"/>
                  </a:lnTo>
                  <a:lnTo>
                    <a:pt x="563" y="31943"/>
                  </a:lnTo>
                  <a:lnTo>
                    <a:pt x="179" y="31871"/>
                  </a:lnTo>
                  <a:lnTo>
                    <a:pt x="1" y="31818"/>
                  </a:lnTo>
                  <a:lnTo>
                    <a:pt x="269" y="32210"/>
                  </a:lnTo>
                  <a:lnTo>
                    <a:pt x="930" y="32969"/>
                  </a:lnTo>
                  <a:lnTo>
                    <a:pt x="1662" y="33666"/>
                  </a:lnTo>
                  <a:lnTo>
                    <a:pt x="2439" y="34309"/>
                  </a:lnTo>
                  <a:lnTo>
                    <a:pt x="2823" y="34604"/>
                  </a:lnTo>
                  <a:lnTo>
                    <a:pt x="3216" y="34836"/>
                  </a:lnTo>
                  <a:lnTo>
                    <a:pt x="4037" y="35309"/>
                  </a:lnTo>
                  <a:lnTo>
                    <a:pt x="4350" y="35622"/>
                  </a:lnTo>
                  <a:lnTo>
                    <a:pt x="4475" y="35863"/>
                  </a:lnTo>
                  <a:lnTo>
                    <a:pt x="4502" y="35997"/>
                  </a:lnTo>
                  <a:lnTo>
                    <a:pt x="4519" y="36113"/>
                  </a:lnTo>
                  <a:lnTo>
                    <a:pt x="4484" y="36318"/>
                  </a:lnTo>
                  <a:lnTo>
                    <a:pt x="4376" y="36497"/>
                  </a:lnTo>
                  <a:lnTo>
                    <a:pt x="4198" y="36658"/>
                  </a:lnTo>
                  <a:lnTo>
                    <a:pt x="3805" y="36899"/>
                  </a:lnTo>
                  <a:lnTo>
                    <a:pt x="3010" y="37274"/>
                  </a:lnTo>
                  <a:lnTo>
                    <a:pt x="2483" y="37506"/>
                  </a:lnTo>
                  <a:lnTo>
                    <a:pt x="2635" y="37586"/>
                  </a:lnTo>
                  <a:lnTo>
                    <a:pt x="2974" y="37711"/>
                  </a:lnTo>
                  <a:lnTo>
                    <a:pt x="3519" y="37836"/>
                  </a:lnTo>
                  <a:lnTo>
                    <a:pt x="4725" y="37961"/>
                  </a:lnTo>
                  <a:lnTo>
                    <a:pt x="5921" y="38068"/>
                  </a:lnTo>
                  <a:lnTo>
                    <a:pt x="6457" y="38193"/>
                  </a:lnTo>
                  <a:lnTo>
                    <a:pt x="6770" y="38310"/>
                  </a:lnTo>
                  <a:lnTo>
                    <a:pt x="7055" y="38461"/>
                  </a:lnTo>
                  <a:lnTo>
                    <a:pt x="7297" y="38667"/>
                  </a:lnTo>
                  <a:lnTo>
                    <a:pt x="7484" y="38926"/>
                  </a:lnTo>
                  <a:lnTo>
                    <a:pt x="7609" y="39247"/>
                  </a:lnTo>
                  <a:lnTo>
                    <a:pt x="7654" y="39435"/>
                  </a:lnTo>
                  <a:lnTo>
                    <a:pt x="7672" y="39613"/>
                  </a:lnTo>
                  <a:lnTo>
                    <a:pt x="7627" y="39962"/>
                  </a:lnTo>
                  <a:lnTo>
                    <a:pt x="7493" y="40283"/>
                  </a:lnTo>
                  <a:lnTo>
                    <a:pt x="7323" y="40542"/>
                  </a:lnTo>
                  <a:lnTo>
                    <a:pt x="7234" y="40649"/>
                  </a:lnTo>
                  <a:lnTo>
                    <a:pt x="6546" y="41355"/>
                  </a:lnTo>
                  <a:lnTo>
                    <a:pt x="5403" y="42391"/>
                  </a:lnTo>
                  <a:lnTo>
                    <a:pt x="4609" y="43025"/>
                  </a:lnTo>
                  <a:lnTo>
                    <a:pt x="6332" y="42873"/>
                  </a:lnTo>
                  <a:lnTo>
                    <a:pt x="8770" y="42748"/>
                  </a:lnTo>
                  <a:lnTo>
                    <a:pt x="10324" y="42792"/>
                  </a:lnTo>
                  <a:lnTo>
                    <a:pt x="11092" y="42873"/>
                  </a:lnTo>
                  <a:lnTo>
                    <a:pt x="12056" y="42998"/>
                  </a:lnTo>
                  <a:lnTo>
                    <a:pt x="13494" y="43239"/>
                  </a:lnTo>
                  <a:lnTo>
                    <a:pt x="14423" y="43480"/>
                  </a:lnTo>
                  <a:lnTo>
                    <a:pt x="14887" y="43650"/>
                  </a:lnTo>
                  <a:lnTo>
                    <a:pt x="15101" y="43748"/>
                  </a:lnTo>
                  <a:lnTo>
                    <a:pt x="15414" y="43989"/>
                  </a:lnTo>
                  <a:lnTo>
                    <a:pt x="15601" y="44284"/>
                  </a:lnTo>
                  <a:lnTo>
                    <a:pt x="15673" y="44614"/>
                  </a:lnTo>
                  <a:lnTo>
                    <a:pt x="15628" y="44989"/>
                  </a:lnTo>
                  <a:lnTo>
                    <a:pt x="15503" y="45382"/>
                  </a:lnTo>
                  <a:lnTo>
                    <a:pt x="15298" y="45793"/>
                  </a:lnTo>
                  <a:lnTo>
                    <a:pt x="15021" y="46221"/>
                  </a:lnTo>
                  <a:lnTo>
                    <a:pt x="14530" y="46847"/>
                  </a:lnTo>
                  <a:lnTo>
                    <a:pt x="13771" y="47632"/>
                  </a:lnTo>
                  <a:lnTo>
                    <a:pt x="12994" y="48293"/>
                  </a:lnTo>
                  <a:lnTo>
                    <a:pt x="12315" y="48758"/>
                  </a:lnTo>
                  <a:lnTo>
                    <a:pt x="12056" y="48883"/>
                  </a:lnTo>
                  <a:lnTo>
                    <a:pt x="12387" y="48999"/>
                  </a:lnTo>
                  <a:lnTo>
                    <a:pt x="12735" y="49195"/>
                  </a:lnTo>
                  <a:lnTo>
                    <a:pt x="12896" y="49356"/>
                  </a:lnTo>
                  <a:lnTo>
                    <a:pt x="13003" y="49535"/>
                  </a:lnTo>
                  <a:lnTo>
                    <a:pt x="13039" y="49758"/>
                  </a:lnTo>
                  <a:lnTo>
                    <a:pt x="13021" y="50017"/>
                  </a:lnTo>
                  <a:lnTo>
                    <a:pt x="12940" y="50320"/>
                  </a:lnTo>
                  <a:lnTo>
                    <a:pt x="12699" y="50883"/>
                  </a:lnTo>
                  <a:lnTo>
                    <a:pt x="12154" y="51874"/>
                  </a:lnTo>
                  <a:lnTo>
                    <a:pt x="10878" y="53910"/>
                  </a:lnTo>
                  <a:lnTo>
                    <a:pt x="9627" y="55866"/>
                  </a:lnTo>
                  <a:lnTo>
                    <a:pt x="10217" y="55553"/>
                  </a:lnTo>
                  <a:lnTo>
                    <a:pt x="11610" y="54857"/>
                  </a:lnTo>
                  <a:lnTo>
                    <a:pt x="12637" y="54419"/>
                  </a:lnTo>
                  <a:lnTo>
                    <a:pt x="13405" y="54178"/>
                  </a:lnTo>
                  <a:lnTo>
                    <a:pt x="13896" y="54080"/>
                  </a:lnTo>
                  <a:lnTo>
                    <a:pt x="14351" y="54035"/>
                  </a:lnTo>
                  <a:lnTo>
                    <a:pt x="14762" y="54071"/>
                  </a:lnTo>
                  <a:lnTo>
                    <a:pt x="15110" y="54196"/>
                  </a:lnTo>
                  <a:lnTo>
                    <a:pt x="15396" y="54419"/>
                  </a:lnTo>
                  <a:lnTo>
                    <a:pt x="15593" y="54750"/>
                  </a:lnTo>
                  <a:lnTo>
                    <a:pt x="15700" y="55205"/>
                  </a:lnTo>
                  <a:lnTo>
                    <a:pt x="15718" y="55491"/>
                  </a:lnTo>
                  <a:lnTo>
                    <a:pt x="15780" y="55428"/>
                  </a:lnTo>
                  <a:lnTo>
                    <a:pt x="16459" y="54794"/>
                  </a:lnTo>
                  <a:lnTo>
                    <a:pt x="17236" y="54223"/>
                  </a:lnTo>
                  <a:lnTo>
                    <a:pt x="17798" y="53919"/>
                  </a:lnTo>
                  <a:lnTo>
                    <a:pt x="18218" y="53785"/>
                  </a:lnTo>
                  <a:lnTo>
                    <a:pt x="18495" y="53749"/>
                  </a:lnTo>
                  <a:lnTo>
                    <a:pt x="18754" y="53767"/>
                  </a:lnTo>
                  <a:lnTo>
                    <a:pt x="18995" y="53857"/>
                  </a:lnTo>
                  <a:lnTo>
                    <a:pt x="19111" y="53937"/>
                  </a:lnTo>
                  <a:lnTo>
                    <a:pt x="19298" y="54089"/>
                  </a:lnTo>
                  <a:lnTo>
                    <a:pt x="19593" y="54455"/>
                  </a:lnTo>
                  <a:lnTo>
                    <a:pt x="19781" y="54892"/>
                  </a:lnTo>
                  <a:lnTo>
                    <a:pt x="19888" y="55357"/>
                  </a:lnTo>
                  <a:lnTo>
                    <a:pt x="19941" y="56098"/>
                  </a:lnTo>
                  <a:lnTo>
                    <a:pt x="19861" y="57080"/>
                  </a:lnTo>
                  <a:lnTo>
                    <a:pt x="19799" y="57500"/>
                  </a:lnTo>
                  <a:lnTo>
                    <a:pt x="20602" y="56812"/>
                  </a:lnTo>
                  <a:lnTo>
                    <a:pt x="21727" y="55768"/>
                  </a:lnTo>
                  <a:lnTo>
                    <a:pt x="22451" y="54955"/>
                  </a:lnTo>
                  <a:lnTo>
                    <a:pt x="24183" y="53098"/>
                  </a:lnTo>
                  <a:lnTo>
                    <a:pt x="24906" y="52392"/>
                  </a:lnTo>
                  <a:lnTo>
                    <a:pt x="25603" y="51794"/>
                  </a:lnTo>
                  <a:lnTo>
                    <a:pt x="26228" y="51356"/>
                  </a:lnTo>
                  <a:lnTo>
                    <a:pt x="26496" y="51231"/>
                  </a:lnTo>
                  <a:lnTo>
                    <a:pt x="26800" y="51124"/>
                  </a:lnTo>
                  <a:lnTo>
                    <a:pt x="27201" y="51053"/>
                  </a:lnTo>
                  <a:lnTo>
                    <a:pt x="27443" y="51070"/>
                  </a:lnTo>
                  <a:lnTo>
                    <a:pt x="27675" y="51124"/>
                  </a:lnTo>
                  <a:lnTo>
                    <a:pt x="27898" y="51231"/>
                  </a:lnTo>
                  <a:lnTo>
                    <a:pt x="28220" y="51481"/>
                  </a:lnTo>
                  <a:lnTo>
                    <a:pt x="28452" y="51713"/>
                  </a:lnTo>
                  <a:lnTo>
                    <a:pt x="28559" y="51856"/>
                  </a:lnTo>
                  <a:lnTo>
                    <a:pt x="28854" y="52365"/>
                  </a:lnTo>
                  <a:lnTo>
                    <a:pt x="29389" y="53473"/>
                  </a:lnTo>
                  <a:lnTo>
                    <a:pt x="29925" y="54839"/>
                  </a:lnTo>
                  <a:lnTo>
                    <a:pt x="30229" y="55750"/>
                  </a:lnTo>
                  <a:lnTo>
                    <a:pt x="30461" y="56598"/>
                  </a:lnTo>
                  <a:lnTo>
                    <a:pt x="30586" y="57304"/>
                  </a:lnTo>
                  <a:lnTo>
                    <a:pt x="30586" y="57580"/>
                  </a:lnTo>
                  <a:lnTo>
                    <a:pt x="30729" y="57295"/>
                  </a:lnTo>
                  <a:lnTo>
                    <a:pt x="30979" y="56714"/>
                  </a:lnTo>
                  <a:lnTo>
                    <a:pt x="31274" y="55821"/>
                  </a:lnTo>
                  <a:lnTo>
                    <a:pt x="31738" y="53999"/>
                  </a:lnTo>
                  <a:lnTo>
                    <a:pt x="32068" y="52803"/>
                  </a:lnTo>
                  <a:lnTo>
                    <a:pt x="32149" y="52472"/>
                  </a:lnTo>
                  <a:lnTo>
                    <a:pt x="32363" y="51740"/>
                  </a:lnTo>
                  <a:lnTo>
                    <a:pt x="32559" y="51240"/>
                  </a:lnTo>
                  <a:lnTo>
                    <a:pt x="32756" y="50928"/>
                  </a:lnTo>
                  <a:lnTo>
                    <a:pt x="32908" y="50758"/>
                  </a:lnTo>
                  <a:lnTo>
                    <a:pt x="33086" y="50633"/>
                  </a:lnTo>
                  <a:lnTo>
                    <a:pt x="33292" y="50561"/>
                  </a:lnTo>
                  <a:lnTo>
                    <a:pt x="33515" y="50561"/>
                  </a:lnTo>
                  <a:lnTo>
                    <a:pt x="33765" y="50642"/>
                  </a:lnTo>
                  <a:lnTo>
                    <a:pt x="34051" y="50803"/>
                  </a:lnTo>
                  <a:lnTo>
                    <a:pt x="34372" y="51062"/>
                  </a:lnTo>
                  <a:lnTo>
                    <a:pt x="34542" y="51240"/>
                  </a:lnTo>
                  <a:lnTo>
                    <a:pt x="34587" y="50999"/>
                  </a:lnTo>
                  <a:lnTo>
                    <a:pt x="34613" y="50490"/>
                  </a:lnTo>
                  <a:lnTo>
                    <a:pt x="34569" y="49686"/>
                  </a:lnTo>
                  <a:lnTo>
                    <a:pt x="34488" y="48588"/>
                  </a:lnTo>
                  <a:lnTo>
                    <a:pt x="34533" y="47802"/>
                  </a:lnTo>
                  <a:lnTo>
                    <a:pt x="34649" y="47311"/>
                  </a:lnTo>
                  <a:lnTo>
                    <a:pt x="34756" y="47088"/>
                  </a:lnTo>
                  <a:lnTo>
                    <a:pt x="34881" y="46873"/>
                  </a:lnTo>
                  <a:lnTo>
                    <a:pt x="35087" y="46677"/>
                  </a:lnTo>
                  <a:lnTo>
                    <a:pt x="35247" y="46597"/>
                  </a:lnTo>
                  <a:lnTo>
                    <a:pt x="35489" y="46552"/>
                  </a:lnTo>
                  <a:lnTo>
                    <a:pt x="35837" y="46623"/>
                  </a:lnTo>
                  <a:lnTo>
                    <a:pt x="36185" y="46811"/>
                  </a:lnTo>
                  <a:lnTo>
                    <a:pt x="36533" y="47070"/>
                  </a:lnTo>
                  <a:lnTo>
                    <a:pt x="37016" y="47543"/>
                  </a:lnTo>
                  <a:lnTo>
                    <a:pt x="37266" y="47865"/>
                  </a:lnTo>
                  <a:lnTo>
                    <a:pt x="37283" y="47248"/>
                  </a:lnTo>
                  <a:lnTo>
                    <a:pt x="37310" y="46123"/>
                  </a:lnTo>
                  <a:lnTo>
                    <a:pt x="37221" y="45230"/>
                  </a:lnTo>
                  <a:lnTo>
                    <a:pt x="37069" y="44561"/>
                  </a:lnTo>
                  <a:lnTo>
                    <a:pt x="36828" y="43801"/>
                  </a:lnTo>
                  <a:lnTo>
                    <a:pt x="36462" y="42908"/>
                  </a:lnTo>
                  <a:lnTo>
                    <a:pt x="36221" y="42408"/>
                  </a:lnTo>
                  <a:lnTo>
                    <a:pt x="35935" y="41712"/>
                  </a:lnTo>
                  <a:lnTo>
                    <a:pt x="35542" y="40739"/>
                  </a:lnTo>
                  <a:lnTo>
                    <a:pt x="35730" y="40899"/>
                  </a:lnTo>
                  <a:lnTo>
                    <a:pt x="36364" y="41364"/>
                  </a:lnTo>
                  <a:lnTo>
                    <a:pt x="37676" y="42248"/>
                  </a:lnTo>
                  <a:lnTo>
                    <a:pt x="39748" y="43507"/>
                  </a:lnTo>
                  <a:lnTo>
                    <a:pt x="41105" y="44248"/>
                  </a:lnTo>
                  <a:lnTo>
                    <a:pt x="41766" y="44552"/>
                  </a:lnTo>
                  <a:lnTo>
                    <a:pt x="41981" y="44605"/>
                  </a:lnTo>
                  <a:lnTo>
                    <a:pt x="41793" y="44096"/>
                  </a:lnTo>
                  <a:lnTo>
                    <a:pt x="41543" y="43355"/>
                  </a:lnTo>
                  <a:lnTo>
                    <a:pt x="41436" y="42900"/>
                  </a:lnTo>
                  <a:lnTo>
                    <a:pt x="41409" y="42498"/>
                  </a:lnTo>
                  <a:lnTo>
                    <a:pt x="41489" y="42149"/>
                  </a:lnTo>
                  <a:lnTo>
                    <a:pt x="41650" y="41944"/>
                  </a:lnTo>
                  <a:lnTo>
                    <a:pt x="41802" y="41828"/>
                  </a:lnTo>
                  <a:lnTo>
                    <a:pt x="42106" y="41703"/>
                  </a:lnTo>
                  <a:lnTo>
                    <a:pt x="42382" y="41649"/>
                  </a:lnTo>
                  <a:lnTo>
                    <a:pt x="42588" y="41632"/>
                  </a:lnTo>
                  <a:lnTo>
                    <a:pt x="42918" y="41623"/>
                  </a:lnTo>
                  <a:lnTo>
                    <a:pt x="43213" y="41685"/>
                  </a:lnTo>
                  <a:lnTo>
                    <a:pt x="43508" y="41819"/>
                  </a:lnTo>
                  <a:lnTo>
                    <a:pt x="44061" y="42203"/>
                  </a:lnTo>
                  <a:lnTo>
                    <a:pt x="45294" y="43141"/>
                  </a:lnTo>
                  <a:lnTo>
                    <a:pt x="46276" y="43855"/>
                  </a:lnTo>
                  <a:lnTo>
                    <a:pt x="46329" y="43525"/>
                  </a:lnTo>
                  <a:lnTo>
                    <a:pt x="46517" y="42971"/>
                  </a:lnTo>
                  <a:lnTo>
                    <a:pt x="46776" y="42525"/>
                  </a:lnTo>
                  <a:lnTo>
                    <a:pt x="47097" y="42176"/>
                  </a:lnTo>
                  <a:lnTo>
                    <a:pt x="47490" y="41926"/>
                  </a:lnTo>
                  <a:lnTo>
                    <a:pt x="47928" y="41748"/>
                  </a:lnTo>
                  <a:lnTo>
                    <a:pt x="48410" y="41632"/>
                  </a:lnTo>
                  <a:lnTo>
                    <a:pt x="48928" y="41560"/>
                  </a:lnTo>
                  <a:lnTo>
                    <a:pt x="50312" y="41533"/>
                  </a:lnTo>
                  <a:lnTo>
                    <a:pt x="52009" y="41560"/>
                  </a:lnTo>
                  <a:lnTo>
                    <a:pt x="52813" y="41489"/>
                  </a:lnTo>
                  <a:lnTo>
                    <a:pt x="53304" y="41390"/>
                  </a:lnTo>
                  <a:lnTo>
                    <a:pt x="53536" y="41310"/>
                  </a:lnTo>
                  <a:lnTo>
                    <a:pt x="53054" y="40837"/>
                  </a:lnTo>
                  <a:lnTo>
                    <a:pt x="52071" y="39988"/>
                  </a:lnTo>
                  <a:lnTo>
                    <a:pt x="51098" y="39256"/>
                  </a:lnTo>
                  <a:lnTo>
                    <a:pt x="50169" y="38622"/>
                  </a:lnTo>
                  <a:lnTo>
                    <a:pt x="48919" y="37863"/>
                  </a:lnTo>
                  <a:lnTo>
                    <a:pt x="47740" y="37184"/>
                  </a:lnTo>
                  <a:lnTo>
                    <a:pt x="47473" y="36988"/>
                  </a:lnTo>
                  <a:lnTo>
                    <a:pt x="47222" y="36774"/>
                  </a:lnTo>
                  <a:lnTo>
                    <a:pt x="46838" y="36425"/>
                  </a:lnTo>
                  <a:lnTo>
                    <a:pt x="46713" y="36175"/>
                  </a:lnTo>
                  <a:lnTo>
                    <a:pt x="46713" y="36015"/>
                  </a:lnTo>
                  <a:lnTo>
                    <a:pt x="46794" y="35836"/>
                  </a:lnTo>
                  <a:lnTo>
                    <a:pt x="46990" y="35648"/>
                  </a:lnTo>
                  <a:lnTo>
                    <a:pt x="47133" y="35541"/>
                  </a:lnTo>
                  <a:lnTo>
                    <a:pt x="47410" y="35345"/>
                  </a:lnTo>
                  <a:lnTo>
                    <a:pt x="48267" y="34836"/>
                  </a:lnTo>
                  <a:lnTo>
                    <a:pt x="49991" y="33880"/>
                  </a:lnTo>
                  <a:lnTo>
                    <a:pt x="52634" y="32523"/>
                  </a:lnTo>
                  <a:lnTo>
                    <a:pt x="54349" y="31737"/>
                  </a:lnTo>
                  <a:lnTo>
                    <a:pt x="55179" y="31407"/>
                  </a:lnTo>
                  <a:lnTo>
                    <a:pt x="55447" y="31326"/>
                  </a:lnTo>
                  <a:lnTo>
                    <a:pt x="54759" y="30916"/>
                  </a:lnTo>
                  <a:lnTo>
                    <a:pt x="53938" y="30362"/>
                  </a:lnTo>
                  <a:lnTo>
                    <a:pt x="53500" y="30005"/>
                  </a:lnTo>
                  <a:lnTo>
                    <a:pt x="53152" y="29674"/>
                  </a:lnTo>
                  <a:lnTo>
                    <a:pt x="52884" y="29353"/>
                  </a:lnTo>
                  <a:lnTo>
                    <a:pt x="52714" y="29049"/>
                  </a:lnTo>
                  <a:lnTo>
                    <a:pt x="52616" y="28746"/>
                  </a:lnTo>
                  <a:lnTo>
                    <a:pt x="52598" y="28451"/>
                  </a:lnTo>
                  <a:lnTo>
                    <a:pt x="52670" y="28156"/>
                  </a:lnTo>
                  <a:lnTo>
                    <a:pt x="52804" y="27862"/>
                  </a:lnTo>
                  <a:lnTo>
                    <a:pt x="53018" y="27567"/>
                  </a:lnTo>
                  <a:lnTo>
                    <a:pt x="53465" y="27102"/>
                  </a:lnTo>
                  <a:lnTo>
                    <a:pt x="54295" y="26451"/>
                  </a:lnTo>
                  <a:lnTo>
                    <a:pt x="54822" y="26102"/>
                  </a:lnTo>
                  <a:lnTo>
                    <a:pt x="55054" y="25959"/>
                  </a:lnTo>
                  <a:lnTo>
                    <a:pt x="55733" y="25647"/>
                  </a:lnTo>
                  <a:lnTo>
                    <a:pt x="56903" y="25165"/>
                  </a:lnTo>
                  <a:lnTo>
                    <a:pt x="57465" y="24897"/>
                  </a:lnTo>
                  <a:lnTo>
                    <a:pt x="57072" y="24700"/>
                  </a:lnTo>
                  <a:lnTo>
                    <a:pt x="56492" y="24307"/>
                  </a:lnTo>
                  <a:lnTo>
                    <a:pt x="56152" y="23932"/>
                  </a:lnTo>
                  <a:lnTo>
                    <a:pt x="56036" y="23656"/>
                  </a:lnTo>
                  <a:lnTo>
                    <a:pt x="56010" y="23477"/>
                  </a:lnTo>
                  <a:lnTo>
                    <a:pt x="56045" y="23209"/>
                  </a:lnTo>
                  <a:lnTo>
                    <a:pt x="56233" y="22870"/>
                  </a:lnTo>
                  <a:lnTo>
                    <a:pt x="56536" y="22530"/>
                  </a:lnTo>
                  <a:lnTo>
                    <a:pt x="56929" y="22191"/>
                  </a:lnTo>
                  <a:lnTo>
                    <a:pt x="57635" y="21691"/>
                  </a:lnTo>
                  <a:lnTo>
                    <a:pt x="58662" y="21012"/>
                  </a:lnTo>
                  <a:lnTo>
                    <a:pt x="59358" y="20485"/>
                  </a:lnTo>
                  <a:lnTo>
                    <a:pt x="59742" y="20128"/>
                  </a:lnTo>
                  <a:lnTo>
                    <a:pt x="60028" y="19753"/>
                  </a:lnTo>
                  <a:lnTo>
                    <a:pt x="60189" y="19369"/>
                  </a:lnTo>
                  <a:lnTo>
                    <a:pt x="60207" y="19173"/>
                  </a:lnTo>
                  <a:lnTo>
                    <a:pt x="60216" y="19155"/>
                  </a:lnTo>
                  <a:lnTo>
                    <a:pt x="60233" y="19146"/>
                  </a:lnTo>
                  <a:lnTo>
                    <a:pt x="59805" y="19351"/>
                  </a:lnTo>
                  <a:lnTo>
                    <a:pt x="58921" y="19682"/>
                  </a:lnTo>
                  <a:lnTo>
                    <a:pt x="58001" y="19941"/>
                  </a:lnTo>
                  <a:lnTo>
                    <a:pt x="57081" y="20128"/>
                  </a:lnTo>
                  <a:lnTo>
                    <a:pt x="56626" y="20191"/>
                  </a:lnTo>
                  <a:lnTo>
                    <a:pt x="56126" y="20262"/>
                  </a:lnTo>
                  <a:lnTo>
                    <a:pt x="55224" y="20369"/>
                  </a:lnTo>
                  <a:lnTo>
                    <a:pt x="54661" y="20396"/>
                  </a:lnTo>
                  <a:lnTo>
                    <a:pt x="54420" y="20387"/>
                  </a:lnTo>
                  <a:lnTo>
                    <a:pt x="54215" y="20360"/>
                  </a:lnTo>
                  <a:lnTo>
                    <a:pt x="53929" y="20218"/>
                  </a:lnTo>
                  <a:lnTo>
                    <a:pt x="53768" y="19994"/>
                  </a:lnTo>
                  <a:lnTo>
                    <a:pt x="53706" y="19682"/>
                  </a:lnTo>
                  <a:lnTo>
                    <a:pt x="53715" y="19101"/>
                  </a:lnTo>
                  <a:lnTo>
                    <a:pt x="53768" y="18396"/>
                  </a:lnTo>
                  <a:lnTo>
                    <a:pt x="53777" y="17878"/>
                  </a:lnTo>
                  <a:lnTo>
                    <a:pt x="53759" y="17619"/>
                  </a:lnTo>
                  <a:lnTo>
                    <a:pt x="53170" y="18208"/>
                  </a:lnTo>
                  <a:lnTo>
                    <a:pt x="51991" y="19262"/>
                  </a:lnTo>
                  <a:lnTo>
                    <a:pt x="51125" y="19905"/>
                  </a:lnTo>
                  <a:lnTo>
                    <a:pt x="50571" y="20253"/>
                  </a:lnTo>
                  <a:lnTo>
                    <a:pt x="50026" y="20539"/>
                  </a:lnTo>
                  <a:lnTo>
                    <a:pt x="49517" y="20735"/>
                  </a:lnTo>
                  <a:lnTo>
                    <a:pt x="49276" y="20798"/>
                  </a:lnTo>
                  <a:lnTo>
                    <a:pt x="49008" y="20860"/>
                  </a:lnTo>
                  <a:lnTo>
                    <a:pt x="48383" y="20977"/>
                  </a:lnTo>
                  <a:lnTo>
                    <a:pt x="47731" y="21003"/>
                  </a:lnTo>
                  <a:lnTo>
                    <a:pt x="47285" y="20932"/>
                  </a:lnTo>
                  <a:lnTo>
                    <a:pt x="47017" y="20825"/>
                  </a:lnTo>
                  <a:lnTo>
                    <a:pt x="46901" y="20753"/>
                  </a:lnTo>
                  <a:lnTo>
                    <a:pt x="46830" y="20691"/>
                  </a:lnTo>
                  <a:lnTo>
                    <a:pt x="46731" y="20503"/>
                  </a:lnTo>
                  <a:lnTo>
                    <a:pt x="46669" y="20092"/>
                  </a:lnTo>
                  <a:lnTo>
                    <a:pt x="46740" y="19360"/>
                  </a:lnTo>
                  <a:lnTo>
                    <a:pt x="46928" y="18485"/>
                  </a:lnTo>
                  <a:lnTo>
                    <a:pt x="47321" y="17074"/>
                  </a:lnTo>
                  <a:lnTo>
                    <a:pt x="47848" y="15431"/>
                  </a:lnTo>
                  <a:lnTo>
                    <a:pt x="47982" y="14940"/>
                  </a:lnTo>
                  <a:lnTo>
                    <a:pt x="48178" y="14109"/>
                  </a:lnTo>
                  <a:lnTo>
                    <a:pt x="48526" y="12770"/>
                  </a:lnTo>
                  <a:lnTo>
                    <a:pt x="48875" y="11654"/>
                  </a:lnTo>
                  <a:lnTo>
                    <a:pt x="49276" y="10564"/>
                  </a:lnTo>
                  <a:lnTo>
                    <a:pt x="49509" y="9966"/>
                  </a:lnTo>
                  <a:lnTo>
                    <a:pt x="49169" y="10118"/>
                  </a:lnTo>
                  <a:lnTo>
                    <a:pt x="48482" y="10529"/>
                  </a:lnTo>
                  <a:lnTo>
                    <a:pt x="47473" y="11252"/>
                  </a:lnTo>
                  <a:lnTo>
                    <a:pt x="46571" y="11868"/>
                  </a:lnTo>
                  <a:lnTo>
                    <a:pt x="46169" y="12047"/>
                  </a:lnTo>
                  <a:lnTo>
                    <a:pt x="45928" y="12109"/>
                  </a:lnTo>
                  <a:lnTo>
                    <a:pt x="45704" y="12100"/>
                  </a:lnTo>
                  <a:lnTo>
                    <a:pt x="45508" y="12011"/>
                  </a:lnTo>
                  <a:lnTo>
                    <a:pt x="45338" y="11850"/>
                  </a:lnTo>
                  <a:lnTo>
                    <a:pt x="45195" y="11582"/>
                  </a:lnTo>
                  <a:lnTo>
                    <a:pt x="45142" y="11413"/>
                  </a:lnTo>
                  <a:lnTo>
                    <a:pt x="45070" y="11145"/>
                  </a:lnTo>
                  <a:lnTo>
                    <a:pt x="44990" y="10609"/>
                  </a:lnTo>
                  <a:lnTo>
                    <a:pt x="44999" y="10055"/>
                  </a:lnTo>
                  <a:lnTo>
                    <a:pt x="45070" y="9457"/>
                  </a:lnTo>
                  <a:lnTo>
                    <a:pt x="45276" y="8475"/>
                  </a:lnTo>
                  <a:lnTo>
                    <a:pt x="45722" y="6903"/>
                  </a:lnTo>
                  <a:lnTo>
                    <a:pt x="45999" y="5965"/>
                  </a:lnTo>
                  <a:lnTo>
                    <a:pt x="45749" y="6162"/>
                  </a:lnTo>
                  <a:lnTo>
                    <a:pt x="45294" y="6465"/>
                  </a:lnTo>
                  <a:lnTo>
                    <a:pt x="44874" y="6689"/>
                  </a:lnTo>
                  <a:lnTo>
                    <a:pt x="44508" y="6832"/>
                  </a:lnTo>
                  <a:lnTo>
                    <a:pt x="44177" y="6903"/>
                  </a:lnTo>
                  <a:lnTo>
                    <a:pt x="43883" y="6912"/>
                  </a:lnTo>
                  <a:lnTo>
                    <a:pt x="43624" y="6840"/>
                  </a:lnTo>
                  <a:lnTo>
                    <a:pt x="43400" y="6707"/>
                  </a:lnTo>
                  <a:lnTo>
                    <a:pt x="43204" y="6519"/>
                  </a:lnTo>
                  <a:lnTo>
                    <a:pt x="43034" y="6269"/>
                  </a:lnTo>
                  <a:lnTo>
                    <a:pt x="42820" y="5796"/>
                  </a:lnTo>
                  <a:lnTo>
                    <a:pt x="42597" y="4983"/>
                  </a:lnTo>
                  <a:lnTo>
                    <a:pt x="42436" y="3992"/>
                  </a:lnTo>
                  <a:lnTo>
                    <a:pt x="42365" y="3438"/>
                  </a:lnTo>
                  <a:lnTo>
                    <a:pt x="42248" y="2768"/>
                  </a:lnTo>
                  <a:lnTo>
                    <a:pt x="41748" y="804"/>
                  </a:lnTo>
                  <a:lnTo>
                    <a:pt x="41597" y="0"/>
                  </a:lnTo>
                  <a:close/>
                </a:path>
              </a:pathLst>
            </a:custGeom>
            <a:solidFill>
              <a:srgbClr val="ED6E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17"/>
            <p:cNvSpPr/>
            <p:nvPr/>
          </p:nvSpPr>
          <p:spPr>
            <a:xfrm rot="-7081386">
              <a:off x="3927083" y="-539644"/>
              <a:ext cx="448207" cy="419149"/>
            </a:xfrm>
            <a:custGeom>
              <a:avLst/>
              <a:gdLst/>
              <a:ahLst/>
              <a:cxnLst/>
              <a:rect l="l" t="t" r="r" b="b"/>
              <a:pathLst>
                <a:path w="51518" h="48178" extrusionOk="0">
                  <a:moveTo>
                    <a:pt x="51518" y="15744"/>
                  </a:moveTo>
                  <a:lnTo>
                    <a:pt x="51375" y="1578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1518" y="15744"/>
                  </a:lnTo>
                  <a:close/>
                  <a:moveTo>
                    <a:pt x="35346" y="1"/>
                  </a:moveTo>
                  <a:lnTo>
                    <a:pt x="34962" y="2582"/>
                  </a:lnTo>
                  <a:lnTo>
                    <a:pt x="34461" y="6091"/>
                  </a:lnTo>
                  <a:lnTo>
                    <a:pt x="34104" y="8297"/>
                  </a:lnTo>
                  <a:lnTo>
                    <a:pt x="33899" y="9359"/>
                  </a:lnTo>
                  <a:lnTo>
                    <a:pt x="33631" y="10806"/>
                  </a:lnTo>
                  <a:lnTo>
                    <a:pt x="33372" y="12244"/>
                  </a:lnTo>
                  <a:lnTo>
                    <a:pt x="32908" y="11315"/>
                  </a:lnTo>
                  <a:lnTo>
                    <a:pt x="32015" y="9449"/>
                  </a:lnTo>
                  <a:lnTo>
                    <a:pt x="31604" y="8502"/>
                  </a:lnTo>
                  <a:lnTo>
                    <a:pt x="31175" y="7466"/>
                  </a:lnTo>
                  <a:lnTo>
                    <a:pt x="30613" y="5886"/>
                  </a:lnTo>
                  <a:lnTo>
                    <a:pt x="30309" y="4805"/>
                  </a:lnTo>
                  <a:lnTo>
                    <a:pt x="30184" y="4260"/>
                  </a:lnTo>
                  <a:lnTo>
                    <a:pt x="30291" y="4814"/>
                  </a:lnTo>
                  <a:lnTo>
                    <a:pt x="30568" y="5904"/>
                  </a:lnTo>
                  <a:lnTo>
                    <a:pt x="31086" y="7502"/>
                  </a:lnTo>
                  <a:lnTo>
                    <a:pt x="31488" y="8547"/>
                  </a:lnTo>
                  <a:lnTo>
                    <a:pt x="31916" y="9583"/>
                  </a:lnTo>
                  <a:lnTo>
                    <a:pt x="32827" y="11628"/>
                  </a:lnTo>
                  <a:lnTo>
                    <a:pt x="33299" y="12643"/>
                  </a:lnTo>
                  <a:lnTo>
                    <a:pt x="33299" y="12643"/>
                  </a:lnTo>
                  <a:lnTo>
                    <a:pt x="32845" y="15262"/>
                  </a:lnTo>
                  <a:lnTo>
                    <a:pt x="32417" y="17888"/>
                  </a:lnTo>
                  <a:lnTo>
                    <a:pt x="31881" y="21468"/>
                  </a:lnTo>
                  <a:lnTo>
                    <a:pt x="31256" y="20495"/>
                  </a:lnTo>
                  <a:lnTo>
                    <a:pt x="30050" y="18530"/>
                  </a:lnTo>
                  <a:lnTo>
                    <a:pt x="29470" y="17539"/>
                  </a:lnTo>
                  <a:lnTo>
                    <a:pt x="29157" y="16977"/>
                  </a:lnTo>
                  <a:lnTo>
                    <a:pt x="28568" y="15834"/>
                  </a:lnTo>
                  <a:lnTo>
                    <a:pt x="28014" y="14673"/>
                  </a:lnTo>
                  <a:lnTo>
                    <a:pt x="27523" y="13476"/>
                  </a:lnTo>
                  <a:lnTo>
                    <a:pt x="27309" y="12869"/>
                  </a:lnTo>
                  <a:lnTo>
                    <a:pt x="27505" y="13485"/>
                  </a:lnTo>
                  <a:lnTo>
                    <a:pt x="27969" y="14691"/>
                  </a:lnTo>
                  <a:lnTo>
                    <a:pt x="28496" y="15869"/>
                  </a:lnTo>
                  <a:lnTo>
                    <a:pt x="29068" y="17021"/>
                  </a:lnTo>
                  <a:lnTo>
                    <a:pt x="29371" y="17593"/>
                  </a:lnTo>
                  <a:lnTo>
                    <a:pt x="29952" y="18664"/>
                  </a:lnTo>
                  <a:lnTo>
                    <a:pt x="31193" y="20772"/>
                  </a:lnTo>
                  <a:lnTo>
                    <a:pt x="31827" y="21817"/>
                  </a:lnTo>
                  <a:lnTo>
                    <a:pt x="31131" y="26425"/>
                  </a:lnTo>
                  <a:lnTo>
                    <a:pt x="30800" y="28559"/>
                  </a:lnTo>
                  <a:lnTo>
                    <a:pt x="30443" y="30693"/>
                  </a:lnTo>
                  <a:lnTo>
                    <a:pt x="30264" y="31640"/>
                  </a:lnTo>
                  <a:lnTo>
                    <a:pt x="29979" y="33051"/>
                  </a:lnTo>
                  <a:lnTo>
                    <a:pt x="29746" y="33979"/>
                  </a:lnTo>
                  <a:lnTo>
                    <a:pt x="29613" y="34435"/>
                  </a:lnTo>
                  <a:lnTo>
                    <a:pt x="28916" y="33185"/>
                  </a:lnTo>
                  <a:lnTo>
                    <a:pt x="25621" y="27246"/>
                  </a:lnTo>
                  <a:lnTo>
                    <a:pt x="23263" y="23085"/>
                  </a:lnTo>
                  <a:lnTo>
                    <a:pt x="22281" y="21442"/>
                  </a:lnTo>
                  <a:lnTo>
                    <a:pt x="22424" y="20388"/>
                  </a:lnTo>
                  <a:lnTo>
                    <a:pt x="22647" y="18280"/>
                  </a:lnTo>
                  <a:lnTo>
                    <a:pt x="22701" y="17218"/>
                  </a:lnTo>
                  <a:lnTo>
                    <a:pt x="22710" y="16673"/>
                  </a:lnTo>
                  <a:lnTo>
                    <a:pt x="22683" y="15575"/>
                  </a:lnTo>
                  <a:lnTo>
                    <a:pt x="22576" y="14494"/>
                  </a:lnTo>
                  <a:lnTo>
                    <a:pt x="22370" y="13431"/>
                  </a:lnTo>
                  <a:lnTo>
                    <a:pt x="22210" y="12914"/>
                  </a:lnTo>
                  <a:lnTo>
                    <a:pt x="22352" y="13431"/>
                  </a:lnTo>
                  <a:lnTo>
                    <a:pt x="22531" y="14503"/>
                  </a:lnTo>
                  <a:lnTo>
                    <a:pt x="22602" y="15584"/>
                  </a:lnTo>
                  <a:lnTo>
                    <a:pt x="22602" y="16673"/>
                  </a:lnTo>
                  <a:lnTo>
                    <a:pt x="22585" y="17218"/>
                  </a:lnTo>
                  <a:lnTo>
                    <a:pt x="22513" y="18209"/>
                  </a:lnTo>
                  <a:lnTo>
                    <a:pt x="22263" y="20183"/>
                  </a:lnTo>
                  <a:lnTo>
                    <a:pt x="22111" y="21174"/>
                  </a:lnTo>
                  <a:lnTo>
                    <a:pt x="21665" y="20450"/>
                  </a:lnTo>
                  <a:lnTo>
                    <a:pt x="21218" y="19727"/>
                  </a:lnTo>
                  <a:lnTo>
                    <a:pt x="20191" y="18111"/>
                  </a:lnTo>
                  <a:lnTo>
                    <a:pt x="19665" y="17307"/>
                  </a:lnTo>
                  <a:lnTo>
                    <a:pt x="18432" y="15450"/>
                  </a:lnTo>
                  <a:lnTo>
                    <a:pt x="17155" y="13628"/>
                  </a:lnTo>
                  <a:lnTo>
                    <a:pt x="17128" y="13512"/>
                  </a:lnTo>
                  <a:lnTo>
                    <a:pt x="17075" y="12530"/>
                  </a:lnTo>
                  <a:lnTo>
                    <a:pt x="16977" y="11110"/>
                  </a:lnTo>
                  <a:lnTo>
                    <a:pt x="16878" y="10154"/>
                  </a:lnTo>
                  <a:lnTo>
                    <a:pt x="16798" y="9672"/>
                  </a:lnTo>
                  <a:lnTo>
                    <a:pt x="16709" y="9172"/>
                  </a:lnTo>
                  <a:lnTo>
                    <a:pt x="16494" y="8199"/>
                  </a:lnTo>
                  <a:lnTo>
                    <a:pt x="16218" y="7243"/>
                  </a:lnTo>
                  <a:lnTo>
                    <a:pt x="15869" y="6314"/>
                  </a:lnTo>
                  <a:lnTo>
                    <a:pt x="15655" y="5868"/>
                  </a:lnTo>
                  <a:lnTo>
                    <a:pt x="15655" y="5868"/>
                  </a:lnTo>
                  <a:lnTo>
                    <a:pt x="15860" y="6323"/>
                  </a:lnTo>
                  <a:lnTo>
                    <a:pt x="16182" y="7261"/>
                  </a:lnTo>
                  <a:lnTo>
                    <a:pt x="16423" y="8216"/>
                  </a:lnTo>
                  <a:lnTo>
                    <a:pt x="16610" y="9199"/>
                  </a:lnTo>
                  <a:lnTo>
                    <a:pt x="16682" y="9681"/>
                  </a:lnTo>
                  <a:lnTo>
                    <a:pt x="16798" y="10601"/>
                  </a:lnTo>
                  <a:lnTo>
                    <a:pt x="16932" y="12440"/>
                  </a:lnTo>
                  <a:lnTo>
                    <a:pt x="16968" y="13360"/>
                  </a:lnTo>
                  <a:lnTo>
                    <a:pt x="15619" y="11494"/>
                  </a:lnTo>
                  <a:lnTo>
                    <a:pt x="12521" y="7341"/>
                  </a:lnTo>
                  <a:lnTo>
                    <a:pt x="11163" y="5484"/>
                  </a:lnTo>
                  <a:lnTo>
                    <a:pt x="13164" y="8243"/>
                  </a:lnTo>
                  <a:lnTo>
                    <a:pt x="16334" y="12753"/>
                  </a:lnTo>
                  <a:lnTo>
                    <a:pt x="18334" y="15709"/>
                  </a:lnTo>
                  <a:lnTo>
                    <a:pt x="19227" y="17111"/>
                  </a:lnTo>
                  <a:lnTo>
                    <a:pt x="18254" y="16664"/>
                  </a:lnTo>
                  <a:lnTo>
                    <a:pt x="16325" y="15726"/>
                  </a:lnTo>
                  <a:lnTo>
                    <a:pt x="15378" y="15226"/>
                  </a:lnTo>
                  <a:lnTo>
                    <a:pt x="14851" y="14941"/>
                  </a:lnTo>
                  <a:lnTo>
                    <a:pt x="13815" y="14342"/>
                  </a:lnTo>
                  <a:lnTo>
                    <a:pt x="12806" y="13699"/>
                  </a:lnTo>
                  <a:lnTo>
                    <a:pt x="11833" y="13003"/>
                  </a:lnTo>
                  <a:lnTo>
                    <a:pt x="11369" y="12619"/>
                  </a:lnTo>
                  <a:lnTo>
                    <a:pt x="11824" y="13012"/>
                  </a:lnTo>
                  <a:lnTo>
                    <a:pt x="12780" y="13735"/>
                  </a:lnTo>
                  <a:lnTo>
                    <a:pt x="13780" y="14405"/>
                  </a:lnTo>
                  <a:lnTo>
                    <a:pt x="14798" y="15039"/>
                  </a:lnTo>
                  <a:lnTo>
                    <a:pt x="15325" y="15334"/>
                  </a:lnTo>
                  <a:lnTo>
                    <a:pt x="16334" y="15896"/>
                  </a:lnTo>
                  <a:lnTo>
                    <a:pt x="18370" y="16914"/>
                  </a:lnTo>
                  <a:lnTo>
                    <a:pt x="19406" y="17414"/>
                  </a:lnTo>
                  <a:lnTo>
                    <a:pt x="20191" y="18647"/>
                  </a:lnTo>
                  <a:lnTo>
                    <a:pt x="20950" y="19897"/>
                  </a:lnTo>
                  <a:lnTo>
                    <a:pt x="21674" y="21102"/>
                  </a:lnTo>
                  <a:lnTo>
                    <a:pt x="23067" y="23549"/>
                  </a:lnTo>
                  <a:lnTo>
                    <a:pt x="23754" y="24773"/>
                  </a:lnTo>
                  <a:lnTo>
                    <a:pt x="23219" y="24567"/>
                  </a:lnTo>
                  <a:lnTo>
                    <a:pt x="22156" y="24094"/>
                  </a:lnTo>
                  <a:lnTo>
                    <a:pt x="20602" y="23308"/>
                  </a:lnTo>
                  <a:lnTo>
                    <a:pt x="19593" y="22728"/>
                  </a:lnTo>
                  <a:lnTo>
                    <a:pt x="18504" y="22076"/>
                  </a:lnTo>
                  <a:lnTo>
                    <a:pt x="16378" y="20683"/>
                  </a:lnTo>
                  <a:lnTo>
                    <a:pt x="15325" y="19968"/>
                  </a:lnTo>
                  <a:lnTo>
                    <a:pt x="16360" y="20709"/>
                  </a:lnTo>
                  <a:lnTo>
                    <a:pt x="18459" y="22147"/>
                  </a:lnTo>
                  <a:lnTo>
                    <a:pt x="19531" y="22835"/>
                  </a:lnTo>
                  <a:lnTo>
                    <a:pt x="20057" y="23156"/>
                  </a:lnTo>
                  <a:lnTo>
                    <a:pt x="21129" y="23772"/>
                  </a:lnTo>
                  <a:lnTo>
                    <a:pt x="22227" y="24353"/>
                  </a:lnTo>
                  <a:lnTo>
                    <a:pt x="23362" y="24871"/>
                  </a:lnTo>
                  <a:lnTo>
                    <a:pt x="23933" y="25103"/>
                  </a:lnTo>
                  <a:lnTo>
                    <a:pt x="25353" y="27755"/>
                  </a:lnTo>
                  <a:lnTo>
                    <a:pt x="28469" y="33765"/>
                  </a:lnTo>
                  <a:lnTo>
                    <a:pt x="28934" y="34658"/>
                  </a:lnTo>
                  <a:lnTo>
                    <a:pt x="28532" y="34622"/>
                  </a:lnTo>
                  <a:lnTo>
                    <a:pt x="27862" y="34542"/>
                  </a:lnTo>
                  <a:lnTo>
                    <a:pt x="26925" y="34399"/>
                  </a:lnTo>
                  <a:lnTo>
                    <a:pt x="25996" y="34229"/>
                  </a:lnTo>
                  <a:lnTo>
                    <a:pt x="24121" y="33863"/>
                  </a:lnTo>
                  <a:lnTo>
                    <a:pt x="22263" y="33461"/>
                  </a:lnTo>
                  <a:lnTo>
                    <a:pt x="20638" y="33104"/>
                  </a:lnTo>
                  <a:lnTo>
                    <a:pt x="19013" y="32729"/>
                  </a:lnTo>
                  <a:lnTo>
                    <a:pt x="18191" y="31738"/>
                  </a:lnTo>
                  <a:lnTo>
                    <a:pt x="16530" y="29764"/>
                  </a:lnTo>
                  <a:lnTo>
                    <a:pt x="15673" y="28800"/>
                  </a:lnTo>
                  <a:lnTo>
                    <a:pt x="14807" y="27844"/>
                  </a:lnTo>
                  <a:lnTo>
                    <a:pt x="13449" y="26460"/>
                  </a:lnTo>
                  <a:lnTo>
                    <a:pt x="12503" y="25567"/>
                  </a:lnTo>
                  <a:lnTo>
                    <a:pt x="12020" y="25148"/>
                  </a:lnTo>
                  <a:lnTo>
                    <a:pt x="12494" y="25585"/>
                  </a:lnTo>
                  <a:lnTo>
                    <a:pt x="13414" y="26487"/>
                  </a:lnTo>
                  <a:lnTo>
                    <a:pt x="14735" y="27907"/>
                  </a:lnTo>
                  <a:lnTo>
                    <a:pt x="15584" y="28880"/>
                  </a:lnTo>
                  <a:lnTo>
                    <a:pt x="16360" y="29809"/>
                  </a:lnTo>
                  <a:lnTo>
                    <a:pt x="17887" y="31693"/>
                  </a:lnTo>
                  <a:lnTo>
                    <a:pt x="18638" y="32649"/>
                  </a:lnTo>
                  <a:lnTo>
                    <a:pt x="16736" y="32211"/>
                  </a:lnTo>
                  <a:lnTo>
                    <a:pt x="14833" y="31765"/>
                  </a:lnTo>
                  <a:lnTo>
                    <a:pt x="10172" y="30657"/>
                  </a:lnTo>
                  <a:lnTo>
                    <a:pt x="9529" y="29925"/>
                  </a:lnTo>
                  <a:lnTo>
                    <a:pt x="8207" y="28470"/>
                  </a:lnTo>
                  <a:lnTo>
                    <a:pt x="7529" y="27764"/>
                  </a:lnTo>
                  <a:lnTo>
                    <a:pt x="6823" y="27059"/>
                  </a:lnTo>
                  <a:lnTo>
                    <a:pt x="5725" y="26058"/>
                  </a:lnTo>
                  <a:lnTo>
                    <a:pt x="4957" y="25424"/>
                  </a:lnTo>
                  <a:lnTo>
                    <a:pt x="4555" y="25130"/>
                  </a:lnTo>
                  <a:lnTo>
                    <a:pt x="4948" y="25442"/>
                  </a:lnTo>
                  <a:lnTo>
                    <a:pt x="5689" y="26094"/>
                  </a:lnTo>
                  <a:lnTo>
                    <a:pt x="6761" y="27130"/>
                  </a:lnTo>
                  <a:lnTo>
                    <a:pt x="7439" y="27853"/>
                  </a:lnTo>
                  <a:lnTo>
                    <a:pt x="8047" y="28514"/>
                  </a:lnTo>
                  <a:lnTo>
                    <a:pt x="9208" y="29872"/>
                  </a:lnTo>
                  <a:lnTo>
                    <a:pt x="9788" y="30559"/>
                  </a:lnTo>
                  <a:lnTo>
                    <a:pt x="1" y="28228"/>
                  </a:lnTo>
                  <a:lnTo>
                    <a:pt x="1" y="28228"/>
                  </a:lnTo>
                  <a:lnTo>
                    <a:pt x="10065" y="30845"/>
                  </a:lnTo>
                  <a:lnTo>
                    <a:pt x="12512" y="31479"/>
                  </a:lnTo>
                  <a:lnTo>
                    <a:pt x="11529" y="31934"/>
                  </a:lnTo>
                  <a:lnTo>
                    <a:pt x="9547" y="32801"/>
                  </a:lnTo>
                  <a:lnTo>
                    <a:pt x="8538" y="33202"/>
                  </a:lnTo>
                  <a:lnTo>
                    <a:pt x="8002" y="33408"/>
                  </a:lnTo>
                  <a:lnTo>
                    <a:pt x="6913" y="33792"/>
                  </a:lnTo>
                  <a:lnTo>
                    <a:pt x="5805" y="34122"/>
                  </a:lnTo>
                  <a:lnTo>
                    <a:pt x="4689" y="34399"/>
                  </a:lnTo>
                  <a:lnTo>
                    <a:pt x="4117" y="34515"/>
                  </a:lnTo>
                  <a:lnTo>
                    <a:pt x="4117" y="34515"/>
                  </a:lnTo>
                  <a:lnTo>
                    <a:pt x="4689" y="34417"/>
                  </a:lnTo>
                  <a:lnTo>
                    <a:pt x="5814" y="34167"/>
                  </a:lnTo>
                  <a:lnTo>
                    <a:pt x="6930" y="33863"/>
                  </a:lnTo>
                  <a:lnTo>
                    <a:pt x="8029" y="33506"/>
                  </a:lnTo>
                  <a:lnTo>
                    <a:pt x="8574" y="33310"/>
                  </a:lnTo>
                  <a:lnTo>
                    <a:pt x="9663" y="32917"/>
                  </a:lnTo>
                  <a:lnTo>
                    <a:pt x="11806" y="32033"/>
                  </a:lnTo>
                  <a:lnTo>
                    <a:pt x="12869" y="31577"/>
                  </a:lnTo>
                  <a:lnTo>
                    <a:pt x="14753" y="32068"/>
                  </a:lnTo>
                  <a:lnTo>
                    <a:pt x="17950" y="32872"/>
                  </a:lnTo>
                  <a:lnTo>
                    <a:pt x="21156" y="33667"/>
                  </a:lnTo>
                  <a:lnTo>
                    <a:pt x="20075" y="34274"/>
                  </a:lnTo>
                  <a:lnTo>
                    <a:pt x="17905" y="35462"/>
                  </a:lnTo>
                  <a:lnTo>
                    <a:pt x="16789" y="36015"/>
                  </a:lnTo>
                  <a:lnTo>
                    <a:pt x="16173" y="36310"/>
                  </a:lnTo>
                  <a:lnTo>
                    <a:pt x="14932" y="36864"/>
                  </a:lnTo>
                  <a:lnTo>
                    <a:pt x="13664" y="37373"/>
                  </a:lnTo>
                  <a:lnTo>
                    <a:pt x="12369" y="37819"/>
                  </a:lnTo>
                  <a:lnTo>
                    <a:pt x="11717" y="38007"/>
                  </a:lnTo>
                  <a:lnTo>
                    <a:pt x="11717" y="38007"/>
                  </a:lnTo>
                  <a:lnTo>
                    <a:pt x="12378" y="37828"/>
                  </a:lnTo>
                  <a:lnTo>
                    <a:pt x="13673" y="37417"/>
                  </a:lnTo>
                  <a:lnTo>
                    <a:pt x="14958" y="36935"/>
                  </a:lnTo>
                  <a:lnTo>
                    <a:pt x="16218" y="36399"/>
                  </a:lnTo>
                  <a:lnTo>
                    <a:pt x="16843" y="36122"/>
                  </a:lnTo>
                  <a:lnTo>
                    <a:pt x="18021" y="35560"/>
                  </a:lnTo>
                  <a:lnTo>
                    <a:pt x="20334" y="34363"/>
                  </a:lnTo>
                  <a:lnTo>
                    <a:pt x="21486" y="33747"/>
                  </a:lnTo>
                  <a:lnTo>
                    <a:pt x="21817" y="33827"/>
                  </a:lnTo>
                  <a:lnTo>
                    <a:pt x="22156" y="33908"/>
                  </a:lnTo>
                  <a:lnTo>
                    <a:pt x="24013" y="34345"/>
                  </a:lnTo>
                  <a:lnTo>
                    <a:pt x="25880" y="34747"/>
                  </a:lnTo>
                  <a:lnTo>
                    <a:pt x="26817" y="34944"/>
                  </a:lnTo>
                  <a:lnTo>
                    <a:pt x="27764" y="35113"/>
                  </a:lnTo>
                  <a:lnTo>
                    <a:pt x="28541" y="35212"/>
                  </a:lnTo>
                  <a:lnTo>
                    <a:pt x="29130" y="35265"/>
                  </a:lnTo>
                  <a:lnTo>
                    <a:pt x="28612" y="35658"/>
                  </a:lnTo>
                  <a:lnTo>
                    <a:pt x="27505" y="36346"/>
                  </a:lnTo>
                  <a:lnTo>
                    <a:pt x="26344" y="36953"/>
                  </a:lnTo>
                  <a:lnTo>
                    <a:pt x="25139" y="37480"/>
                  </a:lnTo>
                  <a:lnTo>
                    <a:pt x="24522" y="37721"/>
                  </a:lnTo>
                  <a:lnTo>
                    <a:pt x="23094" y="38257"/>
                  </a:lnTo>
                  <a:lnTo>
                    <a:pt x="20200" y="39284"/>
                  </a:lnTo>
                  <a:lnTo>
                    <a:pt x="18763" y="39837"/>
                  </a:lnTo>
                  <a:lnTo>
                    <a:pt x="18084" y="40114"/>
                  </a:lnTo>
                  <a:lnTo>
                    <a:pt x="16736" y="40695"/>
                  </a:lnTo>
                  <a:lnTo>
                    <a:pt x="16075" y="41007"/>
                  </a:lnTo>
                  <a:lnTo>
                    <a:pt x="15182" y="41061"/>
                  </a:lnTo>
                  <a:lnTo>
                    <a:pt x="13414" y="41195"/>
                  </a:lnTo>
                  <a:lnTo>
                    <a:pt x="12529" y="41284"/>
                  </a:lnTo>
                  <a:lnTo>
                    <a:pt x="11645" y="41391"/>
                  </a:lnTo>
                  <a:lnTo>
                    <a:pt x="9868" y="41695"/>
                  </a:lnTo>
                  <a:lnTo>
                    <a:pt x="8993" y="41918"/>
                  </a:lnTo>
                  <a:lnTo>
                    <a:pt x="9877" y="41730"/>
                  </a:lnTo>
                  <a:lnTo>
                    <a:pt x="11645" y="41480"/>
                  </a:lnTo>
                  <a:lnTo>
                    <a:pt x="12538" y="41409"/>
                  </a:lnTo>
                  <a:lnTo>
                    <a:pt x="14048" y="41311"/>
                  </a:lnTo>
                  <a:lnTo>
                    <a:pt x="15548" y="41257"/>
                  </a:lnTo>
                  <a:lnTo>
                    <a:pt x="15548" y="41257"/>
                  </a:lnTo>
                  <a:lnTo>
                    <a:pt x="14958" y="41561"/>
                  </a:lnTo>
                  <a:lnTo>
                    <a:pt x="13780" y="42186"/>
                  </a:lnTo>
                  <a:lnTo>
                    <a:pt x="13208" y="42516"/>
                  </a:lnTo>
                  <a:lnTo>
                    <a:pt x="12815" y="42757"/>
                  </a:lnTo>
                  <a:lnTo>
                    <a:pt x="11967" y="43311"/>
                  </a:lnTo>
                  <a:lnTo>
                    <a:pt x="10672" y="44249"/>
                  </a:lnTo>
                  <a:lnTo>
                    <a:pt x="8475" y="45981"/>
                  </a:lnTo>
                  <a:lnTo>
                    <a:pt x="8100" y="46303"/>
                  </a:lnTo>
                  <a:lnTo>
                    <a:pt x="8100" y="46303"/>
                  </a:lnTo>
                  <a:lnTo>
                    <a:pt x="9788" y="45008"/>
                  </a:lnTo>
                  <a:lnTo>
                    <a:pt x="11529" y="43749"/>
                  </a:lnTo>
                  <a:lnTo>
                    <a:pt x="12646" y="43034"/>
                  </a:lnTo>
                  <a:lnTo>
                    <a:pt x="13289" y="42668"/>
                  </a:lnTo>
                  <a:lnTo>
                    <a:pt x="13958" y="42293"/>
                  </a:lnTo>
                  <a:lnTo>
                    <a:pt x="15333" y="41605"/>
                  </a:lnTo>
                  <a:lnTo>
                    <a:pt x="16727" y="40971"/>
                  </a:lnTo>
                  <a:lnTo>
                    <a:pt x="18146" y="40400"/>
                  </a:lnTo>
                  <a:lnTo>
                    <a:pt x="18870" y="40132"/>
                  </a:lnTo>
                  <a:lnTo>
                    <a:pt x="19022" y="40078"/>
                  </a:lnTo>
                  <a:lnTo>
                    <a:pt x="19182" y="40016"/>
                  </a:lnTo>
                  <a:lnTo>
                    <a:pt x="18700" y="40909"/>
                  </a:lnTo>
                  <a:lnTo>
                    <a:pt x="17709" y="42668"/>
                  </a:lnTo>
                  <a:lnTo>
                    <a:pt x="17182" y="43525"/>
                  </a:lnTo>
                  <a:lnTo>
                    <a:pt x="16602" y="44454"/>
                  </a:lnTo>
                  <a:lnTo>
                    <a:pt x="15646" y="45794"/>
                  </a:lnTo>
                  <a:lnTo>
                    <a:pt x="14958" y="46642"/>
                  </a:lnTo>
                  <a:lnTo>
                    <a:pt x="14592" y="47053"/>
                  </a:lnTo>
                  <a:lnTo>
                    <a:pt x="14967" y="46651"/>
                  </a:lnTo>
                  <a:lnTo>
                    <a:pt x="15682" y="45820"/>
                  </a:lnTo>
                  <a:lnTo>
                    <a:pt x="16673" y="44499"/>
                  </a:lnTo>
                  <a:lnTo>
                    <a:pt x="17280" y="43588"/>
                  </a:lnTo>
                  <a:lnTo>
                    <a:pt x="17870" y="42686"/>
                  </a:lnTo>
                  <a:lnTo>
                    <a:pt x="18977" y="40837"/>
                  </a:lnTo>
                  <a:lnTo>
                    <a:pt x="19504" y="39900"/>
                  </a:lnTo>
                  <a:lnTo>
                    <a:pt x="22085" y="39025"/>
                  </a:lnTo>
                  <a:lnTo>
                    <a:pt x="24674" y="38141"/>
                  </a:lnTo>
                  <a:lnTo>
                    <a:pt x="25210" y="37944"/>
                  </a:lnTo>
                  <a:lnTo>
                    <a:pt x="26291" y="37516"/>
                  </a:lnTo>
                  <a:lnTo>
                    <a:pt x="27344" y="37024"/>
                  </a:lnTo>
                  <a:lnTo>
                    <a:pt x="28380" y="36462"/>
                  </a:lnTo>
                  <a:lnTo>
                    <a:pt x="28871" y="36140"/>
                  </a:lnTo>
                  <a:lnTo>
                    <a:pt x="28166" y="37257"/>
                  </a:lnTo>
                  <a:lnTo>
                    <a:pt x="27478" y="38382"/>
                  </a:lnTo>
                  <a:lnTo>
                    <a:pt x="26683" y="39293"/>
                  </a:lnTo>
                  <a:lnTo>
                    <a:pt x="25862" y="40168"/>
                  </a:lnTo>
                  <a:lnTo>
                    <a:pt x="25406" y="40614"/>
                  </a:lnTo>
                  <a:lnTo>
                    <a:pt x="24460" y="41454"/>
                  </a:lnTo>
                  <a:lnTo>
                    <a:pt x="23951" y="41829"/>
                  </a:lnTo>
                  <a:lnTo>
                    <a:pt x="24478" y="41472"/>
                  </a:lnTo>
                  <a:lnTo>
                    <a:pt x="25469" y="40677"/>
                  </a:lnTo>
                  <a:lnTo>
                    <a:pt x="25942" y="40248"/>
                  </a:lnTo>
                  <a:lnTo>
                    <a:pt x="26469" y="39748"/>
                  </a:lnTo>
                  <a:lnTo>
                    <a:pt x="26987" y="39221"/>
                  </a:lnTo>
                  <a:lnTo>
                    <a:pt x="26496" y="40096"/>
                  </a:lnTo>
                  <a:lnTo>
                    <a:pt x="26041" y="40998"/>
                  </a:lnTo>
                  <a:lnTo>
                    <a:pt x="25683" y="41739"/>
                  </a:lnTo>
                  <a:lnTo>
                    <a:pt x="25219" y="42882"/>
                  </a:lnTo>
                  <a:lnTo>
                    <a:pt x="24951" y="43668"/>
                  </a:lnTo>
                  <a:lnTo>
                    <a:pt x="24835" y="44061"/>
                  </a:lnTo>
                  <a:lnTo>
                    <a:pt x="24728" y="44490"/>
                  </a:lnTo>
                  <a:lnTo>
                    <a:pt x="24576" y="45552"/>
                  </a:lnTo>
                  <a:lnTo>
                    <a:pt x="24442" y="47026"/>
                  </a:lnTo>
                  <a:lnTo>
                    <a:pt x="24433" y="47303"/>
                  </a:lnTo>
                  <a:lnTo>
                    <a:pt x="24505" y="46419"/>
                  </a:lnTo>
                  <a:lnTo>
                    <a:pt x="24683" y="45240"/>
                  </a:lnTo>
                  <a:lnTo>
                    <a:pt x="24853" y="44481"/>
                  </a:lnTo>
                  <a:lnTo>
                    <a:pt x="24969" y="44097"/>
                  </a:lnTo>
                  <a:lnTo>
                    <a:pt x="25103" y="43713"/>
                  </a:lnTo>
                  <a:lnTo>
                    <a:pt x="25389" y="42945"/>
                  </a:lnTo>
                  <a:lnTo>
                    <a:pt x="25889" y="41829"/>
                  </a:lnTo>
                  <a:lnTo>
                    <a:pt x="26264" y="41105"/>
                  </a:lnTo>
                  <a:lnTo>
                    <a:pt x="26639" y="40409"/>
                  </a:lnTo>
                  <a:lnTo>
                    <a:pt x="27451" y="39060"/>
                  </a:lnTo>
                  <a:lnTo>
                    <a:pt x="28755" y="37078"/>
                  </a:lnTo>
                  <a:lnTo>
                    <a:pt x="29657" y="35774"/>
                  </a:lnTo>
                  <a:lnTo>
                    <a:pt x="30041" y="36337"/>
                  </a:lnTo>
                  <a:lnTo>
                    <a:pt x="30845" y="37453"/>
                  </a:lnTo>
                  <a:lnTo>
                    <a:pt x="31282" y="37998"/>
                  </a:lnTo>
                  <a:lnTo>
                    <a:pt x="31675" y="38453"/>
                  </a:lnTo>
                  <a:lnTo>
                    <a:pt x="32488" y="39319"/>
                  </a:lnTo>
                  <a:lnTo>
                    <a:pt x="33765" y="40561"/>
                  </a:lnTo>
                  <a:lnTo>
                    <a:pt x="34622" y="41364"/>
                  </a:lnTo>
                  <a:lnTo>
                    <a:pt x="35480" y="42159"/>
                  </a:lnTo>
                  <a:lnTo>
                    <a:pt x="37158" y="43775"/>
                  </a:lnTo>
                  <a:lnTo>
                    <a:pt x="38355" y="45026"/>
                  </a:lnTo>
                  <a:lnTo>
                    <a:pt x="39114" y="45892"/>
                  </a:lnTo>
                  <a:lnTo>
                    <a:pt x="39837" y="46776"/>
                  </a:lnTo>
                  <a:lnTo>
                    <a:pt x="40507" y="47705"/>
                  </a:lnTo>
                  <a:lnTo>
                    <a:pt x="40820" y="48178"/>
                  </a:lnTo>
                  <a:lnTo>
                    <a:pt x="42025" y="47330"/>
                  </a:lnTo>
                  <a:lnTo>
                    <a:pt x="41668" y="46829"/>
                  </a:lnTo>
                  <a:lnTo>
                    <a:pt x="40918" y="45883"/>
                  </a:lnTo>
                  <a:lnTo>
                    <a:pt x="40123" y="44972"/>
                  </a:lnTo>
                  <a:lnTo>
                    <a:pt x="39293" y="44106"/>
                  </a:lnTo>
                  <a:lnTo>
                    <a:pt x="38864" y="43686"/>
                  </a:lnTo>
                  <a:lnTo>
                    <a:pt x="38007" y="42865"/>
                  </a:lnTo>
                  <a:lnTo>
                    <a:pt x="36247" y="41293"/>
                  </a:lnTo>
                  <a:lnTo>
                    <a:pt x="35354" y="40525"/>
                  </a:lnTo>
                  <a:lnTo>
                    <a:pt x="34461" y="39766"/>
                  </a:lnTo>
                  <a:lnTo>
                    <a:pt x="33158" y="38614"/>
                  </a:lnTo>
                  <a:lnTo>
                    <a:pt x="32327" y="37819"/>
                  </a:lnTo>
                  <a:lnTo>
                    <a:pt x="31934" y="37399"/>
                  </a:lnTo>
                  <a:lnTo>
                    <a:pt x="31497" y="36908"/>
                  </a:lnTo>
                  <a:lnTo>
                    <a:pt x="30657" y="35872"/>
                  </a:lnTo>
                  <a:lnTo>
                    <a:pt x="30264" y="35328"/>
                  </a:lnTo>
                  <a:lnTo>
                    <a:pt x="31122" y="35078"/>
                  </a:lnTo>
                  <a:lnTo>
                    <a:pt x="32845" y="34613"/>
                  </a:lnTo>
                  <a:lnTo>
                    <a:pt x="34578" y="34220"/>
                  </a:lnTo>
                  <a:lnTo>
                    <a:pt x="36337" y="33908"/>
                  </a:lnTo>
                  <a:lnTo>
                    <a:pt x="37212" y="33792"/>
                  </a:lnTo>
                  <a:lnTo>
                    <a:pt x="38123" y="33685"/>
                  </a:lnTo>
                  <a:lnTo>
                    <a:pt x="39944" y="33569"/>
                  </a:lnTo>
                  <a:lnTo>
                    <a:pt x="40855" y="33569"/>
                  </a:lnTo>
                  <a:lnTo>
                    <a:pt x="41284" y="33586"/>
                  </a:lnTo>
                  <a:lnTo>
                    <a:pt x="42061" y="33658"/>
                  </a:lnTo>
                  <a:lnTo>
                    <a:pt x="43275" y="33854"/>
                  </a:lnTo>
                  <a:lnTo>
                    <a:pt x="44436" y="34078"/>
                  </a:lnTo>
                  <a:lnTo>
                    <a:pt x="44142" y="34006"/>
                  </a:lnTo>
                  <a:lnTo>
                    <a:pt x="42525" y="33667"/>
                  </a:lnTo>
                  <a:lnTo>
                    <a:pt x="41346" y="33470"/>
                  </a:lnTo>
                  <a:lnTo>
                    <a:pt x="40855" y="33435"/>
                  </a:lnTo>
                  <a:lnTo>
                    <a:pt x="39944" y="33399"/>
                  </a:lnTo>
                  <a:lnTo>
                    <a:pt x="38114" y="33452"/>
                  </a:lnTo>
                  <a:lnTo>
                    <a:pt x="37194" y="33533"/>
                  </a:lnTo>
                  <a:lnTo>
                    <a:pt x="36087" y="33658"/>
                  </a:lnTo>
                  <a:lnTo>
                    <a:pt x="34979" y="33827"/>
                  </a:lnTo>
                  <a:lnTo>
                    <a:pt x="36024" y="33292"/>
                  </a:lnTo>
                  <a:lnTo>
                    <a:pt x="37051" y="32720"/>
                  </a:lnTo>
                  <a:lnTo>
                    <a:pt x="37703" y="32327"/>
                  </a:lnTo>
                  <a:lnTo>
                    <a:pt x="38667" y="31684"/>
                  </a:lnTo>
                  <a:lnTo>
                    <a:pt x="39275" y="31220"/>
                  </a:lnTo>
                  <a:lnTo>
                    <a:pt x="39569" y="30970"/>
                  </a:lnTo>
                  <a:lnTo>
                    <a:pt x="39266" y="31211"/>
                  </a:lnTo>
                  <a:lnTo>
                    <a:pt x="38641" y="31649"/>
                  </a:lnTo>
                  <a:lnTo>
                    <a:pt x="37667" y="32256"/>
                  </a:lnTo>
                  <a:lnTo>
                    <a:pt x="36989" y="32613"/>
                  </a:lnTo>
                  <a:lnTo>
                    <a:pt x="36310" y="32970"/>
                  </a:lnTo>
                  <a:lnTo>
                    <a:pt x="34935" y="33622"/>
                  </a:lnTo>
                  <a:lnTo>
                    <a:pt x="34247" y="33935"/>
                  </a:lnTo>
                  <a:lnTo>
                    <a:pt x="33158" y="34158"/>
                  </a:lnTo>
                  <a:lnTo>
                    <a:pt x="30997" y="34649"/>
                  </a:lnTo>
                  <a:lnTo>
                    <a:pt x="30997" y="34649"/>
                  </a:lnTo>
                  <a:lnTo>
                    <a:pt x="31479" y="34310"/>
                  </a:lnTo>
                  <a:lnTo>
                    <a:pt x="32372" y="33560"/>
                  </a:lnTo>
                  <a:lnTo>
                    <a:pt x="32801" y="33167"/>
                  </a:lnTo>
                  <a:lnTo>
                    <a:pt x="33399" y="32568"/>
                  </a:lnTo>
                  <a:lnTo>
                    <a:pt x="34533" y="31327"/>
                  </a:lnTo>
                  <a:lnTo>
                    <a:pt x="35078" y="30684"/>
                  </a:lnTo>
                  <a:lnTo>
                    <a:pt x="35997" y="29568"/>
                  </a:lnTo>
                  <a:lnTo>
                    <a:pt x="37783" y="27318"/>
                  </a:lnTo>
                  <a:lnTo>
                    <a:pt x="38667" y="26183"/>
                  </a:lnTo>
                  <a:lnTo>
                    <a:pt x="38703" y="26157"/>
                  </a:lnTo>
                  <a:lnTo>
                    <a:pt x="38739" y="26121"/>
                  </a:lnTo>
                  <a:lnTo>
                    <a:pt x="39686" y="25933"/>
                  </a:lnTo>
                  <a:lnTo>
                    <a:pt x="41570" y="25523"/>
                  </a:lnTo>
                  <a:lnTo>
                    <a:pt x="42507" y="25290"/>
                  </a:lnTo>
                  <a:lnTo>
                    <a:pt x="43463" y="25023"/>
                  </a:lnTo>
                  <a:lnTo>
                    <a:pt x="44865" y="24558"/>
                  </a:lnTo>
                  <a:lnTo>
                    <a:pt x="45785" y="24192"/>
                  </a:lnTo>
                  <a:lnTo>
                    <a:pt x="46240" y="23987"/>
                  </a:lnTo>
                  <a:lnTo>
                    <a:pt x="45785" y="24174"/>
                  </a:lnTo>
                  <a:lnTo>
                    <a:pt x="44856" y="24514"/>
                  </a:lnTo>
                  <a:lnTo>
                    <a:pt x="43436" y="24942"/>
                  </a:lnTo>
                  <a:lnTo>
                    <a:pt x="42481" y="25174"/>
                  </a:lnTo>
                  <a:lnTo>
                    <a:pt x="41597" y="25371"/>
                  </a:lnTo>
                  <a:lnTo>
                    <a:pt x="39828" y="25710"/>
                  </a:lnTo>
                  <a:lnTo>
                    <a:pt x="38935" y="25862"/>
                  </a:lnTo>
                  <a:lnTo>
                    <a:pt x="39096" y="25648"/>
                  </a:lnTo>
                  <a:lnTo>
                    <a:pt x="39257" y="25451"/>
                  </a:lnTo>
                  <a:lnTo>
                    <a:pt x="41025" y="23299"/>
                  </a:lnTo>
                  <a:lnTo>
                    <a:pt x="41927" y="22227"/>
                  </a:lnTo>
                  <a:lnTo>
                    <a:pt x="42338" y="21754"/>
                  </a:lnTo>
                  <a:lnTo>
                    <a:pt x="43168" y="20817"/>
                  </a:lnTo>
                  <a:lnTo>
                    <a:pt x="43615" y="20379"/>
                  </a:lnTo>
                  <a:lnTo>
                    <a:pt x="43927" y="20093"/>
                  </a:lnTo>
                  <a:lnTo>
                    <a:pt x="44570" y="19548"/>
                  </a:lnTo>
                  <a:lnTo>
                    <a:pt x="45570" y="18789"/>
                  </a:lnTo>
                  <a:lnTo>
                    <a:pt x="46919" y="17923"/>
                  </a:lnTo>
                  <a:lnTo>
                    <a:pt x="48214" y="17200"/>
                  </a:lnTo>
                  <a:lnTo>
                    <a:pt x="49928" y="1636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0910" y="15941"/>
                  </a:lnTo>
                  <a:lnTo>
                    <a:pt x="49714" y="16396"/>
                  </a:lnTo>
                  <a:lnTo>
                    <a:pt x="48544" y="16923"/>
                  </a:lnTo>
                  <a:lnTo>
                    <a:pt x="47428" y="17504"/>
                  </a:lnTo>
                  <a:lnTo>
                    <a:pt x="46374" y="18111"/>
                  </a:lnTo>
                  <a:lnTo>
                    <a:pt x="45410" y="18736"/>
                  </a:lnTo>
                  <a:lnTo>
                    <a:pt x="44552" y="19361"/>
                  </a:lnTo>
                  <a:lnTo>
                    <a:pt x="43820" y="19977"/>
                  </a:lnTo>
                  <a:lnTo>
                    <a:pt x="43508" y="20272"/>
                  </a:lnTo>
                  <a:lnTo>
                    <a:pt x="42766" y="21031"/>
                  </a:lnTo>
                  <a:lnTo>
                    <a:pt x="42043" y="21808"/>
                  </a:lnTo>
                  <a:lnTo>
                    <a:pt x="42222" y="21102"/>
                  </a:lnTo>
                  <a:lnTo>
                    <a:pt x="42623" y="19700"/>
                  </a:lnTo>
                  <a:lnTo>
                    <a:pt x="42838" y="19004"/>
                  </a:lnTo>
                  <a:lnTo>
                    <a:pt x="43106" y="18200"/>
                  </a:lnTo>
                  <a:lnTo>
                    <a:pt x="43579" y="17021"/>
                  </a:lnTo>
                  <a:lnTo>
                    <a:pt x="43936" y="16253"/>
                  </a:lnTo>
                  <a:lnTo>
                    <a:pt x="44133" y="15878"/>
                  </a:lnTo>
                  <a:lnTo>
                    <a:pt x="43918" y="16244"/>
                  </a:lnTo>
                  <a:lnTo>
                    <a:pt x="43534" y="17003"/>
                  </a:lnTo>
                  <a:lnTo>
                    <a:pt x="43025" y="18173"/>
                  </a:lnTo>
                  <a:lnTo>
                    <a:pt x="42731" y="18968"/>
                  </a:lnTo>
                  <a:lnTo>
                    <a:pt x="42445" y="19763"/>
                  </a:lnTo>
                  <a:lnTo>
                    <a:pt x="41936" y="21379"/>
                  </a:lnTo>
                  <a:lnTo>
                    <a:pt x="41695" y="22192"/>
                  </a:lnTo>
                  <a:lnTo>
                    <a:pt x="41016" y="22942"/>
                  </a:lnTo>
                  <a:lnTo>
                    <a:pt x="39694" y="24487"/>
                  </a:lnTo>
                  <a:lnTo>
                    <a:pt x="39043" y="25264"/>
                  </a:lnTo>
                  <a:lnTo>
                    <a:pt x="37498" y="27148"/>
                  </a:lnTo>
                  <a:lnTo>
                    <a:pt x="35944" y="29023"/>
                  </a:lnTo>
                  <a:lnTo>
                    <a:pt x="35890" y="27880"/>
                  </a:lnTo>
                  <a:lnTo>
                    <a:pt x="35810" y="25603"/>
                  </a:lnTo>
                  <a:lnTo>
                    <a:pt x="35801" y="24460"/>
                  </a:lnTo>
                  <a:lnTo>
                    <a:pt x="35819" y="23254"/>
                  </a:lnTo>
                  <a:lnTo>
                    <a:pt x="35953" y="21451"/>
                  </a:lnTo>
                  <a:lnTo>
                    <a:pt x="36105" y="20254"/>
                  </a:lnTo>
                  <a:lnTo>
                    <a:pt x="36212" y="19656"/>
                  </a:lnTo>
                  <a:lnTo>
                    <a:pt x="36087" y="20254"/>
                  </a:lnTo>
                  <a:lnTo>
                    <a:pt x="35908" y="21442"/>
                  </a:lnTo>
                  <a:lnTo>
                    <a:pt x="35738" y="23254"/>
                  </a:lnTo>
                  <a:lnTo>
                    <a:pt x="35685" y="24460"/>
                  </a:lnTo>
                  <a:lnTo>
                    <a:pt x="35658" y="25666"/>
                  </a:lnTo>
                  <a:lnTo>
                    <a:pt x="35685" y="28077"/>
                  </a:lnTo>
                  <a:lnTo>
                    <a:pt x="35721" y="29282"/>
                  </a:lnTo>
                  <a:lnTo>
                    <a:pt x="35730" y="29282"/>
                  </a:lnTo>
                  <a:lnTo>
                    <a:pt x="35247" y="29845"/>
                  </a:lnTo>
                  <a:lnTo>
                    <a:pt x="34765" y="30407"/>
                  </a:lnTo>
                  <a:lnTo>
                    <a:pt x="34211" y="31032"/>
                  </a:lnTo>
                  <a:lnTo>
                    <a:pt x="33068" y="32238"/>
                  </a:lnTo>
                  <a:lnTo>
                    <a:pt x="32470" y="32809"/>
                  </a:lnTo>
                  <a:lnTo>
                    <a:pt x="31934" y="33283"/>
                  </a:lnTo>
                  <a:lnTo>
                    <a:pt x="31095" y="33935"/>
                  </a:lnTo>
                  <a:lnTo>
                    <a:pt x="30514" y="34319"/>
                  </a:lnTo>
                  <a:lnTo>
                    <a:pt x="30211" y="34488"/>
                  </a:lnTo>
                  <a:lnTo>
                    <a:pt x="30452" y="33560"/>
                  </a:lnTo>
                  <a:lnTo>
                    <a:pt x="30809" y="31693"/>
                  </a:lnTo>
                  <a:lnTo>
                    <a:pt x="30961" y="30765"/>
                  </a:lnTo>
                  <a:lnTo>
                    <a:pt x="31282" y="28621"/>
                  </a:lnTo>
                  <a:lnTo>
                    <a:pt x="31577" y="26487"/>
                  </a:lnTo>
                  <a:lnTo>
                    <a:pt x="32720" y="17923"/>
                  </a:lnTo>
                  <a:lnTo>
                    <a:pt x="32961" y="16191"/>
                  </a:lnTo>
                  <a:lnTo>
                    <a:pt x="33095" y="15342"/>
                  </a:lnTo>
                  <a:lnTo>
                    <a:pt x="34006" y="14530"/>
                  </a:lnTo>
                  <a:lnTo>
                    <a:pt x="35828" y="12869"/>
                  </a:lnTo>
                  <a:lnTo>
                    <a:pt x="36694" y="12012"/>
                  </a:lnTo>
                  <a:lnTo>
                    <a:pt x="37123" y="11574"/>
                  </a:lnTo>
                  <a:lnTo>
                    <a:pt x="37944" y="10672"/>
                  </a:lnTo>
                  <a:lnTo>
                    <a:pt x="38739" y="9743"/>
                  </a:lnTo>
                  <a:lnTo>
                    <a:pt x="39480" y="8770"/>
                  </a:lnTo>
                  <a:lnTo>
                    <a:pt x="39819" y="8261"/>
                  </a:lnTo>
                  <a:lnTo>
                    <a:pt x="39462" y="8761"/>
                  </a:lnTo>
                  <a:lnTo>
                    <a:pt x="38703" y="9717"/>
                  </a:lnTo>
                  <a:lnTo>
                    <a:pt x="37891" y="10619"/>
                  </a:lnTo>
                  <a:lnTo>
                    <a:pt x="37042" y="11494"/>
                  </a:lnTo>
                  <a:lnTo>
                    <a:pt x="36614" y="11922"/>
                  </a:lnTo>
                  <a:lnTo>
                    <a:pt x="35765" y="12726"/>
                  </a:lnTo>
                  <a:lnTo>
                    <a:pt x="34033" y="14262"/>
                  </a:lnTo>
                  <a:lnTo>
                    <a:pt x="33149" y="15012"/>
                  </a:lnTo>
                  <a:lnTo>
                    <a:pt x="33568" y="12190"/>
                  </a:lnTo>
                  <a:lnTo>
                    <a:pt x="34051" y="9386"/>
                  </a:lnTo>
                  <a:lnTo>
                    <a:pt x="34229" y="8315"/>
                  </a:lnTo>
                  <a:lnTo>
                    <a:pt x="34542" y="6091"/>
                  </a:lnTo>
                  <a:lnTo>
                    <a:pt x="34970" y="2555"/>
                  </a:lnTo>
                  <a:lnTo>
                    <a:pt x="35346" y="1"/>
                  </a:lnTo>
                  <a:close/>
                </a:path>
              </a:pathLst>
            </a:custGeom>
            <a:solidFill>
              <a:srgbClr val="B455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6" name="Google Shape;776;p17"/>
          <p:cNvSpPr/>
          <p:nvPr/>
        </p:nvSpPr>
        <p:spPr>
          <a:xfrm rot="-212454">
            <a:off x="-121256" y="3532199"/>
            <a:ext cx="1760927" cy="1977875"/>
          </a:xfrm>
          <a:custGeom>
            <a:avLst/>
            <a:gdLst/>
            <a:ahLst/>
            <a:cxnLst/>
            <a:rect l="l" t="t" r="r" b="b"/>
            <a:pathLst>
              <a:path w="41079" h="49714" extrusionOk="0">
                <a:moveTo>
                  <a:pt x="0" y="49714"/>
                </a:moveTo>
                <a:lnTo>
                  <a:pt x="241" y="48258"/>
                </a:lnTo>
                <a:lnTo>
                  <a:pt x="858" y="44159"/>
                </a:lnTo>
                <a:lnTo>
                  <a:pt x="1518" y="40320"/>
                </a:lnTo>
                <a:lnTo>
                  <a:pt x="2063" y="37498"/>
                </a:lnTo>
                <a:lnTo>
                  <a:pt x="2742" y="34515"/>
                </a:lnTo>
                <a:lnTo>
                  <a:pt x="3546" y="31399"/>
                </a:lnTo>
                <a:lnTo>
                  <a:pt x="4510" y="28193"/>
                </a:lnTo>
                <a:lnTo>
                  <a:pt x="5358" y="25755"/>
                </a:lnTo>
                <a:lnTo>
                  <a:pt x="5974" y="24130"/>
                </a:lnTo>
                <a:lnTo>
                  <a:pt x="6644" y="22513"/>
                </a:lnTo>
                <a:lnTo>
                  <a:pt x="7368" y="20897"/>
                </a:lnTo>
                <a:lnTo>
                  <a:pt x="8144" y="19290"/>
                </a:lnTo>
                <a:lnTo>
                  <a:pt x="8984" y="17709"/>
                </a:lnTo>
                <a:lnTo>
                  <a:pt x="9877" y="16146"/>
                </a:lnTo>
                <a:lnTo>
                  <a:pt x="10832" y="14610"/>
                </a:lnTo>
                <a:lnTo>
                  <a:pt x="11850" y="13119"/>
                </a:lnTo>
                <a:lnTo>
                  <a:pt x="12940" y="11663"/>
                </a:lnTo>
                <a:lnTo>
                  <a:pt x="14101" y="10252"/>
                </a:lnTo>
                <a:lnTo>
                  <a:pt x="15333" y="8886"/>
                </a:lnTo>
                <a:lnTo>
                  <a:pt x="16637" y="7582"/>
                </a:lnTo>
                <a:lnTo>
                  <a:pt x="18012" y="6332"/>
                </a:lnTo>
                <a:lnTo>
                  <a:pt x="18735" y="5743"/>
                </a:lnTo>
                <a:lnTo>
                  <a:pt x="19468" y="5162"/>
                </a:lnTo>
                <a:lnTo>
                  <a:pt x="20914" y="4118"/>
                </a:lnTo>
                <a:lnTo>
                  <a:pt x="22361" y="3198"/>
                </a:lnTo>
                <a:lnTo>
                  <a:pt x="23790" y="2412"/>
                </a:lnTo>
                <a:lnTo>
                  <a:pt x="25192" y="1733"/>
                </a:lnTo>
                <a:lnTo>
                  <a:pt x="26576" y="1180"/>
                </a:lnTo>
                <a:lnTo>
                  <a:pt x="27924" y="733"/>
                </a:lnTo>
                <a:lnTo>
                  <a:pt x="29228" y="403"/>
                </a:lnTo>
                <a:lnTo>
                  <a:pt x="30505" y="171"/>
                </a:lnTo>
                <a:lnTo>
                  <a:pt x="31728" y="37"/>
                </a:lnTo>
                <a:lnTo>
                  <a:pt x="32898" y="1"/>
                </a:lnTo>
                <a:lnTo>
                  <a:pt x="34015" y="54"/>
                </a:lnTo>
                <a:lnTo>
                  <a:pt x="35059" y="197"/>
                </a:lnTo>
                <a:lnTo>
                  <a:pt x="36051" y="421"/>
                </a:lnTo>
                <a:lnTo>
                  <a:pt x="36961" y="733"/>
                </a:lnTo>
                <a:lnTo>
                  <a:pt x="37801" y="1108"/>
                </a:lnTo>
                <a:lnTo>
                  <a:pt x="38551" y="1564"/>
                </a:lnTo>
                <a:lnTo>
                  <a:pt x="39212" y="2082"/>
                </a:lnTo>
                <a:lnTo>
                  <a:pt x="39783" y="2671"/>
                </a:lnTo>
                <a:lnTo>
                  <a:pt x="40266" y="3305"/>
                </a:lnTo>
                <a:lnTo>
                  <a:pt x="40632" y="4010"/>
                </a:lnTo>
                <a:lnTo>
                  <a:pt x="40900" y="4752"/>
                </a:lnTo>
                <a:lnTo>
                  <a:pt x="41042" y="5546"/>
                </a:lnTo>
                <a:lnTo>
                  <a:pt x="41078" y="6386"/>
                </a:lnTo>
                <a:lnTo>
                  <a:pt x="40980" y="7261"/>
                </a:lnTo>
                <a:lnTo>
                  <a:pt x="40766" y="8172"/>
                </a:lnTo>
                <a:lnTo>
                  <a:pt x="40408" y="9118"/>
                </a:lnTo>
                <a:lnTo>
                  <a:pt x="39917" y="10083"/>
                </a:lnTo>
                <a:lnTo>
                  <a:pt x="39274" y="11074"/>
                </a:lnTo>
                <a:lnTo>
                  <a:pt x="38488" y="12083"/>
                </a:lnTo>
                <a:lnTo>
                  <a:pt x="37551" y="13110"/>
                </a:lnTo>
                <a:lnTo>
                  <a:pt x="36444" y="14146"/>
                </a:lnTo>
                <a:lnTo>
                  <a:pt x="35827" y="14664"/>
                </a:lnTo>
                <a:lnTo>
                  <a:pt x="34541" y="15727"/>
                </a:lnTo>
                <a:lnTo>
                  <a:pt x="31827" y="18084"/>
                </a:lnTo>
                <a:lnTo>
                  <a:pt x="28978" y="20656"/>
                </a:lnTo>
                <a:lnTo>
                  <a:pt x="26031" y="23397"/>
                </a:lnTo>
                <a:lnTo>
                  <a:pt x="21530" y="27702"/>
                </a:lnTo>
                <a:lnTo>
                  <a:pt x="15628" y="33533"/>
                </a:lnTo>
                <a:lnTo>
                  <a:pt x="10172" y="39069"/>
                </a:lnTo>
                <a:lnTo>
                  <a:pt x="5537" y="43865"/>
                </a:lnTo>
                <a:lnTo>
                  <a:pt x="697" y="48964"/>
                </a:lnTo>
                <a:lnTo>
                  <a:pt x="0" y="49714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7" name="Google Shape;777;p17"/>
          <p:cNvSpPr/>
          <p:nvPr/>
        </p:nvSpPr>
        <p:spPr>
          <a:xfrm rot="-212454">
            <a:off x="-281708" y="3673316"/>
            <a:ext cx="1694697" cy="2273120"/>
          </a:xfrm>
          <a:custGeom>
            <a:avLst/>
            <a:gdLst/>
            <a:ahLst/>
            <a:cxnLst/>
            <a:rect l="l" t="t" r="r" b="b"/>
            <a:pathLst>
              <a:path w="39534" h="57135" extrusionOk="0">
                <a:moveTo>
                  <a:pt x="30559" y="1"/>
                </a:moveTo>
                <a:lnTo>
                  <a:pt x="30496" y="27"/>
                </a:lnTo>
                <a:lnTo>
                  <a:pt x="30487" y="72"/>
                </a:lnTo>
                <a:lnTo>
                  <a:pt x="30041" y="7136"/>
                </a:lnTo>
                <a:lnTo>
                  <a:pt x="30041" y="7162"/>
                </a:lnTo>
                <a:lnTo>
                  <a:pt x="30041" y="7189"/>
                </a:lnTo>
                <a:lnTo>
                  <a:pt x="29344" y="7805"/>
                </a:lnTo>
                <a:lnTo>
                  <a:pt x="27960" y="9091"/>
                </a:lnTo>
                <a:lnTo>
                  <a:pt x="26603" y="10431"/>
                </a:lnTo>
                <a:lnTo>
                  <a:pt x="25281" y="11824"/>
                </a:lnTo>
                <a:lnTo>
                  <a:pt x="24629" y="12547"/>
                </a:lnTo>
                <a:lnTo>
                  <a:pt x="24629" y="12547"/>
                </a:lnTo>
                <a:lnTo>
                  <a:pt x="25067" y="5734"/>
                </a:lnTo>
                <a:lnTo>
                  <a:pt x="25058" y="5689"/>
                </a:lnTo>
                <a:lnTo>
                  <a:pt x="25013" y="5591"/>
                </a:lnTo>
                <a:lnTo>
                  <a:pt x="24969" y="5564"/>
                </a:lnTo>
                <a:lnTo>
                  <a:pt x="24933" y="5546"/>
                </a:lnTo>
                <a:lnTo>
                  <a:pt x="24870" y="5573"/>
                </a:lnTo>
                <a:lnTo>
                  <a:pt x="24861" y="5617"/>
                </a:lnTo>
                <a:lnTo>
                  <a:pt x="24415" y="12690"/>
                </a:lnTo>
                <a:lnTo>
                  <a:pt x="24415" y="12726"/>
                </a:lnTo>
                <a:lnTo>
                  <a:pt x="24433" y="12770"/>
                </a:lnTo>
                <a:lnTo>
                  <a:pt x="23638" y="13663"/>
                </a:lnTo>
                <a:lnTo>
                  <a:pt x="22084" y="15512"/>
                </a:lnTo>
                <a:lnTo>
                  <a:pt x="20584" y="17414"/>
                </a:lnTo>
                <a:lnTo>
                  <a:pt x="19128" y="19370"/>
                </a:lnTo>
                <a:lnTo>
                  <a:pt x="18423" y="20361"/>
                </a:lnTo>
                <a:lnTo>
                  <a:pt x="19986" y="10806"/>
                </a:lnTo>
                <a:lnTo>
                  <a:pt x="19986" y="10761"/>
                </a:lnTo>
                <a:lnTo>
                  <a:pt x="19941" y="10663"/>
                </a:lnTo>
                <a:lnTo>
                  <a:pt x="19905" y="10627"/>
                </a:lnTo>
                <a:lnTo>
                  <a:pt x="19861" y="10600"/>
                </a:lnTo>
                <a:lnTo>
                  <a:pt x="19798" y="10618"/>
                </a:lnTo>
                <a:lnTo>
                  <a:pt x="19789" y="10663"/>
                </a:lnTo>
                <a:lnTo>
                  <a:pt x="18128" y="20772"/>
                </a:lnTo>
                <a:lnTo>
                  <a:pt x="17432" y="21781"/>
                </a:lnTo>
                <a:lnTo>
                  <a:pt x="16074" y="23817"/>
                </a:lnTo>
                <a:lnTo>
                  <a:pt x="14771" y="25871"/>
                </a:lnTo>
                <a:lnTo>
                  <a:pt x="13502" y="27951"/>
                </a:lnTo>
                <a:lnTo>
                  <a:pt x="12895" y="28987"/>
                </a:lnTo>
                <a:lnTo>
                  <a:pt x="13529" y="19003"/>
                </a:lnTo>
                <a:lnTo>
                  <a:pt x="13529" y="18959"/>
                </a:lnTo>
                <a:lnTo>
                  <a:pt x="13476" y="18861"/>
                </a:lnTo>
                <a:lnTo>
                  <a:pt x="13440" y="18834"/>
                </a:lnTo>
                <a:lnTo>
                  <a:pt x="13395" y="18816"/>
                </a:lnTo>
                <a:lnTo>
                  <a:pt x="13342" y="18843"/>
                </a:lnTo>
                <a:lnTo>
                  <a:pt x="13333" y="18887"/>
                </a:lnTo>
                <a:lnTo>
                  <a:pt x="12663" y="29398"/>
                </a:lnTo>
                <a:lnTo>
                  <a:pt x="11600" y="31255"/>
                </a:lnTo>
                <a:lnTo>
                  <a:pt x="9600" y="34952"/>
                </a:lnTo>
                <a:lnTo>
                  <a:pt x="8671" y="36783"/>
                </a:lnTo>
                <a:lnTo>
                  <a:pt x="9475" y="28264"/>
                </a:lnTo>
                <a:lnTo>
                  <a:pt x="9475" y="28219"/>
                </a:lnTo>
                <a:lnTo>
                  <a:pt x="9421" y="28121"/>
                </a:lnTo>
                <a:lnTo>
                  <a:pt x="9386" y="28085"/>
                </a:lnTo>
                <a:lnTo>
                  <a:pt x="9341" y="28067"/>
                </a:lnTo>
                <a:lnTo>
                  <a:pt x="9279" y="28094"/>
                </a:lnTo>
                <a:lnTo>
                  <a:pt x="9270" y="28139"/>
                </a:lnTo>
                <a:lnTo>
                  <a:pt x="8403" y="37310"/>
                </a:lnTo>
                <a:lnTo>
                  <a:pt x="7689" y="38748"/>
                </a:lnTo>
                <a:lnTo>
                  <a:pt x="6350" y="41569"/>
                </a:lnTo>
                <a:lnTo>
                  <a:pt x="5099" y="44311"/>
                </a:lnTo>
                <a:lnTo>
                  <a:pt x="3947" y="46945"/>
                </a:lnTo>
                <a:lnTo>
                  <a:pt x="2394" y="50678"/>
                </a:lnTo>
                <a:lnTo>
                  <a:pt x="697" y="55063"/>
                </a:lnTo>
                <a:lnTo>
                  <a:pt x="9" y="56920"/>
                </a:lnTo>
                <a:lnTo>
                  <a:pt x="0" y="56982"/>
                </a:lnTo>
                <a:lnTo>
                  <a:pt x="36" y="57054"/>
                </a:lnTo>
                <a:lnTo>
                  <a:pt x="54" y="57081"/>
                </a:lnTo>
                <a:lnTo>
                  <a:pt x="72" y="57108"/>
                </a:lnTo>
                <a:lnTo>
                  <a:pt x="116" y="57134"/>
                </a:lnTo>
                <a:lnTo>
                  <a:pt x="188" y="57134"/>
                </a:lnTo>
                <a:lnTo>
                  <a:pt x="206" y="57099"/>
                </a:lnTo>
                <a:lnTo>
                  <a:pt x="884" y="55241"/>
                </a:lnTo>
                <a:lnTo>
                  <a:pt x="2581" y="50865"/>
                </a:lnTo>
                <a:lnTo>
                  <a:pt x="4126" y="47151"/>
                </a:lnTo>
                <a:lnTo>
                  <a:pt x="5269" y="44516"/>
                </a:lnTo>
                <a:lnTo>
                  <a:pt x="6519" y="41784"/>
                </a:lnTo>
                <a:lnTo>
                  <a:pt x="7859" y="38971"/>
                </a:lnTo>
                <a:lnTo>
                  <a:pt x="8573" y="37533"/>
                </a:lnTo>
                <a:lnTo>
                  <a:pt x="8582" y="37533"/>
                </a:lnTo>
                <a:lnTo>
                  <a:pt x="9332" y="36926"/>
                </a:lnTo>
                <a:lnTo>
                  <a:pt x="11011" y="35622"/>
                </a:lnTo>
                <a:lnTo>
                  <a:pt x="12574" y="34488"/>
                </a:lnTo>
                <a:lnTo>
                  <a:pt x="13449" y="33934"/>
                </a:lnTo>
                <a:lnTo>
                  <a:pt x="13824" y="33765"/>
                </a:lnTo>
                <a:lnTo>
                  <a:pt x="13913" y="33756"/>
                </a:lnTo>
                <a:lnTo>
                  <a:pt x="13958" y="33756"/>
                </a:lnTo>
                <a:lnTo>
                  <a:pt x="13994" y="33693"/>
                </a:lnTo>
                <a:lnTo>
                  <a:pt x="13985" y="33649"/>
                </a:lnTo>
                <a:lnTo>
                  <a:pt x="13967" y="33595"/>
                </a:lnTo>
                <a:lnTo>
                  <a:pt x="13904" y="33515"/>
                </a:lnTo>
                <a:lnTo>
                  <a:pt x="13860" y="33497"/>
                </a:lnTo>
                <a:lnTo>
                  <a:pt x="13744" y="33506"/>
                </a:lnTo>
                <a:lnTo>
                  <a:pt x="13324" y="33693"/>
                </a:lnTo>
                <a:lnTo>
                  <a:pt x="12404" y="34265"/>
                </a:lnTo>
                <a:lnTo>
                  <a:pt x="10056" y="35997"/>
                </a:lnTo>
                <a:lnTo>
                  <a:pt x="8877" y="36935"/>
                </a:lnTo>
                <a:lnTo>
                  <a:pt x="9797" y="35131"/>
                </a:lnTo>
                <a:lnTo>
                  <a:pt x="11761" y="31479"/>
                </a:lnTo>
                <a:lnTo>
                  <a:pt x="12815" y="29639"/>
                </a:lnTo>
                <a:lnTo>
                  <a:pt x="13440" y="29380"/>
                </a:lnTo>
                <a:lnTo>
                  <a:pt x="16432" y="28076"/>
                </a:lnTo>
                <a:lnTo>
                  <a:pt x="18360" y="27192"/>
                </a:lnTo>
                <a:lnTo>
                  <a:pt x="18994" y="26862"/>
                </a:lnTo>
                <a:lnTo>
                  <a:pt x="19021" y="26835"/>
                </a:lnTo>
                <a:lnTo>
                  <a:pt x="19021" y="26746"/>
                </a:lnTo>
                <a:lnTo>
                  <a:pt x="19003" y="26692"/>
                </a:lnTo>
                <a:lnTo>
                  <a:pt x="18968" y="26647"/>
                </a:lnTo>
                <a:lnTo>
                  <a:pt x="18887" y="26603"/>
                </a:lnTo>
                <a:lnTo>
                  <a:pt x="18860" y="26612"/>
                </a:lnTo>
                <a:lnTo>
                  <a:pt x="18343" y="26889"/>
                </a:lnTo>
                <a:lnTo>
                  <a:pt x="16798" y="27603"/>
                </a:lnTo>
                <a:lnTo>
                  <a:pt x="14181" y="28755"/>
                </a:lnTo>
                <a:lnTo>
                  <a:pt x="13038" y="29246"/>
                </a:lnTo>
                <a:lnTo>
                  <a:pt x="13654" y="28201"/>
                </a:lnTo>
                <a:lnTo>
                  <a:pt x="14904" y="26138"/>
                </a:lnTo>
                <a:lnTo>
                  <a:pt x="16217" y="24085"/>
                </a:lnTo>
                <a:lnTo>
                  <a:pt x="17566" y="22049"/>
                </a:lnTo>
                <a:lnTo>
                  <a:pt x="18262" y="21048"/>
                </a:lnTo>
                <a:lnTo>
                  <a:pt x="18271" y="21048"/>
                </a:lnTo>
                <a:lnTo>
                  <a:pt x="20155" y="20620"/>
                </a:lnTo>
                <a:lnTo>
                  <a:pt x="23361" y="19950"/>
                </a:lnTo>
                <a:lnTo>
                  <a:pt x="24522" y="19745"/>
                </a:lnTo>
                <a:lnTo>
                  <a:pt x="25013" y="19691"/>
                </a:lnTo>
                <a:lnTo>
                  <a:pt x="25165" y="19691"/>
                </a:lnTo>
                <a:lnTo>
                  <a:pt x="25201" y="19637"/>
                </a:lnTo>
                <a:lnTo>
                  <a:pt x="25201" y="19584"/>
                </a:lnTo>
                <a:lnTo>
                  <a:pt x="25183" y="19530"/>
                </a:lnTo>
                <a:lnTo>
                  <a:pt x="25111" y="19450"/>
                </a:lnTo>
                <a:lnTo>
                  <a:pt x="25076" y="19441"/>
                </a:lnTo>
                <a:lnTo>
                  <a:pt x="24942" y="19432"/>
                </a:lnTo>
                <a:lnTo>
                  <a:pt x="24397" y="19495"/>
                </a:lnTo>
                <a:lnTo>
                  <a:pt x="23129" y="19718"/>
                </a:lnTo>
                <a:lnTo>
                  <a:pt x="19905" y="20397"/>
                </a:lnTo>
                <a:lnTo>
                  <a:pt x="18485" y="20718"/>
                </a:lnTo>
                <a:lnTo>
                  <a:pt x="19218" y="19691"/>
                </a:lnTo>
                <a:lnTo>
                  <a:pt x="20718" y="17673"/>
                </a:lnTo>
                <a:lnTo>
                  <a:pt x="22272" y="15708"/>
                </a:lnTo>
                <a:lnTo>
                  <a:pt x="23870" y="13806"/>
                </a:lnTo>
                <a:lnTo>
                  <a:pt x="24692" y="12886"/>
                </a:lnTo>
                <a:lnTo>
                  <a:pt x="25942" y="12931"/>
                </a:lnTo>
                <a:lnTo>
                  <a:pt x="30523" y="13136"/>
                </a:lnTo>
                <a:lnTo>
                  <a:pt x="31523" y="13226"/>
                </a:lnTo>
                <a:lnTo>
                  <a:pt x="31559" y="13226"/>
                </a:lnTo>
                <a:lnTo>
                  <a:pt x="31595" y="13163"/>
                </a:lnTo>
                <a:lnTo>
                  <a:pt x="31595" y="13119"/>
                </a:lnTo>
                <a:lnTo>
                  <a:pt x="31577" y="13065"/>
                </a:lnTo>
                <a:lnTo>
                  <a:pt x="31505" y="12985"/>
                </a:lnTo>
                <a:lnTo>
                  <a:pt x="31470" y="12967"/>
                </a:lnTo>
                <a:lnTo>
                  <a:pt x="30577" y="12886"/>
                </a:lnTo>
                <a:lnTo>
                  <a:pt x="26397" y="12690"/>
                </a:lnTo>
                <a:lnTo>
                  <a:pt x="24915" y="12636"/>
                </a:lnTo>
                <a:lnTo>
                  <a:pt x="25558" y="11922"/>
                </a:lnTo>
                <a:lnTo>
                  <a:pt x="26880" y="10547"/>
                </a:lnTo>
                <a:lnTo>
                  <a:pt x="28219" y="9216"/>
                </a:lnTo>
                <a:lnTo>
                  <a:pt x="29594" y="7948"/>
                </a:lnTo>
                <a:lnTo>
                  <a:pt x="30300" y="7332"/>
                </a:lnTo>
                <a:lnTo>
                  <a:pt x="31523" y="7386"/>
                </a:lnTo>
                <a:lnTo>
                  <a:pt x="34997" y="7537"/>
                </a:lnTo>
                <a:lnTo>
                  <a:pt x="36801" y="7636"/>
                </a:lnTo>
                <a:lnTo>
                  <a:pt x="37149" y="7680"/>
                </a:lnTo>
                <a:lnTo>
                  <a:pt x="37185" y="7680"/>
                </a:lnTo>
                <a:lnTo>
                  <a:pt x="37220" y="7618"/>
                </a:lnTo>
                <a:lnTo>
                  <a:pt x="37220" y="7564"/>
                </a:lnTo>
                <a:lnTo>
                  <a:pt x="37203" y="7520"/>
                </a:lnTo>
                <a:lnTo>
                  <a:pt x="37131" y="7439"/>
                </a:lnTo>
                <a:lnTo>
                  <a:pt x="37095" y="7421"/>
                </a:lnTo>
                <a:lnTo>
                  <a:pt x="36220" y="7341"/>
                </a:lnTo>
                <a:lnTo>
                  <a:pt x="32095" y="7144"/>
                </a:lnTo>
                <a:lnTo>
                  <a:pt x="30586" y="7091"/>
                </a:lnTo>
                <a:lnTo>
                  <a:pt x="31639" y="6207"/>
                </a:lnTo>
                <a:lnTo>
                  <a:pt x="33809" y="4555"/>
                </a:lnTo>
                <a:lnTo>
                  <a:pt x="35479" y="3421"/>
                </a:lnTo>
                <a:lnTo>
                  <a:pt x="36604" y="2715"/>
                </a:lnTo>
                <a:lnTo>
                  <a:pt x="37747" y="2054"/>
                </a:lnTo>
                <a:lnTo>
                  <a:pt x="38908" y="1429"/>
                </a:lnTo>
                <a:lnTo>
                  <a:pt x="39498" y="1144"/>
                </a:lnTo>
                <a:lnTo>
                  <a:pt x="39524" y="1126"/>
                </a:lnTo>
                <a:lnTo>
                  <a:pt x="39533" y="1036"/>
                </a:lnTo>
                <a:lnTo>
                  <a:pt x="39515" y="983"/>
                </a:lnTo>
                <a:lnTo>
                  <a:pt x="39480" y="938"/>
                </a:lnTo>
                <a:lnTo>
                  <a:pt x="39399" y="885"/>
                </a:lnTo>
                <a:lnTo>
                  <a:pt x="39373" y="894"/>
                </a:lnTo>
                <a:lnTo>
                  <a:pt x="38765" y="1188"/>
                </a:lnTo>
                <a:lnTo>
                  <a:pt x="37578" y="1822"/>
                </a:lnTo>
                <a:lnTo>
                  <a:pt x="36408" y="2510"/>
                </a:lnTo>
                <a:lnTo>
                  <a:pt x="35256" y="3233"/>
                </a:lnTo>
                <a:lnTo>
                  <a:pt x="34113" y="4001"/>
                </a:lnTo>
                <a:lnTo>
                  <a:pt x="32988" y="4814"/>
                </a:lnTo>
                <a:lnTo>
                  <a:pt x="31336" y="6091"/>
                </a:lnTo>
                <a:lnTo>
                  <a:pt x="30255" y="7002"/>
                </a:lnTo>
                <a:lnTo>
                  <a:pt x="30255" y="7002"/>
                </a:lnTo>
                <a:lnTo>
                  <a:pt x="30693" y="188"/>
                </a:lnTo>
                <a:lnTo>
                  <a:pt x="30693" y="143"/>
                </a:lnTo>
                <a:lnTo>
                  <a:pt x="30639" y="45"/>
                </a:lnTo>
                <a:lnTo>
                  <a:pt x="30594" y="18"/>
                </a:lnTo>
                <a:lnTo>
                  <a:pt x="3055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8" name="Google Shape;778;p17"/>
          <p:cNvGrpSpPr/>
          <p:nvPr/>
        </p:nvGrpSpPr>
        <p:grpSpPr>
          <a:xfrm>
            <a:off x="-937629" y="2644956"/>
            <a:ext cx="2401028" cy="2806260"/>
            <a:chOff x="-129354" y="2594331"/>
            <a:chExt cx="2401028" cy="2806260"/>
          </a:xfrm>
        </p:grpSpPr>
        <p:sp>
          <p:nvSpPr>
            <p:cNvPr id="779" name="Google Shape;779;p17"/>
            <p:cNvSpPr/>
            <p:nvPr/>
          </p:nvSpPr>
          <p:spPr>
            <a:xfrm rot="3797110">
              <a:off x="285815" y="3323839"/>
              <a:ext cx="1570688" cy="1897470"/>
            </a:xfrm>
            <a:custGeom>
              <a:avLst/>
              <a:gdLst/>
              <a:ahLst/>
              <a:cxnLst/>
              <a:rect l="l" t="t" r="r" b="b"/>
              <a:pathLst>
                <a:path w="44249" h="53455" extrusionOk="0">
                  <a:moveTo>
                    <a:pt x="215" y="0"/>
                  </a:moveTo>
                  <a:lnTo>
                    <a:pt x="81" y="9"/>
                  </a:lnTo>
                  <a:lnTo>
                    <a:pt x="0" y="72"/>
                  </a:lnTo>
                  <a:lnTo>
                    <a:pt x="9" y="134"/>
                  </a:lnTo>
                  <a:lnTo>
                    <a:pt x="670" y="1697"/>
                  </a:lnTo>
                  <a:lnTo>
                    <a:pt x="2081" y="4814"/>
                  </a:lnTo>
                  <a:lnTo>
                    <a:pt x="3608" y="7921"/>
                  </a:lnTo>
                  <a:lnTo>
                    <a:pt x="5260" y="11011"/>
                  </a:lnTo>
                  <a:lnTo>
                    <a:pt x="6135" y="12547"/>
                  </a:lnTo>
                  <a:lnTo>
                    <a:pt x="6939" y="13922"/>
                  </a:lnTo>
                  <a:lnTo>
                    <a:pt x="8609" y="16637"/>
                  </a:lnTo>
                  <a:lnTo>
                    <a:pt x="10377" y="19343"/>
                  </a:lnTo>
                  <a:lnTo>
                    <a:pt x="12234" y="22030"/>
                  </a:lnTo>
                  <a:lnTo>
                    <a:pt x="14181" y="24692"/>
                  </a:lnTo>
                  <a:lnTo>
                    <a:pt x="16217" y="27335"/>
                  </a:lnTo>
                  <a:lnTo>
                    <a:pt x="18343" y="29951"/>
                  </a:lnTo>
                  <a:lnTo>
                    <a:pt x="20548" y="32541"/>
                  </a:lnTo>
                  <a:lnTo>
                    <a:pt x="21691" y="33827"/>
                  </a:lnTo>
                  <a:lnTo>
                    <a:pt x="22852" y="35104"/>
                  </a:lnTo>
                  <a:lnTo>
                    <a:pt x="25236" y="37649"/>
                  </a:lnTo>
                  <a:lnTo>
                    <a:pt x="27701" y="40158"/>
                  </a:lnTo>
                  <a:lnTo>
                    <a:pt x="30255" y="42632"/>
                  </a:lnTo>
                  <a:lnTo>
                    <a:pt x="31568" y="43855"/>
                  </a:lnTo>
                  <a:lnTo>
                    <a:pt x="32970" y="45132"/>
                  </a:lnTo>
                  <a:lnTo>
                    <a:pt x="35158" y="47008"/>
                  </a:lnTo>
                  <a:lnTo>
                    <a:pt x="36658" y="48240"/>
                  </a:lnTo>
                  <a:lnTo>
                    <a:pt x="38203" y="49445"/>
                  </a:lnTo>
                  <a:lnTo>
                    <a:pt x="39783" y="50624"/>
                  </a:lnTo>
                  <a:lnTo>
                    <a:pt x="41418" y="51767"/>
                  </a:lnTo>
                  <a:lnTo>
                    <a:pt x="43105" y="52883"/>
                  </a:lnTo>
                  <a:lnTo>
                    <a:pt x="43972" y="53419"/>
                  </a:lnTo>
                  <a:lnTo>
                    <a:pt x="44043" y="53455"/>
                  </a:lnTo>
                  <a:lnTo>
                    <a:pt x="44168" y="53446"/>
                  </a:lnTo>
                  <a:lnTo>
                    <a:pt x="44248" y="53375"/>
                  </a:lnTo>
                  <a:lnTo>
                    <a:pt x="44230" y="53276"/>
                  </a:lnTo>
                  <a:lnTo>
                    <a:pt x="44168" y="53223"/>
                  </a:lnTo>
                  <a:lnTo>
                    <a:pt x="43195" y="52616"/>
                  </a:lnTo>
                  <a:lnTo>
                    <a:pt x="41301" y="51356"/>
                  </a:lnTo>
                  <a:lnTo>
                    <a:pt x="39480" y="50053"/>
                  </a:lnTo>
                  <a:lnTo>
                    <a:pt x="37712" y="48713"/>
                  </a:lnTo>
                  <a:lnTo>
                    <a:pt x="35997" y="47338"/>
                  </a:lnTo>
                  <a:lnTo>
                    <a:pt x="34336" y="45936"/>
                  </a:lnTo>
                  <a:lnTo>
                    <a:pt x="31925" y="43793"/>
                  </a:lnTo>
                  <a:lnTo>
                    <a:pt x="30371" y="42337"/>
                  </a:lnTo>
                  <a:lnTo>
                    <a:pt x="29103" y="41114"/>
                  </a:lnTo>
                  <a:lnTo>
                    <a:pt x="26621" y="38649"/>
                  </a:lnTo>
                  <a:lnTo>
                    <a:pt x="24218" y="36140"/>
                  </a:lnTo>
                  <a:lnTo>
                    <a:pt x="21897" y="33613"/>
                  </a:lnTo>
                  <a:lnTo>
                    <a:pt x="19664" y="31050"/>
                  </a:lnTo>
                  <a:lnTo>
                    <a:pt x="17512" y="28460"/>
                  </a:lnTo>
                  <a:lnTo>
                    <a:pt x="15449" y="25844"/>
                  </a:lnTo>
                  <a:lnTo>
                    <a:pt x="13467" y="23209"/>
                  </a:lnTo>
                  <a:lnTo>
                    <a:pt x="12520" y="21879"/>
                  </a:lnTo>
                  <a:lnTo>
                    <a:pt x="11583" y="20548"/>
                  </a:lnTo>
                  <a:lnTo>
                    <a:pt x="9788" y="17878"/>
                  </a:lnTo>
                  <a:lnTo>
                    <a:pt x="8082" y="15181"/>
                  </a:lnTo>
                  <a:lnTo>
                    <a:pt x="6475" y="12475"/>
                  </a:lnTo>
                  <a:lnTo>
                    <a:pt x="4948" y="9752"/>
                  </a:lnTo>
                  <a:lnTo>
                    <a:pt x="3528" y="7010"/>
                  </a:lnTo>
                  <a:lnTo>
                    <a:pt x="2188" y="4260"/>
                  </a:lnTo>
                  <a:lnTo>
                    <a:pt x="956" y="1501"/>
                  </a:lnTo>
                  <a:lnTo>
                    <a:pt x="375" y="116"/>
                  </a:lnTo>
                  <a:lnTo>
                    <a:pt x="340" y="5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17"/>
            <p:cNvSpPr/>
            <p:nvPr/>
          </p:nvSpPr>
          <p:spPr>
            <a:xfrm rot="3797110">
              <a:off x="1395365" y="3254616"/>
              <a:ext cx="382014" cy="464757"/>
            </a:xfrm>
            <a:custGeom>
              <a:avLst/>
              <a:gdLst/>
              <a:ahLst/>
              <a:cxnLst/>
              <a:rect l="l" t="t" r="r" b="b"/>
              <a:pathLst>
                <a:path w="10762" h="13093" extrusionOk="0">
                  <a:moveTo>
                    <a:pt x="10762" y="1"/>
                  </a:moveTo>
                  <a:lnTo>
                    <a:pt x="10083" y="161"/>
                  </a:lnTo>
                  <a:lnTo>
                    <a:pt x="8734" y="545"/>
                  </a:lnTo>
                  <a:lnTo>
                    <a:pt x="7431" y="992"/>
                  </a:lnTo>
                  <a:lnTo>
                    <a:pt x="6172" y="1510"/>
                  </a:lnTo>
                  <a:lnTo>
                    <a:pt x="4993" y="2099"/>
                  </a:lnTo>
                  <a:lnTo>
                    <a:pt x="3885" y="2769"/>
                  </a:lnTo>
                  <a:lnTo>
                    <a:pt x="2885" y="3519"/>
                  </a:lnTo>
                  <a:lnTo>
                    <a:pt x="2001" y="4341"/>
                  </a:lnTo>
                  <a:lnTo>
                    <a:pt x="1608" y="4796"/>
                  </a:lnTo>
                  <a:lnTo>
                    <a:pt x="1421" y="5019"/>
                  </a:lnTo>
                  <a:lnTo>
                    <a:pt x="1073" y="5493"/>
                  </a:lnTo>
                  <a:lnTo>
                    <a:pt x="778" y="5993"/>
                  </a:lnTo>
                  <a:lnTo>
                    <a:pt x="528" y="6502"/>
                  </a:lnTo>
                  <a:lnTo>
                    <a:pt x="322" y="7020"/>
                  </a:lnTo>
                  <a:lnTo>
                    <a:pt x="171" y="7555"/>
                  </a:lnTo>
                  <a:lnTo>
                    <a:pt x="63" y="8091"/>
                  </a:lnTo>
                  <a:lnTo>
                    <a:pt x="10" y="8636"/>
                  </a:lnTo>
                  <a:lnTo>
                    <a:pt x="1" y="9190"/>
                  </a:lnTo>
                  <a:lnTo>
                    <a:pt x="46" y="9734"/>
                  </a:lnTo>
                  <a:lnTo>
                    <a:pt x="144" y="10270"/>
                  </a:lnTo>
                  <a:lnTo>
                    <a:pt x="287" y="10806"/>
                  </a:lnTo>
                  <a:lnTo>
                    <a:pt x="483" y="11333"/>
                  </a:lnTo>
                  <a:lnTo>
                    <a:pt x="742" y="11851"/>
                  </a:lnTo>
                  <a:lnTo>
                    <a:pt x="1046" y="12342"/>
                  </a:lnTo>
                  <a:lnTo>
                    <a:pt x="1412" y="12824"/>
                  </a:lnTo>
                  <a:lnTo>
                    <a:pt x="1617" y="13056"/>
                  </a:lnTo>
                  <a:lnTo>
                    <a:pt x="1689" y="13092"/>
                  </a:lnTo>
                  <a:lnTo>
                    <a:pt x="2135" y="12753"/>
                  </a:lnTo>
                  <a:lnTo>
                    <a:pt x="2948" y="12047"/>
                  </a:lnTo>
                  <a:lnTo>
                    <a:pt x="3689" y="11315"/>
                  </a:lnTo>
                  <a:lnTo>
                    <a:pt x="4350" y="10556"/>
                  </a:lnTo>
                  <a:lnTo>
                    <a:pt x="4957" y="9770"/>
                  </a:lnTo>
                  <a:lnTo>
                    <a:pt x="5502" y="8966"/>
                  </a:lnTo>
                  <a:lnTo>
                    <a:pt x="6252" y="7734"/>
                  </a:lnTo>
                  <a:lnTo>
                    <a:pt x="6707" y="6904"/>
                  </a:lnTo>
                  <a:lnTo>
                    <a:pt x="7565" y="5216"/>
                  </a:lnTo>
                  <a:lnTo>
                    <a:pt x="8949" y="2599"/>
                  </a:lnTo>
                  <a:lnTo>
                    <a:pt x="9779" y="1296"/>
                  </a:lnTo>
                  <a:lnTo>
                    <a:pt x="10413" y="429"/>
                  </a:lnTo>
                  <a:lnTo>
                    <a:pt x="107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17"/>
            <p:cNvSpPr/>
            <p:nvPr/>
          </p:nvSpPr>
          <p:spPr>
            <a:xfrm rot="3797110">
              <a:off x="1587701" y="2580543"/>
              <a:ext cx="350635" cy="619096"/>
            </a:xfrm>
            <a:custGeom>
              <a:avLst/>
              <a:gdLst/>
              <a:ahLst/>
              <a:cxnLst/>
              <a:rect l="l" t="t" r="r" b="b"/>
              <a:pathLst>
                <a:path w="9878" h="17441" extrusionOk="0">
                  <a:moveTo>
                    <a:pt x="1" y="0"/>
                  </a:moveTo>
                  <a:lnTo>
                    <a:pt x="36" y="1143"/>
                  </a:lnTo>
                  <a:lnTo>
                    <a:pt x="153" y="3447"/>
                  </a:lnTo>
                  <a:lnTo>
                    <a:pt x="358" y="5188"/>
                  </a:lnTo>
                  <a:lnTo>
                    <a:pt x="554" y="6340"/>
                  </a:lnTo>
                  <a:lnTo>
                    <a:pt x="831" y="7501"/>
                  </a:lnTo>
                  <a:lnTo>
                    <a:pt x="1188" y="8653"/>
                  </a:lnTo>
                  <a:lnTo>
                    <a:pt x="1412" y="9234"/>
                  </a:lnTo>
                  <a:lnTo>
                    <a:pt x="1653" y="9814"/>
                  </a:lnTo>
                  <a:lnTo>
                    <a:pt x="2233" y="10966"/>
                  </a:lnTo>
                  <a:lnTo>
                    <a:pt x="2930" y="12100"/>
                  </a:lnTo>
                  <a:lnTo>
                    <a:pt x="3751" y="13198"/>
                  </a:lnTo>
                  <a:lnTo>
                    <a:pt x="4698" y="14261"/>
                  </a:lnTo>
                  <a:lnTo>
                    <a:pt x="5769" y="15261"/>
                  </a:lnTo>
                  <a:lnTo>
                    <a:pt x="6966" y="16190"/>
                  </a:lnTo>
                  <a:lnTo>
                    <a:pt x="8297" y="17038"/>
                  </a:lnTo>
                  <a:lnTo>
                    <a:pt x="9011" y="17422"/>
                  </a:lnTo>
                  <a:lnTo>
                    <a:pt x="9109" y="17440"/>
                  </a:lnTo>
                  <a:lnTo>
                    <a:pt x="9243" y="17181"/>
                  </a:lnTo>
                  <a:lnTo>
                    <a:pt x="9475" y="16663"/>
                  </a:lnTo>
                  <a:lnTo>
                    <a:pt x="9645" y="16127"/>
                  </a:lnTo>
                  <a:lnTo>
                    <a:pt x="9770" y="15583"/>
                  </a:lnTo>
                  <a:lnTo>
                    <a:pt x="9850" y="15029"/>
                  </a:lnTo>
                  <a:lnTo>
                    <a:pt x="9877" y="14467"/>
                  </a:lnTo>
                  <a:lnTo>
                    <a:pt x="9850" y="13609"/>
                  </a:lnTo>
                  <a:lnTo>
                    <a:pt x="9654" y="12439"/>
                  </a:lnTo>
                  <a:lnTo>
                    <a:pt x="9306" y="11270"/>
                  </a:lnTo>
                  <a:lnTo>
                    <a:pt x="8815" y="10100"/>
                  </a:lnTo>
                  <a:lnTo>
                    <a:pt x="8198" y="8948"/>
                  </a:lnTo>
                  <a:lnTo>
                    <a:pt x="7850" y="8385"/>
                  </a:lnTo>
                  <a:lnTo>
                    <a:pt x="7475" y="7823"/>
                  </a:lnTo>
                  <a:lnTo>
                    <a:pt x="6662" y="6724"/>
                  </a:lnTo>
                  <a:lnTo>
                    <a:pt x="5769" y="5653"/>
                  </a:lnTo>
                  <a:lnTo>
                    <a:pt x="4805" y="4590"/>
                  </a:lnTo>
                  <a:lnTo>
                    <a:pt x="3278" y="3036"/>
                  </a:lnTo>
                  <a:lnTo>
                    <a:pt x="1108" y="10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17"/>
            <p:cNvSpPr/>
            <p:nvPr/>
          </p:nvSpPr>
          <p:spPr>
            <a:xfrm rot="3797110">
              <a:off x="850155" y="3184482"/>
              <a:ext cx="638442" cy="154410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62" y="1"/>
                  </a:moveTo>
                  <a:lnTo>
                    <a:pt x="6903" y="81"/>
                  </a:lnTo>
                  <a:lnTo>
                    <a:pt x="5689" y="259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76" y="1313"/>
                  </a:lnTo>
                  <a:lnTo>
                    <a:pt x="1375" y="1804"/>
                  </a:lnTo>
                  <a:lnTo>
                    <a:pt x="447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207" y="3831"/>
                  </a:lnTo>
                  <a:lnTo>
                    <a:pt x="10305" y="3992"/>
                  </a:lnTo>
                  <a:lnTo>
                    <a:pt x="12511" y="4242"/>
                  </a:lnTo>
                  <a:lnTo>
                    <a:pt x="14154" y="4340"/>
                  </a:lnTo>
                  <a:lnTo>
                    <a:pt x="15253" y="4349"/>
                  </a:lnTo>
                  <a:lnTo>
                    <a:pt x="16351" y="4314"/>
                  </a:lnTo>
                  <a:lnTo>
                    <a:pt x="17440" y="4215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77" y="902"/>
                  </a:lnTo>
                  <a:lnTo>
                    <a:pt x="12091" y="492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9"/>
                  </a:lnTo>
                  <a:lnTo>
                    <a:pt x="81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17"/>
            <p:cNvSpPr/>
            <p:nvPr/>
          </p:nvSpPr>
          <p:spPr>
            <a:xfrm rot="3797110">
              <a:off x="554599" y="3713313"/>
              <a:ext cx="638442" cy="154410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53" y="1"/>
                  </a:moveTo>
                  <a:lnTo>
                    <a:pt x="6903" y="72"/>
                  </a:lnTo>
                  <a:lnTo>
                    <a:pt x="5689" y="260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67" y="1313"/>
                  </a:lnTo>
                  <a:lnTo>
                    <a:pt x="1375" y="1804"/>
                  </a:lnTo>
                  <a:lnTo>
                    <a:pt x="438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198" y="3832"/>
                  </a:lnTo>
                  <a:lnTo>
                    <a:pt x="10305" y="3992"/>
                  </a:lnTo>
                  <a:lnTo>
                    <a:pt x="12502" y="4242"/>
                  </a:lnTo>
                  <a:lnTo>
                    <a:pt x="14154" y="4341"/>
                  </a:lnTo>
                  <a:lnTo>
                    <a:pt x="15253" y="4350"/>
                  </a:lnTo>
                  <a:lnTo>
                    <a:pt x="16342" y="4314"/>
                  </a:lnTo>
                  <a:lnTo>
                    <a:pt x="17440" y="4216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68" y="903"/>
                  </a:lnTo>
                  <a:lnTo>
                    <a:pt x="12091" y="483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10"/>
                  </a:lnTo>
                  <a:lnTo>
                    <a:pt x="815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17"/>
            <p:cNvSpPr/>
            <p:nvPr/>
          </p:nvSpPr>
          <p:spPr>
            <a:xfrm rot="3797110">
              <a:off x="345170" y="4221681"/>
              <a:ext cx="638442" cy="154730"/>
            </a:xfrm>
            <a:custGeom>
              <a:avLst/>
              <a:gdLst/>
              <a:ahLst/>
              <a:cxnLst/>
              <a:rect l="l" t="t" r="r" b="b"/>
              <a:pathLst>
                <a:path w="17986" h="4359" extrusionOk="0">
                  <a:moveTo>
                    <a:pt x="8163" y="1"/>
                  </a:moveTo>
                  <a:lnTo>
                    <a:pt x="6903" y="81"/>
                  </a:lnTo>
                  <a:lnTo>
                    <a:pt x="5689" y="260"/>
                  </a:lnTo>
                  <a:lnTo>
                    <a:pt x="4537" y="528"/>
                  </a:lnTo>
                  <a:lnTo>
                    <a:pt x="3430" y="885"/>
                  </a:lnTo>
                  <a:lnTo>
                    <a:pt x="2376" y="1313"/>
                  </a:lnTo>
                  <a:lnTo>
                    <a:pt x="1376" y="1805"/>
                  </a:lnTo>
                  <a:lnTo>
                    <a:pt x="447" y="2349"/>
                  </a:lnTo>
                  <a:lnTo>
                    <a:pt x="1" y="2644"/>
                  </a:lnTo>
                  <a:lnTo>
                    <a:pt x="608" y="2662"/>
                  </a:lnTo>
                  <a:lnTo>
                    <a:pt x="1813" y="2742"/>
                  </a:lnTo>
                  <a:lnTo>
                    <a:pt x="3573" y="2930"/>
                  </a:lnTo>
                  <a:lnTo>
                    <a:pt x="7002" y="3466"/>
                  </a:lnTo>
                  <a:lnTo>
                    <a:pt x="9207" y="3832"/>
                  </a:lnTo>
                  <a:lnTo>
                    <a:pt x="10306" y="3992"/>
                  </a:lnTo>
                  <a:lnTo>
                    <a:pt x="12511" y="4251"/>
                  </a:lnTo>
                  <a:lnTo>
                    <a:pt x="14155" y="4341"/>
                  </a:lnTo>
                  <a:lnTo>
                    <a:pt x="15253" y="4359"/>
                  </a:lnTo>
                  <a:lnTo>
                    <a:pt x="16351" y="4314"/>
                  </a:lnTo>
                  <a:lnTo>
                    <a:pt x="17441" y="4216"/>
                  </a:lnTo>
                  <a:lnTo>
                    <a:pt x="17986" y="4135"/>
                  </a:lnTo>
                  <a:lnTo>
                    <a:pt x="17968" y="4082"/>
                  </a:lnTo>
                  <a:lnTo>
                    <a:pt x="17798" y="3859"/>
                  </a:lnTo>
                  <a:lnTo>
                    <a:pt x="17405" y="3421"/>
                  </a:lnTo>
                  <a:lnTo>
                    <a:pt x="16735" y="2814"/>
                  </a:lnTo>
                  <a:lnTo>
                    <a:pt x="15726" y="2073"/>
                  </a:lnTo>
                  <a:lnTo>
                    <a:pt x="14592" y="1439"/>
                  </a:lnTo>
                  <a:lnTo>
                    <a:pt x="13378" y="903"/>
                  </a:lnTo>
                  <a:lnTo>
                    <a:pt x="12092" y="492"/>
                  </a:lnTo>
                  <a:lnTo>
                    <a:pt x="10779" y="197"/>
                  </a:lnTo>
                  <a:lnTo>
                    <a:pt x="9457" y="37"/>
                  </a:lnTo>
                  <a:lnTo>
                    <a:pt x="8806" y="10"/>
                  </a:lnTo>
                  <a:lnTo>
                    <a:pt x="81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17"/>
            <p:cNvSpPr/>
            <p:nvPr/>
          </p:nvSpPr>
          <p:spPr>
            <a:xfrm rot="3797110">
              <a:off x="908600" y="4156521"/>
              <a:ext cx="381979" cy="464721"/>
            </a:xfrm>
            <a:custGeom>
              <a:avLst/>
              <a:gdLst/>
              <a:ahLst/>
              <a:cxnLst/>
              <a:rect l="l" t="t" r="r" b="b"/>
              <a:pathLst>
                <a:path w="10761" h="13092" extrusionOk="0">
                  <a:moveTo>
                    <a:pt x="10761" y="0"/>
                  </a:moveTo>
                  <a:lnTo>
                    <a:pt x="10082" y="170"/>
                  </a:lnTo>
                  <a:lnTo>
                    <a:pt x="8734" y="545"/>
                  </a:lnTo>
                  <a:lnTo>
                    <a:pt x="7430" y="1000"/>
                  </a:lnTo>
                  <a:lnTo>
                    <a:pt x="6180" y="1518"/>
                  </a:lnTo>
                  <a:lnTo>
                    <a:pt x="4992" y="2108"/>
                  </a:lnTo>
                  <a:lnTo>
                    <a:pt x="3885" y="2768"/>
                  </a:lnTo>
                  <a:lnTo>
                    <a:pt x="2885" y="3518"/>
                  </a:lnTo>
                  <a:lnTo>
                    <a:pt x="2001" y="4349"/>
                  </a:lnTo>
                  <a:lnTo>
                    <a:pt x="1608" y="4795"/>
                  </a:lnTo>
                  <a:lnTo>
                    <a:pt x="1420" y="5028"/>
                  </a:lnTo>
                  <a:lnTo>
                    <a:pt x="1072" y="5501"/>
                  </a:lnTo>
                  <a:lnTo>
                    <a:pt x="777" y="5992"/>
                  </a:lnTo>
                  <a:lnTo>
                    <a:pt x="527" y="6501"/>
                  </a:lnTo>
                  <a:lnTo>
                    <a:pt x="331" y="7019"/>
                  </a:lnTo>
                  <a:lnTo>
                    <a:pt x="170" y="7555"/>
                  </a:lnTo>
                  <a:lnTo>
                    <a:pt x="63" y="8099"/>
                  </a:lnTo>
                  <a:lnTo>
                    <a:pt x="9" y="8644"/>
                  </a:lnTo>
                  <a:lnTo>
                    <a:pt x="0" y="9189"/>
                  </a:lnTo>
                  <a:lnTo>
                    <a:pt x="45" y="9734"/>
                  </a:lnTo>
                  <a:lnTo>
                    <a:pt x="143" y="10278"/>
                  </a:lnTo>
                  <a:lnTo>
                    <a:pt x="286" y="10814"/>
                  </a:lnTo>
                  <a:lnTo>
                    <a:pt x="483" y="11341"/>
                  </a:lnTo>
                  <a:lnTo>
                    <a:pt x="741" y="11850"/>
                  </a:lnTo>
                  <a:lnTo>
                    <a:pt x="1045" y="12350"/>
                  </a:lnTo>
                  <a:lnTo>
                    <a:pt x="1411" y="12823"/>
                  </a:lnTo>
                  <a:lnTo>
                    <a:pt x="1617" y="13056"/>
                  </a:lnTo>
                  <a:lnTo>
                    <a:pt x="1688" y="13091"/>
                  </a:lnTo>
                  <a:lnTo>
                    <a:pt x="2135" y="12752"/>
                  </a:lnTo>
                  <a:lnTo>
                    <a:pt x="2947" y="12055"/>
                  </a:lnTo>
                  <a:lnTo>
                    <a:pt x="3688" y="11323"/>
                  </a:lnTo>
                  <a:lnTo>
                    <a:pt x="4349" y="10555"/>
                  </a:lnTo>
                  <a:lnTo>
                    <a:pt x="4956" y="9778"/>
                  </a:lnTo>
                  <a:lnTo>
                    <a:pt x="5501" y="8975"/>
                  </a:lnTo>
                  <a:lnTo>
                    <a:pt x="6251" y="7742"/>
                  </a:lnTo>
                  <a:lnTo>
                    <a:pt x="6707" y="6903"/>
                  </a:lnTo>
                  <a:lnTo>
                    <a:pt x="7564" y="5215"/>
                  </a:lnTo>
                  <a:lnTo>
                    <a:pt x="8948" y="2599"/>
                  </a:lnTo>
                  <a:lnTo>
                    <a:pt x="9779" y="1295"/>
                  </a:lnTo>
                  <a:lnTo>
                    <a:pt x="10413" y="429"/>
                  </a:lnTo>
                  <a:lnTo>
                    <a:pt x="107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9026524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1_Quote">
    <p:spTree>
      <p:nvGrpSpPr>
        <p:cNvPr id="1" name="Shape 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8" name="Google Shape;678;p17"/>
          <p:cNvSpPr txBox="1">
            <a:spLocks noGrp="1"/>
          </p:cNvSpPr>
          <p:nvPr>
            <p:ph type="subTitle" idx="1"/>
          </p:nvPr>
        </p:nvSpPr>
        <p:spPr>
          <a:xfrm>
            <a:off x="2059350" y="1600200"/>
            <a:ext cx="5025300" cy="141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200"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9" name="Google Shape;679;p17"/>
          <p:cNvSpPr txBox="1">
            <a:spLocks noGrp="1"/>
          </p:cNvSpPr>
          <p:nvPr>
            <p:ph type="subTitle" idx="2"/>
          </p:nvPr>
        </p:nvSpPr>
        <p:spPr>
          <a:xfrm>
            <a:off x="2059350" y="3067650"/>
            <a:ext cx="5025300" cy="38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"/>
              <a:buFont typeface="Barrio"/>
              <a:buNone/>
              <a:defRPr>
                <a:solidFill>
                  <a:schemeClr val="accent4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80" name="Google Shape;680;p17"/>
          <p:cNvGrpSpPr/>
          <p:nvPr/>
        </p:nvGrpSpPr>
        <p:grpSpPr>
          <a:xfrm>
            <a:off x="-338962" y="3770118"/>
            <a:ext cx="9518393" cy="2316885"/>
            <a:chOff x="-373687" y="4651005"/>
            <a:chExt cx="9518393" cy="2316885"/>
          </a:xfrm>
        </p:grpSpPr>
        <p:sp>
          <p:nvSpPr>
            <p:cNvPr id="681" name="Google Shape;681;p17"/>
            <p:cNvSpPr/>
            <p:nvPr/>
          </p:nvSpPr>
          <p:spPr>
            <a:xfrm>
              <a:off x="-373687" y="4651005"/>
              <a:ext cx="6818550" cy="1704994"/>
            </a:xfrm>
            <a:custGeom>
              <a:avLst/>
              <a:gdLst/>
              <a:ahLst/>
              <a:cxnLst/>
              <a:rect l="l" t="t" r="r" b="b"/>
              <a:pathLst>
                <a:path w="215419" h="53866" extrusionOk="0">
                  <a:moveTo>
                    <a:pt x="44141" y="0"/>
                  </a:moveTo>
                  <a:lnTo>
                    <a:pt x="40257" y="45"/>
                  </a:lnTo>
                  <a:lnTo>
                    <a:pt x="36381" y="179"/>
                  </a:lnTo>
                  <a:lnTo>
                    <a:pt x="32506" y="384"/>
                  </a:lnTo>
                  <a:lnTo>
                    <a:pt x="28639" y="688"/>
                  </a:lnTo>
                  <a:lnTo>
                    <a:pt x="26710" y="875"/>
                  </a:lnTo>
                  <a:lnTo>
                    <a:pt x="24076" y="1152"/>
                  </a:lnTo>
                  <a:lnTo>
                    <a:pt x="19530" y="1715"/>
                  </a:lnTo>
                  <a:lnTo>
                    <a:pt x="16405" y="2179"/>
                  </a:lnTo>
                  <a:lnTo>
                    <a:pt x="13360" y="2742"/>
                  </a:lnTo>
                  <a:lnTo>
                    <a:pt x="11217" y="3233"/>
                  </a:lnTo>
                  <a:lnTo>
                    <a:pt x="9877" y="3590"/>
                  </a:lnTo>
                  <a:lnTo>
                    <a:pt x="8645" y="3983"/>
                  </a:lnTo>
                  <a:lnTo>
                    <a:pt x="7520" y="4394"/>
                  </a:lnTo>
                  <a:lnTo>
                    <a:pt x="6528" y="4849"/>
                  </a:lnTo>
                  <a:lnTo>
                    <a:pt x="5698" y="5331"/>
                  </a:lnTo>
                  <a:lnTo>
                    <a:pt x="5341" y="5590"/>
                  </a:lnTo>
                  <a:lnTo>
                    <a:pt x="5162" y="5733"/>
                  </a:lnTo>
                  <a:lnTo>
                    <a:pt x="4832" y="6046"/>
                  </a:lnTo>
                  <a:lnTo>
                    <a:pt x="4421" y="6528"/>
                  </a:lnTo>
                  <a:lnTo>
                    <a:pt x="4037" y="7207"/>
                  </a:lnTo>
                  <a:lnTo>
                    <a:pt x="3796" y="7912"/>
                  </a:lnTo>
                  <a:lnTo>
                    <a:pt x="3653" y="8635"/>
                  </a:lnTo>
                  <a:lnTo>
                    <a:pt x="3572" y="9359"/>
                  </a:lnTo>
                  <a:lnTo>
                    <a:pt x="3510" y="10412"/>
                  </a:lnTo>
                  <a:lnTo>
                    <a:pt x="3439" y="11082"/>
                  </a:lnTo>
                  <a:lnTo>
                    <a:pt x="3188" y="13020"/>
                  </a:lnTo>
                  <a:lnTo>
                    <a:pt x="2813" y="16904"/>
                  </a:lnTo>
                  <a:lnTo>
                    <a:pt x="2671" y="18851"/>
                  </a:lnTo>
                  <a:lnTo>
                    <a:pt x="2546" y="20762"/>
                  </a:lnTo>
                  <a:lnTo>
                    <a:pt x="2358" y="24575"/>
                  </a:lnTo>
                  <a:lnTo>
                    <a:pt x="2108" y="30308"/>
                  </a:lnTo>
                  <a:lnTo>
                    <a:pt x="1786" y="36032"/>
                  </a:lnTo>
                  <a:lnTo>
                    <a:pt x="1465" y="39845"/>
                  </a:lnTo>
                  <a:lnTo>
                    <a:pt x="1144" y="42703"/>
                  </a:lnTo>
                  <a:lnTo>
                    <a:pt x="876" y="44614"/>
                  </a:lnTo>
                  <a:lnTo>
                    <a:pt x="572" y="46516"/>
                  </a:lnTo>
                  <a:lnTo>
                    <a:pt x="206" y="48427"/>
                  </a:lnTo>
                  <a:lnTo>
                    <a:pt x="9" y="49374"/>
                  </a:lnTo>
                  <a:lnTo>
                    <a:pt x="0" y="49427"/>
                  </a:lnTo>
                  <a:lnTo>
                    <a:pt x="36" y="49526"/>
                  </a:lnTo>
                  <a:lnTo>
                    <a:pt x="170" y="49668"/>
                  </a:lnTo>
                  <a:lnTo>
                    <a:pt x="474" y="49820"/>
                  </a:lnTo>
                  <a:lnTo>
                    <a:pt x="876" y="49936"/>
                  </a:lnTo>
                  <a:lnTo>
                    <a:pt x="1090" y="49972"/>
                  </a:lnTo>
                  <a:lnTo>
                    <a:pt x="2608" y="50195"/>
                  </a:lnTo>
                  <a:lnTo>
                    <a:pt x="5680" y="50588"/>
                  </a:lnTo>
                  <a:lnTo>
                    <a:pt x="8761" y="50936"/>
                  </a:lnTo>
                  <a:lnTo>
                    <a:pt x="11851" y="51249"/>
                  </a:lnTo>
                  <a:lnTo>
                    <a:pt x="16521" y="51633"/>
                  </a:lnTo>
                  <a:lnTo>
                    <a:pt x="22790" y="51999"/>
                  </a:lnTo>
                  <a:lnTo>
                    <a:pt x="29094" y="52240"/>
                  </a:lnTo>
                  <a:lnTo>
                    <a:pt x="35444" y="52356"/>
                  </a:lnTo>
                  <a:lnTo>
                    <a:pt x="41820" y="52383"/>
                  </a:lnTo>
                  <a:lnTo>
                    <a:pt x="48213" y="52330"/>
                  </a:lnTo>
                  <a:lnTo>
                    <a:pt x="57840" y="52160"/>
                  </a:lnTo>
                  <a:lnTo>
                    <a:pt x="70690" y="51847"/>
                  </a:lnTo>
                  <a:lnTo>
                    <a:pt x="80299" y="51633"/>
                  </a:lnTo>
                  <a:lnTo>
                    <a:pt x="86693" y="51544"/>
                  </a:lnTo>
                  <a:lnTo>
                    <a:pt x="93051" y="51517"/>
                  </a:lnTo>
                  <a:lnTo>
                    <a:pt x="99382" y="51570"/>
                  </a:lnTo>
                  <a:lnTo>
                    <a:pt x="102534" y="51633"/>
                  </a:lnTo>
                  <a:lnTo>
                    <a:pt x="109160" y="51821"/>
                  </a:lnTo>
                  <a:lnTo>
                    <a:pt x="122386" y="52312"/>
                  </a:lnTo>
                  <a:lnTo>
                    <a:pt x="142192" y="53196"/>
                  </a:lnTo>
                  <a:lnTo>
                    <a:pt x="155391" y="53767"/>
                  </a:lnTo>
                  <a:lnTo>
                    <a:pt x="156989" y="53821"/>
                  </a:lnTo>
                  <a:lnTo>
                    <a:pt x="160043" y="53865"/>
                  </a:lnTo>
                  <a:lnTo>
                    <a:pt x="162972" y="53821"/>
                  </a:lnTo>
                  <a:lnTo>
                    <a:pt x="165830" y="53714"/>
                  </a:lnTo>
                  <a:lnTo>
                    <a:pt x="168652" y="53553"/>
                  </a:lnTo>
                  <a:lnTo>
                    <a:pt x="171483" y="53330"/>
                  </a:lnTo>
                  <a:lnTo>
                    <a:pt x="175814" y="52937"/>
                  </a:lnTo>
                  <a:lnTo>
                    <a:pt x="178868" y="52633"/>
                  </a:lnTo>
                  <a:lnTo>
                    <a:pt x="180680" y="52463"/>
                  </a:lnTo>
                  <a:lnTo>
                    <a:pt x="184333" y="52178"/>
                  </a:lnTo>
                  <a:lnTo>
                    <a:pt x="187994" y="51972"/>
                  </a:lnTo>
                  <a:lnTo>
                    <a:pt x="191655" y="51838"/>
                  </a:lnTo>
                  <a:lnTo>
                    <a:pt x="195335" y="51776"/>
                  </a:lnTo>
                  <a:lnTo>
                    <a:pt x="199023" y="51794"/>
                  </a:lnTo>
                  <a:lnTo>
                    <a:pt x="202711" y="51874"/>
                  </a:lnTo>
                  <a:lnTo>
                    <a:pt x="206399" y="52017"/>
                  </a:lnTo>
                  <a:lnTo>
                    <a:pt x="208247" y="52115"/>
                  </a:lnTo>
                  <a:lnTo>
                    <a:pt x="208578" y="52133"/>
                  </a:lnTo>
                  <a:lnTo>
                    <a:pt x="209185" y="52097"/>
                  </a:lnTo>
                  <a:lnTo>
                    <a:pt x="209685" y="51981"/>
                  </a:lnTo>
                  <a:lnTo>
                    <a:pt x="210060" y="51785"/>
                  </a:lnTo>
                  <a:lnTo>
                    <a:pt x="210194" y="51651"/>
                  </a:lnTo>
                  <a:lnTo>
                    <a:pt x="210864" y="50838"/>
                  </a:lnTo>
                  <a:lnTo>
                    <a:pt x="212060" y="49195"/>
                  </a:lnTo>
                  <a:lnTo>
                    <a:pt x="213096" y="47534"/>
                  </a:lnTo>
                  <a:lnTo>
                    <a:pt x="213739" y="46284"/>
                  </a:lnTo>
                  <a:lnTo>
                    <a:pt x="214123" y="45436"/>
                  </a:lnTo>
                  <a:lnTo>
                    <a:pt x="214454" y="44596"/>
                  </a:lnTo>
                  <a:lnTo>
                    <a:pt x="214739" y="43748"/>
                  </a:lnTo>
                  <a:lnTo>
                    <a:pt x="214980" y="42891"/>
                  </a:lnTo>
                  <a:lnTo>
                    <a:pt x="215168" y="42042"/>
                  </a:lnTo>
                  <a:lnTo>
                    <a:pt x="215302" y="41185"/>
                  </a:lnTo>
                  <a:lnTo>
                    <a:pt x="215391" y="40328"/>
                  </a:lnTo>
                  <a:lnTo>
                    <a:pt x="215418" y="39470"/>
                  </a:lnTo>
                  <a:lnTo>
                    <a:pt x="215400" y="38604"/>
                  </a:lnTo>
                  <a:lnTo>
                    <a:pt x="215373" y="38176"/>
                  </a:lnTo>
                  <a:lnTo>
                    <a:pt x="215320" y="37684"/>
                  </a:lnTo>
                  <a:lnTo>
                    <a:pt x="215150" y="36693"/>
                  </a:lnTo>
                  <a:lnTo>
                    <a:pt x="214864" y="35720"/>
                  </a:lnTo>
                  <a:lnTo>
                    <a:pt x="214534" y="35005"/>
                  </a:lnTo>
                  <a:lnTo>
                    <a:pt x="214257" y="34541"/>
                  </a:lnTo>
                  <a:lnTo>
                    <a:pt x="213936" y="34086"/>
                  </a:lnTo>
                  <a:lnTo>
                    <a:pt x="213561" y="33639"/>
                  </a:lnTo>
                  <a:lnTo>
                    <a:pt x="213114" y="33211"/>
                  </a:lnTo>
                  <a:lnTo>
                    <a:pt x="212614" y="32791"/>
                  </a:lnTo>
                  <a:lnTo>
                    <a:pt x="212034" y="32389"/>
                  </a:lnTo>
                  <a:lnTo>
                    <a:pt x="211382" y="32005"/>
                  </a:lnTo>
                  <a:lnTo>
                    <a:pt x="210658" y="31639"/>
                  </a:lnTo>
                  <a:lnTo>
                    <a:pt x="209846" y="31291"/>
                  </a:lnTo>
                  <a:lnTo>
                    <a:pt x="209399" y="31121"/>
                  </a:lnTo>
                  <a:lnTo>
                    <a:pt x="209408" y="31067"/>
                  </a:lnTo>
                  <a:lnTo>
                    <a:pt x="209274" y="30969"/>
                  </a:lnTo>
                  <a:lnTo>
                    <a:pt x="209131" y="30951"/>
                  </a:lnTo>
                  <a:lnTo>
                    <a:pt x="208962" y="30933"/>
                  </a:lnTo>
                  <a:lnTo>
                    <a:pt x="208783" y="30916"/>
                  </a:lnTo>
                  <a:lnTo>
                    <a:pt x="208399" y="30782"/>
                  </a:lnTo>
                  <a:lnTo>
                    <a:pt x="207997" y="30648"/>
                  </a:lnTo>
                  <a:lnTo>
                    <a:pt x="207792" y="30603"/>
                  </a:lnTo>
                  <a:lnTo>
                    <a:pt x="207390" y="30558"/>
                  </a:lnTo>
                  <a:lnTo>
                    <a:pt x="207015" y="30585"/>
                  </a:lnTo>
                  <a:lnTo>
                    <a:pt x="206693" y="30657"/>
                  </a:lnTo>
                  <a:lnTo>
                    <a:pt x="206551" y="30710"/>
                  </a:lnTo>
                  <a:lnTo>
                    <a:pt x="204381" y="30496"/>
                  </a:lnTo>
                  <a:lnTo>
                    <a:pt x="200139" y="29960"/>
                  </a:lnTo>
                  <a:lnTo>
                    <a:pt x="196004" y="29308"/>
                  </a:lnTo>
                  <a:lnTo>
                    <a:pt x="191968" y="28567"/>
                  </a:lnTo>
                  <a:lnTo>
                    <a:pt x="188021" y="27728"/>
                  </a:lnTo>
                  <a:lnTo>
                    <a:pt x="184145" y="26826"/>
                  </a:lnTo>
                  <a:lnTo>
                    <a:pt x="180341" y="25843"/>
                  </a:lnTo>
                  <a:lnTo>
                    <a:pt x="176591" y="24816"/>
                  </a:lnTo>
                  <a:lnTo>
                    <a:pt x="171045" y="23209"/>
                  </a:lnTo>
                  <a:lnTo>
                    <a:pt x="163758" y="20985"/>
                  </a:lnTo>
                  <a:lnTo>
                    <a:pt x="156516" y="18753"/>
                  </a:lnTo>
                  <a:lnTo>
                    <a:pt x="151060" y="17146"/>
                  </a:lnTo>
                  <a:lnTo>
                    <a:pt x="147390" y="16128"/>
                  </a:lnTo>
                  <a:lnTo>
                    <a:pt x="145550" y="15636"/>
                  </a:lnTo>
                  <a:lnTo>
                    <a:pt x="142130" y="14743"/>
                  </a:lnTo>
                  <a:lnTo>
                    <a:pt x="135209" y="13029"/>
                  </a:lnTo>
                  <a:lnTo>
                    <a:pt x="128172" y="11386"/>
                  </a:lnTo>
                  <a:lnTo>
                    <a:pt x="121046" y="9823"/>
                  </a:lnTo>
                  <a:lnTo>
                    <a:pt x="113813" y="8332"/>
                  </a:lnTo>
                  <a:lnTo>
                    <a:pt x="106499" y="6921"/>
                  </a:lnTo>
                  <a:lnTo>
                    <a:pt x="99105" y="5590"/>
                  </a:lnTo>
                  <a:lnTo>
                    <a:pt x="91640" y="4340"/>
                  </a:lnTo>
                  <a:lnTo>
                    <a:pt x="87880" y="3751"/>
                  </a:lnTo>
                  <a:lnTo>
                    <a:pt x="84219" y="3197"/>
                  </a:lnTo>
                  <a:lnTo>
                    <a:pt x="76780" y="2188"/>
                  </a:lnTo>
                  <a:lnTo>
                    <a:pt x="71119" y="1527"/>
                  </a:lnTo>
                  <a:lnTo>
                    <a:pt x="67315" y="1143"/>
                  </a:lnTo>
                  <a:lnTo>
                    <a:pt x="63484" y="804"/>
                  </a:lnTo>
                  <a:lnTo>
                    <a:pt x="59635" y="518"/>
                  </a:lnTo>
                  <a:lnTo>
                    <a:pt x="55777" y="295"/>
                  </a:lnTo>
                  <a:lnTo>
                    <a:pt x="51901" y="125"/>
                  </a:lnTo>
                  <a:lnTo>
                    <a:pt x="48026" y="27"/>
                  </a:lnTo>
                  <a:lnTo>
                    <a:pt x="4414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17"/>
            <p:cNvSpPr/>
            <p:nvPr/>
          </p:nvSpPr>
          <p:spPr>
            <a:xfrm>
              <a:off x="2382402" y="4967237"/>
              <a:ext cx="6762303" cy="1974673"/>
            </a:xfrm>
            <a:custGeom>
              <a:avLst/>
              <a:gdLst/>
              <a:ahLst/>
              <a:cxnLst/>
              <a:rect l="l" t="t" r="r" b="b"/>
              <a:pathLst>
                <a:path w="213642" h="62386" extrusionOk="0">
                  <a:moveTo>
                    <a:pt x="194486" y="1"/>
                  </a:moveTo>
                  <a:lnTo>
                    <a:pt x="190227" y="63"/>
                  </a:lnTo>
                  <a:lnTo>
                    <a:pt x="185967" y="206"/>
                  </a:lnTo>
                  <a:lnTo>
                    <a:pt x="181725" y="420"/>
                  </a:lnTo>
                  <a:lnTo>
                    <a:pt x="177493" y="697"/>
                  </a:lnTo>
                  <a:lnTo>
                    <a:pt x="173269" y="1028"/>
                  </a:lnTo>
                  <a:lnTo>
                    <a:pt x="169072" y="1412"/>
                  </a:lnTo>
                  <a:lnTo>
                    <a:pt x="164901" y="1858"/>
                  </a:lnTo>
                  <a:lnTo>
                    <a:pt x="160758" y="2340"/>
                  </a:lnTo>
                  <a:lnTo>
                    <a:pt x="156641" y="2867"/>
                  </a:lnTo>
                  <a:lnTo>
                    <a:pt x="150533" y="3716"/>
                  </a:lnTo>
                  <a:lnTo>
                    <a:pt x="146514" y="4332"/>
                  </a:lnTo>
                  <a:lnTo>
                    <a:pt x="142192" y="5019"/>
                  </a:lnTo>
                  <a:lnTo>
                    <a:pt x="133620" y="6466"/>
                  </a:lnTo>
                  <a:lnTo>
                    <a:pt x="125118" y="8002"/>
                  </a:lnTo>
                  <a:lnTo>
                    <a:pt x="116724" y="9636"/>
                  </a:lnTo>
                  <a:lnTo>
                    <a:pt x="108419" y="11369"/>
                  </a:lnTo>
                  <a:lnTo>
                    <a:pt x="100230" y="13181"/>
                  </a:lnTo>
                  <a:lnTo>
                    <a:pt x="92149" y="15083"/>
                  </a:lnTo>
                  <a:lnTo>
                    <a:pt x="84192" y="17066"/>
                  </a:lnTo>
                  <a:lnTo>
                    <a:pt x="80272" y="18102"/>
                  </a:lnTo>
                  <a:lnTo>
                    <a:pt x="78147" y="18664"/>
                  </a:lnTo>
                  <a:lnTo>
                    <a:pt x="73941" y="19852"/>
                  </a:lnTo>
                  <a:lnTo>
                    <a:pt x="67672" y="21718"/>
                  </a:lnTo>
                  <a:lnTo>
                    <a:pt x="59349" y="24299"/>
                  </a:lnTo>
                  <a:lnTo>
                    <a:pt x="50982" y="26871"/>
                  </a:lnTo>
                  <a:lnTo>
                    <a:pt x="44606" y="28737"/>
                  </a:lnTo>
                  <a:lnTo>
                    <a:pt x="40301" y="29925"/>
                  </a:lnTo>
                  <a:lnTo>
                    <a:pt x="35926" y="31059"/>
                  </a:lnTo>
                  <a:lnTo>
                    <a:pt x="31479" y="32113"/>
                  </a:lnTo>
                  <a:lnTo>
                    <a:pt x="26942" y="33077"/>
                  </a:lnTo>
                  <a:lnTo>
                    <a:pt x="22299" y="33943"/>
                  </a:lnTo>
                  <a:lnTo>
                    <a:pt x="17557" y="34694"/>
                  </a:lnTo>
                  <a:lnTo>
                    <a:pt x="12681" y="35310"/>
                  </a:lnTo>
                  <a:lnTo>
                    <a:pt x="10190" y="35560"/>
                  </a:lnTo>
                  <a:lnTo>
                    <a:pt x="10029" y="35497"/>
                  </a:lnTo>
                  <a:lnTo>
                    <a:pt x="9654" y="35417"/>
                  </a:lnTo>
                  <a:lnTo>
                    <a:pt x="9225" y="35390"/>
                  </a:lnTo>
                  <a:lnTo>
                    <a:pt x="8770" y="35435"/>
                  </a:lnTo>
                  <a:lnTo>
                    <a:pt x="8529" y="35497"/>
                  </a:lnTo>
                  <a:lnTo>
                    <a:pt x="8064" y="35640"/>
                  </a:lnTo>
                  <a:lnTo>
                    <a:pt x="7627" y="35801"/>
                  </a:lnTo>
                  <a:lnTo>
                    <a:pt x="7421" y="35819"/>
                  </a:lnTo>
                  <a:lnTo>
                    <a:pt x="7225" y="35837"/>
                  </a:lnTo>
                  <a:lnTo>
                    <a:pt x="7064" y="35863"/>
                  </a:lnTo>
                  <a:lnTo>
                    <a:pt x="6939" y="35944"/>
                  </a:lnTo>
                  <a:lnTo>
                    <a:pt x="6912" y="36006"/>
                  </a:lnTo>
                  <a:lnTo>
                    <a:pt x="6921" y="36042"/>
                  </a:lnTo>
                  <a:lnTo>
                    <a:pt x="6412" y="36229"/>
                  </a:lnTo>
                  <a:lnTo>
                    <a:pt x="5475" y="36631"/>
                  </a:lnTo>
                  <a:lnTo>
                    <a:pt x="4635" y="37060"/>
                  </a:lnTo>
                  <a:lnTo>
                    <a:pt x="3894" y="37506"/>
                  </a:lnTo>
                  <a:lnTo>
                    <a:pt x="3233" y="37971"/>
                  </a:lnTo>
                  <a:lnTo>
                    <a:pt x="2653" y="38453"/>
                  </a:lnTo>
                  <a:lnTo>
                    <a:pt x="2144" y="38953"/>
                  </a:lnTo>
                  <a:lnTo>
                    <a:pt x="1706" y="39471"/>
                  </a:lnTo>
                  <a:lnTo>
                    <a:pt x="1331" y="39998"/>
                  </a:lnTo>
                  <a:lnTo>
                    <a:pt x="1019" y="40543"/>
                  </a:lnTo>
                  <a:lnTo>
                    <a:pt x="760" y="41087"/>
                  </a:lnTo>
                  <a:lnTo>
                    <a:pt x="554" y="41650"/>
                  </a:lnTo>
                  <a:lnTo>
                    <a:pt x="304" y="42498"/>
                  </a:lnTo>
                  <a:lnTo>
                    <a:pt x="117" y="43632"/>
                  </a:lnTo>
                  <a:lnTo>
                    <a:pt x="63" y="44213"/>
                  </a:lnTo>
                  <a:lnTo>
                    <a:pt x="27" y="44713"/>
                  </a:lnTo>
                  <a:lnTo>
                    <a:pt x="1" y="45704"/>
                  </a:lnTo>
                  <a:lnTo>
                    <a:pt x="36" y="46704"/>
                  </a:lnTo>
                  <a:lnTo>
                    <a:pt x="134" y="47695"/>
                  </a:lnTo>
                  <a:lnTo>
                    <a:pt x="295" y="48687"/>
                  </a:lnTo>
                  <a:lnTo>
                    <a:pt x="510" y="49678"/>
                  </a:lnTo>
                  <a:lnTo>
                    <a:pt x="786" y="50660"/>
                  </a:lnTo>
                  <a:lnTo>
                    <a:pt x="1108" y="51643"/>
                  </a:lnTo>
                  <a:lnTo>
                    <a:pt x="1492" y="52625"/>
                  </a:lnTo>
                  <a:lnTo>
                    <a:pt x="1929" y="53598"/>
                  </a:lnTo>
                  <a:lnTo>
                    <a:pt x="2421" y="54572"/>
                  </a:lnTo>
                  <a:lnTo>
                    <a:pt x="2956" y="55536"/>
                  </a:lnTo>
                  <a:lnTo>
                    <a:pt x="3546" y="56491"/>
                  </a:lnTo>
                  <a:lnTo>
                    <a:pt x="4189" y="57456"/>
                  </a:lnTo>
                  <a:lnTo>
                    <a:pt x="5242" y="58876"/>
                  </a:lnTo>
                  <a:lnTo>
                    <a:pt x="6010" y="59822"/>
                  </a:lnTo>
                  <a:lnTo>
                    <a:pt x="6082" y="59903"/>
                  </a:lnTo>
                  <a:lnTo>
                    <a:pt x="6260" y="60037"/>
                  </a:lnTo>
                  <a:lnTo>
                    <a:pt x="6600" y="60206"/>
                  </a:lnTo>
                  <a:lnTo>
                    <a:pt x="7171" y="60331"/>
                  </a:lnTo>
                  <a:lnTo>
                    <a:pt x="7859" y="60376"/>
                  </a:lnTo>
                  <a:lnTo>
                    <a:pt x="8243" y="60358"/>
                  </a:lnTo>
                  <a:lnTo>
                    <a:pt x="10359" y="60242"/>
                  </a:lnTo>
                  <a:lnTo>
                    <a:pt x="14601" y="60072"/>
                  </a:lnTo>
                  <a:lnTo>
                    <a:pt x="18843" y="59983"/>
                  </a:lnTo>
                  <a:lnTo>
                    <a:pt x="23076" y="59965"/>
                  </a:lnTo>
                  <a:lnTo>
                    <a:pt x="27299" y="60037"/>
                  </a:lnTo>
                  <a:lnTo>
                    <a:pt x="31514" y="60188"/>
                  </a:lnTo>
                  <a:lnTo>
                    <a:pt x="35720" y="60430"/>
                  </a:lnTo>
                  <a:lnTo>
                    <a:pt x="39909" y="60751"/>
                  </a:lnTo>
                  <a:lnTo>
                    <a:pt x="41998" y="60956"/>
                  </a:lnTo>
                  <a:lnTo>
                    <a:pt x="45499" y="61314"/>
                  </a:lnTo>
                  <a:lnTo>
                    <a:pt x="50473" y="61769"/>
                  </a:lnTo>
                  <a:lnTo>
                    <a:pt x="53723" y="62019"/>
                  </a:lnTo>
                  <a:lnTo>
                    <a:pt x="56965" y="62216"/>
                  </a:lnTo>
                  <a:lnTo>
                    <a:pt x="60251" y="62341"/>
                  </a:lnTo>
                  <a:lnTo>
                    <a:pt x="63618" y="62385"/>
                  </a:lnTo>
                  <a:lnTo>
                    <a:pt x="67127" y="62332"/>
                  </a:lnTo>
                  <a:lnTo>
                    <a:pt x="68958" y="62269"/>
                  </a:lnTo>
                  <a:lnTo>
                    <a:pt x="84130" y="61608"/>
                  </a:lnTo>
                  <a:lnTo>
                    <a:pt x="106883" y="60581"/>
                  </a:lnTo>
                  <a:lnTo>
                    <a:pt x="118278" y="60144"/>
                  </a:lnTo>
                  <a:lnTo>
                    <a:pt x="125877" y="59903"/>
                  </a:lnTo>
                  <a:lnTo>
                    <a:pt x="129681" y="59804"/>
                  </a:lnTo>
                  <a:lnTo>
                    <a:pt x="132271" y="59742"/>
                  </a:lnTo>
                  <a:lnTo>
                    <a:pt x="137468" y="59679"/>
                  </a:lnTo>
                  <a:lnTo>
                    <a:pt x="145291" y="59671"/>
                  </a:lnTo>
                  <a:lnTo>
                    <a:pt x="155784" y="59804"/>
                  </a:lnTo>
                  <a:lnTo>
                    <a:pt x="166321" y="60046"/>
                  </a:lnTo>
                  <a:lnTo>
                    <a:pt x="176876" y="60305"/>
                  </a:lnTo>
                  <a:lnTo>
                    <a:pt x="187432" y="60537"/>
                  </a:lnTo>
                  <a:lnTo>
                    <a:pt x="195326" y="60635"/>
                  </a:lnTo>
                  <a:lnTo>
                    <a:pt x="200577" y="60662"/>
                  </a:lnTo>
                  <a:lnTo>
                    <a:pt x="205818" y="60644"/>
                  </a:lnTo>
                  <a:lnTo>
                    <a:pt x="211042" y="60564"/>
                  </a:lnTo>
                  <a:lnTo>
                    <a:pt x="213641" y="60501"/>
                  </a:lnTo>
                  <a:lnTo>
                    <a:pt x="213641" y="715"/>
                  </a:lnTo>
                  <a:lnTo>
                    <a:pt x="211525" y="536"/>
                  </a:lnTo>
                  <a:lnTo>
                    <a:pt x="207274" y="269"/>
                  </a:lnTo>
                  <a:lnTo>
                    <a:pt x="203014" y="99"/>
                  </a:lnTo>
                  <a:lnTo>
                    <a:pt x="198755" y="10"/>
                  </a:lnTo>
                  <a:lnTo>
                    <a:pt x="19448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17"/>
            <p:cNvSpPr/>
            <p:nvPr/>
          </p:nvSpPr>
          <p:spPr>
            <a:xfrm>
              <a:off x="-103221" y="5017273"/>
              <a:ext cx="7182300" cy="1950617"/>
            </a:xfrm>
            <a:custGeom>
              <a:avLst/>
              <a:gdLst/>
              <a:ahLst/>
              <a:cxnLst/>
              <a:rect l="l" t="t" r="r" b="b"/>
              <a:pathLst>
                <a:path w="226911" h="61626" extrusionOk="0">
                  <a:moveTo>
                    <a:pt x="9573" y="0"/>
                  </a:moveTo>
                  <a:lnTo>
                    <a:pt x="8055" y="9"/>
                  </a:lnTo>
                  <a:lnTo>
                    <a:pt x="6555" y="72"/>
                  </a:lnTo>
                  <a:lnTo>
                    <a:pt x="5073" y="188"/>
                  </a:lnTo>
                  <a:lnTo>
                    <a:pt x="3626" y="349"/>
                  </a:lnTo>
                  <a:lnTo>
                    <a:pt x="2921" y="447"/>
                  </a:lnTo>
                  <a:lnTo>
                    <a:pt x="2492" y="518"/>
                  </a:lnTo>
                  <a:lnTo>
                    <a:pt x="1697" y="724"/>
                  </a:lnTo>
                  <a:lnTo>
                    <a:pt x="965" y="983"/>
                  </a:lnTo>
                  <a:lnTo>
                    <a:pt x="304" y="1304"/>
                  </a:lnTo>
                  <a:lnTo>
                    <a:pt x="0" y="1492"/>
                  </a:lnTo>
                  <a:lnTo>
                    <a:pt x="0" y="34372"/>
                  </a:lnTo>
                  <a:lnTo>
                    <a:pt x="822" y="37381"/>
                  </a:lnTo>
                  <a:lnTo>
                    <a:pt x="2036" y="41908"/>
                  </a:lnTo>
                  <a:lnTo>
                    <a:pt x="2796" y="44918"/>
                  </a:lnTo>
                  <a:lnTo>
                    <a:pt x="3456" y="47936"/>
                  </a:lnTo>
                  <a:lnTo>
                    <a:pt x="3992" y="50963"/>
                  </a:lnTo>
                  <a:lnTo>
                    <a:pt x="4278" y="53232"/>
                  </a:lnTo>
                  <a:lnTo>
                    <a:pt x="4421" y="54741"/>
                  </a:lnTo>
                  <a:lnTo>
                    <a:pt x="4501" y="56259"/>
                  </a:lnTo>
                  <a:lnTo>
                    <a:pt x="4528" y="57777"/>
                  </a:lnTo>
                  <a:lnTo>
                    <a:pt x="4519" y="58536"/>
                  </a:lnTo>
                  <a:lnTo>
                    <a:pt x="4519" y="58741"/>
                  </a:lnTo>
                  <a:lnTo>
                    <a:pt x="4599" y="59054"/>
                  </a:lnTo>
                  <a:lnTo>
                    <a:pt x="4742" y="59233"/>
                  </a:lnTo>
                  <a:lnTo>
                    <a:pt x="4867" y="59313"/>
                  </a:lnTo>
                  <a:lnTo>
                    <a:pt x="5010" y="59402"/>
                  </a:lnTo>
                  <a:lnTo>
                    <a:pt x="5385" y="59509"/>
                  </a:lnTo>
                  <a:lnTo>
                    <a:pt x="6028" y="59599"/>
                  </a:lnTo>
                  <a:lnTo>
                    <a:pt x="6475" y="59625"/>
                  </a:lnTo>
                  <a:lnTo>
                    <a:pt x="16405" y="60161"/>
                  </a:lnTo>
                  <a:lnTo>
                    <a:pt x="31318" y="60938"/>
                  </a:lnTo>
                  <a:lnTo>
                    <a:pt x="41266" y="61411"/>
                  </a:lnTo>
                  <a:lnTo>
                    <a:pt x="46240" y="61626"/>
                  </a:lnTo>
                  <a:lnTo>
                    <a:pt x="46918" y="61376"/>
                  </a:lnTo>
                  <a:lnTo>
                    <a:pt x="48392" y="60956"/>
                  </a:lnTo>
                  <a:lnTo>
                    <a:pt x="49981" y="60661"/>
                  </a:lnTo>
                  <a:lnTo>
                    <a:pt x="51660" y="60501"/>
                  </a:lnTo>
                  <a:lnTo>
                    <a:pt x="52535" y="60492"/>
                  </a:lnTo>
                  <a:lnTo>
                    <a:pt x="129485" y="60492"/>
                  </a:lnTo>
                  <a:lnTo>
                    <a:pt x="132994" y="60286"/>
                  </a:lnTo>
                  <a:lnTo>
                    <a:pt x="140022" y="59938"/>
                  </a:lnTo>
                  <a:lnTo>
                    <a:pt x="147059" y="59688"/>
                  </a:lnTo>
                  <a:lnTo>
                    <a:pt x="152346" y="59599"/>
                  </a:lnTo>
                  <a:lnTo>
                    <a:pt x="155882" y="59581"/>
                  </a:lnTo>
                  <a:lnTo>
                    <a:pt x="157650" y="59590"/>
                  </a:lnTo>
                  <a:lnTo>
                    <a:pt x="166312" y="59679"/>
                  </a:lnTo>
                  <a:lnTo>
                    <a:pt x="183610" y="59965"/>
                  </a:lnTo>
                  <a:lnTo>
                    <a:pt x="200907" y="60268"/>
                  </a:lnTo>
                  <a:lnTo>
                    <a:pt x="213900" y="60429"/>
                  </a:lnTo>
                  <a:lnTo>
                    <a:pt x="222571" y="60492"/>
                  </a:lnTo>
                  <a:lnTo>
                    <a:pt x="226911" y="60501"/>
                  </a:lnTo>
                  <a:lnTo>
                    <a:pt x="226911" y="60501"/>
                  </a:lnTo>
                  <a:lnTo>
                    <a:pt x="226607" y="59447"/>
                  </a:lnTo>
                  <a:lnTo>
                    <a:pt x="225955" y="57331"/>
                  </a:lnTo>
                  <a:lnTo>
                    <a:pt x="225196" y="55223"/>
                  </a:lnTo>
                  <a:lnTo>
                    <a:pt x="224518" y="53651"/>
                  </a:lnTo>
                  <a:lnTo>
                    <a:pt x="224009" y="52624"/>
                  </a:lnTo>
                  <a:lnTo>
                    <a:pt x="223437" y="51606"/>
                  </a:lnTo>
                  <a:lnTo>
                    <a:pt x="222803" y="50606"/>
                  </a:lnTo>
                  <a:lnTo>
                    <a:pt x="222107" y="49624"/>
                  </a:lnTo>
                  <a:lnTo>
                    <a:pt x="221321" y="48660"/>
                  </a:lnTo>
                  <a:lnTo>
                    <a:pt x="220463" y="47731"/>
                  </a:lnTo>
                  <a:lnTo>
                    <a:pt x="219508" y="46820"/>
                  </a:lnTo>
                  <a:lnTo>
                    <a:pt x="218454" y="45945"/>
                  </a:lnTo>
                  <a:lnTo>
                    <a:pt x="217293" y="45105"/>
                  </a:lnTo>
                  <a:lnTo>
                    <a:pt x="216668" y="44704"/>
                  </a:lnTo>
                  <a:lnTo>
                    <a:pt x="215990" y="44284"/>
                  </a:lnTo>
                  <a:lnTo>
                    <a:pt x="214552" y="43489"/>
                  </a:lnTo>
                  <a:lnTo>
                    <a:pt x="213034" y="42757"/>
                  </a:lnTo>
                  <a:lnTo>
                    <a:pt x="211426" y="42078"/>
                  </a:lnTo>
                  <a:lnTo>
                    <a:pt x="209756" y="41462"/>
                  </a:lnTo>
                  <a:lnTo>
                    <a:pt x="208024" y="40882"/>
                  </a:lnTo>
                  <a:lnTo>
                    <a:pt x="206229" y="40355"/>
                  </a:lnTo>
                  <a:lnTo>
                    <a:pt x="204381" y="39864"/>
                  </a:lnTo>
                  <a:lnTo>
                    <a:pt x="201532" y="39194"/>
                  </a:lnTo>
                  <a:lnTo>
                    <a:pt x="197621" y="38426"/>
                  </a:lnTo>
                  <a:lnTo>
                    <a:pt x="193620" y="37765"/>
                  </a:lnTo>
                  <a:lnTo>
                    <a:pt x="189593" y="37176"/>
                  </a:lnTo>
                  <a:lnTo>
                    <a:pt x="187583" y="36908"/>
                  </a:lnTo>
                  <a:lnTo>
                    <a:pt x="181949" y="36167"/>
                  </a:lnTo>
                  <a:lnTo>
                    <a:pt x="170634" y="34747"/>
                  </a:lnTo>
                  <a:lnTo>
                    <a:pt x="159293" y="33363"/>
                  </a:lnTo>
                  <a:lnTo>
                    <a:pt x="147979" y="31943"/>
                  </a:lnTo>
                  <a:lnTo>
                    <a:pt x="139531" y="30809"/>
                  </a:lnTo>
                  <a:lnTo>
                    <a:pt x="133932" y="30014"/>
                  </a:lnTo>
                  <a:lnTo>
                    <a:pt x="128360" y="29165"/>
                  </a:lnTo>
                  <a:lnTo>
                    <a:pt x="122814" y="28264"/>
                  </a:lnTo>
                  <a:lnTo>
                    <a:pt x="117313" y="27308"/>
                  </a:lnTo>
                  <a:lnTo>
                    <a:pt x="111857" y="26272"/>
                  </a:lnTo>
                  <a:lnTo>
                    <a:pt x="106455" y="25165"/>
                  </a:lnTo>
                  <a:lnTo>
                    <a:pt x="101106" y="23968"/>
                  </a:lnTo>
                  <a:lnTo>
                    <a:pt x="98453" y="23334"/>
                  </a:lnTo>
                  <a:lnTo>
                    <a:pt x="95355" y="22566"/>
                  </a:lnTo>
                  <a:lnTo>
                    <a:pt x="89264" y="20941"/>
                  </a:lnTo>
                  <a:lnTo>
                    <a:pt x="83255" y="19218"/>
                  </a:lnTo>
                  <a:lnTo>
                    <a:pt x="77325" y="17423"/>
                  </a:lnTo>
                  <a:lnTo>
                    <a:pt x="68502" y="14645"/>
                  </a:lnTo>
                  <a:lnTo>
                    <a:pt x="56795" y="10886"/>
                  </a:lnTo>
                  <a:lnTo>
                    <a:pt x="50901" y="9055"/>
                  </a:lnTo>
                  <a:lnTo>
                    <a:pt x="45990" y="7519"/>
                  </a:lnTo>
                  <a:lnTo>
                    <a:pt x="37328" y="4903"/>
                  </a:lnTo>
                  <a:lnTo>
                    <a:pt x="32693" y="3626"/>
                  </a:lnTo>
                  <a:lnTo>
                    <a:pt x="29523" y="2831"/>
                  </a:lnTo>
                  <a:lnTo>
                    <a:pt x="26317" y="2099"/>
                  </a:lnTo>
                  <a:lnTo>
                    <a:pt x="23084" y="1438"/>
                  </a:lnTo>
                  <a:lnTo>
                    <a:pt x="19852" y="884"/>
                  </a:lnTo>
                  <a:lnTo>
                    <a:pt x="16637" y="447"/>
                  </a:lnTo>
                  <a:lnTo>
                    <a:pt x="13458" y="152"/>
                  </a:lnTo>
                  <a:lnTo>
                    <a:pt x="11118" y="27"/>
                  </a:lnTo>
                  <a:lnTo>
                    <a:pt x="95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4" name="Google Shape;684;p17"/>
          <p:cNvSpPr/>
          <p:nvPr/>
        </p:nvSpPr>
        <p:spPr>
          <a:xfrm>
            <a:off x="4382762" y="5008091"/>
            <a:ext cx="1456" cy="886"/>
          </a:xfrm>
          <a:custGeom>
            <a:avLst/>
            <a:gdLst/>
            <a:ahLst/>
            <a:cxnLst/>
            <a:rect l="l" t="t" r="r" b="b"/>
            <a:pathLst>
              <a:path w="46" h="28" extrusionOk="0">
                <a:moveTo>
                  <a:pt x="28" y="0"/>
                </a:moveTo>
                <a:lnTo>
                  <a:pt x="1" y="9"/>
                </a:lnTo>
                <a:lnTo>
                  <a:pt x="1" y="27"/>
                </a:lnTo>
                <a:lnTo>
                  <a:pt x="45" y="27"/>
                </a:lnTo>
                <a:lnTo>
                  <a:pt x="45" y="9"/>
                </a:lnTo>
                <a:lnTo>
                  <a:pt x="28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17"/>
          <p:cNvSpPr/>
          <p:nvPr/>
        </p:nvSpPr>
        <p:spPr>
          <a:xfrm>
            <a:off x="4152141" y="4958909"/>
            <a:ext cx="154939" cy="41591"/>
          </a:xfrm>
          <a:custGeom>
            <a:avLst/>
            <a:gdLst/>
            <a:ahLst/>
            <a:cxnLst/>
            <a:rect l="l" t="t" r="r" b="b"/>
            <a:pathLst>
              <a:path w="4895" h="1314" extrusionOk="0">
                <a:moveTo>
                  <a:pt x="4716" y="0"/>
                </a:moveTo>
                <a:lnTo>
                  <a:pt x="4653" y="18"/>
                </a:lnTo>
                <a:lnTo>
                  <a:pt x="3555" y="376"/>
                </a:lnTo>
                <a:lnTo>
                  <a:pt x="2421" y="697"/>
                </a:lnTo>
                <a:lnTo>
                  <a:pt x="1233" y="965"/>
                </a:lnTo>
                <a:lnTo>
                  <a:pt x="46" y="1224"/>
                </a:lnTo>
                <a:lnTo>
                  <a:pt x="1" y="1242"/>
                </a:lnTo>
                <a:lnTo>
                  <a:pt x="37" y="1304"/>
                </a:lnTo>
                <a:lnTo>
                  <a:pt x="99" y="1313"/>
                </a:lnTo>
                <a:lnTo>
                  <a:pt x="421" y="1313"/>
                </a:lnTo>
                <a:lnTo>
                  <a:pt x="1081" y="1260"/>
                </a:lnTo>
                <a:lnTo>
                  <a:pt x="2064" y="1117"/>
                </a:lnTo>
                <a:lnTo>
                  <a:pt x="3323" y="804"/>
                </a:lnTo>
                <a:lnTo>
                  <a:pt x="4412" y="384"/>
                </a:lnTo>
                <a:lnTo>
                  <a:pt x="4859" y="143"/>
                </a:lnTo>
                <a:lnTo>
                  <a:pt x="4895" y="117"/>
                </a:lnTo>
                <a:lnTo>
                  <a:pt x="4895" y="63"/>
                </a:lnTo>
                <a:lnTo>
                  <a:pt x="4823" y="18"/>
                </a:lnTo>
                <a:lnTo>
                  <a:pt x="471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6" name="Google Shape;686;p17"/>
          <p:cNvSpPr/>
          <p:nvPr/>
        </p:nvSpPr>
        <p:spPr>
          <a:xfrm>
            <a:off x="4308737" y="4958340"/>
            <a:ext cx="161997" cy="68148"/>
          </a:xfrm>
          <a:custGeom>
            <a:avLst/>
            <a:gdLst/>
            <a:ahLst/>
            <a:cxnLst/>
            <a:rect l="l" t="t" r="r" b="b"/>
            <a:pathLst>
              <a:path w="5118" h="2153" extrusionOk="0">
                <a:moveTo>
                  <a:pt x="4804" y="1"/>
                </a:moveTo>
                <a:lnTo>
                  <a:pt x="4715" y="36"/>
                </a:lnTo>
                <a:lnTo>
                  <a:pt x="3572" y="510"/>
                </a:lnTo>
                <a:lnTo>
                  <a:pt x="1206" y="1429"/>
                </a:lnTo>
                <a:lnTo>
                  <a:pt x="72" y="1921"/>
                </a:lnTo>
                <a:lnTo>
                  <a:pt x="18" y="1947"/>
                </a:lnTo>
                <a:lnTo>
                  <a:pt x="0" y="2037"/>
                </a:lnTo>
                <a:lnTo>
                  <a:pt x="89" y="2117"/>
                </a:lnTo>
                <a:lnTo>
                  <a:pt x="241" y="2153"/>
                </a:lnTo>
                <a:lnTo>
                  <a:pt x="331" y="2144"/>
                </a:lnTo>
                <a:lnTo>
                  <a:pt x="1036" y="1983"/>
                </a:lnTo>
                <a:lnTo>
                  <a:pt x="2340" y="1572"/>
                </a:lnTo>
                <a:lnTo>
                  <a:pt x="3519" y="1072"/>
                </a:lnTo>
                <a:lnTo>
                  <a:pt x="4572" y="501"/>
                </a:lnTo>
                <a:lnTo>
                  <a:pt x="5055" y="206"/>
                </a:lnTo>
                <a:lnTo>
                  <a:pt x="5117" y="161"/>
                </a:lnTo>
                <a:lnTo>
                  <a:pt x="5099" y="72"/>
                </a:lnTo>
                <a:lnTo>
                  <a:pt x="4983" y="10"/>
                </a:lnTo>
                <a:lnTo>
                  <a:pt x="48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7" name="Google Shape;687;p17"/>
          <p:cNvSpPr/>
          <p:nvPr/>
        </p:nvSpPr>
        <p:spPr>
          <a:xfrm>
            <a:off x="4466155" y="4865072"/>
            <a:ext cx="109138" cy="26335"/>
          </a:xfrm>
          <a:custGeom>
            <a:avLst/>
            <a:gdLst/>
            <a:ahLst/>
            <a:cxnLst/>
            <a:rect l="l" t="t" r="r" b="b"/>
            <a:pathLst>
              <a:path w="3448" h="832" extrusionOk="0">
                <a:moveTo>
                  <a:pt x="3179" y="1"/>
                </a:moveTo>
                <a:lnTo>
                  <a:pt x="2786" y="19"/>
                </a:lnTo>
                <a:lnTo>
                  <a:pt x="1992" y="126"/>
                </a:lnTo>
                <a:lnTo>
                  <a:pt x="822" y="367"/>
                </a:lnTo>
                <a:lnTo>
                  <a:pt x="143" y="563"/>
                </a:lnTo>
                <a:lnTo>
                  <a:pt x="45" y="599"/>
                </a:lnTo>
                <a:lnTo>
                  <a:pt x="0" y="697"/>
                </a:lnTo>
                <a:lnTo>
                  <a:pt x="72" y="778"/>
                </a:lnTo>
                <a:lnTo>
                  <a:pt x="241" y="831"/>
                </a:lnTo>
                <a:lnTo>
                  <a:pt x="357" y="822"/>
                </a:lnTo>
                <a:lnTo>
                  <a:pt x="1107" y="751"/>
                </a:lnTo>
                <a:lnTo>
                  <a:pt x="2295" y="554"/>
                </a:lnTo>
                <a:lnTo>
                  <a:pt x="3010" y="376"/>
                </a:lnTo>
                <a:lnTo>
                  <a:pt x="3322" y="269"/>
                </a:lnTo>
                <a:lnTo>
                  <a:pt x="3385" y="233"/>
                </a:lnTo>
                <a:lnTo>
                  <a:pt x="3447" y="144"/>
                </a:lnTo>
                <a:lnTo>
                  <a:pt x="3420" y="63"/>
                </a:lnTo>
                <a:lnTo>
                  <a:pt x="3286" y="10"/>
                </a:lnTo>
                <a:lnTo>
                  <a:pt x="317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8" name="Google Shape;688;p17"/>
          <p:cNvSpPr/>
          <p:nvPr/>
        </p:nvSpPr>
        <p:spPr>
          <a:xfrm>
            <a:off x="4565626" y="4976443"/>
            <a:ext cx="102364" cy="46086"/>
          </a:xfrm>
          <a:custGeom>
            <a:avLst/>
            <a:gdLst/>
            <a:ahLst/>
            <a:cxnLst/>
            <a:rect l="l" t="t" r="r" b="b"/>
            <a:pathLst>
              <a:path w="3234" h="1456" extrusionOk="0">
                <a:moveTo>
                  <a:pt x="2546" y="0"/>
                </a:moveTo>
                <a:lnTo>
                  <a:pt x="2296" y="18"/>
                </a:lnTo>
                <a:lnTo>
                  <a:pt x="1992" y="54"/>
                </a:lnTo>
                <a:lnTo>
                  <a:pt x="1465" y="223"/>
                </a:lnTo>
                <a:lnTo>
                  <a:pt x="1215" y="322"/>
                </a:lnTo>
                <a:lnTo>
                  <a:pt x="697" y="509"/>
                </a:lnTo>
                <a:lnTo>
                  <a:pt x="233" y="732"/>
                </a:lnTo>
                <a:lnTo>
                  <a:pt x="117" y="804"/>
                </a:lnTo>
                <a:lnTo>
                  <a:pt x="9" y="947"/>
                </a:lnTo>
                <a:lnTo>
                  <a:pt x="1" y="1090"/>
                </a:lnTo>
                <a:lnTo>
                  <a:pt x="99" y="1224"/>
                </a:lnTo>
                <a:lnTo>
                  <a:pt x="268" y="1340"/>
                </a:lnTo>
                <a:lnTo>
                  <a:pt x="501" y="1420"/>
                </a:lnTo>
                <a:lnTo>
                  <a:pt x="777" y="1456"/>
                </a:lnTo>
                <a:lnTo>
                  <a:pt x="1081" y="1429"/>
                </a:lnTo>
                <a:lnTo>
                  <a:pt x="1242" y="1402"/>
                </a:lnTo>
                <a:lnTo>
                  <a:pt x="1769" y="1232"/>
                </a:lnTo>
                <a:lnTo>
                  <a:pt x="2242" y="1036"/>
                </a:lnTo>
                <a:lnTo>
                  <a:pt x="2510" y="938"/>
                </a:lnTo>
                <a:lnTo>
                  <a:pt x="2876" y="777"/>
                </a:lnTo>
                <a:lnTo>
                  <a:pt x="3072" y="643"/>
                </a:lnTo>
                <a:lnTo>
                  <a:pt x="3153" y="572"/>
                </a:lnTo>
                <a:lnTo>
                  <a:pt x="3197" y="518"/>
                </a:lnTo>
                <a:lnTo>
                  <a:pt x="3233" y="402"/>
                </a:lnTo>
                <a:lnTo>
                  <a:pt x="3215" y="295"/>
                </a:lnTo>
                <a:lnTo>
                  <a:pt x="3144" y="197"/>
                </a:lnTo>
                <a:lnTo>
                  <a:pt x="2947" y="81"/>
                </a:lnTo>
                <a:lnTo>
                  <a:pt x="254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9" name="Google Shape;689;p17"/>
          <p:cNvSpPr/>
          <p:nvPr/>
        </p:nvSpPr>
        <p:spPr>
          <a:xfrm>
            <a:off x="4782385" y="4851526"/>
            <a:ext cx="82296" cy="40990"/>
          </a:xfrm>
          <a:custGeom>
            <a:avLst/>
            <a:gdLst/>
            <a:ahLst/>
            <a:cxnLst/>
            <a:rect l="l" t="t" r="r" b="b"/>
            <a:pathLst>
              <a:path w="2600" h="1295" extrusionOk="0">
                <a:moveTo>
                  <a:pt x="2019" y="0"/>
                </a:moveTo>
                <a:lnTo>
                  <a:pt x="1867" y="36"/>
                </a:lnTo>
                <a:lnTo>
                  <a:pt x="1599" y="134"/>
                </a:lnTo>
                <a:lnTo>
                  <a:pt x="1099" y="357"/>
                </a:lnTo>
                <a:lnTo>
                  <a:pt x="429" y="732"/>
                </a:lnTo>
                <a:lnTo>
                  <a:pt x="63" y="1009"/>
                </a:lnTo>
                <a:lnTo>
                  <a:pt x="28" y="1036"/>
                </a:lnTo>
                <a:lnTo>
                  <a:pt x="1" y="1098"/>
                </a:lnTo>
                <a:lnTo>
                  <a:pt x="45" y="1188"/>
                </a:lnTo>
                <a:lnTo>
                  <a:pt x="215" y="1277"/>
                </a:lnTo>
                <a:lnTo>
                  <a:pt x="456" y="1295"/>
                </a:lnTo>
                <a:lnTo>
                  <a:pt x="581" y="1268"/>
                </a:lnTo>
                <a:lnTo>
                  <a:pt x="1135" y="1090"/>
                </a:lnTo>
                <a:lnTo>
                  <a:pt x="1885" y="750"/>
                </a:lnTo>
                <a:lnTo>
                  <a:pt x="2323" y="500"/>
                </a:lnTo>
                <a:lnTo>
                  <a:pt x="2519" y="366"/>
                </a:lnTo>
                <a:lnTo>
                  <a:pt x="2564" y="331"/>
                </a:lnTo>
                <a:lnTo>
                  <a:pt x="2599" y="250"/>
                </a:lnTo>
                <a:lnTo>
                  <a:pt x="2546" y="143"/>
                </a:lnTo>
                <a:lnTo>
                  <a:pt x="2323" y="27"/>
                </a:lnTo>
                <a:lnTo>
                  <a:pt x="2019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0" name="Google Shape;690;p17"/>
          <p:cNvSpPr/>
          <p:nvPr/>
        </p:nvSpPr>
        <p:spPr>
          <a:xfrm>
            <a:off x="4779568" y="4748352"/>
            <a:ext cx="127211" cy="49789"/>
          </a:xfrm>
          <a:custGeom>
            <a:avLst/>
            <a:gdLst/>
            <a:ahLst/>
            <a:cxnLst/>
            <a:rect l="l" t="t" r="r" b="b"/>
            <a:pathLst>
              <a:path w="4019" h="1573" extrusionOk="0">
                <a:moveTo>
                  <a:pt x="3510" y="1"/>
                </a:moveTo>
                <a:lnTo>
                  <a:pt x="3135" y="27"/>
                </a:lnTo>
                <a:lnTo>
                  <a:pt x="2938" y="72"/>
                </a:lnTo>
                <a:lnTo>
                  <a:pt x="2421" y="242"/>
                </a:lnTo>
                <a:lnTo>
                  <a:pt x="1938" y="429"/>
                </a:lnTo>
                <a:lnTo>
                  <a:pt x="1045" y="760"/>
                </a:lnTo>
                <a:lnTo>
                  <a:pt x="161" y="1108"/>
                </a:lnTo>
                <a:lnTo>
                  <a:pt x="81" y="1144"/>
                </a:lnTo>
                <a:lnTo>
                  <a:pt x="0" y="1224"/>
                </a:lnTo>
                <a:lnTo>
                  <a:pt x="0" y="1322"/>
                </a:lnTo>
                <a:lnTo>
                  <a:pt x="63" y="1412"/>
                </a:lnTo>
                <a:lnTo>
                  <a:pt x="251" y="1519"/>
                </a:lnTo>
                <a:lnTo>
                  <a:pt x="527" y="1572"/>
                </a:lnTo>
                <a:lnTo>
                  <a:pt x="715" y="1554"/>
                </a:lnTo>
                <a:lnTo>
                  <a:pt x="813" y="1528"/>
                </a:lnTo>
                <a:lnTo>
                  <a:pt x="1778" y="1206"/>
                </a:lnTo>
                <a:lnTo>
                  <a:pt x="2733" y="876"/>
                </a:lnTo>
                <a:lnTo>
                  <a:pt x="3153" y="733"/>
                </a:lnTo>
                <a:lnTo>
                  <a:pt x="3555" y="572"/>
                </a:lnTo>
                <a:lnTo>
                  <a:pt x="3733" y="492"/>
                </a:lnTo>
                <a:lnTo>
                  <a:pt x="3921" y="304"/>
                </a:lnTo>
                <a:lnTo>
                  <a:pt x="4001" y="188"/>
                </a:lnTo>
                <a:lnTo>
                  <a:pt x="4019" y="152"/>
                </a:lnTo>
                <a:lnTo>
                  <a:pt x="3992" y="90"/>
                </a:lnTo>
                <a:lnTo>
                  <a:pt x="3858" y="10"/>
                </a:lnTo>
                <a:lnTo>
                  <a:pt x="37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1" name="Google Shape;691;p17"/>
          <p:cNvSpPr/>
          <p:nvPr/>
        </p:nvSpPr>
        <p:spPr>
          <a:xfrm>
            <a:off x="4656615" y="4831999"/>
            <a:ext cx="66755" cy="28867"/>
          </a:xfrm>
          <a:custGeom>
            <a:avLst/>
            <a:gdLst/>
            <a:ahLst/>
            <a:cxnLst/>
            <a:rect l="l" t="t" r="r" b="b"/>
            <a:pathLst>
              <a:path w="2109" h="912" extrusionOk="0">
                <a:moveTo>
                  <a:pt x="1921" y="1"/>
                </a:moveTo>
                <a:lnTo>
                  <a:pt x="1635" y="10"/>
                </a:lnTo>
                <a:lnTo>
                  <a:pt x="1198" y="153"/>
                </a:lnTo>
                <a:lnTo>
                  <a:pt x="1001" y="242"/>
                </a:lnTo>
                <a:lnTo>
                  <a:pt x="680" y="376"/>
                </a:lnTo>
                <a:lnTo>
                  <a:pt x="385" y="510"/>
                </a:lnTo>
                <a:lnTo>
                  <a:pt x="260" y="590"/>
                </a:lnTo>
                <a:lnTo>
                  <a:pt x="117" y="751"/>
                </a:lnTo>
                <a:lnTo>
                  <a:pt x="19" y="831"/>
                </a:lnTo>
                <a:lnTo>
                  <a:pt x="1" y="849"/>
                </a:lnTo>
                <a:lnTo>
                  <a:pt x="10" y="885"/>
                </a:lnTo>
                <a:lnTo>
                  <a:pt x="90" y="912"/>
                </a:lnTo>
                <a:lnTo>
                  <a:pt x="162" y="903"/>
                </a:lnTo>
                <a:lnTo>
                  <a:pt x="465" y="867"/>
                </a:lnTo>
                <a:lnTo>
                  <a:pt x="751" y="814"/>
                </a:lnTo>
                <a:lnTo>
                  <a:pt x="1099" y="689"/>
                </a:lnTo>
                <a:lnTo>
                  <a:pt x="1421" y="555"/>
                </a:lnTo>
                <a:lnTo>
                  <a:pt x="1635" y="465"/>
                </a:lnTo>
                <a:lnTo>
                  <a:pt x="2028" y="260"/>
                </a:lnTo>
                <a:lnTo>
                  <a:pt x="2108" y="153"/>
                </a:lnTo>
                <a:lnTo>
                  <a:pt x="2082" y="90"/>
                </a:lnTo>
                <a:lnTo>
                  <a:pt x="2037" y="55"/>
                </a:lnTo>
                <a:lnTo>
                  <a:pt x="192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2" name="Google Shape;692;p17"/>
          <p:cNvSpPr/>
          <p:nvPr/>
        </p:nvSpPr>
        <p:spPr>
          <a:xfrm>
            <a:off x="4939518" y="4821555"/>
            <a:ext cx="102079" cy="77485"/>
          </a:xfrm>
          <a:custGeom>
            <a:avLst/>
            <a:gdLst/>
            <a:ahLst/>
            <a:cxnLst/>
            <a:rect l="l" t="t" r="r" b="b"/>
            <a:pathLst>
              <a:path w="3225" h="2448" extrusionOk="0">
                <a:moveTo>
                  <a:pt x="3108" y="1"/>
                </a:moveTo>
                <a:lnTo>
                  <a:pt x="3028" y="18"/>
                </a:lnTo>
                <a:lnTo>
                  <a:pt x="2796" y="108"/>
                </a:lnTo>
                <a:lnTo>
                  <a:pt x="2385" y="322"/>
                </a:lnTo>
                <a:lnTo>
                  <a:pt x="1849" y="679"/>
                </a:lnTo>
                <a:lnTo>
                  <a:pt x="1528" y="929"/>
                </a:lnTo>
                <a:lnTo>
                  <a:pt x="1126" y="1242"/>
                </a:lnTo>
                <a:lnTo>
                  <a:pt x="358" y="1885"/>
                </a:lnTo>
                <a:lnTo>
                  <a:pt x="28" y="2215"/>
                </a:lnTo>
                <a:lnTo>
                  <a:pt x="1" y="2269"/>
                </a:lnTo>
                <a:lnTo>
                  <a:pt x="54" y="2376"/>
                </a:lnTo>
                <a:lnTo>
                  <a:pt x="215" y="2447"/>
                </a:lnTo>
                <a:lnTo>
                  <a:pt x="412" y="2438"/>
                </a:lnTo>
                <a:lnTo>
                  <a:pt x="501" y="2403"/>
                </a:lnTo>
                <a:lnTo>
                  <a:pt x="921" y="2135"/>
                </a:lnTo>
                <a:lnTo>
                  <a:pt x="1689" y="1572"/>
                </a:lnTo>
                <a:lnTo>
                  <a:pt x="2055" y="1286"/>
                </a:lnTo>
                <a:lnTo>
                  <a:pt x="2421" y="1010"/>
                </a:lnTo>
                <a:lnTo>
                  <a:pt x="2903" y="563"/>
                </a:lnTo>
                <a:lnTo>
                  <a:pt x="3144" y="251"/>
                </a:lnTo>
                <a:lnTo>
                  <a:pt x="3225" y="90"/>
                </a:lnTo>
                <a:lnTo>
                  <a:pt x="3225" y="54"/>
                </a:lnTo>
                <a:lnTo>
                  <a:pt x="3108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3" name="Google Shape;693;p17"/>
          <p:cNvSpPr/>
          <p:nvPr/>
        </p:nvSpPr>
        <p:spPr>
          <a:xfrm>
            <a:off x="5054845" y="4720375"/>
            <a:ext cx="130060" cy="55993"/>
          </a:xfrm>
          <a:custGeom>
            <a:avLst/>
            <a:gdLst/>
            <a:ahLst/>
            <a:cxnLst/>
            <a:rect l="l" t="t" r="r" b="b"/>
            <a:pathLst>
              <a:path w="4109" h="1769" extrusionOk="0">
                <a:moveTo>
                  <a:pt x="3215" y="1"/>
                </a:moveTo>
                <a:lnTo>
                  <a:pt x="2965" y="45"/>
                </a:lnTo>
                <a:lnTo>
                  <a:pt x="2527" y="143"/>
                </a:lnTo>
                <a:lnTo>
                  <a:pt x="1724" y="420"/>
                </a:lnTo>
                <a:lnTo>
                  <a:pt x="1000" y="751"/>
                </a:lnTo>
                <a:lnTo>
                  <a:pt x="375" y="1135"/>
                </a:lnTo>
                <a:lnTo>
                  <a:pt x="107" y="1331"/>
                </a:lnTo>
                <a:lnTo>
                  <a:pt x="45" y="1394"/>
                </a:lnTo>
                <a:lnTo>
                  <a:pt x="0" y="1501"/>
                </a:lnTo>
                <a:lnTo>
                  <a:pt x="45" y="1599"/>
                </a:lnTo>
                <a:lnTo>
                  <a:pt x="170" y="1679"/>
                </a:lnTo>
                <a:lnTo>
                  <a:pt x="429" y="1769"/>
                </a:lnTo>
                <a:lnTo>
                  <a:pt x="866" y="1769"/>
                </a:lnTo>
                <a:lnTo>
                  <a:pt x="1063" y="1706"/>
                </a:lnTo>
                <a:lnTo>
                  <a:pt x="1956" y="1340"/>
                </a:lnTo>
                <a:lnTo>
                  <a:pt x="2885" y="1001"/>
                </a:lnTo>
                <a:lnTo>
                  <a:pt x="3313" y="858"/>
                </a:lnTo>
                <a:lnTo>
                  <a:pt x="3733" y="706"/>
                </a:lnTo>
                <a:lnTo>
                  <a:pt x="3840" y="661"/>
                </a:lnTo>
                <a:lnTo>
                  <a:pt x="3983" y="563"/>
                </a:lnTo>
                <a:lnTo>
                  <a:pt x="4081" y="411"/>
                </a:lnTo>
                <a:lnTo>
                  <a:pt x="4108" y="277"/>
                </a:lnTo>
                <a:lnTo>
                  <a:pt x="4099" y="224"/>
                </a:lnTo>
                <a:lnTo>
                  <a:pt x="3992" y="135"/>
                </a:lnTo>
                <a:lnTo>
                  <a:pt x="3912" y="108"/>
                </a:lnTo>
                <a:lnTo>
                  <a:pt x="3885" y="108"/>
                </a:lnTo>
                <a:lnTo>
                  <a:pt x="3662" y="27"/>
                </a:lnTo>
                <a:lnTo>
                  <a:pt x="321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4" name="Google Shape;694;p17"/>
          <p:cNvSpPr/>
          <p:nvPr/>
        </p:nvSpPr>
        <p:spPr>
          <a:xfrm>
            <a:off x="5290244" y="4640684"/>
            <a:ext cx="108315" cy="25480"/>
          </a:xfrm>
          <a:custGeom>
            <a:avLst/>
            <a:gdLst/>
            <a:ahLst/>
            <a:cxnLst/>
            <a:rect l="l" t="t" r="r" b="b"/>
            <a:pathLst>
              <a:path w="3422" h="805" extrusionOk="0">
                <a:moveTo>
                  <a:pt x="2707" y="0"/>
                </a:moveTo>
                <a:lnTo>
                  <a:pt x="2108" y="72"/>
                </a:lnTo>
                <a:lnTo>
                  <a:pt x="1751" y="143"/>
                </a:lnTo>
                <a:lnTo>
                  <a:pt x="1332" y="215"/>
                </a:lnTo>
                <a:lnTo>
                  <a:pt x="546" y="402"/>
                </a:lnTo>
                <a:lnTo>
                  <a:pt x="162" y="518"/>
                </a:lnTo>
                <a:lnTo>
                  <a:pt x="63" y="563"/>
                </a:lnTo>
                <a:lnTo>
                  <a:pt x="1" y="661"/>
                </a:lnTo>
                <a:lnTo>
                  <a:pt x="90" y="750"/>
                </a:lnTo>
                <a:lnTo>
                  <a:pt x="278" y="804"/>
                </a:lnTo>
                <a:lnTo>
                  <a:pt x="394" y="804"/>
                </a:lnTo>
                <a:lnTo>
                  <a:pt x="867" y="768"/>
                </a:lnTo>
                <a:lnTo>
                  <a:pt x="1760" y="643"/>
                </a:lnTo>
                <a:lnTo>
                  <a:pt x="2207" y="563"/>
                </a:lnTo>
                <a:lnTo>
                  <a:pt x="2546" y="492"/>
                </a:lnTo>
                <a:lnTo>
                  <a:pt x="3028" y="375"/>
                </a:lnTo>
                <a:lnTo>
                  <a:pt x="3296" y="250"/>
                </a:lnTo>
                <a:lnTo>
                  <a:pt x="3394" y="179"/>
                </a:lnTo>
                <a:lnTo>
                  <a:pt x="3421" y="152"/>
                </a:lnTo>
                <a:lnTo>
                  <a:pt x="3421" y="108"/>
                </a:lnTo>
                <a:lnTo>
                  <a:pt x="3359" y="54"/>
                </a:lnTo>
                <a:lnTo>
                  <a:pt x="3278" y="36"/>
                </a:lnTo>
                <a:lnTo>
                  <a:pt x="310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5" name="Google Shape;695;p17"/>
          <p:cNvSpPr/>
          <p:nvPr/>
        </p:nvSpPr>
        <p:spPr>
          <a:xfrm>
            <a:off x="5269357" y="4737338"/>
            <a:ext cx="112240" cy="53176"/>
          </a:xfrm>
          <a:custGeom>
            <a:avLst/>
            <a:gdLst/>
            <a:ahLst/>
            <a:cxnLst/>
            <a:rect l="l" t="t" r="r" b="b"/>
            <a:pathLst>
              <a:path w="3546" h="1680" extrusionOk="0">
                <a:moveTo>
                  <a:pt x="3197" y="0"/>
                </a:moveTo>
                <a:lnTo>
                  <a:pt x="3081" y="9"/>
                </a:lnTo>
                <a:lnTo>
                  <a:pt x="2813" y="36"/>
                </a:lnTo>
                <a:lnTo>
                  <a:pt x="2304" y="170"/>
                </a:lnTo>
                <a:lnTo>
                  <a:pt x="1625" y="456"/>
                </a:lnTo>
                <a:lnTo>
                  <a:pt x="1232" y="661"/>
                </a:lnTo>
                <a:lnTo>
                  <a:pt x="804" y="876"/>
                </a:lnTo>
                <a:lnTo>
                  <a:pt x="429" y="1108"/>
                </a:lnTo>
                <a:lnTo>
                  <a:pt x="295" y="1215"/>
                </a:lnTo>
                <a:lnTo>
                  <a:pt x="125" y="1438"/>
                </a:lnTo>
                <a:lnTo>
                  <a:pt x="18" y="1545"/>
                </a:lnTo>
                <a:lnTo>
                  <a:pt x="0" y="1572"/>
                </a:lnTo>
                <a:lnTo>
                  <a:pt x="27" y="1635"/>
                </a:lnTo>
                <a:lnTo>
                  <a:pt x="98" y="1670"/>
                </a:lnTo>
                <a:lnTo>
                  <a:pt x="206" y="1679"/>
                </a:lnTo>
                <a:lnTo>
                  <a:pt x="259" y="1670"/>
                </a:lnTo>
                <a:lnTo>
                  <a:pt x="661" y="1554"/>
                </a:lnTo>
                <a:lnTo>
                  <a:pt x="1072" y="1429"/>
                </a:lnTo>
                <a:lnTo>
                  <a:pt x="1518" y="1233"/>
                </a:lnTo>
                <a:lnTo>
                  <a:pt x="1965" y="1027"/>
                </a:lnTo>
                <a:lnTo>
                  <a:pt x="2375" y="867"/>
                </a:lnTo>
                <a:lnTo>
                  <a:pt x="3018" y="599"/>
                </a:lnTo>
                <a:lnTo>
                  <a:pt x="3367" y="393"/>
                </a:lnTo>
                <a:lnTo>
                  <a:pt x="3501" y="277"/>
                </a:lnTo>
                <a:lnTo>
                  <a:pt x="3545" y="224"/>
                </a:lnTo>
                <a:lnTo>
                  <a:pt x="3519" y="116"/>
                </a:lnTo>
                <a:lnTo>
                  <a:pt x="3402" y="36"/>
                </a:lnTo>
                <a:lnTo>
                  <a:pt x="319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6" name="Google Shape;696;p17"/>
          <p:cNvSpPr/>
          <p:nvPr/>
        </p:nvSpPr>
        <p:spPr>
          <a:xfrm>
            <a:off x="5019525" y="4690689"/>
            <a:ext cx="94419" cy="29152"/>
          </a:xfrm>
          <a:custGeom>
            <a:avLst/>
            <a:gdLst/>
            <a:ahLst/>
            <a:cxnLst/>
            <a:rect l="l" t="t" r="r" b="b"/>
            <a:pathLst>
              <a:path w="2983" h="921" extrusionOk="0">
                <a:moveTo>
                  <a:pt x="2250" y="1"/>
                </a:moveTo>
                <a:lnTo>
                  <a:pt x="1750" y="28"/>
                </a:lnTo>
                <a:lnTo>
                  <a:pt x="1241" y="108"/>
                </a:lnTo>
                <a:lnTo>
                  <a:pt x="768" y="233"/>
                </a:lnTo>
                <a:lnTo>
                  <a:pt x="366" y="394"/>
                </a:lnTo>
                <a:lnTo>
                  <a:pt x="89" y="581"/>
                </a:lnTo>
                <a:lnTo>
                  <a:pt x="0" y="733"/>
                </a:lnTo>
                <a:lnTo>
                  <a:pt x="0" y="840"/>
                </a:lnTo>
                <a:lnTo>
                  <a:pt x="18" y="894"/>
                </a:lnTo>
                <a:lnTo>
                  <a:pt x="45" y="921"/>
                </a:lnTo>
                <a:lnTo>
                  <a:pt x="98" y="921"/>
                </a:lnTo>
                <a:lnTo>
                  <a:pt x="268" y="885"/>
                </a:lnTo>
                <a:lnTo>
                  <a:pt x="563" y="787"/>
                </a:lnTo>
                <a:lnTo>
                  <a:pt x="973" y="599"/>
                </a:lnTo>
                <a:lnTo>
                  <a:pt x="1286" y="501"/>
                </a:lnTo>
                <a:lnTo>
                  <a:pt x="1661" y="430"/>
                </a:lnTo>
                <a:lnTo>
                  <a:pt x="2411" y="385"/>
                </a:lnTo>
                <a:lnTo>
                  <a:pt x="2786" y="340"/>
                </a:lnTo>
                <a:lnTo>
                  <a:pt x="2867" y="322"/>
                </a:lnTo>
                <a:lnTo>
                  <a:pt x="2965" y="260"/>
                </a:lnTo>
                <a:lnTo>
                  <a:pt x="2983" y="188"/>
                </a:lnTo>
                <a:lnTo>
                  <a:pt x="2920" y="117"/>
                </a:lnTo>
                <a:lnTo>
                  <a:pt x="2849" y="90"/>
                </a:lnTo>
                <a:lnTo>
                  <a:pt x="2679" y="37"/>
                </a:lnTo>
                <a:lnTo>
                  <a:pt x="225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7" name="Google Shape;697;p17"/>
          <p:cNvSpPr/>
          <p:nvPr/>
        </p:nvSpPr>
        <p:spPr>
          <a:xfrm>
            <a:off x="5515517" y="4657932"/>
            <a:ext cx="162820" cy="73782"/>
          </a:xfrm>
          <a:custGeom>
            <a:avLst/>
            <a:gdLst/>
            <a:ahLst/>
            <a:cxnLst/>
            <a:rect l="l" t="t" r="r" b="b"/>
            <a:pathLst>
              <a:path w="5144" h="2331" extrusionOk="0">
                <a:moveTo>
                  <a:pt x="4554" y="0"/>
                </a:moveTo>
                <a:lnTo>
                  <a:pt x="4331" y="18"/>
                </a:lnTo>
                <a:lnTo>
                  <a:pt x="3974" y="72"/>
                </a:lnTo>
                <a:lnTo>
                  <a:pt x="3286" y="250"/>
                </a:lnTo>
                <a:lnTo>
                  <a:pt x="2322" y="607"/>
                </a:lnTo>
                <a:lnTo>
                  <a:pt x="1759" y="857"/>
                </a:lnTo>
                <a:lnTo>
                  <a:pt x="1206" y="1107"/>
                </a:lnTo>
                <a:lnTo>
                  <a:pt x="464" y="1554"/>
                </a:lnTo>
                <a:lnTo>
                  <a:pt x="197" y="1795"/>
                </a:lnTo>
                <a:lnTo>
                  <a:pt x="63" y="1974"/>
                </a:lnTo>
                <a:lnTo>
                  <a:pt x="18" y="2063"/>
                </a:lnTo>
                <a:lnTo>
                  <a:pt x="0" y="2134"/>
                </a:lnTo>
                <a:lnTo>
                  <a:pt x="89" y="2242"/>
                </a:lnTo>
                <a:lnTo>
                  <a:pt x="268" y="2313"/>
                </a:lnTo>
                <a:lnTo>
                  <a:pt x="509" y="2331"/>
                </a:lnTo>
                <a:lnTo>
                  <a:pt x="634" y="2304"/>
                </a:lnTo>
                <a:lnTo>
                  <a:pt x="929" y="2215"/>
                </a:lnTo>
                <a:lnTo>
                  <a:pt x="1447" y="2009"/>
                </a:lnTo>
                <a:lnTo>
                  <a:pt x="2170" y="1652"/>
                </a:lnTo>
                <a:lnTo>
                  <a:pt x="2661" y="1411"/>
                </a:lnTo>
                <a:lnTo>
                  <a:pt x="3224" y="1197"/>
                </a:lnTo>
                <a:lnTo>
                  <a:pt x="4420" y="795"/>
                </a:lnTo>
                <a:lnTo>
                  <a:pt x="4956" y="563"/>
                </a:lnTo>
                <a:lnTo>
                  <a:pt x="5037" y="518"/>
                </a:lnTo>
                <a:lnTo>
                  <a:pt x="5126" y="420"/>
                </a:lnTo>
                <a:lnTo>
                  <a:pt x="5144" y="313"/>
                </a:lnTo>
                <a:lnTo>
                  <a:pt x="5090" y="214"/>
                </a:lnTo>
                <a:lnTo>
                  <a:pt x="4929" y="89"/>
                </a:lnTo>
                <a:lnTo>
                  <a:pt x="455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8" name="Google Shape;698;p17"/>
          <p:cNvSpPr/>
          <p:nvPr/>
        </p:nvSpPr>
        <p:spPr>
          <a:xfrm>
            <a:off x="5570047" y="4585837"/>
            <a:ext cx="121862" cy="40737"/>
          </a:xfrm>
          <a:custGeom>
            <a:avLst/>
            <a:gdLst/>
            <a:ahLst/>
            <a:cxnLst/>
            <a:rect l="l" t="t" r="r" b="b"/>
            <a:pathLst>
              <a:path w="3850" h="1287" extrusionOk="0">
                <a:moveTo>
                  <a:pt x="3439" y="1"/>
                </a:moveTo>
                <a:lnTo>
                  <a:pt x="3162" y="19"/>
                </a:lnTo>
                <a:lnTo>
                  <a:pt x="2662" y="81"/>
                </a:lnTo>
                <a:lnTo>
                  <a:pt x="1965" y="260"/>
                </a:lnTo>
                <a:lnTo>
                  <a:pt x="1492" y="394"/>
                </a:lnTo>
                <a:lnTo>
                  <a:pt x="1019" y="546"/>
                </a:lnTo>
                <a:lnTo>
                  <a:pt x="545" y="697"/>
                </a:lnTo>
                <a:lnTo>
                  <a:pt x="313" y="787"/>
                </a:lnTo>
                <a:lnTo>
                  <a:pt x="117" y="912"/>
                </a:lnTo>
                <a:lnTo>
                  <a:pt x="45" y="1037"/>
                </a:lnTo>
                <a:lnTo>
                  <a:pt x="10" y="1117"/>
                </a:lnTo>
                <a:lnTo>
                  <a:pt x="1" y="1153"/>
                </a:lnTo>
                <a:lnTo>
                  <a:pt x="72" y="1224"/>
                </a:lnTo>
                <a:lnTo>
                  <a:pt x="143" y="1242"/>
                </a:lnTo>
                <a:lnTo>
                  <a:pt x="394" y="1278"/>
                </a:lnTo>
                <a:lnTo>
                  <a:pt x="795" y="1287"/>
                </a:lnTo>
                <a:lnTo>
                  <a:pt x="1036" y="1242"/>
                </a:lnTo>
                <a:lnTo>
                  <a:pt x="1599" y="1108"/>
                </a:lnTo>
                <a:lnTo>
                  <a:pt x="2144" y="956"/>
                </a:lnTo>
                <a:lnTo>
                  <a:pt x="2617" y="823"/>
                </a:lnTo>
                <a:lnTo>
                  <a:pt x="3260" y="608"/>
                </a:lnTo>
                <a:lnTo>
                  <a:pt x="3635" y="430"/>
                </a:lnTo>
                <a:lnTo>
                  <a:pt x="3796" y="314"/>
                </a:lnTo>
                <a:lnTo>
                  <a:pt x="3849" y="269"/>
                </a:lnTo>
                <a:lnTo>
                  <a:pt x="3840" y="162"/>
                </a:lnTo>
                <a:lnTo>
                  <a:pt x="3733" y="63"/>
                </a:lnTo>
                <a:lnTo>
                  <a:pt x="3555" y="10"/>
                </a:lnTo>
                <a:lnTo>
                  <a:pt x="343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9" name="Google Shape;699;p17"/>
          <p:cNvSpPr/>
          <p:nvPr/>
        </p:nvSpPr>
        <p:spPr>
          <a:xfrm>
            <a:off x="5578244" y="4545422"/>
            <a:ext cx="110277" cy="18707"/>
          </a:xfrm>
          <a:custGeom>
            <a:avLst/>
            <a:gdLst/>
            <a:ahLst/>
            <a:cxnLst/>
            <a:rect l="l" t="t" r="r" b="b"/>
            <a:pathLst>
              <a:path w="3484" h="591" extrusionOk="0">
                <a:moveTo>
                  <a:pt x="2885" y="1"/>
                </a:moveTo>
                <a:lnTo>
                  <a:pt x="2099" y="19"/>
                </a:lnTo>
                <a:lnTo>
                  <a:pt x="920" y="144"/>
                </a:lnTo>
                <a:lnTo>
                  <a:pt x="206" y="269"/>
                </a:lnTo>
                <a:lnTo>
                  <a:pt x="99" y="305"/>
                </a:lnTo>
                <a:lnTo>
                  <a:pt x="1" y="394"/>
                </a:lnTo>
                <a:lnTo>
                  <a:pt x="18" y="492"/>
                </a:lnTo>
                <a:lnTo>
                  <a:pt x="161" y="555"/>
                </a:lnTo>
                <a:lnTo>
                  <a:pt x="286" y="572"/>
                </a:lnTo>
                <a:lnTo>
                  <a:pt x="1036" y="590"/>
                </a:lnTo>
                <a:lnTo>
                  <a:pt x="2242" y="528"/>
                </a:lnTo>
                <a:lnTo>
                  <a:pt x="2992" y="412"/>
                </a:lnTo>
                <a:lnTo>
                  <a:pt x="3331" y="331"/>
                </a:lnTo>
                <a:lnTo>
                  <a:pt x="3412" y="305"/>
                </a:lnTo>
                <a:lnTo>
                  <a:pt x="3483" y="215"/>
                </a:lnTo>
                <a:lnTo>
                  <a:pt x="3465" y="126"/>
                </a:lnTo>
                <a:lnTo>
                  <a:pt x="3349" y="55"/>
                </a:lnTo>
                <a:lnTo>
                  <a:pt x="3251" y="37"/>
                </a:lnTo>
                <a:lnTo>
                  <a:pt x="288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0" name="Google Shape;700;p17"/>
          <p:cNvSpPr/>
          <p:nvPr/>
        </p:nvSpPr>
        <p:spPr>
          <a:xfrm>
            <a:off x="5781172" y="4606472"/>
            <a:ext cx="140790" cy="46687"/>
          </a:xfrm>
          <a:custGeom>
            <a:avLst/>
            <a:gdLst/>
            <a:ahLst/>
            <a:cxnLst/>
            <a:rect l="l" t="t" r="r" b="b"/>
            <a:pathLst>
              <a:path w="4448" h="1475" extrusionOk="0">
                <a:moveTo>
                  <a:pt x="3840" y="1"/>
                </a:moveTo>
                <a:lnTo>
                  <a:pt x="3269" y="19"/>
                </a:lnTo>
                <a:lnTo>
                  <a:pt x="2688" y="99"/>
                </a:lnTo>
                <a:lnTo>
                  <a:pt x="2117" y="224"/>
                </a:lnTo>
                <a:lnTo>
                  <a:pt x="1295" y="483"/>
                </a:lnTo>
                <a:lnTo>
                  <a:pt x="590" y="796"/>
                </a:lnTo>
                <a:lnTo>
                  <a:pt x="215" y="1010"/>
                </a:lnTo>
                <a:lnTo>
                  <a:pt x="72" y="1126"/>
                </a:lnTo>
                <a:lnTo>
                  <a:pt x="27" y="1162"/>
                </a:lnTo>
                <a:lnTo>
                  <a:pt x="0" y="1233"/>
                </a:lnTo>
                <a:lnTo>
                  <a:pt x="54" y="1340"/>
                </a:lnTo>
                <a:lnTo>
                  <a:pt x="259" y="1447"/>
                </a:lnTo>
                <a:lnTo>
                  <a:pt x="545" y="1474"/>
                </a:lnTo>
                <a:lnTo>
                  <a:pt x="697" y="1439"/>
                </a:lnTo>
                <a:lnTo>
                  <a:pt x="1572" y="1135"/>
                </a:lnTo>
                <a:lnTo>
                  <a:pt x="2492" y="849"/>
                </a:lnTo>
                <a:lnTo>
                  <a:pt x="2947" y="742"/>
                </a:lnTo>
                <a:lnTo>
                  <a:pt x="3885" y="546"/>
                </a:lnTo>
                <a:lnTo>
                  <a:pt x="4305" y="403"/>
                </a:lnTo>
                <a:lnTo>
                  <a:pt x="4394" y="358"/>
                </a:lnTo>
                <a:lnTo>
                  <a:pt x="4447" y="242"/>
                </a:lnTo>
                <a:lnTo>
                  <a:pt x="4385" y="126"/>
                </a:lnTo>
                <a:lnTo>
                  <a:pt x="4224" y="37"/>
                </a:lnTo>
                <a:lnTo>
                  <a:pt x="4108" y="19"/>
                </a:lnTo>
                <a:lnTo>
                  <a:pt x="384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1" name="Google Shape;701;p17"/>
          <p:cNvSpPr/>
          <p:nvPr/>
        </p:nvSpPr>
        <p:spPr>
          <a:xfrm>
            <a:off x="5847855" y="4542605"/>
            <a:ext cx="134017" cy="28012"/>
          </a:xfrm>
          <a:custGeom>
            <a:avLst/>
            <a:gdLst/>
            <a:ahLst/>
            <a:cxnLst/>
            <a:rect l="l" t="t" r="r" b="b"/>
            <a:pathLst>
              <a:path w="4234" h="885" extrusionOk="0">
                <a:moveTo>
                  <a:pt x="4073" y="1"/>
                </a:moveTo>
                <a:lnTo>
                  <a:pt x="4010" y="10"/>
                </a:lnTo>
                <a:lnTo>
                  <a:pt x="3126" y="144"/>
                </a:lnTo>
                <a:lnTo>
                  <a:pt x="1358" y="349"/>
                </a:lnTo>
                <a:lnTo>
                  <a:pt x="447" y="411"/>
                </a:lnTo>
                <a:lnTo>
                  <a:pt x="242" y="429"/>
                </a:lnTo>
                <a:lnTo>
                  <a:pt x="63" y="528"/>
                </a:lnTo>
                <a:lnTo>
                  <a:pt x="1" y="617"/>
                </a:lnTo>
                <a:lnTo>
                  <a:pt x="1" y="697"/>
                </a:lnTo>
                <a:lnTo>
                  <a:pt x="54" y="778"/>
                </a:lnTo>
                <a:lnTo>
                  <a:pt x="162" y="840"/>
                </a:lnTo>
                <a:lnTo>
                  <a:pt x="340" y="876"/>
                </a:lnTo>
                <a:lnTo>
                  <a:pt x="447" y="885"/>
                </a:lnTo>
                <a:lnTo>
                  <a:pt x="965" y="876"/>
                </a:lnTo>
                <a:lnTo>
                  <a:pt x="1983" y="795"/>
                </a:lnTo>
                <a:lnTo>
                  <a:pt x="2939" y="617"/>
                </a:lnTo>
                <a:lnTo>
                  <a:pt x="3805" y="340"/>
                </a:lnTo>
                <a:lnTo>
                  <a:pt x="4189" y="161"/>
                </a:lnTo>
                <a:lnTo>
                  <a:pt x="4225" y="144"/>
                </a:lnTo>
                <a:lnTo>
                  <a:pt x="4234" y="81"/>
                </a:lnTo>
                <a:lnTo>
                  <a:pt x="4180" y="27"/>
                </a:lnTo>
                <a:lnTo>
                  <a:pt x="4073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" name="Google Shape;702;p17"/>
          <p:cNvSpPr/>
          <p:nvPr/>
        </p:nvSpPr>
        <p:spPr>
          <a:xfrm>
            <a:off x="5668979" y="4698885"/>
            <a:ext cx="120723" cy="55170"/>
          </a:xfrm>
          <a:custGeom>
            <a:avLst/>
            <a:gdLst/>
            <a:ahLst/>
            <a:cxnLst/>
            <a:rect l="l" t="t" r="r" b="b"/>
            <a:pathLst>
              <a:path w="3814" h="1743" extrusionOk="0">
                <a:moveTo>
                  <a:pt x="3536" y="1"/>
                </a:moveTo>
                <a:lnTo>
                  <a:pt x="3465" y="19"/>
                </a:lnTo>
                <a:lnTo>
                  <a:pt x="2992" y="153"/>
                </a:lnTo>
                <a:lnTo>
                  <a:pt x="2108" y="483"/>
                </a:lnTo>
                <a:lnTo>
                  <a:pt x="866" y="1064"/>
                </a:lnTo>
                <a:lnTo>
                  <a:pt x="107" y="1465"/>
                </a:lnTo>
                <a:lnTo>
                  <a:pt x="54" y="1492"/>
                </a:lnTo>
                <a:lnTo>
                  <a:pt x="0" y="1555"/>
                </a:lnTo>
                <a:lnTo>
                  <a:pt x="27" y="1644"/>
                </a:lnTo>
                <a:lnTo>
                  <a:pt x="197" y="1724"/>
                </a:lnTo>
                <a:lnTo>
                  <a:pt x="447" y="1742"/>
                </a:lnTo>
                <a:lnTo>
                  <a:pt x="572" y="1698"/>
                </a:lnTo>
                <a:lnTo>
                  <a:pt x="1438" y="1367"/>
                </a:lnTo>
                <a:lnTo>
                  <a:pt x="2715" y="805"/>
                </a:lnTo>
                <a:lnTo>
                  <a:pt x="3465" y="394"/>
                </a:lnTo>
                <a:lnTo>
                  <a:pt x="3777" y="171"/>
                </a:lnTo>
                <a:lnTo>
                  <a:pt x="3813" y="135"/>
                </a:lnTo>
                <a:lnTo>
                  <a:pt x="3786" y="63"/>
                </a:lnTo>
                <a:lnTo>
                  <a:pt x="3679" y="19"/>
                </a:lnTo>
                <a:lnTo>
                  <a:pt x="35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3" name="Google Shape;703;p17"/>
          <p:cNvSpPr/>
          <p:nvPr/>
        </p:nvSpPr>
        <p:spPr>
          <a:xfrm>
            <a:off x="6124556" y="4517160"/>
            <a:ext cx="128066" cy="41022"/>
          </a:xfrm>
          <a:custGeom>
            <a:avLst/>
            <a:gdLst/>
            <a:ahLst/>
            <a:cxnLst/>
            <a:rect l="l" t="t" r="r" b="b"/>
            <a:pathLst>
              <a:path w="4046" h="1296" extrusionOk="0">
                <a:moveTo>
                  <a:pt x="3420" y="1"/>
                </a:moveTo>
                <a:lnTo>
                  <a:pt x="2938" y="46"/>
                </a:lnTo>
                <a:lnTo>
                  <a:pt x="2224" y="206"/>
                </a:lnTo>
                <a:lnTo>
                  <a:pt x="1795" y="322"/>
                </a:lnTo>
                <a:lnTo>
                  <a:pt x="1331" y="456"/>
                </a:lnTo>
                <a:lnTo>
                  <a:pt x="491" y="769"/>
                </a:lnTo>
                <a:lnTo>
                  <a:pt x="116" y="956"/>
                </a:lnTo>
                <a:lnTo>
                  <a:pt x="63" y="983"/>
                </a:lnTo>
                <a:lnTo>
                  <a:pt x="0" y="1055"/>
                </a:lnTo>
                <a:lnTo>
                  <a:pt x="9" y="1153"/>
                </a:lnTo>
                <a:lnTo>
                  <a:pt x="179" y="1260"/>
                </a:lnTo>
                <a:lnTo>
                  <a:pt x="447" y="1296"/>
                </a:lnTo>
                <a:lnTo>
                  <a:pt x="590" y="1269"/>
                </a:lnTo>
                <a:lnTo>
                  <a:pt x="1465" y="1037"/>
                </a:lnTo>
                <a:lnTo>
                  <a:pt x="2340" y="796"/>
                </a:lnTo>
                <a:lnTo>
                  <a:pt x="2751" y="698"/>
                </a:lnTo>
                <a:lnTo>
                  <a:pt x="3394" y="537"/>
                </a:lnTo>
                <a:lnTo>
                  <a:pt x="3769" y="412"/>
                </a:lnTo>
                <a:lnTo>
                  <a:pt x="3938" y="331"/>
                </a:lnTo>
                <a:lnTo>
                  <a:pt x="4010" y="278"/>
                </a:lnTo>
                <a:lnTo>
                  <a:pt x="4045" y="171"/>
                </a:lnTo>
                <a:lnTo>
                  <a:pt x="3956" y="81"/>
                </a:lnTo>
                <a:lnTo>
                  <a:pt x="3787" y="10"/>
                </a:lnTo>
                <a:lnTo>
                  <a:pt x="366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4" name="Google Shape;704;p17"/>
          <p:cNvSpPr/>
          <p:nvPr/>
        </p:nvSpPr>
        <p:spPr>
          <a:xfrm>
            <a:off x="6070849" y="4459528"/>
            <a:ext cx="143607" cy="34216"/>
          </a:xfrm>
          <a:custGeom>
            <a:avLst/>
            <a:gdLst/>
            <a:ahLst/>
            <a:cxnLst/>
            <a:rect l="l" t="t" r="r" b="b"/>
            <a:pathLst>
              <a:path w="4537" h="1081" extrusionOk="0">
                <a:moveTo>
                  <a:pt x="3492" y="0"/>
                </a:moveTo>
                <a:lnTo>
                  <a:pt x="2626" y="72"/>
                </a:lnTo>
                <a:lnTo>
                  <a:pt x="1492" y="295"/>
                </a:lnTo>
                <a:lnTo>
                  <a:pt x="483" y="625"/>
                </a:lnTo>
                <a:lnTo>
                  <a:pt x="81" y="804"/>
                </a:lnTo>
                <a:lnTo>
                  <a:pt x="1" y="858"/>
                </a:lnTo>
                <a:lnTo>
                  <a:pt x="1" y="965"/>
                </a:lnTo>
                <a:lnTo>
                  <a:pt x="134" y="1054"/>
                </a:lnTo>
                <a:lnTo>
                  <a:pt x="340" y="1081"/>
                </a:lnTo>
                <a:lnTo>
                  <a:pt x="456" y="1054"/>
                </a:lnTo>
                <a:lnTo>
                  <a:pt x="911" y="902"/>
                </a:lnTo>
                <a:lnTo>
                  <a:pt x="1867" y="643"/>
                </a:lnTo>
                <a:lnTo>
                  <a:pt x="2385" y="545"/>
                </a:lnTo>
                <a:lnTo>
                  <a:pt x="2867" y="465"/>
                </a:lnTo>
                <a:lnTo>
                  <a:pt x="3858" y="366"/>
                </a:lnTo>
                <a:lnTo>
                  <a:pt x="4340" y="304"/>
                </a:lnTo>
                <a:lnTo>
                  <a:pt x="4430" y="286"/>
                </a:lnTo>
                <a:lnTo>
                  <a:pt x="4528" y="206"/>
                </a:lnTo>
                <a:lnTo>
                  <a:pt x="4537" y="116"/>
                </a:lnTo>
                <a:lnTo>
                  <a:pt x="4439" y="45"/>
                </a:lnTo>
                <a:lnTo>
                  <a:pt x="4340" y="27"/>
                </a:lnTo>
                <a:lnTo>
                  <a:pt x="406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5" name="Google Shape;705;p17"/>
          <p:cNvSpPr/>
          <p:nvPr/>
        </p:nvSpPr>
        <p:spPr>
          <a:xfrm>
            <a:off x="6016034" y="4613276"/>
            <a:ext cx="160573" cy="57101"/>
          </a:xfrm>
          <a:custGeom>
            <a:avLst/>
            <a:gdLst/>
            <a:ahLst/>
            <a:cxnLst/>
            <a:rect l="l" t="t" r="r" b="b"/>
            <a:pathLst>
              <a:path w="5073" h="1804" extrusionOk="0">
                <a:moveTo>
                  <a:pt x="4876" y="0"/>
                </a:moveTo>
                <a:lnTo>
                  <a:pt x="4465" y="54"/>
                </a:lnTo>
                <a:lnTo>
                  <a:pt x="3661" y="206"/>
                </a:lnTo>
                <a:lnTo>
                  <a:pt x="2500" y="518"/>
                </a:lnTo>
                <a:lnTo>
                  <a:pt x="1804" y="759"/>
                </a:lnTo>
                <a:lnTo>
                  <a:pt x="1259" y="947"/>
                </a:lnTo>
                <a:lnTo>
                  <a:pt x="438" y="1277"/>
                </a:lnTo>
                <a:lnTo>
                  <a:pt x="143" y="1474"/>
                </a:lnTo>
                <a:lnTo>
                  <a:pt x="27" y="1625"/>
                </a:lnTo>
                <a:lnTo>
                  <a:pt x="0" y="1706"/>
                </a:lnTo>
                <a:lnTo>
                  <a:pt x="0" y="1742"/>
                </a:lnTo>
                <a:lnTo>
                  <a:pt x="116" y="1795"/>
                </a:lnTo>
                <a:lnTo>
                  <a:pt x="188" y="1804"/>
                </a:lnTo>
                <a:lnTo>
                  <a:pt x="509" y="1786"/>
                </a:lnTo>
                <a:lnTo>
                  <a:pt x="1134" y="1634"/>
                </a:lnTo>
                <a:lnTo>
                  <a:pt x="2009" y="1268"/>
                </a:lnTo>
                <a:lnTo>
                  <a:pt x="2536" y="1054"/>
                </a:lnTo>
                <a:lnTo>
                  <a:pt x="3161" y="831"/>
                </a:lnTo>
                <a:lnTo>
                  <a:pt x="4438" y="375"/>
                </a:lnTo>
                <a:lnTo>
                  <a:pt x="5019" y="125"/>
                </a:lnTo>
                <a:lnTo>
                  <a:pt x="5063" y="107"/>
                </a:lnTo>
                <a:lnTo>
                  <a:pt x="5072" y="54"/>
                </a:lnTo>
                <a:lnTo>
                  <a:pt x="497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6" name="Google Shape;706;p17"/>
          <p:cNvSpPr/>
          <p:nvPr/>
        </p:nvSpPr>
        <p:spPr>
          <a:xfrm>
            <a:off x="4653798" y="5076199"/>
            <a:ext cx="101794" cy="56278"/>
          </a:xfrm>
          <a:custGeom>
            <a:avLst/>
            <a:gdLst/>
            <a:ahLst/>
            <a:cxnLst/>
            <a:rect l="l" t="t" r="r" b="b"/>
            <a:pathLst>
              <a:path w="3216" h="1778" extrusionOk="0">
                <a:moveTo>
                  <a:pt x="3028" y="0"/>
                </a:moveTo>
                <a:lnTo>
                  <a:pt x="2751" y="27"/>
                </a:lnTo>
                <a:lnTo>
                  <a:pt x="2224" y="143"/>
                </a:lnTo>
                <a:lnTo>
                  <a:pt x="1742" y="313"/>
                </a:lnTo>
                <a:lnTo>
                  <a:pt x="1313" y="527"/>
                </a:lnTo>
                <a:lnTo>
                  <a:pt x="938" y="759"/>
                </a:lnTo>
                <a:lnTo>
                  <a:pt x="608" y="1018"/>
                </a:lnTo>
                <a:lnTo>
                  <a:pt x="197" y="1420"/>
                </a:lnTo>
                <a:lnTo>
                  <a:pt x="10" y="1679"/>
                </a:lnTo>
                <a:lnTo>
                  <a:pt x="1" y="1715"/>
                </a:lnTo>
                <a:lnTo>
                  <a:pt x="45" y="1760"/>
                </a:lnTo>
                <a:lnTo>
                  <a:pt x="206" y="1777"/>
                </a:lnTo>
                <a:lnTo>
                  <a:pt x="286" y="1742"/>
                </a:lnTo>
                <a:lnTo>
                  <a:pt x="590" y="1501"/>
                </a:lnTo>
                <a:lnTo>
                  <a:pt x="1296" y="1063"/>
                </a:lnTo>
                <a:lnTo>
                  <a:pt x="1679" y="858"/>
                </a:lnTo>
                <a:lnTo>
                  <a:pt x="2046" y="679"/>
                </a:lnTo>
                <a:lnTo>
                  <a:pt x="2840" y="322"/>
                </a:lnTo>
                <a:lnTo>
                  <a:pt x="3180" y="125"/>
                </a:lnTo>
                <a:lnTo>
                  <a:pt x="3207" y="108"/>
                </a:lnTo>
                <a:lnTo>
                  <a:pt x="3215" y="54"/>
                </a:lnTo>
                <a:lnTo>
                  <a:pt x="313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7" name="Google Shape;707;p17"/>
          <p:cNvSpPr/>
          <p:nvPr/>
        </p:nvSpPr>
        <p:spPr>
          <a:xfrm>
            <a:off x="4986201" y="5034520"/>
            <a:ext cx="126072" cy="84259"/>
          </a:xfrm>
          <a:custGeom>
            <a:avLst/>
            <a:gdLst/>
            <a:ahLst/>
            <a:cxnLst/>
            <a:rect l="l" t="t" r="r" b="b"/>
            <a:pathLst>
              <a:path w="3983" h="2662" extrusionOk="0">
                <a:moveTo>
                  <a:pt x="3599" y="0"/>
                </a:moveTo>
                <a:lnTo>
                  <a:pt x="3465" y="18"/>
                </a:lnTo>
                <a:lnTo>
                  <a:pt x="3152" y="90"/>
                </a:lnTo>
                <a:lnTo>
                  <a:pt x="2527" y="286"/>
                </a:lnTo>
                <a:lnTo>
                  <a:pt x="1947" y="536"/>
                </a:lnTo>
                <a:lnTo>
                  <a:pt x="1411" y="831"/>
                </a:lnTo>
                <a:lnTo>
                  <a:pt x="947" y="1152"/>
                </a:lnTo>
                <a:lnTo>
                  <a:pt x="554" y="1501"/>
                </a:lnTo>
                <a:lnTo>
                  <a:pt x="250" y="1858"/>
                </a:lnTo>
                <a:lnTo>
                  <a:pt x="54" y="2215"/>
                </a:lnTo>
                <a:lnTo>
                  <a:pt x="9" y="2385"/>
                </a:lnTo>
                <a:lnTo>
                  <a:pt x="0" y="2438"/>
                </a:lnTo>
                <a:lnTo>
                  <a:pt x="54" y="2537"/>
                </a:lnTo>
                <a:lnTo>
                  <a:pt x="232" y="2626"/>
                </a:lnTo>
                <a:lnTo>
                  <a:pt x="581" y="2662"/>
                </a:lnTo>
                <a:lnTo>
                  <a:pt x="938" y="2599"/>
                </a:lnTo>
                <a:lnTo>
                  <a:pt x="1063" y="2528"/>
                </a:lnTo>
                <a:lnTo>
                  <a:pt x="1429" y="2251"/>
                </a:lnTo>
                <a:lnTo>
                  <a:pt x="2063" y="1670"/>
                </a:lnTo>
                <a:lnTo>
                  <a:pt x="2420" y="1385"/>
                </a:lnTo>
                <a:lnTo>
                  <a:pt x="2795" y="1126"/>
                </a:lnTo>
                <a:lnTo>
                  <a:pt x="3599" y="599"/>
                </a:lnTo>
                <a:lnTo>
                  <a:pt x="3938" y="331"/>
                </a:lnTo>
                <a:lnTo>
                  <a:pt x="3983" y="268"/>
                </a:lnTo>
                <a:lnTo>
                  <a:pt x="3956" y="143"/>
                </a:lnTo>
                <a:lnTo>
                  <a:pt x="3822" y="45"/>
                </a:lnTo>
                <a:lnTo>
                  <a:pt x="3599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8" name="Google Shape;708;p17"/>
          <p:cNvSpPr/>
          <p:nvPr/>
        </p:nvSpPr>
        <p:spPr>
          <a:xfrm>
            <a:off x="4919453" y="4959764"/>
            <a:ext cx="107175" cy="60520"/>
          </a:xfrm>
          <a:custGeom>
            <a:avLst/>
            <a:gdLst/>
            <a:ahLst/>
            <a:cxnLst/>
            <a:rect l="l" t="t" r="r" b="b"/>
            <a:pathLst>
              <a:path w="3386" h="1912" extrusionOk="0">
                <a:moveTo>
                  <a:pt x="2930" y="0"/>
                </a:moveTo>
                <a:lnTo>
                  <a:pt x="2662" y="18"/>
                </a:lnTo>
                <a:lnTo>
                  <a:pt x="2162" y="134"/>
                </a:lnTo>
                <a:lnTo>
                  <a:pt x="1492" y="429"/>
                </a:lnTo>
                <a:lnTo>
                  <a:pt x="1144" y="634"/>
                </a:lnTo>
                <a:lnTo>
                  <a:pt x="769" y="849"/>
                </a:lnTo>
                <a:lnTo>
                  <a:pt x="278" y="1197"/>
                </a:lnTo>
                <a:lnTo>
                  <a:pt x="63" y="1456"/>
                </a:lnTo>
                <a:lnTo>
                  <a:pt x="10" y="1590"/>
                </a:lnTo>
                <a:lnTo>
                  <a:pt x="1" y="1652"/>
                </a:lnTo>
                <a:lnTo>
                  <a:pt x="81" y="1768"/>
                </a:lnTo>
                <a:lnTo>
                  <a:pt x="340" y="1876"/>
                </a:lnTo>
                <a:lnTo>
                  <a:pt x="813" y="1911"/>
                </a:lnTo>
                <a:lnTo>
                  <a:pt x="1126" y="1840"/>
                </a:lnTo>
                <a:lnTo>
                  <a:pt x="1260" y="1742"/>
                </a:lnTo>
                <a:lnTo>
                  <a:pt x="1287" y="1679"/>
                </a:lnTo>
                <a:lnTo>
                  <a:pt x="1331" y="1581"/>
                </a:lnTo>
                <a:lnTo>
                  <a:pt x="1555" y="1384"/>
                </a:lnTo>
                <a:lnTo>
                  <a:pt x="2046" y="1117"/>
                </a:lnTo>
                <a:lnTo>
                  <a:pt x="2340" y="965"/>
                </a:lnTo>
                <a:lnTo>
                  <a:pt x="2635" y="822"/>
                </a:lnTo>
                <a:lnTo>
                  <a:pt x="3091" y="572"/>
                </a:lnTo>
                <a:lnTo>
                  <a:pt x="3314" y="393"/>
                </a:lnTo>
                <a:lnTo>
                  <a:pt x="3367" y="295"/>
                </a:lnTo>
                <a:lnTo>
                  <a:pt x="3385" y="241"/>
                </a:lnTo>
                <a:lnTo>
                  <a:pt x="3341" y="134"/>
                </a:lnTo>
                <a:lnTo>
                  <a:pt x="3225" y="54"/>
                </a:lnTo>
                <a:lnTo>
                  <a:pt x="3037" y="9"/>
                </a:lnTo>
                <a:lnTo>
                  <a:pt x="293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9" name="Google Shape;709;p17"/>
          <p:cNvSpPr/>
          <p:nvPr/>
        </p:nvSpPr>
        <p:spPr>
          <a:xfrm>
            <a:off x="5180900" y="4900961"/>
            <a:ext cx="113348" cy="74383"/>
          </a:xfrm>
          <a:custGeom>
            <a:avLst/>
            <a:gdLst/>
            <a:ahLst/>
            <a:cxnLst/>
            <a:rect l="l" t="t" r="r" b="b"/>
            <a:pathLst>
              <a:path w="3581" h="2350" extrusionOk="0">
                <a:moveTo>
                  <a:pt x="2875" y="1"/>
                </a:moveTo>
                <a:lnTo>
                  <a:pt x="2545" y="28"/>
                </a:lnTo>
                <a:lnTo>
                  <a:pt x="2063" y="135"/>
                </a:lnTo>
                <a:lnTo>
                  <a:pt x="1482" y="367"/>
                </a:lnTo>
                <a:lnTo>
                  <a:pt x="991" y="644"/>
                </a:lnTo>
                <a:lnTo>
                  <a:pt x="804" y="769"/>
                </a:lnTo>
                <a:lnTo>
                  <a:pt x="598" y="921"/>
                </a:lnTo>
                <a:lnTo>
                  <a:pt x="286" y="1242"/>
                </a:lnTo>
                <a:lnTo>
                  <a:pt x="80" y="1581"/>
                </a:lnTo>
                <a:lnTo>
                  <a:pt x="0" y="1939"/>
                </a:lnTo>
                <a:lnTo>
                  <a:pt x="27" y="2117"/>
                </a:lnTo>
                <a:lnTo>
                  <a:pt x="45" y="2171"/>
                </a:lnTo>
                <a:lnTo>
                  <a:pt x="116" y="2242"/>
                </a:lnTo>
                <a:lnTo>
                  <a:pt x="286" y="2323"/>
                </a:lnTo>
                <a:lnTo>
                  <a:pt x="580" y="2349"/>
                </a:lnTo>
                <a:lnTo>
                  <a:pt x="839" y="2269"/>
                </a:lnTo>
                <a:lnTo>
                  <a:pt x="929" y="2180"/>
                </a:lnTo>
                <a:lnTo>
                  <a:pt x="1134" y="1912"/>
                </a:lnTo>
                <a:lnTo>
                  <a:pt x="1500" y="1528"/>
                </a:lnTo>
                <a:lnTo>
                  <a:pt x="1804" y="1287"/>
                </a:lnTo>
                <a:lnTo>
                  <a:pt x="1982" y="1171"/>
                </a:lnTo>
                <a:lnTo>
                  <a:pt x="2349" y="974"/>
                </a:lnTo>
                <a:lnTo>
                  <a:pt x="3001" y="715"/>
                </a:lnTo>
                <a:lnTo>
                  <a:pt x="3376" y="528"/>
                </a:lnTo>
                <a:lnTo>
                  <a:pt x="3510" y="421"/>
                </a:lnTo>
                <a:lnTo>
                  <a:pt x="3581" y="349"/>
                </a:lnTo>
                <a:lnTo>
                  <a:pt x="3572" y="206"/>
                </a:lnTo>
                <a:lnTo>
                  <a:pt x="3429" y="90"/>
                </a:lnTo>
                <a:lnTo>
                  <a:pt x="3188" y="19"/>
                </a:lnTo>
                <a:lnTo>
                  <a:pt x="30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0" name="Google Shape;710;p17"/>
          <p:cNvSpPr/>
          <p:nvPr/>
        </p:nvSpPr>
        <p:spPr>
          <a:xfrm>
            <a:off x="5463234" y="4843329"/>
            <a:ext cx="50612" cy="36210"/>
          </a:xfrm>
          <a:custGeom>
            <a:avLst/>
            <a:gdLst/>
            <a:ahLst/>
            <a:cxnLst/>
            <a:rect l="l" t="t" r="r" b="b"/>
            <a:pathLst>
              <a:path w="1599" h="1144" extrusionOk="0">
                <a:moveTo>
                  <a:pt x="1357" y="0"/>
                </a:moveTo>
                <a:lnTo>
                  <a:pt x="1286" y="27"/>
                </a:lnTo>
                <a:lnTo>
                  <a:pt x="1072" y="107"/>
                </a:lnTo>
                <a:lnTo>
                  <a:pt x="598" y="339"/>
                </a:lnTo>
                <a:lnTo>
                  <a:pt x="197" y="607"/>
                </a:lnTo>
                <a:lnTo>
                  <a:pt x="27" y="831"/>
                </a:lnTo>
                <a:lnTo>
                  <a:pt x="0" y="974"/>
                </a:lnTo>
                <a:lnTo>
                  <a:pt x="18" y="1045"/>
                </a:lnTo>
                <a:lnTo>
                  <a:pt x="45" y="1081"/>
                </a:lnTo>
                <a:lnTo>
                  <a:pt x="134" y="1125"/>
                </a:lnTo>
                <a:lnTo>
                  <a:pt x="322" y="1143"/>
                </a:lnTo>
                <a:lnTo>
                  <a:pt x="420" y="1099"/>
                </a:lnTo>
                <a:lnTo>
                  <a:pt x="581" y="1000"/>
                </a:lnTo>
                <a:lnTo>
                  <a:pt x="768" y="759"/>
                </a:lnTo>
                <a:lnTo>
                  <a:pt x="875" y="643"/>
                </a:lnTo>
                <a:lnTo>
                  <a:pt x="1009" y="518"/>
                </a:lnTo>
                <a:lnTo>
                  <a:pt x="1349" y="295"/>
                </a:lnTo>
                <a:lnTo>
                  <a:pt x="1545" y="197"/>
                </a:lnTo>
                <a:lnTo>
                  <a:pt x="1599" y="161"/>
                </a:lnTo>
                <a:lnTo>
                  <a:pt x="1599" y="89"/>
                </a:lnTo>
                <a:lnTo>
                  <a:pt x="1500" y="18"/>
                </a:lnTo>
                <a:lnTo>
                  <a:pt x="135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1" name="Google Shape;711;p17"/>
          <p:cNvSpPr/>
          <p:nvPr/>
        </p:nvSpPr>
        <p:spPr>
          <a:xfrm>
            <a:off x="5720442" y="5165905"/>
            <a:ext cx="74383" cy="50929"/>
          </a:xfrm>
          <a:custGeom>
            <a:avLst/>
            <a:gdLst/>
            <a:ahLst/>
            <a:cxnLst/>
            <a:rect l="l" t="t" r="r" b="b"/>
            <a:pathLst>
              <a:path w="2350" h="1609" extrusionOk="0">
                <a:moveTo>
                  <a:pt x="1832" y="1"/>
                </a:moveTo>
                <a:lnTo>
                  <a:pt x="1492" y="63"/>
                </a:lnTo>
                <a:lnTo>
                  <a:pt x="1073" y="224"/>
                </a:lnTo>
                <a:lnTo>
                  <a:pt x="724" y="421"/>
                </a:lnTo>
                <a:lnTo>
                  <a:pt x="608" y="501"/>
                </a:lnTo>
                <a:lnTo>
                  <a:pt x="465" y="608"/>
                </a:lnTo>
                <a:lnTo>
                  <a:pt x="206" y="849"/>
                </a:lnTo>
                <a:lnTo>
                  <a:pt x="117" y="974"/>
                </a:lnTo>
                <a:lnTo>
                  <a:pt x="46" y="1090"/>
                </a:lnTo>
                <a:lnTo>
                  <a:pt x="10" y="1198"/>
                </a:lnTo>
                <a:lnTo>
                  <a:pt x="1" y="1278"/>
                </a:lnTo>
                <a:lnTo>
                  <a:pt x="72" y="1403"/>
                </a:lnTo>
                <a:lnTo>
                  <a:pt x="126" y="1474"/>
                </a:lnTo>
                <a:lnTo>
                  <a:pt x="153" y="1519"/>
                </a:lnTo>
                <a:lnTo>
                  <a:pt x="296" y="1582"/>
                </a:lnTo>
                <a:lnTo>
                  <a:pt x="474" y="1608"/>
                </a:lnTo>
                <a:lnTo>
                  <a:pt x="653" y="1591"/>
                </a:lnTo>
                <a:lnTo>
                  <a:pt x="715" y="1555"/>
                </a:lnTo>
                <a:lnTo>
                  <a:pt x="903" y="1457"/>
                </a:lnTo>
                <a:lnTo>
                  <a:pt x="1064" y="1349"/>
                </a:lnTo>
                <a:lnTo>
                  <a:pt x="1153" y="1242"/>
                </a:lnTo>
                <a:lnTo>
                  <a:pt x="1242" y="1135"/>
                </a:lnTo>
                <a:lnTo>
                  <a:pt x="1367" y="1010"/>
                </a:lnTo>
                <a:lnTo>
                  <a:pt x="1644" y="778"/>
                </a:lnTo>
                <a:lnTo>
                  <a:pt x="1814" y="671"/>
                </a:lnTo>
                <a:lnTo>
                  <a:pt x="2019" y="546"/>
                </a:lnTo>
                <a:lnTo>
                  <a:pt x="2296" y="314"/>
                </a:lnTo>
                <a:lnTo>
                  <a:pt x="2350" y="224"/>
                </a:lnTo>
                <a:lnTo>
                  <a:pt x="2341" y="135"/>
                </a:lnTo>
                <a:lnTo>
                  <a:pt x="2251" y="63"/>
                </a:lnTo>
                <a:lnTo>
                  <a:pt x="2162" y="37"/>
                </a:lnTo>
                <a:lnTo>
                  <a:pt x="2055" y="10"/>
                </a:lnTo>
                <a:lnTo>
                  <a:pt x="1832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2" name="Google Shape;712;p17"/>
          <p:cNvSpPr/>
          <p:nvPr/>
        </p:nvSpPr>
        <p:spPr>
          <a:xfrm>
            <a:off x="5951851" y="5058380"/>
            <a:ext cx="104358" cy="31684"/>
          </a:xfrm>
          <a:custGeom>
            <a:avLst/>
            <a:gdLst/>
            <a:ahLst/>
            <a:cxnLst/>
            <a:rect l="l" t="t" r="r" b="b"/>
            <a:pathLst>
              <a:path w="3297" h="1001" extrusionOk="0">
                <a:moveTo>
                  <a:pt x="1975" y="1"/>
                </a:moveTo>
                <a:lnTo>
                  <a:pt x="1528" y="45"/>
                </a:lnTo>
                <a:lnTo>
                  <a:pt x="1099" y="135"/>
                </a:lnTo>
                <a:lnTo>
                  <a:pt x="715" y="260"/>
                </a:lnTo>
                <a:lnTo>
                  <a:pt x="385" y="429"/>
                </a:lnTo>
                <a:lnTo>
                  <a:pt x="117" y="635"/>
                </a:lnTo>
                <a:lnTo>
                  <a:pt x="19" y="742"/>
                </a:lnTo>
                <a:lnTo>
                  <a:pt x="1" y="778"/>
                </a:lnTo>
                <a:lnTo>
                  <a:pt x="1" y="849"/>
                </a:lnTo>
                <a:lnTo>
                  <a:pt x="99" y="938"/>
                </a:lnTo>
                <a:lnTo>
                  <a:pt x="331" y="1001"/>
                </a:lnTo>
                <a:lnTo>
                  <a:pt x="599" y="992"/>
                </a:lnTo>
                <a:lnTo>
                  <a:pt x="706" y="947"/>
                </a:lnTo>
                <a:lnTo>
                  <a:pt x="930" y="831"/>
                </a:lnTo>
                <a:lnTo>
                  <a:pt x="1448" y="644"/>
                </a:lnTo>
                <a:lnTo>
                  <a:pt x="2010" y="519"/>
                </a:lnTo>
                <a:lnTo>
                  <a:pt x="2626" y="447"/>
                </a:lnTo>
                <a:lnTo>
                  <a:pt x="2948" y="438"/>
                </a:lnTo>
                <a:lnTo>
                  <a:pt x="3064" y="429"/>
                </a:lnTo>
                <a:lnTo>
                  <a:pt x="3234" y="358"/>
                </a:lnTo>
                <a:lnTo>
                  <a:pt x="3296" y="260"/>
                </a:lnTo>
                <a:lnTo>
                  <a:pt x="3225" y="153"/>
                </a:lnTo>
                <a:lnTo>
                  <a:pt x="3118" y="117"/>
                </a:lnTo>
                <a:lnTo>
                  <a:pt x="2894" y="63"/>
                </a:lnTo>
                <a:lnTo>
                  <a:pt x="243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3" name="Google Shape;713;p17"/>
          <p:cNvSpPr/>
          <p:nvPr/>
        </p:nvSpPr>
        <p:spPr>
          <a:xfrm>
            <a:off x="5512099" y="5086358"/>
            <a:ext cx="81727" cy="46687"/>
          </a:xfrm>
          <a:custGeom>
            <a:avLst/>
            <a:gdLst/>
            <a:ahLst/>
            <a:cxnLst/>
            <a:rect l="l" t="t" r="r" b="b"/>
            <a:pathLst>
              <a:path w="2582" h="1475" extrusionOk="0">
                <a:moveTo>
                  <a:pt x="2376" y="1"/>
                </a:moveTo>
                <a:lnTo>
                  <a:pt x="2144" y="19"/>
                </a:lnTo>
                <a:lnTo>
                  <a:pt x="1716" y="99"/>
                </a:lnTo>
                <a:lnTo>
                  <a:pt x="1135" y="313"/>
                </a:lnTo>
                <a:lnTo>
                  <a:pt x="823" y="483"/>
                </a:lnTo>
                <a:lnTo>
                  <a:pt x="662" y="572"/>
                </a:lnTo>
                <a:lnTo>
                  <a:pt x="403" y="778"/>
                </a:lnTo>
                <a:lnTo>
                  <a:pt x="206" y="1001"/>
                </a:lnTo>
                <a:lnTo>
                  <a:pt x="63" y="1233"/>
                </a:lnTo>
                <a:lnTo>
                  <a:pt x="10" y="1358"/>
                </a:lnTo>
                <a:lnTo>
                  <a:pt x="1" y="1394"/>
                </a:lnTo>
                <a:lnTo>
                  <a:pt x="72" y="1456"/>
                </a:lnTo>
                <a:lnTo>
                  <a:pt x="206" y="1474"/>
                </a:lnTo>
                <a:lnTo>
                  <a:pt x="322" y="1439"/>
                </a:lnTo>
                <a:lnTo>
                  <a:pt x="367" y="1403"/>
                </a:lnTo>
                <a:lnTo>
                  <a:pt x="528" y="1197"/>
                </a:lnTo>
                <a:lnTo>
                  <a:pt x="1010" y="831"/>
                </a:lnTo>
                <a:lnTo>
                  <a:pt x="1296" y="662"/>
                </a:lnTo>
                <a:lnTo>
                  <a:pt x="1591" y="528"/>
                </a:lnTo>
                <a:lnTo>
                  <a:pt x="2225" y="305"/>
                </a:lnTo>
                <a:lnTo>
                  <a:pt x="2519" y="179"/>
                </a:lnTo>
                <a:lnTo>
                  <a:pt x="2564" y="162"/>
                </a:lnTo>
                <a:lnTo>
                  <a:pt x="2582" y="99"/>
                </a:lnTo>
                <a:lnTo>
                  <a:pt x="2537" y="37"/>
                </a:lnTo>
                <a:lnTo>
                  <a:pt x="243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4" name="Google Shape;714;p17"/>
          <p:cNvSpPr/>
          <p:nvPr/>
        </p:nvSpPr>
        <p:spPr>
          <a:xfrm>
            <a:off x="2539820" y="4831138"/>
            <a:ext cx="133732" cy="42446"/>
          </a:xfrm>
          <a:custGeom>
            <a:avLst/>
            <a:gdLst/>
            <a:ahLst/>
            <a:cxnLst/>
            <a:rect l="l" t="t" r="r" b="b"/>
            <a:pathLst>
              <a:path w="4225" h="1341" extrusionOk="0">
                <a:moveTo>
                  <a:pt x="411" y="1"/>
                </a:moveTo>
                <a:lnTo>
                  <a:pt x="170" y="36"/>
                </a:lnTo>
                <a:lnTo>
                  <a:pt x="9" y="144"/>
                </a:lnTo>
                <a:lnTo>
                  <a:pt x="1" y="233"/>
                </a:lnTo>
                <a:lnTo>
                  <a:pt x="54" y="295"/>
                </a:lnTo>
                <a:lnTo>
                  <a:pt x="99" y="322"/>
                </a:lnTo>
                <a:lnTo>
                  <a:pt x="554" y="519"/>
                </a:lnTo>
                <a:lnTo>
                  <a:pt x="1510" y="876"/>
                </a:lnTo>
                <a:lnTo>
                  <a:pt x="2010" y="1028"/>
                </a:lnTo>
                <a:lnTo>
                  <a:pt x="2465" y="1162"/>
                </a:lnTo>
                <a:lnTo>
                  <a:pt x="3224" y="1313"/>
                </a:lnTo>
                <a:lnTo>
                  <a:pt x="3742" y="1340"/>
                </a:lnTo>
                <a:lnTo>
                  <a:pt x="4001" y="1313"/>
                </a:lnTo>
                <a:lnTo>
                  <a:pt x="4090" y="1296"/>
                </a:lnTo>
                <a:lnTo>
                  <a:pt x="4198" y="1242"/>
                </a:lnTo>
                <a:lnTo>
                  <a:pt x="4224" y="1162"/>
                </a:lnTo>
                <a:lnTo>
                  <a:pt x="4189" y="1081"/>
                </a:lnTo>
                <a:lnTo>
                  <a:pt x="4135" y="1045"/>
                </a:lnTo>
                <a:lnTo>
                  <a:pt x="3974" y="965"/>
                </a:lnTo>
                <a:lnTo>
                  <a:pt x="3555" y="831"/>
                </a:lnTo>
                <a:lnTo>
                  <a:pt x="2840" y="679"/>
                </a:lnTo>
                <a:lnTo>
                  <a:pt x="2385" y="590"/>
                </a:lnTo>
                <a:lnTo>
                  <a:pt x="1894" y="474"/>
                </a:lnTo>
                <a:lnTo>
                  <a:pt x="974" y="197"/>
                </a:lnTo>
                <a:lnTo>
                  <a:pt x="536" y="36"/>
                </a:lnTo>
                <a:lnTo>
                  <a:pt x="41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5" name="Google Shape;715;p17"/>
          <p:cNvSpPr/>
          <p:nvPr/>
        </p:nvSpPr>
        <p:spPr>
          <a:xfrm>
            <a:off x="2959793" y="4953523"/>
            <a:ext cx="184597" cy="39597"/>
          </a:xfrm>
          <a:custGeom>
            <a:avLst/>
            <a:gdLst/>
            <a:ahLst/>
            <a:cxnLst/>
            <a:rect l="l" t="t" r="r" b="b"/>
            <a:pathLst>
              <a:path w="5832" h="1251" extrusionOk="0">
                <a:moveTo>
                  <a:pt x="375" y="0"/>
                </a:moveTo>
                <a:lnTo>
                  <a:pt x="117" y="72"/>
                </a:lnTo>
                <a:lnTo>
                  <a:pt x="18" y="179"/>
                </a:lnTo>
                <a:lnTo>
                  <a:pt x="0" y="250"/>
                </a:lnTo>
                <a:lnTo>
                  <a:pt x="36" y="313"/>
                </a:lnTo>
                <a:lnTo>
                  <a:pt x="134" y="375"/>
                </a:lnTo>
                <a:lnTo>
                  <a:pt x="215" y="393"/>
                </a:lnTo>
                <a:lnTo>
                  <a:pt x="1519" y="661"/>
                </a:lnTo>
                <a:lnTo>
                  <a:pt x="2840" y="902"/>
                </a:lnTo>
                <a:lnTo>
                  <a:pt x="3483" y="1027"/>
                </a:lnTo>
                <a:lnTo>
                  <a:pt x="4492" y="1197"/>
                </a:lnTo>
                <a:lnTo>
                  <a:pt x="5180" y="1251"/>
                </a:lnTo>
                <a:lnTo>
                  <a:pt x="5528" y="1242"/>
                </a:lnTo>
                <a:lnTo>
                  <a:pt x="5617" y="1233"/>
                </a:lnTo>
                <a:lnTo>
                  <a:pt x="5760" y="1179"/>
                </a:lnTo>
                <a:lnTo>
                  <a:pt x="5832" y="1099"/>
                </a:lnTo>
                <a:lnTo>
                  <a:pt x="5805" y="1018"/>
                </a:lnTo>
                <a:lnTo>
                  <a:pt x="5742" y="974"/>
                </a:lnTo>
                <a:lnTo>
                  <a:pt x="5501" y="875"/>
                </a:lnTo>
                <a:lnTo>
                  <a:pt x="4965" y="715"/>
                </a:lnTo>
                <a:lnTo>
                  <a:pt x="4081" y="545"/>
                </a:lnTo>
                <a:lnTo>
                  <a:pt x="3483" y="447"/>
                </a:lnTo>
                <a:lnTo>
                  <a:pt x="2019" y="206"/>
                </a:lnTo>
                <a:lnTo>
                  <a:pt x="536" y="9"/>
                </a:lnTo>
                <a:lnTo>
                  <a:pt x="375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6" name="Google Shape;716;p17"/>
          <p:cNvSpPr/>
          <p:nvPr/>
        </p:nvSpPr>
        <p:spPr>
          <a:xfrm>
            <a:off x="2951881" y="5035492"/>
            <a:ext cx="133732" cy="65299"/>
          </a:xfrm>
          <a:custGeom>
            <a:avLst/>
            <a:gdLst/>
            <a:ahLst/>
            <a:cxnLst/>
            <a:rect l="l" t="t" r="r" b="b"/>
            <a:pathLst>
              <a:path w="4225" h="2063" extrusionOk="0">
                <a:moveTo>
                  <a:pt x="197" y="0"/>
                </a:moveTo>
                <a:lnTo>
                  <a:pt x="36" y="63"/>
                </a:lnTo>
                <a:lnTo>
                  <a:pt x="0" y="170"/>
                </a:lnTo>
                <a:lnTo>
                  <a:pt x="72" y="277"/>
                </a:lnTo>
                <a:lnTo>
                  <a:pt x="152" y="313"/>
                </a:lnTo>
                <a:lnTo>
                  <a:pt x="697" y="509"/>
                </a:lnTo>
                <a:lnTo>
                  <a:pt x="1777" y="857"/>
                </a:lnTo>
                <a:lnTo>
                  <a:pt x="2278" y="1081"/>
                </a:lnTo>
                <a:lnTo>
                  <a:pt x="2706" y="1313"/>
                </a:lnTo>
                <a:lnTo>
                  <a:pt x="3492" y="1795"/>
                </a:lnTo>
                <a:lnTo>
                  <a:pt x="3894" y="2027"/>
                </a:lnTo>
                <a:lnTo>
                  <a:pt x="3992" y="2063"/>
                </a:lnTo>
                <a:lnTo>
                  <a:pt x="4153" y="2036"/>
                </a:lnTo>
                <a:lnTo>
                  <a:pt x="4224" y="1991"/>
                </a:lnTo>
                <a:lnTo>
                  <a:pt x="4224" y="1965"/>
                </a:lnTo>
                <a:lnTo>
                  <a:pt x="4180" y="1795"/>
                </a:lnTo>
                <a:lnTo>
                  <a:pt x="3956" y="1456"/>
                </a:lnTo>
                <a:lnTo>
                  <a:pt x="3608" y="1125"/>
                </a:lnTo>
                <a:lnTo>
                  <a:pt x="3153" y="822"/>
                </a:lnTo>
                <a:lnTo>
                  <a:pt x="2608" y="545"/>
                </a:lnTo>
                <a:lnTo>
                  <a:pt x="2001" y="313"/>
                </a:lnTo>
                <a:lnTo>
                  <a:pt x="1349" y="134"/>
                </a:lnTo>
                <a:lnTo>
                  <a:pt x="661" y="27"/>
                </a:lnTo>
                <a:lnTo>
                  <a:pt x="32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7" name="Google Shape;717;p17"/>
          <p:cNvSpPr/>
          <p:nvPr/>
        </p:nvSpPr>
        <p:spPr>
          <a:xfrm>
            <a:off x="2811995" y="5092839"/>
            <a:ext cx="89038" cy="78910"/>
          </a:xfrm>
          <a:custGeom>
            <a:avLst/>
            <a:gdLst/>
            <a:ahLst/>
            <a:cxnLst/>
            <a:rect l="l" t="t" r="r" b="b"/>
            <a:pathLst>
              <a:path w="2813" h="2493" extrusionOk="0">
                <a:moveTo>
                  <a:pt x="330" y="1"/>
                </a:moveTo>
                <a:lnTo>
                  <a:pt x="98" y="45"/>
                </a:lnTo>
                <a:lnTo>
                  <a:pt x="0" y="126"/>
                </a:lnTo>
                <a:lnTo>
                  <a:pt x="0" y="188"/>
                </a:lnTo>
                <a:lnTo>
                  <a:pt x="18" y="224"/>
                </a:lnTo>
                <a:lnTo>
                  <a:pt x="563" y="849"/>
                </a:lnTo>
                <a:lnTo>
                  <a:pt x="1152" y="1456"/>
                </a:lnTo>
                <a:lnTo>
                  <a:pt x="1402" y="1733"/>
                </a:lnTo>
                <a:lnTo>
                  <a:pt x="1822" y="2153"/>
                </a:lnTo>
                <a:lnTo>
                  <a:pt x="2206" y="2385"/>
                </a:lnTo>
                <a:lnTo>
                  <a:pt x="2447" y="2465"/>
                </a:lnTo>
                <a:lnTo>
                  <a:pt x="2572" y="2492"/>
                </a:lnTo>
                <a:lnTo>
                  <a:pt x="2733" y="2448"/>
                </a:lnTo>
                <a:lnTo>
                  <a:pt x="2795" y="2394"/>
                </a:lnTo>
                <a:lnTo>
                  <a:pt x="2813" y="2358"/>
                </a:lnTo>
                <a:lnTo>
                  <a:pt x="2813" y="2296"/>
                </a:lnTo>
                <a:lnTo>
                  <a:pt x="2786" y="2153"/>
                </a:lnTo>
                <a:lnTo>
                  <a:pt x="2679" y="1948"/>
                </a:lnTo>
                <a:lnTo>
                  <a:pt x="2277" y="1546"/>
                </a:lnTo>
                <a:lnTo>
                  <a:pt x="2000" y="1305"/>
                </a:lnTo>
                <a:lnTo>
                  <a:pt x="1366" y="688"/>
                </a:lnTo>
                <a:lnTo>
                  <a:pt x="670" y="90"/>
                </a:lnTo>
                <a:lnTo>
                  <a:pt x="581" y="37"/>
                </a:lnTo>
                <a:lnTo>
                  <a:pt x="33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8" name="Google Shape;718;p17"/>
          <p:cNvSpPr/>
          <p:nvPr/>
        </p:nvSpPr>
        <p:spPr>
          <a:xfrm>
            <a:off x="3500440" y="5246910"/>
            <a:ext cx="132307" cy="48650"/>
          </a:xfrm>
          <a:custGeom>
            <a:avLst/>
            <a:gdLst/>
            <a:ahLst/>
            <a:cxnLst/>
            <a:rect l="l" t="t" r="r" b="b"/>
            <a:pathLst>
              <a:path w="4180" h="1537" extrusionOk="0">
                <a:moveTo>
                  <a:pt x="358" y="0"/>
                </a:moveTo>
                <a:lnTo>
                  <a:pt x="125" y="36"/>
                </a:lnTo>
                <a:lnTo>
                  <a:pt x="0" y="152"/>
                </a:lnTo>
                <a:lnTo>
                  <a:pt x="18" y="250"/>
                </a:lnTo>
                <a:lnTo>
                  <a:pt x="90" y="313"/>
                </a:lnTo>
                <a:lnTo>
                  <a:pt x="152" y="339"/>
                </a:lnTo>
                <a:lnTo>
                  <a:pt x="1054" y="661"/>
                </a:lnTo>
                <a:lnTo>
                  <a:pt x="2447" y="1143"/>
                </a:lnTo>
                <a:lnTo>
                  <a:pt x="3430" y="1420"/>
                </a:lnTo>
                <a:lnTo>
                  <a:pt x="3939" y="1527"/>
                </a:lnTo>
                <a:lnTo>
                  <a:pt x="4010" y="1536"/>
                </a:lnTo>
                <a:lnTo>
                  <a:pt x="4117" y="1509"/>
                </a:lnTo>
                <a:lnTo>
                  <a:pt x="4180" y="1456"/>
                </a:lnTo>
                <a:lnTo>
                  <a:pt x="4171" y="1384"/>
                </a:lnTo>
                <a:lnTo>
                  <a:pt x="4135" y="1357"/>
                </a:lnTo>
                <a:lnTo>
                  <a:pt x="3742" y="1161"/>
                </a:lnTo>
                <a:lnTo>
                  <a:pt x="2867" y="804"/>
                </a:lnTo>
                <a:lnTo>
                  <a:pt x="1447" y="330"/>
                </a:lnTo>
                <a:lnTo>
                  <a:pt x="501" y="36"/>
                </a:lnTo>
                <a:lnTo>
                  <a:pt x="35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9" name="Google Shape;719;p17"/>
          <p:cNvSpPr/>
          <p:nvPr/>
        </p:nvSpPr>
        <p:spPr>
          <a:xfrm>
            <a:off x="3397298" y="5291282"/>
            <a:ext cx="123825" cy="73782"/>
          </a:xfrm>
          <a:custGeom>
            <a:avLst/>
            <a:gdLst/>
            <a:ahLst/>
            <a:cxnLst/>
            <a:rect l="l" t="t" r="r" b="b"/>
            <a:pathLst>
              <a:path w="3912" h="2331" extrusionOk="0">
                <a:moveTo>
                  <a:pt x="438" y="0"/>
                </a:moveTo>
                <a:lnTo>
                  <a:pt x="188" y="36"/>
                </a:lnTo>
                <a:lnTo>
                  <a:pt x="18" y="143"/>
                </a:lnTo>
                <a:lnTo>
                  <a:pt x="0" y="250"/>
                </a:lnTo>
                <a:lnTo>
                  <a:pt x="54" y="313"/>
                </a:lnTo>
                <a:lnTo>
                  <a:pt x="107" y="339"/>
                </a:lnTo>
                <a:lnTo>
                  <a:pt x="589" y="581"/>
                </a:lnTo>
                <a:lnTo>
                  <a:pt x="1509" y="1090"/>
                </a:lnTo>
                <a:lnTo>
                  <a:pt x="1947" y="1357"/>
                </a:lnTo>
                <a:lnTo>
                  <a:pt x="2313" y="1607"/>
                </a:lnTo>
                <a:lnTo>
                  <a:pt x="2875" y="1991"/>
                </a:lnTo>
                <a:lnTo>
                  <a:pt x="3295" y="2224"/>
                </a:lnTo>
                <a:lnTo>
                  <a:pt x="3545" y="2313"/>
                </a:lnTo>
                <a:lnTo>
                  <a:pt x="3661" y="2331"/>
                </a:lnTo>
                <a:lnTo>
                  <a:pt x="3840" y="2295"/>
                </a:lnTo>
                <a:lnTo>
                  <a:pt x="3902" y="2242"/>
                </a:lnTo>
                <a:lnTo>
                  <a:pt x="3911" y="2206"/>
                </a:lnTo>
                <a:lnTo>
                  <a:pt x="3893" y="2125"/>
                </a:lnTo>
                <a:lnTo>
                  <a:pt x="3822" y="1965"/>
                </a:lnTo>
                <a:lnTo>
                  <a:pt x="3652" y="1741"/>
                </a:lnTo>
                <a:lnTo>
                  <a:pt x="3117" y="1313"/>
                </a:lnTo>
                <a:lnTo>
                  <a:pt x="2715" y="1063"/>
                </a:lnTo>
                <a:lnTo>
                  <a:pt x="2233" y="777"/>
                </a:lnTo>
                <a:lnTo>
                  <a:pt x="1161" y="268"/>
                </a:lnTo>
                <a:lnTo>
                  <a:pt x="572" y="36"/>
                </a:ln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0" name="Google Shape;720;p17"/>
          <p:cNvSpPr/>
          <p:nvPr/>
        </p:nvSpPr>
        <p:spPr>
          <a:xfrm>
            <a:off x="3834203" y="4978833"/>
            <a:ext cx="152945" cy="29722"/>
          </a:xfrm>
          <a:custGeom>
            <a:avLst/>
            <a:gdLst/>
            <a:ahLst/>
            <a:cxnLst/>
            <a:rect l="l" t="t" r="r" b="b"/>
            <a:pathLst>
              <a:path w="4832" h="939" extrusionOk="0">
                <a:moveTo>
                  <a:pt x="1617" y="1"/>
                </a:moveTo>
                <a:lnTo>
                  <a:pt x="1224" y="37"/>
                </a:lnTo>
                <a:lnTo>
                  <a:pt x="947" y="90"/>
                </a:lnTo>
                <a:lnTo>
                  <a:pt x="465" y="242"/>
                </a:lnTo>
                <a:lnTo>
                  <a:pt x="188" y="394"/>
                </a:lnTo>
                <a:lnTo>
                  <a:pt x="63" y="519"/>
                </a:lnTo>
                <a:lnTo>
                  <a:pt x="1" y="653"/>
                </a:lnTo>
                <a:lnTo>
                  <a:pt x="1" y="796"/>
                </a:lnTo>
                <a:lnTo>
                  <a:pt x="36" y="876"/>
                </a:lnTo>
                <a:lnTo>
                  <a:pt x="63" y="912"/>
                </a:lnTo>
                <a:lnTo>
                  <a:pt x="188" y="939"/>
                </a:lnTo>
                <a:lnTo>
                  <a:pt x="331" y="930"/>
                </a:lnTo>
                <a:lnTo>
                  <a:pt x="420" y="885"/>
                </a:lnTo>
                <a:lnTo>
                  <a:pt x="420" y="849"/>
                </a:lnTo>
                <a:lnTo>
                  <a:pt x="412" y="787"/>
                </a:lnTo>
                <a:lnTo>
                  <a:pt x="447" y="689"/>
                </a:lnTo>
                <a:lnTo>
                  <a:pt x="590" y="581"/>
                </a:lnTo>
                <a:lnTo>
                  <a:pt x="921" y="519"/>
                </a:lnTo>
                <a:lnTo>
                  <a:pt x="1367" y="510"/>
                </a:lnTo>
                <a:lnTo>
                  <a:pt x="2653" y="653"/>
                </a:lnTo>
                <a:lnTo>
                  <a:pt x="3269" y="742"/>
                </a:lnTo>
                <a:lnTo>
                  <a:pt x="3519" y="769"/>
                </a:lnTo>
                <a:lnTo>
                  <a:pt x="4028" y="760"/>
                </a:lnTo>
                <a:lnTo>
                  <a:pt x="4475" y="680"/>
                </a:lnTo>
                <a:lnTo>
                  <a:pt x="4716" y="555"/>
                </a:lnTo>
                <a:lnTo>
                  <a:pt x="4814" y="439"/>
                </a:lnTo>
                <a:lnTo>
                  <a:pt x="4832" y="367"/>
                </a:lnTo>
                <a:lnTo>
                  <a:pt x="4832" y="331"/>
                </a:lnTo>
                <a:lnTo>
                  <a:pt x="4751" y="287"/>
                </a:lnTo>
                <a:lnTo>
                  <a:pt x="4689" y="269"/>
                </a:lnTo>
                <a:lnTo>
                  <a:pt x="4234" y="197"/>
                </a:lnTo>
                <a:lnTo>
                  <a:pt x="3242" y="144"/>
                </a:lnTo>
                <a:lnTo>
                  <a:pt x="2769" y="90"/>
                </a:lnTo>
                <a:lnTo>
                  <a:pt x="2376" y="37"/>
                </a:lnTo>
                <a:lnTo>
                  <a:pt x="1617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1" name="Google Shape;721;p17"/>
          <p:cNvSpPr/>
          <p:nvPr/>
        </p:nvSpPr>
        <p:spPr>
          <a:xfrm>
            <a:off x="3939338" y="5264412"/>
            <a:ext cx="124394" cy="30576"/>
          </a:xfrm>
          <a:custGeom>
            <a:avLst/>
            <a:gdLst/>
            <a:ahLst/>
            <a:cxnLst/>
            <a:rect l="l" t="t" r="r" b="b"/>
            <a:pathLst>
              <a:path w="3930" h="966" extrusionOk="0">
                <a:moveTo>
                  <a:pt x="304" y="1"/>
                </a:moveTo>
                <a:lnTo>
                  <a:pt x="126" y="28"/>
                </a:lnTo>
                <a:lnTo>
                  <a:pt x="1" y="108"/>
                </a:lnTo>
                <a:lnTo>
                  <a:pt x="1" y="197"/>
                </a:lnTo>
                <a:lnTo>
                  <a:pt x="72" y="242"/>
                </a:lnTo>
                <a:lnTo>
                  <a:pt x="456" y="394"/>
                </a:lnTo>
                <a:lnTo>
                  <a:pt x="1313" y="706"/>
                </a:lnTo>
                <a:lnTo>
                  <a:pt x="2019" y="876"/>
                </a:lnTo>
                <a:lnTo>
                  <a:pt x="2510" y="947"/>
                </a:lnTo>
                <a:lnTo>
                  <a:pt x="3001" y="965"/>
                </a:lnTo>
                <a:lnTo>
                  <a:pt x="3492" y="921"/>
                </a:lnTo>
                <a:lnTo>
                  <a:pt x="3742" y="867"/>
                </a:lnTo>
                <a:lnTo>
                  <a:pt x="3832" y="840"/>
                </a:lnTo>
                <a:lnTo>
                  <a:pt x="3930" y="742"/>
                </a:lnTo>
                <a:lnTo>
                  <a:pt x="3930" y="635"/>
                </a:lnTo>
                <a:lnTo>
                  <a:pt x="3832" y="537"/>
                </a:lnTo>
                <a:lnTo>
                  <a:pt x="3742" y="510"/>
                </a:lnTo>
                <a:lnTo>
                  <a:pt x="3367" y="429"/>
                </a:lnTo>
                <a:lnTo>
                  <a:pt x="2635" y="367"/>
                </a:lnTo>
                <a:lnTo>
                  <a:pt x="2233" y="340"/>
                </a:lnTo>
                <a:lnTo>
                  <a:pt x="1751" y="304"/>
                </a:lnTo>
                <a:lnTo>
                  <a:pt x="822" y="153"/>
                </a:lnTo>
                <a:lnTo>
                  <a:pt x="403" y="28"/>
                </a:lnTo>
                <a:lnTo>
                  <a:pt x="304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2" name="Google Shape;722;p17"/>
          <p:cNvSpPr/>
          <p:nvPr/>
        </p:nvSpPr>
        <p:spPr>
          <a:xfrm>
            <a:off x="3360840" y="5112942"/>
            <a:ext cx="150381" cy="28582"/>
          </a:xfrm>
          <a:custGeom>
            <a:avLst/>
            <a:gdLst/>
            <a:ahLst/>
            <a:cxnLst/>
            <a:rect l="l" t="t" r="r" b="b"/>
            <a:pathLst>
              <a:path w="4751" h="903" extrusionOk="0">
                <a:moveTo>
                  <a:pt x="420" y="0"/>
                </a:moveTo>
                <a:lnTo>
                  <a:pt x="241" y="9"/>
                </a:lnTo>
                <a:lnTo>
                  <a:pt x="71" y="72"/>
                </a:lnTo>
                <a:lnTo>
                  <a:pt x="9" y="143"/>
                </a:lnTo>
                <a:lnTo>
                  <a:pt x="0" y="224"/>
                </a:lnTo>
                <a:lnTo>
                  <a:pt x="27" y="304"/>
                </a:lnTo>
                <a:lnTo>
                  <a:pt x="152" y="402"/>
                </a:lnTo>
                <a:lnTo>
                  <a:pt x="304" y="447"/>
                </a:lnTo>
                <a:lnTo>
                  <a:pt x="1268" y="625"/>
                </a:lnTo>
                <a:lnTo>
                  <a:pt x="2858" y="840"/>
                </a:lnTo>
                <a:lnTo>
                  <a:pt x="3920" y="902"/>
                </a:lnTo>
                <a:lnTo>
                  <a:pt x="4429" y="884"/>
                </a:lnTo>
                <a:lnTo>
                  <a:pt x="4536" y="875"/>
                </a:lnTo>
                <a:lnTo>
                  <a:pt x="4697" y="813"/>
                </a:lnTo>
                <a:lnTo>
                  <a:pt x="4751" y="715"/>
                </a:lnTo>
                <a:lnTo>
                  <a:pt x="4679" y="625"/>
                </a:lnTo>
                <a:lnTo>
                  <a:pt x="4590" y="590"/>
                </a:lnTo>
                <a:lnTo>
                  <a:pt x="4144" y="456"/>
                </a:lnTo>
                <a:lnTo>
                  <a:pt x="3126" y="250"/>
                </a:lnTo>
                <a:lnTo>
                  <a:pt x="1474" y="72"/>
                </a:lnTo>
                <a:lnTo>
                  <a:pt x="42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3" name="Google Shape;723;p17"/>
          <p:cNvSpPr/>
          <p:nvPr/>
        </p:nvSpPr>
        <p:spPr>
          <a:xfrm>
            <a:off x="3617729" y="5016432"/>
            <a:ext cx="98408" cy="54316"/>
          </a:xfrm>
          <a:custGeom>
            <a:avLst/>
            <a:gdLst/>
            <a:ahLst/>
            <a:cxnLst/>
            <a:rect l="l" t="t" r="r" b="b"/>
            <a:pathLst>
              <a:path w="3109" h="1716" extrusionOk="0">
                <a:moveTo>
                  <a:pt x="125" y="1"/>
                </a:moveTo>
                <a:lnTo>
                  <a:pt x="27" y="27"/>
                </a:lnTo>
                <a:lnTo>
                  <a:pt x="0" y="63"/>
                </a:lnTo>
                <a:lnTo>
                  <a:pt x="9" y="81"/>
                </a:lnTo>
                <a:lnTo>
                  <a:pt x="242" y="349"/>
                </a:lnTo>
                <a:lnTo>
                  <a:pt x="634" y="733"/>
                </a:lnTo>
                <a:lnTo>
                  <a:pt x="938" y="974"/>
                </a:lnTo>
                <a:lnTo>
                  <a:pt x="1117" y="1090"/>
                </a:lnTo>
                <a:lnTo>
                  <a:pt x="1295" y="1197"/>
                </a:lnTo>
                <a:lnTo>
                  <a:pt x="1679" y="1385"/>
                </a:lnTo>
                <a:lnTo>
                  <a:pt x="2099" y="1537"/>
                </a:lnTo>
                <a:lnTo>
                  <a:pt x="2563" y="1662"/>
                </a:lnTo>
                <a:lnTo>
                  <a:pt x="2831" y="1715"/>
                </a:lnTo>
                <a:lnTo>
                  <a:pt x="2956" y="1715"/>
                </a:lnTo>
                <a:lnTo>
                  <a:pt x="3090" y="1644"/>
                </a:lnTo>
                <a:lnTo>
                  <a:pt x="3108" y="1581"/>
                </a:lnTo>
                <a:lnTo>
                  <a:pt x="3072" y="1554"/>
                </a:lnTo>
                <a:lnTo>
                  <a:pt x="2778" y="1358"/>
                </a:lnTo>
                <a:lnTo>
                  <a:pt x="2126" y="1001"/>
                </a:lnTo>
                <a:lnTo>
                  <a:pt x="1769" y="831"/>
                </a:lnTo>
                <a:lnTo>
                  <a:pt x="1358" y="635"/>
                </a:lnTo>
                <a:lnTo>
                  <a:pt x="554" y="251"/>
                </a:lnTo>
                <a:lnTo>
                  <a:pt x="197" y="27"/>
                </a:lnTo>
                <a:lnTo>
                  <a:pt x="12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4" name="Google Shape;724;p17"/>
          <p:cNvSpPr/>
          <p:nvPr/>
        </p:nvSpPr>
        <p:spPr>
          <a:xfrm>
            <a:off x="2638721" y="5357674"/>
            <a:ext cx="198176" cy="69825"/>
          </a:xfrm>
          <a:custGeom>
            <a:avLst/>
            <a:gdLst/>
            <a:ahLst/>
            <a:cxnLst/>
            <a:rect l="l" t="t" r="r" b="b"/>
            <a:pathLst>
              <a:path w="6261" h="2206" extrusionOk="0">
                <a:moveTo>
                  <a:pt x="367" y="0"/>
                </a:moveTo>
                <a:lnTo>
                  <a:pt x="108" y="72"/>
                </a:lnTo>
                <a:lnTo>
                  <a:pt x="19" y="179"/>
                </a:lnTo>
                <a:lnTo>
                  <a:pt x="1" y="250"/>
                </a:lnTo>
                <a:lnTo>
                  <a:pt x="46" y="331"/>
                </a:lnTo>
                <a:lnTo>
                  <a:pt x="135" y="393"/>
                </a:lnTo>
                <a:lnTo>
                  <a:pt x="206" y="420"/>
                </a:lnTo>
                <a:lnTo>
                  <a:pt x="1555" y="866"/>
                </a:lnTo>
                <a:lnTo>
                  <a:pt x="3582" y="1581"/>
                </a:lnTo>
                <a:lnTo>
                  <a:pt x="4975" y="2009"/>
                </a:lnTo>
                <a:lnTo>
                  <a:pt x="5698" y="2188"/>
                </a:lnTo>
                <a:lnTo>
                  <a:pt x="5814" y="2206"/>
                </a:lnTo>
                <a:lnTo>
                  <a:pt x="6047" y="2188"/>
                </a:lnTo>
                <a:lnTo>
                  <a:pt x="6216" y="2108"/>
                </a:lnTo>
                <a:lnTo>
                  <a:pt x="6261" y="2027"/>
                </a:lnTo>
                <a:lnTo>
                  <a:pt x="6234" y="1965"/>
                </a:lnTo>
                <a:lnTo>
                  <a:pt x="6189" y="1938"/>
                </a:lnTo>
                <a:lnTo>
                  <a:pt x="5939" y="1768"/>
                </a:lnTo>
                <a:lnTo>
                  <a:pt x="5368" y="1447"/>
                </a:lnTo>
                <a:lnTo>
                  <a:pt x="4725" y="1161"/>
                </a:lnTo>
                <a:lnTo>
                  <a:pt x="4019" y="902"/>
                </a:lnTo>
                <a:lnTo>
                  <a:pt x="2885" y="554"/>
                </a:lnTo>
                <a:lnTo>
                  <a:pt x="1314" y="179"/>
                </a:lnTo>
                <a:lnTo>
                  <a:pt x="537" y="18"/>
                </a:lnTo>
                <a:lnTo>
                  <a:pt x="36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5" name="Google Shape;725;p17"/>
          <p:cNvSpPr/>
          <p:nvPr/>
        </p:nvSpPr>
        <p:spPr>
          <a:xfrm>
            <a:off x="4327947" y="5285617"/>
            <a:ext cx="142500" cy="29152"/>
          </a:xfrm>
          <a:custGeom>
            <a:avLst/>
            <a:gdLst/>
            <a:ahLst/>
            <a:cxnLst/>
            <a:rect l="l" t="t" r="r" b="b"/>
            <a:pathLst>
              <a:path w="4502" h="921" extrusionOk="0">
                <a:moveTo>
                  <a:pt x="259" y="0"/>
                </a:moveTo>
                <a:lnTo>
                  <a:pt x="54" y="72"/>
                </a:lnTo>
                <a:lnTo>
                  <a:pt x="0" y="188"/>
                </a:lnTo>
                <a:lnTo>
                  <a:pt x="108" y="304"/>
                </a:lnTo>
                <a:lnTo>
                  <a:pt x="233" y="340"/>
                </a:lnTo>
                <a:lnTo>
                  <a:pt x="1197" y="536"/>
                </a:lnTo>
                <a:lnTo>
                  <a:pt x="2715" y="795"/>
                </a:lnTo>
                <a:lnTo>
                  <a:pt x="3742" y="902"/>
                </a:lnTo>
                <a:lnTo>
                  <a:pt x="4260" y="920"/>
                </a:lnTo>
                <a:lnTo>
                  <a:pt x="4349" y="920"/>
                </a:lnTo>
                <a:lnTo>
                  <a:pt x="4465" y="867"/>
                </a:lnTo>
                <a:lnTo>
                  <a:pt x="4501" y="795"/>
                </a:lnTo>
                <a:lnTo>
                  <a:pt x="4448" y="724"/>
                </a:lnTo>
                <a:lnTo>
                  <a:pt x="4385" y="697"/>
                </a:lnTo>
                <a:lnTo>
                  <a:pt x="3939" y="563"/>
                </a:lnTo>
                <a:lnTo>
                  <a:pt x="2974" y="358"/>
                </a:lnTo>
                <a:lnTo>
                  <a:pt x="1420" y="126"/>
                </a:lnTo>
                <a:lnTo>
                  <a:pt x="411" y="9"/>
                </a:lnTo>
                <a:lnTo>
                  <a:pt x="25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6" name="Google Shape;726;p17"/>
          <p:cNvSpPr/>
          <p:nvPr/>
        </p:nvSpPr>
        <p:spPr>
          <a:xfrm>
            <a:off x="4360450" y="4965857"/>
            <a:ext cx="119583" cy="25164"/>
          </a:xfrm>
          <a:custGeom>
            <a:avLst/>
            <a:gdLst/>
            <a:ahLst/>
            <a:cxnLst/>
            <a:rect l="l" t="t" r="r" b="b"/>
            <a:pathLst>
              <a:path w="3778" h="795" extrusionOk="0">
                <a:moveTo>
                  <a:pt x="313" y="0"/>
                </a:moveTo>
                <a:lnTo>
                  <a:pt x="99" y="72"/>
                </a:lnTo>
                <a:lnTo>
                  <a:pt x="0" y="170"/>
                </a:lnTo>
                <a:lnTo>
                  <a:pt x="63" y="277"/>
                </a:lnTo>
                <a:lnTo>
                  <a:pt x="179" y="322"/>
                </a:lnTo>
                <a:lnTo>
                  <a:pt x="992" y="509"/>
                </a:lnTo>
                <a:lnTo>
                  <a:pt x="2331" y="741"/>
                </a:lnTo>
                <a:lnTo>
                  <a:pt x="3233" y="795"/>
                </a:lnTo>
                <a:lnTo>
                  <a:pt x="3671" y="759"/>
                </a:lnTo>
                <a:lnTo>
                  <a:pt x="3742" y="741"/>
                </a:lnTo>
                <a:lnTo>
                  <a:pt x="3778" y="661"/>
                </a:lnTo>
                <a:lnTo>
                  <a:pt x="3733" y="634"/>
                </a:lnTo>
                <a:lnTo>
                  <a:pt x="3421" y="482"/>
                </a:lnTo>
                <a:lnTo>
                  <a:pt x="2644" y="268"/>
                </a:lnTo>
                <a:lnTo>
                  <a:pt x="1295" y="81"/>
                </a:lnTo>
                <a:lnTo>
                  <a:pt x="438" y="9"/>
                </a:lnTo>
                <a:lnTo>
                  <a:pt x="313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7" name="Google Shape;727;p17"/>
          <p:cNvSpPr/>
          <p:nvPr/>
        </p:nvSpPr>
        <p:spPr>
          <a:xfrm>
            <a:off x="4725576" y="5003139"/>
            <a:ext cx="147311" cy="26620"/>
          </a:xfrm>
          <a:custGeom>
            <a:avLst/>
            <a:gdLst/>
            <a:ahLst/>
            <a:cxnLst/>
            <a:rect l="l" t="t" r="r" b="b"/>
            <a:pathLst>
              <a:path w="4654" h="841" extrusionOk="0">
                <a:moveTo>
                  <a:pt x="63" y="1"/>
                </a:moveTo>
                <a:lnTo>
                  <a:pt x="1" y="28"/>
                </a:lnTo>
                <a:lnTo>
                  <a:pt x="1" y="55"/>
                </a:lnTo>
                <a:lnTo>
                  <a:pt x="28" y="63"/>
                </a:lnTo>
                <a:lnTo>
                  <a:pt x="242" y="180"/>
                </a:lnTo>
                <a:lnTo>
                  <a:pt x="644" y="385"/>
                </a:lnTo>
                <a:lnTo>
                  <a:pt x="894" y="474"/>
                </a:lnTo>
                <a:lnTo>
                  <a:pt x="1197" y="564"/>
                </a:lnTo>
                <a:lnTo>
                  <a:pt x="1832" y="689"/>
                </a:lnTo>
                <a:lnTo>
                  <a:pt x="2171" y="733"/>
                </a:lnTo>
                <a:lnTo>
                  <a:pt x="2760" y="814"/>
                </a:lnTo>
                <a:lnTo>
                  <a:pt x="3671" y="840"/>
                </a:lnTo>
                <a:lnTo>
                  <a:pt x="4252" y="787"/>
                </a:lnTo>
                <a:lnTo>
                  <a:pt x="4528" y="715"/>
                </a:lnTo>
                <a:lnTo>
                  <a:pt x="4600" y="698"/>
                </a:lnTo>
                <a:lnTo>
                  <a:pt x="4653" y="635"/>
                </a:lnTo>
                <a:lnTo>
                  <a:pt x="4627" y="564"/>
                </a:lnTo>
                <a:lnTo>
                  <a:pt x="4537" y="510"/>
                </a:lnTo>
                <a:lnTo>
                  <a:pt x="4475" y="492"/>
                </a:lnTo>
                <a:lnTo>
                  <a:pt x="3939" y="412"/>
                </a:lnTo>
                <a:lnTo>
                  <a:pt x="2814" y="358"/>
                </a:lnTo>
                <a:lnTo>
                  <a:pt x="2260" y="305"/>
                </a:lnTo>
                <a:lnTo>
                  <a:pt x="1733" y="242"/>
                </a:lnTo>
                <a:lnTo>
                  <a:pt x="617" y="99"/>
                </a:lnTo>
                <a:lnTo>
                  <a:pt x="12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8" name="Google Shape;728;p17"/>
          <p:cNvSpPr/>
          <p:nvPr/>
        </p:nvSpPr>
        <p:spPr>
          <a:xfrm>
            <a:off x="4797924" y="5355148"/>
            <a:ext cx="188016" cy="21207"/>
          </a:xfrm>
          <a:custGeom>
            <a:avLst/>
            <a:gdLst/>
            <a:ahLst/>
            <a:cxnLst/>
            <a:rect l="l" t="t" r="r" b="b"/>
            <a:pathLst>
              <a:path w="5940" h="670" extrusionOk="0">
                <a:moveTo>
                  <a:pt x="322" y="0"/>
                </a:moveTo>
                <a:lnTo>
                  <a:pt x="180" y="9"/>
                </a:lnTo>
                <a:lnTo>
                  <a:pt x="28" y="81"/>
                </a:lnTo>
                <a:lnTo>
                  <a:pt x="1" y="197"/>
                </a:lnTo>
                <a:lnTo>
                  <a:pt x="117" y="295"/>
                </a:lnTo>
                <a:lnTo>
                  <a:pt x="233" y="331"/>
                </a:lnTo>
                <a:lnTo>
                  <a:pt x="822" y="438"/>
                </a:lnTo>
                <a:lnTo>
                  <a:pt x="2269" y="607"/>
                </a:lnTo>
                <a:lnTo>
                  <a:pt x="3814" y="670"/>
                </a:lnTo>
                <a:lnTo>
                  <a:pt x="4903" y="616"/>
                </a:lnTo>
                <a:lnTo>
                  <a:pt x="5555" y="527"/>
                </a:lnTo>
                <a:lnTo>
                  <a:pt x="5841" y="465"/>
                </a:lnTo>
                <a:lnTo>
                  <a:pt x="5895" y="447"/>
                </a:lnTo>
                <a:lnTo>
                  <a:pt x="5939" y="393"/>
                </a:lnTo>
                <a:lnTo>
                  <a:pt x="5895" y="313"/>
                </a:lnTo>
                <a:lnTo>
                  <a:pt x="5796" y="277"/>
                </a:lnTo>
                <a:lnTo>
                  <a:pt x="5484" y="224"/>
                </a:lnTo>
                <a:lnTo>
                  <a:pt x="4850" y="179"/>
                </a:lnTo>
                <a:lnTo>
                  <a:pt x="3868" y="161"/>
                </a:lnTo>
                <a:lnTo>
                  <a:pt x="3225" y="152"/>
                </a:lnTo>
                <a:lnTo>
                  <a:pt x="1769" y="72"/>
                </a:lnTo>
                <a:lnTo>
                  <a:pt x="32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9" name="Google Shape;729;p17"/>
          <p:cNvSpPr/>
          <p:nvPr/>
        </p:nvSpPr>
        <p:spPr>
          <a:xfrm>
            <a:off x="5313158" y="5011336"/>
            <a:ext cx="118444" cy="24626"/>
          </a:xfrm>
          <a:custGeom>
            <a:avLst/>
            <a:gdLst/>
            <a:ahLst/>
            <a:cxnLst/>
            <a:rect l="l" t="t" r="r" b="b"/>
            <a:pathLst>
              <a:path w="3742" h="778" extrusionOk="0">
                <a:moveTo>
                  <a:pt x="295" y="1"/>
                </a:moveTo>
                <a:lnTo>
                  <a:pt x="98" y="55"/>
                </a:lnTo>
                <a:lnTo>
                  <a:pt x="0" y="153"/>
                </a:lnTo>
                <a:lnTo>
                  <a:pt x="54" y="260"/>
                </a:lnTo>
                <a:lnTo>
                  <a:pt x="170" y="296"/>
                </a:lnTo>
                <a:lnTo>
                  <a:pt x="563" y="394"/>
                </a:lnTo>
                <a:lnTo>
                  <a:pt x="1402" y="590"/>
                </a:lnTo>
                <a:lnTo>
                  <a:pt x="2286" y="724"/>
                </a:lnTo>
                <a:lnTo>
                  <a:pt x="3188" y="778"/>
                </a:lnTo>
                <a:lnTo>
                  <a:pt x="3635" y="760"/>
                </a:lnTo>
                <a:lnTo>
                  <a:pt x="3706" y="742"/>
                </a:lnTo>
                <a:lnTo>
                  <a:pt x="3742" y="671"/>
                </a:lnTo>
                <a:lnTo>
                  <a:pt x="3697" y="635"/>
                </a:lnTo>
                <a:lnTo>
                  <a:pt x="3367" y="492"/>
                </a:lnTo>
                <a:lnTo>
                  <a:pt x="2590" y="278"/>
                </a:lnTo>
                <a:lnTo>
                  <a:pt x="1277" y="72"/>
                </a:lnTo>
                <a:lnTo>
                  <a:pt x="41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0" name="Google Shape;730;p17"/>
          <p:cNvSpPr/>
          <p:nvPr/>
        </p:nvSpPr>
        <p:spPr>
          <a:xfrm>
            <a:off x="5620083" y="5079475"/>
            <a:ext cx="100370" cy="40705"/>
          </a:xfrm>
          <a:custGeom>
            <a:avLst/>
            <a:gdLst/>
            <a:ahLst/>
            <a:cxnLst/>
            <a:rect l="l" t="t" r="r" b="b"/>
            <a:pathLst>
              <a:path w="3171" h="1286" extrusionOk="0">
                <a:moveTo>
                  <a:pt x="456" y="0"/>
                </a:moveTo>
                <a:lnTo>
                  <a:pt x="188" y="36"/>
                </a:lnTo>
                <a:lnTo>
                  <a:pt x="18" y="152"/>
                </a:lnTo>
                <a:lnTo>
                  <a:pt x="0" y="250"/>
                </a:lnTo>
                <a:lnTo>
                  <a:pt x="63" y="313"/>
                </a:lnTo>
                <a:lnTo>
                  <a:pt x="116" y="348"/>
                </a:lnTo>
                <a:lnTo>
                  <a:pt x="804" y="652"/>
                </a:lnTo>
                <a:lnTo>
                  <a:pt x="1518" y="947"/>
                </a:lnTo>
                <a:lnTo>
                  <a:pt x="1822" y="1072"/>
                </a:lnTo>
                <a:lnTo>
                  <a:pt x="2322" y="1232"/>
                </a:lnTo>
                <a:lnTo>
                  <a:pt x="2688" y="1286"/>
                </a:lnTo>
                <a:lnTo>
                  <a:pt x="2885" y="1286"/>
                </a:lnTo>
                <a:lnTo>
                  <a:pt x="3019" y="1277"/>
                </a:lnTo>
                <a:lnTo>
                  <a:pt x="3144" y="1206"/>
                </a:lnTo>
                <a:lnTo>
                  <a:pt x="3170" y="1143"/>
                </a:lnTo>
                <a:lnTo>
                  <a:pt x="3161" y="1107"/>
                </a:lnTo>
                <a:lnTo>
                  <a:pt x="3099" y="1018"/>
                </a:lnTo>
                <a:lnTo>
                  <a:pt x="2894" y="857"/>
                </a:lnTo>
                <a:lnTo>
                  <a:pt x="2447" y="661"/>
                </a:lnTo>
                <a:lnTo>
                  <a:pt x="2126" y="545"/>
                </a:lnTo>
                <a:lnTo>
                  <a:pt x="1375" y="277"/>
                </a:lnTo>
                <a:lnTo>
                  <a:pt x="599" y="36"/>
                </a:lnTo>
                <a:lnTo>
                  <a:pt x="45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1" name="Google Shape;731;p17"/>
          <p:cNvSpPr/>
          <p:nvPr/>
        </p:nvSpPr>
        <p:spPr>
          <a:xfrm>
            <a:off x="5309487" y="5121568"/>
            <a:ext cx="87931" cy="58557"/>
          </a:xfrm>
          <a:custGeom>
            <a:avLst/>
            <a:gdLst/>
            <a:ahLst/>
            <a:cxnLst/>
            <a:rect l="l" t="t" r="r" b="b"/>
            <a:pathLst>
              <a:path w="2778" h="1850" extrusionOk="0">
                <a:moveTo>
                  <a:pt x="357" y="1"/>
                </a:moveTo>
                <a:lnTo>
                  <a:pt x="134" y="36"/>
                </a:lnTo>
                <a:lnTo>
                  <a:pt x="27" y="108"/>
                </a:lnTo>
                <a:lnTo>
                  <a:pt x="0" y="170"/>
                </a:lnTo>
                <a:lnTo>
                  <a:pt x="18" y="206"/>
                </a:lnTo>
                <a:lnTo>
                  <a:pt x="89" y="358"/>
                </a:lnTo>
                <a:lnTo>
                  <a:pt x="286" y="653"/>
                </a:lnTo>
                <a:lnTo>
                  <a:pt x="536" y="929"/>
                </a:lnTo>
                <a:lnTo>
                  <a:pt x="857" y="1188"/>
                </a:lnTo>
                <a:lnTo>
                  <a:pt x="1045" y="1313"/>
                </a:lnTo>
                <a:lnTo>
                  <a:pt x="1340" y="1501"/>
                </a:lnTo>
                <a:lnTo>
                  <a:pt x="1983" y="1778"/>
                </a:lnTo>
                <a:lnTo>
                  <a:pt x="2331" y="1849"/>
                </a:lnTo>
                <a:lnTo>
                  <a:pt x="2572" y="1849"/>
                </a:lnTo>
                <a:lnTo>
                  <a:pt x="2679" y="1822"/>
                </a:lnTo>
                <a:lnTo>
                  <a:pt x="2760" y="1804"/>
                </a:lnTo>
                <a:lnTo>
                  <a:pt x="2777" y="1769"/>
                </a:lnTo>
                <a:lnTo>
                  <a:pt x="2768" y="1715"/>
                </a:lnTo>
                <a:lnTo>
                  <a:pt x="2715" y="1626"/>
                </a:lnTo>
                <a:lnTo>
                  <a:pt x="2554" y="1492"/>
                </a:lnTo>
                <a:lnTo>
                  <a:pt x="2072" y="1251"/>
                </a:lnTo>
                <a:lnTo>
                  <a:pt x="1786" y="1117"/>
                </a:lnTo>
                <a:lnTo>
                  <a:pt x="1420" y="894"/>
                </a:lnTo>
                <a:lnTo>
                  <a:pt x="974" y="519"/>
                </a:lnTo>
                <a:lnTo>
                  <a:pt x="741" y="251"/>
                </a:lnTo>
                <a:lnTo>
                  <a:pt x="643" y="117"/>
                </a:lnTo>
                <a:lnTo>
                  <a:pt x="581" y="54"/>
                </a:lnTo>
                <a:lnTo>
                  <a:pt x="357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2" name="Google Shape;732;p17"/>
          <p:cNvSpPr/>
          <p:nvPr/>
        </p:nvSpPr>
        <p:spPr>
          <a:xfrm>
            <a:off x="4989269" y="5136253"/>
            <a:ext cx="110847" cy="50644"/>
          </a:xfrm>
          <a:custGeom>
            <a:avLst/>
            <a:gdLst/>
            <a:ahLst/>
            <a:cxnLst/>
            <a:rect l="l" t="t" r="r" b="b"/>
            <a:pathLst>
              <a:path w="3502" h="1600" extrusionOk="0">
                <a:moveTo>
                  <a:pt x="510" y="1"/>
                </a:moveTo>
                <a:lnTo>
                  <a:pt x="259" y="28"/>
                </a:lnTo>
                <a:lnTo>
                  <a:pt x="81" y="108"/>
                </a:lnTo>
                <a:lnTo>
                  <a:pt x="9" y="189"/>
                </a:lnTo>
                <a:lnTo>
                  <a:pt x="1" y="260"/>
                </a:lnTo>
                <a:lnTo>
                  <a:pt x="63" y="340"/>
                </a:lnTo>
                <a:lnTo>
                  <a:pt x="134" y="376"/>
                </a:lnTo>
                <a:lnTo>
                  <a:pt x="974" y="715"/>
                </a:lnTo>
                <a:lnTo>
                  <a:pt x="1787" y="1073"/>
                </a:lnTo>
                <a:lnTo>
                  <a:pt x="2135" y="1224"/>
                </a:lnTo>
                <a:lnTo>
                  <a:pt x="2858" y="1492"/>
                </a:lnTo>
                <a:lnTo>
                  <a:pt x="3278" y="1591"/>
                </a:lnTo>
                <a:lnTo>
                  <a:pt x="3385" y="1599"/>
                </a:lnTo>
                <a:lnTo>
                  <a:pt x="3483" y="1537"/>
                </a:lnTo>
                <a:lnTo>
                  <a:pt x="3501" y="1483"/>
                </a:lnTo>
                <a:lnTo>
                  <a:pt x="3474" y="1465"/>
                </a:lnTo>
                <a:lnTo>
                  <a:pt x="3358" y="1358"/>
                </a:lnTo>
                <a:lnTo>
                  <a:pt x="3081" y="1171"/>
                </a:lnTo>
                <a:lnTo>
                  <a:pt x="2590" y="921"/>
                </a:lnTo>
                <a:lnTo>
                  <a:pt x="2233" y="769"/>
                </a:lnTo>
                <a:lnTo>
                  <a:pt x="1483" y="421"/>
                </a:lnTo>
                <a:lnTo>
                  <a:pt x="751" y="63"/>
                </a:lnTo>
                <a:lnTo>
                  <a:pt x="670" y="28"/>
                </a:lnTo>
                <a:lnTo>
                  <a:pt x="51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3" name="Google Shape;733;p17"/>
          <p:cNvSpPr/>
          <p:nvPr/>
        </p:nvSpPr>
        <p:spPr>
          <a:xfrm>
            <a:off x="4623289" y="5085394"/>
            <a:ext cx="98661" cy="38205"/>
          </a:xfrm>
          <a:custGeom>
            <a:avLst/>
            <a:gdLst/>
            <a:ahLst/>
            <a:cxnLst/>
            <a:rect l="l" t="t" r="r" b="b"/>
            <a:pathLst>
              <a:path w="3117" h="1207" extrusionOk="0">
                <a:moveTo>
                  <a:pt x="447" y="1"/>
                </a:moveTo>
                <a:lnTo>
                  <a:pt x="179" y="36"/>
                </a:lnTo>
                <a:lnTo>
                  <a:pt x="9" y="143"/>
                </a:lnTo>
                <a:lnTo>
                  <a:pt x="0" y="251"/>
                </a:lnTo>
                <a:lnTo>
                  <a:pt x="54" y="313"/>
                </a:lnTo>
                <a:lnTo>
                  <a:pt x="116" y="340"/>
                </a:lnTo>
                <a:lnTo>
                  <a:pt x="768" y="599"/>
                </a:lnTo>
                <a:lnTo>
                  <a:pt x="1429" y="849"/>
                </a:lnTo>
                <a:lnTo>
                  <a:pt x="1733" y="974"/>
                </a:lnTo>
                <a:lnTo>
                  <a:pt x="2054" y="1081"/>
                </a:lnTo>
                <a:lnTo>
                  <a:pt x="2456" y="1161"/>
                </a:lnTo>
                <a:lnTo>
                  <a:pt x="2876" y="1206"/>
                </a:lnTo>
                <a:lnTo>
                  <a:pt x="2983" y="1206"/>
                </a:lnTo>
                <a:lnTo>
                  <a:pt x="3108" y="1144"/>
                </a:lnTo>
                <a:lnTo>
                  <a:pt x="3117" y="1090"/>
                </a:lnTo>
                <a:lnTo>
                  <a:pt x="3090" y="1063"/>
                </a:lnTo>
                <a:lnTo>
                  <a:pt x="2902" y="903"/>
                </a:lnTo>
                <a:lnTo>
                  <a:pt x="2679" y="760"/>
                </a:lnTo>
                <a:lnTo>
                  <a:pt x="2376" y="626"/>
                </a:lnTo>
                <a:lnTo>
                  <a:pt x="2045" y="519"/>
                </a:lnTo>
                <a:lnTo>
                  <a:pt x="1322" y="268"/>
                </a:lnTo>
                <a:lnTo>
                  <a:pt x="590" y="27"/>
                </a:lnTo>
                <a:lnTo>
                  <a:pt x="447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4" name="Google Shape;734;p17"/>
          <p:cNvSpPr/>
          <p:nvPr/>
        </p:nvSpPr>
        <p:spPr>
          <a:xfrm>
            <a:off x="5562704" y="4985922"/>
            <a:ext cx="141360" cy="28867"/>
          </a:xfrm>
          <a:custGeom>
            <a:avLst/>
            <a:gdLst/>
            <a:ahLst/>
            <a:cxnLst/>
            <a:rect l="l" t="t" r="r" b="b"/>
            <a:pathLst>
              <a:path w="4466" h="912" extrusionOk="0">
                <a:moveTo>
                  <a:pt x="1340" y="0"/>
                </a:moveTo>
                <a:lnTo>
                  <a:pt x="724" y="45"/>
                </a:lnTo>
                <a:lnTo>
                  <a:pt x="331" y="152"/>
                </a:lnTo>
                <a:lnTo>
                  <a:pt x="108" y="268"/>
                </a:lnTo>
                <a:lnTo>
                  <a:pt x="9" y="349"/>
                </a:lnTo>
                <a:lnTo>
                  <a:pt x="0" y="366"/>
                </a:lnTo>
                <a:lnTo>
                  <a:pt x="27" y="393"/>
                </a:lnTo>
                <a:lnTo>
                  <a:pt x="242" y="500"/>
                </a:lnTo>
                <a:lnTo>
                  <a:pt x="724" y="616"/>
                </a:lnTo>
                <a:lnTo>
                  <a:pt x="1519" y="679"/>
                </a:lnTo>
                <a:lnTo>
                  <a:pt x="2099" y="715"/>
                </a:lnTo>
                <a:lnTo>
                  <a:pt x="2626" y="786"/>
                </a:lnTo>
                <a:lnTo>
                  <a:pt x="3403" y="902"/>
                </a:lnTo>
                <a:lnTo>
                  <a:pt x="3930" y="911"/>
                </a:lnTo>
                <a:lnTo>
                  <a:pt x="4198" y="875"/>
                </a:lnTo>
                <a:lnTo>
                  <a:pt x="4323" y="849"/>
                </a:lnTo>
                <a:lnTo>
                  <a:pt x="4439" y="759"/>
                </a:lnTo>
                <a:lnTo>
                  <a:pt x="4465" y="697"/>
                </a:lnTo>
                <a:lnTo>
                  <a:pt x="4439" y="661"/>
                </a:lnTo>
                <a:lnTo>
                  <a:pt x="4376" y="581"/>
                </a:lnTo>
                <a:lnTo>
                  <a:pt x="4198" y="438"/>
                </a:lnTo>
                <a:lnTo>
                  <a:pt x="3858" y="286"/>
                </a:lnTo>
                <a:lnTo>
                  <a:pt x="3278" y="161"/>
                </a:lnTo>
                <a:lnTo>
                  <a:pt x="2635" y="81"/>
                </a:lnTo>
                <a:lnTo>
                  <a:pt x="2322" y="63"/>
                </a:lnTo>
                <a:lnTo>
                  <a:pt x="1992" y="36"/>
                </a:lnTo>
                <a:lnTo>
                  <a:pt x="134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5" name="Google Shape;735;p17"/>
          <p:cNvSpPr/>
          <p:nvPr/>
        </p:nvSpPr>
        <p:spPr>
          <a:xfrm>
            <a:off x="6073951" y="5094730"/>
            <a:ext cx="180103" cy="38458"/>
          </a:xfrm>
          <a:custGeom>
            <a:avLst/>
            <a:gdLst/>
            <a:ahLst/>
            <a:cxnLst/>
            <a:rect l="l" t="t" r="r" b="b"/>
            <a:pathLst>
              <a:path w="5690" h="1215" extrusionOk="0">
                <a:moveTo>
                  <a:pt x="537" y="0"/>
                </a:moveTo>
                <a:lnTo>
                  <a:pt x="349" y="9"/>
                </a:lnTo>
                <a:lnTo>
                  <a:pt x="81" y="125"/>
                </a:lnTo>
                <a:lnTo>
                  <a:pt x="1" y="250"/>
                </a:lnTo>
                <a:lnTo>
                  <a:pt x="10" y="340"/>
                </a:lnTo>
                <a:lnTo>
                  <a:pt x="63" y="420"/>
                </a:lnTo>
                <a:lnTo>
                  <a:pt x="179" y="491"/>
                </a:lnTo>
                <a:lnTo>
                  <a:pt x="269" y="518"/>
                </a:lnTo>
                <a:lnTo>
                  <a:pt x="929" y="688"/>
                </a:lnTo>
                <a:lnTo>
                  <a:pt x="2367" y="929"/>
                </a:lnTo>
                <a:lnTo>
                  <a:pt x="3082" y="1027"/>
                </a:lnTo>
                <a:lnTo>
                  <a:pt x="3689" y="1125"/>
                </a:lnTo>
                <a:lnTo>
                  <a:pt x="4582" y="1215"/>
                </a:lnTo>
                <a:lnTo>
                  <a:pt x="5180" y="1179"/>
                </a:lnTo>
                <a:lnTo>
                  <a:pt x="5493" y="1117"/>
                </a:lnTo>
                <a:lnTo>
                  <a:pt x="5555" y="1099"/>
                </a:lnTo>
                <a:lnTo>
                  <a:pt x="5644" y="1036"/>
                </a:lnTo>
                <a:lnTo>
                  <a:pt x="5689" y="956"/>
                </a:lnTo>
                <a:lnTo>
                  <a:pt x="5671" y="875"/>
                </a:lnTo>
                <a:lnTo>
                  <a:pt x="5636" y="840"/>
                </a:lnTo>
                <a:lnTo>
                  <a:pt x="5439" y="706"/>
                </a:lnTo>
                <a:lnTo>
                  <a:pt x="4957" y="527"/>
                </a:lnTo>
                <a:lnTo>
                  <a:pt x="4100" y="375"/>
                </a:lnTo>
                <a:lnTo>
                  <a:pt x="3474" y="295"/>
                </a:lnTo>
                <a:lnTo>
                  <a:pt x="2760" y="197"/>
                </a:lnTo>
                <a:lnTo>
                  <a:pt x="1287" y="36"/>
                </a:lnTo>
                <a:lnTo>
                  <a:pt x="53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6" name="Google Shape;736;p17"/>
          <p:cNvSpPr/>
          <p:nvPr/>
        </p:nvSpPr>
        <p:spPr>
          <a:xfrm>
            <a:off x="3640325" y="5165511"/>
            <a:ext cx="125249" cy="51752"/>
          </a:xfrm>
          <a:custGeom>
            <a:avLst/>
            <a:gdLst/>
            <a:ahLst/>
            <a:cxnLst/>
            <a:rect l="l" t="t" r="r" b="b"/>
            <a:pathLst>
              <a:path w="3957" h="1635" extrusionOk="0">
                <a:moveTo>
                  <a:pt x="367" y="0"/>
                </a:moveTo>
                <a:lnTo>
                  <a:pt x="162" y="54"/>
                </a:lnTo>
                <a:lnTo>
                  <a:pt x="81" y="107"/>
                </a:lnTo>
                <a:lnTo>
                  <a:pt x="37" y="143"/>
                </a:lnTo>
                <a:lnTo>
                  <a:pt x="1" y="232"/>
                </a:lnTo>
                <a:lnTo>
                  <a:pt x="37" y="322"/>
                </a:lnTo>
                <a:lnTo>
                  <a:pt x="144" y="393"/>
                </a:lnTo>
                <a:lnTo>
                  <a:pt x="224" y="411"/>
                </a:lnTo>
                <a:lnTo>
                  <a:pt x="269" y="411"/>
                </a:lnTo>
                <a:lnTo>
                  <a:pt x="278" y="393"/>
                </a:lnTo>
                <a:lnTo>
                  <a:pt x="269" y="349"/>
                </a:lnTo>
                <a:lnTo>
                  <a:pt x="376" y="322"/>
                </a:lnTo>
                <a:lnTo>
                  <a:pt x="626" y="349"/>
                </a:lnTo>
                <a:lnTo>
                  <a:pt x="715" y="375"/>
                </a:lnTo>
                <a:lnTo>
                  <a:pt x="930" y="465"/>
                </a:lnTo>
                <a:lnTo>
                  <a:pt x="1126" y="563"/>
                </a:lnTo>
                <a:lnTo>
                  <a:pt x="1626" y="804"/>
                </a:lnTo>
                <a:lnTo>
                  <a:pt x="2135" y="1045"/>
                </a:lnTo>
                <a:lnTo>
                  <a:pt x="2465" y="1233"/>
                </a:lnTo>
                <a:lnTo>
                  <a:pt x="3055" y="1527"/>
                </a:lnTo>
                <a:lnTo>
                  <a:pt x="3501" y="1634"/>
                </a:lnTo>
                <a:lnTo>
                  <a:pt x="3742" y="1634"/>
                </a:lnTo>
                <a:lnTo>
                  <a:pt x="3823" y="1626"/>
                </a:lnTo>
                <a:lnTo>
                  <a:pt x="3939" y="1572"/>
                </a:lnTo>
                <a:lnTo>
                  <a:pt x="3957" y="1527"/>
                </a:lnTo>
                <a:lnTo>
                  <a:pt x="3948" y="1465"/>
                </a:lnTo>
                <a:lnTo>
                  <a:pt x="3885" y="1349"/>
                </a:lnTo>
                <a:lnTo>
                  <a:pt x="3680" y="1197"/>
                </a:lnTo>
                <a:lnTo>
                  <a:pt x="3055" y="929"/>
                </a:lnTo>
                <a:lnTo>
                  <a:pt x="2662" y="777"/>
                </a:lnTo>
                <a:lnTo>
                  <a:pt x="2260" y="590"/>
                </a:lnTo>
                <a:lnTo>
                  <a:pt x="1617" y="295"/>
                </a:lnTo>
                <a:lnTo>
                  <a:pt x="1171" y="116"/>
                </a:lnTo>
                <a:lnTo>
                  <a:pt x="930" y="54"/>
                </a:lnTo>
                <a:lnTo>
                  <a:pt x="715" y="9"/>
                </a:lnTo>
                <a:lnTo>
                  <a:pt x="36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7" name="Google Shape;737;p17"/>
          <p:cNvSpPr/>
          <p:nvPr/>
        </p:nvSpPr>
        <p:spPr>
          <a:xfrm>
            <a:off x="3131042" y="4256028"/>
            <a:ext cx="159180" cy="39059"/>
          </a:xfrm>
          <a:custGeom>
            <a:avLst/>
            <a:gdLst/>
            <a:ahLst/>
            <a:cxnLst/>
            <a:rect l="l" t="t" r="r" b="b"/>
            <a:pathLst>
              <a:path w="5029" h="1234" extrusionOk="0">
                <a:moveTo>
                  <a:pt x="492" y="1"/>
                </a:moveTo>
                <a:lnTo>
                  <a:pt x="197" y="36"/>
                </a:lnTo>
                <a:lnTo>
                  <a:pt x="55" y="126"/>
                </a:lnTo>
                <a:lnTo>
                  <a:pt x="1" y="197"/>
                </a:lnTo>
                <a:lnTo>
                  <a:pt x="1" y="278"/>
                </a:lnTo>
                <a:lnTo>
                  <a:pt x="64" y="358"/>
                </a:lnTo>
                <a:lnTo>
                  <a:pt x="117" y="394"/>
                </a:lnTo>
                <a:lnTo>
                  <a:pt x="322" y="501"/>
                </a:lnTo>
                <a:lnTo>
                  <a:pt x="814" y="715"/>
                </a:lnTo>
                <a:lnTo>
                  <a:pt x="1394" y="912"/>
                </a:lnTo>
                <a:lnTo>
                  <a:pt x="2028" y="1063"/>
                </a:lnTo>
                <a:lnTo>
                  <a:pt x="2698" y="1179"/>
                </a:lnTo>
                <a:lnTo>
                  <a:pt x="3368" y="1233"/>
                </a:lnTo>
                <a:lnTo>
                  <a:pt x="4028" y="1224"/>
                </a:lnTo>
                <a:lnTo>
                  <a:pt x="4645" y="1135"/>
                </a:lnTo>
                <a:lnTo>
                  <a:pt x="4921" y="1054"/>
                </a:lnTo>
                <a:lnTo>
                  <a:pt x="4975" y="1037"/>
                </a:lnTo>
                <a:lnTo>
                  <a:pt x="5029" y="983"/>
                </a:lnTo>
                <a:lnTo>
                  <a:pt x="5029" y="929"/>
                </a:lnTo>
                <a:lnTo>
                  <a:pt x="4975" y="876"/>
                </a:lnTo>
                <a:lnTo>
                  <a:pt x="4921" y="858"/>
                </a:lnTo>
                <a:lnTo>
                  <a:pt x="4448" y="742"/>
                </a:lnTo>
                <a:lnTo>
                  <a:pt x="3439" y="599"/>
                </a:lnTo>
                <a:lnTo>
                  <a:pt x="2921" y="537"/>
                </a:lnTo>
                <a:lnTo>
                  <a:pt x="2332" y="438"/>
                </a:lnTo>
                <a:lnTo>
                  <a:pt x="1215" y="179"/>
                </a:lnTo>
                <a:lnTo>
                  <a:pt x="671" y="36"/>
                </a:lnTo>
                <a:lnTo>
                  <a:pt x="492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8" name="Google Shape;738;p17"/>
          <p:cNvSpPr/>
          <p:nvPr/>
        </p:nvSpPr>
        <p:spPr>
          <a:xfrm>
            <a:off x="3190414" y="4127156"/>
            <a:ext cx="143038" cy="36495"/>
          </a:xfrm>
          <a:custGeom>
            <a:avLst/>
            <a:gdLst/>
            <a:ahLst/>
            <a:cxnLst/>
            <a:rect l="l" t="t" r="r" b="b"/>
            <a:pathLst>
              <a:path w="4519" h="1153" extrusionOk="0">
                <a:moveTo>
                  <a:pt x="1215" y="1"/>
                </a:moveTo>
                <a:lnTo>
                  <a:pt x="590" y="27"/>
                </a:lnTo>
                <a:lnTo>
                  <a:pt x="295" y="63"/>
                </a:lnTo>
                <a:lnTo>
                  <a:pt x="134" y="90"/>
                </a:lnTo>
                <a:lnTo>
                  <a:pt x="18" y="179"/>
                </a:lnTo>
                <a:lnTo>
                  <a:pt x="0" y="242"/>
                </a:lnTo>
                <a:lnTo>
                  <a:pt x="54" y="340"/>
                </a:lnTo>
                <a:lnTo>
                  <a:pt x="250" y="438"/>
                </a:lnTo>
                <a:lnTo>
                  <a:pt x="402" y="456"/>
                </a:lnTo>
                <a:lnTo>
                  <a:pt x="920" y="501"/>
                </a:lnTo>
                <a:lnTo>
                  <a:pt x="1893" y="644"/>
                </a:lnTo>
                <a:lnTo>
                  <a:pt x="3304" y="938"/>
                </a:lnTo>
                <a:lnTo>
                  <a:pt x="4242" y="1144"/>
                </a:lnTo>
                <a:lnTo>
                  <a:pt x="4358" y="1153"/>
                </a:lnTo>
                <a:lnTo>
                  <a:pt x="4483" y="1090"/>
                </a:lnTo>
                <a:lnTo>
                  <a:pt x="4519" y="1037"/>
                </a:lnTo>
                <a:lnTo>
                  <a:pt x="4510" y="1010"/>
                </a:lnTo>
                <a:lnTo>
                  <a:pt x="4394" y="849"/>
                </a:lnTo>
                <a:lnTo>
                  <a:pt x="4046" y="581"/>
                </a:lnTo>
                <a:lnTo>
                  <a:pt x="3599" y="367"/>
                </a:lnTo>
                <a:lnTo>
                  <a:pt x="3072" y="197"/>
                </a:lnTo>
                <a:lnTo>
                  <a:pt x="2483" y="81"/>
                </a:lnTo>
                <a:lnTo>
                  <a:pt x="1858" y="19"/>
                </a:lnTo>
                <a:lnTo>
                  <a:pt x="1215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9" name="Google Shape;739;p17"/>
          <p:cNvSpPr/>
          <p:nvPr/>
        </p:nvSpPr>
        <p:spPr>
          <a:xfrm>
            <a:off x="3405210" y="4270745"/>
            <a:ext cx="115057" cy="43269"/>
          </a:xfrm>
          <a:custGeom>
            <a:avLst/>
            <a:gdLst/>
            <a:ahLst/>
            <a:cxnLst/>
            <a:rect l="l" t="t" r="r" b="b"/>
            <a:pathLst>
              <a:path w="3635" h="1367" extrusionOk="0">
                <a:moveTo>
                  <a:pt x="616" y="0"/>
                </a:moveTo>
                <a:lnTo>
                  <a:pt x="250" y="45"/>
                </a:lnTo>
                <a:lnTo>
                  <a:pt x="63" y="152"/>
                </a:lnTo>
                <a:lnTo>
                  <a:pt x="0" y="232"/>
                </a:lnTo>
                <a:lnTo>
                  <a:pt x="0" y="322"/>
                </a:lnTo>
                <a:lnTo>
                  <a:pt x="80" y="411"/>
                </a:lnTo>
                <a:lnTo>
                  <a:pt x="161" y="456"/>
                </a:lnTo>
                <a:lnTo>
                  <a:pt x="527" y="616"/>
                </a:lnTo>
                <a:lnTo>
                  <a:pt x="1322" y="911"/>
                </a:lnTo>
                <a:lnTo>
                  <a:pt x="1732" y="1045"/>
                </a:lnTo>
                <a:lnTo>
                  <a:pt x="2116" y="1179"/>
                </a:lnTo>
                <a:lnTo>
                  <a:pt x="2697" y="1322"/>
                </a:lnTo>
                <a:lnTo>
                  <a:pt x="3126" y="1366"/>
                </a:lnTo>
                <a:lnTo>
                  <a:pt x="3358" y="1366"/>
                </a:lnTo>
                <a:lnTo>
                  <a:pt x="3483" y="1357"/>
                </a:lnTo>
                <a:lnTo>
                  <a:pt x="3608" y="1286"/>
                </a:lnTo>
                <a:lnTo>
                  <a:pt x="3635" y="1232"/>
                </a:lnTo>
                <a:lnTo>
                  <a:pt x="3617" y="1197"/>
                </a:lnTo>
                <a:lnTo>
                  <a:pt x="3545" y="1090"/>
                </a:lnTo>
                <a:lnTo>
                  <a:pt x="3322" y="911"/>
                </a:lnTo>
                <a:lnTo>
                  <a:pt x="2893" y="706"/>
                </a:lnTo>
                <a:lnTo>
                  <a:pt x="2527" y="572"/>
                </a:lnTo>
                <a:lnTo>
                  <a:pt x="2116" y="429"/>
                </a:lnTo>
                <a:lnTo>
                  <a:pt x="1259" y="152"/>
                </a:lnTo>
                <a:lnTo>
                  <a:pt x="813" y="27"/>
                </a:lnTo>
                <a:lnTo>
                  <a:pt x="61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0" name="Google Shape;740;p17"/>
          <p:cNvSpPr/>
          <p:nvPr/>
        </p:nvSpPr>
        <p:spPr>
          <a:xfrm>
            <a:off x="3567977" y="4225234"/>
            <a:ext cx="152660" cy="39597"/>
          </a:xfrm>
          <a:custGeom>
            <a:avLst/>
            <a:gdLst/>
            <a:ahLst/>
            <a:cxnLst/>
            <a:rect l="l" t="t" r="r" b="b"/>
            <a:pathLst>
              <a:path w="4823" h="1251" extrusionOk="0">
                <a:moveTo>
                  <a:pt x="644" y="0"/>
                </a:moveTo>
                <a:lnTo>
                  <a:pt x="313" y="36"/>
                </a:lnTo>
                <a:lnTo>
                  <a:pt x="197" y="54"/>
                </a:lnTo>
                <a:lnTo>
                  <a:pt x="36" y="152"/>
                </a:lnTo>
                <a:lnTo>
                  <a:pt x="1" y="277"/>
                </a:lnTo>
                <a:lnTo>
                  <a:pt x="99" y="393"/>
                </a:lnTo>
                <a:lnTo>
                  <a:pt x="215" y="429"/>
                </a:lnTo>
                <a:lnTo>
                  <a:pt x="733" y="545"/>
                </a:lnTo>
                <a:lnTo>
                  <a:pt x="1822" y="724"/>
                </a:lnTo>
                <a:lnTo>
                  <a:pt x="2349" y="822"/>
                </a:lnTo>
                <a:lnTo>
                  <a:pt x="2858" y="956"/>
                </a:lnTo>
                <a:lnTo>
                  <a:pt x="3367" y="1072"/>
                </a:lnTo>
                <a:lnTo>
                  <a:pt x="3698" y="1117"/>
                </a:lnTo>
                <a:lnTo>
                  <a:pt x="4359" y="1179"/>
                </a:lnTo>
                <a:lnTo>
                  <a:pt x="4689" y="1242"/>
                </a:lnTo>
                <a:lnTo>
                  <a:pt x="4751" y="1251"/>
                </a:lnTo>
                <a:lnTo>
                  <a:pt x="4823" y="1215"/>
                </a:lnTo>
                <a:lnTo>
                  <a:pt x="4805" y="1188"/>
                </a:lnTo>
                <a:lnTo>
                  <a:pt x="4644" y="1045"/>
                </a:lnTo>
                <a:lnTo>
                  <a:pt x="4341" y="742"/>
                </a:lnTo>
                <a:lnTo>
                  <a:pt x="4144" y="608"/>
                </a:lnTo>
                <a:lnTo>
                  <a:pt x="3894" y="483"/>
                </a:lnTo>
                <a:lnTo>
                  <a:pt x="3269" y="295"/>
                </a:lnTo>
                <a:lnTo>
                  <a:pt x="2948" y="224"/>
                </a:lnTo>
                <a:lnTo>
                  <a:pt x="2323" y="108"/>
                </a:lnTo>
                <a:lnTo>
                  <a:pt x="131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1" name="Google Shape;741;p17"/>
          <p:cNvSpPr/>
          <p:nvPr/>
        </p:nvSpPr>
        <p:spPr>
          <a:xfrm>
            <a:off x="3826006" y="4277233"/>
            <a:ext cx="165954" cy="46371"/>
          </a:xfrm>
          <a:custGeom>
            <a:avLst/>
            <a:gdLst/>
            <a:ahLst/>
            <a:cxnLst/>
            <a:rect l="l" t="t" r="r" b="b"/>
            <a:pathLst>
              <a:path w="5243" h="1465" extrusionOk="0">
                <a:moveTo>
                  <a:pt x="1608" y="0"/>
                </a:moveTo>
                <a:lnTo>
                  <a:pt x="840" y="9"/>
                </a:lnTo>
                <a:lnTo>
                  <a:pt x="447" y="36"/>
                </a:lnTo>
                <a:lnTo>
                  <a:pt x="322" y="54"/>
                </a:lnTo>
                <a:lnTo>
                  <a:pt x="144" y="117"/>
                </a:lnTo>
                <a:lnTo>
                  <a:pt x="37" y="206"/>
                </a:lnTo>
                <a:lnTo>
                  <a:pt x="1" y="313"/>
                </a:lnTo>
                <a:lnTo>
                  <a:pt x="37" y="420"/>
                </a:lnTo>
                <a:lnTo>
                  <a:pt x="126" y="527"/>
                </a:lnTo>
                <a:lnTo>
                  <a:pt x="278" y="599"/>
                </a:lnTo>
                <a:lnTo>
                  <a:pt x="492" y="643"/>
                </a:lnTo>
                <a:lnTo>
                  <a:pt x="617" y="652"/>
                </a:lnTo>
                <a:lnTo>
                  <a:pt x="930" y="643"/>
                </a:lnTo>
                <a:lnTo>
                  <a:pt x="1564" y="679"/>
                </a:lnTo>
                <a:lnTo>
                  <a:pt x="2189" y="751"/>
                </a:lnTo>
                <a:lnTo>
                  <a:pt x="2778" y="867"/>
                </a:lnTo>
                <a:lnTo>
                  <a:pt x="3064" y="938"/>
                </a:lnTo>
                <a:lnTo>
                  <a:pt x="3519" y="1063"/>
                </a:lnTo>
                <a:lnTo>
                  <a:pt x="4484" y="1304"/>
                </a:lnTo>
                <a:lnTo>
                  <a:pt x="4903" y="1447"/>
                </a:lnTo>
                <a:lnTo>
                  <a:pt x="4966" y="1465"/>
                </a:lnTo>
                <a:lnTo>
                  <a:pt x="5091" y="1456"/>
                </a:lnTo>
                <a:lnTo>
                  <a:pt x="5198" y="1411"/>
                </a:lnTo>
                <a:lnTo>
                  <a:pt x="5243" y="1349"/>
                </a:lnTo>
                <a:lnTo>
                  <a:pt x="5234" y="1322"/>
                </a:lnTo>
                <a:lnTo>
                  <a:pt x="5127" y="1143"/>
                </a:lnTo>
                <a:lnTo>
                  <a:pt x="4975" y="902"/>
                </a:lnTo>
                <a:lnTo>
                  <a:pt x="4823" y="742"/>
                </a:lnTo>
                <a:lnTo>
                  <a:pt x="4707" y="670"/>
                </a:lnTo>
                <a:lnTo>
                  <a:pt x="4439" y="527"/>
                </a:lnTo>
                <a:lnTo>
                  <a:pt x="3805" y="304"/>
                </a:lnTo>
                <a:lnTo>
                  <a:pt x="3457" y="224"/>
                </a:lnTo>
                <a:lnTo>
                  <a:pt x="3091" y="143"/>
                </a:lnTo>
                <a:lnTo>
                  <a:pt x="2349" y="45"/>
                </a:lnTo>
                <a:lnTo>
                  <a:pt x="16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2" name="Google Shape;742;p17"/>
          <p:cNvSpPr/>
          <p:nvPr/>
        </p:nvSpPr>
        <p:spPr>
          <a:xfrm>
            <a:off x="3922660" y="4359772"/>
            <a:ext cx="106890" cy="52322"/>
          </a:xfrm>
          <a:custGeom>
            <a:avLst/>
            <a:gdLst/>
            <a:ahLst/>
            <a:cxnLst/>
            <a:rect l="l" t="t" r="r" b="b"/>
            <a:pathLst>
              <a:path w="3377" h="1653" extrusionOk="0">
                <a:moveTo>
                  <a:pt x="483" y="0"/>
                </a:moveTo>
                <a:lnTo>
                  <a:pt x="197" y="36"/>
                </a:lnTo>
                <a:lnTo>
                  <a:pt x="19" y="161"/>
                </a:lnTo>
                <a:lnTo>
                  <a:pt x="1" y="286"/>
                </a:lnTo>
                <a:lnTo>
                  <a:pt x="54" y="357"/>
                </a:lnTo>
                <a:lnTo>
                  <a:pt x="108" y="393"/>
                </a:lnTo>
                <a:lnTo>
                  <a:pt x="680" y="741"/>
                </a:lnTo>
                <a:lnTo>
                  <a:pt x="1296" y="1072"/>
                </a:lnTo>
                <a:lnTo>
                  <a:pt x="1599" y="1223"/>
                </a:lnTo>
                <a:lnTo>
                  <a:pt x="2251" y="1527"/>
                </a:lnTo>
                <a:lnTo>
                  <a:pt x="2626" y="1625"/>
                </a:lnTo>
                <a:lnTo>
                  <a:pt x="2805" y="1652"/>
                </a:lnTo>
                <a:lnTo>
                  <a:pt x="3108" y="1625"/>
                </a:lnTo>
                <a:lnTo>
                  <a:pt x="3323" y="1527"/>
                </a:lnTo>
                <a:lnTo>
                  <a:pt x="3376" y="1411"/>
                </a:lnTo>
                <a:lnTo>
                  <a:pt x="3350" y="1331"/>
                </a:lnTo>
                <a:lnTo>
                  <a:pt x="3314" y="1286"/>
                </a:lnTo>
                <a:lnTo>
                  <a:pt x="3207" y="1179"/>
                </a:lnTo>
                <a:lnTo>
                  <a:pt x="2921" y="1000"/>
                </a:lnTo>
                <a:lnTo>
                  <a:pt x="2421" y="759"/>
                </a:lnTo>
                <a:lnTo>
                  <a:pt x="2082" y="607"/>
                </a:lnTo>
                <a:lnTo>
                  <a:pt x="1376" y="313"/>
                </a:lnTo>
                <a:lnTo>
                  <a:pt x="644" y="45"/>
                </a:lnTo>
                <a:lnTo>
                  <a:pt x="4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" name="Google Shape;743;p17"/>
          <p:cNvSpPr/>
          <p:nvPr/>
        </p:nvSpPr>
        <p:spPr>
          <a:xfrm>
            <a:off x="3720870" y="4352683"/>
            <a:ext cx="109708" cy="58272"/>
          </a:xfrm>
          <a:custGeom>
            <a:avLst/>
            <a:gdLst/>
            <a:ahLst/>
            <a:cxnLst/>
            <a:rect l="l" t="t" r="r" b="b"/>
            <a:pathLst>
              <a:path w="3466" h="1841" extrusionOk="0">
                <a:moveTo>
                  <a:pt x="403" y="1"/>
                </a:moveTo>
                <a:lnTo>
                  <a:pt x="162" y="99"/>
                </a:lnTo>
                <a:lnTo>
                  <a:pt x="54" y="179"/>
                </a:lnTo>
                <a:lnTo>
                  <a:pt x="1" y="287"/>
                </a:lnTo>
                <a:lnTo>
                  <a:pt x="19" y="394"/>
                </a:lnTo>
                <a:lnTo>
                  <a:pt x="63" y="447"/>
                </a:lnTo>
                <a:lnTo>
                  <a:pt x="188" y="581"/>
                </a:lnTo>
                <a:lnTo>
                  <a:pt x="510" y="840"/>
                </a:lnTo>
                <a:lnTo>
                  <a:pt x="1072" y="1188"/>
                </a:lnTo>
                <a:lnTo>
                  <a:pt x="1483" y="1403"/>
                </a:lnTo>
                <a:lnTo>
                  <a:pt x="1671" y="1501"/>
                </a:lnTo>
                <a:lnTo>
                  <a:pt x="2082" y="1671"/>
                </a:lnTo>
                <a:lnTo>
                  <a:pt x="2528" y="1796"/>
                </a:lnTo>
                <a:lnTo>
                  <a:pt x="3028" y="1840"/>
                </a:lnTo>
                <a:lnTo>
                  <a:pt x="3296" y="1805"/>
                </a:lnTo>
                <a:lnTo>
                  <a:pt x="3367" y="1796"/>
                </a:lnTo>
                <a:lnTo>
                  <a:pt x="3457" y="1733"/>
                </a:lnTo>
                <a:lnTo>
                  <a:pt x="3466" y="1697"/>
                </a:lnTo>
                <a:lnTo>
                  <a:pt x="3457" y="1635"/>
                </a:lnTo>
                <a:lnTo>
                  <a:pt x="3412" y="1510"/>
                </a:lnTo>
                <a:lnTo>
                  <a:pt x="3278" y="1349"/>
                </a:lnTo>
                <a:lnTo>
                  <a:pt x="2832" y="1072"/>
                </a:lnTo>
                <a:lnTo>
                  <a:pt x="2474" y="912"/>
                </a:lnTo>
                <a:lnTo>
                  <a:pt x="1724" y="501"/>
                </a:lnTo>
                <a:lnTo>
                  <a:pt x="992" y="90"/>
                </a:lnTo>
                <a:lnTo>
                  <a:pt x="894" y="45"/>
                </a:lnTo>
                <a:lnTo>
                  <a:pt x="697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4" name="Google Shape;744;p17"/>
          <p:cNvSpPr/>
          <p:nvPr/>
        </p:nvSpPr>
        <p:spPr>
          <a:xfrm>
            <a:off x="3578168" y="4411201"/>
            <a:ext cx="145601" cy="68148"/>
          </a:xfrm>
          <a:custGeom>
            <a:avLst/>
            <a:gdLst/>
            <a:ahLst/>
            <a:cxnLst/>
            <a:rect l="l" t="t" r="r" b="b"/>
            <a:pathLst>
              <a:path w="4600" h="2153" extrusionOk="0">
                <a:moveTo>
                  <a:pt x="215" y="0"/>
                </a:moveTo>
                <a:lnTo>
                  <a:pt x="45" y="63"/>
                </a:lnTo>
                <a:lnTo>
                  <a:pt x="0" y="125"/>
                </a:lnTo>
                <a:lnTo>
                  <a:pt x="27" y="179"/>
                </a:lnTo>
                <a:lnTo>
                  <a:pt x="63" y="206"/>
                </a:lnTo>
                <a:lnTo>
                  <a:pt x="536" y="536"/>
                </a:lnTo>
                <a:lnTo>
                  <a:pt x="1545" y="1161"/>
                </a:lnTo>
                <a:lnTo>
                  <a:pt x="2108" y="1456"/>
                </a:lnTo>
                <a:lnTo>
                  <a:pt x="2697" y="1742"/>
                </a:lnTo>
                <a:lnTo>
                  <a:pt x="3331" y="2001"/>
                </a:lnTo>
                <a:lnTo>
                  <a:pt x="3626" y="2099"/>
                </a:lnTo>
                <a:lnTo>
                  <a:pt x="4108" y="2152"/>
                </a:lnTo>
                <a:lnTo>
                  <a:pt x="4447" y="2143"/>
                </a:lnTo>
                <a:lnTo>
                  <a:pt x="4519" y="2135"/>
                </a:lnTo>
                <a:lnTo>
                  <a:pt x="4599" y="2081"/>
                </a:lnTo>
                <a:lnTo>
                  <a:pt x="4599" y="2045"/>
                </a:lnTo>
                <a:lnTo>
                  <a:pt x="4537" y="1902"/>
                </a:lnTo>
                <a:lnTo>
                  <a:pt x="4421" y="1742"/>
                </a:lnTo>
                <a:lnTo>
                  <a:pt x="4278" y="1634"/>
                </a:lnTo>
                <a:lnTo>
                  <a:pt x="4162" y="1581"/>
                </a:lnTo>
                <a:lnTo>
                  <a:pt x="3536" y="1313"/>
                </a:lnTo>
                <a:lnTo>
                  <a:pt x="2894" y="1054"/>
                </a:lnTo>
                <a:lnTo>
                  <a:pt x="1679" y="554"/>
                </a:lnTo>
                <a:lnTo>
                  <a:pt x="509" y="27"/>
                </a:lnTo>
                <a:lnTo>
                  <a:pt x="42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5" name="Google Shape;745;p17"/>
          <p:cNvSpPr/>
          <p:nvPr/>
        </p:nvSpPr>
        <p:spPr>
          <a:xfrm>
            <a:off x="3427522" y="4419968"/>
            <a:ext cx="130060" cy="79733"/>
          </a:xfrm>
          <a:custGeom>
            <a:avLst/>
            <a:gdLst/>
            <a:ahLst/>
            <a:cxnLst/>
            <a:rect l="l" t="t" r="r" b="b"/>
            <a:pathLst>
              <a:path w="4109" h="2519" extrusionOk="0">
                <a:moveTo>
                  <a:pt x="349" y="0"/>
                </a:moveTo>
                <a:lnTo>
                  <a:pt x="117" y="45"/>
                </a:lnTo>
                <a:lnTo>
                  <a:pt x="18" y="125"/>
                </a:lnTo>
                <a:lnTo>
                  <a:pt x="1" y="197"/>
                </a:lnTo>
                <a:lnTo>
                  <a:pt x="18" y="232"/>
                </a:lnTo>
                <a:lnTo>
                  <a:pt x="72" y="339"/>
                </a:lnTo>
                <a:lnTo>
                  <a:pt x="126" y="536"/>
                </a:lnTo>
                <a:lnTo>
                  <a:pt x="197" y="643"/>
                </a:lnTo>
                <a:lnTo>
                  <a:pt x="376" y="831"/>
                </a:lnTo>
                <a:lnTo>
                  <a:pt x="581" y="1009"/>
                </a:lnTo>
                <a:lnTo>
                  <a:pt x="1036" y="1366"/>
                </a:lnTo>
                <a:lnTo>
                  <a:pt x="1545" y="1697"/>
                </a:lnTo>
                <a:lnTo>
                  <a:pt x="1760" y="1840"/>
                </a:lnTo>
                <a:lnTo>
                  <a:pt x="2260" y="2134"/>
                </a:lnTo>
                <a:lnTo>
                  <a:pt x="2831" y="2384"/>
                </a:lnTo>
                <a:lnTo>
                  <a:pt x="3322" y="2492"/>
                </a:lnTo>
                <a:lnTo>
                  <a:pt x="3671" y="2518"/>
                </a:lnTo>
                <a:lnTo>
                  <a:pt x="3858" y="2509"/>
                </a:lnTo>
                <a:lnTo>
                  <a:pt x="3957" y="2492"/>
                </a:lnTo>
                <a:lnTo>
                  <a:pt x="4099" y="2402"/>
                </a:lnTo>
                <a:lnTo>
                  <a:pt x="4108" y="2349"/>
                </a:lnTo>
                <a:lnTo>
                  <a:pt x="4090" y="2259"/>
                </a:lnTo>
                <a:lnTo>
                  <a:pt x="3992" y="2108"/>
                </a:lnTo>
                <a:lnTo>
                  <a:pt x="3742" y="1902"/>
                </a:lnTo>
                <a:lnTo>
                  <a:pt x="3001" y="1527"/>
                </a:lnTo>
                <a:lnTo>
                  <a:pt x="2546" y="1295"/>
                </a:lnTo>
                <a:lnTo>
                  <a:pt x="2019" y="982"/>
                </a:lnTo>
                <a:lnTo>
                  <a:pt x="1554" y="643"/>
                </a:lnTo>
                <a:lnTo>
                  <a:pt x="1340" y="464"/>
                </a:lnTo>
                <a:lnTo>
                  <a:pt x="1108" y="286"/>
                </a:lnTo>
                <a:lnTo>
                  <a:pt x="894" y="188"/>
                </a:lnTo>
                <a:lnTo>
                  <a:pt x="697" y="89"/>
                </a:lnTo>
                <a:lnTo>
                  <a:pt x="599" y="36"/>
                </a:lnTo>
                <a:lnTo>
                  <a:pt x="349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6" name="Google Shape;746;p17"/>
          <p:cNvSpPr/>
          <p:nvPr/>
        </p:nvSpPr>
        <p:spPr>
          <a:xfrm>
            <a:off x="3966461" y="4523964"/>
            <a:ext cx="137404" cy="73814"/>
          </a:xfrm>
          <a:custGeom>
            <a:avLst/>
            <a:gdLst/>
            <a:ahLst/>
            <a:cxnLst/>
            <a:rect l="l" t="t" r="r" b="b"/>
            <a:pathLst>
              <a:path w="4341" h="2332" extrusionOk="0">
                <a:moveTo>
                  <a:pt x="296" y="0"/>
                </a:moveTo>
                <a:lnTo>
                  <a:pt x="81" y="54"/>
                </a:lnTo>
                <a:lnTo>
                  <a:pt x="1" y="134"/>
                </a:lnTo>
                <a:lnTo>
                  <a:pt x="1" y="197"/>
                </a:lnTo>
                <a:lnTo>
                  <a:pt x="28" y="232"/>
                </a:lnTo>
                <a:lnTo>
                  <a:pt x="144" y="384"/>
                </a:lnTo>
                <a:lnTo>
                  <a:pt x="349" y="679"/>
                </a:lnTo>
                <a:lnTo>
                  <a:pt x="519" y="822"/>
                </a:lnTo>
                <a:lnTo>
                  <a:pt x="876" y="1108"/>
                </a:lnTo>
                <a:lnTo>
                  <a:pt x="1260" y="1376"/>
                </a:lnTo>
                <a:lnTo>
                  <a:pt x="1546" y="1599"/>
                </a:lnTo>
                <a:lnTo>
                  <a:pt x="2046" y="1947"/>
                </a:lnTo>
                <a:lnTo>
                  <a:pt x="2430" y="2143"/>
                </a:lnTo>
                <a:lnTo>
                  <a:pt x="2644" y="2224"/>
                </a:lnTo>
                <a:lnTo>
                  <a:pt x="2823" y="2277"/>
                </a:lnTo>
                <a:lnTo>
                  <a:pt x="3198" y="2331"/>
                </a:lnTo>
                <a:lnTo>
                  <a:pt x="3582" y="2331"/>
                </a:lnTo>
                <a:lnTo>
                  <a:pt x="3930" y="2260"/>
                </a:lnTo>
                <a:lnTo>
                  <a:pt x="4073" y="2179"/>
                </a:lnTo>
                <a:lnTo>
                  <a:pt x="4162" y="2117"/>
                </a:lnTo>
                <a:lnTo>
                  <a:pt x="4287" y="1983"/>
                </a:lnTo>
                <a:lnTo>
                  <a:pt x="4341" y="1840"/>
                </a:lnTo>
                <a:lnTo>
                  <a:pt x="4305" y="1697"/>
                </a:lnTo>
                <a:lnTo>
                  <a:pt x="4243" y="1626"/>
                </a:lnTo>
                <a:lnTo>
                  <a:pt x="4198" y="1590"/>
                </a:lnTo>
                <a:lnTo>
                  <a:pt x="4091" y="1572"/>
                </a:lnTo>
                <a:lnTo>
                  <a:pt x="3984" y="1590"/>
                </a:lnTo>
                <a:lnTo>
                  <a:pt x="3903" y="1643"/>
                </a:lnTo>
                <a:lnTo>
                  <a:pt x="3886" y="1670"/>
                </a:lnTo>
                <a:lnTo>
                  <a:pt x="3859" y="1697"/>
                </a:lnTo>
                <a:lnTo>
                  <a:pt x="3841" y="1715"/>
                </a:lnTo>
                <a:lnTo>
                  <a:pt x="3635" y="1679"/>
                </a:lnTo>
                <a:lnTo>
                  <a:pt x="3305" y="1563"/>
                </a:lnTo>
                <a:lnTo>
                  <a:pt x="2894" y="1331"/>
                </a:lnTo>
                <a:lnTo>
                  <a:pt x="2626" y="1143"/>
                </a:lnTo>
                <a:lnTo>
                  <a:pt x="2180" y="849"/>
                </a:lnTo>
                <a:lnTo>
                  <a:pt x="1724" y="554"/>
                </a:lnTo>
                <a:lnTo>
                  <a:pt x="1474" y="402"/>
                </a:lnTo>
                <a:lnTo>
                  <a:pt x="948" y="170"/>
                </a:lnTo>
                <a:lnTo>
                  <a:pt x="653" y="45"/>
                </a:lnTo>
                <a:lnTo>
                  <a:pt x="546" y="9"/>
                </a:lnTo>
                <a:lnTo>
                  <a:pt x="29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7" name="Google Shape;747;p17"/>
          <p:cNvSpPr/>
          <p:nvPr/>
        </p:nvSpPr>
        <p:spPr>
          <a:xfrm>
            <a:off x="4087452" y="4473358"/>
            <a:ext cx="172443" cy="48080"/>
          </a:xfrm>
          <a:custGeom>
            <a:avLst/>
            <a:gdLst/>
            <a:ahLst/>
            <a:cxnLst/>
            <a:rect l="l" t="t" r="r" b="b"/>
            <a:pathLst>
              <a:path w="5448" h="1519" extrusionOk="0">
                <a:moveTo>
                  <a:pt x="679" y="1"/>
                </a:moveTo>
                <a:lnTo>
                  <a:pt x="447" y="10"/>
                </a:lnTo>
                <a:lnTo>
                  <a:pt x="250" y="72"/>
                </a:lnTo>
                <a:lnTo>
                  <a:pt x="107" y="153"/>
                </a:lnTo>
                <a:lnTo>
                  <a:pt x="18" y="260"/>
                </a:lnTo>
                <a:lnTo>
                  <a:pt x="0" y="367"/>
                </a:lnTo>
                <a:lnTo>
                  <a:pt x="54" y="474"/>
                </a:lnTo>
                <a:lnTo>
                  <a:pt x="196" y="572"/>
                </a:lnTo>
                <a:lnTo>
                  <a:pt x="313" y="608"/>
                </a:lnTo>
                <a:lnTo>
                  <a:pt x="1652" y="956"/>
                </a:lnTo>
                <a:lnTo>
                  <a:pt x="3036" y="1251"/>
                </a:lnTo>
                <a:lnTo>
                  <a:pt x="3572" y="1385"/>
                </a:lnTo>
                <a:lnTo>
                  <a:pt x="4376" y="1519"/>
                </a:lnTo>
                <a:lnTo>
                  <a:pt x="4929" y="1519"/>
                </a:lnTo>
                <a:lnTo>
                  <a:pt x="5215" y="1456"/>
                </a:lnTo>
                <a:lnTo>
                  <a:pt x="5340" y="1412"/>
                </a:lnTo>
                <a:lnTo>
                  <a:pt x="5438" y="1305"/>
                </a:lnTo>
                <a:lnTo>
                  <a:pt x="5447" y="1224"/>
                </a:lnTo>
                <a:lnTo>
                  <a:pt x="5429" y="1189"/>
                </a:lnTo>
                <a:lnTo>
                  <a:pt x="5376" y="1117"/>
                </a:lnTo>
                <a:lnTo>
                  <a:pt x="5224" y="992"/>
                </a:lnTo>
                <a:lnTo>
                  <a:pt x="4938" y="849"/>
                </a:lnTo>
                <a:lnTo>
                  <a:pt x="4179" y="653"/>
                </a:lnTo>
                <a:lnTo>
                  <a:pt x="3626" y="555"/>
                </a:lnTo>
                <a:lnTo>
                  <a:pt x="2232" y="260"/>
                </a:lnTo>
                <a:lnTo>
                  <a:pt x="804" y="19"/>
                </a:lnTo>
                <a:lnTo>
                  <a:pt x="67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8" name="Google Shape;748;p17"/>
          <p:cNvSpPr/>
          <p:nvPr/>
        </p:nvSpPr>
        <p:spPr>
          <a:xfrm>
            <a:off x="4203316" y="4407245"/>
            <a:ext cx="117621" cy="35641"/>
          </a:xfrm>
          <a:custGeom>
            <a:avLst/>
            <a:gdLst/>
            <a:ahLst/>
            <a:cxnLst/>
            <a:rect l="l" t="t" r="r" b="b"/>
            <a:pathLst>
              <a:path w="3716" h="1126" extrusionOk="0">
                <a:moveTo>
                  <a:pt x="331" y="0"/>
                </a:moveTo>
                <a:lnTo>
                  <a:pt x="99" y="72"/>
                </a:lnTo>
                <a:lnTo>
                  <a:pt x="18" y="161"/>
                </a:lnTo>
                <a:lnTo>
                  <a:pt x="0" y="223"/>
                </a:lnTo>
                <a:lnTo>
                  <a:pt x="63" y="322"/>
                </a:lnTo>
                <a:lnTo>
                  <a:pt x="188" y="375"/>
                </a:lnTo>
                <a:lnTo>
                  <a:pt x="206" y="384"/>
                </a:lnTo>
                <a:lnTo>
                  <a:pt x="215" y="384"/>
                </a:lnTo>
                <a:lnTo>
                  <a:pt x="277" y="438"/>
                </a:lnTo>
                <a:lnTo>
                  <a:pt x="438" y="527"/>
                </a:lnTo>
                <a:lnTo>
                  <a:pt x="768" y="634"/>
                </a:lnTo>
                <a:lnTo>
                  <a:pt x="1018" y="706"/>
                </a:lnTo>
                <a:lnTo>
                  <a:pt x="1742" y="893"/>
                </a:lnTo>
                <a:lnTo>
                  <a:pt x="2456" y="1081"/>
                </a:lnTo>
                <a:lnTo>
                  <a:pt x="2635" y="1125"/>
                </a:lnTo>
                <a:lnTo>
                  <a:pt x="3010" y="1125"/>
                </a:lnTo>
                <a:lnTo>
                  <a:pt x="3188" y="1081"/>
                </a:lnTo>
                <a:lnTo>
                  <a:pt x="3331" y="1036"/>
                </a:lnTo>
                <a:lnTo>
                  <a:pt x="3554" y="911"/>
                </a:lnTo>
                <a:lnTo>
                  <a:pt x="3688" y="768"/>
                </a:lnTo>
                <a:lnTo>
                  <a:pt x="3715" y="599"/>
                </a:lnTo>
                <a:lnTo>
                  <a:pt x="3688" y="509"/>
                </a:lnTo>
                <a:lnTo>
                  <a:pt x="3653" y="456"/>
                </a:lnTo>
                <a:lnTo>
                  <a:pt x="3528" y="357"/>
                </a:lnTo>
                <a:lnTo>
                  <a:pt x="3242" y="268"/>
                </a:lnTo>
                <a:lnTo>
                  <a:pt x="3010" y="250"/>
                </a:lnTo>
                <a:lnTo>
                  <a:pt x="2911" y="259"/>
                </a:lnTo>
                <a:lnTo>
                  <a:pt x="2849" y="259"/>
                </a:lnTo>
                <a:lnTo>
                  <a:pt x="2724" y="268"/>
                </a:lnTo>
                <a:lnTo>
                  <a:pt x="2778" y="268"/>
                </a:lnTo>
                <a:lnTo>
                  <a:pt x="2652" y="286"/>
                </a:lnTo>
                <a:lnTo>
                  <a:pt x="2572" y="331"/>
                </a:lnTo>
                <a:lnTo>
                  <a:pt x="2081" y="232"/>
                </a:lnTo>
                <a:lnTo>
                  <a:pt x="1599" y="134"/>
                </a:lnTo>
                <a:lnTo>
                  <a:pt x="1331" y="81"/>
                </a:lnTo>
                <a:lnTo>
                  <a:pt x="920" y="9"/>
                </a:lnTo>
                <a:lnTo>
                  <a:pt x="652" y="0"/>
                </a:lnTo>
                <a:lnTo>
                  <a:pt x="518" y="18"/>
                </a:lnTo>
                <a:lnTo>
                  <a:pt x="483" y="18"/>
                </a:lnTo>
                <a:lnTo>
                  <a:pt x="33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9" name="Google Shape;749;p17"/>
          <p:cNvSpPr/>
          <p:nvPr/>
        </p:nvSpPr>
        <p:spPr>
          <a:xfrm>
            <a:off x="4117676" y="4339422"/>
            <a:ext cx="137119" cy="46656"/>
          </a:xfrm>
          <a:custGeom>
            <a:avLst/>
            <a:gdLst/>
            <a:ahLst/>
            <a:cxnLst/>
            <a:rect l="l" t="t" r="r" b="b"/>
            <a:pathLst>
              <a:path w="4332" h="1474" extrusionOk="0">
                <a:moveTo>
                  <a:pt x="277" y="0"/>
                </a:moveTo>
                <a:lnTo>
                  <a:pt x="81" y="54"/>
                </a:lnTo>
                <a:lnTo>
                  <a:pt x="1" y="125"/>
                </a:lnTo>
                <a:lnTo>
                  <a:pt x="1" y="179"/>
                </a:lnTo>
                <a:lnTo>
                  <a:pt x="18" y="205"/>
                </a:lnTo>
                <a:lnTo>
                  <a:pt x="143" y="366"/>
                </a:lnTo>
                <a:lnTo>
                  <a:pt x="393" y="634"/>
                </a:lnTo>
                <a:lnTo>
                  <a:pt x="599" y="777"/>
                </a:lnTo>
                <a:lnTo>
                  <a:pt x="849" y="920"/>
                </a:lnTo>
                <a:lnTo>
                  <a:pt x="1429" y="1161"/>
                </a:lnTo>
                <a:lnTo>
                  <a:pt x="1760" y="1259"/>
                </a:lnTo>
                <a:lnTo>
                  <a:pt x="2045" y="1331"/>
                </a:lnTo>
                <a:lnTo>
                  <a:pt x="2706" y="1447"/>
                </a:lnTo>
                <a:lnTo>
                  <a:pt x="3385" y="1473"/>
                </a:lnTo>
                <a:lnTo>
                  <a:pt x="3849" y="1402"/>
                </a:lnTo>
                <a:lnTo>
                  <a:pt x="4126" y="1313"/>
                </a:lnTo>
                <a:lnTo>
                  <a:pt x="4251" y="1241"/>
                </a:lnTo>
                <a:lnTo>
                  <a:pt x="4314" y="1197"/>
                </a:lnTo>
                <a:lnTo>
                  <a:pt x="4332" y="1107"/>
                </a:lnTo>
                <a:lnTo>
                  <a:pt x="4296" y="1054"/>
                </a:lnTo>
                <a:lnTo>
                  <a:pt x="4251" y="1027"/>
                </a:lnTo>
                <a:lnTo>
                  <a:pt x="4055" y="956"/>
                </a:lnTo>
                <a:lnTo>
                  <a:pt x="3635" y="848"/>
                </a:lnTo>
                <a:lnTo>
                  <a:pt x="2938" y="750"/>
                </a:lnTo>
                <a:lnTo>
                  <a:pt x="2474" y="679"/>
                </a:lnTo>
                <a:lnTo>
                  <a:pt x="1956" y="572"/>
                </a:lnTo>
                <a:lnTo>
                  <a:pt x="1188" y="339"/>
                </a:lnTo>
                <a:lnTo>
                  <a:pt x="751" y="152"/>
                </a:lnTo>
                <a:lnTo>
                  <a:pt x="572" y="45"/>
                </a:lnTo>
                <a:lnTo>
                  <a:pt x="492" y="9"/>
                </a:lnTo>
                <a:lnTo>
                  <a:pt x="277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0" name="Google Shape;750;p17"/>
          <p:cNvSpPr/>
          <p:nvPr/>
        </p:nvSpPr>
        <p:spPr>
          <a:xfrm>
            <a:off x="4328517" y="4617232"/>
            <a:ext cx="113094" cy="58525"/>
          </a:xfrm>
          <a:custGeom>
            <a:avLst/>
            <a:gdLst/>
            <a:ahLst/>
            <a:cxnLst/>
            <a:rect l="l" t="t" r="r" b="b"/>
            <a:pathLst>
              <a:path w="3573" h="1849" extrusionOk="0">
                <a:moveTo>
                  <a:pt x="715" y="0"/>
                </a:moveTo>
                <a:lnTo>
                  <a:pt x="313" y="27"/>
                </a:lnTo>
                <a:lnTo>
                  <a:pt x="90" y="125"/>
                </a:lnTo>
                <a:lnTo>
                  <a:pt x="9" y="223"/>
                </a:lnTo>
                <a:lnTo>
                  <a:pt x="0" y="286"/>
                </a:lnTo>
                <a:lnTo>
                  <a:pt x="18" y="465"/>
                </a:lnTo>
                <a:lnTo>
                  <a:pt x="170" y="804"/>
                </a:lnTo>
                <a:lnTo>
                  <a:pt x="465" y="1116"/>
                </a:lnTo>
                <a:lnTo>
                  <a:pt x="893" y="1393"/>
                </a:lnTo>
                <a:lnTo>
                  <a:pt x="1152" y="1518"/>
                </a:lnTo>
                <a:lnTo>
                  <a:pt x="1393" y="1608"/>
                </a:lnTo>
                <a:lnTo>
                  <a:pt x="2010" y="1777"/>
                </a:lnTo>
                <a:lnTo>
                  <a:pt x="2679" y="1849"/>
                </a:lnTo>
                <a:lnTo>
                  <a:pt x="3144" y="1804"/>
                </a:lnTo>
                <a:lnTo>
                  <a:pt x="3412" y="1715"/>
                </a:lnTo>
                <a:lnTo>
                  <a:pt x="3519" y="1643"/>
                </a:lnTo>
                <a:lnTo>
                  <a:pt x="3572" y="1599"/>
                </a:lnTo>
                <a:lnTo>
                  <a:pt x="3563" y="1491"/>
                </a:lnTo>
                <a:lnTo>
                  <a:pt x="3519" y="1438"/>
                </a:lnTo>
                <a:lnTo>
                  <a:pt x="3412" y="1349"/>
                </a:lnTo>
                <a:lnTo>
                  <a:pt x="3072" y="1224"/>
                </a:lnTo>
                <a:lnTo>
                  <a:pt x="2465" y="1072"/>
                </a:lnTo>
                <a:lnTo>
                  <a:pt x="2099" y="965"/>
                </a:lnTo>
                <a:lnTo>
                  <a:pt x="1920" y="884"/>
                </a:lnTo>
                <a:lnTo>
                  <a:pt x="1617" y="724"/>
                </a:lnTo>
                <a:lnTo>
                  <a:pt x="1375" y="527"/>
                </a:lnTo>
                <a:lnTo>
                  <a:pt x="1197" y="322"/>
                </a:lnTo>
                <a:lnTo>
                  <a:pt x="1143" y="206"/>
                </a:lnTo>
                <a:lnTo>
                  <a:pt x="1108" y="152"/>
                </a:lnTo>
                <a:lnTo>
                  <a:pt x="983" y="63"/>
                </a:lnTo>
                <a:lnTo>
                  <a:pt x="71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1" name="Google Shape;751;p17"/>
          <p:cNvSpPr/>
          <p:nvPr/>
        </p:nvSpPr>
        <p:spPr>
          <a:xfrm>
            <a:off x="4449192" y="4523680"/>
            <a:ext cx="181780" cy="53999"/>
          </a:xfrm>
          <a:custGeom>
            <a:avLst/>
            <a:gdLst/>
            <a:ahLst/>
            <a:cxnLst/>
            <a:rect l="l" t="t" r="r" b="b"/>
            <a:pathLst>
              <a:path w="5743" h="1706" extrusionOk="0">
                <a:moveTo>
                  <a:pt x="483" y="0"/>
                </a:moveTo>
                <a:lnTo>
                  <a:pt x="286" y="27"/>
                </a:lnTo>
                <a:lnTo>
                  <a:pt x="134" y="99"/>
                </a:lnTo>
                <a:lnTo>
                  <a:pt x="36" y="188"/>
                </a:lnTo>
                <a:lnTo>
                  <a:pt x="0" y="286"/>
                </a:lnTo>
                <a:lnTo>
                  <a:pt x="36" y="393"/>
                </a:lnTo>
                <a:lnTo>
                  <a:pt x="161" y="492"/>
                </a:lnTo>
                <a:lnTo>
                  <a:pt x="259" y="527"/>
                </a:lnTo>
                <a:lnTo>
                  <a:pt x="625" y="661"/>
                </a:lnTo>
                <a:lnTo>
                  <a:pt x="2099" y="1143"/>
                </a:lnTo>
                <a:lnTo>
                  <a:pt x="3447" y="1492"/>
                </a:lnTo>
                <a:lnTo>
                  <a:pt x="4296" y="1652"/>
                </a:lnTo>
                <a:lnTo>
                  <a:pt x="5028" y="1706"/>
                </a:lnTo>
                <a:lnTo>
                  <a:pt x="5439" y="1635"/>
                </a:lnTo>
                <a:lnTo>
                  <a:pt x="5635" y="1545"/>
                </a:lnTo>
                <a:lnTo>
                  <a:pt x="5698" y="1474"/>
                </a:lnTo>
                <a:lnTo>
                  <a:pt x="5742" y="1411"/>
                </a:lnTo>
                <a:lnTo>
                  <a:pt x="5733" y="1286"/>
                </a:lnTo>
                <a:lnTo>
                  <a:pt x="5546" y="1134"/>
                </a:lnTo>
                <a:lnTo>
                  <a:pt x="4805" y="911"/>
                </a:lnTo>
                <a:lnTo>
                  <a:pt x="4367" y="831"/>
                </a:lnTo>
                <a:lnTo>
                  <a:pt x="3456" y="661"/>
                </a:lnTo>
                <a:lnTo>
                  <a:pt x="1679" y="268"/>
                </a:lnTo>
                <a:lnTo>
                  <a:pt x="822" y="45"/>
                </a:lnTo>
                <a:lnTo>
                  <a:pt x="706" y="9"/>
                </a:lnTo>
                <a:lnTo>
                  <a:pt x="4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2" name="Google Shape;752;p17"/>
          <p:cNvSpPr/>
          <p:nvPr/>
        </p:nvSpPr>
        <p:spPr>
          <a:xfrm>
            <a:off x="4487043" y="4445666"/>
            <a:ext cx="151837" cy="56278"/>
          </a:xfrm>
          <a:custGeom>
            <a:avLst/>
            <a:gdLst/>
            <a:ahLst/>
            <a:cxnLst/>
            <a:rect l="l" t="t" r="r" b="b"/>
            <a:pathLst>
              <a:path w="4797" h="1778" extrusionOk="0">
                <a:moveTo>
                  <a:pt x="465" y="1"/>
                </a:moveTo>
                <a:lnTo>
                  <a:pt x="197" y="36"/>
                </a:lnTo>
                <a:lnTo>
                  <a:pt x="19" y="153"/>
                </a:lnTo>
                <a:lnTo>
                  <a:pt x="1" y="269"/>
                </a:lnTo>
                <a:lnTo>
                  <a:pt x="55" y="340"/>
                </a:lnTo>
                <a:lnTo>
                  <a:pt x="108" y="376"/>
                </a:lnTo>
                <a:lnTo>
                  <a:pt x="590" y="626"/>
                </a:lnTo>
                <a:lnTo>
                  <a:pt x="1599" y="1099"/>
                </a:lnTo>
                <a:lnTo>
                  <a:pt x="2162" y="1313"/>
                </a:lnTo>
                <a:lnTo>
                  <a:pt x="2644" y="1492"/>
                </a:lnTo>
                <a:lnTo>
                  <a:pt x="3555" y="1733"/>
                </a:lnTo>
                <a:lnTo>
                  <a:pt x="4019" y="1778"/>
                </a:lnTo>
                <a:lnTo>
                  <a:pt x="4314" y="1769"/>
                </a:lnTo>
                <a:lnTo>
                  <a:pt x="4457" y="1742"/>
                </a:lnTo>
                <a:lnTo>
                  <a:pt x="4618" y="1706"/>
                </a:lnTo>
                <a:lnTo>
                  <a:pt x="4770" y="1599"/>
                </a:lnTo>
                <a:lnTo>
                  <a:pt x="4796" y="1510"/>
                </a:lnTo>
                <a:lnTo>
                  <a:pt x="4770" y="1465"/>
                </a:lnTo>
                <a:lnTo>
                  <a:pt x="4716" y="1394"/>
                </a:lnTo>
                <a:lnTo>
                  <a:pt x="4564" y="1278"/>
                </a:lnTo>
                <a:lnTo>
                  <a:pt x="4252" y="1126"/>
                </a:lnTo>
                <a:lnTo>
                  <a:pt x="3448" y="912"/>
                </a:lnTo>
                <a:lnTo>
                  <a:pt x="2921" y="778"/>
                </a:lnTo>
                <a:lnTo>
                  <a:pt x="2323" y="617"/>
                </a:lnTo>
                <a:lnTo>
                  <a:pt x="1162" y="251"/>
                </a:lnTo>
                <a:lnTo>
                  <a:pt x="608" y="45"/>
                </a:lnTo>
                <a:lnTo>
                  <a:pt x="465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3" name="Google Shape;753;p17"/>
          <p:cNvSpPr/>
          <p:nvPr/>
        </p:nvSpPr>
        <p:spPr>
          <a:xfrm>
            <a:off x="4132646" y="4646602"/>
            <a:ext cx="58557" cy="61374"/>
          </a:xfrm>
          <a:custGeom>
            <a:avLst/>
            <a:gdLst/>
            <a:ahLst/>
            <a:cxnLst/>
            <a:rect l="l" t="t" r="r" b="b"/>
            <a:pathLst>
              <a:path w="1850" h="1939" extrusionOk="0">
                <a:moveTo>
                  <a:pt x="688" y="1"/>
                </a:moveTo>
                <a:lnTo>
                  <a:pt x="367" y="37"/>
                </a:lnTo>
                <a:lnTo>
                  <a:pt x="179" y="99"/>
                </a:lnTo>
                <a:lnTo>
                  <a:pt x="54" y="197"/>
                </a:lnTo>
                <a:lnTo>
                  <a:pt x="1" y="313"/>
                </a:lnTo>
                <a:lnTo>
                  <a:pt x="10" y="385"/>
                </a:lnTo>
                <a:lnTo>
                  <a:pt x="162" y="814"/>
                </a:lnTo>
                <a:lnTo>
                  <a:pt x="340" y="1242"/>
                </a:lnTo>
                <a:lnTo>
                  <a:pt x="421" y="1448"/>
                </a:lnTo>
                <a:lnTo>
                  <a:pt x="581" y="1689"/>
                </a:lnTo>
                <a:lnTo>
                  <a:pt x="796" y="1832"/>
                </a:lnTo>
                <a:lnTo>
                  <a:pt x="956" y="1903"/>
                </a:lnTo>
                <a:lnTo>
                  <a:pt x="1046" y="1930"/>
                </a:lnTo>
                <a:lnTo>
                  <a:pt x="1260" y="1939"/>
                </a:lnTo>
                <a:lnTo>
                  <a:pt x="1474" y="1912"/>
                </a:lnTo>
                <a:lnTo>
                  <a:pt x="1653" y="1840"/>
                </a:lnTo>
                <a:lnTo>
                  <a:pt x="1706" y="1796"/>
                </a:lnTo>
                <a:lnTo>
                  <a:pt x="1796" y="1707"/>
                </a:lnTo>
                <a:lnTo>
                  <a:pt x="1849" y="1519"/>
                </a:lnTo>
                <a:lnTo>
                  <a:pt x="1760" y="1260"/>
                </a:lnTo>
                <a:lnTo>
                  <a:pt x="1653" y="1064"/>
                </a:lnTo>
                <a:lnTo>
                  <a:pt x="1430" y="644"/>
                </a:lnTo>
                <a:lnTo>
                  <a:pt x="1188" y="224"/>
                </a:lnTo>
                <a:lnTo>
                  <a:pt x="1144" y="153"/>
                </a:lnTo>
                <a:lnTo>
                  <a:pt x="992" y="63"/>
                </a:lnTo>
                <a:lnTo>
                  <a:pt x="688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4" name="Google Shape;754;p17"/>
          <p:cNvSpPr/>
          <p:nvPr/>
        </p:nvSpPr>
        <p:spPr>
          <a:xfrm>
            <a:off x="2924188" y="4361443"/>
            <a:ext cx="93312" cy="62197"/>
          </a:xfrm>
          <a:custGeom>
            <a:avLst/>
            <a:gdLst/>
            <a:ahLst/>
            <a:cxnLst/>
            <a:rect l="l" t="t" r="r" b="b"/>
            <a:pathLst>
              <a:path w="2948" h="1965" extrusionOk="0">
                <a:moveTo>
                  <a:pt x="563" y="0"/>
                </a:moveTo>
                <a:lnTo>
                  <a:pt x="357" y="45"/>
                </a:lnTo>
                <a:lnTo>
                  <a:pt x="188" y="116"/>
                </a:lnTo>
                <a:lnTo>
                  <a:pt x="63" y="214"/>
                </a:lnTo>
                <a:lnTo>
                  <a:pt x="0" y="339"/>
                </a:lnTo>
                <a:lnTo>
                  <a:pt x="9" y="456"/>
                </a:lnTo>
                <a:lnTo>
                  <a:pt x="54" y="518"/>
                </a:lnTo>
                <a:lnTo>
                  <a:pt x="402" y="884"/>
                </a:lnTo>
                <a:lnTo>
                  <a:pt x="813" y="1224"/>
                </a:lnTo>
                <a:lnTo>
                  <a:pt x="1009" y="1393"/>
                </a:lnTo>
                <a:lnTo>
                  <a:pt x="1429" y="1733"/>
                </a:lnTo>
                <a:lnTo>
                  <a:pt x="1697" y="1875"/>
                </a:lnTo>
                <a:lnTo>
                  <a:pt x="1804" y="1911"/>
                </a:lnTo>
                <a:lnTo>
                  <a:pt x="2018" y="1956"/>
                </a:lnTo>
                <a:lnTo>
                  <a:pt x="2367" y="1965"/>
                </a:lnTo>
                <a:lnTo>
                  <a:pt x="2679" y="1884"/>
                </a:lnTo>
                <a:lnTo>
                  <a:pt x="2831" y="1804"/>
                </a:lnTo>
                <a:lnTo>
                  <a:pt x="2929" y="1706"/>
                </a:lnTo>
                <a:lnTo>
                  <a:pt x="2947" y="1581"/>
                </a:lnTo>
                <a:lnTo>
                  <a:pt x="2911" y="1518"/>
                </a:lnTo>
                <a:lnTo>
                  <a:pt x="2849" y="1411"/>
                </a:lnTo>
                <a:lnTo>
                  <a:pt x="2661" y="1224"/>
                </a:lnTo>
                <a:lnTo>
                  <a:pt x="2322" y="956"/>
                </a:lnTo>
                <a:lnTo>
                  <a:pt x="2090" y="786"/>
                </a:lnTo>
                <a:lnTo>
                  <a:pt x="1626" y="438"/>
                </a:lnTo>
                <a:lnTo>
                  <a:pt x="1108" y="107"/>
                </a:lnTo>
                <a:lnTo>
                  <a:pt x="1000" y="54"/>
                </a:lnTo>
                <a:lnTo>
                  <a:pt x="78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5" name="Google Shape;755;p17"/>
          <p:cNvSpPr/>
          <p:nvPr/>
        </p:nvSpPr>
        <p:spPr>
          <a:xfrm>
            <a:off x="3053060" y="4559563"/>
            <a:ext cx="83404" cy="92172"/>
          </a:xfrm>
          <a:custGeom>
            <a:avLst/>
            <a:gdLst/>
            <a:ahLst/>
            <a:cxnLst/>
            <a:rect l="l" t="t" r="r" b="b"/>
            <a:pathLst>
              <a:path w="2635" h="2912" extrusionOk="0">
                <a:moveTo>
                  <a:pt x="581" y="0"/>
                </a:moveTo>
                <a:lnTo>
                  <a:pt x="295" y="36"/>
                </a:lnTo>
                <a:lnTo>
                  <a:pt x="206" y="98"/>
                </a:lnTo>
                <a:lnTo>
                  <a:pt x="125" y="179"/>
                </a:lnTo>
                <a:lnTo>
                  <a:pt x="36" y="339"/>
                </a:lnTo>
                <a:lnTo>
                  <a:pt x="0" y="509"/>
                </a:lnTo>
                <a:lnTo>
                  <a:pt x="18" y="679"/>
                </a:lnTo>
                <a:lnTo>
                  <a:pt x="206" y="1098"/>
                </a:lnTo>
                <a:lnTo>
                  <a:pt x="420" y="1429"/>
                </a:lnTo>
                <a:lnTo>
                  <a:pt x="616" y="1795"/>
                </a:lnTo>
                <a:lnTo>
                  <a:pt x="983" y="2358"/>
                </a:lnTo>
                <a:lnTo>
                  <a:pt x="1349" y="2688"/>
                </a:lnTo>
                <a:lnTo>
                  <a:pt x="1608" y="2822"/>
                </a:lnTo>
                <a:lnTo>
                  <a:pt x="1733" y="2875"/>
                </a:lnTo>
                <a:lnTo>
                  <a:pt x="2027" y="2911"/>
                </a:lnTo>
                <a:lnTo>
                  <a:pt x="2322" y="2875"/>
                </a:lnTo>
                <a:lnTo>
                  <a:pt x="2536" y="2777"/>
                </a:lnTo>
                <a:lnTo>
                  <a:pt x="2590" y="2697"/>
                </a:lnTo>
                <a:lnTo>
                  <a:pt x="2617" y="2599"/>
                </a:lnTo>
                <a:lnTo>
                  <a:pt x="2635" y="2411"/>
                </a:lnTo>
                <a:lnTo>
                  <a:pt x="2581" y="2125"/>
                </a:lnTo>
                <a:lnTo>
                  <a:pt x="2269" y="1572"/>
                </a:lnTo>
                <a:lnTo>
                  <a:pt x="2027" y="1206"/>
                </a:lnTo>
                <a:lnTo>
                  <a:pt x="1840" y="875"/>
                </a:lnTo>
                <a:lnTo>
                  <a:pt x="1438" y="384"/>
                </a:lnTo>
                <a:lnTo>
                  <a:pt x="1009" y="125"/>
                </a:lnTo>
                <a:lnTo>
                  <a:pt x="715" y="27"/>
                </a:lnTo>
                <a:lnTo>
                  <a:pt x="58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6" name="Google Shape;756;p17"/>
          <p:cNvSpPr/>
          <p:nvPr/>
        </p:nvSpPr>
        <p:spPr>
          <a:xfrm>
            <a:off x="3499016" y="4813643"/>
            <a:ext cx="160858" cy="110277"/>
          </a:xfrm>
          <a:custGeom>
            <a:avLst/>
            <a:gdLst/>
            <a:ahLst/>
            <a:cxnLst/>
            <a:rect l="l" t="t" r="r" b="b"/>
            <a:pathLst>
              <a:path w="5082" h="3484" extrusionOk="0">
                <a:moveTo>
                  <a:pt x="840" y="0"/>
                </a:moveTo>
                <a:lnTo>
                  <a:pt x="412" y="45"/>
                </a:lnTo>
                <a:lnTo>
                  <a:pt x="153" y="152"/>
                </a:lnTo>
                <a:lnTo>
                  <a:pt x="45" y="259"/>
                </a:lnTo>
                <a:lnTo>
                  <a:pt x="28" y="322"/>
                </a:lnTo>
                <a:lnTo>
                  <a:pt x="10" y="474"/>
                </a:lnTo>
                <a:lnTo>
                  <a:pt x="1" y="768"/>
                </a:lnTo>
                <a:lnTo>
                  <a:pt x="45" y="1054"/>
                </a:lnTo>
                <a:lnTo>
                  <a:pt x="144" y="1331"/>
                </a:lnTo>
                <a:lnTo>
                  <a:pt x="295" y="1599"/>
                </a:lnTo>
                <a:lnTo>
                  <a:pt x="492" y="1858"/>
                </a:lnTo>
                <a:lnTo>
                  <a:pt x="894" y="2233"/>
                </a:lnTo>
                <a:lnTo>
                  <a:pt x="1260" y="2483"/>
                </a:lnTo>
                <a:lnTo>
                  <a:pt x="1555" y="2679"/>
                </a:lnTo>
                <a:lnTo>
                  <a:pt x="2323" y="3090"/>
                </a:lnTo>
                <a:lnTo>
                  <a:pt x="3001" y="3340"/>
                </a:lnTo>
                <a:lnTo>
                  <a:pt x="3483" y="3447"/>
                </a:lnTo>
                <a:lnTo>
                  <a:pt x="3975" y="3483"/>
                </a:lnTo>
                <a:lnTo>
                  <a:pt x="4466" y="3439"/>
                </a:lnTo>
                <a:lnTo>
                  <a:pt x="4707" y="3376"/>
                </a:lnTo>
                <a:lnTo>
                  <a:pt x="4805" y="3340"/>
                </a:lnTo>
                <a:lnTo>
                  <a:pt x="4957" y="3251"/>
                </a:lnTo>
                <a:lnTo>
                  <a:pt x="5046" y="3144"/>
                </a:lnTo>
                <a:lnTo>
                  <a:pt x="5082" y="3028"/>
                </a:lnTo>
                <a:lnTo>
                  <a:pt x="5064" y="2912"/>
                </a:lnTo>
                <a:lnTo>
                  <a:pt x="4984" y="2804"/>
                </a:lnTo>
                <a:lnTo>
                  <a:pt x="4841" y="2715"/>
                </a:lnTo>
                <a:lnTo>
                  <a:pt x="4635" y="2653"/>
                </a:lnTo>
                <a:lnTo>
                  <a:pt x="4510" y="2635"/>
                </a:lnTo>
                <a:lnTo>
                  <a:pt x="4180" y="2599"/>
                </a:lnTo>
                <a:lnTo>
                  <a:pt x="3555" y="2429"/>
                </a:lnTo>
                <a:lnTo>
                  <a:pt x="3001" y="2170"/>
                </a:lnTo>
                <a:lnTo>
                  <a:pt x="2510" y="1849"/>
                </a:lnTo>
                <a:lnTo>
                  <a:pt x="2099" y="1492"/>
                </a:lnTo>
                <a:lnTo>
                  <a:pt x="1760" y="1117"/>
                </a:lnTo>
                <a:lnTo>
                  <a:pt x="1501" y="742"/>
                </a:lnTo>
                <a:lnTo>
                  <a:pt x="1322" y="393"/>
                </a:lnTo>
                <a:lnTo>
                  <a:pt x="1269" y="233"/>
                </a:lnTo>
                <a:lnTo>
                  <a:pt x="1233" y="170"/>
                </a:lnTo>
                <a:lnTo>
                  <a:pt x="1117" y="72"/>
                </a:lnTo>
                <a:lnTo>
                  <a:pt x="84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7" name="Google Shape;757;p17"/>
          <p:cNvGrpSpPr/>
          <p:nvPr/>
        </p:nvGrpSpPr>
        <p:grpSpPr>
          <a:xfrm>
            <a:off x="7460035" y="3269185"/>
            <a:ext cx="1488372" cy="2508924"/>
            <a:chOff x="7460035" y="3269185"/>
            <a:chExt cx="1488372" cy="2508924"/>
          </a:xfrm>
        </p:grpSpPr>
        <p:grpSp>
          <p:nvGrpSpPr>
            <p:cNvPr id="758" name="Google Shape;758;p17"/>
            <p:cNvGrpSpPr/>
            <p:nvPr/>
          </p:nvGrpSpPr>
          <p:grpSpPr>
            <a:xfrm>
              <a:off x="7460035" y="3269185"/>
              <a:ext cx="872125" cy="2090292"/>
              <a:chOff x="7334417" y="2987505"/>
              <a:chExt cx="821984" cy="1970115"/>
            </a:xfrm>
          </p:grpSpPr>
          <p:sp>
            <p:nvSpPr>
              <p:cNvPr id="759" name="Google Shape;759;p17"/>
              <p:cNvSpPr/>
              <p:nvPr/>
            </p:nvSpPr>
            <p:spPr>
              <a:xfrm>
                <a:off x="7334417" y="2987505"/>
                <a:ext cx="821984" cy="1970115"/>
              </a:xfrm>
              <a:custGeom>
                <a:avLst/>
                <a:gdLst/>
                <a:ahLst/>
                <a:cxnLst/>
                <a:rect l="l" t="t" r="r" b="b"/>
                <a:pathLst>
                  <a:path w="25969" h="62242" extrusionOk="0">
                    <a:moveTo>
                      <a:pt x="17164" y="0"/>
                    </a:moveTo>
                    <a:lnTo>
                      <a:pt x="16664" y="72"/>
                    </a:lnTo>
                    <a:lnTo>
                      <a:pt x="16012" y="295"/>
                    </a:lnTo>
                    <a:lnTo>
                      <a:pt x="15396" y="652"/>
                    </a:lnTo>
                    <a:lnTo>
                      <a:pt x="14815" y="1107"/>
                    </a:lnTo>
                    <a:lnTo>
                      <a:pt x="14280" y="1652"/>
                    </a:lnTo>
                    <a:lnTo>
                      <a:pt x="14039" y="1938"/>
                    </a:lnTo>
                    <a:lnTo>
                      <a:pt x="13476" y="2635"/>
                    </a:lnTo>
                    <a:lnTo>
                      <a:pt x="12395" y="4045"/>
                    </a:lnTo>
                    <a:lnTo>
                      <a:pt x="11360" y="5483"/>
                    </a:lnTo>
                    <a:lnTo>
                      <a:pt x="10368" y="6957"/>
                    </a:lnTo>
                    <a:lnTo>
                      <a:pt x="9422" y="8466"/>
                    </a:lnTo>
                    <a:lnTo>
                      <a:pt x="8511" y="9993"/>
                    </a:lnTo>
                    <a:lnTo>
                      <a:pt x="7654" y="11556"/>
                    </a:lnTo>
                    <a:lnTo>
                      <a:pt x="6832" y="13136"/>
                    </a:lnTo>
                    <a:lnTo>
                      <a:pt x="6064" y="14744"/>
                    </a:lnTo>
                    <a:lnTo>
                      <a:pt x="5341" y="16369"/>
                    </a:lnTo>
                    <a:lnTo>
                      <a:pt x="4653" y="18021"/>
                    </a:lnTo>
                    <a:lnTo>
                      <a:pt x="4019" y="19682"/>
                    </a:lnTo>
                    <a:lnTo>
                      <a:pt x="3430" y="21361"/>
                    </a:lnTo>
                    <a:lnTo>
                      <a:pt x="2885" y="23057"/>
                    </a:lnTo>
                    <a:lnTo>
                      <a:pt x="2385" y="24763"/>
                    </a:lnTo>
                    <a:lnTo>
                      <a:pt x="1929" y="26469"/>
                    </a:lnTo>
                    <a:lnTo>
                      <a:pt x="1724" y="27335"/>
                    </a:lnTo>
                    <a:lnTo>
                      <a:pt x="1519" y="28210"/>
                    </a:lnTo>
                    <a:lnTo>
                      <a:pt x="1153" y="29969"/>
                    </a:lnTo>
                    <a:lnTo>
                      <a:pt x="840" y="31746"/>
                    </a:lnTo>
                    <a:lnTo>
                      <a:pt x="581" y="33523"/>
                    </a:lnTo>
                    <a:lnTo>
                      <a:pt x="367" y="35309"/>
                    </a:lnTo>
                    <a:lnTo>
                      <a:pt x="197" y="37104"/>
                    </a:lnTo>
                    <a:lnTo>
                      <a:pt x="90" y="38899"/>
                    </a:lnTo>
                    <a:lnTo>
                      <a:pt x="27" y="40694"/>
                    </a:lnTo>
                    <a:lnTo>
                      <a:pt x="18" y="41596"/>
                    </a:lnTo>
                    <a:lnTo>
                      <a:pt x="1" y="43382"/>
                    </a:lnTo>
                    <a:lnTo>
                      <a:pt x="27" y="46141"/>
                    </a:lnTo>
                    <a:lnTo>
                      <a:pt x="108" y="47990"/>
                    </a:lnTo>
                    <a:lnTo>
                      <a:pt x="286" y="49838"/>
                    </a:lnTo>
                    <a:lnTo>
                      <a:pt x="572" y="51660"/>
                    </a:lnTo>
                    <a:lnTo>
                      <a:pt x="894" y="52999"/>
                    </a:lnTo>
                    <a:lnTo>
                      <a:pt x="1161" y="53883"/>
                    </a:lnTo>
                    <a:lnTo>
                      <a:pt x="1465" y="54741"/>
                    </a:lnTo>
                    <a:lnTo>
                      <a:pt x="1831" y="55589"/>
                    </a:lnTo>
                    <a:lnTo>
                      <a:pt x="2028" y="56000"/>
                    </a:lnTo>
                    <a:lnTo>
                      <a:pt x="2215" y="56366"/>
                    </a:lnTo>
                    <a:lnTo>
                      <a:pt x="2653" y="57089"/>
                    </a:lnTo>
                    <a:lnTo>
                      <a:pt x="3171" y="57813"/>
                    </a:lnTo>
                    <a:lnTo>
                      <a:pt x="3742" y="58527"/>
                    </a:lnTo>
                    <a:lnTo>
                      <a:pt x="4385" y="59215"/>
                    </a:lnTo>
                    <a:lnTo>
                      <a:pt x="5073" y="59858"/>
                    </a:lnTo>
                    <a:lnTo>
                      <a:pt x="5805" y="60456"/>
                    </a:lnTo>
                    <a:lnTo>
                      <a:pt x="6573" y="60983"/>
                    </a:lnTo>
                    <a:lnTo>
                      <a:pt x="7377" y="61438"/>
                    </a:lnTo>
                    <a:lnTo>
                      <a:pt x="8207" y="61804"/>
                    </a:lnTo>
                    <a:lnTo>
                      <a:pt x="9047" y="62063"/>
                    </a:lnTo>
                    <a:lnTo>
                      <a:pt x="9904" y="62215"/>
                    </a:lnTo>
                    <a:lnTo>
                      <a:pt x="10761" y="62242"/>
                    </a:lnTo>
                    <a:lnTo>
                      <a:pt x="11618" y="62126"/>
                    </a:lnTo>
                    <a:lnTo>
                      <a:pt x="12467" y="61867"/>
                    </a:lnTo>
                    <a:lnTo>
                      <a:pt x="13297" y="61438"/>
                    </a:lnTo>
                    <a:lnTo>
                      <a:pt x="13708" y="61152"/>
                    </a:lnTo>
                    <a:lnTo>
                      <a:pt x="14065" y="60876"/>
                    </a:lnTo>
                    <a:lnTo>
                      <a:pt x="14771" y="60295"/>
                    </a:lnTo>
                    <a:lnTo>
                      <a:pt x="15441" y="59670"/>
                    </a:lnTo>
                    <a:lnTo>
                      <a:pt x="16092" y="59009"/>
                    </a:lnTo>
                    <a:lnTo>
                      <a:pt x="17003" y="57964"/>
                    </a:lnTo>
                    <a:lnTo>
                      <a:pt x="18128" y="56446"/>
                    </a:lnTo>
                    <a:lnTo>
                      <a:pt x="18646" y="55643"/>
                    </a:lnTo>
                    <a:lnTo>
                      <a:pt x="19021" y="55035"/>
                    </a:lnTo>
                    <a:lnTo>
                      <a:pt x="19727" y="53785"/>
                    </a:lnTo>
                    <a:lnTo>
                      <a:pt x="20388" y="52481"/>
                    </a:lnTo>
                    <a:lnTo>
                      <a:pt x="20986" y="51133"/>
                    </a:lnTo>
                    <a:lnTo>
                      <a:pt x="21549" y="49758"/>
                    </a:lnTo>
                    <a:lnTo>
                      <a:pt x="22058" y="48365"/>
                    </a:lnTo>
                    <a:lnTo>
                      <a:pt x="22754" y="46222"/>
                    </a:lnTo>
                    <a:lnTo>
                      <a:pt x="23540" y="43346"/>
                    </a:lnTo>
                    <a:lnTo>
                      <a:pt x="24183" y="40471"/>
                    </a:lnTo>
                    <a:lnTo>
                      <a:pt x="24701" y="37667"/>
                    </a:lnTo>
                    <a:lnTo>
                      <a:pt x="25121" y="34979"/>
                    </a:lnTo>
                    <a:lnTo>
                      <a:pt x="25290" y="33702"/>
                    </a:lnTo>
                    <a:lnTo>
                      <a:pt x="25505" y="31943"/>
                    </a:lnTo>
                    <a:lnTo>
                      <a:pt x="25755" y="29290"/>
                    </a:lnTo>
                    <a:lnTo>
                      <a:pt x="25871" y="27513"/>
                    </a:lnTo>
                    <a:lnTo>
                      <a:pt x="25942" y="25745"/>
                    </a:lnTo>
                    <a:lnTo>
                      <a:pt x="25969" y="23968"/>
                    </a:lnTo>
                    <a:lnTo>
                      <a:pt x="25942" y="22191"/>
                    </a:lnTo>
                    <a:lnTo>
                      <a:pt x="25862" y="20414"/>
                    </a:lnTo>
                    <a:lnTo>
                      <a:pt x="25799" y="19530"/>
                    </a:lnTo>
                    <a:lnTo>
                      <a:pt x="25737" y="18673"/>
                    </a:lnTo>
                    <a:lnTo>
                      <a:pt x="25549" y="16958"/>
                    </a:lnTo>
                    <a:lnTo>
                      <a:pt x="25299" y="15253"/>
                    </a:lnTo>
                    <a:lnTo>
                      <a:pt x="24978" y="13556"/>
                    </a:lnTo>
                    <a:lnTo>
                      <a:pt x="24594" y="11877"/>
                    </a:lnTo>
                    <a:lnTo>
                      <a:pt x="24129" y="10216"/>
                    </a:lnTo>
                    <a:lnTo>
                      <a:pt x="23594" y="8582"/>
                    </a:lnTo>
                    <a:lnTo>
                      <a:pt x="22977" y="6966"/>
                    </a:lnTo>
                    <a:lnTo>
                      <a:pt x="22629" y="6180"/>
                    </a:lnTo>
                    <a:lnTo>
                      <a:pt x="22317" y="5456"/>
                    </a:lnTo>
                    <a:lnTo>
                      <a:pt x="21593" y="3929"/>
                    </a:lnTo>
                    <a:lnTo>
                      <a:pt x="20968" y="2804"/>
                    </a:lnTo>
                    <a:lnTo>
                      <a:pt x="20495" y="2099"/>
                    </a:lnTo>
                    <a:lnTo>
                      <a:pt x="19977" y="1456"/>
                    </a:lnTo>
                    <a:lnTo>
                      <a:pt x="19396" y="884"/>
                    </a:lnTo>
                    <a:lnTo>
                      <a:pt x="19084" y="643"/>
                    </a:lnTo>
                    <a:lnTo>
                      <a:pt x="18905" y="509"/>
                    </a:lnTo>
                    <a:lnTo>
                      <a:pt x="18557" y="313"/>
                    </a:lnTo>
                    <a:lnTo>
                      <a:pt x="18200" y="161"/>
                    </a:lnTo>
                    <a:lnTo>
                      <a:pt x="17852" y="63"/>
                    </a:lnTo>
                    <a:lnTo>
                      <a:pt x="17503" y="9"/>
                    </a:lnTo>
                    <a:lnTo>
                      <a:pt x="1716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60" name="Google Shape;760;p17"/>
              <p:cNvGrpSpPr/>
              <p:nvPr/>
            </p:nvGrpSpPr>
            <p:grpSpPr>
              <a:xfrm>
                <a:off x="7447180" y="3322694"/>
                <a:ext cx="599277" cy="1576389"/>
                <a:chOff x="7447180" y="3322694"/>
                <a:chExt cx="599277" cy="1576389"/>
              </a:xfrm>
            </p:grpSpPr>
            <p:sp>
              <p:nvSpPr>
                <p:cNvPr id="761" name="Google Shape;761;p17"/>
                <p:cNvSpPr/>
                <p:nvPr/>
              </p:nvSpPr>
              <p:spPr>
                <a:xfrm>
                  <a:off x="7447180" y="3322694"/>
                  <a:ext cx="599277" cy="15763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3" h="49803" extrusionOk="0">
                      <a:moveTo>
                        <a:pt x="13003" y="0"/>
                      </a:moveTo>
                      <a:lnTo>
                        <a:pt x="12887" y="54"/>
                      </a:lnTo>
                      <a:lnTo>
                        <a:pt x="12851" y="116"/>
                      </a:lnTo>
                      <a:lnTo>
                        <a:pt x="12440" y="1250"/>
                      </a:lnTo>
                      <a:lnTo>
                        <a:pt x="11735" y="3563"/>
                      </a:lnTo>
                      <a:lnTo>
                        <a:pt x="11127" y="5912"/>
                      </a:lnTo>
                      <a:lnTo>
                        <a:pt x="10574" y="8269"/>
                      </a:lnTo>
                      <a:lnTo>
                        <a:pt x="10324" y="9457"/>
                      </a:lnTo>
                      <a:lnTo>
                        <a:pt x="10243" y="9823"/>
                      </a:lnTo>
                      <a:lnTo>
                        <a:pt x="10163" y="10198"/>
                      </a:lnTo>
                      <a:lnTo>
                        <a:pt x="9949" y="9886"/>
                      </a:lnTo>
                      <a:lnTo>
                        <a:pt x="9743" y="9573"/>
                      </a:lnTo>
                      <a:lnTo>
                        <a:pt x="9422" y="9064"/>
                      </a:lnTo>
                      <a:lnTo>
                        <a:pt x="8823" y="8019"/>
                      </a:lnTo>
                      <a:lnTo>
                        <a:pt x="8547" y="7492"/>
                      </a:lnTo>
                      <a:lnTo>
                        <a:pt x="8306" y="7001"/>
                      </a:lnTo>
                      <a:lnTo>
                        <a:pt x="7850" y="6010"/>
                      </a:lnTo>
                      <a:lnTo>
                        <a:pt x="7645" y="5501"/>
                      </a:lnTo>
                      <a:lnTo>
                        <a:pt x="7466" y="5028"/>
                      </a:lnTo>
                      <a:lnTo>
                        <a:pt x="7198" y="4304"/>
                      </a:lnTo>
                      <a:lnTo>
                        <a:pt x="6984" y="3849"/>
                      </a:lnTo>
                      <a:lnTo>
                        <a:pt x="6859" y="3626"/>
                      </a:lnTo>
                      <a:lnTo>
                        <a:pt x="6832" y="3617"/>
                      </a:lnTo>
                      <a:lnTo>
                        <a:pt x="6814" y="3635"/>
                      </a:lnTo>
                      <a:lnTo>
                        <a:pt x="6814" y="3902"/>
                      </a:lnTo>
                      <a:lnTo>
                        <a:pt x="6868" y="4429"/>
                      </a:lnTo>
                      <a:lnTo>
                        <a:pt x="7055" y="5242"/>
                      </a:lnTo>
                      <a:lnTo>
                        <a:pt x="7457" y="6322"/>
                      </a:lnTo>
                      <a:lnTo>
                        <a:pt x="7922" y="7340"/>
                      </a:lnTo>
                      <a:lnTo>
                        <a:pt x="8154" y="7805"/>
                      </a:lnTo>
                      <a:lnTo>
                        <a:pt x="8386" y="8278"/>
                      </a:lnTo>
                      <a:lnTo>
                        <a:pt x="8895" y="9198"/>
                      </a:lnTo>
                      <a:lnTo>
                        <a:pt x="9163" y="9653"/>
                      </a:lnTo>
                      <a:lnTo>
                        <a:pt x="9350" y="9975"/>
                      </a:lnTo>
                      <a:lnTo>
                        <a:pt x="9770" y="10609"/>
                      </a:lnTo>
                      <a:lnTo>
                        <a:pt x="10020" y="10886"/>
                      </a:lnTo>
                      <a:lnTo>
                        <a:pt x="9609" y="12913"/>
                      </a:lnTo>
                      <a:lnTo>
                        <a:pt x="8877" y="16985"/>
                      </a:lnTo>
                      <a:lnTo>
                        <a:pt x="8556" y="19030"/>
                      </a:lnTo>
                      <a:lnTo>
                        <a:pt x="8189" y="21459"/>
                      </a:lnTo>
                      <a:lnTo>
                        <a:pt x="7582" y="26326"/>
                      </a:lnTo>
                      <a:lnTo>
                        <a:pt x="7100" y="31210"/>
                      </a:lnTo>
                      <a:lnTo>
                        <a:pt x="6761" y="36104"/>
                      </a:lnTo>
                      <a:lnTo>
                        <a:pt x="6645" y="38560"/>
                      </a:lnTo>
                      <a:lnTo>
                        <a:pt x="6564" y="40747"/>
                      </a:lnTo>
                      <a:lnTo>
                        <a:pt x="6520" y="42944"/>
                      </a:lnTo>
                      <a:lnTo>
                        <a:pt x="5957" y="42516"/>
                      </a:lnTo>
                      <a:lnTo>
                        <a:pt x="4876" y="41631"/>
                      </a:lnTo>
                      <a:lnTo>
                        <a:pt x="3876" y="40676"/>
                      </a:lnTo>
                      <a:lnTo>
                        <a:pt x="3180" y="39890"/>
                      </a:lnTo>
                      <a:lnTo>
                        <a:pt x="2742" y="39328"/>
                      </a:lnTo>
                      <a:lnTo>
                        <a:pt x="2546" y="39033"/>
                      </a:lnTo>
                      <a:lnTo>
                        <a:pt x="2314" y="38685"/>
                      </a:lnTo>
                      <a:lnTo>
                        <a:pt x="1885" y="37961"/>
                      </a:lnTo>
                      <a:lnTo>
                        <a:pt x="1501" y="37220"/>
                      </a:lnTo>
                      <a:lnTo>
                        <a:pt x="1162" y="36452"/>
                      </a:lnTo>
                      <a:lnTo>
                        <a:pt x="1010" y="36059"/>
                      </a:lnTo>
                      <a:lnTo>
                        <a:pt x="885" y="35684"/>
                      </a:lnTo>
                      <a:lnTo>
                        <a:pt x="670" y="34916"/>
                      </a:lnTo>
                      <a:lnTo>
                        <a:pt x="394" y="33755"/>
                      </a:lnTo>
                      <a:lnTo>
                        <a:pt x="179" y="32987"/>
                      </a:lnTo>
                      <a:lnTo>
                        <a:pt x="152" y="32943"/>
                      </a:lnTo>
                      <a:lnTo>
                        <a:pt x="45" y="32960"/>
                      </a:lnTo>
                      <a:lnTo>
                        <a:pt x="19" y="33014"/>
                      </a:lnTo>
                      <a:lnTo>
                        <a:pt x="1" y="33416"/>
                      </a:lnTo>
                      <a:lnTo>
                        <a:pt x="36" y="34246"/>
                      </a:lnTo>
                      <a:lnTo>
                        <a:pt x="161" y="35077"/>
                      </a:lnTo>
                      <a:lnTo>
                        <a:pt x="367" y="35898"/>
                      </a:lnTo>
                      <a:lnTo>
                        <a:pt x="635" y="36711"/>
                      </a:lnTo>
                      <a:lnTo>
                        <a:pt x="956" y="37506"/>
                      </a:lnTo>
                      <a:lnTo>
                        <a:pt x="1331" y="38265"/>
                      </a:lnTo>
                      <a:lnTo>
                        <a:pt x="1733" y="38988"/>
                      </a:lnTo>
                      <a:lnTo>
                        <a:pt x="1947" y="39319"/>
                      </a:lnTo>
                      <a:lnTo>
                        <a:pt x="2376" y="39962"/>
                      </a:lnTo>
                      <a:lnTo>
                        <a:pt x="3117" y="40890"/>
                      </a:lnTo>
                      <a:lnTo>
                        <a:pt x="3653" y="41480"/>
                      </a:lnTo>
                      <a:lnTo>
                        <a:pt x="4225" y="42033"/>
                      </a:lnTo>
                      <a:lnTo>
                        <a:pt x="4832" y="42542"/>
                      </a:lnTo>
                      <a:lnTo>
                        <a:pt x="5475" y="42998"/>
                      </a:lnTo>
                      <a:lnTo>
                        <a:pt x="6153" y="43391"/>
                      </a:lnTo>
                      <a:lnTo>
                        <a:pt x="6502" y="43560"/>
                      </a:lnTo>
                      <a:lnTo>
                        <a:pt x="6484" y="45007"/>
                      </a:lnTo>
                      <a:lnTo>
                        <a:pt x="6493" y="47909"/>
                      </a:lnTo>
                      <a:lnTo>
                        <a:pt x="6520" y="49356"/>
                      </a:lnTo>
                      <a:lnTo>
                        <a:pt x="6511" y="49445"/>
                      </a:lnTo>
                      <a:lnTo>
                        <a:pt x="6555" y="49606"/>
                      </a:lnTo>
                      <a:lnTo>
                        <a:pt x="6662" y="49722"/>
                      </a:lnTo>
                      <a:lnTo>
                        <a:pt x="6814" y="49785"/>
                      </a:lnTo>
                      <a:lnTo>
                        <a:pt x="6975" y="49802"/>
                      </a:lnTo>
                      <a:lnTo>
                        <a:pt x="7136" y="49776"/>
                      </a:lnTo>
                      <a:lnTo>
                        <a:pt x="7270" y="49686"/>
                      </a:lnTo>
                      <a:lnTo>
                        <a:pt x="7341" y="49543"/>
                      </a:lnTo>
                      <a:lnTo>
                        <a:pt x="7350" y="49445"/>
                      </a:lnTo>
                      <a:lnTo>
                        <a:pt x="7341" y="47525"/>
                      </a:lnTo>
                      <a:lnTo>
                        <a:pt x="7386" y="43676"/>
                      </a:lnTo>
                      <a:lnTo>
                        <a:pt x="7511" y="39837"/>
                      </a:lnTo>
                      <a:lnTo>
                        <a:pt x="7716" y="36006"/>
                      </a:lnTo>
                      <a:lnTo>
                        <a:pt x="7993" y="32175"/>
                      </a:lnTo>
                      <a:lnTo>
                        <a:pt x="8350" y="28362"/>
                      </a:lnTo>
                      <a:lnTo>
                        <a:pt x="8788" y="24548"/>
                      </a:lnTo>
                      <a:lnTo>
                        <a:pt x="9297" y="20744"/>
                      </a:lnTo>
                      <a:lnTo>
                        <a:pt x="9583" y="18842"/>
                      </a:lnTo>
                      <a:lnTo>
                        <a:pt x="9636" y="18878"/>
                      </a:lnTo>
                      <a:lnTo>
                        <a:pt x="9752" y="18887"/>
                      </a:lnTo>
                      <a:lnTo>
                        <a:pt x="9815" y="18860"/>
                      </a:lnTo>
                      <a:lnTo>
                        <a:pt x="10172" y="18637"/>
                      </a:lnTo>
                      <a:lnTo>
                        <a:pt x="10859" y="18137"/>
                      </a:lnTo>
                      <a:lnTo>
                        <a:pt x="11860" y="17333"/>
                      </a:lnTo>
                      <a:lnTo>
                        <a:pt x="13119" y="16154"/>
                      </a:lnTo>
                      <a:lnTo>
                        <a:pt x="14315" y="14922"/>
                      </a:lnTo>
                      <a:lnTo>
                        <a:pt x="14887" y="14297"/>
                      </a:lnTo>
                      <a:lnTo>
                        <a:pt x="15449" y="13681"/>
                      </a:lnTo>
                      <a:lnTo>
                        <a:pt x="16584" y="12386"/>
                      </a:lnTo>
                      <a:lnTo>
                        <a:pt x="17387" y="11359"/>
                      </a:lnTo>
                      <a:lnTo>
                        <a:pt x="17878" y="10654"/>
                      </a:lnTo>
                      <a:lnTo>
                        <a:pt x="18334" y="9930"/>
                      </a:lnTo>
                      <a:lnTo>
                        <a:pt x="18736" y="9180"/>
                      </a:lnTo>
                      <a:lnTo>
                        <a:pt x="18905" y="8805"/>
                      </a:lnTo>
                      <a:lnTo>
                        <a:pt x="18932" y="8716"/>
                      </a:lnTo>
                      <a:lnTo>
                        <a:pt x="18879" y="8573"/>
                      </a:lnTo>
                      <a:lnTo>
                        <a:pt x="18736" y="8501"/>
                      </a:lnTo>
                      <a:lnTo>
                        <a:pt x="18584" y="8519"/>
                      </a:lnTo>
                      <a:lnTo>
                        <a:pt x="18512" y="8582"/>
                      </a:lnTo>
                      <a:lnTo>
                        <a:pt x="18236" y="8903"/>
                      </a:lnTo>
                      <a:lnTo>
                        <a:pt x="17727" y="9564"/>
                      </a:lnTo>
                      <a:lnTo>
                        <a:pt x="16985" y="10600"/>
                      </a:lnTo>
                      <a:lnTo>
                        <a:pt x="16494" y="11279"/>
                      </a:lnTo>
                      <a:lnTo>
                        <a:pt x="15976" y="11948"/>
                      </a:lnTo>
                      <a:lnTo>
                        <a:pt x="14905" y="13252"/>
                      </a:lnTo>
                      <a:lnTo>
                        <a:pt x="14351" y="13886"/>
                      </a:lnTo>
                      <a:lnTo>
                        <a:pt x="13824" y="14467"/>
                      </a:lnTo>
                      <a:lnTo>
                        <a:pt x="12735" y="15574"/>
                      </a:lnTo>
                      <a:lnTo>
                        <a:pt x="11056" y="17172"/>
                      </a:lnTo>
                      <a:lnTo>
                        <a:pt x="9940" y="18244"/>
                      </a:lnTo>
                      <a:lnTo>
                        <a:pt x="9949" y="18155"/>
                      </a:lnTo>
                      <a:lnTo>
                        <a:pt x="9958" y="18056"/>
                      </a:lnTo>
                      <a:lnTo>
                        <a:pt x="9940" y="18030"/>
                      </a:lnTo>
                      <a:lnTo>
                        <a:pt x="9913" y="18047"/>
                      </a:lnTo>
                      <a:lnTo>
                        <a:pt x="9752" y="18306"/>
                      </a:lnTo>
                      <a:lnTo>
                        <a:pt x="9636" y="18485"/>
                      </a:lnTo>
                      <a:lnTo>
                        <a:pt x="9940" y="16583"/>
                      </a:lnTo>
                      <a:lnTo>
                        <a:pt x="10609" y="12788"/>
                      </a:lnTo>
                      <a:lnTo>
                        <a:pt x="10985" y="10886"/>
                      </a:lnTo>
                      <a:lnTo>
                        <a:pt x="11538" y="8216"/>
                      </a:lnTo>
                      <a:lnTo>
                        <a:pt x="12422" y="4224"/>
                      </a:lnTo>
                      <a:lnTo>
                        <a:pt x="12967" y="1545"/>
                      </a:lnTo>
                      <a:lnTo>
                        <a:pt x="13208" y="205"/>
                      </a:lnTo>
                      <a:lnTo>
                        <a:pt x="13208" y="134"/>
                      </a:lnTo>
                      <a:lnTo>
                        <a:pt x="13128" y="36"/>
                      </a:lnTo>
                      <a:lnTo>
                        <a:pt x="13003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2" name="Google Shape;762;p17"/>
                <p:cNvSpPr/>
                <p:nvPr/>
              </p:nvSpPr>
              <p:spPr>
                <a:xfrm>
                  <a:off x="7501172" y="3852299"/>
                  <a:ext cx="160573" cy="364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3" h="11512" extrusionOk="0">
                      <a:moveTo>
                        <a:pt x="99" y="1"/>
                      </a:moveTo>
                      <a:lnTo>
                        <a:pt x="72" y="37"/>
                      </a:lnTo>
                      <a:lnTo>
                        <a:pt x="18" y="412"/>
                      </a:lnTo>
                      <a:lnTo>
                        <a:pt x="0" y="1188"/>
                      </a:lnTo>
                      <a:lnTo>
                        <a:pt x="63" y="1992"/>
                      </a:lnTo>
                      <a:lnTo>
                        <a:pt x="197" y="2796"/>
                      </a:lnTo>
                      <a:lnTo>
                        <a:pt x="500" y="4001"/>
                      </a:lnTo>
                      <a:lnTo>
                        <a:pt x="1036" y="5537"/>
                      </a:lnTo>
                      <a:lnTo>
                        <a:pt x="1322" y="6234"/>
                      </a:lnTo>
                      <a:lnTo>
                        <a:pt x="1626" y="6966"/>
                      </a:lnTo>
                      <a:lnTo>
                        <a:pt x="2358" y="8368"/>
                      </a:lnTo>
                      <a:lnTo>
                        <a:pt x="2769" y="9038"/>
                      </a:lnTo>
                      <a:lnTo>
                        <a:pt x="2983" y="9368"/>
                      </a:lnTo>
                      <a:lnTo>
                        <a:pt x="3447" y="10056"/>
                      </a:lnTo>
                      <a:lnTo>
                        <a:pt x="3965" y="10717"/>
                      </a:lnTo>
                      <a:lnTo>
                        <a:pt x="4412" y="11136"/>
                      </a:lnTo>
                      <a:lnTo>
                        <a:pt x="4733" y="11386"/>
                      </a:lnTo>
                      <a:lnTo>
                        <a:pt x="4903" y="11485"/>
                      </a:lnTo>
                      <a:lnTo>
                        <a:pt x="4965" y="11511"/>
                      </a:lnTo>
                      <a:lnTo>
                        <a:pt x="5055" y="11467"/>
                      </a:lnTo>
                      <a:lnTo>
                        <a:pt x="5072" y="11404"/>
                      </a:lnTo>
                      <a:lnTo>
                        <a:pt x="5064" y="11360"/>
                      </a:lnTo>
                      <a:lnTo>
                        <a:pt x="4903" y="11029"/>
                      </a:lnTo>
                      <a:lnTo>
                        <a:pt x="4501" y="10404"/>
                      </a:lnTo>
                      <a:lnTo>
                        <a:pt x="3813" y="9511"/>
                      </a:lnTo>
                      <a:lnTo>
                        <a:pt x="3385" y="8904"/>
                      </a:lnTo>
                      <a:lnTo>
                        <a:pt x="2938" y="8216"/>
                      </a:lnTo>
                      <a:lnTo>
                        <a:pt x="2152" y="6779"/>
                      </a:lnTo>
                      <a:lnTo>
                        <a:pt x="1813" y="6037"/>
                      </a:lnTo>
                      <a:lnTo>
                        <a:pt x="1483" y="5278"/>
                      </a:lnTo>
                      <a:lnTo>
                        <a:pt x="947" y="3716"/>
                      </a:lnTo>
                      <a:lnTo>
                        <a:pt x="741" y="2921"/>
                      </a:lnTo>
                      <a:lnTo>
                        <a:pt x="581" y="2198"/>
                      </a:lnTo>
                      <a:lnTo>
                        <a:pt x="393" y="1108"/>
                      </a:lnTo>
                      <a:lnTo>
                        <a:pt x="232" y="385"/>
                      </a:lnTo>
                      <a:lnTo>
                        <a:pt x="125" y="28"/>
                      </a:lnTo>
                      <a:lnTo>
                        <a:pt x="99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3" name="Google Shape;763;p17"/>
                <p:cNvSpPr/>
                <p:nvPr/>
              </p:nvSpPr>
              <p:spPr>
                <a:xfrm>
                  <a:off x="7710873" y="4001522"/>
                  <a:ext cx="302756" cy="426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5" h="13485" extrusionOk="0">
                      <a:moveTo>
                        <a:pt x="9368" y="1"/>
                      </a:moveTo>
                      <a:lnTo>
                        <a:pt x="9234" y="54"/>
                      </a:lnTo>
                      <a:lnTo>
                        <a:pt x="9189" y="126"/>
                      </a:lnTo>
                      <a:lnTo>
                        <a:pt x="8734" y="1072"/>
                      </a:lnTo>
                      <a:lnTo>
                        <a:pt x="7805" y="2939"/>
                      </a:lnTo>
                      <a:lnTo>
                        <a:pt x="6814" y="4778"/>
                      </a:lnTo>
                      <a:lnTo>
                        <a:pt x="5724" y="6564"/>
                      </a:lnTo>
                      <a:lnTo>
                        <a:pt x="5126" y="7422"/>
                      </a:lnTo>
                      <a:lnTo>
                        <a:pt x="4537" y="8234"/>
                      </a:lnTo>
                      <a:lnTo>
                        <a:pt x="3278" y="9779"/>
                      </a:lnTo>
                      <a:lnTo>
                        <a:pt x="2617" y="10529"/>
                      </a:lnTo>
                      <a:lnTo>
                        <a:pt x="1867" y="11342"/>
                      </a:lnTo>
                      <a:lnTo>
                        <a:pt x="1081" y="12128"/>
                      </a:lnTo>
                      <a:lnTo>
                        <a:pt x="777" y="12404"/>
                      </a:lnTo>
                      <a:lnTo>
                        <a:pt x="331" y="12833"/>
                      </a:lnTo>
                      <a:lnTo>
                        <a:pt x="90" y="13155"/>
                      </a:lnTo>
                      <a:lnTo>
                        <a:pt x="9" y="13342"/>
                      </a:lnTo>
                      <a:lnTo>
                        <a:pt x="0" y="13396"/>
                      </a:lnTo>
                      <a:lnTo>
                        <a:pt x="63" y="13485"/>
                      </a:lnTo>
                      <a:lnTo>
                        <a:pt x="116" y="13485"/>
                      </a:lnTo>
                      <a:lnTo>
                        <a:pt x="313" y="13431"/>
                      </a:lnTo>
                      <a:lnTo>
                        <a:pt x="688" y="13253"/>
                      </a:lnTo>
                      <a:lnTo>
                        <a:pt x="1242" y="12878"/>
                      </a:lnTo>
                      <a:lnTo>
                        <a:pt x="2269" y="11878"/>
                      </a:lnTo>
                      <a:lnTo>
                        <a:pt x="2840" y="11270"/>
                      </a:lnTo>
                      <a:lnTo>
                        <a:pt x="3224" y="10869"/>
                      </a:lnTo>
                      <a:lnTo>
                        <a:pt x="3974" y="10047"/>
                      </a:lnTo>
                      <a:lnTo>
                        <a:pt x="5046" y="8761"/>
                      </a:lnTo>
                      <a:lnTo>
                        <a:pt x="5707" y="7859"/>
                      </a:lnTo>
                      <a:lnTo>
                        <a:pt x="6323" y="6984"/>
                      </a:lnTo>
                      <a:lnTo>
                        <a:pt x="7189" y="5636"/>
                      </a:lnTo>
                      <a:lnTo>
                        <a:pt x="7725" y="4707"/>
                      </a:lnTo>
                      <a:lnTo>
                        <a:pt x="8216" y="3760"/>
                      </a:lnTo>
                      <a:lnTo>
                        <a:pt x="8662" y="2796"/>
                      </a:lnTo>
                      <a:lnTo>
                        <a:pt x="9064" y="1805"/>
                      </a:lnTo>
                      <a:lnTo>
                        <a:pt x="9404" y="787"/>
                      </a:lnTo>
                      <a:lnTo>
                        <a:pt x="9555" y="278"/>
                      </a:lnTo>
                      <a:lnTo>
                        <a:pt x="9564" y="188"/>
                      </a:lnTo>
                      <a:lnTo>
                        <a:pt x="9502" y="54"/>
                      </a:lnTo>
                      <a:lnTo>
                        <a:pt x="9368" y="1"/>
                      </a:lnTo>
                      <a:close/>
                    </a:path>
                  </a:pathLst>
                </a:custGeom>
                <a:solidFill>
                  <a:srgbClr val="EB5F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64" name="Google Shape;764;p17"/>
            <p:cNvGrpSpPr/>
            <p:nvPr/>
          </p:nvGrpSpPr>
          <p:grpSpPr>
            <a:xfrm>
              <a:off x="7731986" y="3670387"/>
              <a:ext cx="1216421" cy="2107722"/>
              <a:chOff x="7758346" y="3365641"/>
              <a:chExt cx="1146485" cy="1986543"/>
            </a:xfrm>
          </p:grpSpPr>
          <p:sp>
            <p:nvSpPr>
              <p:cNvPr id="765" name="Google Shape;765;p17"/>
              <p:cNvSpPr/>
              <p:nvPr/>
            </p:nvSpPr>
            <p:spPr>
              <a:xfrm>
                <a:off x="7758346" y="3365641"/>
                <a:ext cx="1146485" cy="1986543"/>
              </a:xfrm>
              <a:custGeom>
                <a:avLst/>
                <a:gdLst/>
                <a:ahLst/>
                <a:cxnLst/>
                <a:rect l="l" t="t" r="r" b="b"/>
                <a:pathLst>
                  <a:path w="36221" h="62761" extrusionOk="0">
                    <a:moveTo>
                      <a:pt x="31372" y="0"/>
                    </a:moveTo>
                    <a:lnTo>
                      <a:pt x="30639" y="54"/>
                    </a:lnTo>
                    <a:lnTo>
                      <a:pt x="29898" y="242"/>
                    </a:lnTo>
                    <a:lnTo>
                      <a:pt x="29175" y="554"/>
                    </a:lnTo>
                    <a:lnTo>
                      <a:pt x="28460" y="956"/>
                    </a:lnTo>
                    <a:lnTo>
                      <a:pt x="28121" y="1188"/>
                    </a:lnTo>
                    <a:lnTo>
                      <a:pt x="27353" y="1751"/>
                    </a:lnTo>
                    <a:lnTo>
                      <a:pt x="25835" y="2894"/>
                    </a:lnTo>
                    <a:lnTo>
                      <a:pt x="24353" y="4099"/>
                    </a:lnTo>
                    <a:lnTo>
                      <a:pt x="22906" y="5341"/>
                    </a:lnTo>
                    <a:lnTo>
                      <a:pt x="21495" y="6626"/>
                    </a:lnTo>
                    <a:lnTo>
                      <a:pt x="20120" y="7948"/>
                    </a:lnTo>
                    <a:lnTo>
                      <a:pt x="18789" y="9323"/>
                    </a:lnTo>
                    <a:lnTo>
                      <a:pt x="17494" y="10725"/>
                    </a:lnTo>
                    <a:lnTo>
                      <a:pt x="16235" y="12163"/>
                    </a:lnTo>
                    <a:lnTo>
                      <a:pt x="15021" y="13645"/>
                    </a:lnTo>
                    <a:lnTo>
                      <a:pt x="13851" y="15155"/>
                    </a:lnTo>
                    <a:lnTo>
                      <a:pt x="12717" y="16690"/>
                    </a:lnTo>
                    <a:lnTo>
                      <a:pt x="11627" y="18262"/>
                    </a:lnTo>
                    <a:lnTo>
                      <a:pt x="10583" y="19852"/>
                    </a:lnTo>
                    <a:lnTo>
                      <a:pt x="9582" y="21477"/>
                    </a:lnTo>
                    <a:lnTo>
                      <a:pt x="8627" y="23120"/>
                    </a:lnTo>
                    <a:lnTo>
                      <a:pt x="8163" y="23951"/>
                    </a:lnTo>
                    <a:lnTo>
                      <a:pt x="7707" y="24799"/>
                    </a:lnTo>
                    <a:lnTo>
                      <a:pt x="6832" y="26513"/>
                    </a:lnTo>
                    <a:lnTo>
                      <a:pt x="6001" y="28264"/>
                    </a:lnTo>
                    <a:lnTo>
                      <a:pt x="5216" y="30023"/>
                    </a:lnTo>
                    <a:lnTo>
                      <a:pt x="4483" y="31809"/>
                    </a:lnTo>
                    <a:lnTo>
                      <a:pt x="3805" y="33622"/>
                    </a:lnTo>
                    <a:lnTo>
                      <a:pt x="3180" y="35443"/>
                    </a:lnTo>
                    <a:lnTo>
                      <a:pt x="2608" y="37283"/>
                    </a:lnTo>
                    <a:lnTo>
                      <a:pt x="2340" y="38212"/>
                    </a:lnTo>
                    <a:lnTo>
                      <a:pt x="1813" y="40060"/>
                    </a:lnTo>
                    <a:lnTo>
                      <a:pt x="1054" y="42918"/>
                    </a:lnTo>
                    <a:lnTo>
                      <a:pt x="617" y="44856"/>
                    </a:lnTo>
                    <a:lnTo>
                      <a:pt x="268" y="46820"/>
                    </a:lnTo>
                    <a:lnTo>
                      <a:pt x="54" y="48785"/>
                    </a:lnTo>
                    <a:lnTo>
                      <a:pt x="1" y="50267"/>
                    </a:lnTo>
                    <a:lnTo>
                      <a:pt x="27" y="51249"/>
                    </a:lnTo>
                    <a:lnTo>
                      <a:pt x="99" y="52223"/>
                    </a:lnTo>
                    <a:lnTo>
                      <a:pt x="233" y="53205"/>
                    </a:lnTo>
                    <a:lnTo>
                      <a:pt x="322" y="53687"/>
                    </a:lnTo>
                    <a:lnTo>
                      <a:pt x="411" y="54116"/>
                    </a:lnTo>
                    <a:lnTo>
                      <a:pt x="661" y="54991"/>
                    </a:lnTo>
                    <a:lnTo>
                      <a:pt x="983" y="55893"/>
                    </a:lnTo>
                    <a:lnTo>
                      <a:pt x="1376" y="56786"/>
                    </a:lnTo>
                    <a:lnTo>
                      <a:pt x="1840" y="57679"/>
                    </a:lnTo>
                    <a:lnTo>
                      <a:pt x="2367" y="58545"/>
                    </a:lnTo>
                    <a:lnTo>
                      <a:pt x="2956" y="59367"/>
                    </a:lnTo>
                    <a:lnTo>
                      <a:pt x="3608" y="60135"/>
                    </a:lnTo>
                    <a:lnTo>
                      <a:pt x="4305" y="60831"/>
                    </a:lnTo>
                    <a:lnTo>
                      <a:pt x="5055" y="61447"/>
                    </a:lnTo>
                    <a:lnTo>
                      <a:pt x="5859" y="61956"/>
                    </a:lnTo>
                    <a:lnTo>
                      <a:pt x="6698" y="62358"/>
                    </a:lnTo>
                    <a:lnTo>
                      <a:pt x="7582" y="62626"/>
                    </a:lnTo>
                    <a:lnTo>
                      <a:pt x="8502" y="62760"/>
                    </a:lnTo>
                    <a:lnTo>
                      <a:pt x="9207" y="62742"/>
                    </a:lnTo>
                    <a:lnTo>
                      <a:pt x="9690" y="62689"/>
                    </a:lnTo>
                    <a:lnTo>
                      <a:pt x="10181" y="62581"/>
                    </a:lnTo>
                    <a:lnTo>
                      <a:pt x="10681" y="62439"/>
                    </a:lnTo>
                    <a:lnTo>
                      <a:pt x="10931" y="62340"/>
                    </a:lnTo>
                    <a:lnTo>
                      <a:pt x="11386" y="62162"/>
                    </a:lnTo>
                    <a:lnTo>
                      <a:pt x="12279" y="61751"/>
                    </a:lnTo>
                    <a:lnTo>
                      <a:pt x="13154" y="61304"/>
                    </a:lnTo>
                    <a:lnTo>
                      <a:pt x="14003" y="60804"/>
                    </a:lnTo>
                    <a:lnTo>
                      <a:pt x="14842" y="60260"/>
                    </a:lnTo>
                    <a:lnTo>
                      <a:pt x="15655" y="59679"/>
                    </a:lnTo>
                    <a:lnTo>
                      <a:pt x="16851" y="58733"/>
                    </a:lnTo>
                    <a:lnTo>
                      <a:pt x="17610" y="58054"/>
                    </a:lnTo>
                    <a:lnTo>
                      <a:pt x="18173" y="57527"/>
                    </a:lnTo>
                    <a:lnTo>
                      <a:pt x="19262" y="56429"/>
                    </a:lnTo>
                    <a:lnTo>
                      <a:pt x="20307" y="55268"/>
                    </a:lnTo>
                    <a:lnTo>
                      <a:pt x="21316" y="54053"/>
                    </a:lnTo>
                    <a:lnTo>
                      <a:pt x="22281" y="52785"/>
                    </a:lnTo>
                    <a:lnTo>
                      <a:pt x="23210" y="51490"/>
                    </a:lnTo>
                    <a:lnTo>
                      <a:pt x="24103" y="50151"/>
                    </a:lnTo>
                    <a:lnTo>
                      <a:pt x="24960" y="48785"/>
                    </a:lnTo>
                    <a:lnTo>
                      <a:pt x="26165" y="46713"/>
                    </a:lnTo>
                    <a:lnTo>
                      <a:pt x="27648" y="43936"/>
                    </a:lnTo>
                    <a:lnTo>
                      <a:pt x="28987" y="41176"/>
                    </a:lnTo>
                    <a:lnTo>
                      <a:pt x="30184" y="38515"/>
                    </a:lnTo>
                    <a:lnTo>
                      <a:pt x="30729" y="37247"/>
                    </a:lnTo>
                    <a:lnTo>
                      <a:pt x="31452" y="35488"/>
                    </a:lnTo>
                    <a:lnTo>
                      <a:pt x="32461" y="32818"/>
                    </a:lnTo>
                    <a:lnTo>
                      <a:pt x="33086" y="31014"/>
                    </a:lnTo>
                    <a:lnTo>
                      <a:pt x="33667" y="29192"/>
                    </a:lnTo>
                    <a:lnTo>
                      <a:pt x="34193" y="27371"/>
                    </a:lnTo>
                    <a:lnTo>
                      <a:pt x="34676" y="25522"/>
                    </a:lnTo>
                    <a:lnTo>
                      <a:pt x="35104" y="23665"/>
                    </a:lnTo>
                    <a:lnTo>
                      <a:pt x="35292" y="22736"/>
                    </a:lnTo>
                    <a:lnTo>
                      <a:pt x="35461" y="21825"/>
                    </a:lnTo>
                    <a:lnTo>
                      <a:pt x="35756" y="20004"/>
                    </a:lnTo>
                    <a:lnTo>
                      <a:pt x="35979" y="18164"/>
                    </a:lnTo>
                    <a:lnTo>
                      <a:pt x="36140" y="16315"/>
                    </a:lnTo>
                    <a:lnTo>
                      <a:pt x="36220" y="14476"/>
                    </a:lnTo>
                    <a:lnTo>
                      <a:pt x="36212" y="12627"/>
                    </a:lnTo>
                    <a:lnTo>
                      <a:pt x="36122" y="10779"/>
                    </a:lnTo>
                    <a:lnTo>
                      <a:pt x="35944" y="8939"/>
                    </a:lnTo>
                    <a:lnTo>
                      <a:pt x="35810" y="8020"/>
                    </a:lnTo>
                    <a:lnTo>
                      <a:pt x="35685" y="7189"/>
                    </a:lnTo>
                    <a:lnTo>
                      <a:pt x="35381" y="5403"/>
                    </a:lnTo>
                    <a:lnTo>
                      <a:pt x="35051" y="4064"/>
                    </a:lnTo>
                    <a:lnTo>
                      <a:pt x="34765" y="3197"/>
                    </a:lnTo>
                    <a:lnTo>
                      <a:pt x="34408" y="2376"/>
                    </a:lnTo>
                    <a:lnTo>
                      <a:pt x="33970" y="1626"/>
                    </a:lnTo>
                    <a:lnTo>
                      <a:pt x="33720" y="1286"/>
                    </a:lnTo>
                    <a:lnTo>
                      <a:pt x="33568" y="1099"/>
                    </a:lnTo>
                    <a:lnTo>
                      <a:pt x="33265" y="786"/>
                    </a:lnTo>
                    <a:lnTo>
                      <a:pt x="32943" y="536"/>
                    </a:lnTo>
                    <a:lnTo>
                      <a:pt x="32613" y="331"/>
                    </a:lnTo>
                    <a:lnTo>
                      <a:pt x="32265" y="179"/>
                    </a:lnTo>
                    <a:lnTo>
                      <a:pt x="31916" y="81"/>
                    </a:lnTo>
                    <a:lnTo>
                      <a:pt x="3137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66" name="Google Shape;766;p17"/>
              <p:cNvGrpSpPr/>
              <p:nvPr/>
            </p:nvGrpSpPr>
            <p:grpSpPr>
              <a:xfrm>
                <a:off x="7916334" y="3709312"/>
                <a:ext cx="852813" cy="1576674"/>
                <a:chOff x="7916334" y="3709312"/>
                <a:chExt cx="852813" cy="1576674"/>
              </a:xfrm>
            </p:grpSpPr>
            <p:sp>
              <p:nvSpPr>
                <p:cNvPr id="767" name="Google Shape;767;p17"/>
                <p:cNvSpPr/>
                <p:nvPr/>
              </p:nvSpPr>
              <p:spPr>
                <a:xfrm>
                  <a:off x="7916334" y="3709312"/>
                  <a:ext cx="852813" cy="1576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43" h="49812" extrusionOk="0">
                      <a:moveTo>
                        <a:pt x="23290" y="0"/>
                      </a:moveTo>
                      <a:lnTo>
                        <a:pt x="23156" y="18"/>
                      </a:lnTo>
                      <a:lnTo>
                        <a:pt x="23102" y="72"/>
                      </a:lnTo>
                      <a:lnTo>
                        <a:pt x="22352" y="1134"/>
                      </a:lnTo>
                      <a:lnTo>
                        <a:pt x="20959" y="3331"/>
                      </a:lnTo>
                      <a:lnTo>
                        <a:pt x="19664" y="5581"/>
                      </a:lnTo>
                      <a:lnTo>
                        <a:pt x="18423" y="7868"/>
                      </a:lnTo>
                      <a:lnTo>
                        <a:pt x="17825" y="9011"/>
                      </a:lnTo>
                      <a:lnTo>
                        <a:pt x="17637" y="9377"/>
                      </a:lnTo>
                      <a:lnTo>
                        <a:pt x="17450" y="9734"/>
                      </a:lnTo>
                      <a:lnTo>
                        <a:pt x="17325" y="9350"/>
                      </a:lnTo>
                      <a:lnTo>
                        <a:pt x="17191" y="8975"/>
                      </a:lnTo>
                      <a:lnTo>
                        <a:pt x="17003" y="8359"/>
                      </a:lnTo>
                      <a:lnTo>
                        <a:pt x="16682" y="7108"/>
                      </a:lnTo>
                      <a:lnTo>
                        <a:pt x="16548" y="6474"/>
                      </a:lnTo>
                      <a:lnTo>
                        <a:pt x="16440" y="5903"/>
                      </a:lnTo>
                      <a:lnTo>
                        <a:pt x="16253" y="4742"/>
                      </a:lnTo>
                      <a:lnTo>
                        <a:pt x="16182" y="4162"/>
                      </a:lnTo>
                      <a:lnTo>
                        <a:pt x="16128" y="3617"/>
                      </a:lnTo>
                      <a:lnTo>
                        <a:pt x="16065" y="2804"/>
                      </a:lnTo>
                      <a:lnTo>
                        <a:pt x="15976" y="2268"/>
                      </a:lnTo>
                      <a:lnTo>
                        <a:pt x="15896" y="2001"/>
                      </a:lnTo>
                      <a:lnTo>
                        <a:pt x="15878" y="1983"/>
                      </a:lnTo>
                      <a:lnTo>
                        <a:pt x="15851" y="2001"/>
                      </a:lnTo>
                      <a:lnTo>
                        <a:pt x="15780" y="2268"/>
                      </a:lnTo>
                      <a:lnTo>
                        <a:pt x="15681" y="2840"/>
                      </a:lnTo>
                      <a:lnTo>
                        <a:pt x="15655" y="3429"/>
                      </a:lnTo>
                      <a:lnTo>
                        <a:pt x="15664" y="4037"/>
                      </a:lnTo>
                      <a:lnTo>
                        <a:pt x="15753" y="4956"/>
                      </a:lnTo>
                      <a:lnTo>
                        <a:pt x="15949" y="6144"/>
                      </a:lnTo>
                      <a:lnTo>
                        <a:pt x="16048" y="6698"/>
                      </a:lnTo>
                      <a:lnTo>
                        <a:pt x="16155" y="7251"/>
                      </a:lnTo>
                      <a:lnTo>
                        <a:pt x="16423" y="8350"/>
                      </a:lnTo>
                      <a:lnTo>
                        <a:pt x="16565" y="8894"/>
                      </a:lnTo>
                      <a:lnTo>
                        <a:pt x="16673" y="9278"/>
                      </a:lnTo>
                      <a:lnTo>
                        <a:pt x="16932" y="10055"/>
                      </a:lnTo>
                      <a:lnTo>
                        <a:pt x="17110" y="10413"/>
                      </a:lnTo>
                      <a:lnTo>
                        <a:pt x="16110" y="12395"/>
                      </a:lnTo>
                      <a:lnTo>
                        <a:pt x="14190" y="16396"/>
                      </a:lnTo>
                      <a:lnTo>
                        <a:pt x="13270" y="18414"/>
                      </a:lnTo>
                      <a:lnTo>
                        <a:pt x="12208" y="20825"/>
                      </a:lnTo>
                      <a:lnTo>
                        <a:pt x="10189" y="25683"/>
                      </a:lnTo>
                      <a:lnTo>
                        <a:pt x="8305" y="30603"/>
                      </a:lnTo>
                      <a:lnTo>
                        <a:pt x="6555" y="35568"/>
                      </a:lnTo>
                      <a:lnTo>
                        <a:pt x="5742" y="38069"/>
                      </a:lnTo>
                      <a:lnTo>
                        <a:pt x="5028" y="40319"/>
                      </a:lnTo>
                      <a:lnTo>
                        <a:pt x="4358" y="42569"/>
                      </a:lnTo>
                      <a:lnTo>
                        <a:pt x="3903" y="41971"/>
                      </a:lnTo>
                      <a:lnTo>
                        <a:pt x="3037" y="40748"/>
                      </a:lnTo>
                      <a:lnTo>
                        <a:pt x="2269" y="39471"/>
                      </a:lnTo>
                      <a:lnTo>
                        <a:pt x="1777" y="38461"/>
                      </a:lnTo>
                      <a:lnTo>
                        <a:pt x="1483" y="37756"/>
                      </a:lnTo>
                      <a:lnTo>
                        <a:pt x="1358" y="37399"/>
                      </a:lnTo>
                      <a:lnTo>
                        <a:pt x="1224" y="36970"/>
                      </a:lnTo>
                      <a:lnTo>
                        <a:pt x="983" y="36095"/>
                      </a:lnTo>
                      <a:lnTo>
                        <a:pt x="804" y="35220"/>
                      </a:lnTo>
                      <a:lnTo>
                        <a:pt x="670" y="34327"/>
                      </a:lnTo>
                      <a:lnTo>
                        <a:pt x="625" y="33880"/>
                      </a:lnTo>
                      <a:lnTo>
                        <a:pt x="599" y="33452"/>
                      </a:lnTo>
                      <a:lnTo>
                        <a:pt x="590" y="32603"/>
                      </a:lnTo>
                      <a:lnTo>
                        <a:pt x="643" y="31326"/>
                      </a:lnTo>
                      <a:lnTo>
                        <a:pt x="634" y="30469"/>
                      </a:lnTo>
                      <a:lnTo>
                        <a:pt x="617" y="30416"/>
                      </a:lnTo>
                      <a:lnTo>
                        <a:pt x="500" y="30398"/>
                      </a:lnTo>
                      <a:lnTo>
                        <a:pt x="465" y="30451"/>
                      </a:lnTo>
                      <a:lnTo>
                        <a:pt x="331" y="30862"/>
                      </a:lnTo>
                      <a:lnTo>
                        <a:pt x="134" y="31728"/>
                      </a:lnTo>
                      <a:lnTo>
                        <a:pt x="27" y="32621"/>
                      </a:lnTo>
                      <a:lnTo>
                        <a:pt x="0" y="33532"/>
                      </a:lnTo>
                      <a:lnTo>
                        <a:pt x="45" y="34452"/>
                      </a:lnTo>
                      <a:lnTo>
                        <a:pt x="152" y="35363"/>
                      </a:lnTo>
                      <a:lnTo>
                        <a:pt x="322" y="36256"/>
                      </a:lnTo>
                      <a:lnTo>
                        <a:pt x="536" y="37113"/>
                      </a:lnTo>
                      <a:lnTo>
                        <a:pt x="661" y="37524"/>
                      </a:lnTo>
                      <a:lnTo>
                        <a:pt x="795" y="37917"/>
                      </a:lnTo>
                      <a:lnTo>
                        <a:pt x="1081" y="38703"/>
                      </a:lnTo>
                      <a:lnTo>
                        <a:pt x="1420" y="39480"/>
                      </a:lnTo>
                      <a:lnTo>
                        <a:pt x="1813" y="40239"/>
                      </a:lnTo>
                      <a:lnTo>
                        <a:pt x="2242" y="40971"/>
                      </a:lnTo>
                      <a:lnTo>
                        <a:pt x="2733" y="41676"/>
                      </a:lnTo>
                      <a:lnTo>
                        <a:pt x="3269" y="42328"/>
                      </a:lnTo>
                      <a:lnTo>
                        <a:pt x="3849" y="42926"/>
                      </a:lnTo>
                      <a:lnTo>
                        <a:pt x="4171" y="43203"/>
                      </a:lnTo>
                      <a:lnTo>
                        <a:pt x="3742" y="44695"/>
                      </a:lnTo>
                      <a:lnTo>
                        <a:pt x="2920" y="47695"/>
                      </a:lnTo>
                      <a:lnTo>
                        <a:pt x="2537" y="49204"/>
                      </a:lnTo>
                      <a:lnTo>
                        <a:pt x="2501" y="49294"/>
                      </a:lnTo>
                      <a:lnTo>
                        <a:pt x="2501" y="49472"/>
                      </a:lnTo>
                      <a:lnTo>
                        <a:pt x="2581" y="49615"/>
                      </a:lnTo>
                      <a:lnTo>
                        <a:pt x="2715" y="49731"/>
                      </a:lnTo>
                      <a:lnTo>
                        <a:pt x="2885" y="49794"/>
                      </a:lnTo>
                      <a:lnTo>
                        <a:pt x="3054" y="49811"/>
                      </a:lnTo>
                      <a:lnTo>
                        <a:pt x="3215" y="49758"/>
                      </a:lnTo>
                      <a:lnTo>
                        <a:pt x="3331" y="49633"/>
                      </a:lnTo>
                      <a:lnTo>
                        <a:pt x="3367" y="49535"/>
                      </a:lnTo>
                      <a:lnTo>
                        <a:pt x="3903" y="47543"/>
                      </a:lnTo>
                      <a:lnTo>
                        <a:pt x="5046" y="43569"/>
                      </a:lnTo>
                      <a:lnTo>
                        <a:pt x="6269" y="39640"/>
                      </a:lnTo>
                      <a:lnTo>
                        <a:pt x="7573" y="35729"/>
                      </a:lnTo>
                      <a:lnTo>
                        <a:pt x="8948" y="31853"/>
                      </a:lnTo>
                      <a:lnTo>
                        <a:pt x="10404" y="28005"/>
                      </a:lnTo>
                      <a:lnTo>
                        <a:pt x="11940" y="24183"/>
                      </a:lnTo>
                      <a:lnTo>
                        <a:pt x="13547" y="20396"/>
                      </a:lnTo>
                      <a:lnTo>
                        <a:pt x="14387" y="18512"/>
                      </a:lnTo>
                      <a:lnTo>
                        <a:pt x="14431" y="18566"/>
                      </a:lnTo>
                      <a:lnTo>
                        <a:pt x="14556" y="18610"/>
                      </a:lnTo>
                      <a:lnTo>
                        <a:pt x="14619" y="18601"/>
                      </a:lnTo>
                      <a:lnTo>
                        <a:pt x="15056" y="18467"/>
                      </a:lnTo>
                      <a:lnTo>
                        <a:pt x="15914" y="18146"/>
                      </a:lnTo>
                      <a:lnTo>
                        <a:pt x="17173" y="17601"/>
                      </a:lnTo>
                      <a:lnTo>
                        <a:pt x="18816" y="16744"/>
                      </a:lnTo>
                      <a:lnTo>
                        <a:pt x="20396" y="15806"/>
                      </a:lnTo>
                      <a:lnTo>
                        <a:pt x="21164" y="15324"/>
                      </a:lnTo>
                      <a:lnTo>
                        <a:pt x="21923" y="14851"/>
                      </a:lnTo>
                      <a:lnTo>
                        <a:pt x="23459" y="13833"/>
                      </a:lnTo>
                      <a:lnTo>
                        <a:pt x="24585" y="12993"/>
                      </a:lnTo>
                      <a:lnTo>
                        <a:pt x="25299" y="12404"/>
                      </a:lnTo>
                      <a:lnTo>
                        <a:pt x="25978" y="11788"/>
                      </a:lnTo>
                      <a:lnTo>
                        <a:pt x="26603" y="11127"/>
                      </a:lnTo>
                      <a:lnTo>
                        <a:pt x="26889" y="10788"/>
                      </a:lnTo>
                      <a:lnTo>
                        <a:pt x="26942" y="10698"/>
                      </a:lnTo>
                      <a:lnTo>
                        <a:pt x="26924" y="10538"/>
                      </a:lnTo>
                      <a:lnTo>
                        <a:pt x="26799" y="10421"/>
                      </a:lnTo>
                      <a:lnTo>
                        <a:pt x="26630" y="10404"/>
                      </a:lnTo>
                      <a:lnTo>
                        <a:pt x="26549" y="10439"/>
                      </a:lnTo>
                      <a:lnTo>
                        <a:pt x="26174" y="10698"/>
                      </a:lnTo>
                      <a:lnTo>
                        <a:pt x="25451" y="11243"/>
                      </a:lnTo>
                      <a:lnTo>
                        <a:pt x="24397" y="12100"/>
                      </a:lnTo>
                      <a:lnTo>
                        <a:pt x="23683" y="12663"/>
                      </a:lnTo>
                      <a:lnTo>
                        <a:pt x="22959" y="13208"/>
                      </a:lnTo>
                      <a:lnTo>
                        <a:pt x="21486" y="14252"/>
                      </a:lnTo>
                      <a:lnTo>
                        <a:pt x="20727" y="14753"/>
                      </a:lnTo>
                      <a:lnTo>
                        <a:pt x="20021" y="15199"/>
                      </a:lnTo>
                      <a:lnTo>
                        <a:pt x="18584" y="16029"/>
                      </a:lnTo>
                      <a:lnTo>
                        <a:pt x="16387" y="17199"/>
                      </a:lnTo>
                      <a:lnTo>
                        <a:pt x="14922" y="17994"/>
                      </a:lnTo>
                      <a:lnTo>
                        <a:pt x="14958" y="17905"/>
                      </a:lnTo>
                      <a:lnTo>
                        <a:pt x="15003" y="17815"/>
                      </a:lnTo>
                      <a:lnTo>
                        <a:pt x="15003" y="17789"/>
                      </a:lnTo>
                      <a:lnTo>
                        <a:pt x="14976" y="17780"/>
                      </a:lnTo>
                      <a:lnTo>
                        <a:pt x="14958" y="17789"/>
                      </a:lnTo>
                      <a:lnTo>
                        <a:pt x="14717" y="18012"/>
                      </a:lnTo>
                      <a:lnTo>
                        <a:pt x="14547" y="18164"/>
                      </a:lnTo>
                      <a:lnTo>
                        <a:pt x="14547" y="18164"/>
                      </a:lnTo>
                      <a:lnTo>
                        <a:pt x="15405" y="16280"/>
                      </a:lnTo>
                      <a:lnTo>
                        <a:pt x="17182" y="12538"/>
                      </a:lnTo>
                      <a:lnTo>
                        <a:pt x="18101" y="10680"/>
                      </a:lnTo>
                      <a:lnTo>
                        <a:pt x="19432" y="8082"/>
                      </a:lnTo>
                      <a:lnTo>
                        <a:pt x="21486" y="4197"/>
                      </a:lnTo>
                      <a:lnTo>
                        <a:pt x="22808" y="1590"/>
                      </a:lnTo>
                      <a:lnTo>
                        <a:pt x="23442" y="268"/>
                      </a:lnTo>
                      <a:lnTo>
                        <a:pt x="23459" y="197"/>
                      </a:lnTo>
                      <a:lnTo>
                        <a:pt x="23415" y="72"/>
                      </a:lnTo>
                      <a:lnTo>
                        <a:pt x="23290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" name="Google Shape;768;p17"/>
                <p:cNvSpPr/>
                <p:nvPr/>
              </p:nvSpPr>
              <p:spPr>
                <a:xfrm>
                  <a:off x="8113312" y="4156694"/>
                  <a:ext cx="83119" cy="4200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6" h="13271" extrusionOk="0">
                      <a:moveTo>
                        <a:pt x="697" y="0"/>
                      </a:moveTo>
                      <a:lnTo>
                        <a:pt x="688" y="9"/>
                      </a:lnTo>
                      <a:lnTo>
                        <a:pt x="527" y="384"/>
                      </a:lnTo>
                      <a:lnTo>
                        <a:pt x="277" y="1188"/>
                      </a:lnTo>
                      <a:lnTo>
                        <a:pt x="117" y="2027"/>
                      </a:lnTo>
                      <a:lnTo>
                        <a:pt x="27" y="2903"/>
                      </a:lnTo>
                      <a:lnTo>
                        <a:pt x="1" y="3796"/>
                      </a:lnTo>
                      <a:lnTo>
                        <a:pt x="18" y="4680"/>
                      </a:lnTo>
                      <a:lnTo>
                        <a:pt x="117" y="5974"/>
                      </a:lnTo>
                      <a:lnTo>
                        <a:pt x="206" y="6778"/>
                      </a:lnTo>
                      <a:lnTo>
                        <a:pt x="322" y="7618"/>
                      </a:lnTo>
                      <a:lnTo>
                        <a:pt x="670" y="9279"/>
                      </a:lnTo>
                      <a:lnTo>
                        <a:pt x="911" y="10091"/>
                      </a:lnTo>
                      <a:lnTo>
                        <a:pt x="1036" y="10502"/>
                      </a:lnTo>
                      <a:lnTo>
                        <a:pt x="1313" y="11341"/>
                      </a:lnTo>
                      <a:lnTo>
                        <a:pt x="1670" y="12163"/>
                      </a:lnTo>
                      <a:lnTo>
                        <a:pt x="2010" y="12734"/>
                      </a:lnTo>
                      <a:lnTo>
                        <a:pt x="2269" y="13074"/>
                      </a:lnTo>
                      <a:lnTo>
                        <a:pt x="2421" y="13235"/>
                      </a:lnTo>
                      <a:lnTo>
                        <a:pt x="2483" y="13270"/>
                      </a:lnTo>
                      <a:lnTo>
                        <a:pt x="2590" y="13252"/>
                      </a:lnTo>
                      <a:lnTo>
                        <a:pt x="2626" y="13190"/>
                      </a:lnTo>
                      <a:lnTo>
                        <a:pt x="2617" y="13145"/>
                      </a:lnTo>
                      <a:lnTo>
                        <a:pt x="2546" y="12761"/>
                      </a:lnTo>
                      <a:lnTo>
                        <a:pt x="2305" y="12002"/>
                      </a:lnTo>
                      <a:lnTo>
                        <a:pt x="1858" y="10877"/>
                      </a:lnTo>
                      <a:lnTo>
                        <a:pt x="1581" y="10127"/>
                      </a:lnTo>
                      <a:lnTo>
                        <a:pt x="1322" y="9287"/>
                      </a:lnTo>
                      <a:lnTo>
                        <a:pt x="911" y="7582"/>
                      </a:lnTo>
                      <a:lnTo>
                        <a:pt x="769" y="6716"/>
                      </a:lnTo>
                      <a:lnTo>
                        <a:pt x="652" y="5841"/>
                      </a:lnTo>
                      <a:lnTo>
                        <a:pt x="545" y="4072"/>
                      </a:lnTo>
                      <a:lnTo>
                        <a:pt x="554" y="3188"/>
                      </a:lnTo>
                      <a:lnTo>
                        <a:pt x="599" y="2394"/>
                      </a:lnTo>
                      <a:lnTo>
                        <a:pt x="706" y="1206"/>
                      </a:lnTo>
                      <a:lnTo>
                        <a:pt x="751" y="420"/>
                      </a:lnTo>
                      <a:lnTo>
                        <a:pt x="742" y="18"/>
                      </a:lnTo>
                      <a:lnTo>
                        <a:pt x="733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" name="Google Shape;769;p17"/>
                <p:cNvSpPr/>
                <p:nvPr/>
              </p:nvSpPr>
              <p:spPr>
                <a:xfrm>
                  <a:off x="8186515" y="4453715"/>
                  <a:ext cx="432215" cy="358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5" h="11315" extrusionOk="0">
                      <a:moveTo>
                        <a:pt x="13511" y="1"/>
                      </a:moveTo>
                      <a:lnTo>
                        <a:pt x="13360" y="19"/>
                      </a:lnTo>
                      <a:lnTo>
                        <a:pt x="13288" y="81"/>
                      </a:lnTo>
                      <a:lnTo>
                        <a:pt x="12547" y="929"/>
                      </a:lnTo>
                      <a:lnTo>
                        <a:pt x="11047" y="2599"/>
                      </a:lnTo>
                      <a:lnTo>
                        <a:pt x="9502" y="4216"/>
                      </a:lnTo>
                      <a:lnTo>
                        <a:pt x="7868" y="5752"/>
                      </a:lnTo>
                      <a:lnTo>
                        <a:pt x="7010" y="6475"/>
                      </a:lnTo>
                      <a:lnTo>
                        <a:pt x="6171" y="7136"/>
                      </a:lnTo>
                      <a:lnTo>
                        <a:pt x="4430" y="8386"/>
                      </a:lnTo>
                      <a:lnTo>
                        <a:pt x="3528" y="8966"/>
                      </a:lnTo>
                      <a:lnTo>
                        <a:pt x="2519" y="9591"/>
                      </a:lnTo>
                      <a:lnTo>
                        <a:pt x="1483" y="10181"/>
                      </a:lnTo>
                      <a:lnTo>
                        <a:pt x="1090" y="10377"/>
                      </a:lnTo>
                      <a:lnTo>
                        <a:pt x="509" y="10699"/>
                      </a:lnTo>
                      <a:lnTo>
                        <a:pt x="170" y="10967"/>
                      </a:lnTo>
                      <a:lnTo>
                        <a:pt x="27" y="11127"/>
                      </a:lnTo>
                      <a:lnTo>
                        <a:pt x="0" y="11181"/>
                      </a:lnTo>
                      <a:lnTo>
                        <a:pt x="45" y="11297"/>
                      </a:lnTo>
                      <a:lnTo>
                        <a:pt x="99" y="11315"/>
                      </a:lnTo>
                      <a:lnTo>
                        <a:pt x="313" y="11315"/>
                      </a:lnTo>
                      <a:lnTo>
                        <a:pt x="759" y="11235"/>
                      </a:lnTo>
                      <a:lnTo>
                        <a:pt x="1438" y="11002"/>
                      </a:lnTo>
                      <a:lnTo>
                        <a:pt x="2787" y="10261"/>
                      </a:lnTo>
                      <a:lnTo>
                        <a:pt x="3546" y="9797"/>
                      </a:lnTo>
                      <a:lnTo>
                        <a:pt x="4064" y="9493"/>
                      </a:lnTo>
                      <a:lnTo>
                        <a:pt x="5073" y="8859"/>
                      </a:lnTo>
                      <a:lnTo>
                        <a:pt x="6055" y="8172"/>
                      </a:lnTo>
                      <a:lnTo>
                        <a:pt x="7010" y="7457"/>
                      </a:lnTo>
                      <a:lnTo>
                        <a:pt x="7484" y="7091"/>
                      </a:lnTo>
                      <a:lnTo>
                        <a:pt x="8368" y="6359"/>
                      </a:lnTo>
                      <a:lnTo>
                        <a:pt x="9645" y="5207"/>
                      </a:lnTo>
                      <a:lnTo>
                        <a:pt x="10466" y="4403"/>
                      </a:lnTo>
                      <a:lnTo>
                        <a:pt x="11243" y="3564"/>
                      </a:lnTo>
                      <a:lnTo>
                        <a:pt x="11984" y="2689"/>
                      </a:lnTo>
                      <a:lnTo>
                        <a:pt x="12681" y="1778"/>
                      </a:lnTo>
                      <a:lnTo>
                        <a:pt x="13324" y="831"/>
                      </a:lnTo>
                      <a:lnTo>
                        <a:pt x="13619" y="340"/>
                      </a:lnTo>
                      <a:lnTo>
                        <a:pt x="13654" y="251"/>
                      </a:lnTo>
                      <a:lnTo>
                        <a:pt x="13628" y="99"/>
                      </a:lnTo>
                      <a:lnTo>
                        <a:pt x="13511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770" name="Google Shape;770;p17"/>
          <p:cNvGrpSpPr/>
          <p:nvPr/>
        </p:nvGrpSpPr>
        <p:grpSpPr>
          <a:xfrm rot="-10659362">
            <a:off x="1249365" y="409937"/>
            <a:ext cx="574596" cy="554114"/>
            <a:chOff x="288275" y="222587"/>
            <a:chExt cx="574574" cy="554093"/>
          </a:xfrm>
        </p:grpSpPr>
        <p:sp>
          <p:nvSpPr>
            <p:cNvPr id="771" name="Google Shape;771;p17"/>
            <p:cNvSpPr/>
            <p:nvPr/>
          </p:nvSpPr>
          <p:spPr>
            <a:xfrm rot="-368193">
              <a:off x="313549" y="249160"/>
              <a:ext cx="524027" cy="500946"/>
            </a:xfrm>
            <a:custGeom>
              <a:avLst/>
              <a:gdLst/>
              <a:ahLst/>
              <a:cxnLst/>
              <a:rect l="l" t="t" r="r" b="b"/>
              <a:pathLst>
                <a:path w="60234" h="57581" extrusionOk="0">
                  <a:moveTo>
                    <a:pt x="41597" y="0"/>
                  </a:moveTo>
                  <a:lnTo>
                    <a:pt x="41043" y="1000"/>
                  </a:lnTo>
                  <a:lnTo>
                    <a:pt x="39837" y="3117"/>
                  </a:lnTo>
                  <a:lnTo>
                    <a:pt x="39123" y="4197"/>
                  </a:lnTo>
                  <a:lnTo>
                    <a:pt x="38623" y="4876"/>
                  </a:lnTo>
                  <a:lnTo>
                    <a:pt x="38096" y="5492"/>
                  </a:lnTo>
                  <a:lnTo>
                    <a:pt x="37551" y="6019"/>
                  </a:lnTo>
                  <a:lnTo>
                    <a:pt x="36989" y="6439"/>
                  </a:lnTo>
                  <a:lnTo>
                    <a:pt x="36426" y="6715"/>
                  </a:lnTo>
                  <a:lnTo>
                    <a:pt x="35989" y="6814"/>
                  </a:lnTo>
                  <a:lnTo>
                    <a:pt x="35703" y="6832"/>
                  </a:lnTo>
                  <a:lnTo>
                    <a:pt x="35417" y="6796"/>
                  </a:lnTo>
                  <a:lnTo>
                    <a:pt x="35122" y="6707"/>
                  </a:lnTo>
                  <a:lnTo>
                    <a:pt x="34837" y="6564"/>
                  </a:lnTo>
                  <a:lnTo>
                    <a:pt x="34551" y="6367"/>
                  </a:lnTo>
                  <a:lnTo>
                    <a:pt x="34265" y="6108"/>
                  </a:lnTo>
                  <a:lnTo>
                    <a:pt x="33979" y="5778"/>
                  </a:lnTo>
                  <a:lnTo>
                    <a:pt x="33845" y="5590"/>
                  </a:lnTo>
                  <a:lnTo>
                    <a:pt x="33738" y="5715"/>
                  </a:lnTo>
                  <a:lnTo>
                    <a:pt x="33577" y="6144"/>
                  </a:lnTo>
                  <a:lnTo>
                    <a:pt x="33417" y="7055"/>
                  </a:lnTo>
                  <a:lnTo>
                    <a:pt x="33301" y="8519"/>
                  </a:lnTo>
                  <a:lnTo>
                    <a:pt x="33211" y="9823"/>
                  </a:lnTo>
                  <a:lnTo>
                    <a:pt x="33149" y="10234"/>
                  </a:lnTo>
                  <a:lnTo>
                    <a:pt x="32988" y="10886"/>
                  </a:lnTo>
                  <a:lnTo>
                    <a:pt x="32479" y="12600"/>
                  </a:lnTo>
                  <a:lnTo>
                    <a:pt x="31854" y="14395"/>
                  </a:lnTo>
                  <a:lnTo>
                    <a:pt x="31282" y="15869"/>
                  </a:lnTo>
                  <a:lnTo>
                    <a:pt x="31068" y="16306"/>
                  </a:lnTo>
                  <a:lnTo>
                    <a:pt x="30863" y="16681"/>
                  </a:lnTo>
                  <a:lnTo>
                    <a:pt x="30515" y="17155"/>
                  </a:lnTo>
                  <a:lnTo>
                    <a:pt x="30291" y="17324"/>
                  </a:lnTo>
                  <a:lnTo>
                    <a:pt x="30148" y="17360"/>
                  </a:lnTo>
                  <a:lnTo>
                    <a:pt x="29961" y="17324"/>
                  </a:lnTo>
                  <a:lnTo>
                    <a:pt x="29747" y="17119"/>
                  </a:lnTo>
                  <a:lnTo>
                    <a:pt x="29541" y="16806"/>
                  </a:lnTo>
                  <a:lnTo>
                    <a:pt x="29264" y="16226"/>
                  </a:lnTo>
                  <a:lnTo>
                    <a:pt x="29059" y="15869"/>
                  </a:lnTo>
                  <a:lnTo>
                    <a:pt x="28764" y="15333"/>
                  </a:lnTo>
                  <a:lnTo>
                    <a:pt x="27925" y="13681"/>
                  </a:lnTo>
                  <a:lnTo>
                    <a:pt x="26594" y="10877"/>
                  </a:lnTo>
                  <a:lnTo>
                    <a:pt x="26076" y="9805"/>
                  </a:lnTo>
                  <a:lnTo>
                    <a:pt x="25916" y="9430"/>
                  </a:lnTo>
                  <a:lnTo>
                    <a:pt x="25648" y="8555"/>
                  </a:lnTo>
                  <a:lnTo>
                    <a:pt x="25460" y="7573"/>
                  </a:lnTo>
                  <a:lnTo>
                    <a:pt x="25362" y="6519"/>
                  </a:lnTo>
                  <a:lnTo>
                    <a:pt x="25353" y="5983"/>
                  </a:lnTo>
                  <a:lnTo>
                    <a:pt x="24996" y="6385"/>
                  </a:lnTo>
                  <a:lnTo>
                    <a:pt x="24308" y="7341"/>
                  </a:lnTo>
                  <a:lnTo>
                    <a:pt x="23603" y="8287"/>
                  </a:lnTo>
                  <a:lnTo>
                    <a:pt x="23022" y="8903"/>
                  </a:lnTo>
                  <a:lnTo>
                    <a:pt x="22594" y="9234"/>
                  </a:lnTo>
                  <a:lnTo>
                    <a:pt x="22370" y="9359"/>
                  </a:lnTo>
                  <a:lnTo>
                    <a:pt x="22281" y="9394"/>
                  </a:lnTo>
                  <a:lnTo>
                    <a:pt x="22085" y="9403"/>
                  </a:lnTo>
                  <a:lnTo>
                    <a:pt x="21879" y="9332"/>
                  </a:lnTo>
                  <a:lnTo>
                    <a:pt x="21674" y="9198"/>
                  </a:lnTo>
                  <a:lnTo>
                    <a:pt x="21335" y="8885"/>
                  </a:lnTo>
                  <a:lnTo>
                    <a:pt x="20879" y="8314"/>
                  </a:lnTo>
                  <a:lnTo>
                    <a:pt x="20191" y="7242"/>
                  </a:lnTo>
                  <a:lnTo>
                    <a:pt x="19388" y="5742"/>
                  </a:lnTo>
                  <a:lnTo>
                    <a:pt x="19084" y="5144"/>
                  </a:lnTo>
                  <a:lnTo>
                    <a:pt x="18959" y="5546"/>
                  </a:lnTo>
                  <a:lnTo>
                    <a:pt x="18700" y="6215"/>
                  </a:lnTo>
                  <a:lnTo>
                    <a:pt x="18441" y="6742"/>
                  </a:lnTo>
                  <a:lnTo>
                    <a:pt x="18173" y="7144"/>
                  </a:lnTo>
                  <a:lnTo>
                    <a:pt x="17870" y="7412"/>
                  </a:lnTo>
                  <a:lnTo>
                    <a:pt x="17539" y="7564"/>
                  </a:lnTo>
                  <a:lnTo>
                    <a:pt x="17164" y="7591"/>
                  </a:lnTo>
                  <a:lnTo>
                    <a:pt x="16736" y="7510"/>
                  </a:lnTo>
                  <a:lnTo>
                    <a:pt x="16494" y="7421"/>
                  </a:lnTo>
                  <a:lnTo>
                    <a:pt x="16227" y="7314"/>
                  </a:lnTo>
                  <a:lnTo>
                    <a:pt x="15673" y="7019"/>
                  </a:lnTo>
                  <a:lnTo>
                    <a:pt x="15110" y="6644"/>
                  </a:lnTo>
                  <a:lnTo>
                    <a:pt x="14566" y="6224"/>
                  </a:lnTo>
                  <a:lnTo>
                    <a:pt x="13771" y="5519"/>
                  </a:lnTo>
                  <a:lnTo>
                    <a:pt x="12833" y="4501"/>
                  </a:lnTo>
                  <a:lnTo>
                    <a:pt x="12449" y="4010"/>
                  </a:lnTo>
                  <a:lnTo>
                    <a:pt x="12458" y="4072"/>
                  </a:lnTo>
                  <a:lnTo>
                    <a:pt x="12485" y="4161"/>
                  </a:lnTo>
                  <a:lnTo>
                    <a:pt x="12467" y="4117"/>
                  </a:lnTo>
                  <a:lnTo>
                    <a:pt x="12449" y="4081"/>
                  </a:lnTo>
                  <a:lnTo>
                    <a:pt x="12547" y="4787"/>
                  </a:lnTo>
                  <a:lnTo>
                    <a:pt x="12824" y="6126"/>
                  </a:lnTo>
                  <a:lnTo>
                    <a:pt x="13128" y="7385"/>
                  </a:lnTo>
                  <a:lnTo>
                    <a:pt x="13369" y="8564"/>
                  </a:lnTo>
                  <a:lnTo>
                    <a:pt x="13440" y="9127"/>
                  </a:lnTo>
                  <a:lnTo>
                    <a:pt x="13458" y="9511"/>
                  </a:lnTo>
                  <a:lnTo>
                    <a:pt x="13414" y="9939"/>
                  </a:lnTo>
                  <a:lnTo>
                    <a:pt x="13351" y="10162"/>
                  </a:lnTo>
                  <a:lnTo>
                    <a:pt x="13253" y="10341"/>
                  </a:lnTo>
                  <a:lnTo>
                    <a:pt x="13128" y="10466"/>
                  </a:lnTo>
                  <a:lnTo>
                    <a:pt x="12896" y="10600"/>
                  </a:lnTo>
                  <a:lnTo>
                    <a:pt x="12512" y="10680"/>
                  </a:lnTo>
                  <a:lnTo>
                    <a:pt x="12056" y="10689"/>
                  </a:lnTo>
                  <a:lnTo>
                    <a:pt x="11556" y="10671"/>
                  </a:lnTo>
                  <a:lnTo>
                    <a:pt x="11011" y="10689"/>
                  </a:lnTo>
                  <a:lnTo>
                    <a:pt x="10735" y="10725"/>
                  </a:lnTo>
                  <a:lnTo>
                    <a:pt x="11145" y="11430"/>
                  </a:lnTo>
                  <a:lnTo>
                    <a:pt x="11878" y="12565"/>
                  </a:lnTo>
                  <a:lnTo>
                    <a:pt x="12297" y="13315"/>
                  </a:lnTo>
                  <a:lnTo>
                    <a:pt x="12449" y="13672"/>
                  </a:lnTo>
                  <a:lnTo>
                    <a:pt x="12610" y="14056"/>
                  </a:lnTo>
                  <a:lnTo>
                    <a:pt x="12985" y="14860"/>
                  </a:lnTo>
                  <a:lnTo>
                    <a:pt x="13226" y="15458"/>
                  </a:lnTo>
                  <a:lnTo>
                    <a:pt x="13396" y="16047"/>
                  </a:lnTo>
                  <a:lnTo>
                    <a:pt x="13440" y="16458"/>
                  </a:lnTo>
                  <a:lnTo>
                    <a:pt x="13431" y="16717"/>
                  </a:lnTo>
                  <a:lnTo>
                    <a:pt x="13369" y="16949"/>
                  </a:lnTo>
                  <a:lnTo>
                    <a:pt x="13262" y="17155"/>
                  </a:lnTo>
                  <a:lnTo>
                    <a:pt x="13092" y="17315"/>
                  </a:lnTo>
                  <a:lnTo>
                    <a:pt x="12860" y="17449"/>
                  </a:lnTo>
                  <a:lnTo>
                    <a:pt x="12708" y="17494"/>
                  </a:lnTo>
                  <a:lnTo>
                    <a:pt x="12235" y="17601"/>
                  </a:lnTo>
                  <a:lnTo>
                    <a:pt x="11199" y="17735"/>
                  </a:lnTo>
                  <a:lnTo>
                    <a:pt x="10083" y="17851"/>
                  </a:lnTo>
                  <a:lnTo>
                    <a:pt x="9190" y="18030"/>
                  </a:lnTo>
                  <a:lnTo>
                    <a:pt x="8591" y="18208"/>
                  </a:lnTo>
                  <a:lnTo>
                    <a:pt x="8288" y="18324"/>
                  </a:lnTo>
                  <a:lnTo>
                    <a:pt x="8520" y="18494"/>
                  </a:lnTo>
                  <a:lnTo>
                    <a:pt x="9083" y="18860"/>
                  </a:lnTo>
                  <a:lnTo>
                    <a:pt x="10065" y="19414"/>
                  </a:lnTo>
                  <a:lnTo>
                    <a:pt x="11485" y="20155"/>
                  </a:lnTo>
                  <a:lnTo>
                    <a:pt x="12797" y="20869"/>
                  </a:lnTo>
                  <a:lnTo>
                    <a:pt x="13306" y="21209"/>
                  </a:lnTo>
                  <a:lnTo>
                    <a:pt x="13619" y="21432"/>
                  </a:lnTo>
                  <a:lnTo>
                    <a:pt x="14369" y="22066"/>
                  </a:lnTo>
                  <a:lnTo>
                    <a:pt x="15209" y="22843"/>
                  </a:lnTo>
                  <a:lnTo>
                    <a:pt x="16066" y="23736"/>
                  </a:lnTo>
                  <a:lnTo>
                    <a:pt x="16878" y="24674"/>
                  </a:lnTo>
                  <a:lnTo>
                    <a:pt x="17593" y="25611"/>
                  </a:lnTo>
                  <a:lnTo>
                    <a:pt x="18138" y="26495"/>
                  </a:lnTo>
                  <a:lnTo>
                    <a:pt x="18388" y="27094"/>
                  </a:lnTo>
                  <a:lnTo>
                    <a:pt x="18477" y="27442"/>
                  </a:lnTo>
                  <a:lnTo>
                    <a:pt x="18486" y="27603"/>
                  </a:lnTo>
                  <a:lnTo>
                    <a:pt x="18459" y="27701"/>
                  </a:lnTo>
                  <a:lnTo>
                    <a:pt x="18280" y="27853"/>
                  </a:lnTo>
                  <a:lnTo>
                    <a:pt x="17995" y="27942"/>
                  </a:lnTo>
                  <a:lnTo>
                    <a:pt x="17629" y="27995"/>
                  </a:lnTo>
                  <a:lnTo>
                    <a:pt x="16557" y="28004"/>
                  </a:lnTo>
                  <a:lnTo>
                    <a:pt x="15869" y="27969"/>
                  </a:lnTo>
                  <a:lnTo>
                    <a:pt x="15414" y="27942"/>
                  </a:lnTo>
                  <a:lnTo>
                    <a:pt x="14119" y="27754"/>
                  </a:lnTo>
                  <a:lnTo>
                    <a:pt x="11967" y="27370"/>
                  </a:lnTo>
                  <a:lnTo>
                    <a:pt x="11011" y="27174"/>
                  </a:lnTo>
                  <a:lnTo>
                    <a:pt x="10243" y="26986"/>
                  </a:lnTo>
                  <a:lnTo>
                    <a:pt x="8743" y="26522"/>
                  </a:lnTo>
                  <a:lnTo>
                    <a:pt x="7841" y="26201"/>
                  </a:lnTo>
                  <a:lnTo>
                    <a:pt x="7493" y="26049"/>
                  </a:lnTo>
                  <a:lnTo>
                    <a:pt x="7698" y="26504"/>
                  </a:lnTo>
                  <a:lnTo>
                    <a:pt x="7940" y="27129"/>
                  </a:lnTo>
                  <a:lnTo>
                    <a:pt x="8038" y="27513"/>
                  </a:lnTo>
                  <a:lnTo>
                    <a:pt x="8056" y="27879"/>
                  </a:lnTo>
                  <a:lnTo>
                    <a:pt x="7975" y="28237"/>
                  </a:lnTo>
                  <a:lnTo>
                    <a:pt x="7788" y="28585"/>
                  </a:lnTo>
                  <a:lnTo>
                    <a:pt x="7457" y="28933"/>
                  </a:lnTo>
                  <a:lnTo>
                    <a:pt x="7234" y="29103"/>
                  </a:lnTo>
                  <a:lnTo>
                    <a:pt x="7073" y="29210"/>
                  </a:lnTo>
                  <a:lnTo>
                    <a:pt x="6680" y="29353"/>
                  </a:lnTo>
                  <a:lnTo>
                    <a:pt x="5975" y="29487"/>
                  </a:lnTo>
                  <a:lnTo>
                    <a:pt x="4903" y="29594"/>
                  </a:lnTo>
                  <a:lnTo>
                    <a:pt x="4135" y="29692"/>
                  </a:lnTo>
                  <a:lnTo>
                    <a:pt x="3689" y="29799"/>
                  </a:lnTo>
                  <a:lnTo>
                    <a:pt x="3492" y="29871"/>
                  </a:lnTo>
                  <a:lnTo>
                    <a:pt x="3859" y="30005"/>
                  </a:lnTo>
                  <a:lnTo>
                    <a:pt x="4341" y="30273"/>
                  </a:lnTo>
                  <a:lnTo>
                    <a:pt x="4528" y="30487"/>
                  </a:lnTo>
                  <a:lnTo>
                    <a:pt x="4600" y="30630"/>
                  </a:lnTo>
                  <a:lnTo>
                    <a:pt x="4609" y="30844"/>
                  </a:lnTo>
                  <a:lnTo>
                    <a:pt x="4466" y="31112"/>
                  </a:lnTo>
                  <a:lnTo>
                    <a:pt x="4198" y="31353"/>
                  </a:lnTo>
                  <a:lnTo>
                    <a:pt x="3850" y="31559"/>
                  </a:lnTo>
                  <a:lnTo>
                    <a:pt x="3448" y="31710"/>
                  </a:lnTo>
                  <a:lnTo>
                    <a:pt x="3233" y="31764"/>
                  </a:lnTo>
                  <a:lnTo>
                    <a:pt x="2885" y="31835"/>
                  </a:lnTo>
                  <a:lnTo>
                    <a:pt x="2064" y="31951"/>
                  </a:lnTo>
                  <a:lnTo>
                    <a:pt x="1197" y="31987"/>
                  </a:lnTo>
                  <a:lnTo>
                    <a:pt x="563" y="31943"/>
                  </a:lnTo>
                  <a:lnTo>
                    <a:pt x="179" y="31871"/>
                  </a:lnTo>
                  <a:lnTo>
                    <a:pt x="1" y="31818"/>
                  </a:lnTo>
                  <a:lnTo>
                    <a:pt x="269" y="32210"/>
                  </a:lnTo>
                  <a:lnTo>
                    <a:pt x="930" y="32969"/>
                  </a:lnTo>
                  <a:lnTo>
                    <a:pt x="1662" y="33666"/>
                  </a:lnTo>
                  <a:lnTo>
                    <a:pt x="2439" y="34309"/>
                  </a:lnTo>
                  <a:lnTo>
                    <a:pt x="2823" y="34604"/>
                  </a:lnTo>
                  <a:lnTo>
                    <a:pt x="3216" y="34836"/>
                  </a:lnTo>
                  <a:lnTo>
                    <a:pt x="4037" y="35309"/>
                  </a:lnTo>
                  <a:lnTo>
                    <a:pt x="4350" y="35622"/>
                  </a:lnTo>
                  <a:lnTo>
                    <a:pt x="4475" y="35863"/>
                  </a:lnTo>
                  <a:lnTo>
                    <a:pt x="4502" y="35997"/>
                  </a:lnTo>
                  <a:lnTo>
                    <a:pt x="4519" y="36113"/>
                  </a:lnTo>
                  <a:lnTo>
                    <a:pt x="4484" y="36318"/>
                  </a:lnTo>
                  <a:lnTo>
                    <a:pt x="4376" y="36497"/>
                  </a:lnTo>
                  <a:lnTo>
                    <a:pt x="4198" y="36658"/>
                  </a:lnTo>
                  <a:lnTo>
                    <a:pt x="3805" y="36899"/>
                  </a:lnTo>
                  <a:lnTo>
                    <a:pt x="3010" y="37274"/>
                  </a:lnTo>
                  <a:lnTo>
                    <a:pt x="2483" y="37506"/>
                  </a:lnTo>
                  <a:lnTo>
                    <a:pt x="2635" y="37586"/>
                  </a:lnTo>
                  <a:lnTo>
                    <a:pt x="2974" y="37711"/>
                  </a:lnTo>
                  <a:lnTo>
                    <a:pt x="3519" y="37836"/>
                  </a:lnTo>
                  <a:lnTo>
                    <a:pt x="4725" y="37961"/>
                  </a:lnTo>
                  <a:lnTo>
                    <a:pt x="5921" y="38068"/>
                  </a:lnTo>
                  <a:lnTo>
                    <a:pt x="6457" y="38193"/>
                  </a:lnTo>
                  <a:lnTo>
                    <a:pt x="6770" y="38310"/>
                  </a:lnTo>
                  <a:lnTo>
                    <a:pt x="7055" y="38461"/>
                  </a:lnTo>
                  <a:lnTo>
                    <a:pt x="7297" y="38667"/>
                  </a:lnTo>
                  <a:lnTo>
                    <a:pt x="7484" y="38926"/>
                  </a:lnTo>
                  <a:lnTo>
                    <a:pt x="7609" y="39247"/>
                  </a:lnTo>
                  <a:lnTo>
                    <a:pt x="7654" y="39435"/>
                  </a:lnTo>
                  <a:lnTo>
                    <a:pt x="7672" y="39613"/>
                  </a:lnTo>
                  <a:lnTo>
                    <a:pt x="7627" y="39962"/>
                  </a:lnTo>
                  <a:lnTo>
                    <a:pt x="7493" y="40283"/>
                  </a:lnTo>
                  <a:lnTo>
                    <a:pt x="7323" y="40542"/>
                  </a:lnTo>
                  <a:lnTo>
                    <a:pt x="7234" y="40649"/>
                  </a:lnTo>
                  <a:lnTo>
                    <a:pt x="6546" y="41355"/>
                  </a:lnTo>
                  <a:lnTo>
                    <a:pt x="5403" y="42391"/>
                  </a:lnTo>
                  <a:lnTo>
                    <a:pt x="4609" y="43025"/>
                  </a:lnTo>
                  <a:lnTo>
                    <a:pt x="6332" y="42873"/>
                  </a:lnTo>
                  <a:lnTo>
                    <a:pt x="8770" y="42748"/>
                  </a:lnTo>
                  <a:lnTo>
                    <a:pt x="10324" y="42792"/>
                  </a:lnTo>
                  <a:lnTo>
                    <a:pt x="11092" y="42873"/>
                  </a:lnTo>
                  <a:lnTo>
                    <a:pt x="12056" y="42998"/>
                  </a:lnTo>
                  <a:lnTo>
                    <a:pt x="13494" y="43239"/>
                  </a:lnTo>
                  <a:lnTo>
                    <a:pt x="14423" y="43480"/>
                  </a:lnTo>
                  <a:lnTo>
                    <a:pt x="14887" y="43650"/>
                  </a:lnTo>
                  <a:lnTo>
                    <a:pt x="15101" y="43748"/>
                  </a:lnTo>
                  <a:lnTo>
                    <a:pt x="15414" y="43989"/>
                  </a:lnTo>
                  <a:lnTo>
                    <a:pt x="15601" y="44284"/>
                  </a:lnTo>
                  <a:lnTo>
                    <a:pt x="15673" y="44614"/>
                  </a:lnTo>
                  <a:lnTo>
                    <a:pt x="15628" y="44989"/>
                  </a:lnTo>
                  <a:lnTo>
                    <a:pt x="15503" y="45382"/>
                  </a:lnTo>
                  <a:lnTo>
                    <a:pt x="15298" y="45793"/>
                  </a:lnTo>
                  <a:lnTo>
                    <a:pt x="15021" y="46221"/>
                  </a:lnTo>
                  <a:lnTo>
                    <a:pt x="14530" y="46847"/>
                  </a:lnTo>
                  <a:lnTo>
                    <a:pt x="13771" y="47632"/>
                  </a:lnTo>
                  <a:lnTo>
                    <a:pt x="12994" y="48293"/>
                  </a:lnTo>
                  <a:lnTo>
                    <a:pt x="12315" y="48758"/>
                  </a:lnTo>
                  <a:lnTo>
                    <a:pt x="12056" y="48883"/>
                  </a:lnTo>
                  <a:lnTo>
                    <a:pt x="12387" y="48999"/>
                  </a:lnTo>
                  <a:lnTo>
                    <a:pt x="12735" y="49195"/>
                  </a:lnTo>
                  <a:lnTo>
                    <a:pt x="12896" y="49356"/>
                  </a:lnTo>
                  <a:lnTo>
                    <a:pt x="13003" y="49535"/>
                  </a:lnTo>
                  <a:lnTo>
                    <a:pt x="13039" y="49758"/>
                  </a:lnTo>
                  <a:lnTo>
                    <a:pt x="13021" y="50017"/>
                  </a:lnTo>
                  <a:lnTo>
                    <a:pt x="12940" y="50320"/>
                  </a:lnTo>
                  <a:lnTo>
                    <a:pt x="12699" y="50883"/>
                  </a:lnTo>
                  <a:lnTo>
                    <a:pt x="12154" y="51874"/>
                  </a:lnTo>
                  <a:lnTo>
                    <a:pt x="10878" y="53910"/>
                  </a:lnTo>
                  <a:lnTo>
                    <a:pt x="9627" y="55866"/>
                  </a:lnTo>
                  <a:lnTo>
                    <a:pt x="10217" y="55553"/>
                  </a:lnTo>
                  <a:lnTo>
                    <a:pt x="11610" y="54857"/>
                  </a:lnTo>
                  <a:lnTo>
                    <a:pt x="12637" y="54419"/>
                  </a:lnTo>
                  <a:lnTo>
                    <a:pt x="13405" y="54178"/>
                  </a:lnTo>
                  <a:lnTo>
                    <a:pt x="13896" y="54080"/>
                  </a:lnTo>
                  <a:lnTo>
                    <a:pt x="14351" y="54035"/>
                  </a:lnTo>
                  <a:lnTo>
                    <a:pt x="14762" y="54071"/>
                  </a:lnTo>
                  <a:lnTo>
                    <a:pt x="15110" y="54196"/>
                  </a:lnTo>
                  <a:lnTo>
                    <a:pt x="15396" y="54419"/>
                  </a:lnTo>
                  <a:lnTo>
                    <a:pt x="15593" y="54750"/>
                  </a:lnTo>
                  <a:lnTo>
                    <a:pt x="15700" y="55205"/>
                  </a:lnTo>
                  <a:lnTo>
                    <a:pt x="15718" y="55491"/>
                  </a:lnTo>
                  <a:lnTo>
                    <a:pt x="15780" y="55428"/>
                  </a:lnTo>
                  <a:lnTo>
                    <a:pt x="16459" y="54794"/>
                  </a:lnTo>
                  <a:lnTo>
                    <a:pt x="17236" y="54223"/>
                  </a:lnTo>
                  <a:lnTo>
                    <a:pt x="17798" y="53919"/>
                  </a:lnTo>
                  <a:lnTo>
                    <a:pt x="18218" y="53785"/>
                  </a:lnTo>
                  <a:lnTo>
                    <a:pt x="18495" y="53749"/>
                  </a:lnTo>
                  <a:lnTo>
                    <a:pt x="18754" y="53767"/>
                  </a:lnTo>
                  <a:lnTo>
                    <a:pt x="18995" y="53857"/>
                  </a:lnTo>
                  <a:lnTo>
                    <a:pt x="19111" y="53937"/>
                  </a:lnTo>
                  <a:lnTo>
                    <a:pt x="19298" y="54089"/>
                  </a:lnTo>
                  <a:lnTo>
                    <a:pt x="19593" y="54455"/>
                  </a:lnTo>
                  <a:lnTo>
                    <a:pt x="19781" y="54892"/>
                  </a:lnTo>
                  <a:lnTo>
                    <a:pt x="19888" y="55357"/>
                  </a:lnTo>
                  <a:lnTo>
                    <a:pt x="19941" y="56098"/>
                  </a:lnTo>
                  <a:lnTo>
                    <a:pt x="19861" y="57080"/>
                  </a:lnTo>
                  <a:lnTo>
                    <a:pt x="19799" y="57500"/>
                  </a:lnTo>
                  <a:lnTo>
                    <a:pt x="20602" y="56812"/>
                  </a:lnTo>
                  <a:lnTo>
                    <a:pt x="21727" y="55768"/>
                  </a:lnTo>
                  <a:lnTo>
                    <a:pt x="22451" y="54955"/>
                  </a:lnTo>
                  <a:lnTo>
                    <a:pt x="24183" y="53098"/>
                  </a:lnTo>
                  <a:lnTo>
                    <a:pt x="24906" y="52392"/>
                  </a:lnTo>
                  <a:lnTo>
                    <a:pt x="25603" y="51794"/>
                  </a:lnTo>
                  <a:lnTo>
                    <a:pt x="26228" y="51356"/>
                  </a:lnTo>
                  <a:lnTo>
                    <a:pt x="26496" y="51231"/>
                  </a:lnTo>
                  <a:lnTo>
                    <a:pt x="26800" y="51124"/>
                  </a:lnTo>
                  <a:lnTo>
                    <a:pt x="27201" y="51053"/>
                  </a:lnTo>
                  <a:lnTo>
                    <a:pt x="27443" y="51070"/>
                  </a:lnTo>
                  <a:lnTo>
                    <a:pt x="27675" y="51124"/>
                  </a:lnTo>
                  <a:lnTo>
                    <a:pt x="27898" y="51231"/>
                  </a:lnTo>
                  <a:lnTo>
                    <a:pt x="28220" y="51481"/>
                  </a:lnTo>
                  <a:lnTo>
                    <a:pt x="28452" y="51713"/>
                  </a:lnTo>
                  <a:lnTo>
                    <a:pt x="28559" y="51856"/>
                  </a:lnTo>
                  <a:lnTo>
                    <a:pt x="28854" y="52365"/>
                  </a:lnTo>
                  <a:lnTo>
                    <a:pt x="29389" y="53473"/>
                  </a:lnTo>
                  <a:lnTo>
                    <a:pt x="29925" y="54839"/>
                  </a:lnTo>
                  <a:lnTo>
                    <a:pt x="30229" y="55750"/>
                  </a:lnTo>
                  <a:lnTo>
                    <a:pt x="30461" y="56598"/>
                  </a:lnTo>
                  <a:lnTo>
                    <a:pt x="30586" y="57304"/>
                  </a:lnTo>
                  <a:lnTo>
                    <a:pt x="30586" y="57580"/>
                  </a:lnTo>
                  <a:lnTo>
                    <a:pt x="30729" y="57295"/>
                  </a:lnTo>
                  <a:lnTo>
                    <a:pt x="30979" y="56714"/>
                  </a:lnTo>
                  <a:lnTo>
                    <a:pt x="31274" y="55821"/>
                  </a:lnTo>
                  <a:lnTo>
                    <a:pt x="31738" y="53999"/>
                  </a:lnTo>
                  <a:lnTo>
                    <a:pt x="32068" y="52803"/>
                  </a:lnTo>
                  <a:lnTo>
                    <a:pt x="32149" y="52472"/>
                  </a:lnTo>
                  <a:lnTo>
                    <a:pt x="32363" y="51740"/>
                  </a:lnTo>
                  <a:lnTo>
                    <a:pt x="32559" y="51240"/>
                  </a:lnTo>
                  <a:lnTo>
                    <a:pt x="32756" y="50928"/>
                  </a:lnTo>
                  <a:lnTo>
                    <a:pt x="32908" y="50758"/>
                  </a:lnTo>
                  <a:lnTo>
                    <a:pt x="33086" y="50633"/>
                  </a:lnTo>
                  <a:lnTo>
                    <a:pt x="33292" y="50561"/>
                  </a:lnTo>
                  <a:lnTo>
                    <a:pt x="33515" y="50561"/>
                  </a:lnTo>
                  <a:lnTo>
                    <a:pt x="33765" y="50642"/>
                  </a:lnTo>
                  <a:lnTo>
                    <a:pt x="34051" y="50803"/>
                  </a:lnTo>
                  <a:lnTo>
                    <a:pt x="34372" y="51062"/>
                  </a:lnTo>
                  <a:lnTo>
                    <a:pt x="34542" y="51240"/>
                  </a:lnTo>
                  <a:lnTo>
                    <a:pt x="34587" y="50999"/>
                  </a:lnTo>
                  <a:lnTo>
                    <a:pt x="34613" y="50490"/>
                  </a:lnTo>
                  <a:lnTo>
                    <a:pt x="34569" y="49686"/>
                  </a:lnTo>
                  <a:lnTo>
                    <a:pt x="34488" y="48588"/>
                  </a:lnTo>
                  <a:lnTo>
                    <a:pt x="34533" y="47802"/>
                  </a:lnTo>
                  <a:lnTo>
                    <a:pt x="34649" y="47311"/>
                  </a:lnTo>
                  <a:lnTo>
                    <a:pt x="34756" y="47088"/>
                  </a:lnTo>
                  <a:lnTo>
                    <a:pt x="34881" y="46873"/>
                  </a:lnTo>
                  <a:lnTo>
                    <a:pt x="35087" y="46677"/>
                  </a:lnTo>
                  <a:lnTo>
                    <a:pt x="35247" y="46597"/>
                  </a:lnTo>
                  <a:lnTo>
                    <a:pt x="35489" y="46552"/>
                  </a:lnTo>
                  <a:lnTo>
                    <a:pt x="35837" y="46623"/>
                  </a:lnTo>
                  <a:lnTo>
                    <a:pt x="36185" y="46811"/>
                  </a:lnTo>
                  <a:lnTo>
                    <a:pt x="36533" y="47070"/>
                  </a:lnTo>
                  <a:lnTo>
                    <a:pt x="37016" y="47543"/>
                  </a:lnTo>
                  <a:lnTo>
                    <a:pt x="37266" y="47865"/>
                  </a:lnTo>
                  <a:lnTo>
                    <a:pt x="37283" y="47248"/>
                  </a:lnTo>
                  <a:lnTo>
                    <a:pt x="37310" y="46123"/>
                  </a:lnTo>
                  <a:lnTo>
                    <a:pt x="37221" y="45230"/>
                  </a:lnTo>
                  <a:lnTo>
                    <a:pt x="37069" y="44561"/>
                  </a:lnTo>
                  <a:lnTo>
                    <a:pt x="36828" y="43801"/>
                  </a:lnTo>
                  <a:lnTo>
                    <a:pt x="36462" y="42908"/>
                  </a:lnTo>
                  <a:lnTo>
                    <a:pt x="36221" y="42408"/>
                  </a:lnTo>
                  <a:lnTo>
                    <a:pt x="35935" y="41712"/>
                  </a:lnTo>
                  <a:lnTo>
                    <a:pt x="35542" y="40739"/>
                  </a:lnTo>
                  <a:lnTo>
                    <a:pt x="35730" y="40899"/>
                  </a:lnTo>
                  <a:lnTo>
                    <a:pt x="36364" y="41364"/>
                  </a:lnTo>
                  <a:lnTo>
                    <a:pt x="37676" y="42248"/>
                  </a:lnTo>
                  <a:lnTo>
                    <a:pt x="39748" y="43507"/>
                  </a:lnTo>
                  <a:lnTo>
                    <a:pt x="41105" y="44248"/>
                  </a:lnTo>
                  <a:lnTo>
                    <a:pt x="41766" y="44552"/>
                  </a:lnTo>
                  <a:lnTo>
                    <a:pt x="41981" y="44605"/>
                  </a:lnTo>
                  <a:lnTo>
                    <a:pt x="41793" y="44096"/>
                  </a:lnTo>
                  <a:lnTo>
                    <a:pt x="41543" y="43355"/>
                  </a:lnTo>
                  <a:lnTo>
                    <a:pt x="41436" y="42900"/>
                  </a:lnTo>
                  <a:lnTo>
                    <a:pt x="41409" y="42498"/>
                  </a:lnTo>
                  <a:lnTo>
                    <a:pt x="41489" y="42149"/>
                  </a:lnTo>
                  <a:lnTo>
                    <a:pt x="41650" y="41944"/>
                  </a:lnTo>
                  <a:lnTo>
                    <a:pt x="41802" y="41828"/>
                  </a:lnTo>
                  <a:lnTo>
                    <a:pt x="42106" y="41703"/>
                  </a:lnTo>
                  <a:lnTo>
                    <a:pt x="42382" y="41649"/>
                  </a:lnTo>
                  <a:lnTo>
                    <a:pt x="42588" y="41632"/>
                  </a:lnTo>
                  <a:lnTo>
                    <a:pt x="42918" y="41623"/>
                  </a:lnTo>
                  <a:lnTo>
                    <a:pt x="43213" y="41685"/>
                  </a:lnTo>
                  <a:lnTo>
                    <a:pt x="43508" y="41819"/>
                  </a:lnTo>
                  <a:lnTo>
                    <a:pt x="44061" y="42203"/>
                  </a:lnTo>
                  <a:lnTo>
                    <a:pt x="45294" y="43141"/>
                  </a:lnTo>
                  <a:lnTo>
                    <a:pt x="46276" y="43855"/>
                  </a:lnTo>
                  <a:lnTo>
                    <a:pt x="46329" y="43525"/>
                  </a:lnTo>
                  <a:lnTo>
                    <a:pt x="46517" y="42971"/>
                  </a:lnTo>
                  <a:lnTo>
                    <a:pt x="46776" y="42525"/>
                  </a:lnTo>
                  <a:lnTo>
                    <a:pt x="47097" y="42176"/>
                  </a:lnTo>
                  <a:lnTo>
                    <a:pt x="47490" y="41926"/>
                  </a:lnTo>
                  <a:lnTo>
                    <a:pt x="47928" y="41748"/>
                  </a:lnTo>
                  <a:lnTo>
                    <a:pt x="48410" y="41632"/>
                  </a:lnTo>
                  <a:lnTo>
                    <a:pt x="48928" y="41560"/>
                  </a:lnTo>
                  <a:lnTo>
                    <a:pt x="50312" y="41533"/>
                  </a:lnTo>
                  <a:lnTo>
                    <a:pt x="52009" y="41560"/>
                  </a:lnTo>
                  <a:lnTo>
                    <a:pt x="52813" y="41489"/>
                  </a:lnTo>
                  <a:lnTo>
                    <a:pt x="53304" y="41390"/>
                  </a:lnTo>
                  <a:lnTo>
                    <a:pt x="53536" y="41310"/>
                  </a:lnTo>
                  <a:lnTo>
                    <a:pt x="53054" y="40837"/>
                  </a:lnTo>
                  <a:lnTo>
                    <a:pt x="52071" y="39988"/>
                  </a:lnTo>
                  <a:lnTo>
                    <a:pt x="51098" y="39256"/>
                  </a:lnTo>
                  <a:lnTo>
                    <a:pt x="50169" y="38622"/>
                  </a:lnTo>
                  <a:lnTo>
                    <a:pt x="48919" y="37863"/>
                  </a:lnTo>
                  <a:lnTo>
                    <a:pt x="47740" y="37184"/>
                  </a:lnTo>
                  <a:lnTo>
                    <a:pt x="47473" y="36988"/>
                  </a:lnTo>
                  <a:lnTo>
                    <a:pt x="47222" y="36774"/>
                  </a:lnTo>
                  <a:lnTo>
                    <a:pt x="46838" y="36425"/>
                  </a:lnTo>
                  <a:lnTo>
                    <a:pt x="46713" y="36175"/>
                  </a:lnTo>
                  <a:lnTo>
                    <a:pt x="46713" y="36015"/>
                  </a:lnTo>
                  <a:lnTo>
                    <a:pt x="46794" y="35836"/>
                  </a:lnTo>
                  <a:lnTo>
                    <a:pt x="46990" y="35648"/>
                  </a:lnTo>
                  <a:lnTo>
                    <a:pt x="47133" y="35541"/>
                  </a:lnTo>
                  <a:lnTo>
                    <a:pt x="47410" y="35345"/>
                  </a:lnTo>
                  <a:lnTo>
                    <a:pt x="48267" y="34836"/>
                  </a:lnTo>
                  <a:lnTo>
                    <a:pt x="49991" y="33880"/>
                  </a:lnTo>
                  <a:lnTo>
                    <a:pt x="52634" y="32523"/>
                  </a:lnTo>
                  <a:lnTo>
                    <a:pt x="54349" y="31737"/>
                  </a:lnTo>
                  <a:lnTo>
                    <a:pt x="55179" y="31407"/>
                  </a:lnTo>
                  <a:lnTo>
                    <a:pt x="55447" y="31326"/>
                  </a:lnTo>
                  <a:lnTo>
                    <a:pt x="54759" y="30916"/>
                  </a:lnTo>
                  <a:lnTo>
                    <a:pt x="53938" y="30362"/>
                  </a:lnTo>
                  <a:lnTo>
                    <a:pt x="53500" y="30005"/>
                  </a:lnTo>
                  <a:lnTo>
                    <a:pt x="53152" y="29674"/>
                  </a:lnTo>
                  <a:lnTo>
                    <a:pt x="52884" y="29353"/>
                  </a:lnTo>
                  <a:lnTo>
                    <a:pt x="52714" y="29049"/>
                  </a:lnTo>
                  <a:lnTo>
                    <a:pt x="52616" y="28746"/>
                  </a:lnTo>
                  <a:lnTo>
                    <a:pt x="52598" y="28451"/>
                  </a:lnTo>
                  <a:lnTo>
                    <a:pt x="52670" y="28156"/>
                  </a:lnTo>
                  <a:lnTo>
                    <a:pt x="52804" y="27862"/>
                  </a:lnTo>
                  <a:lnTo>
                    <a:pt x="53018" y="27567"/>
                  </a:lnTo>
                  <a:lnTo>
                    <a:pt x="53465" y="27102"/>
                  </a:lnTo>
                  <a:lnTo>
                    <a:pt x="54295" y="26451"/>
                  </a:lnTo>
                  <a:lnTo>
                    <a:pt x="54822" y="26102"/>
                  </a:lnTo>
                  <a:lnTo>
                    <a:pt x="55054" y="25959"/>
                  </a:lnTo>
                  <a:lnTo>
                    <a:pt x="55733" y="25647"/>
                  </a:lnTo>
                  <a:lnTo>
                    <a:pt x="56903" y="25165"/>
                  </a:lnTo>
                  <a:lnTo>
                    <a:pt x="57465" y="24897"/>
                  </a:lnTo>
                  <a:lnTo>
                    <a:pt x="57072" y="24700"/>
                  </a:lnTo>
                  <a:lnTo>
                    <a:pt x="56492" y="24307"/>
                  </a:lnTo>
                  <a:lnTo>
                    <a:pt x="56152" y="23932"/>
                  </a:lnTo>
                  <a:lnTo>
                    <a:pt x="56036" y="23656"/>
                  </a:lnTo>
                  <a:lnTo>
                    <a:pt x="56010" y="23477"/>
                  </a:lnTo>
                  <a:lnTo>
                    <a:pt x="56045" y="23209"/>
                  </a:lnTo>
                  <a:lnTo>
                    <a:pt x="56233" y="22870"/>
                  </a:lnTo>
                  <a:lnTo>
                    <a:pt x="56536" y="22530"/>
                  </a:lnTo>
                  <a:lnTo>
                    <a:pt x="56929" y="22191"/>
                  </a:lnTo>
                  <a:lnTo>
                    <a:pt x="57635" y="21691"/>
                  </a:lnTo>
                  <a:lnTo>
                    <a:pt x="58662" y="21012"/>
                  </a:lnTo>
                  <a:lnTo>
                    <a:pt x="59358" y="20485"/>
                  </a:lnTo>
                  <a:lnTo>
                    <a:pt x="59742" y="20128"/>
                  </a:lnTo>
                  <a:lnTo>
                    <a:pt x="60028" y="19753"/>
                  </a:lnTo>
                  <a:lnTo>
                    <a:pt x="60189" y="19369"/>
                  </a:lnTo>
                  <a:lnTo>
                    <a:pt x="60207" y="19173"/>
                  </a:lnTo>
                  <a:lnTo>
                    <a:pt x="60216" y="19155"/>
                  </a:lnTo>
                  <a:lnTo>
                    <a:pt x="60233" y="19146"/>
                  </a:lnTo>
                  <a:lnTo>
                    <a:pt x="59805" y="19351"/>
                  </a:lnTo>
                  <a:lnTo>
                    <a:pt x="58921" y="19682"/>
                  </a:lnTo>
                  <a:lnTo>
                    <a:pt x="58001" y="19941"/>
                  </a:lnTo>
                  <a:lnTo>
                    <a:pt x="57081" y="20128"/>
                  </a:lnTo>
                  <a:lnTo>
                    <a:pt x="56626" y="20191"/>
                  </a:lnTo>
                  <a:lnTo>
                    <a:pt x="56126" y="20262"/>
                  </a:lnTo>
                  <a:lnTo>
                    <a:pt x="55224" y="20369"/>
                  </a:lnTo>
                  <a:lnTo>
                    <a:pt x="54661" y="20396"/>
                  </a:lnTo>
                  <a:lnTo>
                    <a:pt x="54420" y="20387"/>
                  </a:lnTo>
                  <a:lnTo>
                    <a:pt x="54215" y="20360"/>
                  </a:lnTo>
                  <a:lnTo>
                    <a:pt x="53929" y="20218"/>
                  </a:lnTo>
                  <a:lnTo>
                    <a:pt x="53768" y="19994"/>
                  </a:lnTo>
                  <a:lnTo>
                    <a:pt x="53706" y="19682"/>
                  </a:lnTo>
                  <a:lnTo>
                    <a:pt x="53715" y="19101"/>
                  </a:lnTo>
                  <a:lnTo>
                    <a:pt x="53768" y="18396"/>
                  </a:lnTo>
                  <a:lnTo>
                    <a:pt x="53777" y="17878"/>
                  </a:lnTo>
                  <a:lnTo>
                    <a:pt x="53759" y="17619"/>
                  </a:lnTo>
                  <a:lnTo>
                    <a:pt x="53170" y="18208"/>
                  </a:lnTo>
                  <a:lnTo>
                    <a:pt x="51991" y="19262"/>
                  </a:lnTo>
                  <a:lnTo>
                    <a:pt x="51125" y="19905"/>
                  </a:lnTo>
                  <a:lnTo>
                    <a:pt x="50571" y="20253"/>
                  </a:lnTo>
                  <a:lnTo>
                    <a:pt x="50026" y="20539"/>
                  </a:lnTo>
                  <a:lnTo>
                    <a:pt x="49517" y="20735"/>
                  </a:lnTo>
                  <a:lnTo>
                    <a:pt x="49276" y="20798"/>
                  </a:lnTo>
                  <a:lnTo>
                    <a:pt x="49008" y="20860"/>
                  </a:lnTo>
                  <a:lnTo>
                    <a:pt x="48383" y="20977"/>
                  </a:lnTo>
                  <a:lnTo>
                    <a:pt x="47731" y="21003"/>
                  </a:lnTo>
                  <a:lnTo>
                    <a:pt x="47285" y="20932"/>
                  </a:lnTo>
                  <a:lnTo>
                    <a:pt x="47017" y="20825"/>
                  </a:lnTo>
                  <a:lnTo>
                    <a:pt x="46901" y="20753"/>
                  </a:lnTo>
                  <a:lnTo>
                    <a:pt x="46830" y="20691"/>
                  </a:lnTo>
                  <a:lnTo>
                    <a:pt x="46731" y="20503"/>
                  </a:lnTo>
                  <a:lnTo>
                    <a:pt x="46669" y="20092"/>
                  </a:lnTo>
                  <a:lnTo>
                    <a:pt x="46740" y="19360"/>
                  </a:lnTo>
                  <a:lnTo>
                    <a:pt x="46928" y="18485"/>
                  </a:lnTo>
                  <a:lnTo>
                    <a:pt x="47321" y="17074"/>
                  </a:lnTo>
                  <a:lnTo>
                    <a:pt x="47848" y="15431"/>
                  </a:lnTo>
                  <a:lnTo>
                    <a:pt x="47982" y="14940"/>
                  </a:lnTo>
                  <a:lnTo>
                    <a:pt x="48178" y="14109"/>
                  </a:lnTo>
                  <a:lnTo>
                    <a:pt x="48526" y="12770"/>
                  </a:lnTo>
                  <a:lnTo>
                    <a:pt x="48875" y="11654"/>
                  </a:lnTo>
                  <a:lnTo>
                    <a:pt x="49276" y="10564"/>
                  </a:lnTo>
                  <a:lnTo>
                    <a:pt x="49509" y="9966"/>
                  </a:lnTo>
                  <a:lnTo>
                    <a:pt x="49169" y="10118"/>
                  </a:lnTo>
                  <a:lnTo>
                    <a:pt x="48482" y="10529"/>
                  </a:lnTo>
                  <a:lnTo>
                    <a:pt x="47473" y="11252"/>
                  </a:lnTo>
                  <a:lnTo>
                    <a:pt x="46571" y="11868"/>
                  </a:lnTo>
                  <a:lnTo>
                    <a:pt x="46169" y="12047"/>
                  </a:lnTo>
                  <a:lnTo>
                    <a:pt x="45928" y="12109"/>
                  </a:lnTo>
                  <a:lnTo>
                    <a:pt x="45704" y="12100"/>
                  </a:lnTo>
                  <a:lnTo>
                    <a:pt x="45508" y="12011"/>
                  </a:lnTo>
                  <a:lnTo>
                    <a:pt x="45338" y="11850"/>
                  </a:lnTo>
                  <a:lnTo>
                    <a:pt x="45195" y="11582"/>
                  </a:lnTo>
                  <a:lnTo>
                    <a:pt x="45142" y="11413"/>
                  </a:lnTo>
                  <a:lnTo>
                    <a:pt x="45070" y="11145"/>
                  </a:lnTo>
                  <a:lnTo>
                    <a:pt x="44990" y="10609"/>
                  </a:lnTo>
                  <a:lnTo>
                    <a:pt x="44999" y="10055"/>
                  </a:lnTo>
                  <a:lnTo>
                    <a:pt x="45070" y="9457"/>
                  </a:lnTo>
                  <a:lnTo>
                    <a:pt x="45276" y="8475"/>
                  </a:lnTo>
                  <a:lnTo>
                    <a:pt x="45722" y="6903"/>
                  </a:lnTo>
                  <a:lnTo>
                    <a:pt x="45999" y="5965"/>
                  </a:lnTo>
                  <a:lnTo>
                    <a:pt x="45749" y="6162"/>
                  </a:lnTo>
                  <a:lnTo>
                    <a:pt x="45294" y="6465"/>
                  </a:lnTo>
                  <a:lnTo>
                    <a:pt x="44874" y="6689"/>
                  </a:lnTo>
                  <a:lnTo>
                    <a:pt x="44508" y="6832"/>
                  </a:lnTo>
                  <a:lnTo>
                    <a:pt x="44177" y="6903"/>
                  </a:lnTo>
                  <a:lnTo>
                    <a:pt x="43883" y="6912"/>
                  </a:lnTo>
                  <a:lnTo>
                    <a:pt x="43624" y="6840"/>
                  </a:lnTo>
                  <a:lnTo>
                    <a:pt x="43400" y="6707"/>
                  </a:lnTo>
                  <a:lnTo>
                    <a:pt x="43204" y="6519"/>
                  </a:lnTo>
                  <a:lnTo>
                    <a:pt x="43034" y="6269"/>
                  </a:lnTo>
                  <a:lnTo>
                    <a:pt x="42820" y="5796"/>
                  </a:lnTo>
                  <a:lnTo>
                    <a:pt x="42597" y="4983"/>
                  </a:lnTo>
                  <a:lnTo>
                    <a:pt x="42436" y="3992"/>
                  </a:lnTo>
                  <a:lnTo>
                    <a:pt x="42365" y="3438"/>
                  </a:lnTo>
                  <a:lnTo>
                    <a:pt x="42248" y="2768"/>
                  </a:lnTo>
                  <a:lnTo>
                    <a:pt x="41748" y="804"/>
                  </a:lnTo>
                  <a:lnTo>
                    <a:pt x="415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17"/>
            <p:cNvSpPr/>
            <p:nvPr/>
          </p:nvSpPr>
          <p:spPr>
            <a:xfrm rot="-368193">
              <a:off x="351468" y="278480"/>
              <a:ext cx="448199" cy="419141"/>
            </a:xfrm>
            <a:custGeom>
              <a:avLst/>
              <a:gdLst/>
              <a:ahLst/>
              <a:cxnLst/>
              <a:rect l="l" t="t" r="r" b="b"/>
              <a:pathLst>
                <a:path w="51518" h="48178" extrusionOk="0">
                  <a:moveTo>
                    <a:pt x="51518" y="15744"/>
                  </a:moveTo>
                  <a:lnTo>
                    <a:pt x="51375" y="1578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1518" y="15744"/>
                  </a:lnTo>
                  <a:close/>
                  <a:moveTo>
                    <a:pt x="35346" y="1"/>
                  </a:moveTo>
                  <a:lnTo>
                    <a:pt x="34962" y="2582"/>
                  </a:lnTo>
                  <a:lnTo>
                    <a:pt x="34461" y="6091"/>
                  </a:lnTo>
                  <a:lnTo>
                    <a:pt x="34104" y="8297"/>
                  </a:lnTo>
                  <a:lnTo>
                    <a:pt x="33899" y="9359"/>
                  </a:lnTo>
                  <a:lnTo>
                    <a:pt x="33631" y="10806"/>
                  </a:lnTo>
                  <a:lnTo>
                    <a:pt x="33372" y="12244"/>
                  </a:lnTo>
                  <a:lnTo>
                    <a:pt x="32908" y="11315"/>
                  </a:lnTo>
                  <a:lnTo>
                    <a:pt x="32015" y="9449"/>
                  </a:lnTo>
                  <a:lnTo>
                    <a:pt x="31604" y="8502"/>
                  </a:lnTo>
                  <a:lnTo>
                    <a:pt x="31175" y="7466"/>
                  </a:lnTo>
                  <a:lnTo>
                    <a:pt x="30613" y="5886"/>
                  </a:lnTo>
                  <a:lnTo>
                    <a:pt x="30309" y="4805"/>
                  </a:lnTo>
                  <a:lnTo>
                    <a:pt x="30184" y="4260"/>
                  </a:lnTo>
                  <a:lnTo>
                    <a:pt x="30291" y="4814"/>
                  </a:lnTo>
                  <a:lnTo>
                    <a:pt x="30568" y="5904"/>
                  </a:lnTo>
                  <a:lnTo>
                    <a:pt x="31086" y="7502"/>
                  </a:lnTo>
                  <a:lnTo>
                    <a:pt x="31488" y="8547"/>
                  </a:lnTo>
                  <a:lnTo>
                    <a:pt x="31916" y="9583"/>
                  </a:lnTo>
                  <a:lnTo>
                    <a:pt x="32827" y="11628"/>
                  </a:lnTo>
                  <a:lnTo>
                    <a:pt x="33299" y="12643"/>
                  </a:lnTo>
                  <a:lnTo>
                    <a:pt x="33299" y="12643"/>
                  </a:lnTo>
                  <a:lnTo>
                    <a:pt x="32845" y="15262"/>
                  </a:lnTo>
                  <a:lnTo>
                    <a:pt x="32417" y="17888"/>
                  </a:lnTo>
                  <a:lnTo>
                    <a:pt x="31881" y="21468"/>
                  </a:lnTo>
                  <a:lnTo>
                    <a:pt x="31256" y="20495"/>
                  </a:lnTo>
                  <a:lnTo>
                    <a:pt x="30050" y="18530"/>
                  </a:lnTo>
                  <a:lnTo>
                    <a:pt x="29470" y="17539"/>
                  </a:lnTo>
                  <a:lnTo>
                    <a:pt x="29157" y="16977"/>
                  </a:lnTo>
                  <a:lnTo>
                    <a:pt x="28568" y="15834"/>
                  </a:lnTo>
                  <a:lnTo>
                    <a:pt x="28014" y="14673"/>
                  </a:lnTo>
                  <a:lnTo>
                    <a:pt x="27523" y="13476"/>
                  </a:lnTo>
                  <a:lnTo>
                    <a:pt x="27309" y="12869"/>
                  </a:lnTo>
                  <a:lnTo>
                    <a:pt x="27505" y="13485"/>
                  </a:lnTo>
                  <a:lnTo>
                    <a:pt x="27969" y="14691"/>
                  </a:lnTo>
                  <a:lnTo>
                    <a:pt x="28496" y="15869"/>
                  </a:lnTo>
                  <a:lnTo>
                    <a:pt x="29068" y="17021"/>
                  </a:lnTo>
                  <a:lnTo>
                    <a:pt x="29371" y="17593"/>
                  </a:lnTo>
                  <a:lnTo>
                    <a:pt x="29952" y="18664"/>
                  </a:lnTo>
                  <a:lnTo>
                    <a:pt x="31193" y="20772"/>
                  </a:lnTo>
                  <a:lnTo>
                    <a:pt x="31827" y="21817"/>
                  </a:lnTo>
                  <a:lnTo>
                    <a:pt x="31131" y="26425"/>
                  </a:lnTo>
                  <a:lnTo>
                    <a:pt x="30800" y="28559"/>
                  </a:lnTo>
                  <a:lnTo>
                    <a:pt x="30443" y="30693"/>
                  </a:lnTo>
                  <a:lnTo>
                    <a:pt x="30264" y="31640"/>
                  </a:lnTo>
                  <a:lnTo>
                    <a:pt x="29979" y="33051"/>
                  </a:lnTo>
                  <a:lnTo>
                    <a:pt x="29746" y="33979"/>
                  </a:lnTo>
                  <a:lnTo>
                    <a:pt x="29613" y="34435"/>
                  </a:lnTo>
                  <a:lnTo>
                    <a:pt x="28916" y="33185"/>
                  </a:lnTo>
                  <a:lnTo>
                    <a:pt x="25621" y="27246"/>
                  </a:lnTo>
                  <a:lnTo>
                    <a:pt x="23263" y="23085"/>
                  </a:lnTo>
                  <a:lnTo>
                    <a:pt x="22281" y="21442"/>
                  </a:lnTo>
                  <a:lnTo>
                    <a:pt x="22424" y="20388"/>
                  </a:lnTo>
                  <a:lnTo>
                    <a:pt x="22647" y="18280"/>
                  </a:lnTo>
                  <a:lnTo>
                    <a:pt x="22701" y="17218"/>
                  </a:lnTo>
                  <a:lnTo>
                    <a:pt x="22710" y="16673"/>
                  </a:lnTo>
                  <a:lnTo>
                    <a:pt x="22683" y="15575"/>
                  </a:lnTo>
                  <a:lnTo>
                    <a:pt x="22576" y="14494"/>
                  </a:lnTo>
                  <a:lnTo>
                    <a:pt x="22370" y="13431"/>
                  </a:lnTo>
                  <a:lnTo>
                    <a:pt x="22210" y="12914"/>
                  </a:lnTo>
                  <a:lnTo>
                    <a:pt x="22352" y="13431"/>
                  </a:lnTo>
                  <a:lnTo>
                    <a:pt x="22531" y="14503"/>
                  </a:lnTo>
                  <a:lnTo>
                    <a:pt x="22602" y="15584"/>
                  </a:lnTo>
                  <a:lnTo>
                    <a:pt x="22602" y="16673"/>
                  </a:lnTo>
                  <a:lnTo>
                    <a:pt x="22585" y="17218"/>
                  </a:lnTo>
                  <a:lnTo>
                    <a:pt x="22513" y="18209"/>
                  </a:lnTo>
                  <a:lnTo>
                    <a:pt x="22263" y="20183"/>
                  </a:lnTo>
                  <a:lnTo>
                    <a:pt x="22111" y="21174"/>
                  </a:lnTo>
                  <a:lnTo>
                    <a:pt x="21665" y="20450"/>
                  </a:lnTo>
                  <a:lnTo>
                    <a:pt x="21218" y="19727"/>
                  </a:lnTo>
                  <a:lnTo>
                    <a:pt x="20191" y="18111"/>
                  </a:lnTo>
                  <a:lnTo>
                    <a:pt x="19665" y="17307"/>
                  </a:lnTo>
                  <a:lnTo>
                    <a:pt x="18432" y="15450"/>
                  </a:lnTo>
                  <a:lnTo>
                    <a:pt x="17155" y="13628"/>
                  </a:lnTo>
                  <a:lnTo>
                    <a:pt x="17128" y="13512"/>
                  </a:lnTo>
                  <a:lnTo>
                    <a:pt x="17075" y="12530"/>
                  </a:lnTo>
                  <a:lnTo>
                    <a:pt x="16977" y="11110"/>
                  </a:lnTo>
                  <a:lnTo>
                    <a:pt x="16878" y="10154"/>
                  </a:lnTo>
                  <a:lnTo>
                    <a:pt x="16798" y="9672"/>
                  </a:lnTo>
                  <a:lnTo>
                    <a:pt x="16709" y="9172"/>
                  </a:lnTo>
                  <a:lnTo>
                    <a:pt x="16494" y="8199"/>
                  </a:lnTo>
                  <a:lnTo>
                    <a:pt x="16218" y="7243"/>
                  </a:lnTo>
                  <a:lnTo>
                    <a:pt x="15869" y="6314"/>
                  </a:lnTo>
                  <a:lnTo>
                    <a:pt x="15655" y="5868"/>
                  </a:lnTo>
                  <a:lnTo>
                    <a:pt x="15655" y="5868"/>
                  </a:lnTo>
                  <a:lnTo>
                    <a:pt x="15860" y="6323"/>
                  </a:lnTo>
                  <a:lnTo>
                    <a:pt x="16182" y="7261"/>
                  </a:lnTo>
                  <a:lnTo>
                    <a:pt x="16423" y="8216"/>
                  </a:lnTo>
                  <a:lnTo>
                    <a:pt x="16610" y="9199"/>
                  </a:lnTo>
                  <a:lnTo>
                    <a:pt x="16682" y="9681"/>
                  </a:lnTo>
                  <a:lnTo>
                    <a:pt x="16798" y="10601"/>
                  </a:lnTo>
                  <a:lnTo>
                    <a:pt x="16932" y="12440"/>
                  </a:lnTo>
                  <a:lnTo>
                    <a:pt x="16968" y="13360"/>
                  </a:lnTo>
                  <a:lnTo>
                    <a:pt x="15619" y="11494"/>
                  </a:lnTo>
                  <a:lnTo>
                    <a:pt x="12521" y="7341"/>
                  </a:lnTo>
                  <a:lnTo>
                    <a:pt x="11163" y="5484"/>
                  </a:lnTo>
                  <a:lnTo>
                    <a:pt x="13164" y="8243"/>
                  </a:lnTo>
                  <a:lnTo>
                    <a:pt x="16334" y="12753"/>
                  </a:lnTo>
                  <a:lnTo>
                    <a:pt x="18334" y="15709"/>
                  </a:lnTo>
                  <a:lnTo>
                    <a:pt x="19227" y="17111"/>
                  </a:lnTo>
                  <a:lnTo>
                    <a:pt x="18254" y="16664"/>
                  </a:lnTo>
                  <a:lnTo>
                    <a:pt x="16325" y="15726"/>
                  </a:lnTo>
                  <a:lnTo>
                    <a:pt x="15378" y="15226"/>
                  </a:lnTo>
                  <a:lnTo>
                    <a:pt x="14851" y="14941"/>
                  </a:lnTo>
                  <a:lnTo>
                    <a:pt x="13815" y="14342"/>
                  </a:lnTo>
                  <a:lnTo>
                    <a:pt x="12806" y="13699"/>
                  </a:lnTo>
                  <a:lnTo>
                    <a:pt x="11833" y="13003"/>
                  </a:lnTo>
                  <a:lnTo>
                    <a:pt x="11369" y="12619"/>
                  </a:lnTo>
                  <a:lnTo>
                    <a:pt x="11824" y="13012"/>
                  </a:lnTo>
                  <a:lnTo>
                    <a:pt x="12780" y="13735"/>
                  </a:lnTo>
                  <a:lnTo>
                    <a:pt x="13780" y="14405"/>
                  </a:lnTo>
                  <a:lnTo>
                    <a:pt x="14798" y="15039"/>
                  </a:lnTo>
                  <a:lnTo>
                    <a:pt x="15325" y="15334"/>
                  </a:lnTo>
                  <a:lnTo>
                    <a:pt x="16334" y="15896"/>
                  </a:lnTo>
                  <a:lnTo>
                    <a:pt x="18370" y="16914"/>
                  </a:lnTo>
                  <a:lnTo>
                    <a:pt x="19406" y="17414"/>
                  </a:lnTo>
                  <a:lnTo>
                    <a:pt x="20191" y="18647"/>
                  </a:lnTo>
                  <a:lnTo>
                    <a:pt x="20950" y="19897"/>
                  </a:lnTo>
                  <a:lnTo>
                    <a:pt x="21674" y="21102"/>
                  </a:lnTo>
                  <a:lnTo>
                    <a:pt x="23067" y="23549"/>
                  </a:lnTo>
                  <a:lnTo>
                    <a:pt x="23754" y="24773"/>
                  </a:lnTo>
                  <a:lnTo>
                    <a:pt x="23219" y="24567"/>
                  </a:lnTo>
                  <a:lnTo>
                    <a:pt x="22156" y="24094"/>
                  </a:lnTo>
                  <a:lnTo>
                    <a:pt x="20602" y="23308"/>
                  </a:lnTo>
                  <a:lnTo>
                    <a:pt x="19593" y="22728"/>
                  </a:lnTo>
                  <a:lnTo>
                    <a:pt x="18504" y="22076"/>
                  </a:lnTo>
                  <a:lnTo>
                    <a:pt x="16378" y="20683"/>
                  </a:lnTo>
                  <a:lnTo>
                    <a:pt x="15325" y="19968"/>
                  </a:lnTo>
                  <a:lnTo>
                    <a:pt x="16360" y="20709"/>
                  </a:lnTo>
                  <a:lnTo>
                    <a:pt x="18459" y="22147"/>
                  </a:lnTo>
                  <a:lnTo>
                    <a:pt x="19531" y="22835"/>
                  </a:lnTo>
                  <a:lnTo>
                    <a:pt x="20057" y="23156"/>
                  </a:lnTo>
                  <a:lnTo>
                    <a:pt x="21129" y="23772"/>
                  </a:lnTo>
                  <a:lnTo>
                    <a:pt x="22227" y="24353"/>
                  </a:lnTo>
                  <a:lnTo>
                    <a:pt x="23362" y="24871"/>
                  </a:lnTo>
                  <a:lnTo>
                    <a:pt x="23933" y="25103"/>
                  </a:lnTo>
                  <a:lnTo>
                    <a:pt x="25353" y="27755"/>
                  </a:lnTo>
                  <a:lnTo>
                    <a:pt x="28469" y="33765"/>
                  </a:lnTo>
                  <a:lnTo>
                    <a:pt x="28934" y="34658"/>
                  </a:lnTo>
                  <a:lnTo>
                    <a:pt x="28532" y="34622"/>
                  </a:lnTo>
                  <a:lnTo>
                    <a:pt x="27862" y="34542"/>
                  </a:lnTo>
                  <a:lnTo>
                    <a:pt x="26925" y="34399"/>
                  </a:lnTo>
                  <a:lnTo>
                    <a:pt x="25996" y="34229"/>
                  </a:lnTo>
                  <a:lnTo>
                    <a:pt x="24121" y="33863"/>
                  </a:lnTo>
                  <a:lnTo>
                    <a:pt x="22263" y="33461"/>
                  </a:lnTo>
                  <a:lnTo>
                    <a:pt x="20638" y="33104"/>
                  </a:lnTo>
                  <a:lnTo>
                    <a:pt x="19013" y="32729"/>
                  </a:lnTo>
                  <a:lnTo>
                    <a:pt x="18191" y="31738"/>
                  </a:lnTo>
                  <a:lnTo>
                    <a:pt x="16530" y="29764"/>
                  </a:lnTo>
                  <a:lnTo>
                    <a:pt x="15673" y="28800"/>
                  </a:lnTo>
                  <a:lnTo>
                    <a:pt x="14807" y="27844"/>
                  </a:lnTo>
                  <a:lnTo>
                    <a:pt x="13449" y="26460"/>
                  </a:lnTo>
                  <a:lnTo>
                    <a:pt x="12503" y="25567"/>
                  </a:lnTo>
                  <a:lnTo>
                    <a:pt x="12020" y="25148"/>
                  </a:lnTo>
                  <a:lnTo>
                    <a:pt x="12494" y="25585"/>
                  </a:lnTo>
                  <a:lnTo>
                    <a:pt x="13414" y="26487"/>
                  </a:lnTo>
                  <a:lnTo>
                    <a:pt x="14735" y="27907"/>
                  </a:lnTo>
                  <a:lnTo>
                    <a:pt x="15584" y="28880"/>
                  </a:lnTo>
                  <a:lnTo>
                    <a:pt x="16360" y="29809"/>
                  </a:lnTo>
                  <a:lnTo>
                    <a:pt x="17887" y="31693"/>
                  </a:lnTo>
                  <a:lnTo>
                    <a:pt x="18638" y="32649"/>
                  </a:lnTo>
                  <a:lnTo>
                    <a:pt x="16736" y="32211"/>
                  </a:lnTo>
                  <a:lnTo>
                    <a:pt x="14833" y="31765"/>
                  </a:lnTo>
                  <a:lnTo>
                    <a:pt x="10172" y="30657"/>
                  </a:lnTo>
                  <a:lnTo>
                    <a:pt x="9529" y="29925"/>
                  </a:lnTo>
                  <a:lnTo>
                    <a:pt x="8207" y="28470"/>
                  </a:lnTo>
                  <a:lnTo>
                    <a:pt x="7529" y="27764"/>
                  </a:lnTo>
                  <a:lnTo>
                    <a:pt x="6823" y="27059"/>
                  </a:lnTo>
                  <a:lnTo>
                    <a:pt x="5725" y="26058"/>
                  </a:lnTo>
                  <a:lnTo>
                    <a:pt x="4957" y="25424"/>
                  </a:lnTo>
                  <a:lnTo>
                    <a:pt x="4555" y="25130"/>
                  </a:lnTo>
                  <a:lnTo>
                    <a:pt x="4948" y="25442"/>
                  </a:lnTo>
                  <a:lnTo>
                    <a:pt x="5689" y="26094"/>
                  </a:lnTo>
                  <a:lnTo>
                    <a:pt x="6761" y="27130"/>
                  </a:lnTo>
                  <a:lnTo>
                    <a:pt x="7439" y="27853"/>
                  </a:lnTo>
                  <a:lnTo>
                    <a:pt x="8047" y="28514"/>
                  </a:lnTo>
                  <a:lnTo>
                    <a:pt x="9208" y="29872"/>
                  </a:lnTo>
                  <a:lnTo>
                    <a:pt x="9788" y="30559"/>
                  </a:lnTo>
                  <a:lnTo>
                    <a:pt x="1" y="28228"/>
                  </a:lnTo>
                  <a:lnTo>
                    <a:pt x="1" y="28228"/>
                  </a:lnTo>
                  <a:lnTo>
                    <a:pt x="10065" y="30845"/>
                  </a:lnTo>
                  <a:lnTo>
                    <a:pt x="12512" y="31479"/>
                  </a:lnTo>
                  <a:lnTo>
                    <a:pt x="11529" y="31934"/>
                  </a:lnTo>
                  <a:lnTo>
                    <a:pt x="9547" y="32801"/>
                  </a:lnTo>
                  <a:lnTo>
                    <a:pt x="8538" y="33202"/>
                  </a:lnTo>
                  <a:lnTo>
                    <a:pt x="8002" y="33408"/>
                  </a:lnTo>
                  <a:lnTo>
                    <a:pt x="6913" y="33792"/>
                  </a:lnTo>
                  <a:lnTo>
                    <a:pt x="5805" y="34122"/>
                  </a:lnTo>
                  <a:lnTo>
                    <a:pt x="4689" y="34399"/>
                  </a:lnTo>
                  <a:lnTo>
                    <a:pt x="4117" y="34515"/>
                  </a:lnTo>
                  <a:lnTo>
                    <a:pt x="4117" y="34515"/>
                  </a:lnTo>
                  <a:lnTo>
                    <a:pt x="4689" y="34417"/>
                  </a:lnTo>
                  <a:lnTo>
                    <a:pt x="5814" y="34167"/>
                  </a:lnTo>
                  <a:lnTo>
                    <a:pt x="6930" y="33863"/>
                  </a:lnTo>
                  <a:lnTo>
                    <a:pt x="8029" y="33506"/>
                  </a:lnTo>
                  <a:lnTo>
                    <a:pt x="8574" y="33310"/>
                  </a:lnTo>
                  <a:lnTo>
                    <a:pt x="9663" y="32917"/>
                  </a:lnTo>
                  <a:lnTo>
                    <a:pt x="11806" y="32033"/>
                  </a:lnTo>
                  <a:lnTo>
                    <a:pt x="12869" y="31577"/>
                  </a:lnTo>
                  <a:lnTo>
                    <a:pt x="14753" y="32068"/>
                  </a:lnTo>
                  <a:lnTo>
                    <a:pt x="17950" y="32872"/>
                  </a:lnTo>
                  <a:lnTo>
                    <a:pt x="21156" y="33667"/>
                  </a:lnTo>
                  <a:lnTo>
                    <a:pt x="20075" y="34274"/>
                  </a:lnTo>
                  <a:lnTo>
                    <a:pt x="17905" y="35462"/>
                  </a:lnTo>
                  <a:lnTo>
                    <a:pt x="16789" y="36015"/>
                  </a:lnTo>
                  <a:lnTo>
                    <a:pt x="16173" y="36310"/>
                  </a:lnTo>
                  <a:lnTo>
                    <a:pt x="14932" y="36864"/>
                  </a:lnTo>
                  <a:lnTo>
                    <a:pt x="13664" y="37373"/>
                  </a:lnTo>
                  <a:lnTo>
                    <a:pt x="12369" y="37819"/>
                  </a:lnTo>
                  <a:lnTo>
                    <a:pt x="11717" y="38007"/>
                  </a:lnTo>
                  <a:lnTo>
                    <a:pt x="11717" y="38007"/>
                  </a:lnTo>
                  <a:lnTo>
                    <a:pt x="12378" y="37828"/>
                  </a:lnTo>
                  <a:lnTo>
                    <a:pt x="13673" y="37417"/>
                  </a:lnTo>
                  <a:lnTo>
                    <a:pt x="14958" y="36935"/>
                  </a:lnTo>
                  <a:lnTo>
                    <a:pt x="16218" y="36399"/>
                  </a:lnTo>
                  <a:lnTo>
                    <a:pt x="16843" y="36122"/>
                  </a:lnTo>
                  <a:lnTo>
                    <a:pt x="18021" y="35560"/>
                  </a:lnTo>
                  <a:lnTo>
                    <a:pt x="20334" y="34363"/>
                  </a:lnTo>
                  <a:lnTo>
                    <a:pt x="21486" y="33747"/>
                  </a:lnTo>
                  <a:lnTo>
                    <a:pt x="21817" y="33827"/>
                  </a:lnTo>
                  <a:lnTo>
                    <a:pt x="22156" y="33908"/>
                  </a:lnTo>
                  <a:lnTo>
                    <a:pt x="24013" y="34345"/>
                  </a:lnTo>
                  <a:lnTo>
                    <a:pt x="25880" y="34747"/>
                  </a:lnTo>
                  <a:lnTo>
                    <a:pt x="26817" y="34944"/>
                  </a:lnTo>
                  <a:lnTo>
                    <a:pt x="27764" y="35113"/>
                  </a:lnTo>
                  <a:lnTo>
                    <a:pt x="28541" y="35212"/>
                  </a:lnTo>
                  <a:lnTo>
                    <a:pt x="29130" y="35265"/>
                  </a:lnTo>
                  <a:lnTo>
                    <a:pt x="28612" y="35658"/>
                  </a:lnTo>
                  <a:lnTo>
                    <a:pt x="27505" y="36346"/>
                  </a:lnTo>
                  <a:lnTo>
                    <a:pt x="26344" y="36953"/>
                  </a:lnTo>
                  <a:lnTo>
                    <a:pt x="25139" y="37480"/>
                  </a:lnTo>
                  <a:lnTo>
                    <a:pt x="24522" y="37721"/>
                  </a:lnTo>
                  <a:lnTo>
                    <a:pt x="23094" y="38257"/>
                  </a:lnTo>
                  <a:lnTo>
                    <a:pt x="20200" y="39284"/>
                  </a:lnTo>
                  <a:lnTo>
                    <a:pt x="18763" y="39837"/>
                  </a:lnTo>
                  <a:lnTo>
                    <a:pt x="18084" y="40114"/>
                  </a:lnTo>
                  <a:lnTo>
                    <a:pt x="16736" y="40695"/>
                  </a:lnTo>
                  <a:lnTo>
                    <a:pt x="16075" y="41007"/>
                  </a:lnTo>
                  <a:lnTo>
                    <a:pt x="15182" y="41061"/>
                  </a:lnTo>
                  <a:lnTo>
                    <a:pt x="13414" y="41195"/>
                  </a:lnTo>
                  <a:lnTo>
                    <a:pt x="12529" y="41284"/>
                  </a:lnTo>
                  <a:lnTo>
                    <a:pt x="11645" y="41391"/>
                  </a:lnTo>
                  <a:lnTo>
                    <a:pt x="9868" y="41695"/>
                  </a:lnTo>
                  <a:lnTo>
                    <a:pt x="8993" y="41918"/>
                  </a:lnTo>
                  <a:lnTo>
                    <a:pt x="9877" y="41730"/>
                  </a:lnTo>
                  <a:lnTo>
                    <a:pt x="11645" y="41480"/>
                  </a:lnTo>
                  <a:lnTo>
                    <a:pt x="12538" y="41409"/>
                  </a:lnTo>
                  <a:lnTo>
                    <a:pt x="14048" y="41311"/>
                  </a:lnTo>
                  <a:lnTo>
                    <a:pt x="15548" y="41257"/>
                  </a:lnTo>
                  <a:lnTo>
                    <a:pt x="15548" y="41257"/>
                  </a:lnTo>
                  <a:lnTo>
                    <a:pt x="14958" y="41561"/>
                  </a:lnTo>
                  <a:lnTo>
                    <a:pt x="13780" y="42186"/>
                  </a:lnTo>
                  <a:lnTo>
                    <a:pt x="13208" y="42516"/>
                  </a:lnTo>
                  <a:lnTo>
                    <a:pt x="12815" y="42757"/>
                  </a:lnTo>
                  <a:lnTo>
                    <a:pt x="11967" y="43311"/>
                  </a:lnTo>
                  <a:lnTo>
                    <a:pt x="10672" y="44249"/>
                  </a:lnTo>
                  <a:lnTo>
                    <a:pt x="8475" y="45981"/>
                  </a:lnTo>
                  <a:lnTo>
                    <a:pt x="8100" y="46303"/>
                  </a:lnTo>
                  <a:lnTo>
                    <a:pt x="8100" y="46303"/>
                  </a:lnTo>
                  <a:lnTo>
                    <a:pt x="9788" y="45008"/>
                  </a:lnTo>
                  <a:lnTo>
                    <a:pt x="11529" y="43749"/>
                  </a:lnTo>
                  <a:lnTo>
                    <a:pt x="12646" y="43034"/>
                  </a:lnTo>
                  <a:lnTo>
                    <a:pt x="13289" y="42668"/>
                  </a:lnTo>
                  <a:lnTo>
                    <a:pt x="13958" y="42293"/>
                  </a:lnTo>
                  <a:lnTo>
                    <a:pt x="15333" y="41605"/>
                  </a:lnTo>
                  <a:lnTo>
                    <a:pt x="16727" y="40971"/>
                  </a:lnTo>
                  <a:lnTo>
                    <a:pt x="18146" y="40400"/>
                  </a:lnTo>
                  <a:lnTo>
                    <a:pt x="18870" y="40132"/>
                  </a:lnTo>
                  <a:lnTo>
                    <a:pt x="19022" y="40078"/>
                  </a:lnTo>
                  <a:lnTo>
                    <a:pt x="19182" y="40016"/>
                  </a:lnTo>
                  <a:lnTo>
                    <a:pt x="18700" y="40909"/>
                  </a:lnTo>
                  <a:lnTo>
                    <a:pt x="17709" y="42668"/>
                  </a:lnTo>
                  <a:lnTo>
                    <a:pt x="17182" y="43525"/>
                  </a:lnTo>
                  <a:lnTo>
                    <a:pt x="16602" y="44454"/>
                  </a:lnTo>
                  <a:lnTo>
                    <a:pt x="15646" y="45794"/>
                  </a:lnTo>
                  <a:lnTo>
                    <a:pt x="14958" y="46642"/>
                  </a:lnTo>
                  <a:lnTo>
                    <a:pt x="14592" y="47053"/>
                  </a:lnTo>
                  <a:lnTo>
                    <a:pt x="14967" y="46651"/>
                  </a:lnTo>
                  <a:lnTo>
                    <a:pt x="15682" y="45820"/>
                  </a:lnTo>
                  <a:lnTo>
                    <a:pt x="16673" y="44499"/>
                  </a:lnTo>
                  <a:lnTo>
                    <a:pt x="17280" y="43588"/>
                  </a:lnTo>
                  <a:lnTo>
                    <a:pt x="17870" y="42686"/>
                  </a:lnTo>
                  <a:lnTo>
                    <a:pt x="18977" y="40837"/>
                  </a:lnTo>
                  <a:lnTo>
                    <a:pt x="19504" y="39900"/>
                  </a:lnTo>
                  <a:lnTo>
                    <a:pt x="22085" y="39025"/>
                  </a:lnTo>
                  <a:lnTo>
                    <a:pt x="24674" y="38141"/>
                  </a:lnTo>
                  <a:lnTo>
                    <a:pt x="25210" y="37944"/>
                  </a:lnTo>
                  <a:lnTo>
                    <a:pt x="26291" y="37516"/>
                  </a:lnTo>
                  <a:lnTo>
                    <a:pt x="27344" y="37024"/>
                  </a:lnTo>
                  <a:lnTo>
                    <a:pt x="28380" y="36462"/>
                  </a:lnTo>
                  <a:lnTo>
                    <a:pt x="28871" y="36140"/>
                  </a:lnTo>
                  <a:lnTo>
                    <a:pt x="28166" y="37257"/>
                  </a:lnTo>
                  <a:lnTo>
                    <a:pt x="27478" y="38382"/>
                  </a:lnTo>
                  <a:lnTo>
                    <a:pt x="26683" y="39293"/>
                  </a:lnTo>
                  <a:lnTo>
                    <a:pt x="25862" y="40168"/>
                  </a:lnTo>
                  <a:lnTo>
                    <a:pt x="25406" y="40614"/>
                  </a:lnTo>
                  <a:lnTo>
                    <a:pt x="24460" y="41454"/>
                  </a:lnTo>
                  <a:lnTo>
                    <a:pt x="23951" y="41829"/>
                  </a:lnTo>
                  <a:lnTo>
                    <a:pt x="24478" y="41472"/>
                  </a:lnTo>
                  <a:lnTo>
                    <a:pt x="25469" y="40677"/>
                  </a:lnTo>
                  <a:lnTo>
                    <a:pt x="25942" y="40248"/>
                  </a:lnTo>
                  <a:lnTo>
                    <a:pt x="26469" y="39748"/>
                  </a:lnTo>
                  <a:lnTo>
                    <a:pt x="26987" y="39221"/>
                  </a:lnTo>
                  <a:lnTo>
                    <a:pt x="26496" y="40096"/>
                  </a:lnTo>
                  <a:lnTo>
                    <a:pt x="26041" y="40998"/>
                  </a:lnTo>
                  <a:lnTo>
                    <a:pt x="25683" y="41739"/>
                  </a:lnTo>
                  <a:lnTo>
                    <a:pt x="25219" y="42882"/>
                  </a:lnTo>
                  <a:lnTo>
                    <a:pt x="24951" y="43668"/>
                  </a:lnTo>
                  <a:lnTo>
                    <a:pt x="24835" y="44061"/>
                  </a:lnTo>
                  <a:lnTo>
                    <a:pt x="24728" y="44490"/>
                  </a:lnTo>
                  <a:lnTo>
                    <a:pt x="24576" y="45552"/>
                  </a:lnTo>
                  <a:lnTo>
                    <a:pt x="24442" y="47026"/>
                  </a:lnTo>
                  <a:lnTo>
                    <a:pt x="24433" y="47303"/>
                  </a:lnTo>
                  <a:lnTo>
                    <a:pt x="24505" y="46419"/>
                  </a:lnTo>
                  <a:lnTo>
                    <a:pt x="24683" y="45240"/>
                  </a:lnTo>
                  <a:lnTo>
                    <a:pt x="24853" y="44481"/>
                  </a:lnTo>
                  <a:lnTo>
                    <a:pt x="24969" y="44097"/>
                  </a:lnTo>
                  <a:lnTo>
                    <a:pt x="25103" y="43713"/>
                  </a:lnTo>
                  <a:lnTo>
                    <a:pt x="25389" y="42945"/>
                  </a:lnTo>
                  <a:lnTo>
                    <a:pt x="25889" y="41829"/>
                  </a:lnTo>
                  <a:lnTo>
                    <a:pt x="26264" y="41105"/>
                  </a:lnTo>
                  <a:lnTo>
                    <a:pt x="26639" y="40409"/>
                  </a:lnTo>
                  <a:lnTo>
                    <a:pt x="27451" y="39060"/>
                  </a:lnTo>
                  <a:lnTo>
                    <a:pt x="28755" y="37078"/>
                  </a:lnTo>
                  <a:lnTo>
                    <a:pt x="29657" y="35774"/>
                  </a:lnTo>
                  <a:lnTo>
                    <a:pt x="30041" y="36337"/>
                  </a:lnTo>
                  <a:lnTo>
                    <a:pt x="30845" y="37453"/>
                  </a:lnTo>
                  <a:lnTo>
                    <a:pt x="31282" y="37998"/>
                  </a:lnTo>
                  <a:lnTo>
                    <a:pt x="31675" y="38453"/>
                  </a:lnTo>
                  <a:lnTo>
                    <a:pt x="32488" y="39319"/>
                  </a:lnTo>
                  <a:lnTo>
                    <a:pt x="33765" y="40561"/>
                  </a:lnTo>
                  <a:lnTo>
                    <a:pt x="34622" y="41364"/>
                  </a:lnTo>
                  <a:lnTo>
                    <a:pt x="35480" y="42159"/>
                  </a:lnTo>
                  <a:lnTo>
                    <a:pt x="37158" y="43775"/>
                  </a:lnTo>
                  <a:lnTo>
                    <a:pt x="38355" y="45026"/>
                  </a:lnTo>
                  <a:lnTo>
                    <a:pt x="39114" y="45892"/>
                  </a:lnTo>
                  <a:lnTo>
                    <a:pt x="39837" y="46776"/>
                  </a:lnTo>
                  <a:lnTo>
                    <a:pt x="40507" y="47705"/>
                  </a:lnTo>
                  <a:lnTo>
                    <a:pt x="40820" y="48178"/>
                  </a:lnTo>
                  <a:lnTo>
                    <a:pt x="42025" y="47330"/>
                  </a:lnTo>
                  <a:lnTo>
                    <a:pt x="41668" y="46829"/>
                  </a:lnTo>
                  <a:lnTo>
                    <a:pt x="40918" y="45883"/>
                  </a:lnTo>
                  <a:lnTo>
                    <a:pt x="40123" y="44972"/>
                  </a:lnTo>
                  <a:lnTo>
                    <a:pt x="39293" y="44106"/>
                  </a:lnTo>
                  <a:lnTo>
                    <a:pt x="38864" y="43686"/>
                  </a:lnTo>
                  <a:lnTo>
                    <a:pt x="38007" y="42865"/>
                  </a:lnTo>
                  <a:lnTo>
                    <a:pt x="36247" y="41293"/>
                  </a:lnTo>
                  <a:lnTo>
                    <a:pt x="35354" y="40525"/>
                  </a:lnTo>
                  <a:lnTo>
                    <a:pt x="34461" y="39766"/>
                  </a:lnTo>
                  <a:lnTo>
                    <a:pt x="33158" y="38614"/>
                  </a:lnTo>
                  <a:lnTo>
                    <a:pt x="32327" y="37819"/>
                  </a:lnTo>
                  <a:lnTo>
                    <a:pt x="31934" y="37399"/>
                  </a:lnTo>
                  <a:lnTo>
                    <a:pt x="31497" y="36908"/>
                  </a:lnTo>
                  <a:lnTo>
                    <a:pt x="30657" y="35872"/>
                  </a:lnTo>
                  <a:lnTo>
                    <a:pt x="30264" y="35328"/>
                  </a:lnTo>
                  <a:lnTo>
                    <a:pt x="31122" y="35078"/>
                  </a:lnTo>
                  <a:lnTo>
                    <a:pt x="32845" y="34613"/>
                  </a:lnTo>
                  <a:lnTo>
                    <a:pt x="34578" y="34220"/>
                  </a:lnTo>
                  <a:lnTo>
                    <a:pt x="36337" y="33908"/>
                  </a:lnTo>
                  <a:lnTo>
                    <a:pt x="37212" y="33792"/>
                  </a:lnTo>
                  <a:lnTo>
                    <a:pt x="38123" y="33685"/>
                  </a:lnTo>
                  <a:lnTo>
                    <a:pt x="39944" y="33569"/>
                  </a:lnTo>
                  <a:lnTo>
                    <a:pt x="40855" y="33569"/>
                  </a:lnTo>
                  <a:lnTo>
                    <a:pt x="41284" y="33586"/>
                  </a:lnTo>
                  <a:lnTo>
                    <a:pt x="42061" y="33658"/>
                  </a:lnTo>
                  <a:lnTo>
                    <a:pt x="43275" y="33854"/>
                  </a:lnTo>
                  <a:lnTo>
                    <a:pt x="44436" y="34078"/>
                  </a:lnTo>
                  <a:lnTo>
                    <a:pt x="44142" y="34006"/>
                  </a:lnTo>
                  <a:lnTo>
                    <a:pt x="42525" y="33667"/>
                  </a:lnTo>
                  <a:lnTo>
                    <a:pt x="41346" y="33470"/>
                  </a:lnTo>
                  <a:lnTo>
                    <a:pt x="40855" y="33435"/>
                  </a:lnTo>
                  <a:lnTo>
                    <a:pt x="39944" y="33399"/>
                  </a:lnTo>
                  <a:lnTo>
                    <a:pt x="38114" y="33452"/>
                  </a:lnTo>
                  <a:lnTo>
                    <a:pt x="37194" y="33533"/>
                  </a:lnTo>
                  <a:lnTo>
                    <a:pt x="36087" y="33658"/>
                  </a:lnTo>
                  <a:lnTo>
                    <a:pt x="34979" y="33827"/>
                  </a:lnTo>
                  <a:lnTo>
                    <a:pt x="36024" y="33292"/>
                  </a:lnTo>
                  <a:lnTo>
                    <a:pt x="37051" y="32720"/>
                  </a:lnTo>
                  <a:lnTo>
                    <a:pt x="37703" y="32327"/>
                  </a:lnTo>
                  <a:lnTo>
                    <a:pt x="38667" y="31684"/>
                  </a:lnTo>
                  <a:lnTo>
                    <a:pt x="39275" y="31220"/>
                  </a:lnTo>
                  <a:lnTo>
                    <a:pt x="39569" y="30970"/>
                  </a:lnTo>
                  <a:lnTo>
                    <a:pt x="39266" y="31211"/>
                  </a:lnTo>
                  <a:lnTo>
                    <a:pt x="38641" y="31649"/>
                  </a:lnTo>
                  <a:lnTo>
                    <a:pt x="37667" y="32256"/>
                  </a:lnTo>
                  <a:lnTo>
                    <a:pt x="36989" y="32613"/>
                  </a:lnTo>
                  <a:lnTo>
                    <a:pt x="36310" y="32970"/>
                  </a:lnTo>
                  <a:lnTo>
                    <a:pt x="34935" y="33622"/>
                  </a:lnTo>
                  <a:lnTo>
                    <a:pt x="34247" y="33935"/>
                  </a:lnTo>
                  <a:lnTo>
                    <a:pt x="33158" y="34158"/>
                  </a:lnTo>
                  <a:lnTo>
                    <a:pt x="30997" y="34649"/>
                  </a:lnTo>
                  <a:lnTo>
                    <a:pt x="30997" y="34649"/>
                  </a:lnTo>
                  <a:lnTo>
                    <a:pt x="31479" y="34310"/>
                  </a:lnTo>
                  <a:lnTo>
                    <a:pt x="32372" y="33560"/>
                  </a:lnTo>
                  <a:lnTo>
                    <a:pt x="32801" y="33167"/>
                  </a:lnTo>
                  <a:lnTo>
                    <a:pt x="33399" y="32568"/>
                  </a:lnTo>
                  <a:lnTo>
                    <a:pt x="34533" y="31327"/>
                  </a:lnTo>
                  <a:lnTo>
                    <a:pt x="35078" y="30684"/>
                  </a:lnTo>
                  <a:lnTo>
                    <a:pt x="35997" y="29568"/>
                  </a:lnTo>
                  <a:lnTo>
                    <a:pt x="37783" y="27318"/>
                  </a:lnTo>
                  <a:lnTo>
                    <a:pt x="38667" y="26183"/>
                  </a:lnTo>
                  <a:lnTo>
                    <a:pt x="38703" y="26157"/>
                  </a:lnTo>
                  <a:lnTo>
                    <a:pt x="38739" y="26121"/>
                  </a:lnTo>
                  <a:lnTo>
                    <a:pt x="39686" y="25933"/>
                  </a:lnTo>
                  <a:lnTo>
                    <a:pt x="41570" y="25523"/>
                  </a:lnTo>
                  <a:lnTo>
                    <a:pt x="42507" y="25290"/>
                  </a:lnTo>
                  <a:lnTo>
                    <a:pt x="43463" y="25023"/>
                  </a:lnTo>
                  <a:lnTo>
                    <a:pt x="44865" y="24558"/>
                  </a:lnTo>
                  <a:lnTo>
                    <a:pt x="45785" y="24192"/>
                  </a:lnTo>
                  <a:lnTo>
                    <a:pt x="46240" y="23987"/>
                  </a:lnTo>
                  <a:lnTo>
                    <a:pt x="45785" y="24174"/>
                  </a:lnTo>
                  <a:lnTo>
                    <a:pt x="44856" y="24514"/>
                  </a:lnTo>
                  <a:lnTo>
                    <a:pt x="43436" y="24942"/>
                  </a:lnTo>
                  <a:lnTo>
                    <a:pt x="42481" y="25174"/>
                  </a:lnTo>
                  <a:lnTo>
                    <a:pt x="41597" y="25371"/>
                  </a:lnTo>
                  <a:lnTo>
                    <a:pt x="39828" y="25710"/>
                  </a:lnTo>
                  <a:lnTo>
                    <a:pt x="38935" y="25862"/>
                  </a:lnTo>
                  <a:lnTo>
                    <a:pt x="39096" y="25648"/>
                  </a:lnTo>
                  <a:lnTo>
                    <a:pt x="39257" y="25451"/>
                  </a:lnTo>
                  <a:lnTo>
                    <a:pt x="41025" y="23299"/>
                  </a:lnTo>
                  <a:lnTo>
                    <a:pt x="41927" y="22227"/>
                  </a:lnTo>
                  <a:lnTo>
                    <a:pt x="42338" y="21754"/>
                  </a:lnTo>
                  <a:lnTo>
                    <a:pt x="43168" y="20817"/>
                  </a:lnTo>
                  <a:lnTo>
                    <a:pt x="43615" y="20379"/>
                  </a:lnTo>
                  <a:lnTo>
                    <a:pt x="43927" y="20093"/>
                  </a:lnTo>
                  <a:lnTo>
                    <a:pt x="44570" y="19548"/>
                  </a:lnTo>
                  <a:lnTo>
                    <a:pt x="45570" y="18789"/>
                  </a:lnTo>
                  <a:lnTo>
                    <a:pt x="46919" y="17923"/>
                  </a:lnTo>
                  <a:lnTo>
                    <a:pt x="48214" y="17200"/>
                  </a:lnTo>
                  <a:lnTo>
                    <a:pt x="49928" y="1636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0910" y="15941"/>
                  </a:lnTo>
                  <a:lnTo>
                    <a:pt x="49714" y="16396"/>
                  </a:lnTo>
                  <a:lnTo>
                    <a:pt x="48544" y="16923"/>
                  </a:lnTo>
                  <a:lnTo>
                    <a:pt x="47428" y="17504"/>
                  </a:lnTo>
                  <a:lnTo>
                    <a:pt x="46374" y="18111"/>
                  </a:lnTo>
                  <a:lnTo>
                    <a:pt x="45410" y="18736"/>
                  </a:lnTo>
                  <a:lnTo>
                    <a:pt x="44552" y="19361"/>
                  </a:lnTo>
                  <a:lnTo>
                    <a:pt x="43820" y="19977"/>
                  </a:lnTo>
                  <a:lnTo>
                    <a:pt x="43508" y="20272"/>
                  </a:lnTo>
                  <a:lnTo>
                    <a:pt x="42766" y="21031"/>
                  </a:lnTo>
                  <a:lnTo>
                    <a:pt x="42043" y="21808"/>
                  </a:lnTo>
                  <a:lnTo>
                    <a:pt x="42222" y="21102"/>
                  </a:lnTo>
                  <a:lnTo>
                    <a:pt x="42623" y="19700"/>
                  </a:lnTo>
                  <a:lnTo>
                    <a:pt x="42838" y="19004"/>
                  </a:lnTo>
                  <a:lnTo>
                    <a:pt x="43106" y="18200"/>
                  </a:lnTo>
                  <a:lnTo>
                    <a:pt x="43579" y="17021"/>
                  </a:lnTo>
                  <a:lnTo>
                    <a:pt x="43936" y="16253"/>
                  </a:lnTo>
                  <a:lnTo>
                    <a:pt x="44133" y="15878"/>
                  </a:lnTo>
                  <a:lnTo>
                    <a:pt x="43918" y="16244"/>
                  </a:lnTo>
                  <a:lnTo>
                    <a:pt x="43534" y="17003"/>
                  </a:lnTo>
                  <a:lnTo>
                    <a:pt x="43025" y="18173"/>
                  </a:lnTo>
                  <a:lnTo>
                    <a:pt x="42731" y="18968"/>
                  </a:lnTo>
                  <a:lnTo>
                    <a:pt x="42445" y="19763"/>
                  </a:lnTo>
                  <a:lnTo>
                    <a:pt x="41936" y="21379"/>
                  </a:lnTo>
                  <a:lnTo>
                    <a:pt x="41695" y="22192"/>
                  </a:lnTo>
                  <a:lnTo>
                    <a:pt x="41016" y="22942"/>
                  </a:lnTo>
                  <a:lnTo>
                    <a:pt x="39694" y="24487"/>
                  </a:lnTo>
                  <a:lnTo>
                    <a:pt x="39043" y="25264"/>
                  </a:lnTo>
                  <a:lnTo>
                    <a:pt x="37498" y="27148"/>
                  </a:lnTo>
                  <a:lnTo>
                    <a:pt x="35944" y="29023"/>
                  </a:lnTo>
                  <a:lnTo>
                    <a:pt x="35890" y="27880"/>
                  </a:lnTo>
                  <a:lnTo>
                    <a:pt x="35810" y="25603"/>
                  </a:lnTo>
                  <a:lnTo>
                    <a:pt x="35801" y="24460"/>
                  </a:lnTo>
                  <a:lnTo>
                    <a:pt x="35819" y="23254"/>
                  </a:lnTo>
                  <a:lnTo>
                    <a:pt x="35953" y="21451"/>
                  </a:lnTo>
                  <a:lnTo>
                    <a:pt x="36105" y="20254"/>
                  </a:lnTo>
                  <a:lnTo>
                    <a:pt x="36212" y="19656"/>
                  </a:lnTo>
                  <a:lnTo>
                    <a:pt x="36087" y="20254"/>
                  </a:lnTo>
                  <a:lnTo>
                    <a:pt x="35908" y="21442"/>
                  </a:lnTo>
                  <a:lnTo>
                    <a:pt x="35738" y="23254"/>
                  </a:lnTo>
                  <a:lnTo>
                    <a:pt x="35685" y="24460"/>
                  </a:lnTo>
                  <a:lnTo>
                    <a:pt x="35658" y="25666"/>
                  </a:lnTo>
                  <a:lnTo>
                    <a:pt x="35685" y="28077"/>
                  </a:lnTo>
                  <a:lnTo>
                    <a:pt x="35721" y="29282"/>
                  </a:lnTo>
                  <a:lnTo>
                    <a:pt x="35730" y="29282"/>
                  </a:lnTo>
                  <a:lnTo>
                    <a:pt x="35247" y="29845"/>
                  </a:lnTo>
                  <a:lnTo>
                    <a:pt x="34765" y="30407"/>
                  </a:lnTo>
                  <a:lnTo>
                    <a:pt x="34211" y="31032"/>
                  </a:lnTo>
                  <a:lnTo>
                    <a:pt x="33068" y="32238"/>
                  </a:lnTo>
                  <a:lnTo>
                    <a:pt x="32470" y="32809"/>
                  </a:lnTo>
                  <a:lnTo>
                    <a:pt x="31934" y="33283"/>
                  </a:lnTo>
                  <a:lnTo>
                    <a:pt x="31095" y="33935"/>
                  </a:lnTo>
                  <a:lnTo>
                    <a:pt x="30514" y="34319"/>
                  </a:lnTo>
                  <a:lnTo>
                    <a:pt x="30211" y="34488"/>
                  </a:lnTo>
                  <a:lnTo>
                    <a:pt x="30452" y="33560"/>
                  </a:lnTo>
                  <a:lnTo>
                    <a:pt x="30809" y="31693"/>
                  </a:lnTo>
                  <a:lnTo>
                    <a:pt x="30961" y="30765"/>
                  </a:lnTo>
                  <a:lnTo>
                    <a:pt x="31282" y="28621"/>
                  </a:lnTo>
                  <a:lnTo>
                    <a:pt x="31577" y="26487"/>
                  </a:lnTo>
                  <a:lnTo>
                    <a:pt x="32720" y="17923"/>
                  </a:lnTo>
                  <a:lnTo>
                    <a:pt x="32961" y="16191"/>
                  </a:lnTo>
                  <a:lnTo>
                    <a:pt x="33095" y="15342"/>
                  </a:lnTo>
                  <a:lnTo>
                    <a:pt x="34006" y="14530"/>
                  </a:lnTo>
                  <a:lnTo>
                    <a:pt x="35828" y="12869"/>
                  </a:lnTo>
                  <a:lnTo>
                    <a:pt x="36694" y="12012"/>
                  </a:lnTo>
                  <a:lnTo>
                    <a:pt x="37123" y="11574"/>
                  </a:lnTo>
                  <a:lnTo>
                    <a:pt x="37944" y="10672"/>
                  </a:lnTo>
                  <a:lnTo>
                    <a:pt x="38739" y="9743"/>
                  </a:lnTo>
                  <a:lnTo>
                    <a:pt x="39480" y="8770"/>
                  </a:lnTo>
                  <a:lnTo>
                    <a:pt x="39819" y="8261"/>
                  </a:lnTo>
                  <a:lnTo>
                    <a:pt x="39462" y="8761"/>
                  </a:lnTo>
                  <a:lnTo>
                    <a:pt x="38703" y="9717"/>
                  </a:lnTo>
                  <a:lnTo>
                    <a:pt x="37891" y="10619"/>
                  </a:lnTo>
                  <a:lnTo>
                    <a:pt x="37042" y="11494"/>
                  </a:lnTo>
                  <a:lnTo>
                    <a:pt x="36614" y="11922"/>
                  </a:lnTo>
                  <a:lnTo>
                    <a:pt x="35765" y="12726"/>
                  </a:lnTo>
                  <a:lnTo>
                    <a:pt x="34033" y="14262"/>
                  </a:lnTo>
                  <a:lnTo>
                    <a:pt x="33149" y="15012"/>
                  </a:lnTo>
                  <a:lnTo>
                    <a:pt x="33568" y="12190"/>
                  </a:lnTo>
                  <a:lnTo>
                    <a:pt x="34051" y="9386"/>
                  </a:lnTo>
                  <a:lnTo>
                    <a:pt x="34229" y="8315"/>
                  </a:lnTo>
                  <a:lnTo>
                    <a:pt x="34542" y="6091"/>
                  </a:lnTo>
                  <a:lnTo>
                    <a:pt x="34970" y="2555"/>
                  </a:lnTo>
                  <a:lnTo>
                    <a:pt x="353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3" name="Google Shape;773;p17"/>
          <p:cNvGrpSpPr/>
          <p:nvPr/>
        </p:nvGrpSpPr>
        <p:grpSpPr>
          <a:xfrm>
            <a:off x="8052670" y="2086184"/>
            <a:ext cx="688429" cy="697959"/>
            <a:chOff x="3817720" y="-683366"/>
            <a:chExt cx="688429" cy="697959"/>
          </a:xfrm>
        </p:grpSpPr>
        <p:sp>
          <p:nvSpPr>
            <p:cNvPr id="774" name="Google Shape;774;p17"/>
            <p:cNvSpPr/>
            <p:nvPr/>
          </p:nvSpPr>
          <p:spPr>
            <a:xfrm rot="-7081386">
              <a:off x="3899917" y="-584863"/>
              <a:ext cx="524036" cy="500955"/>
            </a:xfrm>
            <a:custGeom>
              <a:avLst/>
              <a:gdLst/>
              <a:ahLst/>
              <a:cxnLst/>
              <a:rect l="l" t="t" r="r" b="b"/>
              <a:pathLst>
                <a:path w="60234" h="57581" extrusionOk="0">
                  <a:moveTo>
                    <a:pt x="41597" y="0"/>
                  </a:moveTo>
                  <a:lnTo>
                    <a:pt x="41043" y="1000"/>
                  </a:lnTo>
                  <a:lnTo>
                    <a:pt x="39837" y="3117"/>
                  </a:lnTo>
                  <a:lnTo>
                    <a:pt x="39123" y="4197"/>
                  </a:lnTo>
                  <a:lnTo>
                    <a:pt x="38623" y="4876"/>
                  </a:lnTo>
                  <a:lnTo>
                    <a:pt x="38096" y="5492"/>
                  </a:lnTo>
                  <a:lnTo>
                    <a:pt x="37551" y="6019"/>
                  </a:lnTo>
                  <a:lnTo>
                    <a:pt x="36989" y="6439"/>
                  </a:lnTo>
                  <a:lnTo>
                    <a:pt x="36426" y="6715"/>
                  </a:lnTo>
                  <a:lnTo>
                    <a:pt x="35989" y="6814"/>
                  </a:lnTo>
                  <a:lnTo>
                    <a:pt x="35703" y="6832"/>
                  </a:lnTo>
                  <a:lnTo>
                    <a:pt x="35417" y="6796"/>
                  </a:lnTo>
                  <a:lnTo>
                    <a:pt x="35122" y="6707"/>
                  </a:lnTo>
                  <a:lnTo>
                    <a:pt x="34837" y="6564"/>
                  </a:lnTo>
                  <a:lnTo>
                    <a:pt x="34551" y="6367"/>
                  </a:lnTo>
                  <a:lnTo>
                    <a:pt x="34265" y="6108"/>
                  </a:lnTo>
                  <a:lnTo>
                    <a:pt x="33979" y="5778"/>
                  </a:lnTo>
                  <a:lnTo>
                    <a:pt x="33845" y="5590"/>
                  </a:lnTo>
                  <a:lnTo>
                    <a:pt x="33738" y="5715"/>
                  </a:lnTo>
                  <a:lnTo>
                    <a:pt x="33577" y="6144"/>
                  </a:lnTo>
                  <a:lnTo>
                    <a:pt x="33417" y="7055"/>
                  </a:lnTo>
                  <a:lnTo>
                    <a:pt x="33301" y="8519"/>
                  </a:lnTo>
                  <a:lnTo>
                    <a:pt x="33211" y="9823"/>
                  </a:lnTo>
                  <a:lnTo>
                    <a:pt x="33149" y="10234"/>
                  </a:lnTo>
                  <a:lnTo>
                    <a:pt x="32988" y="10886"/>
                  </a:lnTo>
                  <a:lnTo>
                    <a:pt x="32479" y="12600"/>
                  </a:lnTo>
                  <a:lnTo>
                    <a:pt x="31854" y="14395"/>
                  </a:lnTo>
                  <a:lnTo>
                    <a:pt x="31282" y="15869"/>
                  </a:lnTo>
                  <a:lnTo>
                    <a:pt x="31068" y="16306"/>
                  </a:lnTo>
                  <a:lnTo>
                    <a:pt x="30863" y="16681"/>
                  </a:lnTo>
                  <a:lnTo>
                    <a:pt x="30515" y="17155"/>
                  </a:lnTo>
                  <a:lnTo>
                    <a:pt x="30291" y="17324"/>
                  </a:lnTo>
                  <a:lnTo>
                    <a:pt x="30148" y="17360"/>
                  </a:lnTo>
                  <a:lnTo>
                    <a:pt x="29961" y="17324"/>
                  </a:lnTo>
                  <a:lnTo>
                    <a:pt x="29747" y="17119"/>
                  </a:lnTo>
                  <a:lnTo>
                    <a:pt x="29541" y="16806"/>
                  </a:lnTo>
                  <a:lnTo>
                    <a:pt x="29264" y="16226"/>
                  </a:lnTo>
                  <a:lnTo>
                    <a:pt x="29059" y="15869"/>
                  </a:lnTo>
                  <a:lnTo>
                    <a:pt x="28764" y="15333"/>
                  </a:lnTo>
                  <a:lnTo>
                    <a:pt x="27925" y="13681"/>
                  </a:lnTo>
                  <a:lnTo>
                    <a:pt x="26594" y="10877"/>
                  </a:lnTo>
                  <a:lnTo>
                    <a:pt x="26076" y="9805"/>
                  </a:lnTo>
                  <a:lnTo>
                    <a:pt x="25916" y="9430"/>
                  </a:lnTo>
                  <a:lnTo>
                    <a:pt x="25648" y="8555"/>
                  </a:lnTo>
                  <a:lnTo>
                    <a:pt x="25460" y="7573"/>
                  </a:lnTo>
                  <a:lnTo>
                    <a:pt x="25362" y="6519"/>
                  </a:lnTo>
                  <a:lnTo>
                    <a:pt x="25353" y="5983"/>
                  </a:lnTo>
                  <a:lnTo>
                    <a:pt x="24996" y="6385"/>
                  </a:lnTo>
                  <a:lnTo>
                    <a:pt x="24308" y="7341"/>
                  </a:lnTo>
                  <a:lnTo>
                    <a:pt x="23603" y="8287"/>
                  </a:lnTo>
                  <a:lnTo>
                    <a:pt x="23022" y="8903"/>
                  </a:lnTo>
                  <a:lnTo>
                    <a:pt x="22594" y="9234"/>
                  </a:lnTo>
                  <a:lnTo>
                    <a:pt x="22370" y="9359"/>
                  </a:lnTo>
                  <a:lnTo>
                    <a:pt x="22281" y="9394"/>
                  </a:lnTo>
                  <a:lnTo>
                    <a:pt x="22085" y="9403"/>
                  </a:lnTo>
                  <a:lnTo>
                    <a:pt x="21879" y="9332"/>
                  </a:lnTo>
                  <a:lnTo>
                    <a:pt x="21674" y="9198"/>
                  </a:lnTo>
                  <a:lnTo>
                    <a:pt x="21335" y="8885"/>
                  </a:lnTo>
                  <a:lnTo>
                    <a:pt x="20879" y="8314"/>
                  </a:lnTo>
                  <a:lnTo>
                    <a:pt x="20191" y="7242"/>
                  </a:lnTo>
                  <a:lnTo>
                    <a:pt x="19388" y="5742"/>
                  </a:lnTo>
                  <a:lnTo>
                    <a:pt x="19084" y="5144"/>
                  </a:lnTo>
                  <a:lnTo>
                    <a:pt x="18959" y="5546"/>
                  </a:lnTo>
                  <a:lnTo>
                    <a:pt x="18700" y="6215"/>
                  </a:lnTo>
                  <a:lnTo>
                    <a:pt x="18441" y="6742"/>
                  </a:lnTo>
                  <a:lnTo>
                    <a:pt x="18173" y="7144"/>
                  </a:lnTo>
                  <a:lnTo>
                    <a:pt x="17870" y="7412"/>
                  </a:lnTo>
                  <a:lnTo>
                    <a:pt x="17539" y="7564"/>
                  </a:lnTo>
                  <a:lnTo>
                    <a:pt x="17164" y="7591"/>
                  </a:lnTo>
                  <a:lnTo>
                    <a:pt x="16736" y="7510"/>
                  </a:lnTo>
                  <a:lnTo>
                    <a:pt x="16494" y="7421"/>
                  </a:lnTo>
                  <a:lnTo>
                    <a:pt x="16227" y="7314"/>
                  </a:lnTo>
                  <a:lnTo>
                    <a:pt x="15673" y="7019"/>
                  </a:lnTo>
                  <a:lnTo>
                    <a:pt x="15110" y="6644"/>
                  </a:lnTo>
                  <a:lnTo>
                    <a:pt x="14566" y="6224"/>
                  </a:lnTo>
                  <a:lnTo>
                    <a:pt x="13771" y="5519"/>
                  </a:lnTo>
                  <a:lnTo>
                    <a:pt x="12833" y="4501"/>
                  </a:lnTo>
                  <a:lnTo>
                    <a:pt x="12449" y="4010"/>
                  </a:lnTo>
                  <a:lnTo>
                    <a:pt x="12458" y="4072"/>
                  </a:lnTo>
                  <a:lnTo>
                    <a:pt x="12485" y="4161"/>
                  </a:lnTo>
                  <a:lnTo>
                    <a:pt x="12467" y="4117"/>
                  </a:lnTo>
                  <a:lnTo>
                    <a:pt x="12449" y="4081"/>
                  </a:lnTo>
                  <a:lnTo>
                    <a:pt x="12547" y="4787"/>
                  </a:lnTo>
                  <a:lnTo>
                    <a:pt x="12824" y="6126"/>
                  </a:lnTo>
                  <a:lnTo>
                    <a:pt x="13128" y="7385"/>
                  </a:lnTo>
                  <a:lnTo>
                    <a:pt x="13369" y="8564"/>
                  </a:lnTo>
                  <a:lnTo>
                    <a:pt x="13440" y="9127"/>
                  </a:lnTo>
                  <a:lnTo>
                    <a:pt x="13458" y="9511"/>
                  </a:lnTo>
                  <a:lnTo>
                    <a:pt x="13414" y="9939"/>
                  </a:lnTo>
                  <a:lnTo>
                    <a:pt x="13351" y="10162"/>
                  </a:lnTo>
                  <a:lnTo>
                    <a:pt x="13253" y="10341"/>
                  </a:lnTo>
                  <a:lnTo>
                    <a:pt x="13128" y="10466"/>
                  </a:lnTo>
                  <a:lnTo>
                    <a:pt x="12896" y="10600"/>
                  </a:lnTo>
                  <a:lnTo>
                    <a:pt x="12512" y="10680"/>
                  </a:lnTo>
                  <a:lnTo>
                    <a:pt x="12056" y="10689"/>
                  </a:lnTo>
                  <a:lnTo>
                    <a:pt x="11556" y="10671"/>
                  </a:lnTo>
                  <a:lnTo>
                    <a:pt x="11011" y="10689"/>
                  </a:lnTo>
                  <a:lnTo>
                    <a:pt x="10735" y="10725"/>
                  </a:lnTo>
                  <a:lnTo>
                    <a:pt x="11145" y="11430"/>
                  </a:lnTo>
                  <a:lnTo>
                    <a:pt x="11878" y="12565"/>
                  </a:lnTo>
                  <a:lnTo>
                    <a:pt x="12297" y="13315"/>
                  </a:lnTo>
                  <a:lnTo>
                    <a:pt x="12449" y="13672"/>
                  </a:lnTo>
                  <a:lnTo>
                    <a:pt x="12610" y="14056"/>
                  </a:lnTo>
                  <a:lnTo>
                    <a:pt x="12985" y="14860"/>
                  </a:lnTo>
                  <a:lnTo>
                    <a:pt x="13226" y="15458"/>
                  </a:lnTo>
                  <a:lnTo>
                    <a:pt x="13396" y="16047"/>
                  </a:lnTo>
                  <a:lnTo>
                    <a:pt x="13440" y="16458"/>
                  </a:lnTo>
                  <a:lnTo>
                    <a:pt x="13431" y="16717"/>
                  </a:lnTo>
                  <a:lnTo>
                    <a:pt x="13369" y="16949"/>
                  </a:lnTo>
                  <a:lnTo>
                    <a:pt x="13262" y="17155"/>
                  </a:lnTo>
                  <a:lnTo>
                    <a:pt x="13092" y="17315"/>
                  </a:lnTo>
                  <a:lnTo>
                    <a:pt x="12860" y="17449"/>
                  </a:lnTo>
                  <a:lnTo>
                    <a:pt x="12708" y="17494"/>
                  </a:lnTo>
                  <a:lnTo>
                    <a:pt x="12235" y="17601"/>
                  </a:lnTo>
                  <a:lnTo>
                    <a:pt x="11199" y="17735"/>
                  </a:lnTo>
                  <a:lnTo>
                    <a:pt x="10083" y="17851"/>
                  </a:lnTo>
                  <a:lnTo>
                    <a:pt x="9190" y="18030"/>
                  </a:lnTo>
                  <a:lnTo>
                    <a:pt x="8591" y="18208"/>
                  </a:lnTo>
                  <a:lnTo>
                    <a:pt x="8288" y="18324"/>
                  </a:lnTo>
                  <a:lnTo>
                    <a:pt x="8520" y="18494"/>
                  </a:lnTo>
                  <a:lnTo>
                    <a:pt x="9083" y="18860"/>
                  </a:lnTo>
                  <a:lnTo>
                    <a:pt x="10065" y="19414"/>
                  </a:lnTo>
                  <a:lnTo>
                    <a:pt x="11485" y="20155"/>
                  </a:lnTo>
                  <a:lnTo>
                    <a:pt x="12797" y="20869"/>
                  </a:lnTo>
                  <a:lnTo>
                    <a:pt x="13306" y="21209"/>
                  </a:lnTo>
                  <a:lnTo>
                    <a:pt x="13619" y="21432"/>
                  </a:lnTo>
                  <a:lnTo>
                    <a:pt x="14369" y="22066"/>
                  </a:lnTo>
                  <a:lnTo>
                    <a:pt x="15209" y="22843"/>
                  </a:lnTo>
                  <a:lnTo>
                    <a:pt x="16066" y="23736"/>
                  </a:lnTo>
                  <a:lnTo>
                    <a:pt x="16878" y="24674"/>
                  </a:lnTo>
                  <a:lnTo>
                    <a:pt x="17593" y="25611"/>
                  </a:lnTo>
                  <a:lnTo>
                    <a:pt x="18138" y="26495"/>
                  </a:lnTo>
                  <a:lnTo>
                    <a:pt x="18388" y="27094"/>
                  </a:lnTo>
                  <a:lnTo>
                    <a:pt x="18477" y="27442"/>
                  </a:lnTo>
                  <a:lnTo>
                    <a:pt x="18486" y="27603"/>
                  </a:lnTo>
                  <a:lnTo>
                    <a:pt x="18459" y="27701"/>
                  </a:lnTo>
                  <a:lnTo>
                    <a:pt x="18280" y="27853"/>
                  </a:lnTo>
                  <a:lnTo>
                    <a:pt x="17995" y="27942"/>
                  </a:lnTo>
                  <a:lnTo>
                    <a:pt x="17629" y="27995"/>
                  </a:lnTo>
                  <a:lnTo>
                    <a:pt x="16557" y="28004"/>
                  </a:lnTo>
                  <a:lnTo>
                    <a:pt x="15869" y="27969"/>
                  </a:lnTo>
                  <a:lnTo>
                    <a:pt x="15414" y="27942"/>
                  </a:lnTo>
                  <a:lnTo>
                    <a:pt x="14119" y="27754"/>
                  </a:lnTo>
                  <a:lnTo>
                    <a:pt x="11967" y="27370"/>
                  </a:lnTo>
                  <a:lnTo>
                    <a:pt x="11011" y="27174"/>
                  </a:lnTo>
                  <a:lnTo>
                    <a:pt x="10243" y="26986"/>
                  </a:lnTo>
                  <a:lnTo>
                    <a:pt x="8743" y="26522"/>
                  </a:lnTo>
                  <a:lnTo>
                    <a:pt x="7841" y="26201"/>
                  </a:lnTo>
                  <a:lnTo>
                    <a:pt x="7493" y="26049"/>
                  </a:lnTo>
                  <a:lnTo>
                    <a:pt x="7698" y="26504"/>
                  </a:lnTo>
                  <a:lnTo>
                    <a:pt x="7940" y="27129"/>
                  </a:lnTo>
                  <a:lnTo>
                    <a:pt x="8038" y="27513"/>
                  </a:lnTo>
                  <a:lnTo>
                    <a:pt x="8056" y="27879"/>
                  </a:lnTo>
                  <a:lnTo>
                    <a:pt x="7975" y="28237"/>
                  </a:lnTo>
                  <a:lnTo>
                    <a:pt x="7788" y="28585"/>
                  </a:lnTo>
                  <a:lnTo>
                    <a:pt x="7457" y="28933"/>
                  </a:lnTo>
                  <a:lnTo>
                    <a:pt x="7234" y="29103"/>
                  </a:lnTo>
                  <a:lnTo>
                    <a:pt x="7073" y="29210"/>
                  </a:lnTo>
                  <a:lnTo>
                    <a:pt x="6680" y="29353"/>
                  </a:lnTo>
                  <a:lnTo>
                    <a:pt x="5975" y="29487"/>
                  </a:lnTo>
                  <a:lnTo>
                    <a:pt x="4903" y="29594"/>
                  </a:lnTo>
                  <a:lnTo>
                    <a:pt x="4135" y="29692"/>
                  </a:lnTo>
                  <a:lnTo>
                    <a:pt x="3689" y="29799"/>
                  </a:lnTo>
                  <a:lnTo>
                    <a:pt x="3492" y="29871"/>
                  </a:lnTo>
                  <a:lnTo>
                    <a:pt x="3859" y="30005"/>
                  </a:lnTo>
                  <a:lnTo>
                    <a:pt x="4341" y="30273"/>
                  </a:lnTo>
                  <a:lnTo>
                    <a:pt x="4528" y="30487"/>
                  </a:lnTo>
                  <a:lnTo>
                    <a:pt x="4600" y="30630"/>
                  </a:lnTo>
                  <a:lnTo>
                    <a:pt x="4609" y="30844"/>
                  </a:lnTo>
                  <a:lnTo>
                    <a:pt x="4466" y="31112"/>
                  </a:lnTo>
                  <a:lnTo>
                    <a:pt x="4198" y="31353"/>
                  </a:lnTo>
                  <a:lnTo>
                    <a:pt x="3850" y="31559"/>
                  </a:lnTo>
                  <a:lnTo>
                    <a:pt x="3448" y="31710"/>
                  </a:lnTo>
                  <a:lnTo>
                    <a:pt x="3233" y="31764"/>
                  </a:lnTo>
                  <a:lnTo>
                    <a:pt x="2885" y="31835"/>
                  </a:lnTo>
                  <a:lnTo>
                    <a:pt x="2064" y="31951"/>
                  </a:lnTo>
                  <a:lnTo>
                    <a:pt x="1197" y="31987"/>
                  </a:lnTo>
                  <a:lnTo>
                    <a:pt x="563" y="31943"/>
                  </a:lnTo>
                  <a:lnTo>
                    <a:pt x="179" y="31871"/>
                  </a:lnTo>
                  <a:lnTo>
                    <a:pt x="1" y="31818"/>
                  </a:lnTo>
                  <a:lnTo>
                    <a:pt x="269" y="32210"/>
                  </a:lnTo>
                  <a:lnTo>
                    <a:pt x="930" y="32969"/>
                  </a:lnTo>
                  <a:lnTo>
                    <a:pt x="1662" y="33666"/>
                  </a:lnTo>
                  <a:lnTo>
                    <a:pt x="2439" y="34309"/>
                  </a:lnTo>
                  <a:lnTo>
                    <a:pt x="2823" y="34604"/>
                  </a:lnTo>
                  <a:lnTo>
                    <a:pt x="3216" y="34836"/>
                  </a:lnTo>
                  <a:lnTo>
                    <a:pt x="4037" y="35309"/>
                  </a:lnTo>
                  <a:lnTo>
                    <a:pt x="4350" y="35622"/>
                  </a:lnTo>
                  <a:lnTo>
                    <a:pt x="4475" y="35863"/>
                  </a:lnTo>
                  <a:lnTo>
                    <a:pt x="4502" y="35997"/>
                  </a:lnTo>
                  <a:lnTo>
                    <a:pt x="4519" y="36113"/>
                  </a:lnTo>
                  <a:lnTo>
                    <a:pt x="4484" y="36318"/>
                  </a:lnTo>
                  <a:lnTo>
                    <a:pt x="4376" y="36497"/>
                  </a:lnTo>
                  <a:lnTo>
                    <a:pt x="4198" y="36658"/>
                  </a:lnTo>
                  <a:lnTo>
                    <a:pt x="3805" y="36899"/>
                  </a:lnTo>
                  <a:lnTo>
                    <a:pt x="3010" y="37274"/>
                  </a:lnTo>
                  <a:lnTo>
                    <a:pt x="2483" y="37506"/>
                  </a:lnTo>
                  <a:lnTo>
                    <a:pt x="2635" y="37586"/>
                  </a:lnTo>
                  <a:lnTo>
                    <a:pt x="2974" y="37711"/>
                  </a:lnTo>
                  <a:lnTo>
                    <a:pt x="3519" y="37836"/>
                  </a:lnTo>
                  <a:lnTo>
                    <a:pt x="4725" y="37961"/>
                  </a:lnTo>
                  <a:lnTo>
                    <a:pt x="5921" y="38068"/>
                  </a:lnTo>
                  <a:lnTo>
                    <a:pt x="6457" y="38193"/>
                  </a:lnTo>
                  <a:lnTo>
                    <a:pt x="6770" y="38310"/>
                  </a:lnTo>
                  <a:lnTo>
                    <a:pt x="7055" y="38461"/>
                  </a:lnTo>
                  <a:lnTo>
                    <a:pt x="7297" y="38667"/>
                  </a:lnTo>
                  <a:lnTo>
                    <a:pt x="7484" y="38926"/>
                  </a:lnTo>
                  <a:lnTo>
                    <a:pt x="7609" y="39247"/>
                  </a:lnTo>
                  <a:lnTo>
                    <a:pt x="7654" y="39435"/>
                  </a:lnTo>
                  <a:lnTo>
                    <a:pt x="7672" y="39613"/>
                  </a:lnTo>
                  <a:lnTo>
                    <a:pt x="7627" y="39962"/>
                  </a:lnTo>
                  <a:lnTo>
                    <a:pt x="7493" y="40283"/>
                  </a:lnTo>
                  <a:lnTo>
                    <a:pt x="7323" y="40542"/>
                  </a:lnTo>
                  <a:lnTo>
                    <a:pt x="7234" y="40649"/>
                  </a:lnTo>
                  <a:lnTo>
                    <a:pt x="6546" y="41355"/>
                  </a:lnTo>
                  <a:lnTo>
                    <a:pt x="5403" y="42391"/>
                  </a:lnTo>
                  <a:lnTo>
                    <a:pt x="4609" y="43025"/>
                  </a:lnTo>
                  <a:lnTo>
                    <a:pt x="6332" y="42873"/>
                  </a:lnTo>
                  <a:lnTo>
                    <a:pt x="8770" y="42748"/>
                  </a:lnTo>
                  <a:lnTo>
                    <a:pt x="10324" y="42792"/>
                  </a:lnTo>
                  <a:lnTo>
                    <a:pt x="11092" y="42873"/>
                  </a:lnTo>
                  <a:lnTo>
                    <a:pt x="12056" y="42998"/>
                  </a:lnTo>
                  <a:lnTo>
                    <a:pt x="13494" y="43239"/>
                  </a:lnTo>
                  <a:lnTo>
                    <a:pt x="14423" y="43480"/>
                  </a:lnTo>
                  <a:lnTo>
                    <a:pt x="14887" y="43650"/>
                  </a:lnTo>
                  <a:lnTo>
                    <a:pt x="15101" y="43748"/>
                  </a:lnTo>
                  <a:lnTo>
                    <a:pt x="15414" y="43989"/>
                  </a:lnTo>
                  <a:lnTo>
                    <a:pt x="15601" y="44284"/>
                  </a:lnTo>
                  <a:lnTo>
                    <a:pt x="15673" y="44614"/>
                  </a:lnTo>
                  <a:lnTo>
                    <a:pt x="15628" y="44989"/>
                  </a:lnTo>
                  <a:lnTo>
                    <a:pt x="15503" y="45382"/>
                  </a:lnTo>
                  <a:lnTo>
                    <a:pt x="15298" y="45793"/>
                  </a:lnTo>
                  <a:lnTo>
                    <a:pt x="15021" y="46221"/>
                  </a:lnTo>
                  <a:lnTo>
                    <a:pt x="14530" y="46847"/>
                  </a:lnTo>
                  <a:lnTo>
                    <a:pt x="13771" y="47632"/>
                  </a:lnTo>
                  <a:lnTo>
                    <a:pt x="12994" y="48293"/>
                  </a:lnTo>
                  <a:lnTo>
                    <a:pt x="12315" y="48758"/>
                  </a:lnTo>
                  <a:lnTo>
                    <a:pt x="12056" y="48883"/>
                  </a:lnTo>
                  <a:lnTo>
                    <a:pt x="12387" y="48999"/>
                  </a:lnTo>
                  <a:lnTo>
                    <a:pt x="12735" y="49195"/>
                  </a:lnTo>
                  <a:lnTo>
                    <a:pt x="12896" y="49356"/>
                  </a:lnTo>
                  <a:lnTo>
                    <a:pt x="13003" y="49535"/>
                  </a:lnTo>
                  <a:lnTo>
                    <a:pt x="13039" y="49758"/>
                  </a:lnTo>
                  <a:lnTo>
                    <a:pt x="13021" y="50017"/>
                  </a:lnTo>
                  <a:lnTo>
                    <a:pt x="12940" y="50320"/>
                  </a:lnTo>
                  <a:lnTo>
                    <a:pt x="12699" y="50883"/>
                  </a:lnTo>
                  <a:lnTo>
                    <a:pt x="12154" y="51874"/>
                  </a:lnTo>
                  <a:lnTo>
                    <a:pt x="10878" y="53910"/>
                  </a:lnTo>
                  <a:lnTo>
                    <a:pt x="9627" y="55866"/>
                  </a:lnTo>
                  <a:lnTo>
                    <a:pt x="10217" y="55553"/>
                  </a:lnTo>
                  <a:lnTo>
                    <a:pt x="11610" y="54857"/>
                  </a:lnTo>
                  <a:lnTo>
                    <a:pt x="12637" y="54419"/>
                  </a:lnTo>
                  <a:lnTo>
                    <a:pt x="13405" y="54178"/>
                  </a:lnTo>
                  <a:lnTo>
                    <a:pt x="13896" y="54080"/>
                  </a:lnTo>
                  <a:lnTo>
                    <a:pt x="14351" y="54035"/>
                  </a:lnTo>
                  <a:lnTo>
                    <a:pt x="14762" y="54071"/>
                  </a:lnTo>
                  <a:lnTo>
                    <a:pt x="15110" y="54196"/>
                  </a:lnTo>
                  <a:lnTo>
                    <a:pt x="15396" y="54419"/>
                  </a:lnTo>
                  <a:lnTo>
                    <a:pt x="15593" y="54750"/>
                  </a:lnTo>
                  <a:lnTo>
                    <a:pt x="15700" y="55205"/>
                  </a:lnTo>
                  <a:lnTo>
                    <a:pt x="15718" y="55491"/>
                  </a:lnTo>
                  <a:lnTo>
                    <a:pt x="15780" y="55428"/>
                  </a:lnTo>
                  <a:lnTo>
                    <a:pt x="16459" y="54794"/>
                  </a:lnTo>
                  <a:lnTo>
                    <a:pt x="17236" y="54223"/>
                  </a:lnTo>
                  <a:lnTo>
                    <a:pt x="17798" y="53919"/>
                  </a:lnTo>
                  <a:lnTo>
                    <a:pt x="18218" y="53785"/>
                  </a:lnTo>
                  <a:lnTo>
                    <a:pt x="18495" y="53749"/>
                  </a:lnTo>
                  <a:lnTo>
                    <a:pt x="18754" y="53767"/>
                  </a:lnTo>
                  <a:lnTo>
                    <a:pt x="18995" y="53857"/>
                  </a:lnTo>
                  <a:lnTo>
                    <a:pt x="19111" y="53937"/>
                  </a:lnTo>
                  <a:lnTo>
                    <a:pt x="19298" y="54089"/>
                  </a:lnTo>
                  <a:lnTo>
                    <a:pt x="19593" y="54455"/>
                  </a:lnTo>
                  <a:lnTo>
                    <a:pt x="19781" y="54892"/>
                  </a:lnTo>
                  <a:lnTo>
                    <a:pt x="19888" y="55357"/>
                  </a:lnTo>
                  <a:lnTo>
                    <a:pt x="19941" y="56098"/>
                  </a:lnTo>
                  <a:lnTo>
                    <a:pt x="19861" y="57080"/>
                  </a:lnTo>
                  <a:lnTo>
                    <a:pt x="19799" y="57500"/>
                  </a:lnTo>
                  <a:lnTo>
                    <a:pt x="20602" y="56812"/>
                  </a:lnTo>
                  <a:lnTo>
                    <a:pt x="21727" y="55768"/>
                  </a:lnTo>
                  <a:lnTo>
                    <a:pt x="22451" y="54955"/>
                  </a:lnTo>
                  <a:lnTo>
                    <a:pt x="24183" y="53098"/>
                  </a:lnTo>
                  <a:lnTo>
                    <a:pt x="24906" y="52392"/>
                  </a:lnTo>
                  <a:lnTo>
                    <a:pt x="25603" y="51794"/>
                  </a:lnTo>
                  <a:lnTo>
                    <a:pt x="26228" y="51356"/>
                  </a:lnTo>
                  <a:lnTo>
                    <a:pt x="26496" y="51231"/>
                  </a:lnTo>
                  <a:lnTo>
                    <a:pt x="26800" y="51124"/>
                  </a:lnTo>
                  <a:lnTo>
                    <a:pt x="27201" y="51053"/>
                  </a:lnTo>
                  <a:lnTo>
                    <a:pt x="27443" y="51070"/>
                  </a:lnTo>
                  <a:lnTo>
                    <a:pt x="27675" y="51124"/>
                  </a:lnTo>
                  <a:lnTo>
                    <a:pt x="27898" y="51231"/>
                  </a:lnTo>
                  <a:lnTo>
                    <a:pt x="28220" y="51481"/>
                  </a:lnTo>
                  <a:lnTo>
                    <a:pt x="28452" y="51713"/>
                  </a:lnTo>
                  <a:lnTo>
                    <a:pt x="28559" y="51856"/>
                  </a:lnTo>
                  <a:lnTo>
                    <a:pt x="28854" y="52365"/>
                  </a:lnTo>
                  <a:lnTo>
                    <a:pt x="29389" y="53473"/>
                  </a:lnTo>
                  <a:lnTo>
                    <a:pt x="29925" y="54839"/>
                  </a:lnTo>
                  <a:lnTo>
                    <a:pt x="30229" y="55750"/>
                  </a:lnTo>
                  <a:lnTo>
                    <a:pt x="30461" y="56598"/>
                  </a:lnTo>
                  <a:lnTo>
                    <a:pt x="30586" y="57304"/>
                  </a:lnTo>
                  <a:lnTo>
                    <a:pt x="30586" y="57580"/>
                  </a:lnTo>
                  <a:lnTo>
                    <a:pt x="30729" y="57295"/>
                  </a:lnTo>
                  <a:lnTo>
                    <a:pt x="30979" y="56714"/>
                  </a:lnTo>
                  <a:lnTo>
                    <a:pt x="31274" y="55821"/>
                  </a:lnTo>
                  <a:lnTo>
                    <a:pt x="31738" y="53999"/>
                  </a:lnTo>
                  <a:lnTo>
                    <a:pt x="32068" y="52803"/>
                  </a:lnTo>
                  <a:lnTo>
                    <a:pt x="32149" y="52472"/>
                  </a:lnTo>
                  <a:lnTo>
                    <a:pt x="32363" y="51740"/>
                  </a:lnTo>
                  <a:lnTo>
                    <a:pt x="32559" y="51240"/>
                  </a:lnTo>
                  <a:lnTo>
                    <a:pt x="32756" y="50928"/>
                  </a:lnTo>
                  <a:lnTo>
                    <a:pt x="32908" y="50758"/>
                  </a:lnTo>
                  <a:lnTo>
                    <a:pt x="33086" y="50633"/>
                  </a:lnTo>
                  <a:lnTo>
                    <a:pt x="33292" y="50561"/>
                  </a:lnTo>
                  <a:lnTo>
                    <a:pt x="33515" y="50561"/>
                  </a:lnTo>
                  <a:lnTo>
                    <a:pt x="33765" y="50642"/>
                  </a:lnTo>
                  <a:lnTo>
                    <a:pt x="34051" y="50803"/>
                  </a:lnTo>
                  <a:lnTo>
                    <a:pt x="34372" y="51062"/>
                  </a:lnTo>
                  <a:lnTo>
                    <a:pt x="34542" y="51240"/>
                  </a:lnTo>
                  <a:lnTo>
                    <a:pt x="34587" y="50999"/>
                  </a:lnTo>
                  <a:lnTo>
                    <a:pt x="34613" y="50490"/>
                  </a:lnTo>
                  <a:lnTo>
                    <a:pt x="34569" y="49686"/>
                  </a:lnTo>
                  <a:lnTo>
                    <a:pt x="34488" y="48588"/>
                  </a:lnTo>
                  <a:lnTo>
                    <a:pt x="34533" y="47802"/>
                  </a:lnTo>
                  <a:lnTo>
                    <a:pt x="34649" y="47311"/>
                  </a:lnTo>
                  <a:lnTo>
                    <a:pt x="34756" y="47088"/>
                  </a:lnTo>
                  <a:lnTo>
                    <a:pt x="34881" y="46873"/>
                  </a:lnTo>
                  <a:lnTo>
                    <a:pt x="35087" y="46677"/>
                  </a:lnTo>
                  <a:lnTo>
                    <a:pt x="35247" y="46597"/>
                  </a:lnTo>
                  <a:lnTo>
                    <a:pt x="35489" y="46552"/>
                  </a:lnTo>
                  <a:lnTo>
                    <a:pt x="35837" y="46623"/>
                  </a:lnTo>
                  <a:lnTo>
                    <a:pt x="36185" y="46811"/>
                  </a:lnTo>
                  <a:lnTo>
                    <a:pt x="36533" y="47070"/>
                  </a:lnTo>
                  <a:lnTo>
                    <a:pt x="37016" y="47543"/>
                  </a:lnTo>
                  <a:lnTo>
                    <a:pt x="37266" y="47865"/>
                  </a:lnTo>
                  <a:lnTo>
                    <a:pt x="37283" y="47248"/>
                  </a:lnTo>
                  <a:lnTo>
                    <a:pt x="37310" y="46123"/>
                  </a:lnTo>
                  <a:lnTo>
                    <a:pt x="37221" y="45230"/>
                  </a:lnTo>
                  <a:lnTo>
                    <a:pt x="37069" y="44561"/>
                  </a:lnTo>
                  <a:lnTo>
                    <a:pt x="36828" y="43801"/>
                  </a:lnTo>
                  <a:lnTo>
                    <a:pt x="36462" y="42908"/>
                  </a:lnTo>
                  <a:lnTo>
                    <a:pt x="36221" y="42408"/>
                  </a:lnTo>
                  <a:lnTo>
                    <a:pt x="35935" y="41712"/>
                  </a:lnTo>
                  <a:lnTo>
                    <a:pt x="35542" y="40739"/>
                  </a:lnTo>
                  <a:lnTo>
                    <a:pt x="35730" y="40899"/>
                  </a:lnTo>
                  <a:lnTo>
                    <a:pt x="36364" y="41364"/>
                  </a:lnTo>
                  <a:lnTo>
                    <a:pt x="37676" y="42248"/>
                  </a:lnTo>
                  <a:lnTo>
                    <a:pt x="39748" y="43507"/>
                  </a:lnTo>
                  <a:lnTo>
                    <a:pt x="41105" y="44248"/>
                  </a:lnTo>
                  <a:lnTo>
                    <a:pt x="41766" y="44552"/>
                  </a:lnTo>
                  <a:lnTo>
                    <a:pt x="41981" y="44605"/>
                  </a:lnTo>
                  <a:lnTo>
                    <a:pt x="41793" y="44096"/>
                  </a:lnTo>
                  <a:lnTo>
                    <a:pt x="41543" y="43355"/>
                  </a:lnTo>
                  <a:lnTo>
                    <a:pt x="41436" y="42900"/>
                  </a:lnTo>
                  <a:lnTo>
                    <a:pt x="41409" y="42498"/>
                  </a:lnTo>
                  <a:lnTo>
                    <a:pt x="41489" y="42149"/>
                  </a:lnTo>
                  <a:lnTo>
                    <a:pt x="41650" y="41944"/>
                  </a:lnTo>
                  <a:lnTo>
                    <a:pt x="41802" y="41828"/>
                  </a:lnTo>
                  <a:lnTo>
                    <a:pt x="42106" y="41703"/>
                  </a:lnTo>
                  <a:lnTo>
                    <a:pt x="42382" y="41649"/>
                  </a:lnTo>
                  <a:lnTo>
                    <a:pt x="42588" y="41632"/>
                  </a:lnTo>
                  <a:lnTo>
                    <a:pt x="42918" y="41623"/>
                  </a:lnTo>
                  <a:lnTo>
                    <a:pt x="43213" y="41685"/>
                  </a:lnTo>
                  <a:lnTo>
                    <a:pt x="43508" y="41819"/>
                  </a:lnTo>
                  <a:lnTo>
                    <a:pt x="44061" y="42203"/>
                  </a:lnTo>
                  <a:lnTo>
                    <a:pt x="45294" y="43141"/>
                  </a:lnTo>
                  <a:lnTo>
                    <a:pt x="46276" y="43855"/>
                  </a:lnTo>
                  <a:lnTo>
                    <a:pt x="46329" y="43525"/>
                  </a:lnTo>
                  <a:lnTo>
                    <a:pt x="46517" y="42971"/>
                  </a:lnTo>
                  <a:lnTo>
                    <a:pt x="46776" y="42525"/>
                  </a:lnTo>
                  <a:lnTo>
                    <a:pt x="47097" y="42176"/>
                  </a:lnTo>
                  <a:lnTo>
                    <a:pt x="47490" y="41926"/>
                  </a:lnTo>
                  <a:lnTo>
                    <a:pt x="47928" y="41748"/>
                  </a:lnTo>
                  <a:lnTo>
                    <a:pt x="48410" y="41632"/>
                  </a:lnTo>
                  <a:lnTo>
                    <a:pt x="48928" y="41560"/>
                  </a:lnTo>
                  <a:lnTo>
                    <a:pt x="50312" y="41533"/>
                  </a:lnTo>
                  <a:lnTo>
                    <a:pt x="52009" y="41560"/>
                  </a:lnTo>
                  <a:lnTo>
                    <a:pt x="52813" y="41489"/>
                  </a:lnTo>
                  <a:lnTo>
                    <a:pt x="53304" y="41390"/>
                  </a:lnTo>
                  <a:lnTo>
                    <a:pt x="53536" y="41310"/>
                  </a:lnTo>
                  <a:lnTo>
                    <a:pt x="53054" y="40837"/>
                  </a:lnTo>
                  <a:lnTo>
                    <a:pt x="52071" y="39988"/>
                  </a:lnTo>
                  <a:lnTo>
                    <a:pt x="51098" y="39256"/>
                  </a:lnTo>
                  <a:lnTo>
                    <a:pt x="50169" y="38622"/>
                  </a:lnTo>
                  <a:lnTo>
                    <a:pt x="48919" y="37863"/>
                  </a:lnTo>
                  <a:lnTo>
                    <a:pt x="47740" y="37184"/>
                  </a:lnTo>
                  <a:lnTo>
                    <a:pt x="47473" y="36988"/>
                  </a:lnTo>
                  <a:lnTo>
                    <a:pt x="47222" y="36774"/>
                  </a:lnTo>
                  <a:lnTo>
                    <a:pt x="46838" y="36425"/>
                  </a:lnTo>
                  <a:lnTo>
                    <a:pt x="46713" y="36175"/>
                  </a:lnTo>
                  <a:lnTo>
                    <a:pt x="46713" y="36015"/>
                  </a:lnTo>
                  <a:lnTo>
                    <a:pt x="46794" y="35836"/>
                  </a:lnTo>
                  <a:lnTo>
                    <a:pt x="46990" y="35648"/>
                  </a:lnTo>
                  <a:lnTo>
                    <a:pt x="47133" y="35541"/>
                  </a:lnTo>
                  <a:lnTo>
                    <a:pt x="47410" y="35345"/>
                  </a:lnTo>
                  <a:lnTo>
                    <a:pt x="48267" y="34836"/>
                  </a:lnTo>
                  <a:lnTo>
                    <a:pt x="49991" y="33880"/>
                  </a:lnTo>
                  <a:lnTo>
                    <a:pt x="52634" y="32523"/>
                  </a:lnTo>
                  <a:lnTo>
                    <a:pt x="54349" y="31737"/>
                  </a:lnTo>
                  <a:lnTo>
                    <a:pt x="55179" y="31407"/>
                  </a:lnTo>
                  <a:lnTo>
                    <a:pt x="55447" y="31326"/>
                  </a:lnTo>
                  <a:lnTo>
                    <a:pt x="54759" y="30916"/>
                  </a:lnTo>
                  <a:lnTo>
                    <a:pt x="53938" y="30362"/>
                  </a:lnTo>
                  <a:lnTo>
                    <a:pt x="53500" y="30005"/>
                  </a:lnTo>
                  <a:lnTo>
                    <a:pt x="53152" y="29674"/>
                  </a:lnTo>
                  <a:lnTo>
                    <a:pt x="52884" y="29353"/>
                  </a:lnTo>
                  <a:lnTo>
                    <a:pt x="52714" y="29049"/>
                  </a:lnTo>
                  <a:lnTo>
                    <a:pt x="52616" y="28746"/>
                  </a:lnTo>
                  <a:lnTo>
                    <a:pt x="52598" y="28451"/>
                  </a:lnTo>
                  <a:lnTo>
                    <a:pt x="52670" y="28156"/>
                  </a:lnTo>
                  <a:lnTo>
                    <a:pt x="52804" y="27862"/>
                  </a:lnTo>
                  <a:lnTo>
                    <a:pt x="53018" y="27567"/>
                  </a:lnTo>
                  <a:lnTo>
                    <a:pt x="53465" y="27102"/>
                  </a:lnTo>
                  <a:lnTo>
                    <a:pt x="54295" y="26451"/>
                  </a:lnTo>
                  <a:lnTo>
                    <a:pt x="54822" y="26102"/>
                  </a:lnTo>
                  <a:lnTo>
                    <a:pt x="55054" y="25959"/>
                  </a:lnTo>
                  <a:lnTo>
                    <a:pt x="55733" y="25647"/>
                  </a:lnTo>
                  <a:lnTo>
                    <a:pt x="56903" y="25165"/>
                  </a:lnTo>
                  <a:lnTo>
                    <a:pt x="57465" y="24897"/>
                  </a:lnTo>
                  <a:lnTo>
                    <a:pt x="57072" y="24700"/>
                  </a:lnTo>
                  <a:lnTo>
                    <a:pt x="56492" y="24307"/>
                  </a:lnTo>
                  <a:lnTo>
                    <a:pt x="56152" y="23932"/>
                  </a:lnTo>
                  <a:lnTo>
                    <a:pt x="56036" y="23656"/>
                  </a:lnTo>
                  <a:lnTo>
                    <a:pt x="56010" y="23477"/>
                  </a:lnTo>
                  <a:lnTo>
                    <a:pt x="56045" y="23209"/>
                  </a:lnTo>
                  <a:lnTo>
                    <a:pt x="56233" y="22870"/>
                  </a:lnTo>
                  <a:lnTo>
                    <a:pt x="56536" y="22530"/>
                  </a:lnTo>
                  <a:lnTo>
                    <a:pt x="56929" y="22191"/>
                  </a:lnTo>
                  <a:lnTo>
                    <a:pt x="57635" y="21691"/>
                  </a:lnTo>
                  <a:lnTo>
                    <a:pt x="58662" y="21012"/>
                  </a:lnTo>
                  <a:lnTo>
                    <a:pt x="59358" y="20485"/>
                  </a:lnTo>
                  <a:lnTo>
                    <a:pt x="59742" y="20128"/>
                  </a:lnTo>
                  <a:lnTo>
                    <a:pt x="60028" y="19753"/>
                  </a:lnTo>
                  <a:lnTo>
                    <a:pt x="60189" y="19369"/>
                  </a:lnTo>
                  <a:lnTo>
                    <a:pt x="60207" y="19173"/>
                  </a:lnTo>
                  <a:lnTo>
                    <a:pt x="60216" y="19155"/>
                  </a:lnTo>
                  <a:lnTo>
                    <a:pt x="60233" y="19146"/>
                  </a:lnTo>
                  <a:lnTo>
                    <a:pt x="59805" y="19351"/>
                  </a:lnTo>
                  <a:lnTo>
                    <a:pt x="58921" y="19682"/>
                  </a:lnTo>
                  <a:lnTo>
                    <a:pt x="58001" y="19941"/>
                  </a:lnTo>
                  <a:lnTo>
                    <a:pt x="57081" y="20128"/>
                  </a:lnTo>
                  <a:lnTo>
                    <a:pt x="56626" y="20191"/>
                  </a:lnTo>
                  <a:lnTo>
                    <a:pt x="56126" y="20262"/>
                  </a:lnTo>
                  <a:lnTo>
                    <a:pt x="55224" y="20369"/>
                  </a:lnTo>
                  <a:lnTo>
                    <a:pt x="54661" y="20396"/>
                  </a:lnTo>
                  <a:lnTo>
                    <a:pt x="54420" y="20387"/>
                  </a:lnTo>
                  <a:lnTo>
                    <a:pt x="54215" y="20360"/>
                  </a:lnTo>
                  <a:lnTo>
                    <a:pt x="53929" y="20218"/>
                  </a:lnTo>
                  <a:lnTo>
                    <a:pt x="53768" y="19994"/>
                  </a:lnTo>
                  <a:lnTo>
                    <a:pt x="53706" y="19682"/>
                  </a:lnTo>
                  <a:lnTo>
                    <a:pt x="53715" y="19101"/>
                  </a:lnTo>
                  <a:lnTo>
                    <a:pt x="53768" y="18396"/>
                  </a:lnTo>
                  <a:lnTo>
                    <a:pt x="53777" y="17878"/>
                  </a:lnTo>
                  <a:lnTo>
                    <a:pt x="53759" y="17619"/>
                  </a:lnTo>
                  <a:lnTo>
                    <a:pt x="53170" y="18208"/>
                  </a:lnTo>
                  <a:lnTo>
                    <a:pt x="51991" y="19262"/>
                  </a:lnTo>
                  <a:lnTo>
                    <a:pt x="51125" y="19905"/>
                  </a:lnTo>
                  <a:lnTo>
                    <a:pt x="50571" y="20253"/>
                  </a:lnTo>
                  <a:lnTo>
                    <a:pt x="50026" y="20539"/>
                  </a:lnTo>
                  <a:lnTo>
                    <a:pt x="49517" y="20735"/>
                  </a:lnTo>
                  <a:lnTo>
                    <a:pt x="49276" y="20798"/>
                  </a:lnTo>
                  <a:lnTo>
                    <a:pt x="49008" y="20860"/>
                  </a:lnTo>
                  <a:lnTo>
                    <a:pt x="48383" y="20977"/>
                  </a:lnTo>
                  <a:lnTo>
                    <a:pt x="47731" y="21003"/>
                  </a:lnTo>
                  <a:lnTo>
                    <a:pt x="47285" y="20932"/>
                  </a:lnTo>
                  <a:lnTo>
                    <a:pt x="47017" y="20825"/>
                  </a:lnTo>
                  <a:lnTo>
                    <a:pt x="46901" y="20753"/>
                  </a:lnTo>
                  <a:lnTo>
                    <a:pt x="46830" y="20691"/>
                  </a:lnTo>
                  <a:lnTo>
                    <a:pt x="46731" y="20503"/>
                  </a:lnTo>
                  <a:lnTo>
                    <a:pt x="46669" y="20092"/>
                  </a:lnTo>
                  <a:lnTo>
                    <a:pt x="46740" y="19360"/>
                  </a:lnTo>
                  <a:lnTo>
                    <a:pt x="46928" y="18485"/>
                  </a:lnTo>
                  <a:lnTo>
                    <a:pt x="47321" y="17074"/>
                  </a:lnTo>
                  <a:lnTo>
                    <a:pt x="47848" y="15431"/>
                  </a:lnTo>
                  <a:lnTo>
                    <a:pt x="47982" y="14940"/>
                  </a:lnTo>
                  <a:lnTo>
                    <a:pt x="48178" y="14109"/>
                  </a:lnTo>
                  <a:lnTo>
                    <a:pt x="48526" y="12770"/>
                  </a:lnTo>
                  <a:lnTo>
                    <a:pt x="48875" y="11654"/>
                  </a:lnTo>
                  <a:lnTo>
                    <a:pt x="49276" y="10564"/>
                  </a:lnTo>
                  <a:lnTo>
                    <a:pt x="49509" y="9966"/>
                  </a:lnTo>
                  <a:lnTo>
                    <a:pt x="49169" y="10118"/>
                  </a:lnTo>
                  <a:lnTo>
                    <a:pt x="48482" y="10529"/>
                  </a:lnTo>
                  <a:lnTo>
                    <a:pt x="47473" y="11252"/>
                  </a:lnTo>
                  <a:lnTo>
                    <a:pt x="46571" y="11868"/>
                  </a:lnTo>
                  <a:lnTo>
                    <a:pt x="46169" y="12047"/>
                  </a:lnTo>
                  <a:lnTo>
                    <a:pt x="45928" y="12109"/>
                  </a:lnTo>
                  <a:lnTo>
                    <a:pt x="45704" y="12100"/>
                  </a:lnTo>
                  <a:lnTo>
                    <a:pt x="45508" y="12011"/>
                  </a:lnTo>
                  <a:lnTo>
                    <a:pt x="45338" y="11850"/>
                  </a:lnTo>
                  <a:lnTo>
                    <a:pt x="45195" y="11582"/>
                  </a:lnTo>
                  <a:lnTo>
                    <a:pt x="45142" y="11413"/>
                  </a:lnTo>
                  <a:lnTo>
                    <a:pt x="45070" y="11145"/>
                  </a:lnTo>
                  <a:lnTo>
                    <a:pt x="44990" y="10609"/>
                  </a:lnTo>
                  <a:lnTo>
                    <a:pt x="44999" y="10055"/>
                  </a:lnTo>
                  <a:lnTo>
                    <a:pt x="45070" y="9457"/>
                  </a:lnTo>
                  <a:lnTo>
                    <a:pt x="45276" y="8475"/>
                  </a:lnTo>
                  <a:lnTo>
                    <a:pt x="45722" y="6903"/>
                  </a:lnTo>
                  <a:lnTo>
                    <a:pt x="45999" y="5965"/>
                  </a:lnTo>
                  <a:lnTo>
                    <a:pt x="45749" y="6162"/>
                  </a:lnTo>
                  <a:lnTo>
                    <a:pt x="45294" y="6465"/>
                  </a:lnTo>
                  <a:lnTo>
                    <a:pt x="44874" y="6689"/>
                  </a:lnTo>
                  <a:lnTo>
                    <a:pt x="44508" y="6832"/>
                  </a:lnTo>
                  <a:lnTo>
                    <a:pt x="44177" y="6903"/>
                  </a:lnTo>
                  <a:lnTo>
                    <a:pt x="43883" y="6912"/>
                  </a:lnTo>
                  <a:lnTo>
                    <a:pt x="43624" y="6840"/>
                  </a:lnTo>
                  <a:lnTo>
                    <a:pt x="43400" y="6707"/>
                  </a:lnTo>
                  <a:lnTo>
                    <a:pt x="43204" y="6519"/>
                  </a:lnTo>
                  <a:lnTo>
                    <a:pt x="43034" y="6269"/>
                  </a:lnTo>
                  <a:lnTo>
                    <a:pt x="42820" y="5796"/>
                  </a:lnTo>
                  <a:lnTo>
                    <a:pt x="42597" y="4983"/>
                  </a:lnTo>
                  <a:lnTo>
                    <a:pt x="42436" y="3992"/>
                  </a:lnTo>
                  <a:lnTo>
                    <a:pt x="42365" y="3438"/>
                  </a:lnTo>
                  <a:lnTo>
                    <a:pt x="42248" y="2768"/>
                  </a:lnTo>
                  <a:lnTo>
                    <a:pt x="41748" y="804"/>
                  </a:lnTo>
                  <a:lnTo>
                    <a:pt x="41597" y="0"/>
                  </a:lnTo>
                  <a:close/>
                </a:path>
              </a:pathLst>
            </a:custGeom>
            <a:solidFill>
              <a:srgbClr val="ED6E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17"/>
            <p:cNvSpPr/>
            <p:nvPr/>
          </p:nvSpPr>
          <p:spPr>
            <a:xfrm rot="-7081386">
              <a:off x="3927083" y="-539644"/>
              <a:ext cx="448207" cy="419149"/>
            </a:xfrm>
            <a:custGeom>
              <a:avLst/>
              <a:gdLst/>
              <a:ahLst/>
              <a:cxnLst/>
              <a:rect l="l" t="t" r="r" b="b"/>
              <a:pathLst>
                <a:path w="51518" h="48178" extrusionOk="0">
                  <a:moveTo>
                    <a:pt x="51518" y="15744"/>
                  </a:moveTo>
                  <a:lnTo>
                    <a:pt x="51375" y="1578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1518" y="15744"/>
                  </a:lnTo>
                  <a:close/>
                  <a:moveTo>
                    <a:pt x="35346" y="1"/>
                  </a:moveTo>
                  <a:lnTo>
                    <a:pt x="34962" y="2582"/>
                  </a:lnTo>
                  <a:lnTo>
                    <a:pt x="34461" y="6091"/>
                  </a:lnTo>
                  <a:lnTo>
                    <a:pt x="34104" y="8297"/>
                  </a:lnTo>
                  <a:lnTo>
                    <a:pt x="33899" y="9359"/>
                  </a:lnTo>
                  <a:lnTo>
                    <a:pt x="33631" y="10806"/>
                  </a:lnTo>
                  <a:lnTo>
                    <a:pt x="33372" y="12244"/>
                  </a:lnTo>
                  <a:lnTo>
                    <a:pt x="32908" y="11315"/>
                  </a:lnTo>
                  <a:lnTo>
                    <a:pt x="32015" y="9449"/>
                  </a:lnTo>
                  <a:lnTo>
                    <a:pt x="31604" y="8502"/>
                  </a:lnTo>
                  <a:lnTo>
                    <a:pt x="31175" y="7466"/>
                  </a:lnTo>
                  <a:lnTo>
                    <a:pt x="30613" y="5886"/>
                  </a:lnTo>
                  <a:lnTo>
                    <a:pt x="30309" y="4805"/>
                  </a:lnTo>
                  <a:lnTo>
                    <a:pt x="30184" y="4260"/>
                  </a:lnTo>
                  <a:lnTo>
                    <a:pt x="30291" y="4814"/>
                  </a:lnTo>
                  <a:lnTo>
                    <a:pt x="30568" y="5904"/>
                  </a:lnTo>
                  <a:lnTo>
                    <a:pt x="31086" y="7502"/>
                  </a:lnTo>
                  <a:lnTo>
                    <a:pt x="31488" y="8547"/>
                  </a:lnTo>
                  <a:lnTo>
                    <a:pt x="31916" y="9583"/>
                  </a:lnTo>
                  <a:lnTo>
                    <a:pt x="32827" y="11628"/>
                  </a:lnTo>
                  <a:lnTo>
                    <a:pt x="33299" y="12643"/>
                  </a:lnTo>
                  <a:lnTo>
                    <a:pt x="33299" y="12643"/>
                  </a:lnTo>
                  <a:lnTo>
                    <a:pt x="32845" y="15262"/>
                  </a:lnTo>
                  <a:lnTo>
                    <a:pt x="32417" y="17888"/>
                  </a:lnTo>
                  <a:lnTo>
                    <a:pt x="31881" y="21468"/>
                  </a:lnTo>
                  <a:lnTo>
                    <a:pt x="31256" y="20495"/>
                  </a:lnTo>
                  <a:lnTo>
                    <a:pt x="30050" y="18530"/>
                  </a:lnTo>
                  <a:lnTo>
                    <a:pt x="29470" y="17539"/>
                  </a:lnTo>
                  <a:lnTo>
                    <a:pt x="29157" y="16977"/>
                  </a:lnTo>
                  <a:lnTo>
                    <a:pt x="28568" y="15834"/>
                  </a:lnTo>
                  <a:lnTo>
                    <a:pt x="28014" y="14673"/>
                  </a:lnTo>
                  <a:lnTo>
                    <a:pt x="27523" y="13476"/>
                  </a:lnTo>
                  <a:lnTo>
                    <a:pt x="27309" y="12869"/>
                  </a:lnTo>
                  <a:lnTo>
                    <a:pt x="27505" y="13485"/>
                  </a:lnTo>
                  <a:lnTo>
                    <a:pt x="27969" y="14691"/>
                  </a:lnTo>
                  <a:lnTo>
                    <a:pt x="28496" y="15869"/>
                  </a:lnTo>
                  <a:lnTo>
                    <a:pt x="29068" y="17021"/>
                  </a:lnTo>
                  <a:lnTo>
                    <a:pt x="29371" y="17593"/>
                  </a:lnTo>
                  <a:lnTo>
                    <a:pt x="29952" y="18664"/>
                  </a:lnTo>
                  <a:lnTo>
                    <a:pt x="31193" y="20772"/>
                  </a:lnTo>
                  <a:lnTo>
                    <a:pt x="31827" y="21817"/>
                  </a:lnTo>
                  <a:lnTo>
                    <a:pt x="31131" y="26425"/>
                  </a:lnTo>
                  <a:lnTo>
                    <a:pt x="30800" y="28559"/>
                  </a:lnTo>
                  <a:lnTo>
                    <a:pt x="30443" y="30693"/>
                  </a:lnTo>
                  <a:lnTo>
                    <a:pt x="30264" y="31640"/>
                  </a:lnTo>
                  <a:lnTo>
                    <a:pt x="29979" y="33051"/>
                  </a:lnTo>
                  <a:lnTo>
                    <a:pt x="29746" y="33979"/>
                  </a:lnTo>
                  <a:lnTo>
                    <a:pt x="29613" y="34435"/>
                  </a:lnTo>
                  <a:lnTo>
                    <a:pt x="28916" y="33185"/>
                  </a:lnTo>
                  <a:lnTo>
                    <a:pt x="25621" y="27246"/>
                  </a:lnTo>
                  <a:lnTo>
                    <a:pt x="23263" y="23085"/>
                  </a:lnTo>
                  <a:lnTo>
                    <a:pt x="22281" y="21442"/>
                  </a:lnTo>
                  <a:lnTo>
                    <a:pt x="22424" y="20388"/>
                  </a:lnTo>
                  <a:lnTo>
                    <a:pt x="22647" y="18280"/>
                  </a:lnTo>
                  <a:lnTo>
                    <a:pt x="22701" y="17218"/>
                  </a:lnTo>
                  <a:lnTo>
                    <a:pt x="22710" y="16673"/>
                  </a:lnTo>
                  <a:lnTo>
                    <a:pt x="22683" y="15575"/>
                  </a:lnTo>
                  <a:lnTo>
                    <a:pt x="22576" y="14494"/>
                  </a:lnTo>
                  <a:lnTo>
                    <a:pt x="22370" y="13431"/>
                  </a:lnTo>
                  <a:lnTo>
                    <a:pt x="22210" y="12914"/>
                  </a:lnTo>
                  <a:lnTo>
                    <a:pt x="22352" y="13431"/>
                  </a:lnTo>
                  <a:lnTo>
                    <a:pt x="22531" y="14503"/>
                  </a:lnTo>
                  <a:lnTo>
                    <a:pt x="22602" y="15584"/>
                  </a:lnTo>
                  <a:lnTo>
                    <a:pt x="22602" y="16673"/>
                  </a:lnTo>
                  <a:lnTo>
                    <a:pt x="22585" y="17218"/>
                  </a:lnTo>
                  <a:lnTo>
                    <a:pt x="22513" y="18209"/>
                  </a:lnTo>
                  <a:lnTo>
                    <a:pt x="22263" y="20183"/>
                  </a:lnTo>
                  <a:lnTo>
                    <a:pt x="22111" y="21174"/>
                  </a:lnTo>
                  <a:lnTo>
                    <a:pt x="21665" y="20450"/>
                  </a:lnTo>
                  <a:lnTo>
                    <a:pt x="21218" y="19727"/>
                  </a:lnTo>
                  <a:lnTo>
                    <a:pt x="20191" y="18111"/>
                  </a:lnTo>
                  <a:lnTo>
                    <a:pt x="19665" y="17307"/>
                  </a:lnTo>
                  <a:lnTo>
                    <a:pt x="18432" y="15450"/>
                  </a:lnTo>
                  <a:lnTo>
                    <a:pt x="17155" y="13628"/>
                  </a:lnTo>
                  <a:lnTo>
                    <a:pt x="17128" y="13512"/>
                  </a:lnTo>
                  <a:lnTo>
                    <a:pt x="17075" y="12530"/>
                  </a:lnTo>
                  <a:lnTo>
                    <a:pt x="16977" y="11110"/>
                  </a:lnTo>
                  <a:lnTo>
                    <a:pt x="16878" y="10154"/>
                  </a:lnTo>
                  <a:lnTo>
                    <a:pt x="16798" y="9672"/>
                  </a:lnTo>
                  <a:lnTo>
                    <a:pt x="16709" y="9172"/>
                  </a:lnTo>
                  <a:lnTo>
                    <a:pt x="16494" y="8199"/>
                  </a:lnTo>
                  <a:lnTo>
                    <a:pt x="16218" y="7243"/>
                  </a:lnTo>
                  <a:lnTo>
                    <a:pt x="15869" y="6314"/>
                  </a:lnTo>
                  <a:lnTo>
                    <a:pt x="15655" y="5868"/>
                  </a:lnTo>
                  <a:lnTo>
                    <a:pt x="15655" y="5868"/>
                  </a:lnTo>
                  <a:lnTo>
                    <a:pt x="15860" y="6323"/>
                  </a:lnTo>
                  <a:lnTo>
                    <a:pt x="16182" y="7261"/>
                  </a:lnTo>
                  <a:lnTo>
                    <a:pt x="16423" y="8216"/>
                  </a:lnTo>
                  <a:lnTo>
                    <a:pt x="16610" y="9199"/>
                  </a:lnTo>
                  <a:lnTo>
                    <a:pt x="16682" y="9681"/>
                  </a:lnTo>
                  <a:lnTo>
                    <a:pt x="16798" y="10601"/>
                  </a:lnTo>
                  <a:lnTo>
                    <a:pt x="16932" y="12440"/>
                  </a:lnTo>
                  <a:lnTo>
                    <a:pt x="16968" y="13360"/>
                  </a:lnTo>
                  <a:lnTo>
                    <a:pt x="15619" y="11494"/>
                  </a:lnTo>
                  <a:lnTo>
                    <a:pt x="12521" y="7341"/>
                  </a:lnTo>
                  <a:lnTo>
                    <a:pt x="11163" y="5484"/>
                  </a:lnTo>
                  <a:lnTo>
                    <a:pt x="13164" y="8243"/>
                  </a:lnTo>
                  <a:lnTo>
                    <a:pt x="16334" y="12753"/>
                  </a:lnTo>
                  <a:lnTo>
                    <a:pt x="18334" y="15709"/>
                  </a:lnTo>
                  <a:lnTo>
                    <a:pt x="19227" y="17111"/>
                  </a:lnTo>
                  <a:lnTo>
                    <a:pt x="18254" y="16664"/>
                  </a:lnTo>
                  <a:lnTo>
                    <a:pt x="16325" y="15726"/>
                  </a:lnTo>
                  <a:lnTo>
                    <a:pt x="15378" y="15226"/>
                  </a:lnTo>
                  <a:lnTo>
                    <a:pt x="14851" y="14941"/>
                  </a:lnTo>
                  <a:lnTo>
                    <a:pt x="13815" y="14342"/>
                  </a:lnTo>
                  <a:lnTo>
                    <a:pt x="12806" y="13699"/>
                  </a:lnTo>
                  <a:lnTo>
                    <a:pt x="11833" y="13003"/>
                  </a:lnTo>
                  <a:lnTo>
                    <a:pt x="11369" y="12619"/>
                  </a:lnTo>
                  <a:lnTo>
                    <a:pt x="11824" y="13012"/>
                  </a:lnTo>
                  <a:lnTo>
                    <a:pt x="12780" y="13735"/>
                  </a:lnTo>
                  <a:lnTo>
                    <a:pt x="13780" y="14405"/>
                  </a:lnTo>
                  <a:lnTo>
                    <a:pt x="14798" y="15039"/>
                  </a:lnTo>
                  <a:lnTo>
                    <a:pt x="15325" y="15334"/>
                  </a:lnTo>
                  <a:lnTo>
                    <a:pt x="16334" y="15896"/>
                  </a:lnTo>
                  <a:lnTo>
                    <a:pt x="18370" y="16914"/>
                  </a:lnTo>
                  <a:lnTo>
                    <a:pt x="19406" y="17414"/>
                  </a:lnTo>
                  <a:lnTo>
                    <a:pt x="20191" y="18647"/>
                  </a:lnTo>
                  <a:lnTo>
                    <a:pt x="20950" y="19897"/>
                  </a:lnTo>
                  <a:lnTo>
                    <a:pt x="21674" y="21102"/>
                  </a:lnTo>
                  <a:lnTo>
                    <a:pt x="23067" y="23549"/>
                  </a:lnTo>
                  <a:lnTo>
                    <a:pt x="23754" y="24773"/>
                  </a:lnTo>
                  <a:lnTo>
                    <a:pt x="23219" y="24567"/>
                  </a:lnTo>
                  <a:lnTo>
                    <a:pt x="22156" y="24094"/>
                  </a:lnTo>
                  <a:lnTo>
                    <a:pt x="20602" y="23308"/>
                  </a:lnTo>
                  <a:lnTo>
                    <a:pt x="19593" y="22728"/>
                  </a:lnTo>
                  <a:lnTo>
                    <a:pt x="18504" y="22076"/>
                  </a:lnTo>
                  <a:lnTo>
                    <a:pt x="16378" y="20683"/>
                  </a:lnTo>
                  <a:lnTo>
                    <a:pt x="15325" y="19968"/>
                  </a:lnTo>
                  <a:lnTo>
                    <a:pt x="16360" y="20709"/>
                  </a:lnTo>
                  <a:lnTo>
                    <a:pt x="18459" y="22147"/>
                  </a:lnTo>
                  <a:lnTo>
                    <a:pt x="19531" y="22835"/>
                  </a:lnTo>
                  <a:lnTo>
                    <a:pt x="20057" y="23156"/>
                  </a:lnTo>
                  <a:lnTo>
                    <a:pt x="21129" y="23772"/>
                  </a:lnTo>
                  <a:lnTo>
                    <a:pt x="22227" y="24353"/>
                  </a:lnTo>
                  <a:lnTo>
                    <a:pt x="23362" y="24871"/>
                  </a:lnTo>
                  <a:lnTo>
                    <a:pt x="23933" y="25103"/>
                  </a:lnTo>
                  <a:lnTo>
                    <a:pt x="25353" y="27755"/>
                  </a:lnTo>
                  <a:lnTo>
                    <a:pt x="28469" y="33765"/>
                  </a:lnTo>
                  <a:lnTo>
                    <a:pt x="28934" y="34658"/>
                  </a:lnTo>
                  <a:lnTo>
                    <a:pt x="28532" y="34622"/>
                  </a:lnTo>
                  <a:lnTo>
                    <a:pt x="27862" y="34542"/>
                  </a:lnTo>
                  <a:lnTo>
                    <a:pt x="26925" y="34399"/>
                  </a:lnTo>
                  <a:lnTo>
                    <a:pt x="25996" y="34229"/>
                  </a:lnTo>
                  <a:lnTo>
                    <a:pt x="24121" y="33863"/>
                  </a:lnTo>
                  <a:lnTo>
                    <a:pt x="22263" y="33461"/>
                  </a:lnTo>
                  <a:lnTo>
                    <a:pt x="20638" y="33104"/>
                  </a:lnTo>
                  <a:lnTo>
                    <a:pt x="19013" y="32729"/>
                  </a:lnTo>
                  <a:lnTo>
                    <a:pt x="18191" y="31738"/>
                  </a:lnTo>
                  <a:lnTo>
                    <a:pt x="16530" y="29764"/>
                  </a:lnTo>
                  <a:lnTo>
                    <a:pt x="15673" y="28800"/>
                  </a:lnTo>
                  <a:lnTo>
                    <a:pt x="14807" y="27844"/>
                  </a:lnTo>
                  <a:lnTo>
                    <a:pt x="13449" y="26460"/>
                  </a:lnTo>
                  <a:lnTo>
                    <a:pt x="12503" y="25567"/>
                  </a:lnTo>
                  <a:lnTo>
                    <a:pt x="12020" y="25148"/>
                  </a:lnTo>
                  <a:lnTo>
                    <a:pt x="12494" y="25585"/>
                  </a:lnTo>
                  <a:lnTo>
                    <a:pt x="13414" y="26487"/>
                  </a:lnTo>
                  <a:lnTo>
                    <a:pt x="14735" y="27907"/>
                  </a:lnTo>
                  <a:lnTo>
                    <a:pt x="15584" y="28880"/>
                  </a:lnTo>
                  <a:lnTo>
                    <a:pt x="16360" y="29809"/>
                  </a:lnTo>
                  <a:lnTo>
                    <a:pt x="17887" y="31693"/>
                  </a:lnTo>
                  <a:lnTo>
                    <a:pt x="18638" y="32649"/>
                  </a:lnTo>
                  <a:lnTo>
                    <a:pt x="16736" y="32211"/>
                  </a:lnTo>
                  <a:lnTo>
                    <a:pt x="14833" y="31765"/>
                  </a:lnTo>
                  <a:lnTo>
                    <a:pt x="10172" y="30657"/>
                  </a:lnTo>
                  <a:lnTo>
                    <a:pt x="9529" y="29925"/>
                  </a:lnTo>
                  <a:lnTo>
                    <a:pt x="8207" y="28470"/>
                  </a:lnTo>
                  <a:lnTo>
                    <a:pt x="7529" y="27764"/>
                  </a:lnTo>
                  <a:lnTo>
                    <a:pt x="6823" y="27059"/>
                  </a:lnTo>
                  <a:lnTo>
                    <a:pt x="5725" y="26058"/>
                  </a:lnTo>
                  <a:lnTo>
                    <a:pt x="4957" y="25424"/>
                  </a:lnTo>
                  <a:lnTo>
                    <a:pt x="4555" y="25130"/>
                  </a:lnTo>
                  <a:lnTo>
                    <a:pt x="4948" y="25442"/>
                  </a:lnTo>
                  <a:lnTo>
                    <a:pt x="5689" y="26094"/>
                  </a:lnTo>
                  <a:lnTo>
                    <a:pt x="6761" y="27130"/>
                  </a:lnTo>
                  <a:lnTo>
                    <a:pt x="7439" y="27853"/>
                  </a:lnTo>
                  <a:lnTo>
                    <a:pt x="8047" y="28514"/>
                  </a:lnTo>
                  <a:lnTo>
                    <a:pt x="9208" y="29872"/>
                  </a:lnTo>
                  <a:lnTo>
                    <a:pt x="9788" y="30559"/>
                  </a:lnTo>
                  <a:lnTo>
                    <a:pt x="1" y="28228"/>
                  </a:lnTo>
                  <a:lnTo>
                    <a:pt x="1" y="28228"/>
                  </a:lnTo>
                  <a:lnTo>
                    <a:pt x="10065" y="30845"/>
                  </a:lnTo>
                  <a:lnTo>
                    <a:pt x="12512" y="31479"/>
                  </a:lnTo>
                  <a:lnTo>
                    <a:pt x="11529" y="31934"/>
                  </a:lnTo>
                  <a:lnTo>
                    <a:pt x="9547" y="32801"/>
                  </a:lnTo>
                  <a:lnTo>
                    <a:pt x="8538" y="33202"/>
                  </a:lnTo>
                  <a:lnTo>
                    <a:pt x="8002" y="33408"/>
                  </a:lnTo>
                  <a:lnTo>
                    <a:pt x="6913" y="33792"/>
                  </a:lnTo>
                  <a:lnTo>
                    <a:pt x="5805" y="34122"/>
                  </a:lnTo>
                  <a:lnTo>
                    <a:pt x="4689" y="34399"/>
                  </a:lnTo>
                  <a:lnTo>
                    <a:pt x="4117" y="34515"/>
                  </a:lnTo>
                  <a:lnTo>
                    <a:pt x="4117" y="34515"/>
                  </a:lnTo>
                  <a:lnTo>
                    <a:pt x="4689" y="34417"/>
                  </a:lnTo>
                  <a:lnTo>
                    <a:pt x="5814" y="34167"/>
                  </a:lnTo>
                  <a:lnTo>
                    <a:pt x="6930" y="33863"/>
                  </a:lnTo>
                  <a:lnTo>
                    <a:pt x="8029" y="33506"/>
                  </a:lnTo>
                  <a:lnTo>
                    <a:pt x="8574" y="33310"/>
                  </a:lnTo>
                  <a:lnTo>
                    <a:pt x="9663" y="32917"/>
                  </a:lnTo>
                  <a:lnTo>
                    <a:pt x="11806" y="32033"/>
                  </a:lnTo>
                  <a:lnTo>
                    <a:pt x="12869" y="31577"/>
                  </a:lnTo>
                  <a:lnTo>
                    <a:pt x="14753" y="32068"/>
                  </a:lnTo>
                  <a:lnTo>
                    <a:pt x="17950" y="32872"/>
                  </a:lnTo>
                  <a:lnTo>
                    <a:pt x="21156" y="33667"/>
                  </a:lnTo>
                  <a:lnTo>
                    <a:pt x="20075" y="34274"/>
                  </a:lnTo>
                  <a:lnTo>
                    <a:pt x="17905" y="35462"/>
                  </a:lnTo>
                  <a:lnTo>
                    <a:pt x="16789" y="36015"/>
                  </a:lnTo>
                  <a:lnTo>
                    <a:pt x="16173" y="36310"/>
                  </a:lnTo>
                  <a:lnTo>
                    <a:pt x="14932" y="36864"/>
                  </a:lnTo>
                  <a:lnTo>
                    <a:pt x="13664" y="37373"/>
                  </a:lnTo>
                  <a:lnTo>
                    <a:pt x="12369" y="37819"/>
                  </a:lnTo>
                  <a:lnTo>
                    <a:pt x="11717" y="38007"/>
                  </a:lnTo>
                  <a:lnTo>
                    <a:pt x="11717" y="38007"/>
                  </a:lnTo>
                  <a:lnTo>
                    <a:pt x="12378" y="37828"/>
                  </a:lnTo>
                  <a:lnTo>
                    <a:pt x="13673" y="37417"/>
                  </a:lnTo>
                  <a:lnTo>
                    <a:pt x="14958" y="36935"/>
                  </a:lnTo>
                  <a:lnTo>
                    <a:pt x="16218" y="36399"/>
                  </a:lnTo>
                  <a:lnTo>
                    <a:pt x="16843" y="36122"/>
                  </a:lnTo>
                  <a:lnTo>
                    <a:pt x="18021" y="35560"/>
                  </a:lnTo>
                  <a:lnTo>
                    <a:pt x="20334" y="34363"/>
                  </a:lnTo>
                  <a:lnTo>
                    <a:pt x="21486" y="33747"/>
                  </a:lnTo>
                  <a:lnTo>
                    <a:pt x="21817" y="33827"/>
                  </a:lnTo>
                  <a:lnTo>
                    <a:pt x="22156" y="33908"/>
                  </a:lnTo>
                  <a:lnTo>
                    <a:pt x="24013" y="34345"/>
                  </a:lnTo>
                  <a:lnTo>
                    <a:pt x="25880" y="34747"/>
                  </a:lnTo>
                  <a:lnTo>
                    <a:pt x="26817" y="34944"/>
                  </a:lnTo>
                  <a:lnTo>
                    <a:pt x="27764" y="35113"/>
                  </a:lnTo>
                  <a:lnTo>
                    <a:pt x="28541" y="35212"/>
                  </a:lnTo>
                  <a:lnTo>
                    <a:pt x="29130" y="35265"/>
                  </a:lnTo>
                  <a:lnTo>
                    <a:pt x="28612" y="35658"/>
                  </a:lnTo>
                  <a:lnTo>
                    <a:pt x="27505" y="36346"/>
                  </a:lnTo>
                  <a:lnTo>
                    <a:pt x="26344" y="36953"/>
                  </a:lnTo>
                  <a:lnTo>
                    <a:pt x="25139" y="37480"/>
                  </a:lnTo>
                  <a:lnTo>
                    <a:pt x="24522" y="37721"/>
                  </a:lnTo>
                  <a:lnTo>
                    <a:pt x="23094" y="38257"/>
                  </a:lnTo>
                  <a:lnTo>
                    <a:pt x="20200" y="39284"/>
                  </a:lnTo>
                  <a:lnTo>
                    <a:pt x="18763" y="39837"/>
                  </a:lnTo>
                  <a:lnTo>
                    <a:pt x="18084" y="40114"/>
                  </a:lnTo>
                  <a:lnTo>
                    <a:pt x="16736" y="40695"/>
                  </a:lnTo>
                  <a:lnTo>
                    <a:pt x="16075" y="41007"/>
                  </a:lnTo>
                  <a:lnTo>
                    <a:pt x="15182" y="41061"/>
                  </a:lnTo>
                  <a:lnTo>
                    <a:pt x="13414" y="41195"/>
                  </a:lnTo>
                  <a:lnTo>
                    <a:pt x="12529" y="41284"/>
                  </a:lnTo>
                  <a:lnTo>
                    <a:pt x="11645" y="41391"/>
                  </a:lnTo>
                  <a:lnTo>
                    <a:pt x="9868" y="41695"/>
                  </a:lnTo>
                  <a:lnTo>
                    <a:pt x="8993" y="41918"/>
                  </a:lnTo>
                  <a:lnTo>
                    <a:pt x="9877" y="41730"/>
                  </a:lnTo>
                  <a:lnTo>
                    <a:pt x="11645" y="41480"/>
                  </a:lnTo>
                  <a:lnTo>
                    <a:pt x="12538" y="41409"/>
                  </a:lnTo>
                  <a:lnTo>
                    <a:pt x="14048" y="41311"/>
                  </a:lnTo>
                  <a:lnTo>
                    <a:pt x="15548" y="41257"/>
                  </a:lnTo>
                  <a:lnTo>
                    <a:pt x="15548" y="41257"/>
                  </a:lnTo>
                  <a:lnTo>
                    <a:pt x="14958" y="41561"/>
                  </a:lnTo>
                  <a:lnTo>
                    <a:pt x="13780" y="42186"/>
                  </a:lnTo>
                  <a:lnTo>
                    <a:pt x="13208" y="42516"/>
                  </a:lnTo>
                  <a:lnTo>
                    <a:pt x="12815" y="42757"/>
                  </a:lnTo>
                  <a:lnTo>
                    <a:pt x="11967" y="43311"/>
                  </a:lnTo>
                  <a:lnTo>
                    <a:pt x="10672" y="44249"/>
                  </a:lnTo>
                  <a:lnTo>
                    <a:pt x="8475" y="45981"/>
                  </a:lnTo>
                  <a:lnTo>
                    <a:pt x="8100" y="46303"/>
                  </a:lnTo>
                  <a:lnTo>
                    <a:pt x="8100" y="46303"/>
                  </a:lnTo>
                  <a:lnTo>
                    <a:pt x="9788" y="45008"/>
                  </a:lnTo>
                  <a:lnTo>
                    <a:pt x="11529" y="43749"/>
                  </a:lnTo>
                  <a:lnTo>
                    <a:pt x="12646" y="43034"/>
                  </a:lnTo>
                  <a:lnTo>
                    <a:pt x="13289" y="42668"/>
                  </a:lnTo>
                  <a:lnTo>
                    <a:pt x="13958" y="42293"/>
                  </a:lnTo>
                  <a:lnTo>
                    <a:pt x="15333" y="41605"/>
                  </a:lnTo>
                  <a:lnTo>
                    <a:pt x="16727" y="40971"/>
                  </a:lnTo>
                  <a:lnTo>
                    <a:pt x="18146" y="40400"/>
                  </a:lnTo>
                  <a:lnTo>
                    <a:pt x="18870" y="40132"/>
                  </a:lnTo>
                  <a:lnTo>
                    <a:pt x="19022" y="40078"/>
                  </a:lnTo>
                  <a:lnTo>
                    <a:pt x="19182" y="40016"/>
                  </a:lnTo>
                  <a:lnTo>
                    <a:pt x="18700" y="40909"/>
                  </a:lnTo>
                  <a:lnTo>
                    <a:pt x="17709" y="42668"/>
                  </a:lnTo>
                  <a:lnTo>
                    <a:pt x="17182" y="43525"/>
                  </a:lnTo>
                  <a:lnTo>
                    <a:pt x="16602" y="44454"/>
                  </a:lnTo>
                  <a:lnTo>
                    <a:pt x="15646" y="45794"/>
                  </a:lnTo>
                  <a:lnTo>
                    <a:pt x="14958" y="46642"/>
                  </a:lnTo>
                  <a:lnTo>
                    <a:pt x="14592" y="47053"/>
                  </a:lnTo>
                  <a:lnTo>
                    <a:pt x="14967" y="46651"/>
                  </a:lnTo>
                  <a:lnTo>
                    <a:pt x="15682" y="45820"/>
                  </a:lnTo>
                  <a:lnTo>
                    <a:pt x="16673" y="44499"/>
                  </a:lnTo>
                  <a:lnTo>
                    <a:pt x="17280" y="43588"/>
                  </a:lnTo>
                  <a:lnTo>
                    <a:pt x="17870" y="42686"/>
                  </a:lnTo>
                  <a:lnTo>
                    <a:pt x="18977" y="40837"/>
                  </a:lnTo>
                  <a:lnTo>
                    <a:pt x="19504" y="39900"/>
                  </a:lnTo>
                  <a:lnTo>
                    <a:pt x="22085" y="39025"/>
                  </a:lnTo>
                  <a:lnTo>
                    <a:pt x="24674" y="38141"/>
                  </a:lnTo>
                  <a:lnTo>
                    <a:pt x="25210" y="37944"/>
                  </a:lnTo>
                  <a:lnTo>
                    <a:pt x="26291" y="37516"/>
                  </a:lnTo>
                  <a:lnTo>
                    <a:pt x="27344" y="37024"/>
                  </a:lnTo>
                  <a:lnTo>
                    <a:pt x="28380" y="36462"/>
                  </a:lnTo>
                  <a:lnTo>
                    <a:pt x="28871" y="36140"/>
                  </a:lnTo>
                  <a:lnTo>
                    <a:pt x="28166" y="37257"/>
                  </a:lnTo>
                  <a:lnTo>
                    <a:pt x="27478" y="38382"/>
                  </a:lnTo>
                  <a:lnTo>
                    <a:pt x="26683" y="39293"/>
                  </a:lnTo>
                  <a:lnTo>
                    <a:pt x="25862" y="40168"/>
                  </a:lnTo>
                  <a:lnTo>
                    <a:pt x="25406" y="40614"/>
                  </a:lnTo>
                  <a:lnTo>
                    <a:pt x="24460" y="41454"/>
                  </a:lnTo>
                  <a:lnTo>
                    <a:pt x="23951" y="41829"/>
                  </a:lnTo>
                  <a:lnTo>
                    <a:pt x="24478" y="41472"/>
                  </a:lnTo>
                  <a:lnTo>
                    <a:pt x="25469" y="40677"/>
                  </a:lnTo>
                  <a:lnTo>
                    <a:pt x="25942" y="40248"/>
                  </a:lnTo>
                  <a:lnTo>
                    <a:pt x="26469" y="39748"/>
                  </a:lnTo>
                  <a:lnTo>
                    <a:pt x="26987" y="39221"/>
                  </a:lnTo>
                  <a:lnTo>
                    <a:pt x="26496" y="40096"/>
                  </a:lnTo>
                  <a:lnTo>
                    <a:pt x="26041" y="40998"/>
                  </a:lnTo>
                  <a:lnTo>
                    <a:pt x="25683" y="41739"/>
                  </a:lnTo>
                  <a:lnTo>
                    <a:pt x="25219" y="42882"/>
                  </a:lnTo>
                  <a:lnTo>
                    <a:pt x="24951" y="43668"/>
                  </a:lnTo>
                  <a:lnTo>
                    <a:pt x="24835" y="44061"/>
                  </a:lnTo>
                  <a:lnTo>
                    <a:pt x="24728" y="44490"/>
                  </a:lnTo>
                  <a:lnTo>
                    <a:pt x="24576" y="45552"/>
                  </a:lnTo>
                  <a:lnTo>
                    <a:pt x="24442" y="47026"/>
                  </a:lnTo>
                  <a:lnTo>
                    <a:pt x="24433" y="47303"/>
                  </a:lnTo>
                  <a:lnTo>
                    <a:pt x="24505" y="46419"/>
                  </a:lnTo>
                  <a:lnTo>
                    <a:pt x="24683" y="45240"/>
                  </a:lnTo>
                  <a:lnTo>
                    <a:pt x="24853" y="44481"/>
                  </a:lnTo>
                  <a:lnTo>
                    <a:pt x="24969" y="44097"/>
                  </a:lnTo>
                  <a:lnTo>
                    <a:pt x="25103" y="43713"/>
                  </a:lnTo>
                  <a:lnTo>
                    <a:pt x="25389" y="42945"/>
                  </a:lnTo>
                  <a:lnTo>
                    <a:pt x="25889" y="41829"/>
                  </a:lnTo>
                  <a:lnTo>
                    <a:pt x="26264" y="41105"/>
                  </a:lnTo>
                  <a:lnTo>
                    <a:pt x="26639" y="40409"/>
                  </a:lnTo>
                  <a:lnTo>
                    <a:pt x="27451" y="39060"/>
                  </a:lnTo>
                  <a:lnTo>
                    <a:pt x="28755" y="37078"/>
                  </a:lnTo>
                  <a:lnTo>
                    <a:pt x="29657" y="35774"/>
                  </a:lnTo>
                  <a:lnTo>
                    <a:pt x="30041" y="36337"/>
                  </a:lnTo>
                  <a:lnTo>
                    <a:pt x="30845" y="37453"/>
                  </a:lnTo>
                  <a:lnTo>
                    <a:pt x="31282" y="37998"/>
                  </a:lnTo>
                  <a:lnTo>
                    <a:pt x="31675" y="38453"/>
                  </a:lnTo>
                  <a:lnTo>
                    <a:pt x="32488" y="39319"/>
                  </a:lnTo>
                  <a:lnTo>
                    <a:pt x="33765" y="40561"/>
                  </a:lnTo>
                  <a:lnTo>
                    <a:pt x="34622" y="41364"/>
                  </a:lnTo>
                  <a:lnTo>
                    <a:pt x="35480" y="42159"/>
                  </a:lnTo>
                  <a:lnTo>
                    <a:pt x="37158" y="43775"/>
                  </a:lnTo>
                  <a:lnTo>
                    <a:pt x="38355" y="45026"/>
                  </a:lnTo>
                  <a:lnTo>
                    <a:pt x="39114" y="45892"/>
                  </a:lnTo>
                  <a:lnTo>
                    <a:pt x="39837" y="46776"/>
                  </a:lnTo>
                  <a:lnTo>
                    <a:pt x="40507" y="47705"/>
                  </a:lnTo>
                  <a:lnTo>
                    <a:pt x="40820" y="48178"/>
                  </a:lnTo>
                  <a:lnTo>
                    <a:pt x="42025" y="47330"/>
                  </a:lnTo>
                  <a:lnTo>
                    <a:pt x="41668" y="46829"/>
                  </a:lnTo>
                  <a:lnTo>
                    <a:pt x="40918" y="45883"/>
                  </a:lnTo>
                  <a:lnTo>
                    <a:pt x="40123" y="44972"/>
                  </a:lnTo>
                  <a:lnTo>
                    <a:pt x="39293" y="44106"/>
                  </a:lnTo>
                  <a:lnTo>
                    <a:pt x="38864" y="43686"/>
                  </a:lnTo>
                  <a:lnTo>
                    <a:pt x="38007" y="42865"/>
                  </a:lnTo>
                  <a:lnTo>
                    <a:pt x="36247" y="41293"/>
                  </a:lnTo>
                  <a:lnTo>
                    <a:pt x="35354" y="40525"/>
                  </a:lnTo>
                  <a:lnTo>
                    <a:pt x="34461" y="39766"/>
                  </a:lnTo>
                  <a:lnTo>
                    <a:pt x="33158" y="38614"/>
                  </a:lnTo>
                  <a:lnTo>
                    <a:pt x="32327" y="37819"/>
                  </a:lnTo>
                  <a:lnTo>
                    <a:pt x="31934" y="37399"/>
                  </a:lnTo>
                  <a:lnTo>
                    <a:pt x="31497" y="36908"/>
                  </a:lnTo>
                  <a:lnTo>
                    <a:pt x="30657" y="35872"/>
                  </a:lnTo>
                  <a:lnTo>
                    <a:pt x="30264" y="35328"/>
                  </a:lnTo>
                  <a:lnTo>
                    <a:pt x="31122" y="35078"/>
                  </a:lnTo>
                  <a:lnTo>
                    <a:pt x="32845" y="34613"/>
                  </a:lnTo>
                  <a:lnTo>
                    <a:pt x="34578" y="34220"/>
                  </a:lnTo>
                  <a:lnTo>
                    <a:pt x="36337" y="33908"/>
                  </a:lnTo>
                  <a:lnTo>
                    <a:pt x="37212" y="33792"/>
                  </a:lnTo>
                  <a:lnTo>
                    <a:pt x="38123" y="33685"/>
                  </a:lnTo>
                  <a:lnTo>
                    <a:pt x="39944" y="33569"/>
                  </a:lnTo>
                  <a:lnTo>
                    <a:pt x="40855" y="33569"/>
                  </a:lnTo>
                  <a:lnTo>
                    <a:pt x="41284" y="33586"/>
                  </a:lnTo>
                  <a:lnTo>
                    <a:pt x="42061" y="33658"/>
                  </a:lnTo>
                  <a:lnTo>
                    <a:pt x="43275" y="33854"/>
                  </a:lnTo>
                  <a:lnTo>
                    <a:pt x="44436" y="34078"/>
                  </a:lnTo>
                  <a:lnTo>
                    <a:pt x="44142" y="34006"/>
                  </a:lnTo>
                  <a:lnTo>
                    <a:pt x="42525" y="33667"/>
                  </a:lnTo>
                  <a:lnTo>
                    <a:pt x="41346" y="33470"/>
                  </a:lnTo>
                  <a:lnTo>
                    <a:pt x="40855" y="33435"/>
                  </a:lnTo>
                  <a:lnTo>
                    <a:pt x="39944" y="33399"/>
                  </a:lnTo>
                  <a:lnTo>
                    <a:pt x="38114" y="33452"/>
                  </a:lnTo>
                  <a:lnTo>
                    <a:pt x="37194" y="33533"/>
                  </a:lnTo>
                  <a:lnTo>
                    <a:pt x="36087" y="33658"/>
                  </a:lnTo>
                  <a:lnTo>
                    <a:pt x="34979" y="33827"/>
                  </a:lnTo>
                  <a:lnTo>
                    <a:pt x="36024" y="33292"/>
                  </a:lnTo>
                  <a:lnTo>
                    <a:pt x="37051" y="32720"/>
                  </a:lnTo>
                  <a:lnTo>
                    <a:pt x="37703" y="32327"/>
                  </a:lnTo>
                  <a:lnTo>
                    <a:pt x="38667" y="31684"/>
                  </a:lnTo>
                  <a:lnTo>
                    <a:pt x="39275" y="31220"/>
                  </a:lnTo>
                  <a:lnTo>
                    <a:pt x="39569" y="30970"/>
                  </a:lnTo>
                  <a:lnTo>
                    <a:pt x="39266" y="31211"/>
                  </a:lnTo>
                  <a:lnTo>
                    <a:pt x="38641" y="31649"/>
                  </a:lnTo>
                  <a:lnTo>
                    <a:pt x="37667" y="32256"/>
                  </a:lnTo>
                  <a:lnTo>
                    <a:pt x="36989" y="32613"/>
                  </a:lnTo>
                  <a:lnTo>
                    <a:pt x="36310" y="32970"/>
                  </a:lnTo>
                  <a:lnTo>
                    <a:pt x="34935" y="33622"/>
                  </a:lnTo>
                  <a:lnTo>
                    <a:pt x="34247" y="33935"/>
                  </a:lnTo>
                  <a:lnTo>
                    <a:pt x="33158" y="34158"/>
                  </a:lnTo>
                  <a:lnTo>
                    <a:pt x="30997" y="34649"/>
                  </a:lnTo>
                  <a:lnTo>
                    <a:pt x="30997" y="34649"/>
                  </a:lnTo>
                  <a:lnTo>
                    <a:pt x="31479" y="34310"/>
                  </a:lnTo>
                  <a:lnTo>
                    <a:pt x="32372" y="33560"/>
                  </a:lnTo>
                  <a:lnTo>
                    <a:pt x="32801" y="33167"/>
                  </a:lnTo>
                  <a:lnTo>
                    <a:pt x="33399" y="32568"/>
                  </a:lnTo>
                  <a:lnTo>
                    <a:pt x="34533" y="31327"/>
                  </a:lnTo>
                  <a:lnTo>
                    <a:pt x="35078" y="30684"/>
                  </a:lnTo>
                  <a:lnTo>
                    <a:pt x="35997" y="29568"/>
                  </a:lnTo>
                  <a:lnTo>
                    <a:pt x="37783" y="27318"/>
                  </a:lnTo>
                  <a:lnTo>
                    <a:pt x="38667" y="26183"/>
                  </a:lnTo>
                  <a:lnTo>
                    <a:pt x="38703" y="26157"/>
                  </a:lnTo>
                  <a:lnTo>
                    <a:pt x="38739" y="26121"/>
                  </a:lnTo>
                  <a:lnTo>
                    <a:pt x="39686" y="25933"/>
                  </a:lnTo>
                  <a:lnTo>
                    <a:pt x="41570" y="25523"/>
                  </a:lnTo>
                  <a:lnTo>
                    <a:pt x="42507" y="25290"/>
                  </a:lnTo>
                  <a:lnTo>
                    <a:pt x="43463" y="25023"/>
                  </a:lnTo>
                  <a:lnTo>
                    <a:pt x="44865" y="24558"/>
                  </a:lnTo>
                  <a:lnTo>
                    <a:pt x="45785" y="24192"/>
                  </a:lnTo>
                  <a:lnTo>
                    <a:pt x="46240" y="23987"/>
                  </a:lnTo>
                  <a:lnTo>
                    <a:pt x="45785" y="24174"/>
                  </a:lnTo>
                  <a:lnTo>
                    <a:pt x="44856" y="24514"/>
                  </a:lnTo>
                  <a:lnTo>
                    <a:pt x="43436" y="24942"/>
                  </a:lnTo>
                  <a:lnTo>
                    <a:pt x="42481" y="25174"/>
                  </a:lnTo>
                  <a:lnTo>
                    <a:pt x="41597" y="25371"/>
                  </a:lnTo>
                  <a:lnTo>
                    <a:pt x="39828" y="25710"/>
                  </a:lnTo>
                  <a:lnTo>
                    <a:pt x="38935" y="25862"/>
                  </a:lnTo>
                  <a:lnTo>
                    <a:pt x="39096" y="25648"/>
                  </a:lnTo>
                  <a:lnTo>
                    <a:pt x="39257" y="25451"/>
                  </a:lnTo>
                  <a:lnTo>
                    <a:pt x="41025" y="23299"/>
                  </a:lnTo>
                  <a:lnTo>
                    <a:pt x="41927" y="22227"/>
                  </a:lnTo>
                  <a:lnTo>
                    <a:pt x="42338" y="21754"/>
                  </a:lnTo>
                  <a:lnTo>
                    <a:pt x="43168" y="20817"/>
                  </a:lnTo>
                  <a:lnTo>
                    <a:pt x="43615" y="20379"/>
                  </a:lnTo>
                  <a:lnTo>
                    <a:pt x="43927" y="20093"/>
                  </a:lnTo>
                  <a:lnTo>
                    <a:pt x="44570" y="19548"/>
                  </a:lnTo>
                  <a:lnTo>
                    <a:pt x="45570" y="18789"/>
                  </a:lnTo>
                  <a:lnTo>
                    <a:pt x="46919" y="17923"/>
                  </a:lnTo>
                  <a:lnTo>
                    <a:pt x="48214" y="17200"/>
                  </a:lnTo>
                  <a:lnTo>
                    <a:pt x="49928" y="1636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0910" y="15941"/>
                  </a:lnTo>
                  <a:lnTo>
                    <a:pt x="49714" y="16396"/>
                  </a:lnTo>
                  <a:lnTo>
                    <a:pt x="48544" y="16923"/>
                  </a:lnTo>
                  <a:lnTo>
                    <a:pt x="47428" y="17504"/>
                  </a:lnTo>
                  <a:lnTo>
                    <a:pt x="46374" y="18111"/>
                  </a:lnTo>
                  <a:lnTo>
                    <a:pt x="45410" y="18736"/>
                  </a:lnTo>
                  <a:lnTo>
                    <a:pt x="44552" y="19361"/>
                  </a:lnTo>
                  <a:lnTo>
                    <a:pt x="43820" y="19977"/>
                  </a:lnTo>
                  <a:lnTo>
                    <a:pt x="43508" y="20272"/>
                  </a:lnTo>
                  <a:lnTo>
                    <a:pt x="42766" y="21031"/>
                  </a:lnTo>
                  <a:lnTo>
                    <a:pt x="42043" y="21808"/>
                  </a:lnTo>
                  <a:lnTo>
                    <a:pt x="42222" y="21102"/>
                  </a:lnTo>
                  <a:lnTo>
                    <a:pt x="42623" y="19700"/>
                  </a:lnTo>
                  <a:lnTo>
                    <a:pt x="42838" y="19004"/>
                  </a:lnTo>
                  <a:lnTo>
                    <a:pt x="43106" y="18200"/>
                  </a:lnTo>
                  <a:lnTo>
                    <a:pt x="43579" y="17021"/>
                  </a:lnTo>
                  <a:lnTo>
                    <a:pt x="43936" y="16253"/>
                  </a:lnTo>
                  <a:lnTo>
                    <a:pt x="44133" y="15878"/>
                  </a:lnTo>
                  <a:lnTo>
                    <a:pt x="43918" y="16244"/>
                  </a:lnTo>
                  <a:lnTo>
                    <a:pt x="43534" y="17003"/>
                  </a:lnTo>
                  <a:lnTo>
                    <a:pt x="43025" y="18173"/>
                  </a:lnTo>
                  <a:lnTo>
                    <a:pt x="42731" y="18968"/>
                  </a:lnTo>
                  <a:lnTo>
                    <a:pt x="42445" y="19763"/>
                  </a:lnTo>
                  <a:lnTo>
                    <a:pt x="41936" y="21379"/>
                  </a:lnTo>
                  <a:lnTo>
                    <a:pt x="41695" y="22192"/>
                  </a:lnTo>
                  <a:lnTo>
                    <a:pt x="41016" y="22942"/>
                  </a:lnTo>
                  <a:lnTo>
                    <a:pt x="39694" y="24487"/>
                  </a:lnTo>
                  <a:lnTo>
                    <a:pt x="39043" y="25264"/>
                  </a:lnTo>
                  <a:lnTo>
                    <a:pt x="37498" y="27148"/>
                  </a:lnTo>
                  <a:lnTo>
                    <a:pt x="35944" y="29023"/>
                  </a:lnTo>
                  <a:lnTo>
                    <a:pt x="35890" y="27880"/>
                  </a:lnTo>
                  <a:lnTo>
                    <a:pt x="35810" y="25603"/>
                  </a:lnTo>
                  <a:lnTo>
                    <a:pt x="35801" y="24460"/>
                  </a:lnTo>
                  <a:lnTo>
                    <a:pt x="35819" y="23254"/>
                  </a:lnTo>
                  <a:lnTo>
                    <a:pt x="35953" y="21451"/>
                  </a:lnTo>
                  <a:lnTo>
                    <a:pt x="36105" y="20254"/>
                  </a:lnTo>
                  <a:lnTo>
                    <a:pt x="36212" y="19656"/>
                  </a:lnTo>
                  <a:lnTo>
                    <a:pt x="36087" y="20254"/>
                  </a:lnTo>
                  <a:lnTo>
                    <a:pt x="35908" y="21442"/>
                  </a:lnTo>
                  <a:lnTo>
                    <a:pt x="35738" y="23254"/>
                  </a:lnTo>
                  <a:lnTo>
                    <a:pt x="35685" y="24460"/>
                  </a:lnTo>
                  <a:lnTo>
                    <a:pt x="35658" y="25666"/>
                  </a:lnTo>
                  <a:lnTo>
                    <a:pt x="35685" y="28077"/>
                  </a:lnTo>
                  <a:lnTo>
                    <a:pt x="35721" y="29282"/>
                  </a:lnTo>
                  <a:lnTo>
                    <a:pt x="35730" y="29282"/>
                  </a:lnTo>
                  <a:lnTo>
                    <a:pt x="35247" y="29845"/>
                  </a:lnTo>
                  <a:lnTo>
                    <a:pt x="34765" y="30407"/>
                  </a:lnTo>
                  <a:lnTo>
                    <a:pt x="34211" y="31032"/>
                  </a:lnTo>
                  <a:lnTo>
                    <a:pt x="33068" y="32238"/>
                  </a:lnTo>
                  <a:lnTo>
                    <a:pt x="32470" y="32809"/>
                  </a:lnTo>
                  <a:lnTo>
                    <a:pt x="31934" y="33283"/>
                  </a:lnTo>
                  <a:lnTo>
                    <a:pt x="31095" y="33935"/>
                  </a:lnTo>
                  <a:lnTo>
                    <a:pt x="30514" y="34319"/>
                  </a:lnTo>
                  <a:lnTo>
                    <a:pt x="30211" y="34488"/>
                  </a:lnTo>
                  <a:lnTo>
                    <a:pt x="30452" y="33560"/>
                  </a:lnTo>
                  <a:lnTo>
                    <a:pt x="30809" y="31693"/>
                  </a:lnTo>
                  <a:lnTo>
                    <a:pt x="30961" y="30765"/>
                  </a:lnTo>
                  <a:lnTo>
                    <a:pt x="31282" y="28621"/>
                  </a:lnTo>
                  <a:lnTo>
                    <a:pt x="31577" y="26487"/>
                  </a:lnTo>
                  <a:lnTo>
                    <a:pt x="32720" y="17923"/>
                  </a:lnTo>
                  <a:lnTo>
                    <a:pt x="32961" y="16191"/>
                  </a:lnTo>
                  <a:lnTo>
                    <a:pt x="33095" y="15342"/>
                  </a:lnTo>
                  <a:lnTo>
                    <a:pt x="34006" y="14530"/>
                  </a:lnTo>
                  <a:lnTo>
                    <a:pt x="35828" y="12869"/>
                  </a:lnTo>
                  <a:lnTo>
                    <a:pt x="36694" y="12012"/>
                  </a:lnTo>
                  <a:lnTo>
                    <a:pt x="37123" y="11574"/>
                  </a:lnTo>
                  <a:lnTo>
                    <a:pt x="37944" y="10672"/>
                  </a:lnTo>
                  <a:lnTo>
                    <a:pt x="38739" y="9743"/>
                  </a:lnTo>
                  <a:lnTo>
                    <a:pt x="39480" y="8770"/>
                  </a:lnTo>
                  <a:lnTo>
                    <a:pt x="39819" y="8261"/>
                  </a:lnTo>
                  <a:lnTo>
                    <a:pt x="39462" y="8761"/>
                  </a:lnTo>
                  <a:lnTo>
                    <a:pt x="38703" y="9717"/>
                  </a:lnTo>
                  <a:lnTo>
                    <a:pt x="37891" y="10619"/>
                  </a:lnTo>
                  <a:lnTo>
                    <a:pt x="37042" y="11494"/>
                  </a:lnTo>
                  <a:lnTo>
                    <a:pt x="36614" y="11922"/>
                  </a:lnTo>
                  <a:lnTo>
                    <a:pt x="35765" y="12726"/>
                  </a:lnTo>
                  <a:lnTo>
                    <a:pt x="34033" y="14262"/>
                  </a:lnTo>
                  <a:lnTo>
                    <a:pt x="33149" y="15012"/>
                  </a:lnTo>
                  <a:lnTo>
                    <a:pt x="33568" y="12190"/>
                  </a:lnTo>
                  <a:lnTo>
                    <a:pt x="34051" y="9386"/>
                  </a:lnTo>
                  <a:lnTo>
                    <a:pt x="34229" y="8315"/>
                  </a:lnTo>
                  <a:lnTo>
                    <a:pt x="34542" y="6091"/>
                  </a:lnTo>
                  <a:lnTo>
                    <a:pt x="34970" y="2555"/>
                  </a:lnTo>
                  <a:lnTo>
                    <a:pt x="35346" y="1"/>
                  </a:lnTo>
                  <a:close/>
                </a:path>
              </a:pathLst>
            </a:custGeom>
            <a:solidFill>
              <a:srgbClr val="B455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6" name="Google Shape;776;p17"/>
          <p:cNvSpPr/>
          <p:nvPr/>
        </p:nvSpPr>
        <p:spPr>
          <a:xfrm rot="-212454">
            <a:off x="-121256" y="3532199"/>
            <a:ext cx="1760927" cy="1977875"/>
          </a:xfrm>
          <a:custGeom>
            <a:avLst/>
            <a:gdLst/>
            <a:ahLst/>
            <a:cxnLst/>
            <a:rect l="l" t="t" r="r" b="b"/>
            <a:pathLst>
              <a:path w="41079" h="49714" extrusionOk="0">
                <a:moveTo>
                  <a:pt x="0" y="49714"/>
                </a:moveTo>
                <a:lnTo>
                  <a:pt x="241" y="48258"/>
                </a:lnTo>
                <a:lnTo>
                  <a:pt x="858" y="44159"/>
                </a:lnTo>
                <a:lnTo>
                  <a:pt x="1518" y="40320"/>
                </a:lnTo>
                <a:lnTo>
                  <a:pt x="2063" y="37498"/>
                </a:lnTo>
                <a:lnTo>
                  <a:pt x="2742" y="34515"/>
                </a:lnTo>
                <a:lnTo>
                  <a:pt x="3546" y="31399"/>
                </a:lnTo>
                <a:lnTo>
                  <a:pt x="4510" y="28193"/>
                </a:lnTo>
                <a:lnTo>
                  <a:pt x="5358" y="25755"/>
                </a:lnTo>
                <a:lnTo>
                  <a:pt x="5974" y="24130"/>
                </a:lnTo>
                <a:lnTo>
                  <a:pt x="6644" y="22513"/>
                </a:lnTo>
                <a:lnTo>
                  <a:pt x="7368" y="20897"/>
                </a:lnTo>
                <a:lnTo>
                  <a:pt x="8144" y="19290"/>
                </a:lnTo>
                <a:lnTo>
                  <a:pt x="8984" y="17709"/>
                </a:lnTo>
                <a:lnTo>
                  <a:pt x="9877" y="16146"/>
                </a:lnTo>
                <a:lnTo>
                  <a:pt x="10832" y="14610"/>
                </a:lnTo>
                <a:lnTo>
                  <a:pt x="11850" y="13119"/>
                </a:lnTo>
                <a:lnTo>
                  <a:pt x="12940" y="11663"/>
                </a:lnTo>
                <a:lnTo>
                  <a:pt x="14101" y="10252"/>
                </a:lnTo>
                <a:lnTo>
                  <a:pt x="15333" y="8886"/>
                </a:lnTo>
                <a:lnTo>
                  <a:pt x="16637" y="7582"/>
                </a:lnTo>
                <a:lnTo>
                  <a:pt x="18012" y="6332"/>
                </a:lnTo>
                <a:lnTo>
                  <a:pt x="18735" y="5743"/>
                </a:lnTo>
                <a:lnTo>
                  <a:pt x="19468" y="5162"/>
                </a:lnTo>
                <a:lnTo>
                  <a:pt x="20914" y="4118"/>
                </a:lnTo>
                <a:lnTo>
                  <a:pt x="22361" y="3198"/>
                </a:lnTo>
                <a:lnTo>
                  <a:pt x="23790" y="2412"/>
                </a:lnTo>
                <a:lnTo>
                  <a:pt x="25192" y="1733"/>
                </a:lnTo>
                <a:lnTo>
                  <a:pt x="26576" y="1180"/>
                </a:lnTo>
                <a:lnTo>
                  <a:pt x="27924" y="733"/>
                </a:lnTo>
                <a:lnTo>
                  <a:pt x="29228" y="403"/>
                </a:lnTo>
                <a:lnTo>
                  <a:pt x="30505" y="171"/>
                </a:lnTo>
                <a:lnTo>
                  <a:pt x="31728" y="37"/>
                </a:lnTo>
                <a:lnTo>
                  <a:pt x="32898" y="1"/>
                </a:lnTo>
                <a:lnTo>
                  <a:pt x="34015" y="54"/>
                </a:lnTo>
                <a:lnTo>
                  <a:pt x="35059" y="197"/>
                </a:lnTo>
                <a:lnTo>
                  <a:pt x="36051" y="421"/>
                </a:lnTo>
                <a:lnTo>
                  <a:pt x="36961" y="733"/>
                </a:lnTo>
                <a:lnTo>
                  <a:pt x="37801" y="1108"/>
                </a:lnTo>
                <a:lnTo>
                  <a:pt x="38551" y="1564"/>
                </a:lnTo>
                <a:lnTo>
                  <a:pt x="39212" y="2082"/>
                </a:lnTo>
                <a:lnTo>
                  <a:pt x="39783" y="2671"/>
                </a:lnTo>
                <a:lnTo>
                  <a:pt x="40266" y="3305"/>
                </a:lnTo>
                <a:lnTo>
                  <a:pt x="40632" y="4010"/>
                </a:lnTo>
                <a:lnTo>
                  <a:pt x="40900" y="4752"/>
                </a:lnTo>
                <a:lnTo>
                  <a:pt x="41042" y="5546"/>
                </a:lnTo>
                <a:lnTo>
                  <a:pt x="41078" y="6386"/>
                </a:lnTo>
                <a:lnTo>
                  <a:pt x="40980" y="7261"/>
                </a:lnTo>
                <a:lnTo>
                  <a:pt x="40766" y="8172"/>
                </a:lnTo>
                <a:lnTo>
                  <a:pt x="40408" y="9118"/>
                </a:lnTo>
                <a:lnTo>
                  <a:pt x="39917" y="10083"/>
                </a:lnTo>
                <a:lnTo>
                  <a:pt x="39274" y="11074"/>
                </a:lnTo>
                <a:lnTo>
                  <a:pt x="38488" y="12083"/>
                </a:lnTo>
                <a:lnTo>
                  <a:pt x="37551" y="13110"/>
                </a:lnTo>
                <a:lnTo>
                  <a:pt x="36444" y="14146"/>
                </a:lnTo>
                <a:lnTo>
                  <a:pt x="35827" y="14664"/>
                </a:lnTo>
                <a:lnTo>
                  <a:pt x="34541" y="15727"/>
                </a:lnTo>
                <a:lnTo>
                  <a:pt x="31827" y="18084"/>
                </a:lnTo>
                <a:lnTo>
                  <a:pt x="28978" y="20656"/>
                </a:lnTo>
                <a:lnTo>
                  <a:pt x="26031" y="23397"/>
                </a:lnTo>
                <a:lnTo>
                  <a:pt x="21530" y="27702"/>
                </a:lnTo>
                <a:lnTo>
                  <a:pt x="15628" y="33533"/>
                </a:lnTo>
                <a:lnTo>
                  <a:pt x="10172" y="39069"/>
                </a:lnTo>
                <a:lnTo>
                  <a:pt x="5537" y="43865"/>
                </a:lnTo>
                <a:lnTo>
                  <a:pt x="697" y="48964"/>
                </a:lnTo>
                <a:lnTo>
                  <a:pt x="0" y="49714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7" name="Google Shape;777;p17"/>
          <p:cNvSpPr/>
          <p:nvPr/>
        </p:nvSpPr>
        <p:spPr>
          <a:xfrm rot="-212454">
            <a:off x="-281708" y="3673316"/>
            <a:ext cx="1694697" cy="2273120"/>
          </a:xfrm>
          <a:custGeom>
            <a:avLst/>
            <a:gdLst/>
            <a:ahLst/>
            <a:cxnLst/>
            <a:rect l="l" t="t" r="r" b="b"/>
            <a:pathLst>
              <a:path w="39534" h="57135" extrusionOk="0">
                <a:moveTo>
                  <a:pt x="30559" y="1"/>
                </a:moveTo>
                <a:lnTo>
                  <a:pt x="30496" y="27"/>
                </a:lnTo>
                <a:lnTo>
                  <a:pt x="30487" y="72"/>
                </a:lnTo>
                <a:lnTo>
                  <a:pt x="30041" y="7136"/>
                </a:lnTo>
                <a:lnTo>
                  <a:pt x="30041" y="7162"/>
                </a:lnTo>
                <a:lnTo>
                  <a:pt x="30041" y="7189"/>
                </a:lnTo>
                <a:lnTo>
                  <a:pt x="29344" y="7805"/>
                </a:lnTo>
                <a:lnTo>
                  <a:pt x="27960" y="9091"/>
                </a:lnTo>
                <a:lnTo>
                  <a:pt x="26603" y="10431"/>
                </a:lnTo>
                <a:lnTo>
                  <a:pt x="25281" y="11824"/>
                </a:lnTo>
                <a:lnTo>
                  <a:pt x="24629" y="12547"/>
                </a:lnTo>
                <a:lnTo>
                  <a:pt x="24629" y="12547"/>
                </a:lnTo>
                <a:lnTo>
                  <a:pt x="25067" y="5734"/>
                </a:lnTo>
                <a:lnTo>
                  <a:pt x="25058" y="5689"/>
                </a:lnTo>
                <a:lnTo>
                  <a:pt x="25013" y="5591"/>
                </a:lnTo>
                <a:lnTo>
                  <a:pt x="24969" y="5564"/>
                </a:lnTo>
                <a:lnTo>
                  <a:pt x="24933" y="5546"/>
                </a:lnTo>
                <a:lnTo>
                  <a:pt x="24870" y="5573"/>
                </a:lnTo>
                <a:lnTo>
                  <a:pt x="24861" y="5617"/>
                </a:lnTo>
                <a:lnTo>
                  <a:pt x="24415" y="12690"/>
                </a:lnTo>
                <a:lnTo>
                  <a:pt x="24415" y="12726"/>
                </a:lnTo>
                <a:lnTo>
                  <a:pt x="24433" y="12770"/>
                </a:lnTo>
                <a:lnTo>
                  <a:pt x="23638" y="13663"/>
                </a:lnTo>
                <a:lnTo>
                  <a:pt x="22084" y="15512"/>
                </a:lnTo>
                <a:lnTo>
                  <a:pt x="20584" y="17414"/>
                </a:lnTo>
                <a:lnTo>
                  <a:pt x="19128" y="19370"/>
                </a:lnTo>
                <a:lnTo>
                  <a:pt x="18423" y="20361"/>
                </a:lnTo>
                <a:lnTo>
                  <a:pt x="19986" y="10806"/>
                </a:lnTo>
                <a:lnTo>
                  <a:pt x="19986" y="10761"/>
                </a:lnTo>
                <a:lnTo>
                  <a:pt x="19941" y="10663"/>
                </a:lnTo>
                <a:lnTo>
                  <a:pt x="19905" y="10627"/>
                </a:lnTo>
                <a:lnTo>
                  <a:pt x="19861" y="10600"/>
                </a:lnTo>
                <a:lnTo>
                  <a:pt x="19798" y="10618"/>
                </a:lnTo>
                <a:lnTo>
                  <a:pt x="19789" y="10663"/>
                </a:lnTo>
                <a:lnTo>
                  <a:pt x="18128" y="20772"/>
                </a:lnTo>
                <a:lnTo>
                  <a:pt x="17432" y="21781"/>
                </a:lnTo>
                <a:lnTo>
                  <a:pt x="16074" y="23817"/>
                </a:lnTo>
                <a:lnTo>
                  <a:pt x="14771" y="25871"/>
                </a:lnTo>
                <a:lnTo>
                  <a:pt x="13502" y="27951"/>
                </a:lnTo>
                <a:lnTo>
                  <a:pt x="12895" y="28987"/>
                </a:lnTo>
                <a:lnTo>
                  <a:pt x="13529" y="19003"/>
                </a:lnTo>
                <a:lnTo>
                  <a:pt x="13529" y="18959"/>
                </a:lnTo>
                <a:lnTo>
                  <a:pt x="13476" y="18861"/>
                </a:lnTo>
                <a:lnTo>
                  <a:pt x="13440" y="18834"/>
                </a:lnTo>
                <a:lnTo>
                  <a:pt x="13395" y="18816"/>
                </a:lnTo>
                <a:lnTo>
                  <a:pt x="13342" y="18843"/>
                </a:lnTo>
                <a:lnTo>
                  <a:pt x="13333" y="18887"/>
                </a:lnTo>
                <a:lnTo>
                  <a:pt x="12663" y="29398"/>
                </a:lnTo>
                <a:lnTo>
                  <a:pt x="11600" y="31255"/>
                </a:lnTo>
                <a:lnTo>
                  <a:pt x="9600" y="34952"/>
                </a:lnTo>
                <a:lnTo>
                  <a:pt x="8671" y="36783"/>
                </a:lnTo>
                <a:lnTo>
                  <a:pt x="9475" y="28264"/>
                </a:lnTo>
                <a:lnTo>
                  <a:pt x="9475" y="28219"/>
                </a:lnTo>
                <a:lnTo>
                  <a:pt x="9421" y="28121"/>
                </a:lnTo>
                <a:lnTo>
                  <a:pt x="9386" y="28085"/>
                </a:lnTo>
                <a:lnTo>
                  <a:pt x="9341" y="28067"/>
                </a:lnTo>
                <a:lnTo>
                  <a:pt x="9279" y="28094"/>
                </a:lnTo>
                <a:lnTo>
                  <a:pt x="9270" y="28139"/>
                </a:lnTo>
                <a:lnTo>
                  <a:pt x="8403" y="37310"/>
                </a:lnTo>
                <a:lnTo>
                  <a:pt x="7689" y="38748"/>
                </a:lnTo>
                <a:lnTo>
                  <a:pt x="6350" y="41569"/>
                </a:lnTo>
                <a:lnTo>
                  <a:pt x="5099" y="44311"/>
                </a:lnTo>
                <a:lnTo>
                  <a:pt x="3947" y="46945"/>
                </a:lnTo>
                <a:lnTo>
                  <a:pt x="2394" y="50678"/>
                </a:lnTo>
                <a:lnTo>
                  <a:pt x="697" y="55063"/>
                </a:lnTo>
                <a:lnTo>
                  <a:pt x="9" y="56920"/>
                </a:lnTo>
                <a:lnTo>
                  <a:pt x="0" y="56982"/>
                </a:lnTo>
                <a:lnTo>
                  <a:pt x="36" y="57054"/>
                </a:lnTo>
                <a:lnTo>
                  <a:pt x="54" y="57081"/>
                </a:lnTo>
                <a:lnTo>
                  <a:pt x="72" y="57108"/>
                </a:lnTo>
                <a:lnTo>
                  <a:pt x="116" y="57134"/>
                </a:lnTo>
                <a:lnTo>
                  <a:pt x="188" y="57134"/>
                </a:lnTo>
                <a:lnTo>
                  <a:pt x="206" y="57099"/>
                </a:lnTo>
                <a:lnTo>
                  <a:pt x="884" y="55241"/>
                </a:lnTo>
                <a:lnTo>
                  <a:pt x="2581" y="50865"/>
                </a:lnTo>
                <a:lnTo>
                  <a:pt x="4126" y="47151"/>
                </a:lnTo>
                <a:lnTo>
                  <a:pt x="5269" y="44516"/>
                </a:lnTo>
                <a:lnTo>
                  <a:pt x="6519" y="41784"/>
                </a:lnTo>
                <a:lnTo>
                  <a:pt x="7859" y="38971"/>
                </a:lnTo>
                <a:lnTo>
                  <a:pt x="8573" y="37533"/>
                </a:lnTo>
                <a:lnTo>
                  <a:pt x="8582" y="37533"/>
                </a:lnTo>
                <a:lnTo>
                  <a:pt x="9332" y="36926"/>
                </a:lnTo>
                <a:lnTo>
                  <a:pt x="11011" y="35622"/>
                </a:lnTo>
                <a:lnTo>
                  <a:pt x="12574" y="34488"/>
                </a:lnTo>
                <a:lnTo>
                  <a:pt x="13449" y="33934"/>
                </a:lnTo>
                <a:lnTo>
                  <a:pt x="13824" y="33765"/>
                </a:lnTo>
                <a:lnTo>
                  <a:pt x="13913" y="33756"/>
                </a:lnTo>
                <a:lnTo>
                  <a:pt x="13958" y="33756"/>
                </a:lnTo>
                <a:lnTo>
                  <a:pt x="13994" y="33693"/>
                </a:lnTo>
                <a:lnTo>
                  <a:pt x="13985" y="33649"/>
                </a:lnTo>
                <a:lnTo>
                  <a:pt x="13967" y="33595"/>
                </a:lnTo>
                <a:lnTo>
                  <a:pt x="13904" y="33515"/>
                </a:lnTo>
                <a:lnTo>
                  <a:pt x="13860" y="33497"/>
                </a:lnTo>
                <a:lnTo>
                  <a:pt x="13744" y="33506"/>
                </a:lnTo>
                <a:lnTo>
                  <a:pt x="13324" y="33693"/>
                </a:lnTo>
                <a:lnTo>
                  <a:pt x="12404" y="34265"/>
                </a:lnTo>
                <a:lnTo>
                  <a:pt x="10056" y="35997"/>
                </a:lnTo>
                <a:lnTo>
                  <a:pt x="8877" y="36935"/>
                </a:lnTo>
                <a:lnTo>
                  <a:pt x="9797" y="35131"/>
                </a:lnTo>
                <a:lnTo>
                  <a:pt x="11761" y="31479"/>
                </a:lnTo>
                <a:lnTo>
                  <a:pt x="12815" y="29639"/>
                </a:lnTo>
                <a:lnTo>
                  <a:pt x="13440" y="29380"/>
                </a:lnTo>
                <a:lnTo>
                  <a:pt x="16432" y="28076"/>
                </a:lnTo>
                <a:lnTo>
                  <a:pt x="18360" y="27192"/>
                </a:lnTo>
                <a:lnTo>
                  <a:pt x="18994" y="26862"/>
                </a:lnTo>
                <a:lnTo>
                  <a:pt x="19021" y="26835"/>
                </a:lnTo>
                <a:lnTo>
                  <a:pt x="19021" y="26746"/>
                </a:lnTo>
                <a:lnTo>
                  <a:pt x="19003" y="26692"/>
                </a:lnTo>
                <a:lnTo>
                  <a:pt x="18968" y="26647"/>
                </a:lnTo>
                <a:lnTo>
                  <a:pt x="18887" y="26603"/>
                </a:lnTo>
                <a:lnTo>
                  <a:pt x="18860" y="26612"/>
                </a:lnTo>
                <a:lnTo>
                  <a:pt x="18343" y="26889"/>
                </a:lnTo>
                <a:lnTo>
                  <a:pt x="16798" y="27603"/>
                </a:lnTo>
                <a:lnTo>
                  <a:pt x="14181" y="28755"/>
                </a:lnTo>
                <a:lnTo>
                  <a:pt x="13038" y="29246"/>
                </a:lnTo>
                <a:lnTo>
                  <a:pt x="13654" y="28201"/>
                </a:lnTo>
                <a:lnTo>
                  <a:pt x="14904" y="26138"/>
                </a:lnTo>
                <a:lnTo>
                  <a:pt x="16217" y="24085"/>
                </a:lnTo>
                <a:lnTo>
                  <a:pt x="17566" y="22049"/>
                </a:lnTo>
                <a:lnTo>
                  <a:pt x="18262" y="21048"/>
                </a:lnTo>
                <a:lnTo>
                  <a:pt x="18271" y="21048"/>
                </a:lnTo>
                <a:lnTo>
                  <a:pt x="20155" y="20620"/>
                </a:lnTo>
                <a:lnTo>
                  <a:pt x="23361" y="19950"/>
                </a:lnTo>
                <a:lnTo>
                  <a:pt x="24522" y="19745"/>
                </a:lnTo>
                <a:lnTo>
                  <a:pt x="25013" y="19691"/>
                </a:lnTo>
                <a:lnTo>
                  <a:pt x="25165" y="19691"/>
                </a:lnTo>
                <a:lnTo>
                  <a:pt x="25201" y="19637"/>
                </a:lnTo>
                <a:lnTo>
                  <a:pt x="25201" y="19584"/>
                </a:lnTo>
                <a:lnTo>
                  <a:pt x="25183" y="19530"/>
                </a:lnTo>
                <a:lnTo>
                  <a:pt x="25111" y="19450"/>
                </a:lnTo>
                <a:lnTo>
                  <a:pt x="25076" y="19441"/>
                </a:lnTo>
                <a:lnTo>
                  <a:pt x="24942" y="19432"/>
                </a:lnTo>
                <a:lnTo>
                  <a:pt x="24397" y="19495"/>
                </a:lnTo>
                <a:lnTo>
                  <a:pt x="23129" y="19718"/>
                </a:lnTo>
                <a:lnTo>
                  <a:pt x="19905" y="20397"/>
                </a:lnTo>
                <a:lnTo>
                  <a:pt x="18485" y="20718"/>
                </a:lnTo>
                <a:lnTo>
                  <a:pt x="19218" y="19691"/>
                </a:lnTo>
                <a:lnTo>
                  <a:pt x="20718" y="17673"/>
                </a:lnTo>
                <a:lnTo>
                  <a:pt x="22272" y="15708"/>
                </a:lnTo>
                <a:lnTo>
                  <a:pt x="23870" y="13806"/>
                </a:lnTo>
                <a:lnTo>
                  <a:pt x="24692" y="12886"/>
                </a:lnTo>
                <a:lnTo>
                  <a:pt x="25942" y="12931"/>
                </a:lnTo>
                <a:lnTo>
                  <a:pt x="30523" y="13136"/>
                </a:lnTo>
                <a:lnTo>
                  <a:pt x="31523" y="13226"/>
                </a:lnTo>
                <a:lnTo>
                  <a:pt x="31559" y="13226"/>
                </a:lnTo>
                <a:lnTo>
                  <a:pt x="31595" y="13163"/>
                </a:lnTo>
                <a:lnTo>
                  <a:pt x="31595" y="13119"/>
                </a:lnTo>
                <a:lnTo>
                  <a:pt x="31577" y="13065"/>
                </a:lnTo>
                <a:lnTo>
                  <a:pt x="31505" y="12985"/>
                </a:lnTo>
                <a:lnTo>
                  <a:pt x="31470" y="12967"/>
                </a:lnTo>
                <a:lnTo>
                  <a:pt x="30577" y="12886"/>
                </a:lnTo>
                <a:lnTo>
                  <a:pt x="26397" y="12690"/>
                </a:lnTo>
                <a:lnTo>
                  <a:pt x="24915" y="12636"/>
                </a:lnTo>
                <a:lnTo>
                  <a:pt x="25558" y="11922"/>
                </a:lnTo>
                <a:lnTo>
                  <a:pt x="26880" y="10547"/>
                </a:lnTo>
                <a:lnTo>
                  <a:pt x="28219" y="9216"/>
                </a:lnTo>
                <a:lnTo>
                  <a:pt x="29594" y="7948"/>
                </a:lnTo>
                <a:lnTo>
                  <a:pt x="30300" y="7332"/>
                </a:lnTo>
                <a:lnTo>
                  <a:pt x="31523" y="7386"/>
                </a:lnTo>
                <a:lnTo>
                  <a:pt x="34997" y="7537"/>
                </a:lnTo>
                <a:lnTo>
                  <a:pt x="36801" y="7636"/>
                </a:lnTo>
                <a:lnTo>
                  <a:pt x="37149" y="7680"/>
                </a:lnTo>
                <a:lnTo>
                  <a:pt x="37185" y="7680"/>
                </a:lnTo>
                <a:lnTo>
                  <a:pt x="37220" y="7618"/>
                </a:lnTo>
                <a:lnTo>
                  <a:pt x="37220" y="7564"/>
                </a:lnTo>
                <a:lnTo>
                  <a:pt x="37203" y="7520"/>
                </a:lnTo>
                <a:lnTo>
                  <a:pt x="37131" y="7439"/>
                </a:lnTo>
                <a:lnTo>
                  <a:pt x="37095" y="7421"/>
                </a:lnTo>
                <a:lnTo>
                  <a:pt x="36220" y="7341"/>
                </a:lnTo>
                <a:lnTo>
                  <a:pt x="32095" y="7144"/>
                </a:lnTo>
                <a:lnTo>
                  <a:pt x="30586" y="7091"/>
                </a:lnTo>
                <a:lnTo>
                  <a:pt x="31639" y="6207"/>
                </a:lnTo>
                <a:lnTo>
                  <a:pt x="33809" y="4555"/>
                </a:lnTo>
                <a:lnTo>
                  <a:pt x="35479" y="3421"/>
                </a:lnTo>
                <a:lnTo>
                  <a:pt x="36604" y="2715"/>
                </a:lnTo>
                <a:lnTo>
                  <a:pt x="37747" y="2054"/>
                </a:lnTo>
                <a:lnTo>
                  <a:pt x="38908" y="1429"/>
                </a:lnTo>
                <a:lnTo>
                  <a:pt x="39498" y="1144"/>
                </a:lnTo>
                <a:lnTo>
                  <a:pt x="39524" y="1126"/>
                </a:lnTo>
                <a:lnTo>
                  <a:pt x="39533" y="1036"/>
                </a:lnTo>
                <a:lnTo>
                  <a:pt x="39515" y="983"/>
                </a:lnTo>
                <a:lnTo>
                  <a:pt x="39480" y="938"/>
                </a:lnTo>
                <a:lnTo>
                  <a:pt x="39399" y="885"/>
                </a:lnTo>
                <a:lnTo>
                  <a:pt x="39373" y="894"/>
                </a:lnTo>
                <a:lnTo>
                  <a:pt x="38765" y="1188"/>
                </a:lnTo>
                <a:lnTo>
                  <a:pt x="37578" y="1822"/>
                </a:lnTo>
                <a:lnTo>
                  <a:pt x="36408" y="2510"/>
                </a:lnTo>
                <a:lnTo>
                  <a:pt x="35256" y="3233"/>
                </a:lnTo>
                <a:lnTo>
                  <a:pt x="34113" y="4001"/>
                </a:lnTo>
                <a:lnTo>
                  <a:pt x="32988" y="4814"/>
                </a:lnTo>
                <a:lnTo>
                  <a:pt x="31336" y="6091"/>
                </a:lnTo>
                <a:lnTo>
                  <a:pt x="30255" y="7002"/>
                </a:lnTo>
                <a:lnTo>
                  <a:pt x="30255" y="7002"/>
                </a:lnTo>
                <a:lnTo>
                  <a:pt x="30693" y="188"/>
                </a:lnTo>
                <a:lnTo>
                  <a:pt x="30693" y="143"/>
                </a:lnTo>
                <a:lnTo>
                  <a:pt x="30639" y="45"/>
                </a:lnTo>
                <a:lnTo>
                  <a:pt x="30594" y="18"/>
                </a:lnTo>
                <a:lnTo>
                  <a:pt x="3055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8" name="Google Shape;778;p17"/>
          <p:cNvGrpSpPr/>
          <p:nvPr/>
        </p:nvGrpSpPr>
        <p:grpSpPr>
          <a:xfrm>
            <a:off x="-937629" y="2644956"/>
            <a:ext cx="2401028" cy="2806260"/>
            <a:chOff x="-129354" y="2594331"/>
            <a:chExt cx="2401028" cy="2806260"/>
          </a:xfrm>
        </p:grpSpPr>
        <p:sp>
          <p:nvSpPr>
            <p:cNvPr id="779" name="Google Shape;779;p17"/>
            <p:cNvSpPr/>
            <p:nvPr/>
          </p:nvSpPr>
          <p:spPr>
            <a:xfrm rot="3797110">
              <a:off x="285815" y="3323839"/>
              <a:ext cx="1570688" cy="1897470"/>
            </a:xfrm>
            <a:custGeom>
              <a:avLst/>
              <a:gdLst/>
              <a:ahLst/>
              <a:cxnLst/>
              <a:rect l="l" t="t" r="r" b="b"/>
              <a:pathLst>
                <a:path w="44249" h="53455" extrusionOk="0">
                  <a:moveTo>
                    <a:pt x="215" y="0"/>
                  </a:moveTo>
                  <a:lnTo>
                    <a:pt x="81" y="9"/>
                  </a:lnTo>
                  <a:lnTo>
                    <a:pt x="0" y="72"/>
                  </a:lnTo>
                  <a:lnTo>
                    <a:pt x="9" y="134"/>
                  </a:lnTo>
                  <a:lnTo>
                    <a:pt x="670" y="1697"/>
                  </a:lnTo>
                  <a:lnTo>
                    <a:pt x="2081" y="4814"/>
                  </a:lnTo>
                  <a:lnTo>
                    <a:pt x="3608" y="7921"/>
                  </a:lnTo>
                  <a:lnTo>
                    <a:pt x="5260" y="11011"/>
                  </a:lnTo>
                  <a:lnTo>
                    <a:pt x="6135" y="12547"/>
                  </a:lnTo>
                  <a:lnTo>
                    <a:pt x="6939" y="13922"/>
                  </a:lnTo>
                  <a:lnTo>
                    <a:pt x="8609" y="16637"/>
                  </a:lnTo>
                  <a:lnTo>
                    <a:pt x="10377" y="19343"/>
                  </a:lnTo>
                  <a:lnTo>
                    <a:pt x="12234" y="22030"/>
                  </a:lnTo>
                  <a:lnTo>
                    <a:pt x="14181" y="24692"/>
                  </a:lnTo>
                  <a:lnTo>
                    <a:pt x="16217" y="27335"/>
                  </a:lnTo>
                  <a:lnTo>
                    <a:pt x="18343" y="29951"/>
                  </a:lnTo>
                  <a:lnTo>
                    <a:pt x="20548" y="32541"/>
                  </a:lnTo>
                  <a:lnTo>
                    <a:pt x="21691" y="33827"/>
                  </a:lnTo>
                  <a:lnTo>
                    <a:pt x="22852" y="35104"/>
                  </a:lnTo>
                  <a:lnTo>
                    <a:pt x="25236" y="37649"/>
                  </a:lnTo>
                  <a:lnTo>
                    <a:pt x="27701" y="40158"/>
                  </a:lnTo>
                  <a:lnTo>
                    <a:pt x="30255" y="42632"/>
                  </a:lnTo>
                  <a:lnTo>
                    <a:pt x="31568" y="43855"/>
                  </a:lnTo>
                  <a:lnTo>
                    <a:pt x="32970" y="45132"/>
                  </a:lnTo>
                  <a:lnTo>
                    <a:pt x="35158" y="47008"/>
                  </a:lnTo>
                  <a:lnTo>
                    <a:pt x="36658" y="48240"/>
                  </a:lnTo>
                  <a:lnTo>
                    <a:pt x="38203" y="49445"/>
                  </a:lnTo>
                  <a:lnTo>
                    <a:pt x="39783" y="50624"/>
                  </a:lnTo>
                  <a:lnTo>
                    <a:pt x="41418" y="51767"/>
                  </a:lnTo>
                  <a:lnTo>
                    <a:pt x="43105" y="52883"/>
                  </a:lnTo>
                  <a:lnTo>
                    <a:pt x="43972" y="53419"/>
                  </a:lnTo>
                  <a:lnTo>
                    <a:pt x="44043" y="53455"/>
                  </a:lnTo>
                  <a:lnTo>
                    <a:pt x="44168" y="53446"/>
                  </a:lnTo>
                  <a:lnTo>
                    <a:pt x="44248" y="53375"/>
                  </a:lnTo>
                  <a:lnTo>
                    <a:pt x="44230" y="53276"/>
                  </a:lnTo>
                  <a:lnTo>
                    <a:pt x="44168" y="53223"/>
                  </a:lnTo>
                  <a:lnTo>
                    <a:pt x="43195" y="52616"/>
                  </a:lnTo>
                  <a:lnTo>
                    <a:pt x="41301" y="51356"/>
                  </a:lnTo>
                  <a:lnTo>
                    <a:pt x="39480" y="50053"/>
                  </a:lnTo>
                  <a:lnTo>
                    <a:pt x="37712" y="48713"/>
                  </a:lnTo>
                  <a:lnTo>
                    <a:pt x="35997" y="47338"/>
                  </a:lnTo>
                  <a:lnTo>
                    <a:pt x="34336" y="45936"/>
                  </a:lnTo>
                  <a:lnTo>
                    <a:pt x="31925" y="43793"/>
                  </a:lnTo>
                  <a:lnTo>
                    <a:pt x="30371" y="42337"/>
                  </a:lnTo>
                  <a:lnTo>
                    <a:pt x="29103" y="41114"/>
                  </a:lnTo>
                  <a:lnTo>
                    <a:pt x="26621" y="38649"/>
                  </a:lnTo>
                  <a:lnTo>
                    <a:pt x="24218" y="36140"/>
                  </a:lnTo>
                  <a:lnTo>
                    <a:pt x="21897" y="33613"/>
                  </a:lnTo>
                  <a:lnTo>
                    <a:pt x="19664" y="31050"/>
                  </a:lnTo>
                  <a:lnTo>
                    <a:pt x="17512" y="28460"/>
                  </a:lnTo>
                  <a:lnTo>
                    <a:pt x="15449" y="25844"/>
                  </a:lnTo>
                  <a:lnTo>
                    <a:pt x="13467" y="23209"/>
                  </a:lnTo>
                  <a:lnTo>
                    <a:pt x="12520" y="21879"/>
                  </a:lnTo>
                  <a:lnTo>
                    <a:pt x="11583" y="20548"/>
                  </a:lnTo>
                  <a:lnTo>
                    <a:pt x="9788" y="17878"/>
                  </a:lnTo>
                  <a:lnTo>
                    <a:pt x="8082" y="15181"/>
                  </a:lnTo>
                  <a:lnTo>
                    <a:pt x="6475" y="12475"/>
                  </a:lnTo>
                  <a:lnTo>
                    <a:pt x="4948" y="9752"/>
                  </a:lnTo>
                  <a:lnTo>
                    <a:pt x="3528" y="7010"/>
                  </a:lnTo>
                  <a:lnTo>
                    <a:pt x="2188" y="4260"/>
                  </a:lnTo>
                  <a:lnTo>
                    <a:pt x="956" y="1501"/>
                  </a:lnTo>
                  <a:lnTo>
                    <a:pt x="375" y="116"/>
                  </a:lnTo>
                  <a:lnTo>
                    <a:pt x="340" y="5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17"/>
            <p:cNvSpPr/>
            <p:nvPr/>
          </p:nvSpPr>
          <p:spPr>
            <a:xfrm rot="3797110">
              <a:off x="1395365" y="3254616"/>
              <a:ext cx="382014" cy="464757"/>
            </a:xfrm>
            <a:custGeom>
              <a:avLst/>
              <a:gdLst/>
              <a:ahLst/>
              <a:cxnLst/>
              <a:rect l="l" t="t" r="r" b="b"/>
              <a:pathLst>
                <a:path w="10762" h="13093" extrusionOk="0">
                  <a:moveTo>
                    <a:pt x="10762" y="1"/>
                  </a:moveTo>
                  <a:lnTo>
                    <a:pt x="10083" y="161"/>
                  </a:lnTo>
                  <a:lnTo>
                    <a:pt x="8734" y="545"/>
                  </a:lnTo>
                  <a:lnTo>
                    <a:pt x="7431" y="992"/>
                  </a:lnTo>
                  <a:lnTo>
                    <a:pt x="6172" y="1510"/>
                  </a:lnTo>
                  <a:lnTo>
                    <a:pt x="4993" y="2099"/>
                  </a:lnTo>
                  <a:lnTo>
                    <a:pt x="3885" y="2769"/>
                  </a:lnTo>
                  <a:lnTo>
                    <a:pt x="2885" y="3519"/>
                  </a:lnTo>
                  <a:lnTo>
                    <a:pt x="2001" y="4341"/>
                  </a:lnTo>
                  <a:lnTo>
                    <a:pt x="1608" y="4796"/>
                  </a:lnTo>
                  <a:lnTo>
                    <a:pt x="1421" y="5019"/>
                  </a:lnTo>
                  <a:lnTo>
                    <a:pt x="1073" y="5493"/>
                  </a:lnTo>
                  <a:lnTo>
                    <a:pt x="778" y="5993"/>
                  </a:lnTo>
                  <a:lnTo>
                    <a:pt x="528" y="6502"/>
                  </a:lnTo>
                  <a:lnTo>
                    <a:pt x="322" y="7020"/>
                  </a:lnTo>
                  <a:lnTo>
                    <a:pt x="171" y="7555"/>
                  </a:lnTo>
                  <a:lnTo>
                    <a:pt x="63" y="8091"/>
                  </a:lnTo>
                  <a:lnTo>
                    <a:pt x="10" y="8636"/>
                  </a:lnTo>
                  <a:lnTo>
                    <a:pt x="1" y="9190"/>
                  </a:lnTo>
                  <a:lnTo>
                    <a:pt x="46" y="9734"/>
                  </a:lnTo>
                  <a:lnTo>
                    <a:pt x="144" y="10270"/>
                  </a:lnTo>
                  <a:lnTo>
                    <a:pt x="287" y="10806"/>
                  </a:lnTo>
                  <a:lnTo>
                    <a:pt x="483" y="11333"/>
                  </a:lnTo>
                  <a:lnTo>
                    <a:pt x="742" y="11851"/>
                  </a:lnTo>
                  <a:lnTo>
                    <a:pt x="1046" y="12342"/>
                  </a:lnTo>
                  <a:lnTo>
                    <a:pt x="1412" y="12824"/>
                  </a:lnTo>
                  <a:lnTo>
                    <a:pt x="1617" y="13056"/>
                  </a:lnTo>
                  <a:lnTo>
                    <a:pt x="1689" y="13092"/>
                  </a:lnTo>
                  <a:lnTo>
                    <a:pt x="2135" y="12753"/>
                  </a:lnTo>
                  <a:lnTo>
                    <a:pt x="2948" y="12047"/>
                  </a:lnTo>
                  <a:lnTo>
                    <a:pt x="3689" y="11315"/>
                  </a:lnTo>
                  <a:lnTo>
                    <a:pt x="4350" y="10556"/>
                  </a:lnTo>
                  <a:lnTo>
                    <a:pt x="4957" y="9770"/>
                  </a:lnTo>
                  <a:lnTo>
                    <a:pt x="5502" y="8966"/>
                  </a:lnTo>
                  <a:lnTo>
                    <a:pt x="6252" y="7734"/>
                  </a:lnTo>
                  <a:lnTo>
                    <a:pt x="6707" y="6904"/>
                  </a:lnTo>
                  <a:lnTo>
                    <a:pt x="7565" y="5216"/>
                  </a:lnTo>
                  <a:lnTo>
                    <a:pt x="8949" y="2599"/>
                  </a:lnTo>
                  <a:lnTo>
                    <a:pt x="9779" y="1296"/>
                  </a:lnTo>
                  <a:lnTo>
                    <a:pt x="10413" y="429"/>
                  </a:lnTo>
                  <a:lnTo>
                    <a:pt x="107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17"/>
            <p:cNvSpPr/>
            <p:nvPr/>
          </p:nvSpPr>
          <p:spPr>
            <a:xfrm rot="3797110">
              <a:off x="1587701" y="2580543"/>
              <a:ext cx="350635" cy="619096"/>
            </a:xfrm>
            <a:custGeom>
              <a:avLst/>
              <a:gdLst/>
              <a:ahLst/>
              <a:cxnLst/>
              <a:rect l="l" t="t" r="r" b="b"/>
              <a:pathLst>
                <a:path w="9878" h="17441" extrusionOk="0">
                  <a:moveTo>
                    <a:pt x="1" y="0"/>
                  </a:moveTo>
                  <a:lnTo>
                    <a:pt x="36" y="1143"/>
                  </a:lnTo>
                  <a:lnTo>
                    <a:pt x="153" y="3447"/>
                  </a:lnTo>
                  <a:lnTo>
                    <a:pt x="358" y="5188"/>
                  </a:lnTo>
                  <a:lnTo>
                    <a:pt x="554" y="6340"/>
                  </a:lnTo>
                  <a:lnTo>
                    <a:pt x="831" y="7501"/>
                  </a:lnTo>
                  <a:lnTo>
                    <a:pt x="1188" y="8653"/>
                  </a:lnTo>
                  <a:lnTo>
                    <a:pt x="1412" y="9234"/>
                  </a:lnTo>
                  <a:lnTo>
                    <a:pt x="1653" y="9814"/>
                  </a:lnTo>
                  <a:lnTo>
                    <a:pt x="2233" y="10966"/>
                  </a:lnTo>
                  <a:lnTo>
                    <a:pt x="2930" y="12100"/>
                  </a:lnTo>
                  <a:lnTo>
                    <a:pt x="3751" y="13198"/>
                  </a:lnTo>
                  <a:lnTo>
                    <a:pt x="4698" y="14261"/>
                  </a:lnTo>
                  <a:lnTo>
                    <a:pt x="5769" y="15261"/>
                  </a:lnTo>
                  <a:lnTo>
                    <a:pt x="6966" y="16190"/>
                  </a:lnTo>
                  <a:lnTo>
                    <a:pt x="8297" y="17038"/>
                  </a:lnTo>
                  <a:lnTo>
                    <a:pt x="9011" y="17422"/>
                  </a:lnTo>
                  <a:lnTo>
                    <a:pt x="9109" y="17440"/>
                  </a:lnTo>
                  <a:lnTo>
                    <a:pt x="9243" y="17181"/>
                  </a:lnTo>
                  <a:lnTo>
                    <a:pt x="9475" y="16663"/>
                  </a:lnTo>
                  <a:lnTo>
                    <a:pt x="9645" y="16127"/>
                  </a:lnTo>
                  <a:lnTo>
                    <a:pt x="9770" y="15583"/>
                  </a:lnTo>
                  <a:lnTo>
                    <a:pt x="9850" y="15029"/>
                  </a:lnTo>
                  <a:lnTo>
                    <a:pt x="9877" y="14467"/>
                  </a:lnTo>
                  <a:lnTo>
                    <a:pt x="9850" y="13609"/>
                  </a:lnTo>
                  <a:lnTo>
                    <a:pt x="9654" y="12439"/>
                  </a:lnTo>
                  <a:lnTo>
                    <a:pt x="9306" y="11270"/>
                  </a:lnTo>
                  <a:lnTo>
                    <a:pt x="8815" y="10100"/>
                  </a:lnTo>
                  <a:lnTo>
                    <a:pt x="8198" y="8948"/>
                  </a:lnTo>
                  <a:lnTo>
                    <a:pt x="7850" y="8385"/>
                  </a:lnTo>
                  <a:lnTo>
                    <a:pt x="7475" y="7823"/>
                  </a:lnTo>
                  <a:lnTo>
                    <a:pt x="6662" y="6724"/>
                  </a:lnTo>
                  <a:lnTo>
                    <a:pt x="5769" y="5653"/>
                  </a:lnTo>
                  <a:lnTo>
                    <a:pt x="4805" y="4590"/>
                  </a:lnTo>
                  <a:lnTo>
                    <a:pt x="3278" y="3036"/>
                  </a:lnTo>
                  <a:lnTo>
                    <a:pt x="1108" y="10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17"/>
            <p:cNvSpPr/>
            <p:nvPr/>
          </p:nvSpPr>
          <p:spPr>
            <a:xfrm rot="3797110">
              <a:off x="850155" y="3184482"/>
              <a:ext cx="638442" cy="154410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62" y="1"/>
                  </a:moveTo>
                  <a:lnTo>
                    <a:pt x="6903" y="81"/>
                  </a:lnTo>
                  <a:lnTo>
                    <a:pt x="5689" y="259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76" y="1313"/>
                  </a:lnTo>
                  <a:lnTo>
                    <a:pt x="1375" y="1804"/>
                  </a:lnTo>
                  <a:lnTo>
                    <a:pt x="447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207" y="3831"/>
                  </a:lnTo>
                  <a:lnTo>
                    <a:pt x="10305" y="3992"/>
                  </a:lnTo>
                  <a:lnTo>
                    <a:pt x="12511" y="4242"/>
                  </a:lnTo>
                  <a:lnTo>
                    <a:pt x="14154" y="4340"/>
                  </a:lnTo>
                  <a:lnTo>
                    <a:pt x="15253" y="4349"/>
                  </a:lnTo>
                  <a:lnTo>
                    <a:pt x="16351" y="4314"/>
                  </a:lnTo>
                  <a:lnTo>
                    <a:pt x="17440" y="4215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77" y="902"/>
                  </a:lnTo>
                  <a:lnTo>
                    <a:pt x="12091" y="492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9"/>
                  </a:lnTo>
                  <a:lnTo>
                    <a:pt x="81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17"/>
            <p:cNvSpPr/>
            <p:nvPr/>
          </p:nvSpPr>
          <p:spPr>
            <a:xfrm rot="3797110">
              <a:off x="554599" y="3713313"/>
              <a:ext cx="638442" cy="154410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53" y="1"/>
                  </a:moveTo>
                  <a:lnTo>
                    <a:pt x="6903" y="72"/>
                  </a:lnTo>
                  <a:lnTo>
                    <a:pt x="5689" y="260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67" y="1313"/>
                  </a:lnTo>
                  <a:lnTo>
                    <a:pt x="1375" y="1804"/>
                  </a:lnTo>
                  <a:lnTo>
                    <a:pt x="438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198" y="3832"/>
                  </a:lnTo>
                  <a:lnTo>
                    <a:pt x="10305" y="3992"/>
                  </a:lnTo>
                  <a:lnTo>
                    <a:pt x="12502" y="4242"/>
                  </a:lnTo>
                  <a:lnTo>
                    <a:pt x="14154" y="4341"/>
                  </a:lnTo>
                  <a:lnTo>
                    <a:pt x="15253" y="4350"/>
                  </a:lnTo>
                  <a:lnTo>
                    <a:pt x="16342" y="4314"/>
                  </a:lnTo>
                  <a:lnTo>
                    <a:pt x="17440" y="4216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68" y="903"/>
                  </a:lnTo>
                  <a:lnTo>
                    <a:pt x="12091" y="483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10"/>
                  </a:lnTo>
                  <a:lnTo>
                    <a:pt x="815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17"/>
            <p:cNvSpPr/>
            <p:nvPr/>
          </p:nvSpPr>
          <p:spPr>
            <a:xfrm rot="3797110">
              <a:off x="345170" y="4221681"/>
              <a:ext cx="638442" cy="154730"/>
            </a:xfrm>
            <a:custGeom>
              <a:avLst/>
              <a:gdLst/>
              <a:ahLst/>
              <a:cxnLst/>
              <a:rect l="l" t="t" r="r" b="b"/>
              <a:pathLst>
                <a:path w="17986" h="4359" extrusionOk="0">
                  <a:moveTo>
                    <a:pt x="8163" y="1"/>
                  </a:moveTo>
                  <a:lnTo>
                    <a:pt x="6903" y="81"/>
                  </a:lnTo>
                  <a:lnTo>
                    <a:pt x="5689" y="260"/>
                  </a:lnTo>
                  <a:lnTo>
                    <a:pt x="4537" y="528"/>
                  </a:lnTo>
                  <a:lnTo>
                    <a:pt x="3430" y="885"/>
                  </a:lnTo>
                  <a:lnTo>
                    <a:pt x="2376" y="1313"/>
                  </a:lnTo>
                  <a:lnTo>
                    <a:pt x="1376" y="1805"/>
                  </a:lnTo>
                  <a:lnTo>
                    <a:pt x="447" y="2349"/>
                  </a:lnTo>
                  <a:lnTo>
                    <a:pt x="1" y="2644"/>
                  </a:lnTo>
                  <a:lnTo>
                    <a:pt x="608" y="2662"/>
                  </a:lnTo>
                  <a:lnTo>
                    <a:pt x="1813" y="2742"/>
                  </a:lnTo>
                  <a:lnTo>
                    <a:pt x="3573" y="2930"/>
                  </a:lnTo>
                  <a:lnTo>
                    <a:pt x="7002" y="3466"/>
                  </a:lnTo>
                  <a:lnTo>
                    <a:pt x="9207" y="3832"/>
                  </a:lnTo>
                  <a:lnTo>
                    <a:pt x="10306" y="3992"/>
                  </a:lnTo>
                  <a:lnTo>
                    <a:pt x="12511" y="4251"/>
                  </a:lnTo>
                  <a:lnTo>
                    <a:pt x="14155" y="4341"/>
                  </a:lnTo>
                  <a:lnTo>
                    <a:pt x="15253" y="4359"/>
                  </a:lnTo>
                  <a:lnTo>
                    <a:pt x="16351" y="4314"/>
                  </a:lnTo>
                  <a:lnTo>
                    <a:pt x="17441" y="4216"/>
                  </a:lnTo>
                  <a:lnTo>
                    <a:pt x="17986" y="4135"/>
                  </a:lnTo>
                  <a:lnTo>
                    <a:pt x="17968" y="4082"/>
                  </a:lnTo>
                  <a:lnTo>
                    <a:pt x="17798" y="3859"/>
                  </a:lnTo>
                  <a:lnTo>
                    <a:pt x="17405" y="3421"/>
                  </a:lnTo>
                  <a:lnTo>
                    <a:pt x="16735" y="2814"/>
                  </a:lnTo>
                  <a:lnTo>
                    <a:pt x="15726" y="2073"/>
                  </a:lnTo>
                  <a:lnTo>
                    <a:pt x="14592" y="1439"/>
                  </a:lnTo>
                  <a:lnTo>
                    <a:pt x="13378" y="903"/>
                  </a:lnTo>
                  <a:lnTo>
                    <a:pt x="12092" y="492"/>
                  </a:lnTo>
                  <a:lnTo>
                    <a:pt x="10779" y="197"/>
                  </a:lnTo>
                  <a:lnTo>
                    <a:pt x="9457" y="37"/>
                  </a:lnTo>
                  <a:lnTo>
                    <a:pt x="8806" y="10"/>
                  </a:lnTo>
                  <a:lnTo>
                    <a:pt x="81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17"/>
            <p:cNvSpPr/>
            <p:nvPr/>
          </p:nvSpPr>
          <p:spPr>
            <a:xfrm rot="3797110">
              <a:off x="908600" y="4156521"/>
              <a:ext cx="381979" cy="464721"/>
            </a:xfrm>
            <a:custGeom>
              <a:avLst/>
              <a:gdLst/>
              <a:ahLst/>
              <a:cxnLst/>
              <a:rect l="l" t="t" r="r" b="b"/>
              <a:pathLst>
                <a:path w="10761" h="13092" extrusionOk="0">
                  <a:moveTo>
                    <a:pt x="10761" y="0"/>
                  </a:moveTo>
                  <a:lnTo>
                    <a:pt x="10082" y="170"/>
                  </a:lnTo>
                  <a:lnTo>
                    <a:pt x="8734" y="545"/>
                  </a:lnTo>
                  <a:lnTo>
                    <a:pt x="7430" y="1000"/>
                  </a:lnTo>
                  <a:lnTo>
                    <a:pt x="6180" y="1518"/>
                  </a:lnTo>
                  <a:lnTo>
                    <a:pt x="4992" y="2108"/>
                  </a:lnTo>
                  <a:lnTo>
                    <a:pt x="3885" y="2768"/>
                  </a:lnTo>
                  <a:lnTo>
                    <a:pt x="2885" y="3518"/>
                  </a:lnTo>
                  <a:lnTo>
                    <a:pt x="2001" y="4349"/>
                  </a:lnTo>
                  <a:lnTo>
                    <a:pt x="1608" y="4795"/>
                  </a:lnTo>
                  <a:lnTo>
                    <a:pt x="1420" y="5028"/>
                  </a:lnTo>
                  <a:lnTo>
                    <a:pt x="1072" y="5501"/>
                  </a:lnTo>
                  <a:lnTo>
                    <a:pt x="777" y="5992"/>
                  </a:lnTo>
                  <a:lnTo>
                    <a:pt x="527" y="6501"/>
                  </a:lnTo>
                  <a:lnTo>
                    <a:pt x="331" y="7019"/>
                  </a:lnTo>
                  <a:lnTo>
                    <a:pt x="170" y="7555"/>
                  </a:lnTo>
                  <a:lnTo>
                    <a:pt x="63" y="8099"/>
                  </a:lnTo>
                  <a:lnTo>
                    <a:pt x="9" y="8644"/>
                  </a:lnTo>
                  <a:lnTo>
                    <a:pt x="0" y="9189"/>
                  </a:lnTo>
                  <a:lnTo>
                    <a:pt x="45" y="9734"/>
                  </a:lnTo>
                  <a:lnTo>
                    <a:pt x="143" y="10278"/>
                  </a:lnTo>
                  <a:lnTo>
                    <a:pt x="286" y="10814"/>
                  </a:lnTo>
                  <a:lnTo>
                    <a:pt x="483" y="11341"/>
                  </a:lnTo>
                  <a:lnTo>
                    <a:pt x="741" y="11850"/>
                  </a:lnTo>
                  <a:lnTo>
                    <a:pt x="1045" y="12350"/>
                  </a:lnTo>
                  <a:lnTo>
                    <a:pt x="1411" y="12823"/>
                  </a:lnTo>
                  <a:lnTo>
                    <a:pt x="1617" y="13056"/>
                  </a:lnTo>
                  <a:lnTo>
                    <a:pt x="1688" y="13091"/>
                  </a:lnTo>
                  <a:lnTo>
                    <a:pt x="2135" y="12752"/>
                  </a:lnTo>
                  <a:lnTo>
                    <a:pt x="2947" y="12055"/>
                  </a:lnTo>
                  <a:lnTo>
                    <a:pt x="3688" y="11323"/>
                  </a:lnTo>
                  <a:lnTo>
                    <a:pt x="4349" y="10555"/>
                  </a:lnTo>
                  <a:lnTo>
                    <a:pt x="4956" y="9778"/>
                  </a:lnTo>
                  <a:lnTo>
                    <a:pt x="5501" y="8975"/>
                  </a:lnTo>
                  <a:lnTo>
                    <a:pt x="6251" y="7742"/>
                  </a:lnTo>
                  <a:lnTo>
                    <a:pt x="6707" y="6903"/>
                  </a:lnTo>
                  <a:lnTo>
                    <a:pt x="7564" y="5215"/>
                  </a:lnTo>
                  <a:lnTo>
                    <a:pt x="8948" y="2599"/>
                  </a:lnTo>
                  <a:lnTo>
                    <a:pt x="9779" y="1295"/>
                  </a:lnTo>
                  <a:lnTo>
                    <a:pt x="10413" y="429"/>
                  </a:lnTo>
                  <a:lnTo>
                    <a:pt x="107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5888786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1_Quote">
    <p:spTree>
      <p:nvGrpSpPr>
        <p:cNvPr id="1" name="Shape 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8" name="Google Shape;678;p17"/>
          <p:cNvSpPr txBox="1">
            <a:spLocks noGrp="1"/>
          </p:cNvSpPr>
          <p:nvPr>
            <p:ph type="subTitle" idx="1"/>
          </p:nvPr>
        </p:nvSpPr>
        <p:spPr>
          <a:xfrm>
            <a:off x="2059350" y="1600200"/>
            <a:ext cx="5025300" cy="141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200"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9" name="Google Shape;679;p17"/>
          <p:cNvSpPr txBox="1">
            <a:spLocks noGrp="1"/>
          </p:cNvSpPr>
          <p:nvPr>
            <p:ph type="subTitle" idx="2"/>
          </p:nvPr>
        </p:nvSpPr>
        <p:spPr>
          <a:xfrm>
            <a:off x="2059350" y="3067650"/>
            <a:ext cx="5025300" cy="38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"/>
              <a:buFont typeface="Barrio"/>
              <a:buNone/>
              <a:defRPr>
                <a:solidFill>
                  <a:schemeClr val="accent4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80" name="Google Shape;680;p17"/>
          <p:cNvGrpSpPr/>
          <p:nvPr/>
        </p:nvGrpSpPr>
        <p:grpSpPr>
          <a:xfrm>
            <a:off x="-338962" y="3770118"/>
            <a:ext cx="9518393" cy="2316885"/>
            <a:chOff x="-373687" y="4651005"/>
            <a:chExt cx="9518393" cy="2316885"/>
          </a:xfrm>
        </p:grpSpPr>
        <p:sp>
          <p:nvSpPr>
            <p:cNvPr id="681" name="Google Shape;681;p17"/>
            <p:cNvSpPr/>
            <p:nvPr/>
          </p:nvSpPr>
          <p:spPr>
            <a:xfrm>
              <a:off x="-373687" y="4651005"/>
              <a:ext cx="6818550" cy="1704994"/>
            </a:xfrm>
            <a:custGeom>
              <a:avLst/>
              <a:gdLst/>
              <a:ahLst/>
              <a:cxnLst/>
              <a:rect l="l" t="t" r="r" b="b"/>
              <a:pathLst>
                <a:path w="215419" h="53866" extrusionOk="0">
                  <a:moveTo>
                    <a:pt x="44141" y="0"/>
                  </a:moveTo>
                  <a:lnTo>
                    <a:pt x="40257" y="45"/>
                  </a:lnTo>
                  <a:lnTo>
                    <a:pt x="36381" y="179"/>
                  </a:lnTo>
                  <a:lnTo>
                    <a:pt x="32506" y="384"/>
                  </a:lnTo>
                  <a:lnTo>
                    <a:pt x="28639" y="688"/>
                  </a:lnTo>
                  <a:lnTo>
                    <a:pt x="26710" y="875"/>
                  </a:lnTo>
                  <a:lnTo>
                    <a:pt x="24076" y="1152"/>
                  </a:lnTo>
                  <a:lnTo>
                    <a:pt x="19530" y="1715"/>
                  </a:lnTo>
                  <a:lnTo>
                    <a:pt x="16405" y="2179"/>
                  </a:lnTo>
                  <a:lnTo>
                    <a:pt x="13360" y="2742"/>
                  </a:lnTo>
                  <a:lnTo>
                    <a:pt x="11217" y="3233"/>
                  </a:lnTo>
                  <a:lnTo>
                    <a:pt x="9877" y="3590"/>
                  </a:lnTo>
                  <a:lnTo>
                    <a:pt x="8645" y="3983"/>
                  </a:lnTo>
                  <a:lnTo>
                    <a:pt x="7520" y="4394"/>
                  </a:lnTo>
                  <a:lnTo>
                    <a:pt x="6528" y="4849"/>
                  </a:lnTo>
                  <a:lnTo>
                    <a:pt x="5698" y="5331"/>
                  </a:lnTo>
                  <a:lnTo>
                    <a:pt x="5341" y="5590"/>
                  </a:lnTo>
                  <a:lnTo>
                    <a:pt x="5162" y="5733"/>
                  </a:lnTo>
                  <a:lnTo>
                    <a:pt x="4832" y="6046"/>
                  </a:lnTo>
                  <a:lnTo>
                    <a:pt x="4421" y="6528"/>
                  </a:lnTo>
                  <a:lnTo>
                    <a:pt x="4037" y="7207"/>
                  </a:lnTo>
                  <a:lnTo>
                    <a:pt x="3796" y="7912"/>
                  </a:lnTo>
                  <a:lnTo>
                    <a:pt x="3653" y="8635"/>
                  </a:lnTo>
                  <a:lnTo>
                    <a:pt x="3572" y="9359"/>
                  </a:lnTo>
                  <a:lnTo>
                    <a:pt x="3510" y="10412"/>
                  </a:lnTo>
                  <a:lnTo>
                    <a:pt x="3439" y="11082"/>
                  </a:lnTo>
                  <a:lnTo>
                    <a:pt x="3188" y="13020"/>
                  </a:lnTo>
                  <a:lnTo>
                    <a:pt x="2813" y="16904"/>
                  </a:lnTo>
                  <a:lnTo>
                    <a:pt x="2671" y="18851"/>
                  </a:lnTo>
                  <a:lnTo>
                    <a:pt x="2546" y="20762"/>
                  </a:lnTo>
                  <a:lnTo>
                    <a:pt x="2358" y="24575"/>
                  </a:lnTo>
                  <a:lnTo>
                    <a:pt x="2108" y="30308"/>
                  </a:lnTo>
                  <a:lnTo>
                    <a:pt x="1786" y="36032"/>
                  </a:lnTo>
                  <a:lnTo>
                    <a:pt x="1465" y="39845"/>
                  </a:lnTo>
                  <a:lnTo>
                    <a:pt x="1144" y="42703"/>
                  </a:lnTo>
                  <a:lnTo>
                    <a:pt x="876" y="44614"/>
                  </a:lnTo>
                  <a:lnTo>
                    <a:pt x="572" y="46516"/>
                  </a:lnTo>
                  <a:lnTo>
                    <a:pt x="206" y="48427"/>
                  </a:lnTo>
                  <a:lnTo>
                    <a:pt x="9" y="49374"/>
                  </a:lnTo>
                  <a:lnTo>
                    <a:pt x="0" y="49427"/>
                  </a:lnTo>
                  <a:lnTo>
                    <a:pt x="36" y="49526"/>
                  </a:lnTo>
                  <a:lnTo>
                    <a:pt x="170" y="49668"/>
                  </a:lnTo>
                  <a:lnTo>
                    <a:pt x="474" y="49820"/>
                  </a:lnTo>
                  <a:lnTo>
                    <a:pt x="876" y="49936"/>
                  </a:lnTo>
                  <a:lnTo>
                    <a:pt x="1090" y="49972"/>
                  </a:lnTo>
                  <a:lnTo>
                    <a:pt x="2608" y="50195"/>
                  </a:lnTo>
                  <a:lnTo>
                    <a:pt x="5680" y="50588"/>
                  </a:lnTo>
                  <a:lnTo>
                    <a:pt x="8761" y="50936"/>
                  </a:lnTo>
                  <a:lnTo>
                    <a:pt x="11851" y="51249"/>
                  </a:lnTo>
                  <a:lnTo>
                    <a:pt x="16521" y="51633"/>
                  </a:lnTo>
                  <a:lnTo>
                    <a:pt x="22790" y="51999"/>
                  </a:lnTo>
                  <a:lnTo>
                    <a:pt x="29094" y="52240"/>
                  </a:lnTo>
                  <a:lnTo>
                    <a:pt x="35444" y="52356"/>
                  </a:lnTo>
                  <a:lnTo>
                    <a:pt x="41820" y="52383"/>
                  </a:lnTo>
                  <a:lnTo>
                    <a:pt x="48213" y="52330"/>
                  </a:lnTo>
                  <a:lnTo>
                    <a:pt x="57840" y="52160"/>
                  </a:lnTo>
                  <a:lnTo>
                    <a:pt x="70690" y="51847"/>
                  </a:lnTo>
                  <a:lnTo>
                    <a:pt x="80299" y="51633"/>
                  </a:lnTo>
                  <a:lnTo>
                    <a:pt x="86693" y="51544"/>
                  </a:lnTo>
                  <a:lnTo>
                    <a:pt x="93051" y="51517"/>
                  </a:lnTo>
                  <a:lnTo>
                    <a:pt x="99382" y="51570"/>
                  </a:lnTo>
                  <a:lnTo>
                    <a:pt x="102534" y="51633"/>
                  </a:lnTo>
                  <a:lnTo>
                    <a:pt x="109160" y="51821"/>
                  </a:lnTo>
                  <a:lnTo>
                    <a:pt x="122386" y="52312"/>
                  </a:lnTo>
                  <a:lnTo>
                    <a:pt x="142192" y="53196"/>
                  </a:lnTo>
                  <a:lnTo>
                    <a:pt x="155391" y="53767"/>
                  </a:lnTo>
                  <a:lnTo>
                    <a:pt x="156989" y="53821"/>
                  </a:lnTo>
                  <a:lnTo>
                    <a:pt x="160043" y="53865"/>
                  </a:lnTo>
                  <a:lnTo>
                    <a:pt x="162972" y="53821"/>
                  </a:lnTo>
                  <a:lnTo>
                    <a:pt x="165830" y="53714"/>
                  </a:lnTo>
                  <a:lnTo>
                    <a:pt x="168652" y="53553"/>
                  </a:lnTo>
                  <a:lnTo>
                    <a:pt x="171483" y="53330"/>
                  </a:lnTo>
                  <a:lnTo>
                    <a:pt x="175814" y="52937"/>
                  </a:lnTo>
                  <a:lnTo>
                    <a:pt x="178868" y="52633"/>
                  </a:lnTo>
                  <a:lnTo>
                    <a:pt x="180680" y="52463"/>
                  </a:lnTo>
                  <a:lnTo>
                    <a:pt x="184333" y="52178"/>
                  </a:lnTo>
                  <a:lnTo>
                    <a:pt x="187994" y="51972"/>
                  </a:lnTo>
                  <a:lnTo>
                    <a:pt x="191655" y="51838"/>
                  </a:lnTo>
                  <a:lnTo>
                    <a:pt x="195335" y="51776"/>
                  </a:lnTo>
                  <a:lnTo>
                    <a:pt x="199023" y="51794"/>
                  </a:lnTo>
                  <a:lnTo>
                    <a:pt x="202711" y="51874"/>
                  </a:lnTo>
                  <a:lnTo>
                    <a:pt x="206399" y="52017"/>
                  </a:lnTo>
                  <a:lnTo>
                    <a:pt x="208247" y="52115"/>
                  </a:lnTo>
                  <a:lnTo>
                    <a:pt x="208578" y="52133"/>
                  </a:lnTo>
                  <a:lnTo>
                    <a:pt x="209185" y="52097"/>
                  </a:lnTo>
                  <a:lnTo>
                    <a:pt x="209685" y="51981"/>
                  </a:lnTo>
                  <a:lnTo>
                    <a:pt x="210060" y="51785"/>
                  </a:lnTo>
                  <a:lnTo>
                    <a:pt x="210194" y="51651"/>
                  </a:lnTo>
                  <a:lnTo>
                    <a:pt x="210864" y="50838"/>
                  </a:lnTo>
                  <a:lnTo>
                    <a:pt x="212060" y="49195"/>
                  </a:lnTo>
                  <a:lnTo>
                    <a:pt x="213096" y="47534"/>
                  </a:lnTo>
                  <a:lnTo>
                    <a:pt x="213739" y="46284"/>
                  </a:lnTo>
                  <a:lnTo>
                    <a:pt x="214123" y="45436"/>
                  </a:lnTo>
                  <a:lnTo>
                    <a:pt x="214454" y="44596"/>
                  </a:lnTo>
                  <a:lnTo>
                    <a:pt x="214739" y="43748"/>
                  </a:lnTo>
                  <a:lnTo>
                    <a:pt x="214980" y="42891"/>
                  </a:lnTo>
                  <a:lnTo>
                    <a:pt x="215168" y="42042"/>
                  </a:lnTo>
                  <a:lnTo>
                    <a:pt x="215302" y="41185"/>
                  </a:lnTo>
                  <a:lnTo>
                    <a:pt x="215391" y="40328"/>
                  </a:lnTo>
                  <a:lnTo>
                    <a:pt x="215418" y="39470"/>
                  </a:lnTo>
                  <a:lnTo>
                    <a:pt x="215400" y="38604"/>
                  </a:lnTo>
                  <a:lnTo>
                    <a:pt x="215373" y="38176"/>
                  </a:lnTo>
                  <a:lnTo>
                    <a:pt x="215320" y="37684"/>
                  </a:lnTo>
                  <a:lnTo>
                    <a:pt x="215150" y="36693"/>
                  </a:lnTo>
                  <a:lnTo>
                    <a:pt x="214864" y="35720"/>
                  </a:lnTo>
                  <a:lnTo>
                    <a:pt x="214534" y="35005"/>
                  </a:lnTo>
                  <a:lnTo>
                    <a:pt x="214257" y="34541"/>
                  </a:lnTo>
                  <a:lnTo>
                    <a:pt x="213936" y="34086"/>
                  </a:lnTo>
                  <a:lnTo>
                    <a:pt x="213561" y="33639"/>
                  </a:lnTo>
                  <a:lnTo>
                    <a:pt x="213114" y="33211"/>
                  </a:lnTo>
                  <a:lnTo>
                    <a:pt x="212614" y="32791"/>
                  </a:lnTo>
                  <a:lnTo>
                    <a:pt x="212034" y="32389"/>
                  </a:lnTo>
                  <a:lnTo>
                    <a:pt x="211382" y="32005"/>
                  </a:lnTo>
                  <a:lnTo>
                    <a:pt x="210658" y="31639"/>
                  </a:lnTo>
                  <a:lnTo>
                    <a:pt x="209846" y="31291"/>
                  </a:lnTo>
                  <a:lnTo>
                    <a:pt x="209399" y="31121"/>
                  </a:lnTo>
                  <a:lnTo>
                    <a:pt x="209408" y="31067"/>
                  </a:lnTo>
                  <a:lnTo>
                    <a:pt x="209274" y="30969"/>
                  </a:lnTo>
                  <a:lnTo>
                    <a:pt x="209131" y="30951"/>
                  </a:lnTo>
                  <a:lnTo>
                    <a:pt x="208962" y="30933"/>
                  </a:lnTo>
                  <a:lnTo>
                    <a:pt x="208783" y="30916"/>
                  </a:lnTo>
                  <a:lnTo>
                    <a:pt x="208399" y="30782"/>
                  </a:lnTo>
                  <a:lnTo>
                    <a:pt x="207997" y="30648"/>
                  </a:lnTo>
                  <a:lnTo>
                    <a:pt x="207792" y="30603"/>
                  </a:lnTo>
                  <a:lnTo>
                    <a:pt x="207390" y="30558"/>
                  </a:lnTo>
                  <a:lnTo>
                    <a:pt x="207015" y="30585"/>
                  </a:lnTo>
                  <a:lnTo>
                    <a:pt x="206693" y="30657"/>
                  </a:lnTo>
                  <a:lnTo>
                    <a:pt x="206551" y="30710"/>
                  </a:lnTo>
                  <a:lnTo>
                    <a:pt x="204381" y="30496"/>
                  </a:lnTo>
                  <a:lnTo>
                    <a:pt x="200139" y="29960"/>
                  </a:lnTo>
                  <a:lnTo>
                    <a:pt x="196004" y="29308"/>
                  </a:lnTo>
                  <a:lnTo>
                    <a:pt x="191968" y="28567"/>
                  </a:lnTo>
                  <a:lnTo>
                    <a:pt x="188021" y="27728"/>
                  </a:lnTo>
                  <a:lnTo>
                    <a:pt x="184145" y="26826"/>
                  </a:lnTo>
                  <a:lnTo>
                    <a:pt x="180341" y="25843"/>
                  </a:lnTo>
                  <a:lnTo>
                    <a:pt x="176591" y="24816"/>
                  </a:lnTo>
                  <a:lnTo>
                    <a:pt x="171045" y="23209"/>
                  </a:lnTo>
                  <a:lnTo>
                    <a:pt x="163758" y="20985"/>
                  </a:lnTo>
                  <a:lnTo>
                    <a:pt x="156516" y="18753"/>
                  </a:lnTo>
                  <a:lnTo>
                    <a:pt x="151060" y="17146"/>
                  </a:lnTo>
                  <a:lnTo>
                    <a:pt x="147390" y="16128"/>
                  </a:lnTo>
                  <a:lnTo>
                    <a:pt x="145550" y="15636"/>
                  </a:lnTo>
                  <a:lnTo>
                    <a:pt x="142130" y="14743"/>
                  </a:lnTo>
                  <a:lnTo>
                    <a:pt x="135209" y="13029"/>
                  </a:lnTo>
                  <a:lnTo>
                    <a:pt x="128172" y="11386"/>
                  </a:lnTo>
                  <a:lnTo>
                    <a:pt x="121046" y="9823"/>
                  </a:lnTo>
                  <a:lnTo>
                    <a:pt x="113813" y="8332"/>
                  </a:lnTo>
                  <a:lnTo>
                    <a:pt x="106499" y="6921"/>
                  </a:lnTo>
                  <a:lnTo>
                    <a:pt x="99105" y="5590"/>
                  </a:lnTo>
                  <a:lnTo>
                    <a:pt x="91640" y="4340"/>
                  </a:lnTo>
                  <a:lnTo>
                    <a:pt x="87880" y="3751"/>
                  </a:lnTo>
                  <a:lnTo>
                    <a:pt x="84219" y="3197"/>
                  </a:lnTo>
                  <a:lnTo>
                    <a:pt x="76780" y="2188"/>
                  </a:lnTo>
                  <a:lnTo>
                    <a:pt x="71119" y="1527"/>
                  </a:lnTo>
                  <a:lnTo>
                    <a:pt x="67315" y="1143"/>
                  </a:lnTo>
                  <a:lnTo>
                    <a:pt x="63484" y="804"/>
                  </a:lnTo>
                  <a:lnTo>
                    <a:pt x="59635" y="518"/>
                  </a:lnTo>
                  <a:lnTo>
                    <a:pt x="55777" y="295"/>
                  </a:lnTo>
                  <a:lnTo>
                    <a:pt x="51901" y="125"/>
                  </a:lnTo>
                  <a:lnTo>
                    <a:pt x="48026" y="27"/>
                  </a:lnTo>
                  <a:lnTo>
                    <a:pt x="4414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17"/>
            <p:cNvSpPr/>
            <p:nvPr/>
          </p:nvSpPr>
          <p:spPr>
            <a:xfrm>
              <a:off x="2382402" y="4967237"/>
              <a:ext cx="6762303" cy="1974673"/>
            </a:xfrm>
            <a:custGeom>
              <a:avLst/>
              <a:gdLst/>
              <a:ahLst/>
              <a:cxnLst/>
              <a:rect l="l" t="t" r="r" b="b"/>
              <a:pathLst>
                <a:path w="213642" h="62386" extrusionOk="0">
                  <a:moveTo>
                    <a:pt x="194486" y="1"/>
                  </a:moveTo>
                  <a:lnTo>
                    <a:pt x="190227" y="63"/>
                  </a:lnTo>
                  <a:lnTo>
                    <a:pt x="185967" y="206"/>
                  </a:lnTo>
                  <a:lnTo>
                    <a:pt x="181725" y="420"/>
                  </a:lnTo>
                  <a:lnTo>
                    <a:pt x="177493" y="697"/>
                  </a:lnTo>
                  <a:lnTo>
                    <a:pt x="173269" y="1028"/>
                  </a:lnTo>
                  <a:lnTo>
                    <a:pt x="169072" y="1412"/>
                  </a:lnTo>
                  <a:lnTo>
                    <a:pt x="164901" y="1858"/>
                  </a:lnTo>
                  <a:lnTo>
                    <a:pt x="160758" y="2340"/>
                  </a:lnTo>
                  <a:lnTo>
                    <a:pt x="156641" y="2867"/>
                  </a:lnTo>
                  <a:lnTo>
                    <a:pt x="150533" y="3716"/>
                  </a:lnTo>
                  <a:lnTo>
                    <a:pt x="146514" y="4332"/>
                  </a:lnTo>
                  <a:lnTo>
                    <a:pt x="142192" y="5019"/>
                  </a:lnTo>
                  <a:lnTo>
                    <a:pt x="133620" y="6466"/>
                  </a:lnTo>
                  <a:lnTo>
                    <a:pt x="125118" y="8002"/>
                  </a:lnTo>
                  <a:lnTo>
                    <a:pt x="116724" y="9636"/>
                  </a:lnTo>
                  <a:lnTo>
                    <a:pt x="108419" y="11369"/>
                  </a:lnTo>
                  <a:lnTo>
                    <a:pt x="100230" y="13181"/>
                  </a:lnTo>
                  <a:lnTo>
                    <a:pt x="92149" y="15083"/>
                  </a:lnTo>
                  <a:lnTo>
                    <a:pt x="84192" y="17066"/>
                  </a:lnTo>
                  <a:lnTo>
                    <a:pt x="80272" y="18102"/>
                  </a:lnTo>
                  <a:lnTo>
                    <a:pt x="78147" y="18664"/>
                  </a:lnTo>
                  <a:lnTo>
                    <a:pt x="73941" y="19852"/>
                  </a:lnTo>
                  <a:lnTo>
                    <a:pt x="67672" y="21718"/>
                  </a:lnTo>
                  <a:lnTo>
                    <a:pt x="59349" y="24299"/>
                  </a:lnTo>
                  <a:lnTo>
                    <a:pt x="50982" y="26871"/>
                  </a:lnTo>
                  <a:lnTo>
                    <a:pt x="44606" y="28737"/>
                  </a:lnTo>
                  <a:lnTo>
                    <a:pt x="40301" y="29925"/>
                  </a:lnTo>
                  <a:lnTo>
                    <a:pt x="35926" y="31059"/>
                  </a:lnTo>
                  <a:lnTo>
                    <a:pt x="31479" y="32113"/>
                  </a:lnTo>
                  <a:lnTo>
                    <a:pt x="26942" y="33077"/>
                  </a:lnTo>
                  <a:lnTo>
                    <a:pt x="22299" y="33943"/>
                  </a:lnTo>
                  <a:lnTo>
                    <a:pt x="17557" y="34694"/>
                  </a:lnTo>
                  <a:lnTo>
                    <a:pt x="12681" y="35310"/>
                  </a:lnTo>
                  <a:lnTo>
                    <a:pt x="10190" y="35560"/>
                  </a:lnTo>
                  <a:lnTo>
                    <a:pt x="10029" y="35497"/>
                  </a:lnTo>
                  <a:lnTo>
                    <a:pt x="9654" y="35417"/>
                  </a:lnTo>
                  <a:lnTo>
                    <a:pt x="9225" y="35390"/>
                  </a:lnTo>
                  <a:lnTo>
                    <a:pt x="8770" y="35435"/>
                  </a:lnTo>
                  <a:lnTo>
                    <a:pt x="8529" y="35497"/>
                  </a:lnTo>
                  <a:lnTo>
                    <a:pt x="8064" y="35640"/>
                  </a:lnTo>
                  <a:lnTo>
                    <a:pt x="7627" y="35801"/>
                  </a:lnTo>
                  <a:lnTo>
                    <a:pt x="7421" y="35819"/>
                  </a:lnTo>
                  <a:lnTo>
                    <a:pt x="7225" y="35837"/>
                  </a:lnTo>
                  <a:lnTo>
                    <a:pt x="7064" y="35863"/>
                  </a:lnTo>
                  <a:lnTo>
                    <a:pt x="6939" y="35944"/>
                  </a:lnTo>
                  <a:lnTo>
                    <a:pt x="6912" y="36006"/>
                  </a:lnTo>
                  <a:lnTo>
                    <a:pt x="6921" y="36042"/>
                  </a:lnTo>
                  <a:lnTo>
                    <a:pt x="6412" y="36229"/>
                  </a:lnTo>
                  <a:lnTo>
                    <a:pt x="5475" y="36631"/>
                  </a:lnTo>
                  <a:lnTo>
                    <a:pt x="4635" y="37060"/>
                  </a:lnTo>
                  <a:lnTo>
                    <a:pt x="3894" y="37506"/>
                  </a:lnTo>
                  <a:lnTo>
                    <a:pt x="3233" y="37971"/>
                  </a:lnTo>
                  <a:lnTo>
                    <a:pt x="2653" y="38453"/>
                  </a:lnTo>
                  <a:lnTo>
                    <a:pt x="2144" y="38953"/>
                  </a:lnTo>
                  <a:lnTo>
                    <a:pt x="1706" y="39471"/>
                  </a:lnTo>
                  <a:lnTo>
                    <a:pt x="1331" y="39998"/>
                  </a:lnTo>
                  <a:lnTo>
                    <a:pt x="1019" y="40543"/>
                  </a:lnTo>
                  <a:lnTo>
                    <a:pt x="760" y="41087"/>
                  </a:lnTo>
                  <a:lnTo>
                    <a:pt x="554" y="41650"/>
                  </a:lnTo>
                  <a:lnTo>
                    <a:pt x="304" y="42498"/>
                  </a:lnTo>
                  <a:lnTo>
                    <a:pt x="117" y="43632"/>
                  </a:lnTo>
                  <a:lnTo>
                    <a:pt x="63" y="44213"/>
                  </a:lnTo>
                  <a:lnTo>
                    <a:pt x="27" y="44713"/>
                  </a:lnTo>
                  <a:lnTo>
                    <a:pt x="1" y="45704"/>
                  </a:lnTo>
                  <a:lnTo>
                    <a:pt x="36" y="46704"/>
                  </a:lnTo>
                  <a:lnTo>
                    <a:pt x="134" y="47695"/>
                  </a:lnTo>
                  <a:lnTo>
                    <a:pt x="295" y="48687"/>
                  </a:lnTo>
                  <a:lnTo>
                    <a:pt x="510" y="49678"/>
                  </a:lnTo>
                  <a:lnTo>
                    <a:pt x="786" y="50660"/>
                  </a:lnTo>
                  <a:lnTo>
                    <a:pt x="1108" y="51643"/>
                  </a:lnTo>
                  <a:lnTo>
                    <a:pt x="1492" y="52625"/>
                  </a:lnTo>
                  <a:lnTo>
                    <a:pt x="1929" y="53598"/>
                  </a:lnTo>
                  <a:lnTo>
                    <a:pt x="2421" y="54572"/>
                  </a:lnTo>
                  <a:lnTo>
                    <a:pt x="2956" y="55536"/>
                  </a:lnTo>
                  <a:lnTo>
                    <a:pt x="3546" y="56491"/>
                  </a:lnTo>
                  <a:lnTo>
                    <a:pt x="4189" y="57456"/>
                  </a:lnTo>
                  <a:lnTo>
                    <a:pt x="5242" y="58876"/>
                  </a:lnTo>
                  <a:lnTo>
                    <a:pt x="6010" y="59822"/>
                  </a:lnTo>
                  <a:lnTo>
                    <a:pt x="6082" y="59903"/>
                  </a:lnTo>
                  <a:lnTo>
                    <a:pt x="6260" y="60037"/>
                  </a:lnTo>
                  <a:lnTo>
                    <a:pt x="6600" y="60206"/>
                  </a:lnTo>
                  <a:lnTo>
                    <a:pt x="7171" y="60331"/>
                  </a:lnTo>
                  <a:lnTo>
                    <a:pt x="7859" y="60376"/>
                  </a:lnTo>
                  <a:lnTo>
                    <a:pt x="8243" y="60358"/>
                  </a:lnTo>
                  <a:lnTo>
                    <a:pt x="10359" y="60242"/>
                  </a:lnTo>
                  <a:lnTo>
                    <a:pt x="14601" y="60072"/>
                  </a:lnTo>
                  <a:lnTo>
                    <a:pt x="18843" y="59983"/>
                  </a:lnTo>
                  <a:lnTo>
                    <a:pt x="23076" y="59965"/>
                  </a:lnTo>
                  <a:lnTo>
                    <a:pt x="27299" y="60037"/>
                  </a:lnTo>
                  <a:lnTo>
                    <a:pt x="31514" y="60188"/>
                  </a:lnTo>
                  <a:lnTo>
                    <a:pt x="35720" y="60430"/>
                  </a:lnTo>
                  <a:lnTo>
                    <a:pt x="39909" y="60751"/>
                  </a:lnTo>
                  <a:lnTo>
                    <a:pt x="41998" y="60956"/>
                  </a:lnTo>
                  <a:lnTo>
                    <a:pt x="45499" y="61314"/>
                  </a:lnTo>
                  <a:lnTo>
                    <a:pt x="50473" y="61769"/>
                  </a:lnTo>
                  <a:lnTo>
                    <a:pt x="53723" y="62019"/>
                  </a:lnTo>
                  <a:lnTo>
                    <a:pt x="56965" y="62216"/>
                  </a:lnTo>
                  <a:lnTo>
                    <a:pt x="60251" y="62341"/>
                  </a:lnTo>
                  <a:lnTo>
                    <a:pt x="63618" y="62385"/>
                  </a:lnTo>
                  <a:lnTo>
                    <a:pt x="67127" y="62332"/>
                  </a:lnTo>
                  <a:lnTo>
                    <a:pt x="68958" y="62269"/>
                  </a:lnTo>
                  <a:lnTo>
                    <a:pt x="84130" y="61608"/>
                  </a:lnTo>
                  <a:lnTo>
                    <a:pt x="106883" y="60581"/>
                  </a:lnTo>
                  <a:lnTo>
                    <a:pt x="118278" y="60144"/>
                  </a:lnTo>
                  <a:lnTo>
                    <a:pt x="125877" y="59903"/>
                  </a:lnTo>
                  <a:lnTo>
                    <a:pt x="129681" y="59804"/>
                  </a:lnTo>
                  <a:lnTo>
                    <a:pt x="132271" y="59742"/>
                  </a:lnTo>
                  <a:lnTo>
                    <a:pt x="137468" y="59679"/>
                  </a:lnTo>
                  <a:lnTo>
                    <a:pt x="145291" y="59671"/>
                  </a:lnTo>
                  <a:lnTo>
                    <a:pt x="155784" y="59804"/>
                  </a:lnTo>
                  <a:lnTo>
                    <a:pt x="166321" y="60046"/>
                  </a:lnTo>
                  <a:lnTo>
                    <a:pt x="176876" y="60305"/>
                  </a:lnTo>
                  <a:lnTo>
                    <a:pt x="187432" y="60537"/>
                  </a:lnTo>
                  <a:lnTo>
                    <a:pt x="195326" y="60635"/>
                  </a:lnTo>
                  <a:lnTo>
                    <a:pt x="200577" y="60662"/>
                  </a:lnTo>
                  <a:lnTo>
                    <a:pt x="205818" y="60644"/>
                  </a:lnTo>
                  <a:lnTo>
                    <a:pt x="211042" y="60564"/>
                  </a:lnTo>
                  <a:lnTo>
                    <a:pt x="213641" y="60501"/>
                  </a:lnTo>
                  <a:lnTo>
                    <a:pt x="213641" y="715"/>
                  </a:lnTo>
                  <a:lnTo>
                    <a:pt x="211525" y="536"/>
                  </a:lnTo>
                  <a:lnTo>
                    <a:pt x="207274" y="269"/>
                  </a:lnTo>
                  <a:lnTo>
                    <a:pt x="203014" y="99"/>
                  </a:lnTo>
                  <a:lnTo>
                    <a:pt x="198755" y="10"/>
                  </a:lnTo>
                  <a:lnTo>
                    <a:pt x="19448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17"/>
            <p:cNvSpPr/>
            <p:nvPr/>
          </p:nvSpPr>
          <p:spPr>
            <a:xfrm>
              <a:off x="-103221" y="5017273"/>
              <a:ext cx="7182300" cy="1950617"/>
            </a:xfrm>
            <a:custGeom>
              <a:avLst/>
              <a:gdLst/>
              <a:ahLst/>
              <a:cxnLst/>
              <a:rect l="l" t="t" r="r" b="b"/>
              <a:pathLst>
                <a:path w="226911" h="61626" extrusionOk="0">
                  <a:moveTo>
                    <a:pt x="9573" y="0"/>
                  </a:moveTo>
                  <a:lnTo>
                    <a:pt x="8055" y="9"/>
                  </a:lnTo>
                  <a:lnTo>
                    <a:pt x="6555" y="72"/>
                  </a:lnTo>
                  <a:lnTo>
                    <a:pt x="5073" y="188"/>
                  </a:lnTo>
                  <a:lnTo>
                    <a:pt x="3626" y="349"/>
                  </a:lnTo>
                  <a:lnTo>
                    <a:pt x="2921" y="447"/>
                  </a:lnTo>
                  <a:lnTo>
                    <a:pt x="2492" y="518"/>
                  </a:lnTo>
                  <a:lnTo>
                    <a:pt x="1697" y="724"/>
                  </a:lnTo>
                  <a:lnTo>
                    <a:pt x="965" y="983"/>
                  </a:lnTo>
                  <a:lnTo>
                    <a:pt x="304" y="1304"/>
                  </a:lnTo>
                  <a:lnTo>
                    <a:pt x="0" y="1492"/>
                  </a:lnTo>
                  <a:lnTo>
                    <a:pt x="0" y="34372"/>
                  </a:lnTo>
                  <a:lnTo>
                    <a:pt x="822" y="37381"/>
                  </a:lnTo>
                  <a:lnTo>
                    <a:pt x="2036" y="41908"/>
                  </a:lnTo>
                  <a:lnTo>
                    <a:pt x="2796" y="44918"/>
                  </a:lnTo>
                  <a:lnTo>
                    <a:pt x="3456" y="47936"/>
                  </a:lnTo>
                  <a:lnTo>
                    <a:pt x="3992" y="50963"/>
                  </a:lnTo>
                  <a:lnTo>
                    <a:pt x="4278" y="53232"/>
                  </a:lnTo>
                  <a:lnTo>
                    <a:pt x="4421" y="54741"/>
                  </a:lnTo>
                  <a:lnTo>
                    <a:pt x="4501" y="56259"/>
                  </a:lnTo>
                  <a:lnTo>
                    <a:pt x="4528" y="57777"/>
                  </a:lnTo>
                  <a:lnTo>
                    <a:pt x="4519" y="58536"/>
                  </a:lnTo>
                  <a:lnTo>
                    <a:pt x="4519" y="58741"/>
                  </a:lnTo>
                  <a:lnTo>
                    <a:pt x="4599" y="59054"/>
                  </a:lnTo>
                  <a:lnTo>
                    <a:pt x="4742" y="59233"/>
                  </a:lnTo>
                  <a:lnTo>
                    <a:pt x="4867" y="59313"/>
                  </a:lnTo>
                  <a:lnTo>
                    <a:pt x="5010" y="59402"/>
                  </a:lnTo>
                  <a:lnTo>
                    <a:pt x="5385" y="59509"/>
                  </a:lnTo>
                  <a:lnTo>
                    <a:pt x="6028" y="59599"/>
                  </a:lnTo>
                  <a:lnTo>
                    <a:pt x="6475" y="59625"/>
                  </a:lnTo>
                  <a:lnTo>
                    <a:pt x="16405" y="60161"/>
                  </a:lnTo>
                  <a:lnTo>
                    <a:pt x="31318" y="60938"/>
                  </a:lnTo>
                  <a:lnTo>
                    <a:pt x="41266" y="61411"/>
                  </a:lnTo>
                  <a:lnTo>
                    <a:pt x="46240" y="61626"/>
                  </a:lnTo>
                  <a:lnTo>
                    <a:pt x="46918" y="61376"/>
                  </a:lnTo>
                  <a:lnTo>
                    <a:pt x="48392" y="60956"/>
                  </a:lnTo>
                  <a:lnTo>
                    <a:pt x="49981" y="60661"/>
                  </a:lnTo>
                  <a:lnTo>
                    <a:pt x="51660" y="60501"/>
                  </a:lnTo>
                  <a:lnTo>
                    <a:pt x="52535" y="60492"/>
                  </a:lnTo>
                  <a:lnTo>
                    <a:pt x="129485" y="60492"/>
                  </a:lnTo>
                  <a:lnTo>
                    <a:pt x="132994" y="60286"/>
                  </a:lnTo>
                  <a:lnTo>
                    <a:pt x="140022" y="59938"/>
                  </a:lnTo>
                  <a:lnTo>
                    <a:pt x="147059" y="59688"/>
                  </a:lnTo>
                  <a:lnTo>
                    <a:pt x="152346" y="59599"/>
                  </a:lnTo>
                  <a:lnTo>
                    <a:pt x="155882" y="59581"/>
                  </a:lnTo>
                  <a:lnTo>
                    <a:pt x="157650" y="59590"/>
                  </a:lnTo>
                  <a:lnTo>
                    <a:pt x="166312" y="59679"/>
                  </a:lnTo>
                  <a:lnTo>
                    <a:pt x="183610" y="59965"/>
                  </a:lnTo>
                  <a:lnTo>
                    <a:pt x="200907" y="60268"/>
                  </a:lnTo>
                  <a:lnTo>
                    <a:pt x="213900" y="60429"/>
                  </a:lnTo>
                  <a:lnTo>
                    <a:pt x="222571" y="60492"/>
                  </a:lnTo>
                  <a:lnTo>
                    <a:pt x="226911" y="60501"/>
                  </a:lnTo>
                  <a:lnTo>
                    <a:pt x="226911" y="60501"/>
                  </a:lnTo>
                  <a:lnTo>
                    <a:pt x="226607" y="59447"/>
                  </a:lnTo>
                  <a:lnTo>
                    <a:pt x="225955" y="57331"/>
                  </a:lnTo>
                  <a:lnTo>
                    <a:pt x="225196" y="55223"/>
                  </a:lnTo>
                  <a:lnTo>
                    <a:pt x="224518" y="53651"/>
                  </a:lnTo>
                  <a:lnTo>
                    <a:pt x="224009" y="52624"/>
                  </a:lnTo>
                  <a:lnTo>
                    <a:pt x="223437" y="51606"/>
                  </a:lnTo>
                  <a:lnTo>
                    <a:pt x="222803" y="50606"/>
                  </a:lnTo>
                  <a:lnTo>
                    <a:pt x="222107" y="49624"/>
                  </a:lnTo>
                  <a:lnTo>
                    <a:pt x="221321" y="48660"/>
                  </a:lnTo>
                  <a:lnTo>
                    <a:pt x="220463" y="47731"/>
                  </a:lnTo>
                  <a:lnTo>
                    <a:pt x="219508" y="46820"/>
                  </a:lnTo>
                  <a:lnTo>
                    <a:pt x="218454" y="45945"/>
                  </a:lnTo>
                  <a:lnTo>
                    <a:pt x="217293" y="45105"/>
                  </a:lnTo>
                  <a:lnTo>
                    <a:pt x="216668" y="44704"/>
                  </a:lnTo>
                  <a:lnTo>
                    <a:pt x="215990" y="44284"/>
                  </a:lnTo>
                  <a:lnTo>
                    <a:pt x="214552" y="43489"/>
                  </a:lnTo>
                  <a:lnTo>
                    <a:pt x="213034" y="42757"/>
                  </a:lnTo>
                  <a:lnTo>
                    <a:pt x="211426" y="42078"/>
                  </a:lnTo>
                  <a:lnTo>
                    <a:pt x="209756" y="41462"/>
                  </a:lnTo>
                  <a:lnTo>
                    <a:pt x="208024" y="40882"/>
                  </a:lnTo>
                  <a:lnTo>
                    <a:pt x="206229" y="40355"/>
                  </a:lnTo>
                  <a:lnTo>
                    <a:pt x="204381" y="39864"/>
                  </a:lnTo>
                  <a:lnTo>
                    <a:pt x="201532" y="39194"/>
                  </a:lnTo>
                  <a:lnTo>
                    <a:pt x="197621" y="38426"/>
                  </a:lnTo>
                  <a:lnTo>
                    <a:pt x="193620" y="37765"/>
                  </a:lnTo>
                  <a:lnTo>
                    <a:pt x="189593" y="37176"/>
                  </a:lnTo>
                  <a:lnTo>
                    <a:pt x="187583" y="36908"/>
                  </a:lnTo>
                  <a:lnTo>
                    <a:pt x="181949" y="36167"/>
                  </a:lnTo>
                  <a:lnTo>
                    <a:pt x="170634" y="34747"/>
                  </a:lnTo>
                  <a:lnTo>
                    <a:pt x="159293" y="33363"/>
                  </a:lnTo>
                  <a:lnTo>
                    <a:pt x="147979" y="31943"/>
                  </a:lnTo>
                  <a:lnTo>
                    <a:pt x="139531" y="30809"/>
                  </a:lnTo>
                  <a:lnTo>
                    <a:pt x="133932" y="30014"/>
                  </a:lnTo>
                  <a:lnTo>
                    <a:pt x="128360" y="29165"/>
                  </a:lnTo>
                  <a:lnTo>
                    <a:pt x="122814" y="28264"/>
                  </a:lnTo>
                  <a:lnTo>
                    <a:pt x="117313" y="27308"/>
                  </a:lnTo>
                  <a:lnTo>
                    <a:pt x="111857" y="26272"/>
                  </a:lnTo>
                  <a:lnTo>
                    <a:pt x="106455" y="25165"/>
                  </a:lnTo>
                  <a:lnTo>
                    <a:pt x="101106" y="23968"/>
                  </a:lnTo>
                  <a:lnTo>
                    <a:pt x="98453" y="23334"/>
                  </a:lnTo>
                  <a:lnTo>
                    <a:pt x="95355" y="22566"/>
                  </a:lnTo>
                  <a:lnTo>
                    <a:pt x="89264" y="20941"/>
                  </a:lnTo>
                  <a:lnTo>
                    <a:pt x="83255" y="19218"/>
                  </a:lnTo>
                  <a:lnTo>
                    <a:pt x="77325" y="17423"/>
                  </a:lnTo>
                  <a:lnTo>
                    <a:pt x="68502" y="14645"/>
                  </a:lnTo>
                  <a:lnTo>
                    <a:pt x="56795" y="10886"/>
                  </a:lnTo>
                  <a:lnTo>
                    <a:pt x="50901" y="9055"/>
                  </a:lnTo>
                  <a:lnTo>
                    <a:pt x="45990" y="7519"/>
                  </a:lnTo>
                  <a:lnTo>
                    <a:pt x="37328" y="4903"/>
                  </a:lnTo>
                  <a:lnTo>
                    <a:pt x="32693" y="3626"/>
                  </a:lnTo>
                  <a:lnTo>
                    <a:pt x="29523" y="2831"/>
                  </a:lnTo>
                  <a:lnTo>
                    <a:pt x="26317" y="2099"/>
                  </a:lnTo>
                  <a:lnTo>
                    <a:pt x="23084" y="1438"/>
                  </a:lnTo>
                  <a:lnTo>
                    <a:pt x="19852" y="884"/>
                  </a:lnTo>
                  <a:lnTo>
                    <a:pt x="16637" y="447"/>
                  </a:lnTo>
                  <a:lnTo>
                    <a:pt x="13458" y="152"/>
                  </a:lnTo>
                  <a:lnTo>
                    <a:pt x="11118" y="27"/>
                  </a:lnTo>
                  <a:lnTo>
                    <a:pt x="95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4" name="Google Shape;684;p17"/>
          <p:cNvSpPr/>
          <p:nvPr/>
        </p:nvSpPr>
        <p:spPr>
          <a:xfrm>
            <a:off x="4382762" y="5008091"/>
            <a:ext cx="1456" cy="886"/>
          </a:xfrm>
          <a:custGeom>
            <a:avLst/>
            <a:gdLst/>
            <a:ahLst/>
            <a:cxnLst/>
            <a:rect l="l" t="t" r="r" b="b"/>
            <a:pathLst>
              <a:path w="46" h="28" extrusionOk="0">
                <a:moveTo>
                  <a:pt x="28" y="0"/>
                </a:moveTo>
                <a:lnTo>
                  <a:pt x="1" y="9"/>
                </a:lnTo>
                <a:lnTo>
                  <a:pt x="1" y="27"/>
                </a:lnTo>
                <a:lnTo>
                  <a:pt x="45" y="27"/>
                </a:lnTo>
                <a:lnTo>
                  <a:pt x="45" y="9"/>
                </a:lnTo>
                <a:lnTo>
                  <a:pt x="28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17"/>
          <p:cNvSpPr/>
          <p:nvPr/>
        </p:nvSpPr>
        <p:spPr>
          <a:xfrm>
            <a:off x="4152141" y="4958909"/>
            <a:ext cx="154939" cy="41591"/>
          </a:xfrm>
          <a:custGeom>
            <a:avLst/>
            <a:gdLst/>
            <a:ahLst/>
            <a:cxnLst/>
            <a:rect l="l" t="t" r="r" b="b"/>
            <a:pathLst>
              <a:path w="4895" h="1314" extrusionOk="0">
                <a:moveTo>
                  <a:pt x="4716" y="0"/>
                </a:moveTo>
                <a:lnTo>
                  <a:pt x="4653" y="18"/>
                </a:lnTo>
                <a:lnTo>
                  <a:pt x="3555" y="376"/>
                </a:lnTo>
                <a:lnTo>
                  <a:pt x="2421" y="697"/>
                </a:lnTo>
                <a:lnTo>
                  <a:pt x="1233" y="965"/>
                </a:lnTo>
                <a:lnTo>
                  <a:pt x="46" y="1224"/>
                </a:lnTo>
                <a:lnTo>
                  <a:pt x="1" y="1242"/>
                </a:lnTo>
                <a:lnTo>
                  <a:pt x="37" y="1304"/>
                </a:lnTo>
                <a:lnTo>
                  <a:pt x="99" y="1313"/>
                </a:lnTo>
                <a:lnTo>
                  <a:pt x="421" y="1313"/>
                </a:lnTo>
                <a:lnTo>
                  <a:pt x="1081" y="1260"/>
                </a:lnTo>
                <a:lnTo>
                  <a:pt x="2064" y="1117"/>
                </a:lnTo>
                <a:lnTo>
                  <a:pt x="3323" y="804"/>
                </a:lnTo>
                <a:lnTo>
                  <a:pt x="4412" y="384"/>
                </a:lnTo>
                <a:lnTo>
                  <a:pt x="4859" y="143"/>
                </a:lnTo>
                <a:lnTo>
                  <a:pt x="4895" y="117"/>
                </a:lnTo>
                <a:lnTo>
                  <a:pt x="4895" y="63"/>
                </a:lnTo>
                <a:lnTo>
                  <a:pt x="4823" y="18"/>
                </a:lnTo>
                <a:lnTo>
                  <a:pt x="471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6" name="Google Shape;686;p17"/>
          <p:cNvSpPr/>
          <p:nvPr/>
        </p:nvSpPr>
        <p:spPr>
          <a:xfrm>
            <a:off x="4308737" y="4958340"/>
            <a:ext cx="161997" cy="68148"/>
          </a:xfrm>
          <a:custGeom>
            <a:avLst/>
            <a:gdLst/>
            <a:ahLst/>
            <a:cxnLst/>
            <a:rect l="l" t="t" r="r" b="b"/>
            <a:pathLst>
              <a:path w="5118" h="2153" extrusionOk="0">
                <a:moveTo>
                  <a:pt x="4804" y="1"/>
                </a:moveTo>
                <a:lnTo>
                  <a:pt x="4715" y="36"/>
                </a:lnTo>
                <a:lnTo>
                  <a:pt x="3572" y="510"/>
                </a:lnTo>
                <a:lnTo>
                  <a:pt x="1206" y="1429"/>
                </a:lnTo>
                <a:lnTo>
                  <a:pt x="72" y="1921"/>
                </a:lnTo>
                <a:lnTo>
                  <a:pt x="18" y="1947"/>
                </a:lnTo>
                <a:lnTo>
                  <a:pt x="0" y="2037"/>
                </a:lnTo>
                <a:lnTo>
                  <a:pt x="89" y="2117"/>
                </a:lnTo>
                <a:lnTo>
                  <a:pt x="241" y="2153"/>
                </a:lnTo>
                <a:lnTo>
                  <a:pt x="331" y="2144"/>
                </a:lnTo>
                <a:lnTo>
                  <a:pt x="1036" y="1983"/>
                </a:lnTo>
                <a:lnTo>
                  <a:pt x="2340" y="1572"/>
                </a:lnTo>
                <a:lnTo>
                  <a:pt x="3519" y="1072"/>
                </a:lnTo>
                <a:lnTo>
                  <a:pt x="4572" y="501"/>
                </a:lnTo>
                <a:lnTo>
                  <a:pt x="5055" y="206"/>
                </a:lnTo>
                <a:lnTo>
                  <a:pt x="5117" y="161"/>
                </a:lnTo>
                <a:lnTo>
                  <a:pt x="5099" y="72"/>
                </a:lnTo>
                <a:lnTo>
                  <a:pt x="4983" y="10"/>
                </a:lnTo>
                <a:lnTo>
                  <a:pt x="48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7" name="Google Shape;687;p17"/>
          <p:cNvSpPr/>
          <p:nvPr/>
        </p:nvSpPr>
        <p:spPr>
          <a:xfrm>
            <a:off x="4466155" y="4865072"/>
            <a:ext cx="109138" cy="26335"/>
          </a:xfrm>
          <a:custGeom>
            <a:avLst/>
            <a:gdLst/>
            <a:ahLst/>
            <a:cxnLst/>
            <a:rect l="l" t="t" r="r" b="b"/>
            <a:pathLst>
              <a:path w="3448" h="832" extrusionOk="0">
                <a:moveTo>
                  <a:pt x="3179" y="1"/>
                </a:moveTo>
                <a:lnTo>
                  <a:pt x="2786" y="19"/>
                </a:lnTo>
                <a:lnTo>
                  <a:pt x="1992" y="126"/>
                </a:lnTo>
                <a:lnTo>
                  <a:pt x="822" y="367"/>
                </a:lnTo>
                <a:lnTo>
                  <a:pt x="143" y="563"/>
                </a:lnTo>
                <a:lnTo>
                  <a:pt x="45" y="599"/>
                </a:lnTo>
                <a:lnTo>
                  <a:pt x="0" y="697"/>
                </a:lnTo>
                <a:lnTo>
                  <a:pt x="72" y="778"/>
                </a:lnTo>
                <a:lnTo>
                  <a:pt x="241" y="831"/>
                </a:lnTo>
                <a:lnTo>
                  <a:pt x="357" y="822"/>
                </a:lnTo>
                <a:lnTo>
                  <a:pt x="1107" y="751"/>
                </a:lnTo>
                <a:lnTo>
                  <a:pt x="2295" y="554"/>
                </a:lnTo>
                <a:lnTo>
                  <a:pt x="3010" y="376"/>
                </a:lnTo>
                <a:lnTo>
                  <a:pt x="3322" y="269"/>
                </a:lnTo>
                <a:lnTo>
                  <a:pt x="3385" y="233"/>
                </a:lnTo>
                <a:lnTo>
                  <a:pt x="3447" y="144"/>
                </a:lnTo>
                <a:lnTo>
                  <a:pt x="3420" y="63"/>
                </a:lnTo>
                <a:lnTo>
                  <a:pt x="3286" y="10"/>
                </a:lnTo>
                <a:lnTo>
                  <a:pt x="317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8" name="Google Shape;688;p17"/>
          <p:cNvSpPr/>
          <p:nvPr/>
        </p:nvSpPr>
        <p:spPr>
          <a:xfrm>
            <a:off x="4565626" y="4976443"/>
            <a:ext cx="102364" cy="46086"/>
          </a:xfrm>
          <a:custGeom>
            <a:avLst/>
            <a:gdLst/>
            <a:ahLst/>
            <a:cxnLst/>
            <a:rect l="l" t="t" r="r" b="b"/>
            <a:pathLst>
              <a:path w="3234" h="1456" extrusionOk="0">
                <a:moveTo>
                  <a:pt x="2546" y="0"/>
                </a:moveTo>
                <a:lnTo>
                  <a:pt x="2296" y="18"/>
                </a:lnTo>
                <a:lnTo>
                  <a:pt x="1992" y="54"/>
                </a:lnTo>
                <a:lnTo>
                  <a:pt x="1465" y="223"/>
                </a:lnTo>
                <a:lnTo>
                  <a:pt x="1215" y="322"/>
                </a:lnTo>
                <a:lnTo>
                  <a:pt x="697" y="509"/>
                </a:lnTo>
                <a:lnTo>
                  <a:pt x="233" y="732"/>
                </a:lnTo>
                <a:lnTo>
                  <a:pt x="117" y="804"/>
                </a:lnTo>
                <a:lnTo>
                  <a:pt x="9" y="947"/>
                </a:lnTo>
                <a:lnTo>
                  <a:pt x="1" y="1090"/>
                </a:lnTo>
                <a:lnTo>
                  <a:pt x="99" y="1224"/>
                </a:lnTo>
                <a:lnTo>
                  <a:pt x="268" y="1340"/>
                </a:lnTo>
                <a:lnTo>
                  <a:pt x="501" y="1420"/>
                </a:lnTo>
                <a:lnTo>
                  <a:pt x="777" y="1456"/>
                </a:lnTo>
                <a:lnTo>
                  <a:pt x="1081" y="1429"/>
                </a:lnTo>
                <a:lnTo>
                  <a:pt x="1242" y="1402"/>
                </a:lnTo>
                <a:lnTo>
                  <a:pt x="1769" y="1232"/>
                </a:lnTo>
                <a:lnTo>
                  <a:pt x="2242" y="1036"/>
                </a:lnTo>
                <a:lnTo>
                  <a:pt x="2510" y="938"/>
                </a:lnTo>
                <a:lnTo>
                  <a:pt x="2876" y="777"/>
                </a:lnTo>
                <a:lnTo>
                  <a:pt x="3072" y="643"/>
                </a:lnTo>
                <a:lnTo>
                  <a:pt x="3153" y="572"/>
                </a:lnTo>
                <a:lnTo>
                  <a:pt x="3197" y="518"/>
                </a:lnTo>
                <a:lnTo>
                  <a:pt x="3233" y="402"/>
                </a:lnTo>
                <a:lnTo>
                  <a:pt x="3215" y="295"/>
                </a:lnTo>
                <a:lnTo>
                  <a:pt x="3144" y="197"/>
                </a:lnTo>
                <a:lnTo>
                  <a:pt x="2947" y="81"/>
                </a:lnTo>
                <a:lnTo>
                  <a:pt x="254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9" name="Google Shape;689;p17"/>
          <p:cNvSpPr/>
          <p:nvPr/>
        </p:nvSpPr>
        <p:spPr>
          <a:xfrm>
            <a:off x="4782385" y="4851526"/>
            <a:ext cx="82296" cy="40990"/>
          </a:xfrm>
          <a:custGeom>
            <a:avLst/>
            <a:gdLst/>
            <a:ahLst/>
            <a:cxnLst/>
            <a:rect l="l" t="t" r="r" b="b"/>
            <a:pathLst>
              <a:path w="2600" h="1295" extrusionOk="0">
                <a:moveTo>
                  <a:pt x="2019" y="0"/>
                </a:moveTo>
                <a:lnTo>
                  <a:pt x="1867" y="36"/>
                </a:lnTo>
                <a:lnTo>
                  <a:pt x="1599" y="134"/>
                </a:lnTo>
                <a:lnTo>
                  <a:pt x="1099" y="357"/>
                </a:lnTo>
                <a:lnTo>
                  <a:pt x="429" y="732"/>
                </a:lnTo>
                <a:lnTo>
                  <a:pt x="63" y="1009"/>
                </a:lnTo>
                <a:lnTo>
                  <a:pt x="28" y="1036"/>
                </a:lnTo>
                <a:lnTo>
                  <a:pt x="1" y="1098"/>
                </a:lnTo>
                <a:lnTo>
                  <a:pt x="45" y="1188"/>
                </a:lnTo>
                <a:lnTo>
                  <a:pt x="215" y="1277"/>
                </a:lnTo>
                <a:lnTo>
                  <a:pt x="456" y="1295"/>
                </a:lnTo>
                <a:lnTo>
                  <a:pt x="581" y="1268"/>
                </a:lnTo>
                <a:lnTo>
                  <a:pt x="1135" y="1090"/>
                </a:lnTo>
                <a:lnTo>
                  <a:pt x="1885" y="750"/>
                </a:lnTo>
                <a:lnTo>
                  <a:pt x="2323" y="500"/>
                </a:lnTo>
                <a:lnTo>
                  <a:pt x="2519" y="366"/>
                </a:lnTo>
                <a:lnTo>
                  <a:pt x="2564" y="331"/>
                </a:lnTo>
                <a:lnTo>
                  <a:pt x="2599" y="250"/>
                </a:lnTo>
                <a:lnTo>
                  <a:pt x="2546" y="143"/>
                </a:lnTo>
                <a:lnTo>
                  <a:pt x="2323" y="27"/>
                </a:lnTo>
                <a:lnTo>
                  <a:pt x="2019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0" name="Google Shape;690;p17"/>
          <p:cNvSpPr/>
          <p:nvPr/>
        </p:nvSpPr>
        <p:spPr>
          <a:xfrm>
            <a:off x="4779568" y="4748352"/>
            <a:ext cx="127211" cy="49789"/>
          </a:xfrm>
          <a:custGeom>
            <a:avLst/>
            <a:gdLst/>
            <a:ahLst/>
            <a:cxnLst/>
            <a:rect l="l" t="t" r="r" b="b"/>
            <a:pathLst>
              <a:path w="4019" h="1573" extrusionOk="0">
                <a:moveTo>
                  <a:pt x="3510" y="1"/>
                </a:moveTo>
                <a:lnTo>
                  <a:pt x="3135" y="27"/>
                </a:lnTo>
                <a:lnTo>
                  <a:pt x="2938" y="72"/>
                </a:lnTo>
                <a:lnTo>
                  <a:pt x="2421" y="242"/>
                </a:lnTo>
                <a:lnTo>
                  <a:pt x="1938" y="429"/>
                </a:lnTo>
                <a:lnTo>
                  <a:pt x="1045" y="760"/>
                </a:lnTo>
                <a:lnTo>
                  <a:pt x="161" y="1108"/>
                </a:lnTo>
                <a:lnTo>
                  <a:pt x="81" y="1144"/>
                </a:lnTo>
                <a:lnTo>
                  <a:pt x="0" y="1224"/>
                </a:lnTo>
                <a:lnTo>
                  <a:pt x="0" y="1322"/>
                </a:lnTo>
                <a:lnTo>
                  <a:pt x="63" y="1412"/>
                </a:lnTo>
                <a:lnTo>
                  <a:pt x="251" y="1519"/>
                </a:lnTo>
                <a:lnTo>
                  <a:pt x="527" y="1572"/>
                </a:lnTo>
                <a:lnTo>
                  <a:pt x="715" y="1554"/>
                </a:lnTo>
                <a:lnTo>
                  <a:pt x="813" y="1528"/>
                </a:lnTo>
                <a:lnTo>
                  <a:pt x="1778" y="1206"/>
                </a:lnTo>
                <a:lnTo>
                  <a:pt x="2733" y="876"/>
                </a:lnTo>
                <a:lnTo>
                  <a:pt x="3153" y="733"/>
                </a:lnTo>
                <a:lnTo>
                  <a:pt x="3555" y="572"/>
                </a:lnTo>
                <a:lnTo>
                  <a:pt x="3733" y="492"/>
                </a:lnTo>
                <a:lnTo>
                  <a:pt x="3921" y="304"/>
                </a:lnTo>
                <a:lnTo>
                  <a:pt x="4001" y="188"/>
                </a:lnTo>
                <a:lnTo>
                  <a:pt x="4019" y="152"/>
                </a:lnTo>
                <a:lnTo>
                  <a:pt x="3992" y="90"/>
                </a:lnTo>
                <a:lnTo>
                  <a:pt x="3858" y="10"/>
                </a:lnTo>
                <a:lnTo>
                  <a:pt x="37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1" name="Google Shape;691;p17"/>
          <p:cNvSpPr/>
          <p:nvPr/>
        </p:nvSpPr>
        <p:spPr>
          <a:xfrm>
            <a:off x="4656615" y="4831999"/>
            <a:ext cx="66755" cy="28867"/>
          </a:xfrm>
          <a:custGeom>
            <a:avLst/>
            <a:gdLst/>
            <a:ahLst/>
            <a:cxnLst/>
            <a:rect l="l" t="t" r="r" b="b"/>
            <a:pathLst>
              <a:path w="2109" h="912" extrusionOk="0">
                <a:moveTo>
                  <a:pt x="1921" y="1"/>
                </a:moveTo>
                <a:lnTo>
                  <a:pt x="1635" y="10"/>
                </a:lnTo>
                <a:lnTo>
                  <a:pt x="1198" y="153"/>
                </a:lnTo>
                <a:lnTo>
                  <a:pt x="1001" y="242"/>
                </a:lnTo>
                <a:lnTo>
                  <a:pt x="680" y="376"/>
                </a:lnTo>
                <a:lnTo>
                  <a:pt x="385" y="510"/>
                </a:lnTo>
                <a:lnTo>
                  <a:pt x="260" y="590"/>
                </a:lnTo>
                <a:lnTo>
                  <a:pt x="117" y="751"/>
                </a:lnTo>
                <a:lnTo>
                  <a:pt x="19" y="831"/>
                </a:lnTo>
                <a:lnTo>
                  <a:pt x="1" y="849"/>
                </a:lnTo>
                <a:lnTo>
                  <a:pt x="10" y="885"/>
                </a:lnTo>
                <a:lnTo>
                  <a:pt x="90" y="912"/>
                </a:lnTo>
                <a:lnTo>
                  <a:pt x="162" y="903"/>
                </a:lnTo>
                <a:lnTo>
                  <a:pt x="465" y="867"/>
                </a:lnTo>
                <a:lnTo>
                  <a:pt x="751" y="814"/>
                </a:lnTo>
                <a:lnTo>
                  <a:pt x="1099" y="689"/>
                </a:lnTo>
                <a:lnTo>
                  <a:pt x="1421" y="555"/>
                </a:lnTo>
                <a:lnTo>
                  <a:pt x="1635" y="465"/>
                </a:lnTo>
                <a:lnTo>
                  <a:pt x="2028" y="260"/>
                </a:lnTo>
                <a:lnTo>
                  <a:pt x="2108" y="153"/>
                </a:lnTo>
                <a:lnTo>
                  <a:pt x="2082" y="90"/>
                </a:lnTo>
                <a:lnTo>
                  <a:pt x="2037" y="55"/>
                </a:lnTo>
                <a:lnTo>
                  <a:pt x="192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2" name="Google Shape;692;p17"/>
          <p:cNvSpPr/>
          <p:nvPr/>
        </p:nvSpPr>
        <p:spPr>
          <a:xfrm>
            <a:off x="4939518" y="4821555"/>
            <a:ext cx="102079" cy="77485"/>
          </a:xfrm>
          <a:custGeom>
            <a:avLst/>
            <a:gdLst/>
            <a:ahLst/>
            <a:cxnLst/>
            <a:rect l="l" t="t" r="r" b="b"/>
            <a:pathLst>
              <a:path w="3225" h="2448" extrusionOk="0">
                <a:moveTo>
                  <a:pt x="3108" y="1"/>
                </a:moveTo>
                <a:lnTo>
                  <a:pt x="3028" y="18"/>
                </a:lnTo>
                <a:lnTo>
                  <a:pt x="2796" y="108"/>
                </a:lnTo>
                <a:lnTo>
                  <a:pt x="2385" y="322"/>
                </a:lnTo>
                <a:lnTo>
                  <a:pt x="1849" y="679"/>
                </a:lnTo>
                <a:lnTo>
                  <a:pt x="1528" y="929"/>
                </a:lnTo>
                <a:lnTo>
                  <a:pt x="1126" y="1242"/>
                </a:lnTo>
                <a:lnTo>
                  <a:pt x="358" y="1885"/>
                </a:lnTo>
                <a:lnTo>
                  <a:pt x="28" y="2215"/>
                </a:lnTo>
                <a:lnTo>
                  <a:pt x="1" y="2269"/>
                </a:lnTo>
                <a:lnTo>
                  <a:pt x="54" y="2376"/>
                </a:lnTo>
                <a:lnTo>
                  <a:pt x="215" y="2447"/>
                </a:lnTo>
                <a:lnTo>
                  <a:pt x="412" y="2438"/>
                </a:lnTo>
                <a:lnTo>
                  <a:pt x="501" y="2403"/>
                </a:lnTo>
                <a:lnTo>
                  <a:pt x="921" y="2135"/>
                </a:lnTo>
                <a:lnTo>
                  <a:pt x="1689" y="1572"/>
                </a:lnTo>
                <a:lnTo>
                  <a:pt x="2055" y="1286"/>
                </a:lnTo>
                <a:lnTo>
                  <a:pt x="2421" y="1010"/>
                </a:lnTo>
                <a:lnTo>
                  <a:pt x="2903" y="563"/>
                </a:lnTo>
                <a:lnTo>
                  <a:pt x="3144" y="251"/>
                </a:lnTo>
                <a:lnTo>
                  <a:pt x="3225" y="90"/>
                </a:lnTo>
                <a:lnTo>
                  <a:pt x="3225" y="54"/>
                </a:lnTo>
                <a:lnTo>
                  <a:pt x="3108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3" name="Google Shape;693;p17"/>
          <p:cNvSpPr/>
          <p:nvPr/>
        </p:nvSpPr>
        <p:spPr>
          <a:xfrm>
            <a:off x="5054845" y="4720375"/>
            <a:ext cx="130060" cy="55993"/>
          </a:xfrm>
          <a:custGeom>
            <a:avLst/>
            <a:gdLst/>
            <a:ahLst/>
            <a:cxnLst/>
            <a:rect l="l" t="t" r="r" b="b"/>
            <a:pathLst>
              <a:path w="4109" h="1769" extrusionOk="0">
                <a:moveTo>
                  <a:pt x="3215" y="1"/>
                </a:moveTo>
                <a:lnTo>
                  <a:pt x="2965" y="45"/>
                </a:lnTo>
                <a:lnTo>
                  <a:pt x="2527" y="143"/>
                </a:lnTo>
                <a:lnTo>
                  <a:pt x="1724" y="420"/>
                </a:lnTo>
                <a:lnTo>
                  <a:pt x="1000" y="751"/>
                </a:lnTo>
                <a:lnTo>
                  <a:pt x="375" y="1135"/>
                </a:lnTo>
                <a:lnTo>
                  <a:pt x="107" y="1331"/>
                </a:lnTo>
                <a:lnTo>
                  <a:pt x="45" y="1394"/>
                </a:lnTo>
                <a:lnTo>
                  <a:pt x="0" y="1501"/>
                </a:lnTo>
                <a:lnTo>
                  <a:pt x="45" y="1599"/>
                </a:lnTo>
                <a:lnTo>
                  <a:pt x="170" y="1679"/>
                </a:lnTo>
                <a:lnTo>
                  <a:pt x="429" y="1769"/>
                </a:lnTo>
                <a:lnTo>
                  <a:pt x="866" y="1769"/>
                </a:lnTo>
                <a:lnTo>
                  <a:pt x="1063" y="1706"/>
                </a:lnTo>
                <a:lnTo>
                  <a:pt x="1956" y="1340"/>
                </a:lnTo>
                <a:lnTo>
                  <a:pt x="2885" y="1001"/>
                </a:lnTo>
                <a:lnTo>
                  <a:pt x="3313" y="858"/>
                </a:lnTo>
                <a:lnTo>
                  <a:pt x="3733" y="706"/>
                </a:lnTo>
                <a:lnTo>
                  <a:pt x="3840" y="661"/>
                </a:lnTo>
                <a:lnTo>
                  <a:pt x="3983" y="563"/>
                </a:lnTo>
                <a:lnTo>
                  <a:pt x="4081" y="411"/>
                </a:lnTo>
                <a:lnTo>
                  <a:pt x="4108" y="277"/>
                </a:lnTo>
                <a:lnTo>
                  <a:pt x="4099" y="224"/>
                </a:lnTo>
                <a:lnTo>
                  <a:pt x="3992" y="135"/>
                </a:lnTo>
                <a:lnTo>
                  <a:pt x="3912" y="108"/>
                </a:lnTo>
                <a:lnTo>
                  <a:pt x="3885" y="108"/>
                </a:lnTo>
                <a:lnTo>
                  <a:pt x="3662" y="27"/>
                </a:lnTo>
                <a:lnTo>
                  <a:pt x="321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4" name="Google Shape;694;p17"/>
          <p:cNvSpPr/>
          <p:nvPr/>
        </p:nvSpPr>
        <p:spPr>
          <a:xfrm>
            <a:off x="5290244" y="4640684"/>
            <a:ext cx="108315" cy="25480"/>
          </a:xfrm>
          <a:custGeom>
            <a:avLst/>
            <a:gdLst/>
            <a:ahLst/>
            <a:cxnLst/>
            <a:rect l="l" t="t" r="r" b="b"/>
            <a:pathLst>
              <a:path w="3422" h="805" extrusionOk="0">
                <a:moveTo>
                  <a:pt x="2707" y="0"/>
                </a:moveTo>
                <a:lnTo>
                  <a:pt x="2108" y="72"/>
                </a:lnTo>
                <a:lnTo>
                  <a:pt x="1751" y="143"/>
                </a:lnTo>
                <a:lnTo>
                  <a:pt x="1332" y="215"/>
                </a:lnTo>
                <a:lnTo>
                  <a:pt x="546" y="402"/>
                </a:lnTo>
                <a:lnTo>
                  <a:pt x="162" y="518"/>
                </a:lnTo>
                <a:lnTo>
                  <a:pt x="63" y="563"/>
                </a:lnTo>
                <a:lnTo>
                  <a:pt x="1" y="661"/>
                </a:lnTo>
                <a:lnTo>
                  <a:pt x="90" y="750"/>
                </a:lnTo>
                <a:lnTo>
                  <a:pt x="278" y="804"/>
                </a:lnTo>
                <a:lnTo>
                  <a:pt x="394" y="804"/>
                </a:lnTo>
                <a:lnTo>
                  <a:pt x="867" y="768"/>
                </a:lnTo>
                <a:lnTo>
                  <a:pt x="1760" y="643"/>
                </a:lnTo>
                <a:lnTo>
                  <a:pt x="2207" y="563"/>
                </a:lnTo>
                <a:lnTo>
                  <a:pt x="2546" y="492"/>
                </a:lnTo>
                <a:lnTo>
                  <a:pt x="3028" y="375"/>
                </a:lnTo>
                <a:lnTo>
                  <a:pt x="3296" y="250"/>
                </a:lnTo>
                <a:lnTo>
                  <a:pt x="3394" y="179"/>
                </a:lnTo>
                <a:lnTo>
                  <a:pt x="3421" y="152"/>
                </a:lnTo>
                <a:lnTo>
                  <a:pt x="3421" y="108"/>
                </a:lnTo>
                <a:lnTo>
                  <a:pt x="3359" y="54"/>
                </a:lnTo>
                <a:lnTo>
                  <a:pt x="3278" y="36"/>
                </a:lnTo>
                <a:lnTo>
                  <a:pt x="310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5" name="Google Shape;695;p17"/>
          <p:cNvSpPr/>
          <p:nvPr/>
        </p:nvSpPr>
        <p:spPr>
          <a:xfrm>
            <a:off x="5269357" y="4737338"/>
            <a:ext cx="112240" cy="53176"/>
          </a:xfrm>
          <a:custGeom>
            <a:avLst/>
            <a:gdLst/>
            <a:ahLst/>
            <a:cxnLst/>
            <a:rect l="l" t="t" r="r" b="b"/>
            <a:pathLst>
              <a:path w="3546" h="1680" extrusionOk="0">
                <a:moveTo>
                  <a:pt x="3197" y="0"/>
                </a:moveTo>
                <a:lnTo>
                  <a:pt x="3081" y="9"/>
                </a:lnTo>
                <a:lnTo>
                  <a:pt x="2813" y="36"/>
                </a:lnTo>
                <a:lnTo>
                  <a:pt x="2304" y="170"/>
                </a:lnTo>
                <a:lnTo>
                  <a:pt x="1625" y="456"/>
                </a:lnTo>
                <a:lnTo>
                  <a:pt x="1232" y="661"/>
                </a:lnTo>
                <a:lnTo>
                  <a:pt x="804" y="876"/>
                </a:lnTo>
                <a:lnTo>
                  <a:pt x="429" y="1108"/>
                </a:lnTo>
                <a:lnTo>
                  <a:pt x="295" y="1215"/>
                </a:lnTo>
                <a:lnTo>
                  <a:pt x="125" y="1438"/>
                </a:lnTo>
                <a:lnTo>
                  <a:pt x="18" y="1545"/>
                </a:lnTo>
                <a:lnTo>
                  <a:pt x="0" y="1572"/>
                </a:lnTo>
                <a:lnTo>
                  <a:pt x="27" y="1635"/>
                </a:lnTo>
                <a:lnTo>
                  <a:pt x="98" y="1670"/>
                </a:lnTo>
                <a:lnTo>
                  <a:pt x="206" y="1679"/>
                </a:lnTo>
                <a:lnTo>
                  <a:pt x="259" y="1670"/>
                </a:lnTo>
                <a:lnTo>
                  <a:pt x="661" y="1554"/>
                </a:lnTo>
                <a:lnTo>
                  <a:pt x="1072" y="1429"/>
                </a:lnTo>
                <a:lnTo>
                  <a:pt x="1518" y="1233"/>
                </a:lnTo>
                <a:lnTo>
                  <a:pt x="1965" y="1027"/>
                </a:lnTo>
                <a:lnTo>
                  <a:pt x="2375" y="867"/>
                </a:lnTo>
                <a:lnTo>
                  <a:pt x="3018" y="599"/>
                </a:lnTo>
                <a:lnTo>
                  <a:pt x="3367" y="393"/>
                </a:lnTo>
                <a:lnTo>
                  <a:pt x="3501" y="277"/>
                </a:lnTo>
                <a:lnTo>
                  <a:pt x="3545" y="224"/>
                </a:lnTo>
                <a:lnTo>
                  <a:pt x="3519" y="116"/>
                </a:lnTo>
                <a:lnTo>
                  <a:pt x="3402" y="36"/>
                </a:lnTo>
                <a:lnTo>
                  <a:pt x="319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6" name="Google Shape;696;p17"/>
          <p:cNvSpPr/>
          <p:nvPr/>
        </p:nvSpPr>
        <p:spPr>
          <a:xfrm>
            <a:off x="5019525" y="4690689"/>
            <a:ext cx="94419" cy="29152"/>
          </a:xfrm>
          <a:custGeom>
            <a:avLst/>
            <a:gdLst/>
            <a:ahLst/>
            <a:cxnLst/>
            <a:rect l="l" t="t" r="r" b="b"/>
            <a:pathLst>
              <a:path w="2983" h="921" extrusionOk="0">
                <a:moveTo>
                  <a:pt x="2250" y="1"/>
                </a:moveTo>
                <a:lnTo>
                  <a:pt x="1750" y="28"/>
                </a:lnTo>
                <a:lnTo>
                  <a:pt x="1241" y="108"/>
                </a:lnTo>
                <a:lnTo>
                  <a:pt x="768" y="233"/>
                </a:lnTo>
                <a:lnTo>
                  <a:pt x="366" y="394"/>
                </a:lnTo>
                <a:lnTo>
                  <a:pt x="89" y="581"/>
                </a:lnTo>
                <a:lnTo>
                  <a:pt x="0" y="733"/>
                </a:lnTo>
                <a:lnTo>
                  <a:pt x="0" y="840"/>
                </a:lnTo>
                <a:lnTo>
                  <a:pt x="18" y="894"/>
                </a:lnTo>
                <a:lnTo>
                  <a:pt x="45" y="921"/>
                </a:lnTo>
                <a:lnTo>
                  <a:pt x="98" y="921"/>
                </a:lnTo>
                <a:lnTo>
                  <a:pt x="268" y="885"/>
                </a:lnTo>
                <a:lnTo>
                  <a:pt x="563" y="787"/>
                </a:lnTo>
                <a:lnTo>
                  <a:pt x="973" y="599"/>
                </a:lnTo>
                <a:lnTo>
                  <a:pt x="1286" y="501"/>
                </a:lnTo>
                <a:lnTo>
                  <a:pt x="1661" y="430"/>
                </a:lnTo>
                <a:lnTo>
                  <a:pt x="2411" y="385"/>
                </a:lnTo>
                <a:lnTo>
                  <a:pt x="2786" y="340"/>
                </a:lnTo>
                <a:lnTo>
                  <a:pt x="2867" y="322"/>
                </a:lnTo>
                <a:lnTo>
                  <a:pt x="2965" y="260"/>
                </a:lnTo>
                <a:lnTo>
                  <a:pt x="2983" y="188"/>
                </a:lnTo>
                <a:lnTo>
                  <a:pt x="2920" y="117"/>
                </a:lnTo>
                <a:lnTo>
                  <a:pt x="2849" y="90"/>
                </a:lnTo>
                <a:lnTo>
                  <a:pt x="2679" y="37"/>
                </a:lnTo>
                <a:lnTo>
                  <a:pt x="225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7" name="Google Shape;697;p17"/>
          <p:cNvSpPr/>
          <p:nvPr/>
        </p:nvSpPr>
        <p:spPr>
          <a:xfrm>
            <a:off x="5515517" y="4657932"/>
            <a:ext cx="162820" cy="73782"/>
          </a:xfrm>
          <a:custGeom>
            <a:avLst/>
            <a:gdLst/>
            <a:ahLst/>
            <a:cxnLst/>
            <a:rect l="l" t="t" r="r" b="b"/>
            <a:pathLst>
              <a:path w="5144" h="2331" extrusionOk="0">
                <a:moveTo>
                  <a:pt x="4554" y="0"/>
                </a:moveTo>
                <a:lnTo>
                  <a:pt x="4331" y="18"/>
                </a:lnTo>
                <a:lnTo>
                  <a:pt x="3974" y="72"/>
                </a:lnTo>
                <a:lnTo>
                  <a:pt x="3286" y="250"/>
                </a:lnTo>
                <a:lnTo>
                  <a:pt x="2322" y="607"/>
                </a:lnTo>
                <a:lnTo>
                  <a:pt x="1759" y="857"/>
                </a:lnTo>
                <a:lnTo>
                  <a:pt x="1206" y="1107"/>
                </a:lnTo>
                <a:lnTo>
                  <a:pt x="464" y="1554"/>
                </a:lnTo>
                <a:lnTo>
                  <a:pt x="197" y="1795"/>
                </a:lnTo>
                <a:lnTo>
                  <a:pt x="63" y="1974"/>
                </a:lnTo>
                <a:lnTo>
                  <a:pt x="18" y="2063"/>
                </a:lnTo>
                <a:lnTo>
                  <a:pt x="0" y="2134"/>
                </a:lnTo>
                <a:lnTo>
                  <a:pt x="89" y="2242"/>
                </a:lnTo>
                <a:lnTo>
                  <a:pt x="268" y="2313"/>
                </a:lnTo>
                <a:lnTo>
                  <a:pt x="509" y="2331"/>
                </a:lnTo>
                <a:lnTo>
                  <a:pt x="634" y="2304"/>
                </a:lnTo>
                <a:lnTo>
                  <a:pt x="929" y="2215"/>
                </a:lnTo>
                <a:lnTo>
                  <a:pt x="1447" y="2009"/>
                </a:lnTo>
                <a:lnTo>
                  <a:pt x="2170" y="1652"/>
                </a:lnTo>
                <a:lnTo>
                  <a:pt x="2661" y="1411"/>
                </a:lnTo>
                <a:lnTo>
                  <a:pt x="3224" y="1197"/>
                </a:lnTo>
                <a:lnTo>
                  <a:pt x="4420" y="795"/>
                </a:lnTo>
                <a:lnTo>
                  <a:pt x="4956" y="563"/>
                </a:lnTo>
                <a:lnTo>
                  <a:pt x="5037" y="518"/>
                </a:lnTo>
                <a:lnTo>
                  <a:pt x="5126" y="420"/>
                </a:lnTo>
                <a:lnTo>
                  <a:pt x="5144" y="313"/>
                </a:lnTo>
                <a:lnTo>
                  <a:pt x="5090" y="214"/>
                </a:lnTo>
                <a:lnTo>
                  <a:pt x="4929" y="89"/>
                </a:lnTo>
                <a:lnTo>
                  <a:pt x="455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8" name="Google Shape;698;p17"/>
          <p:cNvSpPr/>
          <p:nvPr/>
        </p:nvSpPr>
        <p:spPr>
          <a:xfrm>
            <a:off x="5570047" y="4585837"/>
            <a:ext cx="121862" cy="40737"/>
          </a:xfrm>
          <a:custGeom>
            <a:avLst/>
            <a:gdLst/>
            <a:ahLst/>
            <a:cxnLst/>
            <a:rect l="l" t="t" r="r" b="b"/>
            <a:pathLst>
              <a:path w="3850" h="1287" extrusionOk="0">
                <a:moveTo>
                  <a:pt x="3439" y="1"/>
                </a:moveTo>
                <a:lnTo>
                  <a:pt x="3162" y="19"/>
                </a:lnTo>
                <a:lnTo>
                  <a:pt x="2662" y="81"/>
                </a:lnTo>
                <a:lnTo>
                  <a:pt x="1965" y="260"/>
                </a:lnTo>
                <a:lnTo>
                  <a:pt x="1492" y="394"/>
                </a:lnTo>
                <a:lnTo>
                  <a:pt x="1019" y="546"/>
                </a:lnTo>
                <a:lnTo>
                  <a:pt x="545" y="697"/>
                </a:lnTo>
                <a:lnTo>
                  <a:pt x="313" y="787"/>
                </a:lnTo>
                <a:lnTo>
                  <a:pt x="117" y="912"/>
                </a:lnTo>
                <a:lnTo>
                  <a:pt x="45" y="1037"/>
                </a:lnTo>
                <a:lnTo>
                  <a:pt x="10" y="1117"/>
                </a:lnTo>
                <a:lnTo>
                  <a:pt x="1" y="1153"/>
                </a:lnTo>
                <a:lnTo>
                  <a:pt x="72" y="1224"/>
                </a:lnTo>
                <a:lnTo>
                  <a:pt x="143" y="1242"/>
                </a:lnTo>
                <a:lnTo>
                  <a:pt x="394" y="1278"/>
                </a:lnTo>
                <a:lnTo>
                  <a:pt x="795" y="1287"/>
                </a:lnTo>
                <a:lnTo>
                  <a:pt x="1036" y="1242"/>
                </a:lnTo>
                <a:lnTo>
                  <a:pt x="1599" y="1108"/>
                </a:lnTo>
                <a:lnTo>
                  <a:pt x="2144" y="956"/>
                </a:lnTo>
                <a:lnTo>
                  <a:pt x="2617" y="823"/>
                </a:lnTo>
                <a:lnTo>
                  <a:pt x="3260" y="608"/>
                </a:lnTo>
                <a:lnTo>
                  <a:pt x="3635" y="430"/>
                </a:lnTo>
                <a:lnTo>
                  <a:pt x="3796" y="314"/>
                </a:lnTo>
                <a:lnTo>
                  <a:pt x="3849" y="269"/>
                </a:lnTo>
                <a:lnTo>
                  <a:pt x="3840" y="162"/>
                </a:lnTo>
                <a:lnTo>
                  <a:pt x="3733" y="63"/>
                </a:lnTo>
                <a:lnTo>
                  <a:pt x="3555" y="10"/>
                </a:lnTo>
                <a:lnTo>
                  <a:pt x="343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9" name="Google Shape;699;p17"/>
          <p:cNvSpPr/>
          <p:nvPr/>
        </p:nvSpPr>
        <p:spPr>
          <a:xfrm>
            <a:off x="5578244" y="4545422"/>
            <a:ext cx="110277" cy="18707"/>
          </a:xfrm>
          <a:custGeom>
            <a:avLst/>
            <a:gdLst/>
            <a:ahLst/>
            <a:cxnLst/>
            <a:rect l="l" t="t" r="r" b="b"/>
            <a:pathLst>
              <a:path w="3484" h="591" extrusionOk="0">
                <a:moveTo>
                  <a:pt x="2885" y="1"/>
                </a:moveTo>
                <a:lnTo>
                  <a:pt x="2099" y="19"/>
                </a:lnTo>
                <a:lnTo>
                  <a:pt x="920" y="144"/>
                </a:lnTo>
                <a:lnTo>
                  <a:pt x="206" y="269"/>
                </a:lnTo>
                <a:lnTo>
                  <a:pt x="99" y="305"/>
                </a:lnTo>
                <a:lnTo>
                  <a:pt x="1" y="394"/>
                </a:lnTo>
                <a:lnTo>
                  <a:pt x="18" y="492"/>
                </a:lnTo>
                <a:lnTo>
                  <a:pt x="161" y="555"/>
                </a:lnTo>
                <a:lnTo>
                  <a:pt x="286" y="572"/>
                </a:lnTo>
                <a:lnTo>
                  <a:pt x="1036" y="590"/>
                </a:lnTo>
                <a:lnTo>
                  <a:pt x="2242" y="528"/>
                </a:lnTo>
                <a:lnTo>
                  <a:pt x="2992" y="412"/>
                </a:lnTo>
                <a:lnTo>
                  <a:pt x="3331" y="331"/>
                </a:lnTo>
                <a:lnTo>
                  <a:pt x="3412" y="305"/>
                </a:lnTo>
                <a:lnTo>
                  <a:pt x="3483" y="215"/>
                </a:lnTo>
                <a:lnTo>
                  <a:pt x="3465" y="126"/>
                </a:lnTo>
                <a:lnTo>
                  <a:pt x="3349" y="55"/>
                </a:lnTo>
                <a:lnTo>
                  <a:pt x="3251" y="37"/>
                </a:lnTo>
                <a:lnTo>
                  <a:pt x="288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0" name="Google Shape;700;p17"/>
          <p:cNvSpPr/>
          <p:nvPr/>
        </p:nvSpPr>
        <p:spPr>
          <a:xfrm>
            <a:off x="5781172" y="4606472"/>
            <a:ext cx="140790" cy="46687"/>
          </a:xfrm>
          <a:custGeom>
            <a:avLst/>
            <a:gdLst/>
            <a:ahLst/>
            <a:cxnLst/>
            <a:rect l="l" t="t" r="r" b="b"/>
            <a:pathLst>
              <a:path w="4448" h="1475" extrusionOk="0">
                <a:moveTo>
                  <a:pt x="3840" y="1"/>
                </a:moveTo>
                <a:lnTo>
                  <a:pt x="3269" y="19"/>
                </a:lnTo>
                <a:lnTo>
                  <a:pt x="2688" y="99"/>
                </a:lnTo>
                <a:lnTo>
                  <a:pt x="2117" y="224"/>
                </a:lnTo>
                <a:lnTo>
                  <a:pt x="1295" y="483"/>
                </a:lnTo>
                <a:lnTo>
                  <a:pt x="590" y="796"/>
                </a:lnTo>
                <a:lnTo>
                  <a:pt x="215" y="1010"/>
                </a:lnTo>
                <a:lnTo>
                  <a:pt x="72" y="1126"/>
                </a:lnTo>
                <a:lnTo>
                  <a:pt x="27" y="1162"/>
                </a:lnTo>
                <a:lnTo>
                  <a:pt x="0" y="1233"/>
                </a:lnTo>
                <a:lnTo>
                  <a:pt x="54" y="1340"/>
                </a:lnTo>
                <a:lnTo>
                  <a:pt x="259" y="1447"/>
                </a:lnTo>
                <a:lnTo>
                  <a:pt x="545" y="1474"/>
                </a:lnTo>
                <a:lnTo>
                  <a:pt x="697" y="1439"/>
                </a:lnTo>
                <a:lnTo>
                  <a:pt x="1572" y="1135"/>
                </a:lnTo>
                <a:lnTo>
                  <a:pt x="2492" y="849"/>
                </a:lnTo>
                <a:lnTo>
                  <a:pt x="2947" y="742"/>
                </a:lnTo>
                <a:lnTo>
                  <a:pt x="3885" y="546"/>
                </a:lnTo>
                <a:lnTo>
                  <a:pt x="4305" y="403"/>
                </a:lnTo>
                <a:lnTo>
                  <a:pt x="4394" y="358"/>
                </a:lnTo>
                <a:lnTo>
                  <a:pt x="4447" y="242"/>
                </a:lnTo>
                <a:lnTo>
                  <a:pt x="4385" y="126"/>
                </a:lnTo>
                <a:lnTo>
                  <a:pt x="4224" y="37"/>
                </a:lnTo>
                <a:lnTo>
                  <a:pt x="4108" y="19"/>
                </a:lnTo>
                <a:lnTo>
                  <a:pt x="384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1" name="Google Shape;701;p17"/>
          <p:cNvSpPr/>
          <p:nvPr/>
        </p:nvSpPr>
        <p:spPr>
          <a:xfrm>
            <a:off x="5847855" y="4542605"/>
            <a:ext cx="134017" cy="28012"/>
          </a:xfrm>
          <a:custGeom>
            <a:avLst/>
            <a:gdLst/>
            <a:ahLst/>
            <a:cxnLst/>
            <a:rect l="l" t="t" r="r" b="b"/>
            <a:pathLst>
              <a:path w="4234" h="885" extrusionOk="0">
                <a:moveTo>
                  <a:pt x="4073" y="1"/>
                </a:moveTo>
                <a:lnTo>
                  <a:pt x="4010" y="10"/>
                </a:lnTo>
                <a:lnTo>
                  <a:pt x="3126" y="144"/>
                </a:lnTo>
                <a:lnTo>
                  <a:pt x="1358" y="349"/>
                </a:lnTo>
                <a:lnTo>
                  <a:pt x="447" y="411"/>
                </a:lnTo>
                <a:lnTo>
                  <a:pt x="242" y="429"/>
                </a:lnTo>
                <a:lnTo>
                  <a:pt x="63" y="528"/>
                </a:lnTo>
                <a:lnTo>
                  <a:pt x="1" y="617"/>
                </a:lnTo>
                <a:lnTo>
                  <a:pt x="1" y="697"/>
                </a:lnTo>
                <a:lnTo>
                  <a:pt x="54" y="778"/>
                </a:lnTo>
                <a:lnTo>
                  <a:pt x="162" y="840"/>
                </a:lnTo>
                <a:lnTo>
                  <a:pt x="340" y="876"/>
                </a:lnTo>
                <a:lnTo>
                  <a:pt x="447" y="885"/>
                </a:lnTo>
                <a:lnTo>
                  <a:pt x="965" y="876"/>
                </a:lnTo>
                <a:lnTo>
                  <a:pt x="1983" y="795"/>
                </a:lnTo>
                <a:lnTo>
                  <a:pt x="2939" y="617"/>
                </a:lnTo>
                <a:lnTo>
                  <a:pt x="3805" y="340"/>
                </a:lnTo>
                <a:lnTo>
                  <a:pt x="4189" y="161"/>
                </a:lnTo>
                <a:lnTo>
                  <a:pt x="4225" y="144"/>
                </a:lnTo>
                <a:lnTo>
                  <a:pt x="4234" y="81"/>
                </a:lnTo>
                <a:lnTo>
                  <a:pt x="4180" y="27"/>
                </a:lnTo>
                <a:lnTo>
                  <a:pt x="4073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" name="Google Shape;702;p17"/>
          <p:cNvSpPr/>
          <p:nvPr/>
        </p:nvSpPr>
        <p:spPr>
          <a:xfrm>
            <a:off x="5668979" y="4698885"/>
            <a:ext cx="120723" cy="55170"/>
          </a:xfrm>
          <a:custGeom>
            <a:avLst/>
            <a:gdLst/>
            <a:ahLst/>
            <a:cxnLst/>
            <a:rect l="l" t="t" r="r" b="b"/>
            <a:pathLst>
              <a:path w="3814" h="1743" extrusionOk="0">
                <a:moveTo>
                  <a:pt x="3536" y="1"/>
                </a:moveTo>
                <a:lnTo>
                  <a:pt x="3465" y="19"/>
                </a:lnTo>
                <a:lnTo>
                  <a:pt x="2992" y="153"/>
                </a:lnTo>
                <a:lnTo>
                  <a:pt x="2108" y="483"/>
                </a:lnTo>
                <a:lnTo>
                  <a:pt x="866" y="1064"/>
                </a:lnTo>
                <a:lnTo>
                  <a:pt x="107" y="1465"/>
                </a:lnTo>
                <a:lnTo>
                  <a:pt x="54" y="1492"/>
                </a:lnTo>
                <a:lnTo>
                  <a:pt x="0" y="1555"/>
                </a:lnTo>
                <a:lnTo>
                  <a:pt x="27" y="1644"/>
                </a:lnTo>
                <a:lnTo>
                  <a:pt x="197" y="1724"/>
                </a:lnTo>
                <a:lnTo>
                  <a:pt x="447" y="1742"/>
                </a:lnTo>
                <a:lnTo>
                  <a:pt x="572" y="1698"/>
                </a:lnTo>
                <a:lnTo>
                  <a:pt x="1438" y="1367"/>
                </a:lnTo>
                <a:lnTo>
                  <a:pt x="2715" y="805"/>
                </a:lnTo>
                <a:lnTo>
                  <a:pt x="3465" y="394"/>
                </a:lnTo>
                <a:lnTo>
                  <a:pt x="3777" y="171"/>
                </a:lnTo>
                <a:lnTo>
                  <a:pt x="3813" y="135"/>
                </a:lnTo>
                <a:lnTo>
                  <a:pt x="3786" y="63"/>
                </a:lnTo>
                <a:lnTo>
                  <a:pt x="3679" y="19"/>
                </a:lnTo>
                <a:lnTo>
                  <a:pt x="35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3" name="Google Shape;703;p17"/>
          <p:cNvSpPr/>
          <p:nvPr/>
        </p:nvSpPr>
        <p:spPr>
          <a:xfrm>
            <a:off x="6124556" y="4517160"/>
            <a:ext cx="128066" cy="41022"/>
          </a:xfrm>
          <a:custGeom>
            <a:avLst/>
            <a:gdLst/>
            <a:ahLst/>
            <a:cxnLst/>
            <a:rect l="l" t="t" r="r" b="b"/>
            <a:pathLst>
              <a:path w="4046" h="1296" extrusionOk="0">
                <a:moveTo>
                  <a:pt x="3420" y="1"/>
                </a:moveTo>
                <a:lnTo>
                  <a:pt x="2938" y="46"/>
                </a:lnTo>
                <a:lnTo>
                  <a:pt x="2224" y="206"/>
                </a:lnTo>
                <a:lnTo>
                  <a:pt x="1795" y="322"/>
                </a:lnTo>
                <a:lnTo>
                  <a:pt x="1331" y="456"/>
                </a:lnTo>
                <a:lnTo>
                  <a:pt x="491" y="769"/>
                </a:lnTo>
                <a:lnTo>
                  <a:pt x="116" y="956"/>
                </a:lnTo>
                <a:lnTo>
                  <a:pt x="63" y="983"/>
                </a:lnTo>
                <a:lnTo>
                  <a:pt x="0" y="1055"/>
                </a:lnTo>
                <a:lnTo>
                  <a:pt x="9" y="1153"/>
                </a:lnTo>
                <a:lnTo>
                  <a:pt x="179" y="1260"/>
                </a:lnTo>
                <a:lnTo>
                  <a:pt x="447" y="1296"/>
                </a:lnTo>
                <a:lnTo>
                  <a:pt x="590" y="1269"/>
                </a:lnTo>
                <a:lnTo>
                  <a:pt x="1465" y="1037"/>
                </a:lnTo>
                <a:lnTo>
                  <a:pt x="2340" y="796"/>
                </a:lnTo>
                <a:lnTo>
                  <a:pt x="2751" y="698"/>
                </a:lnTo>
                <a:lnTo>
                  <a:pt x="3394" y="537"/>
                </a:lnTo>
                <a:lnTo>
                  <a:pt x="3769" y="412"/>
                </a:lnTo>
                <a:lnTo>
                  <a:pt x="3938" y="331"/>
                </a:lnTo>
                <a:lnTo>
                  <a:pt x="4010" y="278"/>
                </a:lnTo>
                <a:lnTo>
                  <a:pt x="4045" y="171"/>
                </a:lnTo>
                <a:lnTo>
                  <a:pt x="3956" y="81"/>
                </a:lnTo>
                <a:lnTo>
                  <a:pt x="3787" y="10"/>
                </a:lnTo>
                <a:lnTo>
                  <a:pt x="366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4" name="Google Shape;704;p17"/>
          <p:cNvSpPr/>
          <p:nvPr/>
        </p:nvSpPr>
        <p:spPr>
          <a:xfrm>
            <a:off x="6070849" y="4459528"/>
            <a:ext cx="143607" cy="34216"/>
          </a:xfrm>
          <a:custGeom>
            <a:avLst/>
            <a:gdLst/>
            <a:ahLst/>
            <a:cxnLst/>
            <a:rect l="l" t="t" r="r" b="b"/>
            <a:pathLst>
              <a:path w="4537" h="1081" extrusionOk="0">
                <a:moveTo>
                  <a:pt x="3492" y="0"/>
                </a:moveTo>
                <a:lnTo>
                  <a:pt x="2626" y="72"/>
                </a:lnTo>
                <a:lnTo>
                  <a:pt x="1492" y="295"/>
                </a:lnTo>
                <a:lnTo>
                  <a:pt x="483" y="625"/>
                </a:lnTo>
                <a:lnTo>
                  <a:pt x="81" y="804"/>
                </a:lnTo>
                <a:lnTo>
                  <a:pt x="1" y="858"/>
                </a:lnTo>
                <a:lnTo>
                  <a:pt x="1" y="965"/>
                </a:lnTo>
                <a:lnTo>
                  <a:pt x="134" y="1054"/>
                </a:lnTo>
                <a:lnTo>
                  <a:pt x="340" y="1081"/>
                </a:lnTo>
                <a:lnTo>
                  <a:pt x="456" y="1054"/>
                </a:lnTo>
                <a:lnTo>
                  <a:pt x="911" y="902"/>
                </a:lnTo>
                <a:lnTo>
                  <a:pt x="1867" y="643"/>
                </a:lnTo>
                <a:lnTo>
                  <a:pt x="2385" y="545"/>
                </a:lnTo>
                <a:lnTo>
                  <a:pt x="2867" y="465"/>
                </a:lnTo>
                <a:lnTo>
                  <a:pt x="3858" y="366"/>
                </a:lnTo>
                <a:lnTo>
                  <a:pt x="4340" y="304"/>
                </a:lnTo>
                <a:lnTo>
                  <a:pt x="4430" y="286"/>
                </a:lnTo>
                <a:lnTo>
                  <a:pt x="4528" y="206"/>
                </a:lnTo>
                <a:lnTo>
                  <a:pt x="4537" y="116"/>
                </a:lnTo>
                <a:lnTo>
                  <a:pt x="4439" y="45"/>
                </a:lnTo>
                <a:lnTo>
                  <a:pt x="4340" y="27"/>
                </a:lnTo>
                <a:lnTo>
                  <a:pt x="406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5" name="Google Shape;705;p17"/>
          <p:cNvSpPr/>
          <p:nvPr/>
        </p:nvSpPr>
        <p:spPr>
          <a:xfrm>
            <a:off x="6016034" y="4613276"/>
            <a:ext cx="160573" cy="57101"/>
          </a:xfrm>
          <a:custGeom>
            <a:avLst/>
            <a:gdLst/>
            <a:ahLst/>
            <a:cxnLst/>
            <a:rect l="l" t="t" r="r" b="b"/>
            <a:pathLst>
              <a:path w="5073" h="1804" extrusionOk="0">
                <a:moveTo>
                  <a:pt x="4876" y="0"/>
                </a:moveTo>
                <a:lnTo>
                  <a:pt x="4465" y="54"/>
                </a:lnTo>
                <a:lnTo>
                  <a:pt x="3661" y="206"/>
                </a:lnTo>
                <a:lnTo>
                  <a:pt x="2500" y="518"/>
                </a:lnTo>
                <a:lnTo>
                  <a:pt x="1804" y="759"/>
                </a:lnTo>
                <a:lnTo>
                  <a:pt x="1259" y="947"/>
                </a:lnTo>
                <a:lnTo>
                  <a:pt x="438" y="1277"/>
                </a:lnTo>
                <a:lnTo>
                  <a:pt x="143" y="1474"/>
                </a:lnTo>
                <a:lnTo>
                  <a:pt x="27" y="1625"/>
                </a:lnTo>
                <a:lnTo>
                  <a:pt x="0" y="1706"/>
                </a:lnTo>
                <a:lnTo>
                  <a:pt x="0" y="1742"/>
                </a:lnTo>
                <a:lnTo>
                  <a:pt x="116" y="1795"/>
                </a:lnTo>
                <a:lnTo>
                  <a:pt x="188" y="1804"/>
                </a:lnTo>
                <a:lnTo>
                  <a:pt x="509" y="1786"/>
                </a:lnTo>
                <a:lnTo>
                  <a:pt x="1134" y="1634"/>
                </a:lnTo>
                <a:lnTo>
                  <a:pt x="2009" y="1268"/>
                </a:lnTo>
                <a:lnTo>
                  <a:pt x="2536" y="1054"/>
                </a:lnTo>
                <a:lnTo>
                  <a:pt x="3161" y="831"/>
                </a:lnTo>
                <a:lnTo>
                  <a:pt x="4438" y="375"/>
                </a:lnTo>
                <a:lnTo>
                  <a:pt x="5019" y="125"/>
                </a:lnTo>
                <a:lnTo>
                  <a:pt x="5063" y="107"/>
                </a:lnTo>
                <a:lnTo>
                  <a:pt x="5072" y="54"/>
                </a:lnTo>
                <a:lnTo>
                  <a:pt x="497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6" name="Google Shape;706;p17"/>
          <p:cNvSpPr/>
          <p:nvPr/>
        </p:nvSpPr>
        <p:spPr>
          <a:xfrm>
            <a:off x="4653798" y="5076199"/>
            <a:ext cx="101794" cy="56278"/>
          </a:xfrm>
          <a:custGeom>
            <a:avLst/>
            <a:gdLst/>
            <a:ahLst/>
            <a:cxnLst/>
            <a:rect l="l" t="t" r="r" b="b"/>
            <a:pathLst>
              <a:path w="3216" h="1778" extrusionOk="0">
                <a:moveTo>
                  <a:pt x="3028" y="0"/>
                </a:moveTo>
                <a:lnTo>
                  <a:pt x="2751" y="27"/>
                </a:lnTo>
                <a:lnTo>
                  <a:pt x="2224" y="143"/>
                </a:lnTo>
                <a:lnTo>
                  <a:pt x="1742" y="313"/>
                </a:lnTo>
                <a:lnTo>
                  <a:pt x="1313" y="527"/>
                </a:lnTo>
                <a:lnTo>
                  <a:pt x="938" y="759"/>
                </a:lnTo>
                <a:lnTo>
                  <a:pt x="608" y="1018"/>
                </a:lnTo>
                <a:lnTo>
                  <a:pt x="197" y="1420"/>
                </a:lnTo>
                <a:lnTo>
                  <a:pt x="10" y="1679"/>
                </a:lnTo>
                <a:lnTo>
                  <a:pt x="1" y="1715"/>
                </a:lnTo>
                <a:lnTo>
                  <a:pt x="45" y="1760"/>
                </a:lnTo>
                <a:lnTo>
                  <a:pt x="206" y="1777"/>
                </a:lnTo>
                <a:lnTo>
                  <a:pt x="286" y="1742"/>
                </a:lnTo>
                <a:lnTo>
                  <a:pt x="590" y="1501"/>
                </a:lnTo>
                <a:lnTo>
                  <a:pt x="1296" y="1063"/>
                </a:lnTo>
                <a:lnTo>
                  <a:pt x="1679" y="858"/>
                </a:lnTo>
                <a:lnTo>
                  <a:pt x="2046" y="679"/>
                </a:lnTo>
                <a:lnTo>
                  <a:pt x="2840" y="322"/>
                </a:lnTo>
                <a:lnTo>
                  <a:pt x="3180" y="125"/>
                </a:lnTo>
                <a:lnTo>
                  <a:pt x="3207" y="108"/>
                </a:lnTo>
                <a:lnTo>
                  <a:pt x="3215" y="54"/>
                </a:lnTo>
                <a:lnTo>
                  <a:pt x="313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7" name="Google Shape;707;p17"/>
          <p:cNvSpPr/>
          <p:nvPr/>
        </p:nvSpPr>
        <p:spPr>
          <a:xfrm>
            <a:off x="4986201" y="5034520"/>
            <a:ext cx="126072" cy="84259"/>
          </a:xfrm>
          <a:custGeom>
            <a:avLst/>
            <a:gdLst/>
            <a:ahLst/>
            <a:cxnLst/>
            <a:rect l="l" t="t" r="r" b="b"/>
            <a:pathLst>
              <a:path w="3983" h="2662" extrusionOk="0">
                <a:moveTo>
                  <a:pt x="3599" y="0"/>
                </a:moveTo>
                <a:lnTo>
                  <a:pt x="3465" y="18"/>
                </a:lnTo>
                <a:lnTo>
                  <a:pt x="3152" y="90"/>
                </a:lnTo>
                <a:lnTo>
                  <a:pt x="2527" y="286"/>
                </a:lnTo>
                <a:lnTo>
                  <a:pt x="1947" y="536"/>
                </a:lnTo>
                <a:lnTo>
                  <a:pt x="1411" y="831"/>
                </a:lnTo>
                <a:lnTo>
                  <a:pt x="947" y="1152"/>
                </a:lnTo>
                <a:lnTo>
                  <a:pt x="554" y="1501"/>
                </a:lnTo>
                <a:lnTo>
                  <a:pt x="250" y="1858"/>
                </a:lnTo>
                <a:lnTo>
                  <a:pt x="54" y="2215"/>
                </a:lnTo>
                <a:lnTo>
                  <a:pt x="9" y="2385"/>
                </a:lnTo>
                <a:lnTo>
                  <a:pt x="0" y="2438"/>
                </a:lnTo>
                <a:lnTo>
                  <a:pt x="54" y="2537"/>
                </a:lnTo>
                <a:lnTo>
                  <a:pt x="232" y="2626"/>
                </a:lnTo>
                <a:lnTo>
                  <a:pt x="581" y="2662"/>
                </a:lnTo>
                <a:lnTo>
                  <a:pt x="938" y="2599"/>
                </a:lnTo>
                <a:lnTo>
                  <a:pt x="1063" y="2528"/>
                </a:lnTo>
                <a:lnTo>
                  <a:pt x="1429" y="2251"/>
                </a:lnTo>
                <a:lnTo>
                  <a:pt x="2063" y="1670"/>
                </a:lnTo>
                <a:lnTo>
                  <a:pt x="2420" y="1385"/>
                </a:lnTo>
                <a:lnTo>
                  <a:pt x="2795" y="1126"/>
                </a:lnTo>
                <a:lnTo>
                  <a:pt x="3599" y="599"/>
                </a:lnTo>
                <a:lnTo>
                  <a:pt x="3938" y="331"/>
                </a:lnTo>
                <a:lnTo>
                  <a:pt x="3983" y="268"/>
                </a:lnTo>
                <a:lnTo>
                  <a:pt x="3956" y="143"/>
                </a:lnTo>
                <a:lnTo>
                  <a:pt x="3822" y="45"/>
                </a:lnTo>
                <a:lnTo>
                  <a:pt x="3599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8" name="Google Shape;708;p17"/>
          <p:cNvSpPr/>
          <p:nvPr/>
        </p:nvSpPr>
        <p:spPr>
          <a:xfrm>
            <a:off x="4919453" y="4959764"/>
            <a:ext cx="107175" cy="60520"/>
          </a:xfrm>
          <a:custGeom>
            <a:avLst/>
            <a:gdLst/>
            <a:ahLst/>
            <a:cxnLst/>
            <a:rect l="l" t="t" r="r" b="b"/>
            <a:pathLst>
              <a:path w="3386" h="1912" extrusionOk="0">
                <a:moveTo>
                  <a:pt x="2930" y="0"/>
                </a:moveTo>
                <a:lnTo>
                  <a:pt x="2662" y="18"/>
                </a:lnTo>
                <a:lnTo>
                  <a:pt x="2162" y="134"/>
                </a:lnTo>
                <a:lnTo>
                  <a:pt x="1492" y="429"/>
                </a:lnTo>
                <a:lnTo>
                  <a:pt x="1144" y="634"/>
                </a:lnTo>
                <a:lnTo>
                  <a:pt x="769" y="849"/>
                </a:lnTo>
                <a:lnTo>
                  <a:pt x="278" y="1197"/>
                </a:lnTo>
                <a:lnTo>
                  <a:pt x="63" y="1456"/>
                </a:lnTo>
                <a:lnTo>
                  <a:pt x="10" y="1590"/>
                </a:lnTo>
                <a:lnTo>
                  <a:pt x="1" y="1652"/>
                </a:lnTo>
                <a:lnTo>
                  <a:pt x="81" y="1768"/>
                </a:lnTo>
                <a:lnTo>
                  <a:pt x="340" y="1876"/>
                </a:lnTo>
                <a:lnTo>
                  <a:pt x="813" y="1911"/>
                </a:lnTo>
                <a:lnTo>
                  <a:pt x="1126" y="1840"/>
                </a:lnTo>
                <a:lnTo>
                  <a:pt x="1260" y="1742"/>
                </a:lnTo>
                <a:lnTo>
                  <a:pt x="1287" y="1679"/>
                </a:lnTo>
                <a:lnTo>
                  <a:pt x="1331" y="1581"/>
                </a:lnTo>
                <a:lnTo>
                  <a:pt x="1555" y="1384"/>
                </a:lnTo>
                <a:lnTo>
                  <a:pt x="2046" y="1117"/>
                </a:lnTo>
                <a:lnTo>
                  <a:pt x="2340" y="965"/>
                </a:lnTo>
                <a:lnTo>
                  <a:pt x="2635" y="822"/>
                </a:lnTo>
                <a:lnTo>
                  <a:pt x="3091" y="572"/>
                </a:lnTo>
                <a:lnTo>
                  <a:pt x="3314" y="393"/>
                </a:lnTo>
                <a:lnTo>
                  <a:pt x="3367" y="295"/>
                </a:lnTo>
                <a:lnTo>
                  <a:pt x="3385" y="241"/>
                </a:lnTo>
                <a:lnTo>
                  <a:pt x="3341" y="134"/>
                </a:lnTo>
                <a:lnTo>
                  <a:pt x="3225" y="54"/>
                </a:lnTo>
                <a:lnTo>
                  <a:pt x="3037" y="9"/>
                </a:lnTo>
                <a:lnTo>
                  <a:pt x="293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9" name="Google Shape;709;p17"/>
          <p:cNvSpPr/>
          <p:nvPr/>
        </p:nvSpPr>
        <p:spPr>
          <a:xfrm>
            <a:off x="5180900" y="4900961"/>
            <a:ext cx="113348" cy="74383"/>
          </a:xfrm>
          <a:custGeom>
            <a:avLst/>
            <a:gdLst/>
            <a:ahLst/>
            <a:cxnLst/>
            <a:rect l="l" t="t" r="r" b="b"/>
            <a:pathLst>
              <a:path w="3581" h="2350" extrusionOk="0">
                <a:moveTo>
                  <a:pt x="2875" y="1"/>
                </a:moveTo>
                <a:lnTo>
                  <a:pt x="2545" y="28"/>
                </a:lnTo>
                <a:lnTo>
                  <a:pt x="2063" y="135"/>
                </a:lnTo>
                <a:lnTo>
                  <a:pt x="1482" y="367"/>
                </a:lnTo>
                <a:lnTo>
                  <a:pt x="991" y="644"/>
                </a:lnTo>
                <a:lnTo>
                  <a:pt x="804" y="769"/>
                </a:lnTo>
                <a:lnTo>
                  <a:pt x="598" y="921"/>
                </a:lnTo>
                <a:lnTo>
                  <a:pt x="286" y="1242"/>
                </a:lnTo>
                <a:lnTo>
                  <a:pt x="80" y="1581"/>
                </a:lnTo>
                <a:lnTo>
                  <a:pt x="0" y="1939"/>
                </a:lnTo>
                <a:lnTo>
                  <a:pt x="27" y="2117"/>
                </a:lnTo>
                <a:lnTo>
                  <a:pt x="45" y="2171"/>
                </a:lnTo>
                <a:lnTo>
                  <a:pt x="116" y="2242"/>
                </a:lnTo>
                <a:lnTo>
                  <a:pt x="286" y="2323"/>
                </a:lnTo>
                <a:lnTo>
                  <a:pt x="580" y="2349"/>
                </a:lnTo>
                <a:lnTo>
                  <a:pt x="839" y="2269"/>
                </a:lnTo>
                <a:lnTo>
                  <a:pt x="929" y="2180"/>
                </a:lnTo>
                <a:lnTo>
                  <a:pt x="1134" y="1912"/>
                </a:lnTo>
                <a:lnTo>
                  <a:pt x="1500" y="1528"/>
                </a:lnTo>
                <a:lnTo>
                  <a:pt x="1804" y="1287"/>
                </a:lnTo>
                <a:lnTo>
                  <a:pt x="1982" y="1171"/>
                </a:lnTo>
                <a:lnTo>
                  <a:pt x="2349" y="974"/>
                </a:lnTo>
                <a:lnTo>
                  <a:pt x="3001" y="715"/>
                </a:lnTo>
                <a:lnTo>
                  <a:pt x="3376" y="528"/>
                </a:lnTo>
                <a:lnTo>
                  <a:pt x="3510" y="421"/>
                </a:lnTo>
                <a:lnTo>
                  <a:pt x="3581" y="349"/>
                </a:lnTo>
                <a:lnTo>
                  <a:pt x="3572" y="206"/>
                </a:lnTo>
                <a:lnTo>
                  <a:pt x="3429" y="90"/>
                </a:lnTo>
                <a:lnTo>
                  <a:pt x="3188" y="19"/>
                </a:lnTo>
                <a:lnTo>
                  <a:pt x="30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0" name="Google Shape;710;p17"/>
          <p:cNvSpPr/>
          <p:nvPr/>
        </p:nvSpPr>
        <p:spPr>
          <a:xfrm>
            <a:off x="5463234" y="4843329"/>
            <a:ext cx="50612" cy="36210"/>
          </a:xfrm>
          <a:custGeom>
            <a:avLst/>
            <a:gdLst/>
            <a:ahLst/>
            <a:cxnLst/>
            <a:rect l="l" t="t" r="r" b="b"/>
            <a:pathLst>
              <a:path w="1599" h="1144" extrusionOk="0">
                <a:moveTo>
                  <a:pt x="1357" y="0"/>
                </a:moveTo>
                <a:lnTo>
                  <a:pt x="1286" y="27"/>
                </a:lnTo>
                <a:lnTo>
                  <a:pt x="1072" y="107"/>
                </a:lnTo>
                <a:lnTo>
                  <a:pt x="598" y="339"/>
                </a:lnTo>
                <a:lnTo>
                  <a:pt x="197" y="607"/>
                </a:lnTo>
                <a:lnTo>
                  <a:pt x="27" y="831"/>
                </a:lnTo>
                <a:lnTo>
                  <a:pt x="0" y="974"/>
                </a:lnTo>
                <a:lnTo>
                  <a:pt x="18" y="1045"/>
                </a:lnTo>
                <a:lnTo>
                  <a:pt x="45" y="1081"/>
                </a:lnTo>
                <a:lnTo>
                  <a:pt x="134" y="1125"/>
                </a:lnTo>
                <a:lnTo>
                  <a:pt x="322" y="1143"/>
                </a:lnTo>
                <a:lnTo>
                  <a:pt x="420" y="1099"/>
                </a:lnTo>
                <a:lnTo>
                  <a:pt x="581" y="1000"/>
                </a:lnTo>
                <a:lnTo>
                  <a:pt x="768" y="759"/>
                </a:lnTo>
                <a:lnTo>
                  <a:pt x="875" y="643"/>
                </a:lnTo>
                <a:lnTo>
                  <a:pt x="1009" y="518"/>
                </a:lnTo>
                <a:lnTo>
                  <a:pt x="1349" y="295"/>
                </a:lnTo>
                <a:lnTo>
                  <a:pt x="1545" y="197"/>
                </a:lnTo>
                <a:lnTo>
                  <a:pt x="1599" y="161"/>
                </a:lnTo>
                <a:lnTo>
                  <a:pt x="1599" y="89"/>
                </a:lnTo>
                <a:lnTo>
                  <a:pt x="1500" y="18"/>
                </a:lnTo>
                <a:lnTo>
                  <a:pt x="135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1" name="Google Shape;711;p17"/>
          <p:cNvSpPr/>
          <p:nvPr/>
        </p:nvSpPr>
        <p:spPr>
          <a:xfrm>
            <a:off x="5720442" y="5165905"/>
            <a:ext cx="74383" cy="50929"/>
          </a:xfrm>
          <a:custGeom>
            <a:avLst/>
            <a:gdLst/>
            <a:ahLst/>
            <a:cxnLst/>
            <a:rect l="l" t="t" r="r" b="b"/>
            <a:pathLst>
              <a:path w="2350" h="1609" extrusionOk="0">
                <a:moveTo>
                  <a:pt x="1832" y="1"/>
                </a:moveTo>
                <a:lnTo>
                  <a:pt x="1492" y="63"/>
                </a:lnTo>
                <a:lnTo>
                  <a:pt x="1073" y="224"/>
                </a:lnTo>
                <a:lnTo>
                  <a:pt x="724" y="421"/>
                </a:lnTo>
                <a:lnTo>
                  <a:pt x="608" y="501"/>
                </a:lnTo>
                <a:lnTo>
                  <a:pt x="465" y="608"/>
                </a:lnTo>
                <a:lnTo>
                  <a:pt x="206" y="849"/>
                </a:lnTo>
                <a:lnTo>
                  <a:pt x="117" y="974"/>
                </a:lnTo>
                <a:lnTo>
                  <a:pt x="46" y="1090"/>
                </a:lnTo>
                <a:lnTo>
                  <a:pt x="10" y="1198"/>
                </a:lnTo>
                <a:lnTo>
                  <a:pt x="1" y="1278"/>
                </a:lnTo>
                <a:lnTo>
                  <a:pt x="72" y="1403"/>
                </a:lnTo>
                <a:lnTo>
                  <a:pt x="126" y="1474"/>
                </a:lnTo>
                <a:lnTo>
                  <a:pt x="153" y="1519"/>
                </a:lnTo>
                <a:lnTo>
                  <a:pt x="296" y="1582"/>
                </a:lnTo>
                <a:lnTo>
                  <a:pt x="474" y="1608"/>
                </a:lnTo>
                <a:lnTo>
                  <a:pt x="653" y="1591"/>
                </a:lnTo>
                <a:lnTo>
                  <a:pt x="715" y="1555"/>
                </a:lnTo>
                <a:lnTo>
                  <a:pt x="903" y="1457"/>
                </a:lnTo>
                <a:lnTo>
                  <a:pt x="1064" y="1349"/>
                </a:lnTo>
                <a:lnTo>
                  <a:pt x="1153" y="1242"/>
                </a:lnTo>
                <a:lnTo>
                  <a:pt x="1242" y="1135"/>
                </a:lnTo>
                <a:lnTo>
                  <a:pt x="1367" y="1010"/>
                </a:lnTo>
                <a:lnTo>
                  <a:pt x="1644" y="778"/>
                </a:lnTo>
                <a:lnTo>
                  <a:pt x="1814" y="671"/>
                </a:lnTo>
                <a:lnTo>
                  <a:pt x="2019" y="546"/>
                </a:lnTo>
                <a:lnTo>
                  <a:pt x="2296" y="314"/>
                </a:lnTo>
                <a:lnTo>
                  <a:pt x="2350" y="224"/>
                </a:lnTo>
                <a:lnTo>
                  <a:pt x="2341" y="135"/>
                </a:lnTo>
                <a:lnTo>
                  <a:pt x="2251" y="63"/>
                </a:lnTo>
                <a:lnTo>
                  <a:pt x="2162" y="37"/>
                </a:lnTo>
                <a:lnTo>
                  <a:pt x="2055" y="10"/>
                </a:lnTo>
                <a:lnTo>
                  <a:pt x="1832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2" name="Google Shape;712;p17"/>
          <p:cNvSpPr/>
          <p:nvPr/>
        </p:nvSpPr>
        <p:spPr>
          <a:xfrm>
            <a:off x="5951851" y="5058380"/>
            <a:ext cx="104358" cy="31684"/>
          </a:xfrm>
          <a:custGeom>
            <a:avLst/>
            <a:gdLst/>
            <a:ahLst/>
            <a:cxnLst/>
            <a:rect l="l" t="t" r="r" b="b"/>
            <a:pathLst>
              <a:path w="3297" h="1001" extrusionOk="0">
                <a:moveTo>
                  <a:pt x="1975" y="1"/>
                </a:moveTo>
                <a:lnTo>
                  <a:pt x="1528" y="45"/>
                </a:lnTo>
                <a:lnTo>
                  <a:pt x="1099" y="135"/>
                </a:lnTo>
                <a:lnTo>
                  <a:pt x="715" y="260"/>
                </a:lnTo>
                <a:lnTo>
                  <a:pt x="385" y="429"/>
                </a:lnTo>
                <a:lnTo>
                  <a:pt x="117" y="635"/>
                </a:lnTo>
                <a:lnTo>
                  <a:pt x="19" y="742"/>
                </a:lnTo>
                <a:lnTo>
                  <a:pt x="1" y="778"/>
                </a:lnTo>
                <a:lnTo>
                  <a:pt x="1" y="849"/>
                </a:lnTo>
                <a:lnTo>
                  <a:pt x="99" y="938"/>
                </a:lnTo>
                <a:lnTo>
                  <a:pt x="331" y="1001"/>
                </a:lnTo>
                <a:lnTo>
                  <a:pt x="599" y="992"/>
                </a:lnTo>
                <a:lnTo>
                  <a:pt x="706" y="947"/>
                </a:lnTo>
                <a:lnTo>
                  <a:pt x="930" y="831"/>
                </a:lnTo>
                <a:lnTo>
                  <a:pt x="1448" y="644"/>
                </a:lnTo>
                <a:lnTo>
                  <a:pt x="2010" y="519"/>
                </a:lnTo>
                <a:lnTo>
                  <a:pt x="2626" y="447"/>
                </a:lnTo>
                <a:lnTo>
                  <a:pt x="2948" y="438"/>
                </a:lnTo>
                <a:lnTo>
                  <a:pt x="3064" y="429"/>
                </a:lnTo>
                <a:lnTo>
                  <a:pt x="3234" y="358"/>
                </a:lnTo>
                <a:lnTo>
                  <a:pt x="3296" y="260"/>
                </a:lnTo>
                <a:lnTo>
                  <a:pt x="3225" y="153"/>
                </a:lnTo>
                <a:lnTo>
                  <a:pt x="3118" y="117"/>
                </a:lnTo>
                <a:lnTo>
                  <a:pt x="2894" y="63"/>
                </a:lnTo>
                <a:lnTo>
                  <a:pt x="243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3" name="Google Shape;713;p17"/>
          <p:cNvSpPr/>
          <p:nvPr/>
        </p:nvSpPr>
        <p:spPr>
          <a:xfrm>
            <a:off x="5512099" y="5086358"/>
            <a:ext cx="81727" cy="46687"/>
          </a:xfrm>
          <a:custGeom>
            <a:avLst/>
            <a:gdLst/>
            <a:ahLst/>
            <a:cxnLst/>
            <a:rect l="l" t="t" r="r" b="b"/>
            <a:pathLst>
              <a:path w="2582" h="1475" extrusionOk="0">
                <a:moveTo>
                  <a:pt x="2376" y="1"/>
                </a:moveTo>
                <a:lnTo>
                  <a:pt x="2144" y="19"/>
                </a:lnTo>
                <a:lnTo>
                  <a:pt x="1716" y="99"/>
                </a:lnTo>
                <a:lnTo>
                  <a:pt x="1135" y="313"/>
                </a:lnTo>
                <a:lnTo>
                  <a:pt x="823" y="483"/>
                </a:lnTo>
                <a:lnTo>
                  <a:pt x="662" y="572"/>
                </a:lnTo>
                <a:lnTo>
                  <a:pt x="403" y="778"/>
                </a:lnTo>
                <a:lnTo>
                  <a:pt x="206" y="1001"/>
                </a:lnTo>
                <a:lnTo>
                  <a:pt x="63" y="1233"/>
                </a:lnTo>
                <a:lnTo>
                  <a:pt x="10" y="1358"/>
                </a:lnTo>
                <a:lnTo>
                  <a:pt x="1" y="1394"/>
                </a:lnTo>
                <a:lnTo>
                  <a:pt x="72" y="1456"/>
                </a:lnTo>
                <a:lnTo>
                  <a:pt x="206" y="1474"/>
                </a:lnTo>
                <a:lnTo>
                  <a:pt x="322" y="1439"/>
                </a:lnTo>
                <a:lnTo>
                  <a:pt x="367" y="1403"/>
                </a:lnTo>
                <a:lnTo>
                  <a:pt x="528" y="1197"/>
                </a:lnTo>
                <a:lnTo>
                  <a:pt x="1010" y="831"/>
                </a:lnTo>
                <a:lnTo>
                  <a:pt x="1296" y="662"/>
                </a:lnTo>
                <a:lnTo>
                  <a:pt x="1591" y="528"/>
                </a:lnTo>
                <a:lnTo>
                  <a:pt x="2225" y="305"/>
                </a:lnTo>
                <a:lnTo>
                  <a:pt x="2519" y="179"/>
                </a:lnTo>
                <a:lnTo>
                  <a:pt x="2564" y="162"/>
                </a:lnTo>
                <a:lnTo>
                  <a:pt x="2582" y="99"/>
                </a:lnTo>
                <a:lnTo>
                  <a:pt x="2537" y="37"/>
                </a:lnTo>
                <a:lnTo>
                  <a:pt x="243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4" name="Google Shape;714;p17"/>
          <p:cNvSpPr/>
          <p:nvPr/>
        </p:nvSpPr>
        <p:spPr>
          <a:xfrm>
            <a:off x="2539820" y="4831138"/>
            <a:ext cx="133732" cy="42446"/>
          </a:xfrm>
          <a:custGeom>
            <a:avLst/>
            <a:gdLst/>
            <a:ahLst/>
            <a:cxnLst/>
            <a:rect l="l" t="t" r="r" b="b"/>
            <a:pathLst>
              <a:path w="4225" h="1341" extrusionOk="0">
                <a:moveTo>
                  <a:pt x="411" y="1"/>
                </a:moveTo>
                <a:lnTo>
                  <a:pt x="170" y="36"/>
                </a:lnTo>
                <a:lnTo>
                  <a:pt x="9" y="144"/>
                </a:lnTo>
                <a:lnTo>
                  <a:pt x="1" y="233"/>
                </a:lnTo>
                <a:lnTo>
                  <a:pt x="54" y="295"/>
                </a:lnTo>
                <a:lnTo>
                  <a:pt x="99" y="322"/>
                </a:lnTo>
                <a:lnTo>
                  <a:pt x="554" y="519"/>
                </a:lnTo>
                <a:lnTo>
                  <a:pt x="1510" y="876"/>
                </a:lnTo>
                <a:lnTo>
                  <a:pt x="2010" y="1028"/>
                </a:lnTo>
                <a:lnTo>
                  <a:pt x="2465" y="1162"/>
                </a:lnTo>
                <a:lnTo>
                  <a:pt x="3224" y="1313"/>
                </a:lnTo>
                <a:lnTo>
                  <a:pt x="3742" y="1340"/>
                </a:lnTo>
                <a:lnTo>
                  <a:pt x="4001" y="1313"/>
                </a:lnTo>
                <a:lnTo>
                  <a:pt x="4090" y="1296"/>
                </a:lnTo>
                <a:lnTo>
                  <a:pt x="4198" y="1242"/>
                </a:lnTo>
                <a:lnTo>
                  <a:pt x="4224" y="1162"/>
                </a:lnTo>
                <a:lnTo>
                  <a:pt x="4189" y="1081"/>
                </a:lnTo>
                <a:lnTo>
                  <a:pt x="4135" y="1045"/>
                </a:lnTo>
                <a:lnTo>
                  <a:pt x="3974" y="965"/>
                </a:lnTo>
                <a:lnTo>
                  <a:pt x="3555" y="831"/>
                </a:lnTo>
                <a:lnTo>
                  <a:pt x="2840" y="679"/>
                </a:lnTo>
                <a:lnTo>
                  <a:pt x="2385" y="590"/>
                </a:lnTo>
                <a:lnTo>
                  <a:pt x="1894" y="474"/>
                </a:lnTo>
                <a:lnTo>
                  <a:pt x="974" y="197"/>
                </a:lnTo>
                <a:lnTo>
                  <a:pt x="536" y="36"/>
                </a:lnTo>
                <a:lnTo>
                  <a:pt x="41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5" name="Google Shape;715;p17"/>
          <p:cNvSpPr/>
          <p:nvPr/>
        </p:nvSpPr>
        <p:spPr>
          <a:xfrm>
            <a:off x="2959793" y="4953523"/>
            <a:ext cx="184597" cy="39597"/>
          </a:xfrm>
          <a:custGeom>
            <a:avLst/>
            <a:gdLst/>
            <a:ahLst/>
            <a:cxnLst/>
            <a:rect l="l" t="t" r="r" b="b"/>
            <a:pathLst>
              <a:path w="5832" h="1251" extrusionOk="0">
                <a:moveTo>
                  <a:pt x="375" y="0"/>
                </a:moveTo>
                <a:lnTo>
                  <a:pt x="117" y="72"/>
                </a:lnTo>
                <a:lnTo>
                  <a:pt x="18" y="179"/>
                </a:lnTo>
                <a:lnTo>
                  <a:pt x="0" y="250"/>
                </a:lnTo>
                <a:lnTo>
                  <a:pt x="36" y="313"/>
                </a:lnTo>
                <a:lnTo>
                  <a:pt x="134" y="375"/>
                </a:lnTo>
                <a:lnTo>
                  <a:pt x="215" y="393"/>
                </a:lnTo>
                <a:lnTo>
                  <a:pt x="1519" y="661"/>
                </a:lnTo>
                <a:lnTo>
                  <a:pt x="2840" y="902"/>
                </a:lnTo>
                <a:lnTo>
                  <a:pt x="3483" y="1027"/>
                </a:lnTo>
                <a:lnTo>
                  <a:pt x="4492" y="1197"/>
                </a:lnTo>
                <a:lnTo>
                  <a:pt x="5180" y="1251"/>
                </a:lnTo>
                <a:lnTo>
                  <a:pt x="5528" y="1242"/>
                </a:lnTo>
                <a:lnTo>
                  <a:pt x="5617" y="1233"/>
                </a:lnTo>
                <a:lnTo>
                  <a:pt x="5760" y="1179"/>
                </a:lnTo>
                <a:lnTo>
                  <a:pt x="5832" y="1099"/>
                </a:lnTo>
                <a:lnTo>
                  <a:pt x="5805" y="1018"/>
                </a:lnTo>
                <a:lnTo>
                  <a:pt x="5742" y="974"/>
                </a:lnTo>
                <a:lnTo>
                  <a:pt x="5501" y="875"/>
                </a:lnTo>
                <a:lnTo>
                  <a:pt x="4965" y="715"/>
                </a:lnTo>
                <a:lnTo>
                  <a:pt x="4081" y="545"/>
                </a:lnTo>
                <a:lnTo>
                  <a:pt x="3483" y="447"/>
                </a:lnTo>
                <a:lnTo>
                  <a:pt x="2019" y="206"/>
                </a:lnTo>
                <a:lnTo>
                  <a:pt x="536" y="9"/>
                </a:lnTo>
                <a:lnTo>
                  <a:pt x="375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6" name="Google Shape;716;p17"/>
          <p:cNvSpPr/>
          <p:nvPr/>
        </p:nvSpPr>
        <p:spPr>
          <a:xfrm>
            <a:off x="2951881" y="5035492"/>
            <a:ext cx="133732" cy="65299"/>
          </a:xfrm>
          <a:custGeom>
            <a:avLst/>
            <a:gdLst/>
            <a:ahLst/>
            <a:cxnLst/>
            <a:rect l="l" t="t" r="r" b="b"/>
            <a:pathLst>
              <a:path w="4225" h="2063" extrusionOk="0">
                <a:moveTo>
                  <a:pt x="197" y="0"/>
                </a:moveTo>
                <a:lnTo>
                  <a:pt x="36" y="63"/>
                </a:lnTo>
                <a:lnTo>
                  <a:pt x="0" y="170"/>
                </a:lnTo>
                <a:lnTo>
                  <a:pt x="72" y="277"/>
                </a:lnTo>
                <a:lnTo>
                  <a:pt x="152" y="313"/>
                </a:lnTo>
                <a:lnTo>
                  <a:pt x="697" y="509"/>
                </a:lnTo>
                <a:lnTo>
                  <a:pt x="1777" y="857"/>
                </a:lnTo>
                <a:lnTo>
                  <a:pt x="2278" y="1081"/>
                </a:lnTo>
                <a:lnTo>
                  <a:pt x="2706" y="1313"/>
                </a:lnTo>
                <a:lnTo>
                  <a:pt x="3492" y="1795"/>
                </a:lnTo>
                <a:lnTo>
                  <a:pt x="3894" y="2027"/>
                </a:lnTo>
                <a:lnTo>
                  <a:pt x="3992" y="2063"/>
                </a:lnTo>
                <a:lnTo>
                  <a:pt x="4153" y="2036"/>
                </a:lnTo>
                <a:lnTo>
                  <a:pt x="4224" y="1991"/>
                </a:lnTo>
                <a:lnTo>
                  <a:pt x="4224" y="1965"/>
                </a:lnTo>
                <a:lnTo>
                  <a:pt x="4180" y="1795"/>
                </a:lnTo>
                <a:lnTo>
                  <a:pt x="3956" y="1456"/>
                </a:lnTo>
                <a:lnTo>
                  <a:pt x="3608" y="1125"/>
                </a:lnTo>
                <a:lnTo>
                  <a:pt x="3153" y="822"/>
                </a:lnTo>
                <a:lnTo>
                  <a:pt x="2608" y="545"/>
                </a:lnTo>
                <a:lnTo>
                  <a:pt x="2001" y="313"/>
                </a:lnTo>
                <a:lnTo>
                  <a:pt x="1349" y="134"/>
                </a:lnTo>
                <a:lnTo>
                  <a:pt x="661" y="27"/>
                </a:lnTo>
                <a:lnTo>
                  <a:pt x="32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7" name="Google Shape;717;p17"/>
          <p:cNvSpPr/>
          <p:nvPr/>
        </p:nvSpPr>
        <p:spPr>
          <a:xfrm>
            <a:off x="2811995" y="5092839"/>
            <a:ext cx="89038" cy="78910"/>
          </a:xfrm>
          <a:custGeom>
            <a:avLst/>
            <a:gdLst/>
            <a:ahLst/>
            <a:cxnLst/>
            <a:rect l="l" t="t" r="r" b="b"/>
            <a:pathLst>
              <a:path w="2813" h="2493" extrusionOk="0">
                <a:moveTo>
                  <a:pt x="330" y="1"/>
                </a:moveTo>
                <a:lnTo>
                  <a:pt x="98" y="45"/>
                </a:lnTo>
                <a:lnTo>
                  <a:pt x="0" y="126"/>
                </a:lnTo>
                <a:lnTo>
                  <a:pt x="0" y="188"/>
                </a:lnTo>
                <a:lnTo>
                  <a:pt x="18" y="224"/>
                </a:lnTo>
                <a:lnTo>
                  <a:pt x="563" y="849"/>
                </a:lnTo>
                <a:lnTo>
                  <a:pt x="1152" y="1456"/>
                </a:lnTo>
                <a:lnTo>
                  <a:pt x="1402" y="1733"/>
                </a:lnTo>
                <a:lnTo>
                  <a:pt x="1822" y="2153"/>
                </a:lnTo>
                <a:lnTo>
                  <a:pt x="2206" y="2385"/>
                </a:lnTo>
                <a:lnTo>
                  <a:pt x="2447" y="2465"/>
                </a:lnTo>
                <a:lnTo>
                  <a:pt x="2572" y="2492"/>
                </a:lnTo>
                <a:lnTo>
                  <a:pt x="2733" y="2448"/>
                </a:lnTo>
                <a:lnTo>
                  <a:pt x="2795" y="2394"/>
                </a:lnTo>
                <a:lnTo>
                  <a:pt x="2813" y="2358"/>
                </a:lnTo>
                <a:lnTo>
                  <a:pt x="2813" y="2296"/>
                </a:lnTo>
                <a:lnTo>
                  <a:pt x="2786" y="2153"/>
                </a:lnTo>
                <a:lnTo>
                  <a:pt x="2679" y="1948"/>
                </a:lnTo>
                <a:lnTo>
                  <a:pt x="2277" y="1546"/>
                </a:lnTo>
                <a:lnTo>
                  <a:pt x="2000" y="1305"/>
                </a:lnTo>
                <a:lnTo>
                  <a:pt x="1366" y="688"/>
                </a:lnTo>
                <a:lnTo>
                  <a:pt x="670" y="90"/>
                </a:lnTo>
                <a:lnTo>
                  <a:pt x="581" y="37"/>
                </a:lnTo>
                <a:lnTo>
                  <a:pt x="33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8" name="Google Shape;718;p17"/>
          <p:cNvSpPr/>
          <p:nvPr/>
        </p:nvSpPr>
        <p:spPr>
          <a:xfrm>
            <a:off x="3500440" y="5246910"/>
            <a:ext cx="132307" cy="48650"/>
          </a:xfrm>
          <a:custGeom>
            <a:avLst/>
            <a:gdLst/>
            <a:ahLst/>
            <a:cxnLst/>
            <a:rect l="l" t="t" r="r" b="b"/>
            <a:pathLst>
              <a:path w="4180" h="1537" extrusionOk="0">
                <a:moveTo>
                  <a:pt x="358" y="0"/>
                </a:moveTo>
                <a:lnTo>
                  <a:pt x="125" y="36"/>
                </a:lnTo>
                <a:lnTo>
                  <a:pt x="0" y="152"/>
                </a:lnTo>
                <a:lnTo>
                  <a:pt x="18" y="250"/>
                </a:lnTo>
                <a:lnTo>
                  <a:pt x="90" y="313"/>
                </a:lnTo>
                <a:lnTo>
                  <a:pt x="152" y="339"/>
                </a:lnTo>
                <a:lnTo>
                  <a:pt x="1054" y="661"/>
                </a:lnTo>
                <a:lnTo>
                  <a:pt x="2447" y="1143"/>
                </a:lnTo>
                <a:lnTo>
                  <a:pt x="3430" y="1420"/>
                </a:lnTo>
                <a:lnTo>
                  <a:pt x="3939" y="1527"/>
                </a:lnTo>
                <a:lnTo>
                  <a:pt x="4010" y="1536"/>
                </a:lnTo>
                <a:lnTo>
                  <a:pt x="4117" y="1509"/>
                </a:lnTo>
                <a:lnTo>
                  <a:pt x="4180" y="1456"/>
                </a:lnTo>
                <a:lnTo>
                  <a:pt x="4171" y="1384"/>
                </a:lnTo>
                <a:lnTo>
                  <a:pt x="4135" y="1357"/>
                </a:lnTo>
                <a:lnTo>
                  <a:pt x="3742" y="1161"/>
                </a:lnTo>
                <a:lnTo>
                  <a:pt x="2867" y="804"/>
                </a:lnTo>
                <a:lnTo>
                  <a:pt x="1447" y="330"/>
                </a:lnTo>
                <a:lnTo>
                  <a:pt x="501" y="36"/>
                </a:lnTo>
                <a:lnTo>
                  <a:pt x="35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9" name="Google Shape;719;p17"/>
          <p:cNvSpPr/>
          <p:nvPr/>
        </p:nvSpPr>
        <p:spPr>
          <a:xfrm>
            <a:off x="3397298" y="5291282"/>
            <a:ext cx="123825" cy="73782"/>
          </a:xfrm>
          <a:custGeom>
            <a:avLst/>
            <a:gdLst/>
            <a:ahLst/>
            <a:cxnLst/>
            <a:rect l="l" t="t" r="r" b="b"/>
            <a:pathLst>
              <a:path w="3912" h="2331" extrusionOk="0">
                <a:moveTo>
                  <a:pt x="438" y="0"/>
                </a:moveTo>
                <a:lnTo>
                  <a:pt x="188" y="36"/>
                </a:lnTo>
                <a:lnTo>
                  <a:pt x="18" y="143"/>
                </a:lnTo>
                <a:lnTo>
                  <a:pt x="0" y="250"/>
                </a:lnTo>
                <a:lnTo>
                  <a:pt x="54" y="313"/>
                </a:lnTo>
                <a:lnTo>
                  <a:pt x="107" y="339"/>
                </a:lnTo>
                <a:lnTo>
                  <a:pt x="589" y="581"/>
                </a:lnTo>
                <a:lnTo>
                  <a:pt x="1509" y="1090"/>
                </a:lnTo>
                <a:lnTo>
                  <a:pt x="1947" y="1357"/>
                </a:lnTo>
                <a:lnTo>
                  <a:pt x="2313" y="1607"/>
                </a:lnTo>
                <a:lnTo>
                  <a:pt x="2875" y="1991"/>
                </a:lnTo>
                <a:lnTo>
                  <a:pt x="3295" y="2224"/>
                </a:lnTo>
                <a:lnTo>
                  <a:pt x="3545" y="2313"/>
                </a:lnTo>
                <a:lnTo>
                  <a:pt x="3661" y="2331"/>
                </a:lnTo>
                <a:lnTo>
                  <a:pt x="3840" y="2295"/>
                </a:lnTo>
                <a:lnTo>
                  <a:pt x="3902" y="2242"/>
                </a:lnTo>
                <a:lnTo>
                  <a:pt x="3911" y="2206"/>
                </a:lnTo>
                <a:lnTo>
                  <a:pt x="3893" y="2125"/>
                </a:lnTo>
                <a:lnTo>
                  <a:pt x="3822" y="1965"/>
                </a:lnTo>
                <a:lnTo>
                  <a:pt x="3652" y="1741"/>
                </a:lnTo>
                <a:lnTo>
                  <a:pt x="3117" y="1313"/>
                </a:lnTo>
                <a:lnTo>
                  <a:pt x="2715" y="1063"/>
                </a:lnTo>
                <a:lnTo>
                  <a:pt x="2233" y="777"/>
                </a:lnTo>
                <a:lnTo>
                  <a:pt x="1161" y="268"/>
                </a:lnTo>
                <a:lnTo>
                  <a:pt x="572" y="36"/>
                </a:ln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0" name="Google Shape;720;p17"/>
          <p:cNvSpPr/>
          <p:nvPr/>
        </p:nvSpPr>
        <p:spPr>
          <a:xfrm>
            <a:off x="3834203" y="4978833"/>
            <a:ext cx="152945" cy="29722"/>
          </a:xfrm>
          <a:custGeom>
            <a:avLst/>
            <a:gdLst/>
            <a:ahLst/>
            <a:cxnLst/>
            <a:rect l="l" t="t" r="r" b="b"/>
            <a:pathLst>
              <a:path w="4832" h="939" extrusionOk="0">
                <a:moveTo>
                  <a:pt x="1617" y="1"/>
                </a:moveTo>
                <a:lnTo>
                  <a:pt x="1224" y="37"/>
                </a:lnTo>
                <a:lnTo>
                  <a:pt x="947" y="90"/>
                </a:lnTo>
                <a:lnTo>
                  <a:pt x="465" y="242"/>
                </a:lnTo>
                <a:lnTo>
                  <a:pt x="188" y="394"/>
                </a:lnTo>
                <a:lnTo>
                  <a:pt x="63" y="519"/>
                </a:lnTo>
                <a:lnTo>
                  <a:pt x="1" y="653"/>
                </a:lnTo>
                <a:lnTo>
                  <a:pt x="1" y="796"/>
                </a:lnTo>
                <a:lnTo>
                  <a:pt x="36" y="876"/>
                </a:lnTo>
                <a:lnTo>
                  <a:pt x="63" y="912"/>
                </a:lnTo>
                <a:lnTo>
                  <a:pt x="188" y="939"/>
                </a:lnTo>
                <a:lnTo>
                  <a:pt x="331" y="930"/>
                </a:lnTo>
                <a:lnTo>
                  <a:pt x="420" y="885"/>
                </a:lnTo>
                <a:lnTo>
                  <a:pt x="420" y="849"/>
                </a:lnTo>
                <a:lnTo>
                  <a:pt x="412" y="787"/>
                </a:lnTo>
                <a:lnTo>
                  <a:pt x="447" y="689"/>
                </a:lnTo>
                <a:lnTo>
                  <a:pt x="590" y="581"/>
                </a:lnTo>
                <a:lnTo>
                  <a:pt x="921" y="519"/>
                </a:lnTo>
                <a:lnTo>
                  <a:pt x="1367" y="510"/>
                </a:lnTo>
                <a:lnTo>
                  <a:pt x="2653" y="653"/>
                </a:lnTo>
                <a:lnTo>
                  <a:pt x="3269" y="742"/>
                </a:lnTo>
                <a:lnTo>
                  <a:pt x="3519" y="769"/>
                </a:lnTo>
                <a:lnTo>
                  <a:pt x="4028" y="760"/>
                </a:lnTo>
                <a:lnTo>
                  <a:pt x="4475" y="680"/>
                </a:lnTo>
                <a:lnTo>
                  <a:pt x="4716" y="555"/>
                </a:lnTo>
                <a:lnTo>
                  <a:pt x="4814" y="439"/>
                </a:lnTo>
                <a:lnTo>
                  <a:pt x="4832" y="367"/>
                </a:lnTo>
                <a:lnTo>
                  <a:pt x="4832" y="331"/>
                </a:lnTo>
                <a:lnTo>
                  <a:pt x="4751" y="287"/>
                </a:lnTo>
                <a:lnTo>
                  <a:pt x="4689" y="269"/>
                </a:lnTo>
                <a:lnTo>
                  <a:pt x="4234" y="197"/>
                </a:lnTo>
                <a:lnTo>
                  <a:pt x="3242" y="144"/>
                </a:lnTo>
                <a:lnTo>
                  <a:pt x="2769" y="90"/>
                </a:lnTo>
                <a:lnTo>
                  <a:pt x="2376" y="37"/>
                </a:lnTo>
                <a:lnTo>
                  <a:pt x="1617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1" name="Google Shape;721;p17"/>
          <p:cNvSpPr/>
          <p:nvPr/>
        </p:nvSpPr>
        <p:spPr>
          <a:xfrm>
            <a:off x="3939338" y="5264412"/>
            <a:ext cx="124394" cy="30576"/>
          </a:xfrm>
          <a:custGeom>
            <a:avLst/>
            <a:gdLst/>
            <a:ahLst/>
            <a:cxnLst/>
            <a:rect l="l" t="t" r="r" b="b"/>
            <a:pathLst>
              <a:path w="3930" h="966" extrusionOk="0">
                <a:moveTo>
                  <a:pt x="304" y="1"/>
                </a:moveTo>
                <a:lnTo>
                  <a:pt x="126" y="28"/>
                </a:lnTo>
                <a:lnTo>
                  <a:pt x="1" y="108"/>
                </a:lnTo>
                <a:lnTo>
                  <a:pt x="1" y="197"/>
                </a:lnTo>
                <a:lnTo>
                  <a:pt x="72" y="242"/>
                </a:lnTo>
                <a:lnTo>
                  <a:pt x="456" y="394"/>
                </a:lnTo>
                <a:lnTo>
                  <a:pt x="1313" y="706"/>
                </a:lnTo>
                <a:lnTo>
                  <a:pt x="2019" y="876"/>
                </a:lnTo>
                <a:lnTo>
                  <a:pt x="2510" y="947"/>
                </a:lnTo>
                <a:lnTo>
                  <a:pt x="3001" y="965"/>
                </a:lnTo>
                <a:lnTo>
                  <a:pt x="3492" y="921"/>
                </a:lnTo>
                <a:lnTo>
                  <a:pt x="3742" y="867"/>
                </a:lnTo>
                <a:lnTo>
                  <a:pt x="3832" y="840"/>
                </a:lnTo>
                <a:lnTo>
                  <a:pt x="3930" y="742"/>
                </a:lnTo>
                <a:lnTo>
                  <a:pt x="3930" y="635"/>
                </a:lnTo>
                <a:lnTo>
                  <a:pt x="3832" y="537"/>
                </a:lnTo>
                <a:lnTo>
                  <a:pt x="3742" y="510"/>
                </a:lnTo>
                <a:lnTo>
                  <a:pt x="3367" y="429"/>
                </a:lnTo>
                <a:lnTo>
                  <a:pt x="2635" y="367"/>
                </a:lnTo>
                <a:lnTo>
                  <a:pt x="2233" y="340"/>
                </a:lnTo>
                <a:lnTo>
                  <a:pt x="1751" y="304"/>
                </a:lnTo>
                <a:lnTo>
                  <a:pt x="822" y="153"/>
                </a:lnTo>
                <a:lnTo>
                  <a:pt x="403" y="28"/>
                </a:lnTo>
                <a:lnTo>
                  <a:pt x="304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2" name="Google Shape;722;p17"/>
          <p:cNvSpPr/>
          <p:nvPr/>
        </p:nvSpPr>
        <p:spPr>
          <a:xfrm>
            <a:off x="3360840" y="5112942"/>
            <a:ext cx="150381" cy="28582"/>
          </a:xfrm>
          <a:custGeom>
            <a:avLst/>
            <a:gdLst/>
            <a:ahLst/>
            <a:cxnLst/>
            <a:rect l="l" t="t" r="r" b="b"/>
            <a:pathLst>
              <a:path w="4751" h="903" extrusionOk="0">
                <a:moveTo>
                  <a:pt x="420" y="0"/>
                </a:moveTo>
                <a:lnTo>
                  <a:pt x="241" y="9"/>
                </a:lnTo>
                <a:lnTo>
                  <a:pt x="71" y="72"/>
                </a:lnTo>
                <a:lnTo>
                  <a:pt x="9" y="143"/>
                </a:lnTo>
                <a:lnTo>
                  <a:pt x="0" y="224"/>
                </a:lnTo>
                <a:lnTo>
                  <a:pt x="27" y="304"/>
                </a:lnTo>
                <a:lnTo>
                  <a:pt x="152" y="402"/>
                </a:lnTo>
                <a:lnTo>
                  <a:pt x="304" y="447"/>
                </a:lnTo>
                <a:lnTo>
                  <a:pt x="1268" y="625"/>
                </a:lnTo>
                <a:lnTo>
                  <a:pt x="2858" y="840"/>
                </a:lnTo>
                <a:lnTo>
                  <a:pt x="3920" y="902"/>
                </a:lnTo>
                <a:lnTo>
                  <a:pt x="4429" y="884"/>
                </a:lnTo>
                <a:lnTo>
                  <a:pt x="4536" y="875"/>
                </a:lnTo>
                <a:lnTo>
                  <a:pt x="4697" y="813"/>
                </a:lnTo>
                <a:lnTo>
                  <a:pt x="4751" y="715"/>
                </a:lnTo>
                <a:lnTo>
                  <a:pt x="4679" y="625"/>
                </a:lnTo>
                <a:lnTo>
                  <a:pt x="4590" y="590"/>
                </a:lnTo>
                <a:lnTo>
                  <a:pt x="4144" y="456"/>
                </a:lnTo>
                <a:lnTo>
                  <a:pt x="3126" y="250"/>
                </a:lnTo>
                <a:lnTo>
                  <a:pt x="1474" y="72"/>
                </a:lnTo>
                <a:lnTo>
                  <a:pt x="42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3" name="Google Shape;723;p17"/>
          <p:cNvSpPr/>
          <p:nvPr/>
        </p:nvSpPr>
        <p:spPr>
          <a:xfrm>
            <a:off x="3617729" y="5016432"/>
            <a:ext cx="98408" cy="54316"/>
          </a:xfrm>
          <a:custGeom>
            <a:avLst/>
            <a:gdLst/>
            <a:ahLst/>
            <a:cxnLst/>
            <a:rect l="l" t="t" r="r" b="b"/>
            <a:pathLst>
              <a:path w="3109" h="1716" extrusionOk="0">
                <a:moveTo>
                  <a:pt x="125" y="1"/>
                </a:moveTo>
                <a:lnTo>
                  <a:pt x="27" y="27"/>
                </a:lnTo>
                <a:lnTo>
                  <a:pt x="0" y="63"/>
                </a:lnTo>
                <a:lnTo>
                  <a:pt x="9" y="81"/>
                </a:lnTo>
                <a:lnTo>
                  <a:pt x="242" y="349"/>
                </a:lnTo>
                <a:lnTo>
                  <a:pt x="634" y="733"/>
                </a:lnTo>
                <a:lnTo>
                  <a:pt x="938" y="974"/>
                </a:lnTo>
                <a:lnTo>
                  <a:pt x="1117" y="1090"/>
                </a:lnTo>
                <a:lnTo>
                  <a:pt x="1295" y="1197"/>
                </a:lnTo>
                <a:lnTo>
                  <a:pt x="1679" y="1385"/>
                </a:lnTo>
                <a:lnTo>
                  <a:pt x="2099" y="1537"/>
                </a:lnTo>
                <a:lnTo>
                  <a:pt x="2563" y="1662"/>
                </a:lnTo>
                <a:lnTo>
                  <a:pt x="2831" y="1715"/>
                </a:lnTo>
                <a:lnTo>
                  <a:pt x="2956" y="1715"/>
                </a:lnTo>
                <a:lnTo>
                  <a:pt x="3090" y="1644"/>
                </a:lnTo>
                <a:lnTo>
                  <a:pt x="3108" y="1581"/>
                </a:lnTo>
                <a:lnTo>
                  <a:pt x="3072" y="1554"/>
                </a:lnTo>
                <a:lnTo>
                  <a:pt x="2778" y="1358"/>
                </a:lnTo>
                <a:lnTo>
                  <a:pt x="2126" y="1001"/>
                </a:lnTo>
                <a:lnTo>
                  <a:pt x="1769" y="831"/>
                </a:lnTo>
                <a:lnTo>
                  <a:pt x="1358" y="635"/>
                </a:lnTo>
                <a:lnTo>
                  <a:pt x="554" y="251"/>
                </a:lnTo>
                <a:lnTo>
                  <a:pt x="197" y="27"/>
                </a:lnTo>
                <a:lnTo>
                  <a:pt x="12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4" name="Google Shape;724;p17"/>
          <p:cNvSpPr/>
          <p:nvPr/>
        </p:nvSpPr>
        <p:spPr>
          <a:xfrm>
            <a:off x="2638721" y="5357674"/>
            <a:ext cx="198176" cy="69825"/>
          </a:xfrm>
          <a:custGeom>
            <a:avLst/>
            <a:gdLst/>
            <a:ahLst/>
            <a:cxnLst/>
            <a:rect l="l" t="t" r="r" b="b"/>
            <a:pathLst>
              <a:path w="6261" h="2206" extrusionOk="0">
                <a:moveTo>
                  <a:pt x="367" y="0"/>
                </a:moveTo>
                <a:lnTo>
                  <a:pt x="108" y="72"/>
                </a:lnTo>
                <a:lnTo>
                  <a:pt x="19" y="179"/>
                </a:lnTo>
                <a:lnTo>
                  <a:pt x="1" y="250"/>
                </a:lnTo>
                <a:lnTo>
                  <a:pt x="46" y="331"/>
                </a:lnTo>
                <a:lnTo>
                  <a:pt x="135" y="393"/>
                </a:lnTo>
                <a:lnTo>
                  <a:pt x="206" y="420"/>
                </a:lnTo>
                <a:lnTo>
                  <a:pt x="1555" y="866"/>
                </a:lnTo>
                <a:lnTo>
                  <a:pt x="3582" y="1581"/>
                </a:lnTo>
                <a:lnTo>
                  <a:pt x="4975" y="2009"/>
                </a:lnTo>
                <a:lnTo>
                  <a:pt x="5698" y="2188"/>
                </a:lnTo>
                <a:lnTo>
                  <a:pt x="5814" y="2206"/>
                </a:lnTo>
                <a:lnTo>
                  <a:pt x="6047" y="2188"/>
                </a:lnTo>
                <a:lnTo>
                  <a:pt x="6216" y="2108"/>
                </a:lnTo>
                <a:lnTo>
                  <a:pt x="6261" y="2027"/>
                </a:lnTo>
                <a:lnTo>
                  <a:pt x="6234" y="1965"/>
                </a:lnTo>
                <a:lnTo>
                  <a:pt x="6189" y="1938"/>
                </a:lnTo>
                <a:lnTo>
                  <a:pt x="5939" y="1768"/>
                </a:lnTo>
                <a:lnTo>
                  <a:pt x="5368" y="1447"/>
                </a:lnTo>
                <a:lnTo>
                  <a:pt x="4725" y="1161"/>
                </a:lnTo>
                <a:lnTo>
                  <a:pt x="4019" y="902"/>
                </a:lnTo>
                <a:lnTo>
                  <a:pt x="2885" y="554"/>
                </a:lnTo>
                <a:lnTo>
                  <a:pt x="1314" y="179"/>
                </a:lnTo>
                <a:lnTo>
                  <a:pt x="537" y="18"/>
                </a:lnTo>
                <a:lnTo>
                  <a:pt x="36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5" name="Google Shape;725;p17"/>
          <p:cNvSpPr/>
          <p:nvPr/>
        </p:nvSpPr>
        <p:spPr>
          <a:xfrm>
            <a:off x="4327947" y="5285617"/>
            <a:ext cx="142500" cy="29152"/>
          </a:xfrm>
          <a:custGeom>
            <a:avLst/>
            <a:gdLst/>
            <a:ahLst/>
            <a:cxnLst/>
            <a:rect l="l" t="t" r="r" b="b"/>
            <a:pathLst>
              <a:path w="4502" h="921" extrusionOk="0">
                <a:moveTo>
                  <a:pt x="259" y="0"/>
                </a:moveTo>
                <a:lnTo>
                  <a:pt x="54" y="72"/>
                </a:lnTo>
                <a:lnTo>
                  <a:pt x="0" y="188"/>
                </a:lnTo>
                <a:lnTo>
                  <a:pt x="108" y="304"/>
                </a:lnTo>
                <a:lnTo>
                  <a:pt x="233" y="340"/>
                </a:lnTo>
                <a:lnTo>
                  <a:pt x="1197" y="536"/>
                </a:lnTo>
                <a:lnTo>
                  <a:pt x="2715" y="795"/>
                </a:lnTo>
                <a:lnTo>
                  <a:pt x="3742" y="902"/>
                </a:lnTo>
                <a:lnTo>
                  <a:pt x="4260" y="920"/>
                </a:lnTo>
                <a:lnTo>
                  <a:pt x="4349" y="920"/>
                </a:lnTo>
                <a:lnTo>
                  <a:pt x="4465" y="867"/>
                </a:lnTo>
                <a:lnTo>
                  <a:pt x="4501" y="795"/>
                </a:lnTo>
                <a:lnTo>
                  <a:pt x="4448" y="724"/>
                </a:lnTo>
                <a:lnTo>
                  <a:pt x="4385" y="697"/>
                </a:lnTo>
                <a:lnTo>
                  <a:pt x="3939" y="563"/>
                </a:lnTo>
                <a:lnTo>
                  <a:pt x="2974" y="358"/>
                </a:lnTo>
                <a:lnTo>
                  <a:pt x="1420" y="126"/>
                </a:lnTo>
                <a:lnTo>
                  <a:pt x="411" y="9"/>
                </a:lnTo>
                <a:lnTo>
                  <a:pt x="25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6" name="Google Shape;726;p17"/>
          <p:cNvSpPr/>
          <p:nvPr/>
        </p:nvSpPr>
        <p:spPr>
          <a:xfrm>
            <a:off x="4360450" y="4965857"/>
            <a:ext cx="119583" cy="25164"/>
          </a:xfrm>
          <a:custGeom>
            <a:avLst/>
            <a:gdLst/>
            <a:ahLst/>
            <a:cxnLst/>
            <a:rect l="l" t="t" r="r" b="b"/>
            <a:pathLst>
              <a:path w="3778" h="795" extrusionOk="0">
                <a:moveTo>
                  <a:pt x="313" y="0"/>
                </a:moveTo>
                <a:lnTo>
                  <a:pt x="99" y="72"/>
                </a:lnTo>
                <a:lnTo>
                  <a:pt x="0" y="170"/>
                </a:lnTo>
                <a:lnTo>
                  <a:pt x="63" y="277"/>
                </a:lnTo>
                <a:lnTo>
                  <a:pt x="179" y="322"/>
                </a:lnTo>
                <a:lnTo>
                  <a:pt x="992" y="509"/>
                </a:lnTo>
                <a:lnTo>
                  <a:pt x="2331" y="741"/>
                </a:lnTo>
                <a:lnTo>
                  <a:pt x="3233" y="795"/>
                </a:lnTo>
                <a:lnTo>
                  <a:pt x="3671" y="759"/>
                </a:lnTo>
                <a:lnTo>
                  <a:pt x="3742" y="741"/>
                </a:lnTo>
                <a:lnTo>
                  <a:pt x="3778" y="661"/>
                </a:lnTo>
                <a:lnTo>
                  <a:pt x="3733" y="634"/>
                </a:lnTo>
                <a:lnTo>
                  <a:pt x="3421" y="482"/>
                </a:lnTo>
                <a:lnTo>
                  <a:pt x="2644" y="268"/>
                </a:lnTo>
                <a:lnTo>
                  <a:pt x="1295" y="81"/>
                </a:lnTo>
                <a:lnTo>
                  <a:pt x="438" y="9"/>
                </a:lnTo>
                <a:lnTo>
                  <a:pt x="313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7" name="Google Shape;727;p17"/>
          <p:cNvSpPr/>
          <p:nvPr/>
        </p:nvSpPr>
        <p:spPr>
          <a:xfrm>
            <a:off x="4725576" y="5003139"/>
            <a:ext cx="147311" cy="26620"/>
          </a:xfrm>
          <a:custGeom>
            <a:avLst/>
            <a:gdLst/>
            <a:ahLst/>
            <a:cxnLst/>
            <a:rect l="l" t="t" r="r" b="b"/>
            <a:pathLst>
              <a:path w="4654" h="841" extrusionOk="0">
                <a:moveTo>
                  <a:pt x="63" y="1"/>
                </a:moveTo>
                <a:lnTo>
                  <a:pt x="1" y="28"/>
                </a:lnTo>
                <a:lnTo>
                  <a:pt x="1" y="55"/>
                </a:lnTo>
                <a:lnTo>
                  <a:pt x="28" y="63"/>
                </a:lnTo>
                <a:lnTo>
                  <a:pt x="242" y="180"/>
                </a:lnTo>
                <a:lnTo>
                  <a:pt x="644" y="385"/>
                </a:lnTo>
                <a:lnTo>
                  <a:pt x="894" y="474"/>
                </a:lnTo>
                <a:lnTo>
                  <a:pt x="1197" y="564"/>
                </a:lnTo>
                <a:lnTo>
                  <a:pt x="1832" y="689"/>
                </a:lnTo>
                <a:lnTo>
                  <a:pt x="2171" y="733"/>
                </a:lnTo>
                <a:lnTo>
                  <a:pt x="2760" y="814"/>
                </a:lnTo>
                <a:lnTo>
                  <a:pt x="3671" y="840"/>
                </a:lnTo>
                <a:lnTo>
                  <a:pt x="4252" y="787"/>
                </a:lnTo>
                <a:lnTo>
                  <a:pt x="4528" y="715"/>
                </a:lnTo>
                <a:lnTo>
                  <a:pt x="4600" y="698"/>
                </a:lnTo>
                <a:lnTo>
                  <a:pt x="4653" y="635"/>
                </a:lnTo>
                <a:lnTo>
                  <a:pt x="4627" y="564"/>
                </a:lnTo>
                <a:lnTo>
                  <a:pt x="4537" y="510"/>
                </a:lnTo>
                <a:lnTo>
                  <a:pt x="4475" y="492"/>
                </a:lnTo>
                <a:lnTo>
                  <a:pt x="3939" y="412"/>
                </a:lnTo>
                <a:lnTo>
                  <a:pt x="2814" y="358"/>
                </a:lnTo>
                <a:lnTo>
                  <a:pt x="2260" y="305"/>
                </a:lnTo>
                <a:lnTo>
                  <a:pt x="1733" y="242"/>
                </a:lnTo>
                <a:lnTo>
                  <a:pt x="617" y="99"/>
                </a:lnTo>
                <a:lnTo>
                  <a:pt x="12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8" name="Google Shape;728;p17"/>
          <p:cNvSpPr/>
          <p:nvPr/>
        </p:nvSpPr>
        <p:spPr>
          <a:xfrm>
            <a:off x="4797924" y="5355148"/>
            <a:ext cx="188016" cy="21207"/>
          </a:xfrm>
          <a:custGeom>
            <a:avLst/>
            <a:gdLst/>
            <a:ahLst/>
            <a:cxnLst/>
            <a:rect l="l" t="t" r="r" b="b"/>
            <a:pathLst>
              <a:path w="5940" h="670" extrusionOk="0">
                <a:moveTo>
                  <a:pt x="322" y="0"/>
                </a:moveTo>
                <a:lnTo>
                  <a:pt x="180" y="9"/>
                </a:lnTo>
                <a:lnTo>
                  <a:pt x="28" y="81"/>
                </a:lnTo>
                <a:lnTo>
                  <a:pt x="1" y="197"/>
                </a:lnTo>
                <a:lnTo>
                  <a:pt x="117" y="295"/>
                </a:lnTo>
                <a:lnTo>
                  <a:pt x="233" y="331"/>
                </a:lnTo>
                <a:lnTo>
                  <a:pt x="822" y="438"/>
                </a:lnTo>
                <a:lnTo>
                  <a:pt x="2269" y="607"/>
                </a:lnTo>
                <a:lnTo>
                  <a:pt x="3814" y="670"/>
                </a:lnTo>
                <a:lnTo>
                  <a:pt x="4903" y="616"/>
                </a:lnTo>
                <a:lnTo>
                  <a:pt x="5555" y="527"/>
                </a:lnTo>
                <a:lnTo>
                  <a:pt x="5841" y="465"/>
                </a:lnTo>
                <a:lnTo>
                  <a:pt x="5895" y="447"/>
                </a:lnTo>
                <a:lnTo>
                  <a:pt x="5939" y="393"/>
                </a:lnTo>
                <a:lnTo>
                  <a:pt x="5895" y="313"/>
                </a:lnTo>
                <a:lnTo>
                  <a:pt x="5796" y="277"/>
                </a:lnTo>
                <a:lnTo>
                  <a:pt x="5484" y="224"/>
                </a:lnTo>
                <a:lnTo>
                  <a:pt x="4850" y="179"/>
                </a:lnTo>
                <a:lnTo>
                  <a:pt x="3868" y="161"/>
                </a:lnTo>
                <a:lnTo>
                  <a:pt x="3225" y="152"/>
                </a:lnTo>
                <a:lnTo>
                  <a:pt x="1769" y="72"/>
                </a:lnTo>
                <a:lnTo>
                  <a:pt x="32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9" name="Google Shape;729;p17"/>
          <p:cNvSpPr/>
          <p:nvPr/>
        </p:nvSpPr>
        <p:spPr>
          <a:xfrm>
            <a:off x="5313158" y="5011336"/>
            <a:ext cx="118444" cy="24626"/>
          </a:xfrm>
          <a:custGeom>
            <a:avLst/>
            <a:gdLst/>
            <a:ahLst/>
            <a:cxnLst/>
            <a:rect l="l" t="t" r="r" b="b"/>
            <a:pathLst>
              <a:path w="3742" h="778" extrusionOk="0">
                <a:moveTo>
                  <a:pt x="295" y="1"/>
                </a:moveTo>
                <a:lnTo>
                  <a:pt x="98" y="55"/>
                </a:lnTo>
                <a:lnTo>
                  <a:pt x="0" y="153"/>
                </a:lnTo>
                <a:lnTo>
                  <a:pt x="54" y="260"/>
                </a:lnTo>
                <a:lnTo>
                  <a:pt x="170" y="296"/>
                </a:lnTo>
                <a:lnTo>
                  <a:pt x="563" y="394"/>
                </a:lnTo>
                <a:lnTo>
                  <a:pt x="1402" y="590"/>
                </a:lnTo>
                <a:lnTo>
                  <a:pt x="2286" y="724"/>
                </a:lnTo>
                <a:lnTo>
                  <a:pt x="3188" y="778"/>
                </a:lnTo>
                <a:lnTo>
                  <a:pt x="3635" y="760"/>
                </a:lnTo>
                <a:lnTo>
                  <a:pt x="3706" y="742"/>
                </a:lnTo>
                <a:lnTo>
                  <a:pt x="3742" y="671"/>
                </a:lnTo>
                <a:lnTo>
                  <a:pt x="3697" y="635"/>
                </a:lnTo>
                <a:lnTo>
                  <a:pt x="3367" y="492"/>
                </a:lnTo>
                <a:lnTo>
                  <a:pt x="2590" y="278"/>
                </a:lnTo>
                <a:lnTo>
                  <a:pt x="1277" y="72"/>
                </a:lnTo>
                <a:lnTo>
                  <a:pt x="41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0" name="Google Shape;730;p17"/>
          <p:cNvSpPr/>
          <p:nvPr/>
        </p:nvSpPr>
        <p:spPr>
          <a:xfrm>
            <a:off x="5620083" y="5079475"/>
            <a:ext cx="100370" cy="40705"/>
          </a:xfrm>
          <a:custGeom>
            <a:avLst/>
            <a:gdLst/>
            <a:ahLst/>
            <a:cxnLst/>
            <a:rect l="l" t="t" r="r" b="b"/>
            <a:pathLst>
              <a:path w="3171" h="1286" extrusionOk="0">
                <a:moveTo>
                  <a:pt x="456" y="0"/>
                </a:moveTo>
                <a:lnTo>
                  <a:pt x="188" y="36"/>
                </a:lnTo>
                <a:lnTo>
                  <a:pt x="18" y="152"/>
                </a:lnTo>
                <a:lnTo>
                  <a:pt x="0" y="250"/>
                </a:lnTo>
                <a:lnTo>
                  <a:pt x="63" y="313"/>
                </a:lnTo>
                <a:lnTo>
                  <a:pt x="116" y="348"/>
                </a:lnTo>
                <a:lnTo>
                  <a:pt x="804" y="652"/>
                </a:lnTo>
                <a:lnTo>
                  <a:pt x="1518" y="947"/>
                </a:lnTo>
                <a:lnTo>
                  <a:pt x="1822" y="1072"/>
                </a:lnTo>
                <a:lnTo>
                  <a:pt x="2322" y="1232"/>
                </a:lnTo>
                <a:lnTo>
                  <a:pt x="2688" y="1286"/>
                </a:lnTo>
                <a:lnTo>
                  <a:pt x="2885" y="1286"/>
                </a:lnTo>
                <a:lnTo>
                  <a:pt x="3019" y="1277"/>
                </a:lnTo>
                <a:lnTo>
                  <a:pt x="3144" y="1206"/>
                </a:lnTo>
                <a:lnTo>
                  <a:pt x="3170" y="1143"/>
                </a:lnTo>
                <a:lnTo>
                  <a:pt x="3161" y="1107"/>
                </a:lnTo>
                <a:lnTo>
                  <a:pt x="3099" y="1018"/>
                </a:lnTo>
                <a:lnTo>
                  <a:pt x="2894" y="857"/>
                </a:lnTo>
                <a:lnTo>
                  <a:pt x="2447" y="661"/>
                </a:lnTo>
                <a:lnTo>
                  <a:pt x="2126" y="545"/>
                </a:lnTo>
                <a:lnTo>
                  <a:pt x="1375" y="277"/>
                </a:lnTo>
                <a:lnTo>
                  <a:pt x="599" y="36"/>
                </a:lnTo>
                <a:lnTo>
                  <a:pt x="45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1" name="Google Shape;731;p17"/>
          <p:cNvSpPr/>
          <p:nvPr/>
        </p:nvSpPr>
        <p:spPr>
          <a:xfrm>
            <a:off x="5309487" y="5121568"/>
            <a:ext cx="87931" cy="58557"/>
          </a:xfrm>
          <a:custGeom>
            <a:avLst/>
            <a:gdLst/>
            <a:ahLst/>
            <a:cxnLst/>
            <a:rect l="l" t="t" r="r" b="b"/>
            <a:pathLst>
              <a:path w="2778" h="1850" extrusionOk="0">
                <a:moveTo>
                  <a:pt x="357" y="1"/>
                </a:moveTo>
                <a:lnTo>
                  <a:pt x="134" y="36"/>
                </a:lnTo>
                <a:lnTo>
                  <a:pt x="27" y="108"/>
                </a:lnTo>
                <a:lnTo>
                  <a:pt x="0" y="170"/>
                </a:lnTo>
                <a:lnTo>
                  <a:pt x="18" y="206"/>
                </a:lnTo>
                <a:lnTo>
                  <a:pt x="89" y="358"/>
                </a:lnTo>
                <a:lnTo>
                  <a:pt x="286" y="653"/>
                </a:lnTo>
                <a:lnTo>
                  <a:pt x="536" y="929"/>
                </a:lnTo>
                <a:lnTo>
                  <a:pt x="857" y="1188"/>
                </a:lnTo>
                <a:lnTo>
                  <a:pt x="1045" y="1313"/>
                </a:lnTo>
                <a:lnTo>
                  <a:pt x="1340" y="1501"/>
                </a:lnTo>
                <a:lnTo>
                  <a:pt x="1983" y="1778"/>
                </a:lnTo>
                <a:lnTo>
                  <a:pt x="2331" y="1849"/>
                </a:lnTo>
                <a:lnTo>
                  <a:pt x="2572" y="1849"/>
                </a:lnTo>
                <a:lnTo>
                  <a:pt x="2679" y="1822"/>
                </a:lnTo>
                <a:lnTo>
                  <a:pt x="2760" y="1804"/>
                </a:lnTo>
                <a:lnTo>
                  <a:pt x="2777" y="1769"/>
                </a:lnTo>
                <a:lnTo>
                  <a:pt x="2768" y="1715"/>
                </a:lnTo>
                <a:lnTo>
                  <a:pt x="2715" y="1626"/>
                </a:lnTo>
                <a:lnTo>
                  <a:pt x="2554" y="1492"/>
                </a:lnTo>
                <a:lnTo>
                  <a:pt x="2072" y="1251"/>
                </a:lnTo>
                <a:lnTo>
                  <a:pt x="1786" y="1117"/>
                </a:lnTo>
                <a:lnTo>
                  <a:pt x="1420" y="894"/>
                </a:lnTo>
                <a:lnTo>
                  <a:pt x="974" y="519"/>
                </a:lnTo>
                <a:lnTo>
                  <a:pt x="741" y="251"/>
                </a:lnTo>
                <a:lnTo>
                  <a:pt x="643" y="117"/>
                </a:lnTo>
                <a:lnTo>
                  <a:pt x="581" y="54"/>
                </a:lnTo>
                <a:lnTo>
                  <a:pt x="357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2" name="Google Shape;732;p17"/>
          <p:cNvSpPr/>
          <p:nvPr/>
        </p:nvSpPr>
        <p:spPr>
          <a:xfrm>
            <a:off x="4989269" y="5136253"/>
            <a:ext cx="110847" cy="50644"/>
          </a:xfrm>
          <a:custGeom>
            <a:avLst/>
            <a:gdLst/>
            <a:ahLst/>
            <a:cxnLst/>
            <a:rect l="l" t="t" r="r" b="b"/>
            <a:pathLst>
              <a:path w="3502" h="1600" extrusionOk="0">
                <a:moveTo>
                  <a:pt x="510" y="1"/>
                </a:moveTo>
                <a:lnTo>
                  <a:pt x="259" y="28"/>
                </a:lnTo>
                <a:lnTo>
                  <a:pt x="81" y="108"/>
                </a:lnTo>
                <a:lnTo>
                  <a:pt x="9" y="189"/>
                </a:lnTo>
                <a:lnTo>
                  <a:pt x="1" y="260"/>
                </a:lnTo>
                <a:lnTo>
                  <a:pt x="63" y="340"/>
                </a:lnTo>
                <a:lnTo>
                  <a:pt x="134" y="376"/>
                </a:lnTo>
                <a:lnTo>
                  <a:pt x="974" y="715"/>
                </a:lnTo>
                <a:lnTo>
                  <a:pt x="1787" y="1073"/>
                </a:lnTo>
                <a:lnTo>
                  <a:pt x="2135" y="1224"/>
                </a:lnTo>
                <a:lnTo>
                  <a:pt x="2858" y="1492"/>
                </a:lnTo>
                <a:lnTo>
                  <a:pt x="3278" y="1591"/>
                </a:lnTo>
                <a:lnTo>
                  <a:pt x="3385" y="1599"/>
                </a:lnTo>
                <a:lnTo>
                  <a:pt x="3483" y="1537"/>
                </a:lnTo>
                <a:lnTo>
                  <a:pt x="3501" y="1483"/>
                </a:lnTo>
                <a:lnTo>
                  <a:pt x="3474" y="1465"/>
                </a:lnTo>
                <a:lnTo>
                  <a:pt x="3358" y="1358"/>
                </a:lnTo>
                <a:lnTo>
                  <a:pt x="3081" y="1171"/>
                </a:lnTo>
                <a:lnTo>
                  <a:pt x="2590" y="921"/>
                </a:lnTo>
                <a:lnTo>
                  <a:pt x="2233" y="769"/>
                </a:lnTo>
                <a:lnTo>
                  <a:pt x="1483" y="421"/>
                </a:lnTo>
                <a:lnTo>
                  <a:pt x="751" y="63"/>
                </a:lnTo>
                <a:lnTo>
                  <a:pt x="670" y="28"/>
                </a:lnTo>
                <a:lnTo>
                  <a:pt x="51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3" name="Google Shape;733;p17"/>
          <p:cNvSpPr/>
          <p:nvPr/>
        </p:nvSpPr>
        <p:spPr>
          <a:xfrm>
            <a:off x="4623289" y="5085394"/>
            <a:ext cx="98661" cy="38205"/>
          </a:xfrm>
          <a:custGeom>
            <a:avLst/>
            <a:gdLst/>
            <a:ahLst/>
            <a:cxnLst/>
            <a:rect l="l" t="t" r="r" b="b"/>
            <a:pathLst>
              <a:path w="3117" h="1207" extrusionOk="0">
                <a:moveTo>
                  <a:pt x="447" y="1"/>
                </a:moveTo>
                <a:lnTo>
                  <a:pt x="179" y="36"/>
                </a:lnTo>
                <a:lnTo>
                  <a:pt x="9" y="143"/>
                </a:lnTo>
                <a:lnTo>
                  <a:pt x="0" y="251"/>
                </a:lnTo>
                <a:lnTo>
                  <a:pt x="54" y="313"/>
                </a:lnTo>
                <a:lnTo>
                  <a:pt x="116" y="340"/>
                </a:lnTo>
                <a:lnTo>
                  <a:pt x="768" y="599"/>
                </a:lnTo>
                <a:lnTo>
                  <a:pt x="1429" y="849"/>
                </a:lnTo>
                <a:lnTo>
                  <a:pt x="1733" y="974"/>
                </a:lnTo>
                <a:lnTo>
                  <a:pt x="2054" y="1081"/>
                </a:lnTo>
                <a:lnTo>
                  <a:pt x="2456" y="1161"/>
                </a:lnTo>
                <a:lnTo>
                  <a:pt x="2876" y="1206"/>
                </a:lnTo>
                <a:lnTo>
                  <a:pt x="2983" y="1206"/>
                </a:lnTo>
                <a:lnTo>
                  <a:pt x="3108" y="1144"/>
                </a:lnTo>
                <a:lnTo>
                  <a:pt x="3117" y="1090"/>
                </a:lnTo>
                <a:lnTo>
                  <a:pt x="3090" y="1063"/>
                </a:lnTo>
                <a:lnTo>
                  <a:pt x="2902" y="903"/>
                </a:lnTo>
                <a:lnTo>
                  <a:pt x="2679" y="760"/>
                </a:lnTo>
                <a:lnTo>
                  <a:pt x="2376" y="626"/>
                </a:lnTo>
                <a:lnTo>
                  <a:pt x="2045" y="519"/>
                </a:lnTo>
                <a:lnTo>
                  <a:pt x="1322" y="268"/>
                </a:lnTo>
                <a:lnTo>
                  <a:pt x="590" y="27"/>
                </a:lnTo>
                <a:lnTo>
                  <a:pt x="447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4" name="Google Shape;734;p17"/>
          <p:cNvSpPr/>
          <p:nvPr/>
        </p:nvSpPr>
        <p:spPr>
          <a:xfrm>
            <a:off x="5562704" y="4985922"/>
            <a:ext cx="141360" cy="28867"/>
          </a:xfrm>
          <a:custGeom>
            <a:avLst/>
            <a:gdLst/>
            <a:ahLst/>
            <a:cxnLst/>
            <a:rect l="l" t="t" r="r" b="b"/>
            <a:pathLst>
              <a:path w="4466" h="912" extrusionOk="0">
                <a:moveTo>
                  <a:pt x="1340" y="0"/>
                </a:moveTo>
                <a:lnTo>
                  <a:pt x="724" y="45"/>
                </a:lnTo>
                <a:lnTo>
                  <a:pt x="331" y="152"/>
                </a:lnTo>
                <a:lnTo>
                  <a:pt x="108" y="268"/>
                </a:lnTo>
                <a:lnTo>
                  <a:pt x="9" y="349"/>
                </a:lnTo>
                <a:lnTo>
                  <a:pt x="0" y="366"/>
                </a:lnTo>
                <a:lnTo>
                  <a:pt x="27" y="393"/>
                </a:lnTo>
                <a:lnTo>
                  <a:pt x="242" y="500"/>
                </a:lnTo>
                <a:lnTo>
                  <a:pt x="724" y="616"/>
                </a:lnTo>
                <a:lnTo>
                  <a:pt x="1519" y="679"/>
                </a:lnTo>
                <a:lnTo>
                  <a:pt x="2099" y="715"/>
                </a:lnTo>
                <a:lnTo>
                  <a:pt x="2626" y="786"/>
                </a:lnTo>
                <a:lnTo>
                  <a:pt x="3403" y="902"/>
                </a:lnTo>
                <a:lnTo>
                  <a:pt x="3930" y="911"/>
                </a:lnTo>
                <a:lnTo>
                  <a:pt x="4198" y="875"/>
                </a:lnTo>
                <a:lnTo>
                  <a:pt x="4323" y="849"/>
                </a:lnTo>
                <a:lnTo>
                  <a:pt x="4439" y="759"/>
                </a:lnTo>
                <a:lnTo>
                  <a:pt x="4465" y="697"/>
                </a:lnTo>
                <a:lnTo>
                  <a:pt x="4439" y="661"/>
                </a:lnTo>
                <a:lnTo>
                  <a:pt x="4376" y="581"/>
                </a:lnTo>
                <a:lnTo>
                  <a:pt x="4198" y="438"/>
                </a:lnTo>
                <a:lnTo>
                  <a:pt x="3858" y="286"/>
                </a:lnTo>
                <a:lnTo>
                  <a:pt x="3278" y="161"/>
                </a:lnTo>
                <a:lnTo>
                  <a:pt x="2635" y="81"/>
                </a:lnTo>
                <a:lnTo>
                  <a:pt x="2322" y="63"/>
                </a:lnTo>
                <a:lnTo>
                  <a:pt x="1992" y="36"/>
                </a:lnTo>
                <a:lnTo>
                  <a:pt x="134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5" name="Google Shape;735;p17"/>
          <p:cNvSpPr/>
          <p:nvPr/>
        </p:nvSpPr>
        <p:spPr>
          <a:xfrm>
            <a:off x="6073951" y="5094730"/>
            <a:ext cx="180103" cy="38458"/>
          </a:xfrm>
          <a:custGeom>
            <a:avLst/>
            <a:gdLst/>
            <a:ahLst/>
            <a:cxnLst/>
            <a:rect l="l" t="t" r="r" b="b"/>
            <a:pathLst>
              <a:path w="5690" h="1215" extrusionOk="0">
                <a:moveTo>
                  <a:pt x="537" y="0"/>
                </a:moveTo>
                <a:lnTo>
                  <a:pt x="349" y="9"/>
                </a:lnTo>
                <a:lnTo>
                  <a:pt x="81" y="125"/>
                </a:lnTo>
                <a:lnTo>
                  <a:pt x="1" y="250"/>
                </a:lnTo>
                <a:lnTo>
                  <a:pt x="10" y="340"/>
                </a:lnTo>
                <a:lnTo>
                  <a:pt x="63" y="420"/>
                </a:lnTo>
                <a:lnTo>
                  <a:pt x="179" y="491"/>
                </a:lnTo>
                <a:lnTo>
                  <a:pt x="269" y="518"/>
                </a:lnTo>
                <a:lnTo>
                  <a:pt x="929" y="688"/>
                </a:lnTo>
                <a:lnTo>
                  <a:pt x="2367" y="929"/>
                </a:lnTo>
                <a:lnTo>
                  <a:pt x="3082" y="1027"/>
                </a:lnTo>
                <a:lnTo>
                  <a:pt x="3689" y="1125"/>
                </a:lnTo>
                <a:lnTo>
                  <a:pt x="4582" y="1215"/>
                </a:lnTo>
                <a:lnTo>
                  <a:pt x="5180" y="1179"/>
                </a:lnTo>
                <a:lnTo>
                  <a:pt x="5493" y="1117"/>
                </a:lnTo>
                <a:lnTo>
                  <a:pt x="5555" y="1099"/>
                </a:lnTo>
                <a:lnTo>
                  <a:pt x="5644" y="1036"/>
                </a:lnTo>
                <a:lnTo>
                  <a:pt x="5689" y="956"/>
                </a:lnTo>
                <a:lnTo>
                  <a:pt x="5671" y="875"/>
                </a:lnTo>
                <a:lnTo>
                  <a:pt x="5636" y="840"/>
                </a:lnTo>
                <a:lnTo>
                  <a:pt x="5439" y="706"/>
                </a:lnTo>
                <a:lnTo>
                  <a:pt x="4957" y="527"/>
                </a:lnTo>
                <a:lnTo>
                  <a:pt x="4100" y="375"/>
                </a:lnTo>
                <a:lnTo>
                  <a:pt x="3474" y="295"/>
                </a:lnTo>
                <a:lnTo>
                  <a:pt x="2760" y="197"/>
                </a:lnTo>
                <a:lnTo>
                  <a:pt x="1287" y="36"/>
                </a:lnTo>
                <a:lnTo>
                  <a:pt x="53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6" name="Google Shape;736;p17"/>
          <p:cNvSpPr/>
          <p:nvPr/>
        </p:nvSpPr>
        <p:spPr>
          <a:xfrm>
            <a:off x="3640325" y="5165511"/>
            <a:ext cx="125249" cy="51752"/>
          </a:xfrm>
          <a:custGeom>
            <a:avLst/>
            <a:gdLst/>
            <a:ahLst/>
            <a:cxnLst/>
            <a:rect l="l" t="t" r="r" b="b"/>
            <a:pathLst>
              <a:path w="3957" h="1635" extrusionOk="0">
                <a:moveTo>
                  <a:pt x="367" y="0"/>
                </a:moveTo>
                <a:lnTo>
                  <a:pt x="162" y="54"/>
                </a:lnTo>
                <a:lnTo>
                  <a:pt x="81" y="107"/>
                </a:lnTo>
                <a:lnTo>
                  <a:pt x="37" y="143"/>
                </a:lnTo>
                <a:lnTo>
                  <a:pt x="1" y="232"/>
                </a:lnTo>
                <a:lnTo>
                  <a:pt x="37" y="322"/>
                </a:lnTo>
                <a:lnTo>
                  <a:pt x="144" y="393"/>
                </a:lnTo>
                <a:lnTo>
                  <a:pt x="224" y="411"/>
                </a:lnTo>
                <a:lnTo>
                  <a:pt x="269" y="411"/>
                </a:lnTo>
                <a:lnTo>
                  <a:pt x="278" y="393"/>
                </a:lnTo>
                <a:lnTo>
                  <a:pt x="269" y="349"/>
                </a:lnTo>
                <a:lnTo>
                  <a:pt x="376" y="322"/>
                </a:lnTo>
                <a:lnTo>
                  <a:pt x="626" y="349"/>
                </a:lnTo>
                <a:lnTo>
                  <a:pt x="715" y="375"/>
                </a:lnTo>
                <a:lnTo>
                  <a:pt x="930" y="465"/>
                </a:lnTo>
                <a:lnTo>
                  <a:pt x="1126" y="563"/>
                </a:lnTo>
                <a:lnTo>
                  <a:pt x="1626" y="804"/>
                </a:lnTo>
                <a:lnTo>
                  <a:pt x="2135" y="1045"/>
                </a:lnTo>
                <a:lnTo>
                  <a:pt x="2465" y="1233"/>
                </a:lnTo>
                <a:lnTo>
                  <a:pt x="3055" y="1527"/>
                </a:lnTo>
                <a:lnTo>
                  <a:pt x="3501" y="1634"/>
                </a:lnTo>
                <a:lnTo>
                  <a:pt x="3742" y="1634"/>
                </a:lnTo>
                <a:lnTo>
                  <a:pt x="3823" y="1626"/>
                </a:lnTo>
                <a:lnTo>
                  <a:pt x="3939" y="1572"/>
                </a:lnTo>
                <a:lnTo>
                  <a:pt x="3957" y="1527"/>
                </a:lnTo>
                <a:lnTo>
                  <a:pt x="3948" y="1465"/>
                </a:lnTo>
                <a:lnTo>
                  <a:pt x="3885" y="1349"/>
                </a:lnTo>
                <a:lnTo>
                  <a:pt x="3680" y="1197"/>
                </a:lnTo>
                <a:lnTo>
                  <a:pt x="3055" y="929"/>
                </a:lnTo>
                <a:lnTo>
                  <a:pt x="2662" y="777"/>
                </a:lnTo>
                <a:lnTo>
                  <a:pt x="2260" y="590"/>
                </a:lnTo>
                <a:lnTo>
                  <a:pt x="1617" y="295"/>
                </a:lnTo>
                <a:lnTo>
                  <a:pt x="1171" y="116"/>
                </a:lnTo>
                <a:lnTo>
                  <a:pt x="930" y="54"/>
                </a:lnTo>
                <a:lnTo>
                  <a:pt x="715" y="9"/>
                </a:lnTo>
                <a:lnTo>
                  <a:pt x="36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7" name="Google Shape;737;p17"/>
          <p:cNvSpPr/>
          <p:nvPr/>
        </p:nvSpPr>
        <p:spPr>
          <a:xfrm>
            <a:off x="3131042" y="4256028"/>
            <a:ext cx="159180" cy="39059"/>
          </a:xfrm>
          <a:custGeom>
            <a:avLst/>
            <a:gdLst/>
            <a:ahLst/>
            <a:cxnLst/>
            <a:rect l="l" t="t" r="r" b="b"/>
            <a:pathLst>
              <a:path w="5029" h="1234" extrusionOk="0">
                <a:moveTo>
                  <a:pt x="492" y="1"/>
                </a:moveTo>
                <a:lnTo>
                  <a:pt x="197" y="36"/>
                </a:lnTo>
                <a:lnTo>
                  <a:pt x="55" y="126"/>
                </a:lnTo>
                <a:lnTo>
                  <a:pt x="1" y="197"/>
                </a:lnTo>
                <a:lnTo>
                  <a:pt x="1" y="278"/>
                </a:lnTo>
                <a:lnTo>
                  <a:pt x="64" y="358"/>
                </a:lnTo>
                <a:lnTo>
                  <a:pt x="117" y="394"/>
                </a:lnTo>
                <a:lnTo>
                  <a:pt x="322" y="501"/>
                </a:lnTo>
                <a:lnTo>
                  <a:pt x="814" y="715"/>
                </a:lnTo>
                <a:lnTo>
                  <a:pt x="1394" y="912"/>
                </a:lnTo>
                <a:lnTo>
                  <a:pt x="2028" y="1063"/>
                </a:lnTo>
                <a:lnTo>
                  <a:pt x="2698" y="1179"/>
                </a:lnTo>
                <a:lnTo>
                  <a:pt x="3368" y="1233"/>
                </a:lnTo>
                <a:lnTo>
                  <a:pt x="4028" y="1224"/>
                </a:lnTo>
                <a:lnTo>
                  <a:pt x="4645" y="1135"/>
                </a:lnTo>
                <a:lnTo>
                  <a:pt x="4921" y="1054"/>
                </a:lnTo>
                <a:lnTo>
                  <a:pt x="4975" y="1037"/>
                </a:lnTo>
                <a:lnTo>
                  <a:pt x="5029" y="983"/>
                </a:lnTo>
                <a:lnTo>
                  <a:pt x="5029" y="929"/>
                </a:lnTo>
                <a:lnTo>
                  <a:pt x="4975" y="876"/>
                </a:lnTo>
                <a:lnTo>
                  <a:pt x="4921" y="858"/>
                </a:lnTo>
                <a:lnTo>
                  <a:pt x="4448" y="742"/>
                </a:lnTo>
                <a:lnTo>
                  <a:pt x="3439" y="599"/>
                </a:lnTo>
                <a:lnTo>
                  <a:pt x="2921" y="537"/>
                </a:lnTo>
                <a:lnTo>
                  <a:pt x="2332" y="438"/>
                </a:lnTo>
                <a:lnTo>
                  <a:pt x="1215" y="179"/>
                </a:lnTo>
                <a:lnTo>
                  <a:pt x="671" y="36"/>
                </a:lnTo>
                <a:lnTo>
                  <a:pt x="492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8" name="Google Shape;738;p17"/>
          <p:cNvSpPr/>
          <p:nvPr/>
        </p:nvSpPr>
        <p:spPr>
          <a:xfrm>
            <a:off x="3190414" y="4127156"/>
            <a:ext cx="143038" cy="36495"/>
          </a:xfrm>
          <a:custGeom>
            <a:avLst/>
            <a:gdLst/>
            <a:ahLst/>
            <a:cxnLst/>
            <a:rect l="l" t="t" r="r" b="b"/>
            <a:pathLst>
              <a:path w="4519" h="1153" extrusionOk="0">
                <a:moveTo>
                  <a:pt x="1215" y="1"/>
                </a:moveTo>
                <a:lnTo>
                  <a:pt x="590" y="27"/>
                </a:lnTo>
                <a:lnTo>
                  <a:pt x="295" y="63"/>
                </a:lnTo>
                <a:lnTo>
                  <a:pt x="134" y="90"/>
                </a:lnTo>
                <a:lnTo>
                  <a:pt x="18" y="179"/>
                </a:lnTo>
                <a:lnTo>
                  <a:pt x="0" y="242"/>
                </a:lnTo>
                <a:lnTo>
                  <a:pt x="54" y="340"/>
                </a:lnTo>
                <a:lnTo>
                  <a:pt x="250" y="438"/>
                </a:lnTo>
                <a:lnTo>
                  <a:pt x="402" y="456"/>
                </a:lnTo>
                <a:lnTo>
                  <a:pt x="920" y="501"/>
                </a:lnTo>
                <a:lnTo>
                  <a:pt x="1893" y="644"/>
                </a:lnTo>
                <a:lnTo>
                  <a:pt x="3304" y="938"/>
                </a:lnTo>
                <a:lnTo>
                  <a:pt x="4242" y="1144"/>
                </a:lnTo>
                <a:lnTo>
                  <a:pt x="4358" y="1153"/>
                </a:lnTo>
                <a:lnTo>
                  <a:pt x="4483" y="1090"/>
                </a:lnTo>
                <a:lnTo>
                  <a:pt x="4519" y="1037"/>
                </a:lnTo>
                <a:lnTo>
                  <a:pt x="4510" y="1010"/>
                </a:lnTo>
                <a:lnTo>
                  <a:pt x="4394" y="849"/>
                </a:lnTo>
                <a:lnTo>
                  <a:pt x="4046" y="581"/>
                </a:lnTo>
                <a:lnTo>
                  <a:pt x="3599" y="367"/>
                </a:lnTo>
                <a:lnTo>
                  <a:pt x="3072" y="197"/>
                </a:lnTo>
                <a:lnTo>
                  <a:pt x="2483" y="81"/>
                </a:lnTo>
                <a:lnTo>
                  <a:pt x="1858" y="19"/>
                </a:lnTo>
                <a:lnTo>
                  <a:pt x="1215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9" name="Google Shape;739;p17"/>
          <p:cNvSpPr/>
          <p:nvPr/>
        </p:nvSpPr>
        <p:spPr>
          <a:xfrm>
            <a:off x="3405210" y="4270745"/>
            <a:ext cx="115057" cy="43269"/>
          </a:xfrm>
          <a:custGeom>
            <a:avLst/>
            <a:gdLst/>
            <a:ahLst/>
            <a:cxnLst/>
            <a:rect l="l" t="t" r="r" b="b"/>
            <a:pathLst>
              <a:path w="3635" h="1367" extrusionOk="0">
                <a:moveTo>
                  <a:pt x="616" y="0"/>
                </a:moveTo>
                <a:lnTo>
                  <a:pt x="250" y="45"/>
                </a:lnTo>
                <a:lnTo>
                  <a:pt x="63" y="152"/>
                </a:lnTo>
                <a:lnTo>
                  <a:pt x="0" y="232"/>
                </a:lnTo>
                <a:lnTo>
                  <a:pt x="0" y="322"/>
                </a:lnTo>
                <a:lnTo>
                  <a:pt x="80" y="411"/>
                </a:lnTo>
                <a:lnTo>
                  <a:pt x="161" y="456"/>
                </a:lnTo>
                <a:lnTo>
                  <a:pt x="527" y="616"/>
                </a:lnTo>
                <a:lnTo>
                  <a:pt x="1322" y="911"/>
                </a:lnTo>
                <a:lnTo>
                  <a:pt x="1732" y="1045"/>
                </a:lnTo>
                <a:lnTo>
                  <a:pt x="2116" y="1179"/>
                </a:lnTo>
                <a:lnTo>
                  <a:pt x="2697" y="1322"/>
                </a:lnTo>
                <a:lnTo>
                  <a:pt x="3126" y="1366"/>
                </a:lnTo>
                <a:lnTo>
                  <a:pt x="3358" y="1366"/>
                </a:lnTo>
                <a:lnTo>
                  <a:pt x="3483" y="1357"/>
                </a:lnTo>
                <a:lnTo>
                  <a:pt x="3608" y="1286"/>
                </a:lnTo>
                <a:lnTo>
                  <a:pt x="3635" y="1232"/>
                </a:lnTo>
                <a:lnTo>
                  <a:pt x="3617" y="1197"/>
                </a:lnTo>
                <a:lnTo>
                  <a:pt x="3545" y="1090"/>
                </a:lnTo>
                <a:lnTo>
                  <a:pt x="3322" y="911"/>
                </a:lnTo>
                <a:lnTo>
                  <a:pt x="2893" y="706"/>
                </a:lnTo>
                <a:lnTo>
                  <a:pt x="2527" y="572"/>
                </a:lnTo>
                <a:lnTo>
                  <a:pt x="2116" y="429"/>
                </a:lnTo>
                <a:lnTo>
                  <a:pt x="1259" y="152"/>
                </a:lnTo>
                <a:lnTo>
                  <a:pt x="813" y="27"/>
                </a:lnTo>
                <a:lnTo>
                  <a:pt x="61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0" name="Google Shape;740;p17"/>
          <p:cNvSpPr/>
          <p:nvPr/>
        </p:nvSpPr>
        <p:spPr>
          <a:xfrm>
            <a:off x="3567977" y="4225234"/>
            <a:ext cx="152660" cy="39597"/>
          </a:xfrm>
          <a:custGeom>
            <a:avLst/>
            <a:gdLst/>
            <a:ahLst/>
            <a:cxnLst/>
            <a:rect l="l" t="t" r="r" b="b"/>
            <a:pathLst>
              <a:path w="4823" h="1251" extrusionOk="0">
                <a:moveTo>
                  <a:pt x="644" y="0"/>
                </a:moveTo>
                <a:lnTo>
                  <a:pt x="313" y="36"/>
                </a:lnTo>
                <a:lnTo>
                  <a:pt x="197" y="54"/>
                </a:lnTo>
                <a:lnTo>
                  <a:pt x="36" y="152"/>
                </a:lnTo>
                <a:lnTo>
                  <a:pt x="1" y="277"/>
                </a:lnTo>
                <a:lnTo>
                  <a:pt x="99" y="393"/>
                </a:lnTo>
                <a:lnTo>
                  <a:pt x="215" y="429"/>
                </a:lnTo>
                <a:lnTo>
                  <a:pt x="733" y="545"/>
                </a:lnTo>
                <a:lnTo>
                  <a:pt x="1822" y="724"/>
                </a:lnTo>
                <a:lnTo>
                  <a:pt x="2349" y="822"/>
                </a:lnTo>
                <a:lnTo>
                  <a:pt x="2858" y="956"/>
                </a:lnTo>
                <a:lnTo>
                  <a:pt x="3367" y="1072"/>
                </a:lnTo>
                <a:lnTo>
                  <a:pt x="3698" y="1117"/>
                </a:lnTo>
                <a:lnTo>
                  <a:pt x="4359" y="1179"/>
                </a:lnTo>
                <a:lnTo>
                  <a:pt x="4689" y="1242"/>
                </a:lnTo>
                <a:lnTo>
                  <a:pt x="4751" y="1251"/>
                </a:lnTo>
                <a:lnTo>
                  <a:pt x="4823" y="1215"/>
                </a:lnTo>
                <a:lnTo>
                  <a:pt x="4805" y="1188"/>
                </a:lnTo>
                <a:lnTo>
                  <a:pt x="4644" y="1045"/>
                </a:lnTo>
                <a:lnTo>
                  <a:pt x="4341" y="742"/>
                </a:lnTo>
                <a:lnTo>
                  <a:pt x="4144" y="608"/>
                </a:lnTo>
                <a:lnTo>
                  <a:pt x="3894" y="483"/>
                </a:lnTo>
                <a:lnTo>
                  <a:pt x="3269" y="295"/>
                </a:lnTo>
                <a:lnTo>
                  <a:pt x="2948" y="224"/>
                </a:lnTo>
                <a:lnTo>
                  <a:pt x="2323" y="108"/>
                </a:lnTo>
                <a:lnTo>
                  <a:pt x="131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1" name="Google Shape;741;p17"/>
          <p:cNvSpPr/>
          <p:nvPr/>
        </p:nvSpPr>
        <p:spPr>
          <a:xfrm>
            <a:off x="3826006" y="4277233"/>
            <a:ext cx="165954" cy="46371"/>
          </a:xfrm>
          <a:custGeom>
            <a:avLst/>
            <a:gdLst/>
            <a:ahLst/>
            <a:cxnLst/>
            <a:rect l="l" t="t" r="r" b="b"/>
            <a:pathLst>
              <a:path w="5243" h="1465" extrusionOk="0">
                <a:moveTo>
                  <a:pt x="1608" y="0"/>
                </a:moveTo>
                <a:lnTo>
                  <a:pt x="840" y="9"/>
                </a:lnTo>
                <a:lnTo>
                  <a:pt x="447" y="36"/>
                </a:lnTo>
                <a:lnTo>
                  <a:pt x="322" y="54"/>
                </a:lnTo>
                <a:lnTo>
                  <a:pt x="144" y="117"/>
                </a:lnTo>
                <a:lnTo>
                  <a:pt x="37" y="206"/>
                </a:lnTo>
                <a:lnTo>
                  <a:pt x="1" y="313"/>
                </a:lnTo>
                <a:lnTo>
                  <a:pt x="37" y="420"/>
                </a:lnTo>
                <a:lnTo>
                  <a:pt x="126" y="527"/>
                </a:lnTo>
                <a:lnTo>
                  <a:pt x="278" y="599"/>
                </a:lnTo>
                <a:lnTo>
                  <a:pt x="492" y="643"/>
                </a:lnTo>
                <a:lnTo>
                  <a:pt x="617" y="652"/>
                </a:lnTo>
                <a:lnTo>
                  <a:pt x="930" y="643"/>
                </a:lnTo>
                <a:lnTo>
                  <a:pt x="1564" y="679"/>
                </a:lnTo>
                <a:lnTo>
                  <a:pt x="2189" y="751"/>
                </a:lnTo>
                <a:lnTo>
                  <a:pt x="2778" y="867"/>
                </a:lnTo>
                <a:lnTo>
                  <a:pt x="3064" y="938"/>
                </a:lnTo>
                <a:lnTo>
                  <a:pt x="3519" y="1063"/>
                </a:lnTo>
                <a:lnTo>
                  <a:pt x="4484" y="1304"/>
                </a:lnTo>
                <a:lnTo>
                  <a:pt x="4903" y="1447"/>
                </a:lnTo>
                <a:lnTo>
                  <a:pt x="4966" y="1465"/>
                </a:lnTo>
                <a:lnTo>
                  <a:pt x="5091" y="1456"/>
                </a:lnTo>
                <a:lnTo>
                  <a:pt x="5198" y="1411"/>
                </a:lnTo>
                <a:lnTo>
                  <a:pt x="5243" y="1349"/>
                </a:lnTo>
                <a:lnTo>
                  <a:pt x="5234" y="1322"/>
                </a:lnTo>
                <a:lnTo>
                  <a:pt x="5127" y="1143"/>
                </a:lnTo>
                <a:lnTo>
                  <a:pt x="4975" y="902"/>
                </a:lnTo>
                <a:lnTo>
                  <a:pt x="4823" y="742"/>
                </a:lnTo>
                <a:lnTo>
                  <a:pt x="4707" y="670"/>
                </a:lnTo>
                <a:lnTo>
                  <a:pt x="4439" y="527"/>
                </a:lnTo>
                <a:lnTo>
                  <a:pt x="3805" y="304"/>
                </a:lnTo>
                <a:lnTo>
                  <a:pt x="3457" y="224"/>
                </a:lnTo>
                <a:lnTo>
                  <a:pt x="3091" y="143"/>
                </a:lnTo>
                <a:lnTo>
                  <a:pt x="2349" y="45"/>
                </a:lnTo>
                <a:lnTo>
                  <a:pt x="16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2" name="Google Shape;742;p17"/>
          <p:cNvSpPr/>
          <p:nvPr/>
        </p:nvSpPr>
        <p:spPr>
          <a:xfrm>
            <a:off x="3922660" y="4359772"/>
            <a:ext cx="106890" cy="52322"/>
          </a:xfrm>
          <a:custGeom>
            <a:avLst/>
            <a:gdLst/>
            <a:ahLst/>
            <a:cxnLst/>
            <a:rect l="l" t="t" r="r" b="b"/>
            <a:pathLst>
              <a:path w="3377" h="1653" extrusionOk="0">
                <a:moveTo>
                  <a:pt x="483" y="0"/>
                </a:moveTo>
                <a:lnTo>
                  <a:pt x="197" y="36"/>
                </a:lnTo>
                <a:lnTo>
                  <a:pt x="19" y="161"/>
                </a:lnTo>
                <a:lnTo>
                  <a:pt x="1" y="286"/>
                </a:lnTo>
                <a:lnTo>
                  <a:pt x="54" y="357"/>
                </a:lnTo>
                <a:lnTo>
                  <a:pt x="108" y="393"/>
                </a:lnTo>
                <a:lnTo>
                  <a:pt x="680" y="741"/>
                </a:lnTo>
                <a:lnTo>
                  <a:pt x="1296" y="1072"/>
                </a:lnTo>
                <a:lnTo>
                  <a:pt x="1599" y="1223"/>
                </a:lnTo>
                <a:lnTo>
                  <a:pt x="2251" y="1527"/>
                </a:lnTo>
                <a:lnTo>
                  <a:pt x="2626" y="1625"/>
                </a:lnTo>
                <a:lnTo>
                  <a:pt x="2805" y="1652"/>
                </a:lnTo>
                <a:lnTo>
                  <a:pt x="3108" y="1625"/>
                </a:lnTo>
                <a:lnTo>
                  <a:pt x="3323" y="1527"/>
                </a:lnTo>
                <a:lnTo>
                  <a:pt x="3376" y="1411"/>
                </a:lnTo>
                <a:lnTo>
                  <a:pt x="3350" y="1331"/>
                </a:lnTo>
                <a:lnTo>
                  <a:pt x="3314" y="1286"/>
                </a:lnTo>
                <a:lnTo>
                  <a:pt x="3207" y="1179"/>
                </a:lnTo>
                <a:lnTo>
                  <a:pt x="2921" y="1000"/>
                </a:lnTo>
                <a:lnTo>
                  <a:pt x="2421" y="759"/>
                </a:lnTo>
                <a:lnTo>
                  <a:pt x="2082" y="607"/>
                </a:lnTo>
                <a:lnTo>
                  <a:pt x="1376" y="313"/>
                </a:lnTo>
                <a:lnTo>
                  <a:pt x="644" y="45"/>
                </a:lnTo>
                <a:lnTo>
                  <a:pt x="4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" name="Google Shape;743;p17"/>
          <p:cNvSpPr/>
          <p:nvPr/>
        </p:nvSpPr>
        <p:spPr>
          <a:xfrm>
            <a:off x="3720870" y="4352683"/>
            <a:ext cx="109708" cy="58272"/>
          </a:xfrm>
          <a:custGeom>
            <a:avLst/>
            <a:gdLst/>
            <a:ahLst/>
            <a:cxnLst/>
            <a:rect l="l" t="t" r="r" b="b"/>
            <a:pathLst>
              <a:path w="3466" h="1841" extrusionOk="0">
                <a:moveTo>
                  <a:pt x="403" y="1"/>
                </a:moveTo>
                <a:lnTo>
                  <a:pt x="162" y="99"/>
                </a:lnTo>
                <a:lnTo>
                  <a:pt x="54" y="179"/>
                </a:lnTo>
                <a:lnTo>
                  <a:pt x="1" y="287"/>
                </a:lnTo>
                <a:lnTo>
                  <a:pt x="19" y="394"/>
                </a:lnTo>
                <a:lnTo>
                  <a:pt x="63" y="447"/>
                </a:lnTo>
                <a:lnTo>
                  <a:pt x="188" y="581"/>
                </a:lnTo>
                <a:lnTo>
                  <a:pt x="510" y="840"/>
                </a:lnTo>
                <a:lnTo>
                  <a:pt x="1072" y="1188"/>
                </a:lnTo>
                <a:lnTo>
                  <a:pt x="1483" y="1403"/>
                </a:lnTo>
                <a:lnTo>
                  <a:pt x="1671" y="1501"/>
                </a:lnTo>
                <a:lnTo>
                  <a:pt x="2082" y="1671"/>
                </a:lnTo>
                <a:lnTo>
                  <a:pt x="2528" y="1796"/>
                </a:lnTo>
                <a:lnTo>
                  <a:pt x="3028" y="1840"/>
                </a:lnTo>
                <a:lnTo>
                  <a:pt x="3296" y="1805"/>
                </a:lnTo>
                <a:lnTo>
                  <a:pt x="3367" y="1796"/>
                </a:lnTo>
                <a:lnTo>
                  <a:pt x="3457" y="1733"/>
                </a:lnTo>
                <a:lnTo>
                  <a:pt x="3466" y="1697"/>
                </a:lnTo>
                <a:lnTo>
                  <a:pt x="3457" y="1635"/>
                </a:lnTo>
                <a:lnTo>
                  <a:pt x="3412" y="1510"/>
                </a:lnTo>
                <a:lnTo>
                  <a:pt x="3278" y="1349"/>
                </a:lnTo>
                <a:lnTo>
                  <a:pt x="2832" y="1072"/>
                </a:lnTo>
                <a:lnTo>
                  <a:pt x="2474" y="912"/>
                </a:lnTo>
                <a:lnTo>
                  <a:pt x="1724" y="501"/>
                </a:lnTo>
                <a:lnTo>
                  <a:pt x="992" y="90"/>
                </a:lnTo>
                <a:lnTo>
                  <a:pt x="894" y="45"/>
                </a:lnTo>
                <a:lnTo>
                  <a:pt x="697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4" name="Google Shape;744;p17"/>
          <p:cNvSpPr/>
          <p:nvPr/>
        </p:nvSpPr>
        <p:spPr>
          <a:xfrm>
            <a:off x="3578168" y="4411201"/>
            <a:ext cx="145601" cy="68148"/>
          </a:xfrm>
          <a:custGeom>
            <a:avLst/>
            <a:gdLst/>
            <a:ahLst/>
            <a:cxnLst/>
            <a:rect l="l" t="t" r="r" b="b"/>
            <a:pathLst>
              <a:path w="4600" h="2153" extrusionOk="0">
                <a:moveTo>
                  <a:pt x="215" y="0"/>
                </a:moveTo>
                <a:lnTo>
                  <a:pt x="45" y="63"/>
                </a:lnTo>
                <a:lnTo>
                  <a:pt x="0" y="125"/>
                </a:lnTo>
                <a:lnTo>
                  <a:pt x="27" y="179"/>
                </a:lnTo>
                <a:lnTo>
                  <a:pt x="63" y="206"/>
                </a:lnTo>
                <a:lnTo>
                  <a:pt x="536" y="536"/>
                </a:lnTo>
                <a:lnTo>
                  <a:pt x="1545" y="1161"/>
                </a:lnTo>
                <a:lnTo>
                  <a:pt x="2108" y="1456"/>
                </a:lnTo>
                <a:lnTo>
                  <a:pt x="2697" y="1742"/>
                </a:lnTo>
                <a:lnTo>
                  <a:pt x="3331" y="2001"/>
                </a:lnTo>
                <a:lnTo>
                  <a:pt x="3626" y="2099"/>
                </a:lnTo>
                <a:lnTo>
                  <a:pt x="4108" y="2152"/>
                </a:lnTo>
                <a:lnTo>
                  <a:pt x="4447" y="2143"/>
                </a:lnTo>
                <a:lnTo>
                  <a:pt x="4519" y="2135"/>
                </a:lnTo>
                <a:lnTo>
                  <a:pt x="4599" y="2081"/>
                </a:lnTo>
                <a:lnTo>
                  <a:pt x="4599" y="2045"/>
                </a:lnTo>
                <a:lnTo>
                  <a:pt x="4537" y="1902"/>
                </a:lnTo>
                <a:lnTo>
                  <a:pt x="4421" y="1742"/>
                </a:lnTo>
                <a:lnTo>
                  <a:pt x="4278" y="1634"/>
                </a:lnTo>
                <a:lnTo>
                  <a:pt x="4162" y="1581"/>
                </a:lnTo>
                <a:lnTo>
                  <a:pt x="3536" y="1313"/>
                </a:lnTo>
                <a:lnTo>
                  <a:pt x="2894" y="1054"/>
                </a:lnTo>
                <a:lnTo>
                  <a:pt x="1679" y="554"/>
                </a:lnTo>
                <a:lnTo>
                  <a:pt x="509" y="27"/>
                </a:lnTo>
                <a:lnTo>
                  <a:pt x="42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5" name="Google Shape;745;p17"/>
          <p:cNvSpPr/>
          <p:nvPr/>
        </p:nvSpPr>
        <p:spPr>
          <a:xfrm>
            <a:off x="3427522" y="4419968"/>
            <a:ext cx="130060" cy="79733"/>
          </a:xfrm>
          <a:custGeom>
            <a:avLst/>
            <a:gdLst/>
            <a:ahLst/>
            <a:cxnLst/>
            <a:rect l="l" t="t" r="r" b="b"/>
            <a:pathLst>
              <a:path w="4109" h="2519" extrusionOk="0">
                <a:moveTo>
                  <a:pt x="349" y="0"/>
                </a:moveTo>
                <a:lnTo>
                  <a:pt x="117" y="45"/>
                </a:lnTo>
                <a:lnTo>
                  <a:pt x="18" y="125"/>
                </a:lnTo>
                <a:lnTo>
                  <a:pt x="1" y="197"/>
                </a:lnTo>
                <a:lnTo>
                  <a:pt x="18" y="232"/>
                </a:lnTo>
                <a:lnTo>
                  <a:pt x="72" y="339"/>
                </a:lnTo>
                <a:lnTo>
                  <a:pt x="126" y="536"/>
                </a:lnTo>
                <a:lnTo>
                  <a:pt x="197" y="643"/>
                </a:lnTo>
                <a:lnTo>
                  <a:pt x="376" y="831"/>
                </a:lnTo>
                <a:lnTo>
                  <a:pt x="581" y="1009"/>
                </a:lnTo>
                <a:lnTo>
                  <a:pt x="1036" y="1366"/>
                </a:lnTo>
                <a:lnTo>
                  <a:pt x="1545" y="1697"/>
                </a:lnTo>
                <a:lnTo>
                  <a:pt x="1760" y="1840"/>
                </a:lnTo>
                <a:lnTo>
                  <a:pt x="2260" y="2134"/>
                </a:lnTo>
                <a:lnTo>
                  <a:pt x="2831" y="2384"/>
                </a:lnTo>
                <a:lnTo>
                  <a:pt x="3322" y="2492"/>
                </a:lnTo>
                <a:lnTo>
                  <a:pt x="3671" y="2518"/>
                </a:lnTo>
                <a:lnTo>
                  <a:pt x="3858" y="2509"/>
                </a:lnTo>
                <a:lnTo>
                  <a:pt x="3957" y="2492"/>
                </a:lnTo>
                <a:lnTo>
                  <a:pt x="4099" y="2402"/>
                </a:lnTo>
                <a:lnTo>
                  <a:pt x="4108" y="2349"/>
                </a:lnTo>
                <a:lnTo>
                  <a:pt x="4090" y="2259"/>
                </a:lnTo>
                <a:lnTo>
                  <a:pt x="3992" y="2108"/>
                </a:lnTo>
                <a:lnTo>
                  <a:pt x="3742" y="1902"/>
                </a:lnTo>
                <a:lnTo>
                  <a:pt x="3001" y="1527"/>
                </a:lnTo>
                <a:lnTo>
                  <a:pt x="2546" y="1295"/>
                </a:lnTo>
                <a:lnTo>
                  <a:pt x="2019" y="982"/>
                </a:lnTo>
                <a:lnTo>
                  <a:pt x="1554" y="643"/>
                </a:lnTo>
                <a:lnTo>
                  <a:pt x="1340" y="464"/>
                </a:lnTo>
                <a:lnTo>
                  <a:pt x="1108" y="286"/>
                </a:lnTo>
                <a:lnTo>
                  <a:pt x="894" y="188"/>
                </a:lnTo>
                <a:lnTo>
                  <a:pt x="697" y="89"/>
                </a:lnTo>
                <a:lnTo>
                  <a:pt x="599" y="36"/>
                </a:lnTo>
                <a:lnTo>
                  <a:pt x="349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6" name="Google Shape;746;p17"/>
          <p:cNvSpPr/>
          <p:nvPr/>
        </p:nvSpPr>
        <p:spPr>
          <a:xfrm>
            <a:off x="3966461" y="4523964"/>
            <a:ext cx="137404" cy="73814"/>
          </a:xfrm>
          <a:custGeom>
            <a:avLst/>
            <a:gdLst/>
            <a:ahLst/>
            <a:cxnLst/>
            <a:rect l="l" t="t" r="r" b="b"/>
            <a:pathLst>
              <a:path w="4341" h="2332" extrusionOk="0">
                <a:moveTo>
                  <a:pt x="296" y="0"/>
                </a:moveTo>
                <a:lnTo>
                  <a:pt x="81" y="54"/>
                </a:lnTo>
                <a:lnTo>
                  <a:pt x="1" y="134"/>
                </a:lnTo>
                <a:lnTo>
                  <a:pt x="1" y="197"/>
                </a:lnTo>
                <a:lnTo>
                  <a:pt x="28" y="232"/>
                </a:lnTo>
                <a:lnTo>
                  <a:pt x="144" y="384"/>
                </a:lnTo>
                <a:lnTo>
                  <a:pt x="349" y="679"/>
                </a:lnTo>
                <a:lnTo>
                  <a:pt x="519" y="822"/>
                </a:lnTo>
                <a:lnTo>
                  <a:pt x="876" y="1108"/>
                </a:lnTo>
                <a:lnTo>
                  <a:pt x="1260" y="1376"/>
                </a:lnTo>
                <a:lnTo>
                  <a:pt x="1546" y="1599"/>
                </a:lnTo>
                <a:lnTo>
                  <a:pt x="2046" y="1947"/>
                </a:lnTo>
                <a:lnTo>
                  <a:pt x="2430" y="2143"/>
                </a:lnTo>
                <a:lnTo>
                  <a:pt x="2644" y="2224"/>
                </a:lnTo>
                <a:lnTo>
                  <a:pt x="2823" y="2277"/>
                </a:lnTo>
                <a:lnTo>
                  <a:pt x="3198" y="2331"/>
                </a:lnTo>
                <a:lnTo>
                  <a:pt x="3582" y="2331"/>
                </a:lnTo>
                <a:lnTo>
                  <a:pt x="3930" y="2260"/>
                </a:lnTo>
                <a:lnTo>
                  <a:pt x="4073" y="2179"/>
                </a:lnTo>
                <a:lnTo>
                  <a:pt x="4162" y="2117"/>
                </a:lnTo>
                <a:lnTo>
                  <a:pt x="4287" y="1983"/>
                </a:lnTo>
                <a:lnTo>
                  <a:pt x="4341" y="1840"/>
                </a:lnTo>
                <a:lnTo>
                  <a:pt x="4305" y="1697"/>
                </a:lnTo>
                <a:lnTo>
                  <a:pt x="4243" y="1626"/>
                </a:lnTo>
                <a:lnTo>
                  <a:pt x="4198" y="1590"/>
                </a:lnTo>
                <a:lnTo>
                  <a:pt x="4091" y="1572"/>
                </a:lnTo>
                <a:lnTo>
                  <a:pt x="3984" y="1590"/>
                </a:lnTo>
                <a:lnTo>
                  <a:pt x="3903" y="1643"/>
                </a:lnTo>
                <a:lnTo>
                  <a:pt x="3886" y="1670"/>
                </a:lnTo>
                <a:lnTo>
                  <a:pt x="3859" y="1697"/>
                </a:lnTo>
                <a:lnTo>
                  <a:pt x="3841" y="1715"/>
                </a:lnTo>
                <a:lnTo>
                  <a:pt x="3635" y="1679"/>
                </a:lnTo>
                <a:lnTo>
                  <a:pt x="3305" y="1563"/>
                </a:lnTo>
                <a:lnTo>
                  <a:pt x="2894" y="1331"/>
                </a:lnTo>
                <a:lnTo>
                  <a:pt x="2626" y="1143"/>
                </a:lnTo>
                <a:lnTo>
                  <a:pt x="2180" y="849"/>
                </a:lnTo>
                <a:lnTo>
                  <a:pt x="1724" y="554"/>
                </a:lnTo>
                <a:lnTo>
                  <a:pt x="1474" y="402"/>
                </a:lnTo>
                <a:lnTo>
                  <a:pt x="948" y="170"/>
                </a:lnTo>
                <a:lnTo>
                  <a:pt x="653" y="45"/>
                </a:lnTo>
                <a:lnTo>
                  <a:pt x="546" y="9"/>
                </a:lnTo>
                <a:lnTo>
                  <a:pt x="29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7" name="Google Shape;747;p17"/>
          <p:cNvSpPr/>
          <p:nvPr/>
        </p:nvSpPr>
        <p:spPr>
          <a:xfrm>
            <a:off x="4087452" y="4473358"/>
            <a:ext cx="172443" cy="48080"/>
          </a:xfrm>
          <a:custGeom>
            <a:avLst/>
            <a:gdLst/>
            <a:ahLst/>
            <a:cxnLst/>
            <a:rect l="l" t="t" r="r" b="b"/>
            <a:pathLst>
              <a:path w="5448" h="1519" extrusionOk="0">
                <a:moveTo>
                  <a:pt x="679" y="1"/>
                </a:moveTo>
                <a:lnTo>
                  <a:pt x="447" y="10"/>
                </a:lnTo>
                <a:lnTo>
                  <a:pt x="250" y="72"/>
                </a:lnTo>
                <a:lnTo>
                  <a:pt x="107" y="153"/>
                </a:lnTo>
                <a:lnTo>
                  <a:pt x="18" y="260"/>
                </a:lnTo>
                <a:lnTo>
                  <a:pt x="0" y="367"/>
                </a:lnTo>
                <a:lnTo>
                  <a:pt x="54" y="474"/>
                </a:lnTo>
                <a:lnTo>
                  <a:pt x="196" y="572"/>
                </a:lnTo>
                <a:lnTo>
                  <a:pt x="313" y="608"/>
                </a:lnTo>
                <a:lnTo>
                  <a:pt x="1652" y="956"/>
                </a:lnTo>
                <a:lnTo>
                  <a:pt x="3036" y="1251"/>
                </a:lnTo>
                <a:lnTo>
                  <a:pt x="3572" y="1385"/>
                </a:lnTo>
                <a:lnTo>
                  <a:pt x="4376" y="1519"/>
                </a:lnTo>
                <a:lnTo>
                  <a:pt x="4929" y="1519"/>
                </a:lnTo>
                <a:lnTo>
                  <a:pt x="5215" y="1456"/>
                </a:lnTo>
                <a:lnTo>
                  <a:pt x="5340" y="1412"/>
                </a:lnTo>
                <a:lnTo>
                  <a:pt x="5438" y="1305"/>
                </a:lnTo>
                <a:lnTo>
                  <a:pt x="5447" y="1224"/>
                </a:lnTo>
                <a:lnTo>
                  <a:pt x="5429" y="1189"/>
                </a:lnTo>
                <a:lnTo>
                  <a:pt x="5376" y="1117"/>
                </a:lnTo>
                <a:lnTo>
                  <a:pt x="5224" y="992"/>
                </a:lnTo>
                <a:lnTo>
                  <a:pt x="4938" y="849"/>
                </a:lnTo>
                <a:lnTo>
                  <a:pt x="4179" y="653"/>
                </a:lnTo>
                <a:lnTo>
                  <a:pt x="3626" y="555"/>
                </a:lnTo>
                <a:lnTo>
                  <a:pt x="2232" y="260"/>
                </a:lnTo>
                <a:lnTo>
                  <a:pt x="804" y="19"/>
                </a:lnTo>
                <a:lnTo>
                  <a:pt x="67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8" name="Google Shape;748;p17"/>
          <p:cNvSpPr/>
          <p:nvPr/>
        </p:nvSpPr>
        <p:spPr>
          <a:xfrm>
            <a:off x="4203316" y="4407245"/>
            <a:ext cx="117621" cy="35641"/>
          </a:xfrm>
          <a:custGeom>
            <a:avLst/>
            <a:gdLst/>
            <a:ahLst/>
            <a:cxnLst/>
            <a:rect l="l" t="t" r="r" b="b"/>
            <a:pathLst>
              <a:path w="3716" h="1126" extrusionOk="0">
                <a:moveTo>
                  <a:pt x="331" y="0"/>
                </a:moveTo>
                <a:lnTo>
                  <a:pt x="99" y="72"/>
                </a:lnTo>
                <a:lnTo>
                  <a:pt x="18" y="161"/>
                </a:lnTo>
                <a:lnTo>
                  <a:pt x="0" y="223"/>
                </a:lnTo>
                <a:lnTo>
                  <a:pt x="63" y="322"/>
                </a:lnTo>
                <a:lnTo>
                  <a:pt x="188" y="375"/>
                </a:lnTo>
                <a:lnTo>
                  <a:pt x="206" y="384"/>
                </a:lnTo>
                <a:lnTo>
                  <a:pt x="215" y="384"/>
                </a:lnTo>
                <a:lnTo>
                  <a:pt x="277" y="438"/>
                </a:lnTo>
                <a:lnTo>
                  <a:pt x="438" y="527"/>
                </a:lnTo>
                <a:lnTo>
                  <a:pt x="768" y="634"/>
                </a:lnTo>
                <a:lnTo>
                  <a:pt x="1018" y="706"/>
                </a:lnTo>
                <a:lnTo>
                  <a:pt x="1742" y="893"/>
                </a:lnTo>
                <a:lnTo>
                  <a:pt x="2456" y="1081"/>
                </a:lnTo>
                <a:lnTo>
                  <a:pt x="2635" y="1125"/>
                </a:lnTo>
                <a:lnTo>
                  <a:pt x="3010" y="1125"/>
                </a:lnTo>
                <a:lnTo>
                  <a:pt x="3188" y="1081"/>
                </a:lnTo>
                <a:lnTo>
                  <a:pt x="3331" y="1036"/>
                </a:lnTo>
                <a:lnTo>
                  <a:pt x="3554" y="911"/>
                </a:lnTo>
                <a:lnTo>
                  <a:pt x="3688" y="768"/>
                </a:lnTo>
                <a:lnTo>
                  <a:pt x="3715" y="599"/>
                </a:lnTo>
                <a:lnTo>
                  <a:pt x="3688" y="509"/>
                </a:lnTo>
                <a:lnTo>
                  <a:pt x="3653" y="456"/>
                </a:lnTo>
                <a:lnTo>
                  <a:pt x="3528" y="357"/>
                </a:lnTo>
                <a:lnTo>
                  <a:pt x="3242" y="268"/>
                </a:lnTo>
                <a:lnTo>
                  <a:pt x="3010" y="250"/>
                </a:lnTo>
                <a:lnTo>
                  <a:pt x="2911" y="259"/>
                </a:lnTo>
                <a:lnTo>
                  <a:pt x="2849" y="259"/>
                </a:lnTo>
                <a:lnTo>
                  <a:pt x="2724" y="268"/>
                </a:lnTo>
                <a:lnTo>
                  <a:pt x="2778" y="268"/>
                </a:lnTo>
                <a:lnTo>
                  <a:pt x="2652" y="286"/>
                </a:lnTo>
                <a:lnTo>
                  <a:pt x="2572" y="331"/>
                </a:lnTo>
                <a:lnTo>
                  <a:pt x="2081" y="232"/>
                </a:lnTo>
                <a:lnTo>
                  <a:pt x="1599" y="134"/>
                </a:lnTo>
                <a:lnTo>
                  <a:pt x="1331" y="81"/>
                </a:lnTo>
                <a:lnTo>
                  <a:pt x="920" y="9"/>
                </a:lnTo>
                <a:lnTo>
                  <a:pt x="652" y="0"/>
                </a:lnTo>
                <a:lnTo>
                  <a:pt x="518" y="18"/>
                </a:lnTo>
                <a:lnTo>
                  <a:pt x="483" y="18"/>
                </a:lnTo>
                <a:lnTo>
                  <a:pt x="33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9" name="Google Shape;749;p17"/>
          <p:cNvSpPr/>
          <p:nvPr/>
        </p:nvSpPr>
        <p:spPr>
          <a:xfrm>
            <a:off x="4117676" y="4339422"/>
            <a:ext cx="137119" cy="46656"/>
          </a:xfrm>
          <a:custGeom>
            <a:avLst/>
            <a:gdLst/>
            <a:ahLst/>
            <a:cxnLst/>
            <a:rect l="l" t="t" r="r" b="b"/>
            <a:pathLst>
              <a:path w="4332" h="1474" extrusionOk="0">
                <a:moveTo>
                  <a:pt x="277" y="0"/>
                </a:moveTo>
                <a:lnTo>
                  <a:pt x="81" y="54"/>
                </a:lnTo>
                <a:lnTo>
                  <a:pt x="1" y="125"/>
                </a:lnTo>
                <a:lnTo>
                  <a:pt x="1" y="179"/>
                </a:lnTo>
                <a:lnTo>
                  <a:pt x="18" y="205"/>
                </a:lnTo>
                <a:lnTo>
                  <a:pt x="143" y="366"/>
                </a:lnTo>
                <a:lnTo>
                  <a:pt x="393" y="634"/>
                </a:lnTo>
                <a:lnTo>
                  <a:pt x="599" y="777"/>
                </a:lnTo>
                <a:lnTo>
                  <a:pt x="849" y="920"/>
                </a:lnTo>
                <a:lnTo>
                  <a:pt x="1429" y="1161"/>
                </a:lnTo>
                <a:lnTo>
                  <a:pt x="1760" y="1259"/>
                </a:lnTo>
                <a:lnTo>
                  <a:pt x="2045" y="1331"/>
                </a:lnTo>
                <a:lnTo>
                  <a:pt x="2706" y="1447"/>
                </a:lnTo>
                <a:lnTo>
                  <a:pt x="3385" y="1473"/>
                </a:lnTo>
                <a:lnTo>
                  <a:pt x="3849" y="1402"/>
                </a:lnTo>
                <a:lnTo>
                  <a:pt x="4126" y="1313"/>
                </a:lnTo>
                <a:lnTo>
                  <a:pt x="4251" y="1241"/>
                </a:lnTo>
                <a:lnTo>
                  <a:pt x="4314" y="1197"/>
                </a:lnTo>
                <a:lnTo>
                  <a:pt x="4332" y="1107"/>
                </a:lnTo>
                <a:lnTo>
                  <a:pt x="4296" y="1054"/>
                </a:lnTo>
                <a:lnTo>
                  <a:pt x="4251" y="1027"/>
                </a:lnTo>
                <a:lnTo>
                  <a:pt x="4055" y="956"/>
                </a:lnTo>
                <a:lnTo>
                  <a:pt x="3635" y="848"/>
                </a:lnTo>
                <a:lnTo>
                  <a:pt x="2938" y="750"/>
                </a:lnTo>
                <a:lnTo>
                  <a:pt x="2474" y="679"/>
                </a:lnTo>
                <a:lnTo>
                  <a:pt x="1956" y="572"/>
                </a:lnTo>
                <a:lnTo>
                  <a:pt x="1188" y="339"/>
                </a:lnTo>
                <a:lnTo>
                  <a:pt x="751" y="152"/>
                </a:lnTo>
                <a:lnTo>
                  <a:pt x="572" y="45"/>
                </a:lnTo>
                <a:lnTo>
                  <a:pt x="492" y="9"/>
                </a:lnTo>
                <a:lnTo>
                  <a:pt x="277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0" name="Google Shape;750;p17"/>
          <p:cNvSpPr/>
          <p:nvPr/>
        </p:nvSpPr>
        <p:spPr>
          <a:xfrm>
            <a:off x="4328517" y="4617232"/>
            <a:ext cx="113094" cy="58525"/>
          </a:xfrm>
          <a:custGeom>
            <a:avLst/>
            <a:gdLst/>
            <a:ahLst/>
            <a:cxnLst/>
            <a:rect l="l" t="t" r="r" b="b"/>
            <a:pathLst>
              <a:path w="3573" h="1849" extrusionOk="0">
                <a:moveTo>
                  <a:pt x="715" y="0"/>
                </a:moveTo>
                <a:lnTo>
                  <a:pt x="313" y="27"/>
                </a:lnTo>
                <a:lnTo>
                  <a:pt x="90" y="125"/>
                </a:lnTo>
                <a:lnTo>
                  <a:pt x="9" y="223"/>
                </a:lnTo>
                <a:lnTo>
                  <a:pt x="0" y="286"/>
                </a:lnTo>
                <a:lnTo>
                  <a:pt x="18" y="465"/>
                </a:lnTo>
                <a:lnTo>
                  <a:pt x="170" y="804"/>
                </a:lnTo>
                <a:lnTo>
                  <a:pt x="465" y="1116"/>
                </a:lnTo>
                <a:lnTo>
                  <a:pt x="893" y="1393"/>
                </a:lnTo>
                <a:lnTo>
                  <a:pt x="1152" y="1518"/>
                </a:lnTo>
                <a:lnTo>
                  <a:pt x="1393" y="1608"/>
                </a:lnTo>
                <a:lnTo>
                  <a:pt x="2010" y="1777"/>
                </a:lnTo>
                <a:lnTo>
                  <a:pt x="2679" y="1849"/>
                </a:lnTo>
                <a:lnTo>
                  <a:pt x="3144" y="1804"/>
                </a:lnTo>
                <a:lnTo>
                  <a:pt x="3412" y="1715"/>
                </a:lnTo>
                <a:lnTo>
                  <a:pt x="3519" y="1643"/>
                </a:lnTo>
                <a:lnTo>
                  <a:pt x="3572" y="1599"/>
                </a:lnTo>
                <a:lnTo>
                  <a:pt x="3563" y="1491"/>
                </a:lnTo>
                <a:lnTo>
                  <a:pt x="3519" y="1438"/>
                </a:lnTo>
                <a:lnTo>
                  <a:pt x="3412" y="1349"/>
                </a:lnTo>
                <a:lnTo>
                  <a:pt x="3072" y="1224"/>
                </a:lnTo>
                <a:lnTo>
                  <a:pt x="2465" y="1072"/>
                </a:lnTo>
                <a:lnTo>
                  <a:pt x="2099" y="965"/>
                </a:lnTo>
                <a:lnTo>
                  <a:pt x="1920" y="884"/>
                </a:lnTo>
                <a:lnTo>
                  <a:pt x="1617" y="724"/>
                </a:lnTo>
                <a:lnTo>
                  <a:pt x="1375" y="527"/>
                </a:lnTo>
                <a:lnTo>
                  <a:pt x="1197" y="322"/>
                </a:lnTo>
                <a:lnTo>
                  <a:pt x="1143" y="206"/>
                </a:lnTo>
                <a:lnTo>
                  <a:pt x="1108" y="152"/>
                </a:lnTo>
                <a:lnTo>
                  <a:pt x="983" y="63"/>
                </a:lnTo>
                <a:lnTo>
                  <a:pt x="71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1" name="Google Shape;751;p17"/>
          <p:cNvSpPr/>
          <p:nvPr/>
        </p:nvSpPr>
        <p:spPr>
          <a:xfrm>
            <a:off x="4449192" y="4523680"/>
            <a:ext cx="181780" cy="53999"/>
          </a:xfrm>
          <a:custGeom>
            <a:avLst/>
            <a:gdLst/>
            <a:ahLst/>
            <a:cxnLst/>
            <a:rect l="l" t="t" r="r" b="b"/>
            <a:pathLst>
              <a:path w="5743" h="1706" extrusionOk="0">
                <a:moveTo>
                  <a:pt x="483" y="0"/>
                </a:moveTo>
                <a:lnTo>
                  <a:pt x="286" y="27"/>
                </a:lnTo>
                <a:lnTo>
                  <a:pt x="134" y="99"/>
                </a:lnTo>
                <a:lnTo>
                  <a:pt x="36" y="188"/>
                </a:lnTo>
                <a:lnTo>
                  <a:pt x="0" y="286"/>
                </a:lnTo>
                <a:lnTo>
                  <a:pt x="36" y="393"/>
                </a:lnTo>
                <a:lnTo>
                  <a:pt x="161" y="492"/>
                </a:lnTo>
                <a:lnTo>
                  <a:pt x="259" y="527"/>
                </a:lnTo>
                <a:lnTo>
                  <a:pt x="625" y="661"/>
                </a:lnTo>
                <a:lnTo>
                  <a:pt x="2099" y="1143"/>
                </a:lnTo>
                <a:lnTo>
                  <a:pt x="3447" y="1492"/>
                </a:lnTo>
                <a:lnTo>
                  <a:pt x="4296" y="1652"/>
                </a:lnTo>
                <a:lnTo>
                  <a:pt x="5028" y="1706"/>
                </a:lnTo>
                <a:lnTo>
                  <a:pt x="5439" y="1635"/>
                </a:lnTo>
                <a:lnTo>
                  <a:pt x="5635" y="1545"/>
                </a:lnTo>
                <a:lnTo>
                  <a:pt x="5698" y="1474"/>
                </a:lnTo>
                <a:lnTo>
                  <a:pt x="5742" y="1411"/>
                </a:lnTo>
                <a:lnTo>
                  <a:pt x="5733" y="1286"/>
                </a:lnTo>
                <a:lnTo>
                  <a:pt x="5546" y="1134"/>
                </a:lnTo>
                <a:lnTo>
                  <a:pt x="4805" y="911"/>
                </a:lnTo>
                <a:lnTo>
                  <a:pt x="4367" y="831"/>
                </a:lnTo>
                <a:lnTo>
                  <a:pt x="3456" y="661"/>
                </a:lnTo>
                <a:lnTo>
                  <a:pt x="1679" y="268"/>
                </a:lnTo>
                <a:lnTo>
                  <a:pt x="822" y="45"/>
                </a:lnTo>
                <a:lnTo>
                  <a:pt x="706" y="9"/>
                </a:lnTo>
                <a:lnTo>
                  <a:pt x="4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2" name="Google Shape;752;p17"/>
          <p:cNvSpPr/>
          <p:nvPr/>
        </p:nvSpPr>
        <p:spPr>
          <a:xfrm>
            <a:off x="4487043" y="4445666"/>
            <a:ext cx="151837" cy="56278"/>
          </a:xfrm>
          <a:custGeom>
            <a:avLst/>
            <a:gdLst/>
            <a:ahLst/>
            <a:cxnLst/>
            <a:rect l="l" t="t" r="r" b="b"/>
            <a:pathLst>
              <a:path w="4797" h="1778" extrusionOk="0">
                <a:moveTo>
                  <a:pt x="465" y="1"/>
                </a:moveTo>
                <a:lnTo>
                  <a:pt x="197" y="36"/>
                </a:lnTo>
                <a:lnTo>
                  <a:pt x="19" y="153"/>
                </a:lnTo>
                <a:lnTo>
                  <a:pt x="1" y="269"/>
                </a:lnTo>
                <a:lnTo>
                  <a:pt x="55" y="340"/>
                </a:lnTo>
                <a:lnTo>
                  <a:pt x="108" y="376"/>
                </a:lnTo>
                <a:lnTo>
                  <a:pt x="590" y="626"/>
                </a:lnTo>
                <a:lnTo>
                  <a:pt x="1599" y="1099"/>
                </a:lnTo>
                <a:lnTo>
                  <a:pt x="2162" y="1313"/>
                </a:lnTo>
                <a:lnTo>
                  <a:pt x="2644" y="1492"/>
                </a:lnTo>
                <a:lnTo>
                  <a:pt x="3555" y="1733"/>
                </a:lnTo>
                <a:lnTo>
                  <a:pt x="4019" y="1778"/>
                </a:lnTo>
                <a:lnTo>
                  <a:pt x="4314" y="1769"/>
                </a:lnTo>
                <a:lnTo>
                  <a:pt x="4457" y="1742"/>
                </a:lnTo>
                <a:lnTo>
                  <a:pt x="4618" y="1706"/>
                </a:lnTo>
                <a:lnTo>
                  <a:pt x="4770" y="1599"/>
                </a:lnTo>
                <a:lnTo>
                  <a:pt x="4796" y="1510"/>
                </a:lnTo>
                <a:lnTo>
                  <a:pt x="4770" y="1465"/>
                </a:lnTo>
                <a:lnTo>
                  <a:pt x="4716" y="1394"/>
                </a:lnTo>
                <a:lnTo>
                  <a:pt x="4564" y="1278"/>
                </a:lnTo>
                <a:lnTo>
                  <a:pt x="4252" y="1126"/>
                </a:lnTo>
                <a:lnTo>
                  <a:pt x="3448" y="912"/>
                </a:lnTo>
                <a:lnTo>
                  <a:pt x="2921" y="778"/>
                </a:lnTo>
                <a:lnTo>
                  <a:pt x="2323" y="617"/>
                </a:lnTo>
                <a:lnTo>
                  <a:pt x="1162" y="251"/>
                </a:lnTo>
                <a:lnTo>
                  <a:pt x="608" y="45"/>
                </a:lnTo>
                <a:lnTo>
                  <a:pt x="465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3" name="Google Shape;753;p17"/>
          <p:cNvSpPr/>
          <p:nvPr/>
        </p:nvSpPr>
        <p:spPr>
          <a:xfrm>
            <a:off x="4132646" y="4646602"/>
            <a:ext cx="58557" cy="61374"/>
          </a:xfrm>
          <a:custGeom>
            <a:avLst/>
            <a:gdLst/>
            <a:ahLst/>
            <a:cxnLst/>
            <a:rect l="l" t="t" r="r" b="b"/>
            <a:pathLst>
              <a:path w="1850" h="1939" extrusionOk="0">
                <a:moveTo>
                  <a:pt x="688" y="1"/>
                </a:moveTo>
                <a:lnTo>
                  <a:pt x="367" y="37"/>
                </a:lnTo>
                <a:lnTo>
                  <a:pt x="179" y="99"/>
                </a:lnTo>
                <a:lnTo>
                  <a:pt x="54" y="197"/>
                </a:lnTo>
                <a:lnTo>
                  <a:pt x="1" y="313"/>
                </a:lnTo>
                <a:lnTo>
                  <a:pt x="10" y="385"/>
                </a:lnTo>
                <a:lnTo>
                  <a:pt x="162" y="814"/>
                </a:lnTo>
                <a:lnTo>
                  <a:pt x="340" y="1242"/>
                </a:lnTo>
                <a:lnTo>
                  <a:pt x="421" y="1448"/>
                </a:lnTo>
                <a:lnTo>
                  <a:pt x="581" y="1689"/>
                </a:lnTo>
                <a:lnTo>
                  <a:pt x="796" y="1832"/>
                </a:lnTo>
                <a:lnTo>
                  <a:pt x="956" y="1903"/>
                </a:lnTo>
                <a:lnTo>
                  <a:pt x="1046" y="1930"/>
                </a:lnTo>
                <a:lnTo>
                  <a:pt x="1260" y="1939"/>
                </a:lnTo>
                <a:lnTo>
                  <a:pt x="1474" y="1912"/>
                </a:lnTo>
                <a:lnTo>
                  <a:pt x="1653" y="1840"/>
                </a:lnTo>
                <a:lnTo>
                  <a:pt x="1706" y="1796"/>
                </a:lnTo>
                <a:lnTo>
                  <a:pt x="1796" y="1707"/>
                </a:lnTo>
                <a:lnTo>
                  <a:pt x="1849" y="1519"/>
                </a:lnTo>
                <a:lnTo>
                  <a:pt x="1760" y="1260"/>
                </a:lnTo>
                <a:lnTo>
                  <a:pt x="1653" y="1064"/>
                </a:lnTo>
                <a:lnTo>
                  <a:pt x="1430" y="644"/>
                </a:lnTo>
                <a:lnTo>
                  <a:pt x="1188" y="224"/>
                </a:lnTo>
                <a:lnTo>
                  <a:pt x="1144" y="153"/>
                </a:lnTo>
                <a:lnTo>
                  <a:pt x="992" y="63"/>
                </a:lnTo>
                <a:lnTo>
                  <a:pt x="688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4" name="Google Shape;754;p17"/>
          <p:cNvSpPr/>
          <p:nvPr/>
        </p:nvSpPr>
        <p:spPr>
          <a:xfrm>
            <a:off x="2924188" y="4361443"/>
            <a:ext cx="93312" cy="62197"/>
          </a:xfrm>
          <a:custGeom>
            <a:avLst/>
            <a:gdLst/>
            <a:ahLst/>
            <a:cxnLst/>
            <a:rect l="l" t="t" r="r" b="b"/>
            <a:pathLst>
              <a:path w="2948" h="1965" extrusionOk="0">
                <a:moveTo>
                  <a:pt x="563" y="0"/>
                </a:moveTo>
                <a:lnTo>
                  <a:pt x="357" y="45"/>
                </a:lnTo>
                <a:lnTo>
                  <a:pt x="188" y="116"/>
                </a:lnTo>
                <a:lnTo>
                  <a:pt x="63" y="214"/>
                </a:lnTo>
                <a:lnTo>
                  <a:pt x="0" y="339"/>
                </a:lnTo>
                <a:lnTo>
                  <a:pt x="9" y="456"/>
                </a:lnTo>
                <a:lnTo>
                  <a:pt x="54" y="518"/>
                </a:lnTo>
                <a:lnTo>
                  <a:pt x="402" y="884"/>
                </a:lnTo>
                <a:lnTo>
                  <a:pt x="813" y="1224"/>
                </a:lnTo>
                <a:lnTo>
                  <a:pt x="1009" y="1393"/>
                </a:lnTo>
                <a:lnTo>
                  <a:pt x="1429" y="1733"/>
                </a:lnTo>
                <a:lnTo>
                  <a:pt x="1697" y="1875"/>
                </a:lnTo>
                <a:lnTo>
                  <a:pt x="1804" y="1911"/>
                </a:lnTo>
                <a:lnTo>
                  <a:pt x="2018" y="1956"/>
                </a:lnTo>
                <a:lnTo>
                  <a:pt x="2367" y="1965"/>
                </a:lnTo>
                <a:lnTo>
                  <a:pt x="2679" y="1884"/>
                </a:lnTo>
                <a:lnTo>
                  <a:pt x="2831" y="1804"/>
                </a:lnTo>
                <a:lnTo>
                  <a:pt x="2929" y="1706"/>
                </a:lnTo>
                <a:lnTo>
                  <a:pt x="2947" y="1581"/>
                </a:lnTo>
                <a:lnTo>
                  <a:pt x="2911" y="1518"/>
                </a:lnTo>
                <a:lnTo>
                  <a:pt x="2849" y="1411"/>
                </a:lnTo>
                <a:lnTo>
                  <a:pt x="2661" y="1224"/>
                </a:lnTo>
                <a:lnTo>
                  <a:pt x="2322" y="956"/>
                </a:lnTo>
                <a:lnTo>
                  <a:pt x="2090" y="786"/>
                </a:lnTo>
                <a:lnTo>
                  <a:pt x="1626" y="438"/>
                </a:lnTo>
                <a:lnTo>
                  <a:pt x="1108" y="107"/>
                </a:lnTo>
                <a:lnTo>
                  <a:pt x="1000" y="54"/>
                </a:lnTo>
                <a:lnTo>
                  <a:pt x="78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5" name="Google Shape;755;p17"/>
          <p:cNvSpPr/>
          <p:nvPr/>
        </p:nvSpPr>
        <p:spPr>
          <a:xfrm>
            <a:off x="3053060" y="4559563"/>
            <a:ext cx="83404" cy="92172"/>
          </a:xfrm>
          <a:custGeom>
            <a:avLst/>
            <a:gdLst/>
            <a:ahLst/>
            <a:cxnLst/>
            <a:rect l="l" t="t" r="r" b="b"/>
            <a:pathLst>
              <a:path w="2635" h="2912" extrusionOk="0">
                <a:moveTo>
                  <a:pt x="581" y="0"/>
                </a:moveTo>
                <a:lnTo>
                  <a:pt x="295" y="36"/>
                </a:lnTo>
                <a:lnTo>
                  <a:pt x="206" y="98"/>
                </a:lnTo>
                <a:lnTo>
                  <a:pt x="125" y="179"/>
                </a:lnTo>
                <a:lnTo>
                  <a:pt x="36" y="339"/>
                </a:lnTo>
                <a:lnTo>
                  <a:pt x="0" y="509"/>
                </a:lnTo>
                <a:lnTo>
                  <a:pt x="18" y="679"/>
                </a:lnTo>
                <a:lnTo>
                  <a:pt x="206" y="1098"/>
                </a:lnTo>
                <a:lnTo>
                  <a:pt x="420" y="1429"/>
                </a:lnTo>
                <a:lnTo>
                  <a:pt x="616" y="1795"/>
                </a:lnTo>
                <a:lnTo>
                  <a:pt x="983" y="2358"/>
                </a:lnTo>
                <a:lnTo>
                  <a:pt x="1349" y="2688"/>
                </a:lnTo>
                <a:lnTo>
                  <a:pt x="1608" y="2822"/>
                </a:lnTo>
                <a:lnTo>
                  <a:pt x="1733" y="2875"/>
                </a:lnTo>
                <a:lnTo>
                  <a:pt x="2027" y="2911"/>
                </a:lnTo>
                <a:lnTo>
                  <a:pt x="2322" y="2875"/>
                </a:lnTo>
                <a:lnTo>
                  <a:pt x="2536" y="2777"/>
                </a:lnTo>
                <a:lnTo>
                  <a:pt x="2590" y="2697"/>
                </a:lnTo>
                <a:lnTo>
                  <a:pt x="2617" y="2599"/>
                </a:lnTo>
                <a:lnTo>
                  <a:pt x="2635" y="2411"/>
                </a:lnTo>
                <a:lnTo>
                  <a:pt x="2581" y="2125"/>
                </a:lnTo>
                <a:lnTo>
                  <a:pt x="2269" y="1572"/>
                </a:lnTo>
                <a:lnTo>
                  <a:pt x="2027" y="1206"/>
                </a:lnTo>
                <a:lnTo>
                  <a:pt x="1840" y="875"/>
                </a:lnTo>
                <a:lnTo>
                  <a:pt x="1438" y="384"/>
                </a:lnTo>
                <a:lnTo>
                  <a:pt x="1009" y="125"/>
                </a:lnTo>
                <a:lnTo>
                  <a:pt x="715" y="27"/>
                </a:lnTo>
                <a:lnTo>
                  <a:pt x="58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6" name="Google Shape;756;p17"/>
          <p:cNvSpPr/>
          <p:nvPr/>
        </p:nvSpPr>
        <p:spPr>
          <a:xfrm>
            <a:off x="3499016" y="4813643"/>
            <a:ext cx="160858" cy="110277"/>
          </a:xfrm>
          <a:custGeom>
            <a:avLst/>
            <a:gdLst/>
            <a:ahLst/>
            <a:cxnLst/>
            <a:rect l="l" t="t" r="r" b="b"/>
            <a:pathLst>
              <a:path w="5082" h="3484" extrusionOk="0">
                <a:moveTo>
                  <a:pt x="840" y="0"/>
                </a:moveTo>
                <a:lnTo>
                  <a:pt x="412" y="45"/>
                </a:lnTo>
                <a:lnTo>
                  <a:pt x="153" y="152"/>
                </a:lnTo>
                <a:lnTo>
                  <a:pt x="45" y="259"/>
                </a:lnTo>
                <a:lnTo>
                  <a:pt x="28" y="322"/>
                </a:lnTo>
                <a:lnTo>
                  <a:pt x="10" y="474"/>
                </a:lnTo>
                <a:lnTo>
                  <a:pt x="1" y="768"/>
                </a:lnTo>
                <a:lnTo>
                  <a:pt x="45" y="1054"/>
                </a:lnTo>
                <a:lnTo>
                  <a:pt x="144" y="1331"/>
                </a:lnTo>
                <a:lnTo>
                  <a:pt x="295" y="1599"/>
                </a:lnTo>
                <a:lnTo>
                  <a:pt x="492" y="1858"/>
                </a:lnTo>
                <a:lnTo>
                  <a:pt x="894" y="2233"/>
                </a:lnTo>
                <a:lnTo>
                  <a:pt x="1260" y="2483"/>
                </a:lnTo>
                <a:lnTo>
                  <a:pt x="1555" y="2679"/>
                </a:lnTo>
                <a:lnTo>
                  <a:pt x="2323" y="3090"/>
                </a:lnTo>
                <a:lnTo>
                  <a:pt x="3001" y="3340"/>
                </a:lnTo>
                <a:lnTo>
                  <a:pt x="3483" y="3447"/>
                </a:lnTo>
                <a:lnTo>
                  <a:pt x="3975" y="3483"/>
                </a:lnTo>
                <a:lnTo>
                  <a:pt x="4466" y="3439"/>
                </a:lnTo>
                <a:lnTo>
                  <a:pt x="4707" y="3376"/>
                </a:lnTo>
                <a:lnTo>
                  <a:pt x="4805" y="3340"/>
                </a:lnTo>
                <a:lnTo>
                  <a:pt x="4957" y="3251"/>
                </a:lnTo>
                <a:lnTo>
                  <a:pt x="5046" y="3144"/>
                </a:lnTo>
                <a:lnTo>
                  <a:pt x="5082" y="3028"/>
                </a:lnTo>
                <a:lnTo>
                  <a:pt x="5064" y="2912"/>
                </a:lnTo>
                <a:lnTo>
                  <a:pt x="4984" y="2804"/>
                </a:lnTo>
                <a:lnTo>
                  <a:pt x="4841" y="2715"/>
                </a:lnTo>
                <a:lnTo>
                  <a:pt x="4635" y="2653"/>
                </a:lnTo>
                <a:lnTo>
                  <a:pt x="4510" y="2635"/>
                </a:lnTo>
                <a:lnTo>
                  <a:pt x="4180" y="2599"/>
                </a:lnTo>
                <a:lnTo>
                  <a:pt x="3555" y="2429"/>
                </a:lnTo>
                <a:lnTo>
                  <a:pt x="3001" y="2170"/>
                </a:lnTo>
                <a:lnTo>
                  <a:pt x="2510" y="1849"/>
                </a:lnTo>
                <a:lnTo>
                  <a:pt x="2099" y="1492"/>
                </a:lnTo>
                <a:lnTo>
                  <a:pt x="1760" y="1117"/>
                </a:lnTo>
                <a:lnTo>
                  <a:pt x="1501" y="742"/>
                </a:lnTo>
                <a:lnTo>
                  <a:pt x="1322" y="393"/>
                </a:lnTo>
                <a:lnTo>
                  <a:pt x="1269" y="233"/>
                </a:lnTo>
                <a:lnTo>
                  <a:pt x="1233" y="170"/>
                </a:lnTo>
                <a:lnTo>
                  <a:pt x="1117" y="72"/>
                </a:lnTo>
                <a:lnTo>
                  <a:pt x="84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7" name="Google Shape;757;p17"/>
          <p:cNvGrpSpPr/>
          <p:nvPr/>
        </p:nvGrpSpPr>
        <p:grpSpPr>
          <a:xfrm>
            <a:off x="7460035" y="3269185"/>
            <a:ext cx="1488372" cy="2508924"/>
            <a:chOff x="7460035" y="3269185"/>
            <a:chExt cx="1488372" cy="2508924"/>
          </a:xfrm>
        </p:grpSpPr>
        <p:grpSp>
          <p:nvGrpSpPr>
            <p:cNvPr id="758" name="Google Shape;758;p17"/>
            <p:cNvGrpSpPr/>
            <p:nvPr/>
          </p:nvGrpSpPr>
          <p:grpSpPr>
            <a:xfrm>
              <a:off x="7460035" y="3269185"/>
              <a:ext cx="872125" cy="2090292"/>
              <a:chOff x="7334417" y="2987505"/>
              <a:chExt cx="821984" cy="1970115"/>
            </a:xfrm>
          </p:grpSpPr>
          <p:sp>
            <p:nvSpPr>
              <p:cNvPr id="759" name="Google Shape;759;p17"/>
              <p:cNvSpPr/>
              <p:nvPr/>
            </p:nvSpPr>
            <p:spPr>
              <a:xfrm>
                <a:off x="7334417" y="2987505"/>
                <a:ext cx="821984" cy="1970115"/>
              </a:xfrm>
              <a:custGeom>
                <a:avLst/>
                <a:gdLst/>
                <a:ahLst/>
                <a:cxnLst/>
                <a:rect l="l" t="t" r="r" b="b"/>
                <a:pathLst>
                  <a:path w="25969" h="62242" extrusionOk="0">
                    <a:moveTo>
                      <a:pt x="17164" y="0"/>
                    </a:moveTo>
                    <a:lnTo>
                      <a:pt x="16664" y="72"/>
                    </a:lnTo>
                    <a:lnTo>
                      <a:pt x="16012" y="295"/>
                    </a:lnTo>
                    <a:lnTo>
                      <a:pt x="15396" y="652"/>
                    </a:lnTo>
                    <a:lnTo>
                      <a:pt x="14815" y="1107"/>
                    </a:lnTo>
                    <a:lnTo>
                      <a:pt x="14280" y="1652"/>
                    </a:lnTo>
                    <a:lnTo>
                      <a:pt x="14039" y="1938"/>
                    </a:lnTo>
                    <a:lnTo>
                      <a:pt x="13476" y="2635"/>
                    </a:lnTo>
                    <a:lnTo>
                      <a:pt x="12395" y="4045"/>
                    </a:lnTo>
                    <a:lnTo>
                      <a:pt x="11360" y="5483"/>
                    </a:lnTo>
                    <a:lnTo>
                      <a:pt x="10368" y="6957"/>
                    </a:lnTo>
                    <a:lnTo>
                      <a:pt x="9422" y="8466"/>
                    </a:lnTo>
                    <a:lnTo>
                      <a:pt x="8511" y="9993"/>
                    </a:lnTo>
                    <a:lnTo>
                      <a:pt x="7654" y="11556"/>
                    </a:lnTo>
                    <a:lnTo>
                      <a:pt x="6832" y="13136"/>
                    </a:lnTo>
                    <a:lnTo>
                      <a:pt x="6064" y="14744"/>
                    </a:lnTo>
                    <a:lnTo>
                      <a:pt x="5341" y="16369"/>
                    </a:lnTo>
                    <a:lnTo>
                      <a:pt x="4653" y="18021"/>
                    </a:lnTo>
                    <a:lnTo>
                      <a:pt x="4019" y="19682"/>
                    </a:lnTo>
                    <a:lnTo>
                      <a:pt x="3430" y="21361"/>
                    </a:lnTo>
                    <a:lnTo>
                      <a:pt x="2885" y="23057"/>
                    </a:lnTo>
                    <a:lnTo>
                      <a:pt x="2385" y="24763"/>
                    </a:lnTo>
                    <a:lnTo>
                      <a:pt x="1929" y="26469"/>
                    </a:lnTo>
                    <a:lnTo>
                      <a:pt x="1724" y="27335"/>
                    </a:lnTo>
                    <a:lnTo>
                      <a:pt x="1519" y="28210"/>
                    </a:lnTo>
                    <a:lnTo>
                      <a:pt x="1153" y="29969"/>
                    </a:lnTo>
                    <a:lnTo>
                      <a:pt x="840" y="31746"/>
                    </a:lnTo>
                    <a:lnTo>
                      <a:pt x="581" y="33523"/>
                    </a:lnTo>
                    <a:lnTo>
                      <a:pt x="367" y="35309"/>
                    </a:lnTo>
                    <a:lnTo>
                      <a:pt x="197" y="37104"/>
                    </a:lnTo>
                    <a:lnTo>
                      <a:pt x="90" y="38899"/>
                    </a:lnTo>
                    <a:lnTo>
                      <a:pt x="27" y="40694"/>
                    </a:lnTo>
                    <a:lnTo>
                      <a:pt x="18" y="41596"/>
                    </a:lnTo>
                    <a:lnTo>
                      <a:pt x="1" y="43382"/>
                    </a:lnTo>
                    <a:lnTo>
                      <a:pt x="27" y="46141"/>
                    </a:lnTo>
                    <a:lnTo>
                      <a:pt x="108" y="47990"/>
                    </a:lnTo>
                    <a:lnTo>
                      <a:pt x="286" y="49838"/>
                    </a:lnTo>
                    <a:lnTo>
                      <a:pt x="572" y="51660"/>
                    </a:lnTo>
                    <a:lnTo>
                      <a:pt x="894" y="52999"/>
                    </a:lnTo>
                    <a:lnTo>
                      <a:pt x="1161" y="53883"/>
                    </a:lnTo>
                    <a:lnTo>
                      <a:pt x="1465" y="54741"/>
                    </a:lnTo>
                    <a:lnTo>
                      <a:pt x="1831" y="55589"/>
                    </a:lnTo>
                    <a:lnTo>
                      <a:pt x="2028" y="56000"/>
                    </a:lnTo>
                    <a:lnTo>
                      <a:pt x="2215" y="56366"/>
                    </a:lnTo>
                    <a:lnTo>
                      <a:pt x="2653" y="57089"/>
                    </a:lnTo>
                    <a:lnTo>
                      <a:pt x="3171" y="57813"/>
                    </a:lnTo>
                    <a:lnTo>
                      <a:pt x="3742" y="58527"/>
                    </a:lnTo>
                    <a:lnTo>
                      <a:pt x="4385" y="59215"/>
                    </a:lnTo>
                    <a:lnTo>
                      <a:pt x="5073" y="59858"/>
                    </a:lnTo>
                    <a:lnTo>
                      <a:pt x="5805" y="60456"/>
                    </a:lnTo>
                    <a:lnTo>
                      <a:pt x="6573" y="60983"/>
                    </a:lnTo>
                    <a:lnTo>
                      <a:pt x="7377" y="61438"/>
                    </a:lnTo>
                    <a:lnTo>
                      <a:pt x="8207" y="61804"/>
                    </a:lnTo>
                    <a:lnTo>
                      <a:pt x="9047" y="62063"/>
                    </a:lnTo>
                    <a:lnTo>
                      <a:pt x="9904" y="62215"/>
                    </a:lnTo>
                    <a:lnTo>
                      <a:pt x="10761" y="62242"/>
                    </a:lnTo>
                    <a:lnTo>
                      <a:pt x="11618" y="62126"/>
                    </a:lnTo>
                    <a:lnTo>
                      <a:pt x="12467" y="61867"/>
                    </a:lnTo>
                    <a:lnTo>
                      <a:pt x="13297" y="61438"/>
                    </a:lnTo>
                    <a:lnTo>
                      <a:pt x="13708" y="61152"/>
                    </a:lnTo>
                    <a:lnTo>
                      <a:pt x="14065" y="60876"/>
                    </a:lnTo>
                    <a:lnTo>
                      <a:pt x="14771" y="60295"/>
                    </a:lnTo>
                    <a:lnTo>
                      <a:pt x="15441" y="59670"/>
                    </a:lnTo>
                    <a:lnTo>
                      <a:pt x="16092" y="59009"/>
                    </a:lnTo>
                    <a:lnTo>
                      <a:pt x="17003" y="57964"/>
                    </a:lnTo>
                    <a:lnTo>
                      <a:pt x="18128" y="56446"/>
                    </a:lnTo>
                    <a:lnTo>
                      <a:pt x="18646" y="55643"/>
                    </a:lnTo>
                    <a:lnTo>
                      <a:pt x="19021" y="55035"/>
                    </a:lnTo>
                    <a:lnTo>
                      <a:pt x="19727" y="53785"/>
                    </a:lnTo>
                    <a:lnTo>
                      <a:pt x="20388" y="52481"/>
                    </a:lnTo>
                    <a:lnTo>
                      <a:pt x="20986" y="51133"/>
                    </a:lnTo>
                    <a:lnTo>
                      <a:pt x="21549" y="49758"/>
                    </a:lnTo>
                    <a:lnTo>
                      <a:pt x="22058" y="48365"/>
                    </a:lnTo>
                    <a:lnTo>
                      <a:pt x="22754" y="46222"/>
                    </a:lnTo>
                    <a:lnTo>
                      <a:pt x="23540" y="43346"/>
                    </a:lnTo>
                    <a:lnTo>
                      <a:pt x="24183" y="40471"/>
                    </a:lnTo>
                    <a:lnTo>
                      <a:pt x="24701" y="37667"/>
                    </a:lnTo>
                    <a:lnTo>
                      <a:pt x="25121" y="34979"/>
                    </a:lnTo>
                    <a:lnTo>
                      <a:pt x="25290" y="33702"/>
                    </a:lnTo>
                    <a:lnTo>
                      <a:pt x="25505" y="31943"/>
                    </a:lnTo>
                    <a:lnTo>
                      <a:pt x="25755" y="29290"/>
                    </a:lnTo>
                    <a:lnTo>
                      <a:pt x="25871" y="27513"/>
                    </a:lnTo>
                    <a:lnTo>
                      <a:pt x="25942" y="25745"/>
                    </a:lnTo>
                    <a:lnTo>
                      <a:pt x="25969" y="23968"/>
                    </a:lnTo>
                    <a:lnTo>
                      <a:pt x="25942" y="22191"/>
                    </a:lnTo>
                    <a:lnTo>
                      <a:pt x="25862" y="20414"/>
                    </a:lnTo>
                    <a:lnTo>
                      <a:pt x="25799" y="19530"/>
                    </a:lnTo>
                    <a:lnTo>
                      <a:pt x="25737" y="18673"/>
                    </a:lnTo>
                    <a:lnTo>
                      <a:pt x="25549" y="16958"/>
                    </a:lnTo>
                    <a:lnTo>
                      <a:pt x="25299" y="15253"/>
                    </a:lnTo>
                    <a:lnTo>
                      <a:pt x="24978" y="13556"/>
                    </a:lnTo>
                    <a:lnTo>
                      <a:pt x="24594" y="11877"/>
                    </a:lnTo>
                    <a:lnTo>
                      <a:pt x="24129" y="10216"/>
                    </a:lnTo>
                    <a:lnTo>
                      <a:pt x="23594" y="8582"/>
                    </a:lnTo>
                    <a:lnTo>
                      <a:pt x="22977" y="6966"/>
                    </a:lnTo>
                    <a:lnTo>
                      <a:pt x="22629" y="6180"/>
                    </a:lnTo>
                    <a:lnTo>
                      <a:pt x="22317" y="5456"/>
                    </a:lnTo>
                    <a:lnTo>
                      <a:pt x="21593" y="3929"/>
                    </a:lnTo>
                    <a:lnTo>
                      <a:pt x="20968" y="2804"/>
                    </a:lnTo>
                    <a:lnTo>
                      <a:pt x="20495" y="2099"/>
                    </a:lnTo>
                    <a:lnTo>
                      <a:pt x="19977" y="1456"/>
                    </a:lnTo>
                    <a:lnTo>
                      <a:pt x="19396" y="884"/>
                    </a:lnTo>
                    <a:lnTo>
                      <a:pt x="19084" y="643"/>
                    </a:lnTo>
                    <a:lnTo>
                      <a:pt x="18905" y="509"/>
                    </a:lnTo>
                    <a:lnTo>
                      <a:pt x="18557" y="313"/>
                    </a:lnTo>
                    <a:lnTo>
                      <a:pt x="18200" y="161"/>
                    </a:lnTo>
                    <a:lnTo>
                      <a:pt x="17852" y="63"/>
                    </a:lnTo>
                    <a:lnTo>
                      <a:pt x="17503" y="9"/>
                    </a:lnTo>
                    <a:lnTo>
                      <a:pt x="1716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60" name="Google Shape;760;p17"/>
              <p:cNvGrpSpPr/>
              <p:nvPr/>
            </p:nvGrpSpPr>
            <p:grpSpPr>
              <a:xfrm>
                <a:off x="7447180" y="3322694"/>
                <a:ext cx="599277" cy="1576389"/>
                <a:chOff x="7447180" y="3322694"/>
                <a:chExt cx="599277" cy="1576389"/>
              </a:xfrm>
            </p:grpSpPr>
            <p:sp>
              <p:nvSpPr>
                <p:cNvPr id="761" name="Google Shape;761;p17"/>
                <p:cNvSpPr/>
                <p:nvPr/>
              </p:nvSpPr>
              <p:spPr>
                <a:xfrm>
                  <a:off x="7447180" y="3322694"/>
                  <a:ext cx="599277" cy="15763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3" h="49803" extrusionOk="0">
                      <a:moveTo>
                        <a:pt x="13003" y="0"/>
                      </a:moveTo>
                      <a:lnTo>
                        <a:pt x="12887" y="54"/>
                      </a:lnTo>
                      <a:lnTo>
                        <a:pt x="12851" y="116"/>
                      </a:lnTo>
                      <a:lnTo>
                        <a:pt x="12440" y="1250"/>
                      </a:lnTo>
                      <a:lnTo>
                        <a:pt x="11735" y="3563"/>
                      </a:lnTo>
                      <a:lnTo>
                        <a:pt x="11127" y="5912"/>
                      </a:lnTo>
                      <a:lnTo>
                        <a:pt x="10574" y="8269"/>
                      </a:lnTo>
                      <a:lnTo>
                        <a:pt x="10324" y="9457"/>
                      </a:lnTo>
                      <a:lnTo>
                        <a:pt x="10243" y="9823"/>
                      </a:lnTo>
                      <a:lnTo>
                        <a:pt x="10163" y="10198"/>
                      </a:lnTo>
                      <a:lnTo>
                        <a:pt x="9949" y="9886"/>
                      </a:lnTo>
                      <a:lnTo>
                        <a:pt x="9743" y="9573"/>
                      </a:lnTo>
                      <a:lnTo>
                        <a:pt x="9422" y="9064"/>
                      </a:lnTo>
                      <a:lnTo>
                        <a:pt x="8823" y="8019"/>
                      </a:lnTo>
                      <a:lnTo>
                        <a:pt x="8547" y="7492"/>
                      </a:lnTo>
                      <a:lnTo>
                        <a:pt x="8306" y="7001"/>
                      </a:lnTo>
                      <a:lnTo>
                        <a:pt x="7850" y="6010"/>
                      </a:lnTo>
                      <a:lnTo>
                        <a:pt x="7645" y="5501"/>
                      </a:lnTo>
                      <a:lnTo>
                        <a:pt x="7466" y="5028"/>
                      </a:lnTo>
                      <a:lnTo>
                        <a:pt x="7198" y="4304"/>
                      </a:lnTo>
                      <a:lnTo>
                        <a:pt x="6984" y="3849"/>
                      </a:lnTo>
                      <a:lnTo>
                        <a:pt x="6859" y="3626"/>
                      </a:lnTo>
                      <a:lnTo>
                        <a:pt x="6832" y="3617"/>
                      </a:lnTo>
                      <a:lnTo>
                        <a:pt x="6814" y="3635"/>
                      </a:lnTo>
                      <a:lnTo>
                        <a:pt x="6814" y="3902"/>
                      </a:lnTo>
                      <a:lnTo>
                        <a:pt x="6868" y="4429"/>
                      </a:lnTo>
                      <a:lnTo>
                        <a:pt x="7055" y="5242"/>
                      </a:lnTo>
                      <a:lnTo>
                        <a:pt x="7457" y="6322"/>
                      </a:lnTo>
                      <a:lnTo>
                        <a:pt x="7922" y="7340"/>
                      </a:lnTo>
                      <a:lnTo>
                        <a:pt x="8154" y="7805"/>
                      </a:lnTo>
                      <a:lnTo>
                        <a:pt x="8386" y="8278"/>
                      </a:lnTo>
                      <a:lnTo>
                        <a:pt x="8895" y="9198"/>
                      </a:lnTo>
                      <a:lnTo>
                        <a:pt x="9163" y="9653"/>
                      </a:lnTo>
                      <a:lnTo>
                        <a:pt x="9350" y="9975"/>
                      </a:lnTo>
                      <a:lnTo>
                        <a:pt x="9770" y="10609"/>
                      </a:lnTo>
                      <a:lnTo>
                        <a:pt x="10020" y="10886"/>
                      </a:lnTo>
                      <a:lnTo>
                        <a:pt x="9609" y="12913"/>
                      </a:lnTo>
                      <a:lnTo>
                        <a:pt x="8877" y="16985"/>
                      </a:lnTo>
                      <a:lnTo>
                        <a:pt x="8556" y="19030"/>
                      </a:lnTo>
                      <a:lnTo>
                        <a:pt x="8189" y="21459"/>
                      </a:lnTo>
                      <a:lnTo>
                        <a:pt x="7582" y="26326"/>
                      </a:lnTo>
                      <a:lnTo>
                        <a:pt x="7100" y="31210"/>
                      </a:lnTo>
                      <a:lnTo>
                        <a:pt x="6761" y="36104"/>
                      </a:lnTo>
                      <a:lnTo>
                        <a:pt x="6645" y="38560"/>
                      </a:lnTo>
                      <a:lnTo>
                        <a:pt x="6564" y="40747"/>
                      </a:lnTo>
                      <a:lnTo>
                        <a:pt x="6520" y="42944"/>
                      </a:lnTo>
                      <a:lnTo>
                        <a:pt x="5957" y="42516"/>
                      </a:lnTo>
                      <a:lnTo>
                        <a:pt x="4876" y="41631"/>
                      </a:lnTo>
                      <a:lnTo>
                        <a:pt x="3876" y="40676"/>
                      </a:lnTo>
                      <a:lnTo>
                        <a:pt x="3180" y="39890"/>
                      </a:lnTo>
                      <a:lnTo>
                        <a:pt x="2742" y="39328"/>
                      </a:lnTo>
                      <a:lnTo>
                        <a:pt x="2546" y="39033"/>
                      </a:lnTo>
                      <a:lnTo>
                        <a:pt x="2314" y="38685"/>
                      </a:lnTo>
                      <a:lnTo>
                        <a:pt x="1885" y="37961"/>
                      </a:lnTo>
                      <a:lnTo>
                        <a:pt x="1501" y="37220"/>
                      </a:lnTo>
                      <a:lnTo>
                        <a:pt x="1162" y="36452"/>
                      </a:lnTo>
                      <a:lnTo>
                        <a:pt x="1010" y="36059"/>
                      </a:lnTo>
                      <a:lnTo>
                        <a:pt x="885" y="35684"/>
                      </a:lnTo>
                      <a:lnTo>
                        <a:pt x="670" y="34916"/>
                      </a:lnTo>
                      <a:lnTo>
                        <a:pt x="394" y="33755"/>
                      </a:lnTo>
                      <a:lnTo>
                        <a:pt x="179" y="32987"/>
                      </a:lnTo>
                      <a:lnTo>
                        <a:pt x="152" y="32943"/>
                      </a:lnTo>
                      <a:lnTo>
                        <a:pt x="45" y="32960"/>
                      </a:lnTo>
                      <a:lnTo>
                        <a:pt x="19" y="33014"/>
                      </a:lnTo>
                      <a:lnTo>
                        <a:pt x="1" y="33416"/>
                      </a:lnTo>
                      <a:lnTo>
                        <a:pt x="36" y="34246"/>
                      </a:lnTo>
                      <a:lnTo>
                        <a:pt x="161" y="35077"/>
                      </a:lnTo>
                      <a:lnTo>
                        <a:pt x="367" y="35898"/>
                      </a:lnTo>
                      <a:lnTo>
                        <a:pt x="635" y="36711"/>
                      </a:lnTo>
                      <a:lnTo>
                        <a:pt x="956" y="37506"/>
                      </a:lnTo>
                      <a:lnTo>
                        <a:pt x="1331" y="38265"/>
                      </a:lnTo>
                      <a:lnTo>
                        <a:pt x="1733" y="38988"/>
                      </a:lnTo>
                      <a:lnTo>
                        <a:pt x="1947" y="39319"/>
                      </a:lnTo>
                      <a:lnTo>
                        <a:pt x="2376" y="39962"/>
                      </a:lnTo>
                      <a:lnTo>
                        <a:pt x="3117" y="40890"/>
                      </a:lnTo>
                      <a:lnTo>
                        <a:pt x="3653" y="41480"/>
                      </a:lnTo>
                      <a:lnTo>
                        <a:pt x="4225" y="42033"/>
                      </a:lnTo>
                      <a:lnTo>
                        <a:pt x="4832" y="42542"/>
                      </a:lnTo>
                      <a:lnTo>
                        <a:pt x="5475" y="42998"/>
                      </a:lnTo>
                      <a:lnTo>
                        <a:pt x="6153" y="43391"/>
                      </a:lnTo>
                      <a:lnTo>
                        <a:pt x="6502" y="43560"/>
                      </a:lnTo>
                      <a:lnTo>
                        <a:pt x="6484" y="45007"/>
                      </a:lnTo>
                      <a:lnTo>
                        <a:pt x="6493" y="47909"/>
                      </a:lnTo>
                      <a:lnTo>
                        <a:pt x="6520" y="49356"/>
                      </a:lnTo>
                      <a:lnTo>
                        <a:pt x="6511" y="49445"/>
                      </a:lnTo>
                      <a:lnTo>
                        <a:pt x="6555" y="49606"/>
                      </a:lnTo>
                      <a:lnTo>
                        <a:pt x="6662" y="49722"/>
                      </a:lnTo>
                      <a:lnTo>
                        <a:pt x="6814" y="49785"/>
                      </a:lnTo>
                      <a:lnTo>
                        <a:pt x="6975" y="49802"/>
                      </a:lnTo>
                      <a:lnTo>
                        <a:pt x="7136" y="49776"/>
                      </a:lnTo>
                      <a:lnTo>
                        <a:pt x="7270" y="49686"/>
                      </a:lnTo>
                      <a:lnTo>
                        <a:pt x="7341" y="49543"/>
                      </a:lnTo>
                      <a:lnTo>
                        <a:pt x="7350" y="49445"/>
                      </a:lnTo>
                      <a:lnTo>
                        <a:pt x="7341" y="47525"/>
                      </a:lnTo>
                      <a:lnTo>
                        <a:pt x="7386" y="43676"/>
                      </a:lnTo>
                      <a:lnTo>
                        <a:pt x="7511" y="39837"/>
                      </a:lnTo>
                      <a:lnTo>
                        <a:pt x="7716" y="36006"/>
                      </a:lnTo>
                      <a:lnTo>
                        <a:pt x="7993" y="32175"/>
                      </a:lnTo>
                      <a:lnTo>
                        <a:pt x="8350" y="28362"/>
                      </a:lnTo>
                      <a:lnTo>
                        <a:pt x="8788" y="24548"/>
                      </a:lnTo>
                      <a:lnTo>
                        <a:pt x="9297" y="20744"/>
                      </a:lnTo>
                      <a:lnTo>
                        <a:pt x="9583" y="18842"/>
                      </a:lnTo>
                      <a:lnTo>
                        <a:pt x="9636" y="18878"/>
                      </a:lnTo>
                      <a:lnTo>
                        <a:pt x="9752" y="18887"/>
                      </a:lnTo>
                      <a:lnTo>
                        <a:pt x="9815" y="18860"/>
                      </a:lnTo>
                      <a:lnTo>
                        <a:pt x="10172" y="18637"/>
                      </a:lnTo>
                      <a:lnTo>
                        <a:pt x="10859" y="18137"/>
                      </a:lnTo>
                      <a:lnTo>
                        <a:pt x="11860" y="17333"/>
                      </a:lnTo>
                      <a:lnTo>
                        <a:pt x="13119" y="16154"/>
                      </a:lnTo>
                      <a:lnTo>
                        <a:pt x="14315" y="14922"/>
                      </a:lnTo>
                      <a:lnTo>
                        <a:pt x="14887" y="14297"/>
                      </a:lnTo>
                      <a:lnTo>
                        <a:pt x="15449" y="13681"/>
                      </a:lnTo>
                      <a:lnTo>
                        <a:pt x="16584" y="12386"/>
                      </a:lnTo>
                      <a:lnTo>
                        <a:pt x="17387" y="11359"/>
                      </a:lnTo>
                      <a:lnTo>
                        <a:pt x="17878" y="10654"/>
                      </a:lnTo>
                      <a:lnTo>
                        <a:pt x="18334" y="9930"/>
                      </a:lnTo>
                      <a:lnTo>
                        <a:pt x="18736" y="9180"/>
                      </a:lnTo>
                      <a:lnTo>
                        <a:pt x="18905" y="8805"/>
                      </a:lnTo>
                      <a:lnTo>
                        <a:pt x="18932" y="8716"/>
                      </a:lnTo>
                      <a:lnTo>
                        <a:pt x="18879" y="8573"/>
                      </a:lnTo>
                      <a:lnTo>
                        <a:pt x="18736" y="8501"/>
                      </a:lnTo>
                      <a:lnTo>
                        <a:pt x="18584" y="8519"/>
                      </a:lnTo>
                      <a:lnTo>
                        <a:pt x="18512" y="8582"/>
                      </a:lnTo>
                      <a:lnTo>
                        <a:pt x="18236" y="8903"/>
                      </a:lnTo>
                      <a:lnTo>
                        <a:pt x="17727" y="9564"/>
                      </a:lnTo>
                      <a:lnTo>
                        <a:pt x="16985" y="10600"/>
                      </a:lnTo>
                      <a:lnTo>
                        <a:pt x="16494" y="11279"/>
                      </a:lnTo>
                      <a:lnTo>
                        <a:pt x="15976" y="11948"/>
                      </a:lnTo>
                      <a:lnTo>
                        <a:pt x="14905" y="13252"/>
                      </a:lnTo>
                      <a:lnTo>
                        <a:pt x="14351" y="13886"/>
                      </a:lnTo>
                      <a:lnTo>
                        <a:pt x="13824" y="14467"/>
                      </a:lnTo>
                      <a:lnTo>
                        <a:pt x="12735" y="15574"/>
                      </a:lnTo>
                      <a:lnTo>
                        <a:pt x="11056" y="17172"/>
                      </a:lnTo>
                      <a:lnTo>
                        <a:pt x="9940" y="18244"/>
                      </a:lnTo>
                      <a:lnTo>
                        <a:pt x="9949" y="18155"/>
                      </a:lnTo>
                      <a:lnTo>
                        <a:pt x="9958" y="18056"/>
                      </a:lnTo>
                      <a:lnTo>
                        <a:pt x="9940" y="18030"/>
                      </a:lnTo>
                      <a:lnTo>
                        <a:pt x="9913" y="18047"/>
                      </a:lnTo>
                      <a:lnTo>
                        <a:pt x="9752" y="18306"/>
                      </a:lnTo>
                      <a:lnTo>
                        <a:pt x="9636" y="18485"/>
                      </a:lnTo>
                      <a:lnTo>
                        <a:pt x="9940" y="16583"/>
                      </a:lnTo>
                      <a:lnTo>
                        <a:pt x="10609" y="12788"/>
                      </a:lnTo>
                      <a:lnTo>
                        <a:pt x="10985" y="10886"/>
                      </a:lnTo>
                      <a:lnTo>
                        <a:pt x="11538" y="8216"/>
                      </a:lnTo>
                      <a:lnTo>
                        <a:pt x="12422" y="4224"/>
                      </a:lnTo>
                      <a:lnTo>
                        <a:pt x="12967" y="1545"/>
                      </a:lnTo>
                      <a:lnTo>
                        <a:pt x="13208" y="205"/>
                      </a:lnTo>
                      <a:lnTo>
                        <a:pt x="13208" y="134"/>
                      </a:lnTo>
                      <a:lnTo>
                        <a:pt x="13128" y="36"/>
                      </a:lnTo>
                      <a:lnTo>
                        <a:pt x="13003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2" name="Google Shape;762;p17"/>
                <p:cNvSpPr/>
                <p:nvPr/>
              </p:nvSpPr>
              <p:spPr>
                <a:xfrm>
                  <a:off x="7501172" y="3852299"/>
                  <a:ext cx="160573" cy="364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3" h="11512" extrusionOk="0">
                      <a:moveTo>
                        <a:pt x="99" y="1"/>
                      </a:moveTo>
                      <a:lnTo>
                        <a:pt x="72" y="37"/>
                      </a:lnTo>
                      <a:lnTo>
                        <a:pt x="18" y="412"/>
                      </a:lnTo>
                      <a:lnTo>
                        <a:pt x="0" y="1188"/>
                      </a:lnTo>
                      <a:lnTo>
                        <a:pt x="63" y="1992"/>
                      </a:lnTo>
                      <a:lnTo>
                        <a:pt x="197" y="2796"/>
                      </a:lnTo>
                      <a:lnTo>
                        <a:pt x="500" y="4001"/>
                      </a:lnTo>
                      <a:lnTo>
                        <a:pt x="1036" y="5537"/>
                      </a:lnTo>
                      <a:lnTo>
                        <a:pt x="1322" y="6234"/>
                      </a:lnTo>
                      <a:lnTo>
                        <a:pt x="1626" y="6966"/>
                      </a:lnTo>
                      <a:lnTo>
                        <a:pt x="2358" y="8368"/>
                      </a:lnTo>
                      <a:lnTo>
                        <a:pt x="2769" y="9038"/>
                      </a:lnTo>
                      <a:lnTo>
                        <a:pt x="2983" y="9368"/>
                      </a:lnTo>
                      <a:lnTo>
                        <a:pt x="3447" y="10056"/>
                      </a:lnTo>
                      <a:lnTo>
                        <a:pt x="3965" y="10717"/>
                      </a:lnTo>
                      <a:lnTo>
                        <a:pt x="4412" y="11136"/>
                      </a:lnTo>
                      <a:lnTo>
                        <a:pt x="4733" y="11386"/>
                      </a:lnTo>
                      <a:lnTo>
                        <a:pt x="4903" y="11485"/>
                      </a:lnTo>
                      <a:lnTo>
                        <a:pt x="4965" y="11511"/>
                      </a:lnTo>
                      <a:lnTo>
                        <a:pt x="5055" y="11467"/>
                      </a:lnTo>
                      <a:lnTo>
                        <a:pt x="5072" y="11404"/>
                      </a:lnTo>
                      <a:lnTo>
                        <a:pt x="5064" y="11360"/>
                      </a:lnTo>
                      <a:lnTo>
                        <a:pt x="4903" y="11029"/>
                      </a:lnTo>
                      <a:lnTo>
                        <a:pt x="4501" y="10404"/>
                      </a:lnTo>
                      <a:lnTo>
                        <a:pt x="3813" y="9511"/>
                      </a:lnTo>
                      <a:lnTo>
                        <a:pt x="3385" y="8904"/>
                      </a:lnTo>
                      <a:lnTo>
                        <a:pt x="2938" y="8216"/>
                      </a:lnTo>
                      <a:lnTo>
                        <a:pt x="2152" y="6779"/>
                      </a:lnTo>
                      <a:lnTo>
                        <a:pt x="1813" y="6037"/>
                      </a:lnTo>
                      <a:lnTo>
                        <a:pt x="1483" y="5278"/>
                      </a:lnTo>
                      <a:lnTo>
                        <a:pt x="947" y="3716"/>
                      </a:lnTo>
                      <a:lnTo>
                        <a:pt x="741" y="2921"/>
                      </a:lnTo>
                      <a:lnTo>
                        <a:pt x="581" y="2198"/>
                      </a:lnTo>
                      <a:lnTo>
                        <a:pt x="393" y="1108"/>
                      </a:lnTo>
                      <a:lnTo>
                        <a:pt x="232" y="385"/>
                      </a:lnTo>
                      <a:lnTo>
                        <a:pt x="125" y="28"/>
                      </a:lnTo>
                      <a:lnTo>
                        <a:pt x="99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3" name="Google Shape;763;p17"/>
                <p:cNvSpPr/>
                <p:nvPr/>
              </p:nvSpPr>
              <p:spPr>
                <a:xfrm>
                  <a:off x="7710873" y="4001522"/>
                  <a:ext cx="302756" cy="426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5" h="13485" extrusionOk="0">
                      <a:moveTo>
                        <a:pt x="9368" y="1"/>
                      </a:moveTo>
                      <a:lnTo>
                        <a:pt x="9234" y="54"/>
                      </a:lnTo>
                      <a:lnTo>
                        <a:pt x="9189" y="126"/>
                      </a:lnTo>
                      <a:lnTo>
                        <a:pt x="8734" y="1072"/>
                      </a:lnTo>
                      <a:lnTo>
                        <a:pt x="7805" y="2939"/>
                      </a:lnTo>
                      <a:lnTo>
                        <a:pt x="6814" y="4778"/>
                      </a:lnTo>
                      <a:lnTo>
                        <a:pt x="5724" y="6564"/>
                      </a:lnTo>
                      <a:lnTo>
                        <a:pt x="5126" y="7422"/>
                      </a:lnTo>
                      <a:lnTo>
                        <a:pt x="4537" y="8234"/>
                      </a:lnTo>
                      <a:lnTo>
                        <a:pt x="3278" y="9779"/>
                      </a:lnTo>
                      <a:lnTo>
                        <a:pt x="2617" y="10529"/>
                      </a:lnTo>
                      <a:lnTo>
                        <a:pt x="1867" y="11342"/>
                      </a:lnTo>
                      <a:lnTo>
                        <a:pt x="1081" y="12128"/>
                      </a:lnTo>
                      <a:lnTo>
                        <a:pt x="777" y="12404"/>
                      </a:lnTo>
                      <a:lnTo>
                        <a:pt x="331" y="12833"/>
                      </a:lnTo>
                      <a:lnTo>
                        <a:pt x="90" y="13155"/>
                      </a:lnTo>
                      <a:lnTo>
                        <a:pt x="9" y="13342"/>
                      </a:lnTo>
                      <a:lnTo>
                        <a:pt x="0" y="13396"/>
                      </a:lnTo>
                      <a:lnTo>
                        <a:pt x="63" y="13485"/>
                      </a:lnTo>
                      <a:lnTo>
                        <a:pt x="116" y="13485"/>
                      </a:lnTo>
                      <a:lnTo>
                        <a:pt x="313" y="13431"/>
                      </a:lnTo>
                      <a:lnTo>
                        <a:pt x="688" y="13253"/>
                      </a:lnTo>
                      <a:lnTo>
                        <a:pt x="1242" y="12878"/>
                      </a:lnTo>
                      <a:lnTo>
                        <a:pt x="2269" y="11878"/>
                      </a:lnTo>
                      <a:lnTo>
                        <a:pt x="2840" y="11270"/>
                      </a:lnTo>
                      <a:lnTo>
                        <a:pt x="3224" y="10869"/>
                      </a:lnTo>
                      <a:lnTo>
                        <a:pt x="3974" y="10047"/>
                      </a:lnTo>
                      <a:lnTo>
                        <a:pt x="5046" y="8761"/>
                      </a:lnTo>
                      <a:lnTo>
                        <a:pt x="5707" y="7859"/>
                      </a:lnTo>
                      <a:lnTo>
                        <a:pt x="6323" y="6984"/>
                      </a:lnTo>
                      <a:lnTo>
                        <a:pt x="7189" y="5636"/>
                      </a:lnTo>
                      <a:lnTo>
                        <a:pt x="7725" y="4707"/>
                      </a:lnTo>
                      <a:lnTo>
                        <a:pt x="8216" y="3760"/>
                      </a:lnTo>
                      <a:lnTo>
                        <a:pt x="8662" y="2796"/>
                      </a:lnTo>
                      <a:lnTo>
                        <a:pt x="9064" y="1805"/>
                      </a:lnTo>
                      <a:lnTo>
                        <a:pt x="9404" y="787"/>
                      </a:lnTo>
                      <a:lnTo>
                        <a:pt x="9555" y="278"/>
                      </a:lnTo>
                      <a:lnTo>
                        <a:pt x="9564" y="188"/>
                      </a:lnTo>
                      <a:lnTo>
                        <a:pt x="9502" y="54"/>
                      </a:lnTo>
                      <a:lnTo>
                        <a:pt x="9368" y="1"/>
                      </a:lnTo>
                      <a:close/>
                    </a:path>
                  </a:pathLst>
                </a:custGeom>
                <a:solidFill>
                  <a:srgbClr val="EB5F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64" name="Google Shape;764;p17"/>
            <p:cNvGrpSpPr/>
            <p:nvPr/>
          </p:nvGrpSpPr>
          <p:grpSpPr>
            <a:xfrm>
              <a:off x="7731986" y="3670387"/>
              <a:ext cx="1216421" cy="2107722"/>
              <a:chOff x="7758346" y="3365641"/>
              <a:chExt cx="1146485" cy="1986543"/>
            </a:xfrm>
          </p:grpSpPr>
          <p:sp>
            <p:nvSpPr>
              <p:cNvPr id="765" name="Google Shape;765;p17"/>
              <p:cNvSpPr/>
              <p:nvPr/>
            </p:nvSpPr>
            <p:spPr>
              <a:xfrm>
                <a:off x="7758346" y="3365641"/>
                <a:ext cx="1146485" cy="1986543"/>
              </a:xfrm>
              <a:custGeom>
                <a:avLst/>
                <a:gdLst/>
                <a:ahLst/>
                <a:cxnLst/>
                <a:rect l="l" t="t" r="r" b="b"/>
                <a:pathLst>
                  <a:path w="36221" h="62761" extrusionOk="0">
                    <a:moveTo>
                      <a:pt x="31372" y="0"/>
                    </a:moveTo>
                    <a:lnTo>
                      <a:pt x="30639" y="54"/>
                    </a:lnTo>
                    <a:lnTo>
                      <a:pt x="29898" y="242"/>
                    </a:lnTo>
                    <a:lnTo>
                      <a:pt x="29175" y="554"/>
                    </a:lnTo>
                    <a:lnTo>
                      <a:pt x="28460" y="956"/>
                    </a:lnTo>
                    <a:lnTo>
                      <a:pt x="28121" y="1188"/>
                    </a:lnTo>
                    <a:lnTo>
                      <a:pt x="27353" y="1751"/>
                    </a:lnTo>
                    <a:lnTo>
                      <a:pt x="25835" y="2894"/>
                    </a:lnTo>
                    <a:lnTo>
                      <a:pt x="24353" y="4099"/>
                    </a:lnTo>
                    <a:lnTo>
                      <a:pt x="22906" y="5341"/>
                    </a:lnTo>
                    <a:lnTo>
                      <a:pt x="21495" y="6626"/>
                    </a:lnTo>
                    <a:lnTo>
                      <a:pt x="20120" y="7948"/>
                    </a:lnTo>
                    <a:lnTo>
                      <a:pt x="18789" y="9323"/>
                    </a:lnTo>
                    <a:lnTo>
                      <a:pt x="17494" y="10725"/>
                    </a:lnTo>
                    <a:lnTo>
                      <a:pt x="16235" y="12163"/>
                    </a:lnTo>
                    <a:lnTo>
                      <a:pt x="15021" y="13645"/>
                    </a:lnTo>
                    <a:lnTo>
                      <a:pt x="13851" y="15155"/>
                    </a:lnTo>
                    <a:lnTo>
                      <a:pt x="12717" y="16690"/>
                    </a:lnTo>
                    <a:lnTo>
                      <a:pt x="11627" y="18262"/>
                    </a:lnTo>
                    <a:lnTo>
                      <a:pt x="10583" y="19852"/>
                    </a:lnTo>
                    <a:lnTo>
                      <a:pt x="9582" y="21477"/>
                    </a:lnTo>
                    <a:lnTo>
                      <a:pt x="8627" y="23120"/>
                    </a:lnTo>
                    <a:lnTo>
                      <a:pt x="8163" y="23951"/>
                    </a:lnTo>
                    <a:lnTo>
                      <a:pt x="7707" y="24799"/>
                    </a:lnTo>
                    <a:lnTo>
                      <a:pt x="6832" y="26513"/>
                    </a:lnTo>
                    <a:lnTo>
                      <a:pt x="6001" y="28264"/>
                    </a:lnTo>
                    <a:lnTo>
                      <a:pt x="5216" y="30023"/>
                    </a:lnTo>
                    <a:lnTo>
                      <a:pt x="4483" y="31809"/>
                    </a:lnTo>
                    <a:lnTo>
                      <a:pt x="3805" y="33622"/>
                    </a:lnTo>
                    <a:lnTo>
                      <a:pt x="3180" y="35443"/>
                    </a:lnTo>
                    <a:lnTo>
                      <a:pt x="2608" y="37283"/>
                    </a:lnTo>
                    <a:lnTo>
                      <a:pt x="2340" y="38212"/>
                    </a:lnTo>
                    <a:lnTo>
                      <a:pt x="1813" y="40060"/>
                    </a:lnTo>
                    <a:lnTo>
                      <a:pt x="1054" y="42918"/>
                    </a:lnTo>
                    <a:lnTo>
                      <a:pt x="617" y="44856"/>
                    </a:lnTo>
                    <a:lnTo>
                      <a:pt x="268" y="46820"/>
                    </a:lnTo>
                    <a:lnTo>
                      <a:pt x="54" y="48785"/>
                    </a:lnTo>
                    <a:lnTo>
                      <a:pt x="1" y="50267"/>
                    </a:lnTo>
                    <a:lnTo>
                      <a:pt x="27" y="51249"/>
                    </a:lnTo>
                    <a:lnTo>
                      <a:pt x="99" y="52223"/>
                    </a:lnTo>
                    <a:lnTo>
                      <a:pt x="233" y="53205"/>
                    </a:lnTo>
                    <a:lnTo>
                      <a:pt x="322" y="53687"/>
                    </a:lnTo>
                    <a:lnTo>
                      <a:pt x="411" y="54116"/>
                    </a:lnTo>
                    <a:lnTo>
                      <a:pt x="661" y="54991"/>
                    </a:lnTo>
                    <a:lnTo>
                      <a:pt x="983" y="55893"/>
                    </a:lnTo>
                    <a:lnTo>
                      <a:pt x="1376" y="56786"/>
                    </a:lnTo>
                    <a:lnTo>
                      <a:pt x="1840" y="57679"/>
                    </a:lnTo>
                    <a:lnTo>
                      <a:pt x="2367" y="58545"/>
                    </a:lnTo>
                    <a:lnTo>
                      <a:pt x="2956" y="59367"/>
                    </a:lnTo>
                    <a:lnTo>
                      <a:pt x="3608" y="60135"/>
                    </a:lnTo>
                    <a:lnTo>
                      <a:pt x="4305" y="60831"/>
                    </a:lnTo>
                    <a:lnTo>
                      <a:pt x="5055" y="61447"/>
                    </a:lnTo>
                    <a:lnTo>
                      <a:pt x="5859" y="61956"/>
                    </a:lnTo>
                    <a:lnTo>
                      <a:pt x="6698" y="62358"/>
                    </a:lnTo>
                    <a:lnTo>
                      <a:pt x="7582" y="62626"/>
                    </a:lnTo>
                    <a:lnTo>
                      <a:pt x="8502" y="62760"/>
                    </a:lnTo>
                    <a:lnTo>
                      <a:pt x="9207" y="62742"/>
                    </a:lnTo>
                    <a:lnTo>
                      <a:pt x="9690" y="62689"/>
                    </a:lnTo>
                    <a:lnTo>
                      <a:pt x="10181" y="62581"/>
                    </a:lnTo>
                    <a:lnTo>
                      <a:pt x="10681" y="62439"/>
                    </a:lnTo>
                    <a:lnTo>
                      <a:pt x="10931" y="62340"/>
                    </a:lnTo>
                    <a:lnTo>
                      <a:pt x="11386" y="62162"/>
                    </a:lnTo>
                    <a:lnTo>
                      <a:pt x="12279" y="61751"/>
                    </a:lnTo>
                    <a:lnTo>
                      <a:pt x="13154" y="61304"/>
                    </a:lnTo>
                    <a:lnTo>
                      <a:pt x="14003" y="60804"/>
                    </a:lnTo>
                    <a:lnTo>
                      <a:pt x="14842" y="60260"/>
                    </a:lnTo>
                    <a:lnTo>
                      <a:pt x="15655" y="59679"/>
                    </a:lnTo>
                    <a:lnTo>
                      <a:pt x="16851" y="58733"/>
                    </a:lnTo>
                    <a:lnTo>
                      <a:pt x="17610" y="58054"/>
                    </a:lnTo>
                    <a:lnTo>
                      <a:pt x="18173" y="57527"/>
                    </a:lnTo>
                    <a:lnTo>
                      <a:pt x="19262" y="56429"/>
                    </a:lnTo>
                    <a:lnTo>
                      <a:pt x="20307" y="55268"/>
                    </a:lnTo>
                    <a:lnTo>
                      <a:pt x="21316" y="54053"/>
                    </a:lnTo>
                    <a:lnTo>
                      <a:pt x="22281" y="52785"/>
                    </a:lnTo>
                    <a:lnTo>
                      <a:pt x="23210" y="51490"/>
                    </a:lnTo>
                    <a:lnTo>
                      <a:pt x="24103" y="50151"/>
                    </a:lnTo>
                    <a:lnTo>
                      <a:pt x="24960" y="48785"/>
                    </a:lnTo>
                    <a:lnTo>
                      <a:pt x="26165" y="46713"/>
                    </a:lnTo>
                    <a:lnTo>
                      <a:pt x="27648" y="43936"/>
                    </a:lnTo>
                    <a:lnTo>
                      <a:pt x="28987" y="41176"/>
                    </a:lnTo>
                    <a:lnTo>
                      <a:pt x="30184" y="38515"/>
                    </a:lnTo>
                    <a:lnTo>
                      <a:pt x="30729" y="37247"/>
                    </a:lnTo>
                    <a:lnTo>
                      <a:pt x="31452" y="35488"/>
                    </a:lnTo>
                    <a:lnTo>
                      <a:pt x="32461" y="32818"/>
                    </a:lnTo>
                    <a:lnTo>
                      <a:pt x="33086" y="31014"/>
                    </a:lnTo>
                    <a:lnTo>
                      <a:pt x="33667" y="29192"/>
                    </a:lnTo>
                    <a:lnTo>
                      <a:pt x="34193" y="27371"/>
                    </a:lnTo>
                    <a:lnTo>
                      <a:pt x="34676" y="25522"/>
                    </a:lnTo>
                    <a:lnTo>
                      <a:pt x="35104" y="23665"/>
                    </a:lnTo>
                    <a:lnTo>
                      <a:pt x="35292" y="22736"/>
                    </a:lnTo>
                    <a:lnTo>
                      <a:pt x="35461" y="21825"/>
                    </a:lnTo>
                    <a:lnTo>
                      <a:pt x="35756" y="20004"/>
                    </a:lnTo>
                    <a:lnTo>
                      <a:pt x="35979" y="18164"/>
                    </a:lnTo>
                    <a:lnTo>
                      <a:pt x="36140" y="16315"/>
                    </a:lnTo>
                    <a:lnTo>
                      <a:pt x="36220" y="14476"/>
                    </a:lnTo>
                    <a:lnTo>
                      <a:pt x="36212" y="12627"/>
                    </a:lnTo>
                    <a:lnTo>
                      <a:pt x="36122" y="10779"/>
                    </a:lnTo>
                    <a:lnTo>
                      <a:pt x="35944" y="8939"/>
                    </a:lnTo>
                    <a:lnTo>
                      <a:pt x="35810" y="8020"/>
                    </a:lnTo>
                    <a:lnTo>
                      <a:pt x="35685" y="7189"/>
                    </a:lnTo>
                    <a:lnTo>
                      <a:pt x="35381" y="5403"/>
                    </a:lnTo>
                    <a:lnTo>
                      <a:pt x="35051" y="4064"/>
                    </a:lnTo>
                    <a:lnTo>
                      <a:pt x="34765" y="3197"/>
                    </a:lnTo>
                    <a:lnTo>
                      <a:pt x="34408" y="2376"/>
                    </a:lnTo>
                    <a:lnTo>
                      <a:pt x="33970" y="1626"/>
                    </a:lnTo>
                    <a:lnTo>
                      <a:pt x="33720" y="1286"/>
                    </a:lnTo>
                    <a:lnTo>
                      <a:pt x="33568" y="1099"/>
                    </a:lnTo>
                    <a:lnTo>
                      <a:pt x="33265" y="786"/>
                    </a:lnTo>
                    <a:lnTo>
                      <a:pt x="32943" y="536"/>
                    </a:lnTo>
                    <a:lnTo>
                      <a:pt x="32613" y="331"/>
                    </a:lnTo>
                    <a:lnTo>
                      <a:pt x="32265" y="179"/>
                    </a:lnTo>
                    <a:lnTo>
                      <a:pt x="31916" y="81"/>
                    </a:lnTo>
                    <a:lnTo>
                      <a:pt x="3137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66" name="Google Shape;766;p17"/>
              <p:cNvGrpSpPr/>
              <p:nvPr/>
            </p:nvGrpSpPr>
            <p:grpSpPr>
              <a:xfrm>
                <a:off x="7916334" y="3709312"/>
                <a:ext cx="852813" cy="1576674"/>
                <a:chOff x="7916334" y="3709312"/>
                <a:chExt cx="852813" cy="1576674"/>
              </a:xfrm>
            </p:grpSpPr>
            <p:sp>
              <p:nvSpPr>
                <p:cNvPr id="767" name="Google Shape;767;p17"/>
                <p:cNvSpPr/>
                <p:nvPr/>
              </p:nvSpPr>
              <p:spPr>
                <a:xfrm>
                  <a:off x="7916334" y="3709312"/>
                  <a:ext cx="852813" cy="1576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43" h="49812" extrusionOk="0">
                      <a:moveTo>
                        <a:pt x="23290" y="0"/>
                      </a:moveTo>
                      <a:lnTo>
                        <a:pt x="23156" y="18"/>
                      </a:lnTo>
                      <a:lnTo>
                        <a:pt x="23102" y="72"/>
                      </a:lnTo>
                      <a:lnTo>
                        <a:pt x="22352" y="1134"/>
                      </a:lnTo>
                      <a:lnTo>
                        <a:pt x="20959" y="3331"/>
                      </a:lnTo>
                      <a:lnTo>
                        <a:pt x="19664" y="5581"/>
                      </a:lnTo>
                      <a:lnTo>
                        <a:pt x="18423" y="7868"/>
                      </a:lnTo>
                      <a:lnTo>
                        <a:pt x="17825" y="9011"/>
                      </a:lnTo>
                      <a:lnTo>
                        <a:pt x="17637" y="9377"/>
                      </a:lnTo>
                      <a:lnTo>
                        <a:pt x="17450" y="9734"/>
                      </a:lnTo>
                      <a:lnTo>
                        <a:pt x="17325" y="9350"/>
                      </a:lnTo>
                      <a:lnTo>
                        <a:pt x="17191" y="8975"/>
                      </a:lnTo>
                      <a:lnTo>
                        <a:pt x="17003" y="8359"/>
                      </a:lnTo>
                      <a:lnTo>
                        <a:pt x="16682" y="7108"/>
                      </a:lnTo>
                      <a:lnTo>
                        <a:pt x="16548" y="6474"/>
                      </a:lnTo>
                      <a:lnTo>
                        <a:pt x="16440" y="5903"/>
                      </a:lnTo>
                      <a:lnTo>
                        <a:pt x="16253" y="4742"/>
                      </a:lnTo>
                      <a:lnTo>
                        <a:pt x="16182" y="4162"/>
                      </a:lnTo>
                      <a:lnTo>
                        <a:pt x="16128" y="3617"/>
                      </a:lnTo>
                      <a:lnTo>
                        <a:pt x="16065" y="2804"/>
                      </a:lnTo>
                      <a:lnTo>
                        <a:pt x="15976" y="2268"/>
                      </a:lnTo>
                      <a:lnTo>
                        <a:pt x="15896" y="2001"/>
                      </a:lnTo>
                      <a:lnTo>
                        <a:pt x="15878" y="1983"/>
                      </a:lnTo>
                      <a:lnTo>
                        <a:pt x="15851" y="2001"/>
                      </a:lnTo>
                      <a:lnTo>
                        <a:pt x="15780" y="2268"/>
                      </a:lnTo>
                      <a:lnTo>
                        <a:pt x="15681" y="2840"/>
                      </a:lnTo>
                      <a:lnTo>
                        <a:pt x="15655" y="3429"/>
                      </a:lnTo>
                      <a:lnTo>
                        <a:pt x="15664" y="4037"/>
                      </a:lnTo>
                      <a:lnTo>
                        <a:pt x="15753" y="4956"/>
                      </a:lnTo>
                      <a:lnTo>
                        <a:pt x="15949" y="6144"/>
                      </a:lnTo>
                      <a:lnTo>
                        <a:pt x="16048" y="6698"/>
                      </a:lnTo>
                      <a:lnTo>
                        <a:pt x="16155" y="7251"/>
                      </a:lnTo>
                      <a:lnTo>
                        <a:pt x="16423" y="8350"/>
                      </a:lnTo>
                      <a:lnTo>
                        <a:pt x="16565" y="8894"/>
                      </a:lnTo>
                      <a:lnTo>
                        <a:pt x="16673" y="9278"/>
                      </a:lnTo>
                      <a:lnTo>
                        <a:pt x="16932" y="10055"/>
                      </a:lnTo>
                      <a:lnTo>
                        <a:pt x="17110" y="10413"/>
                      </a:lnTo>
                      <a:lnTo>
                        <a:pt x="16110" y="12395"/>
                      </a:lnTo>
                      <a:lnTo>
                        <a:pt x="14190" y="16396"/>
                      </a:lnTo>
                      <a:lnTo>
                        <a:pt x="13270" y="18414"/>
                      </a:lnTo>
                      <a:lnTo>
                        <a:pt x="12208" y="20825"/>
                      </a:lnTo>
                      <a:lnTo>
                        <a:pt x="10189" y="25683"/>
                      </a:lnTo>
                      <a:lnTo>
                        <a:pt x="8305" y="30603"/>
                      </a:lnTo>
                      <a:lnTo>
                        <a:pt x="6555" y="35568"/>
                      </a:lnTo>
                      <a:lnTo>
                        <a:pt x="5742" y="38069"/>
                      </a:lnTo>
                      <a:lnTo>
                        <a:pt x="5028" y="40319"/>
                      </a:lnTo>
                      <a:lnTo>
                        <a:pt x="4358" y="42569"/>
                      </a:lnTo>
                      <a:lnTo>
                        <a:pt x="3903" y="41971"/>
                      </a:lnTo>
                      <a:lnTo>
                        <a:pt x="3037" y="40748"/>
                      </a:lnTo>
                      <a:lnTo>
                        <a:pt x="2269" y="39471"/>
                      </a:lnTo>
                      <a:lnTo>
                        <a:pt x="1777" y="38461"/>
                      </a:lnTo>
                      <a:lnTo>
                        <a:pt x="1483" y="37756"/>
                      </a:lnTo>
                      <a:lnTo>
                        <a:pt x="1358" y="37399"/>
                      </a:lnTo>
                      <a:lnTo>
                        <a:pt x="1224" y="36970"/>
                      </a:lnTo>
                      <a:lnTo>
                        <a:pt x="983" y="36095"/>
                      </a:lnTo>
                      <a:lnTo>
                        <a:pt x="804" y="35220"/>
                      </a:lnTo>
                      <a:lnTo>
                        <a:pt x="670" y="34327"/>
                      </a:lnTo>
                      <a:lnTo>
                        <a:pt x="625" y="33880"/>
                      </a:lnTo>
                      <a:lnTo>
                        <a:pt x="599" y="33452"/>
                      </a:lnTo>
                      <a:lnTo>
                        <a:pt x="590" y="32603"/>
                      </a:lnTo>
                      <a:lnTo>
                        <a:pt x="643" y="31326"/>
                      </a:lnTo>
                      <a:lnTo>
                        <a:pt x="634" y="30469"/>
                      </a:lnTo>
                      <a:lnTo>
                        <a:pt x="617" y="30416"/>
                      </a:lnTo>
                      <a:lnTo>
                        <a:pt x="500" y="30398"/>
                      </a:lnTo>
                      <a:lnTo>
                        <a:pt x="465" y="30451"/>
                      </a:lnTo>
                      <a:lnTo>
                        <a:pt x="331" y="30862"/>
                      </a:lnTo>
                      <a:lnTo>
                        <a:pt x="134" y="31728"/>
                      </a:lnTo>
                      <a:lnTo>
                        <a:pt x="27" y="32621"/>
                      </a:lnTo>
                      <a:lnTo>
                        <a:pt x="0" y="33532"/>
                      </a:lnTo>
                      <a:lnTo>
                        <a:pt x="45" y="34452"/>
                      </a:lnTo>
                      <a:lnTo>
                        <a:pt x="152" y="35363"/>
                      </a:lnTo>
                      <a:lnTo>
                        <a:pt x="322" y="36256"/>
                      </a:lnTo>
                      <a:lnTo>
                        <a:pt x="536" y="37113"/>
                      </a:lnTo>
                      <a:lnTo>
                        <a:pt x="661" y="37524"/>
                      </a:lnTo>
                      <a:lnTo>
                        <a:pt x="795" y="37917"/>
                      </a:lnTo>
                      <a:lnTo>
                        <a:pt x="1081" y="38703"/>
                      </a:lnTo>
                      <a:lnTo>
                        <a:pt x="1420" y="39480"/>
                      </a:lnTo>
                      <a:lnTo>
                        <a:pt x="1813" y="40239"/>
                      </a:lnTo>
                      <a:lnTo>
                        <a:pt x="2242" y="40971"/>
                      </a:lnTo>
                      <a:lnTo>
                        <a:pt x="2733" y="41676"/>
                      </a:lnTo>
                      <a:lnTo>
                        <a:pt x="3269" y="42328"/>
                      </a:lnTo>
                      <a:lnTo>
                        <a:pt x="3849" y="42926"/>
                      </a:lnTo>
                      <a:lnTo>
                        <a:pt x="4171" y="43203"/>
                      </a:lnTo>
                      <a:lnTo>
                        <a:pt x="3742" y="44695"/>
                      </a:lnTo>
                      <a:lnTo>
                        <a:pt x="2920" y="47695"/>
                      </a:lnTo>
                      <a:lnTo>
                        <a:pt x="2537" y="49204"/>
                      </a:lnTo>
                      <a:lnTo>
                        <a:pt x="2501" y="49294"/>
                      </a:lnTo>
                      <a:lnTo>
                        <a:pt x="2501" y="49472"/>
                      </a:lnTo>
                      <a:lnTo>
                        <a:pt x="2581" y="49615"/>
                      </a:lnTo>
                      <a:lnTo>
                        <a:pt x="2715" y="49731"/>
                      </a:lnTo>
                      <a:lnTo>
                        <a:pt x="2885" y="49794"/>
                      </a:lnTo>
                      <a:lnTo>
                        <a:pt x="3054" y="49811"/>
                      </a:lnTo>
                      <a:lnTo>
                        <a:pt x="3215" y="49758"/>
                      </a:lnTo>
                      <a:lnTo>
                        <a:pt x="3331" y="49633"/>
                      </a:lnTo>
                      <a:lnTo>
                        <a:pt x="3367" y="49535"/>
                      </a:lnTo>
                      <a:lnTo>
                        <a:pt x="3903" y="47543"/>
                      </a:lnTo>
                      <a:lnTo>
                        <a:pt x="5046" y="43569"/>
                      </a:lnTo>
                      <a:lnTo>
                        <a:pt x="6269" y="39640"/>
                      </a:lnTo>
                      <a:lnTo>
                        <a:pt x="7573" y="35729"/>
                      </a:lnTo>
                      <a:lnTo>
                        <a:pt x="8948" y="31853"/>
                      </a:lnTo>
                      <a:lnTo>
                        <a:pt x="10404" y="28005"/>
                      </a:lnTo>
                      <a:lnTo>
                        <a:pt x="11940" y="24183"/>
                      </a:lnTo>
                      <a:lnTo>
                        <a:pt x="13547" y="20396"/>
                      </a:lnTo>
                      <a:lnTo>
                        <a:pt x="14387" y="18512"/>
                      </a:lnTo>
                      <a:lnTo>
                        <a:pt x="14431" y="18566"/>
                      </a:lnTo>
                      <a:lnTo>
                        <a:pt x="14556" y="18610"/>
                      </a:lnTo>
                      <a:lnTo>
                        <a:pt x="14619" y="18601"/>
                      </a:lnTo>
                      <a:lnTo>
                        <a:pt x="15056" y="18467"/>
                      </a:lnTo>
                      <a:lnTo>
                        <a:pt x="15914" y="18146"/>
                      </a:lnTo>
                      <a:lnTo>
                        <a:pt x="17173" y="17601"/>
                      </a:lnTo>
                      <a:lnTo>
                        <a:pt x="18816" y="16744"/>
                      </a:lnTo>
                      <a:lnTo>
                        <a:pt x="20396" y="15806"/>
                      </a:lnTo>
                      <a:lnTo>
                        <a:pt x="21164" y="15324"/>
                      </a:lnTo>
                      <a:lnTo>
                        <a:pt x="21923" y="14851"/>
                      </a:lnTo>
                      <a:lnTo>
                        <a:pt x="23459" y="13833"/>
                      </a:lnTo>
                      <a:lnTo>
                        <a:pt x="24585" y="12993"/>
                      </a:lnTo>
                      <a:lnTo>
                        <a:pt x="25299" y="12404"/>
                      </a:lnTo>
                      <a:lnTo>
                        <a:pt x="25978" y="11788"/>
                      </a:lnTo>
                      <a:lnTo>
                        <a:pt x="26603" y="11127"/>
                      </a:lnTo>
                      <a:lnTo>
                        <a:pt x="26889" y="10788"/>
                      </a:lnTo>
                      <a:lnTo>
                        <a:pt x="26942" y="10698"/>
                      </a:lnTo>
                      <a:lnTo>
                        <a:pt x="26924" y="10538"/>
                      </a:lnTo>
                      <a:lnTo>
                        <a:pt x="26799" y="10421"/>
                      </a:lnTo>
                      <a:lnTo>
                        <a:pt x="26630" y="10404"/>
                      </a:lnTo>
                      <a:lnTo>
                        <a:pt x="26549" y="10439"/>
                      </a:lnTo>
                      <a:lnTo>
                        <a:pt x="26174" y="10698"/>
                      </a:lnTo>
                      <a:lnTo>
                        <a:pt x="25451" y="11243"/>
                      </a:lnTo>
                      <a:lnTo>
                        <a:pt x="24397" y="12100"/>
                      </a:lnTo>
                      <a:lnTo>
                        <a:pt x="23683" y="12663"/>
                      </a:lnTo>
                      <a:lnTo>
                        <a:pt x="22959" y="13208"/>
                      </a:lnTo>
                      <a:lnTo>
                        <a:pt x="21486" y="14252"/>
                      </a:lnTo>
                      <a:lnTo>
                        <a:pt x="20727" y="14753"/>
                      </a:lnTo>
                      <a:lnTo>
                        <a:pt x="20021" y="15199"/>
                      </a:lnTo>
                      <a:lnTo>
                        <a:pt x="18584" y="16029"/>
                      </a:lnTo>
                      <a:lnTo>
                        <a:pt x="16387" y="17199"/>
                      </a:lnTo>
                      <a:lnTo>
                        <a:pt x="14922" y="17994"/>
                      </a:lnTo>
                      <a:lnTo>
                        <a:pt x="14958" y="17905"/>
                      </a:lnTo>
                      <a:lnTo>
                        <a:pt x="15003" y="17815"/>
                      </a:lnTo>
                      <a:lnTo>
                        <a:pt x="15003" y="17789"/>
                      </a:lnTo>
                      <a:lnTo>
                        <a:pt x="14976" y="17780"/>
                      </a:lnTo>
                      <a:lnTo>
                        <a:pt x="14958" y="17789"/>
                      </a:lnTo>
                      <a:lnTo>
                        <a:pt x="14717" y="18012"/>
                      </a:lnTo>
                      <a:lnTo>
                        <a:pt x="14547" y="18164"/>
                      </a:lnTo>
                      <a:lnTo>
                        <a:pt x="14547" y="18164"/>
                      </a:lnTo>
                      <a:lnTo>
                        <a:pt x="15405" y="16280"/>
                      </a:lnTo>
                      <a:lnTo>
                        <a:pt x="17182" y="12538"/>
                      </a:lnTo>
                      <a:lnTo>
                        <a:pt x="18101" y="10680"/>
                      </a:lnTo>
                      <a:lnTo>
                        <a:pt x="19432" y="8082"/>
                      </a:lnTo>
                      <a:lnTo>
                        <a:pt x="21486" y="4197"/>
                      </a:lnTo>
                      <a:lnTo>
                        <a:pt x="22808" y="1590"/>
                      </a:lnTo>
                      <a:lnTo>
                        <a:pt x="23442" y="268"/>
                      </a:lnTo>
                      <a:lnTo>
                        <a:pt x="23459" y="197"/>
                      </a:lnTo>
                      <a:lnTo>
                        <a:pt x="23415" y="72"/>
                      </a:lnTo>
                      <a:lnTo>
                        <a:pt x="23290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" name="Google Shape;768;p17"/>
                <p:cNvSpPr/>
                <p:nvPr/>
              </p:nvSpPr>
              <p:spPr>
                <a:xfrm>
                  <a:off x="8113312" y="4156694"/>
                  <a:ext cx="83119" cy="4200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6" h="13271" extrusionOk="0">
                      <a:moveTo>
                        <a:pt x="697" y="0"/>
                      </a:moveTo>
                      <a:lnTo>
                        <a:pt x="688" y="9"/>
                      </a:lnTo>
                      <a:lnTo>
                        <a:pt x="527" y="384"/>
                      </a:lnTo>
                      <a:lnTo>
                        <a:pt x="277" y="1188"/>
                      </a:lnTo>
                      <a:lnTo>
                        <a:pt x="117" y="2027"/>
                      </a:lnTo>
                      <a:lnTo>
                        <a:pt x="27" y="2903"/>
                      </a:lnTo>
                      <a:lnTo>
                        <a:pt x="1" y="3796"/>
                      </a:lnTo>
                      <a:lnTo>
                        <a:pt x="18" y="4680"/>
                      </a:lnTo>
                      <a:lnTo>
                        <a:pt x="117" y="5974"/>
                      </a:lnTo>
                      <a:lnTo>
                        <a:pt x="206" y="6778"/>
                      </a:lnTo>
                      <a:lnTo>
                        <a:pt x="322" y="7618"/>
                      </a:lnTo>
                      <a:lnTo>
                        <a:pt x="670" y="9279"/>
                      </a:lnTo>
                      <a:lnTo>
                        <a:pt x="911" y="10091"/>
                      </a:lnTo>
                      <a:lnTo>
                        <a:pt x="1036" y="10502"/>
                      </a:lnTo>
                      <a:lnTo>
                        <a:pt x="1313" y="11341"/>
                      </a:lnTo>
                      <a:lnTo>
                        <a:pt x="1670" y="12163"/>
                      </a:lnTo>
                      <a:lnTo>
                        <a:pt x="2010" y="12734"/>
                      </a:lnTo>
                      <a:lnTo>
                        <a:pt x="2269" y="13074"/>
                      </a:lnTo>
                      <a:lnTo>
                        <a:pt x="2421" y="13235"/>
                      </a:lnTo>
                      <a:lnTo>
                        <a:pt x="2483" y="13270"/>
                      </a:lnTo>
                      <a:lnTo>
                        <a:pt x="2590" y="13252"/>
                      </a:lnTo>
                      <a:lnTo>
                        <a:pt x="2626" y="13190"/>
                      </a:lnTo>
                      <a:lnTo>
                        <a:pt x="2617" y="13145"/>
                      </a:lnTo>
                      <a:lnTo>
                        <a:pt x="2546" y="12761"/>
                      </a:lnTo>
                      <a:lnTo>
                        <a:pt x="2305" y="12002"/>
                      </a:lnTo>
                      <a:lnTo>
                        <a:pt x="1858" y="10877"/>
                      </a:lnTo>
                      <a:lnTo>
                        <a:pt x="1581" y="10127"/>
                      </a:lnTo>
                      <a:lnTo>
                        <a:pt x="1322" y="9287"/>
                      </a:lnTo>
                      <a:lnTo>
                        <a:pt x="911" y="7582"/>
                      </a:lnTo>
                      <a:lnTo>
                        <a:pt x="769" y="6716"/>
                      </a:lnTo>
                      <a:lnTo>
                        <a:pt x="652" y="5841"/>
                      </a:lnTo>
                      <a:lnTo>
                        <a:pt x="545" y="4072"/>
                      </a:lnTo>
                      <a:lnTo>
                        <a:pt x="554" y="3188"/>
                      </a:lnTo>
                      <a:lnTo>
                        <a:pt x="599" y="2394"/>
                      </a:lnTo>
                      <a:lnTo>
                        <a:pt x="706" y="1206"/>
                      </a:lnTo>
                      <a:lnTo>
                        <a:pt x="751" y="420"/>
                      </a:lnTo>
                      <a:lnTo>
                        <a:pt x="742" y="18"/>
                      </a:lnTo>
                      <a:lnTo>
                        <a:pt x="733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" name="Google Shape;769;p17"/>
                <p:cNvSpPr/>
                <p:nvPr/>
              </p:nvSpPr>
              <p:spPr>
                <a:xfrm>
                  <a:off x="8186515" y="4453715"/>
                  <a:ext cx="432215" cy="358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5" h="11315" extrusionOk="0">
                      <a:moveTo>
                        <a:pt x="13511" y="1"/>
                      </a:moveTo>
                      <a:lnTo>
                        <a:pt x="13360" y="19"/>
                      </a:lnTo>
                      <a:lnTo>
                        <a:pt x="13288" y="81"/>
                      </a:lnTo>
                      <a:lnTo>
                        <a:pt x="12547" y="929"/>
                      </a:lnTo>
                      <a:lnTo>
                        <a:pt x="11047" y="2599"/>
                      </a:lnTo>
                      <a:lnTo>
                        <a:pt x="9502" y="4216"/>
                      </a:lnTo>
                      <a:lnTo>
                        <a:pt x="7868" y="5752"/>
                      </a:lnTo>
                      <a:lnTo>
                        <a:pt x="7010" y="6475"/>
                      </a:lnTo>
                      <a:lnTo>
                        <a:pt x="6171" y="7136"/>
                      </a:lnTo>
                      <a:lnTo>
                        <a:pt x="4430" y="8386"/>
                      </a:lnTo>
                      <a:lnTo>
                        <a:pt x="3528" y="8966"/>
                      </a:lnTo>
                      <a:lnTo>
                        <a:pt x="2519" y="9591"/>
                      </a:lnTo>
                      <a:lnTo>
                        <a:pt x="1483" y="10181"/>
                      </a:lnTo>
                      <a:lnTo>
                        <a:pt x="1090" y="10377"/>
                      </a:lnTo>
                      <a:lnTo>
                        <a:pt x="509" y="10699"/>
                      </a:lnTo>
                      <a:lnTo>
                        <a:pt x="170" y="10967"/>
                      </a:lnTo>
                      <a:lnTo>
                        <a:pt x="27" y="11127"/>
                      </a:lnTo>
                      <a:lnTo>
                        <a:pt x="0" y="11181"/>
                      </a:lnTo>
                      <a:lnTo>
                        <a:pt x="45" y="11297"/>
                      </a:lnTo>
                      <a:lnTo>
                        <a:pt x="99" y="11315"/>
                      </a:lnTo>
                      <a:lnTo>
                        <a:pt x="313" y="11315"/>
                      </a:lnTo>
                      <a:lnTo>
                        <a:pt x="759" y="11235"/>
                      </a:lnTo>
                      <a:lnTo>
                        <a:pt x="1438" y="11002"/>
                      </a:lnTo>
                      <a:lnTo>
                        <a:pt x="2787" y="10261"/>
                      </a:lnTo>
                      <a:lnTo>
                        <a:pt x="3546" y="9797"/>
                      </a:lnTo>
                      <a:lnTo>
                        <a:pt x="4064" y="9493"/>
                      </a:lnTo>
                      <a:lnTo>
                        <a:pt x="5073" y="8859"/>
                      </a:lnTo>
                      <a:lnTo>
                        <a:pt x="6055" y="8172"/>
                      </a:lnTo>
                      <a:lnTo>
                        <a:pt x="7010" y="7457"/>
                      </a:lnTo>
                      <a:lnTo>
                        <a:pt x="7484" y="7091"/>
                      </a:lnTo>
                      <a:lnTo>
                        <a:pt x="8368" y="6359"/>
                      </a:lnTo>
                      <a:lnTo>
                        <a:pt x="9645" y="5207"/>
                      </a:lnTo>
                      <a:lnTo>
                        <a:pt x="10466" y="4403"/>
                      </a:lnTo>
                      <a:lnTo>
                        <a:pt x="11243" y="3564"/>
                      </a:lnTo>
                      <a:lnTo>
                        <a:pt x="11984" y="2689"/>
                      </a:lnTo>
                      <a:lnTo>
                        <a:pt x="12681" y="1778"/>
                      </a:lnTo>
                      <a:lnTo>
                        <a:pt x="13324" y="831"/>
                      </a:lnTo>
                      <a:lnTo>
                        <a:pt x="13619" y="340"/>
                      </a:lnTo>
                      <a:lnTo>
                        <a:pt x="13654" y="251"/>
                      </a:lnTo>
                      <a:lnTo>
                        <a:pt x="13628" y="99"/>
                      </a:lnTo>
                      <a:lnTo>
                        <a:pt x="13511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770" name="Google Shape;770;p17"/>
          <p:cNvGrpSpPr/>
          <p:nvPr/>
        </p:nvGrpSpPr>
        <p:grpSpPr>
          <a:xfrm rot="-10659362">
            <a:off x="1249365" y="409937"/>
            <a:ext cx="574596" cy="554114"/>
            <a:chOff x="288275" y="222587"/>
            <a:chExt cx="574574" cy="554093"/>
          </a:xfrm>
        </p:grpSpPr>
        <p:sp>
          <p:nvSpPr>
            <p:cNvPr id="771" name="Google Shape;771;p17"/>
            <p:cNvSpPr/>
            <p:nvPr/>
          </p:nvSpPr>
          <p:spPr>
            <a:xfrm rot="-368193">
              <a:off x="313549" y="249160"/>
              <a:ext cx="524027" cy="500946"/>
            </a:xfrm>
            <a:custGeom>
              <a:avLst/>
              <a:gdLst/>
              <a:ahLst/>
              <a:cxnLst/>
              <a:rect l="l" t="t" r="r" b="b"/>
              <a:pathLst>
                <a:path w="60234" h="57581" extrusionOk="0">
                  <a:moveTo>
                    <a:pt x="41597" y="0"/>
                  </a:moveTo>
                  <a:lnTo>
                    <a:pt x="41043" y="1000"/>
                  </a:lnTo>
                  <a:lnTo>
                    <a:pt x="39837" y="3117"/>
                  </a:lnTo>
                  <a:lnTo>
                    <a:pt x="39123" y="4197"/>
                  </a:lnTo>
                  <a:lnTo>
                    <a:pt x="38623" y="4876"/>
                  </a:lnTo>
                  <a:lnTo>
                    <a:pt x="38096" y="5492"/>
                  </a:lnTo>
                  <a:lnTo>
                    <a:pt x="37551" y="6019"/>
                  </a:lnTo>
                  <a:lnTo>
                    <a:pt x="36989" y="6439"/>
                  </a:lnTo>
                  <a:lnTo>
                    <a:pt x="36426" y="6715"/>
                  </a:lnTo>
                  <a:lnTo>
                    <a:pt x="35989" y="6814"/>
                  </a:lnTo>
                  <a:lnTo>
                    <a:pt x="35703" y="6832"/>
                  </a:lnTo>
                  <a:lnTo>
                    <a:pt x="35417" y="6796"/>
                  </a:lnTo>
                  <a:lnTo>
                    <a:pt x="35122" y="6707"/>
                  </a:lnTo>
                  <a:lnTo>
                    <a:pt x="34837" y="6564"/>
                  </a:lnTo>
                  <a:lnTo>
                    <a:pt x="34551" y="6367"/>
                  </a:lnTo>
                  <a:lnTo>
                    <a:pt x="34265" y="6108"/>
                  </a:lnTo>
                  <a:lnTo>
                    <a:pt x="33979" y="5778"/>
                  </a:lnTo>
                  <a:lnTo>
                    <a:pt x="33845" y="5590"/>
                  </a:lnTo>
                  <a:lnTo>
                    <a:pt x="33738" y="5715"/>
                  </a:lnTo>
                  <a:lnTo>
                    <a:pt x="33577" y="6144"/>
                  </a:lnTo>
                  <a:lnTo>
                    <a:pt x="33417" y="7055"/>
                  </a:lnTo>
                  <a:lnTo>
                    <a:pt x="33301" y="8519"/>
                  </a:lnTo>
                  <a:lnTo>
                    <a:pt x="33211" y="9823"/>
                  </a:lnTo>
                  <a:lnTo>
                    <a:pt x="33149" y="10234"/>
                  </a:lnTo>
                  <a:lnTo>
                    <a:pt x="32988" y="10886"/>
                  </a:lnTo>
                  <a:lnTo>
                    <a:pt x="32479" y="12600"/>
                  </a:lnTo>
                  <a:lnTo>
                    <a:pt x="31854" y="14395"/>
                  </a:lnTo>
                  <a:lnTo>
                    <a:pt x="31282" y="15869"/>
                  </a:lnTo>
                  <a:lnTo>
                    <a:pt x="31068" y="16306"/>
                  </a:lnTo>
                  <a:lnTo>
                    <a:pt x="30863" y="16681"/>
                  </a:lnTo>
                  <a:lnTo>
                    <a:pt x="30515" y="17155"/>
                  </a:lnTo>
                  <a:lnTo>
                    <a:pt x="30291" y="17324"/>
                  </a:lnTo>
                  <a:lnTo>
                    <a:pt x="30148" y="17360"/>
                  </a:lnTo>
                  <a:lnTo>
                    <a:pt x="29961" y="17324"/>
                  </a:lnTo>
                  <a:lnTo>
                    <a:pt x="29747" y="17119"/>
                  </a:lnTo>
                  <a:lnTo>
                    <a:pt x="29541" y="16806"/>
                  </a:lnTo>
                  <a:lnTo>
                    <a:pt x="29264" y="16226"/>
                  </a:lnTo>
                  <a:lnTo>
                    <a:pt x="29059" y="15869"/>
                  </a:lnTo>
                  <a:lnTo>
                    <a:pt x="28764" y="15333"/>
                  </a:lnTo>
                  <a:lnTo>
                    <a:pt x="27925" y="13681"/>
                  </a:lnTo>
                  <a:lnTo>
                    <a:pt x="26594" y="10877"/>
                  </a:lnTo>
                  <a:lnTo>
                    <a:pt x="26076" y="9805"/>
                  </a:lnTo>
                  <a:lnTo>
                    <a:pt x="25916" y="9430"/>
                  </a:lnTo>
                  <a:lnTo>
                    <a:pt x="25648" y="8555"/>
                  </a:lnTo>
                  <a:lnTo>
                    <a:pt x="25460" y="7573"/>
                  </a:lnTo>
                  <a:lnTo>
                    <a:pt x="25362" y="6519"/>
                  </a:lnTo>
                  <a:lnTo>
                    <a:pt x="25353" y="5983"/>
                  </a:lnTo>
                  <a:lnTo>
                    <a:pt x="24996" y="6385"/>
                  </a:lnTo>
                  <a:lnTo>
                    <a:pt x="24308" y="7341"/>
                  </a:lnTo>
                  <a:lnTo>
                    <a:pt x="23603" y="8287"/>
                  </a:lnTo>
                  <a:lnTo>
                    <a:pt x="23022" y="8903"/>
                  </a:lnTo>
                  <a:lnTo>
                    <a:pt x="22594" y="9234"/>
                  </a:lnTo>
                  <a:lnTo>
                    <a:pt x="22370" y="9359"/>
                  </a:lnTo>
                  <a:lnTo>
                    <a:pt x="22281" y="9394"/>
                  </a:lnTo>
                  <a:lnTo>
                    <a:pt x="22085" y="9403"/>
                  </a:lnTo>
                  <a:lnTo>
                    <a:pt x="21879" y="9332"/>
                  </a:lnTo>
                  <a:lnTo>
                    <a:pt x="21674" y="9198"/>
                  </a:lnTo>
                  <a:lnTo>
                    <a:pt x="21335" y="8885"/>
                  </a:lnTo>
                  <a:lnTo>
                    <a:pt x="20879" y="8314"/>
                  </a:lnTo>
                  <a:lnTo>
                    <a:pt x="20191" y="7242"/>
                  </a:lnTo>
                  <a:lnTo>
                    <a:pt x="19388" y="5742"/>
                  </a:lnTo>
                  <a:lnTo>
                    <a:pt x="19084" y="5144"/>
                  </a:lnTo>
                  <a:lnTo>
                    <a:pt x="18959" y="5546"/>
                  </a:lnTo>
                  <a:lnTo>
                    <a:pt x="18700" y="6215"/>
                  </a:lnTo>
                  <a:lnTo>
                    <a:pt x="18441" y="6742"/>
                  </a:lnTo>
                  <a:lnTo>
                    <a:pt x="18173" y="7144"/>
                  </a:lnTo>
                  <a:lnTo>
                    <a:pt x="17870" y="7412"/>
                  </a:lnTo>
                  <a:lnTo>
                    <a:pt x="17539" y="7564"/>
                  </a:lnTo>
                  <a:lnTo>
                    <a:pt x="17164" y="7591"/>
                  </a:lnTo>
                  <a:lnTo>
                    <a:pt x="16736" y="7510"/>
                  </a:lnTo>
                  <a:lnTo>
                    <a:pt x="16494" y="7421"/>
                  </a:lnTo>
                  <a:lnTo>
                    <a:pt x="16227" y="7314"/>
                  </a:lnTo>
                  <a:lnTo>
                    <a:pt x="15673" y="7019"/>
                  </a:lnTo>
                  <a:lnTo>
                    <a:pt x="15110" y="6644"/>
                  </a:lnTo>
                  <a:lnTo>
                    <a:pt x="14566" y="6224"/>
                  </a:lnTo>
                  <a:lnTo>
                    <a:pt x="13771" y="5519"/>
                  </a:lnTo>
                  <a:lnTo>
                    <a:pt x="12833" y="4501"/>
                  </a:lnTo>
                  <a:lnTo>
                    <a:pt x="12449" y="4010"/>
                  </a:lnTo>
                  <a:lnTo>
                    <a:pt x="12458" y="4072"/>
                  </a:lnTo>
                  <a:lnTo>
                    <a:pt x="12485" y="4161"/>
                  </a:lnTo>
                  <a:lnTo>
                    <a:pt x="12467" y="4117"/>
                  </a:lnTo>
                  <a:lnTo>
                    <a:pt x="12449" y="4081"/>
                  </a:lnTo>
                  <a:lnTo>
                    <a:pt x="12547" y="4787"/>
                  </a:lnTo>
                  <a:lnTo>
                    <a:pt x="12824" y="6126"/>
                  </a:lnTo>
                  <a:lnTo>
                    <a:pt x="13128" y="7385"/>
                  </a:lnTo>
                  <a:lnTo>
                    <a:pt x="13369" y="8564"/>
                  </a:lnTo>
                  <a:lnTo>
                    <a:pt x="13440" y="9127"/>
                  </a:lnTo>
                  <a:lnTo>
                    <a:pt x="13458" y="9511"/>
                  </a:lnTo>
                  <a:lnTo>
                    <a:pt x="13414" y="9939"/>
                  </a:lnTo>
                  <a:lnTo>
                    <a:pt x="13351" y="10162"/>
                  </a:lnTo>
                  <a:lnTo>
                    <a:pt x="13253" y="10341"/>
                  </a:lnTo>
                  <a:lnTo>
                    <a:pt x="13128" y="10466"/>
                  </a:lnTo>
                  <a:lnTo>
                    <a:pt x="12896" y="10600"/>
                  </a:lnTo>
                  <a:lnTo>
                    <a:pt x="12512" y="10680"/>
                  </a:lnTo>
                  <a:lnTo>
                    <a:pt x="12056" y="10689"/>
                  </a:lnTo>
                  <a:lnTo>
                    <a:pt x="11556" y="10671"/>
                  </a:lnTo>
                  <a:lnTo>
                    <a:pt x="11011" y="10689"/>
                  </a:lnTo>
                  <a:lnTo>
                    <a:pt x="10735" y="10725"/>
                  </a:lnTo>
                  <a:lnTo>
                    <a:pt x="11145" y="11430"/>
                  </a:lnTo>
                  <a:lnTo>
                    <a:pt x="11878" y="12565"/>
                  </a:lnTo>
                  <a:lnTo>
                    <a:pt x="12297" y="13315"/>
                  </a:lnTo>
                  <a:lnTo>
                    <a:pt x="12449" y="13672"/>
                  </a:lnTo>
                  <a:lnTo>
                    <a:pt x="12610" y="14056"/>
                  </a:lnTo>
                  <a:lnTo>
                    <a:pt x="12985" y="14860"/>
                  </a:lnTo>
                  <a:lnTo>
                    <a:pt x="13226" y="15458"/>
                  </a:lnTo>
                  <a:lnTo>
                    <a:pt x="13396" y="16047"/>
                  </a:lnTo>
                  <a:lnTo>
                    <a:pt x="13440" y="16458"/>
                  </a:lnTo>
                  <a:lnTo>
                    <a:pt x="13431" y="16717"/>
                  </a:lnTo>
                  <a:lnTo>
                    <a:pt x="13369" y="16949"/>
                  </a:lnTo>
                  <a:lnTo>
                    <a:pt x="13262" y="17155"/>
                  </a:lnTo>
                  <a:lnTo>
                    <a:pt x="13092" y="17315"/>
                  </a:lnTo>
                  <a:lnTo>
                    <a:pt x="12860" y="17449"/>
                  </a:lnTo>
                  <a:lnTo>
                    <a:pt x="12708" y="17494"/>
                  </a:lnTo>
                  <a:lnTo>
                    <a:pt x="12235" y="17601"/>
                  </a:lnTo>
                  <a:lnTo>
                    <a:pt x="11199" y="17735"/>
                  </a:lnTo>
                  <a:lnTo>
                    <a:pt x="10083" y="17851"/>
                  </a:lnTo>
                  <a:lnTo>
                    <a:pt x="9190" y="18030"/>
                  </a:lnTo>
                  <a:lnTo>
                    <a:pt x="8591" y="18208"/>
                  </a:lnTo>
                  <a:lnTo>
                    <a:pt x="8288" y="18324"/>
                  </a:lnTo>
                  <a:lnTo>
                    <a:pt x="8520" y="18494"/>
                  </a:lnTo>
                  <a:lnTo>
                    <a:pt x="9083" y="18860"/>
                  </a:lnTo>
                  <a:lnTo>
                    <a:pt x="10065" y="19414"/>
                  </a:lnTo>
                  <a:lnTo>
                    <a:pt x="11485" y="20155"/>
                  </a:lnTo>
                  <a:lnTo>
                    <a:pt x="12797" y="20869"/>
                  </a:lnTo>
                  <a:lnTo>
                    <a:pt x="13306" y="21209"/>
                  </a:lnTo>
                  <a:lnTo>
                    <a:pt x="13619" y="21432"/>
                  </a:lnTo>
                  <a:lnTo>
                    <a:pt x="14369" y="22066"/>
                  </a:lnTo>
                  <a:lnTo>
                    <a:pt x="15209" y="22843"/>
                  </a:lnTo>
                  <a:lnTo>
                    <a:pt x="16066" y="23736"/>
                  </a:lnTo>
                  <a:lnTo>
                    <a:pt x="16878" y="24674"/>
                  </a:lnTo>
                  <a:lnTo>
                    <a:pt x="17593" y="25611"/>
                  </a:lnTo>
                  <a:lnTo>
                    <a:pt x="18138" y="26495"/>
                  </a:lnTo>
                  <a:lnTo>
                    <a:pt x="18388" y="27094"/>
                  </a:lnTo>
                  <a:lnTo>
                    <a:pt x="18477" y="27442"/>
                  </a:lnTo>
                  <a:lnTo>
                    <a:pt x="18486" y="27603"/>
                  </a:lnTo>
                  <a:lnTo>
                    <a:pt x="18459" y="27701"/>
                  </a:lnTo>
                  <a:lnTo>
                    <a:pt x="18280" y="27853"/>
                  </a:lnTo>
                  <a:lnTo>
                    <a:pt x="17995" y="27942"/>
                  </a:lnTo>
                  <a:lnTo>
                    <a:pt x="17629" y="27995"/>
                  </a:lnTo>
                  <a:lnTo>
                    <a:pt x="16557" y="28004"/>
                  </a:lnTo>
                  <a:lnTo>
                    <a:pt x="15869" y="27969"/>
                  </a:lnTo>
                  <a:lnTo>
                    <a:pt x="15414" y="27942"/>
                  </a:lnTo>
                  <a:lnTo>
                    <a:pt x="14119" y="27754"/>
                  </a:lnTo>
                  <a:lnTo>
                    <a:pt x="11967" y="27370"/>
                  </a:lnTo>
                  <a:lnTo>
                    <a:pt x="11011" y="27174"/>
                  </a:lnTo>
                  <a:lnTo>
                    <a:pt x="10243" y="26986"/>
                  </a:lnTo>
                  <a:lnTo>
                    <a:pt x="8743" y="26522"/>
                  </a:lnTo>
                  <a:lnTo>
                    <a:pt x="7841" y="26201"/>
                  </a:lnTo>
                  <a:lnTo>
                    <a:pt x="7493" y="26049"/>
                  </a:lnTo>
                  <a:lnTo>
                    <a:pt x="7698" y="26504"/>
                  </a:lnTo>
                  <a:lnTo>
                    <a:pt x="7940" y="27129"/>
                  </a:lnTo>
                  <a:lnTo>
                    <a:pt x="8038" y="27513"/>
                  </a:lnTo>
                  <a:lnTo>
                    <a:pt x="8056" y="27879"/>
                  </a:lnTo>
                  <a:lnTo>
                    <a:pt x="7975" y="28237"/>
                  </a:lnTo>
                  <a:lnTo>
                    <a:pt x="7788" y="28585"/>
                  </a:lnTo>
                  <a:lnTo>
                    <a:pt x="7457" y="28933"/>
                  </a:lnTo>
                  <a:lnTo>
                    <a:pt x="7234" y="29103"/>
                  </a:lnTo>
                  <a:lnTo>
                    <a:pt x="7073" y="29210"/>
                  </a:lnTo>
                  <a:lnTo>
                    <a:pt x="6680" y="29353"/>
                  </a:lnTo>
                  <a:lnTo>
                    <a:pt x="5975" y="29487"/>
                  </a:lnTo>
                  <a:lnTo>
                    <a:pt x="4903" y="29594"/>
                  </a:lnTo>
                  <a:lnTo>
                    <a:pt x="4135" y="29692"/>
                  </a:lnTo>
                  <a:lnTo>
                    <a:pt x="3689" y="29799"/>
                  </a:lnTo>
                  <a:lnTo>
                    <a:pt x="3492" y="29871"/>
                  </a:lnTo>
                  <a:lnTo>
                    <a:pt x="3859" y="30005"/>
                  </a:lnTo>
                  <a:lnTo>
                    <a:pt x="4341" y="30273"/>
                  </a:lnTo>
                  <a:lnTo>
                    <a:pt x="4528" y="30487"/>
                  </a:lnTo>
                  <a:lnTo>
                    <a:pt x="4600" y="30630"/>
                  </a:lnTo>
                  <a:lnTo>
                    <a:pt x="4609" y="30844"/>
                  </a:lnTo>
                  <a:lnTo>
                    <a:pt x="4466" y="31112"/>
                  </a:lnTo>
                  <a:lnTo>
                    <a:pt x="4198" y="31353"/>
                  </a:lnTo>
                  <a:lnTo>
                    <a:pt x="3850" y="31559"/>
                  </a:lnTo>
                  <a:lnTo>
                    <a:pt x="3448" y="31710"/>
                  </a:lnTo>
                  <a:lnTo>
                    <a:pt x="3233" y="31764"/>
                  </a:lnTo>
                  <a:lnTo>
                    <a:pt x="2885" y="31835"/>
                  </a:lnTo>
                  <a:lnTo>
                    <a:pt x="2064" y="31951"/>
                  </a:lnTo>
                  <a:lnTo>
                    <a:pt x="1197" y="31987"/>
                  </a:lnTo>
                  <a:lnTo>
                    <a:pt x="563" y="31943"/>
                  </a:lnTo>
                  <a:lnTo>
                    <a:pt x="179" y="31871"/>
                  </a:lnTo>
                  <a:lnTo>
                    <a:pt x="1" y="31818"/>
                  </a:lnTo>
                  <a:lnTo>
                    <a:pt x="269" y="32210"/>
                  </a:lnTo>
                  <a:lnTo>
                    <a:pt x="930" y="32969"/>
                  </a:lnTo>
                  <a:lnTo>
                    <a:pt x="1662" y="33666"/>
                  </a:lnTo>
                  <a:lnTo>
                    <a:pt x="2439" y="34309"/>
                  </a:lnTo>
                  <a:lnTo>
                    <a:pt x="2823" y="34604"/>
                  </a:lnTo>
                  <a:lnTo>
                    <a:pt x="3216" y="34836"/>
                  </a:lnTo>
                  <a:lnTo>
                    <a:pt x="4037" y="35309"/>
                  </a:lnTo>
                  <a:lnTo>
                    <a:pt x="4350" y="35622"/>
                  </a:lnTo>
                  <a:lnTo>
                    <a:pt x="4475" y="35863"/>
                  </a:lnTo>
                  <a:lnTo>
                    <a:pt x="4502" y="35997"/>
                  </a:lnTo>
                  <a:lnTo>
                    <a:pt x="4519" y="36113"/>
                  </a:lnTo>
                  <a:lnTo>
                    <a:pt x="4484" y="36318"/>
                  </a:lnTo>
                  <a:lnTo>
                    <a:pt x="4376" y="36497"/>
                  </a:lnTo>
                  <a:lnTo>
                    <a:pt x="4198" y="36658"/>
                  </a:lnTo>
                  <a:lnTo>
                    <a:pt x="3805" y="36899"/>
                  </a:lnTo>
                  <a:lnTo>
                    <a:pt x="3010" y="37274"/>
                  </a:lnTo>
                  <a:lnTo>
                    <a:pt x="2483" y="37506"/>
                  </a:lnTo>
                  <a:lnTo>
                    <a:pt x="2635" y="37586"/>
                  </a:lnTo>
                  <a:lnTo>
                    <a:pt x="2974" y="37711"/>
                  </a:lnTo>
                  <a:lnTo>
                    <a:pt x="3519" y="37836"/>
                  </a:lnTo>
                  <a:lnTo>
                    <a:pt x="4725" y="37961"/>
                  </a:lnTo>
                  <a:lnTo>
                    <a:pt x="5921" y="38068"/>
                  </a:lnTo>
                  <a:lnTo>
                    <a:pt x="6457" y="38193"/>
                  </a:lnTo>
                  <a:lnTo>
                    <a:pt x="6770" y="38310"/>
                  </a:lnTo>
                  <a:lnTo>
                    <a:pt x="7055" y="38461"/>
                  </a:lnTo>
                  <a:lnTo>
                    <a:pt x="7297" y="38667"/>
                  </a:lnTo>
                  <a:lnTo>
                    <a:pt x="7484" y="38926"/>
                  </a:lnTo>
                  <a:lnTo>
                    <a:pt x="7609" y="39247"/>
                  </a:lnTo>
                  <a:lnTo>
                    <a:pt x="7654" y="39435"/>
                  </a:lnTo>
                  <a:lnTo>
                    <a:pt x="7672" y="39613"/>
                  </a:lnTo>
                  <a:lnTo>
                    <a:pt x="7627" y="39962"/>
                  </a:lnTo>
                  <a:lnTo>
                    <a:pt x="7493" y="40283"/>
                  </a:lnTo>
                  <a:lnTo>
                    <a:pt x="7323" y="40542"/>
                  </a:lnTo>
                  <a:lnTo>
                    <a:pt x="7234" y="40649"/>
                  </a:lnTo>
                  <a:lnTo>
                    <a:pt x="6546" y="41355"/>
                  </a:lnTo>
                  <a:lnTo>
                    <a:pt x="5403" y="42391"/>
                  </a:lnTo>
                  <a:lnTo>
                    <a:pt x="4609" y="43025"/>
                  </a:lnTo>
                  <a:lnTo>
                    <a:pt x="6332" y="42873"/>
                  </a:lnTo>
                  <a:lnTo>
                    <a:pt x="8770" y="42748"/>
                  </a:lnTo>
                  <a:lnTo>
                    <a:pt x="10324" y="42792"/>
                  </a:lnTo>
                  <a:lnTo>
                    <a:pt x="11092" y="42873"/>
                  </a:lnTo>
                  <a:lnTo>
                    <a:pt x="12056" y="42998"/>
                  </a:lnTo>
                  <a:lnTo>
                    <a:pt x="13494" y="43239"/>
                  </a:lnTo>
                  <a:lnTo>
                    <a:pt x="14423" y="43480"/>
                  </a:lnTo>
                  <a:lnTo>
                    <a:pt x="14887" y="43650"/>
                  </a:lnTo>
                  <a:lnTo>
                    <a:pt x="15101" y="43748"/>
                  </a:lnTo>
                  <a:lnTo>
                    <a:pt x="15414" y="43989"/>
                  </a:lnTo>
                  <a:lnTo>
                    <a:pt x="15601" y="44284"/>
                  </a:lnTo>
                  <a:lnTo>
                    <a:pt x="15673" y="44614"/>
                  </a:lnTo>
                  <a:lnTo>
                    <a:pt x="15628" y="44989"/>
                  </a:lnTo>
                  <a:lnTo>
                    <a:pt x="15503" y="45382"/>
                  </a:lnTo>
                  <a:lnTo>
                    <a:pt x="15298" y="45793"/>
                  </a:lnTo>
                  <a:lnTo>
                    <a:pt x="15021" y="46221"/>
                  </a:lnTo>
                  <a:lnTo>
                    <a:pt x="14530" y="46847"/>
                  </a:lnTo>
                  <a:lnTo>
                    <a:pt x="13771" y="47632"/>
                  </a:lnTo>
                  <a:lnTo>
                    <a:pt x="12994" y="48293"/>
                  </a:lnTo>
                  <a:lnTo>
                    <a:pt x="12315" y="48758"/>
                  </a:lnTo>
                  <a:lnTo>
                    <a:pt x="12056" y="48883"/>
                  </a:lnTo>
                  <a:lnTo>
                    <a:pt x="12387" y="48999"/>
                  </a:lnTo>
                  <a:lnTo>
                    <a:pt x="12735" y="49195"/>
                  </a:lnTo>
                  <a:lnTo>
                    <a:pt x="12896" y="49356"/>
                  </a:lnTo>
                  <a:lnTo>
                    <a:pt x="13003" y="49535"/>
                  </a:lnTo>
                  <a:lnTo>
                    <a:pt x="13039" y="49758"/>
                  </a:lnTo>
                  <a:lnTo>
                    <a:pt x="13021" y="50017"/>
                  </a:lnTo>
                  <a:lnTo>
                    <a:pt x="12940" y="50320"/>
                  </a:lnTo>
                  <a:lnTo>
                    <a:pt x="12699" y="50883"/>
                  </a:lnTo>
                  <a:lnTo>
                    <a:pt x="12154" y="51874"/>
                  </a:lnTo>
                  <a:lnTo>
                    <a:pt x="10878" y="53910"/>
                  </a:lnTo>
                  <a:lnTo>
                    <a:pt x="9627" y="55866"/>
                  </a:lnTo>
                  <a:lnTo>
                    <a:pt x="10217" y="55553"/>
                  </a:lnTo>
                  <a:lnTo>
                    <a:pt x="11610" y="54857"/>
                  </a:lnTo>
                  <a:lnTo>
                    <a:pt x="12637" y="54419"/>
                  </a:lnTo>
                  <a:lnTo>
                    <a:pt x="13405" y="54178"/>
                  </a:lnTo>
                  <a:lnTo>
                    <a:pt x="13896" y="54080"/>
                  </a:lnTo>
                  <a:lnTo>
                    <a:pt x="14351" y="54035"/>
                  </a:lnTo>
                  <a:lnTo>
                    <a:pt x="14762" y="54071"/>
                  </a:lnTo>
                  <a:lnTo>
                    <a:pt x="15110" y="54196"/>
                  </a:lnTo>
                  <a:lnTo>
                    <a:pt x="15396" y="54419"/>
                  </a:lnTo>
                  <a:lnTo>
                    <a:pt x="15593" y="54750"/>
                  </a:lnTo>
                  <a:lnTo>
                    <a:pt x="15700" y="55205"/>
                  </a:lnTo>
                  <a:lnTo>
                    <a:pt x="15718" y="55491"/>
                  </a:lnTo>
                  <a:lnTo>
                    <a:pt x="15780" y="55428"/>
                  </a:lnTo>
                  <a:lnTo>
                    <a:pt x="16459" y="54794"/>
                  </a:lnTo>
                  <a:lnTo>
                    <a:pt x="17236" y="54223"/>
                  </a:lnTo>
                  <a:lnTo>
                    <a:pt x="17798" y="53919"/>
                  </a:lnTo>
                  <a:lnTo>
                    <a:pt x="18218" y="53785"/>
                  </a:lnTo>
                  <a:lnTo>
                    <a:pt x="18495" y="53749"/>
                  </a:lnTo>
                  <a:lnTo>
                    <a:pt x="18754" y="53767"/>
                  </a:lnTo>
                  <a:lnTo>
                    <a:pt x="18995" y="53857"/>
                  </a:lnTo>
                  <a:lnTo>
                    <a:pt x="19111" y="53937"/>
                  </a:lnTo>
                  <a:lnTo>
                    <a:pt x="19298" y="54089"/>
                  </a:lnTo>
                  <a:lnTo>
                    <a:pt x="19593" y="54455"/>
                  </a:lnTo>
                  <a:lnTo>
                    <a:pt x="19781" y="54892"/>
                  </a:lnTo>
                  <a:lnTo>
                    <a:pt x="19888" y="55357"/>
                  </a:lnTo>
                  <a:lnTo>
                    <a:pt x="19941" y="56098"/>
                  </a:lnTo>
                  <a:lnTo>
                    <a:pt x="19861" y="57080"/>
                  </a:lnTo>
                  <a:lnTo>
                    <a:pt x="19799" y="57500"/>
                  </a:lnTo>
                  <a:lnTo>
                    <a:pt x="20602" y="56812"/>
                  </a:lnTo>
                  <a:lnTo>
                    <a:pt x="21727" y="55768"/>
                  </a:lnTo>
                  <a:lnTo>
                    <a:pt x="22451" y="54955"/>
                  </a:lnTo>
                  <a:lnTo>
                    <a:pt x="24183" y="53098"/>
                  </a:lnTo>
                  <a:lnTo>
                    <a:pt x="24906" y="52392"/>
                  </a:lnTo>
                  <a:lnTo>
                    <a:pt x="25603" y="51794"/>
                  </a:lnTo>
                  <a:lnTo>
                    <a:pt x="26228" y="51356"/>
                  </a:lnTo>
                  <a:lnTo>
                    <a:pt x="26496" y="51231"/>
                  </a:lnTo>
                  <a:lnTo>
                    <a:pt x="26800" y="51124"/>
                  </a:lnTo>
                  <a:lnTo>
                    <a:pt x="27201" y="51053"/>
                  </a:lnTo>
                  <a:lnTo>
                    <a:pt x="27443" y="51070"/>
                  </a:lnTo>
                  <a:lnTo>
                    <a:pt x="27675" y="51124"/>
                  </a:lnTo>
                  <a:lnTo>
                    <a:pt x="27898" y="51231"/>
                  </a:lnTo>
                  <a:lnTo>
                    <a:pt x="28220" y="51481"/>
                  </a:lnTo>
                  <a:lnTo>
                    <a:pt x="28452" y="51713"/>
                  </a:lnTo>
                  <a:lnTo>
                    <a:pt x="28559" y="51856"/>
                  </a:lnTo>
                  <a:lnTo>
                    <a:pt x="28854" y="52365"/>
                  </a:lnTo>
                  <a:lnTo>
                    <a:pt x="29389" y="53473"/>
                  </a:lnTo>
                  <a:lnTo>
                    <a:pt x="29925" y="54839"/>
                  </a:lnTo>
                  <a:lnTo>
                    <a:pt x="30229" y="55750"/>
                  </a:lnTo>
                  <a:lnTo>
                    <a:pt x="30461" y="56598"/>
                  </a:lnTo>
                  <a:lnTo>
                    <a:pt x="30586" y="57304"/>
                  </a:lnTo>
                  <a:lnTo>
                    <a:pt x="30586" y="57580"/>
                  </a:lnTo>
                  <a:lnTo>
                    <a:pt x="30729" y="57295"/>
                  </a:lnTo>
                  <a:lnTo>
                    <a:pt x="30979" y="56714"/>
                  </a:lnTo>
                  <a:lnTo>
                    <a:pt x="31274" y="55821"/>
                  </a:lnTo>
                  <a:lnTo>
                    <a:pt x="31738" y="53999"/>
                  </a:lnTo>
                  <a:lnTo>
                    <a:pt x="32068" y="52803"/>
                  </a:lnTo>
                  <a:lnTo>
                    <a:pt x="32149" y="52472"/>
                  </a:lnTo>
                  <a:lnTo>
                    <a:pt x="32363" y="51740"/>
                  </a:lnTo>
                  <a:lnTo>
                    <a:pt x="32559" y="51240"/>
                  </a:lnTo>
                  <a:lnTo>
                    <a:pt x="32756" y="50928"/>
                  </a:lnTo>
                  <a:lnTo>
                    <a:pt x="32908" y="50758"/>
                  </a:lnTo>
                  <a:lnTo>
                    <a:pt x="33086" y="50633"/>
                  </a:lnTo>
                  <a:lnTo>
                    <a:pt x="33292" y="50561"/>
                  </a:lnTo>
                  <a:lnTo>
                    <a:pt x="33515" y="50561"/>
                  </a:lnTo>
                  <a:lnTo>
                    <a:pt x="33765" y="50642"/>
                  </a:lnTo>
                  <a:lnTo>
                    <a:pt x="34051" y="50803"/>
                  </a:lnTo>
                  <a:lnTo>
                    <a:pt x="34372" y="51062"/>
                  </a:lnTo>
                  <a:lnTo>
                    <a:pt x="34542" y="51240"/>
                  </a:lnTo>
                  <a:lnTo>
                    <a:pt x="34587" y="50999"/>
                  </a:lnTo>
                  <a:lnTo>
                    <a:pt x="34613" y="50490"/>
                  </a:lnTo>
                  <a:lnTo>
                    <a:pt x="34569" y="49686"/>
                  </a:lnTo>
                  <a:lnTo>
                    <a:pt x="34488" y="48588"/>
                  </a:lnTo>
                  <a:lnTo>
                    <a:pt x="34533" y="47802"/>
                  </a:lnTo>
                  <a:lnTo>
                    <a:pt x="34649" y="47311"/>
                  </a:lnTo>
                  <a:lnTo>
                    <a:pt x="34756" y="47088"/>
                  </a:lnTo>
                  <a:lnTo>
                    <a:pt x="34881" y="46873"/>
                  </a:lnTo>
                  <a:lnTo>
                    <a:pt x="35087" y="46677"/>
                  </a:lnTo>
                  <a:lnTo>
                    <a:pt x="35247" y="46597"/>
                  </a:lnTo>
                  <a:lnTo>
                    <a:pt x="35489" y="46552"/>
                  </a:lnTo>
                  <a:lnTo>
                    <a:pt x="35837" y="46623"/>
                  </a:lnTo>
                  <a:lnTo>
                    <a:pt x="36185" y="46811"/>
                  </a:lnTo>
                  <a:lnTo>
                    <a:pt x="36533" y="47070"/>
                  </a:lnTo>
                  <a:lnTo>
                    <a:pt x="37016" y="47543"/>
                  </a:lnTo>
                  <a:lnTo>
                    <a:pt x="37266" y="47865"/>
                  </a:lnTo>
                  <a:lnTo>
                    <a:pt x="37283" y="47248"/>
                  </a:lnTo>
                  <a:lnTo>
                    <a:pt x="37310" y="46123"/>
                  </a:lnTo>
                  <a:lnTo>
                    <a:pt x="37221" y="45230"/>
                  </a:lnTo>
                  <a:lnTo>
                    <a:pt x="37069" y="44561"/>
                  </a:lnTo>
                  <a:lnTo>
                    <a:pt x="36828" y="43801"/>
                  </a:lnTo>
                  <a:lnTo>
                    <a:pt x="36462" y="42908"/>
                  </a:lnTo>
                  <a:lnTo>
                    <a:pt x="36221" y="42408"/>
                  </a:lnTo>
                  <a:lnTo>
                    <a:pt x="35935" y="41712"/>
                  </a:lnTo>
                  <a:lnTo>
                    <a:pt x="35542" y="40739"/>
                  </a:lnTo>
                  <a:lnTo>
                    <a:pt x="35730" y="40899"/>
                  </a:lnTo>
                  <a:lnTo>
                    <a:pt x="36364" y="41364"/>
                  </a:lnTo>
                  <a:lnTo>
                    <a:pt x="37676" y="42248"/>
                  </a:lnTo>
                  <a:lnTo>
                    <a:pt x="39748" y="43507"/>
                  </a:lnTo>
                  <a:lnTo>
                    <a:pt x="41105" y="44248"/>
                  </a:lnTo>
                  <a:lnTo>
                    <a:pt x="41766" y="44552"/>
                  </a:lnTo>
                  <a:lnTo>
                    <a:pt x="41981" y="44605"/>
                  </a:lnTo>
                  <a:lnTo>
                    <a:pt x="41793" y="44096"/>
                  </a:lnTo>
                  <a:lnTo>
                    <a:pt x="41543" y="43355"/>
                  </a:lnTo>
                  <a:lnTo>
                    <a:pt x="41436" y="42900"/>
                  </a:lnTo>
                  <a:lnTo>
                    <a:pt x="41409" y="42498"/>
                  </a:lnTo>
                  <a:lnTo>
                    <a:pt x="41489" y="42149"/>
                  </a:lnTo>
                  <a:lnTo>
                    <a:pt x="41650" y="41944"/>
                  </a:lnTo>
                  <a:lnTo>
                    <a:pt x="41802" y="41828"/>
                  </a:lnTo>
                  <a:lnTo>
                    <a:pt x="42106" y="41703"/>
                  </a:lnTo>
                  <a:lnTo>
                    <a:pt x="42382" y="41649"/>
                  </a:lnTo>
                  <a:lnTo>
                    <a:pt x="42588" y="41632"/>
                  </a:lnTo>
                  <a:lnTo>
                    <a:pt x="42918" y="41623"/>
                  </a:lnTo>
                  <a:lnTo>
                    <a:pt x="43213" y="41685"/>
                  </a:lnTo>
                  <a:lnTo>
                    <a:pt x="43508" y="41819"/>
                  </a:lnTo>
                  <a:lnTo>
                    <a:pt x="44061" y="42203"/>
                  </a:lnTo>
                  <a:lnTo>
                    <a:pt x="45294" y="43141"/>
                  </a:lnTo>
                  <a:lnTo>
                    <a:pt x="46276" y="43855"/>
                  </a:lnTo>
                  <a:lnTo>
                    <a:pt x="46329" y="43525"/>
                  </a:lnTo>
                  <a:lnTo>
                    <a:pt x="46517" y="42971"/>
                  </a:lnTo>
                  <a:lnTo>
                    <a:pt x="46776" y="42525"/>
                  </a:lnTo>
                  <a:lnTo>
                    <a:pt x="47097" y="42176"/>
                  </a:lnTo>
                  <a:lnTo>
                    <a:pt x="47490" y="41926"/>
                  </a:lnTo>
                  <a:lnTo>
                    <a:pt x="47928" y="41748"/>
                  </a:lnTo>
                  <a:lnTo>
                    <a:pt x="48410" y="41632"/>
                  </a:lnTo>
                  <a:lnTo>
                    <a:pt x="48928" y="41560"/>
                  </a:lnTo>
                  <a:lnTo>
                    <a:pt x="50312" y="41533"/>
                  </a:lnTo>
                  <a:lnTo>
                    <a:pt x="52009" y="41560"/>
                  </a:lnTo>
                  <a:lnTo>
                    <a:pt x="52813" y="41489"/>
                  </a:lnTo>
                  <a:lnTo>
                    <a:pt x="53304" y="41390"/>
                  </a:lnTo>
                  <a:lnTo>
                    <a:pt x="53536" y="41310"/>
                  </a:lnTo>
                  <a:lnTo>
                    <a:pt x="53054" y="40837"/>
                  </a:lnTo>
                  <a:lnTo>
                    <a:pt x="52071" y="39988"/>
                  </a:lnTo>
                  <a:lnTo>
                    <a:pt x="51098" y="39256"/>
                  </a:lnTo>
                  <a:lnTo>
                    <a:pt x="50169" y="38622"/>
                  </a:lnTo>
                  <a:lnTo>
                    <a:pt x="48919" y="37863"/>
                  </a:lnTo>
                  <a:lnTo>
                    <a:pt x="47740" y="37184"/>
                  </a:lnTo>
                  <a:lnTo>
                    <a:pt x="47473" y="36988"/>
                  </a:lnTo>
                  <a:lnTo>
                    <a:pt x="47222" y="36774"/>
                  </a:lnTo>
                  <a:lnTo>
                    <a:pt x="46838" y="36425"/>
                  </a:lnTo>
                  <a:lnTo>
                    <a:pt x="46713" y="36175"/>
                  </a:lnTo>
                  <a:lnTo>
                    <a:pt x="46713" y="36015"/>
                  </a:lnTo>
                  <a:lnTo>
                    <a:pt x="46794" y="35836"/>
                  </a:lnTo>
                  <a:lnTo>
                    <a:pt x="46990" y="35648"/>
                  </a:lnTo>
                  <a:lnTo>
                    <a:pt x="47133" y="35541"/>
                  </a:lnTo>
                  <a:lnTo>
                    <a:pt x="47410" y="35345"/>
                  </a:lnTo>
                  <a:lnTo>
                    <a:pt x="48267" y="34836"/>
                  </a:lnTo>
                  <a:lnTo>
                    <a:pt x="49991" y="33880"/>
                  </a:lnTo>
                  <a:lnTo>
                    <a:pt x="52634" y="32523"/>
                  </a:lnTo>
                  <a:lnTo>
                    <a:pt x="54349" y="31737"/>
                  </a:lnTo>
                  <a:lnTo>
                    <a:pt x="55179" y="31407"/>
                  </a:lnTo>
                  <a:lnTo>
                    <a:pt x="55447" y="31326"/>
                  </a:lnTo>
                  <a:lnTo>
                    <a:pt x="54759" y="30916"/>
                  </a:lnTo>
                  <a:lnTo>
                    <a:pt x="53938" y="30362"/>
                  </a:lnTo>
                  <a:lnTo>
                    <a:pt x="53500" y="30005"/>
                  </a:lnTo>
                  <a:lnTo>
                    <a:pt x="53152" y="29674"/>
                  </a:lnTo>
                  <a:lnTo>
                    <a:pt x="52884" y="29353"/>
                  </a:lnTo>
                  <a:lnTo>
                    <a:pt x="52714" y="29049"/>
                  </a:lnTo>
                  <a:lnTo>
                    <a:pt x="52616" y="28746"/>
                  </a:lnTo>
                  <a:lnTo>
                    <a:pt x="52598" y="28451"/>
                  </a:lnTo>
                  <a:lnTo>
                    <a:pt x="52670" y="28156"/>
                  </a:lnTo>
                  <a:lnTo>
                    <a:pt x="52804" y="27862"/>
                  </a:lnTo>
                  <a:lnTo>
                    <a:pt x="53018" y="27567"/>
                  </a:lnTo>
                  <a:lnTo>
                    <a:pt x="53465" y="27102"/>
                  </a:lnTo>
                  <a:lnTo>
                    <a:pt x="54295" y="26451"/>
                  </a:lnTo>
                  <a:lnTo>
                    <a:pt x="54822" y="26102"/>
                  </a:lnTo>
                  <a:lnTo>
                    <a:pt x="55054" y="25959"/>
                  </a:lnTo>
                  <a:lnTo>
                    <a:pt x="55733" y="25647"/>
                  </a:lnTo>
                  <a:lnTo>
                    <a:pt x="56903" y="25165"/>
                  </a:lnTo>
                  <a:lnTo>
                    <a:pt x="57465" y="24897"/>
                  </a:lnTo>
                  <a:lnTo>
                    <a:pt x="57072" y="24700"/>
                  </a:lnTo>
                  <a:lnTo>
                    <a:pt x="56492" y="24307"/>
                  </a:lnTo>
                  <a:lnTo>
                    <a:pt x="56152" y="23932"/>
                  </a:lnTo>
                  <a:lnTo>
                    <a:pt x="56036" y="23656"/>
                  </a:lnTo>
                  <a:lnTo>
                    <a:pt x="56010" y="23477"/>
                  </a:lnTo>
                  <a:lnTo>
                    <a:pt x="56045" y="23209"/>
                  </a:lnTo>
                  <a:lnTo>
                    <a:pt x="56233" y="22870"/>
                  </a:lnTo>
                  <a:lnTo>
                    <a:pt x="56536" y="22530"/>
                  </a:lnTo>
                  <a:lnTo>
                    <a:pt x="56929" y="22191"/>
                  </a:lnTo>
                  <a:lnTo>
                    <a:pt x="57635" y="21691"/>
                  </a:lnTo>
                  <a:lnTo>
                    <a:pt x="58662" y="21012"/>
                  </a:lnTo>
                  <a:lnTo>
                    <a:pt x="59358" y="20485"/>
                  </a:lnTo>
                  <a:lnTo>
                    <a:pt x="59742" y="20128"/>
                  </a:lnTo>
                  <a:lnTo>
                    <a:pt x="60028" y="19753"/>
                  </a:lnTo>
                  <a:lnTo>
                    <a:pt x="60189" y="19369"/>
                  </a:lnTo>
                  <a:lnTo>
                    <a:pt x="60207" y="19173"/>
                  </a:lnTo>
                  <a:lnTo>
                    <a:pt x="60216" y="19155"/>
                  </a:lnTo>
                  <a:lnTo>
                    <a:pt x="60233" y="19146"/>
                  </a:lnTo>
                  <a:lnTo>
                    <a:pt x="59805" y="19351"/>
                  </a:lnTo>
                  <a:lnTo>
                    <a:pt x="58921" y="19682"/>
                  </a:lnTo>
                  <a:lnTo>
                    <a:pt x="58001" y="19941"/>
                  </a:lnTo>
                  <a:lnTo>
                    <a:pt x="57081" y="20128"/>
                  </a:lnTo>
                  <a:lnTo>
                    <a:pt x="56626" y="20191"/>
                  </a:lnTo>
                  <a:lnTo>
                    <a:pt x="56126" y="20262"/>
                  </a:lnTo>
                  <a:lnTo>
                    <a:pt x="55224" y="20369"/>
                  </a:lnTo>
                  <a:lnTo>
                    <a:pt x="54661" y="20396"/>
                  </a:lnTo>
                  <a:lnTo>
                    <a:pt x="54420" y="20387"/>
                  </a:lnTo>
                  <a:lnTo>
                    <a:pt x="54215" y="20360"/>
                  </a:lnTo>
                  <a:lnTo>
                    <a:pt x="53929" y="20218"/>
                  </a:lnTo>
                  <a:lnTo>
                    <a:pt x="53768" y="19994"/>
                  </a:lnTo>
                  <a:lnTo>
                    <a:pt x="53706" y="19682"/>
                  </a:lnTo>
                  <a:lnTo>
                    <a:pt x="53715" y="19101"/>
                  </a:lnTo>
                  <a:lnTo>
                    <a:pt x="53768" y="18396"/>
                  </a:lnTo>
                  <a:lnTo>
                    <a:pt x="53777" y="17878"/>
                  </a:lnTo>
                  <a:lnTo>
                    <a:pt x="53759" y="17619"/>
                  </a:lnTo>
                  <a:lnTo>
                    <a:pt x="53170" y="18208"/>
                  </a:lnTo>
                  <a:lnTo>
                    <a:pt x="51991" y="19262"/>
                  </a:lnTo>
                  <a:lnTo>
                    <a:pt x="51125" y="19905"/>
                  </a:lnTo>
                  <a:lnTo>
                    <a:pt x="50571" y="20253"/>
                  </a:lnTo>
                  <a:lnTo>
                    <a:pt x="50026" y="20539"/>
                  </a:lnTo>
                  <a:lnTo>
                    <a:pt x="49517" y="20735"/>
                  </a:lnTo>
                  <a:lnTo>
                    <a:pt x="49276" y="20798"/>
                  </a:lnTo>
                  <a:lnTo>
                    <a:pt x="49008" y="20860"/>
                  </a:lnTo>
                  <a:lnTo>
                    <a:pt x="48383" y="20977"/>
                  </a:lnTo>
                  <a:lnTo>
                    <a:pt x="47731" y="21003"/>
                  </a:lnTo>
                  <a:lnTo>
                    <a:pt x="47285" y="20932"/>
                  </a:lnTo>
                  <a:lnTo>
                    <a:pt x="47017" y="20825"/>
                  </a:lnTo>
                  <a:lnTo>
                    <a:pt x="46901" y="20753"/>
                  </a:lnTo>
                  <a:lnTo>
                    <a:pt x="46830" y="20691"/>
                  </a:lnTo>
                  <a:lnTo>
                    <a:pt x="46731" y="20503"/>
                  </a:lnTo>
                  <a:lnTo>
                    <a:pt x="46669" y="20092"/>
                  </a:lnTo>
                  <a:lnTo>
                    <a:pt x="46740" y="19360"/>
                  </a:lnTo>
                  <a:lnTo>
                    <a:pt x="46928" y="18485"/>
                  </a:lnTo>
                  <a:lnTo>
                    <a:pt x="47321" y="17074"/>
                  </a:lnTo>
                  <a:lnTo>
                    <a:pt x="47848" y="15431"/>
                  </a:lnTo>
                  <a:lnTo>
                    <a:pt x="47982" y="14940"/>
                  </a:lnTo>
                  <a:lnTo>
                    <a:pt x="48178" y="14109"/>
                  </a:lnTo>
                  <a:lnTo>
                    <a:pt x="48526" y="12770"/>
                  </a:lnTo>
                  <a:lnTo>
                    <a:pt x="48875" y="11654"/>
                  </a:lnTo>
                  <a:lnTo>
                    <a:pt x="49276" y="10564"/>
                  </a:lnTo>
                  <a:lnTo>
                    <a:pt x="49509" y="9966"/>
                  </a:lnTo>
                  <a:lnTo>
                    <a:pt x="49169" y="10118"/>
                  </a:lnTo>
                  <a:lnTo>
                    <a:pt x="48482" y="10529"/>
                  </a:lnTo>
                  <a:lnTo>
                    <a:pt x="47473" y="11252"/>
                  </a:lnTo>
                  <a:lnTo>
                    <a:pt x="46571" y="11868"/>
                  </a:lnTo>
                  <a:lnTo>
                    <a:pt x="46169" y="12047"/>
                  </a:lnTo>
                  <a:lnTo>
                    <a:pt x="45928" y="12109"/>
                  </a:lnTo>
                  <a:lnTo>
                    <a:pt x="45704" y="12100"/>
                  </a:lnTo>
                  <a:lnTo>
                    <a:pt x="45508" y="12011"/>
                  </a:lnTo>
                  <a:lnTo>
                    <a:pt x="45338" y="11850"/>
                  </a:lnTo>
                  <a:lnTo>
                    <a:pt x="45195" y="11582"/>
                  </a:lnTo>
                  <a:lnTo>
                    <a:pt x="45142" y="11413"/>
                  </a:lnTo>
                  <a:lnTo>
                    <a:pt x="45070" y="11145"/>
                  </a:lnTo>
                  <a:lnTo>
                    <a:pt x="44990" y="10609"/>
                  </a:lnTo>
                  <a:lnTo>
                    <a:pt x="44999" y="10055"/>
                  </a:lnTo>
                  <a:lnTo>
                    <a:pt x="45070" y="9457"/>
                  </a:lnTo>
                  <a:lnTo>
                    <a:pt x="45276" y="8475"/>
                  </a:lnTo>
                  <a:lnTo>
                    <a:pt x="45722" y="6903"/>
                  </a:lnTo>
                  <a:lnTo>
                    <a:pt x="45999" y="5965"/>
                  </a:lnTo>
                  <a:lnTo>
                    <a:pt x="45749" y="6162"/>
                  </a:lnTo>
                  <a:lnTo>
                    <a:pt x="45294" y="6465"/>
                  </a:lnTo>
                  <a:lnTo>
                    <a:pt x="44874" y="6689"/>
                  </a:lnTo>
                  <a:lnTo>
                    <a:pt x="44508" y="6832"/>
                  </a:lnTo>
                  <a:lnTo>
                    <a:pt x="44177" y="6903"/>
                  </a:lnTo>
                  <a:lnTo>
                    <a:pt x="43883" y="6912"/>
                  </a:lnTo>
                  <a:lnTo>
                    <a:pt x="43624" y="6840"/>
                  </a:lnTo>
                  <a:lnTo>
                    <a:pt x="43400" y="6707"/>
                  </a:lnTo>
                  <a:lnTo>
                    <a:pt x="43204" y="6519"/>
                  </a:lnTo>
                  <a:lnTo>
                    <a:pt x="43034" y="6269"/>
                  </a:lnTo>
                  <a:lnTo>
                    <a:pt x="42820" y="5796"/>
                  </a:lnTo>
                  <a:lnTo>
                    <a:pt x="42597" y="4983"/>
                  </a:lnTo>
                  <a:lnTo>
                    <a:pt x="42436" y="3992"/>
                  </a:lnTo>
                  <a:lnTo>
                    <a:pt x="42365" y="3438"/>
                  </a:lnTo>
                  <a:lnTo>
                    <a:pt x="42248" y="2768"/>
                  </a:lnTo>
                  <a:lnTo>
                    <a:pt x="41748" y="804"/>
                  </a:lnTo>
                  <a:lnTo>
                    <a:pt x="415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17"/>
            <p:cNvSpPr/>
            <p:nvPr/>
          </p:nvSpPr>
          <p:spPr>
            <a:xfrm rot="-368193">
              <a:off x="351468" y="278480"/>
              <a:ext cx="448199" cy="419141"/>
            </a:xfrm>
            <a:custGeom>
              <a:avLst/>
              <a:gdLst/>
              <a:ahLst/>
              <a:cxnLst/>
              <a:rect l="l" t="t" r="r" b="b"/>
              <a:pathLst>
                <a:path w="51518" h="48178" extrusionOk="0">
                  <a:moveTo>
                    <a:pt x="51518" y="15744"/>
                  </a:moveTo>
                  <a:lnTo>
                    <a:pt x="51375" y="1578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1518" y="15744"/>
                  </a:lnTo>
                  <a:close/>
                  <a:moveTo>
                    <a:pt x="35346" y="1"/>
                  </a:moveTo>
                  <a:lnTo>
                    <a:pt x="34962" y="2582"/>
                  </a:lnTo>
                  <a:lnTo>
                    <a:pt x="34461" y="6091"/>
                  </a:lnTo>
                  <a:lnTo>
                    <a:pt x="34104" y="8297"/>
                  </a:lnTo>
                  <a:lnTo>
                    <a:pt x="33899" y="9359"/>
                  </a:lnTo>
                  <a:lnTo>
                    <a:pt x="33631" y="10806"/>
                  </a:lnTo>
                  <a:lnTo>
                    <a:pt x="33372" y="12244"/>
                  </a:lnTo>
                  <a:lnTo>
                    <a:pt x="32908" y="11315"/>
                  </a:lnTo>
                  <a:lnTo>
                    <a:pt x="32015" y="9449"/>
                  </a:lnTo>
                  <a:lnTo>
                    <a:pt x="31604" y="8502"/>
                  </a:lnTo>
                  <a:lnTo>
                    <a:pt x="31175" y="7466"/>
                  </a:lnTo>
                  <a:lnTo>
                    <a:pt x="30613" y="5886"/>
                  </a:lnTo>
                  <a:lnTo>
                    <a:pt x="30309" y="4805"/>
                  </a:lnTo>
                  <a:lnTo>
                    <a:pt x="30184" y="4260"/>
                  </a:lnTo>
                  <a:lnTo>
                    <a:pt x="30291" y="4814"/>
                  </a:lnTo>
                  <a:lnTo>
                    <a:pt x="30568" y="5904"/>
                  </a:lnTo>
                  <a:lnTo>
                    <a:pt x="31086" y="7502"/>
                  </a:lnTo>
                  <a:lnTo>
                    <a:pt x="31488" y="8547"/>
                  </a:lnTo>
                  <a:lnTo>
                    <a:pt x="31916" y="9583"/>
                  </a:lnTo>
                  <a:lnTo>
                    <a:pt x="32827" y="11628"/>
                  </a:lnTo>
                  <a:lnTo>
                    <a:pt x="33299" y="12643"/>
                  </a:lnTo>
                  <a:lnTo>
                    <a:pt x="33299" y="12643"/>
                  </a:lnTo>
                  <a:lnTo>
                    <a:pt x="32845" y="15262"/>
                  </a:lnTo>
                  <a:lnTo>
                    <a:pt x="32417" y="17888"/>
                  </a:lnTo>
                  <a:lnTo>
                    <a:pt x="31881" y="21468"/>
                  </a:lnTo>
                  <a:lnTo>
                    <a:pt x="31256" y="20495"/>
                  </a:lnTo>
                  <a:lnTo>
                    <a:pt x="30050" y="18530"/>
                  </a:lnTo>
                  <a:lnTo>
                    <a:pt x="29470" y="17539"/>
                  </a:lnTo>
                  <a:lnTo>
                    <a:pt x="29157" y="16977"/>
                  </a:lnTo>
                  <a:lnTo>
                    <a:pt x="28568" y="15834"/>
                  </a:lnTo>
                  <a:lnTo>
                    <a:pt x="28014" y="14673"/>
                  </a:lnTo>
                  <a:lnTo>
                    <a:pt x="27523" y="13476"/>
                  </a:lnTo>
                  <a:lnTo>
                    <a:pt x="27309" y="12869"/>
                  </a:lnTo>
                  <a:lnTo>
                    <a:pt x="27505" y="13485"/>
                  </a:lnTo>
                  <a:lnTo>
                    <a:pt x="27969" y="14691"/>
                  </a:lnTo>
                  <a:lnTo>
                    <a:pt x="28496" y="15869"/>
                  </a:lnTo>
                  <a:lnTo>
                    <a:pt x="29068" y="17021"/>
                  </a:lnTo>
                  <a:lnTo>
                    <a:pt x="29371" y="17593"/>
                  </a:lnTo>
                  <a:lnTo>
                    <a:pt x="29952" y="18664"/>
                  </a:lnTo>
                  <a:lnTo>
                    <a:pt x="31193" y="20772"/>
                  </a:lnTo>
                  <a:lnTo>
                    <a:pt x="31827" y="21817"/>
                  </a:lnTo>
                  <a:lnTo>
                    <a:pt x="31131" y="26425"/>
                  </a:lnTo>
                  <a:lnTo>
                    <a:pt x="30800" y="28559"/>
                  </a:lnTo>
                  <a:lnTo>
                    <a:pt x="30443" y="30693"/>
                  </a:lnTo>
                  <a:lnTo>
                    <a:pt x="30264" y="31640"/>
                  </a:lnTo>
                  <a:lnTo>
                    <a:pt x="29979" y="33051"/>
                  </a:lnTo>
                  <a:lnTo>
                    <a:pt x="29746" y="33979"/>
                  </a:lnTo>
                  <a:lnTo>
                    <a:pt x="29613" y="34435"/>
                  </a:lnTo>
                  <a:lnTo>
                    <a:pt x="28916" y="33185"/>
                  </a:lnTo>
                  <a:lnTo>
                    <a:pt x="25621" y="27246"/>
                  </a:lnTo>
                  <a:lnTo>
                    <a:pt x="23263" y="23085"/>
                  </a:lnTo>
                  <a:lnTo>
                    <a:pt x="22281" y="21442"/>
                  </a:lnTo>
                  <a:lnTo>
                    <a:pt x="22424" y="20388"/>
                  </a:lnTo>
                  <a:lnTo>
                    <a:pt x="22647" y="18280"/>
                  </a:lnTo>
                  <a:lnTo>
                    <a:pt x="22701" y="17218"/>
                  </a:lnTo>
                  <a:lnTo>
                    <a:pt x="22710" y="16673"/>
                  </a:lnTo>
                  <a:lnTo>
                    <a:pt x="22683" y="15575"/>
                  </a:lnTo>
                  <a:lnTo>
                    <a:pt x="22576" y="14494"/>
                  </a:lnTo>
                  <a:lnTo>
                    <a:pt x="22370" y="13431"/>
                  </a:lnTo>
                  <a:lnTo>
                    <a:pt x="22210" y="12914"/>
                  </a:lnTo>
                  <a:lnTo>
                    <a:pt x="22352" y="13431"/>
                  </a:lnTo>
                  <a:lnTo>
                    <a:pt x="22531" y="14503"/>
                  </a:lnTo>
                  <a:lnTo>
                    <a:pt x="22602" y="15584"/>
                  </a:lnTo>
                  <a:lnTo>
                    <a:pt x="22602" y="16673"/>
                  </a:lnTo>
                  <a:lnTo>
                    <a:pt x="22585" y="17218"/>
                  </a:lnTo>
                  <a:lnTo>
                    <a:pt x="22513" y="18209"/>
                  </a:lnTo>
                  <a:lnTo>
                    <a:pt x="22263" y="20183"/>
                  </a:lnTo>
                  <a:lnTo>
                    <a:pt x="22111" y="21174"/>
                  </a:lnTo>
                  <a:lnTo>
                    <a:pt x="21665" y="20450"/>
                  </a:lnTo>
                  <a:lnTo>
                    <a:pt x="21218" y="19727"/>
                  </a:lnTo>
                  <a:lnTo>
                    <a:pt x="20191" y="18111"/>
                  </a:lnTo>
                  <a:lnTo>
                    <a:pt x="19665" y="17307"/>
                  </a:lnTo>
                  <a:lnTo>
                    <a:pt x="18432" y="15450"/>
                  </a:lnTo>
                  <a:lnTo>
                    <a:pt x="17155" y="13628"/>
                  </a:lnTo>
                  <a:lnTo>
                    <a:pt x="17128" y="13512"/>
                  </a:lnTo>
                  <a:lnTo>
                    <a:pt x="17075" y="12530"/>
                  </a:lnTo>
                  <a:lnTo>
                    <a:pt x="16977" y="11110"/>
                  </a:lnTo>
                  <a:lnTo>
                    <a:pt x="16878" y="10154"/>
                  </a:lnTo>
                  <a:lnTo>
                    <a:pt x="16798" y="9672"/>
                  </a:lnTo>
                  <a:lnTo>
                    <a:pt x="16709" y="9172"/>
                  </a:lnTo>
                  <a:lnTo>
                    <a:pt x="16494" y="8199"/>
                  </a:lnTo>
                  <a:lnTo>
                    <a:pt x="16218" y="7243"/>
                  </a:lnTo>
                  <a:lnTo>
                    <a:pt x="15869" y="6314"/>
                  </a:lnTo>
                  <a:lnTo>
                    <a:pt x="15655" y="5868"/>
                  </a:lnTo>
                  <a:lnTo>
                    <a:pt x="15655" y="5868"/>
                  </a:lnTo>
                  <a:lnTo>
                    <a:pt x="15860" y="6323"/>
                  </a:lnTo>
                  <a:lnTo>
                    <a:pt x="16182" y="7261"/>
                  </a:lnTo>
                  <a:lnTo>
                    <a:pt x="16423" y="8216"/>
                  </a:lnTo>
                  <a:lnTo>
                    <a:pt x="16610" y="9199"/>
                  </a:lnTo>
                  <a:lnTo>
                    <a:pt x="16682" y="9681"/>
                  </a:lnTo>
                  <a:lnTo>
                    <a:pt x="16798" y="10601"/>
                  </a:lnTo>
                  <a:lnTo>
                    <a:pt x="16932" y="12440"/>
                  </a:lnTo>
                  <a:lnTo>
                    <a:pt x="16968" y="13360"/>
                  </a:lnTo>
                  <a:lnTo>
                    <a:pt x="15619" y="11494"/>
                  </a:lnTo>
                  <a:lnTo>
                    <a:pt x="12521" y="7341"/>
                  </a:lnTo>
                  <a:lnTo>
                    <a:pt x="11163" y="5484"/>
                  </a:lnTo>
                  <a:lnTo>
                    <a:pt x="13164" y="8243"/>
                  </a:lnTo>
                  <a:lnTo>
                    <a:pt x="16334" y="12753"/>
                  </a:lnTo>
                  <a:lnTo>
                    <a:pt x="18334" y="15709"/>
                  </a:lnTo>
                  <a:lnTo>
                    <a:pt x="19227" y="17111"/>
                  </a:lnTo>
                  <a:lnTo>
                    <a:pt x="18254" y="16664"/>
                  </a:lnTo>
                  <a:lnTo>
                    <a:pt x="16325" y="15726"/>
                  </a:lnTo>
                  <a:lnTo>
                    <a:pt x="15378" y="15226"/>
                  </a:lnTo>
                  <a:lnTo>
                    <a:pt x="14851" y="14941"/>
                  </a:lnTo>
                  <a:lnTo>
                    <a:pt x="13815" y="14342"/>
                  </a:lnTo>
                  <a:lnTo>
                    <a:pt x="12806" y="13699"/>
                  </a:lnTo>
                  <a:lnTo>
                    <a:pt x="11833" y="13003"/>
                  </a:lnTo>
                  <a:lnTo>
                    <a:pt x="11369" y="12619"/>
                  </a:lnTo>
                  <a:lnTo>
                    <a:pt x="11824" y="13012"/>
                  </a:lnTo>
                  <a:lnTo>
                    <a:pt x="12780" y="13735"/>
                  </a:lnTo>
                  <a:lnTo>
                    <a:pt x="13780" y="14405"/>
                  </a:lnTo>
                  <a:lnTo>
                    <a:pt x="14798" y="15039"/>
                  </a:lnTo>
                  <a:lnTo>
                    <a:pt x="15325" y="15334"/>
                  </a:lnTo>
                  <a:lnTo>
                    <a:pt x="16334" y="15896"/>
                  </a:lnTo>
                  <a:lnTo>
                    <a:pt x="18370" y="16914"/>
                  </a:lnTo>
                  <a:lnTo>
                    <a:pt x="19406" y="17414"/>
                  </a:lnTo>
                  <a:lnTo>
                    <a:pt x="20191" y="18647"/>
                  </a:lnTo>
                  <a:lnTo>
                    <a:pt x="20950" y="19897"/>
                  </a:lnTo>
                  <a:lnTo>
                    <a:pt x="21674" y="21102"/>
                  </a:lnTo>
                  <a:lnTo>
                    <a:pt x="23067" y="23549"/>
                  </a:lnTo>
                  <a:lnTo>
                    <a:pt x="23754" y="24773"/>
                  </a:lnTo>
                  <a:lnTo>
                    <a:pt x="23219" y="24567"/>
                  </a:lnTo>
                  <a:lnTo>
                    <a:pt x="22156" y="24094"/>
                  </a:lnTo>
                  <a:lnTo>
                    <a:pt x="20602" y="23308"/>
                  </a:lnTo>
                  <a:lnTo>
                    <a:pt x="19593" y="22728"/>
                  </a:lnTo>
                  <a:lnTo>
                    <a:pt x="18504" y="22076"/>
                  </a:lnTo>
                  <a:lnTo>
                    <a:pt x="16378" y="20683"/>
                  </a:lnTo>
                  <a:lnTo>
                    <a:pt x="15325" y="19968"/>
                  </a:lnTo>
                  <a:lnTo>
                    <a:pt x="16360" y="20709"/>
                  </a:lnTo>
                  <a:lnTo>
                    <a:pt x="18459" y="22147"/>
                  </a:lnTo>
                  <a:lnTo>
                    <a:pt x="19531" y="22835"/>
                  </a:lnTo>
                  <a:lnTo>
                    <a:pt x="20057" y="23156"/>
                  </a:lnTo>
                  <a:lnTo>
                    <a:pt x="21129" y="23772"/>
                  </a:lnTo>
                  <a:lnTo>
                    <a:pt x="22227" y="24353"/>
                  </a:lnTo>
                  <a:lnTo>
                    <a:pt x="23362" y="24871"/>
                  </a:lnTo>
                  <a:lnTo>
                    <a:pt x="23933" y="25103"/>
                  </a:lnTo>
                  <a:lnTo>
                    <a:pt x="25353" y="27755"/>
                  </a:lnTo>
                  <a:lnTo>
                    <a:pt x="28469" y="33765"/>
                  </a:lnTo>
                  <a:lnTo>
                    <a:pt x="28934" y="34658"/>
                  </a:lnTo>
                  <a:lnTo>
                    <a:pt x="28532" y="34622"/>
                  </a:lnTo>
                  <a:lnTo>
                    <a:pt x="27862" y="34542"/>
                  </a:lnTo>
                  <a:lnTo>
                    <a:pt x="26925" y="34399"/>
                  </a:lnTo>
                  <a:lnTo>
                    <a:pt x="25996" y="34229"/>
                  </a:lnTo>
                  <a:lnTo>
                    <a:pt x="24121" y="33863"/>
                  </a:lnTo>
                  <a:lnTo>
                    <a:pt x="22263" y="33461"/>
                  </a:lnTo>
                  <a:lnTo>
                    <a:pt x="20638" y="33104"/>
                  </a:lnTo>
                  <a:lnTo>
                    <a:pt x="19013" y="32729"/>
                  </a:lnTo>
                  <a:lnTo>
                    <a:pt x="18191" y="31738"/>
                  </a:lnTo>
                  <a:lnTo>
                    <a:pt x="16530" y="29764"/>
                  </a:lnTo>
                  <a:lnTo>
                    <a:pt x="15673" y="28800"/>
                  </a:lnTo>
                  <a:lnTo>
                    <a:pt x="14807" y="27844"/>
                  </a:lnTo>
                  <a:lnTo>
                    <a:pt x="13449" y="26460"/>
                  </a:lnTo>
                  <a:lnTo>
                    <a:pt x="12503" y="25567"/>
                  </a:lnTo>
                  <a:lnTo>
                    <a:pt x="12020" y="25148"/>
                  </a:lnTo>
                  <a:lnTo>
                    <a:pt x="12494" y="25585"/>
                  </a:lnTo>
                  <a:lnTo>
                    <a:pt x="13414" y="26487"/>
                  </a:lnTo>
                  <a:lnTo>
                    <a:pt x="14735" y="27907"/>
                  </a:lnTo>
                  <a:lnTo>
                    <a:pt x="15584" y="28880"/>
                  </a:lnTo>
                  <a:lnTo>
                    <a:pt x="16360" y="29809"/>
                  </a:lnTo>
                  <a:lnTo>
                    <a:pt x="17887" y="31693"/>
                  </a:lnTo>
                  <a:lnTo>
                    <a:pt x="18638" y="32649"/>
                  </a:lnTo>
                  <a:lnTo>
                    <a:pt x="16736" y="32211"/>
                  </a:lnTo>
                  <a:lnTo>
                    <a:pt x="14833" y="31765"/>
                  </a:lnTo>
                  <a:lnTo>
                    <a:pt x="10172" y="30657"/>
                  </a:lnTo>
                  <a:lnTo>
                    <a:pt x="9529" y="29925"/>
                  </a:lnTo>
                  <a:lnTo>
                    <a:pt x="8207" y="28470"/>
                  </a:lnTo>
                  <a:lnTo>
                    <a:pt x="7529" y="27764"/>
                  </a:lnTo>
                  <a:lnTo>
                    <a:pt x="6823" y="27059"/>
                  </a:lnTo>
                  <a:lnTo>
                    <a:pt x="5725" y="26058"/>
                  </a:lnTo>
                  <a:lnTo>
                    <a:pt x="4957" y="25424"/>
                  </a:lnTo>
                  <a:lnTo>
                    <a:pt x="4555" y="25130"/>
                  </a:lnTo>
                  <a:lnTo>
                    <a:pt x="4948" y="25442"/>
                  </a:lnTo>
                  <a:lnTo>
                    <a:pt x="5689" y="26094"/>
                  </a:lnTo>
                  <a:lnTo>
                    <a:pt x="6761" y="27130"/>
                  </a:lnTo>
                  <a:lnTo>
                    <a:pt x="7439" y="27853"/>
                  </a:lnTo>
                  <a:lnTo>
                    <a:pt x="8047" y="28514"/>
                  </a:lnTo>
                  <a:lnTo>
                    <a:pt x="9208" y="29872"/>
                  </a:lnTo>
                  <a:lnTo>
                    <a:pt x="9788" y="30559"/>
                  </a:lnTo>
                  <a:lnTo>
                    <a:pt x="1" y="28228"/>
                  </a:lnTo>
                  <a:lnTo>
                    <a:pt x="1" y="28228"/>
                  </a:lnTo>
                  <a:lnTo>
                    <a:pt x="10065" y="30845"/>
                  </a:lnTo>
                  <a:lnTo>
                    <a:pt x="12512" y="31479"/>
                  </a:lnTo>
                  <a:lnTo>
                    <a:pt x="11529" y="31934"/>
                  </a:lnTo>
                  <a:lnTo>
                    <a:pt x="9547" y="32801"/>
                  </a:lnTo>
                  <a:lnTo>
                    <a:pt x="8538" y="33202"/>
                  </a:lnTo>
                  <a:lnTo>
                    <a:pt x="8002" y="33408"/>
                  </a:lnTo>
                  <a:lnTo>
                    <a:pt x="6913" y="33792"/>
                  </a:lnTo>
                  <a:lnTo>
                    <a:pt x="5805" y="34122"/>
                  </a:lnTo>
                  <a:lnTo>
                    <a:pt x="4689" y="34399"/>
                  </a:lnTo>
                  <a:lnTo>
                    <a:pt x="4117" y="34515"/>
                  </a:lnTo>
                  <a:lnTo>
                    <a:pt x="4117" y="34515"/>
                  </a:lnTo>
                  <a:lnTo>
                    <a:pt x="4689" y="34417"/>
                  </a:lnTo>
                  <a:lnTo>
                    <a:pt x="5814" y="34167"/>
                  </a:lnTo>
                  <a:lnTo>
                    <a:pt x="6930" y="33863"/>
                  </a:lnTo>
                  <a:lnTo>
                    <a:pt x="8029" y="33506"/>
                  </a:lnTo>
                  <a:lnTo>
                    <a:pt x="8574" y="33310"/>
                  </a:lnTo>
                  <a:lnTo>
                    <a:pt x="9663" y="32917"/>
                  </a:lnTo>
                  <a:lnTo>
                    <a:pt x="11806" y="32033"/>
                  </a:lnTo>
                  <a:lnTo>
                    <a:pt x="12869" y="31577"/>
                  </a:lnTo>
                  <a:lnTo>
                    <a:pt x="14753" y="32068"/>
                  </a:lnTo>
                  <a:lnTo>
                    <a:pt x="17950" y="32872"/>
                  </a:lnTo>
                  <a:lnTo>
                    <a:pt x="21156" y="33667"/>
                  </a:lnTo>
                  <a:lnTo>
                    <a:pt x="20075" y="34274"/>
                  </a:lnTo>
                  <a:lnTo>
                    <a:pt x="17905" y="35462"/>
                  </a:lnTo>
                  <a:lnTo>
                    <a:pt x="16789" y="36015"/>
                  </a:lnTo>
                  <a:lnTo>
                    <a:pt x="16173" y="36310"/>
                  </a:lnTo>
                  <a:lnTo>
                    <a:pt x="14932" y="36864"/>
                  </a:lnTo>
                  <a:lnTo>
                    <a:pt x="13664" y="37373"/>
                  </a:lnTo>
                  <a:lnTo>
                    <a:pt x="12369" y="37819"/>
                  </a:lnTo>
                  <a:lnTo>
                    <a:pt x="11717" y="38007"/>
                  </a:lnTo>
                  <a:lnTo>
                    <a:pt x="11717" y="38007"/>
                  </a:lnTo>
                  <a:lnTo>
                    <a:pt x="12378" y="37828"/>
                  </a:lnTo>
                  <a:lnTo>
                    <a:pt x="13673" y="37417"/>
                  </a:lnTo>
                  <a:lnTo>
                    <a:pt x="14958" y="36935"/>
                  </a:lnTo>
                  <a:lnTo>
                    <a:pt x="16218" y="36399"/>
                  </a:lnTo>
                  <a:lnTo>
                    <a:pt x="16843" y="36122"/>
                  </a:lnTo>
                  <a:lnTo>
                    <a:pt x="18021" y="35560"/>
                  </a:lnTo>
                  <a:lnTo>
                    <a:pt x="20334" y="34363"/>
                  </a:lnTo>
                  <a:lnTo>
                    <a:pt x="21486" y="33747"/>
                  </a:lnTo>
                  <a:lnTo>
                    <a:pt x="21817" y="33827"/>
                  </a:lnTo>
                  <a:lnTo>
                    <a:pt x="22156" y="33908"/>
                  </a:lnTo>
                  <a:lnTo>
                    <a:pt x="24013" y="34345"/>
                  </a:lnTo>
                  <a:lnTo>
                    <a:pt x="25880" y="34747"/>
                  </a:lnTo>
                  <a:lnTo>
                    <a:pt x="26817" y="34944"/>
                  </a:lnTo>
                  <a:lnTo>
                    <a:pt x="27764" y="35113"/>
                  </a:lnTo>
                  <a:lnTo>
                    <a:pt x="28541" y="35212"/>
                  </a:lnTo>
                  <a:lnTo>
                    <a:pt x="29130" y="35265"/>
                  </a:lnTo>
                  <a:lnTo>
                    <a:pt x="28612" y="35658"/>
                  </a:lnTo>
                  <a:lnTo>
                    <a:pt x="27505" y="36346"/>
                  </a:lnTo>
                  <a:lnTo>
                    <a:pt x="26344" y="36953"/>
                  </a:lnTo>
                  <a:lnTo>
                    <a:pt x="25139" y="37480"/>
                  </a:lnTo>
                  <a:lnTo>
                    <a:pt x="24522" y="37721"/>
                  </a:lnTo>
                  <a:lnTo>
                    <a:pt x="23094" y="38257"/>
                  </a:lnTo>
                  <a:lnTo>
                    <a:pt x="20200" y="39284"/>
                  </a:lnTo>
                  <a:lnTo>
                    <a:pt x="18763" y="39837"/>
                  </a:lnTo>
                  <a:lnTo>
                    <a:pt x="18084" y="40114"/>
                  </a:lnTo>
                  <a:lnTo>
                    <a:pt x="16736" y="40695"/>
                  </a:lnTo>
                  <a:lnTo>
                    <a:pt x="16075" y="41007"/>
                  </a:lnTo>
                  <a:lnTo>
                    <a:pt x="15182" y="41061"/>
                  </a:lnTo>
                  <a:lnTo>
                    <a:pt x="13414" y="41195"/>
                  </a:lnTo>
                  <a:lnTo>
                    <a:pt x="12529" y="41284"/>
                  </a:lnTo>
                  <a:lnTo>
                    <a:pt x="11645" y="41391"/>
                  </a:lnTo>
                  <a:lnTo>
                    <a:pt x="9868" y="41695"/>
                  </a:lnTo>
                  <a:lnTo>
                    <a:pt x="8993" y="41918"/>
                  </a:lnTo>
                  <a:lnTo>
                    <a:pt x="9877" y="41730"/>
                  </a:lnTo>
                  <a:lnTo>
                    <a:pt x="11645" y="41480"/>
                  </a:lnTo>
                  <a:lnTo>
                    <a:pt x="12538" y="41409"/>
                  </a:lnTo>
                  <a:lnTo>
                    <a:pt x="14048" y="41311"/>
                  </a:lnTo>
                  <a:lnTo>
                    <a:pt x="15548" y="41257"/>
                  </a:lnTo>
                  <a:lnTo>
                    <a:pt x="15548" y="41257"/>
                  </a:lnTo>
                  <a:lnTo>
                    <a:pt x="14958" y="41561"/>
                  </a:lnTo>
                  <a:lnTo>
                    <a:pt x="13780" y="42186"/>
                  </a:lnTo>
                  <a:lnTo>
                    <a:pt x="13208" y="42516"/>
                  </a:lnTo>
                  <a:lnTo>
                    <a:pt x="12815" y="42757"/>
                  </a:lnTo>
                  <a:lnTo>
                    <a:pt x="11967" y="43311"/>
                  </a:lnTo>
                  <a:lnTo>
                    <a:pt x="10672" y="44249"/>
                  </a:lnTo>
                  <a:lnTo>
                    <a:pt x="8475" y="45981"/>
                  </a:lnTo>
                  <a:lnTo>
                    <a:pt x="8100" y="46303"/>
                  </a:lnTo>
                  <a:lnTo>
                    <a:pt x="8100" y="46303"/>
                  </a:lnTo>
                  <a:lnTo>
                    <a:pt x="9788" y="45008"/>
                  </a:lnTo>
                  <a:lnTo>
                    <a:pt x="11529" y="43749"/>
                  </a:lnTo>
                  <a:lnTo>
                    <a:pt x="12646" y="43034"/>
                  </a:lnTo>
                  <a:lnTo>
                    <a:pt x="13289" y="42668"/>
                  </a:lnTo>
                  <a:lnTo>
                    <a:pt x="13958" y="42293"/>
                  </a:lnTo>
                  <a:lnTo>
                    <a:pt x="15333" y="41605"/>
                  </a:lnTo>
                  <a:lnTo>
                    <a:pt x="16727" y="40971"/>
                  </a:lnTo>
                  <a:lnTo>
                    <a:pt x="18146" y="40400"/>
                  </a:lnTo>
                  <a:lnTo>
                    <a:pt x="18870" y="40132"/>
                  </a:lnTo>
                  <a:lnTo>
                    <a:pt x="19022" y="40078"/>
                  </a:lnTo>
                  <a:lnTo>
                    <a:pt x="19182" y="40016"/>
                  </a:lnTo>
                  <a:lnTo>
                    <a:pt x="18700" y="40909"/>
                  </a:lnTo>
                  <a:lnTo>
                    <a:pt x="17709" y="42668"/>
                  </a:lnTo>
                  <a:lnTo>
                    <a:pt x="17182" y="43525"/>
                  </a:lnTo>
                  <a:lnTo>
                    <a:pt x="16602" y="44454"/>
                  </a:lnTo>
                  <a:lnTo>
                    <a:pt x="15646" y="45794"/>
                  </a:lnTo>
                  <a:lnTo>
                    <a:pt x="14958" y="46642"/>
                  </a:lnTo>
                  <a:lnTo>
                    <a:pt x="14592" y="47053"/>
                  </a:lnTo>
                  <a:lnTo>
                    <a:pt x="14967" y="46651"/>
                  </a:lnTo>
                  <a:lnTo>
                    <a:pt x="15682" y="45820"/>
                  </a:lnTo>
                  <a:lnTo>
                    <a:pt x="16673" y="44499"/>
                  </a:lnTo>
                  <a:lnTo>
                    <a:pt x="17280" y="43588"/>
                  </a:lnTo>
                  <a:lnTo>
                    <a:pt x="17870" y="42686"/>
                  </a:lnTo>
                  <a:lnTo>
                    <a:pt x="18977" y="40837"/>
                  </a:lnTo>
                  <a:lnTo>
                    <a:pt x="19504" y="39900"/>
                  </a:lnTo>
                  <a:lnTo>
                    <a:pt x="22085" y="39025"/>
                  </a:lnTo>
                  <a:lnTo>
                    <a:pt x="24674" y="38141"/>
                  </a:lnTo>
                  <a:lnTo>
                    <a:pt x="25210" y="37944"/>
                  </a:lnTo>
                  <a:lnTo>
                    <a:pt x="26291" y="37516"/>
                  </a:lnTo>
                  <a:lnTo>
                    <a:pt x="27344" y="37024"/>
                  </a:lnTo>
                  <a:lnTo>
                    <a:pt x="28380" y="36462"/>
                  </a:lnTo>
                  <a:lnTo>
                    <a:pt x="28871" y="36140"/>
                  </a:lnTo>
                  <a:lnTo>
                    <a:pt x="28166" y="37257"/>
                  </a:lnTo>
                  <a:lnTo>
                    <a:pt x="27478" y="38382"/>
                  </a:lnTo>
                  <a:lnTo>
                    <a:pt x="26683" y="39293"/>
                  </a:lnTo>
                  <a:lnTo>
                    <a:pt x="25862" y="40168"/>
                  </a:lnTo>
                  <a:lnTo>
                    <a:pt x="25406" y="40614"/>
                  </a:lnTo>
                  <a:lnTo>
                    <a:pt x="24460" y="41454"/>
                  </a:lnTo>
                  <a:lnTo>
                    <a:pt x="23951" y="41829"/>
                  </a:lnTo>
                  <a:lnTo>
                    <a:pt x="24478" y="41472"/>
                  </a:lnTo>
                  <a:lnTo>
                    <a:pt x="25469" y="40677"/>
                  </a:lnTo>
                  <a:lnTo>
                    <a:pt x="25942" y="40248"/>
                  </a:lnTo>
                  <a:lnTo>
                    <a:pt x="26469" y="39748"/>
                  </a:lnTo>
                  <a:lnTo>
                    <a:pt x="26987" y="39221"/>
                  </a:lnTo>
                  <a:lnTo>
                    <a:pt x="26496" y="40096"/>
                  </a:lnTo>
                  <a:lnTo>
                    <a:pt x="26041" y="40998"/>
                  </a:lnTo>
                  <a:lnTo>
                    <a:pt x="25683" y="41739"/>
                  </a:lnTo>
                  <a:lnTo>
                    <a:pt x="25219" y="42882"/>
                  </a:lnTo>
                  <a:lnTo>
                    <a:pt x="24951" y="43668"/>
                  </a:lnTo>
                  <a:lnTo>
                    <a:pt x="24835" y="44061"/>
                  </a:lnTo>
                  <a:lnTo>
                    <a:pt x="24728" y="44490"/>
                  </a:lnTo>
                  <a:lnTo>
                    <a:pt x="24576" y="45552"/>
                  </a:lnTo>
                  <a:lnTo>
                    <a:pt x="24442" y="47026"/>
                  </a:lnTo>
                  <a:lnTo>
                    <a:pt x="24433" y="47303"/>
                  </a:lnTo>
                  <a:lnTo>
                    <a:pt x="24505" y="46419"/>
                  </a:lnTo>
                  <a:lnTo>
                    <a:pt x="24683" y="45240"/>
                  </a:lnTo>
                  <a:lnTo>
                    <a:pt x="24853" y="44481"/>
                  </a:lnTo>
                  <a:lnTo>
                    <a:pt x="24969" y="44097"/>
                  </a:lnTo>
                  <a:lnTo>
                    <a:pt x="25103" y="43713"/>
                  </a:lnTo>
                  <a:lnTo>
                    <a:pt x="25389" y="42945"/>
                  </a:lnTo>
                  <a:lnTo>
                    <a:pt x="25889" y="41829"/>
                  </a:lnTo>
                  <a:lnTo>
                    <a:pt x="26264" y="41105"/>
                  </a:lnTo>
                  <a:lnTo>
                    <a:pt x="26639" y="40409"/>
                  </a:lnTo>
                  <a:lnTo>
                    <a:pt x="27451" y="39060"/>
                  </a:lnTo>
                  <a:lnTo>
                    <a:pt x="28755" y="37078"/>
                  </a:lnTo>
                  <a:lnTo>
                    <a:pt x="29657" y="35774"/>
                  </a:lnTo>
                  <a:lnTo>
                    <a:pt x="30041" y="36337"/>
                  </a:lnTo>
                  <a:lnTo>
                    <a:pt x="30845" y="37453"/>
                  </a:lnTo>
                  <a:lnTo>
                    <a:pt x="31282" y="37998"/>
                  </a:lnTo>
                  <a:lnTo>
                    <a:pt x="31675" y="38453"/>
                  </a:lnTo>
                  <a:lnTo>
                    <a:pt x="32488" y="39319"/>
                  </a:lnTo>
                  <a:lnTo>
                    <a:pt x="33765" y="40561"/>
                  </a:lnTo>
                  <a:lnTo>
                    <a:pt x="34622" y="41364"/>
                  </a:lnTo>
                  <a:lnTo>
                    <a:pt x="35480" y="42159"/>
                  </a:lnTo>
                  <a:lnTo>
                    <a:pt x="37158" y="43775"/>
                  </a:lnTo>
                  <a:lnTo>
                    <a:pt x="38355" y="45026"/>
                  </a:lnTo>
                  <a:lnTo>
                    <a:pt x="39114" y="45892"/>
                  </a:lnTo>
                  <a:lnTo>
                    <a:pt x="39837" y="46776"/>
                  </a:lnTo>
                  <a:lnTo>
                    <a:pt x="40507" y="47705"/>
                  </a:lnTo>
                  <a:lnTo>
                    <a:pt x="40820" y="48178"/>
                  </a:lnTo>
                  <a:lnTo>
                    <a:pt x="42025" y="47330"/>
                  </a:lnTo>
                  <a:lnTo>
                    <a:pt x="41668" y="46829"/>
                  </a:lnTo>
                  <a:lnTo>
                    <a:pt x="40918" y="45883"/>
                  </a:lnTo>
                  <a:lnTo>
                    <a:pt x="40123" y="44972"/>
                  </a:lnTo>
                  <a:lnTo>
                    <a:pt x="39293" y="44106"/>
                  </a:lnTo>
                  <a:lnTo>
                    <a:pt x="38864" y="43686"/>
                  </a:lnTo>
                  <a:lnTo>
                    <a:pt x="38007" y="42865"/>
                  </a:lnTo>
                  <a:lnTo>
                    <a:pt x="36247" y="41293"/>
                  </a:lnTo>
                  <a:lnTo>
                    <a:pt x="35354" y="40525"/>
                  </a:lnTo>
                  <a:lnTo>
                    <a:pt x="34461" y="39766"/>
                  </a:lnTo>
                  <a:lnTo>
                    <a:pt x="33158" y="38614"/>
                  </a:lnTo>
                  <a:lnTo>
                    <a:pt x="32327" y="37819"/>
                  </a:lnTo>
                  <a:lnTo>
                    <a:pt x="31934" y="37399"/>
                  </a:lnTo>
                  <a:lnTo>
                    <a:pt x="31497" y="36908"/>
                  </a:lnTo>
                  <a:lnTo>
                    <a:pt x="30657" y="35872"/>
                  </a:lnTo>
                  <a:lnTo>
                    <a:pt x="30264" y="35328"/>
                  </a:lnTo>
                  <a:lnTo>
                    <a:pt x="31122" y="35078"/>
                  </a:lnTo>
                  <a:lnTo>
                    <a:pt x="32845" y="34613"/>
                  </a:lnTo>
                  <a:lnTo>
                    <a:pt x="34578" y="34220"/>
                  </a:lnTo>
                  <a:lnTo>
                    <a:pt x="36337" y="33908"/>
                  </a:lnTo>
                  <a:lnTo>
                    <a:pt x="37212" y="33792"/>
                  </a:lnTo>
                  <a:lnTo>
                    <a:pt x="38123" y="33685"/>
                  </a:lnTo>
                  <a:lnTo>
                    <a:pt x="39944" y="33569"/>
                  </a:lnTo>
                  <a:lnTo>
                    <a:pt x="40855" y="33569"/>
                  </a:lnTo>
                  <a:lnTo>
                    <a:pt x="41284" y="33586"/>
                  </a:lnTo>
                  <a:lnTo>
                    <a:pt x="42061" y="33658"/>
                  </a:lnTo>
                  <a:lnTo>
                    <a:pt x="43275" y="33854"/>
                  </a:lnTo>
                  <a:lnTo>
                    <a:pt x="44436" y="34078"/>
                  </a:lnTo>
                  <a:lnTo>
                    <a:pt x="44142" y="34006"/>
                  </a:lnTo>
                  <a:lnTo>
                    <a:pt x="42525" y="33667"/>
                  </a:lnTo>
                  <a:lnTo>
                    <a:pt x="41346" y="33470"/>
                  </a:lnTo>
                  <a:lnTo>
                    <a:pt x="40855" y="33435"/>
                  </a:lnTo>
                  <a:lnTo>
                    <a:pt x="39944" y="33399"/>
                  </a:lnTo>
                  <a:lnTo>
                    <a:pt x="38114" y="33452"/>
                  </a:lnTo>
                  <a:lnTo>
                    <a:pt x="37194" y="33533"/>
                  </a:lnTo>
                  <a:lnTo>
                    <a:pt x="36087" y="33658"/>
                  </a:lnTo>
                  <a:lnTo>
                    <a:pt x="34979" y="33827"/>
                  </a:lnTo>
                  <a:lnTo>
                    <a:pt x="36024" y="33292"/>
                  </a:lnTo>
                  <a:lnTo>
                    <a:pt x="37051" y="32720"/>
                  </a:lnTo>
                  <a:lnTo>
                    <a:pt x="37703" y="32327"/>
                  </a:lnTo>
                  <a:lnTo>
                    <a:pt x="38667" y="31684"/>
                  </a:lnTo>
                  <a:lnTo>
                    <a:pt x="39275" y="31220"/>
                  </a:lnTo>
                  <a:lnTo>
                    <a:pt x="39569" y="30970"/>
                  </a:lnTo>
                  <a:lnTo>
                    <a:pt x="39266" y="31211"/>
                  </a:lnTo>
                  <a:lnTo>
                    <a:pt x="38641" y="31649"/>
                  </a:lnTo>
                  <a:lnTo>
                    <a:pt x="37667" y="32256"/>
                  </a:lnTo>
                  <a:lnTo>
                    <a:pt x="36989" y="32613"/>
                  </a:lnTo>
                  <a:lnTo>
                    <a:pt x="36310" y="32970"/>
                  </a:lnTo>
                  <a:lnTo>
                    <a:pt x="34935" y="33622"/>
                  </a:lnTo>
                  <a:lnTo>
                    <a:pt x="34247" y="33935"/>
                  </a:lnTo>
                  <a:lnTo>
                    <a:pt x="33158" y="34158"/>
                  </a:lnTo>
                  <a:lnTo>
                    <a:pt x="30997" y="34649"/>
                  </a:lnTo>
                  <a:lnTo>
                    <a:pt x="30997" y="34649"/>
                  </a:lnTo>
                  <a:lnTo>
                    <a:pt x="31479" y="34310"/>
                  </a:lnTo>
                  <a:lnTo>
                    <a:pt x="32372" y="33560"/>
                  </a:lnTo>
                  <a:lnTo>
                    <a:pt x="32801" y="33167"/>
                  </a:lnTo>
                  <a:lnTo>
                    <a:pt x="33399" y="32568"/>
                  </a:lnTo>
                  <a:lnTo>
                    <a:pt x="34533" y="31327"/>
                  </a:lnTo>
                  <a:lnTo>
                    <a:pt x="35078" y="30684"/>
                  </a:lnTo>
                  <a:lnTo>
                    <a:pt x="35997" y="29568"/>
                  </a:lnTo>
                  <a:lnTo>
                    <a:pt x="37783" y="27318"/>
                  </a:lnTo>
                  <a:lnTo>
                    <a:pt x="38667" y="26183"/>
                  </a:lnTo>
                  <a:lnTo>
                    <a:pt x="38703" y="26157"/>
                  </a:lnTo>
                  <a:lnTo>
                    <a:pt x="38739" y="26121"/>
                  </a:lnTo>
                  <a:lnTo>
                    <a:pt x="39686" y="25933"/>
                  </a:lnTo>
                  <a:lnTo>
                    <a:pt x="41570" y="25523"/>
                  </a:lnTo>
                  <a:lnTo>
                    <a:pt x="42507" y="25290"/>
                  </a:lnTo>
                  <a:lnTo>
                    <a:pt x="43463" y="25023"/>
                  </a:lnTo>
                  <a:lnTo>
                    <a:pt x="44865" y="24558"/>
                  </a:lnTo>
                  <a:lnTo>
                    <a:pt x="45785" y="24192"/>
                  </a:lnTo>
                  <a:lnTo>
                    <a:pt x="46240" y="23987"/>
                  </a:lnTo>
                  <a:lnTo>
                    <a:pt x="45785" y="24174"/>
                  </a:lnTo>
                  <a:lnTo>
                    <a:pt x="44856" y="24514"/>
                  </a:lnTo>
                  <a:lnTo>
                    <a:pt x="43436" y="24942"/>
                  </a:lnTo>
                  <a:lnTo>
                    <a:pt x="42481" y="25174"/>
                  </a:lnTo>
                  <a:lnTo>
                    <a:pt x="41597" y="25371"/>
                  </a:lnTo>
                  <a:lnTo>
                    <a:pt x="39828" y="25710"/>
                  </a:lnTo>
                  <a:lnTo>
                    <a:pt x="38935" y="25862"/>
                  </a:lnTo>
                  <a:lnTo>
                    <a:pt x="39096" y="25648"/>
                  </a:lnTo>
                  <a:lnTo>
                    <a:pt x="39257" y="25451"/>
                  </a:lnTo>
                  <a:lnTo>
                    <a:pt x="41025" y="23299"/>
                  </a:lnTo>
                  <a:lnTo>
                    <a:pt x="41927" y="22227"/>
                  </a:lnTo>
                  <a:lnTo>
                    <a:pt x="42338" y="21754"/>
                  </a:lnTo>
                  <a:lnTo>
                    <a:pt x="43168" y="20817"/>
                  </a:lnTo>
                  <a:lnTo>
                    <a:pt x="43615" y="20379"/>
                  </a:lnTo>
                  <a:lnTo>
                    <a:pt x="43927" y="20093"/>
                  </a:lnTo>
                  <a:lnTo>
                    <a:pt x="44570" y="19548"/>
                  </a:lnTo>
                  <a:lnTo>
                    <a:pt x="45570" y="18789"/>
                  </a:lnTo>
                  <a:lnTo>
                    <a:pt x="46919" y="17923"/>
                  </a:lnTo>
                  <a:lnTo>
                    <a:pt x="48214" y="17200"/>
                  </a:lnTo>
                  <a:lnTo>
                    <a:pt x="49928" y="1636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0910" y="15941"/>
                  </a:lnTo>
                  <a:lnTo>
                    <a:pt x="49714" y="16396"/>
                  </a:lnTo>
                  <a:lnTo>
                    <a:pt x="48544" y="16923"/>
                  </a:lnTo>
                  <a:lnTo>
                    <a:pt x="47428" y="17504"/>
                  </a:lnTo>
                  <a:lnTo>
                    <a:pt x="46374" y="18111"/>
                  </a:lnTo>
                  <a:lnTo>
                    <a:pt x="45410" y="18736"/>
                  </a:lnTo>
                  <a:lnTo>
                    <a:pt x="44552" y="19361"/>
                  </a:lnTo>
                  <a:lnTo>
                    <a:pt x="43820" y="19977"/>
                  </a:lnTo>
                  <a:lnTo>
                    <a:pt x="43508" y="20272"/>
                  </a:lnTo>
                  <a:lnTo>
                    <a:pt x="42766" y="21031"/>
                  </a:lnTo>
                  <a:lnTo>
                    <a:pt x="42043" y="21808"/>
                  </a:lnTo>
                  <a:lnTo>
                    <a:pt x="42222" y="21102"/>
                  </a:lnTo>
                  <a:lnTo>
                    <a:pt x="42623" y="19700"/>
                  </a:lnTo>
                  <a:lnTo>
                    <a:pt x="42838" y="19004"/>
                  </a:lnTo>
                  <a:lnTo>
                    <a:pt x="43106" y="18200"/>
                  </a:lnTo>
                  <a:lnTo>
                    <a:pt x="43579" y="17021"/>
                  </a:lnTo>
                  <a:lnTo>
                    <a:pt x="43936" y="16253"/>
                  </a:lnTo>
                  <a:lnTo>
                    <a:pt x="44133" y="15878"/>
                  </a:lnTo>
                  <a:lnTo>
                    <a:pt x="43918" y="16244"/>
                  </a:lnTo>
                  <a:lnTo>
                    <a:pt x="43534" y="17003"/>
                  </a:lnTo>
                  <a:lnTo>
                    <a:pt x="43025" y="18173"/>
                  </a:lnTo>
                  <a:lnTo>
                    <a:pt x="42731" y="18968"/>
                  </a:lnTo>
                  <a:lnTo>
                    <a:pt x="42445" y="19763"/>
                  </a:lnTo>
                  <a:lnTo>
                    <a:pt x="41936" y="21379"/>
                  </a:lnTo>
                  <a:lnTo>
                    <a:pt x="41695" y="22192"/>
                  </a:lnTo>
                  <a:lnTo>
                    <a:pt x="41016" y="22942"/>
                  </a:lnTo>
                  <a:lnTo>
                    <a:pt x="39694" y="24487"/>
                  </a:lnTo>
                  <a:lnTo>
                    <a:pt x="39043" y="25264"/>
                  </a:lnTo>
                  <a:lnTo>
                    <a:pt x="37498" y="27148"/>
                  </a:lnTo>
                  <a:lnTo>
                    <a:pt x="35944" y="29023"/>
                  </a:lnTo>
                  <a:lnTo>
                    <a:pt x="35890" y="27880"/>
                  </a:lnTo>
                  <a:lnTo>
                    <a:pt x="35810" y="25603"/>
                  </a:lnTo>
                  <a:lnTo>
                    <a:pt x="35801" y="24460"/>
                  </a:lnTo>
                  <a:lnTo>
                    <a:pt x="35819" y="23254"/>
                  </a:lnTo>
                  <a:lnTo>
                    <a:pt x="35953" y="21451"/>
                  </a:lnTo>
                  <a:lnTo>
                    <a:pt x="36105" y="20254"/>
                  </a:lnTo>
                  <a:lnTo>
                    <a:pt x="36212" y="19656"/>
                  </a:lnTo>
                  <a:lnTo>
                    <a:pt x="36087" y="20254"/>
                  </a:lnTo>
                  <a:lnTo>
                    <a:pt x="35908" y="21442"/>
                  </a:lnTo>
                  <a:lnTo>
                    <a:pt x="35738" y="23254"/>
                  </a:lnTo>
                  <a:lnTo>
                    <a:pt x="35685" y="24460"/>
                  </a:lnTo>
                  <a:lnTo>
                    <a:pt x="35658" y="25666"/>
                  </a:lnTo>
                  <a:lnTo>
                    <a:pt x="35685" y="28077"/>
                  </a:lnTo>
                  <a:lnTo>
                    <a:pt x="35721" y="29282"/>
                  </a:lnTo>
                  <a:lnTo>
                    <a:pt x="35730" y="29282"/>
                  </a:lnTo>
                  <a:lnTo>
                    <a:pt x="35247" y="29845"/>
                  </a:lnTo>
                  <a:lnTo>
                    <a:pt x="34765" y="30407"/>
                  </a:lnTo>
                  <a:lnTo>
                    <a:pt x="34211" y="31032"/>
                  </a:lnTo>
                  <a:lnTo>
                    <a:pt x="33068" y="32238"/>
                  </a:lnTo>
                  <a:lnTo>
                    <a:pt x="32470" y="32809"/>
                  </a:lnTo>
                  <a:lnTo>
                    <a:pt x="31934" y="33283"/>
                  </a:lnTo>
                  <a:lnTo>
                    <a:pt x="31095" y="33935"/>
                  </a:lnTo>
                  <a:lnTo>
                    <a:pt x="30514" y="34319"/>
                  </a:lnTo>
                  <a:lnTo>
                    <a:pt x="30211" y="34488"/>
                  </a:lnTo>
                  <a:lnTo>
                    <a:pt x="30452" y="33560"/>
                  </a:lnTo>
                  <a:lnTo>
                    <a:pt x="30809" y="31693"/>
                  </a:lnTo>
                  <a:lnTo>
                    <a:pt x="30961" y="30765"/>
                  </a:lnTo>
                  <a:lnTo>
                    <a:pt x="31282" y="28621"/>
                  </a:lnTo>
                  <a:lnTo>
                    <a:pt x="31577" y="26487"/>
                  </a:lnTo>
                  <a:lnTo>
                    <a:pt x="32720" y="17923"/>
                  </a:lnTo>
                  <a:lnTo>
                    <a:pt x="32961" y="16191"/>
                  </a:lnTo>
                  <a:lnTo>
                    <a:pt x="33095" y="15342"/>
                  </a:lnTo>
                  <a:lnTo>
                    <a:pt x="34006" y="14530"/>
                  </a:lnTo>
                  <a:lnTo>
                    <a:pt x="35828" y="12869"/>
                  </a:lnTo>
                  <a:lnTo>
                    <a:pt x="36694" y="12012"/>
                  </a:lnTo>
                  <a:lnTo>
                    <a:pt x="37123" y="11574"/>
                  </a:lnTo>
                  <a:lnTo>
                    <a:pt x="37944" y="10672"/>
                  </a:lnTo>
                  <a:lnTo>
                    <a:pt x="38739" y="9743"/>
                  </a:lnTo>
                  <a:lnTo>
                    <a:pt x="39480" y="8770"/>
                  </a:lnTo>
                  <a:lnTo>
                    <a:pt x="39819" y="8261"/>
                  </a:lnTo>
                  <a:lnTo>
                    <a:pt x="39462" y="8761"/>
                  </a:lnTo>
                  <a:lnTo>
                    <a:pt x="38703" y="9717"/>
                  </a:lnTo>
                  <a:lnTo>
                    <a:pt x="37891" y="10619"/>
                  </a:lnTo>
                  <a:lnTo>
                    <a:pt x="37042" y="11494"/>
                  </a:lnTo>
                  <a:lnTo>
                    <a:pt x="36614" y="11922"/>
                  </a:lnTo>
                  <a:lnTo>
                    <a:pt x="35765" y="12726"/>
                  </a:lnTo>
                  <a:lnTo>
                    <a:pt x="34033" y="14262"/>
                  </a:lnTo>
                  <a:lnTo>
                    <a:pt x="33149" y="15012"/>
                  </a:lnTo>
                  <a:lnTo>
                    <a:pt x="33568" y="12190"/>
                  </a:lnTo>
                  <a:lnTo>
                    <a:pt x="34051" y="9386"/>
                  </a:lnTo>
                  <a:lnTo>
                    <a:pt x="34229" y="8315"/>
                  </a:lnTo>
                  <a:lnTo>
                    <a:pt x="34542" y="6091"/>
                  </a:lnTo>
                  <a:lnTo>
                    <a:pt x="34970" y="2555"/>
                  </a:lnTo>
                  <a:lnTo>
                    <a:pt x="353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3" name="Google Shape;773;p17"/>
          <p:cNvGrpSpPr/>
          <p:nvPr/>
        </p:nvGrpSpPr>
        <p:grpSpPr>
          <a:xfrm>
            <a:off x="8052670" y="2086184"/>
            <a:ext cx="688429" cy="697959"/>
            <a:chOff x="3817720" y="-683366"/>
            <a:chExt cx="688429" cy="697959"/>
          </a:xfrm>
        </p:grpSpPr>
        <p:sp>
          <p:nvSpPr>
            <p:cNvPr id="774" name="Google Shape;774;p17"/>
            <p:cNvSpPr/>
            <p:nvPr/>
          </p:nvSpPr>
          <p:spPr>
            <a:xfrm rot="-7081386">
              <a:off x="3899917" y="-584863"/>
              <a:ext cx="524036" cy="500955"/>
            </a:xfrm>
            <a:custGeom>
              <a:avLst/>
              <a:gdLst/>
              <a:ahLst/>
              <a:cxnLst/>
              <a:rect l="l" t="t" r="r" b="b"/>
              <a:pathLst>
                <a:path w="60234" h="57581" extrusionOk="0">
                  <a:moveTo>
                    <a:pt x="41597" y="0"/>
                  </a:moveTo>
                  <a:lnTo>
                    <a:pt x="41043" y="1000"/>
                  </a:lnTo>
                  <a:lnTo>
                    <a:pt x="39837" y="3117"/>
                  </a:lnTo>
                  <a:lnTo>
                    <a:pt x="39123" y="4197"/>
                  </a:lnTo>
                  <a:lnTo>
                    <a:pt x="38623" y="4876"/>
                  </a:lnTo>
                  <a:lnTo>
                    <a:pt x="38096" y="5492"/>
                  </a:lnTo>
                  <a:lnTo>
                    <a:pt x="37551" y="6019"/>
                  </a:lnTo>
                  <a:lnTo>
                    <a:pt x="36989" y="6439"/>
                  </a:lnTo>
                  <a:lnTo>
                    <a:pt x="36426" y="6715"/>
                  </a:lnTo>
                  <a:lnTo>
                    <a:pt x="35989" y="6814"/>
                  </a:lnTo>
                  <a:lnTo>
                    <a:pt x="35703" y="6832"/>
                  </a:lnTo>
                  <a:lnTo>
                    <a:pt x="35417" y="6796"/>
                  </a:lnTo>
                  <a:lnTo>
                    <a:pt x="35122" y="6707"/>
                  </a:lnTo>
                  <a:lnTo>
                    <a:pt x="34837" y="6564"/>
                  </a:lnTo>
                  <a:lnTo>
                    <a:pt x="34551" y="6367"/>
                  </a:lnTo>
                  <a:lnTo>
                    <a:pt x="34265" y="6108"/>
                  </a:lnTo>
                  <a:lnTo>
                    <a:pt x="33979" y="5778"/>
                  </a:lnTo>
                  <a:lnTo>
                    <a:pt x="33845" y="5590"/>
                  </a:lnTo>
                  <a:lnTo>
                    <a:pt x="33738" y="5715"/>
                  </a:lnTo>
                  <a:lnTo>
                    <a:pt x="33577" y="6144"/>
                  </a:lnTo>
                  <a:lnTo>
                    <a:pt x="33417" y="7055"/>
                  </a:lnTo>
                  <a:lnTo>
                    <a:pt x="33301" y="8519"/>
                  </a:lnTo>
                  <a:lnTo>
                    <a:pt x="33211" y="9823"/>
                  </a:lnTo>
                  <a:lnTo>
                    <a:pt x="33149" y="10234"/>
                  </a:lnTo>
                  <a:lnTo>
                    <a:pt x="32988" y="10886"/>
                  </a:lnTo>
                  <a:lnTo>
                    <a:pt x="32479" y="12600"/>
                  </a:lnTo>
                  <a:lnTo>
                    <a:pt x="31854" y="14395"/>
                  </a:lnTo>
                  <a:lnTo>
                    <a:pt x="31282" y="15869"/>
                  </a:lnTo>
                  <a:lnTo>
                    <a:pt x="31068" y="16306"/>
                  </a:lnTo>
                  <a:lnTo>
                    <a:pt x="30863" y="16681"/>
                  </a:lnTo>
                  <a:lnTo>
                    <a:pt x="30515" y="17155"/>
                  </a:lnTo>
                  <a:lnTo>
                    <a:pt x="30291" y="17324"/>
                  </a:lnTo>
                  <a:lnTo>
                    <a:pt x="30148" y="17360"/>
                  </a:lnTo>
                  <a:lnTo>
                    <a:pt x="29961" y="17324"/>
                  </a:lnTo>
                  <a:lnTo>
                    <a:pt x="29747" y="17119"/>
                  </a:lnTo>
                  <a:lnTo>
                    <a:pt x="29541" y="16806"/>
                  </a:lnTo>
                  <a:lnTo>
                    <a:pt x="29264" y="16226"/>
                  </a:lnTo>
                  <a:lnTo>
                    <a:pt x="29059" y="15869"/>
                  </a:lnTo>
                  <a:lnTo>
                    <a:pt x="28764" y="15333"/>
                  </a:lnTo>
                  <a:lnTo>
                    <a:pt x="27925" y="13681"/>
                  </a:lnTo>
                  <a:lnTo>
                    <a:pt x="26594" y="10877"/>
                  </a:lnTo>
                  <a:lnTo>
                    <a:pt x="26076" y="9805"/>
                  </a:lnTo>
                  <a:lnTo>
                    <a:pt x="25916" y="9430"/>
                  </a:lnTo>
                  <a:lnTo>
                    <a:pt x="25648" y="8555"/>
                  </a:lnTo>
                  <a:lnTo>
                    <a:pt x="25460" y="7573"/>
                  </a:lnTo>
                  <a:lnTo>
                    <a:pt x="25362" y="6519"/>
                  </a:lnTo>
                  <a:lnTo>
                    <a:pt x="25353" y="5983"/>
                  </a:lnTo>
                  <a:lnTo>
                    <a:pt x="24996" y="6385"/>
                  </a:lnTo>
                  <a:lnTo>
                    <a:pt x="24308" y="7341"/>
                  </a:lnTo>
                  <a:lnTo>
                    <a:pt x="23603" y="8287"/>
                  </a:lnTo>
                  <a:lnTo>
                    <a:pt x="23022" y="8903"/>
                  </a:lnTo>
                  <a:lnTo>
                    <a:pt x="22594" y="9234"/>
                  </a:lnTo>
                  <a:lnTo>
                    <a:pt x="22370" y="9359"/>
                  </a:lnTo>
                  <a:lnTo>
                    <a:pt x="22281" y="9394"/>
                  </a:lnTo>
                  <a:lnTo>
                    <a:pt x="22085" y="9403"/>
                  </a:lnTo>
                  <a:lnTo>
                    <a:pt x="21879" y="9332"/>
                  </a:lnTo>
                  <a:lnTo>
                    <a:pt x="21674" y="9198"/>
                  </a:lnTo>
                  <a:lnTo>
                    <a:pt x="21335" y="8885"/>
                  </a:lnTo>
                  <a:lnTo>
                    <a:pt x="20879" y="8314"/>
                  </a:lnTo>
                  <a:lnTo>
                    <a:pt x="20191" y="7242"/>
                  </a:lnTo>
                  <a:lnTo>
                    <a:pt x="19388" y="5742"/>
                  </a:lnTo>
                  <a:lnTo>
                    <a:pt x="19084" y="5144"/>
                  </a:lnTo>
                  <a:lnTo>
                    <a:pt x="18959" y="5546"/>
                  </a:lnTo>
                  <a:lnTo>
                    <a:pt x="18700" y="6215"/>
                  </a:lnTo>
                  <a:lnTo>
                    <a:pt x="18441" y="6742"/>
                  </a:lnTo>
                  <a:lnTo>
                    <a:pt x="18173" y="7144"/>
                  </a:lnTo>
                  <a:lnTo>
                    <a:pt x="17870" y="7412"/>
                  </a:lnTo>
                  <a:lnTo>
                    <a:pt x="17539" y="7564"/>
                  </a:lnTo>
                  <a:lnTo>
                    <a:pt x="17164" y="7591"/>
                  </a:lnTo>
                  <a:lnTo>
                    <a:pt x="16736" y="7510"/>
                  </a:lnTo>
                  <a:lnTo>
                    <a:pt x="16494" y="7421"/>
                  </a:lnTo>
                  <a:lnTo>
                    <a:pt x="16227" y="7314"/>
                  </a:lnTo>
                  <a:lnTo>
                    <a:pt x="15673" y="7019"/>
                  </a:lnTo>
                  <a:lnTo>
                    <a:pt x="15110" y="6644"/>
                  </a:lnTo>
                  <a:lnTo>
                    <a:pt x="14566" y="6224"/>
                  </a:lnTo>
                  <a:lnTo>
                    <a:pt x="13771" y="5519"/>
                  </a:lnTo>
                  <a:lnTo>
                    <a:pt x="12833" y="4501"/>
                  </a:lnTo>
                  <a:lnTo>
                    <a:pt x="12449" y="4010"/>
                  </a:lnTo>
                  <a:lnTo>
                    <a:pt x="12458" y="4072"/>
                  </a:lnTo>
                  <a:lnTo>
                    <a:pt x="12485" y="4161"/>
                  </a:lnTo>
                  <a:lnTo>
                    <a:pt x="12467" y="4117"/>
                  </a:lnTo>
                  <a:lnTo>
                    <a:pt x="12449" y="4081"/>
                  </a:lnTo>
                  <a:lnTo>
                    <a:pt x="12547" y="4787"/>
                  </a:lnTo>
                  <a:lnTo>
                    <a:pt x="12824" y="6126"/>
                  </a:lnTo>
                  <a:lnTo>
                    <a:pt x="13128" y="7385"/>
                  </a:lnTo>
                  <a:lnTo>
                    <a:pt x="13369" y="8564"/>
                  </a:lnTo>
                  <a:lnTo>
                    <a:pt x="13440" y="9127"/>
                  </a:lnTo>
                  <a:lnTo>
                    <a:pt x="13458" y="9511"/>
                  </a:lnTo>
                  <a:lnTo>
                    <a:pt x="13414" y="9939"/>
                  </a:lnTo>
                  <a:lnTo>
                    <a:pt x="13351" y="10162"/>
                  </a:lnTo>
                  <a:lnTo>
                    <a:pt x="13253" y="10341"/>
                  </a:lnTo>
                  <a:lnTo>
                    <a:pt x="13128" y="10466"/>
                  </a:lnTo>
                  <a:lnTo>
                    <a:pt x="12896" y="10600"/>
                  </a:lnTo>
                  <a:lnTo>
                    <a:pt x="12512" y="10680"/>
                  </a:lnTo>
                  <a:lnTo>
                    <a:pt x="12056" y="10689"/>
                  </a:lnTo>
                  <a:lnTo>
                    <a:pt x="11556" y="10671"/>
                  </a:lnTo>
                  <a:lnTo>
                    <a:pt x="11011" y="10689"/>
                  </a:lnTo>
                  <a:lnTo>
                    <a:pt x="10735" y="10725"/>
                  </a:lnTo>
                  <a:lnTo>
                    <a:pt x="11145" y="11430"/>
                  </a:lnTo>
                  <a:lnTo>
                    <a:pt x="11878" y="12565"/>
                  </a:lnTo>
                  <a:lnTo>
                    <a:pt x="12297" y="13315"/>
                  </a:lnTo>
                  <a:lnTo>
                    <a:pt x="12449" y="13672"/>
                  </a:lnTo>
                  <a:lnTo>
                    <a:pt x="12610" y="14056"/>
                  </a:lnTo>
                  <a:lnTo>
                    <a:pt x="12985" y="14860"/>
                  </a:lnTo>
                  <a:lnTo>
                    <a:pt x="13226" y="15458"/>
                  </a:lnTo>
                  <a:lnTo>
                    <a:pt x="13396" y="16047"/>
                  </a:lnTo>
                  <a:lnTo>
                    <a:pt x="13440" y="16458"/>
                  </a:lnTo>
                  <a:lnTo>
                    <a:pt x="13431" y="16717"/>
                  </a:lnTo>
                  <a:lnTo>
                    <a:pt x="13369" y="16949"/>
                  </a:lnTo>
                  <a:lnTo>
                    <a:pt x="13262" y="17155"/>
                  </a:lnTo>
                  <a:lnTo>
                    <a:pt x="13092" y="17315"/>
                  </a:lnTo>
                  <a:lnTo>
                    <a:pt x="12860" y="17449"/>
                  </a:lnTo>
                  <a:lnTo>
                    <a:pt x="12708" y="17494"/>
                  </a:lnTo>
                  <a:lnTo>
                    <a:pt x="12235" y="17601"/>
                  </a:lnTo>
                  <a:lnTo>
                    <a:pt x="11199" y="17735"/>
                  </a:lnTo>
                  <a:lnTo>
                    <a:pt x="10083" y="17851"/>
                  </a:lnTo>
                  <a:lnTo>
                    <a:pt x="9190" y="18030"/>
                  </a:lnTo>
                  <a:lnTo>
                    <a:pt x="8591" y="18208"/>
                  </a:lnTo>
                  <a:lnTo>
                    <a:pt x="8288" y="18324"/>
                  </a:lnTo>
                  <a:lnTo>
                    <a:pt x="8520" y="18494"/>
                  </a:lnTo>
                  <a:lnTo>
                    <a:pt x="9083" y="18860"/>
                  </a:lnTo>
                  <a:lnTo>
                    <a:pt x="10065" y="19414"/>
                  </a:lnTo>
                  <a:lnTo>
                    <a:pt x="11485" y="20155"/>
                  </a:lnTo>
                  <a:lnTo>
                    <a:pt x="12797" y="20869"/>
                  </a:lnTo>
                  <a:lnTo>
                    <a:pt x="13306" y="21209"/>
                  </a:lnTo>
                  <a:lnTo>
                    <a:pt x="13619" y="21432"/>
                  </a:lnTo>
                  <a:lnTo>
                    <a:pt x="14369" y="22066"/>
                  </a:lnTo>
                  <a:lnTo>
                    <a:pt x="15209" y="22843"/>
                  </a:lnTo>
                  <a:lnTo>
                    <a:pt x="16066" y="23736"/>
                  </a:lnTo>
                  <a:lnTo>
                    <a:pt x="16878" y="24674"/>
                  </a:lnTo>
                  <a:lnTo>
                    <a:pt x="17593" y="25611"/>
                  </a:lnTo>
                  <a:lnTo>
                    <a:pt x="18138" y="26495"/>
                  </a:lnTo>
                  <a:lnTo>
                    <a:pt x="18388" y="27094"/>
                  </a:lnTo>
                  <a:lnTo>
                    <a:pt x="18477" y="27442"/>
                  </a:lnTo>
                  <a:lnTo>
                    <a:pt x="18486" y="27603"/>
                  </a:lnTo>
                  <a:lnTo>
                    <a:pt x="18459" y="27701"/>
                  </a:lnTo>
                  <a:lnTo>
                    <a:pt x="18280" y="27853"/>
                  </a:lnTo>
                  <a:lnTo>
                    <a:pt x="17995" y="27942"/>
                  </a:lnTo>
                  <a:lnTo>
                    <a:pt x="17629" y="27995"/>
                  </a:lnTo>
                  <a:lnTo>
                    <a:pt x="16557" y="28004"/>
                  </a:lnTo>
                  <a:lnTo>
                    <a:pt x="15869" y="27969"/>
                  </a:lnTo>
                  <a:lnTo>
                    <a:pt x="15414" y="27942"/>
                  </a:lnTo>
                  <a:lnTo>
                    <a:pt x="14119" y="27754"/>
                  </a:lnTo>
                  <a:lnTo>
                    <a:pt x="11967" y="27370"/>
                  </a:lnTo>
                  <a:lnTo>
                    <a:pt x="11011" y="27174"/>
                  </a:lnTo>
                  <a:lnTo>
                    <a:pt x="10243" y="26986"/>
                  </a:lnTo>
                  <a:lnTo>
                    <a:pt x="8743" y="26522"/>
                  </a:lnTo>
                  <a:lnTo>
                    <a:pt x="7841" y="26201"/>
                  </a:lnTo>
                  <a:lnTo>
                    <a:pt x="7493" y="26049"/>
                  </a:lnTo>
                  <a:lnTo>
                    <a:pt x="7698" y="26504"/>
                  </a:lnTo>
                  <a:lnTo>
                    <a:pt x="7940" y="27129"/>
                  </a:lnTo>
                  <a:lnTo>
                    <a:pt x="8038" y="27513"/>
                  </a:lnTo>
                  <a:lnTo>
                    <a:pt x="8056" y="27879"/>
                  </a:lnTo>
                  <a:lnTo>
                    <a:pt x="7975" y="28237"/>
                  </a:lnTo>
                  <a:lnTo>
                    <a:pt x="7788" y="28585"/>
                  </a:lnTo>
                  <a:lnTo>
                    <a:pt x="7457" y="28933"/>
                  </a:lnTo>
                  <a:lnTo>
                    <a:pt x="7234" y="29103"/>
                  </a:lnTo>
                  <a:lnTo>
                    <a:pt x="7073" y="29210"/>
                  </a:lnTo>
                  <a:lnTo>
                    <a:pt x="6680" y="29353"/>
                  </a:lnTo>
                  <a:lnTo>
                    <a:pt x="5975" y="29487"/>
                  </a:lnTo>
                  <a:lnTo>
                    <a:pt x="4903" y="29594"/>
                  </a:lnTo>
                  <a:lnTo>
                    <a:pt x="4135" y="29692"/>
                  </a:lnTo>
                  <a:lnTo>
                    <a:pt x="3689" y="29799"/>
                  </a:lnTo>
                  <a:lnTo>
                    <a:pt x="3492" y="29871"/>
                  </a:lnTo>
                  <a:lnTo>
                    <a:pt x="3859" y="30005"/>
                  </a:lnTo>
                  <a:lnTo>
                    <a:pt x="4341" y="30273"/>
                  </a:lnTo>
                  <a:lnTo>
                    <a:pt x="4528" y="30487"/>
                  </a:lnTo>
                  <a:lnTo>
                    <a:pt x="4600" y="30630"/>
                  </a:lnTo>
                  <a:lnTo>
                    <a:pt x="4609" y="30844"/>
                  </a:lnTo>
                  <a:lnTo>
                    <a:pt x="4466" y="31112"/>
                  </a:lnTo>
                  <a:lnTo>
                    <a:pt x="4198" y="31353"/>
                  </a:lnTo>
                  <a:lnTo>
                    <a:pt x="3850" y="31559"/>
                  </a:lnTo>
                  <a:lnTo>
                    <a:pt x="3448" y="31710"/>
                  </a:lnTo>
                  <a:lnTo>
                    <a:pt x="3233" y="31764"/>
                  </a:lnTo>
                  <a:lnTo>
                    <a:pt x="2885" y="31835"/>
                  </a:lnTo>
                  <a:lnTo>
                    <a:pt x="2064" y="31951"/>
                  </a:lnTo>
                  <a:lnTo>
                    <a:pt x="1197" y="31987"/>
                  </a:lnTo>
                  <a:lnTo>
                    <a:pt x="563" y="31943"/>
                  </a:lnTo>
                  <a:lnTo>
                    <a:pt x="179" y="31871"/>
                  </a:lnTo>
                  <a:lnTo>
                    <a:pt x="1" y="31818"/>
                  </a:lnTo>
                  <a:lnTo>
                    <a:pt x="269" y="32210"/>
                  </a:lnTo>
                  <a:lnTo>
                    <a:pt x="930" y="32969"/>
                  </a:lnTo>
                  <a:lnTo>
                    <a:pt x="1662" y="33666"/>
                  </a:lnTo>
                  <a:lnTo>
                    <a:pt x="2439" y="34309"/>
                  </a:lnTo>
                  <a:lnTo>
                    <a:pt x="2823" y="34604"/>
                  </a:lnTo>
                  <a:lnTo>
                    <a:pt x="3216" y="34836"/>
                  </a:lnTo>
                  <a:lnTo>
                    <a:pt x="4037" y="35309"/>
                  </a:lnTo>
                  <a:lnTo>
                    <a:pt x="4350" y="35622"/>
                  </a:lnTo>
                  <a:lnTo>
                    <a:pt x="4475" y="35863"/>
                  </a:lnTo>
                  <a:lnTo>
                    <a:pt x="4502" y="35997"/>
                  </a:lnTo>
                  <a:lnTo>
                    <a:pt x="4519" y="36113"/>
                  </a:lnTo>
                  <a:lnTo>
                    <a:pt x="4484" y="36318"/>
                  </a:lnTo>
                  <a:lnTo>
                    <a:pt x="4376" y="36497"/>
                  </a:lnTo>
                  <a:lnTo>
                    <a:pt x="4198" y="36658"/>
                  </a:lnTo>
                  <a:lnTo>
                    <a:pt x="3805" y="36899"/>
                  </a:lnTo>
                  <a:lnTo>
                    <a:pt x="3010" y="37274"/>
                  </a:lnTo>
                  <a:lnTo>
                    <a:pt x="2483" y="37506"/>
                  </a:lnTo>
                  <a:lnTo>
                    <a:pt x="2635" y="37586"/>
                  </a:lnTo>
                  <a:lnTo>
                    <a:pt x="2974" y="37711"/>
                  </a:lnTo>
                  <a:lnTo>
                    <a:pt x="3519" y="37836"/>
                  </a:lnTo>
                  <a:lnTo>
                    <a:pt x="4725" y="37961"/>
                  </a:lnTo>
                  <a:lnTo>
                    <a:pt x="5921" y="38068"/>
                  </a:lnTo>
                  <a:lnTo>
                    <a:pt x="6457" y="38193"/>
                  </a:lnTo>
                  <a:lnTo>
                    <a:pt x="6770" y="38310"/>
                  </a:lnTo>
                  <a:lnTo>
                    <a:pt x="7055" y="38461"/>
                  </a:lnTo>
                  <a:lnTo>
                    <a:pt x="7297" y="38667"/>
                  </a:lnTo>
                  <a:lnTo>
                    <a:pt x="7484" y="38926"/>
                  </a:lnTo>
                  <a:lnTo>
                    <a:pt x="7609" y="39247"/>
                  </a:lnTo>
                  <a:lnTo>
                    <a:pt x="7654" y="39435"/>
                  </a:lnTo>
                  <a:lnTo>
                    <a:pt x="7672" y="39613"/>
                  </a:lnTo>
                  <a:lnTo>
                    <a:pt x="7627" y="39962"/>
                  </a:lnTo>
                  <a:lnTo>
                    <a:pt x="7493" y="40283"/>
                  </a:lnTo>
                  <a:lnTo>
                    <a:pt x="7323" y="40542"/>
                  </a:lnTo>
                  <a:lnTo>
                    <a:pt x="7234" y="40649"/>
                  </a:lnTo>
                  <a:lnTo>
                    <a:pt x="6546" y="41355"/>
                  </a:lnTo>
                  <a:lnTo>
                    <a:pt x="5403" y="42391"/>
                  </a:lnTo>
                  <a:lnTo>
                    <a:pt x="4609" y="43025"/>
                  </a:lnTo>
                  <a:lnTo>
                    <a:pt x="6332" y="42873"/>
                  </a:lnTo>
                  <a:lnTo>
                    <a:pt x="8770" y="42748"/>
                  </a:lnTo>
                  <a:lnTo>
                    <a:pt x="10324" y="42792"/>
                  </a:lnTo>
                  <a:lnTo>
                    <a:pt x="11092" y="42873"/>
                  </a:lnTo>
                  <a:lnTo>
                    <a:pt x="12056" y="42998"/>
                  </a:lnTo>
                  <a:lnTo>
                    <a:pt x="13494" y="43239"/>
                  </a:lnTo>
                  <a:lnTo>
                    <a:pt x="14423" y="43480"/>
                  </a:lnTo>
                  <a:lnTo>
                    <a:pt x="14887" y="43650"/>
                  </a:lnTo>
                  <a:lnTo>
                    <a:pt x="15101" y="43748"/>
                  </a:lnTo>
                  <a:lnTo>
                    <a:pt x="15414" y="43989"/>
                  </a:lnTo>
                  <a:lnTo>
                    <a:pt x="15601" y="44284"/>
                  </a:lnTo>
                  <a:lnTo>
                    <a:pt x="15673" y="44614"/>
                  </a:lnTo>
                  <a:lnTo>
                    <a:pt x="15628" y="44989"/>
                  </a:lnTo>
                  <a:lnTo>
                    <a:pt x="15503" y="45382"/>
                  </a:lnTo>
                  <a:lnTo>
                    <a:pt x="15298" y="45793"/>
                  </a:lnTo>
                  <a:lnTo>
                    <a:pt x="15021" y="46221"/>
                  </a:lnTo>
                  <a:lnTo>
                    <a:pt x="14530" y="46847"/>
                  </a:lnTo>
                  <a:lnTo>
                    <a:pt x="13771" y="47632"/>
                  </a:lnTo>
                  <a:lnTo>
                    <a:pt x="12994" y="48293"/>
                  </a:lnTo>
                  <a:lnTo>
                    <a:pt x="12315" y="48758"/>
                  </a:lnTo>
                  <a:lnTo>
                    <a:pt x="12056" y="48883"/>
                  </a:lnTo>
                  <a:lnTo>
                    <a:pt x="12387" y="48999"/>
                  </a:lnTo>
                  <a:lnTo>
                    <a:pt x="12735" y="49195"/>
                  </a:lnTo>
                  <a:lnTo>
                    <a:pt x="12896" y="49356"/>
                  </a:lnTo>
                  <a:lnTo>
                    <a:pt x="13003" y="49535"/>
                  </a:lnTo>
                  <a:lnTo>
                    <a:pt x="13039" y="49758"/>
                  </a:lnTo>
                  <a:lnTo>
                    <a:pt x="13021" y="50017"/>
                  </a:lnTo>
                  <a:lnTo>
                    <a:pt x="12940" y="50320"/>
                  </a:lnTo>
                  <a:lnTo>
                    <a:pt x="12699" y="50883"/>
                  </a:lnTo>
                  <a:lnTo>
                    <a:pt x="12154" y="51874"/>
                  </a:lnTo>
                  <a:lnTo>
                    <a:pt x="10878" y="53910"/>
                  </a:lnTo>
                  <a:lnTo>
                    <a:pt x="9627" y="55866"/>
                  </a:lnTo>
                  <a:lnTo>
                    <a:pt x="10217" y="55553"/>
                  </a:lnTo>
                  <a:lnTo>
                    <a:pt x="11610" y="54857"/>
                  </a:lnTo>
                  <a:lnTo>
                    <a:pt x="12637" y="54419"/>
                  </a:lnTo>
                  <a:lnTo>
                    <a:pt x="13405" y="54178"/>
                  </a:lnTo>
                  <a:lnTo>
                    <a:pt x="13896" y="54080"/>
                  </a:lnTo>
                  <a:lnTo>
                    <a:pt x="14351" y="54035"/>
                  </a:lnTo>
                  <a:lnTo>
                    <a:pt x="14762" y="54071"/>
                  </a:lnTo>
                  <a:lnTo>
                    <a:pt x="15110" y="54196"/>
                  </a:lnTo>
                  <a:lnTo>
                    <a:pt x="15396" y="54419"/>
                  </a:lnTo>
                  <a:lnTo>
                    <a:pt x="15593" y="54750"/>
                  </a:lnTo>
                  <a:lnTo>
                    <a:pt x="15700" y="55205"/>
                  </a:lnTo>
                  <a:lnTo>
                    <a:pt x="15718" y="55491"/>
                  </a:lnTo>
                  <a:lnTo>
                    <a:pt x="15780" y="55428"/>
                  </a:lnTo>
                  <a:lnTo>
                    <a:pt x="16459" y="54794"/>
                  </a:lnTo>
                  <a:lnTo>
                    <a:pt x="17236" y="54223"/>
                  </a:lnTo>
                  <a:lnTo>
                    <a:pt x="17798" y="53919"/>
                  </a:lnTo>
                  <a:lnTo>
                    <a:pt x="18218" y="53785"/>
                  </a:lnTo>
                  <a:lnTo>
                    <a:pt x="18495" y="53749"/>
                  </a:lnTo>
                  <a:lnTo>
                    <a:pt x="18754" y="53767"/>
                  </a:lnTo>
                  <a:lnTo>
                    <a:pt x="18995" y="53857"/>
                  </a:lnTo>
                  <a:lnTo>
                    <a:pt x="19111" y="53937"/>
                  </a:lnTo>
                  <a:lnTo>
                    <a:pt x="19298" y="54089"/>
                  </a:lnTo>
                  <a:lnTo>
                    <a:pt x="19593" y="54455"/>
                  </a:lnTo>
                  <a:lnTo>
                    <a:pt x="19781" y="54892"/>
                  </a:lnTo>
                  <a:lnTo>
                    <a:pt x="19888" y="55357"/>
                  </a:lnTo>
                  <a:lnTo>
                    <a:pt x="19941" y="56098"/>
                  </a:lnTo>
                  <a:lnTo>
                    <a:pt x="19861" y="57080"/>
                  </a:lnTo>
                  <a:lnTo>
                    <a:pt x="19799" y="57500"/>
                  </a:lnTo>
                  <a:lnTo>
                    <a:pt x="20602" y="56812"/>
                  </a:lnTo>
                  <a:lnTo>
                    <a:pt x="21727" y="55768"/>
                  </a:lnTo>
                  <a:lnTo>
                    <a:pt x="22451" y="54955"/>
                  </a:lnTo>
                  <a:lnTo>
                    <a:pt x="24183" y="53098"/>
                  </a:lnTo>
                  <a:lnTo>
                    <a:pt x="24906" y="52392"/>
                  </a:lnTo>
                  <a:lnTo>
                    <a:pt x="25603" y="51794"/>
                  </a:lnTo>
                  <a:lnTo>
                    <a:pt x="26228" y="51356"/>
                  </a:lnTo>
                  <a:lnTo>
                    <a:pt x="26496" y="51231"/>
                  </a:lnTo>
                  <a:lnTo>
                    <a:pt x="26800" y="51124"/>
                  </a:lnTo>
                  <a:lnTo>
                    <a:pt x="27201" y="51053"/>
                  </a:lnTo>
                  <a:lnTo>
                    <a:pt x="27443" y="51070"/>
                  </a:lnTo>
                  <a:lnTo>
                    <a:pt x="27675" y="51124"/>
                  </a:lnTo>
                  <a:lnTo>
                    <a:pt x="27898" y="51231"/>
                  </a:lnTo>
                  <a:lnTo>
                    <a:pt x="28220" y="51481"/>
                  </a:lnTo>
                  <a:lnTo>
                    <a:pt x="28452" y="51713"/>
                  </a:lnTo>
                  <a:lnTo>
                    <a:pt x="28559" y="51856"/>
                  </a:lnTo>
                  <a:lnTo>
                    <a:pt x="28854" y="52365"/>
                  </a:lnTo>
                  <a:lnTo>
                    <a:pt x="29389" y="53473"/>
                  </a:lnTo>
                  <a:lnTo>
                    <a:pt x="29925" y="54839"/>
                  </a:lnTo>
                  <a:lnTo>
                    <a:pt x="30229" y="55750"/>
                  </a:lnTo>
                  <a:lnTo>
                    <a:pt x="30461" y="56598"/>
                  </a:lnTo>
                  <a:lnTo>
                    <a:pt x="30586" y="57304"/>
                  </a:lnTo>
                  <a:lnTo>
                    <a:pt x="30586" y="57580"/>
                  </a:lnTo>
                  <a:lnTo>
                    <a:pt x="30729" y="57295"/>
                  </a:lnTo>
                  <a:lnTo>
                    <a:pt x="30979" y="56714"/>
                  </a:lnTo>
                  <a:lnTo>
                    <a:pt x="31274" y="55821"/>
                  </a:lnTo>
                  <a:lnTo>
                    <a:pt x="31738" y="53999"/>
                  </a:lnTo>
                  <a:lnTo>
                    <a:pt x="32068" y="52803"/>
                  </a:lnTo>
                  <a:lnTo>
                    <a:pt x="32149" y="52472"/>
                  </a:lnTo>
                  <a:lnTo>
                    <a:pt x="32363" y="51740"/>
                  </a:lnTo>
                  <a:lnTo>
                    <a:pt x="32559" y="51240"/>
                  </a:lnTo>
                  <a:lnTo>
                    <a:pt x="32756" y="50928"/>
                  </a:lnTo>
                  <a:lnTo>
                    <a:pt x="32908" y="50758"/>
                  </a:lnTo>
                  <a:lnTo>
                    <a:pt x="33086" y="50633"/>
                  </a:lnTo>
                  <a:lnTo>
                    <a:pt x="33292" y="50561"/>
                  </a:lnTo>
                  <a:lnTo>
                    <a:pt x="33515" y="50561"/>
                  </a:lnTo>
                  <a:lnTo>
                    <a:pt x="33765" y="50642"/>
                  </a:lnTo>
                  <a:lnTo>
                    <a:pt x="34051" y="50803"/>
                  </a:lnTo>
                  <a:lnTo>
                    <a:pt x="34372" y="51062"/>
                  </a:lnTo>
                  <a:lnTo>
                    <a:pt x="34542" y="51240"/>
                  </a:lnTo>
                  <a:lnTo>
                    <a:pt x="34587" y="50999"/>
                  </a:lnTo>
                  <a:lnTo>
                    <a:pt x="34613" y="50490"/>
                  </a:lnTo>
                  <a:lnTo>
                    <a:pt x="34569" y="49686"/>
                  </a:lnTo>
                  <a:lnTo>
                    <a:pt x="34488" y="48588"/>
                  </a:lnTo>
                  <a:lnTo>
                    <a:pt x="34533" y="47802"/>
                  </a:lnTo>
                  <a:lnTo>
                    <a:pt x="34649" y="47311"/>
                  </a:lnTo>
                  <a:lnTo>
                    <a:pt x="34756" y="47088"/>
                  </a:lnTo>
                  <a:lnTo>
                    <a:pt x="34881" y="46873"/>
                  </a:lnTo>
                  <a:lnTo>
                    <a:pt x="35087" y="46677"/>
                  </a:lnTo>
                  <a:lnTo>
                    <a:pt x="35247" y="46597"/>
                  </a:lnTo>
                  <a:lnTo>
                    <a:pt x="35489" y="46552"/>
                  </a:lnTo>
                  <a:lnTo>
                    <a:pt x="35837" y="46623"/>
                  </a:lnTo>
                  <a:lnTo>
                    <a:pt x="36185" y="46811"/>
                  </a:lnTo>
                  <a:lnTo>
                    <a:pt x="36533" y="47070"/>
                  </a:lnTo>
                  <a:lnTo>
                    <a:pt x="37016" y="47543"/>
                  </a:lnTo>
                  <a:lnTo>
                    <a:pt x="37266" y="47865"/>
                  </a:lnTo>
                  <a:lnTo>
                    <a:pt x="37283" y="47248"/>
                  </a:lnTo>
                  <a:lnTo>
                    <a:pt x="37310" y="46123"/>
                  </a:lnTo>
                  <a:lnTo>
                    <a:pt x="37221" y="45230"/>
                  </a:lnTo>
                  <a:lnTo>
                    <a:pt x="37069" y="44561"/>
                  </a:lnTo>
                  <a:lnTo>
                    <a:pt x="36828" y="43801"/>
                  </a:lnTo>
                  <a:lnTo>
                    <a:pt x="36462" y="42908"/>
                  </a:lnTo>
                  <a:lnTo>
                    <a:pt x="36221" y="42408"/>
                  </a:lnTo>
                  <a:lnTo>
                    <a:pt x="35935" y="41712"/>
                  </a:lnTo>
                  <a:lnTo>
                    <a:pt x="35542" y="40739"/>
                  </a:lnTo>
                  <a:lnTo>
                    <a:pt x="35730" y="40899"/>
                  </a:lnTo>
                  <a:lnTo>
                    <a:pt x="36364" y="41364"/>
                  </a:lnTo>
                  <a:lnTo>
                    <a:pt x="37676" y="42248"/>
                  </a:lnTo>
                  <a:lnTo>
                    <a:pt x="39748" y="43507"/>
                  </a:lnTo>
                  <a:lnTo>
                    <a:pt x="41105" y="44248"/>
                  </a:lnTo>
                  <a:lnTo>
                    <a:pt x="41766" y="44552"/>
                  </a:lnTo>
                  <a:lnTo>
                    <a:pt x="41981" y="44605"/>
                  </a:lnTo>
                  <a:lnTo>
                    <a:pt x="41793" y="44096"/>
                  </a:lnTo>
                  <a:lnTo>
                    <a:pt x="41543" y="43355"/>
                  </a:lnTo>
                  <a:lnTo>
                    <a:pt x="41436" y="42900"/>
                  </a:lnTo>
                  <a:lnTo>
                    <a:pt x="41409" y="42498"/>
                  </a:lnTo>
                  <a:lnTo>
                    <a:pt x="41489" y="42149"/>
                  </a:lnTo>
                  <a:lnTo>
                    <a:pt x="41650" y="41944"/>
                  </a:lnTo>
                  <a:lnTo>
                    <a:pt x="41802" y="41828"/>
                  </a:lnTo>
                  <a:lnTo>
                    <a:pt x="42106" y="41703"/>
                  </a:lnTo>
                  <a:lnTo>
                    <a:pt x="42382" y="41649"/>
                  </a:lnTo>
                  <a:lnTo>
                    <a:pt x="42588" y="41632"/>
                  </a:lnTo>
                  <a:lnTo>
                    <a:pt x="42918" y="41623"/>
                  </a:lnTo>
                  <a:lnTo>
                    <a:pt x="43213" y="41685"/>
                  </a:lnTo>
                  <a:lnTo>
                    <a:pt x="43508" y="41819"/>
                  </a:lnTo>
                  <a:lnTo>
                    <a:pt x="44061" y="42203"/>
                  </a:lnTo>
                  <a:lnTo>
                    <a:pt x="45294" y="43141"/>
                  </a:lnTo>
                  <a:lnTo>
                    <a:pt x="46276" y="43855"/>
                  </a:lnTo>
                  <a:lnTo>
                    <a:pt x="46329" y="43525"/>
                  </a:lnTo>
                  <a:lnTo>
                    <a:pt x="46517" y="42971"/>
                  </a:lnTo>
                  <a:lnTo>
                    <a:pt x="46776" y="42525"/>
                  </a:lnTo>
                  <a:lnTo>
                    <a:pt x="47097" y="42176"/>
                  </a:lnTo>
                  <a:lnTo>
                    <a:pt x="47490" y="41926"/>
                  </a:lnTo>
                  <a:lnTo>
                    <a:pt x="47928" y="41748"/>
                  </a:lnTo>
                  <a:lnTo>
                    <a:pt x="48410" y="41632"/>
                  </a:lnTo>
                  <a:lnTo>
                    <a:pt x="48928" y="41560"/>
                  </a:lnTo>
                  <a:lnTo>
                    <a:pt x="50312" y="41533"/>
                  </a:lnTo>
                  <a:lnTo>
                    <a:pt x="52009" y="41560"/>
                  </a:lnTo>
                  <a:lnTo>
                    <a:pt x="52813" y="41489"/>
                  </a:lnTo>
                  <a:lnTo>
                    <a:pt x="53304" y="41390"/>
                  </a:lnTo>
                  <a:lnTo>
                    <a:pt x="53536" y="41310"/>
                  </a:lnTo>
                  <a:lnTo>
                    <a:pt x="53054" y="40837"/>
                  </a:lnTo>
                  <a:lnTo>
                    <a:pt x="52071" y="39988"/>
                  </a:lnTo>
                  <a:lnTo>
                    <a:pt x="51098" y="39256"/>
                  </a:lnTo>
                  <a:lnTo>
                    <a:pt x="50169" y="38622"/>
                  </a:lnTo>
                  <a:lnTo>
                    <a:pt x="48919" y="37863"/>
                  </a:lnTo>
                  <a:lnTo>
                    <a:pt x="47740" y="37184"/>
                  </a:lnTo>
                  <a:lnTo>
                    <a:pt x="47473" y="36988"/>
                  </a:lnTo>
                  <a:lnTo>
                    <a:pt x="47222" y="36774"/>
                  </a:lnTo>
                  <a:lnTo>
                    <a:pt x="46838" y="36425"/>
                  </a:lnTo>
                  <a:lnTo>
                    <a:pt x="46713" y="36175"/>
                  </a:lnTo>
                  <a:lnTo>
                    <a:pt x="46713" y="36015"/>
                  </a:lnTo>
                  <a:lnTo>
                    <a:pt x="46794" y="35836"/>
                  </a:lnTo>
                  <a:lnTo>
                    <a:pt x="46990" y="35648"/>
                  </a:lnTo>
                  <a:lnTo>
                    <a:pt x="47133" y="35541"/>
                  </a:lnTo>
                  <a:lnTo>
                    <a:pt x="47410" y="35345"/>
                  </a:lnTo>
                  <a:lnTo>
                    <a:pt x="48267" y="34836"/>
                  </a:lnTo>
                  <a:lnTo>
                    <a:pt x="49991" y="33880"/>
                  </a:lnTo>
                  <a:lnTo>
                    <a:pt x="52634" y="32523"/>
                  </a:lnTo>
                  <a:lnTo>
                    <a:pt x="54349" y="31737"/>
                  </a:lnTo>
                  <a:lnTo>
                    <a:pt x="55179" y="31407"/>
                  </a:lnTo>
                  <a:lnTo>
                    <a:pt x="55447" y="31326"/>
                  </a:lnTo>
                  <a:lnTo>
                    <a:pt x="54759" y="30916"/>
                  </a:lnTo>
                  <a:lnTo>
                    <a:pt x="53938" y="30362"/>
                  </a:lnTo>
                  <a:lnTo>
                    <a:pt x="53500" y="30005"/>
                  </a:lnTo>
                  <a:lnTo>
                    <a:pt x="53152" y="29674"/>
                  </a:lnTo>
                  <a:lnTo>
                    <a:pt x="52884" y="29353"/>
                  </a:lnTo>
                  <a:lnTo>
                    <a:pt x="52714" y="29049"/>
                  </a:lnTo>
                  <a:lnTo>
                    <a:pt x="52616" y="28746"/>
                  </a:lnTo>
                  <a:lnTo>
                    <a:pt x="52598" y="28451"/>
                  </a:lnTo>
                  <a:lnTo>
                    <a:pt x="52670" y="28156"/>
                  </a:lnTo>
                  <a:lnTo>
                    <a:pt x="52804" y="27862"/>
                  </a:lnTo>
                  <a:lnTo>
                    <a:pt x="53018" y="27567"/>
                  </a:lnTo>
                  <a:lnTo>
                    <a:pt x="53465" y="27102"/>
                  </a:lnTo>
                  <a:lnTo>
                    <a:pt x="54295" y="26451"/>
                  </a:lnTo>
                  <a:lnTo>
                    <a:pt x="54822" y="26102"/>
                  </a:lnTo>
                  <a:lnTo>
                    <a:pt x="55054" y="25959"/>
                  </a:lnTo>
                  <a:lnTo>
                    <a:pt x="55733" y="25647"/>
                  </a:lnTo>
                  <a:lnTo>
                    <a:pt x="56903" y="25165"/>
                  </a:lnTo>
                  <a:lnTo>
                    <a:pt x="57465" y="24897"/>
                  </a:lnTo>
                  <a:lnTo>
                    <a:pt x="57072" y="24700"/>
                  </a:lnTo>
                  <a:lnTo>
                    <a:pt x="56492" y="24307"/>
                  </a:lnTo>
                  <a:lnTo>
                    <a:pt x="56152" y="23932"/>
                  </a:lnTo>
                  <a:lnTo>
                    <a:pt x="56036" y="23656"/>
                  </a:lnTo>
                  <a:lnTo>
                    <a:pt x="56010" y="23477"/>
                  </a:lnTo>
                  <a:lnTo>
                    <a:pt x="56045" y="23209"/>
                  </a:lnTo>
                  <a:lnTo>
                    <a:pt x="56233" y="22870"/>
                  </a:lnTo>
                  <a:lnTo>
                    <a:pt x="56536" y="22530"/>
                  </a:lnTo>
                  <a:lnTo>
                    <a:pt x="56929" y="22191"/>
                  </a:lnTo>
                  <a:lnTo>
                    <a:pt x="57635" y="21691"/>
                  </a:lnTo>
                  <a:lnTo>
                    <a:pt x="58662" y="21012"/>
                  </a:lnTo>
                  <a:lnTo>
                    <a:pt x="59358" y="20485"/>
                  </a:lnTo>
                  <a:lnTo>
                    <a:pt x="59742" y="20128"/>
                  </a:lnTo>
                  <a:lnTo>
                    <a:pt x="60028" y="19753"/>
                  </a:lnTo>
                  <a:lnTo>
                    <a:pt x="60189" y="19369"/>
                  </a:lnTo>
                  <a:lnTo>
                    <a:pt x="60207" y="19173"/>
                  </a:lnTo>
                  <a:lnTo>
                    <a:pt x="60216" y="19155"/>
                  </a:lnTo>
                  <a:lnTo>
                    <a:pt x="60233" y="19146"/>
                  </a:lnTo>
                  <a:lnTo>
                    <a:pt x="59805" y="19351"/>
                  </a:lnTo>
                  <a:lnTo>
                    <a:pt x="58921" y="19682"/>
                  </a:lnTo>
                  <a:lnTo>
                    <a:pt x="58001" y="19941"/>
                  </a:lnTo>
                  <a:lnTo>
                    <a:pt x="57081" y="20128"/>
                  </a:lnTo>
                  <a:lnTo>
                    <a:pt x="56626" y="20191"/>
                  </a:lnTo>
                  <a:lnTo>
                    <a:pt x="56126" y="20262"/>
                  </a:lnTo>
                  <a:lnTo>
                    <a:pt x="55224" y="20369"/>
                  </a:lnTo>
                  <a:lnTo>
                    <a:pt x="54661" y="20396"/>
                  </a:lnTo>
                  <a:lnTo>
                    <a:pt x="54420" y="20387"/>
                  </a:lnTo>
                  <a:lnTo>
                    <a:pt x="54215" y="20360"/>
                  </a:lnTo>
                  <a:lnTo>
                    <a:pt x="53929" y="20218"/>
                  </a:lnTo>
                  <a:lnTo>
                    <a:pt x="53768" y="19994"/>
                  </a:lnTo>
                  <a:lnTo>
                    <a:pt x="53706" y="19682"/>
                  </a:lnTo>
                  <a:lnTo>
                    <a:pt x="53715" y="19101"/>
                  </a:lnTo>
                  <a:lnTo>
                    <a:pt x="53768" y="18396"/>
                  </a:lnTo>
                  <a:lnTo>
                    <a:pt x="53777" y="17878"/>
                  </a:lnTo>
                  <a:lnTo>
                    <a:pt x="53759" y="17619"/>
                  </a:lnTo>
                  <a:lnTo>
                    <a:pt x="53170" y="18208"/>
                  </a:lnTo>
                  <a:lnTo>
                    <a:pt x="51991" y="19262"/>
                  </a:lnTo>
                  <a:lnTo>
                    <a:pt x="51125" y="19905"/>
                  </a:lnTo>
                  <a:lnTo>
                    <a:pt x="50571" y="20253"/>
                  </a:lnTo>
                  <a:lnTo>
                    <a:pt x="50026" y="20539"/>
                  </a:lnTo>
                  <a:lnTo>
                    <a:pt x="49517" y="20735"/>
                  </a:lnTo>
                  <a:lnTo>
                    <a:pt x="49276" y="20798"/>
                  </a:lnTo>
                  <a:lnTo>
                    <a:pt x="49008" y="20860"/>
                  </a:lnTo>
                  <a:lnTo>
                    <a:pt x="48383" y="20977"/>
                  </a:lnTo>
                  <a:lnTo>
                    <a:pt x="47731" y="21003"/>
                  </a:lnTo>
                  <a:lnTo>
                    <a:pt x="47285" y="20932"/>
                  </a:lnTo>
                  <a:lnTo>
                    <a:pt x="47017" y="20825"/>
                  </a:lnTo>
                  <a:lnTo>
                    <a:pt x="46901" y="20753"/>
                  </a:lnTo>
                  <a:lnTo>
                    <a:pt x="46830" y="20691"/>
                  </a:lnTo>
                  <a:lnTo>
                    <a:pt x="46731" y="20503"/>
                  </a:lnTo>
                  <a:lnTo>
                    <a:pt x="46669" y="20092"/>
                  </a:lnTo>
                  <a:lnTo>
                    <a:pt x="46740" y="19360"/>
                  </a:lnTo>
                  <a:lnTo>
                    <a:pt x="46928" y="18485"/>
                  </a:lnTo>
                  <a:lnTo>
                    <a:pt x="47321" y="17074"/>
                  </a:lnTo>
                  <a:lnTo>
                    <a:pt x="47848" y="15431"/>
                  </a:lnTo>
                  <a:lnTo>
                    <a:pt x="47982" y="14940"/>
                  </a:lnTo>
                  <a:lnTo>
                    <a:pt x="48178" y="14109"/>
                  </a:lnTo>
                  <a:lnTo>
                    <a:pt x="48526" y="12770"/>
                  </a:lnTo>
                  <a:lnTo>
                    <a:pt x="48875" y="11654"/>
                  </a:lnTo>
                  <a:lnTo>
                    <a:pt x="49276" y="10564"/>
                  </a:lnTo>
                  <a:lnTo>
                    <a:pt x="49509" y="9966"/>
                  </a:lnTo>
                  <a:lnTo>
                    <a:pt x="49169" y="10118"/>
                  </a:lnTo>
                  <a:lnTo>
                    <a:pt x="48482" y="10529"/>
                  </a:lnTo>
                  <a:lnTo>
                    <a:pt x="47473" y="11252"/>
                  </a:lnTo>
                  <a:lnTo>
                    <a:pt x="46571" y="11868"/>
                  </a:lnTo>
                  <a:lnTo>
                    <a:pt x="46169" y="12047"/>
                  </a:lnTo>
                  <a:lnTo>
                    <a:pt x="45928" y="12109"/>
                  </a:lnTo>
                  <a:lnTo>
                    <a:pt x="45704" y="12100"/>
                  </a:lnTo>
                  <a:lnTo>
                    <a:pt x="45508" y="12011"/>
                  </a:lnTo>
                  <a:lnTo>
                    <a:pt x="45338" y="11850"/>
                  </a:lnTo>
                  <a:lnTo>
                    <a:pt x="45195" y="11582"/>
                  </a:lnTo>
                  <a:lnTo>
                    <a:pt x="45142" y="11413"/>
                  </a:lnTo>
                  <a:lnTo>
                    <a:pt x="45070" y="11145"/>
                  </a:lnTo>
                  <a:lnTo>
                    <a:pt x="44990" y="10609"/>
                  </a:lnTo>
                  <a:lnTo>
                    <a:pt x="44999" y="10055"/>
                  </a:lnTo>
                  <a:lnTo>
                    <a:pt x="45070" y="9457"/>
                  </a:lnTo>
                  <a:lnTo>
                    <a:pt x="45276" y="8475"/>
                  </a:lnTo>
                  <a:lnTo>
                    <a:pt x="45722" y="6903"/>
                  </a:lnTo>
                  <a:lnTo>
                    <a:pt x="45999" y="5965"/>
                  </a:lnTo>
                  <a:lnTo>
                    <a:pt x="45749" y="6162"/>
                  </a:lnTo>
                  <a:lnTo>
                    <a:pt x="45294" y="6465"/>
                  </a:lnTo>
                  <a:lnTo>
                    <a:pt x="44874" y="6689"/>
                  </a:lnTo>
                  <a:lnTo>
                    <a:pt x="44508" y="6832"/>
                  </a:lnTo>
                  <a:lnTo>
                    <a:pt x="44177" y="6903"/>
                  </a:lnTo>
                  <a:lnTo>
                    <a:pt x="43883" y="6912"/>
                  </a:lnTo>
                  <a:lnTo>
                    <a:pt x="43624" y="6840"/>
                  </a:lnTo>
                  <a:lnTo>
                    <a:pt x="43400" y="6707"/>
                  </a:lnTo>
                  <a:lnTo>
                    <a:pt x="43204" y="6519"/>
                  </a:lnTo>
                  <a:lnTo>
                    <a:pt x="43034" y="6269"/>
                  </a:lnTo>
                  <a:lnTo>
                    <a:pt x="42820" y="5796"/>
                  </a:lnTo>
                  <a:lnTo>
                    <a:pt x="42597" y="4983"/>
                  </a:lnTo>
                  <a:lnTo>
                    <a:pt x="42436" y="3992"/>
                  </a:lnTo>
                  <a:lnTo>
                    <a:pt x="42365" y="3438"/>
                  </a:lnTo>
                  <a:lnTo>
                    <a:pt x="42248" y="2768"/>
                  </a:lnTo>
                  <a:lnTo>
                    <a:pt x="41748" y="804"/>
                  </a:lnTo>
                  <a:lnTo>
                    <a:pt x="41597" y="0"/>
                  </a:lnTo>
                  <a:close/>
                </a:path>
              </a:pathLst>
            </a:custGeom>
            <a:solidFill>
              <a:srgbClr val="ED6E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17"/>
            <p:cNvSpPr/>
            <p:nvPr/>
          </p:nvSpPr>
          <p:spPr>
            <a:xfrm rot="-7081386">
              <a:off x="3927083" y="-539644"/>
              <a:ext cx="448207" cy="419149"/>
            </a:xfrm>
            <a:custGeom>
              <a:avLst/>
              <a:gdLst/>
              <a:ahLst/>
              <a:cxnLst/>
              <a:rect l="l" t="t" r="r" b="b"/>
              <a:pathLst>
                <a:path w="51518" h="48178" extrusionOk="0">
                  <a:moveTo>
                    <a:pt x="51518" y="15744"/>
                  </a:moveTo>
                  <a:lnTo>
                    <a:pt x="51375" y="1578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1518" y="15744"/>
                  </a:lnTo>
                  <a:close/>
                  <a:moveTo>
                    <a:pt x="35346" y="1"/>
                  </a:moveTo>
                  <a:lnTo>
                    <a:pt x="34962" y="2582"/>
                  </a:lnTo>
                  <a:lnTo>
                    <a:pt x="34461" y="6091"/>
                  </a:lnTo>
                  <a:lnTo>
                    <a:pt x="34104" y="8297"/>
                  </a:lnTo>
                  <a:lnTo>
                    <a:pt x="33899" y="9359"/>
                  </a:lnTo>
                  <a:lnTo>
                    <a:pt x="33631" y="10806"/>
                  </a:lnTo>
                  <a:lnTo>
                    <a:pt x="33372" y="12244"/>
                  </a:lnTo>
                  <a:lnTo>
                    <a:pt x="32908" y="11315"/>
                  </a:lnTo>
                  <a:lnTo>
                    <a:pt x="32015" y="9449"/>
                  </a:lnTo>
                  <a:lnTo>
                    <a:pt x="31604" y="8502"/>
                  </a:lnTo>
                  <a:lnTo>
                    <a:pt x="31175" y="7466"/>
                  </a:lnTo>
                  <a:lnTo>
                    <a:pt x="30613" y="5886"/>
                  </a:lnTo>
                  <a:lnTo>
                    <a:pt x="30309" y="4805"/>
                  </a:lnTo>
                  <a:lnTo>
                    <a:pt x="30184" y="4260"/>
                  </a:lnTo>
                  <a:lnTo>
                    <a:pt x="30291" y="4814"/>
                  </a:lnTo>
                  <a:lnTo>
                    <a:pt x="30568" y="5904"/>
                  </a:lnTo>
                  <a:lnTo>
                    <a:pt x="31086" y="7502"/>
                  </a:lnTo>
                  <a:lnTo>
                    <a:pt x="31488" y="8547"/>
                  </a:lnTo>
                  <a:lnTo>
                    <a:pt x="31916" y="9583"/>
                  </a:lnTo>
                  <a:lnTo>
                    <a:pt x="32827" y="11628"/>
                  </a:lnTo>
                  <a:lnTo>
                    <a:pt x="33299" y="12643"/>
                  </a:lnTo>
                  <a:lnTo>
                    <a:pt x="33299" y="12643"/>
                  </a:lnTo>
                  <a:lnTo>
                    <a:pt x="32845" y="15262"/>
                  </a:lnTo>
                  <a:lnTo>
                    <a:pt x="32417" y="17888"/>
                  </a:lnTo>
                  <a:lnTo>
                    <a:pt x="31881" y="21468"/>
                  </a:lnTo>
                  <a:lnTo>
                    <a:pt x="31256" y="20495"/>
                  </a:lnTo>
                  <a:lnTo>
                    <a:pt x="30050" y="18530"/>
                  </a:lnTo>
                  <a:lnTo>
                    <a:pt x="29470" y="17539"/>
                  </a:lnTo>
                  <a:lnTo>
                    <a:pt x="29157" y="16977"/>
                  </a:lnTo>
                  <a:lnTo>
                    <a:pt x="28568" y="15834"/>
                  </a:lnTo>
                  <a:lnTo>
                    <a:pt x="28014" y="14673"/>
                  </a:lnTo>
                  <a:lnTo>
                    <a:pt x="27523" y="13476"/>
                  </a:lnTo>
                  <a:lnTo>
                    <a:pt x="27309" y="12869"/>
                  </a:lnTo>
                  <a:lnTo>
                    <a:pt x="27505" y="13485"/>
                  </a:lnTo>
                  <a:lnTo>
                    <a:pt x="27969" y="14691"/>
                  </a:lnTo>
                  <a:lnTo>
                    <a:pt x="28496" y="15869"/>
                  </a:lnTo>
                  <a:lnTo>
                    <a:pt x="29068" y="17021"/>
                  </a:lnTo>
                  <a:lnTo>
                    <a:pt x="29371" y="17593"/>
                  </a:lnTo>
                  <a:lnTo>
                    <a:pt x="29952" y="18664"/>
                  </a:lnTo>
                  <a:lnTo>
                    <a:pt x="31193" y="20772"/>
                  </a:lnTo>
                  <a:lnTo>
                    <a:pt x="31827" y="21817"/>
                  </a:lnTo>
                  <a:lnTo>
                    <a:pt x="31131" y="26425"/>
                  </a:lnTo>
                  <a:lnTo>
                    <a:pt x="30800" y="28559"/>
                  </a:lnTo>
                  <a:lnTo>
                    <a:pt x="30443" y="30693"/>
                  </a:lnTo>
                  <a:lnTo>
                    <a:pt x="30264" y="31640"/>
                  </a:lnTo>
                  <a:lnTo>
                    <a:pt x="29979" y="33051"/>
                  </a:lnTo>
                  <a:lnTo>
                    <a:pt x="29746" y="33979"/>
                  </a:lnTo>
                  <a:lnTo>
                    <a:pt x="29613" y="34435"/>
                  </a:lnTo>
                  <a:lnTo>
                    <a:pt x="28916" y="33185"/>
                  </a:lnTo>
                  <a:lnTo>
                    <a:pt x="25621" y="27246"/>
                  </a:lnTo>
                  <a:lnTo>
                    <a:pt x="23263" y="23085"/>
                  </a:lnTo>
                  <a:lnTo>
                    <a:pt x="22281" y="21442"/>
                  </a:lnTo>
                  <a:lnTo>
                    <a:pt x="22424" y="20388"/>
                  </a:lnTo>
                  <a:lnTo>
                    <a:pt x="22647" y="18280"/>
                  </a:lnTo>
                  <a:lnTo>
                    <a:pt x="22701" y="17218"/>
                  </a:lnTo>
                  <a:lnTo>
                    <a:pt x="22710" y="16673"/>
                  </a:lnTo>
                  <a:lnTo>
                    <a:pt x="22683" y="15575"/>
                  </a:lnTo>
                  <a:lnTo>
                    <a:pt x="22576" y="14494"/>
                  </a:lnTo>
                  <a:lnTo>
                    <a:pt x="22370" y="13431"/>
                  </a:lnTo>
                  <a:lnTo>
                    <a:pt x="22210" y="12914"/>
                  </a:lnTo>
                  <a:lnTo>
                    <a:pt x="22352" y="13431"/>
                  </a:lnTo>
                  <a:lnTo>
                    <a:pt x="22531" y="14503"/>
                  </a:lnTo>
                  <a:lnTo>
                    <a:pt x="22602" y="15584"/>
                  </a:lnTo>
                  <a:lnTo>
                    <a:pt x="22602" y="16673"/>
                  </a:lnTo>
                  <a:lnTo>
                    <a:pt x="22585" y="17218"/>
                  </a:lnTo>
                  <a:lnTo>
                    <a:pt x="22513" y="18209"/>
                  </a:lnTo>
                  <a:lnTo>
                    <a:pt x="22263" y="20183"/>
                  </a:lnTo>
                  <a:lnTo>
                    <a:pt x="22111" y="21174"/>
                  </a:lnTo>
                  <a:lnTo>
                    <a:pt x="21665" y="20450"/>
                  </a:lnTo>
                  <a:lnTo>
                    <a:pt x="21218" y="19727"/>
                  </a:lnTo>
                  <a:lnTo>
                    <a:pt x="20191" y="18111"/>
                  </a:lnTo>
                  <a:lnTo>
                    <a:pt x="19665" y="17307"/>
                  </a:lnTo>
                  <a:lnTo>
                    <a:pt x="18432" y="15450"/>
                  </a:lnTo>
                  <a:lnTo>
                    <a:pt x="17155" y="13628"/>
                  </a:lnTo>
                  <a:lnTo>
                    <a:pt x="17128" y="13512"/>
                  </a:lnTo>
                  <a:lnTo>
                    <a:pt x="17075" y="12530"/>
                  </a:lnTo>
                  <a:lnTo>
                    <a:pt x="16977" y="11110"/>
                  </a:lnTo>
                  <a:lnTo>
                    <a:pt x="16878" y="10154"/>
                  </a:lnTo>
                  <a:lnTo>
                    <a:pt x="16798" y="9672"/>
                  </a:lnTo>
                  <a:lnTo>
                    <a:pt x="16709" y="9172"/>
                  </a:lnTo>
                  <a:lnTo>
                    <a:pt x="16494" y="8199"/>
                  </a:lnTo>
                  <a:lnTo>
                    <a:pt x="16218" y="7243"/>
                  </a:lnTo>
                  <a:lnTo>
                    <a:pt x="15869" y="6314"/>
                  </a:lnTo>
                  <a:lnTo>
                    <a:pt x="15655" y="5868"/>
                  </a:lnTo>
                  <a:lnTo>
                    <a:pt x="15655" y="5868"/>
                  </a:lnTo>
                  <a:lnTo>
                    <a:pt x="15860" y="6323"/>
                  </a:lnTo>
                  <a:lnTo>
                    <a:pt x="16182" y="7261"/>
                  </a:lnTo>
                  <a:lnTo>
                    <a:pt x="16423" y="8216"/>
                  </a:lnTo>
                  <a:lnTo>
                    <a:pt x="16610" y="9199"/>
                  </a:lnTo>
                  <a:lnTo>
                    <a:pt x="16682" y="9681"/>
                  </a:lnTo>
                  <a:lnTo>
                    <a:pt x="16798" y="10601"/>
                  </a:lnTo>
                  <a:lnTo>
                    <a:pt x="16932" y="12440"/>
                  </a:lnTo>
                  <a:lnTo>
                    <a:pt x="16968" y="13360"/>
                  </a:lnTo>
                  <a:lnTo>
                    <a:pt x="15619" y="11494"/>
                  </a:lnTo>
                  <a:lnTo>
                    <a:pt x="12521" y="7341"/>
                  </a:lnTo>
                  <a:lnTo>
                    <a:pt x="11163" y="5484"/>
                  </a:lnTo>
                  <a:lnTo>
                    <a:pt x="13164" y="8243"/>
                  </a:lnTo>
                  <a:lnTo>
                    <a:pt x="16334" y="12753"/>
                  </a:lnTo>
                  <a:lnTo>
                    <a:pt x="18334" y="15709"/>
                  </a:lnTo>
                  <a:lnTo>
                    <a:pt x="19227" y="17111"/>
                  </a:lnTo>
                  <a:lnTo>
                    <a:pt x="18254" y="16664"/>
                  </a:lnTo>
                  <a:lnTo>
                    <a:pt x="16325" y="15726"/>
                  </a:lnTo>
                  <a:lnTo>
                    <a:pt x="15378" y="15226"/>
                  </a:lnTo>
                  <a:lnTo>
                    <a:pt x="14851" y="14941"/>
                  </a:lnTo>
                  <a:lnTo>
                    <a:pt x="13815" y="14342"/>
                  </a:lnTo>
                  <a:lnTo>
                    <a:pt x="12806" y="13699"/>
                  </a:lnTo>
                  <a:lnTo>
                    <a:pt x="11833" y="13003"/>
                  </a:lnTo>
                  <a:lnTo>
                    <a:pt x="11369" y="12619"/>
                  </a:lnTo>
                  <a:lnTo>
                    <a:pt x="11824" y="13012"/>
                  </a:lnTo>
                  <a:lnTo>
                    <a:pt x="12780" y="13735"/>
                  </a:lnTo>
                  <a:lnTo>
                    <a:pt x="13780" y="14405"/>
                  </a:lnTo>
                  <a:lnTo>
                    <a:pt x="14798" y="15039"/>
                  </a:lnTo>
                  <a:lnTo>
                    <a:pt x="15325" y="15334"/>
                  </a:lnTo>
                  <a:lnTo>
                    <a:pt x="16334" y="15896"/>
                  </a:lnTo>
                  <a:lnTo>
                    <a:pt x="18370" y="16914"/>
                  </a:lnTo>
                  <a:lnTo>
                    <a:pt x="19406" y="17414"/>
                  </a:lnTo>
                  <a:lnTo>
                    <a:pt x="20191" y="18647"/>
                  </a:lnTo>
                  <a:lnTo>
                    <a:pt x="20950" y="19897"/>
                  </a:lnTo>
                  <a:lnTo>
                    <a:pt x="21674" y="21102"/>
                  </a:lnTo>
                  <a:lnTo>
                    <a:pt x="23067" y="23549"/>
                  </a:lnTo>
                  <a:lnTo>
                    <a:pt x="23754" y="24773"/>
                  </a:lnTo>
                  <a:lnTo>
                    <a:pt x="23219" y="24567"/>
                  </a:lnTo>
                  <a:lnTo>
                    <a:pt x="22156" y="24094"/>
                  </a:lnTo>
                  <a:lnTo>
                    <a:pt x="20602" y="23308"/>
                  </a:lnTo>
                  <a:lnTo>
                    <a:pt x="19593" y="22728"/>
                  </a:lnTo>
                  <a:lnTo>
                    <a:pt x="18504" y="22076"/>
                  </a:lnTo>
                  <a:lnTo>
                    <a:pt x="16378" y="20683"/>
                  </a:lnTo>
                  <a:lnTo>
                    <a:pt x="15325" y="19968"/>
                  </a:lnTo>
                  <a:lnTo>
                    <a:pt x="16360" y="20709"/>
                  </a:lnTo>
                  <a:lnTo>
                    <a:pt x="18459" y="22147"/>
                  </a:lnTo>
                  <a:lnTo>
                    <a:pt x="19531" y="22835"/>
                  </a:lnTo>
                  <a:lnTo>
                    <a:pt x="20057" y="23156"/>
                  </a:lnTo>
                  <a:lnTo>
                    <a:pt x="21129" y="23772"/>
                  </a:lnTo>
                  <a:lnTo>
                    <a:pt x="22227" y="24353"/>
                  </a:lnTo>
                  <a:lnTo>
                    <a:pt x="23362" y="24871"/>
                  </a:lnTo>
                  <a:lnTo>
                    <a:pt x="23933" y="25103"/>
                  </a:lnTo>
                  <a:lnTo>
                    <a:pt x="25353" y="27755"/>
                  </a:lnTo>
                  <a:lnTo>
                    <a:pt x="28469" y="33765"/>
                  </a:lnTo>
                  <a:lnTo>
                    <a:pt x="28934" y="34658"/>
                  </a:lnTo>
                  <a:lnTo>
                    <a:pt x="28532" y="34622"/>
                  </a:lnTo>
                  <a:lnTo>
                    <a:pt x="27862" y="34542"/>
                  </a:lnTo>
                  <a:lnTo>
                    <a:pt x="26925" y="34399"/>
                  </a:lnTo>
                  <a:lnTo>
                    <a:pt x="25996" y="34229"/>
                  </a:lnTo>
                  <a:lnTo>
                    <a:pt x="24121" y="33863"/>
                  </a:lnTo>
                  <a:lnTo>
                    <a:pt x="22263" y="33461"/>
                  </a:lnTo>
                  <a:lnTo>
                    <a:pt x="20638" y="33104"/>
                  </a:lnTo>
                  <a:lnTo>
                    <a:pt x="19013" y="32729"/>
                  </a:lnTo>
                  <a:lnTo>
                    <a:pt x="18191" y="31738"/>
                  </a:lnTo>
                  <a:lnTo>
                    <a:pt x="16530" y="29764"/>
                  </a:lnTo>
                  <a:lnTo>
                    <a:pt x="15673" y="28800"/>
                  </a:lnTo>
                  <a:lnTo>
                    <a:pt x="14807" y="27844"/>
                  </a:lnTo>
                  <a:lnTo>
                    <a:pt x="13449" y="26460"/>
                  </a:lnTo>
                  <a:lnTo>
                    <a:pt x="12503" y="25567"/>
                  </a:lnTo>
                  <a:lnTo>
                    <a:pt x="12020" y="25148"/>
                  </a:lnTo>
                  <a:lnTo>
                    <a:pt x="12494" y="25585"/>
                  </a:lnTo>
                  <a:lnTo>
                    <a:pt x="13414" y="26487"/>
                  </a:lnTo>
                  <a:lnTo>
                    <a:pt x="14735" y="27907"/>
                  </a:lnTo>
                  <a:lnTo>
                    <a:pt x="15584" y="28880"/>
                  </a:lnTo>
                  <a:lnTo>
                    <a:pt x="16360" y="29809"/>
                  </a:lnTo>
                  <a:lnTo>
                    <a:pt x="17887" y="31693"/>
                  </a:lnTo>
                  <a:lnTo>
                    <a:pt x="18638" y="32649"/>
                  </a:lnTo>
                  <a:lnTo>
                    <a:pt x="16736" y="32211"/>
                  </a:lnTo>
                  <a:lnTo>
                    <a:pt x="14833" y="31765"/>
                  </a:lnTo>
                  <a:lnTo>
                    <a:pt x="10172" y="30657"/>
                  </a:lnTo>
                  <a:lnTo>
                    <a:pt x="9529" y="29925"/>
                  </a:lnTo>
                  <a:lnTo>
                    <a:pt x="8207" y="28470"/>
                  </a:lnTo>
                  <a:lnTo>
                    <a:pt x="7529" y="27764"/>
                  </a:lnTo>
                  <a:lnTo>
                    <a:pt x="6823" y="27059"/>
                  </a:lnTo>
                  <a:lnTo>
                    <a:pt x="5725" y="26058"/>
                  </a:lnTo>
                  <a:lnTo>
                    <a:pt x="4957" y="25424"/>
                  </a:lnTo>
                  <a:lnTo>
                    <a:pt x="4555" y="25130"/>
                  </a:lnTo>
                  <a:lnTo>
                    <a:pt x="4948" y="25442"/>
                  </a:lnTo>
                  <a:lnTo>
                    <a:pt x="5689" y="26094"/>
                  </a:lnTo>
                  <a:lnTo>
                    <a:pt x="6761" y="27130"/>
                  </a:lnTo>
                  <a:lnTo>
                    <a:pt x="7439" y="27853"/>
                  </a:lnTo>
                  <a:lnTo>
                    <a:pt x="8047" y="28514"/>
                  </a:lnTo>
                  <a:lnTo>
                    <a:pt x="9208" y="29872"/>
                  </a:lnTo>
                  <a:lnTo>
                    <a:pt x="9788" y="30559"/>
                  </a:lnTo>
                  <a:lnTo>
                    <a:pt x="1" y="28228"/>
                  </a:lnTo>
                  <a:lnTo>
                    <a:pt x="1" y="28228"/>
                  </a:lnTo>
                  <a:lnTo>
                    <a:pt x="10065" y="30845"/>
                  </a:lnTo>
                  <a:lnTo>
                    <a:pt x="12512" y="31479"/>
                  </a:lnTo>
                  <a:lnTo>
                    <a:pt x="11529" y="31934"/>
                  </a:lnTo>
                  <a:lnTo>
                    <a:pt x="9547" y="32801"/>
                  </a:lnTo>
                  <a:lnTo>
                    <a:pt x="8538" y="33202"/>
                  </a:lnTo>
                  <a:lnTo>
                    <a:pt x="8002" y="33408"/>
                  </a:lnTo>
                  <a:lnTo>
                    <a:pt x="6913" y="33792"/>
                  </a:lnTo>
                  <a:lnTo>
                    <a:pt x="5805" y="34122"/>
                  </a:lnTo>
                  <a:lnTo>
                    <a:pt x="4689" y="34399"/>
                  </a:lnTo>
                  <a:lnTo>
                    <a:pt x="4117" y="34515"/>
                  </a:lnTo>
                  <a:lnTo>
                    <a:pt x="4117" y="34515"/>
                  </a:lnTo>
                  <a:lnTo>
                    <a:pt x="4689" y="34417"/>
                  </a:lnTo>
                  <a:lnTo>
                    <a:pt x="5814" y="34167"/>
                  </a:lnTo>
                  <a:lnTo>
                    <a:pt x="6930" y="33863"/>
                  </a:lnTo>
                  <a:lnTo>
                    <a:pt x="8029" y="33506"/>
                  </a:lnTo>
                  <a:lnTo>
                    <a:pt x="8574" y="33310"/>
                  </a:lnTo>
                  <a:lnTo>
                    <a:pt x="9663" y="32917"/>
                  </a:lnTo>
                  <a:lnTo>
                    <a:pt x="11806" y="32033"/>
                  </a:lnTo>
                  <a:lnTo>
                    <a:pt x="12869" y="31577"/>
                  </a:lnTo>
                  <a:lnTo>
                    <a:pt x="14753" y="32068"/>
                  </a:lnTo>
                  <a:lnTo>
                    <a:pt x="17950" y="32872"/>
                  </a:lnTo>
                  <a:lnTo>
                    <a:pt x="21156" y="33667"/>
                  </a:lnTo>
                  <a:lnTo>
                    <a:pt x="20075" y="34274"/>
                  </a:lnTo>
                  <a:lnTo>
                    <a:pt x="17905" y="35462"/>
                  </a:lnTo>
                  <a:lnTo>
                    <a:pt x="16789" y="36015"/>
                  </a:lnTo>
                  <a:lnTo>
                    <a:pt x="16173" y="36310"/>
                  </a:lnTo>
                  <a:lnTo>
                    <a:pt x="14932" y="36864"/>
                  </a:lnTo>
                  <a:lnTo>
                    <a:pt x="13664" y="37373"/>
                  </a:lnTo>
                  <a:lnTo>
                    <a:pt x="12369" y="37819"/>
                  </a:lnTo>
                  <a:lnTo>
                    <a:pt x="11717" y="38007"/>
                  </a:lnTo>
                  <a:lnTo>
                    <a:pt x="11717" y="38007"/>
                  </a:lnTo>
                  <a:lnTo>
                    <a:pt x="12378" y="37828"/>
                  </a:lnTo>
                  <a:lnTo>
                    <a:pt x="13673" y="37417"/>
                  </a:lnTo>
                  <a:lnTo>
                    <a:pt x="14958" y="36935"/>
                  </a:lnTo>
                  <a:lnTo>
                    <a:pt x="16218" y="36399"/>
                  </a:lnTo>
                  <a:lnTo>
                    <a:pt x="16843" y="36122"/>
                  </a:lnTo>
                  <a:lnTo>
                    <a:pt x="18021" y="35560"/>
                  </a:lnTo>
                  <a:lnTo>
                    <a:pt x="20334" y="34363"/>
                  </a:lnTo>
                  <a:lnTo>
                    <a:pt x="21486" y="33747"/>
                  </a:lnTo>
                  <a:lnTo>
                    <a:pt x="21817" y="33827"/>
                  </a:lnTo>
                  <a:lnTo>
                    <a:pt x="22156" y="33908"/>
                  </a:lnTo>
                  <a:lnTo>
                    <a:pt x="24013" y="34345"/>
                  </a:lnTo>
                  <a:lnTo>
                    <a:pt x="25880" y="34747"/>
                  </a:lnTo>
                  <a:lnTo>
                    <a:pt x="26817" y="34944"/>
                  </a:lnTo>
                  <a:lnTo>
                    <a:pt x="27764" y="35113"/>
                  </a:lnTo>
                  <a:lnTo>
                    <a:pt x="28541" y="35212"/>
                  </a:lnTo>
                  <a:lnTo>
                    <a:pt x="29130" y="35265"/>
                  </a:lnTo>
                  <a:lnTo>
                    <a:pt x="28612" y="35658"/>
                  </a:lnTo>
                  <a:lnTo>
                    <a:pt x="27505" y="36346"/>
                  </a:lnTo>
                  <a:lnTo>
                    <a:pt x="26344" y="36953"/>
                  </a:lnTo>
                  <a:lnTo>
                    <a:pt x="25139" y="37480"/>
                  </a:lnTo>
                  <a:lnTo>
                    <a:pt x="24522" y="37721"/>
                  </a:lnTo>
                  <a:lnTo>
                    <a:pt x="23094" y="38257"/>
                  </a:lnTo>
                  <a:lnTo>
                    <a:pt x="20200" y="39284"/>
                  </a:lnTo>
                  <a:lnTo>
                    <a:pt x="18763" y="39837"/>
                  </a:lnTo>
                  <a:lnTo>
                    <a:pt x="18084" y="40114"/>
                  </a:lnTo>
                  <a:lnTo>
                    <a:pt x="16736" y="40695"/>
                  </a:lnTo>
                  <a:lnTo>
                    <a:pt x="16075" y="41007"/>
                  </a:lnTo>
                  <a:lnTo>
                    <a:pt x="15182" y="41061"/>
                  </a:lnTo>
                  <a:lnTo>
                    <a:pt x="13414" y="41195"/>
                  </a:lnTo>
                  <a:lnTo>
                    <a:pt x="12529" y="41284"/>
                  </a:lnTo>
                  <a:lnTo>
                    <a:pt x="11645" y="41391"/>
                  </a:lnTo>
                  <a:lnTo>
                    <a:pt x="9868" y="41695"/>
                  </a:lnTo>
                  <a:lnTo>
                    <a:pt x="8993" y="41918"/>
                  </a:lnTo>
                  <a:lnTo>
                    <a:pt x="9877" y="41730"/>
                  </a:lnTo>
                  <a:lnTo>
                    <a:pt x="11645" y="41480"/>
                  </a:lnTo>
                  <a:lnTo>
                    <a:pt x="12538" y="41409"/>
                  </a:lnTo>
                  <a:lnTo>
                    <a:pt x="14048" y="41311"/>
                  </a:lnTo>
                  <a:lnTo>
                    <a:pt x="15548" y="41257"/>
                  </a:lnTo>
                  <a:lnTo>
                    <a:pt x="15548" y="41257"/>
                  </a:lnTo>
                  <a:lnTo>
                    <a:pt x="14958" y="41561"/>
                  </a:lnTo>
                  <a:lnTo>
                    <a:pt x="13780" y="42186"/>
                  </a:lnTo>
                  <a:lnTo>
                    <a:pt x="13208" y="42516"/>
                  </a:lnTo>
                  <a:lnTo>
                    <a:pt x="12815" y="42757"/>
                  </a:lnTo>
                  <a:lnTo>
                    <a:pt x="11967" y="43311"/>
                  </a:lnTo>
                  <a:lnTo>
                    <a:pt x="10672" y="44249"/>
                  </a:lnTo>
                  <a:lnTo>
                    <a:pt x="8475" y="45981"/>
                  </a:lnTo>
                  <a:lnTo>
                    <a:pt x="8100" y="46303"/>
                  </a:lnTo>
                  <a:lnTo>
                    <a:pt x="8100" y="46303"/>
                  </a:lnTo>
                  <a:lnTo>
                    <a:pt x="9788" y="45008"/>
                  </a:lnTo>
                  <a:lnTo>
                    <a:pt x="11529" y="43749"/>
                  </a:lnTo>
                  <a:lnTo>
                    <a:pt x="12646" y="43034"/>
                  </a:lnTo>
                  <a:lnTo>
                    <a:pt x="13289" y="42668"/>
                  </a:lnTo>
                  <a:lnTo>
                    <a:pt x="13958" y="42293"/>
                  </a:lnTo>
                  <a:lnTo>
                    <a:pt x="15333" y="41605"/>
                  </a:lnTo>
                  <a:lnTo>
                    <a:pt x="16727" y="40971"/>
                  </a:lnTo>
                  <a:lnTo>
                    <a:pt x="18146" y="40400"/>
                  </a:lnTo>
                  <a:lnTo>
                    <a:pt x="18870" y="40132"/>
                  </a:lnTo>
                  <a:lnTo>
                    <a:pt x="19022" y="40078"/>
                  </a:lnTo>
                  <a:lnTo>
                    <a:pt x="19182" y="40016"/>
                  </a:lnTo>
                  <a:lnTo>
                    <a:pt x="18700" y="40909"/>
                  </a:lnTo>
                  <a:lnTo>
                    <a:pt x="17709" y="42668"/>
                  </a:lnTo>
                  <a:lnTo>
                    <a:pt x="17182" y="43525"/>
                  </a:lnTo>
                  <a:lnTo>
                    <a:pt x="16602" y="44454"/>
                  </a:lnTo>
                  <a:lnTo>
                    <a:pt x="15646" y="45794"/>
                  </a:lnTo>
                  <a:lnTo>
                    <a:pt x="14958" y="46642"/>
                  </a:lnTo>
                  <a:lnTo>
                    <a:pt x="14592" y="47053"/>
                  </a:lnTo>
                  <a:lnTo>
                    <a:pt x="14967" y="46651"/>
                  </a:lnTo>
                  <a:lnTo>
                    <a:pt x="15682" y="45820"/>
                  </a:lnTo>
                  <a:lnTo>
                    <a:pt x="16673" y="44499"/>
                  </a:lnTo>
                  <a:lnTo>
                    <a:pt x="17280" y="43588"/>
                  </a:lnTo>
                  <a:lnTo>
                    <a:pt x="17870" y="42686"/>
                  </a:lnTo>
                  <a:lnTo>
                    <a:pt x="18977" y="40837"/>
                  </a:lnTo>
                  <a:lnTo>
                    <a:pt x="19504" y="39900"/>
                  </a:lnTo>
                  <a:lnTo>
                    <a:pt x="22085" y="39025"/>
                  </a:lnTo>
                  <a:lnTo>
                    <a:pt x="24674" y="38141"/>
                  </a:lnTo>
                  <a:lnTo>
                    <a:pt x="25210" y="37944"/>
                  </a:lnTo>
                  <a:lnTo>
                    <a:pt x="26291" y="37516"/>
                  </a:lnTo>
                  <a:lnTo>
                    <a:pt x="27344" y="37024"/>
                  </a:lnTo>
                  <a:lnTo>
                    <a:pt x="28380" y="36462"/>
                  </a:lnTo>
                  <a:lnTo>
                    <a:pt x="28871" y="36140"/>
                  </a:lnTo>
                  <a:lnTo>
                    <a:pt x="28166" y="37257"/>
                  </a:lnTo>
                  <a:lnTo>
                    <a:pt x="27478" y="38382"/>
                  </a:lnTo>
                  <a:lnTo>
                    <a:pt x="26683" y="39293"/>
                  </a:lnTo>
                  <a:lnTo>
                    <a:pt x="25862" y="40168"/>
                  </a:lnTo>
                  <a:lnTo>
                    <a:pt x="25406" y="40614"/>
                  </a:lnTo>
                  <a:lnTo>
                    <a:pt x="24460" y="41454"/>
                  </a:lnTo>
                  <a:lnTo>
                    <a:pt x="23951" y="41829"/>
                  </a:lnTo>
                  <a:lnTo>
                    <a:pt x="24478" y="41472"/>
                  </a:lnTo>
                  <a:lnTo>
                    <a:pt x="25469" y="40677"/>
                  </a:lnTo>
                  <a:lnTo>
                    <a:pt x="25942" y="40248"/>
                  </a:lnTo>
                  <a:lnTo>
                    <a:pt x="26469" y="39748"/>
                  </a:lnTo>
                  <a:lnTo>
                    <a:pt x="26987" y="39221"/>
                  </a:lnTo>
                  <a:lnTo>
                    <a:pt x="26496" y="40096"/>
                  </a:lnTo>
                  <a:lnTo>
                    <a:pt x="26041" y="40998"/>
                  </a:lnTo>
                  <a:lnTo>
                    <a:pt x="25683" y="41739"/>
                  </a:lnTo>
                  <a:lnTo>
                    <a:pt x="25219" y="42882"/>
                  </a:lnTo>
                  <a:lnTo>
                    <a:pt x="24951" y="43668"/>
                  </a:lnTo>
                  <a:lnTo>
                    <a:pt x="24835" y="44061"/>
                  </a:lnTo>
                  <a:lnTo>
                    <a:pt x="24728" y="44490"/>
                  </a:lnTo>
                  <a:lnTo>
                    <a:pt x="24576" y="45552"/>
                  </a:lnTo>
                  <a:lnTo>
                    <a:pt x="24442" y="47026"/>
                  </a:lnTo>
                  <a:lnTo>
                    <a:pt x="24433" y="47303"/>
                  </a:lnTo>
                  <a:lnTo>
                    <a:pt x="24505" y="46419"/>
                  </a:lnTo>
                  <a:lnTo>
                    <a:pt x="24683" y="45240"/>
                  </a:lnTo>
                  <a:lnTo>
                    <a:pt x="24853" y="44481"/>
                  </a:lnTo>
                  <a:lnTo>
                    <a:pt x="24969" y="44097"/>
                  </a:lnTo>
                  <a:lnTo>
                    <a:pt x="25103" y="43713"/>
                  </a:lnTo>
                  <a:lnTo>
                    <a:pt x="25389" y="42945"/>
                  </a:lnTo>
                  <a:lnTo>
                    <a:pt x="25889" y="41829"/>
                  </a:lnTo>
                  <a:lnTo>
                    <a:pt x="26264" y="41105"/>
                  </a:lnTo>
                  <a:lnTo>
                    <a:pt x="26639" y="40409"/>
                  </a:lnTo>
                  <a:lnTo>
                    <a:pt x="27451" y="39060"/>
                  </a:lnTo>
                  <a:lnTo>
                    <a:pt x="28755" y="37078"/>
                  </a:lnTo>
                  <a:lnTo>
                    <a:pt x="29657" y="35774"/>
                  </a:lnTo>
                  <a:lnTo>
                    <a:pt x="30041" y="36337"/>
                  </a:lnTo>
                  <a:lnTo>
                    <a:pt x="30845" y="37453"/>
                  </a:lnTo>
                  <a:lnTo>
                    <a:pt x="31282" y="37998"/>
                  </a:lnTo>
                  <a:lnTo>
                    <a:pt x="31675" y="38453"/>
                  </a:lnTo>
                  <a:lnTo>
                    <a:pt x="32488" y="39319"/>
                  </a:lnTo>
                  <a:lnTo>
                    <a:pt x="33765" y="40561"/>
                  </a:lnTo>
                  <a:lnTo>
                    <a:pt x="34622" y="41364"/>
                  </a:lnTo>
                  <a:lnTo>
                    <a:pt x="35480" y="42159"/>
                  </a:lnTo>
                  <a:lnTo>
                    <a:pt x="37158" y="43775"/>
                  </a:lnTo>
                  <a:lnTo>
                    <a:pt x="38355" y="45026"/>
                  </a:lnTo>
                  <a:lnTo>
                    <a:pt x="39114" y="45892"/>
                  </a:lnTo>
                  <a:lnTo>
                    <a:pt x="39837" y="46776"/>
                  </a:lnTo>
                  <a:lnTo>
                    <a:pt x="40507" y="47705"/>
                  </a:lnTo>
                  <a:lnTo>
                    <a:pt x="40820" y="48178"/>
                  </a:lnTo>
                  <a:lnTo>
                    <a:pt x="42025" y="47330"/>
                  </a:lnTo>
                  <a:lnTo>
                    <a:pt x="41668" y="46829"/>
                  </a:lnTo>
                  <a:lnTo>
                    <a:pt x="40918" y="45883"/>
                  </a:lnTo>
                  <a:lnTo>
                    <a:pt x="40123" y="44972"/>
                  </a:lnTo>
                  <a:lnTo>
                    <a:pt x="39293" y="44106"/>
                  </a:lnTo>
                  <a:lnTo>
                    <a:pt x="38864" y="43686"/>
                  </a:lnTo>
                  <a:lnTo>
                    <a:pt x="38007" y="42865"/>
                  </a:lnTo>
                  <a:lnTo>
                    <a:pt x="36247" y="41293"/>
                  </a:lnTo>
                  <a:lnTo>
                    <a:pt x="35354" y="40525"/>
                  </a:lnTo>
                  <a:lnTo>
                    <a:pt x="34461" y="39766"/>
                  </a:lnTo>
                  <a:lnTo>
                    <a:pt x="33158" y="38614"/>
                  </a:lnTo>
                  <a:lnTo>
                    <a:pt x="32327" y="37819"/>
                  </a:lnTo>
                  <a:lnTo>
                    <a:pt x="31934" y="37399"/>
                  </a:lnTo>
                  <a:lnTo>
                    <a:pt x="31497" y="36908"/>
                  </a:lnTo>
                  <a:lnTo>
                    <a:pt x="30657" y="35872"/>
                  </a:lnTo>
                  <a:lnTo>
                    <a:pt x="30264" y="35328"/>
                  </a:lnTo>
                  <a:lnTo>
                    <a:pt x="31122" y="35078"/>
                  </a:lnTo>
                  <a:lnTo>
                    <a:pt x="32845" y="34613"/>
                  </a:lnTo>
                  <a:lnTo>
                    <a:pt x="34578" y="34220"/>
                  </a:lnTo>
                  <a:lnTo>
                    <a:pt x="36337" y="33908"/>
                  </a:lnTo>
                  <a:lnTo>
                    <a:pt x="37212" y="33792"/>
                  </a:lnTo>
                  <a:lnTo>
                    <a:pt x="38123" y="33685"/>
                  </a:lnTo>
                  <a:lnTo>
                    <a:pt x="39944" y="33569"/>
                  </a:lnTo>
                  <a:lnTo>
                    <a:pt x="40855" y="33569"/>
                  </a:lnTo>
                  <a:lnTo>
                    <a:pt x="41284" y="33586"/>
                  </a:lnTo>
                  <a:lnTo>
                    <a:pt x="42061" y="33658"/>
                  </a:lnTo>
                  <a:lnTo>
                    <a:pt x="43275" y="33854"/>
                  </a:lnTo>
                  <a:lnTo>
                    <a:pt x="44436" y="34078"/>
                  </a:lnTo>
                  <a:lnTo>
                    <a:pt x="44142" y="34006"/>
                  </a:lnTo>
                  <a:lnTo>
                    <a:pt x="42525" y="33667"/>
                  </a:lnTo>
                  <a:lnTo>
                    <a:pt x="41346" y="33470"/>
                  </a:lnTo>
                  <a:lnTo>
                    <a:pt x="40855" y="33435"/>
                  </a:lnTo>
                  <a:lnTo>
                    <a:pt x="39944" y="33399"/>
                  </a:lnTo>
                  <a:lnTo>
                    <a:pt x="38114" y="33452"/>
                  </a:lnTo>
                  <a:lnTo>
                    <a:pt x="37194" y="33533"/>
                  </a:lnTo>
                  <a:lnTo>
                    <a:pt x="36087" y="33658"/>
                  </a:lnTo>
                  <a:lnTo>
                    <a:pt x="34979" y="33827"/>
                  </a:lnTo>
                  <a:lnTo>
                    <a:pt x="36024" y="33292"/>
                  </a:lnTo>
                  <a:lnTo>
                    <a:pt x="37051" y="32720"/>
                  </a:lnTo>
                  <a:lnTo>
                    <a:pt x="37703" y="32327"/>
                  </a:lnTo>
                  <a:lnTo>
                    <a:pt x="38667" y="31684"/>
                  </a:lnTo>
                  <a:lnTo>
                    <a:pt x="39275" y="31220"/>
                  </a:lnTo>
                  <a:lnTo>
                    <a:pt x="39569" y="30970"/>
                  </a:lnTo>
                  <a:lnTo>
                    <a:pt x="39266" y="31211"/>
                  </a:lnTo>
                  <a:lnTo>
                    <a:pt x="38641" y="31649"/>
                  </a:lnTo>
                  <a:lnTo>
                    <a:pt x="37667" y="32256"/>
                  </a:lnTo>
                  <a:lnTo>
                    <a:pt x="36989" y="32613"/>
                  </a:lnTo>
                  <a:lnTo>
                    <a:pt x="36310" y="32970"/>
                  </a:lnTo>
                  <a:lnTo>
                    <a:pt x="34935" y="33622"/>
                  </a:lnTo>
                  <a:lnTo>
                    <a:pt x="34247" y="33935"/>
                  </a:lnTo>
                  <a:lnTo>
                    <a:pt x="33158" y="34158"/>
                  </a:lnTo>
                  <a:lnTo>
                    <a:pt x="30997" y="34649"/>
                  </a:lnTo>
                  <a:lnTo>
                    <a:pt x="30997" y="34649"/>
                  </a:lnTo>
                  <a:lnTo>
                    <a:pt x="31479" y="34310"/>
                  </a:lnTo>
                  <a:lnTo>
                    <a:pt x="32372" y="33560"/>
                  </a:lnTo>
                  <a:lnTo>
                    <a:pt x="32801" y="33167"/>
                  </a:lnTo>
                  <a:lnTo>
                    <a:pt x="33399" y="32568"/>
                  </a:lnTo>
                  <a:lnTo>
                    <a:pt x="34533" y="31327"/>
                  </a:lnTo>
                  <a:lnTo>
                    <a:pt x="35078" y="30684"/>
                  </a:lnTo>
                  <a:lnTo>
                    <a:pt x="35997" y="29568"/>
                  </a:lnTo>
                  <a:lnTo>
                    <a:pt x="37783" y="27318"/>
                  </a:lnTo>
                  <a:lnTo>
                    <a:pt x="38667" y="26183"/>
                  </a:lnTo>
                  <a:lnTo>
                    <a:pt x="38703" y="26157"/>
                  </a:lnTo>
                  <a:lnTo>
                    <a:pt x="38739" y="26121"/>
                  </a:lnTo>
                  <a:lnTo>
                    <a:pt x="39686" y="25933"/>
                  </a:lnTo>
                  <a:lnTo>
                    <a:pt x="41570" y="25523"/>
                  </a:lnTo>
                  <a:lnTo>
                    <a:pt x="42507" y="25290"/>
                  </a:lnTo>
                  <a:lnTo>
                    <a:pt x="43463" y="25023"/>
                  </a:lnTo>
                  <a:lnTo>
                    <a:pt x="44865" y="24558"/>
                  </a:lnTo>
                  <a:lnTo>
                    <a:pt x="45785" y="24192"/>
                  </a:lnTo>
                  <a:lnTo>
                    <a:pt x="46240" y="23987"/>
                  </a:lnTo>
                  <a:lnTo>
                    <a:pt x="45785" y="24174"/>
                  </a:lnTo>
                  <a:lnTo>
                    <a:pt x="44856" y="24514"/>
                  </a:lnTo>
                  <a:lnTo>
                    <a:pt x="43436" y="24942"/>
                  </a:lnTo>
                  <a:lnTo>
                    <a:pt x="42481" y="25174"/>
                  </a:lnTo>
                  <a:lnTo>
                    <a:pt x="41597" y="25371"/>
                  </a:lnTo>
                  <a:lnTo>
                    <a:pt x="39828" y="25710"/>
                  </a:lnTo>
                  <a:lnTo>
                    <a:pt x="38935" y="25862"/>
                  </a:lnTo>
                  <a:lnTo>
                    <a:pt x="39096" y="25648"/>
                  </a:lnTo>
                  <a:lnTo>
                    <a:pt x="39257" y="25451"/>
                  </a:lnTo>
                  <a:lnTo>
                    <a:pt x="41025" y="23299"/>
                  </a:lnTo>
                  <a:lnTo>
                    <a:pt x="41927" y="22227"/>
                  </a:lnTo>
                  <a:lnTo>
                    <a:pt x="42338" y="21754"/>
                  </a:lnTo>
                  <a:lnTo>
                    <a:pt x="43168" y="20817"/>
                  </a:lnTo>
                  <a:lnTo>
                    <a:pt x="43615" y="20379"/>
                  </a:lnTo>
                  <a:lnTo>
                    <a:pt x="43927" y="20093"/>
                  </a:lnTo>
                  <a:lnTo>
                    <a:pt x="44570" y="19548"/>
                  </a:lnTo>
                  <a:lnTo>
                    <a:pt x="45570" y="18789"/>
                  </a:lnTo>
                  <a:lnTo>
                    <a:pt x="46919" y="17923"/>
                  </a:lnTo>
                  <a:lnTo>
                    <a:pt x="48214" y="17200"/>
                  </a:lnTo>
                  <a:lnTo>
                    <a:pt x="49928" y="1636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0910" y="15941"/>
                  </a:lnTo>
                  <a:lnTo>
                    <a:pt x="49714" y="16396"/>
                  </a:lnTo>
                  <a:lnTo>
                    <a:pt x="48544" y="16923"/>
                  </a:lnTo>
                  <a:lnTo>
                    <a:pt x="47428" y="17504"/>
                  </a:lnTo>
                  <a:lnTo>
                    <a:pt x="46374" y="18111"/>
                  </a:lnTo>
                  <a:lnTo>
                    <a:pt x="45410" y="18736"/>
                  </a:lnTo>
                  <a:lnTo>
                    <a:pt x="44552" y="19361"/>
                  </a:lnTo>
                  <a:lnTo>
                    <a:pt x="43820" y="19977"/>
                  </a:lnTo>
                  <a:lnTo>
                    <a:pt x="43508" y="20272"/>
                  </a:lnTo>
                  <a:lnTo>
                    <a:pt x="42766" y="21031"/>
                  </a:lnTo>
                  <a:lnTo>
                    <a:pt x="42043" y="21808"/>
                  </a:lnTo>
                  <a:lnTo>
                    <a:pt x="42222" y="21102"/>
                  </a:lnTo>
                  <a:lnTo>
                    <a:pt x="42623" y="19700"/>
                  </a:lnTo>
                  <a:lnTo>
                    <a:pt x="42838" y="19004"/>
                  </a:lnTo>
                  <a:lnTo>
                    <a:pt x="43106" y="18200"/>
                  </a:lnTo>
                  <a:lnTo>
                    <a:pt x="43579" y="17021"/>
                  </a:lnTo>
                  <a:lnTo>
                    <a:pt x="43936" y="16253"/>
                  </a:lnTo>
                  <a:lnTo>
                    <a:pt x="44133" y="15878"/>
                  </a:lnTo>
                  <a:lnTo>
                    <a:pt x="43918" y="16244"/>
                  </a:lnTo>
                  <a:lnTo>
                    <a:pt x="43534" y="17003"/>
                  </a:lnTo>
                  <a:lnTo>
                    <a:pt x="43025" y="18173"/>
                  </a:lnTo>
                  <a:lnTo>
                    <a:pt x="42731" y="18968"/>
                  </a:lnTo>
                  <a:lnTo>
                    <a:pt x="42445" y="19763"/>
                  </a:lnTo>
                  <a:lnTo>
                    <a:pt x="41936" y="21379"/>
                  </a:lnTo>
                  <a:lnTo>
                    <a:pt x="41695" y="22192"/>
                  </a:lnTo>
                  <a:lnTo>
                    <a:pt x="41016" y="22942"/>
                  </a:lnTo>
                  <a:lnTo>
                    <a:pt x="39694" y="24487"/>
                  </a:lnTo>
                  <a:lnTo>
                    <a:pt x="39043" y="25264"/>
                  </a:lnTo>
                  <a:lnTo>
                    <a:pt x="37498" y="27148"/>
                  </a:lnTo>
                  <a:lnTo>
                    <a:pt x="35944" y="29023"/>
                  </a:lnTo>
                  <a:lnTo>
                    <a:pt x="35890" y="27880"/>
                  </a:lnTo>
                  <a:lnTo>
                    <a:pt x="35810" y="25603"/>
                  </a:lnTo>
                  <a:lnTo>
                    <a:pt x="35801" y="24460"/>
                  </a:lnTo>
                  <a:lnTo>
                    <a:pt x="35819" y="23254"/>
                  </a:lnTo>
                  <a:lnTo>
                    <a:pt x="35953" y="21451"/>
                  </a:lnTo>
                  <a:lnTo>
                    <a:pt x="36105" y="20254"/>
                  </a:lnTo>
                  <a:lnTo>
                    <a:pt x="36212" y="19656"/>
                  </a:lnTo>
                  <a:lnTo>
                    <a:pt x="36087" y="20254"/>
                  </a:lnTo>
                  <a:lnTo>
                    <a:pt x="35908" y="21442"/>
                  </a:lnTo>
                  <a:lnTo>
                    <a:pt x="35738" y="23254"/>
                  </a:lnTo>
                  <a:lnTo>
                    <a:pt x="35685" y="24460"/>
                  </a:lnTo>
                  <a:lnTo>
                    <a:pt x="35658" y="25666"/>
                  </a:lnTo>
                  <a:lnTo>
                    <a:pt x="35685" y="28077"/>
                  </a:lnTo>
                  <a:lnTo>
                    <a:pt x="35721" y="29282"/>
                  </a:lnTo>
                  <a:lnTo>
                    <a:pt x="35730" y="29282"/>
                  </a:lnTo>
                  <a:lnTo>
                    <a:pt x="35247" y="29845"/>
                  </a:lnTo>
                  <a:lnTo>
                    <a:pt x="34765" y="30407"/>
                  </a:lnTo>
                  <a:lnTo>
                    <a:pt x="34211" y="31032"/>
                  </a:lnTo>
                  <a:lnTo>
                    <a:pt x="33068" y="32238"/>
                  </a:lnTo>
                  <a:lnTo>
                    <a:pt x="32470" y="32809"/>
                  </a:lnTo>
                  <a:lnTo>
                    <a:pt x="31934" y="33283"/>
                  </a:lnTo>
                  <a:lnTo>
                    <a:pt x="31095" y="33935"/>
                  </a:lnTo>
                  <a:lnTo>
                    <a:pt x="30514" y="34319"/>
                  </a:lnTo>
                  <a:lnTo>
                    <a:pt x="30211" y="34488"/>
                  </a:lnTo>
                  <a:lnTo>
                    <a:pt x="30452" y="33560"/>
                  </a:lnTo>
                  <a:lnTo>
                    <a:pt x="30809" y="31693"/>
                  </a:lnTo>
                  <a:lnTo>
                    <a:pt x="30961" y="30765"/>
                  </a:lnTo>
                  <a:lnTo>
                    <a:pt x="31282" y="28621"/>
                  </a:lnTo>
                  <a:lnTo>
                    <a:pt x="31577" y="26487"/>
                  </a:lnTo>
                  <a:lnTo>
                    <a:pt x="32720" y="17923"/>
                  </a:lnTo>
                  <a:lnTo>
                    <a:pt x="32961" y="16191"/>
                  </a:lnTo>
                  <a:lnTo>
                    <a:pt x="33095" y="15342"/>
                  </a:lnTo>
                  <a:lnTo>
                    <a:pt x="34006" y="14530"/>
                  </a:lnTo>
                  <a:lnTo>
                    <a:pt x="35828" y="12869"/>
                  </a:lnTo>
                  <a:lnTo>
                    <a:pt x="36694" y="12012"/>
                  </a:lnTo>
                  <a:lnTo>
                    <a:pt x="37123" y="11574"/>
                  </a:lnTo>
                  <a:lnTo>
                    <a:pt x="37944" y="10672"/>
                  </a:lnTo>
                  <a:lnTo>
                    <a:pt x="38739" y="9743"/>
                  </a:lnTo>
                  <a:lnTo>
                    <a:pt x="39480" y="8770"/>
                  </a:lnTo>
                  <a:lnTo>
                    <a:pt x="39819" y="8261"/>
                  </a:lnTo>
                  <a:lnTo>
                    <a:pt x="39462" y="8761"/>
                  </a:lnTo>
                  <a:lnTo>
                    <a:pt x="38703" y="9717"/>
                  </a:lnTo>
                  <a:lnTo>
                    <a:pt x="37891" y="10619"/>
                  </a:lnTo>
                  <a:lnTo>
                    <a:pt x="37042" y="11494"/>
                  </a:lnTo>
                  <a:lnTo>
                    <a:pt x="36614" y="11922"/>
                  </a:lnTo>
                  <a:lnTo>
                    <a:pt x="35765" y="12726"/>
                  </a:lnTo>
                  <a:lnTo>
                    <a:pt x="34033" y="14262"/>
                  </a:lnTo>
                  <a:lnTo>
                    <a:pt x="33149" y="15012"/>
                  </a:lnTo>
                  <a:lnTo>
                    <a:pt x="33568" y="12190"/>
                  </a:lnTo>
                  <a:lnTo>
                    <a:pt x="34051" y="9386"/>
                  </a:lnTo>
                  <a:lnTo>
                    <a:pt x="34229" y="8315"/>
                  </a:lnTo>
                  <a:lnTo>
                    <a:pt x="34542" y="6091"/>
                  </a:lnTo>
                  <a:lnTo>
                    <a:pt x="34970" y="2555"/>
                  </a:lnTo>
                  <a:lnTo>
                    <a:pt x="35346" y="1"/>
                  </a:lnTo>
                  <a:close/>
                </a:path>
              </a:pathLst>
            </a:custGeom>
            <a:solidFill>
              <a:srgbClr val="B455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6" name="Google Shape;776;p17"/>
          <p:cNvSpPr/>
          <p:nvPr/>
        </p:nvSpPr>
        <p:spPr>
          <a:xfrm rot="-212454">
            <a:off x="-121256" y="3532199"/>
            <a:ext cx="1760927" cy="1977875"/>
          </a:xfrm>
          <a:custGeom>
            <a:avLst/>
            <a:gdLst/>
            <a:ahLst/>
            <a:cxnLst/>
            <a:rect l="l" t="t" r="r" b="b"/>
            <a:pathLst>
              <a:path w="41079" h="49714" extrusionOk="0">
                <a:moveTo>
                  <a:pt x="0" y="49714"/>
                </a:moveTo>
                <a:lnTo>
                  <a:pt x="241" y="48258"/>
                </a:lnTo>
                <a:lnTo>
                  <a:pt x="858" y="44159"/>
                </a:lnTo>
                <a:lnTo>
                  <a:pt x="1518" y="40320"/>
                </a:lnTo>
                <a:lnTo>
                  <a:pt x="2063" y="37498"/>
                </a:lnTo>
                <a:lnTo>
                  <a:pt x="2742" y="34515"/>
                </a:lnTo>
                <a:lnTo>
                  <a:pt x="3546" y="31399"/>
                </a:lnTo>
                <a:lnTo>
                  <a:pt x="4510" y="28193"/>
                </a:lnTo>
                <a:lnTo>
                  <a:pt x="5358" y="25755"/>
                </a:lnTo>
                <a:lnTo>
                  <a:pt x="5974" y="24130"/>
                </a:lnTo>
                <a:lnTo>
                  <a:pt x="6644" y="22513"/>
                </a:lnTo>
                <a:lnTo>
                  <a:pt x="7368" y="20897"/>
                </a:lnTo>
                <a:lnTo>
                  <a:pt x="8144" y="19290"/>
                </a:lnTo>
                <a:lnTo>
                  <a:pt x="8984" y="17709"/>
                </a:lnTo>
                <a:lnTo>
                  <a:pt x="9877" y="16146"/>
                </a:lnTo>
                <a:lnTo>
                  <a:pt x="10832" y="14610"/>
                </a:lnTo>
                <a:lnTo>
                  <a:pt x="11850" y="13119"/>
                </a:lnTo>
                <a:lnTo>
                  <a:pt x="12940" y="11663"/>
                </a:lnTo>
                <a:lnTo>
                  <a:pt x="14101" y="10252"/>
                </a:lnTo>
                <a:lnTo>
                  <a:pt x="15333" y="8886"/>
                </a:lnTo>
                <a:lnTo>
                  <a:pt x="16637" y="7582"/>
                </a:lnTo>
                <a:lnTo>
                  <a:pt x="18012" y="6332"/>
                </a:lnTo>
                <a:lnTo>
                  <a:pt x="18735" y="5743"/>
                </a:lnTo>
                <a:lnTo>
                  <a:pt x="19468" y="5162"/>
                </a:lnTo>
                <a:lnTo>
                  <a:pt x="20914" y="4118"/>
                </a:lnTo>
                <a:lnTo>
                  <a:pt x="22361" y="3198"/>
                </a:lnTo>
                <a:lnTo>
                  <a:pt x="23790" y="2412"/>
                </a:lnTo>
                <a:lnTo>
                  <a:pt x="25192" y="1733"/>
                </a:lnTo>
                <a:lnTo>
                  <a:pt x="26576" y="1180"/>
                </a:lnTo>
                <a:lnTo>
                  <a:pt x="27924" y="733"/>
                </a:lnTo>
                <a:lnTo>
                  <a:pt x="29228" y="403"/>
                </a:lnTo>
                <a:lnTo>
                  <a:pt x="30505" y="171"/>
                </a:lnTo>
                <a:lnTo>
                  <a:pt x="31728" y="37"/>
                </a:lnTo>
                <a:lnTo>
                  <a:pt x="32898" y="1"/>
                </a:lnTo>
                <a:lnTo>
                  <a:pt x="34015" y="54"/>
                </a:lnTo>
                <a:lnTo>
                  <a:pt x="35059" y="197"/>
                </a:lnTo>
                <a:lnTo>
                  <a:pt x="36051" y="421"/>
                </a:lnTo>
                <a:lnTo>
                  <a:pt x="36961" y="733"/>
                </a:lnTo>
                <a:lnTo>
                  <a:pt x="37801" y="1108"/>
                </a:lnTo>
                <a:lnTo>
                  <a:pt x="38551" y="1564"/>
                </a:lnTo>
                <a:lnTo>
                  <a:pt x="39212" y="2082"/>
                </a:lnTo>
                <a:lnTo>
                  <a:pt x="39783" y="2671"/>
                </a:lnTo>
                <a:lnTo>
                  <a:pt x="40266" y="3305"/>
                </a:lnTo>
                <a:lnTo>
                  <a:pt x="40632" y="4010"/>
                </a:lnTo>
                <a:lnTo>
                  <a:pt x="40900" y="4752"/>
                </a:lnTo>
                <a:lnTo>
                  <a:pt x="41042" y="5546"/>
                </a:lnTo>
                <a:lnTo>
                  <a:pt x="41078" y="6386"/>
                </a:lnTo>
                <a:lnTo>
                  <a:pt x="40980" y="7261"/>
                </a:lnTo>
                <a:lnTo>
                  <a:pt x="40766" y="8172"/>
                </a:lnTo>
                <a:lnTo>
                  <a:pt x="40408" y="9118"/>
                </a:lnTo>
                <a:lnTo>
                  <a:pt x="39917" y="10083"/>
                </a:lnTo>
                <a:lnTo>
                  <a:pt x="39274" y="11074"/>
                </a:lnTo>
                <a:lnTo>
                  <a:pt x="38488" y="12083"/>
                </a:lnTo>
                <a:lnTo>
                  <a:pt x="37551" y="13110"/>
                </a:lnTo>
                <a:lnTo>
                  <a:pt x="36444" y="14146"/>
                </a:lnTo>
                <a:lnTo>
                  <a:pt x="35827" y="14664"/>
                </a:lnTo>
                <a:lnTo>
                  <a:pt x="34541" y="15727"/>
                </a:lnTo>
                <a:lnTo>
                  <a:pt x="31827" y="18084"/>
                </a:lnTo>
                <a:lnTo>
                  <a:pt x="28978" y="20656"/>
                </a:lnTo>
                <a:lnTo>
                  <a:pt x="26031" y="23397"/>
                </a:lnTo>
                <a:lnTo>
                  <a:pt x="21530" y="27702"/>
                </a:lnTo>
                <a:lnTo>
                  <a:pt x="15628" y="33533"/>
                </a:lnTo>
                <a:lnTo>
                  <a:pt x="10172" y="39069"/>
                </a:lnTo>
                <a:lnTo>
                  <a:pt x="5537" y="43865"/>
                </a:lnTo>
                <a:lnTo>
                  <a:pt x="697" y="48964"/>
                </a:lnTo>
                <a:lnTo>
                  <a:pt x="0" y="49714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7" name="Google Shape;777;p17"/>
          <p:cNvSpPr/>
          <p:nvPr/>
        </p:nvSpPr>
        <p:spPr>
          <a:xfrm rot="-212454">
            <a:off x="-281708" y="3673316"/>
            <a:ext cx="1694697" cy="2273120"/>
          </a:xfrm>
          <a:custGeom>
            <a:avLst/>
            <a:gdLst/>
            <a:ahLst/>
            <a:cxnLst/>
            <a:rect l="l" t="t" r="r" b="b"/>
            <a:pathLst>
              <a:path w="39534" h="57135" extrusionOk="0">
                <a:moveTo>
                  <a:pt x="30559" y="1"/>
                </a:moveTo>
                <a:lnTo>
                  <a:pt x="30496" y="27"/>
                </a:lnTo>
                <a:lnTo>
                  <a:pt x="30487" y="72"/>
                </a:lnTo>
                <a:lnTo>
                  <a:pt x="30041" y="7136"/>
                </a:lnTo>
                <a:lnTo>
                  <a:pt x="30041" y="7162"/>
                </a:lnTo>
                <a:lnTo>
                  <a:pt x="30041" y="7189"/>
                </a:lnTo>
                <a:lnTo>
                  <a:pt x="29344" y="7805"/>
                </a:lnTo>
                <a:lnTo>
                  <a:pt x="27960" y="9091"/>
                </a:lnTo>
                <a:lnTo>
                  <a:pt x="26603" y="10431"/>
                </a:lnTo>
                <a:lnTo>
                  <a:pt x="25281" y="11824"/>
                </a:lnTo>
                <a:lnTo>
                  <a:pt x="24629" y="12547"/>
                </a:lnTo>
                <a:lnTo>
                  <a:pt x="24629" y="12547"/>
                </a:lnTo>
                <a:lnTo>
                  <a:pt x="25067" y="5734"/>
                </a:lnTo>
                <a:lnTo>
                  <a:pt x="25058" y="5689"/>
                </a:lnTo>
                <a:lnTo>
                  <a:pt x="25013" y="5591"/>
                </a:lnTo>
                <a:lnTo>
                  <a:pt x="24969" y="5564"/>
                </a:lnTo>
                <a:lnTo>
                  <a:pt x="24933" y="5546"/>
                </a:lnTo>
                <a:lnTo>
                  <a:pt x="24870" y="5573"/>
                </a:lnTo>
                <a:lnTo>
                  <a:pt x="24861" y="5617"/>
                </a:lnTo>
                <a:lnTo>
                  <a:pt x="24415" y="12690"/>
                </a:lnTo>
                <a:lnTo>
                  <a:pt x="24415" y="12726"/>
                </a:lnTo>
                <a:lnTo>
                  <a:pt x="24433" y="12770"/>
                </a:lnTo>
                <a:lnTo>
                  <a:pt x="23638" y="13663"/>
                </a:lnTo>
                <a:lnTo>
                  <a:pt x="22084" y="15512"/>
                </a:lnTo>
                <a:lnTo>
                  <a:pt x="20584" y="17414"/>
                </a:lnTo>
                <a:lnTo>
                  <a:pt x="19128" y="19370"/>
                </a:lnTo>
                <a:lnTo>
                  <a:pt x="18423" y="20361"/>
                </a:lnTo>
                <a:lnTo>
                  <a:pt x="19986" y="10806"/>
                </a:lnTo>
                <a:lnTo>
                  <a:pt x="19986" y="10761"/>
                </a:lnTo>
                <a:lnTo>
                  <a:pt x="19941" y="10663"/>
                </a:lnTo>
                <a:lnTo>
                  <a:pt x="19905" y="10627"/>
                </a:lnTo>
                <a:lnTo>
                  <a:pt x="19861" y="10600"/>
                </a:lnTo>
                <a:lnTo>
                  <a:pt x="19798" y="10618"/>
                </a:lnTo>
                <a:lnTo>
                  <a:pt x="19789" y="10663"/>
                </a:lnTo>
                <a:lnTo>
                  <a:pt x="18128" y="20772"/>
                </a:lnTo>
                <a:lnTo>
                  <a:pt x="17432" y="21781"/>
                </a:lnTo>
                <a:lnTo>
                  <a:pt x="16074" y="23817"/>
                </a:lnTo>
                <a:lnTo>
                  <a:pt x="14771" y="25871"/>
                </a:lnTo>
                <a:lnTo>
                  <a:pt x="13502" y="27951"/>
                </a:lnTo>
                <a:lnTo>
                  <a:pt x="12895" y="28987"/>
                </a:lnTo>
                <a:lnTo>
                  <a:pt x="13529" y="19003"/>
                </a:lnTo>
                <a:lnTo>
                  <a:pt x="13529" y="18959"/>
                </a:lnTo>
                <a:lnTo>
                  <a:pt x="13476" y="18861"/>
                </a:lnTo>
                <a:lnTo>
                  <a:pt x="13440" y="18834"/>
                </a:lnTo>
                <a:lnTo>
                  <a:pt x="13395" y="18816"/>
                </a:lnTo>
                <a:lnTo>
                  <a:pt x="13342" y="18843"/>
                </a:lnTo>
                <a:lnTo>
                  <a:pt x="13333" y="18887"/>
                </a:lnTo>
                <a:lnTo>
                  <a:pt x="12663" y="29398"/>
                </a:lnTo>
                <a:lnTo>
                  <a:pt x="11600" y="31255"/>
                </a:lnTo>
                <a:lnTo>
                  <a:pt x="9600" y="34952"/>
                </a:lnTo>
                <a:lnTo>
                  <a:pt x="8671" y="36783"/>
                </a:lnTo>
                <a:lnTo>
                  <a:pt x="9475" y="28264"/>
                </a:lnTo>
                <a:lnTo>
                  <a:pt x="9475" y="28219"/>
                </a:lnTo>
                <a:lnTo>
                  <a:pt x="9421" y="28121"/>
                </a:lnTo>
                <a:lnTo>
                  <a:pt x="9386" y="28085"/>
                </a:lnTo>
                <a:lnTo>
                  <a:pt x="9341" y="28067"/>
                </a:lnTo>
                <a:lnTo>
                  <a:pt x="9279" y="28094"/>
                </a:lnTo>
                <a:lnTo>
                  <a:pt x="9270" y="28139"/>
                </a:lnTo>
                <a:lnTo>
                  <a:pt x="8403" y="37310"/>
                </a:lnTo>
                <a:lnTo>
                  <a:pt x="7689" y="38748"/>
                </a:lnTo>
                <a:lnTo>
                  <a:pt x="6350" y="41569"/>
                </a:lnTo>
                <a:lnTo>
                  <a:pt x="5099" y="44311"/>
                </a:lnTo>
                <a:lnTo>
                  <a:pt x="3947" y="46945"/>
                </a:lnTo>
                <a:lnTo>
                  <a:pt x="2394" y="50678"/>
                </a:lnTo>
                <a:lnTo>
                  <a:pt x="697" y="55063"/>
                </a:lnTo>
                <a:lnTo>
                  <a:pt x="9" y="56920"/>
                </a:lnTo>
                <a:lnTo>
                  <a:pt x="0" y="56982"/>
                </a:lnTo>
                <a:lnTo>
                  <a:pt x="36" y="57054"/>
                </a:lnTo>
                <a:lnTo>
                  <a:pt x="54" y="57081"/>
                </a:lnTo>
                <a:lnTo>
                  <a:pt x="72" y="57108"/>
                </a:lnTo>
                <a:lnTo>
                  <a:pt x="116" y="57134"/>
                </a:lnTo>
                <a:lnTo>
                  <a:pt x="188" y="57134"/>
                </a:lnTo>
                <a:lnTo>
                  <a:pt x="206" y="57099"/>
                </a:lnTo>
                <a:lnTo>
                  <a:pt x="884" y="55241"/>
                </a:lnTo>
                <a:lnTo>
                  <a:pt x="2581" y="50865"/>
                </a:lnTo>
                <a:lnTo>
                  <a:pt x="4126" y="47151"/>
                </a:lnTo>
                <a:lnTo>
                  <a:pt x="5269" y="44516"/>
                </a:lnTo>
                <a:lnTo>
                  <a:pt x="6519" y="41784"/>
                </a:lnTo>
                <a:lnTo>
                  <a:pt x="7859" y="38971"/>
                </a:lnTo>
                <a:lnTo>
                  <a:pt x="8573" y="37533"/>
                </a:lnTo>
                <a:lnTo>
                  <a:pt x="8582" y="37533"/>
                </a:lnTo>
                <a:lnTo>
                  <a:pt x="9332" y="36926"/>
                </a:lnTo>
                <a:lnTo>
                  <a:pt x="11011" y="35622"/>
                </a:lnTo>
                <a:lnTo>
                  <a:pt x="12574" y="34488"/>
                </a:lnTo>
                <a:lnTo>
                  <a:pt x="13449" y="33934"/>
                </a:lnTo>
                <a:lnTo>
                  <a:pt x="13824" y="33765"/>
                </a:lnTo>
                <a:lnTo>
                  <a:pt x="13913" y="33756"/>
                </a:lnTo>
                <a:lnTo>
                  <a:pt x="13958" y="33756"/>
                </a:lnTo>
                <a:lnTo>
                  <a:pt x="13994" y="33693"/>
                </a:lnTo>
                <a:lnTo>
                  <a:pt x="13985" y="33649"/>
                </a:lnTo>
                <a:lnTo>
                  <a:pt x="13967" y="33595"/>
                </a:lnTo>
                <a:lnTo>
                  <a:pt x="13904" y="33515"/>
                </a:lnTo>
                <a:lnTo>
                  <a:pt x="13860" y="33497"/>
                </a:lnTo>
                <a:lnTo>
                  <a:pt x="13744" y="33506"/>
                </a:lnTo>
                <a:lnTo>
                  <a:pt x="13324" y="33693"/>
                </a:lnTo>
                <a:lnTo>
                  <a:pt x="12404" y="34265"/>
                </a:lnTo>
                <a:lnTo>
                  <a:pt x="10056" y="35997"/>
                </a:lnTo>
                <a:lnTo>
                  <a:pt x="8877" y="36935"/>
                </a:lnTo>
                <a:lnTo>
                  <a:pt x="9797" y="35131"/>
                </a:lnTo>
                <a:lnTo>
                  <a:pt x="11761" y="31479"/>
                </a:lnTo>
                <a:lnTo>
                  <a:pt x="12815" y="29639"/>
                </a:lnTo>
                <a:lnTo>
                  <a:pt x="13440" y="29380"/>
                </a:lnTo>
                <a:lnTo>
                  <a:pt x="16432" y="28076"/>
                </a:lnTo>
                <a:lnTo>
                  <a:pt x="18360" y="27192"/>
                </a:lnTo>
                <a:lnTo>
                  <a:pt x="18994" y="26862"/>
                </a:lnTo>
                <a:lnTo>
                  <a:pt x="19021" y="26835"/>
                </a:lnTo>
                <a:lnTo>
                  <a:pt x="19021" y="26746"/>
                </a:lnTo>
                <a:lnTo>
                  <a:pt x="19003" y="26692"/>
                </a:lnTo>
                <a:lnTo>
                  <a:pt x="18968" y="26647"/>
                </a:lnTo>
                <a:lnTo>
                  <a:pt x="18887" y="26603"/>
                </a:lnTo>
                <a:lnTo>
                  <a:pt x="18860" y="26612"/>
                </a:lnTo>
                <a:lnTo>
                  <a:pt x="18343" y="26889"/>
                </a:lnTo>
                <a:lnTo>
                  <a:pt x="16798" y="27603"/>
                </a:lnTo>
                <a:lnTo>
                  <a:pt x="14181" y="28755"/>
                </a:lnTo>
                <a:lnTo>
                  <a:pt x="13038" y="29246"/>
                </a:lnTo>
                <a:lnTo>
                  <a:pt x="13654" y="28201"/>
                </a:lnTo>
                <a:lnTo>
                  <a:pt x="14904" y="26138"/>
                </a:lnTo>
                <a:lnTo>
                  <a:pt x="16217" y="24085"/>
                </a:lnTo>
                <a:lnTo>
                  <a:pt x="17566" y="22049"/>
                </a:lnTo>
                <a:lnTo>
                  <a:pt x="18262" y="21048"/>
                </a:lnTo>
                <a:lnTo>
                  <a:pt x="18271" y="21048"/>
                </a:lnTo>
                <a:lnTo>
                  <a:pt x="20155" y="20620"/>
                </a:lnTo>
                <a:lnTo>
                  <a:pt x="23361" y="19950"/>
                </a:lnTo>
                <a:lnTo>
                  <a:pt x="24522" y="19745"/>
                </a:lnTo>
                <a:lnTo>
                  <a:pt x="25013" y="19691"/>
                </a:lnTo>
                <a:lnTo>
                  <a:pt x="25165" y="19691"/>
                </a:lnTo>
                <a:lnTo>
                  <a:pt x="25201" y="19637"/>
                </a:lnTo>
                <a:lnTo>
                  <a:pt x="25201" y="19584"/>
                </a:lnTo>
                <a:lnTo>
                  <a:pt x="25183" y="19530"/>
                </a:lnTo>
                <a:lnTo>
                  <a:pt x="25111" y="19450"/>
                </a:lnTo>
                <a:lnTo>
                  <a:pt x="25076" y="19441"/>
                </a:lnTo>
                <a:lnTo>
                  <a:pt x="24942" y="19432"/>
                </a:lnTo>
                <a:lnTo>
                  <a:pt x="24397" y="19495"/>
                </a:lnTo>
                <a:lnTo>
                  <a:pt x="23129" y="19718"/>
                </a:lnTo>
                <a:lnTo>
                  <a:pt x="19905" y="20397"/>
                </a:lnTo>
                <a:lnTo>
                  <a:pt x="18485" y="20718"/>
                </a:lnTo>
                <a:lnTo>
                  <a:pt x="19218" y="19691"/>
                </a:lnTo>
                <a:lnTo>
                  <a:pt x="20718" y="17673"/>
                </a:lnTo>
                <a:lnTo>
                  <a:pt x="22272" y="15708"/>
                </a:lnTo>
                <a:lnTo>
                  <a:pt x="23870" y="13806"/>
                </a:lnTo>
                <a:lnTo>
                  <a:pt x="24692" y="12886"/>
                </a:lnTo>
                <a:lnTo>
                  <a:pt x="25942" y="12931"/>
                </a:lnTo>
                <a:lnTo>
                  <a:pt x="30523" y="13136"/>
                </a:lnTo>
                <a:lnTo>
                  <a:pt x="31523" y="13226"/>
                </a:lnTo>
                <a:lnTo>
                  <a:pt x="31559" y="13226"/>
                </a:lnTo>
                <a:lnTo>
                  <a:pt x="31595" y="13163"/>
                </a:lnTo>
                <a:lnTo>
                  <a:pt x="31595" y="13119"/>
                </a:lnTo>
                <a:lnTo>
                  <a:pt x="31577" y="13065"/>
                </a:lnTo>
                <a:lnTo>
                  <a:pt x="31505" y="12985"/>
                </a:lnTo>
                <a:lnTo>
                  <a:pt x="31470" y="12967"/>
                </a:lnTo>
                <a:lnTo>
                  <a:pt x="30577" y="12886"/>
                </a:lnTo>
                <a:lnTo>
                  <a:pt x="26397" y="12690"/>
                </a:lnTo>
                <a:lnTo>
                  <a:pt x="24915" y="12636"/>
                </a:lnTo>
                <a:lnTo>
                  <a:pt x="25558" y="11922"/>
                </a:lnTo>
                <a:lnTo>
                  <a:pt x="26880" y="10547"/>
                </a:lnTo>
                <a:lnTo>
                  <a:pt x="28219" y="9216"/>
                </a:lnTo>
                <a:lnTo>
                  <a:pt x="29594" y="7948"/>
                </a:lnTo>
                <a:lnTo>
                  <a:pt x="30300" y="7332"/>
                </a:lnTo>
                <a:lnTo>
                  <a:pt x="31523" y="7386"/>
                </a:lnTo>
                <a:lnTo>
                  <a:pt x="34997" y="7537"/>
                </a:lnTo>
                <a:lnTo>
                  <a:pt x="36801" y="7636"/>
                </a:lnTo>
                <a:lnTo>
                  <a:pt x="37149" y="7680"/>
                </a:lnTo>
                <a:lnTo>
                  <a:pt x="37185" y="7680"/>
                </a:lnTo>
                <a:lnTo>
                  <a:pt x="37220" y="7618"/>
                </a:lnTo>
                <a:lnTo>
                  <a:pt x="37220" y="7564"/>
                </a:lnTo>
                <a:lnTo>
                  <a:pt x="37203" y="7520"/>
                </a:lnTo>
                <a:lnTo>
                  <a:pt x="37131" y="7439"/>
                </a:lnTo>
                <a:lnTo>
                  <a:pt x="37095" y="7421"/>
                </a:lnTo>
                <a:lnTo>
                  <a:pt x="36220" y="7341"/>
                </a:lnTo>
                <a:lnTo>
                  <a:pt x="32095" y="7144"/>
                </a:lnTo>
                <a:lnTo>
                  <a:pt x="30586" y="7091"/>
                </a:lnTo>
                <a:lnTo>
                  <a:pt x="31639" y="6207"/>
                </a:lnTo>
                <a:lnTo>
                  <a:pt x="33809" y="4555"/>
                </a:lnTo>
                <a:lnTo>
                  <a:pt x="35479" y="3421"/>
                </a:lnTo>
                <a:lnTo>
                  <a:pt x="36604" y="2715"/>
                </a:lnTo>
                <a:lnTo>
                  <a:pt x="37747" y="2054"/>
                </a:lnTo>
                <a:lnTo>
                  <a:pt x="38908" y="1429"/>
                </a:lnTo>
                <a:lnTo>
                  <a:pt x="39498" y="1144"/>
                </a:lnTo>
                <a:lnTo>
                  <a:pt x="39524" y="1126"/>
                </a:lnTo>
                <a:lnTo>
                  <a:pt x="39533" y="1036"/>
                </a:lnTo>
                <a:lnTo>
                  <a:pt x="39515" y="983"/>
                </a:lnTo>
                <a:lnTo>
                  <a:pt x="39480" y="938"/>
                </a:lnTo>
                <a:lnTo>
                  <a:pt x="39399" y="885"/>
                </a:lnTo>
                <a:lnTo>
                  <a:pt x="39373" y="894"/>
                </a:lnTo>
                <a:lnTo>
                  <a:pt x="38765" y="1188"/>
                </a:lnTo>
                <a:lnTo>
                  <a:pt x="37578" y="1822"/>
                </a:lnTo>
                <a:lnTo>
                  <a:pt x="36408" y="2510"/>
                </a:lnTo>
                <a:lnTo>
                  <a:pt x="35256" y="3233"/>
                </a:lnTo>
                <a:lnTo>
                  <a:pt x="34113" y="4001"/>
                </a:lnTo>
                <a:lnTo>
                  <a:pt x="32988" y="4814"/>
                </a:lnTo>
                <a:lnTo>
                  <a:pt x="31336" y="6091"/>
                </a:lnTo>
                <a:lnTo>
                  <a:pt x="30255" y="7002"/>
                </a:lnTo>
                <a:lnTo>
                  <a:pt x="30255" y="7002"/>
                </a:lnTo>
                <a:lnTo>
                  <a:pt x="30693" y="188"/>
                </a:lnTo>
                <a:lnTo>
                  <a:pt x="30693" y="143"/>
                </a:lnTo>
                <a:lnTo>
                  <a:pt x="30639" y="45"/>
                </a:lnTo>
                <a:lnTo>
                  <a:pt x="30594" y="18"/>
                </a:lnTo>
                <a:lnTo>
                  <a:pt x="3055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8" name="Google Shape;778;p17"/>
          <p:cNvGrpSpPr/>
          <p:nvPr/>
        </p:nvGrpSpPr>
        <p:grpSpPr>
          <a:xfrm>
            <a:off x="-937629" y="2644956"/>
            <a:ext cx="2401028" cy="2806260"/>
            <a:chOff x="-129354" y="2594331"/>
            <a:chExt cx="2401028" cy="2806260"/>
          </a:xfrm>
        </p:grpSpPr>
        <p:sp>
          <p:nvSpPr>
            <p:cNvPr id="779" name="Google Shape;779;p17"/>
            <p:cNvSpPr/>
            <p:nvPr/>
          </p:nvSpPr>
          <p:spPr>
            <a:xfrm rot="3797110">
              <a:off x="285815" y="3323839"/>
              <a:ext cx="1570688" cy="1897470"/>
            </a:xfrm>
            <a:custGeom>
              <a:avLst/>
              <a:gdLst/>
              <a:ahLst/>
              <a:cxnLst/>
              <a:rect l="l" t="t" r="r" b="b"/>
              <a:pathLst>
                <a:path w="44249" h="53455" extrusionOk="0">
                  <a:moveTo>
                    <a:pt x="215" y="0"/>
                  </a:moveTo>
                  <a:lnTo>
                    <a:pt x="81" y="9"/>
                  </a:lnTo>
                  <a:lnTo>
                    <a:pt x="0" y="72"/>
                  </a:lnTo>
                  <a:lnTo>
                    <a:pt x="9" y="134"/>
                  </a:lnTo>
                  <a:lnTo>
                    <a:pt x="670" y="1697"/>
                  </a:lnTo>
                  <a:lnTo>
                    <a:pt x="2081" y="4814"/>
                  </a:lnTo>
                  <a:lnTo>
                    <a:pt x="3608" y="7921"/>
                  </a:lnTo>
                  <a:lnTo>
                    <a:pt x="5260" y="11011"/>
                  </a:lnTo>
                  <a:lnTo>
                    <a:pt x="6135" y="12547"/>
                  </a:lnTo>
                  <a:lnTo>
                    <a:pt x="6939" y="13922"/>
                  </a:lnTo>
                  <a:lnTo>
                    <a:pt x="8609" y="16637"/>
                  </a:lnTo>
                  <a:lnTo>
                    <a:pt x="10377" y="19343"/>
                  </a:lnTo>
                  <a:lnTo>
                    <a:pt x="12234" y="22030"/>
                  </a:lnTo>
                  <a:lnTo>
                    <a:pt x="14181" y="24692"/>
                  </a:lnTo>
                  <a:lnTo>
                    <a:pt x="16217" y="27335"/>
                  </a:lnTo>
                  <a:lnTo>
                    <a:pt x="18343" y="29951"/>
                  </a:lnTo>
                  <a:lnTo>
                    <a:pt x="20548" y="32541"/>
                  </a:lnTo>
                  <a:lnTo>
                    <a:pt x="21691" y="33827"/>
                  </a:lnTo>
                  <a:lnTo>
                    <a:pt x="22852" y="35104"/>
                  </a:lnTo>
                  <a:lnTo>
                    <a:pt x="25236" y="37649"/>
                  </a:lnTo>
                  <a:lnTo>
                    <a:pt x="27701" y="40158"/>
                  </a:lnTo>
                  <a:lnTo>
                    <a:pt x="30255" y="42632"/>
                  </a:lnTo>
                  <a:lnTo>
                    <a:pt x="31568" y="43855"/>
                  </a:lnTo>
                  <a:lnTo>
                    <a:pt x="32970" y="45132"/>
                  </a:lnTo>
                  <a:lnTo>
                    <a:pt x="35158" y="47008"/>
                  </a:lnTo>
                  <a:lnTo>
                    <a:pt x="36658" y="48240"/>
                  </a:lnTo>
                  <a:lnTo>
                    <a:pt x="38203" y="49445"/>
                  </a:lnTo>
                  <a:lnTo>
                    <a:pt x="39783" y="50624"/>
                  </a:lnTo>
                  <a:lnTo>
                    <a:pt x="41418" y="51767"/>
                  </a:lnTo>
                  <a:lnTo>
                    <a:pt x="43105" y="52883"/>
                  </a:lnTo>
                  <a:lnTo>
                    <a:pt x="43972" y="53419"/>
                  </a:lnTo>
                  <a:lnTo>
                    <a:pt x="44043" y="53455"/>
                  </a:lnTo>
                  <a:lnTo>
                    <a:pt x="44168" y="53446"/>
                  </a:lnTo>
                  <a:lnTo>
                    <a:pt x="44248" y="53375"/>
                  </a:lnTo>
                  <a:lnTo>
                    <a:pt x="44230" y="53276"/>
                  </a:lnTo>
                  <a:lnTo>
                    <a:pt x="44168" y="53223"/>
                  </a:lnTo>
                  <a:lnTo>
                    <a:pt x="43195" y="52616"/>
                  </a:lnTo>
                  <a:lnTo>
                    <a:pt x="41301" y="51356"/>
                  </a:lnTo>
                  <a:lnTo>
                    <a:pt x="39480" y="50053"/>
                  </a:lnTo>
                  <a:lnTo>
                    <a:pt x="37712" y="48713"/>
                  </a:lnTo>
                  <a:lnTo>
                    <a:pt x="35997" y="47338"/>
                  </a:lnTo>
                  <a:lnTo>
                    <a:pt x="34336" y="45936"/>
                  </a:lnTo>
                  <a:lnTo>
                    <a:pt x="31925" y="43793"/>
                  </a:lnTo>
                  <a:lnTo>
                    <a:pt x="30371" y="42337"/>
                  </a:lnTo>
                  <a:lnTo>
                    <a:pt x="29103" y="41114"/>
                  </a:lnTo>
                  <a:lnTo>
                    <a:pt x="26621" y="38649"/>
                  </a:lnTo>
                  <a:lnTo>
                    <a:pt x="24218" y="36140"/>
                  </a:lnTo>
                  <a:lnTo>
                    <a:pt x="21897" y="33613"/>
                  </a:lnTo>
                  <a:lnTo>
                    <a:pt x="19664" y="31050"/>
                  </a:lnTo>
                  <a:lnTo>
                    <a:pt x="17512" y="28460"/>
                  </a:lnTo>
                  <a:lnTo>
                    <a:pt x="15449" y="25844"/>
                  </a:lnTo>
                  <a:lnTo>
                    <a:pt x="13467" y="23209"/>
                  </a:lnTo>
                  <a:lnTo>
                    <a:pt x="12520" y="21879"/>
                  </a:lnTo>
                  <a:lnTo>
                    <a:pt x="11583" y="20548"/>
                  </a:lnTo>
                  <a:lnTo>
                    <a:pt x="9788" y="17878"/>
                  </a:lnTo>
                  <a:lnTo>
                    <a:pt x="8082" y="15181"/>
                  </a:lnTo>
                  <a:lnTo>
                    <a:pt x="6475" y="12475"/>
                  </a:lnTo>
                  <a:lnTo>
                    <a:pt x="4948" y="9752"/>
                  </a:lnTo>
                  <a:lnTo>
                    <a:pt x="3528" y="7010"/>
                  </a:lnTo>
                  <a:lnTo>
                    <a:pt x="2188" y="4260"/>
                  </a:lnTo>
                  <a:lnTo>
                    <a:pt x="956" y="1501"/>
                  </a:lnTo>
                  <a:lnTo>
                    <a:pt x="375" y="116"/>
                  </a:lnTo>
                  <a:lnTo>
                    <a:pt x="340" y="5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17"/>
            <p:cNvSpPr/>
            <p:nvPr/>
          </p:nvSpPr>
          <p:spPr>
            <a:xfrm rot="3797110">
              <a:off x="1395365" y="3254616"/>
              <a:ext cx="382014" cy="464757"/>
            </a:xfrm>
            <a:custGeom>
              <a:avLst/>
              <a:gdLst/>
              <a:ahLst/>
              <a:cxnLst/>
              <a:rect l="l" t="t" r="r" b="b"/>
              <a:pathLst>
                <a:path w="10762" h="13093" extrusionOk="0">
                  <a:moveTo>
                    <a:pt x="10762" y="1"/>
                  </a:moveTo>
                  <a:lnTo>
                    <a:pt x="10083" y="161"/>
                  </a:lnTo>
                  <a:lnTo>
                    <a:pt x="8734" y="545"/>
                  </a:lnTo>
                  <a:lnTo>
                    <a:pt x="7431" y="992"/>
                  </a:lnTo>
                  <a:lnTo>
                    <a:pt x="6172" y="1510"/>
                  </a:lnTo>
                  <a:lnTo>
                    <a:pt x="4993" y="2099"/>
                  </a:lnTo>
                  <a:lnTo>
                    <a:pt x="3885" y="2769"/>
                  </a:lnTo>
                  <a:lnTo>
                    <a:pt x="2885" y="3519"/>
                  </a:lnTo>
                  <a:lnTo>
                    <a:pt x="2001" y="4341"/>
                  </a:lnTo>
                  <a:lnTo>
                    <a:pt x="1608" y="4796"/>
                  </a:lnTo>
                  <a:lnTo>
                    <a:pt x="1421" y="5019"/>
                  </a:lnTo>
                  <a:lnTo>
                    <a:pt x="1073" y="5493"/>
                  </a:lnTo>
                  <a:lnTo>
                    <a:pt x="778" y="5993"/>
                  </a:lnTo>
                  <a:lnTo>
                    <a:pt x="528" y="6502"/>
                  </a:lnTo>
                  <a:lnTo>
                    <a:pt x="322" y="7020"/>
                  </a:lnTo>
                  <a:lnTo>
                    <a:pt x="171" y="7555"/>
                  </a:lnTo>
                  <a:lnTo>
                    <a:pt x="63" y="8091"/>
                  </a:lnTo>
                  <a:lnTo>
                    <a:pt x="10" y="8636"/>
                  </a:lnTo>
                  <a:lnTo>
                    <a:pt x="1" y="9190"/>
                  </a:lnTo>
                  <a:lnTo>
                    <a:pt x="46" y="9734"/>
                  </a:lnTo>
                  <a:lnTo>
                    <a:pt x="144" y="10270"/>
                  </a:lnTo>
                  <a:lnTo>
                    <a:pt x="287" y="10806"/>
                  </a:lnTo>
                  <a:lnTo>
                    <a:pt x="483" y="11333"/>
                  </a:lnTo>
                  <a:lnTo>
                    <a:pt x="742" y="11851"/>
                  </a:lnTo>
                  <a:lnTo>
                    <a:pt x="1046" y="12342"/>
                  </a:lnTo>
                  <a:lnTo>
                    <a:pt x="1412" y="12824"/>
                  </a:lnTo>
                  <a:lnTo>
                    <a:pt x="1617" y="13056"/>
                  </a:lnTo>
                  <a:lnTo>
                    <a:pt x="1689" y="13092"/>
                  </a:lnTo>
                  <a:lnTo>
                    <a:pt x="2135" y="12753"/>
                  </a:lnTo>
                  <a:lnTo>
                    <a:pt x="2948" y="12047"/>
                  </a:lnTo>
                  <a:lnTo>
                    <a:pt x="3689" y="11315"/>
                  </a:lnTo>
                  <a:lnTo>
                    <a:pt x="4350" y="10556"/>
                  </a:lnTo>
                  <a:lnTo>
                    <a:pt x="4957" y="9770"/>
                  </a:lnTo>
                  <a:lnTo>
                    <a:pt x="5502" y="8966"/>
                  </a:lnTo>
                  <a:lnTo>
                    <a:pt x="6252" y="7734"/>
                  </a:lnTo>
                  <a:lnTo>
                    <a:pt x="6707" y="6904"/>
                  </a:lnTo>
                  <a:lnTo>
                    <a:pt x="7565" y="5216"/>
                  </a:lnTo>
                  <a:lnTo>
                    <a:pt x="8949" y="2599"/>
                  </a:lnTo>
                  <a:lnTo>
                    <a:pt x="9779" y="1296"/>
                  </a:lnTo>
                  <a:lnTo>
                    <a:pt x="10413" y="429"/>
                  </a:lnTo>
                  <a:lnTo>
                    <a:pt x="107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17"/>
            <p:cNvSpPr/>
            <p:nvPr/>
          </p:nvSpPr>
          <p:spPr>
            <a:xfrm rot="3797110">
              <a:off x="1587701" y="2580543"/>
              <a:ext cx="350635" cy="619096"/>
            </a:xfrm>
            <a:custGeom>
              <a:avLst/>
              <a:gdLst/>
              <a:ahLst/>
              <a:cxnLst/>
              <a:rect l="l" t="t" r="r" b="b"/>
              <a:pathLst>
                <a:path w="9878" h="17441" extrusionOk="0">
                  <a:moveTo>
                    <a:pt x="1" y="0"/>
                  </a:moveTo>
                  <a:lnTo>
                    <a:pt x="36" y="1143"/>
                  </a:lnTo>
                  <a:lnTo>
                    <a:pt x="153" y="3447"/>
                  </a:lnTo>
                  <a:lnTo>
                    <a:pt x="358" y="5188"/>
                  </a:lnTo>
                  <a:lnTo>
                    <a:pt x="554" y="6340"/>
                  </a:lnTo>
                  <a:lnTo>
                    <a:pt x="831" y="7501"/>
                  </a:lnTo>
                  <a:lnTo>
                    <a:pt x="1188" y="8653"/>
                  </a:lnTo>
                  <a:lnTo>
                    <a:pt x="1412" y="9234"/>
                  </a:lnTo>
                  <a:lnTo>
                    <a:pt x="1653" y="9814"/>
                  </a:lnTo>
                  <a:lnTo>
                    <a:pt x="2233" y="10966"/>
                  </a:lnTo>
                  <a:lnTo>
                    <a:pt x="2930" y="12100"/>
                  </a:lnTo>
                  <a:lnTo>
                    <a:pt x="3751" y="13198"/>
                  </a:lnTo>
                  <a:lnTo>
                    <a:pt x="4698" y="14261"/>
                  </a:lnTo>
                  <a:lnTo>
                    <a:pt x="5769" y="15261"/>
                  </a:lnTo>
                  <a:lnTo>
                    <a:pt x="6966" y="16190"/>
                  </a:lnTo>
                  <a:lnTo>
                    <a:pt x="8297" y="17038"/>
                  </a:lnTo>
                  <a:lnTo>
                    <a:pt x="9011" y="17422"/>
                  </a:lnTo>
                  <a:lnTo>
                    <a:pt x="9109" y="17440"/>
                  </a:lnTo>
                  <a:lnTo>
                    <a:pt x="9243" y="17181"/>
                  </a:lnTo>
                  <a:lnTo>
                    <a:pt x="9475" y="16663"/>
                  </a:lnTo>
                  <a:lnTo>
                    <a:pt x="9645" y="16127"/>
                  </a:lnTo>
                  <a:lnTo>
                    <a:pt x="9770" y="15583"/>
                  </a:lnTo>
                  <a:lnTo>
                    <a:pt x="9850" y="15029"/>
                  </a:lnTo>
                  <a:lnTo>
                    <a:pt x="9877" y="14467"/>
                  </a:lnTo>
                  <a:lnTo>
                    <a:pt x="9850" y="13609"/>
                  </a:lnTo>
                  <a:lnTo>
                    <a:pt x="9654" y="12439"/>
                  </a:lnTo>
                  <a:lnTo>
                    <a:pt x="9306" y="11270"/>
                  </a:lnTo>
                  <a:lnTo>
                    <a:pt x="8815" y="10100"/>
                  </a:lnTo>
                  <a:lnTo>
                    <a:pt x="8198" y="8948"/>
                  </a:lnTo>
                  <a:lnTo>
                    <a:pt x="7850" y="8385"/>
                  </a:lnTo>
                  <a:lnTo>
                    <a:pt x="7475" y="7823"/>
                  </a:lnTo>
                  <a:lnTo>
                    <a:pt x="6662" y="6724"/>
                  </a:lnTo>
                  <a:lnTo>
                    <a:pt x="5769" y="5653"/>
                  </a:lnTo>
                  <a:lnTo>
                    <a:pt x="4805" y="4590"/>
                  </a:lnTo>
                  <a:lnTo>
                    <a:pt x="3278" y="3036"/>
                  </a:lnTo>
                  <a:lnTo>
                    <a:pt x="1108" y="10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17"/>
            <p:cNvSpPr/>
            <p:nvPr/>
          </p:nvSpPr>
          <p:spPr>
            <a:xfrm rot="3797110">
              <a:off x="850155" y="3184482"/>
              <a:ext cx="638442" cy="154410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62" y="1"/>
                  </a:moveTo>
                  <a:lnTo>
                    <a:pt x="6903" y="81"/>
                  </a:lnTo>
                  <a:lnTo>
                    <a:pt x="5689" y="259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76" y="1313"/>
                  </a:lnTo>
                  <a:lnTo>
                    <a:pt x="1375" y="1804"/>
                  </a:lnTo>
                  <a:lnTo>
                    <a:pt x="447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207" y="3831"/>
                  </a:lnTo>
                  <a:lnTo>
                    <a:pt x="10305" y="3992"/>
                  </a:lnTo>
                  <a:lnTo>
                    <a:pt x="12511" y="4242"/>
                  </a:lnTo>
                  <a:lnTo>
                    <a:pt x="14154" y="4340"/>
                  </a:lnTo>
                  <a:lnTo>
                    <a:pt x="15253" y="4349"/>
                  </a:lnTo>
                  <a:lnTo>
                    <a:pt x="16351" y="4314"/>
                  </a:lnTo>
                  <a:lnTo>
                    <a:pt x="17440" y="4215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77" y="902"/>
                  </a:lnTo>
                  <a:lnTo>
                    <a:pt x="12091" y="492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9"/>
                  </a:lnTo>
                  <a:lnTo>
                    <a:pt x="81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17"/>
            <p:cNvSpPr/>
            <p:nvPr/>
          </p:nvSpPr>
          <p:spPr>
            <a:xfrm rot="3797110">
              <a:off x="554599" y="3713313"/>
              <a:ext cx="638442" cy="154410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53" y="1"/>
                  </a:moveTo>
                  <a:lnTo>
                    <a:pt x="6903" y="72"/>
                  </a:lnTo>
                  <a:lnTo>
                    <a:pt x="5689" y="260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67" y="1313"/>
                  </a:lnTo>
                  <a:lnTo>
                    <a:pt x="1375" y="1804"/>
                  </a:lnTo>
                  <a:lnTo>
                    <a:pt x="438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198" y="3832"/>
                  </a:lnTo>
                  <a:lnTo>
                    <a:pt x="10305" y="3992"/>
                  </a:lnTo>
                  <a:lnTo>
                    <a:pt x="12502" y="4242"/>
                  </a:lnTo>
                  <a:lnTo>
                    <a:pt x="14154" y="4341"/>
                  </a:lnTo>
                  <a:lnTo>
                    <a:pt x="15253" y="4350"/>
                  </a:lnTo>
                  <a:lnTo>
                    <a:pt x="16342" y="4314"/>
                  </a:lnTo>
                  <a:lnTo>
                    <a:pt x="17440" y="4216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68" y="903"/>
                  </a:lnTo>
                  <a:lnTo>
                    <a:pt x="12091" y="483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10"/>
                  </a:lnTo>
                  <a:lnTo>
                    <a:pt x="815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17"/>
            <p:cNvSpPr/>
            <p:nvPr/>
          </p:nvSpPr>
          <p:spPr>
            <a:xfrm rot="3797110">
              <a:off x="345170" y="4221681"/>
              <a:ext cx="638442" cy="154730"/>
            </a:xfrm>
            <a:custGeom>
              <a:avLst/>
              <a:gdLst/>
              <a:ahLst/>
              <a:cxnLst/>
              <a:rect l="l" t="t" r="r" b="b"/>
              <a:pathLst>
                <a:path w="17986" h="4359" extrusionOk="0">
                  <a:moveTo>
                    <a:pt x="8163" y="1"/>
                  </a:moveTo>
                  <a:lnTo>
                    <a:pt x="6903" y="81"/>
                  </a:lnTo>
                  <a:lnTo>
                    <a:pt x="5689" y="260"/>
                  </a:lnTo>
                  <a:lnTo>
                    <a:pt x="4537" y="528"/>
                  </a:lnTo>
                  <a:lnTo>
                    <a:pt x="3430" y="885"/>
                  </a:lnTo>
                  <a:lnTo>
                    <a:pt x="2376" y="1313"/>
                  </a:lnTo>
                  <a:lnTo>
                    <a:pt x="1376" y="1805"/>
                  </a:lnTo>
                  <a:lnTo>
                    <a:pt x="447" y="2349"/>
                  </a:lnTo>
                  <a:lnTo>
                    <a:pt x="1" y="2644"/>
                  </a:lnTo>
                  <a:lnTo>
                    <a:pt x="608" y="2662"/>
                  </a:lnTo>
                  <a:lnTo>
                    <a:pt x="1813" y="2742"/>
                  </a:lnTo>
                  <a:lnTo>
                    <a:pt x="3573" y="2930"/>
                  </a:lnTo>
                  <a:lnTo>
                    <a:pt x="7002" y="3466"/>
                  </a:lnTo>
                  <a:lnTo>
                    <a:pt x="9207" y="3832"/>
                  </a:lnTo>
                  <a:lnTo>
                    <a:pt x="10306" y="3992"/>
                  </a:lnTo>
                  <a:lnTo>
                    <a:pt x="12511" y="4251"/>
                  </a:lnTo>
                  <a:lnTo>
                    <a:pt x="14155" y="4341"/>
                  </a:lnTo>
                  <a:lnTo>
                    <a:pt x="15253" y="4359"/>
                  </a:lnTo>
                  <a:lnTo>
                    <a:pt x="16351" y="4314"/>
                  </a:lnTo>
                  <a:lnTo>
                    <a:pt x="17441" y="4216"/>
                  </a:lnTo>
                  <a:lnTo>
                    <a:pt x="17986" y="4135"/>
                  </a:lnTo>
                  <a:lnTo>
                    <a:pt x="17968" y="4082"/>
                  </a:lnTo>
                  <a:lnTo>
                    <a:pt x="17798" y="3859"/>
                  </a:lnTo>
                  <a:lnTo>
                    <a:pt x="17405" y="3421"/>
                  </a:lnTo>
                  <a:lnTo>
                    <a:pt x="16735" y="2814"/>
                  </a:lnTo>
                  <a:lnTo>
                    <a:pt x="15726" y="2073"/>
                  </a:lnTo>
                  <a:lnTo>
                    <a:pt x="14592" y="1439"/>
                  </a:lnTo>
                  <a:lnTo>
                    <a:pt x="13378" y="903"/>
                  </a:lnTo>
                  <a:lnTo>
                    <a:pt x="12092" y="492"/>
                  </a:lnTo>
                  <a:lnTo>
                    <a:pt x="10779" y="197"/>
                  </a:lnTo>
                  <a:lnTo>
                    <a:pt x="9457" y="37"/>
                  </a:lnTo>
                  <a:lnTo>
                    <a:pt x="8806" y="10"/>
                  </a:lnTo>
                  <a:lnTo>
                    <a:pt x="81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17"/>
            <p:cNvSpPr/>
            <p:nvPr/>
          </p:nvSpPr>
          <p:spPr>
            <a:xfrm rot="3797110">
              <a:off x="908600" y="4156521"/>
              <a:ext cx="381979" cy="464721"/>
            </a:xfrm>
            <a:custGeom>
              <a:avLst/>
              <a:gdLst/>
              <a:ahLst/>
              <a:cxnLst/>
              <a:rect l="l" t="t" r="r" b="b"/>
              <a:pathLst>
                <a:path w="10761" h="13092" extrusionOk="0">
                  <a:moveTo>
                    <a:pt x="10761" y="0"/>
                  </a:moveTo>
                  <a:lnTo>
                    <a:pt x="10082" y="170"/>
                  </a:lnTo>
                  <a:lnTo>
                    <a:pt x="8734" y="545"/>
                  </a:lnTo>
                  <a:lnTo>
                    <a:pt x="7430" y="1000"/>
                  </a:lnTo>
                  <a:lnTo>
                    <a:pt x="6180" y="1518"/>
                  </a:lnTo>
                  <a:lnTo>
                    <a:pt x="4992" y="2108"/>
                  </a:lnTo>
                  <a:lnTo>
                    <a:pt x="3885" y="2768"/>
                  </a:lnTo>
                  <a:lnTo>
                    <a:pt x="2885" y="3518"/>
                  </a:lnTo>
                  <a:lnTo>
                    <a:pt x="2001" y="4349"/>
                  </a:lnTo>
                  <a:lnTo>
                    <a:pt x="1608" y="4795"/>
                  </a:lnTo>
                  <a:lnTo>
                    <a:pt x="1420" y="5028"/>
                  </a:lnTo>
                  <a:lnTo>
                    <a:pt x="1072" y="5501"/>
                  </a:lnTo>
                  <a:lnTo>
                    <a:pt x="777" y="5992"/>
                  </a:lnTo>
                  <a:lnTo>
                    <a:pt x="527" y="6501"/>
                  </a:lnTo>
                  <a:lnTo>
                    <a:pt x="331" y="7019"/>
                  </a:lnTo>
                  <a:lnTo>
                    <a:pt x="170" y="7555"/>
                  </a:lnTo>
                  <a:lnTo>
                    <a:pt x="63" y="8099"/>
                  </a:lnTo>
                  <a:lnTo>
                    <a:pt x="9" y="8644"/>
                  </a:lnTo>
                  <a:lnTo>
                    <a:pt x="0" y="9189"/>
                  </a:lnTo>
                  <a:lnTo>
                    <a:pt x="45" y="9734"/>
                  </a:lnTo>
                  <a:lnTo>
                    <a:pt x="143" y="10278"/>
                  </a:lnTo>
                  <a:lnTo>
                    <a:pt x="286" y="10814"/>
                  </a:lnTo>
                  <a:lnTo>
                    <a:pt x="483" y="11341"/>
                  </a:lnTo>
                  <a:lnTo>
                    <a:pt x="741" y="11850"/>
                  </a:lnTo>
                  <a:lnTo>
                    <a:pt x="1045" y="12350"/>
                  </a:lnTo>
                  <a:lnTo>
                    <a:pt x="1411" y="12823"/>
                  </a:lnTo>
                  <a:lnTo>
                    <a:pt x="1617" y="13056"/>
                  </a:lnTo>
                  <a:lnTo>
                    <a:pt x="1688" y="13091"/>
                  </a:lnTo>
                  <a:lnTo>
                    <a:pt x="2135" y="12752"/>
                  </a:lnTo>
                  <a:lnTo>
                    <a:pt x="2947" y="12055"/>
                  </a:lnTo>
                  <a:lnTo>
                    <a:pt x="3688" y="11323"/>
                  </a:lnTo>
                  <a:lnTo>
                    <a:pt x="4349" y="10555"/>
                  </a:lnTo>
                  <a:lnTo>
                    <a:pt x="4956" y="9778"/>
                  </a:lnTo>
                  <a:lnTo>
                    <a:pt x="5501" y="8975"/>
                  </a:lnTo>
                  <a:lnTo>
                    <a:pt x="6251" y="7742"/>
                  </a:lnTo>
                  <a:lnTo>
                    <a:pt x="6707" y="6903"/>
                  </a:lnTo>
                  <a:lnTo>
                    <a:pt x="7564" y="5215"/>
                  </a:lnTo>
                  <a:lnTo>
                    <a:pt x="8948" y="2599"/>
                  </a:lnTo>
                  <a:lnTo>
                    <a:pt x="9779" y="1295"/>
                  </a:lnTo>
                  <a:lnTo>
                    <a:pt x="10413" y="429"/>
                  </a:lnTo>
                  <a:lnTo>
                    <a:pt x="107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4036019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1_Quote">
    <p:spTree>
      <p:nvGrpSpPr>
        <p:cNvPr id="1" name="Shape 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8" name="Google Shape;678;p17"/>
          <p:cNvSpPr txBox="1">
            <a:spLocks noGrp="1"/>
          </p:cNvSpPr>
          <p:nvPr>
            <p:ph type="subTitle" idx="1"/>
          </p:nvPr>
        </p:nvSpPr>
        <p:spPr>
          <a:xfrm>
            <a:off x="2059350" y="1600200"/>
            <a:ext cx="5025300" cy="141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200"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9" name="Google Shape;679;p17"/>
          <p:cNvSpPr txBox="1">
            <a:spLocks noGrp="1"/>
          </p:cNvSpPr>
          <p:nvPr>
            <p:ph type="subTitle" idx="2"/>
          </p:nvPr>
        </p:nvSpPr>
        <p:spPr>
          <a:xfrm>
            <a:off x="2059350" y="3067650"/>
            <a:ext cx="5025300" cy="38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"/>
              <a:buFont typeface="Barrio"/>
              <a:buNone/>
              <a:defRPr>
                <a:solidFill>
                  <a:schemeClr val="accent4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80" name="Google Shape;680;p17"/>
          <p:cNvGrpSpPr/>
          <p:nvPr/>
        </p:nvGrpSpPr>
        <p:grpSpPr>
          <a:xfrm>
            <a:off x="-338962" y="3770118"/>
            <a:ext cx="9518393" cy="2316885"/>
            <a:chOff x="-373687" y="4651005"/>
            <a:chExt cx="9518393" cy="2316885"/>
          </a:xfrm>
        </p:grpSpPr>
        <p:sp>
          <p:nvSpPr>
            <p:cNvPr id="681" name="Google Shape;681;p17"/>
            <p:cNvSpPr/>
            <p:nvPr/>
          </p:nvSpPr>
          <p:spPr>
            <a:xfrm>
              <a:off x="-373687" y="4651005"/>
              <a:ext cx="6818550" cy="1704994"/>
            </a:xfrm>
            <a:custGeom>
              <a:avLst/>
              <a:gdLst/>
              <a:ahLst/>
              <a:cxnLst/>
              <a:rect l="l" t="t" r="r" b="b"/>
              <a:pathLst>
                <a:path w="215419" h="53866" extrusionOk="0">
                  <a:moveTo>
                    <a:pt x="44141" y="0"/>
                  </a:moveTo>
                  <a:lnTo>
                    <a:pt x="40257" y="45"/>
                  </a:lnTo>
                  <a:lnTo>
                    <a:pt x="36381" y="179"/>
                  </a:lnTo>
                  <a:lnTo>
                    <a:pt x="32506" y="384"/>
                  </a:lnTo>
                  <a:lnTo>
                    <a:pt x="28639" y="688"/>
                  </a:lnTo>
                  <a:lnTo>
                    <a:pt x="26710" y="875"/>
                  </a:lnTo>
                  <a:lnTo>
                    <a:pt x="24076" y="1152"/>
                  </a:lnTo>
                  <a:lnTo>
                    <a:pt x="19530" y="1715"/>
                  </a:lnTo>
                  <a:lnTo>
                    <a:pt x="16405" y="2179"/>
                  </a:lnTo>
                  <a:lnTo>
                    <a:pt x="13360" y="2742"/>
                  </a:lnTo>
                  <a:lnTo>
                    <a:pt x="11217" y="3233"/>
                  </a:lnTo>
                  <a:lnTo>
                    <a:pt x="9877" y="3590"/>
                  </a:lnTo>
                  <a:lnTo>
                    <a:pt x="8645" y="3983"/>
                  </a:lnTo>
                  <a:lnTo>
                    <a:pt x="7520" y="4394"/>
                  </a:lnTo>
                  <a:lnTo>
                    <a:pt x="6528" y="4849"/>
                  </a:lnTo>
                  <a:lnTo>
                    <a:pt x="5698" y="5331"/>
                  </a:lnTo>
                  <a:lnTo>
                    <a:pt x="5341" y="5590"/>
                  </a:lnTo>
                  <a:lnTo>
                    <a:pt x="5162" y="5733"/>
                  </a:lnTo>
                  <a:lnTo>
                    <a:pt x="4832" y="6046"/>
                  </a:lnTo>
                  <a:lnTo>
                    <a:pt x="4421" y="6528"/>
                  </a:lnTo>
                  <a:lnTo>
                    <a:pt x="4037" y="7207"/>
                  </a:lnTo>
                  <a:lnTo>
                    <a:pt x="3796" y="7912"/>
                  </a:lnTo>
                  <a:lnTo>
                    <a:pt x="3653" y="8635"/>
                  </a:lnTo>
                  <a:lnTo>
                    <a:pt x="3572" y="9359"/>
                  </a:lnTo>
                  <a:lnTo>
                    <a:pt x="3510" y="10412"/>
                  </a:lnTo>
                  <a:lnTo>
                    <a:pt x="3439" y="11082"/>
                  </a:lnTo>
                  <a:lnTo>
                    <a:pt x="3188" y="13020"/>
                  </a:lnTo>
                  <a:lnTo>
                    <a:pt x="2813" y="16904"/>
                  </a:lnTo>
                  <a:lnTo>
                    <a:pt x="2671" y="18851"/>
                  </a:lnTo>
                  <a:lnTo>
                    <a:pt x="2546" y="20762"/>
                  </a:lnTo>
                  <a:lnTo>
                    <a:pt x="2358" y="24575"/>
                  </a:lnTo>
                  <a:lnTo>
                    <a:pt x="2108" y="30308"/>
                  </a:lnTo>
                  <a:lnTo>
                    <a:pt x="1786" y="36032"/>
                  </a:lnTo>
                  <a:lnTo>
                    <a:pt x="1465" y="39845"/>
                  </a:lnTo>
                  <a:lnTo>
                    <a:pt x="1144" y="42703"/>
                  </a:lnTo>
                  <a:lnTo>
                    <a:pt x="876" y="44614"/>
                  </a:lnTo>
                  <a:lnTo>
                    <a:pt x="572" y="46516"/>
                  </a:lnTo>
                  <a:lnTo>
                    <a:pt x="206" y="48427"/>
                  </a:lnTo>
                  <a:lnTo>
                    <a:pt x="9" y="49374"/>
                  </a:lnTo>
                  <a:lnTo>
                    <a:pt x="0" y="49427"/>
                  </a:lnTo>
                  <a:lnTo>
                    <a:pt x="36" y="49526"/>
                  </a:lnTo>
                  <a:lnTo>
                    <a:pt x="170" y="49668"/>
                  </a:lnTo>
                  <a:lnTo>
                    <a:pt x="474" y="49820"/>
                  </a:lnTo>
                  <a:lnTo>
                    <a:pt x="876" y="49936"/>
                  </a:lnTo>
                  <a:lnTo>
                    <a:pt x="1090" y="49972"/>
                  </a:lnTo>
                  <a:lnTo>
                    <a:pt x="2608" y="50195"/>
                  </a:lnTo>
                  <a:lnTo>
                    <a:pt x="5680" y="50588"/>
                  </a:lnTo>
                  <a:lnTo>
                    <a:pt x="8761" y="50936"/>
                  </a:lnTo>
                  <a:lnTo>
                    <a:pt x="11851" y="51249"/>
                  </a:lnTo>
                  <a:lnTo>
                    <a:pt x="16521" y="51633"/>
                  </a:lnTo>
                  <a:lnTo>
                    <a:pt x="22790" y="51999"/>
                  </a:lnTo>
                  <a:lnTo>
                    <a:pt x="29094" y="52240"/>
                  </a:lnTo>
                  <a:lnTo>
                    <a:pt x="35444" y="52356"/>
                  </a:lnTo>
                  <a:lnTo>
                    <a:pt x="41820" y="52383"/>
                  </a:lnTo>
                  <a:lnTo>
                    <a:pt x="48213" y="52330"/>
                  </a:lnTo>
                  <a:lnTo>
                    <a:pt x="57840" y="52160"/>
                  </a:lnTo>
                  <a:lnTo>
                    <a:pt x="70690" y="51847"/>
                  </a:lnTo>
                  <a:lnTo>
                    <a:pt x="80299" y="51633"/>
                  </a:lnTo>
                  <a:lnTo>
                    <a:pt x="86693" y="51544"/>
                  </a:lnTo>
                  <a:lnTo>
                    <a:pt x="93051" y="51517"/>
                  </a:lnTo>
                  <a:lnTo>
                    <a:pt x="99382" y="51570"/>
                  </a:lnTo>
                  <a:lnTo>
                    <a:pt x="102534" y="51633"/>
                  </a:lnTo>
                  <a:lnTo>
                    <a:pt x="109160" y="51821"/>
                  </a:lnTo>
                  <a:lnTo>
                    <a:pt x="122386" y="52312"/>
                  </a:lnTo>
                  <a:lnTo>
                    <a:pt x="142192" y="53196"/>
                  </a:lnTo>
                  <a:lnTo>
                    <a:pt x="155391" y="53767"/>
                  </a:lnTo>
                  <a:lnTo>
                    <a:pt x="156989" y="53821"/>
                  </a:lnTo>
                  <a:lnTo>
                    <a:pt x="160043" y="53865"/>
                  </a:lnTo>
                  <a:lnTo>
                    <a:pt x="162972" y="53821"/>
                  </a:lnTo>
                  <a:lnTo>
                    <a:pt x="165830" y="53714"/>
                  </a:lnTo>
                  <a:lnTo>
                    <a:pt x="168652" y="53553"/>
                  </a:lnTo>
                  <a:lnTo>
                    <a:pt x="171483" y="53330"/>
                  </a:lnTo>
                  <a:lnTo>
                    <a:pt x="175814" y="52937"/>
                  </a:lnTo>
                  <a:lnTo>
                    <a:pt x="178868" y="52633"/>
                  </a:lnTo>
                  <a:lnTo>
                    <a:pt x="180680" y="52463"/>
                  </a:lnTo>
                  <a:lnTo>
                    <a:pt x="184333" y="52178"/>
                  </a:lnTo>
                  <a:lnTo>
                    <a:pt x="187994" y="51972"/>
                  </a:lnTo>
                  <a:lnTo>
                    <a:pt x="191655" y="51838"/>
                  </a:lnTo>
                  <a:lnTo>
                    <a:pt x="195335" y="51776"/>
                  </a:lnTo>
                  <a:lnTo>
                    <a:pt x="199023" y="51794"/>
                  </a:lnTo>
                  <a:lnTo>
                    <a:pt x="202711" y="51874"/>
                  </a:lnTo>
                  <a:lnTo>
                    <a:pt x="206399" y="52017"/>
                  </a:lnTo>
                  <a:lnTo>
                    <a:pt x="208247" y="52115"/>
                  </a:lnTo>
                  <a:lnTo>
                    <a:pt x="208578" y="52133"/>
                  </a:lnTo>
                  <a:lnTo>
                    <a:pt x="209185" y="52097"/>
                  </a:lnTo>
                  <a:lnTo>
                    <a:pt x="209685" y="51981"/>
                  </a:lnTo>
                  <a:lnTo>
                    <a:pt x="210060" y="51785"/>
                  </a:lnTo>
                  <a:lnTo>
                    <a:pt x="210194" y="51651"/>
                  </a:lnTo>
                  <a:lnTo>
                    <a:pt x="210864" y="50838"/>
                  </a:lnTo>
                  <a:lnTo>
                    <a:pt x="212060" y="49195"/>
                  </a:lnTo>
                  <a:lnTo>
                    <a:pt x="213096" y="47534"/>
                  </a:lnTo>
                  <a:lnTo>
                    <a:pt x="213739" y="46284"/>
                  </a:lnTo>
                  <a:lnTo>
                    <a:pt x="214123" y="45436"/>
                  </a:lnTo>
                  <a:lnTo>
                    <a:pt x="214454" y="44596"/>
                  </a:lnTo>
                  <a:lnTo>
                    <a:pt x="214739" y="43748"/>
                  </a:lnTo>
                  <a:lnTo>
                    <a:pt x="214980" y="42891"/>
                  </a:lnTo>
                  <a:lnTo>
                    <a:pt x="215168" y="42042"/>
                  </a:lnTo>
                  <a:lnTo>
                    <a:pt x="215302" y="41185"/>
                  </a:lnTo>
                  <a:lnTo>
                    <a:pt x="215391" y="40328"/>
                  </a:lnTo>
                  <a:lnTo>
                    <a:pt x="215418" y="39470"/>
                  </a:lnTo>
                  <a:lnTo>
                    <a:pt x="215400" y="38604"/>
                  </a:lnTo>
                  <a:lnTo>
                    <a:pt x="215373" y="38176"/>
                  </a:lnTo>
                  <a:lnTo>
                    <a:pt x="215320" y="37684"/>
                  </a:lnTo>
                  <a:lnTo>
                    <a:pt x="215150" y="36693"/>
                  </a:lnTo>
                  <a:lnTo>
                    <a:pt x="214864" y="35720"/>
                  </a:lnTo>
                  <a:lnTo>
                    <a:pt x="214534" y="35005"/>
                  </a:lnTo>
                  <a:lnTo>
                    <a:pt x="214257" y="34541"/>
                  </a:lnTo>
                  <a:lnTo>
                    <a:pt x="213936" y="34086"/>
                  </a:lnTo>
                  <a:lnTo>
                    <a:pt x="213561" y="33639"/>
                  </a:lnTo>
                  <a:lnTo>
                    <a:pt x="213114" y="33211"/>
                  </a:lnTo>
                  <a:lnTo>
                    <a:pt x="212614" y="32791"/>
                  </a:lnTo>
                  <a:lnTo>
                    <a:pt x="212034" y="32389"/>
                  </a:lnTo>
                  <a:lnTo>
                    <a:pt x="211382" y="32005"/>
                  </a:lnTo>
                  <a:lnTo>
                    <a:pt x="210658" y="31639"/>
                  </a:lnTo>
                  <a:lnTo>
                    <a:pt x="209846" y="31291"/>
                  </a:lnTo>
                  <a:lnTo>
                    <a:pt x="209399" y="31121"/>
                  </a:lnTo>
                  <a:lnTo>
                    <a:pt x="209408" y="31067"/>
                  </a:lnTo>
                  <a:lnTo>
                    <a:pt x="209274" y="30969"/>
                  </a:lnTo>
                  <a:lnTo>
                    <a:pt x="209131" y="30951"/>
                  </a:lnTo>
                  <a:lnTo>
                    <a:pt x="208962" y="30933"/>
                  </a:lnTo>
                  <a:lnTo>
                    <a:pt x="208783" y="30916"/>
                  </a:lnTo>
                  <a:lnTo>
                    <a:pt x="208399" y="30782"/>
                  </a:lnTo>
                  <a:lnTo>
                    <a:pt x="207997" y="30648"/>
                  </a:lnTo>
                  <a:lnTo>
                    <a:pt x="207792" y="30603"/>
                  </a:lnTo>
                  <a:lnTo>
                    <a:pt x="207390" y="30558"/>
                  </a:lnTo>
                  <a:lnTo>
                    <a:pt x="207015" y="30585"/>
                  </a:lnTo>
                  <a:lnTo>
                    <a:pt x="206693" y="30657"/>
                  </a:lnTo>
                  <a:lnTo>
                    <a:pt x="206551" y="30710"/>
                  </a:lnTo>
                  <a:lnTo>
                    <a:pt x="204381" y="30496"/>
                  </a:lnTo>
                  <a:lnTo>
                    <a:pt x="200139" y="29960"/>
                  </a:lnTo>
                  <a:lnTo>
                    <a:pt x="196004" y="29308"/>
                  </a:lnTo>
                  <a:lnTo>
                    <a:pt x="191968" y="28567"/>
                  </a:lnTo>
                  <a:lnTo>
                    <a:pt x="188021" y="27728"/>
                  </a:lnTo>
                  <a:lnTo>
                    <a:pt x="184145" y="26826"/>
                  </a:lnTo>
                  <a:lnTo>
                    <a:pt x="180341" y="25843"/>
                  </a:lnTo>
                  <a:lnTo>
                    <a:pt x="176591" y="24816"/>
                  </a:lnTo>
                  <a:lnTo>
                    <a:pt x="171045" y="23209"/>
                  </a:lnTo>
                  <a:lnTo>
                    <a:pt x="163758" y="20985"/>
                  </a:lnTo>
                  <a:lnTo>
                    <a:pt x="156516" y="18753"/>
                  </a:lnTo>
                  <a:lnTo>
                    <a:pt x="151060" y="17146"/>
                  </a:lnTo>
                  <a:lnTo>
                    <a:pt x="147390" y="16128"/>
                  </a:lnTo>
                  <a:lnTo>
                    <a:pt x="145550" y="15636"/>
                  </a:lnTo>
                  <a:lnTo>
                    <a:pt x="142130" y="14743"/>
                  </a:lnTo>
                  <a:lnTo>
                    <a:pt x="135209" y="13029"/>
                  </a:lnTo>
                  <a:lnTo>
                    <a:pt x="128172" y="11386"/>
                  </a:lnTo>
                  <a:lnTo>
                    <a:pt x="121046" y="9823"/>
                  </a:lnTo>
                  <a:lnTo>
                    <a:pt x="113813" y="8332"/>
                  </a:lnTo>
                  <a:lnTo>
                    <a:pt x="106499" y="6921"/>
                  </a:lnTo>
                  <a:lnTo>
                    <a:pt x="99105" y="5590"/>
                  </a:lnTo>
                  <a:lnTo>
                    <a:pt x="91640" y="4340"/>
                  </a:lnTo>
                  <a:lnTo>
                    <a:pt x="87880" y="3751"/>
                  </a:lnTo>
                  <a:lnTo>
                    <a:pt x="84219" y="3197"/>
                  </a:lnTo>
                  <a:lnTo>
                    <a:pt x="76780" y="2188"/>
                  </a:lnTo>
                  <a:lnTo>
                    <a:pt x="71119" y="1527"/>
                  </a:lnTo>
                  <a:lnTo>
                    <a:pt x="67315" y="1143"/>
                  </a:lnTo>
                  <a:lnTo>
                    <a:pt x="63484" y="804"/>
                  </a:lnTo>
                  <a:lnTo>
                    <a:pt x="59635" y="518"/>
                  </a:lnTo>
                  <a:lnTo>
                    <a:pt x="55777" y="295"/>
                  </a:lnTo>
                  <a:lnTo>
                    <a:pt x="51901" y="125"/>
                  </a:lnTo>
                  <a:lnTo>
                    <a:pt x="48026" y="27"/>
                  </a:lnTo>
                  <a:lnTo>
                    <a:pt x="4414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17"/>
            <p:cNvSpPr/>
            <p:nvPr/>
          </p:nvSpPr>
          <p:spPr>
            <a:xfrm>
              <a:off x="2382402" y="4967237"/>
              <a:ext cx="6762303" cy="1974673"/>
            </a:xfrm>
            <a:custGeom>
              <a:avLst/>
              <a:gdLst/>
              <a:ahLst/>
              <a:cxnLst/>
              <a:rect l="l" t="t" r="r" b="b"/>
              <a:pathLst>
                <a:path w="213642" h="62386" extrusionOk="0">
                  <a:moveTo>
                    <a:pt x="194486" y="1"/>
                  </a:moveTo>
                  <a:lnTo>
                    <a:pt x="190227" y="63"/>
                  </a:lnTo>
                  <a:lnTo>
                    <a:pt x="185967" y="206"/>
                  </a:lnTo>
                  <a:lnTo>
                    <a:pt x="181725" y="420"/>
                  </a:lnTo>
                  <a:lnTo>
                    <a:pt x="177493" y="697"/>
                  </a:lnTo>
                  <a:lnTo>
                    <a:pt x="173269" y="1028"/>
                  </a:lnTo>
                  <a:lnTo>
                    <a:pt x="169072" y="1412"/>
                  </a:lnTo>
                  <a:lnTo>
                    <a:pt x="164901" y="1858"/>
                  </a:lnTo>
                  <a:lnTo>
                    <a:pt x="160758" y="2340"/>
                  </a:lnTo>
                  <a:lnTo>
                    <a:pt x="156641" y="2867"/>
                  </a:lnTo>
                  <a:lnTo>
                    <a:pt x="150533" y="3716"/>
                  </a:lnTo>
                  <a:lnTo>
                    <a:pt x="146514" y="4332"/>
                  </a:lnTo>
                  <a:lnTo>
                    <a:pt x="142192" y="5019"/>
                  </a:lnTo>
                  <a:lnTo>
                    <a:pt x="133620" y="6466"/>
                  </a:lnTo>
                  <a:lnTo>
                    <a:pt x="125118" y="8002"/>
                  </a:lnTo>
                  <a:lnTo>
                    <a:pt x="116724" y="9636"/>
                  </a:lnTo>
                  <a:lnTo>
                    <a:pt x="108419" y="11369"/>
                  </a:lnTo>
                  <a:lnTo>
                    <a:pt x="100230" y="13181"/>
                  </a:lnTo>
                  <a:lnTo>
                    <a:pt x="92149" y="15083"/>
                  </a:lnTo>
                  <a:lnTo>
                    <a:pt x="84192" y="17066"/>
                  </a:lnTo>
                  <a:lnTo>
                    <a:pt x="80272" y="18102"/>
                  </a:lnTo>
                  <a:lnTo>
                    <a:pt x="78147" y="18664"/>
                  </a:lnTo>
                  <a:lnTo>
                    <a:pt x="73941" y="19852"/>
                  </a:lnTo>
                  <a:lnTo>
                    <a:pt x="67672" y="21718"/>
                  </a:lnTo>
                  <a:lnTo>
                    <a:pt x="59349" y="24299"/>
                  </a:lnTo>
                  <a:lnTo>
                    <a:pt x="50982" y="26871"/>
                  </a:lnTo>
                  <a:lnTo>
                    <a:pt x="44606" y="28737"/>
                  </a:lnTo>
                  <a:lnTo>
                    <a:pt x="40301" y="29925"/>
                  </a:lnTo>
                  <a:lnTo>
                    <a:pt x="35926" y="31059"/>
                  </a:lnTo>
                  <a:lnTo>
                    <a:pt x="31479" y="32113"/>
                  </a:lnTo>
                  <a:lnTo>
                    <a:pt x="26942" y="33077"/>
                  </a:lnTo>
                  <a:lnTo>
                    <a:pt x="22299" y="33943"/>
                  </a:lnTo>
                  <a:lnTo>
                    <a:pt x="17557" y="34694"/>
                  </a:lnTo>
                  <a:lnTo>
                    <a:pt x="12681" y="35310"/>
                  </a:lnTo>
                  <a:lnTo>
                    <a:pt x="10190" y="35560"/>
                  </a:lnTo>
                  <a:lnTo>
                    <a:pt x="10029" y="35497"/>
                  </a:lnTo>
                  <a:lnTo>
                    <a:pt x="9654" y="35417"/>
                  </a:lnTo>
                  <a:lnTo>
                    <a:pt x="9225" y="35390"/>
                  </a:lnTo>
                  <a:lnTo>
                    <a:pt x="8770" y="35435"/>
                  </a:lnTo>
                  <a:lnTo>
                    <a:pt x="8529" y="35497"/>
                  </a:lnTo>
                  <a:lnTo>
                    <a:pt x="8064" y="35640"/>
                  </a:lnTo>
                  <a:lnTo>
                    <a:pt x="7627" y="35801"/>
                  </a:lnTo>
                  <a:lnTo>
                    <a:pt x="7421" y="35819"/>
                  </a:lnTo>
                  <a:lnTo>
                    <a:pt x="7225" y="35837"/>
                  </a:lnTo>
                  <a:lnTo>
                    <a:pt x="7064" y="35863"/>
                  </a:lnTo>
                  <a:lnTo>
                    <a:pt x="6939" y="35944"/>
                  </a:lnTo>
                  <a:lnTo>
                    <a:pt x="6912" y="36006"/>
                  </a:lnTo>
                  <a:lnTo>
                    <a:pt x="6921" y="36042"/>
                  </a:lnTo>
                  <a:lnTo>
                    <a:pt x="6412" y="36229"/>
                  </a:lnTo>
                  <a:lnTo>
                    <a:pt x="5475" y="36631"/>
                  </a:lnTo>
                  <a:lnTo>
                    <a:pt x="4635" y="37060"/>
                  </a:lnTo>
                  <a:lnTo>
                    <a:pt x="3894" y="37506"/>
                  </a:lnTo>
                  <a:lnTo>
                    <a:pt x="3233" y="37971"/>
                  </a:lnTo>
                  <a:lnTo>
                    <a:pt x="2653" y="38453"/>
                  </a:lnTo>
                  <a:lnTo>
                    <a:pt x="2144" y="38953"/>
                  </a:lnTo>
                  <a:lnTo>
                    <a:pt x="1706" y="39471"/>
                  </a:lnTo>
                  <a:lnTo>
                    <a:pt x="1331" y="39998"/>
                  </a:lnTo>
                  <a:lnTo>
                    <a:pt x="1019" y="40543"/>
                  </a:lnTo>
                  <a:lnTo>
                    <a:pt x="760" y="41087"/>
                  </a:lnTo>
                  <a:lnTo>
                    <a:pt x="554" y="41650"/>
                  </a:lnTo>
                  <a:lnTo>
                    <a:pt x="304" y="42498"/>
                  </a:lnTo>
                  <a:lnTo>
                    <a:pt x="117" y="43632"/>
                  </a:lnTo>
                  <a:lnTo>
                    <a:pt x="63" y="44213"/>
                  </a:lnTo>
                  <a:lnTo>
                    <a:pt x="27" y="44713"/>
                  </a:lnTo>
                  <a:lnTo>
                    <a:pt x="1" y="45704"/>
                  </a:lnTo>
                  <a:lnTo>
                    <a:pt x="36" y="46704"/>
                  </a:lnTo>
                  <a:lnTo>
                    <a:pt x="134" y="47695"/>
                  </a:lnTo>
                  <a:lnTo>
                    <a:pt x="295" y="48687"/>
                  </a:lnTo>
                  <a:lnTo>
                    <a:pt x="510" y="49678"/>
                  </a:lnTo>
                  <a:lnTo>
                    <a:pt x="786" y="50660"/>
                  </a:lnTo>
                  <a:lnTo>
                    <a:pt x="1108" y="51643"/>
                  </a:lnTo>
                  <a:lnTo>
                    <a:pt x="1492" y="52625"/>
                  </a:lnTo>
                  <a:lnTo>
                    <a:pt x="1929" y="53598"/>
                  </a:lnTo>
                  <a:lnTo>
                    <a:pt x="2421" y="54572"/>
                  </a:lnTo>
                  <a:lnTo>
                    <a:pt x="2956" y="55536"/>
                  </a:lnTo>
                  <a:lnTo>
                    <a:pt x="3546" y="56491"/>
                  </a:lnTo>
                  <a:lnTo>
                    <a:pt x="4189" y="57456"/>
                  </a:lnTo>
                  <a:lnTo>
                    <a:pt x="5242" y="58876"/>
                  </a:lnTo>
                  <a:lnTo>
                    <a:pt x="6010" y="59822"/>
                  </a:lnTo>
                  <a:lnTo>
                    <a:pt x="6082" y="59903"/>
                  </a:lnTo>
                  <a:lnTo>
                    <a:pt x="6260" y="60037"/>
                  </a:lnTo>
                  <a:lnTo>
                    <a:pt x="6600" y="60206"/>
                  </a:lnTo>
                  <a:lnTo>
                    <a:pt x="7171" y="60331"/>
                  </a:lnTo>
                  <a:lnTo>
                    <a:pt x="7859" y="60376"/>
                  </a:lnTo>
                  <a:lnTo>
                    <a:pt x="8243" y="60358"/>
                  </a:lnTo>
                  <a:lnTo>
                    <a:pt x="10359" y="60242"/>
                  </a:lnTo>
                  <a:lnTo>
                    <a:pt x="14601" y="60072"/>
                  </a:lnTo>
                  <a:lnTo>
                    <a:pt x="18843" y="59983"/>
                  </a:lnTo>
                  <a:lnTo>
                    <a:pt x="23076" y="59965"/>
                  </a:lnTo>
                  <a:lnTo>
                    <a:pt x="27299" y="60037"/>
                  </a:lnTo>
                  <a:lnTo>
                    <a:pt x="31514" y="60188"/>
                  </a:lnTo>
                  <a:lnTo>
                    <a:pt x="35720" y="60430"/>
                  </a:lnTo>
                  <a:lnTo>
                    <a:pt x="39909" y="60751"/>
                  </a:lnTo>
                  <a:lnTo>
                    <a:pt x="41998" y="60956"/>
                  </a:lnTo>
                  <a:lnTo>
                    <a:pt x="45499" y="61314"/>
                  </a:lnTo>
                  <a:lnTo>
                    <a:pt x="50473" y="61769"/>
                  </a:lnTo>
                  <a:lnTo>
                    <a:pt x="53723" y="62019"/>
                  </a:lnTo>
                  <a:lnTo>
                    <a:pt x="56965" y="62216"/>
                  </a:lnTo>
                  <a:lnTo>
                    <a:pt x="60251" y="62341"/>
                  </a:lnTo>
                  <a:lnTo>
                    <a:pt x="63618" y="62385"/>
                  </a:lnTo>
                  <a:lnTo>
                    <a:pt x="67127" y="62332"/>
                  </a:lnTo>
                  <a:lnTo>
                    <a:pt x="68958" y="62269"/>
                  </a:lnTo>
                  <a:lnTo>
                    <a:pt x="84130" y="61608"/>
                  </a:lnTo>
                  <a:lnTo>
                    <a:pt x="106883" y="60581"/>
                  </a:lnTo>
                  <a:lnTo>
                    <a:pt x="118278" y="60144"/>
                  </a:lnTo>
                  <a:lnTo>
                    <a:pt x="125877" y="59903"/>
                  </a:lnTo>
                  <a:lnTo>
                    <a:pt x="129681" y="59804"/>
                  </a:lnTo>
                  <a:lnTo>
                    <a:pt x="132271" y="59742"/>
                  </a:lnTo>
                  <a:lnTo>
                    <a:pt x="137468" y="59679"/>
                  </a:lnTo>
                  <a:lnTo>
                    <a:pt x="145291" y="59671"/>
                  </a:lnTo>
                  <a:lnTo>
                    <a:pt x="155784" y="59804"/>
                  </a:lnTo>
                  <a:lnTo>
                    <a:pt x="166321" y="60046"/>
                  </a:lnTo>
                  <a:lnTo>
                    <a:pt x="176876" y="60305"/>
                  </a:lnTo>
                  <a:lnTo>
                    <a:pt x="187432" y="60537"/>
                  </a:lnTo>
                  <a:lnTo>
                    <a:pt x="195326" y="60635"/>
                  </a:lnTo>
                  <a:lnTo>
                    <a:pt x="200577" y="60662"/>
                  </a:lnTo>
                  <a:lnTo>
                    <a:pt x="205818" y="60644"/>
                  </a:lnTo>
                  <a:lnTo>
                    <a:pt x="211042" y="60564"/>
                  </a:lnTo>
                  <a:lnTo>
                    <a:pt x="213641" y="60501"/>
                  </a:lnTo>
                  <a:lnTo>
                    <a:pt x="213641" y="715"/>
                  </a:lnTo>
                  <a:lnTo>
                    <a:pt x="211525" y="536"/>
                  </a:lnTo>
                  <a:lnTo>
                    <a:pt x="207274" y="269"/>
                  </a:lnTo>
                  <a:lnTo>
                    <a:pt x="203014" y="99"/>
                  </a:lnTo>
                  <a:lnTo>
                    <a:pt x="198755" y="10"/>
                  </a:lnTo>
                  <a:lnTo>
                    <a:pt x="19448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17"/>
            <p:cNvSpPr/>
            <p:nvPr/>
          </p:nvSpPr>
          <p:spPr>
            <a:xfrm>
              <a:off x="-103221" y="5017273"/>
              <a:ext cx="7182300" cy="1950617"/>
            </a:xfrm>
            <a:custGeom>
              <a:avLst/>
              <a:gdLst/>
              <a:ahLst/>
              <a:cxnLst/>
              <a:rect l="l" t="t" r="r" b="b"/>
              <a:pathLst>
                <a:path w="226911" h="61626" extrusionOk="0">
                  <a:moveTo>
                    <a:pt x="9573" y="0"/>
                  </a:moveTo>
                  <a:lnTo>
                    <a:pt x="8055" y="9"/>
                  </a:lnTo>
                  <a:lnTo>
                    <a:pt x="6555" y="72"/>
                  </a:lnTo>
                  <a:lnTo>
                    <a:pt x="5073" y="188"/>
                  </a:lnTo>
                  <a:lnTo>
                    <a:pt x="3626" y="349"/>
                  </a:lnTo>
                  <a:lnTo>
                    <a:pt x="2921" y="447"/>
                  </a:lnTo>
                  <a:lnTo>
                    <a:pt x="2492" y="518"/>
                  </a:lnTo>
                  <a:lnTo>
                    <a:pt x="1697" y="724"/>
                  </a:lnTo>
                  <a:lnTo>
                    <a:pt x="965" y="983"/>
                  </a:lnTo>
                  <a:lnTo>
                    <a:pt x="304" y="1304"/>
                  </a:lnTo>
                  <a:lnTo>
                    <a:pt x="0" y="1492"/>
                  </a:lnTo>
                  <a:lnTo>
                    <a:pt x="0" y="34372"/>
                  </a:lnTo>
                  <a:lnTo>
                    <a:pt x="822" y="37381"/>
                  </a:lnTo>
                  <a:lnTo>
                    <a:pt x="2036" y="41908"/>
                  </a:lnTo>
                  <a:lnTo>
                    <a:pt x="2796" y="44918"/>
                  </a:lnTo>
                  <a:lnTo>
                    <a:pt x="3456" y="47936"/>
                  </a:lnTo>
                  <a:lnTo>
                    <a:pt x="3992" y="50963"/>
                  </a:lnTo>
                  <a:lnTo>
                    <a:pt x="4278" y="53232"/>
                  </a:lnTo>
                  <a:lnTo>
                    <a:pt x="4421" y="54741"/>
                  </a:lnTo>
                  <a:lnTo>
                    <a:pt x="4501" y="56259"/>
                  </a:lnTo>
                  <a:lnTo>
                    <a:pt x="4528" y="57777"/>
                  </a:lnTo>
                  <a:lnTo>
                    <a:pt x="4519" y="58536"/>
                  </a:lnTo>
                  <a:lnTo>
                    <a:pt x="4519" y="58741"/>
                  </a:lnTo>
                  <a:lnTo>
                    <a:pt x="4599" y="59054"/>
                  </a:lnTo>
                  <a:lnTo>
                    <a:pt x="4742" y="59233"/>
                  </a:lnTo>
                  <a:lnTo>
                    <a:pt x="4867" y="59313"/>
                  </a:lnTo>
                  <a:lnTo>
                    <a:pt x="5010" y="59402"/>
                  </a:lnTo>
                  <a:lnTo>
                    <a:pt x="5385" y="59509"/>
                  </a:lnTo>
                  <a:lnTo>
                    <a:pt x="6028" y="59599"/>
                  </a:lnTo>
                  <a:lnTo>
                    <a:pt x="6475" y="59625"/>
                  </a:lnTo>
                  <a:lnTo>
                    <a:pt x="16405" y="60161"/>
                  </a:lnTo>
                  <a:lnTo>
                    <a:pt x="31318" y="60938"/>
                  </a:lnTo>
                  <a:lnTo>
                    <a:pt x="41266" y="61411"/>
                  </a:lnTo>
                  <a:lnTo>
                    <a:pt x="46240" y="61626"/>
                  </a:lnTo>
                  <a:lnTo>
                    <a:pt x="46918" y="61376"/>
                  </a:lnTo>
                  <a:lnTo>
                    <a:pt x="48392" y="60956"/>
                  </a:lnTo>
                  <a:lnTo>
                    <a:pt x="49981" y="60661"/>
                  </a:lnTo>
                  <a:lnTo>
                    <a:pt x="51660" y="60501"/>
                  </a:lnTo>
                  <a:lnTo>
                    <a:pt x="52535" y="60492"/>
                  </a:lnTo>
                  <a:lnTo>
                    <a:pt x="129485" y="60492"/>
                  </a:lnTo>
                  <a:lnTo>
                    <a:pt x="132994" y="60286"/>
                  </a:lnTo>
                  <a:lnTo>
                    <a:pt x="140022" y="59938"/>
                  </a:lnTo>
                  <a:lnTo>
                    <a:pt x="147059" y="59688"/>
                  </a:lnTo>
                  <a:lnTo>
                    <a:pt x="152346" y="59599"/>
                  </a:lnTo>
                  <a:lnTo>
                    <a:pt x="155882" y="59581"/>
                  </a:lnTo>
                  <a:lnTo>
                    <a:pt x="157650" y="59590"/>
                  </a:lnTo>
                  <a:lnTo>
                    <a:pt x="166312" y="59679"/>
                  </a:lnTo>
                  <a:lnTo>
                    <a:pt x="183610" y="59965"/>
                  </a:lnTo>
                  <a:lnTo>
                    <a:pt x="200907" y="60268"/>
                  </a:lnTo>
                  <a:lnTo>
                    <a:pt x="213900" y="60429"/>
                  </a:lnTo>
                  <a:lnTo>
                    <a:pt x="222571" y="60492"/>
                  </a:lnTo>
                  <a:lnTo>
                    <a:pt x="226911" y="60501"/>
                  </a:lnTo>
                  <a:lnTo>
                    <a:pt x="226911" y="60501"/>
                  </a:lnTo>
                  <a:lnTo>
                    <a:pt x="226607" y="59447"/>
                  </a:lnTo>
                  <a:lnTo>
                    <a:pt x="225955" y="57331"/>
                  </a:lnTo>
                  <a:lnTo>
                    <a:pt x="225196" y="55223"/>
                  </a:lnTo>
                  <a:lnTo>
                    <a:pt x="224518" y="53651"/>
                  </a:lnTo>
                  <a:lnTo>
                    <a:pt x="224009" y="52624"/>
                  </a:lnTo>
                  <a:lnTo>
                    <a:pt x="223437" y="51606"/>
                  </a:lnTo>
                  <a:lnTo>
                    <a:pt x="222803" y="50606"/>
                  </a:lnTo>
                  <a:lnTo>
                    <a:pt x="222107" y="49624"/>
                  </a:lnTo>
                  <a:lnTo>
                    <a:pt x="221321" y="48660"/>
                  </a:lnTo>
                  <a:lnTo>
                    <a:pt x="220463" y="47731"/>
                  </a:lnTo>
                  <a:lnTo>
                    <a:pt x="219508" y="46820"/>
                  </a:lnTo>
                  <a:lnTo>
                    <a:pt x="218454" y="45945"/>
                  </a:lnTo>
                  <a:lnTo>
                    <a:pt x="217293" y="45105"/>
                  </a:lnTo>
                  <a:lnTo>
                    <a:pt x="216668" y="44704"/>
                  </a:lnTo>
                  <a:lnTo>
                    <a:pt x="215990" y="44284"/>
                  </a:lnTo>
                  <a:lnTo>
                    <a:pt x="214552" y="43489"/>
                  </a:lnTo>
                  <a:lnTo>
                    <a:pt x="213034" y="42757"/>
                  </a:lnTo>
                  <a:lnTo>
                    <a:pt x="211426" y="42078"/>
                  </a:lnTo>
                  <a:lnTo>
                    <a:pt x="209756" y="41462"/>
                  </a:lnTo>
                  <a:lnTo>
                    <a:pt x="208024" y="40882"/>
                  </a:lnTo>
                  <a:lnTo>
                    <a:pt x="206229" y="40355"/>
                  </a:lnTo>
                  <a:lnTo>
                    <a:pt x="204381" y="39864"/>
                  </a:lnTo>
                  <a:lnTo>
                    <a:pt x="201532" y="39194"/>
                  </a:lnTo>
                  <a:lnTo>
                    <a:pt x="197621" y="38426"/>
                  </a:lnTo>
                  <a:lnTo>
                    <a:pt x="193620" y="37765"/>
                  </a:lnTo>
                  <a:lnTo>
                    <a:pt x="189593" y="37176"/>
                  </a:lnTo>
                  <a:lnTo>
                    <a:pt x="187583" y="36908"/>
                  </a:lnTo>
                  <a:lnTo>
                    <a:pt x="181949" y="36167"/>
                  </a:lnTo>
                  <a:lnTo>
                    <a:pt x="170634" y="34747"/>
                  </a:lnTo>
                  <a:lnTo>
                    <a:pt x="159293" y="33363"/>
                  </a:lnTo>
                  <a:lnTo>
                    <a:pt x="147979" y="31943"/>
                  </a:lnTo>
                  <a:lnTo>
                    <a:pt x="139531" y="30809"/>
                  </a:lnTo>
                  <a:lnTo>
                    <a:pt x="133932" y="30014"/>
                  </a:lnTo>
                  <a:lnTo>
                    <a:pt x="128360" y="29165"/>
                  </a:lnTo>
                  <a:lnTo>
                    <a:pt x="122814" y="28264"/>
                  </a:lnTo>
                  <a:lnTo>
                    <a:pt x="117313" y="27308"/>
                  </a:lnTo>
                  <a:lnTo>
                    <a:pt x="111857" y="26272"/>
                  </a:lnTo>
                  <a:lnTo>
                    <a:pt x="106455" y="25165"/>
                  </a:lnTo>
                  <a:lnTo>
                    <a:pt x="101106" y="23968"/>
                  </a:lnTo>
                  <a:lnTo>
                    <a:pt x="98453" y="23334"/>
                  </a:lnTo>
                  <a:lnTo>
                    <a:pt x="95355" y="22566"/>
                  </a:lnTo>
                  <a:lnTo>
                    <a:pt x="89264" y="20941"/>
                  </a:lnTo>
                  <a:lnTo>
                    <a:pt x="83255" y="19218"/>
                  </a:lnTo>
                  <a:lnTo>
                    <a:pt x="77325" y="17423"/>
                  </a:lnTo>
                  <a:lnTo>
                    <a:pt x="68502" y="14645"/>
                  </a:lnTo>
                  <a:lnTo>
                    <a:pt x="56795" y="10886"/>
                  </a:lnTo>
                  <a:lnTo>
                    <a:pt x="50901" y="9055"/>
                  </a:lnTo>
                  <a:lnTo>
                    <a:pt x="45990" y="7519"/>
                  </a:lnTo>
                  <a:lnTo>
                    <a:pt x="37328" y="4903"/>
                  </a:lnTo>
                  <a:lnTo>
                    <a:pt x="32693" y="3626"/>
                  </a:lnTo>
                  <a:lnTo>
                    <a:pt x="29523" y="2831"/>
                  </a:lnTo>
                  <a:lnTo>
                    <a:pt x="26317" y="2099"/>
                  </a:lnTo>
                  <a:lnTo>
                    <a:pt x="23084" y="1438"/>
                  </a:lnTo>
                  <a:lnTo>
                    <a:pt x="19852" y="884"/>
                  </a:lnTo>
                  <a:lnTo>
                    <a:pt x="16637" y="447"/>
                  </a:lnTo>
                  <a:lnTo>
                    <a:pt x="13458" y="152"/>
                  </a:lnTo>
                  <a:lnTo>
                    <a:pt x="11118" y="27"/>
                  </a:lnTo>
                  <a:lnTo>
                    <a:pt x="95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4" name="Google Shape;684;p17"/>
          <p:cNvSpPr/>
          <p:nvPr/>
        </p:nvSpPr>
        <p:spPr>
          <a:xfrm>
            <a:off x="4382762" y="5008091"/>
            <a:ext cx="1456" cy="886"/>
          </a:xfrm>
          <a:custGeom>
            <a:avLst/>
            <a:gdLst/>
            <a:ahLst/>
            <a:cxnLst/>
            <a:rect l="l" t="t" r="r" b="b"/>
            <a:pathLst>
              <a:path w="46" h="28" extrusionOk="0">
                <a:moveTo>
                  <a:pt x="28" y="0"/>
                </a:moveTo>
                <a:lnTo>
                  <a:pt x="1" y="9"/>
                </a:lnTo>
                <a:lnTo>
                  <a:pt x="1" y="27"/>
                </a:lnTo>
                <a:lnTo>
                  <a:pt x="45" y="27"/>
                </a:lnTo>
                <a:lnTo>
                  <a:pt x="45" y="9"/>
                </a:lnTo>
                <a:lnTo>
                  <a:pt x="28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17"/>
          <p:cNvSpPr/>
          <p:nvPr/>
        </p:nvSpPr>
        <p:spPr>
          <a:xfrm>
            <a:off x="4152141" y="4958909"/>
            <a:ext cx="154939" cy="41591"/>
          </a:xfrm>
          <a:custGeom>
            <a:avLst/>
            <a:gdLst/>
            <a:ahLst/>
            <a:cxnLst/>
            <a:rect l="l" t="t" r="r" b="b"/>
            <a:pathLst>
              <a:path w="4895" h="1314" extrusionOk="0">
                <a:moveTo>
                  <a:pt x="4716" y="0"/>
                </a:moveTo>
                <a:lnTo>
                  <a:pt x="4653" y="18"/>
                </a:lnTo>
                <a:lnTo>
                  <a:pt x="3555" y="376"/>
                </a:lnTo>
                <a:lnTo>
                  <a:pt x="2421" y="697"/>
                </a:lnTo>
                <a:lnTo>
                  <a:pt x="1233" y="965"/>
                </a:lnTo>
                <a:lnTo>
                  <a:pt x="46" y="1224"/>
                </a:lnTo>
                <a:lnTo>
                  <a:pt x="1" y="1242"/>
                </a:lnTo>
                <a:lnTo>
                  <a:pt x="37" y="1304"/>
                </a:lnTo>
                <a:lnTo>
                  <a:pt x="99" y="1313"/>
                </a:lnTo>
                <a:lnTo>
                  <a:pt x="421" y="1313"/>
                </a:lnTo>
                <a:lnTo>
                  <a:pt x="1081" y="1260"/>
                </a:lnTo>
                <a:lnTo>
                  <a:pt x="2064" y="1117"/>
                </a:lnTo>
                <a:lnTo>
                  <a:pt x="3323" y="804"/>
                </a:lnTo>
                <a:lnTo>
                  <a:pt x="4412" y="384"/>
                </a:lnTo>
                <a:lnTo>
                  <a:pt x="4859" y="143"/>
                </a:lnTo>
                <a:lnTo>
                  <a:pt x="4895" y="117"/>
                </a:lnTo>
                <a:lnTo>
                  <a:pt x="4895" y="63"/>
                </a:lnTo>
                <a:lnTo>
                  <a:pt x="4823" y="18"/>
                </a:lnTo>
                <a:lnTo>
                  <a:pt x="471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6" name="Google Shape;686;p17"/>
          <p:cNvSpPr/>
          <p:nvPr/>
        </p:nvSpPr>
        <p:spPr>
          <a:xfrm>
            <a:off x="4308737" y="4958340"/>
            <a:ext cx="161997" cy="68148"/>
          </a:xfrm>
          <a:custGeom>
            <a:avLst/>
            <a:gdLst/>
            <a:ahLst/>
            <a:cxnLst/>
            <a:rect l="l" t="t" r="r" b="b"/>
            <a:pathLst>
              <a:path w="5118" h="2153" extrusionOk="0">
                <a:moveTo>
                  <a:pt x="4804" y="1"/>
                </a:moveTo>
                <a:lnTo>
                  <a:pt x="4715" y="36"/>
                </a:lnTo>
                <a:lnTo>
                  <a:pt x="3572" y="510"/>
                </a:lnTo>
                <a:lnTo>
                  <a:pt x="1206" y="1429"/>
                </a:lnTo>
                <a:lnTo>
                  <a:pt x="72" y="1921"/>
                </a:lnTo>
                <a:lnTo>
                  <a:pt x="18" y="1947"/>
                </a:lnTo>
                <a:lnTo>
                  <a:pt x="0" y="2037"/>
                </a:lnTo>
                <a:lnTo>
                  <a:pt x="89" y="2117"/>
                </a:lnTo>
                <a:lnTo>
                  <a:pt x="241" y="2153"/>
                </a:lnTo>
                <a:lnTo>
                  <a:pt x="331" y="2144"/>
                </a:lnTo>
                <a:lnTo>
                  <a:pt x="1036" y="1983"/>
                </a:lnTo>
                <a:lnTo>
                  <a:pt x="2340" y="1572"/>
                </a:lnTo>
                <a:lnTo>
                  <a:pt x="3519" y="1072"/>
                </a:lnTo>
                <a:lnTo>
                  <a:pt x="4572" y="501"/>
                </a:lnTo>
                <a:lnTo>
                  <a:pt x="5055" y="206"/>
                </a:lnTo>
                <a:lnTo>
                  <a:pt x="5117" y="161"/>
                </a:lnTo>
                <a:lnTo>
                  <a:pt x="5099" y="72"/>
                </a:lnTo>
                <a:lnTo>
                  <a:pt x="4983" y="10"/>
                </a:lnTo>
                <a:lnTo>
                  <a:pt x="48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7" name="Google Shape;687;p17"/>
          <p:cNvSpPr/>
          <p:nvPr/>
        </p:nvSpPr>
        <p:spPr>
          <a:xfrm>
            <a:off x="4466155" y="4865072"/>
            <a:ext cx="109138" cy="26335"/>
          </a:xfrm>
          <a:custGeom>
            <a:avLst/>
            <a:gdLst/>
            <a:ahLst/>
            <a:cxnLst/>
            <a:rect l="l" t="t" r="r" b="b"/>
            <a:pathLst>
              <a:path w="3448" h="832" extrusionOk="0">
                <a:moveTo>
                  <a:pt x="3179" y="1"/>
                </a:moveTo>
                <a:lnTo>
                  <a:pt x="2786" y="19"/>
                </a:lnTo>
                <a:lnTo>
                  <a:pt x="1992" y="126"/>
                </a:lnTo>
                <a:lnTo>
                  <a:pt x="822" y="367"/>
                </a:lnTo>
                <a:lnTo>
                  <a:pt x="143" y="563"/>
                </a:lnTo>
                <a:lnTo>
                  <a:pt x="45" y="599"/>
                </a:lnTo>
                <a:lnTo>
                  <a:pt x="0" y="697"/>
                </a:lnTo>
                <a:lnTo>
                  <a:pt x="72" y="778"/>
                </a:lnTo>
                <a:lnTo>
                  <a:pt x="241" y="831"/>
                </a:lnTo>
                <a:lnTo>
                  <a:pt x="357" y="822"/>
                </a:lnTo>
                <a:lnTo>
                  <a:pt x="1107" y="751"/>
                </a:lnTo>
                <a:lnTo>
                  <a:pt x="2295" y="554"/>
                </a:lnTo>
                <a:lnTo>
                  <a:pt x="3010" y="376"/>
                </a:lnTo>
                <a:lnTo>
                  <a:pt x="3322" y="269"/>
                </a:lnTo>
                <a:lnTo>
                  <a:pt x="3385" y="233"/>
                </a:lnTo>
                <a:lnTo>
                  <a:pt x="3447" y="144"/>
                </a:lnTo>
                <a:lnTo>
                  <a:pt x="3420" y="63"/>
                </a:lnTo>
                <a:lnTo>
                  <a:pt x="3286" y="10"/>
                </a:lnTo>
                <a:lnTo>
                  <a:pt x="317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8" name="Google Shape;688;p17"/>
          <p:cNvSpPr/>
          <p:nvPr/>
        </p:nvSpPr>
        <p:spPr>
          <a:xfrm>
            <a:off x="4565626" y="4976443"/>
            <a:ext cx="102364" cy="46086"/>
          </a:xfrm>
          <a:custGeom>
            <a:avLst/>
            <a:gdLst/>
            <a:ahLst/>
            <a:cxnLst/>
            <a:rect l="l" t="t" r="r" b="b"/>
            <a:pathLst>
              <a:path w="3234" h="1456" extrusionOk="0">
                <a:moveTo>
                  <a:pt x="2546" y="0"/>
                </a:moveTo>
                <a:lnTo>
                  <a:pt x="2296" y="18"/>
                </a:lnTo>
                <a:lnTo>
                  <a:pt x="1992" y="54"/>
                </a:lnTo>
                <a:lnTo>
                  <a:pt x="1465" y="223"/>
                </a:lnTo>
                <a:lnTo>
                  <a:pt x="1215" y="322"/>
                </a:lnTo>
                <a:lnTo>
                  <a:pt x="697" y="509"/>
                </a:lnTo>
                <a:lnTo>
                  <a:pt x="233" y="732"/>
                </a:lnTo>
                <a:lnTo>
                  <a:pt x="117" y="804"/>
                </a:lnTo>
                <a:lnTo>
                  <a:pt x="9" y="947"/>
                </a:lnTo>
                <a:lnTo>
                  <a:pt x="1" y="1090"/>
                </a:lnTo>
                <a:lnTo>
                  <a:pt x="99" y="1224"/>
                </a:lnTo>
                <a:lnTo>
                  <a:pt x="268" y="1340"/>
                </a:lnTo>
                <a:lnTo>
                  <a:pt x="501" y="1420"/>
                </a:lnTo>
                <a:lnTo>
                  <a:pt x="777" y="1456"/>
                </a:lnTo>
                <a:lnTo>
                  <a:pt x="1081" y="1429"/>
                </a:lnTo>
                <a:lnTo>
                  <a:pt x="1242" y="1402"/>
                </a:lnTo>
                <a:lnTo>
                  <a:pt x="1769" y="1232"/>
                </a:lnTo>
                <a:lnTo>
                  <a:pt x="2242" y="1036"/>
                </a:lnTo>
                <a:lnTo>
                  <a:pt x="2510" y="938"/>
                </a:lnTo>
                <a:lnTo>
                  <a:pt x="2876" y="777"/>
                </a:lnTo>
                <a:lnTo>
                  <a:pt x="3072" y="643"/>
                </a:lnTo>
                <a:lnTo>
                  <a:pt x="3153" y="572"/>
                </a:lnTo>
                <a:lnTo>
                  <a:pt x="3197" y="518"/>
                </a:lnTo>
                <a:lnTo>
                  <a:pt x="3233" y="402"/>
                </a:lnTo>
                <a:lnTo>
                  <a:pt x="3215" y="295"/>
                </a:lnTo>
                <a:lnTo>
                  <a:pt x="3144" y="197"/>
                </a:lnTo>
                <a:lnTo>
                  <a:pt x="2947" y="81"/>
                </a:lnTo>
                <a:lnTo>
                  <a:pt x="254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9" name="Google Shape;689;p17"/>
          <p:cNvSpPr/>
          <p:nvPr/>
        </p:nvSpPr>
        <p:spPr>
          <a:xfrm>
            <a:off x="4782385" y="4851526"/>
            <a:ext cx="82296" cy="40990"/>
          </a:xfrm>
          <a:custGeom>
            <a:avLst/>
            <a:gdLst/>
            <a:ahLst/>
            <a:cxnLst/>
            <a:rect l="l" t="t" r="r" b="b"/>
            <a:pathLst>
              <a:path w="2600" h="1295" extrusionOk="0">
                <a:moveTo>
                  <a:pt x="2019" y="0"/>
                </a:moveTo>
                <a:lnTo>
                  <a:pt x="1867" y="36"/>
                </a:lnTo>
                <a:lnTo>
                  <a:pt x="1599" y="134"/>
                </a:lnTo>
                <a:lnTo>
                  <a:pt x="1099" y="357"/>
                </a:lnTo>
                <a:lnTo>
                  <a:pt x="429" y="732"/>
                </a:lnTo>
                <a:lnTo>
                  <a:pt x="63" y="1009"/>
                </a:lnTo>
                <a:lnTo>
                  <a:pt x="28" y="1036"/>
                </a:lnTo>
                <a:lnTo>
                  <a:pt x="1" y="1098"/>
                </a:lnTo>
                <a:lnTo>
                  <a:pt x="45" y="1188"/>
                </a:lnTo>
                <a:lnTo>
                  <a:pt x="215" y="1277"/>
                </a:lnTo>
                <a:lnTo>
                  <a:pt x="456" y="1295"/>
                </a:lnTo>
                <a:lnTo>
                  <a:pt x="581" y="1268"/>
                </a:lnTo>
                <a:lnTo>
                  <a:pt x="1135" y="1090"/>
                </a:lnTo>
                <a:lnTo>
                  <a:pt x="1885" y="750"/>
                </a:lnTo>
                <a:lnTo>
                  <a:pt x="2323" y="500"/>
                </a:lnTo>
                <a:lnTo>
                  <a:pt x="2519" y="366"/>
                </a:lnTo>
                <a:lnTo>
                  <a:pt x="2564" y="331"/>
                </a:lnTo>
                <a:lnTo>
                  <a:pt x="2599" y="250"/>
                </a:lnTo>
                <a:lnTo>
                  <a:pt x="2546" y="143"/>
                </a:lnTo>
                <a:lnTo>
                  <a:pt x="2323" y="27"/>
                </a:lnTo>
                <a:lnTo>
                  <a:pt x="2019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0" name="Google Shape;690;p17"/>
          <p:cNvSpPr/>
          <p:nvPr/>
        </p:nvSpPr>
        <p:spPr>
          <a:xfrm>
            <a:off x="4779568" y="4748352"/>
            <a:ext cx="127211" cy="49789"/>
          </a:xfrm>
          <a:custGeom>
            <a:avLst/>
            <a:gdLst/>
            <a:ahLst/>
            <a:cxnLst/>
            <a:rect l="l" t="t" r="r" b="b"/>
            <a:pathLst>
              <a:path w="4019" h="1573" extrusionOk="0">
                <a:moveTo>
                  <a:pt x="3510" y="1"/>
                </a:moveTo>
                <a:lnTo>
                  <a:pt x="3135" y="27"/>
                </a:lnTo>
                <a:lnTo>
                  <a:pt x="2938" y="72"/>
                </a:lnTo>
                <a:lnTo>
                  <a:pt x="2421" y="242"/>
                </a:lnTo>
                <a:lnTo>
                  <a:pt x="1938" y="429"/>
                </a:lnTo>
                <a:lnTo>
                  <a:pt x="1045" y="760"/>
                </a:lnTo>
                <a:lnTo>
                  <a:pt x="161" y="1108"/>
                </a:lnTo>
                <a:lnTo>
                  <a:pt x="81" y="1144"/>
                </a:lnTo>
                <a:lnTo>
                  <a:pt x="0" y="1224"/>
                </a:lnTo>
                <a:lnTo>
                  <a:pt x="0" y="1322"/>
                </a:lnTo>
                <a:lnTo>
                  <a:pt x="63" y="1412"/>
                </a:lnTo>
                <a:lnTo>
                  <a:pt x="251" y="1519"/>
                </a:lnTo>
                <a:lnTo>
                  <a:pt x="527" y="1572"/>
                </a:lnTo>
                <a:lnTo>
                  <a:pt x="715" y="1554"/>
                </a:lnTo>
                <a:lnTo>
                  <a:pt x="813" y="1528"/>
                </a:lnTo>
                <a:lnTo>
                  <a:pt x="1778" y="1206"/>
                </a:lnTo>
                <a:lnTo>
                  <a:pt x="2733" y="876"/>
                </a:lnTo>
                <a:lnTo>
                  <a:pt x="3153" y="733"/>
                </a:lnTo>
                <a:lnTo>
                  <a:pt x="3555" y="572"/>
                </a:lnTo>
                <a:lnTo>
                  <a:pt x="3733" y="492"/>
                </a:lnTo>
                <a:lnTo>
                  <a:pt x="3921" y="304"/>
                </a:lnTo>
                <a:lnTo>
                  <a:pt x="4001" y="188"/>
                </a:lnTo>
                <a:lnTo>
                  <a:pt x="4019" y="152"/>
                </a:lnTo>
                <a:lnTo>
                  <a:pt x="3992" y="90"/>
                </a:lnTo>
                <a:lnTo>
                  <a:pt x="3858" y="10"/>
                </a:lnTo>
                <a:lnTo>
                  <a:pt x="37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1" name="Google Shape;691;p17"/>
          <p:cNvSpPr/>
          <p:nvPr/>
        </p:nvSpPr>
        <p:spPr>
          <a:xfrm>
            <a:off x="4656615" y="4831999"/>
            <a:ext cx="66755" cy="28867"/>
          </a:xfrm>
          <a:custGeom>
            <a:avLst/>
            <a:gdLst/>
            <a:ahLst/>
            <a:cxnLst/>
            <a:rect l="l" t="t" r="r" b="b"/>
            <a:pathLst>
              <a:path w="2109" h="912" extrusionOk="0">
                <a:moveTo>
                  <a:pt x="1921" y="1"/>
                </a:moveTo>
                <a:lnTo>
                  <a:pt x="1635" y="10"/>
                </a:lnTo>
                <a:lnTo>
                  <a:pt x="1198" y="153"/>
                </a:lnTo>
                <a:lnTo>
                  <a:pt x="1001" y="242"/>
                </a:lnTo>
                <a:lnTo>
                  <a:pt x="680" y="376"/>
                </a:lnTo>
                <a:lnTo>
                  <a:pt x="385" y="510"/>
                </a:lnTo>
                <a:lnTo>
                  <a:pt x="260" y="590"/>
                </a:lnTo>
                <a:lnTo>
                  <a:pt x="117" y="751"/>
                </a:lnTo>
                <a:lnTo>
                  <a:pt x="19" y="831"/>
                </a:lnTo>
                <a:lnTo>
                  <a:pt x="1" y="849"/>
                </a:lnTo>
                <a:lnTo>
                  <a:pt x="10" y="885"/>
                </a:lnTo>
                <a:lnTo>
                  <a:pt x="90" y="912"/>
                </a:lnTo>
                <a:lnTo>
                  <a:pt x="162" y="903"/>
                </a:lnTo>
                <a:lnTo>
                  <a:pt x="465" y="867"/>
                </a:lnTo>
                <a:lnTo>
                  <a:pt x="751" y="814"/>
                </a:lnTo>
                <a:lnTo>
                  <a:pt x="1099" y="689"/>
                </a:lnTo>
                <a:lnTo>
                  <a:pt x="1421" y="555"/>
                </a:lnTo>
                <a:lnTo>
                  <a:pt x="1635" y="465"/>
                </a:lnTo>
                <a:lnTo>
                  <a:pt x="2028" y="260"/>
                </a:lnTo>
                <a:lnTo>
                  <a:pt x="2108" y="153"/>
                </a:lnTo>
                <a:lnTo>
                  <a:pt x="2082" y="90"/>
                </a:lnTo>
                <a:lnTo>
                  <a:pt x="2037" y="55"/>
                </a:lnTo>
                <a:lnTo>
                  <a:pt x="192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2" name="Google Shape;692;p17"/>
          <p:cNvSpPr/>
          <p:nvPr/>
        </p:nvSpPr>
        <p:spPr>
          <a:xfrm>
            <a:off x="4939518" y="4821555"/>
            <a:ext cx="102079" cy="77485"/>
          </a:xfrm>
          <a:custGeom>
            <a:avLst/>
            <a:gdLst/>
            <a:ahLst/>
            <a:cxnLst/>
            <a:rect l="l" t="t" r="r" b="b"/>
            <a:pathLst>
              <a:path w="3225" h="2448" extrusionOk="0">
                <a:moveTo>
                  <a:pt x="3108" y="1"/>
                </a:moveTo>
                <a:lnTo>
                  <a:pt x="3028" y="18"/>
                </a:lnTo>
                <a:lnTo>
                  <a:pt x="2796" y="108"/>
                </a:lnTo>
                <a:lnTo>
                  <a:pt x="2385" y="322"/>
                </a:lnTo>
                <a:lnTo>
                  <a:pt x="1849" y="679"/>
                </a:lnTo>
                <a:lnTo>
                  <a:pt x="1528" y="929"/>
                </a:lnTo>
                <a:lnTo>
                  <a:pt x="1126" y="1242"/>
                </a:lnTo>
                <a:lnTo>
                  <a:pt x="358" y="1885"/>
                </a:lnTo>
                <a:lnTo>
                  <a:pt x="28" y="2215"/>
                </a:lnTo>
                <a:lnTo>
                  <a:pt x="1" y="2269"/>
                </a:lnTo>
                <a:lnTo>
                  <a:pt x="54" y="2376"/>
                </a:lnTo>
                <a:lnTo>
                  <a:pt x="215" y="2447"/>
                </a:lnTo>
                <a:lnTo>
                  <a:pt x="412" y="2438"/>
                </a:lnTo>
                <a:lnTo>
                  <a:pt x="501" y="2403"/>
                </a:lnTo>
                <a:lnTo>
                  <a:pt x="921" y="2135"/>
                </a:lnTo>
                <a:lnTo>
                  <a:pt x="1689" y="1572"/>
                </a:lnTo>
                <a:lnTo>
                  <a:pt x="2055" y="1286"/>
                </a:lnTo>
                <a:lnTo>
                  <a:pt x="2421" y="1010"/>
                </a:lnTo>
                <a:lnTo>
                  <a:pt x="2903" y="563"/>
                </a:lnTo>
                <a:lnTo>
                  <a:pt x="3144" y="251"/>
                </a:lnTo>
                <a:lnTo>
                  <a:pt x="3225" y="90"/>
                </a:lnTo>
                <a:lnTo>
                  <a:pt x="3225" y="54"/>
                </a:lnTo>
                <a:lnTo>
                  <a:pt x="3108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3" name="Google Shape;693;p17"/>
          <p:cNvSpPr/>
          <p:nvPr/>
        </p:nvSpPr>
        <p:spPr>
          <a:xfrm>
            <a:off x="5054845" y="4720375"/>
            <a:ext cx="130060" cy="55993"/>
          </a:xfrm>
          <a:custGeom>
            <a:avLst/>
            <a:gdLst/>
            <a:ahLst/>
            <a:cxnLst/>
            <a:rect l="l" t="t" r="r" b="b"/>
            <a:pathLst>
              <a:path w="4109" h="1769" extrusionOk="0">
                <a:moveTo>
                  <a:pt x="3215" y="1"/>
                </a:moveTo>
                <a:lnTo>
                  <a:pt x="2965" y="45"/>
                </a:lnTo>
                <a:lnTo>
                  <a:pt x="2527" y="143"/>
                </a:lnTo>
                <a:lnTo>
                  <a:pt x="1724" y="420"/>
                </a:lnTo>
                <a:lnTo>
                  <a:pt x="1000" y="751"/>
                </a:lnTo>
                <a:lnTo>
                  <a:pt x="375" y="1135"/>
                </a:lnTo>
                <a:lnTo>
                  <a:pt x="107" y="1331"/>
                </a:lnTo>
                <a:lnTo>
                  <a:pt x="45" y="1394"/>
                </a:lnTo>
                <a:lnTo>
                  <a:pt x="0" y="1501"/>
                </a:lnTo>
                <a:lnTo>
                  <a:pt x="45" y="1599"/>
                </a:lnTo>
                <a:lnTo>
                  <a:pt x="170" y="1679"/>
                </a:lnTo>
                <a:lnTo>
                  <a:pt x="429" y="1769"/>
                </a:lnTo>
                <a:lnTo>
                  <a:pt x="866" y="1769"/>
                </a:lnTo>
                <a:lnTo>
                  <a:pt x="1063" y="1706"/>
                </a:lnTo>
                <a:lnTo>
                  <a:pt x="1956" y="1340"/>
                </a:lnTo>
                <a:lnTo>
                  <a:pt x="2885" y="1001"/>
                </a:lnTo>
                <a:lnTo>
                  <a:pt x="3313" y="858"/>
                </a:lnTo>
                <a:lnTo>
                  <a:pt x="3733" y="706"/>
                </a:lnTo>
                <a:lnTo>
                  <a:pt x="3840" y="661"/>
                </a:lnTo>
                <a:lnTo>
                  <a:pt x="3983" y="563"/>
                </a:lnTo>
                <a:lnTo>
                  <a:pt x="4081" y="411"/>
                </a:lnTo>
                <a:lnTo>
                  <a:pt x="4108" y="277"/>
                </a:lnTo>
                <a:lnTo>
                  <a:pt x="4099" y="224"/>
                </a:lnTo>
                <a:lnTo>
                  <a:pt x="3992" y="135"/>
                </a:lnTo>
                <a:lnTo>
                  <a:pt x="3912" y="108"/>
                </a:lnTo>
                <a:lnTo>
                  <a:pt x="3885" y="108"/>
                </a:lnTo>
                <a:lnTo>
                  <a:pt x="3662" y="27"/>
                </a:lnTo>
                <a:lnTo>
                  <a:pt x="321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4" name="Google Shape;694;p17"/>
          <p:cNvSpPr/>
          <p:nvPr/>
        </p:nvSpPr>
        <p:spPr>
          <a:xfrm>
            <a:off x="5290244" y="4640684"/>
            <a:ext cx="108315" cy="25480"/>
          </a:xfrm>
          <a:custGeom>
            <a:avLst/>
            <a:gdLst/>
            <a:ahLst/>
            <a:cxnLst/>
            <a:rect l="l" t="t" r="r" b="b"/>
            <a:pathLst>
              <a:path w="3422" h="805" extrusionOk="0">
                <a:moveTo>
                  <a:pt x="2707" y="0"/>
                </a:moveTo>
                <a:lnTo>
                  <a:pt x="2108" y="72"/>
                </a:lnTo>
                <a:lnTo>
                  <a:pt x="1751" y="143"/>
                </a:lnTo>
                <a:lnTo>
                  <a:pt x="1332" y="215"/>
                </a:lnTo>
                <a:lnTo>
                  <a:pt x="546" y="402"/>
                </a:lnTo>
                <a:lnTo>
                  <a:pt x="162" y="518"/>
                </a:lnTo>
                <a:lnTo>
                  <a:pt x="63" y="563"/>
                </a:lnTo>
                <a:lnTo>
                  <a:pt x="1" y="661"/>
                </a:lnTo>
                <a:lnTo>
                  <a:pt x="90" y="750"/>
                </a:lnTo>
                <a:lnTo>
                  <a:pt x="278" y="804"/>
                </a:lnTo>
                <a:lnTo>
                  <a:pt x="394" y="804"/>
                </a:lnTo>
                <a:lnTo>
                  <a:pt x="867" y="768"/>
                </a:lnTo>
                <a:lnTo>
                  <a:pt x="1760" y="643"/>
                </a:lnTo>
                <a:lnTo>
                  <a:pt x="2207" y="563"/>
                </a:lnTo>
                <a:lnTo>
                  <a:pt x="2546" y="492"/>
                </a:lnTo>
                <a:lnTo>
                  <a:pt x="3028" y="375"/>
                </a:lnTo>
                <a:lnTo>
                  <a:pt x="3296" y="250"/>
                </a:lnTo>
                <a:lnTo>
                  <a:pt x="3394" y="179"/>
                </a:lnTo>
                <a:lnTo>
                  <a:pt x="3421" y="152"/>
                </a:lnTo>
                <a:lnTo>
                  <a:pt x="3421" y="108"/>
                </a:lnTo>
                <a:lnTo>
                  <a:pt x="3359" y="54"/>
                </a:lnTo>
                <a:lnTo>
                  <a:pt x="3278" y="36"/>
                </a:lnTo>
                <a:lnTo>
                  <a:pt x="310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5" name="Google Shape;695;p17"/>
          <p:cNvSpPr/>
          <p:nvPr/>
        </p:nvSpPr>
        <p:spPr>
          <a:xfrm>
            <a:off x="5269357" y="4737338"/>
            <a:ext cx="112240" cy="53176"/>
          </a:xfrm>
          <a:custGeom>
            <a:avLst/>
            <a:gdLst/>
            <a:ahLst/>
            <a:cxnLst/>
            <a:rect l="l" t="t" r="r" b="b"/>
            <a:pathLst>
              <a:path w="3546" h="1680" extrusionOk="0">
                <a:moveTo>
                  <a:pt x="3197" y="0"/>
                </a:moveTo>
                <a:lnTo>
                  <a:pt x="3081" y="9"/>
                </a:lnTo>
                <a:lnTo>
                  <a:pt x="2813" y="36"/>
                </a:lnTo>
                <a:lnTo>
                  <a:pt x="2304" y="170"/>
                </a:lnTo>
                <a:lnTo>
                  <a:pt x="1625" y="456"/>
                </a:lnTo>
                <a:lnTo>
                  <a:pt x="1232" y="661"/>
                </a:lnTo>
                <a:lnTo>
                  <a:pt x="804" y="876"/>
                </a:lnTo>
                <a:lnTo>
                  <a:pt x="429" y="1108"/>
                </a:lnTo>
                <a:lnTo>
                  <a:pt x="295" y="1215"/>
                </a:lnTo>
                <a:lnTo>
                  <a:pt x="125" y="1438"/>
                </a:lnTo>
                <a:lnTo>
                  <a:pt x="18" y="1545"/>
                </a:lnTo>
                <a:lnTo>
                  <a:pt x="0" y="1572"/>
                </a:lnTo>
                <a:lnTo>
                  <a:pt x="27" y="1635"/>
                </a:lnTo>
                <a:lnTo>
                  <a:pt x="98" y="1670"/>
                </a:lnTo>
                <a:lnTo>
                  <a:pt x="206" y="1679"/>
                </a:lnTo>
                <a:lnTo>
                  <a:pt x="259" y="1670"/>
                </a:lnTo>
                <a:lnTo>
                  <a:pt x="661" y="1554"/>
                </a:lnTo>
                <a:lnTo>
                  <a:pt x="1072" y="1429"/>
                </a:lnTo>
                <a:lnTo>
                  <a:pt x="1518" y="1233"/>
                </a:lnTo>
                <a:lnTo>
                  <a:pt x="1965" y="1027"/>
                </a:lnTo>
                <a:lnTo>
                  <a:pt x="2375" y="867"/>
                </a:lnTo>
                <a:lnTo>
                  <a:pt x="3018" y="599"/>
                </a:lnTo>
                <a:lnTo>
                  <a:pt x="3367" y="393"/>
                </a:lnTo>
                <a:lnTo>
                  <a:pt x="3501" y="277"/>
                </a:lnTo>
                <a:lnTo>
                  <a:pt x="3545" y="224"/>
                </a:lnTo>
                <a:lnTo>
                  <a:pt x="3519" y="116"/>
                </a:lnTo>
                <a:lnTo>
                  <a:pt x="3402" y="36"/>
                </a:lnTo>
                <a:lnTo>
                  <a:pt x="319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6" name="Google Shape;696;p17"/>
          <p:cNvSpPr/>
          <p:nvPr/>
        </p:nvSpPr>
        <p:spPr>
          <a:xfrm>
            <a:off x="5019525" y="4690689"/>
            <a:ext cx="94419" cy="29152"/>
          </a:xfrm>
          <a:custGeom>
            <a:avLst/>
            <a:gdLst/>
            <a:ahLst/>
            <a:cxnLst/>
            <a:rect l="l" t="t" r="r" b="b"/>
            <a:pathLst>
              <a:path w="2983" h="921" extrusionOk="0">
                <a:moveTo>
                  <a:pt x="2250" y="1"/>
                </a:moveTo>
                <a:lnTo>
                  <a:pt x="1750" y="28"/>
                </a:lnTo>
                <a:lnTo>
                  <a:pt x="1241" y="108"/>
                </a:lnTo>
                <a:lnTo>
                  <a:pt x="768" y="233"/>
                </a:lnTo>
                <a:lnTo>
                  <a:pt x="366" y="394"/>
                </a:lnTo>
                <a:lnTo>
                  <a:pt x="89" y="581"/>
                </a:lnTo>
                <a:lnTo>
                  <a:pt x="0" y="733"/>
                </a:lnTo>
                <a:lnTo>
                  <a:pt x="0" y="840"/>
                </a:lnTo>
                <a:lnTo>
                  <a:pt x="18" y="894"/>
                </a:lnTo>
                <a:lnTo>
                  <a:pt x="45" y="921"/>
                </a:lnTo>
                <a:lnTo>
                  <a:pt x="98" y="921"/>
                </a:lnTo>
                <a:lnTo>
                  <a:pt x="268" y="885"/>
                </a:lnTo>
                <a:lnTo>
                  <a:pt x="563" y="787"/>
                </a:lnTo>
                <a:lnTo>
                  <a:pt x="973" y="599"/>
                </a:lnTo>
                <a:lnTo>
                  <a:pt x="1286" y="501"/>
                </a:lnTo>
                <a:lnTo>
                  <a:pt x="1661" y="430"/>
                </a:lnTo>
                <a:lnTo>
                  <a:pt x="2411" y="385"/>
                </a:lnTo>
                <a:lnTo>
                  <a:pt x="2786" y="340"/>
                </a:lnTo>
                <a:lnTo>
                  <a:pt x="2867" y="322"/>
                </a:lnTo>
                <a:lnTo>
                  <a:pt x="2965" y="260"/>
                </a:lnTo>
                <a:lnTo>
                  <a:pt x="2983" y="188"/>
                </a:lnTo>
                <a:lnTo>
                  <a:pt x="2920" y="117"/>
                </a:lnTo>
                <a:lnTo>
                  <a:pt x="2849" y="90"/>
                </a:lnTo>
                <a:lnTo>
                  <a:pt x="2679" y="37"/>
                </a:lnTo>
                <a:lnTo>
                  <a:pt x="225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7" name="Google Shape;697;p17"/>
          <p:cNvSpPr/>
          <p:nvPr/>
        </p:nvSpPr>
        <p:spPr>
          <a:xfrm>
            <a:off x="5515517" y="4657932"/>
            <a:ext cx="162820" cy="73782"/>
          </a:xfrm>
          <a:custGeom>
            <a:avLst/>
            <a:gdLst/>
            <a:ahLst/>
            <a:cxnLst/>
            <a:rect l="l" t="t" r="r" b="b"/>
            <a:pathLst>
              <a:path w="5144" h="2331" extrusionOk="0">
                <a:moveTo>
                  <a:pt x="4554" y="0"/>
                </a:moveTo>
                <a:lnTo>
                  <a:pt x="4331" y="18"/>
                </a:lnTo>
                <a:lnTo>
                  <a:pt x="3974" y="72"/>
                </a:lnTo>
                <a:lnTo>
                  <a:pt x="3286" y="250"/>
                </a:lnTo>
                <a:lnTo>
                  <a:pt x="2322" y="607"/>
                </a:lnTo>
                <a:lnTo>
                  <a:pt x="1759" y="857"/>
                </a:lnTo>
                <a:lnTo>
                  <a:pt x="1206" y="1107"/>
                </a:lnTo>
                <a:lnTo>
                  <a:pt x="464" y="1554"/>
                </a:lnTo>
                <a:lnTo>
                  <a:pt x="197" y="1795"/>
                </a:lnTo>
                <a:lnTo>
                  <a:pt x="63" y="1974"/>
                </a:lnTo>
                <a:lnTo>
                  <a:pt x="18" y="2063"/>
                </a:lnTo>
                <a:lnTo>
                  <a:pt x="0" y="2134"/>
                </a:lnTo>
                <a:lnTo>
                  <a:pt x="89" y="2242"/>
                </a:lnTo>
                <a:lnTo>
                  <a:pt x="268" y="2313"/>
                </a:lnTo>
                <a:lnTo>
                  <a:pt x="509" y="2331"/>
                </a:lnTo>
                <a:lnTo>
                  <a:pt x="634" y="2304"/>
                </a:lnTo>
                <a:lnTo>
                  <a:pt x="929" y="2215"/>
                </a:lnTo>
                <a:lnTo>
                  <a:pt x="1447" y="2009"/>
                </a:lnTo>
                <a:lnTo>
                  <a:pt x="2170" y="1652"/>
                </a:lnTo>
                <a:lnTo>
                  <a:pt x="2661" y="1411"/>
                </a:lnTo>
                <a:lnTo>
                  <a:pt x="3224" y="1197"/>
                </a:lnTo>
                <a:lnTo>
                  <a:pt x="4420" y="795"/>
                </a:lnTo>
                <a:lnTo>
                  <a:pt x="4956" y="563"/>
                </a:lnTo>
                <a:lnTo>
                  <a:pt x="5037" y="518"/>
                </a:lnTo>
                <a:lnTo>
                  <a:pt x="5126" y="420"/>
                </a:lnTo>
                <a:lnTo>
                  <a:pt x="5144" y="313"/>
                </a:lnTo>
                <a:lnTo>
                  <a:pt x="5090" y="214"/>
                </a:lnTo>
                <a:lnTo>
                  <a:pt x="4929" y="89"/>
                </a:lnTo>
                <a:lnTo>
                  <a:pt x="455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8" name="Google Shape;698;p17"/>
          <p:cNvSpPr/>
          <p:nvPr/>
        </p:nvSpPr>
        <p:spPr>
          <a:xfrm>
            <a:off x="5570047" y="4585837"/>
            <a:ext cx="121862" cy="40737"/>
          </a:xfrm>
          <a:custGeom>
            <a:avLst/>
            <a:gdLst/>
            <a:ahLst/>
            <a:cxnLst/>
            <a:rect l="l" t="t" r="r" b="b"/>
            <a:pathLst>
              <a:path w="3850" h="1287" extrusionOk="0">
                <a:moveTo>
                  <a:pt x="3439" y="1"/>
                </a:moveTo>
                <a:lnTo>
                  <a:pt x="3162" y="19"/>
                </a:lnTo>
                <a:lnTo>
                  <a:pt x="2662" y="81"/>
                </a:lnTo>
                <a:lnTo>
                  <a:pt x="1965" y="260"/>
                </a:lnTo>
                <a:lnTo>
                  <a:pt x="1492" y="394"/>
                </a:lnTo>
                <a:lnTo>
                  <a:pt x="1019" y="546"/>
                </a:lnTo>
                <a:lnTo>
                  <a:pt x="545" y="697"/>
                </a:lnTo>
                <a:lnTo>
                  <a:pt x="313" y="787"/>
                </a:lnTo>
                <a:lnTo>
                  <a:pt x="117" y="912"/>
                </a:lnTo>
                <a:lnTo>
                  <a:pt x="45" y="1037"/>
                </a:lnTo>
                <a:lnTo>
                  <a:pt x="10" y="1117"/>
                </a:lnTo>
                <a:lnTo>
                  <a:pt x="1" y="1153"/>
                </a:lnTo>
                <a:lnTo>
                  <a:pt x="72" y="1224"/>
                </a:lnTo>
                <a:lnTo>
                  <a:pt x="143" y="1242"/>
                </a:lnTo>
                <a:lnTo>
                  <a:pt x="394" y="1278"/>
                </a:lnTo>
                <a:lnTo>
                  <a:pt x="795" y="1287"/>
                </a:lnTo>
                <a:lnTo>
                  <a:pt x="1036" y="1242"/>
                </a:lnTo>
                <a:lnTo>
                  <a:pt x="1599" y="1108"/>
                </a:lnTo>
                <a:lnTo>
                  <a:pt x="2144" y="956"/>
                </a:lnTo>
                <a:lnTo>
                  <a:pt x="2617" y="823"/>
                </a:lnTo>
                <a:lnTo>
                  <a:pt x="3260" y="608"/>
                </a:lnTo>
                <a:lnTo>
                  <a:pt x="3635" y="430"/>
                </a:lnTo>
                <a:lnTo>
                  <a:pt x="3796" y="314"/>
                </a:lnTo>
                <a:lnTo>
                  <a:pt x="3849" y="269"/>
                </a:lnTo>
                <a:lnTo>
                  <a:pt x="3840" y="162"/>
                </a:lnTo>
                <a:lnTo>
                  <a:pt x="3733" y="63"/>
                </a:lnTo>
                <a:lnTo>
                  <a:pt x="3555" y="10"/>
                </a:lnTo>
                <a:lnTo>
                  <a:pt x="343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9" name="Google Shape;699;p17"/>
          <p:cNvSpPr/>
          <p:nvPr/>
        </p:nvSpPr>
        <p:spPr>
          <a:xfrm>
            <a:off x="5578244" y="4545422"/>
            <a:ext cx="110277" cy="18707"/>
          </a:xfrm>
          <a:custGeom>
            <a:avLst/>
            <a:gdLst/>
            <a:ahLst/>
            <a:cxnLst/>
            <a:rect l="l" t="t" r="r" b="b"/>
            <a:pathLst>
              <a:path w="3484" h="591" extrusionOk="0">
                <a:moveTo>
                  <a:pt x="2885" y="1"/>
                </a:moveTo>
                <a:lnTo>
                  <a:pt x="2099" y="19"/>
                </a:lnTo>
                <a:lnTo>
                  <a:pt x="920" y="144"/>
                </a:lnTo>
                <a:lnTo>
                  <a:pt x="206" y="269"/>
                </a:lnTo>
                <a:lnTo>
                  <a:pt x="99" y="305"/>
                </a:lnTo>
                <a:lnTo>
                  <a:pt x="1" y="394"/>
                </a:lnTo>
                <a:lnTo>
                  <a:pt x="18" y="492"/>
                </a:lnTo>
                <a:lnTo>
                  <a:pt x="161" y="555"/>
                </a:lnTo>
                <a:lnTo>
                  <a:pt x="286" y="572"/>
                </a:lnTo>
                <a:lnTo>
                  <a:pt x="1036" y="590"/>
                </a:lnTo>
                <a:lnTo>
                  <a:pt x="2242" y="528"/>
                </a:lnTo>
                <a:lnTo>
                  <a:pt x="2992" y="412"/>
                </a:lnTo>
                <a:lnTo>
                  <a:pt x="3331" y="331"/>
                </a:lnTo>
                <a:lnTo>
                  <a:pt x="3412" y="305"/>
                </a:lnTo>
                <a:lnTo>
                  <a:pt x="3483" y="215"/>
                </a:lnTo>
                <a:lnTo>
                  <a:pt x="3465" y="126"/>
                </a:lnTo>
                <a:lnTo>
                  <a:pt x="3349" y="55"/>
                </a:lnTo>
                <a:lnTo>
                  <a:pt x="3251" y="37"/>
                </a:lnTo>
                <a:lnTo>
                  <a:pt x="288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0" name="Google Shape;700;p17"/>
          <p:cNvSpPr/>
          <p:nvPr/>
        </p:nvSpPr>
        <p:spPr>
          <a:xfrm>
            <a:off x="5781172" y="4606472"/>
            <a:ext cx="140790" cy="46687"/>
          </a:xfrm>
          <a:custGeom>
            <a:avLst/>
            <a:gdLst/>
            <a:ahLst/>
            <a:cxnLst/>
            <a:rect l="l" t="t" r="r" b="b"/>
            <a:pathLst>
              <a:path w="4448" h="1475" extrusionOk="0">
                <a:moveTo>
                  <a:pt x="3840" y="1"/>
                </a:moveTo>
                <a:lnTo>
                  <a:pt x="3269" y="19"/>
                </a:lnTo>
                <a:lnTo>
                  <a:pt x="2688" y="99"/>
                </a:lnTo>
                <a:lnTo>
                  <a:pt x="2117" y="224"/>
                </a:lnTo>
                <a:lnTo>
                  <a:pt x="1295" y="483"/>
                </a:lnTo>
                <a:lnTo>
                  <a:pt x="590" y="796"/>
                </a:lnTo>
                <a:lnTo>
                  <a:pt x="215" y="1010"/>
                </a:lnTo>
                <a:lnTo>
                  <a:pt x="72" y="1126"/>
                </a:lnTo>
                <a:lnTo>
                  <a:pt x="27" y="1162"/>
                </a:lnTo>
                <a:lnTo>
                  <a:pt x="0" y="1233"/>
                </a:lnTo>
                <a:lnTo>
                  <a:pt x="54" y="1340"/>
                </a:lnTo>
                <a:lnTo>
                  <a:pt x="259" y="1447"/>
                </a:lnTo>
                <a:lnTo>
                  <a:pt x="545" y="1474"/>
                </a:lnTo>
                <a:lnTo>
                  <a:pt x="697" y="1439"/>
                </a:lnTo>
                <a:lnTo>
                  <a:pt x="1572" y="1135"/>
                </a:lnTo>
                <a:lnTo>
                  <a:pt x="2492" y="849"/>
                </a:lnTo>
                <a:lnTo>
                  <a:pt x="2947" y="742"/>
                </a:lnTo>
                <a:lnTo>
                  <a:pt x="3885" y="546"/>
                </a:lnTo>
                <a:lnTo>
                  <a:pt x="4305" y="403"/>
                </a:lnTo>
                <a:lnTo>
                  <a:pt x="4394" y="358"/>
                </a:lnTo>
                <a:lnTo>
                  <a:pt x="4447" y="242"/>
                </a:lnTo>
                <a:lnTo>
                  <a:pt x="4385" y="126"/>
                </a:lnTo>
                <a:lnTo>
                  <a:pt x="4224" y="37"/>
                </a:lnTo>
                <a:lnTo>
                  <a:pt x="4108" y="19"/>
                </a:lnTo>
                <a:lnTo>
                  <a:pt x="384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1" name="Google Shape;701;p17"/>
          <p:cNvSpPr/>
          <p:nvPr/>
        </p:nvSpPr>
        <p:spPr>
          <a:xfrm>
            <a:off x="5847855" y="4542605"/>
            <a:ext cx="134017" cy="28012"/>
          </a:xfrm>
          <a:custGeom>
            <a:avLst/>
            <a:gdLst/>
            <a:ahLst/>
            <a:cxnLst/>
            <a:rect l="l" t="t" r="r" b="b"/>
            <a:pathLst>
              <a:path w="4234" h="885" extrusionOk="0">
                <a:moveTo>
                  <a:pt x="4073" y="1"/>
                </a:moveTo>
                <a:lnTo>
                  <a:pt x="4010" y="10"/>
                </a:lnTo>
                <a:lnTo>
                  <a:pt x="3126" y="144"/>
                </a:lnTo>
                <a:lnTo>
                  <a:pt x="1358" y="349"/>
                </a:lnTo>
                <a:lnTo>
                  <a:pt x="447" y="411"/>
                </a:lnTo>
                <a:lnTo>
                  <a:pt x="242" y="429"/>
                </a:lnTo>
                <a:lnTo>
                  <a:pt x="63" y="528"/>
                </a:lnTo>
                <a:lnTo>
                  <a:pt x="1" y="617"/>
                </a:lnTo>
                <a:lnTo>
                  <a:pt x="1" y="697"/>
                </a:lnTo>
                <a:lnTo>
                  <a:pt x="54" y="778"/>
                </a:lnTo>
                <a:lnTo>
                  <a:pt x="162" y="840"/>
                </a:lnTo>
                <a:lnTo>
                  <a:pt x="340" y="876"/>
                </a:lnTo>
                <a:lnTo>
                  <a:pt x="447" y="885"/>
                </a:lnTo>
                <a:lnTo>
                  <a:pt x="965" y="876"/>
                </a:lnTo>
                <a:lnTo>
                  <a:pt x="1983" y="795"/>
                </a:lnTo>
                <a:lnTo>
                  <a:pt x="2939" y="617"/>
                </a:lnTo>
                <a:lnTo>
                  <a:pt x="3805" y="340"/>
                </a:lnTo>
                <a:lnTo>
                  <a:pt x="4189" y="161"/>
                </a:lnTo>
                <a:lnTo>
                  <a:pt x="4225" y="144"/>
                </a:lnTo>
                <a:lnTo>
                  <a:pt x="4234" y="81"/>
                </a:lnTo>
                <a:lnTo>
                  <a:pt x="4180" y="27"/>
                </a:lnTo>
                <a:lnTo>
                  <a:pt x="4073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" name="Google Shape;702;p17"/>
          <p:cNvSpPr/>
          <p:nvPr/>
        </p:nvSpPr>
        <p:spPr>
          <a:xfrm>
            <a:off x="5668979" y="4698885"/>
            <a:ext cx="120723" cy="55170"/>
          </a:xfrm>
          <a:custGeom>
            <a:avLst/>
            <a:gdLst/>
            <a:ahLst/>
            <a:cxnLst/>
            <a:rect l="l" t="t" r="r" b="b"/>
            <a:pathLst>
              <a:path w="3814" h="1743" extrusionOk="0">
                <a:moveTo>
                  <a:pt x="3536" y="1"/>
                </a:moveTo>
                <a:lnTo>
                  <a:pt x="3465" y="19"/>
                </a:lnTo>
                <a:lnTo>
                  <a:pt x="2992" y="153"/>
                </a:lnTo>
                <a:lnTo>
                  <a:pt x="2108" y="483"/>
                </a:lnTo>
                <a:lnTo>
                  <a:pt x="866" y="1064"/>
                </a:lnTo>
                <a:lnTo>
                  <a:pt x="107" y="1465"/>
                </a:lnTo>
                <a:lnTo>
                  <a:pt x="54" y="1492"/>
                </a:lnTo>
                <a:lnTo>
                  <a:pt x="0" y="1555"/>
                </a:lnTo>
                <a:lnTo>
                  <a:pt x="27" y="1644"/>
                </a:lnTo>
                <a:lnTo>
                  <a:pt x="197" y="1724"/>
                </a:lnTo>
                <a:lnTo>
                  <a:pt x="447" y="1742"/>
                </a:lnTo>
                <a:lnTo>
                  <a:pt x="572" y="1698"/>
                </a:lnTo>
                <a:lnTo>
                  <a:pt x="1438" y="1367"/>
                </a:lnTo>
                <a:lnTo>
                  <a:pt x="2715" y="805"/>
                </a:lnTo>
                <a:lnTo>
                  <a:pt x="3465" y="394"/>
                </a:lnTo>
                <a:lnTo>
                  <a:pt x="3777" y="171"/>
                </a:lnTo>
                <a:lnTo>
                  <a:pt x="3813" y="135"/>
                </a:lnTo>
                <a:lnTo>
                  <a:pt x="3786" y="63"/>
                </a:lnTo>
                <a:lnTo>
                  <a:pt x="3679" y="19"/>
                </a:lnTo>
                <a:lnTo>
                  <a:pt x="35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3" name="Google Shape;703;p17"/>
          <p:cNvSpPr/>
          <p:nvPr/>
        </p:nvSpPr>
        <p:spPr>
          <a:xfrm>
            <a:off x="6124556" y="4517160"/>
            <a:ext cx="128066" cy="41022"/>
          </a:xfrm>
          <a:custGeom>
            <a:avLst/>
            <a:gdLst/>
            <a:ahLst/>
            <a:cxnLst/>
            <a:rect l="l" t="t" r="r" b="b"/>
            <a:pathLst>
              <a:path w="4046" h="1296" extrusionOk="0">
                <a:moveTo>
                  <a:pt x="3420" y="1"/>
                </a:moveTo>
                <a:lnTo>
                  <a:pt x="2938" y="46"/>
                </a:lnTo>
                <a:lnTo>
                  <a:pt x="2224" y="206"/>
                </a:lnTo>
                <a:lnTo>
                  <a:pt x="1795" y="322"/>
                </a:lnTo>
                <a:lnTo>
                  <a:pt x="1331" y="456"/>
                </a:lnTo>
                <a:lnTo>
                  <a:pt x="491" y="769"/>
                </a:lnTo>
                <a:lnTo>
                  <a:pt x="116" y="956"/>
                </a:lnTo>
                <a:lnTo>
                  <a:pt x="63" y="983"/>
                </a:lnTo>
                <a:lnTo>
                  <a:pt x="0" y="1055"/>
                </a:lnTo>
                <a:lnTo>
                  <a:pt x="9" y="1153"/>
                </a:lnTo>
                <a:lnTo>
                  <a:pt x="179" y="1260"/>
                </a:lnTo>
                <a:lnTo>
                  <a:pt x="447" y="1296"/>
                </a:lnTo>
                <a:lnTo>
                  <a:pt x="590" y="1269"/>
                </a:lnTo>
                <a:lnTo>
                  <a:pt x="1465" y="1037"/>
                </a:lnTo>
                <a:lnTo>
                  <a:pt x="2340" y="796"/>
                </a:lnTo>
                <a:lnTo>
                  <a:pt x="2751" y="698"/>
                </a:lnTo>
                <a:lnTo>
                  <a:pt x="3394" y="537"/>
                </a:lnTo>
                <a:lnTo>
                  <a:pt x="3769" y="412"/>
                </a:lnTo>
                <a:lnTo>
                  <a:pt x="3938" y="331"/>
                </a:lnTo>
                <a:lnTo>
                  <a:pt x="4010" y="278"/>
                </a:lnTo>
                <a:lnTo>
                  <a:pt x="4045" y="171"/>
                </a:lnTo>
                <a:lnTo>
                  <a:pt x="3956" y="81"/>
                </a:lnTo>
                <a:lnTo>
                  <a:pt x="3787" y="10"/>
                </a:lnTo>
                <a:lnTo>
                  <a:pt x="366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4" name="Google Shape;704;p17"/>
          <p:cNvSpPr/>
          <p:nvPr/>
        </p:nvSpPr>
        <p:spPr>
          <a:xfrm>
            <a:off x="6070849" y="4459528"/>
            <a:ext cx="143607" cy="34216"/>
          </a:xfrm>
          <a:custGeom>
            <a:avLst/>
            <a:gdLst/>
            <a:ahLst/>
            <a:cxnLst/>
            <a:rect l="l" t="t" r="r" b="b"/>
            <a:pathLst>
              <a:path w="4537" h="1081" extrusionOk="0">
                <a:moveTo>
                  <a:pt x="3492" y="0"/>
                </a:moveTo>
                <a:lnTo>
                  <a:pt x="2626" y="72"/>
                </a:lnTo>
                <a:lnTo>
                  <a:pt x="1492" y="295"/>
                </a:lnTo>
                <a:lnTo>
                  <a:pt x="483" y="625"/>
                </a:lnTo>
                <a:lnTo>
                  <a:pt x="81" y="804"/>
                </a:lnTo>
                <a:lnTo>
                  <a:pt x="1" y="858"/>
                </a:lnTo>
                <a:lnTo>
                  <a:pt x="1" y="965"/>
                </a:lnTo>
                <a:lnTo>
                  <a:pt x="134" y="1054"/>
                </a:lnTo>
                <a:lnTo>
                  <a:pt x="340" y="1081"/>
                </a:lnTo>
                <a:lnTo>
                  <a:pt x="456" y="1054"/>
                </a:lnTo>
                <a:lnTo>
                  <a:pt x="911" y="902"/>
                </a:lnTo>
                <a:lnTo>
                  <a:pt x="1867" y="643"/>
                </a:lnTo>
                <a:lnTo>
                  <a:pt x="2385" y="545"/>
                </a:lnTo>
                <a:lnTo>
                  <a:pt x="2867" y="465"/>
                </a:lnTo>
                <a:lnTo>
                  <a:pt x="3858" y="366"/>
                </a:lnTo>
                <a:lnTo>
                  <a:pt x="4340" y="304"/>
                </a:lnTo>
                <a:lnTo>
                  <a:pt x="4430" y="286"/>
                </a:lnTo>
                <a:lnTo>
                  <a:pt x="4528" y="206"/>
                </a:lnTo>
                <a:lnTo>
                  <a:pt x="4537" y="116"/>
                </a:lnTo>
                <a:lnTo>
                  <a:pt x="4439" y="45"/>
                </a:lnTo>
                <a:lnTo>
                  <a:pt x="4340" y="27"/>
                </a:lnTo>
                <a:lnTo>
                  <a:pt x="406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5" name="Google Shape;705;p17"/>
          <p:cNvSpPr/>
          <p:nvPr/>
        </p:nvSpPr>
        <p:spPr>
          <a:xfrm>
            <a:off x="6016034" y="4613276"/>
            <a:ext cx="160573" cy="57101"/>
          </a:xfrm>
          <a:custGeom>
            <a:avLst/>
            <a:gdLst/>
            <a:ahLst/>
            <a:cxnLst/>
            <a:rect l="l" t="t" r="r" b="b"/>
            <a:pathLst>
              <a:path w="5073" h="1804" extrusionOk="0">
                <a:moveTo>
                  <a:pt x="4876" y="0"/>
                </a:moveTo>
                <a:lnTo>
                  <a:pt x="4465" y="54"/>
                </a:lnTo>
                <a:lnTo>
                  <a:pt x="3661" y="206"/>
                </a:lnTo>
                <a:lnTo>
                  <a:pt x="2500" y="518"/>
                </a:lnTo>
                <a:lnTo>
                  <a:pt x="1804" y="759"/>
                </a:lnTo>
                <a:lnTo>
                  <a:pt x="1259" y="947"/>
                </a:lnTo>
                <a:lnTo>
                  <a:pt x="438" y="1277"/>
                </a:lnTo>
                <a:lnTo>
                  <a:pt x="143" y="1474"/>
                </a:lnTo>
                <a:lnTo>
                  <a:pt x="27" y="1625"/>
                </a:lnTo>
                <a:lnTo>
                  <a:pt x="0" y="1706"/>
                </a:lnTo>
                <a:lnTo>
                  <a:pt x="0" y="1742"/>
                </a:lnTo>
                <a:lnTo>
                  <a:pt x="116" y="1795"/>
                </a:lnTo>
                <a:lnTo>
                  <a:pt x="188" y="1804"/>
                </a:lnTo>
                <a:lnTo>
                  <a:pt x="509" y="1786"/>
                </a:lnTo>
                <a:lnTo>
                  <a:pt x="1134" y="1634"/>
                </a:lnTo>
                <a:lnTo>
                  <a:pt x="2009" y="1268"/>
                </a:lnTo>
                <a:lnTo>
                  <a:pt x="2536" y="1054"/>
                </a:lnTo>
                <a:lnTo>
                  <a:pt x="3161" y="831"/>
                </a:lnTo>
                <a:lnTo>
                  <a:pt x="4438" y="375"/>
                </a:lnTo>
                <a:lnTo>
                  <a:pt x="5019" y="125"/>
                </a:lnTo>
                <a:lnTo>
                  <a:pt x="5063" y="107"/>
                </a:lnTo>
                <a:lnTo>
                  <a:pt x="5072" y="54"/>
                </a:lnTo>
                <a:lnTo>
                  <a:pt x="497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6" name="Google Shape;706;p17"/>
          <p:cNvSpPr/>
          <p:nvPr/>
        </p:nvSpPr>
        <p:spPr>
          <a:xfrm>
            <a:off x="4653798" y="5076199"/>
            <a:ext cx="101794" cy="56278"/>
          </a:xfrm>
          <a:custGeom>
            <a:avLst/>
            <a:gdLst/>
            <a:ahLst/>
            <a:cxnLst/>
            <a:rect l="l" t="t" r="r" b="b"/>
            <a:pathLst>
              <a:path w="3216" h="1778" extrusionOk="0">
                <a:moveTo>
                  <a:pt x="3028" y="0"/>
                </a:moveTo>
                <a:lnTo>
                  <a:pt x="2751" y="27"/>
                </a:lnTo>
                <a:lnTo>
                  <a:pt x="2224" y="143"/>
                </a:lnTo>
                <a:lnTo>
                  <a:pt x="1742" y="313"/>
                </a:lnTo>
                <a:lnTo>
                  <a:pt x="1313" y="527"/>
                </a:lnTo>
                <a:lnTo>
                  <a:pt x="938" y="759"/>
                </a:lnTo>
                <a:lnTo>
                  <a:pt x="608" y="1018"/>
                </a:lnTo>
                <a:lnTo>
                  <a:pt x="197" y="1420"/>
                </a:lnTo>
                <a:lnTo>
                  <a:pt x="10" y="1679"/>
                </a:lnTo>
                <a:lnTo>
                  <a:pt x="1" y="1715"/>
                </a:lnTo>
                <a:lnTo>
                  <a:pt x="45" y="1760"/>
                </a:lnTo>
                <a:lnTo>
                  <a:pt x="206" y="1777"/>
                </a:lnTo>
                <a:lnTo>
                  <a:pt x="286" y="1742"/>
                </a:lnTo>
                <a:lnTo>
                  <a:pt x="590" y="1501"/>
                </a:lnTo>
                <a:lnTo>
                  <a:pt x="1296" y="1063"/>
                </a:lnTo>
                <a:lnTo>
                  <a:pt x="1679" y="858"/>
                </a:lnTo>
                <a:lnTo>
                  <a:pt x="2046" y="679"/>
                </a:lnTo>
                <a:lnTo>
                  <a:pt x="2840" y="322"/>
                </a:lnTo>
                <a:lnTo>
                  <a:pt x="3180" y="125"/>
                </a:lnTo>
                <a:lnTo>
                  <a:pt x="3207" y="108"/>
                </a:lnTo>
                <a:lnTo>
                  <a:pt x="3215" y="54"/>
                </a:lnTo>
                <a:lnTo>
                  <a:pt x="313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7" name="Google Shape;707;p17"/>
          <p:cNvSpPr/>
          <p:nvPr/>
        </p:nvSpPr>
        <p:spPr>
          <a:xfrm>
            <a:off x="4986201" y="5034520"/>
            <a:ext cx="126072" cy="84259"/>
          </a:xfrm>
          <a:custGeom>
            <a:avLst/>
            <a:gdLst/>
            <a:ahLst/>
            <a:cxnLst/>
            <a:rect l="l" t="t" r="r" b="b"/>
            <a:pathLst>
              <a:path w="3983" h="2662" extrusionOk="0">
                <a:moveTo>
                  <a:pt x="3599" y="0"/>
                </a:moveTo>
                <a:lnTo>
                  <a:pt x="3465" y="18"/>
                </a:lnTo>
                <a:lnTo>
                  <a:pt x="3152" y="90"/>
                </a:lnTo>
                <a:lnTo>
                  <a:pt x="2527" y="286"/>
                </a:lnTo>
                <a:lnTo>
                  <a:pt x="1947" y="536"/>
                </a:lnTo>
                <a:lnTo>
                  <a:pt x="1411" y="831"/>
                </a:lnTo>
                <a:lnTo>
                  <a:pt x="947" y="1152"/>
                </a:lnTo>
                <a:lnTo>
                  <a:pt x="554" y="1501"/>
                </a:lnTo>
                <a:lnTo>
                  <a:pt x="250" y="1858"/>
                </a:lnTo>
                <a:lnTo>
                  <a:pt x="54" y="2215"/>
                </a:lnTo>
                <a:lnTo>
                  <a:pt x="9" y="2385"/>
                </a:lnTo>
                <a:lnTo>
                  <a:pt x="0" y="2438"/>
                </a:lnTo>
                <a:lnTo>
                  <a:pt x="54" y="2537"/>
                </a:lnTo>
                <a:lnTo>
                  <a:pt x="232" y="2626"/>
                </a:lnTo>
                <a:lnTo>
                  <a:pt x="581" y="2662"/>
                </a:lnTo>
                <a:lnTo>
                  <a:pt x="938" y="2599"/>
                </a:lnTo>
                <a:lnTo>
                  <a:pt x="1063" y="2528"/>
                </a:lnTo>
                <a:lnTo>
                  <a:pt x="1429" y="2251"/>
                </a:lnTo>
                <a:lnTo>
                  <a:pt x="2063" y="1670"/>
                </a:lnTo>
                <a:lnTo>
                  <a:pt x="2420" y="1385"/>
                </a:lnTo>
                <a:lnTo>
                  <a:pt x="2795" y="1126"/>
                </a:lnTo>
                <a:lnTo>
                  <a:pt x="3599" y="599"/>
                </a:lnTo>
                <a:lnTo>
                  <a:pt x="3938" y="331"/>
                </a:lnTo>
                <a:lnTo>
                  <a:pt x="3983" y="268"/>
                </a:lnTo>
                <a:lnTo>
                  <a:pt x="3956" y="143"/>
                </a:lnTo>
                <a:lnTo>
                  <a:pt x="3822" y="45"/>
                </a:lnTo>
                <a:lnTo>
                  <a:pt x="3599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8" name="Google Shape;708;p17"/>
          <p:cNvSpPr/>
          <p:nvPr/>
        </p:nvSpPr>
        <p:spPr>
          <a:xfrm>
            <a:off x="4919453" y="4959764"/>
            <a:ext cx="107175" cy="60520"/>
          </a:xfrm>
          <a:custGeom>
            <a:avLst/>
            <a:gdLst/>
            <a:ahLst/>
            <a:cxnLst/>
            <a:rect l="l" t="t" r="r" b="b"/>
            <a:pathLst>
              <a:path w="3386" h="1912" extrusionOk="0">
                <a:moveTo>
                  <a:pt x="2930" y="0"/>
                </a:moveTo>
                <a:lnTo>
                  <a:pt x="2662" y="18"/>
                </a:lnTo>
                <a:lnTo>
                  <a:pt x="2162" y="134"/>
                </a:lnTo>
                <a:lnTo>
                  <a:pt x="1492" y="429"/>
                </a:lnTo>
                <a:lnTo>
                  <a:pt x="1144" y="634"/>
                </a:lnTo>
                <a:lnTo>
                  <a:pt x="769" y="849"/>
                </a:lnTo>
                <a:lnTo>
                  <a:pt x="278" y="1197"/>
                </a:lnTo>
                <a:lnTo>
                  <a:pt x="63" y="1456"/>
                </a:lnTo>
                <a:lnTo>
                  <a:pt x="10" y="1590"/>
                </a:lnTo>
                <a:lnTo>
                  <a:pt x="1" y="1652"/>
                </a:lnTo>
                <a:lnTo>
                  <a:pt x="81" y="1768"/>
                </a:lnTo>
                <a:lnTo>
                  <a:pt x="340" y="1876"/>
                </a:lnTo>
                <a:lnTo>
                  <a:pt x="813" y="1911"/>
                </a:lnTo>
                <a:lnTo>
                  <a:pt x="1126" y="1840"/>
                </a:lnTo>
                <a:lnTo>
                  <a:pt x="1260" y="1742"/>
                </a:lnTo>
                <a:lnTo>
                  <a:pt x="1287" y="1679"/>
                </a:lnTo>
                <a:lnTo>
                  <a:pt x="1331" y="1581"/>
                </a:lnTo>
                <a:lnTo>
                  <a:pt x="1555" y="1384"/>
                </a:lnTo>
                <a:lnTo>
                  <a:pt x="2046" y="1117"/>
                </a:lnTo>
                <a:lnTo>
                  <a:pt x="2340" y="965"/>
                </a:lnTo>
                <a:lnTo>
                  <a:pt x="2635" y="822"/>
                </a:lnTo>
                <a:lnTo>
                  <a:pt x="3091" y="572"/>
                </a:lnTo>
                <a:lnTo>
                  <a:pt x="3314" y="393"/>
                </a:lnTo>
                <a:lnTo>
                  <a:pt x="3367" y="295"/>
                </a:lnTo>
                <a:lnTo>
                  <a:pt x="3385" y="241"/>
                </a:lnTo>
                <a:lnTo>
                  <a:pt x="3341" y="134"/>
                </a:lnTo>
                <a:lnTo>
                  <a:pt x="3225" y="54"/>
                </a:lnTo>
                <a:lnTo>
                  <a:pt x="3037" y="9"/>
                </a:lnTo>
                <a:lnTo>
                  <a:pt x="293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9" name="Google Shape;709;p17"/>
          <p:cNvSpPr/>
          <p:nvPr/>
        </p:nvSpPr>
        <p:spPr>
          <a:xfrm>
            <a:off x="5180900" y="4900961"/>
            <a:ext cx="113348" cy="74383"/>
          </a:xfrm>
          <a:custGeom>
            <a:avLst/>
            <a:gdLst/>
            <a:ahLst/>
            <a:cxnLst/>
            <a:rect l="l" t="t" r="r" b="b"/>
            <a:pathLst>
              <a:path w="3581" h="2350" extrusionOk="0">
                <a:moveTo>
                  <a:pt x="2875" y="1"/>
                </a:moveTo>
                <a:lnTo>
                  <a:pt x="2545" y="28"/>
                </a:lnTo>
                <a:lnTo>
                  <a:pt x="2063" y="135"/>
                </a:lnTo>
                <a:lnTo>
                  <a:pt x="1482" y="367"/>
                </a:lnTo>
                <a:lnTo>
                  <a:pt x="991" y="644"/>
                </a:lnTo>
                <a:lnTo>
                  <a:pt x="804" y="769"/>
                </a:lnTo>
                <a:lnTo>
                  <a:pt x="598" y="921"/>
                </a:lnTo>
                <a:lnTo>
                  <a:pt x="286" y="1242"/>
                </a:lnTo>
                <a:lnTo>
                  <a:pt x="80" y="1581"/>
                </a:lnTo>
                <a:lnTo>
                  <a:pt x="0" y="1939"/>
                </a:lnTo>
                <a:lnTo>
                  <a:pt x="27" y="2117"/>
                </a:lnTo>
                <a:lnTo>
                  <a:pt x="45" y="2171"/>
                </a:lnTo>
                <a:lnTo>
                  <a:pt x="116" y="2242"/>
                </a:lnTo>
                <a:lnTo>
                  <a:pt x="286" y="2323"/>
                </a:lnTo>
                <a:lnTo>
                  <a:pt x="580" y="2349"/>
                </a:lnTo>
                <a:lnTo>
                  <a:pt x="839" y="2269"/>
                </a:lnTo>
                <a:lnTo>
                  <a:pt x="929" y="2180"/>
                </a:lnTo>
                <a:lnTo>
                  <a:pt x="1134" y="1912"/>
                </a:lnTo>
                <a:lnTo>
                  <a:pt x="1500" y="1528"/>
                </a:lnTo>
                <a:lnTo>
                  <a:pt x="1804" y="1287"/>
                </a:lnTo>
                <a:lnTo>
                  <a:pt x="1982" y="1171"/>
                </a:lnTo>
                <a:lnTo>
                  <a:pt x="2349" y="974"/>
                </a:lnTo>
                <a:lnTo>
                  <a:pt x="3001" y="715"/>
                </a:lnTo>
                <a:lnTo>
                  <a:pt x="3376" y="528"/>
                </a:lnTo>
                <a:lnTo>
                  <a:pt x="3510" y="421"/>
                </a:lnTo>
                <a:lnTo>
                  <a:pt x="3581" y="349"/>
                </a:lnTo>
                <a:lnTo>
                  <a:pt x="3572" y="206"/>
                </a:lnTo>
                <a:lnTo>
                  <a:pt x="3429" y="90"/>
                </a:lnTo>
                <a:lnTo>
                  <a:pt x="3188" y="19"/>
                </a:lnTo>
                <a:lnTo>
                  <a:pt x="30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0" name="Google Shape;710;p17"/>
          <p:cNvSpPr/>
          <p:nvPr/>
        </p:nvSpPr>
        <p:spPr>
          <a:xfrm>
            <a:off x="5463234" y="4843329"/>
            <a:ext cx="50612" cy="36210"/>
          </a:xfrm>
          <a:custGeom>
            <a:avLst/>
            <a:gdLst/>
            <a:ahLst/>
            <a:cxnLst/>
            <a:rect l="l" t="t" r="r" b="b"/>
            <a:pathLst>
              <a:path w="1599" h="1144" extrusionOk="0">
                <a:moveTo>
                  <a:pt x="1357" y="0"/>
                </a:moveTo>
                <a:lnTo>
                  <a:pt x="1286" y="27"/>
                </a:lnTo>
                <a:lnTo>
                  <a:pt x="1072" y="107"/>
                </a:lnTo>
                <a:lnTo>
                  <a:pt x="598" y="339"/>
                </a:lnTo>
                <a:lnTo>
                  <a:pt x="197" y="607"/>
                </a:lnTo>
                <a:lnTo>
                  <a:pt x="27" y="831"/>
                </a:lnTo>
                <a:lnTo>
                  <a:pt x="0" y="974"/>
                </a:lnTo>
                <a:lnTo>
                  <a:pt x="18" y="1045"/>
                </a:lnTo>
                <a:lnTo>
                  <a:pt x="45" y="1081"/>
                </a:lnTo>
                <a:lnTo>
                  <a:pt x="134" y="1125"/>
                </a:lnTo>
                <a:lnTo>
                  <a:pt x="322" y="1143"/>
                </a:lnTo>
                <a:lnTo>
                  <a:pt x="420" y="1099"/>
                </a:lnTo>
                <a:lnTo>
                  <a:pt x="581" y="1000"/>
                </a:lnTo>
                <a:lnTo>
                  <a:pt x="768" y="759"/>
                </a:lnTo>
                <a:lnTo>
                  <a:pt x="875" y="643"/>
                </a:lnTo>
                <a:lnTo>
                  <a:pt x="1009" y="518"/>
                </a:lnTo>
                <a:lnTo>
                  <a:pt x="1349" y="295"/>
                </a:lnTo>
                <a:lnTo>
                  <a:pt x="1545" y="197"/>
                </a:lnTo>
                <a:lnTo>
                  <a:pt x="1599" y="161"/>
                </a:lnTo>
                <a:lnTo>
                  <a:pt x="1599" y="89"/>
                </a:lnTo>
                <a:lnTo>
                  <a:pt x="1500" y="18"/>
                </a:lnTo>
                <a:lnTo>
                  <a:pt x="135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1" name="Google Shape;711;p17"/>
          <p:cNvSpPr/>
          <p:nvPr/>
        </p:nvSpPr>
        <p:spPr>
          <a:xfrm>
            <a:off x="5720442" y="5165905"/>
            <a:ext cx="74383" cy="50929"/>
          </a:xfrm>
          <a:custGeom>
            <a:avLst/>
            <a:gdLst/>
            <a:ahLst/>
            <a:cxnLst/>
            <a:rect l="l" t="t" r="r" b="b"/>
            <a:pathLst>
              <a:path w="2350" h="1609" extrusionOk="0">
                <a:moveTo>
                  <a:pt x="1832" y="1"/>
                </a:moveTo>
                <a:lnTo>
                  <a:pt x="1492" y="63"/>
                </a:lnTo>
                <a:lnTo>
                  <a:pt x="1073" y="224"/>
                </a:lnTo>
                <a:lnTo>
                  <a:pt x="724" y="421"/>
                </a:lnTo>
                <a:lnTo>
                  <a:pt x="608" y="501"/>
                </a:lnTo>
                <a:lnTo>
                  <a:pt x="465" y="608"/>
                </a:lnTo>
                <a:lnTo>
                  <a:pt x="206" y="849"/>
                </a:lnTo>
                <a:lnTo>
                  <a:pt x="117" y="974"/>
                </a:lnTo>
                <a:lnTo>
                  <a:pt x="46" y="1090"/>
                </a:lnTo>
                <a:lnTo>
                  <a:pt x="10" y="1198"/>
                </a:lnTo>
                <a:lnTo>
                  <a:pt x="1" y="1278"/>
                </a:lnTo>
                <a:lnTo>
                  <a:pt x="72" y="1403"/>
                </a:lnTo>
                <a:lnTo>
                  <a:pt x="126" y="1474"/>
                </a:lnTo>
                <a:lnTo>
                  <a:pt x="153" y="1519"/>
                </a:lnTo>
                <a:lnTo>
                  <a:pt x="296" y="1582"/>
                </a:lnTo>
                <a:lnTo>
                  <a:pt x="474" y="1608"/>
                </a:lnTo>
                <a:lnTo>
                  <a:pt x="653" y="1591"/>
                </a:lnTo>
                <a:lnTo>
                  <a:pt x="715" y="1555"/>
                </a:lnTo>
                <a:lnTo>
                  <a:pt x="903" y="1457"/>
                </a:lnTo>
                <a:lnTo>
                  <a:pt x="1064" y="1349"/>
                </a:lnTo>
                <a:lnTo>
                  <a:pt x="1153" y="1242"/>
                </a:lnTo>
                <a:lnTo>
                  <a:pt x="1242" y="1135"/>
                </a:lnTo>
                <a:lnTo>
                  <a:pt x="1367" y="1010"/>
                </a:lnTo>
                <a:lnTo>
                  <a:pt x="1644" y="778"/>
                </a:lnTo>
                <a:lnTo>
                  <a:pt x="1814" y="671"/>
                </a:lnTo>
                <a:lnTo>
                  <a:pt x="2019" y="546"/>
                </a:lnTo>
                <a:lnTo>
                  <a:pt x="2296" y="314"/>
                </a:lnTo>
                <a:lnTo>
                  <a:pt x="2350" y="224"/>
                </a:lnTo>
                <a:lnTo>
                  <a:pt x="2341" y="135"/>
                </a:lnTo>
                <a:lnTo>
                  <a:pt x="2251" y="63"/>
                </a:lnTo>
                <a:lnTo>
                  <a:pt x="2162" y="37"/>
                </a:lnTo>
                <a:lnTo>
                  <a:pt x="2055" y="10"/>
                </a:lnTo>
                <a:lnTo>
                  <a:pt x="1832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2" name="Google Shape;712;p17"/>
          <p:cNvSpPr/>
          <p:nvPr/>
        </p:nvSpPr>
        <p:spPr>
          <a:xfrm>
            <a:off x="5951851" y="5058380"/>
            <a:ext cx="104358" cy="31684"/>
          </a:xfrm>
          <a:custGeom>
            <a:avLst/>
            <a:gdLst/>
            <a:ahLst/>
            <a:cxnLst/>
            <a:rect l="l" t="t" r="r" b="b"/>
            <a:pathLst>
              <a:path w="3297" h="1001" extrusionOk="0">
                <a:moveTo>
                  <a:pt x="1975" y="1"/>
                </a:moveTo>
                <a:lnTo>
                  <a:pt x="1528" y="45"/>
                </a:lnTo>
                <a:lnTo>
                  <a:pt x="1099" y="135"/>
                </a:lnTo>
                <a:lnTo>
                  <a:pt x="715" y="260"/>
                </a:lnTo>
                <a:lnTo>
                  <a:pt x="385" y="429"/>
                </a:lnTo>
                <a:lnTo>
                  <a:pt x="117" y="635"/>
                </a:lnTo>
                <a:lnTo>
                  <a:pt x="19" y="742"/>
                </a:lnTo>
                <a:lnTo>
                  <a:pt x="1" y="778"/>
                </a:lnTo>
                <a:lnTo>
                  <a:pt x="1" y="849"/>
                </a:lnTo>
                <a:lnTo>
                  <a:pt x="99" y="938"/>
                </a:lnTo>
                <a:lnTo>
                  <a:pt x="331" y="1001"/>
                </a:lnTo>
                <a:lnTo>
                  <a:pt x="599" y="992"/>
                </a:lnTo>
                <a:lnTo>
                  <a:pt x="706" y="947"/>
                </a:lnTo>
                <a:lnTo>
                  <a:pt x="930" y="831"/>
                </a:lnTo>
                <a:lnTo>
                  <a:pt x="1448" y="644"/>
                </a:lnTo>
                <a:lnTo>
                  <a:pt x="2010" y="519"/>
                </a:lnTo>
                <a:lnTo>
                  <a:pt x="2626" y="447"/>
                </a:lnTo>
                <a:lnTo>
                  <a:pt x="2948" y="438"/>
                </a:lnTo>
                <a:lnTo>
                  <a:pt x="3064" y="429"/>
                </a:lnTo>
                <a:lnTo>
                  <a:pt x="3234" y="358"/>
                </a:lnTo>
                <a:lnTo>
                  <a:pt x="3296" y="260"/>
                </a:lnTo>
                <a:lnTo>
                  <a:pt x="3225" y="153"/>
                </a:lnTo>
                <a:lnTo>
                  <a:pt x="3118" y="117"/>
                </a:lnTo>
                <a:lnTo>
                  <a:pt x="2894" y="63"/>
                </a:lnTo>
                <a:lnTo>
                  <a:pt x="243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3" name="Google Shape;713;p17"/>
          <p:cNvSpPr/>
          <p:nvPr/>
        </p:nvSpPr>
        <p:spPr>
          <a:xfrm>
            <a:off x="5512099" y="5086358"/>
            <a:ext cx="81727" cy="46687"/>
          </a:xfrm>
          <a:custGeom>
            <a:avLst/>
            <a:gdLst/>
            <a:ahLst/>
            <a:cxnLst/>
            <a:rect l="l" t="t" r="r" b="b"/>
            <a:pathLst>
              <a:path w="2582" h="1475" extrusionOk="0">
                <a:moveTo>
                  <a:pt x="2376" y="1"/>
                </a:moveTo>
                <a:lnTo>
                  <a:pt x="2144" y="19"/>
                </a:lnTo>
                <a:lnTo>
                  <a:pt x="1716" y="99"/>
                </a:lnTo>
                <a:lnTo>
                  <a:pt x="1135" y="313"/>
                </a:lnTo>
                <a:lnTo>
                  <a:pt x="823" y="483"/>
                </a:lnTo>
                <a:lnTo>
                  <a:pt x="662" y="572"/>
                </a:lnTo>
                <a:lnTo>
                  <a:pt x="403" y="778"/>
                </a:lnTo>
                <a:lnTo>
                  <a:pt x="206" y="1001"/>
                </a:lnTo>
                <a:lnTo>
                  <a:pt x="63" y="1233"/>
                </a:lnTo>
                <a:lnTo>
                  <a:pt x="10" y="1358"/>
                </a:lnTo>
                <a:lnTo>
                  <a:pt x="1" y="1394"/>
                </a:lnTo>
                <a:lnTo>
                  <a:pt x="72" y="1456"/>
                </a:lnTo>
                <a:lnTo>
                  <a:pt x="206" y="1474"/>
                </a:lnTo>
                <a:lnTo>
                  <a:pt x="322" y="1439"/>
                </a:lnTo>
                <a:lnTo>
                  <a:pt x="367" y="1403"/>
                </a:lnTo>
                <a:lnTo>
                  <a:pt x="528" y="1197"/>
                </a:lnTo>
                <a:lnTo>
                  <a:pt x="1010" y="831"/>
                </a:lnTo>
                <a:lnTo>
                  <a:pt x="1296" y="662"/>
                </a:lnTo>
                <a:lnTo>
                  <a:pt x="1591" y="528"/>
                </a:lnTo>
                <a:lnTo>
                  <a:pt x="2225" y="305"/>
                </a:lnTo>
                <a:lnTo>
                  <a:pt x="2519" y="179"/>
                </a:lnTo>
                <a:lnTo>
                  <a:pt x="2564" y="162"/>
                </a:lnTo>
                <a:lnTo>
                  <a:pt x="2582" y="99"/>
                </a:lnTo>
                <a:lnTo>
                  <a:pt x="2537" y="37"/>
                </a:lnTo>
                <a:lnTo>
                  <a:pt x="243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4" name="Google Shape;714;p17"/>
          <p:cNvSpPr/>
          <p:nvPr/>
        </p:nvSpPr>
        <p:spPr>
          <a:xfrm>
            <a:off x="2539820" y="4831138"/>
            <a:ext cx="133732" cy="42446"/>
          </a:xfrm>
          <a:custGeom>
            <a:avLst/>
            <a:gdLst/>
            <a:ahLst/>
            <a:cxnLst/>
            <a:rect l="l" t="t" r="r" b="b"/>
            <a:pathLst>
              <a:path w="4225" h="1341" extrusionOk="0">
                <a:moveTo>
                  <a:pt x="411" y="1"/>
                </a:moveTo>
                <a:lnTo>
                  <a:pt x="170" y="36"/>
                </a:lnTo>
                <a:lnTo>
                  <a:pt x="9" y="144"/>
                </a:lnTo>
                <a:lnTo>
                  <a:pt x="1" y="233"/>
                </a:lnTo>
                <a:lnTo>
                  <a:pt x="54" y="295"/>
                </a:lnTo>
                <a:lnTo>
                  <a:pt x="99" y="322"/>
                </a:lnTo>
                <a:lnTo>
                  <a:pt x="554" y="519"/>
                </a:lnTo>
                <a:lnTo>
                  <a:pt x="1510" y="876"/>
                </a:lnTo>
                <a:lnTo>
                  <a:pt x="2010" y="1028"/>
                </a:lnTo>
                <a:lnTo>
                  <a:pt x="2465" y="1162"/>
                </a:lnTo>
                <a:lnTo>
                  <a:pt x="3224" y="1313"/>
                </a:lnTo>
                <a:lnTo>
                  <a:pt x="3742" y="1340"/>
                </a:lnTo>
                <a:lnTo>
                  <a:pt x="4001" y="1313"/>
                </a:lnTo>
                <a:lnTo>
                  <a:pt x="4090" y="1296"/>
                </a:lnTo>
                <a:lnTo>
                  <a:pt x="4198" y="1242"/>
                </a:lnTo>
                <a:lnTo>
                  <a:pt x="4224" y="1162"/>
                </a:lnTo>
                <a:lnTo>
                  <a:pt x="4189" y="1081"/>
                </a:lnTo>
                <a:lnTo>
                  <a:pt x="4135" y="1045"/>
                </a:lnTo>
                <a:lnTo>
                  <a:pt x="3974" y="965"/>
                </a:lnTo>
                <a:lnTo>
                  <a:pt x="3555" y="831"/>
                </a:lnTo>
                <a:lnTo>
                  <a:pt x="2840" y="679"/>
                </a:lnTo>
                <a:lnTo>
                  <a:pt x="2385" y="590"/>
                </a:lnTo>
                <a:lnTo>
                  <a:pt x="1894" y="474"/>
                </a:lnTo>
                <a:lnTo>
                  <a:pt x="974" y="197"/>
                </a:lnTo>
                <a:lnTo>
                  <a:pt x="536" y="36"/>
                </a:lnTo>
                <a:lnTo>
                  <a:pt x="41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5" name="Google Shape;715;p17"/>
          <p:cNvSpPr/>
          <p:nvPr/>
        </p:nvSpPr>
        <p:spPr>
          <a:xfrm>
            <a:off x="2959793" y="4953523"/>
            <a:ext cx="184597" cy="39597"/>
          </a:xfrm>
          <a:custGeom>
            <a:avLst/>
            <a:gdLst/>
            <a:ahLst/>
            <a:cxnLst/>
            <a:rect l="l" t="t" r="r" b="b"/>
            <a:pathLst>
              <a:path w="5832" h="1251" extrusionOk="0">
                <a:moveTo>
                  <a:pt x="375" y="0"/>
                </a:moveTo>
                <a:lnTo>
                  <a:pt x="117" y="72"/>
                </a:lnTo>
                <a:lnTo>
                  <a:pt x="18" y="179"/>
                </a:lnTo>
                <a:lnTo>
                  <a:pt x="0" y="250"/>
                </a:lnTo>
                <a:lnTo>
                  <a:pt x="36" y="313"/>
                </a:lnTo>
                <a:lnTo>
                  <a:pt x="134" y="375"/>
                </a:lnTo>
                <a:lnTo>
                  <a:pt x="215" y="393"/>
                </a:lnTo>
                <a:lnTo>
                  <a:pt x="1519" y="661"/>
                </a:lnTo>
                <a:lnTo>
                  <a:pt x="2840" y="902"/>
                </a:lnTo>
                <a:lnTo>
                  <a:pt x="3483" y="1027"/>
                </a:lnTo>
                <a:lnTo>
                  <a:pt x="4492" y="1197"/>
                </a:lnTo>
                <a:lnTo>
                  <a:pt x="5180" y="1251"/>
                </a:lnTo>
                <a:lnTo>
                  <a:pt x="5528" y="1242"/>
                </a:lnTo>
                <a:lnTo>
                  <a:pt x="5617" y="1233"/>
                </a:lnTo>
                <a:lnTo>
                  <a:pt x="5760" y="1179"/>
                </a:lnTo>
                <a:lnTo>
                  <a:pt x="5832" y="1099"/>
                </a:lnTo>
                <a:lnTo>
                  <a:pt x="5805" y="1018"/>
                </a:lnTo>
                <a:lnTo>
                  <a:pt x="5742" y="974"/>
                </a:lnTo>
                <a:lnTo>
                  <a:pt x="5501" y="875"/>
                </a:lnTo>
                <a:lnTo>
                  <a:pt x="4965" y="715"/>
                </a:lnTo>
                <a:lnTo>
                  <a:pt x="4081" y="545"/>
                </a:lnTo>
                <a:lnTo>
                  <a:pt x="3483" y="447"/>
                </a:lnTo>
                <a:lnTo>
                  <a:pt x="2019" y="206"/>
                </a:lnTo>
                <a:lnTo>
                  <a:pt x="536" y="9"/>
                </a:lnTo>
                <a:lnTo>
                  <a:pt x="375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6" name="Google Shape;716;p17"/>
          <p:cNvSpPr/>
          <p:nvPr/>
        </p:nvSpPr>
        <p:spPr>
          <a:xfrm>
            <a:off x="2951881" y="5035492"/>
            <a:ext cx="133732" cy="65299"/>
          </a:xfrm>
          <a:custGeom>
            <a:avLst/>
            <a:gdLst/>
            <a:ahLst/>
            <a:cxnLst/>
            <a:rect l="l" t="t" r="r" b="b"/>
            <a:pathLst>
              <a:path w="4225" h="2063" extrusionOk="0">
                <a:moveTo>
                  <a:pt x="197" y="0"/>
                </a:moveTo>
                <a:lnTo>
                  <a:pt x="36" y="63"/>
                </a:lnTo>
                <a:lnTo>
                  <a:pt x="0" y="170"/>
                </a:lnTo>
                <a:lnTo>
                  <a:pt x="72" y="277"/>
                </a:lnTo>
                <a:lnTo>
                  <a:pt x="152" y="313"/>
                </a:lnTo>
                <a:lnTo>
                  <a:pt x="697" y="509"/>
                </a:lnTo>
                <a:lnTo>
                  <a:pt x="1777" y="857"/>
                </a:lnTo>
                <a:lnTo>
                  <a:pt x="2278" y="1081"/>
                </a:lnTo>
                <a:lnTo>
                  <a:pt x="2706" y="1313"/>
                </a:lnTo>
                <a:lnTo>
                  <a:pt x="3492" y="1795"/>
                </a:lnTo>
                <a:lnTo>
                  <a:pt x="3894" y="2027"/>
                </a:lnTo>
                <a:lnTo>
                  <a:pt x="3992" y="2063"/>
                </a:lnTo>
                <a:lnTo>
                  <a:pt x="4153" y="2036"/>
                </a:lnTo>
                <a:lnTo>
                  <a:pt x="4224" y="1991"/>
                </a:lnTo>
                <a:lnTo>
                  <a:pt x="4224" y="1965"/>
                </a:lnTo>
                <a:lnTo>
                  <a:pt x="4180" y="1795"/>
                </a:lnTo>
                <a:lnTo>
                  <a:pt x="3956" y="1456"/>
                </a:lnTo>
                <a:lnTo>
                  <a:pt x="3608" y="1125"/>
                </a:lnTo>
                <a:lnTo>
                  <a:pt x="3153" y="822"/>
                </a:lnTo>
                <a:lnTo>
                  <a:pt x="2608" y="545"/>
                </a:lnTo>
                <a:lnTo>
                  <a:pt x="2001" y="313"/>
                </a:lnTo>
                <a:lnTo>
                  <a:pt x="1349" y="134"/>
                </a:lnTo>
                <a:lnTo>
                  <a:pt x="661" y="27"/>
                </a:lnTo>
                <a:lnTo>
                  <a:pt x="32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7" name="Google Shape;717;p17"/>
          <p:cNvSpPr/>
          <p:nvPr/>
        </p:nvSpPr>
        <p:spPr>
          <a:xfrm>
            <a:off x="2811995" y="5092839"/>
            <a:ext cx="89038" cy="78910"/>
          </a:xfrm>
          <a:custGeom>
            <a:avLst/>
            <a:gdLst/>
            <a:ahLst/>
            <a:cxnLst/>
            <a:rect l="l" t="t" r="r" b="b"/>
            <a:pathLst>
              <a:path w="2813" h="2493" extrusionOk="0">
                <a:moveTo>
                  <a:pt x="330" y="1"/>
                </a:moveTo>
                <a:lnTo>
                  <a:pt x="98" y="45"/>
                </a:lnTo>
                <a:lnTo>
                  <a:pt x="0" y="126"/>
                </a:lnTo>
                <a:lnTo>
                  <a:pt x="0" y="188"/>
                </a:lnTo>
                <a:lnTo>
                  <a:pt x="18" y="224"/>
                </a:lnTo>
                <a:lnTo>
                  <a:pt x="563" y="849"/>
                </a:lnTo>
                <a:lnTo>
                  <a:pt x="1152" y="1456"/>
                </a:lnTo>
                <a:lnTo>
                  <a:pt x="1402" y="1733"/>
                </a:lnTo>
                <a:lnTo>
                  <a:pt x="1822" y="2153"/>
                </a:lnTo>
                <a:lnTo>
                  <a:pt x="2206" y="2385"/>
                </a:lnTo>
                <a:lnTo>
                  <a:pt x="2447" y="2465"/>
                </a:lnTo>
                <a:lnTo>
                  <a:pt x="2572" y="2492"/>
                </a:lnTo>
                <a:lnTo>
                  <a:pt x="2733" y="2448"/>
                </a:lnTo>
                <a:lnTo>
                  <a:pt x="2795" y="2394"/>
                </a:lnTo>
                <a:lnTo>
                  <a:pt x="2813" y="2358"/>
                </a:lnTo>
                <a:lnTo>
                  <a:pt x="2813" y="2296"/>
                </a:lnTo>
                <a:lnTo>
                  <a:pt x="2786" y="2153"/>
                </a:lnTo>
                <a:lnTo>
                  <a:pt x="2679" y="1948"/>
                </a:lnTo>
                <a:lnTo>
                  <a:pt x="2277" y="1546"/>
                </a:lnTo>
                <a:lnTo>
                  <a:pt x="2000" y="1305"/>
                </a:lnTo>
                <a:lnTo>
                  <a:pt x="1366" y="688"/>
                </a:lnTo>
                <a:lnTo>
                  <a:pt x="670" y="90"/>
                </a:lnTo>
                <a:lnTo>
                  <a:pt x="581" y="37"/>
                </a:lnTo>
                <a:lnTo>
                  <a:pt x="33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8" name="Google Shape;718;p17"/>
          <p:cNvSpPr/>
          <p:nvPr/>
        </p:nvSpPr>
        <p:spPr>
          <a:xfrm>
            <a:off x="3500440" y="5246910"/>
            <a:ext cx="132307" cy="48650"/>
          </a:xfrm>
          <a:custGeom>
            <a:avLst/>
            <a:gdLst/>
            <a:ahLst/>
            <a:cxnLst/>
            <a:rect l="l" t="t" r="r" b="b"/>
            <a:pathLst>
              <a:path w="4180" h="1537" extrusionOk="0">
                <a:moveTo>
                  <a:pt x="358" y="0"/>
                </a:moveTo>
                <a:lnTo>
                  <a:pt x="125" y="36"/>
                </a:lnTo>
                <a:lnTo>
                  <a:pt x="0" y="152"/>
                </a:lnTo>
                <a:lnTo>
                  <a:pt x="18" y="250"/>
                </a:lnTo>
                <a:lnTo>
                  <a:pt x="90" y="313"/>
                </a:lnTo>
                <a:lnTo>
                  <a:pt x="152" y="339"/>
                </a:lnTo>
                <a:lnTo>
                  <a:pt x="1054" y="661"/>
                </a:lnTo>
                <a:lnTo>
                  <a:pt x="2447" y="1143"/>
                </a:lnTo>
                <a:lnTo>
                  <a:pt x="3430" y="1420"/>
                </a:lnTo>
                <a:lnTo>
                  <a:pt x="3939" y="1527"/>
                </a:lnTo>
                <a:lnTo>
                  <a:pt x="4010" y="1536"/>
                </a:lnTo>
                <a:lnTo>
                  <a:pt x="4117" y="1509"/>
                </a:lnTo>
                <a:lnTo>
                  <a:pt x="4180" y="1456"/>
                </a:lnTo>
                <a:lnTo>
                  <a:pt x="4171" y="1384"/>
                </a:lnTo>
                <a:lnTo>
                  <a:pt x="4135" y="1357"/>
                </a:lnTo>
                <a:lnTo>
                  <a:pt x="3742" y="1161"/>
                </a:lnTo>
                <a:lnTo>
                  <a:pt x="2867" y="804"/>
                </a:lnTo>
                <a:lnTo>
                  <a:pt x="1447" y="330"/>
                </a:lnTo>
                <a:lnTo>
                  <a:pt x="501" y="36"/>
                </a:lnTo>
                <a:lnTo>
                  <a:pt x="35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9" name="Google Shape;719;p17"/>
          <p:cNvSpPr/>
          <p:nvPr/>
        </p:nvSpPr>
        <p:spPr>
          <a:xfrm>
            <a:off x="3397298" y="5291282"/>
            <a:ext cx="123825" cy="73782"/>
          </a:xfrm>
          <a:custGeom>
            <a:avLst/>
            <a:gdLst/>
            <a:ahLst/>
            <a:cxnLst/>
            <a:rect l="l" t="t" r="r" b="b"/>
            <a:pathLst>
              <a:path w="3912" h="2331" extrusionOk="0">
                <a:moveTo>
                  <a:pt x="438" y="0"/>
                </a:moveTo>
                <a:lnTo>
                  <a:pt x="188" y="36"/>
                </a:lnTo>
                <a:lnTo>
                  <a:pt x="18" y="143"/>
                </a:lnTo>
                <a:lnTo>
                  <a:pt x="0" y="250"/>
                </a:lnTo>
                <a:lnTo>
                  <a:pt x="54" y="313"/>
                </a:lnTo>
                <a:lnTo>
                  <a:pt x="107" y="339"/>
                </a:lnTo>
                <a:lnTo>
                  <a:pt x="589" y="581"/>
                </a:lnTo>
                <a:lnTo>
                  <a:pt x="1509" y="1090"/>
                </a:lnTo>
                <a:lnTo>
                  <a:pt x="1947" y="1357"/>
                </a:lnTo>
                <a:lnTo>
                  <a:pt x="2313" y="1607"/>
                </a:lnTo>
                <a:lnTo>
                  <a:pt x="2875" y="1991"/>
                </a:lnTo>
                <a:lnTo>
                  <a:pt x="3295" y="2224"/>
                </a:lnTo>
                <a:lnTo>
                  <a:pt x="3545" y="2313"/>
                </a:lnTo>
                <a:lnTo>
                  <a:pt x="3661" y="2331"/>
                </a:lnTo>
                <a:lnTo>
                  <a:pt x="3840" y="2295"/>
                </a:lnTo>
                <a:lnTo>
                  <a:pt x="3902" y="2242"/>
                </a:lnTo>
                <a:lnTo>
                  <a:pt x="3911" y="2206"/>
                </a:lnTo>
                <a:lnTo>
                  <a:pt x="3893" y="2125"/>
                </a:lnTo>
                <a:lnTo>
                  <a:pt x="3822" y="1965"/>
                </a:lnTo>
                <a:lnTo>
                  <a:pt x="3652" y="1741"/>
                </a:lnTo>
                <a:lnTo>
                  <a:pt x="3117" y="1313"/>
                </a:lnTo>
                <a:lnTo>
                  <a:pt x="2715" y="1063"/>
                </a:lnTo>
                <a:lnTo>
                  <a:pt x="2233" y="777"/>
                </a:lnTo>
                <a:lnTo>
                  <a:pt x="1161" y="268"/>
                </a:lnTo>
                <a:lnTo>
                  <a:pt x="572" y="36"/>
                </a:ln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0" name="Google Shape;720;p17"/>
          <p:cNvSpPr/>
          <p:nvPr/>
        </p:nvSpPr>
        <p:spPr>
          <a:xfrm>
            <a:off x="3834203" y="4978833"/>
            <a:ext cx="152945" cy="29722"/>
          </a:xfrm>
          <a:custGeom>
            <a:avLst/>
            <a:gdLst/>
            <a:ahLst/>
            <a:cxnLst/>
            <a:rect l="l" t="t" r="r" b="b"/>
            <a:pathLst>
              <a:path w="4832" h="939" extrusionOk="0">
                <a:moveTo>
                  <a:pt x="1617" y="1"/>
                </a:moveTo>
                <a:lnTo>
                  <a:pt x="1224" y="37"/>
                </a:lnTo>
                <a:lnTo>
                  <a:pt x="947" y="90"/>
                </a:lnTo>
                <a:lnTo>
                  <a:pt x="465" y="242"/>
                </a:lnTo>
                <a:lnTo>
                  <a:pt x="188" y="394"/>
                </a:lnTo>
                <a:lnTo>
                  <a:pt x="63" y="519"/>
                </a:lnTo>
                <a:lnTo>
                  <a:pt x="1" y="653"/>
                </a:lnTo>
                <a:lnTo>
                  <a:pt x="1" y="796"/>
                </a:lnTo>
                <a:lnTo>
                  <a:pt x="36" y="876"/>
                </a:lnTo>
                <a:lnTo>
                  <a:pt x="63" y="912"/>
                </a:lnTo>
                <a:lnTo>
                  <a:pt x="188" y="939"/>
                </a:lnTo>
                <a:lnTo>
                  <a:pt x="331" y="930"/>
                </a:lnTo>
                <a:lnTo>
                  <a:pt x="420" y="885"/>
                </a:lnTo>
                <a:lnTo>
                  <a:pt x="420" y="849"/>
                </a:lnTo>
                <a:lnTo>
                  <a:pt x="412" y="787"/>
                </a:lnTo>
                <a:lnTo>
                  <a:pt x="447" y="689"/>
                </a:lnTo>
                <a:lnTo>
                  <a:pt x="590" y="581"/>
                </a:lnTo>
                <a:lnTo>
                  <a:pt x="921" y="519"/>
                </a:lnTo>
                <a:lnTo>
                  <a:pt x="1367" y="510"/>
                </a:lnTo>
                <a:lnTo>
                  <a:pt x="2653" y="653"/>
                </a:lnTo>
                <a:lnTo>
                  <a:pt x="3269" y="742"/>
                </a:lnTo>
                <a:lnTo>
                  <a:pt x="3519" y="769"/>
                </a:lnTo>
                <a:lnTo>
                  <a:pt x="4028" y="760"/>
                </a:lnTo>
                <a:lnTo>
                  <a:pt x="4475" y="680"/>
                </a:lnTo>
                <a:lnTo>
                  <a:pt x="4716" y="555"/>
                </a:lnTo>
                <a:lnTo>
                  <a:pt x="4814" y="439"/>
                </a:lnTo>
                <a:lnTo>
                  <a:pt x="4832" y="367"/>
                </a:lnTo>
                <a:lnTo>
                  <a:pt x="4832" y="331"/>
                </a:lnTo>
                <a:lnTo>
                  <a:pt x="4751" y="287"/>
                </a:lnTo>
                <a:lnTo>
                  <a:pt x="4689" y="269"/>
                </a:lnTo>
                <a:lnTo>
                  <a:pt x="4234" y="197"/>
                </a:lnTo>
                <a:lnTo>
                  <a:pt x="3242" y="144"/>
                </a:lnTo>
                <a:lnTo>
                  <a:pt x="2769" y="90"/>
                </a:lnTo>
                <a:lnTo>
                  <a:pt x="2376" y="37"/>
                </a:lnTo>
                <a:lnTo>
                  <a:pt x="1617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1" name="Google Shape;721;p17"/>
          <p:cNvSpPr/>
          <p:nvPr/>
        </p:nvSpPr>
        <p:spPr>
          <a:xfrm>
            <a:off x="3939338" y="5264412"/>
            <a:ext cx="124394" cy="30576"/>
          </a:xfrm>
          <a:custGeom>
            <a:avLst/>
            <a:gdLst/>
            <a:ahLst/>
            <a:cxnLst/>
            <a:rect l="l" t="t" r="r" b="b"/>
            <a:pathLst>
              <a:path w="3930" h="966" extrusionOk="0">
                <a:moveTo>
                  <a:pt x="304" y="1"/>
                </a:moveTo>
                <a:lnTo>
                  <a:pt x="126" y="28"/>
                </a:lnTo>
                <a:lnTo>
                  <a:pt x="1" y="108"/>
                </a:lnTo>
                <a:lnTo>
                  <a:pt x="1" y="197"/>
                </a:lnTo>
                <a:lnTo>
                  <a:pt x="72" y="242"/>
                </a:lnTo>
                <a:lnTo>
                  <a:pt x="456" y="394"/>
                </a:lnTo>
                <a:lnTo>
                  <a:pt x="1313" y="706"/>
                </a:lnTo>
                <a:lnTo>
                  <a:pt x="2019" y="876"/>
                </a:lnTo>
                <a:lnTo>
                  <a:pt x="2510" y="947"/>
                </a:lnTo>
                <a:lnTo>
                  <a:pt x="3001" y="965"/>
                </a:lnTo>
                <a:lnTo>
                  <a:pt x="3492" y="921"/>
                </a:lnTo>
                <a:lnTo>
                  <a:pt x="3742" y="867"/>
                </a:lnTo>
                <a:lnTo>
                  <a:pt x="3832" y="840"/>
                </a:lnTo>
                <a:lnTo>
                  <a:pt x="3930" y="742"/>
                </a:lnTo>
                <a:lnTo>
                  <a:pt x="3930" y="635"/>
                </a:lnTo>
                <a:lnTo>
                  <a:pt x="3832" y="537"/>
                </a:lnTo>
                <a:lnTo>
                  <a:pt x="3742" y="510"/>
                </a:lnTo>
                <a:lnTo>
                  <a:pt x="3367" y="429"/>
                </a:lnTo>
                <a:lnTo>
                  <a:pt x="2635" y="367"/>
                </a:lnTo>
                <a:lnTo>
                  <a:pt x="2233" y="340"/>
                </a:lnTo>
                <a:lnTo>
                  <a:pt x="1751" y="304"/>
                </a:lnTo>
                <a:lnTo>
                  <a:pt x="822" y="153"/>
                </a:lnTo>
                <a:lnTo>
                  <a:pt x="403" y="28"/>
                </a:lnTo>
                <a:lnTo>
                  <a:pt x="304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2" name="Google Shape;722;p17"/>
          <p:cNvSpPr/>
          <p:nvPr/>
        </p:nvSpPr>
        <p:spPr>
          <a:xfrm>
            <a:off x="3360840" y="5112942"/>
            <a:ext cx="150381" cy="28582"/>
          </a:xfrm>
          <a:custGeom>
            <a:avLst/>
            <a:gdLst/>
            <a:ahLst/>
            <a:cxnLst/>
            <a:rect l="l" t="t" r="r" b="b"/>
            <a:pathLst>
              <a:path w="4751" h="903" extrusionOk="0">
                <a:moveTo>
                  <a:pt x="420" y="0"/>
                </a:moveTo>
                <a:lnTo>
                  <a:pt x="241" y="9"/>
                </a:lnTo>
                <a:lnTo>
                  <a:pt x="71" y="72"/>
                </a:lnTo>
                <a:lnTo>
                  <a:pt x="9" y="143"/>
                </a:lnTo>
                <a:lnTo>
                  <a:pt x="0" y="224"/>
                </a:lnTo>
                <a:lnTo>
                  <a:pt x="27" y="304"/>
                </a:lnTo>
                <a:lnTo>
                  <a:pt x="152" y="402"/>
                </a:lnTo>
                <a:lnTo>
                  <a:pt x="304" y="447"/>
                </a:lnTo>
                <a:lnTo>
                  <a:pt x="1268" y="625"/>
                </a:lnTo>
                <a:lnTo>
                  <a:pt x="2858" y="840"/>
                </a:lnTo>
                <a:lnTo>
                  <a:pt x="3920" y="902"/>
                </a:lnTo>
                <a:lnTo>
                  <a:pt x="4429" y="884"/>
                </a:lnTo>
                <a:lnTo>
                  <a:pt x="4536" y="875"/>
                </a:lnTo>
                <a:lnTo>
                  <a:pt x="4697" y="813"/>
                </a:lnTo>
                <a:lnTo>
                  <a:pt x="4751" y="715"/>
                </a:lnTo>
                <a:lnTo>
                  <a:pt x="4679" y="625"/>
                </a:lnTo>
                <a:lnTo>
                  <a:pt x="4590" y="590"/>
                </a:lnTo>
                <a:lnTo>
                  <a:pt x="4144" y="456"/>
                </a:lnTo>
                <a:lnTo>
                  <a:pt x="3126" y="250"/>
                </a:lnTo>
                <a:lnTo>
                  <a:pt x="1474" y="72"/>
                </a:lnTo>
                <a:lnTo>
                  <a:pt x="42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3" name="Google Shape;723;p17"/>
          <p:cNvSpPr/>
          <p:nvPr/>
        </p:nvSpPr>
        <p:spPr>
          <a:xfrm>
            <a:off x="3617729" y="5016432"/>
            <a:ext cx="98408" cy="54316"/>
          </a:xfrm>
          <a:custGeom>
            <a:avLst/>
            <a:gdLst/>
            <a:ahLst/>
            <a:cxnLst/>
            <a:rect l="l" t="t" r="r" b="b"/>
            <a:pathLst>
              <a:path w="3109" h="1716" extrusionOk="0">
                <a:moveTo>
                  <a:pt x="125" y="1"/>
                </a:moveTo>
                <a:lnTo>
                  <a:pt x="27" y="27"/>
                </a:lnTo>
                <a:lnTo>
                  <a:pt x="0" y="63"/>
                </a:lnTo>
                <a:lnTo>
                  <a:pt x="9" y="81"/>
                </a:lnTo>
                <a:lnTo>
                  <a:pt x="242" y="349"/>
                </a:lnTo>
                <a:lnTo>
                  <a:pt x="634" y="733"/>
                </a:lnTo>
                <a:lnTo>
                  <a:pt x="938" y="974"/>
                </a:lnTo>
                <a:lnTo>
                  <a:pt x="1117" y="1090"/>
                </a:lnTo>
                <a:lnTo>
                  <a:pt x="1295" y="1197"/>
                </a:lnTo>
                <a:lnTo>
                  <a:pt x="1679" y="1385"/>
                </a:lnTo>
                <a:lnTo>
                  <a:pt x="2099" y="1537"/>
                </a:lnTo>
                <a:lnTo>
                  <a:pt x="2563" y="1662"/>
                </a:lnTo>
                <a:lnTo>
                  <a:pt x="2831" y="1715"/>
                </a:lnTo>
                <a:lnTo>
                  <a:pt x="2956" y="1715"/>
                </a:lnTo>
                <a:lnTo>
                  <a:pt x="3090" y="1644"/>
                </a:lnTo>
                <a:lnTo>
                  <a:pt x="3108" y="1581"/>
                </a:lnTo>
                <a:lnTo>
                  <a:pt x="3072" y="1554"/>
                </a:lnTo>
                <a:lnTo>
                  <a:pt x="2778" y="1358"/>
                </a:lnTo>
                <a:lnTo>
                  <a:pt x="2126" y="1001"/>
                </a:lnTo>
                <a:lnTo>
                  <a:pt x="1769" y="831"/>
                </a:lnTo>
                <a:lnTo>
                  <a:pt x="1358" y="635"/>
                </a:lnTo>
                <a:lnTo>
                  <a:pt x="554" y="251"/>
                </a:lnTo>
                <a:lnTo>
                  <a:pt x="197" y="27"/>
                </a:lnTo>
                <a:lnTo>
                  <a:pt x="12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4" name="Google Shape;724;p17"/>
          <p:cNvSpPr/>
          <p:nvPr/>
        </p:nvSpPr>
        <p:spPr>
          <a:xfrm>
            <a:off x="2638721" y="5357674"/>
            <a:ext cx="198176" cy="69825"/>
          </a:xfrm>
          <a:custGeom>
            <a:avLst/>
            <a:gdLst/>
            <a:ahLst/>
            <a:cxnLst/>
            <a:rect l="l" t="t" r="r" b="b"/>
            <a:pathLst>
              <a:path w="6261" h="2206" extrusionOk="0">
                <a:moveTo>
                  <a:pt x="367" y="0"/>
                </a:moveTo>
                <a:lnTo>
                  <a:pt x="108" y="72"/>
                </a:lnTo>
                <a:lnTo>
                  <a:pt x="19" y="179"/>
                </a:lnTo>
                <a:lnTo>
                  <a:pt x="1" y="250"/>
                </a:lnTo>
                <a:lnTo>
                  <a:pt x="46" y="331"/>
                </a:lnTo>
                <a:lnTo>
                  <a:pt x="135" y="393"/>
                </a:lnTo>
                <a:lnTo>
                  <a:pt x="206" y="420"/>
                </a:lnTo>
                <a:lnTo>
                  <a:pt x="1555" y="866"/>
                </a:lnTo>
                <a:lnTo>
                  <a:pt x="3582" y="1581"/>
                </a:lnTo>
                <a:lnTo>
                  <a:pt x="4975" y="2009"/>
                </a:lnTo>
                <a:lnTo>
                  <a:pt x="5698" y="2188"/>
                </a:lnTo>
                <a:lnTo>
                  <a:pt x="5814" y="2206"/>
                </a:lnTo>
                <a:lnTo>
                  <a:pt x="6047" y="2188"/>
                </a:lnTo>
                <a:lnTo>
                  <a:pt x="6216" y="2108"/>
                </a:lnTo>
                <a:lnTo>
                  <a:pt x="6261" y="2027"/>
                </a:lnTo>
                <a:lnTo>
                  <a:pt x="6234" y="1965"/>
                </a:lnTo>
                <a:lnTo>
                  <a:pt x="6189" y="1938"/>
                </a:lnTo>
                <a:lnTo>
                  <a:pt x="5939" y="1768"/>
                </a:lnTo>
                <a:lnTo>
                  <a:pt x="5368" y="1447"/>
                </a:lnTo>
                <a:lnTo>
                  <a:pt x="4725" y="1161"/>
                </a:lnTo>
                <a:lnTo>
                  <a:pt x="4019" y="902"/>
                </a:lnTo>
                <a:lnTo>
                  <a:pt x="2885" y="554"/>
                </a:lnTo>
                <a:lnTo>
                  <a:pt x="1314" y="179"/>
                </a:lnTo>
                <a:lnTo>
                  <a:pt x="537" y="18"/>
                </a:lnTo>
                <a:lnTo>
                  <a:pt x="36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5" name="Google Shape;725;p17"/>
          <p:cNvSpPr/>
          <p:nvPr/>
        </p:nvSpPr>
        <p:spPr>
          <a:xfrm>
            <a:off x="4327947" y="5285617"/>
            <a:ext cx="142500" cy="29152"/>
          </a:xfrm>
          <a:custGeom>
            <a:avLst/>
            <a:gdLst/>
            <a:ahLst/>
            <a:cxnLst/>
            <a:rect l="l" t="t" r="r" b="b"/>
            <a:pathLst>
              <a:path w="4502" h="921" extrusionOk="0">
                <a:moveTo>
                  <a:pt x="259" y="0"/>
                </a:moveTo>
                <a:lnTo>
                  <a:pt x="54" y="72"/>
                </a:lnTo>
                <a:lnTo>
                  <a:pt x="0" y="188"/>
                </a:lnTo>
                <a:lnTo>
                  <a:pt x="108" y="304"/>
                </a:lnTo>
                <a:lnTo>
                  <a:pt x="233" y="340"/>
                </a:lnTo>
                <a:lnTo>
                  <a:pt x="1197" y="536"/>
                </a:lnTo>
                <a:lnTo>
                  <a:pt x="2715" y="795"/>
                </a:lnTo>
                <a:lnTo>
                  <a:pt x="3742" y="902"/>
                </a:lnTo>
                <a:lnTo>
                  <a:pt x="4260" y="920"/>
                </a:lnTo>
                <a:lnTo>
                  <a:pt x="4349" y="920"/>
                </a:lnTo>
                <a:lnTo>
                  <a:pt x="4465" y="867"/>
                </a:lnTo>
                <a:lnTo>
                  <a:pt x="4501" y="795"/>
                </a:lnTo>
                <a:lnTo>
                  <a:pt x="4448" y="724"/>
                </a:lnTo>
                <a:lnTo>
                  <a:pt x="4385" y="697"/>
                </a:lnTo>
                <a:lnTo>
                  <a:pt x="3939" y="563"/>
                </a:lnTo>
                <a:lnTo>
                  <a:pt x="2974" y="358"/>
                </a:lnTo>
                <a:lnTo>
                  <a:pt x="1420" y="126"/>
                </a:lnTo>
                <a:lnTo>
                  <a:pt x="411" y="9"/>
                </a:lnTo>
                <a:lnTo>
                  <a:pt x="25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6" name="Google Shape;726;p17"/>
          <p:cNvSpPr/>
          <p:nvPr/>
        </p:nvSpPr>
        <p:spPr>
          <a:xfrm>
            <a:off x="4360450" y="4965857"/>
            <a:ext cx="119583" cy="25164"/>
          </a:xfrm>
          <a:custGeom>
            <a:avLst/>
            <a:gdLst/>
            <a:ahLst/>
            <a:cxnLst/>
            <a:rect l="l" t="t" r="r" b="b"/>
            <a:pathLst>
              <a:path w="3778" h="795" extrusionOk="0">
                <a:moveTo>
                  <a:pt x="313" y="0"/>
                </a:moveTo>
                <a:lnTo>
                  <a:pt x="99" y="72"/>
                </a:lnTo>
                <a:lnTo>
                  <a:pt x="0" y="170"/>
                </a:lnTo>
                <a:lnTo>
                  <a:pt x="63" y="277"/>
                </a:lnTo>
                <a:lnTo>
                  <a:pt x="179" y="322"/>
                </a:lnTo>
                <a:lnTo>
                  <a:pt x="992" y="509"/>
                </a:lnTo>
                <a:lnTo>
                  <a:pt x="2331" y="741"/>
                </a:lnTo>
                <a:lnTo>
                  <a:pt x="3233" y="795"/>
                </a:lnTo>
                <a:lnTo>
                  <a:pt x="3671" y="759"/>
                </a:lnTo>
                <a:lnTo>
                  <a:pt x="3742" y="741"/>
                </a:lnTo>
                <a:lnTo>
                  <a:pt x="3778" y="661"/>
                </a:lnTo>
                <a:lnTo>
                  <a:pt x="3733" y="634"/>
                </a:lnTo>
                <a:lnTo>
                  <a:pt x="3421" y="482"/>
                </a:lnTo>
                <a:lnTo>
                  <a:pt x="2644" y="268"/>
                </a:lnTo>
                <a:lnTo>
                  <a:pt x="1295" y="81"/>
                </a:lnTo>
                <a:lnTo>
                  <a:pt x="438" y="9"/>
                </a:lnTo>
                <a:lnTo>
                  <a:pt x="313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7" name="Google Shape;727;p17"/>
          <p:cNvSpPr/>
          <p:nvPr/>
        </p:nvSpPr>
        <p:spPr>
          <a:xfrm>
            <a:off x="4725576" y="5003139"/>
            <a:ext cx="147311" cy="26620"/>
          </a:xfrm>
          <a:custGeom>
            <a:avLst/>
            <a:gdLst/>
            <a:ahLst/>
            <a:cxnLst/>
            <a:rect l="l" t="t" r="r" b="b"/>
            <a:pathLst>
              <a:path w="4654" h="841" extrusionOk="0">
                <a:moveTo>
                  <a:pt x="63" y="1"/>
                </a:moveTo>
                <a:lnTo>
                  <a:pt x="1" y="28"/>
                </a:lnTo>
                <a:lnTo>
                  <a:pt x="1" y="55"/>
                </a:lnTo>
                <a:lnTo>
                  <a:pt x="28" y="63"/>
                </a:lnTo>
                <a:lnTo>
                  <a:pt x="242" y="180"/>
                </a:lnTo>
                <a:lnTo>
                  <a:pt x="644" y="385"/>
                </a:lnTo>
                <a:lnTo>
                  <a:pt x="894" y="474"/>
                </a:lnTo>
                <a:lnTo>
                  <a:pt x="1197" y="564"/>
                </a:lnTo>
                <a:lnTo>
                  <a:pt x="1832" y="689"/>
                </a:lnTo>
                <a:lnTo>
                  <a:pt x="2171" y="733"/>
                </a:lnTo>
                <a:lnTo>
                  <a:pt x="2760" y="814"/>
                </a:lnTo>
                <a:lnTo>
                  <a:pt x="3671" y="840"/>
                </a:lnTo>
                <a:lnTo>
                  <a:pt x="4252" y="787"/>
                </a:lnTo>
                <a:lnTo>
                  <a:pt x="4528" y="715"/>
                </a:lnTo>
                <a:lnTo>
                  <a:pt x="4600" y="698"/>
                </a:lnTo>
                <a:lnTo>
                  <a:pt x="4653" y="635"/>
                </a:lnTo>
                <a:lnTo>
                  <a:pt x="4627" y="564"/>
                </a:lnTo>
                <a:lnTo>
                  <a:pt x="4537" y="510"/>
                </a:lnTo>
                <a:lnTo>
                  <a:pt x="4475" y="492"/>
                </a:lnTo>
                <a:lnTo>
                  <a:pt x="3939" y="412"/>
                </a:lnTo>
                <a:lnTo>
                  <a:pt x="2814" y="358"/>
                </a:lnTo>
                <a:lnTo>
                  <a:pt x="2260" y="305"/>
                </a:lnTo>
                <a:lnTo>
                  <a:pt x="1733" y="242"/>
                </a:lnTo>
                <a:lnTo>
                  <a:pt x="617" y="99"/>
                </a:lnTo>
                <a:lnTo>
                  <a:pt x="12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8" name="Google Shape;728;p17"/>
          <p:cNvSpPr/>
          <p:nvPr/>
        </p:nvSpPr>
        <p:spPr>
          <a:xfrm>
            <a:off x="4797924" y="5355148"/>
            <a:ext cx="188016" cy="21207"/>
          </a:xfrm>
          <a:custGeom>
            <a:avLst/>
            <a:gdLst/>
            <a:ahLst/>
            <a:cxnLst/>
            <a:rect l="l" t="t" r="r" b="b"/>
            <a:pathLst>
              <a:path w="5940" h="670" extrusionOk="0">
                <a:moveTo>
                  <a:pt x="322" y="0"/>
                </a:moveTo>
                <a:lnTo>
                  <a:pt x="180" y="9"/>
                </a:lnTo>
                <a:lnTo>
                  <a:pt x="28" y="81"/>
                </a:lnTo>
                <a:lnTo>
                  <a:pt x="1" y="197"/>
                </a:lnTo>
                <a:lnTo>
                  <a:pt x="117" y="295"/>
                </a:lnTo>
                <a:lnTo>
                  <a:pt x="233" y="331"/>
                </a:lnTo>
                <a:lnTo>
                  <a:pt x="822" y="438"/>
                </a:lnTo>
                <a:lnTo>
                  <a:pt x="2269" y="607"/>
                </a:lnTo>
                <a:lnTo>
                  <a:pt x="3814" y="670"/>
                </a:lnTo>
                <a:lnTo>
                  <a:pt x="4903" y="616"/>
                </a:lnTo>
                <a:lnTo>
                  <a:pt x="5555" y="527"/>
                </a:lnTo>
                <a:lnTo>
                  <a:pt x="5841" y="465"/>
                </a:lnTo>
                <a:lnTo>
                  <a:pt x="5895" y="447"/>
                </a:lnTo>
                <a:lnTo>
                  <a:pt x="5939" y="393"/>
                </a:lnTo>
                <a:lnTo>
                  <a:pt x="5895" y="313"/>
                </a:lnTo>
                <a:lnTo>
                  <a:pt x="5796" y="277"/>
                </a:lnTo>
                <a:lnTo>
                  <a:pt x="5484" y="224"/>
                </a:lnTo>
                <a:lnTo>
                  <a:pt x="4850" y="179"/>
                </a:lnTo>
                <a:lnTo>
                  <a:pt x="3868" y="161"/>
                </a:lnTo>
                <a:lnTo>
                  <a:pt x="3225" y="152"/>
                </a:lnTo>
                <a:lnTo>
                  <a:pt x="1769" y="72"/>
                </a:lnTo>
                <a:lnTo>
                  <a:pt x="32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9" name="Google Shape;729;p17"/>
          <p:cNvSpPr/>
          <p:nvPr/>
        </p:nvSpPr>
        <p:spPr>
          <a:xfrm>
            <a:off x="5313158" y="5011336"/>
            <a:ext cx="118444" cy="24626"/>
          </a:xfrm>
          <a:custGeom>
            <a:avLst/>
            <a:gdLst/>
            <a:ahLst/>
            <a:cxnLst/>
            <a:rect l="l" t="t" r="r" b="b"/>
            <a:pathLst>
              <a:path w="3742" h="778" extrusionOk="0">
                <a:moveTo>
                  <a:pt x="295" y="1"/>
                </a:moveTo>
                <a:lnTo>
                  <a:pt x="98" y="55"/>
                </a:lnTo>
                <a:lnTo>
                  <a:pt x="0" y="153"/>
                </a:lnTo>
                <a:lnTo>
                  <a:pt x="54" y="260"/>
                </a:lnTo>
                <a:lnTo>
                  <a:pt x="170" y="296"/>
                </a:lnTo>
                <a:lnTo>
                  <a:pt x="563" y="394"/>
                </a:lnTo>
                <a:lnTo>
                  <a:pt x="1402" y="590"/>
                </a:lnTo>
                <a:lnTo>
                  <a:pt x="2286" y="724"/>
                </a:lnTo>
                <a:lnTo>
                  <a:pt x="3188" y="778"/>
                </a:lnTo>
                <a:lnTo>
                  <a:pt x="3635" y="760"/>
                </a:lnTo>
                <a:lnTo>
                  <a:pt x="3706" y="742"/>
                </a:lnTo>
                <a:lnTo>
                  <a:pt x="3742" y="671"/>
                </a:lnTo>
                <a:lnTo>
                  <a:pt x="3697" y="635"/>
                </a:lnTo>
                <a:lnTo>
                  <a:pt x="3367" y="492"/>
                </a:lnTo>
                <a:lnTo>
                  <a:pt x="2590" y="278"/>
                </a:lnTo>
                <a:lnTo>
                  <a:pt x="1277" y="72"/>
                </a:lnTo>
                <a:lnTo>
                  <a:pt x="41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0" name="Google Shape;730;p17"/>
          <p:cNvSpPr/>
          <p:nvPr/>
        </p:nvSpPr>
        <p:spPr>
          <a:xfrm>
            <a:off x="5620083" y="5079475"/>
            <a:ext cx="100370" cy="40705"/>
          </a:xfrm>
          <a:custGeom>
            <a:avLst/>
            <a:gdLst/>
            <a:ahLst/>
            <a:cxnLst/>
            <a:rect l="l" t="t" r="r" b="b"/>
            <a:pathLst>
              <a:path w="3171" h="1286" extrusionOk="0">
                <a:moveTo>
                  <a:pt x="456" y="0"/>
                </a:moveTo>
                <a:lnTo>
                  <a:pt x="188" y="36"/>
                </a:lnTo>
                <a:lnTo>
                  <a:pt x="18" y="152"/>
                </a:lnTo>
                <a:lnTo>
                  <a:pt x="0" y="250"/>
                </a:lnTo>
                <a:lnTo>
                  <a:pt x="63" y="313"/>
                </a:lnTo>
                <a:lnTo>
                  <a:pt x="116" y="348"/>
                </a:lnTo>
                <a:lnTo>
                  <a:pt x="804" y="652"/>
                </a:lnTo>
                <a:lnTo>
                  <a:pt x="1518" y="947"/>
                </a:lnTo>
                <a:lnTo>
                  <a:pt x="1822" y="1072"/>
                </a:lnTo>
                <a:lnTo>
                  <a:pt x="2322" y="1232"/>
                </a:lnTo>
                <a:lnTo>
                  <a:pt x="2688" y="1286"/>
                </a:lnTo>
                <a:lnTo>
                  <a:pt x="2885" y="1286"/>
                </a:lnTo>
                <a:lnTo>
                  <a:pt x="3019" y="1277"/>
                </a:lnTo>
                <a:lnTo>
                  <a:pt x="3144" y="1206"/>
                </a:lnTo>
                <a:lnTo>
                  <a:pt x="3170" y="1143"/>
                </a:lnTo>
                <a:lnTo>
                  <a:pt x="3161" y="1107"/>
                </a:lnTo>
                <a:lnTo>
                  <a:pt x="3099" y="1018"/>
                </a:lnTo>
                <a:lnTo>
                  <a:pt x="2894" y="857"/>
                </a:lnTo>
                <a:lnTo>
                  <a:pt x="2447" y="661"/>
                </a:lnTo>
                <a:lnTo>
                  <a:pt x="2126" y="545"/>
                </a:lnTo>
                <a:lnTo>
                  <a:pt x="1375" y="277"/>
                </a:lnTo>
                <a:lnTo>
                  <a:pt x="599" y="36"/>
                </a:lnTo>
                <a:lnTo>
                  <a:pt x="45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1" name="Google Shape;731;p17"/>
          <p:cNvSpPr/>
          <p:nvPr/>
        </p:nvSpPr>
        <p:spPr>
          <a:xfrm>
            <a:off x="5309487" y="5121568"/>
            <a:ext cx="87931" cy="58557"/>
          </a:xfrm>
          <a:custGeom>
            <a:avLst/>
            <a:gdLst/>
            <a:ahLst/>
            <a:cxnLst/>
            <a:rect l="l" t="t" r="r" b="b"/>
            <a:pathLst>
              <a:path w="2778" h="1850" extrusionOk="0">
                <a:moveTo>
                  <a:pt x="357" y="1"/>
                </a:moveTo>
                <a:lnTo>
                  <a:pt x="134" y="36"/>
                </a:lnTo>
                <a:lnTo>
                  <a:pt x="27" y="108"/>
                </a:lnTo>
                <a:lnTo>
                  <a:pt x="0" y="170"/>
                </a:lnTo>
                <a:lnTo>
                  <a:pt x="18" y="206"/>
                </a:lnTo>
                <a:lnTo>
                  <a:pt x="89" y="358"/>
                </a:lnTo>
                <a:lnTo>
                  <a:pt x="286" y="653"/>
                </a:lnTo>
                <a:lnTo>
                  <a:pt x="536" y="929"/>
                </a:lnTo>
                <a:lnTo>
                  <a:pt x="857" y="1188"/>
                </a:lnTo>
                <a:lnTo>
                  <a:pt x="1045" y="1313"/>
                </a:lnTo>
                <a:lnTo>
                  <a:pt x="1340" y="1501"/>
                </a:lnTo>
                <a:lnTo>
                  <a:pt x="1983" y="1778"/>
                </a:lnTo>
                <a:lnTo>
                  <a:pt x="2331" y="1849"/>
                </a:lnTo>
                <a:lnTo>
                  <a:pt x="2572" y="1849"/>
                </a:lnTo>
                <a:lnTo>
                  <a:pt x="2679" y="1822"/>
                </a:lnTo>
                <a:lnTo>
                  <a:pt x="2760" y="1804"/>
                </a:lnTo>
                <a:lnTo>
                  <a:pt x="2777" y="1769"/>
                </a:lnTo>
                <a:lnTo>
                  <a:pt x="2768" y="1715"/>
                </a:lnTo>
                <a:lnTo>
                  <a:pt x="2715" y="1626"/>
                </a:lnTo>
                <a:lnTo>
                  <a:pt x="2554" y="1492"/>
                </a:lnTo>
                <a:lnTo>
                  <a:pt x="2072" y="1251"/>
                </a:lnTo>
                <a:lnTo>
                  <a:pt x="1786" y="1117"/>
                </a:lnTo>
                <a:lnTo>
                  <a:pt x="1420" y="894"/>
                </a:lnTo>
                <a:lnTo>
                  <a:pt x="974" y="519"/>
                </a:lnTo>
                <a:lnTo>
                  <a:pt x="741" y="251"/>
                </a:lnTo>
                <a:lnTo>
                  <a:pt x="643" y="117"/>
                </a:lnTo>
                <a:lnTo>
                  <a:pt x="581" y="54"/>
                </a:lnTo>
                <a:lnTo>
                  <a:pt x="357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2" name="Google Shape;732;p17"/>
          <p:cNvSpPr/>
          <p:nvPr/>
        </p:nvSpPr>
        <p:spPr>
          <a:xfrm>
            <a:off x="4989269" y="5136253"/>
            <a:ext cx="110847" cy="50644"/>
          </a:xfrm>
          <a:custGeom>
            <a:avLst/>
            <a:gdLst/>
            <a:ahLst/>
            <a:cxnLst/>
            <a:rect l="l" t="t" r="r" b="b"/>
            <a:pathLst>
              <a:path w="3502" h="1600" extrusionOk="0">
                <a:moveTo>
                  <a:pt x="510" y="1"/>
                </a:moveTo>
                <a:lnTo>
                  <a:pt x="259" y="28"/>
                </a:lnTo>
                <a:lnTo>
                  <a:pt x="81" y="108"/>
                </a:lnTo>
                <a:lnTo>
                  <a:pt x="9" y="189"/>
                </a:lnTo>
                <a:lnTo>
                  <a:pt x="1" y="260"/>
                </a:lnTo>
                <a:lnTo>
                  <a:pt x="63" y="340"/>
                </a:lnTo>
                <a:lnTo>
                  <a:pt x="134" y="376"/>
                </a:lnTo>
                <a:lnTo>
                  <a:pt x="974" y="715"/>
                </a:lnTo>
                <a:lnTo>
                  <a:pt x="1787" y="1073"/>
                </a:lnTo>
                <a:lnTo>
                  <a:pt x="2135" y="1224"/>
                </a:lnTo>
                <a:lnTo>
                  <a:pt x="2858" y="1492"/>
                </a:lnTo>
                <a:lnTo>
                  <a:pt x="3278" y="1591"/>
                </a:lnTo>
                <a:lnTo>
                  <a:pt x="3385" y="1599"/>
                </a:lnTo>
                <a:lnTo>
                  <a:pt x="3483" y="1537"/>
                </a:lnTo>
                <a:lnTo>
                  <a:pt x="3501" y="1483"/>
                </a:lnTo>
                <a:lnTo>
                  <a:pt x="3474" y="1465"/>
                </a:lnTo>
                <a:lnTo>
                  <a:pt x="3358" y="1358"/>
                </a:lnTo>
                <a:lnTo>
                  <a:pt x="3081" y="1171"/>
                </a:lnTo>
                <a:lnTo>
                  <a:pt x="2590" y="921"/>
                </a:lnTo>
                <a:lnTo>
                  <a:pt x="2233" y="769"/>
                </a:lnTo>
                <a:lnTo>
                  <a:pt x="1483" y="421"/>
                </a:lnTo>
                <a:lnTo>
                  <a:pt x="751" y="63"/>
                </a:lnTo>
                <a:lnTo>
                  <a:pt x="670" y="28"/>
                </a:lnTo>
                <a:lnTo>
                  <a:pt x="51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3" name="Google Shape;733;p17"/>
          <p:cNvSpPr/>
          <p:nvPr/>
        </p:nvSpPr>
        <p:spPr>
          <a:xfrm>
            <a:off x="4623289" y="5085394"/>
            <a:ext cx="98661" cy="38205"/>
          </a:xfrm>
          <a:custGeom>
            <a:avLst/>
            <a:gdLst/>
            <a:ahLst/>
            <a:cxnLst/>
            <a:rect l="l" t="t" r="r" b="b"/>
            <a:pathLst>
              <a:path w="3117" h="1207" extrusionOk="0">
                <a:moveTo>
                  <a:pt x="447" y="1"/>
                </a:moveTo>
                <a:lnTo>
                  <a:pt x="179" y="36"/>
                </a:lnTo>
                <a:lnTo>
                  <a:pt x="9" y="143"/>
                </a:lnTo>
                <a:lnTo>
                  <a:pt x="0" y="251"/>
                </a:lnTo>
                <a:lnTo>
                  <a:pt x="54" y="313"/>
                </a:lnTo>
                <a:lnTo>
                  <a:pt x="116" y="340"/>
                </a:lnTo>
                <a:lnTo>
                  <a:pt x="768" y="599"/>
                </a:lnTo>
                <a:lnTo>
                  <a:pt x="1429" y="849"/>
                </a:lnTo>
                <a:lnTo>
                  <a:pt x="1733" y="974"/>
                </a:lnTo>
                <a:lnTo>
                  <a:pt x="2054" y="1081"/>
                </a:lnTo>
                <a:lnTo>
                  <a:pt x="2456" y="1161"/>
                </a:lnTo>
                <a:lnTo>
                  <a:pt x="2876" y="1206"/>
                </a:lnTo>
                <a:lnTo>
                  <a:pt x="2983" y="1206"/>
                </a:lnTo>
                <a:lnTo>
                  <a:pt x="3108" y="1144"/>
                </a:lnTo>
                <a:lnTo>
                  <a:pt x="3117" y="1090"/>
                </a:lnTo>
                <a:lnTo>
                  <a:pt x="3090" y="1063"/>
                </a:lnTo>
                <a:lnTo>
                  <a:pt x="2902" y="903"/>
                </a:lnTo>
                <a:lnTo>
                  <a:pt x="2679" y="760"/>
                </a:lnTo>
                <a:lnTo>
                  <a:pt x="2376" y="626"/>
                </a:lnTo>
                <a:lnTo>
                  <a:pt x="2045" y="519"/>
                </a:lnTo>
                <a:lnTo>
                  <a:pt x="1322" y="268"/>
                </a:lnTo>
                <a:lnTo>
                  <a:pt x="590" y="27"/>
                </a:lnTo>
                <a:lnTo>
                  <a:pt x="447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4" name="Google Shape;734;p17"/>
          <p:cNvSpPr/>
          <p:nvPr/>
        </p:nvSpPr>
        <p:spPr>
          <a:xfrm>
            <a:off x="5562704" y="4985922"/>
            <a:ext cx="141360" cy="28867"/>
          </a:xfrm>
          <a:custGeom>
            <a:avLst/>
            <a:gdLst/>
            <a:ahLst/>
            <a:cxnLst/>
            <a:rect l="l" t="t" r="r" b="b"/>
            <a:pathLst>
              <a:path w="4466" h="912" extrusionOk="0">
                <a:moveTo>
                  <a:pt x="1340" y="0"/>
                </a:moveTo>
                <a:lnTo>
                  <a:pt x="724" y="45"/>
                </a:lnTo>
                <a:lnTo>
                  <a:pt x="331" y="152"/>
                </a:lnTo>
                <a:lnTo>
                  <a:pt x="108" y="268"/>
                </a:lnTo>
                <a:lnTo>
                  <a:pt x="9" y="349"/>
                </a:lnTo>
                <a:lnTo>
                  <a:pt x="0" y="366"/>
                </a:lnTo>
                <a:lnTo>
                  <a:pt x="27" y="393"/>
                </a:lnTo>
                <a:lnTo>
                  <a:pt x="242" y="500"/>
                </a:lnTo>
                <a:lnTo>
                  <a:pt x="724" y="616"/>
                </a:lnTo>
                <a:lnTo>
                  <a:pt x="1519" y="679"/>
                </a:lnTo>
                <a:lnTo>
                  <a:pt x="2099" y="715"/>
                </a:lnTo>
                <a:lnTo>
                  <a:pt x="2626" y="786"/>
                </a:lnTo>
                <a:lnTo>
                  <a:pt x="3403" y="902"/>
                </a:lnTo>
                <a:lnTo>
                  <a:pt x="3930" y="911"/>
                </a:lnTo>
                <a:lnTo>
                  <a:pt x="4198" y="875"/>
                </a:lnTo>
                <a:lnTo>
                  <a:pt x="4323" y="849"/>
                </a:lnTo>
                <a:lnTo>
                  <a:pt x="4439" y="759"/>
                </a:lnTo>
                <a:lnTo>
                  <a:pt x="4465" y="697"/>
                </a:lnTo>
                <a:lnTo>
                  <a:pt x="4439" y="661"/>
                </a:lnTo>
                <a:lnTo>
                  <a:pt x="4376" y="581"/>
                </a:lnTo>
                <a:lnTo>
                  <a:pt x="4198" y="438"/>
                </a:lnTo>
                <a:lnTo>
                  <a:pt x="3858" y="286"/>
                </a:lnTo>
                <a:lnTo>
                  <a:pt x="3278" y="161"/>
                </a:lnTo>
                <a:lnTo>
                  <a:pt x="2635" y="81"/>
                </a:lnTo>
                <a:lnTo>
                  <a:pt x="2322" y="63"/>
                </a:lnTo>
                <a:lnTo>
                  <a:pt x="1992" y="36"/>
                </a:lnTo>
                <a:lnTo>
                  <a:pt x="134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5" name="Google Shape;735;p17"/>
          <p:cNvSpPr/>
          <p:nvPr/>
        </p:nvSpPr>
        <p:spPr>
          <a:xfrm>
            <a:off x="6073951" y="5094730"/>
            <a:ext cx="180103" cy="38458"/>
          </a:xfrm>
          <a:custGeom>
            <a:avLst/>
            <a:gdLst/>
            <a:ahLst/>
            <a:cxnLst/>
            <a:rect l="l" t="t" r="r" b="b"/>
            <a:pathLst>
              <a:path w="5690" h="1215" extrusionOk="0">
                <a:moveTo>
                  <a:pt x="537" y="0"/>
                </a:moveTo>
                <a:lnTo>
                  <a:pt x="349" y="9"/>
                </a:lnTo>
                <a:lnTo>
                  <a:pt x="81" y="125"/>
                </a:lnTo>
                <a:lnTo>
                  <a:pt x="1" y="250"/>
                </a:lnTo>
                <a:lnTo>
                  <a:pt x="10" y="340"/>
                </a:lnTo>
                <a:lnTo>
                  <a:pt x="63" y="420"/>
                </a:lnTo>
                <a:lnTo>
                  <a:pt x="179" y="491"/>
                </a:lnTo>
                <a:lnTo>
                  <a:pt x="269" y="518"/>
                </a:lnTo>
                <a:lnTo>
                  <a:pt x="929" y="688"/>
                </a:lnTo>
                <a:lnTo>
                  <a:pt x="2367" y="929"/>
                </a:lnTo>
                <a:lnTo>
                  <a:pt x="3082" y="1027"/>
                </a:lnTo>
                <a:lnTo>
                  <a:pt x="3689" y="1125"/>
                </a:lnTo>
                <a:lnTo>
                  <a:pt x="4582" y="1215"/>
                </a:lnTo>
                <a:lnTo>
                  <a:pt x="5180" y="1179"/>
                </a:lnTo>
                <a:lnTo>
                  <a:pt x="5493" y="1117"/>
                </a:lnTo>
                <a:lnTo>
                  <a:pt x="5555" y="1099"/>
                </a:lnTo>
                <a:lnTo>
                  <a:pt x="5644" y="1036"/>
                </a:lnTo>
                <a:lnTo>
                  <a:pt x="5689" y="956"/>
                </a:lnTo>
                <a:lnTo>
                  <a:pt x="5671" y="875"/>
                </a:lnTo>
                <a:lnTo>
                  <a:pt x="5636" y="840"/>
                </a:lnTo>
                <a:lnTo>
                  <a:pt x="5439" y="706"/>
                </a:lnTo>
                <a:lnTo>
                  <a:pt x="4957" y="527"/>
                </a:lnTo>
                <a:lnTo>
                  <a:pt x="4100" y="375"/>
                </a:lnTo>
                <a:lnTo>
                  <a:pt x="3474" y="295"/>
                </a:lnTo>
                <a:lnTo>
                  <a:pt x="2760" y="197"/>
                </a:lnTo>
                <a:lnTo>
                  <a:pt x="1287" y="36"/>
                </a:lnTo>
                <a:lnTo>
                  <a:pt x="53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6" name="Google Shape;736;p17"/>
          <p:cNvSpPr/>
          <p:nvPr/>
        </p:nvSpPr>
        <p:spPr>
          <a:xfrm>
            <a:off x="3640325" y="5165511"/>
            <a:ext cx="125249" cy="51752"/>
          </a:xfrm>
          <a:custGeom>
            <a:avLst/>
            <a:gdLst/>
            <a:ahLst/>
            <a:cxnLst/>
            <a:rect l="l" t="t" r="r" b="b"/>
            <a:pathLst>
              <a:path w="3957" h="1635" extrusionOk="0">
                <a:moveTo>
                  <a:pt x="367" y="0"/>
                </a:moveTo>
                <a:lnTo>
                  <a:pt x="162" y="54"/>
                </a:lnTo>
                <a:lnTo>
                  <a:pt x="81" y="107"/>
                </a:lnTo>
                <a:lnTo>
                  <a:pt x="37" y="143"/>
                </a:lnTo>
                <a:lnTo>
                  <a:pt x="1" y="232"/>
                </a:lnTo>
                <a:lnTo>
                  <a:pt x="37" y="322"/>
                </a:lnTo>
                <a:lnTo>
                  <a:pt x="144" y="393"/>
                </a:lnTo>
                <a:lnTo>
                  <a:pt x="224" y="411"/>
                </a:lnTo>
                <a:lnTo>
                  <a:pt x="269" y="411"/>
                </a:lnTo>
                <a:lnTo>
                  <a:pt x="278" y="393"/>
                </a:lnTo>
                <a:lnTo>
                  <a:pt x="269" y="349"/>
                </a:lnTo>
                <a:lnTo>
                  <a:pt x="376" y="322"/>
                </a:lnTo>
                <a:lnTo>
                  <a:pt x="626" y="349"/>
                </a:lnTo>
                <a:lnTo>
                  <a:pt x="715" y="375"/>
                </a:lnTo>
                <a:lnTo>
                  <a:pt x="930" y="465"/>
                </a:lnTo>
                <a:lnTo>
                  <a:pt x="1126" y="563"/>
                </a:lnTo>
                <a:lnTo>
                  <a:pt x="1626" y="804"/>
                </a:lnTo>
                <a:lnTo>
                  <a:pt x="2135" y="1045"/>
                </a:lnTo>
                <a:lnTo>
                  <a:pt x="2465" y="1233"/>
                </a:lnTo>
                <a:lnTo>
                  <a:pt x="3055" y="1527"/>
                </a:lnTo>
                <a:lnTo>
                  <a:pt x="3501" y="1634"/>
                </a:lnTo>
                <a:lnTo>
                  <a:pt x="3742" y="1634"/>
                </a:lnTo>
                <a:lnTo>
                  <a:pt x="3823" y="1626"/>
                </a:lnTo>
                <a:lnTo>
                  <a:pt x="3939" y="1572"/>
                </a:lnTo>
                <a:lnTo>
                  <a:pt x="3957" y="1527"/>
                </a:lnTo>
                <a:lnTo>
                  <a:pt x="3948" y="1465"/>
                </a:lnTo>
                <a:lnTo>
                  <a:pt x="3885" y="1349"/>
                </a:lnTo>
                <a:lnTo>
                  <a:pt x="3680" y="1197"/>
                </a:lnTo>
                <a:lnTo>
                  <a:pt x="3055" y="929"/>
                </a:lnTo>
                <a:lnTo>
                  <a:pt x="2662" y="777"/>
                </a:lnTo>
                <a:lnTo>
                  <a:pt x="2260" y="590"/>
                </a:lnTo>
                <a:lnTo>
                  <a:pt x="1617" y="295"/>
                </a:lnTo>
                <a:lnTo>
                  <a:pt x="1171" y="116"/>
                </a:lnTo>
                <a:lnTo>
                  <a:pt x="930" y="54"/>
                </a:lnTo>
                <a:lnTo>
                  <a:pt x="715" y="9"/>
                </a:lnTo>
                <a:lnTo>
                  <a:pt x="36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7" name="Google Shape;737;p17"/>
          <p:cNvSpPr/>
          <p:nvPr/>
        </p:nvSpPr>
        <p:spPr>
          <a:xfrm>
            <a:off x="3131042" y="4256028"/>
            <a:ext cx="159180" cy="39059"/>
          </a:xfrm>
          <a:custGeom>
            <a:avLst/>
            <a:gdLst/>
            <a:ahLst/>
            <a:cxnLst/>
            <a:rect l="l" t="t" r="r" b="b"/>
            <a:pathLst>
              <a:path w="5029" h="1234" extrusionOk="0">
                <a:moveTo>
                  <a:pt x="492" y="1"/>
                </a:moveTo>
                <a:lnTo>
                  <a:pt x="197" y="36"/>
                </a:lnTo>
                <a:lnTo>
                  <a:pt x="55" y="126"/>
                </a:lnTo>
                <a:lnTo>
                  <a:pt x="1" y="197"/>
                </a:lnTo>
                <a:lnTo>
                  <a:pt x="1" y="278"/>
                </a:lnTo>
                <a:lnTo>
                  <a:pt x="64" y="358"/>
                </a:lnTo>
                <a:lnTo>
                  <a:pt x="117" y="394"/>
                </a:lnTo>
                <a:lnTo>
                  <a:pt x="322" y="501"/>
                </a:lnTo>
                <a:lnTo>
                  <a:pt x="814" y="715"/>
                </a:lnTo>
                <a:lnTo>
                  <a:pt x="1394" y="912"/>
                </a:lnTo>
                <a:lnTo>
                  <a:pt x="2028" y="1063"/>
                </a:lnTo>
                <a:lnTo>
                  <a:pt x="2698" y="1179"/>
                </a:lnTo>
                <a:lnTo>
                  <a:pt x="3368" y="1233"/>
                </a:lnTo>
                <a:lnTo>
                  <a:pt x="4028" y="1224"/>
                </a:lnTo>
                <a:lnTo>
                  <a:pt x="4645" y="1135"/>
                </a:lnTo>
                <a:lnTo>
                  <a:pt x="4921" y="1054"/>
                </a:lnTo>
                <a:lnTo>
                  <a:pt x="4975" y="1037"/>
                </a:lnTo>
                <a:lnTo>
                  <a:pt x="5029" y="983"/>
                </a:lnTo>
                <a:lnTo>
                  <a:pt x="5029" y="929"/>
                </a:lnTo>
                <a:lnTo>
                  <a:pt x="4975" y="876"/>
                </a:lnTo>
                <a:lnTo>
                  <a:pt x="4921" y="858"/>
                </a:lnTo>
                <a:lnTo>
                  <a:pt x="4448" y="742"/>
                </a:lnTo>
                <a:lnTo>
                  <a:pt x="3439" y="599"/>
                </a:lnTo>
                <a:lnTo>
                  <a:pt x="2921" y="537"/>
                </a:lnTo>
                <a:lnTo>
                  <a:pt x="2332" y="438"/>
                </a:lnTo>
                <a:lnTo>
                  <a:pt x="1215" y="179"/>
                </a:lnTo>
                <a:lnTo>
                  <a:pt x="671" y="36"/>
                </a:lnTo>
                <a:lnTo>
                  <a:pt x="492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8" name="Google Shape;738;p17"/>
          <p:cNvSpPr/>
          <p:nvPr/>
        </p:nvSpPr>
        <p:spPr>
          <a:xfrm>
            <a:off x="3190414" y="4127156"/>
            <a:ext cx="143038" cy="36495"/>
          </a:xfrm>
          <a:custGeom>
            <a:avLst/>
            <a:gdLst/>
            <a:ahLst/>
            <a:cxnLst/>
            <a:rect l="l" t="t" r="r" b="b"/>
            <a:pathLst>
              <a:path w="4519" h="1153" extrusionOk="0">
                <a:moveTo>
                  <a:pt x="1215" y="1"/>
                </a:moveTo>
                <a:lnTo>
                  <a:pt x="590" y="27"/>
                </a:lnTo>
                <a:lnTo>
                  <a:pt x="295" y="63"/>
                </a:lnTo>
                <a:lnTo>
                  <a:pt x="134" y="90"/>
                </a:lnTo>
                <a:lnTo>
                  <a:pt x="18" y="179"/>
                </a:lnTo>
                <a:lnTo>
                  <a:pt x="0" y="242"/>
                </a:lnTo>
                <a:lnTo>
                  <a:pt x="54" y="340"/>
                </a:lnTo>
                <a:lnTo>
                  <a:pt x="250" y="438"/>
                </a:lnTo>
                <a:lnTo>
                  <a:pt x="402" y="456"/>
                </a:lnTo>
                <a:lnTo>
                  <a:pt x="920" y="501"/>
                </a:lnTo>
                <a:lnTo>
                  <a:pt x="1893" y="644"/>
                </a:lnTo>
                <a:lnTo>
                  <a:pt x="3304" y="938"/>
                </a:lnTo>
                <a:lnTo>
                  <a:pt x="4242" y="1144"/>
                </a:lnTo>
                <a:lnTo>
                  <a:pt x="4358" y="1153"/>
                </a:lnTo>
                <a:lnTo>
                  <a:pt x="4483" y="1090"/>
                </a:lnTo>
                <a:lnTo>
                  <a:pt x="4519" y="1037"/>
                </a:lnTo>
                <a:lnTo>
                  <a:pt x="4510" y="1010"/>
                </a:lnTo>
                <a:lnTo>
                  <a:pt x="4394" y="849"/>
                </a:lnTo>
                <a:lnTo>
                  <a:pt x="4046" y="581"/>
                </a:lnTo>
                <a:lnTo>
                  <a:pt x="3599" y="367"/>
                </a:lnTo>
                <a:lnTo>
                  <a:pt x="3072" y="197"/>
                </a:lnTo>
                <a:lnTo>
                  <a:pt x="2483" y="81"/>
                </a:lnTo>
                <a:lnTo>
                  <a:pt x="1858" y="19"/>
                </a:lnTo>
                <a:lnTo>
                  <a:pt x="1215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9" name="Google Shape;739;p17"/>
          <p:cNvSpPr/>
          <p:nvPr/>
        </p:nvSpPr>
        <p:spPr>
          <a:xfrm>
            <a:off x="3405210" y="4270745"/>
            <a:ext cx="115057" cy="43269"/>
          </a:xfrm>
          <a:custGeom>
            <a:avLst/>
            <a:gdLst/>
            <a:ahLst/>
            <a:cxnLst/>
            <a:rect l="l" t="t" r="r" b="b"/>
            <a:pathLst>
              <a:path w="3635" h="1367" extrusionOk="0">
                <a:moveTo>
                  <a:pt x="616" y="0"/>
                </a:moveTo>
                <a:lnTo>
                  <a:pt x="250" y="45"/>
                </a:lnTo>
                <a:lnTo>
                  <a:pt x="63" y="152"/>
                </a:lnTo>
                <a:lnTo>
                  <a:pt x="0" y="232"/>
                </a:lnTo>
                <a:lnTo>
                  <a:pt x="0" y="322"/>
                </a:lnTo>
                <a:lnTo>
                  <a:pt x="80" y="411"/>
                </a:lnTo>
                <a:lnTo>
                  <a:pt x="161" y="456"/>
                </a:lnTo>
                <a:lnTo>
                  <a:pt x="527" y="616"/>
                </a:lnTo>
                <a:lnTo>
                  <a:pt x="1322" y="911"/>
                </a:lnTo>
                <a:lnTo>
                  <a:pt x="1732" y="1045"/>
                </a:lnTo>
                <a:lnTo>
                  <a:pt x="2116" y="1179"/>
                </a:lnTo>
                <a:lnTo>
                  <a:pt x="2697" y="1322"/>
                </a:lnTo>
                <a:lnTo>
                  <a:pt x="3126" y="1366"/>
                </a:lnTo>
                <a:lnTo>
                  <a:pt x="3358" y="1366"/>
                </a:lnTo>
                <a:lnTo>
                  <a:pt x="3483" y="1357"/>
                </a:lnTo>
                <a:lnTo>
                  <a:pt x="3608" y="1286"/>
                </a:lnTo>
                <a:lnTo>
                  <a:pt x="3635" y="1232"/>
                </a:lnTo>
                <a:lnTo>
                  <a:pt x="3617" y="1197"/>
                </a:lnTo>
                <a:lnTo>
                  <a:pt x="3545" y="1090"/>
                </a:lnTo>
                <a:lnTo>
                  <a:pt x="3322" y="911"/>
                </a:lnTo>
                <a:lnTo>
                  <a:pt x="2893" y="706"/>
                </a:lnTo>
                <a:lnTo>
                  <a:pt x="2527" y="572"/>
                </a:lnTo>
                <a:lnTo>
                  <a:pt x="2116" y="429"/>
                </a:lnTo>
                <a:lnTo>
                  <a:pt x="1259" y="152"/>
                </a:lnTo>
                <a:lnTo>
                  <a:pt x="813" y="27"/>
                </a:lnTo>
                <a:lnTo>
                  <a:pt x="61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0" name="Google Shape;740;p17"/>
          <p:cNvSpPr/>
          <p:nvPr/>
        </p:nvSpPr>
        <p:spPr>
          <a:xfrm>
            <a:off x="3567977" y="4225234"/>
            <a:ext cx="152660" cy="39597"/>
          </a:xfrm>
          <a:custGeom>
            <a:avLst/>
            <a:gdLst/>
            <a:ahLst/>
            <a:cxnLst/>
            <a:rect l="l" t="t" r="r" b="b"/>
            <a:pathLst>
              <a:path w="4823" h="1251" extrusionOk="0">
                <a:moveTo>
                  <a:pt x="644" y="0"/>
                </a:moveTo>
                <a:lnTo>
                  <a:pt x="313" y="36"/>
                </a:lnTo>
                <a:lnTo>
                  <a:pt x="197" y="54"/>
                </a:lnTo>
                <a:lnTo>
                  <a:pt x="36" y="152"/>
                </a:lnTo>
                <a:lnTo>
                  <a:pt x="1" y="277"/>
                </a:lnTo>
                <a:lnTo>
                  <a:pt x="99" y="393"/>
                </a:lnTo>
                <a:lnTo>
                  <a:pt x="215" y="429"/>
                </a:lnTo>
                <a:lnTo>
                  <a:pt x="733" y="545"/>
                </a:lnTo>
                <a:lnTo>
                  <a:pt x="1822" y="724"/>
                </a:lnTo>
                <a:lnTo>
                  <a:pt x="2349" y="822"/>
                </a:lnTo>
                <a:lnTo>
                  <a:pt x="2858" y="956"/>
                </a:lnTo>
                <a:lnTo>
                  <a:pt x="3367" y="1072"/>
                </a:lnTo>
                <a:lnTo>
                  <a:pt x="3698" y="1117"/>
                </a:lnTo>
                <a:lnTo>
                  <a:pt x="4359" y="1179"/>
                </a:lnTo>
                <a:lnTo>
                  <a:pt x="4689" y="1242"/>
                </a:lnTo>
                <a:lnTo>
                  <a:pt x="4751" y="1251"/>
                </a:lnTo>
                <a:lnTo>
                  <a:pt x="4823" y="1215"/>
                </a:lnTo>
                <a:lnTo>
                  <a:pt x="4805" y="1188"/>
                </a:lnTo>
                <a:lnTo>
                  <a:pt x="4644" y="1045"/>
                </a:lnTo>
                <a:lnTo>
                  <a:pt x="4341" y="742"/>
                </a:lnTo>
                <a:lnTo>
                  <a:pt x="4144" y="608"/>
                </a:lnTo>
                <a:lnTo>
                  <a:pt x="3894" y="483"/>
                </a:lnTo>
                <a:lnTo>
                  <a:pt x="3269" y="295"/>
                </a:lnTo>
                <a:lnTo>
                  <a:pt x="2948" y="224"/>
                </a:lnTo>
                <a:lnTo>
                  <a:pt x="2323" y="108"/>
                </a:lnTo>
                <a:lnTo>
                  <a:pt x="131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1" name="Google Shape;741;p17"/>
          <p:cNvSpPr/>
          <p:nvPr/>
        </p:nvSpPr>
        <p:spPr>
          <a:xfrm>
            <a:off x="3826006" y="4277233"/>
            <a:ext cx="165954" cy="46371"/>
          </a:xfrm>
          <a:custGeom>
            <a:avLst/>
            <a:gdLst/>
            <a:ahLst/>
            <a:cxnLst/>
            <a:rect l="l" t="t" r="r" b="b"/>
            <a:pathLst>
              <a:path w="5243" h="1465" extrusionOk="0">
                <a:moveTo>
                  <a:pt x="1608" y="0"/>
                </a:moveTo>
                <a:lnTo>
                  <a:pt x="840" y="9"/>
                </a:lnTo>
                <a:lnTo>
                  <a:pt x="447" y="36"/>
                </a:lnTo>
                <a:lnTo>
                  <a:pt x="322" y="54"/>
                </a:lnTo>
                <a:lnTo>
                  <a:pt x="144" y="117"/>
                </a:lnTo>
                <a:lnTo>
                  <a:pt x="37" y="206"/>
                </a:lnTo>
                <a:lnTo>
                  <a:pt x="1" y="313"/>
                </a:lnTo>
                <a:lnTo>
                  <a:pt x="37" y="420"/>
                </a:lnTo>
                <a:lnTo>
                  <a:pt x="126" y="527"/>
                </a:lnTo>
                <a:lnTo>
                  <a:pt x="278" y="599"/>
                </a:lnTo>
                <a:lnTo>
                  <a:pt x="492" y="643"/>
                </a:lnTo>
                <a:lnTo>
                  <a:pt x="617" y="652"/>
                </a:lnTo>
                <a:lnTo>
                  <a:pt x="930" y="643"/>
                </a:lnTo>
                <a:lnTo>
                  <a:pt x="1564" y="679"/>
                </a:lnTo>
                <a:lnTo>
                  <a:pt x="2189" y="751"/>
                </a:lnTo>
                <a:lnTo>
                  <a:pt x="2778" y="867"/>
                </a:lnTo>
                <a:lnTo>
                  <a:pt x="3064" y="938"/>
                </a:lnTo>
                <a:lnTo>
                  <a:pt x="3519" y="1063"/>
                </a:lnTo>
                <a:lnTo>
                  <a:pt x="4484" y="1304"/>
                </a:lnTo>
                <a:lnTo>
                  <a:pt x="4903" y="1447"/>
                </a:lnTo>
                <a:lnTo>
                  <a:pt x="4966" y="1465"/>
                </a:lnTo>
                <a:lnTo>
                  <a:pt x="5091" y="1456"/>
                </a:lnTo>
                <a:lnTo>
                  <a:pt x="5198" y="1411"/>
                </a:lnTo>
                <a:lnTo>
                  <a:pt x="5243" y="1349"/>
                </a:lnTo>
                <a:lnTo>
                  <a:pt x="5234" y="1322"/>
                </a:lnTo>
                <a:lnTo>
                  <a:pt x="5127" y="1143"/>
                </a:lnTo>
                <a:lnTo>
                  <a:pt x="4975" y="902"/>
                </a:lnTo>
                <a:lnTo>
                  <a:pt x="4823" y="742"/>
                </a:lnTo>
                <a:lnTo>
                  <a:pt x="4707" y="670"/>
                </a:lnTo>
                <a:lnTo>
                  <a:pt x="4439" y="527"/>
                </a:lnTo>
                <a:lnTo>
                  <a:pt x="3805" y="304"/>
                </a:lnTo>
                <a:lnTo>
                  <a:pt x="3457" y="224"/>
                </a:lnTo>
                <a:lnTo>
                  <a:pt x="3091" y="143"/>
                </a:lnTo>
                <a:lnTo>
                  <a:pt x="2349" y="45"/>
                </a:lnTo>
                <a:lnTo>
                  <a:pt x="16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2" name="Google Shape;742;p17"/>
          <p:cNvSpPr/>
          <p:nvPr/>
        </p:nvSpPr>
        <p:spPr>
          <a:xfrm>
            <a:off x="3922660" y="4359772"/>
            <a:ext cx="106890" cy="52322"/>
          </a:xfrm>
          <a:custGeom>
            <a:avLst/>
            <a:gdLst/>
            <a:ahLst/>
            <a:cxnLst/>
            <a:rect l="l" t="t" r="r" b="b"/>
            <a:pathLst>
              <a:path w="3377" h="1653" extrusionOk="0">
                <a:moveTo>
                  <a:pt x="483" y="0"/>
                </a:moveTo>
                <a:lnTo>
                  <a:pt x="197" y="36"/>
                </a:lnTo>
                <a:lnTo>
                  <a:pt x="19" y="161"/>
                </a:lnTo>
                <a:lnTo>
                  <a:pt x="1" y="286"/>
                </a:lnTo>
                <a:lnTo>
                  <a:pt x="54" y="357"/>
                </a:lnTo>
                <a:lnTo>
                  <a:pt x="108" y="393"/>
                </a:lnTo>
                <a:lnTo>
                  <a:pt x="680" y="741"/>
                </a:lnTo>
                <a:lnTo>
                  <a:pt x="1296" y="1072"/>
                </a:lnTo>
                <a:lnTo>
                  <a:pt x="1599" y="1223"/>
                </a:lnTo>
                <a:lnTo>
                  <a:pt x="2251" y="1527"/>
                </a:lnTo>
                <a:lnTo>
                  <a:pt x="2626" y="1625"/>
                </a:lnTo>
                <a:lnTo>
                  <a:pt x="2805" y="1652"/>
                </a:lnTo>
                <a:lnTo>
                  <a:pt x="3108" y="1625"/>
                </a:lnTo>
                <a:lnTo>
                  <a:pt x="3323" y="1527"/>
                </a:lnTo>
                <a:lnTo>
                  <a:pt x="3376" y="1411"/>
                </a:lnTo>
                <a:lnTo>
                  <a:pt x="3350" y="1331"/>
                </a:lnTo>
                <a:lnTo>
                  <a:pt x="3314" y="1286"/>
                </a:lnTo>
                <a:lnTo>
                  <a:pt x="3207" y="1179"/>
                </a:lnTo>
                <a:lnTo>
                  <a:pt x="2921" y="1000"/>
                </a:lnTo>
                <a:lnTo>
                  <a:pt x="2421" y="759"/>
                </a:lnTo>
                <a:lnTo>
                  <a:pt x="2082" y="607"/>
                </a:lnTo>
                <a:lnTo>
                  <a:pt x="1376" y="313"/>
                </a:lnTo>
                <a:lnTo>
                  <a:pt x="644" y="45"/>
                </a:lnTo>
                <a:lnTo>
                  <a:pt x="4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" name="Google Shape;743;p17"/>
          <p:cNvSpPr/>
          <p:nvPr/>
        </p:nvSpPr>
        <p:spPr>
          <a:xfrm>
            <a:off x="3720870" y="4352683"/>
            <a:ext cx="109708" cy="58272"/>
          </a:xfrm>
          <a:custGeom>
            <a:avLst/>
            <a:gdLst/>
            <a:ahLst/>
            <a:cxnLst/>
            <a:rect l="l" t="t" r="r" b="b"/>
            <a:pathLst>
              <a:path w="3466" h="1841" extrusionOk="0">
                <a:moveTo>
                  <a:pt x="403" y="1"/>
                </a:moveTo>
                <a:lnTo>
                  <a:pt x="162" y="99"/>
                </a:lnTo>
                <a:lnTo>
                  <a:pt x="54" y="179"/>
                </a:lnTo>
                <a:lnTo>
                  <a:pt x="1" y="287"/>
                </a:lnTo>
                <a:lnTo>
                  <a:pt x="19" y="394"/>
                </a:lnTo>
                <a:lnTo>
                  <a:pt x="63" y="447"/>
                </a:lnTo>
                <a:lnTo>
                  <a:pt x="188" y="581"/>
                </a:lnTo>
                <a:lnTo>
                  <a:pt x="510" y="840"/>
                </a:lnTo>
                <a:lnTo>
                  <a:pt x="1072" y="1188"/>
                </a:lnTo>
                <a:lnTo>
                  <a:pt x="1483" y="1403"/>
                </a:lnTo>
                <a:lnTo>
                  <a:pt x="1671" y="1501"/>
                </a:lnTo>
                <a:lnTo>
                  <a:pt x="2082" y="1671"/>
                </a:lnTo>
                <a:lnTo>
                  <a:pt x="2528" y="1796"/>
                </a:lnTo>
                <a:lnTo>
                  <a:pt x="3028" y="1840"/>
                </a:lnTo>
                <a:lnTo>
                  <a:pt x="3296" y="1805"/>
                </a:lnTo>
                <a:lnTo>
                  <a:pt x="3367" y="1796"/>
                </a:lnTo>
                <a:lnTo>
                  <a:pt x="3457" y="1733"/>
                </a:lnTo>
                <a:lnTo>
                  <a:pt x="3466" y="1697"/>
                </a:lnTo>
                <a:lnTo>
                  <a:pt x="3457" y="1635"/>
                </a:lnTo>
                <a:lnTo>
                  <a:pt x="3412" y="1510"/>
                </a:lnTo>
                <a:lnTo>
                  <a:pt x="3278" y="1349"/>
                </a:lnTo>
                <a:lnTo>
                  <a:pt x="2832" y="1072"/>
                </a:lnTo>
                <a:lnTo>
                  <a:pt x="2474" y="912"/>
                </a:lnTo>
                <a:lnTo>
                  <a:pt x="1724" y="501"/>
                </a:lnTo>
                <a:lnTo>
                  <a:pt x="992" y="90"/>
                </a:lnTo>
                <a:lnTo>
                  <a:pt x="894" y="45"/>
                </a:lnTo>
                <a:lnTo>
                  <a:pt x="697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4" name="Google Shape;744;p17"/>
          <p:cNvSpPr/>
          <p:nvPr/>
        </p:nvSpPr>
        <p:spPr>
          <a:xfrm>
            <a:off x="3578168" y="4411201"/>
            <a:ext cx="145601" cy="68148"/>
          </a:xfrm>
          <a:custGeom>
            <a:avLst/>
            <a:gdLst/>
            <a:ahLst/>
            <a:cxnLst/>
            <a:rect l="l" t="t" r="r" b="b"/>
            <a:pathLst>
              <a:path w="4600" h="2153" extrusionOk="0">
                <a:moveTo>
                  <a:pt x="215" y="0"/>
                </a:moveTo>
                <a:lnTo>
                  <a:pt x="45" y="63"/>
                </a:lnTo>
                <a:lnTo>
                  <a:pt x="0" y="125"/>
                </a:lnTo>
                <a:lnTo>
                  <a:pt x="27" y="179"/>
                </a:lnTo>
                <a:lnTo>
                  <a:pt x="63" y="206"/>
                </a:lnTo>
                <a:lnTo>
                  <a:pt x="536" y="536"/>
                </a:lnTo>
                <a:lnTo>
                  <a:pt x="1545" y="1161"/>
                </a:lnTo>
                <a:lnTo>
                  <a:pt x="2108" y="1456"/>
                </a:lnTo>
                <a:lnTo>
                  <a:pt x="2697" y="1742"/>
                </a:lnTo>
                <a:lnTo>
                  <a:pt x="3331" y="2001"/>
                </a:lnTo>
                <a:lnTo>
                  <a:pt x="3626" y="2099"/>
                </a:lnTo>
                <a:lnTo>
                  <a:pt x="4108" y="2152"/>
                </a:lnTo>
                <a:lnTo>
                  <a:pt x="4447" y="2143"/>
                </a:lnTo>
                <a:lnTo>
                  <a:pt x="4519" y="2135"/>
                </a:lnTo>
                <a:lnTo>
                  <a:pt x="4599" y="2081"/>
                </a:lnTo>
                <a:lnTo>
                  <a:pt x="4599" y="2045"/>
                </a:lnTo>
                <a:lnTo>
                  <a:pt x="4537" y="1902"/>
                </a:lnTo>
                <a:lnTo>
                  <a:pt x="4421" y="1742"/>
                </a:lnTo>
                <a:lnTo>
                  <a:pt x="4278" y="1634"/>
                </a:lnTo>
                <a:lnTo>
                  <a:pt x="4162" y="1581"/>
                </a:lnTo>
                <a:lnTo>
                  <a:pt x="3536" y="1313"/>
                </a:lnTo>
                <a:lnTo>
                  <a:pt x="2894" y="1054"/>
                </a:lnTo>
                <a:lnTo>
                  <a:pt x="1679" y="554"/>
                </a:lnTo>
                <a:lnTo>
                  <a:pt x="509" y="27"/>
                </a:lnTo>
                <a:lnTo>
                  <a:pt x="42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5" name="Google Shape;745;p17"/>
          <p:cNvSpPr/>
          <p:nvPr/>
        </p:nvSpPr>
        <p:spPr>
          <a:xfrm>
            <a:off x="3427522" y="4419968"/>
            <a:ext cx="130060" cy="79733"/>
          </a:xfrm>
          <a:custGeom>
            <a:avLst/>
            <a:gdLst/>
            <a:ahLst/>
            <a:cxnLst/>
            <a:rect l="l" t="t" r="r" b="b"/>
            <a:pathLst>
              <a:path w="4109" h="2519" extrusionOk="0">
                <a:moveTo>
                  <a:pt x="349" y="0"/>
                </a:moveTo>
                <a:lnTo>
                  <a:pt x="117" y="45"/>
                </a:lnTo>
                <a:lnTo>
                  <a:pt x="18" y="125"/>
                </a:lnTo>
                <a:lnTo>
                  <a:pt x="1" y="197"/>
                </a:lnTo>
                <a:lnTo>
                  <a:pt x="18" y="232"/>
                </a:lnTo>
                <a:lnTo>
                  <a:pt x="72" y="339"/>
                </a:lnTo>
                <a:lnTo>
                  <a:pt x="126" y="536"/>
                </a:lnTo>
                <a:lnTo>
                  <a:pt x="197" y="643"/>
                </a:lnTo>
                <a:lnTo>
                  <a:pt x="376" y="831"/>
                </a:lnTo>
                <a:lnTo>
                  <a:pt x="581" y="1009"/>
                </a:lnTo>
                <a:lnTo>
                  <a:pt x="1036" y="1366"/>
                </a:lnTo>
                <a:lnTo>
                  <a:pt x="1545" y="1697"/>
                </a:lnTo>
                <a:lnTo>
                  <a:pt x="1760" y="1840"/>
                </a:lnTo>
                <a:lnTo>
                  <a:pt x="2260" y="2134"/>
                </a:lnTo>
                <a:lnTo>
                  <a:pt x="2831" y="2384"/>
                </a:lnTo>
                <a:lnTo>
                  <a:pt x="3322" y="2492"/>
                </a:lnTo>
                <a:lnTo>
                  <a:pt x="3671" y="2518"/>
                </a:lnTo>
                <a:lnTo>
                  <a:pt x="3858" y="2509"/>
                </a:lnTo>
                <a:lnTo>
                  <a:pt x="3957" y="2492"/>
                </a:lnTo>
                <a:lnTo>
                  <a:pt x="4099" y="2402"/>
                </a:lnTo>
                <a:lnTo>
                  <a:pt x="4108" y="2349"/>
                </a:lnTo>
                <a:lnTo>
                  <a:pt x="4090" y="2259"/>
                </a:lnTo>
                <a:lnTo>
                  <a:pt x="3992" y="2108"/>
                </a:lnTo>
                <a:lnTo>
                  <a:pt x="3742" y="1902"/>
                </a:lnTo>
                <a:lnTo>
                  <a:pt x="3001" y="1527"/>
                </a:lnTo>
                <a:lnTo>
                  <a:pt x="2546" y="1295"/>
                </a:lnTo>
                <a:lnTo>
                  <a:pt x="2019" y="982"/>
                </a:lnTo>
                <a:lnTo>
                  <a:pt x="1554" y="643"/>
                </a:lnTo>
                <a:lnTo>
                  <a:pt x="1340" y="464"/>
                </a:lnTo>
                <a:lnTo>
                  <a:pt x="1108" y="286"/>
                </a:lnTo>
                <a:lnTo>
                  <a:pt x="894" y="188"/>
                </a:lnTo>
                <a:lnTo>
                  <a:pt x="697" y="89"/>
                </a:lnTo>
                <a:lnTo>
                  <a:pt x="599" y="36"/>
                </a:lnTo>
                <a:lnTo>
                  <a:pt x="349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6" name="Google Shape;746;p17"/>
          <p:cNvSpPr/>
          <p:nvPr/>
        </p:nvSpPr>
        <p:spPr>
          <a:xfrm>
            <a:off x="3966461" y="4523964"/>
            <a:ext cx="137404" cy="73814"/>
          </a:xfrm>
          <a:custGeom>
            <a:avLst/>
            <a:gdLst/>
            <a:ahLst/>
            <a:cxnLst/>
            <a:rect l="l" t="t" r="r" b="b"/>
            <a:pathLst>
              <a:path w="4341" h="2332" extrusionOk="0">
                <a:moveTo>
                  <a:pt x="296" y="0"/>
                </a:moveTo>
                <a:lnTo>
                  <a:pt x="81" y="54"/>
                </a:lnTo>
                <a:lnTo>
                  <a:pt x="1" y="134"/>
                </a:lnTo>
                <a:lnTo>
                  <a:pt x="1" y="197"/>
                </a:lnTo>
                <a:lnTo>
                  <a:pt x="28" y="232"/>
                </a:lnTo>
                <a:lnTo>
                  <a:pt x="144" y="384"/>
                </a:lnTo>
                <a:lnTo>
                  <a:pt x="349" y="679"/>
                </a:lnTo>
                <a:lnTo>
                  <a:pt x="519" y="822"/>
                </a:lnTo>
                <a:lnTo>
                  <a:pt x="876" y="1108"/>
                </a:lnTo>
                <a:lnTo>
                  <a:pt x="1260" y="1376"/>
                </a:lnTo>
                <a:lnTo>
                  <a:pt x="1546" y="1599"/>
                </a:lnTo>
                <a:lnTo>
                  <a:pt x="2046" y="1947"/>
                </a:lnTo>
                <a:lnTo>
                  <a:pt x="2430" y="2143"/>
                </a:lnTo>
                <a:lnTo>
                  <a:pt x="2644" y="2224"/>
                </a:lnTo>
                <a:lnTo>
                  <a:pt x="2823" y="2277"/>
                </a:lnTo>
                <a:lnTo>
                  <a:pt x="3198" y="2331"/>
                </a:lnTo>
                <a:lnTo>
                  <a:pt x="3582" y="2331"/>
                </a:lnTo>
                <a:lnTo>
                  <a:pt x="3930" y="2260"/>
                </a:lnTo>
                <a:lnTo>
                  <a:pt x="4073" y="2179"/>
                </a:lnTo>
                <a:lnTo>
                  <a:pt x="4162" y="2117"/>
                </a:lnTo>
                <a:lnTo>
                  <a:pt x="4287" y="1983"/>
                </a:lnTo>
                <a:lnTo>
                  <a:pt x="4341" y="1840"/>
                </a:lnTo>
                <a:lnTo>
                  <a:pt x="4305" y="1697"/>
                </a:lnTo>
                <a:lnTo>
                  <a:pt x="4243" y="1626"/>
                </a:lnTo>
                <a:lnTo>
                  <a:pt x="4198" y="1590"/>
                </a:lnTo>
                <a:lnTo>
                  <a:pt x="4091" y="1572"/>
                </a:lnTo>
                <a:lnTo>
                  <a:pt x="3984" y="1590"/>
                </a:lnTo>
                <a:lnTo>
                  <a:pt x="3903" y="1643"/>
                </a:lnTo>
                <a:lnTo>
                  <a:pt x="3886" y="1670"/>
                </a:lnTo>
                <a:lnTo>
                  <a:pt x="3859" y="1697"/>
                </a:lnTo>
                <a:lnTo>
                  <a:pt x="3841" y="1715"/>
                </a:lnTo>
                <a:lnTo>
                  <a:pt x="3635" y="1679"/>
                </a:lnTo>
                <a:lnTo>
                  <a:pt x="3305" y="1563"/>
                </a:lnTo>
                <a:lnTo>
                  <a:pt x="2894" y="1331"/>
                </a:lnTo>
                <a:lnTo>
                  <a:pt x="2626" y="1143"/>
                </a:lnTo>
                <a:lnTo>
                  <a:pt x="2180" y="849"/>
                </a:lnTo>
                <a:lnTo>
                  <a:pt x="1724" y="554"/>
                </a:lnTo>
                <a:lnTo>
                  <a:pt x="1474" y="402"/>
                </a:lnTo>
                <a:lnTo>
                  <a:pt x="948" y="170"/>
                </a:lnTo>
                <a:lnTo>
                  <a:pt x="653" y="45"/>
                </a:lnTo>
                <a:lnTo>
                  <a:pt x="546" y="9"/>
                </a:lnTo>
                <a:lnTo>
                  <a:pt x="29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7" name="Google Shape;747;p17"/>
          <p:cNvSpPr/>
          <p:nvPr/>
        </p:nvSpPr>
        <p:spPr>
          <a:xfrm>
            <a:off x="4087452" y="4473358"/>
            <a:ext cx="172443" cy="48080"/>
          </a:xfrm>
          <a:custGeom>
            <a:avLst/>
            <a:gdLst/>
            <a:ahLst/>
            <a:cxnLst/>
            <a:rect l="l" t="t" r="r" b="b"/>
            <a:pathLst>
              <a:path w="5448" h="1519" extrusionOk="0">
                <a:moveTo>
                  <a:pt x="679" y="1"/>
                </a:moveTo>
                <a:lnTo>
                  <a:pt x="447" y="10"/>
                </a:lnTo>
                <a:lnTo>
                  <a:pt x="250" y="72"/>
                </a:lnTo>
                <a:lnTo>
                  <a:pt x="107" y="153"/>
                </a:lnTo>
                <a:lnTo>
                  <a:pt x="18" y="260"/>
                </a:lnTo>
                <a:lnTo>
                  <a:pt x="0" y="367"/>
                </a:lnTo>
                <a:lnTo>
                  <a:pt x="54" y="474"/>
                </a:lnTo>
                <a:lnTo>
                  <a:pt x="196" y="572"/>
                </a:lnTo>
                <a:lnTo>
                  <a:pt x="313" y="608"/>
                </a:lnTo>
                <a:lnTo>
                  <a:pt x="1652" y="956"/>
                </a:lnTo>
                <a:lnTo>
                  <a:pt x="3036" y="1251"/>
                </a:lnTo>
                <a:lnTo>
                  <a:pt x="3572" y="1385"/>
                </a:lnTo>
                <a:lnTo>
                  <a:pt x="4376" y="1519"/>
                </a:lnTo>
                <a:lnTo>
                  <a:pt x="4929" y="1519"/>
                </a:lnTo>
                <a:lnTo>
                  <a:pt x="5215" y="1456"/>
                </a:lnTo>
                <a:lnTo>
                  <a:pt x="5340" y="1412"/>
                </a:lnTo>
                <a:lnTo>
                  <a:pt x="5438" y="1305"/>
                </a:lnTo>
                <a:lnTo>
                  <a:pt x="5447" y="1224"/>
                </a:lnTo>
                <a:lnTo>
                  <a:pt x="5429" y="1189"/>
                </a:lnTo>
                <a:lnTo>
                  <a:pt x="5376" y="1117"/>
                </a:lnTo>
                <a:lnTo>
                  <a:pt x="5224" y="992"/>
                </a:lnTo>
                <a:lnTo>
                  <a:pt x="4938" y="849"/>
                </a:lnTo>
                <a:lnTo>
                  <a:pt x="4179" y="653"/>
                </a:lnTo>
                <a:lnTo>
                  <a:pt x="3626" y="555"/>
                </a:lnTo>
                <a:lnTo>
                  <a:pt x="2232" y="260"/>
                </a:lnTo>
                <a:lnTo>
                  <a:pt x="804" y="19"/>
                </a:lnTo>
                <a:lnTo>
                  <a:pt x="67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8" name="Google Shape;748;p17"/>
          <p:cNvSpPr/>
          <p:nvPr/>
        </p:nvSpPr>
        <p:spPr>
          <a:xfrm>
            <a:off x="4203316" y="4407245"/>
            <a:ext cx="117621" cy="35641"/>
          </a:xfrm>
          <a:custGeom>
            <a:avLst/>
            <a:gdLst/>
            <a:ahLst/>
            <a:cxnLst/>
            <a:rect l="l" t="t" r="r" b="b"/>
            <a:pathLst>
              <a:path w="3716" h="1126" extrusionOk="0">
                <a:moveTo>
                  <a:pt x="331" y="0"/>
                </a:moveTo>
                <a:lnTo>
                  <a:pt x="99" y="72"/>
                </a:lnTo>
                <a:lnTo>
                  <a:pt x="18" y="161"/>
                </a:lnTo>
                <a:lnTo>
                  <a:pt x="0" y="223"/>
                </a:lnTo>
                <a:lnTo>
                  <a:pt x="63" y="322"/>
                </a:lnTo>
                <a:lnTo>
                  <a:pt x="188" y="375"/>
                </a:lnTo>
                <a:lnTo>
                  <a:pt x="206" y="384"/>
                </a:lnTo>
                <a:lnTo>
                  <a:pt x="215" y="384"/>
                </a:lnTo>
                <a:lnTo>
                  <a:pt x="277" y="438"/>
                </a:lnTo>
                <a:lnTo>
                  <a:pt x="438" y="527"/>
                </a:lnTo>
                <a:lnTo>
                  <a:pt x="768" y="634"/>
                </a:lnTo>
                <a:lnTo>
                  <a:pt x="1018" y="706"/>
                </a:lnTo>
                <a:lnTo>
                  <a:pt x="1742" y="893"/>
                </a:lnTo>
                <a:lnTo>
                  <a:pt x="2456" y="1081"/>
                </a:lnTo>
                <a:lnTo>
                  <a:pt x="2635" y="1125"/>
                </a:lnTo>
                <a:lnTo>
                  <a:pt x="3010" y="1125"/>
                </a:lnTo>
                <a:lnTo>
                  <a:pt x="3188" y="1081"/>
                </a:lnTo>
                <a:lnTo>
                  <a:pt x="3331" y="1036"/>
                </a:lnTo>
                <a:lnTo>
                  <a:pt x="3554" y="911"/>
                </a:lnTo>
                <a:lnTo>
                  <a:pt x="3688" y="768"/>
                </a:lnTo>
                <a:lnTo>
                  <a:pt x="3715" y="599"/>
                </a:lnTo>
                <a:lnTo>
                  <a:pt x="3688" y="509"/>
                </a:lnTo>
                <a:lnTo>
                  <a:pt x="3653" y="456"/>
                </a:lnTo>
                <a:lnTo>
                  <a:pt x="3528" y="357"/>
                </a:lnTo>
                <a:lnTo>
                  <a:pt x="3242" y="268"/>
                </a:lnTo>
                <a:lnTo>
                  <a:pt x="3010" y="250"/>
                </a:lnTo>
                <a:lnTo>
                  <a:pt x="2911" y="259"/>
                </a:lnTo>
                <a:lnTo>
                  <a:pt x="2849" y="259"/>
                </a:lnTo>
                <a:lnTo>
                  <a:pt x="2724" y="268"/>
                </a:lnTo>
                <a:lnTo>
                  <a:pt x="2778" y="268"/>
                </a:lnTo>
                <a:lnTo>
                  <a:pt x="2652" y="286"/>
                </a:lnTo>
                <a:lnTo>
                  <a:pt x="2572" y="331"/>
                </a:lnTo>
                <a:lnTo>
                  <a:pt x="2081" y="232"/>
                </a:lnTo>
                <a:lnTo>
                  <a:pt x="1599" y="134"/>
                </a:lnTo>
                <a:lnTo>
                  <a:pt x="1331" y="81"/>
                </a:lnTo>
                <a:lnTo>
                  <a:pt x="920" y="9"/>
                </a:lnTo>
                <a:lnTo>
                  <a:pt x="652" y="0"/>
                </a:lnTo>
                <a:lnTo>
                  <a:pt x="518" y="18"/>
                </a:lnTo>
                <a:lnTo>
                  <a:pt x="483" y="18"/>
                </a:lnTo>
                <a:lnTo>
                  <a:pt x="33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9" name="Google Shape;749;p17"/>
          <p:cNvSpPr/>
          <p:nvPr/>
        </p:nvSpPr>
        <p:spPr>
          <a:xfrm>
            <a:off x="4117676" y="4339422"/>
            <a:ext cx="137119" cy="46656"/>
          </a:xfrm>
          <a:custGeom>
            <a:avLst/>
            <a:gdLst/>
            <a:ahLst/>
            <a:cxnLst/>
            <a:rect l="l" t="t" r="r" b="b"/>
            <a:pathLst>
              <a:path w="4332" h="1474" extrusionOk="0">
                <a:moveTo>
                  <a:pt x="277" y="0"/>
                </a:moveTo>
                <a:lnTo>
                  <a:pt x="81" y="54"/>
                </a:lnTo>
                <a:lnTo>
                  <a:pt x="1" y="125"/>
                </a:lnTo>
                <a:lnTo>
                  <a:pt x="1" y="179"/>
                </a:lnTo>
                <a:lnTo>
                  <a:pt x="18" y="205"/>
                </a:lnTo>
                <a:lnTo>
                  <a:pt x="143" y="366"/>
                </a:lnTo>
                <a:lnTo>
                  <a:pt x="393" y="634"/>
                </a:lnTo>
                <a:lnTo>
                  <a:pt x="599" y="777"/>
                </a:lnTo>
                <a:lnTo>
                  <a:pt x="849" y="920"/>
                </a:lnTo>
                <a:lnTo>
                  <a:pt x="1429" y="1161"/>
                </a:lnTo>
                <a:lnTo>
                  <a:pt x="1760" y="1259"/>
                </a:lnTo>
                <a:lnTo>
                  <a:pt x="2045" y="1331"/>
                </a:lnTo>
                <a:lnTo>
                  <a:pt x="2706" y="1447"/>
                </a:lnTo>
                <a:lnTo>
                  <a:pt x="3385" y="1473"/>
                </a:lnTo>
                <a:lnTo>
                  <a:pt x="3849" y="1402"/>
                </a:lnTo>
                <a:lnTo>
                  <a:pt x="4126" y="1313"/>
                </a:lnTo>
                <a:lnTo>
                  <a:pt x="4251" y="1241"/>
                </a:lnTo>
                <a:lnTo>
                  <a:pt x="4314" y="1197"/>
                </a:lnTo>
                <a:lnTo>
                  <a:pt x="4332" y="1107"/>
                </a:lnTo>
                <a:lnTo>
                  <a:pt x="4296" y="1054"/>
                </a:lnTo>
                <a:lnTo>
                  <a:pt x="4251" y="1027"/>
                </a:lnTo>
                <a:lnTo>
                  <a:pt x="4055" y="956"/>
                </a:lnTo>
                <a:lnTo>
                  <a:pt x="3635" y="848"/>
                </a:lnTo>
                <a:lnTo>
                  <a:pt x="2938" y="750"/>
                </a:lnTo>
                <a:lnTo>
                  <a:pt x="2474" y="679"/>
                </a:lnTo>
                <a:lnTo>
                  <a:pt x="1956" y="572"/>
                </a:lnTo>
                <a:lnTo>
                  <a:pt x="1188" y="339"/>
                </a:lnTo>
                <a:lnTo>
                  <a:pt x="751" y="152"/>
                </a:lnTo>
                <a:lnTo>
                  <a:pt x="572" y="45"/>
                </a:lnTo>
                <a:lnTo>
                  <a:pt x="492" y="9"/>
                </a:lnTo>
                <a:lnTo>
                  <a:pt x="277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0" name="Google Shape;750;p17"/>
          <p:cNvSpPr/>
          <p:nvPr/>
        </p:nvSpPr>
        <p:spPr>
          <a:xfrm>
            <a:off x="4328517" y="4617232"/>
            <a:ext cx="113094" cy="58525"/>
          </a:xfrm>
          <a:custGeom>
            <a:avLst/>
            <a:gdLst/>
            <a:ahLst/>
            <a:cxnLst/>
            <a:rect l="l" t="t" r="r" b="b"/>
            <a:pathLst>
              <a:path w="3573" h="1849" extrusionOk="0">
                <a:moveTo>
                  <a:pt x="715" y="0"/>
                </a:moveTo>
                <a:lnTo>
                  <a:pt x="313" y="27"/>
                </a:lnTo>
                <a:lnTo>
                  <a:pt x="90" y="125"/>
                </a:lnTo>
                <a:lnTo>
                  <a:pt x="9" y="223"/>
                </a:lnTo>
                <a:lnTo>
                  <a:pt x="0" y="286"/>
                </a:lnTo>
                <a:lnTo>
                  <a:pt x="18" y="465"/>
                </a:lnTo>
                <a:lnTo>
                  <a:pt x="170" y="804"/>
                </a:lnTo>
                <a:lnTo>
                  <a:pt x="465" y="1116"/>
                </a:lnTo>
                <a:lnTo>
                  <a:pt x="893" y="1393"/>
                </a:lnTo>
                <a:lnTo>
                  <a:pt x="1152" y="1518"/>
                </a:lnTo>
                <a:lnTo>
                  <a:pt x="1393" y="1608"/>
                </a:lnTo>
                <a:lnTo>
                  <a:pt x="2010" y="1777"/>
                </a:lnTo>
                <a:lnTo>
                  <a:pt x="2679" y="1849"/>
                </a:lnTo>
                <a:lnTo>
                  <a:pt x="3144" y="1804"/>
                </a:lnTo>
                <a:lnTo>
                  <a:pt x="3412" y="1715"/>
                </a:lnTo>
                <a:lnTo>
                  <a:pt x="3519" y="1643"/>
                </a:lnTo>
                <a:lnTo>
                  <a:pt x="3572" y="1599"/>
                </a:lnTo>
                <a:lnTo>
                  <a:pt x="3563" y="1491"/>
                </a:lnTo>
                <a:lnTo>
                  <a:pt x="3519" y="1438"/>
                </a:lnTo>
                <a:lnTo>
                  <a:pt x="3412" y="1349"/>
                </a:lnTo>
                <a:lnTo>
                  <a:pt x="3072" y="1224"/>
                </a:lnTo>
                <a:lnTo>
                  <a:pt x="2465" y="1072"/>
                </a:lnTo>
                <a:lnTo>
                  <a:pt x="2099" y="965"/>
                </a:lnTo>
                <a:lnTo>
                  <a:pt x="1920" y="884"/>
                </a:lnTo>
                <a:lnTo>
                  <a:pt x="1617" y="724"/>
                </a:lnTo>
                <a:lnTo>
                  <a:pt x="1375" y="527"/>
                </a:lnTo>
                <a:lnTo>
                  <a:pt x="1197" y="322"/>
                </a:lnTo>
                <a:lnTo>
                  <a:pt x="1143" y="206"/>
                </a:lnTo>
                <a:lnTo>
                  <a:pt x="1108" y="152"/>
                </a:lnTo>
                <a:lnTo>
                  <a:pt x="983" y="63"/>
                </a:lnTo>
                <a:lnTo>
                  <a:pt x="71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1" name="Google Shape;751;p17"/>
          <p:cNvSpPr/>
          <p:nvPr/>
        </p:nvSpPr>
        <p:spPr>
          <a:xfrm>
            <a:off x="4449192" y="4523680"/>
            <a:ext cx="181780" cy="53999"/>
          </a:xfrm>
          <a:custGeom>
            <a:avLst/>
            <a:gdLst/>
            <a:ahLst/>
            <a:cxnLst/>
            <a:rect l="l" t="t" r="r" b="b"/>
            <a:pathLst>
              <a:path w="5743" h="1706" extrusionOk="0">
                <a:moveTo>
                  <a:pt x="483" y="0"/>
                </a:moveTo>
                <a:lnTo>
                  <a:pt x="286" y="27"/>
                </a:lnTo>
                <a:lnTo>
                  <a:pt x="134" y="99"/>
                </a:lnTo>
                <a:lnTo>
                  <a:pt x="36" y="188"/>
                </a:lnTo>
                <a:lnTo>
                  <a:pt x="0" y="286"/>
                </a:lnTo>
                <a:lnTo>
                  <a:pt x="36" y="393"/>
                </a:lnTo>
                <a:lnTo>
                  <a:pt x="161" y="492"/>
                </a:lnTo>
                <a:lnTo>
                  <a:pt x="259" y="527"/>
                </a:lnTo>
                <a:lnTo>
                  <a:pt x="625" y="661"/>
                </a:lnTo>
                <a:lnTo>
                  <a:pt x="2099" y="1143"/>
                </a:lnTo>
                <a:lnTo>
                  <a:pt x="3447" y="1492"/>
                </a:lnTo>
                <a:lnTo>
                  <a:pt x="4296" y="1652"/>
                </a:lnTo>
                <a:lnTo>
                  <a:pt x="5028" y="1706"/>
                </a:lnTo>
                <a:lnTo>
                  <a:pt x="5439" y="1635"/>
                </a:lnTo>
                <a:lnTo>
                  <a:pt x="5635" y="1545"/>
                </a:lnTo>
                <a:lnTo>
                  <a:pt x="5698" y="1474"/>
                </a:lnTo>
                <a:lnTo>
                  <a:pt x="5742" y="1411"/>
                </a:lnTo>
                <a:lnTo>
                  <a:pt x="5733" y="1286"/>
                </a:lnTo>
                <a:lnTo>
                  <a:pt x="5546" y="1134"/>
                </a:lnTo>
                <a:lnTo>
                  <a:pt x="4805" y="911"/>
                </a:lnTo>
                <a:lnTo>
                  <a:pt x="4367" y="831"/>
                </a:lnTo>
                <a:lnTo>
                  <a:pt x="3456" y="661"/>
                </a:lnTo>
                <a:lnTo>
                  <a:pt x="1679" y="268"/>
                </a:lnTo>
                <a:lnTo>
                  <a:pt x="822" y="45"/>
                </a:lnTo>
                <a:lnTo>
                  <a:pt x="706" y="9"/>
                </a:lnTo>
                <a:lnTo>
                  <a:pt x="4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2" name="Google Shape;752;p17"/>
          <p:cNvSpPr/>
          <p:nvPr/>
        </p:nvSpPr>
        <p:spPr>
          <a:xfrm>
            <a:off x="4487043" y="4445666"/>
            <a:ext cx="151837" cy="56278"/>
          </a:xfrm>
          <a:custGeom>
            <a:avLst/>
            <a:gdLst/>
            <a:ahLst/>
            <a:cxnLst/>
            <a:rect l="l" t="t" r="r" b="b"/>
            <a:pathLst>
              <a:path w="4797" h="1778" extrusionOk="0">
                <a:moveTo>
                  <a:pt x="465" y="1"/>
                </a:moveTo>
                <a:lnTo>
                  <a:pt x="197" y="36"/>
                </a:lnTo>
                <a:lnTo>
                  <a:pt x="19" y="153"/>
                </a:lnTo>
                <a:lnTo>
                  <a:pt x="1" y="269"/>
                </a:lnTo>
                <a:lnTo>
                  <a:pt x="55" y="340"/>
                </a:lnTo>
                <a:lnTo>
                  <a:pt x="108" y="376"/>
                </a:lnTo>
                <a:lnTo>
                  <a:pt x="590" y="626"/>
                </a:lnTo>
                <a:lnTo>
                  <a:pt x="1599" y="1099"/>
                </a:lnTo>
                <a:lnTo>
                  <a:pt x="2162" y="1313"/>
                </a:lnTo>
                <a:lnTo>
                  <a:pt x="2644" y="1492"/>
                </a:lnTo>
                <a:lnTo>
                  <a:pt x="3555" y="1733"/>
                </a:lnTo>
                <a:lnTo>
                  <a:pt x="4019" y="1778"/>
                </a:lnTo>
                <a:lnTo>
                  <a:pt x="4314" y="1769"/>
                </a:lnTo>
                <a:lnTo>
                  <a:pt x="4457" y="1742"/>
                </a:lnTo>
                <a:lnTo>
                  <a:pt x="4618" y="1706"/>
                </a:lnTo>
                <a:lnTo>
                  <a:pt x="4770" y="1599"/>
                </a:lnTo>
                <a:lnTo>
                  <a:pt x="4796" y="1510"/>
                </a:lnTo>
                <a:lnTo>
                  <a:pt x="4770" y="1465"/>
                </a:lnTo>
                <a:lnTo>
                  <a:pt x="4716" y="1394"/>
                </a:lnTo>
                <a:lnTo>
                  <a:pt x="4564" y="1278"/>
                </a:lnTo>
                <a:lnTo>
                  <a:pt x="4252" y="1126"/>
                </a:lnTo>
                <a:lnTo>
                  <a:pt x="3448" y="912"/>
                </a:lnTo>
                <a:lnTo>
                  <a:pt x="2921" y="778"/>
                </a:lnTo>
                <a:lnTo>
                  <a:pt x="2323" y="617"/>
                </a:lnTo>
                <a:lnTo>
                  <a:pt x="1162" y="251"/>
                </a:lnTo>
                <a:lnTo>
                  <a:pt x="608" y="45"/>
                </a:lnTo>
                <a:lnTo>
                  <a:pt x="465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3" name="Google Shape;753;p17"/>
          <p:cNvSpPr/>
          <p:nvPr/>
        </p:nvSpPr>
        <p:spPr>
          <a:xfrm>
            <a:off x="4132646" y="4646602"/>
            <a:ext cx="58557" cy="61374"/>
          </a:xfrm>
          <a:custGeom>
            <a:avLst/>
            <a:gdLst/>
            <a:ahLst/>
            <a:cxnLst/>
            <a:rect l="l" t="t" r="r" b="b"/>
            <a:pathLst>
              <a:path w="1850" h="1939" extrusionOk="0">
                <a:moveTo>
                  <a:pt x="688" y="1"/>
                </a:moveTo>
                <a:lnTo>
                  <a:pt x="367" y="37"/>
                </a:lnTo>
                <a:lnTo>
                  <a:pt x="179" y="99"/>
                </a:lnTo>
                <a:lnTo>
                  <a:pt x="54" y="197"/>
                </a:lnTo>
                <a:lnTo>
                  <a:pt x="1" y="313"/>
                </a:lnTo>
                <a:lnTo>
                  <a:pt x="10" y="385"/>
                </a:lnTo>
                <a:lnTo>
                  <a:pt x="162" y="814"/>
                </a:lnTo>
                <a:lnTo>
                  <a:pt x="340" y="1242"/>
                </a:lnTo>
                <a:lnTo>
                  <a:pt x="421" y="1448"/>
                </a:lnTo>
                <a:lnTo>
                  <a:pt x="581" y="1689"/>
                </a:lnTo>
                <a:lnTo>
                  <a:pt x="796" y="1832"/>
                </a:lnTo>
                <a:lnTo>
                  <a:pt x="956" y="1903"/>
                </a:lnTo>
                <a:lnTo>
                  <a:pt x="1046" y="1930"/>
                </a:lnTo>
                <a:lnTo>
                  <a:pt x="1260" y="1939"/>
                </a:lnTo>
                <a:lnTo>
                  <a:pt x="1474" y="1912"/>
                </a:lnTo>
                <a:lnTo>
                  <a:pt x="1653" y="1840"/>
                </a:lnTo>
                <a:lnTo>
                  <a:pt x="1706" y="1796"/>
                </a:lnTo>
                <a:lnTo>
                  <a:pt x="1796" y="1707"/>
                </a:lnTo>
                <a:lnTo>
                  <a:pt x="1849" y="1519"/>
                </a:lnTo>
                <a:lnTo>
                  <a:pt x="1760" y="1260"/>
                </a:lnTo>
                <a:lnTo>
                  <a:pt x="1653" y="1064"/>
                </a:lnTo>
                <a:lnTo>
                  <a:pt x="1430" y="644"/>
                </a:lnTo>
                <a:lnTo>
                  <a:pt x="1188" y="224"/>
                </a:lnTo>
                <a:lnTo>
                  <a:pt x="1144" y="153"/>
                </a:lnTo>
                <a:lnTo>
                  <a:pt x="992" y="63"/>
                </a:lnTo>
                <a:lnTo>
                  <a:pt x="688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4" name="Google Shape;754;p17"/>
          <p:cNvSpPr/>
          <p:nvPr/>
        </p:nvSpPr>
        <p:spPr>
          <a:xfrm>
            <a:off x="2924188" y="4361443"/>
            <a:ext cx="93312" cy="62197"/>
          </a:xfrm>
          <a:custGeom>
            <a:avLst/>
            <a:gdLst/>
            <a:ahLst/>
            <a:cxnLst/>
            <a:rect l="l" t="t" r="r" b="b"/>
            <a:pathLst>
              <a:path w="2948" h="1965" extrusionOk="0">
                <a:moveTo>
                  <a:pt x="563" y="0"/>
                </a:moveTo>
                <a:lnTo>
                  <a:pt x="357" y="45"/>
                </a:lnTo>
                <a:lnTo>
                  <a:pt x="188" y="116"/>
                </a:lnTo>
                <a:lnTo>
                  <a:pt x="63" y="214"/>
                </a:lnTo>
                <a:lnTo>
                  <a:pt x="0" y="339"/>
                </a:lnTo>
                <a:lnTo>
                  <a:pt x="9" y="456"/>
                </a:lnTo>
                <a:lnTo>
                  <a:pt x="54" y="518"/>
                </a:lnTo>
                <a:lnTo>
                  <a:pt x="402" y="884"/>
                </a:lnTo>
                <a:lnTo>
                  <a:pt x="813" y="1224"/>
                </a:lnTo>
                <a:lnTo>
                  <a:pt x="1009" y="1393"/>
                </a:lnTo>
                <a:lnTo>
                  <a:pt x="1429" y="1733"/>
                </a:lnTo>
                <a:lnTo>
                  <a:pt x="1697" y="1875"/>
                </a:lnTo>
                <a:lnTo>
                  <a:pt x="1804" y="1911"/>
                </a:lnTo>
                <a:lnTo>
                  <a:pt x="2018" y="1956"/>
                </a:lnTo>
                <a:lnTo>
                  <a:pt x="2367" y="1965"/>
                </a:lnTo>
                <a:lnTo>
                  <a:pt x="2679" y="1884"/>
                </a:lnTo>
                <a:lnTo>
                  <a:pt x="2831" y="1804"/>
                </a:lnTo>
                <a:lnTo>
                  <a:pt x="2929" y="1706"/>
                </a:lnTo>
                <a:lnTo>
                  <a:pt x="2947" y="1581"/>
                </a:lnTo>
                <a:lnTo>
                  <a:pt x="2911" y="1518"/>
                </a:lnTo>
                <a:lnTo>
                  <a:pt x="2849" y="1411"/>
                </a:lnTo>
                <a:lnTo>
                  <a:pt x="2661" y="1224"/>
                </a:lnTo>
                <a:lnTo>
                  <a:pt x="2322" y="956"/>
                </a:lnTo>
                <a:lnTo>
                  <a:pt x="2090" y="786"/>
                </a:lnTo>
                <a:lnTo>
                  <a:pt x="1626" y="438"/>
                </a:lnTo>
                <a:lnTo>
                  <a:pt x="1108" y="107"/>
                </a:lnTo>
                <a:lnTo>
                  <a:pt x="1000" y="54"/>
                </a:lnTo>
                <a:lnTo>
                  <a:pt x="78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5" name="Google Shape;755;p17"/>
          <p:cNvSpPr/>
          <p:nvPr/>
        </p:nvSpPr>
        <p:spPr>
          <a:xfrm>
            <a:off x="3053060" y="4559563"/>
            <a:ext cx="83404" cy="92172"/>
          </a:xfrm>
          <a:custGeom>
            <a:avLst/>
            <a:gdLst/>
            <a:ahLst/>
            <a:cxnLst/>
            <a:rect l="l" t="t" r="r" b="b"/>
            <a:pathLst>
              <a:path w="2635" h="2912" extrusionOk="0">
                <a:moveTo>
                  <a:pt x="581" y="0"/>
                </a:moveTo>
                <a:lnTo>
                  <a:pt x="295" y="36"/>
                </a:lnTo>
                <a:lnTo>
                  <a:pt x="206" y="98"/>
                </a:lnTo>
                <a:lnTo>
                  <a:pt x="125" y="179"/>
                </a:lnTo>
                <a:lnTo>
                  <a:pt x="36" y="339"/>
                </a:lnTo>
                <a:lnTo>
                  <a:pt x="0" y="509"/>
                </a:lnTo>
                <a:lnTo>
                  <a:pt x="18" y="679"/>
                </a:lnTo>
                <a:lnTo>
                  <a:pt x="206" y="1098"/>
                </a:lnTo>
                <a:lnTo>
                  <a:pt x="420" y="1429"/>
                </a:lnTo>
                <a:lnTo>
                  <a:pt x="616" y="1795"/>
                </a:lnTo>
                <a:lnTo>
                  <a:pt x="983" y="2358"/>
                </a:lnTo>
                <a:lnTo>
                  <a:pt x="1349" y="2688"/>
                </a:lnTo>
                <a:lnTo>
                  <a:pt x="1608" y="2822"/>
                </a:lnTo>
                <a:lnTo>
                  <a:pt x="1733" y="2875"/>
                </a:lnTo>
                <a:lnTo>
                  <a:pt x="2027" y="2911"/>
                </a:lnTo>
                <a:lnTo>
                  <a:pt x="2322" y="2875"/>
                </a:lnTo>
                <a:lnTo>
                  <a:pt x="2536" y="2777"/>
                </a:lnTo>
                <a:lnTo>
                  <a:pt x="2590" y="2697"/>
                </a:lnTo>
                <a:lnTo>
                  <a:pt x="2617" y="2599"/>
                </a:lnTo>
                <a:lnTo>
                  <a:pt x="2635" y="2411"/>
                </a:lnTo>
                <a:lnTo>
                  <a:pt x="2581" y="2125"/>
                </a:lnTo>
                <a:lnTo>
                  <a:pt x="2269" y="1572"/>
                </a:lnTo>
                <a:lnTo>
                  <a:pt x="2027" y="1206"/>
                </a:lnTo>
                <a:lnTo>
                  <a:pt x="1840" y="875"/>
                </a:lnTo>
                <a:lnTo>
                  <a:pt x="1438" y="384"/>
                </a:lnTo>
                <a:lnTo>
                  <a:pt x="1009" y="125"/>
                </a:lnTo>
                <a:lnTo>
                  <a:pt x="715" y="27"/>
                </a:lnTo>
                <a:lnTo>
                  <a:pt x="58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6" name="Google Shape;756;p17"/>
          <p:cNvSpPr/>
          <p:nvPr/>
        </p:nvSpPr>
        <p:spPr>
          <a:xfrm>
            <a:off x="3499016" y="4813643"/>
            <a:ext cx="160858" cy="110277"/>
          </a:xfrm>
          <a:custGeom>
            <a:avLst/>
            <a:gdLst/>
            <a:ahLst/>
            <a:cxnLst/>
            <a:rect l="l" t="t" r="r" b="b"/>
            <a:pathLst>
              <a:path w="5082" h="3484" extrusionOk="0">
                <a:moveTo>
                  <a:pt x="840" y="0"/>
                </a:moveTo>
                <a:lnTo>
                  <a:pt x="412" y="45"/>
                </a:lnTo>
                <a:lnTo>
                  <a:pt x="153" y="152"/>
                </a:lnTo>
                <a:lnTo>
                  <a:pt x="45" y="259"/>
                </a:lnTo>
                <a:lnTo>
                  <a:pt x="28" y="322"/>
                </a:lnTo>
                <a:lnTo>
                  <a:pt x="10" y="474"/>
                </a:lnTo>
                <a:lnTo>
                  <a:pt x="1" y="768"/>
                </a:lnTo>
                <a:lnTo>
                  <a:pt x="45" y="1054"/>
                </a:lnTo>
                <a:lnTo>
                  <a:pt x="144" y="1331"/>
                </a:lnTo>
                <a:lnTo>
                  <a:pt x="295" y="1599"/>
                </a:lnTo>
                <a:lnTo>
                  <a:pt x="492" y="1858"/>
                </a:lnTo>
                <a:lnTo>
                  <a:pt x="894" y="2233"/>
                </a:lnTo>
                <a:lnTo>
                  <a:pt x="1260" y="2483"/>
                </a:lnTo>
                <a:lnTo>
                  <a:pt x="1555" y="2679"/>
                </a:lnTo>
                <a:lnTo>
                  <a:pt x="2323" y="3090"/>
                </a:lnTo>
                <a:lnTo>
                  <a:pt x="3001" y="3340"/>
                </a:lnTo>
                <a:lnTo>
                  <a:pt x="3483" y="3447"/>
                </a:lnTo>
                <a:lnTo>
                  <a:pt x="3975" y="3483"/>
                </a:lnTo>
                <a:lnTo>
                  <a:pt x="4466" y="3439"/>
                </a:lnTo>
                <a:lnTo>
                  <a:pt x="4707" y="3376"/>
                </a:lnTo>
                <a:lnTo>
                  <a:pt x="4805" y="3340"/>
                </a:lnTo>
                <a:lnTo>
                  <a:pt x="4957" y="3251"/>
                </a:lnTo>
                <a:lnTo>
                  <a:pt x="5046" y="3144"/>
                </a:lnTo>
                <a:lnTo>
                  <a:pt x="5082" y="3028"/>
                </a:lnTo>
                <a:lnTo>
                  <a:pt x="5064" y="2912"/>
                </a:lnTo>
                <a:lnTo>
                  <a:pt x="4984" y="2804"/>
                </a:lnTo>
                <a:lnTo>
                  <a:pt x="4841" y="2715"/>
                </a:lnTo>
                <a:lnTo>
                  <a:pt x="4635" y="2653"/>
                </a:lnTo>
                <a:lnTo>
                  <a:pt x="4510" y="2635"/>
                </a:lnTo>
                <a:lnTo>
                  <a:pt x="4180" y="2599"/>
                </a:lnTo>
                <a:lnTo>
                  <a:pt x="3555" y="2429"/>
                </a:lnTo>
                <a:lnTo>
                  <a:pt x="3001" y="2170"/>
                </a:lnTo>
                <a:lnTo>
                  <a:pt x="2510" y="1849"/>
                </a:lnTo>
                <a:lnTo>
                  <a:pt x="2099" y="1492"/>
                </a:lnTo>
                <a:lnTo>
                  <a:pt x="1760" y="1117"/>
                </a:lnTo>
                <a:lnTo>
                  <a:pt x="1501" y="742"/>
                </a:lnTo>
                <a:lnTo>
                  <a:pt x="1322" y="393"/>
                </a:lnTo>
                <a:lnTo>
                  <a:pt x="1269" y="233"/>
                </a:lnTo>
                <a:lnTo>
                  <a:pt x="1233" y="170"/>
                </a:lnTo>
                <a:lnTo>
                  <a:pt x="1117" y="72"/>
                </a:lnTo>
                <a:lnTo>
                  <a:pt x="84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7" name="Google Shape;757;p17"/>
          <p:cNvGrpSpPr/>
          <p:nvPr/>
        </p:nvGrpSpPr>
        <p:grpSpPr>
          <a:xfrm>
            <a:off x="7460035" y="3269185"/>
            <a:ext cx="1488372" cy="2508924"/>
            <a:chOff x="7460035" y="3269185"/>
            <a:chExt cx="1488372" cy="2508924"/>
          </a:xfrm>
        </p:grpSpPr>
        <p:grpSp>
          <p:nvGrpSpPr>
            <p:cNvPr id="758" name="Google Shape;758;p17"/>
            <p:cNvGrpSpPr/>
            <p:nvPr/>
          </p:nvGrpSpPr>
          <p:grpSpPr>
            <a:xfrm>
              <a:off x="7460035" y="3269185"/>
              <a:ext cx="872125" cy="2090292"/>
              <a:chOff x="7334417" y="2987505"/>
              <a:chExt cx="821984" cy="1970115"/>
            </a:xfrm>
          </p:grpSpPr>
          <p:sp>
            <p:nvSpPr>
              <p:cNvPr id="759" name="Google Shape;759;p17"/>
              <p:cNvSpPr/>
              <p:nvPr/>
            </p:nvSpPr>
            <p:spPr>
              <a:xfrm>
                <a:off x="7334417" y="2987505"/>
                <a:ext cx="821984" cy="1970115"/>
              </a:xfrm>
              <a:custGeom>
                <a:avLst/>
                <a:gdLst/>
                <a:ahLst/>
                <a:cxnLst/>
                <a:rect l="l" t="t" r="r" b="b"/>
                <a:pathLst>
                  <a:path w="25969" h="62242" extrusionOk="0">
                    <a:moveTo>
                      <a:pt x="17164" y="0"/>
                    </a:moveTo>
                    <a:lnTo>
                      <a:pt x="16664" y="72"/>
                    </a:lnTo>
                    <a:lnTo>
                      <a:pt x="16012" y="295"/>
                    </a:lnTo>
                    <a:lnTo>
                      <a:pt x="15396" y="652"/>
                    </a:lnTo>
                    <a:lnTo>
                      <a:pt x="14815" y="1107"/>
                    </a:lnTo>
                    <a:lnTo>
                      <a:pt x="14280" y="1652"/>
                    </a:lnTo>
                    <a:lnTo>
                      <a:pt x="14039" y="1938"/>
                    </a:lnTo>
                    <a:lnTo>
                      <a:pt x="13476" y="2635"/>
                    </a:lnTo>
                    <a:lnTo>
                      <a:pt x="12395" y="4045"/>
                    </a:lnTo>
                    <a:lnTo>
                      <a:pt x="11360" y="5483"/>
                    </a:lnTo>
                    <a:lnTo>
                      <a:pt x="10368" y="6957"/>
                    </a:lnTo>
                    <a:lnTo>
                      <a:pt x="9422" y="8466"/>
                    </a:lnTo>
                    <a:lnTo>
                      <a:pt x="8511" y="9993"/>
                    </a:lnTo>
                    <a:lnTo>
                      <a:pt x="7654" y="11556"/>
                    </a:lnTo>
                    <a:lnTo>
                      <a:pt x="6832" y="13136"/>
                    </a:lnTo>
                    <a:lnTo>
                      <a:pt x="6064" y="14744"/>
                    </a:lnTo>
                    <a:lnTo>
                      <a:pt x="5341" y="16369"/>
                    </a:lnTo>
                    <a:lnTo>
                      <a:pt x="4653" y="18021"/>
                    </a:lnTo>
                    <a:lnTo>
                      <a:pt x="4019" y="19682"/>
                    </a:lnTo>
                    <a:lnTo>
                      <a:pt x="3430" y="21361"/>
                    </a:lnTo>
                    <a:lnTo>
                      <a:pt x="2885" y="23057"/>
                    </a:lnTo>
                    <a:lnTo>
                      <a:pt x="2385" y="24763"/>
                    </a:lnTo>
                    <a:lnTo>
                      <a:pt x="1929" y="26469"/>
                    </a:lnTo>
                    <a:lnTo>
                      <a:pt x="1724" y="27335"/>
                    </a:lnTo>
                    <a:lnTo>
                      <a:pt x="1519" y="28210"/>
                    </a:lnTo>
                    <a:lnTo>
                      <a:pt x="1153" y="29969"/>
                    </a:lnTo>
                    <a:lnTo>
                      <a:pt x="840" y="31746"/>
                    </a:lnTo>
                    <a:lnTo>
                      <a:pt x="581" y="33523"/>
                    </a:lnTo>
                    <a:lnTo>
                      <a:pt x="367" y="35309"/>
                    </a:lnTo>
                    <a:lnTo>
                      <a:pt x="197" y="37104"/>
                    </a:lnTo>
                    <a:lnTo>
                      <a:pt x="90" y="38899"/>
                    </a:lnTo>
                    <a:lnTo>
                      <a:pt x="27" y="40694"/>
                    </a:lnTo>
                    <a:lnTo>
                      <a:pt x="18" y="41596"/>
                    </a:lnTo>
                    <a:lnTo>
                      <a:pt x="1" y="43382"/>
                    </a:lnTo>
                    <a:lnTo>
                      <a:pt x="27" y="46141"/>
                    </a:lnTo>
                    <a:lnTo>
                      <a:pt x="108" y="47990"/>
                    </a:lnTo>
                    <a:lnTo>
                      <a:pt x="286" y="49838"/>
                    </a:lnTo>
                    <a:lnTo>
                      <a:pt x="572" y="51660"/>
                    </a:lnTo>
                    <a:lnTo>
                      <a:pt x="894" y="52999"/>
                    </a:lnTo>
                    <a:lnTo>
                      <a:pt x="1161" y="53883"/>
                    </a:lnTo>
                    <a:lnTo>
                      <a:pt x="1465" y="54741"/>
                    </a:lnTo>
                    <a:lnTo>
                      <a:pt x="1831" y="55589"/>
                    </a:lnTo>
                    <a:lnTo>
                      <a:pt x="2028" y="56000"/>
                    </a:lnTo>
                    <a:lnTo>
                      <a:pt x="2215" y="56366"/>
                    </a:lnTo>
                    <a:lnTo>
                      <a:pt x="2653" y="57089"/>
                    </a:lnTo>
                    <a:lnTo>
                      <a:pt x="3171" y="57813"/>
                    </a:lnTo>
                    <a:lnTo>
                      <a:pt x="3742" y="58527"/>
                    </a:lnTo>
                    <a:lnTo>
                      <a:pt x="4385" y="59215"/>
                    </a:lnTo>
                    <a:lnTo>
                      <a:pt x="5073" y="59858"/>
                    </a:lnTo>
                    <a:lnTo>
                      <a:pt x="5805" y="60456"/>
                    </a:lnTo>
                    <a:lnTo>
                      <a:pt x="6573" y="60983"/>
                    </a:lnTo>
                    <a:lnTo>
                      <a:pt x="7377" y="61438"/>
                    </a:lnTo>
                    <a:lnTo>
                      <a:pt x="8207" y="61804"/>
                    </a:lnTo>
                    <a:lnTo>
                      <a:pt x="9047" y="62063"/>
                    </a:lnTo>
                    <a:lnTo>
                      <a:pt x="9904" y="62215"/>
                    </a:lnTo>
                    <a:lnTo>
                      <a:pt x="10761" y="62242"/>
                    </a:lnTo>
                    <a:lnTo>
                      <a:pt x="11618" y="62126"/>
                    </a:lnTo>
                    <a:lnTo>
                      <a:pt x="12467" y="61867"/>
                    </a:lnTo>
                    <a:lnTo>
                      <a:pt x="13297" y="61438"/>
                    </a:lnTo>
                    <a:lnTo>
                      <a:pt x="13708" y="61152"/>
                    </a:lnTo>
                    <a:lnTo>
                      <a:pt x="14065" y="60876"/>
                    </a:lnTo>
                    <a:lnTo>
                      <a:pt x="14771" y="60295"/>
                    </a:lnTo>
                    <a:lnTo>
                      <a:pt x="15441" y="59670"/>
                    </a:lnTo>
                    <a:lnTo>
                      <a:pt x="16092" y="59009"/>
                    </a:lnTo>
                    <a:lnTo>
                      <a:pt x="17003" y="57964"/>
                    </a:lnTo>
                    <a:lnTo>
                      <a:pt x="18128" y="56446"/>
                    </a:lnTo>
                    <a:lnTo>
                      <a:pt x="18646" y="55643"/>
                    </a:lnTo>
                    <a:lnTo>
                      <a:pt x="19021" y="55035"/>
                    </a:lnTo>
                    <a:lnTo>
                      <a:pt x="19727" y="53785"/>
                    </a:lnTo>
                    <a:lnTo>
                      <a:pt x="20388" y="52481"/>
                    </a:lnTo>
                    <a:lnTo>
                      <a:pt x="20986" y="51133"/>
                    </a:lnTo>
                    <a:lnTo>
                      <a:pt x="21549" y="49758"/>
                    </a:lnTo>
                    <a:lnTo>
                      <a:pt x="22058" y="48365"/>
                    </a:lnTo>
                    <a:lnTo>
                      <a:pt x="22754" y="46222"/>
                    </a:lnTo>
                    <a:lnTo>
                      <a:pt x="23540" y="43346"/>
                    </a:lnTo>
                    <a:lnTo>
                      <a:pt x="24183" y="40471"/>
                    </a:lnTo>
                    <a:lnTo>
                      <a:pt x="24701" y="37667"/>
                    </a:lnTo>
                    <a:lnTo>
                      <a:pt x="25121" y="34979"/>
                    </a:lnTo>
                    <a:lnTo>
                      <a:pt x="25290" y="33702"/>
                    </a:lnTo>
                    <a:lnTo>
                      <a:pt x="25505" y="31943"/>
                    </a:lnTo>
                    <a:lnTo>
                      <a:pt x="25755" y="29290"/>
                    </a:lnTo>
                    <a:lnTo>
                      <a:pt x="25871" y="27513"/>
                    </a:lnTo>
                    <a:lnTo>
                      <a:pt x="25942" y="25745"/>
                    </a:lnTo>
                    <a:lnTo>
                      <a:pt x="25969" y="23968"/>
                    </a:lnTo>
                    <a:lnTo>
                      <a:pt x="25942" y="22191"/>
                    </a:lnTo>
                    <a:lnTo>
                      <a:pt x="25862" y="20414"/>
                    </a:lnTo>
                    <a:lnTo>
                      <a:pt x="25799" y="19530"/>
                    </a:lnTo>
                    <a:lnTo>
                      <a:pt x="25737" y="18673"/>
                    </a:lnTo>
                    <a:lnTo>
                      <a:pt x="25549" y="16958"/>
                    </a:lnTo>
                    <a:lnTo>
                      <a:pt x="25299" y="15253"/>
                    </a:lnTo>
                    <a:lnTo>
                      <a:pt x="24978" y="13556"/>
                    </a:lnTo>
                    <a:lnTo>
                      <a:pt x="24594" y="11877"/>
                    </a:lnTo>
                    <a:lnTo>
                      <a:pt x="24129" y="10216"/>
                    </a:lnTo>
                    <a:lnTo>
                      <a:pt x="23594" y="8582"/>
                    </a:lnTo>
                    <a:lnTo>
                      <a:pt x="22977" y="6966"/>
                    </a:lnTo>
                    <a:lnTo>
                      <a:pt x="22629" y="6180"/>
                    </a:lnTo>
                    <a:lnTo>
                      <a:pt x="22317" y="5456"/>
                    </a:lnTo>
                    <a:lnTo>
                      <a:pt x="21593" y="3929"/>
                    </a:lnTo>
                    <a:lnTo>
                      <a:pt x="20968" y="2804"/>
                    </a:lnTo>
                    <a:lnTo>
                      <a:pt x="20495" y="2099"/>
                    </a:lnTo>
                    <a:lnTo>
                      <a:pt x="19977" y="1456"/>
                    </a:lnTo>
                    <a:lnTo>
                      <a:pt x="19396" y="884"/>
                    </a:lnTo>
                    <a:lnTo>
                      <a:pt x="19084" y="643"/>
                    </a:lnTo>
                    <a:lnTo>
                      <a:pt x="18905" y="509"/>
                    </a:lnTo>
                    <a:lnTo>
                      <a:pt x="18557" y="313"/>
                    </a:lnTo>
                    <a:lnTo>
                      <a:pt x="18200" y="161"/>
                    </a:lnTo>
                    <a:lnTo>
                      <a:pt x="17852" y="63"/>
                    </a:lnTo>
                    <a:lnTo>
                      <a:pt x="17503" y="9"/>
                    </a:lnTo>
                    <a:lnTo>
                      <a:pt x="1716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60" name="Google Shape;760;p17"/>
              <p:cNvGrpSpPr/>
              <p:nvPr/>
            </p:nvGrpSpPr>
            <p:grpSpPr>
              <a:xfrm>
                <a:off x="7447180" y="3322694"/>
                <a:ext cx="599277" cy="1576389"/>
                <a:chOff x="7447180" y="3322694"/>
                <a:chExt cx="599277" cy="1576389"/>
              </a:xfrm>
            </p:grpSpPr>
            <p:sp>
              <p:nvSpPr>
                <p:cNvPr id="761" name="Google Shape;761;p17"/>
                <p:cNvSpPr/>
                <p:nvPr/>
              </p:nvSpPr>
              <p:spPr>
                <a:xfrm>
                  <a:off x="7447180" y="3322694"/>
                  <a:ext cx="599277" cy="15763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3" h="49803" extrusionOk="0">
                      <a:moveTo>
                        <a:pt x="13003" y="0"/>
                      </a:moveTo>
                      <a:lnTo>
                        <a:pt x="12887" y="54"/>
                      </a:lnTo>
                      <a:lnTo>
                        <a:pt x="12851" y="116"/>
                      </a:lnTo>
                      <a:lnTo>
                        <a:pt x="12440" y="1250"/>
                      </a:lnTo>
                      <a:lnTo>
                        <a:pt x="11735" y="3563"/>
                      </a:lnTo>
                      <a:lnTo>
                        <a:pt x="11127" y="5912"/>
                      </a:lnTo>
                      <a:lnTo>
                        <a:pt x="10574" y="8269"/>
                      </a:lnTo>
                      <a:lnTo>
                        <a:pt x="10324" y="9457"/>
                      </a:lnTo>
                      <a:lnTo>
                        <a:pt x="10243" y="9823"/>
                      </a:lnTo>
                      <a:lnTo>
                        <a:pt x="10163" y="10198"/>
                      </a:lnTo>
                      <a:lnTo>
                        <a:pt x="9949" y="9886"/>
                      </a:lnTo>
                      <a:lnTo>
                        <a:pt x="9743" y="9573"/>
                      </a:lnTo>
                      <a:lnTo>
                        <a:pt x="9422" y="9064"/>
                      </a:lnTo>
                      <a:lnTo>
                        <a:pt x="8823" y="8019"/>
                      </a:lnTo>
                      <a:lnTo>
                        <a:pt x="8547" y="7492"/>
                      </a:lnTo>
                      <a:lnTo>
                        <a:pt x="8306" y="7001"/>
                      </a:lnTo>
                      <a:lnTo>
                        <a:pt x="7850" y="6010"/>
                      </a:lnTo>
                      <a:lnTo>
                        <a:pt x="7645" y="5501"/>
                      </a:lnTo>
                      <a:lnTo>
                        <a:pt x="7466" y="5028"/>
                      </a:lnTo>
                      <a:lnTo>
                        <a:pt x="7198" y="4304"/>
                      </a:lnTo>
                      <a:lnTo>
                        <a:pt x="6984" y="3849"/>
                      </a:lnTo>
                      <a:lnTo>
                        <a:pt x="6859" y="3626"/>
                      </a:lnTo>
                      <a:lnTo>
                        <a:pt x="6832" y="3617"/>
                      </a:lnTo>
                      <a:lnTo>
                        <a:pt x="6814" y="3635"/>
                      </a:lnTo>
                      <a:lnTo>
                        <a:pt x="6814" y="3902"/>
                      </a:lnTo>
                      <a:lnTo>
                        <a:pt x="6868" y="4429"/>
                      </a:lnTo>
                      <a:lnTo>
                        <a:pt x="7055" y="5242"/>
                      </a:lnTo>
                      <a:lnTo>
                        <a:pt x="7457" y="6322"/>
                      </a:lnTo>
                      <a:lnTo>
                        <a:pt x="7922" y="7340"/>
                      </a:lnTo>
                      <a:lnTo>
                        <a:pt x="8154" y="7805"/>
                      </a:lnTo>
                      <a:lnTo>
                        <a:pt x="8386" y="8278"/>
                      </a:lnTo>
                      <a:lnTo>
                        <a:pt x="8895" y="9198"/>
                      </a:lnTo>
                      <a:lnTo>
                        <a:pt x="9163" y="9653"/>
                      </a:lnTo>
                      <a:lnTo>
                        <a:pt x="9350" y="9975"/>
                      </a:lnTo>
                      <a:lnTo>
                        <a:pt x="9770" y="10609"/>
                      </a:lnTo>
                      <a:lnTo>
                        <a:pt x="10020" y="10886"/>
                      </a:lnTo>
                      <a:lnTo>
                        <a:pt x="9609" y="12913"/>
                      </a:lnTo>
                      <a:lnTo>
                        <a:pt x="8877" y="16985"/>
                      </a:lnTo>
                      <a:lnTo>
                        <a:pt x="8556" y="19030"/>
                      </a:lnTo>
                      <a:lnTo>
                        <a:pt x="8189" y="21459"/>
                      </a:lnTo>
                      <a:lnTo>
                        <a:pt x="7582" y="26326"/>
                      </a:lnTo>
                      <a:lnTo>
                        <a:pt x="7100" y="31210"/>
                      </a:lnTo>
                      <a:lnTo>
                        <a:pt x="6761" y="36104"/>
                      </a:lnTo>
                      <a:lnTo>
                        <a:pt x="6645" y="38560"/>
                      </a:lnTo>
                      <a:lnTo>
                        <a:pt x="6564" y="40747"/>
                      </a:lnTo>
                      <a:lnTo>
                        <a:pt x="6520" y="42944"/>
                      </a:lnTo>
                      <a:lnTo>
                        <a:pt x="5957" y="42516"/>
                      </a:lnTo>
                      <a:lnTo>
                        <a:pt x="4876" y="41631"/>
                      </a:lnTo>
                      <a:lnTo>
                        <a:pt x="3876" y="40676"/>
                      </a:lnTo>
                      <a:lnTo>
                        <a:pt x="3180" y="39890"/>
                      </a:lnTo>
                      <a:lnTo>
                        <a:pt x="2742" y="39328"/>
                      </a:lnTo>
                      <a:lnTo>
                        <a:pt x="2546" y="39033"/>
                      </a:lnTo>
                      <a:lnTo>
                        <a:pt x="2314" y="38685"/>
                      </a:lnTo>
                      <a:lnTo>
                        <a:pt x="1885" y="37961"/>
                      </a:lnTo>
                      <a:lnTo>
                        <a:pt x="1501" y="37220"/>
                      </a:lnTo>
                      <a:lnTo>
                        <a:pt x="1162" y="36452"/>
                      </a:lnTo>
                      <a:lnTo>
                        <a:pt x="1010" y="36059"/>
                      </a:lnTo>
                      <a:lnTo>
                        <a:pt x="885" y="35684"/>
                      </a:lnTo>
                      <a:lnTo>
                        <a:pt x="670" y="34916"/>
                      </a:lnTo>
                      <a:lnTo>
                        <a:pt x="394" y="33755"/>
                      </a:lnTo>
                      <a:lnTo>
                        <a:pt x="179" y="32987"/>
                      </a:lnTo>
                      <a:lnTo>
                        <a:pt x="152" y="32943"/>
                      </a:lnTo>
                      <a:lnTo>
                        <a:pt x="45" y="32960"/>
                      </a:lnTo>
                      <a:lnTo>
                        <a:pt x="19" y="33014"/>
                      </a:lnTo>
                      <a:lnTo>
                        <a:pt x="1" y="33416"/>
                      </a:lnTo>
                      <a:lnTo>
                        <a:pt x="36" y="34246"/>
                      </a:lnTo>
                      <a:lnTo>
                        <a:pt x="161" y="35077"/>
                      </a:lnTo>
                      <a:lnTo>
                        <a:pt x="367" y="35898"/>
                      </a:lnTo>
                      <a:lnTo>
                        <a:pt x="635" y="36711"/>
                      </a:lnTo>
                      <a:lnTo>
                        <a:pt x="956" y="37506"/>
                      </a:lnTo>
                      <a:lnTo>
                        <a:pt x="1331" y="38265"/>
                      </a:lnTo>
                      <a:lnTo>
                        <a:pt x="1733" y="38988"/>
                      </a:lnTo>
                      <a:lnTo>
                        <a:pt x="1947" y="39319"/>
                      </a:lnTo>
                      <a:lnTo>
                        <a:pt x="2376" y="39962"/>
                      </a:lnTo>
                      <a:lnTo>
                        <a:pt x="3117" y="40890"/>
                      </a:lnTo>
                      <a:lnTo>
                        <a:pt x="3653" y="41480"/>
                      </a:lnTo>
                      <a:lnTo>
                        <a:pt x="4225" y="42033"/>
                      </a:lnTo>
                      <a:lnTo>
                        <a:pt x="4832" y="42542"/>
                      </a:lnTo>
                      <a:lnTo>
                        <a:pt x="5475" y="42998"/>
                      </a:lnTo>
                      <a:lnTo>
                        <a:pt x="6153" y="43391"/>
                      </a:lnTo>
                      <a:lnTo>
                        <a:pt x="6502" y="43560"/>
                      </a:lnTo>
                      <a:lnTo>
                        <a:pt x="6484" y="45007"/>
                      </a:lnTo>
                      <a:lnTo>
                        <a:pt x="6493" y="47909"/>
                      </a:lnTo>
                      <a:lnTo>
                        <a:pt x="6520" y="49356"/>
                      </a:lnTo>
                      <a:lnTo>
                        <a:pt x="6511" y="49445"/>
                      </a:lnTo>
                      <a:lnTo>
                        <a:pt x="6555" y="49606"/>
                      </a:lnTo>
                      <a:lnTo>
                        <a:pt x="6662" y="49722"/>
                      </a:lnTo>
                      <a:lnTo>
                        <a:pt x="6814" y="49785"/>
                      </a:lnTo>
                      <a:lnTo>
                        <a:pt x="6975" y="49802"/>
                      </a:lnTo>
                      <a:lnTo>
                        <a:pt x="7136" y="49776"/>
                      </a:lnTo>
                      <a:lnTo>
                        <a:pt x="7270" y="49686"/>
                      </a:lnTo>
                      <a:lnTo>
                        <a:pt x="7341" y="49543"/>
                      </a:lnTo>
                      <a:lnTo>
                        <a:pt x="7350" y="49445"/>
                      </a:lnTo>
                      <a:lnTo>
                        <a:pt x="7341" y="47525"/>
                      </a:lnTo>
                      <a:lnTo>
                        <a:pt x="7386" y="43676"/>
                      </a:lnTo>
                      <a:lnTo>
                        <a:pt x="7511" y="39837"/>
                      </a:lnTo>
                      <a:lnTo>
                        <a:pt x="7716" y="36006"/>
                      </a:lnTo>
                      <a:lnTo>
                        <a:pt x="7993" y="32175"/>
                      </a:lnTo>
                      <a:lnTo>
                        <a:pt x="8350" y="28362"/>
                      </a:lnTo>
                      <a:lnTo>
                        <a:pt x="8788" y="24548"/>
                      </a:lnTo>
                      <a:lnTo>
                        <a:pt x="9297" y="20744"/>
                      </a:lnTo>
                      <a:lnTo>
                        <a:pt x="9583" y="18842"/>
                      </a:lnTo>
                      <a:lnTo>
                        <a:pt x="9636" y="18878"/>
                      </a:lnTo>
                      <a:lnTo>
                        <a:pt x="9752" y="18887"/>
                      </a:lnTo>
                      <a:lnTo>
                        <a:pt x="9815" y="18860"/>
                      </a:lnTo>
                      <a:lnTo>
                        <a:pt x="10172" y="18637"/>
                      </a:lnTo>
                      <a:lnTo>
                        <a:pt x="10859" y="18137"/>
                      </a:lnTo>
                      <a:lnTo>
                        <a:pt x="11860" y="17333"/>
                      </a:lnTo>
                      <a:lnTo>
                        <a:pt x="13119" y="16154"/>
                      </a:lnTo>
                      <a:lnTo>
                        <a:pt x="14315" y="14922"/>
                      </a:lnTo>
                      <a:lnTo>
                        <a:pt x="14887" y="14297"/>
                      </a:lnTo>
                      <a:lnTo>
                        <a:pt x="15449" y="13681"/>
                      </a:lnTo>
                      <a:lnTo>
                        <a:pt x="16584" y="12386"/>
                      </a:lnTo>
                      <a:lnTo>
                        <a:pt x="17387" y="11359"/>
                      </a:lnTo>
                      <a:lnTo>
                        <a:pt x="17878" y="10654"/>
                      </a:lnTo>
                      <a:lnTo>
                        <a:pt x="18334" y="9930"/>
                      </a:lnTo>
                      <a:lnTo>
                        <a:pt x="18736" y="9180"/>
                      </a:lnTo>
                      <a:lnTo>
                        <a:pt x="18905" y="8805"/>
                      </a:lnTo>
                      <a:lnTo>
                        <a:pt x="18932" y="8716"/>
                      </a:lnTo>
                      <a:lnTo>
                        <a:pt x="18879" y="8573"/>
                      </a:lnTo>
                      <a:lnTo>
                        <a:pt x="18736" y="8501"/>
                      </a:lnTo>
                      <a:lnTo>
                        <a:pt x="18584" y="8519"/>
                      </a:lnTo>
                      <a:lnTo>
                        <a:pt x="18512" y="8582"/>
                      </a:lnTo>
                      <a:lnTo>
                        <a:pt x="18236" y="8903"/>
                      </a:lnTo>
                      <a:lnTo>
                        <a:pt x="17727" y="9564"/>
                      </a:lnTo>
                      <a:lnTo>
                        <a:pt x="16985" y="10600"/>
                      </a:lnTo>
                      <a:lnTo>
                        <a:pt x="16494" y="11279"/>
                      </a:lnTo>
                      <a:lnTo>
                        <a:pt x="15976" y="11948"/>
                      </a:lnTo>
                      <a:lnTo>
                        <a:pt x="14905" y="13252"/>
                      </a:lnTo>
                      <a:lnTo>
                        <a:pt x="14351" y="13886"/>
                      </a:lnTo>
                      <a:lnTo>
                        <a:pt x="13824" y="14467"/>
                      </a:lnTo>
                      <a:lnTo>
                        <a:pt x="12735" y="15574"/>
                      </a:lnTo>
                      <a:lnTo>
                        <a:pt x="11056" y="17172"/>
                      </a:lnTo>
                      <a:lnTo>
                        <a:pt x="9940" y="18244"/>
                      </a:lnTo>
                      <a:lnTo>
                        <a:pt x="9949" y="18155"/>
                      </a:lnTo>
                      <a:lnTo>
                        <a:pt x="9958" y="18056"/>
                      </a:lnTo>
                      <a:lnTo>
                        <a:pt x="9940" y="18030"/>
                      </a:lnTo>
                      <a:lnTo>
                        <a:pt x="9913" y="18047"/>
                      </a:lnTo>
                      <a:lnTo>
                        <a:pt x="9752" y="18306"/>
                      </a:lnTo>
                      <a:lnTo>
                        <a:pt x="9636" y="18485"/>
                      </a:lnTo>
                      <a:lnTo>
                        <a:pt x="9940" y="16583"/>
                      </a:lnTo>
                      <a:lnTo>
                        <a:pt x="10609" y="12788"/>
                      </a:lnTo>
                      <a:lnTo>
                        <a:pt x="10985" y="10886"/>
                      </a:lnTo>
                      <a:lnTo>
                        <a:pt x="11538" y="8216"/>
                      </a:lnTo>
                      <a:lnTo>
                        <a:pt x="12422" y="4224"/>
                      </a:lnTo>
                      <a:lnTo>
                        <a:pt x="12967" y="1545"/>
                      </a:lnTo>
                      <a:lnTo>
                        <a:pt x="13208" y="205"/>
                      </a:lnTo>
                      <a:lnTo>
                        <a:pt x="13208" y="134"/>
                      </a:lnTo>
                      <a:lnTo>
                        <a:pt x="13128" y="36"/>
                      </a:lnTo>
                      <a:lnTo>
                        <a:pt x="13003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2" name="Google Shape;762;p17"/>
                <p:cNvSpPr/>
                <p:nvPr/>
              </p:nvSpPr>
              <p:spPr>
                <a:xfrm>
                  <a:off x="7501172" y="3852299"/>
                  <a:ext cx="160573" cy="364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3" h="11512" extrusionOk="0">
                      <a:moveTo>
                        <a:pt x="99" y="1"/>
                      </a:moveTo>
                      <a:lnTo>
                        <a:pt x="72" y="37"/>
                      </a:lnTo>
                      <a:lnTo>
                        <a:pt x="18" y="412"/>
                      </a:lnTo>
                      <a:lnTo>
                        <a:pt x="0" y="1188"/>
                      </a:lnTo>
                      <a:lnTo>
                        <a:pt x="63" y="1992"/>
                      </a:lnTo>
                      <a:lnTo>
                        <a:pt x="197" y="2796"/>
                      </a:lnTo>
                      <a:lnTo>
                        <a:pt x="500" y="4001"/>
                      </a:lnTo>
                      <a:lnTo>
                        <a:pt x="1036" y="5537"/>
                      </a:lnTo>
                      <a:lnTo>
                        <a:pt x="1322" y="6234"/>
                      </a:lnTo>
                      <a:lnTo>
                        <a:pt x="1626" y="6966"/>
                      </a:lnTo>
                      <a:lnTo>
                        <a:pt x="2358" y="8368"/>
                      </a:lnTo>
                      <a:lnTo>
                        <a:pt x="2769" y="9038"/>
                      </a:lnTo>
                      <a:lnTo>
                        <a:pt x="2983" y="9368"/>
                      </a:lnTo>
                      <a:lnTo>
                        <a:pt x="3447" y="10056"/>
                      </a:lnTo>
                      <a:lnTo>
                        <a:pt x="3965" y="10717"/>
                      </a:lnTo>
                      <a:lnTo>
                        <a:pt x="4412" y="11136"/>
                      </a:lnTo>
                      <a:lnTo>
                        <a:pt x="4733" y="11386"/>
                      </a:lnTo>
                      <a:lnTo>
                        <a:pt x="4903" y="11485"/>
                      </a:lnTo>
                      <a:lnTo>
                        <a:pt x="4965" y="11511"/>
                      </a:lnTo>
                      <a:lnTo>
                        <a:pt x="5055" y="11467"/>
                      </a:lnTo>
                      <a:lnTo>
                        <a:pt x="5072" y="11404"/>
                      </a:lnTo>
                      <a:lnTo>
                        <a:pt x="5064" y="11360"/>
                      </a:lnTo>
                      <a:lnTo>
                        <a:pt x="4903" y="11029"/>
                      </a:lnTo>
                      <a:lnTo>
                        <a:pt x="4501" y="10404"/>
                      </a:lnTo>
                      <a:lnTo>
                        <a:pt x="3813" y="9511"/>
                      </a:lnTo>
                      <a:lnTo>
                        <a:pt x="3385" y="8904"/>
                      </a:lnTo>
                      <a:lnTo>
                        <a:pt x="2938" y="8216"/>
                      </a:lnTo>
                      <a:lnTo>
                        <a:pt x="2152" y="6779"/>
                      </a:lnTo>
                      <a:lnTo>
                        <a:pt x="1813" y="6037"/>
                      </a:lnTo>
                      <a:lnTo>
                        <a:pt x="1483" y="5278"/>
                      </a:lnTo>
                      <a:lnTo>
                        <a:pt x="947" y="3716"/>
                      </a:lnTo>
                      <a:lnTo>
                        <a:pt x="741" y="2921"/>
                      </a:lnTo>
                      <a:lnTo>
                        <a:pt x="581" y="2198"/>
                      </a:lnTo>
                      <a:lnTo>
                        <a:pt x="393" y="1108"/>
                      </a:lnTo>
                      <a:lnTo>
                        <a:pt x="232" y="385"/>
                      </a:lnTo>
                      <a:lnTo>
                        <a:pt x="125" y="28"/>
                      </a:lnTo>
                      <a:lnTo>
                        <a:pt x="99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3" name="Google Shape;763;p17"/>
                <p:cNvSpPr/>
                <p:nvPr/>
              </p:nvSpPr>
              <p:spPr>
                <a:xfrm>
                  <a:off x="7710873" y="4001522"/>
                  <a:ext cx="302756" cy="426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5" h="13485" extrusionOk="0">
                      <a:moveTo>
                        <a:pt x="9368" y="1"/>
                      </a:moveTo>
                      <a:lnTo>
                        <a:pt x="9234" y="54"/>
                      </a:lnTo>
                      <a:lnTo>
                        <a:pt x="9189" y="126"/>
                      </a:lnTo>
                      <a:lnTo>
                        <a:pt x="8734" y="1072"/>
                      </a:lnTo>
                      <a:lnTo>
                        <a:pt x="7805" y="2939"/>
                      </a:lnTo>
                      <a:lnTo>
                        <a:pt x="6814" y="4778"/>
                      </a:lnTo>
                      <a:lnTo>
                        <a:pt x="5724" y="6564"/>
                      </a:lnTo>
                      <a:lnTo>
                        <a:pt x="5126" y="7422"/>
                      </a:lnTo>
                      <a:lnTo>
                        <a:pt x="4537" y="8234"/>
                      </a:lnTo>
                      <a:lnTo>
                        <a:pt x="3278" y="9779"/>
                      </a:lnTo>
                      <a:lnTo>
                        <a:pt x="2617" y="10529"/>
                      </a:lnTo>
                      <a:lnTo>
                        <a:pt x="1867" y="11342"/>
                      </a:lnTo>
                      <a:lnTo>
                        <a:pt x="1081" y="12128"/>
                      </a:lnTo>
                      <a:lnTo>
                        <a:pt x="777" y="12404"/>
                      </a:lnTo>
                      <a:lnTo>
                        <a:pt x="331" y="12833"/>
                      </a:lnTo>
                      <a:lnTo>
                        <a:pt x="90" y="13155"/>
                      </a:lnTo>
                      <a:lnTo>
                        <a:pt x="9" y="13342"/>
                      </a:lnTo>
                      <a:lnTo>
                        <a:pt x="0" y="13396"/>
                      </a:lnTo>
                      <a:lnTo>
                        <a:pt x="63" y="13485"/>
                      </a:lnTo>
                      <a:lnTo>
                        <a:pt x="116" y="13485"/>
                      </a:lnTo>
                      <a:lnTo>
                        <a:pt x="313" y="13431"/>
                      </a:lnTo>
                      <a:lnTo>
                        <a:pt x="688" y="13253"/>
                      </a:lnTo>
                      <a:lnTo>
                        <a:pt x="1242" y="12878"/>
                      </a:lnTo>
                      <a:lnTo>
                        <a:pt x="2269" y="11878"/>
                      </a:lnTo>
                      <a:lnTo>
                        <a:pt x="2840" y="11270"/>
                      </a:lnTo>
                      <a:lnTo>
                        <a:pt x="3224" y="10869"/>
                      </a:lnTo>
                      <a:lnTo>
                        <a:pt x="3974" y="10047"/>
                      </a:lnTo>
                      <a:lnTo>
                        <a:pt x="5046" y="8761"/>
                      </a:lnTo>
                      <a:lnTo>
                        <a:pt x="5707" y="7859"/>
                      </a:lnTo>
                      <a:lnTo>
                        <a:pt x="6323" y="6984"/>
                      </a:lnTo>
                      <a:lnTo>
                        <a:pt x="7189" y="5636"/>
                      </a:lnTo>
                      <a:lnTo>
                        <a:pt x="7725" y="4707"/>
                      </a:lnTo>
                      <a:lnTo>
                        <a:pt x="8216" y="3760"/>
                      </a:lnTo>
                      <a:lnTo>
                        <a:pt x="8662" y="2796"/>
                      </a:lnTo>
                      <a:lnTo>
                        <a:pt x="9064" y="1805"/>
                      </a:lnTo>
                      <a:lnTo>
                        <a:pt x="9404" y="787"/>
                      </a:lnTo>
                      <a:lnTo>
                        <a:pt x="9555" y="278"/>
                      </a:lnTo>
                      <a:lnTo>
                        <a:pt x="9564" y="188"/>
                      </a:lnTo>
                      <a:lnTo>
                        <a:pt x="9502" y="54"/>
                      </a:lnTo>
                      <a:lnTo>
                        <a:pt x="9368" y="1"/>
                      </a:lnTo>
                      <a:close/>
                    </a:path>
                  </a:pathLst>
                </a:custGeom>
                <a:solidFill>
                  <a:srgbClr val="EB5F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64" name="Google Shape;764;p17"/>
            <p:cNvGrpSpPr/>
            <p:nvPr/>
          </p:nvGrpSpPr>
          <p:grpSpPr>
            <a:xfrm>
              <a:off x="7731986" y="3670387"/>
              <a:ext cx="1216421" cy="2107722"/>
              <a:chOff x="7758346" y="3365641"/>
              <a:chExt cx="1146485" cy="1986543"/>
            </a:xfrm>
          </p:grpSpPr>
          <p:sp>
            <p:nvSpPr>
              <p:cNvPr id="765" name="Google Shape;765;p17"/>
              <p:cNvSpPr/>
              <p:nvPr/>
            </p:nvSpPr>
            <p:spPr>
              <a:xfrm>
                <a:off x="7758346" y="3365641"/>
                <a:ext cx="1146485" cy="1986543"/>
              </a:xfrm>
              <a:custGeom>
                <a:avLst/>
                <a:gdLst/>
                <a:ahLst/>
                <a:cxnLst/>
                <a:rect l="l" t="t" r="r" b="b"/>
                <a:pathLst>
                  <a:path w="36221" h="62761" extrusionOk="0">
                    <a:moveTo>
                      <a:pt x="31372" y="0"/>
                    </a:moveTo>
                    <a:lnTo>
                      <a:pt x="30639" y="54"/>
                    </a:lnTo>
                    <a:lnTo>
                      <a:pt x="29898" y="242"/>
                    </a:lnTo>
                    <a:lnTo>
                      <a:pt x="29175" y="554"/>
                    </a:lnTo>
                    <a:lnTo>
                      <a:pt x="28460" y="956"/>
                    </a:lnTo>
                    <a:lnTo>
                      <a:pt x="28121" y="1188"/>
                    </a:lnTo>
                    <a:lnTo>
                      <a:pt x="27353" y="1751"/>
                    </a:lnTo>
                    <a:lnTo>
                      <a:pt x="25835" y="2894"/>
                    </a:lnTo>
                    <a:lnTo>
                      <a:pt x="24353" y="4099"/>
                    </a:lnTo>
                    <a:lnTo>
                      <a:pt x="22906" y="5341"/>
                    </a:lnTo>
                    <a:lnTo>
                      <a:pt x="21495" y="6626"/>
                    </a:lnTo>
                    <a:lnTo>
                      <a:pt x="20120" y="7948"/>
                    </a:lnTo>
                    <a:lnTo>
                      <a:pt x="18789" y="9323"/>
                    </a:lnTo>
                    <a:lnTo>
                      <a:pt x="17494" y="10725"/>
                    </a:lnTo>
                    <a:lnTo>
                      <a:pt x="16235" y="12163"/>
                    </a:lnTo>
                    <a:lnTo>
                      <a:pt x="15021" y="13645"/>
                    </a:lnTo>
                    <a:lnTo>
                      <a:pt x="13851" y="15155"/>
                    </a:lnTo>
                    <a:lnTo>
                      <a:pt x="12717" y="16690"/>
                    </a:lnTo>
                    <a:lnTo>
                      <a:pt x="11627" y="18262"/>
                    </a:lnTo>
                    <a:lnTo>
                      <a:pt x="10583" y="19852"/>
                    </a:lnTo>
                    <a:lnTo>
                      <a:pt x="9582" y="21477"/>
                    </a:lnTo>
                    <a:lnTo>
                      <a:pt x="8627" y="23120"/>
                    </a:lnTo>
                    <a:lnTo>
                      <a:pt x="8163" y="23951"/>
                    </a:lnTo>
                    <a:lnTo>
                      <a:pt x="7707" y="24799"/>
                    </a:lnTo>
                    <a:lnTo>
                      <a:pt x="6832" y="26513"/>
                    </a:lnTo>
                    <a:lnTo>
                      <a:pt x="6001" y="28264"/>
                    </a:lnTo>
                    <a:lnTo>
                      <a:pt x="5216" y="30023"/>
                    </a:lnTo>
                    <a:lnTo>
                      <a:pt x="4483" y="31809"/>
                    </a:lnTo>
                    <a:lnTo>
                      <a:pt x="3805" y="33622"/>
                    </a:lnTo>
                    <a:lnTo>
                      <a:pt x="3180" y="35443"/>
                    </a:lnTo>
                    <a:lnTo>
                      <a:pt x="2608" y="37283"/>
                    </a:lnTo>
                    <a:lnTo>
                      <a:pt x="2340" y="38212"/>
                    </a:lnTo>
                    <a:lnTo>
                      <a:pt x="1813" y="40060"/>
                    </a:lnTo>
                    <a:lnTo>
                      <a:pt x="1054" y="42918"/>
                    </a:lnTo>
                    <a:lnTo>
                      <a:pt x="617" y="44856"/>
                    </a:lnTo>
                    <a:lnTo>
                      <a:pt x="268" y="46820"/>
                    </a:lnTo>
                    <a:lnTo>
                      <a:pt x="54" y="48785"/>
                    </a:lnTo>
                    <a:lnTo>
                      <a:pt x="1" y="50267"/>
                    </a:lnTo>
                    <a:lnTo>
                      <a:pt x="27" y="51249"/>
                    </a:lnTo>
                    <a:lnTo>
                      <a:pt x="99" y="52223"/>
                    </a:lnTo>
                    <a:lnTo>
                      <a:pt x="233" y="53205"/>
                    </a:lnTo>
                    <a:lnTo>
                      <a:pt x="322" y="53687"/>
                    </a:lnTo>
                    <a:lnTo>
                      <a:pt x="411" y="54116"/>
                    </a:lnTo>
                    <a:lnTo>
                      <a:pt x="661" y="54991"/>
                    </a:lnTo>
                    <a:lnTo>
                      <a:pt x="983" y="55893"/>
                    </a:lnTo>
                    <a:lnTo>
                      <a:pt x="1376" y="56786"/>
                    </a:lnTo>
                    <a:lnTo>
                      <a:pt x="1840" y="57679"/>
                    </a:lnTo>
                    <a:lnTo>
                      <a:pt x="2367" y="58545"/>
                    </a:lnTo>
                    <a:lnTo>
                      <a:pt x="2956" y="59367"/>
                    </a:lnTo>
                    <a:lnTo>
                      <a:pt x="3608" y="60135"/>
                    </a:lnTo>
                    <a:lnTo>
                      <a:pt x="4305" y="60831"/>
                    </a:lnTo>
                    <a:lnTo>
                      <a:pt x="5055" y="61447"/>
                    </a:lnTo>
                    <a:lnTo>
                      <a:pt x="5859" y="61956"/>
                    </a:lnTo>
                    <a:lnTo>
                      <a:pt x="6698" y="62358"/>
                    </a:lnTo>
                    <a:lnTo>
                      <a:pt x="7582" y="62626"/>
                    </a:lnTo>
                    <a:lnTo>
                      <a:pt x="8502" y="62760"/>
                    </a:lnTo>
                    <a:lnTo>
                      <a:pt x="9207" y="62742"/>
                    </a:lnTo>
                    <a:lnTo>
                      <a:pt x="9690" y="62689"/>
                    </a:lnTo>
                    <a:lnTo>
                      <a:pt x="10181" y="62581"/>
                    </a:lnTo>
                    <a:lnTo>
                      <a:pt x="10681" y="62439"/>
                    </a:lnTo>
                    <a:lnTo>
                      <a:pt x="10931" y="62340"/>
                    </a:lnTo>
                    <a:lnTo>
                      <a:pt x="11386" y="62162"/>
                    </a:lnTo>
                    <a:lnTo>
                      <a:pt x="12279" y="61751"/>
                    </a:lnTo>
                    <a:lnTo>
                      <a:pt x="13154" y="61304"/>
                    </a:lnTo>
                    <a:lnTo>
                      <a:pt x="14003" y="60804"/>
                    </a:lnTo>
                    <a:lnTo>
                      <a:pt x="14842" y="60260"/>
                    </a:lnTo>
                    <a:lnTo>
                      <a:pt x="15655" y="59679"/>
                    </a:lnTo>
                    <a:lnTo>
                      <a:pt x="16851" y="58733"/>
                    </a:lnTo>
                    <a:lnTo>
                      <a:pt x="17610" y="58054"/>
                    </a:lnTo>
                    <a:lnTo>
                      <a:pt x="18173" y="57527"/>
                    </a:lnTo>
                    <a:lnTo>
                      <a:pt x="19262" y="56429"/>
                    </a:lnTo>
                    <a:lnTo>
                      <a:pt x="20307" y="55268"/>
                    </a:lnTo>
                    <a:lnTo>
                      <a:pt x="21316" y="54053"/>
                    </a:lnTo>
                    <a:lnTo>
                      <a:pt x="22281" y="52785"/>
                    </a:lnTo>
                    <a:lnTo>
                      <a:pt x="23210" y="51490"/>
                    </a:lnTo>
                    <a:lnTo>
                      <a:pt x="24103" y="50151"/>
                    </a:lnTo>
                    <a:lnTo>
                      <a:pt x="24960" y="48785"/>
                    </a:lnTo>
                    <a:lnTo>
                      <a:pt x="26165" y="46713"/>
                    </a:lnTo>
                    <a:lnTo>
                      <a:pt x="27648" y="43936"/>
                    </a:lnTo>
                    <a:lnTo>
                      <a:pt x="28987" y="41176"/>
                    </a:lnTo>
                    <a:lnTo>
                      <a:pt x="30184" y="38515"/>
                    </a:lnTo>
                    <a:lnTo>
                      <a:pt x="30729" y="37247"/>
                    </a:lnTo>
                    <a:lnTo>
                      <a:pt x="31452" y="35488"/>
                    </a:lnTo>
                    <a:lnTo>
                      <a:pt x="32461" y="32818"/>
                    </a:lnTo>
                    <a:lnTo>
                      <a:pt x="33086" y="31014"/>
                    </a:lnTo>
                    <a:lnTo>
                      <a:pt x="33667" y="29192"/>
                    </a:lnTo>
                    <a:lnTo>
                      <a:pt x="34193" y="27371"/>
                    </a:lnTo>
                    <a:lnTo>
                      <a:pt x="34676" y="25522"/>
                    </a:lnTo>
                    <a:lnTo>
                      <a:pt x="35104" y="23665"/>
                    </a:lnTo>
                    <a:lnTo>
                      <a:pt x="35292" y="22736"/>
                    </a:lnTo>
                    <a:lnTo>
                      <a:pt x="35461" y="21825"/>
                    </a:lnTo>
                    <a:lnTo>
                      <a:pt x="35756" y="20004"/>
                    </a:lnTo>
                    <a:lnTo>
                      <a:pt x="35979" y="18164"/>
                    </a:lnTo>
                    <a:lnTo>
                      <a:pt x="36140" y="16315"/>
                    </a:lnTo>
                    <a:lnTo>
                      <a:pt x="36220" y="14476"/>
                    </a:lnTo>
                    <a:lnTo>
                      <a:pt x="36212" y="12627"/>
                    </a:lnTo>
                    <a:lnTo>
                      <a:pt x="36122" y="10779"/>
                    </a:lnTo>
                    <a:lnTo>
                      <a:pt x="35944" y="8939"/>
                    </a:lnTo>
                    <a:lnTo>
                      <a:pt x="35810" y="8020"/>
                    </a:lnTo>
                    <a:lnTo>
                      <a:pt x="35685" y="7189"/>
                    </a:lnTo>
                    <a:lnTo>
                      <a:pt x="35381" y="5403"/>
                    </a:lnTo>
                    <a:lnTo>
                      <a:pt x="35051" y="4064"/>
                    </a:lnTo>
                    <a:lnTo>
                      <a:pt x="34765" y="3197"/>
                    </a:lnTo>
                    <a:lnTo>
                      <a:pt x="34408" y="2376"/>
                    </a:lnTo>
                    <a:lnTo>
                      <a:pt x="33970" y="1626"/>
                    </a:lnTo>
                    <a:lnTo>
                      <a:pt x="33720" y="1286"/>
                    </a:lnTo>
                    <a:lnTo>
                      <a:pt x="33568" y="1099"/>
                    </a:lnTo>
                    <a:lnTo>
                      <a:pt x="33265" y="786"/>
                    </a:lnTo>
                    <a:lnTo>
                      <a:pt x="32943" y="536"/>
                    </a:lnTo>
                    <a:lnTo>
                      <a:pt x="32613" y="331"/>
                    </a:lnTo>
                    <a:lnTo>
                      <a:pt x="32265" y="179"/>
                    </a:lnTo>
                    <a:lnTo>
                      <a:pt x="31916" y="81"/>
                    </a:lnTo>
                    <a:lnTo>
                      <a:pt x="3137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66" name="Google Shape;766;p17"/>
              <p:cNvGrpSpPr/>
              <p:nvPr/>
            </p:nvGrpSpPr>
            <p:grpSpPr>
              <a:xfrm>
                <a:off x="7916334" y="3709312"/>
                <a:ext cx="852813" cy="1576674"/>
                <a:chOff x="7916334" y="3709312"/>
                <a:chExt cx="852813" cy="1576674"/>
              </a:xfrm>
            </p:grpSpPr>
            <p:sp>
              <p:nvSpPr>
                <p:cNvPr id="767" name="Google Shape;767;p17"/>
                <p:cNvSpPr/>
                <p:nvPr/>
              </p:nvSpPr>
              <p:spPr>
                <a:xfrm>
                  <a:off x="7916334" y="3709312"/>
                  <a:ext cx="852813" cy="1576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43" h="49812" extrusionOk="0">
                      <a:moveTo>
                        <a:pt x="23290" y="0"/>
                      </a:moveTo>
                      <a:lnTo>
                        <a:pt x="23156" y="18"/>
                      </a:lnTo>
                      <a:lnTo>
                        <a:pt x="23102" y="72"/>
                      </a:lnTo>
                      <a:lnTo>
                        <a:pt x="22352" y="1134"/>
                      </a:lnTo>
                      <a:lnTo>
                        <a:pt x="20959" y="3331"/>
                      </a:lnTo>
                      <a:lnTo>
                        <a:pt x="19664" y="5581"/>
                      </a:lnTo>
                      <a:lnTo>
                        <a:pt x="18423" y="7868"/>
                      </a:lnTo>
                      <a:lnTo>
                        <a:pt x="17825" y="9011"/>
                      </a:lnTo>
                      <a:lnTo>
                        <a:pt x="17637" y="9377"/>
                      </a:lnTo>
                      <a:lnTo>
                        <a:pt x="17450" y="9734"/>
                      </a:lnTo>
                      <a:lnTo>
                        <a:pt x="17325" y="9350"/>
                      </a:lnTo>
                      <a:lnTo>
                        <a:pt x="17191" y="8975"/>
                      </a:lnTo>
                      <a:lnTo>
                        <a:pt x="17003" y="8359"/>
                      </a:lnTo>
                      <a:lnTo>
                        <a:pt x="16682" y="7108"/>
                      </a:lnTo>
                      <a:lnTo>
                        <a:pt x="16548" y="6474"/>
                      </a:lnTo>
                      <a:lnTo>
                        <a:pt x="16440" y="5903"/>
                      </a:lnTo>
                      <a:lnTo>
                        <a:pt x="16253" y="4742"/>
                      </a:lnTo>
                      <a:lnTo>
                        <a:pt x="16182" y="4162"/>
                      </a:lnTo>
                      <a:lnTo>
                        <a:pt x="16128" y="3617"/>
                      </a:lnTo>
                      <a:lnTo>
                        <a:pt x="16065" y="2804"/>
                      </a:lnTo>
                      <a:lnTo>
                        <a:pt x="15976" y="2268"/>
                      </a:lnTo>
                      <a:lnTo>
                        <a:pt x="15896" y="2001"/>
                      </a:lnTo>
                      <a:lnTo>
                        <a:pt x="15878" y="1983"/>
                      </a:lnTo>
                      <a:lnTo>
                        <a:pt x="15851" y="2001"/>
                      </a:lnTo>
                      <a:lnTo>
                        <a:pt x="15780" y="2268"/>
                      </a:lnTo>
                      <a:lnTo>
                        <a:pt x="15681" y="2840"/>
                      </a:lnTo>
                      <a:lnTo>
                        <a:pt x="15655" y="3429"/>
                      </a:lnTo>
                      <a:lnTo>
                        <a:pt x="15664" y="4037"/>
                      </a:lnTo>
                      <a:lnTo>
                        <a:pt x="15753" y="4956"/>
                      </a:lnTo>
                      <a:lnTo>
                        <a:pt x="15949" y="6144"/>
                      </a:lnTo>
                      <a:lnTo>
                        <a:pt x="16048" y="6698"/>
                      </a:lnTo>
                      <a:lnTo>
                        <a:pt x="16155" y="7251"/>
                      </a:lnTo>
                      <a:lnTo>
                        <a:pt x="16423" y="8350"/>
                      </a:lnTo>
                      <a:lnTo>
                        <a:pt x="16565" y="8894"/>
                      </a:lnTo>
                      <a:lnTo>
                        <a:pt x="16673" y="9278"/>
                      </a:lnTo>
                      <a:lnTo>
                        <a:pt x="16932" y="10055"/>
                      </a:lnTo>
                      <a:lnTo>
                        <a:pt x="17110" y="10413"/>
                      </a:lnTo>
                      <a:lnTo>
                        <a:pt x="16110" y="12395"/>
                      </a:lnTo>
                      <a:lnTo>
                        <a:pt x="14190" y="16396"/>
                      </a:lnTo>
                      <a:lnTo>
                        <a:pt x="13270" y="18414"/>
                      </a:lnTo>
                      <a:lnTo>
                        <a:pt x="12208" y="20825"/>
                      </a:lnTo>
                      <a:lnTo>
                        <a:pt x="10189" y="25683"/>
                      </a:lnTo>
                      <a:lnTo>
                        <a:pt x="8305" y="30603"/>
                      </a:lnTo>
                      <a:lnTo>
                        <a:pt x="6555" y="35568"/>
                      </a:lnTo>
                      <a:lnTo>
                        <a:pt x="5742" y="38069"/>
                      </a:lnTo>
                      <a:lnTo>
                        <a:pt x="5028" y="40319"/>
                      </a:lnTo>
                      <a:lnTo>
                        <a:pt x="4358" y="42569"/>
                      </a:lnTo>
                      <a:lnTo>
                        <a:pt x="3903" y="41971"/>
                      </a:lnTo>
                      <a:lnTo>
                        <a:pt x="3037" y="40748"/>
                      </a:lnTo>
                      <a:lnTo>
                        <a:pt x="2269" y="39471"/>
                      </a:lnTo>
                      <a:lnTo>
                        <a:pt x="1777" y="38461"/>
                      </a:lnTo>
                      <a:lnTo>
                        <a:pt x="1483" y="37756"/>
                      </a:lnTo>
                      <a:lnTo>
                        <a:pt x="1358" y="37399"/>
                      </a:lnTo>
                      <a:lnTo>
                        <a:pt x="1224" y="36970"/>
                      </a:lnTo>
                      <a:lnTo>
                        <a:pt x="983" y="36095"/>
                      </a:lnTo>
                      <a:lnTo>
                        <a:pt x="804" y="35220"/>
                      </a:lnTo>
                      <a:lnTo>
                        <a:pt x="670" y="34327"/>
                      </a:lnTo>
                      <a:lnTo>
                        <a:pt x="625" y="33880"/>
                      </a:lnTo>
                      <a:lnTo>
                        <a:pt x="599" y="33452"/>
                      </a:lnTo>
                      <a:lnTo>
                        <a:pt x="590" y="32603"/>
                      </a:lnTo>
                      <a:lnTo>
                        <a:pt x="643" y="31326"/>
                      </a:lnTo>
                      <a:lnTo>
                        <a:pt x="634" y="30469"/>
                      </a:lnTo>
                      <a:lnTo>
                        <a:pt x="617" y="30416"/>
                      </a:lnTo>
                      <a:lnTo>
                        <a:pt x="500" y="30398"/>
                      </a:lnTo>
                      <a:lnTo>
                        <a:pt x="465" y="30451"/>
                      </a:lnTo>
                      <a:lnTo>
                        <a:pt x="331" y="30862"/>
                      </a:lnTo>
                      <a:lnTo>
                        <a:pt x="134" y="31728"/>
                      </a:lnTo>
                      <a:lnTo>
                        <a:pt x="27" y="32621"/>
                      </a:lnTo>
                      <a:lnTo>
                        <a:pt x="0" y="33532"/>
                      </a:lnTo>
                      <a:lnTo>
                        <a:pt x="45" y="34452"/>
                      </a:lnTo>
                      <a:lnTo>
                        <a:pt x="152" y="35363"/>
                      </a:lnTo>
                      <a:lnTo>
                        <a:pt x="322" y="36256"/>
                      </a:lnTo>
                      <a:lnTo>
                        <a:pt x="536" y="37113"/>
                      </a:lnTo>
                      <a:lnTo>
                        <a:pt x="661" y="37524"/>
                      </a:lnTo>
                      <a:lnTo>
                        <a:pt x="795" y="37917"/>
                      </a:lnTo>
                      <a:lnTo>
                        <a:pt x="1081" y="38703"/>
                      </a:lnTo>
                      <a:lnTo>
                        <a:pt x="1420" y="39480"/>
                      </a:lnTo>
                      <a:lnTo>
                        <a:pt x="1813" y="40239"/>
                      </a:lnTo>
                      <a:lnTo>
                        <a:pt x="2242" y="40971"/>
                      </a:lnTo>
                      <a:lnTo>
                        <a:pt x="2733" y="41676"/>
                      </a:lnTo>
                      <a:lnTo>
                        <a:pt x="3269" y="42328"/>
                      </a:lnTo>
                      <a:lnTo>
                        <a:pt x="3849" y="42926"/>
                      </a:lnTo>
                      <a:lnTo>
                        <a:pt x="4171" y="43203"/>
                      </a:lnTo>
                      <a:lnTo>
                        <a:pt x="3742" y="44695"/>
                      </a:lnTo>
                      <a:lnTo>
                        <a:pt x="2920" y="47695"/>
                      </a:lnTo>
                      <a:lnTo>
                        <a:pt x="2537" y="49204"/>
                      </a:lnTo>
                      <a:lnTo>
                        <a:pt x="2501" y="49294"/>
                      </a:lnTo>
                      <a:lnTo>
                        <a:pt x="2501" y="49472"/>
                      </a:lnTo>
                      <a:lnTo>
                        <a:pt x="2581" y="49615"/>
                      </a:lnTo>
                      <a:lnTo>
                        <a:pt x="2715" y="49731"/>
                      </a:lnTo>
                      <a:lnTo>
                        <a:pt x="2885" y="49794"/>
                      </a:lnTo>
                      <a:lnTo>
                        <a:pt x="3054" y="49811"/>
                      </a:lnTo>
                      <a:lnTo>
                        <a:pt x="3215" y="49758"/>
                      </a:lnTo>
                      <a:lnTo>
                        <a:pt x="3331" y="49633"/>
                      </a:lnTo>
                      <a:lnTo>
                        <a:pt x="3367" y="49535"/>
                      </a:lnTo>
                      <a:lnTo>
                        <a:pt x="3903" y="47543"/>
                      </a:lnTo>
                      <a:lnTo>
                        <a:pt x="5046" y="43569"/>
                      </a:lnTo>
                      <a:lnTo>
                        <a:pt x="6269" y="39640"/>
                      </a:lnTo>
                      <a:lnTo>
                        <a:pt x="7573" y="35729"/>
                      </a:lnTo>
                      <a:lnTo>
                        <a:pt x="8948" y="31853"/>
                      </a:lnTo>
                      <a:lnTo>
                        <a:pt x="10404" y="28005"/>
                      </a:lnTo>
                      <a:lnTo>
                        <a:pt x="11940" y="24183"/>
                      </a:lnTo>
                      <a:lnTo>
                        <a:pt x="13547" y="20396"/>
                      </a:lnTo>
                      <a:lnTo>
                        <a:pt x="14387" y="18512"/>
                      </a:lnTo>
                      <a:lnTo>
                        <a:pt x="14431" y="18566"/>
                      </a:lnTo>
                      <a:lnTo>
                        <a:pt x="14556" y="18610"/>
                      </a:lnTo>
                      <a:lnTo>
                        <a:pt x="14619" y="18601"/>
                      </a:lnTo>
                      <a:lnTo>
                        <a:pt x="15056" y="18467"/>
                      </a:lnTo>
                      <a:lnTo>
                        <a:pt x="15914" y="18146"/>
                      </a:lnTo>
                      <a:lnTo>
                        <a:pt x="17173" y="17601"/>
                      </a:lnTo>
                      <a:lnTo>
                        <a:pt x="18816" y="16744"/>
                      </a:lnTo>
                      <a:lnTo>
                        <a:pt x="20396" y="15806"/>
                      </a:lnTo>
                      <a:lnTo>
                        <a:pt x="21164" y="15324"/>
                      </a:lnTo>
                      <a:lnTo>
                        <a:pt x="21923" y="14851"/>
                      </a:lnTo>
                      <a:lnTo>
                        <a:pt x="23459" y="13833"/>
                      </a:lnTo>
                      <a:lnTo>
                        <a:pt x="24585" y="12993"/>
                      </a:lnTo>
                      <a:lnTo>
                        <a:pt x="25299" y="12404"/>
                      </a:lnTo>
                      <a:lnTo>
                        <a:pt x="25978" y="11788"/>
                      </a:lnTo>
                      <a:lnTo>
                        <a:pt x="26603" y="11127"/>
                      </a:lnTo>
                      <a:lnTo>
                        <a:pt x="26889" y="10788"/>
                      </a:lnTo>
                      <a:lnTo>
                        <a:pt x="26942" y="10698"/>
                      </a:lnTo>
                      <a:lnTo>
                        <a:pt x="26924" y="10538"/>
                      </a:lnTo>
                      <a:lnTo>
                        <a:pt x="26799" y="10421"/>
                      </a:lnTo>
                      <a:lnTo>
                        <a:pt x="26630" y="10404"/>
                      </a:lnTo>
                      <a:lnTo>
                        <a:pt x="26549" y="10439"/>
                      </a:lnTo>
                      <a:lnTo>
                        <a:pt x="26174" y="10698"/>
                      </a:lnTo>
                      <a:lnTo>
                        <a:pt x="25451" y="11243"/>
                      </a:lnTo>
                      <a:lnTo>
                        <a:pt x="24397" y="12100"/>
                      </a:lnTo>
                      <a:lnTo>
                        <a:pt x="23683" y="12663"/>
                      </a:lnTo>
                      <a:lnTo>
                        <a:pt x="22959" y="13208"/>
                      </a:lnTo>
                      <a:lnTo>
                        <a:pt x="21486" y="14252"/>
                      </a:lnTo>
                      <a:lnTo>
                        <a:pt x="20727" y="14753"/>
                      </a:lnTo>
                      <a:lnTo>
                        <a:pt x="20021" y="15199"/>
                      </a:lnTo>
                      <a:lnTo>
                        <a:pt x="18584" y="16029"/>
                      </a:lnTo>
                      <a:lnTo>
                        <a:pt x="16387" y="17199"/>
                      </a:lnTo>
                      <a:lnTo>
                        <a:pt x="14922" y="17994"/>
                      </a:lnTo>
                      <a:lnTo>
                        <a:pt x="14958" y="17905"/>
                      </a:lnTo>
                      <a:lnTo>
                        <a:pt x="15003" y="17815"/>
                      </a:lnTo>
                      <a:lnTo>
                        <a:pt x="15003" y="17789"/>
                      </a:lnTo>
                      <a:lnTo>
                        <a:pt x="14976" y="17780"/>
                      </a:lnTo>
                      <a:lnTo>
                        <a:pt x="14958" y="17789"/>
                      </a:lnTo>
                      <a:lnTo>
                        <a:pt x="14717" y="18012"/>
                      </a:lnTo>
                      <a:lnTo>
                        <a:pt x="14547" y="18164"/>
                      </a:lnTo>
                      <a:lnTo>
                        <a:pt x="14547" y="18164"/>
                      </a:lnTo>
                      <a:lnTo>
                        <a:pt x="15405" y="16280"/>
                      </a:lnTo>
                      <a:lnTo>
                        <a:pt x="17182" y="12538"/>
                      </a:lnTo>
                      <a:lnTo>
                        <a:pt x="18101" y="10680"/>
                      </a:lnTo>
                      <a:lnTo>
                        <a:pt x="19432" y="8082"/>
                      </a:lnTo>
                      <a:lnTo>
                        <a:pt x="21486" y="4197"/>
                      </a:lnTo>
                      <a:lnTo>
                        <a:pt x="22808" y="1590"/>
                      </a:lnTo>
                      <a:lnTo>
                        <a:pt x="23442" y="268"/>
                      </a:lnTo>
                      <a:lnTo>
                        <a:pt x="23459" y="197"/>
                      </a:lnTo>
                      <a:lnTo>
                        <a:pt x="23415" y="72"/>
                      </a:lnTo>
                      <a:lnTo>
                        <a:pt x="23290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" name="Google Shape;768;p17"/>
                <p:cNvSpPr/>
                <p:nvPr/>
              </p:nvSpPr>
              <p:spPr>
                <a:xfrm>
                  <a:off x="8113312" y="4156694"/>
                  <a:ext cx="83119" cy="4200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6" h="13271" extrusionOk="0">
                      <a:moveTo>
                        <a:pt x="697" y="0"/>
                      </a:moveTo>
                      <a:lnTo>
                        <a:pt x="688" y="9"/>
                      </a:lnTo>
                      <a:lnTo>
                        <a:pt x="527" y="384"/>
                      </a:lnTo>
                      <a:lnTo>
                        <a:pt x="277" y="1188"/>
                      </a:lnTo>
                      <a:lnTo>
                        <a:pt x="117" y="2027"/>
                      </a:lnTo>
                      <a:lnTo>
                        <a:pt x="27" y="2903"/>
                      </a:lnTo>
                      <a:lnTo>
                        <a:pt x="1" y="3796"/>
                      </a:lnTo>
                      <a:lnTo>
                        <a:pt x="18" y="4680"/>
                      </a:lnTo>
                      <a:lnTo>
                        <a:pt x="117" y="5974"/>
                      </a:lnTo>
                      <a:lnTo>
                        <a:pt x="206" y="6778"/>
                      </a:lnTo>
                      <a:lnTo>
                        <a:pt x="322" y="7618"/>
                      </a:lnTo>
                      <a:lnTo>
                        <a:pt x="670" y="9279"/>
                      </a:lnTo>
                      <a:lnTo>
                        <a:pt x="911" y="10091"/>
                      </a:lnTo>
                      <a:lnTo>
                        <a:pt x="1036" y="10502"/>
                      </a:lnTo>
                      <a:lnTo>
                        <a:pt x="1313" y="11341"/>
                      </a:lnTo>
                      <a:lnTo>
                        <a:pt x="1670" y="12163"/>
                      </a:lnTo>
                      <a:lnTo>
                        <a:pt x="2010" y="12734"/>
                      </a:lnTo>
                      <a:lnTo>
                        <a:pt x="2269" y="13074"/>
                      </a:lnTo>
                      <a:lnTo>
                        <a:pt x="2421" y="13235"/>
                      </a:lnTo>
                      <a:lnTo>
                        <a:pt x="2483" y="13270"/>
                      </a:lnTo>
                      <a:lnTo>
                        <a:pt x="2590" y="13252"/>
                      </a:lnTo>
                      <a:lnTo>
                        <a:pt x="2626" y="13190"/>
                      </a:lnTo>
                      <a:lnTo>
                        <a:pt x="2617" y="13145"/>
                      </a:lnTo>
                      <a:lnTo>
                        <a:pt x="2546" y="12761"/>
                      </a:lnTo>
                      <a:lnTo>
                        <a:pt x="2305" y="12002"/>
                      </a:lnTo>
                      <a:lnTo>
                        <a:pt x="1858" y="10877"/>
                      </a:lnTo>
                      <a:lnTo>
                        <a:pt x="1581" y="10127"/>
                      </a:lnTo>
                      <a:lnTo>
                        <a:pt x="1322" y="9287"/>
                      </a:lnTo>
                      <a:lnTo>
                        <a:pt x="911" y="7582"/>
                      </a:lnTo>
                      <a:lnTo>
                        <a:pt x="769" y="6716"/>
                      </a:lnTo>
                      <a:lnTo>
                        <a:pt x="652" y="5841"/>
                      </a:lnTo>
                      <a:lnTo>
                        <a:pt x="545" y="4072"/>
                      </a:lnTo>
                      <a:lnTo>
                        <a:pt x="554" y="3188"/>
                      </a:lnTo>
                      <a:lnTo>
                        <a:pt x="599" y="2394"/>
                      </a:lnTo>
                      <a:lnTo>
                        <a:pt x="706" y="1206"/>
                      </a:lnTo>
                      <a:lnTo>
                        <a:pt x="751" y="420"/>
                      </a:lnTo>
                      <a:lnTo>
                        <a:pt x="742" y="18"/>
                      </a:lnTo>
                      <a:lnTo>
                        <a:pt x="733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" name="Google Shape;769;p17"/>
                <p:cNvSpPr/>
                <p:nvPr/>
              </p:nvSpPr>
              <p:spPr>
                <a:xfrm>
                  <a:off x="8186515" y="4453715"/>
                  <a:ext cx="432215" cy="358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5" h="11315" extrusionOk="0">
                      <a:moveTo>
                        <a:pt x="13511" y="1"/>
                      </a:moveTo>
                      <a:lnTo>
                        <a:pt x="13360" y="19"/>
                      </a:lnTo>
                      <a:lnTo>
                        <a:pt x="13288" y="81"/>
                      </a:lnTo>
                      <a:lnTo>
                        <a:pt x="12547" y="929"/>
                      </a:lnTo>
                      <a:lnTo>
                        <a:pt x="11047" y="2599"/>
                      </a:lnTo>
                      <a:lnTo>
                        <a:pt x="9502" y="4216"/>
                      </a:lnTo>
                      <a:lnTo>
                        <a:pt x="7868" y="5752"/>
                      </a:lnTo>
                      <a:lnTo>
                        <a:pt x="7010" y="6475"/>
                      </a:lnTo>
                      <a:lnTo>
                        <a:pt x="6171" y="7136"/>
                      </a:lnTo>
                      <a:lnTo>
                        <a:pt x="4430" y="8386"/>
                      </a:lnTo>
                      <a:lnTo>
                        <a:pt x="3528" y="8966"/>
                      </a:lnTo>
                      <a:lnTo>
                        <a:pt x="2519" y="9591"/>
                      </a:lnTo>
                      <a:lnTo>
                        <a:pt x="1483" y="10181"/>
                      </a:lnTo>
                      <a:lnTo>
                        <a:pt x="1090" y="10377"/>
                      </a:lnTo>
                      <a:lnTo>
                        <a:pt x="509" y="10699"/>
                      </a:lnTo>
                      <a:lnTo>
                        <a:pt x="170" y="10967"/>
                      </a:lnTo>
                      <a:lnTo>
                        <a:pt x="27" y="11127"/>
                      </a:lnTo>
                      <a:lnTo>
                        <a:pt x="0" y="11181"/>
                      </a:lnTo>
                      <a:lnTo>
                        <a:pt x="45" y="11297"/>
                      </a:lnTo>
                      <a:lnTo>
                        <a:pt x="99" y="11315"/>
                      </a:lnTo>
                      <a:lnTo>
                        <a:pt x="313" y="11315"/>
                      </a:lnTo>
                      <a:lnTo>
                        <a:pt x="759" y="11235"/>
                      </a:lnTo>
                      <a:lnTo>
                        <a:pt x="1438" y="11002"/>
                      </a:lnTo>
                      <a:lnTo>
                        <a:pt x="2787" y="10261"/>
                      </a:lnTo>
                      <a:lnTo>
                        <a:pt x="3546" y="9797"/>
                      </a:lnTo>
                      <a:lnTo>
                        <a:pt x="4064" y="9493"/>
                      </a:lnTo>
                      <a:lnTo>
                        <a:pt x="5073" y="8859"/>
                      </a:lnTo>
                      <a:lnTo>
                        <a:pt x="6055" y="8172"/>
                      </a:lnTo>
                      <a:lnTo>
                        <a:pt x="7010" y="7457"/>
                      </a:lnTo>
                      <a:lnTo>
                        <a:pt x="7484" y="7091"/>
                      </a:lnTo>
                      <a:lnTo>
                        <a:pt x="8368" y="6359"/>
                      </a:lnTo>
                      <a:lnTo>
                        <a:pt x="9645" y="5207"/>
                      </a:lnTo>
                      <a:lnTo>
                        <a:pt x="10466" y="4403"/>
                      </a:lnTo>
                      <a:lnTo>
                        <a:pt x="11243" y="3564"/>
                      </a:lnTo>
                      <a:lnTo>
                        <a:pt x="11984" y="2689"/>
                      </a:lnTo>
                      <a:lnTo>
                        <a:pt x="12681" y="1778"/>
                      </a:lnTo>
                      <a:lnTo>
                        <a:pt x="13324" y="831"/>
                      </a:lnTo>
                      <a:lnTo>
                        <a:pt x="13619" y="340"/>
                      </a:lnTo>
                      <a:lnTo>
                        <a:pt x="13654" y="251"/>
                      </a:lnTo>
                      <a:lnTo>
                        <a:pt x="13628" y="99"/>
                      </a:lnTo>
                      <a:lnTo>
                        <a:pt x="13511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770" name="Google Shape;770;p17"/>
          <p:cNvGrpSpPr/>
          <p:nvPr/>
        </p:nvGrpSpPr>
        <p:grpSpPr>
          <a:xfrm rot="-10659362">
            <a:off x="1249365" y="409937"/>
            <a:ext cx="574596" cy="554114"/>
            <a:chOff x="288275" y="222587"/>
            <a:chExt cx="574574" cy="554093"/>
          </a:xfrm>
        </p:grpSpPr>
        <p:sp>
          <p:nvSpPr>
            <p:cNvPr id="771" name="Google Shape;771;p17"/>
            <p:cNvSpPr/>
            <p:nvPr/>
          </p:nvSpPr>
          <p:spPr>
            <a:xfrm rot="-368193">
              <a:off x="313549" y="249160"/>
              <a:ext cx="524027" cy="500946"/>
            </a:xfrm>
            <a:custGeom>
              <a:avLst/>
              <a:gdLst/>
              <a:ahLst/>
              <a:cxnLst/>
              <a:rect l="l" t="t" r="r" b="b"/>
              <a:pathLst>
                <a:path w="60234" h="57581" extrusionOk="0">
                  <a:moveTo>
                    <a:pt x="41597" y="0"/>
                  </a:moveTo>
                  <a:lnTo>
                    <a:pt x="41043" y="1000"/>
                  </a:lnTo>
                  <a:lnTo>
                    <a:pt x="39837" y="3117"/>
                  </a:lnTo>
                  <a:lnTo>
                    <a:pt x="39123" y="4197"/>
                  </a:lnTo>
                  <a:lnTo>
                    <a:pt x="38623" y="4876"/>
                  </a:lnTo>
                  <a:lnTo>
                    <a:pt x="38096" y="5492"/>
                  </a:lnTo>
                  <a:lnTo>
                    <a:pt x="37551" y="6019"/>
                  </a:lnTo>
                  <a:lnTo>
                    <a:pt x="36989" y="6439"/>
                  </a:lnTo>
                  <a:lnTo>
                    <a:pt x="36426" y="6715"/>
                  </a:lnTo>
                  <a:lnTo>
                    <a:pt x="35989" y="6814"/>
                  </a:lnTo>
                  <a:lnTo>
                    <a:pt x="35703" y="6832"/>
                  </a:lnTo>
                  <a:lnTo>
                    <a:pt x="35417" y="6796"/>
                  </a:lnTo>
                  <a:lnTo>
                    <a:pt x="35122" y="6707"/>
                  </a:lnTo>
                  <a:lnTo>
                    <a:pt x="34837" y="6564"/>
                  </a:lnTo>
                  <a:lnTo>
                    <a:pt x="34551" y="6367"/>
                  </a:lnTo>
                  <a:lnTo>
                    <a:pt x="34265" y="6108"/>
                  </a:lnTo>
                  <a:lnTo>
                    <a:pt x="33979" y="5778"/>
                  </a:lnTo>
                  <a:lnTo>
                    <a:pt x="33845" y="5590"/>
                  </a:lnTo>
                  <a:lnTo>
                    <a:pt x="33738" y="5715"/>
                  </a:lnTo>
                  <a:lnTo>
                    <a:pt x="33577" y="6144"/>
                  </a:lnTo>
                  <a:lnTo>
                    <a:pt x="33417" y="7055"/>
                  </a:lnTo>
                  <a:lnTo>
                    <a:pt x="33301" y="8519"/>
                  </a:lnTo>
                  <a:lnTo>
                    <a:pt x="33211" y="9823"/>
                  </a:lnTo>
                  <a:lnTo>
                    <a:pt x="33149" y="10234"/>
                  </a:lnTo>
                  <a:lnTo>
                    <a:pt x="32988" y="10886"/>
                  </a:lnTo>
                  <a:lnTo>
                    <a:pt x="32479" y="12600"/>
                  </a:lnTo>
                  <a:lnTo>
                    <a:pt x="31854" y="14395"/>
                  </a:lnTo>
                  <a:lnTo>
                    <a:pt x="31282" y="15869"/>
                  </a:lnTo>
                  <a:lnTo>
                    <a:pt x="31068" y="16306"/>
                  </a:lnTo>
                  <a:lnTo>
                    <a:pt x="30863" y="16681"/>
                  </a:lnTo>
                  <a:lnTo>
                    <a:pt x="30515" y="17155"/>
                  </a:lnTo>
                  <a:lnTo>
                    <a:pt x="30291" y="17324"/>
                  </a:lnTo>
                  <a:lnTo>
                    <a:pt x="30148" y="17360"/>
                  </a:lnTo>
                  <a:lnTo>
                    <a:pt x="29961" y="17324"/>
                  </a:lnTo>
                  <a:lnTo>
                    <a:pt x="29747" y="17119"/>
                  </a:lnTo>
                  <a:lnTo>
                    <a:pt x="29541" y="16806"/>
                  </a:lnTo>
                  <a:lnTo>
                    <a:pt x="29264" y="16226"/>
                  </a:lnTo>
                  <a:lnTo>
                    <a:pt x="29059" y="15869"/>
                  </a:lnTo>
                  <a:lnTo>
                    <a:pt x="28764" y="15333"/>
                  </a:lnTo>
                  <a:lnTo>
                    <a:pt x="27925" y="13681"/>
                  </a:lnTo>
                  <a:lnTo>
                    <a:pt x="26594" y="10877"/>
                  </a:lnTo>
                  <a:lnTo>
                    <a:pt x="26076" y="9805"/>
                  </a:lnTo>
                  <a:lnTo>
                    <a:pt x="25916" y="9430"/>
                  </a:lnTo>
                  <a:lnTo>
                    <a:pt x="25648" y="8555"/>
                  </a:lnTo>
                  <a:lnTo>
                    <a:pt x="25460" y="7573"/>
                  </a:lnTo>
                  <a:lnTo>
                    <a:pt x="25362" y="6519"/>
                  </a:lnTo>
                  <a:lnTo>
                    <a:pt x="25353" y="5983"/>
                  </a:lnTo>
                  <a:lnTo>
                    <a:pt x="24996" y="6385"/>
                  </a:lnTo>
                  <a:lnTo>
                    <a:pt x="24308" y="7341"/>
                  </a:lnTo>
                  <a:lnTo>
                    <a:pt x="23603" y="8287"/>
                  </a:lnTo>
                  <a:lnTo>
                    <a:pt x="23022" y="8903"/>
                  </a:lnTo>
                  <a:lnTo>
                    <a:pt x="22594" y="9234"/>
                  </a:lnTo>
                  <a:lnTo>
                    <a:pt x="22370" y="9359"/>
                  </a:lnTo>
                  <a:lnTo>
                    <a:pt x="22281" y="9394"/>
                  </a:lnTo>
                  <a:lnTo>
                    <a:pt x="22085" y="9403"/>
                  </a:lnTo>
                  <a:lnTo>
                    <a:pt x="21879" y="9332"/>
                  </a:lnTo>
                  <a:lnTo>
                    <a:pt x="21674" y="9198"/>
                  </a:lnTo>
                  <a:lnTo>
                    <a:pt x="21335" y="8885"/>
                  </a:lnTo>
                  <a:lnTo>
                    <a:pt x="20879" y="8314"/>
                  </a:lnTo>
                  <a:lnTo>
                    <a:pt x="20191" y="7242"/>
                  </a:lnTo>
                  <a:lnTo>
                    <a:pt x="19388" y="5742"/>
                  </a:lnTo>
                  <a:lnTo>
                    <a:pt x="19084" y="5144"/>
                  </a:lnTo>
                  <a:lnTo>
                    <a:pt x="18959" y="5546"/>
                  </a:lnTo>
                  <a:lnTo>
                    <a:pt x="18700" y="6215"/>
                  </a:lnTo>
                  <a:lnTo>
                    <a:pt x="18441" y="6742"/>
                  </a:lnTo>
                  <a:lnTo>
                    <a:pt x="18173" y="7144"/>
                  </a:lnTo>
                  <a:lnTo>
                    <a:pt x="17870" y="7412"/>
                  </a:lnTo>
                  <a:lnTo>
                    <a:pt x="17539" y="7564"/>
                  </a:lnTo>
                  <a:lnTo>
                    <a:pt x="17164" y="7591"/>
                  </a:lnTo>
                  <a:lnTo>
                    <a:pt x="16736" y="7510"/>
                  </a:lnTo>
                  <a:lnTo>
                    <a:pt x="16494" y="7421"/>
                  </a:lnTo>
                  <a:lnTo>
                    <a:pt x="16227" y="7314"/>
                  </a:lnTo>
                  <a:lnTo>
                    <a:pt x="15673" y="7019"/>
                  </a:lnTo>
                  <a:lnTo>
                    <a:pt x="15110" y="6644"/>
                  </a:lnTo>
                  <a:lnTo>
                    <a:pt x="14566" y="6224"/>
                  </a:lnTo>
                  <a:lnTo>
                    <a:pt x="13771" y="5519"/>
                  </a:lnTo>
                  <a:lnTo>
                    <a:pt x="12833" y="4501"/>
                  </a:lnTo>
                  <a:lnTo>
                    <a:pt x="12449" y="4010"/>
                  </a:lnTo>
                  <a:lnTo>
                    <a:pt x="12458" y="4072"/>
                  </a:lnTo>
                  <a:lnTo>
                    <a:pt x="12485" y="4161"/>
                  </a:lnTo>
                  <a:lnTo>
                    <a:pt x="12467" y="4117"/>
                  </a:lnTo>
                  <a:lnTo>
                    <a:pt x="12449" y="4081"/>
                  </a:lnTo>
                  <a:lnTo>
                    <a:pt x="12547" y="4787"/>
                  </a:lnTo>
                  <a:lnTo>
                    <a:pt x="12824" y="6126"/>
                  </a:lnTo>
                  <a:lnTo>
                    <a:pt x="13128" y="7385"/>
                  </a:lnTo>
                  <a:lnTo>
                    <a:pt x="13369" y="8564"/>
                  </a:lnTo>
                  <a:lnTo>
                    <a:pt x="13440" y="9127"/>
                  </a:lnTo>
                  <a:lnTo>
                    <a:pt x="13458" y="9511"/>
                  </a:lnTo>
                  <a:lnTo>
                    <a:pt x="13414" y="9939"/>
                  </a:lnTo>
                  <a:lnTo>
                    <a:pt x="13351" y="10162"/>
                  </a:lnTo>
                  <a:lnTo>
                    <a:pt x="13253" y="10341"/>
                  </a:lnTo>
                  <a:lnTo>
                    <a:pt x="13128" y="10466"/>
                  </a:lnTo>
                  <a:lnTo>
                    <a:pt x="12896" y="10600"/>
                  </a:lnTo>
                  <a:lnTo>
                    <a:pt x="12512" y="10680"/>
                  </a:lnTo>
                  <a:lnTo>
                    <a:pt x="12056" y="10689"/>
                  </a:lnTo>
                  <a:lnTo>
                    <a:pt x="11556" y="10671"/>
                  </a:lnTo>
                  <a:lnTo>
                    <a:pt x="11011" y="10689"/>
                  </a:lnTo>
                  <a:lnTo>
                    <a:pt x="10735" y="10725"/>
                  </a:lnTo>
                  <a:lnTo>
                    <a:pt x="11145" y="11430"/>
                  </a:lnTo>
                  <a:lnTo>
                    <a:pt x="11878" y="12565"/>
                  </a:lnTo>
                  <a:lnTo>
                    <a:pt x="12297" y="13315"/>
                  </a:lnTo>
                  <a:lnTo>
                    <a:pt x="12449" y="13672"/>
                  </a:lnTo>
                  <a:lnTo>
                    <a:pt x="12610" y="14056"/>
                  </a:lnTo>
                  <a:lnTo>
                    <a:pt x="12985" y="14860"/>
                  </a:lnTo>
                  <a:lnTo>
                    <a:pt x="13226" y="15458"/>
                  </a:lnTo>
                  <a:lnTo>
                    <a:pt x="13396" y="16047"/>
                  </a:lnTo>
                  <a:lnTo>
                    <a:pt x="13440" y="16458"/>
                  </a:lnTo>
                  <a:lnTo>
                    <a:pt x="13431" y="16717"/>
                  </a:lnTo>
                  <a:lnTo>
                    <a:pt x="13369" y="16949"/>
                  </a:lnTo>
                  <a:lnTo>
                    <a:pt x="13262" y="17155"/>
                  </a:lnTo>
                  <a:lnTo>
                    <a:pt x="13092" y="17315"/>
                  </a:lnTo>
                  <a:lnTo>
                    <a:pt x="12860" y="17449"/>
                  </a:lnTo>
                  <a:lnTo>
                    <a:pt x="12708" y="17494"/>
                  </a:lnTo>
                  <a:lnTo>
                    <a:pt x="12235" y="17601"/>
                  </a:lnTo>
                  <a:lnTo>
                    <a:pt x="11199" y="17735"/>
                  </a:lnTo>
                  <a:lnTo>
                    <a:pt x="10083" y="17851"/>
                  </a:lnTo>
                  <a:lnTo>
                    <a:pt x="9190" y="18030"/>
                  </a:lnTo>
                  <a:lnTo>
                    <a:pt x="8591" y="18208"/>
                  </a:lnTo>
                  <a:lnTo>
                    <a:pt x="8288" y="18324"/>
                  </a:lnTo>
                  <a:lnTo>
                    <a:pt x="8520" y="18494"/>
                  </a:lnTo>
                  <a:lnTo>
                    <a:pt x="9083" y="18860"/>
                  </a:lnTo>
                  <a:lnTo>
                    <a:pt x="10065" y="19414"/>
                  </a:lnTo>
                  <a:lnTo>
                    <a:pt x="11485" y="20155"/>
                  </a:lnTo>
                  <a:lnTo>
                    <a:pt x="12797" y="20869"/>
                  </a:lnTo>
                  <a:lnTo>
                    <a:pt x="13306" y="21209"/>
                  </a:lnTo>
                  <a:lnTo>
                    <a:pt x="13619" y="21432"/>
                  </a:lnTo>
                  <a:lnTo>
                    <a:pt x="14369" y="22066"/>
                  </a:lnTo>
                  <a:lnTo>
                    <a:pt x="15209" y="22843"/>
                  </a:lnTo>
                  <a:lnTo>
                    <a:pt x="16066" y="23736"/>
                  </a:lnTo>
                  <a:lnTo>
                    <a:pt x="16878" y="24674"/>
                  </a:lnTo>
                  <a:lnTo>
                    <a:pt x="17593" y="25611"/>
                  </a:lnTo>
                  <a:lnTo>
                    <a:pt x="18138" y="26495"/>
                  </a:lnTo>
                  <a:lnTo>
                    <a:pt x="18388" y="27094"/>
                  </a:lnTo>
                  <a:lnTo>
                    <a:pt x="18477" y="27442"/>
                  </a:lnTo>
                  <a:lnTo>
                    <a:pt x="18486" y="27603"/>
                  </a:lnTo>
                  <a:lnTo>
                    <a:pt x="18459" y="27701"/>
                  </a:lnTo>
                  <a:lnTo>
                    <a:pt x="18280" y="27853"/>
                  </a:lnTo>
                  <a:lnTo>
                    <a:pt x="17995" y="27942"/>
                  </a:lnTo>
                  <a:lnTo>
                    <a:pt x="17629" y="27995"/>
                  </a:lnTo>
                  <a:lnTo>
                    <a:pt x="16557" y="28004"/>
                  </a:lnTo>
                  <a:lnTo>
                    <a:pt x="15869" y="27969"/>
                  </a:lnTo>
                  <a:lnTo>
                    <a:pt x="15414" y="27942"/>
                  </a:lnTo>
                  <a:lnTo>
                    <a:pt x="14119" y="27754"/>
                  </a:lnTo>
                  <a:lnTo>
                    <a:pt x="11967" y="27370"/>
                  </a:lnTo>
                  <a:lnTo>
                    <a:pt x="11011" y="27174"/>
                  </a:lnTo>
                  <a:lnTo>
                    <a:pt x="10243" y="26986"/>
                  </a:lnTo>
                  <a:lnTo>
                    <a:pt x="8743" y="26522"/>
                  </a:lnTo>
                  <a:lnTo>
                    <a:pt x="7841" y="26201"/>
                  </a:lnTo>
                  <a:lnTo>
                    <a:pt x="7493" y="26049"/>
                  </a:lnTo>
                  <a:lnTo>
                    <a:pt x="7698" y="26504"/>
                  </a:lnTo>
                  <a:lnTo>
                    <a:pt x="7940" y="27129"/>
                  </a:lnTo>
                  <a:lnTo>
                    <a:pt x="8038" y="27513"/>
                  </a:lnTo>
                  <a:lnTo>
                    <a:pt x="8056" y="27879"/>
                  </a:lnTo>
                  <a:lnTo>
                    <a:pt x="7975" y="28237"/>
                  </a:lnTo>
                  <a:lnTo>
                    <a:pt x="7788" y="28585"/>
                  </a:lnTo>
                  <a:lnTo>
                    <a:pt x="7457" y="28933"/>
                  </a:lnTo>
                  <a:lnTo>
                    <a:pt x="7234" y="29103"/>
                  </a:lnTo>
                  <a:lnTo>
                    <a:pt x="7073" y="29210"/>
                  </a:lnTo>
                  <a:lnTo>
                    <a:pt x="6680" y="29353"/>
                  </a:lnTo>
                  <a:lnTo>
                    <a:pt x="5975" y="29487"/>
                  </a:lnTo>
                  <a:lnTo>
                    <a:pt x="4903" y="29594"/>
                  </a:lnTo>
                  <a:lnTo>
                    <a:pt x="4135" y="29692"/>
                  </a:lnTo>
                  <a:lnTo>
                    <a:pt x="3689" y="29799"/>
                  </a:lnTo>
                  <a:lnTo>
                    <a:pt x="3492" y="29871"/>
                  </a:lnTo>
                  <a:lnTo>
                    <a:pt x="3859" y="30005"/>
                  </a:lnTo>
                  <a:lnTo>
                    <a:pt x="4341" y="30273"/>
                  </a:lnTo>
                  <a:lnTo>
                    <a:pt x="4528" y="30487"/>
                  </a:lnTo>
                  <a:lnTo>
                    <a:pt x="4600" y="30630"/>
                  </a:lnTo>
                  <a:lnTo>
                    <a:pt x="4609" y="30844"/>
                  </a:lnTo>
                  <a:lnTo>
                    <a:pt x="4466" y="31112"/>
                  </a:lnTo>
                  <a:lnTo>
                    <a:pt x="4198" y="31353"/>
                  </a:lnTo>
                  <a:lnTo>
                    <a:pt x="3850" y="31559"/>
                  </a:lnTo>
                  <a:lnTo>
                    <a:pt x="3448" y="31710"/>
                  </a:lnTo>
                  <a:lnTo>
                    <a:pt x="3233" y="31764"/>
                  </a:lnTo>
                  <a:lnTo>
                    <a:pt x="2885" y="31835"/>
                  </a:lnTo>
                  <a:lnTo>
                    <a:pt x="2064" y="31951"/>
                  </a:lnTo>
                  <a:lnTo>
                    <a:pt x="1197" y="31987"/>
                  </a:lnTo>
                  <a:lnTo>
                    <a:pt x="563" y="31943"/>
                  </a:lnTo>
                  <a:lnTo>
                    <a:pt x="179" y="31871"/>
                  </a:lnTo>
                  <a:lnTo>
                    <a:pt x="1" y="31818"/>
                  </a:lnTo>
                  <a:lnTo>
                    <a:pt x="269" y="32210"/>
                  </a:lnTo>
                  <a:lnTo>
                    <a:pt x="930" y="32969"/>
                  </a:lnTo>
                  <a:lnTo>
                    <a:pt x="1662" y="33666"/>
                  </a:lnTo>
                  <a:lnTo>
                    <a:pt x="2439" y="34309"/>
                  </a:lnTo>
                  <a:lnTo>
                    <a:pt x="2823" y="34604"/>
                  </a:lnTo>
                  <a:lnTo>
                    <a:pt x="3216" y="34836"/>
                  </a:lnTo>
                  <a:lnTo>
                    <a:pt x="4037" y="35309"/>
                  </a:lnTo>
                  <a:lnTo>
                    <a:pt x="4350" y="35622"/>
                  </a:lnTo>
                  <a:lnTo>
                    <a:pt x="4475" y="35863"/>
                  </a:lnTo>
                  <a:lnTo>
                    <a:pt x="4502" y="35997"/>
                  </a:lnTo>
                  <a:lnTo>
                    <a:pt x="4519" y="36113"/>
                  </a:lnTo>
                  <a:lnTo>
                    <a:pt x="4484" y="36318"/>
                  </a:lnTo>
                  <a:lnTo>
                    <a:pt x="4376" y="36497"/>
                  </a:lnTo>
                  <a:lnTo>
                    <a:pt x="4198" y="36658"/>
                  </a:lnTo>
                  <a:lnTo>
                    <a:pt x="3805" y="36899"/>
                  </a:lnTo>
                  <a:lnTo>
                    <a:pt x="3010" y="37274"/>
                  </a:lnTo>
                  <a:lnTo>
                    <a:pt x="2483" y="37506"/>
                  </a:lnTo>
                  <a:lnTo>
                    <a:pt x="2635" y="37586"/>
                  </a:lnTo>
                  <a:lnTo>
                    <a:pt x="2974" y="37711"/>
                  </a:lnTo>
                  <a:lnTo>
                    <a:pt x="3519" y="37836"/>
                  </a:lnTo>
                  <a:lnTo>
                    <a:pt x="4725" y="37961"/>
                  </a:lnTo>
                  <a:lnTo>
                    <a:pt x="5921" y="38068"/>
                  </a:lnTo>
                  <a:lnTo>
                    <a:pt x="6457" y="38193"/>
                  </a:lnTo>
                  <a:lnTo>
                    <a:pt x="6770" y="38310"/>
                  </a:lnTo>
                  <a:lnTo>
                    <a:pt x="7055" y="38461"/>
                  </a:lnTo>
                  <a:lnTo>
                    <a:pt x="7297" y="38667"/>
                  </a:lnTo>
                  <a:lnTo>
                    <a:pt x="7484" y="38926"/>
                  </a:lnTo>
                  <a:lnTo>
                    <a:pt x="7609" y="39247"/>
                  </a:lnTo>
                  <a:lnTo>
                    <a:pt x="7654" y="39435"/>
                  </a:lnTo>
                  <a:lnTo>
                    <a:pt x="7672" y="39613"/>
                  </a:lnTo>
                  <a:lnTo>
                    <a:pt x="7627" y="39962"/>
                  </a:lnTo>
                  <a:lnTo>
                    <a:pt x="7493" y="40283"/>
                  </a:lnTo>
                  <a:lnTo>
                    <a:pt x="7323" y="40542"/>
                  </a:lnTo>
                  <a:lnTo>
                    <a:pt x="7234" y="40649"/>
                  </a:lnTo>
                  <a:lnTo>
                    <a:pt x="6546" y="41355"/>
                  </a:lnTo>
                  <a:lnTo>
                    <a:pt x="5403" y="42391"/>
                  </a:lnTo>
                  <a:lnTo>
                    <a:pt x="4609" y="43025"/>
                  </a:lnTo>
                  <a:lnTo>
                    <a:pt x="6332" y="42873"/>
                  </a:lnTo>
                  <a:lnTo>
                    <a:pt x="8770" y="42748"/>
                  </a:lnTo>
                  <a:lnTo>
                    <a:pt x="10324" y="42792"/>
                  </a:lnTo>
                  <a:lnTo>
                    <a:pt x="11092" y="42873"/>
                  </a:lnTo>
                  <a:lnTo>
                    <a:pt x="12056" y="42998"/>
                  </a:lnTo>
                  <a:lnTo>
                    <a:pt x="13494" y="43239"/>
                  </a:lnTo>
                  <a:lnTo>
                    <a:pt x="14423" y="43480"/>
                  </a:lnTo>
                  <a:lnTo>
                    <a:pt x="14887" y="43650"/>
                  </a:lnTo>
                  <a:lnTo>
                    <a:pt x="15101" y="43748"/>
                  </a:lnTo>
                  <a:lnTo>
                    <a:pt x="15414" y="43989"/>
                  </a:lnTo>
                  <a:lnTo>
                    <a:pt x="15601" y="44284"/>
                  </a:lnTo>
                  <a:lnTo>
                    <a:pt x="15673" y="44614"/>
                  </a:lnTo>
                  <a:lnTo>
                    <a:pt x="15628" y="44989"/>
                  </a:lnTo>
                  <a:lnTo>
                    <a:pt x="15503" y="45382"/>
                  </a:lnTo>
                  <a:lnTo>
                    <a:pt x="15298" y="45793"/>
                  </a:lnTo>
                  <a:lnTo>
                    <a:pt x="15021" y="46221"/>
                  </a:lnTo>
                  <a:lnTo>
                    <a:pt x="14530" y="46847"/>
                  </a:lnTo>
                  <a:lnTo>
                    <a:pt x="13771" y="47632"/>
                  </a:lnTo>
                  <a:lnTo>
                    <a:pt x="12994" y="48293"/>
                  </a:lnTo>
                  <a:lnTo>
                    <a:pt x="12315" y="48758"/>
                  </a:lnTo>
                  <a:lnTo>
                    <a:pt x="12056" y="48883"/>
                  </a:lnTo>
                  <a:lnTo>
                    <a:pt x="12387" y="48999"/>
                  </a:lnTo>
                  <a:lnTo>
                    <a:pt x="12735" y="49195"/>
                  </a:lnTo>
                  <a:lnTo>
                    <a:pt x="12896" y="49356"/>
                  </a:lnTo>
                  <a:lnTo>
                    <a:pt x="13003" y="49535"/>
                  </a:lnTo>
                  <a:lnTo>
                    <a:pt x="13039" y="49758"/>
                  </a:lnTo>
                  <a:lnTo>
                    <a:pt x="13021" y="50017"/>
                  </a:lnTo>
                  <a:lnTo>
                    <a:pt x="12940" y="50320"/>
                  </a:lnTo>
                  <a:lnTo>
                    <a:pt x="12699" y="50883"/>
                  </a:lnTo>
                  <a:lnTo>
                    <a:pt x="12154" y="51874"/>
                  </a:lnTo>
                  <a:lnTo>
                    <a:pt x="10878" y="53910"/>
                  </a:lnTo>
                  <a:lnTo>
                    <a:pt x="9627" y="55866"/>
                  </a:lnTo>
                  <a:lnTo>
                    <a:pt x="10217" y="55553"/>
                  </a:lnTo>
                  <a:lnTo>
                    <a:pt x="11610" y="54857"/>
                  </a:lnTo>
                  <a:lnTo>
                    <a:pt x="12637" y="54419"/>
                  </a:lnTo>
                  <a:lnTo>
                    <a:pt x="13405" y="54178"/>
                  </a:lnTo>
                  <a:lnTo>
                    <a:pt x="13896" y="54080"/>
                  </a:lnTo>
                  <a:lnTo>
                    <a:pt x="14351" y="54035"/>
                  </a:lnTo>
                  <a:lnTo>
                    <a:pt x="14762" y="54071"/>
                  </a:lnTo>
                  <a:lnTo>
                    <a:pt x="15110" y="54196"/>
                  </a:lnTo>
                  <a:lnTo>
                    <a:pt x="15396" y="54419"/>
                  </a:lnTo>
                  <a:lnTo>
                    <a:pt x="15593" y="54750"/>
                  </a:lnTo>
                  <a:lnTo>
                    <a:pt x="15700" y="55205"/>
                  </a:lnTo>
                  <a:lnTo>
                    <a:pt x="15718" y="55491"/>
                  </a:lnTo>
                  <a:lnTo>
                    <a:pt x="15780" y="55428"/>
                  </a:lnTo>
                  <a:lnTo>
                    <a:pt x="16459" y="54794"/>
                  </a:lnTo>
                  <a:lnTo>
                    <a:pt x="17236" y="54223"/>
                  </a:lnTo>
                  <a:lnTo>
                    <a:pt x="17798" y="53919"/>
                  </a:lnTo>
                  <a:lnTo>
                    <a:pt x="18218" y="53785"/>
                  </a:lnTo>
                  <a:lnTo>
                    <a:pt x="18495" y="53749"/>
                  </a:lnTo>
                  <a:lnTo>
                    <a:pt x="18754" y="53767"/>
                  </a:lnTo>
                  <a:lnTo>
                    <a:pt x="18995" y="53857"/>
                  </a:lnTo>
                  <a:lnTo>
                    <a:pt x="19111" y="53937"/>
                  </a:lnTo>
                  <a:lnTo>
                    <a:pt x="19298" y="54089"/>
                  </a:lnTo>
                  <a:lnTo>
                    <a:pt x="19593" y="54455"/>
                  </a:lnTo>
                  <a:lnTo>
                    <a:pt x="19781" y="54892"/>
                  </a:lnTo>
                  <a:lnTo>
                    <a:pt x="19888" y="55357"/>
                  </a:lnTo>
                  <a:lnTo>
                    <a:pt x="19941" y="56098"/>
                  </a:lnTo>
                  <a:lnTo>
                    <a:pt x="19861" y="57080"/>
                  </a:lnTo>
                  <a:lnTo>
                    <a:pt x="19799" y="57500"/>
                  </a:lnTo>
                  <a:lnTo>
                    <a:pt x="20602" y="56812"/>
                  </a:lnTo>
                  <a:lnTo>
                    <a:pt x="21727" y="55768"/>
                  </a:lnTo>
                  <a:lnTo>
                    <a:pt x="22451" y="54955"/>
                  </a:lnTo>
                  <a:lnTo>
                    <a:pt x="24183" y="53098"/>
                  </a:lnTo>
                  <a:lnTo>
                    <a:pt x="24906" y="52392"/>
                  </a:lnTo>
                  <a:lnTo>
                    <a:pt x="25603" y="51794"/>
                  </a:lnTo>
                  <a:lnTo>
                    <a:pt x="26228" y="51356"/>
                  </a:lnTo>
                  <a:lnTo>
                    <a:pt x="26496" y="51231"/>
                  </a:lnTo>
                  <a:lnTo>
                    <a:pt x="26800" y="51124"/>
                  </a:lnTo>
                  <a:lnTo>
                    <a:pt x="27201" y="51053"/>
                  </a:lnTo>
                  <a:lnTo>
                    <a:pt x="27443" y="51070"/>
                  </a:lnTo>
                  <a:lnTo>
                    <a:pt x="27675" y="51124"/>
                  </a:lnTo>
                  <a:lnTo>
                    <a:pt x="27898" y="51231"/>
                  </a:lnTo>
                  <a:lnTo>
                    <a:pt x="28220" y="51481"/>
                  </a:lnTo>
                  <a:lnTo>
                    <a:pt x="28452" y="51713"/>
                  </a:lnTo>
                  <a:lnTo>
                    <a:pt x="28559" y="51856"/>
                  </a:lnTo>
                  <a:lnTo>
                    <a:pt x="28854" y="52365"/>
                  </a:lnTo>
                  <a:lnTo>
                    <a:pt x="29389" y="53473"/>
                  </a:lnTo>
                  <a:lnTo>
                    <a:pt x="29925" y="54839"/>
                  </a:lnTo>
                  <a:lnTo>
                    <a:pt x="30229" y="55750"/>
                  </a:lnTo>
                  <a:lnTo>
                    <a:pt x="30461" y="56598"/>
                  </a:lnTo>
                  <a:lnTo>
                    <a:pt x="30586" y="57304"/>
                  </a:lnTo>
                  <a:lnTo>
                    <a:pt x="30586" y="57580"/>
                  </a:lnTo>
                  <a:lnTo>
                    <a:pt x="30729" y="57295"/>
                  </a:lnTo>
                  <a:lnTo>
                    <a:pt x="30979" y="56714"/>
                  </a:lnTo>
                  <a:lnTo>
                    <a:pt x="31274" y="55821"/>
                  </a:lnTo>
                  <a:lnTo>
                    <a:pt x="31738" y="53999"/>
                  </a:lnTo>
                  <a:lnTo>
                    <a:pt x="32068" y="52803"/>
                  </a:lnTo>
                  <a:lnTo>
                    <a:pt x="32149" y="52472"/>
                  </a:lnTo>
                  <a:lnTo>
                    <a:pt x="32363" y="51740"/>
                  </a:lnTo>
                  <a:lnTo>
                    <a:pt x="32559" y="51240"/>
                  </a:lnTo>
                  <a:lnTo>
                    <a:pt x="32756" y="50928"/>
                  </a:lnTo>
                  <a:lnTo>
                    <a:pt x="32908" y="50758"/>
                  </a:lnTo>
                  <a:lnTo>
                    <a:pt x="33086" y="50633"/>
                  </a:lnTo>
                  <a:lnTo>
                    <a:pt x="33292" y="50561"/>
                  </a:lnTo>
                  <a:lnTo>
                    <a:pt x="33515" y="50561"/>
                  </a:lnTo>
                  <a:lnTo>
                    <a:pt x="33765" y="50642"/>
                  </a:lnTo>
                  <a:lnTo>
                    <a:pt x="34051" y="50803"/>
                  </a:lnTo>
                  <a:lnTo>
                    <a:pt x="34372" y="51062"/>
                  </a:lnTo>
                  <a:lnTo>
                    <a:pt x="34542" y="51240"/>
                  </a:lnTo>
                  <a:lnTo>
                    <a:pt x="34587" y="50999"/>
                  </a:lnTo>
                  <a:lnTo>
                    <a:pt x="34613" y="50490"/>
                  </a:lnTo>
                  <a:lnTo>
                    <a:pt x="34569" y="49686"/>
                  </a:lnTo>
                  <a:lnTo>
                    <a:pt x="34488" y="48588"/>
                  </a:lnTo>
                  <a:lnTo>
                    <a:pt x="34533" y="47802"/>
                  </a:lnTo>
                  <a:lnTo>
                    <a:pt x="34649" y="47311"/>
                  </a:lnTo>
                  <a:lnTo>
                    <a:pt x="34756" y="47088"/>
                  </a:lnTo>
                  <a:lnTo>
                    <a:pt x="34881" y="46873"/>
                  </a:lnTo>
                  <a:lnTo>
                    <a:pt x="35087" y="46677"/>
                  </a:lnTo>
                  <a:lnTo>
                    <a:pt x="35247" y="46597"/>
                  </a:lnTo>
                  <a:lnTo>
                    <a:pt x="35489" y="46552"/>
                  </a:lnTo>
                  <a:lnTo>
                    <a:pt x="35837" y="46623"/>
                  </a:lnTo>
                  <a:lnTo>
                    <a:pt x="36185" y="46811"/>
                  </a:lnTo>
                  <a:lnTo>
                    <a:pt x="36533" y="47070"/>
                  </a:lnTo>
                  <a:lnTo>
                    <a:pt x="37016" y="47543"/>
                  </a:lnTo>
                  <a:lnTo>
                    <a:pt x="37266" y="47865"/>
                  </a:lnTo>
                  <a:lnTo>
                    <a:pt x="37283" y="47248"/>
                  </a:lnTo>
                  <a:lnTo>
                    <a:pt x="37310" y="46123"/>
                  </a:lnTo>
                  <a:lnTo>
                    <a:pt x="37221" y="45230"/>
                  </a:lnTo>
                  <a:lnTo>
                    <a:pt x="37069" y="44561"/>
                  </a:lnTo>
                  <a:lnTo>
                    <a:pt x="36828" y="43801"/>
                  </a:lnTo>
                  <a:lnTo>
                    <a:pt x="36462" y="42908"/>
                  </a:lnTo>
                  <a:lnTo>
                    <a:pt x="36221" y="42408"/>
                  </a:lnTo>
                  <a:lnTo>
                    <a:pt x="35935" y="41712"/>
                  </a:lnTo>
                  <a:lnTo>
                    <a:pt x="35542" y="40739"/>
                  </a:lnTo>
                  <a:lnTo>
                    <a:pt x="35730" y="40899"/>
                  </a:lnTo>
                  <a:lnTo>
                    <a:pt x="36364" y="41364"/>
                  </a:lnTo>
                  <a:lnTo>
                    <a:pt x="37676" y="42248"/>
                  </a:lnTo>
                  <a:lnTo>
                    <a:pt x="39748" y="43507"/>
                  </a:lnTo>
                  <a:lnTo>
                    <a:pt x="41105" y="44248"/>
                  </a:lnTo>
                  <a:lnTo>
                    <a:pt x="41766" y="44552"/>
                  </a:lnTo>
                  <a:lnTo>
                    <a:pt x="41981" y="44605"/>
                  </a:lnTo>
                  <a:lnTo>
                    <a:pt x="41793" y="44096"/>
                  </a:lnTo>
                  <a:lnTo>
                    <a:pt x="41543" y="43355"/>
                  </a:lnTo>
                  <a:lnTo>
                    <a:pt x="41436" y="42900"/>
                  </a:lnTo>
                  <a:lnTo>
                    <a:pt x="41409" y="42498"/>
                  </a:lnTo>
                  <a:lnTo>
                    <a:pt x="41489" y="42149"/>
                  </a:lnTo>
                  <a:lnTo>
                    <a:pt x="41650" y="41944"/>
                  </a:lnTo>
                  <a:lnTo>
                    <a:pt x="41802" y="41828"/>
                  </a:lnTo>
                  <a:lnTo>
                    <a:pt x="42106" y="41703"/>
                  </a:lnTo>
                  <a:lnTo>
                    <a:pt x="42382" y="41649"/>
                  </a:lnTo>
                  <a:lnTo>
                    <a:pt x="42588" y="41632"/>
                  </a:lnTo>
                  <a:lnTo>
                    <a:pt x="42918" y="41623"/>
                  </a:lnTo>
                  <a:lnTo>
                    <a:pt x="43213" y="41685"/>
                  </a:lnTo>
                  <a:lnTo>
                    <a:pt x="43508" y="41819"/>
                  </a:lnTo>
                  <a:lnTo>
                    <a:pt x="44061" y="42203"/>
                  </a:lnTo>
                  <a:lnTo>
                    <a:pt x="45294" y="43141"/>
                  </a:lnTo>
                  <a:lnTo>
                    <a:pt x="46276" y="43855"/>
                  </a:lnTo>
                  <a:lnTo>
                    <a:pt x="46329" y="43525"/>
                  </a:lnTo>
                  <a:lnTo>
                    <a:pt x="46517" y="42971"/>
                  </a:lnTo>
                  <a:lnTo>
                    <a:pt x="46776" y="42525"/>
                  </a:lnTo>
                  <a:lnTo>
                    <a:pt x="47097" y="42176"/>
                  </a:lnTo>
                  <a:lnTo>
                    <a:pt x="47490" y="41926"/>
                  </a:lnTo>
                  <a:lnTo>
                    <a:pt x="47928" y="41748"/>
                  </a:lnTo>
                  <a:lnTo>
                    <a:pt x="48410" y="41632"/>
                  </a:lnTo>
                  <a:lnTo>
                    <a:pt x="48928" y="41560"/>
                  </a:lnTo>
                  <a:lnTo>
                    <a:pt x="50312" y="41533"/>
                  </a:lnTo>
                  <a:lnTo>
                    <a:pt x="52009" y="41560"/>
                  </a:lnTo>
                  <a:lnTo>
                    <a:pt x="52813" y="41489"/>
                  </a:lnTo>
                  <a:lnTo>
                    <a:pt x="53304" y="41390"/>
                  </a:lnTo>
                  <a:lnTo>
                    <a:pt x="53536" y="41310"/>
                  </a:lnTo>
                  <a:lnTo>
                    <a:pt x="53054" y="40837"/>
                  </a:lnTo>
                  <a:lnTo>
                    <a:pt x="52071" y="39988"/>
                  </a:lnTo>
                  <a:lnTo>
                    <a:pt x="51098" y="39256"/>
                  </a:lnTo>
                  <a:lnTo>
                    <a:pt x="50169" y="38622"/>
                  </a:lnTo>
                  <a:lnTo>
                    <a:pt x="48919" y="37863"/>
                  </a:lnTo>
                  <a:lnTo>
                    <a:pt x="47740" y="37184"/>
                  </a:lnTo>
                  <a:lnTo>
                    <a:pt x="47473" y="36988"/>
                  </a:lnTo>
                  <a:lnTo>
                    <a:pt x="47222" y="36774"/>
                  </a:lnTo>
                  <a:lnTo>
                    <a:pt x="46838" y="36425"/>
                  </a:lnTo>
                  <a:lnTo>
                    <a:pt x="46713" y="36175"/>
                  </a:lnTo>
                  <a:lnTo>
                    <a:pt x="46713" y="36015"/>
                  </a:lnTo>
                  <a:lnTo>
                    <a:pt x="46794" y="35836"/>
                  </a:lnTo>
                  <a:lnTo>
                    <a:pt x="46990" y="35648"/>
                  </a:lnTo>
                  <a:lnTo>
                    <a:pt x="47133" y="35541"/>
                  </a:lnTo>
                  <a:lnTo>
                    <a:pt x="47410" y="35345"/>
                  </a:lnTo>
                  <a:lnTo>
                    <a:pt x="48267" y="34836"/>
                  </a:lnTo>
                  <a:lnTo>
                    <a:pt x="49991" y="33880"/>
                  </a:lnTo>
                  <a:lnTo>
                    <a:pt x="52634" y="32523"/>
                  </a:lnTo>
                  <a:lnTo>
                    <a:pt x="54349" y="31737"/>
                  </a:lnTo>
                  <a:lnTo>
                    <a:pt x="55179" y="31407"/>
                  </a:lnTo>
                  <a:lnTo>
                    <a:pt x="55447" y="31326"/>
                  </a:lnTo>
                  <a:lnTo>
                    <a:pt x="54759" y="30916"/>
                  </a:lnTo>
                  <a:lnTo>
                    <a:pt x="53938" y="30362"/>
                  </a:lnTo>
                  <a:lnTo>
                    <a:pt x="53500" y="30005"/>
                  </a:lnTo>
                  <a:lnTo>
                    <a:pt x="53152" y="29674"/>
                  </a:lnTo>
                  <a:lnTo>
                    <a:pt x="52884" y="29353"/>
                  </a:lnTo>
                  <a:lnTo>
                    <a:pt x="52714" y="29049"/>
                  </a:lnTo>
                  <a:lnTo>
                    <a:pt x="52616" y="28746"/>
                  </a:lnTo>
                  <a:lnTo>
                    <a:pt x="52598" y="28451"/>
                  </a:lnTo>
                  <a:lnTo>
                    <a:pt x="52670" y="28156"/>
                  </a:lnTo>
                  <a:lnTo>
                    <a:pt x="52804" y="27862"/>
                  </a:lnTo>
                  <a:lnTo>
                    <a:pt x="53018" y="27567"/>
                  </a:lnTo>
                  <a:lnTo>
                    <a:pt x="53465" y="27102"/>
                  </a:lnTo>
                  <a:lnTo>
                    <a:pt x="54295" y="26451"/>
                  </a:lnTo>
                  <a:lnTo>
                    <a:pt x="54822" y="26102"/>
                  </a:lnTo>
                  <a:lnTo>
                    <a:pt x="55054" y="25959"/>
                  </a:lnTo>
                  <a:lnTo>
                    <a:pt x="55733" y="25647"/>
                  </a:lnTo>
                  <a:lnTo>
                    <a:pt x="56903" y="25165"/>
                  </a:lnTo>
                  <a:lnTo>
                    <a:pt x="57465" y="24897"/>
                  </a:lnTo>
                  <a:lnTo>
                    <a:pt x="57072" y="24700"/>
                  </a:lnTo>
                  <a:lnTo>
                    <a:pt x="56492" y="24307"/>
                  </a:lnTo>
                  <a:lnTo>
                    <a:pt x="56152" y="23932"/>
                  </a:lnTo>
                  <a:lnTo>
                    <a:pt x="56036" y="23656"/>
                  </a:lnTo>
                  <a:lnTo>
                    <a:pt x="56010" y="23477"/>
                  </a:lnTo>
                  <a:lnTo>
                    <a:pt x="56045" y="23209"/>
                  </a:lnTo>
                  <a:lnTo>
                    <a:pt x="56233" y="22870"/>
                  </a:lnTo>
                  <a:lnTo>
                    <a:pt x="56536" y="22530"/>
                  </a:lnTo>
                  <a:lnTo>
                    <a:pt x="56929" y="22191"/>
                  </a:lnTo>
                  <a:lnTo>
                    <a:pt x="57635" y="21691"/>
                  </a:lnTo>
                  <a:lnTo>
                    <a:pt x="58662" y="21012"/>
                  </a:lnTo>
                  <a:lnTo>
                    <a:pt x="59358" y="20485"/>
                  </a:lnTo>
                  <a:lnTo>
                    <a:pt x="59742" y="20128"/>
                  </a:lnTo>
                  <a:lnTo>
                    <a:pt x="60028" y="19753"/>
                  </a:lnTo>
                  <a:lnTo>
                    <a:pt x="60189" y="19369"/>
                  </a:lnTo>
                  <a:lnTo>
                    <a:pt x="60207" y="19173"/>
                  </a:lnTo>
                  <a:lnTo>
                    <a:pt x="60216" y="19155"/>
                  </a:lnTo>
                  <a:lnTo>
                    <a:pt x="60233" y="19146"/>
                  </a:lnTo>
                  <a:lnTo>
                    <a:pt x="59805" y="19351"/>
                  </a:lnTo>
                  <a:lnTo>
                    <a:pt x="58921" y="19682"/>
                  </a:lnTo>
                  <a:lnTo>
                    <a:pt x="58001" y="19941"/>
                  </a:lnTo>
                  <a:lnTo>
                    <a:pt x="57081" y="20128"/>
                  </a:lnTo>
                  <a:lnTo>
                    <a:pt x="56626" y="20191"/>
                  </a:lnTo>
                  <a:lnTo>
                    <a:pt x="56126" y="20262"/>
                  </a:lnTo>
                  <a:lnTo>
                    <a:pt x="55224" y="20369"/>
                  </a:lnTo>
                  <a:lnTo>
                    <a:pt x="54661" y="20396"/>
                  </a:lnTo>
                  <a:lnTo>
                    <a:pt x="54420" y="20387"/>
                  </a:lnTo>
                  <a:lnTo>
                    <a:pt x="54215" y="20360"/>
                  </a:lnTo>
                  <a:lnTo>
                    <a:pt x="53929" y="20218"/>
                  </a:lnTo>
                  <a:lnTo>
                    <a:pt x="53768" y="19994"/>
                  </a:lnTo>
                  <a:lnTo>
                    <a:pt x="53706" y="19682"/>
                  </a:lnTo>
                  <a:lnTo>
                    <a:pt x="53715" y="19101"/>
                  </a:lnTo>
                  <a:lnTo>
                    <a:pt x="53768" y="18396"/>
                  </a:lnTo>
                  <a:lnTo>
                    <a:pt x="53777" y="17878"/>
                  </a:lnTo>
                  <a:lnTo>
                    <a:pt x="53759" y="17619"/>
                  </a:lnTo>
                  <a:lnTo>
                    <a:pt x="53170" y="18208"/>
                  </a:lnTo>
                  <a:lnTo>
                    <a:pt x="51991" y="19262"/>
                  </a:lnTo>
                  <a:lnTo>
                    <a:pt x="51125" y="19905"/>
                  </a:lnTo>
                  <a:lnTo>
                    <a:pt x="50571" y="20253"/>
                  </a:lnTo>
                  <a:lnTo>
                    <a:pt x="50026" y="20539"/>
                  </a:lnTo>
                  <a:lnTo>
                    <a:pt x="49517" y="20735"/>
                  </a:lnTo>
                  <a:lnTo>
                    <a:pt x="49276" y="20798"/>
                  </a:lnTo>
                  <a:lnTo>
                    <a:pt x="49008" y="20860"/>
                  </a:lnTo>
                  <a:lnTo>
                    <a:pt x="48383" y="20977"/>
                  </a:lnTo>
                  <a:lnTo>
                    <a:pt x="47731" y="21003"/>
                  </a:lnTo>
                  <a:lnTo>
                    <a:pt x="47285" y="20932"/>
                  </a:lnTo>
                  <a:lnTo>
                    <a:pt x="47017" y="20825"/>
                  </a:lnTo>
                  <a:lnTo>
                    <a:pt x="46901" y="20753"/>
                  </a:lnTo>
                  <a:lnTo>
                    <a:pt x="46830" y="20691"/>
                  </a:lnTo>
                  <a:lnTo>
                    <a:pt x="46731" y="20503"/>
                  </a:lnTo>
                  <a:lnTo>
                    <a:pt x="46669" y="20092"/>
                  </a:lnTo>
                  <a:lnTo>
                    <a:pt x="46740" y="19360"/>
                  </a:lnTo>
                  <a:lnTo>
                    <a:pt x="46928" y="18485"/>
                  </a:lnTo>
                  <a:lnTo>
                    <a:pt x="47321" y="17074"/>
                  </a:lnTo>
                  <a:lnTo>
                    <a:pt x="47848" y="15431"/>
                  </a:lnTo>
                  <a:lnTo>
                    <a:pt x="47982" y="14940"/>
                  </a:lnTo>
                  <a:lnTo>
                    <a:pt x="48178" y="14109"/>
                  </a:lnTo>
                  <a:lnTo>
                    <a:pt x="48526" y="12770"/>
                  </a:lnTo>
                  <a:lnTo>
                    <a:pt x="48875" y="11654"/>
                  </a:lnTo>
                  <a:lnTo>
                    <a:pt x="49276" y="10564"/>
                  </a:lnTo>
                  <a:lnTo>
                    <a:pt x="49509" y="9966"/>
                  </a:lnTo>
                  <a:lnTo>
                    <a:pt x="49169" y="10118"/>
                  </a:lnTo>
                  <a:lnTo>
                    <a:pt x="48482" y="10529"/>
                  </a:lnTo>
                  <a:lnTo>
                    <a:pt x="47473" y="11252"/>
                  </a:lnTo>
                  <a:lnTo>
                    <a:pt x="46571" y="11868"/>
                  </a:lnTo>
                  <a:lnTo>
                    <a:pt x="46169" y="12047"/>
                  </a:lnTo>
                  <a:lnTo>
                    <a:pt x="45928" y="12109"/>
                  </a:lnTo>
                  <a:lnTo>
                    <a:pt x="45704" y="12100"/>
                  </a:lnTo>
                  <a:lnTo>
                    <a:pt x="45508" y="12011"/>
                  </a:lnTo>
                  <a:lnTo>
                    <a:pt x="45338" y="11850"/>
                  </a:lnTo>
                  <a:lnTo>
                    <a:pt x="45195" y="11582"/>
                  </a:lnTo>
                  <a:lnTo>
                    <a:pt x="45142" y="11413"/>
                  </a:lnTo>
                  <a:lnTo>
                    <a:pt x="45070" y="11145"/>
                  </a:lnTo>
                  <a:lnTo>
                    <a:pt x="44990" y="10609"/>
                  </a:lnTo>
                  <a:lnTo>
                    <a:pt x="44999" y="10055"/>
                  </a:lnTo>
                  <a:lnTo>
                    <a:pt x="45070" y="9457"/>
                  </a:lnTo>
                  <a:lnTo>
                    <a:pt x="45276" y="8475"/>
                  </a:lnTo>
                  <a:lnTo>
                    <a:pt x="45722" y="6903"/>
                  </a:lnTo>
                  <a:lnTo>
                    <a:pt x="45999" y="5965"/>
                  </a:lnTo>
                  <a:lnTo>
                    <a:pt x="45749" y="6162"/>
                  </a:lnTo>
                  <a:lnTo>
                    <a:pt x="45294" y="6465"/>
                  </a:lnTo>
                  <a:lnTo>
                    <a:pt x="44874" y="6689"/>
                  </a:lnTo>
                  <a:lnTo>
                    <a:pt x="44508" y="6832"/>
                  </a:lnTo>
                  <a:lnTo>
                    <a:pt x="44177" y="6903"/>
                  </a:lnTo>
                  <a:lnTo>
                    <a:pt x="43883" y="6912"/>
                  </a:lnTo>
                  <a:lnTo>
                    <a:pt x="43624" y="6840"/>
                  </a:lnTo>
                  <a:lnTo>
                    <a:pt x="43400" y="6707"/>
                  </a:lnTo>
                  <a:lnTo>
                    <a:pt x="43204" y="6519"/>
                  </a:lnTo>
                  <a:lnTo>
                    <a:pt x="43034" y="6269"/>
                  </a:lnTo>
                  <a:lnTo>
                    <a:pt x="42820" y="5796"/>
                  </a:lnTo>
                  <a:lnTo>
                    <a:pt x="42597" y="4983"/>
                  </a:lnTo>
                  <a:lnTo>
                    <a:pt x="42436" y="3992"/>
                  </a:lnTo>
                  <a:lnTo>
                    <a:pt x="42365" y="3438"/>
                  </a:lnTo>
                  <a:lnTo>
                    <a:pt x="42248" y="2768"/>
                  </a:lnTo>
                  <a:lnTo>
                    <a:pt x="41748" y="804"/>
                  </a:lnTo>
                  <a:lnTo>
                    <a:pt x="415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17"/>
            <p:cNvSpPr/>
            <p:nvPr/>
          </p:nvSpPr>
          <p:spPr>
            <a:xfrm rot="-368193">
              <a:off x="351468" y="278480"/>
              <a:ext cx="448199" cy="419141"/>
            </a:xfrm>
            <a:custGeom>
              <a:avLst/>
              <a:gdLst/>
              <a:ahLst/>
              <a:cxnLst/>
              <a:rect l="l" t="t" r="r" b="b"/>
              <a:pathLst>
                <a:path w="51518" h="48178" extrusionOk="0">
                  <a:moveTo>
                    <a:pt x="51518" y="15744"/>
                  </a:moveTo>
                  <a:lnTo>
                    <a:pt x="51375" y="1578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1518" y="15744"/>
                  </a:lnTo>
                  <a:close/>
                  <a:moveTo>
                    <a:pt x="35346" y="1"/>
                  </a:moveTo>
                  <a:lnTo>
                    <a:pt x="34962" y="2582"/>
                  </a:lnTo>
                  <a:lnTo>
                    <a:pt x="34461" y="6091"/>
                  </a:lnTo>
                  <a:lnTo>
                    <a:pt x="34104" y="8297"/>
                  </a:lnTo>
                  <a:lnTo>
                    <a:pt x="33899" y="9359"/>
                  </a:lnTo>
                  <a:lnTo>
                    <a:pt x="33631" y="10806"/>
                  </a:lnTo>
                  <a:lnTo>
                    <a:pt x="33372" y="12244"/>
                  </a:lnTo>
                  <a:lnTo>
                    <a:pt x="32908" y="11315"/>
                  </a:lnTo>
                  <a:lnTo>
                    <a:pt x="32015" y="9449"/>
                  </a:lnTo>
                  <a:lnTo>
                    <a:pt x="31604" y="8502"/>
                  </a:lnTo>
                  <a:lnTo>
                    <a:pt x="31175" y="7466"/>
                  </a:lnTo>
                  <a:lnTo>
                    <a:pt x="30613" y="5886"/>
                  </a:lnTo>
                  <a:lnTo>
                    <a:pt x="30309" y="4805"/>
                  </a:lnTo>
                  <a:lnTo>
                    <a:pt x="30184" y="4260"/>
                  </a:lnTo>
                  <a:lnTo>
                    <a:pt x="30291" y="4814"/>
                  </a:lnTo>
                  <a:lnTo>
                    <a:pt x="30568" y="5904"/>
                  </a:lnTo>
                  <a:lnTo>
                    <a:pt x="31086" y="7502"/>
                  </a:lnTo>
                  <a:lnTo>
                    <a:pt x="31488" y="8547"/>
                  </a:lnTo>
                  <a:lnTo>
                    <a:pt x="31916" y="9583"/>
                  </a:lnTo>
                  <a:lnTo>
                    <a:pt x="32827" y="11628"/>
                  </a:lnTo>
                  <a:lnTo>
                    <a:pt x="33299" y="12643"/>
                  </a:lnTo>
                  <a:lnTo>
                    <a:pt x="33299" y="12643"/>
                  </a:lnTo>
                  <a:lnTo>
                    <a:pt x="32845" y="15262"/>
                  </a:lnTo>
                  <a:lnTo>
                    <a:pt x="32417" y="17888"/>
                  </a:lnTo>
                  <a:lnTo>
                    <a:pt x="31881" y="21468"/>
                  </a:lnTo>
                  <a:lnTo>
                    <a:pt x="31256" y="20495"/>
                  </a:lnTo>
                  <a:lnTo>
                    <a:pt x="30050" y="18530"/>
                  </a:lnTo>
                  <a:lnTo>
                    <a:pt x="29470" y="17539"/>
                  </a:lnTo>
                  <a:lnTo>
                    <a:pt x="29157" y="16977"/>
                  </a:lnTo>
                  <a:lnTo>
                    <a:pt x="28568" y="15834"/>
                  </a:lnTo>
                  <a:lnTo>
                    <a:pt x="28014" y="14673"/>
                  </a:lnTo>
                  <a:lnTo>
                    <a:pt x="27523" y="13476"/>
                  </a:lnTo>
                  <a:lnTo>
                    <a:pt x="27309" y="12869"/>
                  </a:lnTo>
                  <a:lnTo>
                    <a:pt x="27505" y="13485"/>
                  </a:lnTo>
                  <a:lnTo>
                    <a:pt x="27969" y="14691"/>
                  </a:lnTo>
                  <a:lnTo>
                    <a:pt x="28496" y="15869"/>
                  </a:lnTo>
                  <a:lnTo>
                    <a:pt x="29068" y="17021"/>
                  </a:lnTo>
                  <a:lnTo>
                    <a:pt x="29371" y="17593"/>
                  </a:lnTo>
                  <a:lnTo>
                    <a:pt x="29952" y="18664"/>
                  </a:lnTo>
                  <a:lnTo>
                    <a:pt x="31193" y="20772"/>
                  </a:lnTo>
                  <a:lnTo>
                    <a:pt x="31827" y="21817"/>
                  </a:lnTo>
                  <a:lnTo>
                    <a:pt x="31131" y="26425"/>
                  </a:lnTo>
                  <a:lnTo>
                    <a:pt x="30800" y="28559"/>
                  </a:lnTo>
                  <a:lnTo>
                    <a:pt x="30443" y="30693"/>
                  </a:lnTo>
                  <a:lnTo>
                    <a:pt x="30264" y="31640"/>
                  </a:lnTo>
                  <a:lnTo>
                    <a:pt x="29979" y="33051"/>
                  </a:lnTo>
                  <a:lnTo>
                    <a:pt x="29746" y="33979"/>
                  </a:lnTo>
                  <a:lnTo>
                    <a:pt x="29613" y="34435"/>
                  </a:lnTo>
                  <a:lnTo>
                    <a:pt x="28916" y="33185"/>
                  </a:lnTo>
                  <a:lnTo>
                    <a:pt x="25621" y="27246"/>
                  </a:lnTo>
                  <a:lnTo>
                    <a:pt x="23263" y="23085"/>
                  </a:lnTo>
                  <a:lnTo>
                    <a:pt x="22281" y="21442"/>
                  </a:lnTo>
                  <a:lnTo>
                    <a:pt x="22424" y="20388"/>
                  </a:lnTo>
                  <a:lnTo>
                    <a:pt x="22647" y="18280"/>
                  </a:lnTo>
                  <a:lnTo>
                    <a:pt x="22701" y="17218"/>
                  </a:lnTo>
                  <a:lnTo>
                    <a:pt x="22710" y="16673"/>
                  </a:lnTo>
                  <a:lnTo>
                    <a:pt x="22683" y="15575"/>
                  </a:lnTo>
                  <a:lnTo>
                    <a:pt x="22576" y="14494"/>
                  </a:lnTo>
                  <a:lnTo>
                    <a:pt x="22370" y="13431"/>
                  </a:lnTo>
                  <a:lnTo>
                    <a:pt x="22210" y="12914"/>
                  </a:lnTo>
                  <a:lnTo>
                    <a:pt x="22352" y="13431"/>
                  </a:lnTo>
                  <a:lnTo>
                    <a:pt x="22531" y="14503"/>
                  </a:lnTo>
                  <a:lnTo>
                    <a:pt x="22602" y="15584"/>
                  </a:lnTo>
                  <a:lnTo>
                    <a:pt x="22602" y="16673"/>
                  </a:lnTo>
                  <a:lnTo>
                    <a:pt x="22585" y="17218"/>
                  </a:lnTo>
                  <a:lnTo>
                    <a:pt x="22513" y="18209"/>
                  </a:lnTo>
                  <a:lnTo>
                    <a:pt x="22263" y="20183"/>
                  </a:lnTo>
                  <a:lnTo>
                    <a:pt x="22111" y="21174"/>
                  </a:lnTo>
                  <a:lnTo>
                    <a:pt x="21665" y="20450"/>
                  </a:lnTo>
                  <a:lnTo>
                    <a:pt x="21218" y="19727"/>
                  </a:lnTo>
                  <a:lnTo>
                    <a:pt x="20191" y="18111"/>
                  </a:lnTo>
                  <a:lnTo>
                    <a:pt x="19665" y="17307"/>
                  </a:lnTo>
                  <a:lnTo>
                    <a:pt x="18432" y="15450"/>
                  </a:lnTo>
                  <a:lnTo>
                    <a:pt x="17155" y="13628"/>
                  </a:lnTo>
                  <a:lnTo>
                    <a:pt x="17128" y="13512"/>
                  </a:lnTo>
                  <a:lnTo>
                    <a:pt x="17075" y="12530"/>
                  </a:lnTo>
                  <a:lnTo>
                    <a:pt x="16977" y="11110"/>
                  </a:lnTo>
                  <a:lnTo>
                    <a:pt x="16878" y="10154"/>
                  </a:lnTo>
                  <a:lnTo>
                    <a:pt x="16798" y="9672"/>
                  </a:lnTo>
                  <a:lnTo>
                    <a:pt x="16709" y="9172"/>
                  </a:lnTo>
                  <a:lnTo>
                    <a:pt x="16494" y="8199"/>
                  </a:lnTo>
                  <a:lnTo>
                    <a:pt x="16218" y="7243"/>
                  </a:lnTo>
                  <a:lnTo>
                    <a:pt x="15869" y="6314"/>
                  </a:lnTo>
                  <a:lnTo>
                    <a:pt x="15655" y="5868"/>
                  </a:lnTo>
                  <a:lnTo>
                    <a:pt x="15655" y="5868"/>
                  </a:lnTo>
                  <a:lnTo>
                    <a:pt x="15860" y="6323"/>
                  </a:lnTo>
                  <a:lnTo>
                    <a:pt x="16182" y="7261"/>
                  </a:lnTo>
                  <a:lnTo>
                    <a:pt x="16423" y="8216"/>
                  </a:lnTo>
                  <a:lnTo>
                    <a:pt x="16610" y="9199"/>
                  </a:lnTo>
                  <a:lnTo>
                    <a:pt x="16682" y="9681"/>
                  </a:lnTo>
                  <a:lnTo>
                    <a:pt x="16798" y="10601"/>
                  </a:lnTo>
                  <a:lnTo>
                    <a:pt x="16932" y="12440"/>
                  </a:lnTo>
                  <a:lnTo>
                    <a:pt x="16968" y="13360"/>
                  </a:lnTo>
                  <a:lnTo>
                    <a:pt x="15619" y="11494"/>
                  </a:lnTo>
                  <a:lnTo>
                    <a:pt x="12521" y="7341"/>
                  </a:lnTo>
                  <a:lnTo>
                    <a:pt x="11163" y="5484"/>
                  </a:lnTo>
                  <a:lnTo>
                    <a:pt x="13164" y="8243"/>
                  </a:lnTo>
                  <a:lnTo>
                    <a:pt x="16334" y="12753"/>
                  </a:lnTo>
                  <a:lnTo>
                    <a:pt x="18334" y="15709"/>
                  </a:lnTo>
                  <a:lnTo>
                    <a:pt x="19227" y="17111"/>
                  </a:lnTo>
                  <a:lnTo>
                    <a:pt x="18254" y="16664"/>
                  </a:lnTo>
                  <a:lnTo>
                    <a:pt x="16325" y="15726"/>
                  </a:lnTo>
                  <a:lnTo>
                    <a:pt x="15378" y="15226"/>
                  </a:lnTo>
                  <a:lnTo>
                    <a:pt x="14851" y="14941"/>
                  </a:lnTo>
                  <a:lnTo>
                    <a:pt x="13815" y="14342"/>
                  </a:lnTo>
                  <a:lnTo>
                    <a:pt x="12806" y="13699"/>
                  </a:lnTo>
                  <a:lnTo>
                    <a:pt x="11833" y="13003"/>
                  </a:lnTo>
                  <a:lnTo>
                    <a:pt x="11369" y="12619"/>
                  </a:lnTo>
                  <a:lnTo>
                    <a:pt x="11824" y="13012"/>
                  </a:lnTo>
                  <a:lnTo>
                    <a:pt x="12780" y="13735"/>
                  </a:lnTo>
                  <a:lnTo>
                    <a:pt x="13780" y="14405"/>
                  </a:lnTo>
                  <a:lnTo>
                    <a:pt x="14798" y="15039"/>
                  </a:lnTo>
                  <a:lnTo>
                    <a:pt x="15325" y="15334"/>
                  </a:lnTo>
                  <a:lnTo>
                    <a:pt x="16334" y="15896"/>
                  </a:lnTo>
                  <a:lnTo>
                    <a:pt x="18370" y="16914"/>
                  </a:lnTo>
                  <a:lnTo>
                    <a:pt x="19406" y="17414"/>
                  </a:lnTo>
                  <a:lnTo>
                    <a:pt x="20191" y="18647"/>
                  </a:lnTo>
                  <a:lnTo>
                    <a:pt x="20950" y="19897"/>
                  </a:lnTo>
                  <a:lnTo>
                    <a:pt x="21674" y="21102"/>
                  </a:lnTo>
                  <a:lnTo>
                    <a:pt x="23067" y="23549"/>
                  </a:lnTo>
                  <a:lnTo>
                    <a:pt x="23754" y="24773"/>
                  </a:lnTo>
                  <a:lnTo>
                    <a:pt x="23219" y="24567"/>
                  </a:lnTo>
                  <a:lnTo>
                    <a:pt x="22156" y="24094"/>
                  </a:lnTo>
                  <a:lnTo>
                    <a:pt x="20602" y="23308"/>
                  </a:lnTo>
                  <a:lnTo>
                    <a:pt x="19593" y="22728"/>
                  </a:lnTo>
                  <a:lnTo>
                    <a:pt x="18504" y="22076"/>
                  </a:lnTo>
                  <a:lnTo>
                    <a:pt x="16378" y="20683"/>
                  </a:lnTo>
                  <a:lnTo>
                    <a:pt x="15325" y="19968"/>
                  </a:lnTo>
                  <a:lnTo>
                    <a:pt x="16360" y="20709"/>
                  </a:lnTo>
                  <a:lnTo>
                    <a:pt x="18459" y="22147"/>
                  </a:lnTo>
                  <a:lnTo>
                    <a:pt x="19531" y="22835"/>
                  </a:lnTo>
                  <a:lnTo>
                    <a:pt x="20057" y="23156"/>
                  </a:lnTo>
                  <a:lnTo>
                    <a:pt x="21129" y="23772"/>
                  </a:lnTo>
                  <a:lnTo>
                    <a:pt x="22227" y="24353"/>
                  </a:lnTo>
                  <a:lnTo>
                    <a:pt x="23362" y="24871"/>
                  </a:lnTo>
                  <a:lnTo>
                    <a:pt x="23933" y="25103"/>
                  </a:lnTo>
                  <a:lnTo>
                    <a:pt x="25353" y="27755"/>
                  </a:lnTo>
                  <a:lnTo>
                    <a:pt x="28469" y="33765"/>
                  </a:lnTo>
                  <a:lnTo>
                    <a:pt x="28934" y="34658"/>
                  </a:lnTo>
                  <a:lnTo>
                    <a:pt x="28532" y="34622"/>
                  </a:lnTo>
                  <a:lnTo>
                    <a:pt x="27862" y="34542"/>
                  </a:lnTo>
                  <a:lnTo>
                    <a:pt x="26925" y="34399"/>
                  </a:lnTo>
                  <a:lnTo>
                    <a:pt x="25996" y="34229"/>
                  </a:lnTo>
                  <a:lnTo>
                    <a:pt x="24121" y="33863"/>
                  </a:lnTo>
                  <a:lnTo>
                    <a:pt x="22263" y="33461"/>
                  </a:lnTo>
                  <a:lnTo>
                    <a:pt x="20638" y="33104"/>
                  </a:lnTo>
                  <a:lnTo>
                    <a:pt x="19013" y="32729"/>
                  </a:lnTo>
                  <a:lnTo>
                    <a:pt x="18191" y="31738"/>
                  </a:lnTo>
                  <a:lnTo>
                    <a:pt x="16530" y="29764"/>
                  </a:lnTo>
                  <a:lnTo>
                    <a:pt x="15673" y="28800"/>
                  </a:lnTo>
                  <a:lnTo>
                    <a:pt x="14807" y="27844"/>
                  </a:lnTo>
                  <a:lnTo>
                    <a:pt x="13449" y="26460"/>
                  </a:lnTo>
                  <a:lnTo>
                    <a:pt x="12503" y="25567"/>
                  </a:lnTo>
                  <a:lnTo>
                    <a:pt x="12020" y="25148"/>
                  </a:lnTo>
                  <a:lnTo>
                    <a:pt x="12494" y="25585"/>
                  </a:lnTo>
                  <a:lnTo>
                    <a:pt x="13414" y="26487"/>
                  </a:lnTo>
                  <a:lnTo>
                    <a:pt x="14735" y="27907"/>
                  </a:lnTo>
                  <a:lnTo>
                    <a:pt x="15584" y="28880"/>
                  </a:lnTo>
                  <a:lnTo>
                    <a:pt x="16360" y="29809"/>
                  </a:lnTo>
                  <a:lnTo>
                    <a:pt x="17887" y="31693"/>
                  </a:lnTo>
                  <a:lnTo>
                    <a:pt x="18638" y="32649"/>
                  </a:lnTo>
                  <a:lnTo>
                    <a:pt x="16736" y="32211"/>
                  </a:lnTo>
                  <a:lnTo>
                    <a:pt x="14833" y="31765"/>
                  </a:lnTo>
                  <a:lnTo>
                    <a:pt x="10172" y="30657"/>
                  </a:lnTo>
                  <a:lnTo>
                    <a:pt x="9529" y="29925"/>
                  </a:lnTo>
                  <a:lnTo>
                    <a:pt x="8207" y="28470"/>
                  </a:lnTo>
                  <a:lnTo>
                    <a:pt x="7529" y="27764"/>
                  </a:lnTo>
                  <a:lnTo>
                    <a:pt x="6823" y="27059"/>
                  </a:lnTo>
                  <a:lnTo>
                    <a:pt x="5725" y="26058"/>
                  </a:lnTo>
                  <a:lnTo>
                    <a:pt x="4957" y="25424"/>
                  </a:lnTo>
                  <a:lnTo>
                    <a:pt x="4555" y="25130"/>
                  </a:lnTo>
                  <a:lnTo>
                    <a:pt x="4948" y="25442"/>
                  </a:lnTo>
                  <a:lnTo>
                    <a:pt x="5689" y="26094"/>
                  </a:lnTo>
                  <a:lnTo>
                    <a:pt x="6761" y="27130"/>
                  </a:lnTo>
                  <a:lnTo>
                    <a:pt x="7439" y="27853"/>
                  </a:lnTo>
                  <a:lnTo>
                    <a:pt x="8047" y="28514"/>
                  </a:lnTo>
                  <a:lnTo>
                    <a:pt x="9208" y="29872"/>
                  </a:lnTo>
                  <a:lnTo>
                    <a:pt x="9788" y="30559"/>
                  </a:lnTo>
                  <a:lnTo>
                    <a:pt x="1" y="28228"/>
                  </a:lnTo>
                  <a:lnTo>
                    <a:pt x="1" y="28228"/>
                  </a:lnTo>
                  <a:lnTo>
                    <a:pt x="10065" y="30845"/>
                  </a:lnTo>
                  <a:lnTo>
                    <a:pt x="12512" y="31479"/>
                  </a:lnTo>
                  <a:lnTo>
                    <a:pt x="11529" y="31934"/>
                  </a:lnTo>
                  <a:lnTo>
                    <a:pt x="9547" y="32801"/>
                  </a:lnTo>
                  <a:lnTo>
                    <a:pt x="8538" y="33202"/>
                  </a:lnTo>
                  <a:lnTo>
                    <a:pt x="8002" y="33408"/>
                  </a:lnTo>
                  <a:lnTo>
                    <a:pt x="6913" y="33792"/>
                  </a:lnTo>
                  <a:lnTo>
                    <a:pt x="5805" y="34122"/>
                  </a:lnTo>
                  <a:lnTo>
                    <a:pt x="4689" y="34399"/>
                  </a:lnTo>
                  <a:lnTo>
                    <a:pt x="4117" y="34515"/>
                  </a:lnTo>
                  <a:lnTo>
                    <a:pt x="4117" y="34515"/>
                  </a:lnTo>
                  <a:lnTo>
                    <a:pt x="4689" y="34417"/>
                  </a:lnTo>
                  <a:lnTo>
                    <a:pt x="5814" y="34167"/>
                  </a:lnTo>
                  <a:lnTo>
                    <a:pt x="6930" y="33863"/>
                  </a:lnTo>
                  <a:lnTo>
                    <a:pt x="8029" y="33506"/>
                  </a:lnTo>
                  <a:lnTo>
                    <a:pt x="8574" y="33310"/>
                  </a:lnTo>
                  <a:lnTo>
                    <a:pt x="9663" y="32917"/>
                  </a:lnTo>
                  <a:lnTo>
                    <a:pt x="11806" y="32033"/>
                  </a:lnTo>
                  <a:lnTo>
                    <a:pt x="12869" y="31577"/>
                  </a:lnTo>
                  <a:lnTo>
                    <a:pt x="14753" y="32068"/>
                  </a:lnTo>
                  <a:lnTo>
                    <a:pt x="17950" y="32872"/>
                  </a:lnTo>
                  <a:lnTo>
                    <a:pt x="21156" y="33667"/>
                  </a:lnTo>
                  <a:lnTo>
                    <a:pt x="20075" y="34274"/>
                  </a:lnTo>
                  <a:lnTo>
                    <a:pt x="17905" y="35462"/>
                  </a:lnTo>
                  <a:lnTo>
                    <a:pt x="16789" y="36015"/>
                  </a:lnTo>
                  <a:lnTo>
                    <a:pt x="16173" y="36310"/>
                  </a:lnTo>
                  <a:lnTo>
                    <a:pt x="14932" y="36864"/>
                  </a:lnTo>
                  <a:lnTo>
                    <a:pt x="13664" y="37373"/>
                  </a:lnTo>
                  <a:lnTo>
                    <a:pt x="12369" y="37819"/>
                  </a:lnTo>
                  <a:lnTo>
                    <a:pt x="11717" y="38007"/>
                  </a:lnTo>
                  <a:lnTo>
                    <a:pt x="11717" y="38007"/>
                  </a:lnTo>
                  <a:lnTo>
                    <a:pt x="12378" y="37828"/>
                  </a:lnTo>
                  <a:lnTo>
                    <a:pt x="13673" y="37417"/>
                  </a:lnTo>
                  <a:lnTo>
                    <a:pt x="14958" y="36935"/>
                  </a:lnTo>
                  <a:lnTo>
                    <a:pt x="16218" y="36399"/>
                  </a:lnTo>
                  <a:lnTo>
                    <a:pt x="16843" y="36122"/>
                  </a:lnTo>
                  <a:lnTo>
                    <a:pt x="18021" y="35560"/>
                  </a:lnTo>
                  <a:lnTo>
                    <a:pt x="20334" y="34363"/>
                  </a:lnTo>
                  <a:lnTo>
                    <a:pt x="21486" y="33747"/>
                  </a:lnTo>
                  <a:lnTo>
                    <a:pt x="21817" y="33827"/>
                  </a:lnTo>
                  <a:lnTo>
                    <a:pt x="22156" y="33908"/>
                  </a:lnTo>
                  <a:lnTo>
                    <a:pt x="24013" y="34345"/>
                  </a:lnTo>
                  <a:lnTo>
                    <a:pt x="25880" y="34747"/>
                  </a:lnTo>
                  <a:lnTo>
                    <a:pt x="26817" y="34944"/>
                  </a:lnTo>
                  <a:lnTo>
                    <a:pt x="27764" y="35113"/>
                  </a:lnTo>
                  <a:lnTo>
                    <a:pt x="28541" y="35212"/>
                  </a:lnTo>
                  <a:lnTo>
                    <a:pt x="29130" y="35265"/>
                  </a:lnTo>
                  <a:lnTo>
                    <a:pt x="28612" y="35658"/>
                  </a:lnTo>
                  <a:lnTo>
                    <a:pt x="27505" y="36346"/>
                  </a:lnTo>
                  <a:lnTo>
                    <a:pt x="26344" y="36953"/>
                  </a:lnTo>
                  <a:lnTo>
                    <a:pt x="25139" y="37480"/>
                  </a:lnTo>
                  <a:lnTo>
                    <a:pt x="24522" y="37721"/>
                  </a:lnTo>
                  <a:lnTo>
                    <a:pt x="23094" y="38257"/>
                  </a:lnTo>
                  <a:lnTo>
                    <a:pt x="20200" y="39284"/>
                  </a:lnTo>
                  <a:lnTo>
                    <a:pt x="18763" y="39837"/>
                  </a:lnTo>
                  <a:lnTo>
                    <a:pt x="18084" y="40114"/>
                  </a:lnTo>
                  <a:lnTo>
                    <a:pt x="16736" y="40695"/>
                  </a:lnTo>
                  <a:lnTo>
                    <a:pt x="16075" y="41007"/>
                  </a:lnTo>
                  <a:lnTo>
                    <a:pt x="15182" y="41061"/>
                  </a:lnTo>
                  <a:lnTo>
                    <a:pt x="13414" y="41195"/>
                  </a:lnTo>
                  <a:lnTo>
                    <a:pt x="12529" y="41284"/>
                  </a:lnTo>
                  <a:lnTo>
                    <a:pt x="11645" y="41391"/>
                  </a:lnTo>
                  <a:lnTo>
                    <a:pt x="9868" y="41695"/>
                  </a:lnTo>
                  <a:lnTo>
                    <a:pt x="8993" y="41918"/>
                  </a:lnTo>
                  <a:lnTo>
                    <a:pt x="9877" y="41730"/>
                  </a:lnTo>
                  <a:lnTo>
                    <a:pt x="11645" y="41480"/>
                  </a:lnTo>
                  <a:lnTo>
                    <a:pt x="12538" y="41409"/>
                  </a:lnTo>
                  <a:lnTo>
                    <a:pt x="14048" y="41311"/>
                  </a:lnTo>
                  <a:lnTo>
                    <a:pt x="15548" y="41257"/>
                  </a:lnTo>
                  <a:lnTo>
                    <a:pt x="15548" y="41257"/>
                  </a:lnTo>
                  <a:lnTo>
                    <a:pt x="14958" y="41561"/>
                  </a:lnTo>
                  <a:lnTo>
                    <a:pt x="13780" y="42186"/>
                  </a:lnTo>
                  <a:lnTo>
                    <a:pt x="13208" y="42516"/>
                  </a:lnTo>
                  <a:lnTo>
                    <a:pt x="12815" y="42757"/>
                  </a:lnTo>
                  <a:lnTo>
                    <a:pt x="11967" y="43311"/>
                  </a:lnTo>
                  <a:lnTo>
                    <a:pt x="10672" y="44249"/>
                  </a:lnTo>
                  <a:lnTo>
                    <a:pt x="8475" y="45981"/>
                  </a:lnTo>
                  <a:lnTo>
                    <a:pt x="8100" y="46303"/>
                  </a:lnTo>
                  <a:lnTo>
                    <a:pt x="8100" y="46303"/>
                  </a:lnTo>
                  <a:lnTo>
                    <a:pt x="9788" y="45008"/>
                  </a:lnTo>
                  <a:lnTo>
                    <a:pt x="11529" y="43749"/>
                  </a:lnTo>
                  <a:lnTo>
                    <a:pt x="12646" y="43034"/>
                  </a:lnTo>
                  <a:lnTo>
                    <a:pt x="13289" y="42668"/>
                  </a:lnTo>
                  <a:lnTo>
                    <a:pt x="13958" y="42293"/>
                  </a:lnTo>
                  <a:lnTo>
                    <a:pt x="15333" y="41605"/>
                  </a:lnTo>
                  <a:lnTo>
                    <a:pt x="16727" y="40971"/>
                  </a:lnTo>
                  <a:lnTo>
                    <a:pt x="18146" y="40400"/>
                  </a:lnTo>
                  <a:lnTo>
                    <a:pt x="18870" y="40132"/>
                  </a:lnTo>
                  <a:lnTo>
                    <a:pt x="19022" y="40078"/>
                  </a:lnTo>
                  <a:lnTo>
                    <a:pt x="19182" y="40016"/>
                  </a:lnTo>
                  <a:lnTo>
                    <a:pt x="18700" y="40909"/>
                  </a:lnTo>
                  <a:lnTo>
                    <a:pt x="17709" y="42668"/>
                  </a:lnTo>
                  <a:lnTo>
                    <a:pt x="17182" y="43525"/>
                  </a:lnTo>
                  <a:lnTo>
                    <a:pt x="16602" y="44454"/>
                  </a:lnTo>
                  <a:lnTo>
                    <a:pt x="15646" y="45794"/>
                  </a:lnTo>
                  <a:lnTo>
                    <a:pt x="14958" y="46642"/>
                  </a:lnTo>
                  <a:lnTo>
                    <a:pt x="14592" y="47053"/>
                  </a:lnTo>
                  <a:lnTo>
                    <a:pt x="14967" y="46651"/>
                  </a:lnTo>
                  <a:lnTo>
                    <a:pt x="15682" y="45820"/>
                  </a:lnTo>
                  <a:lnTo>
                    <a:pt x="16673" y="44499"/>
                  </a:lnTo>
                  <a:lnTo>
                    <a:pt x="17280" y="43588"/>
                  </a:lnTo>
                  <a:lnTo>
                    <a:pt x="17870" y="42686"/>
                  </a:lnTo>
                  <a:lnTo>
                    <a:pt x="18977" y="40837"/>
                  </a:lnTo>
                  <a:lnTo>
                    <a:pt x="19504" y="39900"/>
                  </a:lnTo>
                  <a:lnTo>
                    <a:pt x="22085" y="39025"/>
                  </a:lnTo>
                  <a:lnTo>
                    <a:pt x="24674" y="38141"/>
                  </a:lnTo>
                  <a:lnTo>
                    <a:pt x="25210" y="37944"/>
                  </a:lnTo>
                  <a:lnTo>
                    <a:pt x="26291" y="37516"/>
                  </a:lnTo>
                  <a:lnTo>
                    <a:pt x="27344" y="37024"/>
                  </a:lnTo>
                  <a:lnTo>
                    <a:pt x="28380" y="36462"/>
                  </a:lnTo>
                  <a:lnTo>
                    <a:pt x="28871" y="36140"/>
                  </a:lnTo>
                  <a:lnTo>
                    <a:pt x="28166" y="37257"/>
                  </a:lnTo>
                  <a:lnTo>
                    <a:pt x="27478" y="38382"/>
                  </a:lnTo>
                  <a:lnTo>
                    <a:pt x="26683" y="39293"/>
                  </a:lnTo>
                  <a:lnTo>
                    <a:pt x="25862" y="40168"/>
                  </a:lnTo>
                  <a:lnTo>
                    <a:pt x="25406" y="40614"/>
                  </a:lnTo>
                  <a:lnTo>
                    <a:pt x="24460" y="41454"/>
                  </a:lnTo>
                  <a:lnTo>
                    <a:pt x="23951" y="41829"/>
                  </a:lnTo>
                  <a:lnTo>
                    <a:pt x="24478" y="41472"/>
                  </a:lnTo>
                  <a:lnTo>
                    <a:pt x="25469" y="40677"/>
                  </a:lnTo>
                  <a:lnTo>
                    <a:pt x="25942" y="40248"/>
                  </a:lnTo>
                  <a:lnTo>
                    <a:pt x="26469" y="39748"/>
                  </a:lnTo>
                  <a:lnTo>
                    <a:pt x="26987" y="39221"/>
                  </a:lnTo>
                  <a:lnTo>
                    <a:pt x="26496" y="40096"/>
                  </a:lnTo>
                  <a:lnTo>
                    <a:pt x="26041" y="40998"/>
                  </a:lnTo>
                  <a:lnTo>
                    <a:pt x="25683" y="41739"/>
                  </a:lnTo>
                  <a:lnTo>
                    <a:pt x="25219" y="42882"/>
                  </a:lnTo>
                  <a:lnTo>
                    <a:pt x="24951" y="43668"/>
                  </a:lnTo>
                  <a:lnTo>
                    <a:pt x="24835" y="44061"/>
                  </a:lnTo>
                  <a:lnTo>
                    <a:pt x="24728" y="44490"/>
                  </a:lnTo>
                  <a:lnTo>
                    <a:pt x="24576" y="45552"/>
                  </a:lnTo>
                  <a:lnTo>
                    <a:pt x="24442" y="47026"/>
                  </a:lnTo>
                  <a:lnTo>
                    <a:pt x="24433" y="47303"/>
                  </a:lnTo>
                  <a:lnTo>
                    <a:pt x="24505" y="46419"/>
                  </a:lnTo>
                  <a:lnTo>
                    <a:pt x="24683" y="45240"/>
                  </a:lnTo>
                  <a:lnTo>
                    <a:pt x="24853" y="44481"/>
                  </a:lnTo>
                  <a:lnTo>
                    <a:pt x="24969" y="44097"/>
                  </a:lnTo>
                  <a:lnTo>
                    <a:pt x="25103" y="43713"/>
                  </a:lnTo>
                  <a:lnTo>
                    <a:pt x="25389" y="42945"/>
                  </a:lnTo>
                  <a:lnTo>
                    <a:pt x="25889" y="41829"/>
                  </a:lnTo>
                  <a:lnTo>
                    <a:pt x="26264" y="41105"/>
                  </a:lnTo>
                  <a:lnTo>
                    <a:pt x="26639" y="40409"/>
                  </a:lnTo>
                  <a:lnTo>
                    <a:pt x="27451" y="39060"/>
                  </a:lnTo>
                  <a:lnTo>
                    <a:pt x="28755" y="37078"/>
                  </a:lnTo>
                  <a:lnTo>
                    <a:pt x="29657" y="35774"/>
                  </a:lnTo>
                  <a:lnTo>
                    <a:pt x="30041" y="36337"/>
                  </a:lnTo>
                  <a:lnTo>
                    <a:pt x="30845" y="37453"/>
                  </a:lnTo>
                  <a:lnTo>
                    <a:pt x="31282" y="37998"/>
                  </a:lnTo>
                  <a:lnTo>
                    <a:pt x="31675" y="38453"/>
                  </a:lnTo>
                  <a:lnTo>
                    <a:pt x="32488" y="39319"/>
                  </a:lnTo>
                  <a:lnTo>
                    <a:pt x="33765" y="40561"/>
                  </a:lnTo>
                  <a:lnTo>
                    <a:pt x="34622" y="41364"/>
                  </a:lnTo>
                  <a:lnTo>
                    <a:pt x="35480" y="42159"/>
                  </a:lnTo>
                  <a:lnTo>
                    <a:pt x="37158" y="43775"/>
                  </a:lnTo>
                  <a:lnTo>
                    <a:pt x="38355" y="45026"/>
                  </a:lnTo>
                  <a:lnTo>
                    <a:pt x="39114" y="45892"/>
                  </a:lnTo>
                  <a:lnTo>
                    <a:pt x="39837" y="46776"/>
                  </a:lnTo>
                  <a:lnTo>
                    <a:pt x="40507" y="47705"/>
                  </a:lnTo>
                  <a:lnTo>
                    <a:pt x="40820" y="48178"/>
                  </a:lnTo>
                  <a:lnTo>
                    <a:pt x="42025" y="47330"/>
                  </a:lnTo>
                  <a:lnTo>
                    <a:pt x="41668" y="46829"/>
                  </a:lnTo>
                  <a:lnTo>
                    <a:pt x="40918" y="45883"/>
                  </a:lnTo>
                  <a:lnTo>
                    <a:pt x="40123" y="44972"/>
                  </a:lnTo>
                  <a:lnTo>
                    <a:pt x="39293" y="44106"/>
                  </a:lnTo>
                  <a:lnTo>
                    <a:pt x="38864" y="43686"/>
                  </a:lnTo>
                  <a:lnTo>
                    <a:pt x="38007" y="42865"/>
                  </a:lnTo>
                  <a:lnTo>
                    <a:pt x="36247" y="41293"/>
                  </a:lnTo>
                  <a:lnTo>
                    <a:pt x="35354" y="40525"/>
                  </a:lnTo>
                  <a:lnTo>
                    <a:pt x="34461" y="39766"/>
                  </a:lnTo>
                  <a:lnTo>
                    <a:pt x="33158" y="38614"/>
                  </a:lnTo>
                  <a:lnTo>
                    <a:pt x="32327" y="37819"/>
                  </a:lnTo>
                  <a:lnTo>
                    <a:pt x="31934" y="37399"/>
                  </a:lnTo>
                  <a:lnTo>
                    <a:pt x="31497" y="36908"/>
                  </a:lnTo>
                  <a:lnTo>
                    <a:pt x="30657" y="35872"/>
                  </a:lnTo>
                  <a:lnTo>
                    <a:pt x="30264" y="35328"/>
                  </a:lnTo>
                  <a:lnTo>
                    <a:pt x="31122" y="35078"/>
                  </a:lnTo>
                  <a:lnTo>
                    <a:pt x="32845" y="34613"/>
                  </a:lnTo>
                  <a:lnTo>
                    <a:pt x="34578" y="34220"/>
                  </a:lnTo>
                  <a:lnTo>
                    <a:pt x="36337" y="33908"/>
                  </a:lnTo>
                  <a:lnTo>
                    <a:pt x="37212" y="33792"/>
                  </a:lnTo>
                  <a:lnTo>
                    <a:pt x="38123" y="33685"/>
                  </a:lnTo>
                  <a:lnTo>
                    <a:pt x="39944" y="33569"/>
                  </a:lnTo>
                  <a:lnTo>
                    <a:pt x="40855" y="33569"/>
                  </a:lnTo>
                  <a:lnTo>
                    <a:pt x="41284" y="33586"/>
                  </a:lnTo>
                  <a:lnTo>
                    <a:pt x="42061" y="33658"/>
                  </a:lnTo>
                  <a:lnTo>
                    <a:pt x="43275" y="33854"/>
                  </a:lnTo>
                  <a:lnTo>
                    <a:pt x="44436" y="34078"/>
                  </a:lnTo>
                  <a:lnTo>
                    <a:pt x="44142" y="34006"/>
                  </a:lnTo>
                  <a:lnTo>
                    <a:pt x="42525" y="33667"/>
                  </a:lnTo>
                  <a:lnTo>
                    <a:pt x="41346" y="33470"/>
                  </a:lnTo>
                  <a:lnTo>
                    <a:pt x="40855" y="33435"/>
                  </a:lnTo>
                  <a:lnTo>
                    <a:pt x="39944" y="33399"/>
                  </a:lnTo>
                  <a:lnTo>
                    <a:pt x="38114" y="33452"/>
                  </a:lnTo>
                  <a:lnTo>
                    <a:pt x="37194" y="33533"/>
                  </a:lnTo>
                  <a:lnTo>
                    <a:pt x="36087" y="33658"/>
                  </a:lnTo>
                  <a:lnTo>
                    <a:pt x="34979" y="33827"/>
                  </a:lnTo>
                  <a:lnTo>
                    <a:pt x="36024" y="33292"/>
                  </a:lnTo>
                  <a:lnTo>
                    <a:pt x="37051" y="32720"/>
                  </a:lnTo>
                  <a:lnTo>
                    <a:pt x="37703" y="32327"/>
                  </a:lnTo>
                  <a:lnTo>
                    <a:pt x="38667" y="31684"/>
                  </a:lnTo>
                  <a:lnTo>
                    <a:pt x="39275" y="31220"/>
                  </a:lnTo>
                  <a:lnTo>
                    <a:pt x="39569" y="30970"/>
                  </a:lnTo>
                  <a:lnTo>
                    <a:pt x="39266" y="31211"/>
                  </a:lnTo>
                  <a:lnTo>
                    <a:pt x="38641" y="31649"/>
                  </a:lnTo>
                  <a:lnTo>
                    <a:pt x="37667" y="32256"/>
                  </a:lnTo>
                  <a:lnTo>
                    <a:pt x="36989" y="32613"/>
                  </a:lnTo>
                  <a:lnTo>
                    <a:pt x="36310" y="32970"/>
                  </a:lnTo>
                  <a:lnTo>
                    <a:pt x="34935" y="33622"/>
                  </a:lnTo>
                  <a:lnTo>
                    <a:pt x="34247" y="33935"/>
                  </a:lnTo>
                  <a:lnTo>
                    <a:pt x="33158" y="34158"/>
                  </a:lnTo>
                  <a:lnTo>
                    <a:pt x="30997" y="34649"/>
                  </a:lnTo>
                  <a:lnTo>
                    <a:pt x="30997" y="34649"/>
                  </a:lnTo>
                  <a:lnTo>
                    <a:pt x="31479" y="34310"/>
                  </a:lnTo>
                  <a:lnTo>
                    <a:pt x="32372" y="33560"/>
                  </a:lnTo>
                  <a:lnTo>
                    <a:pt x="32801" y="33167"/>
                  </a:lnTo>
                  <a:lnTo>
                    <a:pt x="33399" y="32568"/>
                  </a:lnTo>
                  <a:lnTo>
                    <a:pt x="34533" y="31327"/>
                  </a:lnTo>
                  <a:lnTo>
                    <a:pt x="35078" y="30684"/>
                  </a:lnTo>
                  <a:lnTo>
                    <a:pt x="35997" y="29568"/>
                  </a:lnTo>
                  <a:lnTo>
                    <a:pt x="37783" y="27318"/>
                  </a:lnTo>
                  <a:lnTo>
                    <a:pt x="38667" y="26183"/>
                  </a:lnTo>
                  <a:lnTo>
                    <a:pt x="38703" y="26157"/>
                  </a:lnTo>
                  <a:lnTo>
                    <a:pt x="38739" y="26121"/>
                  </a:lnTo>
                  <a:lnTo>
                    <a:pt x="39686" y="25933"/>
                  </a:lnTo>
                  <a:lnTo>
                    <a:pt x="41570" y="25523"/>
                  </a:lnTo>
                  <a:lnTo>
                    <a:pt x="42507" y="25290"/>
                  </a:lnTo>
                  <a:lnTo>
                    <a:pt x="43463" y="25023"/>
                  </a:lnTo>
                  <a:lnTo>
                    <a:pt x="44865" y="24558"/>
                  </a:lnTo>
                  <a:lnTo>
                    <a:pt x="45785" y="24192"/>
                  </a:lnTo>
                  <a:lnTo>
                    <a:pt x="46240" y="23987"/>
                  </a:lnTo>
                  <a:lnTo>
                    <a:pt x="45785" y="24174"/>
                  </a:lnTo>
                  <a:lnTo>
                    <a:pt x="44856" y="24514"/>
                  </a:lnTo>
                  <a:lnTo>
                    <a:pt x="43436" y="24942"/>
                  </a:lnTo>
                  <a:lnTo>
                    <a:pt x="42481" y="25174"/>
                  </a:lnTo>
                  <a:lnTo>
                    <a:pt x="41597" y="25371"/>
                  </a:lnTo>
                  <a:lnTo>
                    <a:pt x="39828" y="25710"/>
                  </a:lnTo>
                  <a:lnTo>
                    <a:pt x="38935" y="25862"/>
                  </a:lnTo>
                  <a:lnTo>
                    <a:pt x="39096" y="25648"/>
                  </a:lnTo>
                  <a:lnTo>
                    <a:pt x="39257" y="25451"/>
                  </a:lnTo>
                  <a:lnTo>
                    <a:pt x="41025" y="23299"/>
                  </a:lnTo>
                  <a:lnTo>
                    <a:pt x="41927" y="22227"/>
                  </a:lnTo>
                  <a:lnTo>
                    <a:pt x="42338" y="21754"/>
                  </a:lnTo>
                  <a:lnTo>
                    <a:pt x="43168" y="20817"/>
                  </a:lnTo>
                  <a:lnTo>
                    <a:pt x="43615" y="20379"/>
                  </a:lnTo>
                  <a:lnTo>
                    <a:pt x="43927" y="20093"/>
                  </a:lnTo>
                  <a:lnTo>
                    <a:pt x="44570" y="19548"/>
                  </a:lnTo>
                  <a:lnTo>
                    <a:pt x="45570" y="18789"/>
                  </a:lnTo>
                  <a:lnTo>
                    <a:pt x="46919" y="17923"/>
                  </a:lnTo>
                  <a:lnTo>
                    <a:pt x="48214" y="17200"/>
                  </a:lnTo>
                  <a:lnTo>
                    <a:pt x="49928" y="1636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0910" y="15941"/>
                  </a:lnTo>
                  <a:lnTo>
                    <a:pt x="49714" y="16396"/>
                  </a:lnTo>
                  <a:lnTo>
                    <a:pt x="48544" y="16923"/>
                  </a:lnTo>
                  <a:lnTo>
                    <a:pt x="47428" y="17504"/>
                  </a:lnTo>
                  <a:lnTo>
                    <a:pt x="46374" y="18111"/>
                  </a:lnTo>
                  <a:lnTo>
                    <a:pt x="45410" y="18736"/>
                  </a:lnTo>
                  <a:lnTo>
                    <a:pt x="44552" y="19361"/>
                  </a:lnTo>
                  <a:lnTo>
                    <a:pt x="43820" y="19977"/>
                  </a:lnTo>
                  <a:lnTo>
                    <a:pt x="43508" y="20272"/>
                  </a:lnTo>
                  <a:lnTo>
                    <a:pt x="42766" y="21031"/>
                  </a:lnTo>
                  <a:lnTo>
                    <a:pt x="42043" y="21808"/>
                  </a:lnTo>
                  <a:lnTo>
                    <a:pt x="42222" y="21102"/>
                  </a:lnTo>
                  <a:lnTo>
                    <a:pt x="42623" y="19700"/>
                  </a:lnTo>
                  <a:lnTo>
                    <a:pt x="42838" y="19004"/>
                  </a:lnTo>
                  <a:lnTo>
                    <a:pt x="43106" y="18200"/>
                  </a:lnTo>
                  <a:lnTo>
                    <a:pt x="43579" y="17021"/>
                  </a:lnTo>
                  <a:lnTo>
                    <a:pt x="43936" y="16253"/>
                  </a:lnTo>
                  <a:lnTo>
                    <a:pt x="44133" y="15878"/>
                  </a:lnTo>
                  <a:lnTo>
                    <a:pt x="43918" y="16244"/>
                  </a:lnTo>
                  <a:lnTo>
                    <a:pt x="43534" y="17003"/>
                  </a:lnTo>
                  <a:lnTo>
                    <a:pt x="43025" y="18173"/>
                  </a:lnTo>
                  <a:lnTo>
                    <a:pt x="42731" y="18968"/>
                  </a:lnTo>
                  <a:lnTo>
                    <a:pt x="42445" y="19763"/>
                  </a:lnTo>
                  <a:lnTo>
                    <a:pt x="41936" y="21379"/>
                  </a:lnTo>
                  <a:lnTo>
                    <a:pt x="41695" y="22192"/>
                  </a:lnTo>
                  <a:lnTo>
                    <a:pt x="41016" y="22942"/>
                  </a:lnTo>
                  <a:lnTo>
                    <a:pt x="39694" y="24487"/>
                  </a:lnTo>
                  <a:lnTo>
                    <a:pt x="39043" y="25264"/>
                  </a:lnTo>
                  <a:lnTo>
                    <a:pt x="37498" y="27148"/>
                  </a:lnTo>
                  <a:lnTo>
                    <a:pt x="35944" y="29023"/>
                  </a:lnTo>
                  <a:lnTo>
                    <a:pt x="35890" y="27880"/>
                  </a:lnTo>
                  <a:lnTo>
                    <a:pt x="35810" y="25603"/>
                  </a:lnTo>
                  <a:lnTo>
                    <a:pt x="35801" y="24460"/>
                  </a:lnTo>
                  <a:lnTo>
                    <a:pt x="35819" y="23254"/>
                  </a:lnTo>
                  <a:lnTo>
                    <a:pt x="35953" y="21451"/>
                  </a:lnTo>
                  <a:lnTo>
                    <a:pt x="36105" y="20254"/>
                  </a:lnTo>
                  <a:lnTo>
                    <a:pt x="36212" y="19656"/>
                  </a:lnTo>
                  <a:lnTo>
                    <a:pt x="36087" y="20254"/>
                  </a:lnTo>
                  <a:lnTo>
                    <a:pt x="35908" y="21442"/>
                  </a:lnTo>
                  <a:lnTo>
                    <a:pt x="35738" y="23254"/>
                  </a:lnTo>
                  <a:lnTo>
                    <a:pt x="35685" y="24460"/>
                  </a:lnTo>
                  <a:lnTo>
                    <a:pt x="35658" y="25666"/>
                  </a:lnTo>
                  <a:lnTo>
                    <a:pt x="35685" y="28077"/>
                  </a:lnTo>
                  <a:lnTo>
                    <a:pt x="35721" y="29282"/>
                  </a:lnTo>
                  <a:lnTo>
                    <a:pt x="35730" y="29282"/>
                  </a:lnTo>
                  <a:lnTo>
                    <a:pt x="35247" y="29845"/>
                  </a:lnTo>
                  <a:lnTo>
                    <a:pt x="34765" y="30407"/>
                  </a:lnTo>
                  <a:lnTo>
                    <a:pt x="34211" y="31032"/>
                  </a:lnTo>
                  <a:lnTo>
                    <a:pt x="33068" y="32238"/>
                  </a:lnTo>
                  <a:lnTo>
                    <a:pt x="32470" y="32809"/>
                  </a:lnTo>
                  <a:lnTo>
                    <a:pt x="31934" y="33283"/>
                  </a:lnTo>
                  <a:lnTo>
                    <a:pt x="31095" y="33935"/>
                  </a:lnTo>
                  <a:lnTo>
                    <a:pt x="30514" y="34319"/>
                  </a:lnTo>
                  <a:lnTo>
                    <a:pt x="30211" y="34488"/>
                  </a:lnTo>
                  <a:lnTo>
                    <a:pt x="30452" y="33560"/>
                  </a:lnTo>
                  <a:lnTo>
                    <a:pt x="30809" y="31693"/>
                  </a:lnTo>
                  <a:lnTo>
                    <a:pt x="30961" y="30765"/>
                  </a:lnTo>
                  <a:lnTo>
                    <a:pt x="31282" y="28621"/>
                  </a:lnTo>
                  <a:lnTo>
                    <a:pt x="31577" y="26487"/>
                  </a:lnTo>
                  <a:lnTo>
                    <a:pt x="32720" y="17923"/>
                  </a:lnTo>
                  <a:lnTo>
                    <a:pt x="32961" y="16191"/>
                  </a:lnTo>
                  <a:lnTo>
                    <a:pt x="33095" y="15342"/>
                  </a:lnTo>
                  <a:lnTo>
                    <a:pt x="34006" y="14530"/>
                  </a:lnTo>
                  <a:lnTo>
                    <a:pt x="35828" y="12869"/>
                  </a:lnTo>
                  <a:lnTo>
                    <a:pt x="36694" y="12012"/>
                  </a:lnTo>
                  <a:lnTo>
                    <a:pt x="37123" y="11574"/>
                  </a:lnTo>
                  <a:lnTo>
                    <a:pt x="37944" y="10672"/>
                  </a:lnTo>
                  <a:lnTo>
                    <a:pt x="38739" y="9743"/>
                  </a:lnTo>
                  <a:lnTo>
                    <a:pt x="39480" y="8770"/>
                  </a:lnTo>
                  <a:lnTo>
                    <a:pt x="39819" y="8261"/>
                  </a:lnTo>
                  <a:lnTo>
                    <a:pt x="39462" y="8761"/>
                  </a:lnTo>
                  <a:lnTo>
                    <a:pt x="38703" y="9717"/>
                  </a:lnTo>
                  <a:lnTo>
                    <a:pt x="37891" y="10619"/>
                  </a:lnTo>
                  <a:lnTo>
                    <a:pt x="37042" y="11494"/>
                  </a:lnTo>
                  <a:lnTo>
                    <a:pt x="36614" y="11922"/>
                  </a:lnTo>
                  <a:lnTo>
                    <a:pt x="35765" y="12726"/>
                  </a:lnTo>
                  <a:lnTo>
                    <a:pt x="34033" y="14262"/>
                  </a:lnTo>
                  <a:lnTo>
                    <a:pt x="33149" y="15012"/>
                  </a:lnTo>
                  <a:lnTo>
                    <a:pt x="33568" y="12190"/>
                  </a:lnTo>
                  <a:lnTo>
                    <a:pt x="34051" y="9386"/>
                  </a:lnTo>
                  <a:lnTo>
                    <a:pt x="34229" y="8315"/>
                  </a:lnTo>
                  <a:lnTo>
                    <a:pt x="34542" y="6091"/>
                  </a:lnTo>
                  <a:lnTo>
                    <a:pt x="34970" y="2555"/>
                  </a:lnTo>
                  <a:lnTo>
                    <a:pt x="353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3" name="Google Shape;773;p17"/>
          <p:cNvGrpSpPr/>
          <p:nvPr/>
        </p:nvGrpSpPr>
        <p:grpSpPr>
          <a:xfrm>
            <a:off x="8052670" y="2086184"/>
            <a:ext cx="688429" cy="697959"/>
            <a:chOff x="3817720" y="-683366"/>
            <a:chExt cx="688429" cy="697959"/>
          </a:xfrm>
        </p:grpSpPr>
        <p:sp>
          <p:nvSpPr>
            <p:cNvPr id="774" name="Google Shape;774;p17"/>
            <p:cNvSpPr/>
            <p:nvPr/>
          </p:nvSpPr>
          <p:spPr>
            <a:xfrm rot="-7081386">
              <a:off x="3899917" y="-584863"/>
              <a:ext cx="524036" cy="500955"/>
            </a:xfrm>
            <a:custGeom>
              <a:avLst/>
              <a:gdLst/>
              <a:ahLst/>
              <a:cxnLst/>
              <a:rect l="l" t="t" r="r" b="b"/>
              <a:pathLst>
                <a:path w="60234" h="57581" extrusionOk="0">
                  <a:moveTo>
                    <a:pt x="41597" y="0"/>
                  </a:moveTo>
                  <a:lnTo>
                    <a:pt x="41043" y="1000"/>
                  </a:lnTo>
                  <a:lnTo>
                    <a:pt x="39837" y="3117"/>
                  </a:lnTo>
                  <a:lnTo>
                    <a:pt x="39123" y="4197"/>
                  </a:lnTo>
                  <a:lnTo>
                    <a:pt x="38623" y="4876"/>
                  </a:lnTo>
                  <a:lnTo>
                    <a:pt x="38096" y="5492"/>
                  </a:lnTo>
                  <a:lnTo>
                    <a:pt x="37551" y="6019"/>
                  </a:lnTo>
                  <a:lnTo>
                    <a:pt x="36989" y="6439"/>
                  </a:lnTo>
                  <a:lnTo>
                    <a:pt x="36426" y="6715"/>
                  </a:lnTo>
                  <a:lnTo>
                    <a:pt x="35989" y="6814"/>
                  </a:lnTo>
                  <a:lnTo>
                    <a:pt x="35703" y="6832"/>
                  </a:lnTo>
                  <a:lnTo>
                    <a:pt x="35417" y="6796"/>
                  </a:lnTo>
                  <a:lnTo>
                    <a:pt x="35122" y="6707"/>
                  </a:lnTo>
                  <a:lnTo>
                    <a:pt x="34837" y="6564"/>
                  </a:lnTo>
                  <a:lnTo>
                    <a:pt x="34551" y="6367"/>
                  </a:lnTo>
                  <a:lnTo>
                    <a:pt x="34265" y="6108"/>
                  </a:lnTo>
                  <a:lnTo>
                    <a:pt x="33979" y="5778"/>
                  </a:lnTo>
                  <a:lnTo>
                    <a:pt x="33845" y="5590"/>
                  </a:lnTo>
                  <a:lnTo>
                    <a:pt x="33738" y="5715"/>
                  </a:lnTo>
                  <a:lnTo>
                    <a:pt x="33577" y="6144"/>
                  </a:lnTo>
                  <a:lnTo>
                    <a:pt x="33417" y="7055"/>
                  </a:lnTo>
                  <a:lnTo>
                    <a:pt x="33301" y="8519"/>
                  </a:lnTo>
                  <a:lnTo>
                    <a:pt x="33211" y="9823"/>
                  </a:lnTo>
                  <a:lnTo>
                    <a:pt x="33149" y="10234"/>
                  </a:lnTo>
                  <a:lnTo>
                    <a:pt x="32988" y="10886"/>
                  </a:lnTo>
                  <a:lnTo>
                    <a:pt x="32479" y="12600"/>
                  </a:lnTo>
                  <a:lnTo>
                    <a:pt x="31854" y="14395"/>
                  </a:lnTo>
                  <a:lnTo>
                    <a:pt x="31282" y="15869"/>
                  </a:lnTo>
                  <a:lnTo>
                    <a:pt x="31068" y="16306"/>
                  </a:lnTo>
                  <a:lnTo>
                    <a:pt x="30863" y="16681"/>
                  </a:lnTo>
                  <a:lnTo>
                    <a:pt x="30515" y="17155"/>
                  </a:lnTo>
                  <a:lnTo>
                    <a:pt x="30291" y="17324"/>
                  </a:lnTo>
                  <a:lnTo>
                    <a:pt x="30148" y="17360"/>
                  </a:lnTo>
                  <a:lnTo>
                    <a:pt x="29961" y="17324"/>
                  </a:lnTo>
                  <a:lnTo>
                    <a:pt x="29747" y="17119"/>
                  </a:lnTo>
                  <a:lnTo>
                    <a:pt x="29541" y="16806"/>
                  </a:lnTo>
                  <a:lnTo>
                    <a:pt x="29264" y="16226"/>
                  </a:lnTo>
                  <a:lnTo>
                    <a:pt x="29059" y="15869"/>
                  </a:lnTo>
                  <a:lnTo>
                    <a:pt x="28764" y="15333"/>
                  </a:lnTo>
                  <a:lnTo>
                    <a:pt x="27925" y="13681"/>
                  </a:lnTo>
                  <a:lnTo>
                    <a:pt x="26594" y="10877"/>
                  </a:lnTo>
                  <a:lnTo>
                    <a:pt x="26076" y="9805"/>
                  </a:lnTo>
                  <a:lnTo>
                    <a:pt x="25916" y="9430"/>
                  </a:lnTo>
                  <a:lnTo>
                    <a:pt x="25648" y="8555"/>
                  </a:lnTo>
                  <a:lnTo>
                    <a:pt x="25460" y="7573"/>
                  </a:lnTo>
                  <a:lnTo>
                    <a:pt x="25362" y="6519"/>
                  </a:lnTo>
                  <a:lnTo>
                    <a:pt x="25353" y="5983"/>
                  </a:lnTo>
                  <a:lnTo>
                    <a:pt x="24996" y="6385"/>
                  </a:lnTo>
                  <a:lnTo>
                    <a:pt x="24308" y="7341"/>
                  </a:lnTo>
                  <a:lnTo>
                    <a:pt x="23603" y="8287"/>
                  </a:lnTo>
                  <a:lnTo>
                    <a:pt x="23022" y="8903"/>
                  </a:lnTo>
                  <a:lnTo>
                    <a:pt x="22594" y="9234"/>
                  </a:lnTo>
                  <a:lnTo>
                    <a:pt x="22370" y="9359"/>
                  </a:lnTo>
                  <a:lnTo>
                    <a:pt x="22281" y="9394"/>
                  </a:lnTo>
                  <a:lnTo>
                    <a:pt x="22085" y="9403"/>
                  </a:lnTo>
                  <a:lnTo>
                    <a:pt x="21879" y="9332"/>
                  </a:lnTo>
                  <a:lnTo>
                    <a:pt x="21674" y="9198"/>
                  </a:lnTo>
                  <a:lnTo>
                    <a:pt x="21335" y="8885"/>
                  </a:lnTo>
                  <a:lnTo>
                    <a:pt x="20879" y="8314"/>
                  </a:lnTo>
                  <a:lnTo>
                    <a:pt x="20191" y="7242"/>
                  </a:lnTo>
                  <a:lnTo>
                    <a:pt x="19388" y="5742"/>
                  </a:lnTo>
                  <a:lnTo>
                    <a:pt x="19084" y="5144"/>
                  </a:lnTo>
                  <a:lnTo>
                    <a:pt x="18959" y="5546"/>
                  </a:lnTo>
                  <a:lnTo>
                    <a:pt x="18700" y="6215"/>
                  </a:lnTo>
                  <a:lnTo>
                    <a:pt x="18441" y="6742"/>
                  </a:lnTo>
                  <a:lnTo>
                    <a:pt x="18173" y="7144"/>
                  </a:lnTo>
                  <a:lnTo>
                    <a:pt x="17870" y="7412"/>
                  </a:lnTo>
                  <a:lnTo>
                    <a:pt x="17539" y="7564"/>
                  </a:lnTo>
                  <a:lnTo>
                    <a:pt x="17164" y="7591"/>
                  </a:lnTo>
                  <a:lnTo>
                    <a:pt x="16736" y="7510"/>
                  </a:lnTo>
                  <a:lnTo>
                    <a:pt x="16494" y="7421"/>
                  </a:lnTo>
                  <a:lnTo>
                    <a:pt x="16227" y="7314"/>
                  </a:lnTo>
                  <a:lnTo>
                    <a:pt x="15673" y="7019"/>
                  </a:lnTo>
                  <a:lnTo>
                    <a:pt x="15110" y="6644"/>
                  </a:lnTo>
                  <a:lnTo>
                    <a:pt x="14566" y="6224"/>
                  </a:lnTo>
                  <a:lnTo>
                    <a:pt x="13771" y="5519"/>
                  </a:lnTo>
                  <a:lnTo>
                    <a:pt x="12833" y="4501"/>
                  </a:lnTo>
                  <a:lnTo>
                    <a:pt x="12449" y="4010"/>
                  </a:lnTo>
                  <a:lnTo>
                    <a:pt x="12458" y="4072"/>
                  </a:lnTo>
                  <a:lnTo>
                    <a:pt x="12485" y="4161"/>
                  </a:lnTo>
                  <a:lnTo>
                    <a:pt x="12467" y="4117"/>
                  </a:lnTo>
                  <a:lnTo>
                    <a:pt x="12449" y="4081"/>
                  </a:lnTo>
                  <a:lnTo>
                    <a:pt x="12547" y="4787"/>
                  </a:lnTo>
                  <a:lnTo>
                    <a:pt x="12824" y="6126"/>
                  </a:lnTo>
                  <a:lnTo>
                    <a:pt x="13128" y="7385"/>
                  </a:lnTo>
                  <a:lnTo>
                    <a:pt x="13369" y="8564"/>
                  </a:lnTo>
                  <a:lnTo>
                    <a:pt x="13440" y="9127"/>
                  </a:lnTo>
                  <a:lnTo>
                    <a:pt x="13458" y="9511"/>
                  </a:lnTo>
                  <a:lnTo>
                    <a:pt x="13414" y="9939"/>
                  </a:lnTo>
                  <a:lnTo>
                    <a:pt x="13351" y="10162"/>
                  </a:lnTo>
                  <a:lnTo>
                    <a:pt x="13253" y="10341"/>
                  </a:lnTo>
                  <a:lnTo>
                    <a:pt x="13128" y="10466"/>
                  </a:lnTo>
                  <a:lnTo>
                    <a:pt x="12896" y="10600"/>
                  </a:lnTo>
                  <a:lnTo>
                    <a:pt x="12512" y="10680"/>
                  </a:lnTo>
                  <a:lnTo>
                    <a:pt x="12056" y="10689"/>
                  </a:lnTo>
                  <a:lnTo>
                    <a:pt x="11556" y="10671"/>
                  </a:lnTo>
                  <a:lnTo>
                    <a:pt x="11011" y="10689"/>
                  </a:lnTo>
                  <a:lnTo>
                    <a:pt x="10735" y="10725"/>
                  </a:lnTo>
                  <a:lnTo>
                    <a:pt x="11145" y="11430"/>
                  </a:lnTo>
                  <a:lnTo>
                    <a:pt x="11878" y="12565"/>
                  </a:lnTo>
                  <a:lnTo>
                    <a:pt x="12297" y="13315"/>
                  </a:lnTo>
                  <a:lnTo>
                    <a:pt x="12449" y="13672"/>
                  </a:lnTo>
                  <a:lnTo>
                    <a:pt x="12610" y="14056"/>
                  </a:lnTo>
                  <a:lnTo>
                    <a:pt x="12985" y="14860"/>
                  </a:lnTo>
                  <a:lnTo>
                    <a:pt x="13226" y="15458"/>
                  </a:lnTo>
                  <a:lnTo>
                    <a:pt x="13396" y="16047"/>
                  </a:lnTo>
                  <a:lnTo>
                    <a:pt x="13440" y="16458"/>
                  </a:lnTo>
                  <a:lnTo>
                    <a:pt x="13431" y="16717"/>
                  </a:lnTo>
                  <a:lnTo>
                    <a:pt x="13369" y="16949"/>
                  </a:lnTo>
                  <a:lnTo>
                    <a:pt x="13262" y="17155"/>
                  </a:lnTo>
                  <a:lnTo>
                    <a:pt x="13092" y="17315"/>
                  </a:lnTo>
                  <a:lnTo>
                    <a:pt x="12860" y="17449"/>
                  </a:lnTo>
                  <a:lnTo>
                    <a:pt x="12708" y="17494"/>
                  </a:lnTo>
                  <a:lnTo>
                    <a:pt x="12235" y="17601"/>
                  </a:lnTo>
                  <a:lnTo>
                    <a:pt x="11199" y="17735"/>
                  </a:lnTo>
                  <a:lnTo>
                    <a:pt x="10083" y="17851"/>
                  </a:lnTo>
                  <a:lnTo>
                    <a:pt x="9190" y="18030"/>
                  </a:lnTo>
                  <a:lnTo>
                    <a:pt x="8591" y="18208"/>
                  </a:lnTo>
                  <a:lnTo>
                    <a:pt x="8288" y="18324"/>
                  </a:lnTo>
                  <a:lnTo>
                    <a:pt x="8520" y="18494"/>
                  </a:lnTo>
                  <a:lnTo>
                    <a:pt x="9083" y="18860"/>
                  </a:lnTo>
                  <a:lnTo>
                    <a:pt x="10065" y="19414"/>
                  </a:lnTo>
                  <a:lnTo>
                    <a:pt x="11485" y="20155"/>
                  </a:lnTo>
                  <a:lnTo>
                    <a:pt x="12797" y="20869"/>
                  </a:lnTo>
                  <a:lnTo>
                    <a:pt x="13306" y="21209"/>
                  </a:lnTo>
                  <a:lnTo>
                    <a:pt x="13619" y="21432"/>
                  </a:lnTo>
                  <a:lnTo>
                    <a:pt x="14369" y="22066"/>
                  </a:lnTo>
                  <a:lnTo>
                    <a:pt x="15209" y="22843"/>
                  </a:lnTo>
                  <a:lnTo>
                    <a:pt x="16066" y="23736"/>
                  </a:lnTo>
                  <a:lnTo>
                    <a:pt x="16878" y="24674"/>
                  </a:lnTo>
                  <a:lnTo>
                    <a:pt x="17593" y="25611"/>
                  </a:lnTo>
                  <a:lnTo>
                    <a:pt x="18138" y="26495"/>
                  </a:lnTo>
                  <a:lnTo>
                    <a:pt x="18388" y="27094"/>
                  </a:lnTo>
                  <a:lnTo>
                    <a:pt x="18477" y="27442"/>
                  </a:lnTo>
                  <a:lnTo>
                    <a:pt x="18486" y="27603"/>
                  </a:lnTo>
                  <a:lnTo>
                    <a:pt x="18459" y="27701"/>
                  </a:lnTo>
                  <a:lnTo>
                    <a:pt x="18280" y="27853"/>
                  </a:lnTo>
                  <a:lnTo>
                    <a:pt x="17995" y="27942"/>
                  </a:lnTo>
                  <a:lnTo>
                    <a:pt x="17629" y="27995"/>
                  </a:lnTo>
                  <a:lnTo>
                    <a:pt x="16557" y="28004"/>
                  </a:lnTo>
                  <a:lnTo>
                    <a:pt x="15869" y="27969"/>
                  </a:lnTo>
                  <a:lnTo>
                    <a:pt x="15414" y="27942"/>
                  </a:lnTo>
                  <a:lnTo>
                    <a:pt x="14119" y="27754"/>
                  </a:lnTo>
                  <a:lnTo>
                    <a:pt x="11967" y="27370"/>
                  </a:lnTo>
                  <a:lnTo>
                    <a:pt x="11011" y="27174"/>
                  </a:lnTo>
                  <a:lnTo>
                    <a:pt x="10243" y="26986"/>
                  </a:lnTo>
                  <a:lnTo>
                    <a:pt x="8743" y="26522"/>
                  </a:lnTo>
                  <a:lnTo>
                    <a:pt x="7841" y="26201"/>
                  </a:lnTo>
                  <a:lnTo>
                    <a:pt x="7493" y="26049"/>
                  </a:lnTo>
                  <a:lnTo>
                    <a:pt x="7698" y="26504"/>
                  </a:lnTo>
                  <a:lnTo>
                    <a:pt x="7940" y="27129"/>
                  </a:lnTo>
                  <a:lnTo>
                    <a:pt x="8038" y="27513"/>
                  </a:lnTo>
                  <a:lnTo>
                    <a:pt x="8056" y="27879"/>
                  </a:lnTo>
                  <a:lnTo>
                    <a:pt x="7975" y="28237"/>
                  </a:lnTo>
                  <a:lnTo>
                    <a:pt x="7788" y="28585"/>
                  </a:lnTo>
                  <a:lnTo>
                    <a:pt x="7457" y="28933"/>
                  </a:lnTo>
                  <a:lnTo>
                    <a:pt x="7234" y="29103"/>
                  </a:lnTo>
                  <a:lnTo>
                    <a:pt x="7073" y="29210"/>
                  </a:lnTo>
                  <a:lnTo>
                    <a:pt x="6680" y="29353"/>
                  </a:lnTo>
                  <a:lnTo>
                    <a:pt x="5975" y="29487"/>
                  </a:lnTo>
                  <a:lnTo>
                    <a:pt x="4903" y="29594"/>
                  </a:lnTo>
                  <a:lnTo>
                    <a:pt x="4135" y="29692"/>
                  </a:lnTo>
                  <a:lnTo>
                    <a:pt x="3689" y="29799"/>
                  </a:lnTo>
                  <a:lnTo>
                    <a:pt x="3492" y="29871"/>
                  </a:lnTo>
                  <a:lnTo>
                    <a:pt x="3859" y="30005"/>
                  </a:lnTo>
                  <a:lnTo>
                    <a:pt x="4341" y="30273"/>
                  </a:lnTo>
                  <a:lnTo>
                    <a:pt x="4528" y="30487"/>
                  </a:lnTo>
                  <a:lnTo>
                    <a:pt x="4600" y="30630"/>
                  </a:lnTo>
                  <a:lnTo>
                    <a:pt x="4609" y="30844"/>
                  </a:lnTo>
                  <a:lnTo>
                    <a:pt x="4466" y="31112"/>
                  </a:lnTo>
                  <a:lnTo>
                    <a:pt x="4198" y="31353"/>
                  </a:lnTo>
                  <a:lnTo>
                    <a:pt x="3850" y="31559"/>
                  </a:lnTo>
                  <a:lnTo>
                    <a:pt x="3448" y="31710"/>
                  </a:lnTo>
                  <a:lnTo>
                    <a:pt x="3233" y="31764"/>
                  </a:lnTo>
                  <a:lnTo>
                    <a:pt x="2885" y="31835"/>
                  </a:lnTo>
                  <a:lnTo>
                    <a:pt x="2064" y="31951"/>
                  </a:lnTo>
                  <a:lnTo>
                    <a:pt x="1197" y="31987"/>
                  </a:lnTo>
                  <a:lnTo>
                    <a:pt x="563" y="31943"/>
                  </a:lnTo>
                  <a:lnTo>
                    <a:pt x="179" y="31871"/>
                  </a:lnTo>
                  <a:lnTo>
                    <a:pt x="1" y="31818"/>
                  </a:lnTo>
                  <a:lnTo>
                    <a:pt x="269" y="32210"/>
                  </a:lnTo>
                  <a:lnTo>
                    <a:pt x="930" y="32969"/>
                  </a:lnTo>
                  <a:lnTo>
                    <a:pt x="1662" y="33666"/>
                  </a:lnTo>
                  <a:lnTo>
                    <a:pt x="2439" y="34309"/>
                  </a:lnTo>
                  <a:lnTo>
                    <a:pt x="2823" y="34604"/>
                  </a:lnTo>
                  <a:lnTo>
                    <a:pt x="3216" y="34836"/>
                  </a:lnTo>
                  <a:lnTo>
                    <a:pt x="4037" y="35309"/>
                  </a:lnTo>
                  <a:lnTo>
                    <a:pt x="4350" y="35622"/>
                  </a:lnTo>
                  <a:lnTo>
                    <a:pt x="4475" y="35863"/>
                  </a:lnTo>
                  <a:lnTo>
                    <a:pt x="4502" y="35997"/>
                  </a:lnTo>
                  <a:lnTo>
                    <a:pt x="4519" y="36113"/>
                  </a:lnTo>
                  <a:lnTo>
                    <a:pt x="4484" y="36318"/>
                  </a:lnTo>
                  <a:lnTo>
                    <a:pt x="4376" y="36497"/>
                  </a:lnTo>
                  <a:lnTo>
                    <a:pt x="4198" y="36658"/>
                  </a:lnTo>
                  <a:lnTo>
                    <a:pt x="3805" y="36899"/>
                  </a:lnTo>
                  <a:lnTo>
                    <a:pt x="3010" y="37274"/>
                  </a:lnTo>
                  <a:lnTo>
                    <a:pt x="2483" y="37506"/>
                  </a:lnTo>
                  <a:lnTo>
                    <a:pt x="2635" y="37586"/>
                  </a:lnTo>
                  <a:lnTo>
                    <a:pt x="2974" y="37711"/>
                  </a:lnTo>
                  <a:lnTo>
                    <a:pt x="3519" y="37836"/>
                  </a:lnTo>
                  <a:lnTo>
                    <a:pt x="4725" y="37961"/>
                  </a:lnTo>
                  <a:lnTo>
                    <a:pt x="5921" y="38068"/>
                  </a:lnTo>
                  <a:lnTo>
                    <a:pt x="6457" y="38193"/>
                  </a:lnTo>
                  <a:lnTo>
                    <a:pt x="6770" y="38310"/>
                  </a:lnTo>
                  <a:lnTo>
                    <a:pt x="7055" y="38461"/>
                  </a:lnTo>
                  <a:lnTo>
                    <a:pt x="7297" y="38667"/>
                  </a:lnTo>
                  <a:lnTo>
                    <a:pt x="7484" y="38926"/>
                  </a:lnTo>
                  <a:lnTo>
                    <a:pt x="7609" y="39247"/>
                  </a:lnTo>
                  <a:lnTo>
                    <a:pt x="7654" y="39435"/>
                  </a:lnTo>
                  <a:lnTo>
                    <a:pt x="7672" y="39613"/>
                  </a:lnTo>
                  <a:lnTo>
                    <a:pt x="7627" y="39962"/>
                  </a:lnTo>
                  <a:lnTo>
                    <a:pt x="7493" y="40283"/>
                  </a:lnTo>
                  <a:lnTo>
                    <a:pt x="7323" y="40542"/>
                  </a:lnTo>
                  <a:lnTo>
                    <a:pt x="7234" y="40649"/>
                  </a:lnTo>
                  <a:lnTo>
                    <a:pt x="6546" y="41355"/>
                  </a:lnTo>
                  <a:lnTo>
                    <a:pt x="5403" y="42391"/>
                  </a:lnTo>
                  <a:lnTo>
                    <a:pt x="4609" y="43025"/>
                  </a:lnTo>
                  <a:lnTo>
                    <a:pt x="6332" y="42873"/>
                  </a:lnTo>
                  <a:lnTo>
                    <a:pt x="8770" y="42748"/>
                  </a:lnTo>
                  <a:lnTo>
                    <a:pt x="10324" y="42792"/>
                  </a:lnTo>
                  <a:lnTo>
                    <a:pt x="11092" y="42873"/>
                  </a:lnTo>
                  <a:lnTo>
                    <a:pt x="12056" y="42998"/>
                  </a:lnTo>
                  <a:lnTo>
                    <a:pt x="13494" y="43239"/>
                  </a:lnTo>
                  <a:lnTo>
                    <a:pt x="14423" y="43480"/>
                  </a:lnTo>
                  <a:lnTo>
                    <a:pt x="14887" y="43650"/>
                  </a:lnTo>
                  <a:lnTo>
                    <a:pt x="15101" y="43748"/>
                  </a:lnTo>
                  <a:lnTo>
                    <a:pt x="15414" y="43989"/>
                  </a:lnTo>
                  <a:lnTo>
                    <a:pt x="15601" y="44284"/>
                  </a:lnTo>
                  <a:lnTo>
                    <a:pt x="15673" y="44614"/>
                  </a:lnTo>
                  <a:lnTo>
                    <a:pt x="15628" y="44989"/>
                  </a:lnTo>
                  <a:lnTo>
                    <a:pt x="15503" y="45382"/>
                  </a:lnTo>
                  <a:lnTo>
                    <a:pt x="15298" y="45793"/>
                  </a:lnTo>
                  <a:lnTo>
                    <a:pt x="15021" y="46221"/>
                  </a:lnTo>
                  <a:lnTo>
                    <a:pt x="14530" y="46847"/>
                  </a:lnTo>
                  <a:lnTo>
                    <a:pt x="13771" y="47632"/>
                  </a:lnTo>
                  <a:lnTo>
                    <a:pt x="12994" y="48293"/>
                  </a:lnTo>
                  <a:lnTo>
                    <a:pt x="12315" y="48758"/>
                  </a:lnTo>
                  <a:lnTo>
                    <a:pt x="12056" y="48883"/>
                  </a:lnTo>
                  <a:lnTo>
                    <a:pt x="12387" y="48999"/>
                  </a:lnTo>
                  <a:lnTo>
                    <a:pt x="12735" y="49195"/>
                  </a:lnTo>
                  <a:lnTo>
                    <a:pt x="12896" y="49356"/>
                  </a:lnTo>
                  <a:lnTo>
                    <a:pt x="13003" y="49535"/>
                  </a:lnTo>
                  <a:lnTo>
                    <a:pt x="13039" y="49758"/>
                  </a:lnTo>
                  <a:lnTo>
                    <a:pt x="13021" y="50017"/>
                  </a:lnTo>
                  <a:lnTo>
                    <a:pt x="12940" y="50320"/>
                  </a:lnTo>
                  <a:lnTo>
                    <a:pt x="12699" y="50883"/>
                  </a:lnTo>
                  <a:lnTo>
                    <a:pt x="12154" y="51874"/>
                  </a:lnTo>
                  <a:lnTo>
                    <a:pt x="10878" y="53910"/>
                  </a:lnTo>
                  <a:lnTo>
                    <a:pt x="9627" y="55866"/>
                  </a:lnTo>
                  <a:lnTo>
                    <a:pt x="10217" y="55553"/>
                  </a:lnTo>
                  <a:lnTo>
                    <a:pt x="11610" y="54857"/>
                  </a:lnTo>
                  <a:lnTo>
                    <a:pt x="12637" y="54419"/>
                  </a:lnTo>
                  <a:lnTo>
                    <a:pt x="13405" y="54178"/>
                  </a:lnTo>
                  <a:lnTo>
                    <a:pt x="13896" y="54080"/>
                  </a:lnTo>
                  <a:lnTo>
                    <a:pt x="14351" y="54035"/>
                  </a:lnTo>
                  <a:lnTo>
                    <a:pt x="14762" y="54071"/>
                  </a:lnTo>
                  <a:lnTo>
                    <a:pt x="15110" y="54196"/>
                  </a:lnTo>
                  <a:lnTo>
                    <a:pt x="15396" y="54419"/>
                  </a:lnTo>
                  <a:lnTo>
                    <a:pt x="15593" y="54750"/>
                  </a:lnTo>
                  <a:lnTo>
                    <a:pt x="15700" y="55205"/>
                  </a:lnTo>
                  <a:lnTo>
                    <a:pt x="15718" y="55491"/>
                  </a:lnTo>
                  <a:lnTo>
                    <a:pt x="15780" y="55428"/>
                  </a:lnTo>
                  <a:lnTo>
                    <a:pt x="16459" y="54794"/>
                  </a:lnTo>
                  <a:lnTo>
                    <a:pt x="17236" y="54223"/>
                  </a:lnTo>
                  <a:lnTo>
                    <a:pt x="17798" y="53919"/>
                  </a:lnTo>
                  <a:lnTo>
                    <a:pt x="18218" y="53785"/>
                  </a:lnTo>
                  <a:lnTo>
                    <a:pt x="18495" y="53749"/>
                  </a:lnTo>
                  <a:lnTo>
                    <a:pt x="18754" y="53767"/>
                  </a:lnTo>
                  <a:lnTo>
                    <a:pt x="18995" y="53857"/>
                  </a:lnTo>
                  <a:lnTo>
                    <a:pt x="19111" y="53937"/>
                  </a:lnTo>
                  <a:lnTo>
                    <a:pt x="19298" y="54089"/>
                  </a:lnTo>
                  <a:lnTo>
                    <a:pt x="19593" y="54455"/>
                  </a:lnTo>
                  <a:lnTo>
                    <a:pt x="19781" y="54892"/>
                  </a:lnTo>
                  <a:lnTo>
                    <a:pt x="19888" y="55357"/>
                  </a:lnTo>
                  <a:lnTo>
                    <a:pt x="19941" y="56098"/>
                  </a:lnTo>
                  <a:lnTo>
                    <a:pt x="19861" y="57080"/>
                  </a:lnTo>
                  <a:lnTo>
                    <a:pt x="19799" y="57500"/>
                  </a:lnTo>
                  <a:lnTo>
                    <a:pt x="20602" y="56812"/>
                  </a:lnTo>
                  <a:lnTo>
                    <a:pt x="21727" y="55768"/>
                  </a:lnTo>
                  <a:lnTo>
                    <a:pt x="22451" y="54955"/>
                  </a:lnTo>
                  <a:lnTo>
                    <a:pt x="24183" y="53098"/>
                  </a:lnTo>
                  <a:lnTo>
                    <a:pt x="24906" y="52392"/>
                  </a:lnTo>
                  <a:lnTo>
                    <a:pt x="25603" y="51794"/>
                  </a:lnTo>
                  <a:lnTo>
                    <a:pt x="26228" y="51356"/>
                  </a:lnTo>
                  <a:lnTo>
                    <a:pt x="26496" y="51231"/>
                  </a:lnTo>
                  <a:lnTo>
                    <a:pt x="26800" y="51124"/>
                  </a:lnTo>
                  <a:lnTo>
                    <a:pt x="27201" y="51053"/>
                  </a:lnTo>
                  <a:lnTo>
                    <a:pt x="27443" y="51070"/>
                  </a:lnTo>
                  <a:lnTo>
                    <a:pt x="27675" y="51124"/>
                  </a:lnTo>
                  <a:lnTo>
                    <a:pt x="27898" y="51231"/>
                  </a:lnTo>
                  <a:lnTo>
                    <a:pt x="28220" y="51481"/>
                  </a:lnTo>
                  <a:lnTo>
                    <a:pt x="28452" y="51713"/>
                  </a:lnTo>
                  <a:lnTo>
                    <a:pt x="28559" y="51856"/>
                  </a:lnTo>
                  <a:lnTo>
                    <a:pt x="28854" y="52365"/>
                  </a:lnTo>
                  <a:lnTo>
                    <a:pt x="29389" y="53473"/>
                  </a:lnTo>
                  <a:lnTo>
                    <a:pt x="29925" y="54839"/>
                  </a:lnTo>
                  <a:lnTo>
                    <a:pt x="30229" y="55750"/>
                  </a:lnTo>
                  <a:lnTo>
                    <a:pt x="30461" y="56598"/>
                  </a:lnTo>
                  <a:lnTo>
                    <a:pt x="30586" y="57304"/>
                  </a:lnTo>
                  <a:lnTo>
                    <a:pt x="30586" y="57580"/>
                  </a:lnTo>
                  <a:lnTo>
                    <a:pt x="30729" y="57295"/>
                  </a:lnTo>
                  <a:lnTo>
                    <a:pt x="30979" y="56714"/>
                  </a:lnTo>
                  <a:lnTo>
                    <a:pt x="31274" y="55821"/>
                  </a:lnTo>
                  <a:lnTo>
                    <a:pt x="31738" y="53999"/>
                  </a:lnTo>
                  <a:lnTo>
                    <a:pt x="32068" y="52803"/>
                  </a:lnTo>
                  <a:lnTo>
                    <a:pt x="32149" y="52472"/>
                  </a:lnTo>
                  <a:lnTo>
                    <a:pt x="32363" y="51740"/>
                  </a:lnTo>
                  <a:lnTo>
                    <a:pt x="32559" y="51240"/>
                  </a:lnTo>
                  <a:lnTo>
                    <a:pt x="32756" y="50928"/>
                  </a:lnTo>
                  <a:lnTo>
                    <a:pt x="32908" y="50758"/>
                  </a:lnTo>
                  <a:lnTo>
                    <a:pt x="33086" y="50633"/>
                  </a:lnTo>
                  <a:lnTo>
                    <a:pt x="33292" y="50561"/>
                  </a:lnTo>
                  <a:lnTo>
                    <a:pt x="33515" y="50561"/>
                  </a:lnTo>
                  <a:lnTo>
                    <a:pt x="33765" y="50642"/>
                  </a:lnTo>
                  <a:lnTo>
                    <a:pt x="34051" y="50803"/>
                  </a:lnTo>
                  <a:lnTo>
                    <a:pt x="34372" y="51062"/>
                  </a:lnTo>
                  <a:lnTo>
                    <a:pt x="34542" y="51240"/>
                  </a:lnTo>
                  <a:lnTo>
                    <a:pt x="34587" y="50999"/>
                  </a:lnTo>
                  <a:lnTo>
                    <a:pt x="34613" y="50490"/>
                  </a:lnTo>
                  <a:lnTo>
                    <a:pt x="34569" y="49686"/>
                  </a:lnTo>
                  <a:lnTo>
                    <a:pt x="34488" y="48588"/>
                  </a:lnTo>
                  <a:lnTo>
                    <a:pt x="34533" y="47802"/>
                  </a:lnTo>
                  <a:lnTo>
                    <a:pt x="34649" y="47311"/>
                  </a:lnTo>
                  <a:lnTo>
                    <a:pt x="34756" y="47088"/>
                  </a:lnTo>
                  <a:lnTo>
                    <a:pt x="34881" y="46873"/>
                  </a:lnTo>
                  <a:lnTo>
                    <a:pt x="35087" y="46677"/>
                  </a:lnTo>
                  <a:lnTo>
                    <a:pt x="35247" y="46597"/>
                  </a:lnTo>
                  <a:lnTo>
                    <a:pt x="35489" y="46552"/>
                  </a:lnTo>
                  <a:lnTo>
                    <a:pt x="35837" y="46623"/>
                  </a:lnTo>
                  <a:lnTo>
                    <a:pt x="36185" y="46811"/>
                  </a:lnTo>
                  <a:lnTo>
                    <a:pt x="36533" y="47070"/>
                  </a:lnTo>
                  <a:lnTo>
                    <a:pt x="37016" y="47543"/>
                  </a:lnTo>
                  <a:lnTo>
                    <a:pt x="37266" y="47865"/>
                  </a:lnTo>
                  <a:lnTo>
                    <a:pt x="37283" y="47248"/>
                  </a:lnTo>
                  <a:lnTo>
                    <a:pt x="37310" y="46123"/>
                  </a:lnTo>
                  <a:lnTo>
                    <a:pt x="37221" y="45230"/>
                  </a:lnTo>
                  <a:lnTo>
                    <a:pt x="37069" y="44561"/>
                  </a:lnTo>
                  <a:lnTo>
                    <a:pt x="36828" y="43801"/>
                  </a:lnTo>
                  <a:lnTo>
                    <a:pt x="36462" y="42908"/>
                  </a:lnTo>
                  <a:lnTo>
                    <a:pt x="36221" y="42408"/>
                  </a:lnTo>
                  <a:lnTo>
                    <a:pt x="35935" y="41712"/>
                  </a:lnTo>
                  <a:lnTo>
                    <a:pt x="35542" y="40739"/>
                  </a:lnTo>
                  <a:lnTo>
                    <a:pt x="35730" y="40899"/>
                  </a:lnTo>
                  <a:lnTo>
                    <a:pt x="36364" y="41364"/>
                  </a:lnTo>
                  <a:lnTo>
                    <a:pt x="37676" y="42248"/>
                  </a:lnTo>
                  <a:lnTo>
                    <a:pt x="39748" y="43507"/>
                  </a:lnTo>
                  <a:lnTo>
                    <a:pt x="41105" y="44248"/>
                  </a:lnTo>
                  <a:lnTo>
                    <a:pt x="41766" y="44552"/>
                  </a:lnTo>
                  <a:lnTo>
                    <a:pt x="41981" y="44605"/>
                  </a:lnTo>
                  <a:lnTo>
                    <a:pt x="41793" y="44096"/>
                  </a:lnTo>
                  <a:lnTo>
                    <a:pt x="41543" y="43355"/>
                  </a:lnTo>
                  <a:lnTo>
                    <a:pt x="41436" y="42900"/>
                  </a:lnTo>
                  <a:lnTo>
                    <a:pt x="41409" y="42498"/>
                  </a:lnTo>
                  <a:lnTo>
                    <a:pt x="41489" y="42149"/>
                  </a:lnTo>
                  <a:lnTo>
                    <a:pt x="41650" y="41944"/>
                  </a:lnTo>
                  <a:lnTo>
                    <a:pt x="41802" y="41828"/>
                  </a:lnTo>
                  <a:lnTo>
                    <a:pt x="42106" y="41703"/>
                  </a:lnTo>
                  <a:lnTo>
                    <a:pt x="42382" y="41649"/>
                  </a:lnTo>
                  <a:lnTo>
                    <a:pt x="42588" y="41632"/>
                  </a:lnTo>
                  <a:lnTo>
                    <a:pt x="42918" y="41623"/>
                  </a:lnTo>
                  <a:lnTo>
                    <a:pt x="43213" y="41685"/>
                  </a:lnTo>
                  <a:lnTo>
                    <a:pt x="43508" y="41819"/>
                  </a:lnTo>
                  <a:lnTo>
                    <a:pt x="44061" y="42203"/>
                  </a:lnTo>
                  <a:lnTo>
                    <a:pt x="45294" y="43141"/>
                  </a:lnTo>
                  <a:lnTo>
                    <a:pt x="46276" y="43855"/>
                  </a:lnTo>
                  <a:lnTo>
                    <a:pt x="46329" y="43525"/>
                  </a:lnTo>
                  <a:lnTo>
                    <a:pt x="46517" y="42971"/>
                  </a:lnTo>
                  <a:lnTo>
                    <a:pt x="46776" y="42525"/>
                  </a:lnTo>
                  <a:lnTo>
                    <a:pt x="47097" y="42176"/>
                  </a:lnTo>
                  <a:lnTo>
                    <a:pt x="47490" y="41926"/>
                  </a:lnTo>
                  <a:lnTo>
                    <a:pt x="47928" y="41748"/>
                  </a:lnTo>
                  <a:lnTo>
                    <a:pt x="48410" y="41632"/>
                  </a:lnTo>
                  <a:lnTo>
                    <a:pt x="48928" y="41560"/>
                  </a:lnTo>
                  <a:lnTo>
                    <a:pt x="50312" y="41533"/>
                  </a:lnTo>
                  <a:lnTo>
                    <a:pt x="52009" y="41560"/>
                  </a:lnTo>
                  <a:lnTo>
                    <a:pt x="52813" y="41489"/>
                  </a:lnTo>
                  <a:lnTo>
                    <a:pt x="53304" y="41390"/>
                  </a:lnTo>
                  <a:lnTo>
                    <a:pt x="53536" y="41310"/>
                  </a:lnTo>
                  <a:lnTo>
                    <a:pt x="53054" y="40837"/>
                  </a:lnTo>
                  <a:lnTo>
                    <a:pt x="52071" y="39988"/>
                  </a:lnTo>
                  <a:lnTo>
                    <a:pt x="51098" y="39256"/>
                  </a:lnTo>
                  <a:lnTo>
                    <a:pt x="50169" y="38622"/>
                  </a:lnTo>
                  <a:lnTo>
                    <a:pt x="48919" y="37863"/>
                  </a:lnTo>
                  <a:lnTo>
                    <a:pt x="47740" y="37184"/>
                  </a:lnTo>
                  <a:lnTo>
                    <a:pt x="47473" y="36988"/>
                  </a:lnTo>
                  <a:lnTo>
                    <a:pt x="47222" y="36774"/>
                  </a:lnTo>
                  <a:lnTo>
                    <a:pt x="46838" y="36425"/>
                  </a:lnTo>
                  <a:lnTo>
                    <a:pt x="46713" y="36175"/>
                  </a:lnTo>
                  <a:lnTo>
                    <a:pt x="46713" y="36015"/>
                  </a:lnTo>
                  <a:lnTo>
                    <a:pt x="46794" y="35836"/>
                  </a:lnTo>
                  <a:lnTo>
                    <a:pt x="46990" y="35648"/>
                  </a:lnTo>
                  <a:lnTo>
                    <a:pt x="47133" y="35541"/>
                  </a:lnTo>
                  <a:lnTo>
                    <a:pt x="47410" y="35345"/>
                  </a:lnTo>
                  <a:lnTo>
                    <a:pt x="48267" y="34836"/>
                  </a:lnTo>
                  <a:lnTo>
                    <a:pt x="49991" y="33880"/>
                  </a:lnTo>
                  <a:lnTo>
                    <a:pt x="52634" y="32523"/>
                  </a:lnTo>
                  <a:lnTo>
                    <a:pt x="54349" y="31737"/>
                  </a:lnTo>
                  <a:lnTo>
                    <a:pt x="55179" y="31407"/>
                  </a:lnTo>
                  <a:lnTo>
                    <a:pt x="55447" y="31326"/>
                  </a:lnTo>
                  <a:lnTo>
                    <a:pt x="54759" y="30916"/>
                  </a:lnTo>
                  <a:lnTo>
                    <a:pt x="53938" y="30362"/>
                  </a:lnTo>
                  <a:lnTo>
                    <a:pt x="53500" y="30005"/>
                  </a:lnTo>
                  <a:lnTo>
                    <a:pt x="53152" y="29674"/>
                  </a:lnTo>
                  <a:lnTo>
                    <a:pt x="52884" y="29353"/>
                  </a:lnTo>
                  <a:lnTo>
                    <a:pt x="52714" y="29049"/>
                  </a:lnTo>
                  <a:lnTo>
                    <a:pt x="52616" y="28746"/>
                  </a:lnTo>
                  <a:lnTo>
                    <a:pt x="52598" y="28451"/>
                  </a:lnTo>
                  <a:lnTo>
                    <a:pt x="52670" y="28156"/>
                  </a:lnTo>
                  <a:lnTo>
                    <a:pt x="52804" y="27862"/>
                  </a:lnTo>
                  <a:lnTo>
                    <a:pt x="53018" y="27567"/>
                  </a:lnTo>
                  <a:lnTo>
                    <a:pt x="53465" y="27102"/>
                  </a:lnTo>
                  <a:lnTo>
                    <a:pt x="54295" y="26451"/>
                  </a:lnTo>
                  <a:lnTo>
                    <a:pt x="54822" y="26102"/>
                  </a:lnTo>
                  <a:lnTo>
                    <a:pt x="55054" y="25959"/>
                  </a:lnTo>
                  <a:lnTo>
                    <a:pt x="55733" y="25647"/>
                  </a:lnTo>
                  <a:lnTo>
                    <a:pt x="56903" y="25165"/>
                  </a:lnTo>
                  <a:lnTo>
                    <a:pt x="57465" y="24897"/>
                  </a:lnTo>
                  <a:lnTo>
                    <a:pt x="57072" y="24700"/>
                  </a:lnTo>
                  <a:lnTo>
                    <a:pt x="56492" y="24307"/>
                  </a:lnTo>
                  <a:lnTo>
                    <a:pt x="56152" y="23932"/>
                  </a:lnTo>
                  <a:lnTo>
                    <a:pt x="56036" y="23656"/>
                  </a:lnTo>
                  <a:lnTo>
                    <a:pt x="56010" y="23477"/>
                  </a:lnTo>
                  <a:lnTo>
                    <a:pt x="56045" y="23209"/>
                  </a:lnTo>
                  <a:lnTo>
                    <a:pt x="56233" y="22870"/>
                  </a:lnTo>
                  <a:lnTo>
                    <a:pt x="56536" y="22530"/>
                  </a:lnTo>
                  <a:lnTo>
                    <a:pt x="56929" y="22191"/>
                  </a:lnTo>
                  <a:lnTo>
                    <a:pt x="57635" y="21691"/>
                  </a:lnTo>
                  <a:lnTo>
                    <a:pt x="58662" y="21012"/>
                  </a:lnTo>
                  <a:lnTo>
                    <a:pt x="59358" y="20485"/>
                  </a:lnTo>
                  <a:lnTo>
                    <a:pt x="59742" y="20128"/>
                  </a:lnTo>
                  <a:lnTo>
                    <a:pt x="60028" y="19753"/>
                  </a:lnTo>
                  <a:lnTo>
                    <a:pt x="60189" y="19369"/>
                  </a:lnTo>
                  <a:lnTo>
                    <a:pt x="60207" y="19173"/>
                  </a:lnTo>
                  <a:lnTo>
                    <a:pt x="60216" y="19155"/>
                  </a:lnTo>
                  <a:lnTo>
                    <a:pt x="60233" y="19146"/>
                  </a:lnTo>
                  <a:lnTo>
                    <a:pt x="59805" y="19351"/>
                  </a:lnTo>
                  <a:lnTo>
                    <a:pt x="58921" y="19682"/>
                  </a:lnTo>
                  <a:lnTo>
                    <a:pt x="58001" y="19941"/>
                  </a:lnTo>
                  <a:lnTo>
                    <a:pt x="57081" y="20128"/>
                  </a:lnTo>
                  <a:lnTo>
                    <a:pt x="56626" y="20191"/>
                  </a:lnTo>
                  <a:lnTo>
                    <a:pt x="56126" y="20262"/>
                  </a:lnTo>
                  <a:lnTo>
                    <a:pt x="55224" y="20369"/>
                  </a:lnTo>
                  <a:lnTo>
                    <a:pt x="54661" y="20396"/>
                  </a:lnTo>
                  <a:lnTo>
                    <a:pt x="54420" y="20387"/>
                  </a:lnTo>
                  <a:lnTo>
                    <a:pt x="54215" y="20360"/>
                  </a:lnTo>
                  <a:lnTo>
                    <a:pt x="53929" y="20218"/>
                  </a:lnTo>
                  <a:lnTo>
                    <a:pt x="53768" y="19994"/>
                  </a:lnTo>
                  <a:lnTo>
                    <a:pt x="53706" y="19682"/>
                  </a:lnTo>
                  <a:lnTo>
                    <a:pt x="53715" y="19101"/>
                  </a:lnTo>
                  <a:lnTo>
                    <a:pt x="53768" y="18396"/>
                  </a:lnTo>
                  <a:lnTo>
                    <a:pt x="53777" y="17878"/>
                  </a:lnTo>
                  <a:lnTo>
                    <a:pt x="53759" y="17619"/>
                  </a:lnTo>
                  <a:lnTo>
                    <a:pt x="53170" y="18208"/>
                  </a:lnTo>
                  <a:lnTo>
                    <a:pt x="51991" y="19262"/>
                  </a:lnTo>
                  <a:lnTo>
                    <a:pt x="51125" y="19905"/>
                  </a:lnTo>
                  <a:lnTo>
                    <a:pt x="50571" y="20253"/>
                  </a:lnTo>
                  <a:lnTo>
                    <a:pt x="50026" y="20539"/>
                  </a:lnTo>
                  <a:lnTo>
                    <a:pt x="49517" y="20735"/>
                  </a:lnTo>
                  <a:lnTo>
                    <a:pt x="49276" y="20798"/>
                  </a:lnTo>
                  <a:lnTo>
                    <a:pt x="49008" y="20860"/>
                  </a:lnTo>
                  <a:lnTo>
                    <a:pt x="48383" y="20977"/>
                  </a:lnTo>
                  <a:lnTo>
                    <a:pt x="47731" y="21003"/>
                  </a:lnTo>
                  <a:lnTo>
                    <a:pt x="47285" y="20932"/>
                  </a:lnTo>
                  <a:lnTo>
                    <a:pt x="47017" y="20825"/>
                  </a:lnTo>
                  <a:lnTo>
                    <a:pt x="46901" y="20753"/>
                  </a:lnTo>
                  <a:lnTo>
                    <a:pt x="46830" y="20691"/>
                  </a:lnTo>
                  <a:lnTo>
                    <a:pt x="46731" y="20503"/>
                  </a:lnTo>
                  <a:lnTo>
                    <a:pt x="46669" y="20092"/>
                  </a:lnTo>
                  <a:lnTo>
                    <a:pt x="46740" y="19360"/>
                  </a:lnTo>
                  <a:lnTo>
                    <a:pt x="46928" y="18485"/>
                  </a:lnTo>
                  <a:lnTo>
                    <a:pt x="47321" y="17074"/>
                  </a:lnTo>
                  <a:lnTo>
                    <a:pt x="47848" y="15431"/>
                  </a:lnTo>
                  <a:lnTo>
                    <a:pt x="47982" y="14940"/>
                  </a:lnTo>
                  <a:lnTo>
                    <a:pt x="48178" y="14109"/>
                  </a:lnTo>
                  <a:lnTo>
                    <a:pt x="48526" y="12770"/>
                  </a:lnTo>
                  <a:lnTo>
                    <a:pt x="48875" y="11654"/>
                  </a:lnTo>
                  <a:lnTo>
                    <a:pt x="49276" y="10564"/>
                  </a:lnTo>
                  <a:lnTo>
                    <a:pt x="49509" y="9966"/>
                  </a:lnTo>
                  <a:lnTo>
                    <a:pt x="49169" y="10118"/>
                  </a:lnTo>
                  <a:lnTo>
                    <a:pt x="48482" y="10529"/>
                  </a:lnTo>
                  <a:lnTo>
                    <a:pt x="47473" y="11252"/>
                  </a:lnTo>
                  <a:lnTo>
                    <a:pt x="46571" y="11868"/>
                  </a:lnTo>
                  <a:lnTo>
                    <a:pt x="46169" y="12047"/>
                  </a:lnTo>
                  <a:lnTo>
                    <a:pt x="45928" y="12109"/>
                  </a:lnTo>
                  <a:lnTo>
                    <a:pt x="45704" y="12100"/>
                  </a:lnTo>
                  <a:lnTo>
                    <a:pt x="45508" y="12011"/>
                  </a:lnTo>
                  <a:lnTo>
                    <a:pt x="45338" y="11850"/>
                  </a:lnTo>
                  <a:lnTo>
                    <a:pt x="45195" y="11582"/>
                  </a:lnTo>
                  <a:lnTo>
                    <a:pt x="45142" y="11413"/>
                  </a:lnTo>
                  <a:lnTo>
                    <a:pt x="45070" y="11145"/>
                  </a:lnTo>
                  <a:lnTo>
                    <a:pt x="44990" y="10609"/>
                  </a:lnTo>
                  <a:lnTo>
                    <a:pt x="44999" y="10055"/>
                  </a:lnTo>
                  <a:lnTo>
                    <a:pt x="45070" y="9457"/>
                  </a:lnTo>
                  <a:lnTo>
                    <a:pt x="45276" y="8475"/>
                  </a:lnTo>
                  <a:lnTo>
                    <a:pt x="45722" y="6903"/>
                  </a:lnTo>
                  <a:lnTo>
                    <a:pt x="45999" y="5965"/>
                  </a:lnTo>
                  <a:lnTo>
                    <a:pt x="45749" y="6162"/>
                  </a:lnTo>
                  <a:lnTo>
                    <a:pt x="45294" y="6465"/>
                  </a:lnTo>
                  <a:lnTo>
                    <a:pt x="44874" y="6689"/>
                  </a:lnTo>
                  <a:lnTo>
                    <a:pt x="44508" y="6832"/>
                  </a:lnTo>
                  <a:lnTo>
                    <a:pt x="44177" y="6903"/>
                  </a:lnTo>
                  <a:lnTo>
                    <a:pt x="43883" y="6912"/>
                  </a:lnTo>
                  <a:lnTo>
                    <a:pt x="43624" y="6840"/>
                  </a:lnTo>
                  <a:lnTo>
                    <a:pt x="43400" y="6707"/>
                  </a:lnTo>
                  <a:lnTo>
                    <a:pt x="43204" y="6519"/>
                  </a:lnTo>
                  <a:lnTo>
                    <a:pt x="43034" y="6269"/>
                  </a:lnTo>
                  <a:lnTo>
                    <a:pt x="42820" y="5796"/>
                  </a:lnTo>
                  <a:lnTo>
                    <a:pt x="42597" y="4983"/>
                  </a:lnTo>
                  <a:lnTo>
                    <a:pt x="42436" y="3992"/>
                  </a:lnTo>
                  <a:lnTo>
                    <a:pt x="42365" y="3438"/>
                  </a:lnTo>
                  <a:lnTo>
                    <a:pt x="42248" y="2768"/>
                  </a:lnTo>
                  <a:lnTo>
                    <a:pt x="41748" y="804"/>
                  </a:lnTo>
                  <a:lnTo>
                    <a:pt x="41597" y="0"/>
                  </a:lnTo>
                  <a:close/>
                </a:path>
              </a:pathLst>
            </a:custGeom>
            <a:solidFill>
              <a:srgbClr val="ED6E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17"/>
            <p:cNvSpPr/>
            <p:nvPr/>
          </p:nvSpPr>
          <p:spPr>
            <a:xfrm rot="-7081386">
              <a:off x="3927083" y="-539644"/>
              <a:ext cx="448207" cy="419149"/>
            </a:xfrm>
            <a:custGeom>
              <a:avLst/>
              <a:gdLst/>
              <a:ahLst/>
              <a:cxnLst/>
              <a:rect l="l" t="t" r="r" b="b"/>
              <a:pathLst>
                <a:path w="51518" h="48178" extrusionOk="0">
                  <a:moveTo>
                    <a:pt x="51518" y="15744"/>
                  </a:moveTo>
                  <a:lnTo>
                    <a:pt x="51375" y="1578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1518" y="15744"/>
                  </a:lnTo>
                  <a:close/>
                  <a:moveTo>
                    <a:pt x="35346" y="1"/>
                  </a:moveTo>
                  <a:lnTo>
                    <a:pt x="34962" y="2582"/>
                  </a:lnTo>
                  <a:lnTo>
                    <a:pt x="34461" y="6091"/>
                  </a:lnTo>
                  <a:lnTo>
                    <a:pt x="34104" y="8297"/>
                  </a:lnTo>
                  <a:lnTo>
                    <a:pt x="33899" y="9359"/>
                  </a:lnTo>
                  <a:lnTo>
                    <a:pt x="33631" y="10806"/>
                  </a:lnTo>
                  <a:lnTo>
                    <a:pt x="33372" y="12244"/>
                  </a:lnTo>
                  <a:lnTo>
                    <a:pt x="32908" y="11315"/>
                  </a:lnTo>
                  <a:lnTo>
                    <a:pt x="32015" y="9449"/>
                  </a:lnTo>
                  <a:lnTo>
                    <a:pt x="31604" y="8502"/>
                  </a:lnTo>
                  <a:lnTo>
                    <a:pt x="31175" y="7466"/>
                  </a:lnTo>
                  <a:lnTo>
                    <a:pt x="30613" y="5886"/>
                  </a:lnTo>
                  <a:lnTo>
                    <a:pt x="30309" y="4805"/>
                  </a:lnTo>
                  <a:lnTo>
                    <a:pt x="30184" y="4260"/>
                  </a:lnTo>
                  <a:lnTo>
                    <a:pt x="30291" y="4814"/>
                  </a:lnTo>
                  <a:lnTo>
                    <a:pt x="30568" y="5904"/>
                  </a:lnTo>
                  <a:lnTo>
                    <a:pt x="31086" y="7502"/>
                  </a:lnTo>
                  <a:lnTo>
                    <a:pt x="31488" y="8547"/>
                  </a:lnTo>
                  <a:lnTo>
                    <a:pt x="31916" y="9583"/>
                  </a:lnTo>
                  <a:lnTo>
                    <a:pt x="32827" y="11628"/>
                  </a:lnTo>
                  <a:lnTo>
                    <a:pt x="33299" y="12643"/>
                  </a:lnTo>
                  <a:lnTo>
                    <a:pt x="33299" y="12643"/>
                  </a:lnTo>
                  <a:lnTo>
                    <a:pt x="32845" y="15262"/>
                  </a:lnTo>
                  <a:lnTo>
                    <a:pt x="32417" y="17888"/>
                  </a:lnTo>
                  <a:lnTo>
                    <a:pt x="31881" y="21468"/>
                  </a:lnTo>
                  <a:lnTo>
                    <a:pt x="31256" y="20495"/>
                  </a:lnTo>
                  <a:lnTo>
                    <a:pt x="30050" y="18530"/>
                  </a:lnTo>
                  <a:lnTo>
                    <a:pt x="29470" y="17539"/>
                  </a:lnTo>
                  <a:lnTo>
                    <a:pt x="29157" y="16977"/>
                  </a:lnTo>
                  <a:lnTo>
                    <a:pt x="28568" y="15834"/>
                  </a:lnTo>
                  <a:lnTo>
                    <a:pt x="28014" y="14673"/>
                  </a:lnTo>
                  <a:lnTo>
                    <a:pt x="27523" y="13476"/>
                  </a:lnTo>
                  <a:lnTo>
                    <a:pt x="27309" y="12869"/>
                  </a:lnTo>
                  <a:lnTo>
                    <a:pt x="27505" y="13485"/>
                  </a:lnTo>
                  <a:lnTo>
                    <a:pt x="27969" y="14691"/>
                  </a:lnTo>
                  <a:lnTo>
                    <a:pt x="28496" y="15869"/>
                  </a:lnTo>
                  <a:lnTo>
                    <a:pt x="29068" y="17021"/>
                  </a:lnTo>
                  <a:lnTo>
                    <a:pt x="29371" y="17593"/>
                  </a:lnTo>
                  <a:lnTo>
                    <a:pt x="29952" y="18664"/>
                  </a:lnTo>
                  <a:lnTo>
                    <a:pt x="31193" y="20772"/>
                  </a:lnTo>
                  <a:lnTo>
                    <a:pt x="31827" y="21817"/>
                  </a:lnTo>
                  <a:lnTo>
                    <a:pt x="31131" y="26425"/>
                  </a:lnTo>
                  <a:lnTo>
                    <a:pt x="30800" y="28559"/>
                  </a:lnTo>
                  <a:lnTo>
                    <a:pt x="30443" y="30693"/>
                  </a:lnTo>
                  <a:lnTo>
                    <a:pt x="30264" y="31640"/>
                  </a:lnTo>
                  <a:lnTo>
                    <a:pt x="29979" y="33051"/>
                  </a:lnTo>
                  <a:lnTo>
                    <a:pt x="29746" y="33979"/>
                  </a:lnTo>
                  <a:lnTo>
                    <a:pt x="29613" y="34435"/>
                  </a:lnTo>
                  <a:lnTo>
                    <a:pt x="28916" y="33185"/>
                  </a:lnTo>
                  <a:lnTo>
                    <a:pt x="25621" y="27246"/>
                  </a:lnTo>
                  <a:lnTo>
                    <a:pt x="23263" y="23085"/>
                  </a:lnTo>
                  <a:lnTo>
                    <a:pt x="22281" y="21442"/>
                  </a:lnTo>
                  <a:lnTo>
                    <a:pt x="22424" y="20388"/>
                  </a:lnTo>
                  <a:lnTo>
                    <a:pt x="22647" y="18280"/>
                  </a:lnTo>
                  <a:lnTo>
                    <a:pt x="22701" y="17218"/>
                  </a:lnTo>
                  <a:lnTo>
                    <a:pt x="22710" y="16673"/>
                  </a:lnTo>
                  <a:lnTo>
                    <a:pt x="22683" y="15575"/>
                  </a:lnTo>
                  <a:lnTo>
                    <a:pt x="22576" y="14494"/>
                  </a:lnTo>
                  <a:lnTo>
                    <a:pt x="22370" y="13431"/>
                  </a:lnTo>
                  <a:lnTo>
                    <a:pt x="22210" y="12914"/>
                  </a:lnTo>
                  <a:lnTo>
                    <a:pt x="22352" y="13431"/>
                  </a:lnTo>
                  <a:lnTo>
                    <a:pt x="22531" y="14503"/>
                  </a:lnTo>
                  <a:lnTo>
                    <a:pt x="22602" y="15584"/>
                  </a:lnTo>
                  <a:lnTo>
                    <a:pt x="22602" y="16673"/>
                  </a:lnTo>
                  <a:lnTo>
                    <a:pt x="22585" y="17218"/>
                  </a:lnTo>
                  <a:lnTo>
                    <a:pt x="22513" y="18209"/>
                  </a:lnTo>
                  <a:lnTo>
                    <a:pt x="22263" y="20183"/>
                  </a:lnTo>
                  <a:lnTo>
                    <a:pt x="22111" y="21174"/>
                  </a:lnTo>
                  <a:lnTo>
                    <a:pt x="21665" y="20450"/>
                  </a:lnTo>
                  <a:lnTo>
                    <a:pt x="21218" y="19727"/>
                  </a:lnTo>
                  <a:lnTo>
                    <a:pt x="20191" y="18111"/>
                  </a:lnTo>
                  <a:lnTo>
                    <a:pt x="19665" y="17307"/>
                  </a:lnTo>
                  <a:lnTo>
                    <a:pt x="18432" y="15450"/>
                  </a:lnTo>
                  <a:lnTo>
                    <a:pt x="17155" y="13628"/>
                  </a:lnTo>
                  <a:lnTo>
                    <a:pt x="17128" y="13512"/>
                  </a:lnTo>
                  <a:lnTo>
                    <a:pt x="17075" y="12530"/>
                  </a:lnTo>
                  <a:lnTo>
                    <a:pt x="16977" y="11110"/>
                  </a:lnTo>
                  <a:lnTo>
                    <a:pt x="16878" y="10154"/>
                  </a:lnTo>
                  <a:lnTo>
                    <a:pt x="16798" y="9672"/>
                  </a:lnTo>
                  <a:lnTo>
                    <a:pt x="16709" y="9172"/>
                  </a:lnTo>
                  <a:lnTo>
                    <a:pt x="16494" y="8199"/>
                  </a:lnTo>
                  <a:lnTo>
                    <a:pt x="16218" y="7243"/>
                  </a:lnTo>
                  <a:lnTo>
                    <a:pt x="15869" y="6314"/>
                  </a:lnTo>
                  <a:lnTo>
                    <a:pt x="15655" y="5868"/>
                  </a:lnTo>
                  <a:lnTo>
                    <a:pt x="15655" y="5868"/>
                  </a:lnTo>
                  <a:lnTo>
                    <a:pt x="15860" y="6323"/>
                  </a:lnTo>
                  <a:lnTo>
                    <a:pt x="16182" y="7261"/>
                  </a:lnTo>
                  <a:lnTo>
                    <a:pt x="16423" y="8216"/>
                  </a:lnTo>
                  <a:lnTo>
                    <a:pt x="16610" y="9199"/>
                  </a:lnTo>
                  <a:lnTo>
                    <a:pt x="16682" y="9681"/>
                  </a:lnTo>
                  <a:lnTo>
                    <a:pt x="16798" y="10601"/>
                  </a:lnTo>
                  <a:lnTo>
                    <a:pt x="16932" y="12440"/>
                  </a:lnTo>
                  <a:lnTo>
                    <a:pt x="16968" y="13360"/>
                  </a:lnTo>
                  <a:lnTo>
                    <a:pt x="15619" y="11494"/>
                  </a:lnTo>
                  <a:lnTo>
                    <a:pt x="12521" y="7341"/>
                  </a:lnTo>
                  <a:lnTo>
                    <a:pt x="11163" y="5484"/>
                  </a:lnTo>
                  <a:lnTo>
                    <a:pt x="13164" y="8243"/>
                  </a:lnTo>
                  <a:lnTo>
                    <a:pt x="16334" y="12753"/>
                  </a:lnTo>
                  <a:lnTo>
                    <a:pt x="18334" y="15709"/>
                  </a:lnTo>
                  <a:lnTo>
                    <a:pt x="19227" y="17111"/>
                  </a:lnTo>
                  <a:lnTo>
                    <a:pt x="18254" y="16664"/>
                  </a:lnTo>
                  <a:lnTo>
                    <a:pt x="16325" y="15726"/>
                  </a:lnTo>
                  <a:lnTo>
                    <a:pt x="15378" y="15226"/>
                  </a:lnTo>
                  <a:lnTo>
                    <a:pt x="14851" y="14941"/>
                  </a:lnTo>
                  <a:lnTo>
                    <a:pt x="13815" y="14342"/>
                  </a:lnTo>
                  <a:lnTo>
                    <a:pt x="12806" y="13699"/>
                  </a:lnTo>
                  <a:lnTo>
                    <a:pt x="11833" y="13003"/>
                  </a:lnTo>
                  <a:lnTo>
                    <a:pt x="11369" y="12619"/>
                  </a:lnTo>
                  <a:lnTo>
                    <a:pt x="11824" y="13012"/>
                  </a:lnTo>
                  <a:lnTo>
                    <a:pt x="12780" y="13735"/>
                  </a:lnTo>
                  <a:lnTo>
                    <a:pt x="13780" y="14405"/>
                  </a:lnTo>
                  <a:lnTo>
                    <a:pt x="14798" y="15039"/>
                  </a:lnTo>
                  <a:lnTo>
                    <a:pt x="15325" y="15334"/>
                  </a:lnTo>
                  <a:lnTo>
                    <a:pt x="16334" y="15896"/>
                  </a:lnTo>
                  <a:lnTo>
                    <a:pt x="18370" y="16914"/>
                  </a:lnTo>
                  <a:lnTo>
                    <a:pt x="19406" y="17414"/>
                  </a:lnTo>
                  <a:lnTo>
                    <a:pt x="20191" y="18647"/>
                  </a:lnTo>
                  <a:lnTo>
                    <a:pt x="20950" y="19897"/>
                  </a:lnTo>
                  <a:lnTo>
                    <a:pt x="21674" y="21102"/>
                  </a:lnTo>
                  <a:lnTo>
                    <a:pt x="23067" y="23549"/>
                  </a:lnTo>
                  <a:lnTo>
                    <a:pt x="23754" y="24773"/>
                  </a:lnTo>
                  <a:lnTo>
                    <a:pt x="23219" y="24567"/>
                  </a:lnTo>
                  <a:lnTo>
                    <a:pt x="22156" y="24094"/>
                  </a:lnTo>
                  <a:lnTo>
                    <a:pt x="20602" y="23308"/>
                  </a:lnTo>
                  <a:lnTo>
                    <a:pt x="19593" y="22728"/>
                  </a:lnTo>
                  <a:lnTo>
                    <a:pt x="18504" y="22076"/>
                  </a:lnTo>
                  <a:lnTo>
                    <a:pt x="16378" y="20683"/>
                  </a:lnTo>
                  <a:lnTo>
                    <a:pt x="15325" y="19968"/>
                  </a:lnTo>
                  <a:lnTo>
                    <a:pt x="16360" y="20709"/>
                  </a:lnTo>
                  <a:lnTo>
                    <a:pt x="18459" y="22147"/>
                  </a:lnTo>
                  <a:lnTo>
                    <a:pt x="19531" y="22835"/>
                  </a:lnTo>
                  <a:lnTo>
                    <a:pt x="20057" y="23156"/>
                  </a:lnTo>
                  <a:lnTo>
                    <a:pt x="21129" y="23772"/>
                  </a:lnTo>
                  <a:lnTo>
                    <a:pt x="22227" y="24353"/>
                  </a:lnTo>
                  <a:lnTo>
                    <a:pt x="23362" y="24871"/>
                  </a:lnTo>
                  <a:lnTo>
                    <a:pt x="23933" y="25103"/>
                  </a:lnTo>
                  <a:lnTo>
                    <a:pt x="25353" y="27755"/>
                  </a:lnTo>
                  <a:lnTo>
                    <a:pt x="28469" y="33765"/>
                  </a:lnTo>
                  <a:lnTo>
                    <a:pt x="28934" y="34658"/>
                  </a:lnTo>
                  <a:lnTo>
                    <a:pt x="28532" y="34622"/>
                  </a:lnTo>
                  <a:lnTo>
                    <a:pt x="27862" y="34542"/>
                  </a:lnTo>
                  <a:lnTo>
                    <a:pt x="26925" y="34399"/>
                  </a:lnTo>
                  <a:lnTo>
                    <a:pt x="25996" y="34229"/>
                  </a:lnTo>
                  <a:lnTo>
                    <a:pt x="24121" y="33863"/>
                  </a:lnTo>
                  <a:lnTo>
                    <a:pt x="22263" y="33461"/>
                  </a:lnTo>
                  <a:lnTo>
                    <a:pt x="20638" y="33104"/>
                  </a:lnTo>
                  <a:lnTo>
                    <a:pt x="19013" y="32729"/>
                  </a:lnTo>
                  <a:lnTo>
                    <a:pt x="18191" y="31738"/>
                  </a:lnTo>
                  <a:lnTo>
                    <a:pt x="16530" y="29764"/>
                  </a:lnTo>
                  <a:lnTo>
                    <a:pt x="15673" y="28800"/>
                  </a:lnTo>
                  <a:lnTo>
                    <a:pt x="14807" y="27844"/>
                  </a:lnTo>
                  <a:lnTo>
                    <a:pt x="13449" y="26460"/>
                  </a:lnTo>
                  <a:lnTo>
                    <a:pt x="12503" y="25567"/>
                  </a:lnTo>
                  <a:lnTo>
                    <a:pt x="12020" y="25148"/>
                  </a:lnTo>
                  <a:lnTo>
                    <a:pt x="12494" y="25585"/>
                  </a:lnTo>
                  <a:lnTo>
                    <a:pt x="13414" y="26487"/>
                  </a:lnTo>
                  <a:lnTo>
                    <a:pt x="14735" y="27907"/>
                  </a:lnTo>
                  <a:lnTo>
                    <a:pt x="15584" y="28880"/>
                  </a:lnTo>
                  <a:lnTo>
                    <a:pt x="16360" y="29809"/>
                  </a:lnTo>
                  <a:lnTo>
                    <a:pt x="17887" y="31693"/>
                  </a:lnTo>
                  <a:lnTo>
                    <a:pt x="18638" y="32649"/>
                  </a:lnTo>
                  <a:lnTo>
                    <a:pt x="16736" y="32211"/>
                  </a:lnTo>
                  <a:lnTo>
                    <a:pt x="14833" y="31765"/>
                  </a:lnTo>
                  <a:lnTo>
                    <a:pt x="10172" y="30657"/>
                  </a:lnTo>
                  <a:lnTo>
                    <a:pt x="9529" y="29925"/>
                  </a:lnTo>
                  <a:lnTo>
                    <a:pt x="8207" y="28470"/>
                  </a:lnTo>
                  <a:lnTo>
                    <a:pt x="7529" y="27764"/>
                  </a:lnTo>
                  <a:lnTo>
                    <a:pt x="6823" y="27059"/>
                  </a:lnTo>
                  <a:lnTo>
                    <a:pt x="5725" y="26058"/>
                  </a:lnTo>
                  <a:lnTo>
                    <a:pt x="4957" y="25424"/>
                  </a:lnTo>
                  <a:lnTo>
                    <a:pt x="4555" y="25130"/>
                  </a:lnTo>
                  <a:lnTo>
                    <a:pt x="4948" y="25442"/>
                  </a:lnTo>
                  <a:lnTo>
                    <a:pt x="5689" y="26094"/>
                  </a:lnTo>
                  <a:lnTo>
                    <a:pt x="6761" y="27130"/>
                  </a:lnTo>
                  <a:lnTo>
                    <a:pt x="7439" y="27853"/>
                  </a:lnTo>
                  <a:lnTo>
                    <a:pt x="8047" y="28514"/>
                  </a:lnTo>
                  <a:lnTo>
                    <a:pt x="9208" y="29872"/>
                  </a:lnTo>
                  <a:lnTo>
                    <a:pt x="9788" y="30559"/>
                  </a:lnTo>
                  <a:lnTo>
                    <a:pt x="1" y="28228"/>
                  </a:lnTo>
                  <a:lnTo>
                    <a:pt x="1" y="28228"/>
                  </a:lnTo>
                  <a:lnTo>
                    <a:pt x="10065" y="30845"/>
                  </a:lnTo>
                  <a:lnTo>
                    <a:pt x="12512" y="31479"/>
                  </a:lnTo>
                  <a:lnTo>
                    <a:pt x="11529" y="31934"/>
                  </a:lnTo>
                  <a:lnTo>
                    <a:pt x="9547" y="32801"/>
                  </a:lnTo>
                  <a:lnTo>
                    <a:pt x="8538" y="33202"/>
                  </a:lnTo>
                  <a:lnTo>
                    <a:pt x="8002" y="33408"/>
                  </a:lnTo>
                  <a:lnTo>
                    <a:pt x="6913" y="33792"/>
                  </a:lnTo>
                  <a:lnTo>
                    <a:pt x="5805" y="34122"/>
                  </a:lnTo>
                  <a:lnTo>
                    <a:pt x="4689" y="34399"/>
                  </a:lnTo>
                  <a:lnTo>
                    <a:pt x="4117" y="34515"/>
                  </a:lnTo>
                  <a:lnTo>
                    <a:pt x="4117" y="34515"/>
                  </a:lnTo>
                  <a:lnTo>
                    <a:pt x="4689" y="34417"/>
                  </a:lnTo>
                  <a:lnTo>
                    <a:pt x="5814" y="34167"/>
                  </a:lnTo>
                  <a:lnTo>
                    <a:pt x="6930" y="33863"/>
                  </a:lnTo>
                  <a:lnTo>
                    <a:pt x="8029" y="33506"/>
                  </a:lnTo>
                  <a:lnTo>
                    <a:pt x="8574" y="33310"/>
                  </a:lnTo>
                  <a:lnTo>
                    <a:pt x="9663" y="32917"/>
                  </a:lnTo>
                  <a:lnTo>
                    <a:pt x="11806" y="32033"/>
                  </a:lnTo>
                  <a:lnTo>
                    <a:pt x="12869" y="31577"/>
                  </a:lnTo>
                  <a:lnTo>
                    <a:pt x="14753" y="32068"/>
                  </a:lnTo>
                  <a:lnTo>
                    <a:pt x="17950" y="32872"/>
                  </a:lnTo>
                  <a:lnTo>
                    <a:pt x="21156" y="33667"/>
                  </a:lnTo>
                  <a:lnTo>
                    <a:pt x="20075" y="34274"/>
                  </a:lnTo>
                  <a:lnTo>
                    <a:pt x="17905" y="35462"/>
                  </a:lnTo>
                  <a:lnTo>
                    <a:pt x="16789" y="36015"/>
                  </a:lnTo>
                  <a:lnTo>
                    <a:pt x="16173" y="36310"/>
                  </a:lnTo>
                  <a:lnTo>
                    <a:pt x="14932" y="36864"/>
                  </a:lnTo>
                  <a:lnTo>
                    <a:pt x="13664" y="37373"/>
                  </a:lnTo>
                  <a:lnTo>
                    <a:pt x="12369" y="37819"/>
                  </a:lnTo>
                  <a:lnTo>
                    <a:pt x="11717" y="38007"/>
                  </a:lnTo>
                  <a:lnTo>
                    <a:pt x="11717" y="38007"/>
                  </a:lnTo>
                  <a:lnTo>
                    <a:pt x="12378" y="37828"/>
                  </a:lnTo>
                  <a:lnTo>
                    <a:pt x="13673" y="37417"/>
                  </a:lnTo>
                  <a:lnTo>
                    <a:pt x="14958" y="36935"/>
                  </a:lnTo>
                  <a:lnTo>
                    <a:pt x="16218" y="36399"/>
                  </a:lnTo>
                  <a:lnTo>
                    <a:pt x="16843" y="36122"/>
                  </a:lnTo>
                  <a:lnTo>
                    <a:pt x="18021" y="35560"/>
                  </a:lnTo>
                  <a:lnTo>
                    <a:pt x="20334" y="34363"/>
                  </a:lnTo>
                  <a:lnTo>
                    <a:pt x="21486" y="33747"/>
                  </a:lnTo>
                  <a:lnTo>
                    <a:pt x="21817" y="33827"/>
                  </a:lnTo>
                  <a:lnTo>
                    <a:pt x="22156" y="33908"/>
                  </a:lnTo>
                  <a:lnTo>
                    <a:pt x="24013" y="34345"/>
                  </a:lnTo>
                  <a:lnTo>
                    <a:pt x="25880" y="34747"/>
                  </a:lnTo>
                  <a:lnTo>
                    <a:pt x="26817" y="34944"/>
                  </a:lnTo>
                  <a:lnTo>
                    <a:pt x="27764" y="35113"/>
                  </a:lnTo>
                  <a:lnTo>
                    <a:pt x="28541" y="35212"/>
                  </a:lnTo>
                  <a:lnTo>
                    <a:pt x="29130" y="35265"/>
                  </a:lnTo>
                  <a:lnTo>
                    <a:pt x="28612" y="35658"/>
                  </a:lnTo>
                  <a:lnTo>
                    <a:pt x="27505" y="36346"/>
                  </a:lnTo>
                  <a:lnTo>
                    <a:pt x="26344" y="36953"/>
                  </a:lnTo>
                  <a:lnTo>
                    <a:pt x="25139" y="37480"/>
                  </a:lnTo>
                  <a:lnTo>
                    <a:pt x="24522" y="37721"/>
                  </a:lnTo>
                  <a:lnTo>
                    <a:pt x="23094" y="38257"/>
                  </a:lnTo>
                  <a:lnTo>
                    <a:pt x="20200" y="39284"/>
                  </a:lnTo>
                  <a:lnTo>
                    <a:pt x="18763" y="39837"/>
                  </a:lnTo>
                  <a:lnTo>
                    <a:pt x="18084" y="40114"/>
                  </a:lnTo>
                  <a:lnTo>
                    <a:pt x="16736" y="40695"/>
                  </a:lnTo>
                  <a:lnTo>
                    <a:pt x="16075" y="41007"/>
                  </a:lnTo>
                  <a:lnTo>
                    <a:pt x="15182" y="41061"/>
                  </a:lnTo>
                  <a:lnTo>
                    <a:pt x="13414" y="41195"/>
                  </a:lnTo>
                  <a:lnTo>
                    <a:pt x="12529" y="41284"/>
                  </a:lnTo>
                  <a:lnTo>
                    <a:pt x="11645" y="41391"/>
                  </a:lnTo>
                  <a:lnTo>
                    <a:pt x="9868" y="41695"/>
                  </a:lnTo>
                  <a:lnTo>
                    <a:pt x="8993" y="41918"/>
                  </a:lnTo>
                  <a:lnTo>
                    <a:pt x="9877" y="41730"/>
                  </a:lnTo>
                  <a:lnTo>
                    <a:pt x="11645" y="41480"/>
                  </a:lnTo>
                  <a:lnTo>
                    <a:pt x="12538" y="41409"/>
                  </a:lnTo>
                  <a:lnTo>
                    <a:pt x="14048" y="41311"/>
                  </a:lnTo>
                  <a:lnTo>
                    <a:pt x="15548" y="41257"/>
                  </a:lnTo>
                  <a:lnTo>
                    <a:pt x="15548" y="41257"/>
                  </a:lnTo>
                  <a:lnTo>
                    <a:pt x="14958" y="41561"/>
                  </a:lnTo>
                  <a:lnTo>
                    <a:pt x="13780" y="42186"/>
                  </a:lnTo>
                  <a:lnTo>
                    <a:pt x="13208" y="42516"/>
                  </a:lnTo>
                  <a:lnTo>
                    <a:pt x="12815" y="42757"/>
                  </a:lnTo>
                  <a:lnTo>
                    <a:pt x="11967" y="43311"/>
                  </a:lnTo>
                  <a:lnTo>
                    <a:pt x="10672" y="44249"/>
                  </a:lnTo>
                  <a:lnTo>
                    <a:pt x="8475" y="45981"/>
                  </a:lnTo>
                  <a:lnTo>
                    <a:pt x="8100" y="46303"/>
                  </a:lnTo>
                  <a:lnTo>
                    <a:pt x="8100" y="46303"/>
                  </a:lnTo>
                  <a:lnTo>
                    <a:pt x="9788" y="45008"/>
                  </a:lnTo>
                  <a:lnTo>
                    <a:pt x="11529" y="43749"/>
                  </a:lnTo>
                  <a:lnTo>
                    <a:pt x="12646" y="43034"/>
                  </a:lnTo>
                  <a:lnTo>
                    <a:pt x="13289" y="42668"/>
                  </a:lnTo>
                  <a:lnTo>
                    <a:pt x="13958" y="42293"/>
                  </a:lnTo>
                  <a:lnTo>
                    <a:pt x="15333" y="41605"/>
                  </a:lnTo>
                  <a:lnTo>
                    <a:pt x="16727" y="40971"/>
                  </a:lnTo>
                  <a:lnTo>
                    <a:pt x="18146" y="40400"/>
                  </a:lnTo>
                  <a:lnTo>
                    <a:pt x="18870" y="40132"/>
                  </a:lnTo>
                  <a:lnTo>
                    <a:pt x="19022" y="40078"/>
                  </a:lnTo>
                  <a:lnTo>
                    <a:pt x="19182" y="40016"/>
                  </a:lnTo>
                  <a:lnTo>
                    <a:pt x="18700" y="40909"/>
                  </a:lnTo>
                  <a:lnTo>
                    <a:pt x="17709" y="42668"/>
                  </a:lnTo>
                  <a:lnTo>
                    <a:pt x="17182" y="43525"/>
                  </a:lnTo>
                  <a:lnTo>
                    <a:pt x="16602" y="44454"/>
                  </a:lnTo>
                  <a:lnTo>
                    <a:pt x="15646" y="45794"/>
                  </a:lnTo>
                  <a:lnTo>
                    <a:pt x="14958" y="46642"/>
                  </a:lnTo>
                  <a:lnTo>
                    <a:pt x="14592" y="47053"/>
                  </a:lnTo>
                  <a:lnTo>
                    <a:pt x="14967" y="46651"/>
                  </a:lnTo>
                  <a:lnTo>
                    <a:pt x="15682" y="45820"/>
                  </a:lnTo>
                  <a:lnTo>
                    <a:pt x="16673" y="44499"/>
                  </a:lnTo>
                  <a:lnTo>
                    <a:pt x="17280" y="43588"/>
                  </a:lnTo>
                  <a:lnTo>
                    <a:pt x="17870" y="42686"/>
                  </a:lnTo>
                  <a:lnTo>
                    <a:pt x="18977" y="40837"/>
                  </a:lnTo>
                  <a:lnTo>
                    <a:pt x="19504" y="39900"/>
                  </a:lnTo>
                  <a:lnTo>
                    <a:pt x="22085" y="39025"/>
                  </a:lnTo>
                  <a:lnTo>
                    <a:pt x="24674" y="38141"/>
                  </a:lnTo>
                  <a:lnTo>
                    <a:pt x="25210" y="37944"/>
                  </a:lnTo>
                  <a:lnTo>
                    <a:pt x="26291" y="37516"/>
                  </a:lnTo>
                  <a:lnTo>
                    <a:pt x="27344" y="37024"/>
                  </a:lnTo>
                  <a:lnTo>
                    <a:pt x="28380" y="36462"/>
                  </a:lnTo>
                  <a:lnTo>
                    <a:pt x="28871" y="36140"/>
                  </a:lnTo>
                  <a:lnTo>
                    <a:pt x="28166" y="37257"/>
                  </a:lnTo>
                  <a:lnTo>
                    <a:pt x="27478" y="38382"/>
                  </a:lnTo>
                  <a:lnTo>
                    <a:pt x="26683" y="39293"/>
                  </a:lnTo>
                  <a:lnTo>
                    <a:pt x="25862" y="40168"/>
                  </a:lnTo>
                  <a:lnTo>
                    <a:pt x="25406" y="40614"/>
                  </a:lnTo>
                  <a:lnTo>
                    <a:pt x="24460" y="41454"/>
                  </a:lnTo>
                  <a:lnTo>
                    <a:pt x="23951" y="41829"/>
                  </a:lnTo>
                  <a:lnTo>
                    <a:pt x="24478" y="41472"/>
                  </a:lnTo>
                  <a:lnTo>
                    <a:pt x="25469" y="40677"/>
                  </a:lnTo>
                  <a:lnTo>
                    <a:pt x="25942" y="40248"/>
                  </a:lnTo>
                  <a:lnTo>
                    <a:pt x="26469" y="39748"/>
                  </a:lnTo>
                  <a:lnTo>
                    <a:pt x="26987" y="39221"/>
                  </a:lnTo>
                  <a:lnTo>
                    <a:pt x="26496" y="40096"/>
                  </a:lnTo>
                  <a:lnTo>
                    <a:pt x="26041" y="40998"/>
                  </a:lnTo>
                  <a:lnTo>
                    <a:pt x="25683" y="41739"/>
                  </a:lnTo>
                  <a:lnTo>
                    <a:pt x="25219" y="42882"/>
                  </a:lnTo>
                  <a:lnTo>
                    <a:pt x="24951" y="43668"/>
                  </a:lnTo>
                  <a:lnTo>
                    <a:pt x="24835" y="44061"/>
                  </a:lnTo>
                  <a:lnTo>
                    <a:pt x="24728" y="44490"/>
                  </a:lnTo>
                  <a:lnTo>
                    <a:pt x="24576" y="45552"/>
                  </a:lnTo>
                  <a:lnTo>
                    <a:pt x="24442" y="47026"/>
                  </a:lnTo>
                  <a:lnTo>
                    <a:pt x="24433" y="47303"/>
                  </a:lnTo>
                  <a:lnTo>
                    <a:pt x="24505" y="46419"/>
                  </a:lnTo>
                  <a:lnTo>
                    <a:pt x="24683" y="45240"/>
                  </a:lnTo>
                  <a:lnTo>
                    <a:pt x="24853" y="44481"/>
                  </a:lnTo>
                  <a:lnTo>
                    <a:pt x="24969" y="44097"/>
                  </a:lnTo>
                  <a:lnTo>
                    <a:pt x="25103" y="43713"/>
                  </a:lnTo>
                  <a:lnTo>
                    <a:pt x="25389" y="42945"/>
                  </a:lnTo>
                  <a:lnTo>
                    <a:pt x="25889" y="41829"/>
                  </a:lnTo>
                  <a:lnTo>
                    <a:pt x="26264" y="41105"/>
                  </a:lnTo>
                  <a:lnTo>
                    <a:pt x="26639" y="40409"/>
                  </a:lnTo>
                  <a:lnTo>
                    <a:pt x="27451" y="39060"/>
                  </a:lnTo>
                  <a:lnTo>
                    <a:pt x="28755" y="37078"/>
                  </a:lnTo>
                  <a:lnTo>
                    <a:pt x="29657" y="35774"/>
                  </a:lnTo>
                  <a:lnTo>
                    <a:pt x="30041" y="36337"/>
                  </a:lnTo>
                  <a:lnTo>
                    <a:pt x="30845" y="37453"/>
                  </a:lnTo>
                  <a:lnTo>
                    <a:pt x="31282" y="37998"/>
                  </a:lnTo>
                  <a:lnTo>
                    <a:pt x="31675" y="38453"/>
                  </a:lnTo>
                  <a:lnTo>
                    <a:pt x="32488" y="39319"/>
                  </a:lnTo>
                  <a:lnTo>
                    <a:pt x="33765" y="40561"/>
                  </a:lnTo>
                  <a:lnTo>
                    <a:pt x="34622" y="41364"/>
                  </a:lnTo>
                  <a:lnTo>
                    <a:pt x="35480" y="42159"/>
                  </a:lnTo>
                  <a:lnTo>
                    <a:pt x="37158" y="43775"/>
                  </a:lnTo>
                  <a:lnTo>
                    <a:pt x="38355" y="45026"/>
                  </a:lnTo>
                  <a:lnTo>
                    <a:pt x="39114" y="45892"/>
                  </a:lnTo>
                  <a:lnTo>
                    <a:pt x="39837" y="46776"/>
                  </a:lnTo>
                  <a:lnTo>
                    <a:pt x="40507" y="47705"/>
                  </a:lnTo>
                  <a:lnTo>
                    <a:pt x="40820" y="48178"/>
                  </a:lnTo>
                  <a:lnTo>
                    <a:pt x="42025" y="47330"/>
                  </a:lnTo>
                  <a:lnTo>
                    <a:pt x="41668" y="46829"/>
                  </a:lnTo>
                  <a:lnTo>
                    <a:pt x="40918" y="45883"/>
                  </a:lnTo>
                  <a:lnTo>
                    <a:pt x="40123" y="44972"/>
                  </a:lnTo>
                  <a:lnTo>
                    <a:pt x="39293" y="44106"/>
                  </a:lnTo>
                  <a:lnTo>
                    <a:pt x="38864" y="43686"/>
                  </a:lnTo>
                  <a:lnTo>
                    <a:pt x="38007" y="42865"/>
                  </a:lnTo>
                  <a:lnTo>
                    <a:pt x="36247" y="41293"/>
                  </a:lnTo>
                  <a:lnTo>
                    <a:pt x="35354" y="40525"/>
                  </a:lnTo>
                  <a:lnTo>
                    <a:pt x="34461" y="39766"/>
                  </a:lnTo>
                  <a:lnTo>
                    <a:pt x="33158" y="38614"/>
                  </a:lnTo>
                  <a:lnTo>
                    <a:pt x="32327" y="37819"/>
                  </a:lnTo>
                  <a:lnTo>
                    <a:pt x="31934" y="37399"/>
                  </a:lnTo>
                  <a:lnTo>
                    <a:pt x="31497" y="36908"/>
                  </a:lnTo>
                  <a:lnTo>
                    <a:pt x="30657" y="35872"/>
                  </a:lnTo>
                  <a:lnTo>
                    <a:pt x="30264" y="35328"/>
                  </a:lnTo>
                  <a:lnTo>
                    <a:pt x="31122" y="35078"/>
                  </a:lnTo>
                  <a:lnTo>
                    <a:pt x="32845" y="34613"/>
                  </a:lnTo>
                  <a:lnTo>
                    <a:pt x="34578" y="34220"/>
                  </a:lnTo>
                  <a:lnTo>
                    <a:pt x="36337" y="33908"/>
                  </a:lnTo>
                  <a:lnTo>
                    <a:pt x="37212" y="33792"/>
                  </a:lnTo>
                  <a:lnTo>
                    <a:pt x="38123" y="33685"/>
                  </a:lnTo>
                  <a:lnTo>
                    <a:pt x="39944" y="33569"/>
                  </a:lnTo>
                  <a:lnTo>
                    <a:pt x="40855" y="33569"/>
                  </a:lnTo>
                  <a:lnTo>
                    <a:pt x="41284" y="33586"/>
                  </a:lnTo>
                  <a:lnTo>
                    <a:pt x="42061" y="33658"/>
                  </a:lnTo>
                  <a:lnTo>
                    <a:pt x="43275" y="33854"/>
                  </a:lnTo>
                  <a:lnTo>
                    <a:pt x="44436" y="34078"/>
                  </a:lnTo>
                  <a:lnTo>
                    <a:pt x="44142" y="34006"/>
                  </a:lnTo>
                  <a:lnTo>
                    <a:pt x="42525" y="33667"/>
                  </a:lnTo>
                  <a:lnTo>
                    <a:pt x="41346" y="33470"/>
                  </a:lnTo>
                  <a:lnTo>
                    <a:pt x="40855" y="33435"/>
                  </a:lnTo>
                  <a:lnTo>
                    <a:pt x="39944" y="33399"/>
                  </a:lnTo>
                  <a:lnTo>
                    <a:pt x="38114" y="33452"/>
                  </a:lnTo>
                  <a:lnTo>
                    <a:pt x="37194" y="33533"/>
                  </a:lnTo>
                  <a:lnTo>
                    <a:pt x="36087" y="33658"/>
                  </a:lnTo>
                  <a:lnTo>
                    <a:pt x="34979" y="33827"/>
                  </a:lnTo>
                  <a:lnTo>
                    <a:pt x="36024" y="33292"/>
                  </a:lnTo>
                  <a:lnTo>
                    <a:pt x="37051" y="32720"/>
                  </a:lnTo>
                  <a:lnTo>
                    <a:pt x="37703" y="32327"/>
                  </a:lnTo>
                  <a:lnTo>
                    <a:pt x="38667" y="31684"/>
                  </a:lnTo>
                  <a:lnTo>
                    <a:pt x="39275" y="31220"/>
                  </a:lnTo>
                  <a:lnTo>
                    <a:pt x="39569" y="30970"/>
                  </a:lnTo>
                  <a:lnTo>
                    <a:pt x="39266" y="31211"/>
                  </a:lnTo>
                  <a:lnTo>
                    <a:pt x="38641" y="31649"/>
                  </a:lnTo>
                  <a:lnTo>
                    <a:pt x="37667" y="32256"/>
                  </a:lnTo>
                  <a:lnTo>
                    <a:pt x="36989" y="32613"/>
                  </a:lnTo>
                  <a:lnTo>
                    <a:pt x="36310" y="32970"/>
                  </a:lnTo>
                  <a:lnTo>
                    <a:pt x="34935" y="33622"/>
                  </a:lnTo>
                  <a:lnTo>
                    <a:pt x="34247" y="33935"/>
                  </a:lnTo>
                  <a:lnTo>
                    <a:pt x="33158" y="34158"/>
                  </a:lnTo>
                  <a:lnTo>
                    <a:pt x="30997" y="34649"/>
                  </a:lnTo>
                  <a:lnTo>
                    <a:pt x="30997" y="34649"/>
                  </a:lnTo>
                  <a:lnTo>
                    <a:pt x="31479" y="34310"/>
                  </a:lnTo>
                  <a:lnTo>
                    <a:pt x="32372" y="33560"/>
                  </a:lnTo>
                  <a:lnTo>
                    <a:pt x="32801" y="33167"/>
                  </a:lnTo>
                  <a:lnTo>
                    <a:pt x="33399" y="32568"/>
                  </a:lnTo>
                  <a:lnTo>
                    <a:pt x="34533" y="31327"/>
                  </a:lnTo>
                  <a:lnTo>
                    <a:pt x="35078" y="30684"/>
                  </a:lnTo>
                  <a:lnTo>
                    <a:pt x="35997" y="29568"/>
                  </a:lnTo>
                  <a:lnTo>
                    <a:pt x="37783" y="27318"/>
                  </a:lnTo>
                  <a:lnTo>
                    <a:pt x="38667" y="26183"/>
                  </a:lnTo>
                  <a:lnTo>
                    <a:pt x="38703" y="26157"/>
                  </a:lnTo>
                  <a:lnTo>
                    <a:pt x="38739" y="26121"/>
                  </a:lnTo>
                  <a:lnTo>
                    <a:pt x="39686" y="25933"/>
                  </a:lnTo>
                  <a:lnTo>
                    <a:pt x="41570" y="25523"/>
                  </a:lnTo>
                  <a:lnTo>
                    <a:pt x="42507" y="25290"/>
                  </a:lnTo>
                  <a:lnTo>
                    <a:pt x="43463" y="25023"/>
                  </a:lnTo>
                  <a:lnTo>
                    <a:pt x="44865" y="24558"/>
                  </a:lnTo>
                  <a:lnTo>
                    <a:pt x="45785" y="24192"/>
                  </a:lnTo>
                  <a:lnTo>
                    <a:pt x="46240" y="23987"/>
                  </a:lnTo>
                  <a:lnTo>
                    <a:pt x="45785" y="24174"/>
                  </a:lnTo>
                  <a:lnTo>
                    <a:pt x="44856" y="24514"/>
                  </a:lnTo>
                  <a:lnTo>
                    <a:pt x="43436" y="24942"/>
                  </a:lnTo>
                  <a:lnTo>
                    <a:pt x="42481" y="25174"/>
                  </a:lnTo>
                  <a:lnTo>
                    <a:pt x="41597" y="25371"/>
                  </a:lnTo>
                  <a:lnTo>
                    <a:pt x="39828" y="25710"/>
                  </a:lnTo>
                  <a:lnTo>
                    <a:pt x="38935" y="25862"/>
                  </a:lnTo>
                  <a:lnTo>
                    <a:pt x="39096" y="25648"/>
                  </a:lnTo>
                  <a:lnTo>
                    <a:pt x="39257" y="25451"/>
                  </a:lnTo>
                  <a:lnTo>
                    <a:pt x="41025" y="23299"/>
                  </a:lnTo>
                  <a:lnTo>
                    <a:pt x="41927" y="22227"/>
                  </a:lnTo>
                  <a:lnTo>
                    <a:pt x="42338" y="21754"/>
                  </a:lnTo>
                  <a:lnTo>
                    <a:pt x="43168" y="20817"/>
                  </a:lnTo>
                  <a:lnTo>
                    <a:pt x="43615" y="20379"/>
                  </a:lnTo>
                  <a:lnTo>
                    <a:pt x="43927" y="20093"/>
                  </a:lnTo>
                  <a:lnTo>
                    <a:pt x="44570" y="19548"/>
                  </a:lnTo>
                  <a:lnTo>
                    <a:pt x="45570" y="18789"/>
                  </a:lnTo>
                  <a:lnTo>
                    <a:pt x="46919" y="17923"/>
                  </a:lnTo>
                  <a:lnTo>
                    <a:pt x="48214" y="17200"/>
                  </a:lnTo>
                  <a:lnTo>
                    <a:pt x="49928" y="1636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0910" y="15941"/>
                  </a:lnTo>
                  <a:lnTo>
                    <a:pt x="49714" y="16396"/>
                  </a:lnTo>
                  <a:lnTo>
                    <a:pt x="48544" y="16923"/>
                  </a:lnTo>
                  <a:lnTo>
                    <a:pt x="47428" y="17504"/>
                  </a:lnTo>
                  <a:lnTo>
                    <a:pt x="46374" y="18111"/>
                  </a:lnTo>
                  <a:lnTo>
                    <a:pt x="45410" y="18736"/>
                  </a:lnTo>
                  <a:lnTo>
                    <a:pt x="44552" y="19361"/>
                  </a:lnTo>
                  <a:lnTo>
                    <a:pt x="43820" y="19977"/>
                  </a:lnTo>
                  <a:lnTo>
                    <a:pt x="43508" y="20272"/>
                  </a:lnTo>
                  <a:lnTo>
                    <a:pt x="42766" y="21031"/>
                  </a:lnTo>
                  <a:lnTo>
                    <a:pt x="42043" y="21808"/>
                  </a:lnTo>
                  <a:lnTo>
                    <a:pt x="42222" y="21102"/>
                  </a:lnTo>
                  <a:lnTo>
                    <a:pt x="42623" y="19700"/>
                  </a:lnTo>
                  <a:lnTo>
                    <a:pt x="42838" y="19004"/>
                  </a:lnTo>
                  <a:lnTo>
                    <a:pt x="43106" y="18200"/>
                  </a:lnTo>
                  <a:lnTo>
                    <a:pt x="43579" y="17021"/>
                  </a:lnTo>
                  <a:lnTo>
                    <a:pt x="43936" y="16253"/>
                  </a:lnTo>
                  <a:lnTo>
                    <a:pt x="44133" y="15878"/>
                  </a:lnTo>
                  <a:lnTo>
                    <a:pt x="43918" y="16244"/>
                  </a:lnTo>
                  <a:lnTo>
                    <a:pt x="43534" y="17003"/>
                  </a:lnTo>
                  <a:lnTo>
                    <a:pt x="43025" y="18173"/>
                  </a:lnTo>
                  <a:lnTo>
                    <a:pt x="42731" y="18968"/>
                  </a:lnTo>
                  <a:lnTo>
                    <a:pt x="42445" y="19763"/>
                  </a:lnTo>
                  <a:lnTo>
                    <a:pt x="41936" y="21379"/>
                  </a:lnTo>
                  <a:lnTo>
                    <a:pt x="41695" y="22192"/>
                  </a:lnTo>
                  <a:lnTo>
                    <a:pt x="41016" y="22942"/>
                  </a:lnTo>
                  <a:lnTo>
                    <a:pt x="39694" y="24487"/>
                  </a:lnTo>
                  <a:lnTo>
                    <a:pt x="39043" y="25264"/>
                  </a:lnTo>
                  <a:lnTo>
                    <a:pt x="37498" y="27148"/>
                  </a:lnTo>
                  <a:lnTo>
                    <a:pt x="35944" y="29023"/>
                  </a:lnTo>
                  <a:lnTo>
                    <a:pt x="35890" y="27880"/>
                  </a:lnTo>
                  <a:lnTo>
                    <a:pt x="35810" y="25603"/>
                  </a:lnTo>
                  <a:lnTo>
                    <a:pt x="35801" y="24460"/>
                  </a:lnTo>
                  <a:lnTo>
                    <a:pt x="35819" y="23254"/>
                  </a:lnTo>
                  <a:lnTo>
                    <a:pt x="35953" y="21451"/>
                  </a:lnTo>
                  <a:lnTo>
                    <a:pt x="36105" y="20254"/>
                  </a:lnTo>
                  <a:lnTo>
                    <a:pt x="36212" y="19656"/>
                  </a:lnTo>
                  <a:lnTo>
                    <a:pt x="36087" y="20254"/>
                  </a:lnTo>
                  <a:lnTo>
                    <a:pt x="35908" y="21442"/>
                  </a:lnTo>
                  <a:lnTo>
                    <a:pt x="35738" y="23254"/>
                  </a:lnTo>
                  <a:lnTo>
                    <a:pt x="35685" y="24460"/>
                  </a:lnTo>
                  <a:lnTo>
                    <a:pt x="35658" y="25666"/>
                  </a:lnTo>
                  <a:lnTo>
                    <a:pt x="35685" y="28077"/>
                  </a:lnTo>
                  <a:lnTo>
                    <a:pt x="35721" y="29282"/>
                  </a:lnTo>
                  <a:lnTo>
                    <a:pt x="35730" y="29282"/>
                  </a:lnTo>
                  <a:lnTo>
                    <a:pt x="35247" y="29845"/>
                  </a:lnTo>
                  <a:lnTo>
                    <a:pt x="34765" y="30407"/>
                  </a:lnTo>
                  <a:lnTo>
                    <a:pt x="34211" y="31032"/>
                  </a:lnTo>
                  <a:lnTo>
                    <a:pt x="33068" y="32238"/>
                  </a:lnTo>
                  <a:lnTo>
                    <a:pt x="32470" y="32809"/>
                  </a:lnTo>
                  <a:lnTo>
                    <a:pt x="31934" y="33283"/>
                  </a:lnTo>
                  <a:lnTo>
                    <a:pt x="31095" y="33935"/>
                  </a:lnTo>
                  <a:lnTo>
                    <a:pt x="30514" y="34319"/>
                  </a:lnTo>
                  <a:lnTo>
                    <a:pt x="30211" y="34488"/>
                  </a:lnTo>
                  <a:lnTo>
                    <a:pt x="30452" y="33560"/>
                  </a:lnTo>
                  <a:lnTo>
                    <a:pt x="30809" y="31693"/>
                  </a:lnTo>
                  <a:lnTo>
                    <a:pt x="30961" y="30765"/>
                  </a:lnTo>
                  <a:lnTo>
                    <a:pt x="31282" y="28621"/>
                  </a:lnTo>
                  <a:lnTo>
                    <a:pt x="31577" y="26487"/>
                  </a:lnTo>
                  <a:lnTo>
                    <a:pt x="32720" y="17923"/>
                  </a:lnTo>
                  <a:lnTo>
                    <a:pt x="32961" y="16191"/>
                  </a:lnTo>
                  <a:lnTo>
                    <a:pt x="33095" y="15342"/>
                  </a:lnTo>
                  <a:lnTo>
                    <a:pt x="34006" y="14530"/>
                  </a:lnTo>
                  <a:lnTo>
                    <a:pt x="35828" y="12869"/>
                  </a:lnTo>
                  <a:lnTo>
                    <a:pt x="36694" y="12012"/>
                  </a:lnTo>
                  <a:lnTo>
                    <a:pt x="37123" y="11574"/>
                  </a:lnTo>
                  <a:lnTo>
                    <a:pt x="37944" y="10672"/>
                  </a:lnTo>
                  <a:lnTo>
                    <a:pt x="38739" y="9743"/>
                  </a:lnTo>
                  <a:lnTo>
                    <a:pt x="39480" y="8770"/>
                  </a:lnTo>
                  <a:lnTo>
                    <a:pt x="39819" y="8261"/>
                  </a:lnTo>
                  <a:lnTo>
                    <a:pt x="39462" y="8761"/>
                  </a:lnTo>
                  <a:lnTo>
                    <a:pt x="38703" y="9717"/>
                  </a:lnTo>
                  <a:lnTo>
                    <a:pt x="37891" y="10619"/>
                  </a:lnTo>
                  <a:lnTo>
                    <a:pt x="37042" y="11494"/>
                  </a:lnTo>
                  <a:lnTo>
                    <a:pt x="36614" y="11922"/>
                  </a:lnTo>
                  <a:lnTo>
                    <a:pt x="35765" y="12726"/>
                  </a:lnTo>
                  <a:lnTo>
                    <a:pt x="34033" y="14262"/>
                  </a:lnTo>
                  <a:lnTo>
                    <a:pt x="33149" y="15012"/>
                  </a:lnTo>
                  <a:lnTo>
                    <a:pt x="33568" y="12190"/>
                  </a:lnTo>
                  <a:lnTo>
                    <a:pt x="34051" y="9386"/>
                  </a:lnTo>
                  <a:lnTo>
                    <a:pt x="34229" y="8315"/>
                  </a:lnTo>
                  <a:lnTo>
                    <a:pt x="34542" y="6091"/>
                  </a:lnTo>
                  <a:lnTo>
                    <a:pt x="34970" y="2555"/>
                  </a:lnTo>
                  <a:lnTo>
                    <a:pt x="35346" y="1"/>
                  </a:lnTo>
                  <a:close/>
                </a:path>
              </a:pathLst>
            </a:custGeom>
            <a:solidFill>
              <a:srgbClr val="B455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6" name="Google Shape;776;p17"/>
          <p:cNvSpPr/>
          <p:nvPr/>
        </p:nvSpPr>
        <p:spPr>
          <a:xfrm rot="-212454">
            <a:off x="-121256" y="3532199"/>
            <a:ext cx="1760927" cy="1977875"/>
          </a:xfrm>
          <a:custGeom>
            <a:avLst/>
            <a:gdLst/>
            <a:ahLst/>
            <a:cxnLst/>
            <a:rect l="l" t="t" r="r" b="b"/>
            <a:pathLst>
              <a:path w="41079" h="49714" extrusionOk="0">
                <a:moveTo>
                  <a:pt x="0" y="49714"/>
                </a:moveTo>
                <a:lnTo>
                  <a:pt x="241" y="48258"/>
                </a:lnTo>
                <a:lnTo>
                  <a:pt x="858" y="44159"/>
                </a:lnTo>
                <a:lnTo>
                  <a:pt x="1518" y="40320"/>
                </a:lnTo>
                <a:lnTo>
                  <a:pt x="2063" y="37498"/>
                </a:lnTo>
                <a:lnTo>
                  <a:pt x="2742" y="34515"/>
                </a:lnTo>
                <a:lnTo>
                  <a:pt x="3546" y="31399"/>
                </a:lnTo>
                <a:lnTo>
                  <a:pt x="4510" y="28193"/>
                </a:lnTo>
                <a:lnTo>
                  <a:pt x="5358" y="25755"/>
                </a:lnTo>
                <a:lnTo>
                  <a:pt x="5974" y="24130"/>
                </a:lnTo>
                <a:lnTo>
                  <a:pt x="6644" y="22513"/>
                </a:lnTo>
                <a:lnTo>
                  <a:pt x="7368" y="20897"/>
                </a:lnTo>
                <a:lnTo>
                  <a:pt x="8144" y="19290"/>
                </a:lnTo>
                <a:lnTo>
                  <a:pt x="8984" y="17709"/>
                </a:lnTo>
                <a:lnTo>
                  <a:pt x="9877" y="16146"/>
                </a:lnTo>
                <a:lnTo>
                  <a:pt x="10832" y="14610"/>
                </a:lnTo>
                <a:lnTo>
                  <a:pt x="11850" y="13119"/>
                </a:lnTo>
                <a:lnTo>
                  <a:pt x="12940" y="11663"/>
                </a:lnTo>
                <a:lnTo>
                  <a:pt x="14101" y="10252"/>
                </a:lnTo>
                <a:lnTo>
                  <a:pt x="15333" y="8886"/>
                </a:lnTo>
                <a:lnTo>
                  <a:pt x="16637" y="7582"/>
                </a:lnTo>
                <a:lnTo>
                  <a:pt x="18012" y="6332"/>
                </a:lnTo>
                <a:lnTo>
                  <a:pt x="18735" y="5743"/>
                </a:lnTo>
                <a:lnTo>
                  <a:pt x="19468" y="5162"/>
                </a:lnTo>
                <a:lnTo>
                  <a:pt x="20914" y="4118"/>
                </a:lnTo>
                <a:lnTo>
                  <a:pt x="22361" y="3198"/>
                </a:lnTo>
                <a:lnTo>
                  <a:pt x="23790" y="2412"/>
                </a:lnTo>
                <a:lnTo>
                  <a:pt x="25192" y="1733"/>
                </a:lnTo>
                <a:lnTo>
                  <a:pt x="26576" y="1180"/>
                </a:lnTo>
                <a:lnTo>
                  <a:pt x="27924" y="733"/>
                </a:lnTo>
                <a:lnTo>
                  <a:pt x="29228" y="403"/>
                </a:lnTo>
                <a:lnTo>
                  <a:pt x="30505" y="171"/>
                </a:lnTo>
                <a:lnTo>
                  <a:pt x="31728" y="37"/>
                </a:lnTo>
                <a:lnTo>
                  <a:pt x="32898" y="1"/>
                </a:lnTo>
                <a:lnTo>
                  <a:pt x="34015" y="54"/>
                </a:lnTo>
                <a:lnTo>
                  <a:pt x="35059" y="197"/>
                </a:lnTo>
                <a:lnTo>
                  <a:pt x="36051" y="421"/>
                </a:lnTo>
                <a:lnTo>
                  <a:pt x="36961" y="733"/>
                </a:lnTo>
                <a:lnTo>
                  <a:pt x="37801" y="1108"/>
                </a:lnTo>
                <a:lnTo>
                  <a:pt x="38551" y="1564"/>
                </a:lnTo>
                <a:lnTo>
                  <a:pt x="39212" y="2082"/>
                </a:lnTo>
                <a:lnTo>
                  <a:pt x="39783" y="2671"/>
                </a:lnTo>
                <a:lnTo>
                  <a:pt x="40266" y="3305"/>
                </a:lnTo>
                <a:lnTo>
                  <a:pt x="40632" y="4010"/>
                </a:lnTo>
                <a:lnTo>
                  <a:pt x="40900" y="4752"/>
                </a:lnTo>
                <a:lnTo>
                  <a:pt x="41042" y="5546"/>
                </a:lnTo>
                <a:lnTo>
                  <a:pt x="41078" y="6386"/>
                </a:lnTo>
                <a:lnTo>
                  <a:pt x="40980" y="7261"/>
                </a:lnTo>
                <a:lnTo>
                  <a:pt x="40766" y="8172"/>
                </a:lnTo>
                <a:lnTo>
                  <a:pt x="40408" y="9118"/>
                </a:lnTo>
                <a:lnTo>
                  <a:pt x="39917" y="10083"/>
                </a:lnTo>
                <a:lnTo>
                  <a:pt x="39274" y="11074"/>
                </a:lnTo>
                <a:lnTo>
                  <a:pt x="38488" y="12083"/>
                </a:lnTo>
                <a:lnTo>
                  <a:pt x="37551" y="13110"/>
                </a:lnTo>
                <a:lnTo>
                  <a:pt x="36444" y="14146"/>
                </a:lnTo>
                <a:lnTo>
                  <a:pt x="35827" y="14664"/>
                </a:lnTo>
                <a:lnTo>
                  <a:pt x="34541" y="15727"/>
                </a:lnTo>
                <a:lnTo>
                  <a:pt x="31827" y="18084"/>
                </a:lnTo>
                <a:lnTo>
                  <a:pt x="28978" y="20656"/>
                </a:lnTo>
                <a:lnTo>
                  <a:pt x="26031" y="23397"/>
                </a:lnTo>
                <a:lnTo>
                  <a:pt x="21530" y="27702"/>
                </a:lnTo>
                <a:lnTo>
                  <a:pt x="15628" y="33533"/>
                </a:lnTo>
                <a:lnTo>
                  <a:pt x="10172" y="39069"/>
                </a:lnTo>
                <a:lnTo>
                  <a:pt x="5537" y="43865"/>
                </a:lnTo>
                <a:lnTo>
                  <a:pt x="697" y="48964"/>
                </a:lnTo>
                <a:lnTo>
                  <a:pt x="0" y="49714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7" name="Google Shape;777;p17"/>
          <p:cNvSpPr/>
          <p:nvPr/>
        </p:nvSpPr>
        <p:spPr>
          <a:xfrm rot="-212454">
            <a:off x="-281708" y="3673316"/>
            <a:ext cx="1694697" cy="2273120"/>
          </a:xfrm>
          <a:custGeom>
            <a:avLst/>
            <a:gdLst/>
            <a:ahLst/>
            <a:cxnLst/>
            <a:rect l="l" t="t" r="r" b="b"/>
            <a:pathLst>
              <a:path w="39534" h="57135" extrusionOk="0">
                <a:moveTo>
                  <a:pt x="30559" y="1"/>
                </a:moveTo>
                <a:lnTo>
                  <a:pt x="30496" y="27"/>
                </a:lnTo>
                <a:lnTo>
                  <a:pt x="30487" y="72"/>
                </a:lnTo>
                <a:lnTo>
                  <a:pt x="30041" y="7136"/>
                </a:lnTo>
                <a:lnTo>
                  <a:pt x="30041" y="7162"/>
                </a:lnTo>
                <a:lnTo>
                  <a:pt x="30041" y="7189"/>
                </a:lnTo>
                <a:lnTo>
                  <a:pt x="29344" y="7805"/>
                </a:lnTo>
                <a:lnTo>
                  <a:pt x="27960" y="9091"/>
                </a:lnTo>
                <a:lnTo>
                  <a:pt x="26603" y="10431"/>
                </a:lnTo>
                <a:lnTo>
                  <a:pt x="25281" y="11824"/>
                </a:lnTo>
                <a:lnTo>
                  <a:pt x="24629" y="12547"/>
                </a:lnTo>
                <a:lnTo>
                  <a:pt x="24629" y="12547"/>
                </a:lnTo>
                <a:lnTo>
                  <a:pt x="25067" y="5734"/>
                </a:lnTo>
                <a:lnTo>
                  <a:pt x="25058" y="5689"/>
                </a:lnTo>
                <a:lnTo>
                  <a:pt x="25013" y="5591"/>
                </a:lnTo>
                <a:lnTo>
                  <a:pt x="24969" y="5564"/>
                </a:lnTo>
                <a:lnTo>
                  <a:pt x="24933" y="5546"/>
                </a:lnTo>
                <a:lnTo>
                  <a:pt x="24870" y="5573"/>
                </a:lnTo>
                <a:lnTo>
                  <a:pt x="24861" y="5617"/>
                </a:lnTo>
                <a:lnTo>
                  <a:pt x="24415" y="12690"/>
                </a:lnTo>
                <a:lnTo>
                  <a:pt x="24415" y="12726"/>
                </a:lnTo>
                <a:lnTo>
                  <a:pt x="24433" y="12770"/>
                </a:lnTo>
                <a:lnTo>
                  <a:pt x="23638" y="13663"/>
                </a:lnTo>
                <a:lnTo>
                  <a:pt x="22084" y="15512"/>
                </a:lnTo>
                <a:lnTo>
                  <a:pt x="20584" y="17414"/>
                </a:lnTo>
                <a:lnTo>
                  <a:pt x="19128" y="19370"/>
                </a:lnTo>
                <a:lnTo>
                  <a:pt x="18423" y="20361"/>
                </a:lnTo>
                <a:lnTo>
                  <a:pt x="19986" y="10806"/>
                </a:lnTo>
                <a:lnTo>
                  <a:pt x="19986" y="10761"/>
                </a:lnTo>
                <a:lnTo>
                  <a:pt x="19941" y="10663"/>
                </a:lnTo>
                <a:lnTo>
                  <a:pt x="19905" y="10627"/>
                </a:lnTo>
                <a:lnTo>
                  <a:pt x="19861" y="10600"/>
                </a:lnTo>
                <a:lnTo>
                  <a:pt x="19798" y="10618"/>
                </a:lnTo>
                <a:lnTo>
                  <a:pt x="19789" y="10663"/>
                </a:lnTo>
                <a:lnTo>
                  <a:pt x="18128" y="20772"/>
                </a:lnTo>
                <a:lnTo>
                  <a:pt x="17432" y="21781"/>
                </a:lnTo>
                <a:lnTo>
                  <a:pt x="16074" y="23817"/>
                </a:lnTo>
                <a:lnTo>
                  <a:pt x="14771" y="25871"/>
                </a:lnTo>
                <a:lnTo>
                  <a:pt x="13502" y="27951"/>
                </a:lnTo>
                <a:lnTo>
                  <a:pt x="12895" y="28987"/>
                </a:lnTo>
                <a:lnTo>
                  <a:pt x="13529" y="19003"/>
                </a:lnTo>
                <a:lnTo>
                  <a:pt x="13529" y="18959"/>
                </a:lnTo>
                <a:lnTo>
                  <a:pt x="13476" y="18861"/>
                </a:lnTo>
                <a:lnTo>
                  <a:pt x="13440" y="18834"/>
                </a:lnTo>
                <a:lnTo>
                  <a:pt x="13395" y="18816"/>
                </a:lnTo>
                <a:lnTo>
                  <a:pt x="13342" y="18843"/>
                </a:lnTo>
                <a:lnTo>
                  <a:pt x="13333" y="18887"/>
                </a:lnTo>
                <a:lnTo>
                  <a:pt x="12663" y="29398"/>
                </a:lnTo>
                <a:lnTo>
                  <a:pt x="11600" y="31255"/>
                </a:lnTo>
                <a:lnTo>
                  <a:pt x="9600" y="34952"/>
                </a:lnTo>
                <a:lnTo>
                  <a:pt x="8671" y="36783"/>
                </a:lnTo>
                <a:lnTo>
                  <a:pt x="9475" y="28264"/>
                </a:lnTo>
                <a:lnTo>
                  <a:pt x="9475" y="28219"/>
                </a:lnTo>
                <a:lnTo>
                  <a:pt x="9421" y="28121"/>
                </a:lnTo>
                <a:lnTo>
                  <a:pt x="9386" y="28085"/>
                </a:lnTo>
                <a:lnTo>
                  <a:pt x="9341" y="28067"/>
                </a:lnTo>
                <a:lnTo>
                  <a:pt x="9279" y="28094"/>
                </a:lnTo>
                <a:lnTo>
                  <a:pt x="9270" y="28139"/>
                </a:lnTo>
                <a:lnTo>
                  <a:pt x="8403" y="37310"/>
                </a:lnTo>
                <a:lnTo>
                  <a:pt x="7689" y="38748"/>
                </a:lnTo>
                <a:lnTo>
                  <a:pt x="6350" y="41569"/>
                </a:lnTo>
                <a:lnTo>
                  <a:pt x="5099" y="44311"/>
                </a:lnTo>
                <a:lnTo>
                  <a:pt x="3947" y="46945"/>
                </a:lnTo>
                <a:lnTo>
                  <a:pt x="2394" y="50678"/>
                </a:lnTo>
                <a:lnTo>
                  <a:pt x="697" y="55063"/>
                </a:lnTo>
                <a:lnTo>
                  <a:pt x="9" y="56920"/>
                </a:lnTo>
                <a:lnTo>
                  <a:pt x="0" y="56982"/>
                </a:lnTo>
                <a:lnTo>
                  <a:pt x="36" y="57054"/>
                </a:lnTo>
                <a:lnTo>
                  <a:pt x="54" y="57081"/>
                </a:lnTo>
                <a:lnTo>
                  <a:pt x="72" y="57108"/>
                </a:lnTo>
                <a:lnTo>
                  <a:pt x="116" y="57134"/>
                </a:lnTo>
                <a:lnTo>
                  <a:pt x="188" y="57134"/>
                </a:lnTo>
                <a:lnTo>
                  <a:pt x="206" y="57099"/>
                </a:lnTo>
                <a:lnTo>
                  <a:pt x="884" y="55241"/>
                </a:lnTo>
                <a:lnTo>
                  <a:pt x="2581" y="50865"/>
                </a:lnTo>
                <a:lnTo>
                  <a:pt x="4126" y="47151"/>
                </a:lnTo>
                <a:lnTo>
                  <a:pt x="5269" y="44516"/>
                </a:lnTo>
                <a:lnTo>
                  <a:pt x="6519" y="41784"/>
                </a:lnTo>
                <a:lnTo>
                  <a:pt x="7859" y="38971"/>
                </a:lnTo>
                <a:lnTo>
                  <a:pt x="8573" y="37533"/>
                </a:lnTo>
                <a:lnTo>
                  <a:pt x="8582" y="37533"/>
                </a:lnTo>
                <a:lnTo>
                  <a:pt x="9332" y="36926"/>
                </a:lnTo>
                <a:lnTo>
                  <a:pt x="11011" y="35622"/>
                </a:lnTo>
                <a:lnTo>
                  <a:pt x="12574" y="34488"/>
                </a:lnTo>
                <a:lnTo>
                  <a:pt x="13449" y="33934"/>
                </a:lnTo>
                <a:lnTo>
                  <a:pt x="13824" y="33765"/>
                </a:lnTo>
                <a:lnTo>
                  <a:pt x="13913" y="33756"/>
                </a:lnTo>
                <a:lnTo>
                  <a:pt x="13958" y="33756"/>
                </a:lnTo>
                <a:lnTo>
                  <a:pt x="13994" y="33693"/>
                </a:lnTo>
                <a:lnTo>
                  <a:pt x="13985" y="33649"/>
                </a:lnTo>
                <a:lnTo>
                  <a:pt x="13967" y="33595"/>
                </a:lnTo>
                <a:lnTo>
                  <a:pt x="13904" y="33515"/>
                </a:lnTo>
                <a:lnTo>
                  <a:pt x="13860" y="33497"/>
                </a:lnTo>
                <a:lnTo>
                  <a:pt x="13744" y="33506"/>
                </a:lnTo>
                <a:lnTo>
                  <a:pt x="13324" y="33693"/>
                </a:lnTo>
                <a:lnTo>
                  <a:pt x="12404" y="34265"/>
                </a:lnTo>
                <a:lnTo>
                  <a:pt x="10056" y="35997"/>
                </a:lnTo>
                <a:lnTo>
                  <a:pt x="8877" y="36935"/>
                </a:lnTo>
                <a:lnTo>
                  <a:pt x="9797" y="35131"/>
                </a:lnTo>
                <a:lnTo>
                  <a:pt x="11761" y="31479"/>
                </a:lnTo>
                <a:lnTo>
                  <a:pt x="12815" y="29639"/>
                </a:lnTo>
                <a:lnTo>
                  <a:pt x="13440" y="29380"/>
                </a:lnTo>
                <a:lnTo>
                  <a:pt x="16432" y="28076"/>
                </a:lnTo>
                <a:lnTo>
                  <a:pt x="18360" y="27192"/>
                </a:lnTo>
                <a:lnTo>
                  <a:pt x="18994" y="26862"/>
                </a:lnTo>
                <a:lnTo>
                  <a:pt x="19021" y="26835"/>
                </a:lnTo>
                <a:lnTo>
                  <a:pt x="19021" y="26746"/>
                </a:lnTo>
                <a:lnTo>
                  <a:pt x="19003" y="26692"/>
                </a:lnTo>
                <a:lnTo>
                  <a:pt x="18968" y="26647"/>
                </a:lnTo>
                <a:lnTo>
                  <a:pt x="18887" y="26603"/>
                </a:lnTo>
                <a:lnTo>
                  <a:pt x="18860" y="26612"/>
                </a:lnTo>
                <a:lnTo>
                  <a:pt x="18343" y="26889"/>
                </a:lnTo>
                <a:lnTo>
                  <a:pt x="16798" y="27603"/>
                </a:lnTo>
                <a:lnTo>
                  <a:pt x="14181" y="28755"/>
                </a:lnTo>
                <a:lnTo>
                  <a:pt x="13038" y="29246"/>
                </a:lnTo>
                <a:lnTo>
                  <a:pt x="13654" y="28201"/>
                </a:lnTo>
                <a:lnTo>
                  <a:pt x="14904" y="26138"/>
                </a:lnTo>
                <a:lnTo>
                  <a:pt x="16217" y="24085"/>
                </a:lnTo>
                <a:lnTo>
                  <a:pt x="17566" y="22049"/>
                </a:lnTo>
                <a:lnTo>
                  <a:pt x="18262" y="21048"/>
                </a:lnTo>
                <a:lnTo>
                  <a:pt x="18271" y="21048"/>
                </a:lnTo>
                <a:lnTo>
                  <a:pt x="20155" y="20620"/>
                </a:lnTo>
                <a:lnTo>
                  <a:pt x="23361" y="19950"/>
                </a:lnTo>
                <a:lnTo>
                  <a:pt x="24522" y="19745"/>
                </a:lnTo>
                <a:lnTo>
                  <a:pt x="25013" y="19691"/>
                </a:lnTo>
                <a:lnTo>
                  <a:pt x="25165" y="19691"/>
                </a:lnTo>
                <a:lnTo>
                  <a:pt x="25201" y="19637"/>
                </a:lnTo>
                <a:lnTo>
                  <a:pt x="25201" y="19584"/>
                </a:lnTo>
                <a:lnTo>
                  <a:pt x="25183" y="19530"/>
                </a:lnTo>
                <a:lnTo>
                  <a:pt x="25111" y="19450"/>
                </a:lnTo>
                <a:lnTo>
                  <a:pt x="25076" y="19441"/>
                </a:lnTo>
                <a:lnTo>
                  <a:pt x="24942" y="19432"/>
                </a:lnTo>
                <a:lnTo>
                  <a:pt x="24397" y="19495"/>
                </a:lnTo>
                <a:lnTo>
                  <a:pt x="23129" y="19718"/>
                </a:lnTo>
                <a:lnTo>
                  <a:pt x="19905" y="20397"/>
                </a:lnTo>
                <a:lnTo>
                  <a:pt x="18485" y="20718"/>
                </a:lnTo>
                <a:lnTo>
                  <a:pt x="19218" y="19691"/>
                </a:lnTo>
                <a:lnTo>
                  <a:pt x="20718" y="17673"/>
                </a:lnTo>
                <a:lnTo>
                  <a:pt x="22272" y="15708"/>
                </a:lnTo>
                <a:lnTo>
                  <a:pt x="23870" y="13806"/>
                </a:lnTo>
                <a:lnTo>
                  <a:pt x="24692" y="12886"/>
                </a:lnTo>
                <a:lnTo>
                  <a:pt x="25942" y="12931"/>
                </a:lnTo>
                <a:lnTo>
                  <a:pt x="30523" y="13136"/>
                </a:lnTo>
                <a:lnTo>
                  <a:pt x="31523" y="13226"/>
                </a:lnTo>
                <a:lnTo>
                  <a:pt x="31559" y="13226"/>
                </a:lnTo>
                <a:lnTo>
                  <a:pt x="31595" y="13163"/>
                </a:lnTo>
                <a:lnTo>
                  <a:pt x="31595" y="13119"/>
                </a:lnTo>
                <a:lnTo>
                  <a:pt x="31577" y="13065"/>
                </a:lnTo>
                <a:lnTo>
                  <a:pt x="31505" y="12985"/>
                </a:lnTo>
                <a:lnTo>
                  <a:pt x="31470" y="12967"/>
                </a:lnTo>
                <a:lnTo>
                  <a:pt x="30577" y="12886"/>
                </a:lnTo>
                <a:lnTo>
                  <a:pt x="26397" y="12690"/>
                </a:lnTo>
                <a:lnTo>
                  <a:pt x="24915" y="12636"/>
                </a:lnTo>
                <a:lnTo>
                  <a:pt x="25558" y="11922"/>
                </a:lnTo>
                <a:lnTo>
                  <a:pt x="26880" y="10547"/>
                </a:lnTo>
                <a:lnTo>
                  <a:pt x="28219" y="9216"/>
                </a:lnTo>
                <a:lnTo>
                  <a:pt x="29594" y="7948"/>
                </a:lnTo>
                <a:lnTo>
                  <a:pt x="30300" y="7332"/>
                </a:lnTo>
                <a:lnTo>
                  <a:pt x="31523" y="7386"/>
                </a:lnTo>
                <a:lnTo>
                  <a:pt x="34997" y="7537"/>
                </a:lnTo>
                <a:lnTo>
                  <a:pt x="36801" y="7636"/>
                </a:lnTo>
                <a:lnTo>
                  <a:pt x="37149" y="7680"/>
                </a:lnTo>
                <a:lnTo>
                  <a:pt x="37185" y="7680"/>
                </a:lnTo>
                <a:lnTo>
                  <a:pt x="37220" y="7618"/>
                </a:lnTo>
                <a:lnTo>
                  <a:pt x="37220" y="7564"/>
                </a:lnTo>
                <a:lnTo>
                  <a:pt x="37203" y="7520"/>
                </a:lnTo>
                <a:lnTo>
                  <a:pt x="37131" y="7439"/>
                </a:lnTo>
                <a:lnTo>
                  <a:pt x="37095" y="7421"/>
                </a:lnTo>
                <a:lnTo>
                  <a:pt x="36220" y="7341"/>
                </a:lnTo>
                <a:lnTo>
                  <a:pt x="32095" y="7144"/>
                </a:lnTo>
                <a:lnTo>
                  <a:pt x="30586" y="7091"/>
                </a:lnTo>
                <a:lnTo>
                  <a:pt x="31639" y="6207"/>
                </a:lnTo>
                <a:lnTo>
                  <a:pt x="33809" y="4555"/>
                </a:lnTo>
                <a:lnTo>
                  <a:pt x="35479" y="3421"/>
                </a:lnTo>
                <a:lnTo>
                  <a:pt x="36604" y="2715"/>
                </a:lnTo>
                <a:lnTo>
                  <a:pt x="37747" y="2054"/>
                </a:lnTo>
                <a:lnTo>
                  <a:pt x="38908" y="1429"/>
                </a:lnTo>
                <a:lnTo>
                  <a:pt x="39498" y="1144"/>
                </a:lnTo>
                <a:lnTo>
                  <a:pt x="39524" y="1126"/>
                </a:lnTo>
                <a:lnTo>
                  <a:pt x="39533" y="1036"/>
                </a:lnTo>
                <a:lnTo>
                  <a:pt x="39515" y="983"/>
                </a:lnTo>
                <a:lnTo>
                  <a:pt x="39480" y="938"/>
                </a:lnTo>
                <a:lnTo>
                  <a:pt x="39399" y="885"/>
                </a:lnTo>
                <a:lnTo>
                  <a:pt x="39373" y="894"/>
                </a:lnTo>
                <a:lnTo>
                  <a:pt x="38765" y="1188"/>
                </a:lnTo>
                <a:lnTo>
                  <a:pt x="37578" y="1822"/>
                </a:lnTo>
                <a:lnTo>
                  <a:pt x="36408" y="2510"/>
                </a:lnTo>
                <a:lnTo>
                  <a:pt x="35256" y="3233"/>
                </a:lnTo>
                <a:lnTo>
                  <a:pt x="34113" y="4001"/>
                </a:lnTo>
                <a:lnTo>
                  <a:pt x="32988" y="4814"/>
                </a:lnTo>
                <a:lnTo>
                  <a:pt x="31336" y="6091"/>
                </a:lnTo>
                <a:lnTo>
                  <a:pt x="30255" y="7002"/>
                </a:lnTo>
                <a:lnTo>
                  <a:pt x="30255" y="7002"/>
                </a:lnTo>
                <a:lnTo>
                  <a:pt x="30693" y="188"/>
                </a:lnTo>
                <a:lnTo>
                  <a:pt x="30693" y="143"/>
                </a:lnTo>
                <a:lnTo>
                  <a:pt x="30639" y="45"/>
                </a:lnTo>
                <a:lnTo>
                  <a:pt x="30594" y="18"/>
                </a:lnTo>
                <a:lnTo>
                  <a:pt x="3055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8" name="Google Shape;778;p17"/>
          <p:cNvGrpSpPr/>
          <p:nvPr/>
        </p:nvGrpSpPr>
        <p:grpSpPr>
          <a:xfrm>
            <a:off x="-937629" y="2644956"/>
            <a:ext cx="2401028" cy="2806260"/>
            <a:chOff x="-129354" y="2594331"/>
            <a:chExt cx="2401028" cy="2806260"/>
          </a:xfrm>
        </p:grpSpPr>
        <p:sp>
          <p:nvSpPr>
            <p:cNvPr id="779" name="Google Shape;779;p17"/>
            <p:cNvSpPr/>
            <p:nvPr/>
          </p:nvSpPr>
          <p:spPr>
            <a:xfrm rot="3797110">
              <a:off x="285815" y="3323839"/>
              <a:ext cx="1570688" cy="1897470"/>
            </a:xfrm>
            <a:custGeom>
              <a:avLst/>
              <a:gdLst/>
              <a:ahLst/>
              <a:cxnLst/>
              <a:rect l="l" t="t" r="r" b="b"/>
              <a:pathLst>
                <a:path w="44249" h="53455" extrusionOk="0">
                  <a:moveTo>
                    <a:pt x="215" y="0"/>
                  </a:moveTo>
                  <a:lnTo>
                    <a:pt x="81" y="9"/>
                  </a:lnTo>
                  <a:lnTo>
                    <a:pt x="0" y="72"/>
                  </a:lnTo>
                  <a:lnTo>
                    <a:pt x="9" y="134"/>
                  </a:lnTo>
                  <a:lnTo>
                    <a:pt x="670" y="1697"/>
                  </a:lnTo>
                  <a:lnTo>
                    <a:pt x="2081" y="4814"/>
                  </a:lnTo>
                  <a:lnTo>
                    <a:pt x="3608" y="7921"/>
                  </a:lnTo>
                  <a:lnTo>
                    <a:pt x="5260" y="11011"/>
                  </a:lnTo>
                  <a:lnTo>
                    <a:pt x="6135" y="12547"/>
                  </a:lnTo>
                  <a:lnTo>
                    <a:pt x="6939" y="13922"/>
                  </a:lnTo>
                  <a:lnTo>
                    <a:pt x="8609" y="16637"/>
                  </a:lnTo>
                  <a:lnTo>
                    <a:pt x="10377" y="19343"/>
                  </a:lnTo>
                  <a:lnTo>
                    <a:pt x="12234" y="22030"/>
                  </a:lnTo>
                  <a:lnTo>
                    <a:pt x="14181" y="24692"/>
                  </a:lnTo>
                  <a:lnTo>
                    <a:pt x="16217" y="27335"/>
                  </a:lnTo>
                  <a:lnTo>
                    <a:pt x="18343" y="29951"/>
                  </a:lnTo>
                  <a:lnTo>
                    <a:pt x="20548" y="32541"/>
                  </a:lnTo>
                  <a:lnTo>
                    <a:pt x="21691" y="33827"/>
                  </a:lnTo>
                  <a:lnTo>
                    <a:pt x="22852" y="35104"/>
                  </a:lnTo>
                  <a:lnTo>
                    <a:pt x="25236" y="37649"/>
                  </a:lnTo>
                  <a:lnTo>
                    <a:pt x="27701" y="40158"/>
                  </a:lnTo>
                  <a:lnTo>
                    <a:pt x="30255" y="42632"/>
                  </a:lnTo>
                  <a:lnTo>
                    <a:pt x="31568" y="43855"/>
                  </a:lnTo>
                  <a:lnTo>
                    <a:pt x="32970" y="45132"/>
                  </a:lnTo>
                  <a:lnTo>
                    <a:pt x="35158" y="47008"/>
                  </a:lnTo>
                  <a:lnTo>
                    <a:pt x="36658" y="48240"/>
                  </a:lnTo>
                  <a:lnTo>
                    <a:pt x="38203" y="49445"/>
                  </a:lnTo>
                  <a:lnTo>
                    <a:pt x="39783" y="50624"/>
                  </a:lnTo>
                  <a:lnTo>
                    <a:pt x="41418" y="51767"/>
                  </a:lnTo>
                  <a:lnTo>
                    <a:pt x="43105" y="52883"/>
                  </a:lnTo>
                  <a:lnTo>
                    <a:pt x="43972" y="53419"/>
                  </a:lnTo>
                  <a:lnTo>
                    <a:pt x="44043" y="53455"/>
                  </a:lnTo>
                  <a:lnTo>
                    <a:pt x="44168" y="53446"/>
                  </a:lnTo>
                  <a:lnTo>
                    <a:pt x="44248" y="53375"/>
                  </a:lnTo>
                  <a:lnTo>
                    <a:pt x="44230" y="53276"/>
                  </a:lnTo>
                  <a:lnTo>
                    <a:pt x="44168" y="53223"/>
                  </a:lnTo>
                  <a:lnTo>
                    <a:pt x="43195" y="52616"/>
                  </a:lnTo>
                  <a:lnTo>
                    <a:pt x="41301" y="51356"/>
                  </a:lnTo>
                  <a:lnTo>
                    <a:pt x="39480" y="50053"/>
                  </a:lnTo>
                  <a:lnTo>
                    <a:pt x="37712" y="48713"/>
                  </a:lnTo>
                  <a:lnTo>
                    <a:pt x="35997" y="47338"/>
                  </a:lnTo>
                  <a:lnTo>
                    <a:pt x="34336" y="45936"/>
                  </a:lnTo>
                  <a:lnTo>
                    <a:pt x="31925" y="43793"/>
                  </a:lnTo>
                  <a:lnTo>
                    <a:pt x="30371" y="42337"/>
                  </a:lnTo>
                  <a:lnTo>
                    <a:pt x="29103" y="41114"/>
                  </a:lnTo>
                  <a:lnTo>
                    <a:pt x="26621" y="38649"/>
                  </a:lnTo>
                  <a:lnTo>
                    <a:pt x="24218" y="36140"/>
                  </a:lnTo>
                  <a:lnTo>
                    <a:pt x="21897" y="33613"/>
                  </a:lnTo>
                  <a:lnTo>
                    <a:pt x="19664" y="31050"/>
                  </a:lnTo>
                  <a:lnTo>
                    <a:pt x="17512" y="28460"/>
                  </a:lnTo>
                  <a:lnTo>
                    <a:pt x="15449" y="25844"/>
                  </a:lnTo>
                  <a:lnTo>
                    <a:pt x="13467" y="23209"/>
                  </a:lnTo>
                  <a:lnTo>
                    <a:pt x="12520" y="21879"/>
                  </a:lnTo>
                  <a:lnTo>
                    <a:pt x="11583" y="20548"/>
                  </a:lnTo>
                  <a:lnTo>
                    <a:pt x="9788" y="17878"/>
                  </a:lnTo>
                  <a:lnTo>
                    <a:pt x="8082" y="15181"/>
                  </a:lnTo>
                  <a:lnTo>
                    <a:pt x="6475" y="12475"/>
                  </a:lnTo>
                  <a:lnTo>
                    <a:pt x="4948" y="9752"/>
                  </a:lnTo>
                  <a:lnTo>
                    <a:pt x="3528" y="7010"/>
                  </a:lnTo>
                  <a:lnTo>
                    <a:pt x="2188" y="4260"/>
                  </a:lnTo>
                  <a:lnTo>
                    <a:pt x="956" y="1501"/>
                  </a:lnTo>
                  <a:lnTo>
                    <a:pt x="375" y="116"/>
                  </a:lnTo>
                  <a:lnTo>
                    <a:pt x="340" y="5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17"/>
            <p:cNvSpPr/>
            <p:nvPr/>
          </p:nvSpPr>
          <p:spPr>
            <a:xfrm rot="3797110">
              <a:off x="1395365" y="3254616"/>
              <a:ext cx="382014" cy="464757"/>
            </a:xfrm>
            <a:custGeom>
              <a:avLst/>
              <a:gdLst/>
              <a:ahLst/>
              <a:cxnLst/>
              <a:rect l="l" t="t" r="r" b="b"/>
              <a:pathLst>
                <a:path w="10762" h="13093" extrusionOk="0">
                  <a:moveTo>
                    <a:pt x="10762" y="1"/>
                  </a:moveTo>
                  <a:lnTo>
                    <a:pt x="10083" y="161"/>
                  </a:lnTo>
                  <a:lnTo>
                    <a:pt x="8734" y="545"/>
                  </a:lnTo>
                  <a:lnTo>
                    <a:pt x="7431" y="992"/>
                  </a:lnTo>
                  <a:lnTo>
                    <a:pt x="6172" y="1510"/>
                  </a:lnTo>
                  <a:lnTo>
                    <a:pt x="4993" y="2099"/>
                  </a:lnTo>
                  <a:lnTo>
                    <a:pt x="3885" y="2769"/>
                  </a:lnTo>
                  <a:lnTo>
                    <a:pt x="2885" y="3519"/>
                  </a:lnTo>
                  <a:lnTo>
                    <a:pt x="2001" y="4341"/>
                  </a:lnTo>
                  <a:lnTo>
                    <a:pt x="1608" y="4796"/>
                  </a:lnTo>
                  <a:lnTo>
                    <a:pt x="1421" y="5019"/>
                  </a:lnTo>
                  <a:lnTo>
                    <a:pt x="1073" y="5493"/>
                  </a:lnTo>
                  <a:lnTo>
                    <a:pt x="778" y="5993"/>
                  </a:lnTo>
                  <a:lnTo>
                    <a:pt x="528" y="6502"/>
                  </a:lnTo>
                  <a:lnTo>
                    <a:pt x="322" y="7020"/>
                  </a:lnTo>
                  <a:lnTo>
                    <a:pt x="171" y="7555"/>
                  </a:lnTo>
                  <a:lnTo>
                    <a:pt x="63" y="8091"/>
                  </a:lnTo>
                  <a:lnTo>
                    <a:pt x="10" y="8636"/>
                  </a:lnTo>
                  <a:lnTo>
                    <a:pt x="1" y="9190"/>
                  </a:lnTo>
                  <a:lnTo>
                    <a:pt x="46" y="9734"/>
                  </a:lnTo>
                  <a:lnTo>
                    <a:pt x="144" y="10270"/>
                  </a:lnTo>
                  <a:lnTo>
                    <a:pt x="287" y="10806"/>
                  </a:lnTo>
                  <a:lnTo>
                    <a:pt x="483" y="11333"/>
                  </a:lnTo>
                  <a:lnTo>
                    <a:pt x="742" y="11851"/>
                  </a:lnTo>
                  <a:lnTo>
                    <a:pt x="1046" y="12342"/>
                  </a:lnTo>
                  <a:lnTo>
                    <a:pt x="1412" y="12824"/>
                  </a:lnTo>
                  <a:lnTo>
                    <a:pt x="1617" y="13056"/>
                  </a:lnTo>
                  <a:lnTo>
                    <a:pt x="1689" y="13092"/>
                  </a:lnTo>
                  <a:lnTo>
                    <a:pt x="2135" y="12753"/>
                  </a:lnTo>
                  <a:lnTo>
                    <a:pt x="2948" y="12047"/>
                  </a:lnTo>
                  <a:lnTo>
                    <a:pt x="3689" y="11315"/>
                  </a:lnTo>
                  <a:lnTo>
                    <a:pt x="4350" y="10556"/>
                  </a:lnTo>
                  <a:lnTo>
                    <a:pt x="4957" y="9770"/>
                  </a:lnTo>
                  <a:lnTo>
                    <a:pt x="5502" y="8966"/>
                  </a:lnTo>
                  <a:lnTo>
                    <a:pt x="6252" y="7734"/>
                  </a:lnTo>
                  <a:lnTo>
                    <a:pt x="6707" y="6904"/>
                  </a:lnTo>
                  <a:lnTo>
                    <a:pt x="7565" y="5216"/>
                  </a:lnTo>
                  <a:lnTo>
                    <a:pt x="8949" y="2599"/>
                  </a:lnTo>
                  <a:lnTo>
                    <a:pt x="9779" y="1296"/>
                  </a:lnTo>
                  <a:lnTo>
                    <a:pt x="10413" y="429"/>
                  </a:lnTo>
                  <a:lnTo>
                    <a:pt x="107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17"/>
            <p:cNvSpPr/>
            <p:nvPr/>
          </p:nvSpPr>
          <p:spPr>
            <a:xfrm rot="3797110">
              <a:off x="1587701" y="2580543"/>
              <a:ext cx="350635" cy="619096"/>
            </a:xfrm>
            <a:custGeom>
              <a:avLst/>
              <a:gdLst/>
              <a:ahLst/>
              <a:cxnLst/>
              <a:rect l="l" t="t" r="r" b="b"/>
              <a:pathLst>
                <a:path w="9878" h="17441" extrusionOk="0">
                  <a:moveTo>
                    <a:pt x="1" y="0"/>
                  </a:moveTo>
                  <a:lnTo>
                    <a:pt x="36" y="1143"/>
                  </a:lnTo>
                  <a:lnTo>
                    <a:pt x="153" y="3447"/>
                  </a:lnTo>
                  <a:lnTo>
                    <a:pt x="358" y="5188"/>
                  </a:lnTo>
                  <a:lnTo>
                    <a:pt x="554" y="6340"/>
                  </a:lnTo>
                  <a:lnTo>
                    <a:pt x="831" y="7501"/>
                  </a:lnTo>
                  <a:lnTo>
                    <a:pt x="1188" y="8653"/>
                  </a:lnTo>
                  <a:lnTo>
                    <a:pt x="1412" y="9234"/>
                  </a:lnTo>
                  <a:lnTo>
                    <a:pt x="1653" y="9814"/>
                  </a:lnTo>
                  <a:lnTo>
                    <a:pt x="2233" y="10966"/>
                  </a:lnTo>
                  <a:lnTo>
                    <a:pt x="2930" y="12100"/>
                  </a:lnTo>
                  <a:lnTo>
                    <a:pt x="3751" y="13198"/>
                  </a:lnTo>
                  <a:lnTo>
                    <a:pt x="4698" y="14261"/>
                  </a:lnTo>
                  <a:lnTo>
                    <a:pt x="5769" y="15261"/>
                  </a:lnTo>
                  <a:lnTo>
                    <a:pt x="6966" y="16190"/>
                  </a:lnTo>
                  <a:lnTo>
                    <a:pt x="8297" y="17038"/>
                  </a:lnTo>
                  <a:lnTo>
                    <a:pt x="9011" y="17422"/>
                  </a:lnTo>
                  <a:lnTo>
                    <a:pt x="9109" y="17440"/>
                  </a:lnTo>
                  <a:lnTo>
                    <a:pt x="9243" y="17181"/>
                  </a:lnTo>
                  <a:lnTo>
                    <a:pt x="9475" y="16663"/>
                  </a:lnTo>
                  <a:lnTo>
                    <a:pt x="9645" y="16127"/>
                  </a:lnTo>
                  <a:lnTo>
                    <a:pt x="9770" y="15583"/>
                  </a:lnTo>
                  <a:lnTo>
                    <a:pt x="9850" y="15029"/>
                  </a:lnTo>
                  <a:lnTo>
                    <a:pt x="9877" y="14467"/>
                  </a:lnTo>
                  <a:lnTo>
                    <a:pt x="9850" y="13609"/>
                  </a:lnTo>
                  <a:lnTo>
                    <a:pt x="9654" y="12439"/>
                  </a:lnTo>
                  <a:lnTo>
                    <a:pt x="9306" y="11270"/>
                  </a:lnTo>
                  <a:lnTo>
                    <a:pt x="8815" y="10100"/>
                  </a:lnTo>
                  <a:lnTo>
                    <a:pt x="8198" y="8948"/>
                  </a:lnTo>
                  <a:lnTo>
                    <a:pt x="7850" y="8385"/>
                  </a:lnTo>
                  <a:lnTo>
                    <a:pt x="7475" y="7823"/>
                  </a:lnTo>
                  <a:lnTo>
                    <a:pt x="6662" y="6724"/>
                  </a:lnTo>
                  <a:lnTo>
                    <a:pt x="5769" y="5653"/>
                  </a:lnTo>
                  <a:lnTo>
                    <a:pt x="4805" y="4590"/>
                  </a:lnTo>
                  <a:lnTo>
                    <a:pt x="3278" y="3036"/>
                  </a:lnTo>
                  <a:lnTo>
                    <a:pt x="1108" y="10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17"/>
            <p:cNvSpPr/>
            <p:nvPr/>
          </p:nvSpPr>
          <p:spPr>
            <a:xfrm rot="3797110">
              <a:off x="850155" y="3184482"/>
              <a:ext cx="638442" cy="154410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62" y="1"/>
                  </a:moveTo>
                  <a:lnTo>
                    <a:pt x="6903" y="81"/>
                  </a:lnTo>
                  <a:lnTo>
                    <a:pt x="5689" y="259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76" y="1313"/>
                  </a:lnTo>
                  <a:lnTo>
                    <a:pt x="1375" y="1804"/>
                  </a:lnTo>
                  <a:lnTo>
                    <a:pt x="447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207" y="3831"/>
                  </a:lnTo>
                  <a:lnTo>
                    <a:pt x="10305" y="3992"/>
                  </a:lnTo>
                  <a:lnTo>
                    <a:pt x="12511" y="4242"/>
                  </a:lnTo>
                  <a:lnTo>
                    <a:pt x="14154" y="4340"/>
                  </a:lnTo>
                  <a:lnTo>
                    <a:pt x="15253" y="4349"/>
                  </a:lnTo>
                  <a:lnTo>
                    <a:pt x="16351" y="4314"/>
                  </a:lnTo>
                  <a:lnTo>
                    <a:pt x="17440" y="4215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77" y="902"/>
                  </a:lnTo>
                  <a:lnTo>
                    <a:pt x="12091" y="492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9"/>
                  </a:lnTo>
                  <a:lnTo>
                    <a:pt x="81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17"/>
            <p:cNvSpPr/>
            <p:nvPr/>
          </p:nvSpPr>
          <p:spPr>
            <a:xfrm rot="3797110">
              <a:off x="554599" y="3713313"/>
              <a:ext cx="638442" cy="154410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53" y="1"/>
                  </a:moveTo>
                  <a:lnTo>
                    <a:pt x="6903" y="72"/>
                  </a:lnTo>
                  <a:lnTo>
                    <a:pt x="5689" y="260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67" y="1313"/>
                  </a:lnTo>
                  <a:lnTo>
                    <a:pt x="1375" y="1804"/>
                  </a:lnTo>
                  <a:lnTo>
                    <a:pt x="438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198" y="3832"/>
                  </a:lnTo>
                  <a:lnTo>
                    <a:pt x="10305" y="3992"/>
                  </a:lnTo>
                  <a:lnTo>
                    <a:pt x="12502" y="4242"/>
                  </a:lnTo>
                  <a:lnTo>
                    <a:pt x="14154" y="4341"/>
                  </a:lnTo>
                  <a:lnTo>
                    <a:pt x="15253" y="4350"/>
                  </a:lnTo>
                  <a:lnTo>
                    <a:pt x="16342" y="4314"/>
                  </a:lnTo>
                  <a:lnTo>
                    <a:pt x="17440" y="4216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68" y="903"/>
                  </a:lnTo>
                  <a:lnTo>
                    <a:pt x="12091" y="483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10"/>
                  </a:lnTo>
                  <a:lnTo>
                    <a:pt x="815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17"/>
            <p:cNvSpPr/>
            <p:nvPr/>
          </p:nvSpPr>
          <p:spPr>
            <a:xfrm rot="3797110">
              <a:off x="345170" y="4221681"/>
              <a:ext cx="638442" cy="154730"/>
            </a:xfrm>
            <a:custGeom>
              <a:avLst/>
              <a:gdLst/>
              <a:ahLst/>
              <a:cxnLst/>
              <a:rect l="l" t="t" r="r" b="b"/>
              <a:pathLst>
                <a:path w="17986" h="4359" extrusionOk="0">
                  <a:moveTo>
                    <a:pt x="8163" y="1"/>
                  </a:moveTo>
                  <a:lnTo>
                    <a:pt x="6903" y="81"/>
                  </a:lnTo>
                  <a:lnTo>
                    <a:pt x="5689" y="260"/>
                  </a:lnTo>
                  <a:lnTo>
                    <a:pt x="4537" y="528"/>
                  </a:lnTo>
                  <a:lnTo>
                    <a:pt x="3430" y="885"/>
                  </a:lnTo>
                  <a:lnTo>
                    <a:pt x="2376" y="1313"/>
                  </a:lnTo>
                  <a:lnTo>
                    <a:pt x="1376" y="1805"/>
                  </a:lnTo>
                  <a:lnTo>
                    <a:pt x="447" y="2349"/>
                  </a:lnTo>
                  <a:lnTo>
                    <a:pt x="1" y="2644"/>
                  </a:lnTo>
                  <a:lnTo>
                    <a:pt x="608" y="2662"/>
                  </a:lnTo>
                  <a:lnTo>
                    <a:pt x="1813" y="2742"/>
                  </a:lnTo>
                  <a:lnTo>
                    <a:pt x="3573" y="2930"/>
                  </a:lnTo>
                  <a:lnTo>
                    <a:pt x="7002" y="3466"/>
                  </a:lnTo>
                  <a:lnTo>
                    <a:pt x="9207" y="3832"/>
                  </a:lnTo>
                  <a:lnTo>
                    <a:pt x="10306" y="3992"/>
                  </a:lnTo>
                  <a:lnTo>
                    <a:pt x="12511" y="4251"/>
                  </a:lnTo>
                  <a:lnTo>
                    <a:pt x="14155" y="4341"/>
                  </a:lnTo>
                  <a:lnTo>
                    <a:pt x="15253" y="4359"/>
                  </a:lnTo>
                  <a:lnTo>
                    <a:pt x="16351" y="4314"/>
                  </a:lnTo>
                  <a:lnTo>
                    <a:pt x="17441" y="4216"/>
                  </a:lnTo>
                  <a:lnTo>
                    <a:pt x="17986" y="4135"/>
                  </a:lnTo>
                  <a:lnTo>
                    <a:pt x="17968" y="4082"/>
                  </a:lnTo>
                  <a:lnTo>
                    <a:pt x="17798" y="3859"/>
                  </a:lnTo>
                  <a:lnTo>
                    <a:pt x="17405" y="3421"/>
                  </a:lnTo>
                  <a:lnTo>
                    <a:pt x="16735" y="2814"/>
                  </a:lnTo>
                  <a:lnTo>
                    <a:pt x="15726" y="2073"/>
                  </a:lnTo>
                  <a:lnTo>
                    <a:pt x="14592" y="1439"/>
                  </a:lnTo>
                  <a:lnTo>
                    <a:pt x="13378" y="903"/>
                  </a:lnTo>
                  <a:lnTo>
                    <a:pt x="12092" y="492"/>
                  </a:lnTo>
                  <a:lnTo>
                    <a:pt x="10779" y="197"/>
                  </a:lnTo>
                  <a:lnTo>
                    <a:pt x="9457" y="37"/>
                  </a:lnTo>
                  <a:lnTo>
                    <a:pt x="8806" y="10"/>
                  </a:lnTo>
                  <a:lnTo>
                    <a:pt x="81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17"/>
            <p:cNvSpPr/>
            <p:nvPr/>
          </p:nvSpPr>
          <p:spPr>
            <a:xfrm rot="3797110">
              <a:off x="908600" y="4156521"/>
              <a:ext cx="381979" cy="464721"/>
            </a:xfrm>
            <a:custGeom>
              <a:avLst/>
              <a:gdLst/>
              <a:ahLst/>
              <a:cxnLst/>
              <a:rect l="l" t="t" r="r" b="b"/>
              <a:pathLst>
                <a:path w="10761" h="13092" extrusionOk="0">
                  <a:moveTo>
                    <a:pt x="10761" y="0"/>
                  </a:moveTo>
                  <a:lnTo>
                    <a:pt x="10082" y="170"/>
                  </a:lnTo>
                  <a:lnTo>
                    <a:pt x="8734" y="545"/>
                  </a:lnTo>
                  <a:lnTo>
                    <a:pt x="7430" y="1000"/>
                  </a:lnTo>
                  <a:lnTo>
                    <a:pt x="6180" y="1518"/>
                  </a:lnTo>
                  <a:lnTo>
                    <a:pt x="4992" y="2108"/>
                  </a:lnTo>
                  <a:lnTo>
                    <a:pt x="3885" y="2768"/>
                  </a:lnTo>
                  <a:lnTo>
                    <a:pt x="2885" y="3518"/>
                  </a:lnTo>
                  <a:lnTo>
                    <a:pt x="2001" y="4349"/>
                  </a:lnTo>
                  <a:lnTo>
                    <a:pt x="1608" y="4795"/>
                  </a:lnTo>
                  <a:lnTo>
                    <a:pt x="1420" y="5028"/>
                  </a:lnTo>
                  <a:lnTo>
                    <a:pt x="1072" y="5501"/>
                  </a:lnTo>
                  <a:lnTo>
                    <a:pt x="777" y="5992"/>
                  </a:lnTo>
                  <a:lnTo>
                    <a:pt x="527" y="6501"/>
                  </a:lnTo>
                  <a:lnTo>
                    <a:pt x="331" y="7019"/>
                  </a:lnTo>
                  <a:lnTo>
                    <a:pt x="170" y="7555"/>
                  </a:lnTo>
                  <a:lnTo>
                    <a:pt x="63" y="8099"/>
                  </a:lnTo>
                  <a:lnTo>
                    <a:pt x="9" y="8644"/>
                  </a:lnTo>
                  <a:lnTo>
                    <a:pt x="0" y="9189"/>
                  </a:lnTo>
                  <a:lnTo>
                    <a:pt x="45" y="9734"/>
                  </a:lnTo>
                  <a:lnTo>
                    <a:pt x="143" y="10278"/>
                  </a:lnTo>
                  <a:lnTo>
                    <a:pt x="286" y="10814"/>
                  </a:lnTo>
                  <a:lnTo>
                    <a:pt x="483" y="11341"/>
                  </a:lnTo>
                  <a:lnTo>
                    <a:pt x="741" y="11850"/>
                  </a:lnTo>
                  <a:lnTo>
                    <a:pt x="1045" y="12350"/>
                  </a:lnTo>
                  <a:lnTo>
                    <a:pt x="1411" y="12823"/>
                  </a:lnTo>
                  <a:lnTo>
                    <a:pt x="1617" y="13056"/>
                  </a:lnTo>
                  <a:lnTo>
                    <a:pt x="1688" y="13091"/>
                  </a:lnTo>
                  <a:lnTo>
                    <a:pt x="2135" y="12752"/>
                  </a:lnTo>
                  <a:lnTo>
                    <a:pt x="2947" y="12055"/>
                  </a:lnTo>
                  <a:lnTo>
                    <a:pt x="3688" y="11323"/>
                  </a:lnTo>
                  <a:lnTo>
                    <a:pt x="4349" y="10555"/>
                  </a:lnTo>
                  <a:lnTo>
                    <a:pt x="4956" y="9778"/>
                  </a:lnTo>
                  <a:lnTo>
                    <a:pt x="5501" y="8975"/>
                  </a:lnTo>
                  <a:lnTo>
                    <a:pt x="6251" y="7742"/>
                  </a:lnTo>
                  <a:lnTo>
                    <a:pt x="6707" y="6903"/>
                  </a:lnTo>
                  <a:lnTo>
                    <a:pt x="7564" y="5215"/>
                  </a:lnTo>
                  <a:lnTo>
                    <a:pt x="8948" y="2599"/>
                  </a:lnTo>
                  <a:lnTo>
                    <a:pt x="9779" y="1295"/>
                  </a:lnTo>
                  <a:lnTo>
                    <a:pt x="10413" y="429"/>
                  </a:lnTo>
                  <a:lnTo>
                    <a:pt x="107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4347710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1_Quote">
    <p:spTree>
      <p:nvGrpSpPr>
        <p:cNvPr id="1" name="Shape 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8" name="Google Shape;678;p17"/>
          <p:cNvSpPr txBox="1">
            <a:spLocks noGrp="1"/>
          </p:cNvSpPr>
          <p:nvPr>
            <p:ph type="subTitle" idx="1"/>
          </p:nvPr>
        </p:nvSpPr>
        <p:spPr>
          <a:xfrm>
            <a:off x="2059350" y="1600200"/>
            <a:ext cx="5025300" cy="141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200"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9" name="Google Shape;679;p17"/>
          <p:cNvSpPr txBox="1">
            <a:spLocks noGrp="1"/>
          </p:cNvSpPr>
          <p:nvPr>
            <p:ph type="subTitle" idx="2"/>
          </p:nvPr>
        </p:nvSpPr>
        <p:spPr>
          <a:xfrm>
            <a:off x="2059350" y="3067650"/>
            <a:ext cx="5025300" cy="38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"/>
              <a:buFont typeface="Barrio"/>
              <a:buNone/>
              <a:defRPr>
                <a:solidFill>
                  <a:schemeClr val="accent4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80" name="Google Shape;680;p17"/>
          <p:cNvGrpSpPr/>
          <p:nvPr/>
        </p:nvGrpSpPr>
        <p:grpSpPr>
          <a:xfrm>
            <a:off x="-338962" y="3770118"/>
            <a:ext cx="9518393" cy="2316885"/>
            <a:chOff x="-373687" y="4651005"/>
            <a:chExt cx="9518393" cy="2316885"/>
          </a:xfrm>
        </p:grpSpPr>
        <p:sp>
          <p:nvSpPr>
            <p:cNvPr id="681" name="Google Shape;681;p17"/>
            <p:cNvSpPr/>
            <p:nvPr/>
          </p:nvSpPr>
          <p:spPr>
            <a:xfrm>
              <a:off x="-373687" y="4651005"/>
              <a:ext cx="6818550" cy="1704994"/>
            </a:xfrm>
            <a:custGeom>
              <a:avLst/>
              <a:gdLst/>
              <a:ahLst/>
              <a:cxnLst/>
              <a:rect l="l" t="t" r="r" b="b"/>
              <a:pathLst>
                <a:path w="215419" h="53866" extrusionOk="0">
                  <a:moveTo>
                    <a:pt x="44141" y="0"/>
                  </a:moveTo>
                  <a:lnTo>
                    <a:pt x="40257" y="45"/>
                  </a:lnTo>
                  <a:lnTo>
                    <a:pt x="36381" y="179"/>
                  </a:lnTo>
                  <a:lnTo>
                    <a:pt x="32506" y="384"/>
                  </a:lnTo>
                  <a:lnTo>
                    <a:pt x="28639" y="688"/>
                  </a:lnTo>
                  <a:lnTo>
                    <a:pt x="26710" y="875"/>
                  </a:lnTo>
                  <a:lnTo>
                    <a:pt x="24076" y="1152"/>
                  </a:lnTo>
                  <a:lnTo>
                    <a:pt x="19530" y="1715"/>
                  </a:lnTo>
                  <a:lnTo>
                    <a:pt x="16405" y="2179"/>
                  </a:lnTo>
                  <a:lnTo>
                    <a:pt x="13360" y="2742"/>
                  </a:lnTo>
                  <a:lnTo>
                    <a:pt x="11217" y="3233"/>
                  </a:lnTo>
                  <a:lnTo>
                    <a:pt x="9877" y="3590"/>
                  </a:lnTo>
                  <a:lnTo>
                    <a:pt x="8645" y="3983"/>
                  </a:lnTo>
                  <a:lnTo>
                    <a:pt x="7520" y="4394"/>
                  </a:lnTo>
                  <a:lnTo>
                    <a:pt x="6528" y="4849"/>
                  </a:lnTo>
                  <a:lnTo>
                    <a:pt x="5698" y="5331"/>
                  </a:lnTo>
                  <a:lnTo>
                    <a:pt x="5341" y="5590"/>
                  </a:lnTo>
                  <a:lnTo>
                    <a:pt x="5162" y="5733"/>
                  </a:lnTo>
                  <a:lnTo>
                    <a:pt x="4832" y="6046"/>
                  </a:lnTo>
                  <a:lnTo>
                    <a:pt x="4421" y="6528"/>
                  </a:lnTo>
                  <a:lnTo>
                    <a:pt x="4037" y="7207"/>
                  </a:lnTo>
                  <a:lnTo>
                    <a:pt x="3796" y="7912"/>
                  </a:lnTo>
                  <a:lnTo>
                    <a:pt x="3653" y="8635"/>
                  </a:lnTo>
                  <a:lnTo>
                    <a:pt x="3572" y="9359"/>
                  </a:lnTo>
                  <a:lnTo>
                    <a:pt x="3510" y="10412"/>
                  </a:lnTo>
                  <a:lnTo>
                    <a:pt x="3439" y="11082"/>
                  </a:lnTo>
                  <a:lnTo>
                    <a:pt x="3188" y="13020"/>
                  </a:lnTo>
                  <a:lnTo>
                    <a:pt x="2813" y="16904"/>
                  </a:lnTo>
                  <a:lnTo>
                    <a:pt x="2671" y="18851"/>
                  </a:lnTo>
                  <a:lnTo>
                    <a:pt x="2546" y="20762"/>
                  </a:lnTo>
                  <a:lnTo>
                    <a:pt x="2358" y="24575"/>
                  </a:lnTo>
                  <a:lnTo>
                    <a:pt x="2108" y="30308"/>
                  </a:lnTo>
                  <a:lnTo>
                    <a:pt x="1786" y="36032"/>
                  </a:lnTo>
                  <a:lnTo>
                    <a:pt x="1465" y="39845"/>
                  </a:lnTo>
                  <a:lnTo>
                    <a:pt x="1144" y="42703"/>
                  </a:lnTo>
                  <a:lnTo>
                    <a:pt x="876" y="44614"/>
                  </a:lnTo>
                  <a:lnTo>
                    <a:pt x="572" y="46516"/>
                  </a:lnTo>
                  <a:lnTo>
                    <a:pt x="206" y="48427"/>
                  </a:lnTo>
                  <a:lnTo>
                    <a:pt x="9" y="49374"/>
                  </a:lnTo>
                  <a:lnTo>
                    <a:pt x="0" y="49427"/>
                  </a:lnTo>
                  <a:lnTo>
                    <a:pt x="36" y="49526"/>
                  </a:lnTo>
                  <a:lnTo>
                    <a:pt x="170" y="49668"/>
                  </a:lnTo>
                  <a:lnTo>
                    <a:pt x="474" y="49820"/>
                  </a:lnTo>
                  <a:lnTo>
                    <a:pt x="876" y="49936"/>
                  </a:lnTo>
                  <a:lnTo>
                    <a:pt x="1090" y="49972"/>
                  </a:lnTo>
                  <a:lnTo>
                    <a:pt x="2608" y="50195"/>
                  </a:lnTo>
                  <a:lnTo>
                    <a:pt x="5680" y="50588"/>
                  </a:lnTo>
                  <a:lnTo>
                    <a:pt x="8761" y="50936"/>
                  </a:lnTo>
                  <a:lnTo>
                    <a:pt x="11851" y="51249"/>
                  </a:lnTo>
                  <a:lnTo>
                    <a:pt x="16521" y="51633"/>
                  </a:lnTo>
                  <a:lnTo>
                    <a:pt x="22790" y="51999"/>
                  </a:lnTo>
                  <a:lnTo>
                    <a:pt x="29094" y="52240"/>
                  </a:lnTo>
                  <a:lnTo>
                    <a:pt x="35444" y="52356"/>
                  </a:lnTo>
                  <a:lnTo>
                    <a:pt x="41820" y="52383"/>
                  </a:lnTo>
                  <a:lnTo>
                    <a:pt x="48213" y="52330"/>
                  </a:lnTo>
                  <a:lnTo>
                    <a:pt x="57840" y="52160"/>
                  </a:lnTo>
                  <a:lnTo>
                    <a:pt x="70690" y="51847"/>
                  </a:lnTo>
                  <a:lnTo>
                    <a:pt x="80299" y="51633"/>
                  </a:lnTo>
                  <a:lnTo>
                    <a:pt x="86693" y="51544"/>
                  </a:lnTo>
                  <a:lnTo>
                    <a:pt x="93051" y="51517"/>
                  </a:lnTo>
                  <a:lnTo>
                    <a:pt x="99382" y="51570"/>
                  </a:lnTo>
                  <a:lnTo>
                    <a:pt x="102534" y="51633"/>
                  </a:lnTo>
                  <a:lnTo>
                    <a:pt x="109160" y="51821"/>
                  </a:lnTo>
                  <a:lnTo>
                    <a:pt x="122386" y="52312"/>
                  </a:lnTo>
                  <a:lnTo>
                    <a:pt x="142192" y="53196"/>
                  </a:lnTo>
                  <a:lnTo>
                    <a:pt x="155391" y="53767"/>
                  </a:lnTo>
                  <a:lnTo>
                    <a:pt x="156989" y="53821"/>
                  </a:lnTo>
                  <a:lnTo>
                    <a:pt x="160043" y="53865"/>
                  </a:lnTo>
                  <a:lnTo>
                    <a:pt x="162972" y="53821"/>
                  </a:lnTo>
                  <a:lnTo>
                    <a:pt x="165830" y="53714"/>
                  </a:lnTo>
                  <a:lnTo>
                    <a:pt x="168652" y="53553"/>
                  </a:lnTo>
                  <a:lnTo>
                    <a:pt x="171483" y="53330"/>
                  </a:lnTo>
                  <a:lnTo>
                    <a:pt x="175814" y="52937"/>
                  </a:lnTo>
                  <a:lnTo>
                    <a:pt x="178868" y="52633"/>
                  </a:lnTo>
                  <a:lnTo>
                    <a:pt x="180680" y="52463"/>
                  </a:lnTo>
                  <a:lnTo>
                    <a:pt x="184333" y="52178"/>
                  </a:lnTo>
                  <a:lnTo>
                    <a:pt x="187994" y="51972"/>
                  </a:lnTo>
                  <a:lnTo>
                    <a:pt x="191655" y="51838"/>
                  </a:lnTo>
                  <a:lnTo>
                    <a:pt x="195335" y="51776"/>
                  </a:lnTo>
                  <a:lnTo>
                    <a:pt x="199023" y="51794"/>
                  </a:lnTo>
                  <a:lnTo>
                    <a:pt x="202711" y="51874"/>
                  </a:lnTo>
                  <a:lnTo>
                    <a:pt x="206399" y="52017"/>
                  </a:lnTo>
                  <a:lnTo>
                    <a:pt x="208247" y="52115"/>
                  </a:lnTo>
                  <a:lnTo>
                    <a:pt x="208578" y="52133"/>
                  </a:lnTo>
                  <a:lnTo>
                    <a:pt x="209185" y="52097"/>
                  </a:lnTo>
                  <a:lnTo>
                    <a:pt x="209685" y="51981"/>
                  </a:lnTo>
                  <a:lnTo>
                    <a:pt x="210060" y="51785"/>
                  </a:lnTo>
                  <a:lnTo>
                    <a:pt x="210194" y="51651"/>
                  </a:lnTo>
                  <a:lnTo>
                    <a:pt x="210864" y="50838"/>
                  </a:lnTo>
                  <a:lnTo>
                    <a:pt x="212060" y="49195"/>
                  </a:lnTo>
                  <a:lnTo>
                    <a:pt x="213096" y="47534"/>
                  </a:lnTo>
                  <a:lnTo>
                    <a:pt x="213739" y="46284"/>
                  </a:lnTo>
                  <a:lnTo>
                    <a:pt x="214123" y="45436"/>
                  </a:lnTo>
                  <a:lnTo>
                    <a:pt x="214454" y="44596"/>
                  </a:lnTo>
                  <a:lnTo>
                    <a:pt x="214739" y="43748"/>
                  </a:lnTo>
                  <a:lnTo>
                    <a:pt x="214980" y="42891"/>
                  </a:lnTo>
                  <a:lnTo>
                    <a:pt x="215168" y="42042"/>
                  </a:lnTo>
                  <a:lnTo>
                    <a:pt x="215302" y="41185"/>
                  </a:lnTo>
                  <a:lnTo>
                    <a:pt x="215391" y="40328"/>
                  </a:lnTo>
                  <a:lnTo>
                    <a:pt x="215418" y="39470"/>
                  </a:lnTo>
                  <a:lnTo>
                    <a:pt x="215400" y="38604"/>
                  </a:lnTo>
                  <a:lnTo>
                    <a:pt x="215373" y="38176"/>
                  </a:lnTo>
                  <a:lnTo>
                    <a:pt x="215320" y="37684"/>
                  </a:lnTo>
                  <a:lnTo>
                    <a:pt x="215150" y="36693"/>
                  </a:lnTo>
                  <a:lnTo>
                    <a:pt x="214864" y="35720"/>
                  </a:lnTo>
                  <a:lnTo>
                    <a:pt x="214534" y="35005"/>
                  </a:lnTo>
                  <a:lnTo>
                    <a:pt x="214257" y="34541"/>
                  </a:lnTo>
                  <a:lnTo>
                    <a:pt x="213936" y="34086"/>
                  </a:lnTo>
                  <a:lnTo>
                    <a:pt x="213561" y="33639"/>
                  </a:lnTo>
                  <a:lnTo>
                    <a:pt x="213114" y="33211"/>
                  </a:lnTo>
                  <a:lnTo>
                    <a:pt x="212614" y="32791"/>
                  </a:lnTo>
                  <a:lnTo>
                    <a:pt x="212034" y="32389"/>
                  </a:lnTo>
                  <a:lnTo>
                    <a:pt x="211382" y="32005"/>
                  </a:lnTo>
                  <a:lnTo>
                    <a:pt x="210658" y="31639"/>
                  </a:lnTo>
                  <a:lnTo>
                    <a:pt x="209846" y="31291"/>
                  </a:lnTo>
                  <a:lnTo>
                    <a:pt x="209399" y="31121"/>
                  </a:lnTo>
                  <a:lnTo>
                    <a:pt x="209408" y="31067"/>
                  </a:lnTo>
                  <a:lnTo>
                    <a:pt x="209274" y="30969"/>
                  </a:lnTo>
                  <a:lnTo>
                    <a:pt x="209131" y="30951"/>
                  </a:lnTo>
                  <a:lnTo>
                    <a:pt x="208962" y="30933"/>
                  </a:lnTo>
                  <a:lnTo>
                    <a:pt x="208783" y="30916"/>
                  </a:lnTo>
                  <a:lnTo>
                    <a:pt x="208399" y="30782"/>
                  </a:lnTo>
                  <a:lnTo>
                    <a:pt x="207997" y="30648"/>
                  </a:lnTo>
                  <a:lnTo>
                    <a:pt x="207792" y="30603"/>
                  </a:lnTo>
                  <a:lnTo>
                    <a:pt x="207390" y="30558"/>
                  </a:lnTo>
                  <a:lnTo>
                    <a:pt x="207015" y="30585"/>
                  </a:lnTo>
                  <a:lnTo>
                    <a:pt x="206693" y="30657"/>
                  </a:lnTo>
                  <a:lnTo>
                    <a:pt x="206551" y="30710"/>
                  </a:lnTo>
                  <a:lnTo>
                    <a:pt x="204381" y="30496"/>
                  </a:lnTo>
                  <a:lnTo>
                    <a:pt x="200139" y="29960"/>
                  </a:lnTo>
                  <a:lnTo>
                    <a:pt x="196004" y="29308"/>
                  </a:lnTo>
                  <a:lnTo>
                    <a:pt x="191968" y="28567"/>
                  </a:lnTo>
                  <a:lnTo>
                    <a:pt x="188021" y="27728"/>
                  </a:lnTo>
                  <a:lnTo>
                    <a:pt x="184145" y="26826"/>
                  </a:lnTo>
                  <a:lnTo>
                    <a:pt x="180341" y="25843"/>
                  </a:lnTo>
                  <a:lnTo>
                    <a:pt x="176591" y="24816"/>
                  </a:lnTo>
                  <a:lnTo>
                    <a:pt x="171045" y="23209"/>
                  </a:lnTo>
                  <a:lnTo>
                    <a:pt x="163758" y="20985"/>
                  </a:lnTo>
                  <a:lnTo>
                    <a:pt x="156516" y="18753"/>
                  </a:lnTo>
                  <a:lnTo>
                    <a:pt x="151060" y="17146"/>
                  </a:lnTo>
                  <a:lnTo>
                    <a:pt x="147390" y="16128"/>
                  </a:lnTo>
                  <a:lnTo>
                    <a:pt x="145550" y="15636"/>
                  </a:lnTo>
                  <a:lnTo>
                    <a:pt x="142130" y="14743"/>
                  </a:lnTo>
                  <a:lnTo>
                    <a:pt x="135209" y="13029"/>
                  </a:lnTo>
                  <a:lnTo>
                    <a:pt x="128172" y="11386"/>
                  </a:lnTo>
                  <a:lnTo>
                    <a:pt x="121046" y="9823"/>
                  </a:lnTo>
                  <a:lnTo>
                    <a:pt x="113813" y="8332"/>
                  </a:lnTo>
                  <a:lnTo>
                    <a:pt x="106499" y="6921"/>
                  </a:lnTo>
                  <a:lnTo>
                    <a:pt x="99105" y="5590"/>
                  </a:lnTo>
                  <a:lnTo>
                    <a:pt x="91640" y="4340"/>
                  </a:lnTo>
                  <a:lnTo>
                    <a:pt x="87880" y="3751"/>
                  </a:lnTo>
                  <a:lnTo>
                    <a:pt x="84219" y="3197"/>
                  </a:lnTo>
                  <a:lnTo>
                    <a:pt x="76780" y="2188"/>
                  </a:lnTo>
                  <a:lnTo>
                    <a:pt x="71119" y="1527"/>
                  </a:lnTo>
                  <a:lnTo>
                    <a:pt x="67315" y="1143"/>
                  </a:lnTo>
                  <a:lnTo>
                    <a:pt x="63484" y="804"/>
                  </a:lnTo>
                  <a:lnTo>
                    <a:pt x="59635" y="518"/>
                  </a:lnTo>
                  <a:lnTo>
                    <a:pt x="55777" y="295"/>
                  </a:lnTo>
                  <a:lnTo>
                    <a:pt x="51901" y="125"/>
                  </a:lnTo>
                  <a:lnTo>
                    <a:pt x="48026" y="27"/>
                  </a:lnTo>
                  <a:lnTo>
                    <a:pt x="4414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17"/>
            <p:cNvSpPr/>
            <p:nvPr/>
          </p:nvSpPr>
          <p:spPr>
            <a:xfrm>
              <a:off x="2382402" y="4967237"/>
              <a:ext cx="6762303" cy="1974673"/>
            </a:xfrm>
            <a:custGeom>
              <a:avLst/>
              <a:gdLst/>
              <a:ahLst/>
              <a:cxnLst/>
              <a:rect l="l" t="t" r="r" b="b"/>
              <a:pathLst>
                <a:path w="213642" h="62386" extrusionOk="0">
                  <a:moveTo>
                    <a:pt x="194486" y="1"/>
                  </a:moveTo>
                  <a:lnTo>
                    <a:pt x="190227" y="63"/>
                  </a:lnTo>
                  <a:lnTo>
                    <a:pt x="185967" y="206"/>
                  </a:lnTo>
                  <a:lnTo>
                    <a:pt x="181725" y="420"/>
                  </a:lnTo>
                  <a:lnTo>
                    <a:pt x="177493" y="697"/>
                  </a:lnTo>
                  <a:lnTo>
                    <a:pt x="173269" y="1028"/>
                  </a:lnTo>
                  <a:lnTo>
                    <a:pt x="169072" y="1412"/>
                  </a:lnTo>
                  <a:lnTo>
                    <a:pt x="164901" y="1858"/>
                  </a:lnTo>
                  <a:lnTo>
                    <a:pt x="160758" y="2340"/>
                  </a:lnTo>
                  <a:lnTo>
                    <a:pt x="156641" y="2867"/>
                  </a:lnTo>
                  <a:lnTo>
                    <a:pt x="150533" y="3716"/>
                  </a:lnTo>
                  <a:lnTo>
                    <a:pt x="146514" y="4332"/>
                  </a:lnTo>
                  <a:lnTo>
                    <a:pt x="142192" y="5019"/>
                  </a:lnTo>
                  <a:lnTo>
                    <a:pt x="133620" y="6466"/>
                  </a:lnTo>
                  <a:lnTo>
                    <a:pt x="125118" y="8002"/>
                  </a:lnTo>
                  <a:lnTo>
                    <a:pt x="116724" y="9636"/>
                  </a:lnTo>
                  <a:lnTo>
                    <a:pt x="108419" y="11369"/>
                  </a:lnTo>
                  <a:lnTo>
                    <a:pt x="100230" y="13181"/>
                  </a:lnTo>
                  <a:lnTo>
                    <a:pt x="92149" y="15083"/>
                  </a:lnTo>
                  <a:lnTo>
                    <a:pt x="84192" y="17066"/>
                  </a:lnTo>
                  <a:lnTo>
                    <a:pt x="80272" y="18102"/>
                  </a:lnTo>
                  <a:lnTo>
                    <a:pt x="78147" y="18664"/>
                  </a:lnTo>
                  <a:lnTo>
                    <a:pt x="73941" y="19852"/>
                  </a:lnTo>
                  <a:lnTo>
                    <a:pt x="67672" y="21718"/>
                  </a:lnTo>
                  <a:lnTo>
                    <a:pt x="59349" y="24299"/>
                  </a:lnTo>
                  <a:lnTo>
                    <a:pt x="50982" y="26871"/>
                  </a:lnTo>
                  <a:lnTo>
                    <a:pt x="44606" y="28737"/>
                  </a:lnTo>
                  <a:lnTo>
                    <a:pt x="40301" y="29925"/>
                  </a:lnTo>
                  <a:lnTo>
                    <a:pt x="35926" y="31059"/>
                  </a:lnTo>
                  <a:lnTo>
                    <a:pt x="31479" y="32113"/>
                  </a:lnTo>
                  <a:lnTo>
                    <a:pt x="26942" y="33077"/>
                  </a:lnTo>
                  <a:lnTo>
                    <a:pt x="22299" y="33943"/>
                  </a:lnTo>
                  <a:lnTo>
                    <a:pt x="17557" y="34694"/>
                  </a:lnTo>
                  <a:lnTo>
                    <a:pt x="12681" y="35310"/>
                  </a:lnTo>
                  <a:lnTo>
                    <a:pt x="10190" y="35560"/>
                  </a:lnTo>
                  <a:lnTo>
                    <a:pt x="10029" y="35497"/>
                  </a:lnTo>
                  <a:lnTo>
                    <a:pt x="9654" y="35417"/>
                  </a:lnTo>
                  <a:lnTo>
                    <a:pt x="9225" y="35390"/>
                  </a:lnTo>
                  <a:lnTo>
                    <a:pt x="8770" y="35435"/>
                  </a:lnTo>
                  <a:lnTo>
                    <a:pt x="8529" y="35497"/>
                  </a:lnTo>
                  <a:lnTo>
                    <a:pt x="8064" y="35640"/>
                  </a:lnTo>
                  <a:lnTo>
                    <a:pt x="7627" y="35801"/>
                  </a:lnTo>
                  <a:lnTo>
                    <a:pt x="7421" y="35819"/>
                  </a:lnTo>
                  <a:lnTo>
                    <a:pt x="7225" y="35837"/>
                  </a:lnTo>
                  <a:lnTo>
                    <a:pt x="7064" y="35863"/>
                  </a:lnTo>
                  <a:lnTo>
                    <a:pt x="6939" y="35944"/>
                  </a:lnTo>
                  <a:lnTo>
                    <a:pt x="6912" y="36006"/>
                  </a:lnTo>
                  <a:lnTo>
                    <a:pt x="6921" y="36042"/>
                  </a:lnTo>
                  <a:lnTo>
                    <a:pt x="6412" y="36229"/>
                  </a:lnTo>
                  <a:lnTo>
                    <a:pt x="5475" y="36631"/>
                  </a:lnTo>
                  <a:lnTo>
                    <a:pt x="4635" y="37060"/>
                  </a:lnTo>
                  <a:lnTo>
                    <a:pt x="3894" y="37506"/>
                  </a:lnTo>
                  <a:lnTo>
                    <a:pt x="3233" y="37971"/>
                  </a:lnTo>
                  <a:lnTo>
                    <a:pt x="2653" y="38453"/>
                  </a:lnTo>
                  <a:lnTo>
                    <a:pt x="2144" y="38953"/>
                  </a:lnTo>
                  <a:lnTo>
                    <a:pt x="1706" y="39471"/>
                  </a:lnTo>
                  <a:lnTo>
                    <a:pt x="1331" y="39998"/>
                  </a:lnTo>
                  <a:lnTo>
                    <a:pt x="1019" y="40543"/>
                  </a:lnTo>
                  <a:lnTo>
                    <a:pt x="760" y="41087"/>
                  </a:lnTo>
                  <a:lnTo>
                    <a:pt x="554" y="41650"/>
                  </a:lnTo>
                  <a:lnTo>
                    <a:pt x="304" y="42498"/>
                  </a:lnTo>
                  <a:lnTo>
                    <a:pt x="117" y="43632"/>
                  </a:lnTo>
                  <a:lnTo>
                    <a:pt x="63" y="44213"/>
                  </a:lnTo>
                  <a:lnTo>
                    <a:pt x="27" y="44713"/>
                  </a:lnTo>
                  <a:lnTo>
                    <a:pt x="1" y="45704"/>
                  </a:lnTo>
                  <a:lnTo>
                    <a:pt x="36" y="46704"/>
                  </a:lnTo>
                  <a:lnTo>
                    <a:pt x="134" y="47695"/>
                  </a:lnTo>
                  <a:lnTo>
                    <a:pt x="295" y="48687"/>
                  </a:lnTo>
                  <a:lnTo>
                    <a:pt x="510" y="49678"/>
                  </a:lnTo>
                  <a:lnTo>
                    <a:pt x="786" y="50660"/>
                  </a:lnTo>
                  <a:lnTo>
                    <a:pt x="1108" y="51643"/>
                  </a:lnTo>
                  <a:lnTo>
                    <a:pt x="1492" y="52625"/>
                  </a:lnTo>
                  <a:lnTo>
                    <a:pt x="1929" y="53598"/>
                  </a:lnTo>
                  <a:lnTo>
                    <a:pt x="2421" y="54572"/>
                  </a:lnTo>
                  <a:lnTo>
                    <a:pt x="2956" y="55536"/>
                  </a:lnTo>
                  <a:lnTo>
                    <a:pt x="3546" y="56491"/>
                  </a:lnTo>
                  <a:lnTo>
                    <a:pt x="4189" y="57456"/>
                  </a:lnTo>
                  <a:lnTo>
                    <a:pt x="5242" y="58876"/>
                  </a:lnTo>
                  <a:lnTo>
                    <a:pt x="6010" y="59822"/>
                  </a:lnTo>
                  <a:lnTo>
                    <a:pt x="6082" y="59903"/>
                  </a:lnTo>
                  <a:lnTo>
                    <a:pt x="6260" y="60037"/>
                  </a:lnTo>
                  <a:lnTo>
                    <a:pt x="6600" y="60206"/>
                  </a:lnTo>
                  <a:lnTo>
                    <a:pt x="7171" y="60331"/>
                  </a:lnTo>
                  <a:lnTo>
                    <a:pt x="7859" y="60376"/>
                  </a:lnTo>
                  <a:lnTo>
                    <a:pt x="8243" y="60358"/>
                  </a:lnTo>
                  <a:lnTo>
                    <a:pt x="10359" y="60242"/>
                  </a:lnTo>
                  <a:lnTo>
                    <a:pt x="14601" y="60072"/>
                  </a:lnTo>
                  <a:lnTo>
                    <a:pt x="18843" y="59983"/>
                  </a:lnTo>
                  <a:lnTo>
                    <a:pt x="23076" y="59965"/>
                  </a:lnTo>
                  <a:lnTo>
                    <a:pt x="27299" y="60037"/>
                  </a:lnTo>
                  <a:lnTo>
                    <a:pt x="31514" y="60188"/>
                  </a:lnTo>
                  <a:lnTo>
                    <a:pt x="35720" y="60430"/>
                  </a:lnTo>
                  <a:lnTo>
                    <a:pt x="39909" y="60751"/>
                  </a:lnTo>
                  <a:lnTo>
                    <a:pt x="41998" y="60956"/>
                  </a:lnTo>
                  <a:lnTo>
                    <a:pt x="45499" y="61314"/>
                  </a:lnTo>
                  <a:lnTo>
                    <a:pt x="50473" y="61769"/>
                  </a:lnTo>
                  <a:lnTo>
                    <a:pt x="53723" y="62019"/>
                  </a:lnTo>
                  <a:lnTo>
                    <a:pt x="56965" y="62216"/>
                  </a:lnTo>
                  <a:lnTo>
                    <a:pt x="60251" y="62341"/>
                  </a:lnTo>
                  <a:lnTo>
                    <a:pt x="63618" y="62385"/>
                  </a:lnTo>
                  <a:lnTo>
                    <a:pt x="67127" y="62332"/>
                  </a:lnTo>
                  <a:lnTo>
                    <a:pt x="68958" y="62269"/>
                  </a:lnTo>
                  <a:lnTo>
                    <a:pt x="84130" y="61608"/>
                  </a:lnTo>
                  <a:lnTo>
                    <a:pt x="106883" y="60581"/>
                  </a:lnTo>
                  <a:lnTo>
                    <a:pt x="118278" y="60144"/>
                  </a:lnTo>
                  <a:lnTo>
                    <a:pt x="125877" y="59903"/>
                  </a:lnTo>
                  <a:lnTo>
                    <a:pt x="129681" y="59804"/>
                  </a:lnTo>
                  <a:lnTo>
                    <a:pt x="132271" y="59742"/>
                  </a:lnTo>
                  <a:lnTo>
                    <a:pt x="137468" y="59679"/>
                  </a:lnTo>
                  <a:lnTo>
                    <a:pt x="145291" y="59671"/>
                  </a:lnTo>
                  <a:lnTo>
                    <a:pt x="155784" y="59804"/>
                  </a:lnTo>
                  <a:lnTo>
                    <a:pt x="166321" y="60046"/>
                  </a:lnTo>
                  <a:lnTo>
                    <a:pt x="176876" y="60305"/>
                  </a:lnTo>
                  <a:lnTo>
                    <a:pt x="187432" y="60537"/>
                  </a:lnTo>
                  <a:lnTo>
                    <a:pt x="195326" y="60635"/>
                  </a:lnTo>
                  <a:lnTo>
                    <a:pt x="200577" y="60662"/>
                  </a:lnTo>
                  <a:lnTo>
                    <a:pt x="205818" y="60644"/>
                  </a:lnTo>
                  <a:lnTo>
                    <a:pt x="211042" y="60564"/>
                  </a:lnTo>
                  <a:lnTo>
                    <a:pt x="213641" y="60501"/>
                  </a:lnTo>
                  <a:lnTo>
                    <a:pt x="213641" y="715"/>
                  </a:lnTo>
                  <a:lnTo>
                    <a:pt x="211525" y="536"/>
                  </a:lnTo>
                  <a:lnTo>
                    <a:pt x="207274" y="269"/>
                  </a:lnTo>
                  <a:lnTo>
                    <a:pt x="203014" y="99"/>
                  </a:lnTo>
                  <a:lnTo>
                    <a:pt x="198755" y="10"/>
                  </a:lnTo>
                  <a:lnTo>
                    <a:pt x="19448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17"/>
            <p:cNvSpPr/>
            <p:nvPr/>
          </p:nvSpPr>
          <p:spPr>
            <a:xfrm>
              <a:off x="-103221" y="5017273"/>
              <a:ext cx="7182300" cy="1950617"/>
            </a:xfrm>
            <a:custGeom>
              <a:avLst/>
              <a:gdLst/>
              <a:ahLst/>
              <a:cxnLst/>
              <a:rect l="l" t="t" r="r" b="b"/>
              <a:pathLst>
                <a:path w="226911" h="61626" extrusionOk="0">
                  <a:moveTo>
                    <a:pt x="9573" y="0"/>
                  </a:moveTo>
                  <a:lnTo>
                    <a:pt x="8055" y="9"/>
                  </a:lnTo>
                  <a:lnTo>
                    <a:pt x="6555" y="72"/>
                  </a:lnTo>
                  <a:lnTo>
                    <a:pt x="5073" y="188"/>
                  </a:lnTo>
                  <a:lnTo>
                    <a:pt x="3626" y="349"/>
                  </a:lnTo>
                  <a:lnTo>
                    <a:pt x="2921" y="447"/>
                  </a:lnTo>
                  <a:lnTo>
                    <a:pt x="2492" y="518"/>
                  </a:lnTo>
                  <a:lnTo>
                    <a:pt x="1697" y="724"/>
                  </a:lnTo>
                  <a:lnTo>
                    <a:pt x="965" y="983"/>
                  </a:lnTo>
                  <a:lnTo>
                    <a:pt x="304" y="1304"/>
                  </a:lnTo>
                  <a:lnTo>
                    <a:pt x="0" y="1492"/>
                  </a:lnTo>
                  <a:lnTo>
                    <a:pt x="0" y="34372"/>
                  </a:lnTo>
                  <a:lnTo>
                    <a:pt x="822" y="37381"/>
                  </a:lnTo>
                  <a:lnTo>
                    <a:pt x="2036" y="41908"/>
                  </a:lnTo>
                  <a:lnTo>
                    <a:pt x="2796" y="44918"/>
                  </a:lnTo>
                  <a:lnTo>
                    <a:pt x="3456" y="47936"/>
                  </a:lnTo>
                  <a:lnTo>
                    <a:pt x="3992" y="50963"/>
                  </a:lnTo>
                  <a:lnTo>
                    <a:pt x="4278" y="53232"/>
                  </a:lnTo>
                  <a:lnTo>
                    <a:pt x="4421" y="54741"/>
                  </a:lnTo>
                  <a:lnTo>
                    <a:pt x="4501" y="56259"/>
                  </a:lnTo>
                  <a:lnTo>
                    <a:pt x="4528" y="57777"/>
                  </a:lnTo>
                  <a:lnTo>
                    <a:pt x="4519" y="58536"/>
                  </a:lnTo>
                  <a:lnTo>
                    <a:pt x="4519" y="58741"/>
                  </a:lnTo>
                  <a:lnTo>
                    <a:pt x="4599" y="59054"/>
                  </a:lnTo>
                  <a:lnTo>
                    <a:pt x="4742" y="59233"/>
                  </a:lnTo>
                  <a:lnTo>
                    <a:pt x="4867" y="59313"/>
                  </a:lnTo>
                  <a:lnTo>
                    <a:pt x="5010" y="59402"/>
                  </a:lnTo>
                  <a:lnTo>
                    <a:pt x="5385" y="59509"/>
                  </a:lnTo>
                  <a:lnTo>
                    <a:pt x="6028" y="59599"/>
                  </a:lnTo>
                  <a:lnTo>
                    <a:pt x="6475" y="59625"/>
                  </a:lnTo>
                  <a:lnTo>
                    <a:pt x="16405" y="60161"/>
                  </a:lnTo>
                  <a:lnTo>
                    <a:pt x="31318" y="60938"/>
                  </a:lnTo>
                  <a:lnTo>
                    <a:pt x="41266" y="61411"/>
                  </a:lnTo>
                  <a:lnTo>
                    <a:pt x="46240" y="61626"/>
                  </a:lnTo>
                  <a:lnTo>
                    <a:pt x="46918" y="61376"/>
                  </a:lnTo>
                  <a:lnTo>
                    <a:pt x="48392" y="60956"/>
                  </a:lnTo>
                  <a:lnTo>
                    <a:pt x="49981" y="60661"/>
                  </a:lnTo>
                  <a:lnTo>
                    <a:pt x="51660" y="60501"/>
                  </a:lnTo>
                  <a:lnTo>
                    <a:pt x="52535" y="60492"/>
                  </a:lnTo>
                  <a:lnTo>
                    <a:pt x="129485" y="60492"/>
                  </a:lnTo>
                  <a:lnTo>
                    <a:pt x="132994" y="60286"/>
                  </a:lnTo>
                  <a:lnTo>
                    <a:pt x="140022" y="59938"/>
                  </a:lnTo>
                  <a:lnTo>
                    <a:pt x="147059" y="59688"/>
                  </a:lnTo>
                  <a:lnTo>
                    <a:pt x="152346" y="59599"/>
                  </a:lnTo>
                  <a:lnTo>
                    <a:pt x="155882" y="59581"/>
                  </a:lnTo>
                  <a:lnTo>
                    <a:pt x="157650" y="59590"/>
                  </a:lnTo>
                  <a:lnTo>
                    <a:pt x="166312" y="59679"/>
                  </a:lnTo>
                  <a:lnTo>
                    <a:pt x="183610" y="59965"/>
                  </a:lnTo>
                  <a:lnTo>
                    <a:pt x="200907" y="60268"/>
                  </a:lnTo>
                  <a:lnTo>
                    <a:pt x="213900" y="60429"/>
                  </a:lnTo>
                  <a:lnTo>
                    <a:pt x="222571" y="60492"/>
                  </a:lnTo>
                  <a:lnTo>
                    <a:pt x="226911" y="60501"/>
                  </a:lnTo>
                  <a:lnTo>
                    <a:pt x="226911" y="60501"/>
                  </a:lnTo>
                  <a:lnTo>
                    <a:pt x="226607" y="59447"/>
                  </a:lnTo>
                  <a:lnTo>
                    <a:pt x="225955" y="57331"/>
                  </a:lnTo>
                  <a:lnTo>
                    <a:pt x="225196" y="55223"/>
                  </a:lnTo>
                  <a:lnTo>
                    <a:pt x="224518" y="53651"/>
                  </a:lnTo>
                  <a:lnTo>
                    <a:pt x="224009" y="52624"/>
                  </a:lnTo>
                  <a:lnTo>
                    <a:pt x="223437" y="51606"/>
                  </a:lnTo>
                  <a:lnTo>
                    <a:pt x="222803" y="50606"/>
                  </a:lnTo>
                  <a:lnTo>
                    <a:pt x="222107" y="49624"/>
                  </a:lnTo>
                  <a:lnTo>
                    <a:pt x="221321" y="48660"/>
                  </a:lnTo>
                  <a:lnTo>
                    <a:pt x="220463" y="47731"/>
                  </a:lnTo>
                  <a:lnTo>
                    <a:pt x="219508" y="46820"/>
                  </a:lnTo>
                  <a:lnTo>
                    <a:pt x="218454" y="45945"/>
                  </a:lnTo>
                  <a:lnTo>
                    <a:pt x="217293" y="45105"/>
                  </a:lnTo>
                  <a:lnTo>
                    <a:pt x="216668" y="44704"/>
                  </a:lnTo>
                  <a:lnTo>
                    <a:pt x="215990" y="44284"/>
                  </a:lnTo>
                  <a:lnTo>
                    <a:pt x="214552" y="43489"/>
                  </a:lnTo>
                  <a:lnTo>
                    <a:pt x="213034" y="42757"/>
                  </a:lnTo>
                  <a:lnTo>
                    <a:pt x="211426" y="42078"/>
                  </a:lnTo>
                  <a:lnTo>
                    <a:pt x="209756" y="41462"/>
                  </a:lnTo>
                  <a:lnTo>
                    <a:pt x="208024" y="40882"/>
                  </a:lnTo>
                  <a:lnTo>
                    <a:pt x="206229" y="40355"/>
                  </a:lnTo>
                  <a:lnTo>
                    <a:pt x="204381" y="39864"/>
                  </a:lnTo>
                  <a:lnTo>
                    <a:pt x="201532" y="39194"/>
                  </a:lnTo>
                  <a:lnTo>
                    <a:pt x="197621" y="38426"/>
                  </a:lnTo>
                  <a:lnTo>
                    <a:pt x="193620" y="37765"/>
                  </a:lnTo>
                  <a:lnTo>
                    <a:pt x="189593" y="37176"/>
                  </a:lnTo>
                  <a:lnTo>
                    <a:pt x="187583" y="36908"/>
                  </a:lnTo>
                  <a:lnTo>
                    <a:pt x="181949" y="36167"/>
                  </a:lnTo>
                  <a:lnTo>
                    <a:pt x="170634" y="34747"/>
                  </a:lnTo>
                  <a:lnTo>
                    <a:pt x="159293" y="33363"/>
                  </a:lnTo>
                  <a:lnTo>
                    <a:pt x="147979" y="31943"/>
                  </a:lnTo>
                  <a:lnTo>
                    <a:pt x="139531" y="30809"/>
                  </a:lnTo>
                  <a:lnTo>
                    <a:pt x="133932" y="30014"/>
                  </a:lnTo>
                  <a:lnTo>
                    <a:pt x="128360" y="29165"/>
                  </a:lnTo>
                  <a:lnTo>
                    <a:pt x="122814" y="28264"/>
                  </a:lnTo>
                  <a:lnTo>
                    <a:pt x="117313" y="27308"/>
                  </a:lnTo>
                  <a:lnTo>
                    <a:pt x="111857" y="26272"/>
                  </a:lnTo>
                  <a:lnTo>
                    <a:pt x="106455" y="25165"/>
                  </a:lnTo>
                  <a:lnTo>
                    <a:pt x="101106" y="23968"/>
                  </a:lnTo>
                  <a:lnTo>
                    <a:pt x="98453" y="23334"/>
                  </a:lnTo>
                  <a:lnTo>
                    <a:pt x="95355" y="22566"/>
                  </a:lnTo>
                  <a:lnTo>
                    <a:pt x="89264" y="20941"/>
                  </a:lnTo>
                  <a:lnTo>
                    <a:pt x="83255" y="19218"/>
                  </a:lnTo>
                  <a:lnTo>
                    <a:pt x="77325" y="17423"/>
                  </a:lnTo>
                  <a:lnTo>
                    <a:pt x="68502" y="14645"/>
                  </a:lnTo>
                  <a:lnTo>
                    <a:pt x="56795" y="10886"/>
                  </a:lnTo>
                  <a:lnTo>
                    <a:pt x="50901" y="9055"/>
                  </a:lnTo>
                  <a:lnTo>
                    <a:pt x="45990" y="7519"/>
                  </a:lnTo>
                  <a:lnTo>
                    <a:pt x="37328" y="4903"/>
                  </a:lnTo>
                  <a:lnTo>
                    <a:pt x="32693" y="3626"/>
                  </a:lnTo>
                  <a:lnTo>
                    <a:pt x="29523" y="2831"/>
                  </a:lnTo>
                  <a:lnTo>
                    <a:pt x="26317" y="2099"/>
                  </a:lnTo>
                  <a:lnTo>
                    <a:pt x="23084" y="1438"/>
                  </a:lnTo>
                  <a:lnTo>
                    <a:pt x="19852" y="884"/>
                  </a:lnTo>
                  <a:lnTo>
                    <a:pt x="16637" y="447"/>
                  </a:lnTo>
                  <a:lnTo>
                    <a:pt x="13458" y="152"/>
                  </a:lnTo>
                  <a:lnTo>
                    <a:pt x="11118" y="27"/>
                  </a:lnTo>
                  <a:lnTo>
                    <a:pt x="95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4" name="Google Shape;684;p17"/>
          <p:cNvSpPr/>
          <p:nvPr/>
        </p:nvSpPr>
        <p:spPr>
          <a:xfrm>
            <a:off x="4382762" y="5008091"/>
            <a:ext cx="1456" cy="886"/>
          </a:xfrm>
          <a:custGeom>
            <a:avLst/>
            <a:gdLst/>
            <a:ahLst/>
            <a:cxnLst/>
            <a:rect l="l" t="t" r="r" b="b"/>
            <a:pathLst>
              <a:path w="46" h="28" extrusionOk="0">
                <a:moveTo>
                  <a:pt x="28" y="0"/>
                </a:moveTo>
                <a:lnTo>
                  <a:pt x="1" y="9"/>
                </a:lnTo>
                <a:lnTo>
                  <a:pt x="1" y="27"/>
                </a:lnTo>
                <a:lnTo>
                  <a:pt x="45" y="27"/>
                </a:lnTo>
                <a:lnTo>
                  <a:pt x="45" y="9"/>
                </a:lnTo>
                <a:lnTo>
                  <a:pt x="28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17"/>
          <p:cNvSpPr/>
          <p:nvPr/>
        </p:nvSpPr>
        <p:spPr>
          <a:xfrm>
            <a:off x="4152141" y="4958909"/>
            <a:ext cx="154939" cy="41591"/>
          </a:xfrm>
          <a:custGeom>
            <a:avLst/>
            <a:gdLst/>
            <a:ahLst/>
            <a:cxnLst/>
            <a:rect l="l" t="t" r="r" b="b"/>
            <a:pathLst>
              <a:path w="4895" h="1314" extrusionOk="0">
                <a:moveTo>
                  <a:pt x="4716" y="0"/>
                </a:moveTo>
                <a:lnTo>
                  <a:pt x="4653" y="18"/>
                </a:lnTo>
                <a:lnTo>
                  <a:pt x="3555" y="376"/>
                </a:lnTo>
                <a:lnTo>
                  <a:pt x="2421" y="697"/>
                </a:lnTo>
                <a:lnTo>
                  <a:pt x="1233" y="965"/>
                </a:lnTo>
                <a:lnTo>
                  <a:pt x="46" y="1224"/>
                </a:lnTo>
                <a:lnTo>
                  <a:pt x="1" y="1242"/>
                </a:lnTo>
                <a:lnTo>
                  <a:pt x="37" y="1304"/>
                </a:lnTo>
                <a:lnTo>
                  <a:pt x="99" y="1313"/>
                </a:lnTo>
                <a:lnTo>
                  <a:pt x="421" y="1313"/>
                </a:lnTo>
                <a:lnTo>
                  <a:pt x="1081" y="1260"/>
                </a:lnTo>
                <a:lnTo>
                  <a:pt x="2064" y="1117"/>
                </a:lnTo>
                <a:lnTo>
                  <a:pt x="3323" y="804"/>
                </a:lnTo>
                <a:lnTo>
                  <a:pt x="4412" y="384"/>
                </a:lnTo>
                <a:lnTo>
                  <a:pt x="4859" y="143"/>
                </a:lnTo>
                <a:lnTo>
                  <a:pt x="4895" y="117"/>
                </a:lnTo>
                <a:lnTo>
                  <a:pt x="4895" y="63"/>
                </a:lnTo>
                <a:lnTo>
                  <a:pt x="4823" y="18"/>
                </a:lnTo>
                <a:lnTo>
                  <a:pt x="471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6" name="Google Shape;686;p17"/>
          <p:cNvSpPr/>
          <p:nvPr/>
        </p:nvSpPr>
        <p:spPr>
          <a:xfrm>
            <a:off x="4308737" y="4958340"/>
            <a:ext cx="161997" cy="68148"/>
          </a:xfrm>
          <a:custGeom>
            <a:avLst/>
            <a:gdLst/>
            <a:ahLst/>
            <a:cxnLst/>
            <a:rect l="l" t="t" r="r" b="b"/>
            <a:pathLst>
              <a:path w="5118" h="2153" extrusionOk="0">
                <a:moveTo>
                  <a:pt x="4804" y="1"/>
                </a:moveTo>
                <a:lnTo>
                  <a:pt x="4715" y="36"/>
                </a:lnTo>
                <a:lnTo>
                  <a:pt x="3572" y="510"/>
                </a:lnTo>
                <a:lnTo>
                  <a:pt x="1206" y="1429"/>
                </a:lnTo>
                <a:lnTo>
                  <a:pt x="72" y="1921"/>
                </a:lnTo>
                <a:lnTo>
                  <a:pt x="18" y="1947"/>
                </a:lnTo>
                <a:lnTo>
                  <a:pt x="0" y="2037"/>
                </a:lnTo>
                <a:lnTo>
                  <a:pt x="89" y="2117"/>
                </a:lnTo>
                <a:lnTo>
                  <a:pt x="241" y="2153"/>
                </a:lnTo>
                <a:lnTo>
                  <a:pt x="331" y="2144"/>
                </a:lnTo>
                <a:lnTo>
                  <a:pt x="1036" y="1983"/>
                </a:lnTo>
                <a:lnTo>
                  <a:pt x="2340" y="1572"/>
                </a:lnTo>
                <a:lnTo>
                  <a:pt x="3519" y="1072"/>
                </a:lnTo>
                <a:lnTo>
                  <a:pt x="4572" y="501"/>
                </a:lnTo>
                <a:lnTo>
                  <a:pt x="5055" y="206"/>
                </a:lnTo>
                <a:lnTo>
                  <a:pt x="5117" y="161"/>
                </a:lnTo>
                <a:lnTo>
                  <a:pt x="5099" y="72"/>
                </a:lnTo>
                <a:lnTo>
                  <a:pt x="4983" y="10"/>
                </a:lnTo>
                <a:lnTo>
                  <a:pt x="480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7" name="Google Shape;687;p17"/>
          <p:cNvSpPr/>
          <p:nvPr/>
        </p:nvSpPr>
        <p:spPr>
          <a:xfrm>
            <a:off x="4466155" y="4865072"/>
            <a:ext cx="109138" cy="26335"/>
          </a:xfrm>
          <a:custGeom>
            <a:avLst/>
            <a:gdLst/>
            <a:ahLst/>
            <a:cxnLst/>
            <a:rect l="l" t="t" r="r" b="b"/>
            <a:pathLst>
              <a:path w="3448" h="832" extrusionOk="0">
                <a:moveTo>
                  <a:pt x="3179" y="1"/>
                </a:moveTo>
                <a:lnTo>
                  <a:pt x="2786" y="19"/>
                </a:lnTo>
                <a:lnTo>
                  <a:pt x="1992" y="126"/>
                </a:lnTo>
                <a:lnTo>
                  <a:pt x="822" y="367"/>
                </a:lnTo>
                <a:lnTo>
                  <a:pt x="143" y="563"/>
                </a:lnTo>
                <a:lnTo>
                  <a:pt x="45" y="599"/>
                </a:lnTo>
                <a:lnTo>
                  <a:pt x="0" y="697"/>
                </a:lnTo>
                <a:lnTo>
                  <a:pt x="72" y="778"/>
                </a:lnTo>
                <a:lnTo>
                  <a:pt x="241" y="831"/>
                </a:lnTo>
                <a:lnTo>
                  <a:pt x="357" y="822"/>
                </a:lnTo>
                <a:lnTo>
                  <a:pt x="1107" y="751"/>
                </a:lnTo>
                <a:lnTo>
                  <a:pt x="2295" y="554"/>
                </a:lnTo>
                <a:lnTo>
                  <a:pt x="3010" y="376"/>
                </a:lnTo>
                <a:lnTo>
                  <a:pt x="3322" y="269"/>
                </a:lnTo>
                <a:lnTo>
                  <a:pt x="3385" y="233"/>
                </a:lnTo>
                <a:lnTo>
                  <a:pt x="3447" y="144"/>
                </a:lnTo>
                <a:lnTo>
                  <a:pt x="3420" y="63"/>
                </a:lnTo>
                <a:lnTo>
                  <a:pt x="3286" y="10"/>
                </a:lnTo>
                <a:lnTo>
                  <a:pt x="317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8" name="Google Shape;688;p17"/>
          <p:cNvSpPr/>
          <p:nvPr/>
        </p:nvSpPr>
        <p:spPr>
          <a:xfrm>
            <a:off x="4565626" y="4976443"/>
            <a:ext cx="102364" cy="46086"/>
          </a:xfrm>
          <a:custGeom>
            <a:avLst/>
            <a:gdLst/>
            <a:ahLst/>
            <a:cxnLst/>
            <a:rect l="l" t="t" r="r" b="b"/>
            <a:pathLst>
              <a:path w="3234" h="1456" extrusionOk="0">
                <a:moveTo>
                  <a:pt x="2546" y="0"/>
                </a:moveTo>
                <a:lnTo>
                  <a:pt x="2296" y="18"/>
                </a:lnTo>
                <a:lnTo>
                  <a:pt x="1992" y="54"/>
                </a:lnTo>
                <a:lnTo>
                  <a:pt x="1465" y="223"/>
                </a:lnTo>
                <a:lnTo>
                  <a:pt x="1215" y="322"/>
                </a:lnTo>
                <a:lnTo>
                  <a:pt x="697" y="509"/>
                </a:lnTo>
                <a:lnTo>
                  <a:pt x="233" y="732"/>
                </a:lnTo>
                <a:lnTo>
                  <a:pt x="117" y="804"/>
                </a:lnTo>
                <a:lnTo>
                  <a:pt x="9" y="947"/>
                </a:lnTo>
                <a:lnTo>
                  <a:pt x="1" y="1090"/>
                </a:lnTo>
                <a:lnTo>
                  <a:pt x="99" y="1224"/>
                </a:lnTo>
                <a:lnTo>
                  <a:pt x="268" y="1340"/>
                </a:lnTo>
                <a:lnTo>
                  <a:pt x="501" y="1420"/>
                </a:lnTo>
                <a:lnTo>
                  <a:pt x="777" y="1456"/>
                </a:lnTo>
                <a:lnTo>
                  <a:pt x="1081" y="1429"/>
                </a:lnTo>
                <a:lnTo>
                  <a:pt x="1242" y="1402"/>
                </a:lnTo>
                <a:lnTo>
                  <a:pt x="1769" y="1232"/>
                </a:lnTo>
                <a:lnTo>
                  <a:pt x="2242" y="1036"/>
                </a:lnTo>
                <a:lnTo>
                  <a:pt x="2510" y="938"/>
                </a:lnTo>
                <a:lnTo>
                  <a:pt x="2876" y="777"/>
                </a:lnTo>
                <a:lnTo>
                  <a:pt x="3072" y="643"/>
                </a:lnTo>
                <a:lnTo>
                  <a:pt x="3153" y="572"/>
                </a:lnTo>
                <a:lnTo>
                  <a:pt x="3197" y="518"/>
                </a:lnTo>
                <a:lnTo>
                  <a:pt x="3233" y="402"/>
                </a:lnTo>
                <a:lnTo>
                  <a:pt x="3215" y="295"/>
                </a:lnTo>
                <a:lnTo>
                  <a:pt x="3144" y="197"/>
                </a:lnTo>
                <a:lnTo>
                  <a:pt x="2947" y="81"/>
                </a:lnTo>
                <a:lnTo>
                  <a:pt x="2546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9" name="Google Shape;689;p17"/>
          <p:cNvSpPr/>
          <p:nvPr/>
        </p:nvSpPr>
        <p:spPr>
          <a:xfrm>
            <a:off x="4782385" y="4851526"/>
            <a:ext cx="82296" cy="40990"/>
          </a:xfrm>
          <a:custGeom>
            <a:avLst/>
            <a:gdLst/>
            <a:ahLst/>
            <a:cxnLst/>
            <a:rect l="l" t="t" r="r" b="b"/>
            <a:pathLst>
              <a:path w="2600" h="1295" extrusionOk="0">
                <a:moveTo>
                  <a:pt x="2019" y="0"/>
                </a:moveTo>
                <a:lnTo>
                  <a:pt x="1867" y="36"/>
                </a:lnTo>
                <a:lnTo>
                  <a:pt x="1599" y="134"/>
                </a:lnTo>
                <a:lnTo>
                  <a:pt x="1099" y="357"/>
                </a:lnTo>
                <a:lnTo>
                  <a:pt x="429" y="732"/>
                </a:lnTo>
                <a:lnTo>
                  <a:pt x="63" y="1009"/>
                </a:lnTo>
                <a:lnTo>
                  <a:pt x="28" y="1036"/>
                </a:lnTo>
                <a:lnTo>
                  <a:pt x="1" y="1098"/>
                </a:lnTo>
                <a:lnTo>
                  <a:pt x="45" y="1188"/>
                </a:lnTo>
                <a:lnTo>
                  <a:pt x="215" y="1277"/>
                </a:lnTo>
                <a:lnTo>
                  <a:pt x="456" y="1295"/>
                </a:lnTo>
                <a:lnTo>
                  <a:pt x="581" y="1268"/>
                </a:lnTo>
                <a:lnTo>
                  <a:pt x="1135" y="1090"/>
                </a:lnTo>
                <a:lnTo>
                  <a:pt x="1885" y="750"/>
                </a:lnTo>
                <a:lnTo>
                  <a:pt x="2323" y="500"/>
                </a:lnTo>
                <a:lnTo>
                  <a:pt x="2519" y="366"/>
                </a:lnTo>
                <a:lnTo>
                  <a:pt x="2564" y="331"/>
                </a:lnTo>
                <a:lnTo>
                  <a:pt x="2599" y="250"/>
                </a:lnTo>
                <a:lnTo>
                  <a:pt x="2546" y="143"/>
                </a:lnTo>
                <a:lnTo>
                  <a:pt x="2323" y="27"/>
                </a:lnTo>
                <a:lnTo>
                  <a:pt x="2019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0" name="Google Shape;690;p17"/>
          <p:cNvSpPr/>
          <p:nvPr/>
        </p:nvSpPr>
        <p:spPr>
          <a:xfrm>
            <a:off x="4779568" y="4748352"/>
            <a:ext cx="127211" cy="49789"/>
          </a:xfrm>
          <a:custGeom>
            <a:avLst/>
            <a:gdLst/>
            <a:ahLst/>
            <a:cxnLst/>
            <a:rect l="l" t="t" r="r" b="b"/>
            <a:pathLst>
              <a:path w="4019" h="1573" extrusionOk="0">
                <a:moveTo>
                  <a:pt x="3510" y="1"/>
                </a:moveTo>
                <a:lnTo>
                  <a:pt x="3135" y="27"/>
                </a:lnTo>
                <a:lnTo>
                  <a:pt x="2938" y="72"/>
                </a:lnTo>
                <a:lnTo>
                  <a:pt x="2421" y="242"/>
                </a:lnTo>
                <a:lnTo>
                  <a:pt x="1938" y="429"/>
                </a:lnTo>
                <a:lnTo>
                  <a:pt x="1045" y="760"/>
                </a:lnTo>
                <a:lnTo>
                  <a:pt x="161" y="1108"/>
                </a:lnTo>
                <a:lnTo>
                  <a:pt x="81" y="1144"/>
                </a:lnTo>
                <a:lnTo>
                  <a:pt x="0" y="1224"/>
                </a:lnTo>
                <a:lnTo>
                  <a:pt x="0" y="1322"/>
                </a:lnTo>
                <a:lnTo>
                  <a:pt x="63" y="1412"/>
                </a:lnTo>
                <a:lnTo>
                  <a:pt x="251" y="1519"/>
                </a:lnTo>
                <a:lnTo>
                  <a:pt x="527" y="1572"/>
                </a:lnTo>
                <a:lnTo>
                  <a:pt x="715" y="1554"/>
                </a:lnTo>
                <a:lnTo>
                  <a:pt x="813" y="1528"/>
                </a:lnTo>
                <a:lnTo>
                  <a:pt x="1778" y="1206"/>
                </a:lnTo>
                <a:lnTo>
                  <a:pt x="2733" y="876"/>
                </a:lnTo>
                <a:lnTo>
                  <a:pt x="3153" y="733"/>
                </a:lnTo>
                <a:lnTo>
                  <a:pt x="3555" y="572"/>
                </a:lnTo>
                <a:lnTo>
                  <a:pt x="3733" y="492"/>
                </a:lnTo>
                <a:lnTo>
                  <a:pt x="3921" y="304"/>
                </a:lnTo>
                <a:lnTo>
                  <a:pt x="4001" y="188"/>
                </a:lnTo>
                <a:lnTo>
                  <a:pt x="4019" y="152"/>
                </a:lnTo>
                <a:lnTo>
                  <a:pt x="3992" y="90"/>
                </a:lnTo>
                <a:lnTo>
                  <a:pt x="3858" y="10"/>
                </a:lnTo>
                <a:lnTo>
                  <a:pt x="37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1" name="Google Shape;691;p17"/>
          <p:cNvSpPr/>
          <p:nvPr/>
        </p:nvSpPr>
        <p:spPr>
          <a:xfrm>
            <a:off x="4656615" y="4831999"/>
            <a:ext cx="66755" cy="28867"/>
          </a:xfrm>
          <a:custGeom>
            <a:avLst/>
            <a:gdLst/>
            <a:ahLst/>
            <a:cxnLst/>
            <a:rect l="l" t="t" r="r" b="b"/>
            <a:pathLst>
              <a:path w="2109" h="912" extrusionOk="0">
                <a:moveTo>
                  <a:pt x="1921" y="1"/>
                </a:moveTo>
                <a:lnTo>
                  <a:pt x="1635" y="10"/>
                </a:lnTo>
                <a:lnTo>
                  <a:pt x="1198" y="153"/>
                </a:lnTo>
                <a:lnTo>
                  <a:pt x="1001" y="242"/>
                </a:lnTo>
                <a:lnTo>
                  <a:pt x="680" y="376"/>
                </a:lnTo>
                <a:lnTo>
                  <a:pt x="385" y="510"/>
                </a:lnTo>
                <a:lnTo>
                  <a:pt x="260" y="590"/>
                </a:lnTo>
                <a:lnTo>
                  <a:pt x="117" y="751"/>
                </a:lnTo>
                <a:lnTo>
                  <a:pt x="19" y="831"/>
                </a:lnTo>
                <a:lnTo>
                  <a:pt x="1" y="849"/>
                </a:lnTo>
                <a:lnTo>
                  <a:pt x="10" y="885"/>
                </a:lnTo>
                <a:lnTo>
                  <a:pt x="90" y="912"/>
                </a:lnTo>
                <a:lnTo>
                  <a:pt x="162" y="903"/>
                </a:lnTo>
                <a:lnTo>
                  <a:pt x="465" y="867"/>
                </a:lnTo>
                <a:lnTo>
                  <a:pt x="751" y="814"/>
                </a:lnTo>
                <a:lnTo>
                  <a:pt x="1099" y="689"/>
                </a:lnTo>
                <a:lnTo>
                  <a:pt x="1421" y="555"/>
                </a:lnTo>
                <a:lnTo>
                  <a:pt x="1635" y="465"/>
                </a:lnTo>
                <a:lnTo>
                  <a:pt x="2028" y="260"/>
                </a:lnTo>
                <a:lnTo>
                  <a:pt x="2108" y="153"/>
                </a:lnTo>
                <a:lnTo>
                  <a:pt x="2082" y="90"/>
                </a:lnTo>
                <a:lnTo>
                  <a:pt x="2037" y="55"/>
                </a:lnTo>
                <a:lnTo>
                  <a:pt x="192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2" name="Google Shape;692;p17"/>
          <p:cNvSpPr/>
          <p:nvPr/>
        </p:nvSpPr>
        <p:spPr>
          <a:xfrm>
            <a:off x="4939518" y="4821555"/>
            <a:ext cx="102079" cy="77485"/>
          </a:xfrm>
          <a:custGeom>
            <a:avLst/>
            <a:gdLst/>
            <a:ahLst/>
            <a:cxnLst/>
            <a:rect l="l" t="t" r="r" b="b"/>
            <a:pathLst>
              <a:path w="3225" h="2448" extrusionOk="0">
                <a:moveTo>
                  <a:pt x="3108" y="1"/>
                </a:moveTo>
                <a:lnTo>
                  <a:pt x="3028" y="18"/>
                </a:lnTo>
                <a:lnTo>
                  <a:pt x="2796" y="108"/>
                </a:lnTo>
                <a:lnTo>
                  <a:pt x="2385" y="322"/>
                </a:lnTo>
                <a:lnTo>
                  <a:pt x="1849" y="679"/>
                </a:lnTo>
                <a:lnTo>
                  <a:pt x="1528" y="929"/>
                </a:lnTo>
                <a:lnTo>
                  <a:pt x="1126" y="1242"/>
                </a:lnTo>
                <a:lnTo>
                  <a:pt x="358" y="1885"/>
                </a:lnTo>
                <a:lnTo>
                  <a:pt x="28" y="2215"/>
                </a:lnTo>
                <a:lnTo>
                  <a:pt x="1" y="2269"/>
                </a:lnTo>
                <a:lnTo>
                  <a:pt x="54" y="2376"/>
                </a:lnTo>
                <a:lnTo>
                  <a:pt x="215" y="2447"/>
                </a:lnTo>
                <a:lnTo>
                  <a:pt x="412" y="2438"/>
                </a:lnTo>
                <a:lnTo>
                  <a:pt x="501" y="2403"/>
                </a:lnTo>
                <a:lnTo>
                  <a:pt x="921" y="2135"/>
                </a:lnTo>
                <a:lnTo>
                  <a:pt x="1689" y="1572"/>
                </a:lnTo>
                <a:lnTo>
                  <a:pt x="2055" y="1286"/>
                </a:lnTo>
                <a:lnTo>
                  <a:pt x="2421" y="1010"/>
                </a:lnTo>
                <a:lnTo>
                  <a:pt x="2903" y="563"/>
                </a:lnTo>
                <a:lnTo>
                  <a:pt x="3144" y="251"/>
                </a:lnTo>
                <a:lnTo>
                  <a:pt x="3225" y="90"/>
                </a:lnTo>
                <a:lnTo>
                  <a:pt x="3225" y="54"/>
                </a:lnTo>
                <a:lnTo>
                  <a:pt x="3108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3" name="Google Shape;693;p17"/>
          <p:cNvSpPr/>
          <p:nvPr/>
        </p:nvSpPr>
        <p:spPr>
          <a:xfrm>
            <a:off x="5054845" y="4720375"/>
            <a:ext cx="130060" cy="55993"/>
          </a:xfrm>
          <a:custGeom>
            <a:avLst/>
            <a:gdLst/>
            <a:ahLst/>
            <a:cxnLst/>
            <a:rect l="l" t="t" r="r" b="b"/>
            <a:pathLst>
              <a:path w="4109" h="1769" extrusionOk="0">
                <a:moveTo>
                  <a:pt x="3215" y="1"/>
                </a:moveTo>
                <a:lnTo>
                  <a:pt x="2965" y="45"/>
                </a:lnTo>
                <a:lnTo>
                  <a:pt x="2527" y="143"/>
                </a:lnTo>
                <a:lnTo>
                  <a:pt x="1724" y="420"/>
                </a:lnTo>
                <a:lnTo>
                  <a:pt x="1000" y="751"/>
                </a:lnTo>
                <a:lnTo>
                  <a:pt x="375" y="1135"/>
                </a:lnTo>
                <a:lnTo>
                  <a:pt x="107" y="1331"/>
                </a:lnTo>
                <a:lnTo>
                  <a:pt x="45" y="1394"/>
                </a:lnTo>
                <a:lnTo>
                  <a:pt x="0" y="1501"/>
                </a:lnTo>
                <a:lnTo>
                  <a:pt x="45" y="1599"/>
                </a:lnTo>
                <a:lnTo>
                  <a:pt x="170" y="1679"/>
                </a:lnTo>
                <a:lnTo>
                  <a:pt x="429" y="1769"/>
                </a:lnTo>
                <a:lnTo>
                  <a:pt x="866" y="1769"/>
                </a:lnTo>
                <a:lnTo>
                  <a:pt x="1063" y="1706"/>
                </a:lnTo>
                <a:lnTo>
                  <a:pt x="1956" y="1340"/>
                </a:lnTo>
                <a:lnTo>
                  <a:pt x="2885" y="1001"/>
                </a:lnTo>
                <a:lnTo>
                  <a:pt x="3313" y="858"/>
                </a:lnTo>
                <a:lnTo>
                  <a:pt x="3733" y="706"/>
                </a:lnTo>
                <a:lnTo>
                  <a:pt x="3840" y="661"/>
                </a:lnTo>
                <a:lnTo>
                  <a:pt x="3983" y="563"/>
                </a:lnTo>
                <a:lnTo>
                  <a:pt x="4081" y="411"/>
                </a:lnTo>
                <a:lnTo>
                  <a:pt x="4108" y="277"/>
                </a:lnTo>
                <a:lnTo>
                  <a:pt x="4099" y="224"/>
                </a:lnTo>
                <a:lnTo>
                  <a:pt x="3992" y="135"/>
                </a:lnTo>
                <a:lnTo>
                  <a:pt x="3912" y="108"/>
                </a:lnTo>
                <a:lnTo>
                  <a:pt x="3885" y="108"/>
                </a:lnTo>
                <a:lnTo>
                  <a:pt x="3662" y="27"/>
                </a:lnTo>
                <a:lnTo>
                  <a:pt x="321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4" name="Google Shape;694;p17"/>
          <p:cNvSpPr/>
          <p:nvPr/>
        </p:nvSpPr>
        <p:spPr>
          <a:xfrm>
            <a:off x="5290244" y="4640684"/>
            <a:ext cx="108315" cy="25480"/>
          </a:xfrm>
          <a:custGeom>
            <a:avLst/>
            <a:gdLst/>
            <a:ahLst/>
            <a:cxnLst/>
            <a:rect l="l" t="t" r="r" b="b"/>
            <a:pathLst>
              <a:path w="3422" h="805" extrusionOk="0">
                <a:moveTo>
                  <a:pt x="2707" y="0"/>
                </a:moveTo>
                <a:lnTo>
                  <a:pt x="2108" y="72"/>
                </a:lnTo>
                <a:lnTo>
                  <a:pt x="1751" y="143"/>
                </a:lnTo>
                <a:lnTo>
                  <a:pt x="1332" y="215"/>
                </a:lnTo>
                <a:lnTo>
                  <a:pt x="546" y="402"/>
                </a:lnTo>
                <a:lnTo>
                  <a:pt x="162" y="518"/>
                </a:lnTo>
                <a:lnTo>
                  <a:pt x="63" y="563"/>
                </a:lnTo>
                <a:lnTo>
                  <a:pt x="1" y="661"/>
                </a:lnTo>
                <a:lnTo>
                  <a:pt x="90" y="750"/>
                </a:lnTo>
                <a:lnTo>
                  <a:pt x="278" y="804"/>
                </a:lnTo>
                <a:lnTo>
                  <a:pt x="394" y="804"/>
                </a:lnTo>
                <a:lnTo>
                  <a:pt x="867" y="768"/>
                </a:lnTo>
                <a:lnTo>
                  <a:pt x="1760" y="643"/>
                </a:lnTo>
                <a:lnTo>
                  <a:pt x="2207" y="563"/>
                </a:lnTo>
                <a:lnTo>
                  <a:pt x="2546" y="492"/>
                </a:lnTo>
                <a:lnTo>
                  <a:pt x="3028" y="375"/>
                </a:lnTo>
                <a:lnTo>
                  <a:pt x="3296" y="250"/>
                </a:lnTo>
                <a:lnTo>
                  <a:pt x="3394" y="179"/>
                </a:lnTo>
                <a:lnTo>
                  <a:pt x="3421" y="152"/>
                </a:lnTo>
                <a:lnTo>
                  <a:pt x="3421" y="108"/>
                </a:lnTo>
                <a:lnTo>
                  <a:pt x="3359" y="54"/>
                </a:lnTo>
                <a:lnTo>
                  <a:pt x="3278" y="36"/>
                </a:lnTo>
                <a:lnTo>
                  <a:pt x="310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5" name="Google Shape;695;p17"/>
          <p:cNvSpPr/>
          <p:nvPr/>
        </p:nvSpPr>
        <p:spPr>
          <a:xfrm>
            <a:off x="5269357" y="4737338"/>
            <a:ext cx="112240" cy="53176"/>
          </a:xfrm>
          <a:custGeom>
            <a:avLst/>
            <a:gdLst/>
            <a:ahLst/>
            <a:cxnLst/>
            <a:rect l="l" t="t" r="r" b="b"/>
            <a:pathLst>
              <a:path w="3546" h="1680" extrusionOk="0">
                <a:moveTo>
                  <a:pt x="3197" y="0"/>
                </a:moveTo>
                <a:lnTo>
                  <a:pt x="3081" y="9"/>
                </a:lnTo>
                <a:lnTo>
                  <a:pt x="2813" y="36"/>
                </a:lnTo>
                <a:lnTo>
                  <a:pt x="2304" y="170"/>
                </a:lnTo>
                <a:lnTo>
                  <a:pt x="1625" y="456"/>
                </a:lnTo>
                <a:lnTo>
                  <a:pt x="1232" y="661"/>
                </a:lnTo>
                <a:lnTo>
                  <a:pt x="804" y="876"/>
                </a:lnTo>
                <a:lnTo>
                  <a:pt x="429" y="1108"/>
                </a:lnTo>
                <a:lnTo>
                  <a:pt x="295" y="1215"/>
                </a:lnTo>
                <a:lnTo>
                  <a:pt x="125" y="1438"/>
                </a:lnTo>
                <a:lnTo>
                  <a:pt x="18" y="1545"/>
                </a:lnTo>
                <a:lnTo>
                  <a:pt x="0" y="1572"/>
                </a:lnTo>
                <a:lnTo>
                  <a:pt x="27" y="1635"/>
                </a:lnTo>
                <a:lnTo>
                  <a:pt x="98" y="1670"/>
                </a:lnTo>
                <a:lnTo>
                  <a:pt x="206" y="1679"/>
                </a:lnTo>
                <a:lnTo>
                  <a:pt x="259" y="1670"/>
                </a:lnTo>
                <a:lnTo>
                  <a:pt x="661" y="1554"/>
                </a:lnTo>
                <a:lnTo>
                  <a:pt x="1072" y="1429"/>
                </a:lnTo>
                <a:lnTo>
                  <a:pt x="1518" y="1233"/>
                </a:lnTo>
                <a:lnTo>
                  <a:pt x="1965" y="1027"/>
                </a:lnTo>
                <a:lnTo>
                  <a:pt x="2375" y="867"/>
                </a:lnTo>
                <a:lnTo>
                  <a:pt x="3018" y="599"/>
                </a:lnTo>
                <a:lnTo>
                  <a:pt x="3367" y="393"/>
                </a:lnTo>
                <a:lnTo>
                  <a:pt x="3501" y="277"/>
                </a:lnTo>
                <a:lnTo>
                  <a:pt x="3545" y="224"/>
                </a:lnTo>
                <a:lnTo>
                  <a:pt x="3519" y="116"/>
                </a:lnTo>
                <a:lnTo>
                  <a:pt x="3402" y="36"/>
                </a:lnTo>
                <a:lnTo>
                  <a:pt x="319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6" name="Google Shape;696;p17"/>
          <p:cNvSpPr/>
          <p:nvPr/>
        </p:nvSpPr>
        <p:spPr>
          <a:xfrm>
            <a:off x="5019525" y="4690689"/>
            <a:ext cx="94419" cy="29152"/>
          </a:xfrm>
          <a:custGeom>
            <a:avLst/>
            <a:gdLst/>
            <a:ahLst/>
            <a:cxnLst/>
            <a:rect l="l" t="t" r="r" b="b"/>
            <a:pathLst>
              <a:path w="2983" h="921" extrusionOk="0">
                <a:moveTo>
                  <a:pt x="2250" y="1"/>
                </a:moveTo>
                <a:lnTo>
                  <a:pt x="1750" y="28"/>
                </a:lnTo>
                <a:lnTo>
                  <a:pt x="1241" y="108"/>
                </a:lnTo>
                <a:lnTo>
                  <a:pt x="768" y="233"/>
                </a:lnTo>
                <a:lnTo>
                  <a:pt x="366" y="394"/>
                </a:lnTo>
                <a:lnTo>
                  <a:pt x="89" y="581"/>
                </a:lnTo>
                <a:lnTo>
                  <a:pt x="0" y="733"/>
                </a:lnTo>
                <a:lnTo>
                  <a:pt x="0" y="840"/>
                </a:lnTo>
                <a:lnTo>
                  <a:pt x="18" y="894"/>
                </a:lnTo>
                <a:lnTo>
                  <a:pt x="45" y="921"/>
                </a:lnTo>
                <a:lnTo>
                  <a:pt x="98" y="921"/>
                </a:lnTo>
                <a:lnTo>
                  <a:pt x="268" y="885"/>
                </a:lnTo>
                <a:lnTo>
                  <a:pt x="563" y="787"/>
                </a:lnTo>
                <a:lnTo>
                  <a:pt x="973" y="599"/>
                </a:lnTo>
                <a:lnTo>
                  <a:pt x="1286" y="501"/>
                </a:lnTo>
                <a:lnTo>
                  <a:pt x="1661" y="430"/>
                </a:lnTo>
                <a:lnTo>
                  <a:pt x="2411" y="385"/>
                </a:lnTo>
                <a:lnTo>
                  <a:pt x="2786" y="340"/>
                </a:lnTo>
                <a:lnTo>
                  <a:pt x="2867" y="322"/>
                </a:lnTo>
                <a:lnTo>
                  <a:pt x="2965" y="260"/>
                </a:lnTo>
                <a:lnTo>
                  <a:pt x="2983" y="188"/>
                </a:lnTo>
                <a:lnTo>
                  <a:pt x="2920" y="117"/>
                </a:lnTo>
                <a:lnTo>
                  <a:pt x="2849" y="90"/>
                </a:lnTo>
                <a:lnTo>
                  <a:pt x="2679" y="37"/>
                </a:lnTo>
                <a:lnTo>
                  <a:pt x="225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7" name="Google Shape;697;p17"/>
          <p:cNvSpPr/>
          <p:nvPr/>
        </p:nvSpPr>
        <p:spPr>
          <a:xfrm>
            <a:off x="5515517" y="4657932"/>
            <a:ext cx="162820" cy="73782"/>
          </a:xfrm>
          <a:custGeom>
            <a:avLst/>
            <a:gdLst/>
            <a:ahLst/>
            <a:cxnLst/>
            <a:rect l="l" t="t" r="r" b="b"/>
            <a:pathLst>
              <a:path w="5144" h="2331" extrusionOk="0">
                <a:moveTo>
                  <a:pt x="4554" y="0"/>
                </a:moveTo>
                <a:lnTo>
                  <a:pt x="4331" y="18"/>
                </a:lnTo>
                <a:lnTo>
                  <a:pt x="3974" y="72"/>
                </a:lnTo>
                <a:lnTo>
                  <a:pt x="3286" y="250"/>
                </a:lnTo>
                <a:lnTo>
                  <a:pt x="2322" y="607"/>
                </a:lnTo>
                <a:lnTo>
                  <a:pt x="1759" y="857"/>
                </a:lnTo>
                <a:lnTo>
                  <a:pt x="1206" y="1107"/>
                </a:lnTo>
                <a:lnTo>
                  <a:pt x="464" y="1554"/>
                </a:lnTo>
                <a:lnTo>
                  <a:pt x="197" y="1795"/>
                </a:lnTo>
                <a:lnTo>
                  <a:pt x="63" y="1974"/>
                </a:lnTo>
                <a:lnTo>
                  <a:pt x="18" y="2063"/>
                </a:lnTo>
                <a:lnTo>
                  <a:pt x="0" y="2134"/>
                </a:lnTo>
                <a:lnTo>
                  <a:pt x="89" y="2242"/>
                </a:lnTo>
                <a:lnTo>
                  <a:pt x="268" y="2313"/>
                </a:lnTo>
                <a:lnTo>
                  <a:pt x="509" y="2331"/>
                </a:lnTo>
                <a:lnTo>
                  <a:pt x="634" y="2304"/>
                </a:lnTo>
                <a:lnTo>
                  <a:pt x="929" y="2215"/>
                </a:lnTo>
                <a:lnTo>
                  <a:pt x="1447" y="2009"/>
                </a:lnTo>
                <a:lnTo>
                  <a:pt x="2170" y="1652"/>
                </a:lnTo>
                <a:lnTo>
                  <a:pt x="2661" y="1411"/>
                </a:lnTo>
                <a:lnTo>
                  <a:pt x="3224" y="1197"/>
                </a:lnTo>
                <a:lnTo>
                  <a:pt x="4420" y="795"/>
                </a:lnTo>
                <a:lnTo>
                  <a:pt x="4956" y="563"/>
                </a:lnTo>
                <a:lnTo>
                  <a:pt x="5037" y="518"/>
                </a:lnTo>
                <a:lnTo>
                  <a:pt x="5126" y="420"/>
                </a:lnTo>
                <a:lnTo>
                  <a:pt x="5144" y="313"/>
                </a:lnTo>
                <a:lnTo>
                  <a:pt x="5090" y="214"/>
                </a:lnTo>
                <a:lnTo>
                  <a:pt x="4929" y="89"/>
                </a:lnTo>
                <a:lnTo>
                  <a:pt x="455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8" name="Google Shape;698;p17"/>
          <p:cNvSpPr/>
          <p:nvPr/>
        </p:nvSpPr>
        <p:spPr>
          <a:xfrm>
            <a:off x="5570047" y="4585837"/>
            <a:ext cx="121862" cy="40737"/>
          </a:xfrm>
          <a:custGeom>
            <a:avLst/>
            <a:gdLst/>
            <a:ahLst/>
            <a:cxnLst/>
            <a:rect l="l" t="t" r="r" b="b"/>
            <a:pathLst>
              <a:path w="3850" h="1287" extrusionOk="0">
                <a:moveTo>
                  <a:pt x="3439" y="1"/>
                </a:moveTo>
                <a:lnTo>
                  <a:pt x="3162" y="19"/>
                </a:lnTo>
                <a:lnTo>
                  <a:pt x="2662" y="81"/>
                </a:lnTo>
                <a:lnTo>
                  <a:pt x="1965" y="260"/>
                </a:lnTo>
                <a:lnTo>
                  <a:pt x="1492" y="394"/>
                </a:lnTo>
                <a:lnTo>
                  <a:pt x="1019" y="546"/>
                </a:lnTo>
                <a:lnTo>
                  <a:pt x="545" y="697"/>
                </a:lnTo>
                <a:lnTo>
                  <a:pt x="313" y="787"/>
                </a:lnTo>
                <a:lnTo>
                  <a:pt x="117" y="912"/>
                </a:lnTo>
                <a:lnTo>
                  <a:pt x="45" y="1037"/>
                </a:lnTo>
                <a:lnTo>
                  <a:pt x="10" y="1117"/>
                </a:lnTo>
                <a:lnTo>
                  <a:pt x="1" y="1153"/>
                </a:lnTo>
                <a:lnTo>
                  <a:pt x="72" y="1224"/>
                </a:lnTo>
                <a:lnTo>
                  <a:pt x="143" y="1242"/>
                </a:lnTo>
                <a:lnTo>
                  <a:pt x="394" y="1278"/>
                </a:lnTo>
                <a:lnTo>
                  <a:pt x="795" y="1287"/>
                </a:lnTo>
                <a:lnTo>
                  <a:pt x="1036" y="1242"/>
                </a:lnTo>
                <a:lnTo>
                  <a:pt x="1599" y="1108"/>
                </a:lnTo>
                <a:lnTo>
                  <a:pt x="2144" y="956"/>
                </a:lnTo>
                <a:lnTo>
                  <a:pt x="2617" y="823"/>
                </a:lnTo>
                <a:lnTo>
                  <a:pt x="3260" y="608"/>
                </a:lnTo>
                <a:lnTo>
                  <a:pt x="3635" y="430"/>
                </a:lnTo>
                <a:lnTo>
                  <a:pt x="3796" y="314"/>
                </a:lnTo>
                <a:lnTo>
                  <a:pt x="3849" y="269"/>
                </a:lnTo>
                <a:lnTo>
                  <a:pt x="3840" y="162"/>
                </a:lnTo>
                <a:lnTo>
                  <a:pt x="3733" y="63"/>
                </a:lnTo>
                <a:lnTo>
                  <a:pt x="3555" y="10"/>
                </a:lnTo>
                <a:lnTo>
                  <a:pt x="343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9" name="Google Shape;699;p17"/>
          <p:cNvSpPr/>
          <p:nvPr/>
        </p:nvSpPr>
        <p:spPr>
          <a:xfrm>
            <a:off x="5578244" y="4545422"/>
            <a:ext cx="110277" cy="18707"/>
          </a:xfrm>
          <a:custGeom>
            <a:avLst/>
            <a:gdLst/>
            <a:ahLst/>
            <a:cxnLst/>
            <a:rect l="l" t="t" r="r" b="b"/>
            <a:pathLst>
              <a:path w="3484" h="591" extrusionOk="0">
                <a:moveTo>
                  <a:pt x="2885" y="1"/>
                </a:moveTo>
                <a:lnTo>
                  <a:pt x="2099" y="19"/>
                </a:lnTo>
                <a:lnTo>
                  <a:pt x="920" y="144"/>
                </a:lnTo>
                <a:lnTo>
                  <a:pt x="206" y="269"/>
                </a:lnTo>
                <a:lnTo>
                  <a:pt x="99" y="305"/>
                </a:lnTo>
                <a:lnTo>
                  <a:pt x="1" y="394"/>
                </a:lnTo>
                <a:lnTo>
                  <a:pt x="18" y="492"/>
                </a:lnTo>
                <a:lnTo>
                  <a:pt x="161" y="555"/>
                </a:lnTo>
                <a:lnTo>
                  <a:pt x="286" y="572"/>
                </a:lnTo>
                <a:lnTo>
                  <a:pt x="1036" y="590"/>
                </a:lnTo>
                <a:lnTo>
                  <a:pt x="2242" y="528"/>
                </a:lnTo>
                <a:lnTo>
                  <a:pt x="2992" y="412"/>
                </a:lnTo>
                <a:lnTo>
                  <a:pt x="3331" y="331"/>
                </a:lnTo>
                <a:lnTo>
                  <a:pt x="3412" y="305"/>
                </a:lnTo>
                <a:lnTo>
                  <a:pt x="3483" y="215"/>
                </a:lnTo>
                <a:lnTo>
                  <a:pt x="3465" y="126"/>
                </a:lnTo>
                <a:lnTo>
                  <a:pt x="3349" y="55"/>
                </a:lnTo>
                <a:lnTo>
                  <a:pt x="3251" y="37"/>
                </a:lnTo>
                <a:lnTo>
                  <a:pt x="288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0" name="Google Shape;700;p17"/>
          <p:cNvSpPr/>
          <p:nvPr/>
        </p:nvSpPr>
        <p:spPr>
          <a:xfrm>
            <a:off x="5781172" y="4606472"/>
            <a:ext cx="140790" cy="46687"/>
          </a:xfrm>
          <a:custGeom>
            <a:avLst/>
            <a:gdLst/>
            <a:ahLst/>
            <a:cxnLst/>
            <a:rect l="l" t="t" r="r" b="b"/>
            <a:pathLst>
              <a:path w="4448" h="1475" extrusionOk="0">
                <a:moveTo>
                  <a:pt x="3840" y="1"/>
                </a:moveTo>
                <a:lnTo>
                  <a:pt x="3269" y="19"/>
                </a:lnTo>
                <a:lnTo>
                  <a:pt x="2688" y="99"/>
                </a:lnTo>
                <a:lnTo>
                  <a:pt x="2117" y="224"/>
                </a:lnTo>
                <a:lnTo>
                  <a:pt x="1295" y="483"/>
                </a:lnTo>
                <a:lnTo>
                  <a:pt x="590" y="796"/>
                </a:lnTo>
                <a:lnTo>
                  <a:pt x="215" y="1010"/>
                </a:lnTo>
                <a:lnTo>
                  <a:pt x="72" y="1126"/>
                </a:lnTo>
                <a:lnTo>
                  <a:pt x="27" y="1162"/>
                </a:lnTo>
                <a:lnTo>
                  <a:pt x="0" y="1233"/>
                </a:lnTo>
                <a:lnTo>
                  <a:pt x="54" y="1340"/>
                </a:lnTo>
                <a:lnTo>
                  <a:pt x="259" y="1447"/>
                </a:lnTo>
                <a:lnTo>
                  <a:pt x="545" y="1474"/>
                </a:lnTo>
                <a:lnTo>
                  <a:pt x="697" y="1439"/>
                </a:lnTo>
                <a:lnTo>
                  <a:pt x="1572" y="1135"/>
                </a:lnTo>
                <a:lnTo>
                  <a:pt x="2492" y="849"/>
                </a:lnTo>
                <a:lnTo>
                  <a:pt x="2947" y="742"/>
                </a:lnTo>
                <a:lnTo>
                  <a:pt x="3885" y="546"/>
                </a:lnTo>
                <a:lnTo>
                  <a:pt x="4305" y="403"/>
                </a:lnTo>
                <a:lnTo>
                  <a:pt x="4394" y="358"/>
                </a:lnTo>
                <a:lnTo>
                  <a:pt x="4447" y="242"/>
                </a:lnTo>
                <a:lnTo>
                  <a:pt x="4385" y="126"/>
                </a:lnTo>
                <a:lnTo>
                  <a:pt x="4224" y="37"/>
                </a:lnTo>
                <a:lnTo>
                  <a:pt x="4108" y="19"/>
                </a:lnTo>
                <a:lnTo>
                  <a:pt x="384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1" name="Google Shape;701;p17"/>
          <p:cNvSpPr/>
          <p:nvPr/>
        </p:nvSpPr>
        <p:spPr>
          <a:xfrm>
            <a:off x="5847855" y="4542605"/>
            <a:ext cx="134017" cy="28012"/>
          </a:xfrm>
          <a:custGeom>
            <a:avLst/>
            <a:gdLst/>
            <a:ahLst/>
            <a:cxnLst/>
            <a:rect l="l" t="t" r="r" b="b"/>
            <a:pathLst>
              <a:path w="4234" h="885" extrusionOk="0">
                <a:moveTo>
                  <a:pt x="4073" y="1"/>
                </a:moveTo>
                <a:lnTo>
                  <a:pt x="4010" y="10"/>
                </a:lnTo>
                <a:lnTo>
                  <a:pt x="3126" y="144"/>
                </a:lnTo>
                <a:lnTo>
                  <a:pt x="1358" y="349"/>
                </a:lnTo>
                <a:lnTo>
                  <a:pt x="447" y="411"/>
                </a:lnTo>
                <a:lnTo>
                  <a:pt x="242" y="429"/>
                </a:lnTo>
                <a:lnTo>
                  <a:pt x="63" y="528"/>
                </a:lnTo>
                <a:lnTo>
                  <a:pt x="1" y="617"/>
                </a:lnTo>
                <a:lnTo>
                  <a:pt x="1" y="697"/>
                </a:lnTo>
                <a:lnTo>
                  <a:pt x="54" y="778"/>
                </a:lnTo>
                <a:lnTo>
                  <a:pt x="162" y="840"/>
                </a:lnTo>
                <a:lnTo>
                  <a:pt x="340" y="876"/>
                </a:lnTo>
                <a:lnTo>
                  <a:pt x="447" y="885"/>
                </a:lnTo>
                <a:lnTo>
                  <a:pt x="965" y="876"/>
                </a:lnTo>
                <a:lnTo>
                  <a:pt x="1983" y="795"/>
                </a:lnTo>
                <a:lnTo>
                  <a:pt x="2939" y="617"/>
                </a:lnTo>
                <a:lnTo>
                  <a:pt x="3805" y="340"/>
                </a:lnTo>
                <a:lnTo>
                  <a:pt x="4189" y="161"/>
                </a:lnTo>
                <a:lnTo>
                  <a:pt x="4225" y="144"/>
                </a:lnTo>
                <a:lnTo>
                  <a:pt x="4234" y="81"/>
                </a:lnTo>
                <a:lnTo>
                  <a:pt x="4180" y="27"/>
                </a:lnTo>
                <a:lnTo>
                  <a:pt x="4073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" name="Google Shape;702;p17"/>
          <p:cNvSpPr/>
          <p:nvPr/>
        </p:nvSpPr>
        <p:spPr>
          <a:xfrm>
            <a:off x="5668979" y="4698885"/>
            <a:ext cx="120723" cy="55170"/>
          </a:xfrm>
          <a:custGeom>
            <a:avLst/>
            <a:gdLst/>
            <a:ahLst/>
            <a:cxnLst/>
            <a:rect l="l" t="t" r="r" b="b"/>
            <a:pathLst>
              <a:path w="3814" h="1743" extrusionOk="0">
                <a:moveTo>
                  <a:pt x="3536" y="1"/>
                </a:moveTo>
                <a:lnTo>
                  <a:pt x="3465" y="19"/>
                </a:lnTo>
                <a:lnTo>
                  <a:pt x="2992" y="153"/>
                </a:lnTo>
                <a:lnTo>
                  <a:pt x="2108" y="483"/>
                </a:lnTo>
                <a:lnTo>
                  <a:pt x="866" y="1064"/>
                </a:lnTo>
                <a:lnTo>
                  <a:pt x="107" y="1465"/>
                </a:lnTo>
                <a:lnTo>
                  <a:pt x="54" y="1492"/>
                </a:lnTo>
                <a:lnTo>
                  <a:pt x="0" y="1555"/>
                </a:lnTo>
                <a:lnTo>
                  <a:pt x="27" y="1644"/>
                </a:lnTo>
                <a:lnTo>
                  <a:pt x="197" y="1724"/>
                </a:lnTo>
                <a:lnTo>
                  <a:pt x="447" y="1742"/>
                </a:lnTo>
                <a:lnTo>
                  <a:pt x="572" y="1698"/>
                </a:lnTo>
                <a:lnTo>
                  <a:pt x="1438" y="1367"/>
                </a:lnTo>
                <a:lnTo>
                  <a:pt x="2715" y="805"/>
                </a:lnTo>
                <a:lnTo>
                  <a:pt x="3465" y="394"/>
                </a:lnTo>
                <a:lnTo>
                  <a:pt x="3777" y="171"/>
                </a:lnTo>
                <a:lnTo>
                  <a:pt x="3813" y="135"/>
                </a:lnTo>
                <a:lnTo>
                  <a:pt x="3786" y="63"/>
                </a:lnTo>
                <a:lnTo>
                  <a:pt x="3679" y="19"/>
                </a:lnTo>
                <a:lnTo>
                  <a:pt x="35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3" name="Google Shape;703;p17"/>
          <p:cNvSpPr/>
          <p:nvPr/>
        </p:nvSpPr>
        <p:spPr>
          <a:xfrm>
            <a:off x="6124556" y="4517160"/>
            <a:ext cx="128066" cy="41022"/>
          </a:xfrm>
          <a:custGeom>
            <a:avLst/>
            <a:gdLst/>
            <a:ahLst/>
            <a:cxnLst/>
            <a:rect l="l" t="t" r="r" b="b"/>
            <a:pathLst>
              <a:path w="4046" h="1296" extrusionOk="0">
                <a:moveTo>
                  <a:pt x="3420" y="1"/>
                </a:moveTo>
                <a:lnTo>
                  <a:pt x="2938" y="46"/>
                </a:lnTo>
                <a:lnTo>
                  <a:pt x="2224" y="206"/>
                </a:lnTo>
                <a:lnTo>
                  <a:pt x="1795" y="322"/>
                </a:lnTo>
                <a:lnTo>
                  <a:pt x="1331" y="456"/>
                </a:lnTo>
                <a:lnTo>
                  <a:pt x="491" y="769"/>
                </a:lnTo>
                <a:lnTo>
                  <a:pt x="116" y="956"/>
                </a:lnTo>
                <a:lnTo>
                  <a:pt x="63" y="983"/>
                </a:lnTo>
                <a:lnTo>
                  <a:pt x="0" y="1055"/>
                </a:lnTo>
                <a:lnTo>
                  <a:pt x="9" y="1153"/>
                </a:lnTo>
                <a:lnTo>
                  <a:pt x="179" y="1260"/>
                </a:lnTo>
                <a:lnTo>
                  <a:pt x="447" y="1296"/>
                </a:lnTo>
                <a:lnTo>
                  <a:pt x="590" y="1269"/>
                </a:lnTo>
                <a:lnTo>
                  <a:pt x="1465" y="1037"/>
                </a:lnTo>
                <a:lnTo>
                  <a:pt x="2340" y="796"/>
                </a:lnTo>
                <a:lnTo>
                  <a:pt x="2751" y="698"/>
                </a:lnTo>
                <a:lnTo>
                  <a:pt x="3394" y="537"/>
                </a:lnTo>
                <a:lnTo>
                  <a:pt x="3769" y="412"/>
                </a:lnTo>
                <a:lnTo>
                  <a:pt x="3938" y="331"/>
                </a:lnTo>
                <a:lnTo>
                  <a:pt x="4010" y="278"/>
                </a:lnTo>
                <a:lnTo>
                  <a:pt x="4045" y="171"/>
                </a:lnTo>
                <a:lnTo>
                  <a:pt x="3956" y="81"/>
                </a:lnTo>
                <a:lnTo>
                  <a:pt x="3787" y="10"/>
                </a:lnTo>
                <a:lnTo>
                  <a:pt x="366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4" name="Google Shape;704;p17"/>
          <p:cNvSpPr/>
          <p:nvPr/>
        </p:nvSpPr>
        <p:spPr>
          <a:xfrm>
            <a:off x="6070849" y="4459528"/>
            <a:ext cx="143607" cy="34216"/>
          </a:xfrm>
          <a:custGeom>
            <a:avLst/>
            <a:gdLst/>
            <a:ahLst/>
            <a:cxnLst/>
            <a:rect l="l" t="t" r="r" b="b"/>
            <a:pathLst>
              <a:path w="4537" h="1081" extrusionOk="0">
                <a:moveTo>
                  <a:pt x="3492" y="0"/>
                </a:moveTo>
                <a:lnTo>
                  <a:pt x="2626" y="72"/>
                </a:lnTo>
                <a:lnTo>
                  <a:pt x="1492" y="295"/>
                </a:lnTo>
                <a:lnTo>
                  <a:pt x="483" y="625"/>
                </a:lnTo>
                <a:lnTo>
                  <a:pt x="81" y="804"/>
                </a:lnTo>
                <a:lnTo>
                  <a:pt x="1" y="858"/>
                </a:lnTo>
                <a:lnTo>
                  <a:pt x="1" y="965"/>
                </a:lnTo>
                <a:lnTo>
                  <a:pt x="134" y="1054"/>
                </a:lnTo>
                <a:lnTo>
                  <a:pt x="340" y="1081"/>
                </a:lnTo>
                <a:lnTo>
                  <a:pt x="456" y="1054"/>
                </a:lnTo>
                <a:lnTo>
                  <a:pt x="911" y="902"/>
                </a:lnTo>
                <a:lnTo>
                  <a:pt x="1867" y="643"/>
                </a:lnTo>
                <a:lnTo>
                  <a:pt x="2385" y="545"/>
                </a:lnTo>
                <a:lnTo>
                  <a:pt x="2867" y="465"/>
                </a:lnTo>
                <a:lnTo>
                  <a:pt x="3858" y="366"/>
                </a:lnTo>
                <a:lnTo>
                  <a:pt x="4340" y="304"/>
                </a:lnTo>
                <a:lnTo>
                  <a:pt x="4430" y="286"/>
                </a:lnTo>
                <a:lnTo>
                  <a:pt x="4528" y="206"/>
                </a:lnTo>
                <a:lnTo>
                  <a:pt x="4537" y="116"/>
                </a:lnTo>
                <a:lnTo>
                  <a:pt x="4439" y="45"/>
                </a:lnTo>
                <a:lnTo>
                  <a:pt x="4340" y="27"/>
                </a:lnTo>
                <a:lnTo>
                  <a:pt x="406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5" name="Google Shape;705;p17"/>
          <p:cNvSpPr/>
          <p:nvPr/>
        </p:nvSpPr>
        <p:spPr>
          <a:xfrm>
            <a:off x="6016034" y="4613276"/>
            <a:ext cx="160573" cy="57101"/>
          </a:xfrm>
          <a:custGeom>
            <a:avLst/>
            <a:gdLst/>
            <a:ahLst/>
            <a:cxnLst/>
            <a:rect l="l" t="t" r="r" b="b"/>
            <a:pathLst>
              <a:path w="5073" h="1804" extrusionOk="0">
                <a:moveTo>
                  <a:pt x="4876" y="0"/>
                </a:moveTo>
                <a:lnTo>
                  <a:pt x="4465" y="54"/>
                </a:lnTo>
                <a:lnTo>
                  <a:pt x="3661" y="206"/>
                </a:lnTo>
                <a:lnTo>
                  <a:pt x="2500" y="518"/>
                </a:lnTo>
                <a:lnTo>
                  <a:pt x="1804" y="759"/>
                </a:lnTo>
                <a:lnTo>
                  <a:pt x="1259" y="947"/>
                </a:lnTo>
                <a:lnTo>
                  <a:pt x="438" y="1277"/>
                </a:lnTo>
                <a:lnTo>
                  <a:pt x="143" y="1474"/>
                </a:lnTo>
                <a:lnTo>
                  <a:pt x="27" y="1625"/>
                </a:lnTo>
                <a:lnTo>
                  <a:pt x="0" y="1706"/>
                </a:lnTo>
                <a:lnTo>
                  <a:pt x="0" y="1742"/>
                </a:lnTo>
                <a:lnTo>
                  <a:pt x="116" y="1795"/>
                </a:lnTo>
                <a:lnTo>
                  <a:pt x="188" y="1804"/>
                </a:lnTo>
                <a:lnTo>
                  <a:pt x="509" y="1786"/>
                </a:lnTo>
                <a:lnTo>
                  <a:pt x="1134" y="1634"/>
                </a:lnTo>
                <a:lnTo>
                  <a:pt x="2009" y="1268"/>
                </a:lnTo>
                <a:lnTo>
                  <a:pt x="2536" y="1054"/>
                </a:lnTo>
                <a:lnTo>
                  <a:pt x="3161" y="831"/>
                </a:lnTo>
                <a:lnTo>
                  <a:pt x="4438" y="375"/>
                </a:lnTo>
                <a:lnTo>
                  <a:pt x="5019" y="125"/>
                </a:lnTo>
                <a:lnTo>
                  <a:pt x="5063" y="107"/>
                </a:lnTo>
                <a:lnTo>
                  <a:pt x="5072" y="54"/>
                </a:lnTo>
                <a:lnTo>
                  <a:pt x="497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6" name="Google Shape;706;p17"/>
          <p:cNvSpPr/>
          <p:nvPr/>
        </p:nvSpPr>
        <p:spPr>
          <a:xfrm>
            <a:off x="4653798" y="5076199"/>
            <a:ext cx="101794" cy="56278"/>
          </a:xfrm>
          <a:custGeom>
            <a:avLst/>
            <a:gdLst/>
            <a:ahLst/>
            <a:cxnLst/>
            <a:rect l="l" t="t" r="r" b="b"/>
            <a:pathLst>
              <a:path w="3216" h="1778" extrusionOk="0">
                <a:moveTo>
                  <a:pt x="3028" y="0"/>
                </a:moveTo>
                <a:lnTo>
                  <a:pt x="2751" y="27"/>
                </a:lnTo>
                <a:lnTo>
                  <a:pt x="2224" y="143"/>
                </a:lnTo>
                <a:lnTo>
                  <a:pt x="1742" y="313"/>
                </a:lnTo>
                <a:lnTo>
                  <a:pt x="1313" y="527"/>
                </a:lnTo>
                <a:lnTo>
                  <a:pt x="938" y="759"/>
                </a:lnTo>
                <a:lnTo>
                  <a:pt x="608" y="1018"/>
                </a:lnTo>
                <a:lnTo>
                  <a:pt x="197" y="1420"/>
                </a:lnTo>
                <a:lnTo>
                  <a:pt x="10" y="1679"/>
                </a:lnTo>
                <a:lnTo>
                  <a:pt x="1" y="1715"/>
                </a:lnTo>
                <a:lnTo>
                  <a:pt x="45" y="1760"/>
                </a:lnTo>
                <a:lnTo>
                  <a:pt x="206" y="1777"/>
                </a:lnTo>
                <a:lnTo>
                  <a:pt x="286" y="1742"/>
                </a:lnTo>
                <a:lnTo>
                  <a:pt x="590" y="1501"/>
                </a:lnTo>
                <a:lnTo>
                  <a:pt x="1296" y="1063"/>
                </a:lnTo>
                <a:lnTo>
                  <a:pt x="1679" y="858"/>
                </a:lnTo>
                <a:lnTo>
                  <a:pt x="2046" y="679"/>
                </a:lnTo>
                <a:lnTo>
                  <a:pt x="2840" y="322"/>
                </a:lnTo>
                <a:lnTo>
                  <a:pt x="3180" y="125"/>
                </a:lnTo>
                <a:lnTo>
                  <a:pt x="3207" y="108"/>
                </a:lnTo>
                <a:lnTo>
                  <a:pt x="3215" y="54"/>
                </a:lnTo>
                <a:lnTo>
                  <a:pt x="313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7" name="Google Shape;707;p17"/>
          <p:cNvSpPr/>
          <p:nvPr/>
        </p:nvSpPr>
        <p:spPr>
          <a:xfrm>
            <a:off x="4986201" y="5034520"/>
            <a:ext cx="126072" cy="84259"/>
          </a:xfrm>
          <a:custGeom>
            <a:avLst/>
            <a:gdLst/>
            <a:ahLst/>
            <a:cxnLst/>
            <a:rect l="l" t="t" r="r" b="b"/>
            <a:pathLst>
              <a:path w="3983" h="2662" extrusionOk="0">
                <a:moveTo>
                  <a:pt x="3599" y="0"/>
                </a:moveTo>
                <a:lnTo>
                  <a:pt x="3465" y="18"/>
                </a:lnTo>
                <a:lnTo>
                  <a:pt x="3152" y="90"/>
                </a:lnTo>
                <a:lnTo>
                  <a:pt x="2527" y="286"/>
                </a:lnTo>
                <a:lnTo>
                  <a:pt x="1947" y="536"/>
                </a:lnTo>
                <a:lnTo>
                  <a:pt x="1411" y="831"/>
                </a:lnTo>
                <a:lnTo>
                  <a:pt x="947" y="1152"/>
                </a:lnTo>
                <a:lnTo>
                  <a:pt x="554" y="1501"/>
                </a:lnTo>
                <a:lnTo>
                  <a:pt x="250" y="1858"/>
                </a:lnTo>
                <a:lnTo>
                  <a:pt x="54" y="2215"/>
                </a:lnTo>
                <a:lnTo>
                  <a:pt x="9" y="2385"/>
                </a:lnTo>
                <a:lnTo>
                  <a:pt x="0" y="2438"/>
                </a:lnTo>
                <a:lnTo>
                  <a:pt x="54" y="2537"/>
                </a:lnTo>
                <a:lnTo>
                  <a:pt x="232" y="2626"/>
                </a:lnTo>
                <a:lnTo>
                  <a:pt x="581" y="2662"/>
                </a:lnTo>
                <a:lnTo>
                  <a:pt x="938" y="2599"/>
                </a:lnTo>
                <a:lnTo>
                  <a:pt x="1063" y="2528"/>
                </a:lnTo>
                <a:lnTo>
                  <a:pt x="1429" y="2251"/>
                </a:lnTo>
                <a:lnTo>
                  <a:pt x="2063" y="1670"/>
                </a:lnTo>
                <a:lnTo>
                  <a:pt x="2420" y="1385"/>
                </a:lnTo>
                <a:lnTo>
                  <a:pt x="2795" y="1126"/>
                </a:lnTo>
                <a:lnTo>
                  <a:pt x="3599" y="599"/>
                </a:lnTo>
                <a:lnTo>
                  <a:pt x="3938" y="331"/>
                </a:lnTo>
                <a:lnTo>
                  <a:pt x="3983" y="268"/>
                </a:lnTo>
                <a:lnTo>
                  <a:pt x="3956" y="143"/>
                </a:lnTo>
                <a:lnTo>
                  <a:pt x="3822" y="45"/>
                </a:lnTo>
                <a:lnTo>
                  <a:pt x="3599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8" name="Google Shape;708;p17"/>
          <p:cNvSpPr/>
          <p:nvPr/>
        </p:nvSpPr>
        <p:spPr>
          <a:xfrm>
            <a:off x="4919453" y="4959764"/>
            <a:ext cx="107175" cy="60520"/>
          </a:xfrm>
          <a:custGeom>
            <a:avLst/>
            <a:gdLst/>
            <a:ahLst/>
            <a:cxnLst/>
            <a:rect l="l" t="t" r="r" b="b"/>
            <a:pathLst>
              <a:path w="3386" h="1912" extrusionOk="0">
                <a:moveTo>
                  <a:pt x="2930" y="0"/>
                </a:moveTo>
                <a:lnTo>
                  <a:pt x="2662" y="18"/>
                </a:lnTo>
                <a:lnTo>
                  <a:pt x="2162" y="134"/>
                </a:lnTo>
                <a:lnTo>
                  <a:pt x="1492" y="429"/>
                </a:lnTo>
                <a:lnTo>
                  <a:pt x="1144" y="634"/>
                </a:lnTo>
                <a:lnTo>
                  <a:pt x="769" y="849"/>
                </a:lnTo>
                <a:lnTo>
                  <a:pt x="278" y="1197"/>
                </a:lnTo>
                <a:lnTo>
                  <a:pt x="63" y="1456"/>
                </a:lnTo>
                <a:lnTo>
                  <a:pt x="10" y="1590"/>
                </a:lnTo>
                <a:lnTo>
                  <a:pt x="1" y="1652"/>
                </a:lnTo>
                <a:lnTo>
                  <a:pt x="81" y="1768"/>
                </a:lnTo>
                <a:lnTo>
                  <a:pt x="340" y="1876"/>
                </a:lnTo>
                <a:lnTo>
                  <a:pt x="813" y="1911"/>
                </a:lnTo>
                <a:lnTo>
                  <a:pt x="1126" y="1840"/>
                </a:lnTo>
                <a:lnTo>
                  <a:pt x="1260" y="1742"/>
                </a:lnTo>
                <a:lnTo>
                  <a:pt x="1287" y="1679"/>
                </a:lnTo>
                <a:lnTo>
                  <a:pt x="1331" y="1581"/>
                </a:lnTo>
                <a:lnTo>
                  <a:pt x="1555" y="1384"/>
                </a:lnTo>
                <a:lnTo>
                  <a:pt x="2046" y="1117"/>
                </a:lnTo>
                <a:lnTo>
                  <a:pt x="2340" y="965"/>
                </a:lnTo>
                <a:lnTo>
                  <a:pt x="2635" y="822"/>
                </a:lnTo>
                <a:lnTo>
                  <a:pt x="3091" y="572"/>
                </a:lnTo>
                <a:lnTo>
                  <a:pt x="3314" y="393"/>
                </a:lnTo>
                <a:lnTo>
                  <a:pt x="3367" y="295"/>
                </a:lnTo>
                <a:lnTo>
                  <a:pt x="3385" y="241"/>
                </a:lnTo>
                <a:lnTo>
                  <a:pt x="3341" y="134"/>
                </a:lnTo>
                <a:lnTo>
                  <a:pt x="3225" y="54"/>
                </a:lnTo>
                <a:lnTo>
                  <a:pt x="3037" y="9"/>
                </a:lnTo>
                <a:lnTo>
                  <a:pt x="293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9" name="Google Shape;709;p17"/>
          <p:cNvSpPr/>
          <p:nvPr/>
        </p:nvSpPr>
        <p:spPr>
          <a:xfrm>
            <a:off x="5180900" y="4900961"/>
            <a:ext cx="113348" cy="74383"/>
          </a:xfrm>
          <a:custGeom>
            <a:avLst/>
            <a:gdLst/>
            <a:ahLst/>
            <a:cxnLst/>
            <a:rect l="l" t="t" r="r" b="b"/>
            <a:pathLst>
              <a:path w="3581" h="2350" extrusionOk="0">
                <a:moveTo>
                  <a:pt x="2875" y="1"/>
                </a:moveTo>
                <a:lnTo>
                  <a:pt x="2545" y="28"/>
                </a:lnTo>
                <a:lnTo>
                  <a:pt x="2063" y="135"/>
                </a:lnTo>
                <a:lnTo>
                  <a:pt x="1482" y="367"/>
                </a:lnTo>
                <a:lnTo>
                  <a:pt x="991" y="644"/>
                </a:lnTo>
                <a:lnTo>
                  <a:pt x="804" y="769"/>
                </a:lnTo>
                <a:lnTo>
                  <a:pt x="598" y="921"/>
                </a:lnTo>
                <a:lnTo>
                  <a:pt x="286" y="1242"/>
                </a:lnTo>
                <a:lnTo>
                  <a:pt x="80" y="1581"/>
                </a:lnTo>
                <a:lnTo>
                  <a:pt x="0" y="1939"/>
                </a:lnTo>
                <a:lnTo>
                  <a:pt x="27" y="2117"/>
                </a:lnTo>
                <a:lnTo>
                  <a:pt x="45" y="2171"/>
                </a:lnTo>
                <a:lnTo>
                  <a:pt x="116" y="2242"/>
                </a:lnTo>
                <a:lnTo>
                  <a:pt x="286" y="2323"/>
                </a:lnTo>
                <a:lnTo>
                  <a:pt x="580" y="2349"/>
                </a:lnTo>
                <a:lnTo>
                  <a:pt x="839" y="2269"/>
                </a:lnTo>
                <a:lnTo>
                  <a:pt x="929" y="2180"/>
                </a:lnTo>
                <a:lnTo>
                  <a:pt x="1134" y="1912"/>
                </a:lnTo>
                <a:lnTo>
                  <a:pt x="1500" y="1528"/>
                </a:lnTo>
                <a:lnTo>
                  <a:pt x="1804" y="1287"/>
                </a:lnTo>
                <a:lnTo>
                  <a:pt x="1982" y="1171"/>
                </a:lnTo>
                <a:lnTo>
                  <a:pt x="2349" y="974"/>
                </a:lnTo>
                <a:lnTo>
                  <a:pt x="3001" y="715"/>
                </a:lnTo>
                <a:lnTo>
                  <a:pt x="3376" y="528"/>
                </a:lnTo>
                <a:lnTo>
                  <a:pt x="3510" y="421"/>
                </a:lnTo>
                <a:lnTo>
                  <a:pt x="3581" y="349"/>
                </a:lnTo>
                <a:lnTo>
                  <a:pt x="3572" y="206"/>
                </a:lnTo>
                <a:lnTo>
                  <a:pt x="3429" y="90"/>
                </a:lnTo>
                <a:lnTo>
                  <a:pt x="3188" y="19"/>
                </a:lnTo>
                <a:lnTo>
                  <a:pt x="303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0" name="Google Shape;710;p17"/>
          <p:cNvSpPr/>
          <p:nvPr/>
        </p:nvSpPr>
        <p:spPr>
          <a:xfrm>
            <a:off x="5463234" y="4843329"/>
            <a:ext cx="50612" cy="36210"/>
          </a:xfrm>
          <a:custGeom>
            <a:avLst/>
            <a:gdLst/>
            <a:ahLst/>
            <a:cxnLst/>
            <a:rect l="l" t="t" r="r" b="b"/>
            <a:pathLst>
              <a:path w="1599" h="1144" extrusionOk="0">
                <a:moveTo>
                  <a:pt x="1357" y="0"/>
                </a:moveTo>
                <a:lnTo>
                  <a:pt x="1286" y="27"/>
                </a:lnTo>
                <a:lnTo>
                  <a:pt x="1072" y="107"/>
                </a:lnTo>
                <a:lnTo>
                  <a:pt x="598" y="339"/>
                </a:lnTo>
                <a:lnTo>
                  <a:pt x="197" y="607"/>
                </a:lnTo>
                <a:lnTo>
                  <a:pt x="27" y="831"/>
                </a:lnTo>
                <a:lnTo>
                  <a:pt x="0" y="974"/>
                </a:lnTo>
                <a:lnTo>
                  <a:pt x="18" y="1045"/>
                </a:lnTo>
                <a:lnTo>
                  <a:pt x="45" y="1081"/>
                </a:lnTo>
                <a:lnTo>
                  <a:pt x="134" y="1125"/>
                </a:lnTo>
                <a:lnTo>
                  <a:pt x="322" y="1143"/>
                </a:lnTo>
                <a:lnTo>
                  <a:pt x="420" y="1099"/>
                </a:lnTo>
                <a:lnTo>
                  <a:pt x="581" y="1000"/>
                </a:lnTo>
                <a:lnTo>
                  <a:pt x="768" y="759"/>
                </a:lnTo>
                <a:lnTo>
                  <a:pt x="875" y="643"/>
                </a:lnTo>
                <a:lnTo>
                  <a:pt x="1009" y="518"/>
                </a:lnTo>
                <a:lnTo>
                  <a:pt x="1349" y="295"/>
                </a:lnTo>
                <a:lnTo>
                  <a:pt x="1545" y="197"/>
                </a:lnTo>
                <a:lnTo>
                  <a:pt x="1599" y="161"/>
                </a:lnTo>
                <a:lnTo>
                  <a:pt x="1599" y="89"/>
                </a:lnTo>
                <a:lnTo>
                  <a:pt x="1500" y="18"/>
                </a:lnTo>
                <a:lnTo>
                  <a:pt x="135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1" name="Google Shape;711;p17"/>
          <p:cNvSpPr/>
          <p:nvPr/>
        </p:nvSpPr>
        <p:spPr>
          <a:xfrm>
            <a:off x="5720442" y="5165905"/>
            <a:ext cx="74383" cy="50929"/>
          </a:xfrm>
          <a:custGeom>
            <a:avLst/>
            <a:gdLst/>
            <a:ahLst/>
            <a:cxnLst/>
            <a:rect l="l" t="t" r="r" b="b"/>
            <a:pathLst>
              <a:path w="2350" h="1609" extrusionOk="0">
                <a:moveTo>
                  <a:pt x="1832" y="1"/>
                </a:moveTo>
                <a:lnTo>
                  <a:pt x="1492" y="63"/>
                </a:lnTo>
                <a:lnTo>
                  <a:pt x="1073" y="224"/>
                </a:lnTo>
                <a:lnTo>
                  <a:pt x="724" y="421"/>
                </a:lnTo>
                <a:lnTo>
                  <a:pt x="608" y="501"/>
                </a:lnTo>
                <a:lnTo>
                  <a:pt x="465" y="608"/>
                </a:lnTo>
                <a:lnTo>
                  <a:pt x="206" y="849"/>
                </a:lnTo>
                <a:lnTo>
                  <a:pt x="117" y="974"/>
                </a:lnTo>
                <a:lnTo>
                  <a:pt x="46" y="1090"/>
                </a:lnTo>
                <a:lnTo>
                  <a:pt x="10" y="1198"/>
                </a:lnTo>
                <a:lnTo>
                  <a:pt x="1" y="1278"/>
                </a:lnTo>
                <a:lnTo>
                  <a:pt x="72" y="1403"/>
                </a:lnTo>
                <a:lnTo>
                  <a:pt x="126" y="1474"/>
                </a:lnTo>
                <a:lnTo>
                  <a:pt x="153" y="1519"/>
                </a:lnTo>
                <a:lnTo>
                  <a:pt x="296" y="1582"/>
                </a:lnTo>
                <a:lnTo>
                  <a:pt x="474" y="1608"/>
                </a:lnTo>
                <a:lnTo>
                  <a:pt x="653" y="1591"/>
                </a:lnTo>
                <a:lnTo>
                  <a:pt x="715" y="1555"/>
                </a:lnTo>
                <a:lnTo>
                  <a:pt x="903" y="1457"/>
                </a:lnTo>
                <a:lnTo>
                  <a:pt x="1064" y="1349"/>
                </a:lnTo>
                <a:lnTo>
                  <a:pt x="1153" y="1242"/>
                </a:lnTo>
                <a:lnTo>
                  <a:pt x="1242" y="1135"/>
                </a:lnTo>
                <a:lnTo>
                  <a:pt x="1367" y="1010"/>
                </a:lnTo>
                <a:lnTo>
                  <a:pt x="1644" y="778"/>
                </a:lnTo>
                <a:lnTo>
                  <a:pt x="1814" y="671"/>
                </a:lnTo>
                <a:lnTo>
                  <a:pt x="2019" y="546"/>
                </a:lnTo>
                <a:lnTo>
                  <a:pt x="2296" y="314"/>
                </a:lnTo>
                <a:lnTo>
                  <a:pt x="2350" y="224"/>
                </a:lnTo>
                <a:lnTo>
                  <a:pt x="2341" y="135"/>
                </a:lnTo>
                <a:lnTo>
                  <a:pt x="2251" y="63"/>
                </a:lnTo>
                <a:lnTo>
                  <a:pt x="2162" y="37"/>
                </a:lnTo>
                <a:lnTo>
                  <a:pt x="2055" y="10"/>
                </a:lnTo>
                <a:lnTo>
                  <a:pt x="1832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2" name="Google Shape;712;p17"/>
          <p:cNvSpPr/>
          <p:nvPr/>
        </p:nvSpPr>
        <p:spPr>
          <a:xfrm>
            <a:off x="5951851" y="5058380"/>
            <a:ext cx="104358" cy="31684"/>
          </a:xfrm>
          <a:custGeom>
            <a:avLst/>
            <a:gdLst/>
            <a:ahLst/>
            <a:cxnLst/>
            <a:rect l="l" t="t" r="r" b="b"/>
            <a:pathLst>
              <a:path w="3297" h="1001" extrusionOk="0">
                <a:moveTo>
                  <a:pt x="1975" y="1"/>
                </a:moveTo>
                <a:lnTo>
                  <a:pt x="1528" y="45"/>
                </a:lnTo>
                <a:lnTo>
                  <a:pt x="1099" y="135"/>
                </a:lnTo>
                <a:lnTo>
                  <a:pt x="715" y="260"/>
                </a:lnTo>
                <a:lnTo>
                  <a:pt x="385" y="429"/>
                </a:lnTo>
                <a:lnTo>
                  <a:pt x="117" y="635"/>
                </a:lnTo>
                <a:lnTo>
                  <a:pt x="19" y="742"/>
                </a:lnTo>
                <a:lnTo>
                  <a:pt x="1" y="778"/>
                </a:lnTo>
                <a:lnTo>
                  <a:pt x="1" y="849"/>
                </a:lnTo>
                <a:lnTo>
                  <a:pt x="99" y="938"/>
                </a:lnTo>
                <a:lnTo>
                  <a:pt x="331" y="1001"/>
                </a:lnTo>
                <a:lnTo>
                  <a:pt x="599" y="992"/>
                </a:lnTo>
                <a:lnTo>
                  <a:pt x="706" y="947"/>
                </a:lnTo>
                <a:lnTo>
                  <a:pt x="930" y="831"/>
                </a:lnTo>
                <a:lnTo>
                  <a:pt x="1448" y="644"/>
                </a:lnTo>
                <a:lnTo>
                  <a:pt x="2010" y="519"/>
                </a:lnTo>
                <a:lnTo>
                  <a:pt x="2626" y="447"/>
                </a:lnTo>
                <a:lnTo>
                  <a:pt x="2948" y="438"/>
                </a:lnTo>
                <a:lnTo>
                  <a:pt x="3064" y="429"/>
                </a:lnTo>
                <a:lnTo>
                  <a:pt x="3234" y="358"/>
                </a:lnTo>
                <a:lnTo>
                  <a:pt x="3296" y="260"/>
                </a:lnTo>
                <a:lnTo>
                  <a:pt x="3225" y="153"/>
                </a:lnTo>
                <a:lnTo>
                  <a:pt x="3118" y="117"/>
                </a:lnTo>
                <a:lnTo>
                  <a:pt x="2894" y="63"/>
                </a:lnTo>
                <a:lnTo>
                  <a:pt x="243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3" name="Google Shape;713;p17"/>
          <p:cNvSpPr/>
          <p:nvPr/>
        </p:nvSpPr>
        <p:spPr>
          <a:xfrm>
            <a:off x="5512099" y="5086358"/>
            <a:ext cx="81727" cy="46687"/>
          </a:xfrm>
          <a:custGeom>
            <a:avLst/>
            <a:gdLst/>
            <a:ahLst/>
            <a:cxnLst/>
            <a:rect l="l" t="t" r="r" b="b"/>
            <a:pathLst>
              <a:path w="2582" h="1475" extrusionOk="0">
                <a:moveTo>
                  <a:pt x="2376" y="1"/>
                </a:moveTo>
                <a:lnTo>
                  <a:pt x="2144" y="19"/>
                </a:lnTo>
                <a:lnTo>
                  <a:pt x="1716" y="99"/>
                </a:lnTo>
                <a:lnTo>
                  <a:pt x="1135" y="313"/>
                </a:lnTo>
                <a:lnTo>
                  <a:pt x="823" y="483"/>
                </a:lnTo>
                <a:lnTo>
                  <a:pt x="662" y="572"/>
                </a:lnTo>
                <a:lnTo>
                  <a:pt x="403" y="778"/>
                </a:lnTo>
                <a:lnTo>
                  <a:pt x="206" y="1001"/>
                </a:lnTo>
                <a:lnTo>
                  <a:pt x="63" y="1233"/>
                </a:lnTo>
                <a:lnTo>
                  <a:pt x="10" y="1358"/>
                </a:lnTo>
                <a:lnTo>
                  <a:pt x="1" y="1394"/>
                </a:lnTo>
                <a:lnTo>
                  <a:pt x="72" y="1456"/>
                </a:lnTo>
                <a:lnTo>
                  <a:pt x="206" y="1474"/>
                </a:lnTo>
                <a:lnTo>
                  <a:pt x="322" y="1439"/>
                </a:lnTo>
                <a:lnTo>
                  <a:pt x="367" y="1403"/>
                </a:lnTo>
                <a:lnTo>
                  <a:pt x="528" y="1197"/>
                </a:lnTo>
                <a:lnTo>
                  <a:pt x="1010" y="831"/>
                </a:lnTo>
                <a:lnTo>
                  <a:pt x="1296" y="662"/>
                </a:lnTo>
                <a:lnTo>
                  <a:pt x="1591" y="528"/>
                </a:lnTo>
                <a:lnTo>
                  <a:pt x="2225" y="305"/>
                </a:lnTo>
                <a:lnTo>
                  <a:pt x="2519" y="179"/>
                </a:lnTo>
                <a:lnTo>
                  <a:pt x="2564" y="162"/>
                </a:lnTo>
                <a:lnTo>
                  <a:pt x="2582" y="99"/>
                </a:lnTo>
                <a:lnTo>
                  <a:pt x="2537" y="37"/>
                </a:lnTo>
                <a:lnTo>
                  <a:pt x="2439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4" name="Google Shape;714;p17"/>
          <p:cNvSpPr/>
          <p:nvPr/>
        </p:nvSpPr>
        <p:spPr>
          <a:xfrm>
            <a:off x="2539820" y="4831138"/>
            <a:ext cx="133732" cy="42446"/>
          </a:xfrm>
          <a:custGeom>
            <a:avLst/>
            <a:gdLst/>
            <a:ahLst/>
            <a:cxnLst/>
            <a:rect l="l" t="t" r="r" b="b"/>
            <a:pathLst>
              <a:path w="4225" h="1341" extrusionOk="0">
                <a:moveTo>
                  <a:pt x="411" y="1"/>
                </a:moveTo>
                <a:lnTo>
                  <a:pt x="170" y="36"/>
                </a:lnTo>
                <a:lnTo>
                  <a:pt x="9" y="144"/>
                </a:lnTo>
                <a:lnTo>
                  <a:pt x="1" y="233"/>
                </a:lnTo>
                <a:lnTo>
                  <a:pt x="54" y="295"/>
                </a:lnTo>
                <a:lnTo>
                  <a:pt x="99" y="322"/>
                </a:lnTo>
                <a:lnTo>
                  <a:pt x="554" y="519"/>
                </a:lnTo>
                <a:lnTo>
                  <a:pt x="1510" y="876"/>
                </a:lnTo>
                <a:lnTo>
                  <a:pt x="2010" y="1028"/>
                </a:lnTo>
                <a:lnTo>
                  <a:pt x="2465" y="1162"/>
                </a:lnTo>
                <a:lnTo>
                  <a:pt x="3224" y="1313"/>
                </a:lnTo>
                <a:lnTo>
                  <a:pt x="3742" y="1340"/>
                </a:lnTo>
                <a:lnTo>
                  <a:pt x="4001" y="1313"/>
                </a:lnTo>
                <a:lnTo>
                  <a:pt x="4090" y="1296"/>
                </a:lnTo>
                <a:lnTo>
                  <a:pt x="4198" y="1242"/>
                </a:lnTo>
                <a:lnTo>
                  <a:pt x="4224" y="1162"/>
                </a:lnTo>
                <a:lnTo>
                  <a:pt x="4189" y="1081"/>
                </a:lnTo>
                <a:lnTo>
                  <a:pt x="4135" y="1045"/>
                </a:lnTo>
                <a:lnTo>
                  <a:pt x="3974" y="965"/>
                </a:lnTo>
                <a:lnTo>
                  <a:pt x="3555" y="831"/>
                </a:lnTo>
                <a:lnTo>
                  <a:pt x="2840" y="679"/>
                </a:lnTo>
                <a:lnTo>
                  <a:pt x="2385" y="590"/>
                </a:lnTo>
                <a:lnTo>
                  <a:pt x="1894" y="474"/>
                </a:lnTo>
                <a:lnTo>
                  <a:pt x="974" y="197"/>
                </a:lnTo>
                <a:lnTo>
                  <a:pt x="536" y="36"/>
                </a:lnTo>
                <a:lnTo>
                  <a:pt x="41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5" name="Google Shape;715;p17"/>
          <p:cNvSpPr/>
          <p:nvPr/>
        </p:nvSpPr>
        <p:spPr>
          <a:xfrm>
            <a:off x="2959793" y="4953523"/>
            <a:ext cx="184597" cy="39597"/>
          </a:xfrm>
          <a:custGeom>
            <a:avLst/>
            <a:gdLst/>
            <a:ahLst/>
            <a:cxnLst/>
            <a:rect l="l" t="t" r="r" b="b"/>
            <a:pathLst>
              <a:path w="5832" h="1251" extrusionOk="0">
                <a:moveTo>
                  <a:pt x="375" y="0"/>
                </a:moveTo>
                <a:lnTo>
                  <a:pt x="117" y="72"/>
                </a:lnTo>
                <a:lnTo>
                  <a:pt x="18" y="179"/>
                </a:lnTo>
                <a:lnTo>
                  <a:pt x="0" y="250"/>
                </a:lnTo>
                <a:lnTo>
                  <a:pt x="36" y="313"/>
                </a:lnTo>
                <a:lnTo>
                  <a:pt x="134" y="375"/>
                </a:lnTo>
                <a:lnTo>
                  <a:pt x="215" y="393"/>
                </a:lnTo>
                <a:lnTo>
                  <a:pt x="1519" y="661"/>
                </a:lnTo>
                <a:lnTo>
                  <a:pt x="2840" y="902"/>
                </a:lnTo>
                <a:lnTo>
                  <a:pt x="3483" y="1027"/>
                </a:lnTo>
                <a:lnTo>
                  <a:pt x="4492" y="1197"/>
                </a:lnTo>
                <a:lnTo>
                  <a:pt x="5180" y="1251"/>
                </a:lnTo>
                <a:lnTo>
                  <a:pt x="5528" y="1242"/>
                </a:lnTo>
                <a:lnTo>
                  <a:pt x="5617" y="1233"/>
                </a:lnTo>
                <a:lnTo>
                  <a:pt x="5760" y="1179"/>
                </a:lnTo>
                <a:lnTo>
                  <a:pt x="5832" y="1099"/>
                </a:lnTo>
                <a:lnTo>
                  <a:pt x="5805" y="1018"/>
                </a:lnTo>
                <a:lnTo>
                  <a:pt x="5742" y="974"/>
                </a:lnTo>
                <a:lnTo>
                  <a:pt x="5501" y="875"/>
                </a:lnTo>
                <a:lnTo>
                  <a:pt x="4965" y="715"/>
                </a:lnTo>
                <a:lnTo>
                  <a:pt x="4081" y="545"/>
                </a:lnTo>
                <a:lnTo>
                  <a:pt x="3483" y="447"/>
                </a:lnTo>
                <a:lnTo>
                  <a:pt x="2019" y="206"/>
                </a:lnTo>
                <a:lnTo>
                  <a:pt x="536" y="9"/>
                </a:lnTo>
                <a:lnTo>
                  <a:pt x="375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6" name="Google Shape;716;p17"/>
          <p:cNvSpPr/>
          <p:nvPr/>
        </p:nvSpPr>
        <p:spPr>
          <a:xfrm>
            <a:off x="2951881" y="5035492"/>
            <a:ext cx="133732" cy="65299"/>
          </a:xfrm>
          <a:custGeom>
            <a:avLst/>
            <a:gdLst/>
            <a:ahLst/>
            <a:cxnLst/>
            <a:rect l="l" t="t" r="r" b="b"/>
            <a:pathLst>
              <a:path w="4225" h="2063" extrusionOk="0">
                <a:moveTo>
                  <a:pt x="197" y="0"/>
                </a:moveTo>
                <a:lnTo>
                  <a:pt x="36" y="63"/>
                </a:lnTo>
                <a:lnTo>
                  <a:pt x="0" y="170"/>
                </a:lnTo>
                <a:lnTo>
                  <a:pt x="72" y="277"/>
                </a:lnTo>
                <a:lnTo>
                  <a:pt x="152" y="313"/>
                </a:lnTo>
                <a:lnTo>
                  <a:pt x="697" y="509"/>
                </a:lnTo>
                <a:lnTo>
                  <a:pt x="1777" y="857"/>
                </a:lnTo>
                <a:lnTo>
                  <a:pt x="2278" y="1081"/>
                </a:lnTo>
                <a:lnTo>
                  <a:pt x="2706" y="1313"/>
                </a:lnTo>
                <a:lnTo>
                  <a:pt x="3492" y="1795"/>
                </a:lnTo>
                <a:lnTo>
                  <a:pt x="3894" y="2027"/>
                </a:lnTo>
                <a:lnTo>
                  <a:pt x="3992" y="2063"/>
                </a:lnTo>
                <a:lnTo>
                  <a:pt x="4153" y="2036"/>
                </a:lnTo>
                <a:lnTo>
                  <a:pt x="4224" y="1991"/>
                </a:lnTo>
                <a:lnTo>
                  <a:pt x="4224" y="1965"/>
                </a:lnTo>
                <a:lnTo>
                  <a:pt x="4180" y="1795"/>
                </a:lnTo>
                <a:lnTo>
                  <a:pt x="3956" y="1456"/>
                </a:lnTo>
                <a:lnTo>
                  <a:pt x="3608" y="1125"/>
                </a:lnTo>
                <a:lnTo>
                  <a:pt x="3153" y="822"/>
                </a:lnTo>
                <a:lnTo>
                  <a:pt x="2608" y="545"/>
                </a:lnTo>
                <a:lnTo>
                  <a:pt x="2001" y="313"/>
                </a:lnTo>
                <a:lnTo>
                  <a:pt x="1349" y="134"/>
                </a:lnTo>
                <a:lnTo>
                  <a:pt x="661" y="27"/>
                </a:lnTo>
                <a:lnTo>
                  <a:pt x="32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7" name="Google Shape;717;p17"/>
          <p:cNvSpPr/>
          <p:nvPr/>
        </p:nvSpPr>
        <p:spPr>
          <a:xfrm>
            <a:off x="2811995" y="5092839"/>
            <a:ext cx="89038" cy="78910"/>
          </a:xfrm>
          <a:custGeom>
            <a:avLst/>
            <a:gdLst/>
            <a:ahLst/>
            <a:cxnLst/>
            <a:rect l="l" t="t" r="r" b="b"/>
            <a:pathLst>
              <a:path w="2813" h="2493" extrusionOk="0">
                <a:moveTo>
                  <a:pt x="330" y="1"/>
                </a:moveTo>
                <a:lnTo>
                  <a:pt x="98" y="45"/>
                </a:lnTo>
                <a:lnTo>
                  <a:pt x="0" y="126"/>
                </a:lnTo>
                <a:lnTo>
                  <a:pt x="0" y="188"/>
                </a:lnTo>
                <a:lnTo>
                  <a:pt x="18" y="224"/>
                </a:lnTo>
                <a:lnTo>
                  <a:pt x="563" y="849"/>
                </a:lnTo>
                <a:lnTo>
                  <a:pt x="1152" y="1456"/>
                </a:lnTo>
                <a:lnTo>
                  <a:pt x="1402" y="1733"/>
                </a:lnTo>
                <a:lnTo>
                  <a:pt x="1822" y="2153"/>
                </a:lnTo>
                <a:lnTo>
                  <a:pt x="2206" y="2385"/>
                </a:lnTo>
                <a:lnTo>
                  <a:pt x="2447" y="2465"/>
                </a:lnTo>
                <a:lnTo>
                  <a:pt x="2572" y="2492"/>
                </a:lnTo>
                <a:lnTo>
                  <a:pt x="2733" y="2448"/>
                </a:lnTo>
                <a:lnTo>
                  <a:pt x="2795" y="2394"/>
                </a:lnTo>
                <a:lnTo>
                  <a:pt x="2813" y="2358"/>
                </a:lnTo>
                <a:lnTo>
                  <a:pt x="2813" y="2296"/>
                </a:lnTo>
                <a:lnTo>
                  <a:pt x="2786" y="2153"/>
                </a:lnTo>
                <a:lnTo>
                  <a:pt x="2679" y="1948"/>
                </a:lnTo>
                <a:lnTo>
                  <a:pt x="2277" y="1546"/>
                </a:lnTo>
                <a:lnTo>
                  <a:pt x="2000" y="1305"/>
                </a:lnTo>
                <a:lnTo>
                  <a:pt x="1366" y="688"/>
                </a:lnTo>
                <a:lnTo>
                  <a:pt x="670" y="90"/>
                </a:lnTo>
                <a:lnTo>
                  <a:pt x="581" y="37"/>
                </a:lnTo>
                <a:lnTo>
                  <a:pt x="33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8" name="Google Shape;718;p17"/>
          <p:cNvSpPr/>
          <p:nvPr/>
        </p:nvSpPr>
        <p:spPr>
          <a:xfrm>
            <a:off x="3500440" y="5246910"/>
            <a:ext cx="132307" cy="48650"/>
          </a:xfrm>
          <a:custGeom>
            <a:avLst/>
            <a:gdLst/>
            <a:ahLst/>
            <a:cxnLst/>
            <a:rect l="l" t="t" r="r" b="b"/>
            <a:pathLst>
              <a:path w="4180" h="1537" extrusionOk="0">
                <a:moveTo>
                  <a:pt x="358" y="0"/>
                </a:moveTo>
                <a:lnTo>
                  <a:pt x="125" y="36"/>
                </a:lnTo>
                <a:lnTo>
                  <a:pt x="0" y="152"/>
                </a:lnTo>
                <a:lnTo>
                  <a:pt x="18" y="250"/>
                </a:lnTo>
                <a:lnTo>
                  <a:pt x="90" y="313"/>
                </a:lnTo>
                <a:lnTo>
                  <a:pt x="152" y="339"/>
                </a:lnTo>
                <a:lnTo>
                  <a:pt x="1054" y="661"/>
                </a:lnTo>
                <a:lnTo>
                  <a:pt x="2447" y="1143"/>
                </a:lnTo>
                <a:lnTo>
                  <a:pt x="3430" y="1420"/>
                </a:lnTo>
                <a:lnTo>
                  <a:pt x="3939" y="1527"/>
                </a:lnTo>
                <a:lnTo>
                  <a:pt x="4010" y="1536"/>
                </a:lnTo>
                <a:lnTo>
                  <a:pt x="4117" y="1509"/>
                </a:lnTo>
                <a:lnTo>
                  <a:pt x="4180" y="1456"/>
                </a:lnTo>
                <a:lnTo>
                  <a:pt x="4171" y="1384"/>
                </a:lnTo>
                <a:lnTo>
                  <a:pt x="4135" y="1357"/>
                </a:lnTo>
                <a:lnTo>
                  <a:pt x="3742" y="1161"/>
                </a:lnTo>
                <a:lnTo>
                  <a:pt x="2867" y="804"/>
                </a:lnTo>
                <a:lnTo>
                  <a:pt x="1447" y="330"/>
                </a:lnTo>
                <a:lnTo>
                  <a:pt x="501" y="36"/>
                </a:lnTo>
                <a:lnTo>
                  <a:pt x="35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9" name="Google Shape;719;p17"/>
          <p:cNvSpPr/>
          <p:nvPr/>
        </p:nvSpPr>
        <p:spPr>
          <a:xfrm>
            <a:off x="3397298" y="5291282"/>
            <a:ext cx="123825" cy="73782"/>
          </a:xfrm>
          <a:custGeom>
            <a:avLst/>
            <a:gdLst/>
            <a:ahLst/>
            <a:cxnLst/>
            <a:rect l="l" t="t" r="r" b="b"/>
            <a:pathLst>
              <a:path w="3912" h="2331" extrusionOk="0">
                <a:moveTo>
                  <a:pt x="438" y="0"/>
                </a:moveTo>
                <a:lnTo>
                  <a:pt x="188" y="36"/>
                </a:lnTo>
                <a:lnTo>
                  <a:pt x="18" y="143"/>
                </a:lnTo>
                <a:lnTo>
                  <a:pt x="0" y="250"/>
                </a:lnTo>
                <a:lnTo>
                  <a:pt x="54" y="313"/>
                </a:lnTo>
                <a:lnTo>
                  <a:pt x="107" y="339"/>
                </a:lnTo>
                <a:lnTo>
                  <a:pt x="589" y="581"/>
                </a:lnTo>
                <a:lnTo>
                  <a:pt x="1509" y="1090"/>
                </a:lnTo>
                <a:lnTo>
                  <a:pt x="1947" y="1357"/>
                </a:lnTo>
                <a:lnTo>
                  <a:pt x="2313" y="1607"/>
                </a:lnTo>
                <a:lnTo>
                  <a:pt x="2875" y="1991"/>
                </a:lnTo>
                <a:lnTo>
                  <a:pt x="3295" y="2224"/>
                </a:lnTo>
                <a:lnTo>
                  <a:pt x="3545" y="2313"/>
                </a:lnTo>
                <a:lnTo>
                  <a:pt x="3661" y="2331"/>
                </a:lnTo>
                <a:lnTo>
                  <a:pt x="3840" y="2295"/>
                </a:lnTo>
                <a:lnTo>
                  <a:pt x="3902" y="2242"/>
                </a:lnTo>
                <a:lnTo>
                  <a:pt x="3911" y="2206"/>
                </a:lnTo>
                <a:lnTo>
                  <a:pt x="3893" y="2125"/>
                </a:lnTo>
                <a:lnTo>
                  <a:pt x="3822" y="1965"/>
                </a:lnTo>
                <a:lnTo>
                  <a:pt x="3652" y="1741"/>
                </a:lnTo>
                <a:lnTo>
                  <a:pt x="3117" y="1313"/>
                </a:lnTo>
                <a:lnTo>
                  <a:pt x="2715" y="1063"/>
                </a:lnTo>
                <a:lnTo>
                  <a:pt x="2233" y="777"/>
                </a:lnTo>
                <a:lnTo>
                  <a:pt x="1161" y="268"/>
                </a:lnTo>
                <a:lnTo>
                  <a:pt x="572" y="36"/>
                </a:lnTo>
                <a:lnTo>
                  <a:pt x="43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0" name="Google Shape;720;p17"/>
          <p:cNvSpPr/>
          <p:nvPr/>
        </p:nvSpPr>
        <p:spPr>
          <a:xfrm>
            <a:off x="3834203" y="4978833"/>
            <a:ext cx="152945" cy="29722"/>
          </a:xfrm>
          <a:custGeom>
            <a:avLst/>
            <a:gdLst/>
            <a:ahLst/>
            <a:cxnLst/>
            <a:rect l="l" t="t" r="r" b="b"/>
            <a:pathLst>
              <a:path w="4832" h="939" extrusionOk="0">
                <a:moveTo>
                  <a:pt x="1617" y="1"/>
                </a:moveTo>
                <a:lnTo>
                  <a:pt x="1224" y="37"/>
                </a:lnTo>
                <a:lnTo>
                  <a:pt x="947" y="90"/>
                </a:lnTo>
                <a:lnTo>
                  <a:pt x="465" y="242"/>
                </a:lnTo>
                <a:lnTo>
                  <a:pt x="188" y="394"/>
                </a:lnTo>
                <a:lnTo>
                  <a:pt x="63" y="519"/>
                </a:lnTo>
                <a:lnTo>
                  <a:pt x="1" y="653"/>
                </a:lnTo>
                <a:lnTo>
                  <a:pt x="1" y="796"/>
                </a:lnTo>
                <a:lnTo>
                  <a:pt x="36" y="876"/>
                </a:lnTo>
                <a:lnTo>
                  <a:pt x="63" y="912"/>
                </a:lnTo>
                <a:lnTo>
                  <a:pt x="188" y="939"/>
                </a:lnTo>
                <a:lnTo>
                  <a:pt x="331" y="930"/>
                </a:lnTo>
                <a:lnTo>
                  <a:pt x="420" y="885"/>
                </a:lnTo>
                <a:lnTo>
                  <a:pt x="420" y="849"/>
                </a:lnTo>
                <a:lnTo>
                  <a:pt x="412" y="787"/>
                </a:lnTo>
                <a:lnTo>
                  <a:pt x="447" y="689"/>
                </a:lnTo>
                <a:lnTo>
                  <a:pt x="590" y="581"/>
                </a:lnTo>
                <a:lnTo>
                  <a:pt x="921" y="519"/>
                </a:lnTo>
                <a:lnTo>
                  <a:pt x="1367" y="510"/>
                </a:lnTo>
                <a:lnTo>
                  <a:pt x="2653" y="653"/>
                </a:lnTo>
                <a:lnTo>
                  <a:pt x="3269" y="742"/>
                </a:lnTo>
                <a:lnTo>
                  <a:pt x="3519" y="769"/>
                </a:lnTo>
                <a:lnTo>
                  <a:pt x="4028" y="760"/>
                </a:lnTo>
                <a:lnTo>
                  <a:pt x="4475" y="680"/>
                </a:lnTo>
                <a:lnTo>
                  <a:pt x="4716" y="555"/>
                </a:lnTo>
                <a:lnTo>
                  <a:pt x="4814" y="439"/>
                </a:lnTo>
                <a:lnTo>
                  <a:pt x="4832" y="367"/>
                </a:lnTo>
                <a:lnTo>
                  <a:pt x="4832" y="331"/>
                </a:lnTo>
                <a:lnTo>
                  <a:pt x="4751" y="287"/>
                </a:lnTo>
                <a:lnTo>
                  <a:pt x="4689" y="269"/>
                </a:lnTo>
                <a:lnTo>
                  <a:pt x="4234" y="197"/>
                </a:lnTo>
                <a:lnTo>
                  <a:pt x="3242" y="144"/>
                </a:lnTo>
                <a:lnTo>
                  <a:pt x="2769" y="90"/>
                </a:lnTo>
                <a:lnTo>
                  <a:pt x="2376" y="37"/>
                </a:lnTo>
                <a:lnTo>
                  <a:pt x="1617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1" name="Google Shape;721;p17"/>
          <p:cNvSpPr/>
          <p:nvPr/>
        </p:nvSpPr>
        <p:spPr>
          <a:xfrm>
            <a:off x="3939338" y="5264412"/>
            <a:ext cx="124394" cy="30576"/>
          </a:xfrm>
          <a:custGeom>
            <a:avLst/>
            <a:gdLst/>
            <a:ahLst/>
            <a:cxnLst/>
            <a:rect l="l" t="t" r="r" b="b"/>
            <a:pathLst>
              <a:path w="3930" h="966" extrusionOk="0">
                <a:moveTo>
                  <a:pt x="304" y="1"/>
                </a:moveTo>
                <a:lnTo>
                  <a:pt x="126" y="28"/>
                </a:lnTo>
                <a:lnTo>
                  <a:pt x="1" y="108"/>
                </a:lnTo>
                <a:lnTo>
                  <a:pt x="1" y="197"/>
                </a:lnTo>
                <a:lnTo>
                  <a:pt x="72" y="242"/>
                </a:lnTo>
                <a:lnTo>
                  <a:pt x="456" y="394"/>
                </a:lnTo>
                <a:lnTo>
                  <a:pt x="1313" y="706"/>
                </a:lnTo>
                <a:lnTo>
                  <a:pt x="2019" y="876"/>
                </a:lnTo>
                <a:lnTo>
                  <a:pt x="2510" y="947"/>
                </a:lnTo>
                <a:lnTo>
                  <a:pt x="3001" y="965"/>
                </a:lnTo>
                <a:lnTo>
                  <a:pt x="3492" y="921"/>
                </a:lnTo>
                <a:lnTo>
                  <a:pt x="3742" y="867"/>
                </a:lnTo>
                <a:lnTo>
                  <a:pt x="3832" y="840"/>
                </a:lnTo>
                <a:lnTo>
                  <a:pt x="3930" y="742"/>
                </a:lnTo>
                <a:lnTo>
                  <a:pt x="3930" y="635"/>
                </a:lnTo>
                <a:lnTo>
                  <a:pt x="3832" y="537"/>
                </a:lnTo>
                <a:lnTo>
                  <a:pt x="3742" y="510"/>
                </a:lnTo>
                <a:lnTo>
                  <a:pt x="3367" y="429"/>
                </a:lnTo>
                <a:lnTo>
                  <a:pt x="2635" y="367"/>
                </a:lnTo>
                <a:lnTo>
                  <a:pt x="2233" y="340"/>
                </a:lnTo>
                <a:lnTo>
                  <a:pt x="1751" y="304"/>
                </a:lnTo>
                <a:lnTo>
                  <a:pt x="822" y="153"/>
                </a:lnTo>
                <a:lnTo>
                  <a:pt x="403" y="28"/>
                </a:lnTo>
                <a:lnTo>
                  <a:pt x="304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2" name="Google Shape;722;p17"/>
          <p:cNvSpPr/>
          <p:nvPr/>
        </p:nvSpPr>
        <p:spPr>
          <a:xfrm>
            <a:off x="3360840" y="5112942"/>
            <a:ext cx="150381" cy="28582"/>
          </a:xfrm>
          <a:custGeom>
            <a:avLst/>
            <a:gdLst/>
            <a:ahLst/>
            <a:cxnLst/>
            <a:rect l="l" t="t" r="r" b="b"/>
            <a:pathLst>
              <a:path w="4751" h="903" extrusionOk="0">
                <a:moveTo>
                  <a:pt x="420" y="0"/>
                </a:moveTo>
                <a:lnTo>
                  <a:pt x="241" y="9"/>
                </a:lnTo>
                <a:lnTo>
                  <a:pt x="71" y="72"/>
                </a:lnTo>
                <a:lnTo>
                  <a:pt x="9" y="143"/>
                </a:lnTo>
                <a:lnTo>
                  <a:pt x="0" y="224"/>
                </a:lnTo>
                <a:lnTo>
                  <a:pt x="27" y="304"/>
                </a:lnTo>
                <a:lnTo>
                  <a:pt x="152" y="402"/>
                </a:lnTo>
                <a:lnTo>
                  <a:pt x="304" y="447"/>
                </a:lnTo>
                <a:lnTo>
                  <a:pt x="1268" y="625"/>
                </a:lnTo>
                <a:lnTo>
                  <a:pt x="2858" y="840"/>
                </a:lnTo>
                <a:lnTo>
                  <a:pt x="3920" y="902"/>
                </a:lnTo>
                <a:lnTo>
                  <a:pt x="4429" y="884"/>
                </a:lnTo>
                <a:lnTo>
                  <a:pt x="4536" y="875"/>
                </a:lnTo>
                <a:lnTo>
                  <a:pt x="4697" y="813"/>
                </a:lnTo>
                <a:lnTo>
                  <a:pt x="4751" y="715"/>
                </a:lnTo>
                <a:lnTo>
                  <a:pt x="4679" y="625"/>
                </a:lnTo>
                <a:lnTo>
                  <a:pt x="4590" y="590"/>
                </a:lnTo>
                <a:lnTo>
                  <a:pt x="4144" y="456"/>
                </a:lnTo>
                <a:lnTo>
                  <a:pt x="3126" y="250"/>
                </a:lnTo>
                <a:lnTo>
                  <a:pt x="1474" y="72"/>
                </a:lnTo>
                <a:lnTo>
                  <a:pt x="42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3" name="Google Shape;723;p17"/>
          <p:cNvSpPr/>
          <p:nvPr/>
        </p:nvSpPr>
        <p:spPr>
          <a:xfrm>
            <a:off x="3617729" y="5016432"/>
            <a:ext cx="98408" cy="54316"/>
          </a:xfrm>
          <a:custGeom>
            <a:avLst/>
            <a:gdLst/>
            <a:ahLst/>
            <a:cxnLst/>
            <a:rect l="l" t="t" r="r" b="b"/>
            <a:pathLst>
              <a:path w="3109" h="1716" extrusionOk="0">
                <a:moveTo>
                  <a:pt x="125" y="1"/>
                </a:moveTo>
                <a:lnTo>
                  <a:pt x="27" y="27"/>
                </a:lnTo>
                <a:lnTo>
                  <a:pt x="0" y="63"/>
                </a:lnTo>
                <a:lnTo>
                  <a:pt x="9" y="81"/>
                </a:lnTo>
                <a:lnTo>
                  <a:pt x="242" y="349"/>
                </a:lnTo>
                <a:lnTo>
                  <a:pt x="634" y="733"/>
                </a:lnTo>
                <a:lnTo>
                  <a:pt x="938" y="974"/>
                </a:lnTo>
                <a:lnTo>
                  <a:pt x="1117" y="1090"/>
                </a:lnTo>
                <a:lnTo>
                  <a:pt x="1295" y="1197"/>
                </a:lnTo>
                <a:lnTo>
                  <a:pt x="1679" y="1385"/>
                </a:lnTo>
                <a:lnTo>
                  <a:pt x="2099" y="1537"/>
                </a:lnTo>
                <a:lnTo>
                  <a:pt x="2563" y="1662"/>
                </a:lnTo>
                <a:lnTo>
                  <a:pt x="2831" y="1715"/>
                </a:lnTo>
                <a:lnTo>
                  <a:pt x="2956" y="1715"/>
                </a:lnTo>
                <a:lnTo>
                  <a:pt x="3090" y="1644"/>
                </a:lnTo>
                <a:lnTo>
                  <a:pt x="3108" y="1581"/>
                </a:lnTo>
                <a:lnTo>
                  <a:pt x="3072" y="1554"/>
                </a:lnTo>
                <a:lnTo>
                  <a:pt x="2778" y="1358"/>
                </a:lnTo>
                <a:lnTo>
                  <a:pt x="2126" y="1001"/>
                </a:lnTo>
                <a:lnTo>
                  <a:pt x="1769" y="831"/>
                </a:lnTo>
                <a:lnTo>
                  <a:pt x="1358" y="635"/>
                </a:lnTo>
                <a:lnTo>
                  <a:pt x="554" y="251"/>
                </a:lnTo>
                <a:lnTo>
                  <a:pt x="197" y="27"/>
                </a:lnTo>
                <a:lnTo>
                  <a:pt x="12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4" name="Google Shape;724;p17"/>
          <p:cNvSpPr/>
          <p:nvPr/>
        </p:nvSpPr>
        <p:spPr>
          <a:xfrm>
            <a:off x="2638721" y="5357674"/>
            <a:ext cx="198176" cy="69825"/>
          </a:xfrm>
          <a:custGeom>
            <a:avLst/>
            <a:gdLst/>
            <a:ahLst/>
            <a:cxnLst/>
            <a:rect l="l" t="t" r="r" b="b"/>
            <a:pathLst>
              <a:path w="6261" h="2206" extrusionOk="0">
                <a:moveTo>
                  <a:pt x="367" y="0"/>
                </a:moveTo>
                <a:lnTo>
                  <a:pt x="108" y="72"/>
                </a:lnTo>
                <a:lnTo>
                  <a:pt x="19" y="179"/>
                </a:lnTo>
                <a:lnTo>
                  <a:pt x="1" y="250"/>
                </a:lnTo>
                <a:lnTo>
                  <a:pt x="46" y="331"/>
                </a:lnTo>
                <a:lnTo>
                  <a:pt x="135" y="393"/>
                </a:lnTo>
                <a:lnTo>
                  <a:pt x="206" y="420"/>
                </a:lnTo>
                <a:lnTo>
                  <a:pt x="1555" y="866"/>
                </a:lnTo>
                <a:lnTo>
                  <a:pt x="3582" y="1581"/>
                </a:lnTo>
                <a:lnTo>
                  <a:pt x="4975" y="2009"/>
                </a:lnTo>
                <a:lnTo>
                  <a:pt x="5698" y="2188"/>
                </a:lnTo>
                <a:lnTo>
                  <a:pt x="5814" y="2206"/>
                </a:lnTo>
                <a:lnTo>
                  <a:pt x="6047" y="2188"/>
                </a:lnTo>
                <a:lnTo>
                  <a:pt x="6216" y="2108"/>
                </a:lnTo>
                <a:lnTo>
                  <a:pt x="6261" y="2027"/>
                </a:lnTo>
                <a:lnTo>
                  <a:pt x="6234" y="1965"/>
                </a:lnTo>
                <a:lnTo>
                  <a:pt x="6189" y="1938"/>
                </a:lnTo>
                <a:lnTo>
                  <a:pt x="5939" y="1768"/>
                </a:lnTo>
                <a:lnTo>
                  <a:pt x="5368" y="1447"/>
                </a:lnTo>
                <a:lnTo>
                  <a:pt x="4725" y="1161"/>
                </a:lnTo>
                <a:lnTo>
                  <a:pt x="4019" y="902"/>
                </a:lnTo>
                <a:lnTo>
                  <a:pt x="2885" y="554"/>
                </a:lnTo>
                <a:lnTo>
                  <a:pt x="1314" y="179"/>
                </a:lnTo>
                <a:lnTo>
                  <a:pt x="537" y="18"/>
                </a:lnTo>
                <a:lnTo>
                  <a:pt x="36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5" name="Google Shape;725;p17"/>
          <p:cNvSpPr/>
          <p:nvPr/>
        </p:nvSpPr>
        <p:spPr>
          <a:xfrm>
            <a:off x="4327947" y="5285617"/>
            <a:ext cx="142500" cy="29152"/>
          </a:xfrm>
          <a:custGeom>
            <a:avLst/>
            <a:gdLst/>
            <a:ahLst/>
            <a:cxnLst/>
            <a:rect l="l" t="t" r="r" b="b"/>
            <a:pathLst>
              <a:path w="4502" h="921" extrusionOk="0">
                <a:moveTo>
                  <a:pt x="259" y="0"/>
                </a:moveTo>
                <a:lnTo>
                  <a:pt x="54" y="72"/>
                </a:lnTo>
                <a:lnTo>
                  <a:pt x="0" y="188"/>
                </a:lnTo>
                <a:lnTo>
                  <a:pt x="108" y="304"/>
                </a:lnTo>
                <a:lnTo>
                  <a:pt x="233" y="340"/>
                </a:lnTo>
                <a:lnTo>
                  <a:pt x="1197" y="536"/>
                </a:lnTo>
                <a:lnTo>
                  <a:pt x="2715" y="795"/>
                </a:lnTo>
                <a:lnTo>
                  <a:pt x="3742" y="902"/>
                </a:lnTo>
                <a:lnTo>
                  <a:pt x="4260" y="920"/>
                </a:lnTo>
                <a:lnTo>
                  <a:pt x="4349" y="920"/>
                </a:lnTo>
                <a:lnTo>
                  <a:pt x="4465" y="867"/>
                </a:lnTo>
                <a:lnTo>
                  <a:pt x="4501" y="795"/>
                </a:lnTo>
                <a:lnTo>
                  <a:pt x="4448" y="724"/>
                </a:lnTo>
                <a:lnTo>
                  <a:pt x="4385" y="697"/>
                </a:lnTo>
                <a:lnTo>
                  <a:pt x="3939" y="563"/>
                </a:lnTo>
                <a:lnTo>
                  <a:pt x="2974" y="358"/>
                </a:lnTo>
                <a:lnTo>
                  <a:pt x="1420" y="126"/>
                </a:lnTo>
                <a:lnTo>
                  <a:pt x="411" y="9"/>
                </a:lnTo>
                <a:lnTo>
                  <a:pt x="259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6" name="Google Shape;726;p17"/>
          <p:cNvSpPr/>
          <p:nvPr/>
        </p:nvSpPr>
        <p:spPr>
          <a:xfrm>
            <a:off x="4360450" y="4965857"/>
            <a:ext cx="119583" cy="25164"/>
          </a:xfrm>
          <a:custGeom>
            <a:avLst/>
            <a:gdLst/>
            <a:ahLst/>
            <a:cxnLst/>
            <a:rect l="l" t="t" r="r" b="b"/>
            <a:pathLst>
              <a:path w="3778" h="795" extrusionOk="0">
                <a:moveTo>
                  <a:pt x="313" y="0"/>
                </a:moveTo>
                <a:lnTo>
                  <a:pt x="99" y="72"/>
                </a:lnTo>
                <a:lnTo>
                  <a:pt x="0" y="170"/>
                </a:lnTo>
                <a:lnTo>
                  <a:pt x="63" y="277"/>
                </a:lnTo>
                <a:lnTo>
                  <a:pt x="179" y="322"/>
                </a:lnTo>
                <a:lnTo>
                  <a:pt x="992" y="509"/>
                </a:lnTo>
                <a:lnTo>
                  <a:pt x="2331" y="741"/>
                </a:lnTo>
                <a:lnTo>
                  <a:pt x="3233" y="795"/>
                </a:lnTo>
                <a:lnTo>
                  <a:pt x="3671" y="759"/>
                </a:lnTo>
                <a:lnTo>
                  <a:pt x="3742" y="741"/>
                </a:lnTo>
                <a:lnTo>
                  <a:pt x="3778" y="661"/>
                </a:lnTo>
                <a:lnTo>
                  <a:pt x="3733" y="634"/>
                </a:lnTo>
                <a:lnTo>
                  <a:pt x="3421" y="482"/>
                </a:lnTo>
                <a:lnTo>
                  <a:pt x="2644" y="268"/>
                </a:lnTo>
                <a:lnTo>
                  <a:pt x="1295" y="81"/>
                </a:lnTo>
                <a:lnTo>
                  <a:pt x="438" y="9"/>
                </a:lnTo>
                <a:lnTo>
                  <a:pt x="313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7" name="Google Shape;727;p17"/>
          <p:cNvSpPr/>
          <p:nvPr/>
        </p:nvSpPr>
        <p:spPr>
          <a:xfrm>
            <a:off x="4725576" y="5003139"/>
            <a:ext cx="147311" cy="26620"/>
          </a:xfrm>
          <a:custGeom>
            <a:avLst/>
            <a:gdLst/>
            <a:ahLst/>
            <a:cxnLst/>
            <a:rect l="l" t="t" r="r" b="b"/>
            <a:pathLst>
              <a:path w="4654" h="841" extrusionOk="0">
                <a:moveTo>
                  <a:pt x="63" y="1"/>
                </a:moveTo>
                <a:lnTo>
                  <a:pt x="1" y="28"/>
                </a:lnTo>
                <a:lnTo>
                  <a:pt x="1" y="55"/>
                </a:lnTo>
                <a:lnTo>
                  <a:pt x="28" y="63"/>
                </a:lnTo>
                <a:lnTo>
                  <a:pt x="242" y="180"/>
                </a:lnTo>
                <a:lnTo>
                  <a:pt x="644" y="385"/>
                </a:lnTo>
                <a:lnTo>
                  <a:pt x="894" y="474"/>
                </a:lnTo>
                <a:lnTo>
                  <a:pt x="1197" y="564"/>
                </a:lnTo>
                <a:lnTo>
                  <a:pt x="1832" y="689"/>
                </a:lnTo>
                <a:lnTo>
                  <a:pt x="2171" y="733"/>
                </a:lnTo>
                <a:lnTo>
                  <a:pt x="2760" y="814"/>
                </a:lnTo>
                <a:lnTo>
                  <a:pt x="3671" y="840"/>
                </a:lnTo>
                <a:lnTo>
                  <a:pt x="4252" y="787"/>
                </a:lnTo>
                <a:lnTo>
                  <a:pt x="4528" y="715"/>
                </a:lnTo>
                <a:lnTo>
                  <a:pt x="4600" y="698"/>
                </a:lnTo>
                <a:lnTo>
                  <a:pt x="4653" y="635"/>
                </a:lnTo>
                <a:lnTo>
                  <a:pt x="4627" y="564"/>
                </a:lnTo>
                <a:lnTo>
                  <a:pt x="4537" y="510"/>
                </a:lnTo>
                <a:lnTo>
                  <a:pt x="4475" y="492"/>
                </a:lnTo>
                <a:lnTo>
                  <a:pt x="3939" y="412"/>
                </a:lnTo>
                <a:lnTo>
                  <a:pt x="2814" y="358"/>
                </a:lnTo>
                <a:lnTo>
                  <a:pt x="2260" y="305"/>
                </a:lnTo>
                <a:lnTo>
                  <a:pt x="1733" y="242"/>
                </a:lnTo>
                <a:lnTo>
                  <a:pt x="617" y="99"/>
                </a:lnTo>
                <a:lnTo>
                  <a:pt x="12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8" name="Google Shape;728;p17"/>
          <p:cNvSpPr/>
          <p:nvPr/>
        </p:nvSpPr>
        <p:spPr>
          <a:xfrm>
            <a:off x="4797924" y="5355148"/>
            <a:ext cx="188016" cy="21207"/>
          </a:xfrm>
          <a:custGeom>
            <a:avLst/>
            <a:gdLst/>
            <a:ahLst/>
            <a:cxnLst/>
            <a:rect l="l" t="t" r="r" b="b"/>
            <a:pathLst>
              <a:path w="5940" h="670" extrusionOk="0">
                <a:moveTo>
                  <a:pt x="322" y="0"/>
                </a:moveTo>
                <a:lnTo>
                  <a:pt x="180" y="9"/>
                </a:lnTo>
                <a:lnTo>
                  <a:pt x="28" y="81"/>
                </a:lnTo>
                <a:lnTo>
                  <a:pt x="1" y="197"/>
                </a:lnTo>
                <a:lnTo>
                  <a:pt x="117" y="295"/>
                </a:lnTo>
                <a:lnTo>
                  <a:pt x="233" y="331"/>
                </a:lnTo>
                <a:lnTo>
                  <a:pt x="822" y="438"/>
                </a:lnTo>
                <a:lnTo>
                  <a:pt x="2269" y="607"/>
                </a:lnTo>
                <a:lnTo>
                  <a:pt x="3814" y="670"/>
                </a:lnTo>
                <a:lnTo>
                  <a:pt x="4903" y="616"/>
                </a:lnTo>
                <a:lnTo>
                  <a:pt x="5555" y="527"/>
                </a:lnTo>
                <a:lnTo>
                  <a:pt x="5841" y="465"/>
                </a:lnTo>
                <a:lnTo>
                  <a:pt x="5895" y="447"/>
                </a:lnTo>
                <a:lnTo>
                  <a:pt x="5939" y="393"/>
                </a:lnTo>
                <a:lnTo>
                  <a:pt x="5895" y="313"/>
                </a:lnTo>
                <a:lnTo>
                  <a:pt x="5796" y="277"/>
                </a:lnTo>
                <a:lnTo>
                  <a:pt x="5484" y="224"/>
                </a:lnTo>
                <a:lnTo>
                  <a:pt x="4850" y="179"/>
                </a:lnTo>
                <a:lnTo>
                  <a:pt x="3868" y="161"/>
                </a:lnTo>
                <a:lnTo>
                  <a:pt x="3225" y="152"/>
                </a:lnTo>
                <a:lnTo>
                  <a:pt x="1769" y="72"/>
                </a:lnTo>
                <a:lnTo>
                  <a:pt x="32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9" name="Google Shape;729;p17"/>
          <p:cNvSpPr/>
          <p:nvPr/>
        </p:nvSpPr>
        <p:spPr>
          <a:xfrm>
            <a:off x="5313158" y="5011336"/>
            <a:ext cx="118444" cy="24626"/>
          </a:xfrm>
          <a:custGeom>
            <a:avLst/>
            <a:gdLst/>
            <a:ahLst/>
            <a:cxnLst/>
            <a:rect l="l" t="t" r="r" b="b"/>
            <a:pathLst>
              <a:path w="3742" h="778" extrusionOk="0">
                <a:moveTo>
                  <a:pt x="295" y="1"/>
                </a:moveTo>
                <a:lnTo>
                  <a:pt x="98" y="55"/>
                </a:lnTo>
                <a:lnTo>
                  <a:pt x="0" y="153"/>
                </a:lnTo>
                <a:lnTo>
                  <a:pt x="54" y="260"/>
                </a:lnTo>
                <a:lnTo>
                  <a:pt x="170" y="296"/>
                </a:lnTo>
                <a:lnTo>
                  <a:pt x="563" y="394"/>
                </a:lnTo>
                <a:lnTo>
                  <a:pt x="1402" y="590"/>
                </a:lnTo>
                <a:lnTo>
                  <a:pt x="2286" y="724"/>
                </a:lnTo>
                <a:lnTo>
                  <a:pt x="3188" y="778"/>
                </a:lnTo>
                <a:lnTo>
                  <a:pt x="3635" y="760"/>
                </a:lnTo>
                <a:lnTo>
                  <a:pt x="3706" y="742"/>
                </a:lnTo>
                <a:lnTo>
                  <a:pt x="3742" y="671"/>
                </a:lnTo>
                <a:lnTo>
                  <a:pt x="3697" y="635"/>
                </a:lnTo>
                <a:lnTo>
                  <a:pt x="3367" y="492"/>
                </a:lnTo>
                <a:lnTo>
                  <a:pt x="2590" y="278"/>
                </a:lnTo>
                <a:lnTo>
                  <a:pt x="1277" y="72"/>
                </a:lnTo>
                <a:lnTo>
                  <a:pt x="411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0" name="Google Shape;730;p17"/>
          <p:cNvSpPr/>
          <p:nvPr/>
        </p:nvSpPr>
        <p:spPr>
          <a:xfrm>
            <a:off x="5620083" y="5079475"/>
            <a:ext cx="100370" cy="40705"/>
          </a:xfrm>
          <a:custGeom>
            <a:avLst/>
            <a:gdLst/>
            <a:ahLst/>
            <a:cxnLst/>
            <a:rect l="l" t="t" r="r" b="b"/>
            <a:pathLst>
              <a:path w="3171" h="1286" extrusionOk="0">
                <a:moveTo>
                  <a:pt x="456" y="0"/>
                </a:moveTo>
                <a:lnTo>
                  <a:pt x="188" y="36"/>
                </a:lnTo>
                <a:lnTo>
                  <a:pt x="18" y="152"/>
                </a:lnTo>
                <a:lnTo>
                  <a:pt x="0" y="250"/>
                </a:lnTo>
                <a:lnTo>
                  <a:pt x="63" y="313"/>
                </a:lnTo>
                <a:lnTo>
                  <a:pt x="116" y="348"/>
                </a:lnTo>
                <a:lnTo>
                  <a:pt x="804" y="652"/>
                </a:lnTo>
                <a:lnTo>
                  <a:pt x="1518" y="947"/>
                </a:lnTo>
                <a:lnTo>
                  <a:pt x="1822" y="1072"/>
                </a:lnTo>
                <a:lnTo>
                  <a:pt x="2322" y="1232"/>
                </a:lnTo>
                <a:lnTo>
                  <a:pt x="2688" y="1286"/>
                </a:lnTo>
                <a:lnTo>
                  <a:pt x="2885" y="1286"/>
                </a:lnTo>
                <a:lnTo>
                  <a:pt x="3019" y="1277"/>
                </a:lnTo>
                <a:lnTo>
                  <a:pt x="3144" y="1206"/>
                </a:lnTo>
                <a:lnTo>
                  <a:pt x="3170" y="1143"/>
                </a:lnTo>
                <a:lnTo>
                  <a:pt x="3161" y="1107"/>
                </a:lnTo>
                <a:lnTo>
                  <a:pt x="3099" y="1018"/>
                </a:lnTo>
                <a:lnTo>
                  <a:pt x="2894" y="857"/>
                </a:lnTo>
                <a:lnTo>
                  <a:pt x="2447" y="661"/>
                </a:lnTo>
                <a:lnTo>
                  <a:pt x="2126" y="545"/>
                </a:lnTo>
                <a:lnTo>
                  <a:pt x="1375" y="277"/>
                </a:lnTo>
                <a:lnTo>
                  <a:pt x="599" y="36"/>
                </a:lnTo>
                <a:lnTo>
                  <a:pt x="45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1" name="Google Shape;731;p17"/>
          <p:cNvSpPr/>
          <p:nvPr/>
        </p:nvSpPr>
        <p:spPr>
          <a:xfrm>
            <a:off x="5309487" y="5121568"/>
            <a:ext cx="87931" cy="58557"/>
          </a:xfrm>
          <a:custGeom>
            <a:avLst/>
            <a:gdLst/>
            <a:ahLst/>
            <a:cxnLst/>
            <a:rect l="l" t="t" r="r" b="b"/>
            <a:pathLst>
              <a:path w="2778" h="1850" extrusionOk="0">
                <a:moveTo>
                  <a:pt x="357" y="1"/>
                </a:moveTo>
                <a:lnTo>
                  <a:pt x="134" y="36"/>
                </a:lnTo>
                <a:lnTo>
                  <a:pt x="27" y="108"/>
                </a:lnTo>
                <a:lnTo>
                  <a:pt x="0" y="170"/>
                </a:lnTo>
                <a:lnTo>
                  <a:pt x="18" y="206"/>
                </a:lnTo>
                <a:lnTo>
                  <a:pt x="89" y="358"/>
                </a:lnTo>
                <a:lnTo>
                  <a:pt x="286" y="653"/>
                </a:lnTo>
                <a:lnTo>
                  <a:pt x="536" y="929"/>
                </a:lnTo>
                <a:lnTo>
                  <a:pt x="857" y="1188"/>
                </a:lnTo>
                <a:lnTo>
                  <a:pt x="1045" y="1313"/>
                </a:lnTo>
                <a:lnTo>
                  <a:pt x="1340" y="1501"/>
                </a:lnTo>
                <a:lnTo>
                  <a:pt x="1983" y="1778"/>
                </a:lnTo>
                <a:lnTo>
                  <a:pt x="2331" y="1849"/>
                </a:lnTo>
                <a:lnTo>
                  <a:pt x="2572" y="1849"/>
                </a:lnTo>
                <a:lnTo>
                  <a:pt x="2679" y="1822"/>
                </a:lnTo>
                <a:lnTo>
                  <a:pt x="2760" y="1804"/>
                </a:lnTo>
                <a:lnTo>
                  <a:pt x="2777" y="1769"/>
                </a:lnTo>
                <a:lnTo>
                  <a:pt x="2768" y="1715"/>
                </a:lnTo>
                <a:lnTo>
                  <a:pt x="2715" y="1626"/>
                </a:lnTo>
                <a:lnTo>
                  <a:pt x="2554" y="1492"/>
                </a:lnTo>
                <a:lnTo>
                  <a:pt x="2072" y="1251"/>
                </a:lnTo>
                <a:lnTo>
                  <a:pt x="1786" y="1117"/>
                </a:lnTo>
                <a:lnTo>
                  <a:pt x="1420" y="894"/>
                </a:lnTo>
                <a:lnTo>
                  <a:pt x="974" y="519"/>
                </a:lnTo>
                <a:lnTo>
                  <a:pt x="741" y="251"/>
                </a:lnTo>
                <a:lnTo>
                  <a:pt x="643" y="117"/>
                </a:lnTo>
                <a:lnTo>
                  <a:pt x="581" y="54"/>
                </a:lnTo>
                <a:lnTo>
                  <a:pt x="357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2" name="Google Shape;732;p17"/>
          <p:cNvSpPr/>
          <p:nvPr/>
        </p:nvSpPr>
        <p:spPr>
          <a:xfrm>
            <a:off x="4989269" y="5136253"/>
            <a:ext cx="110847" cy="50644"/>
          </a:xfrm>
          <a:custGeom>
            <a:avLst/>
            <a:gdLst/>
            <a:ahLst/>
            <a:cxnLst/>
            <a:rect l="l" t="t" r="r" b="b"/>
            <a:pathLst>
              <a:path w="3502" h="1600" extrusionOk="0">
                <a:moveTo>
                  <a:pt x="510" y="1"/>
                </a:moveTo>
                <a:lnTo>
                  <a:pt x="259" y="28"/>
                </a:lnTo>
                <a:lnTo>
                  <a:pt x="81" y="108"/>
                </a:lnTo>
                <a:lnTo>
                  <a:pt x="9" y="189"/>
                </a:lnTo>
                <a:lnTo>
                  <a:pt x="1" y="260"/>
                </a:lnTo>
                <a:lnTo>
                  <a:pt x="63" y="340"/>
                </a:lnTo>
                <a:lnTo>
                  <a:pt x="134" y="376"/>
                </a:lnTo>
                <a:lnTo>
                  <a:pt x="974" y="715"/>
                </a:lnTo>
                <a:lnTo>
                  <a:pt x="1787" y="1073"/>
                </a:lnTo>
                <a:lnTo>
                  <a:pt x="2135" y="1224"/>
                </a:lnTo>
                <a:lnTo>
                  <a:pt x="2858" y="1492"/>
                </a:lnTo>
                <a:lnTo>
                  <a:pt x="3278" y="1591"/>
                </a:lnTo>
                <a:lnTo>
                  <a:pt x="3385" y="1599"/>
                </a:lnTo>
                <a:lnTo>
                  <a:pt x="3483" y="1537"/>
                </a:lnTo>
                <a:lnTo>
                  <a:pt x="3501" y="1483"/>
                </a:lnTo>
                <a:lnTo>
                  <a:pt x="3474" y="1465"/>
                </a:lnTo>
                <a:lnTo>
                  <a:pt x="3358" y="1358"/>
                </a:lnTo>
                <a:lnTo>
                  <a:pt x="3081" y="1171"/>
                </a:lnTo>
                <a:lnTo>
                  <a:pt x="2590" y="921"/>
                </a:lnTo>
                <a:lnTo>
                  <a:pt x="2233" y="769"/>
                </a:lnTo>
                <a:lnTo>
                  <a:pt x="1483" y="421"/>
                </a:lnTo>
                <a:lnTo>
                  <a:pt x="751" y="63"/>
                </a:lnTo>
                <a:lnTo>
                  <a:pt x="670" y="28"/>
                </a:lnTo>
                <a:lnTo>
                  <a:pt x="510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3" name="Google Shape;733;p17"/>
          <p:cNvSpPr/>
          <p:nvPr/>
        </p:nvSpPr>
        <p:spPr>
          <a:xfrm>
            <a:off x="4623289" y="5085394"/>
            <a:ext cx="98661" cy="38205"/>
          </a:xfrm>
          <a:custGeom>
            <a:avLst/>
            <a:gdLst/>
            <a:ahLst/>
            <a:cxnLst/>
            <a:rect l="l" t="t" r="r" b="b"/>
            <a:pathLst>
              <a:path w="3117" h="1207" extrusionOk="0">
                <a:moveTo>
                  <a:pt x="447" y="1"/>
                </a:moveTo>
                <a:lnTo>
                  <a:pt x="179" y="36"/>
                </a:lnTo>
                <a:lnTo>
                  <a:pt x="9" y="143"/>
                </a:lnTo>
                <a:lnTo>
                  <a:pt x="0" y="251"/>
                </a:lnTo>
                <a:lnTo>
                  <a:pt x="54" y="313"/>
                </a:lnTo>
                <a:lnTo>
                  <a:pt x="116" y="340"/>
                </a:lnTo>
                <a:lnTo>
                  <a:pt x="768" y="599"/>
                </a:lnTo>
                <a:lnTo>
                  <a:pt x="1429" y="849"/>
                </a:lnTo>
                <a:lnTo>
                  <a:pt x="1733" y="974"/>
                </a:lnTo>
                <a:lnTo>
                  <a:pt x="2054" y="1081"/>
                </a:lnTo>
                <a:lnTo>
                  <a:pt x="2456" y="1161"/>
                </a:lnTo>
                <a:lnTo>
                  <a:pt x="2876" y="1206"/>
                </a:lnTo>
                <a:lnTo>
                  <a:pt x="2983" y="1206"/>
                </a:lnTo>
                <a:lnTo>
                  <a:pt x="3108" y="1144"/>
                </a:lnTo>
                <a:lnTo>
                  <a:pt x="3117" y="1090"/>
                </a:lnTo>
                <a:lnTo>
                  <a:pt x="3090" y="1063"/>
                </a:lnTo>
                <a:lnTo>
                  <a:pt x="2902" y="903"/>
                </a:lnTo>
                <a:lnTo>
                  <a:pt x="2679" y="760"/>
                </a:lnTo>
                <a:lnTo>
                  <a:pt x="2376" y="626"/>
                </a:lnTo>
                <a:lnTo>
                  <a:pt x="2045" y="519"/>
                </a:lnTo>
                <a:lnTo>
                  <a:pt x="1322" y="268"/>
                </a:lnTo>
                <a:lnTo>
                  <a:pt x="590" y="27"/>
                </a:lnTo>
                <a:lnTo>
                  <a:pt x="447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4" name="Google Shape;734;p17"/>
          <p:cNvSpPr/>
          <p:nvPr/>
        </p:nvSpPr>
        <p:spPr>
          <a:xfrm>
            <a:off x="5562704" y="4985922"/>
            <a:ext cx="141360" cy="28867"/>
          </a:xfrm>
          <a:custGeom>
            <a:avLst/>
            <a:gdLst/>
            <a:ahLst/>
            <a:cxnLst/>
            <a:rect l="l" t="t" r="r" b="b"/>
            <a:pathLst>
              <a:path w="4466" h="912" extrusionOk="0">
                <a:moveTo>
                  <a:pt x="1340" y="0"/>
                </a:moveTo>
                <a:lnTo>
                  <a:pt x="724" y="45"/>
                </a:lnTo>
                <a:lnTo>
                  <a:pt x="331" y="152"/>
                </a:lnTo>
                <a:lnTo>
                  <a:pt x="108" y="268"/>
                </a:lnTo>
                <a:lnTo>
                  <a:pt x="9" y="349"/>
                </a:lnTo>
                <a:lnTo>
                  <a:pt x="0" y="366"/>
                </a:lnTo>
                <a:lnTo>
                  <a:pt x="27" y="393"/>
                </a:lnTo>
                <a:lnTo>
                  <a:pt x="242" y="500"/>
                </a:lnTo>
                <a:lnTo>
                  <a:pt x="724" y="616"/>
                </a:lnTo>
                <a:lnTo>
                  <a:pt x="1519" y="679"/>
                </a:lnTo>
                <a:lnTo>
                  <a:pt x="2099" y="715"/>
                </a:lnTo>
                <a:lnTo>
                  <a:pt x="2626" y="786"/>
                </a:lnTo>
                <a:lnTo>
                  <a:pt x="3403" y="902"/>
                </a:lnTo>
                <a:lnTo>
                  <a:pt x="3930" y="911"/>
                </a:lnTo>
                <a:lnTo>
                  <a:pt x="4198" y="875"/>
                </a:lnTo>
                <a:lnTo>
                  <a:pt x="4323" y="849"/>
                </a:lnTo>
                <a:lnTo>
                  <a:pt x="4439" y="759"/>
                </a:lnTo>
                <a:lnTo>
                  <a:pt x="4465" y="697"/>
                </a:lnTo>
                <a:lnTo>
                  <a:pt x="4439" y="661"/>
                </a:lnTo>
                <a:lnTo>
                  <a:pt x="4376" y="581"/>
                </a:lnTo>
                <a:lnTo>
                  <a:pt x="4198" y="438"/>
                </a:lnTo>
                <a:lnTo>
                  <a:pt x="3858" y="286"/>
                </a:lnTo>
                <a:lnTo>
                  <a:pt x="3278" y="161"/>
                </a:lnTo>
                <a:lnTo>
                  <a:pt x="2635" y="81"/>
                </a:lnTo>
                <a:lnTo>
                  <a:pt x="2322" y="63"/>
                </a:lnTo>
                <a:lnTo>
                  <a:pt x="1992" y="36"/>
                </a:lnTo>
                <a:lnTo>
                  <a:pt x="134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5" name="Google Shape;735;p17"/>
          <p:cNvSpPr/>
          <p:nvPr/>
        </p:nvSpPr>
        <p:spPr>
          <a:xfrm>
            <a:off x="6073951" y="5094730"/>
            <a:ext cx="180103" cy="38458"/>
          </a:xfrm>
          <a:custGeom>
            <a:avLst/>
            <a:gdLst/>
            <a:ahLst/>
            <a:cxnLst/>
            <a:rect l="l" t="t" r="r" b="b"/>
            <a:pathLst>
              <a:path w="5690" h="1215" extrusionOk="0">
                <a:moveTo>
                  <a:pt x="537" y="0"/>
                </a:moveTo>
                <a:lnTo>
                  <a:pt x="349" y="9"/>
                </a:lnTo>
                <a:lnTo>
                  <a:pt x="81" y="125"/>
                </a:lnTo>
                <a:lnTo>
                  <a:pt x="1" y="250"/>
                </a:lnTo>
                <a:lnTo>
                  <a:pt x="10" y="340"/>
                </a:lnTo>
                <a:lnTo>
                  <a:pt x="63" y="420"/>
                </a:lnTo>
                <a:lnTo>
                  <a:pt x="179" y="491"/>
                </a:lnTo>
                <a:lnTo>
                  <a:pt x="269" y="518"/>
                </a:lnTo>
                <a:lnTo>
                  <a:pt x="929" y="688"/>
                </a:lnTo>
                <a:lnTo>
                  <a:pt x="2367" y="929"/>
                </a:lnTo>
                <a:lnTo>
                  <a:pt x="3082" y="1027"/>
                </a:lnTo>
                <a:lnTo>
                  <a:pt x="3689" y="1125"/>
                </a:lnTo>
                <a:lnTo>
                  <a:pt x="4582" y="1215"/>
                </a:lnTo>
                <a:lnTo>
                  <a:pt x="5180" y="1179"/>
                </a:lnTo>
                <a:lnTo>
                  <a:pt x="5493" y="1117"/>
                </a:lnTo>
                <a:lnTo>
                  <a:pt x="5555" y="1099"/>
                </a:lnTo>
                <a:lnTo>
                  <a:pt x="5644" y="1036"/>
                </a:lnTo>
                <a:lnTo>
                  <a:pt x="5689" y="956"/>
                </a:lnTo>
                <a:lnTo>
                  <a:pt x="5671" y="875"/>
                </a:lnTo>
                <a:lnTo>
                  <a:pt x="5636" y="840"/>
                </a:lnTo>
                <a:lnTo>
                  <a:pt x="5439" y="706"/>
                </a:lnTo>
                <a:lnTo>
                  <a:pt x="4957" y="527"/>
                </a:lnTo>
                <a:lnTo>
                  <a:pt x="4100" y="375"/>
                </a:lnTo>
                <a:lnTo>
                  <a:pt x="3474" y="295"/>
                </a:lnTo>
                <a:lnTo>
                  <a:pt x="2760" y="197"/>
                </a:lnTo>
                <a:lnTo>
                  <a:pt x="1287" y="36"/>
                </a:lnTo>
                <a:lnTo>
                  <a:pt x="53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6" name="Google Shape;736;p17"/>
          <p:cNvSpPr/>
          <p:nvPr/>
        </p:nvSpPr>
        <p:spPr>
          <a:xfrm>
            <a:off x="3640325" y="5165511"/>
            <a:ext cx="125249" cy="51752"/>
          </a:xfrm>
          <a:custGeom>
            <a:avLst/>
            <a:gdLst/>
            <a:ahLst/>
            <a:cxnLst/>
            <a:rect l="l" t="t" r="r" b="b"/>
            <a:pathLst>
              <a:path w="3957" h="1635" extrusionOk="0">
                <a:moveTo>
                  <a:pt x="367" y="0"/>
                </a:moveTo>
                <a:lnTo>
                  <a:pt x="162" y="54"/>
                </a:lnTo>
                <a:lnTo>
                  <a:pt x="81" y="107"/>
                </a:lnTo>
                <a:lnTo>
                  <a:pt x="37" y="143"/>
                </a:lnTo>
                <a:lnTo>
                  <a:pt x="1" y="232"/>
                </a:lnTo>
                <a:lnTo>
                  <a:pt x="37" y="322"/>
                </a:lnTo>
                <a:lnTo>
                  <a:pt x="144" y="393"/>
                </a:lnTo>
                <a:lnTo>
                  <a:pt x="224" y="411"/>
                </a:lnTo>
                <a:lnTo>
                  <a:pt x="269" y="411"/>
                </a:lnTo>
                <a:lnTo>
                  <a:pt x="278" y="393"/>
                </a:lnTo>
                <a:lnTo>
                  <a:pt x="269" y="349"/>
                </a:lnTo>
                <a:lnTo>
                  <a:pt x="376" y="322"/>
                </a:lnTo>
                <a:lnTo>
                  <a:pt x="626" y="349"/>
                </a:lnTo>
                <a:lnTo>
                  <a:pt x="715" y="375"/>
                </a:lnTo>
                <a:lnTo>
                  <a:pt x="930" y="465"/>
                </a:lnTo>
                <a:lnTo>
                  <a:pt x="1126" y="563"/>
                </a:lnTo>
                <a:lnTo>
                  <a:pt x="1626" y="804"/>
                </a:lnTo>
                <a:lnTo>
                  <a:pt x="2135" y="1045"/>
                </a:lnTo>
                <a:lnTo>
                  <a:pt x="2465" y="1233"/>
                </a:lnTo>
                <a:lnTo>
                  <a:pt x="3055" y="1527"/>
                </a:lnTo>
                <a:lnTo>
                  <a:pt x="3501" y="1634"/>
                </a:lnTo>
                <a:lnTo>
                  <a:pt x="3742" y="1634"/>
                </a:lnTo>
                <a:lnTo>
                  <a:pt x="3823" y="1626"/>
                </a:lnTo>
                <a:lnTo>
                  <a:pt x="3939" y="1572"/>
                </a:lnTo>
                <a:lnTo>
                  <a:pt x="3957" y="1527"/>
                </a:lnTo>
                <a:lnTo>
                  <a:pt x="3948" y="1465"/>
                </a:lnTo>
                <a:lnTo>
                  <a:pt x="3885" y="1349"/>
                </a:lnTo>
                <a:lnTo>
                  <a:pt x="3680" y="1197"/>
                </a:lnTo>
                <a:lnTo>
                  <a:pt x="3055" y="929"/>
                </a:lnTo>
                <a:lnTo>
                  <a:pt x="2662" y="777"/>
                </a:lnTo>
                <a:lnTo>
                  <a:pt x="2260" y="590"/>
                </a:lnTo>
                <a:lnTo>
                  <a:pt x="1617" y="295"/>
                </a:lnTo>
                <a:lnTo>
                  <a:pt x="1171" y="116"/>
                </a:lnTo>
                <a:lnTo>
                  <a:pt x="930" y="54"/>
                </a:lnTo>
                <a:lnTo>
                  <a:pt x="715" y="9"/>
                </a:lnTo>
                <a:lnTo>
                  <a:pt x="36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7" name="Google Shape;737;p17"/>
          <p:cNvSpPr/>
          <p:nvPr/>
        </p:nvSpPr>
        <p:spPr>
          <a:xfrm>
            <a:off x="3131042" y="4256028"/>
            <a:ext cx="159180" cy="39059"/>
          </a:xfrm>
          <a:custGeom>
            <a:avLst/>
            <a:gdLst/>
            <a:ahLst/>
            <a:cxnLst/>
            <a:rect l="l" t="t" r="r" b="b"/>
            <a:pathLst>
              <a:path w="5029" h="1234" extrusionOk="0">
                <a:moveTo>
                  <a:pt x="492" y="1"/>
                </a:moveTo>
                <a:lnTo>
                  <a:pt x="197" y="36"/>
                </a:lnTo>
                <a:lnTo>
                  <a:pt x="55" y="126"/>
                </a:lnTo>
                <a:lnTo>
                  <a:pt x="1" y="197"/>
                </a:lnTo>
                <a:lnTo>
                  <a:pt x="1" y="278"/>
                </a:lnTo>
                <a:lnTo>
                  <a:pt x="64" y="358"/>
                </a:lnTo>
                <a:lnTo>
                  <a:pt x="117" y="394"/>
                </a:lnTo>
                <a:lnTo>
                  <a:pt x="322" y="501"/>
                </a:lnTo>
                <a:lnTo>
                  <a:pt x="814" y="715"/>
                </a:lnTo>
                <a:lnTo>
                  <a:pt x="1394" y="912"/>
                </a:lnTo>
                <a:lnTo>
                  <a:pt x="2028" y="1063"/>
                </a:lnTo>
                <a:lnTo>
                  <a:pt x="2698" y="1179"/>
                </a:lnTo>
                <a:lnTo>
                  <a:pt x="3368" y="1233"/>
                </a:lnTo>
                <a:lnTo>
                  <a:pt x="4028" y="1224"/>
                </a:lnTo>
                <a:lnTo>
                  <a:pt x="4645" y="1135"/>
                </a:lnTo>
                <a:lnTo>
                  <a:pt x="4921" y="1054"/>
                </a:lnTo>
                <a:lnTo>
                  <a:pt x="4975" y="1037"/>
                </a:lnTo>
                <a:lnTo>
                  <a:pt x="5029" y="983"/>
                </a:lnTo>
                <a:lnTo>
                  <a:pt x="5029" y="929"/>
                </a:lnTo>
                <a:lnTo>
                  <a:pt x="4975" y="876"/>
                </a:lnTo>
                <a:lnTo>
                  <a:pt x="4921" y="858"/>
                </a:lnTo>
                <a:lnTo>
                  <a:pt x="4448" y="742"/>
                </a:lnTo>
                <a:lnTo>
                  <a:pt x="3439" y="599"/>
                </a:lnTo>
                <a:lnTo>
                  <a:pt x="2921" y="537"/>
                </a:lnTo>
                <a:lnTo>
                  <a:pt x="2332" y="438"/>
                </a:lnTo>
                <a:lnTo>
                  <a:pt x="1215" y="179"/>
                </a:lnTo>
                <a:lnTo>
                  <a:pt x="671" y="36"/>
                </a:lnTo>
                <a:lnTo>
                  <a:pt x="492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8" name="Google Shape;738;p17"/>
          <p:cNvSpPr/>
          <p:nvPr/>
        </p:nvSpPr>
        <p:spPr>
          <a:xfrm>
            <a:off x="3190414" y="4127156"/>
            <a:ext cx="143038" cy="36495"/>
          </a:xfrm>
          <a:custGeom>
            <a:avLst/>
            <a:gdLst/>
            <a:ahLst/>
            <a:cxnLst/>
            <a:rect l="l" t="t" r="r" b="b"/>
            <a:pathLst>
              <a:path w="4519" h="1153" extrusionOk="0">
                <a:moveTo>
                  <a:pt x="1215" y="1"/>
                </a:moveTo>
                <a:lnTo>
                  <a:pt x="590" y="27"/>
                </a:lnTo>
                <a:lnTo>
                  <a:pt x="295" y="63"/>
                </a:lnTo>
                <a:lnTo>
                  <a:pt x="134" y="90"/>
                </a:lnTo>
                <a:lnTo>
                  <a:pt x="18" y="179"/>
                </a:lnTo>
                <a:lnTo>
                  <a:pt x="0" y="242"/>
                </a:lnTo>
                <a:lnTo>
                  <a:pt x="54" y="340"/>
                </a:lnTo>
                <a:lnTo>
                  <a:pt x="250" y="438"/>
                </a:lnTo>
                <a:lnTo>
                  <a:pt x="402" y="456"/>
                </a:lnTo>
                <a:lnTo>
                  <a:pt x="920" y="501"/>
                </a:lnTo>
                <a:lnTo>
                  <a:pt x="1893" y="644"/>
                </a:lnTo>
                <a:lnTo>
                  <a:pt x="3304" y="938"/>
                </a:lnTo>
                <a:lnTo>
                  <a:pt x="4242" y="1144"/>
                </a:lnTo>
                <a:lnTo>
                  <a:pt x="4358" y="1153"/>
                </a:lnTo>
                <a:lnTo>
                  <a:pt x="4483" y="1090"/>
                </a:lnTo>
                <a:lnTo>
                  <a:pt x="4519" y="1037"/>
                </a:lnTo>
                <a:lnTo>
                  <a:pt x="4510" y="1010"/>
                </a:lnTo>
                <a:lnTo>
                  <a:pt x="4394" y="849"/>
                </a:lnTo>
                <a:lnTo>
                  <a:pt x="4046" y="581"/>
                </a:lnTo>
                <a:lnTo>
                  <a:pt x="3599" y="367"/>
                </a:lnTo>
                <a:lnTo>
                  <a:pt x="3072" y="197"/>
                </a:lnTo>
                <a:lnTo>
                  <a:pt x="2483" y="81"/>
                </a:lnTo>
                <a:lnTo>
                  <a:pt x="1858" y="19"/>
                </a:lnTo>
                <a:lnTo>
                  <a:pt x="1215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9" name="Google Shape;739;p17"/>
          <p:cNvSpPr/>
          <p:nvPr/>
        </p:nvSpPr>
        <p:spPr>
          <a:xfrm>
            <a:off x="3405210" y="4270745"/>
            <a:ext cx="115057" cy="43269"/>
          </a:xfrm>
          <a:custGeom>
            <a:avLst/>
            <a:gdLst/>
            <a:ahLst/>
            <a:cxnLst/>
            <a:rect l="l" t="t" r="r" b="b"/>
            <a:pathLst>
              <a:path w="3635" h="1367" extrusionOk="0">
                <a:moveTo>
                  <a:pt x="616" y="0"/>
                </a:moveTo>
                <a:lnTo>
                  <a:pt x="250" y="45"/>
                </a:lnTo>
                <a:lnTo>
                  <a:pt x="63" y="152"/>
                </a:lnTo>
                <a:lnTo>
                  <a:pt x="0" y="232"/>
                </a:lnTo>
                <a:lnTo>
                  <a:pt x="0" y="322"/>
                </a:lnTo>
                <a:lnTo>
                  <a:pt x="80" y="411"/>
                </a:lnTo>
                <a:lnTo>
                  <a:pt x="161" y="456"/>
                </a:lnTo>
                <a:lnTo>
                  <a:pt x="527" y="616"/>
                </a:lnTo>
                <a:lnTo>
                  <a:pt x="1322" y="911"/>
                </a:lnTo>
                <a:lnTo>
                  <a:pt x="1732" y="1045"/>
                </a:lnTo>
                <a:lnTo>
                  <a:pt x="2116" y="1179"/>
                </a:lnTo>
                <a:lnTo>
                  <a:pt x="2697" y="1322"/>
                </a:lnTo>
                <a:lnTo>
                  <a:pt x="3126" y="1366"/>
                </a:lnTo>
                <a:lnTo>
                  <a:pt x="3358" y="1366"/>
                </a:lnTo>
                <a:lnTo>
                  <a:pt x="3483" y="1357"/>
                </a:lnTo>
                <a:lnTo>
                  <a:pt x="3608" y="1286"/>
                </a:lnTo>
                <a:lnTo>
                  <a:pt x="3635" y="1232"/>
                </a:lnTo>
                <a:lnTo>
                  <a:pt x="3617" y="1197"/>
                </a:lnTo>
                <a:lnTo>
                  <a:pt x="3545" y="1090"/>
                </a:lnTo>
                <a:lnTo>
                  <a:pt x="3322" y="911"/>
                </a:lnTo>
                <a:lnTo>
                  <a:pt x="2893" y="706"/>
                </a:lnTo>
                <a:lnTo>
                  <a:pt x="2527" y="572"/>
                </a:lnTo>
                <a:lnTo>
                  <a:pt x="2116" y="429"/>
                </a:lnTo>
                <a:lnTo>
                  <a:pt x="1259" y="152"/>
                </a:lnTo>
                <a:lnTo>
                  <a:pt x="813" y="27"/>
                </a:lnTo>
                <a:lnTo>
                  <a:pt x="61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0" name="Google Shape;740;p17"/>
          <p:cNvSpPr/>
          <p:nvPr/>
        </p:nvSpPr>
        <p:spPr>
          <a:xfrm>
            <a:off x="3567977" y="4225234"/>
            <a:ext cx="152660" cy="39597"/>
          </a:xfrm>
          <a:custGeom>
            <a:avLst/>
            <a:gdLst/>
            <a:ahLst/>
            <a:cxnLst/>
            <a:rect l="l" t="t" r="r" b="b"/>
            <a:pathLst>
              <a:path w="4823" h="1251" extrusionOk="0">
                <a:moveTo>
                  <a:pt x="644" y="0"/>
                </a:moveTo>
                <a:lnTo>
                  <a:pt x="313" y="36"/>
                </a:lnTo>
                <a:lnTo>
                  <a:pt x="197" y="54"/>
                </a:lnTo>
                <a:lnTo>
                  <a:pt x="36" y="152"/>
                </a:lnTo>
                <a:lnTo>
                  <a:pt x="1" y="277"/>
                </a:lnTo>
                <a:lnTo>
                  <a:pt x="99" y="393"/>
                </a:lnTo>
                <a:lnTo>
                  <a:pt x="215" y="429"/>
                </a:lnTo>
                <a:lnTo>
                  <a:pt x="733" y="545"/>
                </a:lnTo>
                <a:lnTo>
                  <a:pt x="1822" y="724"/>
                </a:lnTo>
                <a:lnTo>
                  <a:pt x="2349" y="822"/>
                </a:lnTo>
                <a:lnTo>
                  <a:pt x="2858" y="956"/>
                </a:lnTo>
                <a:lnTo>
                  <a:pt x="3367" y="1072"/>
                </a:lnTo>
                <a:lnTo>
                  <a:pt x="3698" y="1117"/>
                </a:lnTo>
                <a:lnTo>
                  <a:pt x="4359" y="1179"/>
                </a:lnTo>
                <a:lnTo>
                  <a:pt x="4689" y="1242"/>
                </a:lnTo>
                <a:lnTo>
                  <a:pt x="4751" y="1251"/>
                </a:lnTo>
                <a:lnTo>
                  <a:pt x="4823" y="1215"/>
                </a:lnTo>
                <a:lnTo>
                  <a:pt x="4805" y="1188"/>
                </a:lnTo>
                <a:lnTo>
                  <a:pt x="4644" y="1045"/>
                </a:lnTo>
                <a:lnTo>
                  <a:pt x="4341" y="742"/>
                </a:lnTo>
                <a:lnTo>
                  <a:pt x="4144" y="608"/>
                </a:lnTo>
                <a:lnTo>
                  <a:pt x="3894" y="483"/>
                </a:lnTo>
                <a:lnTo>
                  <a:pt x="3269" y="295"/>
                </a:lnTo>
                <a:lnTo>
                  <a:pt x="2948" y="224"/>
                </a:lnTo>
                <a:lnTo>
                  <a:pt x="2323" y="108"/>
                </a:lnTo>
                <a:lnTo>
                  <a:pt x="131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1" name="Google Shape;741;p17"/>
          <p:cNvSpPr/>
          <p:nvPr/>
        </p:nvSpPr>
        <p:spPr>
          <a:xfrm>
            <a:off x="3826006" y="4277233"/>
            <a:ext cx="165954" cy="46371"/>
          </a:xfrm>
          <a:custGeom>
            <a:avLst/>
            <a:gdLst/>
            <a:ahLst/>
            <a:cxnLst/>
            <a:rect l="l" t="t" r="r" b="b"/>
            <a:pathLst>
              <a:path w="5243" h="1465" extrusionOk="0">
                <a:moveTo>
                  <a:pt x="1608" y="0"/>
                </a:moveTo>
                <a:lnTo>
                  <a:pt x="840" y="9"/>
                </a:lnTo>
                <a:lnTo>
                  <a:pt x="447" y="36"/>
                </a:lnTo>
                <a:lnTo>
                  <a:pt x="322" y="54"/>
                </a:lnTo>
                <a:lnTo>
                  <a:pt x="144" y="117"/>
                </a:lnTo>
                <a:lnTo>
                  <a:pt x="37" y="206"/>
                </a:lnTo>
                <a:lnTo>
                  <a:pt x="1" y="313"/>
                </a:lnTo>
                <a:lnTo>
                  <a:pt x="37" y="420"/>
                </a:lnTo>
                <a:lnTo>
                  <a:pt x="126" y="527"/>
                </a:lnTo>
                <a:lnTo>
                  <a:pt x="278" y="599"/>
                </a:lnTo>
                <a:lnTo>
                  <a:pt x="492" y="643"/>
                </a:lnTo>
                <a:lnTo>
                  <a:pt x="617" y="652"/>
                </a:lnTo>
                <a:lnTo>
                  <a:pt x="930" y="643"/>
                </a:lnTo>
                <a:lnTo>
                  <a:pt x="1564" y="679"/>
                </a:lnTo>
                <a:lnTo>
                  <a:pt x="2189" y="751"/>
                </a:lnTo>
                <a:lnTo>
                  <a:pt x="2778" y="867"/>
                </a:lnTo>
                <a:lnTo>
                  <a:pt x="3064" y="938"/>
                </a:lnTo>
                <a:lnTo>
                  <a:pt x="3519" y="1063"/>
                </a:lnTo>
                <a:lnTo>
                  <a:pt x="4484" y="1304"/>
                </a:lnTo>
                <a:lnTo>
                  <a:pt x="4903" y="1447"/>
                </a:lnTo>
                <a:lnTo>
                  <a:pt x="4966" y="1465"/>
                </a:lnTo>
                <a:lnTo>
                  <a:pt x="5091" y="1456"/>
                </a:lnTo>
                <a:lnTo>
                  <a:pt x="5198" y="1411"/>
                </a:lnTo>
                <a:lnTo>
                  <a:pt x="5243" y="1349"/>
                </a:lnTo>
                <a:lnTo>
                  <a:pt x="5234" y="1322"/>
                </a:lnTo>
                <a:lnTo>
                  <a:pt x="5127" y="1143"/>
                </a:lnTo>
                <a:lnTo>
                  <a:pt x="4975" y="902"/>
                </a:lnTo>
                <a:lnTo>
                  <a:pt x="4823" y="742"/>
                </a:lnTo>
                <a:lnTo>
                  <a:pt x="4707" y="670"/>
                </a:lnTo>
                <a:lnTo>
                  <a:pt x="4439" y="527"/>
                </a:lnTo>
                <a:lnTo>
                  <a:pt x="3805" y="304"/>
                </a:lnTo>
                <a:lnTo>
                  <a:pt x="3457" y="224"/>
                </a:lnTo>
                <a:lnTo>
                  <a:pt x="3091" y="143"/>
                </a:lnTo>
                <a:lnTo>
                  <a:pt x="2349" y="45"/>
                </a:lnTo>
                <a:lnTo>
                  <a:pt x="1608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2" name="Google Shape;742;p17"/>
          <p:cNvSpPr/>
          <p:nvPr/>
        </p:nvSpPr>
        <p:spPr>
          <a:xfrm>
            <a:off x="3922660" y="4359772"/>
            <a:ext cx="106890" cy="52322"/>
          </a:xfrm>
          <a:custGeom>
            <a:avLst/>
            <a:gdLst/>
            <a:ahLst/>
            <a:cxnLst/>
            <a:rect l="l" t="t" r="r" b="b"/>
            <a:pathLst>
              <a:path w="3377" h="1653" extrusionOk="0">
                <a:moveTo>
                  <a:pt x="483" y="0"/>
                </a:moveTo>
                <a:lnTo>
                  <a:pt x="197" y="36"/>
                </a:lnTo>
                <a:lnTo>
                  <a:pt x="19" y="161"/>
                </a:lnTo>
                <a:lnTo>
                  <a:pt x="1" y="286"/>
                </a:lnTo>
                <a:lnTo>
                  <a:pt x="54" y="357"/>
                </a:lnTo>
                <a:lnTo>
                  <a:pt x="108" y="393"/>
                </a:lnTo>
                <a:lnTo>
                  <a:pt x="680" y="741"/>
                </a:lnTo>
                <a:lnTo>
                  <a:pt x="1296" y="1072"/>
                </a:lnTo>
                <a:lnTo>
                  <a:pt x="1599" y="1223"/>
                </a:lnTo>
                <a:lnTo>
                  <a:pt x="2251" y="1527"/>
                </a:lnTo>
                <a:lnTo>
                  <a:pt x="2626" y="1625"/>
                </a:lnTo>
                <a:lnTo>
                  <a:pt x="2805" y="1652"/>
                </a:lnTo>
                <a:lnTo>
                  <a:pt x="3108" y="1625"/>
                </a:lnTo>
                <a:lnTo>
                  <a:pt x="3323" y="1527"/>
                </a:lnTo>
                <a:lnTo>
                  <a:pt x="3376" y="1411"/>
                </a:lnTo>
                <a:lnTo>
                  <a:pt x="3350" y="1331"/>
                </a:lnTo>
                <a:lnTo>
                  <a:pt x="3314" y="1286"/>
                </a:lnTo>
                <a:lnTo>
                  <a:pt x="3207" y="1179"/>
                </a:lnTo>
                <a:lnTo>
                  <a:pt x="2921" y="1000"/>
                </a:lnTo>
                <a:lnTo>
                  <a:pt x="2421" y="759"/>
                </a:lnTo>
                <a:lnTo>
                  <a:pt x="2082" y="607"/>
                </a:lnTo>
                <a:lnTo>
                  <a:pt x="1376" y="313"/>
                </a:lnTo>
                <a:lnTo>
                  <a:pt x="644" y="45"/>
                </a:lnTo>
                <a:lnTo>
                  <a:pt x="4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" name="Google Shape;743;p17"/>
          <p:cNvSpPr/>
          <p:nvPr/>
        </p:nvSpPr>
        <p:spPr>
          <a:xfrm>
            <a:off x="3720870" y="4352683"/>
            <a:ext cx="109708" cy="58272"/>
          </a:xfrm>
          <a:custGeom>
            <a:avLst/>
            <a:gdLst/>
            <a:ahLst/>
            <a:cxnLst/>
            <a:rect l="l" t="t" r="r" b="b"/>
            <a:pathLst>
              <a:path w="3466" h="1841" extrusionOk="0">
                <a:moveTo>
                  <a:pt x="403" y="1"/>
                </a:moveTo>
                <a:lnTo>
                  <a:pt x="162" y="99"/>
                </a:lnTo>
                <a:lnTo>
                  <a:pt x="54" y="179"/>
                </a:lnTo>
                <a:lnTo>
                  <a:pt x="1" y="287"/>
                </a:lnTo>
                <a:lnTo>
                  <a:pt x="19" y="394"/>
                </a:lnTo>
                <a:lnTo>
                  <a:pt x="63" y="447"/>
                </a:lnTo>
                <a:lnTo>
                  <a:pt x="188" y="581"/>
                </a:lnTo>
                <a:lnTo>
                  <a:pt x="510" y="840"/>
                </a:lnTo>
                <a:lnTo>
                  <a:pt x="1072" y="1188"/>
                </a:lnTo>
                <a:lnTo>
                  <a:pt x="1483" y="1403"/>
                </a:lnTo>
                <a:lnTo>
                  <a:pt x="1671" y="1501"/>
                </a:lnTo>
                <a:lnTo>
                  <a:pt x="2082" y="1671"/>
                </a:lnTo>
                <a:lnTo>
                  <a:pt x="2528" y="1796"/>
                </a:lnTo>
                <a:lnTo>
                  <a:pt x="3028" y="1840"/>
                </a:lnTo>
                <a:lnTo>
                  <a:pt x="3296" y="1805"/>
                </a:lnTo>
                <a:lnTo>
                  <a:pt x="3367" y="1796"/>
                </a:lnTo>
                <a:lnTo>
                  <a:pt x="3457" y="1733"/>
                </a:lnTo>
                <a:lnTo>
                  <a:pt x="3466" y="1697"/>
                </a:lnTo>
                <a:lnTo>
                  <a:pt x="3457" y="1635"/>
                </a:lnTo>
                <a:lnTo>
                  <a:pt x="3412" y="1510"/>
                </a:lnTo>
                <a:lnTo>
                  <a:pt x="3278" y="1349"/>
                </a:lnTo>
                <a:lnTo>
                  <a:pt x="2832" y="1072"/>
                </a:lnTo>
                <a:lnTo>
                  <a:pt x="2474" y="912"/>
                </a:lnTo>
                <a:lnTo>
                  <a:pt x="1724" y="501"/>
                </a:lnTo>
                <a:lnTo>
                  <a:pt x="992" y="90"/>
                </a:lnTo>
                <a:lnTo>
                  <a:pt x="894" y="45"/>
                </a:lnTo>
                <a:lnTo>
                  <a:pt x="697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4" name="Google Shape;744;p17"/>
          <p:cNvSpPr/>
          <p:nvPr/>
        </p:nvSpPr>
        <p:spPr>
          <a:xfrm>
            <a:off x="3578168" y="4411201"/>
            <a:ext cx="145601" cy="68148"/>
          </a:xfrm>
          <a:custGeom>
            <a:avLst/>
            <a:gdLst/>
            <a:ahLst/>
            <a:cxnLst/>
            <a:rect l="l" t="t" r="r" b="b"/>
            <a:pathLst>
              <a:path w="4600" h="2153" extrusionOk="0">
                <a:moveTo>
                  <a:pt x="215" y="0"/>
                </a:moveTo>
                <a:lnTo>
                  <a:pt x="45" y="63"/>
                </a:lnTo>
                <a:lnTo>
                  <a:pt x="0" y="125"/>
                </a:lnTo>
                <a:lnTo>
                  <a:pt x="27" y="179"/>
                </a:lnTo>
                <a:lnTo>
                  <a:pt x="63" y="206"/>
                </a:lnTo>
                <a:lnTo>
                  <a:pt x="536" y="536"/>
                </a:lnTo>
                <a:lnTo>
                  <a:pt x="1545" y="1161"/>
                </a:lnTo>
                <a:lnTo>
                  <a:pt x="2108" y="1456"/>
                </a:lnTo>
                <a:lnTo>
                  <a:pt x="2697" y="1742"/>
                </a:lnTo>
                <a:lnTo>
                  <a:pt x="3331" y="2001"/>
                </a:lnTo>
                <a:lnTo>
                  <a:pt x="3626" y="2099"/>
                </a:lnTo>
                <a:lnTo>
                  <a:pt x="4108" y="2152"/>
                </a:lnTo>
                <a:lnTo>
                  <a:pt x="4447" y="2143"/>
                </a:lnTo>
                <a:lnTo>
                  <a:pt x="4519" y="2135"/>
                </a:lnTo>
                <a:lnTo>
                  <a:pt x="4599" y="2081"/>
                </a:lnTo>
                <a:lnTo>
                  <a:pt x="4599" y="2045"/>
                </a:lnTo>
                <a:lnTo>
                  <a:pt x="4537" y="1902"/>
                </a:lnTo>
                <a:lnTo>
                  <a:pt x="4421" y="1742"/>
                </a:lnTo>
                <a:lnTo>
                  <a:pt x="4278" y="1634"/>
                </a:lnTo>
                <a:lnTo>
                  <a:pt x="4162" y="1581"/>
                </a:lnTo>
                <a:lnTo>
                  <a:pt x="3536" y="1313"/>
                </a:lnTo>
                <a:lnTo>
                  <a:pt x="2894" y="1054"/>
                </a:lnTo>
                <a:lnTo>
                  <a:pt x="1679" y="554"/>
                </a:lnTo>
                <a:lnTo>
                  <a:pt x="509" y="27"/>
                </a:lnTo>
                <a:lnTo>
                  <a:pt x="42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5" name="Google Shape;745;p17"/>
          <p:cNvSpPr/>
          <p:nvPr/>
        </p:nvSpPr>
        <p:spPr>
          <a:xfrm>
            <a:off x="3427522" y="4419968"/>
            <a:ext cx="130060" cy="79733"/>
          </a:xfrm>
          <a:custGeom>
            <a:avLst/>
            <a:gdLst/>
            <a:ahLst/>
            <a:cxnLst/>
            <a:rect l="l" t="t" r="r" b="b"/>
            <a:pathLst>
              <a:path w="4109" h="2519" extrusionOk="0">
                <a:moveTo>
                  <a:pt x="349" y="0"/>
                </a:moveTo>
                <a:lnTo>
                  <a:pt x="117" y="45"/>
                </a:lnTo>
                <a:lnTo>
                  <a:pt x="18" y="125"/>
                </a:lnTo>
                <a:lnTo>
                  <a:pt x="1" y="197"/>
                </a:lnTo>
                <a:lnTo>
                  <a:pt x="18" y="232"/>
                </a:lnTo>
                <a:lnTo>
                  <a:pt x="72" y="339"/>
                </a:lnTo>
                <a:lnTo>
                  <a:pt x="126" y="536"/>
                </a:lnTo>
                <a:lnTo>
                  <a:pt x="197" y="643"/>
                </a:lnTo>
                <a:lnTo>
                  <a:pt x="376" y="831"/>
                </a:lnTo>
                <a:lnTo>
                  <a:pt x="581" y="1009"/>
                </a:lnTo>
                <a:lnTo>
                  <a:pt x="1036" y="1366"/>
                </a:lnTo>
                <a:lnTo>
                  <a:pt x="1545" y="1697"/>
                </a:lnTo>
                <a:lnTo>
                  <a:pt x="1760" y="1840"/>
                </a:lnTo>
                <a:lnTo>
                  <a:pt x="2260" y="2134"/>
                </a:lnTo>
                <a:lnTo>
                  <a:pt x="2831" y="2384"/>
                </a:lnTo>
                <a:lnTo>
                  <a:pt x="3322" y="2492"/>
                </a:lnTo>
                <a:lnTo>
                  <a:pt x="3671" y="2518"/>
                </a:lnTo>
                <a:lnTo>
                  <a:pt x="3858" y="2509"/>
                </a:lnTo>
                <a:lnTo>
                  <a:pt x="3957" y="2492"/>
                </a:lnTo>
                <a:lnTo>
                  <a:pt x="4099" y="2402"/>
                </a:lnTo>
                <a:lnTo>
                  <a:pt x="4108" y="2349"/>
                </a:lnTo>
                <a:lnTo>
                  <a:pt x="4090" y="2259"/>
                </a:lnTo>
                <a:lnTo>
                  <a:pt x="3992" y="2108"/>
                </a:lnTo>
                <a:lnTo>
                  <a:pt x="3742" y="1902"/>
                </a:lnTo>
                <a:lnTo>
                  <a:pt x="3001" y="1527"/>
                </a:lnTo>
                <a:lnTo>
                  <a:pt x="2546" y="1295"/>
                </a:lnTo>
                <a:lnTo>
                  <a:pt x="2019" y="982"/>
                </a:lnTo>
                <a:lnTo>
                  <a:pt x="1554" y="643"/>
                </a:lnTo>
                <a:lnTo>
                  <a:pt x="1340" y="464"/>
                </a:lnTo>
                <a:lnTo>
                  <a:pt x="1108" y="286"/>
                </a:lnTo>
                <a:lnTo>
                  <a:pt x="894" y="188"/>
                </a:lnTo>
                <a:lnTo>
                  <a:pt x="697" y="89"/>
                </a:lnTo>
                <a:lnTo>
                  <a:pt x="599" y="36"/>
                </a:lnTo>
                <a:lnTo>
                  <a:pt x="349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6" name="Google Shape;746;p17"/>
          <p:cNvSpPr/>
          <p:nvPr/>
        </p:nvSpPr>
        <p:spPr>
          <a:xfrm>
            <a:off x="3966461" y="4523964"/>
            <a:ext cx="137404" cy="73814"/>
          </a:xfrm>
          <a:custGeom>
            <a:avLst/>
            <a:gdLst/>
            <a:ahLst/>
            <a:cxnLst/>
            <a:rect l="l" t="t" r="r" b="b"/>
            <a:pathLst>
              <a:path w="4341" h="2332" extrusionOk="0">
                <a:moveTo>
                  <a:pt x="296" y="0"/>
                </a:moveTo>
                <a:lnTo>
                  <a:pt x="81" y="54"/>
                </a:lnTo>
                <a:lnTo>
                  <a:pt x="1" y="134"/>
                </a:lnTo>
                <a:lnTo>
                  <a:pt x="1" y="197"/>
                </a:lnTo>
                <a:lnTo>
                  <a:pt x="28" y="232"/>
                </a:lnTo>
                <a:lnTo>
                  <a:pt x="144" y="384"/>
                </a:lnTo>
                <a:lnTo>
                  <a:pt x="349" y="679"/>
                </a:lnTo>
                <a:lnTo>
                  <a:pt x="519" y="822"/>
                </a:lnTo>
                <a:lnTo>
                  <a:pt x="876" y="1108"/>
                </a:lnTo>
                <a:lnTo>
                  <a:pt x="1260" y="1376"/>
                </a:lnTo>
                <a:lnTo>
                  <a:pt x="1546" y="1599"/>
                </a:lnTo>
                <a:lnTo>
                  <a:pt x="2046" y="1947"/>
                </a:lnTo>
                <a:lnTo>
                  <a:pt x="2430" y="2143"/>
                </a:lnTo>
                <a:lnTo>
                  <a:pt x="2644" y="2224"/>
                </a:lnTo>
                <a:lnTo>
                  <a:pt x="2823" y="2277"/>
                </a:lnTo>
                <a:lnTo>
                  <a:pt x="3198" y="2331"/>
                </a:lnTo>
                <a:lnTo>
                  <a:pt x="3582" y="2331"/>
                </a:lnTo>
                <a:lnTo>
                  <a:pt x="3930" y="2260"/>
                </a:lnTo>
                <a:lnTo>
                  <a:pt x="4073" y="2179"/>
                </a:lnTo>
                <a:lnTo>
                  <a:pt x="4162" y="2117"/>
                </a:lnTo>
                <a:lnTo>
                  <a:pt x="4287" y="1983"/>
                </a:lnTo>
                <a:lnTo>
                  <a:pt x="4341" y="1840"/>
                </a:lnTo>
                <a:lnTo>
                  <a:pt x="4305" y="1697"/>
                </a:lnTo>
                <a:lnTo>
                  <a:pt x="4243" y="1626"/>
                </a:lnTo>
                <a:lnTo>
                  <a:pt x="4198" y="1590"/>
                </a:lnTo>
                <a:lnTo>
                  <a:pt x="4091" y="1572"/>
                </a:lnTo>
                <a:lnTo>
                  <a:pt x="3984" y="1590"/>
                </a:lnTo>
                <a:lnTo>
                  <a:pt x="3903" y="1643"/>
                </a:lnTo>
                <a:lnTo>
                  <a:pt x="3886" y="1670"/>
                </a:lnTo>
                <a:lnTo>
                  <a:pt x="3859" y="1697"/>
                </a:lnTo>
                <a:lnTo>
                  <a:pt x="3841" y="1715"/>
                </a:lnTo>
                <a:lnTo>
                  <a:pt x="3635" y="1679"/>
                </a:lnTo>
                <a:lnTo>
                  <a:pt x="3305" y="1563"/>
                </a:lnTo>
                <a:lnTo>
                  <a:pt x="2894" y="1331"/>
                </a:lnTo>
                <a:lnTo>
                  <a:pt x="2626" y="1143"/>
                </a:lnTo>
                <a:lnTo>
                  <a:pt x="2180" y="849"/>
                </a:lnTo>
                <a:lnTo>
                  <a:pt x="1724" y="554"/>
                </a:lnTo>
                <a:lnTo>
                  <a:pt x="1474" y="402"/>
                </a:lnTo>
                <a:lnTo>
                  <a:pt x="948" y="170"/>
                </a:lnTo>
                <a:lnTo>
                  <a:pt x="653" y="45"/>
                </a:lnTo>
                <a:lnTo>
                  <a:pt x="546" y="9"/>
                </a:lnTo>
                <a:lnTo>
                  <a:pt x="29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7" name="Google Shape;747;p17"/>
          <p:cNvSpPr/>
          <p:nvPr/>
        </p:nvSpPr>
        <p:spPr>
          <a:xfrm>
            <a:off x="4087452" y="4473358"/>
            <a:ext cx="172443" cy="48080"/>
          </a:xfrm>
          <a:custGeom>
            <a:avLst/>
            <a:gdLst/>
            <a:ahLst/>
            <a:cxnLst/>
            <a:rect l="l" t="t" r="r" b="b"/>
            <a:pathLst>
              <a:path w="5448" h="1519" extrusionOk="0">
                <a:moveTo>
                  <a:pt x="679" y="1"/>
                </a:moveTo>
                <a:lnTo>
                  <a:pt x="447" y="10"/>
                </a:lnTo>
                <a:lnTo>
                  <a:pt x="250" y="72"/>
                </a:lnTo>
                <a:lnTo>
                  <a:pt x="107" y="153"/>
                </a:lnTo>
                <a:lnTo>
                  <a:pt x="18" y="260"/>
                </a:lnTo>
                <a:lnTo>
                  <a:pt x="0" y="367"/>
                </a:lnTo>
                <a:lnTo>
                  <a:pt x="54" y="474"/>
                </a:lnTo>
                <a:lnTo>
                  <a:pt x="196" y="572"/>
                </a:lnTo>
                <a:lnTo>
                  <a:pt x="313" y="608"/>
                </a:lnTo>
                <a:lnTo>
                  <a:pt x="1652" y="956"/>
                </a:lnTo>
                <a:lnTo>
                  <a:pt x="3036" y="1251"/>
                </a:lnTo>
                <a:lnTo>
                  <a:pt x="3572" y="1385"/>
                </a:lnTo>
                <a:lnTo>
                  <a:pt x="4376" y="1519"/>
                </a:lnTo>
                <a:lnTo>
                  <a:pt x="4929" y="1519"/>
                </a:lnTo>
                <a:lnTo>
                  <a:pt x="5215" y="1456"/>
                </a:lnTo>
                <a:lnTo>
                  <a:pt x="5340" y="1412"/>
                </a:lnTo>
                <a:lnTo>
                  <a:pt x="5438" y="1305"/>
                </a:lnTo>
                <a:lnTo>
                  <a:pt x="5447" y="1224"/>
                </a:lnTo>
                <a:lnTo>
                  <a:pt x="5429" y="1189"/>
                </a:lnTo>
                <a:lnTo>
                  <a:pt x="5376" y="1117"/>
                </a:lnTo>
                <a:lnTo>
                  <a:pt x="5224" y="992"/>
                </a:lnTo>
                <a:lnTo>
                  <a:pt x="4938" y="849"/>
                </a:lnTo>
                <a:lnTo>
                  <a:pt x="4179" y="653"/>
                </a:lnTo>
                <a:lnTo>
                  <a:pt x="3626" y="555"/>
                </a:lnTo>
                <a:lnTo>
                  <a:pt x="2232" y="260"/>
                </a:lnTo>
                <a:lnTo>
                  <a:pt x="804" y="19"/>
                </a:lnTo>
                <a:lnTo>
                  <a:pt x="679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8" name="Google Shape;748;p17"/>
          <p:cNvSpPr/>
          <p:nvPr/>
        </p:nvSpPr>
        <p:spPr>
          <a:xfrm>
            <a:off x="4203316" y="4407245"/>
            <a:ext cx="117621" cy="35641"/>
          </a:xfrm>
          <a:custGeom>
            <a:avLst/>
            <a:gdLst/>
            <a:ahLst/>
            <a:cxnLst/>
            <a:rect l="l" t="t" r="r" b="b"/>
            <a:pathLst>
              <a:path w="3716" h="1126" extrusionOk="0">
                <a:moveTo>
                  <a:pt x="331" y="0"/>
                </a:moveTo>
                <a:lnTo>
                  <a:pt x="99" y="72"/>
                </a:lnTo>
                <a:lnTo>
                  <a:pt x="18" y="161"/>
                </a:lnTo>
                <a:lnTo>
                  <a:pt x="0" y="223"/>
                </a:lnTo>
                <a:lnTo>
                  <a:pt x="63" y="322"/>
                </a:lnTo>
                <a:lnTo>
                  <a:pt x="188" y="375"/>
                </a:lnTo>
                <a:lnTo>
                  <a:pt x="206" y="384"/>
                </a:lnTo>
                <a:lnTo>
                  <a:pt x="215" y="384"/>
                </a:lnTo>
                <a:lnTo>
                  <a:pt x="277" y="438"/>
                </a:lnTo>
                <a:lnTo>
                  <a:pt x="438" y="527"/>
                </a:lnTo>
                <a:lnTo>
                  <a:pt x="768" y="634"/>
                </a:lnTo>
                <a:lnTo>
                  <a:pt x="1018" y="706"/>
                </a:lnTo>
                <a:lnTo>
                  <a:pt x="1742" y="893"/>
                </a:lnTo>
                <a:lnTo>
                  <a:pt x="2456" y="1081"/>
                </a:lnTo>
                <a:lnTo>
                  <a:pt x="2635" y="1125"/>
                </a:lnTo>
                <a:lnTo>
                  <a:pt x="3010" y="1125"/>
                </a:lnTo>
                <a:lnTo>
                  <a:pt x="3188" y="1081"/>
                </a:lnTo>
                <a:lnTo>
                  <a:pt x="3331" y="1036"/>
                </a:lnTo>
                <a:lnTo>
                  <a:pt x="3554" y="911"/>
                </a:lnTo>
                <a:lnTo>
                  <a:pt x="3688" y="768"/>
                </a:lnTo>
                <a:lnTo>
                  <a:pt x="3715" y="599"/>
                </a:lnTo>
                <a:lnTo>
                  <a:pt x="3688" y="509"/>
                </a:lnTo>
                <a:lnTo>
                  <a:pt x="3653" y="456"/>
                </a:lnTo>
                <a:lnTo>
                  <a:pt x="3528" y="357"/>
                </a:lnTo>
                <a:lnTo>
                  <a:pt x="3242" y="268"/>
                </a:lnTo>
                <a:lnTo>
                  <a:pt x="3010" y="250"/>
                </a:lnTo>
                <a:lnTo>
                  <a:pt x="2911" y="259"/>
                </a:lnTo>
                <a:lnTo>
                  <a:pt x="2849" y="259"/>
                </a:lnTo>
                <a:lnTo>
                  <a:pt x="2724" y="268"/>
                </a:lnTo>
                <a:lnTo>
                  <a:pt x="2778" y="268"/>
                </a:lnTo>
                <a:lnTo>
                  <a:pt x="2652" y="286"/>
                </a:lnTo>
                <a:lnTo>
                  <a:pt x="2572" y="331"/>
                </a:lnTo>
                <a:lnTo>
                  <a:pt x="2081" y="232"/>
                </a:lnTo>
                <a:lnTo>
                  <a:pt x="1599" y="134"/>
                </a:lnTo>
                <a:lnTo>
                  <a:pt x="1331" y="81"/>
                </a:lnTo>
                <a:lnTo>
                  <a:pt x="920" y="9"/>
                </a:lnTo>
                <a:lnTo>
                  <a:pt x="652" y="0"/>
                </a:lnTo>
                <a:lnTo>
                  <a:pt x="518" y="18"/>
                </a:lnTo>
                <a:lnTo>
                  <a:pt x="483" y="18"/>
                </a:lnTo>
                <a:lnTo>
                  <a:pt x="33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9" name="Google Shape;749;p17"/>
          <p:cNvSpPr/>
          <p:nvPr/>
        </p:nvSpPr>
        <p:spPr>
          <a:xfrm>
            <a:off x="4117676" y="4339422"/>
            <a:ext cx="137119" cy="46656"/>
          </a:xfrm>
          <a:custGeom>
            <a:avLst/>
            <a:gdLst/>
            <a:ahLst/>
            <a:cxnLst/>
            <a:rect l="l" t="t" r="r" b="b"/>
            <a:pathLst>
              <a:path w="4332" h="1474" extrusionOk="0">
                <a:moveTo>
                  <a:pt x="277" y="0"/>
                </a:moveTo>
                <a:lnTo>
                  <a:pt x="81" y="54"/>
                </a:lnTo>
                <a:lnTo>
                  <a:pt x="1" y="125"/>
                </a:lnTo>
                <a:lnTo>
                  <a:pt x="1" y="179"/>
                </a:lnTo>
                <a:lnTo>
                  <a:pt x="18" y="205"/>
                </a:lnTo>
                <a:lnTo>
                  <a:pt x="143" y="366"/>
                </a:lnTo>
                <a:lnTo>
                  <a:pt x="393" y="634"/>
                </a:lnTo>
                <a:lnTo>
                  <a:pt x="599" y="777"/>
                </a:lnTo>
                <a:lnTo>
                  <a:pt x="849" y="920"/>
                </a:lnTo>
                <a:lnTo>
                  <a:pt x="1429" y="1161"/>
                </a:lnTo>
                <a:lnTo>
                  <a:pt x="1760" y="1259"/>
                </a:lnTo>
                <a:lnTo>
                  <a:pt x="2045" y="1331"/>
                </a:lnTo>
                <a:lnTo>
                  <a:pt x="2706" y="1447"/>
                </a:lnTo>
                <a:lnTo>
                  <a:pt x="3385" y="1473"/>
                </a:lnTo>
                <a:lnTo>
                  <a:pt x="3849" y="1402"/>
                </a:lnTo>
                <a:lnTo>
                  <a:pt x="4126" y="1313"/>
                </a:lnTo>
                <a:lnTo>
                  <a:pt x="4251" y="1241"/>
                </a:lnTo>
                <a:lnTo>
                  <a:pt x="4314" y="1197"/>
                </a:lnTo>
                <a:lnTo>
                  <a:pt x="4332" y="1107"/>
                </a:lnTo>
                <a:lnTo>
                  <a:pt x="4296" y="1054"/>
                </a:lnTo>
                <a:lnTo>
                  <a:pt x="4251" y="1027"/>
                </a:lnTo>
                <a:lnTo>
                  <a:pt x="4055" y="956"/>
                </a:lnTo>
                <a:lnTo>
                  <a:pt x="3635" y="848"/>
                </a:lnTo>
                <a:lnTo>
                  <a:pt x="2938" y="750"/>
                </a:lnTo>
                <a:lnTo>
                  <a:pt x="2474" y="679"/>
                </a:lnTo>
                <a:lnTo>
                  <a:pt x="1956" y="572"/>
                </a:lnTo>
                <a:lnTo>
                  <a:pt x="1188" y="339"/>
                </a:lnTo>
                <a:lnTo>
                  <a:pt x="751" y="152"/>
                </a:lnTo>
                <a:lnTo>
                  <a:pt x="572" y="45"/>
                </a:lnTo>
                <a:lnTo>
                  <a:pt x="492" y="9"/>
                </a:lnTo>
                <a:lnTo>
                  <a:pt x="277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0" name="Google Shape;750;p17"/>
          <p:cNvSpPr/>
          <p:nvPr/>
        </p:nvSpPr>
        <p:spPr>
          <a:xfrm>
            <a:off x="4328517" y="4617232"/>
            <a:ext cx="113094" cy="58525"/>
          </a:xfrm>
          <a:custGeom>
            <a:avLst/>
            <a:gdLst/>
            <a:ahLst/>
            <a:cxnLst/>
            <a:rect l="l" t="t" r="r" b="b"/>
            <a:pathLst>
              <a:path w="3573" h="1849" extrusionOk="0">
                <a:moveTo>
                  <a:pt x="715" y="0"/>
                </a:moveTo>
                <a:lnTo>
                  <a:pt x="313" y="27"/>
                </a:lnTo>
                <a:lnTo>
                  <a:pt x="90" y="125"/>
                </a:lnTo>
                <a:lnTo>
                  <a:pt x="9" y="223"/>
                </a:lnTo>
                <a:lnTo>
                  <a:pt x="0" y="286"/>
                </a:lnTo>
                <a:lnTo>
                  <a:pt x="18" y="465"/>
                </a:lnTo>
                <a:lnTo>
                  <a:pt x="170" y="804"/>
                </a:lnTo>
                <a:lnTo>
                  <a:pt x="465" y="1116"/>
                </a:lnTo>
                <a:lnTo>
                  <a:pt x="893" y="1393"/>
                </a:lnTo>
                <a:lnTo>
                  <a:pt x="1152" y="1518"/>
                </a:lnTo>
                <a:lnTo>
                  <a:pt x="1393" y="1608"/>
                </a:lnTo>
                <a:lnTo>
                  <a:pt x="2010" y="1777"/>
                </a:lnTo>
                <a:lnTo>
                  <a:pt x="2679" y="1849"/>
                </a:lnTo>
                <a:lnTo>
                  <a:pt x="3144" y="1804"/>
                </a:lnTo>
                <a:lnTo>
                  <a:pt x="3412" y="1715"/>
                </a:lnTo>
                <a:lnTo>
                  <a:pt x="3519" y="1643"/>
                </a:lnTo>
                <a:lnTo>
                  <a:pt x="3572" y="1599"/>
                </a:lnTo>
                <a:lnTo>
                  <a:pt x="3563" y="1491"/>
                </a:lnTo>
                <a:lnTo>
                  <a:pt x="3519" y="1438"/>
                </a:lnTo>
                <a:lnTo>
                  <a:pt x="3412" y="1349"/>
                </a:lnTo>
                <a:lnTo>
                  <a:pt x="3072" y="1224"/>
                </a:lnTo>
                <a:lnTo>
                  <a:pt x="2465" y="1072"/>
                </a:lnTo>
                <a:lnTo>
                  <a:pt x="2099" y="965"/>
                </a:lnTo>
                <a:lnTo>
                  <a:pt x="1920" y="884"/>
                </a:lnTo>
                <a:lnTo>
                  <a:pt x="1617" y="724"/>
                </a:lnTo>
                <a:lnTo>
                  <a:pt x="1375" y="527"/>
                </a:lnTo>
                <a:lnTo>
                  <a:pt x="1197" y="322"/>
                </a:lnTo>
                <a:lnTo>
                  <a:pt x="1143" y="206"/>
                </a:lnTo>
                <a:lnTo>
                  <a:pt x="1108" y="152"/>
                </a:lnTo>
                <a:lnTo>
                  <a:pt x="983" y="63"/>
                </a:lnTo>
                <a:lnTo>
                  <a:pt x="71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1" name="Google Shape;751;p17"/>
          <p:cNvSpPr/>
          <p:nvPr/>
        </p:nvSpPr>
        <p:spPr>
          <a:xfrm>
            <a:off x="4449192" y="4523680"/>
            <a:ext cx="181780" cy="53999"/>
          </a:xfrm>
          <a:custGeom>
            <a:avLst/>
            <a:gdLst/>
            <a:ahLst/>
            <a:cxnLst/>
            <a:rect l="l" t="t" r="r" b="b"/>
            <a:pathLst>
              <a:path w="5743" h="1706" extrusionOk="0">
                <a:moveTo>
                  <a:pt x="483" y="0"/>
                </a:moveTo>
                <a:lnTo>
                  <a:pt x="286" y="27"/>
                </a:lnTo>
                <a:lnTo>
                  <a:pt x="134" y="99"/>
                </a:lnTo>
                <a:lnTo>
                  <a:pt x="36" y="188"/>
                </a:lnTo>
                <a:lnTo>
                  <a:pt x="0" y="286"/>
                </a:lnTo>
                <a:lnTo>
                  <a:pt x="36" y="393"/>
                </a:lnTo>
                <a:lnTo>
                  <a:pt x="161" y="492"/>
                </a:lnTo>
                <a:lnTo>
                  <a:pt x="259" y="527"/>
                </a:lnTo>
                <a:lnTo>
                  <a:pt x="625" y="661"/>
                </a:lnTo>
                <a:lnTo>
                  <a:pt x="2099" y="1143"/>
                </a:lnTo>
                <a:lnTo>
                  <a:pt x="3447" y="1492"/>
                </a:lnTo>
                <a:lnTo>
                  <a:pt x="4296" y="1652"/>
                </a:lnTo>
                <a:lnTo>
                  <a:pt x="5028" y="1706"/>
                </a:lnTo>
                <a:lnTo>
                  <a:pt x="5439" y="1635"/>
                </a:lnTo>
                <a:lnTo>
                  <a:pt x="5635" y="1545"/>
                </a:lnTo>
                <a:lnTo>
                  <a:pt x="5698" y="1474"/>
                </a:lnTo>
                <a:lnTo>
                  <a:pt x="5742" y="1411"/>
                </a:lnTo>
                <a:lnTo>
                  <a:pt x="5733" y="1286"/>
                </a:lnTo>
                <a:lnTo>
                  <a:pt x="5546" y="1134"/>
                </a:lnTo>
                <a:lnTo>
                  <a:pt x="4805" y="911"/>
                </a:lnTo>
                <a:lnTo>
                  <a:pt x="4367" y="831"/>
                </a:lnTo>
                <a:lnTo>
                  <a:pt x="3456" y="661"/>
                </a:lnTo>
                <a:lnTo>
                  <a:pt x="1679" y="268"/>
                </a:lnTo>
                <a:lnTo>
                  <a:pt x="822" y="45"/>
                </a:lnTo>
                <a:lnTo>
                  <a:pt x="706" y="9"/>
                </a:lnTo>
                <a:lnTo>
                  <a:pt x="48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2" name="Google Shape;752;p17"/>
          <p:cNvSpPr/>
          <p:nvPr/>
        </p:nvSpPr>
        <p:spPr>
          <a:xfrm>
            <a:off x="4487043" y="4445666"/>
            <a:ext cx="151837" cy="56278"/>
          </a:xfrm>
          <a:custGeom>
            <a:avLst/>
            <a:gdLst/>
            <a:ahLst/>
            <a:cxnLst/>
            <a:rect l="l" t="t" r="r" b="b"/>
            <a:pathLst>
              <a:path w="4797" h="1778" extrusionOk="0">
                <a:moveTo>
                  <a:pt x="465" y="1"/>
                </a:moveTo>
                <a:lnTo>
                  <a:pt x="197" y="36"/>
                </a:lnTo>
                <a:lnTo>
                  <a:pt x="19" y="153"/>
                </a:lnTo>
                <a:lnTo>
                  <a:pt x="1" y="269"/>
                </a:lnTo>
                <a:lnTo>
                  <a:pt x="55" y="340"/>
                </a:lnTo>
                <a:lnTo>
                  <a:pt x="108" y="376"/>
                </a:lnTo>
                <a:lnTo>
                  <a:pt x="590" y="626"/>
                </a:lnTo>
                <a:lnTo>
                  <a:pt x="1599" y="1099"/>
                </a:lnTo>
                <a:lnTo>
                  <a:pt x="2162" y="1313"/>
                </a:lnTo>
                <a:lnTo>
                  <a:pt x="2644" y="1492"/>
                </a:lnTo>
                <a:lnTo>
                  <a:pt x="3555" y="1733"/>
                </a:lnTo>
                <a:lnTo>
                  <a:pt x="4019" y="1778"/>
                </a:lnTo>
                <a:lnTo>
                  <a:pt x="4314" y="1769"/>
                </a:lnTo>
                <a:lnTo>
                  <a:pt x="4457" y="1742"/>
                </a:lnTo>
                <a:lnTo>
                  <a:pt x="4618" y="1706"/>
                </a:lnTo>
                <a:lnTo>
                  <a:pt x="4770" y="1599"/>
                </a:lnTo>
                <a:lnTo>
                  <a:pt x="4796" y="1510"/>
                </a:lnTo>
                <a:lnTo>
                  <a:pt x="4770" y="1465"/>
                </a:lnTo>
                <a:lnTo>
                  <a:pt x="4716" y="1394"/>
                </a:lnTo>
                <a:lnTo>
                  <a:pt x="4564" y="1278"/>
                </a:lnTo>
                <a:lnTo>
                  <a:pt x="4252" y="1126"/>
                </a:lnTo>
                <a:lnTo>
                  <a:pt x="3448" y="912"/>
                </a:lnTo>
                <a:lnTo>
                  <a:pt x="2921" y="778"/>
                </a:lnTo>
                <a:lnTo>
                  <a:pt x="2323" y="617"/>
                </a:lnTo>
                <a:lnTo>
                  <a:pt x="1162" y="251"/>
                </a:lnTo>
                <a:lnTo>
                  <a:pt x="608" y="45"/>
                </a:lnTo>
                <a:lnTo>
                  <a:pt x="465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3" name="Google Shape;753;p17"/>
          <p:cNvSpPr/>
          <p:nvPr/>
        </p:nvSpPr>
        <p:spPr>
          <a:xfrm>
            <a:off x="4132646" y="4646602"/>
            <a:ext cx="58557" cy="61374"/>
          </a:xfrm>
          <a:custGeom>
            <a:avLst/>
            <a:gdLst/>
            <a:ahLst/>
            <a:cxnLst/>
            <a:rect l="l" t="t" r="r" b="b"/>
            <a:pathLst>
              <a:path w="1850" h="1939" extrusionOk="0">
                <a:moveTo>
                  <a:pt x="688" y="1"/>
                </a:moveTo>
                <a:lnTo>
                  <a:pt x="367" y="37"/>
                </a:lnTo>
                <a:lnTo>
                  <a:pt x="179" y="99"/>
                </a:lnTo>
                <a:lnTo>
                  <a:pt x="54" y="197"/>
                </a:lnTo>
                <a:lnTo>
                  <a:pt x="1" y="313"/>
                </a:lnTo>
                <a:lnTo>
                  <a:pt x="10" y="385"/>
                </a:lnTo>
                <a:lnTo>
                  <a:pt x="162" y="814"/>
                </a:lnTo>
                <a:lnTo>
                  <a:pt x="340" y="1242"/>
                </a:lnTo>
                <a:lnTo>
                  <a:pt x="421" y="1448"/>
                </a:lnTo>
                <a:lnTo>
                  <a:pt x="581" y="1689"/>
                </a:lnTo>
                <a:lnTo>
                  <a:pt x="796" y="1832"/>
                </a:lnTo>
                <a:lnTo>
                  <a:pt x="956" y="1903"/>
                </a:lnTo>
                <a:lnTo>
                  <a:pt x="1046" y="1930"/>
                </a:lnTo>
                <a:lnTo>
                  <a:pt x="1260" y="1939"/>
                </a:lnTo>
                <a:lnTo>
                  <a:pt x="1474" y="1912"/>
                </a:lnTo>
                <a:lnTo>
                  <a:pt x="1653" y="1840"/>
                </a:lnTo>
                <a:lnTo>
                  <a:pt x="1706" y="1796"/>
                </a:lnTo>
                <a:lnTo>
                  <a:pt x="1796" y="1707"/>
                </a:lnTo>
                <a:lnTo>
                  <a:pt x="1849" y="1519"/>
                </a:lnTo>
                <a:lnTo>
                  <a:pt x="1760" y="1260"/>
                </a:lnTo>
                <a:lnTo>
                  <a:pt x="1653" y="1064"/>
                </a:lnTo>
                <a:lnTo>
                  <a:pt x="1430" y="644"/>
                </a:lnTo>
                <a:lnTo>
                  <a:pt x="1188" y="224"/>
                </a:lnTo>
                <a:lnTo>
                  <a:pt x="1144" y="153"/>
                </a:lnTo>
                <a:lnTo>
                  <a:pt x="992" y="63"/>
                </a:lnTo>
                <a:lnTo>
                  <a:pt x="688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4" name="Google Shape;754;p17"/>
          <p:cNvSpPr/>
          <p:nvPr/>
        </p:nvSpPr>
        <p:spPr>
          <a:xfrm>
            <a:off x="2924188" y="4361443"/>
            <a:ext cx="93312" cy="62197"/>
          </a:xfrm>
          <a:custGeom>
            <a:avLst/>
            <a:gdLst/>
            <a:ahLst/>
            <a:cxnLst/>
            <a:rect l="l" t="t" r="r" b="b"/>
            <a:pathLst>
              <a:path w="2948" h="1965" extrusionOk="0">
                <a:moveTo>
                  <a:pt x="563" y="0"/>
                </a:moveTo>
                <a:lnTo>
                  <a:pt x="357" y="45"/>
                </a:lnTo>
                <a:lnTo>
                  <a:pt x="188" y="116"/>
                </a:lnTo>
                <a:lnTo>
                  <a:pt x="63" y="214"/>
                </a:lnTo>
                <a:lnTo>
                  <a:pt x="0" y="339"/>
                </a:lnTo>
                <a:lnTo>
                  <a:pt x="9" y="456"/>
                </a:lnTo>
                <a:lnTo>
                  <a:pt x="54" y="518"/>
                </a:lnTo>
                <a:lnTo>
                  <a:pt x="402" y="884"/>
                </a:lnTo>
                <a:lnTo>
                  <a:pt x="813" y="1224"/>
                </a:lnTo>
                <a:lnTo>
                  <a:pt x="1009" y="1393"/>
                </a:lnTo>
                <a:lnTo>
                  <a:pt x="1429" y="1733"/>
                </a:lnTo>
                <a:lnTo>
                  <a:pt x="1697" y="1875"/>
                </a:lnTo>
                <a:lnTo>
                  <a:pt x="1804" y="1911"/>
                </a:lnTo>
                <a:lnTo>
                  <a:pt x="2018" y="1956"/>
                </a:lnTo>
                <a:lnTo>
                  <a:pt x="2367" y="1965"/>
                </a:lnTo>
                <a:lnTo>
                  <a:pt x="2679" y="1884"/>
                </a:lnTo>
                <a:lnTo>
                  <a:pt x="2831" y="1804"/>
                </a:lnTo>
                <a:lnTo>
                  <a:pt x="2929" y="1706"/>
                </a:lnTo>
                <a:lnTo>
                  <a:pt x="2947" y="1581"/>
                </a:lnTo>
                <a:lnTo>
                  <a:pt x="2911" y="1518"/>
                </a:lnTo>
                <a:lnTo>
                  <a:pt x="2849" y="1411"/>
                </a:lnTo>
                <a:lnTo>
                  <a:pt x="2661" y="1224"/>
                </a:lnTo>
                <a:lnTo>
                  <a:pt x="2322" y="956"/>
                </a:lnTo>
                <a:lnTo>
                  <a:pt x="2090" y="786"/>
                </a:lnTo>
                <a:lnTo>
                  <a:pt x="1626" y="438"/>
                </a:lnTo>
                <a:lnTo>
                  <a:pt x="1108" y="107"/>
                </a:lnTo>
                <a:lnTo>
                  <a:pt x="1000" y="54"/>
                </a:lnTo>
                <a:lnTo>
                  <a:pt x="78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5" name="Google Shape;755;p17"/>
          <p:cNvSpPr/>
          <p:nvPr/>
        </p:nvSpPr>
        <p:spPr>
          <a:xfrm>
            <a:off x="3053060" y="4559563"/>
            <a:ext cx="83404" cy="92172"/>
          </a:xfrm>
          <a:custGeom>
            <a:avLst/>
            <a:gdLst/>
            <a:ahLst/>
            <a:cxnLst/>
            <a:rect l="l" t="t" r="r" b="b"/>
            <a:pathLst>
              <a:path w="2635" h="2912" extrusionOk="0">
                <a:moveTo>
                  <a:pt x="581" y="0"/>
                </a:moveTo>
                <a:lnTo>
                  <a:pt x="295" y="36"/>
                </a:lnTo>
                <a:lnTo>
                  <a:pt x="206" y="98"/>
                </a:lnTo>
                <a:lnTo>
                  <a:pt x="125" y="179"/>
                </a:lnTo>
                <a:lnTo>
                  <a:pt x="36" y="339"/>
                </a:lnTo>
                <a:lnTo>
                  <a:pt x="0" y="509"/>
                </a:lnTo>
                <a:lnTo>
                  <a:pt x="18" y="679"/>
                </a:lnTo>
                <a:lnTo>
                  <a:pt x="206" y="1098"/>
                </a:lnTo>
                <a:lnTo>
                  <a:pt x="420" y="1429"/>
                </a:lnTo>
                <a:lnTo>
                  <a:pt x="616" y="1795"/>
                </a:lnTo>
                <a:lnTo>
                  <a:pt x="983" y="2358"/>
                </a:lnTo>
                <a:lnTo>
                  <a:pt x="1349" y="2688"/>
                </a:lnTo>
                <a:lnTo>
                  <a:pt x="1608" y="2822"/>
                </a:lnTo>
                <a:lnTo>
                  <a:pt x="1733" y="2875"/>
                </a:lnTo>
                <a:lnTo>
                  <a:pt x="2027" y="2911"/>
                </a:lnTo>
                <a:lnTo>
                  <a:pt x="2322" y="2875"/>
                </a:lnTo>
                <a:lnTo>
                  <a:pt x="2536" y="2777"/>
                </a:lnTo>
                <a:lnTo>
                  <a:pt x="2590" y="2697"/>
                </a:lnTo>
                <a:lnTo>
                  <a:pt x="2617" y="2599"/>
                </a:lnTo>
                <a:lnTo>
                  <a:pt x="2635" y="2411"/>
                </a:lnTo>
                <a:lnTo>
                  <a:pt x="2581" y="2125"/>
                </a:lnTo>
                <a:lnTo>
                  <a:pt x="2269" y="1572"/>
                </a:lnTo>
                <a:lnTo>
                  <a:pt x="2027" y="1206"/>
                </a:lnTo>
                <a:lnTo>
                  <a:pt x="1840" y="875"/>
                </a:lnTo>
                <a:lnTo>
                  <a:pt x="1438" y="384"/>
                </a:lnTo>
                <a:lnTo>
                  <a:pt x="1009" y="125"/>
                </a:lnTo>
                <a:lnTo>
                  <a:pt x="715" y="27"/>
                </a:lnTo>
                <a:lnTo>
                  <a:pt x="581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6" name="Google Shape;756;p17"/>
          <p:cNvSpPr/>
          <p:nvPr/>
        </p:nvSpPr>
        <p:spPr>
          <a:xfrm>
            <a:off x="3499016" y="4813643"/>
            <a:ext cx="160858" cy="110277"/>
          </a:xfrm>
          <a:custGeom>
            <a:avLst/>
            <a:gdLst/>
            <a:ahLst/>
            <a:cxnLst/>
            <a:rect l="l" t="t" r="r" b="b"/>
            <a:pathLst>
              <a:path w="5082" h="3484" extrusionOk="0">
                <a:moveTo>
                  <a:pt x="840" y="0"/>
                </a:moveTo>
                <a:lnTo>
                  <a:pt x="412" y="45"/>
                </a:lnTo>
                <a:lnTo>
                  <a:pt x="153" y="152"/>
                </a:lnTo>
                <a:lnTo>
                  <a:pt x="45" y="259"/>
                </a:lnTo>
                <a:lnTo>
                  <a:pt x="28" y="322"/>
                </a:lnTo>
                <a:lnTo>
                  <a:pt x="10" y="474"/>
                </a:lnTo>
                <a:lnTo>
                  <a:pt x="1" y="768"/>
                </a:lnTo>
                <a:lnTo>
                  <a:pt x="45" y="1054"/>
                </a:lnTo>
                <a:lnTo>
                  <a:pt x="144" y="1331"/>
                </a:lnTo>
                <a:lnTo>
                  <a:pt x="295" y="1599"/>
                </a:lnTo>
                <a:lnTo>
                  <a:pt x="492" y="1858"/>
                </a:lnTo>
                <a:lnTo>
                  <a:pt x="894" y="2233"/>
                </a:lnTo>
                <a:lnTo>
                  <a:pt x="1260" y="2483"/>
                </a:lnTo>
                <a:lnTo>
                  <a:pt x="1555" y="2679"/>
                </a:lnTo>
                <a:lnTo>
                  <a:pt x="2323" y="3090"/>
                </a:lnTo>
                <a:lnTo>
                  <a:pt x="3001" y="3340"/>
                </a:lnTo>
                <a:lnTo>
                  <a:pt x="3483" y="3447"/>
                </a:lnTo>
                <a:lnTo>
                  <a:pt x="3975" y="3483"/>
                </a:lnTo>
                <a:lnTo>
                  <a:pt x="4466" y="3439"/>
                </a:lnTo>
                <a:lnTo>
                  <a:pt x="4707" y="3376"/>
                </a:lnTo>
                <a:lnTo>
                  <a:pt x="4805" y="3340"/>
                </a:lnTo>
                <a:lnTo>
                  <a:pt x="4957" y="3251"/>
                </a:lnTo>
                <a:lnTo>
                  <a:pt x="5046" y="3144"/>
                </a:lnTo>
                <a:lnTo>
                  <a:pt x="5082" y="3028"/>
                </a:lnTo>
                <a:lnTo>
                  <a:pt x="5064" y="2912"/>
                </a:lnTo>
                <a:lnTo>
                  <a:pt x="4984" y="2804"/>
                </a:lnTo>
                <a:lnTo>
                  <a:pt x="4841" y="2715"/>
                </a:lnTo>
                <a:lnTo>
                  <a:pt x="4635" y="2653"/>
                </a:lnTo>
                <a:lnTo>
                  <a:pt x="4510" y="2635"/>
                </a:lnTo>
                <a:lnTo>
                  <a:pt x="4180" y="2599"/>
                </a:lnTo>
                <a:lnTo>
                  <a:pt x="3555" y="2429"/>
                </a:lnTo>
                <a:lnTo>
                  <a:pt x="3001" y="2170"/>
                </a:lnTo>
                <a:lnTo>
                  <a:pt x="2510" y="1849"/>
                </a:lnTo>
                <a:lnTo>
                  <a:pt x="2099" y="1492"/>
                </a:lnTo>
                <a:lnTo>
                  <a:pt x="1760" y="1117"/>
                </a:lnTo>
                <a:lnTo>
                  <a:pt x="1501" y="742"/>
                </a:lnTo>
                <a:lnTo>
                  <a:pt x="1322" y="393"/>
                </a:lnTo>
                <a:lnTo>
                  <a:pt x="1269" y="233"/>
                </a:lnTo>
                <a:lnTo>
                  <a:pt x="1233" y="170"/>
                </a:lnTo>
                <a:lnTo>
                  <a:pt x="1117" y="72"/>
                </a:lnTo>
                <a:lnTo>
                  <a:pt x="84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7" name="Google Shape;757;p17"/>
          <p:cNvGrpSpPr/>
          <p:nvPr/>
        </p:nvGrpSpPr>
        <p:grpSpPr>
          <a:xfrm>
            <a:off x="7460035" y="3269185"/>
            <a:ext cx="1488372" cy="2508924"/>
            <a:chOff x="7460035" y="3269185"/>
            <a:chExt cx="1488372" cy="2508924"/>
          </a:xfrm>
        </p:grpSpPr>
        <p:grpSp>
          <p:nvGrpSpPr>
            <p:cNvPr id="758" name="Google Shape;758;p17"/>
            <p:cNvGrpSpPr/>
            <p:nvPr/>
          </p:nvGrpSpPr>
          <p:grpSpPr>
            <a:xfrm>
              <a:off x="7460035" y="3269185"/>
              <a:ext cx="872125" cy="2090292"/>
              <a:chOff x="7334417" y="2987505"/>
              <a:chExt cx="821984" cy="1970115"/>
            </a:xfrm>
          </p:grpSpPr>
          <p:sp>
            <p:nvSpPr>
              <p:cNvPr id="759" name="Google Shape;759;p17"/>
              <p:cNvSpPr/>
              <p:nvPr/>
            </p:nvSpPr>
            <p:spPr>
              <a:xfrm>
                <a:off x="7334417" y="2987505"/>
                <a:ext cx="821984" cy="1970115"/>
              </a:xfrm>
              <a:custGeom>
                <a:avLst/>
                <a:gdLst/>
                <a:ahLst/>
                <a:cxnLst/>
                <a:rect l="l" t="t" r="r" b="b"/>
                <a:pathLst>
                  <a:path w="25969" h="62242" extrusionOk="0">
                    <a:moveTo>
                      <a:pt x="17164" y="0"/>
                    </a:moveTo>
                    <a:lnTo>
                      <a:pt x="16664" y="72"/>
                    </a:lnTo>
                    <a:lnTo>
                      <a:pt x="16012" y="295"/>
                    </a:lnTo>
                    <a:lnTo>
                      <a:pt x="15396" y="652"/>
                    </a:lnTo>
                    <a:lnTo>
                      <a:pt x="14815" y="1107"/>
                    </a:lnTo>
                    <a:lnTo>
                      <a:pt x="14280" y="1652"/>
                    </a:lnTo>
                    <a:lnTo>
                      <a:pt x="14039" y="1938"/>
                    </a:lnTo>
                    <a:lnTo>
                      <a:pt x="13476" y="2635"/>
                    </a:lnTo>
                    <a:lnTo>
                      <a:pt x="12395" y="4045"/>
                    </a:lnTo>
                    <a:lnTo>
                      <a:pt x="11360" y="5483"/>
                    </a:lnTo>
                    <a:lnTo>
                      <a:pt x="10368" y="6957"/>
                    </a:lnTo>
                    <a:lnTo>
                      <a:pt x="9422" y="8466"/>
                    </a:lnTo>
                    <a:lnTo>
                      <a:pt x="8511" y="9993"/>
                    </a:lnTo>
                    <a:lnTo>
                      <a:pt x="7654" y="11556"/>
                    </a:lnTo>
                    <a:lnTo>
                      <a:pt x="6832" y="13136"/>
                    </a:lnTo>
                    <a:lnTo>
                      <a:pt x="6064" y="14744"/>
                    </a:lnTo>
                    <a:lnTo>
                      <a:pt x="5341" y="16369"/>
                    </a:lnTo>
                    <a:lnTo>
                      <a:pt x="4653" y="18021"/>
                    </a:lnTo>
                    <a:lnTo>
                      <a:pt x="4019" y="19682"/>
                    </a:lnTo>
                    <a:lnTo>
                      <a:pt x="3430" y="21361"/>
                    </a:lnTo>
                    <a:lnTo>
                      <a:pt x="2885" y="23057"/>
                    </a:lnTo>
                    <a:lnTo>
                      <a:pt x="2385" y="24763"/>
                    </a:lnTo>
                    <a:lnTo>
                      <a:pt x="1929" y="26469"/>
                    </a:lnTo>
                    <a:lnTo>
                      <a:pt x="1724" y="27335"/>
                    </a:lnTo>
                    <a:lnTo>
                      <a:pt x="1519" y="28210"/>
                    </a:lnTo>
                    <a:lnTo>
                      <a:pt x="1153" y="29969"/>
                    </a:lnTo>
                    <a:lnTo>
                      <a:pt x="840" y="31746"/>
                    </a:lnTo>
                    <a:lnTo>
                      <a:pt x="581" y="33523"/>
                    </a:lnTo>
                    <a:lnTo>
                      <a:pt x="367" y="35309"/>
                    </a:lnTo>
                    <a:lnTo>
                      <a:pt x="197" y="37104"/>
                    </a:lnTo>
                    <a:lnTo>
                      <a:pt x="90" y="38899"/>
                    </a:lnTo>
                    <a:lnTo>
                      <a:pt x="27" y="40694"/>
                    </a:lnTo>
                    <a:lnTo>
                      <a:pt x="18" y="41596"/>
                    </a:lnTo>
                    <a:lnTo>
                      <a:pt x="1" y="43382"/>
                    </a:lnTo>
                    <a:lnTo>
                      <a:pt x="27" y="46141"/>
                    </a:lnTo>
                    <a:lnTo>
                      <a:pt x="108" y="47990"/>
                    </a:lnTo>
                    <a:lnTo>
                      <a:pt x="286" y="49838"/>
                    </a:lnTo>
                    <a:lnTo>
                      <a:pt x="572" y="51660"/>
                    </a:lnTo>
                    <a:lnTo>
                      <a:pt x="894" y="52999"/>
                    </a:lnTo>
                    <a:lnTo>
                      <a:pt x="1161" y="53883"/>
                    </a:lnTo>
                    <a:lnTo>
                      <a:pt x="1465" y="54741"/>
                    </a:lnTo>
                    <a:lnTo>
                      <a:pt x="1831" y="55589"/>
                    </a:lnTo>
                    <a:lnTo>
                      <a:pt x="2028" y="56000"/>
                    </a:lnTo>
                    <a:lnTo>
                      <a:pt x="2215" y="56366"/>
                    </a:lnTo>
                    <a:lnTo>
                      <a:pt x="2653" y="57089"/>
                    </a:lnTo>
                    <a:lnTo>
                      <a:pt x="3171" y="57813"/>
                    </a:lnTo>
                    <a:lnTo>
                      <a:pt x="3742" y="58527"/>
                    </a:lnTo>
                    <a:lnTo>
                      <a:pt x="4385" y="59215"/>
                    </a:lnTo>
                    <a:lnTo>
                      <a:pt x="5073" y="59858"/>
                    </a:lnTo>
                    <a:lnTo>
                      <a:pt x="5805" y="60456"/>
                    </a:lnTo>
                    <a:lnTo>
                      <a:pt x="6573" y="60983"/>
                    </a:lnTo>
                    <a:lnTo>
                      <a:pt x="7377" y="61438"/>
                    </a:lnTo>
                    <a:lnTo>
                      <a:pt x="8207" y="61804"/>
                    </a:lnTo>
                    <a:lnTo>
                      <a:pt x="9047" y="62063"/>
                    </a:lnTo>
                    <a:lnTo>
                      <a:pt x="9904" y="62215"/>
                    </a:lnTo>
                    <a:lnTo>
                      <a:pt x="10761" y="62242"/>
                    </a:lnTo>
                    <a:lnTo>
                      <a:pt x="11618" y="62126"/>
                    </a:lnTo>
                    <a:lnTo>
                      <a:pt x="12467" y="61867"/>
                    </a:lnTo>
                    <a:lnTo>
                      <a:pt x="13297" y="61438"/>
                    </a:lnTo>
                    <a:lnTo>
                      <a:pt x="13708" y="61152"/>
                    </a:lnTo>
                    <a:lnTo>
                      <a:pt x="14065" y="60876"/>
                    </a:lnTo>
                    <a:lnTo>
                      <a:pt x="14771" y="60295"/>
                    </a:lnTo>
                    <a:lnTo>
                      <a:pt x="15441" y="59670"/>
                    </a:lnTo>
                    <a:lnTo>
                      <a:pt x="16092" y="59009"/>
                    </a:lnTo>
                    <a:lnTo>
                      <a:pt x="17003" y="57964"/>
                    </a:lnTo>
                    <a:lnTo>
                      <a:pt x="18128" y="56446"/>
                    </a:lnTo>
                    <a:lnTo>
                      <a:pt x="18646" y="55643"/>
                    </a:lnTo>
                    <a:lnTo>
                      <a:pt x="19021" y="55035"/>
                    </a:lnTo>
                    <a:lnTo>
                      <a:pt x="19727" y="53785"/>
                    </a:lnTo>
                    <a:lnTo>
                      <a:pt x="20388" y="52481"/>
                    </a:lnTo>
                    <a:lnTo>
                      <a:pt x="20986" y="51133"/>
                    </a:lnTo>
                    <a:lnTo>
                      <a:pt x="21549" y="49758"/>
                    </a:lnTo>
                    <a:lnTo>
                      <a:pt x="22058" y="48365"/>
                    </a:lnTo>
                    <a:lnTo>
                      <a:pt x="22754" y="46222"/>
                    </a:lnTo>
                    <a:lnTo>
                      <a:pt x="23540" y="43346"/>
                    </a:lnTo>
                    <a:lnTo>
                      <a:pt x="24183" y="40471"/>
                    </a:lnTo>
                    <a:lnTo>
                      <a:pt x="24701" y="37667"/>
                    </a:lnTo>
                    <a:lnTo>
                      <a:pt x="25121" y="34979"/>
                    </a:lnTo>
                    <a:lnTo>
                      <a:pt x="25290" y="33702"/>
                    </a:lnTo>
                    <a:lnTo>
                      <a:pt x="25505" y="31943"/>
                    </a:lnTo>
                    <a:lnTo>
                      <a:pt x="25755" y="29290"/>
                    </a:lnTo>
                    <a:lnTo>
                      <a:pt x="25871" y="27513"/>
                    </a:lnTo>
                    <a:lnTo>
                      <a:pt x="25942" y="25745"/>
                    </a:lnTo>
                    <a:lnTo>
                      <a:pt x="25969" y="23968"/>
                    </a:lnTo>
                    <a:lnTo>
                      <a:pt x="25942" y="22191"/>
                    </a:lnTo>
                    <a:lnTo>
                      <a:pt x="25862" y="20414"/>
                    </a:lnTo>
                    <a:lnTo>
                      <a:pt x="25799" y="19530"/>
                    </a:lnTo>
                    <a:lnTo>
                      <a:pt x="25737" y="18673"/>
                    </a:lnTo>
                    <a:lnTo>
                      <a:pt x="25549" y="16958"/>
                    </a:lnTo>
                    <a:lnTo>
                      <a:pt x="25299" y="15253"/>
                    </a:lnTo>
                    <a:lnTo>
                      <a:pt x="24978" y="13556"/>
                    </a:lnTo>
                    <a:lnTo>
                      <a:pt x="24594" y="11877"/>
                    </a:lnTo>
                    <a:lnTo>
                      <a:pt x="24129" y="10216"/>
                    </a:lnTo>
                    <a:lnTo>
                      <a:pt x="23594" y="8582"/>
                    </a:lnTo>
                    <a:lnTo>
                      <a:pt x="22977" y="6966"/>
                    </a:lnTo>
                    <a:lnTo>
                      <a:pt x="22629" y="6180"/>
                    </a:lnTo>
                    <a:lnTo>
                      <a:pt x="22317" y="5456"/>
                    </a:lnTo>
                    <a:lnTo>
                      <a:pt x="21593" y="3929"/>
                    </a:lnTo>
                    <a:lnTo>
                      <a:pt x="20968" y="2804"/>
                    </a:lnTo>
                    <a:lnTo>
                      <a:pt x="20495" y="2099"/>
                    </a:lnTo>
                    <a:lnTo>
                      <a:pt x="19977" y="1456"/>
                    </a:lnTo>
                    <a:lnTo>
                      <a:pt x="19396" y="884"/>
                    </a:lnTo>
                    <a:lnTo>
                      <a:pt x="19084" y="643"/>
                    </a:lnTo>
                    <a:lnTo>
                      <a:pt x="18905" y="509"/>
                    </a:lnTo>
                    <a:lnTo>
                      <a:pt x="18557" y="313"/>
                    </a:lnTo>
                    <a:lnTo>
                      <a:pt x="18200" y="161"/>
                    </a:lnTo>
                    <a:lnTo>
                      <a:pt x="17852" y="63"/>
                    </a:lnTo>
                    <a:lnTo>
                      <a:pt x="17503" y="9"/>
                    </a:lnTo>
                    <a:lnTo>
                      <a:pt x="1716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60" name="Google Shape;760;p17"/>
              <p:cNvGrpSpPr/>
              <p:nvPr/>
            </p:nvGrpSpPr>
            <p:grpSpPr>
              <a:xfrm>
                <a:off x="7447180" y="3322694"/>
                <a:ext cx="599277" cy="1576389"/>
                <a:chOff x="7447180" y="3322694"/>
                <a:chExt cx="599277" cy="1576389"/>
              </a:xfrm>
            </p:grpSpPr>
            <p:sp>
              <p:nvSpPr>
                <p:cNvPr id="761" name="Google Shape;761;p17"/>
                <p:cNvSpPr/>
                <p:nvPr/>
              </p:nvSpPr>
              <p:spPr>
                <a:xfrm>
                  <a:off x="7447180" y="3322694"/>
                  <a:ext cx="599277" cy="15763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3" h="49803" extrusionOk="0">
                      <a:moveTo>
                        <a:pt x="13003" y="0"/>
                      </a:moveTo>
                      <a:lnTo>
                        <a:pt x="12887" y="54"/>
                      </a:lnTo>
                      <a:lnTo>
                        <a:pt x="12851" y="116"/>
                      </a:lnTo>
                      <a:lnTo>
                        <a:pt x="12440" y="1250"/>
                      </a:lnTo>
                      <a:lnTo>
                        <a:pt x="11735" y="3563"/>
                      </a:lnTo>
                      <a:lnTo>
                        <a:pt x="11127" y="5912"/>
                      </a:lnTo>
                      <a:lnTo>
                        <a:pt x="10574" y="8269"/>
                      </a:lnTo>
                      <a:lnTo>
                        <a:pt x="10324" y="9457"/>
                      </a:lnTo>
                      <a:lnTo>
                        <a:pt x="10243" y="9823"/>
                      </a:lnTo>
                      <a:lnTo>
                        <a:pt x="10163" y="10198"/>
                      </a:lnTo>
                      <a:lnTo>
                        <a:pt x="9949" y="9886"/>
                      </a:lnTo>
                      <a:lnTo>
                        <a:pt x="9743" y="9573"/>
                      </a:lnTo>
                      <a:lnTo>
                        <a:pt x="9422" y="9064"/>
                      </a:lnTo>
                      <a:lnTo>
                        <a:pt x="8823" y="8019"/>
                      </a:lnTo>
                      <a:lnTo>
                        <a:pt x="8547" y="7492"/>
                      </a:lnTo>
                      <a:lnTo>
                        <a:pt x="8306" y="7001"/>
                      </a:lnTo>
                      <a:lnTo>
                        <a:pt x="7850" y="6010"/>
                      </a:lnTo>
                      <a:lnTo>
                        <a:pt x="7645" y="5501"/>
                      </a:lnTo>
                      <a:lnTo>
                        <a:pt x="7466" y="5028"/>
                      </a:lnTo>
                      <a:lnTo>
                        <a:pt x="7198" y="4304"/>
                      </a:lnTo>
                      <a:lnTo>
                        <a:pt x="6984" y="3849"/>
                      </a:lnTo>
                      <a:lnTo>
                        <a:pt x="6859" y="3626"/>
                      </a:lnTo>
                      <a:lnTo>
                        <a:pt x="6832" y="3617"/>
                      </a:lnTo>
                      <a:lnTo>
                        <a:pt x="6814" y="3635"/>
                      </a:lnTo>
                      <a:lnTo>
                        <a:pt x="6814" y="3902"/>
                      </a:lnTo>
                      <a:lnTo>
                        <a:pt x="6868" y="4429"/>
                      </a:lnTo>
                      <a:lnTo>
                        <a:pt x="7055" y="5242"/>
                      </a:lnTo>
                      <a:lnTo>
                        <a:pt x="7457" y="6322"/>
                      </a:lnTo>
                      <a:lnTo>
                        <a:pt x="7922" y="7340"/>
                      </a:lnTo>
                      <a:lnTo>
                        <a:pt x="8154" y="7805"/>
                      </a:lnTo>
                      <a:lnTo>
                        <a:pt x="8386" y="8278"/>
                      </a:lnTo>
                      <a:lnTo>
                        <a:pt x="8895" y="9198"/>
                      </a:lnTo>
                      <a:lnTo>
                        <a:pt x="9163" y="9653"/>
                      </a:lnTo>
                      <a:lnTo>
                        <a:pt x="9350" y="9975"/>
                      </a:lnTo>
                      <a:lnTo>
                        <a:pt x="9770" y="10609"/>
                      </a:lnTo>
                      <a:lnTo>
                        <a:pt x="10020" y="10886"/>
                      </a:lnTo>
                      <a:lnTo>
                        <a:pt x="9609" y="12913"/>
                      </a:lnTo>
                      <a:lnTo>
                        <a:pt x="8877" y="16985"/>
                      </a:lnTo>
                      <a:lnTo>
                        <a:pt x="8556" y="19030"/>
                      </a:lnTo>
                      <a:lnTo>
                        <a:pt x="8189" y="21459"/>
                      </a:lnTo>
                      <a:lnTo>
                        <a:pt x="7582" y="26326"/>
                      </a:lnTo>
                      <a:lnTo>
                        <a:pt x="7100" y="31210"/>
                      </a:lnTo>
                      <a:lnTo>
                        <a:pt x="6761" y="36104"/>
                      </a:lnTo>
                      <a:lnTo>
                        <a:pt x="6645" y="38560"/>
                      </a:lnTo>
                      <a:lnTo>
                        <a:pt x="6564" y="40747"/>
                      </a:lnTo>
                      <a:lnTo>
                        <a:pt x="6520" y="42944"/>
                      </a:lnTo>
                      <a:lnTo>
                        <a:pt x="5957" y="42516"/>
                      </a:lnTo>
                      <a:lnTo>
                        <a:pt x="4876" y="41631"/>
                      </a:lnTo>
                      <a:lnTo>
                        <a:pt x="3876" y="40676"/>
                      </a:lnTo>
                      <a:lnTo>
                        <a:pt x="3180" y="39890"/>
                      </a:lnTo>
                      <a:lnTo>
                        <a:pt x="2742" y="39328"/>
                      </a:lnTo>
                      <a:lnTo>
                        <a:pt x="2546" y="39033"/>
                      </a:lnTo>
                      <a:lnTo>
                        <a:pt x="2314" y="38685"/>
                      </a:lnTo>
                      <a:lnTo>
                        <a:pt x="1885" y="37961"/>
                      </a:lnTo>
                      <a:lnTo>
                        <a:pt x="1501" y="37220"/>
                      </a:lnTo>
                      <a:lnTo>
                        <a:pt x="1162" y="36452"/>
                      </a:lnTo>
                      <a:lnTo>
                        <a:pt x="1010" y="36059"/>
                      </a:lnTo>
                      <a:lnTo>
                        <a:pt x="885" y="35684"/>
                      </a:lnTo>
                      <a:lnTo>
                        <a:pt x="670" y="34916"/>
                      </a:lnTo>
                      <a:lnTo>
                        <a:pt x="394" y="33755"/>
                      </a:lnTo>
                      <a:lnTo>
                        <a:pt x="179" y="32987"/>
                      </a:lnTo>
                      <a:lnTo>
                        <a:pt x="152" y="32943"/>
                      </a:lnTo>
                      <a:lnTo>
                        <a:pt x="45" y="32960"/>
                      </a:lnTo>
                      <a:lnTo>
                        <a:pt x="19" y="33014"/>
                      </a:lnTo>
                      <a:lnTo>
                        <a:pt x="1" y="33416"/>
                      </a:lnTo>
                      <a:lnTo>
                        <a:pt x="36" y="34246"/>
                      </a:lnTo>
                      <a:lnTo>
                        <a:pt x="161" y="35077"/>
                      </a:lnTo>
                      <a:lnTo>
                        <a:pt x="367" y="35898"/>
                      </a:lnTo>
                      <a:lnTo>
                        <a:pt x="635" y="36711"/>
                      </a:lnTo>
                      <a:lnTo>
                        <a:pt x="956" y="37506"/>
                      </a:lnTo>
                      <a:lnTo>
                        <a:pt x="1331" y="38265"/>
                      </a:lnTo>
                      <a:lnTo>
                        <a:pt x="1733" y="38988"/>
                      </a:lnTo>
                      <a:lnTo>
                        <a:pt x="1947" y="39319"/>
                      </a:lnTo>
                      <a:lnTo>
                        <a:pt x="2376" y="39962"/>
                      </a:lnTo>
                      <a:lnTo>
                        <a:pt x="3117" y="40890"/>
                      </a:lnTo>
                      <a:lnTo>
                        <a:pt x="3653" y="41480"/>
                      </a:lnTo>
                      <a:lnTo>
                        <a:pt x="4225" y="42033"/>
                      </a:lnTo>
                      <a:lnTo>
                        <a:pt x="4832" y="42542"/>
                      </a:lnTo>
                      <a:lnTo>
                        <a:pt x="5475" y="42998"/>
                      </a:lnTo>
                      <a:lnTo>
                        <a:pt x="6153" y="43391"/>
                      </a:lnTo>
                      <a:lnTo>
                        <a:pt x="6502" y="43560"/>
                      </a:lnTo>
                      <a:lnTo>
                        <a:pt x="6484" y="45007"/>
                      </a:lnTo>
                      <a:lnTo>
                        <a:pt x="6493" y="47909"/>
                      </a:lnTo>
                      <a:lnTo>
                        <a:pt x="6520" y="49356"/>
                      </a:lnTo>
                      <a:lnTo>
                        <a:pt x="6511" y="49445"/>
                      </a:lnTo>
                      <a:lnTo>
                        <a:pt x="6555" y="49606"/>
                      </a:lnTo>
                      <a:lnTo>
                        <a:pt x="6662" y="49722"/>
                      </a:lnTo>
                      <a:lnTo>
                        <a:pt x="6814" y="49785"/>
                      </a:lnTo>
                      <a:lnTo>
                        <a:pt x="6975" y="49802"/>
                      </a:lnTo>
                      <a:lnTo>
                        <a:pt x="7136" y="49776"/>
                      </a:lnTo>
                      <a:lnTo>
                        <a:pt x="7270" y="49686"/>
                      </a:lnTo>
                      <a:lnTo>
                        <a:pt x="7341" y="49543"/>
                      </a:lnTo>
                      <a:lnTo>
                        <a:pt x="7350" y="49445"/>
                      </a:lnTo>
                      <a:lnTo>
                        <a:pt x="7341" y="47525"/>
                      </a:lnTo>
                      <a:lnTo>
                        <a:pt x="7386" y="43676"/>
                      </a:lnTo>
                      <a:lnTo>
                        <a:pt x="7511" y="39837"/>
                      </a:lnTo>
                      <a:lnTo>
                        <a:pt x="7716" y="36006"/>
                      </a:lnTo>
                      <a:lnTo>
                        <a:pt x="7993" y="32175"/>
                      </a:lnTo>
                      <a:lnTo>
                        <a:pt x="8350" y="28362"/>
                      </a:lnTo>
                      <a:lnTo>
                        <a:pt x="8788" y="24548"/>
                      </a:lnTo>
                      <a:lnTo>
                        <a:pt x="9297" y="20744"/>
                      </a:lnTo>
                      <a:lnTo>
                        <a:pt x="9583" y="18842"/>
                      </a:lnTo>
                      <a:lnTo>
                        <a:pt x="9636" y="18878"/>
                      </a:lnTo>
                      <a:lnTo>
                        <a:pt x="9752" y="18887"/>
                      </a:lnTo>
                      <a:lnTo>
                        <a:pt x="9815" y="18860"/>
                      </a:lnTo>
                      <a:lnTo>
                        <a:pt x="10172" y="18637"/>
                      </a:lnTo>
                      <a:lnTo>
                        <a:pt x="10859" y="18137"/>
                      </a:lnTo>
                      <a:lnTo>
                        <a:pt x="11860" y="17333"/>
                      </a:lnTo>
                      <a:lnTo>
                        <a:pt x="13119" y="16154"/>
                      </a:lnTo>
                      <a:lnTo>
                        <a:pt x="14315" y="14922"/>
                      </a:lnTo>
                      <a:lnTo>
                        <a:pt x="14887" y="14297"/>
                      </a:lnTo>
                      <a:lnTo>
                        <a:pt x="15449" y="13681"/>
                      </a:lnTo>
                      <a:lnTo>
                        <a:pt x="16584" y="12386"/>
                      </a:lnTo>
                      <a:lnTo>
                        <a:pt x="17387" y="11359"/>
                      </a:lnTo>
                      <a:lnTo>
                        <a:pt x="17878" y="10654"/>
                      </a:lnTo>
                      <a:lnTo>
                        <a:pt x="18334" y="9930"/>
                      </a:lnTo>
                      <a:lnTo>
                        <a:pt x="18736" y="9180"/>
                      </a:lnTo>
                      <a:lnTo>
                        <a:pt x="18905" y="8805"/>
                      </a:lnTo>
                      <a:lnTo>
                        <a:pt x="18932" y="8716"/>
                      </a:lnTo>
                      <a:lnTo>
                        <a:pt x="18879" y="8573"/>
                      </a:lnTo>
                      <a:lnTo>
                        <a:pt x="18736" y="8501"/>
                      </a:lnTo>
                      <a:lnTo>
                        <a:pt x="18584" y="8519"/>
                      </a:lnTo>
                      <a:lnTo>
                        <a:pt x="18512" y="8582"/>
                      </a:lnTo>
                      <a:lnTo>
                        <a:pt x="18236" y="8903"/>
                      </a:lnTo>
                      <a:lnTo>
                        <a:pt x="17727" y="9564"/>
                      </a:lnTo>
                      <a:lnTo>
                        <a:pt x="16985" y="10600"/>
                      </a:lnTo>
                      <a:lnTo>
                        <a:pt x="16494" y="11279"/>
                      </a:lnTo>
                      <a:lnTo>
                        <a:pt x="15976" y="11948"/>
                      </a:lnTo>
                      <a:lnTo>
                        <a:pt x="14905" y="13252"/>
                      </a:lnTo>
                      <a:lnTo>
                        <a:pt x="14351" y="13886"/>
                      </a:lnTo>
                      <a:lnTo>
                        <a:pt x="13824" y="14467"/>
                      </a:lnTo>
                      <a:lnTo>
                        <a:pt x="12735" y="15574"/>
                      </a:lnTo>
                      <a:lnTo>
                        <a:pt x="11056" y="17172"/>
                      </a:lnTo>
                      <a:lnTo>
                        <a:pt x="9940" y="18244"/>
                      </a:lnTo>
                      <a:lnTo>
                        <a:pt x="9949" y="18155"/>
                      </a:lnTo>
                      <a:lnTo>
                        <a:pt x="9958" y="18056"/>
                      </a:lnTo>
                      <a:lnTo>
                        <a:pt x="9940" y="18030"/>
                      </a:lnTo>
                      <a:lnTo>
                        <a:pt x="9913" y="18047"/>
                      </a:lnTo>
                      <a:lnTo>
                        <a:pt x="9752" y="18306"/>
                      </a:lnTo>
                      <a:lnTo>
                        <a:pt x="9636" y="18485"/>
                      </a:lnTo>
                      <a:lnTo>
                        <a:pt x="9940" y="16583"/>
                      </a:lnTo>
                      <a:lnTo>
                        <a:pt x="10609" y="12788"/>
                      </a:lnTo>
                      <a:lnTo>
                        <a:pt x="10985" y="10886"/>
                      </a:lnTo>
                      <a:lnTo>
                        <a:pt x="11538" y="8216"/>
                      </a:lnTo>
                      <a:lnTo>
                        <a:pt x="12422" y="4224"/>
                      </a:lnTo>
                      <a:lnTo>
                        <a:pt x="12967" y="1545"/>
                      </a:lnTo>
                      <a:lnTo>
                        <a:pt x="13208" y="205"/>
                      </a:lnTo>
                      <a:lnTo>
                        <a:pt x="13208" y="134"/>
                      </a:lnTo>
                      <a:lnTo>
                        <a:pt x="13128" y="36"/>
                      </a:lnTo>
                      <a:lnTo>
                        <a:pt x="13003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2" name="Google Shape;762;p17"/>
                <p:cNvSpPr/>
                <p:nvPr/>
              </p:nvSpPr>
              <p:spPr>
                <a:xfrm>
                  <a:off x="7501172" y="3852299"/>
                  <a:ext cx="160573" cy="364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3" h="11512" extrusionOk="0">
                      <a:moveTo>
                        <a:pt x="99" y="1"/>
                      </a:moveTo>
                      <a:lnTo>
                        <a:pt x="72" y="37"/>
                      </a:lnTo>
                      <a:lnTo>
                        <a:pt x="18" y="412"/>
                      </a:lnTo>
                      <a:lnTo>
                        <a:pt x="0" y="1188"/>
                      </a:lnTo>
                      <a:lnTo>
                        <a:pt x="63" y="1992"/>
                      </a:lnTo>
                      <a:lnTo>
                        <a:pt x="197" y="2796"/>
                      </a:lnTo>
                      <a:lnTo>
                        <a:pt x="500" y="4001"/>
                      </a:lnTo>
                      <a:lnTo>
                        <a:pt x="1036" y="5537"/>
                      </a:lnTo>
                      <a:lnTo>
                        <a:pt x="1322" y="6234"/>
                      </a:lnTo>
                      <a:lnTo>
                        <a:pt x="1626" y="6966"/>
                      </a:lnTo>
                      <a:lnTo>
                        <a:pt x="2358" y="8368"/>
                      </a:lnTo>
                      <a:lnTo>
                        <a:pt x="2769" y="9038"/>
                      </a:lnTo>
                      <a:lnTo>
                        <a:pt x="2983" y="9368"/>
                      </a:lnTo>
                      <a:lnTo>
                        <a:pt x="3447" y="10056"/>
                      </a:lnTo>
                      <a:lnTo>
                        <a:pt x="3965" y="10717"/>
                      </a:lnTo>
                      <a:lnTo>
                        <a:pt x="4412" y="11136"/>
                      </a:lnTo>
                      <a:lnTo>
                        <a:pt x="4733" y="11386"/>
                      </a:lnTo>
                      <a:lnTo>
                        <a:pt x="4903" y="11485"/>
                      </a:lnTo>
                      <a:lnTo>
                        <a:pt x="4965" y="11511"/>
                      </a:lnTo>
                      <a:lnTo>
                        <a:pt x="5055" y="11467"/>
                      </a:lnTo>
                      <a:lnTo>
                        <a:pt x="5072" y="11404"/>
                      </a:lnTo>
                      <a:lnTo>
                        <a:pt x="5064" y="11360"/>
                      </a:lnTo>
                      <a:lnTo>
                        <a:pt x="4903" y="11029"/>
                      </a:lnTo>
                      <a:lnTo>
                        <a:pt x="4501" y="10404"/>
                      </a:lnTo>
                      <a:lnTo>
                        <a:pt x="3813" y="9511"/>
                      </a:lnTo>
                      <a:lnTo>
                        <a:pt x="3385" y="8904"/>
                      </a:lnTo>
                      <a:lnTo>
                        <a:pt x="2938" y="8216"/>
                      </a:lnTo>
                      <a:lnTo>
                        <a:pt x="2152" y="6779"/>
                      </a:lnTo>
                      <a:lnTo>
                        <a:pt x="1813" y="6037"/>
                      </a:lnTo>
                      <a:lnTo>
                        <a:pt x="1483" y="5278"/>
                      </a:lnTo>
                      <a:lnTo>
                        <a:pt x="947" y="3716"/>
                      </a:lnTo>
                      <a:lnTo>
                        <a:pt x="741" y="2921"/>
                      </a:lnTo>
                      <a:lnTo>
                        <a:pt x="581" y="2198"/>
                      </a:lnTo>
                      <a:lnTo>
                        <a:pt x="393" y="1108"/>
                      </a:lnTo>
                      <a:lnTo>
                        <a:pt x="232" y="385"/>
                      </a:lnTo>
                      <a:lnTo>
                        <a:pt x="125" y="28"/>
                      </a:lnTo>
                      <a:lnTo>
                        <a:pt x="99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3" name="Google Shape;763;p17"/>
                <p:cNvSpPr/>
                <p:nvPr/>
              </p:nvSpPr>
              <p:spPr>
                <a:xfrm>
                  <a:off x="7710873" y="4001522"/>
                  <a:ext cx="302756" cy="426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5" h="13485" extrusionOk="0">
                      <a:moveTo>
                        <a:pt x="9368" y="1"/>
                      </a:moveTo>
                      <a:lnTo>
                        <a:pt x="9234" y="54"/>
                      </a:lnTo>
                      <a:lnTo>
                        <a:pt x="9189" y="126"/>
                      </a:lnTo>
                      <a:lnTo>
                        <a:pt x="8734" y="1072"/>
                      </a:lnTo>
                      <a:lnTo>
                        <a:pt x="7805" y="2939"/>
                      </a:lnTo>
                      <a:lnTo>
                        <a:pt x="6814" y="4778"/>
                      </a:lnTo>
                      <a:lnTo>
                        <a:pt x="5724" y="6564"/>
                      </a:lnTo>
                      <a:lnTo>
                        <a:pt x="5126" y="7422"/>
                      </a:lnTo>
                      <a:lnTo>
                        <a:pt x="4537" y="8234"/>
                      </a:lnTo>
                      <a:lnTo>
                        <a:pt x="3278" y="9779"/>
                      </a:lnTo>
                      <a:lnTo>
                        <a:pt x="2617" y="10529"/>
                      </a:lnTo>
                      <a:lnTo>
                        <a:pt x="1867" y="11342"/>
                      </a:lnTo>
                      <a:lnTo>
                        <a:pt x="1081" y="12128"/>
                      </a:lnTo>
                      <a:lnTo>
                        <a:pt x="777" y="12404"/>
                      </a:lnTo>
                      <a:lnTo>
                        <a:pt x="331" y="12833"/>
                      </a:lnTo>
                      <a:lnTo>
                        <a:pt x="90" y="13155"/>
                      </a:lnTo>
                      <a:lnTo>
                        <a:pt x="9" y="13342"/>
                      </a:lnTo>
                      <a:lnTo>
                        <a:pt x="0" y="13396"/>
                      </a:lnTo>
                      <a:lnTo>
                        <a:pt x="63" y="13485"/>
                      </a:lnTo>
                      <a:lnTo>
                        <a:pt x="116" y="13485"/>
                      </a:lnTo>
                      <a:lnTo>
                        <a:pt x="313" y="13431"/>
                      </a:lnTo>
                      <a:lnTo>
                        <a:pt x="688" y="13253"/>
                      </a:lnTo>
                      <a:lnTo>
                        <a:pt x="1242" y="12878"/>
                      </a:lnTo>
                      <a:lnTo>
                        <a:pt x="2269" y="11878"/>
                      </a:lnTo>
                      <a:lnTo>
                        <a:pt x="2840" y="11270"/>
                      </a:lnTo>
                      <a:lnTo>
                        <a:pt x="3224" y="10869"/>
                      </a:lnTo>
                      <a:lnTo>
                        <a:pt x="3974" y="10047"/>
                      </a:lnTo>
                      <a:lnTo>
                        <a:pt x="5046" y="8761"/>
                      </a:lnTo>
                      <a:lnTo>
                        <a:pt x="5707" y="7859"/>
                      </a:lnTo>
                      <a:lnTo>
                        <a:pt x="6323" y="6984"/>
                      </a:lnTo>
                      <a:lnTo>
                        <a:pt x="7189" y="5636"/>
                      </a:lnTo>
                      <a:lnTo>
                        <a:pt x="7725" y="4707"/>
                      </a:lnTo>
                      <a:lnTo>
                        <a:pt x="8216" y="3760"/>
                      </a:lnTo>
                      <a:lnTo>
                        <a:pt x="8662" y="2796"/>
                      </a:lnTo>
                      <a:lnTo>
                        <a:pt x="9064" y="1805"/>
                      </a:lnTo>
                      <a:lnTo>
                        <a:pt x="9404" y="787"/>
                      </a:lnTo>
                      <a:lnTo>
                        <a:pt x="9555" y="278"/>
                      </a:lnTo>
                      <a:lnTo>
                        <a:pt x="9564" y="188"/>
                      </a:lnTo>
                      <a:lnTo>
                        <a:pt x="9502" y="54"/>
                      </a:lnTo>
                      <a:lnTo>
                        <a:pt x="9368" y="1"/>
                      </a:lnTo>
                      <a:close/>
                    </a:path>
                  </a:pathLst>
                </a:custGeom>
                <a:solidFill>
                  <a:srgbClr val="EB5F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64" name="Google Shape;764;p17"/>
            <p:cNvGrpSpPr/>
            <p:nvPr/>
          </p:nvGrpSpPr>
          <p:grpSpPr>
            <a:xfrm>
              <a:off x="7731986" y="3670387"/>
              <a:ext cx="1216421" cy="2107722"/>
              <a:chOff x="7758346" y="3365641"/>
              <a:chExt cx="1146485" cy="1986543"/>
            </a:xfrm>
          </p:grpSpPr>
          <p:sp>
            <p:nvSpPr>
              <p:cNvPr id="765" name="Google Shape;765;p17"/>
              <p:cNvSpPr/>
              <p:nvPr/>
            </p:nvSpPr>
            <p:spPr>
              <a:xfrm>
                <a:off x="7758346" y="3365641"/>
                <a:ext cx="1146485" cy="1986543"/>
              </a:xfrm>
              <a:custGeom>
                <a:avLst/>
                <a:gdLst/>
                <a:ahLst/>
                <a:cxnLst/>
                <a:rect l="l" t="t" r="r" b="b"/>
                <a:pathLst>
                  <a:path w="36221" h="62761" extrusionOk="0">
                    <a:moveTo>
                      <a:pt x="31372" y="0"/>
                    </a:moveTo>
                    <a:lnTo>
                      <a:pt x="30639" y="54"/>
                    </a:lnTo>
                    <a:lnTo>
                      <a:pt x="29898" y="242"/>
                    </a:lnTo>
                    <a:lnTo>
                      <a:pt x="29175" y="554"/>
                    </a:lnTo>
                    <a:lnTo>
                      <a:pt x="28460" y="956"/>
                    </a:lnTo>
                    <a:lnTo>
                      <a:pt x="28121" y="1188"/>
                    </a:lnTo>
                    <a:lnTo>
                      <a:pt x="27353" y="1751"/>
                    </a:lnTo>
                    <a:lnTo>
                      <a:pt x="25835" y="2894"/>
                    </a:lnTo>
                    <a:lnTo>
                      <a:pt x="24353" y="4099"/>
                    </a:lnTo>
                    <a:lnTo>
                      <a:pt x="22906" y="5341"/>
                    </a:lnTo>
                    <a:lnTo>
                      <a:pt x="21495" y="6626"/>
                    </a:lnTo>
                    <a:lnTo>
                      <a:pt x="20120" y="7948"/>
                    </a:lnTo>
                    <a:lnTo>
                      <a:pt x="18789" y="9323"/>
                    </a:lnTo>
                    <a:lnTo>
                      <a:pt x="17494" y="10725"/>
                    </a:lnTo>
                    <a:lnTo>
                      <a:pt x="16235" y="12163"/>
                    </a:lnTo>
                    <a:lnTo>
                      <a:pt x="15021" y="13645"/>
                    </a:lnTo>
                    <a:lnTo>
                      <a:pt x="13851" y="15155"/>
                    </a:lnTo>
                    <a:lnTo>
                      <a:pt x="12717" y="16690"/>
                    </a:lnTo>
                    <a:lnTo>
                      <a:pt x="11627" y="18262"/>
                    </a:lnTo>
                    <a:lnTo>
                      <a:pt x="10583" y="19852"/>
                    </a:lnTo>
                    <a:lnTo>
                      <a:pt x="9582" y="21477"/>
                    </a:lnTo>
                    <a:lnTo>
                      <a:pt x="8627" y="23120"/>
                    </a:lnTo>
                    <a:lnTo>
                      <a:pt x="8163" y="23951"/>
                    </a:lnTo>
                    <a:lnTo>
                      <a:pt x="7707" y="24799"/>
                    </a:lnTo>
                    <a:lnTo>
                      <a:pt x="6832" y="26513"/>
                    </a:lnTo>
                    <a:lnTo>
                      <a:pt x="6001" y="28264"/>
                    </a:lnTo>
                    <a:lnTo>
                      <a:pt x="5216" y="30023"/>
                    </a:lnTo>
                    <a:lnTo>
                      <a:pt x="4483" y="31809"/>
                    </a:lnTo>
                    <a:lnTo>
                      <a:pt x="3805" y="33622"/>
                    </a:lnTo>
                    <a:lnTo>
                      <a:pt x="3180" y="35443"/>
                    </a:lnTo>
                    <a:lnTo>
                      <a:pt x="2608" y="37283"/>
                    </a:lnTo>
                    <a:lnTo>
                      <a:pt x="2340" y="38212"/>
                    </a:lnTo>
                    <a:lnTo>
                      <a:pt x="1813" y="40060"/>
                    </a:lnTo>
                    <a:lnTo>
                      <a:pt x="1054" y="42918"/>
                    </a:lnTo>
                    <a:lnTo>
                      <a:pt x="617" y="44856"/>
                    </a:lnTo>
                    <a:lnTo>
                      <a:pt x="268" y="46820"/>
                    </a:lnTo>
                    <a:lnTo>
                      <a:pt x="54" y="48785"/>
                    </a:lnTo>
                    <a:lnTo>
                      <a:pt x="1" y="50267"/>
                    </a:lnTo>
                    <a:lnTo>
                      <a:pt x="27" y="51249"/>
                    </a:lnTo>
                    <a:lnTo>
                      <a:pt x="99" y="52223"/>
                    </a:lnTo>
                    <a:lnTo>
                      <a:pt x="233" y="53205"/>
                    </a:lnTo>
                    <a:lnTo>
                      <a:pt x="322" y="53687"/>
                    </a:lnTo>
                    <a:lnTo>
                      <a:pt x="411" y="54116"/>
                    </a:lnTo>
                    <a:lnTo>
                      <a:pt x="661" y="54991"/>
                    </a:lnTo>
                    <a:lnTo>
                      <a:pt x="983" y="55893"/>
                    </a:lnTo>
                    <a:lnTo>
                      <a:pt x="1376" y="56786"/>
                    </a:lnTo>
                    <a:lnTo>
                      <a:pt x="1840" y="57679"/>
                    </a:lnTo>
                    <a:lnTo>
                      <a:pt x="2367" y="58545"/>
                    </a:lnTo>
                    <a:lnTo>
                      <a:pt x="2956" y="59367"/>
                    </a:lnTo>
                    <a:lnTo>
                      <a:pt x="3608" y="60135"/>
                    </a:lnTo>
                    <a:lnTo>
                      <a:pt x="4305" y="60831"/>
                    </a:lnTo>
                    <a:lnTo>
                      <a:pt x="5055" y="61447"/>
                    </a:lnTo>
                    <a:lnTo>
                      <a:pt x="5859" y="61956"/>
                    </a:lnTo>
                    <a:lnTo>
                      <a:pt x="6698" y="62358"/>
                    </a:lnTo>
                    <a:lnTo>
                      <a:pt x="7582" y="62626"/>
                    </a:lnTo>
                    <a:lnTo>
                      <a:pt x="8502" y="62760"/>
                    </a:lnTo>
                    <a:lnTo>
                      <a:pt x="9207" y="62742"/>
                    </a:lnTo>
                    <a:lnTo>
                      <a:pt x="9690" y="62689"/>
                    </a:lnTo>
                    <a:lnTo>
                      <a:pt x="10181" y="62581"/>
                    </a:lnTo>
                    <a:lnTo>
                      <a:pt x="10681" y="62439"/>
                    </a:lnTo>
                    <a:lnTo>
                      <a:pt x="10931" y="62340"/>
                    </a:lnTo>
                    <a:lnTo>
                      <a:pt x="11386" y="62162"/>
                    </a:lnTo>
                    <a:lnTo>
                      <a:pt x="12279" y="61751"/>
                    </a:lnTo>
                    <a:lnTo>
                      <a:pt x="13154" y="61304"/>
                    </a:lnTo>
                    <a:lnTo>
                      <a:pt x="14003" y="60804"/>
                    </a:lnTo>
                    <a:lnTo>
                      <a:pt x="14842" y="60260"/>
                    </a:lnTo>
                    <a:lnTo>
                      <a:pt x="15655" y="59679"/>
                    </a:lnTo>
                    <a:lnTo>
                      <a:pt x="16851" y="58733"/>
                    </a:lnTo>
                    <a:lnTo>
                      <a:pt x="17610" y="58054"/>
                    </a:lnTo>
                    <a:lnTo>
                      <a:pt x="18173" y="57527"/>
                    </a:lnTo>
                    <a:lnTo>
                      <a:pt x="19262" y="56429"/>
                    </a:lnTo>
                    <a:lnTo>
                      <a:pt x="20307" y="55268"/>
                    </a:lnTo>
                    <a:lnTo>
                      <a:pt x="21316" y="54053"/>
                    </a:lnTo>
                    <a:lnTo>
                      <a:pt x="22281" y="52785"/>
                    </a:lnTo>
                    <a:lnTo>
                      <a:pt x="23210" y="51490"/>
                    </a:lnTo>
                    <a:lnTo>
                      <a:pt x="24103" y="50151"/>
                    </a:lnTo>
                    <a:lnTo>
                      <a:pt x="24960" y="48785"/>
                    </a:lnTo>
                    <a:lnTo>
                      <a:pt x="26165" y="46713"/>
                    </a:lnTo>
                    <a:lnTo>
                      <a:pt x="27648" y="43936"/>
                    </a:lnTo>
                    <a:lnTo>
                      <a:pt x="28987" y="41176"/>
                    </a:lnTo>
                    <a:lnTo>
                      <a:pt x="30184" y="38515"/>
                    </a:lnTo>
                    <a:lnTo>
                      <a:pt x="30729" y="37247"/>
                    </a:lnTo>
                    <a:lnTo>
                      <a:pt x="31452" y="35488"/>
                    </a:lnTo>
                    <a:lnTo>
                      <a:pt x="32461" y="32818"/>
                    </a:lnTo>
                    <a:lnTo>
                      <a:pt x="33086" y="31014"/>
                    </a:lnTo>
                    <a:lnTo>
                      <a:pt x="33667" y="29192"/>
                    </a:lnTo>
                    <a:lnTo>
                      <a:pt x="34193" y="27371"/>
                    </a:lnTo>
                    <a:lnTo>
                      <a:pt x="34676" y="25522"/>
                    </a:lnTo>
                    <a:lnTo>
                      <a:pt x="35104" y="23665"/>
                    </a:lnTo>
                    <a:lnTo>
                      <a:pt x="35292" y="22736"/>
                    </a:lnTo>
                    <a:lnTo>
                      <a:pt x="35461" y="21825"/>
                    </a:lnTo>
                    <a:lnTo>
                      <a:pt x="35756" y="20004"/>
                    </a:lnTo>
                    <a:lnTo>
                      <a:pt x="35979" y="18164"/>
                    </a:lnTo>
                    <a:lnTo>
                      <a:pt x="36140" y="16315"/>
                    </a:lnTo>
                    <a:lnTo>
                      <a:pt x="36220" y="14476"/>
                    </a:lnTo>
                    <a:lnTo>
                      <a:pt x="36212" y="12627"/>
                    </a:lnTo>
                    <a:lnTo>
                      <a:pt x="36122" y="10779"/>
                    </a:lnTo>
                    <a:lnTo>
                      <a:pt x="35944" y="8939"/>
                    </a:lnTo>
                    <a:lnTo>
                      <a:pt x="35810" y="8020"/>
                    </a:lnTo>
                    <a:lnTo>
                      <a:pt x="35685" y="7189"/>
                    </a:lnTo>
                    <a:lnTo>
                      <a:pt x="35381" y="5403"/>
                    </a:lnTo>
                    <a:lnTo>
                      <a:pt x="35051" y="4064"/>
                    </a:lnTo>
                    <a:lnTo>
                      <a:pt x="34765" y="3197"/>
                    </a:lnTo>
                    <a:lnTo>
                      <a:pt x="34408" y="2376"/>
                    </a:lnTo>
                    <a:lnTo>
                      <a:pt x="33970" y="1626"/>
                    </a:lnTo>
                    <a:lnTo>
                      <a:pt x="33720" y="1286"/>
                    </a:lnTo>
                    <a:lnTo>
                      <a:pt x="33568" y="1099"/>
                    </a:lnTo>
                    <a:lnTo>
                      <a:pt x="33265" y="786"/>
                    </a:lnTo>
                    <a:lnTo>
                      <a:pt x="32943" y="536"/>
                    </a:lnTo>
                    <a:lnTo>
                      <a:pt x="32613" y="331"/>
                    </a:lnTo>
                    <a:lnTo>
                      <a:pt x="32265" y="179"/>
                    </a:lnTo>
                    <a:lnTo>
                      <a:pt x="31916" y="81"/>
                    </a:lnTo>
                    <a:lnTo>
                      <a:pt x="31372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66" name="Google Shape;766;p17"/>
              <p:cNvGrpSpPr/>
              <p:nvPr/>
            </p:nvGrpSpPr>
            <p:grpSpPr>
              <a:xfrm>
                <a:off x="7916334" y="3709312"/>
                <a:ext cx="852813" cy="1576674"/>
                <a:chOff x="7916334" y="3709312"/>
                <a:chExt cx="852813" cy="1576674"/>
              </a:xfrm>
            </p:grpSpPr>
            <p:sp>
              <p:nvSpPr>
                <p:cNvPr id="767" name="Google Shape;767;p17"/>
                <p:cNvSpPr/>
                <p:nvPr/>
              </p:nvSpPr>
              <p:spPr>
                <a:xfrm>
                  <a:off x="7916334" y="3709312"/>
                  <a:ext cx="852813" cy="1576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43" h="49812" extrusionOk="0">
                      <a:moveTo>
                        <a:pt x="23290" y="0"/>
                      </a:moveTo>
                      <a:lnTo>
                        <a:pt x="23156" y="18"/>
                      </a:lnTo>
                      <a:lnTo>
                        <a:pt x="23102" y="72"/>
                      </a:lnTo>
                      <a:lnTo>
                        <a:pt x="22352" y="1134"/>
                      </a:lnTo>
                      <a:lnTo>
                        <a:pt x="20959" y="3331"/>
                      </a:lnTo>
                      <a:lnTo>
                        <a:pt x="19664" y="5581"/>
                      </a:lnTo>
                      <a:lnTo>
                        <a:pt x="18423" y="7868"/>
                      </a:lnTo>
                      <a:lnTo>
                        <a:pt x="17825" y="9011"/>
                      </a:lnTo>
                      <a:lnTo>
                        <a:pt x="17637" y="9377"/>
                      </a:lnTo>
                      <a:lnTo>
                        <a:pt x="17450" y="9734"/>
                      </a:lnTo>
                      <a:lnTo>
                        <a:pt x="17325" y="9350"/>
                      </a:lnTo>
                      <a:lnTo>
                        <a:pt x="17191" y="8975"/>
                      </a:lnTo>
                      <a:lnTo>
                        <a:pt x="17003" y="8359"/>
                      </a:lnTo>
                      <a:lnTo>
                        <a:pt x="16682" y="7108"/>
                      </a:lnTo>
                      <a:lnTo>
                        <a:pt x="16548" y="6474"/>
                      </a:lnTo>
                      <a:lnTo>
                        <a:pt x="16440" y="5903"/>
                      </a:lnTo>
                      <a:lnTo>
                        <a:pt x="16253" y="4742"/>
                      </a:lnTo>
                      <a:lnTo>
                        <a:pt x="16182" y="4162"/>
                      </a:lnTo>
                      <a:lnTo>
                        <a:pt x="16128" y="3617"/>
                      </a:lnTo>
                      <a:lnTo>
                        <a:pt x="16065" y="2804"/>
                      </a:lnTo>
                      <a:lnTo>
                        <a:pt x="15976" y="2268"/>
                      </a:lnTo>
                      <a:lnTo>
                        <a:pt x="15896" y="2001"/>
                      </a:lnTo>
                      <a:lnTo>
                        <a:pt x="15878" y="1983"/>
                      </a:lnTo>
                      <a:lnTo>
                        <a:pt x="15851" y="2001"/>
                      </a:lnTo>
                      <a:lnTo>
                        <a:pt x="15780" y="2268"/>
                      </a:lnTo>
                      <a:lnTo>
                        <a:pt x="15681" y="2840"/>
                      </a:lnTo>
                      <a:lnTo>
                        <a:pt x="15655" y="3429"/>
                      </a:lnTo>
                      <a:lnTo>
                        <a:pt x="15664" y="4037"/>
                      </a:lnTo>
                      <a:lnTo>
                        <a:pt x="15753" y="4956"/>
                      </a:lnTo>
                      <a:lnTo>
                        <a:pt x="15949" y="6144"/>
                      </a:lnTo>
                      <a:lnTo>
                        <a:pt x="16048" y="6698"/>
                      </a:lnTo>
                      <a:lnTo>
                        <a:pt x="16155" y="7251"/>
                      </a:lnTo>
                      <a:lnTo>
                        <a:pt x="16423" y="8350"/>
                      </a:lnTo>
                      <a:lnTo>
                        <a:pt x="16565" y="8894"/>
                      </a:lnTo>
                      <a:lnTo>
                        <a:pt x="16673" y="9278"/>
                      </a:lnTo>
                      <a:lnTo>
                        <a:pt x="16932" y="10055"/>
                      </a:lnTo>
                      <a:lnTo>
                        <a:pt x="17110" y="10413"/>
                      </a:lnTo>
                      <a:lnTo>
                        <a:pt x="16110" y="12395"/>
                      </a:lnTo>
                      <a:lnTo>
                        <a:pt x="14190" y="16396"/>
                      </a:lnTo>
                      <a:lnTo>
                        <a:pt x="13270" y="18414"/>
                      </a:lnTo>
                      <a:lnTo>
                        <a:pt x="12208" y="20825"/>
                      </a:lnTo>
                      <a:lnTo>
                        <a:pt x="10189" y="25683"/>
                      </a:lnTo>
                      <a:lnTo>
                        <a:pt x="8305" y="30603"/>
                      </a:lnTo>
                      <a:lnTo>
                        <a:pt x="6555" y="35568"/>
                      </a:lnTo>
                      <a:lnTo>
                        <a:pt x="5742" y="38069"/>
                      </a:lnTo>
                      <a:lnTo>
                        <a:pt x="5028" y="40319"/>
                      </a:lnTo>
                      <a:lnTo>
                        <a:pt x="4358" y="42569"/>
                      </a:lnTo>
                      <a:lnTo>
                        <a:pt x="3903" y="41971"/>
                      </a:lnTo>
                      <a:lnTo>
                        <a:pt x="3037" y="40748"/>
                      </a:lnTo>
                      <a:lnTo>
                        <a:pt x="2269" y="39471"/>
                      </a:lnTo>
                      <a:lnTo>
                        <a:pt x="1777" y="38461"/>
                      </a:lnTo>
                      <a:lnTo>
                        <a:pt x="1483" y="37756"/>
                      </a:lnTo>
                      <a:lnTo>
                        <a:pt x="1358" y="37399"/>
                      </a:lnTo>
                      <a:lnTo>
                        <a:pt x="1224" y="36970"/>
                      </a:lnTo>
                      <a:lnTo>
                        <a:pt x="983" y="36095"/>
                      </a:lnTo>
                      <a:lnTo>
                        <a:pt x="804" y="35220"/>
                      </a:lnTo>
                      <a:lnTo>
                        <a:pt x="670" y="34327"/>
                      </a:lnTo>
                      <a:lnTo>
                        <a:pt x="625" y="33880"/>
                      </a:lnTo>
                      <a:lnTo>
                        <a:pt x="599" y="33452"/>
                      </a:lnTo>
                      <a:lnTo>
                        <a:pt x="590" y="32603"/>
                      </a:lnTo>
                      <a:lnTo>
                        <a:pt x="643" y="31326"/>
                      </a:lnTo>
                      <a:lnTo>
                        <a:pt x="634" y="30469"/>
                      </a:lnTo>
                      <a:lnTo>
                        <a:pt x="617" y="30416"/>
                      </a:lnTo>
                      <a:lnTo>
                        <a:pt x="500" y="30398"/>
                      </a:lnTo>
                      <a:lnTo>
                        <a:pt x="465" y="30451"/>
                      </a:lnTo>
                      <a:lnTo>
                        <a:pt x="331" y="30862"/>
                      </a:lnTo>
                      <a:lnTo>
                        <a:pt x="134" y="31728"/>
                      </a:lnTo>
                      <a:lnTo>
                        <a:pt x="27" y="32621"/>
                      </a:lnTo>
                      <a:lnTo>
                        <a:pt x="0" y="33532"/>
                      </a:lnTo>
                      <a:lnTo>
                        <a:pt x="45" y="34452"/>
                      </a:lnTo>
                      <a:lnTo>
                        <a:pt x="152" y="35363"/>
                      </a:lnTo>
                      <a:lnTo>
                        <a:pt x="322" y="36256"/>
                      </a:lnTo>
                      <a:lnTo>
                        <a:pt x="536" y="37113"/>
                      </a:lnTo>
                      <a:lnTo>
                        <a:pt x="661" y="37524"/>
                      </a:lnTo>
                      <a:lnTo>
                        <a:pt x="795" y="37917"/>
                      </a:lnTo>
                      <a:lnTo>
                        <a:pt x="1081" y="38703"/>
                      </a:lnTo>
                      <a:lnTo>
                        <a:pt x="1420" y="39480"/>
                      </a:lnTo>
                      <a:lnTo>
                        <a:pt x="1813" y="40239"/>
                      </a:lnTo>
                      <a:lnTo>
                        <a:pt x="2242" y="40971"/>
                      </a:lnTo>
                      <a:lnTo>
                        <a:pt x="2733" y="41676"/>
                      </a:lnTo>
                      <a:lnTo>
                        <a:pt x="3269" y="42328"/>
                      </a:lnTo>
                      <a:lnTo>
                        <a:pt x="3849" y="42926"/>
                      </a:lnTo>
                      <a:lnTo>
                        <a:pt x="4171" y="43203"/>
                      </a:lnTo>
                      <a:lnTo>
                        <a:pt x="3742" y="44695"/>
                      </a:lnTo>
                      <a:lnTo>
                        <a:pt x="2920" y="47695"/>
                      </a:lnTo>
                      <a:lnTo>
                        <a:pt x="2537" y="49204"/>
                      </a:lnTo>
                      <a:lnTo>
                        <a:pt x="2501" y="49294"/>
                      </a:lnTo>
                      <a:lnTo>
                        <a:pt x="2501" y="49472"/>
                      </a:lnTo>
                      <a:lnTo>
                        <a:pt x="2581" y="49615"/>
                      </a:lnTo>
                      <a:lnTo>
                        <a:pt x="2715" y="49731"/>
                      </a:lnTo>
                      <a:lnTo>
                        <a:pt x="2885" y="49794"/>
                      </a:lnTo>
                      <a:lnTo>
                        <a:pt x="3054" y="49811"/>
                      </a:lnTo>
                      <a:lnTo>
                        <a:pt x="3215" y="49758"/>
                      </a:lnTo>
                      <a:lnTo>
                        <a:pt x="3331" y="49633"/>
                      </a:lnTo>
                      <a:lnTo>
                        <a:pt x="3367" y="49535"/>
                      </a:lnTo>
                      <a:lnTo>
                        <a:pt x="3903" y="47543"/>
                      </a:lnTo>
                      <a:lnTo>
                        <a:pt x="5046" y="43569"/>
                      </a:lnTo>
                      <a:lnTo>
                        <a:pt x="6269" y="39640"/>
                      </a:lnTo>
                      <a:lnTo>
                        <a:pt x="7573" y="35729"/>
                      </a:lnTo>
                      <a:lnTo>
                        <a:pt x="8948" y="31853"/>
                      </a:lnTo>
                      <a:lnTo>
                        <a:pt x="10404" y="28005"/>
                      </a:lnTo>
                      <a:lnTo>
                        <a:pt x="11940" y="24183"/>
                      </a:lnTo>
                      <a:lnTo>
                        <a:pt x="13547" y="20396"/>
                      </a:lnTo>
                      <a:lnTo>
                        <a:pt x="14387" y="18512"/>
                      </a:lnTo>
                      <a:lnTo>
                        <a:pt x="14431" y="18566"/>
                      </a:lnTo>
                      <a:lnTo>
                        <a:pt x="14556" y="18610"/>
                      </a:lnTo>
                      <a:lnTo>
                        <a:pt x="14619" y="18601"/>
                      </a:lnTo>
                      <a:lnTo>
                        <a:pt x="15056" y="18467"/>
                      </a:lnTo>
                      <a:lnTo>
                        <a:pt x="15914" y="18146"/>
                      </a:lnTo>
                      <a:lnTo>
                        <a:pt x="17173" y="17601"/>
                      </a:lnTo>
                      <a:lnTo>
                        <a:pt x="18816" y="16744"/>
                      </a:lnTo>
                      <a:lnTo>
                        <a:pt x="20396" y="15806"/>
                      </a:lnTo>
                      <a:lnTo>
                        <a:pt x="21164" y="15324"/>
                      </a:lnTo>
                      <a:lnTo>
                        <a:pt x="21923" y="14851"/>
                      </a:lnTo>
                      <a:lnTo>
                        <a:pt x="23459" y="13833"/>
                      </a:lnTo>
                      <a:lnTo>
                        <a:pt x="24585" y="12993"/>
                      </a:lnTo>
                      <a:lnTo>
                        <a:pt x="25299" y="12404"/>
                      </a:lnTo>
                      <a:lnTo>
                        <a:pt x="25978" y="11788"/>
                      </a:lnTo>
                      <a:lnTo>
                        <a:pt x="26603" y="11127"/>
                      </a:lnTo>
                      <a:lnTo>
                        <a:pt x="26889" y="10788"/>
                      </a:lnTo>
                      <a:lnTo>
                        <a:pt x="26942" y="10698"/>
                      </a:lnTo>
                      <a:lnTo>
                        <a:pt x="26924" y="10538"/>
                      </a:lnTo>
                      <a:lnTo>
                        <a:pt x="26799" y="10421"/>
                      </a:lnTo>
                      <a:lnTo>
                        <a:pt x="26630" y="10404"/>
                      </a:lnTo>
                      <a:lnTo>
                        <a:pt x="26549" y="10439"/>
                      </a:lnTo>
                      <a:lnTo>
                        <a:pt x="26174" y="10698"/>
                      </a:lnTo>
                      <a:lnTo>
                        <a:pt x="25451" y="11243"/>
                      </a:lnTo>
                      <a:lnTo>
                        <a:pt x="24397" y="12100"/>
                      </a:lnTo>
                      <a:lnTo>
                        <a:pt x="23683" y="12663"/>
                      </a:lnTo>
                      <a:lnTo>
                        <a:pt x="22959" y="13208"/>
                      </a:lnTo>
                      <a:lnTo>
                        <a:pt x="21486" y="14252"/>
                      </a:lnTo>
                      <a:lnTo>
                        <a:pt x="20727" y="14753"/>
                      </a:lnTo>
                      <a:lnTo>
                        <a:pt x="20021" y="15199"/>
                      </a:lnTo>
                      <a:lnTo>
                        <a:pt x="18584" y="16029"/>
                      </a:lnTo>
                      <a:lnTo>
                        <a:pt x="16387" y="17199"/>
                      </a:lnTo>
                      <a:lnTo>
                        <a:pt x="14922" y="17994"/>
                      </a:lnTo>
                      <a:lnTo>
                        <a:pt x="14958" y="17905"/>
                      </a:lnTo>
                      <a:lnTo>
                        <a:pt x="15003" y="17815"/>
                      </a:lnTo>
                      <a:lnTo>
                        <a:pt x="15003" y="17789"/>
                      </a:lnTo>
                      <a:lnTo>
                        <a:pt x="14976" y="17780"/>
                      </a:lnTo>
                      <a:lnTo>
                        <a:pt x="14958" y="17789"/>
                      </a:lnTo>
                      <a:lnTo>
                        <a:pt x="14717" y="18012"/>
                      </a:lnTo>
                      <a:lnTo>
                        <a:pt x="14547" y="18164"/>
                      </a:lnTo>
                      <a:lnTo>
                        <a:pt x="14547" y="18164"/>
                      </a:lnTo>
                      <a:lnTo>
                        <a:pt x="15405" y="16280"/>
                      </a:lnTo>
                      <a:lnTo>
                        <a:pt x="17182" y="12538"/>
                      </a:lnTo>
                      <a:lnTo>
                        <a:pt x="18101" y="10680"/>
                      </a:lnTo>
                      <a:lnTo>
                        <a:pt x="19432" y="8082"/>
                      </a:lnTo>
                      <a:lnTo>
                        <a:pt x="21486" y="4197"/>
                      </a:lnTo>
                      <a:lnTo>
                        <a:pt x="22808" y="1590"/>
                      </a:lnTo>
                      <a:lnTo>
                        <a:pt x="23442" y="268"/>
                      </a:lnTo>
                      <a:lnTo>
                        <a:pt x="23459" y="197"/>
                      </a:lnTo>
                      <a:lnTo>
                        <a:pt x="23415" y="72"/>
                      </a:lnTo>
                      <a:lnTo>
                        <a:pt x="23290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" name="Google Shape;768;p17"/>
                <p:cNvSpPr/>
                <p:nvPr/>
              </p:nvSpPr>
              <p:spPr>
                <a:xfrm>
                  <a:off x="8113312" y="4156694"/>
                  <a:ext cx="83119" cy="4200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6" h="13271" extrusionOk="0">
                      <a:moveTo>
                        <a:pt x="697" y="0"/>
                      </a:moveTo>
                      <a:lnTo>
                        <a:pt x="688" y="9"/>
                      </a:lnTo>
                      <a:lnTo>
                        <a:pt x="527" y="384"/>
                      </a:lnTo>
                      <a:lnTo>
                        <a:pt x="277" y="1188"/>
                      </a:lnTo>
                      <a:lnTo>
                        <a:pt x="117" y="2027"/>
                      </a:lnTo>
                      <a:lnTo>
                        <a:pt x="27" y="2903"/>
                      </a:lnTo>
                      <a:lnTo>
                        <a:pt x="1" y="3796"/>
                      </a:lnTo>
                      <a:lnTo>
                        <a:pt x="18" y="4680"/>
                      </a:lnTo>
                      <a:lnTo>
                        <a:pt x="117" y="5974"/>
                      </a:lnTo>
                      <a:lnTo>
                        <a:pt x="206" y="6778"/>
                      </a:lnTo>
                      <a:lnTo>
                        <a:pt x="322" y="7618"/>
                      </a:lnTo>
                      <a:lnTo>
                        <a:pt x="670" y="9279"/>
                      </a:lnTo>
                      <a:lnTo>
                        <a:pt x="911" y="10091"/>
                      </a:lnTo>
                      <a:lnTo>
                        <a:pt x="1036" y="10502"/>
                      </a:lnTo>
                      <a:lnTo>
                        <a:pt x="1313" y="11341"/>
                      </a:lnTo>
                      <a:lnTo>
                        <a:pt x="1670" y="12163"/>
                      </a:lnTo>
                      <a:lnTo>
                        <a:pt x="2010" y="12734"/>
                      </a:lnTo>
                      <a:lnTo>
                        <a:pt x="2269" y="13074"/>
                      </a:lnTo>
                      <a:lnTo>
                        <a:pt x="2421" y="13235"/>
                      </a:lnTo>
                      <a:lnTo>
                        <a:pt x="2483" y="13270"/>
                      </a:lnTo>
                      <a:lnTo>
                        <a:pt x="2590" y="13252"/>
                      </a:lnTo>
                      <a:lnTo>
                        <a:pt x="2626" y="13190"/>
                      </a:lnTo>
                      <a:lnTo>
                        <a:pt x="2617" y="13145"/>
                      </a:lnTo>
                      <a:lnTo>
                        <a:pt x="2546" y="12761"/>
                      </a:lnTo>
                      <a:lnTo>
                        <a:pt x="2305" y="12002"/>
                      </a:lnTo>
                      <a:lnTo>
                        <a:pt x="1858" y="10877"/>
                      </a:lnTo>
                      <a:lnTo>
                        <a:pt x="1581" y="10127"/>
                      </a:lnTo>
                      <a:lnTo>
                        <a:pt x="1322" y="9287"/>
                      </a:lnTo>
                      <a:lnTo>
                        <a:pt x="911" y="7582"/>
                      </a:lnTo>
                      <a:lnTo>
                        <a:pt x="769" y="6716"/>
                      </a:lnTo>
                      <a:lnTo>
                        <a:pt x="652" y="5841"/>
                      </a:lnTo>
                      <a:lnTo>
                        <a:pt x="545" y="4072"/>
                      </a:lnTo>
                      <a:lnTo>
                        <a:pt x="554" y="3188"/>
                      </a:lnTo>
                      <a:lnTo>
                        <a:pt x="599" y="2394"/>
                      </a:lnTo>
                      <a:lnTo>
                        <a:pt x="706" y="1206"/>
                      </a:lnTo>
                      <a:lnTo>
                        <a:pt x="751" y="420"/>
                      </a:lnTo>
                      <a:lnTo>
                        <a:pt x="742" y="18"/>
                      </a:lnTo>
                      <a:lnTo>
                        <a:pt x="733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" name="Google Shape;769;p17"/>
                <p:cNvSpPr/>
                <p:nvPr/>
              </p:nvSpPr>
              <p:spPr>
                <a:xfrm>
                  <a:off x="8186515" y="4453715"/>
                  <a:ext cx="432215" cy="358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5" h="11315" extrusionOk="0">
                      <a:moveTo>
                        <a:pt x="13511" y="1"/>
                      </a:moveTo>
                      <a:lnTo>
                        <a:pt x="13360" y="19"/>
                      </a:lnTo>
                      <a:lnTo>
                        <a:pt x="13288" y="81"/>
                      </a:lnTo>
                      <a:lnTo>
                        <a:pt x="12547" y="929"/>
                      </a:lnTo>
                      <a:lnTo>
                        <a:pt x="11047" y="2599"/>
                      </a:lnTo>
                      <a:lnTo>
                        <a:pt x="9502" y="4216"/>
                      </a:lnTo>
                      <a:lnTo>
                        <a:pt x="7868" y="5752"/>
                      </a:lnTo>
                      <a:lnTo>
                        <a:pt x="7010" y="6475"/>
                      </a:lnTo>
                      <a:lnTo>
                        <a:pt x="6171" y="7136"/>
                      </a:lnTo>
                      <a:lnTo>
                        <a:pt x="4430" y="8386"/>
                      </a:lnTo>
                      <a:lnTo>
                        <a:pt x="3528" y="8966"/>
                      </a:lnTo>
                      <a:lnTo>
                        <a:pt x="2519" y="9591"/>
                      </a:lnTo>
                      <a:lnTo>
                        <a:pt x="1483" y="10181"/>
                      </a:lnTo>
                      <a:lnTo>
                        <a:pt x="1090" y="10377"/>
                      </a:lnTo>
                      <a:lnTo>
                        <a:pt x="509" y="10699"/>
                      </a:lnTo>
                      <a:lnTo>
                        <a:pt x="170" y="10967"/>
                      </a:lnTo>
                      <a:lnTo>
                        <a:pt x="27" y="11127"/>
                      </a:lnTo>
                      <a:lnTo>
                        <a:pt x="0" y="11181"/>
                      </a:lnTo>
                      <a:lnTo>
                        <a:pt x="45" y="11297"/>
                      </a:lnTo>
                      <a:lnTo>
                        <a:pt x="99" y="11315"/>
                      </a:lnTo>
                      <a:lnTo>
                        <a:pt x="313" y="11315"/>
                      </a:lnTo>
                      <a:lnTo>
                        <a:pt x="759" y="11235"/>
                      </a:lnTo>
                      <a:lnTo>
                        <a:pt x="1438" y="11002"/>
                      </a:lnTo>
                      <a:lnTo>
                        <a:pt x="2787" y="10261"/>
                      </a:lnTo>
                      <a:lnTo>
                        <a:pt x="3546" y="9797"/>
                      </a:lnTo>
                      <a:lnTo>
                        <a:pt x="4064" y="9493"/>
                      </a:lnTo>
                      <a:lnTo>
                        <a:pt x="5073" y="8859"/>
                      </a:lnTo>
                      <a:lnTo>
                        <a:pt x="6055" y="8172"/>
                      </a:lnTo>
                      <a:lnTo>
                        <a:pt x="7010" y="7457"/>
                      </a:lnTo>
                      <a:lnTo>
                        <a:pt x="7484" y="7091"/>
                      </a:lnTo>
                      <a:lnTo>
                        <a:pt x="8368" y="6359"/>
                      </a:lnTo>
                      <a:lnTo>
                        <a:pt x="9645" y="5207"/>
                      </a:lnTo>
                      <a:lnTo>
                        <a:pt x="10466" y="4403"/>
                      </a:lnTo>
                      <a:lnTo>
                        <a:pt x="11243" y="3564"/>
                      </a:lnTo>
                      <a:lnTo>
                        <a:pt x="11984" y="2689"/>
                      </a:lnTo>
                      <a:lnTo>
                        <a:pt x="12681" y="1778"/>
                      </a:lnTo>
                      <a:lnTo>
                        <a:pt x="13324" y="831"/>
                      </a:lnTo>
                      <a:lnTo>
                        <a:pt x="13619" y="340"/>
                      </a:lnTo>
                      <a:lnTo>
                        <a:pt x="13654" y="251"/>
                      </a:lnTo>
                      <a:lnTo>
                        <a:pt x="13628" y="99"/>
                      </a:lnTo>
                      <a:lnTo>
                        <a:pt x="13511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770" name="Google Shape;770;p17"/>
          <p:cNvGrpSpPr/>
          <p:nvPr/>
        </p:nvGrpSpPr>
        <p:grpSpPr>
          <a:xfrm rot="-10659362">
            <a:off x="1249365" y="409937"/>
            <a:ext cx="574596" cy="554114"/>
            <a:chOff x="288275" y="222587"/>
            <a:chExt cx="574574" cy="554093"/>
          </a:xfrm>
        </p:grpSpPr>
        <p:sp>
          <p:nvSpPr>
            <p:cNvPr id="771" name="Google Shape;771;p17"/>
            <p:cNvSpPr/>
            <p:nvPr/>
          </p:nvSpPr>
          <p:spPr>
            <a:xfrm rot="-368193">
              <a:off x="313549" y="249160"/>
              <a:ext cx="524027" cy="500946"/>
            </a:xfrm>
            <a:custGeom>
              <a:avLst/>
              <a:gdLst/>
              <a:ahLst/>
              <a:cxnLst/>
              <a:rect l="l" t="t" r="r" b="b"/>
              <a:pathLst>
                <a:path w="60234" h="57581" extrusionOk="0">
                  <a:moveTo>
                    <a:pt x="41597" y="0"/>
                  </a:moveTo>
                  <a:lnTo>
                    <a:pt x="41043" y="1000"/>
                  </a:lnTo>
                  <a:lnTo>
                    <a:pt x="39837" y="3117"/>
                  </a:lnTo>
                  <a:lnTo>
                    <a:pt x="39123" y="4197"/>
                  </a:lnTo>
                  <a:lnTo>
                    <a:pt x="38623" y="4876"/>
                  </a:lnTo>
                  <a:lnTo>
                    <a:pt x="38096" y="5492"/>
                  </a:lnTo>
                  <a:lnTo>
                    <a:pt x="37551" y="6019"/>
                  </a:lnTo>
                  <a:lnTo>
                    <a:pt x="36989" y="6439"/>
                  </a:lnTo>
                  <a:lnTo>
                    <a:pt x="36426" y="6715"/>
                  </a:lnTo>
                  <a:lnTo>
                    <a:pt x="35989" y="6814"/>
                  </a:lnTo>
                  <a:lnTo>
                    <a:pt x="35703" y="6832"/>
                  </a:lnTo>
                  <a:lnTo>
                    <a:pt x="35417" y="6796"/>
                  </a:lnTo>
                  <a:lnTo>
                    <a:pt x="35122" y="6707"/>
                  </a:lnTo>
                  <a:lnTo>
                    <a:pt x="34837" y="6564"/>
                  </a:lnTo>
                  <a:lnTo>
                    <a:pt x="34551" y="6367"/>
                  </a:lnTo>
                  <a:lnTo>
                    <a:pt x="34265" y="6108"/>
                  </a:lnTo>
                  <a:lnTo>
                    <a:pt x="33979" y="5778"/>
                  </a:lnTo>
                  <a:lnTo>
                    <a:pt x="33845" y="5590"/>
                  </a:lnTo>
                  <a:lnTo>
                    <a:pt x="33738" y="5715"/>
                  </a:lnTo>
                  <a:lnTo>
                    <a:pt x="33577" y="6144"/>
                  </a:lnTo>
                  <a:lnTo>
                    <a:pt x="33417" y="7055"/>
                  </a:lnTo>
                  <a:lnTo>
                    <a:pt x="33301" y="8519"/>
                  </a:lnTo>
                  <a:lnTo>
                    <a:pt x="33211" y="9823"/>
                  </a:lnTo>
                  <a:lnTo>
                    <a:pt x="33149" y="10234"/>
                  </a:lnTo>
                  <a:lnTo>
                    <a:pt x="32988" y="10886"/>
                  </a:lnTo>
                  <a:lnTo>
                    <a:pt x="32479" y="12600"/>
                  </a:lnTo>
                  <a:lnTo>
                    <a:pt x="31854" y="14395"/>
                  </a:lnTo>
                  <a:lnTo>
                    <a:pt x="31282" y="15869"/>
                  </a:lnTo>
                  <a:lnTo>
                    <a:pt x="31068" y="16306"/>
                  </a:lnTo>
                  <a:lnTo>
                    <a:pt x="30863" y="16681"/>
                  </a:lnTo>
                  <a:lnTo>
                    <a:pt x="30515" y="17155"/>
                  </a:lnTo>
                  <a:lnTo>
                    <a:pt x="30291" y="17324"/>
                  </a:lnTo>
                  <a:lnTo>
                    <a:pt x="30148" y="17360"/>
                  </a:lnTo>
                  <a:lnTo>
                    <a:pt x="29961" y="17324"/>
                  </a:lnTo>
                  <a:lnTo>
                    <a:pt x="29747" y="17119"/>
                  </a:lnTo>
                  <a:lnTo>
                    <a:pt x="29541" y="16806"/>
                  </a:lnTo>
                  <a:lnTo>
                    <a:pt x="29264" y="16226"/>
                  </a:lnTo>
                  <a:lnTo>
                    <a:pt x="29059" y="15869"/>
                  </a:lnTo>
                  <a:lnTo>
                    <a:pt x="28764" y="15333"/>
                  </a:lnTo>
                  <a:lnTo>
                    <a:pt x="27925" y="13681"/>
                  </a:lnTo>
                  <a:lnTo>
                    <a:pt x="26594" y="10877"/>
                  </a:lnTo>
                  <a:lnTo>
                    <a:pt x="26076" y="9805"/>
                  </a:lnTo>
                  <a:lnTo>
                    <a:pt x="25916" y="9430"/>
                  </a:lnTo>
                  <a:lnTo>
                    <a:pt x="25648" y="8555"/>
                  </a:lnTo>
                  <a:lnTo>
                    <a:pt x="25460" y="7573"/>
                  </a:lnTo>
                  <a:lnTo>
                    <a:pt x="25362" y="6519"/>
                  </a:lnTo>
                  <a:lnTo>
                    <a:pt x="25353" y="5983"/>
                  </a:lnTo>
                  <a:lnTo>
                    <a:pt x="24996" y="6385"/>
                  </a:lnTo>
                  <a:lnTo>
                    <a:pt x="24308" y="7341"/>
                  </a:lnTo>
                  <a:lnTo>
                    <a:pt x="23603" y="8287"/>
                  </a:lnTo>
                  <a:lnTo>
                    <a:pt x="23022" y="8903"/>
                  </a:lnTo>
                  <a:lnTo>
                    <a:pt x="22594" y="9234"/>
                  </a:lnTo>
                  <a:lnTo>
                    <a:pt x="22370" y="9359"/>
                  </a:lnTo>
                  <a:lnTo>
                    <a:pt x="22281" y="9394"/>
                  </a:lnTo>
                  <a:lnTo>
                    <a:pt x="22085" y="9403"/>
                  </a:lnTo>
                  <a:lnTo>
                    <a:pt x="21879" y="9332"/>
                  </a:lnTo>
                  <a:lnTo>
                    <a:pt x="21674" y="9198"/>
                  </a:lnTo>
                  <a:lnTo>
                    <a:pt x="21335" y="8885"/>
                  </a:lnTo>
                  <a:lnTo>
                    <a:pt x="20879" y="8314"/>
                  </a:lnTo>
                  <a:lnTo>
                    <a:pt x="20191" y="7242"/>
                  </a:lnTo>
                  <a:lnTo>
                    <a:pt x="19388" y="5742"/>
                  </a:lnTo>
                  <a:lnTo>
                    <a:pt x="19084" y="5144"/>
                  </a:lnTo>
                  <a:lnTo>
                    <a:pt x="18959" y="5546"/>
                  </a:lnTo>
                  <a:lnTo>
                    <a:pt x="18700" y="6215"/>
                  </a:lnTo>
                  <a:lnTo>
                    <a:pt x="18441" y="6742"/>
                  </a:lnTo>
                  <a:lnTo>
                    <a:pt x="18173" y="7144"/>
                  </a:lnTo>
                  <a:lnTo>
                    <a:pt x="17870" y="7412"/>
                  </a:lnTo>
                  <a:lnTo>
                    <a:pt x="17539" y="7564"/>
                  </a:lnTo>
                  <a:lnTo>
                    <a:pt x="17164" y="7591"/>
                  </a:lnTo>
                  <a:lnTo>
                    <a:pt x="16736" y="7510"/>
                  </a:lnTo>
                  <a:lnTo>
                    <a:pt x="16494" y="7421"/>
                  </a:lnTo>
                  <a:lnTo>
                    <a:pt x="16227" y="7314"/>
                  </a:lnTo>
                  <a:lnTo>
                    <a:pt x="15673" y="7019"/>
                  </a:lnTo>
                  <a:lnTo>
                    <a:pt x="15110" y="6644"/>
                  </a:lnTo>
                  <a:lnTo>
                    <a:pt x="14566" y="6224"/>
                  </a:lnTo>
                  <a:lnTo>
                    <a:pt x="13771" y="5519"/>
                  </a:lnTo>
                  <a:lnTo>
                    <a:pt x="12833" y="4501"/>
                  </a:lnTo>
                  <a:lnTo>
                    <a:pt x="12449" y="4010"/>
                  </a:lnTo>
                  <a:lnTo>
                    <a:pt x="12458" y="4072"/>
                  </a:lnTo>
                  <a:lnTo>
                    <a:pt x="12485" y="4161"/>
                  </a:lnTo>
                  <a:lnTo>
                    <a:pt x="12467" y="4117"/>
                  </a:lnTo>
                  <a:lnTo>
                    <a:pt x="12449" y="4081"/>
                  </a:lnTo>
                  <a:lnTo>
                    <a:pt x="12547" y="4787"/>
                  </a:lnTo>
                  <a:lnTo>
                    <a:pt x="12824" y="6126"/>
                  </a:lnTo>
                  <a:lnTo>
                    <a:pt x="13128" y="7385"/>
                  </a:lnTo>
                  <a:lnTo>
                    <a:pt x="13369" y="8564"/>
                  </a:lnTo>
                  <a:lnTo>
                    <a:pt x="13440" y="9127"/>
                  </a:lnTo>
                  <a:lnTo>
                    <a:pt x="13458" y="9511"/>
                  </a:lnTo>
                  <a:lnTo>
                    <a:pt x="13414" y="9939"/>
                  </a:lnTo>
                  <a:lnTo>
                    <a:pt x="13351" y="10162"/>
                  </a:lnTo>
                  <a:lnTo>
                    <a:pt x="13253" y="10341"/>
                  </a:lnTo>
                  <a:lnTo>
                    <a:pt x="13128" y="10466"/>
                  </a:lnTo>
                  <a:lnTo>
                    <a:pt x="12896" y="10600"/>
                  </a:lnTo>
                  <a:lnTo>
                    <a:pt x="12512" y="10680"/>
                  </a:lnTo>
                  <a:lnTo>
                    <a:pt x="12056" y="10689"/>
                  </a:lnTo>
                  <a:lnTo>
                    <a:pt x="11556" y="10671"/>
                  </a:lnTo>
                  <a:lnTo>
                    <a:pt x="11011" y="10689"/>
                  </a:lnTo>
                  <a:lnTo>
                    <a:pt x="10735" y="10725"/>
                  </a:lnTo>
                  <a:lnTo>
                    <a:pt x="11145" y="11430"/>
                  </a:lnTo>
                  <a:lnTo>
                    <a:pt x="11878" y="12565"/>
                  </a:lnTo>
                  <a:lnTo>
                    <a:pt x="12297" y="13315"/>
                  </a:lnTo>
                  <a:lnTo>
                    <a:pt x="12449" y="13672"/>
                  </a:lnTo>
                  <a:lnTo>
                    <a:pt x="12610" y="14056"/>
                  </a:lnTo>
                  <a:lnTo>
                    <a:pt x="12985" y="14860"/>
                  </a:lnTo>
                  <a:lnTo>
                    <a:pt x="13226" y="15458"/>
                  </a:lnTo>
                  <a:lnTo>
                    <a:pt x="13396" y="16047"/>
                  </a:lnTo>
                  <a:lnTo>
                    <a:pt x="13440" y="16458"/>
                  </a:lnTo>
                  <a:lnTo>
                    <a:pt x="13431" y="16717"/>
                  </a:lnTo>
                  <a:lnTo>
                    <a:pt x="13369" y="16949"/>
                  </a:lnTo>
                  <a:lnTo>
                    <a:pt x="13262" y="17155"/>
                  </a:lnTo>
                  <a:lnTo>
                    <a:pt x="13092" y="17315"/>
                  </a:lnTo>
                  <a:lnTo>
                    <a:pt x="12860" y="17449"/>
                  </a:lnTo>
                  <a:lnTo>
                    <a:pt x="12708" y="17494"/>
                  </a:lnTo>
                  <a:lnTo>
                    <a:pt x="12235" y="17601"/>
                  </a:lnTo>
                  <a:lnTo>
                    <a:pt x="11199" y="17735"/>
                  </a:lnTo>
                  <a:lnTo>
                    <a:pt x="10083" y="17851"/>
                  </a:lnTo>
                  <a:lnTo>
                    <a:pt x="9190" y="18030"/>
                  </a:lnTo>
                  <a:lnTo>
                    <a:pt x="8591" y="18208"/>
                  </a:lnTo>
                  <a:lnTo>
                    <a:pt x="8288" y="18324"/>
                  </a:lnTo>
                  <a:lnTo>
                    <a:pt x="8520" y="18494"/>
                  </a:lnTo>
                  <a:lnTo>
                    <a:pt x="9083" y="18860"/>
                  </a:lnTo>
                  <a:lnTo>
                    <a:pt x="10065" y="19414"/>
                  </a:lnTo>
                  <a:lnTo>
                    <a:pt x="11485" y="20155"/>
                  </a:lnTo>
                  <a:lnTo>
                    <a:pt x="12797" y="20869"/>
                  </a:lnTo>
                  <a:lnTo>
                    <a:pt x="13306" y="21209"/>
                  </a:lnTo>
                  <a:lnTo>
                    <a:pt x="13619" y="21432"/>
                  </a:lnTo>
                  <a:lnTo>
                    <a:pt x="14369" y="22066"/>
                  </a:lnTo>
                  <a:lnTo>
                    <a:pt x="15209" y="22843"/>
                  </a:lnTo>
                  <a:lnTo>
                    <a:pt x="16066" y="23736"/>
                  </a:lnTo>
                  <a:lnTo>
                    <a:pt x="16878" y="24674"/>
                  </a:lnTo>
                  <a:lnTo>
                    <a:pt x="17593" y="25611"/>
                  </a:lnTo>
                  <a:lnTo>
                    <a:pt x="18138" y="26495"/>
                  </a:lnTo>
                  <a:lnTo>
                    <a:pt x="18388" y="27094"/>
                  </a:lnTo>
                  <a:lnTo>
                    <a:pt x="18477" y="27442"/>
                  </a:lnTo>
                  <a:lnTo>
                    <a:pt x="18486" y="27603"/>
                  </a:lnTo>
                  <a:lnTo>
                    <a:pt x="18459" y="27701"/>
                  </a:lnTo>
                  <a:lnTo>
                    <a:pt x="18280" y="27853"/>
                  </a:lnTo>
                  <a:lnTo>
                    <a:pt x="17995" y="27942"/>
                  </a:lnTo>
                  <a:lnTo>
                    <a:pt x="17629" y="27995"/>
                  </a:lnTo>
                  <a:lnTo>
                    <a:pt x="16557" y="28004"/>
                  </a:lnTo>
                  <a:lnTo>
                    <a:pt x="15869" y="27969"/>
                  </a:lnTo>
                  <a:lnTo>
                    <a:pt x="15414" y="27942"/>
                  </a:lnTo>
                  <a:lnTo>
                    <a:pt x="14119" y="27754"/>
                  </a:lnTo>
                  <a:lnTo>
                    <a:pt x="11967" y="27370"/>
                  </a:lnTo>
                  <a:lnTo>
                    <a:pt x="11011" y="27174"/>
                  </a:lnTo>
                  <a:lnTo>
                    <a:pt x="10243" y="26986"/>
                  </a:lnTo>
                  <a:lnTo>
                    <a:pt x="8743" y="26522"/>
                  </a:lnTo>
                  <a:lnTo>
                    <a:pt x="7841" y="26201"/>
                  </a:lnTo>
                  <a:lnTo>
                    <a:pt x="7493" y="26049"/>
                  </a:lnTo>
                  <a:lnTo>
                    <a:pt x="7698" y="26504"/>
                  </a:lnTo>
                  <a:lnTo>
                    <a:pt x="7940" y="27129"/>
                  </a:lnTo>
                  <a:lnTo>
                    <a:pt x="8038" y="27513"/>
                  </a:lnTo>
                  <a:lnTo>
                    <a:pt x="8056" y="27879"/>
                  </a:lnTo>
                  <a:lnTo>
                    <a:pt x="7975" y="28237"/>
                  </a:lnTo>
                  <a:lnTo>
                    <a:pt x="7788" y="28585"/>
                  </a:lnTo>
                  <a:lnTo>
                    <a:pt x="7457" y="28933"/>
                  </a:lnTo>
                  <a:lnTo>
                    <a:pt x="7234" y="29103"/>
                  </a:lnTo>
                  <a:lnTo>
                    <a:pt x="7073" y="29210"/>
                  </a:lnTo>
                  <a:lnTo>
                    <a:pt x="6680" y="29353"/>
                  </a:lnTo>
                  <a:lnTo>
                    <a:pt x="5975" y="29487"/>
                  </a:lnTo>
                  <a:lnTo>
                    <a:pt x="4903" y="29594"/>
                  </a:lnTo>
                  <a:lnTo>
                    <a:pt x="4135" y="29692"/>
                  </a:lnTo>
                  <a:lnTo>
                    <a:pt x="3689" y="29799"/>
                  </a:lnTo>
                  <a:lnTo>
                    <a:pt x="3492" y="29871"/>
                  </a:lnTo>
                  <a:lnTo>
                    <a:pt x="3859" y="30005"/>
                  </a:lnTo>
                  <a:lnTo>
                    <a:pt x="4341" y="30273"/>
                  </a:lnTo>
                  <a:lnTo>
                    <a:pt x="4528" y="30487"/>
                  </a:lnTo>
                  <a:lnTo>
                    <a:pt x="4600" y="30630"/>
                  </a:lnTo>
                  <a:lnTo>
                    <a:pt x="4609" y="30844"/>
                  </a:lnTo>
                  <a:lnTo>
                    <a:pt x="4466" y="31112"/>
                  </a:lnTo>
                  <a:lnTo>
                    <a:pt x="4198" y="31353"/>
                  </a:lnTo>
                  <a:lnTo>
                    <a:pt x="3850" y="31559"/>
                  </a:lnTo>
                  <a:lnTo>
                    <a:pt x="3448" y="31710"/>
                  </a:lnTo>
                  <a:lnTo>
                    <a:pt x="3233" y="31764"/>
                  </a:lnTo>
                  <a:lnTo>
                    <a:pt x="2885" y="31835"/>
                  </a:lnTo>
                  <a:lnTo>
                    <a:pt x="2064" y="31951"/>
                  </a:lnTo>
                  <a:lnTo>
                    <a:pt x="1197" y="31987"/>
                  </a:lnTo>
                  <a:lnTo>
                    <a:pt x="563" y="31943"/>
                  </a:lnTo>
                  <a:lnTo>
                    <a:pt x="179" y="31871"/>
                  </a:lnTo>
                  <a:lnTo>
                    <a:pt x="1" y="31818"/>
                  </a:lnTo>
                  <a:lnTo>
                    <a:pt x="269" y="32210"/>
                  </a:lnTo>
                  <a:lnTo>
                    <a:pt x="930" y="32969"/>
                  </a:lnTo>
                  <a:lnTo>
                    <a:pt x="1662" y="33666"/>
                  </a:lnTo>
                  <a:lnTo>
                    <a:pt x="2439" y="34309"/>
                  </a:lnTo>
                  <a:lnTo>
                    <a:pt x="2823" y="34604"/>
                  </a:lnTo>
                  <a:lnTo>
                    <a:pt x="3216" y="34836"/>
                  </a:lnTo>
                  <a:lnTo>
                    <a:pt x="4037" y="35309"/>
                  </a:lnTo>
                  <a:lnTo>
                    <a:pt x="4350" y="35622"/>
                  </a:lnTo>
                  <a:lnTo>
                    <a:pt x="4475" y="35863"/>
                  </a:lnTo>
                  <a:lnTo>
                    <a:pt x="4502" y="35997"/>
                  </a:lnTo>
                  <a:lnTo>
                    <a:pt x="4519" y="36113"/>
                  </a:lnTo>
                  <a:lnTo>
                    <a:pt x="4484" y="36318"/>
                  </a:lnTo>
                  <a:lnTo>
                    <a:pt x="4376" y="36497"/>
                  </a:lnTo>
                  <a:lnTo>
                    <a:pt x="4198" y="36658"/>
                  </a:lnTo>
                  <a:lnTo>
                    <a:pt x="3805" y="36899"/>
                  </a:lnTo>
                  <a:lnTo>
                    <a:pt x="3010" y="37274"/>
                  </a:lnTo>
                  <a:lnTo>
                    <a:pt x="2483" y="37506"/>
                  </a:lnTo>
                  <a:lnTo>
                    <a:pt x="2635" y="37586"/>
                  </a:lnTo>
                  <a:lnTo>
                    <a:pt x="2974" y="37711"/>
                  </a:lnTo>
                  <a:lnTo>
                    <a:pt x="3519" y="37836"/>
                  </a:lnTo>
                  <a:lnTo>
                    <a:pt x="4725" y="37961"/>
                  </a:lnTo>
                  <a:lnTo>
                    <a:pt x="5921" y="38068"/>
                  </a:lnTo>
                  <a:lnTo>
                    <a:pt x="6457" y="38193"/>
                  </a:lnTo>
                  <a:lnTo>
                    <a:pt x="6770" y="38310"/>
                  </a:lnTo>
                  <a:lnTo>
                    <a:pt x="7055" y="38461"/>
                  </a:lnTo>
                  <a:lnTo>
                    <a:pt x="7297" y="38667"/>
                  </a:lnTo>
                  <a:lnTo>
                    <a:pt x="7484" y="38926"/>
                  </a:lnTo>
                  <a:lnTo>
                    <a:pt x="7609" y="39247"/>
                  </a:lnTo>
                  <a:lnTo>
                    <a:pt x="7654" y="39435"/>
                  </a:lnTo>
                  <a:lnTo>
                    <a:pt x="7672" y="39613"/>
                  </a:lnTo>
                  <a:lnTo>
                    <a:pt x="7627" y="39962"/>
                  </a:lnTo>
                  <a:lnTo>
                    <a:pt x="7493" y="40283"/>
                  </a:lnTo>
                  <a:lnTo>
                    <a:pt x="7323" y="40542"/>
                  </a:lnTo>
                  <a:lnTo>
                    <a:pt x="7234" y="40649"/>
                  </a:lnTo>
                  <a:lnTo>
                    <a:pt x="6546" y="41355"/>
                  </a:lnTo>
                  <a:lnTo>
                    <a:pt x="5403" y="42391"/>
                  </a:lnTo>
                  <a:lnTo>
                    <a:pt x="4609" y="43025"/>
                  </a:lnTo>
                  <a:lnTo>
                    <a:pt x="6332" y="42873"/>
                  </a:lnTo>
                  <a:lnTo>
                    <a:pt x="8770" y="42748"/>
                  </a:lnTo>
                  <a:lnTo>
                    <a:pt x="10324" y="42792"/>
                  </a:lnTo>
                  <a:lnTo>
                    <a:pt x="11092" y="42873"/>
                  </a:lnTo>
                  <a:lnTo>
                    <a:pt x="12056" y="42998"/>
                  </a:lnTo>
                  <a:lnTo>
                    <a:pt x="13494" y="43239"/>
                  </a:lnTo>
                  <a:lnTo>
                    <a:pt x="14423" y="43480"/>
                  </a:lnTo>
                  <a:lnTo>
                    <a:pt x="14887" y="43650"/>
                  </a:lnTo>
                  <a:lnTo>
                    <a:pt x="15101" y="43748"/>
                  </a:lnTo>
                  <a:lnTo>
                    <a:pt x="15414" y="43989"/>
                  </a:lnTo>
                  <a:lnTo>
                    <a:pt x="15601" y="44284"/>
                  </a:lnTo>
                  <a:lnTo>
                    <a:pt x="15673" y="44614"/>
                  </a:lnTo>
                  <a:lnTo>
                    <a:pt x="15628" y="44989"/>
                  </a:lnTo>
                  <a:lnTo>
                    <a:pt x="15503" y="45382"/>
                  </a:lnTo>
                  <a:lnTo>
                    <a:pt x="15298" y="45793"/>
                  </a:lnTo>
                  <a:lnTo>
                    <a:pt x="15021" y="46221"/>
                  </a:lnTo>
                  <a:lnTo>
                    <a:pt x="14530" y="46847"/>
                  </a:lnTo>
                  <a:lnTo>
                    <a:pt x="13771" y="47632"/>
                  </a:lnTo>
                  <a:lnTo>
                    <a:pt x="12994" y="48293"/>
                  </a:lnTo>
                  <a:lnTo>
                    <a:pt x="12315" y="48758"/>
                  </a:lnTo>
                  <a:lnTo>
                    <a:pt x="12056" y="48883"/>
                  </a:lnTo>
                  <a:lnTo>
                    <a:pt x="12387" y="48999"/>
                  </a:lnTo>
                  <a:lnTo>
                    <a:pt x="12735" y="49195"/>
                  </a:lnTo>
                  <a:lnTo>
                    <a:pt x="12896" y="49356"/>
                  </a:lnTo>
                  <a:lnTo>
                    <a:pt x="13003" y="49535"/>
                  </a:lnTo>
                  <a:lnTo>
                    <a:pt x="13039" y="49758"/>
                  </a:lnTo>
                  <a:lnTo>
                    <a:pt x="13021" y="50017"/>
                  </a:lnTo>
                  <a:lnTo>
                    <a:pt x="12940" y="50320"/>
                  </a:lnTo>
                  <a:lnTo>
                    <a:pt x="12699" y="50883"/>
                  </a:lnTo>
                  <a:lnTo>
                    <a:pt x="12154" y="51874"/>
                  </a:lnTo>
                  <a:lnTo>
                    <a:pt x="10878" y="53910"/>
                  </a:lnTo>
                  <a:lnTo>
                    <a:pt x="9627" y="55866"/>
                  </a:lnTo>
                  <a:lnTo>
                    <a:pt x="10217" y="55553"/>
                  </a:lnTo>
                  <a:lnTo>
                    <a:pt x="11610" y="54857"/>
                  </a:lnTo>
                  <a:lnTo>
                    <a:pt x="12637" y="54419"/>
                  </a:lnTo>
                  <a:lnTo>
                    <a:pt x="13405" y="54178"/>
                  </a:lnTo>
                  <a:lnTo>
                    <a:pt x="13896" y="54080"/>
                  </a:lnTo>
                  <a:lnTo>
                    <a:pt x="14351" y="54035"/>
                  </a:lnTo>
                  <a:lnTo>
                    <a:pt x="14762" y="54071"/>
                  </a:lnTo>
                  <a:lnTo>
                    <a:pt x="15110" y="54196"/>
                  </a:lnTo>
                  <a:lnTo>
                    <a:pt x="15396" y="54419"/>
                  </a:lnTo>
                  <a:lnTo>
                    <a:pt x="15593" y="54750"/>
                  </a:lnTo>
                  <a:lnTo>
                    <a:pt x="15700" y="55205"/>
                  </a:lnTo>
                  <a:lnTo>
                    <a:pt x="15718" y="55491"/>
                  </a:lnTo>
                  <a:lnTo>
                    <a:pt x="15780" y="55428"/>
                  </a:lnTo>
                  <a:lnTo>
                    <a:pt x="16459" y="54794"/>
                  </a:lnTo>
                  <a:lnTo>
                    <a:pt x="17236" y="54223"/>
                  </a:lnTo>
                  <a:lnTo>
                    <a:pt x="17798" y="53919"/>
                  </a:lnTo>
                  <a:lnTo>
                    <a:pt x="18218" y="53785"/>
                  </a:lnTo>
                  <a:lnTo>
                    <a:pt x="18495" y="53749"/>
                  </a:lnTo>
                  <a:lnTo>
                    <a:pt x="18754" y="53767"/>
                  </a:lnTo>
                  <a:lnTo>
                    <a:pt x="18995" y="53857"/>
                  </a:lnTo>
                  <a:lnTo>
                    <a:pt x="19111" y="53937"/>
                  </a:lnTo>
                  <a:lnTo>
                    <a:pt x="19298" y="54089"/>
                  </a:lnTo>
                  <a:lnTo>
                    <a:pt x="19593" y="54455"/>
                  </a:lnTo>
                  <a:lnTo>
                    <a:pt x="19781" y="54892"/>
                  </a:lnTo>
                  <a:lnTo>
                    <a:pt x="19888" y="55357"/>
                  </a:lnTo>
                  <a:lnTo>
                    <a:pt x="19941" y="56098"/>
                  </a:lnTo>
                  <a:lnTo>
                    <a:pt x="19861" y="57080"/>
                  </a:lnTo>
                  <a:lnTo>
                    <a:pt x="19799" y="57500"/>
                  </a:lnTo>
                  <a:lnTo>
                    <a:pt x="20602" y="56812"/>
                  </a:lnTo>
                  <a:lnTo>
                    <a:pt x="21727" y="55768"/>
                  </a:lnTo>
                  <a:lnTo>
                    <a:pt x="22451" y="54955"/>
                  </a:lnTo>
                  <a:lnTo>
                    <a:pt x="24183" y="53098"/>
                  </a:lnTo>
                  <a:lnTo>
                    <a:pt x="24906" y="52392"/>
                  </a:lnTo>
                  <a:lnTo>
                    <a:pt x="25603" y="51794"/>
                  </a:lnTo>
                  <a:lnTo>
                    <a:pt x="26228" y="51356"/>
                  </a:lnTo>
                  <a:lnTo>
                    <a:pt x="26496" y="51231"/>
                  </a:lnTo>
                  <a:lnTo>
                    <a:pt x="26800" y="51124"/>
                  </a:lnTo>
                  <a:lnTo>
                    <a:pt x="27201" y="51053"/>
                  </a:lnTo>
                  <a:lnTo>
                    <a:pt x="27443" y="51070"/>
                  </a:lnTo>
                  <a:lnTo>
                    <a:pt x="27675" y="51124"/>
                  </a:lnTo>
                  <a:lnTo>
                    <a:pt x="27898" y="51231"/>
                  </a:lnTo>
                  <a:lnTo>
                    <a:pt x="28220" y="51481"/>
                  </a:lnTo>
                  <a:lnTo>
                    <a:pt x="28452" y="51713"/>
                  </a:lnTo>
                  <a:lnTo>
                    <a:pt x="28559" y="51856"/>
                  </a:lnTo>
                  <a:lnTo>
                    <a:pt x="28854" y="52365"/>
                  </a:lnTo>
                  <a:lnTo>
                    <a:pt x="29389" y="53473"/>
                  </a:lnTo>
                  <a:lnTo>
                    <a:pt x="29925" y="54839"/>
                  </a:lnTo>
                  <a:lnTo>
                    <a:pt x="30229" y="55750"/>
                  </a:lnTo>
                  <a:lnTo>
                    <a:pt x="30461" y="56598"/>
                  </a:lnTo>
                  <a:lnTo>
                    <a:pt x="30586" y="57304"/>
                  </a:lnTo>
                  <a:lnTo>
                    <a:pt x="30586" y="57580"/>
                  </a:lnTo>
                  <a:lnTo>
                    <a:pt x="30729" y="57295"/>
                  </a:lnTo>
                  <a:lnTo>
                    <a:pt x="30979" y="56714"/>
                  </a:lnTo>
                  <a:lnTo>
                    <a:pt x="31274" y="55821"/>
                  </a:lnTo>
                  <a:lnTo>
                    <a:pt x="31738" y="53999"/>
                  </a:lnTo>
                  <a:lnTo>
                    <a:pt x="32068" y="52803"/>
                  </a:lnTo>
                  <a:lnTo>
                    <a:pt x="32149" y="52472"/>
                  </a:lnTo>
                  <a:lnTo>
                    <a:pt x="32363" y="51740"/>
                  </a:lnTo>
                  <a:lnTo>
                    <a:pt x="32559" y="51240"/>
                  </a:lnTo>
                  <a:lnTo>
                    <a:pt x="32756" y="50928"/>
                  </a:lnTo>
                  <a:lnTo>
                    <a:pt x="32908" y="50758"/>
                  </a:lnTo>
                  <a:lnTo>
                    <a:pt x="33086" y="50633"/>
                  </a:lnTo>
                  <a:lnTo>
                    <a:pt x="33292" y="50561"/>
                  </a:lnTo>
                  <a:lnTo>
                    <a:pt x="33515" y="50561"/>
                  </a:lnTo>
                  <a:lnTo>
                    <a:pt x="33765" y="50642"/>
                  </a:lnTo>
                  <a:lnTo>
                    <a:pt x="34051" y="50803"/>
                  </a:lnTo>
                  <a:lnTo>
                    <a:pt x="34372" y="51062"/>
                  </a:lnTo>
                  <a:lnTo>
                    <a:pt x="34542" y="51240"/>
                  </a:lnTo>
                  <a:lnTo>
                    <a:pt x="34587" y="50999"/>
                  </a:lnTo>
                  <a:lnTo>
                    <a:pt x="34613" y="50490"/>
                  </a:lnTo>
                  <a:lnTo>
                    <a:pt x="34569" y="49686"/>
                  </a:lnTo>
                  <a:lnTo>
                    <a:pt x="34488" y="48588"/>
                  </a:lnTo>
                  <a:lnTo>
                    <a:pt x="34533" y="47802"/>
                  </a:lnTo>
                  <a:lnTo>
                    <a:pt x="34649" y="47311"/>
                  </a:lnTo>
                  <a:lnTo>
                    <a:pt x="34756" y="47088"/>
                  </a:lnTo>
                  <a:lnTo>
                    <a:pt x="34881" y="46873"/>
                  </a:lnTo>
                  <a:lnTo>
                    <a:pt x="35087" y="46677"/>
                  </a:lnTo>
                  <a:lnTo>
                    <a:pt x="35247" y="46597"/>
                  </a:lnTo>
                  <a:lnTo>
                    <a:pt x="35489" y="46552"/>
                  </a:lnTo>
                  <a:lnTo>
                    <a:pt x="35837" y="46623"/>
                  </a:lnTo>
                  <a:lnTo>
                    <a:pt x="36185" y="46811"/>
                  </a:lnTo>
                  <a:lnTo>
                    <a:pt x="36533" y="47070"/>
                  </a:lnTo>
                  <a:lnTo>
                    <a:pt x="37016" y="47543"/>
                  </a:lnTo>
                  <a:lnTo>
                    <a:pt x="37266" y="47865"/>
                  </a:lnTo>
                  <a:lnTo>
                    <a:pt x="37283" y="47248"/>
                  </a:lnTo>
                  <a:lnTo>
                    <a:pt x="37310" y="46123"/>
                  </a:lnTo>
                  <a:lnTo>
                    <a:pt x="37221" y="45230"/>
                  </a:lnTo>
                  <a:lnTo>
                    <a:pt x="37069" y="44561"/>
                  </a:lnTo>
                  <a:lnTo>
                    <a:pt x="36828" y="43801"/>
                  </a:lnTo>
                  <a:lnTo>
                    <a:pt x="36462" y="42908"/>
                  </a:lnTo>
                  <a:lnTo>
                    <a:pt x="36221" y="42408"/>
                  </a:lnTo>
                  <a:lnTo>
                    <a:pt x="35935" y="41712"/>
                  </a:lnTo>
                  <a:lnTo>
                    <a:pt x="35542" y="40739"/>
                  </a:lnTo>
                  <a:lnTo>
                    <a:pt x="35730" y="40899"/>
                  </a:lnTo>
                  <a:lnTo>
                    <a:pt x="36364" y="41364"/>
                  </a:lnTo>
                  <a:lnTo>
                    <a:pt x="37676" y="42248"/>
                  </a:lnTo>
                  <a:lnTo>
                    <a:pt x="39748" y="43507"/>
                  </a:lnTo>
                  <a:lnTo>
                    <a:pt x="41105" y="44248"/>
                  </a:lnTo>
                  <a:lnTo>
                    <a:pt x="41766" y="44552"/>
                  </a:lnTo>
                  <a:lnTo>
                    <a:pt x="41981" y="44605"/>
                  </a:lnTo>
                  <a:lnTo>
                    <a:pt x="41793" y="44096"/>
                  </a:lnTo>
                  <a:lnTo>
                    <a:pt x="41543" y="43355"/>
                  </a:lnTo>
                  <a:lnTo>
                    <a:pt x="41436" y="42900"/>
                  </a:lnTo>
                  <a:lnTo>
                    <a:pt x="41409" y="42498"/>
                  </a:lnTo>
                  <a:lnTo>
                    <a:pt x="41489" y="42149"/>
                  </a:lnTo>
                  <a:lnTo>
                    <a:pt x="41650" y="41944"/>
                  </a:lnTo>
                  <a:lnTo>
                    <a:pt x="41802" y="41828"/>
                  </a:lnTo>
                  <a:lnTo>
                    <a:pt x="42106" y="41703"/>
                  </a:lnTo>
                  <a:lnTo>
                    <a:pt x="42382" y="41649"/>
                  </a:lnTo>
                  <a:lnTo>
                    <a:pt x="42588" y="41632"/>
                  </a:lnTo>
                  <a:lnTo>
                    <a:pt x="42918" y="41623"/>
                  </a:lnTo>
                  <a:lnTo>
                    <a:pt x="43213" y="41685"/>
                  </a:lnTo>
                  <a:lnTo>
                    <a:pt x="43508" y="41819"/>
                  </a:lnTo>
                  <a:lnTo>
                    <a:pt x="44061" y="42203"/>
                  </a:lnTo>
                  <a:lnTo>
                    <a:pt x="45294" y="43141"/>
                  </a:lnTo>
                  <a:lnTo>
                    <a:pt x="46276" y="43855"/>
                  </a:lnTo>
                  <a:lnTo>
                    <a:pt x="46329" y="43525"/>
                  </a:lnTo>
                  <a:lnTo>
                    <a:pt x="46517" y="42971"/>
                  </a:lnTo>
                  <a:lnTo>
                    <a:pt x="46776" y="42525"/>
                  </a:lnTo>
                  <a:lnTo>
                    <a:pt x="47097" y="42176"/>
                  </a:lnTo>
                  <a:lnTo>
                    <a:pt x="47490" y="41926"/>
                  </a:lnTo>
                  <a:lnTo>
                    <a:pt x="47928" y="41748"/>
                  </a:lnTo>
                  <a:lnTo>
                    <a:pt x="48410" y="41632"/>
                  </a:lnTo>
                  <a:lnTo>
                    <a:pt x="48928" y="41560"/>
                  </a:lnTo>
                  <a:lnTo>
                    <a:pt x="50312" y="41533"/>
                  </a:lnTo>
                  <a:lnTo>
                    <a:pt x="52009" y="41560"/>
                  </a:lnTo>
                  <a:lnTo>
                    <a:pt x="52813" y="41489"/>
                  </a:lnTo>
                  <a:lnTo>
                    <a:pt x="53304" y="41390"/>
                  </a:lnTo>
                  <a:lnTo>
                    <a:pt x="53536" y="41310"/>
                  </a:lnTo>
                  <a:lnTo>
                    <a:pt x="53054" y="40837"/>
                  </a:lnTo>
                  <a:lnTo>
                    <a:pt x="52071" y="39988"/>
                  </a:lnTo>
                  <a:lnTo>
                    <a:pt x="51098" y="39256"/>
                  </a:lnTo>
                  <a:lnTo>
                    <a:pt x="50169" y="38622"/>
                  </a:lnTo>
                  <a:lnTo>
                    <a:pt x="48919" y="37863"/>
                  </a:lnTo>
                  <a:lnTo>
                    <a:pt x="47740" y="37184"/>
                  </a:lnTo>
                  <a:lnTo>
                    <a:pt x="47473" y="36988"/>
                  </a:lnTo>
                  <a:lnTo>
                    <a:pt x="47222" y="36774"/>
                  </a:lnTo>
                  <a:lnTo>
                    <a:pt x="46838" y="36425"/>
                  </a:lnTo>
                  <a:lnTo>
                    <a:pt x="46713" y="36175"/>
                  </a:lnTo>
                  <a:lnTo>
                    <a:pt x="46713" y="36015"/>
                  </a:lnTo>
                  <a:lnTo>
                    <a:pt x="46794" y="35836"/>
                  </a:lnTo>
                  <a:lnTo>
                    <a:pt x="46990" y="35648"/>
                  </a:lnTo>
                  <a:lnTo>
                    <a:pt x="47133" y="35541"/>
                  </a:lnTo>
                  <a:lnTo>
                    <a:pt x="47410" y="35345"/>
                  </a:lnTo>
                  <a:lnTo>
                    <a:pt x="48267" y="34836"/>
                  </a:lnTo>
                  <a:lnTo>
                    <a:pt x="49991" y="33880"/>
                  </a:lnTo>
                  <a:lnTo>
                    <a:pt x="52634" y="32523"/>
                  </a:lnTo>
                  <a:lnTo>
                    <a:pt x="54349" y="31737"/>
                  </a:lnTo>
                  <a:lnTo>
                    <a:pt x="55179" y="31407"/>
                  </a:lnTo>
                  <a:lnTo>
                    <a:pt x="55447" y="31326"/>
                  </a:lnTo>
                  <a:lnTo>
                    <a:pt x="54759" y="30916"/>
                  </a:lnTo>
                  <a:lnTo>
                    <a:pt x="53938" y="30362"/>
                  </a:lnTo>
                  <a:lnTo>
                    <a:pt x="53500" y="30005"/>
                  </a:lnTo>
                  <a:lnTo>
                    <a:pt x="53152" y="29674"/>
                  </a:lnTo>
                  <a:lnTo>
                    <a:pt x="52884" y="29353"/>
                  </a:lnTo>
                  <a:lnTo>
                    <a:pt x="52714" y="29049"/>
                  </a:lnTo>
                  <a:lnTo>
                    <a:pt x="52616" y="28746"/>
                  </a:lnTo>
                  <a:lnTo>
                    <a:pt x="52598" y="28451"/>
                  </a:lnTo>
                  <a:lnTo>
                    <a:pt x="52670" y="28156"/>
                  </a:lnTo>
                  <a:lnTo>
                    <a:pt x="52804" y="27862"/>
                  </a:lnTo>
                  <a:lnTo>
                    <a:pt x="53018" y="27567"/>
                  </a:lnTo>
                  <a:lnTo>
                    <a:pt x="53465" y="27102"/>
                  </a:lnTo>
                  <a:lnTo>
                    <a:pt x="54295" y="26451"/>
                  </a:lnTo>
                  <a:lnTo>
                    <a:pt x="54822" y="26102"/>
                  </a:lnTo>
                  <a:lnTo>
                    <a:pt x="55054" y="25959"/>
                  </a:lnTo>
                  <a:lnTo>
                    <a:pt x="55733" y="25647"/>
                  </a:lnTo>
                  <a:lnTo>
                    <a:pt x="56903" y="25165"/>
                  </a:lnTo>
                  <a:lnTo>
                    <a:pt x="57465" y="24897"/>
                  </a:lnTo>
                  <a:lnTo>
                    <a:pt x="57072" y="24700"/>
                  </a:lnTo>
                  <a:lnTo>
                    <a:pt x="56492" y="24307"/>
                  </a:lnTo>
                  <a:lnTo>
                    <a:pt x="56152" y="23932"/>
                  </a:lnTo>
                  <a:lnTo>
                    <a:pt x="56036" y="23656"/>
                  </a:lnTo>
                  <a:lnTo>
                    <a:pt x="56010" y="23477"/>
                  </a:lnTo>
                  <a:lnTo>
                    <a:pt x="56045" y="23209"/>
                  </a:lnTo>
                  <a:lnTo>
                    <a:pt x="56233" y="22870"/>
                  </a:lnTo>
                  <a:lnTo>
                    <a:pt x="56536" y="22530"/>
                  </a:lnTo>
                  <a:lnTo>
                    <a:pt x="56929" y="22191"/>
                  </a:lnTo>
                  <a:lnTo>
                    <a:pt x="57635" y="21691"/>
                  </a:lnTo>
                  <a:lnTo>
                    <a:pt x="58662" y="21012"/>
                  </a:lnTo>
                  <a:lnTo>
                    <a:pt x="59358" y="20485"/>
                  </a:lnTo>
                  <a:lnTo>
                    <a:pt x="59742" y="20128"/>
                  </a:lnTo>
                  <a:lnTo>
                    <a:pt x="60028" y="19753"/>
                  </a:lnTo>
                  <a:lnTo>
                    <a:pt x="60189" y="19369"/>
                  </a:lnTo>
                  <a:lnTo>
                    <a:pt x="60207" y="19173"/>
                  </a:lnTo>
                  <a:lnTo>
                    <a:pt x="60216" y="19155"/>
                  </a:lnTo>
                  <a:lnTo>
                    <a:pt x="60233" y="19146"/>
                  </a:lnTo>
                  <a:lnTo>
                    <a:pt x="59805" y="19351"/>
                  </a:lnTo>
                  <a:lnTo>
                    <a:pt x="58921" y="19682"/>
                  </a:lnTo>
                  <a:lnTo>
                    <a:pt x="58001" y="19941"/>
                  </a:lnTo>
                  <a:lnTo>
                    <a:pt x="57081" y="20128"/>
                  </a:lnTo>
                  <a:lnTo>
                    <a:pt x="56626" y="20191"/>
                  </a:lnTo>
                  <a:lnTo>
                    <a:pt x="56126" y="20262"/>
                  </a:lnTo>
                  <a:lnTo>
                    <a:pt x="55224" y="20369"/>
                  </a:lnTo>
                  <a:lnTo>
                    <a:pt x="54661" y="20396"/>
                  </a:lnTo>
                  <a:lnTo>
                    <a:pt x="54420" y="20387"/>
                  </a:lnTo>
                  <a:lnTo>
                    <a:pt x="54215" y="20360"/>
                  </a:lnTo>
                  <a:lnTo>
                    <a:pt x="53929" y="20218"/>
                  </a:lnTo>
                  <a:lnTo>
                    <a:pt x="53768" y="19994"/>
                  </a:lnTo>
                  <a:lnTo>
                    <a:pt x="53706" y="19682"/>
                  </a:lnTo>
                  <a:lnTo>
                    <a:pt x="53715" y="19101"/>
                  </a:lnTo>
                  <a:lnTo>
                    <a:pt x="53768" y="18396"/>
                  </a:lnTo>
                  <a:lnTo>
                    <a:pt x="53777" y="17878"/>
                  </a:lnTo>
                  <a:lnTo>
                    <a:pt x="53759" y="17619"/>
                  </a:lnTo>
                  <a:lnTo>
                    <a:pt x="53170" y="18208"/>
                  </a:lnTo>
                  <a:lnTo>
                    <a:pt x="51991" y="19262"/>
                  </a:lnTo>
                  <a:lnTo>
                    <a:pt x="51125" y="19905"/>
                  </a:lnTo>
                  <a:lnTo>
                    <a:pt x="50571" y="20253"/>
                  </a:lnTo>
                  <a:lnTo>
                    <a:pt x="50026" y="20539"/>
                  </a:lnTo>
                  <a:lnTo>
                    <a:pt x="49517" y="20735"/>
                  </a:lnTo>
                  <a:lnTo>
                    <a:pt x="49276" y="20798"/>
                  </a:lnTo>
                  <a:lnTo>
                    <a:pt x="49008" y="20860"/>
                  </a:lnTo>
                  <a:lnTo>
                    <a:pt x="48383" y="20977"/>
                  </a:lnTo>
                  <a:lnTo>
                    <a:pt x="47731" y="21003"/>
                  </a:lnTo>
                  <a:lnTo>
                    <a:pt x="47285" y="20932"/>
                  </a:lnTo>
                  <a:lnTo>
                    <a:pt x="47017" y="20825"/>
                  </a:lnTo>
                  <a:lnTo>
                    <a:pt x="46901" y="20753"/>
                  </a:lnTo>
                  <a:lnTo>
                    <a:pt x="46830" y="20691"/>
                  </a:lnTo>
                  <a:lnTo>
                    <a:pt x="46731" y="20503"/>
                  </a:lnTo>
                  <a:lnTo>
                    <a:pt x="46669" y="20092"/>
                  </a:lnTo>
                  <a:lnTo>
                    <a:pt x="46740" y="19360"/>
                  </a:lnTo>
                  <a:lnTo>
                    <a:pt x="46928" y="18485"/>
                  </a:lnTo>
                  <a:lnTo>
                    <a:pt x="47321" y="17074"/>
                  </a:lnTo>
                  <a:lnTo>
                    <a:pt x="47848" y="15431"/>
                  </a:lnTo>
                  <a:lnTo>
                    <a:pt x="47982" y="14940"/>
                  </a:lnTo>
                  <a:lnTo>
                    <a:pt x="48178" y="14109"/>
                  </a:lnTo>
                  <a:lnTo>
                    <a:pt x="48526" y="12770"/>
                  </a:lnTo>
                  <a:lnTo>
                    <a:pt x="48875" y="11654"/>
                  </a:lnTo>
                  <a:lnTo>
                    <a:pt x="49276" y="10564"/>
                  </a:lnTo>
                  <a:lnTo>
                    <a:pt x="49509" y="9966"/>
                  </a:lnTo>
                  <a:lnTo>
                    <a:pt x="49169" y="10118"/>
                  </a:lnTo>
                  <a:lnTo>
                    <a:pt x="48482" y="10529"/>
                  </a:lnTo>
                  <a:lnTo>
                    <a:pt x="47473" y="11252"/>
                  </a:lnTo>
                  <a:lnTo>
                    <a:pt x="46571" y="11868"/>
                  </a:lnTo>
                  <a:lnTo>
                    <a:pt x="46169" y="12047"/>
                  </a:lnTo>
                  <a:lnTo>
                    <a:pt x="45928" y="12109"/>
                  </a:lnTo>
                  <a:lnTo>
                    <a:pt x="45704" y="12100"/>
                  </a:lnTo>
                  <a:lnTo>
                    <a:pt x="45508" y="12011"/>
                  </a:lnTo>
                  <a:lnTo>
                    <a:pt x="45338" y="11850"/>
                  </a:lnTo>
                  <a:lnTo>
                    <a:pt x="45195" y="11582"/>
                  </a:lnTo>
                  <a:lnTo>
                    <a:pt x="45142" y="11413"/>
                  </a:lnTo>
                  <a:lnTo>
                    <a:pt x="45070" y="11145"/>
                  </a:lnTo>
                  <a:lnTo>
                    <a:pt x="44990" y="10609"/>
                  </a:lnTo>
                  <a:lnTo>
                    <a:pt x="44999" y="10055"/>
                  </a:lnTo>
                  <a:lnTo>
                    <a:pt x="45070" y="9457"/>
                  </a:lnTo>
                  <a:lnTo>
                    <a:pt x="45276" y="8475"/>
                  </a:lnTo>
                  <a:lnTo>
                    <a:pt x="45722" y="6903"/>
                  </a:lnTo>
                  <a:lnTo>
                    <a:pt x="45999" y="5965"/>
                  </a:lnTo>
                  <a:lnTo>
                    <a:pt x="45749" y="6162"/>
                  </a:lnTo>
                  <a:lnTo>
                    <a:pt x="45294" y="6465"/>
                  </a:lnTo>
                  <a:lnTo>
                    <a:pt x="44874" y="6689"/>
                  </a:lnTo>
                  <a:lnTo>
                    <a:pt x="44508" y="6832"/>
                  </a:lnTo>
                  <a:lnTo>
                    <a:pt x="44177" y="6903"/>
                  </a:lnTo>
                  <a:lnTo>
                    <a:pt x="43883" y="6912"/>
                  </a:lnTo>
                  <a:lnTo>
                    <a:pt x="43624" y="6840"/>
                  </a:lnTo>
                  <a:lnTo>
                    <a:pt x="43400" y="6707"/>
                  </a:lnTo>
                  <a:lnTo>
                    <a:pt x="43204" y="6519"/>
                  </a:lnTo>
                  <a:lnTo>
                    <a:pt x="43034" y="6269"/>
                  </a:lnTo>
                  <a:lnTo>
                    <a:pt x="42820" y="5796"/>
                  </a:lnTo>
                  <a:lnTo>
                    <a:pt x="42597" y="4983"/>
                  </a:lnTo>
                  <a:lnTo>
                    <a:pt x="42436" y="3992"/>
                  </a:lnTo>
                  <a:lnTo>
                    <a:pt x="42365" y="3438"/>
                  </a:lnTo>
                  <a:lnTo>
                    <a:pt x="42248" y="2768"/>
                  </a:lnTo>
                  <a:lnTo>
                    <a:pt x="41748" y="804"/>
                  </a:lnTo>
                  <a:lnTo>
                    <a:pt x="415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17"/>
            <p:cNvSpPr/>
            <p:nvPr/>
          </p:nvSpPr>
          <p:spPr>
            <a:xfrm rot="-368193">
              <a:off x="351468" y="278480"/>
              <a:ext cx="448199" cy="419141"/>
            </a:xfrm>
            <a:custGeom>
              <a:avLst/>
              <a:gdLst/>
              <a:ahLst/>
              <a:cxnLst/>
              <a:rect l="l" t="t" r="r" b="b"/>
              <a:pathLst>
                <a:path w="51518" h="48178" extrusionOk="0">
                  <a:moveTo>
                    <a:pt x="51518" y="15744"/>
                  </a:moveTo>
                  <a:lnTo>
                    <a:pt x="51375" y="1578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1518" y="15744"/>
                  </a:lnTo>
                  <a:close/>
                  <a:moveTo>
                    <a:pt x="35346" y="1"/>
                  </a:moveTo>
                  <a:lnTo>
                    <a:pt x="34962" y="2582"/>
                  </a:lnTo>
                  <a:lnTo>
                    <a:pt x="34461" y="6091"/>
                  </a:lnTo>
                  <a:lnTo>
                    <a:pt x="34104" y="8297"/>
                  </a:lnTo>
                  <a:lnTo>
                    <a:pt x="33899" y="9359"/>
                  </a:lnTo>
                  <a:lnTo>
                    <a:pt x="33631" y="10806"/>
                  </a:lnTo>
                  <a:lnTo>
                    <a:pt x="33372" y="12244"/>
                  </a:lnTo>
                  <a:lnTo>
                    <a:pt x="32908" y="11315"/>
                  </a:lnTo>
                  <a:lnTo>
                    <a:pt x="32015" y="9449"/>
                  </a:lnTo>
                  <a:lnTo>
                    <a:pt x="31604" y="8502"/>
                  </a:lnTo>
                  <a:lnTo>
                    <a:pt x="31175" y="7466"/>
                  </a:lnTo>
                  <a:lnTo>
                    <a:pt x="30613" y="5886"/>
                  </a:lnTo>
                  <a:lnTo>
                    <a:pt x="30309" y="4805"/>
                  </a:lnTo>
                  <a:lnTo>
                    <a:pt x="30184" y="4260"/>
                  </a:lnTo>
                  <a:lnTo>
                    <a:pt x="30291" y="4814"/>
                  </a:lnTo>
                  <a:lnTo>
                    <a:pt x="30568" y="5904"/>
                  </a:lnTo>
                  <a:lnTo>
                    <a:pt x="31086" y="7502"/>
                  </a:lnTo>
                  <a:lnTo>
                    <a:pt x="31488" y="8547"/>
                  </a:lnTo>
                  <a:lnTo>
                    <a:pt x="31916" y="9583"/>
                  </a:lnTo>
                  <a:lnTo>
                    <a:pt x="32827" y="11628"/>
                  </a:lnTo>
                  <a:lnTo>
                    <a:pt x="33299" y="12643"/>
                  </a:lnTo>
                  <a:lnTo>
                    <a:pt x="33299" y="12643"/>
                  </a:lnTo>
                  <a:lnTo>
                    <a:pt x="32845" y="15262"/>
                  </a:lnTo>
                  <a:lnTo>
                    <a:pt x="32417" y="17888"/>
                  </a:lnTo>
                  <a:lnTo>
                    <a:pt x="31881" y="21468"/>
                  </a:lnTo>
                  <a:lnTo>
                    <a:pt x="31256" y="20495"/>
                  </a:lnTo>
                  <a:lnTo>
                    <a:pt x="30050" y="18530"/>
                  </a:lnTo>
                  <a:lnTo>
                    <a:pt x="29470" y="17539"/>
                  </a:lnTo>
                  <a:lnTo>
                    <a:pt x="29157" y="16977"/>
                  </a:lnTo>
                  <a:lnTo>
                    <a:pt x="28568" y="15834"/>
                  </a:lnTo>
                  <a:lnTo>
                    <a:pt x="28014" y="14673"/>
                  </a:lnTo>
                  <a:lnTo>
                    <a:pt x="27523" y="13476"/>
                  </a:lnTo>
                  <a:lnTo>
                    <a:pt x="27309" y="12869"/>
                  </a:lnTo>
                  <a:lnTo>
                    <a:pt x="27505" y="13485"/>
                  </a:lnTo>
                  <a:lnTo>
                    <a:pt x="27969" y="14691"/>
                  </a:lnTo>
                  <a:lnTo>
                    <a:pt x="28496" y="15869"/>
                  </a:lnTo>
                  <a:lnTo>
                    <a:pt x="29068" y="17021"/>
                  </a:lnTo>
                  <a:lnTo>
                    <a:pt x="29371" y="17593"/>
                  </a:lnTo>
                  <a:lnTo>
                    <a:pt x="29952" y="18664"/>
                  </a:lnTo>
                  <a:lnTo>
                    <a:pt x="31193" y="20772"/>
                  </a:lnTo>
                  <a:lnTo>
                    <a:pt x="31827" y="21817"/>
                  </a:lnTo>
                  <a:lnTo>
                    <a:pt x="31131" y="26425"/>
                  </a:lnTo>
                  <a:lnTo>
                    <a:pt x="30800" y="28559"/>
                  </a:lnTo>
                  <a:lnTo>
                    <a:pt x="30443" y="30693"/>
                  </a:lnTo>
                  <a:lnTo>
                    <a:pt x="30264" y="31640"/>
                  </a:lnTo>
                  <a:lnTo>
                    <a:pt x="29979" y="33051"/>
                  </a:lnTo>
                  <a:lnTo>
                    <a:pt x="29746" y="33979"/>
                  </a:lnTo>
                  <a:lnTo>
                    <a:pt x="29613" y="34435"/>
                  </a:lnTo>
                  <a:lnTo>
                    <a:pt x="28916" y="33185"/>
                  </a:lnTo>
                  <a:lnTo>
                    <a:pt x="25621" y="27246"/>
                  </a:lnTo>
                  <a:lnTo>
                    <a:pt x="23263" y="23085"/>
                  </a:lnTo>
                  <a:lnTo>
                    <a:pt x="22281" y="21442"/>
                  </a:lnTo>
                  <a:lnTo>
                    <a:pt x="22424" y="20388"/>
                  </a:lnTo>
                  <a:lnTo>
                    <a:pt x="22647" y="18280"/>
                  </a:lnTo>
                  <a:lnTo>
                    <a:pt x="22701" y="17218"/>
                  </a:lnTo>
                  <a:lnTo>
                    <a:pt x="22710" y="16673"/>
                  </a:lnTo>
                  <a:lnTo>
                    <a:pt x="22683" y="15575"/>
                  </a:lnTo>
                  <a:lnTo>
                    <a:pt x="22576" y="14494"/>
                  </a:lnTo>
                  <a:lnTo>
                    <a:pt x="22370" y="13431"/>
                  </a:lnTo>
                  <a:lnTo>
                    <a:pt x="22210" y="12914"/>
                  </a:lnTo>
                  <a:lnTo>
                    <a:pt x="22352" y="13431"/>
                  </a:lnTo>
                  <a:lnTo>
                    <a:pt x="22531" y="14503"/>
                  </a:lnTo>
                  <a:lnTo>
                    <a:pt x="22602" y="15584"/>
                  </a:lnTo>
                  <a:lnTo>
                    <a:pt x="22602" y="16673"/>
                  </a:lnTo>
                  <a:lnTo>
                    <a:pt x="22585" y="17218"/>
                  </a:lnTo>
                  <a:lnTo>
                    <a:pt x="22513" y="18209"/>
                  </a:lnTo>
                  <a:lnTo>
                    <a:pt x="22263" y="20183"/>
                  </a:lnTo>
                  <a:lnTo>
                    <a:pt x="22111" y="21174"/>
                  </a:lnTo>
                  <a:lnTo>
                    <a:pt x="21665" y="20450"/>
                  </a:lnTo>
                  <a:lnTo>
                    <a:pt x="21218" y="19727"/>
                  </a:lnTo>
                  <a:lnTo>
                    <a:pt x="20191" y="18111"/>
                  </a:lnTo>
                  <a:lnTo>
                    <a:pt x="19665" y="17307"/>
                  </a:lnTo>
                  <a:lnTo>
                    <a:pt x="18432" y="15450"/>
                  </a:lnTo>
                  <a:lnTo>
                    <a:pt x="17155" y="13628"/>
                  </a:lnTo>
                  <a:lnTo>
                    <a:pt x="17128" y="13512"/>
                  </a:lnTo>
                  <a:lnTo>
                    <a:pt x="17075" y="12530"/>
                  </a:lnTo>
                  <a:lnTo>
                    <a:pt x="16977" y="11110"/>
                  </a:lnTo>
                  <a:lnTo>
                    <a:pt x="16878" y="10154"/>
                  </a:lnTo>
                  <a:lnTo>
                    <a:pt x="16798" y="9672"/>
                  </a:lnTo>
                  <a:lnTo>
                    <a:pt x="16709" y="9172"/>
                  </a:lnTo>
                  <a:lnTo>
                    <a:pt x="16494" y="8199"/>
                  </a:lnTo>
                  <a:lnTo>
                    <a:pt x="16218" y="7243"/>
                  </a:lnTo>
                  <a:lnTo>
                    <a:pt x="15869" y="6314"/>
                  </a:lnTo>
                  <a:lnTo>
                    <a:pt x="15655" y="5868"/>
                  </a:lnTo>
                  <a:lnTo>
                    <a:pt x="15655" y="5868"/>
                  </a:lnTo>
                  <a:lnTo>
                    <a:pt x="15860" y="6323"/>
                  </a:lnTo>
                  <a:lnTo>
                    <a:pt x="16182" y="7261"/>
                  </a:lnTo>
                  <a:lnTo>
                    <a:pt x="16423" y="8216"/>
                  </a:lnTo>
                  <a:lnTo>
                    <a:pt x="16610" y="9199"/>
                  </a:lnTo>
                  <a:lnTo>
                    <a:pt x="16682" y="9681"/>
                  </a:lnTo>
                  <a:lnTo>
                    <a:pt x="16798" y="10601"/>
                  </a:lnTo>
                  <a:lnTo>
                    <a:pt x="16932" y="12440"/>
                  </a:lnTo>
                  <a:lnTo>
                    <a:pt x="16968" y="13360"/>
                  </a:lnTo>
                  <a:lnTo>
                    <a:pt x="15619" y="11494"/>
                  </a:lnTo>
                  <a:lnTo>
                    <a:pt x="12521" y="7341"/>
                  </a:lnTo>
                  <a:lnTo>
                    <a:pt x="11163" y="5484"/>
                  </a:lnTo>
                  <a:lnTo>
                    <a:pt x="13164" y="8243"/>
                  </a:lnTo>
                  <a:lnTo>
                    <a:pt x="16334" y="12753"/>
                  </a:lnTo>
                  <a:lnTo>
                    <a:pt x="18334" y="15709"/>
                  </a:lnTo>
                  <a:lnTo>
                    <a:pt x="19227" y="17111"/>
                  </a:lnTo>
                  <a:lnTo>
                    <a:pt x="18254" y="16664"/>
                  </a:lnTo>
                  <a:lnTo>
                    <a:pt x="16325" y="15726"/>
                  </a:lnTo>
                  <a:lnTo>
                    <a:pt x="15378" y="15226"/>
                  </a:lnTo>
                  <a:lnTo>
                    <a:pt x="14851" y="14941"/>
                  </a:lnTo>
                  <a:lnTo>
                    <a:pt x="13815" y="14342"/>
                  </a:lnTo>
                  <a:lnTo>
                    <a:pt x="12806" y="13699"/>
                  </a:lnTo>
                  <a:lnTo>
                    <a:pt x="11833" y="13003"/>
                  </a:lnTo>
                  <a:lnTo>
                    <a:pt x="11369" y="12619"/>
                  </a:lnTo>
                  <a:lnTo>
                    <a:pt x="11824" y="13012"/>
                  </a:lnTo>
                  <a:lnTo>
                    <a:pt x="12780" y="13735"/>
                  </a:lnTo>
                  <a:lnTo>
                    <a:pt x="13780" y="14405"/>
                  </a:lnTo>
                  <a:lnTo>
                    <a:pt x="14798" y="15039"/>
                  </a:lnTo>
                  <a:lnTo>
                    <a:pt x="15325" y="15334"/>
                  </a:lnTo>
                  <a:lnTo>
                    <a:pt x="16334" y="15896"/>
                  </a:lnTo>
                  <a:lnTo>
                    <a:pt x="18370" y="16914"/>
                  </a:lnTo>
                  <a:lnTo>
                    <a:pt x="19406" y="17414"/>
                  </a:lnTo>
                  <a:lnTo>
                    <a:pt x="20191" y="18647"/>
                  </a:lnTo>
                  <a:lnTo>
                    <a:pt x="20950" y="19897"/>
                  </a:lnTo>
                  <a:lnTo>
                    <a:pt x="21674" y="21102"/>
                  </a:lnTo>
                  <a:lnTo>
                    <a:pt x="23067" y="23549"/>
                  </a:lnTo>
                  <a:lnTo>
                    <a:pt x="23754" y="24773"/>
                  </a:lnTo>
                  <a:lnTo>
                    <a:pt x="23219" y="24567"/>
                  </a:lnTo>
                  <a:lnTo>
                    <a:pt x="22156" y="24094"/>
                  </a:lnTo>
                  <a:lnTo>
                    <a:pt x="20602" y="23308"/>
                  </a:lnTo>
                  <a:lnTo>
                    <a:pt x="19593" y="22728"/>
                  </a:lnTo>
                  <a:lnTo>
                    <a:pt x="18504" y="22076"/>
                  </a:lnTo>
                  <a:lnTo>
                    <a:pt x="16378" y="20683"/>
                  </a:lnTo>
                  <a:lnTo>
                    <a:pt x="15325" y="19968"/>
                  </a:lnTo>
                  <a:lnTo>
                    <a:pt x="16360" y="20709"/>
                  </a:lnTo>
                  <a:lnTo>
                    <a:pt x="18459" y="22147"/>
                  </a:lnTo>
                  <a:lnTo>
                    <a:pt x="19531" y="22835"/>
                  </a:lnTo>
                  <a:lnTo>
                    <a:pt x="20057" y="23156"/>
                  </a:lnTo>
                  <a:lnTo>
                    <a:pt x="21129" y="23772"/>
                  </a:lnTo>
                  <a:lnTo>
                    <a:pt x="22227" y="24353"/>
                  </a:lnTo>
                  <a:lnTo>
                    <a:pt x="23362" y="24871"/>
                  </a:lnTo>
                  <a:lnTo>
                    <a:pt x="23933" y="25103"/>
                  </a:lnTo>
                  <a:lnTo>
                    <a:pt x="25353" y="27755"/>
                  </a:lnTo>
                  <a:lnTo>
                    <a:pt x="28469" y="33765"/>
                  </a:lnTo>
                  <a:lnTo>
                    <a:pt x="28934" y="34658"/>
                  </a:lnTo>
                  <a:lnTo>
                    <a:pt x="28532" y="34622"/>
                  </a:lnTo>
                  <a:lnTo>
                    <a:pt x="27862" y="34542"/>
                  </a:lnTo>
                  <a:lnTo>
                    <a:pt x="26925" y="34399"/>
                  </a:lnTo>
                  <a:lnTo>
                    <a:pt x="25996" y="34229"/>
                  </a:lnTo>
                  <a:lnTo>
                    <a:pt x="24121" y="33863"/>
                  </a:lnTo>
                  <a:lnTo>
                    <a:pt x="22263" y="33461"/>
                  </a:lnTo>
                  <a:lnTo>
                    <a:pt x="20638" y="33104"/>
                  </a:lnTo>
                  <a:lnTo>
                    <a:pt x="19013" y="32729"/>
                  </a:lnTo>
                  <a:lnTo>
                    <a:pt x="18191" y="31738"/>
                  </a:lnTo>
                  <a:lnTo>
                    <a:pt x="16530" y="29764"/>
                  </a:lnTo>
                  <a:lnTo>
                    <a:pt x="15673" y="28800"/>
                  </a:lnTo>
                  <a:lnTo>
                    <a:pt x="14807" y="27844"/>
                  </a:lnTo>
                  <a:lnTo>
                    <a:pt x="13449" y="26460"/>
                  </a:lnTo>
                  <a:lnTo>
                    <a:pt x="12503" y="25567"/>
                  </a:lnTo>
                  <a:lnTo>
                    <a:pt x="12020" y="25148"/>
                  </a:lnTo>
                  <a:lnTo>
                    <a:pt x="12494" y="25585"/>
                  </a:lnTo>
                  <a:lnTo>
                    <a:pt x="13414" y="26487"/>
                  </a:lnTo>
                  <a:lnTo>
                    <a:pt x="14735" y="27907"/>
                  </a:lnTo>
                  <a:lnTo>
                    <a:pt x="15584" y="28880"/>
                  </a:lnTo>
                  <a:lnTo>
                    <a:pt x="16360" y="29809"/>
                  </a:lnTo>
                  <a:lnTo>
                    <a:pt x="17887" y="31693"/>
                  </a:lnTo>
                  <a:lnTo>
                    <a:pt x="18638" y="32649"/>
                  </a:lnTo>
                  <a:lnTo>
                    <a:pt x="16736" y="32211"/>
                  </a:lnTo>
                  <a:lnTo>
                    <a:pt x="14833" y="31765"/>
                  </a:lnTo>
                  <a:lnTo>
                    <a:pt x="10172" y="30657"/>
                  </a:lnTo>
                  <a:lnTo>
                    <a:pt x="9529" y="29925"/>
                  </a:lnTo>
                  <a:lnTo>
                    <a:pt x="8207" y="28470"/>
                  </a:lnTo>
                  <a:lnTo>
                    <a:pt x="7529" y="27764"/>
                  </a:lnTo>
                  <a:lnTo>
                    <a:pt x="6823" y="27059"/>
                  </a:lnTo>
                  <a:lnTo>
                    <a:pt x="5725" y="26058"/>
                  </a:lnTo>
                  <a:lnTo>
                    <a:pt x="4957" y="25424"/>
                  </a:lnTo>
                  <a:lnTo>
                    <a:pt x="4555" y="25130"/>
                  </a:lnTo>
                  <a:lnTo>
                    <a:pt x="4948" y="25442"/>
                  </a:lnTo>
                  <a:lnTo>
                    <a:pt x="5689" y="26094"/>
                  </a:lnTo>
                  <a:lnTo>
                    <a:pt x="6761" y="27130"/>
                  </a:lnTo>
                  <a:lnTo>
                    <a:pt x="7439" y="27853"/>
                  </a:lnTo>
                  <a:lnTo>
                    <a:pt x="8047" y="28514"/>
                  </a:lnTo>
                  <a:lnTo>
                    <a:pt x="9208" y="29872"/>
                  </a:lnTo>
                  <a:lnTo>
                    <a:pt x="9788" y="30559"/>
                  </a:lnTo>
                  <a:lnTo>
                    <a:pt x="1" y="28228"/>
                  </a:lnTo>
                  <a:lnTo>
                    <a:pt x="1" y="28228"/>
                  </a:lnTo>
                  <a:lnTo>
                    <a:pt x="10065" y="30845"/>
                  </a:lnTo>
                  <a:lnTo>
                    <a:pt x="12512" y="31479"/>
                  </a:lnTo>
                  <a:lnTo>
                    <a:pt x="11529" y="31934"/>
                  </a:lnTo>
                  <a:lnTo>
                    <a:pt x="9547" y="32801"/>
                  </a:lnTo>
                  <a:lnTo>
                    <a:pt x="8538" y="33202"/>
                  </a:lnTo>
                  <a:lnTo>
                    <a:pt x="8002" y="33408"/>
                  </a:lnTo>
                  <a:lnTo>
                    <a:pt x="6913" y="33792"/>
                  </a:lnTo>
                  <a:lnTo>
                    <a:pt x="5805" y="34122"/>
                  </a:lnTo>
                  <a:lnTo>
                    <a:pt x="4689" y="34399"/>
                  </a:lnTo>
                  <a:lnTo>
                    <a:pt x="4117" y="34515"/>
                  </a:lnTo>
                  <a:lnTo>
                    <a:pt x="4117" y="34515"/>
                  </a:lnTo>
                  <a:lnTo>
                    <a:pt x="4689" y="34417"/>
                  </a:lnTo>
                  <a:lnTo>
                    <a:pt x="5814" y="34167"/>
                  </a:lnTo>
                  <a:lnTo>
                    <a:pt x="6930" y="33863"/>
                  </a:lnTo>
                  <a:lnTo>
                    <a:pt x="8029" y="33506"/>
                  </a:lnTo>
                  <a:lnTo>
                    <a:pt x="8574" y="33310"/>
                  </a:lnTo>
                  <a:lnTo>
                    <a:pt x="9663" y="32917"/>
                  </a:lnTo>
                  <a:lnTo>
                    <a:pt x="11806" y="32033"/>
                  </a:lnTo>
                  <a:lnTo>
                    <a:pt x="12869" y="31577"/>
                  </a:lnTo>
                  <a:lnTo>
                    <a:pt x="14753" y="32068"/>
                  </a:lnTo>
                  <a:lnTo>
                    <a:pt x="17950" y="32872"/>
                  </a:lnTo>
                  <a:lnTo>
                    <a:pt x="21156" y="33667"/>
                  </a:lnTo>
                  <a:lnTo>
                    <a:pt x="20075" y="34274"/>
                  </a:lnTo>
                  <a:lnTo>
                    <a:pt x="17905" y="35462"/>
                  </a:lnTo>
                  <a:lnTo>
                    <a:pt x="16789" y="36015"/>
                  </a:lnTo>
                  <a:lnTo>
                    <a:pt x="16173" y="36310"/>
                  </a:lnTo>
                  <a:lnTo>
                    <a:pt x="14932" y="36864"/>
                  </a:lnTo>
                  <a:lnTo>
                    <a:pt x="13664" y="37373"/>
                  </a:lnTo>
                  <a:lnTo>
                    <a:pt x="12369" y="37819"/>
                  </a:lnTo>
                  <a:lnTo>
                    <a:pt x="11717" y="38007"/>
                  </a:lnTo>
                  <a:lnTo>
                    <a:pt x="11717" y="38007"/>
                  </a:lnTo>
                  <a:lnTo>
                    <a:pt x="12378" y="37828"/>
                  </a:lnTo>
                  <a:lnTo>
                    <a:pt x="13673" y="37417"/>
                  </a:lnTo>
                  <a:lnTo>
                    <a:pt x="14958" y="36935"/>
                  </a:lnTo>
                  <a:lnTo>
                    <a:pt x="16218" y="36399"/>
                  </a:lnTo>
                  <a:lnTo>
                    <a:pt x="16843" y="36122"/>
                  </a:lnTo>
                  <a:lnTo>
                    <a:pt x="18021" y="35560"/>
                  </a:lnTo>
                  <a:lnTo>
                    <a:pt x="20334" y="34363"/>
                  </a:lnTo>
                  <a:lnTo>
                    <a:pt x="21486" y="33747"/>
                  </a:lnTo>
                  <a:lnTo>
                    <a:pt x="21817" y="33827"/>
                  </a:lnTo>
                  <a:lnTo>
                    <a:pt x="22156" y="33908"/>
                  </a:lnTo>
                  <a:lnTo>
                    <a:pt x="24013" y="34345"/>
                  </a:lnTo>
                  <a:lnTo>
                    <a:pt x="25880" y="34747"/>
                  </a:lnTo>
                  <a:lnTo>
                    <a:pt x="26817" y="34944"/>
                  </a:lnTo>
                  <a:lnTo>
                    <a:pt x="27764" y="35113"/>
                  </a:lnTo>
                  <a:lnTo>
                    <a:pt x="28541" y="35212"/>
                  </a:lnTo>
                  <a:lnTo>
                    <a:pt x="29130" y="35265"/>
                  </a:lnTo>
                  <a:lnTo>
                    <a:pt x="28612" y="35658"/>
                  </a:lnTo>
                  <a:lnTo>
                    <a:pt x="27505" y="36346"/>
                  </a:lnTo>
                  <a:lnTo>
                    <a:pt x="26344" y="36953"/>
                  </a:lnTo>
                  <a:lnTo>
                    <a:pt x="25139" y="37480"/>
                  </a:lnTo>
                  <a:lnTo>
                    <a:pt x="24522" y="37721"/>
                  </a:lnTo>
                  <a:lnTo>
                    <a:pt x="23094" y="38257"/>
                  </a:lnTo>
                  <a:lnTo>
                    <a:pt x="20200" y="39284"/>
                  </a:lnTo>
                  <a:lnTo>
                    <a:pt x="18763" y="39837"/>
                  </a:lnTo>
                  <a:lnTo>
                    <a:pt x="18084" y="40114"/>
                  </a:lnTo>
                  <a:lnTo>
                    <a:pt x="16736" y="40695"/>
                  </a:lnTo>
                  <a:lnTo>
                    <a:pt x="16075" y="41007"/>
                  </a:lnTo>
                  <a:lnTo>
                    <a:pt x="15182" y="41061"/>
                  </a:lnTo>
                  <a:lnTo>
                    <a:pt x="13414" y="41195"/>
                  </a:lnTo>
                  <a:lnTo>
                    <a:pt x="12529" y="41284"/>
                  </a:lnTo>
                  <a:lnTo>
                    <a:pt x="11645" y="41391"/>
                  </a:lnTo>
                  <a:lnTo>
                    <a:pt x="9868" y="41695"/>
                  </a:lnTo>
                  <a:lnTo>
                    <a:pt x="8993" y="41918"/>
                  </a:lnTo>
                  <a:lnTo>
                    <a:pt x="9877" y="41730"/>
                  </a:lnTo>
                  <a:lnTo>
                    <a:pt x="11645" y="41480"/>
                  </a:lnTo>
                  <a:lnTo>
                    <a:pt x="12538" y="41409"/>
                  </a:lnTo>
                  <a:lnTo>
                    <a:pt x="14048" y="41311"/>
                  </a:lnTo>
                  <a:lnTo>
                    <a:pt x="15548" y="41257"/>
                  </a:lnTo>
                  <a:lnTo>
                    <a:pt x="15548" y="41257"/>
                  </a:lnTo>
                  <a:lnTo>
                    <a:pt x="14958" y="41561"/>
                  </a:lnTo>
                  <a:lnTo>
                    <a:pt x="13780" y="42186"/>
                  </a:lnTo>
                  <a:lnTo>
                    <a:pt x="13208" y="42516"/>
                  </a:lnTo>
                  <a:lnTo>
                    <a:pt x="12815" y="42757"/>
                  </a:lnTo>
                  <a:lnTo>
                    <a:pt x="11967" y="43311"/>
                  </a:lnTo>
                  <a:lnTo>
                    <a:pt x="10672" y="44249"/>
                  </a:lnTo>
                  <a:lnTo>
                    <a:pt x="8475" y="45981"/>
                  </a:lnTo>
                  <a:lnTo>
                    <a:pt x="8100" y="46303"/>
                  </a:lnTo>
                  <a:lnTo>
                    <a:pt x="8100" y="46303"/>
                  </a:lnTo>
                  <a:lnTo>
                    <a:pt x="9788" y="45008"/>
                  </a:lnTo>
                  <a:lnTo>
                    <a:pt x="11529" y="43749"/>
                  </a:lnTo>
                  <a:lnTo>
                    <a:pt x="12646" y="43034"/>
                  </a:lnTo>
                  <a:lnTo>
                    <a:pt x="13289" y="42668"/>
                  </a:lnTo>
                  <a:lnTo>
                    <a:pt x="13958" y="42293"/>
                  </a:lnTo>
                  <a:lnTo>
                    <a:pt x="15333" y="41605"/>
                  </a:lnTo>
                  <a:lnTo>
                    <a:pt x="16727" y="40971"/>
                  </a:lnTo>
                  <a:lnTo>
                    <a:pt x="18146" y="40400"/>
                  </a:lnTo>
                  <a:lnTo>
                    <a:pt x="18870" y="40132"/>
                  </a:lnTo>
                  <a:lnTo>
                    <a:pt x="19022" y="40078"/>
                  </a:lnTo>
                  <a:lnTo>
                    <a:pt x="19182" y="40016"/>
                  </a:lnTo>
                  <a:lnTo>
                    <a:pt x="18700" y="40909"/>
                  </a:lnTo>
                  <a:lnTo>
                    <a:pt x="17709" y="42668"/>
                  </a:lnTo>
                  <a:lnTo>
                    <a:pt x="17182" y="43525"/>
                  </a:lnTo>
                  <a:lnTo>
                    <a:pt x="16602" y="44454"/>
                  </a:lnTo>
                  <a:lnTo>
                    <a:pt x="15646" y="45794"/>
                  </a:lnTo>
                  <a:lnTo>
                    <a:pt x="14958" y="46642"/>
                  </a:lnTo>
                  <a:lnTo>
                    <a:pt x="14592" y="47053"/>
                  </a:lnTo>
                  <a:lnTo>
                    <a:pt x="14967" y="46651"/>
                  </a:lnTo>
                  <a:lnTo>
                    <a:pt x="15682" y="45820"/>
                  </a:lnTo>
                  <a:lnTo>
                    <a:pt x="16673" y="44499"/>
                  </a:lnTo>
                  <a:lnTo>
                    <a:pt x="17280" y="43588"/>
                  </a:lnTo>
                  <a:lnTo>
                    <a:pt x="17870" y="42686"/>
                  </a:lnTo>
                  <a:lnTo>
                    <a:pt x="18977" y="40837"/>
                  </a:lnTo>
                  <a:lnTo>
                    <a:pt x="19504" y="39900"/>
                  </a:lnTo>
                  <a:lnTo>
                    <a:pt x="22085" y="39025"/>
                  </a:lnTo>
                  <a:lnTo>
                    <a:pt x="24674" y="38141"/>
                  </a:lnTo>
                  <a:lnTo>
                    <a:pt x="25210" y="37944"/>
                  </a:lnTo>
                  <a:lnTo>
                    <a:pt x="26291" y="37516"/>
                  </a:lnTo>
                  <a:lnTo>
                    <a:pt x="27344" y="37024"/>
                  </a:lnTo>
                  <a:lnTo>
                    <a:pt x="28380" y="36462"/>
                  </a:lnTo>
                  <a:lnTo>
                    <a:pt x="28871" y="36140"/>
                  </a:lnTo>
                  <a:lnTo>
                    <a:pt x="28166" y="37257"/>
                  </a:lnTo>
                  <a:lnTo>
                    <a:pt x="27478" y="38382"/>
                  </a:lnTo>
                  <a:lnTo>
                    <a:pt x="26683" y="39293"/>
                  </a:lnTo>
                  <a:lnTo>
                    <a:pt x="25862" y="40168"/>
                  </a:lnTo>
                  <a:lnTo>
                    <a:pt x="25406" y="40614"/>
                  </a:lnTo>
                  <a:lnTo>
                    <a:pt x="24460" y="41454"/>
                  </a:lnTo>
                  <a:lnTo>
                    <a:pt x="23951" y="41829"/>
                  </a:lnTo>
                  <a:lnTo>
                    <a:pt x="24478" y="41472"/>
                  </a:lnTo>
                  <a:lnTo>
                    <a:pt x="25469" y="40677"/>
                  </a:lnTo>
                  <a:lnTo>
                    <a:pt x="25942" y="40248"/>
                  </a:lnTo>
                  <a:lnTo>
                    <a:pt x="26469" y="39748"/>
                  </a:lnTo>
                  <a:lnTo>
                    <a:pt x="26987" y="39221"/>
                  </a:lnTo>
                  <a:lnTo>
                    <a:pt x="26496" y="40096"/>
                  </a:lnTo>
                  <a:lnTo>
                    <a:pt x="26041" y="40998"/>
                  </a:lnTo>
                  <a:lnTo>
                    <a:pt x="25683" y="41739"/>
                  </a:lnTo>
                  <a:lnTo>
                    <a:pt x="25219" y="42882"/>
                  </a:lnTo>
                  <a:lnTo>
                    <a:pt x="24951" y="43668"/>
                  </a:lnTo>
                  <a:lnTo>
                    <a:pt x="24835" y="44061"/>
                  </a:lnTo>
                  <a:lnTo>
                    <a:pt x="24728" y="44490"/>
                  </a:lnTo>
                  <a:lnTo>
                    <a:pt x="24576" y="45552"/>
                  </a:lnTo>
                  <a:lnTo>
                    <a:pt x="24442" y="47026"/>
                  </a:lnTo>
                  <a:lnTo>
                    <a:pt x="24433" y="47303"/>
                  </a:lnTo>
                  <a:lnTo>
                    <a:pt x="24505" y="46419"/>
                  </a:lnTo>
                  <a:lnTo>
                    <a:pt x="24683" y="45240"/>
                  </a:lnTo>
                  <a:lnTo>
                    <a:pt x="24853" y="44481"/>
                  </a:lnTo>
                  <a:lnTo>
                    <a:pt x="24969" y="44097"/>
                  </a:lnTo>
                  <a:lnTo>
                    <a:pt x="25103" y="43713"/>
                  </a:lnTo>
                  <a:lnTo>
                    <a:pt x="25389" y="42945"/>
                  </a:lnTo>
                  <a:lnTo>
                    <a:pt x="25889" y="41829"/>
                  </a:lnTo>
                  <a:lnTo>
                    <a:pt x="26264" y="41105"/>
                  </a:lnTo>
                  <a:lnTo>
                    <a:pt x="26639" y="40409"/>
                  </a:lnTo>
                  <a:lnTo>
                    <a:pt x="27451" y="39060"/>
                  </a:lnTo>
                  <a:lnTo>
                    <a:pt x="28755" y="37078"/>
                  </a:lnTo>
                  <a:lnTo>
                    <a:pt x="29657" y="35774"/>
                  </a:lnTo>
                  <a:lnTo>
                    <a:pt x="30041" y="36337"/>
                  </a:lnTo>
                  <a:lnTo>
                    <a:pt x="30845" y="37453"/>
                  </a:lnTo>
                  <a:lnTo>
                    <a:pt x="31282" y="37998"/>
                  </a:lnTo>
                  <a:lnTo>
                    <a:pt x="31675" y="38453"/>
                  </a:lnTo>
                  <a:lnTo>
                    <a:pt x="32488" y="39319"/>
                  </a:lnTo>
                  <a:lnTo>
                    <a:pt x="33765" y="40561"/>
                  </a:lnTo>
                  <a:lnTo>
                    <a:pt x="34622" y="41364"/>
                  </a:lnTo>
                  <a:lnTo>
                    <a:pt x="35480" y="42159"/>
                  </a:lnTo>
                  <a:lnTo>
                    <a:pt x="37158" y="43775"/>
                  </a:lnTo>
                  <a:lnTo>
                    <a:pt x="38355" y="45026"/>
                  </a:lnTo>
                  <a:lnTo>
                    <a:pt x="39114" y="45892"/>
                  </a:lnTo>
                  <a:lnTo>
                    <a:pt x="39837" y="46776"/>
                  </a:lnTo>
                  <a:lnTo>
                    <a:pt x="40507" y="47705"/>
                  </a:lnTo>
                  <a:lnTo>
                    <a:pt x="40820" y="48178"/>
                  </a:lnTo>
                  <a:lnTo>
                    <a:pt x="42025" y="47330"/>
                  </a:lnTo>
                  <a:lnTo>
                    <a:pt x="41668" y="46829"/>
                  </a:lnTo>
                  <a:lnTo>
                    <a:pt x="40918" y="45883"/>
                  </a:lnTo>
                  <a:lnTo>
                    <a:pt x="40123" y="44972"/>
                  </a:lnTo>
                  <a:lnTo>
                    <a:pt x="39293" y="44106"/>
                  </a:lnTo>
                  <a:lnTo>
                    <a:pt x="38864" y="43686"/>
                  </a:lnTo>
                  <a:lnTo>
                    <a:pt x="38007" y="42865"/>
                  </a:lnTo>
                  <a:lnTo>
                    <a:pt x="36247" y="41293"/>
                  </a:lnTo>
                  <a:lnTo>
                    <a:pt x="35354" y="40525"/>
                  </a:lnTo>
                  <a:lnTo>
                    <a:pt x="34461" y="39766"/>
                  </a:lnTo>
                  <a:lnTo>
                    <a:pt x="33158" y="38614"/>
                  </a:lnTo>
                  <a:lnTo>
                    <a:pt x="32327" y="37819"/>
                  </a:lnTo>
                  <a:lnTo>
                    <a:pt x="31934" y="37399"/>
                  </a:lnTo>
                  <a:lnTo>
                    <a:pt x="31497" y="36908"/>
                  </a:lnTo>
                  <a:lnTo>
                    <a:pt x="30657" y="35872"/>
                  </a:lnTo>
                  <a:lnTo>
                    <a:pt x="30264" y="35328"/>
                  </a:lnTo>
                  <a:lnTo>
                    <a:pt x="31122" y="35078"/>
                  </a:lnTo>
                  <a:lnTo>
                    <a:pt x="32845" y="34613"/>
                  </a:lnTo>
                  <a:lnTo>
                    <a:pt x="34578" y="34220"/>
                  </a:lnTo>
                  <a:lnTo>
                    <a:pt x="36337" y="33908"/>
                  </a:lnTo>
                  <a:lnTo>
                    <a:pt x="37212" y="33792"/>
                  </a:lnTo>
                  <a:lnTo>
                    <a:pt x="38123" y="33685"/>
                  </a:lnTo>
                  <a:lnTo>
                    <a:pt x="39944" y="33569"/>
                  </a:lnTo>
                  <a:lnTo>
                    <a:pt x="40855" y="33569"/>
                  </a:lnTo>
                  <a:lnTo>
                    <a:pt x="41284" y="33586"/>
                  </a:lnTo>
                  <a:lnTo>
                    <a:pt x="42061" y="33658"/>
                  </a:lnTo>
                  <a:lnTo>
                    <a:pt x="43275" y="33854"/>
                  </a:lnTo>
                  <a:lnTo>
                    <a:pt x="44436" y="34078"/>
                  </a:lnTo>
                  <a:lnTo>
                    <a:pt x="44142" y="34006"/>
                  </a:lnTo>
                  <a:lnTo>
                    <a:pt x="42525" y="33667"/>
                  </a:lnTo>
                  <a:lnTo>
                    <a:pt x="41346" y="33470"/>
                  </a:lnTo>
                  <a:lnTo>
                    <a:pt x="40855" y="33435"/>
                  </a:lnTo>
                  <a:lnTo>
                    <a:pt x="39944" y="33399"/>
                  </a:lnTo>
                  <a:lnTo>
                    <a:pt x="38114" y="33452"/>
                  </a:lnTo>
                  <a:lnTo>
                    <a:pt x="37194" y="33533"/>
                  </a:lnTo>
                  <a:lnTo>
                    <a:pt x="36087" y="33658"/>
                  </a:lnTo>
                  <a:lnTo>
                    <a:pt x="34979" y="33827"/>
                  </a:lnTo>
                  <a:lnTo>
                    <a:pt x="36024" y="33292"/>
                  </a:lnTo>
                  <a:lnTo>
                    <a:pt x="37051" y="32720"/>
                  </a:lnTo>
                  <a:lnTo>
                    <a:pt x="37703" y="32327"/>
                  </a:lnTo>
                  <a:lnTo>
                    <a:pt x="38667" y="31684"/>
                  </a:lnTo>
                  <a:lnTo>
                    <a:pt x="39275" y="31220"/>
                  </a:lnTo>
                  <a:lnTo>
                    <a:pt x="39569" y="30970"/>
                  </a:lnTo>
                  <a:lnTo>
                    <a:pt x="39266" y="31211"/>
                  </a:lnTo>
                  <a:lnTo>
                    <a:pt x="38641" y="31649"/>
                  </a:lnTo>
                  <a:lnTo>
                    <a:pt x="37667" y="32256"/>
                  </a:lnTo>
                  <a:lnTo>
                    <a:pt x="36989" y="32613"/>
                  </a:lnTo>
                  <a:lnTo>
                    <a:pt x="36310" y="32970"/>
                  </a:lnTo>
                  <a:lnTo>
                    <a:pt x="34935" y="33622"/>
                  </a:lnTo>
                  <a:lnTo>
                    <a:pt x="34247" y="33935"/>
                  </a:lnTo>
                  <a:lnTo>
                    <a:pt x="33158" y="34158"/>
                  </a:lnTo>
                  <a:lnTo>
                    <a:pt x="30997" y="34649"/>
                  </a:lnTo>
                  <a:lnTo>
                    <a:pt x="30997" y="34649"/>
                  </a:lnTo>
                  <a:lnTo>
                    <a:pt x="31479" y="34310"/>
                  </a:lnTo>
                  <a:lnTo>
                    <a:pt x="32372" y="33560"/>
                  </a:lnTo>
                  <a:lnTo>
                    <a:pt x="32801" y="33167"/>
                  </a:lnTo>
                  <a:lnTo>
                    <a:pt x="33399" y="32568"/>
                  </a:lnTo>
                  <a:lnTo>
                    <a:pt x="34533" y="31327"/>
                  </a:lnTo>
                  <a:lnTo>
                    <a:pt x="35078" y="30684"/>
                  </a:lnTo>
                  <a:lnTo>
                    <a:pt x="35997" y="29568"/>
                  </a:lnTo>
                  <a:lnTo>
                    <a:pt x="37783" y="27318"/>
                  </a:lnTo>
                  <a:lnTo>
                    <a:pt x="38667" y="26183"/>
                  </a:lnTo>
                  <a:lnTo>
                    <a:pt x="38703" y="26157"/>
                  </a:lnTo>
                  <a:lnTo>
                    <a:pt x="38739" y="26121"/>
                  </a:lnTo>
                  <a:lnTo>
                    <a:pt x="39686" y="25933"/>
                  </a:lnTo>
                  <a:lnTo>
                    <a:pt x="41570" y="25523"/>
                  </a:lnTo>
                  <a:lnTo>
                    <a:pt x="42507" y="25290"/>
                  </a:lnTo>
                  <a:lnTo>
                    <a:pt x="43463" y="25023"/>
                  </a:lnTo>
                  <a:lnTo>
                    <a:pt x="44865" y="24558"/>
                  </a:lnTo>
                  <a:lnTo>
                    <a:pt x="45785" y="24192"/>
                  </a:lnTo>
                  <a:lnTo>
                    <a:pt x="46240" y="23987"/>
                  </a:lnTo>
                  <a:lnTo>
                    <a:pt x="45785" y="24174"/>
                  </a:lnTo>
                  <a:lnTo>
                    <a:pt x="44856" y="24514"/>
                  </a:lnTo>
                  <a:lnTo>
                    <a:pt x="43436" y="24942"/>
                  </a:lnTo>
                  <a:lnTo>
                    <a:pt x="42481" y="25174"/>
                  </a:lnTo>
                  <a:lnTo>
                    <a:pt x="41597" y="25371"/>
                  </a:lnTo>
                  <a:lnTo>
                    <a:pt x="39828" y="25710"/>
                  </a:lnTo>
                  <a:lnTo>
                    <a:pt x="38935" y="25862"/>
                  </a:lnTo>
                  <a:lnTo>
                    <a:pt x="39096" y="25648"/>
                  </a:lnTo>
                  <a:lnTo>
                    <a:pt x="39257" y="25451"/>
                  </a:lnTo>
                  <a:lnTo>
                    <a:pt x="41025" y="23299"/>
                  </a:lnTo>
                  <a:lnTo>
                    <a:pt x="41927" y="22227"/>
                  </a:lnTo>
                  <a:lnTo>
                    <a:pt x="42338" y="21754"/>
                  </a:lnTo>
                  <a:lnTo>
                    <a:pt x="43168" y="20817"/>
                  </a:lnTo>
                  <a:lnTo>
                    <a:pt x="43615" y="20379"/>
                  </a:lnTo>
                  <a:lnTo>
                    <a:pt x="43927" y="20093"/>
                  </a:lnTo>
                  <a:lnTo>
                    <a:pt x="44570" y="19548"/>
                  </a:lnTo>
                  <a:lnTo>
                    <a:pt x="45570" y="18789"/>
                  </a:lnTo>
                  <a:lnTo>
                    <a:pt x="46919" y="17923"/>
                  </a:lnTo>
                  <a:lnTo>
                    <a:pt x="48214" y="17200"/>
                  </a:lnTo>
                  <a:lnTo>
                    <a:pt x="49928" y="1636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0910" y="15941"/>
                  </a:lnTo>
                  <a:lnTo>
                    <a:pt x="49714" y="16396"/>
                  </a:lnTo>
                  <a:lnTo>
                    <a:pt x="48544" y="16923"/>
                  </a:lnTo>
                  <a:lnTo>
                    <a:pt x="47428" y="17504"/>
                  </a:lnTo>
                  <a:lnTo>
                    <a:pt x="46374" y="18111"/>
                  </a:lnTo>
                  <a:lnTo>
                    <a:pt x="45410" y="18736"/>
                  </a:lnTo>
                  <a:lnTo>
                    <a:pt x="44552" y="19361"/>
                  </a:lnTo>
                  <a:lnTo>
                    <a:pt x="43820" y="19977"/>
                  </a:lnTo>
                  <a:lnTo>
                    <a:pt x="43508" y="20272"/>
                  </a:lnTo>
                  <a:lnTo>
                    <a:pt x="42766" y="21031"/>
                  </a:lnTo>
                  <a:lnTo>
                    <a:pt x="42043" y="21808"/>
                  </a:lnTo>
                  <a:lnTo>
                    <a:pt x="42222" y="21102"/>
                  </a:lnTo>
                  <a:lnTo>
                    <a:pt x="42623" y="19700"/>
                  </a:lnTo>
                  <a:lnTo>
                    <a:pt x="42838" y="19004"/>
                  </a:lnTo>
                  <a:lnTo>
                    <a:pt x="43106" y="18200"/>
                  </a:lnTo>
                  <a:lnTo>
                    <a:pt x="43579" y="17021"/>
                  </a:lnTo>
                  <a:lnTo>
                    <a:pt x="43936" y="16253"/>
                  </a:lnTo>
                  <a:lnTo>
                    <a:pt x="44133" y="15878"/>
                  </a:lnTo>
                  <a:lnTo>
                    <a:pt x="43918" y="16244"/>
                  </a:lnTo>
                  <a:lnTo>
                    <a:pt x="43534" y="17003"/>
                  </a:lnTo>
                  <a:lnTo>
                    <a:pt x="43025" y="18173"/>
                  </a:lnTo>
                  <a:lnTo>
                    <a:pt x="42731" y="18968"/>
                  </a:lnTo>
                  <a:lnTo>
                    <a:pt x="42445" y="19763"/>
                  </a:lnTo>
                  <a:lnTo>
                    <a:pt x="41936" y="21379"/>
                  </a:lnTo>
                  <a:lnTo>
                    <a:pt x="41695" y="22192"/>
                  </a:lnTo>
                  <a:lnTo>
                    <a:pt x="41016" y="22942"/>
                  </a:lnTo>
                  <a:lnTo>
                    <a:pt x="39694" y="24487"/>
                  </a:lnTo>
                  <a:lnTo>
                    <a:pt x="39043" y="25264"/>
                  </a:lnTo>
                  <a:lnTo>
                    <a:pt x="37498" y="27148"/>
                  </a:lnTo>
                  <a:lnTo>
                    <a:pt x="35944" y="29023"/>
                  </a:lnTo>
                  <a:lnTo>
                    <a:pt x="35890" y="27880"/>
                  </a:lnTo>
                  <a:lnTo>
                    <a:pt x="35810" y="25603"/>
                  </a:lnTo>
                  <a:lnTo>
                    <a:pt x="35801" y="24460"/>
                  </a:lnTo>
                  <a:lnTo>
                    <a:pt x="35819" y="23254"/>
                  </a:lnTo>
                  <a:lnTo>
                    <a:pt x="35953" y="21451"/>
                  </a:lnTo>
                  <a:lnTo>
                    <a:pt x="36105" y="20254"/>
                  </a:lnTo>
                  <a:lnTo>
                    <a:pt x="36212" y="19656"/>
                  </a:lnTo>
                  <a:lnTo>
                    <a:pt x="36087" y="20254"/>
                  </a:lnTo>
                  <a:lnTo>
                    <a:pt x="35908" y="21442"/>
                  </a:lnTo>
                  <a:lnTo>
                    <a:pt x="35738" y="23254"/>
                  </a:lnTo>
                  <a:lnTo>
                    <a:pt x="35685" y="24460"/>
                  </a:lnTo>
                  <a:lnTo>
                    <a:pt x="35658" y="25666"/>
                  </a:lnTo>
                  <a:lnTo>
                    <a:pt x="35685" y="28077"/>
                  </a:lnTo>
                  <a:lnTo>
                    <a:pt x="35721" y="29282"/>
                  </a:lnTo>
                  <a:lnTo>
                    <a:pt x="35730" y="29282"/>
                  </a:lnTo>
                  <a:lnTo>
                    <a:pt x="35247" y="29845"/>
                  </a:lnTo>
                  <a:lnTo>
                    <a:pt x="34765" y="30407"/>
                  </a:lnTo>
                  <a:lnTo>
                    <a:pt x="34211" y="31032"/>
                  </a:lnTo>
                  <a:lnTo>
                    <a:pt x="33068" y="32238"/>
                  </a:lnTo>
                  <a:lnTo>
                    <a:pt x="32470" y="32809"/>
                  </a:lnTo>
                  <a:lnTo>
                    <a:pt x="31934" y="33283"/>
                  </a:lnTo>
                  <a:lnTo>
                    <a:pt x="31095" y="33935"/>
                  </a:lnTo>
                  <a:lnTo>
                    <a:pt x="30514" y="34319"/>
                  </a:lnTo>
                  <a:lnTo>
                    <a:pt x="30211" y="34488"/>
                  </a:lnTo>
                  <a:lnTo>
                    <a:pt x="30452" y="33560"/>
                  </a:lnTo>
                  <a:lnTo>
                    <a:pt x="30809" y="31693"/>
                  </a:lnTo>
                  <a:lnTo>
                    <a:pt x="30961" y="30765"/>
                  </a:lnTo>
                  <a:lnTo>
                    <a:pt x="31282" y="28621"/>
                  </a:lnTo>
                  <a:lnTo>
                    <a:pt x="31577" y="26487"/>
                  </a:lnTo>
                  <a:lnTo>
                    <a:pt x="32720" y="17923"/>
                  </a:lnTo>
                  <a:lnTo>
                    <a:pt x="32961" y="16191"/>
                  </a:lnTo>
                  <a:lnTo>
                    <a:pt x="33095" y="15342"/>
                  </a:lnTo>
                  <a:lnTo>
                    <a:pt x="34006" y="14530"/>
                  </a:lnTo>
                  <a:lnTo>
                    <a:pt x="35828" y="12869"/>
                  </a:lnTo>
                  <a:lnTo>
                    <a:pt x="36694" y="12012"/>
                  </a:lnTo>
                  <a:lnTo>
                    <a:pt x="37123" y="11574"/>
                  </a:lnTo>
                  <a:lnTo>
                    <a:pt x="37944" y="10672"/>
                  </a:lnTo>
                  <a:lnTo>
                    <a:pt x="38739" y="9743"/>
                  </a:lnTo>
                  <a:lnTo>
                    <a:pt x="39480" y="8770"/>
                  </a:lnTo>
                  <a:lnTo>
                    <a:pt x="39819" y="8261"/>
                  </a:lnTo>
                  <a:lnTo>
                    <a:pt x="39462" y="8761"/>
                  </a:lnTo>
                  <a:lnTo>
                    <a:pt x="38703" y="9717"/>
                  </a:lnTo>
                  <a:lnTo>
                    <a:pt x="37891" y="10619"/>
                  </a:lnTo>
                  <a:lnTo>
                    <a:pt x="37042" y="11494"/>
                  </a:lnTo>
                  <a:lnTo>
                    <a:pt x="36614" y="11922"/>
                  </a:lnTo>
                  <a:lnTo>
                    <a:pt x="35765" y="12726"/>
                  </a:lnTo>
                  <a:lnTo>
                    <a:pt x="34033" y="14262"/>
                  </a:lnTo>
                  <a:lnTo>
                    <a:pt x="33149" y="15012"/>
                  </a:lnTo>
                  <a:lnTo>
                    <a:pt x="33568" y="12190"/>
                  </a:lnTo>
                  <a:lnTo>
                    <a:pt x="34051" y="9386"/>
                  </a:lnTo>
                  <a:lnTo>
                    <a:pt x="34229" y="8315"/>
                  </a:lnTo>
                  <a:lnTo>
                    <a:pt x="34542" y="6091"/>
                  </a:lnTo>
                  <a:lnTo>
                    <a:pt x="34970" y="2555"/>
                  </a:lnTo>
                  <a:lnTo>
                    <a:pt x="353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3" name="Google Shape;773;p17"/>
          <p:cNvGrpSpPr/>
          <p:nvPr/>
        </p:nvGrpSpPr>
        <p:grpSpPr>
          <a:xfrm>
            <a:off x="8052670" y="2086184"/>
            <a:ext cx="688429" cy="697959"/>
            <a:chOff x="3817720" y="-683366"/>
            <a:chExt cx="688429" cy="697959"/>
          </a:xfrm>
        </p:grpSpPr>
        <p:sp>
          <p:nvSpPr>
            <p:cNvPr id="774" name="Google Shape;774;p17"/>
            <p:cNvSpPr/>
            <p:nvPr/>
          </p:nvSpPr>
          <p:spPr>
            <a:xfrm rot="-7081386">
              <a:off x="3899917" y="-584863"/>
              <a:ext cx="524036" cy="500955"/>
            </a:xfrm>
            <a:custGeom>
              <a:avLst/>
              <a:gdLst/>
              <a:ahLst/>
              <a:cxnLst/>
              <a:rect l="l" t="t" r="r" b="b"/>
              <a:pathLst>
                <a:path w="60234" h="57581" extrusionOk="0">
                  <a:moveTo>
                    <a:pt x="41597" y="0"/>
                  </a:moveTo>
                  <a:lnTo>
                    <a:pt x="41043" y="1000"/>
                  </a:lnTo>
                  <a:lnTo>
                    <a:pt x="39837" y="3117"/>
                  </a:lnTo>
                  <a:lnTo>
                    <a:pt x="39123" y="4197"/>
                  </a:lnTo>
                  <a:lnTo>
                    <a:pt x="38623" y="4876"/>
                  </a:lnTo>
                  <a:lnTo>
                    <a:pt x="38096" y="5492"/>
                  </a:lnTo>
                  <a:lnTo>
                    <a:pt x="37551" y="6019"/>
                  </a:lnTo>
                  <a:lnTo>
                    <a:pt x="36989" y="6439"/>
                  </a:lnTo>
                  <a:lnTo>
                    <a:pt x="36426" y="6715"/>
                  </a:lnTo>
                  <a:lnTo>
                    <a:pt x="35989" y="6814"/>
                  </a:lnTo>
                  <a:lnTo>
                    <a:pt x="35703" y="6832"/>
                  </a:lnTo>
                  <a:lnTo>
                    <a:pt x="35417" y="6796"/>
                  </a:lnTo>
                  <a:lnTo>
                    <a:pt x="35122" y="6707"/>
                  </a:lnTo>
                  <a:lnTo>
                    <a:pt x="34837" y="6564"/>
                  </a:lnTo>
                  <a:lnTo>
                    <a:pt x="34551" y="6367"/>
                  </a:lnTo>
                  <a:lnTo>
                    <a:pt x="34265" y="6108"/>
                  </a:lnTo>
                  <a:lnTo>
                    <a:pt x="33979" y="5778"/>
                  </a:lnTo>
                  <a:lnTo>
                    <a:pt x="33845" y="5590"/>
                  </a:lnTo>
                  <a:lnTo>
                    <a:pt x="33738" y="5715"/>
                  </a:lnTo>
                  <a:lnTo>
                    <a:pt x="33577" y="6144"/>
                  </a:lnTo>
                  <a:lnTo>
                    <a:pt x="33417" y="7055"/>
                  </a:lnTo>
                  <a:lnTo>
                    <a:pt x="33301" y="8519"/>
                  </a:lnTo>
                  <a:lnTo>
                    <a:pt x="33211" y="9823"/>
                  </a:lnTo>
                  <a:lnTo>
                    <a:pt x="33149" y="10234"/>
                  </a:lnTo>
                  <a:lnTo>
                    <a:pt x="32988" y="10886"/>
                  </a:lnTo>
                  <a:lnTo>
                    <a:pt x="32479" y="12600"/>
                  </a:lnTo>
                  <a:lnTo>
                    <a:pt x="31854" y="14395"/>
                  </a:lnTo>
                  <a:lnTo>
                    <a:pt x="31282" y="15869"/>
                  </a:lnTo>
                  <a:lnTo>
                    <a:pt x="31068" y="16306"/>
                  </a:lnTo>
                  <a:lnTo>
                    <a:pt x="30863" y="16681"/>
                  </a:lnTo>
                  <a:lnTo>
                    <a:pt x="30515" y="17155"/>
                  </a:lnTo>
                  <a:lnTo>
                    <a:pt x="30291" y="17324"/>
                  </a:lnTo>
                  <a:lnTo>
                    <a:pt x="30148" y="17360"/>
                  </a:lnTo>
                  <a:lnTo>
                    <a:pt x="29961" y="17324"/>
                  </a:lnTo>
                  <a:lnTo>
                    <a:pt x="29747" y="17119"/>
                  </a:lnTo>
                  <a:lnTo>
                    <a:pt x="29541" y="16806"/>
                  </a:lnTo>
                  <a:lnTo>
                    <a:pt x="29264" y="16226"/>
                  </a:lnTo>
                  <a:lnTo>
                    <a:pt x="29059" y="15869"/>
                  </a:lnTo>
                  <a:lnTo>
                    <a:pt x="28764" y="15333"/>
                  </a:lnTo>
                  <a:lnTo>
                    <a:pt x="27925" y="13681"/>
                  </a:lnTo>
                  <a:lnTo>
                    <a:pt x="26594" y="10877"/>
                  </a:lnTo>
                  <a:lnTo>
                    <a:pt x="26076" y="9805"/>
                  </a:lnTo>
                  <a:lnTo>
                    <a:pt x="25916" y="9430"/>
                  </a:lnTo>
                  <a:lnTo>
                    <a:pt x="25648" y="8555"/>
                  </a:lnTo>
                  <a:lnTo>
                    <a:pt x="25460" y="7573"/>
                  </a:lnTo>
                  <a:lnTo>
                    <a:pt x="25362" y="6519"/>
                  </a:lnTo>
                  <a:lnTo>
                    <a:pt x="25353" y="5983"/>
                  </a:lnTo>
                  <a:lnTo>
                    <a:pt x="24996" y="6385"/>
                  </a:lnTo>
                  <a:lnTo>
                    <a:pt x="24308" y="7341"/>
                  </a:lnTo>
                  <a:lnTo>
                    <a:pt x="23603" y="8287"/>
                  </a:lnTo>
                  <a:lnTo>
                    <a:pt x="23022" y="8903"/>
                  </a:lnTo>
                  <a:lnTo>
                    <a:pt x="22594" y="9234"/>
                  </a:lnTo>
                  <a:lnTo>
                    <a:pt x="22370" y="9359"/>
                  </a:lnTo>
                  <a:lnTo>
                    <a:pt x="22281" y="9394"/>
                  </a:lnTo>
                  <a:lnTo>
                    <a:pt x="22085" y="9403"/>
                  </a:lnTo>
                  <a:lnTo>
                    <a:pt x="21879" y="9332"/>
                  </a:lnTo>
                  <a:lnTo>
                    <a:pt x="21674" y="9198"/>
                  </a:lnTo>
                  <a:lnTo>
                    <a:pt x="21335" y="8885"/>
                  </a:lnTo>
                  <a:lnTo>
                    <a:pt x="20879" y="8314"/>
                  </a:lnTo>
                  <a:lnTo>
                    <a:pt x="20191" y="7242"/>
                  </a:lnTo>
                  <a:lnTo>
                    <a:pt x="19388" y="5742"/>
                  </a:lnTo>
                  <a:lnTo>
                    <a:pt x="19084" y="5144"/>
                  </a:lnTo>
                  <a:lnTo>
                    <a:pt x="18959" y="5546"/>
                  </a:lnTo>
                  <a:lnTo>
                    <a:pt x="18700" y="6215"/>
                  </a:lnTo>
                  <a:lnTo>
                    <a:pt x="18441" y="6742"/>
                  </a:lnTo>
                  <a:lnTo>
                    <a:pt x="18173" y="7144"/>
                  </a:lnTo>
                  <a:lnTo>
                    <a:pt x="17870" y="7412"/>
                  </a:lnTo>
                  <a:lnTo>
                    <a:pt x="17539" y="7564"/>
                  </a:lnTo>
                  <a:lnTo>
                    <a:pt x="17164" y="7591"/>
                  </a:lnTo>
                  <a:lnTo>
                    <a:pt x="16736" y="7510"/>
                  </a:lnTo>
                  <a:lnTo>
                    <a:pt x="16494" y="7421"/>
                  </a:lnTo>
                  <a:lnTo>
                    <a:pt x="16227" y="7314"/>
                  </a:lnTo>
                  <a:lnTo>
                    <a:pt x="15673" y="7019"/>
                  </a:lnTo>
                  <a:lnTo>
                    <a:pt x="15110" y="6644"/>
                  </a:lnTo>
                  <a:lnTo>
                    <a:pt x="14566" y="6224"/>
                  </a:lnTo>
                  <a:lnTo>
                    <a:pt x="13771" y="5519"/>
                  </a:lnTo>
                  <a:lnTo>
                    <a:pt x="12833" y="4501"/>
                  </a:lnTo>
                  <a:lnTo>
                    <a:pt x="12449" y="4010"/>
                  </a:lnTo>
                  <a:lnTo>
                    <a:pt x="12458" y="4072"/>
                  </a:lnTo>
                  <a:lnTo>
                    <a:pt x="12485" y="4161"/>
                  </a:lnTo>
                  <a:lnTo>
                    <a:pt x="12467" y="4117"/>
                  </a:lnTo>
                  <a:lnTo>
                    <a:pt x="12449" y="4081"/>
                  </a:lnTo>
                  <a:lnTo>
                    <a:pt x="12547" y="4787"/>
                  </a:lnTo>
                  <a:lnTo>
                    <a:pt x="12824" y="6126"/>
                  </a:lnTo>
                  <a:lnTo>
                    <a:pt x="13128" y="7385"/>
                  </a:lnTo>
                  <a:lnTo>
                    <a:pt x="13369" y="8564"/>
                  </a:lnTo>
                  <a:lnTo>
                    <a:pt x="13440" y="9127"/>
                  </a:lnTo>
                  <a:lnTo>
                    <a:pt x="13458" y="9511"/>
                  </a:lnTo>
                  <a:lnTo>
                    <a:pt x="13414" y="9939"/>
                  </a:lnTo>
                  <a:lnTo>
                    <a:pt x="13351" y="10162"/>
                  </a:lnTo>
                  <a:lnTo>
                    <a:pt x="13253" y="10341"/>
                  </a:lnTo>
                  <a:lnTo>
                    <a:pt x="13128" y="10466"/>
                  </a:lnTo>
                  <a:lnTo>
                    <a:pt x="12896" y="10600"/>
                  </a:lnTo>
                  <a:lnTo>
                    <a:pt x="12512" y="10680"/>
                  </a:lnTo>
                  <a:lnTo>
                    <a:pt x="12056" y="10689"/>
                  </a:lnTo>
                  <a:lnTo>
                    <a:pt x="11556" y="10671"/>
                  </a:lnTo>
                  <a:lnTo>
                    <a:pt x="11011" y="10689"/>
                  </a:lnTo>
                  <a:lnTo>
                    <a:pt x="10735" y="10725"/>
                  </a:lnTo>
                  <a:lnTo>
                    <a:pt x="11145" y="11430"/>
                  </a:lnTo>
                  <a:lnTo>
                    <a:pt x="11878" y="12565"/>
                  </a:lnTo>
                  <a:lnTo>
                    <a:pt x="12297" y="13315"/>
                  </a:lnTo>
                  <a:lnTo>
                    <a:pt x="12449" y="13672"/>
                  </a:lnTo>
                  <a:lnTo>
                    <a:pt x="12610" y="14056"/>
                  </a:lnTo>
                  <a:lnTo>
                    <a:pt x="12985" y="14860"/>
                  </a:lnTo>
                  <a:lnTo>
                    <a:pt x="13226" y="15458"/>
                  </a:lnTo>
                  <a:lnTo>
                    <a:pt x="13396" y="16047"/>
                  </a:lnTo>
                  <a:lnTo>
                    <a:pt x="13440" y="16458"/>
                  </a:lnTo>
                  <a:lnTo>
                    <a:pt x="13431" y="16717"/>
                  </a:lnTo>
                  <a:lnTo>
                    <a:pt x="13369" y="16949"/>
                  </a:lnTo>
                  <a:lnTo>
                    <a:pt x="13262" y="17155"/>
                  </a:lnTo>
                  <a:lnTo>
                    <a:pt x="13092" y="17315"/>
                  </a:lnTo>
                  <a:lnTo>
                    <a:pt x="12860" y="17449"/>
                  </a:lnTo>
                  <a:lnTo>
                    <a:pt x="12708" y="17494"/>
                  </a:lnTo>
                  <a:lnTo>
                    <a:pt x="12235" y="17601"/>
                  </a:lnTo>
                  <a:lnTo>
                    <a:pt x="11199" y="17735"/>
                  </a:lnTo>
                  <a:lnTo>
                    <a:pt x="10083" y="17851"/>
                  </a:lnTo>
                  <a:lnTo>
                    <a:pt x="9190" y="18030"/>
                  </a:lnTo>
                  <a:lnTo>
                    <a:pt x="8591" y="18208"/>
                  </a:lnTo>
                  <a:lnTo>
                    <a:pt x="8288" y="18324"/>
                  </a:lnTo>
                  <a:lnTo>
                    <a:pt x="8520" y="18494"/>
                  </a:lnTo>
                  <a:lnTo>
                    <a:pt x="9083" y="18860"/>
                  </a:lnTo>
                  <a:lnTo>
                    <a:pt x="10065" y="19414"/>
                  </a:lnTo>
                  <a:lnTo>
                    <a:pt x="11485" y="20155"/>
                  </a:lnTo>
                  <a:lnTo>
                    <a:pt x="12797" y="20869"/>
                  </a:lnTo>
                  <a:lnTo>
                    <a:pt x="13306" y="21209"/>
                  </a:lnTo>
                  <a:lnTo>
                    <a:pt x="13619" y="21432"/>
                  </a:lnTo>
                  <a:lnTo>
                    <a:pt x="14369" y="22066"/>
                  </a:lnTo>
                  <a:lnTo>
                    <a:pt x="15209" y="22843"/>
                  </a:lnTo>
                  <a:lnTo>
                    <a:pt x="16066" y="23736"/>
                  </a:lnTo>
                  <a:lnTo>
                    <a:pt x="16878" y="24674"/>
                  </a:lnTo>
                  <a:lnTo>
                    <a:pt x="17593" y="25611"/>
                  </a:lnTo>
                  <a:lnTo>
                    <a:pt x="18138" y="26495"/>
                  </a:lnTo>
                  <a:lnTo>
                    <a:pt x="18388" y="27094"/>
                  </a:lnTo>
                  <a:lnTo>
                    <a:pt x="18477" y="27442"/>
                  </a:lnTo>
                  <a:lnTo>
                    <a:pt x="18486" y="27603"/>
                  </a:lnTo>
                  <a:lnTo>
                    <a:pt x="18459" y="27701"/>
                  </a:lnTo>
                  <a:lnTo>
                    <a:pt x="18280" y="27853"/>
                  </a:lnTo>
                  <a:lnTo>
                    <a:pt x="17995" y="27942"/>
                  </a:lnTo>
                  <a:lnTo>
                    <a:pt x="17629" y="27995"/>
                  </a:lnTo>
                  <a:lnTo>
                    <a:pt x="16557" y="28004"/>
                  </a:lnTo>
                  <a:lnTo>
                    <a:pt x="15869" y="27969"/>
                  </a:lnTo>
                  <a:lnTo>
                    <a:pt x="15414" y="27942"/>
                  </a:lnTo>
                  <a:lnTo>
                    <a:pt x="14119" y="27754"/>
                  </a:lnTo>
                  <a:lnTo>
                    <a:pt x="11967" y="27370"/>
                  </a:lnTo>
                  <a:lnTo>
                    <a:pt x="11011" y="27174"/>
                  </a:lnTo>
                  <a:lnTo>
                    <a:pt x="10243" y="26986"/>
                  </a:lnTo>
                  <a:lnTo>
                    <a:pt x="8743" y="26522"/>
                  </a:lnTo>
                  <a:lnTo>
                    <a:pt x="7841" y="26201"/>
                  </a:lnTo>
                  <a:lnTo>
                    <a:pt x="7493" y="26049"/>
                  </a:lnTo>
                  <a:lnTo>
                    <a:pt x="7698" y="26504"/>
                  </a:lnTo>
                  <a:lnTo>
                    <a:pt x="7940" y="27129"/>
                  </a:lnTo>
                  <a:lnTo>
                    <a:pt x="8038" y="27513"/>
                  </a:lnTo>
                  <a:lnTo>
                    <a:pt x="8056" y="27879"/>
                  </a:lnTo>
                  <a:lnTo>
                    <a:pt x="7975" y="28237"/>
                  </a:lnTo>
                  <a:lnTo>
                    <a:pt x="7788" y="28585"/>
                  </a:lnTo>
                  <a:lnTo>
                    <a:pt x="7457" y="28933"/>
                  </a:lnTo>
                  <a:lnTo>
                    <a:pt x="7234" y="29103"/>
                  </a:lnTo>
                  <a:lnTo>
                    <a:pt x="7073" y="29210"/>
                  </a:lnTo>
                  <a:lnTo>
                    <a:pt x="6680" y="29353"/>
                  </a:lnTo>
                  <a:lnTo>
                    <a:pt x="5975" y="29487"/>
                  </a:lnTo>
                  <a:lnTo>
                    <a:pt x="4903" y="29594"/>
                  </a:lnTo>
                  <a:lnTo>
                    <a:pt x="4135" y="29692"/>
                  </a:lnTo>
                  <a:lnTo>
                    <a:pt x="3689" y="29799"/>
                  </a:lnTo>
                  <a:lnTo>
                    <a:pt x="3492" y="29871"/>
                  </a:lnTo>
                  <a:lnTo>
                    <a:pt x="3859" y="30005"/>
                  </a:lnTo>
                  <a:lnTo>
                    <a:pt x="4341" y="30273"/>
                  </a:lnTo>
                  <a:lnTo>
                    <a:pt x="4528" y="30487"/>
                  </a:lnTo>
                  <a:lnTo>
                    <a:pt x="4600" y="30630"/>
                  </a:lnTo>
                  <a:lnTo>
                    <a:pt x="4609" y="30844"/>
                  </a:lnTo>
                  <a:lnTo>
                    <a:pt x="4466" y="31112"/>
                  </a:lnTo>
                  <a:lnTo>
                    <a:pt x="4198" y="31353"/>
                  </a:lnTo>
                  <a:lnTo>
                    <a:pt x="3850" y="31559"/>
                  </a:lnTo>
                  <a:lnTo>
                    <a:pt x="3448" y="31710"/>
                  </a:lnTo>
                  <a:lnTo>
                    <a:pt x="3233" y="31764"/>
                  </a:lnTo>
                  <a:lnTo>
                    <a:pt x="2885" y="31835"/>
                  </a:lnTo>
                  <a:lnTo>
                    <a:pt x="2064" y="31951"/>
                  </a:lnTo>
                  <a:lnTo>
                    <a:pt x="1197" y="31987"/>
                  </a:lnTo>
                  <a:lnTo>
                    <a:pt x="563" y="31943"/>
                  </a:lnTo>
                  <a:lnTo>
                    <a:pt x="179" y="31871"/>
                  </a:lnTo>
                  <a:lnTo>
                    <a:pt x="1" y="31818"/>
                  </a:lnTo>
                  <a:lnTo>
                    <a:pt x="269" y="32210"/>
                  </a:lnTo>
                  <a:lnTo>
                    <a:pt x="930" y="32969"/>
                  </a:lnTo>
                  <a:lnTo>
                    <a:pt x="1662" y="33666"/>
                  </a:lnTo>
                  <a:lnTo>
                    <a:pt x="2439" y="34309"/>
                  </a:lnTo>
                  <a:lnTo>
                    <a:pt x="2823" y="34604"/>
                  </a:lnTo>
                  <a:lnTo>
                    <a:pt x="3216" y="34836"/>
                  </a:lnTo>
                  <a:lnTo>
                    <a:pt x="4037" y="35309"/>
                  </a:lnTo>
                  <a:lnTo>
                    <a:pt x="4350" y="35622"/>
                  </a:lnTo>
                  <a:lnTo>
                    <a:pt x="4475" y="35863"/>
                  </a:lnTo>
                  <a:lnTo>
                    <a:pt x="4502" y="35997"/>
                  </a:lnTo>
                  <a:lnTo>
                    <a:pt x="4519" y="36113"/>
                  </a:lnTo>
                  <a:lnTo>
                    <a:pt x="4484" y="36318"/>
                  </a:lnTo>
                  <a:lnTo>
                    <a:pt x="4376" y="36497"/>
                  </a:lnTo>
                  <a:lnTo>
                    <a:pt x="4198" y="36658"/>
                  </a:lnTo>
                  <a:lnTo>
                    <a:pt x="3805" y="36899"/>
                  </a:lnTo>
                  <a:lnTo>
                    <a:pt x="3010" y="37274"/>
                  </a:lnTo>
                  <a:lnTo>
                    <a:pt x="2483" y="37506"/>
                  </a:lnTo>
                  <a:lnTo>
                    <a:pt x="2635" y="37586"/>
                  </a:lnTo>
                  <a:lnTo>
                    <a:pt x="2974" y="37711"/>
                  </a:lnTo>
                  <a:lnTo>
                    <a:pt x="3519" y="37836"/>
                  </a:lnTo>
                  <a:lnTo>
                    <a:pt x="4725" y="37961"/>
                  </a:lnTo>
                  <a:lnTo>
                    <a:pt x="5921" y="38068"/>
                  </a:lnTo>
                  <a:lnTo>
                    <a:pt x="6457" y="38193"/>
                  </a:lnTo>
                  <a:lnTo>
                    <a:pt x="6770" y="38310"/>
                  </a:lnTo>
                  <a:lnTo>
                    <a:pt x="7055" y="38461"/>
                  </a:lnTo>
                  <a:lnTo>
                    <a:pt x="7297" y="38667"/>
                  </a:lnTo>
                  <a:lnTo>
                    <a:pt x="7484" y="38926"/>
                  </a:lnTo>
                  <a:lnTo>
                    <a:pt x="7609" y="39247"/>
                  </a:lnTo>
                  <a:lnTo>
                    <a:pt x="7654" y="39435"/>
                  </a:lnTo>
                  <a:lnTo>
                    <a:pt x="7672" y="39613"/>
                  </a:lnTo>
                  <a:lnTo>
                    <a:pt x="7627" y="39962"/>
                  </a:lnTo>
                  <a:lnTo>
                    <a:pt x="7493" y="40283"/>
                  </a:lnTo>
                  <a:lnTo>
                    <a:pt x="7323" y="40542"/>
                  </a:lnTo>
                  <a:lnTo>
                    <a:pt x="7234" y="40649"/>
                  </a:lnTo>
                  <a:lnTo>
                    <a:pt x="6546" y="41355"/>
                  </a:lnTo>
                  <a:lnTo>
                    <a:pt x="5403" y="42391"/>
                  </a:lnTo>
                  <a:lnTo>
                    <a:pt x="4609" y="43025"/>
                  </a:lnTo>
                  <a:lnTo>
                    <a:pt x="6332" y="42873"/>
                  </a:lnTo>
                  <a:lnTo>
                    <a:pt x="8770" y="42748"/>
                  </a:lnTo>
                  <a:lnTo>
                    <a:pt x="10324" y="42792"/>
                  </a:lnTo>
                  <a:lnTo>
                    <a:pt x="11092" y="42873"/>
                  </a:lnTo>
                  <a:lnTo>
                    <a:pt x="12056" y="42998"/>
                  </a:lnTo>
                  <a:lnTo>
                    <a:pt x="13494" y="43239"/>
                  </a:lnTo>
                  <a:lnTo>
                    <a:pt x="14423" y="43480"/>
                  </a:lnTo>
                  <a:lnTo>
                    <a:pt x="14887" y="43650"/>
                  </a:lnTo>
                  <a:lnTo>
                    <a:pt x="15101" y="43748"/>
                  </a:lnTo>
                  <a:lnTo>
                    <a:pt x="15414" y="43989"/>
                  </a:lnTo>
                  <a:lnTo>
                    <a:pt x="15601" y="44284"/>
                  </a:lnTo>
                  <a:lnTo>
                    <a:pt x="15673" y="44614"/>
                  </a:lnTo>
                  <a:lnTo>
                    <a:pt x="15628" y="44989"/>
                  </a:lnTo>
                  <a:lnTo>
                    <a:pt x="15503" y="45382"/>
                  </a:lnTo>
                  <a:lnTo>
                    <a:pt x="15298" y="45793"/>
                  </a:lnTo>
                  <a:lnTo>
                    <a:pt x="15021" y="46221"/>
                  </a:lnTo>
                  <a:lnTo>
                    <a:pt x="14530" y="46847"/>
                  </a:lnTo>
                  <a:lnTo>
                    <a:pt x="13771" y="47632"/>
                  </a:lnTo>
                  <a:lnTo>
                    <a:pt x="12994" y="48293"/>
                  </a:lnTo>
                  <a:lnTo>
                    <a:pt x="12315" y="48758"/>
                  </a:lnTo>
                  <a:lnTo>
                    <a:pt x="12056" y="48883"/>
                  </a:lnTo>
                  <a:lnTo>
                    <a:pt x="12387" y="48999"/>
                  </a:lnTo>
                  <a:lnTo>
                    <a:pt x="12735" y="49195"/>
                  </a:lnTo>
                  <a:lnTo>
                    <a:pt x="12896" y="49356"/>
                  </a:lnTo>
                  <a:lnTo>
                    <a:pt x="13003" y="49535"/>
                  </a:lnTo>
                  <a:lnTo>
                    <a:pt x="13039" y="49758"/>
                  </a:lnTo>
                  <a:lnTo>
                    <a:pt x="13021" y="50017"/>
                  </a:lnTo>
                  <a:lnTo>
                    <a:pt x="12940" y="50320"/>
                  </a:lnTo>
                  <a:lnTo>
                    <a:pt x="12699" y="50883"/>
                  </a:lnTo>
                  <a:lnTo>
                    <a:pt x="12154" y="51874"/>
                  </a:lnTo>
                  <a:lnTo>
                    <a:pt x="10878" y="53910"/>
                  </a:lnTo>
                  <a:lnTo>
                    <a:pt x="9627" y="55866"/>
                  </a:lnTo>
                  <a:lnTo>
                    <a:pt x="10217" y="55553"/>
                  </a:lnTo>
                  <a:lnTo>
                    <a:pt x="11610" y="54857"/>
                  </a:lnTo>
                  <a:lnTo>
                    <a:pt x="12637" y="54419"/>
                  </a:lnTo>
                  <a:lnTo>
                    <a:pt x="13405" y="54178"/>
                  </a:lnTo>
                  <a:lnTo>
                    <a:pt x="13896" y="54080"/>
                  </a:lnTo>
                  <a:lnTo>
                    <a:pt x="14351" y="54035"/>
                  </a:lnTo>
                  <a:lnTo>
                    <a:pt x="14762" y="54071"/>
                  </a:lnTo>
                  <a:lnTo>
                    <a:pt x="15110" y="54196"/>
                  </a:lnTo>
                  <a:lnTo>
                    <a:pt x="15396" y="54419"/>
                  </a:lnTo>
                  <a:lnTo>
                    <a:pt x="15593" y="54750"/>
                  </a:lnTo>
                  <a:lnTo>
                    <a:pt x="15700" y="55205"/>
                  </a:lnTo>
                  <a:lnTo>
                    <a:pt x="15718" y="55491"/>
                  </a:lnTo>
                  <a:lnTo>
                    <a:pt x="15780" y="55428"/>
                  </a:lnTo>
                  <a:lnTo>
                    <a:pt x="16459" y="54794"/>
                  </a:lnTo>
                  <a:lnTo>
                    <a:pt x="17236" y="54223"/>
                  </a:lnTo>
                  <a:lnTo>
                    <a:pt x="17798" y="53919"/>
                  </a:lnTo>
                  <a:lnTo>
                    <a:pt x="18218" y="53785"/>
                  </a:lnTo>
                  <a:lnTo>
                    <a:pt x="18495" y="53749"/>
                  </a:lnTo>
                  <a:lnTo>
                    <a:pt x="18754" y="53767"/>
                  </a:lnTo>
                  <a:lnTo>
                    <a:pt x="18995" y="53857"/>
                  </a:lnTo>
                  <a:lnTo>
                    <a:pt x="19111" y="53937"/>
                  </a:lnTo>
                  <a:lnTo>
                    <a:pt x="19298" y="54089"/>
                  </a:lnTo>
                  <a:lnTo>
                    <a:pt x="19593" y="54455"/>
                  </a:lnTo>
                  <a:lnTo>
                    <a:pt x="19781" y="54892"/>
                  </a:lnTo>
                  <a:lnTo>
                    <a:pt x="19888" y="55357"/>
                  </a:lnTo>
                  <a:lnTo>
                    <a:pt x="19941" y="56098"/>
                  </a:lnTo>
                  <a:lnTo>
                    <a:pt x="19861" y="57080"/>
                  </a:lnTo>
                  <a:lnTo>
                    <a:pt x="19799" y="57500"/>
                  </a:lnTo>
                  <a:lnTo>
                    <a:pt x="20602" y="56812"/>
                  </a:lnTo>
                  <a:lnTo>
                    <a:pt x="21727" y="55768"/>
                  </a:lnTo>
                  <a:lnTo>
                    <a:pt x="22451" y="54955"/>
                  </a:lnTo>
                  <a:lnTo>
                    <a:pt x="24183" y="53098"/>
                  </a:lnTo>
                  <a:lnTo>
                    <a:pt x="24906" y="52392"/>
                  </a:lnTo>
                  <a:lnTo>
                    <a:pt x="25603" y="51794"/>
                  </a:lnTo>
                  <a:lnTo>
                    <a:pt x="26228" y="51356"/>
                  </a:lnTo>
                  <a:lnTo>
                    <a:pt x="26496" y="51231"/>
                  </a:lnTo>
                  <a:lnTo>
                    <a:pt x="26800" y="51124"/>
                  </a:lnTo>
                  <a:lnTo>
                    <a:pt x="27201" y="51053"/>
                  </a:lnTo>
                  <a:lnTo>
                    <a:pt x="27443" y="51070"/>
                  </a:lnTo>
                  <a:lnTo>
                    <a:pt x="27675" y="51124"/>
                  </a:lnTo>
                  <a:lnTo>
                    <a:pt x="27898" y="51231"/>
                  </a:lnTo>
                  <a:lnTo>
                    <a:pt x="28220" y="51481"/>
                  </a:lnTo>
                  <a:lnTo>
                    <a:pt x="28452" y="51713"/>
                  </a:lnTo>
                  <a:lnTo>
                    <a:pt x="28559" y="51856"/>
                  </a:lnTo>
                  <a:lnTo>
                    <a:pt x="28854" y="52365"/>
                  </a:lnTo>
                  <a:lnTo>
                    <a:pt x="29389" y="53473"/>
                  </a:lnTo>
                  <a:lnTo>
                    <a:pt x="29925" y="54839"/>
                  </a:lnTo>
                  <a:lnTo>
                    <a:pt x="30229" y="55750"/>
                  </a:lnTo>
                  <a:lnTo>
                    <a:pt x="30461" y="56598"/>
                  </a:lnTo>
                  <a:lnTo>
                    <a:pt x="30586" y="57304"/>
                  </a:lnTo>
                  <a:lnTo>
                    <a:pt x="30586" y="57580"/>
                  </a:lnTo>
                  <a:lnTo>
                    <a:pt x="30729" y="57295"/>
                  </a:lnTo>
                  <a:lnTo>
                    <a:pt x="30979" y="56714"/>
                  </a:lnTo>
                  <a:lnTo>
                    <a:pt x="31274" y="55821"/>
                  </a:lnTo>
                  <a:lnTo>
                    <a:pt x="31738" y="53999"/>
                  </a:lnTo>
                  <a:lnTo>
                    <a:pt x="32068" y="52803"/>
                  </a:lnTo>
                  <a:lnTo>
                    <a:pt x="32149" y="52472"/>
                  </a:lnTo>
                  <a:lnTo>
                    <a:pt x="32363" y="51740"/>
                  </a:lnTo>
                  <a:lnTo>
                    <a:pt x="32559" y="51240"/>
                  </a:lnTo>
                  <a:lnTo>
                    <a:pt x="32756" y="50928"/>
                  </a:lnTo>
                  <a:lnTo>
                    <a:pt x="32908" y="50758"/>
                  </a:lnTo>
                  <a:lnTo>
                    <a:pt x="33086" y="50633"/>
                  </a:lnTo>
                  <a:lnTo>
                    <a:pt x="33292" y="50561"/>
                  </a:lnTo>
                  <a:lnTo>
                    <a:pt x="33515" y="50561"/>
                  </a:lnTo>
                  <a:lnTo>
                    <a:pt x="33765" y="50642"/>
                  </a:lnTo>
                  <a:lnTo>
                    <a:pt x="34051" y="50803"/>
                  </a:lnTo>
                  <a:lnTo>
                    <a:pt x="34372" y="51062"/>
                  </a:lnTo>
                  <a:lnTo>
                    <a:pt x="34542" y="51240"/>
                  </a:lnTo>
                  <a:lnTo>
                    <a:pt x="34587" y="50999"/>
                  </a:lnTo>
                  <a:lnTo>
                    <a:pt x="34613" y="50490"/>
                  </a:lnTo>
                  <a:lnTo>
                    <a:pt x="34569" y="49686"/>
                  </a:lnTo>
                  <a:lnTo>
                    <a:pt x="34488" y="48588"/>
                  </a:lnTo>
                  <a:lnTo>
                    <a:pt x="34533" y="47802"/>
                  </a:lnTo>
                  <a:lnTo>
                    <a:pt x="34649" y="47311"/>
                  </a:lnTo>
                  <a:lnTo>
                    <a:pt x="34756" y="47088"/>
                  </a:lnTo>
                  <a:lnTo>
                    <a:pt x="34881" y="46873"/>
                  </a:lnTo>
                  <a:lnTo>
                    <a:pt x="35087" y="46677"/>
                  </a:lnTo>
                  <a:lnTo>
                    <a:pt x="35247" y="46597"/>
                  </a:lnTo>
                  <a:lnTo>
                    <a:pt x="35489" y="46552"/>
                  </a:lnTo>
                  <a:lnTo>
                    <a:pt x="35837" y="46623"/>
                  </a:lnTo>
                  <a:lnTo>
                    <a:pt x="36185" y="46811"/>
                  </a:lnTo>
                  <a:lnTo>
                    <a:pt x="36533" y="47070"/>
                  </a:lnTo>
                  <a:lnTo>
                    <a:pt x="37016" y="47543"/>
                  </a:lnTo>
                  <a:lnTo>
                    <a:pt x="37266" y="47865"/>
                  </a:lnTo>
                  <a:lnTo>
                    <a:pt x="37283" y="47248"/>
                  </a:lnTo>
                  <a:lnTo>
                    <a:pt x="37310" y="46123"/>
                  </a:lnTo>
                  <a:lnTo>
                    <a:pt x="37221" y="45230"/>
                  </a:lnTo>
                  <a:lnTo>
                    <a:pt x="37069" y="44561"/>
                  </a:lnTo>
                  <a:lnTo>
                    <a:pt x="36828" y="43801"/>
                  </a:lnTo>
                  <a:lnTo>
                    <a:pt x="36462" y="42908"/>
                  </a:lnTo>
                  <a:lnTo>
                    <a:pt x="36221" y="42408"/>
                  </a:lnTo>
                  <a:lnTo>
                    <a:pt x="35935" y="41712"/>
                  </a:lnTo>
                  <a:lnTo>
                    <a:pt x="35542" y="40739"/>
                  </a:lnTo>
                  <a:lnTo>
                    <a:pt x="35730" y="40899"/>
                  </a:lnTo>
                  <a:lnTo>
                    <a:pt x="36364" y="41364"/>
                  </a:lnTo>
                  <a:lnTo>
                    <a:pt x="37676" y="42248"/>
                  </a:lnTo>
                  <a:lnTo>
                    <a:pt x="39748" y="43507"/>
                  </a:lnTo>
                  <a:lnTo>
                    <a:pt x="41105" y="44248"/>
                  </a:lnTo>
                  <a:lnTo>
                    <a:pt x="41766" y="44552"/>
                  </a:lnTo>
                  <a:lnTo>
                    <a:pt x="41981" y="44605"/>
                  </a:lnTo>
                  <a:lnTo>
                    <a:pt x="41793" y="44096"/>
                  </a:lnTo>
                  <a:lnTo>
                    <a:pt x="41543" y="43355"/>
                  </a:lnTo>
                  <a:lnTo>
                    <a:pt x="41436" y="42900"/>
                  </a:lnTo>
                  <a:lnTo>
                    <a:pt x="41409" y="42498"/>
                  </a:lnTo>
                  <a:lnTo>
                    <a:pt x="41489" y="42149"/>
                  </a:lnTo>
                  <a:lnTo>
                    <a:pt x="41650" y="41944"/>
                  </a:lnTo>
                  <a:lnTo>
                    <a:pt x="41802" y="41828"/>
                  </a:lnTo>
                  <a:lnTo>
                    <a:pt x="42106" y="41703"/>
                  </a:lnTo>
                  <a:lnTo>
                    <a:pt x="42382" y="41649"/>
                  </a:lnTo>
                  <a:lnTo>
                    <a:pt x="42588" y="41632"/>
                  </a:lnTo>
                  <a:lnTo>
                    <a:pt x="42918" y="41623"/>
                  </a:lnTo>
                  <a:lnTo>
                    <a:pt x="43213" y="41685"/>
                  </a:lnTo>
                  <a:lnTo>
                    <a:pt x="43508" y="41819"/>
                  </a:lnTo>
                  <a:lnTo>
                    <a:pt x="44061" y="42203"/>
                  </a:lnTo>
                  <a:lnTo>
                    <a:pt x="45294" y="43141"/>
                  </a:lnTo>
                  <a:lnTo>
                    <a:pt x="46276" y="43855"/>
                  </a:lnTo>
                  <a:lnTo>
                    <a:pt x="46329" y="43525"/>
                  </a:lnTo>
                  <a:lnTo>
                    <a:pt x="46517" y="42971"/>
                  </a:lnTo>
                  <a:lnTo>
                    <a:pt x="46776" y="42525"/>
                  </a:lnTo>
                  <a:lnTo>
                    <a:pt x="47097" y="42176"/>
                  </a:lnTo>
                  <a:lnTo>
                    <a:pt x="47490" y="41926"/>
                  </a:lnTo>
                  <a:lnTo>
                    <a:pt x="47928" y="41748"/>
                  </a:lnTo>
                  <a:lnTo>
                    <a:pt x="48410" y="41632"/>
                  </a:lnTo>
                  <a:lnTo>
                    <a:pt x="48928" y="41560"/>
                  </a:lnTo>
                  <a:lnTo>
                    <a:pt x="50312" y="41533"/>
                  </a:lnTo>
                  <a:lnTo>
                    <a:pt x="52009" y="41560"/>
                  </a:lnTo>
                  <a:lnTo>
                    <a:pt x="52813" y="41489"/>
                  </a:lnTo>
                  <a:lnTo>
                    <a:pt x="53304" y="41390"/>
                  </a:lnTo>
                  <a:lnTo>
                    <a:pt x="53536" y="41310"/>
                  </a:lnTo>
                  <a:lnTo>
                    <a:pt x="53054" y="40837"/>
                  </a:lnTo>
                  <a:lnTo>
                    <a:pt x="52071" y="39988"/>
                  </a:lnTo>
                  <a:lnTo>
                    <a:pt x="51098" y="39256"/>
                  </a:lnTo>
                  <a:lnTo>
                    <a:pt x="50169" y="38622"/>
                  </a:lnTo>
                  <a:lnTo>
                    <a:pt x="48919" y="37863"/>
                  </a:lnTo>
                  <a:lnTo>
                    <a:pt x="47740" y="37184"/>
                  </a:lnTo>
                  <a:lnTo>
                    <a:pt x="47473" y="36988"/>
                  </a:lnTo>
                  <a:lnTo>
                    <a:pt x="47222" y="36774"/>
                  </a:lnTo>
                  <a:lnTo>
                    <a:pt x="46838" y="36425"/>
                  </a:lnTo>
                  <a:lnTo>
                    <a:pt x="46713" y="36175"/>
                  </a:lnTo>
                  <a:lnTo>
                    <a:pt x="46713" y="36015"/>
                  </a:lnTo>
                  <a:lnTo>
                    <a:pt x="46794" y="35836"/>
                  </a:lnTo>
                  <a:lnTo>
                    <a:pt x="46990" y="35648"/>
                  </a:lnTo>
                  <a:lnTo>
                    <a:pt x="47133" y="35541"/>
                  </a:lnTo>
                  <a:lnTo>
                    <a:pt x="47410" y="35345"/>
                  </a:lnTo>
                  <a:lnTo>
                    <a:pt x="48267" y="34836"/>
                  </a:lnTo>
                  <a:lnTo>
                    <a:pt x="49991" y="33880"/>
                  </a:lnTo>
                  <a:lnTo>
                    <a:pt x="52634" y="32523"/>
                  </a:lnTo>
                  <a:lnTo>
                    <a:pt x="54349" y="31737"/>
                  </a:lnTo>
                  <a:lnTo>
                    <a:pt x="55179" y="31407"/>
                  </a:lnTo>
                  <a:lnTo>
                    <a:pt x="55447" y="31326"/>
                  </a:lnTo>
                  <a:lnTo>
                    <a:pt x="54759" y="30916"/>
                  </a:lnTo>
                  <a:lnTo>
                    <a:pt x="53938" y="30362"/>
                  </a:lnTo>
                  <a:lnTo>
                    <a:pt x="53500" y="30005"/>
                  </a:lnTo>
                  <a:lnTo>
                    <a:pt x="53152" y="29674"/>
                  </a:lnTo>
                  <a:lnTo>
                    <a:pt x="52884" y="29353"/>
                  </a:lnTo>
                  <a:lnTo>
                    <a:pt x="52714" y="29049"/>
                  </a:lnTo>
                  <a:lnTo>
                    <a:pt x="52616" y="28746"/>
                  </a:lnTo>
                  <a:lnTo>
                    <a:pt x="52598" y="28451"/>
                  </a:lnTo>
                  <a:lnTo>
                    <a:pt x="52670" y="28156"/>
                  </a:lnTo>
                  <a:lnTo>
                    <a:pt x="52804" y="27862"/>
                  </a:lnTo>
                  <a:lnTo>
                    <a:pt x="53018" y="27567"/>
                  </a:lnTo>
                  <a:lnTo>
                    <a:pt x="53465" y="27102"/>
                  </a:lnTo>
                  <a:lnTo>
                    <a:pt x="54295" y="26451"/>
                  </a:lnTo>
                  <a:lnTo>
                    <a:pt x="54822" y="26102"/>
                  </a:lnTo>
                  <a:lnTo>
                    <a:pt x="55054" y="25959"/>
                  </a:lnTo>
                  <a:lnTo>
                    <a:pt x="55733" y="25647"/>
                  </a:lnTo>
                  <a:lnTo>
                    <a:pt x="56903" y="25165"/>
                  </a:lnTo>
                  <a:lnTo>
                    <a:pt x="57465" y="24897"/>
                  </a:lnTo>
                  <a:lnTo>
                    <a:pt x="57072" y="24700"/>
                  </a:lnTo>
                  <a:lnTo>
                    <a:pt x="56492" y="24307"/>
                  </a:lnTo>
                  <a:lnTo>
                    <a:pt x="56152" y="23932"/>
                  </a:lnTo>
                  <a:lnTo>
                    <a:pt x="56036" y="23656"/>
                  </a:lnTo>
                  <a:lnTo>
                    <a:pt x="56010" y="23477"/>
                  </a:lnTo>
                  <a:lnTo>
                    <a:pt x="56045" y="23209"/>
                  </a:lnTo>
                  <a:lnTo>
                    <a:pt x="56233" y="22870"/>
                  </a:lnTo>
                  <a:lnTo>
                    <a:pt x="56536" y="22530"/>
                  </a:lnTo>
                  <a:lnTo>
                    <a:pt x="56929" y="22191"/>
                  </a:lnTo>
                  <a:lnTo>
                    <a:pt x="57635" y="21691"/>
                  </a:lnTo>
                  <a:lnTo>
                    <a:pt x="58662" y="21012"/>
                  </a:lnTo>
                  <a:lnTo>
                    <a:pt x="59358" y="20485"/>
                  </a:lnTo>
                  <a:lnTo>
                    <a:pt x="59742" y="20128"/>
                  </a:lnTo>
                  <a:lnTo>
                    <a:pt x="60028" y="19753"/>
                  </a:lnTo>
                  <a:lnTo>
                    <a:pt x="60189" y="19369"/>
                  </a:lnTo>
                  <a:lnTo>
                    <a:pt x="60207" y="19173"/>
                  </a:lnTo>
                  <a:lnTo>
                    <a:pt x="60216" y="19155"/>
                  </a:lnTo>
                  <a:lnTo>
                    <a:pt x="60233" y="19146"/>
                  </a:lnTo>
                  <a:lnTo>
                    <a:pt x="59805" y="19351"/>
                  </a:lnTo>
                  <a:lnTo>
                    <a:pt x="58921" y="19682"/>
                  </a:lnTo>
                  <a:lnTo>
                    <a:pt x="58001" y="19941"/>
                  </a:lnTo>
                  <a:lnTo>
                    <a:pt x="57081" y="20128"/>
                  </a:lnTo>
                  <a:lnTo>
                    <a:pt x="56626" y="20191"/>
                  </a:lnTo>
                  <a:lnTo>
                    <a:pt x="56126" y="20262"/>
                  </a:lnTo>
                  <a:lnTo>
                    <a:pt x="55224" y="20369"/>
                  </a:lnTo>
                  <a:lnTo>
                    <a:pt x="54661" y="20396"/>
                  </a:lnTo>
                  <a:lnTo>
                    <a:pt x="54420" y="20387"/>
                  </a:lnTo>
                  <a:lnTo>
                    <a:pt x="54215" y="20360"/>
                  </a:lnTo>
                  <a:lnTo>
                    <a:pt x="53929" y="20218"/>
                  </a:lnTo>
                  <a:lnTo>
                    <a:pt x="53768" y="19994"/>
                  </a:lnTo>
                  <a:lnTo>
                    <a:pt x="53706" y="19682"/>
                  </a:lnTo>
                  <a:lnTo>
                    <a:pt x="53715" y="19101"/>
                  </a:lnTo>
                  <a:lnTo>
                    <a:pt x="53768" y="18396"/>
                  </a:lnTo>
                  <a:lnTo>
                    <a:pt x="53777" y="17878"/>
                  </a:lnTo>
                  <a:lnTo>
                    <a:pt x="53759" y="17619"/>
                  </a:lnTo>
                  <a:lnTo>
                    <a:pt x="53170" y="18208"/>
                  </a:lnTo>
                  <a:lnTo>
                    <a:pt x="51991" y="19262"/>
                  </a:lnTo>
                  <a:lnTo>
                    <a:pt x="51125" y="19905"/>
                  </a:lnTo>
                  <a:lnTo>
                    <a:pt x="50571" y="20253"/>
                  </a:lnTo>
                  <a:lnTo>
                    <a:pt x="50026" y="20539"/>
                  </a:lnTo>
                  <a:lnTo>
                    <a:pt x="49517" y="20735"/>
                  </a:lnTo>
                  <a:lnTo>
                    <a:pt x="49276" y="20798"/>
                  </a:lnTo>
                  <a:lnTo>
                    <a:pt x="49008" y="20860"/>
                  </a:lnTo>
                  <a:lnTo>
                    <a:pt x="48383" y="20977"/>
                  </a:lnTo>
                  <a:lnTo>
                    <a:pt x="47731" y="21003"/>
                  </a:lnTo>
                  <a:lnTo>
                    <a:pt x="47285" y="20932"/>
                  </a:lnTo>
                  <a:lnTo>
                    <a:pt x="47017" y="20825"/>
                  </a:lnTo>
                  <a:lnTo>
                    <a:pt x="46901" y="20753"/>
                  </a:lnTo>
                  <a:lnTo>
                    <a:pt x="46830" y="20691"/>
                  </a:lnTo>
                  <a:lnTo>
                    <a:pt x="46731" y="20503"/>
                  </a:lnTo>
                  <a:lnTo>
                    <a:pt x="46669" y="20092"/>
                  </a:lnTo>
                  <a:lnTo>
                    <a:pt x="46740" y="19360"/>
                  </a:lnTo>
                  <a:lnTo>
                    <a:pt x="46928" y="18485"/>
                  </a:lnTo>
                  <a:lnTo>
                    <a:pt x="47321" y="17074"/>
                  </a:lnTo>
                  <a:lnTo>
                    <a:pt x="47848" y="15431"/>
                  </a:lnTo>
                  <a:lnTo>
                    <a:pt x="47982" y="14940"/>
                  </a:lnTo>
                  <a:lnTo>
                    <a:pt x="48178" y="14109"/>
                  </a:lnTo>
                  <a:lnTo>
                    <a:pt x="48526" y="12770"/>
                  </a:lnTo>
                  <a:lnTo>
                    <a:pt x="48875" y="11654"/>
                  </a:lnTo>
                  <a:lnTo>
                    <a:pt x="49276" y="10564"/>
                  </a:lnTo>
                  <a:lnTo>
                    <a:pt x="49509" y="9966"/>
                  </a:lnTo>
                  <a:lnTo>
                    <a:pt x="49169" y="10118"/>
                  </a:lnTo>
                  <a:lnTo>
                    <a:pt x="48482" y="10529"/>
                  </a:lnTo>
                  <a:lnTo>
                    <a:pt x="47473" y="11252"/>
                  </a:lnTo>
                  <a:lnTo>
                    <a:pt x="46571" y="11868"/>
                  </a:lnTo>
                  <a:lnTo>
                    <a:pt x="46169" y="12047"/>
                  </a:lnTo>
                  <a:lnTo>
                    <a:pt x="45928" y="12109"/>
                  </a:lnTo>
                  <a:lnTo>
                    <a:pt x="45704" y="12100"/>
                  </a:lnTo>
                  <a:lnTo>
                    <a:pt x="45508" y="12011"/>
                  </a:lnTo>
                  <a:lnTo>
                    <a:pt x="45338" y="11850"/>
                  </a:lnTo>
                  <a:lnTo>
                    <a:pt x="45195" y="11582"/>
                  </a:lnTo>
                  <a:lnTo>
                    <a:pt x="45142" y="11413"/>
                  </a:lnTo>
                  <a:lnTo>
                    <a:pt x="45070" y="11145"/>
                  </a:lnTo>
                  <a:lnTo>
                    <a:pt x="44990" y="10609"/>
                  </a:lnTo>
                  <a:lnTo>
                    <a:pt x="44999" y="10055"/>
                  </a:lnTo>
                  <a:lnTo>
                    <a:pt x="45070" y="9457"/>
                  </a:lnTo>
                  <a:lnTo>
                    <a:pt x="45276" y="8475"/>
                  </a:lnTo>
                  <a:lnTo>
                    <a:pt x="45722" y="6903"/>
                  </a:lnTo>
                  <a:lnTo>
                    <a:pt x="45999" y="5965"/>
                  </a:lnTo>
                  <a:lnTo>
                    <a:pt x="45749" y="6162"/>
                  </a:lnTo>
                  <a:lnTo>
                    <a:pt x="45294" y="6465"/>
                  </a:lnTo>
                  <a:lnTo>
                    <a:pt x="44874" y="6689"/>
                  </a:lnTo>
                  <a:lnTo>
                    <a:pt x="44508" y="6832"/>
                  </a:lnTo>
                  <a:lnTo>
                    <a:pt x="44177" y="6903"/>
                  </a:lnTo>
                  <a:lnTo>
                    <a:pt x="43883" y="6912"/>
                  </a:lnTo>
                  <a:lnTo>
                    <a:pt x="43624" y="6840"/>
                  </a:lnTo>
                  <a:lnTo>
                    <a:pt x="43400" y="6707"/>
                  </a:lnTo>
                  <a:lnTo>
                    <a:pt x="43204" y="6519"/>
                  </a:lnTo>
                  <a:lnTo>
                    <a:pt x="43034" y="6269"/>
                  </a:lnTo>
                  <a:lnTo>
                    <a:pt x="42820" y="5796"/>
                  </a:lnTo>
                  <a:lnTo>
                    <a:pt x="42597" y="4983"/>
                  </a:lnTo>
                  <a:lnTo>
                    <a:pt x="42436" y="3992"/>
                  </a:lnTo>
                  <a:lnTo>
                    <a:pt x="42365" y="3438"/>
                  </a:lnTo>
                  <a:lnTo>
                    <a:pt x="42248" y="2768"/>
                  </a:lnTo>
                  <a:lnTo>
                    <a:pt x="41748" y="804"/>
                  </a:lnTo>
                  <a:lnTo>
                    <a:pt x="41597" y="0"/>
                  </a:lnTo>
                  <a:close/>
                </a:path>
              </a:pathLst>
            </a:custGeom>
            <a:solidFill>
              <a:srgbClr val="ED6E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17"/>
            <p:cNvSpPr/>
            <p:nvPr/>
          </p:nvSpPr>
          <p:spPr>
            <a:xfrm rot="-7081386">
              <a:off x="3927083" y="-539644"/>
              <a:ext cx="448207" cy="419149"/>
            </a:xfrm>
            <a:custGeom>
              <a:avLst/>
              <a:gdLst/>
              <a:ahLst/>
              <a:cxnLst/>
              <a:rect l="l" t="t" r="r" b="b"/>
              <a:pathLst>
                <a:path w="51518" h="48178" extrusionOk="0">
                  <a:moveTo>
                    <a:pt x="51518" y="15744"/>
                  </a:moveTo>
                  <a:lnTo>
                    <a:pt x="51375" y="1578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1518" y="15744"/>
                  </a:lnTo>
                  <a:close/>
                  <a:moveTo>
                    <a:pt x="35346" y="1"/>
                  </a:moveTo>
                  <a:lnTo>
                    <a:pt x="34962" y="2582"/>
                  </a:lnTo>
                  <a:lnTo>
                    <a:pt x="34461" y="6091"/>
                  </a:lnTo>
                  <a:lnTo>
                    <a:pt x="34104" y="8297"/>
                  </a:lnTo>
                  <a:lnTo>
                    <a:pt x="33899" y="9359"/>
                  </a:lnTo>
                  <a:lnTo>
                    <a:pt x="33631" y="10806"/>
                  </a:lnTo>
                  <a:lnTo>
                    <a:pt x="33372" y="12244"/>
                  </a:lnTo>
                  <a:lnTo>
                    <a:pt x="32908" y="11315"/>
                  </a:lnTo>
                  <a:lnTo>
                    <a:pt x="32015" y="9449"/>
                  </a:lnTo>
                  <a:lnTo>
                    <a:pt x="31604" y="8502"/>
                  </a:lnTo>
                  <a:lnTo>
                    <a:pt x="31175" y="7466"/>
                  </a:lnTo>
                  <a:lnTo>
                    <a:pt x="30613" y="5886"/>
                  </a:lnTo>
                  <a:lnTo>
                    <a:pt x="30309" y="4805"/>
                  </a:lnTo>
                  <a:lnTo>
                    <a:pt x="30184" y="4260"/>
                  </a:lnTo>
                  <a:lnTo>
                    <a:pt x="30291" y="4814"/>
                  </a:lnTo>
                  <a:lnTo>
                    <a:pt x="30568" y="5904"/>
                  </a:lnTo>
                  <a:lnTo>
                    <a:pt x="31086" y="7502"/>
                  </a:lnTo>
                  <a:lnTo>
                    <a:pt x="31488" y="8547"/>
                  </a:lnTo>
                  <a:lnTo>
                    <a:pt x="31916" y="9583"/>
                  </a:lnTo>
                  <a:lnTo>
                    <a:pt x="32827" y="11628"/>
                  </a:lnTo>
                  <a:lnTo>
                    <a:pt x="33299" y="12643"/>
                  </a:lnTo>
                  <a:lnTo>
                    <a:pt x="33299" y="12643"/>
                  </a:lnTo>
                  <a:lnTo>
                    <a:pt x="32845" y="15262"/>
                  </a:lnTo>
                  <a:lnTo>
                    <a:pt x="32417" y="17888"/>
                  </a:lnTo>
                  <a:lnTo>
                    <a:pt x="31881" y="21468"/>
                  </a:lnTo>
                  <a:lnTo>
                    <a:pt x="31256" y="20495"/>
                  </a:lnTo>
                  <a:lnTo>
                    <a:pt x="30050" y="18530"/>
                  </a:lnTo>
                  <a:lnTo>
                    <a:pt x="29470" y="17539"/>
                  </a:lnTo>
                  <a:lnTo>
                    <a:pt x="29157" y="16977"/>
                  </a:lnTo>
                  <a:lnTo>
                    <a:pt x="28568" y="15834"/>
                  </a:lnTo>
                  <a:lnTo>
                    <a:pt x="28014" y="14673"/>
                  </a:lnTo>
                  <a:lnTo>
                    <a:pt x="27523" y="13476"/>
                  </a:lnTo>
                  <a:lnTo>
                    <a:pt x="27309" y="12869"/>
                  </a:lnTo>
                  <a:lnTo>
                    <a:pt x="27505" y="13485"/>
                  </a:lnTo>
                  <a:lnTo>
                    <a:pt x="27969" y="14691"/>
                  </a:lnTo>
                  <a:lnTo>
                    <a:pt x="28496" y="15869"/>
                  </a:lnTo>
                  <a:lnTo>
                    <a:pt x="29068" y="17021"/>
                  </a:lnTo>
                  <a:lnTo>
                    <a:pt x="29371" y="17593"/>
                  </a:lnTo>
                  <a:lnTo>
                    <a:pt x="29952" y="18664"/>
                  </a:lnTo>
                  <a:lnTo>
                    <a:pt x="31193" y="20772"/>
                  </a:lnTo>
                  <a:lnTo>
                    <a:pt x="31827" y="21817"/>
                  </a:lnTo>
                  <a:lnTo>
                    <a:pt x="31131" y="26425"/>
                  </a:lnTo>
                  <a:lnTo>
                    <a:pt x="30800" y="28559"/>
                  </a:lnTo>
                  <a:lnTo>
                    <a:pt x="30443" y="30693"/>
                  </a:lnTo>
                  <a:lnTo>
                    <a:pt x="30264" y="31640"/>
                  </a:lnTo>
                  <a:lnTo>
                    <a:pt x="29979" y="33051"/>
                  </a:lnTo>
                  <a:lnTo>
                    <a:pt x="29746" y="33979"/>
                  </a:lnTo>
                  <a:lnTo>
                    <a:pt x="29613" y="34435"/>
                  </a:lnTo>
                  <a:lnTo>
                    <a:pt x="28916" y="33185"/>
                  </a:lnTo>
                  <a:lnTo>
                    <a:pt x="25621" y="27246"/>
                  </a:lnTo>
                  <a:lnTo>
                    <a:pt x="23263" y="23085"/>
                  </a:lnTo>
                  <a:lnTo>
                    <a:pt x="22281" y="21442"/>
                  </a:lnTo>
                  <a:lnTo>
                    <a:pt x="22424" y="20388"/>
                  </a:lnTo>
                  <a:lnTo>
                    <a:pt x="22647" y="18280"/>
                  </a:lnTo>
                  <a:lnTo>
                    <a:pt x="22701" y="17218"/>
                  </a:lnTo>
                  <a:lnTo>
                    <a:pt x="22710" y="16673"/>
                  </a:lnTo>
                  <a:lnTo>
                    <a:pt x="22683" y="15575"/>
                  </a:lnTo>
                  <a:lnTo>
                    <a:pt x="22576" y="14494"/>
                  </a:lnTo>
                  <a:lnTo>
                    <a:pt x="22370" y="13431"/>
                  </a:lnTo>
                  <a:lnTo>
                    <a:pt x="22210" y="12914"/>
                  </a:lnTo>
                  <a:lnTo>
                    <a:pt x="22352" y="13431"/>
                  </a:lnTo>
                  <a:lnTo>
                    <a:pt x="22531" y="14503"/>
                  </a:lnTo>
                  <a:lnTo>
                    <a:pt x="22602" y="15584"/>
                  </a:lnTo>
                  <a:lnTo>
                    <a:pt x="22602" y="16673"/>
                  </a:lnTo>
                  <a:lnTo>
                    <a:pt x="22585" y="17218"/>
                  </a:lnTo>
                  <a:lnTo>
                    <a:pt x="22513" y="18209"/>
                  </a:lnTo>
                  <a:lnTo>
                    <a:pt x="22263" y="20183"/>
                  </a:lnTo>
                  <a:lnTo>
                    <a:pt x="22111" y="21174"/>
                  </a:lnTo>
                  <a:lnTo>
                    <a:pt x="21665" y="20450"/>
                  </a:lnTo>
                  <a:lnTo>
                    <a:pt x="21218" y="19727"/>
                  </a:lnTo>
                  <a:lnTo>
                    <a:pt x="20191" y="18111"/>
                  </a:lnTo>
                  <a:lnTo>
                    <a:pt x="19665" y="17307"/>
                  </a:lnTo>
                  <a:lnTo>
                    <a:pt x="18432" y="15450"/>
                  </a:lnTo>
                  <a:lnTo>
                    <a:pt x="17155" y="13628"/>
                  </a:lnTo>
                  <a:lnTo>
                    <a:pt x="17128" y="13512"/>
                  </a:lnTo>
                  <a:lnTo>
                    <a:pt x="17075" y="12530"/>
                  </a:lnTo>
                  <a:lnTo>
                    <a:pt x="16977" y="11110"/>
                  </a:lnTo>
                  <a:lnTo>
                    <a:pt x="16878" y="10154"/>
                  </a:lnTo>
                  <a:lnTo>
                    <a:pt x="16798" y="9672"/>
                  </a:lnTo>
                  <a:lnTo>
                    <a:pt x="16709" y="9172"/>
                  </a:lnTo>
                  <a:lnTo>
                    <a:pt x="16494" y="8199"/>
                  </a:lnTo>
                  <a:lnTo>
                    <a:pt x="16218" y="7243"/>
                  </a:lnTo>
                  <a:lnTo>
                    <a:pt x="15869" y="6314"/>
                  </a:lnTo>
                  <a:lnTo>
                    <a:pt x="15655" y="5868"/>
                  </a:lnTo>
                  <a:lnTo>
                    <a:pt x="15655" y="5868"/>
                  </a:lnTo>
                  <a:lnTo>
                    <a:pt x="15860" y="6323"/>
                  </a:lnTo>
                  <a:lnTo>
                    <a:pt x="16182" y="7261"/>
                  </a:lnTo>
                  <a:lnTo>
                    <a:pt x="16423" y="8216"/>
                  </a:lnTo>
                  <a:lnTo>
                    <a:pt x="16610" y="9199"/>
                  </a:lnTo>
                  <a:lnTo>
                    <a:pt x="16682" y="9681"/>
                  </a:lnTo>
                  <a:lnTo>
                    <a:pt x="16798" y="10601"/>
                  </a:lnTo>
                  <a:lnTo>
                    <a:pt x="16932" y="12440"/>
                  </a:lnTo>
                  <a:lnTo>
                    <a:pt x="16968" y="13360"/>
                  </a:lnTo>
                  <a:lnTo>
                    <a:pt x="15619" y="11494"/>
                  </a:lnTo>
                  <a:lnTo>
                    <a:pt x="12521" y="7341"/>
                  </a:lnTo>
                  <a:lnTo>
                    <a:pt x="11163" y="5484"/>
                  </a:lnTo>
                  <a:lnTo>
                    <a:pt x="13164" y="8243"/>
                  </a:lnTo>
                  <a:lnTo>
                    <a:pt x="16334" y="12753"/>
                  </a:lnTo>
                  <a:lnTo>
                    <a:pt x="18334" y="15709"/>
                  </a:lnTo>
                  <a:lnTo>
                    <a:pt x="19227" y="17111"/>
                  </a:lnTo>
                  <a:lnTo>
                    <a:pt x="18254" y="16664"/>
                  </a:lnTo>
                  <a:lnTo>
                    <a:pt x="16325" y="15726"/>
                  </a:lnTo>
                  <a:lnTo>
                    <a:pt x="15378" y="15226"/>
                  </a:lnTo>
                  <a:lnTo>
                    <a:pt x="14851" y="14941"/>
                  </a:lnTo>
                  <a:lnTo>
                    <a:pt x="13815" y="14342"/>
                  </a:lnTo>
                  <a:lnTo>
                    <a:pt x="12806" y="13699"/>
                  </a:lnTo>
                  <a:lnTo>
                    <a:pt x="11833" y="13003"/>
                  </a:lnTo>
                  <a:lnTo>
                    <a:pt x="11369" y="12619"/>
                  </a:lnTo>
                  <a:lnTo>
                    <a:pt x="11824" y="13012"/>
                  </a:lnTo>
                  <a:lnTo>
                    <a:pt x="12780" y="13735"/>
                  </a:lnTo>
                  <a:lnTo>
                    <a:pt x="13780" y="14405"/>
                  </a:lnTo>
                  <a:lnTo>
                    <a:pt x="14798" y="15039"/>
                  </a:lnTo>
                  <a:lnTo>
                    <a:pt x="15325" y="15334"/>
                  </a:lnTo>
                  <a:lnTo>
                    <a:pt x="16334" y="15896"/>
                  </a:lnTo>
                  <a:lnTo>
                    <a:pt x="18370" y="16914"/>
                  </a:lnTo>
                  <a:lnTo>
                    <a:pt x="19406" y="17414"/>
                  </a:lnTo>
                  <a:lnTo>
                    <a:pt x="20191" y="18647"/>
                  </a:lnTo>
                  <a:lnTo>
                    <a:pt x="20950" y="19897"/>
                  </a:lnTo>
                  <a:lnTo>
                    <a:pt x="21674" y="21102"/>
                  </a:lnTo>
                  <a:lnTo>
                    <a:pt x="23067" y="23549"/>
                  </a:lnTo>
                  <a:lnTo>
                    <a:pt x="23754" y="24773"/>
                  </a:lnTo>
                  <a:lnTo>
                    <a:pt x="23219" y="24567"/>
                  </a:lnTo>
                  <a:lnTo>
                    <a:pt x="22156" y="24094"/>
                  </a:lnTo>
                  <a:lnTo>
                    <a:pt x="20602" y="23308"/>
                  </a:lnTo>
                  <a:lnTo>
                    <a:pt x="19593" y="22728"/>
                  </a:lnTo>
                  <a:lnTo>
                    <a:pt x="18504" y="22076"/>
                  </a:lnTo>
                  <a:lnTo>
                    <a:pt x="16378" y="20683"/>
                  </a:lnTo>
                  <a:lnTo>
                    <a:pt x="15325" y="19968"/>
                  </a:lnTo>
                  <a:lnTo>
                    <a:pt x="16360" y="20709"/>
                  </a:lnTo>
                  <a:lnTo>
                    <a:pt x="18459" y="22147"/>
                  </a:lnTo>
                  <a:lnTo>
                    <a:pt x="19531" y="22835"/>
                  </a:lnTo>
                  <a:lnTo>
                    <a:pt x="20057" y="23156"/>
                  </a:lnTo>
                  <a:lnTo>
                    <a:pt x="21129" y="23772"/>
                  </a:lnTo>
                  <a:lnTo>
                    <a:pt x="22227" y="24353"/>
                  </a:lnTo>
                  <a:lnTo>
                    <a:pt x="23362" y="24871"/>
                  </a:lnTo>
                  <a:lnTo>
                    <a:pt x="23933" y="25103"/>
                  </a:lnTo>
                  <a:lnTo>
                    <a:pt x="25353" y="27755"/>
                  </a:lnTo>
                  <a:lnTo>
                    <a:pt x="28469" y="33765"/>
                  </a:lnTo>
                  <a:lnTo>
                    <a:pt x="28934" y="34658"/>
                  </a:lnTo>
                  <a:lnTo>
                    <a:pt x="28532" y="34622"/>
                  </a:lnTo>
                  <a:lnTo>
                    <a:pt x="27862" y="34542"/>
                  </a:lnTo>
                  <a:lnTo>
                    <a:pt x="26925" y="34399"/>
                  </a:lnTo>
                  <a:lnTo>
                    <a:pt x="25996" y="34229"/>
                  </a:lnTo>
                  <a:lnTo>
                    <a:pt x="24121" y="33863"/>
                  </a:lnTo>
                  <a:lnTo>
                    <a:pt x="22263" y="33461"/>
                  </a:lnTo>
                  <a:lnTo>
                    <a:pt x="20638" y="33104"/>
                  </a:lnTo>
                  <a:lnTo>
                    <a:pt x="19013" y="32729"/>
                  </a:lnTo>
                  <a:lnTo>
                    <a:pt x="18191" y="31738"/>
                  </a:lnTo>
                  <a:lnTo>
                    <a:pt x="16530" y="29764"/>
                  </a:lnTo>
                  <a:lnTo>
                    <a:pt x="15673" y="28800"/>
                  </a:lnTo>
                  <a:lnTo>
                    <a:pt x="14807" y="27844"/>
                  </a:lnTo>
                  <a:lnTo>
                    <a:pt x="13449" y="26460"/>
                  </a:lnTo>
                  <a:lnTo>
                    <a:pt x="12503" y="25567"/>
                  </a:lnTo>
                  <a:lnTo>
                    <a:pt x="12020" y="25148"/>
                  </a:lnTo>
                  <a:lnTo>
                    <a:pt x="12494" y="25585"/>
                  </a:lnTo>
                  <a:lnTo>
                    <a:pt x="13414" y="26487"/>
                  </a:lnTo>
                  <a:lnTo>
                    <a:pt x="14735" y="27907"/>
                  </a:lnTo>
                  <a:lnTo>
                    <a:pt x="15584" y="28880"/>
                  </a:lnTo>
                  <a:lnTo>
                    <a:pt x="16360" y="29809"/>
                  </a:lnTo>
                  <a:lnTo>
                    <a:pt x="17887" y="31693"/>
                  </a:lnTo>
                  <a:lnTo>
                    <a:pt x="18638" y="32649"/>
                  </a:lnTo>
                  <a:lnTo>
                    <a:pt x="16736" y="32211"/>
                  </a:lnTo>
                  <a:lnTo>
                    <a:pt x="14833" y="31765"/>
                  </a:lnTo>
                  <a:lnTo>
                    <a:pt x="10172" y="30657"/>
                  </a:lnTo>
                  <a:lnTo>
                    <a:pt x="9529" y="29925"/>
                  </a:lnTo>
                  <a:lnTo>
                    <a:pt x="8207" y="28470"/>
                  </a:lnTo>
                  <a:lnTo>
                    <a:pt x="7529" y="27764"/>
                  </a:lnTo>
                  <a:lnTo>
                    <a:pt x="6823" y="27059"/>
                  </a:lnTo>
                  <a:lnTo>
                    <a:pt x="5725" y="26058"/>
                  </a:lnTo>
                  <a:lnTo>
                    <a:pt x="4957" y="25424"/>
                  </a:lnTo>
                  <a:lnTo>
                    <a:pt x="4555" y="25130"/>
                  </a:lnTo>
                  <a:lnTo>
                    <a:pt x="4948" y="25442"/>
                  </a:lnTo>
                  <a:lnTo>
                    <a:pt x="5689" y="26094"/>
                  </a:lnTo>
                  <a:lnTo>
                    <a:pt x="6761" y="27130"/>
                  </a:lnTo>
                  <a:lnTo>
                    <a:pt x="7439" y="27853"/>
                  </a:lnTo>
                  <a:lnTo>
                    <a:pt x="8047" y="28514"/>
                  </a:lnTo>
                  <a:lnTo>
                    <a:pt x="9208" y="29872"/>
                  </a:lnTo>
                  <a:lnTo>
                    <a:pt x="9788" y="30559"/>
                  </a:lnTo>
                  <a:lnTo>
                    <a:pt x="1" y="28228"/>
                  </a:lnTo>
                  <a:lnTo>
                    <a:pt x="1" y="28228"/>
                  </a:lnTo>
                  <a:lnTo>
                    <a:pt x="10065" y="30845"/>
                  </a:lnTo>
                  <a:lnTo>
                    <a:pt x="12512" y="31479"/>
                  </a:lnTo>
                  <a:lnTo>
                    <a:pt x="11529" y="31934"/>
                  </a:lnTo>
                  <a:lnTo>
                    <a:pt x="9547" y="32801"/>
                  </a:lnTo>
                  <a:lnTo>
                    <a:pt x="8538" y="33202"/>
                  </a:lnTo>
                  <a:lnTo>
                    <a:pt x="8002" y="33408"/>
                  </a:lnTo>
                  <a:lnTo>
                    <a:pt x="6913" y="33792"/>
                  </a:lnTo>
                  <a:lnTo>
                    <a:pt x="5805" y="34122"/>
                  </a:lnTo>
                  <a:lnTo>
                    <a:pt x="4689" y="34399"/>
                  </a:lnTo>
                  <a:lnTo>
                    <a:pt x="4117" y="34515"/>
                  </a:lnTo>
                  <a:lnTo>
                    <a:pt x="4117" y="34515"/>
                  </a:lnTo>
                  <a:lnTo>
                    <a:pt x="4689" y="34417"/>
                  </a:lnTo>
                  <a:lnTo>
                    <a:pt x="5814" y="34167"/>
                  </a:lnTo>
                  <a:lnTo>
                    <a:pt x="6930" y="33863"/>
                  </a:lnTo>
                  <a:lnTo>
                    <a:pt x="8029" y="33506"/>
                  </a:lnTo>
                  <a:lnTo>
                    <a:pt x="8574" y="33310"/>
                  </a:lnTo>
                  <a:lnTo>
                    <a:pt x="9663" y="32917"/>
                  </a:lnTo>
                  <a:lnTo>
                    <a:pt x="11806" y="32033"/>
                  </a:lnTo>
                  <a:lnTo>
                    <a:pt x="12869" y="31577"/>
                  </a:lnTo>
                  <a:lnTo>
                    <a:pt x="14753" y="32068"/>
                  </a:lnTo>
                  <a:lnTo>
                    <a:pt x="17950" y="32872"/>
                  </a:lnTo>
                  <a:lnTo>
                    <a:pt x="21156" y="33667"/>
                  </a:lnTo>
                  <a:lnTo>
                    <a:pt x="20075" y="34274"/>
                  </a:lnTo>
                  <a:lnTo>
                    <a:pt x="17905" y="35462"/>
                  </a:lnTo>
                  <a:lnTo>
                    <a:pt x="16789" y="36015"/>
                  </a:lnTo>
                  <a:lnTo>
                    <a:pt x="16173" y="36310"/>
                  </a:lnTo>
                  <a:lnTo>
                    <a:pt x="14932" y="36864"/>
                  </a:lnTo>
                  <a:lnTo>
                    <a:pt x="13664" y="37373"/>
                  </a:lnTo>
                  <a:lnTo>
                    <a:pt x="12369" y="37819"/>
                  </a:lnTo>
                  <a:lnTo>
                    <a:pt x="11717" y="38007"/>
                  </a:lnTo>
                  <a:lnTo>
                    <a:pt x="11717" y="38007"/>
                  </a:lnTo>
                  <a:lnTo>
                    <a:pt x="12378" y="37828"/>
                  </a:lnTo>
                  <a:lnTo>
                    <a:pt x="13673" y="37417"/>
                  </a:lnTo>
                  <a:lnTo>
                    <a:pt x="14958" y="36935"/>
                  </a:lnTo>
                  <a:lnTo>
                    <a:pt x="16218" y="36399"/>
                  </a:lnTo>
                  <a:lnTo>
                    <a:pt x="16843" y="36122"/>
                  </a:lnTo>
                  <a:lnTo>
                    <a:pt x="18021" y="35560"/>
                  </a:lnTo>
                  <a:lnTo>
                    <a:pt x="20334" y="34363"/>
                  </a:lnTo>
                  <a:lnTo>
                    <a:pt x="21486" y="33747"/>
                  </a:lnTo>
                  <a:lnTo>
                    <a:pt x="21817" y="33827"/>
                  </a:lnTo>
                  <a:lnTo>
                    <a:pt x="22156" y="33908"/>
                  </a:lnTo>
                  <a:lnTo>
                    <a:pt x="24013" y="34345"/>
                  </a:lnTo>
                  <a:lnTo>
                    <a:pt x="25880" y="34747"/>
                  </a:lnTo>
                  <a:lnTo>
                    <a:pt x="26817" y="34944"/>
                  </a:lnTo>
                  <a:lnTo>
                    <a:pt x="27764" y="35113"/>
                  </a:lnTo>
                  <a:lnTo>
                    <a:pt x="28541" y="35212"/>
                  </a:lnTo>
                  <a:lnTo>
                    <a:pt x="29130" y="35265"/>
                  </a:lnTo>
                  <a:lnTo>
                    <a:pt x="28612" y="35658"/>
                  </a:lnTo>
                  <a:lnTo>
                    <a:pt x="27505" y="36346"/>
                  </a:lnTo>
                  <a:lnTo>
                    <a:pt x="26344" y="36953"/>
                  </a:lnTo>
                  <a:lnTo>
                    <a:pt x="25139" y="37480"/>
                  </a:lnTo>
                  <a:lnTo>
                    <a:pt x="24522" y="37721"/>
                  </a:lnTo>
                  <a:lnTo>
                    <a:pt x="23094" y="38257"/>
                  </a:lnTo>
                  <a:lnTo>
                    <a:pt x="20200" y="39284"/>
                  </a:lnTo>
                  <a:lnTo>
                    <a:pt x="18763" y="39837"/>
                  </a:lnTo>
                  <a:lnTo>
                    <a:pt x="18084" y="40114"/>
                  </a:lnTo>
                  <a:lnTo>
                    <a:pt x="16736" y="40695"/>
                  </a:lnTo>
                  <a:lnTo>
                    <a:pt x="16075" y="41007"/>
                  </a:lnTo>
                  <a:lnTo>
                    <a:pt x="15182" y="41061"/>
                  </a:lnTo>
                  <a:lnTo>
                    <a:pt x="13414" y="41195"/>
                  </a:lnTo>
                  <a:lnTo>
                    <a:pt x="12529" y="41284"/>
                  </a:lnTo>
                  <a:lnTo>
                    <a:pt x="11645" y="41391"/>
                  </a:lnTo>
                  <a:lnTo>
                    <a:pt x="9868" y="41695"/>
                  </a:lnTo>
                  <a:lnTo>
                    <a:pt x="8993" y="41918"/>
                  </a:lnTo>
                  <a:lnTo>
                    <a:pt x="9877" y="41730"/>
                  </a:lnTo>
                  <a:lnTo>
                    <a:pt x="11645" y="41480"/>
                  </a:lnTo>
                  <a:lnTo>
                    <a:pt x="12538" y="41409"/>
                  </a:lnTo>
                  <a:lnTo>
                    <a:pt x="14048" y="41311"/>
                  </a:lnTo>
                  <a:lnTo>
                    <a:pt x="15548" y="41257"/>
                  </a:lnTo>
                  <a:lnTo>
                    <a:pt x="15548" y="41257"/>
                  </a:lnTo>
                  <a:lnTo>
                    <a:pt x="14958" y="41561"/>
                  </a:lnTo>
                  <a:lnTo>
                    <a:pt x="13780" y="42186"/>
                  </a:lnTo>
                  <a:lnTo>
                    <a:pt x="13208" y="42516"/>
                  </a:lnTo>
                  <a:lnTo>
                    <a:pt x="12815" y="42757"/>
                  </a:lnTo>
                  <a:lnTo>
                    <a:pt x="11967" y="43311"/>
                  </a:lnTo>
                  <a:lnTo>
                    <a:pt x="10672" y="44249"/>
                  </a:lnTo>
                  <a:lnTo>
                    <a:pt x="8475" y="45981"/>
                  </a:lnTo>
                  <a:lnTo>
                    <a:pt x="8100" y="46303"/>
                  </a:lnTo>
                  <a:lnTo>
                    <a:pt x="8100" y="46303"/>
                  </a:lnTo>
                  <a:lnTo>
                    <a:pt x="9788" y="45008"/>
                  </a:lnTo>
                  <a:lnTo>
                    <a:pt x="11529" y="43749"/>
                  </a:lnTo>
                  <a:lnTo>
                    <a:pt x="12646" y="43034"/>
                  </a:lnTo>
                  <a:lnTo>
                    <a:pt x="13289" y="42668"/>
                  </a:lnTo>
                  <a:lnTo>
                    <a:pt x="13958" y="42293"/>
                  </a:lnTo>
                  <a:lnTo>
                    <a:pt x="15333" y="41605"/>
                  </a:lnTo>
                  <a:lnTo>
                    <a:pt x="16727" y="40971"/>
                  </a:lnTo>
                  <a:lnTo>
                    <a:pt x="18146" y="40400"/>
                  </a:lnTo>
                  <a:lnTo>
                    <a:pt x="18870" y="40132"/>
                  </a:lnTo>
                  <a:lnTo>
                    <a:pt x="19022" y="40078"/>
                  </a:lnTo>
                  <a:lnTo>
                    <a:pt x="19182" y="40016"/>
                  </a:lnTo>
                  <a:lnTo>
                    <a:pt x="18700" y="40909"/>
                  </a:lnTo>
                  <a:lnTo>
                    <a:pt x="17709" y="42668"/>
                  </a:lnTo>
                  <a:lnTo>
                    <a:pt x="17182" y="43525"/>
                  </a:lnTo>
                  <a:lnTo>
                    <a:pt x="16602" y="44454"/>
                  </a:lnTo>
                  <a:lnTo>
                    <a:pt x="15646" y="45794"/>
                  </a:lnTo>
                  <a:lnTo>
                    <a:pt x="14958" y="46642"/>
                  </a:lnTo>
                  <a:lnTo>
                    <a:pt x="14592" y="47053"/>
                  </a:lnTo>
                  <a:lnTo>
                    <a:pt x="14967" y="46651"/>
                  </a:lnTo>
                  <a:lnTo>
                    <a:pt x="15682" y="45820"/>
                  </a:lnTo>
                  <a:lnTo>
                    <a:pt x="16673" y="44499"/>
                  </a:lnTo>
                  <a:lnTo>
                    <a:pt x="17280" y="43588"/>
                  </a:lnTo>
                  <a:lnTo>
                    <a:pt x="17870" y="42686"/>
                  </a:lnTo>
                  <a:lnTo>
                    <a:pt x="18977" y="40837"/>
                  </a:lnTo>
                  <a:lnTo>
                    <a:pt x="19504" y="39900"/>
                  </a:lnTo>
                  <a:lnTo>
                    <a:pt x="22085" y="39025"/>
                  </a:lnTo>
                  <a:lnTo>
                    <a:pt x="24674" y="38141"/>
                  </a:lnTo>
                  <a:lnTo>
                    <a:pt x="25210" y="37944"/>
                  </a:lnTo>
                  <a:lnTo>
                    <a:pt x="26291" y="37516"/>
                  </a:lnTo>
                  <a:lnTo>
                    <a:pt x="27344" y="37024"/>
                  </a:lnTo>
                  <a:lnTo>
                    <a:pt x="28380" y="36462"/>
                  </a:lnTo>
                  <a:lnTo>
                    <a:pt x="28871" y="36140"/>
                  </a:lnTo>
                  <a:lnTo>
                    <a:pt x="28166" y="37257"/>
                  </a:lnTo>
                  <a:lnTo>
                    <a:pt x="27478" y="38382"/>
                  </a:lnTo>
                  <a:lnTo>
                    <a:pt x="26683" y="39293"/>
                  </a:lnTo>
                  <a:lnTo>
                    <a:pt x="25862" y="40168"/>
                  </a:lnTo>
                  <a:lnTo>
                    <a:pt x="25406" y="40614"/>
                  </a:lnTo>
                  <a:lnTo>
                    <a:pt x="24460" y="41454"/>
                  </a:lnTo>
                  <a:lnTo>
                    <a:pt x="23951" y="41829"/>
                  </a:lnTo>
                  <a:lnTo>
                    <a:pt x="24478" y="41472"/>
                  </a:lnTo>
                  <a:lnTo>
                    <a:pt x="25469" y="40677"/>
                  </a:lnTo>
                  <a:lnTo>
                    <a:pt x="25942" y="40248"/>
                  </a:lnTo>
                  <a:lnTo>
                    <a:pt x="26469" y="39748"/>
                  </a:lnTo>
                  <a:lnTo>
                    <a:pt x="26987" y="39221"/>
                  </a:lnTo>
                  <a:lnTo>
                    <a:pt x="26496" y="40096"/>
                  </a:lnTo>
                  <a:lnTo>
                    <a:pt x="26041" y="40998"/>
                  </a:lnTo>
                  <a:lnTo>
                    <a:pt x="25683" y="41739"/>
                  </a:lnTo>
                  <a:lnTo>
                    <a:pt x="25219" y="42882"/>
                  </a:lnTo>
                  <a:lnTo>
                    <a:pt x="24951" y="43668"/>
                  </a:lnTo>
                  <a:lnTo>
                    <a:pt x="24835" y="44061"/>
                  </a:lnTo>
                  <a:lnTo>
                    <a:pt x="24728" y="44490"/>
                  </a:lnTo>
                  <a:lnTo>
                    <a:pt x="24576" y="45552"/>
                  </a:lnTo>
                  <a:lnTo>
                    <a:pt x="24442" y="47026"/>
                  </a:lnTo>
                  <a:lnTo>
                    <a:pt x="24433" y="47303"/>
                  </a:lnTo>
                  <a:lnTo>
                    <a:pt x="24505" y="46419"/>
                  </a:lnTo>
                  <a:lnTo>
                    <a:pt x="24683" y="45240"/>
                  </a:lnTo>
                  <a:lnTo>
                    <a:pt x="24853" y="44481"/>
                  </a:lnTo>
                  <a:lnTo>
                    <a:pt x="24969" y="44097"/>
                  </a:lnTo>
                  <a:lnTo>
                    <a:pt x="25103" y="43713"/>
                  </a:lnTo>
                  <a:lnTo>
                    <a:pt x="25389" y="42945"/>
                  </a:lnTo>
                  <a:lnTo>
                    <a:pt x="25889" y="41829"/>
                  </a:lnTo>
                  <a:lnTo>
                    <a:pt x="26264" y="41105"/>
                  </a:lnTo>
                  <a:lnTo>
                    <a:pt x="26639" y="40409"/>
                  </a:lnTo>
                  <a:lnTo>
                    <a:pt x="27451" y="39060"/>
                  </a:lnTo>
                  <a:lnTo>
                    <a:pt x="28755" y="37078"/>
                  </a:lnTo>
                  <a:lnTo>
                    <a:pt x="29657" y="35774"/>
                  </a:lnTo>
                  <a:lnTo>
                    <a:pt x="30041" y="36337"/>
                  </a:lnTo>
                  <a:lnTo>
                    <a:pt x="30845" y="37453"/>
                  </a:lnTo>
                  <a:lnTo>
                    <a:pt x="31282" y="37998"/>
                  </a:lnTo>
                  <a:lnTo>
                    <a:pt x="31675" y="38453"/>
                  </a:lnTo>
                  <a:lnTo>
                    <a:pt x="32488" y="39319"/>
                  </a:lnTo>
                  <a:lnTo>
                    <a:pt x="33765" y="40561"/>
                  </a:lnTo>
                  <a:lnTo>
                    <a:pt x="34622" y="41364"/>
                  </a:lnTo>
                  <a:lnTo>
                    <a:pt x="35480" y="42159"/>
                  </a:lnTo>
                  <a:lnTo>
                    <a:pt x="37158" y="43775"/>
                  </a:lnTo>
                  <a:lnTo>
                    <a:pt x="38355" y="45026"/>
                  </a:lnTo>
                  <a:lnTo>
                    <a:pt x="39114" y="45892"/>
                  </a:lnTo>
                  <a:lnTo>
                    <a:pt x="39837" y="46776"/>
                  </a:lnTo>
                  <a:lnTo>
                    <a:pt x="40507" y="47705"/>
                  </a:lnTo>
                  <a:lnTo>
                    <a:pt x="40820" y="48178"/>
                  </a:lnTo>
                  <a:lnTo>
                    <a:pt x="42025" y="47330"/>
                  </a:lnTo>
                  <a:lnTo>
                    <a:pt x="41668" y="46829"/>
                  </a:lnTo>
                  <a:lnTo>
                    <a:pt x="40918" y="45883"/>
                  </a:lnTo>
                  <a:lnTo>
                    <a:pt x="40123" y="44972"/>
                  </a:lnTo>
                  <a:lnTo>
                    <a:pt x="39293" y="44106"/>
                  </a:lnTo>
                  <a:lnTo>
                    <a:pt x="38864" y="43686"/>
                  </a:lnTo>
                  <a:lnTo>
                    <a:pt x="38007" y="42865"/>
                  </a:lnTo>
                  <a:lnTo>
                    <a:pt x="36247" y="41293"/>
                  </a:lnTo>
                  <a:lnTo>
                    <a:pt x="35354" y="40525"/>
                  </a:lnTo>
                  <a:lnTo>
                    <a:pt x="34461" y="39766"/>
                  </a:lnTo>
                  <a:lnTo>
                    <a:pt x="33158" y="38614"/>
                  </a:lnTo>
                  <a:lnTo>
                    <a:pt x="32327" y="37819"/>
                  </a:lnTo>
                  <a:lnTo>
                    <a:pt x="31934" y="37399"/>
                  </a:lnTo>
                  <a:lnTo>
                    <a:pt x="31497" y="36908"/>
                  </a:lnTo>
                  <a:lnTo>
                    <a:pt x="30657" y="35872"/>
                  </a:lnTo>
                  <a:lnTo>
                    <a:pt x="30264" y="35328"/>
                  </a:lnTo>
                  <a:lnTo>
                    <a:pt x="31122" y="35078"/>
                  </a:lnTo>
                  <a:lnTo>
                    <a:pt x="32845" y="34613"/>
                  </a:lnTo>
                  <a:lnTo>
                    <a:pt x="34578" y="34220"/>
                  </a:lnTo>
                  <a:lnTo>
                    <a:pt x="36337" y="33908"/>
                  </a:lnTo>
                  <a:lnTo>
                    <a:pt x="37212" y="33792"/>
                  </a:lnTo>
                  <a:lnTo>
                    <a:pt x="38123" y="33685"/>
                  </a:lnTo>
                  <a:lnTo>
                    <a:pt x="39944" y="33569"/>
                  </a:lnTo>
                  <a:lnTo>
                    <a:pt x="40855" y="33569"/>
                  </a:lnTo>
                  <a:lnTo>
                    <a:pt x="41284" y="33586"/>
                  </a:lnTo>
                  <a:lnTo>
                    <a:pt x="42061" y="33658"/>
                  </a:lnTo>
                  <a:lnTo>
                    <a:pt x="43275" y="33854"/>
                  </a:lnTo>
                  <a:lnTo>
                    <a:pt x="44436" y="34078"/>
                  </a:lnTo>
                  <a:lnTo>
                    <a:pt x="44142" y="34006"/>
                  </a:lnTo>
                  <a:lnTo>
                    <a:pt x="42525" y="33667"/>
                  </a:lnTo>
                  <a:lnTo>
                    <a:pt x="41346" y="33470"/>
                  </a:lnTo>
                  <a:lnTo>
                    <a:pt x="40855" y="33435"/>
                  </a:lnTo>
                  <a:lnTo>
                    <a:pt x="39944" y="33399"/>
                  </a:lnTo>
                  <a:lnTo>
                    <a:pt x="38114" y="33452"/>
                  </a:lnTo>
                  <a:lnTo>
                    <a:pt x="37194" y="33533"/>
                  </a:lnTo>
                  <a:lnTo>
                    <a:pt x="36087" y="33658"/>
                  </a:lnTo>
                  <a:lnTo>
                    <a:pt x="34979" y="33827"/>
                  </a:lnTo>
                  <a:lnTo>
                    <a:pt x="36024" y="33292"/>
                  </a:lnTo>
                  <a:lnTo>
                    <a:pt x="37051" y="32720"/>
                  </a:lnTo>
                  <a:lnTo>
                    <a:pt x="37703" y="32327"/>
                  </a:lnTo>
                  <a:lnTo>
                    <a:pt x="38667" y="31684"/>
                  </a:lnTo>
                  <a:lnTo>
                    <a:pt x="39275" y="31220"/>
                  </a:lnTo>
                  <a:lnTo>
                    <a:pt x="39569" y="30970"/>
                  </a:lnTo>
                  <a:lnTo>
                    <a:pt x="39266" y="31211"/>
                  </a:lnTo>
                  <a:lnTo>
                    <a:pt x="38641" y="31649"/>
                  </a:lnTo>
                  <a:lnTo>
                    <a:pt x="37667" y="32256"/>
                  </a:lnTo>
                  <a:lnTo>
                    <a:pt x="36989" y="32613"/>
                  </a:lnTo>
                  <a:lnTo>
                    <a:pt x="36310" y="32970"/>
                  </a:lnTo>
                  <a:lnTo>
                    <a:pt x="34935" y="33622"/>
                  </a:lnTo>
                  <a:lnTo>
                    <a:pt x="34247" y="33935"/>
                  </a:lnTo>
                  <a:lnTo>
                    <a:pt x="33158" y="34158"/>
                  </a:lnTo>
                  <a:lnTo>
                    <a:pt x="30997" y="34649"/>
                  </a:lnTo>
                  <a:lnTo>
                    <a:pt x="30997" y="34649"/>
                  </a:lnTo>
                  <a:lnTo>
                    <a:pt x="31479" y="34310"/>
                  </a:lnTo>
                  <a:lnTo>
                    <a:pt x="32372" y="33560"/>
                  </a:lnTo>
                  <a:lnTo>
                    <a:pt x="32801" y="33167"/>
                  </a:lnTo>
                  <a:lnTo>
                    <a:pt x="33399" y="32568"/>
                  </a:lnTo>
                  <a:lnTo>
                    <a:pt x="34533" y="31327"/>
                  </a:lnTo>
                  <a:lnTo>
                    <a:pt x="35078" y="30684"/>
                  </a:lnTo>
                  <a:lnTo>
                    <a:pt x="35997" y="29568"/>
                  </a:lnTo>
                  <a:lnTo>
                    <a:pt x="37783" y="27318"/>
                  </a:lnTo>
                  <a:lnTo>
                    <a:pt x="38667" y="26183"/>
                  </a:lnTo>
                  <a:lnTo>
                    <a:pt x="38703" y="26157"/>
                  </a:lnTo>
                  <a:lnTo>
                    <a:pt x="38739" y="26121"/>
                  </a:lnTo>
                  <a:lnTo>
                    <a:pt x="39686" y="25933"/>
                  </a:lnTo>
                  <a:lnTo>
                    <a:pt x="41570" y="25523"/>
                  </a:lnTo>
                  <a:lnTo>
                    <a:pt x="42507" y="25290"/>
                  </a:lnTo>
                  <a:lnTo>
                    <a:pt x="43463" y="25023"/>
                  </a:lnTo>
                  <a:lnTo>
                    <a:pt x="44865" y="24558"/>
                  </a:lnTo>
                  <a:lnTo>
                    <a:pt x="45785" y="24192"/>
                  </a:lnTo>
                  <a:lnTo>
                    <a:pt x="46240" y="23987"/>
                  </a:lnTo>
                  <a:lnTo>
                    <a:pt x="45785" y="24174"/>
                  </a:lnTo>
                  <a:lnTo>
                    <a:pt x="44856" y="24514"/>
                  </a:lnTo>
                  <a:lnTo>
                    <a:pt x="43436" y="24942"/>
                  </a:lnTo>
                  <a:lnTo>
                    <a:pt x="42481" y="25174"/>
                  </a:lnTo>
                  <a:lnTo>
                    <a:pt x="41597" y="25371"/>
                  </a:lnTo>
                  <a:lnTo>
                    <a:pt x="39828" y="25710"/>
                  </a:lnTo>
                  <a:lnTo>
                    <a:pt x="38935" y="25862"/>
                  </a:lnTo>
                  <a:lnTo>
                    <a:pt x="39096" y="25648"/>
                  </a:lnTo>
                  <a:lnTo>
                    <a:pt x="39257" y="25451"/>
                  </a:lnTo>
                  <a:lnTo>
                    <a:pt x="41025" y="23299"/>
                  </a:lnTo>
                  <a:lnTo>
                    <a:pt x="41927" y="22227"/>
                  </a:lnTo>
                  <a:lnTo>
                    <a:pt x="42338" y="21754"/>
                  </a:lnTo>
                  <a:lnTo>
                    <a:pt x="43168" y="20817"/>
                  </a:lnTo>
                  <a:lnTo>
                    <a:pt x="43615" y="20379"/>
                  </a:lnTo>
                  <a:lnTo>
                    <a:pt x="43927" y="20093"/>
                  </a:lnTo>
                  <a:lnTo>
                    <a:pt x="44570" y="19548"/>
                  </a:lnTo>
                  <a:lnTo>
                    <a:pt x="45570" y="18789"/>
                  </a:lnTo>
                  <a:lnTo>
                    <a:pt x="46919" y="17923"/>
                  </a:lnTo>
                  <a:lnTo>
                    <a:pt x="48214" y="17200"/>
                  </a:lnTo>
                  <a:lnTo>
                    <a:pt x="49928" y="1636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0910" y="15941"/>
                  </a:lnTo>
                  <a:lnTo>
                    <a:pt x="49714" y="16396"/>
                  </a:lnTo>
                  <a:lnTo>
                    <a:pt x="48544" y="16923"/>
                  </a:lnTo>
                  <a:lnTo>
                    <a:pt x="47428" y="17504"/>
                  </a:lnTo>
                  <a:lnTo>
                    <a:pt x="46374" y="18111"/>
                  </a:lnTo>
                  <a:lnTo>
                    <a:pt x="45410" y="18736"/>
                  </a:lnTo>
                  <a:lnTo>
                    <a:pt x="44552" y="19361"/>
                  </a:lnTo>
                  <a:lnTo>
                    <a:pt x="43820" y="19977"/>
                  </a:lnTo>
                  <a:lnTo>
                    <a:pt x="43508" y="20272"/>
                  </a:lnTo>
                  <a:lnTo>
                    <a:pt x="42766" y="21031"/>
                  </a:lnTo>
                  <a:lnTo>
                    <a:pt x="42043" y="21808"/>
                  </a:lnTo>
                  <a:lnTo>
                    <a:pt x="42222" y="21102"/>
                  </a:lnTo>
                  <a:lnTo>
                    <a:pt x="42623" y="19700"/>
                  </a:lnTo>
                  <a:lnTo>
                    <a:pt x="42838" y="19004"/>
                  </a:lnTo>
                  <a:lnTo>
                    <a:pt x="43106" y="18200"/>
                  </a:lnTo>
                  <a:lnTo>
                    <a:pt x="43579" y="17021"/>
                  </a:lnTo>
                  <a:lnTo>
                    <a:pt x="43936" y="16253"/>
                  </a:lnTo>
                  <a:lnTo>
                    <a:pt x="44133" y="15878"/>
                  </a:lnTo>
                  <a:lnTo>
                    <a:pt x="43918" y="16244"/>
                  </a:lnTo>
                  <a:lnTo>
                    <a:pt x="43534" y="17003"/>
                  </a:lnTo>
                  <a:lnTo>
                    <a:pt x="43025" y="18173"/>
                  </a:lnTo>
                  <a:lnTo>
                    <a:pt x="42731" y="18968"/>
                  </a:lnTo>
                  <a:lnTo>
                    <a:pt x="42445" y="19763"/>
                  </a:lnTo>
                  <a:lnTo>
                    <a:pt x="41936" y="21379"/>
                  </a:lnTo>
                  <a:lnTo>
                    <a:pt x="41695" y="22192"/>
                  </a:lnTo>
                  <a:lnTo>
                    <a:pt x="41016" y="22942"/>
                  </a:lnTo>
                  <a:lnTo>
                    <a:pt x="39694" y="24487"/>
                  </a:lnTo>
                  <a:lnTo>
                    <a:pt x="39043" y="25264"/>
                  </a:lnTo>
                  <a:lnTo>
                    <a:pt x="37498" y="27148"/>
                  </a:lnTo>
                  <a:lnTo>
                    <a:pt x="35944" y="29023"/>
                  </a:lnTo>
                  <a:lnTo>
                    <a:pt x="35890" y="27880"/>
                  </a:lnTo>
                  <a:lnTo>
                    <a:pt x="35810" y="25603"/>
                  </a:lnTo>
                  <a:lnTo>
                    <a:pt x="35801" y="24460"/>
                  </a:lnTo>
                  <a:lnTo>
                    <a:pt x="35819" y="23254"/>
                  </a:lnTo>
                  <a:lnTo>
                    <a:pt x="35953" y="21451"/>
                  </a:lnTo>
                  <a:lnTo>
                    <a:pt x="36105" y="20254"/>
                  </a:lnTo>
                  <a:lnTo>
                    <a:pt x="36212" y="19656"/>
                  </a:lnTo>
                  <a:lnTo>
                    <a:pt x="36087" y="20254"/>
                  </a:lnTo>
                  <a:lnTo>
                    <a:pt x="35908" y="21442"/>
                  </a:lnTo>
                  <a:lnTo>
                    <a:pt x="35738" y="23254"/>
                  </a:lnTo>
                  <a:lnTo>
                    <a:pt x="35685" y="24460"/>
                  </a:lnTo>
                  <a:lnTo>
                    <a:pt x="35658" y="25666"/>
                  </a:lnTo>
                  <a:lnTo>
                    <a:pt x="35685" y="28077"/>
                  </a:lnTo>
                  <a:lnTo>
                    <a:pt x="35721" y="29282"/>
                  </a:lnTo>
                  <a:lnTo>
                    <a:pt x="35730" y="29282"/>
                  </a:lnTo>
                  <a:lnTo>
                    <a:pt x="35247" y="29845"/>
                  </a:lnTo>
                  <a:lnTo>
                    <a:pt x="34765" y="30407"/>
                  </a:lnTo>
                  <a:lnTo>
                    <a:pt x="34211" y="31032"/>
                  </a:lnTo>
                  <a:lnTo>
                    <a:pt x="33068" y="32238"/>
                  </a:lnTo>
                  <a:lnTo>
                    <a:pt x="32470" y="32809"/>
                  </a:lnTo>
                  <a:lnTo>
                    <a:pt x="31934" y="33283"/>
                  </a:lnTo>
                  <a:lnTo>
                    <a:pt x="31095" y="33935"/>
                  </a:lnTo>
                  <a:lnTo>
                    <a:pt x="30514" y="34319"/>
                  </a:lnTo>
                  <a:lnTo>
                    <a:pt x="30211" y="34488"/>
                  </a:lnTo>
                  <a:lnTo>
                    <a:pt x="30452" y="33560"/>
                  </a:lnTo>
                  <a:lnTo>
                    <a:pt x="30809" y="31693"/>
                  </a:lnTo>
                  <a:lnTo>
                    <a:pt x="30961" y="30765"/>
                  </a:lnTo>
                  <a:lnTo>
                    <a:pt x="31282" y="28621"/>
                  </a:lnTo>
                  <a:lnTo>
                    <a:pt x="31577" y="26487"/>
                  </a:lnTo>
                  <a:lnTo>
                    <a:pt x="32720" y="17923"/>
                  </a:lnTo>
                  <a:lnTo>
                    <a:pt x="32961" y="16191"/>
                  </a:lnTo>
                  <a:lnTo>
                    <a:pt x="33095" y="15342"/>
                  </a:lnTo>
                  <a:lnTo>
                    <a:pt x="34006" y="14530"/>
                  </a:lnTo>
                  <a:lnTo>
                    <a:pt x="35828" y="12869"/>
                  </a:lnTo>
                  <a:lnTo>
                    <a:pt x="36694" y="12012"/>
                  </a:lnTo>
                  <a:lnTo>
                    <a:pt x="37123" y="11574"/>
                  </a:lnTo>
                  <a:lnTo>
                    <a:pt x="37944" y="10672"/>
                  </a:lnTo>
                  <a:lnTo>
                    <a:pt x="38739" y="9743"/>
                  </a:lnTo>
                  <a:lnTo>
                    <a:pt x="39480" y="8770"/>
                  </a:lnTo>
                  <a:lnTo>
                    <a:pt x="39819" y="8261"/>
                  </a:lnTo>
                  <a:lnTo>
                    <a:pt x="39462" y="8761"/>
                  </a:lnTo>
                  <a:lnTo>
                    <a:pt x="38703" y="9717"/>
                  </a:lnTo>
                  <a:lnTo>
                    <a:pt x="37891" y="10619"/>
                  </a:lnTo>
                  <a:lnTo>
                    <a:pt x="37042" y="11494"/>
                  </a:lnTo>
                  <a:lnTo>
                    <a:pt x="36614" y="11922"/>
                  </a:lnTo>
                  <a:lnTo>
                    <a:pt x="35765" y="12726"/>
                  </a:lnTo>
                  <a:lnTo>
                    <a:pt x="34033" y="14262"/>
                  </a:lnTo>
                  <a:lnTo>
                    <a:pt x="33149" y="15012"/>
                  </a:lnTo>
                  <a:lnTo>
                    <a:pt x="33568" y="12190"/>
                  </a:lnTo>
                  <a:lnTo>
                    <a:pt x="34051" y="9386"/>
                  </a:lnTo>
                  <a:lnTo>
                    <a:pt x="34229" y="8315"/>
                  </a:lnTo>
                  <a:lnTo>
                    <a:pt x="34542" y="6091"/>
                  </a:lnTo>
                  <a:lnTo>
                    <a:pt x="34970" y="2555"/>
                  </a:lnTo>
                  <a:lnTo>
                    <a:pt x="35346" y="1"/>
                  </a:lnTo>
                  <a:close/>
                </a:path>
              </a:pathLst>
            </a:custGeom>
            <a:solidFill>
              <a:srgbClr val="B455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6" name="Google Shape;776;p17"/>
          <p:cNvSpPr/>
          <p:nvPr/>
        </p:nvSpPr>
        <p:spPr>
          <a:xfrm rot="-212454">
            <a:off x="-121256" y="3532199"/>
            <a:ext cx="1760927" cy="1977875"/>
          </a:xfrm>
          <a:custGeom>
            <a:avLst/>
            <a:gdLst/>
            <a:ahLst/>
            <a:cxnLst/>
            <a:rect l="l" t="t" r="r" b="b"/>
            <a:pathLst>
              <a:path w="41079" h="49714" extrusionOk="0">
                <a:moveTo>
                  <a:pt x="0" y="49714"/>
                </a:moveTo>
                <a:lnTo>
                  <a:pt x="241" y="48258"/>
                </a:lnTo>
                <a:lnTo>
                  <a:pt x="858" y="44159"/>
                </a:lnTo>
                <a:lnTo>
                  <a:pt x="1518" y="40320"/>
                </a:lnTo>
                <a:lnTo>
                  <a:pt x="2063" y="37498"/>
                </a:lnTo>
                <a:lnTo>
                  <a:pt x="2742" y="34515"/>
                </a:lnTo>
                <a:lnTo>
                  <a:pt x="3546" y="31399"/>
                </a:lnTo>
                <a:lnTo>
                  <a:pt x="4510" y="28193"/>
                </a:lnTo>
                <a:lnTo>
                  <a:pt x="5358" y="25755"/>
                </a:lnTo>
                <a:lnTo>
                  <a:pt x="5974" y="24130"/>
                </a:lnTo>
                <a:lnTo>
                  <a:pt x="6644" y="22513"/>
                </a:lnTo>
                <a:lnTo>
                  <a:pt x="7368" y="20897"/>
                </a:lnTo>
                <a:lnTo>
                  <a:pt x="8144" y="19290"/>
                </a:lnTo>
                <a:lnTo>
                  <a:pt x="8984" y="17709"/>
                </a:lnTo>
                <a:lnTo>
                  <a:pt x="9877" y="16146"/>
                </a:lnTo>
                <a:lnTo>
                  <a:pt x="10832" y="14610"/>
                </a:lnTo>
                <a:lnTo>
                  <a:pt x="11850" y="13119"/>
                </a:lnTo>
                <a:lnTo>
                  <a:pt x="12940" y="11663"/>
                </a:lnTo>
                <a:lnTo>
                  <a:pt x="14101" y="10252"/>
                </a:lnTo>
                <a:lnTo>
                  <a:pt x="15333" y="8886"/>
                </a:lnTo>
                <a:lnTo>
                  <a:pt x="16637" y="7582"/>
                </a:lnTo>
                <a:lnTo>
                  <a:pt x="18012" y="6332"/>
                </a:lnTo>
                <a:lnTo>
                  <a:pt x="18735" y="5743"/>
                </a:lnTo>
                <a:lnTo>
                  <a:pt x="19468" y="5162"/>
                </a:lnTo>
                <a:lnTo>
                  <a:pt x="20914" y="4118"/>
                </a:lnTo>
                <a:lnTo>
                  <a:pt x="22361" y="3198"/>
                </a:lnTo>
                <a:lnTo>
                  <a:pt x="23790" y="2412"/>
                </a:lnTo>
                <a:lnTo>
                  <a:pt x="25192" y="1733"/>
                </a:lnTo>
                <a:lnTo>
                  <a:pt x="26576" y="1180"/>
                </a:lnTo>
                <a:lnTo>
                  <a:pt x="27924" y="733"/>
                </a:lnTo>
                <a:lnTo>
                  <a:pt x="29228" y="403"/>
                </a:lnTo>
                <a:lnTo>
                  <a:pt x="30505" y="171"/>
                </a:lnTo>
                <a:lnTo>
                  <a:pt x="31728" y="37"/>
                </a:lnTo>
                <a:lnTo>
                  <a:pt x="32898" y="1"/>
                </a:lnTo>
                <a:lnTo>
                  <a:pt x="34015" y="54"/>
                </a:lnTo>
                <a:lnTo>
                  <a:pt x="35059" y="197"/>
                </a:lnTo>
                <a:lnTo>
                  <a:pt x="36051" y="421"/>
                </a:lnTo>
                <a:lnTo>
                  <a:pt x="36961" y="733"/>
                </a:lnTo>
                <a:lnTo>
                  <a:pt x="37801" y="1108"/>
                </a:lnTo>
                <a:lnTo>
                  <a:pt x="38551" y="1564"/>
                </a:lnTo>
                <a:lnTo>
                  <a:pt x="39212" y="2082"/>
                </a:lnTo>
                <a:lnTo>
                  <a:pt x="39783" y="2671"/>
                </a:lnTo>
                <a:lnTo>
                  <a:pt x="40266" y="3305"/>
                </a:lnTo>
                <a:lnTo>
                  <a:pt x="40632" y="4010"/>
                </a:lnTo>
                <a:lnTo>
                  <a:pt x="40900" y="4752"/>
                </a:lnTo>
                <a:lnTo>
                  <a:pt x="41042" y="5546"/>
                </a:lnTo>
                <a:lnTo>
                  <a:pt x="41078" y="6386"/>
                </a:lnTo>
                <a:lnTo>
                  <a:pt x="40980" y="7261"/>
                </a:lnTo>
                <a:lnTo>
                  <a:pt x="40766" y="8172"/>
                </a:lnTo>
                <a:lnTo>
                  <a:pt x="40408" y="9118"/>
                </a:lnTo>
                <a:lnTo>
                  <a:pt x="39917" y="10083"/>
                </a:lnTo>
                <a:lnTo>
                  <a:pt x="39274" y="11074"/>
                </a:lnTo>
                <a:lnTo>
                  <a:pt x="38488" y="12083"/>
                </a:lnTo>
                <a:lnTo>
                  <a:pt x="37551" y="13110"/>
                </a:lnTo>
                <a:lnTo>
                  <a:pt x="36444" y="14146"/>
                </a:lnTo>
                <a:lnTo>
                  <a:pt x="35827" y="14664"/>
                </a:lnTo>
                <a:lnTo>
                  <a:pt x="34541" y="15727"/>
                </a:lnTo>
                <a:lnTo>
                  <a:pt x="31827" y="18084"/>
                </a:lnTo>
                <a:lnTo>
                  <a:pt x="28978" y="20656"/>
                </a:lnTo>
                <a:lnTo>
                  <a:pt x="26031" y="23397"/>
                </a:lnTo>
                <a:lnTo>
                  <a:pt x="21530" y="27702"/>
                </a:lnTo>
                <a:lnTo>
                  <a:pt x="15628" y="33533"/>
                </a:lnTo>
                <a:lnTo>
                  <a:pt x="10172" y="39069"/>
                </a:lnTo>
                <a:lnTo>
                  <a:pt x="5537" y="43865"/>
                </a:lnTo>
                <a:lnTo>
                  <a:pt x="697" y="48964"/>
                </a:lnTo>
                <a:lnTo>
                  <a:pt x="0" y="49714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7" name="Google Shape;777;p17"/>
          <p:cNvSpPr/>
          <p:nvPr/>
        </p:nvSpPr>
        <p:spPr>
          <a:xfrm rot="-212454">
            <a:off x="-281708" y="3673316"/>
            <a:ext cx="1694697" cy="2273120"/>
          </a:xfrm>
          <a:custGeom>
            <a:avLst/>
            <a:gdLst/>
            <a:ahLst/>
            <a:cxnLst/>
            <a:rect l="l" t="t" r="r" b="b"/>
            <a:pathLst>
              <a:path w="39534" h="57135" extrusionOk="0">
                <a:moveTo>
                  <a:pt x="30559" y="1"/>
                </a:moveTo>
                <a:lnTo>
                  <a:pt x="30496" y="27"/>
                </a:lnTo>
                <a:lnTo>
                  <a:pt x="30487" y="72"/>
                </a:lnTo>
                <a:lnTo>
                  <a:pt x="30041" y="7136"/>
                </a:lnTo>
                <a:lnTo>
                  <a:pt x="30041" y="7162"/>
                </a:lnTo>
                <a:lnTo>
                  <a:pt x="30041" y="7189"/>
                </a:lnTo>
                <a:lnTo>
                  <a:pt x="29344" y="7805"/>
                </a:lnTo>
                <a:lnTo>
                  <a:pt x="27960" y="9091"/>
                </a:lnTo>
                <a:lnTo>
                  <a:pt x="26603" y="10431"/>
                </a:lnTo>
                <a:lnTo>
                  <a:pt x="25281" y="11824"/>
                </a:lnTo>
                <a:lnTo>
                  <a:pt x="24629" y="12547"/>
                </a:lnTo>
                <a:lnTo>
                  <a:pt x="24629" y="12547"/>
                </a:lnTo>
                <a:lnTo>
                  <a:pt x="25067" y="5734"/>
                </a:lnTo>
                <a:lnTo>
                  <a:pt x="25058" y="5689"/>
                </a:lnTo>
                <a:lnTo>
                  <a:pt x="25013" y="5591"/>
                </a:lnTo>
                <a:lnTo>
                  <a:pt x="24969" y="5564"/>
                </a:lnTo>
                <a:lnTo>
                  <a:pt x="24933" y="5546"/>
                </a:lnTo>
                <a:lnTo>
                  <a:pt x="24870" y="5573"/>
                </a:lnTo>
                <a:lnTo>
                  <a:pt x="24861" y="5617"/>
                </a:lnTo>
                <a:lnTo>
                  <a:pt x="24415" y="12690"/>
                </a:lnTo>
                <a:lnTo>
                  <a:pt x="24415" y="12726"/>
                </a:lnTo>
                <a:lnTo>
                  <a:pt x="24433" y="12770"/>
                </a:lnTo>
                <a:lnTo>
                  <a:pt x="23638" y="13663"/>
                </a:lnTo>
                <a:lnTo>
                  <a:pt x="22084" y="15512"/>
                </a:lnTo>
                <a:lnTo>
                  <a:pt x="20584" y="17414"/>
                </a:lnTo>
                <a:lnTo>
                  <a:pt x="19128" y="19370"/>
                </a:lnTo>
                <a:lnTo>
                  <a:pt x="18423" y="20361"/>
                </a:lnTo>
                <a:lnTo>
                  <a:pt x="19986" y="10806"/>
                </a:lnTo>
                <a:lnTo>
                  <a:pt x="19986" y="10761"/>
                </a:lnTo>
                <a:lnTo>
                  <a:pt x="19941" y="10663"/>
                </a:lnTo>
                <a:lnTo>
                  <a:pt x="19905" y="10627"/>
                </a:lnTo>
                <a:lnTo>
                  <a:pt x="19861" y="10600"/>
                </a:lnTo>
                <a:lnTo>
                  <a:pt x="19798" y="10618"/>
                </a:lnTo>
                <a:lnTo>
                  <a:pt x="19789" y="10663"/>
                </a:lnTo>
                <a:lnTo>
                  <a:pt x="18128" y="20772"/>
                </a:lnTo>
                <a:lnTo>
                  <a:pt x="17432" y="21781"/>
                </a:lnTo>
                <a:lnTo>
                  <a:pt x="16074" y="23817"/>
                </a:lnTo>
                <a:lnTo>
                  <a:pt x="14771" y="25871"/>
                </a:lnTo>
                <a:lnTo>
                  <a:pt x="13502" y="27951"/>
                </a:lnTo>
                <a:lnTo>
                  <a:pt x="12895" y="28987"/>
                </a:lnTo>
                <a:lnTo>
                  <a:pt x="13529" y="19003"/>
                </a:lnTo>
                <a:lnTo>
                  <a:pt x="13529" y="18959"/>
                </a:lnTo>
                <a:lnTo>
                  <a:pt x="13476" y="18861"/>
                </a:lnTo>
                <a:lnTo>
                  <a:pt x="13440" y="18834"/>
                </a:lnTo>
                <a:lnTo>
                  <a:pt x="13395" y="18816"/>
                </a:lnTo>
                <a:lnTo>
                  <a:pt x="13342" y="18843"/>
                </a:lnTo>
                <a:lnTo>
                  <a:pt x="13333" y="18887"/>
                </a:lnTo>
                <a:lnTo>
                  <a:pt x="12663" y="29398"/>
                </a:lnTo>
                <a:lnTo>
                  <a:pt x="11600" y="31255"/>
                </a:lnTo>
                <a:lnTo>
                  <a:pt x="9600" y="34952"/>
                </a:lnTo>
                <a:lnTo>
                  <a:pt x="8671" y="36783"/>
                </a:lnTo>
                <a:lnTo>
                  <a:pt x="9475" y="28264"/>
                </a:lnTo>
                <a:lnTo>
                  <a:pt x="9475" y="28219"/>
                </a:lnTo>
                <a:lnTo>
                  <a:pt x="9421" y="28121"/>
                </a:lnTo>
                <a:lnTo>
                  <a:pt x="9386" y="28085"/>
                </a:lnTo>
                <a:lnTo>
                  <a:pt x="9341" y="28067"/>
                </a:lnTo>
                <a:lnTo>
                  <a:pt x="9279" y="28094"/>
                </a:lnTo>
                <a:lnTo>
                  <a:pt x="9270" y="28139"/>
                </a:lnTo>
                <a:lnTo>
                  <a:pt x="8403" y="37310"/>
                </a:lnTo>
                <a:lnTo>
                  <a:pt x="7689" y="38748"/>
                </a:lnTo>
                <a:lnTo>
                  <a:pt x="6350" y="41569"/>
                </a:lnTo>
                <a:lnTo>
                  <a:pt x="5099" y="44311"/>
                </a:lnTo>
                <a:lnTo>
                  <a:pt x="3947" y="46945"/>
                </a:lnTo>
                <a:lnTo>
                  <a:pt x="2394" y="50678"/>
                </a:lnTo>
                <a:lnTo>
                  <a:pt x="697" y="55063"/>
                </a:lnTo>
                <a:lnTo>
                  <a:pt x="9" y="56920"/>
                </a:lnTo>
                <a:lnTo>
                  <a:pt x="0" y="56982"/>
                </a:lnTo>
                <a:lnTo>
                  <a:pt x="36" y="57054"/>
                </a:lnTo>
                <a:lnTo>
                  <a:pt x="54" y="57081"/>
                </a:lnTo>
                <a:lnTo>
                  <a:pt x="72" y="57108"/>
                </a:lnTo>
                <a:lnTo>
                  <a:pt x="116" y="57134"/>
                </a:lnTo>
                <a:lnTo>
                  <a:pt x="188" y="57134"/>
                </a:lnTo>
                <a:lnTo>
                  <a:pt x="206" y="57099"/>
                </a:lnTo>
                <a:lnTo>
                  <a:pt x="884" y="55241"/>
                </a:lnTo>
                <a:lnTo>
                  <a:pt x="2581" y="50865"/>
                </a:lnTo>
                <a:lnTo>
                  <a:pt x="4126" y="47151"/>
                </a:lnTo>
                <a:lnTo>
                  <a:pt x="5269" y="44516"/>
                </a:lnTo>
                <a:lnTo>
                  <a:pt x="6519" y="41784"/>
                </a:lnTo>
                <a:lnTo>
                  <a:pt x="7859" y="38971"/>
                </a:lnTo>
                <a:lnTo>
                  <a:pt x="8573" y="37533"/>
                </a:lnTo>
                <a:lnTo>
                  <a:pt x="8582" y="37533"/>
                </a:lnTo>
                <a:lnTo>
                  <a:pt x="9332" y="36926"/>
                </a:lnTo>
                <a:lnTo>
                  <a:pt x="11011" y="35622"/>
                </a:lnTo>
                <a:lnTo>
                  <a:pt x="12574" y="34488"/>
                </a:lnTo>
                <a:lnTo>
                  <a:pt x="13449" y="33934"/>
                </a:lnTo>
                <a:lnTo>
                  <a:pt x="13824" y="33765"/>
                </a:lnTo>
                <a:lnTo>
                  <a:pt x="13913" y="33756"/>
                </a:lnTo>
                <a:lnTo>
                  <a:pt x="13958" y="33756"/>
                </a:lnTo>
                <a:lnTo>
                  <a:pt x="13994" y="33693"/>
                </a:lnTo>
                <a:lnTo>
                  <a:pt x="13985" y="33649"/>
                </a:lnTo>
                <a:lnTo>
                  <a:pt x="13967" y="33595"/>
                </a:lnTo>
                <a:lnTo>
                  <a:pt x="13904" y="33515"/>
                </a:lnTo>
                <a:lnTo>
                  <a:pt x="13860" y="33497"/>
                </a:lnTo>
                <a:lnTo>
                  <a:pt x="13744" y="33506"/>
                </a:lnTo>
                <a:lnTo>
                  <a:pt x="13324" y="33693"/>
                </a:lnTo>
                <a:lnTo>
                  <a:pt x="12404" y="34265"/>
                </a:lnTo>
                <a:lnTo>
                  <a:pt x="10056" y="35997"/>
                </a:lnTo>
                <a:lnTo>
                  <a:pt x="8877" y="36935"/>
                </a:lnTo>
                <a:lnTo>
                  <a:pt x="9797" y="35131"/>
                </a:lnTo>
                <a:lnTo>
                  <a:pt x="11761" y="31479"/>
                </a:lnTo>
                <a:lnTo>
                  <a:pt x="12815" y="29639"/>
                </a:lnTo>
                <a:lnTo>
                  <a:pt x="13440" y="29380"/>
                </a:lnTo>
                <a:lnTo>
                  <a:pt x="16432" y="28076"/>
                </a:lnTo>
                <a:lnTo>
                  <a:pt x="18360" y="27192"/>
                </a:lnTo>
                <a:lnTo>
                  <a:pt x="18994" y="26862"/>
                </a:lnTo>
                <a:lnTo>
                  <a:pt x="19021" y="26835"/>
                </a:lnTo>
                <a:lnTo>
                  <a:pt x="19021" y="26746"/>
                </a:lnTo>
                <a:lnTo>
                  <a:pt x="19003" y="26692"/>
                </a:lnTo>
                <a:lnTo>
                  <a:pt x="18968" y="26647"/>
                </a:lnTo>
                <a:lnTo>
                  <a:pt x="18887" y="26603"/>
                </a:lnTo>
                <a:lnTo>
                  <a:pt x="18860" y="26612"/>
                </a:lnTo>
                <a:lnTo>
                  <a:pt x="18343" y="26889"/>
                </a:lnTo>
                <a:lnTo>
                  <a:pt x="16798" y="27603"/>
                </a:lnTo>
                <a:lnTo>
                  <a:pt x="14181" y="28755"/>
                </a:lnTo>
                <a:lnTo>
                  <a:pt x="13038" y="29246"/>
                </a:lnTo>
                <a:lnTo>
                  <a:pt x="13654" y="28201"/>
                </a:lnTo>
                <a:lnTo>
                  <a:pt x="14904" y="26138"/>
                </a:lnTo>
                <a:lnTo>
                  <a:pt x="16217" y="24085"/>
                </a:lnTo>
                <a:lnTo>
                  <a:pt x="17566" y="22049"/>
                </a:lnTo>
                <a:lnTo>
                  <a:pt x="18262" y="21048"/>
                </a:lnTo>
                <a:lnTo>
                  <a:pt x="18271" y="21048"/>
                </a:lnTo>
                <a:lnTo>
                  <a:pt x="20155" y="20620"/>
                </a:lnTo>
                <a:lnTo>
                  <a:pt x="23361" y="19950"/>
                </a:lnTo>
                <a:lnTo>
                  <a:pt x="24522" y="19745"/>
                </a:lnTo>
                <a:lnTo>
                  <a:pt x="25013" y="19691"/>
                </a:lnTo>
                <a:lnTo>
                  <a:pt x="25165" y="19691"/>
                </a:lnTo>
                <a:lnTo>
                  <a:pt x="25201" y="19637"/>
                </a:lnTo>
                <a:lnTo>
                  <a:pt x="25201" y="19584"/>
                </a:lnTo>
                <a:lnTo>
                  <a:pt x="25183" y="19530"/>
                </a:lnTo>
                <a:lnTo>
                  <a:pt x="25111" y="19450"/>
                </a:lnTo>
                <a:lnTo>
                  <a:pt x="25076" y="19441"/>
                </a:lnTo>
                <a:lnTo>
                  <a:pt x="24942" y="19432"/>
                </a:lnTo>
                <a:lnTo>
                  <a:pt x="24397" y="19495"/>
                </a:lnTo>
                <a:lnTo>
                  <a:pt x="23129" y="19718"/>
                </a:lnTo>
                <a:lnTo>
                  <a:pt x="19905" y="20397"/>
                </a:lnTo>
                <a:lnTo>
                  <a:pt x="18485" y="20718"/>
                </a:lnTo>
                <a:lnTo>
                  <a:pt x="19218" y="19691"/>
                </a:lnTo>
                <a:lnTo>
                  <a:pt x="20718" y="17673"/>
                </a:lnTo>
                <a:lnTo>
                  <a:pt x="22272" y="15708"/>
                </a:lnTo>
                <a:lnTo>
                  <a:pt x="23870" y="13806"/>
                </a:lnTo>
                <a:lnTo>
                  <a:pt x="24692" y="12886"/>
                </a:lnTo>
                <a:lnTo>
                  <a:pt x="25942" y="12931"/>
                </a:lnTo>
                <a:lnTo>
                  <a:pt x="30523" y="13136"/>
                </a:lnTo>
                <a:lnTo>
                  <a:pt x="31523" y="13226"/>
                </a:lnTo>
                <a:lnTo>
                  <a:pt x="31559" y="13226"/>
                </a:lnTo>
                <a:lnTo>
                  <a:pt x="31595" y="13163"/>
                </a:lnTo>
                <a:lnTo>
                  <a:pt x="31595" y="13119"/>
                </a:lnTo>
                <a:lnTo>
                  <a:pt x="31577" y="13065"/>
                </a:lnTo>
                <a:lnTo>
                  <a:pt x="31505" y="12985"/>
                </a:lnTo>
                <a:lnTo>
                  <a:pt x="31470" y="12967"/>
                </a:lnTo>
                <a:lnTo>
                  <a:pt x="30577" y="12886"/>
                </a:lnTo>
                <a:lnTo>
                  <a:pt x="26397" y="12690"/>
                </a:lnTo>
                <a:lnTo>
                  <a:pt x="24915" y="12636"/>
                </a:lnTo>
                <a:lnTo>
                  <a:pt x="25558" y="11922"/>
                </a:lnTo>
                <a:lnTo>
                  <a:pt x="26880" y="10547"/>
                </a:lnTo>
                <a:lnTo>
                  <a:pt x="28219" y="9216"/>
                </a:lnTo>
                <a:lnTo>
                  <a:pt x="29594" y="7948"/>
                </a:lnTo>
                <a:lnTo>
                  <a:pt x="30300" y="7332"/>
                </a:lnTo>
                <a:lnTo>
                  <a:pt x="31523" y="7386"/>
                </a:lnTo>
                <a:lnTo>
                  <a:pt x="34997" y="7537"/>
                </a:lnTo>
                <a:lnTo>
                  <a:pt x="36801" y="7636"/>
                </a:lnTo>
                <a:lnTo>
                  <a:pt x="37149" y="7680"/>
                </a:lnTo>
                <a:lnTo>
                  <a:pt x="37185" y="7680"/>
                </a:lnTo>
                <a:lnTo>
                  <a:pt x="37220" y="7618"/>
                </a:lnTo>
                <a:lnTo>
                  <a:pt x="37220" y="7564"/>
                </a:lnTo>
                <a:lnTo>
                  <a:pt x="37203" y="7520"/>
                </a:lnTo>
                <a:lnTo>
                  <a:pt x="37131" y="7439"/>
                </a:lnTo>
                <a:lnTo>
                  <a:pt x="37095" y="7421"/>
                </a:lnTo>
                <a:lnTo>
                  <a:pt x="36220" y="7341"/>
                </a:lnTo>
                <a:lnTo>
                  <a:pt x="32095" y="7144"/>
                </a:lnTo>
                <a:lnTo>
                  <a:pt x="30586" y="7091"/>
                </a:lnTo>
                <a:lnTo>
                  <a:pt x="31639" y="6207"/>
                </a:lnTo>
                <a:lnTo>
                  <a:pt x="33809" y="4555"/>
                </a:lnTo>
                <a:lnTo>
                  <a:pt x="35479" y="3421"/>
                </a:lnTo>
                <a:lnTo>
                  <a:pt x="36604" y="2715"/>
                </a:lnTo>
                <a:lnTo>
                  <a:pt x="37747" y="2054"/>
                </a:lnTo>
                <a:lnTo>
                  <a:pt x="38908" y="1429"/>
                </a:lnTo>
                <a:lnTo>
                  <a:pt x="39498" y="1144"/>
                </a:lnTo>
                <a:lnTo>
                  <a:pt x="39524" y="1126"/>
                </a:lnTo>
                <a:lnTo>
                  <a:pt x="39533" y="1036"/>
                </a:lnTo>
                <a:lnTo>
                  <a:pt x="39515" y="983"/>
                </a:lnTo>
                <a:lnTo>
                  <a:pt x="39480" y="938"/>
                </a:lnTo>
                <a:lnTo>
                  <a:pt x="39399" y="885"/>
                </a:lnTo>
                <a:lnTo>
                  <a:pt x="39373" y="894"/>
                </a:lnTo>
                <a:lnTo>
                  <a:pt x="38765" y="1188"/>
                </a:lnTo>
                <a:lnTo>
                  <a:pt x="37578" y="1822"/>
                </a:lnTo>
                <a:lnTo>
                  <a:pt x="36408" y="2510"/>
                </a:lnTo>
                <a:lnTo>
                  <a:pt x="35256" y="3233"/>
                </a:lnTo>
                <a:lnTo>
                  <a:pt x="34113" y="4001"/>
                </a:lnTo>
                <a:lnTo>
                  <a:pt x="32988" y="4814"/>
                </a:lnTo>
                <a:lnTo>
                  <a:pt x="31336" y="6091"/>
                </a:lnTo>
                <a:lnTo>
                  <a:pt x="30255" y="7002"/>
                </a:lnTo>
                <a:lnTo>
                  <a:pt x="30255" y="7002"/>
                </a:lnTo>
                <a:lnTo>
                  <a:pt x="30693" y="188"/>
                </a:lnTo>
                <a:lnTo>
                  <a:pt x="30693" y="143"/>
                </a:lnTo>
                <a:lnTo>
                  <a:pt x="30639" y="45"/>
                </a:lnTo>
                <a:lnTo>
                  <a:pt x="30594" y="18"/>
                </a:lnTo>
                <a:lnTo>
                  <a:pt x="3055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8" name="Google Shape;778;p17"/>
          <p:cNvGrpSpPr/>
          <p:nvPr/>
        </p:nvGrpSpPr>
        <p:grpSpPr>
          <a:xfrm>
            <a:off x="-937629" y="2644956"/>
            <a:ext cx="2401028" cy="2806260"/>
            <a:chOff x="-129354" y="2594331"/>
            <a:chExt cx="2401028" cy="2806260"/>
          </a:xfrm>
        </p:grpSpPr>
        <p:sp>
          <p:nvSpPr>
            <p:cNvPr id="779" name="Google Shape;779;p17"/>
            <p:cNvSpPr/>
            <p:nvPr/>
          </p:nvSpPr>
          <p:spPr>
            <a:xfrm rot="3797110">
              <a:off x="285815" y="3323839"/>
              <a:ext cx="1570688" cy="1897470"/>
            </a:xfrm>
            <a:custGeom>
              <a:avLst/>
              <a:gdLst/>
              <a:ahLst/>
              <a:cxnLst/>
              <a:rect l="l" t="t" r="r" b="b"/>
              <a:pathLst>
                <a:path w="44249" h="53455" extrusionOk="0">
                  <a:moveTo>
                    <a:pt x="215" y="0"/>
                  </a:moveTo>
                  <a:lnTo>
                    <a:pt x="81" y="9"/>
                  </a:lnTo>
                  <a:lnTo>
                    <a:pt x="0" y="72"/>
                  </a:lnTo>
                  <a:lnTo>
                    <a:pt x="9" y="134"/>
                  </a:lnTo>
                  <a:lnTo>
                    <a:pt x="670" y="1697"/>
                  </a:lnTo>
                  <a:lnTo>
                    <a:pt x="2081" y="4814"/>
                  </a:lnTo>
                  <a:lnTo>
                    <a:pt x="3608" y="7921"/>
                  </a:lnTo>
                  <a:lnTo>
                    <a:pt x="5260" y="11011"/>
                  </a:lnTo>
                  <a:lnTo>
                    <a:pt x="6135" y="12547"/>
                  </a:lnTo>
                  <a:lnTo>
                    <a:pt x="6939" y="13922"/>
                  </a:lnTo>
                  <a:lnTo>
                    <a:pt x="8609" y="16637"/>
                  </a:lnTo>
                  <a:lnTo>
                    <a:pt x="10377" y="19343"/>
                  </a:lnTo>
                  <a:lnTo>
                    <a:pt x="12234" y="22030"/>
                  </a:lnTo>
                  <a:lnTo>
                    <a:pt x="14181" y="24692"/>
                  </a:lnTo>
                  <a:lnTo>
                    <a:pt x="16217" y="27335"/>
                  </a:lnTo>
                  <a:lnTo>
                    <a:pt x="18343" y="29951"/>
                  </a:lnTo>
                  <a:lnTo>
                    <a:pt x="20548" y="32541"/>
                  </a:lnTo>
                  <a:lnTo>
                    <a:pt x="21691" y="33827"/>
                  </a:lnTo>
                  <a:lnTo>
                    <a:pt x="22852" y="35104"/>
                  </a:lnTo>
                  <a:lnTo>
                    <a:pt x="25236" y="37649"/>
                  </a:lnTo>
                  <a:lnTo>
                    <a:pt x="27701" y="40158"/>
                  </a:lnTo>
                  <a:lnTo>
                    <a:pt x="30255" y="42632"/>
                  </a:lnTo>
                  <a:lnTo>
                    <a:pt x="31568" y="43855"/>
                  </a:lnTo>
                  <a:lnTo>
                    <a:pt x="32970" y="45132"/>
                  </a:lnTo>
                  <a:lnTo>
                    <a:pt x="35158" y="47008"/>
                  </a:lnTo>
                  <a:lnTo>
                    <a:pt x="36658" y="48240"/>
                  </a:lnTo>
                  <a:lnTo>
                    <a:pt x="38203" y="49445"/>
                  </a:lnTo>
                  <a:lnTo>
                    <a:pt x="39783" y="50624"/>
                  </a:lnTo>
                  <a:lnTo>
                    <a:pt x="41418" y="51767"/>
                  </a:lnTo>
                  <a:lnTo>
                    <a:pt x="43105" y="52883"/>
                  </a:lnTo>
                  <a:lnTo>
                    <a:pt x="43972" y="53419"/>
                  </a:lnTo>
                  <a:lnTo>
                    <a:pt x="44043" y="53455"/>
                  </a:lnTo>
                  <a:lnTo>
                    <a:pt x="44168" y="53446"/>
                  </a:lnTo>
                  <a:lnTo>
                    <a:pt x="44248" y="53375"/>
                  </a:lnTo>
                  <a:lnTo>
                    <a:pt x="44230" y="53276"/>
                  </a:lnTo>
                  <a:lnTo>
                    <a:pt x="44168" y="53223"/>
                  </a:lnTo>
                  <a:lnTo>
                    <a:pt x="43195" y="52616"/>
                  </a:lnTo>
                  <a:lnTo>
                    <a:pt x="41301" y="51356"/>
                  </a:lnTo>
                  <a:lnTo>
                    <a:pt x="39480" y="50053"/>
                  </a:lnTo>
                  <a:lnTo>
                    <a:pt x="37712" y="48713"/>
                  </a:lnTo>
                  <a:lnTo>
                    <a:pt x="35997" y="47338"/>
                  </a:lnTo>
                  <a:lnTo>
                    <a:pt x="34336" y="45936"/>
                  </a:lnTo>
                  <a:lnTo>
                    <a:pt x="31925" y="43793"/>
                  </a:lnTo>
                  <a:lnTo>
                    <a:pt x="30371" y="42337"/>
                  </a:lnTo>
                  <a:lnTo>
                    <a:pt x="29103" y="41114"/>
                  </a:lnTo>
                  <a:lnTo>
                    <a:pt x="26621" y="38649"/>
                  </a:lnTo>
                  <a:lnTo>
                    <a:pt x="24218" y="36140"/>
                  </a:lnTo>
                  <a:lnTo>
                    <a:pt x="21897" y="33613"/>
                  </a:lnTo>
                  <a:lnTo>
                    <a:pt x="19664" y="31050"/>
                  </a:lnTo>
                  <a:lnTo>
                    <a:pt x="17512" y="28460"/>
                  </a:lnTo>
                  <a:lnTo>
                    <a:pt x="15449" y="25844"/>
                  </a:lnTo>
                  <a:lnTo>
                    <a:pt x="13467" y="23209"/>
                  </a:lnTo>
                  <a:lnTo>
                    <a:pt x="12520" y="21879"/>
                  </a:lnTo>
                  <a:lnTo>
                    <a:pt x="11583" y="20548"/>
                  </a:lnTo>
                  <a:lnTo>
                    <a:pt x="9788" y="17878"/>
                  </a:lnTo>
                  <a:lnTo>
                    <a:pt x="8082" y="15181"/>
                  </a:lnTo>
                  <a:lnTo>
                    <a:pt x="6475" y="12475"/>
                  </a:lnTo>
                  <a:lnTo>
                    <a:pt x="4948" y="9752"/>
                  </a:lnTo>
                  <a:lnTo>
                    <a:pt x="3528" y="7010"/>
                  </a:lnTo>
                  <a:lnTo>
                    <a:pt x="2188" y="4260"/>
                  </a:lnTo>
                  <a:lnTo>
                    <a:pt x="956" y="1501"/>
                  </a:lnTo>
                  <a:lnTo>
                    <a:pt x="375" y="116"/>
                  </a:lnTo>
                  <a:lnTo>
                    <a:pt x="340" y="5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17"/>
            <p:cNvSpPr/>
            <p:nvPr/>
          </p:nvSpPr>
          <p:spPr>
            <a:xfrm rot="3797110">
              <a:off x="1395365" y="3254616"/>
              <a:ext cx="382014" cy="464757"/>
            </a:xfrm>
            <a:custGeom>
              <a:avLst/>
              <a:gdLst/>
              <a:ahLst/>
              <a:cxnLst/>
              <a:rect l="l" t="t" r="r" b="b"/>
              <a:pathLst>
                <a:path w="10762" h="13093" extrusionOk="0">
                  <a:moveTo>
                    <a:pt x="10762" y="1"/>
                  </a:moveTo>
                  <a:lnTo>
                    <a:pt x="10083" y="161"/>
                  </a:lnTo>
                  <a:lnTo>
                    <a:pt x="8734" y="545"/>
                  </a:lnTo>
                  <a:lnTo>
                    <a:pt x="7431" y="992"/>
                  </a:lnTo>
                  <a:lnTo>
                    <a:pt x="6172" y="1510"/>
                  </a:lnTo>
                  <a:lnTo>
                    <a:pt x="4993" y="2099"/>
                  </a:lnTo>
                  <a:lnTo>
                    <a:pt x="3885" y="2769"/>
                  </a:lnTo>
                  <a:lnTo>
                    <a:pt x="2885" y="3519"/>
                  </a:lnTo>
                  <a:lnTo>
                    <a:pt x="2001" y="4341"/>
                  </a:lnTo>
                  <a:lnTo>
                    <a:pt x="1608" y="4796"/>
                  </a:lnTo>
                  <a:lnTo>
                    <a:pt x="1421" y="5019"/>
                  </a:lnTo>
                  <a:lnTo>
                    <a:pt x="1073" y="5493"/>
                  </a:lnTo>
                  <a:lnTo>
                    <a:pt x="778" y="5993"/>
                  </a:lnTo>
                  <a:lnTo>
                    <a:pt x="528" y="6502"/>
                  </a:lnTo>
                  <a:lnTo>
                    <a:pt x="322" y="7020"/>
                  </a:lnTo>
                  <a:lnTo>
                    <a:pt x="171" y="7555"/>
                  </a:lnTo>
                  <a:lnTo>
                    <a:pt x="63" y="8091"/>
                  </a:lnTo>
                  <a:lnTo>
                    <a:pt x="10" y="8636"/>
                  </a:lnTo>
                  <a:lnTo>
                    <a:pt x="1" y="9190"/>
                  </a:lnTo>
                  <a:lnTo>
                    <a:pt x="46" y="9734"/>
                  </a:lnTo>
                  <a:lnTo>
                    <a:pt x="144" y="10270"/>
                  </a:lnTo>
                  <a:lnTo>
                    <a:pt x="287" y="10806"/>
                  </a:lnTo>
                  <a:lnTo>
                    <a:pt x="483" y="11333"/>
                  </a:lnTo>
                  <a:lnTo>
                    <a:pt x="742" y="11851"/>
                  </a:lnTo>
                  <a:lnTo>
                    <a:pt x="1046" y="12342"/>
                  </a:lnTo>
                  <a:lnTo>
                    <a:pt x="1412" y="12824"/>
                  </a:lnTo>
                  <a:lnTo>
                    <a:pt x="1617" y="13056"/>
                  </a:lnTo>
                  <a:lnTo>
                    <a:pt x="1689" y="13092"/>
                  </a:lnTo>
                  <a:lnTo>
                    <a:pt x="2135" y="12753"/>
                  </a:lnTo>
                  <a:lnTo>
                    <a:pt x="2948" y="12047"/>
                  </a:lnTo>
                  <a:lnTo>
                    <a:pt x="3689" y="11315"/>
                  </a:lnTo>
                  <a:lnTo>
                    <a:pt x="4350" y="10556"/>
                  </a:lnTo>
                  <a:lnTo>
                    <a:pt x="4957" y="9770"/>
                  </a:lnTo>
                  <a:lnTo>
                    <a:pt x="5502" y="8966"/>
                  </a:lnTo>
                  <a:lnTo>
                    <a:pt x="6252" y="7734"/>
                  </a:lnTo>
                  <a:lnTo>
                    <a:pt x="6707" y="6904"/>
                  </a:lnTo>
                  <a:lnTo>
                    <a:pt x="7565" y="5216"/>
                  </a:lnTo>
                  <a:lnTo>
                    <a:pt x="8949" y="2599"/>
                  </a:lnTo>
                  <a:lnTo>
                    <a:pt x="9779" y="1296"/>
                  </a:lnTo>
                  <a:lnTo>
                    <a:pt x="10413" y="429"/>
                  </a:lnTo>
                  <a:lnTo>
                    <a:pt x="107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17"/>
            <p:cNvSpPr/>
            <p:nvPr/>
          </p:nvSpPr>
          <p:spPr>
            <a:xfrm rot="3797110">
              <a:off x="1587701" y="2580543"/>
              <a:ext cx="350635" cy="619096"/>
            </a:xfrm>
            <a:custGeom>
              <a:avLst/>
              <a:gdLst/>
              <a:ahLst/>
              <a:cxnLst/>
              <a:rect l="l" t="t" r="r" b="b"/>
              <a:pathLst>
                <a:path w="9878" h="17441" extrusionOk="0">
                  <a:moveTo>
                    <a:pt x="1" y="0"/>
                  </a:moveTo>
                  <a:lnTo>
                    <a:pt x="36" y="1143"/>
                  </a:lnTo>
                  <a:lnTo>
                    <a:pt x="153" y="3447"/>
                  </a:lnTo>
                  <a:lnTo>
                    <a:pt x="358" y="5188"/>
                  </a:lnTo>
                  <a:lnTo>
                    <a:pt x="554" y="6340"/>
                  </a:lnTo>
                  <a:lnTo>
                    <a:pt x="831" y="7501"/>
                  </a:lnTo>
                  <a:lnTo>
                    <a:pt x="1188" y="8653"/>
                  </a:lnTo>
                  <a:lnTo>
                    <a:pt x="1412" y="9234"/>
                  </a:lnTo>
                  <a:lnTo>
                    <a:pt x="1653" y="9814"/>
                  </a:lnTo>
                  <a:lnTo>
                    <a:pt x="2233" y="10966"/>
                  </a:lnTo>
                  <a:lnTo>
                    <a:pt x="2930" y="12100"/>
                  </a:lnTo>
                  <a:lnTo>
                    <a:pt x="3751" y="13198"/>
                  </a:lnTo>
                  <a:lnTo>
                    <a:pt x="4698" y="14261"/>
                  </a:lnTo>
                  <a:lnTo>
                    <a:pt x="5769" y="15261"/>
                  </a:lnTo>
                  <a:lnTo>
                    <a:pt x="6966" y="16190"/>
                  </a:lnTo>
                  <a:lnTo>
                    <a:pt x="8297" y="17038"/>
                  </a:lnTo>
                  <a:lnTo>
                    <a:pt x="9011" y="17422"/>
                  </a:lnTo>
                  <a:lnTo>
                    <a:pt x="9109" y="17440"/>
                  </a:lnTo>
                  <a:lnTo>
                    <a:pt x="9243" y="17181"/>
                  </a:lnTo>
                  <a:lnTo>
                    <a:pt x="9475" y="16663"/>
                  </a:lnTo>
                  <a:lnTo>
                    <a:pt x="9645" y="16127"/>
                  </a:lnTo>
                  <a:lnTo>
                    <a:pt x="9770" y="15583"/>
                  </a:lnTo>
                  <a:lnTo>
                    <a:pt x="9850" y="15029"/>
                  </a:lnTo>
                  <a:lnTo>
                    <a:pt x="9877" y="14467"/>
                  </a:lnTo>
                  <a:lnTo>
                    <a:pt x="9850" y="13609"/>
                  </a:lnTo>
                  <a:lnTo>
                    <a:pt x="9654" y="12439"/>
                  </a:lnTo>
                  <a:lnTo>
                    <a:pt x="9306" y="11270"/>
                  </a:lnTo>
                  <a:lnTo>
                    <a:pt x="8815" y="10100"/>
                  </a:lnTo>
                  <a:lnTo>
                    <a:pt x="8198" y="8948"/>
                  </a:lnTo>
                  <a:lnTo>
                    <a:pt x="7850" y="8385"/>
                  </a:lnTo>
                  <a:lnTo>
                    <a:pt x="7475" y="7823"/>
                  </a:lnTo>
                  <a:lnTo>
                    <a:pt x="6662" y="6724"/>
                  </a:lnTo>
                  <a:lnTo>
                    <a:pt x="5769" y="5653"/>
                  </a:lnTo>
                  <a:lnTo>
                    <a:pt x="4805" y="4590"/>
                  </a:lnTo>
                  <a:lnTo>
                    <a:pt x="3278" y="3036"/>
                  </a:lnTo>
                  <a:lnTo>
                    <a:pt x="1108" y="10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17"/>
            <p:cNvSpPr/>
            <p:nvPr/>
          </p:nvSpPr>
          <p:spPr>
            <a:xfrm rot="3797110">
              <a:off x="850155" y="3184482"/>
              <a:ext cx="638442" cy="154410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62" y="1"/>
                  </a:moveTo>
                  <a:lnTo>
                    <a:pt x="6903" y="81"/>
                  </a:lnTo>
                  <a:lnTo>
                    <a:pt x="5689" y="259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76" y="1313"/>
                  </a:lnTo>
                  <a:lnTo>
                    <a:pt x="1375" y="1804"/>
                  </a:lnTo>
                  <a:lnTo>
                    <a:pt x="447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207" y="3831"/>
                  </a:lnTo>
                  <a:lnTo>
                    <a:pt x="10305" y="3992"/>
                  </a:lnTo>
                  <a:lnTo>
                    <a:pt x="12511" y="4242"/>
                  </a:lnTo>
                  <a:lnTo>
                    <a:pt x="14154" y="4340"/>
                  </a:lnTo>
                  <a:lnTo>
                    <a:pt x="15253" y="4349"/>
                  </a:lnTo>
                  <a:lnTo>
                    <a:pt x="16351" y="4314"/>
                  </a:lnTo>
                  <a:lnTo>
                    <a:pt x="17440" y="4215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77" y="902"/>
                  </a:lnTo>
                  <a:lnTo>
                    <a:pt x="12091" y="492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9"/>
                  </a:lnTo>
                  <a:lnTo>
                    <a:pt x="81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17"/>
            <p:cNvSpPr/>
            <p:nvPr/>
          </p:nvSpPr>
          <p:spPr>
            <a:xfrm rot="3797110">
              <a:off x="554599" y="3713313"/>
              <a:ext cx="638442" cy="154410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53" y="1"/>
                  </a:moveTo>
                  <a:lnTo>
                    <a:pt x="6903" y="72"/>
                  </a:lnTo>
                  <a:lnTo>
                    <a:pt x="5689" y="260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67" y="1313"/>
                  </a:lnTo>
                  <a:lnTo>
                    <a:pt x="1375" y="1804"/>
                  </a:lnTo>
                  <a:lnTo>
                    <a:pt x="438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198" y="3832"/>
                  </a:lnTo>
                  <a:lnTo>
                    <a:pt x="10305" y="3992"/>
                  </a:lnTo>
                  <a:lnTo>
                    <a:pt x="12502" y="4242"/>
                  </a:lnTo>
                  <a:lnTo>
                    <a:pt x="14154" y="4341"/>
                  </a:lnTo>
                  <a:lnTo>
                    <a:pt x="15253" y="4350"/>
                  </a:lnTo>
                  <a:lnTo>
                    <a:pt x="16342" y="4314"/>
                  </a:lnTo>
                  <a:lnTo>
                    <a:pt x="17440" y="4216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68" y="903"/>
                  </a:lnTo>
                  <a:lnTo>
                    <a:pt x="12091" y="483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10"/>
                  </a:lnTo>
                  <a:lnTo>
                    <a:pt x="815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17"/>
            <p:cNvSpPr/>
            <p:nvPr/>
          </p:nvSpPr>
          <p:spPr>
            <a:xfrm rot="3797110">
              <a:off x="345170" y="4221681"/>
              <a:ext cx="638442" cy="154730"/>
            </a:xfrm>
            <a:custGeom>
              <a:avLst/>
              <a:gdLst/>
              <a:ahLst/>
              <a:cxnLst/>
              <a:rect l="l" t="t" r="r" b="b"/>
              <a:pathLst>
                <a:path w="17986" h="4359" extrusionOk="0">
                  <a:moveTo>
                    <a:pt x="8163" y="1"/>
                  </a:moveTo>
                  <a:lnTo>
                    <a:pt x="6903" y="81"/>
                  </a:lnTo>
                  <a:lnTo>
                    <a:pt x="5689" y="260"/>
                  </a:lnTo>
                  <a:lnTo>
                    <a:pt x="4537" y="528"/>
                  </a:lnTo>
                  <a:lnTo>
                    <a:pt x="3430" y="885"/>
                  </a:lnTo>
                  <a:lnTo>
                    <a:pt x="2376" y="1313"/>
                  </a:lnTo>
                  <a:lnTo>
                    <a:pt x="1376" y="1805"/>
                  </a:lnTo>
                  <a:lnTo>
                    <a:pt x="447" y="2349"/>
                  </a:lnTo>
                  <a:lnTo>
                    <a:pt x="1" y="2644"/>
                  </a:lnTo>
                  <a:lnTo>
                    <a:pt x="608" y="2662"/>
                  </a:lnTo>
                  <a:lnTo>
                    <a:pt x="1813" y="2742"/>
                  </a:lnTo>
                  <a:lnTo>
                    <a:pt x="3573" y="2930"/>
                  </a:lnTo>
                  <a:lnTo>
                    <a:pt x="7002" y="3466"/>
                  </a:lnTo>
                  <a:lnTo>
                    <a:pt x="9207" y="3832"/>
                  </a:lnTo>
                  <a:lnTo>
                    <a:pt x="10306" y="3992"/>
                  </a:lnTo>
                  <a:lnTo>
                    <a:pt x="12511" y="4251"/>
                  </a:lnTo>
                  <a:lnTo>
                    <a:pt x="14155" y="4341"/>
                  </a:lnTo>
                  <a:lnTo>
                    <a:pt x="15253" y="4359"/>
                  </a:lnTo>
                  <a:lnTo>
                    <a:pt x="16351" y="4314"/>
                  </a:lnTo>
                  <a:lnTo>
                    <a:pt x="17441" y="4216"/>
                  </a:lnTo>
                  <a:lnTo>
                    <a:pt x="17986" y="4135"/>
                  </a:lnTo>
                  <a:lnTo>
                    <a:pt x="17968" y="4082"/>
                  </a:lnTo>
                  <a:lnTo>
                    <a:pt x="17798" y="3859"/>
                  </a:lnTo>
                  <a:lnTo>
                    <a:pt x="17405" y="3421"/>
                  </a:lnTo>
                  <a:lnTo>
                    <a:pt x="16735" y="2814"/>
                  </a:lnTo>
                  <a:lnTo>
                    <a:pt x="15726" y="2073"/>
                  </a:lnTo>
                  <a:lnTo>
                    <a:pt x="14592" y="1439"/>
                  </a:lnTo>
                  <a:lnTo>
                    <a:pt x="13378" y="903"/>
                  </a:lnTo>
                  <a:lnTo>
                    <a:pt x="12092" y="492"/>
                  </a:lnTo>
                  <a:lnTo>
                    <a:pt x="10779" y="197"/>
                  </a:lnTo>
                  <a:lnTo>
                    <a:pt x="9457" y="37"/>
                  </a:lnTo>
                  <a:lnTo>
                    <a:pt x="8806" y="10"/>
                  </a:lnTo>
                  <a:lnTo>
                    <a:pt x="81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17"/>
            <p:cNvSpPr/>
            <p:nvPr/>
          </p:nvSpPr>
          <p:spPr>
            <a:xfrm rot="3797110">
              <a:off x="908600" y="4156521"/>
              <a:ext cx="381979" cy="464721"/>
            </a:xfrm>
            <a:custGeom>
              <a:avLst/>
              <a:gdLst/>
              <a:ahLst/>
              <a:cxnLst/>
              <a:rect l="l" t="t" r="r" b="b"/>
              <a:pathLst>
                <a:path w="10761" h="13092" extrusionOk="0">
                  <a:moveTo>
                    <a:pt x="10761" y="0"/>
                  </a:moveTo>
                  <a:lnTo>
                    <a:pt x="10082" y="170"/>
                  </a:lnTo>
                  <a:lnTo>
                    <a:pt x="8734" y="545"/>
                  </a:lnTo>
                  <a:lnTo>
                    <a:pt x="7430" y="1000"/>
                  </a:lnTo>
                  <a:lnTo>
                    <a:pt x="6180" y="1518"/>
                  </a:lnTo>
                  <a:lnTo>
                    <a:pt x="4992" y="2108"/>
                  </a:lnTo>
                  <a:lnTo>
                    <a:pt x="3885" y="2768"/>
                  </a:lnTo>
                  <a:lnTo>
                    <a:pt x="2885" y="3518"/>
                  </a:lnTo>
                  <a:lnTo>
                    <a:pt x="2001" y="4349"/>
                  </a:lnTo>
                  <a:lnTo>
                    <a:pt x="1608" y="4795"/>
                  </a:lnTo>
                  <a:lnTo>
                    <a:pt x="1420" y="5028"/>
                  </a:lnTo>
                  <a:lnTo>
                    <a:pt x="1072" y="5501"/>
                  </a:lnTo>
                  <a:lnTo>
                    <a:pt x="777" y="5992"/>
                  </a:lnTo>
                  <a:lnTo>
                    <a:pt x="527" y="6501"/>
                  </a:lnTo>
                  <a:lnTo>
                    <a:pt x="331" y="7019"/>
                  </a:lnTo>
                  <a:lnTo>
                    <a:pt x="170" y="7555"/>
                  </a:lnTo>
                  <a:lnTo>
                    <a:pt x="63" y="8099"/>
                  </a:lnTo>
                  <a:lnTo>
                    <a:pt x="9" y="8644"/>
                  </a:lnTo>
                  <a:lnTo>
                    <a:pt x="0" y="9189"/>
                  </a:lnTo>
                  <a:lnTo>
                    <a:pt x="45" y="9734"/>
                  </a:lnTo>
                  <a:lnTo>
                    <a:pt x="143" y="10278"/>
                  </a:lnTo>
                  <a:lnTo>
                    <a:pt x="286" y="10814"/>
                  </a:lnTo>
                  <a:lnTo>
                    <a:pt x="483" y="11341"/>
                  </a:lnTo>
                  <a:lnTo>
                    <a:pt x="741" y="11850"/>
                  </a:lnTo>
                  <a:lnTo>
                    <a:pt x="1045" y="12350"/>
                  </a:lnTo>
                  <a:lnTo>
                    <a:pt x="1411" y="12823"/>
                  </a:lnTo>
                  <a:lnTo>
                    <a:pt x="1617" y="13056"/>
                  </a:lnTo>
                  <a:lnTo>
                    <a:pt x="1688" y="13091"/>
                  </a:lnTo>
                  <a:lnTo>
                    <a:pt x="2135" y="12752"/>
                  </a:lnTo>
                  <a:lnTo>
                    <a:pt x="2947" y="12055"/>
                  </a:lnTo>
                  <a:lnTo>
                    <a:pt x="3688" y="11323"/>
                  </a:lnTo>
                  <a:lnTo>
                    <a:pt x="4349" y="10555"/>
                  </a:lnTo>
                  <a:lnTo>
                    <a:pt x="4956" y="9778"/>
                  </a:lnTo>
                  <a:lnTo>
                    <a:pt x="5501" y="8975"/>
                  </a:lnTo>
                  <a:lnTo>
                    <a:pt x="6251" y="7742"/>
                  </a:lnTo>
                  <a:lnTo>
                    <a:pt x="6707" y="6903"/>
                  </a:lnTo>
                  <a:lnTo>
                    <a:pt x="7564" y="5215"/>
                  </a:lnTo>
                  <a:lnTo>
                    <a:pt x="8948" y="2599"/>
                  </a:lnTo>
                  <a:lnTo>
                    <a:pt x="9779" y="1295"/>
                  </a:lnTo>
                  <a:lnTo>
                    <a:pt x="10413" y="429"/>
                  </a:lnTo>
                  <a:lnTo>
                    <a:pt x="107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4089736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30">
    <p:spTree>
      <p:nvGrpSpPr>
        <p:cNvPr id="1" name="Shape 10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0" name="Google Shape;1010;p24"/>
          <p:cNvSpPr txBox="1">
            <a:spLocks noGrp="1"/>
          </p:cNvSpPr>
          <p:nvPr>
            <p:ph type="title"/>
          </p:nvPr>
        </p:nvSpPr>
        <p:spPr>
          <a:xfrm>
            <a:off x="720000" y="395850"/>
            <a:ext cx="7693200" cy="51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9pPr>
          </a:lstStyle>
          <a:p>
            <a:endParaRPr/>
          </a:p>
        </p:txBody>
      </p:sp>
      <p:grpSp>
        <p:nvGrpSpPr>
          <p:cNvPr id="1011" name="Google Shape;1011;p24"/>
          <p:cNvGrpSpPr/>
          <p:nvPr/>
        </p:nvGrpSpPr>
        <p:grpSpPr>
          <a:xfrm rot="6626863" flipH="1">
            <a:off x="-853255" y="-410600"/>
            <a:ext cx="2297916" cy="2156963"/>
            <a:chOff x="6267770" y="3503895"/>
            <a:chExt cx="3569509" cy="3349980"/>
          </a:xfrm>
        </p:grpSpPr>
        <p:sp>
          <p:nvSpPr>
            <p:cNvPr id="1012" name="Google Shape;1012;p24"/>
            <p:cNvSpPr/>
            <p:nvPr/>
          </p:nvSpPr>
          <p:spPr>
            <a:xfrm rot="310762">
              <a:off x="6399320" y="3646881"/>
              <a:ext cx="3306409" cy="3064008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24"/>
            <p:cNvSpPr/>
            <p:nvPr/>
          </p:nvSpPr>
          <p:spPr>
            <a:xfrm rot="310762">
              <a:off x="6580174" y="4408927"/>
              <a:ext cx="2651899" cy="1639163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24"/>
            <p:cNvSpPr/>
            <p:nvPr/>
          </p:nvSpPr>
          <p:spPr>
            <a:xfrm rot="310762">
              <a:off x="8311563" y="5481535"/>
              <a:ext cx="481241" cy="255032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24"/>
            <p:cNvSpPr/>
            <p:nvPr/>
          </p:nvSpPr>
          <p:spPr>
            <a:xfrm rot="310762">
              <a:off x="9041624" y="4891567"/>
              <a:ext cx="273642" cy="58316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24"/>
            <p:cNvSpPr/>
            <p:nvPr/>
          </p:nvSpPr>
          <p:spPr>
            <a:xfrm rot="310762">
              <a:off x="8658958" y="4652399"/>
              <a:ext cx="63624" cy="451210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24"/>
            <p:cNvSpPr/>
            <p:nvPr/>
          </p:nvSpPr>
          <p:spPr>
            <a:xfrm rot="310762">
              <a:off x="7376965" y="5245894"/>
              <a:ext cx="93050" cy="450001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24"/>
            <p:cNvSpPr/>
            <p:nvPr/>
          </p:nvSpPr>
          <p:spPr>
            <a:xfrm rot="310762">
              <a:off x="8013121" y="4936084"/>
              <a:ext cx="139273" cy="579599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9" name="Google Shape;1019;p24"/>
          <p:cNvGrpSpPr/>
          <p:nvPr/>
        </p:nvGrpSpPr>
        <p:grpSpPr>
          <a:xfrm rot="-3762503" flipH="1">
            <a:off x="7286262" y="-664877"/>
            <a:ext cx="3064050" cy="3036367"/>
            <a:chOff x="-5716253" y="2181626"/>
            <a:chExt cx="4501527" cy="4470579"/>
          </a:xfrm>
        </p:grpSpPr>
        <p:sp>
          <p:nvSpPr>
            <p:cNvPr id="1020" name="Google Shape;1020;p24"/>
            <p:cNvSpPr/>
            <p:nvPr/>
          </p:nvSpPr>
          <p:spPr>
            <a:xfrm rot="2389219" flipH="1">
              <a:off x="-5118650" y="2884952"/>
              <a:ext cx="3306322" cy="3063928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24"/>
            <p:cNvSpPr/>
            <p:nvPr/>
          </p:nvSpPr>
          <p:spPr>
            <a:xfrm rot="2389219" flipH="1">
              <a:off x="-4722987" y="3735966"/>
              <a:ext cx="2651830" cy="1639120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24"/>
            <p:cNvSpPr/>
            <p:nvPr/>
          </p:nvSpPr>
          <p:spPr>
            <a:xfrm rot="2389219" flipH="1">
              <a:off x="-4363616" y="4240256"/>
              <a:ext cx="481229" cy="255025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24"/>
            <p:cNvSpPr/>
            <p:nvPr/>
          </p:nvSpPr>
          <p:spPr>
            <a:xfrm rot="2389219" flipH="1">
              <a:off x="-4215936" y="3409066"/>
              <a:ext cx="273635" cy="58314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24"/>
            <p:cNvSpPr/>
            <p:nvPr/>
          </p:nvSpPr>
          <p:spPr>
            <a:xfrm rot="2389219" flipH="1">
              <a:off x="-3735884" y="3527248"/>
              <a:ext cx="63622" cy="451198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24"/>
            <p:cNvSpPr/>
            <p:nvPr/>
          </p:nvSpPr>
          <p:spPr>
            <a:xfrm rot="2389219" flipH="1">
              <a:off x="-3273737" y="4843179"/>
              <a:ext cx="93048" cy="449989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24"/>
            <p:cNvSpPr/>
            <p:nvPr/>
          </p:nvSpPr>
          <p:spPr>
            <a:xfrm rot="2389219" flipH="1">
              <a:off x="-3589768" y="4138966"/>
              <a:ext cx="139269" cy="579584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1_Title only 2">
    <p:spTree>
      <p:nvGrpSpPr>
        <p:cNvPr id="1" name="Shape 10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0" name="Google Shape;1010;p24"/>
          <p:cNvSpPr txBox="1">
            <a:spLocks noGrp="1"/>
          </p:cNvSpPr>
          <p:nvPr>
            <p:ph type="title"/>
          </p:nvPr>
        </p:nvSpPr>
        <p:spPr>
          <a:xfrm>
            <a:off x="720000" y="395850"/>
            <a:ext cx="7693200" cy="51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9pPr>
          </a:lstStyle>
          <a:p>
            <a:endParaRPr/>
          </a:p>
        </p:txBody>
      </p:sp>
      <p:grpSp>
        <p:nvGrpSpPr>
          <p:cNvPr id="1011" name="Google Shape;1011;p24"/>
          <p:cNvGrpSpPr/>
          <p:nvPr/>
        </p:nvGrpSpPr>
        <p:grpSpPr>
          <a:xfrm rot="6626863" flipH="1">
            <a:off x="-853255" y="-410600"/>
            <a:ext cx="2297916" cy="2156963"/>
            <a:chOff x="6267770" y="3503895"/>
            <a:chExt cx="3569509" cy="3349980"/>
          </a:xfrm>
        </p:grpSpPr>
        <p:sp>
          <p:nvSpPr>
            <p:cNvPr id="1012" name="Google Shape;1012;p24"/>
            <p:cNvSpPr/>
            <p:nvPr/>
          </p:nvSpPr>
          <p:spPr>
            <a:xfrm rot="310762">
              <a:off x="6399320" y="3646881"/>
              <a:ext cx="3306409" cy="3064008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24"/>
            <p:cNvSpPr/>
            <p:nvPr/>
          </p:nvSpPr>
          <p:spPr>
            <a:xfrm rot="310762">
              <a:off x="6580174" y="4408927"/>
              <a:ext cx="2651899" cy="1639163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24"/>
            <p:cNvSpPr/>
            <p:nvPr/>
          </p:nvSpPr>
          <p:spPr>
            <a:xfrm rot="310762">
              <a:off x="8311563" y="5481535"/>
              <a:ext cx="481241" cy="255032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24"/>
            <p:cNvSpPr/>
            <p:nvPr/>
          </p:nvSpPr>
          <p:spPr>
            <a:xfrm rot="310762">
              <a:off x="9041624" y="4891567"/>
              <a:ext cx="273642" cy="58316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24"/>
            <p:cNvSpPr/>
            <p:nvPr/>
          </p:nvSpPr>
          <p:spPr>
            <a:xfrm rot="310762">
              <a:off x="8658958" y="4652399"/>
              <a:ext cx="63624" cy="451210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24"/>
            <p:cNvSpPr/>
            <p:nvPr/>
          </p:nvSpPr>
          <p:spPr>
            <a:xfrm rot="310762">
              <a:off x="7376965" y="5245894"/>
              <a:ext cx="93050" cy="450001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24"/>
            <p:cNvSpPr/>
            <p:nvPr/>
          </p:nvSpPr>
          <p:spPr>
            <a:xfrm rot="310762">
              <a:off x="8013121" y="4936084"/>
              <a:ext cx="139273" cy="579599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9" name="Google Shape;1019;p24"/>
          <p:cNvGrpSpPr/>
          <p:nvPr/>
        </p:nvGrpSpPr>
        <p:grpSpPr>
          <a:xfrm rot="-3762503" flipH="1">
            <a:off x="7286262" y="-664877"/>
            <a:ext cx="3064050" cy="3036367"/>
            <a:chOff x="-5716253" y="2181626"/>
            <a:chExt cx="4501527" cy="4470579"/>
          </a:xfrm>
        </p:grpSpPr>
        <p:sp>
          <p:nvSpPr>
            <p:cNvPr id="1020" name="Google Shape;1020;p24"/>
            <p:cNvSpPr/>
            <p:nvPr/>
          </p:nvSpPr>
          <p:spPr>
            <a:xfrm rot="2389219" flipH="1">
              <a:off x="-5118650" y="2884952"/>
              <a:ext cx="3306322" cy="3063928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24"/>
            <p:cNvSpPr/>
            <p:nvPr/>
          </p:nvSpPr>
          <p:spPr>
            <a:xfrm rot="2389219" flipH="1">
              <a:off x="-4722987" y="3735966"/>
              <a:ext cx="2651830" cy="1639120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24"/>
            <p:cNvSpPr/>
            <p:nvPr/>
          </p:nvSpPr>
          <p:spPr>
            <a:xfrm rot="2389219" flipH="1">
              <a:off x="-4363616" y="4240256"/>
              <a:ext cx="481229" cy="255025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24"/>
            <p:cNvSpPr/>
            <p:nvPr/>
          </p:nvSpPr>
          <p:spPr>
            <a:xfrm rot="2389219" flipH="1">
              <a:off x="-4215936" y="3409066"/>
              <a:ext cx="273635" cy="58314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24"/>
            <p:cNvSpPr/>
            <p:nvPr/>
          </p:nvSpPr>
          <p:spPr>
            <a:xfrm rot="2389219" flipH="1">
              <a:off x="-3735884" y="3527248"/>
              <a:ext cx="63622" cy="451198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24"/>
            <p:cNvSpPr/>
            <p:nvPr/>
          </p:nvSpPr>
          <p:spPr>
            <a:xfrm rot="2389219" flipH="1">
              <a:off x="-3273737" y="4843179"/>
              <a:ext cx="93048" cy="449989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24"/>
            <p:cNvSpPr/>
            <p:nvPr/>
          </p:nvSpPr>
          <p:spPr>
            <a:xfrm rot="2389219" flipH="1">
              <a:off x="-3589768" y="4138966"/>
              <a:ext cx="139269" cy="579584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7554174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1_Title only 2">
    <p:spTree>
      <p:nvGrpSpPr>
        <p:cNvPr id="1" name="Shape 10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0" name="Google Shape;1010;p24"/>
          <p:cNvSpPr txBox="1">
            <a:spLocks noGrp="1"/>
          </p:cNvSpPr>
          <p:nvPr>
            <p:ph type="title"/>
          </p:nvPr>
        </p:nvSpPr>
        <p:spPr>
          <a:xfrm>
            <a:off x="720000" y="395850"/>
            <a:ext cx="7693200" cy="51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9pPr>
          </a:lstStyle>
          <a:p>
            <a:endParaRPr/>
          </a:p>
        </p:txBody>
      </p:sp>
      <p:grpSp>
        <p:nvGrpSpPr>
          <p:cNvPr id="1011" name="Google Shape;1011;p24"/>
          <p:cNvGrpSpPr/>
          <p:nvPr/>
        </p:nvGrpSpPr>
        <p:grpSpPr>
          <a:xfrm rot="6626863" flipH="1">
            <a:off x="-853255" y="-410600"/>
            <a:ext cx="2297916" cy="2156963"/>
            <a:chOff x="6267770" y="3503895"/>
            <a:chExt cx="3569509" cy="3349980"/>
          </a:xfrm>
        </p:grpSpPr>
        <p:sp>
          <p:nvSpPr>
            <p:cNvPr id="1012" name="Google Shape;1012;p24"/>
            <p:cNvSpPr/>
            <p:nvPr/>
          </p:nvSpPr>
          <p:spPr>
            <a:xfrm rot="310762">
              <a:off x="6399320" y="3646881"/>
              <a:ext cx="3306409" cy="3064008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24"/>
            <p:cNvSpPr/>
            <p:nvPr/>
          </p:nvSpPr>
          <p:spPr>
            <a:xfrm rot="310762">
              <a:off x="6580174" y="4408927"/>
              <a:ext cx="2651899" cy="1639163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24"/>
            <p:cNvSpPr/>
            <p:nvPr/>
          </p:nvSpPr>
          <p:spPr>
            <a:xfrm rot="310762">
              <a:off x="8311563" y="5481535"/>
              <a:ext cx="481241" cy="255032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24"/>
            <p:cNvSpPr/>
            <p:nvPr/>
          </p:nvSpPr>
          <p:spPr>
            <a:xfrm rot="310762">
              <a:off x="9041624" y="4891567"/>
              <a:ext cx="273642" cy="58316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24"/>
            <p:cNvSpPr/>
            <p:nvPr/>
          </p:nvSpPr>
          <p:spPr>
            <a:xfrm rot="310762">
              <a:off x="8658958" y="4652399"/>
              <a:ext cx="63624" cy="451210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24"/>
            <p:cNvSpPr/>
            <p:nvPr/>
          </p:nvSpPr>
          <p:spPr>
            <a:xfrm rot="310762">
              <a:off x="7376965" y="5245894"/>
              <a:ext cx="93050" cy="450001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24"/>
            <p:cNvSpPr/>
            <p:nvPr/>
          </p:nvSpPr>
          <p:spPr>
            <a:xfrm rot="310762">
              <a:off x="8013121" y="4936084"/>
              <a:ext cx="139273" cy="579599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9" name="Google Shape;1019;p24"/>
          <p:cNvGrpSpPr/>
          <p:nvPr/>
        </p:nvGrpSpPr>
        <p:grpSpPr>
          <a:xfrm rot="-3762503" flipH="1">
            <a:off x="7286262" y="-664877"/>
            <a:ext cx="3064050" cy="3036367"/>
            <a:chOff x="-5716253" y="2181626"/>
            <a:chExt cx="4501527" cy="4470579"/>
          </a:xfrm>
        </p:grpSpPr>
        <p:sp>
          <p:nvSpPr>
            <p:cNvPr id="1020" name="Google Shape;1020;p24"/>
            <p:cNvSpPr/>
            <p:nvPr/>
          </p:nvSpPr>
          <p:spPr>
            <a:xfrm rot="2389219" flipH="1">
              <a:off x="-5118650" y="2884952"/>
              <a:ext cx="3306322" cy="3063928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24"/>
            <p:cNvSpPr/>
            <p:nvPr/>
          </p:nvSpPr>
          <p:spPr>
            <a:xfrm rot="2389219" flipH="1">
              <a:off x="-4722987" y="3735966"/>
              <a:ext cx="2651830" cy="1639120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24"/>
            <p:cNvSpPr/>
            <p:nvPr/>
          </p:nvSpPr>
          <p:spPr>
            <a:xfrm rot="2389219" flipH="1">
              <a:off x="-4363616" y="4240256"/>
              <a:ext cx="481229" cy="255025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24"/>
            <p:cNvSpPr/>
            <p:nvPr/>
          </p:nvSpPr>
          <p:spPr>
            <a:xfrm rot="2389219" flipH="1">
              <a:off x="-4215936" y="3409066"/>
              <a:ext cx="273635" cy="58314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24"/>
            <p:cNvSpPr/>
            <p:nvPr/>
          </p:nvSpPr>
          <p:spPr>
            <a:xfrm rot="2389219" flipH="1">
              <a:off x="-3735884" y="3527248"/>
              <a:ext cx="63622" cy="451198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24"/>
            <p:cNvSpPr/>
            <p:nvPr/>
          </p:nvSpPr>
          <p:spPr>
            <a:xfrm rot="2389219" flipH="1">
              <a:off x="-3273737" y="4843179"/>
              <a:ext cx="93048" cy="449989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24"/>
            <p:cNvSpPr/>
            <p:nvPr/>
          </p:nvSpPr>
          <p:spPr>
            <a:xfrm rot="2389219" flipH="1">
              <a:off x="-3589768" y="4138966"/>
              <a:ext cx="139269" cy="579584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2015127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1_Title only 2">
    <p:spTree>
      <p:nvGrpSpPr>
        <p:cNvPr id="1" name="Shape 10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0" name="Google Shape;1010;p24"/>
          <p:cNvSpPr txBox="1">
            <a:spLocks noGrp="1"/>
          </p:cNvSpPr>
          <p:nvPr>
            <p:ph type="title"/>
          </p:nvPr>
        </p:nvSpPr>
        <p:spPr>
          <a:xfrm>
            <a:off x="720000" y="395850"/>
            <a:ext cx="7693200" cy="51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9pPr>
          </a:lstStyle>
          <a:p>
            <a:endParaRPr/>
          </a:p>
        </p:txBody>
      </p:sp>
      <p:grpSp>
        <p:nvGrpSpPr>
          <p:cNvPr id="1011" name="Google Shape;1011;p24"/>
          <p:cNvGrpSpPr/>
          <p:nvPr/>
        </p:nvGrpSpPr>
        <p:grpSpPr>
          <a:xfrm rot="6626863" flipH="1">
            <a:off x="-853255" y="-410600"/>
            <a:ext cx="2297916" cy="2156963"/>
            <a:chOff x="6267770" y="3503895"/>
            <a:chExt cx="3569509" cy="3349980"/>
          </a:xfrm>
        </p:grpSpPr>
        <p:sp>
          <p:nvSpPr>
            <p:cNvPr id="1012" name="Google Shape;1012;p24"/>
            <p:cNvSpPr/>
            <p:nvPr/>
          </p:nvSpPr>
          <p:spPr>
            <a:xfrm rot="310762">
              <a:off x="6399320" y="3646881"/>
              <a:ext cx="3306409" cy="3064008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24"/>
            <p:cNvSpPr/>
            <p:nvPr/>
          </p:nvSpPr>
          <p:spPr>
            <a:xfrm rot="310762">
              <a:off x="6580174" y="4408927"/>
              <a:ext cx="2651899" cy="1639163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24"/>
            <p:cNvSpPr/>
            <p:nvPr/>
          </p:nvSpPr>
          <p:spPr>
            <a:xfrm rot="310762">
              <a:off x="8311563" y="5481535"/>
              <a:ext cx="481241" cy="255032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24"/>
            <p:cNvSpPr/>
            <p:nvPr/>
          </p:nvSpPr>
          <p:spPr>
            <a:xfrm rot="310762">
              <a:off x="9041624" y="4891567"/>
              <a:ext cx="273642" cy="58316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24"/>
            <p:cNvSpPr/>
            <p:nvPr/>
          </p:nvSpPr>
          <p:spPr>
            <a:xfrm rot="310762">
              <a:off x="8658958" y="4652399"/>
              <a:ext cx="63624" cy="451210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24"/>
            <p:cNvSpPr/>
            <p:nvPr/>
          </p:nvSpPr>
          <p:spPr>
            <a:xfrm rot="310762">
              <a:off x="7376965" y="5245894"/>
              <a:ext cx="93050" cy="450001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24"/>
            <p:cNvSpPr/>
            <p:nvPr/>
          </p:nvSpPr>
          <p:spPr>
            <a:xfrm rot="310762">
              <a:off x="8013121" y="4936084"/>
              <a:ext cx="139273" cy="579599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9" name="Google Shape;1019;p24"/>
          <p:cNvGrpSpPr/>
          <p:nvPr/>
        </p:nvGrpSpPr>
        <p:grpSpPr>
          <a:xfrm rot="-3762503" flipH="1">
            <a:off x="7286262" y="-664877"/>
            <a:ext cx="3064050" cy="3036367"/>
            <a:chOff x="-5716253" y="2181626"/>
            <a:chExt cx="4501527" cy="4470579"/>
          </a:xfrm>
        </p:grpSpPr>
        <p:sp>
          <p:nvSpPr>
            <p:cNvPr id="1020" name="Google Shape;1020;p24"/>
            <p:cNvSpPr/>
            <p:nvPr/>
          </p:nvSpPr>
          <p:spPr>
            <a:xfrm rot="2389219" flipH="1">
              <a:off x="-5118650" y="2884952"/>
              <a:ext cx="3306322" cy="3063928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24"/>
            <p:cNvSpPr/>
            <p:nvPr/>
          </p:nvSpPr>
          <p:spPr>
            <a:xfrm rot="2389219" flipH="1">
              <a:off x="-4722987" y="3735966"/>
              <a:ext cx="2651830" cy="1639120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24"/>
            <p:cNvSpPr/>
            <p:nvPr/>
          </p:nvSpPr>
          <p:spPr>
            <a:xfrm rot="2389219" flipH="1">
              <a:off x="-4363616" y="4240256"/>
              <a:ext cx="481229" cy="255025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24"/>
            <p:cNvSpPr/>
            <p:nvPr/>
          </p:nvSpPr>
          <p:spPr>
            <a:xfrm rot="2389219" flipH="1">
              <a:off x="-4215936" y="3409066"/>
              <a:ext cx="273635" cy="58314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24"/>
            <p:cNvSpPr/>
            <p:nvPr/>
          </p:nvSpPr>
          <p:spPr>
            <a:xfrm rot="2389219" flipH="1">
              <a:off x="-3735884" y="3527248"/>
              <a:ext cx="63622" cy="451198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24"/>
            <p:cNvSpPr/>
            <p:nvPr/>
          </p:nvSpPr>
          <p:spPr>
            <a:xfrm rot="2389219" flipH="1">
              <a:off x="-3273737" y="4843179"/>
              <a:ext cx="93048" cy="449989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24"/>
            <p:cNvSpPr/>
            <p:nvPr/>
          </p:nvSpPr>
          <p:spPr>
            <a:xfrm rot="2389219" flipH="1">
              <a:off x="-3589768" y="4138966"/>
              <a:ext cx="139269" cy="579584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0117280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1_Title only 2">
    <p:spTree>
      <p:nvGrpSpPr>
        <p:cNvPr id="1" name="Shape 10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0" name="Google Shape;1010;p24"/>
          <p:cNvSpPr txBox="1">
            <a:spLocks noGrp="1"/>
          </p:cNvSpPr>
          <p:nvPr>
            <p:ph type="title"/>
          </p:nvPr>
        </p:nvSpPr>
        <p:spPr>
          <a:xfrm>
            <a:off x="720000" y="395850"/>
            <a:ext cx="7693200" cy="51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9pPr>
          </a:lstStyle>
          <a:p>
            <a:endParaRPr/>
          </a:p>
        </p:txBody>
      </p:sp>
      <p:grpSp>
        <p:nvGrpSpPr>
          <p:cNvPr id="1011" name="Google Shape;1011;p24"/>
          <p:cNvGrpSpPr/>
          <p:nvPr/>
        </p:nvGrpSpPr>
        <p:grpSpPr>
          <a:xfrm rot="6626863" flipH="1">
            <a:off x="-853255" y="-410600"/>
            <a:ext cx="2297916" cy="2156963"/>
            <a:chOff x="6267770" y="3503895"/>
            <a:chExt cx="3569509" cy="3349980"/>
          </a:xfrm>
        </p:grpSpPr>
        <p:sp>
          <p:nvSpPr>
            <p:cNvPr id="1012" name="Google Shape;1012;p24"/>
            <p:cNvSpPr/>
            <p:nvPr/>
          </p:nvSpPr>
          <p:spPr>
            <a:xfrm rot="310762">
              <a:off x="6399320" y="3646881"/>
              <a:ext cx="3306409" cy="3064008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24"/>
            <p:cNvSpPr/>
            <p:nvPr/>
          </p:nvSpPr>
          <p:spPr>
            <a:xfrm rot="310762">
              <a:off x="6580174" y="4408927"/>
              <a:ext cx="2651899" cy="1639163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24"/>
            <p:cNvSpPr/>
            <p:nvPr/>
          </p:nvSpPr>
          <p:spPr>
            <a:xfrm rot="310762">
              <a:off x="8311563" y="5481535"/>
              <a:ext cx="481241" cy="255032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24"/>
            <p:cNvSpPr/>
            <p:nvPr/>
          </p:nvSpPr>
          <p:spPr>
            <a:xfrm rot="310762">
              <a:off x="9041624" y="4891567"/>
              <a:ext cx="273642" cy="58316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24"/>
            <p:cNvSpPr/>
            <p:nvPr/>
          </p:nvSpPr>
          <p:spPr>
            <a:xfrm rot="310762">
              <a:off x="8658958" y="4652399"/>
              <a:ext cx="63624" cy="451210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24"/>
            <p:cNvSpPr/>
            <p:nvPr/>
          </p:nvSpPr>
          <p:spPr>
            <a:xfrm rot="310762">
              <a:off x="7376965" y="5245894"/>
              <a:ext cx="93050" cy="450001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24"/>
            <p:cNvSpPr/>
            <p:nvPr/>
          </p:nvSpPr>
          <p:spPr>
            <a:xfrm rot="310762">
              <a:off x="8013121" y="4936084"/>
              <a:ext cx="139273" cy="579599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9" name="Google Shape;1019;p24"/>
          <p:cNvGrpSpPr/>
          <p:nvPr/>
        </p:nvGrpSpPr>
        <p:grpSpPr>
          <a:xfrm rot="-3762503" flipH="1">
            <a:off x="7286262" y="-664877"/>
            <a:ext cx="3064050" cy="3036367"/>
            <a:chOff x="-5716253" y="2181626"/>
            <a:chExt cx="4501527" cy="4470579"/>
          </a:xfrm>
        </p:grpSpPr>
        <p:sp>
          <p:nvSpPr>
            <p:cNvPr id="1020" name="Google Shape;1020;p24"/>
            <p:cNvSpPr/>
            <p:nvPr/>
          </p:nvSpPr>
          <p:spPr>
            <a:xfrm rot="2389219" flipH="1">
              <a:off x="-5118650" y="2884952"/>
              <a:ext cx="3306322" cy="3063928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24"/>
            <p:cNvSpPr/>
            <p:nvPr/>
          </p:nvSpPr>
          <p:spPr>
            <a:xfrm rot="2389219" flipH="1">
              <a:off x="-4722987" y="3735966"/>
              <a:ext cx="2651830" cy="1639120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24"/>
            <p:cNvSpPr/>
            <p:nvPr/>
          </p:nvSpPr>
          <p:spPr>
            <a:xfrm rot="2389219" flipH="1">
              <a:off x="-4363616" y="4240256"/>
              <a:ext cx="481229" cy="255025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24"/>
            <p:cNvSpPr/>
            <p:nvPr/>
          </p:nvSpPr>
          <p:spPr>
            <a:xfrm rot="2389219" flipH="1">
              <a:off x="-4215936" y="3409066"/>
              <a:ext cx="273635" cy="58314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24"/>
            <p:cNvSpPr/>
            <p:nvPr/>
          </p:nvSpPr>
          <p:spPr>
            <a:xfrm rot="2389219" flipH="1">
              <a:off x="-3735884" y="3527248"/>
              <a:ext cx="63622" cy="451198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24"/>
            <p:cNvSpPr/>
            <p:nvPr/>
          </p:nvSpPr>
          <p:spPr>
            <a:xfrm rot="2389219" flipH="1">
              <a:off x="-3273737" y="4843179"/>
              <a:ext cx="93048" cy="449989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24"/>
            <p:cNvSpPr/>
            <p:nvPr/>
          </p:nvSpPr>
          <p:spPr>
            <a:xfrm rot="2389219" flipH="1">
              <a:off x="-3589768" y="4138966"/>
              <a:ext cx="139269" cy="579584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2325452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1_Title and body">
    <p:bg>
      <p:bgPr>
        <a:solidFill>
          <a:schemeClr val="accent1"/>
        </a:solidFill>
        <a:effectLst/>
      </p:bgPr>
    </p:bg>
    <p:spTree>
      <p:nvGrpSpPr>
        <p:cNvPr id="1" name="Shape 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Google Shape;186;p4"/>
          <p:cNvSpPr txBox="1">
            <a:spLocks noGrp="1"/>
          </p:cNvSpPr>
          <p:nvPr>
            <p:ph type="title"/>
          </p:nvPr>
        </p:nvSpPr>
        <p:spPr>
          <a:xfrm>
            <a:off x="666750" y="454475"/>
            <a:ext cx="7924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7" name="Google Shape;187;p4"/>
          <p:cNvSpPr txBox="1">
            <a:spLocks noGrp="1"/>
          </p:cNvSpPr>
          <p:nvPr>
            <p:ph type="body" idx="1"/>
          </p:nvPr>
        </p:nvSpPr>
        <p:spPr>
          <a:xfrm>
            <a:off x="666750" y="1152475"/>
            <a:ext cx="78057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Nunito Black"/>
              <a:buAutoNum type="arabicPeriod"/>
              <a:defRPr sz="12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grpSp>
        <p:nvGrpSpPr>
          <p:cNvPr id="188" name="Google Shape;188;p4"/>
          <p:cNvGrpSpPr/>
          <p:nvPr/>
        </p:nvGrpSpPr>
        <p:grpSpPr>
          <a:xfrm rot="7320323">
            <a:off x="-1574109" y="-1481316"/>
            <a:ext cx="4031695" cy="3866827"/>
            <a:chOff x="-1361131" y="3033798"/>
            <a:chExt cx="4031687" cy="3866819"/>
          </a:xfrm>
        </p:grpSpPr>
        <p:sp>
          <p:nvSpPr>
            <p:cNvPr id="189" name="Google Shape;189;p4"/>
            <p:cNvSpPr/>
            <p:nvPr/>
          </p:nvSpPr>
          <p:spPr>
            <a:xfrm rot="-975157" flipH="1">
              <a:off x="-998443" y="3435250"/>
              <a:ext cx="3306310" cy="3063916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4"/>
            <p:cNvSpPr/>
            <p:nvPr/>
          </p:nvSpPr>
          <p:spPr>
            <a:xfrm rot="-975157" flipH="1">
              <a:off x="-517996" y="4168256"/>
              <a:ext cx="2651820" cy="1639114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4"/>
            <p:cNvSpPr/>
            <p:nvPr/>
          </p:nvSpPr>
          <p:spPr>
            <a:xfrm rot="-975157" flipH="1">
              <a:off x="6331" y="5357870"/>
              <a:ext cx="481227" cy="255024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4"/>
            <p:cNvSpPr/>
            <p:nvPr/>
          </p:nvSpPr>
          <p:spPr>
            <a:xfrm rot="-975157" flipH="1">
              <a:off x="-636678" y="4901000"/>
              <a:ext cx="273634" cy="58314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4"/>
            <p:cNvSpPr/>
            <p:nvPr/>
          </p:nvSpPr>
          <p:spPr>
            <a:xfrm rot="-975157" flipH="1">
              <a:off x="-61287" y="4568963"/>
              <a:ext cx="63622" cy="451196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4"/>
            <p:cNvSpPr/>
            <p:nvPr/>
          </p:nvSpPr>
          <p:spPr>
            <a:xfrm rot="-975157" flipH="1">
              <a:off x="1281559" y="4908023"/>
              <a:ext cx="93047" cy="449987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4"/>
            <p:cNvSpPr/>
            <p:nvPr/>
          </p:nvSpPr>
          <p:spPr>
            <a:xfrm rot="-975157" flipH="1">
              <a:off x="564398" y="4729396"/>
              <a:ext cx="139269" cy="579582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" name="Google Shape;196;p4"/>
          <p:cNvGrpSpPr/>
          <p:nvPr/>
        </p:nvGrpSpPr>
        <p:grpSpPr>
          <a:xfrm rot="-2700000">
            <a:off x="7127923" y="2341881"/>
            <a:ext cx="3569475" cy="3349948"/>
            <a:chOff x="6267770" y="3503895"/>
            <a:chExt cx="3569509" cy="3349980"/>
          </a:xfrm>
        </p:grpSpPr>
        <p:sp>
          <p:nvSpPr>
            <p:cNvPr id="197" name="Google Shape;197;p4"/>
            <p:cNvSpPr/>
            <p:nvPr/>
          </p:nvSpPr>
          <p:spPr>
            <a:xfrm rot="310762">
              <a:off x="6399320" y="3646881"/>
              <a:ext cx="3306409" cy="3064008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4"/>
            <p:cNvSpPr/>
            <p:nvPr/>
          </p:nvSpPr>
          <p:spPr>
            <a:xfrm rot="310762">
              <a:off x="6580174" y="4408927"/>
              <a:ext cx="2651899" cy="1639163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4"/>
            <p:cNvSpPr/>
            <p:nvPr/>
          </p:nvSpPr>
          <p:spPr>
            <a:xfrm rot="310762">
              <a:off x="8311563" y="5481535"/>
              <a:ext cx="481241" cy="255032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4"/>
            <p:cNvSpPr/>
            <p:nvPr/>
          </p:nvSpPr>
          <p:spPr>
            <a:xfrm rot="310762">
              <a:off x="9041624" y="4891567"/>
              <a:ext cx="273642" cy="58316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4"/>
            <p:cNvSpPr/>
            <p:nvPr/>
          </p:nvSpPr>
          <p:spPr>
            <a:xfrm rot="310762">
              <a:off x="8658958" y="4652399"/>
              <a:ext cx="63624" cy="451210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4"/>
            <p:cNvSpPr/>
            <p:nvPr/>
          </p:nvSpPr>
          <p:spPr>
            <a:xfrm rot="310762">
              <a:off x="7376965" y="5245894"/>
              <a:ext cx="93050" cy="450001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4"/>
            <p:cNvSpPr/>
            <p:nvPr/>
          </p:nvSpPr>
          <p:spPr>
            <a:xfrm rot="310762">
              <a:off x="8013121" y="4936084"/>
              <a:ext cx="139273" cy="579599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4" name="Google Shape;204;p4"/>
          <p:cNvSpPr/>
          <p:nvPr/>
        </p:nvSpPr>
        <p:spPr>
          <a:xfrm>
            <a:off x="8778600" y="964291"/>
            <a:ext cx="15489" cy="15206"/>
          </a:xfrm>
          <a:custGeom>
            <a:avLst/>
            <a:gdLst/>
            <a:ahLst/>
            <a:cxnLst/>
            <a:rect l="l" t="t" r="r" b="b"/>
            <a:pathLst>
              <a:path w="492" h="483" extrusionOk="0">
                <a:moveTo>
                  <a:pt x="197" y="0"/>
                </a:moveTo>
                <a:lnTo>
                  <a:pt x="81" y="63"/>
                </a:lnTo>
                <a:lnTo>
                  <a:pt x="0" y="232"/>
                </a:lnTo>
                <a:lnTo>
                  <a:pt x="27" y="357"/>
                </a:lnTo>
                <a:lnTo>
                  <a:pt x="89" y="438"/>
                </a:lnTo>
                <a:lnTo>
                  <a:pt x="143" y="464"/>
                </a:lnTo>
                <a:lnTo>
                  <a:pt x="188" y="482"/>
                </a:lnTo>
                <a:lnTo>
                  <a:pt x="286" y="482"/>
                </a:lnTo>
                <a:lnTo>
                  <a:pt x="411" y="420"/>
                </a:lnTo>
                <a:lnTo>
                  <a:pt x="491" y="259"/>
                </a:lnTo>
                <a:lnTo>
                  <a:pt x="465" y="125"/>
                </a:lnTo>
                <a:lnTo>
                  <a:pt x="402" y="45"/>
                </a:lnTo>
                <a:lnTo>
                  <a:pt x="348" y="18"/>
                </a:lnTo>
                <a:lnTo>
                  <a:pt x="295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5" name="Google Shape;205;p4"/>
          <p:cNvGrpSpPr/>
          <p:nvPr/>
        </p:nvGrpSpPr>
        <p:grpSpPr>
          <a:xfrm>
            <a:off x="7943264" y="167206"/>
            <a:ext cx="1025923" cy="980736"/>
            <a:chOff x="272975" y="3808881"/>
            <a:chExt cx="877007" cy="838379"/>
          </a:xfrm>
        </p:grpSpPr>
        <p:sp>
          <p:nvSpPr>
            <p:cNvPr id="206" name="Google Shape;206;p4"/>
            <p:cNvSpPr/>
            <p:nvPr/>
          </p:nvSpPr>
          <p:spPr>
            <a:xfrm>
              <a:off x="272975" y="3808881"/>
              <a:ext cx="877007" cy="838379"/>
            </a:xfrm>
            <a:custGeom>
              <a:avLst/>
              <a:gdLst/>
              <a:ahLst/>
              <a:cxnLst/>
              <a:rect l="l" t="t" r="r" b="b"/>
              <a:pathLst>
                <a:path w="60234" h="57581" extrusionOk="0">
                  <a:moveTo>
                    <a:pt x="41597" y="0"/>
                  </a:moveTo>
                  <a:lnTo>
                    <a:pt x="41043" y="1000"/>
                  </a:lnTo>
                  <a:lnTo>
                    <a:pt x="39837" y="3117"/>
                  </a:lnTo>
                  <a:lnTo>
                    <a:pt x="39123" y="4197"/>
                  </a:lnTo>
                  <a:lnTo>
                    <a:pt x="38623" y="4876"/>
                  </a:lnTo>
                  <a:lnTo>
                    <a:pt x="38096" y="5492"/>
                  </a:lnTo>
                  <a:lnTo>
                    <a:pt x="37551" y="6019"/>
                  </a:lnTo>
                  <a:lnTo>
                    <a:pt x="36989" y="6439"/>
                  </a:lnTo>
                  <a:lnTo>
                    <a:pt x="36426" y="6715"/>
                  </a:lnTo>
                  <a:lnTo>
                    <a:pt x="35989" y="6814"/>
                  </a:lnTo>
                  <a:lnTo>
                    <a:pt x="35703" y="6832"/>
                  </a:lnTo>
                  <a:lnTo>
                    <a:pt x="35417" y="6796"/>
                  </a:lnTo>
                  <a:lnTo>
                    <a:pt x="35122" y="6707"/>
                  </a:lnTo>
                  <a:lnTo>
                    <a:pt x="34837" y="6564"/>
                  </a:lnTo>
                  <a:lnTo>
                    <a:pt x="34551" y="6367"/>
                  </a:lnTo>
                  <a:lnTo>
                    <a:pt x="34265" y="6108"/>
                  </a:lnTo>
                  <a:lnTo>
                    <a:pt x="33979" y="5778"/>
                  </a:lnTo>
                  <a:lnTo>
                    <a:pt x="33845" y="5590"/>
                  </a:lnTo>
                  <a:lnTo>
                    <a:pt x="33738" y="5715"/>
                  </a:lnTo>
                  <a:lnTo>
                    <a:pt x="33577" y="6144"/>
                  </a:lnTo>
                  <a:lnTo>
                    <a:pt x="33417" y="7055"/>
                  </a:lnTo>
                  <a:lnTo>
                    <a:pt x="33301" y="8519"/>
                  </a:lnTo>
                  <a:lnTo>
                    <a:pt x="33211" y="9823"/>
                  </a:lnTo>
                  <a:lnTo>
                    <a:pt x="33149" y="10234"/>
                  </a:lnTo>
                  <a:lnTo>
                    <a:pt x="32988" y="10886"/>
                  </a:lnTo>
                  <a:lnTo>
                    <a:pt x="32479" y="12600"/>
                  </a:lnTo>
                  <a:lnTo>
                    <a:pt x="31854" y="14395"/>
                  </a:lnTo>
                  <a:lnTo>
                    <a:pt x="31282" y="15869"/>
                  </a:lnTo>
                  <a:lnTo>
                    <a:pt x="31068" y="16306"/>
                  </a:lnTo>
                  <a:lnTo>
                    <a:pt x="30863" y="16681"/>
                  </a:lnTo>
                  <a:lnTo>
                    <a:pt x="30515" y="17155"/>
                  </a:lnTo>
                  <a:lnTo>
                    <a:pt x="30291" y="17324"/>
                  </a:lnTo>
                  <a:lnTo>
                    <a:pt x="30148" y="17360"/>
                  </a:lnTo>
                  <a:lnTo>
                    <a:pt x="29961" y="17324"/>
                  </a:lnTo>
                  <a:lnTo>
                    <a:pt x="29747" y="17119"/>
                  </a:lnTo>
                  <a:lnTo>
                    <a:pt x="29541" y="16806"/>
                  </a:lnTo>
                  <a:lnTo>
                    <a:pt x="29264" y="16226"/>
                  </a:lnTo>
                  <a:lnTo>
                    <a:pt x="29059" y="15869"/>
                  </a:lnTo>
                  <a:lnTo>
                    <a:pt x="28764" y="15333"/>
                  </a:lnTo>
                  <a:lnTo>
                    <a:pt x="27925" y="13681"/>
                  </a:lnTo>
                  <a:lnTo>
                    <a:pt x="26594" y="10877"/>
                  </a:lnTo>
                  <a:lnTo>
                    <a:pt x="26076" y="9805"/>
                  </a:lnTo>
                  <a:lnTo>
                    <a:pt x="25916" y="9430"/>
                  </a:lnTo>
                  <a:lnTo>
                    <a:pt x="25648" y="8555"/>
                  </a:lnTo>
                  <a:lnTo>
                    <a:pt x="25460" y="7573"/>
                  </a:lnTo>
                  <a:lnTo>
                    <a:pt x="25362" y="6519"/>
                  </a:lnTo>
                  <a:lnTo>
                    <a:pt x="25353" y="5983"/>
                  </a:lnTo>
                  <a:lnTo>
                    <a:pt x="24996" y="6385"/>
                  </a:lnTo>
                  <a:lnTo>
                    <a:pt x="24308" y="7341"/>
                  </a:lnTo>
                  <a:lnTo>
                    <a:pt x="23603" y="8287"/>
                  </a:lnTo>
                  <a:lnTo>
                    <a:pt x="23022" y="8903"/>
                  </a:lnTo>
                  <a:lnTo>
                    <a:pt x="22594" y="9234"/>
                  </a:lnTo>
                  <a:lnTo>
                    <a:pt x="22370" y="9359"/>
                  </a:lnTo>
                  <a:lnTo>
                    <a:pt x="22281" y="9394"/>
                  </a:lnTo>
                  <a:lnTo>
                    <a:pt x="22085" y="9403"/>
                  </a:lnTo>
                  <a:lnTo>
                    <a:pt x="21879" y="9332"/>
                  </a:lnTo>
                  <a:lnTo>
                    <a:pt x="21674" y="9198"/>
                  </a:lnTo>
                  <a:lnTo>
                    <a:pt x="21335" y="8885"/>
                  </a:lnTo>
                  <a:lnTo>
                    <a:pt x="20879" y="8314"/>
                  </a:lnTo>
                  <a:lnTo>
                    <a:pt x="20191" y="7242"/>
                  </a:lnTo>
                  <a:lnTo>
                    <a:pt x="19388" y="5742"/>
                  </a:lnTo>
                  <a:lnTo>
                    <a:pt x="19084" y="5144"/>
                  </a:lnTo>
                  <a:lnTo>
                    <a:pt x="18959" y="5546"/>
                  </a:lnTo>
                  <a:lnTo>
                    <a:pt x="18700" y="6215"/>
                  </a:lnTo>
                  <a:lnTo>
                    <a:pt x="18441" y="6742"/>
                  </a:lnTo>
                  <a:lnTo>
                    <a:pt x="18173" y="7144"/>
                  </a:lnTo>
                  <a:lnTo>
                    <a:pt x="17870" y="7412"/>
                  </a:lnTo>
                  <a:lnTo>
                    <a:pt x="17539" y="7564"/>
                  </a:lnTo>
                  <a:lnTo>
                    <a:pt x="17164" y="7591"/>
                  </a:lnTo>
                  <a:lnTo>
                    <a:pt x="16736" y="7510"/>
                  </a:lnTo>
                  <a:lnTo>
                    <a:pt x="16494" y="7421"/>
                  </a:lnTo>
                  <a:lnTo>
                    <a:pt x="16227" y="7314"/>
                  </a:lnTo>
                  <a:lnTo>
                    <a:pt x="15673" y="7019"/>
                  </a:lnTo>
                  <a:lnTo>
                    <a:pt x="15110" y="6644"/>
                  </a:lnTo>
                  <a:lnTo>
                    <a:pt x="14566" y="6224"/>
                  </a:lnTo>
                  <a:lnTo>
                    <a:pt x="13771" y="5519"/>
                  </a:lnTo>
                  <a:lnTo>
                    <a:pt x="12833" y="4501"/>
                  </a:lnTo>
                  <a:lnTo>
                    <a:pt x="12449" y="4010"/>
                  </a:lnTo>
                  <a:lnTo>
                    <a:pt x="12458" y="4072"/>
                  </a:lnTo>
                  <a:lnTo>
                    <a:pt x="12485" y="4161"/>
                  </a:lnTo>
                  <a:lnTo>
                    <a:pt x="12467" y="4117"/>
                  </a:lnTo>
                  <a:lnTo>
                    <a:pt x="12449" y="4081"/>
                  </a:lnTo>
                  <a:lnTo>
                    <a:pt x="12547" y="4787"/>
                  </a:lnTo>
                  <a:lnTo>
                    <a:pt x="12824" y="6126"/>
                  </a:lnTo>
                  <a:lnTo>
                    <a:pt x="13128" y="7385"/>
                  </a:lnTo>
                  <a:lnTo>
                    <a:pt x="13369" y="8564"/>
                  </a:lnTo>
                  <a:lnTo>
                    <a:pt x="13440" y="9127"/>
                  </a:lnTo>
                  <a:lnTo>
                    <a:pt x="13458" y="9511"/>
                  </a:lnTo>
                  <a:lnTo>
                    <a:pt x="13414" y="9939"/>
                  </a:lnTo>
                  <a:lnTo>
                    <a:pt x="13351" y="10162"/>
                  </a:lnTo>
                  <a:lnTo>
                    <a:pt x="13253" y="10341"/>
                  </a:lnTo>
                  <a:lnTo>
                    <a:pt x="13128" y="10466"/>
                  </a:lnTo>
                  <a:lnTo>
                    <a:pt x="12896" y="10600"/>
                  </a:lnTo>
                  <a:lnTo>
                    <a:pt x="12512" y="10680"/>
                  </a:lnTo>
                  <a:lnTo>
                    <a:pt x="12056" y="10689"/>
                  </a:lnTo>
                  <a:lnTo>
                    <a:pt x="11556" y="10671"/>
                  </a:lnTo>
                  <a:lnTo>
                    <a:pt x="11011" y="10689"/>
                  </a:lnTo>
                  <a:lnTo>
                    <a:pt x="10735" y="10725"/>
                  </a:lnTo>
                  <a:lnTo>
                    <a:pt x="11145" y="11430"/>
                  </a:lnTo>
                  <a:lnTo>
                    <a:pt x="11878" y="12565"/>
                  </a:lnTo>
                  <a:lnTo>
                    <a:pt x="12297" y="13315"/>
                  </a:lnTo>
                  <a:lnTo>
                    <a:pt x="12449" y="13672"/>
                  </a:lnTo>
                  <a:lnTo>
                    <a:pt x="12610" y="14056"/>
                  </a:lnTo>
                  <a:lnTo>
                    <a:pt x="12985" y="14860"/>
                  </a:lnTo>
                  <a:lnTo>
                    <a:pt x="13226" y="15458"/>
                  </a:lnTo>
                  <a:lnTo>
                    <a:pt x="13396" y="16047"/>
                  </a:lnTo>
                  <a:lnTo>
                    <a:pt x="13440" y="16458"/>
                  </a:lnTo>
                  <a:lnTo>
                    <a:pt x="13431" y="16717"/>
                  </a:lnTo>
                  <a:lnTo>
                    <a:pt x="13369" y="16949"/>
                  </a:lnTo>
                  <a:lnTo>
                    <a:pt x="13262" y="17155"/>
                  </a:lnTo>
                  <a:lnTo>
                    <a:pt x="13092" y="17315"/>
                  </a:lnTo>
                  <a:lnTo>
                    <a:pt x="12860" y="17449"/>
                  </a:lnTo>
                  <a:lnTo>
                    <a:pt x="12708" y="17494"/>
                  </a:lnTo>
                  <a:lnTo>
                    <a:pt x="12235" y="17601"/>
                  </a:lnTo>
                  <a:lnTo>
                    <a:pt x="11199" y="17735"/>
                  </a:lnTo>
                  <a:lnTo>
                    <a:pt x="10083" y="17851"/>
                  </a:lnTo>
                  <a:lnTo>
                    <a:pt x="9190" y="18030"/>
                  </a:lnTo>
                  <a:lnTo>
                    <a:pt x="8591" y="18208"/>
                  </a:lnTo>
                  <a:lnTo>
                    <a:pt x="8288" y="18324"/>
                  </a:lnTo>
                  <a:lnTo>
                    <a:pt x="8520" y="18494"/>
                  </a:lnTo>
                  <a:lnTo>
                    <a:pt x="9083" y="18860"/>
                  </a:lnTo>
                  <a:lnTo>
                    <a:pt x="10065" y="19414"/>
                  </a:lnTo>
                  <a:lnTo>
                    <a:pt x="11485" y="20155"/>
                  </a:lnTo>
                  <a:lnTo>
                    <a:pt x="12797" y="20869"/>
                  </a:lnTo>
                  <a:lnTo>
                    <a:pt x="13306" y="21209"/>
                  </a:lnTo>
                  <a:lnTo>
                    <a:pt x="13619" y="21432"/>
                  </a:lnTo>
                  <a:lnTo>
                    <a:pt x="14369" y="22066"/>
                  </a:lnTo>
                  <a:lnTo>
                    <a:pt x="15209" y="22843"/>
                  </a:lnTo>
                  <a:lnTo>
                    <a:pt x="16066" y="23736"/>
                  </a:lnTo>
                  <a:lnTo>
                    <a:pt x="16878" y="24674"/>
                  </a:lnTo>
                  <a:lnTo>
                    <a:pt x="17593" y="25611"/>
                  </a:lnTo>
                  <a:lnTo>
                    <a:pt x="18138" y="26495"/>
                  </a:lnTo>
                  <a:lnTo>
                    <a:pt x="18388" y="27094"/>
                  </a:lnTo>
                  <a:lnTo>
                    <a:pt x="18477" y="27442"/>
                  </a:lnTo>
                  <a:lnTo>
                    <a:pt x="18486" y="27603"/>
                  </a:lnTo>
                  <a:lnTo>
                    <a:pt x="18459" y="27701"/>
                  </a:lnTo>
                  <a:lnTo>
                    <a:pt x="18280" y="27853"/>
                  </a:lnTo>
                  <a:lnTo>
                    <a:pt x="17995" y="27942"/>
                  </a:lnTo>
                  <a:lnTo>
                    <a:pt x="17629" y="27995"/>
                  </a:lnTo>
                  <a:lnTo>
                    <a:pt x="16557" y="28004"/>
                  </a:lnTo>
                  <a:lnTo>
                    <a:pt x="15869" y="27969"/>
                  </a:lnTo>
                  <a:lnTo>
                    <a:pt x="15414" y="27942"/>
                  </a:lnTo>
                  <a:lnTo>
                    <a:pt x="14119" y="27754"/>
                  </a:lnTo>
                  <a:lnTo>
                    <a:pt x="11967" y="27370"/>
                  </a:lnTo>
                  <a:lnTo>
                    <a:pt x="11011" y="27174"/>
                  </a:lnTo>
                  <a:lnTo>
                    <a:pt x="10243" y="26986"/>
                  </a:lnTo>
                  <a:lnTo>
                    <a:pt x="8743" y="26522"/>
                  </a:lnTo>
                  <a:lnTo>
                    <a:pt x="7841" y="26201"/>
                  </a:lnTo>
                  <a:lnTo>
                    <a:pt x="7493" y="26049"/>
                  </a:lnTo>
                  <a:lnTo>
                    <a:pt x="7698" y="26504"/>
                  </a:lnTo>
                  <a:lnTo>
                    <a:pt x="7940" y="27129"/>
                  </a:lnTo>
                  <a:lnTo>
                    <a:pt x="8038" y="27513"/>
                  </a:lnTo>
                  <a:lnTo>
                    <a:pt x="8056" y="27879"/>
                  </a:lnTo>
                  <a:lnTo>
                    <a:pt x="7975" y="28237"/>
                  </a:lnTo>
                  <a:lnTo>
                    <a:pt x="7788" y="28585"/>
                  </a:lnTo>
                  <a:lnTo>
                    <a:pt x="7457" y="28933"/>
                  </a:lnTo>
                  <a:lnTo>
                    <a:pt x="7234" y="29103"/>
                  </a:lnTo>
                  <a:lnTo>
                    <a:pt x="7073" y="29210"/>
                  </a:lnTo>
                  <a:lnTo>
                    <a:pt x="6680" y="29353"/>
                  </a:lnTo>
                  <a:lnTo>
                    <a:pt x="5975" y="29487"/>
                  </a:lnTo>
                  <a:lnTo>
                    <a:pt x="4903" y="29594"/>
                  </a:lnTo>
                  <a:lnTo>
                    <a:pt x="4135" y="29692"/>
                  </a:lnTo>
                  <a:lnTo>
                    <a:pt x="3689" y="29799"/>
                  </a:lnTo>
                  <a:lnTo>
                    <a:pt x="3492" y="29871"/>
                  </a:lnTo>
                  <a:lnTo>
                    <a:pt x="3859" y="30005"/>
                  </a:lnTo>
                  <a:lnTo>
                    <a:pt x="4341" y="30273"/>
                  </a:lnTo>
                  <a:lnTo>
                    <a:pt x="4528" y="30487"/>
                  </a:lnTo>
                  <a:lnTo>
                    <a:pt x="4600" y="30630"/>
                  </a:lnTo>
                  <a:lnTo>
                    <a:pt x="4609" y="30844"/>
                  </a:lnTo>
                  <a:lnTo>
                    <a:pt x="4466" y="31112"/>
                  </a:lnTo>
                  <a:lnTo>
                    <a:pt x="4198" y="31353"/>
                  </a:lnTo>
                  <a:lnTo>
                    <a:pt x="3850" y="31559"/>
                  </a:lnTo>
                  <a:lnTo>
                    <a:pt x="3448" y="31710"/>
                  </a:lnTo>
                  <a:lnTo>
                    <a:pt x="3233" y="31764"/>
                  </a:lnTo>
                  <a:lnTo>
                    <a:pt x="2885" y="31835"/>
                  </a:lnTo>
                  <a:lnTo>
                    <a:pt x="2064" y="31951"/>
                  </a:lnTo>
                  <a:lnTo>
                    <a:pt x="1197" y="31987"/>
                  </a:lnTo>
                  <a:lnTo>
                    <a:pt x="563" y="31943"/>
                  </a:lnTo>
                  <a:lnTo>
                    <a:pt x="179" y="31871"/>
                  </a:lnTo>
                  <a:lnTo>
                    <a:pt x="1" y="31818"/>
                  </a:lnTo>
                  <a:lnTo>
                    <a:pt x="269" y="32210"/>
                  </a:lnTo>
                  <a:lnTo>
                    <a:pt x="930" y="32969"/>
                  </a:lnTo>
                  <a:lnTo>
                    <a:pt x="1662" y="33666"/>
                  </a:lnTo>
                  <a:lnTo>
                    <a:pt x="2439" y="34309"/>
                  </a:lnTo>
                  <a:lnTo>
                    <a:pt x="2823" y="34604"/>
                  </a:lnTo>
                  <a:lnTo>
                    <a:pt x="3216" y="34836"/>
                  </a:lnTo>
                  <a:lnTo>
                    <a:pt x="4037" y="35309"/>
                  </a:lnTo>
                  <a:lnTo>
                    <a:pt x="4350" y="35622"/>
                  </a:lnTo>
                  <a:lnTo>
                    <a:pt x="4475" y="35863"/>
                  </a:lnTo>
                  <a:lnTo>
                    <a:pt x="4502" y="35997"/>
                  </a:lnTo>
                  <a:lnTo>
                    <a:pt x="4519" y="36113"/>
                  </a:lnTo>
                  <a:lnTo>
                    <a:pt x="4484" y="36318"/>
                  </a:lnTo>
                  <a:lnTo>
                    <a:pt x="4376" y="36497"/>
                  </a:lnTo>
                  <a:lnTo>
                    <a:pt x="4198" y="36658"/>
                  </a:lnTo>
                  <a:lnTo>
                    <a:pt x="3805" y="36899"/>
                  </a:lnTo>
                  <a:lnTo>
                    <a:pt x="3010" y="37274"/>
                  </a:lnTo>
                  <a:lnTo>
                    <a:pt x="2483" y="37506"/>
                  </a:lnTo>
                  <a:lnTo>
                    <a:pt x="2635" y="37586"/>
                  </a:lnTo>
                  <a:lnTo>
                    <a:pt x="2974" y="37711"/>
                  </a:lnTo>
                  <a:lnTo>
                    <a:pt x="3519" y="37836"/>
                  </a:lnTo>
                  <a:lnTo>
                    <a:pt x="4725" y="37961"/>
                  </a:lnTo>
                  <a:lnTo>
                    <a:pt x="5921" y="38068"/>
                  </a:lnTo>
                  <a:lnTo>
                    <a:pt x="6457" y="38193"/>
                  </a:lnTo>
                  <a:lnTo>
                    <a:pt x="6770" y="38310"/>
                  </a:lnTo>
                  <a:lnTo>
                    <a:pt x="7055" y="38461"/>
                  </a:lnTo>
                  <a:lnTo>
                    <a:pt x="7297" y="38667"/>
                  </a:lnTo>
                  <a:lnTo>
                    <a:pt x="7484" y="38926"/>
                  </a:lnTo>
                  <a:lnTo>
                    <a:pt x="7609" y="39247"/>
                  </a:lnTo>
                  <a:lnTo>
                    <a:pt x="7654" y="39435"/>
                  </a:lnTo>
                  <a:lnTo>
                    <a:pt x="7672" y="39613"/>
                  </a:lnTo>
                  <a:lnTo>
                    <a:pt x="7627" y="39962"/>
                  </a:lnTo>
                  <a:lnTo>
                    <a:pt x="7493" y="40283"/>
                  </a:lnTo>
                  <a:lnTo>
                    <a:pt x="7323" y="40542"/>
                  </a:lnTo>
                  <a:lnTo>
                    <a:pt x="7234" y="40649"/>
                  </a:lnTo>
                  <a:lnTo>
                    <a:pt x="6546" y="41355"/>
                  </a:lnTo>
                  <a:lnTo>
                    <a:pt x="5403" y="42391"/>
                  </a:lnTo>
                  <a:lnTo>
                    <a:pt x="4609" y="43025"/>
                  </a:lnTo>
                  <a:lnTo>
                    <a:pt x="6332" y="42873"/>
                  </a:lnTo>
                  <a:lnTo>
                    <a:pt x="8770" y="42748"/>
                  </a:lnTo>
                  <a:lnTo>
                    <a:pt x="10324" y="42792"/>
                  </a:lnTo>
                  <a:lnTo>
                    <a:pt x="11092" y="42873"/>
                  </a:lnTo>
                  <a:lnTo>
                    <a:pt x="12056" y="42998"/>
                  </a:lnTo>
                  <a:lnTo>
                    <a:pt x="13494" y="43239"/>
                  </a:lnTo>
                  <a:lnTo>
                    <a:pt x="14423" y="43480"/>
                  </a:lnTo>
                  <a:lnTo>
                    <a:pt x="14887" y="43650"/>
                  </a:lnTo>
                  <a:lnTo>
                    <a:pt x="15101" y="43748"/>
                  </a:lnTo>
                  <a:lnTo>
                    <a:pt x="15414" y="43989"/>
                  </a:lnTo>
                  <a:lnTo>
                    <a:pt x="15601" y="44284"/>
                  </a:lnTo>
                  <a:lnTo>
                    <a:pt x="15673" y="44614"/>
                  </a:lnTo>
                  <a:lnTo>
                    <a:pt x="15628" y="44989"/>
                  </a:lnTo>
                  <a:lnTo>
                    <a:pt x="15503" y="45382"/>
                  </a:lnTo>
                  <a:lnTo>
                    <a:pt x="15298" y="45793"/>
                  </a:lnTo>
                  <a:lnTo>
                    <a:pt x="15021" y="46221"/>
                  </a:lnTo>
                  <a:lnTo>
                    <a:pt x="14530" y="46847"/>
                  </a:lnTo>
                  <a:lnTo>
                    <a:pt x="13771" y="47632"/>
                  </a:lnTo>
                  <a:lnTo>
                    <a:pt x="12994" y="48293"/>
                  </a:lnTo>
                  <a:lnTo>
                    <a:pt x="12315" y="48758"/>
                  </a:lnTo>
                  <a:lnTo>
                    <a:pt x="12056" y="48883"/>
                  </a:lnTo>
                  <a:lnTo>
                    <a:pt x="12387" y="48999"/>
                  </a:lnTo>
                  <a:lnTo>
                    <a:pt x="12735" y="49195"/>
                  </a:lnTo>
                  <a:lnTo>
                    <a:pt x="12896" y="49356"/>
                  </a:lnTo>
                  <a:lnTo>
                    <a:pt x="13003" y="49535"/>
                  </a:lnTo>
                  <a:lnTo>
                    <a:pt x="13039" y="49758"/>
                  </a:lnTo>
                  <a:lnTo>
                    <a:pt x="13021" y="50017"/>
                  </a:lnTo>
                  <a:lnTo>
                    <a:pt x="12940" y="50320"/>
                  </a:lnTo>
                  <a:lnTo>
                    <a:pt x="12699" y="50883"/>
                  </a:lnTo>
                  <a:lnTo>
                    <a:pt x="12154" y="51874"/>
                  </a:lnTo>
                  <a:lnTo>
                    <a:pt x="10878" y="53910"/>
                  </a:lnTo>
                  <a:lnTo>
                    <a:pt x="9627" y="55866"/>
                  </a:lnTo>
                  <a:lnTo>
                    <a:pt x="10217" y="55553"/>
                  </a:lnTo>
                  <a:lnTo>
                    <a:pt x="11610" y="54857"/>
                  </a:lnTo>
                  <a:lnTo>
                    <a:pt x="12637" y="54419"/>
                  </a:lnTo>
                  <a:lnTo>
                    <a:pt x="13405" y="54178"/>
                  </a:lnTo>
                  <a:lnTo>
                    <a:pt x="13896" y="54080"/>
                  </a:lnTo>
                  <a:lnTo>
                    <a:pt x="14351" y="54035"/>
                  </a:lnTo>
                  <a:lnTo>
                    <a:pt x="14762" y="54071"/>
                  </a:lnTo>
                  <a:lnTo>
                    <a:pt x="15110" y="54196"/>
                  </a:lnTo>
                  <a:lnTo>
                    <a:pt x="15396" y="54419"/>
                  </a:lnTo>
                  <a:lnTo>
                    <a:pt x="15593" y="54750"/>
                  </a:lnTo>
                  <a:lnTo>
                    <a:pt x="15700" y="55205"/>
                  </a:lnTo>
                  <a:lnTo>
                    <a:pt x="15718" y="55491"/>
                  </a:lnTo>
                  <a:lnTo>
                    <a:pt x="15780" y="55428"/>
                  </a:lnTo>
                  <a:lnTo>
                    <a:pt x="16459" y="54794"/>
                  </a:lnTo>
                  <a:lnTo>
                    <a:pt x="17236" y="54223"/>
                  </a:lnTo>
                  <a:lnTo>
                    <a:pt x="17798" y="53919"/>
                  </a:lnTo>
                  <a:lnTo>
                    <a:pt x="18218" y="53785"/>
                  </a:lnTo>
                  <a:lnTo>
                    <a:pt x="18495" y="53749"/>
                  </a:lnTo>
                  <a:lnTo>
                    <a:pt x="18754" y="53767"/>
                  </a:lnTo>
                  <a:lnTo>
                    <a:pt x="18995" y="53857"/>
                  </a:lnTo>
                  <a:lnTo>
                    <a:pt x="19111" y="53937"/>
                  </a:lnTo>
                  <a:lnTo>
                    <a:pt x="19298" y="54089"/>
                  </a:lnTo>
                  <a:lnTo>
                    <a:pt x="19593" y="54455"/>
                  </a:lnTo>
                  <a:lnTo>
                    <a:pt x="19781" y="54892"/>
                  </a:lnTo>
                  <a:lnTo>
                    <a:pt x="19888" y="55357"/>
                  </a:lnTo>
                  <a:lnTo>
                    <a:pt x="19941" y="56098"/>
                  </a:lnTo>
                  <a:lnTo>
                    <a:pt x="19861" y="57080"/>
                  </a:lnTo>
                  <a:lnTo>
                    <a:pt x="19799" y="57500"/>
                  </a:lnTo>
                  <a:lnTo>
                    <a:pt x="20602" y="56812"/>
                  </a:lnTo>
                  <a:lnTo>
                    <a:pt x="21727" y="55768"/>
                  </a:lnTo>
                  <a:lnTo>
                    <a:pt x="22451" y="54955"/>
                  </a:lnTo>
                  <a:lnTo>
                    <a:pt x="24183" y="53098"/>
                  </a:lnTo>
                  <a:lnTo>
                    <a:pt x="24906" y="52392"/>
                  </a:lnTo>
                  <a:lnTo>
                    <a:pt x="25603" y="51794"/>
                  </a:lnTo>
                  <a:lnTo>
                    <a:pt x="26228" y="51356"/>
                  </a:lnTo>
                  <a:lnTo>
                    <a:pt x="26496" y="51231"/>
                  </a:lnTo>
                  <a:lnTo>
                    <a:pt x="26800" y="51124"/>
                  </a:lnTo>
                  <a:lnTo>
                    <a:pt x="27201" y="51053"/>
                  </a:lnTo>
                  <a:lnTo>
                    <a:pt x="27443" y="51070"/>
                  </a:lnTo>
                  <a:lnTo>
                    <a:pt x="27675" y="51124"/>
                  </a:lnTo>
                  <a:lnTo>
                    <a:pt x="27898" y="51231"/>
                  </a:lnTo>
                  <a:lnTo>
                    <a:pt x="28220" y="51481"/>
                  </a:lnTo>
                  <a:lnTo>
                    <a:pt x="28452" y="51713"/>
                  </a:lnTo>
                  <a:lnTo>
                    <a:pt x="28559" y="51856"/>
                  </a:lnTo>
                  <a:lnTo>
                    <a:pt x="28854" y="52365"/>
                  </a:lnTo>
                  <a:lnTo>
                    <a:pt x="29389" y="53473"/>
                  </a:lnTo>
                  <a:lnTo>
                    <a:pt x="29925" y="54839"/>
                  </a:lnTo>
                  <a:lnTo>
                    <a:pt x="30229" y="55750"/>
                  </a:lnTo>
                  <a:lnTo>
                    <a:pt x="30461" y="56598"/>
                  </a:lnTo>
                  <a:lnTo>
                    <a:pt x="30586" y="57304"/>
                  </a:lnTo>
                  <a:lnTo>
                    <a:pt x="30586" y="57580"/>
                  </a:lnTo>
                  <a:lnTo>
                    <a:pt x="30729" y="57295"/>
                  </a:lnTo>
                  <a:lnTo>
                    <a:pt x="30979" y="56714"/>
                  </a:lnTo>
                  <a:lnTo>
                    <a:pt x="31274" y="55821"/>
                  </a:lnTo>
                  <a:lnTo>
                    <a:pt x="31738" y="53999"/>
                  </a:lnTo>
                  <a:lnTo>
                    <a:pt x="32068" y="52803"/>
                  </a:lnTo>
                  <a:lnTo>
                    <a:pt x="32149" y="52472"/>
                  </a:lnTo>
                  <a:lnTo>
                    <a:pt x="32363" y="51740"/>
                  </a:lnTo>
                  <a:lnTo>
                    <a:pt x="32559" y="51240"/>
                  </a:lnTo>
                  <a:lnTo>
                    <a:pt x="32756" y="50928"/>
                  </a:lnTo>
                  <a:lnTo>
                    <a:pt x="32908" y="50758"/>
                  </a:lnTo>
                  <a:lnTo>
                    <a:pt x="33086" y="50633"/>
                  </a:lnTo>
                  <a:lnTo>
                    <a:pt x="33292" y="50561"/>
                  </a:lnTo>
                  <a:lnTo>
                    <a:pt x="33515" y="50561"/>
                  </a:lnTo>
                  <a:lnTo>
                    <a:pt x="33765" y="50642"/>
                  </a:lnTo>
                  <a:lnTo>
                    <a:pt x="34051" y="50803"/>
                  </a:lnTo>
                  <a:lnTo>
                    <a:pt x="34372" y="51062"/>
                  </a:lnTo>
                  <a:lnTo>
                    <a:pt x="34542" y="51240"/>
                  </a:lnTo>
                  <a:lnTo>
                    <a:pt x="34587" y="50999"/>
                  </a:lnTo>
                  <a:lnTo>
                    <a:pt x="34613" y="50490"/>
                  </a:lnTo>
                  <a:lnTo>
                    <a:pt x="34569" y="49686"/>
                  </a:lnTo>
                  <a:lnTo>
                    <a:pt x="34488" y="48588"/>
                  </a:lnTo>
                  <a:lnTo>
                    <a:pt x="34533" y="47802"/>
                  </a:lnTo>
                  <a:lnTo>
                    <a:pt x="34649" y="47311"/>
                  </a:lnTo>
                  <a:lnTo>
                    <a:pt x="34756" y="47088"/>
                  </a:lnTo>
                  <a:lnTo>
                    <a:pt x="34881" y="46873"/>
                  </a:lnTo>
                  <a:lnTo>
                    <a:pt x="35087" y="46677"/>
                  </a:lnTo>
                  <a:lnTo>
                    <a:pt x="35247" y="46597"/>
                  </a:lnTo>
                  <a:lnTo>
                    <a:pt x="35489" y="46552"/>
                  </a:lnTo>
                  <a:lnTo>
                    <a:pt x="35837" y="46623"/>
                  </a:lnTo>
                  <a:lnTo>
                    <a:pt x="36185" y="46811"/>
                  </a:lnTo>
                  <a:lnTo>
                    <a:pt x="36533" y="47070"/>
                  </a:lnTo>
                  <a:lnTo>
                    <a:pt x="37016" y="47543"/>
                  </a:lnTo>
                  <a:lnTo>
                    <a:pt x="37266" y="47865"/>
                  </a:lnTo>
                  <a:lnTo>
                    <a:pt x="37283" y="47248"/>
                  </a:lnTo>
                  <a:lnTo>
                    <a:pt x="37310" y="46123"/>
                  </a:lnTo>
                  <a:lnTo>
                    <a:pt x="37221" y="45230"/>
                  </a:lnTo>
                  <a:lnTo>
                    <a:pt x="37069" y="44561"/>
                  </a:lnTo>
                  <a:lnTo>
                    <a:pt x="36828" y="43801"/>
                  </a:lnTo>
                  <a:lnTo>
                    <a:pt x="36462" y="42908"/>
                  </a:lnTo>
                  <a:lnTo>
                    <a:pt x="36221" y="42408"/>
                  </a:lnTo>
                  <a:lnTo>
                    <a:pt x="35935" y="41712"/>
                  </a:lnTo>
                  <a:lnTo>
                    <a:pt x="35542" y="40739"/>
                  </a:lnTo>
                  <a:lnTo>
                    <a:pt x="35730" y="40899"/>
                  </a:lnTo>
                  <a:lnTo>
                    <a:pt x="36364" y="41364"/>
                  </a:lnTo>
                  <a:lnTo>
                    <a:pt x="37676" y="42248"/>
                  </a:lnTo>
                  <a:lnTo>
                    <a:pt x="39748" y="43507"/>
                  </a:lnTo>
                  <a:lnTo>
                    <a:pt x="41105" y="44248"/>
                  </a:lnTo>
                  <a:lnTo>
                    <a:pt x="41766" y="44552"/>
                  </a:lnTo>
                  <a:lnTo>
                    <a:pt x="41981" y="44605"/>
                  </a:lnTo>
                  <a:lnTo>
                    <a:pt x="41793" y="44096"/>
                  </a:lnTo>
                  <a:lnTo>
                    <a:pt x="41543" y="43355"/>
                  </a:lnTo>
                  <a:lnTo>
                    <a:pt x="41436" y="42900"/>
                  </a:lnTo>
                  <a:lnTo>
                    <a:pt x="41409" y="42498"/>
                  </a:lnTo>
                  <a:lnTo>
                    <a:pt x="41489" y="42149"/>
                  </a:lnTo>
                  <a:lnTo>
                    <a:pt x="41650" y="41944"/>
                  </a:lnTo>
                  <a:lnTo>
                    <a:pt x="41802" y="41828"/>
                  </a:lnTo>
                  <a:lnTo>
                    <a:pt x="42106" y="41703"/>
                  </a:lnTo>
                  <a:lnTo>
                    <a:pt x="42382" y="41649"/>
                  </a:lnTo>
                  <a:lnTo>
                    <a:pt x="42588" y="41632"/>
                  </a:lnTo>
                  <a:lnTo>
                    <a:pt x="42918" y="41623"/>
                  </a:lnTo>
                  <a:lnTo>
                    <a:pt x="43213" y="41685"/>
                  </a:lnTo>
                  <a:lnTo>
                    <a:pt x="43508" y="41819"/>
                  </a:lnTo>
                  <a:lnTo>
                    <a:pt x="44061" y="42203"/>
                  </a:lnTo>
                  <a:lnTo>
                    <a:pt x="45294" y="43141"/>
                  </a:lnTo>
                  <a:lnTo>
                    <a:pt x="46276" y="43855"/>
                  </a:lnTo>
                  <a:lnTo>
                    <a:pt x="46329" y="43525"/>
                  </a:lnTo>
                  <a:lnTo>
                    <a:pt x="46517" y="42971"/>
                  </a:lnTo>
                  <a:lnTo>
                    <a:pt x="46776" y="42525"/>
                  </a:lnTo>
                  <a:lnTo>
                    <a:pt x="47097" y="42176"/>
                  </a:lnTo>
                  <a:lnTo>
                    <a:pt x="47490" y="41926"/>
                  </a:lnTo>
                  <a:lnTo>
                    <a:pt x="47928" y="41748"/>
                  </a:lnTo>
                  <a:lnTo>
                    <a:pt x="48410" y="41632"/>
                  </a:lnTo>
                  <a:lnTo>
                    <a:pt x="48928" y="41560"/>
                  </a:lnTo>
                  <a:lnTo>
                    <a:pt x="50312" y="41533"/>
                  </a:lnTo>
                  <a:lnTo>
                    <a:pt x="52009" y="41560"/>
                  </a:lnTo>
                  <a:lnTo>
                    <a:pt x="52813" y="41489"/>
                  </a:lnTo>
                  <a:lnTo>
                    <a:pt x="53304" y="41390"/>
                  </a:lnTo>
                  <a:lnTo>
                    <a:pt x="53536" y="41310"/>
                  </a:lnTo>
                  <a:lnTo>
                    <a:pt x="53054" y="40837"/>
                  </a:lnTo>
                  <a:lnTo>
                    <a:pt x="52071" y="39988"/>
                  </a:lnTo>
                  <a:lnTo>
                    <a:pt x="51098" y="39256"/>
                  </a:lnTo>
                  <a:lnTo>
                    <a:pt x="50169" y="38622"/>
                  </a:lnTo>
                  <a:lnTo>
                    <a:pt x="48919" y="37863"/>
                  </a:lnTo>
                  <a:lnTo>
                    <a:pt x="47740" y="37184"/>
                  </a:lnTo>
                  <a:lnTo>
                    <a:pt x="47473" y="36988"/>
                  </a:lnTo>
                  <a:lnTo>
                    <a:pt x="47222" y="36774"/>
                  </a:lnTo>
                  <a:lnTo>
                    <a:pt x="46838" y="36425"/>
                  </a:lnTo>
                  <a:lnTo>
                    <a:pt x="46713" y="36175"/>
                  </a:lnTo>
                  <a:lnTo>
                    <a:pt x="46713" y="36015"/>
                  </a:lnTo>
                  <a:lnTo>
                    <a:pt x="46794" y="35836"/>
                  </a:lnTo>
                  <a:lnTo>
                    <a:pt x="46990" y="35648"/>
                  </a:lnTo>
                  <a:lnTo>
                    <a:pt x="47133" y="35541"/>
                  </a:lnTo>
                  <a:lnTo>
                    <a:pt x="47410" y="35345"/>
                  </a:lnTo>
                  <a:lnTo>
                    <a:pt x="48267" y="34836"/>
                  </a:lnTo>
                  <a:lnTo>
                    <a:pt x="49991" y="33880"/>
                  </a:lnTo>
                  <a:lnTo>
                    <a:pt x="52634" y="32523"/>
                  </a:lnTo>
                  <a:lnTo>
                    <a:pt x="54349" y="31737"/>
                  </a:lnTo>
                  <a:lnTo>
                    <a:pt x="55179" y="31407"/>
                  </a:lnTo>
                  <a:lnTo>
                    <a:pt x="55447" y="31326"/>
                  </a:lnTo>
                  <a:lnTo>
                    <a:pt x="54759" y="30916"/>
                  </a:lnTo>
                  <a:lnTo>
                    <a:pt x="53938" y="30362"/>
                  </a:lnTo>
                  <a:lnTo>
                    <a:pt x="53500" y="30005"/>
                  </a:lnTo>
                  <a:lnTo>
                    <a:pt x="53152" y="29674"/>
                  </a:lnTo>
                  <a:lnTo>
                    <a:pt x="52884" y="29353"/>
                  </a:lnTo>
                  <a:lnTo>
                    <a:pt x="52714" y="29049"/>
                  </a:lnTo>
                  <a:lnTo>
                    <a:pt x="52616" y="28746"/>
                  </a:lnTo>
                  <a:lnTo>
                    <a:pt x="52598" y="28451"/>
                  </a:lnTo>
                  <a:lnTo>
                    <a:pt x="52670" y="28156"/>
                  </a:lnTo>
                  <a:lnTo>
                    <a:pt x="52804" y="27862"/>
                  </a:lnTo>
                  <a:lnTo>
                    <a:pt x="53018" y="27567"/>
                  </a:lnTo>
                  <a:lnTo>
                    <a:pt x="53465" y="27102"/>
                  </a:lnTo>
                  <a:lnTo>
                    <a:pt x="54295" y="26451"/>
                  </a:lnTo>
                  <a:lnTo>
                    <a:pt x="54822" y="26102"/>
                  </a:lnTo>
                  <a:lnTo>
                    <a:pt x="55054" y="25959"/>
                  </a:lnTo>
                  <a:lnTo>
                    <a:pt x="55733" y="25647"/>
                  </a:lnTo>
                  <a:lnTo>
                    <a:pt x="56903" y="25165"/>
                  </a:lnTo>
                  <a:lnTo>
                    <a:pt x="57465" y="24897"/>
                  </a:lnTo>
                  <a:lnTo>
                    <a:pt x="57072" y="24700"/>
                  </a:lnTo>
                  <a:lnTo>
                    <a:pt x="56492" y="24307"/>
                  </a:lnTo>
                  <a:lnTo>
                    <a:pt x="56152" y="23932"/>
                  </a:lnTo>
                  <a:lnTo>
                    <a:pt x="56036" y="23656"/>
                  </a:lnTo>
                  <a:lnTo>
                    <a:pt x="56010" y="23477"/>
                  </a:lnTo>
                  <a:lnTo>
                    <a:pt x="56045" y="23209"/>
                  </a:lnTo>
                  <a:lnTo>
                    <a:pt x="56233" y="22870"/>
                  </a:lnTo>
                  <a:lnTo>
                    <a:pt x="56536" y="22530"/>
                  </a:lnTo>
                  <a:lnTo>
                    <a:pt x="56929" y="22191"/>
                  </a:lnTo>
                  <a:lnTo>
                    <a:pt x="57635" y="21691"/>
                  </a:lnTo>
                  <a:lnTo>
                    <a:pt x="58662" y="21012"/>
                  </a:lnTo>
                  <a:lnTo>
                    <a:pt x="59358" y="20485"/>
                  </a:lnTo>
                  <a:lnTo>
                    <a:pt x="59742" y="20128"/>
                  </a:lnTo>
                  <a:lnTo>
                    <a:pt x="60028" y="19753"/>
                  </a:lnTo>
                  <a:lnTo>
                    <a:pt x="60189" y="19369"/>
                  </a:lnTo>
                  <a:lnTo>
                    <a:pt x="60207" y="19173"/>
                  </a:lnTo>
                  <a:lnTo>
                    <a:pt x="60216" y="19155"/>
                  </a:lnTo>
                  <a:lnTo>
                    <a:pt x="60233" y="19146"/>
                  </a:lnTo>
                  <a:lnTo>
                    <a:pt x="59805" y="19351"/>
                  </a:lnTo>
                  <a:lnTo>
                    <a:pt x="58921" y="19682"/>
                  </a:lnTo>
                  <a:lnTo>
                    <a:pt x="58001" y="19941"/>
                  </a:lnTo>
                  <a:lnTo>
                    <a:pt x="57081" y="20128"/>
                  </a:lnTo>
                  <a:lnTo>
                    <a:pt x="56626" y="20191"/>
                  </a:lnTo>
                  <a:lnTo>
                    <a:pt x="56126" y="20262"/>
                  </a:lnTo>
                  <a:lnTo>
                    <a:pt x="55224" y="20369"/>
                  </a:lnTo>
                  <a:lnTo>
                    <a:pt x="54661" y="20396"/>
                  </a:lnTo>
                  <a:lnTo>
                    <a:pt x="54420" y="20387"/>
                  </a:lnTo>
                  <a:lnTo>
                    <a:pt x="54215" y="20360"/>
                  </a:lnTo>
                  <a:lnTo>
                    <a:pt x="53929" y="20218"/>
                  </a:lnTo>
                  <a:lnTo>
                    <a:pt x="53768" y="19994"/>
                  </a:lnTo>
                  <a:lnTo>
                    <a:pt x="53706" y="19682"/>
                  </a:lnTo>
                  <a:lnTo>
                    <a:pt x="53715" y="19101"/>
                  </a:lnTo>
                  <a:lnTo>
                    <a:pt x="53768" y="18396"/>
                  </a:lnTo>
                  <a:lnTo>
                    <a:pt x="53777" y="17878"/>
                  </a:lnTo>
                  <a:lnTo>
                    <a:pt x="53759" y="17619"/>
                  </a:lnTo>
                  <a:lnTo>
                    <a:pt x="53170" y="18208"/>
                  </a:lnTo>
                  <a:lnTo>
                    <a:pt x="51991" y="19262"/>
                  </a:lnTo>
                  <a:lnTo>
                    <a:pt x="51125" y="19905"/>
                  </a:lnTo>
                  <a:lnTo>
                    <a:pt x="50571" y="20253"/>
                  </a:lnTo>
                  <a:lnTo>
                    <a:pt x="50026" y="20539"/>
                  </a:lnTo>
                  <a:lnTo>
                    <a:pt x="49517" y="20735"/>
                  </a:lnTo>
                  <a:lnTo>
                    <a:pt x="49276" y="20798"/>
                  </a:lnTo>
                  <a:lnTo>
                    <a:pt x="49008" y="20860"/>
                  </a:lnTo>
                  <a:lnTo>
                    <a:pt x="48383" y="20977"/>
                  </a:lnTo>
                  <a:lnTo>
                    <a:pt x="47731" y="21003"/>
                  </a:lnTo>
                  <a:lnTo>
                    <a:pt x="47285" y="20932"/>
                  </a:lnTo>
                  <a:lnTo>
                    <a:pt x="47017" y="20825"/>
                  </a:lnTo>
                  <a:lnTo>
                    <a:pt x="46901" y="20753"/>
                  </a:lnTo>
                  <a:lnTo>
                    <a:pt x="46830" y="20691"/>
                  </a:lnTo>
                  <a:lnTo>
                    <a:pt x="46731" y="20503"/>
                  </a:lnTo>
                  <a:lnTo>
                    <a:pt x="46669" y="20092"/>
                  </a:lnTo>
                  <a:lnTo>
                    <a:pt x="46740" y="19360"/>
                  </a:lnTo>
                  <a:lnTo>
                    <a:pt x="46928" y="18485"/>
                  </a:lnTo>
                  <a:lnTo>
                    <a:pt x="47321" y="17074"/>
                  </a:lnTo>
                  <a:lnTo>
                    <a:pt x="47848" y="15431"/>
                  </a:lnTo>
                  <a:lnTo>
                    <a:pt x="47982" y="14940"/>
                  </a:lnTo>
                  <a:lnTo>
                    <a:pt x="48178" y="14109"/>
                  </a:lnTo>
                  <a:lnTo>
                    <a:pt x="48526" y="12770"/>
                  </a:lnTo>
                  <a:lnTo>
                    <a:pt x="48875" y="11654"/>
                  </a:lnTo>
                  <a:lnTo>
                    <a:pt x="49276" y="10564"/>
                  </a:lnTo>
                  <a:lnTo>
                    <a:pt x="49509" y="9966"/>
                  </a:lnTo>
                  <a:lnTo>
                    <a:pt x="49169" y="10118"/>
                  </a:lnTo>
                  <a:lnTo>
                    <a:pt x="48482" y="10529"/>
                  </a:lnTo>
                  <a:lnTo>
                    <a:pt x="47473" y="11252"/>
                  </a:lnTo>
                  <a:lnTo>
                    <a:pt x="46571" y="11868"/>
                  </a:lnTo>
                  <a:lnTo>
                    <a:pt x="46169" y="12047"/>
                  </a:lnTo>
                  <a:lnTo>
                    <a:pt x="45928" y="12109"/>
                  </a:lnTo>
                  <a:lnTo>
                    <a:pt x="45704" y="12100"/>
                  </a:lnTo>
                  <a:lnTo>
                    <a:pt x="45508" y="12011"/>
                  </a:lnTo>
                  <a:lnTo>
                    <a:pt x="45338" y="11850"/>
                  </a:lnTo>
                  <a:lnTo>
                    <a:pt x="45195" y="11582"/>
                  </a:lnTo>
                  <a:lnTo>
                    <a:pt x="45142" y="11413"/>
                  </a:lnTo>
                  <a:lnTo>
                    <a:pt x="45070" y="11145"/>
                  </a:lnTo>
                  <a:lnTo>
                    <a:pt x="44990" y="10609"/>
                  </a:lnTo>
                  <a:lnTo>
                    <a:pt x="44999" y="10055"/>
                  </a:lnTo>
                  <a:lnTo>
                    <a:pt x="45070" y="9457"/>
                  </a:lnTo>
                  <a:lnTo>
                    <a:pt x="45276" y="8475"/>
                  </a:lnTo>
                  <a:lnTo>
                    <a:pt x="45722" y="6903"/>
                  </a:lnTo>
                  <a:lnTo>
                    <a:pt x="45999" y="5965"/>
                  </a:lnTo>
                  <a:lnTo>
                    <a:pt x="45749" y="6162"/>
                  </a:lnTo>
                  <a:lnTo>
                    <a:pt x="45294" y="6465"/>
                  </a:lnTo>
                  <a:lnTo>
                    <a:pt x="44874" y="6689"/>
                  </a:lnTo>
                  <a:lnTo>
                    <a:pt x="44508" y="6832"/>
                  </a:lnTo>
                  <a:lnTo>
                    <a:pt x="44177" y="6903"/>
                  </a:lnTo>
                  <a:lnTo>
                    <a:pt x="43883" y="6912"/>
                  </a:lnTo>
                  <a:lnTo>
                    <a:pt x="43624" y="6840"/>
                  </a:lnTo>
                  <a:lnTo>
                    <a:pt x="43400" y="6707"/>
                  </a:lnTo>
                  <a:lnTo>
                    <a:pt x="43204" y="6519"/>
                  </a:lnTo>
                  <a:lnTo>
                    <a:pt x="43034" y="6269"/>
                  </a:lnTo>
                  <a:lnTo>
                    <a:pt x="42820" y="5796"/>
                  </a:lnTo>
                  <a:lnTo>
                    <a:pt x="42597" y="4983"/>
                  </a:lnTo>
                  <a:lnTo>
                    <a:pt x="42436" y="3992"/>
                  </a:lnTo>
                  <a:lnTo>
                    <a:pt x="42365" y="3438"/>
                  </a:lnTo>
                  <a:lnTo>
                    <a:pt x="42248" y="2768"/>
                  </a:lnTo>
                  <a:lnTo>
                    <a:pt x="41748" y="804"/>
                  </a:lnTo>
                  <a:lnTo>
                    <a:pt x="415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4"/>
            <p:cNvSpPr/>
            <p:nvPr/>
          </p:nvSpPr>
          <p:spPr>
            <a:xfrm>
              <a:off x="352945" y="3885458"/>
              <a:ext cx="750102" cy="701472"/>
            </a:xfrm>
            <a:custGeom>
              <a:avLst/>
              <a:gdLst/>
              <a:ahLst/>
              <a:cxnLst/>
              <a:rect l="l" t="t" r="r" b="b"/>
              <a:pathLst>
                <a:path w="51518" h="48178" extrusionOk="0">
                  <a:moveTo>
                    <a:pt x="51518" y="15744"/>
                  </a:moveTo>
                  <a:lnTo>
                    <a:pt x="51375" y="1578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1518" y="15744"/>
                  </a:lnTo>
                  <a:close/>
                  <a:moveTo>
                    <a:pt x="35346" y="1"/>
                  </a:moveTo>
                  <a:lnTo>
                    <a:pt x="34962" y="2582"/>
                  </a:lnTo>
                  <a:lnTo>
                    <a:pt x="34461" y="6091"/>
                  </a:lnTo>
                  <a:lnTo>
                    <a:pt x="34104" y="8297"/>
                  </a:lnTo>
                  <a:lnTo>
                    <a:pt x="33899" y="9359"/>
                  </a:lnTo>
                  <a:lnTo>
                    <a:pt x="33631" y="10806"/>
                  </a:lnTo>
                  <a:lnTo>
                    <a:pt x="33372" y="12244"/>
                  </a:lnTo>
                  <a:lnTo>
                    <a:pt x="32908" y="11315"/>
                  </a:lnTo>
                  <a:lnTo>
                    <a:pt x="32015" y="9449"/>
                  </a:lnTo>
                  <a:lnTo>
                    <a:pt x="31604" y="8502"/>
                  </a:lnTo>
                  <a:lnTo>
                    <a:pt x="31175" y="7466"/>
                  </a:lnTo>
                  <a:lnTo>
                    <a:pt x="30613" y="5886"/>
                  </a:lnTo>
                  <a:lnTo>
                    <a:pt x="30309" y="4805"/>
                  </a:lnTo>
                  <a:lnTo>
                    <a:pt x="30184" y="4260"/>
                  </a:lnTo>
                  <a:lnTo>
                    <a:pt x="30291" y="4814"/>
                  </a:lnTo>
                  <a:lnTo>
                    <a:pt x="30568" y="5904"/>
                  </a:lnTo>
                  <a:lnTo>
                    <a:pt x="31086" y="7502"/>
                  </a:lnTo>
                  <a:lnTo>
                    <a:pt x="31488" y="8547"/>
                  </a:lnTo>
                  <a:lnTo>
                    <a:pt x="31916" y="9583"/>
                  </a:lnTo>
                  <a:lnTo>
                    <a:pt x="32827" y="11628"/>
                  </a:lnTo>
                  <a:lnTo>
                    <a:pt x="33299" y="12643"/>
                  </a:lnTo>
                  <a:lnTo>
                    <a:pt x="33299" y="12643"/>
                  </a:lnTo>
                  <a:lnTo>
                    <a:pt x="32845" y="15262"/>
                  </a:lnTo>
                  <a:lnTo>
                    <a:pt x="32417" y="17888"/>
                  </a:lnTo>
                  <a:lnTo>
                    <a:pt x="31881" y="21468"/>
                  </a:lnTo>
                  <a:lnTo>
                    <a:pt x="31256" y="20495"/>
                  </a:lnTo>
                  <a:lnTo>
                    <a:pt x="30050" y="18530"/>
                  </a:lnTo>
                  <a:lnTo>
                    <a:pt x="29470" y="17539"/>
                  </a:lnTo>
                  <a:lnTo>
                    <a:pt x="29157" y="16977"/>
                  </a:lnTo>
                  <a:lnTo>
                    <a:pt x="28568" y="15834"/>
                  </a:lnTo>
                  <a:lnTo>
                    <a:pt x="28014" y="14673"/>
                  </a:lnTo>
                  <a:lnTo>
                    <a:pt x="27523" y="13476"/>
                  </a:lnTo>
                  <a:lnTo>
                    <a:pt x="27309" y="12869"/>
                  </a:lnTo>
                  <a:lnTo>
                    <a:pt x="27505" y="13485"/>
                  </a:lnTo>
                  <a:lnTo>
                    <a:pt x="27969" y="14691"/>
                  </a:lnTo>
                  <a:lnTo>
                    <a:pt x="28496" y="15869"/>
                  </a:lnTo>
                  <a:lnTo>
                    <a:pt x="29068" y="17021"/>
                  </a:lnTo>
                  <a:lnTo>
                    <a:pt x="29371" y="17593"/>
                  </a:lnTo>
                  <a:lnTo>
                    <a:pt x="29952" y="18664"/>
                  </a:lnTo>
                  <a:lnTo>
                    <a:pt x="31193" y="20772"/>
                  </a:lnTo>
                  <a:lnTo>
                    <a:pt x="31827" y="21817"/>
                  </a:lnTo>
                  <a:lnTo>
                    <a:pt x="31131" y="26425"/>
                  </a:lnTo>
                  <a:lnTo>
                    <a:pt x="30800" y="28559"/>
                  </a:lnTo>
                  <a:lnTo>
                    <a:pt x="30443" y="30693"/>
                  </a:lnTo>
                  <a:lnTo>
                    <a:pt x="30264" y="31640"/>
                  </a:lnTo>
                  <a:lnTo>
                    <a:pt x="29979" y="33051"/>
                  </a:lnTo>
                  <a:lnTo>
                    <a:pt x="29746" y="33979"/>
                  </a:lnTo>
                  <a:lnTo>
                    <a:pt x="29613" y="34435"/>
                  </a:lnTo>
                  <a:lnTo>
                    <a:pt x="28916" y="33185"/>
                  </a:lnTo>
                  <a:lnTo>
                    <a:pt x="25621" y="27246"/>
                  </a:lnTo>
                  <a:lnTo>
                    <a:pt x="23263" y="23085"/>
                  </a:lnTo>
                  <a:lnTo>
                    <a:pt x="22281" y="21442"/>
                  </a:lnTo>
                  <a:lnTo>
                    <a:pt x="22424" y="20388"/>
                  </a:lnTo>
                  <a:lnTo>
                    <a:pt x="22647" y="18280"/>
                  </a:lnTo>
                  <a:lnTo>
                    <a:pt x="22701" y="17218"/>
                  </a:lnTo>
                  <a:lnTo>
                    <a:pt x="22710" y="16673"/>
                  </a:lnTo>
                  <a:lnTo>
                    <a:pt x="22683" y="15575"/>
                  </a:lnTo>
                  <a:lnTo>
                    <a:pt x="22576" y="14494"/>
                  </a:lnTo>
                  <a:lnTo>
                    <a:pt x="22370" y="13431"/>
                  </a:lnTo>
                  <a:lnTo>
                    <a:pt x="22210" y="12914"/>
                  </a:lnTo>
                  <a:lnTo>
                    <a:pt x="22352" y="13431"/>
                  </a:lnTo>
                  <a:lnTo>
                    <a:pt x="22531" y="14503"/>
                  </a:lnTo>
                  <a:lnTo>
                    <a:pt x="22602" y="15584"/>
                  </a:lnTo>
                  <a:lnTo>
                    <a:pt x="22602" y="16673"/>
                  </a:lnTo>
                  <a:lnTo>
                    <a:pt x="22585" y="17218"/>
                  </a:lnTo>
                  <a:lnTo>
                    <a:pt x="22513" y="18209"/>
                  </a:lnTo>
                  <a:lnTo>
                    <a:pt x="22263" y="20183"/>
                  </a:lnTo>
                  <a:lnTo>
                    <a:pt x="22111" y="21174"/>
                  </a:lnTo>
                  <a:lnTo>
                    <a:pt x="21665" y="20450"/>
                  </a:lnTo>
                  <a:lnTo>
                    <a:pt x="21218" y="19727"/>
                  </a:lnTo>
                  <a:lnTo>
                    <a:pt x="20191" y="18111"/>
                  </a:lnTo>
                  <a:lnTo>
                    <a:pt x="19665" y="17307"/>
                  </a:lnTo>
                  <a:lnTo>
                    <a:pt x="18432" y="15450"/>
                  </a:lnTo>
                  <a:lnTo>
                    <a:pt x="17155" y="13628"/>
                  </a:lnTo>
                  <a:lnTo>
                    <a:pt x="17128" y="13512"/>
                  </a:lnTo>
                  <a:lnTo>
                    <a:pt x="17075" y="12530"/>
                  </a:lnTo>
                  <a:lnTo>
                    <a:pt x="16977" y="11110"/>
                  </a:lnTo>
                  <a:lnTo>
                    <a:pt x="16878" y="10154"/>
                  </a:lnTo>
                  <a:lnTo>
                    <a:pt x="16798" y="9672"/>
                  </a:lnTo>
                  <a:lnTo>
                    <a:pt x="16709" y="9172"/>
                  </a:lnTo>
                  <a:lnTo>
                    <a:pt x="16494" y="8199"/>
                  </a:lnTo>
                  <a:lnTo>
                    <a:pt x="16218" y="7243"/>
                  </a:lnTo>
                  <a:lnTo>
                    <a:pt x="15869" y="6314"/>
                  </a:lnTo>
                  <a:lnTo>
                    <a:pt x="15655" y="5868"/>
                  </a:lnTo>
                  <a:lnTo>
                    <a:pt x="15655" y="5868"/>
                  </a:lnTo>
                  <a:lnTo>
                    <a:pt x="15860" y="6323"/>
                  </a:lnTo>
                  <a:lnTo>
                    <a:pt x="16182" y="7261"/>
                  </a:lnTo>
                  <a:lnTo>
                    <a:pt x="16423" y="8216"/>
                  </a:lnTo>
                  <a:lnTo>
                    <a:pt x="16610" y="9199"/>
                  </a:lnTo>
                  <a:lnTo>
                    <a:pt x="16682" y="9681"/>
                  </a:lnTo>
                  <a:lnTo>
                    <a:pt x="16798" y="10601"/>
                  </a:lnTo>
                  <a:lnTo>
                    <a:pt x="16932" y="12440"/>
                  </a:lnTo>
                  <a:lnTo>
                    <a:pt x="16968" y="13360"/>
                  </a:lnTo>
                  <a:lnTo>
                    <a:pt x="15619" y="11494"/>
                  </a:lnTo>
                  <a:lnTo>
                    <a:pt x="12521" y="7341"/>
                  </a:lnTo>
                  <a:lnTo>
                    <a:pt x="11163" y="5484"/>
                  </a:lnTo>
                  <a:lnTo>
                    <a:pt x="13164" y="8243"/>
                  </a:lnTo>
                  <a:lnTo>
                    <a:pt x="16334" y="12753"/>
                  </a:lnTo>
                  <a:lnTo>
                    <a:pt x="18334" y="15709"/>
                  </a:lnTo>
                  <a:lnTo>
                    <a:pt x="19227" y="17111"/>
                  </a:lnTo>
                  <a:lnTo>
                    <a:pt x="18254" y="16664"/>
                  </a:lnTo>
                  <a:lnTo>
                    <a:pt x="16325" y="15726"/>
                  </a:lnTo>
                  <a:lnTo>
                    <a:pt x="15378" y="15226"/>
                  </a:lnTo>
                  <a:lnTo>
                    <a:pt x="14851" y="14941"/>
                  </a:lnTo>
                  <a:lnTo>
                    <a:pt x="13815" y="14342"/>
                  </a:lnTo>
                  <a:lnTo>
                    <a:pt x="12806" y="13699"/>
                  </a:lnTo>
                  <a:lnTo>
                    <a:pt x="11833" y="13003"/>
                  </a:lnTo>
                  <a:lnTo>
                    <a:pt x="11369" y="12619"/>
                  </a:lnTo>
                  <a:lnTo>
                    <a:pt x="11824" y="13012"/>
                  </a:lnTo>
                  <a:lnTo>
                    <a:pt x="12780" y="13735"/>
                  </a:lnTo>
                  <a:lnTo>
                    <a:pt x="13780" y="14405"/>
                  </a:lnTo>
                  <a:lnTo>
                    <a:pt x="14798" y="15039"/>
                  </a:lnTo>
                  <a:lnTo>
                    <a:pt x="15325" y="15334"/>
                  </a:lnTo>
                  <a:lnTo>
                    <a:pt x="16334" y="15896"/>
                  </a:lnTo>
                  <a:lnTo>
                    <a:pt x="18370" y="16914"/>
                  </a:lnTo>
                  <a:lnTo>
                    <a:pt x="19406" y="17414"/>
                  </a:lnTo>
                  <a:lnTo>
                    <a:pt x="20191" y="18647"/>
                  </a:lnTo>
                  <a:lnTo>
                    <a:pt x="20950" y="19897"/>
                  </a:lnTo>
                  <a:lnTo>
                    <a:pt x="21674" y="21102"/>
                  </a:lnTo>
                  <a:lnTo>
                    <a:pt x="23067" y="23549"/>
                  </a:lnTo>
                  <a:lnTo>
                    <a:pt x="23754" y="24773"/>
                  </a:lnTo>
                  <a:lnTo>
                    <a:pt x="23219" y="24567"/>
                  </a:lnTo>
                  <a:lnTo>
                    <a:pt x="22156" y="24094"/>
                  </a:lnTo>
                  <a:lnTo>
                    <a:pt x="20602" y="23308"/>
                  </a:lnTo>
                  <a:lnTo>
                    <a:pt x="19593" y="22728"/>
                  </a:lnTo>
                  <a:lnTo>
                    <a:pt x="18504" y="22076"/>
                  </a:lnTo>
                  <a:lnTo>
                    <a:pt x="16378" y="20683"/>
                  </a:lnTo>
                  <a:lnTo>
                    <a:pt x="15325" y="19968"/>
                  </a:lnTo>
                  <a:lnTo>
                    <a:pt x="16360" y="20709"/>
                  </a:lnTo>
                  <a:lnTo>
                    <a:pt x="18459" y="22147"/>
                  </a:lnTo>
                  <a:lnTo>
                    <a:pt x="19531" y="22835"/>
                  </a:lnTo>
                  <a:lnTo>
                    <a:pt x="20057" y="23156"/>
                  </a:lnTo>
                  <a:lnTo>
                    <a:pt x="21129" y="23772"/>
                  </a:lnTo>
                  <a:lnTo>
                    <a:pt x="22227" y="24353"/>
                  </a:lnTo>
                  <a:lnTo>
                    <a:pt x="23362" y="24871"/>
                  </a:lnTo>
                  <a:lnTo>
                    <a:pt x="23933" y="25103"/>
                  </a:lnTo>
                  <a:lnTo>
                    <a:pt x="25353" y="27755"/>
                  </a:lnTo>
                  <a:lnTo>
                    <a:pt x="28469" y="33765"/>
                  </a:lnTo>
                  <a:lnTo>
                    <a:pt x="28934" y="34658"/>
                  </a:lnTo>
                  <a:lnTo>
                    <a:pt x="28532" y="34622"/>
                  </a:lnTo>
                  <a:lnTo>
                    <a:pt x="27862" y="34542"/>
                  </a:lnTo>
                  <a:lnTo>
                    <a:pt x="26925" y="34399"/>
                  </a:lnTo>
                  <a:lnTo>
                    <a:pt x="25996" y="34229"/>
                  </a:lnTo>
                  <a:lnTo>
                    <a:pt x="24121" y="33863"/>
                  </a:lnTo>
                  <a:lnTo>
                    <a:pt x="22263" y="33461"/>
                  </a:lnTo>
                  <a:lnTo>
                    <a:pt x="20638" y="33104"/>
                  </a:lnTo>
                  <a:lnTo>
                    <a:pt x="19013" y="32729"/>
                  </a:lnTo>
                  <a:lnTo>
                    <a:pt x="18191" y="31738"/>
                  </a:lnTo>
                  <a:lnTo>
                    <a:pt x="16530" y="29764"/>
                  </a:lnTo>
                  <a:lnTo>
                    <a:pt x="15673" y="28800"/>
                  </a:lnTo>
                  <a:lnTo>
                    <a:pt x="14807" y="27844"/>
                  </a:lnTo>
                  <a:lnTo>
                    <a:pt x="13449" y="26460"/>
                  </a:lnTo>
                  <a:lnTo>
                    <a:pt x="12503" y="25567"/>
                  </a:lnTo>
                  <a:lnTo>
                    <a:pt x="12020" y="25148"/>
                  </a:lnTo>
                  <a:lnTo>
                    <a:pt x="12494" y="25585"/>
                  </a:lnTo>
                  <a:lnTo>
                    <a:pt x="13414" y="26487"/>
                  </a:lnTo>
                  <a:lnTo>
                    <a:pt x="14735" y="27907"/>
                  </a:lnTo>
                  <a:lnTo>
                    <a:pt x="15584" y="28880"/>
                  </a:lnTo>
                  <a:lnTo>
                    <a:pt x="16360" y="29809"/>
                  </a:lnTo>
                  <a:lnTo>
                    <a:pt x="17887" y="31693"/>
                  </a:lnTo>
                  <a:lnTo>
                    <a:pt x="18638" y="32649"/>
                  </a:lnTo>
                  <a:lnTo>
                    <a:pt x="16736" y="32211"/>
                  </a:lnTo>
                  <a:lnTo>
                    <a:pt x="14833" y="31765"/>
                  </a:lnTo>
                  <a:lnTo>
                    <a:pt x="10172" y="30657"/>
                  </a:lnTo>
                  <a:lnTo>
                    <a:pt x="9529" y="29925"/>
                  </a:lnTo>
                  <a:lnTo>
                    <a:pt x="8207" y="28470"/>
                  </a:lnTo>
                  <a:lnTo>
                    <a:pt x="7529" y="27764"/>
                  </a:lnTo>
                  <a:lnTo>
                    <a:pt x="6823" y="27059"/>
                  </a:lnTo>
                  <a:lnTo>
                    <a:pt x="5725" y="26058"/>
                  </a:lnTo>
                  <a:lnTo>
                    <a:pt x="4957" y="25424"/>
                  </a:lnTo>
                  <a:lnTo>
                    <a:pt x="4555" y="25130"/>
                  </a:lnTo>
                  <a:lnTo>
                    <a:pt x="4948" y="25442"/>
                  </a:lnTo>
                  <a:lnTo>
                    <a:pt x="5689" y="26094"/>
                  </a:lnTo>
                  <a:lnTo>
                    <a:pt x="6761" y="27130"/>
                  </a:lnTo>
                  <a:lnTo>
                    <a:pt x="7439" y="27853"/>
                  </a:lnTo>
                  <a:lnTo>
                    <a:pt x="8047" y="28514"/>
                  </a:lnTo>
                  <a:lnTo>
                    <a:pt x="9208" y="29872"/>
                  </a:lnTo>
                  <a:lnTo>
                    <a:pt x="9788" y="30559"/>
                  </a:lnTo>
                  <a:lnTo>
                    <a:pt x="1" y="28228"/>
                  </a:lnTo>
                  <a:lnTo>
                    <a:pt x="1" y="28228"/>
                  </a:lnTo>
                  <a:lnTo>
                    <a:pt x="10065" y="30845"/>
                  </a:lnTo>
                  <a:lnTo>
                    <a:pt x="12512" y="31479"/>
                  </a:lnTo>
                  <a:lnTo>
                    <a:pt x="11529" y="31934"/>
                  </a:lnTo>
                  <a:lnTo>
                    <a:pt x="9547" y="32801"/>
                  </a:lnTo>
                  <a:lnTo>
                    <a:pt x="8538" y="33202"/>
                  </a:lnTo>
                  <a:lnTo>
                    <a:pt x="8002" y="33408"/>
                  </a:lnTo>
                  <a:lnTo>
                    <a:pt x="6913" y="33792"/>
                  </a:lnTo>
                  <a:lnTo>
                    <a:pt x="5805" y="34122"/>
                  </a:lnTo>
                  <a:lnTo>
                    <a:pt x="4689" y="34399"/>
                  </a:lnTo>
                  <a:lnTo>
                    <a:pt x="4117" y="34515"/>
                  </a:lnTo>
                  <a:lnTo>
                    <a:pt x="4117" y="34515"/>
                  </a:lnTo>
                  <a:lnTo>
                    <a:pt x="4689" y="34417"/>
                  </a:lnTo>
                  <a:lnTo>
                    <a:pt x="5814" y="34167"/>
                  </a:lnTo>
                  <a:lnTo>
                    <a:pt x="6930" y="33863"/>
                  </a:lnTo>
                  <a:lnTo>
                    <a:pt x="8029" y="33506"/>
                  </a:lnTo>
                  <a:lnTo>
                    <a:pt x="8574" y="33310"/>
                  </a:lnTo>
                  <a:lnTo>
                    <a:pt x="9663" y="32917"/>
                  </a:lnTo>
                  <a:lnTo>
                    <a:pt x="11806" y="32033"/>
                  </a:lnTo>
                  <a:lnTo>
                    <a:pt x="12869" y="31577"/>
                  </a:lnTo>
                  <a:lnTo>
                    <a:pt x="14753" y="32068"/>
                  </a:lnTo>
                  <a:lnTo>
                    <a:pt x="17950" y="32872"/>
                  </a:lnTo>
                  <a:lnTo>
                    <a:pt x="21156" y="33667"/>
                  </a:lnTo>
                  <a:lnTo>
                    <a:pt x="20075" y="34274"/>
                  </a:lnTo>
                  <a:lnTo>
                    <a:pt x="17905" y="35462"/>
                  </a:lnTo>
                  <a:lnTo>
                    <a:pt x="16789" y="36015"/>
                  </a:lnTo>
                  <a:lnTo>
                    <a:pt x="16173" y="36310"/>
                  </a:lnTo>
                  <a:lnTo>
                    <a:pt x="14932" y="36864"/>
                  </a:lnTo>
                  <a:lnTo>
                    <a:pt x="13664" y="37373"/>
                  </a:lnTo>
                  <a:lnTo>
                    <a:pt x="12369" y="37819"/>
                  </a:lnTo>
                  <a:lnTo>
                    <a:pt x="11717" y="38007"/>
                  </a:lnTo>
                  <a:lnTo>
                    <a:pt x="11717" y="38007"/>
                  </a:lnTo>
                  <a:lnTo>
                    <a:pt x="12378" y="37828"/>
                  </a:lnTo>
                  <a:lnTo>
                    <a:pt x="13673" y="37417"/>
                  </a:lnTo>
                  <a:lnTo>
                    <a:pt x="14958" y="36935"/>
                  </a:lnTo>
                  <a:lnTo>
                    <a:pt x="16218" y="36399"/>
                  </a:lnTo>
                  <a:lnTo>
                    <a:pt x="16843" y="36122"/>
                  </a:lnTo>
                  <a:lnTo>
                    <a:pt x="18021" y="35560"/>
                  </a:lnTo>
                  <a:lnTo>
                    <a:pt x="20334" y="34363"/>
                  </a:lnTo>
                  <a:lnTo>
                    <a:pt x="21486" y="33747"/>
                  </a:lnTo>
                  <a:lnTo>
                    <a:pt x="21817" y="33827"/>
                  </a:lnTo>
                  <a:lnTo>
                    <a:pt x="22156" y="33908"/>
                  </a:lnTo>
                  <a:lnTo>
                    <a:pt x="24013" y="34345"/>
                  </a:lnTo>
                  <a:lnTo>
                    <a:pt x="25880" y="34747"/>
                  </a:lnTo>
                  <a:lnTo>
                    <a:pt x="26817" y="34944"/>
                  </a:lnTo>
                  <a:lnTo>
                    <a:pt x="27764" y="35113"/>
                  </a:lnTo>
                  <a:lnTo>
                    <a:pt x="28541" y="35212"/>
                  </a:lnTo>
                  <a:lnTo>
                    <a:pt x="29130" y="35265"/>
                  </a:lnTo>
                  <a:lnTo>
                    <a:pt x="28612" y="35658"/>
                  </a:lnTo>
                  <a:lnTo>
                    <a:pt x="27505" y="36346"/>
                  </a:lnTo>
                  <a:lnTo>
                    <a:pt x="26344" y="36953"/>
                  </a:lnTo>
                  <a:lnTo>
                    <a:pt x="25139" y="37480"/>
                  </a:lnTo>
                  <a:lnTo>
                    <a:pt x="24522" y="37721"/>
                  </a:lnTo>
                  <a:lnTo>
                    <a:pt x="23094" y="38257"/>
                  </a:lnTo>
                  <a:lnTo>
                    <a:pt x="20200" y="39284"/>
                  </a:lnTo>
                  <a:lnTo>
                    <a:pt x="18763" y="39837"/>
                  </a:lnTo>
                  <a:lnTo>
                    <a:pt x="18084" y="40114"/>
                  </a:lnTo>
                  <a:lnTo>
                    <a:pt x="16736" y="40695"/>
                  </a:lnTo>
                  <a:lnTo>
                    <a:pt x="16075" y="41007"/>
                  </a:lnTo>
                  <a:lnTo>
                    <a:pt x="15182" y="41061"/>
                  </a:lnTo>
                  <a:lnTo>
                    <a:pt x="13414" y="41195"/>
                  </a:lnTo>
                  <a:lnTo>
                    <a:pt x="12529" y="41284"/>
                  </a:lnTo>
                  <a:lnTo>
                    <a:pt x="11645" y="41391"/>
                  </a:lnTo>
                  <a:lnTo>
                    <a:pt x="9868" y="41695"/>
                  </a:lnTo>
                  <a:lnTo>
                    <a:pt x="8993" y="41918"/>
                  </a:lnTo>
                  <a:lnTo>
                    <a:pt x="9877" y="41730"/>
                  </a:lnTo>
                  <a:lnTo>
                    <a:pt x="11645" y="41480"/>
                  </a:lnTo>
                  <a:lnTo>
                    <a:pt x="12538" y="41409"/>
                  </a:lnTo>
                  <a:lnTo>
                    <a:pt x="14048" y="41311"/>
                  </a:lnTo>
                  <a:lnTo>
                    <a:pt x="15548" y="41257"/>
                  </a:lnTo>
                  <a:lnTo>
                    <a:pt x="15548" y="41257"/>
                  </a:lnTo>
                  <a:lnTo>
                    <a:pt x="14958" y="41561"/>
                  </a:lnTo>
                  <a:lnTo>
                    <a:pt x="13780" y="42186"/>
                  </a:lnTo>
                  <a:lnTo>
                    <a:pt x="13208" y="42516"/>
                  </a:lnTo>
                  <a:lnTo>
                    <a:pt x="12815" y="42757"/>
                  </a:lnTo>
                  <a:lnTo>
                    <a:pt x="11967" y="43311"/>
                  </a:lnTo>
                  <a:lnTo>
                    <a:pt x="10672" y="44249"/>
                  </a:lnTo>
                  <a:lnTo>
                    <a:pt x="8475" y="45981"/>
                  </a:lnTo>
                  <a:lnTo>
                    <a:pt x="8100" y="46303"/>
                  </a:lnTo>
                  <a:lnTo>
                    <a:pt x="8100" y="46303"/>
                  </a:lnTo>
                  <a:lnTo>
                    <a:pt x="9788" y="45008"/>
                  </a:lnTo>
                  <a:lnTo>
                    <a:pt x="11529" y="43749"/>
                  </a:lnTo>
                  <a:lnTo>
                    <a:pt x="12646" y="43034"/>
                  </a:lnTo>
                  <a:lnTo>
                    <a:pt x="13289" y="42668"/>
                  </a:lnTo>
                  <a:lnTo>
                    <a:pt x="13958" y="42293"/>
                  </a:lnTo>
                  <a:lnTo>
                    <a:pt x="15333" y="41605"/>
                  </a:lnTo>
                  <a:lnTo>
                    <a:pt x="16727" y="40971"/>
                  </a:lnTo>
                  <a:lnTo>
                    <a:pt x="18146" y="40400"/>
                  </a:lnTo>
                  <a:lnTo>
                    <a:pt x="18870" y="40132"/>
                  </a:lnTo>
                  <a:lnTo>
                    <a:pt x="19022" y="40078"/>
                  </a:lnTo>
                  <a:lnTo>
                    <a:pt x="19182" y="40016"/>
                  </a:lnTo>
                  <a:lnTo>
                    <a:pt x="18700" y="40909"/>
                  </a:lnTo>
                  <a:lnTo>
                    <a:pt x="17709" y="42668"/>
                  </a:lnTo>
                  <a:lnTo>
                    <a:pt x="17182" y="43525"/>
                  </a:lnTo>
                  <a:lnTo>
                    <a:pt x="16602" y="44454"/>
                  </a:lnTo>
                  <a:lnTo>
                    <a:pt x="15646" y="45794"/>
                  </a:lnTo>
                  <a:lnTo>
                    <a:pt x="14958" y="46642"/>
                  </a:lnTo>
                  <a:lnTo>
                    <a:pt x="14592" y="47053"/>
                  </a:lnTo>
                  <a:lnTo>
                    <a:pt x="14967" y="46651"/>
                  </a:lnTo>
                  <a:lnTo>
                    <a:pt x="15682" y="45820"/>
                  </a:lnTo>
                  <a:lnTo>
                    <a:pt x="16673" y="44499"/>
                  </a:lnTo>
                  <a:lnTo>
                    <a:pt x="17280" y="43588"/>
                  </a:lnTo>
                  <a:lnTo>
                    <a:pt x="17870" y="42686"/>
                  </a:lnTo>
                  <a:lnTo>
                    <a:pt x="18977" y="40837"/>
                  </a:lnTo>
                  <a:lnTo>
                    <a:pt x="19504" y="39900"/>
                  </a:lnTo>
                  <a:lnTo>
                    <a:pt x="22085" y="39025"/>
                  </a:lnTo>
                  <a:lnTo>
                    <a:pt x="24674" y="38141"/>
                  </a:lnTo>
                  <a:lnTo>
                    <a:pt x="25210" y="37944"/>
                  </a:lnTo>
                  <a:lnTo>
                    <a:pt x="26291" y="37516"/>
                  </a:lnTo>
                  <a:lnTo>
                    <a:pt x="27344" y="37024"/>
                  </a:lnTo>
                  <a:lnTo>
                    <a:pt x="28380" y="36462"/>
                  </a:lnTo>
                  <a:lnTo>
                    <a:pt x="28871" y="36140"/>
                  </a:lnTo>
                  <a:lnTo>
                    <a:pt x="28166" y="37257"/>
                  </a:lnTo>
                  <a:lnTo>
                    <a:pt x="27478" y="38382"/>
                  </a:lnTo>
                  <a:lnTo>
                    <a:pt x="26683" y="39293"/>
                  </a:lnTo>
                  <a:lnTo>
                    <a:pt x="25862" y="40168"/>
                  </a:lnTo>
                  <a:lnTo>
                    <a:pt x="25406" y="40614"/>
                  </a:lnTo>
                  <a:lnTo>
                    <a:pt x="24460" y="41454"/>
                  </a:lnTo>
                  <a:lnTo>
                    <a:pt x="23951" y="41829"/>
                  </a:lnTo>
                  <a:lnTo>
                    <a:pt x="24478" y="41472"/>
                  </a:lnTo>
                  <a:lnTo>
                    <a:pt x="25469" y="40677"/>
                  </a:lnTo>
                  <a:lnTo>
                    <a:pt x="25942" y="40248"/>
                  </a:lnTo>
                  <a:lnTo>
                    <a:pt x="26469" y="39748"/>
                  </a:lnTo>
                  <a:lnTo>
                    <a:pt x="26987" y="39221"/>
                  </a:lnTo>
                  <a:lnTo>
                    <a:pt x="26496" y="40096"/>
                  </a:lnTo>
                  <a:lnTo>
                    <a:pt x="26041" y="40998"/>
                  </a:lnTo>
                  <a:lnTo>
                    <a:pt x="25683" y="41739"/>
                  </a:lnTo>
                  <a:lnTo>
                    <a:pt x="25219" y="42882"/>
                  </a:lnTo>
                  <a:lnTo>
                    <a:pt x="24951" y="43668"/>
                  </a:lnTo>
                  <a:lnTo>
                    <a:pt x="24835" y="44061"/>
                  </a:lnTo>
                  <a:lnTo>
                    <a:pt x="24728" y="44490"/>
                  </a:lnTo>
                  <a:lnTo>
                    <a:pt x="24576" y="45552"/>
                  </a:lnTo>
                  <a:lnTo>
                    <a:pt x="24442" y="47026"/>
                  </a:lnTo>
                  <a:lnTo>
                    <a:pt x="24433" y="47303"/>
                  </a:lnTo>
                  <a:lnTo>
                    <a:pt x="24505" y="46419"/>
                  </a:lnTo>
                  <a:lnTo>
                    <a:pt x="24683" y="45240"/>
                  </a:lnTo>
                  <a:lnTo>
                    <a:pt x="24853" y="44481"/>
                  </a:lnTo>
                  <a:lnTo>
                    <a:pt x="24969" y="44097"/>
                  </a:lnTo>
                  <a:lnTo>
                    <a:pt x="25103" y="43713"/>
                  </a:lnTo>
                  <a:lnTo>
                    <a:pt x="25389" y="42945"/>
                  </a:lnTo>
                  <a:lnTo>
                    <a:pt x="25889" y="41829"/>
                  </a:lnTo>
                  <a:lnTo>
                    <a:pt x="26264" y="41105"/>
                  </a:lnTo>
                  <a:lnTo>
                    <a:pt x="26639" y="40409"/>
                  </a:lnTo>
                  <a:lnTo>
                    <a:pt x="27451" y="39060"/>
                  </a:lnTo>
                  <a:lnTo>
                    <a:pt x="28755" y="37078"/>
                  </a:lnTo>
                  <a:lnTo>
                    <a:pt x="29657" y="35774"/>
                  </a:lnTo>
                  <a:lnTo>
                    <a:pt x="30041" y="36337"/>
                  </a:lnTo>
                  <a:lnTo>
                    <a:pt x="30845" y="37453"/>
                  </a:lnTo>
                  <a:lnTo>
                    <a:pt x="31282" y="37998"/>
                  </a:lnTo>
                  <a:lnTo>
                    <a:pt x="31675" y="38453"/>
                  </a:lnTo>
                  <a:lnTo>
                    <a:pt x="32488" y="39319"/>
                  </a:lnTo>
                  <a:lnTo>
                    <a:pt x="33765" y="40561"/>
                  </a:lnTo>
                  <a:lnTo>
                    <a:pt x="34622" y="41364"/>
                  </a:lnTo>
                  <a:lnTo>
                    <a:pt x="35480" y="42159"/>
                  </a:lnTo>
                  <a:lnTo>
                    <a:pt x="37158" y="43775"/>
                  </a:lnTo>
                  <a:lnTo>
                    <a:pt x="38355" y="45026"/>
                  </a:lnTo>
                  <a:lnTo>
                    <a:pt x="39114" y="45892"/>
                  </a:lnTo>
                  <a:lnTo>
                    <a:pt x="39837" y="46776"/>
                  </a:lnTo>
                  <a:lnTo>
                    <a:pt x="40507" y="47705"/>
                  </a:lnTo>
                  <a:lnTo>
                    <a:pt x="40820" y="48178"/>
                  </a:lnTo>
                  <a:lnTo>
                    <a:pt x="42025" y="47330"/>
                  </a:lnTo>
                  <a:lnTo>
                    <a:pt x="41668" y="46829"/>
                  </a:lnTo>
                  <a:lnTo>
                    <a:pt x="40918" y="45883"/>
                  </a:lnTo>
                  <a:lnTo>
                    <a:pt x="40123" y="44972"/>
                  </a:lnTo>
                  <a:lnTo>
                    <a:pt x="39293" y="44106"/>
                  </a:lnTo>
                  <a:lnTo>
                    <a:pt x="38864" y="43686"/>
                  </a:lnTo>
                  <a:lnTo>
                    <a:pt x="38007" y="42865"/>
                  </a:lnTo>
                  <a:lnTo>
                    <a:pt x="36247" y="41293"/>
                  </a:lnTo>
                  <a:lnTo>
                    <a:pt x="35354" y="40525"/>
                  </a:lnTo>
                  <a:lnTo>
                    <a:pt x="34461" y="39766"/>
                  </a:lnTo>
                  <a:lnTo>
                    <a:pt x="33158" y="38614"/>
                  </a:lnTo>
                  <a:lnTo>
                    <a:pt x="32327" y="37819"/>
                  </a:lnTo>
                  <a:lnTo>
                    <a:pt x="31934" y="37399"/>
                  </a:lnTo>
                  <a:lnTo>
                    <a:pt x="31497" y="36908"/>
                  </a:lnTo>
                  <a:lnTo>
                    <a:pt x="30657" y="35872"/>
                  </a:lnTo>
                  <a:lnTo>
                    <a:pt x="30264" y="35328"/>
                  </a:lnTo>
                  <a:lnTo>
                    <a:pt x="31122" y="35078"/>
                  </a:lnTo>
                  <a:lnTo>
                    <a:pt x="32845" y="34613"/>
                  </a:lnTo>
                  <a:lnTo>
                    <a:pt x="34578" y="34220"/>
                  </a:lnTo>
                  <a:lnTo>
                    <a:pt x="36337" y="33908"/>
                  </a:lnTo>
                  <a:lnTo>
                    <a:pt x="37212" y="33792"/>
                  </a:lnTo>
                  <a:lnTo>
                    <a:pt x="38123" y="33685"/>
                  </a:lnTo>
                  <a:lnTo>
                    <a:pt x="39944" y="33569"/>
                  </a:lnTo>
                  <a:lnTo>
                    <a:pt x="40855" y="33569"/>
                  </a:lnTo>
                  <a:lnTo>
                    <a:pt x="41284" y="33586"/>
                  </a:lnTo>
                  <a:lnTo>
                    <a:pt x="42061" y="33658"/>
                  </a:lnTo>
                  <a:lnTo>
                    <a:pt x="43275" y="33854"/>
                  </a:lnTo>
                  <a:lnTo>
                    <a:pt x="44436" y="34078"/>
                  </a:lnTo>
                  <a:lnTo>
                    <a:pt x="44142" y="34006"/>
                  </a:lnTo>
                  <a:lnTo>
                    <a:pt x="42525" y="33667"/>
                  </a:lnTo>
                  <a:lnTo>
                    <a:pt x="41346" y="33470"/>
                  </a:lnTo>
                  <a:lnTo>
                    <a:pt x="40855" y="33435"/>
                  </a:lnTo>
                  <a:lnTo>
                    <a:pt x="39944" y="33399"/>
                  </a:lnTo>
                  <a:lnTo>
                    <a:pt x="38114" y="33452"/>
                  </a:lnTo>
                  <a:lnTo>
                    <a:pt x="37194" y="33533"/>
                  </a:lnTo>
                  <a:lnTo>
                    <a:pt x="36087" y="33658"/>
                  </a:lnTo>
                  <a:lnTo>
                    <a:pt x="34979" y="33827"/>
                  </a:lnTo>
                  <a:lnTo>
                    <a:pt x="36024" y="33292"/>
                  </a:lnTo>
                  <a:lnTo>
                    <a:pt x="37051" y="32720"/>
                  </a:lnTo>
                  <a:lnTo>
                    <a:pt x="37703" y="32327"/>
                  </a:lnTo>
                  <a:lnTo>
                    <a:pt x="38667" y="31684"/>
                  </a:lnTo>
                  <a:lnTo>
                    <a:pt x="39275" y="31220"/>
                  </a:lnTo>
                  <a:lnTo>
                    <a:pt x="39569" y="30970"/>
                  </a:lnTo>
                  <a:lnTo>
                    <a:pt x="39266" y="31211"/>
                  </a:lnTo>
                  <a:lnTo>
                    <a:pt x="38641" y="31649"/>
                  </a:lnTo>
                  <a:lnTo>
                    <a:pt x="37667" y="32256"/>
                  </a:lnTo>
                  <a:lnTo>
                    <a:pt x="36989" y="32613"/>
                  </a:lnTo>
                  <a:lnTo>
                    <a:pt x="36310" y="32970"/>
                  </a:lnTo>
                  <a:lnTo>
                    <a:pt x="34935" y="33622"/>
                  </a:lnTo>
                  <a:lnTo>
                    <a:pt x="34247" y="33935"/>
                  </a:lnTo>
                  <a:lnTo>
                    <a:pt x="33158" y="34158"/>
                  </a:lnTo>
                  <a:lnTo>
                    <a:pt x="30997" y="34649"/>
                  </a:lnTo>
                  <a:lnTo>
                    <a:pt x="30997" y="34649"/>
                  </a:lnTo>
                  <a:lnTo>
                    <a:pt x="31479" y="34310"/>
                  </a:lnTo>
                  <a:lnTo>
                    <a:pt x="32372" y="33560"/>
                  </a:lnTo>
                  <a:lnTo>
                    <a:pt x="32801" y="33167"/>
                  </a:lnTo>
                  <a:lnTo>
                    <a:pt x="33399" y="32568"/>
                  </a:lnTo>
                  <a:lnTo>
                    <a:pt x="34533" y="31327"/>
                  </a:lnTo>
                  <a:lnTo>
                    <a:pt x="35078" y="30684"/>
                  </a:lnTo>
                  <a:lnTo>
                    <a:pt x="35997" y="29568"/>
                  </a:lnTo>
                  <a:lnTo>
                    <a:pt x="37783" y="27318"/>
                  </a:lnTo>
                  <a:lnTo>
                    <a:pt x="38667" y="26183"/>
                  </a:lnTo>
                  <a:lnTo>
                    <a:pt x="38703" y="26157"/>
                  </a:lnTo>
                  <a:lnTo>
                    <a:pt x="38739" y="26121"/>
                  </a:lnTo>
                  <a:lnTo>
                    <a:pt x="39686" y="25933"/>
                  </a:lnTo>
                  <a:lnTo>
                    <a:pt x="41570" y="25523"/>
                  </a:lnTo>
                  <a:lnTo>
                    <a:pt x="42507" y="25290"/>
                  </a:lnTo>
                  <a:lnTo>
                    <a:pt x="43463" y="25023"/>
                  </a:lnTo>
                  <a:lnTo>
                    <a:pt x="44865" y="24558"/>
                  </a:lnTo>
                  <a:lnTo>
                    <a:pt x="45785" y="24192"/>
                  </a:lnTo>
                  <a:lnTo>
                    <a:pt x="46240" y="23987"/>
                  </a:lnTo>
                  <a:lnTo>
                    <a:pt x="45785" y="24174"/>
                  </a:lnTo>
                  <a:lnTo>
                    <a:pt x="44856" y="24514"/>
                  </a:lnTo>
                  <a:lnTo>
                    <a:pt x="43436" y="24942"/>
                  </a:lnTo>
                  <a:lnTo>
                    <a:pt x="42481" y="25174"/>
                  </a:lnTo>
                  <a:lnTo>
                    <a:pt x="41597" y="25371"/>
                  </a:lnTo>
                  <a:lnTo>
                    <a:pt x="39828" y="25710"/>
                  </a:lnTo>
                  <a:lnTo>
                    <a:pt x="38935" y="25862"/>
                  </a:lnTo>
                  <a:lnTo>
                    <a:pt x="39096" y="25648"/>
                  </a:lnTo>
                  <a:lnTo>
                    <a:pt x="39257" y="25451"/>
                  </a:lnTo>
                  <a:lnTo>
                    <a:pt x="41025" y="23299"/>
                  </a:lnTo>
                  <a:lnTo>
                    <a:pt x="41927" y="22227"/>
                  </a:lnTo>
                  <a:lnTo>
                    <a:pt x="42338" y="21754"/>
                  </a:lnTo>
                  <a:lnTo>
                    <a:pt x="43168" y="20817"/>
                  </a:lnTo>
                  <a:lnTo>
                    <a:pt x="43615" y="20379"/>
                  </a:lnTo>
                  <a:lnTo>
                    <a:pt x="43927" y="20093"/>
                  </a:lnTo>
                  <a:lnTo>
                    <a:pt x="44570" y="19548"/>
                  </a:lnTo>
                  <a:lnTo>
                    <a:pt x="45570" y="18789"/>
                  </a:lnTo>
                  <a:lnTo>
                    <a:pt x="46919" y="17923"/>
                  </a:lnTo>
                  <a:lnTo>
                    <a:pt x="48214" y="17200"/>
                  </a:lnTo>
                  <a:lnTo>
                    <a:pt x="49928" y="1636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0910" y="15941"/>
                  </a:lnTo>
                  <a:lnTo>
                    <a:pt x="49714" y="16396"/>
                  </a:lnTo>
                  <a:lnTo>
                    <a:pt x="48544" y="16923"/>
                  </a:lnTo>
                  <a:lnTo>
                    <a:pt x="47428" y="17504"/>
                  </a:lnTo>
                  <a:lnTo>
                    <a:pt x="46374" y="18111"/>
                  </a:lnTo>
                  <a:lnTo>
                    <a:pt x="45410" y="18736"/>
                  </a:lnTo>
                  <a:lnTo>
                    <a:pt x="44552" y="19361"/>
                  </a:lnTo>
                  <a:lnTo>
                    <a:pt x="43820" y="19977"/>
                  </a:lnTo>
                  <a:lnTo>
                    <a:pt x="43508" y="20272"/>
                  </a:lnTo>
                  <a:lnTo>
                    <a:pt x="42766" y="21031"/>
                  </a:lnTo>
                  <a:lnTo>
                    <a:pt x="42043" y="21808"/>
                  </a:lnTo>
                  <a:lnTo>
                    <a:pt x="42222" y="21102"/>
                  </a:lnTo>
                  <a:lnTo>
                    <a:pt x="42623" y="19700"/>
                  </a:lnTo>
                  <a:lnTo>
                    <a:pt x="42838" y="19004"/>
                  </a:lnTo>
                  <a:lnTo>
                    <a:pt x="43106" y="18200"/>
                  </a:lnTo>
                  <a:lnTo>
                    <a:pt x="43579" y="17021"/>
                  </a:lnTo>
                  <a:lnTo>
                    <a:pt x="43936" y="16253"/>
                  </a:lnTo>
                  <a:lnTo>
                    <a:pt x="44133" y="15878"/>
                  </a:lnTo>
                  <a:lnTo>
                    <a:pt x="43918" y="16244"/>
                  </a:lnTo>
                  <a:lnTo>
                    <a:pt x="43534" y="17003"/>
                  </a:lnTo>
                  <a:lnTo>
                    <a:pt x="43025" y="18173"/>
                  </a:lnTo>
                  <a:lnTo>
                    <a:pt x="42731" y="18968"/>
                  </a:lnTo>
                  <a:lnTo>
                    <a:pt x="42445" y="19763"/>
                  </a:lnTo>
                  <a:lnTo>
                    <a:pt x="41936" y="21379"/>
                  </a:lnTo>
                  <a:lnTo>
                    <a:pt x="41695" y="22192"/>
                  </a:lnTo>
                  <a:lnTo>
                    <a:pt x="41016" y="22942"/>
                  </a:lnTo>
                  <a:lnTo>
                    <a:pt x="39694" y="24487"/>
                  </a:lnTo>
                  <a:lnTo>
                    <a:pt x="39043" y="25264"/>
                  </a:lnTo>
                  <a:lnTo>
                    <a:pt x="37498" y="27148"/>
                  </a:lnTo>
                  <a:lnTo>
                    <a:pt x="35944" y="29023"/>
                  </a:lnTo>
                  <a:lnTo>
                    <a:pt x="35890" y="27880"/>
                  </a:lnTo>
                  <a:lnTo>
                    <a:pt x="35810" y="25603"/>
                  </a:lnTo>
                  <a:lnTo>
                    <a:pt x="35801" y="24460"/>
                  </a:lnTo>
                  <a:lnTo>
                    <a:pt x="35819" y="23254"/>
                  </a:lnTo>
                  <a:lnTo>
                    <a:pt x="35953" y="21451"/>
                  </a:lnTo>
                  <a:lnTo>
                    <a:pt x="36105" y="20254"/>
                  </a:lnTo>
                  <a:lnTo>
                    <a:pt x="36212" y="19656"/>
                  </a:lnTo>
                  <a:lnTo>
                    <a:pt x="36087" y="20254"/>
                  </a:lnTo>
                  <a:lnTo>
                    <a:pt x="35908" y="21442"/>
                  </a:lnTo>
                  <a:lnTo>
                    <a:pt x="35738" y="23254"/>
                  </a:lnTo>
                  <a:lnTo>
                    <a:pt x="35685" y="24460"/>
                  </a:lnTo>
                  <a:lnTo>
                    <a:pt x="35658" y="25666"/>
                  </a:lnTo>
                  <a:lnTo>
                    <a:pt x="35685" y="28077"/>
                  </a:lnTo>
                  <a:lnTo>
                    <a:pt x="35721" y="29282"/>
                  </a:lnTo>
                  <a:lnTo>
                    <a:pt x="35730" y="29282"/>
                  </a:lnTo>
                  <a:lnTo>
                    <a:pt x="35247" y="29845"/>
                  </a:lnTo>
                  <a:lnTo>
                    <a:pt x="34765" y="30407"/>
                  </a:lnTo>
                  <a:lnTo>
                    <a:pt x="34211" y="31032"/>
                  </a:lnTo>
                  <a:lnTo>
                    <a:pt x="33068" y="32238"/>
                  </a:lnTo>
                  <a:lnTo>
                    <a:pt x="32470" y="32809"/>
                  </a:lnTo>
                  <a:lnTo>
                    <a:pt x="31934" y="33283"/>
                  </a:lnTo>
                  <a:lnTo>
                    <a:pt x="31095" y="33935"/>
                  </a:lnTo>
                  <a:lnTo>
                    <a:pt x="30514" y="34319"/>
                  </a:lnTo>
                  <a:lnTo>
                    <a:pt x="30211" y="34488"/>
                  </a:lnTo>
                  <a:lnTo>
                    <a:pt x="30452" y="33560"/>
                  </a:lnTo>
                  <a:lnTo>
                    <a:pt x="30809" y="31693"/>
                  </a:lnTo>
                  <a:lnTo>
                    <a:pt x="30961" y="30765"/>
                  </a:lnTo>
                  <a:lnTo>
                    <a:pt x="31282" y="28621"/>
                  </a:lnTo>
                  <a:lnTo>
                    <a:pt x="31577" y="26487"/>
                  </a:lnTo>
                  <a:lnTo>
                    <a:pt x="32720" y="17923"/>
                  </a:lnTo>
                  <a:lnTo>
                    <a:pt x="32961" y="16191"/>
                  </a:lnTo>
                  <a:lnTo>
                    <a:pt x="33095" y="15342"/>
                  </a:lnTo>
                  <a:lnTo>
                    <a:pt x="34006" y="14530"/>
                  </a:lnTo>
                  <a:lnTo>
                    <a:pt x="35828" y="12869"/>
                  </a:lnTo>
                  <a:lnTo>
                    <a:pt x="36694" y="12012"/>
                  </a:lnTo>
                  <a:lnTo>
                    <a:pt x="37123" y="11574"/>
                  </a:lnTo>
                  <a:lnTo>
                    <a:pt x="37944" y="10672"/>
                  </a:lnTo>
                  <a:lnTo>
                    <a:pt x="38739" y="9743"/>
                  </a:lnTo>
                  <a:lnTo>
                    <a:pt x="39480" y="8770"/>
                  </a:lnTo>
                  <a:lnTo>
                    <a:pt x="39819" y="8261"/>
                  </a:lnTo>
                  <a:lnTo>
                    <a:pt x="39462" y="8761"/>
                  </a:lnTo>
                  <a:lnTo>
                    <a:pt x="38703" y="9717"/>
                  </a:lnTo>
                  <a:lnTo>
                    <a:pt x="37891" y="10619"/>
                  </a:lnTo>
                  <a:lnTo>
                    <a:pt x="37042" y="11494"/>
                  </a:lnTo>
                  <a:lnTo>
                    <a:pt x="36614" y="11922"/>
                  </a:lnTo>
                  <a:lnTo>
                    <a:pt x="35765" y="12726"/>
                  </a:lnTo>
                  <a:lnTo>
                    <a:pt x="34033" y="14262"/>
                  </a:lnTo>
                  <a:lnTo>
                    <a:pt x="33149" y="15012"/>
                  </a:lnTo>
                  <a:lnTo>
                    <a:pt x="33568" y="12190"/>
                  </a:lnTo>
                  <a:lnTo>
                    <a:pt x="34051" y="9386"/>
                  </a:lnTo>
                  <a:lnTo>
                    <a:pt x="34229" y="8315"/>
                  </a:lnTo>
                  <a:lnTo>
                    <a:pt x="34542" y="6091"/>
                  </a:lnTo>
                  <a:lnTo>
                    <a:pt x="34970" y="2555"/>
                  </a:lnTo>
                  <a:lnTo>
                    <a:pt x="353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71539235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1_Title only 2">
    <p:spTree>
      <p:nvGrpSpPr>
        <p:cNvPr id="1" name="Shape 10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0" name="Google Shape;1010;p24"/>
          <p:cNvSpPr txBox="1">
            <a:spLocks noGrp="1"/>
          </p:cNvSpPr>
          <p:nvPr>
            <p:ph type="title"/>
          </p:nvPr>
        </p:nvSpPr>
        <p:spPr>
          <a:xfrm>
            <a:off x="720000" y="395850"/>
            <a:ext cx="7693200" cy="51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9pPr>
          </a:lstStyle>
          <a:p>
            <a:endParaRPr/>
          </a:p>
        </p:txBody>
      </p:sp>
      <p:grpSp>
        <p:nvGrpSpPr>
          <p:cNvPr id="1011" name="Google Shape;1011;p24"/>
          <p:cNvGrpSpPr/>
          <p:nvPr/>
        </p:nvGrpSpPr>
        <p:grpSpPr>
          <a:xfrm rot="6626863" flipH="1">
            <a:off x="-853255" y="-410600"/>
            <a:ext cx="2297916" cy="2156963"/>
            <a:chOff x="6267770" y="3503895"/>
            <a:chExt cx="3569509" cy="3349980"/>
          </a:xfrm>
        </p:grpSpPr>
        <p:sp>
          <p:nvSpPr>
            <p:cNvPr id="1012" name="Google Shape;1012;p24"/>
            <p:cNvSpPr/>
            <p:nvPr/>
          </p:nvSpPr>
          <p:spPr>
            <a:xfrm rot="310762">
              <a:off x="6399320" y="3646881"/>
              <a:ext cx="3306409" cy="3064008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24"/>
            <p:cNvSpPr/>
            <p:nvPr/>
          </p:nvSpPr>
          <p:spPr>
            <a:xfrm rot="310762">
              <a:off x="6580174" y="4408927"/>
              <a:ext cx="2651899" cy="1639163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24"/>
            <p:cNvSpPr/>
            <p:nvPr/>
          </p:nvSpPr>
          <p:spPr>
            <a:xfrm rot="310762">
              <a:off x="8311563" y="5481535"/>
              <a:ext cx="481241" cy="255032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24"/>
            <p:cNvSpPr/>
            <p:nvPr/>
          </p:nvSpPr>
          <p:spPr>
            <a:xfrm rot="310762">
              <a:off x="9041624" y="4891567"/>
              <a:ext cx="273642" cy="58316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24"/>
            <p:cNvSpPr/>
            <p:nvPr/>
          </p:nvSpPr>
          <p:spPr>
            <a:xfrm rot="310762">
              <a:off x="8658958" y="4652399"/>
              <a:ext cx="63624" cy="451210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24"/>
            <p:cNvSpPr/>
            <p:nvPr/>
          </p:nvSpPr>
          <p:spPr>
            <a:xfrm rot="310762">
              <a:off x="7376965" y="5245894"/>
              <a:ext cx="93050" cy="450001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24"/>
            <p:cNvSpPr/>
            <p:nvPr/>
          </p:nvSpPr>
          <p:spPr>
            <a:xfrm rot="310762">
              <a:off x="8013121" y="4936084"/>
              <a:ext cx="139273" cy="579599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9" name="Google Shape;1019;p24"/>
          <p:cNvGrpSpPr/>
          <p:nvPr/>
        </p:nvGrpSpPr>
        <p:grpSpPr>
          <a:xfrm rot="-3762503" flipH="1">
            <a:off x="7286262" y="-664877"/>
            <a:ext cx="3064050" cy="3036367"/>
            <a:chOff x="-5716253" y="2181626"/>
            <a:chExt cx="4501527" cy="4470579"/>
          </a:xfrm>
        </p:grpSpPr>
        <p:sp>
          <p:nvSpPr>
            <p:cNvPr id="1020" name="Google Shape;1020;p24"/>
            <p:cNvSpPr/>
            <p:nvPr/>
          </p:nvSpPr>
          <p:spPr>
            <a:xfrm rot="2389219" flipH="1">
              <a:off x="-5118650" y="2884952"/>
              <a:ext cx="3306322" cy="3063928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24"/>
            <p:cNvSpPr/>
            <p:nvPr/>
          </p:nvSpPr>
          <p:spPr>
            <a:xfrm rot="2389219" flipH="1">
              <a:off x="-4722987" y="3735966"/>
              <a:ext cx="2651830" cy="1639120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24"/>
            <p:cNvSpPr/>
            <p:nvPr/>
          </p:nvSpPr>
          <p:spPr>
            <a:xfrm rot="2389219" flipH="1">
              <a:off x="-4363616" y="4240256"/>
              <a:ext cx="481229" cy="255025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24"/>
            <p:cNvSpPr/>
            <p:nvPr/>
          </p:nvSpPr>
          <p:spPr>
            <a:xfrm rot="2389219" flipH="1">
              <a:off x="-4215936" y="3409066"/>
              <a:ext cx="273635" cy="58314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24"/>
            <p:cNvSpPr/>
            <p:nvPr/>
          </p:nvSpPr>
          <p:spPr>
            <a:xfrm rot="2389219" flipH="1">
              <a:off x="-3735884" y="3527248"/>
              <a:ext cx="63622" cy="451198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24"/>
            <p:cNvSpPr/>
            <p:nvPr/>
          </p:nvSpPr>
          <p:spPr>
            <a:xfrm rot="2389219" flipH="1">
              <a:off x="-3273737" y="4843179"/>
              <a:ext cx="93048" cy="449989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24"/>
            <p:cNvSpPr/>
            <p:nvPr/>
          </p:nvSpPr>
          <p:spPr>
            <a:xfrm rot="2389219" flipH="1">
              <a:off x="-3589768" y="4138966"/>
              <a:ext cx="139269" cy="579584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23508647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1_Title only 2">
    <p:spTree>
      <p:nvGrpSpPr>
        <p:cNvPr id="1" name="Shape 10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0" name="Google Shape;1010;p24"/>
          <p:cNvSpPr txBox="1">
            <a:spLocks noGrp="1"/>
          </p:cNvSpPr>
          <p:nvPr>
            <p:ph type="title"/>
          </p:nvPr>
        </p:nvSpPr>
        <p:spPr>
          <a:xfrm>
            <a:off x="720000" y="395850"/>
            <a:ext cx="7693200" cy="51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9pPr>
          </a:lstStyle>
          <a:p>
            <a:endParaRPr/>
          </a:p>
        </p:txBody>
      </p:sp>
      <p:grpSp>
        <p:nvGrpSpPr>
          <p:cNvPr id="1011" name="Google Shape;1011;p24"/>
          <p:cNvGrpSpPr/>
          <p:nvPr/>
        </p:nvGrpSpPr>
        <p:grpSpPr>
          <a:xfrm rot="6626863" flipH="1">
            <a:off x="-853255" y="-410600"/>
            <a:ext cx="2297916" cy="2156963"/>
            <a:chOff x="6267770" y="3503895"/>
            <a:chExt cx="3569509" cy="3349980"/>
          </a:xfrm>
        </p:grpSpPr>
        <p:sp>
          <p:nvSpPr>
            <p:cNvPr id="1012" name="Google Shape;1012;p24"/>
            <p:cNvSpPr/>
            <p:nvPr/>
          </p:nvSpPr>
          <p:spPr>
            <a:xfrm rot="310762">
              <a:off x="6399320" y="3646881"/>
              <a:ext cx="3306409" cy="3064008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24"/>
            <p:cNvSpPr/>
            <p:nvPr/>
          </p:nvSpPr>
          <p:spPr>
            <a:xfrm rot="310762">
              <a:off x="6580174" y="4408927"/>
              <a:ext cx="2651899" cy="1639163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24"/>
            <p:cNvSpPr/>
            <p:nvPr/>
          </p:nvSpPr>
          <p:spPr>
            <a:xfrm rot="310762">
              <a:off x="8311563" y="5481535"/>
              <a:ext cx="481241" cy="255032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24"/>
            <p:cNvSpPr/>
            <p:nvPr/>
          </p:nvSpPr>
          <p:spPr>
            <a:xfrm rot="310762">
              <a:off x="9041624" y="4891567"/>
              <a:ext cx="273642" cy="58316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24"/>
            <p:cNvSpPr/>
            <p:nvPr/>
          </p:nvSpPr>
          <p:spPr>
            <a:xfrm rot="310762">
              <a:off x="8658958" y="4652399"/>
              <a:ext cx="63624" cy="451210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24"/>
            <p:cNvSpPr/>
            <p:nvPr/>
          </p:nvSpPr>
          <p:spPr>
            <a:xfrm rot="310762">
              <a:off x="7376965" y="5245894"/>
              <a:ext cx="93050" cy="450001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24"/>
            <p:cNvSpPr/>
            <p:nvPr/>
          </p:nvSpPr>
          <p:spPr>
            <a:xfrm rot="310762">
              <a:off x="8013121" y="4936084"/>
              <a:ext cx="139273" cy="579599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9" name="Google Shape;1019;p24"/>
          <p:cNvGrpSpPr/>
          <p:nvPr/>
        </p:nvGrpSpPr>
        <p:grpSpPr>
          <a:xfrm rot="-3762503" flipH="1">
            <a:off x="7286262" y="-664877"/>
            <a:ext cx="3064050" cy="3036367"/>
            <a:chOff x="-5716253" y="2181626"/>
            <a:chExt cx="4501527" cy="4470579"/>
          </a:xfrm>
        </p:grpSpPr>
        <p:sp>
          <p:nvSpPr>
            <p:cNvPr id="1020" name="Google Shape;1020;p24"/>
            <p:cNvSpPr/>
            <p:nvPr/>
          </p:nvSpPr>
          <p:spPr>
            <a:xfrm rot="2389219" flipH="1">
              <a:off x="-5118650" y="2884952"/>
              <a:ext cx="3306322" cy="3063928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24"/>
            <p:cNvSpPr/>
            <p:nvPr/>
          </p:nvSpPr>
          <p:spPr>
            <a:xfrm rot="2389219" flipH="1">
              <a:off x="-4722987" y="3735966"/>
              <a:ext cx="2651830" cy="1639120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24"/>
            <p:cNvSpPr/>
            <p:nvPr/>
          </p:nvSpPr>
          <p:spPr>
            <a:xfrm rot="2389219" flipH="1">
              <a:off x="-4363616" y="4240256"/>
              <a:ext cx="481229" cy="255025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24"/>
            <p:cNvSpPr/>
            <p:nvPr/>
          </p:nvSpPr>
          <p:spPr>
            <a:xfrm rot="2389219" flipH="1">
              <a:off x="-4215936" y="3409066"/>
              <a:ext cx="273635" cy="58314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24"/>
            <p:cNvSpPr/>
            <p:nvPr/>
          </p:nvSpPr>
          <p:spPr>
            <a:xfrm rot="2389219" flipH="1">
              <a:off x="-3735884" y="3527248"/>
              <a:ext cx="63622" cy="451198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24"/>
            <p:cNvSpPr/>
            <p:nvPr/>
          </p:nvSpPr>
          <p:spPr>
            <a:xfrm rot="2389219" flipH="1">
              <a:off x="-3273737" y="4843179"/>
              <a:ext cx="93048" cy="449989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24"/>
            <p:cNvSpPr/>
            <p:nvPr/>
          </p:nvSpPr>
          <p:spPr>
            <a:xfrm rot="2389219" flipH="1">
              <a:off x="-3589768" y="4138966"/>
              <a:ext cx="139269" cy="579584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7356986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1_Title only 2">
    <p:spTree>
      <p:nvGrpSpPr>
        <p:cNvPr id="1" name="Shape 10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0" name="Google Shape;1010;p24"/>
          <p:cNvSpPr txBox="1">
            <a:spLocks noGrp="1"/>
          </p:cNvSpPr>
          <p:nvPr>
            <p:ph type="title"/>
          </p:nvPr>
        </p:nvSpPr>
        <p:spPr>
          <a:xfrm>
            <a:off x="720000" y="395850"/>
            <a:ext cx="7693200" cy="51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9pPr>
          </a:lstStyle>
          <a:p>
            <a:endParaRPr/>
          </a:p>
        </p:txBody>
      </p:sp>
      <p:grpSp>
        <p:nvGrpSpPr>
          <p:cNvPr id="1011" name="Google Shape;1011;p24"/>
          <p:cNvGrpSpPr/>
          <p:nvPr/>
        </p:nvGrpSpPr>
        <p:grpSpPr>
          <a:xfrm rot="6626863" flipH="1">
            <a:off x="-853255" y="-410600"/>
            <a:ext cx="2297916" cy="2156963"/>
            <a:chOff x="6267770" y="3503895"/>
            <a:chExt cx="3569509" cy="3349980"/>
          </a:xfrm>
        </p:grpSpPr>
        <p:sp>
          <p:nvSpPr>
            <p:cNvPr id="1012" name="Google Shape;1012;p24"/>
            <p:cNvSpPr/>
            <p:nvPr/>
          </p:nvSpPr>
          <p:spPr>
            <a:xfrm rot="310762">
              <a:off x="6399320" y="3646881"/>
              <a:ext cx="3306409" cy="3064008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24"/>
            <p:cNvSpPr/>
            <p:nvPr/>
          </p:nvSpPr>
          <p:spPr>
            <a:xfrm rot="310762">
              <a:off x="6580174" y="4408927"/>
              <a:ext cx="2651899" cy="1639163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24"/>
            <p:cNvSpPr/>
            <p:nvPr/>
          </p:nvSpPr>
          <p:spPr>
            <a:xfrm rot="310762">
              <a:off x="8311563" y="5481535"/>
              <a:ext cx="481241" cy="255032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24"/>
            <p:cNvSpPr/>
            <p:nvPr/>
          </p:nvSpPr>
          <p:spPr>
            <a:xfrm rot="310762">
              <a:off x="9041624" y="4891567"/>
              <a:ext cx="273642" cy="58316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24"/>
            <p:cNvSpPr/>
            <p:nvPr/>
          </p:nvSpPr>
          <p:spPr>
            <a:xfrm rot="310762">
              <a:off x="8658958" y="4652399"/>
              <a:ext cx="63624" cy="451210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24"/>
            <p:cNvSpPr/>
            <p:nvPr/>
          </p:nvSpPr>
          <p:spPr>
            <a:xfrm rot="310762">
              <a:off x="7376965" y="5245894"/>
              <a:ext cx="93050" cy="450001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24"/>
            <p:cNvSpPr/>
            <p:nvPr/>
          </p:nvSpPr>
          <p:spPr>
            <a:xfrm rot="310762">
              <a:off x="8013121" y="4936084"/>
              <a:ext cx="139273" cy="579599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9" name="Google Shape;1019;p24"/>
          <p:cNvGrpSpPr/>
          <p:nvPr/>
        </p:nvGrpSpPr>
        <p:grpSpPr>
          <a:xfrm rot="-3762503" flipH="1">
            <a:off x="7286262" y="-664877"/>
            <a:ext cx="3064050" cy="3036367"/>
            <a:chOff x="-5716253" y="2181626"/>
            <a:chExt cx="4501527" cy="4470579"/>
          </a:xfrm>
        </p:grpSpPr>
        <p:sp>
          <p:nvSpPr>
            <p:cNvPr id="1020" name="Google Shape;1020;p24"/>
            <p:cNvSpPr/>
            <p:nvPr/>
          </p:nvSpPr>
          <p:spPr>
            <a:xfrm rot="2389219" flipH="1">
              <a:off x="-5118650" y="2884952"/>
              <a:ext cx="3306322" cy="3063928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24"/>
            <p:cNvSpPr/>
            <p:nvPr/>
          </p:nvSpPr>
          <p:spPr>
            <a:xfrm rot="2389219" flipH="1">
              <a:off x="-4722987" y="3735966"/>
              <a:ext cx="2651830" cy="1639120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24"/>
            <p:cNvSpPr/>
            <p:nvPr/>
          </p:nvSpPr>
          <p:spPr>
            <a:xfrm rot="2389219" flipH="1">
              <a:off x="-4363616" y="4240256"/>
              <a:ext cx="481229" cy="255025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24"/>
            <p:cNvSpPr/>
            <p:nvPr/>
          </p:nvSpPr>
          <p:spPr>
            <a:xfrm rot="2389219" flipH="1">
              <a:off x="-4215936" y="3409066"/>
              <a:ext cx="273635" cy="58314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24"/>
            <p:cNvSpPr/>
            <p:nvPr/>
          </p:nvSpPr>
          <p:spPr>
            <a:xfrm rot="2389219" flipH="1">
              <a:off x="-3735884" y="3527248"/>
              <a:ext cx="63622" cy="451198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24"/>
            <p:cNvSpPr/>
            <p:nvPr/>
          </p:nvSpPr>
          <p:spPr>
            <a:xfrm rot="2389219" flipH="1">
              <a:off x="-3273737" y="4843179"/>
              <a:ext cx="93048" cy="449989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24"/>
            <p:cNvSpPr/>
            <p:nvPr/>
          </p:nvSpPr>
          <p:spPr>
            <a:xfrm rot="2389219" flipH="1">
              <a:off x="-3589768" y="4138966"/>
              <a:ext cx="139269" cy="579584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3400716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1_Title only 2">
    <p:spTree>
      <p:nvGrpSpPr>
        <p:cNvPr id="1" name="Shape 10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0" name="Google Shape;1010;p24"/>
          <p:cNvSpPr txBox="1">
            <a:spLocks noGrp="1"/>
          </p:cNvSpPr>
          <p:nvPr>
            <p:ph type="title"/>
          </p:nvPr>
        </p:nvSpPr>
        <p:spPr>
          <a:xfrm>
            <a:off x="720000" y="395850"/>
            <a:ext cx="7693200" cy="51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9pPr>
          </a:lstStyle>
          <a:p>
            <a:endParaRPr/>
          </a:p>
        </p:txBody>
      </p:sp>
      <p:grpSp>
        <p:nvGrpSpPr>
          <p:cNvPr id="1011" name="Google Shape;1011;p24"/>
          <p:cNvGrpSpPr/>
          <p:nvPr/>
        </p:nvGrpSpPr>
        <p:grpSpPr>
          <a:xfrm rot="6626863" flipH="1">
            <a:off x="-853255" y="-410600"/>
            <a:ext cx="2297916" cy="2156963"/>
            <a:chOff x="6267770" y="3503895"/>
            <a:chExt cx="3569509" cy="3349980"/>
          </a:xfrm>
        </p:grpSpPr>
        <p:sp>
          <p:nvSpPr>
            <p:cNvPr id="1012" name="Google Shape;1012;p24"/>
            <p:cNvSpPr/>
            <p:nvPr/>
          </p:nvSpPr>
          <p:spPr>
            <a:xfrm rot="310762">
              <a:off x="6399320" y="3646881"/>
              <a:ext cx="3306409" cy="3064008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24"/>
            <p:cNvSpPr/>
            <p:nvPr/>
          </p:nvSpPr>
          <p:spPr>
            <a:xfrm rot="310762">
              <a:off x="6580174" y="4408927"/>
              <a:ext cx="2651899" cy="1639163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24"/>
            <p:cNvSpPr/>
            <p:nvPr/>
          </p:nvSpPr>
          <p:spPr>
            <a:xfrm rot="310762">
              <a:off x="8311563" y="5481535"/>
              <a:ext cx="481241" cy="255032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24"/>
            <p:cNvSpPr/>
            <p:nvPr/>
          </p:nvSpPr>
          <p:spPr>
            <a:xfrm rot="310762">
              <a:off x="9041624" y="4891567"/>
              <a:ext cx="273642" cy="58316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24"/>
            <p:cNvSpPr/>
            <p:nvPr/>
          </p:nvSpPr>
          <p:spPr>
            <a:xfrm rot="310762">
              <a:off x="8658958" y="4652399"/>
              <a:ext cx="63624" cy="451210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24"/>
            <p:cNvSpPr/>
            <p:nvPr/>
          </p:nvSpPr>
          <p:spPr>
            <a:xfrm rot="310762">
              <a:off x="7376965" y="5245894"/>
              <a:ext cx="93050" cy="450001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24"/>
            <p:cNvSpPr/>
            <p:nvPr/>
          </p:nvSpPr>
          <p:spPr>
            <a:xfrm rot="310762">
              <a:off x="8013121" y="4936084"/>
              <a:ext cx="139273" cy="579599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9" name="Google Shape;1019;p24"/>
          <p:cNvGrpSpPr/>
          <p:nvPr/>
        </p:nvGrpSpPr>
        <p:grpSpPr>
          <a:xfrm rot="-3762503" flipH="1">
            <a:off x="7286262" y="-664877"/>
            <a:ext cx="3064050" cy="3036367"/>
            <a:chOff x="-5716253" y="2181626"/>
            <a:chExt cx="4501527" cy="4470579"/>
          </a:xfrm>
        </p:grpSpPr>
        <p:sp>
          <p:nvSpPr>
            <p:cNvPr id="1020" name="Google Shape;1020;p24"/>
            <p:cNvSpPr/>
            <p:nvPr/>
          </p:nvSpPr>
          <p:spPr>
            <a:xfrm rot="2389219" flipH="1">
              <a:off x="-5118650" y="2884952"/>
              <a:ext cx="3306322" cy="3063928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24"/>
            <p:cNvSpPr/>
            <p:nvPr/>
          </p:nvSpPr>
          <p:spPr>
            <a:xfrm rot="2389219" flipH="1">
              <a:off x="-4722987" y="3735966"/>
              <a:ext cx="2651830" cy="1639120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24"/>
            <p:cNvSpPr/>
            <p:nvPr/>
          </p:nvSpPr>
          <p:spPr>
            <a:xfrm rot="2389219" flipH="1">
              <a:off x="-4363616" y="4240256"/>
              <a:ext cx="481229" cy="255025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24"/>
            <p:cNvSpPr/>
            <p:nvPr/>
          </p:nvSpPr>
          <p:spPr>
            <a:xfrm rot="2389219" flipH="1">
              <a:off x="-4215936" y="3409066"/>
              <a:ext cx="273635" cy="58314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24"/>
            <p:cNvSpPr/>
            <p:nvPr/>
          </p:nvSpPr>
          <p:spPr>
            <a:xfrm rot="2389219" flipH="1">
              <a:off x="-3735884" y="3527248"/>
              <a:ext cx="63622" cy="451198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24"/>
            <p:cNvSpPr/>
            <p:nvPr/>
          </p:nvSpPr>
          <p:spPr>
            <a:xfrm rot="2389219" flipH="1">
              <a:off x="-3273737" y="4843179"/>
              <a:ext cx="93048" cy="449989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24"/>
            <p:cNvSpPr/>
            <p:nvPr/>
          </p:nvSpPr>
          <p:spPr>
            <a:xfrm rot="2389219" flipH="1">
              <a:off x="-3589768" y="4138966"/>
              <a:ext cx="139269" cy="579584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9819978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33">
    <p:spTree>
      <p:nvGrpSpPr>
        <p:cNvPr id="1" name="Shape 1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8" name="Google Shape;1028;p25"/>
          <p:cNvGrpSpPr/>
          <p:nvPr/>
        </p:nvGrpSpPr>
        <p:grpSpPr>
          <a:xfrm rot="-834254" flipH="1">
            <a:off x="-570238" y="2789298"/>
            <a:ext cx="1212436" cy="1303556"/>
            <a:chOff x="-694197" y="2759314"/>
            <a:chExt cx="1212435" cy="1303554"/>
          </a:xfrm>
        </p:grpSpPr>
        <p:sp>
          <p:nvSpPr>
            <p:cNvPr id="1029" name="Google Shape;1029;p25"/>
            <p:cNvSpPr/>
            <p:nvPr/>
          </p:nvSpPr>
          <p:spPr>
            <a:xfrm>
              <a:off x="-694197" y="2759314"/>
              <a:ext cx="1212435" cy="1303554"/>
            </a:xfrm>
            <a:custGeom>
              <a:avLst/>
              <a:gdLst/>
              <a:ahLst/>
              <a:cxnLst/>
              <a:rect l="l" t="t" r="r" b="b"/>
              <a:pathLst>
                <a:path w="37177" h="39971" extrusionOk="0">
                  <a:moveTo>
                    <a:pt x="5850" y="0"/>
                  </a:moveTo>
                  <a:lnTo>
                    <a:pt x="5430" y="9"/>
                  </a:lnTo>
                  <a:lnTo>
                    <a:pt x="4993" y="63"/>
                  </a:lnTo>
                  <a:lnTo>
                    <a:pt x="4778" y="116"/>
                  </a:lnTo>
                  <a:lnTo>
                    <a:pt x="4475" y="206"/>
                  </a:lnTo>
                  <a:lnTo>
                    <a:pt x="3912" y="509"/>
                  </a:lnTo>
                  <a:lnTo>
                    <a:pt x="3421" y="929"/>
                  </a:lnTo>
                  <a:lnTo>
                    <a:pt x="3046" y="1438"/>
                  </a:lnTo>
                  <a:lnTo>
                    <a:pt x="2787" y="2009"/>
                  </a:lnTo>
                  <a:lnTo>
                    <a:pt x="2698" y="2456"/>
                  </a:lnTo>
                  <a:lnTo>
                    <a:pt x="2680" y="2768"/>
                  </a:lnTo>
                  <a:lnTo>
                    <a:pt x="2715" y="3072"/>
                  </a:lnTo>
                  <a:lnTo>
                    <a:pt x="2796" y="3376"/>
                  </a:lnTo>
                  <a:lnTo>
                    <a:pt x="2921" y="3670"/>
                  </a:lnTo>
                  <a:lnTo>
                    <a:pt x="3099" y="3956"/>
                  </a:lnTo>
                  <a:lnTo>
                    <a:pt x="3215" y="4090"/>
                  </a:lnTo>
                  <a:lnTo>
                    <a:pt x="3394" y="4287"/>
                  </a:lnTo>
                  <a:lnTo>
                    <a:pt x="3805" y="4599"/>
                  </a:lnTo>
                  <a:lnTo>
                    <a:pt x="4278" y="4858"/>
                  </a:lnTo>
                  <a:lnTo>
                    <a:pt x="4796" y="5063"/>
                  </a:lnTo>
                  <a:lnTo>
                    <a:pt x="5600" y="5331"/>
                  </a:lnTo>
                  <a:lnTo>
                    <a:pt x="6653" y="5671"/>
                  </a:lnTo>
                  <a:lnTo>
                    <a:pt x="7118" y="5876"/>
                  </a:lnTo>
                  <a:lnTo>
                    <a:pt x="7564" y="6117"/>
                  </a:lnTo>
                  <a:lnTo>
                    <a:pt x="8395" y="6653"/>
                  </a:lnTo>
                  <a:lnTo>
                    <a:pt x="9520" y="7555"/>
                  </a:lnTo>
                  <a:lnTo>
                    <a:pt x="10234" y="8216"/>
                  </a:lnTo>
                  <a:lnTo>
                    <a:pt x="10467" y="8823"/>
                  </a:lnTo>
                  <a:lnTo>
                    <a:pt x="11065" y="10037"/>
                  </a:lnTo>
                  <a:lnTo>
                    <a:pt x="11386" y="10627"/>
                  </a:lnTo>
                  <a:lnTo>
                    <a:pt x="11529" y="10895"/>
                  </a:lnTo>
                  <a:lnTo>
                    <a:pt x="11663" y="11172"/>
                  </a:lnTo>
                  <a:lnTo>
                    <a:pt x="11154" y="11207"/>
                  </a:lnTo>
                  <a:lnTo>
                    <a:pt x="10145" y="11198"/>
                  </a:lnTo>
                  <a:lnTo>
                    <a:pt x="9145" y="11073"/>
                  </a:lnTo>
                  <a:lnTo>
                    <a:pt x="8163" y="10832"/>
                  </a:lnTo>
                  <a:lnTo>
                    <a:pt x="7680" y="10663"/>
                  </a:lnTo>
                  <a:lnTo>
                    <a:pt x="7198" y="10466"/>
                  </a:lnTo>
                  <a:lnTo>
                    <a:pt x="6261" y="9993"/>
                  </a:lnTo>
                  <a:lnTo>
                    <a:pt x="5332" y="9511"/>
                  </a:lnTo>
                  <a:lnTo>
                    <a:pt x="4376" y="9091"/>
                  </a:lnTo>
                  <a:lnTo>
                    <a:pt x="3867" y="8939"/>
                  </a:lnTo>
                  <a:lnTo>
                    <a:pt x="3617" y="8885"/>
                  </a:lnTo>
                  <a:lnTo>
                    <a:pt x="2983" y="8841"/>
                  </a:lnTo>
                  <a:lnTo>
                    <a:pt x="2260" y="8885"/>
                  </a:lnTo>
                  <a:lnTo>
                    <a:pt x="1537" y="9028"/>
                  </a:lnTo>
                  <a:lnTo>
                    <a:pt x="1037" y="9216"/>
                  </a:lnTo>
                  <a:lnTo>
                    <a:pt x="733" y="9377"/>
                  </a:lnTo>
                  <a:lnTo>
                    <a:pt x="474" y="9555"/>
                  </a:lnTo>
                  <a:lnTo>
                    <a:pt x="260" y="9778"/>
                  </a:lnTo>
                  <a:lnTo>
                    <a:pt x="108" y="10029"/>
                  </a:lnTo>
                  <a:lnTo>
                    <a:pt x="19" y="10305"/>
                  </a:lnTo>
                  <a:lnTo>
                    <a:pt x="1" y="10618"/>
                  </a:lnTo>
                  <a:lnTo>
                    <a:pt x="72" y="10975"/>
                  </a:lnTo>
                  <a:lnTo>
                    <a:pt x="144" y="11163"/>
                  </a:lnTo>
                  <a:lnTo>
                    <a:pt x="224" y="11323"/>
                  </a:lnTo>
                  <a:lnTo>
                    <a:pt x="420" y="11636"/>
                  </a:lnTo>
                  <a:lnTo>
                    <a:pt x="804" y="12073"/>
                  </a:lnTo>
                  <a:lnTo>
                    <a:pt x="1412" y="12609"/>
                  </a:lnTo>
                  <a:lnTo>
                    <a:pt x="2046" y="13065"/>
                  </a:lnTo>
                  <a:lnTo>
                    <a:pt x="2340" y="13261"/>
                  </a:lnTo>
                  <a:lnTo>
                    <a:pt x="2689" y="13493"/>
                  </a:lnTo>
                  <a:lnTo>
                    <a:pt x="3439" y="13895"/>
                  </a:lnTo>
                  <a:lnTo>
                    <a:pt x="4216" y="14208"/>
                  </a:lnTo>
                  <a:lnTo>
                    <a:pt x="5037" y="14404"/>
                  </a:lnTo>
                  <a:lnTo>
                    <a:pt x="5457" y="14449"/>
                  </a:lnTo>
                  <a:lnTo>
                    <a:pt x="5903" y="14467"/>
                  </a:lnTo>
                  <a:lnTo>
                    <a:pt x="6787" y="14368"/>
                  </a:lnTo>
                  <a:lnTo>
                    <a:pt x="7636" y="14145"/>
                  </a:lnTo>
                  <a:lnTo>
                    <a:pt x="8475" y="13824"/>
                  </a:lnTo>
                  <a:lnTo>
                    <a:pt x="9716" y="13243"/>
                  </a:lnTo>
                  <a:lnTo>
                    <a:pt x="10958" y="12654"/>
                  </a:lnTo>
                  <a:lnTo>
                    <a:pt x="11779" y="12324"/>
                  </a:lnTo>
                  <a:lnTo>
                    <a:pt x="12199" y="12190"/>
                  </a:lnTo>
                  <a:lnTo>
                    <a:pt x="12833" y="13342"/>
                  </a:lnTo>
                  <a:lnTo>
                    <a:pt x="14164" y="15592"/>
                  </a:lnTo>
                  <a:lnTo>
                    <a:pt x="14869" y="16699"/>
                  </a:lnTo>
                  <a:lnTo>
                    <a:pt x="14476" y="16887"/>
                  </a:lnTo>
                  <a:lnTo>
                    <a:pt x="13699" y="17289"/>
                  </a:lnTo>
                  <a:lnTo>
                    <a:pt x="13297" y="17449"/>
                  </a:lnTo>
                  <a:lnTo>
                    <a:pt x="12806" y="17610"/>
                  </a:lnTo>
                  <a:lnTo>
                    <a:pt x="11806" y="17815"/>
                  </a:lnTo>
                  <a:lnTo>
                    <a:pt x="11297" y="17860"/>
                  </a:lnTo>
                  <a:lnTo>
                    <a:pt x="11047" y="17878"/>
                  </a:lnTo>
                  <a:lnTo>
                    <a:pt x="10556" y="17860"/>
                  </a:lnTo>
                  <a:lnTo>
                    <a:pt x="9841" y="17771"/>
                  </a:lnTo>
                  <a:lnTo>
                    <a:pt x="8904" y="17574"/>
                  </a:lnTo>
                  <a:lnTo>
                    <a:pt x="7948" y="17378"/>
                  </a:lnTo>
                  <a:lnTo>
                    <a:pt x="7466" y="17315"/>
                  </a:lnTo>
                  <a:lnTo>
                    <a:pt x="7279" y="17297"/>
                  </a:lnTo>
                  <a:lnTo>
                    <a:pt x="6921" y="17306"/>
                  </a:lnTo>
                  <a:lnTo>
                    <a:pt x="6591" y="17369"/>
                  </a:lnTo>
                  <a:lnTo>
                    <a:pt x="6287" y="17458"/>
                  </a:lnTo>
                  <a:lnTo>
                    <a:pt x="6002" y="17601"/>
                  </a:lnTo>
                  <a:lnTo>
                    <a:pt x="5752" y="17762"/>
                  </a:lnTo>
                  <a:lnTo>
                    <a:pt x="5528" y="17967"/>
                  </a:lnTo>
                  <a:lnTo>
                    <a:pt x="5341" y="18190"/>
                  </a:lnTo>
                  <a:lnTo>
                    <a:pt x="5198" y="18441"/>
                  </a:lnTo>
                  <a:lnTo>
                    <a:pt x="5082" y="18717"/>
                  </a:lnTo>
                  <a:lnTo>
                    <a:pt x="5019" y="19003"/>
                  </a:lnTo>
                  <a:lnTo>
                    <a:pt x="4993" y="19307"/>
                  </a:lnTo>
                  <a:lnTo>
                    <a:pt x="5010" y="19619"/>
                  </a:lnTo>
                  <a:lnTo>
                    <a:pt x="5082" y="19941"/>
                  </a:lnTo>
                  <a:lnTo>
                    <a:pt x="5198" y="20262"/>
                  </a:lnTo>
                  <a:lnTo>
                    <a:pt x="5368" y="20575"/>
                  </a:lnTo>
                  <a:lnTo>
                    <a:pt x="5475" y="20736"/>
                  </a:lnTo>
                  <a:lnTo>
                    <a:pt x="5600" y="20905"/>
                  </a:lnTo>
                  <a:lnTo>
                    <a:pt x="5886" y="21218"/>
                  </a:lnTo>
                  <a:lnTo>
                    <a:pt x="6198" y="21486"/>
                  </a:lnTo>
                  <a:lnTo>
                    <a:pt x="6537" y="21727"/>
                  </a:lnTo>
                  <a:lnTo>
                    <a:pt x="7082" y="22021"/>
                  </a:lnTo>
                  <a:lnTo>
                    <a:pt x="7886" y="22307"/>
                  </a:lnTo>
                  <a:lnTo>
                    <a:pt x="8734" y="22468"/>
                  </a:lnTo>
                  <a:lnTo>
                    <a:pt x="9591" y="22513"/>
                  </a:lnTo>
                  <a:lnTo>
                    <a:pt x="10449" y="22459"/>
                  </a:lnTo>
                  <a:lnTo>
                    <a:pt x="11261" y="22307"/>
                  </a:lnTo>
                  <a:lnTo>
                    <a:pt x="11636" y="22191"/>
                  </a:lnTo>
                  <a:lnTo>
                    <a:pt x="12003" y="22057"/>
                  </a:lnTo>
                  <a:lnTo>
                    <a:pt x="12699" y="21727"/>
                  </a:lnTo>
                  <a:lnTo>
                    <a:pt x="13342" y="21307"/>
                  </a:lnTo>
                  <a:lnTo>
                    <a:pt x="13922" y="20816"/>
                  </a:lnTo>
                  <a:lnTo>
                    <a:pt x="14440" y="20253"/>
                  </a:lnTo>
                  <a:lnTo>
                    <a:pt x="14887" y="19637"/>
                  </a:lnTo>
                  <a:lnTo>
                    <a:pt x="15262" y="18976"/>
                  </a:lnTo>
                  <a:lnTo>
                    <a:pt x="15548" y="18262"/>
                  </a:lnTo>
                  <a:lnTo>
                    <a:pt x="15655" y="17896"/>
                  </a:lnTo>
                  <a:lnTo>
                    <a:pt x="16235" y="18744"/>
                  </a:lnTo>
                  <a:lnTo>
                    <a:pt x="17432" y="20396"/>
                  </a:lnTo>
                  <a:lnTo>
                    <a:pt x="18691" y="22012"/>
                  </a:lnTo>
                  <a:lnTo>
                    <a:pt x="19995" y="23593"/>
                  </a:lnTo>
                  <a:lnTo>
                    <a:pt x="20665" y="24361"/>
                  </a:lnTo>
                  <a:lnTo>
                    <a:pt x="20665" y="24361"/>
                  </a:lnTo>
                  <a:lnTo>
                    <a:pt x="19432" y="24281"/>
                  </a:lnTo>
                  <a:lnTo>
                    <a:pt x="18245" y="24209"/>
                  </a:lnTo>
                  <a:lnTo>
                    <a:pt x="16092" y="23986"/>
                  </a:lnTo>
                  <a:lnTo>
                    <a:pt x="13940" y="23816"/>
                  </a:lnTo>
                  <a:lnTo>
                    <a:pt x="13672" y="23807"/>
                  </a:lnTo>
                  <a:lnTo>
                    <a:pt x="13074" y="23825"/>
                  </a:lnTo>
                  <a:lnTo>
                    <a:pt x="12467" y="23915"/>
                  </a:lnTo>
                  <a:lnTo>
                    <a:pt x="11878" y="24084"/>
                  </a:lnTo>
                  <a:lnTo>
                    <a:pt x="11351" y="24334"/>
                  </a:lnTo>
                  <a:lnTo>
                    <a:pt x="11029" y="24602"/>
                  </a:lnTo>
                  <a:lnTo>
                    <a:pt x="10860" y="24808"/>
                  </a:lnTo>
                  <a:lnTo>
                    <a:pt x="10726" y="25040"/>
                  </a:lnTo>
                  <a:lnTo>
                    <a:pt x="10636" y="25299"/>
                  </a:lnTo>
                  <a:lnTo>
                    <a:pt x="10609" y="25602"/>
                  </a:lnTo>
                  <a:lnTo>
                    <a:pt x="10627" y="25933"/>
                  </a:lnTo>
                  <a:lnTo>
                    <a:pt x="10663" y="26111"/>
                  </a:lnTo>
                  <a:lnTo>
                    <a:pt x="10717" y="26317"/>
                  </a:lnTo>
                  <a:lnTo>
                    <a:pt x="10877" y="26674"/>
                  </a:lnTo>
                  <a:lnTo>
                    <a:pt x="11083" y="26986"/>
                  </a:lnTo>
                  <a:lnTo>
                    <a:pt x="11333" y="27254"/>
                  </a:lnTo>
                  <a:lnTo>
                    <a:pt x="11627" y="27487"/>
                  </a:lnTo>
                  <a:lnTo>
                    <a:pt x="11958" y="27674"/>
                  </a:lnTo>
                  <a:lnTo>
                    <a:pt x="12512" y="27888"/>
                  </a:lnTo>
                  <a:lnTo>
                    <a:pt x="13306" y="28058"/>
                  </a:lnTo>
                  <a:lnTo>
                    <a:pt x="14137" y="28130"/>
                  </a:lnTo>
                  <a:lnTo>
                    <a:pt x="14958" y="28103"/>
                  </a:lnTo>
                  <a:lnTo>
                    <a:pt x="15708" y="28013"/>
                  </a:lnTo>
                  <a:lnTo>
                    <a:pt x="16048" y="27960"/>
                  </a:lnTo>
                  <a:lnTo>
                    <a:pt x="16423" y="27879"/>
                  </a:lnTo>
                  <a:lnTo>
                    <a:pt x="17155" y="27665"/>
                  </a:lnTo>
                  <a:lnTo>
                    <a:pt x="17861" y="27379"/>
                  </a:lnTo>
                  <a:lnTo>
                    <a:pt x="18539" y="27040"/>
                  </a:lnTo>
                  <a:lnTo>
                    <a:pt x="18870" y="26844"/>
                  </a:lnTo>
                  <a:lnTo>
                    <a:pt x="19575" y="26379"/>
                  </a:lnTo>
                  <a:lnTo>
                    <a:pt x="20281" y="25924"/>
                  </a:lnTo>
                  <a:lnTo>
                    <a:pt x="20602" y="25745"/>
                  </a:lnTo>
                  <a:lnTo>
                    <a:pt x="21263" y="25504"/>
                  </a:lnTo>
                  <a:lnTo>
                    <a:pt x="21593" y="25397"/>
                  </a:lnTo>
                  <a:lnTo>
                    <a:pt x="22308" y="26165"/>
                  </a:lnTo>
                  <a:lnTo>
                    <a:pt x="23772" y="27656"/>
                  </a:lnTo>
                  <a:lnTo>
                    <a:pt x="25281" y="29094"/>
                  </a:lnTo>
                  <a:lnTo>
                    <a:pt x="26844" y="30487"/>
                  </a:lnTo>
                  <a:lnTo>
                    <a:pt x="27639" y="31166"/>
                  </a:lnTo>
                  <a:lnTo>
                    <a:pt x="26942" y="30934"/>
                  </a:lnTo>
                  <a:lnTo>
                    <a:pt x="25514" y="30612"/>
                  </a:lnTo>
                  <a:lnTo>
                    <a:pt x="24058" y="30433"/>
                  </a:lnTo>
                  <a:lnTo>
                    <a:pt x="22593" y="30416"/>
                  </a:lnTo>
                  <a:lnTo>
                    <a:pt x="21852" y="30478"/>
                  </a:lnTo>
                  <a:lnTo>
                    <a:pt x="21200" y="30550"/>
                  </a:lnTo>
                  <a:lnTo>
                    <a:pt x="20022" y="30782"/>
                  </a:lnTo>
                  <a:lnTo>
                    <a:pt x="19227" y="31023"/>
                  </a:lnTo>
                  <a:lnTo>
                    <a:pt x="18495" y="31362"/>
                  </a:lnTo>
                  <a:lnTo>
                    <a:pt x="18030" y="31693"/>
                  </a:lnTo>
                  <a:lnTo>
                    <a:pt x="17762" y="31943"/>
                  </a:lnTo>
                  <a:lnTo>
                    <a:pt x="17557" y="32228"/>
                  </a:lnTo>
                  <a:lnTo>
                    <a:pt x="17405" y="32550"/>
                  </a:lnTo>
                  <a:lnTo>
                    <a:pt x="17325" y="32907"/>
                  </a:lnTo>
                  <a:lnTo>
                    <a:pt x="17325" y="33300"/>
                  </a:lnTo>
                  <a:lnTo>
                    <a:pt x="17352" y="33514"/>
                  </a:lnTo>
                  <a:lnTo>
                    <a:pt x="17396" y="33720"/>
                  </a:lnTo>
                  <a:lnTo>
                    <a:pt x="17539" y="34068"/>
                  </a:lnTo>
                  <a:lnTo>
                    <a:pt x="17745" y="34354"/>
                  </a:lnTo>
                  <a:lnTo>
                    <a:pt x="18012" y="34586"/>
                  </a:lnTo>
                  <a:lnTo>
                    <a:pt x="18325" y="34764"/>
                  </a:lnTo>
                  <a:lnTo>
                    <a:pt x="18673" y="34898"/>
                  </a:lnTo>
                  <a:lnTo>
                    <a:pt x="19245" y="35014"/>
                  </a:lnTo>
                  <a:lnTo>
                    <a:pt x="20084" y="35041"/>
                  </a:lnTo>
                  <a:lnTo>
                    <a:pt x="20941" y="34943"/>
                  </a:lnTo>
                  <a:lnTo>
                    <a:pt x="21745" y="34773"/>
                  </a:lnTo>
                  <a:lnTo>
                    <a:pt x="22442" y="34550"/>
                  </a:lnTo>
                  <a:lnTo>
                    <a:pt x="22710" y="34425"/>
                  </a:lnTo>
                  <a:lnTo>
                    <a:pt x="23201" y="34184"/>
                  </a:lnTo>
                  <a:lnTo>
                    <a:pt x="24138" y="33612"/>
                  </a:lnTo>
                  <a:lnTo>
                    <a:pt x="25067" y="33059"/>
                  </a:lnTo>
                  <a:lnTo>
                    <a:pt x="25817" y="32737"/>
                  </a:lnTo>
                  <a:lnTo>
                    <a:pt x="26344" y="32594"/>
                  </a:lnTo>
                  <a:lnTo>
                    <a:pt x="26621" y="32559"/>
                  </a:lnTo>
                  <a:lnTo>
                    <a:pt x="26907" y="32532"/>
                  </a:lnTo>
                  <a:lnTo>
                    <a:pt x="27442" y="32532"/>
                  </a:lnTo>
                  <a:lnTo>
                    <a:pt x="27960" y="32594"/>
                  </a:lnTo>
                  <a:lnTo>
                    <a:pt x="28452" y="32711"/>
                  </a:lnTo>
                  <a:lnTo>
                    <a:pt x="29166" y="32978"/>
                  </a:lnTo>
                  <a:lnTo>
                    <a:pt x="30095" y="33470"/>
                  </a:lnTo>
                  <a:lnTo>
                    <a:pt x="30550" y="33755"/>
                  </a:lnTo>
                  <a:lnTo>
                    <a:pt x="30577" y="33764"/>
                  </a:lnTo>
                  <a:lnTo>
                    <a:pt x="30613" y="33720"/>
                  </a:lnTo>
                  <a:lnTo>
                    <a:pt x="30604" y="33693"/>
                  </a:lnTo>
                  <a:lnTo>
                    <a:pt x="30461" y="33496"/>
                  </a:lnTo>
                  <a:lnTo>
                    <a:pt x="30354" y="33309"/>
                  </a:lnTo>
                  <a:lnTo>
                    <a:pt x="31023" y="33809"/>
                  </a:lnTo>
                  <a:lnTo>
                    <a:pt x="32399" y="34773"/>
                  </a:lnTo>
                  <a:lnTo>
                    <a:pt x="33095" y="35238"/>
                  </a:lnTo>
                  <a:lnTo>
                    <a:pt x="33408" y="35452"/>
                  </a:lnTo>
                  <a:lnTo>
                    <a:pt x="33729" y="35666"/>
                  </a:lnTo>
                  <a:lnTo>
                    <a:pt x="33729" y="35666"/>
                  </a:lnTo>
                  <a:lnTo>
                    <a:pt x="33184" y="35523"/>
                  </a:lnTo>
                  <a:lnTo>
                    <a:pt x="32059" y="35345"/>
                  </a:lnTo>
                  <a:lnTo>
                    <a:pt x="30916" y="35282"/>
                  </a:lnTo>
                  <a:lnTo>
                    <a:pt x="29809" y="35327"/>
                  </a:lnTo>
                  <a:lnTo>
                    <a:pt x="29282" y="35381"/>
                  </a:lnTo>
                  <a:lnTo>
                    <a:pt x="28693" y="35461"/>
                  </a:lnTo>
                  <a:lnTo>
                    <a:pt x="27657" y="35675"/>
                  </a:lnTo>
                  <a:lnTo>
                    <a:pt x="26969" y="35890"/>
                  </a:lnTo>
                  <a:lnTo>
                    <a:pt x="26335" y="36184"/>
                  </a:lnTo>
                  <a:lnTo>
                    <a:pt x="25933" y="36470"/>
                  </a:lnTo>
                  <a:lnTo>
                    <a:pt x="25710" y="36693"/>
                  </a:lnTo>
                  <a:lnTo>
                    <a:pt x="25523" y="36943"/>
                  </a:lnTo>
                  <a:lnTo>
                    <a:pt x="25389" y="37220"/>
                  </a:lnTo>
                  <a:lnTo>
                    <a:pt x="25317" y="37533"/>
                  </a:lnTo>
                  <a:lnTo>
                    <a:pt x="25299" y="37881"/>
                  </a:lnTo>
                  <a:lnTo>
                    <a:pt x="25326" y="38069"/>
                  </a:lnTo>
                  <a:lnTo>
                    <a:pt x="25380" y="38381"/>
                  </a:lnTo>
                  <a:lnTo>
                    <a:pt x="25621" y="38917"/>
                  </a:lnTo>
                  <a:lnTo>
                    <a:pt x="25969" y="39337"/>
                  </a:lnTo>
                  <a:lnTo>
                    <a:pt x="26407" y="39640"/>
                  </a:lnTo>
                  <a:lnTo>
                    <a:pt x="26916" y="39855"/>
                  </a:lnTo>
                  <a:lnTo>
                    <a:pt x="27469" y="39962"/>
                  </a:lnTo>
                  <a:lnTo>
                    <a:pt x="28041" y="39971"/>
                  </a:lnTo>
                  <a:lnTo>
                    <a:pt x="28621" y="39881"/>
                  </a:lnTo>
                  <a:lnTo>
                    <a:pt x="28889" y="39801"/>
                  </a:lnTo>
                  <a:lnTo>
                    <a:pt x="29264" y="39667"/>
                  </a:lnTo>
                  <a:lnTo>
                    <a:pt x="29961" y="39310"/>
                  </a:lnTo>
                  <a:lnTo>
                    <a:pt x="30604" y="38863"/>
                  </a:lnTo>
                  <a:lnTo>
                    <a:pt x="31220" y="38363"/>
                  </a:lnTo>
                  <a:lnTo>
                    <a:pt x="32113" y="37586"/>
                  </a:lnTo>
                  <a:lnTo>
                    <a:pt x="33042" y="36881"/>
                  </a:lnTo>
                  <a:lnTo>
                    <a:pt x="33711" y="36488"/>
                  </a:lnTo>
                  <a:lnTo>
                    <a:pt x="34060" y="36336"/>
                  </a:lnTo>
                  <a:lnTo>
                    <a:pt x="34685" y="36515"/>
                  </a:lnTo>
                  <a:lnTo>
                    <a:pt x="35319" y="36693"/>
                  </a:lnTo>
                  <a:lnTo>
                    <a:pt x="35774" y="36952"/>
                  </a:lnTo>
                  <a:lnTo>
                    <a:pt x="36694" y="37381"/>
                  </a:lnTo>
                  <a:lnTo>
                    <a:pt x="37167" y="37533"/>
                  </a:lnTo>
                  <a:lnTo>
                    <a:pt x="37176" y="37533"/>
                  </a:lnTo>
                  <a:lnTo>
                    <a:pt x="37176" y="37515"/>
                  </a:lnTo>
                  <a:lnTo>
                    <a:pt x="36828" y="37211"/>
                  </a:lnTo>
                  <a:lnTo>
                    <a:pt x="36444" y="36925"/>
                  </a:lnTo>
                  <a:lnTo>
                    <a:pt x="36596" y="36854"/>
                  </a:lnTo>
                  <a:lnTo>
                    <a:pt x="36810" y="36613"/>
                  </a:lnTo>
                  <a:lnTo>
                    <a:pt x="36890" y="36381"/>
                  </a:lnTo>
                  <a:lnTo>
                    <a:pt x="36890" y="36229"/>
                  </a:lnTo>
                  <a:lnTo>
                    <a:pt x="36846" y="36077"/>
                  </a:lnTo>
                  <a:lnTo>
                    <a:pt x="36747" y="35943"/>
                  </a:lnTo>
                  <a:lnTo>
                    <a:pt x="36676" y="35881"/>
                  </a:lnTo>
                  <a:lnTo>
                    <a:pt x="35783" y="35238"/>
                  </a:lnTo>
                  <a:lnTo>
                    <a:pt x="34890" y="34604"/>
                  </a:lnTo>
                  <a:lnTo>
                    <a:pt x="34881" y="34345"/>
                  </a:lnTo>
                  <a:lnTo>
                    <a:pt x="34944" y="33854"/>
                  </a:lnTo>
                  <a:lnTo>
                    <a:pt x="35087" y="33380"/>
                  </a:lnTo>
                  <a:lnTo>
                    <a:pt x="35283" y="32907"/>
                  </a:lnTo>
                  <a:lnTo>
                    <a:pt x="35399" y="32675"/>
                  </a:lnTo>
                  <a:lnTo>
                    <a:pt x="35819" y="31943"/>
                  </a:lnTo>
                  <a:lnTo>
                    <a:pt x="36480" y="30844"/>
                  </a:lnTo>
                  <a:lnTo>
                    <a:pt x="36739" y="30264"/>
                  </a:lnTo>
                  <a:lnTo>
                    <a:pt x="36864" y="29862"/>
                  </a:lnTo>
                  <a:lnTo>
                    <a:pt x="36908" y="29648"/>
                  </a:lnTo>
                  <a:lnTo>
                    <a:pt x="36953" y="29380"/>
                  </a:lnTo>
                  <a:lnTo>
                    <a:pt x="36953" y="28844"/>
                  </a:lnTo>
                  <a:lnTo>
                    <a:pt x="36855" y="28317"/>
                  </a:lnTo>
                  <a:lnTo>
                    <a:pt x="36676" y="27835"/>
                  </a:lnTo>
                  <a:lnTo>
                    <a:pt x="36399" y="27415"/>
                  </a:lnTo>
                  <a:lnTo>
                    <a:pt x="36033" y="27085"/>
                  </a:lnTo>
                  <a:lnTo>
                    <a:pt x="35587" y="26870"/>
                  </a:lnTo>
                  <a:lnTo>
                    <a:pt x="35042" y="26808"/>
                  </a:lnTo>
                  <a:lnTo>
                    <a:pt x="34738" y="26844"/>
                  </a:lnTo>
                  <a:lnTo>
                    <a:pt x="34426" y="26906"/>
                  </a:lnTo>
                  <a:lnTo>
                    <a:pt x="33872" y="27147"/>
                  </a:lnTo>
                  <a:lnTo>
                    <a:pt x="33390" y="27495"/>
                  </a:lnTo>
                  <a:lnTo>
                    <a:pt x="32997" y="27942"/>
                  </a:lnTo>
                  <a:lnTo>
                    <a:pt x="32675" y="28460"/>
                  </a:lnTo>
                  <a:lnTo>
                    <a:pt x="32434" y="29031"/>
                  </a:lnTo>
                  <a:lnTo>
                    <a:pt x="32274" y="29630"/>
                  </a:lnTo>
                  <a:lnTo>
                    <a:pt x="32193" y="30228"/>
                  </a:lnTo>
                  <a:lnTo>
                    <a:pt x="32184" y="30523"/>
                  </a:lnTo>
                  <a:lnTo>
                    <a:pt x="32193" y="30826"/>
                  </a:lnTo>
                  <a:lnTo>
                    <a:pt x="32274" y="31469"/>
                  </a:lnTo>
                  <a:lnTo>
                    <a:pt x="32434" y="32139"/>
                  </a:lnTo>
                  <a:lnTo>
                    <a:pt x="32666" y="32800"/>
                  </a:lnTo>
                  <a:lnTo>
                    <a:pt x="32809" y="33130"/>
                  </a:lnTo>
                  <a:lnTo>
                    <a:pt x="31872" y="32452"/>
                  </a:lnTo>
                  <a:lnTo>
                    <a:pt x="30023" y="31059"/>
                  </a:lnTo>
                  <a:lnTo>
                    <a:pt x="29121" y="30326"/>
                  </a:lnTo>
                  <a:lnTo>
                    <a:pt x="29139" y="30067"/>
                  </a:lnTo>
                  <a:lnTo>
                    <a:pt x="29237" y="29540"/>
                  </a:lnTo>
                  <a:lnTo>
                    <a:pt x="29407" y="29031"/>
                  </a:lnTo>
                  <a:lnTo>
                    <a:pt x="29630" y="28540"/>
                  </a:lnTo>
                  <a:lnTo>
                    <a:pt x="29773" y="28317"/>
                  </a:lnTo>
                  <a:lnTo>
                    <a:pt x="29934" y="28058"/>
                  </a:lnTo>
                  <a:lnTo>
                    <a:pt x="30291" y="27585"/>
                  </a:lnTo>
                  <a:lnTo>
                    <a:pt x="30889" y="26897"/>
                  </a:lnTo>
                  <a:lnTo>
                    <a:pt x="31702" y="26004"/>
                  </a:lnTo>
                  <a:lnTo>
                    <a:pt x="32256" y="25299"/>
                  </a:lnTo>
                  <a:lnTo>
                    <a:pt x="32568" y="24790"/>
                  </a:lnTo>
                  <a:lnTo>
                    <a:pt x="32711" y="24522"/>
                  </a:lnTo>
                  <a:lnTo>
                    <a:pt x="32836" y="24209"/>
                  </a:lnTo>
                  <a:lnTo>
                    <a:pt x="33006" y="23513"/>
                  </a:lnTo>
                  <a:lnTo>
                    <a:pt x="33050" y="22763"/>
                  </a:lnTo>
                  <a:lnTo>
                    <a:pt x="32961" y="22021"/>
                  </a:lnTo>
                  <a:lnTo>
                    <a:pt x="32792" y="21512"/>
                  </a:lnTo>
                  <a:lnTo>
                    <a:pt x="32640" y="21200"/>
                  </a:lnTo>
                  <a:lnTo>
                    <a:pt x="32452" y="20914"/>
                  </a:lnTo>
                  <a:lnTo>
                    <a:pt x="32229" y="20673"/>
                  </a:lnTo>
                  <a:lnTo>
                    <a:pt x="31961" y="20477"/>
                  </a:lnTo>
                  <a:lnTo>
                    <a:pt x="31648" y="20334"/>
                  </a:lnTo>
                  <a:lnTo>
                    <a:pt x="31300" y="20244"/>
                  </a:lnTo>
                  <a:lnTo>
                    <a:pt x="30907" y="20227"/>
                  </a:lnTo>
                  <a:lnTo>
                    <a:pt x="30693" y="20244"/>
                  </a:lnTo>
                  <a:lnTo>
                    <a:pt x="30488" y="20280"/>
                  </a:lnTo>
                  <a:lnTo>
                    <a:pt x="30095" y="20396"/>
                  </a:lnTo>
                  <a:lnTo>
                    <a:pt x="29737" y="20566"/>
                  </a:lnTo>
                  <a:lnTo>
                    <a:pt x="29398" y="20780"/>
                  </a:lnTo>
                  <a:lnTo>
                    <a:pt x="29094" y="21048"/>
                  </a:lnTo>
                  <a:lnTo>
                    <a:pt x="28818" y="21352"/>
                  </a:lnTo>
                  <a:lnTo>
                    <a:pt x="28443" y="21861"/>
                  </a:lnTo>
                  <a:lnTo>
                    <a:pt x="28041" y="22629"/>
                  </a:lnTo>
                  <a:lnTo>
                    <a:pt x="27728" y="23441"/>
                  </a:lnTo>
                  <a:lnTo>
                    <a:pt x="27505" y="24272"/>
                  </a:lnTo>
                  <a:lnTo>
                    <a:pt x="27362" y="25058"/>
                  </a:lnTo>
                  <a:lnTo>
                    <a:pt x="27326" y="25424"/>
                  </a:lnTo>
                  <a:lnTo>
                    <a:pt x="27291" y="25906"/>
                  </a:lnTo>
                  <a:lnTo>
                    <a:pt x="27309" y="26861"/>
                  </a:lnTo>
                  <a:lnTo>
                    <a:pt x="27425" y="27817"/>
                  </a:lnTo>
                  <a:lnTo>
                    <a:pt x="27639" y="28746"/>
                  </a:lnTo>
                  <a:lnTo>
                    <a:pt x="27791" y="29201"/>
                  </a:lnTo>
                  <a:lnTo>
                    <a:pt x="26666" y="28201"/>
                  </a:lnTo>
                  <a:lnTo>
                    <a:pt x="24487" y="26129"/>
                  </a:lnTo>
                  <a:lnTo>
                    <a:pt x="23442" y="25049"/>
                  </a:lnTo>
                  <a:lnTo>
                    <a:pt x="23495" y="24834"/>
                  </a:lnTo>
                  <a:lnTo>
                    <a:pt x="23647" y="24424"/>
                  </a:lnTo>
                  <a:lnTo>
                    <a:pt x="23862" y="24031"/>
                  </a:lnTo>
                  <a:lnTo>
                    <a:pt x="24112" y="23665"/>
                  </a:lnTo>
                  <a:lnTo>
                    <a:pt x="24549" y="23129"/>
                  </a:lnTo>
                  <a:lnTo>
                    <a:pt x="25237" y="22459"/>
                  </a:lnTo>
                  <a:lnTo>
                    <a:pt x="26371" y="21512"/>
                  </a:lnTo>
                  <a:lnTo>
                    <a:pt x="27496" y="20602"/>
                  </a:lnTo>
                  <a:lnTo>
                    <a:pt x="28157" y="19976"/>
                  </a:lnTo>
                  <a:lnTo>
                    <a:pt x="28443" y="19655"/>
                  </a:lnTo>
                  <a:lnTo>
                    <a:pt x="28666" y="19369"/>
                  </a:lnTo>
                  <a:lnTo>
                    <a:pt x="29050" y="18726"/>
                  </a:lnTo>
                  <a:lnTo>
                    <a:pt x="29336" y="18021"/>
                  </a:lnTo>
                  <a:lnTo>
                    <a:pt x="29505" y="17297"/>
                  </a:lnTo>
                  <a:lnTo>
                    <a:pt x="29541" y="16565"/>
                  </a:lnTo>
                  <a:lnTo>
                    <a:pt x="29452" y="16038"/>
                  </a:lnTo>
                  <a:lnTo>
                    <a:pt x="29345" y="15699"/>
                  </a:lnTo>
                  <a:lnTo>
                    <a:pt x="29184" y="15378"/>
                  </a:lnTo>
                  <a:lnTo>
                    <a:pt x="28978" y="15083"/>
                  </a:lnTo>
                  <a:lnTo>
                    <a:pt x="28719" y="14806"/>
                  </a:lnTo>
                  <a:lnTo>
                    <a:pt x="28407" y="14556"/>
                  </a:lnTo>
                  <a:lnTo>
                    <a:pt x="28219" y="14449"/>
                  </a:lnTo>
                  <a:lnTo>
                    <a:pt x="28041" y="14351"/>
                  </a:lnTo>
                  <a:lnTo>
                    <a:pt x="27684" y="14217"/>
                  </a:lnTo>
                  <a:lnTo>
                    <a:pt x="27326" y="14145"/>
                  </a:lnTo>
                  <a:lnTo>
                    <a:pt x="26987" y="14145"/>
                  </a:lnTo>
                  <a:lnTo>
                    <a:pt x="26666" y="14208"/>
                  </a:lnTo>
                  <a:lnTo>
                    <a:pt x="26344" y="14315"/>
                  </a:lnTo>
                  <a:lnTo>
                    <a:pt x="25898" y="14565"/>
                  </a:lnTo>
                  <a:lnTo>
                    <a:pt x="25353" y="15029"/>
                  </a:lnTo>
                  <a:lnTo>
                    <a:pt x="24871" y="15601"/>
                  </a:lnTo>
                  <a:lnTo>
                    <a:pt x="24460" y="16217"/>
                  </a:lnTo>
                  <a:lnTo>
                    <a:pt x="24138" y="16851"/>
                  </a:lnTo>
                  <a:lnTo>
                    <a:pt x="24013" y="17155"/>
                  </a:lnTo>
                  <a:lnTo>
                    <a:pt x="23853" y="17574"/>
                  </a:lnTo>
                  <a:lnTo>
                    <a:pt x="23576" y="18432"/>
                  </a:lnTo>
                  <a:lnTo>
                    <a:pt x="23353" y="19316"/>
                  </a:lnTo>
                  <a:lnTo>
                    <a:pt x="23183" y="20218"/>
                  </a:lnTo>
                  <a:lnTo>
                    <a:pt x="22986" y="21593"/>
                  </a:lnTo>
                  <a:lnTo>
                    <a:pt x="22826" y="23441"/>
                  </a:lnTo>
                  <a:lnTo>
                    <a:pt x="22781" y="24352"/>
                  </a:lnTo>
                  <a:lnTo>
                    <a:pt x="22299" y="23825"/>
                  </a:lnTo>
                  <a:lnTo>
                    <a:pt x="21817" y="23298"/>
                  </a:lnTo>
                  <a:lnTo>
                    <a:pt x="21254" y="22673"/>
                  </a:lnTo>
                  <a:lnTo>
                    <a:pt x="20173" y="21396"/>
                  </a:lnTo>
                  <a:lnTo>
                    <a:pt x="18593" y="19432"/>
                  </a:lnTo>
                  <a:lnTo>
                    <a:pt x="17593" y="18092"/>
                  </a:lnTo>
                  <a:lnTo>
                    <a:pt x="17727" y="18128"/>
                  </a:lnTo>
                  <a:lnTo>
                    <a:pt x="18021" y="18164"/>
                  </a:lnTo>
                  <a:lnTo>
                    <a:pt x="18459" y="18137"/>
                  </a:lnTo>
                  <a:lnTo>
                    <a:pt x="19066" y="17976"/>
                  </a:lnTo>
                  <a:lnTo>
                    <a:pt x="19664" y="17699"/>
                  </a:lnTo>
                  <a:lnTo>
                    <a:pt x="20236" y="17351"/>
                  </a:lnTo>
                  <a:lnTo>
                    <a:pt x="20781" y="16940"/>
                  </a:lnTo>
                  <a:lnTo>
                    <a:pt x="21486" y="16315"/>
                  </a:lnTo>
                  <a:lnTo>
                    <a:pt x="21834" y="15931"/>
                  </a:lnTo>
                  <a:lnTo>
                    <a:pt x="22111" y="15619"/>
                  </a:lnTo>
                  <a:lnTo>
                    <a:pt x="22620" y="14922"/>
                  </a:lnTo>
                  <a:lnTo>
                    <a:pt x="23067" y="14172"/>
                  </a:lnTo>
                  <a:lnTo>
                    <a:pt x="23415" y="13377"/>
                  </a:lnTo>
                  <a:lnTo>
                    <a:pt x="23647" y="12556"/>
                  </a:lnTo>
                  <a:lnTo>
                    <a:pt x="23728" y="11931"/>
                  </a:lnTo>
                  <a:lnTo>
                    <a:pt x="23728" y="11520"/>
                  </a:lnTo>
                  <a:lnTo>
                    <a:pt x="23683" y="11109"/>
                  </a:lnTo>
                  <a:lnTo>
                    <a:pt x="23585" y="10698"/>
                  </a:lnTo>
                  <a:lnTo>
                    <a:pt x="23442" y="10287"/>
                  </a:lnTo>
                  <a:lnTo>
                    <a:pt x="23236" y="9895"/>
                  </a:lnTo>
                  <a:lnTo>
                    <a:pt x="23111" y="9698"/>
                  </a:lnTo>
                  <a:lnTo>
                    <a:pt x="22915" y="9439"/>
                  </a:lnTo>
                  <a:lnTo>
                    <a:pt x="22442" y="8966"/>
                  </a:lnTo>
                  <a:lnTo>
                    <a:pt x="22022" y="8689"/>
                  </a:lnTo>
                  <a:lnTo>
                    <a:pt x="21718" y="8546"/>
                  </a:lnTo>
                  <a:lnTo>
                    <a:pt x="21406" y="8439"/>
                  </a:lnTo>
                  <a:lnTo>
                    <a:pt x="21075" y="8385"/>
                  </a:lnTo>
                  <a:lnTo>
                    <a:pt x="20906" y="8376"/>
                  </a:lnTo>
                  <a:lnTo>
                    <a:pt x="20745" y="8385"/>
                  </a:lnTo>
                  <a:lnTo>
                    <a:pt x="20459" y="8448"/>
                  </a:lnTo>
                  <a:lnTo>
                    <a:pt x="20218" y="8555"/>
                  </a:lnTo>
                  <a:lnTo>
                    <a:pt x="20013" y="8716"/>
                  </a:lnTo>
                  <a:lnTo>
                    <a:pt x="19745" y="9019"/>
                  </a:lnTo>
                  <a:lnTo>
                    <a:pt x="19486" y="9528"/>
                  </a:lnTo>
                  <a:lnTo>
                    <a:pt x="19379" y="9814"/>
                  </a:lnTo>
                  <a:lnTo>
                    <a:pt x="19298" y="10029"/>
                  </a:lnTo>
                  <a:lnTo>
                    <a:pt x="19182" y="10493"/>
                  </a:lnTo>
                  <a:lnTo>
                    <a:pt x="19057" y="11234"/>
                  </a:lnTo>
                  <a:lnTo>
                    <a:pt x="18941" y="12859"/>
                  </a:lnTo>
                  <a:lnTo>
                    <a:pt x="18780" y="14493"/>
                  </a:lnTo>
                  <a:lnTo>
                    <a:pt x="18629" y="15270"/>
                  </a:lnTo>
                  <a:lnTo>
                    <a:pt x="18477" y="15753"/>
                  </a:lnTo>
                  <a:lnTo>
                    <a:pt x="18280" y="16199"/>
                  </a:lnTo>
                  <a:lnTo>
                    <a:pt x="18030" y="16619"/>
                  </a:lnTo>
                  <a:lnTo>
                    <a:pt x="17718" y="16985"/>
                  </a:lnTo>
                  <a:lnTo>
                    <a:pt x="17334" y="17306"/>
                  </a:lnTo>
                  <a:lnTo>
                    <a:pt x="17110" y="17440"/>
                  </a:lnTo>
                  <a:lnTo>
                    <a:pt x="16459" y="16521"/>
                  </a:lnTo>
                  <a:lnTo>
                    <a:pt x="15816" y="15601"/>
                  </a:lnTo>
                  <a:lnTo>
                    <a:pt x="15146" y="14601"/>
                  </a:lnTo>
                  <a:lnTo>
                    <a:pt x="13869" y="12574"/>
                  </a:lnTo>
                  <a:lnTo>
                    <a:pt x="13253" y="11547"/>
                  </a:lnTo>
                  <a:lnTo>
                    <a:pt x="13244" y="11520"/>
                  </a:lnTo>
                  <a:lnTo>
                    <a:pt x="13226" y="11493"/>
                  </a:lnTo>
                  <a:lnTo>
                    <a:pt x="13431" y="11475"/>
                  </a:lnTo>
                  <a:lnTo>
                    <a:pt x="13601" y="11422"/>
                  </a:lnTo>
                  <a:lnTo>
                    <a:pt x="13789" y="11350"/>
                  </a:lnTo>
                  <a:lnTo>
                    <a:pt x="14164" y="11154"/>
                  </a:lnTo>
                  <a:lnTo>
                    <a:pt x="14682" y="10796"/>
                  </a:lnTo>
                  <a:lnTo>
                    <a:pt x="15324" y="10189"/>
                  </a:lnTo>
                  <a:lnTo>
                    <a:pt x="15869" y="9537"/>
                  </a:lnTo>
                  <a:lnTo>
                    <a:pt x="16092" y="9216"/>
                  </a:lnTo>
                  <a:lnTo>
                    <a:pt x="16316" y="8868"/>
                  </a:lnTo>
                  <a:lnTo>
                    <a:pt x="16700" y="8153"/>
                  </a:lnTo>
                  <a:lnTo>
                    <a:pt x="17003" y="7394"/>
                  </a:lnTo>
                  <a:lnTo>
                    <a:pt x="17227" y="6608"/>
                  </a:lnTo>
                  <a:lnTo>
                    <a:pt x="17369" y="5796"/>
                  </a:lnTo>
                  <a:lnTo>
                    <a:pt x="17414" y="4983"/>
                  </a:lnTo>
                  <a:lnTo>
                    <a:pt x="17369" y="4170"/>
                  </a:lnTo>
                  <a:lnTo>
                    <a:pt x="17227" y="3367"/>
                  </a:lnTo>
                  <a:lnTo>
                    <a:pt x="17110" y="2974"/>
                  </a:lnTo>
                  <a:lnTo>
                    <a:pt x="16994" y="2608"/>
                  </a:lnTo>
                  <a:lnTo>
                    <a:pt x="16655" y="1867"/>
                  </a:lnTo>
                  <a:lnTo>
                    <a:pt x="16298" y="1375"/>
                  </a:lnTo>
                  <a:lnTo>
                    <a:pt x="16021" y="1099"/>
                  </a:lnTo>
                  <a:lnTo>
                    <a:pt x="15708" y="875"/>
                  </a:lnTo>
                  <a:lnTo>
                    <a:pt x="15342" y="724"/>
                  </a:lnTo>
                  <a:lnTo>
                    <a:pt x="15137" y="679"/>
                  </a:lnTo>
                  <a:lnTo>
                    <a:pt x="14976" y="661"/>
                  </a:lnTo>
                  <a:lnTo>
                    <a:pt x="14664" y="661"/>
                  </a:lnTo>
                  <a:lnTo>
                    <a:pt x="14369" y="732"/>
                  </a:lnTo>
                  <a:lnTo>
                    <a:pt x="14101" y="849"/>
                  </a:lnTo>
                  <a:lnTo>
                    <a:pt x="13878" y="1018"/>
                  </a:lnTo>
                  <a:lnTo>
                    <a:pt x="13690" y="1233"/>
                  </a:lnTo>
                  <a:lnTo>
                    <a:pt x="13547" y="1491"/>
                  </a:lnTo>
                  <a:lnTo>
                    <a:pt x="13467" y="1786"/>
                  </a:lnTo>
                  <a:lnTo>
                    <a:pt x="13449" y="1956"/>
                  </a:lnTo>
                  <a:lnTo>
                    <a:pt x="13440" y="2152"/>
                  </a:lnTo>
                  <a:lnTo>
                    <a:pt x="13494" y="2554"/>
                  </a:lnTo>
                  <a:lnTo>
                    <a:pt x="13646" y="3170"/>
                  </a:lnTo>
                  <a:lnTo>
                    <a:pt x="13735" y="3554"/>
                  </a:lnTo>
                  <a:lnTo>
                    <a:pt x="13869" y="4206"/>
                  </a:lnTo>
                  <a:lnTo>
                    <a:pt x="14039" y="5537"/>
                  </a:lnTo>
                  <a:lnTo>
                    <a:pt x="14074" y="6206"/>
                  </a:lnTo>
                  <a:lnTo>
                    <a:pt x="14074" y="6814"/>
                  </a:lnTo>
                  <a:lnTo>
                    <a:pt x="13994" y="7707"/>
                  </a:lnTo>
                  <a:lnTo>
                    <a:pt x="13896" y="8287"/>
                  </a:lnTo>
                  <a:lnTo>
                    <a:pt x="13735" y="8850"/>
                  </a:lnTo>
                  <a:lnTo>
                    <a:pt x="13530" y="9386"/>
                  </a:lnTo>
                  <a:lnTo>
                    <a:pt x="13271" y="9912"/>
                  </a:lnTo>
                  <a:lnTo>
                    <a:pt x="12949" y="10404"/>
                  </a:lnTo>
                  <a:lnTo>
                    <a:pt x="12762" y="10636"/>
                  </a:lnTo>
                  <a:lnTo>
                    <a:pt x="12324" y="9778"/>
                  </a:lnTo>
                  <a:lnTo>
                    <a:pt x="11645" y="8493"/>
                  </a:lnTo>
                  <a:lnTo>
                    <a:pt x="11154" y="7671"/>
                  </a:lnTo>
                  <a:lnTo>
                    <a:pt x="10886" y="7287"/>
                  </a:lnTo>
                  <a:lnTo>
                    <a:pt x="10833" y="6269"/>
                  </a:lnTo>
                  <a:lnTo>
                    <a:pt x="10690" y="4751"/>
                  </a:lnTo>
                  <a:lnTo>
                    <a:pt x="10511" y="4028"/>
                  </a:lnTo>
                  <a:lnTo>
                    <a:pt x="10333" y="3554"/>
                  </a:lnTo>
                  <a:lnTo>
                    <a:pt x="10217" y="3331"/>
                  </a:lnTo>
                  <a:lnTo>
                    <a:pt x="10020" y="2974"/>
                  </a:lnTo>
                  <a:lnTo>
                    <a:pt x="9538" y="2268"/>
                  </a:lnTo>
                  <a:lnTo>
                    <a:pt x="8975" y="1608"/>
                  </a:lnTo>
                  <a:lnTo>
                    <a:pt x="8332" y="1027"/>
                  </a:lnTo>
                  <a:lnTo>
                    <a:pt x="7627" y="545"/>
                  </a:lnTo>
                  <a:lnTo>
                    <a:pt x="7064" y="277"/>
                  </a:lnTo>
                  <a:lnTo>
                    <a:pt x="6671" y="143"/>
                  </a:lnTo>
                  <a:lnTo>
                    <a:pt x="6261" y="54"/>
                  </a:lnTo>
                  <a:lnTo>
                    <a:pt x="5850" y="0"/>
                  </a:lnTo>
                  <a:close/>
                </a:path>
              </a:pathLst>
            </a:custGeom>
            <a:solidFill>
              <a:srgbClr val="8D38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25"/>
            <p:cNvSpPr/>
            <p:nvPr/>
          </p:nvSpPr>
          <p:spPr>
            <a:xfrm>
              <a:off x="-482770" y="2832986"/>
              <a:ext cx="117992" cy="131070"/>
            </a:xfrm>
            <a:custGeom>
              <a:avLst/>
              <a:gdLst/>
              <a:ahLst/>
              <a:cxnLst/>
              <a:rect l="l" t="t" r="r" b="b"/>
              <a:pathLst>
                <a:path w="3618" h="4019" extrusionOk="0">
                  <a:moveTo>
                    <a:pt x="28" y="0"/>
                  </a:moveTo>
                  <a:lnTo>
                    <a:pt x="1" y="9"/>
                  </a:lnTo>
                  <a:lnTo>
                    <a:pt x="10" y="36"/>
                  </a:lnTo>
                  <a:lnTo>
                    <a:pt x="554" y="438"/>
                  </a:lnTo>
                  <a:lnTo>
                    <a:pt x="1367" y="1018"/>
                  </a:lnTo>
                  <a:lnTo>
                    <a:pt x="1876" y="1447"/>
                  </a:lnTo>
                  <a:lnTo>
                    <a:pt x="2117" y="1697"/>
                  </a:lnTo>
                  <a:lnTo>
                    <a:pt x="2340" y="1965"/>
                  </a:lnTo>
                  <a:lnTo>
                    <a:pt x="2707" y="2528"/>
                  </a:lnTo>
                  <a:lnTo>
                    <a:pt x="3171" y="3412"/>
                  </a:lnTo>
                  <a:lnTo>
                    <a:pt x="3510" y="4001"/>
                  </a:lnTo>
                  <a:lnTo>
                    <a:pt x="3537" y="4019"/>
                  </a:lnTo>
                  <a:lnTo>
                    <a:pt x="3609" y="4001"/>
                  </a:lnTo>
                  <a:lnTo>
                    <a:pt x="3617" y="3965"/>
                  </a:lnTo>
                  <a:lnTo>
                    <a:pt x="3582" y="3653"/>
                  </a:lnTo>
                  <a:lnTo>
                    <a:pt x="3376" y="3019"/>
                  </a:lnTo>
                  <a:lnTo>
                    <a:pt x="3055" y="2385"/>
                  </a:lnTo>
                  <a:lnTo>
                    <a:pt x="2626" y="1769"/>
                  </a:lnTo>
                  <a:lnTo>
                    <a:pt x="2108" y="1206"/>
                  </a:lnTo>
                  <a:lnTo>
                    <a:pt x="1546" y="724"/>
                  </a:lnTo>
                  <a:lnTo>
                    <a:pt x="938" y="331"/>
                  </a:lnTo>
                  <a:lnTo>
                    <a:pt x="331" y="7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25"/>
            <p:cNvSpPr/>
            <p:nvPr/>
          </p:nvSpPr>
          <p:spPr>
            <a:xfrm>
              <a:off x="-603045" y="3110812"/>
              <a:ext cx="247301" cy="46342"/>
            </a:xfrm>
            <a:custGeom>
              <a:avLst/>
              <a:gdLst/>
              <a:ahLst/>
              <a:cxnLst/>
              <a:rect l="l" t="t" r="r" b="b"/>
              <a:pathLst>
                <a:path w="7583" h="1421" extrusionOk="0">
                  <a:moveTo>
                    <a:pt x="63" y="1"/>
                  </a:moveTo>
                  <a:lnTo>
                    <a:pt x="10" y="10"/>
                  </a:lnTo>
                  <a:lnTo>
                    <a:pt x="1" y="108"/>
                  </a:lnTo>
                  <a:lnTo>
                    <a:pt x="54" y="135"/>
                  </a:lnTo>
                  <a:lnTo>
                    <a:pt x="1081" y="331"/>
                  </a:lnTo>
                  <a:lnTo>
                    <a:pt x="3091" y="804"/>
                  </a:lnTo>
                  <a:lnTo>
                    <a:pt x="4109" y="1063"/>
                  </a:lnTo>
                  <a:lnTo>
                    <a:pt x="4537" y="1170"/>
                  </a:lnTo>
                  <a:lnTo>
                    <a:pt x="5394" y="1331"/>
                  </a:lnTo>
                  <a:lnTo>
                    <a:pt x="6252" y="1420"/>
                  </a:lnTo>
                  <a:lnTo>
                    <a:pt x="7127" y="1394"/>
                  </a:lnTo>
                  <a:lnTo>
                    <a:pt x="7555" y="1322"/>
                  </a:lnTo>
                  <a:lnTo>
                    <a:pt x="7582" y="1295"/>
                  </a:lnTo>
                  <a:lnTo>
                    <a:pt x="7547" y="1278"/>
                  </a:lnTo>
                  <a:lnTo>
                    <a:pt x="7029" y="1287"/>
                  </a:lnTo>
                  <a:lnTo>
                    <a:pt x="6011" y="1224"/>
                  </a:lnTo>
                  <a:lnTo>
                    <a:pt x="5019" y="1072"/>
                  </a:lnTo>
                  <a:lnTo>
                    <a:pt x="4028" y="840"/>
                  </a:lnTo>
                  <a:lnTo>
                    <a:pt x="3528" y="697"/>
                  </a:lnTo>
                  <a:lnTo>
                    <a:pt x="2680" y="456"/>
                  </a:lnTo>
                  <a:lnTo>
                    <a:pt x="1376" y="126"/>
                  </a:lnTo>
                  <a:lnTo>
                    <a:pt x="5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25"/>
            <p:cNvSpPr/>
            <p:nvPr/>
          </p:nvSpPr>
          <p:spPr>
            <a:xfrm>
              <a:off x="-238698" y="2869969"/>
              <a:ext cx="53908" cy="225157"/>
            </a:xfrm>
            <a:custGeom>
              <a:avLst/>
              <a:gdLst/>
              <a:ahLst/>
              <a:cxnLst/>
              <a:rect l="l" t="t" r="r" b="b"/>
              <a:pathLst>
                <a:path w="1653" h="6904" extrusionOk="0">
                  <a:moveTo>
                    <a:pt x="1206" y="1"/>
                  </a:moveTo>
                  <a:lnTo>
                    <a:pt x="1197" y="36"/>
                  </a:lnTo>
                  <a:lnTo>
                    <a:pt x="1161" y="393"/>
                  </a:lnTo>
                  <a:lnTo>
                    <a:pt x="1179" y="1108"/>
                  </a:lnTo>
                  <a:lnTo>
                    <a:pt x="1313" y="2171"/>
                  </a:lnTo>
                  <a:lnTo>
                    <a:pt x="1384" y="2894"/>
                  </a:lnTo>
                  <a:lnTo>
                    <a:pt x="1393" y="3153"/>
                  </a:lnTo>
                  <a:lnTo>
                    <a:pt x="1375" y="3671"/>
                  </a:lnTo>
                  <a:lnTo>
                    <a:pt x="1295" y="4180"/>
                  </a:lnTo>
                  <a:lnTo>
                    <a:pt x="1179" y="4671"/>
                  </a:lnTo>
                  <a:lnTo>
                    <a:pt x="1000" y="5144"/>
                  </a:lnTo>
                  <a:lnTo>
                    <a:pt x="786" y="5600"/>
                  </a:lnTo>
                  <a:lnTo>
                    <a:pt x="518" y="6028"/>
                  </a:lnTo>
                  <a:lnTo>
                    <a:pt x="214" y="6448"/>
                  </a:lnTo>
                  <a:lnTo>
                    <a:pt x="36" y="6644"/>
                  </a:lnTo>
                  <a:lnTo>
                    <a:pt x="0" y="6698"/>
                  </a:lnTo>
                  <a:lnTo>
                    <a:pt x="18" y="6814"/>
                  </a:lnTo>
                  <a:lnTo>
                    <a:pt x="98" y="6894"/>
                  </a:lnTo>
                  <a:lnTo>
                    <a:pt x="214" y="6903"/>
                  </a:lnTo>
                  <a:lnTo>
                    <a:pt x="268" y="6850"/>
                  </a:lnTo>
                  <a:lnTo>
                    <a:pt x="545" y="6528"/>
                  </a:lnTo>
                  <a:lnTo>
                    <a:pt x="1009" y="5832"/>
                  </a:lnTo>
                  <a:lnTo>
                    <a:pt x="1357" y="5082"/>
                  </a:lnTo>
                  <a:lnTo>
                    <a:pt x="1581" y="4278"/>
                  </a:lnTo>
                  <a:lnTo>
                    <a:pt x="1634" y="3858"/>
                  </a:lnTo>
                  <a:lnTo>
                    <a:pt x="1652" y="3617"/>
                  </a:lnTo>
                  <a:lnTo>
                    <a:pt x="1652" y="3135"/>
                  </a:lnTo>
                  <a:lnTo>
                    <a:pt x="1581" y="2421"/>
                  </a:lnTo>
                  <a:lnTo>
                    <a:pt x="1429" y="1474"/>
                  </a:lnTo>
                  <a:lnTo>
                    <a:pt x="1304" y="518"/>
                  </a:lnTo>
                  <a:lnTo>
                    <a:pt x="1277" y="36"/>
                  </a:lnTo>
                  <a:lnTo>
                    <a:pt x="1268" y="9"/>
                  </a:lnTo>
                  <a:lnTo>
                    <a:pt x="12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25"/>
            <p:cNvSpPr/>
            <p:nvPr/>
          </p:nvSpPr>
          <p:spPr>
            <a:xfrm>
              <a:off x="-93083" y="3106148"/>
              <a:ext cx="108078" cy="202458"/>
            </a:xfrm>
            <a:custGeom>
              <a:avLst/>
              <a:gdLst/>
              <a:ahLst/>
              <a:cxnLst/>
              <a:rect l="l" t="t" r="r" b="b"/>
              <a:pathLst>
                <a:path w="3314" h="6208" extrusionOk="0">
                  <a:moveTo>
                    <a:pt x="3260" y="1"/>
                  </a:moveTo>
                  <a:lnTo>
                    <a:pt x="3143" y="36"/>
                  </a:lnTo>
                  <a:lnTo>
                    <a:pt x="2938" y="170"/>
                  </a:lnTo>
                  <a:lnTo>
                    <a:pt x="2786" y="376"/>
                  </a:lnTo>
                  <a:lnTo>
                    <a:pt x="2670" y="626"/>
                  </a:lnTo>
                  <a:lnTo>
                    <a:pt x="2483" y="1358"/>
                  </a:lnTo>
                  <a:lnTo>
                    <a:pt x="2367" y="1840"/>
                  </a:lnTo>
                  <a:lnTo>
                    <a:pt x="2188" y="2421"/>
                  </a:lnTo>
                  <a:lnTo>
                    <a:pt x="1750" y="3546"/>
                  </a:lnTo>
                  <a:lnTo>
                    <a:pt x="1349" y="4332"/>
                  </a:lnTo>
                  <a:lnTo>
                    <a:pt x="1036" y="4832"/>
                  </a:lnTo>
                  <a:lnTo>
                    <a:pt x="670" y="5305"/>
                  </a:lnTo>
                  <a:lnTo>
                    <a:pt x="259" y="5752"/>
                  </a:lnTo>
                  <a:lnTo>
                    <a:pt x="36" y="5966"/>
                  </a:lnTo>
                  <a:lnTo>
                    <a:pt x="0" y="6011"/>
                  </a:lnTo>
                  <a:lnTo>
                    <a:pt x="0" y="6109"/>
                  </a:lnTo>
                  <a:lnTo>
                    <a:pt x="72" y="6189"/>
                  </a:lnTo>
                  <a:lnTo>
                    <a:pt x="170" y="6207"/>
                  </a:lnTo>
                  <a:lnTo>
                    <a:pt x="214" y="6180"/>
                  </a:lnTo>
                  <a:lnTo>
                    <a:pt x="518" y="5912"/>
                  </a:lnTo>
                  <a:lnTo>
                    <a:pt x="1054" y="5323"/>
                  </a:lnTo>
                  <a:lnTo>
                    <a:pt x="1500" y="4680"/>
                  </a:lnTo>
                  <a:lnTo>
                    <a:pt x="1875" y="3975"/>
                  </a:lnTo>
                  <a:lnTo>
                    <a:pt x="2036" y="3608"/>
                  </a:lnTo>
                  <a:lnTo>
                    <a:pt x="2304" y="2930"/>
                  </a:lnTo>
                  <a:lnTo>
                    <a:pt x="2527" y="2233"/>
                  </a:lnTo>
                  <a:lnTo>
                    <a:pt x="2643" y="1742"/>
                  </a:lnTo>
                  <a:lnTo>
                    <a:pt x="2876" y="760"/>
                  </a:lnTo>
                  <a:lnTo>
                    <a:pt x="3054" y="358"/>
                  </a:lnTo>
                  <a:lnTo>
                    <a:pt x="3206" y="161"/>
                  </a:lnTo>
                  <a:lnTo>
                    <a:pt x="3295" y="99"/>
                  </a:lnTo>
                  <a:lnTo>
                    <a:pt x="3313" y="72"/>
                  </a:lnTo>
                  <a:lnTo>
                    <a:pt x="3295" y="10"/>
                  </a:lnTo>
                  <a:lnTo>
                    <a:pt x="32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25"/>
            <p:cNvSpPr/>
            <p:nvPr/>
          </p:nvSpPr>
          <p:spPr>
            <a:xfrm>
              <a:off x="-478400" y="3344089"/>
              <a:ext cx="241463" cy="62355"/>
            </a:xfrm>
            <a:custGeom>
              <a:avLst/>
              <a:gdLst/>
              <a:ahLst/>
              <a:cxnLst/>
              <a:rect l="l" t="t" r="r" b="b"/>
              <a:pathLst>
                <a:path w="7404" h="1912" extrusionOk="0">
                  <a:moveTo>
                    <a:pt x="7297" y="1"/>
                  </a:moveTo>
                  <a:lnTo>
                    <a:pt x="7270" y="18"/>
                  </a:lnTo>
                  <a:lnTo>
                    <a:pt x="7082" y="197"/>
                  </a:lnTo>
                  <a:lnTo>
                    <a:pt x="6698" y="510"/>
                  </a:lnTo>
                  <a:lnTo>
                    <a:pt x="6305" y="777"/>
                  </a:lnTo>
                  <a:lnTo>
                    <a:pt x="5895" y="1001"/>
                  </a:lnTo>
                  <a:lnTo>
                    <a:pt x="5261" y="1260"/>
                  </a:lnTo>
                  <a:lnTo>
                    <a:pt x="4385" y="1474"/>
                  </a:lnTo>
                  <a:lnTo>
                    <a:pt x="3475" y="1581"/>
                  </a:lnTo>
                  <a:lnTo>
                    <a:pt x="2546" y="1581"/>
                  </a:lnTo>
                  <a:lnTo>
                    <a:pt x="1126" y="1483"/>
                  </a:lnTo>
                  <a:lnTo>
                    <a:pt x="179" y="1376"/>
                  </a:lnTo>
                  <a:lnTo>
                    <a:pt x="108" y="1376"/>
                  </a:lnTo>
                  <a:lnTo>
                    <a:pt x="19" y="1456"/>
                  </a:lnTo>
                  <a:lnTo>
                    <a:pt x="1" y="1563"/>
                  </a:lnTo>
                  <a:lnTo>
                    <a:pt x="54" y="1661"/>
                  </a:lnTo>
                  <a:lnTo>
                    <a:pt x="126" y="1679"/>
                  </a:lnTo>
                  <a:lnTo>
                    <a:pt x="581" y="1742"/>
                  </a:lnTo>
                  <a:lnTo>
                    <a:pt x="1546" y="1849"/>
                  </a:lnTo>
                  <a:lnTo>
                    <a:pt x="2537" y="1912"/>
                  </a:lnTo>
                  <a:lnTo>
                    <a:pt x="3528" y="1894"/>
                  </a:lnTo>
                  <a:lnTo>
                    <a:pt x="4501" y="1769"/>
                  </a:lnTo>
                  <a:lnTo>
                    <a:pt x="5198" y="1581"/>
                  </a:lnTo>
                  <a:lnTo>
                    <a:pt x="5645" y="1420"/>
                  </a:lnTo>
                  <a:lnTo>
                    <a:pt x="6073" y="1215"/>
                  </a:lnTo>
                  <a:lnTo>
                    <a:pt x="6484" y="965"/>
                  </a:lnTo>
                  <a:lnTo>
                    <a:pt x="6868" y="670"/>
                  </a:lnTo>
                  <a:lnTo>
                    <a:pt x="7216" y="322"/>
                  </a:lnTo>
                  <a:lnTo>
                    <a:pt x="7386" y="126"/>
                  </a:lnTo>
                  <a:lnTo>
                    <a:pt x="7404" y="99"/>
                  </a:lnTo>
                  <a:lnTo>
                    <a:pt x="7395" y="36"/>
                  </a:lnTo>
                  <a:lnTo>
                    <a:pt x="73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25"/>
            <p:cNvSpPr/>
            <p:nvPr/>
          </p:nvSpPr>
          <p:spPr>
            <a:xfrm>
              <a:off x="-296389" y="3564256"/>
              <a:ext cx="254867" cy="50125"/>
            </a:xfrm>
            <a:custGeom>
              <a:avLst/>
              <a:gdLst/>
              <a:ahLst/>
              <a:cxnLst/>
              <a:rect l="l" t="t" r="r" b="b"/>
              <a:pathLst>
                <a:path w="7815" h="1537" extrusionOk="0">
                  <a:moveTo>
                    <a:pt x="7806" y="1"/>
                  </a:moveTo>
                  <a:lnTo>
                    <a:pt x="6779" y="277"/>
                  </a:lnTo>
                  <a:lnTo>
                    <a:pt x="5279" y="760"/>
                  </a:lnTo>
                  <a:lnTo>
                    <a:pt x="4252" y="1019"/>
                  </a:lnTo>
                  <a:lnTo>
                    <a:pt x="3716" y="1090"/>
                  </a:lnTo>
                  <a:lnTo>
                    <a:pt x="3269" y="1126"/>
                  </a:lnTo>
                  <a:lnTo>
                    <a:pt x="2359" y="1108"/>
                  </a:lnTo>
                  <a:lnTo>
                    <a:pt x="1448" y="1081"/>
                  </a:lnTo>
                  <a:lnTo>
                    <a:pt x="778" y="1099"/>
                  </a:lnTo>
                  <a:lnTo>
                    <a:pt x="331" y="1161"/>
                  </a:lnTo>
                  <a:lnTo>
                    <a:pt x="117" y="1206"/>
                  </a:lnTo>
                  <a:lnTo>
                    <a:pt x="46" y="1233"/>
                  </a:lnTo>
                  <a:lnTo>
                    <a:pt x="1" y="1349"/>
                  </a:lnTo>
                  <a:lnTo>
                    <a:pt x="37" y="1465"/>
                  </a:lnTo>
                  <a:lnTo>
                    <a:pt x="153" y="1536"/>
                  </a:lnTo>
                  <a:lnTo>
                    <a:pt x="224" y="1528"/>
                  </a:lnTo>
                  <a:lnTo>
                    <a:pt x="492" y="1474"/>
                  </a:lnTo>
                  <a:lnTo>
                    <a:pt x="1055" y="1447"/>
                  </a:lnTo>
                  <a:lnTo>
                    <a:pt x="1921" y="1492"/>
                  </a:lnTo>
                  <a:lnTo>
                    <a:pt x="2475" y="1501"/>
                  </a:lnTo>
                  <a:lnTo>
                    <a:pt x="2993" y="1483"/>
                  </a:lnTo>
                  <a:lnTo>
                    <a:pt x="4011" y="1367"/>
                  </a:lnTo>
                  <a:lnTo>
                    <a:pt x="4520" y="1278"/>
                  </a:lnTo>
                  <a:lnTo>
                    <a:pt x="4939" y="1197"/>
                  </a:lnTo>
                  <a:lnTo>
                    <a:pt x="5814" y="983"/>
                  </a:lnTo>
                  <a:lnTo>
                    <a:pt x="6672" y="688"/>
                  </a:lnTo>
                  <a:lnTo>
                    <a:pt x="7279" y="385"/>
                  </a:lnTo>
                  <a:lnTo>
                    <a:pt x="7645" y="152"/>
                  </a:lnTo>
                  <a:lnTo>
                    <a:pt x="7815" y="18"/>
                  </a:lnTo>
                  <a:lnTo>
                    <a:pt x="7815" y="9"/>
                  </a:lnTo>
                  <a:lnTo>
                    <a:pt x="7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25"/>
            <p:cNvSpPr/>
            <p:nvPr/>
          </p:nvSpPr>
          <p:spPr>
            <a:xfrm>
              <a:off x="86873" y="3293703"/>
              <a:ext cx="114796" cy="219613"/>
            </a:xfrm>
            <a:custGeom>
              <a:avLst/>
              <a:gdLst/>
              <a:ahLst/>
              <a:cxnLst/>
              <a:rect l="l" t="t" r="r" b="b"/>
              <a:pathLst>
                <a:path w="3520" h="6734" extrusionOk="0">
                  <a:moveTo>
                    <a:pt x="3510" y="1"/>
                  </a:moveTo>
                  <a:lnTo>
                    <a:pt x="3314" y="81"/>
                  </a:lnTo>
                  <a:lnTo>
                    <a:pt x="2957" y="304"/>
                  </a:lnTo>
                  <a:lnTo>
                    <a:pt x="2635" y="572"/>
                  </a:lnTo>
                  <a:lnTo>
                    <a:pt x="2340" y="885"/>
                  </a:lnTo>
                  <a:lnTo>
                    <a:pt x="1948" y="1403"/>
                  </a:lnTo>
                  <a:lnTo>
                    <a:pt x="1501" y="2144"/>
                  </a:lnTo>
                  <a:lnTo>
                    <a:pt x="1314" y="2510"/>
                  </a:lnTo>
                  <a:lnTo>
                    <a:pt x="1081" y="2983"/>
                  </a:lnTo>
                  <a:lnTo>
                    <a:pt x="680" y="3974"/>
                  </a:lnTo>
                  <a:lnTo>
                    <a:pt x="358" y="5001"/>
                  </a:lnTo>
                  <a:lnTo>
                    <a:pt x="108" y="6037"/>
                  </a:lnTo>
                  <a:lnTo>
                    <a:pt x="10" y="6555"/>
                  </a:lnTo>
                  <a:lnTo>
                    <a:pt x="1" y="6627"/>
                  </a:lnTo>
                  <a:lnTo>
                    <a:pt x="72" y="6707"/>
                  </a:lnTo>
                  <a:lnTo>
                    <a:pt x="179" y="6734"/>
                  </a:lnTo>
                  <a:lnTo>
                    <a:pt x="278" y="6680"/>
                  </a:lnTo>
                  <a:lnTo>
                    <a:pt x="304" y="6618"/>
                  </a:lnTo>
                  <a:lnTo>
                    <a:pt x="528" y="5707"/>
                  </a:lnTo>
                  <a:lnTo>
                    <a:pt x="912" y="4350"/>
                  </a:lnTo>
                  <a:lnTo>
                    <a:pt x="1206" y="3457"/>
                  </a:lnTo>
                  <a:lnTo>
                    <a:pt x="1564" y="2599"/>
                  </a:lnTo>
                  <a:lnTo>
                    <a:pt x="1992" y="1787"/>
                  </a:lnTo>
                  <a:lnTo>
                    <a:pt x="2510" y="1028"/>
                  </a:lnTo>
                  <a:lnTo>
                    <a:pt x="3144" y="331"/>
                  </a:lnTo>
                  <a:lnTo>
                    <a:pt x="3519" y="18"/>
                  </a:lnTo>
                  <a:lnTo>
                    <a:pt x="35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25"/>
            <p:cNvSpPr/>
            <p:nvPr/>
          </p:nvSpPr>
          <p:spPr>
            <a:xfrm>
              <a:off x="233368" y="3480964"/>
              <a:ext cx="69073" cy="245540"/>
            </a:xfrm>
            <a:custGeom>
              <a:avLst/>
              <a:gdLst/>
              <a:ahLst/>
              <a:cxnLst/>
              <a:rect l="l" t="t" r="r" b="b"/>
              <a:pathLst>
                <a:path w="2118" h="7529" extrusionOk="0">
                  <a:moveTo>
                    <a:pt x="2063" y="1"/>
                  </a:moveTo>
                  <a:lnTo>
                    <a:pt x="2028" y="18"/>
                  </a:lnTo>
                  <a:lnTo>
                    <a:pt x="1813" y="170"/>
                  </a:lnTo>
                  <a:lnTo>
                    <a:pt x="1438" y="501"/>
                  </a:lnTo>
                  <a:lnTo>
                    <a:pt x="1117" y="876"/>
                  </a:lnTo>
                  <a:lnTo>
                    <a:pt x="840" y="1278"/>
                  </a:lnTo>
                  <a:lnTo>
                    <a:pt x="617" y="1706"/>
                  </a:lnTo>
                  <a:lnTo>
                    <a:pt x="429" y="2171"/>
                  </a:lnTo>
                  <a:lnTo>
                    <a:pt x="215" y="2885"/>
                  </a:lnTo>
                  <a:lnTo>
                    <a:pt x="54" y="3894"/>
                  </a:lnTo>
                  <a:lnTo>
                    <a:pt x="1" y="4930"/>
                  </a:lnTo>
                  <a:lnTo>
                    <a:pt x="36" y="5957"/>
                  </a:lnTo>
                  <a:lnTo>
                    <a:pt x="135" y="6939"/>
                  </a:lnTo>
                  <a:lnTo>
                    <a:pt x="197" y="7404"/>
                  </a:lnTo>
                  <a:lnTo>
                    <a:pt x="215" y="7457"/>
                  </a:lnTo>
                  <a:lnTo>
                    <a:pt x="304" y="7529"/>
                  </a:lnTo>
                  <a:lnTo>
                    <a:pt x="411" y="7520"/>
                  </a:lnTo>
                  <a:lnTo>
                    <a:pt x="483" y="7448"/>
                  </a:lnTo>
                  <a:lnTo>
                    <a:pt x="483" y="7386"/>
                  </a:lnTo>
                  <a:lnTo>
                    <a:pt x="420" y="6377"/>
                  </a:lnTo>
                  <a:lnTo>
                    <a:pt x="367" y="4921"/>
                  </a:lnTo>
                  <a:lnTo>
                    <a:pt x="411" y="3974"/>
                  </a:lnTo>
                  <a:lnTo>
                    <a:pt x="536" y="3064"/>
                  </a:lnTo>
                  <a:lnTo>
                    <a:pt x="786" y="2179"/>
                  </a:lnTo>
                  <a:lnTo>
                    <a:pt x="1170" y="1322"/>
                  </a:lnTo>
                  <a:lnTo>
                    <a:pt x="1581" y="706"/>
                  </a:lnTo>
                  <a:lnTo>
                    <a:pt x="1912" y="295"/>
                  </a:lnTo>
                  <a:lnTo>
                    <a:pt x="2099" y="99"/>
                  </a:lnTo>
                  <a:lnTo>
                    <a:pt x="2117" y="63"/>
                  </a:lnTo>
                  <a:lnTo>
                    <a:pt x="20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25"/>
            <p:cNvSpPr/>
            <p:nvPr/>
          </p:nvSpPr>
          <p:spPr>
            <a:xfrm>
              <a:off x="-53491" y="3787913"/>
              <a:ext cx="257476" cy="67019"/>
            </a:xfrm>
            <a:custGeom>
              <a:avLst/>
              <a:gdLst/>
              <a:ahLst/>
              <a:cxnLst/>
              <a:rect l="l" t="t" r="r" b="b"/>
              <a:pathLst>
                <a:path w="7895" h="2055" extrusionOk="0">
                  <a:moveTo>
                    <a:pt x="7028" y="1"/>
                  </a:moveTo>
                  <a:lnTo>
                    <a:pt x="6171" y="90"/>
                  </a:lnTo>
                  <a:lnTo>
                    <a:pt x="5644" y="161"/>
                  </a:lnTo>
                  <a:lnTo>
                    <a:pt x="4180" y="295"/>
                  </a:lnTo>
                  <a:lnTo>
                    <a:pt x="2724" y="474"/>
                  </a:lnTo>
                  <a:lnTo>
                    <a:pt x="2331" y="528"/>
                  </a:lnTo>
                  <a:lnTo>
                    <a:pt x="1554" y="688"/>
                  </a:lnTo>
                  <a:lnTo>
                    <a:pt x="1010" y="894"/>
                  </a:lnTo>
                  <a:lnTo>
                    <a:pt x="679" y="1090"/>
                  </a:lnTo>
                  <a:lnTo>
                    <a:pt x="385" y="1331"/>
                  </a:lnTo>
                  <a:lnTo>
                    <a:pt x="135" y="1635"/>
                  </a:lnTo>
                  <a:lnTo>
                    <a:pt x="27" y="1822"/>
                  </a:lnTo>
                  <a:lnTo>
                    <a:pt x="1" y="1894"/>
                  </a:lnTo>
                  <a:lnTo>
                    <a:pt x="45" y="2001"/>
                  </a:lnTo>
                  <a:lnTo>
                    <a:pt x="152" y="2055"/>
                  </a:lnTo>
                  <a:lnTo>
                    <a:pt x="277" y="2028"/>
                  </a:lnTo>
                  <a:lnTo>
                    <a:pt x="322" y="1965"/>
                  </a:lnTo>
                  <a:lnTo>
                    <a:pt x="465" y="1760"/>
                  </a:lnTo>
                  <a:lnTo>
                    <a:pt x="813" y="1421"/>
                  </a:lnTo>
                  <a:lnTo>
                    <a:pt x="1224" y="1171"/>
                  </a:lnTo>
                  <a:lnTo>
                    <a:pt x="1688" y="1001"/>
                  </a:lnTo>
                  <a:lnTo>
                    <a:pt x="2430" y="831"/>
                  </a:lnTo>
                  <a:lnTo>
                    <a:pt x="3439" y="715"/>
                  </a:lnTo>
                  <a:lnTo>
                    <a:pt x="3912" y="662"/>
                  </a:lnTo>
                  <a:lnTo>
                    <a:pt x="4787" y="545"/>
                  </a:lnTo>
                  <a:lnTo>
                    <a:pt x="5662" y="447"/>
                  </a:lnTo>
                  <a:lnTo>
                    <a:pt x="6135" y="367"/>
                  </a:lnTo>
                  <a:lnTo>
                    <a:pt x="7127" y="215"/>
                  </a:lnTo>
                  <a:lnTo>
                    <a:pt x="7555" y="215"/>
                  </a:lnTo>
                  <a:lnTo>
                    <a:pt x="7788" y="269"/>
                  </a:lnTo>
                  <a:lnTo>
                    <a:pt x="7868" y="313"/>
                  </a:lnTo>
                  <a:lnTo>
                    <a:pt x="7886" y="322"/>
                  </a:lnTo>
                  <a:lnTo>
                    <a:pt x="7886" y="304"/>
                  </a:lnTo>
                  <a:lnTo>
                    <a:pt x="7895" y="233"/>
                  </a:lnTo>
                  <a:lnTo>
                    <a:pt x="7895" y="161"/>
                  </a:lnTo>
                  <a:lnTo>
                    <a:pt x="7877" y="108"/>
                  </a:lnTo>
                  <a:lnTo>
                    <a:pt x="7823" y="81"/>
                  </a:lnTo>
                  <a:lnTo>
                    <a:pt x="7573" y="19"/>
                  </a:lnTo>
                  <a:lnTo>
                    <a:pt x="70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39" name="Google Shape;1039;p25"/>
          <p:cNvSpPr/>
          <p:nvPr/>
        </p:nvSpPr>
        <p:spPr>
          <a:xfrm rot="2247051" flipH="1">
            <a:off x="-547365" y="3866214"/>
            <a:ext cx="1469003" cy="1059148"/>
          </a:xfrm>
          <a:custGeom>
            <a:avLst/>
            <a:gdLst/>
            <a:ahLst/>
            <a:cxnLst/>
            <a:rect l="l" t="t" r="r" b="b"/>
            <a:pathLst>
              <a:path w="15298" h="11029" extrusionOk="0">
                <a:moveTo>
                  <a:pt x="11904" y="0"/>
                </a:moveTo>
                <a:lnTo>
                  <a:pt x="11520" y="18"/>
                </a:lnTo>
                <a:lnTo>
                  <a:pt x="10823" y="188"/>
                </a:lnTo>
                <a:lnTo>
                  <a:pt x="10198" y="455"/>
                </a:lnTo>
                <a:lnTo>
                  <a:pt x="9627" y="786"/>
                </a:lnTo>
                <a:lnTo>
                  <a:pt x="9350" y="964"/>
                </a:lnTo>
                <a:lnTo>
                  <a:pt x="9225" y="1045"/>
                </a:lnTo>
                <a:lnTo>
                  <a:pt x="8948" y="1188"/>
                </a:lnTo>
                <a:lnTo>
                  <a:pt x="8778" y="1223"/>
                </a:lnTo>
                <a:lnTo>
                  <a:pt x="8662" y="1241"/>
                </a:lnTo>
                <a:lnTo>
                  <a:pt x="8421" y="1215"/>
                </a:lnTo>
                <a:lnTo>
                  <a:pt x="8055" y="1107"/>
                </a:lnTo>
                <a:lnTo>
                  <a:pt x="7564" y="866"/>
                </a:lnTo>
                <a:lnTo>
                  <a:pt x="7055" y="607"/>
                </a:lnTo>
                <a:lnTo>
                  <a:pt x="6805" y="518"/>
                </a:lnTo>
                <a:lnTo>
                  <a:pt x="6555" y="455"/>
                </a:lnTo>
                <a:lnTo>
                  <a:pt x="6108" y="447"/>
                </a:lnTo>
                <a:lnTo>
                  <a:pt x="5706" y="554"/>
                </a:lnTo>
                <a:lnTo>
                  <a:pt x="5358" y="759"/>
                </a:lnTo>
                <a:lnTo>
                  <a:pt x="5072" y="1045"/>
                </a:lnTo>
                <a:lnTo>
                  <a:pt x="4867" y="1393"/>
                </a:lnTo>
                <a:lnTo>
                  <a:pt x="4733" y="1777"/>
                </a:lnTo>
                <a:lnTo>
                  <a:pt x="4688" y="2179"/>
                </a:lnTo>
                <a:lnTo>
                  <a:pt x="4706" y="2375"/>
                </a:lnTo>
                <a:lnTo>
                  <a:pt x="4724" y="2608"/>
                </a:lnTo>
                <a:lnTo>
                  <a:pt x="4679" y="3054"/>
                </a:lnTo>
                <a:lnTo>
                  <a:pt x="4608" y="3259"/>
                </a:lnTo>
                <a:lnTo>
                  <a:pt x="4536" y="3420"/>
                </a:lnTo>
                <a:lnTo>
                  <a:pt x="4385" y="3679"/>
                </a:lnTo>
                <a:lnTo>
                  <a:pt x="4224" y="3867"/>
                </a:lnTo>
                <a:lnTo>
                  <a:pt x="4054" y="4010"/>
                </a:lnTo>
                <a:lnTo>
                  <a:pt x="3777" y="4126"/>
                </a:lnTo>
                <a:lnTo>
                  <a:pt x="3385" y="4152"/>
                </a:lnTo>
                <a:lnTo>
                  <a:pt x="2742" y="4036"/>
                </a:lnTo>
                <a:lnTo>
                  <a:pt x="2054" y="3929"/>
                </a:lnTo>
                <a:lnTo>
                  <a:pt x="1590" y="3956"/>
                </a:lnTo>
                <a:lnTo>
                  <a:pt x="1357" y="4036"/>
                </a:lnTo>
                <a:lnTo>
                  <a:pt x="1206" y="4108"/>
                </a:lnTo>
                <a:lnTo>
                  <a:pt x="938" y="4269"/>
                </a:lnTo>
                <a:lnTo>
                  <a:pt x="706" y="4465"/>
                </a:lnTo>
                <a:lnTo>
                  <a:pt x="509" y="4679"/>
                </a:lnTo>
                <a:lnTo>
                  <a:pt x="277" y="5054"/>
                </a:lnTo>
                <a:lnTo>
                  <a:pt x="80" y="5662"/>
                </a:lnTo>
                <a:lnTo>
                  <a:pt x="0" y="6376"/>
                </a:lnTo>
                <a:lnTo>
                  <a:pt x="18" y="7207"/>
                </a:lnTo>
                <a:lnTo>
                  <a:pt x="188" y="8680"/>
                </a:lnTo>
                <a:lnTo>
                  <a:pt x="384" y="9850"/>
                </a:lnTo>
                <a:lnTo>
                  <a:pt x="429" y="10037"/>
                </a:lnTo>
                <a:lnTo>
                  <a:pt x="598" y="10359"/>
                </a:lnTo>
                <a:lnTo>
                  <a:pt x="848" y="10600"/>
                </a:lnTo>
                <a:lnTo>
                  <a:pt x="1134" y="10734"/>
                </a:lnTo>
                <a:lnTo>
                  <a:pt x="1563" y="10734"/>
                </a:lnTo>
                <a:lnTo>
                  <a:pt x="2099" y="10787"/>
                </a:lnTo>
                <a:lnTo>
                  <a:pt x="2920" y="10912"/>
                </a:lnTo>
                <a:lnTo>
                  <a:pt x="3492" y="10957"/>
                </a:lnTo>
                <a:lnTo>
                  <a:pt x="3956" y="10984"/>
                </a:lnTo>
                <a:lnTo>
                  <a:pt x="4661" y="11029"/>
                </a:lnTo>
                <a:lnTo>
                  <a:pt x="5126" y="11029"/>
                </a:lnTo>
                <a:lnTo>
                  <a:pt x="5358" y="11011"/>
                </a:lnTo>
                <a:lnTo>
                  <a:pt x="5590" y="10975"/>
                </a:lnTo>
                <a:lnTo>
                  <a:pt x="6046" y="10832"/>
                </a:lnTo>
                <a:lnTo>
                  <a:pt x="6456" y="10600"/>
                </a:lnTo>
                <a:lnTo>
                  <a:pt x="6796" y="10269"/>
                </a:lnTo>
                <a:lnTo>
                  <a:pt x="6921" y="10064"/>
                </a:lnTo>
                <a:lnTo>
                  <a:pt x="7019" y="9877"/>
                </a:lnTo>
                <a:lnTo>
                  <a:pt x="7144" y="9466"/>
                </a:lnTo>
                <a:lnTo>
                  <a:pt x="7242" y="9046"/>
                </a:lnTo>
                <a:lnTo>
                  <a:pt x="7376" y="8644"/>
                </a:lnTo>
                <a:lnTo>
                  <a:pt x="7483" y="8457"/>
                </a:lnTo>
                <a:lnTo>
                  <a:pt x="7564" y="8350"/>
                </a:lnTo>
                <a:lnTo>
                  <a:pt x="7760" y="8171"/>
                </a:lnTo>
                <a:lnTo>
                  <a:pt x="8100" y="7966"/>
                </a:lnTo>
                <a:lnTo>
                  <a:pt x="8644" y="7796"/>
                </a:lnTo>
                <a:lnTo>
                  <a:pt x="9251" y="7698"/>
                </a:lnTo>
                <a:lnTo>
                  <a:pt x="9877" y="7635"/>
                </a:lnTo>
                <a:lnTo>
                  <a:pt x="10493" y="7555"/>
                </a:lnTo>
                <a:lnTo>
                  <a:pt x="11064" y="7412"/>
                </a:lnTo>
                <a:lnTo>
                  <a:pt x="11439" y="7233"/>
                </a:lnTo>
                <a:lnTo>
                  <a:pt x="11663" y="7073"/>
                </a:lnTo>
                <a:lnTo>
                  <a:pt x="11761" y="6974"/>
                </a:lnTo>
                <a:lnTo>
                  <a:pt x="11868" y="6858"/>
                </a:lnTo>
                <a:lnTo>
                  <a:pt x="12020" y="6617"/>
                </a:lnTo>
                <a:lnTo>
                  <a:pt x="12181" y="6224"/>
                </a:lnTo>
                <a:lnTo>
                  <a:pt x="12306" y="5662"/>
                </a:lnTo>
                <a:lnTo>
                  <a:pt x="12431" y="5242"/>
                </a:lnTo>
                <a:lnTo>
                  <a:pt x="12556" y="4983"/>
                </a:lnTo>
                <a:lnTo>
                  <a:pt x="12636" y="4858"/>
                </a:lnTo>
                <a:lnTo>
                  <a:pt x="12725" y="4751"/>
                </a:lnTo>
                <a:lnTo>
                  <a:pt x="12940" y="4554"/>
                </a:lnTo>
                <a:lnTo>
                  <a:pt x="13315" y="4304"/>
                </a:lnTo>
                <a:lnTo>
                  <a:pt x="13868" y="4010"/>
                </a:lnTo>
                <a:lnTo>
                  <a:pt x="14422" y="3706"/>
                </a:lnTo>
                <a:lnTo>
                  <a:pt x="14663" y="3527"/>
                </a:lnTo>
                <a:lnTo>
                  <a:pt x="14797" y="3429"/>
                </a:lnTo>
                <a:lnTo>
                  <a:pt x="15011" y="3188"/>
                </a:lnTo>
                <a:lnTo>
                  <a:pt x="15163" y="2929"/>
                </a:lnTo>
                <a:lnTo>
                  <a:pt x="15261" y="2652"/>
                </a:lnTo>
                <a:lnTo>
                  <a:pt x="15297" y="2358"/>
                </a:lnTo>
                <a:lnTo>
                  <a:pt x="15270" y="2063"/>
                </a:lnTo>
                <a:lnTo>
                  <a:pt x="15190" y="1768"/>
                </a:lnTo>
                <a:lnTo>
                  <a:pt x="15038" y="1473"/>
                </a:lnTo>
                <a:lnTo>
                  <a:pt x="14931" y="1331"/>
                </a:lnTo>
                <a:lnTo>
                  <a:pt x="14815" y="1188"/>
                </a:lnTo>
                <a:lnTo>
                  <a:pt x="14529" y="920"/>
                </a:lnTo>
                <a:lnTo>
                  <a:pt x="14199" y="679"/>
                </a:lnTo>
                <a:lnTo>
                  <a:pt x="13824" y="473"/>
                </a:lnTo>
                <a:lnTo>
                  <a:pt x="13422" y="295"/>
                </a:lnTo>
                <a:lnTo>
                  <a:pt x="12993" y="152"/>
                </a:lnTo>
                <a:lnTo>
                  <a:pt x="12565" y="54"/>
                </a:lnTo>
                <a:lnTo>
                  <a:pt x="12118" y="9"/>
                </a:lnTo>
                <a:lnTo>
                  <a:pt x="11904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0" name="Google Shape;1040;p25"/>
          <p:cNvSpPr/>
          <p:nvPr/>
        </p:nvSpPr>
        <p:spPr>
          <a:xfrm rot="2247051" flipH="1">
            <a:off x="-501136" y="4151093"/>
            <a:ext cx="1331782" cy="1106396"/>
          </a:xfrm>
          <a:custGeom>
            <a:avLst/>
            <a:gdLst/>
            <a:ahLst/>
            <a:cxnLst/>
            <a:rect l="l" t="t" r="r" b="b"/>
            <a:pathLst>
              <a:path w="13869" h="11521" fill="none" extrusionOk="0">
                <a:moveTo>
                  <a:pt x="13869" y="1"/>
                </a:moveTo>
                <a:lnTo>
                  <a:pt x="13449" y="63"/>
                </a:lnTo>
                <a:lnTo>
                  <a:pt x="12618" y="206"/>
                </a:lnTo>
                <a:lnTo>
                  <a:pt x="11824" y="403"/>
                </a:lnTo>
                <a:lnTo>
                  <a:pt x="11047" y="626"/>
                </a:lnTo>
                <a:lnTo>
                  <a:pt x="10681" y="760"/>
                </a:lnTo>
                <a:lnTo>
                  <a:pt x="10297" y="912"/>
                </a:lnTo>
                <a:lnTo>
                  <a:pt x="9555" y="1260"/>
                </a:lnTo>
                <a:lnTo>
                  <a:pt x="8493" y="1823"/>
                </a:lnTo>
                <a:lnTo>
                  <a:pt x="7823" y="2233"/>
                </a:lnTo>
                <a:lnTo>
                  <a:pt x="6957" y="2850"/>
                </a:lnTo>
                <a:lnTo>
                  <a:pt x="5314" y="4162"/>
                </a:lnTo>
                <a:lnTo>
                  <a:pt x="4162" y="5216"/>
                </a:lnTo>
                <a:lnTo>
                  <a:pt x="3438" y="5957"/>
                </a:lnTo>
                <a:lnTo>
                  <a:pt x="2742" y="6725"/>
                </a:lnTo>
                <a:lnTo>
                  <a:pt x="2081" y="7538"/>
                </a:lnTo>
                <a:lnTo>
                  <a:pt x="1768" y="7957"/>
                </a:lnTo>
                <a:lnTo>
                  <a:pt x="1509" y="8368"/>
                </a:lnTo>
                <a:lnTo>
                  <a:pt x="1036" y="9234"/>
                </a:lnTo>
                <a:lnTo>
                  <a:pt x="599" y="10118"/>
                </a:lnTo>
                <a:lnTo>
                  <a:pt x="188" y="11047"/>
                </a:lnTo>
                <a:lnTo>
                  <a:pt x="0" y="11520"/>
                </a:lnTo>
              </a:path>
            </a:pathLst>
          </a:custGeom>
          <a:noFill/>
          <a:ln w="2675" cap="flat" cmpd="sng">
            <a:solidFill>
              <a:srgbClr val="ED6E24"/>
            </a:solidFill>
            <a:prstDash val="solid"/>
            <a:miter lim="89299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1" name="Google Shape;1041;p25"/>
          <p:cNvSpPr/>
          <p:nvPr/>
        </p:nvSpPr>
        <p:spPr>
          <a:xfrm rot="2247051" flipH="1">
            <a:off x="135982" y="3904898"/>
            <a:ext cx="31881" cy="126187"/>
          </a:xfrm>
          <a:custGeom>
            <a:avLst/>
            <a:gdLst/>
            <a:ahLst/>
            <a:cxnLst/>
            <a:rect l="l" t="t" r="r" b="b"/>
            <a:pathLst>
              <a:path w="332" h="1314" extrusionOk="0">
                <a:moveTo>
                  <a:pt x="251" y="1"/>
                </a:moveTo>
                <a:lnTo>
                  <a:pt x="224" y="28"/>
                </a:lnTo>
                <a:lnTo>
                  <a:pt x="215" y="331"/>
                </a:lnTo>
                <a:lnTo>
                  <a:pt x="206" y="635"/>
                </a:lnTo>
                <a:lnTo>
                  <a:pt x="171" y="805"/>
                </a:lnTo>
                <a:lnTo>
                  <a:pt x="72" y="1126"/>
                </a:lnTo>
                <a:lnTo>
                  <a:pt x="1" y="1287"/>
                </a:lnTo>
                <a:lnTo>
                  <a:pt x="19" y="1314"/>
                </a:lnTo>
                <a:lnTo>
                  <a:pt x="54" y="1305"/>
                </a:lnTo>
                <a:lnTo>
                  <a:pt x="126" y="1162"/>
                </a:lnTo>
                <a:lnTo>
                  <a:pt x="251" y="858"/>
                </a:lnTo>
                <a:lnTo>
                  <a:pt x="331" y="528"/>
                </a:lnTo>
                <a:lnTo>
                  <a:pt x="322" y="197"/>
                </a:lnTo>
                <a:lnTo>
                  <a:pt x="278" y="28"/>
                </a:lnTo>
                <a:lnTo>
                  <a:pt x="251" y="1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2" name="Google Shape;1042;p25"/>
          <p:cNvSpPr/>
          <p:nvPr/>
        </p:nvSpPr>
        <p:spPr>
          <a:xfrm rot="2247051" flipH="1">
            <a:off x="356808" y="4204560"/>
            <a:ext cx="59248" cy="251318"/>
          </a:xfrm>
          <a:custGeom>
            <a:avLst/>
            <a:gdLst/>
            <a:ahLst/>
            <a:cxnLst/>
            <a:rect l="l" t="t" r="r" b="b"/>
            <a:pathLst>
              <a:path w="617" h="2617" extrusionOk="0">
                <a:moveTo>
                  <a:pt x="509" y="0"/>
                </a:moveTo>
                <a:lnTo>
                  <a:pt x="491" y="36"/>
                </a:lnTo>
                <a:lnTo>
                  <a:pt x="420" y="688"/>
                </a:lnTo>
                <a:lnTo>
                  <a:pt x="268" y="1634"/>
                </a:lnTo>
                <a:lnTo>
                  <a:pt x="107" y="2259"/>
                </a:lnTo>
                <a:lnTo>
                  <a:pt x="0" y="2563"/>
                </a:lnTo>
                <a:lnTo>
                  <a:pt x="0" y="2599"/>
                </a:lnTo>
                <a:lnTo>
                  <a:pt x="63" y="2617"/>
                </a:lnTo>
                <a:lnTo>
                  <a:pt x="81" y="2590"/>
                </a:lnTo>
                <a:lnTo>
                  <a:pt x="197" y="2304"/>
                </a:lnTo>
                <a:lnTo>
                  <a:pt x="411" y="1688"/>
                </a:lnTo>
                <a:lnTo>
                  <a:pt x="554" y="1045"/>
                </a:lnTo>
                <a:lnTo>
                  <a:pt x="616" y="384"/>
                </a:lnTo>
                <a:lnTo>
                  <a:pt x="607" y="54"/>
                </a:lnTo>
                <a:lnTo>
                  <a:pt x="590" y="9"/>
                </a:lnTo>
                <a:lnTo>
                  <a:pt x="509" y="0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3" name="Google Shape;1043;p25"/>
          <p:cNvSpPr/>
          <p:nvPr/>
        </p:nvSpPr>
        <p:spPr>
          <a:xfrm rot="2247051" flipH="1">
            <a:off x="308004" y="4232960"/>
            <a:ext cx="98715" cy="92768"/>
          </a:xfrm>
          <a:custGeom>
            <a:avLst/>
            <a:gdLst/>
            <a:ahLst/>
            <a:cxnLst/>
            <a:rect l="l" t="t" r="r" b="b"/>
            <a:pathLst>
              <a:path w="1028" h="966" extrusionOk="0">
                <a:moveTo>
                  <a:pt x="974" y="1"/>
                </a:moveTo>
                <a:lnTo>
                  <a:pt x="929" y="18"/>
                </a:lnTo>
                <a:lnTo>
                  <a:pt x="679" y="242"/>
                </a:lnTo>
                <a:lnTo>
                  <a:pt x="438" y="474"/>
                </a:lnTo>
                <a:lnTo>
                  <a:pt x="322" y="590"/>
                </a:lnTo>
                <a:lnTo>
                  <a:pt x="81" y="831"/>
                </a:lnTo>
                <a:lnTo>
                  <a:pt x="0" y="965"/>
                </a:lnTo>
                <a:lnTo>
                  <a:pt x="9" y="965"/>
                </a:lnTo>
                <a:lnTo>
                  <a:pt x="268" y="769"/>
                </a:lnTo>
                <a:lnTo>
                  <a:pt x="500" y="527"/>
                </a:lnTo>
                <a:lnTo>
                  <a:pt x="750" y="313"/>
                </a:lnTo>
                <a:lnTo>
                  <a:pt x="1009" y="99"/>
                </a:lnTo>
                <a:lnTo>
                  <a:pt x="1027" y="63"/>
                </a:lnTo>
                <a:lnTo>
                  <a:pt x="974" y="1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4" name="Google Shape;1044;p25"/>
          <p:cNvSpPr/>
          <p:nvPr/>
        </p:nvSpPr>
        <p:spPr>
          <a:xfrm rot="2247051" flipH="1">
            <a:off x="498196" y="4613649"/>
            <a:ext cx="60112" cy="285602"/>
          </a:xfrm>
          <a:custGeom>
            <a:avLst/>
            <a:gdLst/>
            <a:ahLst/>
            <a:cxnLst/>
            <a:rect l="l" t="t" r="r" b="b"/>
            <a:pathLst>
              <a:path w="626" h="2974" extrusionOk="0">
                <a:moveTo>
                  <a:pt x="72" y="0"/>
                </a:moveTo>
                <a:lnTo>
                  <a:pt x="1" y="18"/>
                </a:lnTo>
                <a:lnTo>
                  <a:pt x="1" y="63"/>
                </a:lnTo>
                <a:lnTo>
                  <a:pt x="197" y="786"/>
                </a:lnTo>
                <a:lnTo>
                  <a:pt x="429" y="1857"/>
                </a:lnTo>
                <a:lnTo>
                  <a:pt x="536" y="2572"/>
                </a:lnTo>
                <a:lnTo>
                  <a:pt x="554" y="2938"/>
                </a:lnTo>
                <a:lnTo>
                  <a:pt x="563" y="2974"/>
                </a:lnTo>
                <a:lnTo>
                  <a:pt x="617" y="2974"/>
                </a:lnTo>
                <a:lnTo>
                  <a:pt x="626" y="2947"/>
                </a:lnTo>
                <a:lnTo>
                  <a:pt x="617" y="2590"/>
                </a:lnTo>
                <a:lnTo>
                  <a:pt x="563" y="1866"/>
                </a:lnTo>
                <a:lnTo>
                  <a:pt x="438" y="1125"/>
                </a:lnTo>
                <a:lnTo>
                  <a:pt x="242" y="402"/>
                </a:lnTo>
                <a:lnTo>
                  <a:pt x="99" y="45"/>
                </a:lnTo>
                <a:lnTo>
                  <a:pt x="72" y="0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5" name="Google Shape;1045;p25"/>
          <p:cNvSpPr/>
          <p:nvPr/>
        </p:nvSpPr>
        <p:spPr>
          <a:xfrm rot="2247051" flipH="1">
            <a:off x="497167" y="4635549"/>
            <a:ext cx="48109" cy="130509"/>
          </a:xfrm>
          <a:custGeom>
            <a:avLst/>
            <a:gdLst/>
            <a:ahLst/>
            <a:cxnLst/>
            <a:rect l="l" t="t" r="r" b="b"/>
            <a:pathLst>
              <a:path w="501" h="1359" extrusionOk="0">
                <a:moveTo>
                  <a:pt x="421" y="1"/>
                </a:moveTo>
                <a:lnTo>
                  <a:pt x="394" y="28"/>
                </a:lnTo>
                <a:lnTo>
                  <a:pt x="278" y="340"/>
                </a:lnTo>
                <a:lnTo>
                  <a:pt x="99" y="840"/>
                </a:lnTo>
                <a:lnTo>
                  <a:pt x="19" y="1180"/>
                </a:lnTo>
                <a:lnTo>
                  <a:pt x="1" y="1349"/>
                </a:lnTo>
                <a:lnTo>
                  <a:pt x="1" y="1358"/>
                </a:lnTo>
                <a:lnTo>
                  <a:pt x="10" y="1358"/>
                </a:lnTo>
                <a:lnTo>
                  <a:pt x="144" y="1046"/>
                </a:lnTo>
                <a:lnTo>
                  <a:pt x="251" y="724"/>
                </a:lnTo>
                <a:lnTo>
                  <a:pt x="367" y="403"/>
                </a:lnTo>
                <a:lnTo>
                  <a:pt x="492" y="90"/>
                </a:lnTo>
                <a:lnTo>
                  <a:pt x="501" y="46"/>
                </a:lnTo>
                <a:lnTo>
                  <a:pt x="421" y="1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6" name="Google Shape;1046;p25"/>
          <p:cNvSpPr/>
          <p:nvPr/>
        </p:nvSpPr>
        <p:spPr>
          <a:xfrm rot="2247051" flipH="1">
            <a:off x="164747" y="3928175"/>
            <a:ext cx="74708" cy="75578"/>
          </a:xfrm>
          <a:custGeom>
            <a:avLst/>
            <a:gdLst/>
            <a:ahLst/>
            <a:cxnLst/>
            <a:rect l="l" t="t" r="r" b="b"/>
            <a:pathLst>
              <a:path w="778" h="787" extrusionOk="0">
                <a:moveTo>
                  <a:pt x="54" y="0"/>
                </a:moveTo>
                <a:lnTo>
                  <a:pt x="1" y="27"/>
                </a:lnTo>
                <a:lnTo>
                  <a:pt x="19" y="54"/>
                </a:lnTo>
                <a:lnTo>
                  <a:pt x="215" y="259"/>
                </a:lnTo>
                <a:lnTo>
                  <a:pt x="420" y="465"/>
                </a:lnTo>
                <a:lnTo>
                  <a:pt x="572" y="635"/>
                </a:lnTo>
                <a:lnTo>
                  <a:pt x="760" y="777"/>
                </a:lnTo>
                <a:lnTo>
                  <a:pt x="778" y="786"/>
                </a:lnTo>
                <a:lnTo>
                  <a:pt x="778" y="768"/>
                </a:lnTo>
                <a:lnTo>
                  <a:pt x="662" y="590"/>
                </a:lnTo>
                <a:lnTo>
                  <a:pt x="483" y="429"/>
                </a:lnTo>
                <a:lnTo>
                  <a:pt x="286" y="224"/>
                </a:lnTo>
                <a:lnTo>
                  <a:pt x="81" y="18"/>
                </a:lnTo>
                <a:lnTo>
                  <a:pt x="54" y="0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7" name="Google Shape;1047;p25"/>
          <p:cNvSpPr/>
          <p:nvPr/>
        </p:nvSpPr>
        <p:spPr>
          <a:xfrm rot="2247051" flipH="1">
            <a:off x="-101133" y="4085999"/>
            <a:ext cx="333690" cy="115912"/>
          </a:xfrm>
          <a:custGeom>
            <a:avLst/>
            <a:gdLst/>
            <a:ahLst/>
            <a:cxnLst/>
            <a:rect l="l" t="t" r="r" b="b"/>
            <a:pathLst>
              <a:path w="3475" h="1207" extrusionOk="0">
                <a:moveTo>
                  <a:pt x="36" y="1"/>
                </a:moveTo>
                <a:lnTo>
                  <a:pt x="0" y="10"/>
                </a:lnTo>
                <a:lnTo>
                  <a:pt x="9" y="72"/>
                </a:lnTo>
                <a:lnTo>
                  <a:pt x="45" y="81"/>
                </a:lnTo>
                <a:lnTo>
                  <a:pt x="536" y="117"/>
                </a:lnTo>
                <a:lnTo>
                  <a:pt x="1268" y="215"/>
                </a:lnTo>
                <a:lnTo>
                  <a:pt x="1742" y="340"/>
                </a:lnTo>
                <a:lnTo>
                  <a:pt x="1983" y="438"/>
                </a:lnTo>
                <a:lnTo>
                  <a:pt x="2367" y="617"/>
                </a:lnTo>
                <a:lnTo>
                  <a:pt x="3099" y="1028"/>
                </a:lnTo>
                <a:lnTo>
                  <a:pt x="3474" y="1206"/>
                </a:lnTo>
                <a:lnTo>
                  <a:pt x="3474" y="1197"/>
                </a:lnTo>
                <a:lnTo>
                  <a:pt x="3108" y="947"/>
                </a:lnTo>
                <a:lnTo>
                  <a:pt x="2277" y="474"/>
                </a:lnTo>
                <a:lnTo>
                  <a:pt x="1840" y="296"/>
                </a:lnTo>
                <a:lnTo>
                  <a:pt x="1626" y="215"/>
                </a:lnTo>
                <a:lnTo>
                  <a:pt x="1179" y="108"/>
                </a:lnTo>
                <a:lnTo>
                  <a:pt x="491" y="28"/>
                </a:lnTo>
                <a:lnTo>
                  <a:pt x="36" y="1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8" name="Google Shape;1048;p25"/>
          <p:cNvSpPr/>
          <p:nvPr/>
        </p:nvSpPr>
        <p:spPr>
          <a:xfrm rot="2247051" flipH="1">
            <a:off x="-96857" y="4041262"/>
            <a:ext cx="186098" cy="14693"/>
          </a:xfrm>
          <a:custGeom>
            <a:avLst/>
            <a:gdLst/>
            <a:ahLst/>
            <a:cxnLst/>
            <a:rect l="l" t="t" r="r" b="b"/>
            <a:pathLst>
              <a:path w="1938" h="153" extrusionOk="0">
                <a:moveTo>
                  <a:pt x="706" y="0"/>
                </a:moveTo>
                <a:lnTo>
                  <a:pt x="223" y="36"/>
                </a:lnTo>
                <a:lnTo>
                  <a:pt x="18" y="99"/>
                </a:lnTo>
                <a:lnTo>
                  <a:pt x="0" y="117"/>
                </a:lnTo>
                <a:lnTo>
                  <a:pt x="27" y="125"/>
                </a:lnTo>
                <a:lnTo>
                  <a:pt x="464" y="117"/>
                </a:lnTo>
                <a:lnTo>
                  <a:pt x="911" y="90"/>
                </a:lnTo>
                <a:lnTo>
                  <a:pt x="1420" y="108"/>
                </a:lnTo>
                <a:lnTo>
                  <a:pt x="1929" y="152"/>
                </a:lnTo>
                <a:lnTo>
                  <a:pt x="1938" y="152"/>
                </a:lnTo>
                <a:lnTo>
                  <a:pt x="1929" y="143"/>
                </a:lnTo>
                <a:lnTo>
                  <a:pt x="1473" y="54"/>
                </a:lnTo>
                <a:lnTo>
                  <a:pt x="706" y="0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9" name="Google Shape;1049;p25"/>
          <p:cNvSpPr/>
          <p:nvPr/>
        </p:nvSpPr>
        <p:spPr>
          <a:xfrm rot="2247051" flipH="1">
            <a:off x="14833" y="4435574"/>
            <a:ext cx="345597" cy="116680"/>
          </a:xfrm>
          <a:custGeom>
            <a:avLst/>
            <a:gdLst/>
            <a:ahLst/>
            <a:cxnLst/>
            <a:rect l="l" t="t" r="r" b="b"/>
            <a:pathLst>
              <a:path w="3599" h="1215" extrusionOk="0">
                <a:moveTo>
                  <a:pt x="0" y="0"/>
                </a:moveTo>
                <a:lnTo>
                  <a:pt x="80" y="107"/>
                </a:lnTo>
                <a:lnTo>
                  <a:pt x="295" y="206"/>
                </a:lnTo>
                <a:lnTo>
                  <a:pt x="429" y="250"/>
                </a:lnTo>
                <a:lnTo>
                  <a:pt x="1000" y="456"/>
                </a:lnTo>
                <a:lnTo>
                  <a:pt x="1581" y="661"/>
                </a:lnTo>
                <a:lnTo>
                  <a:pt x="2054" y="840"/>
                </a:lnTo>
                <a:lnTo>
                  <a:pt x="2822" y="1116"/>
                </a:lnTo>
                <a:lnTo>
                  <a:pt x="3331" y="1215"/>
                </a:lnTo>
                <a:lnTo>
                  <a:pt x="3581" y="1206"/>
                </a:lnTo>
                <a:lnTo>
                  <a:pt x="3599" y="1197"/>
                </a:lnTo>
                <a:lnTo>
                  <a:pt x="3599" y="1161"/>
                </a:lnTo>
                <a:lnTo>
                  <a:pt x="3572" y="1152"/>
                </a:lnTo>
                <a:lnTo>
                  <a:pt x="3331" y="1116"/>
                </a:lnTo>
                <a:lnTo>
                  <a:pt x="2858" y="1009"/>
                </a:lnTo>
                <a:lnTo>
                  <a:pt x="2161" y="777"/>
                </a:lnTo>
                <a:lnTo>
                  <a:pt x="1697" y="616"/>
                </a:lnTo>
                <a:lnTo>
                  <a:pt x="1277" y="491"/>
                </a:lnTo>
                <a:lnTo>
                  <a:pt x="616" y="286"/>
                </a:lnTo>
                <a:lnTo>
                  <a:pt x="188" y="107"/>
                </a:lnTo>
                <a:lnTo>
                  <a:pt x="0" y="0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0" name="Google Shape;1050;p25"/>
          <p:cNvSpPr/>
          <p:nvPr/>
        </p:nvSpPr>
        <p:spPr>
          <a:xfrm rot="2247051" flipH="1">
            <a:off x="5350" y="4405495"/>
            <a:ext cx="231614" cy="27465"/>
          </a:xfrm>
          <a:custGeom>
            <a:avLst/>
            <a:gdLst/>
            <a:ahLst/>
            <a:cxnLst/>
            <a:rect l="l" t="t" r="r" b="b"/>
            <a:pathLst>
              <a:path w="2412" h="286" extrusionOk="0">
                <a:moveTo>
                  <a:pt x="2090" y="0"/>
                </a:moveTo>
                <a:lnTo>
                  <a:pt x="1483" y="9"/>
                </a:lnTo>
                <a:lnTo>
                  <a:pt x="581" y="125"/>
                </a:lnTo>
                <a:lnTo>
                  <a:pt x="18" y="241"/>
                </a:lnTo>
                <a:lnTo>
                  <a:pt x="0" y="250"/>
                </a:lnTo>
                <a:lnTo>
                  <a:pt x="9" y="286"/>
                </a:lnTo>
                <a:lnTo>
                  <a:pt x="36" y="286"/>
                </a:lnTo>
                <a:lnTo>
                  <a:pt x="617" y="206"/>
                </a:lnTo>
                <a:lnTo>
                  <a:pt x="1795" y="125"/>
                </a:lnTo>
                <a:lnTo>
                  <a:pt x="2385" y="63"/>
                </a:lnTo>
                <a:lnTo>
                  <a:pt x="2411" y="45"/>
                </a:lnTo>
                <a:lnTo>
                  <a:pt x="2385" y="27"/>
                </a:lnTo>
                <a:lnTo>
                  <a:pt x="2090" y="0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1" name="Google Shape;1051;p25"/>
          <p:cNvSpPr/>
          <p:nvPr/>
        </p:nvSpPr>
        <p:spPr>
          <a:xfrm rot="2247051" flipH="1">
            <a:off x="115461" y="4812026"/>
            <a:ext cx="320726" cy="99490"/>
          </a:xfrm>
          <a:custGeom>
            <a:avLst/>
            <a:gdLst/>
            <a:ahLst/>
            <a:cxnLst/>
            <a:rect l="l" t="t" r="r" b="b"/>
            <a:pathLst>
              <a:path w="3340" h="1036" extrusionOk="0">
                <a:moveTo>
                  <a:pt x="9" y="0"/>
                </a:moveTo>
                <a:lnTo>
                  <a:pt x="0" y="45"/>
                </a:lnTo>
                <a:lnTo>
                  <a:pt x="18" y="63"/>
                </a:lnTo>
                <a:lnTo>
                  <a:pt x="197" y="196"/>
                </a:lnTo>
                <a:lnTo>
                  <a:pt x="589" y="420"/>
                </a:lnTo>
                <a:lnTo>
                  <a:pt x="1206" y="661"/>
                </a:lnTo>
                <a:lnTo>
                  <a:pt x="2500" y="920"/>
                </a:lnTo>
                <a:lnTo>
                  <a:pt x="3313" y="1036"/>
                </a:lnTo>
                <a:lnTo>
                  <a:pt x="3340" y="1018"/>
                </a:lnTo>
                <a:lnTo>
                  <a:pt x="3322" y="1000"/>
                </a:lnTo>
                <a:lnTo>
                  <a:pt x="2483" y="831"/>
                </a:lnTo>
                <a:lnTo>
                  <a:pt x="1634" y="643"/>
                </a:lnTo>
                <a:lnTo>
                  <a:pt x="1223" y="527"/>
                </a:lnTo>
                <a:lnTo>
                  <a:pt x="438" y="188"/>
                </a:lnTo>
                <a:lnTo>
                  <a:pt x="36" y="0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2" name="Google Shape;1052;p25"/>
          <p:cNvSpPr/>
          <p:nvPr/>
        </p:nvSpPr>
        <p:spPr>
          <a:xfrm rot="2247051" flipH="1">
            <a:off x="94793" y="4816675"/>
            <a:ext cx="96122" cy="96129"/>
          </a:xfrm>
          <a:custGeom>
            <a:avLst/>
            <a:gdLst/>
            <a:ahLst/>
            <a:cxnLst/>
            <a:rect l="l" t="t" r="r" b="b"/>
            <a:pathLst>
              <a:path w="1001" h="1001" extrusionOk="0">
                <a:moveTo>
                  <a:pt x="0" y="0"/>
                </a:moveTo>
                <a:lnTo>
                  <a:pt x="0" y="9"/>
                </a:lnTo>
                <a:lnTo>
                  <a:pt x="72" y="161"/>
                </a:lnTo>
                <a:lnTo>
                  <a:pt x="313" y="456"/>
                </a:lnTo>
                <a:lnTo>
                  <a:pt x="438" y="572"/>
                </a:lnTo>
                <a:lnTo>
                  <a:pt x="545" y="697"/>
                </a:lnTo>
                <a:lnTo>
                  <a:pt x="759" y="893"/>
                </a:lnTo>
                <a:lnTo>
                  <a:pt x="911" y="982"/>
                </a:lnTo>
                <a:lnTo>
                  <a:pt x="983" y="1000"/>
                </a:lnTo>
                <a:lnTo>
                  <a:pt x="1001" y="1000"/>
                </a:lnTo>
                <a:lnTo>
                  <a:pt x="1001" y="982"/>
                </a:lnTo>
                <a:lnTo>
                  <a:pt x="911" y="875"/>
                </a:lnTo>
                <a:lnTo>
                  <a:pt x="795" y="795"/>
                </a:lnTo>
                <a:lnTo>
                  <a:pt x="634" y="670"/>
                </a:lnTo>
                <a:lnTo>
                  <a:pt x="483" y="527"/>
                </a:lnTo>
                <a:lnTo>
                  <a:pt x="250" y="250"/>
                </a:lnTo>
                <a:lnTo>
                  <a:pt x="0" y="0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53" name="Google Shape;1053;p25"/>
          <p:cNvGrpSpPr/>
          <p:nvPr/>
        </p:nvGrpSpPr>
        <p:grpSpPr>
          <a:xfrm rot="-293038" flipH="1">
            <a:off x="-902144" y="3649994"/>
            <a:ext cx="2964174" cy="2809049"/>
            <a:chOff x="6267770" y="3503895"/>
            <a:chExt cx="3569509" cy="3349980"/>
          </a:xfrm>
        </p:grpSpPr>
        <p:sp>
          <p:nvSpPr>
            <p:cNvPr id="1054" name="Google Shape;1054;p25"/>
            <p:cNvSpPr/>
            <p:nvPr/>
          </p:nvSpPr>
          <p:spPr>
            <a:xfrm rot="310762">
              <a:off x="6399320" y="3646881"/>
              <a:ext cx="3306409" cy="3064008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25"/>
            <p:cNvSpPr/>
            <p:nvPr/>
          </p:nvSpPr>
          <p:spPr>
            <a:xfrm rot="310762">
              <a:off x="6580174" y="4408927"/>
              <a:ext cx="2651899" cy="1639163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25"/>
            <p:cNvSpPr/>
            <p:nvPr/>
          </p:nvSpPr>
          <p:spPr>
            <a:xfrm rot="310762">
              <a:off x="8311563" y="5481535"/>
              <a:ext cx="481241" cy="255032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25"/>
            <p:cNvSpPr/>
            <p:nvPr/>
          </p:nvSpPr>
          <p:spPr>
            <a:xfrm rot="310762">
              <a:off x="9041624" y="4891567"/>
              <a:ext cx="273642" cy="58316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25"/>
            <p:cNvSpPr/>
            <p:nvPr/>
          </p:nvSpPr>
          <p:spPr>
            <a:xfrm rot="310762">
              <a:off x="8658958" y="4652399"/>
              <a:ext cx="63624" cy="451210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25"/>
            <p:cNvSpPr/>
            <p:nvPr/>
          </p:nvSpPr>
          <p:spPr>
            <a:xfrm rot="310762">
              <a:off x="7376965" y="5245894"/>
              <a:ext cx="93050" cy="450001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25"/>
            <p:cNvSpPr/>
            <p:nvPr/>
          </p:nvSpPr>
          <p:spPr>
            <a:xfrm rot="310762">
              <a:off x="8013121" y="4936084"/>
              <a:ext cx="139273" cy="579599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1" name="Google Shape;1061;p25"/>
          <p:cNvGrpSpPr/>
          <p:nvPr/>
        </p:nvGrpSpPr>
        <p:grpSpPr>
          <a:xfrm rot="834254">
            <a:off x="8501637" y="2777873"/>
            <a:ext cx="1212436" cy="1303556"/>
            <a:chOff x="-694197" y="2759314"/>
            <a:chExt cx="1212435" cy="1303554"/>
          </a:xfrm>
        </p:grpSpPr>
        <p:sp>
          <p:nvSpPr>
            <p:cNvPr id="1062" name="Google Shape;1062;p25"/>
            <p:cNvSpPr/>
            <p:nvPr/>
          </p:nvSpPr>
          <p:spPr>
            <a:xfrm>
              <a:off x="-694197" y="2759314"/>
              <a:ext cx="1212435" cy="1303554"/>
            </a:xfrm>
            <a:custGeom>
              <a:avLst/>
              <a:gdLst/>
              <a:ahLst/>
              <a:cxnLst/>
              <a:rect l="l" t="t" r="r" b="b"/>
              <a:pathLst>
                <a:path w="37177" h="39971" extrusionOk="0">
                  <a:moveTo>
                    <a:pt x="5850" y="0"/>
                  </a:moveTo>
                  <a:lnTo>
                    <a:pt x="5430" y="9"/>
                  </a:lnTo>
                  <a:lnTo>
                    <a:pt x="4993" y="63"/>
                  </a:lnTo>
                  <a:lnTo>
                    <a:pt x="4778" y="116"/>
                  </a:lnTo>
                  <a:lnTo>
                    <a:pt x="4475" y="206"/>
                  </a:lnTo>
                  <a:lnTo>
                    <a:pt x="3912" y="509"/>
                  </a:lnTo>
                  <a:lnTo>
                    <a:pt x="3421" y="929"/>
                  </a:lnTo>
                  <a:lnTo>
                    <a:pt x="3046" y="1438"/>
                  </a:lnTo>
                  <a:lnTo>
                    <a:pt x="2787" y="2009"/>
                  </a:lnTo>
                  <a:lnTo>
                    <a:pt x="2698" y="2456"/>
                  </a:lnTo>
                  <a:lnTo>
                    <a:pt x="2680" y="2768"/>
                  </a:lnTo>
                  <a:lnTo>
                    <a:pt x="2715" y="3072"/>
                  </a:lnTo>
                  <a:lnTo>
                    <a:pt x="2796" y="3376"/>
                  </a:lnTo>
                  <a:lnTo>
                    <a:pt x="2921" y="3670"/>
                  </a:lnTo>
                  <a:lnTo>
                    <a:pt x="3099" y="3956"/>
                  </a:lnTo>
                  <a:lnTo>
                    <a:pt x="3215" y="4090"/>
                  </a:lnTo>
                  <a:lnTo>
                    <a:pt x="3394" y="4287"/>
                  </a:lnTo>
                  <a:lnTo>
                    <a:pt x="3805" y="4599"/>
                  </a:lnTo>
                  <a:lnTo>
                    <a:pt x="4278" y="4858"/>
                  </a:lnTo>
                  <a:lnTo>
                    <a:pt x="4796" y="5063"/>
                  </a:lnTo>
                  <a:lnTo>
                    <a:pt x="5600" y="5331"/>
                  </a:lnTo>
                  <a:lnTo>
                    <a:pt x="6653" y="5671"/>
                  </a:lnTo>
                  <a:lnTo>
                    <a:pt x="7118" y="5876"/>
                  </a:lnTo>
                  <a:lnTo>
                    <a:pt x="7564" y="6117"/>
                  </a:lnTo>
                  <a:lnTo>
                    <a:pt x="8395" y="6653"/>
                  </a:lnTo>
                  <a:lnTo>
                    <a:pt x="9520" y="7555"/>
                  </a:lnTo>
                  <a:lnTo>
                    <a:pt x="10234" y="8216"/>
                  </a:lnTo>
                  <a:lnTo>
                    <a:pt x="10467" y="8823"/>
                  </a:lnTo>
                  <a:lnTo>
                    <a:pt x="11065" y="10037"/>
                  </a:lnTo>
                  <a:lnTo>
                    <a:pt x="11386" y="10627"/>
                  </a:lnTo>
                  <a:lnTo>
                    <a:pt x="11529" y="10895"/>
                  </a:lnTo>
                  <a:lnTo>
                    <a:pt x="11663" y="11172"/>
                  </a:lnTo>
                  <a:lnTo>
                    <a:pt x="11154" y="11207"/>
                  </a:lnTo>
                  <a:lnTo>
                    <a:pt x="10145" y="11198"/>
                  </a:lnTo>
                  <a:lnTo>
                    <a:pt x="9145" y="11073"/>
                  </a:lnTo>
                  <a:lnTo>
                    <a:pt x="8163" y="10832"/>
                  </a:lnTo>
                  <a:lnTo>
                    <a:pt x="7680" y="10663"/>
                  </a:lnTo>
                  <a:lnTo>
                    <a:pt x="7198" y="10466"/>
                  </a:lnTo>
                  <a:lnTo>
                    <a:pt x="6261" y="9993"/>
                  </a:lnTo>
                  <a:lnTo>
                    <a:pt x="5332" y="9511"/>
                  </a:lnTo>
                  <a:lnTo>
                    <a:pt x="4376" y="9091"/>
                  </a:lnTo>
                  <a:lnTo>
                    <a:pt x="3867" y="8939"/>
                  </a:lnTo>
                  <a:lnTo>
                    <a:pt x="3617" y="8885"/>
                  </a:lnTo>
                  <a:lnTo>
                    <a:pt x="2983" y="8841"/>
                  </a:lnTo>
                  <a:lnTo>
                    <a:pt x="2260" y="8885"/>
                  </a:lnTo>
                  <a:lnTo>
                    <a:pt x="1537" y="9028"/>
                  </a:lnTo>
                  <a:lnTo>
                    <a:pt x="1037" y="9216"/>
                  </a:lnTo>
                  <a:lnTo>
                    <a:pt x="733" y="9377"/>
                  </a:lnTo>
                  <a:lnTo>
                    <a:pt x="474" y="9555"/>
                  </a:lnTo>
                  <a:lnTo>
                    <a:pt x="260" y="9778"/>
                  </a:lnTo>
                  <a:lnTo>
                    <a:pt x="108" y="10029"/>
                  </a:lnTo>
                  <a:lnTo>
                    <a:pt x="19" y="10305"/>
                  </a:lnTo>
                  <a:lnTo>
                    <a:pt x="1" y="10618"/>
                  </a:lnTo>
                  <a:lnTo>
                    <a:pt x="72" y="10975"/>
                  </a:lnTo>
                  <a:lnTo>
                    <a:pt x="144" y="11163"/>
                  </a:lnTo>
                  <a:lnTo>
                    <a:pt x="224" y="11323"/>
                  </a:lnTo>
                  <a:lnTo>
                    <a:pt x="420" y="11636"/>
                  </a:lnTo>
                  <a:lnTo>
                    <a:pt x="804" y="12073"/>
                  </a:lnTo>
                  <a:lnTo>
                    <a:pt x="1412" y="12609"/>
                  </a:lnTo>
                  <a:lnTo>
                    <a:pt x="2046" y="13065"/>
                  </a:lnTo>
                  <a:lnTo>
                    <a:pt x="2340" y="13261"/>
                  </a:lnTo>
                  <a:lnTo>
                    <a:pt x="2689" y="13493"/>
                  </a:lnTo>
                  <a:lnTo>
                    <a:pt x="3439" y="13895"/>
                  </a:lnTo>
                  <a:lnTo>
                    <a:pt x="4216" y="14208"/>
                  </a:lnTo>
                  <a:lnTo>
                    <a:pt x="5037" y="14404"/>
                  </a:lnTo>
                  <a:lnTo>
                    <a:pt x="5457" y="14449"/>
                  </a:lnTo>
                  <a:lnTo>
                    <a:pt x="5903" y="14467"/>
                  </a:lnTo>
                  <a:lnTo>
                    <a:pt x="6787" y="14368"/>
                  </a:lnTo>
                  <a:lnTo>
                    <a:pt x="7636" y="14145"/>
                  </a:lnTo>
                  <a:lnTo>
                    <a:pt x="8475" y="13824"/>
                  </a:lnTo>
                  <a:lnTo>
                    <a:pt x="9716" y="13243"/>
                  </a:lnTo>
                  <a:lnTo>
                    <a:pt x="10958" y="12654"/>
                  </a:lnTo>
                  <a:lnTo>
                    <a:pt x="11779" y="12324"/>
                  </a:lnTo>
                  <a:lnTo>
                    <a:pt x="12199" y="12190"/>
                  </a:lnTo>
                  <a:lnTo>
                    <a:pt x="12833" y="13342"/>
                  </a:lnTo>
                  <a:lnTo>
                    <a:pt x="14164" y="15592"/>
                  </a:lnTo>
                  <a:lnTo>
                    <a:pt x="14869" y="16699"/>
                  </a:lnTo>
                  <a:lnTo>
                    <a:pt x="14476" y="16887"/>
                  </a:lnTo>
                  <a:lnTo>
                    <a:pt x="13699" y="17289"/>
                  </a:lnTo>
                  <a:lnTo>
                    <a:pt x="13297" y="17449"/>
                  </a:lnTo>
                  <a:lnTo>
                    <a:pt x="12806" y="17610"/>
                  </a:lnTo>
                  <a:lnTo>
                    <a:pt x="11806" y="17815"/>
                  </a:lnTo>
                  <a:lnTo>
                    <a:pt x="11297" y="17860"/>
                  </a:lnTo>
                  <a:lnTo>
                    <a:pt x="11047" y="17878"/>
                  </a:lnTo>
                  <a:lnTo>
                    <a:pt x="10556" y="17860"/>
                  </a:lnTo>
                  <a:lnTo>
                    <a:pt x="9841" y="17771"/>
                  </a:lnTo>
                  <a:lnTo>
                    <a:pt x="8904" y="17574"/>
                  </a:lnTo>
                  <a:lnTo>
                    <a:pt x="7948" y="17378"/>
                  </a:lnTo>
                  <a:lnTo>
                    <a:pt x="7466" y="17315"/>
                  </a:lnTo>
                  <a:lnTo>
                    <a:pt x="7279" y="17297"/>
                  </a:lnTo>
                  <a:lnTo>
                    <a:pt x="6921" y="17306"/>
                  </a:lnTo>
                  <a:lnTo>
                    <a:pt x="6591" y="17369"/>
                  </a:lnTo>
                  <a:lnTo>
                    <a:pt x="6287" y="17458"/>
                  </a:lnTo>
                  <a:lnTo>
                    <a:pt x="6002" y="17601"/>
                  </a:lnTo>
                  <a:lnTo>
                    <a:pt x="5752" y="17762"/>
                  </a:lnTo>
                  <a:lnTo>
                    <a:pt x="5528" y="17967"/>
                  </a:lnTo>
                  <a:lnTo>
                    <a:pt x="5341" y="18190"/>
                  </a:lnTo>
                  <a:lnTo>
                    <a:pt x="5198" y="18441"/>
                  </a:lnTo>
                  <a:lnTo>
                    <a:pt x="5082" y="18717"/>
                  </a:lnTo>
                  <a:lnTo>
                    <a:pt x="5019" y="19003"/>
                  </a:lnTo>
                  <a:lnTo>
                    <a:pt x="4993" y="19307"/>
                  </a:lnTo>
                  <a:lnTo>
                    <a:pt x="5010" y="19619"/>
                  </a:lnTo>
                  <a:lnTo>
                    <a:pt x="5082" y="19941"/>
                  </a:lnTo>
                  <a:lnTo>
                    <a:pt x="5198" y="20262"/>
                  </a:lnTo>
                  <a:lnTo>
                    <a:pt x="5368" y="20575"/>
                  </a:lnTo>
                  <a:lnTo>
                    <a:pt x="5475" y="20736"/>
                  </a:lnTo>
                  <a:lnTo>
                    <a:pt x="5600" y="20905"/>
                  </a:lnTo>
                  <a:lnTo>
                    <a:pt x="5886" y="21218"/>
                  </a:lnTo>
                  <a:lnTo>
                    <a:pt x="6198" y="21486"/>
                  </a:lnTo>
                  <a:lnTo>
                    <a:pt x="6537" y="21727"/>
                  </a:lnTo>
                  <a:lnTo>
                    <a:pt x="7082" y="22021"/>
                  </a:lnTo>
                  <a:lnTo>
                    <a:pt x="7886" y="22307"/>
                  </a:lnTo>
                  <a:lnTo>
                    <a:pt x="8734" y="22468"/>
                  </a:lnTo>
                  <a:lnTo>
                    <a:pt x="9591" y="22513"/>
                  </a:lnTo>
                  <a:lnTo>
                    <a:pt x="10449" y="22459"/>
                  </a:lnTo>
                  <a:lnTo>
                    <a:pt x="11261" y="22307"/>
                  </a:lnTo>
                  <a:lnTo>
                    <a:pt x="11636" y="22191"/>
                  </a:lnTo>
                  <a:lnTo>
                    <a:pt x="12003" y="22057"/>
                  </a:lnTo>
                  <a:lnTo>
                    <a:pt x="12699" y="21727"/>
                  </a:lnTo>
                  <a:lnTo>
                    <a:pt x="13342" y="21307"/>
                  </a:lnTo>
                  <a:lnTo>
                    <a:pt x="13922" y="20816"/>
                  </a:lnTo>
                  <a:lnTo>
                    <a:pt x="14440" y="20253"/>
                  </a:lnTo>
                  <a:lnTo>
                    <a:pt x="14887" y="19637"/>
                  </a:lnTo>
                  <a:lnTo>
                    <a:pt x="15262" y="18976"/>
                  </a:lnTo>
                  <a:lnTo>
                    <a:pt x="15548" y="18262"/>
                  </a:lnTo>
                  <a:lnTo>
                    <a:pt x="15655" y="17896"/>
                  </a:lnTo>
                  <a:lnTo>
                    <a:pt x="16235" y="18744"/>
                  </a:lnTo>
                  <a:lnTo>
                    <a:pt x="17432" y="20396"/>
                  </a:lnTo>
                  <a:lnTo>
                    <a:pt x="18691" y="22012"/>
                  </a:lnTo>
                  <a:lnTo>
                    <a:pt x="19995" y="23593"/>
                  </a:lnTo>
                  <a:lnTo>
                    <a:pt x="20665" y="24361"/>
                  </a:lnTo>
                  <a:lnTo>
                    <a:pt x="20665" y="24361"/>
                  </a:lnTo>
                  <a:lnTo>
                    <a:pt x="19432" y="24281"/>
                  </a:lnTo>
                  <a:lnTo>
                    <a:pt x="18245" y="24209"/>
                  </a:lnTo>
                  <a:lnTo>
                    <a:pt x="16092" y="23986"/>
                  </a:lnTo>
                  <a:lnTo>
                    <a:pt x="13940" y="23816"/>
                  </a:lnTo>
                  <a:lnTo>
                    <a:pt x="13672" y="23807"/>
                  </a:lnTo>
                  <a:lnTo>
                    <a:pt x="13074" y="23825"/>
                  </a:lnTo>
                  <a:lnTo>
                    <a:pt x="12467" y="23915"/>
                  </a:lnTo>
                  <a:lnTo>
                    <a:pt x="11878" y="24084"/>
                  </a:lnTo>
                  <a:lnTo>
                    <a:pt x="11351" y="24334"/>
                  </a:lnTo>
                  <a:lnTo>
                    <a:pt x="11029" y="24602"/>
                  </a:lnTo>
                  <a:lnTo>
                    <a:pt x="10860" y="24808"/>
                  </a:lnTo>
                  <a:lnTo>
                    <a:pt x="10726" y="25040"/>
                  </a:lnTo>
                  <a:lnTo>
                    <a:pt x="10636" y="25299"/>
                  </a:lnTo>
                  <a:lnTo>
                    <a:pt x="10609" y="25602"/>
                  </a:lnTo>
                  <a:lnTo>
                    <a:pt x="10627" y="25933"/>
                  </a:lnTo>
                  <a:lnTo>
                    <a:pt x="10663" y="26111"/>
                  </a:lnTo>
                  <a:lnTo>
                    <a:pt x="10717" y="26317"/>
                  </a:lnTo>
                  <a:lnTo>
                    <a:pt x="10877" y="26674"/>
                  </a:lnTo>
                  <a:lnTo>
                    <a:pt x="11083" y="26986"/>
                  </a:lnTo>
                  <a:lnTo>
                    <a:pt x="11333" y="27254"/>
                  </a:lnTo>
                  <a:lnTo>
                    <a:pt x="11627" y="27487"/>
                  </a:lnTo>
                  <a:lnTo>
                    <a:pt x="11958" y="27674"/>
                  </a:lnTo>
                  <a:lnTo>
                    <a:pt x="12512" y="27888"/>
                  </a:lnTo>
                  <a:lnTo>
                    <a:pt x="13306" y="28058"/>
                  </a:lnTo>
                  <a:lnTo>
                    <a:pt x="14137" y="28130"/>
                  </a:lnTo>
                  <a:lnTo>
                    <a:pt x="14958" y="28103"/>
                  </a:lnTo>
                  <a:lnTo>
                    <a:pt x="15708" y="28013"/>
                  </a:lnTo>
                  <a:lnTo>
                    <a:pt x="16048" y="27960"/>
                  </a:lnTo>
                  <a:lnTo>
                    <a:pt x="16423" y="27879"/>
                  </a:lnTo>
                  <a:lnTo>
                    <a:pt x="17155" y="27665"/>
                  </a:lnTo>
                  <a:lnTo>
                    <a:pt x="17861" y="27379"/>
                  </a:lnTo>
                  <a:lnTo>
                    <a:pt x="18539" y="27040"/>
                  </a:lnTo>
                  <a:lnTo>
                    <a:pt x="18870" y="26844"/>
                  </a:lnTo>
                  <a:lnTo>
                    <a:pt x="19575" y="26379"/>
                  </a:lnTo>
                  <a:lnTo>
                    <a:pt x="20281" y="25924"/>
                  </a:lnTo>
                  <a:lnTo>
                    <a:pt x="20602" y="25745"/>
                  </a:lnTo>
                  <a:lnTo>
                    <a:pt x="21263" y="25504"/>
                  </a:lnTo>
                  <a:lnTo>
                    <a:pt x="21593" y="25397"/>
                  </a:lnTo>
                  <a:lnTo>
                    <a:pt x="22308" y="26165"/>
                  </a:lnTo>
                  <a:lnTo>
                    <a:pt x="23772" y="27656"/>
                  </a:lnTo>
                  <a:lnTo>
                    <a:pt x="25281" y="29094"/>
                  </a:lnTo>
                  <a:lnTo>
                    <a:pt x="26844" y="30487"/>
                  </a:lnTo>
                  <a:lnTo>
                    <a:pt x="27639" y="31166"/>
                  </a:lnTo>
                  <a:lnTo>
                    <a:pt x="26942" y="30934"/>
                  </a:lnTo>
                  <a:lnTo>
                    <a:pt x="25514" y="30612"/>
                  </a:lnTo>
                  <a:lnTo>
                    <a:pt x="24058" y="30433"/>
                  </a:lnTo>
                  <a:lnTo>
                    <a:pt x="22593" y="30416"/>
                  </a:lnTo>
                  <a:lnTo>
                    <a:pt x="21852" y="30478"/>
                  </a:lnTo>
                  <a:lnTo>
                    <a:pt x="21200" y="30550"/>
                  </a:lnTo>
                  <a:lnTo>
                    <a:pt x="20022" y="30782"/>
                  </a:lnTo>
                  <a:lnTo>
                    <a:pt x="19227" y="31023"/>
                  </a:lnTo>
                  <a:lnTo>
                    <a:pt x="18495" y="31362"/>
                  </a:lnTo>
                  <a:lnTo>
                    <a:pt x="18030" y="31693"/>
                  </a:lnTo>
                  <a:lnTo>
                    <a:pt x="17762" y="31943"/>
                  </a:lnTo>
                  <a:lnTo>
                    <a:pt x="17557" y="32228"/>
                  </a:lnTo>
                  <a:lnTo>
                    <a:pt x="17405" y="32550"/>
                  </a:lnTo>
                  <a:lnTo>
                    <a:pt x="17325" y="32907"/>
                  </a:lnTo>
                  <a:lnTo>
                    <a:pt x="17325" y="33300"/>
                  </a:lnTo>
                  <a:lnTo>
                    <a:pt x="17352" y="33514"/>
                  </a:lnTo>
                  <a:lnTo>
                    <a:pt x="17396" y="33720"/>
                  </a:lnTo>
                  <a:lnTo>
                    <a:pt x="17539" y="34068"/>
                  </a:lnTo>
                  <a:lnTo>
                    <a:pt x="17745" y="34354"/>
                  </a:lnTo>
                  <a:lnTo>
                    <a:pt x="18012" y="34586"/>
                  </a:lnTo>
                  <a:lnTo>
                    <a:pt x="18325" y="34764"/>
                  </a:lnTo>
                  <a:lnTo>
                    <a:pt x="18673" y="34898"/>
                  </a:lnTo>
                  <a:lnTo>
                    <a:pt x="19245" y="35014"/>
                  </a:lnTo>
                  <a:lnTo>
                    <a:pt x="20084" y="35041"/>
                  </a:lnTo>
                  <a:lnTo>
                    <a:pt x="20941" y="34943"/>
                  </a:lnTo>
                  <a:lnTo>
                    <a:pt x="21745" y="34773"/>
                  </a:lnTo>
                  <a:lnTo>
                    <a:pt x="22442" y="34550"/>
                  </a:lnTo>
                  <a:lnTo>
                    <a:pt x="22710" y="34425"/>
                  </a:lnTo>
                  <a:lnTo>
                    <a:pt x="23201" y="34184"/>
                  </a:lnTo>
                  <a:lnTo>
                    <a:pt x="24138" y="33612"/>
                  </a:lnTo>
                  <a:lnTo>
                    <a:pt x="25067" y="33059"/>
                  </a:lnTo>
                  <a:lnTo>
                    <a:pt x="25817" y="32737"/>
                  </a:lnTo>
                  <a:lnTo>
                    <a:pt x="26344" y="32594"/>
                  </a:lnTo>
                  <a:lnTo>
                    <a:pt x="26621" y="32559"/>
                  </a:lnTo>
                  <a:lnTo>
                    <a:pt x="26907" y="32532"/>
                  </a:lnTo>
                  <a:lnTo>
                    <a:pt x="27442" y="32532"/>
                  </a:lnTo>
                  <a:lnTo>
                    <a:pt x="27960" y="32594"/>
                  </a:lnTo>
                  <a:lnTo>
                    <a:pt x="28452" y="32711"/>
                  </a:lnTo>
                  <a:lnTo>
                    <a:pt x="29166" y="32978"/>
                  </a:lnTo>
                  <a:lnTo>
                    <a:pt x="30095" y="33470"/>
                  </a:lnTo>
                  <a:lnTo>
                    <a:pt x="30550" y="33755"/>
                  </a:lnTo>
                  <a:lnTo>
                    <a:pt x="30577" y="33764"/>
                  </a:lnTo>
                  <a:lnTo>
                    <a:pt x="30613" y="33720"/>
                  </a:lnTo>
                  <a:lnTo>
                    <a:pt x="30604" y="33693"/>
                  </a:lnTo>
                  <a:lnTo>
                    <a:pt x="30461" y="33496"/>
                  </a:lnTo>
                  <a:lnTo>
                    <a:pt x="30354" y="33309"/>
                  </a:lnTo>
                  <a:lnTo>
                    <a:pt x="31023" y="33809"/>
                  </a:lnTo>
                  <a:lnTo>
                    <a:pt x="32399" y="34773"/>
                  </a:lnTo>
                  <a:lnTo>
                    <a:pt x="33095" y="35238"/>
                  </a:lnTo>
                  <a:lnTo>
                    <a:pt x="33408" y="35452"/>
                  </a:lnTo>
                  <a:lnTo>
                    <a:pt x="33729" y="35666"/>
                  </a:lnTo>
                  <a:lnTo>
                    <a:pt x="33729" y="35666"/>
                  </a:lnTo>
                  <a:lnTo>
                    <a:pt x="33184" y="35523"/>
                  </a:lnTo>
                  <a:lnTo>
                    <a:pt x="32059" y="35345"/>
                  </a:lnTo>
                  <a:lnTo>
                    <a:pt x="30916" y="35282"/>
                  </a:lnTo>
                  <a:lnTo>
                    <a:pt x="29809" y="35327"/>
                  </a:lnTo>
                  <a:lnTo>
                    <a:pt x="29282" y="35381"/>
                  </a:lnTo>
                  <a:lnTo>
                    <a:pt x="28693" y="35461"/>
                  </a:lnTo>
                  <a:lnTo>
                    <a:pt x="27657" y="35675"/>
                  </a:lnTo>
                  <a:lnTo>
                    <a:pt x="26969" y="35890"/>
                  </a:lnTo>
                  <a:lnTo>
                    <a:pt x="26335" y="36184"/>
                  </a:lnTo>
                  <a:lnTo>
                    <a:pt x="25933" y="36470"/>
                  </a:lnTo>
                  <a:lnTo>
                    <a:pt x="25710" y="36693"/>
                  </a:lnTo>
                  <a:lnTo>
                    <a:pt x="25523" y="36943"/>
                  </a:lnTo>
                  <a:lnTo>
                    <a:pt x="25389" y="37220"/>
                  </a:lnTo>
                  <a:lnTo>
                    <a:pt x="25317" y="37533"/>
                  </a:lnTo>
                  <a:lnTo>
                    <a:pt x="25299" y="37881"/>
                  </a:lnTo>
                  <a:lnTo>
                    <a:pt x="25326" y="38069"/>
                  </a:lnTo>
                  <a:lnTo>
                    <a:pt x="25380" y="38381"/>
                  </a:lnTo>
                  <a:lnTo>
                    <a:pt x="25621" y="38917"/>
                  </a:lnTo>
                  <a:lnTo>
                    <a:pt x="25969" y="39337"/>
                  </a:lnTo>
                  <a:lnTo>
                    <a:pt x="26407" y="39640"/>
                  </a:lnTo>
                  <a:lnTo>
                    <a:pt x="26916" y="39855"/>
                  </a:lnTo>
                  <a:lnTo>
                    <a:pt x="27469" y="39962"/>
                  </a:lnTo>
                  <a:lnTo>
                    <a:pt x="28041" y="39971"/>
                  </a:lnTo>
                  <a:lnTo>
                    <a:pt x="28621" y="39881"/>
                  </a:lnTo>
                  <a:lnTo>
                    <a:pt x="28889" y="39801"/>
                  </a:lnTo>
                  <a:lnTo>
                    <a:pt x="29264" y="39667"/>
                  </a:lnTo>
                  <a:lnTo>
                    <a:pt x="29961" y="39310"/>
                  </a:lnTo>
                  <a:lnTo>
                    <a:pt x="30604" y="38863"/>
                  </a:lnTo>
                  <a:lnTo>
                    <a:pt x="31220" y="38363"/>
                  </a:lnTo>
                  <a:lnTo>
                    <a:pt x="32113" y="37586"/>
                  </a:lnTo>
                  <a:lnTo>
                    <a:pt x="33042" y="36881"/>
                  </a:lnTo>
                  <a:lnTo>
                    <a:pt x="33711" y="36488"/>
                  </a:lnTo>
                  <a:lnTo>
                    <a:pt x="34060" y="36336"/>
                  </a:lnTo>
                  <a:lnTo>
                    <a:pt x="34685" y="36515"/>
                  </a:lnTo>
                  <a:lnTo>
                    <a:pt x="35319" y="36693"/>
                  </a:lnTo>
                  <a:lnTo>
                    <a:pt x="35774" y="36952"/>
                  </a:lnTo>
                  <a:lnTo>
                    <a:pt x="36694" y="37381"/>
                  </a:lnTo>
                  <a:lnTo>
                    <a:pt x="37167" y="37533"/>
                  </a:lnTo>
                  <a:lnTo>
                    <a:pt x="37176" y="37533"/>
                  </a:lnTo>
                  <a:lnTo>
                    <a:pt x="37176" y="37515"/>
                  </a:lnTo>
                  <a:lnTo>
                    <a:pt x="36828" y="37211"/>
                  </a:lnTo>
                  <a:lnTo>
                    <a:pt x="36444" y="36925"/>
                  </a:lnTo>
                  <a:lnTo>
                    <a:pt x="36596" y="36854"/>
                  </a:lnTo>
                  <a:lnTo>
                    <a:pt x="36810" y="36613"/>
                  </a:lnTo>
                  <a:lnTo>
                    <a:pt x="36890" y="36381"/>
                  </a:lnTo>
                  <a:lnTo>
                    <a:pt x="36890" y="36229"/>
                  </a:lnTo>
                  <a:lnTo>
                    <a:pt x="36846" y="36077"/>
                  </a:lnTo>
                  <a:lnTo>
                    <a:pt x="36747" y="35943"/>
                  </a:lnTo>
                  <a:lnTo>
                    <a:pt x="36676" y="35881"/>
                  </a:lnTo>
                  <a:lnTo>
                    <a:pt x="35783" y="35238"/>
                  </a:lnTo>
                  <a:lnTo>
                    <a:pt x="34890" y="34604"/>
                  </a:lnTo>
                  <a:lnTo>
                    <a:pt x="34881" y="34345"/>
                  </a:lnTo>
                  <a:lnTo>
                    <a:pt x="34944" y="33854"/>
                  </a:lnTo>
                  <a:lnTo>
                    <a:pt x="35087" y="33380"/>
                  </a:lnTo>
                  <a:lnTo>
                    <a:pt x="35283" y="32907"/>
                  </a:lnTo>
                  <a:lnTo>
                    <a:pt x="35399" y="32675"/>
                  </a:lnTo>
                  <a:lnTo>
                    <a:pt x="35819" y="31943"/>
                  </a:lnTo>
                  <a:lnTo>
                    <a:pt x="36480" y="30844"/>
                  </a:lnTo>
                  <a:lnTo>
                    <a:pt x="36739" y="30264"/>
                  </a:lnTo>
                  <a:lnTo>
                    <a:pt x="36864" y="29862"/>
                  </a:lnTo>
                  <a:lnTo>
                    <a:pt x="36908" y="29648"/>
                  </a:lnTo>
                  <a:lnTo>
                    <a:pt x="36953" y="29380"/>
                  </a:lnTo>
                  <a:lnTo>
                    <a:pt x="36953" y="28844"/>
                  </a:lnTo>
                  <a:lnTo>
                    <a:pt x="36855" y="28317"/>
                  </a:lnTo>
                  <a:lnTo>
                    <a:pt x="36676" y="27835"/>
                  </a:lnTo>
                  <a:lnTo>
                    <a:pt x="36399" y="27415"/>
                  </a:lnTo>
                  <a:lnTo>
                    <a:pt x="36033" y="27085"/>
                  </a:lnTo>
                  <a:lnTo>
                    <a:pt x="35587" y="26870"/>
                  </a:lnTo>
                  <a:lnTo>
                    <a:pt x="35042" y="26808"/>
                  </a:lnTo>
                  <a:lnTo>
                    <a:pt x="34738" y="26844"/>
                  </a:lnTo>
                  <a:lnTo>
                    <a:pt x="34426" y="26906"/>
                  </a:lnTo>
                  <a:lnTo>
                    <a:pt x="33872" y="27147"/>
                  </a:lnTo>
                  <a:lnTo>
                    <a:pt x="33390" y="27495"/>
                  </a:lnTo>
                  <a:lnTo>
                    <a:pt x="32997" y="27942"/>
                  </a:lnTo>
                  <a:lnTo>
                    <a:pt x="32675" y="28460"/>
                  </a:lnTo>
                  <a:lnTo>
                    <a:pt x="32434" y="29031"/>
                  </a:lnTo>
                  <a:lnTo>
                    <a:pt x="32274" y="29630"/>
                  </a:lnTo>
                  <a:lnTo>
                    <a:pt x="32193" y="30228"/>
                  </a:lnTo>
                  <a:lnTo>
                    <a:pt x="32184" y="30523"/>
                  </a:lnTo>
                  <a:lnTo>
                    <a:pt x="32193" y="30826"/>
                  </a:lnTo>
                  <a:lnTo>
                    <a:pt x="32274" y="31469"/>
                  </a:lnTo>
                  <a:lnTo>
                    <a:pt x="32434" y="32139"/>
                  </a:lnTo>
                  <a:lnTo>
                    <a:pt x="32666" y="32800"/>
                  </a:lnTo>
                  <a:lnTo>
                    <a:pt x="32809" y="33130"/>
                  </a:lnTo>
                  <a:lnTo>
                    <a:pt x="31872" y="32452"/>
                  </a:lnTo>
                  <a:lnTo>
                    <a:pt x="30023" y="31059"/>
                  </a:lnTo>
                  <a:lnTo>
                    <a:pt x="29121" y="30326"/>
                  </a:lnTo>
                  <a:lnTo>
                    <a:pt x="29139" y="30067"/>
                  </a:lnTo>
                  <a:lnTo>
                    <a:pt x="29237" y="29540"/>
                  </a:lnTo>
                  <a:lnTo>
                    <a:pt x="29407" y="29031"/>
                  </a:lnTo>
                  <a:lnTo>
                    <a:pt x="29630" y="28540"/>
                  </a:lnTo>
                  <a:lnTo>
                    <a:pt x="29773" y="28317"/>
                  </a:lnTo>
                  <a:lnTo>
                    <a:pt x="29934" y="28058"/>
                  </a:lnTo>
                  <a:lnTo>
                    <a:pt x="30291" y="27585"/>
                  </a:lnTo>
                  <a:lnTo>
                    <a:pt x="30889" y="26897"/>
                  </a:lnTo>
                  <a:lnTo>
                    <a:pt x="31702" y="26004"/>
                  </a:lnTo>
                  <a:lnTo>
                    <a:pt x="32256" y="25299"/>
                  </a:lnTo>
                  <a:lnTo>
                    <a:pt x="32568" y="24790"/>
                  </a:lnTo>
                  <a:lnTo>
                    <a:pt x="32711" y="24522"/>
                  </a:lnTo>
                  <a:lnTo>
                    <a:pt x="32836" y="24209"/>
                  </a:lnTo>
                  <a:lnTo>
                    <a:pt x="33006" y="23513"/>
                  </a:lnTo>
                  <a:lnTo>
                    <a:pt x="33050" y="22763"/>
                  </a:lnTo>
                  <a:lnTo>
                    <a:pt x="32961" y="22021"/>
                  </a:lnTo>
                  <a:lnTo>
                    <a:pt x="32792" y="21512"/>
                  </a:lnTo>
                  <a:lnTo>
                    <a:pt x="32640" y="21200"/>
                  </a:lnTo>
                  <a:lnTo>
                    <a:pt x="32452" y="20914"/>
                  </a:lnTo>
                  <a:lnTo>
                    <a:pt x="32229" y="20673"/>
                  </a:lnTo>
                  <a:lnTo>
                    <a:pt x="31961" y="20477"/>
                  </a:lnTo>
                  <a:lnTo>
                    <a:pt x="31648" y="20334"/>
                  </a:lnTo>
                  <a:lnTo>
                    <a:pt x="31300" y="20244"/>
                  </a:lnTo>
                  <a:lnTo>
                    <a:pt x="30907" y="20227"/>
                  </a:lnTo>
                  <a:lnTo>
                    <a:pt x="30693" y="20244"/>
                  </a:lnTo>
                  <a:lnTo>
                    <a:pt x="30488" y="20280"/>
                  </a:lnTo>
                  <a:lnTo>
                    <a:pt x="30095" y="20396"/>
                  </a:lnTo>
                  <a:lnTo>
                    <a:pt x="29737" y="20566"/>
                  </a:lnTo>
                  <a:lnTo>
                    <a:pt x="29398" y="20780"/>
                  </a:lnTo>
                  <a:lnTo>
                    <a:pt x="29094" y="21048"/>
                  </a:lnTo>
                  <a:lnTo>
                    <a:pt x="28818" y="21352"/>
                  </a:lnTo>
                  <a:lnTo>
                    <a:pt x="28443" y="21861"/>
                  </a:lnTo>
                  <a:lnTo>
                    <a:pt x="28041" y="22629"/>
                  </a:lnTo>
                  <a:lnTo>
                    <a:pt x="27728" y="23441"/>
                  </a:lnTo>
                  <a:lnTo>
                    <a:pt x="27505" y="24272"/>
                  </a:lnTo>
                  <a:lnTo>
                    <a:pt x="27362" y="25058"/>
                  </a:lnTo>
                  <a:lnTo>
                    <a:pt x="27326" y="25424"/>
                  </a:lnTo>
                  <a:lnTo>
                    <a:pt x="27291" y="25906"/>
                  </a:lnTo>
                  <a:lnTo>
                    <a:pt x="27309" y="26861"/>
                  </a:lnTo>
                  <a:lnTo>
                    <a:pt x="27425" y="27817"/>
                  </a:lnTo>
                  <a:lnTo>
                    <a:pt x="27639" y="28746"/>
                  </a:lnTo>
                  <a:lnTo>
                    <a:pt x="27791" y="29201"/>
                  </a:lnTo>
                  <a:lnTo>
                    <a:pt x="26666" y="28201"/>
                  </a:lnTo>
                  <a:lnTo>
                    <a:pt x="24487" y="26129"/>
                  </a:lnTo>
                  <a:lnTo>
                    <a:pt x="23442" y="25049"/>
                  </a:lnTo>
                  <a:lnTo>
                    <a:pt x="23495" y="24834"/>
                  </a:lnTo>
                  <a:lnTo>
                    <a:pt x="23647" y="24424"/>
                  </a:lnTo>
                  <a:lnTo>
                    <a:pt x="23862" y="24031"/>
                  </a:lnTo>
                  <a:lnTo>
                    <a:pt x="24112" y="23665"/>
                  </a:lnTo>
                  <a:lnTo>
                    <a:pt x="24549" y="23129"/>
                  </a:lnTo>
                  <a:lnTo>
                    <a:pt x="25237" y="22459"/>
                  </a:lnTo>
                  <a:lnTo>
                    <a:pt x="26371" y="21512"/>
                  </a:lnTo>
                  <a:lnTo>
                    <a:pt x="27496" y="20602"/>
                  </a:lnTo>
                  <a:lnTo>
                    <a:pt x="28157" y="19976"/>
                  </a:lnTo>
                  <a:lnTo>
                    <a:pt x="28443" y="19655"/>
                  </a:lnTo>
                  <a:lnTo>
                    <a:pt x="28666" y="19369"/>
                  </a:lnTo>
                  <a:lnTo>
                    <a:pt x="29050" y="18726"/>
                  </a:lnTo>
                  <a:lnTo>
                    <a:pt x="29336" y="18021"/>
                  </a:lnTo>
                  <a:lnTo>
                    <a:pt x="29505" y="17297"/>
                  </a:lnTo>
                  <a:lnTo>
                    <a:pt x="29541" y="16565"/>
                  </a:lnTo>
                  <a:lnTo>
                    <a:pt x="29452" y="16038"/>
                  </a:lnTo>
                  <a:lnTo>
                    <a:pt x="29345" y="15699"/>
                  </a:lnTo>
                  <a:lnTo>
                    <a:pt x="29184" y="15378"/>
                  </a:lnTo>
                  <a:lnTo>
                    <a:pt x="28978" y="15083"/>
                  </a:lnTo>
                  <a:lnTo>
                    <a:pt x="28719" y="14806"/>
                  </a:lnTo>
                  <a:lnTo>
                    <a:pt x="28407" y="14556"/>
                  </a:lnTo>
                  <a:lnTo>
                    <a:pt x="28219" y="14449"/>
                  </a:lnTo>
                  <a:lnTo>
                    <a:pt x="28041" y="14351"/>
                  </a:lnTo>
                  <a:lnTo>
                    <a:pt x="27684" y="14217"/>
                  </a:lnTo>
                  <a:lnTo>
                    <a:pt x="27326" y="14145"/>
                  </a:lnTo>
                  <a:lnTo>
                    <a:pt x="26987" y="14145"/>
                  </a:lnTo>
                  <a:lnTo>
                    <a:pt x="26666" y="14208"/>
                  </a:lnTo>
                  <a:lnTo>
                    <a:pt x="26344" y="14315"/>
                  </a:lnTo>
                  <a:lnTo>
                    <a:pt x="25898" y="14565"/>
                  </a:lnTo>
                  <a:lnTo>
                    <a:pt x="25353" y="15029"/>
                  </a:lnTo>
                  <a:lnTo>
                    <a:pt x="24871" y="15601"/>
                  </a:lnTo>
                  <a:lnTo>
                    <a:pt x="24460" y="16217"/>
                  </a:lnTo>
                  <a:lnTo>
                    <a:pt x="24138" y="16851"/>
                  </a:lnTo>
                  <a:lnTo>
                    <a:pt x="24013" y="17155"/>
                  </a:lnTo>
                  <a:lnTo>
                    <a:pt x="23853" y="17574"/>
                  </a:lnTo>
                  <a:lnTo>
                    <a:pt x="23576" y="18432"/>
                  </a:lnTo>
                  <a:lnTo>
                    <a:pt x="23353" y="19316"/>
                  </a:lnTo>
                  <a:lnTo>
                    <a:pt x="23183" y="20218"/>
                  </a:lnTo>
                  <a:lnTo>
                    <a:pt x="22986" y="21593"/>
                  </a:lnTo>
                  <a:lnTo>
                    <a:pt x="22826" y="23441"/>
                  </a:lnTo>
                  <a:lnTo>
                    <a:pt x="22781" y="24352"/>
                  </a:lnTo>
                  <a:lnTo>
                    <a:pt x="22299" y="23825"/>
                  </a:lnTo>
                  <a:lnTo>
                    <a:pt x="21817" y="23298"/>
                  </a:lnTo>
                  <a:lnTo>
                    <a:pt x="21254" y="22673"/>
                  </a:lnTo>
                  <a:lnTo>
                    <a:pt x="20173" y="21396"/>
                  </a:lnTo>
                  <a:lnTo>
                    <a:pt x="18593" y="19432"/>
                  </a:lnTo>
                  <a:lnTo>
                    <a:pt x="17593" y="18092"/>
                  </a:lnTo>
                  <a:lnTo>
                    <a:pt x="17727" y="18128"/>
                  </a:lnTo>
                  <a:lnTo>
                    <a:pt x="18021" y="18164"/>
                  </a:lnTo>
                  <a:lnTo>
                    <a:pt x="18459" y="18137"/>
                  </a:lnTo>
                  <a:lnTo>
                    <a:pt x="19066" y="17976"/>
                  </a:lnTo>
                  <a:lnTo>
                    <a:pt x="19664" y="17699"/>
                  </a:lnTo>
                  <a:lnTo>
                    <a:pt x="20236" y="17351"/>
                  </a:lnTo>
                  <a:lnTo>
                    <a:pt x="20781" y="16940"/>
                  </a:lnTo>
                  <a:lnTo>
                    <a:pt x="21486" y="16315"/>
                  </a:lnTo>
                  <a:lnTo>
                    <a:pt x="21834" y="15931"/>
                  </a:lnTo>
                  <a:lnTo>
                    <a:pt x="22111" y="15619"/>
                  </a:lnTo>
                  <a:lnTo>
                    <a:pt x="22620" y="14922"/>
                  </a:lnTo>
                  <a:lnTo>
                    <a:pt x="23067" y="14172"/>
                  </a:lnTo>
                  <a:lnTo>
                    <a:pt x="23415" y="13377"/>
                  </a:lnTo>
                  <a:lnTo>
                    <a:pt x="23647" y="12556"/>
                  </a:lnTo>
                  <a:lnTo>
                    <a:pt x="23728" y="11931"/>
                  </a:lnTo>
                  <a:lnTo>
                    <a:pt x="23728" y="11520"/>
                  </a:lnTo>
                  <a:lnTo>
                    <a:pt x="23683" y="11109"/>
                  </a:lnTo>
                  <a:lnTo>
                    <a:pt x="23585" y="10698"/>
                  </a:lnTo>
                  <a:lnTo>
                    <a:pt x="23442" y="10287"/>
                  </a:lnTo>
                  <a:lnTo>
                    <a:pt x="23236" y="9895"/>
                  </a:lnTo>
                  <a:lnTo>
                    <a:pt x="23111" y="9698"/>
                  </a:lnTo>
                  <a:lnTo>
                    <a:pt x="22915" y="9439"/>
                  </a:lnTo>
                  <a:lnTo>
                    <a:pt x="22442" y="8966"/>
                  </a:lnTo>
                  <a:lnTo>
                    <a:pt x="22022" y="8689"/>
                  </a:lnTo>
                  <a:lnTo>
                    <a:pt x="21718" y="8546"/>
                  </a:lnTo>
                  <a:lnTo>
                    <a:pt x="21406" y="8439"/>
                  </a:lnTo>
                  <a:lnTo>
                    <a:pt x="21075" y="8385"/>
                  </a:lnTo>
                  <a:lnTo>
                    <a:pt x="20906" y="8376"/>
                  </a:lnTo>
                  <a:lnTo>
                    <a:pt x="20745" y="8385"/>
                  </a:lnTo>
                  <a:lnTo>
                    <a:pt x="20459" y="8448"/>
                  </a:lnTo>
                  <a:lnTo>
                    <a:pt x="20218" y="8555"/>
                  </a:lnTo>
                  <a:lnTo>
                    <a:pt x="20013" y="8716"/>
                  </a:lnTo>
                  <a:lnTo>
                    <a:pt x="19745" y="9019"/>
                  </a:lnTo>
                  <a:lnTo>
                    <a:pt x="19486" y="9528"/>
                  </a:lnTo>
                  <a:lnTo>
                    <a:pt x="19379" y="9814"/>
                  </a:lnTo>
                  <a:lnTo>
                    <a:pt x="19298" y="10029"/>
                  </a:lnTo>
                  <a:lnTo>
                    <a:pt x="19182" y="10493"/>
                  </a:lnTo>
                  <a:lnTo>
                    <a:pt x="19057" y="11234"/>
                  </a:lnTo>
                  <a:lnTo>
                    <a:pt x="18941" y="12859"/>
                  </a:lnTo>
                  <a:lnTo>
                    <a:pt x="18780" y="14493"/>
                  </a:lnTo>
                  <a:lnTo>
                    <a:pt x="18629" y="15270"/>
                  </a:lnTo>
                  <a:lnTo>
                    <a:pt x="18477" y="15753"/>
                  </a:lnTo>
                  <a:lnTo>
                    <a:pt x="18280" y="16199"/>
                  </a:lnTo>
                  <a:lnTo>
                    <a:pt x="18030" y="16619"/>
                  </a:lnTo>
                  <a:lnTo>
                    <a:pt x="17718" y="16985"/>
                  </a:lnTo>
                  <a:lnTo>
                    <a:pt x="17334" y="17306"/>
                  </a:lnTo>
                  <a:lnTo>
                    <a:pt x="17110" y="17440"/>
                  </a:lnTo>
                  <a:lnTo>
                    <a:pt x="16459" y="16521"/>
                  </a:lnTo>
                  <a:lnTo>
                    <a:pt x="15816" y="15601"/>
                  </a:lnTo>
                  <a:lnTo>
                    <a:pt x="15146" y="14601"/>
                  </a:lnTo>
                  <a:lnTo>
                    <a:pt x="13869" y="12574"/>
                  </a:lnTo>
                  <a:lnTo>
                    <a:pt x="13253" y="11547"/>
                  </a:lnTo>
                  <a:lnTo>
                    <a:pt x="13244" y="11520"/>
                  </a:lnTo>
                  <a:lnTo>
                    <a:pt x="13226" y="11493"/>
                  </a:lnTo>
                  <a:lnTo>
                    <a:pt x="13431" y="11475"/>
                  </a:lnTo>
                  <a:lnTo>
                    <a:pt x="13601" y="11422"/>
                  </a:lnTo>
                  <a:lnTo>
                    <a:pt x="13789" y="11350"/>
                  </a:lnTo>
                  <a:lnTo>
                    <a:pt x="14164" y="11154"/>
                  </a:lnTo>
                  <a:lnTo>
                    <a:pt x="14682" y="10796"/>
                  </a:lnTo>
                  <a:lnTo>
                    <a:pt x="15324" y="10189"/>
                  </a:lnTo>
                  <a:lnTo>
                    <a:pt x="15869" y="9537"/>
                  </a:lnTo>
                  <a:lnTo>
                    <a:pt x="16092" y="9216"/>
                  </a:lnTo>
                  <a:lnTo>
                    <a:pt x="16316" y="8868"/>
                  </a:lnTo>
                  <a:lnTo>
                    <a:pt x="16700" y="8153"/>
                  </a:lnTo>
                  <a:lnTo>
                    <a:pt x="17003" y="7394"/>
                  </a:lnTo>
                  <a:lnTo>
                    <a:pt x="17227" y="6608"/>
                  </a:lnTo>
                  <a:lnTo>
                    <a:pt x="17369" y="5796"/>
                  </a:lnTo>
                  <a:lnTo>
                    <a:pt x="17414" y="4983"/>
                  </a:lnTo>
                  <a:lnTo>
                    <a:pt x="17369" y="4170"/>
                  </a:lnTo>
                  <a:lnTo>
                    <a:pt x="17227" y="3367"/>
                  </a:lnTo>
                  <a:lnTo>
                    <a:pt x="17110" y="2974"/>
                  </a:lnTo>
                  <a:lnTo>
                    <a:pt x="16994" y="2608"/>
                  </a:lnTo>
                  <a:lnTo>
                    <a:pt x="16655" y="1867"/>
                  </a:lnTo>
                  <a:lnTo>
                    <a:pt x="16298" y="1375"/>
                  </a:lnTo>
                  <a:lnTo>
                    <a:pt x="16021" y="1099"/>
                  </a:lnTo>
                  <a:lnTo>
                    <a:pt x="15708" y="875"/>
                  </a:lnTo>
                  <a:lnTo>
                    <a:pt x="15342" y="724"/>
                  </a:lnTo>
                  <a:lnTo>
                    <a:pt x="15137" y="679"/>
                  </a:lnTo>
                  <a:lnTo>
                    <a:pt x="14976" y="661"/>
                  </a:lnTo>
                  <a:lnTo>
                    <a:pt x="14664" y="661"/>
                  </a:lnTo>
                  <a:lnTo>
                    <a:pt x="14369" y="732"/>
                  </a:lnTo>
                  <a:lnTo>
                    <a:pt x="14101" y="849"/>
                  </a:lnTo>
                  <a:lnTo>
                    <a:pt x="13878" y="1018"/>
                  </a:lnTo>
                  <a:lnTo>
                    <a:pt x="13690" y="1233"/>
                  </a:lnTo>
                  <a:lnTo>
                    <a:pt x="13547" y="1491"/>
                  </a:lnTo>
                  <a:lnTo>
                    <a:pt x="13467" y="1786"/>
                  </a:lnTo>
                  <a:lnTo>
                    <a:pt x="13449" y="1956"/>
                  </a:lnTo>
                  <a:lnTo>
                    <a:pt x="13440" y="2152"/>
                  </a:lnTo>
                  <a:lnTo>
                    <a:pt x="13494" y="2554"/>
                  </a:lnTo>
                  <a:lnTo>
                    <a:pt x="13646" y="3170"/>
                  </a:lnTo>
                  <a:lnTo>
                    <a:pt x="13735" y="3554"/>
                  </a:lnTo>
                  <a:lnTo>
                    <a:pt x="13869" y="4206"/>
                  </a:lnTo>
                  <a:lnTo>
                    <a:pt x="14039" y="5537"/>
                  </a:lnTo>
                  <a:lnTo>
                    <a:pt x="14074" y="6206"/>
                  </a:lnTo>
                  <a:lnTo>
                    <a:pt x="14074" y="6814"/>
                  </a:lnTo>
                  <a:lnTo>
                    <a:pt x="13994" y="7707"/>
                  </a:lnTo>
                  <a:lnTo>
                    <a:pt x="13896" y="8287"/>
                  </a:lnTo>
                  <a:lnTo>
                    <a:pt x="13735" y="8850"/>
                  </a:lnTo>
                  <a:lnTo>
                    <a:pt x="13530" y="9386"/>
                  </a:lnTo>
                  <a:lnTo>
                    <a:pt x="13271" y="9912"/>
                  </a:lnTo>
                  <a:lnTo>
                    <a:pt x="12949" y="10404"/>
                  </a:lnTo>
                  <a:lnTo>
                    <a:pt x="12762" y="10636"/>
                  </a:lnTo>
                  <a:lnTo>
                    <a:pt x="12324" y="9778"/>
                  </a:lnTo>
                  <a:lnTo>
                    <a:pt x="11645" y="8493"/>
                  </a:lnTo>
                  <a:lnTo>
                    <a:pt x="11154" y="7671"/>
                  </a:lnTo>
                  <a:lnTo>
                    <a:pt x="10886" y="7287"/>
                  </a:lnTo>
                  <a:lnTo>
                    <a:pt x="10833" y="6269"/>
                  </a:lnTo>
                  <a:lnTo>
                    <a:pt x="10690" y="4751"/>
                  </a:lnTo>
                  <a:lnTo>
                    <a:pt x="10511" y="4028"/>
                  </a:lnTo>
                  <a:lnTo>
                    <a:pt x="10333" y="3554"/>
                  </a:lnTo>
                  <a:lnTo>
                    <a:pt x="10217" y="3331"/>
                  </a:lnTo>
                  <a:lnTo>
                    <a:pt x="10020" y="2974"/>
                  </a:lnTo>
                  <a:lnTo>
                    <a:pt x="9538" y="2268"/>
                  </a:lnTo>
                  <a:lnTo>
                    <a:pt x="8975" y="1608"/>
                  </a:lnTo>
                  <a:lnTo>
                    <a:pt x="8332" y="1027"/>
                  </a:lnTo>
                  <a:lnTo>
                    <a:pt x="7627" y="545"/>
                  </a:lnTo>
                  <a:lnTo>
                    <a:pt x="7064" y="277"/>
                  </a:lnTo>
                  <a:lnTo>
                    <a:pt x="6671" y="143"/>
                  </a:lnTo>
                  <a:lnTo>
                    <a:pt x="6261" y="54"/>
                  </a:lnTo>
                  <a:lnTo>
                    <a:pt x="5850" y="0"/>
                  </a:lnTo>
                  <a:close/>
                </a:path>
              </a:pathLst>
            </a:custGeom>
            <a:solidFill>
              <a:srgbClr val="B01C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25"/>
            <p:cNvSpPr/>
            <p:nvPr/>
          </p:nvSpPr>
          <p:spPr>
            <a:xfrm>
              <a:off x="-482770" y="2832986"/>
              <a:ext cx="117992" cy="131070"/>
            </a:xfrm>
            <a:custGeom>
              <a:avLst/>
              <a:gdLst/>
              <a:ahLst/>
              <a:cxnLst/>
              <a:rect l="l" t="t" r="r" b="b"/>
              <a:pathLst>
                <a:path w="3618" h="4019" extrusionOk="0">
                  <a:moveTo>
                    <a:pt x="28" y="0"/>
                  </a:moveTo>
                  <a:lnTo>
                    <a:pt x="1" y="9"/>
                  </a:lnTo>
                  <a:lnTo>
                    <a:pt x="10" y="36"/>
                  </a:lnTo>
                  <a:lnTo>
                    <a:pt x="554" y="438"/>
                  </a:lnTo>
                  <a:lnTo>
                    <a:pt x="1367" y="1018"/>
                  </a:lnTo>
                  <a:lnTo>
                    <a:pt x="1876" y="1447"/>
                  </a:lnTo>
                  <a:lnTo>
                    <a:pt x="2117" y="1697"/>
                  </a:lnTo>
                  <a:lnTo>
                    <a:pt x="2340" y="1965"/>
                  </a:lnTo>
                  <a:lnTo>
                    <a:pt x="2707" y="2528"/>
                  </a:lnTo>
                  <a:lnTo>
                    <a:pt x="3171" y="3412"/>
                  </a:lnTo>
                  <a:lnTo>
                    <a:pt x="3510" y="4001"/>
                  </a:lnTo>
                  <a:lnTo>
                    <a:pt x="3537" y="4019"/>
                  </a:lnTo>
                  <a:lnTo>
                    <a:pt x="3609" y="4001"/>
                  </a:lnTo>
                  <a:lnTo>
                    <a:pt x="3617" y="3965"/>
                  </a:lnTo>
                  <a:lnTo>
                    <a:pt x="3582" y="3653"/>
                  </a:lnTo>
                  <a:lnTo>
                    <a:pt x="3376" y="3019"/>
                  </a:lnTo>
                  <a:lnTo>
                    <a:pt x="3055" y="2385"/>
                  </a:lnTo>
                  <a:lnTo>
                    <a:pt x="2626" y="1769"/>
                  </a:lnTo>
                  <a:lnTo>
                    <a:pt x="2108" y="1206"/>
                  </a:lnTo>
                  <a:lnTo>
                    <a:pt x="1546" y="724"/>
                  </a:lnTo>
                  <a:lnTo>
                    <a:pt x="938" y="331"/>
                  </a:lnTo>
                  <a:lnTo>
                    <a:pt x="331" y="7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25"/>
            <p:cNvSpPr/>
            <p:nvPr/>
          </p:nvSpPr>
          <p:spPr>
            <a:xfrm>
              <a:off x="-603045" y="3110812"/>
              <a:ext cx="247301" cy="46342"/>
            </a:xfrm>
            <a:custGeom>
              <a:avLst/>
              <a:gdLst/>
              <a:ahLst/>
              <a:cxnLst/>
              <a:rect l="l" t="t" r="r" b="b"/>
              <a:pathLst>
                <a:path w="7583" h="1421" extrusionOk="0">
                  <a:moveTo>
                    <a:pt x="63" y="1"/>
                  </a:moveTo>
                  <a:lnTo>
                    <a:pt x="10" y="10"/>
                  </a:lnTo>
                  <a:lnTo>
                    <a:pt x="1" y="108"/>
                  </a:lnTo>
                  <a:lnTo>
                    <a:pt x="54" y="135"/>
                  </a:lnTo>
                  <a:lnTo>
                    <a:pt x="1081" y="331"/>
                  </a:lnTo>
                  <a:lnTo>
                    <a:pt x="3091" y="804"/>
                  </a:lnTo>
                  <a:lnTo>
                    <a:pt x="4109" y="1063"/>
                  </a:lnTo>
                  <a:lnTo>
                    <a:pt x="4537" y="1170"/>
                  </a:lnTo>
                  <a:lnTo>
                    <a:pt x="5394" y="1331"/>
                  </a:lnTo>
                  <a:lnTo>
                    <a:pt x="6252" y="1420"/>
                  </a:lnTo>
                  <a:lnTo>
                    <a:pt x="7127" y="1394"/>
                  </a:lnTo>
                  <a:lnTo>
                    <a:pt x="7555" y="1322"/>
                  </a:lnTo>
                  <a:lnTo>
                    <a:pt x="7582" y="1295"/>
                  </a:lnTo>
                  <a:lnTo>
                    <a:pt x="7547" y="1278"/>
                  </a:lnTo>
                  <a:lnTo>
                    <a:pt x="7029" y="1287"/>
                  </a:lnTo>
                  <a:lnTo>
                    <a:pt x="6011" y="1224"/>
                  </a:lnTo>
                  <a:lnTo>
                    <a:pt x="5019" y="1072"/>
                  </a:lnTo>
                  <a:lnTo>
                    <a:pt x="4028" y="840"/>
                  </a:lnTo>
                  <a:lnTo>
                    <a:pt x="3528" y="697"/>
                  </a:lnTo>
                  <a:lnTo>
                    <a:pt x="2680" y="456"/>
                  </a:lnTo>
                  <a:lnTo>
                    <a:pt x="1376" y="126"/>
                  </a:lnTo>
                  <a:lnTo>
                    <a:pt x="5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25"/>
            <p:cNvSpPr/>
            <p:nvPr/>
          </p:nvSpPr>
          <p:spPr>
            <a:xfrm>
              <a:off x="-238698" y="2869969"/>
              <a:ext cx="53908" cy="225157"/>
            </a:xfrm>
            <a:custGeom>
              <a:avLst/>
              <a:gdLst/>
              <a:ahLst/>
              <a:cxnLst/>
              <a:rect l="l" t="t" r="r" b="b"/>
              <a:pathLst>
                <a:path w="1653" h="6904" extrusionOk="0">
                  <a:moveTo>
                    <a:pt x="1206" y="1"/>
                  </a:moveTo>
                  <a:lnTo>
                    <a:pt x="1197" y="36"/>
                  </a:lnTo>
                  <a:lnTo>
                    <a:pt x="1161" y="393"/>
                  </a:lnTo>
                  <a:lnTo>
                    <a:pt x="1179" y="1108"/>
                  </a:lnTo>
                  <a:lnTo>
                    <a:pt x="1313" y="2171"/>
                  </a:lnTo>
                  <a:lnTo>
                    <a:pt x="1384" y="2894"/>
                  </a:lnTo>
                  <a:lnTo>
                    <a:pt x="1393" y="3153"/>
                  </a:lnTo>
                  <a:lnTo>
                    <a:pt x="1375" y="3671"/>
                  </a:lnTo>
                  <a:lnTo>
                    <a:pt x="1295" y="4180"/>
                  </a:lnTo>
                  <a:lnTo>
                    <a:pt x="1179" y="4671"/>
                  </a:lnTo>
                  <a:lnTo>
                    <a:pt x="1000" y="5144"/>
                  </a:lnTo>
                  <a:lnTo>
                    <a:pt x="786" y="5600"/>
                  </a:lnTo>
                  <a:lnTo>
                    <a:pt x="518" y="6028"/>
                  </a:lnTo>
                  <a:lnTo>
                    <a:pt x="214" y="6448"/>
                  </a:lnTo>
                  <a:lnTo>
                    <a:pt x="36" y="6644"/>
                  </a:lnTo>
                  <a:lnTo>
                    <a:pt x="0" y="6698"/>
                  </a:lnTo>
                  <a:lnTo>
                    <a:pt x="18" y="6814"/>
                  </a:lnTo>
                  <a:lnTo>
                    <a:pt x="98" y="6894"/>
                  </a:lnTo>
                  <a:lnTo>
                    <a:pt x="214" y="6903"/>
                  </a:lnTo>
                  <a:lnTo>
                    <a:pt x="268" y="6850"/>
                  </a:lnTo>
                  <a:lnTo>
                    <a:pt x="545" y="6528"/>
                  </a:lnTo>
                  <a:lnTo>
                    <a:pt x="1009" y="5832"/>
                  </a:lnTo>
                  <a:lnTo>
                    <a:pt x="1357" y="5082"/>
                  </a:lnTo>
                  <a:lnTo>
                    <a:pt x="1581" y="4278"/>
                  </a:lnTo>
                  <a:lnTo>
                    <a:pt x="1634" y="3858"/>
                  </a:lnTo>
                  <a:lnTo>
                    <a:pt x="1652" y="3617"/>
                  </a:lnTo>
                  <a:lnTo>
                    <a:pt x="1652" y="3135"/>
                  </a:lnTo>
                  <a:lnTo>
                    <a:pt x="1581" y="2421"/>
                  </a:lnTo>
                  <a:lnTo>
                    <a:pt x="1429" y="1474"/>
                  </a:lnTo>
                  <a:lnTo>
                    <a:pt x="1304" y="518"/>
                  </a:lnTo>
                  <a:lnTo>
                    <a:pt x="1277" y="36"/>
                  </a:lnTo>
                  <a:lnTo>
                    <a:pt x="1268" y="9"/>
                  </a:lnTo>
                  <a:lnTo>
                    <a:pt x="12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25"/>
            <p:cNvSpPr/>
            <p:nvPr/>
          </p:nvSpPr>
          <p:spPr>
            <a:xfrm>
              <a:off x="-93083" y="3106148"/>
              <a:ext cx="108078" cy="202458"/>
            </a:xfrm>
            <a:custGeom>
              <a:avLst/>
              <a:gdLst/>
              <a:ahLst/>
              <a:cxnLst/>
              <a:rect l="l" t="t" r="r" b="b"/>
              <a:pathLst>
                <a:path w="3314" h="6208" extrusionOk="0">
                  <a:moveTo>
                    <a:pt x="3260" y="1"/>
                  </a:moveTo>
                  <a:lnTo>
                    <a:pt x="3143" y="36"/>
                  </a:lnTo>
                  <a:lnTo>
                    <a:pt x="2938" y="170"/>
                  </a:lnTo>
                  <a:lnTo>
                    <a:pt x="2786" y="376"/>
                  </a:lnTo>
                  <a:lnTo>
                    <a:pt x="2670" y="626"/>
                  </a:lnTo>
                  <a:lnTo>
                    <a:pt x="2483" y="1358"/>
                  </a:lnTo>
                  <a:lnTo>
                    <a:pt x="2367" y="1840"/>
                  </a:lnTo>
                  <a:lnTo>
                    <a:pt x="2188" y="2421"/>
                  </a:lnTo>
                  <a:lnTo>
                    <a:pt x="1750" y="3546"/>
                  </a:lnTo>
                  <a:lnTo>
                    <a:pt x="1349" y="4332"/>
                  </a:lnTo>
                  <a:lnTo>
                    <a:pt x="1036" y="4832"/>
                  </a:lnTo>
                  <a:lnTo>
                    <a:pt x="670" y="5305"/>
                  </a:lnTo>
                  <a:lnTo>
                    <a:pt x="259" y="5752"/>
                  </a:lnTo>
                  <a:lnTo>
                    <a:pt x="36" y="5966"/>
                  </a:lnTo>
                  <a:lnTo>
                    <a:pt x="0" y="6011"/>
                  </a:lnTo>
                  <a:lnTo>
                    <a:pt x="0" y="6109"/>
                  </a:lnTo>
                  <a:lnTo>
                    <a:pt x="72" y="6189"/>
                  </a:lnTo>
                  <a:lnTo>
                    <a:pt x="170" y="6207"/>
                  </a:lnTo>
                  <a:lnTo>
                    <a:pt x="214" y="6180"/>
                  </a:lnTo>
                  <a:lnTo>
                    <a:pt x="518" y="5912"/>
                  </a:lnTo>
                  <a:lnTo>
                    <a:pt x="1054" y="5323"/>
                  </a:lnTo>
                  <a:lnTo>
                    <a:pt x="1500" y="4680"/>
                  </a:lnTo>
                  <a:lnTo>
                    <a:pt x="1875" y="3975"/>
                  </a:lnTo>
                  <a:lnTo>
                    <a:pt x="2036" y="3608"/>
                  </a:lnTo>
                  <a:lnTo>
                    <a:pt x="2304" y="2930"/>
                  </a:lnTo>
                  <a:lnTo>
                    <a:pt x="2527" y="2233"/>
                  </a:lnTo>
                  <a:lnTo>
                    <a:pt x="2643" y="1742"/>
                  </a:lnTo>
                  <a:lnTo>
                    <a:pt x="2876" y="760"/>
                  </a:lnTo>
                  <a:lnTo>
                    <a:pt x="3054" y="358"/>
                  </a:lnTo>
                  <a:lnTo>
                    <a:pt x="3206" y="161"/>
                  </a:lnTo>
                  <a:lnTo>
                    <a:pt x="3295" y="99"/>
                  </a:lnTo>
                  <a:lnTo>
                    <a:pt x="3313" y="72"/>
                  </a:lnTo>
                  <a:lnTo>
                    <a:pt x="3295" y="10"/>
                  </a:lnTo>
                  <a:lnTo>
                    <a:pt x="32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25"/>
            <p:cNvSpPr/>
            <p:nvPr/>
          </p:nvSpPr>
          <p:spPr>
            <a:xfrm>
              <a:off x="-478400" y="3344089"/>
              <a:ext cx="241463" cy="62355"/>
            </a:xfrm>
            <a:custGeom>
              <a:avLst/>
              <a:gdLst/>
              <a:ahLst/>
              <a:cxnLst/>
              <a:rect l="l" t="t" r="r" b="b"/>
              <a:pathLst>
                <a:path w="7404" h="1912" extrusionOk="0">
                  <a:moveTo>
                    <a:pt x="7297" y="1"/>
                  </a:moveTo>
                  <a:lnTo>
                    <a:pt x="7270" y="18"/>
                  </a:lnTo>
                  <a:lnTo>
                    <a:pt x="7082" y="197"/>
                  </a:lnTo>
                  <a:lnTo>
                    <a:pt x="6698" y="510"/>
                  </a:lnTo>
                  <a:lnTo>
                    <a:pt x="6305" y="777"/>
                  </a:lnTo>
                  <a:lnTo>
                    <a:pt x="5895" y="1001"/>
                  </a:lnTo>
                  <a:lnTo>
                    <a:pt x="5261" y="1260"/>
                  </a:lnTo>
                  <a:lnTo>
                    <a:pt x="4385" y="1474"/>
                  </a:lnTo>
                  <a:lnTo>
                    <a:pt x="3475" y="1581"/>
                  </a:lnTo>
                  <a:lnTo>
                    <a:pt x="2546" y="1581"/>
                  </a:lnTo>
                  <a:lnTo>
                    <a:pt x="1126" y="1483"/>
                  </a:lnTo>
                  <a:lnTo>
                    <a:pt x="179" y="1376"/>
                  </a:lnTo>
                  <a:lnTo>
                    <a:pt x="108" y="1376"/>
                  </a:lnTo>
                  <a:lnTo>
                    <a:pt x="19" y="1456"/>
                  </a:lnTo>
                  <a:lnTo>
                    <a:pt x="1" y="1563"/>
                  </a:lnTo>
                  <a:lnTo>
                    <a:pt x="54" y="1661"/>
                  </a:lnTo>
                  <a:lnTo>
                    <a:pt x="126" y="1679"/>
                  </a:lnTo>
                  <a:lnTo>
                    <a:pt x="581" y="1742"/>
                  </a:lnTo>
                  <a:lnTo>
                    <a:pt x="1546" y="1849"/>
                  </a:lnTo>
                  <a:lnTo>
                    <a:pt x="2537" y="1912"/>
                  </a:lnTo>
                  <a:lnTo>
                    <a:pt x="3528" y="1894"/>
                  </a:lnTo>
                  <a:lnTo>
                    <a:pt x="4501" y="1769"/>
                  </a:lnTo>
                  <a:lnTo>
                    <a:pt x="5198" y="1581"/>
                  </a:lnTo>
                  <a:lnTo>
                    <a:pt x="5645" y="1420"/>
                  </a:lnTo>
                  <a:lnTo>
                    <a:pt x="6073" y="1215"/>
                  </a:lnTo>
                  <a:lnTo>
                    <a:pt x="6484" y="965"/>
                  </a:lnTo>
                  <a:lnTo>
                    <a:pt x="6868" y="670"/>
                  </a:lnTo>
                  <a:lnTo>
                    <a:pt x="7216" y="322"/>
                  </a:lnTo>
                  <a:lnTo>
                    <a:pt x="7386" y="126"/>
                  </a:lnTo>
                  <a:lnTo>
                    <a:pt x="7404" y="99"/>
                  </a:lnTo>
                  <a:lnTo>
                    <a:pt x="7395" y="36"/>
                  </a:lnTo>
                  <a:lnTo>
                    <a:pt x="73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25"/>
            <p:cNvSpPr/>
            <p:nvPr/>
          </p:nvSpPr>
          <p:spPr>
            <a:xfrm>
              <a:off x="-296389" y="3564256"/>
              <a:ext cx="254867" cy="50125"/>
            </a:xfrm>
            <a:custGeom>
              <a:avLst/>
              <a:gdLst/>
              <a:ahLst/>
              <a:cxnLst/>
              <a:rect l="l" t="t" r="r" b="b"/>
              <a:pathLst>
                <a:path w="7815" h="1537" extrusionOk="0">
                  <a:moveTo>
                    <a:pt x="7806" y="1"/>
                  </a:moveTo>
                  <a:lnTo>
                    <a:pt x="6779" y="277"/>
                  </a:lnTo>
                  <a:lnTo>
                    <a:pt x="5279" y="760"/>
                  </a:lnTo>
                  <a:lnTo>
                    <a:pt x="4252" y="1019"/>
                  </a:lnTo>
                  <a:lnTo>
                    <a:pt x="3716" y="1090"/>
                  </a:lnTo>
                  <a:lnTo>
                    <a:pt x="3269" y="1126"/>
                  </a:lnTo>
                  <a:lnTo>
                    <a:pt x="2359" y="1108"/>
                  </a:lnTo>
                  <a:lnTo>
                    <a:pt x="1448" y="1081"/>
                  </a:lnTo>
                  <a:lnTo>
                    <a:pt x="778" y="1099"/>
                  </a:lnTo>
                  <a:lnTo>
                    <a:pt x="331" y="1161"/>
                  </a:lnTo>
                  <a:lnTo>
                    <a:pt x="117" y="1206"/>
                  </a:lnTo>
                  <a:lnTo>
                    <a:pt x="46" y="1233"/>
                  </a:lnTo>
                  <a:lnTo>
                    <a:pt x="1" y="1349"/>
                  </a:lnTo>
                  <a:lnTo>
                    <a:pt x="37" y="1465"/>
                  </a:lnTo>
                  <a:lnTo>
                    <a:pt x="153" y="1536"/>
                  </a:lnTo>
                  <a:lnTo>
                    <a:pt x="224" y="1528"/>
                  </a:lnTo>
                  <a:lnTo>
                    <a:pt x="492" y="1474"/>
                  </a:lnTo>
                  <a:lnTo>
                    <a:pt x="1055" y="1447"/>
                  </a:lnTo>
                  <a:lnTo>
                    <a:pt x="1921" y="1492"/>
                  </a:lnTo>
                  <a:lnTo>
                    <a:pt x="2475" y="1501"/>
                  </a:lnTo>
                  <a:lnTo>
                    <a:pt x="2993" y="1483"/>
                  </a:lnTo>
                  <a:lnTo>
                    <a:pt x="4011" y="1367"/>
                  </a:lnTo>
                  <a:lnTo>
                    <a:pt x="4520" y="1278"/>
                  </a:lnTo>
                  <a:lnTo>
                    <a:pt x="4939" y="1197"/>
                  </a:lnTo>
                  <a:lnTo>
                    <a:pt x="5814" y="983"/>
                  </a:lnTo>
                  <a:lnTo>
                    <a:pt x="6672" y="688"/>
                  </a:lnTo>
                  <a:lnTo>
                    <a:pt x="7279" y="385"/>
                  </a:lnTo>
                  <a:lnTo>
                    <a:pt x="7645" y="152"/>
                  </a:lnTo>
                  <a:lnTo>
                    <a:pt x="7815" y="18"/>
                  </a:lnTo>
                  <a:lnTo>
                    <a:pt x="7815" y="9"/>
                  </a:lnTo>
                  <a:lnTo>
                    <a:pt x="7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25"/>
            <p:cNvSpPr/>
            <p:nvPr/>
          </p:nvSpPr>
          <p:spPr>
            <a:xfrm>
              <a:off x="86873" y="3293703"/>
              <a:ext cx="114796" cy="219613"/>
            </a:xfrm>
            <a:custGeom>
              <a:avLst/>
              <a:gdLst/>
              <a:ahLst/>
              <a:cxnLst/>
              <a:rect l="l" t="t" r="r" b="b"/>
              <a:pathLst>
                <a:path w="3520" h="6734" extrusionOk="0">
                  <a:moveTo>
                    <a:pt x="3510" y="1"/>
                  </a:moveTo>
                  <a:lnTo>
                    <a:pt x="3314" y="81"/>
                  </a:lnTo>
                  <a:lnTo>
                    <a:pt x="2957" y="304"/>
                  </a:lnTo>
                  <a:lnTo>
                    <a:pt x="2635" y="572"/>
                  </a:lnTo>
                  <a:lnTo>
                    <a:pt x="2340" y="885"/>
                  </a:lnTo>
                  <a:lnTo>
                    <a:pt x="1948" y="1403"/>
                  </a:lnTo>
                  <a:lnTo>
                    <a:pt x="1501" y="2144"/>
                  </a:lnTo>
                  <a:lnTo>
                    <a:pt x="1314" y="2510"/>
                  </a:lnTo>
                  <a:lnTo>
                    <a:pt x="1081" y="2983"/>
                  </a:lnTo>
                  <a:lnTo>
                    <a:pt x="680" y="3974"/>
                  </a:lnTo>
                  <a:lnTo>
                    <a:pt x="358" y="5001"/>
                  </a:lnTo>
                  <a:lnTo>
                    <a:pt x="108" y="6037"/>
                  </a:lnTo>
                  <a:lnTo>
                    <a:pt x="10" y="6555"/>
                  </a:lnTo>
                  <a:lnTo>
                    <a:pt x="1" y="6627"/>
                  </a:lnTo>
                  <a:lnTo>
                    <a:pt x="72" y="6707"/>
                  </a:lnTo>
                  <a:lnTo>
                    <a:pt x="179" y="6734"/>
                  </a:lnTo>
                  <a:lnTo>
                    <a:pt x="278" y="6680"/>
                  </a:lnTo>
                  <a:lnTo>
                    <a:pt x="304" y="6618"/>
                  </a:lnTo>
                  <a:lnTo>
                    <a:pt x="528" y="5707"/>
                  </a:lnTo>
                  <a:lnTo>
                    <a:pt x="912" y="4350"/>
                  </a:lnTo>
                  <a:lnTo>
                    <a:pt x="1206" y="3457"/>
                  </a:lnTo>
                  <a:lnTo>
                    <a:pt x="1564" y="2599"/>
                  </a:lnTo>
                  <a:lnTo>
                    <a:pt x="1992" y="1787"/>
                  </a:lnTo>
                  <a:lnTo>
                    <a:pt x="2510" y="1028"/>
                  </a:lnTo>
                  <a:lnTo>
                    <a:pt x="3144" y="331"/>
                  </a:lnTo>
                  <a:lnTo>
                    <a:pt x="3519" y="18"/>
                  </a:lnTo>
                  <a:lnTo>
                    <a:pt x="35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25"/>
            <p:cNvSpPr/>
            <p:nvPr/>
          </p:nvSpPr>
          <p:spPr>
            <a:xfrm>
              <a:off x="233368" y="3480964"/>
              <a:ext cx="69073" cy="245540"/>
            </a:xfrm>
            <a:custGeom>
              <a:avLst/>
              <a:gdLst/>
              <a:ahLst/>
              <a:cxnLst/>
              <a:rect l="l" t="t" r="r" b="b"/>
              <a:pathLst>
                <a:path w="2118" h="7529" extrusionOk="0">
                  <a:moveTo>
                    <a:pt x="2063" y="1"/>
                  </a:moveTo>
                  <a:lnTo>
                    <a:pt x="2028" y="18"/>
                  </a:lnTo>
                  <a:lnTo>
                    <a:pt x="1813" y="170"/>
                  </a:lnTo>
                  <a:lnTo>
                    <a:pt x="1438" y="501"/>
                  </a:lnTo>
                  <a:lnTo>
                    <a:pt x="1117" y="876"/>
                  </a:lnTo>
                  <a:lnTo>
                    <a:pt x="840" y="1278"/>
                  </a:lnTo>
                  <a:lnTo>
                    <a:pt x="617" y="1706"/>
                  </a:lnTo>
                  <a:lnTo>
                    <a:pt x="429" y="2171"/>
                  </a:lnTo>
                  <a:lnTo>
                    <a:pt x="215" y="2885"/>
                  </a:lnTo>
                  <a:lnTo>
                    <a:pt x="54" y="3894"/>
                  </a:lnTo>
                  <a:lnTo>
                    <a:pt x="1" y="4930"/>
                  </a:lnTo>
                  <a:lnTo>
                    <a:pt x="36" y="5957"/>
                  </a:lnTo>
                  <a:lnTo>
                    <a:pt x="135" y="6939"/>
                  </a:lnTo>
                  <a:lnTo>
                    <a:pt x="197" y="7404"/>
                  </a:lnTo>
                  <a:lnTo>
                    <a:pt x="215" y="7457"/>
                  </a:lnTo>
                  <a:lnTo>
                    <a:pt x="304" y="7529"/>
                  </a:lnTo>
                  <a:lnTo>
                    <a:pt x="411" y="7520"/>
                  </a:lnTo>
                  <a:lnTo>
                    <a:pt x="483" y="7448"/>
                  </a:lnTo>
                  <a:lnTo>
                    <a:pt x="483" y="7386"/>
                  </a:lnTo>
                  <a:lnTo>
                    <a:pt x="420" y="6377"/>
                  </a:lnTo>
                  <a:lnTo>
                    <a:pt x="367" y="4921"/>
                  </a:lnTo>
                  <a:lnTo>
                    <a:pt x="411" y="3974"/>
                  </a:lnTo>
                  <a:lnTo>
                    <a:pt x="536" y="3064"/>
                  </a:lnTo>
                  <a:lnTo>
                    <a:pt x="786" y="2179"/>
                  </a:lnTo>
                  <a:lnTo>
                    <a:pt x="1170" y="1322"/>
                  </a:lnTo>
                  <a:lnTo>
                    <a:pt x="1581" y="706"/>
                  </a:lnTo>
                  <a:lnTo>
                    <a:pt x="1912" y="295"/>
                  </a:lnTo>
                  <a:lnTo>
                    <a:pt x="2099" y="99"/>
                  </a:lnTo>
                  <a:lnTo>
                    <a:pt x="2117" y="63"/>
                  </a:lnTo>
                  <a:lnTo>
                    <a:pt x="20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25"/>
            <p:cNvSpPr/>
            <p:nvPr/>
          </p:nvSpPr>
          <p:spPr>
            <a:xfrm>
              <a:off x="-53491" y="3787913"/>
              <a:ext cx="257476" cy="67019"/>
            </a:xfrm>
            <a:custGeom>
              <a:avLst/>
              <a:gdLst/>
              <a:ahLst/>
              <a:cxnLst/>
              <a:rect l="l" t="t" r="r" b="b"/>
              <a:pathLst>
                <a:path w="7895" h="2055" extrusionOk="0">
                  <a:moveTo>
                    <a:pt x="7028" y="1"/>
                  </a:moveTo>
                  <a:lnTo>
                    <a:pt x="6171" y="90"/>
                  </a:lnTo>
                  <a:lnTo>
                    <a:pt x="5644" y="161"/>
                  </a:lnTo>
                  <a:lnTo>
                    <a:pt x="4180" y="295"/>
                  </a:lnTo>
                  <a:lnTo>
                    <a:pt x="2724" y="474"/>
                  </a:lnTo>
                  <a:lnTo>
                    <a:pt x="2331" y="528"/>
                  </a:lnTo>
                  <a:lnTo>
                    <a:pt x="1554" y="688"/>
                  </a:lnTo>
                  <a:lnTo>
                    <a:pt x="1010" y="894"/>
                  </a:lnTo>
                  <a:lnTo>
                    <a:pt x="679" y="1090"/>
                  </a:lnTo>
                  <a:lnTo>
                    <a:pt x="385" y="1331"/>
                  </a:lnTo>
                  <a:lnTo>
                    <a:pt x="135" y="1635"/>
                  </a:lnTo>
                  <a:lnTo>
                    <a:pt x="27" y="1822"/>
                  </a:lnTo>
                  <a:lnTo>
                    <a:pt x="1" y="1894"/>
                  </a:lnTo>
                  <a:lnTo>
                    <a:pt x="45" y="2001"/>
                  </a:lnTo>
                  <a:lnTo>
                    <a:pt x="152" y="2055"/>
                  </a:lnTo>
                  <a:lnTo>
                    <a:pt x="277" y="2028"/>
                  </a:lnTo>
                  <a:lnTo>
                    <a:pt x="322" y="1965"/>
                  </a:lnTo>
                  <a:lnTo>
                    <a:pt x="465" y="1760"/>
                  </a:lnTo>
                  <a:lnTo>
                    <a:pt x="813" y="1421"/>
                  </a:lnTo>
                  <a:lnTo>
                    <a:pt x="1224" y="1171"/>
                  </a:lnTo>
                  <a:lnTo>
                    <a:pt x="1688" y="1001"/>
                  </a:lnTo>
                  <a:lnTo>
                    <a:pt x="2430" y="831"/>
                  </a:lnTo>
                  <a:lnTo>
                    <a:pt x="3439" y="715"/>
                  </a:lnTo>
                  <a:lnTo>
                    <a:pt x="3912" y="662"/>
                  </a:lnTo>
                  <a:lnTo>
                    <a:pt x="4787" y="545"/>
                  </a:lnTo>
                  <a:lnTo>
                    <a:pt x="5662" y="447"/>
                  </a:lnTo>
                  <a:lnTo>
                    <a:pt x="6135" y="367"/>
                  </a:lnTo>
                  <a:lnTo>
                    <a:pt x="7127" y="215"/>
                  </a:lnTo>
                  <a:lnTo>
                    <a:pt x="7555" y="215"/>
                  </a:lnTo>
                  <a:lnTo>
                    <a:pt x="7788" y="269"/>
                  </a:lnTo>
                  <a:lnTo>
                    <a:pt x="7868" y="313"/>
                  </a:lnTo>
                  <a:lnTo>
                    <a:pt x="7886" y="322"/>
                  </a:lnTo>
                  <a:lnTo>
                    <a:pt x="7886" y="304"/>
                  </a:lnTo>
                  <a:lnTo>
                    <a:pt x="7895" y="233"/>
                  </a:lnTo>
                  <a:lnTo>
                    <a:pt x="7895" y="161"/>
                  </a:lnTo>
                  <a:lnTo>
                    <a:pt x="7877" y="108"/>
                  </a:lnTo>
                  <a:lnTo>
                    <a:pt x="7823" y="81"/>
                  </a:lnTo>
                  <a:lnTo>
                    <a:pt x="7573" y="19"/>
                  </a:lnTo>
                  <a:lnTo>
                    <a:pt x="70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2" name="Google Shape;1072;p25"/>
          <p:cNvSpPr/>
          <p:nvPr/>
        </p:nvSpPr>
        <p:spPr>
          <a:xfrm rot="-2247051">
            <a:off x="8222198" y="3854789"/>
            <a:ext cx="1469003" cy="1059148"/>
          </a:xfrm>
          <a:custGeom>
            <a:avLst/>
            <a:gdLst/>
            <a:ahLst/>
            <a:cxnLst/>
            <a:rect l="l" t="t" r="r" b="b"/>
            <a:pathLst>
              <a:path w="15298" h="11029" extrusionOk="0">
                <a:moveTo>
                  <a:pt x="11904" y="0"/>
                </a:moveTo>
                <a:lnTo>
                  <a:pt x="11520" y="18"/>
                </a:lnTo>
                <a:lnTo>
                  <a:pt x="10823" y="188"/>
                </a:lnTo>
                <a:lnTo>
                  <a:pt x="10198" y="455"/>
                </a:lnTo>
                <a:lnTo>
                  <a:pt x="9627" y="786"/>
                </a:lnTo>
                <a:lnTo>
                  <a:pt x="9350" y="964"/>
                </a:lnTo>
                <a:lnTo>
                  <a:pt x="9225" y="1045"/>
                </a:lnTo>
                <a:lnTo>
                  <a:pt x="8948" y="1188"/>
                </a:lnTo>
                <a:lnTo>
                  <a:pt x="8778" y="1223"/>
                </a:lnTo>
                <a:lnTo>
                  <a:pt x="8662" y="1241"/>
                </a:lnTo>
                <a:lnTo>
                  <a:pt x="8421" y="1215"/>
                </a:lnTo>
                <a:lnTo>
                  <a:pt x="8055" y="1107"/>
                </a:lnTo>
                <a:lnTo>
                  <a:pt x="7564" y="866"/>
                </a:lnTo>
                <a:lnTo>
                  <a:pt x="7055" y="607"/>
                </a:lnTo>
                <a:lnTo>
                  <a:pt x="6805" y="518"/>
                </a:lnTo>
                <a:lnTo>
                  <a:pt x="6555" y="455"/>
                </a:lnTo>
                <a:lnTo>
                  <a:pt x="6108" y="447"/>
                </a:lnTo>
                <a:lnTo>
                  <a:pt x="5706" y="554"/>
                </a:lnTo>
                <a:lnTo>
                  <a:pt x="5358" y="759"/>
                </a:lnTo>
                <a:lnTo>
                  <a:pt x="5072" y="1045"/>
                </a:lnTo>
                <a:lnTo>
                  <a:pt x="4867" y="1393"/>
                </a:lnTo>
                <a:lnTo>
                  <a:pt x="4733" y="1777"/>
                </a:lnTo>
                <a:lnTo>
                  <a:pt x="4688" y="2179"/>
                </a:lnTo>
                <a:lnTo>
                  <a:pt x="4706" y="2375"/>
                </a:lnTo>
                <a:lnTo>
                  <a:pt x="4724" y="2608"/>
                </a:lnTo>
                <a:lnTo>
                  <a:pt x="4679" y="3054"/>
                </a:lnTo>
                <a:lnTo>
                  <a:pt x="4608" y="3259"/>
                </a:lnTo>
                <a:lnTo>
                  <a:pt x="4536" y="3420"/>
                </a:lnTo>
                <a:lnTo>
                  <a:pt x="4385" y="3679"/>
                </a:lnTo>
                <a:lnTo>
                  <a:pt x="4224" y="3867"/>
                </a:lnTo>
                <a:lnTo>
                  <a:pt x="4054" y="4010"/>
                </a:lnTo>
                <a:lnTo>
                  <a:pt x="3777" y="4126"/>
                </a:lnTo>
                <a:lnTo>
                  <a:pt x="3385" y="4152"/>
                </a:lnTo>
                <a:lnTo>
                  <a:pt x="2742" y="4036"/>
                </a:lnTo>
                <a:lnTo>
                  <a:pt x="2054" y="3929"/>
                </a:lnTo>
                <a:lnTo>
                  <a:pt x="1590" y="3956"/>
                </a:lnTo>
                <a:lnTo>
                  <a:pt x="1357" y="4036"/>
                </a:lnTo>
                <a:lnTo>
                  <a:pt x="1206" y="4108"/>
                </a:lnTo>
                <a:lnTo>
                  <a:pt x="938" y="4269"/>
                </a:lnTo>
                <a:lnTo>
                  <a:pt x="706" y="4465"/>
                </a:lnTo>
                <a:lnTo>
                  <a:pt x="509" y="4679"/>
                </a:lnTo>
                <a:lnTo>
                  <a:pt x="277" y="5054"/>
                </a:lnTo>
                <a:lnTo>
                  <a:pt x="80" y="5662"/>
                </a:lnTo>
                <a:lnTo>
                  <a:pt x="0" y="6376"/>
                </a:lnTo>
                <a:lnTo>
                  <a:pt x="18" y="7207"/>
                </a:lnTo>
                <a:lnTo>
                  <a:pt x="188" y="8680"/>
                </a:lnTo>
                <a:lnTo>
                  <a:pt x="384" y="9850"/>
                </a:lnTo>
                <a:lnTo>
                  <a:pt x="429" y="10037"/>
                </a:lnTo>
                <a:lnTo>
                  <a:pt x="598" y="10359"/>
                </a:lnTo>
                <a:lnTo>
                  <a:pt x="848" y="10600"/>
                </a:lnTo>
                <a:lnTo>
                  <a:pt x="1134" y="10734"/>
                </a:lnTo>
                <a:lnTo>
                  <a:pt x="1563" y="10734"/>
                </a:lnTo>
                <a:lnTo>
                  <a:pt x="2099" y="10787"/>
                </a:lnTo>
                <a:lnTo>
                  <a:pt x="2920" y="10912"/>
                </a:lnTo>
                <a:lnTo>
                  <a:pt x="3492" y="10957"/>
                </a:lnTo>
                <a:lnTo>
                  <a:pt x="3956" y="10984"/>
                </a:lnTo>
                <a:lnTo>
                  <a:pt x="4661" y="11029"/>
                </a:lnTo>
                <a:lnTo>
                  <a:pt x="5126" y="11029"/>
                </a:lnTo>
                <a:lnTo>
                  <a:pt x="5358" y="11011"/>
                </a:lnTo>
                <a:lnTo>
                  <a:pt x="5590" y="10975"/>
                </a:lnTo>
                <a:lnTo>
                  <a:pt x="6046" y="10832"/>
                </a:lnTo>
                <a:lnTo>
                  <a:pt x="6456" y="10600"/>
                </a:lnTo>
                <a:lnTo>
                  <a:pt x="6796" y="10269"/>
                </a:lnTo>
                <a:lnTo>
                  <a:pt x="6921" y="10064"/>
                </a:lnTo>
                <a:lnTo>
                  <a:pt x="7019" y="9877"/>
                </a:lnTo>
                <a:lnTo>
                  <a:pt x="7144" y="9466"/>
                </a:lnTo>
                <a:lnTo>
                  <a:pt x="7242" y="9046"/>
                </a:lnTo>
                <a:lnTo>
                  <a:pt x="7376" y="8644"/>
                </a:lnTo>
                <a:lnTo>
                  <a:pt x="7483" y="8457"/>
                </a:lnTo>
                <a:lnTo>
                  <a:pt x="7564" y="8350"/>
                </a:lnTo>
                <a:lnTo>
                  <a:pt x="7760" y="8171"/>
                </a:lnTo>
                <a:lnTo>
                  <a:pt x="8100" y="7966"/>
                </a:lnTo>
                <a:lnTo>
                  <a:pt x="8644" y="7796"/>
                </a:lnTo>
                <a:lnTo>
                  <a:pt x="9251" y="7698"/>
                </a:lnTo>
                <a:lnTo>
                  <a:pt x="9877" y="7635"/>
                </a:lnTo>
                <a:lnTo>
                  <a:pt x="10493" y="7555"/>
                </a:lnTo>
                <a:lnTo>
                  <a:pt x="11064" y="7412"/>
                </a:lnTo>
                <a:lnTo>
                  <a:pt x="11439" y="7233"/>
                </a:lnTo>
                <a:lnTo>
                  <a:pt x="11663" y="7073"/>
                </a:lnTo>
                <a:lnTo>
                  <a:pt x="11761" y="6974"/>
                </a:lnTo>
                <a:lnTo>
                  <a:pt x="11868" y="6858"/>
                </a:lnTo>
                <a:lnTo>
                  <a:pt x="12020" y="6617"/>
                </a:lnTo>
                <a:lnTo>
                  <a:pt x="12181" y="6224"/>
                </a:lnTo>
                <a:lnTo>
                  <a:pt x="12306" y="5662"/>
                </a:lnTo>
                <a:lnTo>
                  <a:pt x="12431" y="5242"/>
                </a:lnTo>
                <a:lnTo>
                  <a:pt x="12556" y="4983"/>
                </a:lnTo>
                <a:lnTo>
                  <a:pt x="12636" y="4858"/>
                </a:lnTo>
                <a:lnTo>
                  <a:pt x="12725" y="4751"/>
                </a:lnTo>
                <a:lnTo>
                  <a:pt x="12940" y="4554"/>
                </a:lnTo>
                <a:lnTo>
                  <a:pt x="13315" y="4304"/>
                </a:lnTo>
                <a:lnTo>
                  <a:pt x="13868" y="4010"/>
                </a:lnTo>
                <a:lnTo>
                  <a:pt x="14422" y="3706"/>
                </a:lnTo>
                <a:lnTo>
                  <a:pt x="14663" y="3527"/>
                </a:lnTo>
                <a:lnTo>
                  <a:pt x="14797" y="3429"/>
                </a:lnTo>
                <a:lnTo>
                  <a:pt x="15011" y="3188"/>
                </a:lnTo>
                <a:lnTo>
                  <a:pt x="15163" y="2929"/>
                </a:lnTo>
                <a:lnTo>
                  <a:pt x="15261" y="2652"/>
                </a:lnTo>
                <a:lnTo>
                  <a:pt x="15297" y="2358"/>
                </a:lnTo>
                <a:lnTo>
                  <a:pt x="15270" y="2063"/>
                </a:lnTo>
                <a:lnTo>
                  <a:pt x="15190" y="1768"/>
                </a:lnTo>
                <a:lnTo>
                  <a:pt x="15038" y="1473"/>
                </a:lnTo>
                <a:lnTo>
                  <a:pt x="14931" y="1331"/>
                </a:lnTo>
                <a:lnTo>
                  <a:pt x="14815" y="1188"/>
                </a:lnTo>
                <a:lnTo>
                  <a:pt x="14529" y="920"/>
                </a:lnTo>
                <a:lnTo>
                  <a:pt x="14199" y="679"/>
                </a:lnTo>
                <a:lnTo>
                  <a:pt x="13824" y="473"/>
                </a:lnTo>
                <a:lnTo>
                  <a:pt x="13422" y="295"/>
                </a:lnTo>
                <a:lnTo>
                  <a:pt x="12993" y="152"/>
                </a:lnTo>
                <a:lnTo>
                  <a:pt x="12565" y="54"/>
                </a:lnTo>
                <a:lnTo>
                  <a:pt x="12118" y="9"/>
                </a:lnTo>
                <a:lnTo>
                  <a:pt x="11904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3" name="Google Shape;1073;p25"/>
          <p:cNvSpPr/>
          <p:nvPr/>
        </p:nvSpPr>
        <p:spPr>
          <a:xfrm rot="-2247051">
            <a:off x="8313190" y="4139668"/>
            <a:ext cx="1331782" cy="1106396"/>
          </a:xfrm>
          <a:custGeom>
            <a:avLst/>
            <a:gdLst/>
            <a:ahLst/>
            <a:cxnLst/>
            <a:rect l="l" t="t" r="r" b="b"/>
            <a:pathLst>
              <a:path w="13869" h="11521" fill="none" extrusionOk="0">
                <a:moveTo>
                  <a:pt x="13869" y="1"/>
                </a:moveTo>
                <a:lnTo>
                  <a:pt x="13449" y="63"/>
                </a:lnTo>
                <a:lnTo>
                  <a:pt x="12618" y="206"/>
                </a:lnTo>
                <a:lnTo>
                  <a:pt x="11824" y="403"/>
                </a:lnTo>
                <a:lnTo>
                  <a:pt x="11047" y="626"/>
                </a:lnTo>
                <a:lnTo>
                  <a:pt x="10681" y="760"/>
                </a:lnTo>
                <a:lnTo>
                  <a:pt x="10297" y="912"/>
                </a:lnTo>
                <a:lnTo>
                  <a:pt x="9555" y="1260"/>
                </a:lnTo>
                <a:lnTo>
                  <a:pt x="8493" y="1823"/>
                </a:lnTo>
                <a:lnTo>
                  <a:pt x="7823" y="2233"/>
                </a:lnTo>
                <a:lnTo>
                  <a:pt x="6957" y="2850"/>
                </a:lnTo>
                <a:lnTo>
                  <a:pt x="5314" y="4162"/>
                </a:lnTo>
                <a:lnTo>
                  <a:pt x="4162" y="5216"/>
                </a:lnTo>
                <a:lnTo>
                  <a:pt x="3438" y="5957"/>
                </a:lnTo>
                <a:lnTo>
                  <a:pt x="2742" y="6725"/>
                </a:lnTo>
                <a:lnTo>
                  <a:pt x="2081" y="7538"/>
                </a:lnTo>
                <a:lnTo>
                  <a:pt x="1768" y="7957"/>
                </a:lnTo>
                <a:lnTo>
                  <a:pt x="1509" y="8368"/>
                </a:lnTo>
                <a:lnTo>
                  <a:pt x="1036" y="9234"/>
                </a:lnTo>
                <a:lnTo>
                  <a:pt x="599" y="10118"/>
                </a:lnTo>
                <a:lnTo>
                  <a:pt x="188" y="11047"/>
                </a:lnTo>
                <a:lnTo>
                  <a:pt x="0" y="11520"/>
                </a:lnTo>
              </a:path>
            </a:pathLst>
          </a:custGeom>
          <a:solidFill>
            <a:schemeClr val="dk2"/>
          </a:solidFill>
          <a:ln w="2675" cap="flat" cmpd="sng">
            <a:solidFill>
              <a:srgbClr val="ED6E24"/>
            </a:solidFill>
            <a:prstDash val="solid"/>
            <a:miter lim="89299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4" name="Google Shape;1074;p25"/>
          <p:cNvSpPr/>
          <p:nvPr/>
        </p:nvSpPr>
        <p:spPr>
          <a:xfrm rot="-2247051">
            <a:off x="8975973" y="3893473"/>
            <a:ext cx="31881" cy="126187"/>
          </a:xfrm>
          <a:custGeom>
            <a:avLst/>
            <a:gdLst/>
            <a:ahLst/>
            <a:cxnLst/>
            <a:rect l="l" t="t" r="r" b="b"/>
            <a:pathLst>
              <a:path w="332" h="1314" extrusionOk="0">
                <a:moveTo>
                  <a:pt x="251" y="1"/>
                </a:moveTo>
                <a:lnTo>
                  <a:pt x="224" y="28"/>
                </a:lnTo>
                <a:lnTo>
                  <a:pt x="215" y="331"/>
                </a:lnTo>
                <a:lnTo>
                  <a:pt x="206" y="635"/>
                </a:lnTo>
                <a:lnTo>
                  <a:pt x="171" y="805"/>
                </a:lnTo>
                <a:lnTo>
                  <a:pt x="72" y="1126"/>
                </a:lnTo>
                <a:lnTo>
                  <a:pt x="1" y="1287"/>
                </a:lnTo>
                <a:lnTo>
                  <a:pt x="19" y="1314"/>
                </a:lnTo>
                <a:lnTo>
                  <a:pt x="54" y="1305"/>
                </a:lnTo>
                <a:lnTo>
                  <a:pt x="126" y="1162"/>
                </a:lnTo>
                <a:lnTo>
                  <a:pt x="251" y="858"/>
                </a:lnTo>
                <a:lnTo>
                  <a:pt x="331" y="528"/>
                </a:lnTo>
                <a:lnTo>
                  <a:pt x="322" y="197"/>
                </a:lnTo>
                <a:lnTo>
                  <a:pt x="278" y="28"/>
                </a:lnTo>
                <a:lnTo>
                  <a:pt x="251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5" name="Google Shape;1075;p25"/>
          <p:cNvSpPr/>
          <p:nvPr/>
        </p:nvSpPr>
        <p:spPr>
          <a:xfrm rot="-2247051">
            <a:off x="8727780" y="4193135"/>
            <a:ext cx="59248" cy="251318"/>
          </a:xfrm>
          <a:custGeom>
            <a:avLst/>
            <a:gdLst/>
            <a:ahLst/>
            <a:cxnLst/>
            <a:rect l="l" t="t" r="r" b="b"/>
            <a:pathLst>
              <a:path w="617" h="2617" extrusionOk="0">
                <a:moveTo>
                  <a:pt x="509" y="0"/>
                </a:moveTo>
                <a:lnTo>
                  <a:pt x="491" y="36"/>
                </a:lnTo>
                <a:lnTo>
                  <a:pt x="420" y="688"/>
                </a:lnTo>
                <a:lnTo>
                  <a:pt x="268" y="1634"/>
                </a:lnTo>
                <a:lnTo>
                  <a:pt x="107" y="2259"/>
                </a:lnTo>
                <a:lnTo>
                  <a:pt x="0" y="2563"/>
                </a:lnTo>
                <a:lnTo>
                  <a:pt x="0" y="2599"/>
                </a:lnTo>
                <a:lnTo>
                  <a:pt x="63" y="2617"/>
                </a:lnTo>
                <a:lnTo>
                  <a:pt x="81" y="2590"/>
                </a:lnTo>
                <a:lnTo>
                  <a:pt x="197" y="2304"/>
                </a:lnTo>
                <a:lnTo>
                  <a:pt x="411" y="1688"/>
                </a:lnTo>
                <a:lnTo>
                  <a:pt x="554" y="1045"/>
                </a:lnTo>
                <a:lnTo>
                  <a:pt x="616" y="384"/>
                </a:lnTo>
                <a:lnTo>
                  <a:pt x="607" y="54"/>
                </a:lnTo>
                <a:lnTo>
                  <a:pt x="590" y="9"/>
                </a:lnTo>
                <a:lnTo>
                  <a:pt x="509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6" name="Google Shape;1076;p25"/>
          <p:cNvSpPr/>
          <p:nvPr/>
        </p:nvSpPr>
        <p:spPr>
          <a:xfrm rot="-2247051">
            <a:off x="8737117" y="4221535"/>
            <a:ext cx="98715" cy="92768"/>
          </a:xfrm>
          <a:custGeom>
            <a:avLst/>
            <a:gdLst/>
            <a:ahLst/>
            <a:cxnLst/>
            <a:rect l="l" t="t" r="r" b="b"/>
            <a:pathLst>
              <a:path w="1028" h="966" extrusionOk="0">
                <a:moveTo>
                  <a:pt x="974" y="1"/>
                </a:moveTo>
                <a:lnTo>
                  <a:pt x="929" y="18"/>
                </a:lnTo>
                <a:lnTo>
                  <a:pt x="679" y="242"/>
                </a:lnTo>
                <a:lnTo>
                  <a:pt x="438" y="474"/>
                </a:lnTo>
                <a:lnTo>
                  <a:pt x="322" y="590"/>
                </a:lnTo>
                <a:lnTo>
                  <a:pt x="81" y="831"/>
                </a:lnTo>
                <a:lnTo>
                  <a:pt x="0" y="965"/>
                </a:lnTo>
                <a:lnTo>
                  <a:pt x="9" y="965"/>
                </a:lnTo>
                <a:lnTo>
                  <a:pt x="268" y="769"/>
                </a:lnTo>
                <a:lnTo>
                  <a:pt x="500" y="527"/>
                </a:lnTo>
                <a:lnTo>
                  <a:pt x="750" y="313"/>
                </a:lnTo>
                <a:lnTo>
                  <a:pt x="1009" y="99"/>
                </a:lnTo>
                <a:lnTo>
                  <a:pt x="1027" y="63"/>
                </a:lnTo>
                <a:lnTo>
                  <a:pt x="97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7" name="Google Shape;1077;p25"/>
          <p:cNvSpPr/>
          <p:nvPr/>
        </p:nvSpPr>
        <p:spPr>
          <a:xfrm rot="-2247051">
            <a:off x="8585527" y="4602224"/>
            <a:ext cx="60112" cy="285602"/>
          </a:xfrm>
          <a:custGeom>
            <a:avLst/>
            <a:gdLst/>
            <a:ahLst/>
            <a:cxnLst/>
            <a:rect l="l" t="t" r="r" b="b"/>
            <a:pathLst>
              <a:path w="626" h="2974" extrusionOk="0">
                <a:moveTo>
                  <a:pt x="72" y="0"/>
                </a:moveTo>
                <a:lnTo>
                  <a:pt x="1" y="18"/>
                </a:lnTo>
                <a:lnTo>
                  <a:pt x="1" y="63"/>
                </a:lnTo>
                <a:lnTo>
                  <a:pt x="197" y="786"/>
                </a:lnTo>
                <a:lnTo>
                  <a:pt x="429" y="1857"/>
                </a:lnTo>
                <a:lnTo>
                  <a:pt x="536" y="2572"/>
                </a:lnTo>
                <a:lnTo>
                  <a:pt x="554" y="2938"/>
                </a:lnTo>
                <a:lnTo>
                  <a:pt x="563" y="2974"/>
                </a:lnTo>
                <a:lnTo>
                  <a:pt x="617" y="2974"/>
                </a:lnTo>
                <a:lnTo>
                  <a:pt x="626" y="2947"/>
                </a:lnTo>
                <a:lnTo>
                  <a:pt x="617" y="2590"/>
                </a:lnTo>
                <a:lnTo>
                  <a:pt x="563" y="1866"/>
                </a:lnTo>
                <a:lnTo>
                  <a:pt x="438" y="1125"/>
                </a:lnTo>
                <a:lnTo>
                  <a:pt x="242" y="402"/>
                </a:lnTo>
                <a:lnTo>
                  <a:pt x="99" y="45"/>
                </a:lnTo>
                <a:lnTo>
                  <a:pt x="72" y="0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8" name="Google Shape;1078;p25"/>
          <p:cNvSpPr/>
          <p:nvPr/>
        </p:nvSpPr>
        <p:spPr>
          <a:xfrm rot="-2247051">
            <a:off x="8598560" y="4624124"/>
            <a:ext cx="48109" cy="130509"/>
          </a:xfrm>
          <a:custGeom>
            <a:avLst/>
            <a:gdLst/>
            <a:ahLst/>
            <a:cxnLst/>
            <a:rect l="l" t="t" r="r" b="b"/>
            <a:pathLst>
              <a:path w="501" h="1359" extrusionOk="0">
                <a:moveTo>
                  <a:pt x="421" y="1"/>
                </a:moveTo>
                <a:lnTo>
                  <a:pt x="394" y="28"/>
                </a:lnTo>
                <a:lnTo>
                  <a:pt x="278" y="340"/>
                </a:lnTo>
                <a:lnTo>
                  <a:pt x="99" y="840"/>
                </a:lnTo>
                <a:lnTo>
                  <a:pt x="19" y="1180"/>
                </a:lnTo>
                <a:lnTo>
                  <a:pt x="1" y="1349"/>
                </a:lnTo>
                <a:lnTo>
                  <a:pt x="1" y="1358"/>
                </a:lnTo>
                <a:lnTo>
                  <a:pt x="10" y="1358"/>
                </a:lnTo>
                <a:lnTo>
                  <a:pt x="144" y="1046"/>
                </a:lnTo>
                <a:lnTo>
                  <a:pt x="251" y="724"/>
                </a:lnTo>
                <a:lnTo>
                  <a:pt x="367" y="403"/>
                </a:lnTo>
                <a:lnTo>
                  <a:pt x="492" y="90"/>
                </a:lnTo>
                <a:lnTo>
                  <a:pt x="501" y="46"/>
                </a:lnTo>
                <a:lnTo>
                  <a:pt x="421" y="1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9" name="Google Shape;1079;p25"/>
          <p:cNvSpPr/>
          <p:nvPr/>
        </p:nvSpPr>
        <p:spPr>
          <a:xfrm rot="-2247051">
            <a:off x="8904380" y="3916750"/>
            <a:ext cx="74708" cy="75578"/>
          </a:xfrm>
          <a:custGeom>
            <a:avLst/>
            <a:gdLst/>
            <a:ahLst/>
            <a:cxnLst/>
            <a:rect l="l" t="t" r="r" b="b"/>
            <a:pathLst>
              <a:path w="778" h="787" extrusionOk="0">
                <a:moveTo>
                  <a:pt x="54" y="0"/>
                </a:moveTo>
                <a:lnTo>
                  <a:pt x="1" y="27"/>
                </a:lnTo>
                <a:lnTo>
                  <a:pt x="19" y="54"/>
                </a:lnTo>
                <a:lnTo>
                  <a:pt x="215" y="259"/>
                </a:lnTo>
                <a:lnTo>
                  <a:pt x="420" y="465"/>
                </a:lnTo>
                <a:lnTo>
                  <a:pt x="572" y="635"/>
                </a:lnTo>
                <a:lnTo>
                  <a:pt x="760" y="777"/>
                </a:lnTo>
                <a:lnTo>
                  <a:pt x="778" y="786"/>
                </a:lnTo>
                <a:lnTo>
                  <a:pt x="778" y="768"/>
                </a:lnTo>
                <a:lnTo>
                  <a:pt x="662" y="590"/>
                </a:lnTo>
                <a:lnTo>
                  <a:pt x="483" y="429"/>
                </a:lnTo>
                <a:lnTo>
                  <a:pt x="286" y="224"/>
                </a:lnTo>
                <a:lnTo>
                  <a:pt x="81" y="18"/>
                </a:lnTo>
                <a:lnTo>
                  <a:pt x="54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0" name="Google Shape;1080;p25"/>
          <p:cNvSpPr/>
          <p:nvPr/>
        </p:nvSpPr>
        <p:spPr>
          <a:xfrm rot="-2247051">
            <a:off x="8911279" y="4074574"/>
            <a:ext cx="333690" cy="115912"/>
          </a:xfrm>
          <a:custGeom>
            <a:avLst/>
            <a:gdLst/>
            <a:ahLst/>
            <a:cxnLst/>
            <a:rect l="l" t="t" r="r" b="b"/>
            <a:pathLst>
              <a:path w="3475" h="1207" extrusionOk="0">
                <a:moveTo>
                  <a:pt x="36" y="1"/>
                </a:moveTo>
                <a:lnTo>
                  <a:pt x="0" y="10"/>
                </a:lnTo>
                <a:lnTo>
                  <a:pt x="9" y="72"/>
                </a:lnTo>
                <a:lnTo>
                  <a:pt x="45" y="81"/>
                </a:lnTo>
                <a:lnTo>
                  <a:pt x="536" y="117"/>
                </a:lnTo>
                <a:lnTo>
                  <a:pt x="1268" y="215"/>
                </a:lnTo>
                <a:lnTo>
                  <a:pt x="1742" y="340"/>
                </a:lnTo>
                <a:lnTo>
                  <a:pt x="1983" y="438"/>
                </a:lnTo>
                <a:lnTo>
                  <a:pt x="2367" y="617"/>
                </a:lnTo>
                <a:lnTo>
                  <a:pt x="3099" y="1028"/>
                </a:lnTo>
                <a:lnTo>
                  <a:pt x="3474" y="1206"/>
                </a:lnTo>
                <a:lnTo>
                  <a:pt x="3474" y="1197"/>
                </a:lnTo>
                <a:lnTo>
                  <a:pt x="3108" y="947"/>
                </a:lnTo>
                <a:lnTo>
                  <a:pt x="2277" y="474"/>
                </a:lnTo>
                <a:lnTo>
                  <a:pt x="1840" y="296"/>
                </a:lnTo>
                <a:lnTo>
                  <a:pt x="1626" y="215"/>
                </a:lnTo>
                <a:lnTo>
                  <a:pt x="1179" y="108"/>
                </a:lnTo>
                <a:lnTo>
                  <a:pt x="491" y="28"/>
                </a:lnTo>
                <a:lnTo>
                  <a:pt x="3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1" name="Google Shape;1081;p25"/>
          <p:cNvSpPr/>
          <p:nvPr/>
        </p:nvSpPr>
        <p:spPr>
          <a:xfrm rot="-2247051">
            <a:off x="9054595" y="4029837"/>
            <a:ext cx="186098" cy="14693"/>
          </a:xfrm>
          <a:custGeom>
            <a:avLst/>
            <a:gdLst/>
            <a:ahLst/>
            <a:cxnLst/>
            <a:rect l="l" t="t" r="r" b="b"/>
            <a:pathLst>
              <a:path w="1938" h="153" extrusionOk="0">
                <a:moveTo>
                  <a:pt x="706" y="0"/>
                </a:moveTo>
                <a:lnTo>
                  <a:pt x="223" y="36"/>
                </a:lnTo>
                <a:lnTo>
                  <a:pt x="18" y="99"/>
                </a:lnTo>
                <a:lnTo>
                  <a:pt x="0" y="117"/>
                </a:lnTo>
                <a:lnTo>
                  <a:pt x="27" y="125"/>
                </a:lnTo>
                <a:lnTo>
                  <a:pt x="464" y="117"/>
                </a:lnTo>
                <a:lnTo>
                  <a:pt x="911" y="90"/>
                </a:lnTo>
                <a:lnTo>
                  <a:pt x="1420" y="108"/>
                </a:lnTo>
                <a:lnTo>
                  <a:pt x="1929" y="152"/>
                </a:lnTo>
                <a:lnTo>
                  <a:pt x="1938" y="152"/>
                </a:lnTo>
                <a:lnTo>
                  <a:pt x="1929" y="143"/>
                </a:lnTo>
                <a:lnTo>
                  <a:pt x="1473" y="54"/>
                </a:lnTo>
                <a:lnTo>
                  <a:pt x="706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2" name="Google Shape;1082;p25"/>
          <p:cNvSpPr/>
          <p:nvPr/>
        </p:nvSpPr>
        <p:spPr>
          <a:xfrm rot="-2247051">
            <a:off x="8783406" y="4424149"/>
            <a:ext cx="345597" cy="116680"/>
          </a:xfrm>
          <a:custGeom>
            <a:avLst/>
            <a:gdLst/>
            <a:ahLst/>
            <a:cxnLst/>
            <a:rect l="l" t="t" r="r" b="b"/>
            <a:pathLst>
              <a:path w="3599" h="1215" extrusionOk="0">
                <a:moveTo>
                  <a:pt x="0" y="0"/>
                </a:moveTo>
                <a:lnTo>
                  <a:pt x="80" y="107"/>
                </a:lnTo>
                <a:lnTo>
                  <a:pt x="295" y="206"/>
                </a:lnTo>
                <a:lnTo>
                  <a:pt x="429" y="250"/>
                </a:lnTo>
                <a:lnTo>
                  <a:pt x="1000" y="456"/>
                </a:lnTo>
                <a:lnTo>
                  <a:pt x="1581" y="661"/>
                </a:lnTo>
                <a:lnTo>
                  <a:pt x="2054" y="840"/>
                </a:lnTo>
                <a:lnTo>
                  <a:pt x="2822" y="1116"/>
                </a:lnTo>
                <a:lnTo>
                  <a:pt x="3331" y="1215"/>
                </a:lnTo>
                <a:lnTo>
                  <a:pt x="3581" y="1206"/>
                </a:lnTo>
                <a:lnTo>
                  <a:pt x="3599" y="1197"/>
                </a:lnTo>
                <a:lnTo>
                  <a:pt x="3599" y="1161"/>
                </a:lnTo>
                <a:lnTo>
                  <a:pt x="3572" y="1152"/>
                </a:lnTo>
                <a:lnTo>
                  <a:pt x="3331" y="1116"/>
                </a:lnTo>
                <a:lnTo>
                  <a:pt x="2858" y="1009"/>
                </a:lnTo>
                <a:lnTo>
                  <a:pt x="2161" y="777"/>
                </a:lnTo>
                <a:lnTo>
                  <a:pt x="1697" y="616"/>
                </a:lnTo>
                <a:lnTo>
                  <a:pt x="1277" y="491"/>
                </a:lnTo>
                <a:lnTo>
                  <a:pt x="616" y="286"/>
                </a:lnTo>
                <a:lnTo>
                  <a:pt x="188" y="107"/>
                </a:lnTo>
                <a:lnTo>
                  <a:pt x="0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3" name="Google Shape;1083;p25"/>
          <p:cNvSpPr/>
          <p:nvPr/>
        </p:nvSpPr>
        <p:spPr>
          <a:xfrm rot="-2247051">
            <a:off x="8906872" y="4394070"/>
            <a:ext cx="231614" cy="27465"/>
          </a:xfrm>
          <a:custGeom>
            <a:avLst/>
            <a:gdLst/>
            <a:ahLst/>
            <a:cxnLst/>
            <a:rect l="l" t="t" r="r" b="b"/>
            <a:pathLst>
              <a:path w="2412" h="286" extrusionOk="0">
                <a:moveTo>
                  <a:pt x="2090" y="0"/>
                </a:moveTo>
                <a:lnTo>
                  <a:pt x="1483" y="9"/>
                </a:lnTo>
                <a:lnTo>
                  <a:pt x="581" y="125"/>
                </a:lnTo>
                <a:lnTo>
                  <a:pt x="18" y="241"/>
                </a:lnTo>
                <a:lnTo>
                  <a:pt x="0" y="250"/>
                </a:lnTo>
                <a:lnTo>
                  <a:pt x="9" y="286"/>
                </a:lnTo>
                <a:lnTo>
                  <a:pt x="36" y="286"/>
                </a:lnTo>
                <a:lnTo>
                  <a:pt x="617" y="206"/>
                </a:lnTo>
                <a:lnTo>
                  <a:pt x="1795" y="125"/>
                </a:lnTo>
                <a:lnTo>
                  <a:pt x="2385" y="63"/>
                </a:lnTo>
                <a:lnTo>
                  <a:pt x="2411" y="45"/>
                </a:lnTo>
                <a:lnTo>
                  <a:pt x="2385" y="27"/>
                </a:lnTo>
                <a:lnTo>
                  <a:pt x="2090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4" name="Google Shape;1084;p25"/>
          <p:cNvSpPr/>
          <p:nvPr/>
        </p:nvSpPr>
        <p:spPr>
          <a:xfrm rot="-2247051">
            <a:off x="8707649" y="4800601"/>
            <a:ext cx="320726" cy="99490"/>
          </a:xfrm>
          <a:custGeom>
            <a:avLst/>
            <a:gdLst/>
            <a:ahLst/>
            <a:cxnLst/>
            <a:rect l="l" t="t" r="r" b="b"/>
            <a:pathLst>
              <a:path w="3340" h="1036" extrusionOk="0">
                <a:moveTo>
                  <a:pt x="9" y="0"/>
                </a:moveTo>
                <a:lnTo>
                  <a:pt x="0" y="45"/>
                </a:lnTo>
                <a:lnTo>
                  <a:pt x="18" y="63"/>
                </a:lnTo>
                <a:lnTo>
                  <a:pt x="197" y="196"/>
                </a:lnTo>
                <a:lnTo>
                  <a:pt x="589" y="420"/>
                </a:lnTo>
                <a:lnTo>
                  <a:pt x="1206" y="661"/>
                </a:lnTo>
                <a:lnTo>
                  <a:pt x="2500" y="920"/>
                </a:lnTo>
                <a:lnTo>
                  <a:pt x="3313" y="1036"/>
                </a:lnTo>
                <a:lnTo>
                  <a:pt x="3340" y="1018"/>
                </a:lnTo>
                <a:lnTo>
                  <a:pt x="3322" y="1000"/>
                </a:lnTo>
                <a:lnTo>
                  <a:pt x="2483" y="831"/>
                </a:lnTo>
                <a:lnTo>
                  <a:pt x="1634" y="643"/>
                </a:lnTo>
                <a:lnTo>
                  <a:pt x="1223" y="527"/>
                </a:lnTo>
                <a:lnTo>
                  <a:pt x="438" y="188"/>
                </a:lnTo>
                <a:lnTo>
                  <a:pt x="36" y="0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5" name="Google Shape;1085;p25"/>
          <p:cNvSpPr/>
          <p:nvPr/>
        </p:nvSpPr>
        <p:spPr>
          <a:xfrm rot="-2247051">
            <a:off x="8952921" y="4805250"/>
            <a:ext cx="96122" cy="96129"/>
          </a:xfrm>
          <a:custGeom>
            <a:avLst/>
            <a:gdLst/>
            <a:ahLst/>
            <a:cxnLst/>
            <a:rect l="l" t="t" r="r" b="b"/>
            <a:pathLst>
              <a:path w="1001" h="1001" extrusionOk="0">
                <a:moveTo>
                  <a:pt x="0" y="0"/>
                </a:moveTo>
                <a:lnTo>
                  <a:pt x="0" y="9"/>
                </a:lnTo>
                <a:lnTo>
                  <a:pt x="72" y="161"/>
                </a:lnTo>
                <a:lnTo>
                  <a:pt x="313" y="456"/>
                </a:lnTo>
                <a:lnTo>
                  <a:pt x="438" y="572"/>
                </a:lnTo>
                <a:lnTo>
                  <a:pt x="545" y="697"/>
                </a:lnTo>
                <a:lnTo>
                  <a:pt x="759" y="893"/>
                </a:lnTo>
                <a:lnTo>
                  <a:pt x="911" y="982"/>
                </a:lnTo>
                <a:lnTo>
                  <a:pt x="983" y="1000"/>
                </a:lnTo>
                <a:lnTo>
                  <a:pt x="1001" y="1000"/>
                </a:lnTo>
                <a:lnTo>
                  <a:pt x="1001" y="982"/>
                </a:lnTo>
                <a:lnTo>
                  <a:pt x="911" y="875"/>
                </a:lnTo>
                <a:lnTo>
                  <a:pt x="795" y="795"/>
                </a:lnTo>
                <a:lnTo>
                  <a:pt x="634" y="670"/>
                </a:lnTo>
                <a:lnTo>
                  <a:pt x="483" y="527"/>
                </a:lnTo>
                <a:lnTo>
                  <a:pt x="250" y="250"/>
                </a:lnTo>
                <a:lnTo>
                  <a:pt x="0" y="0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6" name="Google Shape;1086;p25"/>
          <p:cNvGrpSpPr/>
          <p:nvPr/>
        </p:nvGrpSpPr>
        <p:grpSpPr>
          <a:xfrm rot="293038">
            <a:off x="7081806" y="3638569"/>
            <a:ext cx="2964174" cy="2809049"/>
            <a:chOff x="6267770" y="3503895"/>
            <a:chExt cx="3569509" cy="3349980"/>
          </a:xfrm>
        </p:grpSpPr>
        <p:sp>
          <p:nvSpPr>
            <p:cNvPr id="1087" name="Google Shape;1087;p25"/>
            <p:cNvSpPr/>
            <p:nvPr/>
          </p:nvSpPr>
          <p:spPr>
            <a:xfrm rot="310762">
              <a:off x="6399320" y="3646881"/>
              <a:ext cx="3306409" cy="3064008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25"/>
            <p:cNvSpPr/>
            <p:nvPr/>
          </p:nvSpPr>
          <p:spPr>
            <a:xfrm rot="310762">
              <a:off x="6580174" y="4408927"/>
              <a:ext cx="2651899" cy="1639163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25"/>
            <p:cNvSpPr/>
            <p:nvPr/>
          </p:nvSpPr>
          <p:spPr>
            <a:xfrm rot="310762">
              <a:off x="8311563" y="5481535"/>
              <a:ext cx="481241" cy="255032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25"/>
            <p:cNvSpPr/>
            <p:nvPr/>
          </p:nvSpPr>
          <p:spPr>
            <a:xfrm rot="310762">
              <a:off x="9041624" y="4891567"/>
              <a:ext cx="273642" cy="58316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25"/>
            <p:cNvSpPr/>
            <p:nvPr/>
          </p:nvSpPr>
          <p:spPr>
            <a:xfrm rot="310762">
              <a:off x="8658958" y="4652399"/>
              <a:ext cx="63624" cy="451210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25"/>
            <p:cNvSpPr/>
            <p:nvPr/>
          </p:nvSpPr>
          <p:spPr>
            <a:xfrm rot="310762">
              <a:off x="7376965" y="5245894"/>
              <a:ext cx="93050" cy="450001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25"/>
            <p:cNvSpPr/>
            <p:nvPr/>
          </p:nvSpPr>
          <p:spPr>
            <a:xfrm rot="310762">
              <a:off x="8013121" y="4936084"/>
              <a:ext cx="139273" cy="579599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4" name="Google Shape;1094;p25"/>
          <p:cNvSpPr txBox="1">
            <a:spLocks noGrp="1"/>
          </p:cNvSpPr>
          <p:nvPr>
            <p:ph type="title"/>
          </p:nvPr>
        </p:nvSpPr>
        <p:spPr>
          <a:xfrm>
            <a:off x="720000" y="395850"/>
            <a:ext cx="7683900" cy="51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9pPr>
          </a:lstStyle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1_Title only 1">
    <p:spTree>
      <p:nvGrpSpPr>
        <p:cNvPr id="1" name="Shape 1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8" name="Google Shape;1028;p25"/>
          <p:cNvGrpSpPr/>
          <p:nvPr/>
        </p:nvGrpSpPr>
        <p:grpSpPr>
          <a:xfrm rot="-834254" flipH="1">
            <a:off x="-570238" y="2789298"/>
            <a:ext cx="1212436" cy="1303556"/>
            <a:chOff x="-694197" y="2759314"/>
            <a:chExt cx="1212435" cy="1303554"/>
          </a:xfrm>
        </p:grpSpPr>
        <p:sp>
          <p:nvSpPr>
            <p:cNvPr id="1029" name="Google Shape;1029;p25"/>
            <p:cNvSpPr/>
            <p:nvPr/>
          </p:nvSpPr>
          <p:spPr>
            <a:xfrm>
              <a:off x="-694197" y="2759314"/>
              <a:ext cx="1212435" cy="1303554"/>
            </a:xfrm>
            <a:custGeom>
              <a:avLst/>
              <a:gdLst/>
              <a:ahLst/>
              <a:cxnLst/>
              <a:rect l="l" t="t" r="r" b="b"/>
              <a:pathLst>
                <a:path w="37177" h="39971" extrusionOk="0">
                  <a:moveTo>
                    <a:pt x="5850" y="0"/>
                  </a:moveTo>
                  <a:lnTo>
                    <a:pt x="5430" y="9"/>
                  </a:lnTo>
                  <a:lnTo>
                    <a:pt x="4993" y="63"/>
                  </a:lnTo>
                  <a:lnTo>
                    <a:pt x="4778" y="116"/>
                  </a:lnTo>
                  <a:lnTo>
                    <a:pt x="4475" y="206"/>
                  </a:lnTo>
                  <a:lnTo>
                    <a:pt x="3912" y="509"/>
                  </a:lnTo>
                  <a:lnTo>
                    <a:pt x="3421" y="929"/>
                  </a:lnTo>
                  <a:lnTo>
                    <a:pt x="3046" y="1438"/>
                  </a:lnTo>
                  <a:lnTo>
                    <a:pt x="2787" y="2009"/>
                  </a:lnTo>
                  <a:lnTo>
                    <a:pt x="2698" y="2456"/>
                  </a:lnTo>
                  <a:lnTo>
                    <a:pt x="2680" y="2768"/>
                  </a:lnTo>
                  <a:lnTo>
                    <a:pt x="2715" y="3072"/>
                  </a:lnTo>
                  <a:lnTo>
                    <a:pt x="2796" y="3376"/>
                  </a:lnTo>
                  <a:lnTo>
                    <a:pt x="2921" y="3670"/>
                  </a:lnTo>
                  <a:lnTo>
                    <a:pt x="3099" y="3956"/>
                  </a:lnTo>
                  <a:lnTo>
                    <a:pt x="3215" y="4090"/>
                  </a:lnTo>
                  <a:lnTo>
                    <a:pt x="3394" y="4287"/>
                  </a:lnTo>
                  <a:lnTo>
                    <a:pt x="3805" y="4599"/>
                  </a:lnTo>
                  <a:lnTo>
                    <a:pt x="4278" y="4858"/>
                  </a:lnTo>
                  <a:lnTo>
                    <a:pt x="4796" y="5063"/>
                  </a:lnTo>
                  <a:lnTo>
                    <a:pt x="5600" y="5331"/>
                  </a:lnTo>
                  <a:lnTo>
                    <a:pt x="6653" y="5671"/>
                  </a:lnTo>
                  <a:lnTo>
                    <a:pt x="7118" y="5876"/>
                  </a:lnTo>
                  <a:lnTo>
                    <a:pt x="7564" y="6117"/>
                  </a:lnTo>
                  <a:lnTo>
                    <a:pt x="8395" y="6653"/>
                  </a:lnTo>
                  <a:lnTo>
                    <a:pt x="9520" y="7555"/>
                  </a:lnTo>
                  <a:lnTo>
                    <a:pt x="10234" y="8216"/>
                  </a:lnTo>
                  <a:lnTo>
                    <a:pt x="10467" y="8823"/>
                  </a:lnTo>
                  <a:lnTo>
                    <a:pt x="11065" y="10037"/>
                  </a:lnTo>
                  <a:lnTo>
                    <a:pt x="11386" y="10627"/>
                  </a:lnTo>
                  <a:lnTo>
                    <a:pt x="11529" y="10895"/>
                  </a:lnTo>
                  <a:lnTo>
                    <a:pt x="11663" y="11172"/>
                  </a:lnTo>
                  <a:lnTo>
                    <a:pt x="11154" y="11207"/>
                  </a:lnTo>
                  <a:lnTo>
                    <a:pt x="10145" y="11198"/>
                  </a:lnTo>
                  <a:lnTo>
                    <a:pt x="9145" y="11073"/>
                  </a:lnTo>
                  <a:lnTo>
                    <a:pt x="8163" y="10832"/>
                  </a:lnTo>
                  <a:lnTo>
                    <a:pt x="7680" y="10663"/>
                  </a:lnTo>
                  <a:lnTo>
                    <a:pt x="7198" y="10466"/>
                  </a:lnTo>
                  <a:lnTo>
                    <a:pt x="6261" y="9993"/>
                  </a:lnTo>
                  <a:lnTo>
                    <a:pt x="5332" y="9511"/>
                  </a:lnTo>
                  <a:lnTo>
                    <a:pt x="4376" y="9091"/>
                  </a:lnTo>
                  <a:lnTo>
                    <a:pt x="3867" y="8939"/>
                  </a:lnTo>
                  <a:lnTo>
                    <a:pt x="3617" y="8885"/>
                  </a:lnTo>
                  <a:lnTo>
                    <a:pt x="2983" y="8841"/>
                  </a:lnTo>
                  <a:lnTo>
                    <a:pt x="2260" y="8885"/>
                  </a:lnTo>
                  <a:lnTo>
                    <a:pt x="1537" y="9028"/>
                  </a:lnTo>
                  <a:lnTo>
                    <a:pt x="1037" y="9216"/>
                  </a:lnTo>
                  <a:lnTo>
                    <a:pt x="733" y="9377"/>
                  </a:lnTo>
                  <a:lnTo>
                    <a:pt x="474" y="9555"/>
                  </a:lnTo>
                  <a:lnTo>
                    <a:pt x="260" y="9778"/>
                  </a:lnTo>
                  <a:lnTo>
                    <a:pt x="108" y="10029"/>
                  </a:lnTo>
                  <a:lnTo>
                    <a:pt x="19" y="10305"/>
                  </a:lnTo>
                  <a:lnTo>
                    <a:pt x="1" y="10618"/>
                  </a:lnTo>
                  <a:lnTo>
                    <a:pt x="72" y="10975"/>
                  </a:lnTo>
                  <a:lnTo>
                    <a:pt x="144" y="11163"/>
                  </a:lnTo>
                  <a:lnTo>
                    <a:pt x="224" y="11323"/>
                  </a:lnTo>
                  <a:lnTo>
                    <a:pt x="420" y="11636"/>
                  </a:lnTo>
                  <a:lnTo>
                    <a:pt x="804" y="12073"/>
                  </a:lnTo>
                  <a:lnTo>
                    <a:pt x="1412" y="12609"/>
                  </a:lnTo>
                  <a:lnTo>
                    <a:pt x="2046" y="13065"/>
                  </a:lnTo>
                  <a:lnTo>
                    <a:pt x="2340" y="13261"/>
                  </a:lnTo>
                  <a:lnTo>
                    <a:pt x="2689" y="13493"/>
                  </a:lnTo>
                  <a:lnTo>
                    <a:pt x="3439" y="13895"/>
                  </a:lnTo>
                  <a:lnTo>
                    <a:pt x="4216" y="14208"/>
                  </a:lnTo>
                  <a:lnTo>
                    <a:pt x="5037" y="14404"/>
                  </a:lnTo>
                  <a:lnTo>
                    <a:pt x="5457" y="14449"/>
                  </a:lnTo>
                  <a:lnTo>
                    <a:pt x="5903" y="14467"/>
                  </a:lnTo>
                  <a:lnTo>
                    <a:pt x="6787" y="14368"/>
                  </a:lnTo>
                  <a:lnTo>
                    <a:pt x="7636" y="14145"/>
                  </a:lnTo>
                  <a:lnTo>
                    <a:pt x="8475" y="13824"/>
                  </a:lnTo>
                  <a:lnTo>
                    <a:pt x="9716" y="13243"/>
                  </a:lnTo>
                  <a:lnTo>
                    <a:pt x="10958" y="12654"/>
                  </a:lnTo>
                  <a:lnTo>
                    <a:pt x="11779" y="12324"/>
                  </a:lnTo>
                  <a:lnTo>
                    <a:pt x="12199" y="12190"/>
                  </a:lnTo>
                  <a:lnTo>
                    <a:pt x="12833" y="13342"/>
                  </a:lnTo>
                  <a:lnTo>
                    <a:pt x="14164" y="15592"/>
                  </a:lnTo>
                  <a:lnTo>
                    <a:pt x="14869" y="16699"/>
                  </a:lnTo>
                  <a:lnTo>
                    <a:pt x="14476" y="16887"/>
                  </a:lnTo>
                  <a:lnTo>
                    <a:pt x="13699" y="17289"/>
                  </a:lnTo>
                  <a:lnTo>
                    <a:pt x="13297" y="17449"/>
                  </a:lnTo>
                  <a:lnTo>
                    <a:pt x="12806" y="17610"/>
                  </a:lnTo>
                  <a:lnTo>
                    <a:pt x="11806" y="17815"/>
                  </a:lnTo>
                  <a:lnTo>
                    <a:pt x="11297" y="17860"/>
                  </a:lnTo>
                  <a:lnTo>
                    <a:pt x="11047" y="17878"/>
                  </a:lnTo>
                  <a:lnTo>
                    <a:pt x="10556" y="17860"/>
                  </a:lnTo>
                  <a:lnTo>
                    <a:pt x="9841" y="17771"/>
                  </a:lnTo>
                  <a:lnTo>
                    <a:pt x="8904" y="17574"/>
                  </a:lnTo>
                  <a:lnTo>
                    <a:pt x="7948" y="17378"/>
                  </a:lnTo>
                  <a:lnTo>
                    <a:pt x="7466" y="17315"/>
                  </a:lnTo>
                  <a:lnTo>
                    <a:pt x="7279" y="17297"/>
                  </a:lnTo>
                  <a:lnTo>
                    <a:pt x="6921" y="17306"/>
                  </a:lnTo>
                  <a:lnTo>
                    <a:pt x="6591" y="17369"/>
                  </a:lnTo>
                  <a:lnTo>
                    <a:pt x="6287" y="17458"/>
                  </a:lnTo>
                  <a:lnTo>
                    <a:pt x="6002" y="17601"/>
                  </a:lnTo>
                  <a:lnTo>
                    <a:pt x="5752" y="17762"/>
                  </a:lnTo>
                  <a:lnTo>
                    <a:pt x="5528" y="17967"/>
                  </a:lnTo>
                  <a:lnTo>
                    <a:pt x="5341" y="18190"/>
                  </a:lnTo>
                  <a:lnTo>
                    <a:pt x="5198" y="18441"/>
                  </a:lnTo>
                  <a:lnTo>
                    <a:pt x="5082" y="18717"/>
                  </a:lnTo>
                  <a:lnTo>
                    <a:pt x="5019" y="19003"/>
                  </a:lnTo>
                  <a:lnTo>
                    <a:pt x="4993" y="19307"/>
                  </a:lnTo>
                  <a:lnTo>
                    <a:pt x="5010" y="19619"/>
                  </a:lnTo>
                  <a:lnTo>
                    <a:pt x="5082" y="19941"/>
                  </a:lnTo>
                  <a:lnTo>
                    <a:pt x="5198" y="20262"/>
                  </a:lnTo>
                  <a:lnTo>
                    <a:pt x="5368" y="20575"/>
                  </a:lnTo>
                  <a:lnTo>
                    <a:pt x="5475" y="20736"/>
                  </a:lnTo>
                  <a:lnTo>
                    <a:pt x="5600" y="20905"/>
                  </a:lnTo>
                  <a:lnTo>
                    <a:pt x="5886" y="21218"/>
                  </a:lnTo>
                  <a:lnTo>
                    <a:pt x="6198" y="21486"/>
                  </a:lnTo>
                  <a:lnTo>
                    <a:pt x="6537" y="21727"/>
                  </a:lnTo>
                  <a:lnTo>
                    <a:pt x="7082" y="22021"/>
                  </a:lnTo>
                  <a:lnTo>
                    <a:pt x="7886" y="22307"/>
                  </a:lnTo>
                  <a:lnTo>
                    <a:pt x="8734" y="22468"/>
                  </a:lnTo>
                  <a:lnTo>
                    <a:pt x="9591" y="22513"/>
                  </a:lnTo>
                  <a:lnTo>
                    <a:pt x="10449" y="22459"/>
                  </a:lnTo>
                  <a:lnTo>
                    <a:pt x="11261" y="22307"/>
                  </a:lnTo>
                  <a:lnTo>
                    <a:pt x="11636" y="22191"/>
                  </a:lnTo>
                  <a:lnTo>
                    <a:pt x="12003" y="22057"/>
                  </a:lnTo>
                  <a:lnTo>
                    <a:pt x="12699" y="21727"/>
                  </a:lnTo>
                  <a:lnTo>
                    <a:pt x="13342" y="21307"/>
                  </a:lnTo>
                  <a:lnTo>
                    <a:pt x="13922" y="20816"/>
                  </a:lnTo>
                  <a:lnTo>
                    <a:pt x="14440" y="20253"/>
                  </a:lnTo>
                  <a:lnTo>
                    <a:pt x="14887" y="19637"/>
                  </a:lnTo>
                  <a:lnTo>
                    <a:pt x="15262" y="18976"/>
                  </a:lnTo>
                  <a:lnTo>
                    <a:pt x="15548" y="18262"/>
                  </a:lnTo>
                  <a:lnTo>
                    <a:pt x="15655" y="17896"/>
                  </a:lnTo>
                  <a:lnTo>
                    <a:pt x="16235" y="18744"/>
                  </a:lnTo>
                  <a:lnTo>
                    <a:pt x="17432" y="20396"/>
                  </a:lnTo>
                  <a:lnTo>
                    <a:pt x="18691" y="22012"/>
                  </a:lnTo>
                  <a:lnTo>
                    <a:pt x="19995" y="23593"/>
                  </a:lnTo>
                  <a:lnTo>
                    <a:pt x="20665" y="24361"/>
                  </a:lnTo>
                  <a:lnTo>
                    <a:pt x="20665" y="24361"/>
                  </a:lnTo>
                  <a:lnTo>
                    <a:pt x="19432" y="24281"/>
                  </a:lnTo>
                  <a:lnTo>
                    <a:pt x="18245" y="24209"/>
                  </a:lnTo>
                  <a:lnTo>
                    <a:pt x="16092" y="23986"/>
                  </a:lnTo>
                  <a:lnTo>
                    <a:pt x="13940" y="23816"/>
                  </a:lnTo>
                  <a:lnTo>
                    <a:pt x="13672" y="23807"/>
                  </a:lnTo>
                  <a:lnTo>
                    <a:pt x="13074" y="23825"/>
                  </a:lnTo>
                  <a:lnTo>
                    <a:pt x="12467" y="23915"/>
                  </a:lnTo>
                  <a:lnTo>
                    <a:pt x="11878" y="24084"/>
                  </a:lnTo>
                  <a:lnTo>
                    <a:pt x="11351" y="24334"/>
                  </a:lnTo>
                  <a:lnTo>
                    <a:pt x="11029" y="24602"/>
                  </a:lnTo>
                  <a:lnTo>
                    <a:pt x="10860" y="24808"/>
                  </a:lnTo>
                  <a:lnTo>
                    <a:pt x="10726" y="25040"/>
                  </a:lnTo>
                  <a:lnTo>
                    <a:pt x="10636" y="25299"/>
                  </a:lnTo>
                  <a:lnTo>
                    <a:pt x="10609" y="25602"/>
                  </a:lnTo>
                  <a:lnTo>
                    <a:pt x="10627" y="25933"/>
                  </a:lnTo>
                  <a:lnTo>
                    <a:pt x="10663" y="26111"/>
                  </a:lnTo>
                  <a:lnTo>
                    <a:pt x="10717" y="26317"/>
                  </a:lnTo>
                  <a:lnTo>
                    <a:pt x="10877" y="26674"/>
                  </a:lnTo>
                  <a:lnTo>
                    <a:pt x="11083" y="26986"/>
                  </a:lnTo>
                  <a:lnTo>
                    <a:pt x="11333" y="27254"/>
                  </a:lnTo>
                  <a:lnTo>
                    <a:pt x="11627" y="27487"/>
                  </a:lnTo>
                  <a:lnTo>
                    <a:pt x="11958" y="27674"/>
                  </a:lnTo>
                  <a:lnTo>
                    <a:pt x="12512" y="27888"/>
                  </a:lnTo>
                  <a:lnTo>
                    <a:pt x="13306" y="28058"/>
                  </a:lnTo>
                  <a:lnTo>
                    <a:pt x="14137" y="28130"/>
                  </a:lnTo>
                  <a:lnTo>
                    <a:pt x="14958" y="28103"/>
                  </a:lnTo>
                  <a:lnTo>
                    <a:pt x="15708" y="28013"/>
                  </a:lnTo>
                  <a:lnTo>
                    <a:pt x="16048" y="27960"/>
                  </a:lnTo>
                  <a:lnTo>
                    <a:pt x="16423" y="27879"/>
                  </a:lnTo>
                  <a:lnTo>
                    <a:pt x="17155" y="27665"/>
                  </a:lnTo>
                  <a:lnTo>
                    <a:pt x="17861" y="27379"/>
                  </a:lnTo>
                  <a:lnTo>
                    <a:pt x="18539" y="27040"/>
                  </a:lnTo>
                  <a:lnTo>
                    <a:pt x="18870" y="26844"/>
                  </a:lnTo>
                  <a:lnTo>
                    <a:pt x="19575" y="26379"/>
                  </a:lnTo>
                  <a:lnTo>
                    <a:pt x="20281" y="25924"/>
                  </a:lnTo>
                  <a:lnTo>
                    <a:pt x="20602" y="25745"/>
                  </a:lnTo>
                  <a:lnTo>
                    <a:pt x="21263" y="25504"/>
                  </a:lnTo>
                  <a:lnTo>
                    <a:pt x="21593" y="25397"/>
                  </a:lnTo>
                  <a:lnTo>
                    <a:pt x="22308" y="26165"/>
                  </a:lnTo>
                  <a:lnTo>
                    <a:pt x="23772" y="27656"/>
                  </a:lnTo>
                  <a:lnTo>
                    <a:pt x="25281" y="29094"/>
                  </a:lnTo>
                  <a:lnTo>
                    <a:pt x="26844" y="30487"/>
                  </a:lnTo>
                  <a:lnTo>
                    <a:pt x="27639" y="31166"/>
                  </a:lnTo>
                  <a:lnTo>
                    <a:pt x="26942" y="30934"/>
                  </a:lnTo>
                  <a:lnTo>
                    <a:pt x="25514" y="30612"/>
                  </a:lnTo>
                  <a:lnTo>
                    <a:pt x="24058" y="30433"/>
                  </a:lnTo>
                  <a:lnTo>
                    <a:pt x="22593" y="30416"/>
                  </a:lnTo>
                  <a:lnTo>
                    <a:pt x="21852" y="30478"/>
                  </a:lnTo>
                  <a:lnTo>
                    <a:pt x="21200" y="30550"/>
                  </a:lnTo>
                  <a:lnTo>
                    <a:pt x="20022" y="30782"/>
                  </a:lnTo>
                  <a:lnTo>
                    <a:pt x="19227" y="31023"/>
                  </a:lnTo>
                  <a:lnTo>
                    <a:pt x="18495" y="31362"/>
                  </a:lnTo>
                  <a:lnTo>
                    <a:pt x="18030" y="31693"/>
                  </a:lnTo>
                  <a:lnTo>
                    <a:pt x="17762" y="31943"/>
                  </a:lnTo>
                  <a:lnTo>
                    <a:pt x="17557" y="32228"/>
                  </a:lnTo>
                  <a:lnTo>
                    <a:pt x="17405" y="32550"/>
                  </a:lnTo>
                  <a:lnTo>
                    <a:pt x="17325" y="32907"/>
                  </a:lnTo>
                  <a:lnTo>
                    <a:pt x="17325" y="33300"/>
                  </a:lnTo>
                  <a:lnTo>
                    <a:pt x="17352" y="33514"/>
                  </a:lnTo>
                  <a:lnTo>
                    <a:pt x="17396" y="33720"/>
                  </a:lnTo>
                  <a:lnTo>
                    <a:pt x="17539" y="34068"/>
                  </a:lnTo>
                  <a:lnTo>
                    <a:pt x="17745" y="34354"/>
                  </a:lnTo>
                  <a:lnTo>
                    <a:pt x="18012" y="34586"/>
                  </a:lnTo>
                  <a:lnTo>
                    <a:pt x="18325" y="34764"/>
                  </a:lnTo>
                  <a:lnTo>
                    <a:pt x="18673" y="34898"/>
                  </a:lnTo>
                  <a:lnTo>
                    <a:pt x="19245" y="35014"/>
                  </a:lnTo>
                  <a:lnTo>
                    <a:pt x="20084" y="35041"/>
                  </a:lnTo>
                  <a:lnTo>
                    <a:pt x="20941" y="34943"/>
                  </a:lnTo>
                  <a:lnTo>
                    <a:pt x="21745" y="34773"/>
                  </a:lnTo>
                  <a:lnTo>
                    <a:pt x="22442" y="34550"/>
                  </a:lnTo>
                  <a:lnTo>
                    <a:pt x="22710" y="34425"/>
                  </a:lnTo>
                  <a:lnTo>
                    <a:pt x="23201" y="34184"/>
                  </a:lnTo>
                  <a:lnTo>
                    <a:pt x="24138" y="33612"/>
                  </a:lnTo>
                  <a:lnTo>
                    <a:pt x="25067" y="33059"/>
                  </a:lnTo>
                  <a:lnTo>
                    <a:pt x="25817" y="32737"/>
                  </a:lnTo>
                  <a:lnTo>
                    <a:pt x="26344" y="32594"/>
                  </a:lnTo>
                  <a:lnTo>
                    <a:pt x="26621" y="32559"/>
                  </a:lnTo>
                  <a:lnTo>
                    <a:pt x="26907" y="32532"/>
                  </a:lnTo>
                  <a:lnTo>
                    <a:pt x="27442" y="32532"/>
                  </a:lnTo>
                  <a:lnTo>
                    <a:pt x="27960" y="32594"/>
                  </a:lnTo>
                  <a:lnTo>
                    <a:pt x="28452" y="32711"/>
                  </a:lnTo>
                  <a:lnTo>
                    <a:pt x="29166" y="32978"/>
                  </a:lnTo>
                  <a:lnTo>
                    <a:pt x="30095" y="33470"/>
                  </a:lnTo>
                  <a:lnTo>
                    <a:pt x="30550" y="33755"/>
                  </a:lnTo>
                  <a:lnTo>
                    <a:pt x="30577" y="33764"/>
                  </a:lnTo>
                  <a:lnTo>
                    <a:pt x="30613" y="33720"/>
                  </a:lnTo>
                  <a:lnTo>
                    <a:pt x="30604" y="33693"/>
                  </a:lnTo>
                  <a:lnTo>
                    <a:pt x="30461" y="33496"/>
                  </a:lnTo>
                  <a:lnTo>
                    <a:pt x="30354" y="33309"/>
                  </a:lnTo>
                  <a:lnTo>
                    <a:pt x="31023" y="33809"/>
                  </a:lnTo>
                  <a:lnTo>
                    <a:pt x="32399" y="34773"/>
                  </a:lnTo>
                  <a:lnTo>
                    <a:pt x="33095" y="35238"/>
                  </a:lnTo>
                  <a:lnTo>
                    <a:pt x="33408" y="35452"/>
                  </a:lnTo>
                  <a:lnTo>
                    <a:pt x="33729" y="35666"/>
                  </a:lnTo>
                  <a:lnTo>
                    <a:pt x="33729" y="35666"/>
                  </a:lnTo>
                  <a:lnTo>
                    <a:pt x="33184" y="35523"/>
                  </a:lnTo>
                  <a:lnTo>
                    <a:pt x="32059" y="35345"/>
                  </a:lnTo>
                  <a:lnTo>
                    <a:pt x="30916" y="35282"/>
                  </a:lnTo>
                  <a:lnTo>
                    <a:pt x="29809" y="35327"/>
                  </a:lnTo>
                  <a:lnTo>
                    <a:pt x="29282" y="35381"/>
                  </a:lnTo>
                  <a:lnTo>
                    <a:pt x="28693" y="35461"/>
                  </a:lnTo>
                  <a:lnTo>
                    <a:pt x="27657" y="35675"/>
                  </a:lnTo>
                  <a:lnTo>
                    <a:pt x="26969" y="35890"/>
                  </a:lnTo>
                  <a:lnTo>
                    <a:pt x="26335" y="36184"/>
                  </a:lnTo>
                  <a:lnTo>
                    <a:pt x="25933" y="36470"/>
                  </a:lnTo>
                  <a:lnTo>
                    <a:pt x="25710" y="36693"/>
                  </a:lnTo>
                  <a:lnTo>
                    <a:pt x="25523" y="36943"/>
                  </a:lnTo>
                  <a:lnTo>
                    <a:pt x="25389" y="37220"/>
                  </a:lnTo>
                  <a:lnTo>
                    <a:pt x="25317" y="37533"/>
                  </a:lnTo>
                  <a:lnTo>
                    <a:pt x="25299" y="37881"/>
                  </a:lnTo>
                  <a:lnTo>
                    <a:pt x="25326" y="38069"/>
                  </a:lnTo>
                  <a:lnTo>
                    <a:pt x="25380" y="38381"/>
                  </a:lnTo>
                  <a:lnTo>
                    <a:pt x="25621" y="38917"/>
                  </a:lnTo>
                  <a:lnTo>
                    <a:pt x="25969" y="39337"/>
                  </a:lnTo>
                  <a:lnTo>
                    <a:pt x="26407" y="39640"/>
                  </a:lnTo>
                  <a:lnTo>
                    <a:pt x="26916" y="39855"/>
                  </a:lnTo>
                  <a:lnTo>
                    <a:pt x="27469" y="39962"/>
                  </a:lnTo>
                  <a:lnTo>
                    <a:pt x="28041" y="39971"/>
                  </a:lnTo>
                  <a:lnTo>
                    <a:pt x="28621" y="39881"/>
                  </a:lnTo>
                  <a:lnTo>
                    <a:pt x="28889" y="39801"/>
                  </a:lnTo>
                  <a:lnTo>
                    <a:pt x="29264" y="39667"/>
                  </a:lnTo>
                  <a:lnTo>
                    <a:pt x="29961" y="39310"/>
                  </a:lnTo>
                  <a:lnTo>
                    <a:pt x="30604" y="38863"/>
                  </a:lnTo>
                  <a:lnTo>
                    <a:pt x="31220" y="38363"/>
                  </a:lnTo>
                  <a:lnTo>
                    <a:pt x="32113" y="37586"/>
                  </a:lnTo>
                  <a:lnTo>
                    <a:pt x="33042" y="36881"/>
                  </a:lnTo>
                  <a:lnTo>
                    <a:pt x="33711" y="36488"/>
                  </a:lnTo>
                  <a:lnTo>
                    <a:pt x="34060" y="36336"/>
                  </a:lnTo>
                  <a:lnTo>
                    <a:pt x="34685" y="36515"/>
                  </a:lnTo>
                  <a:lnTo>
                    <a:pt x="35319" y="36693"/>
                  </a:lnTo>
                  <a:lnTo>
                    <a:pt x="35774" y="36952"/>
                  </a:lnTo>
                  <a:lnTo>
                    <a:pt x="36694" y="37381"/>
                  </a:lnTo>
                  <a:lnTo>
                    <a:pt x="37167" y="37533"/>
                  </a:lnTo>
                  <a:lnTo>
                    <a:pt x="37176" y="37533"/>
                  </a:lnTo>
                  <a:lnTo>
                    <a:pt x="37176" y="37515"/>
                  </a:lnTo>
                  <a:lnTo>
                    <a:pt x="36828" y="37211"/>
                  </a:lnTo>
                  <a:lnTo>
                    <a:pt x="36444" y="36925"/>
                  </a:lnTo>
                  <a:lnTo>
                    <a:pt x="36596" y="36854"/>
                  </a:lnTo>
                  <a:lnTo>
                    <a:pt x="36810" y="36613"/>
                  </a:lnTo>
                  <a:lnTo>
                    <a:pt x="36890" y="36381"/>
                  </a:lnTo>
                  <a:lnTo>
                    <a:pt x="36890" y="36229"/>
                  </a:lnTo>
                  <a:lnTo>
                    <a:pt x="36846" y="36077"/>
                  </a:lnTo>
                  <a:lnTo>
                    <a:pt x="36747" y="35943"/>
                  </a:lnTo>
                  <a:lnTo>
                    <a:pt x="36676" y="35881"/>
                  </a:lnTo>
                  <a:lnTo>
                    <a:pt x="35783" y="35238"/>
                  </a:lnTo>
                  <a:lnTo>
                    <a:pt x="34890" y="34604"/>
                  </a:lnTo>
                  <a:lnTo>
                    <a:pt x="34881" y="34345"/>
                  </a:lnTo>
                  <a:lnTo>
                    <a:pt x="34944" y="33854"/>
                  </a:lnTo>
                  <a:lnTo>
                    <a:pt x="35087" y="33380"/>
                  </a:lnTo>
                  <a:lnTo>
                    <a:pt x="35283" y="32907"/>
                  </a:lnTo>
                  <a:lnTo>
                    <a:pt x="35399" y="32675"/>
                  </a:lnTo>
                  <a:lnTo>
                    <a:pt x="35819" y="31943"/>
                  </a:lnTo>
                  <a:lnTo>
                    <a:pt x="36480" y="30844"/>
                  </a:lnTo>
                  <a:lnTo>
                    <a:pt x="36739" y="30264"/>
                  </a:lnTo>
                  <a:lnTo>
                    <a:pt x="36864" y="29862"/>
                  </a:lnTo>
                  <a:lnTo>
                    <a:pt x="36908" y="29648"/>
                  </a:lnTo>
                  <a:lnTo>
                    <a:pt x="36953" y="29380"/>
                  </a:lnTo>
                  <a:lnTo>
                    <a:pt x="36953" y="28844"/>
                  </a:lnTo>
                  <a:lnTo>
                    <a:pt x="36855" y="28317"/>
                  </a:lnTo>
                  <a:lnTo>
                    <a:pt x="36676" y="27835"/>
                  </a:lnTo>
                  <a:lnTo>
                    <a:pt x="36399" y="27415"/>
                  </a:lnTo>
                  <a:lnTo>
                    <a:pt x="36033" y="27085"/>
                  </a:lnTo>
                  <a:lnTo>
                    <a:pt x="35587" y="26870"/>
                  </a:lnTo>
                  <a:lnTo>
                    <a:pt x="35042" y="26808"/>
                  </a:lnTo>
                  <a:lnTo>
                    <a:pt x="34738" y="26844"/>
                  </a:lnTo>
                  <a:lnTo>
                    <a:pt x="34426" y="26906"/>
                  </a:lnTo>
                  <a:lnTo>
                    <a:pt x="33872" y="27147"/>
                  </a:lnTo>
                  <a:lnTo>
                    <a:pt x="33390" y="27495"/>
                  </a:lnTo>
                  <a:lnTo>
                    <a:pt x="32997" y="27942"/>
                  </a:lnTo>
                  <a:lnTo>
                    <a:pt x="32675" y="28460"/>
                  </a:lnTo>
                  <a:lnTo>
                    <a:pt x="32434" y="29031"/>
                  </a:lnTo>
                  <a:lnTo>
                    <a:pt x="32274" y="29630"/>
                  </a:lnTo>
                  <a:lnTo>
                    <a:pt x="32193" y="30228"/>
                  </a:lnTo>
                  <a:lnTo>
                    <a:pt x="32184" y="30523"/>
                  </a:lnTo>
                  <a:lnTo>
                    <a:pt x="32193" y="30826"/>
                  </a:lnTo>
                  <a:lnTo>
                    <a:pt x="32274" y="31469"/>
                  </a:lnTo>
                  <a:lnTo>
                    <a:pt x="32434" y="32139"/>
                  </a:lnTo>
                  <a:lnTo>
                    <a:pt x="32666" y="32800"/>
                  </a:lnTo>
                  <a:lnTo>
                    <a:pt x="32809" y="33130"/>
                  </a:lnTo>
                  <a:lnTo>
                    <a:pt x="31872" y="32452"/>
                  </a:lnTo>
                  <a:lnTo>
                    <a:pt x="30023" y="31059"/>
                  </a:lnTo>
                  <a:lnTo>
                    <a:pt x="29121" y="30326"/>
                  </a:lnTo>
                  <a:lnTo>
                    <a:pt x="29139" y="30067"/>
                  </a:lnTo>
                  <a:lnTo>
                    <a:pt x="29237" y="29540"/>
                  </a:lnTo>
                  <a:lnTo>
                    <a:pt x="29407" y="29031"/>
                  </a:lnTo>
                  <a:lnTo>
                    <a:pt x="29630" y="28540"/>
                  </a:lnTo>
                  <a:lnTo>
                    <a:pt x="29773" y="28317"/>
                  </a:lnTo>
                  <a:lnTo>
                    <a:pt x="29934" y="28058"/>
                  </a:lnTo>
                  <a:lnTo>
                    <a:pt x="30291" y="27585"/>
                  </a:lnTo>
                  <a:lnTo>
                    <a:pt x="30889" y="26897"/>
                  </a:lnTo>
                  <a:lnTo>
                    <a:pt x="31702" y="26004"/>
                  </a:lnTo>
                  <a:lnTo>
                    <a:pt x="32256" y="25299"/>
                  </a:lnTo>
                  <a:lnTo>
                    <a:pt x="32568" y="24790"/>
                  </a:lnTo>
                  <a:lnTo>
                    <a:pt x="32711" y="24522"/>
                  </a:lnTo>
                  <a:lnTo>
                    <a:pt x="32836" y="24209"/>
                  </a:lnTo>
                  <a:lnTo>
                    <a:pt x="33006" y="23513"/>
                  </a:lnTo>
                  <a:lnTo>
                    <a:pt x="33050" y="22763"/>
                  </a:lnTo>
                  <a:lnTo>
                    <a:pt x="32961" y="22021"/>
                  </a:lnTo>
                  <a:lnTo>
                    <a:pt x="32792" y="21512"/>
                  </a:lnTo>
                  <a:lnTo>
                    <a:pt x="32640" y="21200"/>
                  </a:lnTo>
                  <a:lnTo>
                    <a:pt x="32452" y="20914"/>
                  </a:lnTo>
                  <a:lnTo>
                    <a:pt x="32229" y="20673"/>
                  </a:lnTo>
                  <a:lnTo>
                    <a:pt x="31961" y="20477"/>
                  </a:lnTo>
                  <a:lnTo>
                    <a:pt x="31648" y="20334"/>
                  </a:lnTo>
                  <a:lnTo>
                    <a:pt x="31300" y="20244"/>
                  </a:lnTo>
                  <a:lnTo>
                    <a:pt x="30907" y="20227"/>
                  </a:lnTo>
                  <a:lnTo>
                    <a:pt x="30693" y="20244"/>
                  </a:lnTo>
                  <a:lnTo>
                    <a:pt x="30488" y="20280"/>
                  </a:lnTo>
                  <a:lnTo>
                    <a:pt x="30095" y="20396"/>
                  </a:lnTo>
                  <a:lnTo>
                    <a:pt x="29737" y="20566"/>
                  </a:lnTo>
                  <a:lnTo>
                    <a:pt x="29398" y="20780"/>
                  </a:lnTo>
                  <a:lnTo>
                    <a:pt x="29094" y="21048"/>
                  </a:lnTo>
                  <a:lnTo>
                    <a:pt x="28818" y="21352"/>
                  </a:lnTo>
                  <a:lnTo>
                    <a:pt x="28443" y="21861"/>
                  </a:lnTo>
                  <a:lnTo>
                    <a:pt x="28041" y="22629"/>
                  </a:lnTo>
                  <a:lnTo>
                    <a:pt x="27728" y="23441"/>
                  </a:lnTo>
                  <a:lnTo>
                    <a:pt x="27505" y="24272"/>
                  </a:lnTo>
                  <a:lnTo>
                    <a:pt x="27362" y="25058"/>
                  </a:lnTo>
                  <a:lnTo>
                    <a:pt x="27326" y="25424"/>
                  </a:lnTo>
                  <a:lnTo>
                    <a:pt x="27291" y="25906"/>
                  </a:lnTo>
                  <a:lnTo>
                    <a:pt x="27309" y="26861"/>
                  </a:lnTo>
                  <a:lnTo>
                    <a:pt x="27425" y="27817"/>
                  </a:lnTo>
                  <a:lnTo>
                    <a:pt x="27639" y="28746"/>
                  </a:lnTo>
                  <a:lnTo>
                    <a:pt x="27791" y="29201"/>
                  </a:lnTo>
                  <a:lnTo>
                    <a:pt x="26666" y="28201"/>
                  </a:lnTo>
                  <a:lnTo>
                    <a:pt x="24487" y="26129"/>
                  </a:lnTo>
                  <a:lnTo>
                    <a:pt x="23442" y="25049"/>
                  </a:lnTo>
                  <a:lnTo>
                    <a:pt x="23495" y="24834"/>
                  </a:lnTo>
                  <a:lnTo>
                    <a:pt x="23647" y="24424"/>
                  </a:lnTo>
                  <a:lnTo>
                    <a:pt x="23862" y="24031"/>
                  </a:lnTo>
                  <a:lnTo>
                    <a:pt x="24112" y="23665"/>
                  </a:lnTo>
                  <a:lnTo>
                    <a:pt x="24549" y="23129"/>
                  </a:lnTo>
                  <a:lnTo>
                    <a:pt x="25237" y="22459"/>
                  </a:lnTo>
                  <a:lnTo>
                    <a:pt x="26371" y="21512"/>
                  </a:lnTo>
                  <a:lnTo>
                    <a:pt x="27496" y="20602"/>
                  </a:lnTo>
                  <a:lnTo>
                    <a:pt x="28157" y="19976"/>
                  </a:lnTo>
                  <a:lnTo>
                    <a:pt x="28443" y="19655"/>
                  </a:lnTo>
                  <a:lnTo>
                    <a:pt x="28666" y="19369"/>
                  </a:lnTo>
                  <a:lnTo>
                    <a:pt x="29050" y="18726"/>
                  </a:lnTo>
                  <a:lnTo>
                    <a:pt x="29336" y="18021"/>
                  </a:lnTo>
                  <a:lnTo>
                    <a:pt x="29505" y="17297"/>
                  </a:lnTo>
                  <a:lnTo>
                    <a:pt x="29541" y="16565"/>
                  </a:lnTo>
                  <a:lnTo>
                    <a:pt x="29452" y="16038"/>
                  </a:lnTo>
                  <a:lnTo>
                    <a:pt x="29345" y="15699"/>
                  </a:lnTo>
                  <a:lnTo>
                    <a:pt x="29184" y="15378"/>
                  </a:lnTo>
                  <a:lnTo>
                    <a:pt x="28978" y="15083"/>
                  </a:lnTo>
                  <a:lnTo>
                    <a:pt x="28719" y="14806"/>
                  </a:lnTo>
                  <a:lnTo>
                    <a:pt x="28407" y="14556"/>
                  </a:lnTo>
                  <a:lnTo>
                    <a:pt x="28219" y="14449"/>
                  </a:lnTo>
                  <a:lnTo>
                    <a:pt x="28041" y="14351"/>
                  </a:lnTo>
                  <a:lnTo>
                    <a:pt x="27684" y="14217"/>
                  </a:lnTo>
                  <a:lnTo>
                    <a:pt x="27326" y="14145"/>
                  </a:lnTo>
                  <a:lnTo>
                    <a:pt x="26987" y="14145"/>
                  </a:lnTo>
                  <a:lnTo>
                    <a:pt x="26666" y="14208"/>
                  </a:lnTo>
                  <a:lnTo>
                    <a:pt x="26344" y="14315"/>
                  </a:lnTo>
                  <a:lnTo>
                    <a:pt x="25898" y="14565"/>
                  </a:lnTo>
                  <a:lnTo>
                    <a:pt x="25353" y="15029"/>
                  </a:lnTo>
                  <a:lnTo>
                    <a:pt x="24871" y="15601"/>
                  </a:lnTo>
                  <a:lnTo>
                    <a:pt x="24460" y="16217"/>
                  </a:lnTo>
                  <a:lnTo>
                    <a:pt x="24138" y="16851"/>
                  </a:lnTo>
                  <a:lnTo>
                    <a:pt x="24013" y="17155"/>
                  </a:lnTo>
                  <a:lnTo>
                    <a:pt x="23853" y="17574"/>
                  </a:lnTo>
                  <a:lnTo>
                    <a:pt x="23576" y="18432"/>
                  </a:lnTo>
                  <a:lnTo>
                    <a:pt x="23353" y="19316"/>
                  </a:lnTo>
                  <a:lnTo>
                    <a:pt x="23183" y="20218"/>
                  </a:lnTo>
                  <a:lnTo>
                    <a:pt x="22986" y="21593"/>
                  </a:lnTo>
                  <a:lnTo>
                    <a:pt x="22826" y="23441"/>
                  </a:lnTo>
                  <a:lnTo>
                    <a:pt x="22781" y="24352"/>
                  </a:lnTo>
                  <a:lnTo>
                    <a:pt x="22299" y="23825"/>
                  </a:lnTo>
                  <a:lnTo>
                    <a:pt x="21817" y="23298"/>
                  </a:lnTo>
                  <a:lnTo>
                    <a:pt x="21254" y="22673"/>
                  </a:lnTo>
                  <a:lnTo>
                    <a:pt x="20173" y="21396"/>
                  </a:lnTo>
                  <a:lnTo>
                    <a:pt x="18593" y="19432"/>
                  </a:lnTo>
                  <a:lnTo>
                    <a:pt x="17593" y="18092"/>
                  </a:lnTo>
                  <a:lnTo>
                    <a:pt x="17727" y="18128"/>
                  </a:lnTo>
                  <a:lnTo>
                    <a:pt x="18021" y="18164"/>
                  </a:lnTo>
                  <a:lnTo>
                    <a:pt x="18459" y="18137"/>
                  </a:lnTo>
                  <a:lnTo>
                    <a:pt x="19066" y="17976"/>
                  </a:lnTo>
                  <a:lnTo>
                    <a:pt x="19664" y="17699"/>
                  </a:lnTo>
                  <a:lnTo>
                    <a:pt x="20236" y="17351"/>
                  </a:lnTo>
                  <a:lnTo>
                    <a:pt x="20781" y="16940"/>
                  </a:lnTo>
                  <a:lnTo>
                    <a:pt x="21486" y="16315"/>
                  </a:lnTo>
                  <a:lnTo>
                    <a:pt x="21834" y="15931"/>
                  </a:lnTo>
                  <a:lnTo>
                    <a:pt x="22111" y="15619"/>
                  </a:lnTo>
                  <a:lnTo>
                    <a:pt x="22620" y="14922"/>
                  </a:lnTo>
                  <a:lnTo>
                    <a:pt x="23067" y="14172"/>
                  </a:lnTo>
                  <a:lnTo>
                    <a:pt x="23415" y="13377"/>
                  </a:lnTo>
                  <a:lnTo>
                    <a:pt x="23647" y="12556"/>
                  </a:lnTo>
                  <a:lnTo>
                    <a:pt x="23728" y="11931"/>
                  </a:lnTo>
                  <a:lnTo>
                    <a:pt x="23728" y="11520"/>
                  </a:lnTo>
                  <a:lnTo>
                    <a:pt x="23683" y="11109"/>
                  </a:lnTo>
                  <a:lnTo>
                    <a:pt x="23585" y="10698"/>
                  </a:lnTo>
                  <a:lnTo>
                    <a:pt x="23442" y="10287"/>
                  </a:lnTo>
                  <a:lnTo>
                    <a:pt x="23236" y="9895"/>
                  </a:lnTo>
                  <a:lnTo>
                    <a:pt x="23111" y="9698"/>
                  </a:lnTo>
                  <a:lnTo>
                    <a:pt x="22915" y="9439"/>
                  </a:lnTo>
                  <a:lnTo>
                    <a:pt x="22442" y="8966"/>
                  </a:lnTo>
                  <a:lnTo>
                    <a:pt x="22022" y="8689"/>
                  </a:lnTo>
                  <a:lnTo>
                    <a:pt x="21718" y="8546"/>
                  </a:lnTo>
                  <a:lnTo>
                    <a:pt x="21406" y="8439"/>
                  </a:lnTo>
                  <a:lnTo>
                    <a:pt x="21075" y="8385"/>
                  </a:lnTo>
                  <a:lnTo>
                    <a:pt x="20906" y="8376"/>
                  </a:lnTo>
                  <a:lnTo>
                    <a:pt x="20745" y="8385"/>
                  </a:lnTo>
                  <a:lnTo>
                    <a:pt x="20459" y="8448"/>
                  </a:lnTo>
                  <a:lnTo>
                    <a:pt x="20218" y="8555"/>
                  </a:lnTo>
                  <a:lnTo>
                    <a:pt x="20013" y="8716"/>
                  </a:lnTo>
                  <a:lnTo>
                    <a:pt x="19745" y="9019"/>
                  </a:lnTo>
                  <a:lnTo>
                    <a:pt x="19486" y="9528"/>
                  </a:lnTo>
                  <a:lnTo>
                    <a:pt x="19379" y="9814"/>
                  </a:lnTo>
                  <a:lnTo>
                    <a:pt x="19298" y="10029"/>
                  </a:lnTo>
                  <a:lnTo>
                    <a:pt x="19182" y="10493"/>
                  </a:lnTo>
                  <a:lnTo>
                    <a:pt x="19057" y="11234"/>
                  </a:lnTo>
                  <a:lnTo>
                    <a:pt x="18941" y="12859"/>
                  </a:lnTo>
                  <a:lnTo>
                    <a:pt x="18780" y="14493"/>
                  </a:lnTo>
                  <a:lnTo>
                    <a:pt x="18629" y="15270"/>
                  </a:lnTo>
                  <a:lnTo>
                    <a:pt x="18477" y="15753"/>
                  </a:lnTo>
                  <a:lnTo>
                    <a:pt x="18280" y="16199"/>
                  </a:lnTo>
                  <a:lnTo>
                    <a:pt x="18030" y="16619"/>
                  </a:lnTo>
                  <a:lnTo>
                    <a:pt x="17718" y="16985"/>
                  </a:lnTo>
                  <a:lnTo>
                    <a:pt x="17334" y="17306"/>
                  </a:lnTo>
                  <a:lnTo>
                    <a:pt x="17110" y="17440"/>
                  </a:lnTo>
                  <a:lnTo>
                    <a:pt x="16459" y="16521"/>
                  </a:lnTo>
                  <a:lnTo>
                    <a:pt x="15816" y="15601"/>
                  </a:lnTo>
                  <a:lnTo>
                    <a:pt x="15146" y="14601"/>
                  </a:lnTo>
                  <a:lnTo>
                    <a:pt x="13869" y="12574"/>
                  </a:lnTo>
                  <a:lnTo>
                    <a:pt x="13253" y="11547"/>
                  </a:lnTo>
                  <a:lnTo>
                    <a:pt x="13244" y="11520"/>
                  </a:lnTo>
                  <a:lnTo>
                    <a:pt x="13226" y="11493"/>
                  </a:lnTo>
                  <a:lnTo>
                    <a:pt x="13431" y="11475"/>
                  </a:lnTo>
                  <a:lnTo>
                    <a:pt x="13601" y="11422"/>
                  </a:lnTo>
                  <a:lnTo>
                    <a:pt x="13789" y="11350"/>
                  </a:lnTo>
                  <a:lnTo>
                    <a:pt x="14164" y="11154"/>
                  </a:lnTo>
                  <a:lnTo>
                    <a:pt x="14682" y="10796"/>
                  </a:lnTo>
                  <a:lnTo>
                    <a:pt x="15324" y="10189"/>
                  </a:lnTo>
                  <a:lnTo>
                    <a:pt x="15869" y="9537"/>
                  </a:lnTo>
                  <a:lnTo>
                    <a:pt x="16092" y="9216"/>
                  </a:lnTo>
                  <a:lnTo>
                    <a:pt x="16316" y="8868"/>
                  </a:lnTo>
                  <a:lnTo>
                    <a:pt x="16700" y="8153"/>
                  </a:lnTo>
                  <a:lnTo>
                    <a:pt x="17003" y="7394"/>
                  </a:lnTo>
                  <a:lnTo>
                    <a:pt x="17227" y="6608"/>
                  </a:lnTo>
                  <a:lnTo>
                    <a:pt x="17369" y="5796"/>
                  </a:lnTo>
                  <a:lnTo>
                    <a:pt x="17414" y="4983"/>
                  </a:lnTo>
                  <a:lnTo>
                    <a:pt x="17369" y="4170"/>
                  </a:lnTo>
                  <a:lnTo>
                    <a:pt x="17227" y="3367"/>
                  </a:lnTo>
                  <a:lnTo>
                    <a:pt x="17110" y="2974"/>
                  </a:lnTo>
                  <a:lnTo>
                    <a:pt x="16994" y="2608"/>
                  </a:lnTo>
                  <a:lnTo>
                    <a:pt x="16655" y="1867"/>
                  </a:lnTo>
                  <a:lnTo>
                    <a:pt x="16298" y="1375"/>
                  </a:lnTo>
                  <a:lnTo>
                    <a:pt x="16021" y="1099"/>
                  </a:lnTo>
                  <a:lnTo>
                    <a:pt x="15708" y="875"/>
                  </a:lnTo>
                  <a:lnTo>
                    <a:pt x="15342" y="724"/>
                  </a:lnTo>
                  <a:lnTo>
                    <a:pt x="15137" y="679"/>
                  </a:lnTo>
                  <a:lnTo>
                    <a:pt x="14976" y="661"/>
                  </a:lnTo>
                  <a:lnTo>
                    <a:pt x="14664" y="661"/>
                  </a:lnTo>
                  <a:lnTo>
                    <a:pt x="14369" y="732"/>
                  </a:lnTo>
                  <a:lnTo>
                    <a:pt x="14101" y="849"/>
                  </a:lnTo>
                  <a:lnTo>
                    <a:pt x="13878" y="1018"/>
                  </a:lnTo>
                  <a:lnTo>
                    <a:pt x="13690" y="1233"/>
                  </a:lnTo>
                  <a:lnTo>
                    <a:pt x="13547" y="1491"/>
                  </a:lnTo>
                  <a:lnTo>
                    <a:pt x="13467" y="1786"/>
                  </a:lnTo>
                  <a:lnTo>
                    <a:pt x="13449" y="1956"/>
                  </a:lnTo>
                  <a:lnTo>
                    <a:pt x="13440" y="2152"/>
                  </a:lnTo>
                  <a:lnTo>
                    <a:pt x="13494" y="2554"/>
                  </a:lnTo>
                  <a:lnTo>
                    <a:pt x="13646" y="3170"/>
                  </a:lnTo>
                  <a:lnTo>
                    <a:pt x="13735" y="3554"/>
                  </a:lnTo>
                  <a:lnTo>
                    <a:pt x="13869" y="4206"/>
                  </a:lnTo>
                  <a:lnTo>
                    <a:pt x="14039" y="5537"/>
                  </a:lnTo>
                  <a:lnTo>
                    <a:pt x="14074" y="6206"/>
                  </a:lnTo>
                  <a:lnTo>
                    <a:pt x="14074" y="6814"/>
                  </a:lnTo>
                  <a:lnTo>
                    <a:pt x="13994" y="7707"/>
                  </a:lnTo>
                  <a:lnTo>
                    <a:pt x="13896" y="8287"/>
                  </a:lnTo>
                  <a:lnTo>
                    <a:pt x="13735" y="8850"/>
                  </a:lnTo>
                  <a:lnTo>
                    <a:pt x="13530" y="9386"/>
                  </a:lnTo>
                  <a:lnTo>
                    <a:pt x="13271" y="9912"/>
                  </a:lnTo>
                  <a:lnTo>
                    <a:pt x="12949" y="10404"/>
                  </a:lnTo>
                  <a:lnTo>
                    <a:pt x="12762" y="10636"/>
                  </a:lnTo>
                  <a:lnTo>
                    <a:pt x="12324" y="9778"/>
                  </a:lnTo>
                  <a:lnTo>
                    <a:pt x="11645" y="8493"/>
                  </a:lnTo>
                  <a:lnTo>
                    <a:pt x="11154" y="7671"/>
                  </a:lnTo>
                  <a:lnTo>
                    <a:pt x="10886" y="7287"/>
                  </a:lnTo>
                  <a:lnTo>
                    <a:pt x="10833" y="6269"/>
                  </a:lnTo>
                  <a:lnTo>
                    <a:pt x="10690" y="4751"/>
                  </a:lnTo>
                  <a:lnTo>
                    <a:pt x="10511" y="4028"/>
                  </a:lnTo>
                  <a:lnTo>
                    <a:pt x="10333" y="3554"/>
                  </a:lnTo>
                  <a:lnTo>
                    <a:pt x="10217" y="3331"/>
                  </a:lnTo>
                  <a:lnTo>
                    <a:pt x="10020" y="2974"/>
                  </a:lnTo>
                  <a:lnTo>
                    <a:pt x="9538" y="2268"/>
                  </a:lnTo>
                  <a:lnTo>
                    <a:pt x="8975" y="1608"/>
                  </a:lnTo>
                  <a:lnTo>
                    <a:pt x="8332" y="1027"/>
                  </a:lnTo>
                  <a:lnTo>
                    <a:pt x="7627" y="545"/>
                  </a:lnTo>
                  <a:lnTo>
                    <a:pt x="7064" y="277"/>
                  </a:lnTo>
                  <a:lnTo>
                    <a:pt x="6671" y="143"/>
                  </a:lnTo>
                  <a:lnTo>
                    <a:pt x="6261" y="54"/>
                  </a:lnTo>
                  <a:lnTo>
                    <a:pt x="5850" y="0"/>
                  </a:lnTo>
                  <a:close/>
                </a:path>
              </a:pathLst>
            </a:custGeom>
            <a:solidFill>
              <a:srgbClr val="8D38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25"/>
            <p:cNvSpPr/>
            <p:nvPr/>
          </p:nvSpPr>
          <p:spPr>
            <a:xfrm>
              <a:off x="-482770" y="2832986"/>
              <a:ext cx="117992" cy="131070"/>
            </a:xfrm>
            <a:custGeom>
              <a:avLst/>
              <a:gdLst/>
              <a:ahLst/>
              <a:cxnLst/>
              <a:rect l="l" t="t" r="r" b="b"/>
              <a:pathLst>
                <a:path w="3618" h="4019" extrusionOk="0">
                  <a:moveTo>
                    <a:pt x="28" y="0"/>
                  </a:moveTo>
                  <a:lnTo>
                    <a:pt x="1" y="9"/>
                  </a:lnTo>
                  <a:lnTo>
                    <a:pt x="10" y="36"/>
                  </a:lnTo>
                  <a:lnTo>
                    <a:pt x="554" y="438"/>
                  </a:lnTo>
                  <a:lnTo>
                    <a:pt x="1367" y="1018"/>
                  </a:lnTo>
                  <a:lnTo>
                    <a:pt x="1876" y="1447"/>
                  </a:lnTo>
                  <a:lnTo>
                    <a:pt x="2117" y="1697"/>
                  </a:lnTo>
                  <a:lnTo>
                    <a:pt x="2340" y="1965"/>
                  </a:lnTo>
                  <a:lnTo>
                    <a:pt x="2707" y="2528"/>
                  </a:lnTo>
                  <a:lnTo>
                    <a:pt x="3171" y="3412"/>
                  </a:lnTo>
                  <a:lnTo>
                    <a:pt x="3510" y="4001"/>
                  </a:lnTo>
                  <a:lnTo>
                    <a:pt x="3537" y="4019"/>
                  </a:lnTo>
                  <a:lnTo>
                    <a:pt x="3609" y="4001"/>
                  </a:lnTo>
                  <a:lnTo>
                    <a:pt x="3617" y="3965"/>
                  </a:lnTo>
                  <a:lnTo>
                    <a:pt x="3582" y="3653"/>
                  </a:lnTo>
                  <a:lnTo>
                    <a:pt x="3376" y="3019"/>
                  </a:lnTo>
                  <a:lnTo>
                    <a:pt x="3055" y="2385"/>
                  </a:lnTo>
                  <a:lnTo>
                    <a:pt x="2626" y="1769"/>
                  </a:lnTo>
                  <a:lnTo>
                    <a:pt x="2108" y="1206"/>
                  </a:lnTo>
                  <a:lnTo>
                    <a:pt x="1546" y="724"/>
                  </a:lnTo>
                  <a:lnTo>
                    <a:pt x="938" y="331"/>
                  </a:lnTo>
                  <a:lnTo>
                    <a:pt x="331" y="7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25"/>
            <p:cNvSpPr/>
            <p:nvPr/>
          </p:nvSpPr>
          <p:spPr>
            <a:xfrm>
              <a:off x="-603045" y="3110812"/>
              <a:ext cx="247301" cy="46342"/>
            </a:xfrm>
            <a:custGeom>
              <a:avLst/>
              <a:gdLst/>
              <a:ahLst/>
              <a:cxnLst/>
              <a:rect l="l" t="t" r="r" b="b"/>
              <a:pathLst>
                <a:path w="7583" h="1421" extrusionOk="0">
                  <a:moveTo>
                    <a:pt x="63" y="1"/>
                  </a:moveTo>
                  <a:lnTo>
                    <a:pt x="10" y="10"/>
                  </a:lnTo>
                  <a:lnTo>
                    <a:pt x="1" y="108"/>
                  </a:lnTo>
                  <a:lnTo>
                    <a:pt x="54" y="135"/>
                  </a:lnTo>
                  <a:lnTo>
                    <a:pt x="1081" y="331"/>
                  </a:lnTo>
                  <a:lnTo>
                    <a:pt x="3091" y="804"/>
                  </a:lnTo>
                  <a:lnTo>
                    <a:pt x="4109" y="1063"/>
                  </a:lnTo>
                  <a:lnTo>
                    <a:pt x="4537" y="1170"/>
                  </a:lnTo>
                  <a:lnTo>
                    <a:pt x="5394" y="1331"/>
                  </a:lnTo>
                  <a:lnTo>
                    <a:pt x="6252" y="1420"/>
                  </a:lnTo>
                  <a:lnTo>
                    <a:pt x="7127" y="1394"/>
                  </a:lnTo>
                  <a:lnTo>
                    <a:pt x="7555" y="1322"/>
                  </a:lnTo>
                  <a:lnTo>
                    <a:pt x="7582" y="1295"/>
                  </a:lnTo>
                  <a:lnTo>
                    <a:pt x="7547" y="1278"/>
                  </a:lnTo>
                  <a:lnTo>
                    <a:pt x="7029" y="1287"/>
                  </a:lnTo>
                  <a:lnTo>
                    <a:pt x="6011" y="1224"/>
                  </a:lnTo>
                  <a:lnTo>
                    <a:pt x="5019" y="1072"/>
                  </a:lnTo>
                  <a:lnTo>
                    <a:pt x="4028" y="840"/>
                  </a:lnTo>
                  <a:lnTo>
                    <a:pt x="3528" y="697"/>
                  </a:lnTo>
                  <a:lnTo>
                    <a:pt x="2680" y="456"/>
                  </a:lnTo>
                  <a:lnTo>
                    <a:pt x="1376" y="126"/>
                  </a:lnTo>
                  <a:lnTo>
                    <a:pt x="5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25"/>
            <p:cNvSpPr/>
            <p:nvPr/>
          </p:nvSpPr>
          <p:spPr>
            <a:xfrm>
              <a:off x="-238698" y="2869969"/>
              <a:ext cx="53908" cy="225157"/>
            </a:xfrm>
            <a:custGeom>
              <a:avLst/>
              <a:gdLst/>
              <a:ahLst/>
              <a:cxnLst/>
              <a:rect l="l" t="t" r="r" b="b"/>
              <a:pathLst>
                <a:path w="1653" h="6904" extrusionOk="0">
                  <a:moveTo>
                    <a:pt x="1206" y="1"/>
                  </a:moveTo>
                  <a:lnTo>
                    <a:pt x="1197" y="36"/>
                  </a:lnTo>
                  <a:lnTo>
                    <a:pt x="1161" y="393"/>
                  </a:lnTo>
                  <a:lnTo>
                    <a:pt x="1179" y="1108"/>
                  </a:lnTo>
                  <a:lnTo>
                    <a:pt x="1313" y="2171"/>
                  </a:lnTo>
                  <a:lnTo>
                    <a:pt x="1384" y="2894"/>
                  </a:lnTo>
                  <a:lnTo>
                    <a:pt x="1393" y="3153"/>
                  </a:lnTo>
                  <a:lnTo>
                    <a:pt x="1375" y="3671"/>
                  </a:lnTo>
                  <a:lnTo>
                    <a:pt x="1295" y="4180"/>
                  </a:lnTo>
                  <a:lnTo>
                    <a:pt x="1179" y="4671"/>
                  </a:lnTo>
                  <a:lnTo>
                    <a:pt x="1000" y="5144"/>
                  </a:lnTo>
                  <a:lnTo>
                    <a:pt x="786" y="5600"/>
                  </a:lnTo>
                  <a:lnTo>
                    <a:pt x="518" y="6028"/>
                  </a:lnTo>
                  <a:lnTo>
                    <a:pt x="214" y="6448"/>
                  </a:lnTo>
                  <a:lnTo>
                    <a:pt x="36" y="6644"/>
                  </a:lnTo>
                  <a:lnTo>
                    <a:pt x="0" y="6698"/>
                  </a:lnTo>
                  <a:lnTo>
                    <a:pt x="18" y="6814"/>
                  </a:lnTo>
                  <a:lnTo>
                    <a:pt x="98" y="6894"/>
                  </a:lnTo>
                  <a:lnTo>
                    <a:pt x="214" y="6903"/>
                  </a:lnTo>
                  <a:lnTo>
                    <a:pt x="268" y="6850"/>
                  </a:lnTo>
                  <a:lnTo>
                    <a:pt x="545" y="6528"/>
                  </a:lnTo>
                  <a:lnTo>
                    <a:pt x="1009" y="5832"/>
                  </a:lnTo>
                  <a:lnTo>
                    <a:pt x="1357" y="5082"/>
                  </a:lnTo>
                  <a:lnTo>
                    <a:pt x="1581" y="4278"/>
                  </a:lnTo>
                  <a:lnTo>
                    <a:pt x="1634" y="3858"/>
                  </a:lnTo>
                  <a:lnTo>
                    <a:pt x="1652" y="3617"/>
                  </a:lnTo>
                  <a:lnTo>
                    <a:pt x="1652" y="3135"/>
                  </a:lnTo>
                  <a:lnTo>
                    <a:pt x="1581" y="2421"/>
                  </a:lnTo>
                  <a:lnTo>
                    <a:pt x="1429" y="1474"/>
                  </a:lnTo>
                  <a:lnTo>
                    <a:pt x="1304" y="518"/>
                  </a:lnTo>
                  <a:lnTo>
                    <a:pt x="1277" y="36"/>
                  </a:lnTo>
                  <a:lnTo>
                    <a:pt x="1268" y="9"/>
                  </a:lnTo>
                  <a:lnTo>
                    <a:pt x="12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25"/>
            <p:cNvSpPr/>
            <p:nvPr/>
          </p:nvSpPr>
          <p:spPr>
            <a:xfrm>
              <a:off x="-93083" y="3106148"/>
              <a:ext cx="108078" cy="202458"/>
            </a:xfrm>
            <a:custGeom>
              <a:avLst/>
              <a:gdLst/>
              <a:ahLst/>
              <a:cxnLst/>
              <a:rect l="l" t="t" r="r" b="b"/>
              <a:pathLst>
                <a:path w="3314" h="6208" extrusionOk="0">
                  <a:moveTo>
                    <a:pt x="3260" y="1"/>
                  </a:moveTo>
                  <a:lnTo>
                    <a:pt x="3143" y="36"/>
                  </a:lnTo>
                  <a:lnTo>
                    <a:pt x="2938" y="170"/>
                  </a:lnTo>
                  <a:lnTo>
                    <a:pt x="2786" y="376"/>
                  </a:lnTo>
                  <a:lnTo>
                    <a:pt x="2670" y="626"/>
                  </a:lnTo>
                  <a:lnTo>
                    <a:pt x="2483" y="1358"/>
                  </a:lnTo>
                  <a:lnTo>
                    <a:pt x="2367" y="1840"/>
                  </a:lnTo>
                  <a:lnTo>
                    <a:pt x="2188" y="2421"/>
                  </a:lnTo>
                  <a:lnTo>
                    <a:pt x="1750" y="3546"/>
                  </a:lnTo>
                  <a:lnTo>
                    <a:pt x="1349" y="4332"/>
                  </a:lnTo>
                  <a:lnTo>
                    <a:pt x="1036" y="4832"/>
                  </a:lnTo>
                  <a:lnTo>
                    <a:pt x="670" y="5305"/>
                  </a:lnTo>
                  <a:lnTo>
                    <a:pt x="259" y="5752"/>
                  </a:lnTo>
                  <a:lnTo>
                    <a:pt x="36" y="5966"/>
                  </a:lnTo>
                  <a:lnTo>
                    <a:pt x="0" y="6011"/>
                  </a:lnTo>
                  <a:lnTo>
                    <a:pt x="0" y="6109"/>
                  </a:lnTo>
                  <a:lnTo>
                    <a:pt x="72" y="6189"/>
                  </a:lnTo>
                  <a:lnTo>
                    <a:pt x="170" y="6207"/>
                  </a:lnTo>
                  <a:lnTo>
                    <a:pt x="214" y="6180"/>
                  </a:lnTo>
                  <a:lnTo>
                    <a:pt x="518" y="5912"/>
                  </a:lnTo>
                  <a:lnTo>
                    <a:pt x="1054" y="5323"/>
                  </a:lnTo>
                  <a:lnTo>
                    <a:pt x="1500" y="4680"/>
                  </a:lnTo>
                  <a:lnTo>
                    <a:pt x="1875" y="3975"/>
                  </a:lnTo>
                  <a:lnTo>
                    <a:pt x="2036" y="3608"/>
                  </a:lnTo>
                  <a:lnTo>
                    <a:pt x="2304" y="2930"/>
                  </a:lnTo>
                  <a:lnTo>
                    <a:pt x="2527" y="2233"/>
                  </a:lnTo>
                  <a:lnTo>
                    <a:pt x="2643" y="1742"/>
                  </a:lnTo>
                  <a:lnTo>
                    <a:pt x="2876" y="760"/>
                  </a:lnTo>
                  <a:lnTo>
                    <a:pt x="3054" y="358"/>
                  </a:lnTo>
                  <a:lnTo>
                    <a:pt x="3206" y="161"/>
                  </a:lnTo>
                  <a:lnTo>
                    <a:pt x="3295" y="99"/>
                  </a:lnTo>
                  <a:lnTo>
                    <a:pt x="3313" y="72"/>
                  </a:lnTo>
                  <a:lnTo>
                    <a:pt x="3295" y="10"/>
                  </a:lnTo>
                  <a:lnTo>
                    <a:pt x="32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25"/>
            <p:cNvSpPr/>
            <p:nvPr/>
          </p:nvSpPr>
          <p:spPr>
            <a:xfrm>
              <a:off x="-478400" y="3344089"/>
              <a:ext cx="241463" cy="62355"/>
            </a:xfrm>
            <a:custGeom>
              <a:avLst/>
              <a:gdLst/>
              <a:ahLst/>
              <a:cxnLst/>
              <a:rect l="l" t="t" r="r" b="b"/>
              <a:pathLst>
                <a:path w="7404" h="1912" extrusionOk="0">
                  <a:moveTo>
                    <a:pt x="7297" y="1"/>
                  </a:moveTo>
                  <a:lnTo>
                    <a:pt x="7270" y="18"/>
                  </a:lnTo>
                  <a:lnTo>
                    <a:pt x="7082" y="197"/>
                  </a:lnTo>
                  <a:lnTo>
                    <a:pt x="6698" y="510"/>
                  </a:lnTo>
                  <a:lnTo>
                    <a:pt x="6305" y="777"/>
                  </a:lnTo>
                  <a:lnTo>
                    <a:pt x="5895" y="1001"/>
                  </a:lnTo>
                  <a:lnTo>
                    <a:pt x="5261" y="1260"/>
                  </a:lnTo>
                  <a:lnTo>
                    <a:pt x="4385" y="1474"/>
                  </a:lnTo>
                  <a:lnTo>
                    <a:pt x="3475" y="1581"/>
                  </a:lnTo>
                  <a:lnTo>
                    <a:pt x="2546" y="1581"/>
                  </a:lnTo>
                  <a:lnTo>
                    <a:pt x="1126" y="1483"/>
                  </a:lnTo>
                  <a:lnTo>
                    <a:pt x="179" y="1376"/>
                  </a:lnTo>
                  <a:lnTo>
                    <a:pt x="108" y="1376"/>
                  </a:lnTo>
                  <a:lnTo>
                    <a:pt x="19" y="1456"/>
                  </a:lnTo>
                  <a:lnTo>
                    <a:pt x="1" y="1563"/>
                  </a:lnTo>
                  <a:lnTo>
                    <a:pt x="54" y="1661"/>
                  </a:lnTo>
                  <a:lnTo>
                    <a:pt x="126" y="1679"/>
                  </a:lnTo>
                  <a:lnTo>
                    <a:pt x="581" y="1742"/>
                  </a:lnTo>
                  <a:lnTo>
                    <a:pt x="1546" y="1849"/>
                  </a:lnTo>
                  <a:lnTo>
                    <a:pt x="2537" y="1912"/>
                  </a:lnTo>
                  <a:lnTo>
                    <a:pt x="3528" y="1894"/>
                  </a:lnTo>
                  <a:lnTo>
                    <a:pt x="4501" y="1769"/>
                  </a:lnTo>
                  <a:lnTo>
                    <a:pt x="5198" y="1581"/>
                  </a:lnTo>
                  <a:lnTo>
                    <a:pt x="5645" y="1420"/>
                  </a:lnTo>
                  <a:lnTo>
                    <a:pt x="6073" y="1215"/>
                  </a:lnTo>
                  <a:lnTo>
                    <a:pt x="6484" y="965"/>
                  </a:lnTo>
                  <a:lnTo>
                    <a:pt x="6868" y="670"/>
                  </a:lnTo>
                  <a:lnTo>
                    <a:pt x="7216" y="322"/>
                  </a:lnTo>
                  <a:lnTo>
                    <a:pt x="7386" y="126"/>
                  </a:lnTo>
                  <a:lnTo>
                    <a:pt x="7404" y="99"/>
                  </a:lnTo>
                  <a:lnTo>
                    <a:pt x="7395" y="36"/>
                  </a:lnTo>
                  <a:lnTo>
                    <a:pt x="73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25"/>
            <p:cNvSpPr/>
            <p:nvPr/>
          </p:nvSpPr>
          <p:spPr>
            <a:xfrm>
              <a:off x="-296389" y="3564256"/>
              <a:ext cx="254867" cy="50125"/>
            </a:xfrm>
            <a:custGeom>
              <a:avLst/>
              <a:gdLst/>
              <a:ahLst/>
              <a:cxnLst/>
              <a:rect l="l" t="t" r="r" b="b"/>
              <a:pathLst>
                <a:path w="7815" h="1537" extrusionOk="0">
                  <a:moveTo>
                    <a:pt x="7806" y="1"/>
                  </a:moveTo>
                  <a:lnTo>
                    <a:pt x="6779" y="277"/>
                  </a:lnTo>
                  <a:lnTo>
                    <a:pt x="5279" y="760"/>
                  </a:lnTo>
                  <a:lnTo>
                    <a:pt x="4252" y="1019"/>
                  </a:lnTo>
                  <a:lnTo>
                    <a:pt x="3716" y="1090"/>
                  </a:lnTo>
                  <a:lnTo>
                    <a:pt x="3269" y="1126"/>
                  </a:lnTo>
                  <a:lnTo>
                    <a:pt x="2359" y="1108"/>
                  </a:lnTo>
                  <a:lnTo>
                    <a:pt x="1448" y="1081"/>
                  </a:lnTo>
                  <a:lnTo>
                    <a:pt x="778" y="1099"/>
                  </a:lnTo>
                  <a:lnTo>
                    <a:pt x="331" y="1161"/>
                  </a:lnTo>
                  <a:lnTo>
                    <a:pt x="117" y="1206"/>
                  </a:lnTo>
                  <a:lnTo>
                    <a:pt x="46" y="1233"/>
                  </a:lnTo>
                  <a:lnTo>
                    <a:pt x="1" y="1349"/>
                  </a:lnTo>
                  <a:lnTo>
                    <a:pt x="37" y="1465"/>
                  </a:lnTo>
                  <a:lnTo>
                    <a:pt x="153" y="1536"/>
                  </a:lnTo>
                  <a:lnTo>
                    <a:pt x="224" y="1528"/>
                  </a:lnTo>
                  <a:lnTo>
                    <a:pt x="492" y="1474"/>
                  </a:lnTo>
                  <a:lnTo>
                    <a:pt x="1055" y="1447"/>
                  </a:lnTo>
                  <a:lnTo>
                    <a:pt x="1921" y="1492"/>
                  </a:lnTo>
                  <a:lnTo>
                    <a:pt x="2475" y="1501"/>
                  </a:lnTo>
                  <a:lnTo>
                    <a:pt x="2993" y="1483"/>
                  </a:lnTo>
                  <a:lnTo>
                    <a:pt x="4011" y="1367"/>
                  </a:lnTo>
                  <a:lnTo>
                    <a:pt x="4520" y="1278"/>
                  </a:lnTo>
                  <a:lnTo>
                    <a:pt x="4939" y="1197"/>
                  </a:lnTo>
                  <a:lnTo>
                    <a:pt x="5814" y="983"/>
                  </a:lnTo>
                  <a:lnTo>
                    <a:pt x="6672" y="688"/>
                  </a:lnTo>
                  <a:lnTo>
                    <a:pt x="7279" y="385"/>
                  </a:lnTo>
                  <a:lnTo>
                    <a:pt x="7645" y="152"/>
                  </a:lnTo>
                  <a:lnTo>
                    <a:pt x="7815" y="18"/>
                  </a:lnTo>
                  <a:lnTo>
                    <a:pt x="7815" y="9"/>
                  </a:lnTo>
                  <a:lnTo>
                    <a:pt x="7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25"/>
            <p:cNvSpPr/>
            <p:nvPr/>
          </p:nvSpPr>
          <p:spPr>
            <a:xfrm>
              <a:off x="86873" y="3293703"/>
              <a:ext cx="114796" cy="219613"/>
            </a:xfrm>
            <a:custGeom>
              <a:avLst/>
              <a:gdLst/>
              <a:ahLst/>
              <a:cxnLst/>
              <a:rect l="l" t="t" r="r" b="b"/>
              <a:pathLst>
                <a:path w="3520" h="6734" extrusionOk="0">
                  <a:moveTo>
                    <a:pt x="3510" y="1"/>
                  </a:moveTo>
                  <a:lnTo>
                    <a:pt x="3314" y="81"/>
                  </a:lnTo>
                  <a:lnTo>
                    <a:pt x="2957" y="304"/>
                  </a:lnTo>
                  <a:lnTo>
                    <a:pt x="2635" y="572"/>
                  </a:lnTo>
                  <a:lnTo>
                    <a:pt x="2340" y="885"/>
                  </a:lnTo>
                  <a:lnTo>
                    <a:pt x="1948" y="1403"/>
                  </a:lnTo>
                  <a:lnTo>
                    <a:pt x="1501" y="2144"/>
                  </a:lnTo>
                  <a:lnTo>
                    <a:pt x="1314" y="2510"/>
                  </a:lnTo>
                  <a:lnTo>
                    <a:pt x="1081" y="2983"/>
                  </a:lnTo>
                  <a:lnTo>
                    <a:pt x="680" y="3974"/>
                  </a:lnTo>
                  <a:lnTo>
                    <a:pt x="358" y="5001"/>
                  </a:lnTo>
                  <a:lnTo>
                    <a:pt x="108" y="6037"/>
                  </a:lnTo>
                  <a:lnTo>
                    <a:pt x="10" y="6555"/>
                  </a:lnTo>
                  <a:lnTo>
                    <a:pt x="1" y="6627"/>
                  </a:lnTo>
                  <a:lnTo>
                    <a:pt x="72" y="6707"/>
                  </a:lnTo>
                  <a:lnTo>
                    <a:pt x="179" y="6734"/>
                  </a:lnTo>
                  <a:lnTo>
                    <a:pt x="278" y="6680"/>
                  </a:lnTo>
                  <a:lnTo>
                    <a:pt x="304" y="6618"/>
                  </a:lnTo>
                  <a:lnTo>
                    <a:pt x="528" y="5707"/>
                  </a:lnTo>
                  <a:lnTo>
                    <a:pt x="912" y="4350"/>
                  </a:lnTo>
                  <a:lnTo>
                    <a:pt x="1206" y="3457"/>
                  </a:lnTo>
                  <a:lnTo>
                    <a:pt x="1564" y="2599"/>
                  </a:lnTo>
                  <a:lnTo>
                    <a:pt x="1992" y="1787"/>
                  </a:lnTo>
                  <a:lnTo>
                    <a:pt x="2510" y="1028"/>
                  </a:lnTo>
                  <a:lnTo>
                    <a:pt x="3144" y="331"/>
                  </a:lnTo>
                  <a:lnTo>
                    <a:pt x="3519" y="18"/>
                  </a:lnTo>
                  <a:lnTo>
                    <a:pt x="35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25"/>
            <p:cNvSpPr/>
            <p:nvPr/>
          </p:nvSpPr>
          <p:spPr>
            <a:xfrm>
              <a:off x="233368" y="3480964"/>
              <a:ext cx="69073" cy="245540"/>
            </a:xfrm>
            <a:custGeom>
              <a:avLst/>
              <a:gdLst/>
              <a:ahLst/>
              <a:cxnLst/>
              <a:rect l="l" t="t" r="r" b="b"/>
              <a:pathLst>
                <a:path w="2118" h="7529" extrusionOk="0">
                  <a:moveTo>
                    <a:pt x="2063" y="1"/>
                  </a:moveTo>
                  <a:lnTo>
                    <a:pt x="2028" y="18"/>
                  </a:lnTo>
                  <a:lnTo>
                    <a:pt x="1813" y="170"/>
                  </a:lnTo>
                  <a:lnTo>
                    <a:pt x="1438" y="501"/>
                  </a:lnTo>
                  <a:lnTo>
                    <a:pt x="1117" y="876"/>
                  </a:lnTo>
                  <a:lnTo>
                    <a:pt x="840" y="1278"/>
                  </a:lnTo>
                  <a:lnTo>
                    <a:pt x="617" y="1706"/>
                  </a:lnTo>
                  <a:lnTo>
                    <a:pt x="429" y="2171"/>
                  </a:lnTo>
                  <a:lnTo>
                    <a:pt x="215" y="2885"/>
                  </a:lnTo>
                  <a:lnTo>
                    <a:pt x="54" y="3894"/>
                  </a:lnTo>
                  <a:lnTo>
                    <a:pt x="1" y="4930"/>
                  </a:lnTo>
                  <a:lnTo>
                    <a:pt x="36" y="5957"/>
                  </a:lnTo>
                  <a:lnTo>
                    <a:pt x="135" y="6939"/>
                  </a:lnTo>
                  <a:lnTo>
                    <a:pt x="197" y="7404"/>
                  </a:lnTo>
                  <a:lnTo>
                    <a:pt x="215" y="7457"/>
                  </a:lnTo>
                  <a:lnTo>
                    <a:pt x="304" y="7529"/>
                  </a:lnTo>
                  <a:lnTo>
                    <a:pt x="411" y="7520"/>
                  </a:lnTo>
                  <a:lnTo>
                    <a:pt x="483" y="7448"/>
                  </a:lnTo>
                  <a:lnTo>
                    <a:pt x="483" y="7386"/>
                  </a:lnTo>
                  <a:lnTo>
                    <a:pt x="420" y="6377"/>
                  </a:lnTo>
                  <a:lnTo>
                    <a:pt x="367" y="4921"/>
                  </a:lnTo>
                  <a:lnTo>
                    <a:pt x="411" y="3974"/>
                  </a:lnTo>
                  <a:lnTo>
                    <a:pt x="536" y="3064"/>
                  </a:lnTo>
                  <a:lnTo>
                    <a:pt x="786" y="2179"/>
                  </a:lnTo>
                  <a:lnTo>
                    <a:pt x="1170" y="1322"/>
                  </a:lnTo>
                  <a:lnTo>
                    <a:pt x="1581" y="706"/>
                  </a:lnTo>
                  <a:lnTo>
                    <a:pt x="1912" y="295"/>
                  </a:lnTo>
                  <a:lnTo>
                    <a:pt x="2099" y="99"/>
                  </a:lnTo>
                  <a:lnTo>
                    <a:pt x="2117" y="63"/>
                  </a:lnTo>
                  <a:lnTo>
                    <a:pt x="20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25"/>
            <p:cNvSpPr/>
            <p:nvPr/>
          </p:nvSpPr>
          <p:spPr>
            <a:xfrm>
              <a:off x="-53491" y="3787913"/>
              <a:ext cx="257476" cy="67019"/>
            </a:xfrm>
            <a:custGeom>
              <a:avLst/>
              <a:gdLst/>
              <a:ahLst/>
              <a:cxnLst/>
              <a:rect l="l" t="t" r="r" b="b"/>
              <a:pathLst>
                <a:path w="7895" h="2055" extrusionOk="0">
                  <a:moveTo>
                    <a:pt x="7028" y="1"/>
                  </a:moveTo>
                  <a:lnTo>
                    <a:pt x="6171" y="90"/>
                  </a:lnTo>
                  <a:lnTo>
                    <a:pt x="5644" y="161"/>
                  </a:lnTo>
                  <a:lnTo>
                    <a:pt x="4180" y="295"/>
                  </a:lnTo>
                  <a:lnTo>
                    <a:pt x="2724" y="474"/>
                  </a:lnTo>
                  <a:lnTo>
                    <a:pt x="2331" y="528"/>
                  </a:lnTo>
                  <a:lnTo>
                    <a:pt x="1554" y="688"/>
                  </a:lnTo>
                  <a:lnTo>
                    <a:pt x="1010" y="894"/>
                  </a:lnTo>
                  <a:lnTo>
                    <a:pt x="679" y="1090"/>
                  </a:lnTo>
                  <a:lnTo>
                    <a:pt x="385" y="1331"/>
                  </a:lnTo>
                  <a:lnTo>
                    <a:pt x="135" y="1635"/>
                  </a:lnTo>
                  <a:lnTo>
                    <a:pt x="27" y="1822"/>
                  </a:lnTo>
                  <a:lnTo>
                    <a:pt x="1" y="1894"/>
                  </a:lnTo>
                  <a:lnTo>
                    <a:pt x="45" y="2001"/>
                  </a:lnTo>
                  <a:lnTo>
                    <a:pt x="152" y="2055"/>
                  </a:lnTo>
                  <a:lnTo>
                    <a:pt x="277" y="2028"/>
                  </a:lnTo>
                  <a:lnTo>
                    <a:pt x="322" y="1965"/>
                  </a:lnTo>
                  <a:lnTo>
                    <a:pt x="465" y="1760"/>
                  </a:lnTo>
                  <a:lnTo>
                    <a:pt x="813" y="1421"/>
                  </a:lnTo>
                  <a:lnTo>
                    <a:pt x="1224" y="1171"/>
                  </a:lnTo>
                  <a:lnTo>
                    <a:pt x="1688" y="1001"/>
                  </a:lnTo>
                  <a:lnTo>
                    <a:pt x="2430" y="831"/>
                  </a:lnTo>
                  <a:lnTo>
                    <a:pt x="3439" y="715"/>
                  </a:lnTo>
                  <a:lnTo>
                    <a:pt x="3912" y="662"/>
                  </a:lnTo>
                  <a:lnTo>
                    <a:pt x="4787" y="545"/>
                  </a:lnTo>
                  <a:lnTo>
                    <a:pt x="5662" y="447"/>
                  </a:lnTo>
                  <a:lnTo>
                    <a:pt x="6135" y="367"/>
                  </a:lnTo>
                  <a:lnTo>
                    <a:pt x="7127" y="215"/>
                  </a:lnTo>
                  <a:lnTo>
                    <a:pt x="7555" y="215"/>
                  </a:lnTo>
                  <a:lnTo>
                    <a:pt x="7788" y="269"/>
                  </a:lnTo>
                  <a:lnTo>
                    <a:pt x="7868" y="313"/>
                  </a:lnTo>
                  <a:lnTo>
                    <a:pt x="7886" y="322"/>
                  </a:lnTo>
                  <a:lnTo>
                    <a:pt x="7886" y="304"/>
                  </a:lnTo>
                  <a:lnTo>
                    <a:pt x="7895" y="233"/>
                  </a:lnTo>
                  <a:lnTo>
                    <a:pt x="7895" y="161"/>
                  </a:lnTo>
                  <a:lnTo>
                    <a:pt x="7877" y="108"/>
                  </a:lnTo>
                  <a:lnTo>
                    <a:pt x="7823" y="81"/>
                  </a:lnTo>
                  <a:lnTo>
                    <a:pt x="7573" y="19"/>
                  </a:lnTo>
                  <a:lnTo>
                    <a:pt x="70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39" name="Google Shape;1039;p25"/>
          <p:cNvSpPr/>
          <p:nvPr/>
        </p:nvSpPr>
        <p:spPr>
          <a:xfrm rot="2247051" flipH="1">
            <a:off x="-547365" y="3866214"/>
            <a:ext cx="1469003" cy="1059148"/>
          </a:xfrm>
          <a:custGeom>
            <a:avLst/>
            <a:gdLst/>
            <a:ahLst/>
            <a:cxnLst/>
            <a:rect l="l" t="t" r="r" b="b"/>
            <a:pathLst>
              <a:path w="15298" h="11029" extrusionOk="0">
                <a:moveTo>
                  <a:pt x="11904" y="0"/>
                </a:moveTo>
                <a:lnTo>
                  <a:pt x="11520" y="18"/>
                </a:lnTo>
                <a:lnTo>
                  <a:pt x="10823" y="188"/>
                </a:lnTo>
                <a:lnTo>
                  <a:pt x="10198" y="455"/>
                </a:lnTo>
                <a:lnTo>
                  <a:pt x="9627" y="786"/>
                </a:lnTo>
                <a:lnTo>
                  <a:pt x="9350" y="964"/>
                </a:lnTo>
                <a:lnTo>
                  <a:pt x="9225" y="1045"/>
                </a:lnTo>
                <a:lnTo>
                  <a:pt x="8948" y="1188"/>
                </a:lnTo>
                <a:lnTo>
                  <a:pt x="8778" y="1223"/>
                </a:lnTo>
                <a:lnTo>
                  <a:pt x="8662" y="1241"/>
                </a:lnTo>
                <a:lnTo>
                  <a:pt x="8421" y="1215"/>
                </a:lnTo>
                <a:lnTo>
                  <a:pt x="8055" y="1107"/>
                </a:lnTo>
                <a:lnTo>
                  <a:pt x="7564" y="866"/>
                </a:lnTo>
                <a:lnTo>
                  <a:pt x="7055" y="607"/>
                </a:lnTo>
                <a:lnTo>
                  <a:pt x="6805" y="518"/>
                </a:lnTo>
                <a:lnTo>
                  <a:pt x="6555" y="455"/>
                </a:lnTo>
                <a:lnTo>
                  <a:pt x="6108" y="447"/>
                </a:lnTo>
                <a:lnTo>
                  <a:pt x="5706" y="554"/>
                </a:lnTo>
                <a:lnTo>
                  <a:pt x="5358" y="759"/>
                </a:lnTo>
                <a:lnTo>
                  <a:pt x="5072" y="1045"/>
                </a:lnTo>
                <a:lnTo>
                  <a:pt x="4867" y="1393"/>
                </a:lnTo>
                <a:lnTo>
                  <a:pt x="4733" y="1777"/>
                </a:lnTo>
                <a:lnTo>
                  <a:pt x="4688" y="2179"/>
                </a:lnTo>
                <a:lnTo>
                  <a:pt x="4706" y="2375"/>
                </a:lnTo>
                <a:lnTo>
                  <a:pt x="4724" y="2608"/>
                </a:lnTo>
                <a:lnTo>
                  <a:pt x="4679" y="3054"/>
                </a:lnTo>
                <a:lnTo>
                  <a:pt x="4608" y="3259"/>
                </a:lnTo>
                <a:lnTo>
                  <a:pt x="4536" y="3420"/>
                </a:lnTo>
                <a:lnTo>
                  <a:pt x="4385" y="3679"/>
                </a:lnTo>
                <a:lnTo>
                  <a:pt x="4224" y="3867"/>
                </a:lnTo>
                <a:lnTo>
                  <a:pt x="4054" y="4010"/>
                </a:lnTo>
                <a:lnTo>
                  <a:pt x="3777" y="4126"/>
                </a:lnTo>
                <a:lnTo>
                  <a:pt x="3385" y="4152"/>
                </a:lnTo>
                <a:lnTo>
                  <a:pt x="2742" y="4036"/>
                </a:lnTo>
                <a:lnTo>
                  <a:pt x="2054" y="3929"/>
                </a:lnTo>
                <a:lnTo>
                  <a:pt x="1590" y="3956"/>
                </a:lnTo>
                <a:lnTo>
                  <a:pt x="1357" y="4036"/>
                </a:lnTo>
                <a:lnTo>
                  <a:pt x="1206" y="4108"/>
                </a:lnTo>
                <a:lnTo>
                  <a:pt x="938" y="4269"/>
                </a:lnTo>
                <a:lnTo>
                  <a:pt x="706" y="4465"/>
                </a:lnTo>
                <a:lnTo>
                  <a:pt x="509" y="4679"/>
                </a:lnTo>
                <a:lnTo>
                  <a:pt x="277" y="5054"/>
                </a:lnTo>
                <a:lnTo>
                  <a:pt x="80" y="5662"/>
                </a:lnTo>
                <a:lnTo>
                  <a:pt x="0" y="6376"/>
                </a:lnTo>
                <a:lnTo>
                  <a:pt x="18" y="7207"/>
                </a:lnTo>
                <a:lnTo>
                  <a:pt x="188" y="8680"/>
                </a:lnTo>
                <a:lnTo>
                  <a:pt x="384" y="9850"/>
                </a:lnTo>
                <a:lnTo>
                  <a:pt x="429" y="10037"/>
                </a:lnTo>
                <a:lnTo>
                  <a:pt x="598" y="10359"/>
                </a:lnTo>
                <a:lnTo>
                  <a:pt x="848" y="10600"/>
                </a:lnTo>
                <a:lnTo>
                  <a:pt x="1134" y="10734"/>
                </a:lnTo>
                <a:lnTo>
                  <a:pt x="1563" y="10734"/>
                </a:lnTo>
                <a:lnTo>
                  <a:pt x="2099" y="10787"/>
                </a:lnTo>
                <a:lnTo>
                  <a:pt x="2920" y="10912"/>
                </a:lnTo>
                <a:lnTo>
                  <a:pt x="3492" y="10957"/>
                </a:lnTo>
                <a:lnTo>
                  <a:pt x="3956" y="10984"/>
                </a:lnTo>
                <a:lnTo>
                  <a:pt x="4661" y="11029"/>
                </a:lnTo>
                <a:lnTo>
                  <a:pt x="5126" y="11029"/>
                </a:lnTo>
                <a:lnTo>
                  <a:pt x="5358" y="11011"/>
                </a:lnTo>
                <a:lnTo>
                  <a:pt x="5590" y="10975"/>
                </a:lnTo>
                <a:lnTo>
                  <a:pt x="6046" y="10832"/>
                </a:lnTo>
                <a:lnTo>
                  <a:pt x="6456" y="10600"/>
                </a:lnTo>
                <a:lnTo>
                  <a:pt x="6796" y="10269"/>
                </a:lnTo>
                <a:lnTo>
                  <a:pt x="6921" y="10064"/>
                </a:lnTo>
                <a:lnTo>
                  <a:pt x="7019" y="9877"/>
                </a:lnTo>
                <a:lnTo>
                  <a:pt x="7144" y="9466"/>
                </a:lnTo>
                <a:lnTo>
                  <a:pt x="7242" y="9046"/>
                </a:lnTo>
                <a:lnTo>
                  <a:pt x="7376" y="8644"/>
                </a:lnTo>
                <a:lnTo>
                  <a:pt x="7483" y="8457"/>
                </a:lnTo>
                <a:lnTo>
                  <a:pt x="7564" y="8350"/>
                </a:lnTo>
                <a:lnTo>
                  <a:pt x="7760" y="8171"/>
                </a:lnTo>
                <a:lnTo>
                  <a:pt x="8100" y="7966"/>
                </a:lnTo>
                <a:lnTo>
                  <a:pt x="8644" y="7796"/>
                </a:lnTo>
                <a:lnTo>
                  <a:pt x="9251" y="7698"/>
                </a:lnTo>
                <a:lnTo>
                  <a:pt x="9877" y="7635"/>
                </a:lnTo>
                <a:lnTo>
                  <a:pt x="10493" y="7555"/>
                </a:lnTo>
                <a:lnTo>
                  <a:pt x="11064" y="7412"/>
                </a:lnTo>
                <a:lnTo>
                  <a:pt x="11439" y="7233"/>
                </a:lnTo>
                <a:lnTo>
                  <a:pt x="11663" y="7073"/>
                </a:lnTo>
                <a:lnTo>
                  <a:pt x="11761" y="6974"/>
                </a:lnTo>
                <a:lnTo>
                  <a:pt x="11868" y="6858"/>
                </a:lnTo>
                <a:lnTo>
                  <a:pt x="12020" y="6617"/>
                </a:lnTo>
                <a:lnTo>
                  <a:pt x="12181" y="6224"/>
                </a:lnTo>
                <a:lnTo>
                  <a:pt x="12306" y="5662"/>
                </a:lnTo>
                <a:lnTo>
                  <a:pt x="12431" y="5242"/>
                </a:lnTo>
                <a:lnTo>
                  <a:pt x="12556" y="4983"/>
                </a:lnTo>
                <a:lnTo>
                  <a:pt x="12636" y="4858"/>
                </a:lnTo>
                <a:lnTo>
                  <a:pt x="12725" y="4751"/>
                </a:lnTo>
                <a:lnTo>
                  <a:pt x="12940" y="4554"/>
                </a:lnTo>
                <a:lnTo>
                  <a:pt x="13315" y="4304"/>
                </a:lnTo>
                <a:lnTo>
                  <a:pt x="13868" y="4010"/>
                </a:lnTo>
                <a:lnTo>
                  <a:pt x="14422" y="3706"/>
                </a:lnTo>
                <a:lnTo>
                  <a:pt x="14663" y="3527"/>
                </a:lnTo>
                <a:lnTo>
                  <a:pt x="14797" y="3429"/>
                </a:lnTo>
                <a:lnTo>
                  <a:pt x="15011" y="3188"/>
                </a:lnTo>
                <a:lnTo>
                  <a:pt x="15163" y="2929"/>
                </a:lnTo>
                <a:lnTo>
                  <a:pt x="15261" y="2652"/>
                </a:lnTo>
                <a:lnTo>
                  <a:pt x="15297" y="2358"/>
                </a:lnTo>
                <a:lnTo>
                  <a:pt x="15270" y="2063"/>
                </a:lnTo>
                <a:lnTo>
                  <a:pt x="15190" y="1768"/>
                </a:lnTo>
                <a:lnTo>
                  <a:pt x="15038" y="1473"/>
                </a:lnTo>
                <a:lnTo>
                  <a:pt x="14931" y="1331"/>
                </a:lnTo>
                <a:lnTo>
                  <a:pt x="14815" y="1188"/>
                </a:lnTo>
                <a:lnTo>
                  <a:pt x="14529" y="920"/>
                </a:lnTo>
                <a:lnTo>
                  <a:pt x="14199" y="679"/>
                </a:lnTo>
                <a:lnTo>
                  <a:pt x="13824" y="473"/>
                </a:lnTo>
                <a:lnTo>
                  <a:pt x="13422" y="295"/>
                </a:lnTo>
                <a:lnTo>
                  <a:pt x="12993" y="152"/>
                </a:lnTo>
                <a:lnTo>
                  <a:pt x="12565" y="54"/>
                </a:lnTo>
                <a:lnTo>
                  <a:pt x="12118" y="9"/>
                </a:lnTo>
                <a:lnTo>
                  <a:pt x="11904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0" name="Google Shape;1040;p25"/>
          <p:cNvSpPr/>
          <p:nvPr/>
        </p:nvSpPr>
        <p:spPr>
          <a:xfrm rot="2247051" flipH="1">
            <a:off x="-501136" y="4151093"/>
            <a:ext cx="1331782" cy="1106396"/>
          </a:xfrm>
          <a:custGeom>
            <a:avLst/>
            <a:gdLst/>
            <a:ahLst/>
            <a:cxnLst/>
            <a:rect l="l" t="t" r="r" b="b"/>
            <a:pathLst>
              <a:path w="13869" h="11521" fill="none" extrusionOk="0">
                <a:moveTo>
                  <a:pt x="13869" y="1"/>
                </a:moveTo>
                <a:lnTo>
                  <a:pt x="13449" y="63"/>
                </a:lnTo>
                <a:lnTo>
                  <a:pt x="12618" y="206"/>
                </a:lnTo>
                <a:lnTo>
                  <a:pt x="11824" y="403"/>
                </a:lnTo>
                <a:lnTo>
                  <a:pt x="11047" y="626"/>
                </a:lnTo>
                <a:lnTo>
                  <a:pt x="10681" y="760"/>
                </a:lnTo>
                <a:lnTo>
                  <a:pt x="10297" y="912"/>
                </a:lnTo>
                <a:lnTo>
                  <a:pt x="9555" y="1260"/>
                </a:lnTo>
                <a:lnTo>
                  <a:pt x="8493" y="1823"/>
                </a:lnTo>
                <a:lnTo>
                  <a:pt x="7823" y="2233"/>
                </a:lnTo>
                <a:lnTo>
                  <a:pt x="6957" y="2850"/>
                </a:lnTo>
                <a:lnTo>
                  <a:pt x="5314" y="4162"/>
                </a:lnTo>
                <a:lnTo>
                  <a:pt x="4162" y="5216"/>
                </a:lnTo>
                <a:lnTo>
                  <a:pt x="3438" y="5957"/>
                </a:lnTo>
                <a:lnTo>
                  <a:pt x="2742" y="6725"/>
                </a:lnTo>
                <a:lnTo>
                  <a:pt x="2081" y="7538"/>
                </a:lnTo>
                <a:lnTo>
                  <a:pt x="1768" y="7957"/>
                </a:lnTo>
                <a:lnTo>
                  <a:pt x="1509" y="8368"/>
                </a:lnTo>
                <a:lnTo>
                  <a:pt x="1036" y="9234"/>
                </a:lnTo>
                <a:lnTo>
                  <a:pt x="599" y="10118"/>
                </a:lnTo>
                <a:lnTo>
                  <a:pt x="188" y="11047"/>
                </a:lnTo>
                <a:lnTo>
                  <a:pt x="0" y="11520"/>
                </a:lnTo>
              </a:path>
            </a:pathLst>
          </a:custGeom>
          <a:noFill/>
          <a:ln w="2675" cap="flat" cmpd="sng">
            <a:solidFill>
              <a:srgbClr val="ED6E24"/>
            </a:solidFill>
            <a:prstDash val="solid"/>
            <a:miter lim="89299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1" name="Google Shape;1041;p25"/>
          <p:cNvSpPr/>
          <p:nvPr/>
        </p:nvSpPr>
        <p:spPr>
          <a:xfrm rot="2247051" flipH="1">
            <a:off x="135982" y="3904898"/>
            <a:ext cx="31881" cy="126187"/>
          </a:xfrm>
          <a:custGeom>
            <a:avLst/>
            <a:gdLst/>
            <a:ahLst/>
            <a:cxnLst/>
            <a:rect l="l" t="t" r="r" b="b"/>
            <a:pathLst>
              <a:path w="332" h="1314" extrusionOk="0">
                <a:moveTo>
                  <a:pt x="251" y="1"/>
                </a:moveTo>
                <a:lnTo>
                  <a:pt x="224" y="28"/>
                </a:lnTo>
                <a:lnTo>
                  <a:pt x="215" y="331"/>
                </a:lnTo>
                <a:lnTo>
                  <a:pt x="206" y="635"/>
                </a:lnTo>
                <a:lnTo>
                  <a:pt x="171" y="805"/>
                </a:lnTo>
                <a:lnTo>
                  <a:pt x="72" y="1126"/>
                </a:lnTo>
                <a:lnTo>
                  <a:pt x="1" y="1287"/>
                </a:lnTo>
                <a:lnTo>
                  <a:pt x="19" y="1314"/>
                </a:lnTo>
                <a:lnTo>
                  <a:pt x="54" y="1305"/>
                </a:lnTo>
                <a:lnTo>
                  <a:pt x="126" y="1162"/>
                </a:lnTo>
                <a:lnTo>
                  <a:pt x="251" y="858"/>
                </a:lnTo>
                <a:lnTo>
                  <a:pt x="331" y="528"/>
                </a:lnTo>
                <a:lnTo>
                  <a:pt x="322" y="197"/>
                </a:lnTo>
                <a:lnTo>
                  <a:pt x="278" y="28"/>
                </a:lnTo>
                <a:lnTo>
                  <a:pt x="251" y="1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2" name="Google Shape;1042;p25"/>
          <p:cNvSpPr/>
          <p:nvPr/>
        </p:nvSpPr>
        <p:spPr>
          <a:xfrm rot="2247051" flipH="1">
            <a:off x="356808" y="4204560"/>
            <a:ext cx="59248" cy="251318"/>
          </a:xfrm>
          <a:custGeom>
            <a:avLst/>
            <a:gdLst/>
            <a:ahLst/>
            <a:cxnLst/>
            <a:rect l="l" t="t" r="r" b="b"/>
            <a:pathLst>
              <a:path w="617" h="2617" extrusionOk="0">
                <a:moveTo>
                  <a:pt x="509" y="0"/>
                </a:moveTo>
                <a:lnTo>
                  <a:pt x="491" y="36"/>
                </a:lnTo>
                <a:lnTo>
                  <a:pt x="420" y="688"/>
                </a:lnTo>
                <a:lnTo>
                  <a:pt x="268" y="1634"/>
                </a:lnTo>
                <a:lnTo>
                  <a:pt x="107" y="2259"/>
                </a:lnTo>
                <a:lnTo>
                  <a:pt x="0" y="2563"/>
                </a:lnTo>
                <a:lnTo>
                  <a:pt x="0" y="2599"/>
                </a:lnTo>
                <a:lnTo>
                  <a:pt x="63" y="2617"/>
                </a:lnTo>
                <a:lnTo>
                  <a:pt x="81" y="2590"/>
                </a:lnTo>
                <a:lnTo>
                  <a:pt x="197" y="2304"/>
                </a:lnTo>
                <a:lnTo>
                  <a:pt x="411" y="1688"/>
                </a:lnTo>
                <a:lnTo>
                  <a:pt x="554" y="1045"/>
                </a:lnTo>
                <a:lnTo>
                  <a:pt x="616" y="384"/>
                </a:lnTo>
                <a:lnTo>
                  <a:pt x="607" y="54"/>
                </a:lnTo>
                <a:lnTo>
                  <a:pt x="590" y="9"/>
                </a:lnTo>
                <a:lnTo>
                  <a:pt x="509" y="0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3" name="Google Shape;1043;p25"/>
          <p:cNvSpPr/>
          <p:nvPr/>
        </p:nvSpPr>
        <p:spPr>
          <a:xfrm rot="2247051" flipH="1">
            <a:off x="308004" y="4232960"/>
            <a:ext cx="98715" cy="92768"/>
          </a:xfrm>
          <a:custGeom>
            <a:avLst/>
            <a:gdLst/>
            <a:ahLst/>
            <a:cxnLst/>
            <a:rect l="l" t="t" r="r" b="b"/>
            <a:pathLst>
              <a:path w="1028" h="966" extrusionOk="0">
                <a:moveTo>
                  <a:pt x="974" y="1"/>
                </a:moveTo>
                <a:lnTo>
                  <a:pt x="929" y="18"/>
                </a:lnTo>
                <a:lnTo>
                  <a:pt x="679" y="242"/>
                </a:lnTo>
                <a:lnTo>
                  <a:pt x="438" y="474"/>
                </a:lnTo>
                <a:lnTo>
                  <a:pt x="322" y="590"/>
                </a:lnTo>
                <a:lnTo>
                  <a:pt x="81" y="831"/>
                </a:lnTo>
                <a:lnTo>
                  <a:pt x="0" y="965"/>
                </a:lnTo>
                <a:lnTo>
                  <a:pt x="9" y="965"/>
                </a:lnTo>
                <a:lnTo>
                  <a:pt x="268" y="769"/>
                </a:lnTo>
                <a:lnTo>
                  <a:pt x="500" y="527"/>
                </a:lnTo>
                <a:lnTo>
                  <a:pt x="750" y="313"/>
                </a:lnTo>
                <a:lnTo>
                  <a:pt x="1009" y="99"/>
                </a:lnTo>
                <a:lnTo>
                  <a:pt x="1027" y="63"/>
                </a:lnTo>
                <a:lnTo>
                  <a:pt x="974" y="1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4" name="Google Shape;1044;p25"/>
          <p:cNvSpPr/>
          <p:nvPr/>
        </p:nvSpPr>
        <p:spPr>
          <a:xfrm rot="2247051" flipH="1">
            <a:off x="498196" y="4613649"/>
            <a:ext cx="60112" cy="285602"/>
          </a:xfrm>
          <a:custGeom>
            <a:avLst/>
            <a:gdLst/>
            <a:ahLst/>
            <a:cxnLst/>
            <a:rect l="l" t="t" r="r" b="b"/>
            <a:pathLst>
              <a:path w="626" h="2974" extrusionOk="0">
                <a:moveTo>
                  <a:pt x="72" y="0"/>
                </a:moveTo>
                <a:lnTo>
                  <a:pt x="1" y="18"/>
                </a:lnTo>
                <a:lnTo>
                  <a:pt x="1" y="63"/>
                </a:lnTo>
                <a:lnTo>
                  <a:pt x="197" y="786"/>
                </a:lnTo>
                <a:lnTo>
                  <a:pt x="429" y="1857"/>
                </a:lnTo>
                <a:lnTo>
                  <a:pt x="536" y="2572"/>
                </a:lnTo>
                <a:lnTo>
                  <a:pt x="554" y="2938"/>
                </a:lnTo>
                <a:lnTo>
                  <a:pt x="563" y="2974"/>
                </a:lnTo>
                <a:lnTo>
                  <a:pt x="617" y="2974"/>
                </a:lnTo>
                <a:lnTo>
                  <a:pt x="626" y="2947"/>
                </a:lnTo>
                <a:lnTo>
                  <a:pt x="617" y="2590"/>
                </a:lnTo>
                <a:lnTo>
                  <a:pt x="563" y="1866"/>
                </a:lnTo>
                <a:lnTo>
                  <a:pt x="438" y="1125"/>
                </a:lnTo>
                <a:lnTo>
                  <a:pt x="242" y="402"/>
                </a:lnTo>
                <a:lnTo>
                  <a:pt x="99" y="45"/>
                </a:lnTo>
                <a:lnTo>
                  <a:pt x="72" y="0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5" name="Google Shape;1045;p25"/>
          <p:cNvSpPr/>
          <p:nvPr/>
        </p:nvSpPr>
        <p:spPr>
          <a:xfrm rot="2247051" flipH="1">
            <a:off x="497167" y="4635549"/>
            <a:ext cx="48109" cy="130509"/>
          </a:xfrm>
          <a:custGeom>
            <a:avLst/>
            <a:gdLst/>
            <a:ahLst/>
            <a:cxnLst/>
            <a:rect l="l" t="t" r="r" b="b"/>
            <a:pathLst>
              <a:path w="501" h="1359" extrusionOk="0">
                <a:moveTo>
                  <a:pt x="421" y="1"/>
                </a:moveTo>
                <a:lnTo>
                  <a:pt x="394" y="28"/>
                </a:lnTo>
                <a:lnTo>
                  <a:pt x="278" y="340"/>
                </a:lnTo>
                <a:lnTo>
                  <a:pt x="99" y="840"/>
                </a:lnTo>
                <a:lnTo>
                  <a:pt x="19" y="1180"/>
                </a:lnTo>
                <a:lnTo>
                  <a:pt x="1" y="1349"/>
                </a:lnTo>
                <a:lnTo>
                  <a:pt x="1" y="1358"/>
                </a:lnTo>
                <a:lnTo>
                  <a:pt x="10" y="1358"/>
                </a:lnTo>
                <a:lnTo>
                  <a:pt x="144" y="1046"/>
                </a:lnTo>
                <a:lnTo>
                  <a:pt x="251" y="724"/>
                </a:lnTo>
                <a:lnTo>
                  <a:pt x="367" y="403"/>
                </a:lnTo>
                <a:lnTo>
                  <a:pt x="492" y="90"/>
                </a:lnTo>
                <a:lnTo>
                  <a:pt x="501" y="46"/>
                </a:lnTo>
                <a:lnTo>
                  <a:pt x="421" y="1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6" name="Google Shape;1046;p25"/>
          <p:cNvSpPr/>
          <p:nvPr/>
        </p:nvSpPr>
        <p:spPr>
          <a:xfrm rot="2247051" flipH="1">
            <a:off x="164747" y="3928175"/>
            <a:ext cx="74708" cy="75578"/>
          </a:xfrm>
          <a:custGeom>
            <a:avLst/>
            <a:gdLst/>
            <a:ahLst/>
            <a:cxnLst/>
            <a:rect l="l" t="t" r="r" b="b"/>
            <a:pathLst>
              <a:path w="778" h="787" extrusionOk="0">
                <a:moveTo>
                  <a:pt x="54" y="0"/>
                </a:moveTo>
                <a:lnTo>
                  <a:pt x="1" y="27"/>
                </a:lnTo>
                <a:lnTo>
                  <a:pt x="19" y="54"/>
                </a:lnTo>
                <a:lnTo>
                  <a:pt x="215" y="259"/>
                </a:lnTo>
                <a:lnTo>
                  <a:pt x="420" y="465"/>
                </a:lnTo>
                <a:lnTo>
                  <a:pt x="572" y="635"/>
                </a:lnTo>
                <a:lnTo>
                  <a:pt x="760" y="777"/>
                </a:lnTo>
                <a:lnTo>
                  <a:pt x="778" y="786"/>
                </a:lnTo>
                <a:lnTo>
                  <a:pt x="778" y="768"/>
                </a:lnTo>
                <a:lnTo>
                  <a:pt x="662" y="590"/>
                </a:lnTo>
                <a:lnTo>
                  <a:pt x="483" y="429"/>
                </a:lnTo>
                <a:lnTo>
                  <a:pt x="286" y="224"/>
                </a:lnTo>
                <a:lnTo>
                  <a:pt x="81" y="18"/>
                </a:lnTo>
                <a:lnTo>
                  <a:pt x="54" y="0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7" name="Google Shape;1047;p25"/>
          <p:cNvSpPr/>
          <p:nvPr/>
        </p:nvSpPr>
        <p:spPr>
          <a:xfrm rot="2247051" flipH="1">
            <a:off x="-101133" y="4085999"/>
            <a:ext cx="333690" cy="115912"/>
          </a:xfrm>
          <a:custGeom>
            <a:avLst/>
            <a:gdLst/>
            <a:ahLst/>
            <a:cxnLst/>
            <a:rect l="l" t="t" r="r" b="b"/>
            <a:pathLst>
              <a:path w="3475" h="1207" extrusionOk="0">
                <a:moveTo>
                  <a:pt x="36" y="1"/>
                </a:moveTo>
                <a:lnTo>
                  <a:pt x="0" y="10"/>
                </a:lnTo>
                <a:lnTo>
                  <a:pt x="9" y="72"/>
                </a:lnTo>
                <a:lnTo>
                  <a:pt x="45" y="81"/>
                </a:lnTo>
                <a:lnTo>
                  <a:pt x="536" y="117"/>
                </a:lnTo>
                <a:lnTo>
                  <a:pt x="1268" y="215"/>
                </a:lnTo>
                <a:lnTo>
                  <a:pt x="1742" y="340"/>
                </a:lnTo>
                <a:lnTo>
                  <a:pt x="1983" y="438"/>
                </a:lnTo>
                <a:lnTo>
                  <a:pt x="2367" y="617"/>
                </a:lnTo>
                <a:lnTo>
                  <a:pt x="3099" y="1028"/>
                </a:lnTo>
                <a:lnTo>
                  <a:pt x="3474" y="1206"/>
                </a:lnTo>
                <a:lnTo>
                  <a:pt x="3474" y="1197"/>
                </a:lnTo>
                <a:lnTo>
                  <a:pt x="3108" y="947"/>
                </a:lnTo>
                <a:lnTo>
                  <a:pt x="2277" y="474"/>
                </a:lnTo>
                <a:lnTo>
                  <a:pt x="1840" y="296"/>
                </a:lnTo>
                <a:lnTo>
                  <a:pt x="1626" y="215"/>
                </a:lnTo>
                <a:lnTo>
                  <a:pt x="1179" y="108"/>
                </a:lnTo>
                <a:lnTo>
                  <a:pt x="491" y="28"/>
                </a:lnTo>
                <a:lnTo>
                  <a:pt x="36" y="1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8" name="Google Shape;1048;p25"/>
          <p:cNvSpPr/>
          <p:nvPr/>
        </p:nvSpPr>
        <p:spPr>
          <a:xfrm rot="2247051" flipH="1">
            <a:off x="-96857" y="4041262"/>
            <a:ext cx="186098" cy="14693"/>
          </a:xfrm>
          <a:custGeom>
            <a:avLst/>
            <a:gdLst/>
            <a:ahLst/>
            <a:cxnLst/>
            <a:rect l="l" t="t" r="r" b="b"/>
            <a:pathLst>
              <a:path w="1938" h="153" extrusionOk="0">
                <a:moveTo>
                  <a:pt x="706" y="0"/>
                </a:moveTo>
                <a:lnTo>
                  <a:pt x="223" y="36"/>
                </a:lnTo>
                <a:lnTo>
                  <a:pt x="18" y="99"/>
                </a:lnTo>
                <a:lnTo>
                  <a:pt x="0" y="117"/>
                </a:lnTo>
                <a:lnTo>
                  <a:pt x="27" y="125"/>
                </a:lnTo>
                <a:lnTo>
                  <a:pt x="464" y="117"/>
                </a:lnTo>
                <a:lnTo>
                  <a:pt x="911" y="90"/>
                </a:lnTo>
                <a:lnTo>
                  <a:pt x="1420" y="108"/>
                </a:lnTo>
                <a:lnTo>
                  <a:pt x="1929" y="152"/>
                </a:lnTo>
                <a:lnTo>
                  <a:pt x="1938" y="152"/>
                </a:lnTo>
                <a:lnTo>
                  <a:pt x="1929" y="143"/>
                </a:lnTo>
                <a:lnTo>
                  <a:pt x="1473" y="54"/>
                </a:lnTo>
                <a:lnTo>
                  <a:pt x="706" y="0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9" name="Google Shape;1049;p25"/>
          <p:cNvSpPr/>
          <p:nvPr/>
        </p:nvSpPr>
        <p:spPr>
          <a:xfrm rot="2247051" flipH="1">
            <a:off x="14833" y="4435574"/>
            <a:ext cx="345597" cy="116680"/>
          </a:xfrm>
          <a:custGeom>
            <a:avLst/>
            <a:gdLst/>
            <a:ahLst/>
            <a:cxnLst/>
            <a:rect l="l" t="t" r="r" b="b"/>
            <a:pathLst>
              <a:path w="3599" h="1215" extrusionOk="0">
                <a:moveTo>
                  <a:pt x="0" y="0"/>
                </a:moveTo>
                <a:lnTo>
                  <a:pt x="80" y="107"/>
                </a:lnTo>
                <a:lnTo>
                  <a:pt x="295" y="206"/>
                </a:lnTo>
                <a:lnTo>
                  <a:pt x="429" y="250"/>
                </a:lnTo>
                <a:lnTo>
                  <a:pt x="1000" y="456"/>
                </a:lnTo>
                <a:lnTo>
                  <a:pt x="1581" y="661"/>
                </a:lnTo>
                <a:lnTo>
                  <a:pt x="2054" y="840"/>
                </a:lnTo>
                <a:lnTo>
                  <a:pt x="2822" y="1116"/>
                </a:lnTo>
                <a:lnTo>
                  <a:pt x="3331" y="1215"/>
                </a:lnTo>
                <a:lnTo>
                  <a:pt x="3581" y="1206"/>
                </a:lnTo>
                <a:lnTo>
                  <a:pt x="3599" y="1197"/>
                </a:lnTo>
                <a:lnTo>
                  <a:pt x="3599" y="1161"/>
                </a:lnTo>
                <a:lnTo>
                  <a:pt x="3572" y="1152"/>
                </a:lnTo>
                <a:lnTo>
                  <a:pt x="3331" y="1116"/>
                </a:lnTo>
                <a:lnTo>
                  <a:pt x="2858" y="1009"/>
                </a:lnTo>
                <a:lnTo>
                  <a:pt x="2161" y="777"/>
                </a:lnTo>
                <a:lnTo>
                  <a:pt x="1697" y="616"/>
                </a:lnTo>
                <a:lnTo>
                  <a:pt x="1277" y="491"/>
                </a:lnTo>
                <a:lnTo>
                  <a:pt x="616" y="286"/>
                </a:lnTo>
                <a:lnTo>
                  <a:pt x="188" y="107"/>
                </a:lnTo>
                <a:lnTo>
                  <a:pt x="0" y="0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0" name="Google Shape;1050;p25"/>
          <p:cNvSpPr/>
          <p:nvPr/>
        </p:nvSpPr>
        <p:spPr>
          <a:xfrm rot="2247051" flipH="1">
            <a:off x="5350" y="4405495"/>
            <a:ext cx="231614" cy="27465"/>
          </a:xfrm>
          <a:custGeom>
            <a:avLst/>
            <a:gdLst/>
            <a:ahLst/>
            <a:cxnLst/>
            <a:rect l="l" t="t" r="r" b="b"/>
            <a:pathLst>
              <a:path w="2412" h="286" extrusionOk="0">
                <a:moveTo>
                  <a:pt x="2090" y="0"/>
                </a:moveTo>
                <a:lnTo>
                  <a:pt x="1483" y="9"/>
                </a:lnTo>
                <a:lnTo>
                  <a:pt x="581" y="125"/>
                </a:lnTo>
                <a:lnTo>
                  <a:pt x="18" y="241"/>
                </a:lnTo>
                <a:lnTo>
                  <a:pt x="0" y="250"/>
                </a:lnTo>
                <a:lnTo>
                  <a:pt x="9" y="286"/>
                </a:lnTo>
                <a:lnTo>
                  <a:pt x="36" y="286"/>
                </a:lnTo>
                <a:lnTo>
                  <a:pt x="617" y="206"/>
                </a:lnTo>
                <a:lnTo>
                  <a:pt x="1795" y="125"/>
                </a:lnTo>
                <a:lnTo>
                  <a:pt x="2385" y="63"/>
                </a:lnTo>
                <a:lnTo>
                  <a:pt x="2411" y="45"/>
                </a:lnTo>
                <a:lnTo>
                  <a:pt x="2385" y="27"/>
                </a:lnTo>
                <a:lnTo>
                  <a:pt x="2090" y="0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1" name="Google Shape;1051;p25"/>
          <p:cNvSpPr/>
          <p:nvPr/>
        </p:nvSpPr>
        <p:spPr>
          <a:xfrm rot="2247051" flipH="1">
            <a:off x="115461" y="4812026"/>
            <a:ext cx="320726" cy="99490"/>
          </a:xfrm>
          <a:custGeom>
            <a:avLst/>
            <a:gdLst/>
            <a:ahLst/>
            <a:cxnLst/>
            <a:rect l="l" t="t" r="r" b="b"/>
            <a:pathLst>
              <a:path w="3340" h="1036" extrusionOk="0">
                <a:moveTo>
                  <a:pt x="9" y="0"/>
                </a:moveTo>
                <a:lnTo>
                  <a:pt x="0" y="45"/>
                </a:lnTo>
                <a:lnTo>
                  <a:pt x="18" y="63"/>
                </a:lnTo>
                <a:lnTo>
                  <a:pt x="197" y="196"/>
                </a:lnTo>
                <a:lnTo>
                  <a:pt x="589" y="420"/>
                </a:lnTo>
                <a:lnTo>
                  <a:pt x="1206" y="661"/>
                </a:lnTo>
                <a:lnTo>
                  <a:pt x="2500" y="920"/>
                </a:lnTo>
                <a:lnTo>
                  <a:pt x="3313" y="1036"/>
                </a:lnTo>
                <a:lnTo>
                  <a:pt x="3340" y="1018"/>
                </a:lnTo>
                <a:lnTo>
                  <a:pt x="3322" y="1000"/>
                </a:lnTo>
                <a:lnTo>
                  <a:pt x="2483" y="831"/>
                </a:lnTo>
                <a:lnTo>
                  <a:pt x="1634" y="643"/>
                </a:lnTo>
                <a:lnTo>
                  <a:pt x="1223" y="527"/>
                </a:lnTo>
                <a:lnTo>
                  <a:pt x="438" y="188"/>
                </a:lnTo>
                <a:lnTo>
                  <a:pt x="36" y="0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2" name="Google Shape;1052;p25"/>
          <p:cNvSpPr/>
          <p:nvPr/>
        </p:nvSpPr>
        <p:spPr>
          <a:xfrm rot="2247051" flipH="1">
            <a:off x="94793" y="4816675"/>
            <a:ext cx="96122" cy="96129"/>
          </a:xfrm>
          <a:custGeom>
            <a:avLst/>
            <a:gdLst/>
            <a:ahLst/>
            <a:cxnLst/>
            <a:rect l="l" t="t" r="r" b="b"/>
            <a:pathLst>
              <a:path w="1001" h="1001" extrusionOk="0">
                <a:moveTo>
                  <a:pt x="0" y="0"/>
                </a:moveTo>
                <a:lnTo>
                  <a:pt x="0" y="9"/>
                </a:lnTo>
                <a:lnTo>
                  <a:pt x="72" y="161"/>
                </a:lnTo>
                <a:lnTo>
                  <a:pt x="313" y="456"/>
                </a:lnTo>
                <a:lnTo>
                  <a:pt x="438" y="572"/>
                </a:lnTo>
                <a:lnTo>
                  <a:pt x="545" y="697"/>
                </a:lnTo>
                <a:lnTo>
                  <a:pt x="759" y="893"/>
                </a:lnTo>
                <a:lnTo>
                  <a:pt x="911" y="982"/>
                </a:lnTo>
                <a:lnTo>
                  <a:pt x="983" y="1000"/>
                </a:lnTo>
                <a:lnTo>
                  <a:pt x="1001" y="1000"/>
                </a:lnTo>
                <a:lnTo>
                  <a:pt x="1001" y="982"/>
                </a:lnTo>
                <a:lnTo>
                  <a:pt x="911" y="875"/>
                </a:lnTo>
                <a:lnTo>
                  <a:pt x="795" y="795"/>
                </a:lnTo>
                <a:lnTo>
                  <a:pt x="634" y="670"/>
                </a:lnTo>
                <a:lnTo>
                  <a:pt x="483" y="527"/>
                </a:lnTo>
                <a:lnTo>
                  <a:pt x="250" y="250"/>
                </a:lnTo>
                <a:lnTo>
                  <a:pt x="0" y="0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53" name="Google Shape;1053;p25"/>
          <p:cNvGrpSpPr/>
          <p:nvPr/>
        </p:nvGrpSpPr>
        <p:grpSpPr>
          <a:xfrm rot="-293038" flipH="1">
            <a:off x="-902144" y="3649994"/>
            <a:ext cx="2964174" cy="2809049"/>
            <a:chOff x="6267770" y="3503895"/>
            <a:chExt cx="3569509" cy="3349980"/>
          </a:xfrm>
        </p:grpSpPr>
        <p:sp>
          <p:nvSpPr>
            <p:cNvPr id="1054" name="Google Shape;1054;p25"/>
            <p:cNvSpPr/>
            <p:nvPr/>
          </p:nvSpPr>
          <p:spPr>
            <a:xfrm rot="310762">
              <a:off x="6399320" y="3646881"/>
              <a:ext cx="3306409" cy="3064008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25"/>
            <p:cNvSpPr/>
            <p:nvPr/>
          </p:nvSpPr>
          <p:spPr>
            <a:xfrm rot="310762">
              <a:off x="6580174" y="4408927"/>
              <a:ext cx="2651899" cy="1639163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25"/>
            <p:cNvSpPr/>
            <p:nvPr/>
          </p:nvSpPr>
          <p:spPr>
            <a:xfrm rot="310762">
              <a:off x="8311563" y="5481535"/>
              <a:ext cx="481241" cy="255032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25"/>
            <p:cNvSpPr/>
            <p:nvPr/>
          </p:nvSpPr>
          <p:spPr>
            <a:xfrm rot="310762">
              <a:off x="9041624" y="4891567"/>
              <a:ext cx="273642" cy="58316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25"/>
            <p:cNvSpPr/>
            <p:nvPr/>
          </p:nvSpPr>
          <p:spPr>
            <a:xfrm rot="310762">
              <a:off x="8658958" y="4652399"/>
              <a:ext cx="63624" cy="451210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25"/>
            <p:cNvSpPr/>
            <p:nvPr/>
          </p:nvSpPr>
          <p:spPr>
            <a:xfrm rot="310762">
              <a:off x="7376965" y="5245894"/>
              <a:ext cx="93050" cy="450001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25"/>
            <p:cNvSpPr/>
            <p:nvPr/>
          </p:nvSpPr>
          <p:spPr>
            <a:xfrm rot="310762">
              <a:off x="8013121" y="4936084"/>
              <a:ext cx="139273" cy="579599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1" name="Google Shape;1061;p25"/>
          <p:cNvGrpSpPr/>
          <p:nvPr/>
        </p:nvGrpSpPr>
        <p:grpSpPr>
          <a:xfrm rot="834254">
            <a:off x="8501637" y="2777873"/>
            <a:ext cx="1212436" cy="1303556"/>
            <a:chOff x="-694197" y="2759314"/>
            <a:chExt cx="1212435" cy="1303554"/>
          </a:xfrm>
        </p:grpSpPr>
        <p:sp>
          <p:nvSpPr>
            <p:cNvPr id="1062" name="Google Shape;1062;p25"/>
            <p:cNvSpPr/>
            <p:nvPr/>
          </p:nvSpPr>
          <p:spPr>
            <a:xfrm>
              <a:off x="-694197" y="2759314"/>
              <a:ext cx="1212435" cy="1303554"/>
            </a:xfrm>
            <a:custGeom>
              <a:avLst/>
              <a:gdLst/>
              <a:ahLst/>
              <a:cxnLst/>
              <a:rect l="l" t="t" r="r" b="b"/>
              <a:pathLst>
                <a:path w="37177" h="39971" extrusionOk="0">
                  <a:moveTo>
                    <a:pt x="5850" y="0"/>
                  </a:moveTo>
                  <a:lnTo>
                    <a:pt x="5430" y="9"/>
                  </a:lnTo>
                  <a:lnTo>
                    <a:pt x="4993" y="63"/>
                  </a:lnTo>
                  <a:lnTo>
                    <a:pt x="4778" y="116"/>
                  </a:lnTo>
                  <a:lnTo>
                    <a:pt x="4475" y="206"/>
                  </a:lnTo>
                  <a:lnTo>
                    <a:pt x="3912" y="509"/>
                  </a:lnTo>
                  <a:lnTo>
                    <a:pt x="3421" y="929"/>
                  </a:lnTo>
                  <a:lnTo>
                    <a:pt x="3046" y="1438"/>
                  </a:lnTo>
                  <a:lnTo>
                    <a:pt x="2787" y="2009"/>
                  </a:lnTo>
                  <a:lnTo>
                    <a:pt x="2698" y="2456"/>
                  </a:lnTo>
                  <a:lnTo>
                    <a:pt x="2680" y="2768"/>
                  </a:lnTo>
                  <a:lnTo>
                    <a:pt x="2715" y="3072"/>
                  </a:lnTo>
                  <a:lnTo>
                    <a:pt x="2796" y="3376"/>
                  </a:lnTo>
                  <a:lnTo>
                    <a:pt x="2921" y="3670"/>
                  </a:lnTo>
                  <a:lnTo>
                    <a:pt x="3099" y="3956"/>
                  </a:lnTo>
                  <a:lnTo>
                    <a:pt x="3215" y="4090"/>
                  </a:lnTo>
                  <a:lnTo>
                    <a:pt x="3394" y="4287"/>
                  </a:lnTo>
                  <a:lnTo>
                    <a:pt x="3805" y="4599"/>
                  </a:lnTo>
                  <a:lnTo>
                    <a:pt x="4278" y="4858"/>
                  </a:lnTo>
                  <a:lnTo>
                    <a:pt x="4796" y="5063"/>
                  </a:lnTo>
                  <a:lnTo>
                    <a:pt x="5600" y="5331"/>
                  </a:lnTo>
                  <a:lnTo>
                    <a:pt x="6653" y="5671"/>
                  </a:lnTo>
                  <a:lnTo>
                    <a:pt x="7118" y="5876"/>
                  </a:lnTo>
                  <a:lnTo>
                    <a:pt x="7564" y="6117"/>
                  </a:lnTo>
                  <a:lnTo>
                    <a:pt x="8395" y="6653"/>
                  </a:lnTo>
                  <a:lnTo>
                    <a:pt x="9520" y="7555"/>
                  </a:lnTo>
                  <a:lnTo>
                    <a:pt x="10234" y="8216"/>
                  </a:lnTo>
                  <a:lnTo>
                    <a:pt x="10467" y="8823"/>
                  </a:lnTo>
                  <a:lnTo>
                    <a:pt x="11065" y="10037"/>
                  </a:lnTo>
                  <a:lnTo>
                    <a:pt x="11386" y="10627"/>
                  </a:lnTo>
                  <a:lnTo>
                    <a:pt x="11529" y="10895"/>
                  </a:lnTo>
                  <a:lnTo>
                    <a:pt x="11663" y="11172"/>
                  </a:lnTo>
                  <a:lnTo>
                    <a:pt x="11154" y="11207"/>
                  </a:lnTo>
                  <a:lnTo>
                    <a:pt x="10145" y="11198"/>
                  </a:lnTo>
                  <a:lnTo>
                    <a:pt x="9145" y="11073"/>
                  </a:lnTo>
                  <a:lnTo>
                    <a:pt x="8163" y="10832"/>
                  </a:lnTo>
                  <a:lnTo>
                    <a:pt x="7680" y="10663"/>
                  </a:lnTo>
                  <a:lnTo>
                    <a:pt x="7198" y="10466"/>
                  </a:lnTo>
                  <a:lnTo>
                    <a:pt x="6261" y="9993"/>
                  </a:lnTo>
                  <a:lnTo>
                    <a:pt x="5332" y="9511"/>
                  </a:lnTo>
                  <a:lnTo>
                    <a:pt x="4376" y="9091"/>
                  </a:lnTo>
                  <a:lnTo>
                    <a:pt x="3867" y="8939"/>
                  </a:lnTo>
                  <a:lnTo>
                    <a:pt x="3617" y="8885"/>
                  </a:lnTo>
                  <a:lnTo>
                    <a:pt x="2983" y="8841"/>
                  </a:lnTo>
                  <a:lnTo>
                    <a:pt x="2260" y="8885"/>
                  </a:lnTo>
                  <a:lnTo>
                    <a:pt x="1537" y="9028"/>
                  </a:lnTo>
                  <a:lnTo>
                    <a:pt x="1037" y="9216"/>
                  </a:lnTo>
                  <a:lnTo>
                    <a:pt x="733" y="9377"/>
                  </a:lnTo>
                  <a:lnTo>
                    <a:pt x="474" y="9555"/>
                  </a:lnTo>
                  <a:lnTo>
                    <a:pt x="260" y="9778"/>
                  </a:lnTo>
                  <a:lnTo>
                    <a:pt x="108" y="10029"/>
                  </a:lnTo>
                  <a:lnTo>
                    <a:pt x="19" y="10305"/>
                  </a:lnTo>
                  <a:lnTo>
                    <a:pt x="1" y="10618"/>
                  </a:lnTo>
                  <a:lnTo>
                    <a:pt x="72" y="10975"/>
                  </a:lnTo>
                  <a:lnTo>
                    <a:pt x="144" y="11163"/>
                  </a:lnTo>
                  <a:lnTo>
                    <a:pt x="224" y="11323"/>
                  </a:lnTo>
                  <a:lnTo>
                    <a:pt x="420" y="11636"/>
                  </a:lnTo>
                  <a:lnTo>
                    <a:pt x="804" y="12073"/>
                  </a:lnTo>
                  <a:lnTo>
                    <a:pt x="1412" y="12609"/>
                  </a:lnTo>
                  <a:lnTo>
                    <a:pt x="2046" y="13065"/>
                  </a:lnTo>
                  <a:lnTo>
                    <a:pt x="2340" y="13261"/>
                  </a:lnTo>
                  <a:lnTo>
                    <a:pt x="2689" y="13493"/>
                  </a:lnTo>
                  <a:lnTo>
                    <a:pt x="3439" y="13895"/>
                  </a:lnTo>
                  <a:lnTo>
                    <a:pt x="4216" y="14208"/>
                  </a:lnTo>
                  <a:lnTo>
                    <a:pt x="5037" y="14404"/>
                  </a:lnTo>
                  <a:lnTo>
                    <a:pt x="5457" y="14449"/>
                  </a:lnTo>
                  <a:lnTo>
                    <a:pt x="5903" y="14467"/>
                  </a:lnTo>
                  <a:lnTo>
                    <a:pt x="6787" y="14368"/>
                  </a:lnTo>
                  <a:lnTo>
                    <a:pt x="7636" y="14145"/>
                  </a:lnTo>
                  <a:lnTo>
                    <a:pt x="8475" y="13824"/>
                  </a:lnTo>
                  <a:lnTo>
                    <a:pt x="9716" y="13243"/>
                  </a:lnTo>
                  <a:lnTo>
                    <a:pt x="10958" y="12654"/>
                  </a:lnTo>
                  <a:lnTo>
                    <a:pt x="11779" y="12324"/>
                  </a:lnTo>
                  <a:lnTo>
                    <a:pt x="12199" y="12190"/>
                  </a:lnTo>
                  <a:lnTo>
                    <a:pt x="12833" y="13342"/>
                  </a:lnTo>
                  <a:lnTo>
                    <a:pt x="14164" y="15592"/>
                  </a:lnTo>
                  <a:lnTo>
                    <a:pt x="14869" y="16699"/>
                  </a:lnTo>
                  <a:lnTo>
                    <a:pt x="14476" y="16887"/>
                  </a:lnTo>
                  <a:lnTo>
                    <a:pt x="13699" y="17289"/>
                  </a:lnTo>
                  <a:lnTo>
                    <a:pt x="13297" y="17449"/>
                  </a:lnTo>
                  <a:lnTo>
                    <a:pt x="12806" y="17610"/>
                  </a:lnTo>
                  <a:lnTo>
                    <a:pt x="11806" y="17815"/>
                  </a:lnTo>
                  <a:lnTo>
                    <a:pt x="11297" y="17860"/>
                  </a:lnTo>
                  <a:lnTo>
                    <a:pt x="11047" y="17878"/>
                  </a:lnTo>
                  <a:lnTo>
                    <a:pt x="10556" y="17860"/>
                  </a:lnTo>
                  <a:lnTo>
                    <a:pt x="9841" y="17771"/>
                  </a:lnTo>
                  <a:lnTo>
                    <a:pt x="8904" y="17574"/>
                  </a:lnTo>
                  <a:lnTo>
                    <a:pt x="7948" y="17378"/>
                  </a:lnTo>
                  <a:lnTo>
                    <a:pt x="7466" y="17315"/>
                  </a:lnTo>
                  <a:lnTo>
                    <a:pt x="7279" y="17297"/>
                  </a:lnTo>
                  <a:lnTo>
                    <a:pt x="6921" y="17306"/>
                  </a:lnTo>
                  <a:lnTo>
                    <a:pt x="6591" y="17369"/>
                  </a:lnTo>
                  <a:lnTo>
                    <a:pt x="6287" y="17458"/>
                  </a:lnTo>
                  <a:lnTo>
                    <a:pt x="6002" y="17601"/>
                  </a:lnTo>
                  <a:lnTo>
                    <a:pt x="5752" y="17762"/>
                  </a:lnTo>
                  <a:lnTo>
                    <a:pt x="5528" y="17967"/>
                  </a:lnTo>
                  <a:lnTo>
                    <a:pt x="5341" y="18190"/>
                  </a:lnTo>
                  <a:lnTo>
                    <a:pt x="5198" y="18441"/>
                  </a:lnTo>
                  <a:lnTo>
                    <a:pt x="5082" y="18717"/>
                  </a:lnTo>
                  <a:lnTo>
                    <a:pt x="5019" y="19003"/>
                  </a:lnTo>
                  <a:lnTo>
                    <a:pt x="4993" y="19307"/>
                  </a:lnTo>
                  <a:lnTo>
                    <a:pt x="5010" y="19619"/>
                  </a:lnTo>
                  <a:lnTo>
                    <a:pt x="5082" y="19941"/>
                  </a:lnTo>
                  <a:lnTo>
                    <a:pt x="5198" y="20262"/>
                  </a:lnTo>
                  <a:lnTo>
                    <a:pt x="5368" y="20575"/>
                  </a:lnTo>
                  <a:lnTo>
                    <a:pt x="5475" y="20736"/>
                  </a:lnTo>
                  <a:lnTo>
                    <a:pt x="5600" y="20905"/>
                  </a:lnTo>
                  <a:lnTo>
                    <a:pt x="5886" y="21218"/>
                  </a:lnTo>
                  <a:lnTo>
                    <a:pt x="6198" y="21486"/>
                  </a:lnTo>
                  <a:lnTo>
                    <a:pt x="6537" y="21727"/>
                  </a:lnTo>
                  <a:lnTo>
                    <a:pt x="7082" y="22021"/>
                  </a:lnTo>
                  <a:lnTo>
                    <a:pt x="7886" y="22307"/>
                  </a:lnTo>
                  <a:lnTo>
                    <a:pt x="8734" y="22468"/>
                  </a:lnTo>
                  <a:lnTo>
                    <a:pt x="9591" y="22513"/>
                  </a:lnTo>
                  <a:lnTo>
                    <a:pt x="10449" y="22459"/>
                  </a:lnTo>
                  <a:lnTo>
                    <a:pt x="11261" y="22307"/>
                  </a:lnTo>
                  <a:lnTo>
                    <a:pt x="11636" y="22191"/>
                  </a:lnTo>
                  <a:lnTo>
                    <a:pt x="12003" y="22057"/>
                  </a:lnTo>
                  <a:lnTo>
                    <a:pt x="12699" y="21727"/>
                  </a:lnTo>
                  <a:lnTo>
                    <a:pt x="13342" y="21307"/>
                  </a:lnTo>
                  <a:lnTo>
                    <a:pt x="13922" y="20816"/>
                  </a:lnTo>
                  <a:lnTo>
                    <a:pt x="14440" y="20253"/>
                  </a:lnTo>
                  <a:lnTo>
                    <a:pt x="14887" y="19637"/>
                  </a:lnTo>
                  <a:lnTo>
                    <a:pt x="15262" y="18976"/>
                  </a:lnTo>
                  <a:lnTo>
                    <a:pt x="15548" y="18262"/>
                  </a:lnTo>
                  <a:lnTo>
                    <a:pt x="15655" y="17896"/>
                  </a:lnTo>
                  <a:lnTo>
                    <a:pt x="16235" y="18744"/>
                  </a:lnTo>
                  <a:lnTo>
                    <a:pt x="17432" y="20396"/>
                  </a:lnTo>
                  <a:lnTo>
                    <a:pt x="18691" y="22012"/>
                  </a:lnTo>
                  <a:lnTo>
                    <a:pt x="19995" y="23593"/>
                  </a:lnTo>
                  <a:lnTo>
                    <a:pt x="20665" y="24361"/>
                  </a:lnTo>
                  <a:lnTo>
                    <a:pt x="20665" y="24361"/>
                  </a:lnTo>
                  <a:lnTo>
                    <a:pt x="19432" y="24281"/>
                  </a:lnTo>
                  <a:lnTo>
                    <a:pt x="18245" y="24209"/>
                  </a:lnTo>
                  <a:lnTo>
                    <a:pt x="16092" y="23986"/>
                  </a:lnTo>
                  <a:lnTo>
                    <a:pt x="13940" y="23816"/>
                  </a:lnTo>
                  <a:lnTo>
                    <a:pt x="13672" y="23807"/>
                  </a:lnTo>
                  <a:lnTo>
                    <a:pt x="13074" y="23825"/>
                  </a:lnTo>
                  <a:lnTo>
                    <a:pt x="12467" y="23915"/>
                  </a:lnTo>
                  <a:lnTo>
                    <a:pt x="11878" y="24084"/>
                  </a:lnTo>
                  <a:lnTo>
                    <a:pt x="11351" y="24334"/>
                  </a:lnTo>
                  <a:lnTo>
                    <a:pt x="11029" y="24602"/>
                  </a:lnTo>
                  <a:lnTo>
                    <a:pt x="10860" y="24808"/>
                  </a:lnTo>
                  <a:lnTo>
                    <a:pt x="10726" y="25040"/>
                  </a:lnTo>
                  <a:lnTo>
                    <a:pt x="10636" y="25299"/>
                  </a:lnTo>
                  <a:lnTo>
                    <a:pt x="10609" y="25602"/>
                  </a:lnTo>
                  <a:lnTo>
                    <a:pt x="10627" y="25933"/>
                  </a:lnTo>
                  <a:lnTo>
                    <a:pt x="10663" y="26111"/>
                  </a:lnTo>
                  <a:lnTo>
                    <a:pt x="10717" y="26317"/>
                  </a:lnTo>
                  <a:lnTo>
                    <a:pt x="10877" y="26674"/>
                  </a:lnTo>
                  <a:lnTo>
                    <a:pt x="11083" y="26986"/>
                  </a:lnTo>
                  <a:lnTo>
                    <a:pt x="11333" y="27254"/>
                  </a:lnTo>
                  <a:lnTo>
                    <a:pt x="11627" y="27487"/>
                  </a:lnTo>
                  <a:lnTo>
                    <a:pt x="11958" y="27674"/>
                  </a:lnTo>
                  <a:lnTo>
                    <a:pt x="12512" y="27888"/>
                  </a:lnTo>
                  <a:lnTo>
                    <a:pt x="13306" y="28058"/>
                  </a:lnTo>
                  <a:lnTo>
                    <a:pt x="14137" y="28130"/>
                  </a:lnTo>
                  <a:lnTo>
                    <a:pt x="14958" y="28103"/>
                  </a:lnTo>
                  <a:lnTo>
                    <a:pt x="15708" y="28013"/>
                  </a:lnTo>
                  <a:lnTo>
                    <a:pt x="16048" y="27960"/>
                  </a:lnTo>
                  <a:lnTo>
                    <a:pt x="16423" y="27879"/>
                  </a:lnTo>
                  <a:lnTo>
                    <a:pt x="17155" y="27665"/>
                  </a:lnTo>
                  <a:lnTo>
                    <a:pt x="17861" y="27379"/>
                  </a:lnTo>
                  <a:lnTo>
                    <a:pt x="18539" y="27040"/>
                  </a:lnTo>
                  <a:lnTo>
                    <a:pt x="18870" y="26844"/>
                  </a:lnTo>
                  <a:lnTo>
                    <a:pt x="19575" y="26379"/>
                  </a:lnTo>
                  <a:lnTo>
                    <a:pt x="20281" y="25924"/>
                  </a:lnTo>
                  <a:lnTo>
                    <a:pt x="20602" y="25745"/>
                  </a:lnTo>
                  <a:lnTo>
                    <a:pt x="21263" y="25504"/>
                  </a:lnTo>
                  <a:lnTo>
                    <a:pt x="21593" y="25397"/>
                  </a:lnTo>
                  <a:lnTo>
                    <a:pt x="22308" y="26165"/>
                  </a:lnTo>
                  <a:lnTo>
                    <a:pt x="23772" y="27656"/>
                  </a:lnTo>
                  <a:lnTo>
                    <a:pt x="25281" y="29094"/>
                  </a:lnTo>
                  <a:lnTo>
                    <a:pt x="26844" y="30487"/>
                  </a:lnTo>
                  <a:lnTo>
                    <a:pt x="27639" y="31166"/>
                  </a:lnTo>
                  <a:lnTo>
                    <a:pt x="26942" y="30934"/>
                  </a:lnTo>
                  <a:lnTo>
                    <a:pt x="25514" y="30612"/>
                  </a:lnTo>
                  <a:lnTo>
                    <a:pt x="24058" y="30433"/>
                  </a:lnTo>
                  <a:lnTo>
                    <a:pt x="22593" y="30416"/>
                  </a:lnTo>
                  <a:lnTo>
                    <a:pt x="21852" y="30478"/>
                  </a:lnTo>
                  <a:lnTo>
                    <a:pt x="21200" y="30550"/>
                  </a:lnTo>
                  <a:lnTo>
                    <a:pt x="20022" y="30782"/>
                  </a:lnTo>
                  <a:lnTo>
                    <a:pt x="19227" y="31023"/>
                  </a:lnTo>
                  <a:lnTo>
                    <a:pt x="18495" y="31362"/>
                  </a:lnTo>
                  <a:lnTo>
                    <a:pt x="18030" y="31693"/>
                  </a:lnTo>
                  <a:lnTo>
                    <a:pt x="17762" y="31943"/>
                  </a:lnTo>
                  <a:lnTo>
                    <a:pt x="17557" y="32228"/>
                  </a:lnTo>
                  <a:lnTo>
                    <a:pt x="17405" y="32550"/>
                  </a:lnTo>
                  <a:lnTo>
                    <a:pt x="17325" y="32907"/>
                  </a:lnTo>
                  <a:lnTo>
                    <a:pt x="17325" y="33300"/>
                  </a:lnTo>
                  <a:lnTo>
                    <a:pt x="17352" y="33514"/>
                  </a:lnTo>
                  <a:lnTo>
                    <a:pt x="17396" y="33720"/>
                  </a:lnTo>
                  <a:lnTo>
                    <a:pt x="17539" y="34068"/>
                  </a:lnTo>
                  <a:lnTo>
                    <a:pt x="17745" y="34354"/>
                  </a:lnTo>
                  <a:lnTo>
                    <a:pt x="18012" y="34586"/>
                  </a:lnTo>
                  <a:lnTo>
                    <a:pt x="18325" y="34764"/>
                  </a:lnTo>
                  <a:lnTo>
                    <a:pt x="18673" y="34898"/>
                  </a:lnTo>
                  <a:lnTo>
                    <a:pt x="19245" y="35014"/>
                  </a:lnTo>
                  <a:lnTo>
                    <a:pt x="20084" y="35041"/>
                  </a:lnTo>
                  <a:lnTo>
                    <a:pt x="20941" y="34943"/>
                  </a:lnTo>
                  <a:lnTo>
                    <a:pt x="21745" y="34773"/>
                  </a:lnTo>
                  <a:lnTo>
                    <a:pt x="22442" y="34550"/>
                  </a:lnTo>
                  <a:lnTo>
                    <a:pt x="22710" y="34425"/>
                  </a:lnTo>
                  <a:lnTo>
                    <a:pt x="23201" y="34184"/>
                  </a:lnTo>
                  <a:lnTo>
                    <a:pt x="24138" y="33612"/>
                  </a:lnTo>
                  <a:lnTo>
                    <a:pt x="25067" y="33059"/>
                  </a:lnTo>
                  <a:lnTo>
                    <a:pt x="25817" y="32737"/>
                  </a:lnTo>
                  <a:lnTo>
                    <a:pt x="26344" y="32594"/>
                  </a:lnTo>
                  <a:lnTo>
                    <a:pt x="26621" y="32559"/>
                  </a:lnTo>
                  <a:lnTo>
                    <a:pt x="26907" y="32532"/>
                  </a:lnTo>
                  <a:lnTo>
                    <a:pt x="27442" y="32532"/>
                  </a:lnTo>
                  <a:lnTo>
                    <a:pt x="27960" y="32594"/>
                  </a:lnTo>
                  <a:lnTo>
                    <a:pt x="28452" y="32711"/>
                  </a:lnTo>
                  <a:lnTo>
                    <a:pt x="29166" y="32978"/>
                  </a:lnTo>
                  <a:lnTo>
                    <a:pt x="30095" y="33470"/>
                  </a:lnTo>
                  <a:lnTo>
                    <a:pt x="30550" y="33755"/>
                  </a:lnTo>
                  <a:lnTo>
                    <a:pt x="30577" y="33764"/>
                  </a:lnTo>
                  <a:lnTo>
                    <a:pt x="30613" y="33720"/>
                  </a:lnTo>
                  <a:lnTo>
                    <a:pt x="30604" y="33693"/>
                  </a:lnTo>
                  <a:lnTo>
                    <a:pt x="30461" y="33496"/>
                  </a:lnTo>
                  <a:lnTo>
                    <a:pt x="30354" y="33309"/>
                  </a:lnTo>
                  <a:lnTo>
                    <a:pt x="31023" y="33809"/>
                  </a:lnTo>
                  <a:lnTo>
                    <a:pt x="32399" y="34773"/>
                  </a:lnTo>
                  <a:lnTo>
                    <a:pt x="33095" y="35238"/>
                  </a:lnTo>
                  <a:lnTo>
                    <a:pt x="33408" y="35452"/>
                  </a:lnTo>
                  <a:lnTo>
                    <a:pt x="33729" y="35666"/>
                  </a:lnTo>
                  <a:lnTo>
                    <a:pt x="33729" y="35666"/>
                  </a:lnTo>
                  <a:lnTo>
                    <a:pt x="33184" y="35523"/>
                  </a:lnTo>
                  <a:lnTo>
                    <a:pt x="32059" y="35345"/>
                  </a:lnTo>
                  <a:lnTo>
                    <a:pt x="30916" y="35282"/>
                  </a:lnTo>
                  <a:lnTo>
                    <a:pt x="29809" y="35327"/>
                  </a:lnTo>
                  <a:lnTo>
                    <a:pt x="29282" y="35381"/>
                  </a:lnTo>
                  <a:lnTo>
                    <a:pt x="28693" y="35461"/>
                  </a:lnTo>
                  <a:lnTo>
                    <a:pt x="27657" y="35675"/>
                  </a:lnTo>
                  <a:lnTo>
                    <a:pt x="26969" y="35890"/>
                  </a:lnTo>
                  <a:lnTo>
                    <a:pt x="26335" y="36184"/>
                  </a:lnTo>
                  <a:lnTo>
                    <a:pt x="25933" y="36470"/>
                  </a:lnTo>
                  <a:lnTo>
                    <a:pt x="25710" y="36693"/>
                  </a:lnTo>
                  <a:lnTo>
                    <a:pt x="25523" y="36943"/>
                  </a:lnTo>
                  <a:lnTo>
                    <a:pt x="25389" y="37220"/>
                  </a:lnTo>
                  <a:lnTo>
                    <a:pt x="25317" y="37533"/>
                  </a:lnTo>
                  <a:lnTo>
                    <a:pt x="25299" y="37881"/>
                  </a:lnTo>
                  <a:lnTo>
                    <a:pt x="25326" y="38069"/>
                  </a:lnTo>
                  <a:lnTo>
                    <a:pt x="25380" y="38381"/>
                  </a:lnTo>
                  <a:lnTo>
                    <a:pt x="25621" y="38917"/>
                  </a:lnTo>
                  <a:lnTo>
                    <a:pt x="25969" y="39337"/>
                  </a:lnTo>
                  <a:lnTo>
                    <a:pt x="26407" y="39640"/>
                  </a:lnTo>
                  <a:lnTo>
                    <a:pt x="26916" y="39855"/>
                  </a:lnTo>
                  <a:lnTo>
                    <a:pt x="27469" y="39962"/>
                  </a:lnTo>
                  <a:lnTo>
                    <a:pt x="28041" y="39971"/>
                  </a:lnTo>
                  <a:lnTo>
                    <a:pt x="28621" y="39881"/>
                  </a:lnTo>
                  <a:lnTo>
                    <a:pt x="28889" y="39801"/>
                  </a:lnTo>
                  <a:lnTo>
                    <a:pt x="29264" y="39667"/>
                  </a:lnTo>
                  <a:lnTo>
                    <a:pt x="29961" y="39310"/>
                  </a:lnTo>
                  <a:lnTo>
                    <a:pt x="30604" y="38863"/>
                  </a:lnTo>
                  <a:lnTo>
                    <a:pt x="31220" y="38363"/>
                  </a:lnTo>
                  <a:lnTo>
                    <a:pt x="32113" y="37586"/>
                  </a:lnTo>
                  <a:lnTo>
                    <a:pt x="33042" y="36881"/>
                  </a:lnTo>
                  <a:lnTo>
                    <a:pt x="33711" y="36488"/>
                  </a:lnTo>
                  <a:lnTo>
                    <a:pt x="34060" y="36336"/>
                  </a:lnTo>
                  <a:lnTo>
                    <a:pt x="34685" y="36515"/>
                  </a:lnTo>
                  <a:lnTo>
                    <a:pt x="35319" y="36693"/>
                  </a:lnTo>
                  <a:lnTo>
                    <a:pt x="35774" y="36952"/>
                  </a:lnTo>
                  <a:lnTo>
                    <a:pt x="36694" y="37381"/>
                  </a:lnTo>
                  <a:lnTo>
                    <a:pt x="37167" y="37533"/>
                  </a:lnTo>
                  <a:lnTo>
                    <a:pt x="37176" y="37533"/>
                  </a:lnTo>
                  <a:lnTo>
                    <a:pt x="37176" y="37515"/>
                  </a:lnTo>
                  <a:lnTo>
                    <a:pt x="36828" y="37211"/>
                  </a:lnTo>
                  <a:lnTo>
                    <a:pt x="36444" y="36925"/>
                  </a:lnTo>
                  <a:lnTo>
                    <a:pt x="36596" y="36854"/>
                  </a:lnTo>
                  <a:lnTo>
                    <a:pt x="36810" y="36613"/>
                  </a:lnTo>
                  <a:lnTo>
                    <a:pt x="36890" y="36381"/>
                  </a:lnTo>
                  <a:lnTo>
                    <a:pt x="36890" y="36229"/>
                  </a:lnTo>
                  <a:lnTo>
                    <a:pt x="36846" y="36077"/>
                  </a:lnTo>
                  <a:lnTo>
                    <a:pt x="36747" y="35943"/>
                  </a:lnTo>
                  <a:lnTo>
                    <a:pt x="36676" y="35881"/>
                  </a:lnTo>
                  <a:lnTo>
                    <a:pt x="35783" y="35238"/>
                  </a:lnTo>
                  <a:lnTo>
                    <a:pt x="34890" y="34604"/>
                  </a:lnTo>
                  <a:lnTo>
                    <a:pt x="34881" y="34345"/>
                  </a:lnTo>
                  <a:lnTo>
                    <a:pt x="34944" y="33854"/>
                  </a:lnTo>
                  <a:lnTo>
                    <a:pt x="35087" y="33380"/>
                  </a:lnTo>
                  <a:lnTo>
                    <a:pt x="35283" y="32907"/>
                  </a:lnTo>
                  <a:lnTo>
                    <a:pt x="35399" y="32675"/>
                  </a:lnTo>
                  <a:lnTo>
                    <a:pt x="35819" y="31943"/>
                  </a:lnTo>
                  <a:lnTo>
                    <a:pt x="36480" y="30844"/>
                  </a:lnTo>
                  <a:lnTo>
                    <a:pt x="36739" y="30264"/>
                  </a:lnTo>
                  <a:lnTo>
                    <a:pt x="36864" y="29862"/>
                  </a:lnTo>
                  <a:lnTo>
                    <a:pt x="36908" y="29648"/>
                  </a:lnTo>
                  <a:lnTo>
                    <a:pt x="36953" y="29380"/>
                  </a:lnTo>
                  <a:lnTo>
                    <a:pt x="36953" y="28844"/>
                  </a:lnTo>
                  <a:lnTo>
                    <a:pt x="36855" y="28317"/>
                  </a:lnTo>
                  <a:lnTo>
                    <a:pt x="36676" y="27835"/>
                  </a:lnTo>
                  <a:lnTo>
                    <a:pt x="36399" y="27415"/>
                  </a:lnTo>
                  <a:lnTo>
                    <a:pt x="36033" y="27085"/>
                  </a:lnTo>
                  <a:lnTo>
                    <a:pt x="35587" y="26870"/>
                  </a:lnTo>
                  <a:lnTo>
                    <a:pt x="35042" y="26808"/>
                  </a:lnTo>
                  <a:lnTo>
                    <a:pt x="34738" y="26844"/>
                  </a:lnTo>
                  <a:lnTo>
                    <a:pt x="34426" y="26906"/>
                  </a:lnTo>
                  <a:lnTo>
                    <a:pt x="33872" y="27147"/>
                  </a:lnTo>
                  <a:lnTo>
                    <a:pt x="33390" y="27495"/>
                  </a:lnTo>
                  <a:lnTo>
                    <a:pt x="32997" y="27942"/>
                  </a:lnTo>
                  <a:lnTo>
                    <a:pt x="32675" y="28460"/>
                  </a:lnTo>
                  <a:lnTo>
                    <a:pt x="32434" y="29031"/>
                  </a:lnTo>
                  <a:lnTo>
                    <a:pt x="32274" y="29630"/>
                  </a:lnTo>
                  <a:lnTo>
                    <a:pt x="32193" y="30228"/>
                  </a:lnTo>
                  <a:lnTo>
                    <a:pt x="32184" y="30523"/>
                  </a:lnTo>
                  <a:lnTo>
                    <a:pt x="32193" y="30826"/>
                  </a:lnTo>
                  <a:lnTo>
                    <a:pt x="32274" y="31469"/>
                  </a:lnTo>
                  <a:lnTo>
                    <a:pt x="32434" y="32139"/>
                  </a:lnTo>
                  <a:lnTo>
                    <a:pt x="32666" y="32800"/>
                  </a:lnTo>
                  <a:lnTo>
                    <a:pt x="32809" y="33130"/>
                  </a:lnTo>
                  <a:lnTo>
                    <a:pt x="31872" y="32452"/>
                  </a:lnTo>
                  <a:lnTo>
                    <a:pt x="30023" y="31059"/>
                  </a:lnTo>
                  <a:lnTo>
                    <a:pt x="29121" y="30326"/>
                  </a:lnTo>
                  <a:lnTo>
                    <a:pt x="29139" y="30067"/>
                  </a:lnTo>
                  <a:lnTo>
                    <a:pt x="29237" y="29540"/>
                  </a:lnTo>
                  <a:lnTo>
                    <a:pt x="29407" y="29031"/>
                  </a:lnTo>
                  <a:lnTo>
                    <a:pt x="29630" y="28540"/>
                  </a:lnTo>
                  <a:lnTo>
                    <a:pt x="29773" y="28317"/>
                  </a:lnTo>
                  <a:lnTo>
                    <a:pt x="29934" y="28058"/>
                  </a:lnTo>
                  <a:lnTo>
                    <a:pt x="30291" y="27585"/>
                  </a:lnTo>
                  <a:lnTo>
                    <a:pt x="30889" y="26897"/>
                  </a:lnTo>
                  <a:lnTo>
                    <a:pt x="31702" y="26004"/>
                  </a:lnTo>
                  <a:lnTo>
                    <a:pt x="32256" y="25299"/>
                  </a:lnTo>
                  <a:lnTo>
                    <a:pt x="32568" y="24790"/>
                  </a:lnTo>
                  <a:lnTo>
                    <a:pt x="32711" y="24522"/>
                  </a:lnTo>
                  <a:lnTo>
                    <a:pt x="32836" y="24209"/>
                  </a:lnTo>
                  <a:lnTo>
                    <a:pt x="33006" y="23513"/>
                  </a:lnTo>
                  <a:lnTo>
                    <a:pt x="33050" y="22763"/>
                  </a:lnTo>
                  <a:lnTo>
                    <a:pt x="32961" y="22021"/>
                  </a:lnTo>
                  <a:lnTo>
                    <a:pt x="32792" y="21512"/>
                  </a:lnTo>
                  <a:lnTo>
                    <a:pt x="32640" y="21200"/>
                  </a:lnTo>
                  <a:lnTo>
                    <a:pt x="32452" y="20914"/>
                  </a:lnTo>
                  <a:lnTo>
                    <a:pt x="32229" y="20673"/>
                  </a:lnTo>
                  <a:lnTo>
                    <a:pt x="31961" y="20477"/>
                  </a:lnTo>
                  <a:lnTo>
                    <a:pt x="31648" y="20334"/>
                  </a:lnTo>
                  <a:lnTo>
                    <a:pt x="31300" y="20244"/>
                  </a:lnTo>
                  <a:lnTo>
                    <a:pt x="30907" y="20227"/>
                  </a:lnTo>
                  <a:lnTo>
                    <a:pt x="30693" y="20244"/>
                  </a:lnTo>
                  <a:lnTo>
                    <a:pt x="30488" y="20280"/>
                  </a:lnTo>
                  <a:lnTo>
                    <a:pt x="30095" y="20396"/>
                  </a:lnTo>
                  <a:lnTo>
                    <a:pt x="29737" y="20566"/>
                  </a:lnTo>
                  <a:lnTo>
                    <a:pt x="29398" y="20780"/>
                  </a:lnTo>
                  <a:lnTo>
                    <a:pt x="29094" y="21048"/>
                  </a:lnTo>
                  <a:lnTo>
                    <a:pt x="28818" y="21352"/>
                  </a:lnTo>
                  <a:lnTo>
                    <a:pt x="28443" y="21861"/>
                  </a:lnTo>
                  <a:lnTo>
                    <a:pt x="28041" y="22629"/>
                  </a:lnTo>
                  <a:lnTo>
                    <a:pt x="27728" y="23441"/>
                  </a:lnTo>
                  <a:lnTo>
                    <a:pt x="27505" y="24272"/>
                  </a:lnTo>
                  <a:lnTo>
                    <a:pt x="27362" y="25058"/>
                  </a:lnTo>
                  <a:lnTo>
                    <a:pt x="27326" y="25424"/>
                  </a:lnTo>
                  <a:lnTo>
                    <a:pt x="27291" y="25906"/>
                  </a:lnTo>
                  <a:lnTo>
                    <a:pt x="27309" y="26861"/>
                  </a:lnTo>
                  <a:lnTo>
                    <a:pt x="27425" y="27817"/>
                  </a:lnTo>
                  <a:lnTo>
                    <a:pt x="27639" y="28746"/>
                  </a:lnTo>
                  <a:lnTo>
                    <a:pt x="27791" y="29201"/>
                  </a:lnTo>
                  <a:lnTo>
                    <a:pt x="26666" y="28201"/>
                  </a:lnTo>
                  <a:lnTo>
                    <a:pt x="24487" y="26129"/>
                  </a:lnTo>
                  <a:lnTo>
                    <a:pt x="23442" y="25049"/>
                  </a:lnTo>
                  <a:lnTo>
                    <a:pt x="23495" y="24834"/>
                  </a:lnTo>
                  <a:lnTo>
                    <a:pt x="23647" y="24424"/>
                  </a:lnTo>
                  <a:lnTo>
                    <a:pt x="23862" y="24031"/>
                  </a:lnTo>
                  <a:lnTo>
                    <a:pt x="24112" y="23665"/>
                  </a:lnTo>
                  <a:lnTo>
                    <a:pt x="24549" y="23129"/>
                  </a:lnTo>
                  <a:lnTo>
                    <a:pt x="25237" y="22459"/>
                  </a:lnTo>
                  <a:lnTo>
                    <a:pt x="26371" y="21512"/>
                  </a:lnTo>
                  <a:lnTo>
                    <a:pt x="27496" y="20602"/>
                  </a:lnTo>
                  <a:lnTo>
                    <a:pt x="28157" y="19976"/>
                  </a:lnTo>
                  <a:lnTo>
                    <a:pt x="28443" y="19655"/>
                  </a:lnTo>
                  <a:lnTo>
                    <a:pt x="28666" y="19369"/>
                  </a:lnTo>
                  <a:lnTo>
                    <a:pt x="29050" y="18726"/>
                  </a:lnTo>
                  <a:lnTo>
                    <a:pt x="29336" y="18021"/>
                  </a:lnTo>
                  <a:lnTo>
                    <a:pt x="29505" y="17297"/>
                  </a:lnTo>
                  <a:lnTo>
                    <a:pt x="29541" y="16565"/>
                  </a:lnTo>
                  <a:lnTo>
                    <a:pt x="29452" y="16038"/>
                  </a:lnTo>
                  <a:lnTo>
                    <a:pt x="29345" y="15699"/>
                  </a:lnTo>
                  <a:lnTo>
                    <a:pt x="29184" y="15378"/>
                  </a:lnTo>
                  <a:lnTo>
                    <a:pt x="28978" y="15083"/>
                  </a:lnTo>
                  <a:lnTo>
                    <a:pt x="28719" y="14806"/>
                  </a:lnTo>
                  <a:lnTo>
                    <a:pt x="28407" y="14556"/>
                  </a:lnTo>
                  <a:lnTo>
                    <a:pt x="28219" y="14449"/>
                  </a:lnTo>
                  <a:lnTo>
                    <a:pt x="28041" y="14351"/>
                  </a:lnTo>
                  <a:lnTo>
                    <a:pt x="27684" y="14217"/>
                  </a:lnTo>
                  <a:lnTo>
                    <a:pt x="27326" y="14145"/>
                  </a:lnTo>
                  <a:lnTo>
                    <a:pt x="26987" y="14145"/>
                  </a:lnTo>
                  <a:lnTo>
                    <a:pt x="26666" y="14208"/>
                  </a:lnTo>
                  <a:lnTo>
                    <a:pt x="26344" y="14315"/>
                  </a:lnTo>
                  <a:lnTo>
                    <a:pt x="25898" y="14565"/>
                  </a:lnTo>
                  <a:lnTo>
                    <a:pt x="25353" y="15029"/>
                  </a:lnTo>
                  <a:lnTo>
                    <a:pt x="24871" y="15601"/>
                  </a:lnTo>
                  <a:lnTo>
                    <a:pt x="24460" y="16217"/>
                  </a:lnTo>
                  <a:lnTo>
                    <a:pt x="24138" y="16851"/>
                  </a:lnTo>
                  <a:lnTo>
                    <a:pt x="24013" y="17155"/>
                  </a:lnTo>
                  <a:lnTo>
                    <a:pt x="23853" y="17574"/>
                  </a:lnTo>
                  <a:lnTo>
                    <a:pt x="23576" y="18432"/>
                  </a:lnTo>
                  <a:lnTo>
                    <a:pt x="23353" y="19316"/>
                  </a:lnTo>
                  <a:lnTo>
                    <a:pt x="23183" y="20218"/>
                  </a:lnTo>
                  <a:lnTo>
                    <a:pt x="22986" y="21593"/>
                  </a:lnTo>
                  <a:lnTo>
                    <a:pt x="22826" y="23441"/>
                  </a:lnTo>
                  <a:lnTo>
                    <a:pt x="22781" y="24352"/>
                  </a:lnTo>
                  <a:lnTo>
                    <a:pt x="22299" y="23825"/>
                  </a:lnTo>
                  <a:lnTo>
                    <a:pt x="21817" y="23298"/>
                  </a:lnTo>
                  <a:lnTo>
                    <a:pt x="21254" y="22673"/>
                  </a:lnTo>
                  <a:lnTo>
                    <a:pt x="20173" y="21396"/>
                  </a:lnTo>
                  <a:lnTo>
                    <a:pt x="18593" y="19432"/>
                  </a:lnTo>
                  <a:lnTo>
                    <a:pt x="17593" y="18092"/>
                  </a:lnTo>
                  <a:lnTo>
                    <a:pt x="17727" y="18128"/>
                  </a:lnTo>
                  <a:lnTo>
                    <a:pt x="18021" y="18164"/>
                  </a:lnTo>
                  <a:lnTo>
                    <a:pt x="18459" y="18137"/>
                  </a:lnTo>
                  <a:lnTo>
                    <a:pt x="19066" y="17976"/>
                  </a:lnTo>
                  <a:lnTo>
                    <a:pt x="19664" y="17699"/>
                  </a:lnTo>
                  <a:lnTo>
                    <a:pt x="20236" y="17351"/>
                  </a:lnTo>
                  <a:lnTo>
                    <a:pt x="20781" y="16940"/>
                  </a:lnTo>
                  <a:lnTo>
                    <a:pt x="21486" y="16315"/>
                  </a:lnTo>
                  <a:lnTo>
                    <a:pt x="21834" y="15931"/>
                  </a:lnTo>
                  <a:lnTo>
                    <a:pt x="22111" y="15619"/>
                  </a:lnTo>
                  <a:lnTo>
                    <a:pt x="22620" y="14922"/>
                  </a:lnTo>
                  <a:lnTo>
                    <a:pt x="23067" y="14172"/>
                  </a:lnTo>
                  <a:lnTo>
                    <a:pt x="23415" y="13377"/>
                  </a:lnTo>
                  <a:lnTo>
                    <a:pt x="23647" y="12556"/>
                  </a:lnTo>
                  <a:lnTo>
                    <a:pt x="23728" y="11931"/>
                  </a:lnTo>
                  <a:lnTo>
                    <a:pt x="23728" y="11520"/>
                  </a:lnTo>
                  <a:lnTo>
                    <a:pt x="23683" y="11109"/>
                  </a:lnTo>
                  <a:lnTo>
                    <a:pt x="23585" y="10698"/>
                  </a:lnTo>
                  <a:lnTo>
                    <a:pt x="23442" y="10287"/>
                  </a:lnTo>
                  <a:lnTo>
                    <a:pt x="23236" y="9895"/>
                  </a:lnTo>
                  <a:lnTo>
                    <a:pt x="23111" y="9698"/>
                  </a:lnTo>
                  <a:lnTo>
                    <a:pt x="22915" y="9439"/>
                  </a:lnTo>
                  <a:lnTo>
                    <a:pt x="22442" y="8966"/>
                  </a:lnTo>
                  <a:lnTo>
                    <a:pt x="22022" y="8689"/>
                  </a:lnTo>
                  <a:lnTo>
                    <a:pt x="21718" y="8546"/>
                  </a:lnTo>
                  <a:lnTo>
                    <a:pt x="21406" y="8439"/>
                  </a:lnTo>
                  <a:lnTo>
                    <a:pt x="21075" y="8385"/>
                  </a:lnTo>
                  <a:lnTo>
                    <a:pt x="20906" y="8376"/>
                  </a:lnTo>
                  <a:lnTo>
                    <a:pt x="20745" y="8385"/>
                  </a:lnTo>
                  <a:lnTo>
                    <a:pt x="20459" y="8448"/>
                  </a:lnTo>
                  <a:lnTo>
                    <a:pt x="20218" y="8555"/>
                  </a:lnTo>
                  <a:lnTo>
                    <a:pt x="20013" y="8716"/>
                  </a:lnTo>
                  <a:lnTo>
                    <a:pt x="19745" y="9019"/>
                  </a:lnTo>
                  <a:lnTo>
                    <a:pt x="19486" y="9528"/>
                  </a:lnTo>
                  <a:lnTo>
                    <a:pt x="19379" y="9814"/>
                  </a:lnTo>
                  <a:lnTo>
                    <a:pt x="19298" y="10029"/>
                  </a:lnTo>
                  <a:lnTo>
                    <a:pt x="19182" y="10493"/>
                  </a:lnTo>
                  <a:lnTo>
                    <a:pt x="19057" y="11234"/>
                  </a:lnTo>
                  <a:lnTo>
                    <a:pt x="18941" y="12859"/>
                  </a:lnTo>
                  <a:lnTo>
                    <a:pt x="18780" y="14493"/>
                  </a:lnTo>
                  <a:lnTo>
                    <a:pt x="18629" y="15270"/>
                  </a:lnTo>
                  <a:lnTo>
                    <a:pt x="18477" y="15753"/>
                  </a:lnTo>
                  <a:lnTo>
                    <a:pt x="18280" y="16199"/>
                  </a:lnTo>
                  <a:lnTo>
                    <a:pt x="18030" y="16619"/>
                  </a:lnTo>
                  <a:lnTo>
                    <a:pt x="17718" y="16985"/>
                  </a:lnTo>
                  <a:lnTo>
                    <a:pt x="17334" y="17306"/>
                  </a:lnTo>
                  <a:lnTo>
                    <a:pt x="17110" y="17440"/>
                  </a:lnTo>
                  <a:lnTo>
                    <a:pt x="16459" y="16521"/>
                  </a:lnTo>
                  <a:lnTo>
                    <a:pt x="15816" y="15601"/>
                  </a:lnTo>
                  <a:lnTo>
                    <a:pt x="15146" y="14601"/>
                  </a:lnTo>
                  <a:lnTo>
                    <a:pt x="13869" y="12574"/>
                  </a:lnTo>
                  <a:lnTo>
                    <a:pt x="13253" y="11547"/>
                  </a:lnTo>
                  <a:lnTo>
                    <a:pt x="13244" y="11520"/>
                  </a:lnTo>
                  <a:lnTo>
                    <a:pt x="13226" y="11493"/>
                  </a:lnTo>
                  <a:lnTo>
                    <a:pt x="13431" y="11475"/>
                  </a:lnTo>
                  <a:lnTo>
                    <a:pt x="13601" y="11422"/>
                  </a:lnTo>
                  <a:lnTo>
                    <a:pt x="13789" y="11350"/>
                  </a:lnTo>
                  <a:lnTo>
                    <a:pt x="14164" y="11154"/>
                  </a:lnTo>
                  <a:lnTo>
                    <a:pt x="14682" y="10796"/>
                  </a:lnTo>
                  <a:lnTo>
                    <a:pt x="15324" y="10189"/>
                  </a:lnTo>
                  <a:lnTo>
                    <a:pt x="15869" y="9537"/>
                  </a:lnTo>
                  <a:lnTo>
                    <a:pt x="16092" y="9216"/>
                  </a:lnTo>
                  <a:lnTo>
                    <a:pt x="16316" y="8868"/>
                  </a:lnTo>
                  <a:lnTo>
                    <a:pt x="16700" y="8153"/>
                  </a:lnTo>
                  <a:lnTo>
                    <a:pt x="17003" y="7394"/>
                  </a:lnTo>
                  <a:lnTo>
                    <a:pt x="17227" y="6608"/>
                  </a:lnTo>
                  <a:lnTo>
                    <a:pt x="17369" y="5796"/>
                  </a:lnTo>
                  <a:lnTo>
                    <a:pt x="17414" y="4983"/>
                  </a:lnTo>
                  <a:lnTo>
                    <a:pt x="17369" y="4170"/>
                  </a:lnTo>
                  <a:lnTo>
                    <a:pt x="17227" y="3367"/>
                  </a:lnTo>
                  <a:lnTo>
                    <a:pt x="17110" y="2974"/>
                  </a:lnTo>
                  <a:lnTo>
                    <a:pt x="16994" y="2608"/>
                  </a:lnTo>
                  <a:lnTo>
                    <a:pt x="16655" y="1867"/>
                  </a:lnTo>
                  <a:lnTo>
                    <a:pt x="16298" y="1375"/>
                  </a:lnTo>
                  <a:lnTo>
                    <a:pt x="16021" y="1099"/>
                  </a:lnTo>
                  <a:lnTo>
                    <a:pt x="15708" y="875"/>
                  </a:lnTo>
                  <a:lnTo>
                    <a:pt x="15342" y="724"/>
                  </a:lnTo>
                  <a:lnTo>
                    <a:pt x="15137" y="679"/>
                  </a:lnTo>
                  <a:lnTo>
                    <a:pt x="14976" y="661"/>
                  </a:lnTo>
                  <a:lnTo>
                    <a:pt x="14664" y="661"/>
                  </a:lnTo>
                  <a:lnTo>
                    <a:pt x="14369" y="732"/>
                  </a:lnTo>
                  <a:lnTo>
                    <a:pt x="14101" y="849"/>
                  </a:lnTo>
                  <a:lnTo>
                    <a:pt x="13878" y="1018"/>
                  </a:lnTo>
                  <a:lnTo>
                    <a:pt x="13690" y="1233"/>
                  </a:lnTo>
                  <a:lnTo>
                    <a:pt x="13547" y="1491"/>
                  </a:lnTo>
                  <a:lnTo>
                    <a:pt x="13467" y="1786"/>
                  </a:lnTo>
                  <a:lnTo>
                    <a:pt x="13449" y="1956"/>
                  </a:lnTo>
                  <a:lnTo>
                    <a:pt x="13440" y="2152"/>
                  </a:lnTo>
                  <a:lnTo>
                    <a:pt x="13494" y="2554"/>
                  </a:lnTo>
                  <a:lnTo>
                    <a:pt x="13646" y="3170"/>
                  </a:lnTo>
                  <a:lnTo>
                    <a:pt x="13735" y="3554"/>
                  </a:lnTo>
                  <a:lnTo>
                    <a:pt x="13869" y="4206"/>
                  </a:lnTo>
                  <a:lnTo>
                    <a:pt x="14039" y="5537"/>
                  </a:lnTo>
                  <a:lnTo>
                    <a:pt x="14074" y="6206"/>
                  </a:lnTo>
                  <a:lnTo>
                    <a:pt x="14074" y="6814"/>
                  </a:lnTo>
                  <a:lnTo>
                    <a:pt x="13994" y="7707"/>
                  </a:lnTo>
                  <a:lnTo>
                    <a:pt x="13896" y="8287"/>
                  </a:lnTo>
                  <a:lnTo>
                    <a:pt x="13735" y="8850"/>
                  </a:lnTo>
                  <a:lnTo>
                    <a:pt x="13530" y="9386"/>
                  </a:lnTo>
                  <a:lnTo>
                    <a:pt x="13271" y="9912"/>
                  </a:lnTo>
                  <a:lnTo>
                    <a:pt x="12949" y="10404"/>
                  </a:lnTo>
                  <a:lnTo>
                    <a:pt x="12762" y="10636"/>
                  </a:lnTo>
                  <a:lnTo>
                    <a:pt x="12324" y="9778"/>
                  </a:lnTo>
                  <a:lnTo>
                    <a:pt x="11645" y="8493"/>
                  </a:lnTo>
                  <a:lnTo>
                    <a:pt x="11154" y="7671"/>
                  </a:lnTo>
                  <a:lnTo>
                    <a:pt x="10886" y="7287"/>
                  </a:lnTo>
                  <a:lnTo>
                    <a:pt x="10833" y="6269"/>
                  </a:lnTo>
                  <a:lnTo>
                    <a:pt x="10690" y="4751"/>
                  </a:lnTo>
                  <a:lnTo>
                    <a:pt x="10511" y="4028"/>
                  </a:lnTo>
                  <a:lnTo>
                    <a:pt x="10333" y="3554"/>
                  </a:lnTo>
                  <a:lnTo>
                    <a:pt x="10217" y="3331"/>
                  </a:lnTo>
                  <a:lnTo>
                    <a:pt x="10020" y="2974"/>
                  </a:lnTo>
                  <a:lnTo>
                    <a:pt x="9538" y="2268"/>
                  </a:lnTo>
                  <a:lnTo>
                    <a:pt x="8975" y="1608"/>
                  </a:lnTo>
                  <a:lnTo>
                    <a:pt x="8332" y="1027"/>
                  </a:lnTo>
                  <a:lnTo>
                    <a:pt x="7627" y="545"/>
                  </a:lnTo>
                  <a:lnTo>
                    <a:pt x="7064" y="277"/>
                  </a:lnTo>
                  <a:lnTo>
                    <a:pt x="6671" y="143"/>
                  </a:lnTo>
                  <a:lnTo>
                    <a:pt x="6261" y="54"/>
                  </a:lnTo>
                  <a:lnTo>
                    <a:pt x="5850" y="0"/>
                  </a:lnTo>
                  <a:close/>
                </a:path>
              </a:pathLst>
            </a:custGeom>
            <a:solidFill>
              <a:srgbClr val="B01C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25"/>
            <p:cNvSpPr/>
            <p:nvPr/>
          </p:nvSpPr>
          <p:spPr>
            <a:xfrm>
              <a:off x="-482770" y="2832986"/>
              <a:ext cx="117992" cy="131070"/>
            </a:xfrm>
            <a:custGeom>
              <a:avLst/>
              <a:gdLst/>
              <a:ahLst/>
              <a:cxnLst/>
              <a:rect l="l" t="t" r="r" b="b"/>
              <a:pathLst>
                <a:path w="3618" h="4019" extrusionOk="0">
                  <a:moveTo>
                    <a:pt x="28" y="0"/>
                  </a:moveTo>
                  <a:lnTo>
                    <a:pt x="1" y="9"/>
                  </a:lnTo>
                  <a:lnTo>
                    <a:pt x="10" y="36"/>
                  </a:lnTo>
                  <a:lnTo>
                    <a:pt x="554" y="438"/>
                  </a:lnTo>
                  <a:lnTo>
                    <a:pt x="1367" y="1018"/>
                  </a:lnTo>
                  <a:lnTo>
                    <a:pt x="1876" y="1447"/>
                  </a:lnTo>
                  <a:lnTo>
                    <a:pt x="2117" y="1697"/>
                  </a:lnTo>
                  <a:lnTo>
                    <a:pt x="2340" y="1965"/>
                  </a:lnTo>
                  <a:lnTo>
                    <a:pt x="2707" y="2528"/>
                  </a:lnTo>
                  <a:lnTo>
                    <a:pt x="3171" y="3412"/>
                  </a:lnTo>
                  <a:lnTo>
                    <a:pt x="3510" y="4001"/>
                  </a:lnTo>
                  <a:lnTo>
                    <a:pt x="3537" y="4019"/>
                  </a:lnTo>
                  <a:lnTo>
                    <a:pt x="3609" y="4001"/>
                  </a:lnTo>
                  <a:lnTo>
                    <a:pt x="3617" y="3965"/>
                  </a:lnTo>
                  <a:lnTo>
                    <a:pt x="3582" y="3653"/>
                  </a:lnTo>
                  <a:lnTo>
                    <a:pt x="3376" y="3019"/>
                  </a:lnTo>
                  <a:lnTo>
                    <a:pt x="3055" y="2385"/>
                  </a:lnTo>
                  <a:lnTo>
                    <a:pt x="2626" y="1769"/>
                  </a:lnTo>
                  <a:lnTo>
                    <a:pt x="2108" y="1206"/>
                  </a:lnTo>
                  <a:lnTo>
                    <a:pt x="1546" y="724"/>
                  </a:lnTo>
                  <a:lnTo>
                    <a:pt x="938" y="331"/>
                  </a:lnTo>
                  <a:lnTo>
                    <a:pt x="331" y="7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25"/>
            <p:cNvSpPr/>
            <p:nvPr/>
          </p:nvSpPr>
          <p:spPr>
            <a:xfrm>
              <a:off x="-603045" y="3110812"/>
              <a:ext cx="247301" cy="46342"/>
            </a:xfrm>
            <a:custGeom>
              <a:avLst/>
              <a:gdLst/>
              <a:ahLst/>
              <a:cxnLst/>
              <a:rect l="l" t="t" r="r" b="b"/>
              <a:pathLst>
                <a:path w="7583" h="1421" extrusionOk="0">
                  <a:moveTo>
                    <a:pt x="63" y="1"/>
                  </a:moveTo>
                  <a:lnTo>
                    <a:pt x="10" y="10"/>
                  </a:lnTo>
                  <a:lnTo>
                    <a:pt x="1" y="108"/>
                  </a:lnTo>
                  <a:lnTo>
                    <a:pt x="54" y="135"/>
                  </a:lnTo>
                  <a:lnTo>
                    <a:pt x="1081" y="331"/>
                  </a:lnTo>
                  <a:lnTo>
                    <a:pt x="3091" y="804"/>
                  </a:lnTo>
                  <a:lnTo>
                    <a:pt x="4109" y="1063"/>
                  </a:lnTo>
                  <a:lnTo>
                    <a:pt x="4537" y="1170"/>
                  </a:lnTo>
                  <a:lnTo>
                    <a:pt x="5394" y="1331"/>
                  </a:lnTo>
                  <a:lnTo>
                    <a:pt x="6252" y="1420"/>
                  </a:lnTo>
                  <a:lnTo>
                    <a:pt x="7127" y="1394"/>
                  </a:lnTo>
                  <a:lnTo>
                    <a:pt x="7555" y="1322"/>
                  </a:lnTo>
                  <a:lnTo>
                    <a:pt x="7582" y="1295"/>
                  </a:lnTo>
                  <a:lnTo>
                    <a:pt x="7547" y="1278"/>
                  </a:lnTo>
                  <a:lnTo>
                    <a:pt x="7029" y="1287"/>
                  </a:lnTo>
                  <a:lnTo>
                    <a:pt x="6011" y="1224"/>
                  </a:lnTo>
                  <a:lnTo>
                    <a:pt x="5019" y="1072"/>
                  </a:lnTo>
                  <a:lnTo>
                    <a:pt x="4028" y="840"/>
                  </a:lnTo>
                  <a:lnTo>
                    <a:pt x="3528" y="697"/>
                  </a:lnTo>
                  <a:lnTo>
                    <a:pt x="2680" y="456"/>
                  </a:lnTo>
                  <a:lnTo>
                    <a:pt x="1376" y="126"/>
                  </a:lnTo>
                  <a:lnTo>
                    <a:pt x="5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25"/>
            <p:cNvSpPr/>
            <p:nvPr/>
          </p:nvSpPr>
          <p:spPr>
            <a:xfrm>
              <a:off x="-238698" y="2869969"/>
              <a:ext cx="53908" cy="225157"/>
            </a:xfrm>
            <a:custGeom>
              <a:avLst/>
              <a:gdLst/>
              <a:ahLst/>
              <a:cxnLst/>
              <a:rect l="l" t="t" r="r" b="b"/>
              <a:pathLst>
                <a:path w="1653" h="6904" extrusionOk="0">
                  <a:moveTo>
                    <a:pt x="1206" y="1"/>
                  </a:moveTo>
                  <a:lnTo>
                    <a:pt x="1197" y="36"/>
                  </a:lnTo>
                  <a:lnTo>
                    <a:pt x="1161" y="393"/>
                  </a:lnTo>
                  <a:lnTo>
                    <a:pt x="1179" y="1108"/>
                  </a:lnTo>
                  <a:lnTo>
                    <a:pt x="1313" y="2171"/>
                  </a:lnTo>
                  <a:lnTo>
                    <a:pt x="1384" y="2894"/>
                  </a:lnTo>
                  <a:lnTo>
                    <a:pt x="1393" y="3153"/>
                  </a:lnTo>
                  <a:lnTo>
                    <a:pt x="1375" y="3671"/>
                  </a:lnTo>
                  <a:lnTo>
                    <a:pt x="1295" y="4180"/>
                  </a:lnTo>
                  <a:lnTo>
                    <a:pt x="1179" y="4671"/>
                  </a:lnTo>
                  <a:lnTo>
                    <a:pt x="1000" y="5144"/>
                  </a:lnTo>
                  <a:lnTo>
                    <a:pt x="786" y="5600"/>
                  </a:lnTo>
                  <a:lnTo>
                    <a:pt x="518" y="6028"/>
                  </a:lnTo>
                  <a:lnTo>
                    <a:pt x="214" y="6448"/>
                  </a:lnTo>
                  <a:lnTo>
                    <a:pt x="36" y="6644"/>
                  </a:lnTo>
                  <a:lnTo>
                    <a:pt x="0" y="6698"/>
                  </a:lnTo>
                  <a:lnTo>
                    <a:pt x="18" y="6814"/>
                  </a:lnTo>
                  <a:lnTo>
                    <a:pt x="98" y="6894"/>
                  </a:lnTo>
                  <a:lnTo>
                    <a:pt x="214" y="6903"/>
                  </a:lnTo>
                  <a:lnTo>
                    <a:pt x="268" y="6850"/>
                  </a:lnTo>
                  <a:lnTo>
                    <a:pt x="545" y="6528"/>
                  </a:lnTo>
                  <a:lnTo>
                    <a:pt x="1009" y="5832"/>
                  </a:lnTo>
                  <a:lnTo>
                    <a:pt x="1357" y="5082"/>
                  </a:lnTo>
                  <a:lnTo>
                    <a:pt x="1581" y="4278"/>
                  </a:lnTo>
                  <a:lnTo>
                    <a:pt x="1634" y="3858"/>
                  </a:lnTo>
                  <a:lnTo>
                    <a:pt x="1652" y="3617"/>
                  </a:lnTo>
                  <a:lnTo>
                    <a:pt x="1652" y="3135"/>
                  </a:lnTo>
                  <a:lnTo>
                    <a:pt x="1581" y="2421"/>
                  </a:lnTo>
                  <a:lnTo>
                    <a:pt x="1429" y="1474"/>
                  </a:lnTo>
                  <a:lnTo>
                    <a:pt x="1304" y="518"/>
                  </a:lnTo>
                  <a:lnTo>
                    <a:pt x="1277" y="36"/>
                  </a:lnTo>
                  <a:lnTo>
                    <a:pt x="1268" y="9"/>
                  </a:lnTo>
                  <a:lnTo>
                    <a:pt x="12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25"/>
            <p:cNvSpPr/>
            <p:nvPr/>
          </p:nvSpPr>
          <p:spPr>
            <a:xfrm>
              <a:off x="-93083" y="3106148"/>
              <a:ext cx="108078" cy="202458"/>
            </a:xfrm>
            <a:custGeom>
              <a:avLst/>
              <a:gdLst/>
              <a:ahLst/>
              <a:cxnLst/>
              <a:rect l="l" t="t" r="r" b="b"/>
              <a:pathLst>
                <a:path w="3314" h="6208" extrusionOk="0">
                  <a:moveTo>
                    <a:pt x="3260" y="1"/>
                  </a:moveTo>
                  <a:lnTo>
                    <a:pt x="3143" y="36"/>
                  </a:lnTo>
                  <a:lnTo>
                    <a:pt x="2938" y="170"/>
                  </a:lnTo>
                  <a:lnTo>
                    <a:pt x="2786" y="376"/>
                  </a:lnTo>
                  <a:lnTo>
                    <a:pt x="2670" y="626"/>
                  </a:lnTo>
                  <a:lnTo>
                    <a:pt x="2483" y="1358"/>
                  </a:lnTo>
                  <a:lnTo>
                    <a:pt x="2367" y="1840"/>
                  </a:lnTo>
                  <a:lnTo>
                    <a:pt x="2188" y="2421"/>
                  </a:lnTo>
                  <a:lnTo>
                    <a:pt x="1750" y="3546"/>
                  </a:lnTo>
                  <a:lnTo>
                    <a:pt x="1349" y="4332"/>
                  </a:lnTo>
                  <a:lnTo>
                    <a:pt x="1036" y="4832"/>
                  </a:lnTo>
                  <a:lnTo>
                    <a:pt x="670" y="5305"/>
                  </a:lnTo>
                  <a:lnTo>
                    <a:pt x="259" y="5752"/>
                  </a:lnTo>
                  <a:lnTo>
                    <a:pt x="36" y="5966"/>
                  </a:lnTo>
                  <a:lnTo>
                    <a:pt x="0" y="6011"/>
                  </a:lnTo>
                  <a:lnTo>
                    <a:pt x="0" y="6109"/>
                  </a:lnTo>
                  <a:lnTo>
                    <a:pt x="72" y="6189"/>
                  </a:lnTo>
                  <a:lnTo>
                    <a:pt x="170" y="6207"/>
                  </a:lnTo>
                  <a:lnTo>
                    <a:pt x="214" y="6180"/>
                  </a:lnTo>
                  <a:lnTo>
                    <a:pt x="518" y="5912"/>
                  </a:lnTo>
                  <a:lnTo>
                    <a:pt x="1054" y="5323"/>
                  </a:lnTo>
                  <a:lnTo>
                    <a:pt x="1500" y="4680"/>
                  </a:lnTo>
                  <a:lnTo>
                    <a:pt x="1875" y="3975"/>
                  </a:lnTo>
                  <a:lnTo>
                    <a:pt x="2036" y="3608"/>
                  </a:lnTo>
                  <a:lnTo>
                    <a:pt x="2304" y="2930"/>
                  </a:lnTo>
                  <a:lnTo>
                    <a:pt x="2527" y="2233"/>
                  </a:lnTo>
                  <a:lnTo>
                    <a:pt x="2643" y="1742"/>
                  </a:lnTo>
                  <a:lnTo>
                    <a:pt x="2876" y="760"/>
                  </a:lnTo>
                  <a:lnTo>
                    <a:pt x="3054" y="358"/>
                  </a:lnTo>
                  <a:lnTo>
                    <a:pt x="3206" y="161"/>
                  </a:lnTo>
                  <a:lnTo>
                    <a:pt x="3295" y="99"/>
                  </a:lnTo>
                  <a:lnTo>
                    <a:pt x="3313" y="72"/>
                  </a:lnTo>
                  <a:lnTo>
                    <a:pt x="3295" y="10"/>
                  </a:lnTo>
                  <a:lnTo>
                    <a:pt x="32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25"/>
            <p:cNvSpPr/>
            <p:nvPr/>
          </p:nvSpPr>
          <p:spPr>
            <a:xfrm>
              <a:off x="-478400" y="3344089"/>
              <a:ext cx="241463" cy="62355"/>
            </a:xfrm>
            <a:custGeom>
              <a:avLst/>
              <a:gdLst/>
              <a:ahLst/>
              <a:cxnLst/>
              <a:rect l="l" t="t" r="r" b="b"/>
              <a:pathLst>
                <a:path w="7404" h="1912" extrusionOk="0">
                  <a:moveTo>
                    <a:pt x="7297" y="1"/>
                  </a:moveTo>
                  <a:lnTo>
                    <a:pt x="7270" y="18"/>
                  </a:lnTo>
                  <a:lnTo>
                    <a:pt x="7082" y="197"/>
                  </a:lnTo>
                  <a:lnTo>
                    <a:pt x="6698" y="510"/>
                  </a:lnTo>
                  <a:lnTo>
                    <a:pt x="6305" y="777"/>
                  </a:lnTo>
                  <a:lnTo>
                    <a:pt x="5895" y="1001"/>
                  </a:lnTo>
                  <a:lnTo>
                    <a:pt x="5261" y="1260"/>
                  </a:lnTo>
                  <a:lnTo>
                    <a:pt x="4385" y="1474"/>
                  </a:lnTo>
                  <a:lnTo>
                    <a:pt x="3475" y="1581"/>
                  </a:lnTo>
                  <a:lnTo>
                    <a:pt x="2546" y="1581"/>
                  </a:lnTo>
                  <a:lnTo>
                    <a:pt x="1126" y="1483"/>
                  </a:lnTo>
                  <a:lnTo>
                    <a:pt x="179" y="1376"/>
                  </a:lnTo>
                  <a:lnTo>
                    <a:pt x="108" y="1376"/>
                  </a:lnTo>
                  <a:lnTo>
                    <a:pt x="19" y="1456"/>
                  </a:lnTo>
                  <a:lnTo>
                    <a:pt x="1" y="1563"/>
                  </a:lnTo>
                  <a:lnTo>
                    <a:pt x="54" y="1661"/>
                  </a:lnTo>
                  <a:lnTo>
                    <a:pt x="126" y="1679"/>
                  </a:lnTo>
                  <a:lnTo>
                    <a:pt x="581" y="1742"/>
                  </a:lnTo>
                  <a:lnTo>
                    <a:pt x="1546" y="1849"/>
                  </a:lnTo>
                  <a:lnTo>
                    <a:pt x="2537" y="1912"/>
                  </a:lnTo>
                  <a:lnTo>
                    <a:pt x="3528" y="1894"/>
                  </a:lnTo>
                  <a:lnTo>
                    <a:pt x="4501" y="1769"/>
                  </a:lnTo>
                  <a:lnTo>
                    <a:pt x="5198" y="1581"/>
                  </a:lnTo>
                  <a:lnTo>
                    <a:pt x="5645" y="1420"/>
                  </a:lnTo>
                  <a:lnTo>
                    <a:pt x="6073" y="1215"/>
                  </a:lnTo>
                  <a:lnTo>
                    <a:pt x="6484" y="965"/>
                  </a:lnTo>
                  <a:lnTo>
                    <a:pt x="6868" y="670"/>
                  </a:lnTo>
                  <a:lnTo>
                    <a:pt x="7216" y="322"/>
                  </a:lnTo>
                  <a:lnTo>
                    <a:pt x="7386" y="126"/>
                  </a:lnTo>
                  <a:lnTo>
                    <a:pt x="7404" y="99"/>
                  </a:lnTo>
                  <a:lnTo>
                    <a:pt x="7395" y="36"/>
                  </a:lnTo>
                  <a:lnTo>
                    <a:pt x="73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25"/>
            <p:cNvSpPr/>
            <p:nvPr/>
          </p:nvSpPr>
          <p:spPr>
            <a:xfrm>
              <a:off x="-296389" y="3564256"/>
              <a:ext cx="254867" cy="50125"/>
            </a:xfrm>
            <a:custGeom>
              <a:avLst/>
              <a:gdLst/>
              <a:ahLst/>
              <a:cxnLst/>
              <a:rect l="l" t="t" r="r" b="b"/>
              <a:pathLst>
                <a:path w="7815" h="1537" extrusionOk="0">
                  <a:moveTo>
                    <a:pt x="7806" y="1"/>
                  </a:moveTo>
                  <a:lnTo>
                    <a:pt x="6779" y="277"/>
                  </a:lnTo>
                  <a:lnTo>
                    <a:pt x="5279" y="760"/>
                  </a:lnTo>
                  <a:lnTo>
                    <a:pt x="4252" y="1019"/>
                  </a:lnTo>
                  <a:lnTo>
                    <a:pt x="3716" y="1090"/>
                  </a:lnTo>
                  <a:lnTo>
                    <a:pt x="3269" y="1126"/>
                  </a:lnTo>
                  <a:lnTo>
                    <a:pt x="2359" y="1108"/>
                  </a:lnTo>
                  <a:lnTo>
                    <a:pt x="1448" y="1081"/>
                  </a:lnTo>
                  <a:lnTo>
                    <a:pt x="778" y="1099"/>
                  </a:lnTo>
                  <a:lnTo>
                    <a:pt x="331" y="1161"/>
                  </a:lnTo>
                  <a:lnTo>
                    <a:pt x="117" y="1206"/>
                  </a:lnTo>
                  <a:lnTo>
                    <a:pt x="46" y="1233"/>
                  </a:lnTo>
                  <a:lnTo>
                    <a:pt x="1" y="1349"/>
                  </a:lnTo>
                  <a:lnTo>
                    <a:pt x="37" y="1465"/>
                  </a:lnTo>
                  <a:lnTo>
                    <a:pt x="153" y="1536"/>
                  </a:lnTo>
                  <a:lnTo>
                    <a:pt x="224" y="1528"/>
                  </a:lnTo>
                  <a:lnTo>
                    <a:pt x="492" y="1474"/>
                  </a:lnTo>
                  <a:lnTo>
                    <a:pt x="1055" y="1447"/>
                  </a:lnTo>
                  <a:lnTo>
                    <a:pt x="1921" y="1492"/>
                  </a:lnTo>
                  <a:lnTo>
                    <a:pt x="2475" y="1501"/>
                  </a:lnTo>
                  <a:lnTo>
                    <a:pt x="2993" y="1483"/>
                  </a:lnTo>
                  <a:lnTo>
                    <a:pt x="4011" y="1367"/>
                  </a:lnTo>
                  <a:lnTo>
                    <a:pt x="4520" y="1278"/>
                  </a:lnTo>
                  <a:lnTo>
                    <a:pt x="4939" y="1197"/>
                  </a:lnTo>
                  <a:lnTo>
                    <a:pt x="5814" y="983"/>
                  </a:lnTo>
                  <a:lnTo>
                    <a:pt x="6672" y="688"/>
                  </a:lnTo>
                  <a:lnTo>
                    <a:pt x="7279" y="385"/>
                  </a:lnTo>
                  <a:lnTo>
                    <a:pt x="7645" y="152"/>
                  </a:lnTo>
                  <a:lnTo>
                    <a:pt x="7815" y="18"/>
                  </a:lnTo>
                  <a:lnTo>
                    <a:pt x="7815" y="9"/>
                  </a:lnTo>
                  <a:lnTo>
                    <a:pt x="7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25"/>
            <p:cNvSpPr/>
            <p:nvPr/>
          </p:nvSpPr>
          <p:spPr>
            <a:xfrm>
              <a:off x="86873" y="3293703"/>
              <a:ext cx="114796" cy="219613"/>
            </a:xfrm>
            <a:custGeom>
              <a:avLst/>
              <a:gdLst/>
              <a:ahLst/>
              <a:cxnLst/>
              <a:rect l="l" t="t" r="r" b="b"/>
              <a:pathLst>
                <a:path w="3520" h="6734" extrusionOk="0">
                  <a:moveTo>
                    <a:pt x="3510" y="1"/>
                  </a:moveTo>
                  <a:lnTo>
                    <a:pt x="3314" y="81"/>
                  </a:lnTo>
                  <a:lnTo>
                    <a:pt x="2957" y="304"/>
                  </a:lnTo>
                  <a:lnTo>
                    <a:pt x="2635" y="572"/>
                  </a:lnTo>
                  <a:lnTo>
                    <a:pt x="2340" y="885"/>
                  </a:lnTo>
                  <a:lnTo>
                    <a:pt x="1948" y="1403"/>
                  </a:lnTo>
                  <a:lnTo>
                    <a:pt x="1501" y="2144"/>
                  </a:lnTo>
                  <a:lnTo>
                    <a:pt x="1314" y="2510"/>
                  </a:lnTo>
                  <a:lnTo>
                    <a:pt x="1081" y="2983"/>
                  </a:lnTo>
                  <a:lnTo>
                    <a:pt x="680" y="3974"/>
                  </a:lnTo>
                  <a:lnTo>
                    <a:pt x="358" y="5001"/>
                  </a:lnTo>
                  <a:lnTo>
                    <a:pt x="108" y="6037"/>
                  </a:lnTo>
                  <a:lnTo>
                    <a:pt x="10" y="6555"/>
                  </a:lnTo>
                  <a:lnTo>
                    <a:pt x="1" y="6627"/>
                  </a:lnTo>
                  <a:lnTo>
                    <a:pt x="72" y="6707"/>
                  </a:lnTo>
                  <a:lnTo>
                    <a:pt x="179" y="6734"/>
                  </a:lnTo>
                  <a:lnTo>
                    <a:pt x="278" y="6680"/>
                  </a:lnTo>
                  <a:lnTo>
                    <a:pt x="304" y="6618"/>
                  </a:lnTo>
                  <a:lnTo>
                    <a:pt x="528" y="5707"/>
                  </a:lnTo>
                  <a:lnTo>
                    <a:pt x="912" y="4350"/>
                  </a:lnTo>
                  <a:lnTo>
                    <a:pt x="1206" y="3457"/>
                  </a:lnTo>
                  <a:lnTo>
                    <a:pt x="1564" y="2599"/>
                  </a:lnTo>
                  <a:lnTo>
                    <a:pt x="1992" y="1787"/>
                  </a:lnTo>
                  <a:lnTo>
                    <a:pt x="2510" y="1028"/>
                  </a:lnTo>
                  <a:lnTo>
                    <a:pt x="3144" y="331"/>
                  </a:lnTo>
                  <a:lnTo>
                    <a:pt x="3519" y="18"/>
                  </a:lnTo>
                  <a:lnTo>
                    <a:pt x="35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25"/>
            <p:cNvSpPr/>
            <p:nvPr/>
          </p:nvSpPr>
          <p:spPr>
            <a:xfrm>
              <a:off x="233368" y="3480964"/>
              <a:ext cx="69073" cy="245540"/>
            </a:xfrm>
            <a:custGeom>
              <a:avLst/>
              <a:gdLst/>
              <a:ahLst/>
              <a:cxnLst/>
              <a:rect l="l" t="t" r="r" b="b"/>
              <a:pathLst>
                <a:path w="2118" h="7529" extrusionOk="0">
                  <a:moveTo>
                    <a:pt x="2063" y="1"/>
                  </a:moveTo>
                  <a:lnTo>
                    <a:pt x="2028" y="18"/>
                  </a:lnTo>
                  <a:lnTo>
                    <a:pt x="1813" y="170"/>
                  </a:lnTo>
                  <a:lnTo>
                    <a:pt x="1438" y="501"/>
                  </a:lnTo>
                  <a:lnTo>
                    <a:pt x="1117" y="876"/>
                  </a:lnTo>
                  <a:lnTo>
                    <a:pt x="840" y="1278"/>
                  </a:lnTo>
                  <a:lnTo>
                    <a:pt x="617" y="1706"/>
                  </a:lnTo>
                  <a:lnTo>
                    <a:pt x="429" y="2171"/>
                  </a:lnTo>
                  <a:lnTo>
                    <a:pt x="215" y="2885"/>
                  </a:lnTo>
                  <a:lnTo>
                    <a:pt x="54" y="3894"/>
                  </a:lnTo>
                  <a:lnTo>
                    <a:pt x="1" y="4930"/>
                  </a:lnTo>
                  <a:lnTo>
                    <a:pt x="36" y="5957"/>
                  </a:lnTo>
                  <a:lnTo>
                    <a:pt x="135" y="6939"/>
                  </a:lnTo>
                  <a:lnTo>
                    <a:pt x="197" y="7404"/>
                  </a:lnTo>
                  <a:lnTo>
                    <a:pt x="215" y="7457"/>
                  </a:lnTo>
                  <a:lnTo>
                    <a:pt x="304" y="7529"/>
                  </a:lnTo>
                  <a:lnTo>
                    <a:pt x="411" y="7520"/>
                  </a:lnTo>
                  <a:lnTo>
                    <a:pt x="483" y="7448"/>
                  </a:lnTo>
                  <a:lnTo>
                    <a:pt x="483" y="7386"/>
                  </a:lnTo>
                  <a:lnTo>
                    <a:pt x="420" y="6377"/>
                  </a:lnTo>
                  <a:lnTo>
                    <a:pt x="367" y="4921"/>
                  </a:lnTo>
                  <a:lnTo>
                    <a:pt x="411" y="3974"/>
                  </a:lnTo>
                  <a:lnTo>
                    <a:pt x="536" y="3064"/>
                  </a:lnTo>
                  <a:lnTo>
                    <a:pt x="786" y="2179"/>
                  </a:lnTo>
                  <a:lnTo>
                    <a:pt x="1170" y="1322"/>
                  </a:lnTo>
                  <a:lnTo>
                    <a:pt x="1581" y="706"/>
                  </a:lnTo>
                  <a:lnTo>
                    <a:pt x="1912" y="295"/>
                  </a:lnTo>
                  <a:lnTo>
                    <a:pt x="2099" y="99"/>
                  </a:lnTo>
                  <a:lnTo>
                    <a:pt x="2117" y="63"/>
                  </a:lnTo>
                  <a:lnTo>
                    <a:pt x="20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25"/>
            <p:cNvSpPr/>
            <p:nvPr/>
          </p:nvSpPr>
          <p:spPr>
            <a:xfrm>
              <a:off x="-53491" y="3787913"/>
              <a:ext cx="257476" cy="67019"/>
            </a:xfrm>
            <a:custGeom>
              <a:avLst/>
              <a:gdLst/>
              <a:ahLst/>
              <a:cxnLst/>
              <a:rect l="l" t="t" r="r" b="b"/>
              <a:pathLst>
                <a:path w="7895" h="2055" extrusionOk="0">
                  <a:moveTo>
                    <a:pt x="7028" y="1"/>
                  </a:moveTo>
                  <a:lnTo>
                    <a:pt x="6171" y="90"/>
                  </a:lnTo>
                  <a:lnTo>
                    <a:pt x="5644" y="161"/>
                  </a:lnTo>
                  <a:lnTo>
                    <a:pt x="4180" y="295"/>
                  </a:lnTo>
                  <a:lnTo>
                    <a:pt x="2724" y="474"/>
                  </a:lnTo>
                  <a:lnTo>
                    <a:pt x="2331" y="528"/>
                  </a:lnTo>
                  <a:lnTo>
                    <a:pt x="1554" y="688"/>
                  </a:lnTo>
                  <a:lnTo>
                    <a:pt x="1010" y="894"/>
                  </a:lnTo>
                  <a:lnTo>
                    <a:pt x="679" y="1090"/>
                  </a:lnTo>
                  <a:lnTo>
                    <a:pt x="385" y="1331"/>
                  </a:lnTo>
                  <a:lnTo>
                    <a:pt x="135" y="1635"/>
                  </a:lnTo>
                  <a:lnTo>
                    <a:pt x="27" y="1822"/>
                  </a:lnTo>
                  <a:lnTo>
                    <a:pt x="1" y="1894"/>
                  </a:lnTo>
                  <a:lnTo>
                    <a:pt x="45" y="2001"/>
                  </a:lnTo>
                  <a:lnTo>
                    <a:pt x="152" y="2055"/>
                  </a:lnTo>
                  <a:lnTo>
                    <a:pt x="277" y="2028"/>
                  </a:lnTo>
                  <a:lnTo>
                    <a:pt x="322" y="1965"/>
                  </a:lnTo>
                  <a:lnTo>
                    <a:pt x="465" y="1760"/>
                  </a:lnTo>
                  <a:lnTo>
                    <a:pt x="813" y="1421"/>
                  </a:lnTo>
                  <a:lnTo>
                    <a:pt x="1224" y="1171"/>
                  </a:lnTo>
                  <a:lnTo>
                    <a:pt x="1688" y="1001"/>
                  </a:lnTo>
                  <a:lnTo>
                    <a:pt x="2430" y="831"/>
                  </a:lnTo>
                  <a:lnTo>
                    <a:pt x="3439" y="715"/>
                  </a:lnTo>
                  <a:lnTo>
                    <a:pt x="3912" y="662"/>
                  </a:lnTo>
                  <a:lnTo>
                    <a:pt x="4787" y="545"/>
                  </a:lnTo>
                  <a:lnTo>
                    <a:pt x="5662" y="447"/>
                  </a:lnTo>
                  <a:lnTo>
                    <a:pt x="6135" y="367"/>
                  </a:lnTo>
                  <a:lnTo>
                    <a:pt x="7127" y="215"/>
                  </a:lnTo>
                  <a:lnTo>
                    <a:pt x="7555" y="215"/>
                  </a:lnTo>
                  <a:lnTo>
                    <a:pt x="7788" y="269"/>
                  </a:lnTo>
                  <a:lnTo>
                    <a:pt x="7868" y="313"/>
                  </a:lnTo>
                  <a:lnTo>
                    <a:pt x="7886" y="322"/>
                  </a:lnTo>
                  <a:lnTo>
                    <a:pt x="7886" y="304"/>
                  </a:lnTo>
                  <a:lnTo>
                    <a:pt x="7895" y="233"/>
                  </a:lnTo>
                  <a:lnTo>
                    <a:pt x="7895" y="161"/>
                  </a:lnTo>
                  <a:lnTo>
                    <a:pt x="7877" y="108"/>
                  </a:lnTo>
                  <a:lnTo>
                    <a:pt x="7823" y="81"/>
                  </a:lnTo>
                  <a:lnTo>
                    <a:pt x="7573" y="19"/>
                  </a:lnTo>
                  <a:lnTo>
                    <a:pt x="70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2" name="Google Shape;1072;p25"/>
          <p:cNvSpPr/>
          <p:nvPr/>
        </p:nvSpPr>
        <p:spPr>
          <a:xfrm rot="-2247051">
            <a:off x="8222198" y="3854789"/>
            <a:ext cx="1469003" cy="1059148"/>
          </a:xfrm>
          <a:custGeom>
            <a:avLst/>
            <a:gdLst/>
            <a:ahLst/>
            <a:cxnLst/>
            <a:rect l="l" t="t" r="r" b="b"/>
            <a:pathLst>
              <a:path w="15298" h="11029" extrusionOk="0">
                <a:moveTo>
                  <a:pt x="11904" y="0"/>
                </a:moveTo>
                <a:lnTo>
                  <a:pt x="11520" y="18"/>
                </a:lnTo>
                <a:lnTo>
                  <a:pt x="10823" y="188"/>
                </a:lnTo>
                <a:lnTo>
                  <a:pt x="10198" y="455"/>
                </a:lnTo>
                <a:lnTo>
                  <a:pt x="9627" y="786"/>
                </a:lnTo>
                <a:lnTo>
                  <a:pt x="9350" y="964"/>
                </a:lnTo>
                <a:lnTo>
                  <a:pt x="9225" y="1045"/>
                </a:lnTo>
                <a:lnTo>
                  <a:pt x="8948" y="1188"/>
                </a:lnTo>
                <a:lnTo>
                  <a:pt x="8778" y="1223"/>
                </a:lnTo>
                <a:lnTo>
                  <a:pt x="8662" y="1241"/>
                </a:lnTo>
                <a:lnTo>
                  <a:pt x="8421" y="1215"/>
                </a:lnTo>
                <a:lnTo>
                  <a:pt x="8055" y="1107"/>
                </a:lnTo>
                <a:lnTo>
                  <a:pt x="7564" y="866"/>
                </a:lnTo>
                <a:lnTo>
                  <a:pt x="7055" y="607"/>
                </a:lnTo>
                <a:lnTo>
                  <a:pt x="6805" y="518"/>
                </a:lnTo>
                <a:lnTo>
                  <a:pt x="6555" y="455"/>
                </a:lnTo>
                <a:lnTo>
                  <a:pt x="6108" y="447"/>
                </a:lnTo>
                <a:lnTo>
                  <a:pt x="5706" y="554"/>
                </a:lnTo>
                <a:lnTo>
                  <a:pt x="5358" y="759"/>
                </a:lnTo>
                <a:lnTo>
                  <a:pt x="5072" y="1045"/>
                </a:lnTo>
                <a:lnTo>
                  <a:pt x="4867" y="1393"/>
                </a:lnTo>
                <a:lnTo>
                  <a:pt x="4733" y="1777"/>
                </a:lnTo>
                <a:lnTo>
                  <a:pt x="4688" y="2179"/>
                </a:lnTo>
                <a:lnTo>
                  <a:pt x="4706" y="2375"/>
                </a:lnTo>
                <a:lnTo>
                  <a:pt x="4724" y="2608"/>
                </a:lnTo>
                <a:lnTo>
                  <a:pt x="4679" y="3054"/>
                </a:lnTo>
                <a:lnTo>
                  <a:pt x="4608" y="3259"/>
                </a:lnTo>
                <a:lnTo>
                  <a:pt x="4536" y="3420"/>
                </a:lnTo>
                <a:lnTo>
                  <a:pt x="4385" y="3679"/>
                </a:lnTo>
                <a:lnTo>
                  <a:pt x="4224" y="3867"/>
                </a:lnTo>
                <a:lnTo>
                  <a:pt x="4054" y="4010"/>
                </a:lnTo>
                <a:lnTo>
                  <a:pt x="3777" y="4126"/>
                </a:lnTo>
                <a:lnTo>
                  <a:pt x="3385" y="4152"/>
                </a:lnTo>
                <a:lnTo>
                  <a:pt x="2742" y="4036"/>
                </a:lnTo>
                <a:lnTo>
                  <a:pt x="2054" y="3929"/>
                </a:lnTo>
                <a:lnTo>
                  <a:pt x="1590" y="3956"/>
                </a:lnTo>
                <a:lnTo>
                  <a:pt x="1357" y="4036"/>
                </a:lnTo>
                <a:lnTo>
                  <a:pt x="1206" y="4108"/>
                </a:lnTo>
                <a:lnTo>
                  <a:pt x="938" y="4269"/>
                </a:lnTo>
                <a:lnTo>
                  <a:pt x="706" y="4465"/>
                </a:lnTo>
                <a:lnTo>
                  <a:pt x="509" y="4679"/>
                </a:lnTo>
                <a:lnTo>
                  <a:pt x="277" y="5054"/>
                </a:lnTo>
                <a:lnTo>
                  <a:pt x="80" y="5662"/>
                </a:lnTo>
                <a:lnTo>
                  <a:pt x="0" y="6376"/>
                </a:lnTo>
                <a:lnTo>
                  <a:pt x="18" y="7207"/>
                </a:lnTo>
                <a:lnTo>
                  <a:pt x="188" y="8680"/>
                </a:lnTo>
                <a:lnTo>
                  <a:pt x="384" y="9850"/>
                </a:lnTo>
                <a:lnTo>
                  <a:pt x="429" y="10037"/>
                </a:lnTo>
                <a:lnTo>
                  <a:pt x="598" y="10359"/>
                </a:lnTo>
                <a:lnTo>
                  <a:pt x="848" y="10600"/>
                </a:lnTo>
                <a:lnTo>
                  <a:pt x="1134" y="10734"/>
                </a:lnTo>
                <a:lnTo>
                  <a:pt x="1563" y="10734"/>
                </a:lnTo>
                <a:lnTo>
                  <a:pt x="2099" y="10787"/>
                </a:lnTo>
                <a:lnTo>
                  <a:pt x="2920" y="10912"/>
                </a:lnTo>
                <a:lnTo>
                  <a:pt x="3492" y="10957"/>
                </a:lnTo>
                <a:lnTo>
                  <a:pt x="3956" y="10984"/>
                </a:lnTo>
                <a:lnTo>
                  <a:pt x="4661" y="11029"/>
                </a:lnTo>
                <a:lnTo>
                  <a:pt x="5126" y="11029"/>
                </a:lnTo>
                <a:lnTo>
                  <a:pt x="5358" y="11011"/>
                </a:lnTo>
                <a:lnTo>
                  <a:pt x="5590" y="10975"/>
                </a:lnTo>
                <a:lnTo>
                  <a:pt x="6046" y="10832"/>
                </a:lnTo>
                <a:lnTo>
                  <a:pt x="6456" y="10600"/>
                </a:lnTo>
                <a:lnTo>
                  <a:pt x="6796" y="10269"/>
                </a:lnTo>
                <a:lnTo>
                  <a:pt x="6921" y="10064"/>
                </a:lnTo>
                <a:lnTo>
                  <a:pt x="7019" y="9877"/>
                </a:lnTo>
                <a:lnTo>
                  <a:pt x="7144" y="9466"/>
                </a:lnTo>
                <a:lnTo>
                  <a:pt x="7242" y="9046"/>
                </a:lnTo>
                <a:lnTo>
                  <a:pt x="7376" y="8644"/>
                </a:lnTo>
                <a:lnTo>
                  <a:pt x="7483" y="8457"/>
                </a:lnTo>
                <a:lnTo>
                  <a:pt x="7564" y="8350"/>
                </a:lnTo>
                <a:lnTo>
                  <a:pt x="7760" y="8171"/>
                </a:lnTo>
                <a:lnTo>
                  <a:pt x="8100" y="7966"/>
                </a:lnTo>
                <a:lnTo>
                  <a:pt x="8644" y="7796"/>
                </a:lnTo>
                <a:lnTo>
                  <a:pt x="9251" y="7698"/>
                </a:lnTo>
                <a:lnTo>
                  <a:pt x="9877" y="7635"/>
                </a:lnTo>
                <a:lnTo>
                  <a:pt x="10493" y="7555"/>
                </a:lnTo>
                <a:lnTo>
                  <a:pt x="11064" y="7412"/>
                </a:lnTo>
                <a:lnTo>
                  <a:pt x="11439" y="7233"/>
                </a:lnTo>
                <a:lnTo>
                  <a:pt x="11663" y="7073"/>
                </a:lnTo>
                <a:lnTo>
                  <a:pt x="11761" y="6974"/>
                </a:lnTo>
                <a:lnTo>
                  <a:pt x="11868" y="6858"/>
                </a:lnTo>
                <a:lnTo>
                  <a:pt x="12020" y="6617"/>
                </a:lnTo>
                <a:lnTo>
                  <a:pt x="12181" y="6224"/>
                </a:lnTo>
                <a:lnTo>
                  <a:pt x="12306" y="5662"/>
                </a:lnTo>
                <a:lnTo>
                  <a:pt x="12431" y="5242"/>
                </a:lnTo>
                <a:lnTo>
                  <a:pt x="12556" y="4983"/>
                </a:lnTo>
                <a:lnTo>
                  <a:pt x="12636" y="4858"/>
                </a:lnTo>
                <a:lnTo>
                  <a:pt x="12725" y="4751"/>
                </a:lnTo>
                <a:lnTo>
                  <a:pt x="12940" y="4554"/>
                </a:lnTo>
                <a:lnTo>
                  <a:pt x="13315" y="4304"/>
                </a:lnTo>
                <a:lnTo>
                  <a:pt x="13868" y="4010"/>
                </a:lnTo>
                <a:lnTo>
                  <a:pt x="14422" y="3706"/>
                </a:lnTo>
                <a:lnTo>
                  <a:pt x="14663" y="3527"/>
                </a:lnTo>
                <a:lnTo>
                  <a:pt x="14797" y="3429"/>
                </a:lnTo>
                <a:lnTo>
                  <a:pt x="15011" y="3188"/>
                </a:lnTo>
                <a:lnTo>
                  <a:pt x="15163" y="2929"/>
                </a:lnTo>
                <a:lnTo>
                  <a:pt x="15261" y="2652"/>
                </a:lnTo>
                <a:lnTo>
                  <a:pt x="15297" y="2358"/>
                </a:lnTo>
                <a:lnTo>
                  <a:pt x="15270" y="2063"/>
                </a:lnTo>
                <a:lnTo>
                  <a:pt x="15190" y="1768"/>
                </a:lnTo>
                <a:lnTo>
                  <a:pt x="15038" y="1473"/>
                </a:lnTo>
                <a:lnTo>
                  <a:pt x="14931" y="1331"/>
                </a:lnTo>
                <a:lnTo>
                  <a:pt x="14815" y="1188"/>
                </a:lnTo>
                <a:lnTo>
                  <a:pt x="14529" y="920"/>
                </a:lnTo>
                <a:lnTo>
                  <a:pt x="14199" y="679"/>
                </a:lnTo>
                <a:lnTo>
                  <a:pt x="13824" y="473"/>
                </a:lnTo>
                <a:lnTo>
                  <a:pt x="13422" y="295"/>
                </a:lnTo>
                <a:lnTo>
                  <a:pt x="12993" y="152"/>
                </a:lnTo>
                <a:lnTo>
                  <a:pt x="12565" y="54"/>
                </a:lnTo>
                <a:lnTo>
                  <a:pt x="12118" y="9"/>
                </a:lnTo>
                <a:lnTo>
                  <a:pt x="11904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3" name="Google Shape;1073;p25"/>
          <p:cNvSpPr/>
          <p:nvPr/>
        </p:nvSpPr>
        <p:spPr>
          <a:xfrm rot="-2247051">
            <a:off x="8313190" y="4139668"/>
            <a:ext cx="1331782" cy="1106396"/>
          </a:xfrm>
          <a:custGeom>
            <a:avLst/>
            <a:gdLst/>
            <a:ahLst/>
            <a:cxnLst/>
            <a:rect l="l" t="t" r="r" b="b"/>
            <a:pathLst>
              <a:path w="13869" h="11521" fill="none" extrusionOk="0">
                <a:moveTo>
                  <a:pt x="13869" y="1"/>
                </a:moveTo>
                <a:lnTo>
                  <a:pt x="13449" y="63"/>
                </a:lnTo>
                <a:lnTo>
                  <a:pt x="12618" y="206"/>
                </a:lnTo>
                <a:lnTo>
                  <a:pt x="11824" y="403"/>
                </a:lnTo>
                <a:lnTo>
                  <a:pt x="11047" y="626"/>
                </a:lnTo>
                <a:lnTo>
                  <a:pt x="10681" y="760"/>
                </a:lnTo>
                <a:lnTo>
                  <a:pt x="10297" y="912"/>
                </a:lnTo>
                <a:lnTo>
                  <a:pt x="9555" y="1260"/>
                </a:lnTo>
                <a:lnTo>
                  <a:pt x="8493" y="1823"/>
                </a:lnTo>
                <a:lnTo>
                  <a:pt x="7823" y="2233"/>
                </a:lnTo>
                <a:lnTo>
                  <a:pt x="6957" y="2850"/>
                </a:lnTo>
                <a:lnTo>
                  <a:pt x="5314" y="4162"/>
                </a:lnTo>
                <a:lnTo>
                  <a:pt x="4162" y="5216"/>
                </a:lnTo>
                <a:lnTo>
                  <a:pt x="3438" y="5957"/>
                </a:lnTo>
                <a:lnTo>
                  <a:pt x="2742" y="6725"/>
                </a:lnTo>
                <a:lnTo>
                  <a:pt x="2081" y="7538"/>
                </a:lnTo>
                <a:lnTo>
                  <a:pt x="1768" y="7957"/>
                </a:lnTo>
                <a:lnTo>
                  <a:pt x="1509" y="8368"/>
                </a:lnTo>
                <a:lnTo>
                  <a:pt x="1036" y="9234"/>
                </a:lnTo>
                <a:lnTo>
                  <a:pt x="599" y="10118"/>
                </a:lnTo>
                <a:lnTo>
                  <a:pt x="188" y="11047"/>
                </a:lnTo>
                <a:lnTo>
                  <a:pt x="0" y="11520"/>
                </a:lnTo>
              </a:path>
            </a:pathLst>
          </a:custGeom>
          <a:solidFill>
            <a:schemeClr val="dk2"/>
          </a:solidFill>
          <a:ln w="2675" cap="flat" cmpd="sng">
            <a:solidFill>
              <a:srgbClr val="ED6E24"/>
            </a:solidFill>
            <a:prstDash val="solid"/>
            <a:miter lim="89299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4" name="Google Shape;1074;p25"/>
          <p:cNvSpPr/>
          <p:nvPr/>
        </p:nvSpPr>
        <p:spPr>
          <a:xfrm rot="-2247051">
            <a:off x="8975973" y="3893473"/>
            <a:ext cx="31881" cy="126187"/>
          </a:xfrm>
          <a:custGeom>
            <a:avLst/>
            <a:gdLst/>
            <a:ahLst/>
            <a:cxnLst/>
            <a:rect l="l" t="t" r="r" b="b"/>
            <a:pathLst>
              <a:path w="332" h="1314" extrusionOk="0">
                <a:moveTo>
                  <a:pt x="251" y="1"/>
                </a:moveTo>
                <a:lnTo>
                  <a:pt x="224" y="28"/>
                </a:lnTo>
                <a:lnTo>
                  <a:pt x="215" y="331"/>
                </a:lnTo>
                <a:lnTo>
                  <a:pt x="206" y="635"/>
                </a:lnTo>
                <a:lnTo>
                  <a:pt x="171" y="805"/>
                </a:lnTo>
                <a:lnTo>
                  <a:pt x="72" y="1126"/>
                </a:lnTo>
                <a:lnTo>
                  <a:pt x="1" y="1287"/>
                </a:lnTo>
                <a:lnTo>
                  <a:pt x="19" y="1314"/>
                </a:lnTo>
                <a:lnTo>
                  <a:pt x="54" y="1305"/>
                </a:lnTo>
                <a:lnTo>
                  <a:pt x="126" y="1162"/>
                </a:lnTo>
                <a:lnTo>
                  <a:pt x="251" y="858"/>
                </a:lnTo>
                <a:lnTo>
                  <a:pt x="331" y="528"/>
                </a:lnTo>
                <a:lnTo>
                  <a:pt x="322" y="197"/>
                </a:lnTo>
                <a:lnTo>
                  <a:pt x="278" y="28"/>
                </a:lnTo>
                <a:lnTo>
                  <a:pt x="251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5" name="Google Shape;1075;p25"/>
          <p:cNvSpPr/>
          <p:nvPr/>
        </p:nvSpPr>
        <p:spPr>
          <a:xfrm rot="-2247051">
            <a:off x="8727780" y="4193135"/>
            <a:ext cx="59248" cy="251318"/>
          </a:xfrm>
          <a:custGeom>
            <a:avLst/>
            <a:gdLst/>
            <a:ahLst/>
            <a:cxnLst/>
            <a:rect l="l" t="t" r="r" b="b"/>
            <a:pathLst>
              <a:path w="617" h="2617" extrusionOk="0">
                <a:moveTo>
                  <a:pt x="509" y="0"/>
                </a:moveTo>
                <a:lnTo>
                  <a:pt x="491" y="36"/>
                </a:lnTo>
                <a:lnTo>
                  <a:pt x="420" y="688"/>
                </a:lnTo>
                <a:lnTo>
                  <a:pt x="268" y="1634"/>
                </a:lnTo>
                <a:lnTo>
                  <a:pt x="107" y="2259"/>
                </a:lnTo>
                <a:lnTo>
                  <a:pt x="0" y="2563"/>
                </a:lnTo>
                <a:lnTo>
                  <a:pt x="0" y="2599"/>
                </a:lnTo>
                <a:lnTo>
                  <a:pt x="63" y="2617"/>
                </a:lnTo>
                <a:lnTo>
                  <a:pt x="81" y="2590"/>
                </a:lnTo>
                <a:lnTo>
                  <a:pt x="197" y="2304"/>
                </a:lnTo>
                <a:lnTo>
                  <a:pt x="411" y="1688"/>
                </a:lnTo>
                <a:lnTo>
                  <a:pt x="554" y="1045"/>
                </a:lnTo>
                <a:lnTo>
                  <a:pt x="616" y="384"/>
                </a:lnTo>
                <a:lnTo>
                  <a:pt x="607" y="54"/>
                </a:lnTo>
                <a:lnTo>
                  <a:pt x="590" y="9"/>
                </a:lnTo>
                <a:lnTo>
                  <a:pt x="509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6" name="Google Shape;1076;p25"/>
          <p:cNvSpPr/>
          <p:nvPr/>
        </p:nvSpPr>
        <p:spPr>
          <a:xfrm rot="-2247051">
            <a:off x="8737117" y="4221535"/>
            <a:ext cx="98715" cy="92768"/>
          </a:xfrm>
          <a:custGeom>
            <a:avLst/>
            <a:gdLst/>
            <a:ahLst/>
            <a:cxnLst/>
            <a:rect l="l" t="t" r="r" b="b"/>
            <a:pathLst>
              <a:path w="1028" h="966" extrusionOk="0">
                <a:moveTo>
                  <a:pt x="974" y="1"/>
                </a:moveTo>
                <a:lnTo>
                  <a:pt x="929" y="18"/>
                </a:lnTo>
                <a:lnTo>
                  <a:pt x="679" y="242"/>
                </a:lnTo>
                <a:lnTo>
                  <a:pt x="438" y="474"/>
                </a:lnTo>
                <a:lnTo>
                  <a:pt x="322" y="590"/>
                </a:lnTo>
                <a:lnTo>
                  <a:pt x="81" y="831"/>
                </a:lnTo>
                <a:lnTo>
                  <a:pt x="0" y="965"/>
                </a:lnTo>
                <a:lnTo>
                  <a:pt x="9" y="965"/>
                </a:lnTo>
                <a:lnTo>
                  <a:pt x="268" y="769"/>
                </a:lnTo>
                <a:lnTo>
                  <a:pt x="500" y="527"/>
                </a:lnTo>
                <a:lnTo>
                  <a:pt x="750" y="313"/>
                </a:lnTo>
                <a:lnTo>
                  <a:pt x="1009" y="99"/>
                </a:lnTo>
                <a:lnTo>
                  <a:pt x="1027" y="63"/>
                </a:lnTo>
                <a:lnTo>
                  <a:pt x="97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7" name="Google Shape;1077;p25"/>
          <p:cNvSpPr/>
          <p:nvPr/>
        </p:nvSpPr>
        <p:spPr>
          <a:xfrm rot="-2247051">
            <a:off x="8585527" y="4602224"/>
            <a:ext cx="60112" cy="285602"/>
          </a:xfrm>
          <a:custGeom>
            <a:avLst/>
            <a:gdLst/>
            <a:ahLst/>
            <a:cxnLst/>
            <a:rect l="l" t="t" r="r" b="b"/>
            <a:pathLst>
              <a:path w="626" h="2974" extrusionOk="0">
                <a:moveTo>
                  <a:pt x="72" y="0"/>
                </a:moveTo>
                <a:lnTo>
                  <a:pt x="1" y="18"/>
                </a:lnTo>
                <a:lnTo>
                  <a:pt x="1" y="63"/>
                </a:lnTo>
                <a:lnTo>
                  <a:pt x="197" y="786"/>
                </a:lnTo>
                <a:lnTo>
                  <a:pt x="429" y="1857"/>
                </a:lnTo>
                <a:lnTo>
                  <a:pt x="536" y="2572"/>
                </a:lnTo>
                <a:lnTo>
                  <a:pt x="554" y="2938"/>
                </a:lnTo>
                <a:lnTo>
                  <a:pt x="563" y="2974"/>
                </a:lnTo>
                <a:lnTo>
                  <a:pt x="617" y="2974"/>
                </a:lnTo>
                <a:lnTo>
                  <a:pt x="626" y="2947"/>
                </a:lnTo>
                <a:lnTo>
                  <a:pt x="617" y="2590"/>
                </a:lnTo>
                <a:lnTo>
                  <a:pt x="563" y="1866"/>
                </a:lnTo>
                <a:lnTo>
                  <a:pt x="438" y="1125"/>
                </a:lnTo>
                <a:lnTo>
                  <a:pt x="242" y="402"/>
                </a:lnTo>
                <a:lnTo>
                  <a:pt x="99" y="45"/>
                </a:lnTo>
                <a:lnTo>
                  <a:pt x="72" y="0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8" name="Google Shape;1078;p25"/>
          <p:cNvSpPr/>
          <p:nvPr/>
        </p:nvSpPr>
        <p:spPr>
          <a:xfrm rot="-2247051">
            <a:off x="8598560" y="4624124"/>
            <a:ext cx="48109" cy="130509"/>
          </a:xfrm>
          <a:custGeom>
            <a:avLst/>
            <a:gdLst/>
            <a:ahLst/>
            <a:cxnLst/>
            <a:rect l="l" t="t" r="r" b="b"/>
            <a:pathLst>
              <a:path w="501" h="1359" extrusionOk="0">
                <a:moveTo>
                  <a:pt x="421" y="1"/>
                </a:moveTo>
                <a:lnTo>
                  <a:pt x="394" y="28"/>
                </a:lnTo>
                <a:lnTo>
                  <a:pt x="278" y="340"/>
                </a:lnTo>
                <a:lnTo>
                  <a:pt x="99" y="840"/>
                </a:lnTo>
                <a:lnTo>
                  <a:pt x="19" y="1180"/>
                </a:lnTo>
                <a:lnTo>
                  <a:pt x="1" y="1349"/>
                </a:lnTo>
                <a:lnTo>
                  <a:pt x="1" y="1358"/>
                </a:lnTo>
                <a:lnTo>
                  <a:pt x="10" y="1358"/>
                </a:lnTo>
                <a:lnTo>
                  <a:pt x="144" y="1046"/>
                </a:lnTo>
                <a:lnTo>
                  <a:pt x="251" y="724"/>
                </a:lnTo>
                <a:lnTo>
                  <a:pt x="367" y="403"/>
                </a:lnTo>
                <a:lnTo>
                  <a:pt x="492" y="90"/>
                </a:lnTo>
                <a:lnTo>
                  <a:pt x="501" y="46"/>
                </a:lnTo>
                <a:lnTo>
                  <a:pt x="421" y="1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9" name="Google Shape;1079;p25"/>
          <p:cNvSpPr/>
          <p:nvPr/>
        </p:nvSpPr>
        <p:spPr>
          <a:xfrm rot="-2247051">
            <a:off x="8904380" y="3916750"/>
            <a:ext cx="74708" cy="75578"/>
          </a:xfrm>
          <a:custGeom>
            <a:avLst/>
            <a:gdLst/>
            <a:ahLst/>
            <a:cxnLst/>
            <a:rect l="l" t="t" r="r" b="b"/>
            <a:pathLst>
              <a:path w="778" h="787" extrusionOk="0">
                <a:moveTo>
                  <a:pt x="54" y="0"/>
                </a:moveTo>
                <a:lnTo>
                  <a:pt x="1" y="27"/>
                </a:lnTo>
                <a:lnTo>
                  <a:pt x="19" y="54"/>
                </a:lnTo>
                <a:lnTo>
                  <a:pt x="215" y="259"/>
                </a:lnTo>
                <a:lnTo>
                  <a:pt x="420" y="465"/>
                </a:lnTo>
                <a:lnTo>
                  <a:pt x="572" y="635"/>
                </a:lnTo>
                <a:lnTo>
                  <a:pt x="760" y="777"/>
                </a:lnTo>
                <a:lnTo>
                  <a:pt x="778" y="786"/>
                </a:lnTo>
                <a:lnTo>
                  <a:pt x="778" y="768"/>
                </a:lnTo>
                <a:lnTo>
                  <a:pt x="662" y="590"/>
                </a:lnTo>
                <a:lnTo>
                  <a:pt x="483" y="429"/>
                </a:lnTo>
                <a:lnTo>
                  <a:pt x="286" y="224"/>
                </a:lnTo>
                <a:lnTo>
                  <a:pt x="81" y="18"/>
                </a:lnTo>
                <a:lnTo>
                  <a:pt x="54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0" name="Google Shape;1080;p25"/>
          <p:cNvSpPr/>
          <p:nvPr/>
        </p:nvSpPr>
        <p:spPr>
          <a:xfrm rot="-2247051">
            <a:off x="8911279" y="4074574"/>
            <a:ext cx="333690" cy="115912"/>
          </a:xfrm>
          <a:custGeom>
            <a:avLst/>
            <a:gdLst/>
            <a:ahLst/>
            <a:cxnLst/>
            <a:rect l="l" t="t" r="r" b="b"/>
            <a:pathLst>
              <a:path w="3475" h="1207" extrusionOk="0">
                <a:moveTo>
                  <a:pt x="36" y="1"/>
                </a:moveTo>
                <a:lnTo>
                  <a:pt x="0" y="10"/>
                </a:lnTo>
                <a:lnTo>
                  <a:pt x="9" y="72"/>
                </a:lnTo>
                <a:lnTo>
                  <a:pt x="45" y="81"/>
                </a:lnTo>
                <a:lnTo>
                  <a:pt x="536" y="117"/>
                </a:lnTo>
                <a:lnTo>
                  <a:pt x="1268" y="215"/>
                </a:lnTo>
                <a:lnTo>
                  <a:pt x="1742" y="340"/>
                </a:lnTo>
                <a:lnTo>
                  <a:pt x="1983" y="438"/>
                </a:lnTo>
                <a:lnTo>
                  <a:pt x="2367" y="617"/>
                </a:lnTo>
                <a:lnTo>
                  <a:pt x="3099" y="1028"/>
                </a:lnTo>
                <a:lnTo>
                  <a:pt x="3474" y="1206"/>
                </a:lnTo>
                <a:lnTo>
                  <a:pt x="3474" y="1197"/>
                </a:lnTo>
                <a:lnTo>
                  <a:pt x="3108" y="947"/>
                </a:lnTo>
                <a:lnTo>
                  <a:pt x="2277" y="474"/>
                </a:lnTo>
                <a:lnTo>
                  <a:pt x="1840" y="296"/>
                </a:lnTo>
                <a:lnTo>
                  <a:pt x="1626" y="215"/>
                </a:lnTo>
                <a:lnTo>
                  <a:pt x="1179" y="108"/>
                </a:lnTo>
                <a:lnTo>
                  <a:pt x="491" y="28"/>
                </a:lnTo>
                <a:lnTo>
                  <a:pt x="3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1" name="Google Shape;1081;p25"/>
          <p:cNvSpPr/>
          <p:nvPr/>
        </p:nvSpPr>
        <p:spPr>
          <a:xfrm rot="-2247051">
            <a:off x="9054595" y="4029837"/>
            <a:ext cx="186098" cy="14693"/>
          </a:xfrm>
          <a:custGeom>
            <a:avLst/>
            <a:gdLst/>
            <a:ahLst/>
            <a:cxnLst/>
            <a:rect l="l" t="t" r="r" b="b"/>
            <a:pathLst>
              <a:path w="1938" h="153" extrusionOk="0">
                <a:moveTo>
                  <a:pt x="706" y="0"/>
                </a:moveTo>
                <a:lnTo>
                  <a:pt x="223" y="36"/>
                </a:lnTo>
                <a:lnTo>
                  <a:pt x="18" y="99"/>
                </a:lnTo>
                <a:lnTo>
                  <a:pt x="0" y="117"/>
                </a:lnTo>
                <a:lnTo>
                  <a:pt x="27" y="125"/>
                </a:lnTo>
                <a:lnTo>
                  <a:pt x="464" y="117"/>
                </a:lnTo>
                <a:lnTo>
                  <a:pt x="911" y="90"/>
                </a:lnTo>
                <a:lnTo>
                  <a:pt x="1420" y="108"/>
                </a:lnTo>
                <a:lnTo>
                  <a:pt x="1929" y="152"/>
                </a:lnTo>
                <a:lnTo>
                  <a:pt x="1938" y="152"/>
                </a:lnTo>
                <a:lnTo>
                  <a:pt x="1929" y="143"/>
                </a:lnTo>
                <a:lnTo>
                  <a:pt x="1473" y="54"/>
                </a:lnTo>
                <a:lnTo>
                  <a:pt x="706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2" name="Google Shape;1082;p25"/>
          <p:cNvSpPr/>
          <p:nvPr/>
        </p:nvSpPr>
        <p:spPr>
          <a:xfrm rot="-2247051">
            <a:off x="8783406" y="4424149"/>
            <a:ext cx="345597" cy="116680"/>
          </a:xfrm>
          <a:custGeom>
            <a:avLst/>
            <a:gdLst/>
            <a:ahLst/>
            <a:cxnLst/>
            <a:rect l="l" t="t" r="r" b="b"/>
            <a:pathLst>
              <a:path w="3599" h="1215" extrusionOk="0">
                <a:moveTo>
                  <a:pt x="0" y="0"/>
                </a:moveTo>
                <a:lnTo>
                  <a:pt x="80" y="107"/>
                </a:lnTo>
                <a:lnTo>
                  <a:pt x="295" y="206"/>
                </a:lnTo>
                <a:lnTo>
                  <a:pt x="429" y="250"/>
                </a:lnTo>
                <a:lnTo>
                  <a:pt x="1000" y="456"/>
                </a:lnTo>
                <a:lnTo>
                  <a:pt x="1581" y="661"/>
                </a:lnTo>
                <a:lnTo>
                  <a:pt x="2054" y="840"/>
                </a:lnTo>
                <a:lnTo>
                  <a:pt x="2822" y="1116"/>
                </a:lnTo>
                <a:lnTo>
                  <a:pt x="3331" y="1215"/>
                </a:lnTo>
                <a:lnTo>
                  <a:pt x="3581" y="1206"/>
                </a:lnTo>
                <a:lnTo>
                  <a:pt x="3599" y="1197"/>
                </a:lnTo>
                <a:lnTo>
                  <a:pt x="3599" y="1161"/>
                </a:lnTo>
                <a:lnTo>
                  <a:pt x="3572" y="1152"/>
                </a:lnTo>
                <a:lnTo>
                  <a:pt x="3331" y="1116"/>
                </a:lnTo>
                <a:lnTo>
                  <a:pt x="2858" y="1009"/>
                </a:lnTo>
                <a:lnTo>
                  <a:pt x="2161" y="777"/>
                </a:lnTo>
                <a:lnTo>
                  <a:pt x="1697" y="616"/>
                </a:lnTo>
                <a:lnTo>
                  <a:pt x="1277" y="491"/>
                </a:lnTo>
                <a:lnTo>
                  <a:pt x="616" y="286"/>
                </a:lnTo>
                <a:lnTo>
                  <a:pt x="188" y="107"/>
                </a:lnTo>
                <a:lnTo>
                  <a:pt x="0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3" name="Google Shape;1083;p25"/>
          <p:cNvSpPr/>
          <p:nvPr/>
        </p:nvSpPr>
        <p:spPr>
          <a:xfrm rot="-2247051">
            <a:off x="8906872" y="4394070"/>
            <a:ext cx="231614" cy="27465"/>
          </a:xfrm>
          <a:custGeom>
            <a:avLst/>
            <a:gdLst/>
            <a:ahLst/>
            <a:cxnLst/>
            <a:rect l="l" t="t" r="r" b="b"/>
            <a:pathLst>
              <a:path w="2412" h="286" extrusionOk="0">
                <a:moveTo>
                  <a:pt x="2090" y="0"/>
                </a:moveTo>
                <a:lnTo>
                  <a:pt x="1483" y="9"/>
                </a:lnTo>
                <a:lnTo>
                  <a:pt x="581" y="125"/>
                </a:lnTo>
                <a:lnTo>
                  <a:pt x="18" y="241"/>
                </a:lnTo>
                <a:lnTo>
                  <a:pt x="0" y="250"/>
                </a:lnTo>
                <a:lnTo>
                  <a:pt x="9" y="286"/>
                </a:lnTo>
                <a:lnTo>
                  <a:pt x="36" y="286"/>
                </a:lnTo>
                <a:lnTo>
                  <a:pt x="617" y="206"/>
                </a:lnTo>
                <a:lnTo>
                  <a:pt x="1795" y="125"/>
                </a:lnTo>
                <a:lnTo>
                  <a:pt x="2385" y="63"/>
                </a:lnTo>
                <a:lnTo>
                  <a:pt x="2411" y="45"/>
                </a:lnTo>
                <a:lnTo>
                  <a:pt x="2385" y="27"/>
                </a:lnTo>
                <a:lnTo>
                  <a:pt x="2090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4" name="Google Shape;1084;p25"/>
          <p:cNvSpPr/>
          <p:nvPr/>
        </p:nvSpPr>
        <p:spPr>
          <a:xfrm rot="-2247051">
            <a:off x="8707649" y="4800601"/>
            <a:ext cx="320726" cy="99490"/>
          </a:xfrm>
          <a:custGeom>
            <a:avLst/>
            <a:gdLst/>
            <a:ahLst/>
            <a:cxnLst/>
            <a:rect l="l" t="t" r="r" b="b"/>
            <a:pathLst>
              <a:path w="3340" h="1036" extrusionOk="0">
                <a:moveTo>
                  <a:pt x="9" y="0"/>
                </a:moveTo>
                <a:lnTo>
                  <a:pt x="0" y="45"/>
                </a:lnTo>
                <a:lnTo>
                  <a:pt x="18" y="63"/>
                </a:lnTo>
                <a:lnTo>
                  <a:pt x="197" y="196"/>
                </a:lnTo>
                <a:lnTo>
                  <a:pt x="589" y="420"/>
                </a:lnTo>
                <a:lnTo>
                  <a:pt x="1206" y="661"/>
                </a:lnTo>
                <a:lnTo>
                  <a:pt x="2500" y="920"/>
                </a:lnTo>
                <a:lnTo>
                  <a:pt x="3313" y="1036"/>
                </a:lnTo>
                <a:lnTo>
                  <a:pt x="3340" y="1018"/>
                </a:lnTo>
                <a:lnTo>
                  <a:pt x="3322" y="1000"/>
                </a:lnTo>
                <a:lnTo>
                  <a:pt x="2483" y="831"/>
                </a:lnTo>
                <a:lnTo>
                  <a:pt x="1634" y="643"/>
                </a:lnTo>
                <a:lnTo>
                  <a:pt x="1223" y="527"/>
                </a:lnTo>
                <a:lnTo>
                  <a:pt x="438" y="188"/>
                </a:lnTo>
                <a:lnTo>
                  <a:pt x="36" y="0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5" name="Google Shape;1085;p25"/>
          <p:cNvSpPr/>
          <p:nvPr/>
        </p:nvSpPr>
        <p:spPr>
          <a:xfrm rot="-2247051">
            <a:off x="8952921" y="4805250"/>
            <a:ext cx="96122" cy="96129"/>
          </a:xfrm>
          <a:custGeom>
            <a:avLst/>
            <a:gdLst/>
            <a:ahLst/>
            <a:cxnLst/>
            <a:rect l="l" t="t" r="r" b="b"/>
            <a:pathLst>
              <a:path w="1001" h="1001" extrusionOk="0">
                <a:moveTo>
                  <a:pt x="0" y="0"/>
                </a:moveTo>
                <a:lnTo>
                  <a:pt x="0" y="9"/>
                </a:lnTo>
                <a:lnTo>
                  <a:pt x="72" y="161"/>
                </a:lnTo>
                <a:lnTo>
                  <a:pt x="313" y="456"/>
                </a:lnTo>
                <a:lnTo>
                  <a:pt x="438" y="572"/>
                </a:lnTo>
                <a:lnTo>
                  <a:pt x="545" y="697"/>
                </a:lnTo>
                <a:lnTo>
                  <a:pt x="759" y="893"/>
                </a:lnTo>
                <a:lnTo>
                  <a:pt x="911" y="982"/>
                </a:lnTo>
                <a:lnTo>
                  <a:pt x="983" y="1000"/>
                </a:lnTo>
                <a:lnTo>
                  <a:pt x="1001" y="1000"/>
                </a:lnTo>
                <a:lnTo>
                  <a:pt x="1001" y="982"/>
                </a:lnTo>
                <a:lnTo>
                  <a:pt x="911" y="875"/>
                </a:lnTo>
                <a:lnTo>
                  <a:pt x="795" y="795"/>
                </a:lnTo>
                <a:lnTo>
                  <a:pt x="634" y="670"/>
                </a:lnTo>
                <a:lnTo>
                  <a:pt x="483" y="527"/>
                </a:lnTo>
                <a:lnTo>
                  <a:pt x="250" y="250"/>
                </a:lnTo>
                <a:lnTo>
                  <a:pt x="0" y="0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6" name="Google Shape;1086;p25"/>
          <p:cNvGrpSpPr/>
          <p:nvPr/>
        </p:nvGrpSpPr>
        <p:grpSpPr>
          <a:xfrm rot="293038">
            <a:off x="7081806" y="3638569"/>
            <a:ext cx="2964174" cy="2809049"/>
            <a:chOff x="6267770" y="3503895"/>
            <a:chExt cx="3569509" cy="3349980"/>
          </a:xfrm>
        </p:grpSpPr>
        <p:sp>
          <p:nvSpPr>
            <p:cNvPr id="1087" name="Google Shape;1087;p25"/>
            <p:cNvSpPr/>
            <p:nvPr/>
          </p:nvSpPr>
          <p:spPr>
            <a:xfrm rot="310762">
              <a:off x="6399320" y="3646881"/>
              <a:ext cx="3306409" cy="3064008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25"/>
            <p:cNvSpPr/>
            <p:nvPr/>
          </p:nvSpPr>
          <p:spPr>
            <a:xfrm rot="310762">
              <a:off x="6580174" y="4408927"/>
              <a:ext cx="2651899" cy="1639163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25"/>
            <p:cNvSpPr/>
            <p:nvPr/>
          </p:nvSpPr>
          <p:spPr>
            <a:xfrm rot="310762">
              <a:off x="8311563" y="5481535"/>
              <a:ext cx="481241" cy="255032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25"/>
            <p:cNvSpPr/>
            <p:nvPr/>
          </p:nvSpPr>
          <p:spPr>
            <a:xfrm rot="310762">
              <a:off x="9041624" y="4891567"/>
              <a:ext cx="273642" cy="58316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25"/>
            <p:cNvSpPr/>
            <p:nvPr/>
          </p:nvSpPr>
          <p:spPr>
            <a:xfrm rot="310762">
              <a:off x="8658958" y="4652399"/>
              <a:ext cx="63624" cy="451210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25"/>
            <p:cNvSpPr/>
            <p:nvPr/>
          </p:nvSpPr>
          <p:spPr>
            <a:xfrm rot="310762">
              <a:off x="7376965" y="5245894"/>
              <a:ext cx="93050" cy="450001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25"/>
            <p:cNvSpPr/>
            <p:nvPr/>
          </p:nvSpPr>
          <p:spPr>
            <a:xfrm rot="310762">
              <a:off x="8013121" y="4936084"/>
              <a:ext cx="139273" cy="579599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4" name="Google Shape;1094;p25"/>
          <p:cNvSpPr txBox="1">
            <a:spLocks noGrp="1"/>
          </p:cNvSpPr>
          <p:nvPr>
            <p:ph type="title"/>
          </p:nvPr>
        </p:nvSpPr>
        <p:spPr>
          <a:xfrm>
            <a:off x="720000" y="395850"/>
            <a:ext cx="7683900" cy="51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6329421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1_Title only 1">
    <p:spTree>
      <p:nvGrpSpPr>
        <p:cNvPr id="1" name="Shape 1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8" name="Google Shape;1028;p25"/>
          <p:cNvGrpSpPr/>
          <p:nvPr/>
        </p:nvGrpSpPr>
        <p:grpSpPr>
          <a:xfrm rot="-834254" flipH="1">
            <a:off x="-570238" y="2789298"/>
            <a:ext cx="1212436" cy="1303556"/>
            <a:chOff x="-694197" y="2759314"/>
            <a:chExt cx="1212435" cy="1303554"/>
          </a:xfrm>
        </p:grpSpPr>
        <p:sp>
          <p:nvSpPr>
            <p:cNvPr id="1029" name="Google Shape;1029;p25"/>
            <p:cNvSpPr/>
            <p:nvPr/>
          </p:nvSpPr>
          <p:spPr>
            <a:xfrm>
              <a:off x="-694197" y="2759314"/>
              <a:ext cx="1212435" cy="1303554"/>
            </a:xfrm>
            <a:custGeom>
              <a:avLst/>
              <a:gdLst/>
              <a:ahLst/>
              <a:cxnLst/>
              <a:rect l="l" t="t" r="r" b="b"/>
              <a:pathLst>
                <a:path w="37177" h="39971" extrusionOk="0">
                  <a:moveTo>
                    <a:pt x="5850" y="0"/>
                  </a:moveTo>
                  <a:lnTo>
                    <a:pt x="5430" y="9"/>
                  </a:lnTo>
                  <a:lnTo>
                    <a:pt x="4993" y="63"/>
                  </a:lnTo>
                  <a:lnTo>
                    <a:pt x="4778" y="116"/>
                  </a:lnTo>
                  <a:lnTo>
                    <a:pt x="4475" y="206"/>
                  </a:lnTo>
                  <a:lnTo>
                    <a:pt x="3912" y="509"/>
                  </a:lnTo>
                  <a:lnTo>
                    <a:pt x="3421" y="929"/>
                  </a:lnTo>
                  <a:lnTo>
                    <a:pt x="3046" y="1438"/>
                  </a:lnTo>
                  <a:lnTo>
                    <a:pt x="2787" y="2009"/>
                  </a:lnTo>
                  <a:lnTo>
                    <a:pt x="2698" y="2456"/>
                  </a:lnTo>
                  <a:lnTo>
                    <a:pt x="2680" y="2768"/>
                  </a:lnTo>
                  <a:lnTo>
                    <a:pt x="2715" y="3072"/>
                  </a:lnTo>
                  <a:lnTo>
                    <a:pt x="2796" y="3376"/>
                  </a:lnTo>
                  <a:lnTo>
                    <a:pt x="2921" y="3670"/>
                  </a:lnTo>
                  <a:lnTo>
                    <a:pt x="3099" y="3956"/>
                  </a:lnTo>
                  <a:lnTo>
                    <a:pt x="3215" y="4090"/>
                  </a:lnTo>
                  <a:lnTo>
                    <a:pt x="3394" y="4287"/>
                  </a:lnTo>
                  <a:lnTo>
                    <a:pt x="3805" y="4599"/>
                  </a:lnTo>
                  <a:lnTo>
                    <a:pt x="4278" y="4858"/>
                  </a:lnTo>
                  <a:lnTo>
                    <a:pt x="4796" y="5063"/>
                  </a:lnTo>
                  <a:lnTo>
                    <a:pt x="5600" y="5331"/>
                  </a:lnTo>
                  <a:lnTo>
                    <a:pt x="6653" y="5671"/>
                  </a:lnTo>
                  <a:lnTo>
                    <a:pt x="7118" y="5876"/>
                  </a:lnTo>
                  <a:lnTo>
                    <a:pt x="7564" y="6117"/>
                  </a:lnTo>
                  <a:lnTo>
                    <a:pt x="8395" y="6653"/>
                  </a:lnTo>
                  <a:lnTo>
                    <a:pt x="9520" y="7555"/>
                  </a:lnTo>
                  <a:lnTo>
                    <a:pt x="10234" y="8216"/>
                  </a:lnTo>
                  <a:lnTo>
                    <a:pt x="10467" y="8823"/>
                  </a:lnTo>
                  <a:lnTo>
                    <a:pt x="11065" y="10037"/>
                  </a:lnTo>
                  <a:lnTo>
                    <a:pt x="11386" y="10627"/>
                  </a:lnTo>
                  <a:lnTo>
                    <a:pt x="11529" y="10895"/>
                  </a:lnTo>
                  <a:lnTo>
                    <a:pt x="11663" y="11172"/>
                  </a:lnTo>
                  <a:lnTo>
                    <a:pt x="11154" y="11207"/>
                  </a:lnTo>
                  <a:lnTo>
                    <a:pt x="10145" y="11198"/>
                  </a:lnTo>
                  <a:lnTo>
                    <a:pt x="9145" y="11073"/>
                  </a:lnTo>
                  <a:lnTo>
                    <a:pt x="8163" y="10832"/>
                  </a:lnTo>
                  <a:lnTo>
                    <a:pt x="7680" y="10663"/>
                  </a:lnTo>
                  <a:lnTo>
                    <a:pt x="7198" y="10466"/>
                  </a:lnTo>
                  <a:lnTo>
                    <a:pt x="6261" y="9993"/>
                  </a:lnTo>
                  <a:lnTo>
                    <a:pt x="5332" y="9511"/>
                  </a:lnTo>
                  <a:lnTo>
                    <a:pt x="4376" y="9091"/>
                  </a:lnTo>
                  <a:lnTo>
                    <a:pt x="3867" y="8939"/>
                  </a:lnTo>
                  <a:lnTo>
                    <a:pt x="3617" y="8885"/>
                  </a:lnTo>
                  <a:lnTo>
                    <a:pt x="2983" y="8841"/>
                  </a:lnTo>
                  <a:lnTo>
                    <a:pt x="2260" y="8885"/>
                  </a:lnTo>
                  <a:lnTo>
                    <a:pt x="1537" y="9028"/>
                  </a:lnTo>
                  <a:lnTo>
                    <a:pt x="1037" y="9216"/>
                  </a:lnTo>
                  <a:lnTo>
                    <a:pt x="733" y="9377"/>
                  </a:lnTo>
                  <a:lnTo>
                    <a:pt x="474" y="9555"/>
                  </a:lnTo>
                  <a:lnTo>
                    <a:pt x="260" y="9778"/>
                  </a:lnTo>
                  <a:lnTo>
                    <a:pt x="108" y="10029"/>
                  </a:lnTo>
                  <a:lnTo>
                    <a:pt x="19" y="10305"/>
                  </a:lnTo>
                  <a:lnTo>
                    <a:pt x="1" y="10618"/>
                  </a:lnTo>
                  <a:lnTo>
                    <a:pt x="72" y="10975"/>
                  </a:lnTo>
                  <a:lnTo>
                    <a:pt x="144" y="11163"/>
                  </a:lnTo>
                  <a:lnTo>
                    <a:pt x="224" y="11323"/>
                  </a:lnTo>
                  <a:lnTo>
                    <a:pt x="420" y="11636"/>
                  </a:lnTo>
                  <a:lnTo>
                    <a:pt x="804" y="12073"/>
                  </a:lnTo>
                  <a:lnTo>
                    <a:pt x="1412" y="12609"/>
                  </a:lnTo>
                  <a:lnTo>
                    <a:pt x="2046" y="13065"/>
                  </a:lnTo>
                  <a:lnTo>
                    <a:pt x="2340" y="13261"/>
                  </a:lnTo>
                  <a:lnTo>
                    <a:pt x="2689" y="13493"/>
                  </a:lnTo>
                  <a:lnTo>
                    <a:pt x="3439" y="13895"/>
                  </a:lnTo>
                  <a:lnTo>
                    <a:pt x="4216" y="14208"/>
                  </a:lnTo>
                  <a:lnTo>
                    <a:pt x="5037" y="14404"/>
                  </a:lnTo>
                  <a:lnTo>
                    <a:pt x="5457" y="14449"/>
                  </a:lnTo>
                  <a:lnTo>
                    <a:pt x="5903" y="14467"/>
                  </a:lnTo>
                  <a:lnTo>
                    <a:pt x="6787" y="14368"/>
                  </a:lnTo>
                  <a:lnTo>
                    <a:pt x="7636" y="14145"/>
                  </a:lnTo>
                  <a:lnTo>
                    <a:pt x="8475" y="13824"/>
                  </a:lnTo>
                  <a:lnTo>
                    <a:pt x="9716" y="13243"/>
                  </a:lnTo>
                  <a:lnTo>
                    <a:pt x="10958" y="12654"/>
                  </a:lnTo>
                  <a:lnTo>
                    <a:pt x="11779" y="12324"/>
                  </a:lnTo>
                  <a:lnTo>
                    <a:pt x="12199" y="12190"/>
                  </a:lnTo>
                  <a:lnTo>
                    <a:pt x="12833" y="13342"/>
                  </a:lnTo>
                  <a:lnTo>
                    <a:pt x="14164" y="15592"/>
                  </a:lnTo>
                  <a:lnTo>
                    <a:pt x="14869" y="16699"/>
                  </a:lnTo>
                  <a:lnTo>
                    <a:pt x="14476" y="16887"/>
                  </a:lnTo>
                  <a:lnTo>
                    <a:pt x="13699" y="17289"/>
                  </a:lnTo>
                  <a:lnTo>
                    <a:pt x="13297" y="17449"/>
                  </a:lnTo>
                  <a:lnTo>
                    <a:pt x="12806" y="17610"/>
                  </a:lnTo>
                  <a:lnTo>
                    <a:pt x="11806" y="17815"/>
                  </a:lnTo>
                  <a:lnTo>
                    <a:pt x="11297" y="17860"/>
                  </a:lnTo>
                  <a:lnTo>
                    <a:pt x="11047" y="17878"/>
                  </a:lnTo>
                  <a:lnTo>
                    <a:pt x="10556" y="17860"/>
                  </a:lnTo>
                  <a:lnTo>
                    <a:pt x="9841" y="17771"/>
                  </a:lnTo>
                  <a:lnTo>
                    <a:pt x="8904" y="17574"/>
                  </a:lnTo>
                  <a:lnTo>
                    <a:pt x="7948" y="17378"/>
                  </a:lnTo>
                  <a:lnTo>
                    <a:pt x="7466" y="17315"/>
                  </a:lnTo>
                  <a:lnTo>
                    <a:pt x="7279" y="17297"/>
                  </a:lnTo>
                  <a:lnTo>
                    <a:pt x="6921" y="17306"/>
                  </a:lnTo>
                  <a:lnTo>
                    <a:pt x="6591" y="17369"/>
                  </a:lnTo>
                  <a:lnTo>
                    <a:pt x="6287" y="17458"/>
                  </a:lnTo>
                  <a:lnTo>
                    <a:pt x="6002" y="17601"/>
                  </a:lnTo>
                  <a:lnTo>
                    <a:pt x="5752" y="17762"/>
                  </a:lnTo>
                  <a:lnTo>
                    <a:pt x="5528" y="17967"/>
                  </a:lnTo>
                  <a:lnTo>
                    <a:pt x="5341" y="18190"/>
                  </a:lnTo>
                  <a:lnTo>
                    <a:pt x="5198" y="18441"/>
                  </a:lnTo>
                  <a:lnTo>
                    <a:pt x="5082" y="18717"/>
                  </a:lnTo>
                  <a:lnTo>
                    <a:pt x="5019" y="19003"/>
                  </a:lnTo>
                  <a:lnTo>
                    <a:pt x="4993" y="19307"/>
                  </a:lnTo>
                  <a:lnTo>
                    <a:pt x="5010" y="19619"/>
                  </a:lnTo>
                  <a:lnTo>
                    <a:pt x="5082" y="19941"/>
                  </a:lnTo>
                  <a:lnTo>
                    <a:pt x="5198" y="20262"/>
                  </a:lnTo>
                  <a:lnTo>
                    <a:pt x="5368" y="20575"/>
                  </a:lnTo>
                  <a:lnTo>
                    <a:pt x="5475" y="20736"/>
                  </a:lnTo>
                  <a:lnTo>
                    <a:pt x="5600" y="20905"/>
                  </a:lnTo>
                  <a:lnTo>
                    <a:pt x="5886" y="21218"/>
                  </a:lnTo>
                  <a:lnTo>
                    <a:pt x="6198" y="21486"/>
                  </a:lnTo>
                  <a:lnTo>
                    <a:pt x="6537" y="21727"/>
                  </a:lnTo>
                  <a:lnTo>
                    <a:pt x="7082" y="22021"/>
                  </a:lnTo>
                  <a:lnTo>
                    <a:pt x="7886" y="22307"/>
                  </a:lnTo>
                  <a:lnTo>
                    <a:pt x="8734" y="22468"/>
                  </a:lnTo>
                  <a:lnTo>
                    <a:pt x="9591" y="22513"/>
                  </a:lnTo>
                  <a:lnTo>
                    <a:pt x="10449" y="22459"/>
                  </a:lnTo>
                  <a:lnTo>
                    <a:pt x="11261" y="22307"/>
                  </a:lnTo>
                  <a:lnTo>
                    <a:pt x="11636" y="22191"/>
                  </a:lnTo>
                  <a:lnTo>
                    <a:pt x="12003" y="22057"/>
                  </a:lnTo>
                  <a:lnTo>
                    <a:pt x="12699" y="21727"/>
                  </a:lnTo>
                  <a:lnTo>
                    <a:pt x="13342" y="21307"/>
                  </a:lnTo>
                  <a:lnTo>
                    <a:pt x="13922" y="20816"/>
                  </a:lnTo>
                  <a:lnTo>
                    <a:pt x="14440" y="20253"/>
                  </a:lnTo>
                  <a:lnTo>
                    <a:pt x="14887" y="19637"/>
                  </a:lnTo>
                  <a:lnTo>
                    <a:pt x="15262" y="18976"/>
                  </a:lnTo>
                  <a:lnTo>
                    <a:pt x="15548" y="18262"/>
                  </a:lnTo>
                  <a:lnTo>
                    <a:pt x="15655" y="17896"/>
                  </a:lnTo>
                  <a:lnTo>
                    <a:pt x="16235" y="18744"/>
                  </a:lnTo>
                  <a:lnTo>
                    <a:pt x="17432" y="20396"/>
                  </a:lnTo>
                  <a:lnTo>
                    <a:pt x="18691" y="22012"/>
                  </a:lnTo>
                  <a:lnTo>
                    <a:pt x="19995" y="23593"/>
                  </a:lnTo>
                  <a:lnTo>
                    <a:pt x="20665" y="24361"/>
                  </a:lnTo>
                  <a:lnTo>
                    <a:pt x="20665" y="24361"/>
                  </a:lnTo>
                  <a:lnTo>
                    <a:pt x="19432" y="24281"/>
                  </a:lnTo>
                  <a:lnTo>
                    <a:pt x="18245" y="24209"/>
                  </a:lnTo>
                  <a:lnTo>
                    <a:pt x="16092" y="23986"/>
                  </a:lnTo>
                  <a:lnTo>
                    <a:pt x="13940" y="23816"/>
                  </a:lnTo>
                  <a:lnTo>
                    <a:pt x="13672" y="23807"/>
                  </a:lnTo>
                  <a:lnTo>
                    <a:pt x="13074" y="23825"/>
                  </a:lnTo>
                  <a:lnTo>
                    <a:pt x="12467" y="23915"/>
                  </a:lnTo>
                  <a:lnTo>
                    <a:pt x="11878" y="24084"/>
                  </a:lnTo>
                  <a:lnTo>
                    <a:pt x="11351" y="24334"/>
                  </a:lnTo>
                  <a:lnTo>
                    <a:pt x="11029" y="24602"/>
                  </a:lnTo>
                  <a:lnTo>
                    <a:pt x="10860" y="24808"/>
                  </a:lnTo>
                  <a:lnTo>
                    <a:pt x="10726" y="25040"/>
                  </a:lnTo>
                  <a:lnTo>
                    <a:pt x="10636" y="25299"/>
                  </a:lnTo>
                  <a:lnTo>
                    <a:pt x="10609" y="25602"/>
                  </a:lnTo>
                  <a:lnTo>
                    <a:pt x="10627" y="25933"/>
                  </a:lnTo>
                  <a:lnTo>
                    <a:pt x="10663" y="26111"/>
                  </a:lnTo>
                  <a:lnTo>
                    <a:pt x="10717" y="26317"/>
                  </a:lnTo>
                  <a:lnTo>
                    <a:pt x="10877" y="26674"/>
                  </a:lnTo>
                  <a:lnTo>
                    <a:pt x="11083" y="26986"/>
                  </a:lnTo>
                  <a:lnTo>
                    <a:pt x="11333" y="27254"/>
                  </a:lnTo>
                  <a:lnTo>
                    <a:pt x="11627" y="27487"/>
                  </a:lnTo>
                  <a:lnTo>
                    <a:pt x="11958" y="27674"/>
                  </a:lnTo>
                  <a:lnTo>
                    <a:pt x="12512" y="27888"/>
                  </a:lnTo>
                  <a:lnTo>
                    <a:pt x="13306" y="28058"/>
                  </a:lnTo>
                  <a:lnTo>
                    <a:pt x="14137" y="28130"/>
                  </a:lnTo>
                  <a:lnTo>
                    <a:pt x="14958" y="28103"/>
                  </a:lnTo>
                  <a:lnTo>
                    <a:pt x="15708" y="28013"/>
                  </a:lnTo>
                  <a:lnTo>
                    <a:pt x="16048" y="27960"/>
                  </a:lnTo>
                  <a:lnTo>
                    <a:pt x="16423" y="27879"/>
                  </a:lnTo>
                  <a:lnTo>
                    <a:pt x="17155" y="27665"/>
                  </a:lnTo>
                  <a:lnTo>
                    <a:pt x="17861" y="27379"/>
                  </a:lnTo>
                  <a:lnTo>
                    <a:pt x="18539" y="27040"/>
                  </a:lnTo>
                  <a:lnTo>
                    <a:pt x="18870" y="26844"/>
                  </a:lnTo>
                  <a:lnTo>
                    <a:pt x="19575" y="26379"/>
                  </a:lnTo>
                  <a:lnTo>
                    <a:pt x="20281" y="25924"/>
                  </a:lnTo>
                  <a:lnTo>
                    <a:pt x="20602" y="25745"/>
                  </a:lnTo>
                  <a:lnTo>
                    <a:pt x="21263" y="25504"/>
                  </a:lnTo>
                  <a:lnTo>
                    <a:pt x="21593" y="25397"/>
                  </a:lnTo>
                  <a:lnTo>
                    <a:pt x="22308" y="26165"/>
                  </a:lnTo>
                  <a:lnTo>
                    <a:pt x="23772" y="27656"/>
                  </a:lnTo>
                  <a:lnTo>
                    <a:pt x="25281" y="29094"/>
                  </a:lnTo>
                  <a:lnTo>
                    <a:pt x="26844" y="30487"/>
                  </a:lnTo>
                  <a:lnTo>
                    <a:pt x="27639" y="31166"/>
                  </a:lnTo>
                  <a:lnTo>
                    <a:pt x="26942" y="30934"/>
                  </a:lnTo>
                  <a:lnTo>
                    <a:pt x="25514" y="30612"/>
                  </a:lnTo>
                  <a:lnTo>
                    <a:pt x="24058" y="30433"/>
                  </a:lnTo>
                  <a:lnTo>
                    <a:pt x="22593" y="30416"/>
                  </a:lnTo>
                  <a:lnTo>
                    <a:pt x="21852" y="30478"/>
                  </a:lnTo>
                  <a:lnTo>
                    <a:pt x="21200" y="30550"/>
                  </a:lnTo>
                  <a:lnTo>
                    <a:pt x="20022" y="30782"/>
                  </a:lnTo>
                  <a:lnTo>
                    <a:pt x="19227" y="31023"/>
                  </a:lnTo>
                  <a:lnTo>
                    <a:pt x="18495" y="31362"/>
                  </a:lnTo>
                  <a:lnTo>
                    <a:pt x="18030" y="31693"/>
                  </a:lnTo>
                  <a:lnTo>
                    <a:pt x="17762" y="31943"/>
                  </a:lnTo>
                  <a:lnTo>
                    <a:pt x="17557" y="32228"/>
                  </a:lnTo>
                  <a:lnTo>
                    <a:pt x="17405" y="32550"/>
                  </a:lnTo>
                  <a:lnTo>
                    <a:pt x="17325" y="32907"/>
                  </a:lnTo>
                  <a:lnTo>
                    <a:pt x="17325" y="33300"/>
                  </a:lnTo>
                  <a:lnTo>
                    <a:pt x="17352" y="33514"/>
                  </a:lnTo>
                  <a:lnTo>
                    <a:pt x="17396" y="33720"/>
                  </a:lnTo>
                  <a:lnTo>
                    <a:pt x="17539" y="34068"/>
                  </a:lnTo>
                  <a:lnTo>
                    <a:pt x="17745" y="34354"/>
                  </a:lnTo>
                  <a:lnTo>
                    <a:pt x="18012" y="34586"/>
                  </a:lnTo>
                  <a:lnTo>
                    <a:pt x="18325" y="34764"/>
                  </a:lnTo>
                  <a:lnTo>
                    <a:pt x="18673" y="34898"/>
                  </a:lnTo>
                  <a:lnTo>
                    <a:pt x="19245" y="35014"/>
                  </a:lnTo>
                  <a:lnTo>
                    <a:pt x="20084" y="35041"/>
                  </a:lnTo>
                  <a:lnTo>
                    <a:pt x="20941" y="34943"/>
                  </a:lnTo>
                  <a:lnTo>
                    <a:pt x="21745" y="34773"/>
                  </a:lnTo>
                  <a:lnTo>
                    <a:pt x="22442" y="34550"/>
                  </a:lnTo>
                  <a:lnTo>
                    <a:pt x="22710" y="34425"/>
                  </a:lnTo>
                  <a:lnTo>
                    <a:pt x="23201" y="34184"/>
                  </a:lnTo>
                  <a:lnTo>
                    <a:pt x="24138" y="33612"/>
                  </a:lnTo>
                  <a:lnTo>
                    <a:pt x="25067" y="33059"/>
                  </a:lnTo>
                  <a:lnTo>
                    <a:pt x="25817" y="32737"/>
                  </a:lnTo>
                  <a:lnTo>
                    <a:pt x="26344" y="32594"/>
                  </a:lnTo>
                  <a:lnTo>
                    <a:pt x="26621" y="32559"/>
                  </a:lnTo>
                  <a:lnTo>
                    <a:pt x="26907" y="32532"/>
                  </a:lnTo>
                  <a:lnTo>
                    <a:pt x="27442" y="32532"/>
                  </a:lnTo>
                  <a:lnTo>
                    <a:pt x="27960" y="32594"/>
                  </a:lnTo>
                  <a:lnTo>
                    <a:pt x="28452" y="32711"/>
                  </a:lnTo>
                  <a:lnTo>
                    <a:pt x="29166" y="32978"/>
                  </a:lnTo>
                  <a:lnTo>
                    <a:pt x="30095" y="33470"/>
                  </a:lnTo>
                  <a:lnTo>
                    <a:pt x="30550" y="33755"/>
                  </a:lnTo>
                  <a:lnTo>
                    <a:pt x="30577" y="33764"/>
                  </a:lnTo>
                  <a:lnTo>
                    <a:pt x="30613" y="33720"/>
                  </a:lnTo>
                  <a:lnTo>
                    <a:pt x="30604" y="33693"/>
                  </a:lnTo>
                  <a:lnTo>
                    <a:pt x="30461" y="33496"/>
                  </a:lnTo>
                  <a:lnTo>
                    <a:pt x="30354" y="33309"/>
                  </a:lnTo>
                  <a:lnTo>
                    <a:pt x="31023" y="33809"/>
                  </a:lnTo>
                  <a:lnTo>
                    <a:pt x="32399" y="34773"/>
                  </a:lnTo>
                  <a:lnTo>
                    <a:pt x="33095" y="35238"/>
                  </a:lnTo>
                  <a:lnTo>
                    <a:pt x="33408" y="35452"/>
                  </a:lnTo>
                  <a:lnTo>
                    <a:pt x="33729" y="35666"/>
                  </a:lnTo>
                  <a:lnTo>
                    <a:pt x="33729" y="35666"/>
                  </a:lnTo>
                  <a:lnTo>
                    <a:pt x="33184" y="35523"/>
                  </a:lnTo>
                  <a:lnTo>
                    <a:pt x="32059" y="35345"/>
                  </a:lnTo>
                  <a:lnTo>
                    <a:pt x="30916" y="35282"/>
                  </a:lnTo>
                  <a:lnTo>
                    <a:pt x="29809" y="35327"/>
                  </a:lnTo>
                  <a:lnTo>
                    <a:pt x="29282" y="35381"/>
                  </a:lnTo>
                  <a:lnTo>
                    <a:pt x="28693" y="35461"/>
                  </a:lnTo>
                  <a:lnTo>
                    <a:pt x="27657" y="35675"/>
                  </a:lnTo>
                  <a:lnTo>
                    <a:pt x="26969" y="35890"/>
                  </a:lnTo>
                  <a:lnTo>
                    <a:pt x="26335" y="36184"/>
                  </a:lnTo>
                  <a:lnTo>
                    <a:pt x="25933" y="36470"/>
                  </a:lnTo>
                  <a:lnTo>
                    <a:pt x="25710" y="36693"/>
                  </a:lnTo>
                  <a:lnTo>
                    <a:pt x="25523" y="36943"/>
                  </a:lnTo>
                  <a:lnTo>
                    <a:pt x="25389" y="37220"/>
                  </a:lnTo>
                  <a:lnTo>
                    <a:pt x="25317" y="37533"/>
                  </a:lnTo>
                  <a:lnTo>
                    <a:pt x="25299" y="37881"/>
                  </a:lnTo>
                  <a:lnTo>
                    <a:pt x="25326" y="38069"/>
                  </a:lnTo>
                  <a:lnTo>
                    <a:pt x="25380" y="38381"/>
                  </a:lnTo>
                  <a:lnTo>
                    <a:pt x="25621" y="38917"/>
                  </a:lnTo>
                  <a:lnTo>
                    <a:pt x="25969" y="39337"/>
                  </a:lnTo>
                  <a:lnTo>
                    <a:pt x="26407" y="39640"/>
                  </a:lnTo>
                  <a:lnTo>
                    <a:pt x="26916" y="39855"/>
                  </a:lnTo>
                  <a:lnTo>
                    <a:pt x="27469" y="39962"/>
                  </a:lnTo>
                  <a:lnTo>
                    <a:pt x="28041" y="39971"/>
                  </a:lnTo>
                  <a:lnTo>
                    <a:pt x="28621" y="39881"/>
                  </a:lnTo>
                  <a:lnTo>
                    <a:pt x="28889" y="39801"/>
                  </a:lnTo>
                  <a:lnTo>
                    <a:pt x="29264" y="39667"/>
                  </a:lnTo>
                  <a:lnTo>
                    <a:pt x="29961" y="39310"/>
                  </a:lnTo>
                  <a:lnTo>
                    <a:pt x="30604" y="38863"/>
                  </a:lnTo>
                  <a:lnTo>
                    <a:pt x="31220" y="38363"/>
                  </a:lnTo>
                  <a:lnTo>
                    <a:pt x="32113" y="37586"/>
                  </a:lnTo>
                  <a:lnTo>
                    <a:pt x="33042" y="36881"/>
                  </a:lnTo>
                  <a:lnTo>
                    <a:pt x="33711" y="36488"/>
                  </a:lnTo>
                  <a:lnTo>
                    <a:pt x="34060" y="36336"/>
                  </a:lnTo>
                  <a:lnTo>
                    <a:pt x="34685" y="36515"/>
                  </a:lnTo>
                  <a:lnTo>
                    <a:pt x="35319" y="36693"/>
                  </a:lnTo>
                  <a:lnTo>
                    <a:pt x="35774" y="36952"/>
                  </a:lnTo>
                  <a:lnTo>
                    <a:pt x="36694" y="37381"/>
                  </a:lnTo>
                  <a:lnTo>
                    <a:pt x="37167" y="37533"/>
                  </a:lnTo>
                  <a:lnTo>
                    <a:pt x="37176" y="37533"/>
                  </a:lnTo>
                  <a:lnTo>
                    <a:pt x="37176" y="37515"/>
                  </a:lnTo>
                  <a:lnTo>
                    <a:pt x="36828" y="37211"/>
                  </a:lnTo>
                  <a:lnTo>
                    <a:pt x="36444" y="36925"/>
                  </a:lnTo>
                  <a:lnTo>
                    <a:pt x="36596" y="36854"/>
                  </a:lnTo>
                  <a:lnTo>
                    <a:pt x="36810" y="36613"/>
                  </a:lnTo>
                  <a:lnTo>
                    <a:pt x="36890" y="36381"/>
                  </a:lnTo>
                  <a:lnTo>
                    <a:pt x="36890" y="36229"/>
                  </a:lnTo>
                  <a:lnTo>
                    <a:pt x="36846" y="36077"/>
                  </a:lnTo>
                  <a:lnTo>
                    <a:pt x="36747" y="35943"/>
                  </a:lnTo>
                  <a:lnTo>
                    <a:pt x="36676" y="35881"/>
                  </a:lnTo>
                  <a:lnTo>
                    <a:pt x="35783" y="35238"/>
                  </a:lnTo>
                  <a:lnTo>
                    <a:pt x="34890" y="34604"/>
                  </a:lnTo>
                  <a:lnTo>
                    <a:pt x="34881" y="34345"/>
                  </a:lnTo>
                  <a:lnTo>
                    <a:pt x="34944" y="33854"/>
                  </a:lnTo>
                  <a:lnTo>
                    <a:pt x="35087" y="33380"/>
                  </a:lnTo>
                  <a:lnTo>
                    <a:pt x="35283" y="32907"/>
                  </a:lnTo>
                  <a:lnTo>
                    <a:pt x="35399" y="32675"/>
                  </a:lnTo>
                  <a:lnTo>
                    <a:pt x="35819" y="31943"/>
                  </a:lnTo>
                  <a:lnTo>
                    <a:pt x="36480" y="30844"/>
                  </a:lnTo>
                  <a:lnTo>
                    <a:pt x="36739" y="30264"/>
                  </a:lnTo>
                  <a:lnTo>
                    <a:pt x="36864" y="29862"/>
                  </a:lnTo>
                  <a:lnTo>
                    <a:pt x="36908" y="29648"/>
                  </a:lnTo>
                  <a:lnTo>
                    <a:pt x="36953" y="29380"/>
                  </a:lnTo>
                  <a:lnTo>
                    <a:pt x="36953" y="28844"/>
                  </a:lnTo>
                  <a:lnTo>
                    <a:pt x="36855" y="28317"/>
                  </a:lnTo>
                  <a:lnTo>
                    <a:pt x="36676" y="27835"/>
                  </a:lnTo>
                  <a:lnTo>
                    <a:pt x="36399" y="27415"/>
                  </a:lnTo>
                  <a:lnTo>
                    <a:pt x="36033" y="27085"/>
                  </a:lnTo>
                  <a:lnTo>
                    <a:pt x="35587" y="26870"/>
                  </a:lnTo>
                  <a:lnTo>
                    <a:pt x="35042" y="26808"/>
                  </a:lnTo>
                  <a:lnTo>
                    <a:pt x="34738" y="26844"/>
                  </a:lnTo>
                  <a:lnTo>
                    <a:pt x="34426" y="26906"/>
                  </a:lnTo>
                  <a:lnTo>
                    <a:pt x="33872" y="27147"/>
                  </a:lnTo>
                  <a:lnTo>
                    <a:pt x="33390" y="27495"/>
                  </a:lnTo>
                  <a:lnTo>
                    <a:pt x="32997" y="27942"/>
                  </a:lnTo>
                  <a:lnTo>
                    <a:pt x="32675" y="28460"/>
                  </a:lnTo>
                  <a:lnTo>
                    <a:pt x="32434" y="29031"/>
                  </a:lnTo>
                  <a:lnTo>
                    <a:pt x="32274" y="29630"/>
                  </a:lnTo>
                  <a:lnTo>
                    <a:pt x="32193" y="30228"/>
                  </a:lnTo>
                  <a:lnTo>
                    <a:pt x="32184" y="30523"/>
                  </a:lnTo>
                  <a:lnTo>
                    <a:pt x="32193" y="30826"/>
                  </a:lnTo>
                  <a:lnTo>
                    <a:pt x="32274" y="31469"/>
                  </a:lnTo>
                  <a:lnTo>
                    <a:pt x="32434" y="32139"/>
                  </a:lnTo>
                  <a:lnTo>
                    <a:pt x="32666" y="32800"/>
                  </a:lnTo>
                  <a:lnTo>
                    <a:pt x="32809" y="33130"/>
                  </a:lnTo>
                  <a:lnTo>
                    <a:pt x="31872" y="32452"/>
                  </a:lnTo>
                  <a:lnTo>
                    <a:pt x="30023" y="31059"/>
                  </a:lnTo>
                  <a:lnTo>
                    <a:pt x="29121" y="30326"/>
                  </a:lnTo>
                  <a:lnTo>
                    <a:pt x="29139" y="30067"/>
                  </a:lnTo>
                  <a:lnTo>
                    <a:pt x="29237" y="29540"/>
                  </a:lnTo>
                  <a:lnTo>
                    <a:pt x="29407" y="29031"/>
                  </a:lnTo>
                  <a:lnTo>
                    <a:pt x="29630" y="28540"/>
                  </a:lnTo>
                  <a:lnTo>
                    <a:pt x="29773" y="28317"/>
                  </a:lnTo>
                  <a:lnTo>
                    <a:pt x="29934" y="28058"/>
                  </a:lnTo>
                  <a:lnTo>
                    <a:pt x="30291" y="27585"/>
                  </a:lnTo>
                  <a:lnTo>
                    <a:pt x="30889" y="26897"/>
                  </a:lnTo>
                  <a:lnTo>
                    <a:pt x="31702" y="26004"/>
                  </a:lnTo>
                  <a:lnTo>
                    <a:pt x="32256" y="25299"/>
                  </a:lnTo>
                  <a:lnTo>
                    <a:pt x="32568" y="24790"/>
                  </a:lnTo>
                  <a:lnTo>
                    <a:pt x="32711" y="24522"/>
                  </a:lnTo>
                  <a:lnTo>
                    <a:pt x="32836" y="24209"/>
                  </a:lnTo>
                  <a:lnTo>
                    <a:pt x="33006" y="23513"/>
                  </a:lnTo>
                  <a:lnTo>
                    <a:pt x="33050" y="22763"/>
                  </a:lnTo>
                  <a:lnTo>
                    <a:pt x="32961" y="22021"/>
                  </a:lnTo>
                  <a:lnTo>
                    <a:pt x="32792" y="21512"/>
                  </a:lnTo>
                  <a:lnTo>
                    <a:pt x="32640" y="21200"/>
                  </a:lnTo>
                  <a:lnTo>
                    <a:pt x="32452" y="20914"/>
                  </a:lnTo>
                  <a:lnTo>
                    <a:pt x="32229" y="20673"/>
                  </a:lnTo>
                  <a:lnTo>
                    <a:pt x="31961" y="20477"/>
                  </a:lnTo>
                  <a:lnTo>
                    <a:pt x="31648" y="20334"/>
                  </a:lnTo>
                  <a:lnTo>
                    <a:pt x="31300" y="20244"/>
                  </a:lnTo>
                  <a:lnTo>
                    <a:pt x="30907" y="20227"/>
                  </a:lnTo>
                  <a:lnTo>
                    <a:pt x="30693" y="20244"/>
                  </a:lnTo>
                  <a:lnTo>
                    <a:pt x="30488" y="20280"/>
                  </a:lnTo>
                  <a:lnTo>
                    <a:pt x="30095" y="20396"/>
                  </a:lnTo>
                  <a:lnTo>
                    <a:pt x="29737" y="20566"/>
                  </a:lnTo>
                  <a:lnTo>
                    <a:pt x="29398" y="20780"/>
                  </a:lnTo>
                  <a:lnTo>
                    <a:pt x="29094" y="21048"/>
                  </a:lnTo>
                  <a:lnTo>
                    <a:pt x="28818" y="21352"/>
                  </a:lnTo>
                  <a:lnTo>
                    <a:pt x="28443" y="21861"/>
                  </a:lnTo>
                  <a:lnTo>
                    <a:pt x="28041" y="22629"/>
                  </a:lnTo>
                  <a:lnTo>
                    <a:pt x="27728" y="23441"/>
                  </a:lnTo>
                  <a:lnTo>
                    <a:pt x="27505" y="24272"/>
                  </a:lnTo>
                  <a:lnTo>
                    <a:pt x="27362" y="25058"/>
                  </a:lnTo>
                  <a:lnTo>
                    <a:pt x="27326" y="25424"/>
                  </a:lnTo>
                  <a:lnTo>
                    <a:pt x="27291" y="25906"/>
                  </a:lnTo>
                  <a:lnTo>
                    <a:pt x="27309" y="26861"/>
                  </a:lnTo>
                  <a:lnTo>
                    <a:pt x="27425" y="27817"/>
                  </a:lnTo>
                  <a:lnTo>
                    <a:pt x="27639" y="28746"/>
                  </a:lnTo>
                  <a:lnTo>
                    <a:pt x="27791" y="29201"/>
                  </a:lnTo>
                  <a:lnTo>
                    <a:pt x="26666" y="28201"/>
                  </a:lnTo>
                  <a:lnTo>
                    <a:pt x="24487" y="26129"/>
                  </a:lnTo>
                  <a:lnTo>
                    <a:pt x="23442" y="25049"/>
                  </a:lnTo>
                  <a:lnTo>
                    <a:pt x="23495" y="24834"/>
                  </a:lnTo>
                  <a:lnTo>
                    <a:pt x="23647" y="24424"/>
                  </a:lnTo>
                  <a:lnTo>
                    <a:pt x="23862" y="24031"/>
                  </a:lnTo>
                  <a:lnTo>
                    <a:pt x="24112" y="23665"/>
                  </a:lnTo>
                  <a:lnTo>
                    <a:pt x="24549" y="23129"/>
                  </a:lnTo>
                  <a:lnTo>
                    <a:pt x="25237" y="22459"/>
                  </a:lnTo>
                  <a:lnTo>
                    <a:pt x="26371" y="21512"/>
                  </a:lnTo>
                  <a:lnTo>
                    <a:pt x="27496" y="20602"/>
                  </a:lnTo>
                  <a:lnTo>
                    <a:pt x="28157" y="19976"/>
                  </a:lnTo>
                  <a:lnTo>
                    <a:pt x="28443" y="19655"/>
                  </a:lnTo>
                  <a:lnTo>
                    <a:pt x="28666" y="19369"/>
                  </a:lnTo>
                  <a:lnTo>
                    <a:pt x="29050" y="18726"/>
                  </a:lnTo>
                  <a:lnTo>
                    <a:pt x="29336" y="18021"/>
                  </a:lnTo>
                  <a:lnTo>
                    <a:pt x="29505" y="17297"/>
                  </a:lnTo>
                  <a:lnTo>
                    <a:pt x="29541" y="16565"/>
                  </a:lnTo>
                  <a:lnTo>
                    <a:pt x="29452" y="16038"/>
                  </a:lnTo>
                  <a:lnTo>
                    <a:pt x="29345" y="15699"/>
                  </a:lnTo>
                  <a:lnTo>
                    <a:pt x="29184" y="15378"/>
                  </a:lnTo>
                  <a:lnTo>
                    <a:pt x="28978" y="15083"/>
                  </a:lnTo>
                  <a:lnTo>
                    <a:pt x="28719" y="14806"/>
                  </a:lnTo>
                  <a:lnTo>
                    <a:pt x="28407" y="14556"/>
                  </a:lnTo>
                  <a:lnTo>
                    <a:pt x="28219" y="14449"/>
                  </a:lnTo>
                  <a:lnTo>
                    <a:pt x="28041" y="14351"/>
                  </a:lnTo>
                  <a:lnTo>
                    <a:pt x="27684" y="14217"/>
                  </a:lnTo>
                  <a:lnTo>
                    <a:pt x="27326" y="14145"/>
                  </a:lnTo>
                  <a:lnTo>
                    <a:pt x="26987" y="14145"/>
                  </a:lnTo>
                  <a:lnTo>
                    <a:pt x="26666" y="14208"/>
                  </a:lnTo>
                  <a:lnTo>
                    <a:pt x="26344" y="14315"/>
                  </a:lnTo>
                  <a:lnTo>
                    <a:pt x="25898" y="14565"/>
                  </a:lnTo>
                  <a:lnTo>
                    <a:pt x="25353" y="15029"/>
                  </a:lnTo>
                  <a:lnTo>
                    <a:pt x="24871" y="15601"/>
                  </a:lnTo>
                  <a:lnTo>
                    <a:pt x="24460" y="16217"/>
                  </a:lnTo>
                  <a:lnTo>
                    <a:pt x="24138" y="16851"/>
                  </a:lnTo>
                  <a:lnTo>
                    <a:pt x="24013" y="17155"/>
                  </a:lnTo>
                  <a:lnTo>
                    <a:pt x="23853" y="17574"/>
                  </a:lnTo>
                  <a:lnTo>
                    <a:pt x="23576" y="18432"/>
                  </a:lnTo>
                  <a:lnTo>
                    <a:pt x="23353" y="19316"/>
                  </a:lnTo>
                  <a:lnTo>
                    <a:pt x="23183" y="20218"/>
                  </a:lnTo>
                  <a:lnTo>
                    <a:pt x="22986" y="21593"/>
                  </a:lnTo>
                  <a:lnTo>
                    <a:pt x="22826" y="23441"/>
                  </a:lnTo>
                  <a:lnTo>
                    <a:pt x="22781" y="24352"/>
                  </a:lnTo>
                  <a:lnTo>
                    <a:pt x="22299" y="23825"/>
                  </a:lnTo>
                  <a:lnTo>
                    <a:pt x="21817" y="23298"/>
                  </a:lnTo>
                  <a:lnTo>
                    <a:pt x="21254" y="22673"/>
                  </a:lnTo>
                  <a:lnTo>
                    <a:pt x="20173" y="21396"/>
                  </a:lnTo>
                  <a:lnTo>
                    <a:pt x="18593" y="19432"/>
                  </a:lnTo>
                  <a:lnTo>
                    <a:pt x="17593" y="18092"/>
                  </a:lnTo>
                  <a:lnTo>
                    <a:pt x="17727" y="18128"/>
                  </a:lnTo>
                  <a:lnTo>
                    <a:pt x="18021" y="18164"/>
                  </a:lnTo>
                  <a:lnTo>
                    <a:pt x="18459" y="18137"/>
                  </a:lnTo>
                  <a:lnTo>
                    <a:pt x="19066" y="17976"/>
                  </a:lnTo>
                  <a:lnTo>
                    <a:pt x="19664" y="17699"/>
                  </a:lnTo>
                  <a:lnTo>
                    <a:pt x="20236" y="17351"/>
                  </a:lnTo>
                  <a:lnTo>
                    <a:pt x="20781" y="16940"/>
                  </a:lnTo>
                  <a:lnTo>
                    <a:pt x="21486" y="16315"/>
                  </a:lnTo>
                  <a:lnTo>
                    <a:pt x="21834" y="15931"/>
                  </a:lnTo>
                  <a:lnTo>
                    <a:pt x="22111" y="15619"/>
                  </a:lnTo>
                  <a:lnTo>
                    <a:pt x="22620" y="14922"/>
                  </a:lnTo>
                  <a:lnTo>
                    <a:pt x="23067" y="14172"/>
                  </a:lnTo>
                  <a:lnTo>
                    <a:pt x="23415" y="13377"/>
                  </a:lnTo>
                  <a:lnTo>
                    <a:pt x="23647" y="12556"/>
                  </a:lnTo>
                  <a:lnTo>
                    <a:pt x="23728" y="11931"/>
                  </a:lnTo>
                  <a:lnTo>
                    <a:pt x="23728" y="11520"/>
                  </a:lnTo>
                  <a:lnTo>
                    <a:pt x="23683" y="11109"/>
                  </a:lnTo>
                  <a:lnTo>
                    <a:pt x="23585" y="10698"/>
                  </a:lnTo>
                  <a:lnTo>
                    <a:pt x="23442" y="10287"/>
                  </a:lnTo>
                  <a:lnTo>
                    <a:pt x="23236" y="9895"/>
                  </a:lnTo>
                  <a:lnTo>
                    <a:pt x="23111" y="9698"/>
                  </a:lnTo>
                  <a:lnTo>
                    <a:pt x="22915" y="9439"/>
                  </a:lnTo>
                  <a:lnTo>
                    <a:pt x="22442" y="8966"/>
                  </a:lnTo>
                  <a:lnTo>
                    <a:pt x="22022" y="8689"/>
                  </a:lnTo>
                  <a:lnTo>
                    <a:pt x="21718" y="8546"/>
                  </a:lnTo>
                  <a:lnTo>
                    <a:pt x="21406" y="8439"/>
                  </a:lnTo>
                  <a:lnTo>
                    <a:pt x="21075" y="8385"/>
                  </a:lnTo>
                  <a:lnTo>
                    <a:pt x="20906" y="8376"/>
                  </a:lnTo>
                  <a:lnTo>
                    <a:pt x="20745" y="8385"/>
                  </a:lnTo>
                  <a:lnTo>
                    <a:pt x="20459" y="8448"/>
                  </a:lnTo>
                  <a:lnTo>
                    <a:pt x="20218" y="8555"/>
                  </a:lnTo>
                  <a:lnTo>
                    <a:pt x="20013" y="8716"/>
                  </a:lnTo>
                  <a:lnTo>
                    <a:pt x="19745" y="9019"/>
                  </a:lnTo>
                  <a:lnTo>
                    <a:pt x="19486" y="9528"/>
                  </a:lnTo>
                  <a:lnTo>
                    <a:pt x="19379" y="9814"/>
                  </a:lnTo>
                  <a:lnTo>
                    <a:pt x="19298" y="10029"/>
                  </a:lnTo>
                  <a:lnTo>
                    <a:pt x="19182" y="10493"/>
                  </a:lnTo>
                  <a:lnTo>
                    <a:pt x="19057" y="11234"/>
                  </a:lnTo>
                  <a:lnTo>
                    <a:pt x="18941" y="12859"/>
                  </a:lnTo>
                  <a:lnTo>
                    <a:pt x="18780" y="14493"/>
                  </a:lnTo>
                  <a:lnTo>
                    <a:pt x="18629" y="15270"/>
                  </a:lnTo>
                  <a:lnTo>
                    <a:pt x="18477" y="15753"/>
                  </a:lnTo>
                  <a:lnTo>
                    <a:pt x="18280" y="16199"/>
                  </a:lnTo>
                  <a:lnTo>
                    <a:pt x="18030" y="16619"/>
                  </a:lnTo>
                  <a:lnTo>
                    <a:pt x="17718" y="16985"/>
                  </a:lnTo>
                  <a:lnTo>
                    <a:pt x="17334" y="17306"/>
                  </a:lnTo>
                  <a:lnTo>
                    <a:pt x="17110" y="17440"/>
                  </a:lnTo>
                  <a:lnTo>
                    <a:pt x="16459" y="16521"/>
                  </a:lnTo>
                  <a:lnTo>
                    <a:pt x="15816" y="15601"/>
                  </a:lnTo>
                  <a:lnTo>
                    <a:pt x="15146" y="14601"/>
                  </a:lnTo>
                  <a:lnTo>
                    <a:pt x="13869" y="12574"/>
                  </a:lnTo>
                  <a:lnTo>
                    <a:pt x="13253" y="11547"/>
                  </a:lnTo>
                  <a:lnTo>
                    <a:pt x="13244" y="11520"/>
                  </a:lnTo>
                  <a:lnTo>
                    <a:pt x="13226" y="11493"/>
                  </a:lnTo>
                  <a:lnTo>
                    <a:pt x="13431" y="11475"/>
                  </a:lnTo>
                  <a:lnTo>
                    <a:pt x="13601" y="11422"/>
                  </a:lnTo>
                  <a:lnTo>
                    <a:pt x="13789" y="11350"/>
                  </a:lnTo>
                  <a:lnTo>
                    <a:pt x="14164" y="11154"/>
                  </a:lnTo>
                  <a:lnTo>
                    <a:pt x="14682" y="10796"/>
                  </a:lnTo>
                  <a:lnTo>
                    <a:pt x="15324" y="10189"/>
                  </a:lnTo>
                  <a:lnTo>
                    <a:pt x="15869" y="9537"/>
                  </a:lnTo>
                  <a:lnTo>
                    <a:pt x="16092" y="9216"/>
                  </a:lnTo>
                  <a:lnTo>
                    <a:pt x="16316" y="8868"/>
                  </a:lnTo>
                  <a:lnTo>
                    <a:pt x="16700" y="8153"/>
                  </a:lnTo>
                  <a:lnTo>
                    <a:pt x="17003" y="7394"/>
                  </a:lnTo>
                  <a:lnTo>
                    <a:pt x="17227" y="6608"/>
                  </a:lnTo>
                  <a:lnTo>
                    <a:pt x="17369" y="5796"/>
                  </a:lnTo>
                  <a:lnTo>
                    <a:pt x="17414" y="4983"/>
                  </a:lnTo>
                  <a:lnTo>
                    <a:pt x="17369" y="4170"/>
                  </a:lnTo>
                  <a:lnTo>
                    <a:pt x="17227" y="3367"/>
                  </a:lnTo>
                  <a:lnTo>
                    <a:pt x="17110" y="2974"/>
                  </a:lnTo>
                  <a:lnTo>
                    <a:pt x="16994" y="2608"/>
                  </a:lnTo>
                  <a:lnTo>
                    <a:pt x="16655" y="1867"/>
                  </a:lnTo>
                  <a:lnTo>
                    <a:pt x="16298" y="1375"/>
                  </a:lnTo>
                  <a:lnTo>
                    <a:pt x="16021" y="1099"/>
                  </a:lnTo>
                  <a:lnTo>
                    <a:pt x="15708" y="875"/>
                  </a:lnTo>
                  <a:lnTo>
                    <a:pt x="15342" y="724"/>
                  </a:lnTo>
                  <a:lnTo>
                    <a:pt x="15137" y="679"/>
                  </a:lnTo>
                  <a:lnTo>
                    <a:pt x="14976" y="661"/>
                  </a:lnTo>
                  <a:lnTo>
                    <a:pt x="14664" y="661"/>
                  </a:lnTo>
                  <a:lnTo>
                    <a:pt x="14369" y="732"/>
                  </a:lnTo>
                  <a:lnTo>
                    <a:pt x="14101" y="849"/>
                  </a:lnTo>
                  <a:lnTo>
                    <a:pt x="13878" y="1018"/>
                  </a:lnTo>
                  <a:lnTo>
                    <a:pt x="13690" y="1233"/>
                  </a:lnTo>
                  <a:lnTo>
                    <a:pt x="13547" y="1491"/>
                  </a:lnTo>
                  <a:lnTo>
                    <a:pt x="13467" y="1786"/>
                  </a:lnTo>
                  <a:lnTo>
                    <a:pt x="13449" y="1956"/>
                  </a:lnTo>
                  <a:lnTo>
                    <a:pt x="13440" y="2152"/>
                  </a:lnTo>
                  <a:lnTo>
                    <a:pt x="13494" y="2554"/>
                  </a:lnTo>
                  <a:lnTo>
                    <a:pt x="13646" y="3170"/>
                  </a:lnTo>
                  <a:lnTo>
                    <a:pt x="13735" y="3554"/>
                  </a:lnTo>
                  <a:lnTo>
                    <a:pt x="13869" y="4206"/>
                  </a:lnTo>
                  <a:lnTo>
                    <a:pt x="14039" y="5537"/>
                  </a:lnTo>
                  <a:lnTo>
                    <a:pt x="14074" y="6206"/>
                  </a:lnTo>
                  <a:lnTo>
                    <a:pt x="14074" y="6814"/>
                  </a:lnTo>
                  <a:lnTo>
                    <a:pt x="13994" y="7707"/>
                  </a:lnTo>
                  <a:lnTo>
                    <a:pt x="13896" y="8287"/>
                  </a:lnTo>
                  <a:lnTo>
                    <a:pt x="13735" y="8850"/>
                  </a:lnTo>
                  <a:lnTo>
                    <a:pt x="13530" y="9386"/>
                  </a:lnTo>
                  <a:lnTo>
                    <a:pt x="13271" y="9912"/>
                  </a:lnTo>
                  <a:lnTo>
                    <a:pt x="12949" y="10404"/>
                  </a:lnTo>
                  <a:lnTo>
                    <a:pt x="12762" y="10636"/>
                  </a:lnTo>
                  <a:lnTo>
                    <a:pt x="12324" y="9778"/>
                  </a:lnTo>
                  <a:lnTo>
                    <a:pt x="11645" y="8493"/>
                  </a:lnTo>
                  <a:lnTo>
                    <a:pt x="11154" y="7671"/>
                  </a:lnTo>
                  <a:lnTo>
                    <a:pt x="10886" y="7287"/>
                  </a:lnTo>
                  <a:lnTo>
                    <a:pt x="10833" y="6269"/>
                  </a:lnTo>
                  <a:lnTo>
                    <a:pt x="10690" y="4751"/>
                  </a:lnTo>
                  <a:lnTo>
                    <a:pt x="10511" y="4028"/>
                  </a:lnTo>
                  <a:lnTo>
                    <a:pt x="10333" y="3554"/>
                  </a:lnTo>
                  <a:lnTo>
                    <a:pt x="10217" y="3331"/>
                  </a:lnTo>
                  <a:lnTo>
                    <a:pt x="10020" y="2974"/>
                  </a:lnTo>
                  <a:lnTo>
                    <a:pt x="9538" y="2268"/>
                  </a:lnTo>
                  <a:lnTo>
                    <a:pt x="8975" y="1608"/>
                  </a:lnTo>
                  <a:lnTo>
                    <a:pt x="8332" y="1027"/>
                  </a:lnTo>
                  <a:lnTo>
                    <a:pt x="7627" y="545"/>
                  </a:lnTo>
                  <a:lnTo>
                    <a:pt x="7064" y="277"/>
                  </a:lnTo>
                  <a:lnTo>
                    <a:pt x="6671" y="143"/>
                  </a:lnTo>
                  <a:lnTo>
                    <a:pt x="6261" y="54"/>
                  </a:lnTo>
                  <a:lnTo>
                    <a:pt x="5850" y="0"/>
                  </a:lnTo>
                  <a:close/>
                </a:path>
              </a:pathLst>
            </a:custGeom>
            <a:solidFill>
              <a:srgbClr val="8D38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25"/>
            <p:cNvSpPr/>
            <p:nvPr/>
          </p:nvSpPr>
          <p:spPr>
            <a:xfrm>
              <a:off x="-482770" y="2832986"/>
              <a:ext cx="117992" cy="131070"/>
            </a:xfrm>
            <a:custGeom>
              <a:avLst/>
              <a:gdLst/>
              <a:ahLst/>
              <a:cxnLst/>
              <a:rect l="l" t="t" r="r" b="b"/>
              <a:pathLst>
                <a:path w="3618" h="4019" extrusionOk="0">
                  <a:moveTo>
                    <a:pt x="28" y="0"/>
                  </a:moveTo>
                  <a:lnTo>
                    <a:pt x="1" y="9"/>
                  </a:lnTo>
                  <a:lnTo>
                    <a:pt x="10" y="36"/>
                  </a:lnTo>
                  <a:lnTo>
                    <a:pt x="554" y="438"/>
                  </a:lnTo>
                  <a:lnTo>
                    <a:pt x="1367" y="1018"/>
                  </a:lnTo>
                  <a:lnTo>
                    <a:pt x="1876" y="1447"/>
                  </a:lnTo>
                  <a:lnTo>
                    <a:pt x="2117" y="1697"/>
                  </a:lnTo>
                  <a:lnTo>
                    <a:pt x="2340" y="1965"/>
                  </a:lnTo>
                  <a:lnTo>
                    <a:pt x="2707" y="2528"/>
                  </a:lnTo>
                  <a:lnTo>
                    <a:pt x="3171" y="3412"/>
                  </a:lnTo>
                  <a:lnTo>
                    <a:pt x="3510" y="4001"/>
                  </a:lnTo>
                  <a:lnTo>
                    <a:pt x="3537" y="4019"/>
                  </a:lnTo>
                  <a:lnTo>
                    <a:pt x="3609" y="4001"/>
                  </a:lnTo>
                  <a:lnTo>
                    <a:pt x="3617" y="3965"/>
                  </a:lnTo>
                  <a:lnTo>
                    <a:pt x="3582" y="3653"/>
                  </a:lnTo>
                  <a:lnTo>
                    <a:pt x="3376" y="3019"/>
                  </a:lnTo>
                  <a:lnTo>
                    <a:pt x="3055" y="2385"/>
                  </a:lnTo>
                  <a:lnTo>
                    <a:pt x="2626" y="1769"/>
                  </a:lnTo>
                  <a:lnTo>
                    <a:pt x="2108" y="1206"/>
                  </a:lnTo>
                  <a:lnTo>
                    <a:pt x="1546" y="724"/>
                  </a:lnTo>
                  <a:lnTo>
                    <a:pt x="938" y="331"/>
                  </a:lnTo>
                  <a:lnTo>
                    <a:pt x="331" y="7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25"/>
            <p:cNvSpPr/>
            <p:nvPr/>
          </p:nvSpPr>
          <p:spPr>
            <a:xfrm>
              <a:off x="-603045" y="3110812"/>
              <a:ext cx="247301" cy="46342"/>
            </a:xfrm>
            <a:custGeom>
              <a:avLst/>
              <a:gdLst/>
              <a:ahLst/>
              <a:cxnLst/>
              <a:rect l="l" t="t" r="r" b="b"/>
              <a:pathLst>
                <a:path w="7583" h="1421" extrusionOk="0">
                  <a:moveTo>
                    <a:pt x="63" y="1"/>
                  </a:moveTo>
                  <a:lnTo>
                    <a:pt x="10" y="10"/>
                  </a:lnTo>
                  <a:lnTo>
                    <a:pt x="1" y="108"/>
                  </a:lnTo>
                  <a:lnTo>
                    <a:pt x="54" y="135"/>
                  </a:lnTo>
                  <a:lnTo>
                    <a:pt x="1081" y="331"/>
                  </a:lnTo>
                  <a:lnTo>
                    <a:pt x="3091" y="804"/>
                  </a:lnTo>
                  <a:lnTo>
                    <a:pt x="4109" y="1063"/>
                  </a:lnTo>
                  <a:lnTo>
                    <a:pt x="4537" y="1170"/>
                  </a:lnTo>
                  <a:lnTo>
                    <a:pt x="5394" y="1331"/>
                  </a:lnTo>
                  <a:lnTo>
                    <a:pt x="6252" y="1420"/>
                  </a:lnTo>
                  <a:lnTo>
                    <a:pt x="7127" y="1394"/>
                  </a:lnTo>
                  <a:lnTo>
                    <a:pt x="7555" y="1322"/>
                  </a:lnTo>
                  <a:lnTo>
                    <a:pt x="7582" y="1295"/>
                  </a:lnTo>
                  <a:lnTo>
                    <a:pt x="7547" y="1278"/>
                  </a:lnTo>
                  <a:lnTo>
                    <a:pt x="7029" y="1287"/>
                  </a:lnTo>
                  <a:lnTo>
                    <a:pt x="6011" y="1224"/>
                  </a:lnTo>
                  <a:lnTo>
                    <a:pt x="5019" y="1072"/>
                  </a:lnTo>
                  <a:lnTo>
                    <a:pt x="4028" y="840"/>
                  </a:lnTo>
                  <a:lnTo>
                    <a:pt x="3528" y="697"/>
                  </a:lnTo>
                  <a:lnTo>
                    <a:pt x="2680" y="456"/>
                  </a:lnTo>
                  <a:lnTo>
                    <a:pt x="1376" y="126"/>
                  </a:lnTo>
                  <a:lnTo>
                    <a:pt x="5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25"/>
            <p:cNvSpPr/>
            <p:nvPr/>
          </p:nvSpPr>
          <p:spPr>
            <a:xfrm>
              <a:off x="-238698" y="2869969"/>
              <a:ext cx="53908" cy="225157"/>
            </a:xfrm>
            <a:custGeom>
              <a:avLst/>
              <a:gdLst/>
              <a:ahLst/>
              <a:cxnLst/>
              <a:rect l="l" t="t" r="r" b="b"/>
              <a:pathLst>
                <a:path w="1653" h="6904" extrusionOk="0">
                  <a:moveTo>
                    <a:pt x="1206" y="1"/>
                  </a:moveTo>
                  <a:lnTo>
                    <a:pt x="1197" y="36"/>
                  </a:lnTo>
                  <a:lnTo>
                    <a:pt x="1161" y="393"/>
                  </a:lnTo>
                  <a:lnTo>
                    <a:pt x="1179" y="1108"/>
                  </a:lnTo>
                  <a:lnTo>
                    <a:pt x="1313" y="2171"/>
                  </a:lnTo>
                  <a:lnTo>
                    <a:pt x="1384" y="2894"/>
                  </a:lnTo>
                  <a:lnTo>
                    <a:pt x="1393" y="3153"/>
                  </a:lnTo>
                  <a:lnTo>
                    <a:pt x="1375" y="3671"/>
                  </a:lnTo>
                  <a:lnTo>
                    <a:pt x="1295" y="4180"/>
                  </a:lnTo>
                  <a:lnTo>
                    <a:pt x="1179" y="4671"/>
                  </a:lnTo>
                  <a:lnTo>
                    <a:pt x="1000" y="5144"/>
                  </a:lnTo>
                  <a:lnTo>
                    <a:pt x="786" y="5600"/>
                  </a:lnTo>
                  <a:lnTo>
                    <a:pt x="518" y="6028"/>
                  </a:lnTo>
                  <a:lnTo>
                    <a:pt x="214" y="6448"/>
                  </a:lnTo>
                  <a:lnTo>
                    <a:pt x="36" y="6644"/>
                  </a:lnTo>
                  <a:lnTo>
                    <a:pt x="0" y="6698"/>
                  </a:lnTo>
                  <a:lnTo>
                    <a:pt x="18" y="6814"/>
                  </a:lnTo>
                  <a:lnTo>
                    <a:pt x="98" y="6894"/>
                  </a:lnTo>
                  <a:lnTo>
                    <a:pt x="214" y="6903"/>
                  </a:lnTo>
                  <a:lnTo>
                    <a:pt x="268" y="6850"/>
                  </a:lnTo>
                  <a:lnTo>
                    <a:pt x="545" y="6528"/>
                  </a:lnTo>
                  <a:lnTo>
                    <a:pt x="1009" y="5832"/>
                  </a:lnTo>
                  <a:lnTo>
                    <a:pt x="1357" y="5082"/>
                  </a:lnTo>
                  <a:lnTo>
                    <a:pt x="1581" y="4278"/>
                  </a:lnTo>
                  <a:lnTo>
                    <a:pt x="1634" y="3858"/>
                  </a:lnTo>
                  <a:lnTo>
                    <a:pt x="1652" y="3617"/>
                  </a:lnTo>
                  <a:lnTo>
                    <a:pt x="1652" y="3135"/>
                  </a:lnTo>
                  <a:lnTo>
                    <a:pt x="1581" y="2421"/>
                  </a:lnTo>
                  <a:lnTo>
                    <a:pt x="1429" y="1474"/>
                  </a:lnTo>
                  <a:lnTo>
                    <a:pt x="1304" y="518"/>
                  </a:lnTo>
                  <a:lnTo>
                    <a:pt x="1277" y="36"/>
                  </a:lnTo>
                  <a:lnTo>
                    <a:pt x="1268" y="9"/>
                  </a:lnTo>
                  <a:lnTo>
                    <a:pt x="12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25"/>
            <p:cNvSpPr/>
            <p:nvPr/>
          </p:nvSpPr>
          <p:spPr>
            <a:xfrm>
              <a:off x="-93083" y="3106148"/>
              <a:ext cx="108078" cy="202458"/>
            </a:xfrm>
            <a:custGeom>
              <a:avLst/>
              <a:gdLst/>
              <a:ahLst/>
              <a:cxnLst/>
              <a:rect l="l" t="t" r="r" b="b"/>
              <a:pathLst>
                <a:path w="3314" h="6208" extrusionOk="0">
                  <a:moveTo>
                    <a:pt x="3260" y="1"/>
                  </a:moveTo>
                  <a:lnTo>
                    <a:pt x="3143" y="36"/>
                  </a:lnTo>
                  <a:lnTo>
                    <a:pt x="2938" y="170"/>
                  </a:lnTo>
                  <a:lnTo>
                    <a:pt x="2786" y="376"/>
                  </a:lnTo>
                  <a:lnTo>
                    <a:pt x="2670" y="626"/>
                  </a:lnTo>
                  <a:lnTo>
                    <a:pt x="2483" y="1358"/>
                  </a:lnTo>
                  <a:lnTo>
                    <a:pt x="2367" y="1840"/>
                  </a:lnTo>
                  <a:lnTo>
                    <a:pt x="2188" y="2421"/>
                  </a:lnTo>
                  <a:lnTo>
                    <a:pt x="1750" y="3546"/>
                  </a:lnTo>
                  <a:lnTo>
                    <a:pt x="1349" y="4332"/>
                  </a:lnTo>
                  <a:lnTo>
                    <a:pt x="1036" y="4832"/>
                  </a:lnTo>
                  <a:lnTo>
                    <a:pt x="670" y="5305"/>
                  </a:lnTo>
                  <a:lnTo>
                    <a:pt x="259" y="5752"/>
                  </a:lnTo>
                  <a:lnTo>
                    <a:pt x="36" y="5966"/>
                  </a:lnTo>
                  <a:lnTo>
                    <a:pt x="0" y="6011"/>
                  </a:lnTo>
                  <a:lnTo>
                    <a:pt x="0" y="6109"/>
                  </a:lnTo>
                  <a:lnTo>
                    <a:pt x="72" y="6189"/>
                  </a:lnTo>
                  <a:lnTo>
                    <a:pt x="170" y="6207"/>
                  </a:lnTo>
                  <a:lnTo>
                    <a:pt x="214" y="6180"/>
                  </a:lnTo>
                  <a:lnTo>
                    <a:pt x="518" y="5912"/>
                  </a:lnTo>
                  <a:lnTo>
                    <a:pt x="1054" y="5323"/>
                  </a:lnTo>
                  <a:lnTo>
                    <a:pt x="1500" y="4680"/>
                  </a:lnTo>
                  <a:lnTo>
                    <a:pt x="1875" y="3975"/>
                  </a:lnTo>
                  <a:lnTo>
                    <a:pt x="2036" y="3608"/>
                  </a:lnTo>
                  <a:lnTo>
                    <a:pt x="2304" y="2930"/>
                  </a:lnTo>
                  <a:lnTo>
                    <a:pt x="2527" y="2233"/>
                  </a:lnTo>
                  <a:lnTo>
                    <a:pt x="2643" y="1742"/>
                  </a:lnTo>
                  <a:lnTo>
                    <a:pt x="2876" y="760"/>
                  </a:lnTo>
                  <a:lnTo>
                    <a:pt x="3054" y="358"/>
                  </a:lnTo>
                  <a:lnTo>
                    <a:pt x="3206" y="161"/>
                  </a:lnTo>
                  <a:lnTo>
                    <a:pt x="3295" y="99"/>
                  </a:lnTo>
                  <a:lnTo>
                    <a:pt x="3313" y="72"/>
                  </a:lnTo>
                  <a:lnTo>
                    <a:pt x="3295" y="10"/>
                  </a:lnTo>
                  <a:lnTo>
                    <a:pt x="32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25"/>
            <p:cNvSpPr/>
            <p:nvPr/>
          </p:nvSpPr>
          <p:spPr>
            <a:xfrm>
              <a:off x="-478400" y="3344089"/>
              <a:ext cx="241463" cy="62355"/>
            </a:xfrm>
            <a:custGeom>
              <a:avLst/>
              <a:gdLst/>
              <a:ahLst/>
              <a:cxnLst/>
              <a:rect l="l" t="t" r="r" b="b"/>
              <a:pathLst>
                <a:path w="7404" h="1912" extrusionOk="0">
                  <a:moveTo>
                    <a:pt x="7297" y="1"/>
                  </a:moveTo>
                  <a:lnTo>
                    <a:pt x="7270" y="18"/>
                  </a:lnTo>
                  <a:lnTo>
                    <a:pt x="7082" y="197"/>
                  </a:lnTo>
                  <a:lnTo>
                    <a:pt x="6698" y="510"/>
                  </a:lnTo>
                  <a:lnTo>
                    <a:pt x="6305" y="777"/>
                  </a:lnTo>
                  <a:lnTo>
                    <a:pt x="5895" y="1001"/>
                  </a:lnTo>
                  <a:lnTo>
                    <a:pt x="5261" y="1260"/>
                  </a:lnTo>
                  <a:lnTo>
                    <a:pt x="4385" y="1474"/>
                  </a:lnTo>
                  <a:lnTo>
                    <a:pt x="3475" y="1581"/>
                  </a:lnTo>
                  <a:lnTo>
                    <a:pt x="2546" y="1581"/>
                  </a:lnTo>
                  <a:lnTo>
                    <a:pt x="1126" y="1483"/>
                  </a:lnTo>
                  <a:lnTo>
                    <a:pt x="179" y="1376"/>
                  </a:lnTo>
                  <a:lnTo>
                    <a:pt x="108" y="1376"/>
                  </a:lnTo>
                  <a:lnTo>
                    <a:pt x="19" y="1456"/>
                  </a:lnTo>
                  <a:lnTo>
                    <a:pt x="1" y="1563"/>
                  </a:lnTo>
                  <a:lnTo>
                    <a:pt x="54" y="1661"/>
                  </a:lnTo>
                  <a:lnTo>
                    <a:pt x="126" y="1679"/>
                  </a:lnTo>
                  <a:lnTo>
                    <a:pt x="581" y="1742"/>
                  </a:lnTo>
                  <a:lnTo>
                    <a:pt x="1546" y="1849"/>
                  </a:lnTo>
                  <a:lnTo>
                    <a:pt x="2537" y="1912"/>
                  </a:lnTo>
                  <a:lnTo>
                    <a:pt x="3528" y="1894"/>
                  </a:lnTo>
                  <a:lnTo>
                    <a:pt x="4501" y="1769"/>
                  </a:lnTo>
                  <a:lnTo>
                    <a:pt x="5198" y="1581"/>
                  </a:lnTo>
                  <a:lnTo>
                    <a:pt x="5645" y="1420"/>
                  </a:lnTo>
                  <a:lnTo>
                    <a:pt x="6073" y="1215"/>
                  </a:lnTo>
                  <a:lnTo>
                    <a:pt x="6484" y="965"/>
                  </a:lnTo>
                  <a:lnTo>
                    <a:pt x="6868" y="670"/>
                  </a:lnTo>
                  <a:lnTo>
                    <a:pt x="7216" y="322"/>
                  </a:lnTo>
                  <a:lnTo>
                    <a:pt x="7386" y="126"/>
                  </a:lnTo>
                  <a:lnTo>
                    <a:pt x="7404" y="99"/>
                  </a:lnTo>
                  <a:lnTo>
                    <a:pt x="7395" y="36"/>
                  </a:lnTo>
                  <a:lnTo>
                    <a:pt x="73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25"/>
            <p:cNvSpPr/>
            <p:nvPr/>
          </p:nvSpPr>
          <p:spPr>
            <a:xfrm>
              <a:off x="-296389" y="3564256"/>
              <a:ext cx="254867" cy="50125"/>
            </a:xfrm>
            <a:custGeom>
              <a:avLst/>
              <a:gdLst/>
              <a:ahLst/>
              <a:cxnLst/>
              <a:rect l="l" t="t" r="r" b="b"/>
              <a:pathLst>
                <a:path w="7815" h="1537" extrusionOk="0">
                  <a:moveTo>
                    <a:pt x="7806" y="1"/>
                  </a:moveTo>
                  <a:lnTo>
                    <a:pt x="6779" y="277"/>
                  </a:lnTo>
                  <a:lnTo>
                    <a:pt x="5279" y="760"/>
                  </a:lnTo>
                  <a:lnTo>
                    <a:pt x="4252" y="1019"/>
                  </a:lnTo>
                  <a:lnTo>
                    <a:pt x="3716" y="1090"/>
                  </a:lnTo>
                  <a:lnTo>
                    <a:pt x="3269" y="1126"/>
                  </a:lnTo>
                  <a:lnTo>
                    <a:pt x="2359" y="1108"/>
                  </a:lnTo>
                  <a:lnTo>
                    <a:pt x="1448" y="1081"/>
                  </a:lnTo>
                  <a:lnTo>
                    <a:pt x="778" y="1099"/>
                  </a:lnTo>
                  <a:lnTo>
                    <a:pt x="331" y="1161"/>
                  </a:lnTo>
                  <a:lnTo>
                    <a:pt x="117" y="1206"/>
                  </a:lnTo>
                  <a:lnTo>
                    <a:pt x="46" y="1233"/>
                  </a:lnTo>
                  <a:lnTo>
                    <a:pt x="1" y="1349"/>
                  </a:lnTo>
                  <a:lnTo>
                    <a:pt x="37" y="1465"/>
                  </a:lnTo>
                  <a:lnTo>
                    <a:pt x="153" y="1536"/>
                  </a:lnTo>
                  <a:lnTo>
                    <a:pt x="224" y="1528"/>
                  </a:lnTo>
                  <a:lnTo>
                    <a:pt x="492" y="1474"/>
                  </a:lnTo>
                  <a:lnTo>
                    <a:pt x="1055" y="1447"/>
                  </a:lnTo>
                  <a:lnTo>
                    <a:pt x="1921" y="1492"/>
                  </a:lnTo>
                  <a:lnTo>
                    <a:pt x="2475" y="1501"/>
                  </a:lnTo>
                  <a:lnTo>
                    <a:pt x="2993" y="1483"/>
                  </a:lnTo>
                  <a:lnTo>
                    <a:pt x="4011" y="1367"/>
                  </a:lnTo>
                  <a:lnTo>
                    <a:pt x="4520" y="1278"/>
                  </a:lnTo>
                  <a:lnTo>
                    <a:pt x="4939" y="1197"/>
                  </a:lnTo>
                  <a:lnTo>
                    <a:pt x="5814" y="983"/>
                  </a:lnTo>
                  <a:lnTo>
                    <a:pt x="6672" y="688"/>
                  </a:lnTo>
                  <a:lnTo>
                    <a:pt x="7279" y="385"/>
                  </a:lnTo>
                  <a:lnTo>
                    <a:pt x="7645" y="152"/>
                  </a:lnTo>
                  <a:lnTo>
                    <a:pt x="7815" y="18"/>
                  </a:lnTo>
                  <a:lnTo>
                    <a:pt x="7815" y="9"/>
                  </a:lnTo>
                  <a:lnTo>
                    <a:pt x="7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25"/>
            <p:cNvSpPr/>
            <p:nvPr/>
          </p:nvSpPr>
          <p:spPr>
            <a:xfrm>
              <a:off x="86873" y="3293703"/>
              <a:ext cx="114796" cy="219613"/>
            </a:xfrm>
            <a:custGeom>
              <a:avLst/>
              <a:gdLst/>
              <a:ahLst/>
              <a:cxnLst/>
              <a:rect l="l" t="t" r="r" b="b"/>
              <a:pathLst>
                <a:path w="3520" h="6734" extrusionOk="0">
                  <a:moveTo>
                    <a:pt x="3510" y="1"/>
                  </a:moveTo>
                  <a:lnTo>
                    <a:pt x="3314" y="81"/>
                  </a:lnTo>
                  <a:lnTo>
                    <a:pt x="2957" y="304"/>
                  </a:lnTo>
                  <a:lnTo>
                    <a:pt x="2635" y="572"/>
                  </a:lnTo>
                  <a:lnTo>
                    <a:pt x="2340" y="885"/>
                  </a:lnTo>
                  <a:lnTo>
                    <a:pt x="1948" y="1403"/>
                  </a:lnTo>
                  <a:lnTo>
                    <a:pt x="1501" y="2144"/>
                  </a:lnTo>
                  <a:lnTo>
                    <a:pt x="1314" y="2510"/>
                  </a:lnTo>
                  <a:lnTo>
                    <a:pt x="1081" y="2983"/>
                  </a:lnTo>
                  <a:lnTo>
                    <a:pt x="680" y="3974"/>
                  </a:lnTo>
                  <a:lnTo>
                    <a:pt x="358" y="5001"/>
                  </a:lnTo>
                  <a:lnTo>
                    <a:pt x="108" y="6037"/>
                  </a:lnTo>
                  <a:lnTo>
                    <a:pt x="10" y="6555"/>
                  </a:lnTo>
                  <a:lnTo>
                    <a:pt x="1" y="6627"/>
                  </a:lnTo>
                  <a:lnTo>
                    <a:pt x="72" y="6707"/>
                  </a:lnTo>
                  <a:lnTo>
                    <a:pt x="179" y="6734"/>
                  </a:lnTo>
                  <a:lnTo>
                    <a:pt x="278" y="6680"/>
                  </a:lnTo>
                  <a:lnTo>
                    <a:pt x="304" y="6618"/>
                  </a:lnTo>
                  <a:lnTo>
                    <a:pt x="528" y="5707"/>
                  </a:lnTo>
                  <a:lnTo>
                    <a:pt x="912" y="4350"/>
                  </a:lnTo>
                  <a:lnTo>
                    <a:pt x="1206" y="3457"/>
                  </a:lnTo>
                  <a:lnTo>
                    <a:pt x="1564" y="2599"/>
                  </a:lnTo>
                  <a:lnTo>
                    <a:pt x="1992" y="1787"/>
                  </a:lnTo>
                  <a:lnTo>
                    <a:pt x="2510" y="1028"/>
                  </a:lnTo>
                  <a:lnTo>
                    <a:pt x="3144" y="331"/>
                  </a:lnTo>
                  <a:lnTo>
                    <a:pt x="3519" y="18"/>
                  </a:lnTo>
                  <a:lnTo>
                    <a:pt x="35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25"/>
            <p:cNvSpPr/>
            <p:nvPr/>
          </p:nvSpPr>
          <p:spPr>
            <a:xfrm>
              <a:off x="233368" y="3480964"/>
              <a:ext cx="69073" cy="245540"/>
            </a:xfrm>
            <a:custGeom>
              <a:avLst/>
              <a:gdLst/>
              <a:ahLst/>
              <a:cxnLst/>
              <a:rect l="l" t="t" r="r" b="b"/>
              <a:pathLst>
                <a:path w="2118" h="7529" extrusionOk="0">
                  <a:moveTo>
                    <a:pt x="2063" y="1"/>
                  </a:moveTo>
                  <a:lnTo>
                    <a:pt x="2028" y="18"/>
                  </a:lnTo>
                  <a:lnTo>
                    <a:pt x="1813" y="170"/>
                  </a:lnTo>
                  <a:lnTo>
                    <a:pt x="1438" y="501"/>
                  </a:lnTo>
                  <a:lnTo>
                    <a:pt x="1117" y="876"/>
                  </a:lnTo>
                  <a:lnTo>
                    <a:pt x="840" y="1278"/>
                  </a:lnTo>
                  <a:lnTo>
                    <a:pt x="617" y="1706"/>
                  </a:lnTo>
                  <a:lnTo>
                    <a:pt x="429" y="2171"/>
                  </a:lnTo>
                  <a:lnTo>
                    <a:pt x="215" y="2885"/>
                  </a:lnTo>
                  <a:lnTo>
                    <a:pt x="54" y="3894"/>
                  </a:lnTo>
                  <a:lnTo>
                    <a:pt x="1" y="4930"/>
                  </a:lnTo>
                  <a:lnTo>
                    <a:pt x="36" y="5957"/>
                  </a:lnTo>
                  <a:lnTo>
                    <a:pt x="135" y="6939"/>
                  </a:lnTo>
                  <a:lnTo>
                    <a:pt x="197" y="7404"/>
                  </a:lnTo>
                  <a:lnTo>
                    <a:pt x="215" y="7457"/>
                  </a:lnTo>
                  <a:lnTo>
                    <a:pt x="304" y="7529"/>
                  </a:lnTo>
                  <a:lnTo>
                    <a:pt x="411" y="7520"/>
                  </a:lnTo>
                  <a:lnTo>
                    <a:pt x="483" y="7448"/>
                  </a:lnTo>
                  <a:lnTo>
                    <a:pt x="483" y="7386"/>
                  </a:lnTo>
                  <a:lnTo>
                    <a:pt x="420" y="6377"/>
                  </a:lnTo>
                  <a:lnTo>
                    <a:pt x="367" y="4921"/>
                  </a:lnTo>
                  <a:lnTo>
                    <a:pt x="411" y="3974"/>
                  </a:lnTo>
                  <a:lnTo>
                    <a:pt x="536" y="3064"/>
                  </a:lnTo>
                  <a:lnTo>
                    <a:pt x="786" y="2179"/>
                  </a:lnTo>
                  <a:lnTo>
                    <a:pt x="1170" y="1322"/>
                  </a:lnTo>
                  <a:lnTo>
                    <a:pt x="1581" y="706"/>
                  </a:lnTo>
                  <a:lnTo>
                    <a:pt x="1912" y="295"/>
                  </a:lnTo>
                  <a:lnTo>
                    <a:pt x="2099" y="99"/>
                  </a:lnTo>
                  <a:lnTo>
                    <a:pt x="2117" y="63"/>
                  </a:lnTo>
                  <a:lnTo>
                    <a:pt x="20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25"/>
            <p:cNvSpPr/>
            <p:nvPr/>
          </p:nvSpPr>
          <p:spPr>
            <a:xfrm>
              <a:off x="-53491" y="3787913"/>
              <a:ext cx="257476" cy="67019"/>
            </a:xfrm>
            <a:custGeom>
              <a:avLst/>
              <a:gdLst/>
              <a:ahLst/>
              <a:cxnLst/>
              <a:rect l="l" t="t" r="r" b="b"/>
              <a:pathLst>
                <a:path w="7895" h="2055" extrusionOk="0">
                  <a:moveTo>
                    <a:pt x="7028" y="1"/>
                  </a:moveTo>
                  <a:lnTo>
                    <a:pt x="6171" y="90"/>
                  </a:lnTo>
                  <a:lnTo>
                    <a:pt x="5644" y="161"/>
                  </a:lnTo>
                  <a:lnTo>
                    <a:pt x="4180" y="295"/>
                  </a:lnTo>
                  <a:lnTo>
                    <a:pt x="2724" y="474"/>
                  </a:lnTo>
                  <a:lnTo>
                    <a:pt x="2331" y="528"/>
                  </a:lnTo>
                  <a:lnTo>
                    <a:pt x="1554" y="688"/>
                  </a:lnTo>
                  <a:lnTo>
                    <a:pt x="1010" y="894"/>
                  </a:lnTo>
                  <a:lnTo>
                    <a:pt x="679" y="1090"/>
                  </a:lnTo>
                  <a:lnTo>
                    <a:pt x="385" y="1331"/>
                  </a:lnTo>
                  <a:lnTo>
                    <a:pt x="135" y="1635"/>
                  </a:lnTo>
                  <a:lnTo>
                    <a:pt x="27" y="1822"/>
                  </a:lnTo>
                  <a:lnTo>
                    <a:pt x="1" y="1894"/>
                  </a:lnTo>
                  <a:lnTo>
                    <a:pt x="45" y="2001"/>
                  </a:lnTo>
                  <a:lnTo>
                    <a:pt x="152" y="2055"/>
                  </a:lnTo>
                  <a:lnTo>
                    <a:pt x="277" y="2028"/>
                  </a:lnTo>
                  <a:lnTo>
                    <a:pt x="322" y="1965"/>
                  </a:lnTo>
                  <a:lnTo>
                    <a:pt x="465" y="1760"/>
                  </a:lnTo>
                  <a:lnTo>
                    <a:pt x="813" y="1421"/>
                  </a:lnTo>
                  <a:lnTo>
                    <a:pt x="1224" y="1171"/>
                  </a:lnTo>
                  <a:lnTo>
                    <a:pt x="1688" y="1001"/>
                  </a:lnTo>
                  <a:lnTo>
                    <a:pt x="2430" y="831"/>
                  </a:lnTo>
                  <a:lnTo>
                    <a:pt x="3439" y="715"/>
                  </a:lnTo>
                  <a:lnTo>
                    <a:pt x="3912" y="662"/>
                  </a:lnTo>
                  <a:lnTo>
                    <a:pt x="4787" y="545"/>
                  </a:lnTo>
                  <a:lnTo>
                    <a:pt x="5662" y="447"/>
                  </a:lnTo>
                  <a:lnTo>
                    <a:pt x="6135" y="367"/>
                  </a:lnTo>
                  <a:lnTo>
                    <a:pt x="7127" y="215"/>
                  </a:lnTo>
                  <a:lnTo>
                    <a:pt x="7555" y="215"/>
                  </a:lnTo>
                  <a:lnTo>
                    <a:pt x="7788" y="269"/>
                  </a:lnTo>
                  <a:lnTo>
                    <a:pt x="7868" y="313"/>
                  </a:lnTo>
                  <a:lnTo>
                    <a:pt x="7886" y="322"/>
                  </a:lnTo>
                  <a:lnTo>
                    <a:pt x="7886" y="304"/>
                  </a:lnTo>
                  <a:lnTo>
                    <a:pt x="7895" y="233"/>
                  </a:lnTo>
                  <a:lnTo>
                    <a:pt x="7895" y="161"/>
                  </a:lnTo>
                  <a:lnTo>
                    <a:pt x="7877" y="108"/>
                  </a:lnTo>
                  <a:lnTo>
                    <a:pt x="7823" y="81"/>
                  </a:lnTo>
                  <a:lnTo>
                    <a:pt x="7573" y="19"/>
                  </a:lnTo>
                  <a:lnTo>
                    <a:pt x="70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39" name="Google Shape;1039;p25"/>
          <p:cNvSpPr/>
          <p:nvPr/>
        </p:nvSpPr>
        <p:spPr>
          <a:xfrm rot="2247051" flipH="1">
            <a:off x="-547365" y="3866214"/>
            <a:ext cx="1469003" cy="1059148"/>
          </a:xfrm>
          <a:custGeom>
            <a:avLst/>
            <a:gdLst/>
            <a:ahLst/>
            <a:cxnLst/>
            <a:rect l="l" t="t" r="r" b="b"/>
            <a:pathLst>
              <a:path w="15298" h="11029" extrusionOk="0">
                <a:moveTo>
                  <a:pt x="11904" y="0"/>
                </a:moveTo>
                <a:lnTo>
                  <a:pt x="11520" y="18"/>
                </a:lnTo>
                <a:lnTo>
                  <a:pt x="10823" y="188"/>
                </a:lnTo>
                <a:lnTo>
                  <a:pt x="10198" y="455"/>
                </a:lnTo>
                <a:lnTo>
                  <a:pt x="9627" y="786"/>
                </a:lnTo>
                <a:lnTo>
                  <a:pt x="9350" y="964"/>
                </a:lnTo>
                <a:lnTo>
                  <a:pt x="9225" y="1045"/>
                </a:lnTo>
                <a:lnTo>
                  <a:pt x="8948" y="1188"/>
                </a:lnTo>
                <a:lnTo>
                  <a:pt x="8778" y="1223"/>
                </a:lnTo>
                <a:lnTo>
                  <a:pt x="8662" y="1241"/>
                </a:lnTo>
                <a:lnTo>
                  <a:pt x="8421" y="1215"/>
                </a:lnTo>
                <a:lnTo>
                  <a:pt x="8055" y="1107"/>
                </a:lnTo>
                <a:lnTo>
                  <a:pt x="7564" y="866"/>
                </a:lnTo>
                <a:lnTo>
                  <a:pt x="7055" y="607"/>
                </a:lnTo>
                <a:lnTo>
                  <a:pt x="6805" y="518"/>
                </a:lnTo>
                <a:lnTo>
                  <a:pt x="6555" y="455"/>
                </a:lnTo>
                <a:lnTo>
                  <a:pt x="6108" y="447"/>
                </a:lnTo>
                <a:lnTo>
                  <a:pt x="5706" y="554"/>
                </a:lnTo>
                <a:lnTo>
                  <a:pt x="5358" y="759"/>
                </a:lnTo>
                <a:lnTo>
                  <a:pt x="5072" y="1045"/>
                </a:lnTo>
                <a:lnTo>
                  <a:pt x="4867" y="1393"/>
                </a:lnTo>
                <a:lnTo>
                  <a:pt x="4733" y="1777"/>
                </a:lnTo>
                <a:lnTo>
                  <a:pt x="4688" y="2179"/>
                </a:lnTo>
                <a:lnTo>
                  <a:pt x="4706" y="2375"/>
                </a:lnTo>
                <a:lnTo>
                  <a:pt x="4724" y="2608"/>
                </a:lnTo>
                <a:lnTo>
                  <a:pt x="4679" y="3054"/>
                </a:lnTo>
                <a:lnTo>
                  <a:pt x="4608" y="3259"/>
                </a:lnTo>
                <a:lnTo>
                  <a:pt x="4536" y="3420"/>
                </a:lnTo>
                <a:lnTo>
                  <a:pt x="4385" y="3679"/>
                </a:lnTo>
                <a:lnTo>
                  <a:pt x="4224" y="3867"/>
                </a:lnTo>
                <a:lnTo>
                  <a:pt x="4054" y="4010"/>
                </a:lnTo>
                <a:lnTo>
                  <a:pt x="3777" y="4126"/>
                </a:lnTo>
                <a:lnTo>
                  <a:pt x="3385" y="4152"/>
                </a:lnTo>
                <a:lnTo>
                  <a:pt x="2742" y="4036"/>
                </a:lnTo>
                <a:lnTo>
                  <a:pt x="2054" y="3929"/>
                </a:lnTo>
                <a:lnTo>
                  <a:pt x="1590" y="3956"/>
                </a:lnTo>
                <a:lnTo>
                  <a:pt x="1357" y="4036"/>
                </a:lnTo>
                <a:lnTo>
                  <a:pt x="1206" y="4108"/>
                </a:lnTo>
                <a:lnTo>
                  <a:pt x="938" y="4269"/>
                </a:lnTo>
                <a:lnTo>
                  <a:pt x="706" y="4465"/>
                </a:lnTo>
                <a:lnTo>
                  <a:pt x="509" y="4679"/>
                </a:lnTo>
                <a:lnTo>
                  <a:pt x="277" y="5054"/>
                </a:lnTo>
                <a:lnTo>
                  <a:pt x="80" y="5662"/>
                </a:lnTo>
                <a:lnTo>
                  <a:pt x="0" y="6376"/>
                </a:lnTo>
                <a:lnTo>
                  <a:pt x="18" y="7207"/>
                </a:lnTo>
                <a:lnTo>
                  <a:pt x="188" y="8680"/>
                </a:lnTo>
                <a:lnTo>
                  <a:pt x="384" y="9850"/>
                </a:lnTo>
                <a:lnTo>
                  <a:pt x="429" y="10037"/>
                </a:lnTo>
                <a:lnTo>
                  <a:pt x="598" y="10359"/>
                </a:lnTo>
                <a:lnTo>
                  <a:pt x="848" y="10600"/>
                </a:lnTo>
                <a:lnTo>
                  <a:pt x="1134" y="10734"/>
                </a:lnTo>
                <a:lnTo>
                  <a:pt x="1563" y="10734"/>
                </a:lnTo>
                <a:lnTo>
                  <a:pt x="2099" y="10787"/>
                </a:lnTo>
                <a:lnTo>
                  <a:pt x="2920" y="10912"/>
                </a:lnTo>
                <a:lnTo>
                  <a:pt x="3492" y="10957"/>
                </a:lnTo>
                <a:lnTo>
                  <a:pt x="3956" y="10984"/>
                </a:lnTo>
                <a:lnTo>
                  <a:pt x="4661" y="11029"/>
                </a:lnTo>
                <a:lnTo>
                  <a:pt x="5126" y="11029"/>
                </a:lnTo>
                <a:lnTo>
                  <a:pt x="5358" y="11011"/>
                </a:lnTo>
                <a:lnTo>
                  <a:pt x="5590" y="10975"/>
                </a:lnTo>
                <a:lnTo>
                  <a:pt x="6046" y="10832"/>
                </a:lnTo>
                <a:lnTo>
                  <a:pt x="6456" y="10600"/>
                </a:lnTo>
                <a:lnTo>
                  <a:pt x="6796" y="10269"/>
                </a:lnTo>
                <a:lnTo>
                  <a:pt x="6921" y="10064"/>
                </a:lnTo>
                <a:lnTo>
                  <a:pt x="7019" y="9877"/>
                </a:lnTo>
                <a:lnTo>
                  <a:pt x="7144" y="9466"/>
                </a:lnTo>
                <a:lnTo>
                  <a:pt x="7242" y="9046"/>
                </a:lnTo>
                <a:lnTo>
                  <a:pt x="7376" y="8644"/>
                </a:lnTo>
                <a:lnTo>
                  <a:pt x="7483" y="8457"/>
                </a:lnTo>
                <a:lnTo>
                  <a:pt x="7564" y="8350"/>
                </a:lnTo>
                <a:lnTo>
                  <a:pt x="7760" y="8171"/>
                </a:lnTo>
                <a:lnTo>
                  <a:pt x="8100" y="7966"/>
                </a:lnTo>
                <a:lnTo>
                  <a:pt x="8644" y="7796"/>
                </a:lnTo>
                <a:lnTo>
                  <a:pt x="9251" y="7698"/>
                </a:lnTo>
                <a:lnTo>
                  <a:pt x="9877" y="7635"/>
                </a:lnTo>
                <a:lnTo>
                  <a:pt x="10493" y="7555"/>
                </a:lnTo>
                <a:lnTo>
                  <a:pt x="11064" y="7412"/>
                </a:lnTo>
                <a:lnTo>
                  <a:pt x="11439" y="7233"/>
                </a:lnTo>
                <a:lnTo>
                  <a:pt x="11663" y="7073"/>
                </a:lnTo>
                <a:lnTo>
                  <a:pt x="11761" y="6974"/>
                </a:lnTo>
                <a:lnTo>
                  <a:pt x="11868" y="6858"/>
                </a:lnTo>
                <a:lnTo>
                  <a:pt x="12020" y="6617"/>
                </a:lnTo>
                <a:lnTo>
                  <a:pt x="12181" y="6224"/>
                </a:lnTo>
                <a:lnTo>
                  <a:pt x="12306" y="5662"/>
                </a:lnTo>
                <a:lnTo>
                  <a:pt x="12431" y="5242"/>
                </a:lnTo>
                <a:lnTo>
                  <a:pt x="12556" y="4983"/>
                </a:lnTo>
                <a:lnTo>
                  <a:pt x="12636" y="4858"/>
                </a:lnTo>
                <a:lnTo>
                  <a:pt x="12725" y="4751"/>
                </a:lnTo>
                <a:lnTo>
                  <a:pt x="12940" y="4554"/>
                </a:lnTo>
                <a:lnTo>
                  <a:pt x="13315" y="4304"/>
                </a:lnTo>
                <a:lnTo>
                  <a:pt x="13868" y="4010"/>
                </a:lnTo>
                <a:lnTo>
                  <a:pt x="14422" y="3706"/>
                </a:lnTo>
                <a:lnTo>
                  <a:pt x="14663" y="3527"/>
                </a:lnTo>
                <a:lnTo>
                  <a:pt x="14797" y="3429"/>
                </a:lnTo>
                <a:lnTo>
                  <a:pt x="15011" y="3188"/>
                </a:lnTo>
                <a:lnTo>
                  <a:pt x="15163" y="2929"/>
                </a:lnTo>
                <a:lnTo>
                  <a:pt x="15261" y="2652"/>
                </a:lnTo>
                <a:lnTo>
                  <a:pt x="15297" y="2358"/>
                </a:lnTo>
                <a:lnTo>
                  <a:pt x="15270" y="2063"/>
                </a:lnTo>
                <a:lnTo>
                  <a:pt x="15190" y="1768"/>
                </a:lnTo>
                <a:lnTo>
                  <a:pt x="15038" y="1473"/>
                </a:lnTo>
                <a:lnTo>
                  <a:pt x="14931" y="1331"/>
                </a:lnTo>
                <a:lnTo>
                  <a:pt x="14815" y="1188"/>
                </a:lnTo>
                <a:lnTo>
                  <a:pt x="14529" y="920"/>
                </a:lnTo>
                <a:lnTo>
                  <a:pt x="14199" y="679"/>
                </a:lnTo>
                <a:lnTo>
                  <a:pt x="13824" y="473"/>
                </a:lnTo>
                <a:lnTo>
                  <a:pt x="13422" y="295"/>
                </a:lnTo>
                <a:lnTo>
                  <a:pt x="12993" y="152"/>
                </a:lnTo>
                <a:lnTo>
                  <a:pt x="12565" y="54"/>
                </a:lnTo>
                <a:lnTo>
                  <a:pt x="12118" y="9"/>
                </a:lnTo>
                <a:lnTo>
                  <a:pt x="11904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0" name="Google Shape;1040;p25"/>
          <p:cNvSpPr/>
          <p:nvPr/>
        </p:nvSpPr>
        <p:spPr>
          <a:xfrm rot="2247051" flipH="1">
            <a:off x="-501136" y="4151093"/>
            <a:ext cx="1331782" cy="1106396"/>
          </a:xfrm>
          <a:custGeom>
            <a:avLst/>
            <a:gdLst/>
            <a:ahLst/>
            <a:cxnLst/>
            <a:rect l="l" t="t" r="r" b="b"/>
            <a:pathLst>
              <a:path w="13869" h="11521" fill="none" extrusionOk="0">
                <a:moveTo>
                  <a:pt x="13869" y="1"/>
                </a:moveTo>
                <a:lnTo>
                  <a:pt x="13449" y="63"/>
                </a:lnTo>
                <a:lnTo>
                  <a:pt x="12618" y="206"/>
                </a:lnTo>
                <a:lnTo>
                  <a:pt x="11824" y="403"/>
                </a:lnTo>
                <a:lnTo>
                  <a:pt x="11047" y="626"/>
                </a:lnTo>
                <a:lnTo>
                  <a:pt x="10681" y="760"/>
                </a:lnTo>
                <a:lnTo>
                  <a:pt x="10297" y="912"/>
                </a:lnTo>
                <a:lnTo>
                  <a:pt x="9555" y="1260"/>
                </a:lnTo>
                <a:lnTo>
                  <a:pt x="8493" y="1823"/>
                </a:lnTo>
                <a:lnTo>
                  <a:pt x="7823" y="2233"/>
                </a:lnTo>
                <a:lnTo>
                  <a:pt x="6957" y="2850"/>
                </a:lnTo>
                <a:lnTo>
                  <a:pt x="5314" y="4162"/>
                </a:lnTo>
                <a:lnTo>
                  <a:pt x="4162" y="5216"/>
                </a:lnTo>
                <a:lnTo>
                  <a:pt x="3438" y="5957"/>
                </a:lnTo>
                <a:lnTo>
                  <a:pt x="2742" y="6725"/>
                </a:lnTo>
                <a:lnTo>
                  <a:pt x="2081" y="7538"/>
                </a:lnTo>
                <a:lnTo>
                  <a:pt x="1768" y="7957"/>
                </a:lnTo>
                <a:lnTo>
                  <a:pt x="1509" y="8368"/>
                </a:lnTo>
                <a:lnTo>
                  <a:pt x="1036" y="9234"/>
                </a:lnTo>
                <a:lnTo>
                  <a:pt x="599" y="10118"/>
                </a:lnTo>
                <a:lnTo>
                  <a:pt x="188" y="11047"/>
                </a:lnTo>
                <a:lnTo>
                  <a:pt x="0" y="11520"/>
                </a:lnTo>
              </a:path>
            </a:pathLst>
          </a:custGeom>
          <a:noFill/>
          <a:ln w="2675" cap="flat" cmpd="sng">
            <a:solidFill>
              <a:srgbClr val="ED6E24"/>
            </a:solidFill>
            <a:prstDash val="solid"/>
            <a:miter lim="89299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1" name="Google Shape;1041;p25"/>
          <p:cNvSpPr/>
          <p:nvPr/>
        </p:nvSpPr>
        <p:spPr>
          <a:xfrm rot="2247051" flipH="1">
            <a:off x="135982" y="3904898"/>
            <a:ext cx="31881" cy="126187"/>
          </a:xfrm>
          <a:custGeom>
            <a:avLst/>
            <a:gdLst/>
            <a:ahLst/>
            <a:cxnLst/>
            <a:rect l="l" t="t" r="r" b="b"/>
            <a:pathLst>
              <a:path w="332" h="1314" extrusionOk="0">
                <a:moveTo>
                  <a:pt x="251" y="1"/>
                </a:moveTo>
                <a:lnTo>
                  <a:pt x="224" y="28"/>
                </a:lnTo>
                <a:lnTo>
                  <a:pt x="215" y="331"/>
                </a:lnTo>
                <a:lnTo>
                  <a:pt x="206" y="635"/>
                </a:lnTo>
                <a:lnTo>
                  <a:pt x="171" y="805"/>
                </a:lnTo>
                <a:lnTo>
                  <a:pt x="72" y="1126"/>
                </a:lnTo>
                <a:lnTo>
                  <a:pt x="1" y="1287"/>
                </a:lnTo>
                <a:lnTo>
                  <a:pt x="19" y="1314"/>
                </a:lnTo>
                <a:lnTo>
                  <a:pt x="54" y="1305"/>
                </a:lnTo>
                <a:lnTo>
                  <a:pt x="126" y="1162"/>
                </a:lnTo>
                <a:lnTo>
                  <a:pt x="251" y="858"/>
                </a:lnTo>
                <a:lnTo>
                  <a:pt x="331" y="528"/>
                </a:lnTo>
                <a:lnTo>
                  <a:pt x="322" y="197"/>
                </a:lnTo>
                <a:lnTo>
                  <a:pt x="278" y="28"/>
                </a:lnTo>
                <a:lnTo>
                  <a:pt x="251" y="1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2" name="Google Shape;1042;p25"/>
          <p:cNvSpPr/>
          <p:nvPr/>
        </p:nvSpPr>
        <p:spPr>
          <a:xfrm rot="2247051" flipH="1">
            <a:off x="356808" y="4204560"/>
            <a:ext cx="59248" cy="251318"/>
          </a:xfrm>
          <a:custGeom>
            <a:avLst/>
            <a:gdLst/>
            <a:ahLst/>
            <a:cxnLst/>
            <a:rect l="l" t="t" r="r" b="b"/>
            <a:pathLst>
              <a:path w="617" h="2617" extrusionOk="0">
                <a:moveTo>
                  <a:pt x="509" y="0"/>
                </a:moveTo>
                <a:lnTo>
                  <a:pt x="491" y="36"/>
                </a:lnTo>
                <a:lnTo>
                  <a:pt x="420" y="688"/>
                </a:lnTo>
                <a:lnTo>
                  <a:pt x="268" y="1634"/>
                </a:lnTo>
                <a:lnTo>
                  <a:pt x="107" y="2259"/>
                </a:lnTo>
                <a:lnTo>
                  <a:pt x="0" y="2563"/>
                </a:lnTo>
                <a:lnTo>
                  <a:pt x="0" y="2599"/>
                </a:lnTo>
                <a:lnTo>
                  <a:pt x="63" y="2617"/>
                </a:lnTo>
                <a:lnTo>
                  <a:pt x="81" y="2590"/>
                </a:lnTo>
                <a:lnTo>
                  <a:pt x="197" y="2304"/>
                </a:lnTo>
                <a:lnTo>
                  <a:pt x="411" y="1688"/>
                </a:lnTo>
                <a:lnTo>
                  <a:pt x="554" y="1045"/>
                </a:lnTo>
                <a:lnTo>
                  <a:pt x="616" y="384"/>
                </a:lnTo>
                <a:lnTo>
                  <a:pt x="607" y="54"/>
                </a:lnTo>
                <a:lnTo>
                  <a:pt x="590" y="9"/>
                </a:lnTo>
                <a:lnTo>
                  <a:pt x="509" y="0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3" name="Google Shape;1043;p25"/>
          <p:cNvSpPr/>
          <p:nvPr/>
        </p:nvSpPr>
        <p:spPr>
          <a:xfrm rot="2247051" flipH="1">
            <a:off x="308004" y="4232960"/>
            <a:ext cx="98715" cy="92768"/>
          </a:xfrm>
          <a:custGeom>
            <a:avLst/>
            <a:gdLst/>
            <a:ahLst/>
            <a:cxnLst/>
            <a:rect l="l" t="t" r="r" b="b"/>
            <a:pathLst>
              <a:path w="1028" h="966" extrusionOk="0">
                <a:moveTo>
                  <a:pt x="974" y="1"/>
                </a:moveTo>
                <a:lnTo>
                  <a:pt x="929" y="18"/>
                </a:lnTo>
                <a:lnTo>
                  <a:pt x="679" y="242"/>
                </a:lnTo>
                <a:lnTo>
                  <a:pt x="438" y="474"/>
                </a:lnTo>
                <a:lnTo>
                  <a:pt x="322" y="590"/>
                </a:lnTo>
                <a:lnTo>
                  <a:pt x="81" y="831"/>
                </a:lnTo>
                <a:lnTo>
                  <a:pt x="0" y="965"/>
                </a:lnTo>
                <a:lnTo>
                  <a:pt x="9" y="965"/>
                </a:lnTo>
                <a:lnTo>
                  <a:pt x="268" y="769"/>
                </a:lnTo>
                <a:lnTo>
                  <a:pt x="500" y="527"/>
                </a:lnTo>
                <a:lnTo>
                  <a:pt x="750" y="313"/>
                </a:lnTo>
                <a:lnTo>
                  <a:pt x="1009" y="99"/>
                </a:lnTo>
                <a:lnTo>
                  <a:pt x="1027" y="63"/>
                </a:lnTo>
                <a:lnTo>
                  <a:pt x="974" y="1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4" name="Google Shape;1044;p25"/>
          <p:cNvSpPr/>
          <p:nvPr/>
        </p:nvSpPr>
        <p:spPr>
          <a:xfrm rot="2247051" flipH="1">
            <a:off x="498196" y="4613649"/>
            <a:ext cx="60112" cy="285602"/>
          </a:xfrm>
          <a:custGeom>
            <a:avLst/>
            <a:gdLst/>
            <a:ahLst/>
            <a:cxnLst/>
            <a:rect l="l" t="t" r="r" b="b"/>
            <a:pathLst>
              <a:path w="626" h="2974" extrusionOk="0">
                <a:moveTo>
                  <a:pt x="72" y="0"/>
                </a:moveTo>
                <a:lnTo>
                  <a:pt x="1" y="18"/>
                </a:lnTo>
                <a:lnTo>
                  <a:pt x="1" y="63"/>
                </a:lnTo>
                <a:lnTo>
                  <a:pt x="197" y="786"/>
                </a:lnTo>
                <a:lnTo>
                  <a:pt x="429" y="1857"/>
                </a:lnTo>
                <a:lnTo>
                  <a:pt x="536" y="2572"/>
                </a:lnTo>
                <a:lnTo>
                  <a:pt x="554" y="2938"/>
                </a:lnTo>
                <a:lnTo>
                  <a:pt x="563" y="2974"/>
                </a:lnTo>
                <a:lnTo>
                  <a:pt x="617" y="2974"/>
                </a:lnTo>
                <a:lnTo>
                  <a:pt x="626" y="2947"/>
                </a:lnTo>
                <a:lnTo>
                  <a:pt x="617" y="2590"/>
                </a:lnTo>
                <a:lnTo>
                  <a:pt x="563" y="1866"/>
                </a:lnTo>
                <a:lnTo>
                  <a:pt x="438" y="1125"/>
                </a:lnTo>
                <a:lnTo>
                  <a:pt x="242" y="402"/>
                </a:lnTo>
                <a:lnTo>
                  <a:pt x="99" y="45"/>
                </a:lnTo>
                <a:lnTo>
                  <a:pt x="72" y="0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5" name="Google Shape;1045;p25"/>
          <p:cNvSpPr/>
          <p:nvPr/>
        </p:nvSpPr>
        <p:spPr>
          <a:xfrm rot="2247051" flipH="1">
            <a:off x="497167" y="4635549"/>
            <a:ext cx="48109" cy="130509"/>
          </a:xfrm>
          <a:custGeom>
            <a:avLst/>
            <a:gdLst/>
            <a:ahLst/>
            <a:cxnLst/>
            <a:rect l="l" t="t" r="r" b="b"/>
            <a:pathLst>
              <a:path w="501" h="1359" extrusionOk="0">
                <a:moveTo>
                  <a:pt x="421" y="1"/>
                </a:moveTo>
                <a:lnTo>
                  <a:pt x="394" y="28"/>
                </a:lnTo>
                <a:lnTo>
                  <a:pt x="278" y="340"/>
                </a:lnTo>
                <a:lnTo>
                  <a:pt x="99" y="840"/>
                </a:lnTo>
                <a:lnTo>
                  <a:pt x="19" y="1180"/>
                </a:lnTo>
                <a:lnTo>
                  <a:pt x="1" y="1349"/>
                </a:lnTo>
                <a:lnTo>
                  <a:pt x="1" y="1358"/>
                </a:lnTo>
                <a:lnTo>
                  <a:pt x="10" y="1358"/>
                </a:lnTo>
                <a:lnTo>
                  <a:pt x="144" y="1046"/>
                </a:lnTo>
                <a:lnTo>
                  <a:pt x="251" y="724"/>
                </a:lnTo>
                <a:lnTo>
                  <a:pt x="367" y="403"/>
                </a:lnTo>
                <a:lnTo>
                  <a:pt x="492" y="90"/>
                </a:lnTo>
                <a:lnTo>
                  <a:pt x="501" y="46"/>
                </a:lnTo>
                <a:lnTo>
                  <a:pt x="421" y="1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6" name="Google Shape;1046;p25"/>
          <p:cNvSpPr/>
          <p:nvPr/>
        </p:nvSpPr>
        <p:spPr>
          <a:xfrm rot="2247051" flipH="1">
            <a:off x="164747" y="3928175"/>
            <a:ext cx="74708" cy="75578"/>
          </a:xfrm>
          <a:custGeom>
            <a:avLst/>
            <a:gdLst/>
            <a:ahLst/>
            <a:cxnLst/>
            <a:rect l="l" t="t" r="r" b="b"/>
            <a:pathLst>
              <a:path w="778" h="787" extrusionOk="0">
                <a:moveTo>
                  <a:pt x="54" y="0"/>
                </a:moveTo>
                <a:lnTo>
                  <a:pt x="1" y="27"/>
                </a:lnTo>
                <a:lnTo>
                  <a:pt x="19" y="54"/>
                </a:lnTo>
                <a:lnTo>
                  <a:pt x="215" y="259"/>
                </a:lnTo>
                <a:lnTo>
                  <a:pt x="420" y="465"/>
                </a:lnTo>
                <a:lnTo>
                  <a:pt x="572" y="635"/>
                </a:lnTo>
                <a:lnTo>
                  <a:pt x="760" y="777"/>
                </a:lnTo>
                <a:lnTo>
                  <a:pt x="778" y="786"/>
                </a:lnTo>
                <a:lnTo>
                  <a:pt x="778" y="768"/>
                </a:lnTo>
                <a:lnTo>
                  <a:pt x="662" y="590"/>
                </a:lnTo>
                <a:lnTo>
                  <a:pt x="483" y="429"/>
                </a:lnTo>
                <a:lnTo>
                  <a:pt x="286" y="224"/>
                </a:lnTo>
                <a:lnTo>
                  <a:pt x="81" y="18"/>
                </a:lnTo>
                <a:lnTo>
                  <a:pt x="54" y="0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7" name="Google Shape;1047;p25"/>
          <p:cNvSpPr/>
          <p:nvPr/>
        </p:nvSpPr>
        <p:spPr>
          <a:xfrm rot="2247051" flipH="1">
            <a:off x="-101133" y="4085999"/>
            <a:ext cx="333690" cy="115912"/>
          </a:xfrm>
          <a:custGeom>
            <a:avLst/>
            <a:gdLst/>
            <a:ahLst/>
            <a:cxnLst/>
            <a:rect l="l" t="t" r="r" b="b"/>
            <a:pathLst>
              <a:path w="3475" h="1207" extrusionOk="0">
                <a:moveTo>
                  <a:pt x="36" y="1"/>
                </a:moveTo>
                <a:lnTo>
                  <a:pt x="0" y="10"/>
                </a:lnTo>
                <a:lnTo>
                  <a:pt x="9" y="72"/>
                </a:lnTo>
                <a:lnTo>
                  <a:pt x="45" y="81"/>
                </a:lnTo>
                <a:lnTo>
                  <a:pt x="536" y="117"/>
                </a:lnTo>
                <a:lnTo>
                  <a:pt x="1268" y="215"/>
                </a:lnTo>
                <a:lnTo>
                  <a:pt x="1742" y="340"/>
                </a:lnTo>
                <a:lnTo>
                  <a:pt x="1983" y="438"/>
                </a:lnTo>
                <a:lnTo>
                  <a:pt x="2367" y="617"/>
                </a:lnTo>
                <a:lnTo>
                  <a:pt x="3099" y="1028"/>
                </a:lnTo>
                <a:lnTo>
                  <a:pt x="3474" y="1206"/>
                </a:lnTo>
                <a:lnTo>
                  <a:pt x="3474" y="1197"/>
                </a:lnTo>
                <a:lnTo>
                  <a:pt x="3108" y="947"/>
                </a:lnTo>
                <a:lnTo>
                  <a:pt x="2277" y="474"/>
                </a:lnTo>
                <a:lnTo>
                  <a:pt x="1840" y="296"/>
                </a:lnTo>
                <a:lnTo>
                  <a:pt x="1626" y="215"/>
                </a:lnTo>
                <a:lnTo>
                  <a:pt x="1179" y="108"/>
                </a:lnTo>
                <a:lnTo>
                  <a:pt x="491" y="28"/>
                </a:lnTo>
                <a:lnTo>
                  <a:pt x="36" y="1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8" name="Google Shape;1048;p25"/>
          <p:cNvSpPr/>
          <p:nvPr/>
        </p:nvSpPr>
        <p:spPr>
          <a:xfrm rot="2247051" flipH="1">
            <a:off x="-96857" y="4041262"/>
            <a:ext cx="186098" cy="14693"/>
          </a:xfrm>
          <a:custGeom>
            <a:avLst/>
            <a:gdLst/>
            <a:ahLst/>
            <a:cxnLst/>
            <a:rect l="l" t="t" r="r" b="b"/>
            <a:pathLst>
              <a:path w="1938" h="153" extrusionOk="0">
                <a:moveTo>
                  <a:pt x="706" y="0"/>
                </a:moveTo>
                <a:lnTo>
                  <a:pt x="223" y="36"/>
                </a:lnTo>
                <a:lnTo>
                  <a:pt x="18" y="99"/>
                </a:lnTo>
                <a:lnTo>
                  <a:pt x="0" y="117"/>
                </a:lnTo>
                <a:lnTo>
                  <a:pt x="27" y="125"/>
                </a:lnTo>
                <a:lnTo>
                  <a:pt x="464" y="117"/>
                </a:lnTo>
                <a:lnTo>
                  <a:pt x="911" y="90"/>
                </a:lnTo>
                <a:lnTo>
                  <a:pt x="1420" y="108"/>
                </a:lnTo>
                <a:lnTo>
                  <a:pt x="1929" y="152"/>
                </a:lnTo>
                <a:lnTo>
                  <a:pt x="1938" y="152"/>
                </a:lnTo>
                <a:lnTo>
                  <a:pt x="1929" y="143"/>
                </a:lnTo>
                <a:lnTo>
                  <a:pt x="1473" y="54"/>
                </a:lnTo>
                <a:lnTo>
                  <a:pt x="706" y="0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9" name="Google Shape;1049;p25"/>
          <p:cNvSpPr/>
          <p:nvPr/>
        </p:nvSpPr>
        <p:spPr>
          <a:xfrm rot="2247051" flipH="1">
            <a:off x="14833" y="4435574"/>
            <a:ext cx="345597" cy="116680"/>
          </a:xfrm>
          <a:custGeom>
            <a:avLst/>
            <a:gdLst/>
            <a:ahLst/>
            <a:cxnLst/>
            <a:rect l="l" t="t" r="r" b="b"/>
            <a:pathLst>
              <a:path w="3599" h="1215" extrusionOk="0">
                <a:moveTo>
                  <a:pt x="0" y="0"/>
                </a:moveTo>
                <a:lnTo>
                  <a:pt x="80" y="107"/>
                </a:lnTo>
                <a:lnTo>
                  <a:pt x="295" y="206"/>
                </a:lnTo>
                <a:lnTo>
                  <a:pt x="429" y="250"/>
                </a:lnTo>
                <a:lnTo>
                  <a:pt x="1000" y="456"/>
                </a:lnTo>
                <a:lnTo>
                  <a:pt x="1581" y="661"/>
                </a:lnTo>
                <a:lnTo>
                  <a:pt x="2054" y="840"/>
                </a:lnTo>
                <a:lnTo>
                  <a:pt x="2822" y="1116"/>
                </a:lnTo>
                <a:lnTo>
                  <a:pt x="3331" y="1215"/>
                </a:lnTo>
                <a:lnTo>
                  <a:pt x="3581" y="1206"/>
                </a:lnTo>
                <a:lnTo>
                  <a:pt x="3599" y="1197"/>
                </a:lnTo>
                <a:lnTo>
                  <a:pt x="3599" y="1161"/>
                </a:lnTo>
                <a:lnTo>
                  <a:pt x="3572" y="1152"/>
                </a:lnTo>
                <a:lnTo>
                  <a:pt x="3331" y="1116"/>
                </a:lnTo>
                <a:lnTo>
                  <a:pt x="2858" y="1009"/>
                </a:lnTo>
                <a:lnTo>
                  <a:pt x="2161" y="777"/>
                </a:lnTo>
                <a:lnTo>
                  <a:pt x="1697" y="616"/>
                </a:lnTo>
                <a:lnTo>
                  <a:pt x="1277" y="491"/>
                </a:lnTo>
                <a:lnTo>
                  <a:pt x="616" y="286"/>
                </a:lnTo>
                <a:lnTo>
                  <a:pt x="188" y="107"/>
                </a:lnTo>
                <a:lnTo>
                  <a:pt x="0" y="0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0" name="Google Shape;1050;p25"/>
          <p:cNvSpPr/>
          <p:nvPr/>
        </p:nvSpPr>
        <p:spPr>
          <a:xfrm rot="2247051" flipH="1">
            <a:off x="5350" y="4405495"/>
            <a:ext cx="231614" cy="27465"/>
          </a:xfrm>
          <a:custGeom>
            <a:avLst/>
            <a:gdLst/>
            <a:ahLst/>
            <a:cxnLst/>
            <a:rect l="l" t="t" r="r" b="b"/>
            <a:pathLst>
              <a:path w="2412" h="286" extrusionOk="0">
                <a:moveTo>
                  <a:pt x="2090" y="0"/>
                </a:moveTo>
                <a:lnTo>
                  <a:pt x="1483" y="9"/>
                </a:lnTo>
                <a:lnTo>
                  <a:pt x="581" y="125"/>
                </a:lnTo>
                <a:lnTo>
                  <a:pt x="18" y="241"/>
                </a:lnTo>
                <a:lnTo>
                  <a:pt x="0" y="250"/>
                </a:lnTo>
                <a:lnTo>
                  <a:pt x="9" y="286"/>
                </a:lnTo>
                <a:lnTo>
                  <a:pt x="36" y="286"/>
                </a:lnTo>
                <a:lnTo>
                  <a:pt x="617" y="206"/>
                </a:lnTo>
                <a:lnTo>
                  <a:pt x="1795" y="125"/>
                </a:lnTo>
                <a:lnTo>
                  <a:pt x="2385" y="63"/>
                </a:lnTo>
                <a:lnTo>
                  <a:pt x="2411" y="45"/>
                </a:lnTo>
                <a:lnTo>
                  <a:pt x="2385" y="27"/>
                </a:lnTo>
                <a:lnTo>
                  <a:pt x="2090" y="0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1" name="Google Shape;1051;p25"/>
          <p:cNvSpPr/>
          <p:nvPr/>
        </p:nvSpPr>
        <p:spPr>
          <a:xfrm rot="2247051" flipH="1">
            <a:off x="115461" y="4812026"/>
            <a:ext cx="320726" cy="99490"/>
          </a:xfrm>
          <a:custGeom>
            <a:avLst/>
            <a:gdLst/>
            <a:ahLst/>
            <a:cxnLst/>
            <a:rect l="l" t="t" r="r" b="b"/>
            <a:pathLst>
              <a:path w="3340" h="1036" extrusionOk="0">
                <a:moveTo>
                  <a:pt x="9" y="0"/>
                </a:moveTo>
                <a:lnTo>
                  <a:pt x="0" y="45"/>
                </a:lnTo>
                <a:lnTo>
                  <a:pt x="18" y="63"/>
                </a:lnTo>
                <a:lnTo>
                  <a:pt x="197" y="196"/>
                </a:lnTo>
                <a:lnTo>
                  <a:pt x="589" y="420"/>
                </a:lnTo>
                <a:lnTo>
                  <a:pt x="1206" y="661"/>
                </a:lnTo>
                <a:lnTo>
                  <a:pt x="2500" y="920"/>
                </a:lnTo>
                <a:lnTo>
                  <a:pt x="3313" y="1036"/>
                </a:lnTo>
                <a:lnTo>
                  <a:pt x="3340" y="1018"/>
                </a:lnTo>
                <a:lnTo>
                  <a:pt x="3322" y="1000"/>
                </a:lnTo>
                <a:lnTo>
                  <a:pt x="2483" y="831"/>
                </a:lnTo>
                <a:lnTo>
                  <a:pt x="1634" y="643"/>
                </a:lnTo>
                <a:lnTo>
                  <a:pt x="1223" y="527"/>
                </a:lnTo>
                <a:lnTo>
                  <a:pt x="438" y="188"/>
                </a:lnTo>
                <a:lnTo>
                  <a:pt x="36" y="0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2" name="Google Shape;1052;p25"/>
          <p:cNvSpPr/>
          <p:nvPr/>
        </p:nvSpPr>
        <p:spPr>
          <a:xfrm rot="2247051" flipH="1">
            <a:off x="94793" y="4816675"/>
            <a:ext cx="96122" cy="96129"/>
          </a:xfrm>
          <a:custGeom>
            <a:avLst/>
            <a:gdLst/>
            <a:ahLst/>
            <a:cxnLst/>
            <a:rect l="l" t="t" r="r" b="b"/>
            <a:pathLst>
              <a:path w="1001" h="1001" extrusionOk="0">
                <a:moveTo>
                  <a:pt x="0" y="0"/>
                </a:moveTo>
                <a:lnTo>
                  <a:pt x="0" y="9"/>
                </a:lnTo>
                <a:lnTo>
                  <a:pt x="72" y="161"/>
                </a:lnTo>
                <a:lnTo>
                  <a:pt x="313" y="456"/>
                </a:lnTo>
                <a:lnTo>
                  <a:pt x="438" y="572"/>
                </a:lnTo>
                <a:lnTo>
                  <a:pt x="545" y="697"/>
                </a:lnTo>
                <a:lnTo>
                  <a:pt x="759" y="893"/>
                </a:lnTo>
                <a:lnTo>
                  <a:pt x="911" y="982"/>
                </a:lnTo>
                <a:lnTo>
                  <a:pt x="983" y="1000"/>
                </a:lnTo>
                <a:lnTo>
                  <a:pt x="1001" y="1000"/>
                </a:lnTo>
                <a:lnTo>
                  <a:pt x="1001" y="982"/>
                </a:lnTo>
                <a:lnTo>
                  <a:pt x="911" y="875"/>
                </a:lnTo>
                <a:lnTo>
                  <a:pt x="795" y="795"/>
                </a:lnTo>
                <a:lnTo>
                  <a:pt x="634" y="670"/>
                </a:lnTo>
                <a:lnTo>
                  <a:pt x="483" y="527"/>
                </a:lnTo>
                <a:lnTo>
                  <a:pt x="250" y="250"/>
                </a:lnTo>
                <a:lnTo>
                  <a:pt x="0" y="0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53" name="Google Shape;1053;p25"/>
          <p:cNvGrpSpPr/>
          <p:nvPr/>
        </p:nvGrpSpPr>
        <p:grpSpPr>
          <a:xfrm rot="-293038" flipH="1">
            <a:off x="-902144" y="3649994"/>
            <a:ext cx="2964174" cy="2809049"/>
            <a:chOff x="6267770" y="3503895"/>
            <a:chExt cx="3569509" cy="3349980"/>
          </a:xfrm>
        </p:grpSpPr>
        <p:sp>
          <p:nvSpPr>
            <p:cNvPr id="1054" name="Google Shape;1054;p25"/>
            <p:cNvSpPr/>
            <p:nvPr/>
          </p:nvSpPr>
          <p:spPr>
            <a:xfrm rot="310762">
              <a:off x="6399320" y="3646881"/>
              <a:ext cx="3306409" cy="3064008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25"/>
            <p:cNvSpPr/>
            <p:nvPr/>
          </p:nvSpPr>
          <p:spPr>
            <a:xfrm rot="310762">
              <a:off x="6580174" y="4408927"/>
              <a:ext cx="2651899" cy="1639163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25"/>
            <p:cNvSpPr/>
            <p:nvPr/>
          </p:nvSpPr>
          <p:spPr>
            <a:xfrm rot="310762">
              <a:off x="8311563" y="5481535"/>
              <a:ext cx="481241" cy="255032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25"/>
            <p:cNvSpPr/>
            <p:nvPr/>
          </p:nvSpPr>
          <p:spPr>
            <a:xfrm rot="310762">
              <a:off x="9041624" y="4891567"/>
              <a:ext cx="273642" cy="58316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25"/>
            <p:cNvSpPr/>
            <p:nvPr/>
          </p:nvSpPr>
          <p:spPr>
            <a:xfrm rot="310762">
              <a:off x="8658958" y="4652399"/>
              <a:ext cx="63624" cy="451210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25"/>
            <p:cNvSpPr/>
            <p:nvPr/>
          </p:nvSpPr>
          <p:spPr>
            <a:xfrm rot="310762">
              <a:off x="7376965" y="5245894"/>
              <a:ext cx="93050" cy="450001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25"/>
            <p:cNvSpPr/>
            <p:nvPr/>
          </p:nvSpPr>
          <p:spPr>
            <a:xfrm rot="310762">
              <a:off x="8013121" y="4936084"/>
              <a:ext cx="139273" cy="579599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1" name="Google Shape;1061;p25"/>
          <p:cNvGrpSpPr/>
          <p:nvPr/>
        </p:nvGrpSpPr>
        <p:grpSpPr>
          <a:xfrm rot="834254">
            <a:off x="8501637" y="2777873"/>
            <a:ext cx="1212436" cy="1303556"/>
            <a:chOff x="-694197" y="2759314"/>
            <a:chExt cx="1212435" cy="1303554"/>
          </a:xfrm>
        </p:grpSpPr>
        <p:sp>
          <p:nvSpPr>
            <p:cNvPr id="1062" name="Google Shape;1062;p25"/>
            <p:cNvSpPr/>
            <p:nvPr/>
          </p:nvSpPr>
          <p:spPr>
            <a:xfrm>
              <a:off x="-694197" y="2759314"/>
              <a:ext cx="1212435" cy="1303554"/>
            </a:xfrm>
            <a:custGeom>
              <a:avLst/>
              <a:gdLst/>
              <a:ahLst/>
              <a:cxnLst/>
              <a:rect l="l" t="t" r="r" b="b"/>
              <a:pathLst>
                <a:path w="37177" h="39971" extrusionOk="0">
                  <a:moveTo>
                    <a:pt x="5850" y="0"/>
                  </a:moveTo>
                  <a:lnTo>
                    <a:pt x="5430" y="9"/>
                  </a:lnTo>
                  <a:lnTo>
                    <a:pt x="4993" y="63"/>
                  </a:lnTo>
                  <a:lnTo>
                    <a:pt x="4778" y="116"/>
                  </a:lnTo>
                  <a:lnTo>
                    <a:pt x="4475" y="206"/>
                  </a:lnTo>
                  <a:lnTo>
                    <a:pt x="3912" y="509"/>
                  </a:lnTo>
                  <a:lnTo>
                    <a:pt x="3421" y="929"/>
                  </a:lnTo>
                  <a:lnTo>
                    <a:pt x="3046" y="1438"/>
                  </a:lnTo>
                  <a:lnTo>
                    <a:pt x="2787" y="2009"/>
                  </a:lnTo>
                  <a:lnTo>
                    <a:pt x="2698" y="2456"/>
                  </a:lnTo>
                  <a:lnTo>
                    <a:pt x="2680" y="2768"/>
                  </a:lnTo>
                  <a:lnTo>
                    <a:pt x="2715" y="3072"/>
                  </a:lnTo>
                  <a:lnTo>
                    <a:pt x="2796" y="3376"/>
                  </a:lnTo>
                  <a:lnTo>
                    <a:pt x="2921" y="3670"/>
                  </a:lnTo>
                  <a:lnTo>
                    <a:pt x="3099" y="3956"/>
                  </a:lnTo>
                  <a:lnTo>
                    <a:pt x="3215" y="4090"/>
                  </a:lnTo>
                  <a:lnTo>
                    <a:pt x="3394" y="4287"/>
                  </a:lnTo>
                  <a:lnTo>
                    <a:pt x="3805" y="4599"/>
                  </a:lnTo>
                  <a:lnTo>
                    <a:pt x="4278" y="4858"/>
                  </a:lnTo>
                  <a:lnTo>
                    <a:pt x="4796" y="5063"/>
                  </a:lnTo>
                  <a:lnTo>
                    <a:pt x="5600" y="5331"/>
                  </a:lnTo>
                  <a:lnTo>
                    <a:pt x="6653" y="5671"/>
                  </a:lnTo>
                  <a:lnTo>
                    <a:pt x="7118" y="5876"/>
                  </a:lnTo>
                  <a:lnTo>
                    <a:pt x="7564" y="6117"/>
                  </a:lnTo>
                  <a:lnTo>
                    <a:pt x="8395" y="6653"/>
                  </a:lnTo>
                  <a:lnTo>
                    <a:pt x="9520" y="7555"/>
                  </a:lnTo>
                  <a:lnTo>
                    <a:pt x="10234" y="8216"/>
                  </a:lnTo>
                  <a:lnTo>
                    <a:pt x="10467" y="8823"/>
                  </a:lnTo>
                  <a:lnTo>
                    <a:pt x="11065" y="10037"/>
                  </a:lnTo>
                  <a:lnTo>
                    <a:pt x="11386" y="10627"/>
                  </a:lnTo>
                  <a:lnTo>
                    <a:pt x="11529" y="10895"/>
                  </a:lnTo>
                  <a:lnTo>
                    <a:pt x="11663" y="11172"/>
                  </a:lnTo>
                  <a:lnTo>
                    <a:pt x="11154" y="11207"/>
                  </a:lnTo>
                  <a:lnTo>
                    <a:pt x="10145" y="11198"/>
                  </a:lnTo>
                  <a:lnTo>
                    <a:pt x="9145" y="11073"/>
                  </a:lnTo>
                  <a:lnTo>
                    <a:pt x="8163" y="10832"/>
                  </a:lnTo>
                  <a:lnTo>
                    <a:pt x="7680" y="10663"/>
                  </a:lnTo>
                  <a:lnTo>
                    <a:pt x="7198" y="10466"/>
                  </a:lnTo>
                  <a:lnTo>
                    <a:pt x="6261" y="9993"/>
                  </a:lnTo>
                  <a:lnTo>
                    <a:pt x="5332" y="9511"/>
                  </a:lnTo>
                  <a:lnTo>
                    <a:pt x="4376" y="9091"/>
                  </a:lnTo>
                  <a:lnTo>
                    <a:pt x="3867" y="8939"/>
                  </a:lnTo>
                  <a:lnTo>
                    <a:pt x="3617" y="8885"/>
                  </a:lnTo>
                  <a:lnTo>
                    <a:pt x="2983" y="8841"/>
                  </a:lnTo>
                  <a:lnTo>
                    <a:pt x="2260" y="8885"/>
                  </a:lnTo>
                  <a:lnTo>
                    <a:pt x="1537" y="9028"/>
                  </a:lnTo>
                  <a:lnTo>
                    <a:pt x="1037" y="9216"/>
                  </a:lnTo>
                  <a:lnTo>
                    <a:pt x="733" y="9377"/>
                  </a:lnTo>
                  <a:lnTo>
                    <a:pt x="474" y="9555"/>
                  </a:lnTo>
                  <a:lnTo>
                    <a:pt x="260" y="9778"/>
                  </a:lnTo>
                  <a:lnTo>
                    <a:pt x="108" y="10029"/>
                  </a:lnTo>
                  <a:lnTo>
                    <a:pt x="19" y="10305"/>
                  </a:lnTo>
                  <a:lnTo>
                    <a:pt x="1" y="10618"/>
                  </a:lnTo>
                  <a:lnTo>
                    <a:pt x="72" y="10975"/>
                  </a:lnTo>
                  <a:lnTo>
                    <a:pt x="144" y="11163"/>
                  </a:lnTo>
                  <a:lnTo>
                    <a:pt x="224" y="11323"/>
                  </a:lnTo>
                  <a:lnTo>
                    <a:pt x="420" y="11636"/>
                  </a:lnTo>
                  <a:lnTo>
                    <a:pt x="804" y="12073"/>
                  </a:lnTo>
                  <a:lnTo>
                    <a:pt x="1412" y="12609"/>
                  </a:lnTo>
                  <a:lnTo>
                    <a:pt x="2046" y="13065"/>
                  </a:lnTo>
                  <a:lnTo>
                    <a:pt x="2340" y="13261"/>
                  </a:lnTo>
                  <a:lnTo>
                    <a:pt x="2689" y="13493"/>
                  </a:lnTo>
                  <a:lnTo>
                    <a:pt x="3439" y="13895"/>
                  </a:lnTo>
                  <a:lnTo>
                    <a:pt x="4216" y="14208"/>
                  </a:lnTo>
                  <a:lnTo>
                    <a:pt x="5037" y="14404"/>
                  </a:lnTo>
                  <a:lnTo>
                    <a:pt x="5457" y="14449"/>
                  </a:lnTo>
                  <a:lnTo>
                    <a:pt x="5903" y="14467"/>
                  </a:lnTo>
                  <a:lnTo>
                    <a:pt x="6787" y="14368"/>
                  </a:lnTo>
                  <a:lnTo>
                    <a:pt x="7636" y="14145"/>
                  </a:lnTo>
                  <a:lnTo>
                    <a:pt x="8475" y="13824"/>
                  </a:lnTo>
                  <a:lnTo>
                    <a:pt x="9716" y="13243"/>
                  </a:lnTo>
                  <a:lnTo>
                    <a:pt x="10958" y="12654"/>
                  </a:lnTo>
                  <a:lnTo>
                    <a:pt x="11779" y="12324"/>
                  </a:lnTo>
                  <a:lnTo>
                    <a:pt x="12199" y="12190"/>
                  </a:lnTo>
                  <a:lnTo>
                    <a:pt x="12833" y="13342"/>
                  </a:lnTo>
                  <a:lnTo>
                    <a:pt x="14164" y="15592"/>
                  </a:lnTo>
                  <a:lnTo>
                    <a:pt x="14869" y="16699"/>
                  </a:lnTo>
                  <a:lnTo>
                    <a:pt x="14476" y="16887"/>
                  </a:lnTo>
                  <a:lnTo>
                    <a:pt x="13699" y="17289"/>
                  </a:lnTo>
                  <a:lnTo>
                    <a:pt x="13297" y="17449"/>
                  </a:lnTo>
                  <a:lnTo>
                    <a:pt x="12806" y="17610"/>
                  </a:lnTo>
                  <a:lnTo>
                    <a:pt x="11806" y="17815"/>
                  </a:lnTo>
                  <a:lnTo>
                    <a:pt x="11297" y="17860"/>
                  </a:lnTo>
                  <a:lnTo>
                    <a:pt x="11047" y="17878"/>
                  </a:lnTo>
                  <a:lnTo>
                    <a:pt x="10556" y="17860"/>
                  </a:lnTo>
                  <a:lnTo>
                    <a:pt x="9841" y="17771"/>
                  </a:lnTo>
                  <a:lnTo>
                    <a:pt x="8904" y="17574"/>
                  </a:lnTo>
                  <a:lnTo>
                    <a:pt x="7948" y="17378"/>
                  </a:lnTo>
                  <a:lnTo>
                    <a:pt x="7466" y="17315"/>
                  </a:lnTo>
                  <a:lnTo>
                    <a:pt x="7279" y="17297"/>
                  </a:lnTo>
                  <a:lnTo>
                    <a:pt x="6921" y="17306"/>
                  </a:lnTo>
                  <a:lnTo>
                    <a:pt x="6591" y="17369"/>
                  </a:lnTo>
                  <a:lnTo>
                    <a:pt x="6287" y="17458"/>
                  </a:lnTo>
                  <a:lnTo>
                    <a:pt x="6002" y="17601"/>
                  </a:lnTo>
                  <a:lnTo>
                    <a:pt x="5752" y="17762"/>
                  </a:lnTo>
                  <a:lnTo>
                    <a:pt x="5528" y="17967"/>
                  </a:lnTo>
                  <a:lnTo>
                    <a:pt x="5341" y="18190"/>
                  </a:lnTo>
                  <a:lnTo>
                    <a:pt x="5198" y="18441"/>
                  </a:lnTo>
                  <a:lnTo>
                    <a:pt x="5082" y="18717"/>
                  </a:lnTo>
                  <a:lnTo>
                    <a:pt x="5019" y="19003"/>
                  </a:lnTo>
                  <a:lnTo>
                    <a:pt x="4993" y="19307"/>
                  </a:lnTo>
                  <a:lnTo>
                    <a:pt x="5010" y="19619"/>
                  </a:lnTo>
                  <a:lnTo>
                    <a:pt x="5082" y="19941"/>
                  </a:lnTo>
                  <a:lnTo>
                    <a:pt x="5198" y="20262"/>
                  </a:lnTo>
                  <a:lnTo>
                    <a:pt x="5368" y="20575"/>
                  </a:lnTo>
                  <a:lnTo>
                    <a:pt x="5475" y="20736"/>
                  </a:lnTo>
                  <a:lnTo>
                    <a:pt x="5600" y="20905"/>
                  </a:lnTo>
                  <a:lnTo>
                    <a:pt x="5886" y="21218"/>
                  </a:lnTo>
                  <a:lnTo>
                    <a:pt x="6198" y="21486"/>
                  </a:lnTo>
                  <a:lnTo>
                    <a:pt x="6537" y="21727"/>
                  </a:lnTo>
                  <a:lnTo>
                    <a:pt x="7082" y="22021"/>
                  </a:lnTo>
                  <a:lnTo>
                    <a:pt x="7886" y="22307"/>
                  </a:lnTo>
                  <a:lnTo>
                    <a:pt x="8734" y="22468"/>
                  </a:lnTo>
                  <a:lnTo>
                    <a:pt x="9591" y="22513"/>
                  </a:lnTo>
                  <a:lnTo>
                    <a:pt x="10449" y="22459"/>
                  </a:lnTo>
                  <a:lnTo>
                    <a:pt x="11261" y="22307"/>
                  </a:lnTo>
                  <a:lnTo>
                    <a:pt x="11636" y="22191"/>
                  </a:lnTo>
                  <a:lnTo>
                    <a:pt x="12003" y="22057"/>
                  </a:lnTo>
                  <a:lnTo>
                    <a:pt x="12699" y="21727"/>
                  </a:lnTo>
                  <a:lnTo>
                    <a:pt x="13342" y="21307"/>
                  </a:lnTo>
                  <a:lnTo>
                    <a:pt x="13922" y="20816"/>
                  </a:lnTo>
                  <a:lnTo>
                    <a:pt x="14440" y="20253"/>
                  </a:lnTo>
                  <a:lnTo>
                    <a:pt x="14887" y="19637"/>
                  </a:lnTo>
                  <a:lnTo>
                    <a:pt x="15262" y="18976"/>
                  </a:lnTo>
                  <a:lnTo>
                    <a:pt x="15548" y="18262"/>
                  </a:lnTo>
                  <a:lnTo>
                    <a:pt x="15655" y="17896"/>
                  </a:lnTo>
                  <a:lnTo>
                    <a:pt x="16235" y="18744"/>
                  </a:lnTo>
                  <a:lnTo>
                    <a:pt x="17432" y="20396"/>
                  </a:lnTo>
                  <a:lnTo>
                    <a:pt x="18691" y="22012"/>
                  </a:lnTo>
                  <a:lnTo>
                    <a:pt x="19995" y="23593"/>
                  </a:lnTo>
                  <a:lnTo>
                    <a:pt x="20665" y="24361"/>
                  </a:lnTo>
                  <a:lnTo>
                    <a:pt x="20665" y="24361"/>
                  </a:lnTo>
                  <a:lnTo>
                    <a:pt x="19432" y="24281"/>
                  </a:lnTo>
                  <a:lnTo>
                    <a:pt x="18245" y="24209"/>
                  </a:lnTo>
                  <a:lnTo>
                    <a:pt x="16092" y="23986"/>
                  </a:lnTo>
                  <a:lnTo>
                    <a:pt x="13940" y="23816"/>
                  </a:lnTo>
                  <a:lnTo>
                    <a:pt x="13672" y="23807"/>
                  </a:lnTo>
                  <a:lnTo>
                    <a:pt x="13074" y="23825"/>
                  </a:lnTo>
                  <a:lnTo>
                    <a:pt x="12467" y="23915"/>
                  </a:lnTo>
                  <a:lnTo>
                    <a:pt x="11878" y="24084"/>
                  </a:lnTo>
                  <a:lnTo>
                    <a:pt x="11351" y="24334"/>
                  </a:lnTo>
                  <a:lnTo>
                    <a:pt x="11029" y="24602"/>
                  </a:lnTo>
                  <a:lnTo>
                    <a:pt x="10860" y="24808"/>
                  </a:lnTo>
                  <a:lnTo>
                    <a:pt x="10726" y="25040"/>
                  </a:lnTo>
                  <a:lnTo>
                    <a:pt x="10636" y="25299"/>
                  </a:lnTo>
                  <a:lnTo>
                    <a:pt x="10609" y="25602"/>
                  </a:lnTo>
                  <a:lnTo>
                    <a:pt x="10627" y="25933"/>
                  </a:lnTo>
                  <a:lnTo>
                    <a:pt x="10663" y="26111"/>
                  </a:lnTo>
                  <a:lnTo>
                    <a:pt x="10717" y="26317"/>
                  </a:lnTo>
                  <a:lnTo>
                    <a:pt x="10877" y="26674"/>
                  </a:lnTo>
                  <a:lnTo>
                    <a:pt x="11083" y="26986"/>
                  </a:lnTo>
                  <a:lnTo>
                    <a:pt x="11333" y="27254"/>
                  </a:lnTo>
                  <a:lnTo>
                    <a:pt x="11627" y="27487"/>
                  </a:lnTo>
                  <a:lnTo>
                    <a:pt x="11958" y="27674"/>
                  </a:lnTo>
                  <a:lnTo>
                    <a:pt x="12512" y="27888"/>
                  </a:lnTo>
                  <a:lnTo>
                    <a:pt x="13306" y="28058"/>
                  </a:lnTo>
                  <a:lnTo>
                    <a:pt x="14137" y="28130"/>
                  </a:lnTo>
                  <a:lnTo>
                    <a:pt x="14958" y="28103"/>
                  </a:lnTo>
                  <a:lnTo>
                    <a:pt x="15708" y="28013"/>
                  </a:lnTo>
                  <a:lnTo>
                    <a:pt x="16048" y="27960"/>
                  </a:lnTo>
                  <a:lnTo>
                    <a:pt x="16423" y="27879"/>
                  </a:lnTo>
                  <a:lnTo>
                    <a:pt x="17155" y="27665"/>
                  </a:lnTo>
                  <a:lnTo>
                    <a:pt x="17861" y="27379"/>
                  </a:lnTo>
                  <a:lnTo>
                    <a:pt x="18539" y="27040"/>
                  </a:lnTo>
                  <a:lnTo>
                    <a:pt x="18870" y="26844"/>
                  </a:lnTo>
                  <a:lnTo>
                    <a:pt x="19575" y="26379"/>
                  </a:lnTo>
                  <a:lnTo>
                    <a:pt x="20281" y="25924"/>
                  </a:lnTo>
                  <a:lnTo>
                    <a:pt x="20602" y="25745"/>
                  </a:lnTo>
                  <a:lnTo>
                    <a:pt x="21263" y="25504"/>
                  </a:lnTo>
                  <a:lnTo>
                    <a:pt x="21593" y="25397"/>
                  </a:lnTo>
                  <a:lnTo>
                    <a:pt x="22308" y="26165"/>
                  </a:lnTo>
                  <a:lnTo>
                    <a:pt x="23772" y="27656"/>
                  </a:lnTo>
                  <a:lnTo>
                    <a:pt x="25281" y="29094"/>
                  </a:lnTo>
                  <a:lnTo>
                    <a:pt x="26844" y="30487"/>
                  </a:lnTo>
                  <a:lnTo>
                    <a:pt x="27639" y="31166"/>
                  </a:lnTo>
                  <a:lnTo>
                    <a:pt x="26942" y="30934"/>
                  </a:lnTo>
                  <a:lnTo>
                    <a:pt x="25514" y="30612"/>
                  </a:lnTo>
                  <a:lnTo>
                    <a:pt x="24058" y="30433"/>
                  </a:lnTo>
                  <a:lnTo>
                    <a:pt x="22593" y="30416"/>
                  </a:lnTo>
                  <a:lnTo>
                    <a:pt x="21852" y="30478"/>
                  </a:lnTo>
                  <a:lnTo>
                    <a:pt x="21200" y="30550"/>
                  </a:lnTo>
                  <a:lnTo>
                    <a:pt x="20022" y="30782"/>
                  </a:lnTo>
                  <a:lnTo>
                    <a:pt x="19227" y="31023"/>
                  </a:lnTo>
                  <a:lnTo>
                    <a:pt x="18495" y="31362"/>
                  </a:lnTo>
                  <a:lnTo>
                    <a:pt x="18030" y="31693"/>
                  </a:lnTo>
                  <a:lnTo>
                    <a:pt x="17762" y="31943"/>
                  </a:lnTo>
                  <a:lnTo>
                    <a:pt x="17557" y="32228"/>
                  </a:lnTo>
                  <a:lnTo>
                    <a:pt x="17405" y="32550"/>
                  </a:lnTo>
                  <a:lnTo>
                    <a:pt x="17325" y="32907"/>
                  </a:lnTo>
                  <a:lnTo>
                    <a:pt x="17325" y="33300"/>
                  </a:lnTo>
                  <a:lnTo>
                    <a:pt x="17352" y="33514"/>
                  </a:lnTo>
                  <a:lnTo>
                    <a:pt x="17396" y="33720"/>
                  </a:lnTo>
                  <a:lnTo>
                    <a:pt x="17539" y="34068"/>
                  </a:lnTo>
                  <a:lnTo>
                    <a:pt x="17745" y="34354"/>
                  </a:lnTo>
                  <a:lnTo>
                    <a:pt x="18012" y="34586"/>
                  </a:lnTo>
                  <a:lnTo>
                    <a:pt x="18325" y="34764"/>
                  </a:lnTo>
                  <a:lnTo>
                    <a:pt x="18673" y="34898"/>
                  </a:lnTo>
                  <a:lnTo>
                    <a:pt x="19245" y="35014"/>
                  </a:lnTo>
                  <a:lnTo>
                    <a:pt x="20084" y="35041"/>
                  </a:lnTo>
                  <a:lnTo>
                    <a:pt x="20941" y="34943"/>
                  </a:lnTo>
                  <a:lnTo>
                    <a:pt x="21745" y="34773"/>
                  </a:lnTo>
                  <a:lnTo>
                    <a:pt x="22442" y="34550"/>
                  </a:lnTo>
                  <a:lnTo>
                    <a:pt x="22710" y="34425"/>
                  </a:lnTo>
                  <a:lnTo>
                    <a:pt x="23201" y="34184"/>
                  </a:lnTo>
                  <a:lnTo>
                    <a:pt x="24138" y="33612"/>
                  </a:lnTo>
                  <a:lnTo>
                    <a:pt x="25067" y="33059"/>
                  </a:lnTo>
                  <a:lnTo>
                    <a:pt x="25817" y="32737"/>
                  </a:lnTo>
                  <a:lnTo>
                    <a:pt x="26344" y="32594"/>
                  </a:lnTo>
                  <a:lnTo>
                    <a:pt x="26621" y="32559"/>
                  </a:lnTo>
                  <a:lnTo>
                    <a:pt x="26907" y="32532"/>
                  </a:lnTo>
                  <a:lnTo>
                    <a:pt x="27442" y="32532"/>
                  </a:lnTo>
                  <a:lnTo>
                    <a:pt x="27960" y="32594"/>
                  </a:lnTo>
                  <a:lnTo>
                    <a:pt x="28452" y="32711"/>
                  </a:lnTo>
                  <a:lnTo>
                    <a:pt x="29166" y="32978"/>
                  </a:lnTo>
                  <a:lnTo>
                    <a:pt x="30095" y="33470"/>
                  </a:lnTo>
                  <a:lnTo>
                    <a:pt x="30550" y="33755"/>
                  </a:lnTo>
                  <a:lnTo>
                    <a:pt x="30577" y="33764"/>
                  </a:lnTo>
                  <a:lnTo>
                    <a:pt x="30613" y="33720"/>
                  </a:lnTo>
                  <a:lnTo>
                    <a:pt x="30604" y="33693"/>
                  </a:lnTo>
                  <a:lnTo>
                    <a:pt x="30461" y="33496"/>
                  </a:lnTo>
                  <a:lnTo>
                    <a:pt x="30354" y="33309"/>
                  </a:lnTo>
                  <a:lnTo>
                    <a:pt x="31023" y="33809"/>
                  </a:lnTo>
                  <a:lnTo>
                    <a:pt x="32399" y="34773"/>
                  </a:lnTo>
                  <a:lnTo>
                    <a:pt x="33095" y="35238"/>
                  </a:lnTo>
                  <a:lnTo>
                    <a:pt x="33408" y="35452"/>
                  </a:lnTo>
                  <a:lnTo>
                    <a:pt x="33729" y="35666"/>
                  </a:lnTo>
                  <a:lnTo>
                    <a:pt x="33729" y="35666"/>
                  </a:lnTo>
                  <a:lnTo>
                    <a:pt x="33184" y="35523"/>
                  </a:lnTo>
                  <a:lnTo>
                    <a:pt x="32059" y="35345"/>
                  </a:lnTo>
                  <a:lnTo>
                    <a:pt x="30916" y="35282"/>
                  </a:lnTo>
                  <a:lnTo>
                    <a:pt x="29809" y="35327"/>
                  </a:lnTo>
                  <a:lnTo>
                    <a:pt x="29282" y="35381"/>
                  </a:lnTo>
                  <a:lnTo>
                    <a:pt x="28693" y="35461"/>
                  </a:lnTo>
                  <a:lnTo>
                    <a:pt x="27657" y="35675"/>
                  </a:lnTo>
                  <a:lnTo>
                    <a:pt x="26969" y="35890"/>
                  </a:lnTo>
                  <a:lnTo>
                    <a:pt x="26335" y="36184"/>
                  </a:lnTo>
                  <a:lnTo>
                    <a:pt x="25933" y="36470"/>
                  </a:lnTo>
                  <a:lnTo>
                    <a:pt x="25710" y="36693"/>
                  </a:lnTo>
                  <a:lnTo>
                    <a:pt x="25523" y="36943"/>
                  </a:lnTo>
                  <a:lnTo>
                    <a:pt x="25389" y="37220"/>
                  </a:lnTo>
                  <a:lnTo>
                    <a:pt x="25317" y="37533"/>
                  </a:lnTo>
                  <a:lnTo>
                    <a:pt x="25299" y="37881"/>
                  </a:lnTo>
                  <a:lnTo>
                    <a:pt x="25326" y="38069"/>
                  </a:lnTo>
                  <a:lnTo>
                    <a:pt x="25380" y="38381"/>
                  </a:lnTo>
                  <a:lnTo>
                    <a:pt x="25621" y="38917"/>
                  </a:lnTo>
                  <a:lnTo>
                    <a:pt x="25969" y="39337"/>
                  </a:lnTo>
                  <a:lnTo>
                    <a:pt x="26407" y="39640"/>
                  </a:lnTo>
                  <a:lnTo>
                    <a:pt x="26916" y="39855"/>
                  </a:lnTo>
                  <a:lnTo>
                    <a:pt x="27469" y="39962"/>
                  </a:lnTo>
                  <a:lnTo>
                    <a:pt x="28041" y="39971"/>
                  </a:lnTo>
                  <a:lnTo>
                    <a:pt x="28621" y="39881"/>
                  </a:lnTo>
                  <a:lnTo>
                    <a:pt x="28889" y="39801"/>
                  </a:lnTo>
                  <a:lnTo>
                    <a:pt x="29264" y="39667"/>
                  </a:lnTo>
                  <a:lnTo>
                    <a:pt x="29961" y="39310"/>
                  </a:lnTo>
                  <a:lnTo>
                    <a:pt x="30604" y="38863"/>
                  </a:lnTo>
                  <a:lnTo>
                    <a:pt x="31220" y="38363"/>
                  </a:lnTo>
                  <a:lnTo>
                    <a:pt x="32113" y="37586"/>
                  </a:lnTo>
                  <a:lnTo>
                    <a:pt x="33042" y="36881"/>
                  </a:lnTo>
                  <a:lnTo>
                    <a:pt x="33711" y="36488"/>
                  </a:lnTo>
                  <a:lnTo>
                    <a:pt x="34060" y="36336"/>
                  </a:lnTo>
                  <a:lnTo>
                    <a:pt x="34685" y="36515"/>
                  </a:lnTo>
                  <a:lnTo>
                    <a:pt x="35319" y="36693"/>
                  </a:lnTo>
                  <a:lnTo>
                    <a:pt x="35774" y="36952"/>
                  </a:lnTo>
                  <a:lnTo>
                    <a:pt x="36694" y="37381"/>
                  </a:lnTo>
                  <a:lnTo>
                    <a:pt x="37167" y="37533"/>
                  </a:lnTo>
                  <a:lnTo>
                    <a:pt x="37176" y="37533"/>
                  </a:lnTo>
                  <a:lnTo>
                    <a:pt x="37176" y="37515"/>
                  </a:lnTo>
                  <a:lnTo>
                    <a:pt x="36828" y="37211"/>
                  </a:lnTo>
                  <a:lnTo>
                    <a:pt x="36444" y="36925"/>
                  </a:lnTo>
                  <a:lnTo>
                    <a:pt x="36596" y="36854"/>
                  </a:lnTo>
                  <a:lnTo>
                    <a:pt x="36810" y="36613"/>
                  </a:lnTo>
                  <a:lnTo>
                    <a:pt x="36890" y="36381"/>
                  </a:lnTo>
                  <a:lnTo>
                    <a:pt x="36890" y="36229"/>
                  </a:lnTo>
                  <a:lnTo>
                    <a:pt x="36846" y="36077"/>
                  </a:lnTo>
                  <a:lnTo>
                    <a:pt x="36747" y="35943"/>
                  </a:lnTo>
                  <a:lnTo>
                    <a:pt x="36676" y="35881"/>
                  </a:lnTo>
                  <a:lnTo>
                    <a:pt x="35783" y="35238"/>
                  </a:lnTo>
                  <a:lnTo>
                    <a:pt x="34890" y="34604"/>
                  </a:lnTo>
                  <a:lnTo>
                    <a:pt x="34881" y="34345"/>
                  </a:lnTo>
                  <a:lnTo>
                    <a:pt x="34944" y="33854"/>
                  </a:lnTo>
                  <a:lnTo>
                    <a:pt x="35087" y="33380"/>
                  </a:lnTo>
                  <a:lnTo>
                    <a:pt x="35283" y="32907"/>
                  </a:lnTo>
                  <a:lnTo>
                    <a:pt x="35399" y="32675"/>
                  </a:lnTo>
                  <a:lnTo>
                    <a:pt x="35819" y="31943"/>
                  </a:lnTo>
                  <a:lnTo>
                    <a:pt x="36480" y="30844"/>
                  </a:lnTo>
                  <a:lnTo>
                    <a:pt x="36739" y="30264"/>
                  </a:lnTo>
                  <a:lnTo>
                    <a:pt x="36864" y="29862"/>
                  </a:lnTo>
                  <a:lnTo>
                    <a:pt x="36908" y="29648"/>
                  </a:lnTo>
                  <a:lnTo>
                    <a:pt x="36953" y="29380"/>
                  </a:lnTo>
                  <a:lnTo>
                    <a:pt x="36953" y="28844"/>
                  </a:lnTo>
                  <a:lnTo>
                    <a:pt x="36855" y="28317"/>
                  </a:lnTo>
                  <a:lnTo>
                    <a:pt x="36676" y="27835"/>
                  </a:lnTo>
                  <a:lnTo>
                    <a:pt x="36399" y="27415"/>
                  </a:lnTo>
                  <a:lnTo>
                    <a:pt x="36033" y="27085"/>
                  </a:lnTo>
                  <a:lnTo>
                    <a:pt x="35587" y="26870"/>
                  </a:lnTo>
                  <a:lnTo>
                    <a:pt x="35042" y="26808"/>
                  </a:lnTo>
                  <a:lnTo>
                    <a:pt x="34738" y="26844"/>
                  </a:lnTo>
                  <a:lnTo>
                    <a:pt x="34426" y="26906"/>
                  </a:lnTo>
                  <a:lnTo>
                    <a:pt x="33872" y="27147"/>
                  </a:lnTo>
                  <a:lnTo>
                    <a:pt x="33390" y="27495"/>
                  </a:lnTo>
                  <a:lnTo>
                    <a:pt x="32997" y="27942"/>
                  </a:lnTo>
                  <a:lnTo>
                    <a:pt x="32675" y="28460"/>
                  </a:lnTo>
                  <a:lnTo>
                    <a:pt x="32434" y="29031"/>
                  </a:lnTo>
                  <a:lnTo>
                    <a:pt x="32274" y="29630"/>
                  </a:lnTo>
                  <a:lnTo>
                    <a:pt x="32193" y="30228"/>
                  </a:lnTo>
                  <a:lnTo>
                    <a:pt x="32184" y="30523"/>
                  </a:lnTo>
                  <a:lnTo>
                    <a:pt x="32193" y="30826"/>
                  </a:lnTo>
                  <a:lnTo>
                    <a:pt x="32274" y="31469"/>
                  </a:lnTo>
                  <a:lnTo>
                    <a:pt x="32434" y="32139"/>
                  </a:lnTo>
                  <a:lnTo>
                    <a:pt x="32666" y="32800"/>
                  </a:lnTo>
                  <a:lnTo>
                    <a:pt x="32809" y="33130"/>
                  </a:lnTo>
                  <a:lnTo>
                    <a:pt x="31872" y="32452"/>
                  </a:lnTo>
                  <a:lnTo>
                    <a:pt x="30023" y="31059"/>
                  </a:lnTo>
                  <a:lnTo>
                    <a:pt x="29121" y="30326"/>
                  </a:lnTo>
                  <a:lnTo>
                    <a:pt x="29139" y="30067"/>
                  </a:lnTo>
                  <a:lnTo>
                    <a:pt x="29237" y="29540"/>
                  </a:lnTo>
                  <a:lnTo>
                    <a:pt x="29407" y="29031"/>
                  </a:lnTo>
                  <a:lnTo>
                    <a:pt x="29630" y="28540"/>
                  </a:lnTo>
                  <a:lnTo>
                    <a:pt x="29773" y="28317"/>
                  </a:lnTo>
                  <a:lnTo>
                    <a:pt x="29934" y="28058"/>
                  </a:lnTo>
                  <a:lnTo>
                    <a:pt x="30291" y="27585"/>
                  </a:lnTo>
                  <a:lnTo>
                    <a:pt x="30889" y="26897"/>
                  </a:lnTo>
                  <a:lnTo>
                    <a:pt x="31702" y="26004"/>
                  </a:lnTo>
                  <a:lnTo>
                    <a:pt x="32256" y="25299"/>
                  </a:lnTo>
                  <a:lnTo>
                    <a:pt x="32568" y="24790"/>
                  </a:lnTo>
                  <a:lnTo>
                    <a:pt x="32711" y="24522"/>
                  </a:lnTo>
                  <a:lnTo>
                    <a:pt x="32836" y="24209"/>
                  </a:lnTo>
                  <a:lnTo>
                    <a:pt x="33006" y="23513"/>
                  </a:lnTo>
                  <a:lnTo>
                    <a:pt x="33050" y="22763"/>
                  </a:lnTo>
                  <a:lnTo>
                    <a:pt x="32961" y="22021"/>
                  </a:lnTo>
                  <a:lnTo>
                    <a:pt x="32792" y="21512"/>
                  </a:lnTo>
                  <a:lnTo>
                    <a:pt x="32640" y="21200"/>
                  </a:lnTo>
                  <a:lnTo>
                    <a:pt x="32452" y="20914"/>
                  </a:lnTo>
                  <a:lnTo>
                    <a:pt x="32229" y="20673"/>
                  </a:lnTo>
                  <a:lnTo>
                    <a:pt x="31961" y="20477"/>
                  </a:lnTo>
                  <a:lnTo>
                    <a:pt x="31648" y="20334"/>
                  </a:lnTo>
                  <a:lnTo>
                    <a:pt x="31300" y="20244"/>
                  </a:lnTo>
                  <a:lnTo>
                    <a:pt x="30907" y="20227"/>
                  </a:lnTo>
                  <a:lnTo>
                    <a:pt x="30693" y="20244"/>
                  </a:lnTo>
                  <a:lnTo>
                    <a:pt x="30488" y="20280"/>
                  </a:lnTo>
                  <a:lnTo>
                    <a:pt x="30095" y="20396"/>
                  </a:lnTo>
                  <a:lnTo>
                    <a:pt x="29737" y="20566"/>
                  </a:lnTo>
                  <a:lnTo>
                    <a:pt x="29398" y="20780"/>
                  </a:lnTo>
                  <a:lnTo>
                    <a:pt x="29094" y="21048"/>
                  </a:lnTo>
                  <a:lnTo>
                    <a:pt x="28818" y="21352"/>
                  </a:lnTo>
                  <a:lnTo>
                    <a:pt x="28443" y="21861"/>
                  </a:lnTo>
                  <a:lnTo>
                    <a:pt x="28041" y="22629"/>
                  </a:lnTo>
                  <a:lnTo>
                    <a:pt x="27728" y="23441"/>
                  </a:lnTo>
                  <a:lnTo>
                    <a:pt x="27505" y="24272"/>
                  </a:lnTo>
                  <a:lnTo>
                    <a:pt x="27362" y="25058"/>
                  </a:lnTo>
                  <a:lnTo>
                    <a:pt x="27326" y="25424"/>
                  </a:lnTo>
                  <a:lnTo>
                    <a:pt x="27291" y="25906"/>
                  </a:lnTo>
                  <a:lnTo>
                    <a:pt x="27309" y="26861"/>
                  </a:lnTo>
                  <a:lnTo>
                    <a:pt x="27425" y="27817"/>
                  </a:lnTo>
                  <a:lnTo>
                    <a:pt x="27639" y="28746"/>
                  </a:lnTo>
                  <a:lnTo>
                    <a:pt x="27791" y="29201"/>
                  </a:lnTo>
                  <a:lnTo>
                    <a:pt x="26666" y="28201"/>
                  </a:lnTo>
                  <a:lnTo>
                    <a:pt x="24487" y="26129"/>
                  </a:lnTo>
                  <a:lnTo>
                    <a:pt x="23442" y="25049"/>
                  </a:lnTo>
                  <a:lnTo>
                    <a:pt x="23495" y="24834"/>
                  </a:lnTo>
                  <a:lnTo>
                    <a:pt x="23647" y="24424"/>
                  </a:lnTo>
                  <a:lnTo>
                    <a:pt x="23862" y="24031"/>
                  </a:lnTo>
                  <a:lnTo>
                    <a:pt x="24112" y="23665"/>
                  </a:lnTo>
                  <a:lnTo>
                    <a:pt x="24549" y="23129"/>
                  </a:lnTo>
                  <a:lnTo>
                    <a:pt x="25237" y="22459"/>
                  </a:lnTo>
                  <a:lnTo>
                    <a:pt x="26371" y="21512"/>
                  </a:lnTo>
                  <a:lnTo>
                    <a:pt x="27496" y="20602"/>
                  </a:lnTo>
                  <a:lnTo>
                    <a:pt x="28157" y="19976"/>
                  </a:lnTo>
                  <a:lnTo>
                    <a:pt x="28443" y="19655"/>
                  </a:lnTo>
                  <a:lnTo>
                    <a:pt x="28666" y="19369"/>
                  </a:lnTo>
                  <a:lnTo>
                    <a:pt x="29050" y="18726"/>
                  </a:lnTo>
                  <a:lnTo>
                    <a:pt x="29336" y="18021"/>
                  </a:lnTo>
                  <a:lnTo>
                    <a:pt x="29505" y="17297"/>
                  </a:lnTo>
                  <a:lnTo>
                    <a:pt x="29541" y="16565"/>
                  </a:lnTo>
                  <a:lnTo>
                    <a:pt x="29452" y="16038"/>
                  </a:lnTo>
                  <a:lnTo>
                    <a:pt x="29345" y="15699"/>
                  </a:lnTo>
                  <a:lnTo>
                    <a:pt x="29184" y="15378"/>
                  </a:lnTo>
                  <a:lnTo>
                    <a:pt x="28978" y="15083"/>
                  </a:lnTo>
                  <a:lnTo>
                    <a:pt x="28719" y="14806"/>
                  </a:lnTo>
                  <a:lnTo>
                    <a:pt x="28407" y="14556"/>
                  </a:lnTo>
                  <a:lnTo>
                    <a:pt x="28219" y="14449"/>
                  </a:lnTo>
                  <a:lnTo>
                    <a:pt x="28041" y="14351"/>
                  </a:lnTo>
                  <a:lnTo>
                    <a:pt x="27684" y="14217"/>
                  </a:lnTo>
                  <a:lnTo>
                    <a:pt x="27326" y="14145"/>
                  </a:lnTo>
                  <a:lnTo>
                    <a:pt x="26987" y="14145"/>
                  </a:lnTo>
                  <a:lnTo>
                    <a:pt x="26666" y="14208"/>
                  </a:lnTo>
                  <a:lnTo>
                    <a:pt x="26344" y="14315"/>
                  </a:lnTo>
                  <a:lnTo>
                    <a:pt x="25898" y="14565"/>
                  </a:lnTo>
                  <a:lnTo>
                    <a:pt x="25353" y="15029"/>
                  </a:lnTo>
                  <a:lnTo>
                    <a:pt x="24871" y="15601"/>
                  </a:lnTo>
                  <a:lnTo>
                    <a:pt x="24460" y="16217"/>
                  </a:lnTo>
                  <a:lnTo>
                    <a:pt x="24138" y="16851"/>
                  </a:lnTo>
                  <a:lnTo>
                    <a:pt x="24013" y="17155"/>
                  </a:lnTo>
                  <a:lnTo>
                    <a:pt x="23853" y="17574"/>
                  </a:lnTo>
                  <a:lnTo>
                    <a:pt x="23576" y="18432"/>
                  </a:lnTo>
                  <a:lnTo>
                    <a:pt x="23353" y="19316"/>
                  </a:lnTo>
                  <a:lnTo>
                    <a:pt x="23183" y="20218"/>
                  </a:lnTo>
                  <a:lnTo>
                    <a:pt x="22986" y="21593"/>
                  </a:lnTo>
                  <a:lnTo>
                    <a:pt x="22826" y="23441"/>
                  </a:lnTo>
                  <a:lnTo>
                    <a:pt x="22781" y="24352"/>
                  </a:lnTo>
                  <a:lnTo>
                    <a:pt x="22299" y="23825"/>
                  </a:lnTo>
                  <a:lnTo>
                    <a:pt x="21817" y="23298"/>
                  </a:lnTo>
                  <a:lnTo>
                    <a:pt x="21254" y="22673"/>
                  </a:lnTo>
                  <a:lnTo>
                    <a:pt x="20173" y="21396"/>
                  </a:lnTo>
                  <a:lnTo>
                    <a:pt x="18593" y="19432"/>
                  </a:lnTo>
                  <a:lnTo>
                    <a:pt x="17593" y="18092"/>
                  </a:lnTo>
                  <a:lnTo>
                    <a:pt x="17727" y="18128"/>
                  </a:lnTo>
                  <a:lnTo>
                    <a:pt x="18021" y="18164"/>
                  </a:lnTo>
                  <a:lnTo>
                    <a:pt x="18459" y="18137"/>
                  </a:lnTo>
                  <a:lnTo>
                    <a:pt x="19066" y="17976"/>
                  </a:lnTo>
                  <a:lnTo>
                    <a:pt x="19664" y="17699"/>
                  </a:lnTo>
                  <a:lnTo>
                    <a:pt x="20236" y="17351"/>
                  </a:lnTo>
                  <a:lnTo>
                    <a:pt x="20781" y="16940"/>
                  </a:lnTo>
                  <a:lnTo>
                    <a:pt x="21486" y="16315"/>
                  </a:lnTo>
                  <a:lnTo>
                    <a:pt x="21834" y="15931"/>
                  </a:lnTo>
                  <a:lnTo>
                    <a:pt x="22111" y="15619"/>
                  </a:lnTo>
                  <a:lnTo>
                    <a:pt x="22620" y="14922"/>
                  </a:lnTo>
                  <a:lnTo>
                    <a:pt x="23067" y="14172"/>
                  </a:lnTo>
                  <a:lnTo>
                    <a:pt x="23415" y="13377"/>
                  </a:lnTo>
                  <a:lnTo>
                    <a:pt x="23647" y="12556"/>
                  </a:lnTo>
                  <a:lnTo>
                    <a:pt x="23728" y="11931"/>
                  </a:lnTo>
                  <a:lnTo>
                    <a:pt x="23728" y="11520"/>
                  </a:lnTo>
                  <a:lnTo>
                    <a:pt x="23683" y="11109"/>
                  </a:lnTo>
                  <a:lnTo>
                    <a:pt x="23585" y="10698"/>
                  </a:lnTo>
                  <a:lnTo>
                    <a:pt x="23442" y="10287"/>
                  </a:lnTo>
                  <a:lnTo>
                    <a:pt x="23236" y="9895"/>
                  </a:lnTo>
                  <a:lnTo>
                    <a:pt x="23111" y="9698"/>
                  </a:lnTo>
                  <a:lnTo>
                    <a:pt x="22915" y="9439"/>
                  </a:lnTo>
                  <a:lnTo>
                    <a:pt x="22442" y="8966"/>
                  </a:lnTo>
                  <a:lnTo>
                    <a:pt x="22022" y="8689"/>
                  </a:lnTo>
                  <a:lnTo>
                    <a:pt x="21718" y="8546"/>
                  </a:lnTo>
                  <a:lnTo>
                    <a:pt x="21406" y="8439"/>
                  </a:lnTo>
                  <a:lnTo>
                    <a:pt x="21075" y="8385"/>
                  </a:lnTo>
                  <a:lnTo>
                    <a:pt x="20906" y="8376"/>
                  </a:lnTo>
                  <a:lnTo>
                    <a:pt x="20745" y="8385"/>
                  </a:lnTo>
                  <a:lnTo>
                    <a:pt x="20459" y="8448"/>
                  </a:lnTo>
                  <a:lnTo>
                    <a:pt x="20218" y="8555"/>
                  </a:lnTo>
                  <a:lnTo>
                    <a:pt x="20013" y="8716"/>
                  </a:lnTo>
                  <a:lnTo>
                    <a:pt x="19745" y="9019"/>
                  </a:lnTo>
                  <a:lnTo>
                    <a:pt x="19486" y="9528"/>
                  </a:lnTo>
                  <a:lnTo>
                    <a:pt x="19379" y="9814"/>
                  </a:lnTo>
                  <a:lnTo>
                    <a:pt x="19298" y="10029"/>
                  </a:lnTo>
                  <a:lnTo>
                    <a:pt x="19182" y="10493"/>
                  </a:lnTo>
                  <a:lnTo>
                    <a:pt x="19057" y="11234"/>
                  </a:lnTo>
                  <a:lnTo>
                    <a:pt x="18941" y="12859"/>
                  </a:lnTo>
                  <a:lnTo>
                    <a:pt x="18780" y="14493"/>
                  </a:lnTo>
                  <a:lnTo>
                    <a:pt x="18629" y="15270"/>
                  </a:lnTo>
                  <a:lnTo>
                    <a:pt x="18477" y="15753"/>
                  </a:lnTo>
                  <a:lnTo>
                    <a:pt x="18280" y="16199"/>
                  </a:lnTo>
                  <a:lnTo>
                    <a:pt x="18030" y="16619"/>
                  </a:lnTo>
                  <a:lnTo>
                    <a:pt x="17718" y="16985"/>
                  </a:lnTo>
                  <a:lnTo>
                    <a:pt x="17334" y="17306"/>
                  </a:lnTo>
                  <a:lnTo>
                    <a:pt x="17110" y="17440"/>
                  </a:lnTo>
                  <a:lnTo>
                    <a:pt x="16459" y="16521"/>
                  </a:lnTo>
                  <a:lnTo>
                    <a:pt x="15816" y="15601"/>
                  </a:lnTo>
                  <a:lnTo>
                    <a:pt x="15146" y="14601"/>
                  </a:lnTo>
                  <a:lnTo>
                    <a:pt x="13869" y="12574"/>
                  </a:lnTo>
                  <a:lnTo>
                    <a:pt x="13253" y="11547"/>
                  </a:lnTo>
                  <a:lnTo>
                    <a:pt x="13244" y="11520"/>
                  </a:lnTo>
                  <a:lnTo>
                    <a:pt x="13226" y="11493"/>
                  </a:lnTo>
                  <a:lnTo>
                    <a:pt x="13431" y="11475"/>
                  </a:lnTo>
                  <a:lnTo>
                    <a:pt x="13601" y="11422"/>
                  </a:lnTo>
                  <a:lnTo>
                    <a:pt x="13789" y="11350"/>
                  </a:lnTo>
                  <a:lnTo>
                    <a:pt x="14164" y="11154"/>
                  </a:lnTo>
                  <a:lnTo>
                    <a:pt x="14682" y="10796"/>
                  </a:lnTo>
                  <a:lnTo>
                    <a:pt x="15324" y="10189"/>
                  </a:lnTo>
                  <a:lnTo>
                    <a:pt x="15869" y="9537"/>
                  </a:lnTo>
                  <a:lnTo>
                    <a:pt x="16092" y="9216"/>
                  </a:lnTo>
                  <a:lnTo>
                    <a:pt x="16316" y="8868"/>
                  </a:lnTo>
                  <a:lnTo>
                    <a:pt x="16700" y="8153"/>
                  </a:lnTo>
                  <a:lnTo>
                    <a:pt x="17003" y="7394"/>
                  </a:lnTo>
                  <a:lnTo>
                    <a:pt x="17227" y="6608"/>
                  </a:lnTo>
                  <a:lnTo>
                    <a:pt x="17369" y="5796"/>
                  </a:lnTo>
                  <a:lnTo>
                    <a:pt x="17414" y="4983"/>
                  </a:lnTo>
                  <a:lnTo>
                    <a:pt x="17369" y="4170"/>
                  </a:lnTo>
                  <a:lnTo>
                    <a:pt x="17227" y="3367"/>
                  </a:lnTo>
                  <a:lnTo>
                    <a:pt x="17110" y="2974"/>
                  </a:lnTo>
                  <a:lnTo>
                    <a:pt x="16994" y="2608"/>
                  </a:lnTo>
                  <a:lnTo>
                    <a:pt x="16655" y="1867"/>
                  </a:lnTo>
                  <a:lnTo>
                    <a:pt x="16298" y="1375"/>
                  </a:lnTo>
                  <a:lnTo>
                    <a:pt x="16021" y="1099"/>
                  </a:lnTo>
                  <a:lnTo>
                    <a:pt x="15708" y="875"/>
                  </a:lnTo>
                  <a:lnTo>
                    <a:pt x="15342" y="724"/>
                  </a:lnTo>
                  <a:lnTo>
                    <a:pt x="15137" y="679"/>
                  </a:lnTo>
                  <a:lnTo>
                    <a:pt x="14976" y="661"/>
                  </a:lnTo>
                  <a:lnTo>
                    <a:pt x="14664" y="661"/>
                  </a:lnTo>
                  <a:lnTo>
                    <a:pt x="14369" y="732"/>
                  </a:lnTo>
                  <a:lnTo>
                    <a:pt x="14101" y="849"/>
                  </a:lnTo>
                  <a:lnTo>
                    <a:pt x="13878" y="1018"/>
                  </a:lnTo>
                  <a:lnTo>
                    <a:pt x="13690" y="1233"/>
                  </a:lnTo>
                  <a:lnTo>
                    <a:pt x="13547" y="1491"/>
                  </a:lnTo>
                  <a:lnTo>
                    <a:pt x="13467" y="1786"/>
                  </a:lnTo>
                  <a:lnTo>
                    <a:pt x="13449" y="1956"/>
                  </a:lnTo>
                  <a:lnTo>
                    <a:pt x="13440" y="2152"/>
                  </a:lnTo>
                  <a:lnTo>
                    <a:pt x="13494" y="2554"/>
                  </a:lnTo>
                  <a:lnTo>
                    <a:pt x="13646" y="3170"/>
                  </a:lnTo>
                  <a:lnTo>
                    <a:pt x="13735" y="3554"/>
                  </a:lnTo>
                  <a:lnTo>
                    <a:pt x="13869" y="4206"/>
                  </a:lnTo>
                  <a:lnTo>
                    <a:pt x="14039" y="5537"/>
                  </a:lnTo>
                  <a:lnTo>
                    <a:pt x="14074" y="6206"/>
                  </a:lnTo>
                  <a:lnTo>
                    <a:pt x="14074" y="6814"/>
                  </a:lnTo>
                  <a:lnTo>
                    <a:pt x="13994" y="7707"/>
                  </a:lnTo>
                  <a:lnTo>
                    <a:pt x="13896" y="8287"/>
                  </a:lnTo>
                  <a:lnTo>
                    <a:pt x="13735" y="8850"/>
                  </a:lnTo>
                  <a:lnTo>
                    <a:pt x="13530" y="9386"/>
                  </a:lnTo>
                  <a:lnTo>
                    <a:pt x="13271" y="9912"/>
                  </a:lnTo>
                  <a:lnTo>
                    <a:pt x="12949" y="10404"/>
                  </a:lnTo>
                  <a:lnTo>
                    <a:pt x="12762" y="10636"/>
                  </a:lnTo>
                  <a:lnTo>
                    <a:pt x="12324" y="9778"/>
                  </a:lnTo>
                  <a:lnTo>
                    <a:pt x="11645" y="8493"/>
                  </a:lnTo>
                  <a:lnTo>
                    <a:pt x="11154" y="7671"/>
                  </a:lnTo>
                  <a:lnTo>
                    <a:pt x="10886" y="7287"/>
                  </a:lnTo>
                  <a:lnTo>
                    <a:pt x="10833" y="6269"/>
                  </a:lnTo>
                  <a:lnTo>
                    <a:pt x="10690" y="4751"/>
                  </a:lnTo>
                  <a:lnTo>
                    <a:pt x="10511" y="4028"/>
                  </a:lnTo>
                  <a:lnTo>
                    <a:pt x="10333" y="3554"/>
                  </a:lnTo>
                  <a:lnTo>
                    <a:pt x="10217" y="3331"/>
                  </a:lnTo>
                  <a:lnTo>
                    <a:pt x="10020" y="2974"/>
                  </a:lnTo>
                  <a:lnTo>
                    <a:pt x="9538" y="2268"/>
                  </a:lnTo>
                  <a:lnTo>
                    <a:pt x="8975" y="1608"/>
                  </a:lnTo>
                  <a:lnTo>
                    <a:pt x="8332" y="1027"/>
                  </a:lnTo>
                  <a:lnTo>
                    <a:pt x="7627" y="545"/>
                  </a:lnTo>
                  <a:lnTo>
                    <a:pt x="7064" y="277"/>
                  </a:lnTo>
                  <a:lnTo>
                    <a:pt x="6671" y="143"/>
                  </a:lnTo>
                  <a:lnTo>
                    <a:pt x="6261" y="54"/>
                  </a:lnTo>
                  <a:lnTo>
                    <a:pt x="5850" y="0"/>
                  </a:lnTo>
                  <a:close/>
                </a:path>
              </a:pathLst>
            </a:custGeom>
            <a:solidFill>
              <a:srgbClr val="B01C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25"/>
            <p:cNvSpPr/>
            <p:nvPr/>
          </p:nvSpPr>
          <p:spPr>
            <a:xfrm>
              <a:off x="-482770" y="2832986"/>
              <a:ext cx="117992" cy="131070"/>
            </a:xfrm>
            <a:custGeom>
              <a:avLst/>
              <a:gdLst/>
              <a:ahLst/>
              <a:cxnLst/>
              <a:rect l="l" t="t" r="r" b="b"/>
              <a:pathLst>
                <a:path w="3618" h="4019" extrusionOk="0">
                  <a:moveTo>
                    <a:pt x="28" y="0"/>
                  </a:moveTo>
                  <a:lnTo>
                    <a:pt x="1" y="9"/>
                  </a:lnTo>
                  <a:lnTo>
                    <a:pt x="10" y="36"/>
                  </a:lnTo>
                  <a:lnTo>
                    <a:pt x="554" y="438"/>
                  </a:lnTo>
                  <a:lnTo>
                    <a:pt x="1367" y="1018"/>
                  </a:lnTo>
                  <a:lnTo>
                    <a:pt x="1876" y="1447"/>
                  </a:lnTo>
                  <a:lnTo>
                    <a:pt x="2117" y="1697"/>
                  </a:lnTo>
                  <a:lnTo>
                    <a:pt x="2340" y="1965"/>
                  </a:lnTo>
                  <a:lnTo>
                    <a:pt x="2707" y="2528"/>
                  </a:lnTo>
                  <a:lnTo>
                    <a:pt x="3171" y="3412"/>
                  </a:lnTo>
                  <a:lnTo>
                    <a:pt x="3510" y="4001"/>
                  </a:lnTo>
                  <a:lnTo>
                    <a:pt x="3537" y="4019"/>
                  </a:lnTo>
                  <a:lnTo>
                    <a:pt x="3609" y="4001"/>
                  </a:lnTo>
                  <a:lnTo>
                    <a:pt x="3617" y="3965"/>
                  </a:lnTo>
                  <a:lnTo>
                    <a:pt x="3582" y="3653"/>
                  </a:lnTo>
                  <a:lnTo>
                    <a:pt x="3376" y="3019"/>
                  </a:lnTo>
                  <a:lnTo>
                    <a:pt x="3055" y="2385"/>
                  </a:lnTo>
                  <a:lnTo>
                    <a:pt x="2626" y="1769"/>
                  </a:lnTo>
                  <a:lnTo>
                    <a:pt x="2108" y="1206"/>
                  </a:lnTo>
                  <a:lnTo>
                    <a:pt x="1546" y="724"/>
                  </a:lnTo>
                  <a:lnTo>
                    <a:pt x="938" y="331"/>
                  </a:lnTo>
                  <a:lnTo>
                    <a:pt x="331" y="7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25"/>
            <p:cNvSpPr/>
            <p:nvPr/>
          </p:nvSpPr>
          <p:spPr>
            <a:xfrm>
              <a:off x="-603045" y="3110812"/>
              <a:ext cx="247301" cy="46342"/>
            </a:xfrm>
            <a:custGeom>
              <a:avLst/>
              <a:gdLst/>
              <a:ahLst/>
              <a:cxnLst/>
              <a:rect l="l" t="t" r="r" b="b"/>
              <a:pathLst>
                <a:path w="7583" h="1421" extrusionOk="0">
                  <a:moveTo>
                    <a:pt x="63" y="1"/>
                  </a:moveTo>
                  <a:lnTo>
                    <a:pt x="10" y="10"/>
                  </a:lnTo>
                  <a:lnTo>
                    <a:pt x="1" y="108"/>
                  </a:lnTo>
                  <a:lnTo>
                    <a:pt x="54" y="135"/>
                  </a:lnTo>
                  <a:lnTo>
                    <a:pt x="1081" y="331"/>
                  </a:lnTo>
                  <a:lnTo>
                    <a:pt x="3091" y="804"/>
                  </a:lnTo>
                  <a:lnTo>
                    <a:pt x="4109" y="1063"/>
                  </a:lnTo>
                  <a:lnTo>
                    <a:pt x="4537" y="1170"/>
                  </a:lnTo>
                  <a:lnTo>
                    <a:pt x="5394" y="1331"/>
                  </a:lnTo>
                  <a:lnTo>
                    <a:pt x="6252" y="1420"/>
                  </a:lnTo>
                  <a:lnTo>
                    <a:pt x="7127" y="1394"/>
                  </a:lnTo>
                  <a:lnTo>
                    <a:pt x="7555" y="1322"/>
                  </a:lnTo>
                  <a:lnTo>
                    <a:pt x="7582" y="1295"/>
                  </a:lnTo>
                  <a:lnTo>
                    <a:pt x="7547" y="1278"/>
                  </a:lnTo>
                  <a:lnTo>
                    <a:pt x="7029" y="1287"/>
                  </a:lnTo>
                  <a:lnTo>
                    <a:pt x="6011" y="1224"/>
                  </a:lnTo>
                  <a:lnTo>
                    <a:pt x="5019" y="1072"/>
                  </a:lnTo>
                  <a:lnTo>
                    <a:pt x="4028" y="840"/>
                  </a:lnTo>
                  <a:lnTo>
                    <a:pt x="3528" y="697"/>
                  </a:lnTo>
                  <a:lnTo>
                    <a:pt x="2680" y="456"/>
                  </a:lnTo>
                  <a:lnTo>
                    <a:pt x="1376" y="126"/>
                  </a:lnTo>
                  <a:lnTo>
                    <a:pt x="5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25"/>
            <p:cNvSpPr/>
            <p:nvPr/>
          </p:nvSpPr>
          <p:spPr>
            <a:xfrm>
              <a:off x="-238698" y="2869969"/>
              <a:ext cx="53908" cy="225157"/>
            </a:xfrm>
            <a:custGeom>
              <a:avLst/>
              <a:gdLst/>
              <a:ahLst/>
              <a:cxnLst/>
              <a:rect l="l" t="t" r="r" b="b"/>
              <a:pathLst>
                <a:path w="1653" h="6904" extrusionOk="0">
                  <a:moveTo>
                    <a:pt x="1206" y="1"/>
                  </a:moveTo>
                  <a:lnTo>
                    <a:pt x="1197" y="36"/>
                  </a:lnTo>
                  <a:lnTo>
                    <a:pt x="1161" y="393"/>
                  </a:lnTo>
                  <a:lnTo>
                    <a:pt x="1179" y="1108"/>
                  </a:lnTo>
                  <a:lnTo>
                    <a:pt x="1313" y="2171"/>
                  </a:lnTo>
                  <a:lnTo>
                    <a:pt x="1384" y="2894"/>
                  </a:lnTo>
                  <a:lnTo>
                    <a:pt x="1393" y="3153"/>
                  </a:lnTo>
                  <a:lnTo>
                    <a:pt x="1375" y="3671"/>
                  </a:lnTo>
                  <a:lnTo>
                    <a:pt x="1295" y="4180"/>
                  </a:lnTo>
                  <a:lnTo>
                    <a:pt x="1179" y="4671"/>
                  </a:lnTo>
                  <a:lnTo>
                    <a:pt x="1000" y="5144"/>
                  </a:lnTo>
                  <a:lnTo>
                    <a:pt x="786" y="5600"/>
                  </a:lnTo>
                  <a:lnTo>
                    <a:pt x="518" y="6028"/>
                  </a:lnTo>
                  <a:lnTo>
                    <a:pt x="214" y="6448"/>
                  </a:lnTo>
                  <a:lnTo>
                    <a:pt x="36" y="6644"/>
                  </a:lnTo>
                  <a:lnTo>
                    <a:pt x="0" y="6698"/>
                  </a:lnTo>
                  <a:lnTo>
                    <a:pt x="18" y="6814"/>
                  </a:lnTo>
                  <a:lnTo>
                    <a:pt x="98" y="6894"/>
                  </a:lnTo>
                  <a:lnTo>
                    <a:pt x="214" y="6903"/>
                  </a:lnTo>
                  <a:lnTo>
                    <a:pt x="268" y="6850"/>
                  </a:lnTo>
                  <a:lnTo>
                    <a:pt x="545" y="6528"/>
                  </a:lnTo>
                  <a:lnTo>
                    <a:pt x="1009" y="5832"/>
                  </a:lnTo>
                  <a:lnTo>
                    <a:pt x="1357" y="5082"/>
                  </a:lnTo>
                  <a:lnTo>
                    <a:pt x="1581" y="4278"/>
                  </a:lnTo>
                  <a:lnTo>
                    <a:pt x="1634" y="3858"/>
                  </a:lnTo>
                  <a:lnTo>
                    <a:pt x="1652" y="3617"/>
                  </a:lnTo>
                  <a:lnTo>
                    <a:pt x="1652" y="3135"/>
                  </a:lnTo>
                  <a:lnTo>
                    <a:pt x="1581" y="2421"/>
                  </a:lnTo>
                  <a:lnTo>
                    <a:pt x="1429" y="1474"/>
                  </a:lnTo>
                  <a:lnTo>
                    <a:pt x="1304" y="518"/>
                  </a:lnTo>
                  <a:lnTo>
                    <a:pt x="1277" y="36"/>
                  </a:lnTo>
                  <a:lnTo>
                    <a:pt x="1268" y="9"/>
                  </a:lnTo>
                  <a:lnTo>
                    <a:pt x="12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25"/>
            <p:cNvSpPr/>
            <p:nvPr/>
          </p:nvSpPr>
          <p:spPr>
            <a:xfrm>
              <a:off x="-93083" y="3106148"/>
              <a:ext cx="108078" cy="202458"/>
            </a:xfrm>
            <a:custGeom>
              <a:avLst/>
              <a:gdLst/>
              <a:ahLst/>
              <a:cxnLst/>
              <a:rect l="l" t="t" r="r" b="b"/>
              <a:pathLst>
                <a:path w="3314" h="6208" extrusionOk="0">
                  <a:moveTo>
                    <a:pt x="3260" y="1"/>
                  </a:moveTo>
                  <a:lnTo>
                    <a:pt x="3143" y="36"/>
                  </a:lnTo>
                  <a:lnTo>
                    <a:pt x="2938" y="170"/>
                  </a:lnTo>
                  <a:lnTo>
                    <a:pt x="2786" y="376"/>
                  </a:lnTo>
                  <a:lnTo>
                    <a:pt x="2670" y="626"/>
                  </a:lnTo>
                  <a:lnTo>
                    <a:pt x="2483" y="1358"/>
                  </a:lnTo>
                  <a:lnTo>
                    <a:pt x="2367" y="1840"/>
                  </a:lnTo>
                  <a:lnTo>
                    <a:pt x="2188" y="2421"/>
                  </a:lnTo>
                  <a:lnTo>
                    <a:pt x="1750" y="3546"/>
                  </a:lnTo>
                  <a:lnTo>
                    <a:pt x="1349" y="4332"/>
                  </a:lnTo>
                  <a:lnTo>
                    <a:pt x="1036" y="4832"/>
                  </a:lnTo>
                  <a:lnTo>
                    <a:pt x="670" y="5305"/>
                  </a:lnTo>
                  <a:lnTo>
                    <a:pt x="259" y="5752"/>
                  </a:lnTo>
                  <a:lnTo>
                    <a:pt x="36" y="5966"/>
                  </a:lnTo>
                  <a:lnTo>
                    <a:pt x="0" y="6011"/>
                  </a:lnTo>
                  <a:lnTo>
                    <a:pt x="0" y="6109"/>
                  </a:lnTo>
                  <a:lnTo>
                    <a:pt x="72" y="6189"/>
                  </a:lnTo>
                  <a:lnTo>
                    <a:pt x="170" y="6207"/>
                  </a:lnTo>
                  <a:lnTo>
                    <a:pt x="214" y="6180"/>
                  </a:lnTo>
                  <a:lnTo>
                    <a:pt x="518" y="5912"/>
                  </a:lnTo>
                  <a:lnTo>
                    <a:pt x="1054" y="5323"/>
                  </a:lnTo>
                  <a:lnTo>
                    <a:pt x="1500" y="4680"/>
                  </a:lnTo>
                  <a:lnTo>
                    <a:pt x="1875" y="3975"/>
                  </a:lnTo>
                  <a:lnTo>
                    <a:pt x="2036" y="3608"/>
                  </a:lnTo>
                  <a:lnTo>
                    <a:pt x="2304" y="2930"/>
                  </a:lnTo>
                  <a:lnTo>
                    <a:pt x="2527" y="2233"/>
                  </a:lnTo>
                  <a:lnTo>
                    <a:pt x="2643" y="1742"/>
                  </a:lnTo>
                  <a:lnTo>
                    <a:pt x="2876" y="760"/>
                  </a:lnTo>
                  <a:lnTo>
                    <a:pt x="3054" y="358"/>
                  </a:lnTo>
                  <a:lnTo>
                    <a:pt x="3206" y="161"/>
                  </a:lnTo>
                  <a:lnTo>
                    <a:pt x="3295" y="99"/>
                  </a:lnTo>
                  <a:lnTo>
                    <a:pt x="3313" y="72"/>
                  </a:lnTo>
                  <a:lnTo>
                    <a:pt x="3295" y="10"/>
                  </a:lnTo>
                  <a:lnTo>
                    <a:pt x="32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25"/>
            <p:cNvSpPr/>
            <p:nvPr/>
          </p:nvSpPr>
          <p:spPr>
            <a:xfrm>
              <a:off x="-478400" y="3344089"/>
              <a:ext cx="241463" cy="62355"/>
            </a:xfrm>
            <a:custGeom>
              <a:avLst/>
              <a:gdLst/>
              <a:ahLst/>
              <a:cxnLst/>
              <a:rect l="l" t="t" r="r" b="b"/>
              <a:pathLst>
                <a:path w="7404" h="1912" extrusionOk="0">
                  <a:moveTo>
                    <a:pt x="7297" y="1"/>
                  </a:moveTo>
                  <a:lnTo>
                    <a:pt x="7270" y="18"/>
                  </a:lnTo>
                  <a:lnTo>
                    <a:pt x="7082" y="197"/>
                  </a:lnTo>
                  <a:lnTo>
                    <a:pt x="6698" y="510"/>
                  </a:lnTo>
                  <a:lnTo>
                    <a:pt x="6305" y="777"/>
                  </a:lnTo>
                  <a:lnTo>
                    <a:pt x="5895" y="1001"/>
                  </a:lnTo>
                  <a:lnTo>
                    <a:pt x="5261" y="1260"/>
                  </a:lnTo>
                  <a:lnTo>
                    <a:pt x="4385" y="1474"/>
                  </a:lnTo>
                  <a:lnTo>
                    <a:pt x="3475" y="1581"/>
                  </a:lnTo>
                  <a:lnTo>
                    <a:pt x="2546" y="1581"/>
                  </a:lnTo>
                  <a:lnTo>
                    <a:pt x="1126" y="1483"/>
                  </a:lnTo>
                  <a:lnTo>
                    <a:pt x="179" y="1376"/>
                  </a:lnTo>
                  <a:lnTo>
                    <a:pt x="108" y="1376"/>
                  </a:lnTo>
                  <a:lnTo>
                    <a:pt x="19" y="1456"/>
                  </a:lnTo>
                  <a:lnTo>
                    <a:pt x="1" y="1563"/>
                  </a:lnTo>
                  <a:lnTo>
                    <a:pt x="54" y="1661"/>
                  </a:lnTo>
                  <a:lnTo>
                    <a:pt x="126" y="1679"/>
                  </a:lnTo>
                  <a:lnTo>
                    <a:pt x="581" y="1742"/>
                  </a:lnTo>
                  <a:lnTo>
                    <a:pt x="1546" y="1849"/>
                  </a:lnTo>
                  <a:lnTo>
                    <a:pt x="2537" y="1912"/>
                  </a:lnTo>
                  <a:lnTo>
                    <a:pt x="3528" y="1894"/>
                  </a:lnTo>
                  <a:lnTo>
                    <a:pt x="4501" y="1769"/>
                  </a:lnTo>
                  <a:lnTo>
                    <a:pt x="5198" y="1581"/>
                  </a:lnTo>
                  <a:lnTo>
                    <a:pt x="5645" y="1420"/>
                  </a:lnTo>
                  <a:lnTo>
                    <a:pt x="6073" y="1215"/>
                  </a:lnTo>
                  <a:lnTo>
                    <a:pt x="6484" y="965"/>
                  </a:lnTo>
                  <a:lnTo>
                    <a:pt x="6868" y="670"/>
                  </a:lnTo>
                  <a:lnTo>
                    <a:pt x="7216" y="322"/>
                  </a:lnTo>
                  <a:lnTo>
                    <a:pt x="7386" y="126"/>
                  </a:lnTo>
                  <a:lnTo>
                    <a:pt x="7404" y="99"/>
                  </a:lnTo>
                  <a:lnTo>
                    <a:pt x="7395" y="36"/>
                  </a:lnTo>
                  <a:lnTo>
                    <a:pt x="73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25"/>
            <p:cNvSpPr/>
            <p:nvPr/>
          </p:nvSpPr>
          <p:spPr>
            <a:xfrm>
              <a:off x="-296389" y="3564256"/>
              <a:ext cx="254867" cy="50125"/>
            </a:xfrm>
            <a:custGeom>
              <a:avLst/>
              <a:gdLst/>
              <a:ahLst/>
              <a:cxnLst/>
              <a:rect l="l" t="t" r="r" b="b"/>
              <a:pathLst>
                <a:path w="7815" h="1537" extrusionOk="0">
                  <a:moveTo>
                    <a:pt x="7806" y="1"/>
                  </a:moveTo>
                  <a:lnTo>
                    <a:pt x="6779" y="277"/>
                  </a:lnTo>
                  <a:lnTo>
                    <a:pt x="5279" y="760"/>
                  </a:lnTo>
                  <a:lnTo>
                    <a:pt x="4252" y="1019"/>
                  </a:lnTo>
                  <a:lnTo>
                    <a:pt x="3716" y="1090"/>
                  </a:lnTo>
                  <a:lnTo>
                    <a:pt x="3269" y="1126"/>
                  </a:lnTo>
                  <a:lnTo>
                    <a:pt x="2359" y="1108"/>
                  </a:lnTo>
                  <a:lnTo>
                    <a:pt x="1448" y="1081"/>
                  </a:lnTo>
                  <a:lnTo>
                    <a:pt x="778" y="1099"/>
                  </a:lnTo>
                  <a:lnTo>
                    <a:pt x="331" y="1161"/>
                  </a:lnTo>
                  <a:lnTo>
                    <a:pt x="117" y="1206"/>
                  </a:lnTo>
                  <a:lnTo>
                    <a:pt x="46" y="1233"/>
                  </a:lnTo>
                  <a:lnTo>
                    <a:pt x="1" y="1349"/>
                  </a:lnTo>
                  <a:lnTo>
                    <a:pt x="37" y="1465"/>
                  </a:lnTo>
                  <a:lnTo>
                    <a:pt x="153" y="1536"/>
                  </a:lnTo>
                  <a:lnTo>
                    <a:pt x="224" y="1528"/>
                  </a:lnTo>
                  <a:lnTo>
                    <a:pt x="492" y="1474"/>
                  </a:lnTo>
                  <a:lnTo>
                    <a:pt x="1055" y="1447"/>
                  </a:lnTo>
                  <a:lnTo>
                    <a:pt x="1921" y="1492"/>
                  </a:lnTo>
                  <a:lnTo>
                    <a:pt x="2475" y="1501"/>
                  </a:lnTo>
                  <a:lnTo>
                    <a:pt x="2993" y="1483"/>
                  </a:lnTo>
                  <a:lnTo>
                    <a:pt x="4011" y="1367"/>
                  </a:lnTo>
                  <a:lnTo>
                    <a:pt x="4520" y="1278"/>
                  </a:lnTo>
                  <a:lnTo>
                    <a:pt x="4939" y="1197"/>
                  </a:lnTo>
                  <a:lnTo>
                    <a:pt x="5814" y="983"/>
                  </a:lnTo>
                  <a:lnTo>
                    <a:pt x="6672" y="688"/>
                  </a:lnTo>
                  <a:lnTo>
                    <a:pt x="7279" y="385"/>
                  </a:lnTo>
                  <a:lnTo>
                    <a:pt x="7645" y="152"/>
                  </a:lnTo>
                  <a:lnTo>
                    <a:pt x="7815" y="18"/>
                  </a:lnTo>
                  <a:lnTo>
                    <a:pt x="7815" y="9"/>
                  </a:lnTo>
                  <a:lnTo>
                    <a:pt x="7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25"/>
            <p:cNvSpPr/>
            <p:nvPr/>
          </p:nvSpPr>
          <p:spPr>
            <a:xfrm>
              <a:off x="86873" y="3293703"/>
              <a:ext cx="114796" cy="219613"/>
            </a:xfrm>
            <a:custGeom>
              <a:avLst/>
              <a:gdLst/>
              <a:ahLst/>
              <a:cxnLst/>
              <a:rect l="l" t="t" r="r" b="b"/>
              <a:pathLst>
                <a:path w="3520" h="6734" extrusionOk="0">
                  <a:moveTo>
                    <a:pt x="3510" y="1"/>
                  </a:moveTo>
                  <a:lnTo>
                    <a:pt x="3314" y="81"/>
                  </a:lnTo>
                  <a:lnTo>
                    <a:pt x="2957" y="304"/>
                  </a:lnTo>
                  <a:lnTo>
                    <a:pt x="2635" y="572"/>
                  </a:lnTo>
                  <a:lnTo>
                    <a:pt x="2340" y="885"/>
                  </a:lnTo>
                  <a:lnTo>
                    <a:pt x="1948" y="1403"/>
                  </a:lnTo>
                  <a:lnTo>
                    <a:pt x="1501" y="2144"/>
                  </a:lnTo>
                  <a:lnTo>
                    <a:pt x="1314" y="2510"/>
                  </a:lnTo>
                  <a:lnTo>
                    <a:pt x="1081" y="2983"/>
                  </a:lnTo>
                  <a:lnTo>
                    <a:pt x="680" y="3974"/>
                  </a:lnTo>
                  <a:lnTo>
                    <a:pt x="358" y="5001"/>
                  </a:lnTo>
                  <a:lnTo>
                    <a:pt x="108" y="6037"/>
                  </a:lnTo>
                  <a:lnTo>
                    <a:pt x="10" y="6555"/>
                  </a:lnTo>
                  <a:lnTo>
                    <a:pt x="1" y="6627"/>
                  </a:lnTo>
                  <a:lnTo>
                    <a:pt x="72" y="6707"/>
                  </a:lnTo>
                  <a:lnTo>
                    <a:pt x="179" y="6734"/>
                  </a:lnTo>
                  <a:lnTo>
                    <a:pt x="278" y="6680"/>
                  </a:lnTo>
                  <a:lnTo>
                    <a:pt x="304" y="6618"/>
                  </a:lnTo>
                  <a:lnTo>
                    <a:pt x="528" y="5707"/>
                  </a:lnTo>
                  <a:lnTo>
                    <a:pt x="912" y="4350"/>
                  </a:lnTo>
                  <a:lnTo>
                    <a:pt x="1206" y="3457"/>
                  </a:lnTo>
                  <a:lnTo>
                    <a:pt x="1564" y="2599"/>
                  </a:lnTo>
                  <a:lnTo>
                    <a:pt x="1992" y="1787"/>
                  </a:lnTo>
                  <a:lnTo>
                    <a:pt x="2510" y="1028"/>
                  </a:lnTo>
                  <a:lnTo>
                    <a:pt x="3144" y="331"/>
                  </a:lnTo>
                  <a:lnTo>
                    <a:pt x="3519" y="18"/>
                  </a:lnTo>
                  <a:lnTo>
                    <a:pt x="35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25"/>
            <p:cNvSpPr/>
            <p:nvPr/>
          </p:nvSpPr>
          <p:spPr>
            <a:xfrm>
              <a:off x="233368" y="3480964"/>
              <a:ext cx="69073" cy="245540"/>
            </a:xfrm>
            <a:custGeom>
              <a:avLst/>
              <a:gdLst/>
              <a:ahLst/>
              <a:cxnLst/>
              <a:rect l="l" t="t" r="r" b="b"/>
              <a:pathLst>
                <a:path w="2118" h="7529" extrusionOk="0">
                  <a:moveTo>
                    <a:pt x="2063" y="1"/>
                  </a:moveTo>
                  <a:lnTo>
                    <a:pt x="2028" y="18"/>
                  </a:lnTo>
                  <a:lnTo>
                    <a:pt x="1813" y="170"/>
                  </a:lnTo>
                  <a:lnTo>
                    <a:pt x="1438" y="501"/>
                  </a:lnTo>
                  <a:lnTo>
                    <a:pt x="1117" y="876"/>
                  </a:lnTo>
                  <a:lnTo>
                    <a:pt x="840" y="1278"/>
                  </a:lnTo>
                  <a:lnTo>
                    <a:pt x="617" y="1706"/>
                  </a:lnTo>
                  <a:lnTo>
                    <a:pt x="429" y="2171"/>
                  </a:lnTo>
                  <a:lnTo>
                    <a:pt x="215" y="2885"/>
                  </a:lnTo>
                  <a:lnTo>
                    <a:pt x="54" y="3894"/>
                  </a:lnTo>
                  <a:lnTo>
                    <a:pt x="1" y="4930"/>
                  </a:lnTo>
                  <a:lnTo>
                    <a:pt x="36" y="5957"/>
                  </a:lnTo>
                  <a:lnTo>
                    <a:pt x="135" y="6939"/>
                  </a:lnTo>
                  <a:lnTo>
                    <a:pt x="197" y="7404"/>
                  </a:lnTo>
                  <a:lnTo>
                    <a:pt x="215" y="7457"/>
                  </a:lnTo>
                  <a:lnTo>
                    <a:pt x="304" y="7529"/>
                  </a:lnTo>
                  <a:lnTo>
                    <a:pt x="411" y="7520"/>
                  </a:lnTo>
                  <a:lnTo>
                    <a:pt x="483" y="7448"/>
                  </a:lnTo>
                  <a:lnTo>
                    <a:pt x="483" y="7386"/>
                  </a:lnTo>
                  <a:lnTo>
                    <a:pt x="420" y="6377"/>
                  </a:lnTo>
                  <a:lnTo>
                    <a:pt x="367" y="4921"/>
                  </a:lnTo>
                  <a:lnTo>
                    <a:pt x="411" y="3974"/>
                  </a:lnTo>
                  <a:lnTo>
                    <a:pt x="536" y="3064"/>
                  </a:lnTo>
                  <a:lnTo>
                    <a:pt x="786" y="2179"/>
                  </a:lnTo>
                  <a:lnTo>
                    <a:pt x="1170" y="1322"/>
                  </a:lnTo>
                  <a:lnTo>
                    <a:pt x="1581" y="706"/>
                  </a:lnTo>
                  <a:lnTo>
                    <a:pt x="1912" y="295"/>
                  </a:lnTo>
                  <a:lnTo>
                    <a:pt x="2099" y="99"/>
                  </a:lnTo>
                  <a:lnTo>
                    <a:pt x="2117" y="63"/>
                  </a:lnTo>
                  <a:lnTo>
                    <a:pt x="20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25"/>
            <p:cNvSpPr/>
            <p:nvPr/>
          </p:nvSpPr>
          <p:spPr>
            <a:xfrm>
              <a:off x="-53491" y="3787913"/>
              <a:ext cx="257476" cy="67019"/>
            </a:xfrm>
            <a:custGeom>
              <a:avLst/>
              <a:gdLst/>
              <a:ahLst/>
              <a:cxnLst/>
              <a:rect l="l" t="t" r="r" b="b"/>
              <a:pathLst>
                <a:path w="7895" h="2055" extrusionOk="0">
                  <a:moveTo>
                    <a:pt x="7028" y="1"/>
                  </a:moveTo>
                  <a:lnTo>
                    <a:pt x="6171" y="90"/>
                  </a:lnTo>
                  <a:lnTo>
                    <a:pt x="5644" y="161"/>
                  </a:lnTo>
                  <a:lnTo>
                    <a:pt x="4180" y="295"/>
                  </a:lnTo>
                  <a:lnTo>
                    <a:pt x="2724" y="474"/>
                  </a:lnTo>
                  <a:lnTo>
                    <a:pt x="2331" y="528"/>
                  </a:lnTo>
                  <a:lnTo>
                    <a:pt x="1554" y="688"/>
                  </a:lnTo>
                  <a:lnTo>
                    <a:pt x="1010" y="894"/>
                  </a:lnTo>
                  <a:lnTo>
                    <a:pt x="679" y="1090"/>
                  </a:lnTo>
                  <a:lnTo>
                    <a:pt x="385" y="1331"/>
                  </a:lnTo>
                  <a:lnTo>
                    <a:pt x="135" y="1635"/>
                  </a:lnTo>
                  <a:lnTo>
                    <a:pt x="27" y="1822"/>
                  </a:lnTo>
                  <a:lnTo>
                    <a:pt x="1" y="1894"/>
                  </a:lnTo>
                  <a:lnTo>
                    <a:pt x="45" y="2001"/>
                  </a:lnTo>
                  <a:lnTo>
                    <a:pt x="152" y="2055"/>
                  </a:lnTo>
                  <a:lnTo>
                    <a:pt x="277" y="2028"/>
                  </a:lnTo>
                  <a:lnTo>
                    <a:pt x="322" y="1965"/>
                  </a:lnTo>
                  <a:lnTo>
                    <a:pt x="465" y="1760"/>
                  </a:lnTo>
                  <a:lnTo>
                    <a:pt x="813" y="1421"/>
                  </a:lnTo>
                  <a:lnTo>
                    <a:pt x="1224" y="1171"/>
                  </a:lnTo>
                  <a:lnTo>
                    <a:pt x="1688" y="1001"/>
                  </a:lnTo>
                  <a:lnTo>
                    <a:pt x="2430" y="831"/>
                  </a:lnTo>
                  <a:lnTo>
                    <a:pt x="3439" y="715"/>
                  </a:lnTo>
                  <a:lnTo>
                    <a:pt x="3912" y="662"/>
                  </a:lnTo>
                  <a:lnTo>
                    <a:pt x="4787" y="545"/>
                  </a:lnTo>
                  <a:lnTo>
                    <a:pt x="5662" y="447"/>
                  </a:lnTo>
                  <a:lnTo>
                    <a:pt x="6135" y="367"/>
                  </a:lnTo>
                  <a:lnTo>
                    <a:pt x="7127" y="215"/>
                  </a:lnTo>
                  <a:lnTo>
                    <a:pt x="7555" y="215"/>
                  </a:lnTo>
                  <a:lnTo>
                    <a:pt x="7788" y="269"/>
                  </a:lnTo>
                  <a:lnTo>
                    <a:pt x="7868" y="313"/>
                  </a:lnTo>
                  <a:lnTo>
                    <a:pt x="7886" y="322"/>
                  </a:lnTo>
                  <a:lnTo>
                    <a:pt x="7886" y="304"/>
                  </a:lnTo>
                  <a:lnTo>
                    <a:pt x="7895" y="233"/>
                  </a:lnTo>
                  <a:lnTo>
                    <a:pt x="7895" y="161"/>
                  </a:lnTo>
                  <a:lnTo>
                    <a:pt x="7877" y="108"/>
                  </a:lnTo>
                  <a:lnTo>
                    <a:pt x="7823" y="81"/>
                  </a:lnTo>
                  <a:lnTo>
                    <a:pt x="7573" y="19"/>
                  </a:lnTo>
                  <a:lnTo>
                    <a:pt x="70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2" name="Google Shape;1072;p25"/>
          <p:cNvSpPr/>
          <p:nvPr/>
        </p:nvSpPr>
        <p:spPr>
          <a:xfrm rot="-2247051">
            <a:off x="8222198" y="3854789"/>
            <a:ext cx="1469003" cy="1059148"/>
          </a:xfrm>
          <a:custGeom>
            <a:avLst/>
            <a:gdLst/>
            <a:ahLst/>
            <a:cxnLst/>
            <a:rect l="l" t="t" r="r" b="b"/>
            <a:pathLst>
              <a:path w="15298" h="11029" extrusionOk="0">
                <a:moveTo>
                  <a:pt x="11904" y="0"/>
                </a:moveTo>
                <a:lnTo>
                  <a:pt x="11520" y="18"/>
                </a:lnTo>
                <a:lnTo>
                  <a:pt x="10823" y="188"/>
                </a:lnTo>
                <a:lnTo>
                  <a:pt x="10198" y="455"/>
                </a:lnTo>
                <a:lnTo>
                  <a:pt x="9627" y="786"/>
                </a:lnTo>
                <a:lnTo>
                  <a:pt x="9350" y="964"/>
                </a:lnTo>
                <a:lnTo>
                  <a:pt x="9225" y="1045"/>
                </a:lnTo>
                <a:lnTo>
                  <a:pt x="8948" y="1188"/>
                </a:lnTo>
                <a:lnTo>
                  <a:pt x="8778" y="1223"/>
                </a:lnTo>
                <a:lnTo>
                  <a:pt x="8662" y="1241"/>
                </a:lnTo>
                <a:lnTo>
                  <a:pt x="8421" y="1215"/>
                </a:lnTo>
                <a:lnTo>
                  <a:pt x="8055" y="1107"/>
                </a:lnTo>
                <a:lnTo>
                  <a:pt x="7564" y="866"/>
                </a:lnTo>
                <a:lnTo>
                  <a:pt x="7055" y="607"/>
                </a:lnTo>
                <a:lnTo>
                  <a:pt x="6805" y="518"/>
                </a:lnTo>
                <a:lnTo>
                  <a:pt x="6555" y="455"/>
                </a:lnTo>
                <a:lnTo>
                  <a:pt x="6108" y="447"/>
                </a:lnTo>
                <a:lnTo>
                  <a:pt x="5706" y="554"/>
                </a:lnTo>
                <a:lnTo>
                  <a:pt x="5358" y="759"/>
                </a:lnTo>
                <a:lnTo>
                  <a:pt x="5072" y="1045"/>
                </a:lnTo>
                <a:lnTo>
                  <a:pt x="4867" y="1393"/>
                </a:lnTo>
                <a:lnTo>
                  <a:pt x="4733" y="1777"/>
                </a:lnTo>
                <a:lnTo>
                  <a:pt x="4688" y="2179"/>
                </a:lnTo>
                <a:lnTo>
                  <a:pt x="4706" y="2375"/>
                </a:lnTo>
                <a:lnTo>
                  <a:pt x="4724" y="2608"/>
                </a:lnTo>
                <a:lnTo>
                  <a:pt x="4679" y="3054"/>
                </a:lnTo>
                <a:lnTo>
                  <a:pt x="4608" y="3259"/>
                </a:lnTo>
                <a:lnTo>
                  <a:pt x="4536" y="3420"/>
                </a:lnTo>
                <a:lnTo>
                  <a:pt x="4385" y="3679"/>
                </a:lnTo>
                <a:lnTo>
                  <a:pt x="4224" y="3867"/>
                </a:lnTo>
                <a:lnTo>
                  <a:pt x="4054" y="4010"/>
                </a:lnTo>
                <a:lnTo>
                  <a:pt x="3777" y="4126"/>
                </a:lnTo>
                <a:lnTo>
                  <a:pt x="3385" y="4152"/>
                </a:lnTo>
                <a:lnTo>
                  <a:pt x="2742" y="4036"/>
                </a:lnTo>
                <a:lnTo>
                  <a:pt x="2054" y="3929"/>
                </a:lnTo>
                <a:lnTo>
                  <a:pt x="1590" y="3956"/>
                </a:lnTo>
                <a:lnTo>
                  <a:pt x="1357" y="4036"/>
                </a:lnTo>
                <a:lnTo>
                  <a:pt x="1206" y="4108"/>
                </a:lnTo>
                <a:lnTo>
                  <a:pt x="938" y="4269"/>
                </a:lnTo>
                <a:lnTo>
                  <a:pt x="706" y="4465"/>
                </a:lnTo>
                <a:lnTo>
                  <a:pt x="509" y="4679"/>
                </a:lnTo>
                <a:lnTo>
                  <a:pt x="277" y="5054"/>
                </a:lnTo>
                <a:lnTo>
                  <a:pt x="80" y="5662"/>
                </a:lnTo>
                <a:lnTo>
                  <a:pt x="0" y="6376"/>
                </a:lnTo>
                <a:lnTo>
                  <a:pt x="18" y="7207"/>
                </a:lnTo>
                <a:lnTo>
                  <a:pt x="188" y="8680"/>
                </a:lnTo>
                <a:lnTo>
                  <a:pt x="384" y="9850"/>
                </a:lnTo>
                <a:lnTo>
                  <a:pt x="429" y="10037"/>
                </a:lnTo>
                <a:lnTo>
                  <a:pt x="598" y="10359"/>
                </a:lnTo>
                <a:lnTo>
                  <a:pt x="848" y="10600"/>
                </a:lnTo>
                <a:lnTo>
                  <a:pt x="1134" y="10734"/>
                </a:lnTo>
                <a:lnTo>
                  <a:pt x="1563" y="10734"/>
                </a:lnTo>
                <a:lnTo>
                  <a:pt x="2099" y="10787"/>
                </a:lnTo>
                <a:lnTo>
                  <a:pt x="2920" y="10912"/>
                </a:lnTo>
                <a:lnTo>
                  <a:pt x="3492" y="10957"/>
                </a:lnTo>
                <a:lnTo>
                  <a:pt x="3956" y="10984"/>
                </a:lnTo>
                <a:lnTo>
                  <a:pt x="4661" y="11029"/>
                </a:lnTo>
                <a:lnTo>
                  <a:pt x="5126" y="11029"/>
                </a:lnTo>
                <a:lnTo>
                  <a:pt x="5358" y="11011"/>
                </a:lnTo>
                <a:lnTo>
                  <a:pt x="5590" y="10975"/>
                </a:lnTo>
                <a:lnTo>
                  <a:pt x="6046" y="10832"/>
                </a:lnTo>
                <a:lnTo>
                  <a:pt x="6456" y="10600"/>
                </a:lnTo>
                <a:lnTo>
                  <a:pt x="6796" y="10269"/>
                </a:lnTo>
                <a:lnTo>
                  <a:pt x="6921" y="10064"/>
                </a:lnTo>
                <a:lnTo>
                  <a:pt x="7019" y="9877"/>
                </a:lnTo>
                <a:lnTo>
                  <a:pt x="7144" y="9466"/>
                </a:lnTo>
                <a:lnTo>
                  <a:pt x="7242" y="9046"/>
                </a:lnTo>
                <a:lnTo>
                  <a:pt x="7376" y="8644"/>
                </a:lnTo>
                <a:lnTo>
                  <a:pt x="7483" y="8457"/>
                </a:lnTo>
                <a:lnTo>
                  <a:pt x="7564" y="8350"/>
                </a:lnTo>
                <a:lnTo>
                  <a:pt x="7760" y="8171"/>
                </a:lnTo>
                <a:lnTo>
                  <a:pt x="8100" y="7966"/>
                </a:lnTo>
                <a:lnTo>
                  <a:pt x="8644" y="7796"/>
                </a:lnTo>
                <a:lnTo>
                  <a:pt x="9251" y="7698"/>
                </a:lnTo>
                <a:lnTo>
                  <a:pt x="9877" y="7635"/>
                </a:lnTo>
                <a:lnTo>
                  <a:pt x="10493" y="7555"/>
                </a:lnTo>
                <a:lnTo>
                  <a:pt x="11064" y="7412"/>
                </a:lnTo>
                <a:lnTo>
                  <a:pt x="11439" y="7233"/>
                </a:lnTo>
                <a:lnTo>
                  <a:pt x="11663" y="7073"/>
                </a:lnTo>
                <a:lnTo>
                  <a:pt x="11761" y="6974"/>
                </a:lnTo>
                <a:lnTo>
                  <a:pt x="11868" y="6858"/>
                </a:lnTo>
                <a:lnTo>
                  <a:pt x="12020" y="6617"/>
                </a:lnTo>
                <a:lnTo>
                  <a:pt x="12181" y="6224"/>
                </a:lnTo>
                <a:lnTo>
                  <a:pt x="12306" y="5662"/>
                </a:lnTo>
                <a:lnTo>
                  <a:pt x="12431" y="5242"/>
                </a:lnTo>
                <a:lnTo>
                  <a:pt x="12556" y="4983"/>
                </a:lnTo>
                <a:lnTo>
                  <a:pt x="12636" y="4858"/>
                </a:lnTo>
                <a:lnTo>
                  <a:pt x="12725" y="4751"/>
                </a:lnTo>
                <a:lnTo>
                  <a:pt x="12940" y="4554"/>
                </a:lnTo>
                <a:lnTo>
                  <a:pt x="13315" y="4304"/>
                </a:lnTo>
                <a:lnTo>
                  <a:pt x="13868" y="4010"/>
                </a:lnTo>
                <a:lnTo>
                  <a:pt x="14422" y="3706"/>
                </a:lnTo>
                <a:lnTo>
                  <a:pt x="14663" y="3527"/>
                </a:lnTo>
                <a:lnTo>
                  <a:pt x="14797" y="3429"/>
                </a:lnTo>
                <a:lnTo>
                  <a:pt x="15011" y="3188"/>
                </a:lnTo>
                <a:lnTo>
                  <a:pt x="15163" y="2929"/>
                </a:lnTo>
                <a:lnTo>
                  <a:pt x="15261" y="2652"/>
                </a:lnTo>
                <a:lnTo>
                  <a:pt x="15297" y="2358"/>
                </a:lnTo>
                <a:lnTo>
                  <a:pt x="15270" y="2063"/>
                </a:lnTo>
                <a:lnTo>
                  <a:pt x="15190" y="1768"/>
                </a:lnTo>
                <a:lnTo>
                  <a:pt x="15038" y="1473"/>
                </a:lnTo>
                <a:lnTo>
                  <a:pt x="14931" y="1331"/>
                </a:lnTo>
                <a:lnTo>
                  <a:pt x="14815" y="1188"/>
                </a:lnTo>
                <a:lnTo>
                  <a:pt x="14529" y="920"/>
                </a:lnTo>
                <a:lnTo>
                  <a:pt x="14199" y="679"/>
                </a:lnTo>
                <a:lnTo>
                  <a:pt x="13824" y="473"/>
                </a:lnTo>
                <a:lnTo>
                  <a:pt x="13422" y="295"/>
                </a:lnTo>
                <a:lnTo>
                  <a:pt x="12993" y="152"/>
                </a:lnTo>
                <a:lnTo>
                  <a:pt x="12565" y="54"/>
                </a:lnTo>
                <a:lnTo>
                  <a:pt x="12118" y="9"/>
                </a:lnTo>
                <a:lnTo>
                  <a:pt x="11904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3" name="Google Shape;1073;p25"/>
          <p:cNvSpPr/>
          <p:nvPr/>
        </p:nvSpPr>
        <p:spPr>
          <a:xfrm rot="-2247051">
            <a:off x="8313190" y="4139668"/>
            <a:ext cx="1331782" cy="1106396"/>
          </a:xfrm>
          <a:custGeom>
            <a:avLst/>
            <a:gdLst/>
            <a:ahLst/>
            <a:cxnLst/>
            <a:rect l="l" t="t" r="r" b="b"/>
            <a:pathLst>
              <a:path w="13869" h="11521" fill="none" extrusionOk="0">
                <a:moveTo>
                  <a:pt x="13869" y="1"/>
                </a:moveTo>
                <a:lnTo>
                  <a:pt x="13449" y="63"/>
                </a:lnTo>
                <a:lnTo>
                  <a:pt x="12618" y="206"/>
                </a:lnTo>
                <a:lnTo>
                  <a:pt x="11824" y="403"/>
                </a:lnTo>
                <a:lnTo>
                  <a:pt x="11047" y="626"/>
                </a:lnTo>
                <a:lnTo>
                  <a:pt x="10681" y="760"/>
                </a:lnTo>
                <a:lnTo>
                  <a:pt x="10297" y="912"/>
                </a:lnTo>
                <a:lnTo>
                  <a:pt x="9555" y="1260"/>
                </a:lnTo>
                <a:lnTo>
                  <a:pt x="8493" y="1823"/>
                </a:lnTo>
                <a:lnTo>
                  <a:pt x="7823" y="2233"/>
                </a:lnTo>
                <a:lnTo>
                  <a:pt x="6957" y="2850"/>
                </a:lnTo>
                <a:lnTo>
                  <a:pt x="5314" y="4162"/>
                </a:lnTo>
                <a:lnTo>
                  <a:pt x="4162" y="5216"/>
                </a:lnTo>
                <a:lnTo>
                  <a:pt x="3438" y="5957"/>
                </a:lnTo>
                <a:lnTo>
                  <a:pt x="2742" y="6725"/>
                </a:lnTo>
                <a:lnTo>
                  <a:pt x="2081" y="7538"/>
                </a:lnTo>
                <a:lnTo>
                  <a:pt x="1768" y="7957"/>
                </a:lnTo>
                <a:lnTo>
                  <a:pt x="1509" y="8368"/>
                </a:lnTo>
                <a:lnTo>
                  <a:pt x="1036" y="9234"/>
                </a:lnTo>
                <a:lnTo>
                  <a:pt x="599" y="10118"/>
                </a:lnTo>
                <a:lnTo>
                  <a:pt x="188" y="11047"/>
                </a:lnTo>
                <a:lnTo>
                  <a:pt x="0" y="11520"/>
                </a:lnTo>
              </a:path>
            </a:pathLst>
          </a:custGeom>
          <a:solidFill>
            <a:schemeClr val="dk2"/>
          </a:solidFill>
          <a:ln w="2675" cap="flat" cmpd="sng">
            <a:solidFill>
              <a:srgbClr val="ED6E24"/>
            </a:solidFill>
            <a:prstDash val="solid"/>
            <a:miter lim="89299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4" name="Google Shape;1074;p25"/>
          <p:cNvSpPr/>
          <p:nvPr/>
        </p:nvSpPr>
        <p:spPr>
          <a:xfrm rot="-2247051">
            <a:off x="8975973" y="3893473"/>
            <a:ext cx="31881" cy="126187"/>
          </a:xfrm>
          <a:custGeom>
            <a:avLst/>
            <a:gdLst/>
            <a:ahLst/>
            <a:cxnLst/>
            <a:rect l="l" t="t" r="r" b="b"/>
            <a:pathLst>
              <a:path w="332" h="1314" extrusionOk="0">
                <a:moveTo>
                  <a:pt x="251" y="1"/>
                </a:moveTo>
                <a:lnTo>
                  <a:pt x="224" y="28"/>
                </a:lnTo>
                <a:lnTo>
                  <a:pt x="215" y="331"/>
                </a:lnTo>
                <a:lnTo>
                  <a:pt x="206" y="635"/>
                </a:lnTo>
                <a:lnTo>
                  <a:pt x="171" y="805"/>
                </a:lnTo>
                <a:lnTo>
                  <a:pt x="72" y="1126"/>
                </a:lnTo>
                <a:lnTo>
                  <a:pt x="1" y="1287"/>
                </a:lnTo>
                <a:lnTo>
                  <a:pt x="19" y="1314"/>
                </a:lnTo>
                <a:lnTo>
                  <a:pt x="54" y="1305"/>
                </a:lnTo>
                <a:lnTo>
                  <a:pt x="126" y="1162"/>
                </a:lnTo>
                <a:lnTo>
                  <a:pt x="251" y="858"/>
                </a:lnTo>
                <a:lnTo>
                  <a:pt x="331" y="528"/>
                </a:lnTo>
                <a:lnTo>
                  <a:pt x="322" y="197"/>
                </a:lnTo>
                <a:lnTo>
                  <a:pt x="278" y="28"/>
                </a:lnTo>
                <a:lnTo>
                  <a:pt x="251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5" name="Google Shape;1075;p25"/>
          <p:cNvSpPr/>
          <p:nvPr/>
        </p:nvSpPr>
        <p:spPr>
          <a:xfrm rot="-2247051">
            <a:off x="8727780" y="4193135"/>
            <a:ext cx="59248" cy="251318"/>
          </a:xfrm>
          <a:custGeom>
            <a:avLst/>
            <a:gdLst/>
            <a:ahLst/>
            <a:cxnLst/>
            <a:rect l="l" t="t" r="r" b="b"/>
            <a:pathLst>
              <a:path w="617" h="2617" extrusionOk="0">
                <a:moveTo>
                  <a:pt x="509" y="0"/>
                </a:moveTo>
                <a:lnTo>
                  <a:pt x="491" y="36"/>
                </a:lnTo>
                <a:lnTo>
                  <a:pt x="420" y="688"/>
                </a:lnTo>
                <a:lnTo>
                  <a:pt x="268" y="1634"/>
                </a:lnTo>
                <a:lnTo>
                  <a:pt x="107" y="2259"/>
                </a:lnTo>
                <a:lnTo>
                  <a:pt x="0" y="2563"/>
                </a:lnTo>
                <a:lnTo>
                  <a:pt x="0" y="2599"/>
                </a:lnTo>
                <a:lnTo>
                  <a:pt x="63" y="2617"/>
                </a:lnTo>
                <a:lnTo>
                  <a:pt x="81" y="2590"/>
                </a:lnTo>
                <a:lnTo>
                  <a:pt x="197" y="2304"/>
                </a:lnTo>
                <a:lnTo>
                  <a:pt x="411" y="1688"/>
                </a:lnTo>
                <a:lnTo>
                  <a:pt x="554" y="1045"/>
                </a:lnTo>
                <a:lnTo>
                  <a:pt x="616" y="384"/>
                </a:lnTo>
                <a:lnTo>
                  <a:pt x="607" y="54"/>
                </a:lnTo>
                <a:lnTo>
                  <a:pt x="590" y="9"/>
                </a:lnTo>
                <a:lnTo>
                  <a:pt x="509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6" name="Google Shape;1076;p25"/>
          <p:cNvSpPr/>
          <p:nvPr/>
        </p:nvSpPr>
        <p:spPr>
          <a:xfrm rot="-2247051">
            <a:off x="8737117" y="4221535"/>
            <a:ext cx="98715" cy="92768"/>
          </a:xfrm>
          <a:custGeom>
            <a:avLst/>
            <a:gdLst/>
            <a:ahLst/>
            <a:cxnLst/>
            <a:rect l="l" t="t" r="r" b="b"/>
            <a:pathLst>
              <a:path w="1028" h="966" extrusionOk="0">
                <a:moveTo>
                  <a:pt x="974" y="1"/>
                </a:moveTo>
                <a:lnTo>
                  <a:pt x="929" y="18"/>
                </a:lnTo>
                <a:lnTo>
                  <a:pt x="679" y="242"/>
                </a:lnTo>
                <a:lnTo>
                  <a:pt x="438" y="474"/>
                </a:lnTo>
                <a:lnTo>
                  <a:pt x="322" y="590"/>
                </a:lnTo>
                <a:lnTo>
                  <a:pt x="81" y="831"/>
                </a:lnTo>
                <a:lnTo>
                  <a:pt x="0" y="965"/>
                </a:lnTo>
                <a:lnTo>
                  <a:pt x="9" y="965"/>
                </a:lnTo>
                <a:lnTo>
                  <a:pt x="268" y="769"/>
                </a:lnTo>
                <a:lnTo>
                  <a:pt x="500" y="527"/>
                </a:lnTo>
                <a:lnTo>
                  <a:pt x="750" y="313"/>
                </a:lnTo>
                <a:lnTo>
                  <a:pt x="1009" y="99"/>
                </a:lnTo>
                <a:lnTo>
                  <a:pt x="1027" y="63"/>
                </a:lnTo>
                <a:lnTo>
                  <a:pt x="97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7" name="Google Shape;1077;p25"/>
          <p:cNvSpPr/>
          <p:nvPr/>
        </p:nvSpPr>
        <p:spPr>
          <a:xfrm rot="-2247051">
            <a:off x="8585527" y="4602224"/>
            <a:ext cx="60112" cy="285602"/>
          </a:xfrm>
          <a:custGeom>
            <a:avLst/>
            <a:gdLst/>
            <a:ahLst/>
            <a:cxnLst/>
            <a:rect l="l" t="t" r="r" b="b"/>
            <a:pathLst>
              <a:path w="626" h="2974" extrusionOk="0">
                <a:moveTo>
                  <a:pt x="72" y="0"/>
                </a:moveTo>
                <a:lnTo>
                  <a:pt x="1" y="18"/>
                </a:lnTo>
                <a:lnTo>
                  <a:pt x="1" y="63"/>
                </a:lnTo>
                <a:lnTo>
                  <a:pt x="197" y="786"/>
                </a:lnTo>
                <a:lnTo>
                  <a:pt x="429" y="1857"/>
                </a:lnTo>
                <a:lnTo>
                  <a:pt x="536" y="2572"/>
                </a:lnTo>
                <a:lnTo>
                  <a:pt x="554" y="2938"/>
                </a:lnTo>
                <a:lnTo>
                  <a:pt x="563" y="2974"/>
                </a:lnTo>
                <a:lnTo>
                  <a:pt x="617" y="2974"/>
                </a:lnTo>
                <a:lnTo>
                  <a:pt x="626" y="2947"/>
                </a:lnTo>
                <a:lnTo>
                  <a:pt x="617" y="2590"/>
                </a:lnTo>
                <a:lnTo>
                  <a:pt x="563" y="1866"/>
                </a:lnTo>
                <a:lnTo>
                  <a:pt x="438" y="1125"/>
                </a:lnTo>
                <a:lnTo>
                  <a:pt x="242" y="402"/>
                </a:lnTo>
                <a:lnTo>
                  <a:pt x="99" y="45"/>
                </a:lnTo>
                <a:lnTo>
                  <a:pt x="72" y="0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8" name="Google Shape;1078;p25"/>
          <p:cNvSpPr/>
          <p:nvPr/>
        </p:nvSpPr>
        <p:spPr>
          <a:xfrm rot="-2247051">
            <a:off x="8598560" y="4624124"/>
            <a:ext cx="48109" cy="130509"/>
          </a:xfrm>
          <a:custGeom>
            <a:avLst/>
            <a:gdLst/>
            <a:ahLst/>
            <a:cxnLst/>
            <a:rect l="l" t="t" r="r" b="b"/>
            <a:pathLst>
              <a:path w="501" h="1359" extrusionOk="0">
                <a:moveTo>
                  <a:pt x="421" y="1"/>
                </a:moveTo>
                <a:lnTo>
                  <a:pt x="394" y="28"/>
                </a:lnTo>
                <a:lnTo>
                  <a:pt x="278" y="340"/>
                </a:lnTo>
                <a:lnTo>
                  <a:pt x="99" y="840"/>
                </a:lnTo>
                <a:lnTo>
                  <a:pt x="19" y="1180"/>
                </a:lnTo>
                <a:lnTo>
                  <a:pt x="1" y="1349"/>
                </a:lnTo>
                <a:lnTo>
                  <a:pt x="1" y="1358"/>
                </a:lnTo>
                <a:lnTo>
                  <a:pt x="10" y="1358"/>
                </a:lnTo>
                <a:lnTo>
                  <a:pt x="144" y="1046"/>
                </a:lnTo>
                <a:lnTo>
                  <a:pt x="251" y="724"/>
                </a:lnTo>
                <a:lnTo>
                  <a:pt x="367" y="403"/>
                </a:lnTo>
                <a:lnTo>
                  <a:pt x="492" y="90"/>
                </a:lnTo>
                <a:lnTo>
                  <a:pt x="501" y="46"/>
                </a:lnTo>
                <a:lnTo>
                  <a:pt x="421" y="1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9" name="Google Shape;1079;p25"/>
          <p:cNvSpPr/>
          <p:nvPr/>
        </p:nvSpPr>
        <p:spPr>
          <a:xfrm rot="-2247051">
            <a:off x="8904380" y="3916750"/>
            <a:ext cx="74708" cy="75578"/>
          </a:xfrm>
          <a:custGeom>
            <a:avLst/>
            <a:gdLst/>
            <a:ahLst/>
            <a:cxnLst/>
            <a:rect l="l" t="t" r="r" b="b"/>
            <a:pathLst>
              <a:path w="778" h="787" extrusionOk="0">
                <a:moveTo>
                  <a:pt x="54" y="0"/>
                </a:moveTo>
                <a:lnTo>
                  <a:pt x="1" y="27"/>
                </a:lnTo>
                <a:lnTo>
                  <a:pt x="19" y="54"/>
                </a:lnTo>
                <a:lnTo>
                  <a:pt x="215" y="259"/>
                </a:lnTo>
                <a:lnTo>
                  <a:pt x="420" y="465"/>
                </a:lnTo>
                <a:lnTo>
                  <a:pt x="572" y="635"/>
                </a:lnTo>
                <a:lnTo>
                  <a:pt x="760" y="777"/>
                </a:lnTo>
                <a:lnTo>
                  <a:pt x="778" y="786"/>
                </a:lnTo>
                <a:lnTo>
                  <a:pt x="778" y="768"/>
                </a:lnTo>
                <a:lnTo>
                  <a:pt x="662" y="590"/>
                </a:lnTo>
                <a:lnTo>
                  <a:pt x="483" y="429"/>
                </a:lnTo>
                <a:lnTo>
                  <a:pt x="286" y="224"/>
                </a:lnTo>
                <a:lnTo>
                  <a:pt x="81" y="18"/>
                </a:lnTo>
                <a:lnTo>
                  <a:pt x="54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0" name="Google Shape;1080;p25"/>
          <p:cNvSpPr/>
          <p:nvPr/>
        </p:nvSpPr>
        <p:spPr>
          <a:xfrm rot="-2247051">
            <a:off x="8911279" y="4074574"/>
            <a:ext cx="333690" cy="115912"/>
          </a:xfrm>
          <a:custGeom>
            <a:avLst/>
            <a:gdLst/>
            <a:ahLst/>
            <a:cxnLst/>
            <a:rect l="l" t="t" r="r" b="b"/>
            <a:pathLst>
              <a:path w="3475" h="1207" extrusionOk="0">
                <a:moveTo>
                  <a:pt x="36" y="1"/>
                </a:moveTo>
                <a:lnTo>
                  <a:pt x="0" y="10"/>
                </a:lnTo>
                <a:lnTo>
                  <a:pt x="9" y="72"/>
                </a:lnTo>
                <a:lnTo>
                  <a:pt x="45" y="81"/>
                </a:lnTo>
                <a:lnTo>
                  <a:pt x="536" y="117"/>
                </a:lnTo>
                <a:lnTo>
                  <a:pt x="1268" y="215"/>
                </a:lnTo>
                <a:lnTo>
                  <a:pt x="1742" y="340"/>
                </a:lnTo>
                <a:lnTo>
                  <a:pt x="1983" y="438"/>
                </a:lnTo>
                <a:lnTo>
                  <a:pt x="2367" y="617"/>
                </a:lnTo>
                <a:lnTo>
                  <a:pt x="3099" y="1028"/>
                </a:lnTo>
                <a:lnTo>
                  <a:pt x="3474" y="1206"/>
                </a:lnTo>
                <a:lnTo>
                  <a:pt x="3474" y="1197"/>
                </a:lnTo>
                <a:lnTo>
                  <a:pt x="3108" y="947"/>
                </a:lnTo>
                <a:lnTo>
                  <a:pt x="2277" y="474"/>
                </a:lnTo>
                <a:lnTo>
                  <a:pt x="1840" y="296"/>
                </a:lnTo>
                <a:lnTo>
                  <a:pt x="1626" y="215"/>
                </a:lnTo>
                <a:lnTo>
                  <a:pt x="1179" y="108"/>
                </a:lnTo>
                <a:lnTo>
                  <a:pt x="491" y="28"/>
                </a:lnTo>
                <a:lnTo>
                  <a:pt x="3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1" name="Google Shape;1081;p25"/>
          <p:cNvSpPr/>
          <p:nvPr/>
        </p:nvSpPr>
        <p:spPr>
          <a:xfrm rot="-2247051">
            <a:off x="9054595" y="4029837"/>
            <a:ext cx="186098" cy="14693"/>
          </a:xfrm>
          <a:custGeom>
            <a:avLst/>
            <a:gdLst/>
            <a:ahLst/>
            <a:cxnLst/>
            <a:rect l="l" t="t" r="r" b="b"/>
            <a:pathLst>
              <a:path w="1938" h="153" extrusionOk="0">
                <a:moveTo>
                  <a:pt x="706" y="0"/>
                </a:moveTo>
                <a:lnTo>
                  <a:pt x="223" y="36"/>
                </a:lnTo>
                <a:lnTo>
                  <a:pt x="18" y="99"/>
                </a:lnTo>
                <a:lnTo>
                  <a:pt x="0" y="117"/>
                </a:lnTo>
                <a:lnTo>
                  <a:pt x="27" y="125"/>
                </a:lnTo>
                <a:lnTo>
                  <a:pt x="464" y="117"/>
                </a:lnTo>
                <a:lnTo>
                  <a:pt x="911" y="90"/>
                </a:lnTo>
                <a:lnTo>
                  <a:pt x="1420" y="108"/>
                </a:lnTo>
                <a:lnTo>
                  <a:pt x="1929" y="152"/>
                </a:lnTo>
                <a:lnTo>
                  <a:pt x="1938" y="152"/>
                </a:lnTo>
                <a:lnTo>
                  <a:pt x="1929" y="143"/>
                </a:lnTo>
                <a:lnTo>
                  <a:pt x="1473" y="54"/>
                </a:lnTo>
                <a:lnTo>
                  <a:pt x="706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2" name="Google Shape;1082;p25"/>
          <p:cNvSpPr/>
          <p:nvPr/>
        </p:nvSpPr>
        <p:spPr>
          <a:xfrm rot="-2247051">
            <a:off x="8783406" y="4424149"/>
            <a:ext cx="345597" cy="116680"/>
          </a:xfrm>
          <a:custGeom>
            <a:avLst/>
            <a:gdLst/>
            <a:ahLst/>
            <a:cxnLst/>
            <a:rect l="l" t="t" r="r" b="b"/>
            <a:pathLst>
              <a:path w="3599" h="1215" extrusionOk="0">
                <a:moveTo>
                  <a:pt x="0" y="0"/>
                </a:moveTo>
                <a:lnTo>
                  <a:pt x="80" y="107"/>
                </a:lnTo>
                <a:lnTo>
                  <a:pt x="295" y="206"/>
                </a:lnTo>
                <a:lnTo>
                  <a:pt x="429" y="250"/>
                </a:lnTo>
                <a:lnTo>
                  <a:pt x="1000" y="456"/>
                </a:lnTo>
                <a:lnTo>
                  <a:pt x="1581" y="661"/>
                </a:lnTo>
                <a:lnTo>
                  <a:pt x="2054" y="840"/>
                </a:lnTo>
                <a:lnTo>
                  <a:pt x="2822" y="1116"/>
                </a:lnTo>
                <a:lnTo>
                  <a:pt x="3331" y="1215"/>
                </a:lnTo>
                <a:lnTo>
                  <a:pt x="3581" y="1206"/>
                </a:lnTo>
                <a:lnTo>
                  <a:pt x="3599" y="1197"/>
                </a:lnTo>
                <a:lnTo>
                  <a:pt x="3599" y="1161"/>
                </a:lnTo>
                <a:lnTo>
                  <a:pt x="3572" y="1152"/>
                </a:lnTo>
                <a:lnTo>
                  <a:pt x="3331" y="1116"/>
                </a:lnTo>
                <a:lnTo>
                  <a:pt x="2858" y="1009"/>
                </a:lnTo>
                <a:lnTo>
                  <a:pt x="2161" y="777"/>
                </a:lnTo>
                <a:lnTo>
                  <a:pt x="1697" y="616"/>
                </a:lnTo>
                <a:lnTo>
                  <a:pt x="1277" y="491"/>
                </a:lnTo>
                <a:lnTo>
                  <a:pt x="616" y="286"/>
                </a:lnTo>
                <a:lnTo>
                  <a:pt x="188" y="107"/>
                </a:lnTo>
                <a:lnTo>
                  <a:pt x="0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3" name="Google Shape;1083;p25"/>
          <p:cNvSpPr/>
          <p:nvPr/>
        </p:nvSpPr>
        <p:spPr>
          <a:xfrm rot="-2247051">
            <a:off x="8906872" y="4394070"/>
            <a:ext cx="231614" cy="27465"/>
          </a:xfrm>
          <a:custGeom>
            <a:avLst/>
            <a:gdLst/>
            <a:ahLst/>
            <a:cxnLst/>
            <a:rect l="l" t="t" r="r" b="b"/>
            <a:pathLst>
              <a:path w="2412" h="286" extrusionOk="0">
                <a:moveTo>
                  <a:pt x="2090" y="0"/>
                </a:moveTo>
                <a:lnTo>
                  <a:pt x="1483" y="9"/>
                </a:lnTo>
                <a:lnTo>
                  <a:pt x="581" y="125"/>
                </a:lnTo>
                <a:lnTo>
                  <a:pt x="18" y="241"/>
                </a:lnTo>
                <a:lnTo>
                  <a:pt x="0" y="250"/>
                </a:lnTo>
                <a:lnTo>
                  <a:pt x="9" y="286"/>
                </a:lnTo>
                <a:lnTo>
                  <a:pt x="36" y="286"/>
                </a:lnTo>
                <a:lnTo>
                  <a:pt x="617" y="206"/>
                </a:lnTo>
                <a:lnTo>
                  <a:pt x="1795" y="125"/>
                </a:lnTo>
                <a:lnTo>
                  <a:pt x="2385" y="63"/>
                </a:lnTo>
                <a:lnTo>
                  <a:pt x="2411" y="45"/>
                </a:lnTo>
                <a:lnTo>
                  <a:pt x="2385" y="27"/>
                </a:lnTo>
                <a:lnTo>
                  <a:pt x="2090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4" name="Google Shape;1084;p25"/>
          <p:cNvSpPr/>
          <p:nvPr/>
        </p:nvSpPr>
        <p:spPr>
          <a:xfrm rot="-2247051">
            <a:off x="8707649" y="4800601"/>
            <a:ext cx="320726" cy="99490"/>
          </a:xfrm>
          <a:custGeom>
            <a:avLst/>
            <a:gdLst/>
            <a:ahLst/>
            <a:cxnLst/>
            <a:rect l="l" t="t" r="r" b="b"/>
            <a:pathLst>
              <a:path w="3340" h="1036" extrusionOk="0">
                <a:moveTo>
                  <a:pt x="9" y="0"/>
                </a:moveTo>
                <a:lnTo>
                  <a:pt x="0" y="45"/>
                </a:lnTo>
                <a:lnTo>
                  <a:pt x="18" y="63"/>
                </a:lnTo>
                <a:lnTo>
                  <a:pt x="197" y="196"/>
                </a:lnTo>
                <a:lnTo>
                  <a:pt x="589" y="420"/>
                </a:lnTo>
                <a:lnTo>
                  <a:pt x="1206" y="661"/>
                </a:lnTo>
                <a:lnTo>
                  <a:pt x="2500" y="920"/>
                </a:lnTo>
                <a:lnTo>
                  <a:pt x="3313" y="1036"/>
                </a:lnTo>
                <a:lnTo>
                  <a:pt x="3340" y="1018"/>
                </a:lnTo>
                <a:lnTo>
                  <a:pt x="3322" y="1000"/>
                </a:lnTo>
                <a:lnTo>
                  <a:pt x="2483" y="831"/>
                </a:lnTo>
                <a:lnTo>
                  <a:pt x="1634" y="643"/>
                </a:lnTo>
                <a:lnTo>
                  <a:pt x="1223" y="527"/>
                </a:lnTo>
                <a:lnTo>
                  <a:pt x="438" y="188"/>
                </a:lnTo>
                <a:lnTo>
                  <a:pt x="36" y="0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5" name="Google Shape;1085;p25"/>
          <p:cNvSpPr/>
          <p:nvPr/>
        </p:nvSpPr>
        <p:spPr>
          <a:xfrm rot="-2247051">
            <a:off x="8952921" y="4805250"/>
            <a:ext cx="96122" cy="96129"/>
          </a:xfrm>
          <a:custGeom>
            <a:avLst/>
            <a:gdLst/>
            <a:ahLst/>
            <a:cxnLst/>
            <a:rect l="l" t="t" r="r" b="b"/>
            <a:pathLst>
              <a:path w="1001" h="1001" extrusionOk="0">
                <a:moveTo>
                  <a:pt x="0" y="0"/>
                </a:moveTo>
                <a:lnTo>
                  <a:pt x="0" y="9"/>
                </a:lnTo>
                <a:lnTo>
                  <a:pt x="72" y="161"/>
                </a:lnTo>
                <a:lnTo>
                  <a:pt x="313" y="456"/>
                </a:lnTo>
                <a:lnTo>
                  <a:pt x="438" y="572"/>
                </a:lnTo>
                <a:lnTo>
                  <a:pt x="545" y="697"/>
                </a:lnTo>
                <a:lnTo>
                  <a:pt x="759" y="893"/>
                </a:lnTo>
                <a:lnTo>
                  <a:pt x="911" y="982"/>
                </a:lnTo>
                <a:lnTo>
                  <a:pt x="983" y="1000"/>
                </a:lnTo>
                <a:lnTo>
                  <a:pt x="1001" y="1000"/>
                </a:lnTo>
                <a:lnTo>
                  <a:pt x="1001" y="982"/>
                </a:lnTo>
                <a:lnTo>
                  <a:pt x="911" y="875"/>
                </a:lnTo>
                <a:lnTo>
                  <a:pt x="795" y="795"/>
                </a:lnTo>
                <a:lnTo>
                  <a:pt x="634" y="670"/>
                </a:lnTo>
                <a:lnTo>
                  <a:pt x="483" y="527"/>
                </a:lnTo>
                <a:lnTo>
                  <a:pt x="250" y="250"/>
                </a:lnTo>
                <a:lnTo>
                  <a:pt x="0" y="0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6" name="Google Shape;1086;p25"/>
          <p:cNvGrpSpPr/>
          <p:nvPr/>
        </p:nvGrpSpPr>
        <p:grpSpPr>
          <a:xfrm rot="293038">
            <a:off x="7081806" y="3638569"/>
            <a:ext cx="2964174" cy="2809049"/>
            <a:chOff x="6267770" y="3503895"/>
            <a:chExt cx="3569509" cy="3349980"/>
          </a:xfrm>
        </p:grpSpPr>
        <p:sp>
          <p:nvSpPr>
            <p:cNvPr id="1087" name="Google Shape;1087;p25"/>
            <p:cNvSpPr/>
            <p:nvPr/>
          </p:nvSpPr>
          <p:spPr>
            <a:xfrm rot="310762">
              <a:off x="6399320" y="3646881"/>
              <a:ext cx="3306409" cy="3064008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25"/>
            <p:cNvSpPr/>
            <p:nvPr/>
          </p:nvSpPr>
          <p:spPr>
            <a:xfrm rot="310762">
              <a:off x="6580174" y="4408927"/>
              <a:ext cx="2651899" cy="1639163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25"/>
            <p:cNvSpPr/>
            <p:nvPr/>
          </p:nvSpPr>
          <p:spPr>
            <a:xfrm rot="310762">
              <a:off x="8311563" y="5481535"/>
              <a:ext cx="481241" cy="255032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25"/>
            <p:cNvSpPr/>
            <p:nvPr/>
          </p:nvSpPr>
          <p:spPr>
            <a:xfrm rot="310762">
              <a:off x="9041624" y="4891567"/>
              <a:ext cx="273642" cy="58316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25"/>
            <p:cNvSpPr/>
            <p:nvPr/>
          </p:nvSpPr>
          <p:spPr>
            <a:xfrm rot="310762">
              <a:off x="8658958" y="4652399"/>
              <a:ext cx="63624" cy="451210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25"/>
            <p:cNvSpPr/>
            <p:nvPr/>
          </p:nvSpPr>
          <p:spPr>
            <a:xfrm rot="310762">
              <a:off x="7376965" y="5245894"/>
              <a:ext cx="93050" cy="450001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25"/>
            <p:cNvSpPr/>
            <p:nvPr/>
          </p:nvSpPr>
          <p:spPr>
            <a:xfrm rot="310762">
              <a:off x="8013121" y="4936084"/>
              <a:ext cx="139273" cy="579599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4" name="Google Shape;1094;p25"/>
          <p:cNvSpPr txBox="1">
            <a:spLocks noGrp="1"/>
          </p:cNvSpPr>
          <p:nvPr>
            <p:ph type="title"/>
          </p:nvPr>
        </p:nvSpPr>
        <p:spPr>
          <a:xfrm>
            <a:off x="720000" y="395850"/>
            <a:ext cx="7683900" cy="51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3263853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1_Title only 1">
    <p:spTree>
      <p:nvGrpSpPr>
        <p:cNvPr id="1" name="Shape 1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8" name="Google Shape;1028;p25"/>
          <p:cNvGrpSpPr/>
          <p:nvPr/>
        </p:nvGrpSpPr>
        <p:grpSpPr>
          <a:xfrm rot="-834254" flipH="1">
            <a:off x="-570238" y="2789298"/>
            <a:ext cx="1212436" cy="1303556"/>
            <a:chOff x="-694197" y="2759314"/>
            <a:chExt cx="1212435" cy="1303554"/>
          </a:xfrm>
        </p:grpSpPr>
        <p:sp>
          <p:nvSpPr>
            <p:cNvPr id="1029" name="Google Shape;1029;p25"/>
            <p:cNvSpPr/>
            <p:nvPr/>
          </p:nvSpPr>
          <p:spPr>
            <a:xfrm>
              <a:off x="-694197" y="2759314"/>
              <a:ext cx="1212435" cy="1303554"/>
            </a:xfrm>
            <a:custGeom>
              <a:avLst/>
              <a:gdLst/>
              <a:ahLst/>
              <a:cxnLst/>
              <a:rect l="l" t="t" r="r" b="b"/>
              <a:pathLst>
                <a:path w="37177" h="39971" extrusionOk="0">
                  <a:moveTo>
                    <a:pt x="5850" y="0"/>
                  </a:moveTo>
                  <a:lnTo>
                    <a:pt x="5430" y="9"/>
                  </a:lnTo>
                  <a:lnTo>
                    <a:pt x="4993" y="63"/>
                  </a:lnTo>
                  <a:lnTo>
                    <a:pt x="4778" y="116"/>
                  </a:lnTo>
                  <a:lnTo>
                    <a:pt x="4475" y="206"/>
                  </a:lnTo>
                  <a:lnTo>
                    <a:pt x="3912" y="509"/>
                  </a:lnTo>
                  <a:lnTo>
                    <a:pt x="3421" y="929"/>
                  </a:lnTo>
                  <a:lnTo>
                    <a:pt x="3046" y="1438"/>
                  </a:lnTo>
                  <a:lnTo>
                    <a:pt x="2787" y="2009"/>
                  </a:lnTo>
                  <a:lnTo>
                    <a:pt x="2698" y="2456"/>
                  </a:lnTo>
                  <a:lnTo>
                    <a:pt x="2680" y="2768"/>
                  </a:lnTo>
                  <a:lnTo>
                    <a:pt x="2715" y="3072"/>
                  </a:lnTo>
                  <a:lnTo>
                    <a:pt x="2796" y="3376"/>
                  </a:lnTo>
                  <a:lnTo>
                    <a:pt x="2921" y="3670"/>
                  </a:lnTo>
                  <a:lnTo>
                    <a:pt x="3099" y="3956"/>
                  </a:lnTo>
                  <a:lnTo>
                    <a:pt x="3215" y="4090"/>
                  </a:lnTo>
                  <a:lnTo>
                    <a:pt x="3394" y="4287"/>
                  </a:lnTo>
                  <a:lnTo>
                    <a:pt x="3805" y="4599"/>
                  </a:lnTo>
                  <a:lnTo>
                    <a:pt x="4278" y="4858"/>
                  </a:lnTo>
                  <a:lnTo>
                    <a:pt x="4796" y="5063"/>
                  </a:lnTo>
                  <a:lnTo>
                    <a:pt x="5600" y="5331"/>
                  </a:lnTo>
                  <a:lnTo>
                    <a:pt x="6653" y="5671"/>
                  </a:lnTo>
                  <a:lnTo>
                    <a:pt x="7118" y="5876"/>
                  </a:lnTo>
                  <a:lnTo>
                    <a:pt x="7564" y="6117"/>
                  </a:lnTo>
                  <a:lnTo>
                    <a:pt x="8395" y="6653"/>
                  </a:lnTo>
                  <a:lnTo>
                    <a:pt x="9520" y="7555"/>
                  </a:lnTo>
                  <a:lnTo>
                    <a:pt x="10234" y="8216"/>
                  </a:lnTo>
                  <a:lnTo>
                    <a:pt x="10467" y="8823"/>
                  </a:lnTo>
                  <a:lnTo>
                    <a:pt x="11065" y="10037"/>
                  </a:lnTo>
                  <a:lnTo>
                    <a:pt x="11386" y="10627"/>
                  </a:lnTo>
                  <a:lnTo>
                    <a:pt x="11529" y="10895"/>
                  </a:lnTo>
                  <a:lnTo>
                    <a:pt x="11663" y="11172"/>
                  </a:lnTo>
                  <a:lnTo>
                    <a:pt x="11154" y="11207"/>
                  </a:lnTo>
                  <a:lnTo>
                    <a:pt x="10145" y="11198"/>
                  </a:lnTo>
                  <a:lnTo>
                    <a:pt x="9145" y="11073"/>
                  </a:lnTo>
                  <a:lnTo>
                    <a:pt x="8163" y="10832"/>
                  </a:lnTo>
                  <a:lnTo>
                    <a:pt x="7680" y="10663"/>
                  </a:lnTo>
                  <a:lnTo>
                    <a:pt x="7198" y="10466"/>
                  </a:lnTo>
                  <a:lnTo>
                    <a:pt x="6261" y="9993"/>
                  </a:lnTo>
                  <a:lnTo>
                    <a:pt x="5332" y="9511"/>
                  </a:lnTo>
                  <a:lnTo>
                    <a:pt x="4376" y="9091"/>
                  </a:lnTo>
                  <a:lnTo>
                    <a:pt x="3867" y="8939"/>
                  </a:lnTo>
                  <a:lnTo>
                    <a:pt x="3617" y="8885"/>
                  </a:lnTo>
                  <a:lnTo>
                    <a:pt x="2983" y="8841"/>
                  </a:lnTo>
                  <a:lnTo>
                    <a:pt x="2260" y="8885"/>
                  </a:lnTo>
                  <a:lnTo>
                    <a:pt x="1537" y="9028"/>
                  </a:lnTo>
                  <a:lnTo>
                    <a:pt x="1037" y="9216"/>
                  </a:lnTo>
                  <a:lnTo>
                    <a:pt x="733" y="9377"/>
                  </a:lnTo>
                  <a:lnTo>
                    <a:pt x="474" y="9555"/>
                  </a:lnTo>
                  <a:lnTo>
                    <a:pt x="260" y="9778"/>
                  </a:lnTo>
                  <a:lnTo>
                    <a:pt x="108" y="10029"/>
                  </a:lnTo>
                  <a:lnTo>
                    <a:pt x="19" y="10305"/>
                  </a:lnTo>
                  <a:lnTo>
                    <a:pt x="1" y="10618"/>
                  </a:lnTo>
                  <a:lnTo>
                    <a:pt x="72" y="10975"/>
                  </a:lnTo>
                  <a:lnTo>
                    <a:pt x="144" y="11163"/>
                  </a:lnTo>
                  <a:lnTo>
                    <a:pt x="224" y="11323"/>
                  </a:lnTo>
                  <a:lnTo>
                    <a:pt x="420" y="11636"/>
                  </a:lnTo>
                  <a:lnTo>
                    <a:pt x="804" y="12073"/>
                  </a:lnTo>
                  <a:lnTo>
                    <a:pt x="1412" y="12609"/>
                  </a:lnTo>
                  <a:lnTo>
                    <a:pt x="2046" y="13065"/>
                  </a:lnTo>
                  <a:lnTo>
                    <a:pt x="2340" y="13261"/>
                  </a:lnTo>
                  <a:lnTo>
                    <a:pt x="2689" y="13493"/>
                  </a:lnTo>
                  <a:lnTo>
                    <a:pt x="3439" y="13895"/>
                  </a:lnTo>
                  <a:lnTo>
                    <a:pt x="4216" y="14208"/>
                  </a:lnTo>
                  <a:lnTo>
                    <a:pt x="5037" y="14404"/>
                  </a:lnTo>
                  <a:lnTo>
                    <a:pt x="5457" y="14449"/>
                  </a:lnTo>
                  <a:lnTo>
                    <a:pt x="5903" y="14467"/>
                  </a:lnTo>
                  <a:lnTo>
                    <a:pt x="6787" y="14368"/>
                  </a:lnTo>
                  <a:lnTo>
                    <a:pt x="7636" y="14145"/>
                  </a:lnTo>
                  <a:lnTo>
                    <a:pt x="8475" y="13824"/>
                  </a:lnTo>
                  <a:lnTo>
                    <a:pt x="9716" y="13243"/>
                  </a:lnTo>
                  <a:lnTo>
                    <a:pt x="10958" y="12654"/>
                  </a:lnTo>
                  <a:lnTo>
                    <a:pt x="11779" y="12324"/>
                  </a:lnTo>
                  <a:lnTo>
                    <a:pt x="12199" y="12190"/>
                  </a:lnTo>
                  <a:lnTo>
                    <a:pt x="12833" y="13342"/>
                  </a:lnTo>
                  <a:lnTo>
                    <a:pt x="14164" y="15592"/>
                  </a:lnTo>
                  <a:lnTo>
                    <a:pt x="14869" y="16699"/>
                  </a:lnTo>
                  <a:lnTo>
                    <a:pt x="14476" y="16887"/>
                  </a:lnTo>
                  <a:lnTo>
                    <a:pt x="13699" y="17289"/>
                  </a:lnTo>
                  <a:lnTo>
                    <a:pt x="13297" y="17449"/>
                  </a:lnTo>
                  <a:lnTo>
                    <a:pt x="12806" y="17610"/>
                  </a:lnTo>
                  <a:lnTo>
                    <a:pt x="11806" y="17815"/>
                  </a:lnTo>
                  <a:lnTo>
                    <a:pt x="11297" y="17860"/>
                  </a:lnTo>
                  <a:lnTo>
                    <a:pt x="11047" y="17878"/>
                  </a:lnTo>
                  <a:lnTo>
                    <a:pt x="10556" y="17860"/>
                  </a:lnTo>
                  <a:lnTo>
                    <a:pt x="9841" y="17771"/>
                  </a:lnTo>
                  <a:lnTo>
                    <a:pt x="8904" y="17574"/>
                  </a:lnTo>
                  <a:lnTo>
                    <a:pt x="7948" y="17378"/>
                  </a:lnTo>
                  <a:lnTo>
                    <a:pt x="7466" y="17315"/>
                  </a:lnTo>
                  <a:lnTo>
                    <a:pt x="7279" y="17297"/>
                  </a:lnTo>
                  <a:lnTo>
                    <a:pt x="6921" y="17306"/>
                  </a:lnTo>
                  <a:lnTo>
                    <a:pt x="6591" y="17369"/>
                  </a:lnTo>
                  <a:lnTo>
                    <a:pt x="6287" y="17458"/>
                  </a:lnTo>
                  <a:lnTo>
                    <a:pt x="6002" y="17601"/>
                  </a:lnTo>
                  <a:lnTo>
                    <a:pt x="5752" y="17762"/>
                  </a:lnTo>
                  <a:lnTo>
                    <a:pt x="5528" y="17967"/>
                  </a:lnTo>
                  <a:lnTo>
                    <a:pt x="5341" y="18190"/>
                  </a:lnTo>
                  <a:lnTo>
                    <a:pt x="5198" y="18441"/>
                  </a:lnTo>
                  <a:lnTo>
                    <a:pt x="5082" y="18717"/>
                  </a:lnTo>
                  <a:lnTo>
                    <a:pt x="5019" y="19003"/>
                  </a:lnTo>
                  <a:lnTo>
                    <a:pt x="4993" y="19307"/>
                  </a:lnTo>
                  <a:lnTo>
                    <a:pt x="5010" y="19619"/>
                  </a:lnTo>
                  <a:lnTo>
                    <a:pt x="5082" y="19941"/>
                  </a:lnTo>
                  <a:lnTo>
                    <a:pt x="5198" y="20262"/>
                  </a:lnTo>
                  <a:lnTo>
                    <a:pt x="5368" y="20575"/>
                  </a:lnTo>
                  <a:lnTo>
                    <a:pt x="5475" y="20736"/>
                  </a:lnTo>
                  <a:lnTo>
                    <a:pt x="5600" y="20905"/>
                  </a:lnTo>
                  <a:lnTo>
                    <a:pt x="5886" y="21218"/>
                  </a:lnTo>
                  <a:lnTo>
                    <a:pt x="6198" y="21486"/>
                  </a:lnTo>
                  <a:lnTo>
                    <a:pt x="6537" y="21727"/>
                  </a:lnTo>
                  <a:lnTo>
                    <a:pt x="7082" y="22021"/>
                  </a:lnTo>
                  <a:lnTo>
                    <a:pt x="7886" y="22307"/>
                  </a:lnTo>
                  <a:lnTo>
                    <a:pt x="8734" y="22468"/>
                  </a:lnTo>
                  <a:lnTo>
                    <a:pt x="9591" y="22513"/>
                  </a:lnTo>
                  <a:lnTo>
                    <a:pt x="10449" y="22459"/>
                  </a:lnTo>
                  <a:lnTo>
                    <a:pt x="11261" y="22307"/>
                  </a:lnTo>
                  <a:lnTo>
                    <a:pt x="11636" y="22191"/>
                  </a:lnTo>
                  <a:lnTo>
                    <a:pt x="12003" y="22057"/>
                  </a:lnTo>
                  <a:lnTo>
                    <a:pt x="12699" y="21727"/>
                  </a:lnTo>
                  <a:lnTo>
                    <a:pt x="13342" y="21307"/>
                  </a:lnTo>
                  <a:lnTo>
                    <a:pt x="13922" y="20816"/>
                  </a:lnTo>
                  <a:lnTo>
                    <a:pt x="14440" y="20253"/>
                  </a:lnTo>
                  <a:lnTo>
                    <a:pt x="14887" y="19637"/>
                  </a:lnTo>
                  <a:lnTo>
                    <a:pt x="15262" y="18976"/>
                  </a:lnTo>
                  <a:lnTo>
                    <a:pt x="15548" y="18262"/>
                  </a:lnTo>
                  <a:lnTo>
                    <a:pt x="15655" y="17896"/>
                  </a:lnTo>
                  <a:lnTo>
                    <a:pt x="16235" y="18744"/>
                  </a:lnTo>
                  <a:lnTo>
                    <a:pt x="17432" y="20396"/>
                  </a:lnTo>
                  <a:lnTo>
                    <a:pt x="18691" y="22012"/>
                  </a:lnTo>
                  <a:lnTo>
                    <a:pt x="19995" y="23593"/>
                  </a:lnTo>
                  <a:lnTo>
                    <a:pt x="20665" y="24361"/>
                  </a:lnTo>
                  <a:lnTo>
                    <a:pt x="20665" y="24361"/>
                  </a:lnTo>
                  <a:lnTo>
                    <a:pt x="19432" y="24281"/>
                  </a:lnTo>
                  <a:lnTo>
                    <a:pt x="18245" y="24209"/>
                  </a:lnTo>
                  <a:lnTo>
                    <a:pt x="16092" y="23986"/>
                  </a:lnTo>
                  <a:lnTo>
                    <a:pt x="13940" y="23816"/>
                  </a:lnTo>
                  <a:lnTo>
                    <a:pt x="13672" y="23807"/>
                  </a:lnTo>
                  <a:lnTo>
                    <a:pt x="13074" y="23825"/>
                  </a:lnTo>
                  <a:lnTo>
                    <a:pt x="12467" y="23915"/>
                  </a:lnTo>
                  <a:lnTo>
                    <a:pt x="11878" y="24084"/>
                  </a:lnTo>
                  <a:lnTo>
                    <a:pt x="11351" y="24334"/>
                  </a:lnTo>
                  <a:lnTo>
                    <a:pt x="11029" y="24602"/>
                  </a:lnTo>
                  <a:lnTo>
                    <a:pt x="10860" y="24808"/>
                  </a:lnTo>
                  <a:lnTo>
                    <a:pt x="10726" y="25040"/>
                  </a:lnTo>
                  <a:lnTo>
                    <a:pt x="10636" y="25299"/>
                  </a:lnTo>
                  <a:lnTo>
                    <a:pt x="10609" y="25602"/>
                  </a:lnTo>
                  <a:lnTo>
                    <a:pt x="10627" y="25933"/>
                  </a:lnTo>
                  <a:lnTo>
                    <a:pt x="10663" y="26111"/>
                  </a:lnTo>
                  <a:lnTo>
                    <a:pt x="10717" y="26317"/>
                  </a:lnTo>
                  <a:lnTo>
                    <a:pt x="10877" y="26674"/>
                  </a:lnTo>
                  <a:lnTo>
                    <a:pt x="11083" y="26986"/>
                  </a:lnTo>
                  <a:lnTo>
                    <a:pt x="11333" y="27254"/>
                  </a:lnTo>
                  <a:lnTo>
                    <a:pt x="11627" y="27487"/>
                  </a:lnTo>
                  <a:lnTo>
                    <a:pt x="11958" y="27674"/>
                  </a:lnTo>
                  <a:lnTo>
                    <a:pt x="12512" y="27888"/>
                  </a:lnTo>
                  <a:lnTo>
                    <a:pt x="13306" y="28058"/>
                  </a:lnTo>
                  <a:lnTo>
                    <a:pt x="14137" y="28130"/>
                  </a:lnTo>
                  <a:lnTo>
                    <a:pt x="14958" y="28103"/>
                  </a:lnTo>
                  <a:lnTo>
                    <a:pt x="15708" y="28013"/>
                  </a:lnTo>
                  <a:lnTo>
                    <a:pt x="16048" y="27960"/>
                  </a:lnTo>
                  <a:lnTo>
                    <a:pt x="16423" y="27879"/>
                  </a:lnTo>
                  <a:lnTo>
                    <a:pt x="17155" y="27665"/>
                  </a:lnTo>
                  <a:lnTo>
                    <a:pt x="17861" y="27379"/>
                  </a:lnTo>
                  <a:lnTo>
                    <a:pt x="18539" y="27040"/>
                  </a:lnTo>
                  <a:lnTo>
                    <a:pt x="18870" y="26844"/>
                  </a:lnTo>
                  <a:lnTo>
                    <a:pt x="19575" y="26379"/>
                  </a:lnTo>
                  <a:lnTo>
                    <a:pt x="20281" y="25924"/>
                  </a:lnTo>
                  <a:lnTo>
                    <a:pt x="20602" y="25745"/>
                  </a:lnTo>
                  <a:lnTo>
                    <a:pt x="21263" y="25504"/>
                  </a:lnTo>
                  <a:lnTo>
                    <a:pt x="21593" y="25397"/>
                  </a:lnTo>
                  <a:lnTo>
                    <a:pt x="22308" y="26165"/>
                  </a:lnTo>
                  <a:lnTo>
                    <a:pt x="23772" y="27656"/>
                  </a:lnTo>
                  <a:lnTo>
                    <a:pt x="25281" y="29094"/>
                  </a:lnTo>
                  <a:lnTo>
                    <a:pt x="26844" y="30487"/>
                  </a:lnTo>
                  <a:lnTo>
                    <a:pt x="27639" y="31166"/>
                  </a:lnTo>
                  <a:lnTo>
                    <a:pt x="26942" y="30934"/>
                  </a:lnTo>
                  <a:lnTo>
                    <a:pt x="25514" y="30612"/>
                  </a:lnTo>
                  <a:lnTo>
                    <a:pt x="24058" y="30433"/>
                  </a:lnTo>
                  <a:lnTo>
                    <a:pt x="22593" y="30416"/>
                  </a:lnTo>
                  <a:lnTo>
                    <a:pt x="21852" y="30478"/>
                  </a:lnTo>
                  <a:lnTo>
                    <a:pt x="21200" y="30550"/>
                  </a:lnTo>
                  <a:lnTo>
                    <a:pt x="20022" y="30782"/>
                  </a:lnTo>
                  <a:lnTo>
                    <a:pt x="19227" y="31023"/>
                  </a:lnTo>
                  <a:lnTo>
                    <a:pt x="18495" y="31362"/>
                  </a:lnTo>
                  <a:lnTo>
                    <a:pt x="18030" y="31693"/>
                  </a:lnTo>
                  <a:lnTo>
                    <a:pt x="17762" y="31943"/>
                  </a:lnTo>
                  <a:lnTo>
                    <a:pt x="17557" y="32228"/>
                  </a:lnTo>
                  <a:lnTo>
                    <a:pt x="17405" y="32550"/>
                  </a:lnTo>
                  <a:lnTo>
                    <a:pt x="17325" y="32907"/>
                  </a:lnTo>
                  <a:lnTo>
                    <a:pt x="17325" y="33300"/>
                  </a:lnTo>
                  <a:lnTo>
                    <a:pt x="17352" y="33514"/>
                  </a:lnTo>
                  <a:lnTo>
                    <a:pt x="17396" y="33720"/>
                  </a:lnTo>
                  <a:lnTo>
                    <a:pt x="17539" y="34068"/>
                  </a:lnTo>
                  <a:lnTo>
                    <a:pt x="17745" y="34354"/>
                  </a:lnTo>
                  <a:lnTo>
                    <a:pt x="18012" y="34586"/>
                  </a:lnTo>
                  <a:lnTo>
                    <a:pt x="18325" y="34764"/>
                  </a:lnTo>
                  <a:lnTo>
                    <a:pt x="18673" y="34898"/>
                  </a:lnTo>
                  <a:lnTo>
                    <a:pt x="19245" y="35014"/>
                  </a:lnTo>
                  <a:lnTo>
                    <a:pt x="20084" y="35041"/>
                  </a:lnTo>
                  <a:lnTo>
                    <a:pt x="20941" y="34943"/>
                  </a:lnTo>
                  <a:lnTo>
                    <a:pt x="21745" y="34773"/>
                  </a:lnTo>
                  <a:lnTo>
                    <a:pt x="22442" y="34550"/>
                  </a:lnTo>
                  <a:lnTo>
                    <a:pt x="22710" y="34425"/>
                  </a:lnTo>
                  <a:lnTo>
                    <a:pt x="23201" y="34184"/>
                  </a:lnTo>
                  <a:lnTo>
                    <a:pt x="24138" y="33612"/>
                  </a:lnTo>
                  <a:lnTo>
                    <a:pt x="25067" y="33059"/>
                  </a:lnTo>
                  <a:lnTo>
                    <a:pt x="25817" y="32737"/>
                  </a:lnTo>
                  <a:lnTo>
                    <a:pt x="26344" y="32594"/>
                  </a:lnTo>
                  <a:lnTo>
                    <a:pt x="26621" y="32559"/>
                  </a:lnTo>
                  <a:lnTo>
                    <a:pt x="26907" y="32532"/>
                  </a:lnTo>
                  <a:lnTo>
                    <a:pt x="27442" y="32532"/>
                  </a:lnTo>
                  <a:lnTo>
                    <a:pt x="27960" y="32594"/>
                  </a:lnTo>
                  <a:lnTo>
                    <a:pt x="28452" y="32711"/>
                  </a:lnTo>
                  <a:lnTo>
                    <a:pt x="29166" y="32978"/>
                  </a:lnTo>
                  <a:lnTo>
                    <a:pt x="30095" y="33470"/>
                  </a:lnTo>
                  <a:lnTo>
                    <a:pt x="30550" y="33755"/>
                  </a:lnTo>
                  <a:lnTo>
                    <a:pt x="30577" y="33764"/>
                  </a:lnTo>
                  <a:lnTo>
                    <a:pt x="30613" y="33720"/>
                  </a:lnTo>
                  <a:lnTo>
                    <a:pt x="30604" y="33693"/>
                  </a:lnTo>
                  <a:lnTo>
                    <a:pt x="30461" y="33496"/>
                  </a:lnTo>
                  <a:lnTo>
                    <a:pt x="30354" y="33309"/>
                  </a:lnTo>
                  <a:lnTo>
                    <a:pt x="31023" y="33809"/>
                  </a:lnTo>
                  <a:lnTo>
                    <a:pt x="32399" y="34773"/>
                  </a:lnTo>
                  <a:lnTo>
                    <a:pt x="33095" y="35238"/>
                  </a:lnTo>
                  <a:lnTo>
                    <a:pt x="33408" y="35452"/>
                  </a:lnTo>
                  <a:lnTo>
                    <a:pt x="33729" y="35666"/>
                  </a:lnTo>
                  <a:lnTo>
                    <a:pt x="33729" y="35666"/>
                  </a:lnTo>
                  <a:lnTo>
                    <a:pt x="33184" y="35523"/>
                  </a:lnTo>
                  <a:lnTo>
                    <a:pt x="32059" y="35345"/>
                  </a:lnTo>
                  <a:lnTo>
                    <a:pt x="30916" y="35282"/>
                  </a:lnTo>
                  <a:lnTo>
                    <a:pt x="29809" y="35327"/>
                  </a:lnTo>
                  <a:lnTo>
                    <a:pt x="29282" y="35381"/>
                  </a:lnTo>
                  <a:lnTo>
                    <a:pt x="28693" y="35461"/>
                  </a:lnTo>
                  <a:lnTo>
                    <a:pt x="27657" y="35675"/>
                  </a:lnTo>
                  <a:lnTo>
                    <a:pt x="26969" y="35890"/>
                  </a:lnTo>
                  <a:lnTo>
                    <a:pt x="26335" y="36184"/>
                  </a:lnTo>
                  <a:lnTo>
                    <a:pt x="25933" y="36470"/>
                  </a:lnTo>
                  <a:lnTo>
                    <a:pt x="25710" y="36693"/>
                  </a:lnTo>
                  <a:lnTo>
                    <a:pt x="25523" y="36943"/>
                  </a:lnTo>
                  <a:lnTo>
                    <a:pt x="25389" y="37220"/>
                  </a:lnTo>
                  <a:lnTo>
                    <a:pt x="25317" y="37533"/>
                  </a:lnTo>
                  <a:lnTo>
                    <a:pt x="25299" y="37881"/>
                  </a:lnTo>
                  <a:lnTo>
                    <a:pt x="25326" y="38069"/>
                  </a:lnTo>
                  <a:lnTo>
                    <a:pt x="25380" y="38381"/>
                  </a:lnTo>
                  <a:lnTo>
                    <a:pt x="25621" y="38917"/>
                  </a:lnTo>
                  <a:lnTo>
                    <a:pt x="25969" y="39337"/>
                  </a:lnTo>
                  <a:lnTo>
                    <a:pt x="26407" y="39640"/>
                  </a:lnTo>
                  <a:lnTo>
                    <a:pt x="26916" y="39855"/>
                  </a:lnTo>
                  <a:lnTo>
                    <a:pt x="27469" y="39962"/>
                  </a:lnTo>
                  <a:lnTo>
                    <a:pt x="28041" y="39971"/>
                  </a:lnTo>
                  <a:lnTo>
                    <a:pt x="28621" y="39881"/>
                  </a:lnTo>
                  <a:lnTo>
                    <a:pt x="28889" y="39801"/>
                  </a:lnTo>
                  <a:lnTo>
                    <a:pt x="29264" y="39667"/>
                  </a:lnTo>
                  <a:lnTo>
                    <a:pt x="29961" y="39310"/>
                  </a:lnTo>
                  <a:lnTo>
                    <a:pt x="30604" y="38863"/>
                  </a:lnTo>
                  <a:lnTo>
                    <a:pt x="31220" y="38363"/>
                  </a:lnTo>
                  <a:lnTo>
                    <a:pt x="32113" y="37586"/>
                  </a:lnTo>
                  <a:lnTo>
                    <a:pt x="33042" y="36881"/>
                  </a:lnTo>
                  <a:lnTo>
                    <a:pt x="33711" y="36488"/>
                  </a:lnTo>
                  <a:lnTo>
                    <a:pt x="34060" y="36336"/>
                  </a:lnTo>
                  <a:lnTo>
                    <a:pt x="34685" y="36515"/>
                  </a:lnTo>
                  <a:lnTo>
                    <a:pt x="35319" y="36693"/>
                  </a:lnTo>
                  <a:lnTo>
                    <a:pt x="35774" y="36952"/>
                  </a:lnTo>
                  <a:lnTo>
                    <a:pt x="36694" y="37381"/>
                  </a:lnTo>
                  <a:lnTo>
                    <a:pt x="37167" y="37533"/>
                  </a:lnTo>
                  <a:lnTo>
                    <a:pt x="37176" y="37533"/>
                  </a:lnTo>
                  <a:lnTo>
                    <a:pt x="37176" y="37515"/>
                  </a:lnTo>
                  <a:lnTo>
                    <a:pt x="36828" y="37211"/>
                  </a:lnTo>
                  <a:lnTo>
                    <a:pt x="36444" y="36925"/>
                  </a:lnTo>
                  <a:lnTo>
                    <a:pt x="36596" y="36854"/>
                  </a:lnTo>
                  <a:lnTo>
                    <a:pt x="36810" y="36613"/>
                  </a:lnTo>
                  <a:lnTo>
                    <a:pt x="36890" y="36381"/>
                  </a:lnTo>
                  <a:lnTo>
                    <a:pt x="36890" y="36229"/>
                  </a:lnTo>
                  <a:lnTo>
                    <a:pt x="36846" y="36077"/>
                  </a:lnTo>
                  <a:lnTo>
                    <a:pt x="36747" y="35943"/>
                  </a:lnTo>
                  <a:lnTo>
                    <a:pt x="36676" y="35881"/>
                  </a:lnTo>
                  <a:lnTo>
                    <a:pt x="35783" y="35238"/>
                  </a:lnTo>
                  <a:lnTo>
                    <a:pt x="34890" y="34604"/>
                  </a:lnTo>
                  <a:lnTo>
                    <a:pt x="34881" y="34345"/>
                  </a:lnTo>
                  <a:lnTo>
                    <a:pt x="34944" y="33854"/>
                  </a:lnTo>
                  <a:lnTo>
                    <a:pt x="35087" y="33380"/>
                  </a:lnTo>
                  <a:lnTo>
                    <a:pt x="35283" y="32907"/>
                  </a:lnTo>
                  <a:lnTo>
                    <a:pt x="35399" y="32675"/>
                  </a:lnTo>
                  <a:lnTo>
                    <a:pt x="35819" y="31943"/>
                  </a:lnTo>
                  <a:lnTo>
                    <a:pt x="36480" y="30844"/>
                  </a:lnTo>
                  <a:lnTo>
                    <a:pt x="36739" y="30264"/>
                  </a:lnTo>
                  <a:lnTo>
                    <a:pt x="36864" y="29862"/>
                  </a:lnTo>
                  <a:lnTo>
                    <a:pt x="36908" y="29648"/>
                  </a:lnTo>
                  <a:lnTo>
                    <a:pt x="36953" y="29380"/>
                  </a:lnTo>
                  <a:lnTo>
                    <a:pt x="36953" y="28844"/>
                  </a:lnTo>
                  <a:lnTo>
                    <a:pt x="36855" y="28317"/>
                  </a:lnTo>
                  <a:lnTo>
                    <a:pt x="36676" y="27835"/>
                  </a:lnTo>
                  <a:lnTo>
                    <a:pt x="36399" y="27415"/>
                  </a:lnTo>
                  <a:lnTo>
                    <a:pt x="36033" y="27085"/>
                  </a:lnTo>
                  <a:lnTo>
                    <a:pt x="35587" y="26870"/>
                  </a:lnTo>
                  <a:lnTo>
                    <a:pt x="35042" y="26808"/>
                  </a:lnTo>
                  <a:lnTo>
                    <a:pt x="34738" y="26844"/>
                  </a:lnTo>
                  <a:lnTo>
                    <a:pt x="34426" y="26906"/>
                  </a:lnTo>
                  <a:lnTo>
                    <a:pt x="33872" y="27147"/>
                  </a:lnTo>
                  <a:lnTo>
                    <a:pt x="33390" y="27495"/>
                  </a:lnTo>
                  <a:lnTo>
                    <a:pt x="32997" y="27942"/>
                  </a:lnTo>
                  <a:lnTo>
                    <a:pt x="32675" y="28460"/>
                  </a:lnTo>
                  <a:lnTo>
                    <a:pt x="32434" y="29031"/>
                  </a:lnTo>
                  <a:lnTo>
                    <a:pt x="32274" y="29630"/>
                  </a:lnTo>
                  <a:lnTo>
                    <a:pt x="32193" y="30228"/>
                  </a:lnTo>
                  <a:lnTo>
                    <a:pt x="32184" y="30523"/>
                  </a:lnTo>
                  <a:lnTo>
                    <a:pt x="32193" y="30826"/>
                  </a:lnTo>
                  <a:lnTo>
                    <a:pt x="32274" y="31469"/>
                  </a:lnTo>
                  <a:lnTo>
                    <a:pt x="32434" y="32139"/>
                  </a:lnTo>
                  <a:lnTo>
                    <a:pt x="32666" y="32800"/>
                  </a:lnTo>
                  <a:lnTo>
                    <a:pt x="32809" y="33130"/>
                  </a:lnTo>
                  <a:lnTo>
                    <a:pt x="31872" y="32452"/>
                  </a:lnTo>
                  <a:lnTo>
                    <a:pt x="30023" y="31059"/>
                  </a:lnTo>
                  <a:lnTo>
                    <a:pt x="29121" y="30326"/>
                  </a:lnTo>
                  <a:lnTo>
                    <a:pt x="29139" y="30067"/>
                  </a:lnTo>
                  <a:lnTo>
                    <a:pt x="29237" y="29540"/>
                  </a:lnTo>
                  <a:lnTo>
                    <a:pt x="29407" y="29031"/>
                  </a:lnTo>
                  <a:lnTo>
                    <a:pt x="29630" y="28540"/>
                  </a:lnTo>
                  <a:lnTo>
                    <a:pt x="29773" y="28317"/>
                  </a:lnTo>
                  <a:lnTo>
                    <a:pt x="29934" y="28058"/>
                  </a:lnTo>
                  <a:lnTo>
                    <a:pt x="30291" y="27585"/>
                  </a:lnTo>
                  <a:lnTo>
                    <a:pt x="30889" y="26897"/>
                  </a:lnTo>
                  <a:lnTo>
                    <a:pt x="31702" y="26004"/>
                  </a:lnTo>
                  <a:lnTo>
                    <a:pt x="32256" y="25299"/>
                  </a:lnTo>
                  <a:lnTo>
                    <a:pt x="32568" y="24790"/>
                  </a:lnTo>
                  <a:lnTo>
                    <a:pt x="32711" y="24522"/>
                  </a:lnTo>
                  <a:lnTo>
                    <a:pt x="32836" y="24209"/>
                  </a:lnTo>
                  <a:lnTo>
                    <a:pt x="33006" y="23513"/>
                  </a:lnTo>
                  <a:lnTo>
                    <a:pt x="33050" y="22763"/>
                  </a:lnTo>
                  <a:lnTo>
                    <a:pt x="32961" y="22021"/>
                  </a:lnTo>
                  <a:lnTo>
                    <a:pt x="32792" y="21512"/>
                  </a:lnTo>
                  <a:lnTo>
                    <a:pt x="32640" y="21200"/>
                  </a:lnTo>
                  <a:lnTo>
                    <a:pt x="32452" y="20914"/>
                  </a:lnTo>
                  <a:lnTo>
                    <a:pt x="32229" y="20673"/>
                  </a:lnTo>
                  <a:lnTo>
                    <a:pt x="31961" y="20477"/>
                  </a:lnTo>
                  <a:lnTo>
                    <a:pt x="31648" y="20334"/>
                  </a:lnTo>
                  <a:lnTo>
                    <a:pt x="31300" y="20244"/>
                  </a:lnTo>
                  <a:lnTo>
                    <a:pt x="30907" y="20227"/>
                  </a:lnTo>
                  <a:lnTo>
                    <a:pt x="30693" y="20244"/>
                  </a:lnTo>
                  <a:lnTo>
                    <a:pt x="30488" y="20280"/>
                  </a:lnTo>
                  <a:lnTo>
                    <a:pt x="30095" y="20396"/>
                  </a:lnTo>
                  <a:lnTo>
                    <a:pt x="29737" y="20566"/>
                  </a:lnTo>
                  <a:lnTo>
                    <a:pt x="29398" y="20780"/>
                  </a:lnTo>
                  <a:lnTo>
                    <a:pt x="29094" y="21048"/>
                  </a:lnTo>
                  <a:lnTo>
                    <a:pt x="28818" y="21352"/>
                  </a:lnTo>
                  <a:lnTo>
                    <a:pt x="28443" y="21861"/>
                  </a:lnTo>
                  <a:lnTo>
                    <a:pt x="28041" y="22629"/>
                  </a:lnTo>
                  <a:lnTo>
                    <a:pt x="27728" y="23441"/>
                  </a:lnTo>
                  <a:lnTo>
                    <a:pt x="27505" y="24272"/>
                  </a:lnTo>
                  <a:lnTo>
                    <a:pt x="27362" y="25058"/>
                  </a:lnTo>
                  <a:lnTo>
                    <a:pt x="27326" y="25424"/>
                  </a:lnTo>
                  <a:lnTo>
                    <a:pt x="27291" y="25906"/>
                  </a:lnTo>
                  <a:lnTo>
                    <a:pt x="27309" y="26861"/>
                  </a:lnTo>
                  <a:lnTo>
                    <a:pt x="27425" y="27817"/>
                  </a:lnTo>
                  <a:lnTo>
                    <a:pt x="27639" y="28746"/>
                  </a:lnTo>
                  <a:lnTo>
                    <a:pt x="27791" y="29201"/>
                  </a:lnTo>
                  <a:lnTo>
                    <a:pt x="26666" y="28201"/>
                  </a:lnTo>
                  <a:lnTo>
                    <a:pt x="24487" y="26129"/>
                  </a:lnTo>
                  <a:lnTo>
                    <a:pt x="23442" y="25049"/>
                  </a:lnTo>
                  <a:lnTo>
                    <a:pt x="23495" y="24834"/>
                  </a:lnTo>
                  <a:lnTo>
                    <a:pt x="23647" y="24424"/>
                  </a:lnTo>
                  <a:lnTo>
                    <a:pt x="23862" y="24031"/>
                  </a:lnTo>
                  <a:lnTo>
                    <a:pt x="24112" y="23665"/>
                  </a:lnTo>
                  <a:lnTo>
                    <a:pt x="24549" y="23129"/>
                  </a:lnTo>
                  <a:lnTo>
                    <a:pt x="25237" y="22459"/>
                  </a:lnTo>
                  <a:lnTo>
                    <a:pt x="26371" y="21512"/>
                  </a:lnTo>
                  <a:lnTo>
                    <a:pt x="27496" y="20602"/>
                  </a:lnTo>
                  <a:lnTo>
                    <a:pt x="28157" y="19976"/>
                  </a:lnTo>
                  <a:lnTo>
                    <a:pt x="28443" y="19655"/>
                  </a:lnTo>
                  <a:lnTo>
                    <a:pt x="28666" y="19369"/>
                  </a:lnTo>
                  <a:lnTo>
                    <a:pt x="29050" y="18726"/>
                  </a:lnTo>
                  <a:lnTo>
                    <a:pt x="29336" y="18021"/>
                  </a:lnTo>
                  <a:lnTo>
                    <a:pt x="29505" y="17297"/>
                  </a:lnTo>
                  <a:lnTo>
                    <a:pt x="29541" y="16565"/>
                  </a:lnTo>
                  <a:lnTo>
                    <a:pt x="29452" y="16038"/>
                  </a:lnTo>
                  <a:lnTo>
                    <a:pt x="29345" y="15699"/>
                  </a:lnTo>
                  <a:lnTo>
                    <a:pt x="29184" y="15378"/>
                  </a:lnTo>
                  <a:lnTo>
                    <a:pt x="28978" y="15083"/>
                  </a:lnTo>
                  <a:lnTo>
                    <a:pt x="28719" y="14806"/>
                  </a:lnTo>
                  <a:lnTo>
                    <a:pt x="28407" y="14556"/>
                  </a:lnTo>
                  <a:lnTo>
                    <a:pt x="28219" y="14449"/>
                  </a:lnTo>
                  <a:lnTo>
                    <a:pt x="28041" y="14351"/>
                  </a:lnTo>
                  <a:lnTo>
                    <a:pt x="27684" y="14217"/>
                  </a:lnTo>
                  <a:lnTo>
                    <a:pt x="27326" y="14145"/>
                  </a:lnTo>
                  <a:lnTo>
                    <a:pt x="26987" y="14145"/>
                  </a:lnTo>
                  <a:lnTo>
                    <a:pt x="26666" y="14208"/>
                  </a:lnTo>
                  <a:lnTo>
                    <a:pt x="26344" y="14315"/>
                  </a:lnTo>
                  <a:lnTo>
                    <a:pt x="25898" y="14565"/>
                  </a:lnTo>
                  <a:lnTo>
                    <a:pt x="25353" y="15029"/>
                  </a:lnTo>
                  <a:lnTo>
                    <a:pt x="24871" y="15601"/>
                  </a:lnTo>
                  <a:lnTo>
                    <a:pt x="24460" y="16217"/>
                  </a:lnTo>
                  <a:lnTo>
                    <a:pt x="24138" y="16851"/>
                  </a:lnTo>
                  <a:lnTo>
                    <a:pt x="24013" y="17155"/>
                  </a:lnTo>
                  <a:lnTo>
                    <a:pt x="23853" y="17574"/>
                  </a:lnTo>
                  <a:lnTo>
                    <a:pt x="23576" y="18432"/>
                  </a:lnTo>
                  <a:lnTo>
                    <a:pt x="23353" y="19316"/>
                  </a:lnTo>
                  <a:lnTo>
                    <a:pt x="23183" y="20218"/>
                  </a:lnTo>
                  <a:lnTo>
                    <a:pt x="22986" y="21593"/>
                  </a:lnTo>
                  <a:lnTo>
                    <a:pt x="22826" y="23441"/>
                  </a:lnTo>
                  <a:lnTo>
                    <a:pt x="22781" y="24352"/>
                  </a:lnTo>
                  <a:lnTo>
                    <a:pt x="22299" y="23825"/>
                  </a:lnTo>
                  <a:lnTo>
                    <a:pt x="21817" y="23298"/>
                  </a:lnTo>
                  <a:lnTo>
                    <a:pt x="21254" y="22673"/>
                  </a:lnTo>
                  <a:lnTo>
                    <a:pt x="20173" y="21396"/>
                  </a:lnTo>
                  <a:lnTo>
                    <a:pt x="18593" y="19432"/>
                  </a:lnTo>
                  <a:lnTo>
                    <a:pt x="17593" y="18092"/>
                  </a:lnTo>
                  <a:lnTo>
                    <a:pt x="17727" y="18128"/>
                  </a:lnTo>
                  <a:lnTo>
                    <a:pt x="18021" y="18164"/>
                  </a:lnTo>
                  <a:lnTo>
                    <a:pt x="18459" y="18137"/>
                  </a:lnTo>
                  <a:lnTo>
                    <a:pt x="19066" y="17976"/>
                  </a:lnTo>
                  <a:lnTo>
                    <a:pt x="19664" y="17699"/>
                  </a:lnTo>
                  <a:lnTo>
                    <a:pt x="20236" y="17351"/>
                  </a:lnTo>
                  <a:lnTo>
                    <a:pt x="20781" y="16940"/>
                  </a:lnTo>
                  <a:lnTo>
                    <a:pt x="21486" y="16315"/>
                  </a:lnTo>
                  <a:lnTo>
                    <a:pt x="21834" y="15931"/>
                  </a:lnTo>
                  <a:lnTo>
                    <a:pt x="22111" y="15619"/>
                  </a:lnTo>
                  <a:lnTo>
                    <a:pt x="22620" y="14922"/>
                  </a:lnTo>
                  <a:lnTo>
                    <a:pt x="23067" y="14172"/>
                  </a:lnTo>
                  <a:lnTo>
                    <a:pt x="23415" y="13377"/>
                  </a:lnTo>
                  <a:lnTo>
                    <a:pt x="23647" y="12556"/>
                  </a:lnTo>
                  <a:lnTo>
                    <a:pt x="23728" y="11931"/>
                  </a:lnTo>
                  <a:lnTo>
                    <a:pt x="23728" y="11520"/>
                  </a:lnTo>
                  <a:lnTo>
                    <a:pt x="23683" y="11109"/>
                  </a:lnTo>
                  <a:lnTo>
                    <a:pt x="23585" y="10698"/>
                  </a:lnTo>
                  <a:lnTo>
                    <a:pt x="23442" y="10287"/>
                  </a:lnTo>
                  <a:lnTo>
                    <a:pt x="23236" y="9895"/>
                  </a:lnTo>
                  <a:lnTo>
                    <a:pt x="23111" y="9698"/>
                  </a:lnTo>
                  <a:lnTo>
                    <a:pt x="22915" y="9439"/>
                  </a:lnTo>
                  <a:lnTo>
                    <a:pt x="22442" y="8966"/>
                  </a:lnTo>
                  <a:lnTo>
                    <a:pt x="22022" y="8689"/>
                  </a:lnTo>
                  <a:lnTo>
                    <a:pt x="21718" y="8546"/>
                  </a:lnTo>
                  <a:lnTo>
                    <a:pt x="21406" y="8439"/>
                  </a:lnTo>
                  <a:lnTo>
                    <a:pt x="21075" y="8385"/>
                  </a:lnTo>
                  <a:lnTo>
                    <a:pt x="20906" y="8376"/>
                  </a:lnTo>
                  <a:lnTo>
                    <a:pt x="20745" y="8385"/>
                  </a:lnTo>
                  <a:lnTo>
                    <a:pt x="20459" y="8448"/>
                  </a:lnTo>
                  <a:lnTo>
                    <a:pt x="20218" y="8555"/>
                  </a:lnTo>
                  <a:lnTo>
                    <a:pt x="20013" y="8716"/>
                  </a:lnTo>
                  <a:lnTo>
                    <a:pt x="19745" y="9019"/>
                  </a:lnTo>
                  <a:lnTo>
                    <a:pt x="19486" y="9528"/>
                  </a:lnTo>
                  <a:lnTo>
                    <a:pt x="19379" y="9814"/>
                  </a:lnTo>
                  <a:lnTo>
                    <a:pt x="19298" y="10029"/>
                  </a:lnTo>
                  <a:lnTo>
                    <a:pt x="19182" y="10493"/>
                  </a:lnTo>
                  <a:lnTo>
                    <a:pt x="19057" y="11234"/>
                  </a:lnTo>
                  <a:lnTo>
                    <a:pt x="18941" y="12859"/>
                  </a:lnTo>
                  <a:lnTo>
                    <a:pt x="18780" y="14493"/>
                  </a:lnTo>
                  <a:lnTo>
                    <a:pt x="18629" y="15270"/>
                  </a:lnTo>
                  <a:lnTo>
                    <a:pt x="18477" y="15753"/>
                  </a:lnTo>
                  <a:lnTo>
                    <a:pt x="18280" y="16199"/>
                  </a:lnTo>
                  <a:lnTo>
                    <a:pt x="18030" y="16619"/>
                  </a:lnTo>
                  <a:lnTo>
                    <a:pt x="17718" y="16985"/>
                  </a:lnTo>
                  <a:lnTo>
                    <a:pt x="17334" y="17306"/>
                  </a:lnTo>
                  <a:lnTo>
                    <a:pt x="17110" y="17440"/>
                  </a:lnTo>
                  <a:lnTo>
                    <a:pt x="16459" y="16521"/>
                  </a:lnTo>
                  <a:lnTo>
                    <a:pt x="15816" y="15601"/>
                  </a:lnTo>
                  <a:lnTo>
                    <a:pt x="15146" y="14601"/>
                  </a:lnTo>
                  <a:lnTo>
                    <a:pt x="13869" y="12574"/>
                  </a:lnTo>
                  <a:lnTo>
                    <a:pt x="13253" y="11547"/>
                  </a:lnTo>
                  <a:lnTo>
                    <a:pt x="13244" y="11520"/>
                  </a:lnTo>
                  <a:lnTo>
                    <a:pt x="13226" y="11493"/>
                  </a:lnTo>
                  <a:lnTo>
                    <a:pt x="13431" y="11475"/>
                  </a:lnTo>
                  <a:lnTo>
                    <a:pt x="13601" y="11422"/>
                  </a:lnTo>
                  <a:lnTo>
                    <a:pt x="13789" y="11350"/>
                  </a:lnTo>
                  <a:lnTo>
                    <a:pt x="14164" y="11154"/>
                  </a:lnTo>
                  <a:lnTo>
                    <a:pt x="14682" y="10796"/>
                  </a:lnTo>
                  <a:lnTo>
                    <a:pt x="15324" y="10189"/>
                  </a:lnTo>
                  <a:lnTo>
                    <a:pt x="15869" y="9537"/>
                  </a:lnTo>
                  <a:lnTo>
                    <a:pt x="16092" y="9216"/>
                  </a:lnTo>
                  <a:lnTo>
                    <a:pt x="16316" y="8868"/>
                  </a:lnTo>
                  <a:lnTo>
                    <a:pt x="16700" y="8153"/>
                  </a:lnTo>
                  <a:lnTo>
                    <a:pt x="17003" y="7394"/>
                  </a:lnTo>
                  <a:lnTo>
                    <a:pt x="17227" y="6608"/>
                  </a:lnTo>
                  <a:lnTo>
                    <a:pt x="17369" y="5796"/>
                  </a:lnTo>
                  <a:lnTo>
                    <a:pt x="17414" y="4983"/>
                  </a:lnTo>
                  <a:lnTo>
                    <a:pt x="17369" y="4170"/>
                  </a:lnTo>
                  <a:lnTo>
                    <a:pt x="17227" y="3367"/>
                  </a:lnTo>
                  <a:lnTo>
                    <a:pt x="17110" y="2974"/>
                  </a:lnTo>
                  <a:lnTo>
                    <a:pt x="16994" y="2608"/>
                  </a:lnTo>
                  <a:lnTo>
                    <a:pt x="16655" y="1867"/>
                  </a:lnTo>
                  <a:lnTo>
                    <a:pt x="16298" y="1375"/>
                  </a:lnTo>
                  <a:lnTo>
                    <a:pt x="16021" y="1099"/>
                  </a:lnTo>
                  <a:lnTo>
                    <a:pt x="15708" y="875"/>
                  </a:lnTo>
                  <a:lnTo>
                    <a:pt x="15342" y="724"/>
                  </a:lnTo>
                  <a:lnTo>
                    <a:pt x="15137" y="679"/>
                  </a:lnTo>
                  <a:lnTo>
                    <a:pt x="14976" y="661"/>
                  </a:lnTo>
                  <a:lnTo>
                    <a:pt x="14664" y="661"/>
                  </a:lnTo>
                  <a:lnTo>
                    <a:pt x="14369" y="732"/>
                  </a:lnTo>
                  <a:lnTo>
                    <a:pt x="14101" y="849"/>
                  </a:lnTo>
                  <a:lnTo>
                    <a:pt x="13878" y="1018"/>
                  </a:lnTo>
                  <a:lnTo>
                    <a:pt x="13690" y="1233"/>
                  </a:lnTo>
                  <a:lnTo>
                    <a:pt x="13547" y="1491"/>
                  </a:lnTo>
                  <a:lnTo>
                    <a:pt x="13467" y="1786"/>
                  </a:lnTo>
                  <a:lnTo>
                    <a:pt x="13449" y="1956"/>
                  </a:lnTo>
                  <a:lnTo>
                    <a:pt x="13440" y="2152"/>
                  </a:lnTo>
                  <a:lnTo>
                    <a:pt x="13494" y="2554"/>
                  </a:lnTo>
                  <a:lnTo>
                    <a:pt x="13646" y="3170"/>
                  </a:lnTo>
                  <a:lnTo>
                    <a:pt x="13735" y="3554"/>
                  </a:lnTo>
                  <a:lnTo>
                    <a:pt x="13869" y="4206"/>
                  </a:lnTo>
                  <a:lnTo>
                    <a:pt x="14039" y="5537"/>
                  </a:lnTo>
                  <a:lnTo>
                    <a:pt x="14074" y="6206"/>
                  </a:lnTo>
                  <a:lnTo>
                    <a:pt x="14074" y="6814"/>
                  </a:lnTo>
                  <a:lnTo>
                    <a:pt x="13994" y="7707"/>
                  </a:lnTo>
                  <a:lnTo>
                    <a:pt x="13896" y="8287"/>
                  </a:lnTo>
                  <a:lnTo>
                    <a:pt x="13735" y="8850"/>
                  </a:lnTo>
                  <a:lnTo>
                    <a:pt x="13530" y="9386"/>
                  </a:lnTo>
                  <a:lnTo>
                    <a:pt x="13271" y="9912"/>
                  </a:lnTo>
                  <a:lnTo>
                    <a:pt x="12949" y="10404"/>
                  </a:lnTo>
                  <a:lnTo>
                    <a:pt x="12762" y="10636"/>
                  </a:lnTo>
                  <a:lnTo>
                    <a:pt x="12324" y="9778"/>
                  </a:lnTo>
                  <a:lnTo>
                    <a:pt x="11645" y="8493"/>
                  </a:lnTo>
                  <a:lnTo>
                    <a:pt x="11154" y="7671"/>
                  </a:lnTo>
                  <a:lnTo>
                    <a:pt x="10886" y="7287"/>
                  </a:lnTo>
                  <a:lnTo>
                    <a:pt x="10833" y="6269"/>
                  </a:lnTo>
                  <a:lnTo>
                    <a:pt x="10690" y="4751"/>
                  </a:lnTo>
                  <a:lnTo>
                    <a:pt x="10511" y="4028"/>
                  </a:lnTo>
                  <a:lnTo>
                    <a:pt x="10333" y="3554"/>
                  </a:lnTo>
                  <a:lnTo>
                    <a:pt x="10217" y="3331"/>
                  </a:lnTo>
                  <a:lnTo>
                    <a:pt x="10020" y="2974"/>
                  </a:lnTo>
                  <a:lnTo>
                    <a:pt x="9538" y="2268"/>
                  </a:lnTo>
                  <a:lnTo>
                    <a:pt x="8975" y="1608"/>
                  </a:lnTo>
                  <a:lnTo>
                    <a:pt x="8332" y="1027"/>
                  </a:lnTo>
                  <a:lnTo>
                    <a:pt x="7627" y="545"/>
                  </a:lnTo>
                  <a:lnTo>
                    <a:pt x="7064" y="277"/>
                  </a:lnTo>
                  <a:lnTo>
                    <a:pt x="6671" y="143"/>
                  </a:lnTo>
                  <a:lnTo>
                    <a:pt x="6261" y="54"/>
                  </a:lnTo>
                  <a:lnTo>
                    <a:pt x="5850" y="0"/>
                  </a:lnTo>
                  <a:close/>
                </a:path>
              </a:pathLst>
            </a:custGeom>
            <a:solidFill>
              <a:srgbClr val="8D38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25"/>
            <p:cNvSpPr/>
            <p:nvPr/>
          </p:nvSpPr>
          <p:spPr>
            <a:xfrm>
              <a:off x="-482770" y="2832986"/>
              <a:ext cx="117992" cy="131070"/>
            </a:xfrm>
            <a:custGeom>
              <a:avLst/>
              <a:gdLst/>
              <a:ahLst/>
              <a:cxnLst/>
              <a:rect l="l" t="t" r="r" b="b"/>
              <a:pathLst>
                <a:path w="3618" h="4019" extrusionOk="0">
                  <a:moveTo>
                    <a:pt x="28" y="0"/>
                  </a:moveTo>
                  <a:lnTo>
                    <a:pt x="1" y="9"/>
                  </a:lnTo>
                  <a:lnTo>
                    <a:pt x="10" y="36"/>
                  </a:lnTo>
                  <a:lnTo>
                    <a:pt x="554" y="438"/>
                  </a:lnTo>
                  <a:lnTo>
                    <a:pt x="1367" y="1018"/>
                  </a:lnTo>
                  <a:lnTo>
                    <a:pt x="1876" y="1447"/>
                  </a:lnTo>
                  <a:lnTo>
                    <a:pt x="2117" y="1697"/>
                  </a:lnTo>
                  <a:lnTo>
                    <a:pt x="2340" y="1965"/>
                  </a:lnTo>
                  <a:lnTo>
                    <a:pt x="2707" y="2528"/>
                  </a:lnTo>
                  <a:lnTo>
                    <a:pt x="3171" y="3412"/>
                  </a:lnTo>
                  <a:lnTo>
                    <a:pt x="3510" y="4001"/>
                  </a:lnTo>
                  <a:lnTo>
                    <a:pt x="3537" y="4019"/>
                  </a:lnTo>
                  <a:lnTo>
                    <a:pt x="3609" y="4001"/>
                  </a:lnTo>
                  <a:lnTo>
                    <a:pt x="3617" y="3965"/>
                  </a:lnTo>
                  <a:lnTo>
                    <a:pt x="3582" y="3653"/>
                  </a:lnTo>
                  <a:lnTo>
                    <a:pt x="3376" y="3019"/>
                  </a:lnTo>
                  <a:lnTo>
                    <a:pt x="3055" y="2385"/>
                  </a:lnTo>
                  <a:lnTo>
                    <a:pt x="2626" y="1769"/>
                  </a:lnTo>
                  <a:lnTo>
                    <a:pt x="2108" y="1206"/>
                  </a:lnTo>
                  <a:lnTo>
                    <a:pt x="1546" y="724"/>
                  </a:lnTo>
                  <a:lnTo>
                    <a:pt x="938" y="331"/>
                  </a:lnTo>
                  <a:lnTo>
                    <a:pt x="331" y="7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25"/>
            <p:cNvSpPr/>
            <p:nvPr/>
          </p:nvSpPr>
          <p:spPr>
            <a:xfrm>
              <a:off x="-603045" y="3110812"/>
              <a:ext cx="247301" cy="46342"/>
            </a:xfrm>
            <a:custGeom>
              <a:avLst/>
              <a:gdLst/>
              <a:ahLst/>
              <a:cxnLst/>
              <a:rect l="l" t="t" r="r" b="b"/>
              <a:pathLst>
                <a:path w="7583" h="1421" extrusionOk="0">
                  <a:moveTo>
                    <a:pt x="63" y="1"/>
                  </a:moveTo>
                  <a:lnTo>
                    <a:pt x="10" y="10"/>
                  </a:lnTo>
                  <a:lnTo>
                    <a:pt x="1" y="108"/>
                  </a:lnTo>
                  <a:lnTo>
                    <a:pt x="54" y="135"/>
                  </a:lnTo>
                  <a:lnTo>
                    <a:pt x="1081" y="331"/>
                  </a:lnTo>
                  <a:lnTo>
                    <a:pt x="3091" y="804"/>
                  </a:lnTo>
                  <a:lnTo>
                    <a:pt x="4109" y="1063"/>
                  </a:lnTo>
                  <a:lnTo>
                    <a:pt x="4537" y="1170"/>
                  </a:lnTo>
                  <a:lnTo>
                    <a:pt x="5394" y="1331"/>
                  </a:lnTo>
                  <a:lnTo>
                    <a:pt x="6252" y="1420"/>
                  </a:lnTo>
                  <a:lnTo>
                    <a:pt x="7127" y="1394"/>
                  </a:lnTo>
                  <a:lnTo>
                    <a:pt x="7555" y="1322"/>
                  </a:lnTo>
                  <a:lnTo>
                    <a:pt x="7582" y="1295"/>
                  </a:lnTo>
                  <a:lnTo>
                    <a:pt x="7547" y="1278"/>
                  </a:lnTo>
                  <a:lnTo>
                    <a:pt x="7029" y="1287"/>
                  </a:lnTo>
                  <a:lnTo>
                    <a:pt x="6011" y="1224"/>
                  </a:lnTo>
                  <a:lnTo>
                    <a:pt x="5019" y="1072"/>
                  </a:lnTo>
                  <a:lnTo>
                    <a:pt x="4028" y="840"/>
                  </a:lnTo>
                  <a:lnTo>
                    <a:pt x="3528" y="697"/>
                  </a:lnTo>
                  <a:lnTo>
                    <a:pt x="2680" y="456"/>
                  </a:lnTo>
                  <a:lnTo>
                    <a:pt x="1376" y="126"/>
                  </a:lnTo>
                  <a:lnTo>
                    <a:pt x="5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25"/>
            <p:cNvSpPr/>
            <p:nvPr/>
          </p:nvSpPr>
          <p:spPr>
            <a:xfrm>
              <a:off x="-238698" y="2869969"/>
              <a:ext cx="53908" cy="225157"/>
            </a:xfrm>
            <a:custGeom>
              <a:avLst/>
              <a:gdLst/>
              <a:ahLst/>
              <a:cxnLst/>
              <a:rect l="l" t="t" r="r" b="b"/>
              <a:pathLst>
                <a:path w="1653" h="6904" extrusionOk="0">
                  <a:moveTo>
                    <a:pt x="1206" y="1"/>
                  </a:moveTo>
                  <a:lnTo>
                    <a:pt x="1197" y="36"/>
                  </a:lnTo>
                  <a:lnTo>
                    <a:pt x="1161" y="393"/>
                  </a:lnTo>
                  <a:lnTo>
                    <a:pt x="1179" y="1108"/>
                  </a:lnTo>
                  <a:lnTo>
                    <a:pt x="1313" y="2171"/>
                  </a:lnTo>
                  <a:lnTo>
                    <a:pt x="1384" y="2894"/>
                  </a:lnTo>
                  <a:lnTo>
                    <a:pt x="1393" y="3153"/>
                  </a:lnTo>
                  <a:lnTo>
                    <a:pt x="1375" y="3671"/>
                  </a:lnTo>
                  <a:lnTo>
                    <a:pt x="1295" y="4180"/>
                  </a:lnTo>
                  <a:lnTo>
                    <a:pt x="1179" y="4671"/>
                  </a:lnTo>
                  <a:lnTo>
                    <a:pt x="1000" y="5144"/>
                  </a:lnTo>
                  <a:lnTo>
                    <a:pt x="786" y="5600"/>
                  </a:lnTo>
                  <a:lnTo>
                    <a:pt x="518" y="6028"/>
                  </a:lnTo>
                  <a:lnTo>
                    <a:pt x="214" y="6448"/>
                  </a:lnTo>
                  <a:lnTo>
                    <a:pt x="36" y="6644"/>
                  </a:lnTo>
                  <a:lnTo>
                    <a:pt x="0" y="6698"/>
                  </a:lnTo>
                  <a:lnTo>
                    <a:pt x="18" y="6814"/>
                  </a:lnTo>
                  <a:lnTo>
                    <a:pt x="98" y="6894"/>
                  </a:lnTo>
                  <a:lnTo>
                    <a:pt x="214" y="6903"/>
                  </a:lnTo>
                  <a:lnTo>
                    <a:pt x="268" y="6850"/>
                  </a:lnTo>
                  <a:lnTo>
                    <a:pt x="545" y="6528"/>
                  </a:lnTo>
                  <a:lnTo>
                    <a:pt x="1009" y="5832"/>
                  </a:lnTo>
                  <a:lnTo>
                    <a:pt x="1357" y="5082"/>
                  </a:lnTo>
                  <a:lnTo>
                    <a:pt x="1581" y="4278"/>
                  </a:lnTo>
                  <a:lnTo>
                    <a:pt x="1634" y="3858"/>
                  </a:lnTo>
                  <a:lnTo>
                    <a:pt x="1652" y="3617"/>
                  </a:lnTo>
                  <a:lnTo>
                    <a:pt x="1652" y="3135"/>
                  </a:lnTo>
                  <a:lnTo>
                    <a:pt x="1581" y="2421"/>
                  </a:lnTo>
                  <a:lnTo>
                    <a:pt x="1429" y="1474"/>
                  </a:lnTo>
                  <a:lnTo>
                    <a:pt x="1304" y="518"/>
                  </a:lnTo>
                  <a:lnTo>
                    <a:pt x="1277" y="36"/>
                  </a:lnTo>
                  <a:lnTo>
                    <a:pt x="1268" y="9"/>
                  </a:lnTo>
                  <a:lnTo>
                    <a:pt x="12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25"/>
            <p:cNvSpPr/>
            <p:nvPr/>
          </p:nvSpPr>
          <p:spPr>
            <a:xfrm>
              <a:off x="-93083" y="3106148"/>
              <a:ext cx="108078" cy="202458"/>
            </a:xfrm>
            <a:custGeom>
              <a:avLst/>
              <a:gdLst/>
              <a:ahLst/>
              <a:cxnLst/>
              <a:rect l="l" t="t" r="r" b="b"/>
              <a:pathLst>
                <a:path w="3314" h="6208" extrusionOk="0">
                  <a:moveTo>
                    <a:pt x="3260" y="1"/>
                  </a:moveTo>
                  <a:lnTo>
                    <a:pt x="3143" y="36"/>
                  </a:lnTo>
                  <a:lnTo>
                    <a:pt x="2938" y="170"/>
                  </a:lnTo>
                  <a:lnTo>
                    <a:pt x="2786" y="376"/>
                  </a:lnTo>
                  <a:lnTo>
                    <a:pt x="2670" y="626"/>
                  </a:lnTo>
                  <a:lnTo>
                    <a:pt x="2483" y="1358"/>
                  </a:lnTo>
                  <a:lnTo>
                    <a:pt x="2367" y="1840"/>
                  </a:lnTo>
                  <a:lnTo>
                    <a:pt x="2188" y="2421"/>
                  </a:lnTo>
                  <a:lnTo>
                    <a:pt x="1750" y="3546"/>
                  </a:lnTo>
                  <a:lnTo>
                    <a:pt x="1349" y="4332"/>
                  </a:lnTo>
                  <a:lnTo>
                    <a:pt x="1036" y="4832"/>
                  </a:lnTo>
                  <a:lnTo>
                    <a:pt x="670" y="5305"/>
                  </a:lnTo>
                  <a:lnTo>
                    <a:pt x="259" y="5752"/>
                  </a:lnTo>
                  <a:lnTo>
                    <a:pt x="36" y="5966"/>
                  </a:lnTo>
                  <a:lnTo>
                    <a:pt x="0" y="6011"/>
                  </a:lnTo>
                  <a:lnTo>
                    <a:pt x="0" y="6109"/>
                  </a:lnTo>
                  <a:lnTo>
                    <a:pt x="72" y="6189"/>
                  </a:lnTo>
                  <a:lnTo>
                    <a:pt x="170" y="6207"/>
                  </a:lnTo>
                  <a:lnTo>
                    <a:pt x="214" y="6180"/>
                  </a:lnTo>
                  <a:lnTo>
                    <a:pt x="518" y="5912"/>
                  </a:lnTo>
                  <a:lnTo>
                    <a:pt x="1054" y="5323"/>
                  </a:lnTo>
                  <a:lnTo>
                    <a:pt x="1500" y="4680"/>
                  </a:lnTo>
                  <a:lnTo>
                    <a:pt x="1875" y="3975"/>
                  </a:lnTo>
                  <a:lnTo>
                    <a:pt x="2036" y="3608"/>
                  </a:lnTo>
                  <a:lnTo>
                    <a:pt x="2304" y="2930"/>
                  </a:lnTo>
                  <a:lnTo>
                    <a:pt x="2527" y="2233"/>
                  </a:lnTo>
                  <a:lnTo>
                    <a:pt x="2643" y="1742"/>
                  </a:lnTo>
                  <a:lnTo>
                    <a:pt x="2876" y="760"/>
                  </a:lnTo>
                  <a:lnTo>
                    <a:pt x="3054" y="358"/>
                  </a:lnTo>
                  <a:lnTo>
                    <a:pt x="3206" y="161"/>
                  </a:lnTo>
                  <a:lnTo>
                    <a:pt x="3295" y="99"/>
                  </a:lnTo>
                  <a:lnTo>
                    <a:pt x="3313" y="72"/>
                  </a:lnTo>
                  <a:lnTo>
                    <a:pt x="3295" y="10"/>
                  </a:lnTo>
                  <a:lnTo>
                    <a:pt x="32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25"/>
            <p:cNvSpPr/>
            <p:nvPr/>
          </p:nvSpPr>
          <p:spPr>
            <a:xfrm>
              <a:off x="-478400" y="3344089"/>
              <a:ext cx="241463" cy="62355"/>
            </a:xfrm>
            <a:custGeom>
              <a:avLst/>
              <a:gdLst/>
              <a:ahLst/>
              <a:cxnLst/>
              <a:rect l="l" t="t" r="r" b="b"/>
              <a:pathLst>
                <a:path w="7404" h="1912" extrusionOk="0">
                  <a:moveTo>
                    <a:pt x="7297" y="1"/>
                  </a:moveTo>
                  <a:lnTo>
                    <a:pt x="7270" y="18"/>
                  </a:lnTo>
                  <a:lnTo>
                    <a:pt x="7082" y="197"/>
                  </a:lnTo>
                  <a:lnTo>
                    <a:pt x="6698" y="510"/>
                  </a:lnTo>
                  <a:lnTo>
                    <a:pt x="6305" y="777"/>
                  </a:lnTo>
                  <a:lnTo>
                    <a:pt x="5895" y="1001"/>
                  </a:lnTo>
                  <a:lnTo>
                    <a:pt x="5261" y="1260"/>
                  </a:lnTo>
                  <a:lnTo>
                    <a:pt x="4385" y="1474"/>
                  </a:lnTo>
                  <a:lnTo>
                    <a:pt x="3475" y="1581"/>
                  </a:lnTo>
                  <a:lnTo>
                    <a:pt x="2546" y="1581"/>
                  </a:lnTo>
                  <a:lnTo>
                    <a:pt x="1126" y="1483"/>
                  </a:lnTo>
                  <a:lnTo>
                    <a:pt x="179" y="1376"/>
                  </a:lnTo>
                  <a:lnTo>
                    <a:pt x="108" y="1376"/>
                  </a:lnTo>
                  <a:lnTo>
                    <a:pt x="19" y="1456"/>
                  </a:lnTo>
                  <a:lnTo>
                    <a:pt x="1" y="1563"/>
                  </a:lnTo>
                  <a:lnTo>
                    <a:pt x="54" y="1661"/>
                  </a:lnTo>
                  <a:lnTo>
                    <a:pt x="126" y="1679"/>
                  </a:lnTo>
                  <a:lnTo>
                    <a:pt x="581" y="1742"/>
                  </a:lnTo>
                  <a:lnTo>
                    <a:pt x="1546" y="1849"/>
                  </a:lnTo>
                  <a:lnTo>
                    <a:pt x="2537" y="1912"/>
                  </a:lnTo>
                  <a:lnTo>
                    <a:pt x="3528" y="1894"/>
                  </a:lnTo>
                  <a:lnTo>
                    <a:pt x="4501" y="1769"/>
                  </a:lnTo>
                  <a:lnTo>
                    <a:pt x="5198" y="1581"/>
                  </a:lnTo>
                  <a:lnTo>
                    <a:pt x="5645" y="1420"/>
                  </a:lnTo>
                  <a:lnTo>
                    <a:pt x="6073" y="1215"/>
                  </a:lnTo>
                  <a:lnTo>
                    <a:pt x="6484" y="965"/>
                  </a:lnTo>
                  <a:lnTo>
                    <a:pt x="6868" y="670"/>
                  </a:lnTo>
                  <a:lnTo>
                    <a:pt x="7216" y="322"/>
                  </a:lnTo>
                  <a:lnTo>
                    <a:pt x="7386" y="126"/>
                  </a:lnTo>
                  <a:lnTo>
                    <a:pt x="7404" y="99"/>
                  </a:lnTo>
                  <a:lnTo>
                    <a:pt x="7395" y="36"/>
                  </a:lnTo>
                  <a:lnTo>
                    <a:pt x="73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25"/>
            <p:cNvSpPr/>
            <p:nvPr/>
          </p:nvSpPr>
          <p:spPr>
            <a:xfrm>
              <a:off x="-296389" y="3564256"/>
              <a:ext cx="254867" cy="50125"/>
            </a:xfrm>
            <a:custGeom>
              <a:avLst/>
              <a:gdLst/>
              <a:ahLst/>
              <a:cxnLst/>
              <a:rect l="l" t="t" r="r" b="b"/>
              <a:pathLst>
                <a:path w="7815" h="1537" extrusionOk="0">
                  <a:moveTo>
                    <a:pt x="7806" y="1"/>
                  </a:moveTo>
                  <a:lnTo>
                    <a:pt x="6779" y="277"/>
                  </a:lnTo>
                  <a:lnTo>
                    <a:pt x="5279" y="760"/>
                  </a:lnTo>
                  <a:lnTo>
                    <a:pt x="4252" y="1019"/>
                  </a:lnTo>
                  <a:lnTo>
                    <a:pt x="3716" y="1090"/>
                  </a:lnTo>
                  <a:lnTo>
                    <a:pt x="3269" y="1126"/>
                  </a:lnTo>
                  <a:lnTo>
                    <a:pt x="2359" y="1108"/>
                  </a:lnTo>
                  <a:lnTo>
                    <a:pt x="1448" y="1081"/>
                  </a:lnTo>
                  <a:lnTo>
                    <a:pt x="778" y="1099"/>
                  </a:lnTo>
                  <a:lnTo>
                    <a:pt x="331" y="1161"/>
                  </a:lnTo>
                  <a:lnTo>
                    <a:pt x="117" y="1206"/>
                  </a:lnTo>
                  <a:lnTo>
                    <a:pt x="46" y="1233"/>
                  </a:lnTo>
                  <a:lnTo>
                    <a:pt x="1" y="1349"/>
                  </a:lnTo>
                  <a:lnTo>
                    <a:pt x="37" y="1465"/>
                  </a:lnTo>
                  <a:lnTo>
                    <a:pt x="153" y="1536"/>
                  </a:lnTo>
                  <a:lnTo>
                    <a:pt x="224" y="1528"/>
                  </a:lnTo>
                  <a:lnTo>
                    <a:pt x="492" y="1474"/>
                  </a:lnTo>
                  <a:lnTo>
                    <a:pt x="1055" y="1447"/>
                  </a:lnTo>
                  <a:lnTo>
                    <a:pt x="1921" y="1492"/>
                  </a:lnTo>
                  <a:lnTo>
                    <a:pt x="2475" y="1501"/>
                  </a:lnTo>
                  <a:lnTo>
                    <a:pt x="2993" y="1483"/>
                  </a:lnTo>
                  <a:lnTo>
                    <a:pt x="4011" y="1367"/>
                  </a:lnTo>
                  <a:lnTo>
                    <a:pt x="4520" y="1278"/>
                  </a:lnTo>
                  <a:lnTo>
                    <a:pt x="4939" y="1197"/>
                  </a:lnTo>
                  <a:lnTo>
                    <a:pt x="5814" y="983"/>
                  </a:lnTo>
                  <a:lnTo>
                    <a:pt x="6672" y="688"/>
                  </a:lnTo>
                  <a:lnTo>
                    <a:pt x="7279" y="385"/>
                  </a:lnTo>
                  <a:lnTo>
                    <a:pt x="7645" y="152"/>
                  </a:lnTo>
                  <a:lnTo>
                    <a:pt x="7815" y="18"/>
                  </a:lnTo>
                  <a:lnTo>
                    <a:pt x="7815" y="9"/>
                  </a:lnTo>
                  <a:lnTo>
                    <a:pt x="7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25"/>
            <p:cNvSpPr/>
            <p:nvPr/>
          </p:nvSpPr>
          <p:spPr>
            <a:xfrm>
              <a:off x="86873" y="3293703"/>
              <a:ext cx="114796" cy="219613"/>
            </a:xfrm>
            <a:custGeom>
              <a:avLst/>
              <a:gdLst/>
              <a:ahLst/>
              <a:cxnLst/>
              <a:rect l="l" t="t" r="r" b="b"/>
              <a:pathLst>
                <a:path w="3520" h="6734" extrusionOk="0">
                  <a:moveTo>
                    <a:pt x="3510" y="1"/>
                  </a:moveTo>
                  <a:lnTo>
                    <a:pt x="3314" y="81"/>
                  </a:lnTo>
                  <a:lnTo>
                    <a:pt x="2957" y="304"/>
                  </a:lnTo>
                  <a:lnTo>
                    <a:pt x="2635" y="572"/>
                  </a:lnTo>
                  <a:lnTo>
                    <a:pt x="2340" y="885"/>
                  </a:lnTo>
                  <a:lnTo>
                    <a:pt x="1948" y="1403"/>
                  </a:lnTo>
                  <a:lnTo>
                    <a:pt x="1501" y="2144"/>
                  </a:lnTo>
                  <a:lnTo>
                    <a:pt x="1314" y="2510"/>
                  </a:lnTo>
                  <a:lnTo>
                    <a:pt x="1081" y="2983"/>
                  </a:lnTo>
                  <a:lnTo>
                    <a:pt x="680" y="3974"/>
                  </a:lnTo>
                  <a:lnTo>
                    <a:pt x="358" y="5001"/>
                  </a:lnTo>
                  <a:lnTo>
                    <a:pt x="108" y="6037"/>
                  </a:lnTo>
                  <a:lnTo>
                    <a:pt x="10" y="6555"/>
                  </a:lnTo>
                  <a:lnTo>
                    <a:pt x="1" y="6627"/>
                  </a:lnTo>
                  <a:lnTo>
                    <a:pt x="72" y="6707"/>
                  </a:lnTo>
                  <a:lnTo>
                    <a:pt x="179" y="6734"/>
                  </a:lnTo>
                  <a:lnTo>
                    <a:pt x="278" y="6680"/>
                  </a:lnTo>
                  <a:lnTo>
                    <a:pt x="304" y="6618"/>
                  </a:lnTo>
                  <a:lnTo>
                    <a:pt x="528" y="5707"/>
                  </a:lnTo>
                  <a:lnTo>
                    <a:pt x="912" y="4350"/>
                  </a:lnTo>
                  <a:lnTo>
                    <a:pt x="1206" y="3457"/>
                  </a:lnTo>
                  <a:lnTo>
                    <a:pt x="1564" y="2599"/>
                  </a:lnTo>
                  <a:lnTo>
                    <a:pt x="1992" y="1787"/>
                  </a:lnTo>
                  <a:lnTo>
                    <a:pt x="2510" y="1028"/>
                  </a:lnTo>
                  <a:lnTo>
                    <a:pt x="3144" y="331"/>
                  </a:lnTo>
                  <a:lnTo>
                    <a:pt x="3519" y="18"/>
                  </a:lnTo>
                  <a:lnTo>
                    <a:pt x="35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25"/>
            <p:cNvSpPr/>
            <p:nvPr/>
          </p:nvSpPr>
          <p:spPr>
            <a:xfrm>
              <a:off x="233368" y="3480964"/>
              <a:ext cx="69073" cy="245540"/>
            </a:xfrm>
            <a:custGeom>
              <a:avLst/>
              <a:gdLst/>
              <a:ahLst/>
              <a:cxnLst/>
              <a:rect l="l" t="t" r="r" b="b"/>
              <a:pathLst>
                <a:path w="2118" h="7529" extrusionOk="0">
                  <a:moveTo>
                    <a:pt x="2063" y="1"/>
                  </a:moveTo>
                  <a:lnTo>
                    <a:pt x="2028" y="18"/>
                  </a:lnTo>
                  <a:lnTo>
                    <a:pt x="1813" y="170"/>
                  </a:lnTo>
                  <a:lnTo>
                    <a:pt x="1438" y="501"/>
                  </a:lnTo>
                  <a:lnTo>
                    <a:pt x="1117" y="876"/>
                  </a:lnTo>
                  <a:lnTo>
                    <a:pt x="840" y="1278"/>
                  </a:lnTo>
                  <a:lnTo>
                    <a:pt x="617" y="1706"/>
                  </a:lnTo>
                  <a:lnTo>
                    <a:pt x="429" y="2171"/>
                  </a:lnTo>
                  <a:lnTo>
                    <a:pt x="215" y="2885"/>
                  </a:lnTo>
                  <a:lnTo>
                    <a:pt x="54" y="3894"/>
                  </a:lnTo>
                  <a:lnTo>
                    <a:pt x="1" y="4930"/>
                  </a:lnTo>
                  <a:lnTo>
                    <a:pt x="36" y="5957"/>
                  </a:lnTo>
                  <a:lnTo>
                    <a:pt x="135" y="6939"/>
                  </a:lnTo>
                  <a:lnTo>
                    <a:pt x="197" y="7404"/>
                  </a:lnTo>
                  <a:lnTo>
                    <a:pt x="215" y="7457"/>
                  </a:lnTo>
                  <a:lnTo>
                    <a:pt x="304" y="7529"/>
                  </a:lnTo>
                  <a:lnTo>
                    <a:pt x="411" y="7520"/>
                  </a:lnTo>
                  <a:lnTo>
                    <a:pt x="483" y="7448"/>
                  </a:lnTo>
                  <a:lnTo>
                    <a:pt x="483" y="7386"/>
                  </a:lnTo>
                  <a:lnTo>
                    <a:pt x="420" y="6377"/>
                  </a:lnTo>
                  <a:lnTo>
                    <a:pt x="367" y="4921"/>
                  </a:lnTo>
                  <a:lnTo>
                    <a:pt x="411" y="3974"/>
                  </a:lnTo>
                  <a:lnTo>
                    <a:pt x="536" y="3064"/>
                  </a:lnTo>
                  <a:lnTo>
                    <a:pt x="786" y="2179"/>
                  </a:lnTo>
                  <a:lnTo>
                    <a:pt x="1170" y="1322"/>
                  </a:lnTo>
                  <a:lnTo>
                    <a:pt x="1581" y="706"/>
                  </a:lnTo>
                  <a:lnTo>
                    <a:pt x="1912" y="295"/>
                  </a:lnTo>
                  <a:lnTo>
                    <a:pt x="2099" y="99"/>
                  </a:lnTo>
                  <a:lnTo>
                    <a:pt x="2117" y="63"/>
                  </a:lnTo>
                  <a:lnTo>
                    <a:pt x="20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25"/>
            <p:cNvSpPr/>
            <p:nvPr/>
          </p:nvSpPr>
          <p:spPr>
            <a:xfrm>
              <a:off x="-53491" y="3787913"/>
              <a:ext cx="257476" cy="67019"/>
            </a:xfrm>
            <a:custGeom>
              <a:avLst/>
              <a:gdLst/>
              <a:ahLst/>
              <a:cxnLst/>
              <a:rect l="l" t="t" r="r" b="b"/>
              <a:pathLst>
                <a:path w="7895" h="2055" extrusionOk="0">
                  <a:moveTo>
                    <a:pt x="7028" y="1"/>
                  </a:moveTo>
                  <a:lnTo>
                    <a:pt x="6171" y="90"/>
                  </a:lnTo>
                  <a:lnTo>
                    <a:pt x="5644" y="161"/>
                  </a:lnTo>
                  <a:lnTo>
                    <a:pt x="4180" y="295"/>
                  </a:lnTo>
                  <a:lnTo>
                    <a:pt x="2724" y="474"/>
                  </a:lnTo>
                  <a:lnTo>
                    <a:pt x="2331" y="528"/>
                  </a:lnTo>
                  <a:lnTo>
                    <a:pt x="1554" y="688"/>
                  </a:lnTo>
                  <a:lnTo>
                    <a:pt x="1010" y="894"/>
                  </a:lnTo>
                  <a:lnTo>
                    <a:pt x="679" y="1090"/>
                  </a:lnTo>
                  <a:lnTo>
                    <a:pt x="385" y="1331"/>
                  </a:lnTo>
                  <a:lnTo>
                    <a:pt x="135" y="1635"/>
                  </a:lnTo>
                  <a:lnTo>
                    <a:pt x="27" y="1822"/>
                  </a:lnTo>
                  <a:lnTo>
                    <a:pt x="1" y="1894"/>
                  </a:lnTo>
                  <a:lnTo>
                    <a:pt x="45" y="2001"/>
                  </a:lnTo>
                  <a:lnTo>
                    <a:pt x="152" y="2055"/>
                  </a:lnTo>
                  <a:lnTo>
                    <a:pt x="277" y="2028"/>
                  </a:lnTo>
                  <a:lnTo>
                    <a:pt x="322" y="1965"/>
                  </a:lnTo>
                  <a:lnTo>
                    <a:pt x="465" y="1760"/>
                  </a:lnTo>
                  <a:lnTo>
                    <a:pt x="813" y="1421"/>
                  </a:lnTo>
                  <a:lnTo>
                    <a:pt x="1224" y="1171"/>
                  </a:lnTo>
                  <a:lnTo>
                    <a:pt x="1688" y="1001"/>
                  </a:lnTo>
                  <a:lnTo>
                    <a:pt x="2430" y="831"/>
                  </a:lnTo>
                  <a:lnTo>
                    <a:pt x="3439" y="715"/>
                  </a:lnTo>
                  <a:lnTo>
                    <a:pt x="3912" y="662"/>
                  </a:lnTo>
                  <a:lnTo>
                    <a:pt x="4787" y="545"/>
                  </a:lnTo>
                  <a:lnTo>
                    <a:pt x="5662" y="447"/>
                  </a:lnTo>
                  <a:lnTo>
                    <a:pt x="6135" y="367"/>
                  </a:lnTo>
                  <a:lnTo>
                    <a:pt x="7127" y="215"/>
                  </a:lnTo>
                  <a:lnTo>
                    <a:pt x="7555" y="215"/>
                  </a:lnTo>
                  <a:lnTo>
                    <a:pt x="7788" y="269"/>
                  </a:lnTo>
                  <a:lnTo>
                    <a:pt x="7868" y="313"/>
                  </a:lnTo>
                  <a:lnTo>
                    <a:pt x="7886" y="322"/>
                  </a:lnTo>
                  <a:lnTo>
                    <a:pt x="7886" y="304"/>
                  </a:lnTo>
                  <a:lnTo>
                    <a:pt x="7895" y="233"/>
                  </a:lnTo>
                  <a:lnTo>
                    <a:pt x="7895" y="161"/>
                  </a:lnTo>
                  <a:lnTo>
                    <a:pt x="7877" y="108"/>
                  </a:lnTo>
                  <a:lnTo>
                    <a:pt x="7823" y="81"/>
                  </a:lnTo>
                  <a:lnTo>
                    <a:pt x="7573" y="19"/>
                  </a:lnTo>
                  <a:lnTo>
                    <a:pt x="70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39" name="Google Shape;1039;p25"/>
          <p:cNvSpPr/>
          <p:nvPr/>
        </p:nvSpPr>
        <p:spPr>
          <a:xfrm rot="2247051" flipH="1">
            <a:off x="-547365" y="3866214"/>
            <a:ext cx="1469003" cy="1059148"/>
          </a:xfrm>
          <a:custGeom>
            <a:avLst/>
            <a:gdLst/>
            <a:ahLst/>
            <a:cxnLst/>
            <a:rect l="l" t="t" r="r" b="b"/>
            <a:pathLst>
              <a:path w="15298" h="11029" extrusionOk="0">
                <a:moveTo>
                  <a:pt x="11904" y="0"/>
                </a:moveTo>
                <a:lnTo>
                  <a:pt x="11520" y="18"/>
                </a:lnTo>
                <a:lnTo>
                  <a:pt x="10823" y="188"/>
                </a:lnTo>
                <a:lnTo>
                  <a:pt x="10198" y="455"/>
                </a:lnTo>
                <a:lnTo>
                  <a:pt x="9627" y="786"/>
                </a:lnTo>
                <a:lnTo>
                  <a:pt x="9350" y="964"/>
                </a:lnTo>
                <a:lnTo>
                  <a:pt x="9225" y="1045"/>
                </a:lnTo>
                <a:lnTo>
                  <a:pt x="8948" y="1188"/>
                </a:lnTo>
                <a:lnTo>
                  <a:pt x="8778" y="1223"/>
                </a:lnTo>
                <a:lnTo>
                  <a:pt x="8662" y="1241"/>
                </a:lnTo>
                <a:lnTo>
                  <a:pt x="8421" y="1215"/>
                </a:lnTo>
                <a:lnTo>
                  <a:pt x="8055" y="1107"/>
                </a:lnTo>
                <a:lnTo>
                  <a:pt x="7564" y="866"/>
                </a:lnTo>
                <a:lnTo>
                  <a:pt x="7055" y="607"/>
                </a:lnTo>
                <a:lnTo>
                  <a:pt x="6805" y="518"/>
                </a:lnTo>
                <a:lnTo>
                  <a:pt x="6555" y="455"/>
                </a:lnTo>
                <a:lnTo>
                  <a:pt x="6108" y="447"/>
                </a:lnTo>
                <a:lnTo>
                  <a:pt x="5706" y="554"/>
                </a:lnTo>
                <a:lnTo>
                  <a:pt x="5358" y="759"/>
                </a:lnTo>
                <a:lnTo>
                  <a:pt x="5072" y="1045"/>
                </a:lnTo>
                <a:lnTo>
                  <a:pt x="4867" y="1393"/>
                </a:lnTo>
                <a:lnTo>
                  <a:pt x="4733" y="1777"/>
                </a:lnTo>
                <a:lnTo>
                  <a:pt x="4688" y="2179"/>
                </a:lnTo>
                <a:lnTo>
                  <a:pt x="4706" y="2375"/>
                </a:lnTo>
                <a:lnTo>
                  <a:pt x="4724" y="2608"/>
                </a:lnTo>
                <a:lnTo>
                  <a:pt x="4679" y="3054"/>
                </a:lnTo>
                <a:lnTo>
                  <a:pt x="4608" y="3259"/>
                </a:lnTo>
                <a:lnTo>
                  <a:pt x="4536" y="3420"/>
                </a:lnTo>
                <a:lnTo>
                  <a:pt x="4385" y="3679"/>
                </a:lnTo>
                <a:lnTo>
                  <a:pt x="4224" y="3867"/>
                </a:lnTo>
                <a:lnTo>
                  <a:pt x="4054" y="4010"/>
                </a:lnTo>
                <a:lnTo>
                  <a:pt x="3777" y="4126"/>
                </a:lnTo>
                <a:lnTo>
                  <a:pt x="3385" y="4152"/>
                </a:lnTo>
                <a:lnTo>
                  <a:pt x="2742" y="4036"/>
                </a:lnTo>
                <a:lnTo>
                  <a:pt x="2054" y="3929"/>
                </a:lnTo>
                <a:lnTo>
                  <a:pt x="1590" y="3956"/>
                </a:lnTo>
                <a:lnTo>
                  <a:pt x="1357" y="4036"/>
                </a:lnTo>
                <a:lnTo>
                  <a:pt x="1206" y="4108"/>
                </a:lnTo>
                <a:lnTo>
                  <a:pt x="938" y="4269"/>
                </a:lnTo>
                <a:lnTo>
                  <a:pt x="706" y="4465"/>
                </a:lnTo>
                <a:lnTo>
                  <a:pt x="509" y="4679"/>
                </a:lnTo>
                <a:lnTo>
                  <a:pt x="277" y="5054"/>
                </a:lnTo>
                <a:lnTo>
                  <a:pt x="80" y="5662"/>
                </a:lnTo>
                <a:lnTo>
                  <a:pt x="0" y="6376"/>
                </a:lnTo>
                <a:lnTo>
                  <a:pt x="18" y="7207"/>
                </a:lnTo>
                <a:lnTo>
                  <a:pt x="188" y="8680"/>
                </a:lnTo>
                <a:lnTo>
                  <a:pt x="384" y="9850"/>
                </a:lnTo>
                <a:lnTo>
                  <a:pt x="429" y="10037"/>
                </a:lnTo>
                <a:lnTo>
                  <a:pt x="598" y="10359"/>
                </a:lnTo>
                <a:lnTo>
                  <a:pt x="848" y="10600"/>
                </a:lnTo>
                <a:lnTo>
                  <a:pt x="1134" y="10734"/>
                </a:lnTo>
                <a:lnTo>
                  <a:pt x="1563" y="10734"/>
                </a:lnTo>
                <a:lnTo>
                  <a:pt x="2099" y="10787"/>
                </a:lnTo>
                <a:lnTo>
                  <a:pt x="2920" y="10912"/>
                </a:lnTo>
                <a:lnTo>
                  <a:pt x="3492" y="10957"/>
                </a:lnTo>
                <a:lnTo>
                  <a:pt x="3956" y="10984"/>
                </a:lnTo>
                <a:lnTo>
                  <a:pt x="4661" y="11029"/>
                </a:lnTo>
                <a:lnTo>
                  <a:pt x="5126" y="11029"/>
                </a:lnTo>
                <a:lnTo>
                  <a:pt x="5358" y="11011"/>
                </a:lnTo>
                <a:lnTo>
                  <a:pt x="5590" y="10975"/>
                </a:lnTo>
                <a:lnTo>
                  <a:pt x="6046" y="10832"/>
                </a:lnTo>
                <a:lnTo>
                  <a:pt x="6456" y="10600"/>
                </a:lnTo>
                <a:lnTo>
                  <a:pt x="6796" y="10269"/>
                </a:lnTo>
                <a:lnTo>
                  <a:pt x="6921" y="10064"/>
                </a:lnTo>
                <a:lnTo>
                  <a:pt x="7019" y="9877"/>
                </a:lnTo>
                <a:lnTo>
                  <a:pt x="7144" y="9466"/>
                </a:lnTo>
                <a:lnTo>
                  <a:pt x="7242" y="9046"/>
                </a:lnTo>
                <a:lnTo>
                  <a:pt x="7376" y="8644"/>
                </a:lnTo>
                <a:lnTo>
                  <a:pt x="7483" y="8457"/>
                </a:lnTo>
                <a:lnTo>
                  <a:pt x="7564" y="8350"/>
                </a:lnTo>
                <a:lnTo>
                  <a:pt x="7760" y="8171"/>
                </a:lnTo>
                <a:lnTo>
                  <a:pt x="8100" y="7966"/>
                </a:lnTo>
                <a:lnTo>
                  <a:pt x="8644" y="7796"/>
                </a:lnTo>
                <a:lnTo>
                  <a:pt x="9251" y="7698"/>
                </a:lnTo>
                <a:lnTo>
                  <a:pt x="9877" y="7635"/>
                </a:lnTo>
                <a:lnTo>
                  <a:pt x="10493" y="7555"/>
                </a:lnTo>
                <a:lnTo>
                  <a:pt x="11064" y="7412"/>
                </a:lnTo>
                <a:lnTo>
                  <a:pt x="11439" y="7233"/>
                </a:lnTo>
                <a:lnTo>
                  <a:pt x="11663" y="7073"/>
                </a:lnTo>
                <a:lnTo>
                  <a:pt x="11761" y="6974"/>
                </a:lnTo>
                <a:lnTo>
                  <a:pt x="11868" y="6858"/>
                </a:lnTo>
                <a:lnTo>
                  <a:pt x="12020" y="6617"/>
                </a:lnTo>
                <a:lnTo>
                  <a:pt x="12181" y="6224"/>
                </a:lnTo>
                <a:lnTo>
                  <a:pt x="12306" y="5662"/>
                </a:lnTo>
                <a:lnTo>
                  <a:pt x="12431" y="5242"/>
                </a:lnTo>
                <a:lnTo>
                  <a:pt x="12556" y="4983"/>
                </a:lnTo>
                <a:lnTo>
                  <a:pt x="12636" y="4858"/>
                </a:lnTo>
                <a:lnTo>
                  <a:pt x="12725" y="4751"/>
                </a:lnTo>
                <a:lnTo>
                  <a:pt x="12940" y="4554"/>
                </a:lnTo>
                <a:lnTo>
                  <a:pt x="13315" y="4304"/>
                </a:lnTo>
                <a:lnTo>
                  <a:pt x="13868" y="4010"/>
                </a:lnTo>
                <a:lnTo>
                  <a:pt x="14422" y="3706"/>
                </a:lnTo>
                <a:lnTo>
                  <a:pt x="14663" y="3527"/>
                </a:lnTo>
                <a:lnTo>
                  <a:pt x="14797" y="3429"/>
                </a:lnTo>
                <a:lnTo>
                  <a:pt x="15011" y="3188"/>
                </a:lnTo>
                <a:lnTo>
                  <a:pt x="15163" y="2929"/>
                </a:lnTo>
                <a:lnTo>
                  <a:pt x="15261" y="2652"/>
                </a:lnTo>
                <a:lnTo>
                  <a:pt x="15297" y="2358"/>
                </a:lnTo>
                <a:lnTo>
                  <a:pt x="15270" y="2063"/>
                </a:lnTo>
                <a:lnTo>
                  <a:pt x="15190" y="1768"/>
                </a:lnTo>
                <a:lnTo>
                  <a:pt x="15038" y="1473"/>
                </a:lnTo>
                <a:lnTo>
                  <a:pt x="14931" y="1331"/>
                </a:lnTo>
                <a:lnTo>
                  <a:pt x="14815" y="1188"/>
                </a:lnTo>
                <a:lnTo>
                  <a:pt x="14529" y="920"/>
                </a:lnTo>
                <a:lnTo>
                  <a:pt x="14199" y="679"/>
                </a:lnTo>
                <a:lnTo>
                  <a:pt x="13824" y="473"/>
                </a:lnTo>
                <a:lnTo>
                  <a:pt x="13422" y="295"/>
                </a:lnTo>
                <a:lnTo>
                  <a:pt x="12993" y="152"/>
                </a:lnTo>
                <a:lnTo>
                  <a:pt x="12565" y="54"/>
                </a:lnTo>
                <a:lnTo>
                  <a:pt x="12118" y="9"/>
                </a:lnTo>
                <a:lnTo>
                  <a:pt x="11904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0" name="Google Shape;1040;p25"/>
          <p:cNvSpPr/>
          <p:nvPr/>
        </p:nvSpPr>
        <p:spPr>
          <a:xfrm rot="2247051" flipH="1">
            <a:off x="-501136" y="4151093"/>
            <a:ext cx="1331782" cy="1106396"/>
          </a:xfrm>
          <a:custGeom>
            <a:avLst/>
            <a:gdLst/>
            <a:ahLst/>
            <a:cxnLst/>
            <a:rect l="l" t="t" r="r" b="b"/>
            <a:pathLst>
              <a:path w="13869" h="11521" fill="none" extrusionOk="0">
                <a:moveTo>
                  <a:pt x="13869" y="1"/>
                </a:moveTo>
                <a:lnTo>
                  <a:pt x="13449" y="63"/>
                </a:lnTo>
                <a:lnTo>
                  <a:pt x="12618" y="206"/>
                </a:lnTo>
                <a:lnTo>
                  <a:pt x="11824" y="403"/>
                </a:lnTo>
                <a:lnTo>
                  <a:pt x="11047" y="626"/>
                </a:lnTo>
                <a:lnTo>
                  <a:pt x="10681" y="760"/>
                </a:lnTo>
                <a:lnTo>
                  <a:pt x="10297" y="912"/>
                </a:lnTo>
                <a:lnTo>
                  <a:pt x="9555" y="1260"/>
                </a:lnTo>
                <a:lnTo>
                  <a:pt x="8493" y="1823"/>
                </a:lnTo>
                <a:lnTo>
                  <a:pt x="7823" y="2233"/>
                </a:lnTo>
                <a:lnTo>
                  <a:pt x="6957" y="2850"/>
                </a:lnTo>
                <a:lnTo>
                  <a:pt x="5314" y="4162"/>
                </a:lnTo>
                <a:lnTo>
                  <a:pt x="4162" y="5216"/>
                </a:lnTo>
                <a:lnTo>
                  <a:pt x="3438" y="5957"/>
                </a:lnTo>
                <a:lnTo>
                  <a:pt x="2742" y="6725"/>
                </a:lnTo>
                <a:lnTo>
                  <a:pt x="2081" y="7538"/>
                </a:lnTo>
                <a:lnTo>
                  <a:pt x="1768" y="7957"/>
                </a:lnTo>
                <a:lnTo>
                  <a:pt x="1509" y="8368"/>
                </a:lnTo>
                <a:lnTo>
                  <a:pt x="1036" y="9234"/>
                </a:lnTo>
                <a:lnTo>
                  <a:pt x="599" y="10118"/>
                </a:lnTo>
                <a:lnTo>
                  <a:pt x="188" y="11047"/>
                </a:lnTo>
                <a:lnTo>
                  <a:pt x="0" y="11520"/>
                </a:lnTo>
              </a:path>
            </a:pathLst>
          </a:custGeom>
          <a:noFill/>
          <a:ln w="2675" cap="flat" cmpd="sng">
            <a:solidFill>
              <a:srgbClr val="ED6E24"/>
            </a:solidFill>
            <a:prstDash val="solid"/>
            <a:miter lim="89299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1" name="Google Shape;1041;p25"/>
          <p:cNvSpPr/>
          <p:nvPr/>
        </p:nvSpPr>
        <p:spPr>
          <a:xfrm rot="2247051" flipH="1">
            <a:off x="135982" y="3904898"/>
            <a:ext cx="31881" cy="126187"/>
          </a:xfrm>
          <a:custGeom>
            <a:avLst/>
            <a:gdLst/>
            <a:ahLst/>
            <a:cxnLst/>
            <a:rect l="l" t="t" r="r" b="b"/>
            <a:pathLst>
              <a:path w="332" h="1314" extrusionOk="0">
                <a:moveTo>
                  <a:pt x="251" y="1"/>
                </a:moveTo>
                <a:lnTo>
                  <a:pt x="224" y="28"/>
                </a:lnTo>
                <a:lnTo>
                  <a:pt x="215" y="331"/>
                </a:lnTo>
                <a:lnTo>
                  <a:pt x="206" y="635"/>
                </a:lnTo>
                <a:lnTo>
                  <a:pt x="171" y="805"/>
                </a:lnTo>
                <a:lnTo>
                  <a:pt x="72" y="1126"/>
                </a:lnTo>
                <a:lnTo>
                  <a:pt x="1" y="1287"/>
                </a:lnTo>
                <a:lnTo>
                  <a:pt x="19" y="1314"/>
                </a:lnTo>
                <a:lnTo>
                  <a:pt x="54" y="1305"/>
                </a:lnTo>
                <a:lnTo>
                  <a:pt x="126" y="1162"/>
                </a:lnTo>
                <a:lnTo>
                  <a:pt x="251" y="858"/>
                </a:lnTo>
                <a:lnTo>
                  <a:pt x="331" y="528"/>
                </a:lnTo>
                <a:lnTo>
                  <a:pt x="322" y="197"/>
                </a:lnTo>
                <a:lnTo>
                  <a:pt x="278" y="28"/>
                </a:lnTo>
                <a:lnTo>
                  <a:pt x="251" y="1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2" name="Google Shape;1042;p25"/>
          <p:cNvSpPr/>
          <p:nvPr/>
        </p:nvSpPr>
        <p:spPr>
          <a:xfrm rot="2247051" flipH="1">
            <a:off x="356808" y="4204560"/>
            <a:ext cx="59248" cy="251318"/>
          </a:xfrm>
          <a:custGeom>
            <a:avLst/>
            <a:gdLst/>
            <a:ahLst/>
            <a:cxnLst/>
            <a:rect l="l" t="t" r="r" b="b"/>
            <a:pathLst>
              <a:path w="617" h="2617" extrusionOk="0">
                <a:moveTo>
                  <a:pt x="509" y="0"/>
                </a:moveTo>
                <a:lnTo>
                  <a:pt x="491" y="36"/>
                </a:lnTo>
                <a:lnTo>
                  <a:pt x="420" y="688"/>
                </a:lnTo>
                <a:lnTo>
                  <a:pt x="268" y="1634"/>
                </a:lnTo>
                <a:lnTo>
                  <a:pt x="107" y="2259"/>
                </a:lnTo>
                <a:lnTo>
                  <a:pt x="0" y="2563"/>
                </a:lnTo>
                <a:lnTo>
                  <a:pt x="0" y="2599"/>
                </a:lnTo>
                <a:lnTo>
                  <a:pt x="63" y="2617"/>
                </a:lnTo>
                <a:lnTo>
                  <a:pt x="81" y="2590"/>
                </a:lnTo>
                <a:lnTo>
                  <a:pt x="197" y="2304"/>
                </a:lnTo>
                <a:lnTo>
                  <a:pt x="411" y="1688"/>
                </a:lnTo>
                <a:lnTo>
                  <a:pt x="554" y="1045"/>
                </a:lnTo>
                <a:lnTo>
                  <a:pt x="616" y="384"/>
                </a:lnTo>
                <a:lnTo>
                  <a:pt x="607" y="54"/>
                </a:lnTo>
                <a:lnTo>
                  <a:pt x="590" y="9"/>
                </a:lnTo>
                <a:lnTo>
                  <a:pt x="509" y="0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3" name="Google Shape;1043;p25"/>
          <p:cNvSpPr/>
          <p:nvPr/>
        </p:nvSpPr>
        <p:spPr>
          <a:xfrm rot="2247051" flipH="1">
            <a:off x="308004" y="4232960"/>
            <a:ext cx="98715" cy="92768"/>
          </a:xfrm>
          <a:custGeom>
            <a:avLst/>
            <a:gdLst/>
            <a:ahLst/>
            <a:cxnLst/>
            <a:rect l="l" t="t" r="r" b="b"/>
            <a:pathLst>
              <a:path w="1028" h="966" extrusionOk="0">
                <a:moveTo>
                  <a:pt x="974" y="1"/>
                </a:moveTo>
                <a:lnTo>
                  <a:pt x="929" y="18"/>
                </a:lnTo>
                <a:lnTo>
                  <a:pt x="679" y="242"/>
                </a:lnTo>
                <a:lnTo>
                  <a:pt x="438" y="474"/>
                </a:lnTo>
                <a:lnTo>
                  <a:pt x="322" y="590"/>
                </a:lnTo>
                <a:lnTo>
                  <a:pt x="81" y="831"/>
                </a:lnTo>
                <a:lnTo>
                  <a:pt x="0" y="965"/>
                </a:lnTo>
                <a:lnTo>
                  <a:pt x="9" y="965"/>
                </a:lnTo>
                <a:lnTo>
                  <a:pt x="268" y="769"/>
                </a:lnTo>
                <a:lnTo>
                  <a:pt x="500" y="527"/>
                </a:lnTo>
                <a:lnTo>
                  <a:pt x="750" y="313"/>
                </a:lnTo>
                <a:lnTo>
                  <a:pt x="1009" y="99"/>
                </a:lnTo>
                <a:lnTo>
                  <a:pt x="1027" y="63"/>
                </a:lnTo>
                <a:lnTo>
                  <a:pt x="974" y="1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4" name="Google Shape;1044;p25"/>
          <p:cNvSpPr/>
          <p:nvPr/>
        </p:nvSpPr>
        <p:spPr>
          <a:xfrm rot="2247051" flipH="1">
            <a:off x="498196" y="4613649"/>
            <a:ext cx="60112" cy="285602"/>
          </a:xfrm>
          <a:custGeom>
            <a:avLst/>
            <a:gdLst/>
            <a:ahLst/>
            <a:cxnLst/>
            <a:rect l="l" t="t" r="r" b="b"/>
            <a:pathLst>
              <a:path w="626" h="2974" extrusionOk="0">
                <a:moveTo>
                  <a:pt x="72" y="0"/>
                </a:moveTo>
                <a:lnTo>
                  <a:pt x="1" y="18"/>
                </a:lnTo>
                <a:lnTo>
                  <a:pt x="1" y="63"/>
                </a:lnTo>
                <a:lnTo>
                  <a:pt x="197" y="786"/>
                </a:lnTo>
                <a:lnTo>
                  <a:pt x="429" y="1857"/>
                </a:lnTo>
                <a:lnTo>
                  <a:pt x="536" y="2572"/>
                </a:lnTo>
                <a:lnTo>
                  <a:pt x="554" y="2938"/>
                </a:lnTo>
                <a:lnTo>
                  <a:pt x="563" y="2974"/>
                </a:lnTo>
                <a:lnTo>
                  <a:pt x="617" y="2974"/>
                </a:lnTo>
                <a:lnTo>
                  <a:pt x="626" y="2947"/>
                </a:lnTo>
                <a:lnTo>
                  <a:pt x="617" y="2590"/>
                </a:lnTo>
                <a:lnTo>
                  <a:pt x="563" y="1866"/>
                </a:lnTo>
                <a:lnTo>
                  <a:pt x="438" y="1125"/>
                </a:lnTo>
                <a:lnTo>
                  <a:pt x="242" y="402"/>
                </a:lnTo>
                <a:lnTo>
                  <a:pt x="99" y="45"/>
                </a:lnTo>
                <a:lnTo>
                  <a:pt x="72" y="0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5" name="Google Shape;1045;p25"/>
          <p:cNvSpPr/>
          <p:nvPr/>
        </p:nvSpPr>
        <p:spPr>
          <a:xfrm rot="2247051" flipH="1">
            <a:off x="497167" y="4635549"/>
            <a:ext cx="48109" cy="130509"/>
          </a:xfrm>
          <a:custGeom>
            <a:avLst/>
            <a:gdLst/>
            <a:ahLst/>
            <a:cxnLst/>
            <a:rect l="l" t="t" r="r" b="b"/>
            <a:pathLst>
              <a:path w="501" h="1359" extrusionOk="0">
                <a:moveTo>
                  <a:pt x="421" y="1"/>
                </a:moveTo>
                <a:lnTo>
                  <a:pt x="394" y="28"/>
                </a:lnTo>
                <a:lnTo>
                  <a:pt x="278" y="340"/>
                </a:lnTo>
                <a:lnTo>
                  <a:pt x="99" y="840"/>
                </a:lnTo>
                <a:lnTo>
                  <a:pt x="19" y="1180"/>
                </a:lnTo>
                <a:lnTo>
                  <a:pt x="1" y="1349"/>
                </a:lnTo>
                <a:lnTo>
                  <a:pt x="1" y="1358"/>
                </a:lnTo>
                <a:lnTo>
                  <a:pt x="10" y="1358"/>
                </a:lnTo>
                <a:lnTo>
                  <a:pt x="144" y="1046"/>
                </a:lnTo>
                <a:lnTo>
                  <a:pt x="251" y="724"/>
                </a:lnTo>
                <a:lnTo>
                  <a:pt x="367" y="403"/>
                </a:lnTo>
                <a:lnTo>
                  <a:pt x="492" y="90"/>
                </a:lnTo>
                <a:lnTo>
                  <a:pt x="501" y="46"/>
                </a:lnTo>
                <a:lnTo>
                  <a:pt x="421" y="1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6" name="Google Shape;1046;p25"/>
          <p:cNvSpPr/>
          <p:nvPr/>
        </p:nvSpPr>
        <p:spPr>
          <a:xfrm rot="2247051" flipH="1">
            <a:off x="164747" y="3928175"/>
            <a:ext cx="74708" cy="75578"/>
          </a:xfrm>
          <a:custGeom>
            <a:avLst/>
            <a:gdLst/>
            <a:ahLst/>
            <a:cxnLst/>
            <a:rect l="l" t="t" r="r" b="b"/>
            <a:pathLst>
              <a:path w="778" h="787" extrusionOk="0">
                <a:moveTo>
                  <a:pt x="54" y="0"/>
                </a:moveTo>
                <a:lnTo>
                  <a:pt x="1" y="27"/>
                </a:lnTo>
                <a:lnTo>
                  <a:pt x="19" y="54"/>
                </a:lnTo>
                <a:lnTo>
                  <a:pt x="215" y="259"/>
                </a:lnTo>
                <a:lnTo>
                  <a:pt x="420" y="465"/>
                </a:lnTo>
                <a:lnTo>
                  <a:pt x="572" y="635"/>
                </a:lnTo>
                <a:lnTo>
                  <a:pt x="760" y="777"/>
                </a:lnTo>
                <a:lnTo>
                  <a:pt x="778" y="786"/>
                </a:lnTo>
                <a:lnTo>
                  <a:pt x="778" y="768"/>
                </a:lnTo>
                <a:lnTo>
                  <a:pt x="662" y="590"/>
                </a:lnTo>
                <a:lnTo>
                  <a:pt x="483" y="429"/>
                </a:lnTo>
                <a:lnTo>
                  <a:pt x="286" y="224"/>
                </a:lnTo>
                <a:lnTo>
                  <a:pt x="81" y="18"/>
                </a:lnTo>
                <a:lnTo>
                  <a:pt x="54" y="0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7" name="Google Shape;1047;p25"/>
          <p:cNvSpPr/>
          <p:nvPr/>
        </p:nvSpPr>
        <p:spPr>
          <a:xfrm rot="2247051" flipH="1">
            <a:off x="-101133" y="4085999"/>
            <a:ext cx="333690" cy="115912"/>
          </a:xfrm>
          <a:custGeom>
            <a:avLst/>
            <a:gdLst/>
            <a:ahLst/>
            <a:cxnLst/>
            <a:rect l="l" t="t" r="r" b="b"/>
            <a:pathLst>
              <a:path w="3475" h="1207" extrusionOk="0">
                <a:moveTo>
                  <a:pt x="36" y="1"/>
                </a:moveTo>
                <a:lnTo>
                  <a:pt x="0" y="10"/>
                </a:lnTo>
                <a:lnTo>
                  <a:pt x="9" y="72"/>
                </a:lnTo>
                <a:lnTo>
                  <a:pt x="45" y="81"/>
                </a:lnTo>
                <a:lnTo>
                  <a:pt x="536" y="117"/>
                </a:lnTo>
                <a:lnTo>
                  <a:pt x="1268" y="215"/>
                </a:lnTo>
                <a:lnTo>
                  <a:pt x="1742" y="340"/>
                </a:lnTo>
                <a:lnTo>
                  <a:pt x="1983" y="438"/>
                </a:lnTo>
                <a:lnTo>
                  <a:pt x="2367" y="617"/>
                </a:lnTo>
                <a:lnTo>
                  <a:pt x="3099" y="1028"/>
                </a:lnTo>
                <a:lnTo>
                  <a:pt x="3474" y="1206"/>
                </a:lnTo>
                <a:lnTo>
                  <a:pt x="3474" y="1197"/>
                </a:lnTo>
                <a:lnTo>
                  <a:pt x="3108" y="947"/>
                </a:lnTo>
                <a:lnTo>
                  <a:pt x="2277" y="474"/>
                </a:lnTo>
                <a:lnTo>
                  <a:pt x="1840" y="296"/>
                </a:lnTo>
                <a:lnTo>
                  <a:pt x="1626" y="215"/>
                </a:lnTo>
                <a:lnTo>
                  <a:pt x="1179" y="108"/>
                </a:lnTo>
                <a:lnTo>
                  <a:pt x="491" y="28"/>
                </a:lnTo>
                <a:lnTo>
                  <a:pt x="36" y="1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8" name="Google Shape;1048;p25"/>
          <p:cNvSpPr/>
          <p:nvPr/>
        </p:nvSpPr>
        <p:spPr>
          <a:xfrm rot="2247051" flipH="1">
            <a:off x="-96857" y="4041262"/>
            <a:ext cx="186098" cy="14693"/>
          </a:xfrm>
          <a:custGeom>
            <a:avLst/>
            <a:gdLst/>
            <a:ahLst/>
            <a:cxnLst/>
            <a:rect l="l" t="t" r="r" b="b"/>
            <a:pathLst>
              <a:path w="1938" h="153" extrusionOk="0">
                <a:moveTo>
                  <a:pt x="706" y="0"/>
                </a:moveTo>
                <a:lnTo>
                  <a:pt x="223" y="36"/>
                </a:lnTo>
                <a:lnTo>
                  <a:pt x="18" y="99"/>
                </a:lnTo>
                <a:lnTo>
                  <a:pt x="0" y="117"/>
                </a:lnTo>
                <a:lnTo>
                  <a:pt x="27" y="125"/>
                </a:lnTo>
                <a:lnTo>
                  <a:pt x="464" y="117"/>
                </a:lnTo>
                <a:lnTo>
                  <a:pt x="911" y="90"/>
                </a:lnTo>
                <a:lnTo>
                  <a:pt x="1420" y="108"/>
                </a:lnTo>
                <a:lnTo>
                  <a:pt x="1929" y="152"/>
                </a:lnTo>
                <a:lnTo>
                  <a:pt x="1938" y="152"/>
                </a:lnTo>
                <a:lnTo>
                  <a:pt x="1929" y="143"/>
                </a:lnTo>
                <a:lnTo>
                  <a:pt x="1473" y="54"/>
                </a:lnTo>
                <a:lnTo>
                  <a:pt x="706" y="0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9" name="Google Shape;1049;p25"/>
          <p:cNvSpPr/>
          <p:nvPr/>
        </p:nvSpPr>
        <p:spPr>
          <a:xfrm rot="2247051" flipH="1">
            <a:off x="14833" y="4435574"/>
            <a:ext cx="345597" cy="116680"/>
          </a:xfrm>
          <a:custGeom>
            <a:avLst/>
            <a:gdLst/>
            <a:ahLst/>
            <a:cxnLst/>
            <a:rect l="l" t="t" r="r" b="b"/>
            <a:pathLst>
              <a:path w="3599" h="1215" extrusionOk="0">
                <a:moveTo>
                  <a:pt x="0" y="0"/>
                </a:moveTo>
                <a:lnTo>
                  <a:pt x="80" y="107"/>
                </a:lnTo>
                <a:lnTo>
                  <a:pt x="295" y="206"/>
                </a:lnTo>
                <a:lnTo>
                  <a:pt x="429" y="250"/>
                </a:lnTo>
                <a:lnTo>
                  <a:pt x="1000" y="456"/>
                </a:lnTo>
                <a:lnTo>
                  <a:pt x="1581" y="661"/>
                </a:lnTo>
                <a:lnTo>
                  <a:pt x="2054" y="840"/>
                </a:lnTo>
                <a:lnTo>
                  <a:pt x="2822" y="1116"/>
                </a:lnTo>
                <a:lnTo>
                  <a:pt x="3331" y="1215"/>
                </a:lnTo>
                <a:lnTo>
                  <a:pt x="3581" y="1206"/>
                </a:lnTo>
                <a:lnTo>
                  <a:pt x="3599" y="1197"/>
                </a:lnTo>
                <a:lnTo>
                  <a:pt x="3599" y="1161"/>
                </a:lnTo>
                <a:lnTo>
                  <a:pt x="3572" y="1152"/>
                </a:lnTo>
                <a:lnTo>
                  <a:pt x="3331" y="1116"/>
                </a:lnTo>
                <a:lnTo>
                  <a:pt x="2858" y="1009"/>
                </a:lnTo>
                <a:lnTo>
                  <a:pt x="2161" y="777"/>
                </a:lnTo>
                <a:lnTo>
                  <a:pt x="1697" y="616"/>
                </a:lnTo>
                <a:lnTo>
                  <a:pt x="1277" y="491"/>
                </a:lnTo>
                <a:lnTo>
                  <a:pt x="616" y="286"/>
                </a:lnTo>
                <a:lnTo>
                  <a:pt x="188" y="107"/>
                </a:lnTo>
                <a:lnTo>
                  <a:pt x="0" y="0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0" name="Google Shape;1050;p25"/>
          <p:cNvSpPr/>
          <p:nvPr/>
        </p:nvSpPr>
        <p:spPr>
          <a:xfrm rot="2247051" flipH="1">
            <a:off x="5350" y="4405495"/>
            <a:ext cx="231614" cy="27465"/>
          </a:xfrm>
          <a:custGeom>
            <a:avLst/>
            <a:gdLst/>
            <a:ahLst/>
            <a:cxnLst/>
            <a:rect l="l" t="t" r="r" b="b"/>
            <a:pathLst>
              <a:path w="2412" h="286" extrusionOk="0">
                <a:moveTo>
                  <a:pt x="2090" y="0"/>
                </a:moveTo>
                <a:lnTo>
                  <a:pt x="1483" y="9"/>
                </a:lnTo>
                <a:lnTo>
                  <a:pt x="581" y="125"/>
                </a:lnTo>
                <a:lnTo>
                  <a:pt x="18" y="241"/>
                </a:lnTo>
                <a:lnTo>
                  <a:pt x="0" y="250"/>
                </a:lnTo>
                <a:lnTo>
                  <a:pt x="9" y="286"/>
                </a:lnTo>
                <a:lnTo>
                  <a:pt x="36" y="286"/>
                </a:lnTo>
                <a:lnTo>
                  <a:pt x="617" y="206"/>
                </a:lnTo>
                <a:lnTo>
                  <a:pt x="1795" y="125"/>
                </a:lnTo>
                <a:lnTo>
                  <a:pt x="2385" y="63"/>
                </a:lnTo>
                <a:lnTo>
                  <a:pt x="2411" y="45"/>
                </a:lnTo>
                <a:lnTo>
                  <a:pt x="2385" y="27"/>
                </a:lnTo>
                <a:lnTo>
                  <a:pt x="2090" y="0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1" name="Google Shape;1051;p25"/>
          <p:cNvSpPr/>
          <p:nvPr/>
        </p:nvSpPr>
        <p:spPr>
          <a:xfrm rot="2247051" flipH="1">
            <a:off x="115461" y="4812026"/>
            <a:ext cx="320726" cy="99490"/>
          </a:xfrm>
          <a:custGeom>
            <a:avLst/>
            <a:gdLst/>
            <a:ahLst/>
            <a:cxnLst/>
            <a:rect l="l" t="t" r="r" b="b"/>
            <a:pathLst>
              <a:path w="3340" h="1036" extrusionOk="0">
                <a:moveTo>
                  <a:pt x="9" y="0"/>
                </a:moveTo>
                <a:lnTo>
                  <a:pt x="0" y="45"/>
                </a:lnTo>
                <a:lnTo>
                  <a:pt x="18" y="63"/>
                </a:lnTo>
                <a:lnTo>
                  <a:pt x="197" y="196"/>
                </a:lnTo>
                <a:lnTo>
                  <a:pt x="589" y="420"/>
                </a:lnTo>
                <a:lnTo>
                  <a:pt x="1206" y="661"/>
                </a:lnTo>
                <a:lnTo>
                  <a:pt x="2500" y="920"/>
                </a:lnTo>
                <a:lnTo>
                  <a:pt x="3313" y="1036"/>
                </a:lnTo>
                <a:lnTo>
                  <a:pt x="3340" y="1018"/>
                </a:lnTo>
                <a:lnTo>
                  <a:pt x="3322" y="1000"/>
                </a:lnTo>
                <a:lnTo>
                  <a:pt x="2483" y="831"/>
                </a:lnTo>
                <a:lnTo>
                  <a:pt x="1634" y="643"/>
                </a:lnTo>
                <a:lnTo>
                  <a:pt x="1223" y="527"/>
                </a:lnTo>
                <a:lnTo>
                  <a:pt x="438" y="188"/>
                </a:lnTo>
                <a:lnTo>
                  <a:pt x="36" y="0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2" name="Google Shape;1052;p25"/>
          <p:cNvSpPr/>
          <p:nvPr/>
        </p:nvSpPr>
        <p:spPr>
          <a:xfrm rot="2247051" flipH="1">
            <a:off x="94793" y="4816675"/>
            <a:ext cx="96122" cy="96129"/>
          </a:xfrm>
          <a:custGeom>
            <a:avLst/>
            <a:gdLst/>
            <a:ahLst/>
            <a:cxnLst/>
            <a:rect l="l" t="t" r="r" b="b"/>
            <a:pathLst>
              <a:path w="1001" h="1001" extrusionOk="0">
                <a:moveTo>
                  <a:pt x="0" y="0"/>
                </a:moveTo>
                <a:lnTo>
                  <a:pt x="0" y="9"/>
                </a:lnTo>
                <a:lnTo>
                  <a:pt x="72" y="161"/>
                </a:lnTo>
                <a:lnTo>
                  <a:pt x="313" y="456"/>
                </a:lnTo>
                <a:lnTo>
                  <a:pt x="438" y="572"/>
                </a:lnTo>
                <a:lnTo>
                  <a:pt x="545" y="697"/>
                </a:lnTo>
                <a:lnTo>
                  <a:pt x="759" y="893"/>
                </a:lnTo>
                <a:lnTo>
                  <a:pt x="911" y="982"/>
                </a:lnTo>
                <a:lnTo>
                  <a:pt x="983" y="1000"/>
                </a:lnTo>
                <a:lnTo>
                  <a:pt x="1001" y="1000"/>
                </a:lnTo>
                <a:lnTo>
                  <a:pt x="1001" y="982"/>
                </a:lnTo>
                <a:lnTo>
                  <a:pt x="911" y="875"/>
                </a:lnTo>
                <a:lnTo>
                  <a:pt x="795" y="795"/>
                </a:lnTo>
                <a:lnTo>
                  <a:pt x="634" y="670"/>
                </a:lnTo>
                <a:lnTo>
                  <a:pt x="483" y="527"/>
                </a:lnTo>
                <a:lnTo>
                  <a:pt x="250" y="250"/>
                </a:lnTo>
                <a:lnTo>
                  <a:pt x="0" y="0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53" name="Google Shape;1053;p25"/>
          <p:cNvGrpSpPr/>
          <p:nvPr/>
        </p:nvGrpSpPr>
        <p:grpSpPr>
          <a:xfrm rot="-293038" flipH="1">
            <a:off x="-902144" y="3649994"/>
            <a:ext cx="2964174" cy="2809049"/>
            <a:chOff x="6267770" y="3503895"/>
            <a:chExt cx="3569509" cy="3349980"/>
          </a:xfrm>
        </p:grpSpPr>
        <p:sp>
          <p:nvSpPr>
            <p:cNvPr id="1054" name="Google Shape;1054;p25"/>
            <p:cNvSpPr/>
            <p:nvPr/>
          </p:nvSpPr>
          <p:spPr>
            <a:xfrm rot="310762">
              <a:off x="6399320" y="3646881"/>
              <a:ext cx="3306409" cy="3064008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25"/>
            <p:cNvSpPr/>
            <p:nvPr/>
          </p:nvSpPr>
          <p:spPr>
            <a:xfrm rot="310762">
              <a:off x="6580174" y="4408927"/>
              <a:ext cx="2651899" cy="1639163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25"/>
            <p:cNvSpPr/>
            <p:nvPr/>
          </p:nvSpPr>
          <p:spPr>
            <a:xfrm rot="310762">
              <a:off x="8311563" y="5481535"/>
              <a:ext cx="481241" cy="255032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25"/>
            <p:cNvSpPr/>
            <p:nvPr/>
          </p:nvSpPr>
          <p:spPr>
            <a:xfrm rot="310762">
              <a:off x="9041624" y="4891567"/>
              <a:ext cx="273642" cy="58316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25"/>
            <p:cNvSpPr/>
            <p:nvPr/>
          </p:nvSpPr>
          <p:spPr>
            <a:xfrm rot="310762">
              <a:off x="8658958" y="4652399"/>
              <a:ext cx="63624" cy="451210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25"/>
            <p:cNvSpPr/>
            <p:nvPr/>
          </p:nvSpPr>
          <p:spPr>
            <a:xfrm rot="310762">
              <a:off x="7376965" y="5245894"/>
              <a:ext cx="93050" cy="450001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25"/>
            <p:cNvSpPr/>
            <p:nvPr/>
          </p:nvSpPr>
          <p:spPr>
            <a:xfrm rot="310762">
              <a:off x="8013121" y="4936084"/>
              <a:ext cx="139273" cy="579599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1" name="Google Shape;1061;p25"/>
          <p:cNvGrpSpPr/>
          <p:nvPr/>
        </p:nvGrpSpPr>
        <p:grpSpPr>
          <a:xfrm rot="834254">
            <a:off x="8501637" y="2777873"/>
            <a:ext cx="1212436" cy="1303556"/>
            <a:chOff x="-694197" y="2759314"/>
            <a:chExt cx="1212435" cy="1303554"/>
          </a:xfrm>
        </p:grpSpPr>
        <p:sp>
          <p:nvSpPr>
            <p:cNvPr id="1062" name="Google Shape;1062;p25"/>
            <p:cNvSpPr/>
            <p:nvPr/>
          </p:nvSpPr>
          <p:spPr>
            <a:xfrm>
              <a:off x="-694197" y="2759314"/>
              <a:ext cx="1212435" cy="1303554"/>
            </a:xfrm>
            <a:custGeom>
              <a:avLst/>
              <a:gdLst/>
              <a:ahLst/>
              <a:cxnLst/>
              <a:rect l="l" t="t" r="r" b="b"/>
              <a:pathLst>
                <a:path w="37177" h="39971" extrusionOk="0">
                  <a:moveTo>
                    <a:pt x="5850" y="0"/>
                  </a:moveTo>
                  <a:lnTo>
                    <a:pt x="5430" y="9"/>
                  </a:lnTo>
                  <a:lnTo>
                    <a:pt x="4993" y="63"/>
                  </a:lnTo>
                  <a:lnTo>
                    <a:pt x="4778" y="116"/>
                  </a:lnTo>
                  <a:lnTo>
                    <a:pt x="4475" y="206"/>
                  </a:lnTo>
                  <a:lnTo>
                    <a:pt x="3912" y="509"/>
                  </a:lnTo>
                  <a:lnTo>
                    <a:pt x="3421" y="929"/>
                  </a:lnTo>
                  <a:lnTo>
                    <a:pt x="3046" y="1438"/>
                  </a:lnTo>
                  <a:lnTo>
                    <a:pt x="2787" y="2009"/>
                  </a:lnTo>
                  <a:lnTo>
                    <a:pt x="2698" y="2456"/>
                  </a:lnTo>
                  <a:lnTo>
                    <a:pt x="2680" y="2768"/>
                  </a:lnTo>
                  <a:lnTo>
                    <a:pt x="2715" y="3072"/>
                  </a:lnTo>
                  <a:lnTo>
                    <a:pt x="2796" y="3376"/>
                  </a:lnTo>
                  <a:lnTo>
                    <a:pt x="2921" y="3670"/>
                  </a:lnTo>
                  <a:lnTo>
                    <a:pt x="3099" y="3956"/>
                  </a:lnTo>
                  <a:lnTo>
                    <a:pt x="3215" y="4090"/>
                  </a:lnTo>
                  <a:lnTo>
                    <a:pt x="3394" y="4287"/>
                  </a:lnTo>
                  <a:lnTo>
                    <a:pt x="3805" y="4599"/>
                  </a:lnTo>
                  <a:lnTo>
                    <a:pt x="4278" y="4858"/>
                  </a:lnTo>
                  <a:lnTo>
                    <a:pt x="4796" y="5063"/>
                  </a:lnTo>
                  <a:lnTo>
                    <a:pt x="5600" y="5331"/>
                  </a:lnTo>
                  <a:lnTo>
                    <a:pt x="6653" y="5671"/>
                  </a:lnTo>
                  <a:lnTo>
                    <a:pt x="7118" y="5876"/>
                  </a:lnTo>
                  <a:lnTo>
                    <a:pt x="7564" y="6117"/>
                  </a:lnTo>
                  <a:lnTo>
                    <a:pt x="8395" y="6653"/>
                  </a:lnTo>
                  <a:lnTo>
                    <a:pt x="9520" y="7555"/>
                  </a:lnTo>
                  <a:lnTo>
                    <a:pt x="10234" y="8216"/>
                  </a:lnTo>
                  <a:lnTo>
                    <a:pt x="10467" y="8823"/>
                  </a:lnTo>
                  <a:lnTo>
                    <a:pt x="11065" y="10037"/>
                  </a:lnTo>
                  <a:lnTo>
                    <a:pt x="11386" y="10627"/>
                  </a:lnTo>
                  <a:lnTo>
                    <a:pt x="11529" y="10895"/>
                  </a:lnTo>
                  <a:lnTo>
                    <a:pt x="11663" y="11172"/>
                  </a:lnTo>
                  <a:lnTo>
                    <a:pt x="11154" y="11207"/>
                  </a:lnTo>
                  <a:lnTo>
                    <a:pt x="10145" y="11198"/>
                  </a:lnTo>
                  <a:lnTo>
                    <a:pt x="9145" y="11073"/>
                  </a:lnTo>
                  <a:lnTo>
                    <a:pt x="8163" y="10832"/>
                  </a:lnTo>
                  <a:lnTo>
                    <a:pt x="7680" y="10663"/>
                  </a:lnTo>
                  <a:lnTo>
                    <a:pt x="7198" y="10466"/>
                  </a:lnTo>
                  <a:lnTo>
                    <a:pt x="6261" y="9993"/>
                  </a:lnTo>
                  <a:lnTo>
                    <a:pt x="5332" y="9511"/>
                  </a:lnTo>
                  <a:lnTo>
                    <a:pt x="4376" y="9091"/>
                  </a:lnTo>
                  <a:lnTo>
                    <a:pt x="3867" y="8939"/>
                  </a:lnTo>
                  <a:lnTo>
                    <a:pt x="3617" y="8885"/>
                  </a:lnTo>
                  <a:lnTo>
                    <a:pt x="2983" y="8841"/>
                  </a:lnTo>
                  <a:lnTo>
                    <a:pt x="2260" y="8885"/>
                  </a:lnTo>
                  <a:lnTo>
                    <a:pt x="1537" y="9028"/>
                  </a:lnTo>
                  <a:lnTo>
                    <a:pt x="1037" y="9216"/>
                  </a:lnTo>
                  <a:lnTo>
                    <a:pt x="733" y="9377"/>
                  </a:lnTo>
                  <a:lnTo>
                    <a:pt x="474" y="9555"/>
                  </a:lnTo>
                  <a:lnTo>
                    <a:pt x="260" y="9778"/>
                  </a:lnTo>
                  <a:lnTo>
                    <a:pt x="108" y="10029"/>
                  </a:lnTo>
                  <a:lnTo>
                    <a:pt x="19" y="10305"/>
                  </a:lnTo>
                  <a:lnTo>
                    <a:pt x="1" y="10618"/>
                  </a:lnTo>
                  <a:lnTo>
                    <a:pt x="72" y="10975"/>
                  </a:lnTo>
                  <a:lnTo>
                    <a:pt x="144" y="11163"/>
                  </a:lnTo>
                  <a:lnTo>
                    <a:pt x="224" y="11323"/>
                  </a:lnTo>
                  <a:lnTo>
                    <a:pt x="420" y="11636"/>
                  </a:lnTo>
                  <a:lnTo>
                    <a:pt x="804" y="12073"/>
                  </a:lnTo>
                  <a:lnTo>
                    <a:pt x="1412" y="12609"/>
                  </a:lnTo>
                  <a:lnTo>
                    <a:pt x="2046" y="13065"/>
                  </a:lnTo>
                  <a:lnTo>
                    <a:pt x="2340" y="13261"/>
                  </a:lnTo>
                  <a:lnTo>
                    <a:pt x="2689" y="13493"/>
                  </a:lnTo>
                  <a:lnTo>
                    <a:pt x="3439" y="13895"/>
                  </a:lnTo>
                  <a:lnTo>
                    <a:pt x="4216" y="14208"/>
                  </a:lnTo>
                  <a:lnTo>
                    <a:pt x="5037" y="14404"/>
                  </a:lnTo>
                  <a:lnTo>
                    <a:pt x="5457" y="14449"/>
                  </a:lnTo>
                  <a:lnTo>
                    <a:pt x="5903" y="14467"/>
                  </a:lnTo>
                  <a:lnTo>
                    <a:pt x="6787" y="14368"/>
                  </a:lnTo>
                  <a:lnTo>
                    <a:pt x="7636" y="14145"/>
                  </a:lnTo>
                  <a:lnTo>
                    <a:pt x="8475" y="13824"/>
                  </a:lnTo>
                  <a:lnTo>
                    <a:pt x="9716" y="13243"/>
                  </a:lnTo>
                  <a:lnTo>
                    <a:pt x="10958" y="12654"/>
                  </a:lnTo>
                  <a:lnTo>
                    <a:pt x="11779" y="12324"/>
                  </a:lnTo>
                  <a:lnTo>
                    <a:pt x="12199" y="12190"/>
                  </a:lnTo>
                  <a:lnTo>
                    <a:pt x="12833" y="13342"/>
                  </a:lnTo>
                  <a:lnTo>
                    <a:pt x="14164" y="15592"/>
                  </a:lnTo>
                  <a:lnTo>
                    <a:pt x="14869" y="16699"/>
                  </a:lnTo>
                  <a:lnTo>
                    <a:pt x="14476" y="16887"/>
                  </a:lnTo>
                  <a:lnTo>
                    <a:pt x="13699" y="17289"/>
                  </a:lnTo>
                  <a:lnTo>
                    <a:pt x="13297" y="17449"/>
                  </a:lnTo>
                  <a:lnTo>
                    <a:pt x="12806" y="17610"/>
                  </a:lnTo>
                  <a:lnTo>
                    <a:pt x="11806" y="17815"/>
                  </a:lnTo>
                  <a:lnTo>
                    <a:pt x="11297" y="17860"/>
                  </a:lnTo>
                  <a:lnTo>
                    <a:pt x="11047" y="17878"/>
                  </a:lnTo>
                  <a:lnTo>
                    <a:pt x="10556" y="17860"/>
                  </a:lnTo>
                  <a:lnTo>
                    <a:pt x="9841" y="17771"/>
                  </a:lnTo>
                  <a:lnTo>
                    <a:pt x="8904" y="17574"/>
                  </a:lnTo>
                  <a:lnTo>
                    <a:pt x="7948" y="17378"/>
                  </a:lnTo>
                  <a:lnTo>
                    <a:pt x="7466" y="17315"/>
                  </a:lnTo>
                  <a:lnTo>
                    <a:pt x="7279" y="17297"/>
                  </a:lnTo>
                  <a:lnTo>
                    <a:pt x="6921" y="17306"/>
                  </a:lnTo>
                  <a:lnTo>
                    <a:pt x="6591" y="17369"/>
                  </a:lnTo>
                  <a:lnTo>
                    <a:pt x="6287" y="17458"/>
                  </a:lnTo>
                  <a:lnTo>
                    <a:pt x="6002" y="17601"/>
                  </a:lnTo>
                  <a:lnTo>
                    <a:pt x="5752" y="17762"/>
                  </a:lnTo>
                  <a:lnTo>
                    <a:pt x="5528" y="17967"/>
                  </a:lnTo>
                  <a:lnTo>
                    <a:pt x="5341" y="18190"/>
                  </a:lnTo>
                  <a:lnTo>
                    <a:pt x="5198" y="18441"/>
                  </a:lnTo>
                  <a:lnTo>
                    <a:pt x="5082" y="18717"/>
                  </a:lnTo>
                  <a:lnTo>
                    <a:pt x="5019" y="19003"/>
                  </a:lnTo>
                  <a:lnTo>
                    <a:pt x="4993" y="19307"/>
                  </a:lnTo>
                  <a:lnTo>
                    <a:pt x="5010" y="19619"/>
                  </a:lnTo>
                  <a:lnTo>
                    <a:pt x="5082" y="19941"/>
                  </a:lnTo>
                  <a:lnTo>
                    <a:pt x="5198" y="20262"/>
                  </a:lnTo>
                  <a:lnTo>
                    <a:pt x="5368" y="20575"/>
                  </a:lnTo>
                  <a:lnTo>
                    <a:pt x="5475" y="20736"/>
                  </a:lnTo>
                  <a:lnTo>
                    <a:pt x="5600" y="20905"/>
                  </a:lnTo>
                  <a:lnTo>
                    <a:pt x="5886" y="21218"/>
                  </a:lnTo>
                  <a:lnTo>
                    <a:pt x="6198" y="21486"/>
                  </a:lnTo>
                  <a:lnTo>
                    <a:pt x="6537" y="21727"/>
                  </a:lnTo>
                  <a:lnTo>
                    <a:pt x="7082" y="22021"/>
                  </a:lnTo>
                  <a:lnTo>
                    <a:pt x="7886" y="22307"/>
                  </a:lnTo>
                  <a:lnTo>
                    <a:pt x="8734" y="22468"/>
                  </a:lnTo>
                  <a:lnTo>
                    <a:pt x="9591" y="22513"/>
                  </a:lnTo>
                  <a:lnTo>
                    <a:pt x="10449" y="22459"/>
                  </a:lnTo>
                  <a:lnTo>
                    <a:pt x="11261" y="22307"/>
                  </a:lnTo>
                  <a:lnTo>
                    <a:pt x="11636" y="22191"/>
                  </a:lnTo>
                  <a:lnTo>
                    <a:pt x="12003" y="22057"/>
                  </a:lnTo>
                  <a:lnTo>
                    <a:pt x="12699" y="21727"/>
                  </a:lnTo>
                  <a:lnTo>
                    <a:pt x="13342" y="21307"/>
                  </a:lnTo>
                  <a:lnTo>
                    <a:pt x="13922" y="20816"/>
                  </a:lnTo>
                  <a:lnTo>
                    <a:pt x="14440" y="20253"/>
                  </a:lnTo>
                  <a:lnTo>
                    <a:pt x="14887" y="19637"/>
                  </a:lnTo>
                  <a:lnTo>
                    <a:pt x="15262" y="18976"/>
                  </a:lnTo>
                  <a:lnTo>
                    <a:pt x="15548" y="18262"/>
                  </a:lnTo>
                  <a:lnTo>
                    <a:pt x="15655" y="17896"/>
                  </a:lnTo>
                  <a:lnTo>
                    <a:pt x="16235" y="18744"/>
                  </a:lnTo>
                  <a:lnTo>
                    <a:pt x="17432" y="20396"/>
                  </a:lnTo>
                  <a:lnTo>
                    <a:pt x="18691" y="22012"/>
                  </a:lnTo>
                  <a:lnTo>
                    <a:pt x="19995" y="23593"/>
                  </a:lnTo>
                  <a:lnTo>
                    <a:pt x="20665" y="24361"/>
                  </a:lnTo>
                  <a:lnTo>
                    <a:pt x="20665" y="24361"/>
                  </a:lnTo>
                  <a:lnTo>
                    <a:pt x="19432" y="24281"/>
                  </a:lnTo>
                  <a:lnTo>
                    <a:pt x="18245" y="24209"/>
                  </a:lnTo>
                  <a:lnTo>
                    <a:pt x="16092" y="23986"/>
                  </a:lnTo>
                  <a:lnTo>
                    <a:pt x="13940" y="23816"/>
                  </a:lnTo>
                  <a:lnTo>
                    <a:pt x="13672" y="23807"/>
                  </a:lnTo>
                  <a:lnTo>
                    <a:pt x="13074" y="23825"/>
                  </a:lnTo>
                  <a:lnTo>
                    <a:pt x="12467" y="23915"/>
                  </a:lnTo>
                  <a:lnTo>
                    <a:pt x="11878" y="24084"/>
                  </a:lnTo>
                  <a:lnTo>
                    <a:pt x="11351" y="24334"/>
                  </a:lnTo>
                  <a:lnTo>
                    <a:pt x="11029" y="24602"/>
                  </a:lnTo>
                  <a:lnTo>
                    <a:pt x="10860" y="24808"/>
                  </a:lnTo>
                  <a:lnTo>
                    <a:pt x="10726" y="25040"/>
                  </a:lnTo>
                  <a:lnTo>
                    <a:pt x="10636" y="25299"/>
                  </a:lnTo>
                  <a:lnTo>
                    <a:pt x="10609" y="25602"/>
                  </a:lnTo>
                  <a:lnTo>
                    <a:pt x="10627" y="25933"/>
                  </a:lnTo>
                  <a:lnTo>
                    <a:pt x="10663" y="26111"/>
                  </a:lnTo>
                  <a:lnTo>
                    <a:pt x="10717" y="26317"/>
                  </a:lnTo>
                  <a:lnTo>
                    <a:pt x="10877" y="26674"/>
                  </a:lnTo>
                  <a:lnTo>
                    <a:pt x="11083" y="26986"/>
                  </a:lnTo>
                  <a:lnTo>
                    <a:pt x="11333" y="27254"/>
                  </a:lnTo>
                  <a:lnTo>
                    <a:pt x="11627" y="27487"/>
                  </a:lnTo>
                  <a:lnTo>
                    <a:pt x="11958" y="27674"/>
                  </a:lnTo>
                  <a:lnTo>
                    <a:pt x="12512" y="27888"/>
                  </a:lnTo>
                  <a:lnTo>
                    <a:pt x="13306" y="28058"/>
                  </a:lnTo>
                  <a:lnTo>
                    <a:pt x="14137" y="28130"/>
                  </a:lnTo>
                  <a:lnTo>
                    <a:pt x="14958" y="28103"/>
                  </a:lnTo>
                  <a:lnTo>
                    <a:pt x="15708" y="28013"/>
                  </a:lnTo>
                  <a:lnTo>
                    <a:pt x="16048" y="27960"/>
                  </a:lnTo>
                  <a:lnTo>
                    <a:pt x="16423" y="27879"/>
                  </a:lnTo>
                  <a:lnTo>
                    <a:pt x="17155" y="27665"/>
                  </a:lnTo>
                  <a:lnTo>
                    <a:pt x="17861" y="27379"/>
                  </a:lnTo>
                  <a:lnTo>
                    <a:pt x="18539" y="27040"/>
                  </a:lnTo>
                  <a:lnTo>
                    <a:pt x="18870" y="26844"/>
                  </a:lnTo>
                  <a:lnTo>
                    <a:pt x="19575" y="26379"/>
                  </a:lnTo>
                  <a:lnTo>
                    <a:pt x="20281" y="25924"/>
                  </a:lnTo>
                  <a:lnTo>
                    <a:pt x="20602" y="25745"/>
                  </a:lnTo>
                  <a:lnTo>
                    <a:pt x="21263" y="25504"/>
                  </a:lnTo>
                  <a:lnTo>
                    <a:pt x="21593" y="25397"/>
                  </a:lnTo>
                  <a:lnTo>
                    <a:pt x="22308" y="26165"/>
                  </a:lnTo>
                  <a:lnTo>
                    <a:pt x="23772" y="27656"/>
                  </a:lnTo>
                  <a:lnTo>
                    <a:pt x="25281" y="29094"/>
                  </a:lnTo>
                  <a:lnTo>
                    <a:pt x="26844" y="30487"/>
                  </a:lnTo>
                  <a:lnTo>
                    <a:pt x="27639" y="31166"/>
                  </a:lnTo>
                  <a:lnTo>
                    <a:pt x="26942" y="30934"/>
                  </a:lnTo>
                  <a:lnTo>
                    <a:pt x="25514" y="30612"/>
                  </a:lnTo>
                  <a:lnTo>
                    <a:pt x="24058" y="30433"/>
                  </a:lnTo>
                  <a:lnTo>
                    <a:pt x="22593" y="30416"/>
                  </a:lnTo>
                  <a:lnTo>
                    <a:pt x="21852" y="30478"/>
                  </a:lnTo>
                  <a:lnTo>
                    <a:pt x="21200" y="30550"/>
                  </a:lnTo>
                  <a:lnTo>
                    <a:pt x="20022" y="30782"/>
                  </a:lnTo>
                  <a:lnTo>
                    <a:pt x="19227" y="31023"/>
                  </a:lnTo>
                  <a:lnTo>
                    <a:pt x="18495" y="31362"/>
                  </a:lnTo>
                  <a:lnTo>
                    <a:pt x="18030" y="31693"/>
                  </a:lnTo>
                  <a:lnTo>
                    <a:pt x="17762" y="31943"/>
                  </a:lnTo>
                  <a:lnTo>
                    <a:pt x="17557" y="32228"/>
                  </a:lnTo>
                  <a:lnTo>
                    <a:pt x="17405" y="32550"/>
                  </a:lnTo>
                  <a:lnTo>
                    <a:pt x="17325" y="32907"/>
                  </a:lnTo>
                  <a:lnTo>
                    <a:pt x="17325" y="33300"/>
                  </a:lnTo>
                  <a:lnTo>
                    <a:pt x="17352" y="33514"/>
                  </a:lnTo>
                  <a:lnTo>
                    <a:pt x="17396" y="33720"/>
                  </a:lnTo>
                  <a:lnTo>
                    <a:pt x="17539" y="34068"/>
                  </a:lnTo>
                  <a:lnTo>
                    <a:pt x="17745" y="34354"/>
                  </a:lnTo>
                  <a:lnTo>
                    <a:pt x="18012" y="34586"/>
                  </a:lnTo>
                  <a:lnTo>
                    <a:pt x="18325" y="34764"/>
                  </a:lnTo>
                  <a:lnTo>
                    <a:pt x="18673" y="34898"/>
                  </a:lnTo>
                  <a:lnTo>
                    <a:pt x="19245" y="35014"/>
                  </a:lnTo>
                  <a:lnTo>
                    <a:pt x="20084" y="35041"/>
                  </a:lnTo>
                  <a:lnTo>
                    <a:pt x="20941" y="34943"/>
                  </a:lnTo>
                  <a:lnTo>
                    <a:pt x="21745" y="34773"/>
                  </a:lnTo>
                  <a:lnTo>
                    <a:pt x="22442" y="34550"/>
                  </a:lnTo>
                  <a:lnTo>
                    <a:pt x="22710" y="34425"/>
                  </a:lnTo>
                  <a:lnTo>
                    <a:pt x="23201" y="34184"/>
                  </a:lnTo>
                  <a:lnTo>
                    <a:pt x="24138" y="33612"/>
                  </a:lnTo>
                  <a:lnTo>
                    <a:pt x="25067" y="33059"/>
                  </a:lnTo>
                  <a:lnTo>
                    <a:pt x="25817" y="32737"/>
                  </a:lnTo>
                  <a:lnTo>
                    <a:pt x="26344" y="32594"/>
                  </a:lnTo>
                  <a:lnTo>
                    <a:pt x="26621" y="32559"/>
                  </a:lnTo>
                  <a:lnTo>
                    <a:pt x="26907" y="32532"/>
                  </a:lnTo>
                  <a:lnTo>
                    <a:pt x="27442" y="32532"/>
                  </a:lnTo>
                  <a:lnTo>
                    <a:pt x="27960" y="32594"/>
                  </a:lnTo>
                  <a:lnTo>
                    <a:pt x="28452" y="32711"/>
                  </a:lnTo>
                  <a:lnTo>
                    <a:pt x="29166" y="32978"/>
                  </a:lnTo>
                  <a:lnTo>
                    <a:pt x="30095" y="33470"/>
                  </a:lnTo>
                  <a:lnTo>
                    <a:pt x="30550" y="33755"/>
                  </a:lnTo>
                  <a:lnTo>
                    <a:pt x="30577" y="33764"/>
                  </a:lnTo>
                  <a:lnTo>
                    <a:pt x="30613" y="33720"/>
                  </a:lnTo>
                  <a:lnTo>
                    <a:pt x="30604" y="33693"/>
                  </a:lnTo>
                  <a:lnTo>
                    <a:pt x="30461" y="33496"/>
                  </a:lnTo>
                  <a:lnTo>
                    <a:pt x="30354" y="33309"/>
                  </a:lnTo>
                  <a:lnTo>
                    <a:pt x="31023" y="33809"/>
                  </a:lnTo>
                  <a:lnTo>
                    <a:pt x="32399" y="34773"/>
                  </a:lnTo>
                  <a:lnTo>
                    <a:pt x="33095" y="35238"/>
                  </a:lnTo>
                  <a:lnTo>
                    <a:pt x="33408" y="35452"/>
                  </a:lnTo>
                  <a:lnTo>
                    <a:pt x="33729" y="35666"/>
                  </a:lnTo>
                  <a:lnTo>
                    <a:pt x="33729" y="35666"/>
                  </a:lnTo>
                  <a:lnTo>
                    <a:pt x="33184" y="35523"/>
                  </a:lnTo>
                  <a:lnTo>
                    <a:pt x="32059" y="35345"/>
                  </a:lnTo>
                  <a:lnTo>
                    <a:pt x="30916" y="35282"/>
                  </a:lnTo>
                  <a:lnTo>
                    <a:pt x="29809" y="35327"/>
                  </a:lnTo>
                  <a:lnTo>
                    <a:pt x="29282" y="35381"/>
                  </a:lnTo>
                  <a:lnTo>
                    <a:pt x="28693" y="35461"/>
                  </a:lnTo>
                  <a:lnTo>
                    <a:pt x="27657" y="35675"/>
                  </a:lnTo>
                  <a:lnTo>
                    <a:pt x="26969" y="35890"/>
                  </a:lnTo>
                  <a:lnTo>
                    <a:pt x="26335" y="36184"/>
                  </a:lnTo>
                  <a:lnTo>
                    <a:pt x="25933" y="36470"/>
                  </a:lnTo>
                  <a:lnTo>
                    <a:pt x="25710" y="36693"/>
                  </a:lnTo>
                  <a:lnTo>
                    <a:pt x="25523" y="36943"/>
                  </a:lnTo>
                  <a:lnTo>
                    <a:pt x="25389" y="37220"/>
                  </a:lnTo>
                  <a:lnTo>
                    <a:pt x="25317" y="37533"/>
                  </a:lnTo>
                  <a:lnTo>
                    <a:pt x="25299" y="37881"/>
                  </a:lnTo>
                  <a:lnTo>
                    <a:pt x="25326" y="38069"/>
                  </a:lnTo>
                  <a:lnTo>
                    <a:pt x="25380" y="38381"/>
                  </a:lnTo>
                  <a:lnTo>
                    <a:pt x="25621" y="38917"/>
                  </a:lnTo>
                  <a:lnTo>
                    <a:pt x="25969" y="39337"/>
                  </a:lnTo>
                  <a:lnTo>
                    <a:pt x="26407" y="39640"/>
                  </a:lnTo>
                  <a:lnTo>
                    <a:pt x="26916" y="39855"/>
                  </a:lnTo>
                  <a:lnTo>
                    <a:pt x="27469" y="39962"/>
                  </a:lnTo>
                  <a:lnTo>
                    <a:pt x="28041" y="39971"/>
                  </a:lnTo>
                  <a:lnTo>
                    <a:pt x="28621" y="39881"/>
                  </a:lnTo>
                  <a:lnTo>
                    <a:pt x="28889" y="39801"/>
                  </a:lnTo>
                  <a:lnTo>
                    <a:pt x="29264" y="39667"/>
                  </a:lnTo>
                  <a:lnTo>
                    <a:pt x="29961" y="39310"/>
                  </a:lnTo>
                  <a:lnTo>
                    <a:pt x="30604" y="38863"/>
                  </a:lnTo>
                  <a:lnTo>
                    <a:pt x="31220" y="38363"/>
                  </a:lnTo>
                  <a:lnTo>
                    <a:pt x="32113" y="37586"/>
                  </a:lnTo>
                  <a:lnTo>
                    <a:pt x="33042" y="36881"/>
                  </a:lnTo>
                  <a:lnTo>
                    <a:pt x="33711" y="36488"/>
                  </a:lnTo>
                  <a:lnTo>
                    <a:pt x="34060" y="36336"/>
                  </a:lnTo>
                  <a:lnTo>
                    <a:pt x="34685" y="36515"/>
                  </a:lnTo>
                  <a:lnTo>
                    <a:pt x="35319" y="36693"/>
                  </a:lnTo>
                  <a:lnTo>
                    <a:pt x="35774" y="36952"/>
                  </a:lnTo>
                  <a:lnTo>
                    <a:pt x="36694" y="37381"/>
                  </a:lnTo>
                  <a:lnTo>
                    <a:pt x="37167" y="37533"/>
                  </a:lnTo>
                  <a:lnTo>
                    <a:pt x="37176" y="37533"/>
                  </a:lnTo>
                  <a:lnTo>
                    <a:pt x="37176" y="37515"/>
                  </a:lnTo>
                  <a:lnTo>
                    <a:pt x="36828" y="37211"/>
                  </a:lnTo>
                  <a:lnTo>
                    <a:pt x="36444" y="36925"/>
                  </a:lnTo>
                  <a:lnTo>
                    <a:pt x="36596" y="36854"/>
                  </a:lnTo>
                  <a:lnTo>
                    <a:pt x="36810" y="36613"/>
                  </a:lnTo>
                  <a:lnTo>
                    <a:pt x="36890" y="36381"/>
                  </a:lnTo>
                  <a:lnTo>
                    <a:pt x="36890" y="36229"/>
                  </a:lnTo>
                  <a:lnTo>
                    <a:pt x="36846" y="36077"/>
                  </a:lnTo>
                  <a:lnTo>
                    <a:pt x="36747" y="35943"/>
                  </a:lnTo>
                  <a:lnTo>
                    <a:pt x="36676" y="35881"/>
                  </a:lnTo>
                  <a:lnTo>
                    <a:pt x="35783" y="35238"/>
                  </a:lnTo>
                  <a:lnTo>
                    <a:pt x="34890" y="34604"/>
                  </a:lnTo>
                  <a:lnTo>
                    <a:pt x="34881" y="34345"/>
                  </a:lnTo>
                  <a:lnTo>
                    <a:pt x="34944" y="33854"/>
                  </a:lnTo>
                  <a:lnTo>
                    <a:pt x="35087" y="33380"/>
                  </a:lnTo>
                  <a:lnTo>
                    <a:pt x="35283" y="32907"/>
                  </a:lnTo>
                  <a:lnTo>
                    <a:pt x="35399" y="32675"/>
                  </a:lnTo>
                  <a:lnTo>
                    <a:pt x="35819" y="31943"/>
                  </a:lnTo>
                  <a:lnTo>
                    <a:pt x="36480" y="30844"/>
                  </a:lnTo>
                  <a:lnTo>
                    <a:pt x="36739" y="30264"/>
                  </a:lnTo>
                  <a:lnTo>
                    <a:pt x="36864" y="29862"/>
                  </a:lnTo>
                  <a:lnTo>
                    <a:pt x="36908" y="29648"/>
                  </a:lnTo>
                  <a:lnTo>
                    <a:pt x="36953" y="29380"/>
                  </a:lnTo>
                  <a:lnTo>
                    <a:pt x="36953" y="28844"/>
                  </a:lnTo>
                  <a:lnTo>
                    <a:pt x="36855" y="28317"/>
                  </a:lnTo>
                  <a:lnTo>
                    <a:pt x="36676" y="27835"/>
                  </a:lnTo>
                  <a:lnTo>
                    <a:pt x="36399" y="27415"/>
                  </a:lnTo>
                  <a:lnTo>
                    <a:pt x="36033" y="27085"/>
                  </a:lnTo>
                  <a:lnTo>
                    <a:pt x="35587" y="26870"/>
                  </a:lnTo>
                  <a:lnTo>
                    <a:pt x="35042" y="26808"/>
                  </a:lnTo>
                  <a:lnTo>
                    <a:pt x="34738" y="26844"/>
                  </a:lnTo>
                  <a:lnTo>
                    <a:pt x="34426" y="26906"/>
                  </a:lnTo>
                  <a:lnTo>
                    <a:pt x="33872" y="27147"/>
                  </a:lnTo>
                  <a:lnTo>
                    <a:pt x="33390" y="27495"/>
                  </a:lnTo>
                  <a:lnTo>
                    <a:pt x="32997" y="27942"/>
                  </a:lnTo>
                  <a:lnTo>
                    <a:pt x="32675" y="28460"/>
                  </a:lnTo>
                  <a:lnTo>
                    <a:pt x="32434" y="29031"/>
                  </a:lnTo>
                  <a:lnTo>
                    <a:pt x="32274" y="29630"/>
                  </a:lnTo>
                  <a:lnTo>
                    <a:pt x="32193" y="30228"/>
                  </a:lnTo>
                  <a:lnTo>
                    <a:pt x="32184" y="30523"/>
                  </a:lnTo>
                  <a:lnTo>
                    <a:pt x="32193" y="30826"/>
                  </a:lnTo>
                  <a:lnTo>
                    <a:pt x="32274" y="31469"/>
                  </a:lnTo>
                  <a:lnTo>
                    <a:pt x="32434" y="32139"/>
                  </a:lnTo>
                  <a:lnTo>
                    <a:pt x="32666" y="32800"/>
                  </a:lnTo>
                  <a:lnTo>
                    <a:pt x="32809" y="33130"/>
                  </a:lnTo>
                  <a:lnTo>
                    <a:pt x="31872" y="32452"/>
                  </a:lnTo>
                  <a:lnTo>
                    <a:pt x="30023" y="31059"/>
                  </a:lnTo>
                  <a:lnTo>
                    <a:pt x="29121" y="30326"/>
                  </a:lnTo>
                  <a:lnTo>
                    <a:pt x="29139" y="30067"/>
                  </a:lnTo>
                  <a:lnTo>
                    <a:pt x="29237" y="29540"/>
                  </a:lnTo>
                  <a:lnTo>
                    <a:pt x="29407" y="29031"/>
                  </a:lnTo>
                  <a:lnTo>
                    <a:pt x="29630" y="28540"/>
                  </a:lnTo>
                  <a:lnTo>
                    <a:pt x="29773" y="28317"/>
                  </a:lnTo>
                  <a:lnTo>
                    <a:pt x="29934" y="28058"/>
                  </a:lnTo>
                  <a:lnTo>
                    <a:pt x="30291" y="27585"/>
                  </a:lnTo>
                  <a:lnTo>
                    <a:pt x="30889" y="26897"/>
                  </a:lnTo>
                  <a:lnTo>
                    <a:pt x="31702" y="26004"/>
                  </a:lnTo>
                  <a:lnTo>
                    <a:pt x="32256" y="25299"/>
                  </a:lnTo>
                  <a:lnTo>
                    <a:pt x="32568" y="24790"/>
                  </a:lnTo>
                  <a:lnTo>
                    <a:pt x="32711" y="24522"/>
                  </a:lnTo>
                  <a:lnTo>
                    <a:pt x="32836" y="24209"/>
                  </a:lnTo>
                  <a:lnTo>
                    <a:pt x="33006" y="23513"/>
                  </a:lnTo>
                  <a:lnTo>
                    <a:pt x="33050" y="22763"/>
                  </a:lnTo>
                  <a:lnTo>
                    <a:pt x="32961" y="22021"/>
                  </a:lnTo>
                  <a:lnTo>
                    <a:pt x="32792" y="21512"/>
                  </a:lnTo>
                  <a:lnTo>
                    <a:pt x="32640" y="21200"/>
                  </a:lnTo>
                  <a:lnTo>
                    <a:pt x="32452" y="20914"/>
                  </a:lnTo>
                  <a:lnTo>
                    <a:pt x="32229" y="20673"/>
                  </a:lnTo>
                  <a:lnTo>
                    <a:pt x="31961" y="20477"/>
                  </a:lnTo>
                  <a:lnTo>
                    <a:pt x="31648" y="20334"/>
                  </a:lnTo>
                  <a:lnTo>
                    <a:pt x="31300" y="20244"/>
                  </a:lnTo>
                  <a:lnTo>
                    <a:pt x="30907" y="20227"/>
                  </a:lnTo>
                  <a:lnTo>
                    <a:pt x="30693" y="20244"/>
                  </a:lnTo>
                  <a:lnTo>
                    <a:pt x="30488" y="20280"/>
                  </a:lnTo>
                  <a:lnTo>
                    <a:pt x="30095" y="20396"/>
                  </a:lnTo>
                  <a:lnTo>
                    <a:pt x="29737" y="20566"/>
                  </a:lnTo>
                  <a:lnTo>
                    <a:pt x="29398" y="20780"/>
                  </a:lnTo>
                  <a:lnTo>
                    <a:pt x="29094" y="21048"/>
                  </a:lnTo>
                  <a:lnTo>
                    <a:pt x="28818" y="21352"/>
                  </a:lnTo>
                  <a:lnTo>
                    <a:pt x="28443" y="21861"/>
                  </a:lnTo>
                  <a:lnTo>
                    <a:pt x="28041" y="22629"/>
                  </a:lnTo>
                  <a:lnTo>
                    <a:pt x="27728" y="23441"/>
                  </a:lnTo>
                  <a:lnTo>
                    <a:pt x="27505" y="24272"/>
                  </a:lnTo>
                  <a:lnTo>
                    <a:pt x="27362" y="25058"/>
                  </a:lnTo>
                  <a:lnTo>
                    <a:pt x="27326" y="25424"/>
                  </a:lnTo>
                  <a:lnTo>
                    <a:pt x="27291" y="25906"/>
                  </a:lnTo>
                  <a:lnTo>
                    <a:pt x="27309" y="26861"/>
                  </a:lnTo>
                  <a:lnTo>
                    <a:pt x="27425" y="27817"/>
                  </a:lnTo>
                  <a:lnTo>
                    <a:pt x="27639" y="28746"/>
                  </a:lnTo>
                  <a:lnTo>
                    <a:pt x="27791" y="29201"/>
                  </a:lnTo>
                  <a:lnTo>
                    <a:pt x="26666" y="28201"/>
                  </a:lnTo>
                  <a:lnTo>
                    <a:pt x="24487" y="26129"/>
                  </a:lnTo>
                  <a:lnTo>
                    <a:pt x="23442" y="25049"/>
                  </a:lnTo>
                  <a:lnTo>
                    <a:pt x="23495" y="24834"/>
                  </a:lnTo>
                  <a:lnTo>
                    <a:pt x="23647" y="24424"/>
                  </a:lnTo>
                  <a:lnTo>
                    <a:pt x="23862" y="24031"/>
                  </a:lnTo>
                  <a:lnTo>
                    <a:pt x="24112" y="23665"/>
                  </a:lnTo>
                  <a:lnTo>
                    <a:pt x="24549" y="23129"/>
                  </a:lnTo>
                  <a:lnTo>
                    <a:pt x="25237" y="22459"/>
                  </a:lnTo>
                  <a:lnTo>
                    <a:pt x="26371" y="21512"/>
                  </a:lnTo>
                  <a:lnTo>
                    <a:pt x="27496" y="20602"/>
                  </a:lnTo>
                  <a:lnTo>
                    <a:pt x="28157" y="19976"/>
                  </a:lnTo>
                  <a:lnTo>
                    <a:pt x="28443" y="19655"/>
                  </a:lnTo>
                  <a:lnTo>
                    <a:pt x="28666" y="19369"/>
                  </a:lnTo>
                  <a:lnTo>
                    <a:pt x="29050" y="18726"/>
                  </a:lnTo>
                  <a:lnTo>
                    <a:pt x="29336" y="18021"/>
                  </a:lnTo>
                  <a:lnTo>
                    <a:pt x="29505" y="17297"/>
                  </a:lnTo>
                  <a:lnTo>
                    <a:pt x="29541" y="16565"/>
                  </a:lnTo>
                  <a:lnTo>
                    <a:pt x="29452" y="16038"/>
                  </a:lnTo>
                  <a:lnTo>
                    <a:pt x="29345" y="15699"/>
                  </a:lnTo>
                  <a:lnTo>
                    <a:pt x="29184" y="15378"/>
                  </a:lnTo>
                  <a:lnTo>
                    <a:pt x="28978" y="15083"/>
                  </a:lnTo>
                  <a:lnTo>
                    <a:pt x="28719" y="14806"/>
                  </a:lnTo>
                  <a:lnTo>
                    <a:pt x="28407" y="14556"/>
                  </a:lnTo>
                  <a:lnTo>
                    <a:pt x="28219" y="14449"/>
                  </a:lnTo>
                  <a:lnTo>
                    <a:pt x="28041" y="14351"/>
                  </a:lnTo>
                  <a:lnTo>
                    <a:pt x="27684" y="14217"/>
                  </a:lnTo>
                  <a:lnTo>
                    <a:pt x="27326" y="14145"/>
                  </a:lnTo>
                  <a:lnTo>
                    <a:pt x="26987" y="14145"/>
                  </a:lnTo>
                  <a:lnTo>
                    <a:pt x="26666" y="14208"/>
                  </a:lnTo>
                  <a:lnTo>
                    <a:pt x="26344" y="14315"/>
                  </a:lnTo>
                  <a:lnTo>
                    <a:pt x="25898" y="14565"/>
                  </a:lnTo>
                  <a:lnTo>
                    <a:pt x="25353" y="15029"/>
                  </a:lnTo>
                  <a:lnTo>
                    <a:pt x="24871" y="15601"/>
                  </a:lnTo>
                  <a:lnTo>
                    <a:pt x="24460" y="16217"/>
                  </a:lnTo>
                  <a:lnTo>
                    <a:pt x="24138" y="16851"/>
                  </a:lnTo>
                  <a:lnTo>
                    <a:pt x="24013" y="17155"/>
                  </a:lnTo>
                  <a:lnTo>
                    <a:pt x="23853" y="17574"/>
                  </a:lnTo>
                  <a:lnTo>
                    <a:pt x="23576" y="18432"/>
                  </a:lnTo>
                  <a:lnTo>
                    <a:pt x="23353" y="19316"/>
                  </a:lnTo>
                  <a:lnTo>
                    <a:pt x="23183" y="20218"/>
                  </a:lnTo>
                  <a:lnTo>
                    <a:pt x="22986" y="21593"/>
                  </a:lnTo>
                  <a:lnTo>
                    <a:pt x="22826" y="23441"/>
                  </a:lnTo>
                  <a:lnTo>
                    <a:pt x="22781" y="24352"/>
                  </a:lnTo>
                  <a:lnTo>
                    <a:pt x="22299" y="23825"/>
                  </a:lnTo>
                  <a:lnTo>
                    <a:pt x="21817" y="23298"/>
                  </a:lnTo>
                  <a:lnTo>
                    <a:pt x="21254" y="22673"/>
                  </a:lnTo>
                  <a:lnTo>
                    <a:pt x="20173" y="21396"/>
                  </a:lnTo>
                  <a:lnTo>
                    <a:pt x="18593" y="19432"/>
                  </a:lnTo>
                  <a:lnTo>
                    <a:pt x="17593" y="18092"/>
                  </a:lnTo>
                  <a:lnTo>
                    <a:pt x="17727" y="18128"/>
                  </a:lnTo>
                  <a:lnTo>
                    <a:pt x="18021" y="18164"/>
                  </a:lnTo>
                  <a:lnTo>
                    <a:pt x="18459" y="18137"/>
                  </a:lnTo>
                  <a:lnTo>
                    <a:pt x="19066" y="17976"/>
                  </a:lnTo>
                  <a:lnTo>
                    <a:pt x="19664" y="17699"/>
                  </a:lnTo>
                  <a:lnTo>
                    <a:pt x="20236" y="17351"/>
                  </a:lnTo>
                  <a:lnTo>
                    <a:pt x="20781" y="16940"/>
                  </a:lnTo>
                  <a:lnTo>
                    <a:pt x="21486" y="16315"/>
                  </a:lnTo>
                  <a:lnTo>
                    <a:pt x="21834" y="15931"/>
                  </a:lnTo>
                  <a:lnTo>
                    <a:pt x="22111" y="15619"/>
                  </a:lnTo>
                  <a:lnTo>
                    <a:pt x="22620" y="14922"/>
                  </a:lnTo>
                  <a:lnTo>
                    <a:pt x="23067" y="14172"/>
                  </a:lnTo>
                  <a:lnTo>
                    <a:pt x="23415" y="13377"/>
                  </a:lnTo>
                  <a:lnTo>
                    <a:pt x="23647" y="12556"/>
                  </a:lnTo>
                  <a:lnTo>
                    <a:pt x="23728" y="11931"/>
                  </a:lnTo>
                  <a:lnTo>
                    <a:pt x="23728" y="11520"/>
                  </a:lnTo>
                  <a:lnTo>
                    <a:pt x="23683" y="11109"/>
                  </a:lnTo>
                  <a:lnTo>
                    <a:pt x="23585" y="10698"/>
                  </a:lnTo>
                  <a:lnTo>
                    <a:pt x="23442" y="10287"/>
                  </a:lnTo>
                  <a:lnTo>
                    <a:pt x="23236" y="9895"/>
                  </a:lnTo>
                  <a:lnTo>
                    <a:pt x="23111" y="9698"/>
                  </a:lnTo>
                  <a:lnTo>
                    <a:pt x="22915" y="9439"/>
                  </a:lnTo>
                  <a:lnTo>
                    <a:pt x="22442" y="8966"/>
                  </a:lnTo>
                  <a:lnTo>
                    <a:pt x="22022" y="8689"/>
                  </a:lnTo>
                  <a:lnTo>
                    <a:pt x="21718" y="8546"/>
                  </a:lnTo>
                  <a:lnTo>
                    <a:pt x="21406" y="8439"/>
                  </a:lnTo>
                  <a:lnTo>
                    <a:pt x="21075" y="8385"/>
                  </a:lnTo>
                  <a:lnTo>
                    <a:pt x="20906" y="8376"/>
                  </a:lnTo>
                  <a:lnTo>
                    <a:pt x="20745" y="8385"/>
                  </a:lnTo>
                  <a:lnTo>
                    <a:pt x="20459" y="8448"/>
                  </a:lnTo>
                  <a:lnTo>
                    <a:pt x="20218" y="8555"/>
                  </a:lnTo>
                  <a:lnTo>
                    <a:pt x="20013" y="8716"/>
                  </a:lnTo>
                  <a:lnTo>
                    <a:pt x="19745" y="9019"/>
                  </a:lnTo>
                  <a:lnTo>
                    <a:pt x="19486" y="9528"/>
                  </a:lnTo>
                  <a:lnTo>
                    <a:pt x="19379" y="9814"/>
                  </a:lnTo>
                  <a:lnTo>
                    <a:pt x="19298" y="10029"/>
                  </a:lnTo>
                  <a:lnTo>
                    <a:pt x="19182" y="10493"/>
                  </a:lnTo>
                  <a:lnTo>
                    <a:pt x="19057" y="11234"/>
                  </a:lnTo>
                  <a:lnTo>
                    <a:pt x="18941" y="12859"/>
                  </a:lnTo>
                  <a:lnTo>
                    <a:pt x="18780" y="14493"/>
                  </a:lnTo>
                  <a:lnTo>
                    <a:pt x="18629" y="15270"/>
                  </a:lnTo>
                  <a:lnTo>
                    <a:pt x="18477" y="15753"/>
                  </a:lnTo>
                  <a:lnTo>
                    <a:pt x="18280" y="16199"/>
                  </a:lnTo>
                  <a:lnTo>
                    <a:pt x="18030" y="16619"/>
                  </a:lnTo>
                  <a:lnTo>
                    <a:pt x="17718" y="16985"/>
                  </a:lnTo>
                  <a:lnTo>
                    <a:pt x="17334" y="17306"/>
                  </a:lnTo>
                  <a:lnTo>
                    <a:pt x="17110" y="17440"/>
                  </a:lnTo>
                  <a:lnTo>
                    <a:pt x="16459" y="16521"/>
                  </a:lnTo>
                  <a:lnTo>
                    <a:pt x="15816" y="15601"/>
                  </a:lnTo>
                  <a:lnTo>
                    <a:pt x="15146" y="14601"/>
                  </a:lnTo>
                  <a:lnTo>
                    <a:pt x="13869" y="12574"/>
                  </a:lnTo>
                  <a:lnTo>
                    <a:pt x="13253" y="11547"/>
                  </a:lnTo>
                  <a:lnTo>
                    <a:pt x="13244" y="11520"/>
                  </a:lnTo>
                  <a:lnTo>
                    <a:pt x="13226" y="11493"/>
                  </a:lnTo>
                  <a:lnTo>
                    <a:pt x="13431" y="11475"/>
                  </a:lnTo>
                  <a:lnTo>
                    <a:pt x="13601" y="11422"/>
                  </a:lnTo>
                  <a:lnTo>
                    <a:pt x="13789" y="11350"/>
                  </a:lnTo>
                  <a:lnTo>
                    <a:pt x="14164" y="11154"/>
                  </a:lnTo>
                  <a:lnTo>
                    <a:pt x="14682" y="10796"/>
                  </a:lnTo>
                  <a:lnTo>
                    <a:pt x="15324" y="10189"/>
                  </a:lnTo>
                  <a:lnTo>
                    <a:pt x="15869" y="9537"/>
                  </a:lnTo>
                  <a:lnTo>
                    <a:pt x="16092" y="9216"/>
                  </a:lnTo>
                  <a:lnTo>
                    <a:pt x="16316" y="8868"/>
                  </a:lnTo>
                  <a:lnTo>
                    <a:pt x="16700" y="8153"/>
                  </a:lnTo>
                  <a:lnTo>
                    <a:pt x="17003" y="7394"/>
                  </a:lnTo>
                  <a:lnTo>
                    <a:pt x="17227" y="6608"/>
                  </a:lnTo>
                  <a:lnTo>
                    <a:pt x="17369" y="5796"/>
                  </a:lnTo>
                  <a:lnTo>
                    <a:pt x="17414" y="4983"/>
                  </a:lnTo>
                  <a:lnTo>
                    <a:pt x="17369" y="4170"/>
                  </a:lnTo>
                  <a:lnTo>
                    <a:pt x="17227" y="3367"/>
                  </a:lnTo>
                  <a:lnTo>
                    <a:pt x="17110" y="2974"/>
                  </a:lnTo>
                  <a:lnTo>
                    <a:pt x="16994" y="2608"/>
                  </a:lnTo>
                  <a:lnTo>
                    <a:pt x="16655" y="1867"/>
                  </a:lnTo>
                  <a:lnTo>
                    <a:pt x="16298" y="1375"/>
                  </a:lnTo>
                  <a:lnTo>
                    <a:pt x="16021" y="1099"/>
                  </a:lnTo>
                  <a:lnTo>
                    <a:pt x="15708" y="875"/>
                  </a:lnTo>
                  <a:lnTo>
                    <a:pt x="15342" y="724"/>
                  </a:lnTo>
                  <a:lnTo>
                    <a:pt x="15137" y="679"/>
                  </a:lnTo>
                  <a:lnTo>
                    <a:pt x="14976" y="661"/>
                  </a:lnTo>
                  <a:lnTo>
                    <a:pt x="14664" y="661"/>
                  </a:lnTo>
                  <a:lnTo>
                    <a:pt x="14369" y="732"/>
                  </a:lnTo>
                  <a:lnTo>
                    <a:pt x="14101" y="849"/>
                  </a:lnTo>
                  <a:lnTo>
                    <a:pt x="13878" y="1018"/>
                  </a:lnTo>
                  <a:lnTo>
                    <a:pt x="13690" y="1233"/>
                  </a:lnTo>
                  <a:lnTo>
                    <a:pt x="13547" y="1491"/>
                  </a:lnTo>
                  <a:lnTo>
                    <a:pt x="13467" y="1786"/>
                  </a:lnTo>
                  <a:lnTo>
                    <a:pt x="13449" y="1956"/>
                  </a:lnTo>
                  <a:lnTo>
                    <a:pt x="13440" y="2152"/>
                  </a:lnTo>
                  <a:lnTo>
                    <a:pt x="13494" y="2554"/>
                  </a:lnTo>
                  <a:lnTo>
                    <a:pt x="13646" y="3170"/>
                  </a:lnTo>
                  <a:lnTo>
                    <a:pt x="13735" y="3554"/>
                  </a:lnTo>
                  <a:lnTo>
                    <a:pt x="13869" y="4206"/>
                  </a:lnTo>
                  <a:lnTo>
                    <a:pt x="14039" y="5537"/>
                  </a:lnTo>
                  <a:lnTo>
                    <a:pt x="14074" y="6206"/>
                  </a:lnTo>
                  <a:lnTo>
                    <a:pt x="14074" y="6814"/>
                  </a:lnTo>
                  <a:lnTo>
                    <a:pt x="13994" y="7707"/>
                  </a:lnTo>
                  <a:lnTo>
                    <a:pt x="13896" y="8287"/>
                  </a:lnTo>
                  <a:lnTo>
                    <a:pt x="13735" y="8850"/>
                  </a:lnTo>
                  <a:lnTo>
                    <a:pt x="13530" y="9386"/>
                  </a:lnTo>
                  <a:lnTo>
                    <a:pt x="13271" y="9912"/>
                  </a:lnTo>
                  <a:lnTo>
                    <a:pt x="12949" y="10404"/>
                  </a:lnTo>
                  <a:lnTo>
                    <a:pt x="12762" y="10636"/>
                  </a:lnTo>
                  <a:lnTo>
                    <a:pt x="12324" y="9778"/>
                  </a:lnTo>
                  <a:lnTo>
                    <a:pt x="11645" y="8493"/>
                  </a:lnTo>
                  <a:lnTo>
                    <a:pt x="11154" y="7671"/>
                  </a:lnTo>
                  <a:lnTo>
                    <a:pt x="10886" y="7287"/>
                  </a:lnTo>
                  <a:lnTo>
                    <a:pt x="10833" y="6269"/>
                  </a:lnTo>
                  <a:lnTo>
                    <a:pt x="10690" y="4751"/>
                  </a:lnTo>
                  <a:lnTo>
                    <a:pt x="10511" y="4028"/>
                  </a:lnTo>
                  <a:lnTo>
                    <a:pt x="10333" y="3554"/>
                  </a:lnTo>
                  <a:lnTo>
                    <a:pt x="10217" y="3331"/>
                  </a:lnTo>
                  <a:lnTo>
                    <a:pt x="10020" y="2974"/>
                  </a:lnTo>
                  <a:lnTo>
                    <a:pt x="9538" y="2268"/>
                  </a:lnTo>
                  <a:lnTo>
                    <a:pt x="8975" y="1608"/>
                  </a:lnTo>
                  <a:lnTo>
                    <a:pt x="8332" y="1027"/>
                  </a:lnTo>
                  <a:lnTo>
                    <a:pt x="7627" y="545"/>
                  </a:lnTo>
                  <a:lnTo>
                    <a:pt x="7064" y="277"/>
                  </a:lnTo>
                  <a:lnTo>
                    <a:pt x="6671" y="143"/>
                  </a:lnTo>
                  <a:lnTo>
                    <a:pt x="6261" y="54"/>
                  </a:lnTo>
                  <a:lnTo>
                    <a:pt x="5850" y="0"/>
                  </a:lnTo>
                  <a:close/>
                </a:path>
              </a:pathLst>
            </a:custGeom>
            <a:solidFill>
              <a:srgbClr val="B01C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25"/>
            <p:cNvSpPr/>
            <p:nvPr/>
          </p:nvSpPr>
          <p:spPr>
            <a:xfrm>
              <a:off x="-482770" y="2832986"/>
              <a:ext cx="117992" cy="131070"/>
            </a:xfrm>
            <a:custGeom>
              <a:avLst/>
              <a:gdLst/>
              <a:ahLst/>
              <a:cxnLst/>
              <a:rect l="l" t="t" r="r" b="b"/>
              <a:pathLst>
                <a:path w="3618" h="4019" extrusionOk="0">
                  <a:moveTo>
                    <a:pt x="28" y="0"/>
                  </a:moveTo>
                  <a:lnTo>
                    <a:pt x="1" y="9"/>
                  </a:lnTo>
                  <a:lnTo>
                    <a:pt x="10" y="36"/>
                  </a:lnTo>
                  <a:lnTo>
                    <a:pt x="554" y="438"/>
                  </a:lnTo>
                  <a:lnTo>
                    <a:pt x="1367" y="1018"/>
                  </a:lnTo>
                  <a:lnTo>
                    <a:pt x="1876" y="1447"/>
                  </a:lnTo>
                  <a:lnTo>
                    <a:pt x="2117" y="1697"/>
                  </a:lnTo>
                  <a:lnTo>
                    <a:pt x="2340" y="1965"/>
                  </a:lnTo>
                  <a:lnTo>
                    <a:pt x="2707" y="2528"/>
                  </a:lnTo>
                  <a:lnTo>
                    <a:pt x="3171" y="3412"/>
                  </a:lnTo>
                  <a:lnTo>
                    <a:pt x="3510" y="4001"/>
                  </a:lnTo>
                  <a:lnTo>
                    <a:pt x="3537" y="4019"/>
                  </a:lnTo>
                  <a:lnTo>
                    <a:pt x="3609" y="4001"/>
                  </a:lnTo>
                  <a:lnTo>
                    <a:pt x="3617" y="3965"/>
                  </a:lnTo>
                  <a:lnTo>
                    <a:pt x="3582" y="3653"/>
                  </a:lnTo>
                  <a:lnTo>
                    <a:pt x="3376" y="3019"/>
                  </a:lnTo>
                  <a:lnTo>
                    <a:pt x="3055" y="2385"/>
                  </a:lnTo>
                  <a:lnTo>
                    <a:pt x="2626" y="1769"/>
                  </a:lnTo>
                  <a:lnTo>
                    <a:pt x="2108" y="1206"/>
                  </a:lnTo>
                  <a:lnTo>
                    <a:pt x="1546" y="724"/>
                  </a:lnTo>
                  <a:lnTo>
                    <a:pt x="938" y="331"/>
                  </a:lnTo>
                  <a:lnTo>
                    <a:pt x="331" y="7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25"/>
            <p:cNvSpPr/>
            <p:nvPr/>
          </p:nvSpPr>
          <p:spPr>
            <a:xfrm>
              <a:off x="-603045" y="3110812"/>
              <a:ext cx="247301" cy="46342"/>
            </a:xfrm>
            <a:custGeom>
              <a:avLst/>
              <a:gdLst/>
              <a:ahLst/>
              <a:cxnLst/>
              <a:rect l="l" t="t" r="r" b="b"/>
              <a:pathLst>
                <a:path w="7583" h="1421" extrusionOk="0">
                  <a:moveTo>
                    <a:pt x="63" y="1"/>
                  </a:moveTo>
                  <a:lnTo>
                    <a:pt x="10" y="10"/>
                  </a:lnTo>
                  <a:lnTo>
                    <a:pt x="1" y="108"/>
                  </a:lnTo>
                  <a:lnTo>
                    <a:pt x="54" y="135"/>
                  </a:lnTo>
                  <a:lnTo>
                    <a:pt x="1081" y="331"/>
                  </a:lnTo>
                  <a:lnTo>
                    <a:pt x="3091" y="804"/>
                  </a:lnTo>
                  <a:lnTo>
                    <a:pt x="4109" y="1063"/>
                  </a:lnTo>
                  <a:lnTo>
                    <a:pt x="4537" y="1170"/>
                  </a:lnTo>
                  <a:lnTo>
                    <a:pt x="5394" y="1331"/>
                  </a:lnTo>
                  <a:lnTo>
                    <a:pt x="6252" y="1420"/>
                  </a:lnTo>
                  <a:lnTo>
                    <a:pt x="7127" y="1394"/>
                  </a:lnTo>
                  <a:lnTo>
                    <a:pt x="7555" y="1322"/>
                  </a:lnTo>
                  <a:lnTo>
                    <a:pt x="7582" y="1295"/>
                  </a:lnTo>
                  <a:lnTo>
                    <a:pt x="7547" y="1278"/>
                  </a:lnTo>
                  <a:lnTo>
                    <a:pt x="7029" y="1287"/>
                  </a:lnTo>
                  <a:lnTo>
                    <a:pt x="6011" y="1224"/>
                  </a:lnTo>
                  <a:lnTo>
                    <a:pt x="5019" y="1072"/>
                  </a:lnTo>
                  <a:lnTo>
                    <a:pt x="4028" y="840"/>
                  </a:lnTo>
                  <a:lnTo>
                    <a:pt x="3528" y="697"/>
                  </a:lnTo>
                  <a:lnTo>
                    <a:pt x="2680" y="456"/>
                  </a:lnTo>
                  <a:lnTo>
                    <a:pt x="1376" y="126"/>
                  </a:lnTo>
                  <a:lnTo>
                    <a:pt x="5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25"/>
            <p:cNvSpPr/>
            <p:nvPr/>
          </p:nvSpPr>
          <p:spPr>
            <a:xfrm>
              <a:off x="-238698" y="2869969"/>
              <a:ext cx="53908" cy="225157"/>
            </a:xfrm>
            <a:custGeom>
              <a:avLst/>
              <a:gdLst/>
              <a:ahLst/>
              <a:cxnLst/>
              <a:rect l="l" t="t" r="r" b="b"/>
              <a:pathLst>
                <a:path w="1653" h="6904" extrusionOk="0">
                  <a:moveTo>
                    <a:pt x="1206" y="1"/>
                  </a:moveTo>
                  <a:lnTo>
                    <a:pt x="1197" y="36"/>
                  </a:lnTo>
                  <a:lnTo>
                    <a:pt x="1161" y="393"/>
                  </a:lnTo>
                  <a:lnTo>
                    <a:pt x="1179" y="1108"/>
                  </a:lnTo>
                  <a:lnTo>
                    <a:pt x="1313" y="2171"/>
                  </a:lnTo>
                  <a:lnTo>
                    <a:pt x="1384" y="2894"/>
                  </a:lnTo>
                  <a:lnTo>
                    <a:pt x="1393" y="3153"/>
                  </a:lnTo>
                  <a:lnTo>
                    <a:pt x="1375" y="3671"/>
                  </a:lnTo>
                  <a:lnTo>
                    <a:pt x="1295" y="4180"/>
                  </a:lnTo>
                  <a:lnTo>
                    <a:pt x="1179" y="4671"/>
                  </a:lnTo>
                  <a:lnTo>
                    <a:pt x="1000" y="5144"/>
                  </a:lnTo>
                  <a:lnTo>
                    <a:pt x="786" y="5600"/>
                  </a:lnTo>
                  <a:lnTo>
                    <a:pt x="518" y="6028"/>
                  </a:lnTo>
                  <a:lnTo>
                    <a:pt x="214" y="6448"/>
                  </a:lnTo>
                  <a:lnTo>
                    <a:pt x="36" y="6644"/>
                  </a:lnTo>
                  <a:lnTo>
                    <a:pt x="0" y="6698"/>
                  </a:lnTo>
                  <a:lnTo>
                    <a:pt x="18" y="6814"/>
                  </a:lnTo>
                  <a:lnTo>
                    <a:pt x="98" y="6894"/>
                  </a:lnTo>
                  <a:lnTo>
                    <a:pt x="214" y="6903"/>
                  </a:lnTo>
                  <a:lnTo>
                    <a:pt x="268" y="6850"/>
                  </a:lnTo>
                  <a:lnTo>
                    <a:pt x="545" y="6528"/>
                  </a:lnTo>
                  <a:lnTo>
                    <a:pt x="1009" y="5832"/>
                  </a:lnTo>
                  <a:lnTo>
                    <a:pt x="1357" y="5082"/>
                  </a:lnTo>
                  <a:lnTo>
                    <a:pt x="1581" y="4278"/>
                  </a:lnTo>
                  <a:lnTo>
                    <a:pt x="1634" y="3858"/>
                  </a:lnTo>
                  <a:lnTo>
                    <a:pt x="1652" y="3617"/>
                  </a:lnTo>
                  <a:lnTo>
                    <a:pt x="1652" y="3135"/>
                  </a:lnTo>
                  <a:lnTo>
                    <a:pt x="1581" y="2421"/>
                  </a:lnTo>
                  <a:lnTo>
                    <a:pt x="1429" y="1474"/>
                  </a:lnTo>
                  <a:lnTo>
                    <a:pt x="1304" y="518"/>
                  </a:lnTo>
                  <a:lnTo>
                    <a:pt x="1277" y="36"/>
                  </a:lnTo>
                  <a:lnTo>
                    <a:pt x="1268" y="9"/>
                  </a:lnTo>
                  <a:lnTo>
                    <a:pt x="12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25"/>
            <p:cNvSpPr/>
            <p:nvPr/>
          </p:nvSpPr>
          <p:spPr>
            <a:xfrm>
              <a:off x="-93083" y="3106148"/>
              <a:ext cx="108078" cy="202458"/>
            </a:xfrm>
            <a:custGeom>
              <a:avLst/>
              <a:gdLst/>
              <a:ahLst/>
              <a:cxnLst/>
              <a:rect l="l" t="t" r="r" b="b"/>
              <a:pathLst>
                <a:path w="3314" h="6208" extrusionOk="0">
                  <a:moveTo>
                    <a:pt x="3260" y="1"/>
                  </a:moveTo>
                  <a:lnTo>
                    <a:pt x="3143" y="36"/>
                  </a:lnTo>
                  <a:lnTo>
                    <a:pt x="2938" y="170"/>
                  </a:lnTo>
                  <a:lnTo>
                    <a:pt x="2786" y="376"/>
                  </a:lnTo>
                  <a:lnTo>
                    <a:pt x="2670" y="626"/>
                  </a:lnTo>
                  <a:lnTo>
                    <a:pt x="2483" y="1358"/>
                  </a:lnTo>
                  <a:lnTo>
                    <a:pt x="2367" y="1840"/>
                  </a:lnTo>
                  <a:lnTo>
                    <a:pt x="2188" y="2421"/>
                  </a:lnTo>
                  <a:lnTo>
                    <a:pt x="1750" y="3546"/>
                  </a:lnTo>
                  <a:lnTo>
                    <a:pt x="1349" y="4332"/>
                  </a:lnTo>
                  <a:lnTo>
                    <a:pt x="1036" y="4832"/>
                  </a:lnTo>
                  <a:lnTo>
                    <a:pt x="670" y="5305"/>
                  </a:lnTo>
                  <a:lnTo>
                    <a:pt x="259" y="5752"/>
                  </a:lnTo>
                  <a:lnTo>
                    <a:pt x="36" y="5966"/>
                  </a:lnTo>
                  <a:lnTo>
                    <a:pt x="0" y="6011"/>
                  </a:lnTo>
                  <a:lnTo>
                    <a:pt x="0" y="6109"/>
                  </a:lnTo>
                  <a:lnTo>
                    <a:pt x="72" y="6189"/>
                  </a:lnTo>
                  <a:lnTo>
                    <a:pt x="170" y="6207"/>
                  </a:lnTo>
                  <a:lnTo>
                    <a:pt x="214" y="6180"/>
                  </a:lnTo>
                  <a:lnTo>
                    <a:pt x="518" y="5912"/>
                  </a:lnTo>
                  <a:lnTo>
                    <a:pt x="1054" y="5323"/>
                  </a:lnTo>
                  <a:lnTo>
                    <a:pt x="1500" y="4680"/>
                  </a:lnTo>
                  <a:lnTo>
                    <a:pt x="1875" y="3975"/>
                  </a:lnTo>
                  <a:lnTo>
                    <a:pt x="2036" y="3608"/>
                  </a:lnTo>
                  <a:lnTo>
                    <a:pt x="2304" y="2930"/>
                  </a:lnTo>
                  <a:lnTo>
                    <a:pt x="2527" y="2233"/>
                  </a:lnTo>
                  <a:lnTo>
                    <a:pt x="2643" y="1742"/>
                  </a:lnTo>
                  <a:lnTo>
                    <a:pt x="2876" y="760"/>
                  </a:lnTo>
                  <a:lnTo>
                    <a:pt x="3054" y="358"/>
                  </a:lnTo>
                  <a:lnTo>
                    <a:pt x="3206" y="161"/>
                  </a:lnTo>
                  <a:lnTo>
                    <a:pt x="3295" y="99"/>
                  </a:lnTo>
                  <a:lnTo>
                    <a:pt x="3313" y="72"/>
                  </a:lnTo>
                  <a:lnTo>
                    <a:pt x="3295" y="10"/>
                  </a:lnTo>
                  <a:lnTo>
                    <a:pt x="32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25"/>
            <p:cNvSpPr/>
            <p:nvPr/>
          </p:nvSpPr>
          <p:spPr>
            <a:xfrm>
              <a:off x="-478400" y="3344089"/>
              <a:ext cx="241463" cy="62355"/>
            </a:xfrm>
            <a:custGeom>
              <a:avLst/>
              <a:gdLst/>
              <a:ahLst/>
              <a:cxnLst/>
              <a:rect l="l" t="t" r="r" b="b"/>
              <a:pathLst>
                <a:path w="7404" h="1912" extrusionOk="0">
                  <a:moveTo>
                    <a:pt x="7297" y="1"/>
                  </a:moveTo>
                  <a:lnTo>
                    <a:pt x="7270" y="18"/>
                  </a:lnTo>
                  <a:lnTo>
                    <a:pt x="7082" y="197"/>
                  </a:lnTo>
                  <a:lnTo>
                    <a:pt x="6698" y="510"/>
                  </a:lnTo>
                  <a:lnTo>
                    <a:pt x="6305" y="777"/>
                  </a:lnTo>
                  <a:lnTo>
                    <a:pt x="5895" y="1001"/>
                  </a:lnTo>
                  <a:lnTo>
                    <a:pt x="5261" y="1260"/>
                  </a:lnTo>
                  <a:lnTo>
                    <a:pt x="4385" y="1474"/>
                  </a:lnTo>
                  <a:lnTo>
                    <a:pt x="3475" y="1581"/>
                  </a:lnTo>
                  <a:lnTo>
                    <a:pt x="2546" y="1581"/>
                  </a:lnTo>
                  <a:lnTo>
                    <a:pt x="1126" y="1483"/>
                  </a:lnTo>
                  <a:lnTo>
                    <a:pt x="179" y="1376"/>
                  </a:lnTo>
                  <a:lnTo>
                    <a:pt x="108" y="1376"/>
                  </a:lnTo>
                  <a:lnTo>
                    <a:pt x="19" y="1456"/>
                  </a:lnTo>
                  <a:lnTo>
                    <a:pt x="1" y="1563"/>
                  </a:lnTo>
                  <a:lnTo>
                    <a:pt x="54" y="1661"/>
                  </a:lnTo>
                  <a:lnTo>
                    <a:pt x="126" y="1679"/>
                  </a:lnTo>
                  <a:lnTo>
                    <a:pt x="581" y="1742"/>
                  </a:lnTo>
                  <a:lnTo>
                    <a:pt x="1546" y="1849"/>
                  </a:lnTo>
                  <a:lnTo>
                    <a:pt x="2537" y="1912"/>
                  </a:lnTo>
                  <a:lnTo>
                    <a:pt x="3528" y="1894"/>
                  </a:lnTo>
                  <a:lnTo>
                    <a:pt x="4501" y="1769"/>
                  </a:lnTo>
                  <a:lnTo>
                    <a:pt x="5198" y="1581"/>
                  </a:lnTo>
                  <a:lnTo>
                    <a:pt x="5645" y="1420"/>
                  </a:lnTo>
                  <a:lnTo>
                    <a:pt x="6073" y="1215"/>
                  </a:lnTo>
                  <a:lnTo>
                    <a:pt x="6484" y="965"/>
                  </a:lnTo>
                  <a:lnTo>
                    <a:pt x="6868" y="670"/>
                  </a:lnTo>
                  <a:lnTo>
                    <a:pt x="7216" y="322"/>
                  </a:lnTo>
                  <a:lnTo>
                    <a:pt x="7386" y="126"/>
                  </a:lnTo>
                  <a:lnTo>
                    <a:pt x="7404" y="99"/>
                  </a:lnTo>
                  <a:lnTo>
                    <a:pt x="7395" y="36"/>
                  </a:lnTo>
                  <a:lnTo>
                    <a:pt x="73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25"/>
            <p:cNvSpPr/>
            <p:nvPr/>
          </p:nvSpPr>
          <p:spPr>
            <a:xfrm>
              <a:off x="-296389" y="3564256"/>
              <a:ext cx="254867" cy="50125"/>
            </a:xfrm>
            <a:custGeom>
              <a:avLst/>
              <a:gdLst/>
              <a:ahLst/>
              <a:cxnLst/>
              <a:rect l="l" t="t" r="r" b="b"/>
              <a:pathLst>
                <a:path w="7815" h="1537" extrusionOk="0">
                  <a:moveTo>
                    <a:pt x="7806" y="1"/>
                  </a:moveTo>
                  <a:lnTo>
                    <a:pt x="6779" y="277"/>
                  </a:lnTo>
                  <a:lnTo>
                    <a:pt x="5279" y="760"/>
                  </a:lnTo>
                  <a:lnTo>
                    <a:pt x="4252" y="1019"/>
                  </a:lnTo>
                  <a:lnTo>
                    <a:pt x="3716" y="1090"/>
                  </a:lnTo>
                  <a:lnTo>
                    <a:pt x="3269" y="1126"/>
                  </a:lnTo>
                  <a:lnTo>
                    <a:pt x="2359" y="1108"/>
                  </a:lnTo>
                  <a:lnTo>
                    <a:pt x="1448" y="1081"/>
                  </a:lnTo>
                  <a:lnTo>
                    <a:pt x="778" y="1099"/>
                  </a:lnTo>
                  <a:lnTo>
                    <a:pt x="331" y="1161"/>
                  </a:lnTo>
                  <a:lnTo>
                    <a:pt x="117" y="1206"/>
                  </a:lnTo>
                  <a:lnTo>
                    <a:pt x="46" y="1233"/>
                  </a:lnTo>
                  <a:lnTo>
                    <a:pt x="1" y="1349"/>
                  </a:lnTo>
                  <a:lnTo>
                    <a:pt x="37" y="1465"/>
                  </a:lnTo>
                  <a:lnTo>
                    <a:pt x="153" y="1536"/>
                  </a:lnTo>
                  <a:lnTo>
                    <a:pt x="224" y="1528"/>
                  </a:lnTo>
                  <a:lnTo>
                    <a:pt x="492" y="1474"/>
                  </a:lnTo>
                  <a:lnTo>
                    <a:pt x="1055" y="1447"/>
                  </a:lnTo>
                  <a:lnTo>
                    <a:pt x="1921" y="1492"/>
                  </a:lnTo>
                  <a:lnTo>
                    <a:pt x="2475" y="1501"/>
                  </a:lnTo>
                  <a:lnTo>
                    <a:pt x="2993" y="1483"/>
                  </a:lnTo>
                  <a:lnTo>
                    <a:pt x="4011" y="1367"/>
                  </a:lnTo>
                  <a:lnTo>
                    <a:pt x="4520" y="1278"/>
                  </a:lnTo>
                  <a:lnTo>
                    <a:pt x="4939" y="1197"/>
                  </a:lnTo>
                  <a:lnTo>
                    <a:pt x="5814" y="983"/>
                  </a:lnTo>
                  <a:lnTo>
                    <a:pt x="6672" y="688"/>
                  </a:lnTo>
                  <a:lnTo>
                    <a:pt x="7279" y="385"/>
                  </a:lnTo>
                  <a:lnTo>
                    <a:pt x="7645" y="152"/>
                  </a:lnTo>
                  <a:lnTo>
                    <a:pt x="7815" y="18"/>
                  </a:lnTo>
                  <a:lnTo>
                    <a:pt x="7815" y="9"/>
                  </a:lnTo>
                  <a:lnTo>
                    <a:pt x="7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25"/>
            <p:cNvSpPr/>
            <p:nvPr/>
          </p:nvSpPr>
          <p:spPr>
            <a:xfrm>
              <a:off x="86873" y="3293703"/>
              <a:ext cx="114796" cy="219613"/>
            </a:xfrm>
            <a:custGeom>
              <a:avLst/>
              <a:gdLst/>
              <a:ahLst/>
              <a:cxnLst/>
              <a:rect l="l" t="t" r="r" b="b"/>
              <a:pathLst>
                <a:path w="3520" h="6734" extrusionOk="0">
                  <a:moveTo>
                    <a:pt x="3510" y="1"/>
                  </a:moveTo>
                  <a:lnTo>
                    <a:pt x="3314" y="81"/>
                  </a:lnTo>
                  <a:lnTo>
                    <a:pt x="2957" y="304"/>
                  </a:lnTo>
                  <a:lnTo>
                    <a:pt x="2635" y="572"/>
                  </a:lnTo>
                  <a:lnTo>
                    <a:pt x="2340" y="885"/>
                  </a:lnTo>
                  <a:lnTo>
                    <a:pt x="1948" y="1403"/>
                  </a:lnTo>
                  <a:lnTo>
                    <a:pt x="1501" y="2144"/>
                  </a:lnTo>
                  <a:lnTo>
                    <a:pt x="1314" y="2510"/>
                  </a:lnTo>
                  <a:lnTo>
                    <a:pt x="1081" y="2983"/>
                  </a:lnTo>
                  <a:lnTo>
                    <a:pt x="680" y="3974"/>
                  </a:lnTo>
                  <a:lnTo>
                    <a:pt x="358" y="5001"/>
                  </a:lnTo>
                  <a:lnTo>
                    <a:pt x="108" y="6037"/>
                  </a:lnTo>
                  <a:lnTo>
                    <a:pt x="10" y="6555"/>
                  </a:lnTo>
                  <a:lnTo>
                    <a:pt x="1" y="6627"/>
                  </a:lnTo>
                  <a:lnTo>
                    <a:pt x="72" y="6707"/>
                  </a:lnTo>
                  <a:lnTo>
                    <a:pt x="179" y="6734"/>
                  </a:lnTo>
                  <a:lnTo>
                    <a:pt x="278" y="6680"/>
                  </a:lnTo>
                  <a:lnTo>
                    <a:pt x="304" y="6618"/>
                  </a:lnTo>
                  <a:lnTo>
                    <a:pt x="528" y="5707"/>
                  </a:lnTo>
                  <a:lnTo>
                    <a:pt x="912" y="4350"/>
                  </a:lnTo>
                  <a:lnTo>
                    <a:pt x="1206" y="3457"/>
                  </a:lnTo>
                  <a:lnTo>
                    <a:pt x="1564" y="2599"/>
                  </a:lnTo>
                  <a:lnTo>
                    <a:pt x="1992" y="1787"/>
                  </a:lnTo>
                  <a:lnTo>
                    <a:pt x="2510" y="1028"/>
                  </a:lnTo>
                  <a:lnTo>
                    <a:pt x="3144" y="331"/>
                  </a:lnTo>
                  <a:lnTo>
                    <a:pt x="3519" y="18"/>
                  </a:lnTo>
                  <a:lnTo>
                    <a:pt x="35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25"/>
            <p:cNvSpPr/>
            <p:nvPr/>
          </p:nvSpPr>
          <p:spPr>
            <a:xfrm>
              <a:off x="233368" y="3480964"/>
              <a:ext cx="69073" cy="245540"/>
            </a:xfrm>
            <a:custGeom>
              <a:avLst/>
              <a:gdLst/>
              <a:ahLst/>
              <a:cxnLst/>
              <a:rect l="l" t="t" r="r" b="b"/>
              <a:pathLst>
                <a:path w="2118" h="7529" extrusionOk="0">
                  <a:moveTo>
                    <a:pt x="2063" y="1"/>
                  </a:moveTo>
                  <a:lnTo>
                    <a:pt x="2028" y="18"/>
                  </a:lnTo>
                  <a:lnTo>
                    <a:pt x="1813" y="170"/>
                  </a:lnTo>
                  <a:lnTo>
                    <a:pt x="1438" y="501"/>
                  </a:lnTo>
                  <a:lnTo>
                    <a:pt x="1117" y="876"/>
                  </a:lnTo>
                  <a:lnTo>
                    <a:pt x="840" y="1278"/>
                  </a:lnTo>
                  <a:lnTo>
                    <a:pt x="617" y="1706"/>
                  </a:lnTo>
                  <a:lnTo>
                    <a:pt x="429" y="2171"/>
                  </a:lnTo>
                  <a:lnTo>
                    <a:pt x="215" y="2885"/>
                  </a:lnTo>
                  <a:lnTo>
                    <a:pt x="54" y="3894"/>
                  </a:lnTo>
                  <a:lnTo>
                    <a:pt x="1" y="4930"/>
                  </a:lnTo>
                  <a:lnTo>
                    <a:pt x="36" y="5957"/>
                  </a:lnTo>
                  <a:lnTo>
                    <a:pt x="135" y="6939"/>
                  </a:lnTo>
                  <a:lnTo>
                    <a:pt x="197" y="7404"/>
                  </a:lnTo>
                  <a:lnTo>
                    <a:pt x="215" y="7457"/>
                  </a:lnTo>
                  <a:lnTo>
                    <a:pt x="304" y="7529"/>
                  </a:lnTo>
                  <a:lnTo>
                    <a:pt x="411" y="7520"/>
                  </a:lnTo>
                  <a:lnTo>
                    <a:pt x="483" y="7448"/>
                  </a:lnTo>
                  <a:lnTo>
                    <a:pt x="483" y="7386"/>
                  </a:lnTo>
                  <a:lnTo>
                    <a:pt x="420" y="6377"/>
                  </a:lnTo>
                  <a:lnTo>
                    <a:pt x="367" y="4921"/>
                  </a:lnTo>
                  <a:lnTo>
                    <a:pt x="411" y="3974"/>
                  </a:lnTo>
                  <a:lnTo>
                    <a:pt x="536" y="3064"/>
                  </a:lnTo>
                  <a:lnTo>
                    <a:pt x="786" y="2179"/>
                  </a:lnTo>
                  <a:lnTo>
                    <a:pt x="1170" y="1322"/>
                  </a:lnTo>
                  <a:lnTo>
                    <a:pt x="1581" y="706"/>
                  </a:lnTo>
                  <a:lnTo>
                    <a:pt x="1912" y="295"/>
                  </a:lnTo>
                  <a:lnTo>
                    <a:pt x="2099" y="99"/>
                  </a:lnTo>
                  <a:lnTo>
                    <a:pt x="2117" y="63"/>
                  </a:lnTo>
                  <a:lnTo>
                    <a:pt x="20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25"/>
            <p:cNvSpPr/>
            <p:nvPr/>
          </p:nvSpPr>
          <p:spPr>
            <a:xfrm>
              <a:off x="-53491" y="3787913"/>
              <a:ext cx="257476" cy="67019"/>
            </a:xfrm>
            <a:custGeom>
              <a:avLst/>
              <a:gdLst/>
              <a:ahLst/>
              <a:cxnLst/>
              <a:rect l="l" t="t" r="r" b="b"/>
              <a:pathLst>
                <a:path w="7895" h="2055" extrusionOk="0">
                  <a:moveTo>
                    <a:pt x="7028" y="1"/>
                  </a:moveTo>
                  <a:lnTo>
                    <a:pt x="6171" y="90"/>
                  </a:lnTo>
                  <a:lnTo>
                    <a:pt x="5644" y="161"/>
                  </a:lnTo>
                  <a:lnTo>
                    <a:pt x="4180" y="295"/>
                  </a:lnTo>
                  <a:lnTo>
                    <a:pt x="2724" y="474"/>
                  </a:lnTo>
                  <a:lnTo>
                    <a:pt x="2331" y="528"/>
                  </a:lnTo>
                  <a:lnTo>
                    <a:pt x="1554" y="688"/>
                  </a:lnTo>
                  <a:lnTo>
                    <a:pt x="1010" y="894"/>
                  </a:lnTo>
                  <a:lnTo>
                    <a:pt x="679" y="1090"/>
                  </a:lnTo>
                  <a:lnTo>
                    <a:pt x="385" y="1331"/>
                  </a:lnTo>
                  <a:lnTo>
                    <a:pt x="135" y="1635"/>
                  </a:lnTo>
                  <a:lnTo>
                    <a:pt x="27" y="1822"/>
                  </a:lnTo>
                  <a:lnTo>
                    <a:pt x="1" y="1894"/>
                  </a:lnTo>
                  <a:lnTo>
                    <a:pt x="45" y="2001"/>
                  </a:lnTo>
                  <a:lnTo>
                    <a:pt x="152" y="2055"/>
                  </a:lnTo>
                  <a:lnTo>
                    <a:pt x="277" y="2028"/>
                  </a:lnTo>
                  <a:lnTo>
                    <a:pt x="322" y="1965"/>
                  </a:lnTo>
                  <a:lnTo>
                    <a:pt x="465" y="1760"/>
                  </a:lnTo>
                  <a:lnTo>
                    <a:pt x="813" y="1421"/>
                  </a:lnTo>
                  <a:lnTo>
                    <a:pt x="1224" y="1171"/>
                  </a:lnTo>
                  <a:lnTo>
                    <a:pt x="1688" y="1001"/>
                  </a:lnTo>
                  <a:lnTo>
                    <a:pt x="2430" y="831"/>
                  </a:lnTo>
                  <a:lnTo>
                    <a:pt x="3439" y="715"/>
                  </a:lnTo>
                  <a:lnTo>
                    <a:pt x="3912" y="662"/>
                  </a:lnTo>
                  <a:lnTo>
                    <a:pt x="4787" y="545"/>
                  </a:lnTo>
                  <a:lnTo>
                    <a:pt x="5662" y="447"/>
                  </a:lnTo>
                  <a:lnTo>
                    <a:pt x="6135" y="367"/>
                  </a:lnTo>
                  <a:lnTo>
                    <a:pt x="7127" y="215"/>
                  </a:lnTo>
                  <a:lnTo>
                    <a:pt x="7555" y="215"/>
                  </a:lnTo>
                  <a:lnTo>
                    <a:pt x="7788" y="269"/>
                  </a:lnTo>
                  <a:lnTo>
                    <a:pt x="7868" y="313"/>
                  </a:lnTo>
                  <a:lnTo>
                    <a:pt x="7886" y="322"/>
                  </a:lnTo>
                  <a:lnTo>
                    <a:pt x="7886" y="304"/>
                  </a:lnTo>
                  <a:lnTo>
                    <a:pt x="7895" y="233"/>
                  </a:lnTo>
                  <a:lnTo>
                    <a:pt x="7895" y="161"/>
                  </a:lnTo>
                  <a:lnTo>
                    <a:pt x="7877" y="108"/>
                  </a:lnTo>
                  <a:lnTo>
                    <a:pt x="7823" y="81"/>
                  </a:lnTo>
                  <a:lnTo>
                    <a:pt x="7573" y="19"/>
                  </a:lnTo>
                  <a:lnTo>
                    <a:pt x="70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2" name="Google Shape;1072;p25"/>
          <p:cNvSpPr/>
          <p:nvPr/>
        </p:nvSpPr>
        <p:spPr>
          <a:xfrm rot="-2247051">
            <a:off x="8222198" y="3854789"/>
            <a:ext cx="1469003" cy="1059148"/>
          </a:xfrm>
          <a:custGeom>
            <a:avLst/>
            <a:gdLst/>
            <a:ahLst/>
            <a:cxnLst/>
            <a:rect l="l" t="t" r="r" b="b"/>
            <a:pathLst>
              <a:path w="15298" h="11029" extrusionOk="0">
                <a:moveTo>
                  <a:pt x="11904" y="0"/>
                </a:moveTo>
                <a:lnTo>
                  <a:pt x="11520" y="18"/>
                </a:lnTo>
                <a:lnTo>
                  <a:pt x="10823" y="188"/>
                </a:lnTo>
                <a:lnTo>
                  <a:pt x="10198" y="455"/>
                </a:lnTo>
                <a:lnTo>
                  <a:pt x="9627" y="786"/>
                </a:lnTo>
                <a:lnTo>
                  <a:pt x="9350" y="964"/>
                </a:lnTo>
                <a:lnTo>
                  <a:pt x="9225" y="1045"/>
                </a:lnTo>
                <a:lnTo>
                  <a:pt x="8948" y="1188"/>
                </a:lnTo>
                <a:lnTo>
                  <a:pt x="8778" y="1223"/>
                </a:lnTo>
                <a:lnTo>
                  <a:pt x="8662" y="1241"/>
                </a:lnTo>
                <a:lnTo>
                  <a:pt x="8421" y="1215"/>
                </a:lnTo>
                <a:lnTo>
                  <a:pt x="8055" y="1107"/>
                </a:lnTo>
                <a:lnTo>
                  <a:pt x="7564" y="866"/>
                </a:lnTo>
                <a:lnTo>
                  <a:pt x="7055" y="607"/>
                </a:lnTo>
                <a:lnTo>
                  <a:pt x="6805" y="518"/>
                </a:lnTo>
                <a:lnTo>
                  <a:pt x="6555" y="455"/>
                </a:lnTo>
                <a:lnTo>
                  <a:pt x="6108" y="447"/>
                </a:lnTo>
                <a:lnTo>
                  <a:pt x="5706" y="554"/>
                </a:lnTo>
                <a:lnTo>
                  <a:pt x="5358" y="759"/>
                </a:lnTo>
                <a:lnTo>
                  <a:pt x="5072" y="1045"/>
                </a:lnTo>
                <a:lnTo>
                  <a:pt x="4867" y="1393"/>
                </a:lnTo>
                <a:lnTo>
                  <a:pt x="4733" y="1777"/>
                </a:lnTo>
                <a:lnTo>
                  <a:pt x="4688" y="2179"/>
                </a:lnTo>
                <a:lnTo>
                  <a:pt x="4706" y="2375"/>
                </a:lnTo>
                <a:lnTo>
                  <a:pt x="4724" y="2608"/>
                </a:lnTo>
                <a:lnTo>
                  <a:pt x="4679" y="3054"/>
                </a:lnTo>
                <a:lnTo>
                  <a:pt x="4608" y="3259"/>
                </a:lnTo>
                <a:lnTo>
                  <a:pt x="4536" y="3420"/>
                </a:lnTo>
                <a:lnTo>
                  <a:pt x="4385" y="3679"/>
                </a:lnTo>
                <a:lnTo>
                  <a:pt x="4224" y="3867"/>
                </a:lnTo>
                <a:lnTo>
                  <a:pt x="4054" y="4010"/>
                </a:lnTo>
                <a:lnTo>
                  <a:pt x="3777" y="4126"/>
                </a:lnTo>
                <a:lnTo>
                  <a:pt x="3385" y="4152"/>
                </a:lnTo>
                <a:lnTo>
                  <a:pt x="2742" y="4036"/>
                </a:lnTo>
                <a:lnTo>
                  <a:pt x="2054" y="3929"/>
                </a:lnTo>
                <a:lnTo>
                  <a:pt x="1590" y="3956"/>
                </a:lnTo>
                <a:lnTo>
                  <a:pt x="1357" y="4036"/>
                </a:lnTo>
                <a:lnTo>
                  <a:pt x="1206" y="4108"/>
                </a:lnTo>
                <a:lnTo>
                  <a:pt x="938" y="4269"/>
                </a:lnTo>
                <a:lnTo>
                  <a:pt x="706" y="4465"/>
                </a:lnTo>
                <a:lnTo>
                  <a:pt x="509" y="4679"/>
                </a:lnTo>
                <a:lnTo>
                  <a:pt x="277" y="5054"/>
                </a:lnTo>
                <a:lnTo>
                  <a:pt x="80" y="5662"/>
                </a:lnTo>
                <a:lnTo>
                  <a:pt x="0" y="6376"/>
                </a:lnTo>
                <a:lnTo>
                  <a:pt x="18" y="7207"/>
                </a:lnTo>
                <a:lnTo>
                  <a:pt x="188" y="8680"/>
                </a:lnTo>
                <a:lnTo>
                  <a:pt x="384" y="9850"/>
                </a:lnTo>
                <a:lnTo>
                  <a:pt x="429" y="10037"/>
                </a:lnTo>
                <a:lnTo>
                  <a:pt x="598" y="10359"/>
                </a:lnTo>
                <a:lnTo>
                  <a:pt x="848" y="10600"/>
                </a:lnTo>
                <a:lnTo>
                  <a:pt x="1134" y="10734"/>
                </a:lnTo>
                <a:lnTo>
                  <a:pt x="1563" y="10734"/>
                </a:lnTo>
                <a:lnTo>
                  <a:pt x="2099" y="10787"/>
                </a:lnTo>
                <a:lnTo>
                  <a:pt x="2920" y="10912"/>
                </a:lnTo>
                <a:lnTo>
                  <a:pt x="3492" y="10957"/>
                </a:lnTo>
                <a:lnTo>
                  <a:pt x="3956" y="10984"/>
                </a:lnTo>
                <a:lnTo>
                  <a:pt x="4661" y="11029"/>
                </a:lnTo>
                <a:lnTo>
                  <a:pt x="5126" y="11029"/>
                </a:lnTo>
                <a:lnTo>
                  <a:pt x="5358" y="11011"/>
                </a:lnTo>
                <a:lnTo>
                  <a:pt x="5590" y="10975"/>
                </a:lnTo>
                <a:lnTo>
                  <a:pt x="6046" y="10832"/>
                </a:lnTo>
                <a:lnTo>
                  <a:pt x="6456" y="10600"/>
                </a:lnTo>
                <a:lnTo>
                  <a:pt x="6796" y="10269"/>
                </a:lnTo>
                <a:lnTo>
                  <a:pt x="6921" y="10064"/>
                </a:lnTo>
                <a:lnTo>
                  <a:pt x="7019" y="9877"/>
                </a:lnTo>
                <a:lnTo>
                  <a:pt x="7144" y="9466"/>
                </a:lnTo>
                <a:lnTo>
                  <a:pt x="7242" y="9046"/>
                </a:lnTo>
                <a:lnTo>
                  <a:pt x="7376" y="8644"/>
                </a:lnTo>
                <a:lnTo>
                  <a:pt x="7483" y="8457"/>
                </a:lnTo>
                <a:lnTo>
                  <a:pt x="7564" y="8350"/>
                </a:lnTo>
                <a:lnTo>
                  <a:pt x="7760" y="8171"/>
                </a:lnTo>
                <a:lnTo>
                  <a:pt x="8100" y="7966"/>
                </a:lnTo>
                <a:lnTo>
                  <a:pt x="8644" y="7796"/>
                </a:lnTo>
                <a:lnTo>
                  <a:pt x="9251" y="7698"/>
                </a:lnTo>
                <a:lnTo>
                  <a:pt x="9877" y="7635"/>
                </a:lnTo>
                <a:lnTo>
                  <a:pt x="10493" y="7555"/>
                </a:lnTo>
                <a:lnTo>
                  <a:pt x="11064" y="7412"/>
                </a:lnTo>
                <a:lnTo>
                  <a:pt x="11439" y="7233"/>
                </a:lnTo>
                <a:lnTo>
                  <a:pt x="11663" y="7073"/>
                </a:lnTo>
                <a:lnTo>
                  <a:pt x="11761" y="6974"/>
                </a:lnTo>
                <a:lnTo>
                  <a:pt x="11868" y="6858"/>
                </a:lnTo>
                <a:lnTo>
                  <a:pt x="12020" y="6617"/>
                </a:lnTo>
                <a:lnTo>
                  <a:pt x="12181" y="6224"/>
                </a:lnTo>
                <a:lnTo>
                  <a:pt x="12306" y="5662"/>
                </a:lnTo>
                <a:lnTo>
                  <a:pt x="12431" y="5242"/>
                </a:lnTo>
                <a:lnTo>
                  <a:pt x="12556" y="4983"/>
                </a:lnTo>
                <a:lnTo>
                  <a:pt x="12636" y="4858"/>
                </a:lnTo>
                <a:lnTo>
                  <a:pt x="12725" y="4751"/>
                </a:lnTo>
                <a:lnTo>
                  <a:pt x="12940" y="4554"/>
                </a:lnTo>
                <a:lnTo>
                  <a:pt x="13315" y="4304"/>
                </a:lnTo>
                <a:lnTo>
                  <a:pt x="13868" y="4010"/>
                </a:lnTo>
                <a:lnTo>
                  <a:pt x="14422" y="3706"/>
                </a:lnTo>
                <a:lnTo>
                  <a:pt x="14663" y="3527"/>
                </a:lnTo>
                <a:lnTo>
                  <a:pt x="14797" y="3429"/>
                </a:lnTo>
                <a:lnTo>
                  <a:pt x="15011" y="3188"/>
                </a:lnTo>
                <a:lnTo>
                  <a:pt x="15163" y="2929"/>
                </a:lnTo>
                <a:lnTo>
                  <a:pt x="15261" y="2652"/>
                </a:lnTo>
                <a:lnTo>
                  <a:pt x="15297" y="2358"/>
                </a:lnTo>
                <a:lnTo>
                  <a:pt x="15270" y="2063"/>
                </a:lnTo>
                <a:lnTo>
                  <a:pt x="15190" y="1768"/>
                </a:lnTo>
                <a:lnTo>
                  <a:pt x="15038" y="1473"/>
                </a:lnTo>
                <a:lnTo>
                  <a:pt x="14931" y="1331"/>
                </a:lnTo>
                <a:lnTo>
                  <a:pt x="14815" y="1188"/>
                </a:lnTo>
                <a:lnTo>
                  <a:pt x="14529" y="920"/>
                </a:lnTo>
                <a:lnTo>
                  <a:pt x="14199" y="679"/>
                </a:lnTo>
                <a:lnTo>
                  <a:pt x="13824" y="473"/>
                </a:lnTo>
                <a:lnTo>
                  <a:pt x="13422" y="295"/>
                </a:lnTo>
                <a:lnTo>
                  <a:pt x="12993" y="152"/>
                </a:lnTo>
                <a:lnTo>
                  <a:pt x="12565" y="54"/>
                </a:lnTo>
                <a:lnTo>
                  <a:pt x="12118" y="9"/>
                </a:lnTo>
                <a:lnTo>
                  <a:pt x="11904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3" name="Google Shape;1073;p25"/>
          <p:cNvSpPr/>
          <p:nvPr/>
        </p:nvSpPr>
        <p:spPr>
          <a:xfrm rot="-2247051">
            <a:off x="8313190" y="4139668"/>
            <a:ext cx="1331782" cy="1106396"/>
          </a:xfrm>
          <a:custGeom>
            <a:avLst/>
            <a:gdLst/>
            <a:ahLst/>
            <a:cxnLst/>
            <a:rect l="l" t="t" r="r" b="b"/>
            <a:pathLst>
              <a:path w="13869" h="11521" fill="none" extrusionOk="0">
                <a:moveTo>
                  <a:pt x="13869" y="1"/>
                </a:moveTo>
                <a:lnTo>
                  <a:pt x="13449" y="63"/>
                </a:lnTo>
                <a:lnTo>
                  <a:pt x="12618" y="206"/>
                </a:lnTo>
                <a:lnTo>
                  <a:pt x="11824" y="403"/>
                </a:lnTo>
                <a:lnTo>
                  <a:pt x="11047" y="626"/>
                </a:lnTo>
                <a:lnTo>
                  <a:pt x="10681" y="760"/>
                </a:lnTo>
                <a:lnTo>
                  <a:pt x="10297" y="912"/>
                </a:lnTo>
                <a:lnTo>
                  <a:pt x="9555" y="1260"/>
                </a:lnTo>
                <a:lnTo>
                  <a:pt x="8493" y="1823"/>
                </a:lnTo>
                <a:lnTo>
                  <a:pt x="7823" y="2233"/>
                </a:lnTo>
                <a:lnTo>
                  <a:pt x="6957" y="2850"/>
                </a:lnTo>
                <a:lnTo>
                  <a:pt x="5314" y="4162"/>
                </a:lnTo>
                <a:lnTo>
                  <a:pt x="4162" y="5216"/>
                </a:lnTo>
                <a:lnTo>
                  <a:pt x="3438" y="5957"/>
                </a:lnTo>
                <a:lnTo>
                  <a:pt x="2742" y="6725"/>
                </a:lnTo>
                <a:lnTo>
                  <a:pt x="2081" y="7538"/>
                </a:lnTo>
                <a:lnTo>
                  <a:pt x="1768" y="7957"/>
                </a:lnTo>
                <a:lnTo>
                  <a:pt x="1509" y="8368"/>
                </a:lnTo>
                <a:lnTo>
                  <a:pt x="1036" y="9234"/>
                </a:lnTo>
                <a:lnTo>
                  <a:pt x="599" y="10118"/>
                </a:lnTo>
                <a:lnTo>
                  <a:pt x="188" y="11047"/>
                </a:lnTo>
                <a:lnTo>
                  <a:pt x="0" y="11520"/>
                </a:lnTo>
              </a:path>
            </a:pathLst>
          </a:custGeom>
          <a:solidFill>
            <a:schemeClr val="dk2"/>
          </a:solidFill>
          <a:ln w="2675" cap="flat" cmpd="sng">
            <a:solidFill>
              <a:srgbClr val="ED6E24"/>
            </a:solidFill>
            <a:prstDash val="solid"/>
            <a:miter lim="89299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4" name="Google Shape;1074;p25"/>
          <p:cNvSpPr/>
          <p:nvPr/>
        </p:nvSpPr>
        <p:spPr>
          <a:xfrm rot="-2247051">
            <a:off x="8975973" y="3893473"/>
            <a:ext cx="31881" cy="126187"/>
          </a:xfrm>
          <a:custGeom>
            <a:avLst/>
            <a:gdLst/>
            <a:ahLst/>
            <a:cxnLst/>
            <a:rect l="l" t="t" r="r" b="b"/>
            <a:pathLst>
              <a:path w="332" h="1314" extrusionOk="0">
                <a:moveTo>
                  <a:pt x="251" y="1"/>
                </a:moveTo>
                <a:lnTo>
                  <a:pt x="224" y="28"/>
                </a:lnTo>
                <a:lnTo>
                  <a:pt x="215" y="331"/>
                </a:lnTo>
                <a:lnTo>
                  <a:pt x="206" y="635"/>
                </a:lnTo>
                <a:lnTo>
                  <a:pt x="171" y="805"/>
                </a:lnTo>
                <a:lnTo>
                  <a:pt x="72" y="1126"/>
                </a:lnTo>
                <a:lnTo>
                  <a:pt x="1" y="1287"/>
                </a:lnTo>
                <a:lnTo>
                  <a:pt x="19" y="1314"/>
                </a:lnTo>
                <a:lnTo>
                  <a:pt x="54" y="1305"/>
                </a:lnTo>
                <a:lnTo>
                  <a:pt x="126" y="1162"/>
                </a:lnTo>
                <a:lnTo>
                  <a:pt x="251" y="858"/>
                </a:lnTo>
                <a:lnTo>
                  <a:pt x="331" y="528"/>
                </a:lnTo>
                <a:lnTo>
                  <a:pt x="322" y="197"/>
                </a:lnTo>
                <a:lnTo>
                  <a:pt x="278" y="28"/>
                </a:lnTo>
                <a:lnTo>
                  <a:pt x="251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5" name="Google Shape;1075;p25"/>
          <p:cNvSpPr/>
          <p:nvPr/>
        </p:nvSpPr>
        <p:spPr>
          <a:xfrm rot="-2247051">
            <a:off x="8727780" y="4193135"/>
            <a:ext cx="59248" cy="251318"/>
          </a:xfrm>
          <a:custGeom>
            <a:avLst/>
            <a:gdLst/>
            <a:ahLst/>
            <a:cxnLst/>
            <a:rect l="l" t="t" r="r" b="b"/>
            <a:pathLst>
              <a:path w="617" h="2617" extrusionOk="0">
                <a:moveTo>
                  <a:pt x="509" y="0"/>
                </a:moveTo>
                <a:lnTo>
                  <a:pt x="491" y="36"/>
                </a:lnTo>
                <a:lnTo>
                  <a:pt x="420" y="688"/>
                </a:lnTo>
                <a:lnTo>
                  <a:pt x="268" y="1634"/>
                </a:lnTo>
                <a:lnTo>
                  <a:pt x="107" y="2259"/>
                </a:lnTo>
                <a:lnTo>
                  <a:pt x="0" y="2563"/>
                </a:lnTo>
                <a:lnTo>
                  <a:pt x="0" y="2599"/>
                </a:lnTo>
                <a:lnTo>
                  <a:pt x="63" y="2617"/>
                </a:lnTo>
                <a:lnTo>
                  <a:pt x="81" y="2590"/>
                </a:lnTo>
                <a:lnTo>
                  <a:pt x="197" y="2304"/>
                </a:lnTo>
                <a:lnTo>
                  <a:pt x="411" y="1688"/>
                </a:lnTo>
                <a:lnTo>
                  <a:pt x="554" y="1045"/>
                </a:lnTo>
                <a:lnTo>
                  <a:pt x="616" y="384"/>
                </a:lnTo>
                <a:lnTo>
                  <a:pt x="607" y="54"/>
                </a:lnTo>
                <a:lnTo>
                  <a:pt x="590" y="9"/>
                </a:lnTo>
                <a:lnTo>
                  <a:pt x="509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6" name="Google Shape;1076;p25"/>
          <p:cNvSpPr/>
          <p:nvPr/>
        </p:nvSpPr>
        <p:spPr>
          <a:xfrm rot="-2247051">
            <a:off x="8737117" y="4221535"/>
            <a:ext cx="98715" cy="92768"/>
          </a:xfrm>
          <a:custGeom>
            <a:avLst/>
            <a:gdLst/>
            <a:ahLst/>
            <a:cxnLst/>
            <a:rect l="l" t="t" r="r" b="b"/>
            <a:pathLst>
              <a:path w="1028" h="966" extrusionOk="0">
                <a:moveTo>
                  <a:pt x="974" y="1"/>
                </a:moveTo>
                <a:lnTo>
                  <a:pt x="929" y="18"/>
                </a:lnTo>
                <a:lnTo>
                  <a:pt x="679" y="242"/>
                </a:lnTo>
                <a:lnTo>
                  <a:pt x="438" y="474"/>
                </a:lnTo>
                <a:lnTo>
                  <a:pt x="322" y="590"/>
                </a:lnTo>
                <a:lnTo>
                  <a:pt x="81" y="831"/>
                </a:lnTo>
                <a:lnTo>
                  <a:pt x="0" y="965"/>
                </a:lnTo>
                <a:lnTo>
                  <a:pt x="9" y="965"/>
                </a:lnTo>
                <a:lnTo>
                  <a:pt x="268" y="769"/>
                </a:lnTo>
                <a:lnTo>
                  <a:pt x="500" y="527"/>
                </a:lnTo>
                <a:lnTo>
                  <a:pt x="750" y="313"/>
                </a:lnTo>
                <a:lnTo>
                  <a:pt x="1009" y="99"/>
                </a:lnTo>
                <a:lnTo>
                  <a:pt x="1027" y="63"/>
                </a:lnTo>
                <a:lnTo>
                  <a:pt x="97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7" name="Google Shape;1077;p25"/>
          <p:cNvSpPr/>
          <p:nvPr/>
        </p:nvSpPr>
        <p:spPr>
          <a:xfrm rot="-2247051">
            <a:off x="8585527" y="4602224"/>
            <a:ext cx="60112" cy="285602"/>
          </a:xfrm>
          <a:custGeom>
            <a:avLst/>
            <a:gdLst/>
            <a:ahLst/>
            <a:cxnLst/>
            <a:rect l="l" t="t" r="r" b="b"/>
            <a:pathLst>
              <a:path w="626" h="2974" extrusionOk="0">
                <a:moveTo>
                  <a:pt x="72" y="0"/>
                </a:moveTo>
                <a:lnTo>
                  <a:pt x="1" y="18"/>
                </a:lnTo>
                <a:lnTo>
                  <a:pt x="1" y="63"/>
                </a:lnTo>
                <a:lnTo>
                  <a:pt x="197" y="786"/>
                </a:lnTo>
                <a:lnTo>
                  <a:pt x="429" y="1857"/>
                </a:lnTo>
                <a:lnTo>
                  <a:pt x="536" y="2572"/>
                </a:lnTo>
                <a:lnTo>
                  <a:pt x="554" y="2938"/>
                </a:lnTo>
                <a:lnTo>
                  <a:pt x="563" y="2974"/>
                </a:lnTo>
                <a:lnTo>
                  <a:pt x="617" y="2974"/>
                </a:lnTo>
                <a:lnTo>
                  <a:pt x="626" y="2947"/>
                </a:lnTo>
                <a:lnTo>
                  <a:pt x="617" y="2590"/>
                </a:lnTo>
                <a:lnTo>
                  <a:pt x="563" y="1866"/>
                </a:lnTo>
                <a:lnTo>
                  <a:pt x="438" y="1125"/>
                </a:lnTo>
                <a:lnTo>
                  <a:pt x="242" y="402"/>
                </a:lnTo>
                <a:lnTo>
                  <a:pt x="99" y="45"/>
                </a:lnTo>
                <a:lnTo>
                  <a:pt x="72" y="0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8" name="Google Shape;1078;p25"/>
          <p:cNvSpPr/>
          <p:nvPr/>
        </p:nvSpPr>
        <p:spPr>
          <a:xfrm rot="-2247051">
            <a:off x="8598560" y="4624124"/>
            <a:ext cx="48109" cy="130509"/>
          </a:xfrm>
          <a:custGeom>
            <a:avLst/>
            <a:gdLst/>
            <a:ahLst/>
            <a:cxnLst/>
            <a:rect l="l" t="t" r="r" b="b"/>
            <a:pathLst>
              <a:path w="501" h="1359" extrusionOk="0">
                <a:moveTo>
                  <a:pt x="421" y="1"/>
                </a:moveTo>
                <a:lnTo>
                  <a:pt x="394" y="28"/>
                </a:lnTo>
                <a:lnTo>
                  <a:pt x="278" y="340"/>
                </a:lnTo>
                <a:lnTo>
                  <a:pt x="99" y="840"/>
                </a:lnTo>
                <a:lnTo>
                  <a:pt x="19" y="1180"/>
                </a:lnTo>
                <a:lnTo>
                  <a:pt x="1" y="1349"/>
                </a:lnTo>
                <a:lnTo>
                  <a:pt x="1" y="1358"/>
                </a:lnTo>
                <a:lnTo>
                  <a:pt x="10" y="1358"/>
                </a:lnTo>
                <a:lnTo>
                  <a:pt x="144" y="1046"/>
                </a:lnTo>
                <a:lnTo>
                  <a:pt x="251" y="724"/>
                </a:lnTo>
                <a:lnTo>
                  <a:pt x="367" y="403"/>
                </a:lnTo>
                <a:lnTo>
                  <a:pt x="492" y="90"/>
                </a:lnTo>
                <a:lnTo>
                  <a:pt x="501" y="46"/>
                </a:lnTo>
                <a:lnTo>
                  <a:pt x="421" y="1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9" name="Google Shape;1079;p25"/>
          <p:cNvSpPr/>
          <p:nvPr/>
        </p:nvSpPr>
        <p:spPr>
          <a:xfrm rot="-2247051">
            <a:off x="8904380" y="3916750"/>
            <a:ext cx="74708" cy="75578"/>
          </a:xfrm>
          <a:custGeom>
            <a:avLst/>
            <a:gdLst/>
            <a:ahLst/>
            <a:cxnLst/>
            <a:rect l="l" t="t" r="r" b="b"/>
            <a:pathLst>
              <a:path w="778" h="787" extrusionOk="0">
                <a:moveTo>
                  <a:pt x="54" y="0"/>
                </a:moveTo>
                <a:lnTo>
                  <a:pt x="1" y="27"/>
                </a:lnTo>
                <a:lnTo>
                  <a:pt x="19" y="54"/>
                </a:lnTo>
                <a:lnTo>
                  <a:pt x="215" y="259"/>
                </a:lnTo>
                <a:lnTo>
                  <a:pt x="420" y="465"/>
                </a:lnTo>
                <a:lnTo>
                  <a:pt x="572" y="635"/>
                </a:lnTo>
                <a:lnTo>
                  <a:pt x="760" y="777"/>
                </a:lnTo>
                <a:lnTo>
                  <a:pt x="778" y="786"/>
                </a:lnTo>
                <a:lnTo>
                  <a:pt x="778" y="768"/>
                </a:lnTo>
                <a:lnTo>
                  <a:pt x="662" y="590"/>
                </a:lnTo>
                <a:lnTo>
                  <a:pt x="483" y="429"/>
                </a:lnTo>
                <a:lnTo>
                  <a:pt x="286" y="224"/>
                </a:lnTo>
                <a:lnTo>
                  <a:pt x="81" y="18"/>
                </a:lnTo>
                <a:lnTo>
                  <a:pt x="54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0" name="Google Shape;1080;p25"/>
          <p:cNvSpPr/>
          <p:nvPr/>
        </p:nvSpPr>
        <p:spPr>
          <a:xfrm rot="-2247051">
            <a:off x="8911279" y="4074574"/>
            <a:ext cx="333690" cy="115912"/>
          </a:xfrm>
          <a:custGeom>
            <a:avLst/>
            <a:gdLst/>
            <a:ahLst/>
            <a:cxnLst/>
            <a:rect l="l" t="t" r="r" b="b"/>
            <a:pathLst>
              <a:path w="3475" h="1207" extrusionOk="0">
                <a:moveTo>
                  <a:pt x="36" y="1"/>
                </a:moveTo>
                <a:lnTo>
                  <a:pt x="0" y="10"/>
                </a:lnTo>
                <a:lnTo>
                  <a:pt x="9" y="72"/>
                </a:lnTo>
                <a:lnTo>
                  <a:pt x="45" y="81"/>
                </a:lnTo>
                <a:lnTo>
                  <a:pt x="536" y="117"/>
                </a:lnTo>
                <a:lnTo>
                  <a:pt x="1268" y="215"/>
                </a:lnTo>
                <a:lnTo>
                  <a:pt x="1742" y="340"/>
                </a:lnTo>
                <a:lnTo>
                  <a:pt x="1983" y="438"/>
                </a:lnTo>
                <a:lnTo>
                  <a:pt x="2367" y="617"/>
                </a:lnTo>
                <a:lnTo>
                  <a:pt x="3099" y="1028"/>
                </a:lnTo>
                <a:lnTo>
                  <a:pt x="3474" y="1206"/>
                </a:lnTo>
                <a:lnTo>
                  <a:pt x="3474" y="1197"/>
                </a:lnTo>
                <a:lnTo>
                  <a:pt x="3108" y="947"/>
                </a:lnTo>
                <a:lnTo>
                  <a:pt x="2277" y="474"/>
                </a:lnTo>
                <a:lnTo>
                  <a:pt x="1840" y="296"/>
                </a:lnTo>
                <a:lnTo>
                  <a:pt x="1626" y="215"/>
                </a:lnTo>
                <a:lnTo>
                  <a:pt x="1179" y="108"/>
                </a:lnTo>
                <a:lnTo>
                  <a:pt x="491" y="28"/>
                </a:lnTo>
                <a:lnTo>
                  <a:pt x="3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1" name="Google Shape;1081;p25"/>
          <p:cNvSpPr/>
          <p:nvPr/>
        </p:nvSpPr>
        <p:spPr>
          <a:xfrm rot="-2247051">
            <a:off x="9054595" y="4029837"/>
            <a:ext cx="186098" cy="14693"/>
          </a:xfrm>
          <a:custGeom>
            <a:avLst/>
            <a:gdLst/>
            <a:ahLst/>
            <a:cxnLst/>
            <a:rect l="l" t="t" r="r" b="b"/>
            <a:pathLst>
              <a:path w="1938" h="153" extrusionOk="0">
                <a:moveTo>
                  <a:pt x="706" y="0"/>
                </a:moveTo>
                <a:lnTo>
                  <a:pt x="223" y="36"/>
                </a:lnTo>
                <a:lnTo>
                  <a:pt x="18" y="99"/>
                </a:lnTo>
                <a:lnTo>
                  <a:pt x="0" y="117"/>
                </a:lnTo>
                <a:lnTo>
                  <a:pt x="27" y="125"/>
                </a:lnTo>
                <a:lnTo>
                  <a:pt x="464" y="117"/>
                </a:lnTo>
                <a:lnTo>
                  <a:pt x="911" y="90"/>
                </a:lnTo>
                <a:lnTo>
                  <a:pt x="1420" y="108"/>
                </a:lnTo>
                <a:lnTo>
                  <a:pt x="1929" y="152"/>
                </a:lnTo>
                <a:lnTo>
                  <a:pt x="1938" y="152"/>
                </a:lnTo>
                <a:lnTo>
                  <a:pt x="1929" y="143"/>
                </a:lnTo>
                <a:lnTo>
                  <a:pt x="1473" y="54"/>
                </a:lnTo>
                <a:lnTo>
                  <a:pt x="706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2" name="Google Shape;1082;p25"/>
          <p:cNvSpPr/>
          <p:nvPr/>
        </p:nvSpPr>
        <p:spPr>
          <a:xfrm rot="-2247051">
            <a:off x="8783406" y="4424149"/>
            <a:ext cx="345597" cy="116680"/>
          </a:xfrm>
          <a:custGeom>
            <a:avLst/>
            <a:gdLst/>
            <a:ahLst/>
            <a:cxnLst/>
            <a:rect l="l" t="t" r="r" b="b"/>
            <a:pathLst>
              <a:path w="3599" h="1215" extrusionOk="0">
                <a:moveTo>
                  <a:pt x="0" y="0"/>
                </a:moveTo>
                <a:lnTo>
                  <a:pt x="80" y="107"/>
                </a:lnTo>
                <a:lnTo>
                  <a:pt x="295" y="206"/>
                </a:lnTo>
                <a:lnTo>
                  <a:pt x="429" y="250"/>
                </a:lnTo>
                <a:lnTo>
                  <a:pt x="1000" y="456"/>
                </a:lnTo>
                <a:lnTo>
                  <a:pt x="1581" y="661"/>
                </a:lnTo>
                <a:lnTo>
                  <a:pt x="2054" y="840"/>
                </a:lnTo>
                <a:lnTo>
                  <a:pt x="2822" y="1116"/>
                </a:lnTo>
                <a:lnTo>
                  <a:pt x="3331" y="1215"/>
                </a:lnTo>
                <a:lnTo>
                  <a:pt x="3581" y="1206"/>
                </a:lnTo>
                <a:lnTo>
                  <a:pt x="3599" y="1197"/>
                </a:lnTo>
                <a:lnTo>
                  <a:pt x="3599" y="1161"/>
                </a:lnTo>
                <a:lnTo>
                  <a:pt x="3572" y="1152"/>
                </a:lnTo>
                <a:lnTo>
                  <a:pt x="3331" y="1116"/>
                </a:lnTo>
                <a:lnTo>
                  <a:pt x="2858" y="1009"/>
                </a:lnTo>
                <a:lnTo>
                  <a:pt x="2161" y="777"/>
                </a:lnTo>
                <a:lnTo>
                  <a:pt x="1697" y="616"/>
                </a:lnTo>
                <a:lnTo>
                  <a:pt x="1277" y="491"/>
                </a:lnTo>
                <a:lnTo>
                  <a:pt x="616" y="286"/>
                </a:lnTo>
                <a:lnTo>
                  <a:pt x="188" y="107"/>
                </a:lnTo>
                <a:lnTo>
                  <a:pt x="0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3" name="Google Shape;1083;p25"/>
          <p:cNvSpPr/>
          <p:nvPr/>
        </p:nvSpPr>
        <p:spPr>
          <a:xfrm rot="-2247051">
            <a:off x="8906872" y="4394070"/>
            <a:ext cx="231614" cy="27465"/>
          </a:xfrm>
          <a:custGeom>
            <a:avLst/>
            <a:gdLst/>
            <a:ahLst/>
            <a:cxnLst/>
            <a:rect l="l" t="t" r="r" b="b"/>
            <a:pathLst>
              <a:path w="2412" h="286" extrusionOk="0">
                <a:moveTo>
                  <a:pt x="2090" y="0"/>
                </a:moveTo>
                <a:lnTo>
                  <a:pt x="1483" y="9"/>
                </a:lnTo>
                <a:lnTo>
                  <a:pt x="581" y="125"/>
                </a:lnTo>
                <a:lnTo>
                  <a:pt x="18" y="241"/>
                </a:lnTo>
                <a:lnTo>
                  <a:pt x="0" y="250"/>
                </a:lnTo>
                <a:lnTo>
                  <a:pt x="9" y="286"/>
                </a:lnTo>
                <a:lnTo>
                  <a:pt x="36" y="286"/>
                </a:lnTo>
                <a:lnTo>
                  <a:pt x="617" y="206"/>
                </a:lnTo>
                <a:lnTo>
                  <a:pt x="1795" y="125"/>
                </a:lnTo>
                <a:lnTo>
                  <a:pt x="2385" y="63"/>
                </a:lnTo>
                <a:lnTo>
                  <a:pt x="2411" y="45"/>
                </a:lnTo>
                <a:lnTo>
                  <a:pt x="2385" y="27"/>
                </a:lnTo>
                <a:lnTo>
                  <a:pt x="2090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4" name="Google Shape;1084;p25"/>
          <p:cNvSpPr/>
          <p:nvPr/>
        </p:nvSpPr>
        <p:spPr>
          <a:xfrm rot="-2247051">
            <a:off x="8707649" y="4800601"/>
            <a:ext cx="320726" cy="99490"/>
          </a:xfrm>
          <a:custGeom>
            <a:avLst/>
            <a:gdLst/>
            <a:ahLst/>
            <a:cxnLst/>
            <a:rect l="l" t="t" r="r" b="b"/>
            <a:pathLst>
              <a:path w="3340" h="1036" extrusionOk="0">
                <a:moveTo>
                  <a:pt x="9" y="0"/>
                </a:moveTo>
                <a:lnTo>
                  <a:pt x="0" y="45"/>
                </a:lnTo>
                <a:lnTo>
                  <a:pt x="18" y="63"/>
                </a:lnTo>
                <a:lnTo>
                  <a:pt x="197" y="196"/>
                </a:lnTo>
                <a:lnTo>
                  <a:pt x="589" y="420"/>
                </a:lnTo>
                <a:lnTo>
                  <a:pt x="1206" y="661"/>
                </a:lnTo>
                <a:lnTo>
                  <a:pt x="2500" y="920"/>
                </a:lnTo>
                <a:lnTo>
                  <a:pt x="3313" y="1036"/>
                </a:lnTo>
                <a:lnTo>
                  <a:pt x="3340" y="1018"/>
                </a:lnTo>
                <a:lnTo>
                  <a:pt x="3322" y="1000"/>
                </a:lnTo>
                <a:lnTo>
                  <a:pt x="2483" y="831"/>
                </a:lnTo>
                <a:lnTo>
                  <a:pt x="1634" y="643"/>
                </a:lnTo>
                <a:lnTo>
                  <a:pt x="1223" y="527"/>
                </a:lnTo>
                <a:lnTo>
                  <a:pt x="438" y="188"/>
                </a:lnTo>
                <a:lnTo>
                  <a:pt x="36" y="0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5" name="Google Shape;1085;p25"/>
          <p:cNvSpPr/>
          <p:nvPr/>
        </p:nvSpPr>
        <p:spPr>
          <a:xfrm rot="-2247051">
            <a:off x="8952921" y="4805250"/>
            <a:ext cx="96122" cy="96129"/>
          </a:xfrm>
          <a:custGeom>
            <a:avLst/>
            <a:gdLst/>
            <a:ahLst/>
            <a:cxnLst/>
            <a:rect l="l" t="t" r="r" b="b"/>
            <a:pathLst>
              <a:path w="1001" h="1001" extrusionOk="0">
                <a:moveTo>
                  <a:pt x="0" y="0"/>
                </a:moveTo>
                <a:lnTo>
                  <a:pt x="0" y="9"/>
                </a:lnTo>
                <a:lnTo>
                  <a:pt x="72" y="161"/>
                </a:lnTo>
                <a:lnTo>
                  <a:pt x="313" y="456"/>
                </a:lnTo>
                <a:lnTo>
                  <a:pt x="438" y="572"/>
                </a:lnTo>
                <a:lnTo>
                  <a:pt x="545" y="697"/>
                </a:lnTo>
                <a:lnTo>
                  <a:pt x="759" y="893"/>
                </a:lnTo>
                <a:lnTo>
                  <a:pt x="911" y="982"/>
                </a:lnTo>
                <a:lnTo>
                  <a:pt x="983" y="1000"/>
                </a:lnTo>
                <a:lnTo>
                  <a:pt x="1001" y="1000"/>
                </a:lnTo>
                <a:lnTo>
                  <a:pt x="1001" y="982"/>
                </a:lnTo>
                <a:lnTo>
                  <a:pt x="911" y="875"/>
                </a:lnTo>
                <a:lnTo>
                  <a:pt x="795" y="795"/>
                </a:lnTo>
                <a:lnTo>
                  <a:pt x="634" y="670"/>
                </a:lnTo>
                <a:lnTo>
                  <a:pt x="483" y="527"/>
                </a:lnTo>
                <a:lnTo>
                  <a:pt x="250" y="250"/>
                </a:lnTo>
                <a:lnTo>
                  <a:pt x="0" y="0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6" name="Google Shape;1086;p25"/>
          <p:cNvGrpSpPr/>
          <p:nvPr/>
        </p:nvGrpSpPr>
        <p:grpSpPr>
          <a:xfrm rot="293038">
            <a:off x="7081806" y="3638569"/>
            <a:ext cx="2964174" cy="2809049"/>
            <a:chOff x="6267770" y="3503895"/>
            <a:chExt cx="3569509" cy="3349980"/>
          </a:xfrm>
        </p:grpSpPr>
        <p:sp>
          <p:nvSpPr>
            <p:cNvPr id="1087" name="Google Shape;1087;p25"/>
            <p:cNvSpPr/>
            <p:nvPr/>
          </p:nvSpPr>
          <p:spPr>
            <a:xfrm rot="310762">
              <a:off x="6399320" y="3646881"/>
              <a:ext cx="3306409" cy="3064008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25"/>
            <p:cNvSpPr/>
            <p:nvPr/>
          </p:nvSpPr>
          <p:spPr>
            <a:xfrm rot="310762">
              <a:off x="6580174" y="4408927"/>
              <a:ext cx="2651899" cy="1639163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25"/>
            <p:cNvSpPr/>
            <p:nvPr/>
          </p:nvSpPr>
          <p:spPr>
            <a:xfrm rot="310762">
              <a:off x="8311563" y="5481535"/>
              <a:ext cx="481241" cy="255032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25"/>
            <p:cNvSpPr/>
            <p:nvPr/>
          </p:nvSpPr>
          <p:spPr>
            <a:xfrm rot="310762">
              <a:off x="9041624" y="4891567"/>
              <a:ext cx="273642" cy="58316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25"/>
            <p:cNvSpPr/>
            <p:nvPr/>
          </p:nvSpPr>
          <p:spPr>
            <a:xfrm rot="310762">
              <a:off x="8658958" y="4652399"/>
              <a:ext cx="63624" cy="451210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25"/>
            <p:cNvSpPr/>
            <p:nvPr/>
          </p:nvSpPr>
          <p:spPr>
            <a:xfrm rot="310762">
              <a:off x="7376965" y="5245894"/>
              <a:ext cx="93050" cy="450001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25"/>
            <p:cNvSpPr/>
            <p:nvPr/>
          </p:nvSpPr>
          <p:spPr>
            <a:xfrm rot="310762">
              <a:off x="8013121" y="4936084"/>
              <a:ext cx="139273" cy="579599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4" name="Google Shape;1094;p25"/>
          <p:cNvSpPr txBox="1">
            <a:spLocks noGrp="1"/>
          </p:cNvSpPr>
          <p:nvPr>
            <p:ph type="title"/>
          </p:nvPr>
        </p:nvSpPr>
        <p:spPr>
          <a:xfrm>
            <a:off x="720000" y="395850"/>
            <a:ext cx="7683900" cy="51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339106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1_Title only 1">
    <p:spTree>
      <p:nvGrpSpPr>
        <p:cNvPr id="1" name="Shape 1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8" name="Google Shape;1028;p25"/>
          <p:cNvGrpSpPr/>
          <p:nvPr/>
        </p:nvGrpSpPr>
        <p:grpSpPr>
          <a:xfrm rot="-834254" flipH="1">
            <a:off x="-570238" y="2789298"/>
            <a:ext cx="1212436" cy="1303556"/>
            <a:chOff x="-694197" y="2759314"/>
            <a:chExt cx="1212435" cy="1303554"/>
          </a:xfrm>
        </p:grpSpPr>
        <p:sp>
          <p:nvSpPr>
            <p:cNvPr id="1029" name="Google Shape;1029;p25"/>
            <p:cNvSpPr/>
            <p:nvPr/>
          </p:nvSpPr>
          <p:spPr>
            <a:xfrm>
              <a:off x="-694197" y="2759314"/>
              <a:ext cx="1212435" cy="1303554"/>
            </a:xfrm>
            <a:custGeom>
              <a:avLst/>
              <a:gdLst/>
              <a:ahLst/>
              <a:cxnLst/>
              <a:rect l="l" t="t" r="r" b="b"/>
              <a:pathLst>
                <a:path w="37177" h="39971" extrusionOk="0">
                  <a:moveTo>
                    <a:pt x="5850" y="0"/>
                  </a:moveTo>
                  <a:lnTo>
                    <a:pt x="5430" y="9"/>
                  </a:lnTo>
                  <a:lnTo>
                    <a:pt x="4993" y="63"/>
                  </a:lnTo>
                  <a:lnTo>
                    <a:pt x="4778" y="116"/>
                  </a:lnTo>
                  <a:lnTo>
                    <a:pt x="4475" y="206"/>
                  </a:lnTo>
                  <a:lnTo>
                    <a:pt x="3912" y="509"/>
                  </a:lnTo>
                  <a:lnTo>
                    <a:pt x="3421" y="929"/>
                  </a:lnTo>
                  <a:lnTo>
                    <a:pt x="3046" y="1438"/>
                  </a:lnTo>
                  <a:lnTo>
                    <a:pt x="2787" y="2009"/>
                  </a:lnTo>
                  <a:lnTo>
                    <a:pt x="2698" y="2456"/>
                  </a:lnTo>
                  <a:lnTo>
                    <a:pt x="2680" y="2768"/>
                  </a:lnTo>
                  <a:lnTo>
                    <a:pt x="2715" y="3072"/>
                  </a:lnTo>
                  <a:lnTo>
                    <a:pt x="2796" y="3376"/>
                  </a:lnTo>
                  <a:lnTo>
                    <a:pt x="2921" y="3670"/>
                  </a:lnTo>
                  <a:lnTo>
                    <a:pt x="3099" y="3956"/>
                  </a:lnTo>
                  <a:lnTo>
                    <a:pt x="3215" y="4090"/>
                  </a:lnTo>
                  <a:lnTo>
                    <a:pt x="3394" y="4287"/>
                  </a:lnTo>
                  <a:lnTo>
                    <a:pt x="3805" y="4599"/>
                  </a:lnTo>
                  <a:lnTo>
                    <a:pt x="4278" y="4858"/>
                  </a:lnTo>
                  <a:lnTo>
                    <a:pt x="4796" y="5063"/>
                  </a:lnTo>
                  <a:lnTo>
                    <a:pt x="5600" y="5331"/>
                  </a:lnTo>
                  <a:lnTo>
                    <a:pt x="6653" y="5671"/>
                  </a:lnTo>
                  <a:lnTo>
                    <a:pt x="7118" y="5876"/>
                  </a:lnTo>
                  <a:lnTo>
                    <a:pt x="7564" y="6117"/>
                  </a:lnTo>
                  <a:lnTo>
                    <a:pt x="8395" y="6653"/>
                  </a:lnTo>
                  <a:lnTo>
                    <a:pt x="9520" y="7555"/>
                  </a:lnTo>
                  <a:lnTo>
                    <a:pt x="10234" y="8216"/>
                  </a:lnTo>
                  <a:lnTo>
                    <a:pt x="10467" y="8823"/>
                  </a:lnTo>
                  <a:lnTo>
                    <a:pt x="11065" y="10037"/>
                  </a:lnTo>
                  <a:lnTo>
                    <a:pt x="11386" y="10627"/>
                  </a:lnTo>
                  <a:lnTo>
                    <a:pt x="11529" y="10895"/>
                  </a:lnTo>
                  <a:lnTo>
                    <a:pt x="11663" y="11172"/>
                  </a:lnTo>
                  <a:lnTo>
                    <a:pt x="11154" y="11207"/>
                  </a:lnTo>
                  <a:lnTo>
                    <a:pt x="10145" y="11198"/>
                  </a:lnTo>
                  <a:lnTo>
                    <a:pt x="9145" y="11073"/>
                  </a:lnTo>
                  <a:lnTo>
                    <a:pt x="8163" y="10832"/>
                  </a:lnTo>
                  <a:lnTo>
                    <a:pt x="7680" y="10663"/>
                  </a:lnTo>
                  <a:lnTo>
                    <a:pt x="7198" y="10466"/>
                  </a:lnTo>
                  <a:lnTo>
                    <a:pt x="6261" y="9993"/>
                  </a:lnTo>
                  <a:lnTo>
                    <a:pt x="5332" y="9511"/>
                  </a:lnTo>
                  <a:lnTo>
                    <a:pt x="4376" y="9091"/>
                  </a:lnTo>
                  <a:lnTo>
                    <a:pt x="3867" y="8939"/>
                  </a:lnTo>
                  <a:lnTo>
                    <a:pt x="3617" y="8885"/>
                  </a:lnTo>
                  <a:lnTo>
                    <a:pt x="2983" y="8841"/>
                  </a:lnTo>
                  <a:lnTo>
                    <a:pt x="2260" y="8885"/>
                  </a:lnTo>
                  <a:lnTo>
                    <a:pt x="1537" y="9028"/>
                  </a:lnTo>
                  <a:lnTo>
                    <a:pt x="1037" y="9216"/>
                  </a:lnTo>
                  <a:lnTo>
                    <a:pt x="733" y="9377"/>
                  </a:lnTo>
                  <a:lnTo>
                    <a:pt x="474" y="9555"/>
                  </a:lnTo>
                  <a:lnTo>
                    <a:pt x="260" y="9778"/>
                  </a:lnTo>
                  <a:lnTo>
                    <a:pt x="108" y="10029"/>
                  </a:lnTo>
                  <a:lnTo>
                    <a:pt x="19" y="10305"/>
                  </a:lnTo>
                  <a:lnTo>
                    <a:pt x="1" y="10618"/>
                  </a:lnTo>
                  <a:lnTo>
                    <a:pt x="72" y="10975"/>
                  </a:lnTo>
                  <a:lnTo>
                    <a:pt x="144" y="11163"/>
                  </a:lnTo>
                  <a:lnTo>
                    <a:pt x="224" y="11323"/>
                  </a:lnTo>
                  <a:lnTo>
                    <a:pt x="420" y="11636"/>
                  </a:lnTo>
                  <a:lnTo>
                    <a:pt x="804" y="12073"/>
                  </a:lnTo>
                  <a:lnTo>
                    <a:pt x="1412" y="12609"/>
                  </a:lnTo>
                  <a:lnTo>
                    <a:pt x="2046" y="13065"/>
                  </a:lnTo>
                  <a:lnTo>
                    <a:pt x="2340" y="13261"/>
                  </a:lnTo>
                  <a:lnTo>
                    <a:pt x="2689" y="13493"/>
                  </a:lnTo>
                  <a:lnTo>
                    <a:pt x="3439" y="13895"/>
                  </a:lnTo>
                  <a:lnTo>
                    <a:pt x="4216" y="14208"/>
                  </a:lnTo>
                  <a:lnTo>
                    <a:pt x="5037" y="14404"/>
                  </a:lnTo>
                  <a:lnTo>
                    <a:pt x="5457" y="14449"/>
                  </a:lnTo>
                  <a:lnTo>
                    <a:pt x="5903" y="14467"/>
                  </a:lnTo>
                  <a:lnTo>
                    <a:pt x="6787" y="14368"/>
                  </a:lnTo>
                  <a:lnTo>
                    <a:pt x="7636" y="14145"/>
                  </a:lnTo>
                  <a:lnTo>
                    <a:pt x="8475" y="13824"/>
                  </a:lnTo>
                  <a:lnTo>
                    <a:pt x="9716" y="13243"/>
                  </a:lnTo>
                  <a:lnTo>
                    <a:pt x="10958" y="12654"/>
                  </a:lnTo>
                  <a:lnTo>
                    <a:pt x="11779" y="12324"/>
                  </a:lnTo>
                  <a:lnTo>
                    <a:pt x="12199" y="12190"/>
                  </a:lnTo>
                  <a:lnTo>
                    <a:pt x="12833" y="13342"/>
                  </a:lnTo>
                  <a:lnTo>
                    <a:pt x="14164" y="15592"/>
                  </a:lnTo>
                  <a:lnTo>
                    <a:pt x="14869" y="16699"/>
                  </a:lnTo>
                  <a:lnTo>
                    <a:pt x="14476" y="16887"/>
                  </a:lnTo>
                  <a:lnTo>
                    <a:pt x="13699" y="17289"/>
                  </a:lnTo>
                  <a:lnTo>
                    <a:pt x="13297" y="17449"/>
                  </a:lnTo>
                  <a:lnTo>
                    <a:pt x="12806" y="17610"/>
                  </a:lnTo>
                  <a:lnTo>
                    <a:pt x="11806" y="17815"/>
                  </a:lnTo>
                  <a:lnTo>
                    <a:pt x="11297" y="17860"/>
                  </a:lnTo>
                  <a:lnTo>
                    <a:pt x="11047" y="17878"/>
                  </a:lnTo>
                  <a:lnTo>
                    <a:pt x="10556" y="17860"/>
                  </a:lnTo>
                  <a:lnTo>
                    <a:pt x="9841" y="17771"/>
                  </a:lnTo>
                  <a:lnTo>
                    <a:pt x="8904" y="17574"/>
                  </a:lnTo>
                  <a:lnTo>
                    <a:pt x="7948" y="17378"/>
                  </a:lnTo>
                  <a:lnTo>
                    <a:pt x="7466" y="17315"/>
                  </a:lnTo>
                  <a:lnTo>
                    <a:pt x="7279" y="17297"/>
                  </a:lnTo>
                  <a:lnTo>
                    <a:pt x="6921" y="17306"/>
                  </a:lnTo>
                  <a:lnTo>
                    <a:pt x="6591" y="17369"/>
                  </a:lnTo>
                  <a:lnTo>
                    <a:pt x="6287" y="17458"/>
                  </a:lnTo>
                  <a:lnTo>
                    <a:pt x="6002" y="17601"/>
                  </a:lnTo>
                  <a:lnTo>
                    <a:pt x="5752" y="17762"/>
                  </a:lnTo>
                  <a:lnTo>
                    <a:pt x="5528" y="17967"/>
                  </a:lnTo>
                  <a:lnTo>
                    <a:pt x="5341" y="18190"/>
                  </a:lnTo>
                  <a:lnTo>
                    <a:pt x="5198" y="18441"/>
                  </a:lnTo>
                  <a:lnTo>
                    <a:pt x="5082" y="18717"/>
                  </a:lnTo>
                  <a:lnTo>
                    <a:pt x="5019" y="19003"/>
                  </a:lnTo>
                  <a:lnTo>
                    <a:pt x="4993" y="19307"/>
                  </a:lnTo>
                  <a:lnTo>
                    <a:pt x="5010" y="19619"/>
                  </a:lnTo>
                  <a:lnTo>
                    <a:pt x="5082" y="19941"/>
                  </a:lnTo>
                  <a:lnTo>
                    <a:pt x="5198" y="20262"/>
                  </a:lnTo>
                  <a:lnTo>
                    <a:pt x="5368" y="20575"/>
                  </a:lnTo>
                  <a:lnTo>
                    <a:pt x="5475" y="20736"/>
                  </a:lnTo>
                  <a:lnTo>
                    <a:pt x="5600" y="20905"/>
                  </a:lnTo>
                  <a:lnTo>
                    <a:pt x="5886" y="21218"/>
                  </a:lnTo>
                  <a:lnTo>
                    <a:pt x="6198" y="21486"/>
                  </a:lnTo>
                  <a:lnTo>
                    <a:pt x="6537" y="21727"/>
                  </a:lnTo>
                  <a:lnTo>
                    <a:pt x="7082" y="22021"/>
                  </a:lnTo>
                  <a:lnTo>
                    <a:pt x="7886" y="22307"/>
                  </a:lnTo>
                  <a:lnTo>
                    <a:pt x="8734" y="22468"/>
                  </a:lnTo>
                  <a:lnTo>
                    <a:pt x="9591" y="22513"/>
                  </a:lnTo>
                  <a:lnTo>
                    <a:pt x="10449" y="22459"/>
                  </a:lnTo>
                  <a:lnTo>
                    <a:pt x="11261" y="22307"/>
                  </a:lnTo>
                  <a:lnTo>
                    <a:pt x="11636" y="22191"/>
                  </a:lnTo>
                  <a:lnTo>
                    <a:pt x="12003" y="22057"/>
                  </a:lnTo>
                  <a:lnTo>
                    <a:pt x="12699" y="21727"/>
                  </a:lnTo>
                  <a:lnTo>
                    <a:pt x="13342" y="21307"/>
                  </a:lnTo>
                  <a:lnTo>
                    <a:pt x="13922" y="20816"/>
                  </a:lnTo>
                  <a:lnTo>
                    <a:pt x="14440" y="20253"/>
                  </a:lnTo>
                  <a:lnTo>
                    <a:pt x="14887" y="19637"/>
                  </a:lnTo>
                  <a:lnTo>
                    <a:pt x="15262" y="18976"/>
                  </a:lnTo>
                  <a:lnTo>
                    <a:pt x="15548" y="18262"/>
                  </a:lnTo>
                  <a:lnTo>
                    <a:pt x="15655" y="17896"/>
                  </a:lnTo>
                  <a:lnTo>
                    <a:pt x="16235" y="18744"/>
                  </a:lnTo>
                  <a:lnTo>
                    <a:pt x="17432" y="20396"/>
                  </a:lnTo>
                  <a:lnTo>
                    <a:pt x="18691" y="22012"/>
                  </a:lnTo>
                  <a:lnTo>
                    <a:pt x="19995" y="23593"/>
                  </a:lnTo>
                  <a:lnTo>
                    <a:pt x="20665" y="24361"/>
                  </a:lnTo>
                  <a:lnTo>
                    <a:pt x="20665" y="24361"/>
                  </a:lnTo>
                  <a:lnTo>
                    <a:pt x="19432" y="24281"/>
                  </a:lnTo>
                  <a:lnTo>
                    <a:pt x="18245" y="24209"/>
                  </a:lnTo>
                  <a:lnTo>
                    <a:pt x="16092" y="23986"/>
                  </a:lnTo>
                  <a:lnTo>
                    <a:pt x="13940" y="23816"/>
                  </a:lnTo>
                  <a:lnTo>
                    <a:pt x="13672" y="23807"/>
                  </a:lnTo>
                  <a:lnTo>
                    <a:pt x="13074" y="23825"/>
                  </a:lnTo>
                  <a:lnTo>
                    <a:pt x="12467" y="23915"/>
                  </a:lnTo>
                  <a:lnTo>
                    <a:pt x="11878" y="24084"/>
                  </a:lnTo>
                  <a:lnTo>
                    <a:pt x="11351" y="24334"/>
                  </a:lnTo>
                  <a:lnTo>
                    <a:pt x="11029" y="24602"/>
                  </a:lnTo>
                  <a:lnTo>
                    <a:pt x="10860" y="24808"/>
                  </a:lnTo>
                  <a:lnTo>
                    <a:pt x="10726" y="25040"/>
                  </a:lnTo>
                  <a:lnTo>
                    <a:pt x="10636" y="25299"/>
                  </a:lnTo>
                  <a:lnTo>
                    <a:pt x="10609" y="25602"/>
                  </a:lnTo>
                  <a:lnTo>
                    <a:pt x="10627" y="25933"/>
                  </a:lnTo>
                  <a:lnTo>
                    <a:pt x="10663" y="26111"/>
                  </a:lnTo>
                  <a:lnTo>
                    <a:pt x="10717" y="26317"/>
                  </a:lnTo>
                  <a:lnTo>
                    <a:pt x="10877" y="26674"/>
                  </a:lnTo>
                  <a:lnTo>
                    <a:pt x="11083" y="26986"/>
                  </a:lnTo>
                  <a:lnTo>
                    <a:pt x="11333" y="27254"/>
                  </a:lnTo>
                  <a:lnTo>
                    <a:pt x="11627" y="27487"/>
                  </a:lnTo>
                  <a:lnTo>
                    <a:pt x="11958" y="27674"/>
                  </a:lnTo>
                  <a:lnTo>
                    <a:pt x="12512" y="27888"/>
                  </a:lnTo>
                  <a:lnTo>
                    <a:pt x="13306" y="28058"/>
                  </a:lnTo>
                  <a:lnTo>
                    <a:pt x="14137" y="28130"/>
                  </a:lnTo>
                  <a:lnTo>
                    <a:pt x="14958" y="28103"/>
                  </a:lnTo>
                  <a:lnTo>
                    <a:pt x="15708" y="28013"/>
                  </a:lnTo>
                  <a:lnTo>
                    <a:pt x="16048" y="27960"/>
                  </a:lnTo>
                  <a:lnTo>
                    <a:pt x="16423" y="27879"/>
                  </a:lnTo>
                  <a:lnTo>
                    <a:pt x="17155" y="27665"/>
                  </a:lnTo>
                  <a:lnTo>
                    <a:pt x="17861" y="27379"/>
                  </a:lnTo>
                  <a:lnTo>
                    <a:pt x="18539" y="27040"/>
                  </a:lnTo>
                  <a:lnTo>
                    <a:pt x="18870" y="26844"/>
                  </a:lnTo>
                  <a:lnTo>
                    <a:pt x="19575" y="26379"/>
                  </a:lnTo>
                  <a:lnTo>
                    <a:pt x="20281" y="25924"/>
                  </a:lnTo>
                  <a:lnTo>
                    <a:pt x="20602" y="25745"/>
                  </a:lnTo>
                  <a:lnTo>
                    <a:pt x="21263" y="25504"/>
                  </a:lnTo>
                  <a:lnTo>
                    <a:pt x="21593" y="25397"/>
                  </a:lnTo>
                  <a:lnTo>
                    <a:pt x="22308" y="26165"/>
                  </a:lnTo>
                  <a:lnTo>
                    <a:pt x="23772" y="27656"/>
                  </a:lnTo>
                  <a:lnTo>
                    <a:pt x="25281" y="29094"/>
                  </a:lnTo>
                  <a:lnTo>
                    <a:pt x="26844" y="30487"/>
                  </a:lnTo>
                  <a:lnTo>
                    <a:pt x="27639" y="31166"/>
                  </a:lnTo>
                  <a:lnTo>
                    <a:pt x="26942" y="30934"/>
                  </a:lnTo>
                  <a:lnTo>
                    <a:pt x="25514" y="30612"/>
                  </a:lnTo>
                  <a:lnTo>
                    <a:pt x="24058" y="30433"/>
                  </a:lnTo>
                  <a:lnTo>
                    <a:pt x="22593" y="30416"/>
                  </a:lnTo>
                  <a:lnTo>
                    <a:pt x="21852" y="30478"/>
                  </a:lnTo>
                  <a:lnTo>
                    <a:pt x="21200" y="30550"/>
                  </a:lnTo>
                  <a:lnTo>
                    <a:pt x="20022" y="30782"/>
                  </a:lnTo>
                  <a:lnTo>
                    <a:pt x="19227" y="31023"/>
                  </a:lnTo>
                  <a:lnTo>
                    <a:pt x="18495" y="31362"/>
                  </a:lnTo>
                  <a:lnTo>
                    <a:pt x="18030" y="31693"/>
                  </a:lnTo>
                  <a:lnTo>
                    <a:pt x="17762" y="31943"/>
                  </a:lnTo>
                  <a:lnTo>
                    <a:pt x="17557" y="32228"/>
                  </a:lnTo>
                  <a:lnTo>
                    <a:pt x="17405" y="32550"/>
                  </a:lnTo>
                  <a:lnTo>
                    <a:pt x="17325" y="32907"/>
                  </a:lnTo>
                  <a:lnTo>
                    <a:pt x="17325" y="33300"/>
                  </a:lnTo>
                  <a:lnTo>
                    <a:pt x="17352" y="33514"/>
                  </a:lnTo>
                  <a:lnTo>
                    <a:pt x="17396" y="33720"/>
                  </a:lnTo>
                  <a:lnTo>
                    <a:pt x="17539" y="34068"/>
                  </a:lnTo>
                  <a:lnTo>
                    <a:pt x="17745" y="34354"/>
                  </a:lnTo>
                  <a:lnTo>
                    <a:pt x="18012" y="34586"/>
                  </a:lnTo>
                  <a:lnTo>
                    <a:pt x="18325" y="34764"/>
                  </a:lnTo>
                  <a:lnTo>
                    <a:pt x="18673" y="34898"/>
                  </a:lnTo>
                  <a:lnTo>
                    <a:pt x="19245" y="35014"/>
                  </a:lnTo>
                  <a:lnTo>
                    <a:pt x="20084" y="35041"/>
                  </a:lnTo>
                  <a:lnTo>
                    <a:pt x="20941" y="34943"/>
                  </a:lnTo>
                  <a:lnTo>
                    <a:pt x="21745" y="34773"/>
                  </a:lnTo>
                  <a:lnTo>
                    <a:pt x="22442" y="34550"/>
                  </a:lnTo>
                  <a:lnTo>
                    <a:pt x="22710" y="34425"/>
                  </a:lnTo>
                  <a:lnTo>
                    <a:pt x="23201" y="34184"/>
                  </a:lnTo>
                  <a:lnTo>
                    <a:pt x="24138" y="33612"/>
                  </a:lnTo>
                  <a:lnTo>
                    <a:pt x="25067" y="33059"/>
                  </a:lnTo>
                  <a:lnTo>
                    <a:pt x="25817" y="32737"/>
                  </a:lnTo>
                  <a:lnTo>
                    <a:pt x="26344" y="32594"/>
                  </a:lnTo>
                  <a:lnTo>
                    <a:pt x="26621" y="32559"/>
                  </a:lnTo>
                  <a:lnTo>
                    <a:pt x="26907" y="32532"/>
                  </a:lnTo>
                  <a:lnTo>
                    <a:pt x="27442" y="32532"/>
                  </a:lnTo>
                  <a:lnTo>
                    <a:pt x="27960" y="32594"/>
                  </a:lnTo>
                  <a:lnTo>
                    <a:pt x="28452" y="32711"/>
                  </a:lnTo>
                  <a:lnTo>
                    <a:pt x="29166" y="32978"/>
                  </a:lnTo>
                  <a:lnTo>
                    <a:pt x="30095" y="33470"/>
                  </a:lnTo>
                  <a:lnTo>
                    <a:pt x="30550" y="33755"/>
                  </a:lnTo>
                  <a:lnTo>
                    <a:pt x="30577" y="33764"/>
                  </a:lnTo>
                  <a:lnTo>
                    <a:pt x="30613" y="33720"/>
                  </a:lnTo>
                  <a:lnTo>
                    <a:pt x="30604" y="33693"/>
                  </a:lnTo>
                  <a:lnTo>
                    <a:pt x="30461" y="33496"/>
                  </a:lnTo>
                  <a:lnTo>
                    <a:pt x="30354" y="33309"/>
                  </a:lnTo>
                  <a:lnTo>
                    <a:pt x="31023" y="33809"/>
                  </a:lnTo>
                  <a:lnTo>
                    <a:pt x="32399" y="34773"/>
                  </a:lnTo>
                  <a:lnTo>
                    <a:pt x="33095" y="35238"/>
                  </a:lnTo>
                  <a:lnTo>
                    <a:pt x="33408" y="35452"/>
                  </a:lnTo>
                  <a:lnTo>
                    <a:pt x="33729" y="35666"/>
                  </a:lnTo>
                  <a:lnTo>
                    <a:pt x="33729" y="35666"/>
                  </a:lnTo>
                  <a:lnTo>
                    <a:pt x="33184" y="35523"/>
                  </a:lnTo>
                  <a:lnTo>
                    <a:pt x="32059" y="35345"/>
                  </a:lnTo>
                  <a:lnTo>
                    <a:pt x="30916" y="35282"/>
                  </a:lnTo>
                  <a:lnTo>
                    <a:pt x="29809" y="35327"/>
                  </a:lnTo>
                  <a:lnTo>
                    <a:pt x="29282" y="35381"/>
                  </a:lnTo>
                  <a:lnTo>
                    <a:pt x="28693" y="35461"/>
                  </a:lnTo>
                  <a:lnTo>
                    <a:pt x="27657" y="35675"/>
                  </a:lnTo>
                  <a:lnTo>
                    <a:pt x="26969" y="35890"/>
                  </a:lnTo>
                  <a:lnTo>
                    <a:pt x="26335" y="36184"/>
                  </a:lnTo>
                  <a:lnTo>
                    <a:pt x="25933" y="36470"/>
                  </a:lnTo>
                  <a:lnTo>
                    <a:pt x="25710" y="36693"/>
                  </a:lnTo>
                  <a:lnTo>
                    <a:pt x="25523" y="36943"/>
                  </a:lnTo>
                  <a:lnTo>
                    <a:pt x="25389" y="37220"/>
                  </a:lnTo>
                  <a:lnTo>
                    <a:pt x="25317" y="37533"/>
                  </a:lnTo>
                  <a:lnTo>
                    <a:pt x="25299" y="37881"/>
                  </a:lnTo>
                  <a:lnTo>
                    <a:pt x="25326" y="38069"/>
                  </a:lnTo>
                  <a:lnTo>
                    <a:pt x="25380" y="38381"/>
                  </a:lnTo>
                  <a:lnTo>
                    <a:pt x="25621" y="38917"/>
                  </a:lnTo>
                  <a:lnTo>
                    <a:pt x="25969" y="39337"/>
                  </a:lnTo>
                  <a:lnTo>
                    <a:pt x="26407" y="39640"/>
                  </a:lnTo>
                  <a:lnTo>
                    <a:pt x="26916" y="39855"/>
                  </a:lnTo>
                  <a:lnTo>
                    <a:pt x="27469" y="39962"/>
                  </a:lnTo>
                  <a:lnTo>
                    <a:pt x="28041" y="39971"/>
                  </a:lnTo>
                  <a:lnTo>
                    <a:pt x="28621" y="39881"/>
                  </a:lnTo>
                  <a:lnTo>
                    <a:pt x="28889" y="39801"/>
                  </a:lnTo>
                  <a:lnTo>
                    <a:pt x="29264" y="39667"/>
                  </a:lnTo>
                  <a:lnTo>
                    <a:pt x="29961" y="39310"/>
                  </a:lnTo>
                  <a:lnTo>
                    <a:pt x="30604" y="38863"/>
                  </a:lnTo>
                  <a:lnTo>
                    <a:pt x="31220" y="38363"/>
                  </a:lnTo>
                  <a:lnTo>
                    <a:pt x="32113" y="37586"/>
                  </a:lnTo>
                  <a:lnTo>
                    <a:pt x="33042" y="36881"/>
                  </a:lnTo>
                  <a:lnTo>
                    <a:pt x="33711" y="36488"/>
                  </a:lnTo>
                  <a:lnTo>
                    <a:pt x="34060" y="36336"/>
                  </a:lnTo>
                  <a:lnTo>
                    <a:pt x="34685" y="36515"/>
                  </a:lnTo>
                  <a:lnTo>
                    <a:pt x="35319" y="36693"/>
                  </a:lnTo>
                  <a:lnTo>
                    <a:pt x="35774" y="36952"/>
                  </a:lnTo>
                  <a:lnTo>
                    <a:pt x="36694" y="37381"/>
                  </a:lnTo>
                  <a:lnTo>
                    <a:pt x="37167" y="37533"/>
                  </a:lnTo>
                  <a:lnTo>
                    <a:pt x="37176" y="37533"/>
                  </a:lnTo>
                  <a:lnTo>
                    <a:pt x="37176" y="37515"/>
                  </a:lnTo>
                  <a:lnTo>
                    <a:pt x="36828" y="37211"/>
                  </a:lnTo>
                  <a:lnTo>
                    <a:pt x="36444" y="36925"/>
                  </a:lnTo>
                  <a:lnTo>
                    <a:pt x="36596" y="36854"/>
                  </a:lnTo>
                  <a:lnTo>
                    <a:pt x="36810" y="36613"/>
                  </a:lnTo>
                  <a:lnTo>
                    <a:pt x="36890" y="36381"/>
                  </a:lnTo>
                  <a:lnTo>
                    <a:pt x="36890" y="36229"/>
                  </a:lnTo>
                  <a:lnTo>
                    <a:pt x="36846" y="36077"/>
                  </a:lnTo>
                  <a:lnTo>
                    <a:pt x="36747" y="35943"/>
                  </a:lnTo>
                  <a:lnTo>
                    <a:pt x="36676" y="35881"/>
                  </a:lnTo>
                  <a:lnTo>
                    <a:pt x="35783" y="35238"/>
                  </a:lnTo>
                  <a:lnTo>
                    <a:pt x="34890" y="34604"/>
                  </a:lnTo>
                  <a:lnTo>
                    <a:pt x="34881" y="34345"/>
                  </a:lnTo>
                  <a:lnTo>
                    <a:pt x="34944" y="33854"/>
                  </a:lnTo>
                  <a:lnTo>
                    <a:pt x="35087" y="33380"/>
                  </a:lnTo>
                  <a:lnTo>
                    <a:pt x="35283" y="32907"/>
                  </a:lnTo>
                  <a:lnTo>
                    <a:pt x="35399" y="32675"/>
                  </a:lnTo>
                  <a:lnTo>
                    <a:pt x="35819" y="31943"/>
                  </a:lnTo>
                  <a:lnTo>
                    <a:pt x="36480" y="30844"/>
                  </a:lnTo>
                  <a:lnTo>
                    <a:pt x="36739" y="30264"/>
                  </a:lnTo>
                  <a:lnTo>
                    <a:pt x="36864" y="29862"/>
                  </a:lnTo>
                  <a:lnTo>
                    <a:pt x="36908" y="29648"/>
                  </a:lnTo>
                  <a:lnTo>
                    <a:pt x="36953" y="29380"/>
                  </a:lnTo>
                  <a:lnTo>
                    <a:pt x="36953" y="28844"/>
                  </a:lnTo>
                  <a:lnTo>
                    <a:pt x="36855" y="28317"/>
                  </a:lnTo>
                  <a:lnTo>
                    <a:pt x="36676" y="27835"/>
                  </a:lnTo>
                  <a:lnTo>
                    <a:pt x="36399" y="27415"/>
                  </a:lnTo>
                  <a:lnTo>
                    <a:pt x="36033" y="27085"/>
                  </a:lnTo>
                  <a:lnTo>
                    <a:pt x="35587" y="26870"/>
                  </a:lnTo>
                  <a:lnTo>
                    <a:pt x="35042" y="26808"/>
                  </a:lnTo>
                  <a:lnTo>
                    <a:pt x="34738" y="26844"/>
                  </a:lnTo>
                  <a:lnTo>
                    <a:pt x="34426" y="26906"/>
                  </a:lnTo>
                  <a:lnTo>
                    <a:pt x="33872" y="27147"/>
                  </a:lnTo>
                  <a:lnTo>
                    <a:pt x="33390" y="27495"/>
                  </a:lnTo>
                  <a:lnTo>
                    <a:pt x="32997" y="27942"/>
                  </a:lnTo>
                  <a:lnTo>
                    <a:pt x="32675" y="28460"/>
                  </a:lnTo>
                  <a:lnTo>
                    <a:pt x="32434" y="29031"/>
                  </a:lnTo>
                  <a:lnTo>
                    <a:pt x="32274" y="29630"/>
                  </a:lnTo>
                  <a:lnTo>
                    <a:pt x="32193" y="30228"/>
                  </a:lnTo>
                  <a:lnTo>
                    <a:pt x="32184" y="30523"/>
                  </a:lnTo>
                  <a:lnTo>
                    <a:pt x="32193" y="30826"/>
                  </a:lnTo>
                  <a:lnTo>
                    <a:pt x="32274" y="31469"/>
                  </a:lnTo>
                  <a:lnTo>
                    <a:pt x="32434" y="32139"/>
                  </a:lnTo>
                  <a:lnTo>
                    <a:pt x="32666" y="32800"/>
                  </a:lnTo>
                  <a:lnTo>
                    <a:pt x="32809" y="33130"/>
                  </a:lnTo>
                  <a:lnTo>
                    <a:pt x="31872" y="32452"/>
                  </a:lnTo>
                  <a:lnTo>
                    <a:pt x="30023" y="31059"/>
                  </a:lnTo>
                  <a:lnTo>
                    <a:pt x="29121" y="30326"/>
                  </a:lnTo>
                  <a:lnTo>
                    <a:pt x="29139" y="30067"/>
                  </a:lnTo>
                  <a:lnTo>
                    <a:pt x="29237" y="29540"/>
                  </a:lnTo>
                  <a:lnTo>
                    <a:pt x="29407" y="29031"/>
                  </a:lnTo>
                  <a:lnTo>
                    <a:pt x="29630" y="28540"/>
                  </a:lnTo>
                  <a:lnTo>
                    <a:pt x="29773" y="28317"/>
                  </a:lnTo>
                  <a:lnTo>
                    <a:pt x="29934" y="28058"/>
                  </a:lnTo>
                  <a:lnTo>
                    <a:pt x="30291" y="27585"/>
                  </a:lnTo>
                  <a:lnTo>
                    <a:pt x="30889" y="26897"/>
                  </a:lnTo>
                  <a:lnTo>
                    <a:pt x="31702" y="26004"/>
                  </a:lnTo>
                  <a:lnTo>
                    <a:pt x="32256" y="25299"/>
                  </a:lnTo>
                  <a:lnTo>
                    <a:pt x="32568" y="24790"/>
                  </a:lnTo>
                  <a:lnTo>
                    <a:pt x="32711" y="24522"/>
                  </a:lnTo>
                  <a:lnTo>
                    <a:pt x="32836" y="24209"/>
                  </a:lnTo>
                  <a:lnTo>
                    <a:pt x="33006" y="23513"/>
                  </a:lnTo>
                  <a:lnTo>
                    <a:pt x="33050" y="22763"/>
                  </a:lnTo>
                  <a:lnTo>
                    <a:pt x="32961" y="22021"/>
                  </a:lnTo>
                  <a:lnTo>
                    <a:pt x="32792" y="21512"/>
                  </a:lnTo>
                  <a:lnTo>
                    <a:pt x="32640" y="21200"/>
                  </a:lnTo>
                  <a:lnTo>
                    <a:pt x="32452" y="20914"/>
                  </a:lnTo>
                  <a:lnTo>
                    <a:pt x="32229" y="20673"/>
                  </a:lnTo>
                  <a:lnTo>
                    <a:pt x="31961" y="20477"/>
                  </a:lnTo>
                  <a:lnTo>
                    <a:pt x="31648" y="20334"/>
                  </a:lnTo>
                  <a:lnTo>
                    <a:pt x="31300" y="20244"/>
                  </a:lnTo>
                  <a:lnTo>
                    <a:pt x="30907" y="20227"/>
                  </a:lnTo>
                  <a:lnTo>
                    <a:pt x="30693" y="20244"/>
                  </a:lnTo>
                  <a:lnTo>
                    <a:pt x="30488" y="20280"/>
                  </a:lnTo>
                  <a:lnTo>
                    <a:pt x="30095" y="20396"/>
                  </a:lnTo>
                  <a:lnTo>
                    <a:pt x="29737" y="20566"/>
                  </a:lnTo>
                  <a:lnTo>
                    <a:pt x="29398" y="20780"/>
                  </a:lnTo>
                  <a:lnTo>
                    <a:pt x="29094" y="21048"/>
                  </a:lnTo>
                  <a:lnTo>
                    <a:pt x="28818" y="21352"/>
                  </a:lnTo>
                  <a:lnTo>
                    <a:pt x="28443" y="21861"/>
                  </a:lnTo>
                  <a:lnTo>
                    <a:pt x="28041" y="22629"/>
                  </a:lnTo>
                  <a:lnTo>
                    <a:pt x="27728" y="23441"/>
                  </a:lnTo>
                  <a:lnTo>
                    <a:pt x="27505" y="24272"/>
                  </a:lnTo>
                  <a:lnTo>
                    <a:pt x="27362" y="25058"/>
                  </a:lnTo>
                  <a:lnTo>
                    <a:pt x="27326" y="25424"/>
                  </a:lnTo>
                  <a:lnTo>
                    <a:pt x="27291" y="25906"/>
                  </a:lnTo>
                  <a:lnTo>
                    <a:pt x="27309" y="26861"/>
                  </a:lnTo>
                  <a:lnTo>
                    <a:pt x="27425" y="27817"/>
                  </a:lnTo>
                  <a:lnTo>
                    <a:pt x="27639" y="28746"/>
                  </a:lnTo>
                  <a:lnTo>
                    <a:pt x="27791" y="29201"/>
                  </a:lnTo>
                  <a:lnTo>
                    <a:pt x="26666" y="28201"/>
                  </a:lnTo>
                  <a:lnTo>
                    <a:pt x="24487" y="26129"/>
                  </a:lnTo>
                  <a:lnTo>
                    <a:pt x="23442" y="25049"/>
                  </a:lnTo>
                  <a:lnTo>
                    <a:pt x="23495" y="24834"/>
                  </a:lnTo>
                  <a:lnTo>
                    <a:pt x="23647" y="24424"/>
                  </a:lnTo>
                  <a:lnTo>
                    <a:pt x="23862" y="24031"/>
                  </a:lnTo>
                  <a:lnTo>
                    <a:pt x="24112" y="23665"/>
                  </a:lnTo>
                  <a:lnTo>
                    <a:pt x="24549" y="23129"/>
                  </a:lnTo>
                  <a:lnTo>
                    <a:pt x="25237" y="22459"/>
                  </a:lnTo>
                  <a:lnTo>
                    <a:pt x="26371" y="21512"/>
                  </a:lnTo>
                  <a:lnTo>
                    <a:pt x="27496" y="20602"/>
                  </a:lnTo>
                  <a:lnTo>
                    <a:pt x="28157" y="19976"/>
                  </a:lnTo>
                  <a:lnTo>
                    <a:pt x="28443" y="19655"/>
                  </a:lnTo>
                  <a:lnTo>
                    <a:pt x="28666" y="19369"/>
                  </a:lnTo>
                  <a:lnTo>
                    <a:pt x="29050" y="18726"/>
                  </a:lnTo>
                  <a:lnTo>
                    <a:pt x="29336" y="18021"/>
                  </a:lnTo>
                  <a:lnTo>
                    <a:pt x="29505" y="17297"/>
                  </a:lnTo>
                  <a:lnTo>
                    <a:pt x="29541" y="16565"/>
                  </a:lnTo>
                  <a:lnTo>
                    <a:pt x="29452" y="16038"/>
                  </a:lnTo>
                  <a:lnTo>
                    <a:pt x="29345" y="15699"/>
                  </a:lnTo>
                  <a:lnTo>
                    <a:pt x="29184" y="15378"/>
                  </a:lnTo>
                  <a:lnTo>
                    <a:pt x="28978" y="15083"/>
                  </a:lnTo>
                  <a:lnTo>
                    <a:pt x="28719" y="14806"/>
                  </a:lnTo>
                  <a:lnTo>
                    <a:pt x="28407" y="14556"/>
                  </a:lnTo>
                  <a:lnTo>
                    <a:pt x="28219" y="14449"/>
                  </a:lnTo>
                  <a:lnTo>
                    <a:pt x="28041" y="14351"/>
                  </a:lnTo>
                  <a:lnTo>
                    <a:pt x="27684" y="14217"/>
                  </a:lnTo>
                  <a:lnTo>
                    <a:pt x="27326" y="14145"/>
                  </a:lnTo>
                  <a:lnTo>
                    <a:pt x="26987" y="14145"/>
                  </a:lnTo>
                  <a:lnTo>
                    <a:pt x="26666" y="14208"/>
                  </a:lnTo>
                  <a:lnTo>
                    <a:pt x="26344" y="14315"/>
                  </a:lnTo>
                  <a:lnTo>
                    <a:pt x="25898" y="14565"/>
                  </a:lnTo>
                  <a:lnTo>
                    <a:pt x="25353" y="15029"/>
                  </a:lnTo>
                  <a:lnTo>
                    <a:pt x="24871" y="15601"/>
                  </a:lnTo>
                  <a:lnTo>
                    <a:pt x="24460" y="16217"/>
                  </a:lnTo>
                  <a:lnTo>
                    <a:pt x="24138" y="16851"/>
                  </a:lnTo>
                  <a:lnTo>
                    <a:pt x="24013" y="17155"/>
                  </a:lnTo>
                  <a:lnTo>
                    <a:pt x="23853" y="17574"/>
                  </a:lnTo>
                  <a:lnTo>
                    <a:pt x="23576" y="18432"/>
                  </a:lnTo>
                  <a:lnTo>
                    <a:pt x="23353" y="19316"/>
                  </a:lnTo>
                  <a:lnTo>
                    <a:pt x="23183" y="20218"/>
                  </a:lnTo>
                  <a:lnTo>
                    <a:pt x="22986" y="21593"/>
                  </a:lnTo>
                  <a:lnTo>
                    <a:pt x="22826" y="23441"/>
                  </a:lnTo>
                  <a:lnTo>
                    <a:pt x="22781" y="24352"/>
                  </a:lnTo>
                  <a:lnTo>
                    <a:pt x="22299" y="23825"/>
                  </a:lnTo>
                  <a:lnTo>
                    <a:pt x="21817" y="23298"/>
                  </a:lnTo>
                  <a:lnTo>
                    <a:pt x="21254" y="22673"/>
                  </a:lnTo>
                  <a:lnTo>
                    <a:pt x="20173" y="21396"/>
                  </a:lnTo>
                  <a:lnTo>
                    <a:pt x="18593" y="19432"/>
                  </a:lnTo>
                  <a:lnTo>
                    <a:pt x="17593" y="18092"/>
                  </a:lnTo>
                  <a:lnTo>
                    <a:pt x="17727" y="18128"/>
                  </a:lnTo>
                  <a:lnTo>
                    <a:pt x="18021" y="18164"/>
                  </a:lnTo>
                  <a:lnTo>
                    <a:pt x="18459" y="18137"/>
                  </a:lnTo>
                  <a:lnTo>
                    <a:pt x="19066" y="17976"/>
                  </a:lnTo>
                  <a:lnTo>
                    <a:pt x="19664" y="17699"/>
                  </a:lnTo>
                  <a:lnTo>
                    <a:pt x="20236" y="17351"/>
                  </a:lnTo>
                  <a:lnTo>
                    <a:pt x="20781" y="16940"/>
                  </a:lnTo>
                  <a:lnTo>
                    <a:pt x="21486" y="16315"/>
                  </a:lnTo>
                  <a:lnTo>
                    <a:pt x="21834" y="15931"/>
                  </a:lnTo>
                  <a:lnTo>
                    <a:pt x="22111" y="15619"/>
                  </a:lnTo>
                  <a:lnTo>
                    <a:pt x="22620" y="14922"/>
                  </a:lnTo>
                  <a:lnTo>
                    <a:pt x="23067" y="14172"/>
                  </a:lnTo>
                  <a:lnTo>
                    <a:pt x="23415" y="13377"/>
                  </a:lnTo>
                  <a:lnTo>
                    <a:pt x="23647" y="12556"/>
                  </a:lnTo>
                  <a:lnTo>
                    <a:pt x="23728" y="11931"/>
                  </a:lnTo>
                  <a:lnTo>
                    <a:pt x="23728" y="11520"/>
                  </a:lnTo>
                  <a:lnTo>
                    <a:pt x="23683" y="11109"/>
                  </a:lnTo>
                  <a:lnTo>
                    <a:pt x="23585" y="10698"/>
                  </a:lnTo>
                  <a:lnTo>
                    <a:pt x="23442" y="10287"/>
                  </a:lnTo>
                  <a:lnTo>
                    <a:pt x="23236" y="9895"/>
                  </a:lnTo>
                  <a:lnTo>
                    <a:pt x="23111" y="9698"/>
                  </a:lnTo>
                  <a:lnTo>
                    <a:pt x="22915" y="9439"/>
                  </a:lnTo>
                  <a:lnTo>
                    <a:pt x="22442" y="8966"/>
                  </a:lnTo>
                  <a:lnTo>
                    <a:pt x="22022" y="8689"/>
                  </a:lnTo>
                  <a:lnTo>
                    <a:pt x="21718" y="8546"/>
                  </a:lnTo>
                  <a:lnTo>
                    <a:pt x="21406" y="8439"/>
                  </a:lnTo>
                  <a:lnTo>
                    <a:pt x="21075" y="8385"/>
                  </a:lnTo>
                  <a:lnTo>
                    <a:pt x="20906" y="8376"/>
                  </a:lnTo>
                  <a:lnTo>
                    <a:pt x="20745" y="8385"/>
                  </a:lnTo>
                  <a:lnTo>
                    <a:pt x="20459" y="8448"/>
                  </a:lnTo>
                  <a:lnTo>
                    <a:pt x="20218" y="8555"/>
                  </a:lnTo>
                  <a:lnTo>
                    <a:pt x="20013" y="8716"/>
                  </a:lnTo>
                  <a:lnTo>
                    <a:pt x="19745" y="9019"/>
                  </a:lnTo>
                  <a:lnTo>
                    <a:pt x="19486" y="9528"/>
                  </a:lnTo>
                  <a:lnTo>
                    <a:pt x="19379" y="9814"/>
                  </a:lnTo>
                  <a:lnTo>
                    <a:pt x="19298" y="10029"/>
                  </a:lnTo>
                  <a:lnTo>
                    <a:pt x="19182" y="10493"/>
                  </a:lnTo>
                  <a:lnTo>
                    <a:pt x="19057" y="11234"/>
                  </a:lnTo>
                  <a:lnTo>
                    <a:pt x="18941" y="12859"/>
                  </a:lnTo>
                  <a:lnTo>
                    <a:pt x="18780" y="14493"/>
                  </a:lnTo>
                  <a:lnTo>
                    <a:pt x="18629" y="15270"/>
                  </a:lnTo>
                  <a:lnTo>
                    <a:pt x="18477" y="15753"/>
                  </a:lnTo>
                  <a:lnTo>
                    <a:pt x="18280" y="16199"/>
                  </a:lnTo>
                  <a:lnTo>
                    <a:pt x="18030" y="16619"/>
                  </a:lnTo>
                  <a:lnTo>
                    <a:pt x="17718" y="16985"/>
                  </a:lnTo>
                  <a:lnTo>
                    <a:pt x="17334" y="17306"/>
                  </a:lnTo>
                  <a:lnTo>
                    <a:pt x="17110" y="17440"/>
                  </a:lnTo>
                  <a:lnTo>
                    <a:pt x="16459" y="16521"/>
                  </a:lnTo>
                  <a:lnTo>
                    <a:pt x="15816" y="15601"/>
                  </a:lnTo>
                  <a:lnTo>
                    <a:pt x="15146" y="14601"/>
                  </a:lnTo>
                  <a:lnTo>
                    <a:pt x="13869" y="12574"/>
                  </a:lnTo>
                  <a:lnTo>
                    <a:pt x="13253" y="11547"/>
                  </a:lnTo>
                  <a:lnTo>
                    <a:pt x="13244" y="11520"/>
                  </a:lnTo>
                  <a:lnTo>
                    <a:pt x="13226" y="11493"/>
                  </a:lnTo>
                  <a:lnTo>
                    <a:pt x="13431" y="11475"/>
                  </a:lnTo>
                  <a:lnTo>
                    <a:pt x="13601" y="11422"/>
                  </a:lnTo>
                  <a:lnTo>
                    <a:pt x="13789" y="11350"/>
                  </a:lnTo>
                  <a:lnTo>
                    <a:pt x="14164" y="11154"/>
                  </a:lnTo>
                  <a:lnTo>
                    <a:pt x="14682" y="10796"/>
                  </a:lnTo>
                  <a:lnTo>
                    <a:pt x="15324" y="10189"/>
                  </a:lnTo>
                  <a:lnTo>
                    <a:pt x="15869" y="9537"/>
                  </a:lnTo>
                  <a:lnTo>
                    <a:pt x="16092" y="9216"/>
                  </a:lnTo>
                  <a:lnTo>
                    <a:pt x="16316" y="8868"/>
                  </a:lnTo>
                  <a:lnTo>
                    <a:pt x="16700" y="8153"/>
                  </a:lnTo>
                  <a:lnTo>
                    <a:pt x="17003" y="7394"/>
                  </a:lnTo>
                  <a:lnTo>
                    <a:pt x="17227" y="6608"/>
                  </a:lnTo>
                  <a:lnTo>
                    <a:pt x="17369" y="5796"/>
                  </a:lnTo>
                  <a:lnTo>
                    <a:pt x="17414" y="4983"/>
                  </a:lnTo>
                  <a:lnTo>
                    <a:pt x="17369" y="4170"/>
                  </a:lnTo>
                  <a:lnTo>
                    <a:pt x="17227" y="3367"/>
                  </a:lnTo>
                  <a:lnTo>
                    <a:pt x="17110" y="2974"/>
                  </a:lnTo>
                  <a:lnTo>
                    <a:pt x="16994" y="2608"/>
                  </a:lnTo>
                  <a:lnTo>
                    <a:pt x="16655" y="1867"/>
                  </a:lnTo>
                  <a:lnTo>
                    <a:pt x="16298" y="1375"/>
                  </a:lnTo>
                  <a:lnTo>
                    <a:pt x="16021" y="1099"/>
                  </a:lnTo>
                  <a:lnTo>
                    <a:pt x="15708" y="875"/>
                  </a:lnTo>
                  <a:lnTo>
                    <a:pt x="15342" y="724"/>
                  </a:lnTo>
                  <a:lnTo>
                    <a:pt x="15137" y="679"/>
                  </a:lnTo>
                  <a:lnTo>
                    <a:pt x="14976" y="661"/>
                  </a:lnTo>
                  <a:lnTo>
                    <a:pt x="14664" y="661"/>
                  </a:lnTo>
                  <a:lnTo>
                    <a:pt x="14369" y="732"/>
                  </a:lnTo>
                  <a:lnTo>
                    <a:pt x="14101" y="849"/>
                  </a:lnTo>
                  <a:lnTo>
                    <a:pt x="13878" y="1018"/>
                  </a:lnTo>
                  <a:lnTo>
                    <a:pt x="13690" y="1233"/>
                  </a:lnTo>
                  <a:lnTo>
                    <a:pt x="13547" y="1491"/>
                  </a:lnTo>
                  <a:lnTo>
                    <a:pt x="13467" y="1786"/>
                  </a:lnTo>
                  <a:lnTo>
                    <a:pt x="13449" y="1956"/>
                  </a:lnTo>
                  <a:lnTo>
                    <a:pt x="13440" y="2152"/>
                  </a:lnTo>
                  <a:lnTo>
                    <a:pt x="13494" y="2554"/>
                  </a:lnTo>
                  <a:lnTo>
                    <a:pt x="13646" y="3170"/>
                  </a:lnTo>
                  <a:lnTo>
                    <a:pt x="13735" y="3554"/>
                  </a:lnTo>
                  <a:lnTo>
                    <a:pt x="13869" y="4206"/>
                  </a:lnTo>
                  <a:lnTo>
                    <a:pt x="14039" y="5537"/>
                  </a:lnTo>
                  <a:lnTo>
                    <a:pt x="14074" y="6206"/>
                  </a:lnTo>
                  <a:lnTo>
                    <a:pt x="14074" y="6814"/>
                  </a:lnTo>
                  <a:lnTo>
                    <a:pt x="13994" y="7707"/>
                  </a:lnTo>
                  <a:lnTo>
                    <a:pt x="13896" y="8287"/>
                  </a:lnTo>
                  <a:lnTo>
                    <a:pt x="13735" y="8850"/>
                  </a:lnTo>
                  <a:lnTo>
                    <a:pt x="13530" y="9386"/>
                  </a:lnTo>
                  <a:lnTo>
                    <a:pt x="13271" y="9912"/>
                  </a:lnTo>
                  <a:lnTo>
                    <a:pt x="12949" y="10404"/>
                  </a:lnTo>
                  <a:lnTo>
                    <a:pt x="12762" y="10636"/>
                  </a:lnTo>
                  <a:lnTo>
                    <a:pt x="12324" y="9778"/>
                  </a:lnTo>
                  <a:lnTo>
                    <a:pt x="11645" y="8493"/>
                  </a:lnTo>
                  <a:lnTo>
                    <a:pt x="11154" y="7671"/>
                  </a:lnTo>
                  <a:lnTo>
                    <a:pt x="10886" y="7287"/>
                  </a:lnTo>
                  <a:lnTo>
                    <a:pt x="10833" y="6269"/>
                  </a:lnTo>
                  <a:lnTo>
                    <a:pt x="10690" y="4751"/>
                  </a:lnTo>
                  <a:lnTo>
                    <a:pt x="10511" y="4028"/>
                  </a:lnTo>
                  <a:lnTo>
                    <a:pt x="10333" y="3554"/>
                  </a:lnTo>
                  <a:lnTo>
                    <a:pt x="10217" y="3331"/>
                  </a:lnTo>
                  <a:lnTo>
                    <a:pt x="10020" y="2974"/>
                  </a:lnTo>
                  <a:lnTo>
                    <a:pt x="9538" y="2268"/>
                  </a:lnTo>
                  <a:lnTo>
                    <a:pt x="8975" y="1608"/>
                  </a:lnTo>
                  <a:lnTo>
                    <a:pt x="8332" y="1027"/>
                  </a:lnTo>
                  <a:lnTo>
                    <a:pt x="7627" y="545"/>
                  </a:lnTo>
                  <a:lnTo>
                    <a:pt x="7064" y="277"/>
                  </a:lnTo>
                  <a:lnTo>
                    <a:pt x="6671" y="143"/>
                  </a:lnTo>
                  <a:lnTo>
                    <a:pt x="6261" y="54"/>
                  </a:lnTo>
                  <a:lnTo>
                    <a:pt x="5850" y="0"/>
                  </a:lnTo>
                  <a:close/>
                </a:path>
              </a:pathLst>
            </a:custGeom>
            <a:solidFill>
              <a:srgbClr val="8D38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25"/>
            <p:cNvSpPr/>
            <p:nvPr/>
          </p:nvSpPr>
          <p:spPr>
            <a:xfrm>
              <a:off x="-482770" y="2832986"/>
              <a:ext cx="117992" cy="131070"/>
            </a:xfrm>
            <a:custGeom>
              <a:avLst/>
              <a:gdLst/>
              <a:ahLst/>
              <a:cxnLst/>
              <a:rect l="l" t="t" r="r" b="b"/>
              <a:pathLst>
                <a:path w="3618" h="4019" extrusionOk="0">
                  <a:moveTo>
                    <a:pt x="28" y="0"/>
                  </a:moveTo>
                  <a:lnTo>
                    <a:pt x="1" y="9"/>
                  </a:lnTo>
                  <a:lnTo>
                    <a:pt x="10" y="36"/>
                  </a:lnTo>
                  <a:lnTo>
                    <a:pt x="554" y="438"/>
                  </a:lnTo>
                  <a:lnTo>
                    <a:pt x="1367" y="1018"/>
                  </a:lnTo>
                  <a:lnTo>
                    <a:pt x="1876" y="1447"/>
                  </a:lnTo>
                  <a:lnTo>
                    <a:pt x="2117" y="1697"/>
                  </a:lnTo>
                  <a:lnTo>
                    <a:pt x="2340" y="1965"/>
                  </a:lnTo>
                  <a:lnTo>
                    <a:pt x="2707" y="2528"/>
                  </a:lnTo>
                  <a:lnTo>
                    <a:pt x="3171" y="3412"/>
                  </a:lnTo>
                  <a:lnTo>
                    <a:pt x="3510" y="4001"/>
                  </a:lnTo>
                  <a:lnTo>
                    <a:pt x="3537" y="4019"/>
                  </a:lnTo>
                  <a:lnTo>
                    <a:pt x="3609" y="4001"/>
                  </a:lnTo>
                  <a:lnTo>
                    <a:pt x="3617" y="3965"/>
                  </a:lnTo>
                  <a:lnTo>
                    <a:pt x="3582" y="3653"/>
                  </a:lnTo>
                  <a:lnTo>
                    <a:pt x="3376" y="3019"/>
                  </a:lnTo>
                  <a:lnTo>
                    <a:pt x="3055" y="2385"/>
                  </a:lnTo>
                  <a:lnTo>
                    <a:pt x="2626" y="1769"/>
                  </a:lnTo>
                  <a:lnTo>
                    <a:pt x="2108" y="1206"/>
                  </a:lnTo>
                  <a:lnTo>
                    <a:pt x="1546" y="724"/>
                  </a:lnTo>
                  <a:lnTo>
                    <a:pt x="938" y="331"/>
                  </a:lnTo>
                  <a:lnTo>
                    <a:pt x="331" y="7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25"/>
            <p:cNvSpPr/>
            <p:nvPr/>
          </p:nvSpPr>
          <p:spPr>
            <a:xfrm>
              <a:off x="-603045" y="3110812"/>
              <a:ext cx="247301" cy="46342"/>
            </a:xfrm>
            <a:custGeom>
              <a:avLst/>
              <a:gdLst/>
              <a:ahLst/>
              <a:cxnLst/>
              <a:rect l="l" t="t" r="r" b="b"/>
              <a:pathLst>
                <a:path w="7583" h="1421" extrusionOk="0">
                  <a:moveTo>
                    <a:pt x="63" y="1"/>
                  </a:moveTo>
                  <a:lnTo>
                    <a:pt x="10" y="10"/>
                  </a:lnTo>
                  <a:lnTo>
                    <a:pt x="1" y="108"/>
                  </a:lnTo>
                  <a:lnTo>
                    <a:pt x="54" y="135"/>
                  </a:lnTo>
                  <a:lnTo>
                    <a:pt x="1081" y="331"/>
                  </a:lnTo>
                  <a:lnTo>
                    <a:pt x="3091" y="804"/>
                  </a:lnTo>
                  <a:lnTo>
                    <a:pt x="4109" y="1063"/>
                  </a:lnTo>
                  <a:lnTo>
                    <a:pt x="4537" y="1170"/>
                  </a:lnTo>
                  <a:lnTo>
                    <a:pt x="5394" y="1331"/>
                  </a:lnTo>
                  <a:lnTo>
                    <a:pt x="6252" y="1420"/>
                  </a:lnTo>
                  <a:lnTo>
                    <a:pt x="7127" y="1394"/>
                  </a:lnTo>
                  <a:lnTo>
                    <a:pt x="7555" y="1322"/>
                  </a:lnTo>
                  <a:lnTo>
                    <a:pt x="7582" y="1295"/>
                  </a:lnTo>
                  <a:lnTo>
                    <a:pt x="7547" y="1278"/>
                  </a:lnTo>
                  <a:lnTo>
                    <a:pt x="7029" y="1287"/>
                  </a:lnTo>
                  <a:lnTo>
                    <a:pt x="6011" y="1224"/>
                  </a:lnTo>
                  <a:lnTo>
                    <a:pt x="5019" y="1072"/>
                  </a:lnTo>
                  <a:lnTo>
                    <a:pt x="4028" y="840"/>
                  </a:lnTo>
                  <a:lnTo>
                    <a:pt x="3528" y="697"/>
                  </a:lnTo>
                  <a:lnTo>
                    <a:pt x="2680" y="456"/>
                  </a:lnTo>
                  <a:lnTo>
                    <a:pt x="1376" y="126"/>
                  </a:lnTo>
                  <a:lnTo>
                    <a:pt x="5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25"/>
            <p:cNvSpPr/>
            <p:nvPr/>
          </p:nvSpPr>
          <p:spPr>
            <a:xfrm>
              <a:off x="-238698" y="2869969"/>
              <a:ext cx="53908" cy="225157"/>
            </a:xfrm>
            <a:custGeom>
              <a:avLst/>
              <a:gdLst/>
              <a:ahLst/>
              <a:cxnLst/>
              <a:rect l="l" t="t" r="r" b="b"/>
              <a:pathLst>
                <a:path w="1653" h="6904" extrusionOk="0">
                  <a:moveTo>
                    <a:pt x="1206" y="1"/>
                  </a:moveTo>
                  <a:lnTo>
                    <a:pt x="1197" y="36"/>
                  </a:lnTo>
                  <a:lnTo>
                    <a:pt x="1161" y="393"/>
                  </a:lnTo>
                  <a:lnTo>
                    <a:pt x="1179" y="1108"/>
                  </a:lnTo>
                  <a:lnTo>
                    <a:pt x="1313" y="2171"/>
                  </a:lnTo>
                  <a:lnTo>
                    <a:pt x="1384" y="2894"/>
                  </a:lnTo>
                  <a:lnTo>
                    <a:pt x="1393" y="3153"/>
                  </a:lnTo>
                  <a:lnTo>
                    <a:pt x="1375" y="3671"/>
                  </a:lnTo>
                  <a:lnTo>
                    <a:pt x="1295" y="4180"/>
                  </a:lnTo>
                  <a:lnTo>
                    <a:pt x="1179" y="4671"/>
                  </a:lnTo>
                  <a:lnTo>
                    <a:pt x="1000" y="5144"/>
                  </a:lnTo>
                  <a:lnTo>
                    <a:pt x="786" y="5600"/>
                  </a:lnTo>
                  <a:lnTo>
                    <a:pt x="518" y="6028"/>
                  </a:lnTo>
                  <a:lnTo>
                    <a:pt x="214" y="6448"/>
                  </a:lnTo>
                  <a:lnTo>
                    <a:pt x="36" y="6644"/>
                  </a:lnTo>
                  <a:lnTo>
                    <a:pt x="0" y="6698"/>
                  </a:lnTo>
                  <a:lnTo>
                    <a:pt x="18" y="6814"/>
                  </a:lnTo>
                  <a:lnTo>
                    <a:pt x="98" y="6894"/>
                  </a:lnTo>
                  <a:lnTo>
                    <a:pt x="214" y="6903"/>
                  </a:lnTo>
                  <a:lnTo>
                    <a:pt x="268" y="6850"/>
                  </a:lnTo>
                  <a:lnTo>
                    <a:pt x="545" y="6528"/>
                  </a:lnTo>
                  <a:lnTo>
                    <a:pt x="1009" y="5832"/>
                  </a:lnTo>
                  <a:lnTo>
                    <a:pt x="1357" y="5082"/>
                  </a:lnTo>
                  <a:lnTo>
                    <a:pt x="1581" y="4278"/>
                  </a:lnTo>
                  <a:lnTo>
                    <a:pt x="1634" y="3858"/>
                  </a:lnTo>
                  <a:lnTo>
                    <a:pt x="1652" y="3617"/>
                  </a:lnTo>
                  <a:lnTo>
                    <a:pt x="1652" y="3135"/>
                  </a:lnTo>
                  <a:lnTo>
                    <a:pt x="1581" y="2421"/>
                  </a:lnTo>
                  <a:lnTo>
                    <a:pt x="1429" y="1474"/>
                  </a:lnTo>
                  <a:lnTo>
                    <a:pt x="1304" y="518"/>
                  </a:lnTo>
                  <a:lnTo>
                    <a:pt x="1277" y="36"/>
                  </a:lnTo>
                  <a:lnTo>
                    <a:pt x="1268" y="9"/>
                  </a:lnTo>
                  <a:lnTo>
                    <a:pt x="12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25"/>
            <p:cNvSpPr/>
            <p:nvPr/>
          </p:nvSpPr>
          <p:spPr>
            <a:xfrm>
              <a:off x="-93083" y="3106148"/>
              <a:ext cx="108078" cy="202458"/>
            </a:xfrm>
            <a:custGeom>
              <a:avLst/>
              <a:gdLst/>
              <a:ahLst/>
              <a:cxnLst/>
              <a:rect l="l" t="t" r="r" b="b"/>
              <a:pathLst>
                <a:path w="3314" h="6208" extrusionOk="0">
                  <a:moveTo>
                    <a:pt x="3260" y="1"/>
                  </a:moveTo>
                  <a:lnTo>
                    <a:pt x="3143" y="36"/>
                  </a:lnTo>
                  <a:lnTo>
                    <a:pt x="2938" y="170"/>
                  </a:lnTo>
                  <a:lnTo>
                    <a:pt x="2786" y="376"/>
                  </a:lnTo>
                  <a:lnTo>
                    <a:pt x="2670" y="626"/>
                  </a:lnTo>
                  <a:lnTo>
                    <a:pt x="2483" y="1358"/>
                  </a:lnTo>
                  <a:lnTo>
                    <a:pt x="2367" y="1840"/>
                  </a:lnTo>
                  <a:lnTo>
                    <a:pt x="2188" y="2421"/>
                  </a:lnTo>
                  <a:lnTo>
                    <a:pt x="1750" y="3546"/>
                  </a:lnTo>
                  <a:lnTo>
                    <a:pt x="1349" y="4332"/>
                  </a:lnTo>
                  <a:lnTo>
                    <a:pt x="1036" y="4832"/>
                  </a:lnTo>
                  <a:lnTo>
                    <a:pt x="670" y="5305"/>
                  </a:lnTo>
                  <a:lnTo>
                    <a:pt x="259" y="5752"/>
                  </a:lnTo>
                  <a:lnTo>
                    <a:pt x="36" y="5966"/>
                  </a:lnTo>
                  <a:lnTo>
                    <a:pt x="0" y="6011"/>
                  </a:lnTo>
                  <a:lnTo>
                    <a:pt x="0" y="6109"/>
                  </a:lnTo>
                  <a:lnTo>
                    <a:pt x="72" y="6189"/>
                  </a:lnTo>
                  <a:lnTo>
                    <a:pt x="170" y="6207"/>
                  </a:lnTo>
                  <a:lnTo>
                    <a:pt x="214" y="6180"/>
                  </a:lnTo>
                  <a:lnTo>
                    <a:pt x="518" y="5912"/>
                  </a:lnTo>
                  <a:lnTo>
                    <a:pt x="1054" y="5323"/>
                  </a:lnTo>
                  <a:lnTo>
                    <a:pt x="1500" y="4680"/>
                  </a:lnTo>
                  <a:lnTo>
                    <a:pt x="1875" y="3975"/>
                  </a:lnTo>
                  <a:lnTo>
                    <a:pt x="2036" y="3608"/>
                  </a:lnTo>
                  <a:lnTo>
                    <a:pt x="2304" y="2930"/>
                  </a:lnTo>
                  <a:lnTo>
                    <a:pt x="2527" y="2233"/>
                  </a:lnTo>
                  <a:lnTo>
                    <a:pt x="2643" y="1742"/>
                  </a:lnTo>
                  <a:lnTo>
                    <a:pt x="2876" y="760"/>
                  </a:lnTo>
                  <a:lnTo>
                    <a:pt x="3054" y="358"/>
                  </a:lnTo>
                  <a:lnTo>
                    <a:pt x="3206" y="161"/>
                  </a:lnTo>
                  <a:lnTo>
                    <a:pt x="3295" y="99"/>
                  </a:lnTo>
                  <a:lnTo>
                    <a:pt x="3313" y="72"/>
                  </a:lnTo>
                  <a:lnTo>
                    <a:pt x="3295" y="10"/>
                  </a:lnTo>
                  <a:lnTo>
                    <a:pt x="32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25"/>
            <p:cNvSpPr/>
            <p:nvPr/>
          </p:nvSpPr>
          <p:spPr>
            <a:xfrm>
              <a:off x="-478400" y="3344089"/>
              <a:ext cx="241463" cy="62355"/>
            </a:xfrm>
            <a:custGeom>
              <a:avLst/>
              <a:gdLst/>
              <a:ahLst/>
              <a:cxnLst/>
              <a:rect l="l" t="t" r="r" b="b"/>
              <a:pathLst>
                <a:path w="7404" h="1912" extrusionOk="0">
                  <a:moveTo>
                    <a:pt x="7297" y="1"/>
                  </a:moveTo>
                  <a:lnTo>
                    <a:pt x="7270" y="18"/>
                  </a:lnTo>
                  <a:lnTo>
                    <a:pt x="7082" y="197"/>
                  </a:lnTo>
                  <a:lnTo>
                    <a:pt x="6698" y="510"/>
                  </a:lnTo>
                  <a:lnTo>
                    <a:pt x="6305" y="777"/>
                  </a:lnTo>
                  <a:lnTo>
                    <a:pt x="5895" y="1001"/>
                  </a:lnTo>
                  <a:lnTo>
                    <a:pt x="5261" y="1260"/>
                  </a:lnTo>
                  <a:lnTo>
                    <a:pt x="4385" y="1474"/>
                  </a:lnTo>
                  <a:lnTo>
                    <a:pt x="3475" y="1581"/>
                  </a:lnTo>
                  <a:lnTo>
                    <a:pt x="2546" y="1581"/>
                  </a:lnTo>
                  <a:lnTo>
                    <a:pt x="1126" y="1483"/>
                  </a:lnTo>
                  <a:lnTo>
                    <a:pt x="179" y="1376"/>
                  </a:lnTo>
                  <a:lnTo>
                    <a:pt x="108" y="1376"/>
                  </a:lnTo>
                  <a:lnTo>
                    <a:pt x="19" y="1456"/>
                  </a:lnTo>
                  <a:lnTo>
                    <a:pt x="1" y="1563"/>
                  </a:lnTo>
                  <a:lnTo>
                    <a:pt x="54" y="1661"/>
                  </a:lnTo>
                  <a:lnTo>
                    <a:pt x="126" y="1679"/>
                  </a:lnTo>
                  <a:lnTo>
                    <a:pt x="581" y="1742"/>
                  </a:lnTo>
                  <a:lnTo>
                    <a:pt x="1546" y="1849"/>
                  </a:lnTo>
                  <a:lnTo>
                    <a:pt x="2537" y="1912"/>
                  </a:lnTo>
                  <a:lnTo>
                    <a:pt x="3528" y="1894"/>
                  </a:lnTo>
                  <a:lnTo>
                    <a:pt x="4501" y="1769"/>
                  </a:lnTo>
                  <a:lnTo>
                    <a:pt x="5198" y="1581"/>
                  </a:lnTo>
                  <a:lnTo>
                    <a:pt x="5645" y="1420"/>
                  </a:lnTo>
                  <a:lnTo>
                    <a:pt x="6073" y="1215"/>
                  </a:lnTo>
                  <a:lnTo>
                    <a:pt x="6484" y="965"/>
                  </a:lnTo>
                  <a:lnTo>
                    <a:pt x="6868" y="670"/>
                  </a:lnTo>
                  <a:lnTo>
                    <a:pt x="7216" y="322"/>
                  </a:lnTo>
                  <a:lnTo>
                    <a:pt x="7386" y="126"/>
                  </a:lnTo>
                  <a:lnTo>
                    <a:pt x="7404" y="99"/>
                  </a:lnTo>
                  <a:lnTo>
                    <a:pt x="7395" y="36"/>
                  </a:lnTo>
                  <a:lnTo>
                    <a:pt x="73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25"/>
            <p:cNvSpPr/>
            <p:nvPr/>
          </p:nvSpPr>
          <p:spPr>
            <a:xfrm>
              <a:off x="-296389" y="3564256"/>
              <a:ext cx="254867" cy="50125"/>
            </a:xfrm>
            <a:custGeom>
              <a:avLst/>
              <a:gdLst/>
              <a:ahLst/>
              <a:cxnLst/>
              <a:rect l="l" t="t" r="r" b="b"/>
              <a:pathLst>
                <a:path w="7815" h="1537" extrusionOk="0">
                  <a:moveTo>
                    <a:pt x="7806" y="1"/>
                  </a:moveTo>
                  <a:lnTo>
                    <a:pt x="6779" y="277"/>
                  </a:lnTo>
                  <a:lnTo>
                    <a:pt x="5279" y="760"/>
                  </a:lnTo>
                  <a:lnTo>
                    <a:pt x="4252" y="1019"/>
                  </a:lnTo>
                  <a:lnTo>
                    <a:pt x="3716" y="1090"/>
                  </a:lnTo>
                  <a:lnTo>
                    <a:pt x="3269" y="1126"/>
                  </a:lnTo>
                  <a:lnTo>
                    <a:pt x="2359" y="1108"/>
                  </a:lnTo>
                  <a:lnTo>
                    <a:pt x="1448" y="1081"/>
                  </a:lnTo>
                  <a:lnTo>
                    <a:pt x="778" y="1099"/>
                  </a:lnTo>
                  <a:lnTo>
                    <a:pt x="331" y="1161"/>
                  </a:lnTo>
                  <a:lnTo>
                    <a:pt x="117" y="1206"/>
                  </a:lnTo>
                  <a:lnTo>
                    <a:pt x="46" y="1233"/>
                  </a:lnTo>
                  <a:lnTo>
                    <a:pt x="1" y="1349"/>
                  </a:lnTo>
                  <a:lnTo>
                    <a:pt x="37" y="1465"/>
                  </a:lnTo>
                  <a:lnTo>
                    <a:pt x="153" y="1536"/>
                  </a:lnTo>
                  <a:lnTo>
                    <a:pt x="224" y="1528"/>
                  </a:lnTo>
                  <a:lnTo>
                    <a:pt x="492" y="1474"/>
                  </a:lnTo>
                  <a:lnTo>
                    <a:pt x="1055" y="1447"/>
                  </a:lnTo>
                  <a:lnTo>
                    <a:pt x="1921" y="1492"/>
                  </a:lnTo>
                  <a:lnTo>
                    <a:pt x="2475" y="1501"/>
                  </a:lnTo>
                  <a:lnTo>
                    <a:pt x="2993" y="1483"/>
                  </a:lnTo>
                  <a:lnTo>
                    <a:pt x="4011" y="1367"/>
                  </a:lnTo>
                  <a:lnTo>
                    <a:pt x="4520" y="1278"/>
                  </a:lnTo>
                  <a:lnTo>
                    <a:pt x="4939" y="1197"/>
                  </a:lnTo>
                  <a:lnTo>
                    <a:pt x="5814" y="983"/>
                  </a:lnTo>
                  <a:lnTo>
                    <a:pt x="6672" y="688"/>
                  </a:lnTo>
                  <a:lnTo>
                    <a:pt x="7279" y="385"/>
                  </a:lnTo>
                  <a:lnTo>
                    <a:pt x="7645" y="152"/>
                  </a:lnTo>
                  <a:lnTo>
                    <a:pt x="7815" y="18"/>
                  </a:lnTo>
                  <a:lnTo>
                    <a:pt x="7815" y="9"/>
                  </a:lnTo>
                  <a:lnTo>
                    <a:pt x="7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25"/>
            <p:cNvSpPr/>
            <p:nvPr/>
          </p:nvSpPr>
          <p:spPr>
            <a:xfrm>
              <a:off x="86873" y="3293703"/>
              <a:ext cx="114796" cy="219613"/>
            </a:xfrm>
            <a:custGeom>
              <a:avLst/>
              <a:gdLst/>
              <a:ahLst/>
              <a:cxnLst/>
              <a:rect l="l" t="t" r="r" b="b"/>
              <a:pathLst>
                <a:path w="3520" h="6734" extrusionOk="0">
                  <a:moveTo>
                    <a:pt x="3510" y="1"/>
                  </a:moveTo>
                  <a:lnTo>
                    <a:pt x="3314" y="81"/>
                  </a:lnTo>
                  <a:lnTo>
                    <a:pt x="2957" y="304"/>
                  </a:lnTo>
                  <a:lnTo>
                    <a:pt x="2635" y="572"/>
                  </a:lnTo>
                  <a:lnTo>
                    <a:pt x="2340" y="885"/>
                  </a:lnTo>
                  <a:lnTo>
                    <a:pt x="1948" y="1403"/>
                  </a:lnTo>
                  <a:lnTo>
                    <a:pt x="1501" y="2144"/>
                  </a:lnTo>
                  <a:lnTo>
                    <a:pt x="1314" y="2510"/>
                  </a:lnTo>
                  <a:lnTo>
                    <a:pt x="1081" y="2983"/>
                  </a:lnTo>
                  <a:lnTo>
                    <a:pt x="680" y="3974"/>
                  </a:lnTo>
                  <a:lnTo>
                    <a:pt x="358" y="5001"/>
                  </a:lnTo>
                  <a:lnTo>
                    <a:pt x="108" y="6037"/>
                  </a:lnTo>
                  <a:lnTo>
                    <a:pt x="10" y="6555"/>
                  </a:lnTo>
                  <a:lnTo>
                    <a:pt x="1" y="6627"/>
                  </a:lnTo>
                  <a:lnTo>
                    <a:pt x="72" y="6707"/>
                  </a:lnTo>
                  <a:lnTo>
                    <a:pt x="179" y="6734"/>
                  </a:lnTo>
                  <a:lnTo>
                    <a:pt x="278" y="6680"/>
                  </a:lnTo>
                  <a:lnTo>
                    <a:pt x="304" y="6618"/>
                  </a:lnTo>
                  <a:lnTo>
                    <a:pt x="528" y="5707"/>
                  </a:lnTo>
                  <a:lnTo>
                    <a:pt x="912" y="4350"/>
                  </a:lnTo>
                  <a:lnTo>
                    <a:pt x="1206" y="3457"/>
                  </a:lnTo>
                  <a:lnTo>
                    <a:pt x="1564" y="2599"/>
                  </a:lnTo>
                  <a:lnTo>
                    <a:pt x="1992" y="1787"/>
                  </a:lnTo>
                  <a:lnTo>
                    <a:pt x="2510" y="1028"/>
                  </a:lnTo>
                  <a:lnTo>
                    <a:pt x="3144" y="331"/>
                  </a:lnTo>
                  <a:lnTo>
                    <a:pt x="3519" y="18"/>
                  </a:lnTo>
                  <a:lnTo>
                    <a:pt x="35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25"/>
            <p:cNvSpPr/>
            <p:nvPr/>
          </p:nvSpPr>
          <p:spPr>
            <a:xfrm>
              <a:off x="233368" y="3480964"/>
              <a:ext cx="69073" cy="245540"/>
            </a:xfrm>
            <a:custGeom>
              <a:avLst/>
              <a:gdLst/>
              <a:ahLst/>
              <a:cxnLst/>
              <a:rect l="l" t="t" r="r" b="b"/>
              <a:pathLst>
                <a:path w="2118" h="7529" extrusionOk="0">
                  <a:moveTo>
                    <a:pt x="2063" y="1"/>
                  </a:moveTo>
                  <a:lnTo>
                    <a:pt x="2028" y="18"/>
                  </a:lnTo>
                  <a:lnTo>
                    <a:pt x="1813" y="170"/>
                  </a:lnTo>
                  <a:lnTo>
                    <a:pt x="1438" y="501"/>
                  </a:lnTo>
                  <a:lnTo>
                    <a:pt x="1117" y="876"/>
                  </a:lnTo>
                  <a:lnTo>
                    <a:pt x="840" y="1278"/>
                  </a:lnTo>
                  <a:lnTo>
                    <a:pt x="617" y="1706"/>
                  </a:lnTo>
                  <a:lnTo>
                    <a:pt x="429" y="2171"/>
                  </a:lnTo>
                  <a:lnTo>
                    <a:pt x="215" y="2885"/>
                  </a:lnTo>
                  <a:lnTo>
                    <a:pt x="54" y="3894"/>
                  </a:lnTo>
                  <a:lnTo>
                    <a:pt x="1" y="4930"/>
                  </a:lnTo>
                  <a:lnTo>
                    <a:pt x="36" y="5957"/>
                  </a:lnTo>
                  <a:lnTo>
                    <a:pt x="135" y="6939"/>
                  </a:lnTo>
                  <a:lnTo>
                    <a:pt x="197" y="7404"/>
                  </a:lnTo>
                  <a:lnTo>
                    <a:pt x="215" y="7457"/>
                  </a:lnTo>
                  <a:lnTo>
                    <a:pt x="304" y="7529"/>
                  </a:lnTo>
                  <a:lnTo>
                    <a:pt x="411" y="7520"/>
                  </a:lnTo>
                  <a:lnTo>
                    <a:pt x="483" y="7448"/>
                  </a:lnTo>
                  <a:lnTo>
                    <a:pt x="483" y="7386"/>
                  </a:lnTo>
                  <a:lnTo>
                    <a:pt x="420" y="6377"/>
                  </a:lnTo>
                  <a:lnTo>
                    <a:pt x="367" y="4921"/>
                  </a:lnTo>
                  <a:lnTo>
                    <a:pt x="411" y="3974"/>
                  </a:lnTo>
                  <a:lnTo>
                    <a:pt x="536" y="3064"/>
                  </a:lnTo>
                  <a:lnTo>
                    <a:pt x="786" y="2179"/>
                  </a:lnTo>
                  <a:lnTo>
                    <a:pt x="1170" y="1322"/>
                  </a:lnTo>
                  <a:lnTo>
                    <a:pt x="1581" y="706"/>
                  </a:lnTo>
                  <a:lnTo>
                    <a:pt x="1912" y="295"/>
                  </a:lnTo>
                  <a:lnTo>
                    <a:pt x="2099" y="99"/>
                  </a:lnTo>
                  <a:lnTo>
                    <a:pt x="2117" y="63"/>
                  </a:lnTo>
                  <a:lnTo>
                    <a:pt x="20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25"/>
            <p:cNvSpPr/>
            <p:nvPr/>
          </p:nvSpPr>
          <p:spPr>
            <a:xfrm>
              <a:off x="-53491" y="3787913"/>
              <a:ext cx="257476" cy="67019"/>
            </a:xfrm>
            <a:custGeom>
              <a:avLst/>
              <a:gdLst/>
              <a:ahLst/>
              <a:cxnLst/>
              <a:rect l="l" t="t" r="r" b="b"/>
              <a:pathLst>
                <a:path w="7895" h="2055" extrusionOk="0">
                  <a:moveTo>
                    <a:pt x="7028" y="1"/>
                  </a:moveTo>
                  <a:lnTo>
                    <a:pt x="6171" y="90"/>
                  </a:lnTo>
                  <a:lnTo>
                    <a:pt x="5644" y="161"/>
                  </a:lnTo>
                  <a:lnTo>
                    <a:pt x="4180" y="295"/>
                  </a:lnTo>
                  <a:lnTo>
                    <a:pt x="2724" y="474"/>
                  </a:lnTo>
                  <a:lnTo>
                    <a:pt x="2331" y="528"/>
                  </a:lnTo>
                  <a:lnTo>
                    <a:pt x="1554" y="688"/>
                  </a:lnTo>
                  <a:lnTo>
                    <a:pt x="1010" y="894"/>
                  </a:lnTo>
                  <a:lnTo>
                    <a:pt x="679" y="1090"/>
                  </a:lnTo>
                  <a:lnTo>
                    <a:pt x="385" y="1331"/>
                  </a:lnTo>
                  <a:lnTo>
                    <a:pt x="135" y="1635"/>
                  </a:lnTo>
                  <a:lnTo>
                    <a:pt x="27" y="1822"/>
                  </a:lnTo>
                  <a:lnTo>
                    <a:pt x="1" y="1894"/>
                  </a:lnTo>
                  <a:lnTo>
                    <a:pt x="45" y="2001"/>
                  </a:lnTo>
                  <a:lnTo>
                    <a:pt x="152" y="2055"/>
                  </a:lnTo>
                  <a:lnTo>
                    <a:pt x="277" y="2028"/>
                  </a:lnTo>
                  <a:lnTo>
                    <a:pt x="322" y="1965"/>
                  </a:lnTo>
                  <a:lnTo>
                    <a:pt x="465" y="1760"/>
                  </a:lnTo>
                  <a:lnTo>
                    <a:pt x="813" y="1421"/>
                  </a:lnTo>
                  <a:lnTo>
                    <a:pt x="1224" y="1171"/>
                  </a:lnTo>
                  <a:lnTo>
                    <a:pt x="1688" y="1001"/>
                  </a:lnTo>
                  <a:lnTo>
                    <a:pt x="2430" y="831"/>
                  </a:lnTo>
                  <a:lnTo>
                    <a:pt x="3439" y="715"/>
                  </a:lnTo>
                  <a:lnTo>
                    <a:pt x="3912" y="662"/>
                  </a:lnTo>
                  <a:lnTo>
                    <a:pt x="4787" y="545"/>
                  </a:lnTo>
                  <a:lnTo>
                    <a:pt x="5662" y="447"/>
                  </a:lnTo>
                  <a:lnTo>
                    <a:pt x="6135" y="367"/>
                  </a:lnTo>
                  <a:lnTo>
                    <a:pt x="7127" y="215"/>
                  </a:lnTo>
                  <a:lnTo>
                    <a:pt x="7555" y="215"/>
                  </a:lnTo>
                  <a:lnTo>
                    <a:pt x="7788" y="269"/>
                  </a:lnTo>
                  <a:lnTo>
                    <a:pt x="7868" y="313"/>
                  </a:lnTo>
                  <a:lnTo>
                    <a:pt x="7886" y="322"/>
                  </a:lnTo>
                  <a:lnTo>
                    <a:pt x="7886" y="304"/>
                  </a:lnTo>
                  <a:lnTo>
                    <a:pt x="7895" y="233"/>
                  </a:lnTo>
                  <a:lnTo>
                    <a:pt x="7895" y="161"/>
                  </a:lnTo>
                  <a:lnTo>
                    <a:pt x="7877" y="108"/>
                  </a:lnTo>
                  <a:lnTo>
                    <a:pt x="7823" y="81"/>
                  </a:lnTo>
                  <a:lnTo>
                    <a:pt x="7573" y="19"/>
                  </a:lnTo>
                  <a:lnTo>
                    <a:pt x="70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39" name="Google Shape;1039;p25"/>
          <p:cNvSpPr/>
          <p:nvPr/>
        </p:nvSpPr>
        <p:spPr>
          <a:xfrm rot="2247051" flipH="1">
            <a:off x="-547365" y="3866214"/>
            <a:ext cx="1469003" cy="1059148"/>
          </a:xfrm>
          <a:custGeom>
            <a:avLst/>
            <a:gdLst/>
            <a:ahLst/>
            <a:cxnLst/>
            <a:rect l="l" t="t" r="r" b="b"/>
            <a:pathLst>
              <a:path w="15298" h="11029" extrusionOk="0">
                <a:moveTo>
                  <a:pt x="11904" y="0"/>
                </a:moveTo>
                <a:lnTo>
                  <a:pt x="11520" y="18"/>
                </a:lnTo>
                <a:lnTo>
                  <a:pt x="10823" y="188"/>
                </a:lnTo>
                <a:lnTo>
                  <a:pt x="10198" y="455"/>
                </a:lnTo>
                <a:lnTo>
                  <a:pt x="9627" y="786"/>
                </a:lnTo>
                <a:lnTo>
                  <a:pt x="9350" y="964"/>
                </a:lnTo>
                <a:lnTo>
                  <a:pt x="9225" y="1045"/>
                </a:lnTo>
                <a:lnTo>
                  <a:pt x="8948" y="1188"/>
                </a:lnTo>
                <a:lnTo>
                  <a:pt x="8778" y="1223"/>
                </a:lnTo>
                <a:lnTo>
                  <a:pt x="8662" y="1241"/>
                </a:lnTo>
                <a:lnTo>
                  <a:pt x="8421" y="1215"/>
                </a:lnTo>
                <a:lnTo>
                  <a:pt x="8055" y="1107"/>
                </a:lnTo>
                <a:lnTo>
                  <a:pt x="7564" y="866"/>
                </a:lnTo>
                <a:lnTo>
                  <a:pt x="7055" y="607"/>
                </a:lnTo>
                <a:lnTo>
                  <a:pt x="6805" y="518"/>
                </a:lnTo>
                <a:lnTo>
                  <a:pt x="6555" y="455"/>
                </a:lnTo>
                <a:lnTo>
                  <a:pt x="6108" y="447"/>
                </a:lnTo>
                <a:lnTo>
                  <a:pt x="5706" y="554"/>
                </a:lnTo>
                <a:lnTo>
                  <a:pt x="5358" y="759"/>
                </a:lnTo>
                <a:lnTo>
                  <a:pt x="5072" y="1045"/>
                </a:lnTo>
                <a:lnTo>
                  <a:pt x="4867" y="1393"/>
                </a:lnTo>
                <a:lnTo>
                  <a:pt x="4733" y="1777"/>
                </a:lnTo>
                <a:lnTo>
                  <a:pt x="4688" y="2179"/>
                </a:lnTo>
                <a:lnTo>
                  <a:pt x="4706" y="2375"/>
                </a:lnTo>
                <a:lnTo>
                  <a:pt x="4724" y="2608"/>
                </a:lnTo>
                <a:lnTo>
                  <a:pt x="4679" y="3054"/>
                </a:lnTo>
                <a:lnTo>
                  <a:pt x="4608" y="3259"/>
                </a:lnTo>
                <a:lnTo>
                  <a:pt x="4536" y="3420"/>
                </a:lnTo>
                <a:lnTo>
                  <a:pt x="4385" y="3679"/>
                </a:lnTo>
                <a:lnTo>
                  <a:pt x="4224" y="3867"/>
                </a:lnTo>
                <a:lnTo>
                  <a:pt x="4054" y="4010"/>
                </a:lnTo>
                <a:lnTo>
                  <a:pt x="3777" y="4126"/>
                </a:lnTo>
                <a:lnTo>
                  <a:pt x="3385" y="4152"/>
                </a:lnTo>
                <a:lnTo>
                  <a:pt x="2742" y="4036"/>
                </a:lnTo>
                <a:lnTo>
                  <a:pt x="2054" y="3929"/>
                </a:lnTo>
                <a:lnTo>
                  <a:pt x="1590" y="3956"/>
                </a:lnTo>
                <a:lnTo>
                  <a:pt x="1357" y="4036"/>
                </a:lnTo>
                <a:lnTo>
                  <a:pt x="1206" y="4108"/>
                </a:lnTo>
                <a:lnTo>
                  <a:pt x="938" y="4269"/>
                </a:lnTo>
                <a:lnTo>
                  <a:pt x="706" y="4465"/>
                </a:lnTo>
                <a:lnTo>
                  <a:pt x="509" y="4679"/>
                </a:lnTo>
                <a:lnTo>
                  <a:pt x="277" y="5054"/>
                </a:lnTo>
                <a:lnTo>
                  <a:pt x="80" y="5662"/>
                </a:lnTo>
                <a:lnTo>
                  <a:pt x="0" y="6376"/>
                </a:lnTo>
                <a:lnTo>
                  <a:pt x="18" y="7207"/>
                </a:lnTo>
                <a:lnTo>
                  <a:pt x="188" y="8680"/>
                </a:lnTo>
                <a:lnTo>
                  <a:pt x="384" y="9850"/>
                </a:lnTo>
                <a:lnTo>
                  <a:pt x="429" y="10037"/>
                </a:lnTo>
                <a:lnTo>
                  <a:pt x="598" y="10359"/>
                </a:lnTo>
                <a:lnTo>
                  <a:pt x="848" y="10600"/>
                </a:lnTo>
                <a:lnTo>
                  <a:pt x="1134" y="10734"/>
                </a:lnTo>
                <a:lnTo>
                  <a:pt x="1563" y="10734"/>
                </a:lnTo>
                <a:lnTo>
                  <a:pt x="2099" y="10787"/>
                </a:lnTo>
                <a:lnTo>
                  <a:pt x="2920" y="10912"/>
                </a:lnTo>
                <a:lnTo>
                  <a:pt x="3492" y="10957"/>
                </a:lnTo>
                <a:lnTo>
                  <a:pt x="3956" y="10984"/>
                </a:lnTo>
                <a:lnTo>
                  <a:pt x="4661" y="11029"/>
                </a:lnTo>
                <a:lnTo>
                  <a:pt x="5126" y="11029"/>
                </a:lnTo>
                <a:lnTo>
                  <a:pt x="5358" y="11011"/>
                </a:lnTo>
                <a:lnTo>
                  <a:pt x="5590" y="10975"/>
                </a:lnTo>
                <a:lnTo>
                  <a:pt x="6046" y="10832"/>
                </a:lnTo>
                <a:lnTo>
                  <a:pt x="6456" y="10600"/>
                </a:lnTo>
                <a:lnTo>
                  <a:pt x="6796" y="10269"/>
                </a:lnTo>
                <a:lnTo>
                  <a:pt x="6921" y="10064"/>
                </a:lnTo>
                <a:lnTo>
                  <a:pt x="7019" y="9877"/>
                </a:lnTo>
                <a:lnTo>
                  <a:pt x="7144" y="9466"/>
                </a:lnTo>
                <a:lnTo>
                  <a:pt x="7242" y="9046"/>
                </a:lnTo>
                <a:lnTo>
                  <a:pt x="7376" y="8644"/>
                </a:lnTo>
                <a:lnTo>
                  <a:pt x="7483" y="8457"/>
                </a:lnTo>
                <a:lnTo>
                  <a:pt x="7564" y="8350"/>
                </a:lnTo>
                <a:lnTo>
                  <a:pt x="7760" y="8171"/>
                </a:lnTo>
                <a:lnTo>
                  <a:pt x="8100" y="7966"/>
                </a:lnTo>
                <a:lnTo>
                  <a:pt x="8644" y="7796"/>
                </a:lnTo>
                <a:lnTo>
                  <a:pt x="9251" y="7698"/>
                </a:lnTo>
                <a:lnTo>
                  <a:pt x="9877" y="7635"/>
                </a:lnTo>
                <a:lnTo>
                  <a:pt x="10493" y="7555"/>
                </a:lnTo>
                <a:lnTo>
                  <a:pt x="11064" y="7412"/>
                </a:lnTo>
                <a:lnTo>
                  <a:pt x="11439" y="7233"/>
                </a:lnTo>
                <a:lnTo>
                  <a:pt x="11663" y="7073"/>
                </a:lnTo>
                <a:lnTo>
                  <a:pt x="11761" y="6974"/>
                </a:lnTo>
                <a:lnTo>
                  <a:pt x="11868" y="6858"/>
                </a:lnTo>
                <a:lnTo>
                  <a:pt x="12020" y="6617"/>
                </a:lnTo>
                <a:lnTo>
                  <a:pt x="12181" y="6224"/>
                </a:lnTo>
                <a:lnTo>
                  <a:pt x="12306" y="5662"/>
                </a:lnTo>
                <a:lnTo>
                  <a:pt x="12431" y="5242"/>
                </a:lnTo>
                <a:lnTo>
                  <a:pt x="12556" y="4983"/>
                </a:lnTo>
                <a:lnTo>
                  <a:pt x="12636" y="4858"/>
                </a:lnTo>
                <a:lnTo>
                  <a:pt x="12725" y="4751"/>
                </a:lnTo>
                <a:lnTo>
                  <a:pt x="12940" y="4554"/>
                </a:lnTo>
                <a:lnTo>
                  <a:pt x="13315" y="4304"/>
                </a:lnTo>
                <a:lnTo>
                  <a:pt x="13868" y="4010"/>
                </a:lnTo>
                <a:lnTo>
                  <a:pt x="14422" y="3706"/>
                </a:lnTo>
                <a:lnTo>
                  <a:pt x="14663" y="3527"/>
                </a:lnTo>
                <a:lnTo>
                  <a:pt x="14797" y="3429"/>
                </a:lnTo>
                <a:lnTo>
                  <a:pt x="15011" y="3188"/>
                </a:lnTo>
                <a:lnTo>
                  <a:pt x="15163" y="2929"/>
                </a:lnTo>
                <a:lnTo>
                  <a:pt x="15261" y="2652"/>
                </a:lnTo>
                <a:lnTo>
                  <a:pt x="15297" y="2358"/>
                </a:lnTo>
                <a:lnTo>
                  <a:pt x="15270" y="2063"/>
                </a:lnTo>
                <a:lnTo>
                  <a:pt x="15190" y="1768"/>
                </a:lnTo>
                <a:lnTo>
                  <a:pt x="15038" y="1473"/>
                </a:lnTo>
                <a:lnTo>
                  <a:pt x="14931" y="1331"/>
                </a:lnTo>
                <a:lnTo>
                  <a:pt x="14815" y="1188"/>
                </a:lnTo>
                <a:lnTo>
                  <a:pt x="14529" y="920"/>
                </a:lnTo>
                <a:lnTo>
                  <a:pt x="14199" y="679"/>
                </a:lnTo>
                <a:lnTo>
                  <a:pt x="13824" y="473"/>
                </a:lnTo>
                <a:lnTo>
                  <a:pt x="13422" y="295"/>
                </a:lnTo>
                <a:lnTo>
                  <a:pt x="12993" y="152"/>
                </a:lnTo>
                <a:lnTo>
                  <a:pt x="12565" y="54"/>
                </a:lnTo>
                <a:lnTo>
                  <a:pt x="12118" y="9"/>
                </a:lnTo>
                <a:lnTo>
                  <a:pt x="11904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0" name="Google Shape;1040;p25"/>
          <p:cNvSpPr/>
          <p:nvPr/>
        </p:nvSpPr>
        <p:spPr>
          <a:xfrm rot="2247051" flipH="1">
            <a:off x="-501136" y="4151093"/>
            <a:ext cx="1331782" cy="1106396"/>
          </a:xfrm>
          <a:custGeom>
            <a:avLst/>
            <a:gdLst/>
            <a:ahLst/>
            <a:cxnLst/>
            <a:rect l="l" t="t" r="r" b="b"/>
            <a:pathLst>
              <a:path w="13869" h="11521" fill="none" extrusionOk="0">
                <a:moveTo>
                  <a:pt x="13869" y="1"/>
                </a:moveTo>
                <a:lnTo>
                  <a:pt x="13449" y="63"/>
                </a:lnTo>
                <a:lnTo>
                  <a:pt x="12618" y="206"/>
                </a:lnTo>
                <a:lnTo>
                  <a:pt x="11824" y="403"/>
                </a:lnTo>
                <a:lnTo>
                  <a:pt x="11047" y="626"/>
                </a:lnTo>
                <a:lnTo>
                  <a:pt x="10681" y="760"/>
                </a:lnTo>
                <a:lnTo>
                  <a:pt x="10297" y="912"/>
                </a:lnTo>
                <a:lnTo>
                  <a:pt x="9555" y="1260"/>
                </a:lnTo>
                <a:lnTo>
                  <a:pt x="8493" y="1823"/>
                </a:lnTo>
                <a:lnTo>
                  <a:pt x="7823" y="2233"/>
                </a:lnTo>
                <a:lnTo>
                  <a:pt x="6957" y="2850"/>
                </a:lnTo>
                <a:lnTo>
                  <a:pt x="5314" y="4162"/>
                </a:lnTo>
                <a:lnTo>
                  <a:pt x="4162" y="5216"/>
                </a:lnTo>
                <a:lnTo>
                  <a:pt x="3438" y="5957"/>
                </a:lnTo>
                <a:lnTo>
                  <a:pt x="2742" y="6725"/>
                </a:lnTo>
                <a:lnTo>
                  <a:pt x="2081" y="7538"/>
                </a:lnTo>
                <a:lnTo>
                  <a:pt x="1768" y="7957"/>
                </a:lnTo>
                <a:lnTo>
                  <a:pt x="1509" y="8368"/>
                </a:lnTo>
                <a:lnTo>
                  <a:pt x="1036" y="9234"/>
                </a:lnTo>
                <a:lnTo>
                  <a:pt x="599" y="10118"/>
                </a:lnTo>
                <a:lnTo>
                  <a:pt x="188" y="11047"/>
                </a:lnTo>
                <a:lnTo>
                  <a:pt x="0" y="11520"/>
                </a:lnTo>
              </a:path>
            </a:pathLst>
          </a:custGeom>
          <a:noFill/>
          <a:ln w="2675" cap="flat" cmpd="sng">
            <a:solidFill>
              <a:srgbClr val="ED6E24"/>
            </a:solidFill>
            <a:prstDash val="solid"/>
            <a:miter lim="89299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1" name="Google Shape;1041;p25"/>
          <p:cNvSpPr/>
          <p:nvPr/>
        </p:nvSpPr>
        <p:spPr>
          <a:xfrm rot="2247051" flipH="1">
            <a:off x="135982" y="3904898"/>
            <a:ext cx="31881" cy="126187"/>
          </a:xfrm>
          <a:custGeom>
            <a:avLst/>
            <a:gdLst/>
            <a:ahLst/>
            <a:cxnLst/>
            <a:rect l="l" t="t" r="r" b="b"/>
            <a:pathLst>
              <a:path w="332" h="1314" extrusionOk="0">
                <a:moveTo>
                  <a:pt x="251" y="1"/>
                </a:moveTo>
                <a:lnTo>
                  <a:pt x="224" y="28"/>
                </a:lnTo>
                <a:lnTo>
                  <a:pt x="215" y="331"/>
                </a:lnTo>
                <a:lnTo>
                  <a:pt x="206" y="635"/>
                </a:lnTo>
                <a:lnTo>
                  <a:pt x="171" y="805"/>
                </a:lnTo>
                <a:lnTo>
                  <a:pt x="72" y="1126"/>
                </a:lnTo>
                <a:lnTo>
                  <a:pt x="1" y="1287"/>
                </a:lnTo>
                <a:lnTo>
                  <a:pt x="19" y="1314"/>
                </a:lnTo>
                <a:lnTo>
                  <a:pt x="54" y="1305"/>
                </a:lnTo>
                <a:lnTo>
                  <a:pt x="126" y="1162"/>
                </a:lnTo>
                <a:lnTo>
                  <a:pt x="251" y="858"/>
                </a:lnTo>
                <a:lnTo>
                  <a:pt x="331" y="528"/>
                </a:lnTo>
                <a:lnTo>
                  <a:pt x="322" y="197"/>
                </a:lnTo>
                <a:lnTo>
                  <a:pt x="278" y="28"/>
                </a:lnTo>
                <a:lnTo>
                  <a:pt x="251" y="1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2" name="Google Shape;1042;p25"/>
          <p:cNvSpPr/>
          <p:nvPr/>
        </p:nvSpPr>
        <p:spPr>
          <a:xfrm rot="2247051" flipH="1">
            <a:off x="356808" y="4204560"/>
            <a:ext cx="59248" cy="251318"/>
          </a:xfrm>
          <a:custGeom>
            <a:avLst/>
            <a:gdLst/>
            <a:ahLst/>
            <a:cxnLst/>
            <a:rect l="l" t="t" r="r" b="b"/>
            <a:pathLst>
              <a:path w="617" h="2617" extrusionOk="0">
                <a:moveTo>
                  <a:pt x="509" y="0"/>
                </a:moveTo>
                <a:lnTo>
                  <a:pt x="491" y="36"/>
                </a:lnTo>
                <a:lnTo>
                  <a:pt x="420" y="688"/>
                </a:lnTo>
                <a:lnTo>
                  <a:pt x="268" y="1634"/>
                </a:lnTo>
                <a:lnTo>
                  <a:pt x="107" y="2259"/>
                </a:lnTo>
                <a:lnTo>
                  <a:pt x="0" y="2563"/>
                </a:lnTo>
                <a:lnTo>
                  <a:pt x="0" y="2599"/>
                </a:lnTo>
                <a:lnTo>
                  <a:pt x="63" y="2617"/>
                </a:lnTo>
                <a:lnTo>
                  <a:pt x="81" y="2590"/>
                </a:lnTo>
                <a:lnTo>
                  <a:pt x="197" y="2304"/>
                </a:lnTo>
                <a:lnTo>
                  <a:pt x="411" y="1688"/>
                </a:lnTo>
                <a:lnTo>
                  <a:pt x="554" y="1045"/>
                </a:lnTo>
                <a:lnTo>
                  <a:pt x="616" y="384"/>
                </a:lnTo>
                <a:lnTo>
                  <a:pt x="607" y="54"/>
                </a:lnTo>
                <a:lnTo>
                  <a:pt x="590" y="9"/>
                </a:lnTo>
                <a:lnTo>
                  <a:pt x="509" y="0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3" name="Google Shape;1043;p25"/>
          <p:cNvSpPr/>
          <p:nvPr/>
        </p:nvSpPr>
        <p:spPr>
          <a:xfrm rot="2247051" flipH="1">
            <a:off x="308004" y="4232960"/>
            <a:ext cx="98715" cy="92768"/>
          </a:xfrm>
          <a:custGeom>
            <a:avLst/>
            <a:gdLst/>
            <a:ahLst/>
            <a:cxnLst/>
            <a:rect l="l" t="t" r="r" b="b"/>
            <a:pathLst>
              <a:path w="1028" h="966" extrusionOk="0">
                <a:moveTo>
                  <a:pt x="974" y="1"/>
                </a:moveTo>
                <a:lnTo>
                  <a:pt x="929" y="18"/>
                </a:lnTo>
                <a:lnTo>
                  <a:pt x="679" y="242"/>
                </a:lnTo>
                <a:lnTo>
                  <a:pt x="438" y="474"/>
                </a:lnTo>
                <a:lnTo>
                  <a:pt x="322" y="590"/>
                </a:lnTo>
                <a:lnTo>
                  <a:pt x="81" y="831"/>
                </a:lnTo>
                <a:lnTo>
                  <a:pt x="0" y="965"/>
                </a:lnTo>
                <a:lnTo>
                  <a:pt x="9" y="965"/>
                </a:lnTo>
                <a:lnTo>
                  <a:pt x="268" y="769"/>
                </a:lnTo>
                <a:lnTo>
                  <a:pt x="500" y="527"/>
                </a:lnTo>
                <a:lnTo>
                  <a:pt x="750" y="313"/>
                </a:lnTo>
                <a:lnTo>
                  <a:pt x="1009" y="99"/>
                </a:lnTo>
                <a:lnTo>
                  <a:pt x="1027" y="63"/>
                </a:lnTo>
                <a:lnTo>
                  <a:pt x="974" y="1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4" name="Google Shape;1044;p25"/>
          <p:cNvSpPr/>
          <p:nvPr/>
        </p:nvSpPr>
        <p:spPr>
          <a:xfrm rot="2247051" flipH="1">
            <a:off x="498196" y="4613649"/>
            <a:ext cx="60112" cy="285602"/>
          </a:xfrm>
          <a:custGeom>
            <a:avLst/>
            <a:gdLst/>
            <a:ahLst/>
            <a:cxnLst/>
            <a:rect l="l" t="t" r="r" b="b"/>
            <a:pathLst>
              <a:path w="626" h="2974" extrusionOk="0">
                <a:moveTo>
                  <a:pt x="72" y="0"/>
                </a:moveTo>
                <a:lnTo>
                  <a:pt x="1" y="18"/>
                </a:lnTo>
                <a:lnTo>
                  <a:pt x="1" y="63"/>
                </a:lnTo>
                <a:lnTo>
                  <a:pt x="197" y="786"/>
                </a:lnTo>
                <a:lnTo>
                  <a:pt x="429" y="1857"/>
                </a:lnTo>
                <a:lnTo>
                  <a:pt x="536" y="2572"/>
                </a:lnTo>
                <a:lnTo>
                  <a:pt x="554" y="2938"/>
                </a:lnTo>
                <a:lnTo>
                  <a:pt x="563" y="2974"/>
                </a:lnTo>
                <a:lnTo>
                  <a:pt x="617" y="2974"/>
                </a:lnTo>
                <a:lnTo>
                  <a:pt x="626" y="2947"/>
                </a:lnTo>
                <a:lnTo>
                  <a:pt x="617" y="2590"/>
                </a:lnTo>
                <a:lnTo>
                  <a:pt x="563" y="1866"/>
                </a:lnTo>
                <a:lnTo>
                  <a:pt x="438" y="1125"/>
                </a:lnTo>
                <a:lnTo>
                  <a:pt x="242" y="402"/>
                </a:lnTo>
                <a:lnTo>
                  <a:pt x="99" y="45"/>
                </a:lnTo>
                <a:lnTo>
                  <a:pt x="72" y="0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5" name="Google Shape;1045;p25"/>
          <p:cNvSpPr/>
          <p:nvPr/>
        </p:nvSpPr>
        <p:spPr>
          <a:xfrm rot="2247051" flipH="1">
            <a:off x="497167" y="4635549"/>
            <a:ext cx="48109" cy="130509"/>
          </a:xfrm>
          <a:custGeom>
            <a:avLst/>
            <a:gdLst/>
            <a:ahLst/>
            <a:cxnLst/>
            <a:rect l="l" t="t" r="r" b="b"/>
            <a:pathLst>
              <a:path w="501" h="1359" extrusionOk="0">
                <a:moveTo>
                  <a:pt x="421" y="1"/>
                </a:moveTo>
                <a:lnTo>
                  <a:pt x="394" y="28"/>
                </a:lnTo>
                <a:lnTo>
                  <a:pt x="278" y="340"/>
                </a:lnTo>
                <a:lnTo>
                  <a:pt x="99" y="840"/>
                </a:lnTo>
                <a:lnTo>
                  <a:pt x="19" y="1180"/>
                </a:lnTo>
                <a:lnTo>
                  <a:pt x="1" y="1349"/>
                </a:lnTo>
                <a:lnTo>
                  <a:pt x="1" y="1358"/>
                </a:lnTo>
                <a:lnTo>
                  <a:pt x="10" y="1358"/>
                </a:lnTo>
                <a:lnTo>
                  <a:pt x="144" y="1046"/>
                </a:lnTo>
                <a:lnTo>
                  <a:pt x="251" y="724"/>
                </a:lnTo>
                <a:lnTo>
                  <a:pt x="367" y="403"/>
                </a:lnTo>
                <a:lnTo>
                  <a:pt x="492" y="90"/>
                </a:lnTo>
                <a:lnTo>
                  <a:pt x="501" y="46"/>
                </a:lnTo>
                <a:lnTo>
                  <a:pt x="421" y="1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6" name="Google Shape;1046;p25"/>
          <p:cNvSpPr/>
          <p:nvPr/>
        </p:nvSpPr>
        <p:spPr>
          <a:xfrm rot="2247051" flipH="1">
            <a:off x="164747" y="3928175"/>
            <a:ext cx="74708" cy="75578"/>
          </a:xfrm>
          <a:custGeom>
            <a:avLst/>
            <a:gdLst/>
            <a:ahLst/>
            <a:cxnLst/>
            <a:rect l="l" t="t" r="r" b="b"/>
            <a:pathLst>
              <a:path w="778" h="787" extrusionOk="0">
                <a:moveTo>
                  <a:pt x="54" y="0"/>
                </a:moveTo>
                <a:lnTo>
                  <a:pt x="1" y="27"/>
                </a:lnTo>
                <a:lnTo>
                  <a:pt x="19" y="54"/>
                </a:lnTo>
                <a:lnTo>
                  <a:pt x="215" y="259"/>
                </a:lnTo>
                <a:lnTo>
                  <a:pt x="420" y="465"/>
                </a:lnTo>
                <a:lnTo>
                  <a:pt x="572" y="635"/>
                </a:lnTo>
                <a:lnTo>
                  <a:pt x="760" y="777"/>
                </a:lnTo>
                <a:lnTo>
                  <a:pt x="778" y="786"/>
                </a:lnTo>
                <a:lnTo>
                  <a:pt x="778" y="768"/>
                </a:lnTo>
                <a:lnTo>
                  <a:pt x="662" y="590"/>
                </a:lnTo>
                <a:lnTo>
                  <a:pt x="483" y="429"/>
                </a:lnTo>
                <a:lnTo>
                  <a:pt x="286" y="224"/>
                </a:lnTo>
                <a:lnTo>
                  <a:pt x="81" y="18"/>
                </a:lnTo>
                <a:lnTo>
                  <a:pt x="54" y="0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7" name="Google Shape;1047;p25"/>
          <p:cNvSpPr/>
          <p:nvPr/>
        </p:nvSpPr>
        <p:spPr>
          <a:xfrm rot="2247051" flipH="1">
            <a:off x="-101133" y="4085999"/>
            <a:ext cx="333690" cy="115912"/>
          </a:xfrm>
          <a:custGeom>
            <a:avLst/>
            <a:gdLst/>
            <a:ahLst/>
            <a:cxnLst/>
            <a:rect l="l" t="t" r="r" b="b"/>
            <a:pathLst>
              <a:path w="3475" h="1207" extrusionOk="0">
                <a:moveTo>
                  <a:pt x="36" y="1"/>
                </a:moveTo>
                <a:lnTo>
                  <a:pt x="0" y="10"/>
                </a:lnTo>
                <a:lnTo>
                  <a:pt x="9" y="72"/>
                </a:lnTo>
                <a:lnTo>
                  <a:pt x="45" y="81"/>
                </a:lnTo>
                <a:lnTo>
                  <a:pt x="536" y="117"/>
                </a:lnTo>
                <a:lnTo>
                  <a:pt x="1268" y="215"/>
                </a:lnTo>
                <a:lnTo>
                  <a:pt x="1742" y="340"/>
                </a:lnTo>
                <a:lnTo>
                  <a:pt x="1983" y="438"/>
                </a:lnTo>
                <a:lnTo>
                  <a:pt x="2367" y="617"/>
                </a:lnTo>
                <a:lnTo>
                  <a:pt x="3099" y="1028"/>
                </a:lnTo>
                <a:lnTo>
                  <a:pt x="3474" y="1206"/>
                </a:lnTo>
                <a:lnTo>
                  <a:pt x="3474" y="1197"/>
                </a:lnTo>
                <a:lnTo>
                  <a:pt x="3108" y="947"/>
                </a:lnTo>
                <a:lnTo>
                  <a:pt x="2277" y="474"/>
                </a:lnTo>
                <a:lnTo>
                  <a:pt x="1840" y="296"/>
                </a:lnTo>
                <a:lnTo>
                  <a:pt x="1626" y="215"/>
                </a:lnTo>
                <a:lnTo>
                  <a:pt x="1179" y="108"/>
                </a:lnTo>
                <a:lnTo>
                  <a:pt x="491" y="28"/>
                </a:lnTo>
                <a:lnTo>
                  <a:pt x="36" y="1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8" name="Google Shape;1048;p25"/>
          <p:cNvSpPr/>
          <p:nvPr/>
        </p:nvSpPr>
        <p:spPr>
          <a:xfrm rot="2247051" flipH="1">
            <a:off x="-96857" y="4041262"/>
            <a:ext cx="186098" cy="14693"/>
          </a:xfrm>
          <a:custGeom>
            <a:avLst/>
            <a:gdLst/>
            <a:ahLst/>
            <a:cxnLst/>
            <a:rect l="l" t="t" r="r" b="b"/>
            <a:pathLst>
              <a:path w="1938" h="153" extrusionOk="0">
                <a:moveTo>
                  <a:pt x="706" y="0"/>
                </a:moveTo>
                <a:lnTo>
                  <a:pt x="223" y="36"/>
                </a:lnTo>
                <a:lnTo>
                  <a:pt x="18" y="99"/>
                </a:lnTo>
                <a:lnTo>
                  <a:pt x="0" y="117"/>
                </a:lnTo>
                <a:lnTo>
                  <a:pt x="27" y="125"/>
                </a:lnTo>
                <a:lnTo>
                  <a:pt x="464" y="117"/>
                </a:lnTo>
                <a:lnTo>
                  <a:pt x="911" y="90"/>
                </a:lnTo>
                <a:lnTo>
                  <a:pt x="1420" y="108"/>
                </a:lnTo>
                <a:lnTo>
                  <a:pt x="1929" y="152"/>
                </a:lnTo>
                <a:lnTo>
                  <a:pt x="1938" y="152"/>
                </a:lnTo>
                <a:lnTo>
                  <a:pt x="1929" y="143"/>
                </a:lnTo>
                <a:lnTo>
                  <a:pt x="1473" y="54"/>
                </a:lnTo>
                <a:lnTo>
                  <a:pt x="706" y="0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9" name="Google Shape;1049;p25"/>
          <p:cNvSpPr/>
          <p:nvPr/>
        </p:nvSpPr>
        <p:spPr>
          <a:xfrm rot="2247051" flipH="1">
            <a:off x="14833" y="4435574"/>
            <a:ext cx="345597" cy="116680"/>
          </a:xfrm>
          <a:custGeom>
            <a:avLst/>
            <a:gdLst/>
            <a:ahLst/>
            <a:cxnLst/>
            <a:rect l="l" t="t" r="r" b="b"/>
            <a:pathLst>
              <a:path w="3599" h="1215" extrusionOk="0">
                <a:moveTo>
                  <a:pt x="0" y="0"/>
                </a:moveTo>
                <a:lnTo>
                  <a:pt x="80" y="107"/>
                </a:lnTo>
                <a:lnTo>
                  <a:pt x="295" y="206"/>
                </a:lnTo>
                <a:lnTo>
                  <a:pt x="429" y="250"/>
                </a:lnTo>
                <a:lnTo>
                  <a:pt x="1000" y="456"/>
                </a:lnTo>
                <a:lnTo>
                  <a:pt x="1581" y="661"/>
                </a:lnTo>
                <a:lnTo>
                  <a:pt x="2054" y="840"/>
                </a:lnTo>
                <a:lnTo>
                  <a:pt x="2822" y="1116"/>
                </a:lnTo>
                <a:lnTo>
                  <a:pt x="3331" y="1215"/>
                </a:lnTo>
                <a:lnTo>
                  <a:pt x="3581" y="1206"/>
                </a:lnTo>
                <a:lnTo>
                  <a:pt x="3599" y="1197"/>
                </a:lnTo>
                <a:lnTo>
                  <a:pt x="3599" y="1161"/>
                </a:lnTo>
                <a:lnTo>
                  <a:pt x="3572" y="1152"/>
                </a:lnTo>
                <a:lnTo>
                  <a:pt x="3331" y="1116"/>
                </a:lnTo>
                <a:lnTo>
                  <a:pt x="2858" y="1009"/>
                </a:lnTo>
                <a:lnTo>
                  <a:pt x="2161" y="777"/>
                </a:lnTo>
                <a:lnTo>
                  <a:pt x="1697" y="616"/>
                </a:lnTo>
                <a:lnTo>
                  <a:pt x="1277" y="491"/>
                </a:lnTo>
                <a:lnTo>
                  <a:pt x="616" y="286"/>
                </a:lnTo>
                <a:lnTo>
                  <a:pt x="188" y="107"/>
                </a:lnTo>
                <a:lnTo>
                  <a:pt x="0" y="0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0" name="Google Shape;1050;p25"/>
          <p:cNvSpPr/>
          <p:nvPr/>
        </p:nvSpPr>
        <p:spPr>
          <a:xfrm rot="2247051" flipH="1">
            <a:off x="5350" y="4405495"/>
            <a:ext cx="231614" cy="27465"/>
          </a:xfrm>
          <a:custGeom>
            <a:avLst/>
            <a:gdLst/>
            <a:ahLst/>
            <a:cxnLst/>
            <a:rect l="l" t="t" r="r" b="b"/>
            <a:pathLst>
              <a:path w="2412" h="286" extrusionOk="0">
                <a:moveTo>
                  <a:pt x="2090" y="0"/>
                </a:moveTo>
                <a:lnTo>
                  <a:pt x="1483" y="9"/>
                </a:lnTo>
                <a:lnTo>
                  <a:pt x="581" y="125"/>
                </a:lnTo>
                <a:lnTo>
                  <a:pt x="18" y="241"/>
                </a:lnTo>
                <a:lnTo>
                  <a:pt x="0" y="250"/>
                </a:lnTo>
                <a:lnTo>
                  <a:pt x="9" y="286"/>
                </a:lnTo>
                <a:lnTo>
                  <a:pt x="36" y="286"/>
                </a:lnTo>
                <a:lnTo>
                  <a:pt x="617" y="206"/>
                </a:lnTo>
                <a:lnTo>
                  <a:pt x="1795" y="125"/>
                </a:lnTo>
                <a:lnTo>
                  <a:pt x="2385" y="63"/>
                </a:lnTo>
                <a:lnTo>
                  <a:pt x="2411" y="45"/>
                </a:lnTo>
                <a:lnTo>
                  <a:pt x="2385" y="27"/>
                </a:lnTo>
                <a:lnTo>
                  <a:pt x="2090" y="0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1" name="Google Shape;1051;p25"/>
          <p:cNvSpPr/>
          <p:nvPr/>
        </p:nvSpPr>
        <p:spPr>
          <a:xfrm rot="2247051" flipH="1">
            <a:off x="115461" y="4812026"/>
            <a:ext cx="320726" cy="99490"/>
          </a:xfrm>
          <a:custGeom>
            <a:avLst/>
            <a:gdLst/>
            <a:ahLst/>
            <a:cxnLst/>
            <a:rect l="l" t="t" r="r" b="b"/>
            <a:pathLst>
              <a:path w="3340" h="1036" extrusionOk="0">
                <a:moveTo>
                  <a:pt x="9" y="0"/>
                </a:moveTo>
                <a:lnTo>
                  <a:pt x="0" y="45"/>
                </a:lnTo>
                <a:lnTo>
                  <a:pt x="18" y="63"/>
                </a:lnTo>
                <a:lnTo>
                  <a:pt x="197" y="196"/>
                </a:lnTo>
                <a:lnTo>
                  <a:pt x="589" y="420"/>
                </a:lnTo>
                <a:lnTo>
                  <a:pt x="1206" y="661"/>
                </a:lnTo>
                <a:lnTo>
                  <a:pt x="2500" y="920"/>
                </a:lnTo>
                <a:lnTo>
                  <a:pt x="3313" y="1036"/>
                </a:lnTo>
                <a:lnTo>
                  <a:pt x="3340" y="1018"/>
                </a:lnTo>
                <a:lnTo>
                  <a:pt x="3322" y="1000"/>
                </a:lnTo>
                <a:lnTo>
                  <a:pt x="2483" y="831"/>
                </a:lnTo>
                <a:lnTo>
                  <a:pt x="1634" y="643"/>
                </a:lnTo>
                <a:lnTo>
                  <a:pt x="1223" y="527"/>
                </a:lnTo>
                <a:lnTo>
                  <a:pt x="438" y="188"/>
                </a:lnTo>
                <a:lnTo>
                  <a:pt x="36" y="0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2" name="Google Shape;1052;p25"/>
          <p:cNvSpPr/>
          <p:nvPr/>
        </p:nvSpPr>
        <p:spPr>
          <a:xfrm rot="2247051" flipH="1">
            <a:off x="94793" y="4816675"/>
            <a:ext cx="96122" cy="96129"/>
          </a:xfrm>
          <a:custGeom>
            <a:avLst/>
            <a:gdLst/>
            <a:ahLst/>
            <a:cxnLst/>
            <a:rect l="l" t="t" r="r" b="b"/>
            <a:pathLst>
              <a:path w="1001" h="1001" extrusionOk="0">
                <a:moveTo>
                  <a:pt x="0" y="0"/>
                </a:moveTo>
                <a:lnTo>
                  <a:pt x="0" y="9"/>
                </a:lnTo>
                <a:lnTo>
                  <a:pt x="72" y="161"/>
                </a:lnTo>
                <a:lnTo>
                  <a:pt x="313" y="456"/>
                </a:lnTo>
                <a:lnTo>
                  <a:pt x="438" y="572"/>
                </a:lnTo>
                <a:lnTo>
                  <a:pt x="545" y="697"/>
                </a:lnTo>
                <a:lnTo>
                  <a:pt x="759" y="893"/>
                </a:lnTo>
                <a:lnTo>
                  <a:pt x="911" y="982"/>
                </a:lnTo>
                <a:lnTo>
                  <a:pt x="983" y="1000"/>
                </a:lnTo>
                <a:lnTo>
                  <a:pt x="1001" y="1000"/>
                </a:lnTo>
                <a:lnTo>
                  <a:pt x="1001" y="982"/>
                </a:lnTo>
                <a:lnTo>
                  <a:pt x="911" y="875"/>
                </a:lnTo>
                <a:lnTo>
                  <a:pt x="795" y="795"/>
                </a:lnTo>
                <a:lnTo>
                  <a:pt x="634" y="670"/>
                </a:lnTo>
                <a:lnTo>
                  <a:pt x="483" y="527"/>
                </a:lnTo>
                <a:lnTo>
                  <a:pt x="250" y="250"/>
                </a:lnTo>
                <a:lnTo>
                  <a:pt x="0" y="0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53" name="Google Shape;1053;p25"/>
          <p:cNvGrpSpPr/>
          <p:nvPr/>
        </p:nvGrpSpPr>
        <p:grpSpPr>
          <a:xfrm rot="-293038" flipH="1">
            <a:off x="-902144" y="3649994"/>
            <a:ext cx="2964174" cy="2809049"/>
            <a:chOff x="6267770" y="3503895"/>
            <a:chExt cx="3569509" cy="3349980"/>
          </a:xfrm>
        </p:grpSpPr>
        <p:sp>
          <p:nvSpPr>
            <p:cNvPr id="1054" name="Google Shape;1054;p25"/>
            <p:cNvSpPr/>
            <p:nvPr/>
          </p:nvSpPr>
          <p:spPr>
            <a:xfrm rot="310762">
              <a:off x="6399320" y="3646881"/>
              <a:ext cx="3306409" cy="3064008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25"/>
            <p:cNvSpPr/>
            <p:nvPr/>
          </p:nvSpPr>
          <p:spPr>
            <a:xfrm rot="310762">
              <a:off x="6580174" y="4408927"/>
              <a:ext cx="2651899" cy="1639163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25"/>
            <p:cNvSpPr/>
            <p:nvPr/>
          </p:nvSpPr>
          <p:spPr>
            <a:xfrm rot="310762">
              <a:off x="8311563" y="5481535"/>
              <a:ext cx="481241" cy="255032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25"/>
            <p:cNvSpPr/>
            <p:nvPr/>
          </p:nvSpPr>
          <p:spPr>
            <a:xfrm rot="310762">
              <a:off x="9041624" y="4891567"/>
              <a:ext cx="273642" cy="58316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25"/>
            <p:cNvSpPr/>
            <p:nvPr/>
          </p:nvSpPr>
          <p:spPr>
            <a:xfrm rot="310762">
              <a:off x="8658958" y="4652399"/>
              <a:ext cx="63624" cy="451210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25"/>
            <p:cNvSpPr/>
            <p:nvPr/>
          </p:nvSpPr>
          <p:spPr>
            <a:xfrm rot="310762">
              <a:off x="7376965" y="5245894"/>
              <a:ext cx="93050" cy="450001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25"/>
            <p:cNvSpPr/>
            <p:nvPr/>
          </p:nvSpPr>
          <p:spPr>
            <a:xfrm rot="310762">
              <a:off x="8013121" y="4936084"/>
              <a:ext cx="139273" cy="579599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1" name="Google Shape;1061;p25"/>
          <p:cNvGrpSpPr/>
          <p:nvPr/>
        </p:nvGrpSpPr>
        <p:grpSpPr>
          <a:xfrm rot="834254">
            <a:off x="8501637" y="2777873"/>
            <a:ext cx="1212436" cy="1303556"/>
            <a:chOff x="-694197" y="2759314"/>
            <a:chExt cx="1212435" cy="1303554"/>
          </a:xfrm>
        </p:grpSpPr>
        <p:sp>
          <p:nvSpPr>
            <p:cNvPr id="1062" name="Google Shape;1062;p25"/>
            <p:cNvSpPr/>
            <p:nvPr/>
          </p:nvSpPr>
          <p:spPr>
            <a:xfrm>
              <a:off x="-694197" y="2759314"/>
              <a:ext cx="1212435" cy="1303554"/>
            </a:xfrm>
            <a:custGeom>
              <a:avLst/>
              <a:gdLst/>
              <a:ahLst/>
              <a:cxnLst/>
              <a:rect l="l" t="t" r="r" b="b"/>
              <a:pathLst>
                <a:path w="37177" h="39971" extrusionOk="0">
                  <a:moveTo>
                    <a:pt x="5850" y="0"/>
                  </a:moveTo>
                  <a:lnTo>
                    <a:pt x="5430" y="9"/>
                  </a:lnTo>
                  <a:lnTo>
                    <a:pt x="4993" y="63"/>
                  </a:lnTo>
                  <a:lnTo>
                    <a:pt x="4778" y="116"/>
                  </a:lnTo>
                  <a:lnTo>
                    <a:pt x="4475" y="206"/>
                  </a:lnTo>
                  <a:lnTo>
                    <a:pt x="3912" y="509"/>
                  </a:lnTo>
                  <a:lnTo>
                    <a:pt x="3421" y="929"/>
                  </a:lnTo>
                  <a:lnTo>
                    <a:pt x="3046" y="1438"/>
                  </a:lnTo>
                  <a:lnTo>
                    <a:pt x="2787" y="2009"/>
                  </a:lnTo>
                  <a:lnTo>
                    <a:pt x="2698" y="2456"/>
                  </a:lnTo>
                  <a:lnTo>
                    <a:pt x="2680" y="2768"/>
                  </a:lnTo>
                  <a:lnTo>
                    <a:pt x="2715" y="3072"/>
                  </a:lnTo>
                  <a:lnTo>
                    <a:pt x="2796" y="3376"/>
                  </a:lnTo>
                  <a:lnTo>
                    <a:pt x="2921" y="3670"/>
                  </a:lnTo>
                  <a:lnTo>
                    <a:pt x="3099" y="3956"/>
                  </a:lnTo>
                  <a:lnTo>
                    <a:pt x="3215" y="4090"/>
                  </a:lnTo>
                  <a:lnTo>
                    <a:pt x="3394" y="4287"/>
                  </a:lnTo>
                  <a:lnTo>
                    <a:pt x="3805" y="4599"/>
                  </a:lnTo>
                  <a:lnTo>
                    <a:pt x="4278" y="4858"/>
                  </a:lnTo>
                  <a:lnTo>
                    <a:pt x="4796" y="5063"/>
                  </a:lnTo>
                  <a:lnTo>
                    <a:pt x="5600" y="5331"/>
                  </a:lnTo>
                  <a:lnTo>
                    <a:pt x="6653" y="5671"/>
                  </a:lnTo>
                  <a:lnTo>
                    <a:pt x="7118" y="5876"/>
                  </a:lnTo>
                  <a:lnTo>
                    <a:pt x="7564" y="6117"/>
                  </a:lnTo>
                  <a:lnTo>
                    <a:pt x="8395" y="6653"/>
                  </a:lnTo>
                  <a:lnTo>
                    <a:pt x="9520" y="7555"/>
                  </a:lnTo>
                  <a:lnTo>
                    <a:pt x="10234" y="8216"/>
                  </a:lnTo>
                  <a:lnTo>
                    <a:pt x="10467" y="8823"/>
                  </a:lnTo>
                  <a:lnTo>
                    <a:pt x="11065" y="10037"/>
                  </a:lnTo>
                  <a:lnTo>
                    <a:pt x="11386" y="10627"/>
                  </a:lnTo>
                  <a:lnTo>
                    <a:pt x="11529" y="10895"/>
                  </a:lnTo>
                  <a:lnTo>
                    <a:pt x="11663" y="11172"/>
                  </a:lnTo>
                  <a:lnTo>
                    <a:pt x="11154" y="11207"/>
                  </a:lnTo>
                  <a:lnTo>
                    <a:pt x="10145" y="11198"/>
                  </a:lnTo>
                  <a:lnTo>
                    <a:pt x="9145" y="11073"/>
                  </a:lnTo>
                  <a:lnTo>
                    <a:pt x="8163" y="10832"/>
                  </a:lnTo>
                  <a:lnTo>
                    <a:pt x="7680" y="10663"/>
                  </a:lnTo>
                  <a:lnTo>
                    <a:pt x="7198" y="10466"/>
                  </a:lnTo>
                  <a:lnTo>
                    <a:pt x="6261" y="9993"/>
                  </a:lnTo>
                  <a:lnTo>
                    <a:pt x="5332" y="9511"/>
                  </a:lnTo>
                  <a:lnTo>
                    <a:pt x="4376" y="9091"/>
                  </a:lnTo>
                  <a:lnTo>
                    <a:pt x="3867" y="8939"/>
                  </a:lnTo>
                  <a:lnTo>
                    <a:pt x="3617" y="8885"/>
                  </a:lnTo>
                  <a:lnTo>
                    <a:pt x="2983" y="8841"/>
                  </a:lnTo>
                  <a:lnTo>
                    <a:pt x="2260" y="8885"/>
                  </a:lnTo>
                  <a:lnTo>
                    <a:pt x="1537" y="9028"/>
                  </a:lnTo>
                  <a:lnTo>
                    <a:pt x="1037" y="9216"/>
                  </a:lnTo>
                  <a:lnTo>
                    <a:pt x="733" y="9377"/>
                  </a:lnTo>
                  <a:lnTo>
                    <a:pt x="474" y="9555"/>
                  </a:lnTo>
                  <a:lnTo>
                    <a:pt x="260" y="9778"/>
                  </a:lnTo>
                  <a:lnTo>
                    <a:pt x="108" y="10029"/>
                  </a:lnTo>
                  <a:lnTo>
                    <a:pt x="19" y="10305"/>
                  </a:lnTo>
                  <a:lnTo>
                    <a:pt x="1" y="10618"/>
                  </a:lnTo>
                  <a:lnTo>
                    <a:pt x="72" y="10975"/>
                  </a:lnTo>
                  <a:lnTo>
                    <a:pt x="144" y="11163"/>
                  </a:lnTo>
                  <a:lnTo>
                    <a:pt x="224" y="11323"/>
                  </a:lnTo>
                  <a:lnTo>
                    <a:pt x="420" y="11636"/>
                  </a:lnTo>
                  <a:lnTo>
                    <a:pt x="804" y="12073"/>
                  </a:lnTo>
                  <a:lnTo>
                    <a:pt x="1412" y="12609"/>
                  </a:lnTo>
                  <a:lnTo>
                    <a:pt x="2046" y="13065"/>
                  </a:lnTo>
                  <a:lnTo>
                    <a:pt x="2340" y="13261"/>
                  </a:lnTo>
                  <a:lnTo>
                    <a:pt x="2689" y="13493"/>
                  </a:lnTo>
                  <a:lnTo>
                    <a:pt x="3439" y="13895"/>
                  </a:lnTo>
                  <a:lnTo>
                    <a:pt x="4216" y="14208"/>
                  </a:lnTo>
                  <a:lnTo>
                    <a:pt x="5037" y="14404"/>
                  </a:lnTo>
                  <a:lnTo>
                    <a:pt x="5457" y="14449"/>
                  </a:lnTo>
                  <a:lnTo>
                    <a:pt x="5903" y="14467"/>
                  </a:lnTo>
                  <a:lnTo>
                    <a:pt x="6787" y="14368"/>
                  </a:lnTo>
                  <a:lnTo>
                    <a:pt x="7636" y="14145"/>
                  </a:lnTo>
                  <a:lnTo>
                    <a:pt x="8475" y="13824"/>
                  </a:lnTo>
                  <a:lnTo>
                    <a:pt x="9716" y="13243"/>
                  </a:lnTo>
                  <a:lnTo>
                    <a:pt x="10958" y="12654"/>
                  </a:lnTo>
                  <a:lnTo>
                    <a:pt x="11779" y="12324"/>
                  </a:lnTo>
                  <a:lnTo>
                    <a:pt x="12199" y="12190"/>
                  </a:lnTo>
                  <a:lnTo>
                    <a:pt x="12833" y="13342"/>
                  </a:lnTo>
                  <a:lnTo>
                    <a:pt x="14164" y="15592"/>
                  </a:lnTo>
                  <a:lnTo>
                    <a:pt x="14869" y="16699"/>
                  </a:lnTo>
                  <a:lnTo>
                    <a:pt x="14476" y="16887"/>
                  </a:lnTo>
                  <a:lnTo>
                    <a:pt x="13699" y="17289"/>
                  </a:lnTo>
                  <a:lnTo>
                    <a:pt x="13297" y="17449"/>
                  </a:lnTo>
                  <a:lnTo>
                    <a:pt x="12806" y="17610"/>
                  </a:lnTo>
                  <a:lnTo>
                    <a:pt x="11806" y="17815"/>
                  </a:lnTo>
                  <a:lnTo>
                    <a:pt x="11297" y="17860"/>
                  </a:lnTo>
                  <a:lnTo>
                    <a:pt x="11047" y="17878"/>
                  </a:lnTo>
                  <a:lnTo>
                    <a:pt x="10556" y="17860"/>
                  </a:lnTo>
                  <a:lnTo>
                    <a:pt x="9841" y="17771"/>
                  </a:lnTo>
                  <a:lnTo>
                    <a:pt x="8904" y="17574"/>
                  </a:lnTo>
                  <a:lnTo>
                    <a:pt x="7948" y="17378"/>
                  </a:lnTo>
                  <a:lnTo>
                    <a:pt x="7466" y="17315"/>
                  </a:lnTo>
                  <a:lnTo>
                    <a:pt x="7279" y="17297"/>
                  </a:lnTo>
                  <a:lnTo>
                    <a:pt x="6921" y="17306"/>
                  </a:lnTo>
                  <a:lnTo>
                    <a:pt x="6591" y="17369"/>
                  </a:lnTo>
                  <a:lnTo>
                    <a:pt x="6287" y="17458"/>
                  </a:lnTo>
                  <a:lnTo>
                    <a:pt x="6002" y="17601"/>
                  </a:lnTo>
                  <a:lnTo>
                    <a:pt x="5752" y="17762"/>
                  </a:lnTo>
                  <a:lnTo>
                    <a:pt x="5528" y="17967"/>
                  </a:lnTo>
                  <a:lnTo>
                    <a:pt x="5341" y="18190"/>
                  </a:lnTo>
                  <a:lnTo>
                    <a:pt x="5198" y="18441"/>
                  </a:lnTo>
                  <a:lnTo>
                    <a:pt x="5082" y="18717"/>
                  </a:lnTo>
                  <a:lnTo>
                    <a:pt x="5019" y="19003"/>
                  </a:lnTo>
                  <a:lnTo>
                    <a:pt x="4993" y="19307"/>
                  </a:lnTo>
                  <a:lnTo>
                    <a:pt x="5010" y="19619"/>
                  </a:lnTo>
                  <a:lnTo>
                    <a:pt x="5082" y="19941"/>
                  </a:lnTo>
                  <a:lnTo>
                    <a:pt x="5198" y="20262"/>
                  </a:lnTo>
                  <a:lnTo>
                    <a:pt x="5368" y="20575"/>
                  </a:lnTo>
                  <a:lnTo>
                    <a:pt x="5475" y="20736"/>
                  </a:lnTo>
                  <a:lnTo>
                    <a:pt x="5600" y="20905"/>
                  </a:lnTo>
                  <a:lnTo>
                    <a:pt x="5886" y="21218"/>
                  </a:lnTo>
                  <a:lnTo>
                    <a:pt x="6198" y="21486"/>
                  </a:lnTo>
                  <a:lnTo>
                    <a:pt x="6537" y="21727"/>
                  </a:lnTo>
                  <a:lnTo>
                    <a:pt x="7082" y="22021"/>
                  </a:lnTo>
                  <a:lnTo>
                    <a:pt x="7886" y="22307"/>
                  </a:lnTo>
                  <a:lnTo>
                    <a:pt x="8734" y="22468"/>
                  </a:lnTo>
                  <a:lnTo>
                    <a:pt x="9591" y="22513"/>
                  </a:lnTo>
                  <a:lnTo>
                    <a:pt x="10449" y="22459"/>
                  </a:lnTo>
                  <a:lnTo>
                    <a:pt x="11261" y="22307"/>
                  </a:lnTo>
                  <a:lnTo>
                    <a:pt x="11636" y="22191"/>
                  </a:lnTo>
                  <a:lnTo>
                    <a:pt x="12003" y="22057"/>
                  </a:lnTo>
                  <a:lnTo>
                    <a:pt x="12699" y="21727"/>
                  </a:lnTo>
                  <a:lnTo>
                    <a:pt x="13342" y="21307"/>
                  </a:lnTo>
                  <a:lnTo>
                    <a:pt x="13922" y="20816"/>
                  </a:lnTo>
                  <a:lnTo>
                    <a:pt x="14440" y="20253"/>
                  </a:lnTo>
                  <a:lnTo>
                    <a:pt x="14887" y="19637"/>
                  </a:lnTo>
                  <a:lnTo>
                    <a:pt x="15262" y="18976"/>
                  </a:lnTo>
                  <a:lnTo>
                    <a:pt x="15548" y="18262"/>
                  </a:lnTo>
                  <a:lnTo>
                    <a:pt x="15655" y="17896"/>
                  </a:lnTo>
                  <a:lnTo>
                    <a:pt x="16235" y="18744"/>
                  </a:lnTo>
                  <a:lnTo>
                    <a:pt x="17432" y="20396"/>
                  </a:lnTo>
                  <a:lnTo>
                    <a:pt x="18691" y="22012"/>
                  </a:lnTo>
                  <a:lnTo>
                    <a:pt x="19995" y="23593"/>
                  </a:lnTo>
                  <a:lnTo>
                    <a:pt x="20665" y="24361"/>
                  </a:lnTo>
                  <a:lnTo>
                    <a:pt x="20665" y="24361"/>
                  </a:lnTo>
                  <a:lnTo>
                    <a:pt x="19432" y="24281"/>
                  </a:lnTo>
                  <a:lnTo>
                    <a:pt x="18245" y="24209"/>
                  </a:lnTo>
                  <a:lnTo>
                    <a:pt x="16092" y="23986"/>
                  </a:lnTo>
                  <a:lnTo>
                    <a:pt x="13940" y="23816"/>
                  </a:lnTo>
                  <a:lnTo>
                    <a:pt x="13672" y="23807"/>
                  </a:lnTo>
                  <a:lnTo>
                    <a:pt x="13074" y="23825"/>
                  </a:lnTo>
                  <a:lnTo>
                    <a:pt x="12467" y="23915"/>
                  </a:lnTo>
                  <a:lnTo>
                    <a:pt x="11878" y="24084"/>
                  </a:lnTo>
                  <a:lnTo>
                    <a:pt x="11351" y="24334"/>
                  </a:lnTo>
                  <a:lnTo>
                    <a:pt x="11029" y="24602"/>
                  </a:lnTo>
                  <a:lnTo>
                    <a:pt x="10860" y="24808"/>
                  </a:lnTo>
                  <a:lnTo>
                    <a:pt x="10726" y="25040"/>
                  </a:lnTo>
                  <a:lnTo>
                    <a:pt x="10636" y="25299"/>
                  </a:lnTo>
                  <a:lnTo>
                    <a:pt x="10609" y="25602"/>
                  </a:lnTo>
                  <a:lnTo>
                    <a:pt x="10627" y="25933"/>
                  </a:lnTo>
                  <a:lnTo>
                    <a:pt x="10663" y="26111"/>
                  </a:lnTo>
                  <a:lnTo>
                    <a:pt x="10717" y="26317"/>
                  </a:lnTo>
                  <a:lnTo>
                    <a:pt x="10877" y="26674"/>
                  </a:lnTo>
                  <a:lnTo>
                    <a:pt x="11083" y="26986"/>
                  </a:lnTo>
                  <a:lnTo>
                    <a:pt x="11333" y="27254"/>
                  </a:lnTo>
                  <a:lnTo>
                    <a:pt x="11627" y="27487"/>
                  </a:lnTo>
                  <a:lnTo>
                    <a:pt x="11958" y="27674"/>
                  </a:lnTo>
                  <a:lnTo>
                    <a:pt x="12512" y="27888"/>
                  </a:lnTo>
                  <a:lnTo>
                    <a:pt x="13306" y="28058"/>
                  </a:lnTo>
                  <a:lnTo>
                    <a:pt x="14137" y="28130"/>
                  </a:lnTo>
                  <a:lnTo>
                    <a:pt x="14958" y="28103"/>
                  </a:lnTo>
                  <a:lnTo>
                    <a:pt x="15708" y="28013"/>
                  </a:lnTo>
                  <a:lnTo>
                    <a:pt x="16048" y="27960"/>
                  </a:lnTo>
                  <a:lnTo>
                    <a:pt x="16423" y="27879"/>
                  </a:lnTo>
                  <a:lnTo>
                    <a:pt x="17155" y="27665"/>
                  </a:lnTo>
                  <a:lnTo>
                    <a:pt x="17861" y="27379"/>
                  </a:lnTo>
                  <a:lnTo>
                    <a:pt x="18539" y="27040"/>
                  </a:lnTo>
                  <a:lnTo>
                    <a:pt x="18870" y="26844"/>
                  </a:lnTo>
                  <a:lnTo>
                    <a:pt x="19575" y="26379"/>
                  </a:lnTo>
                  <a:lnTo>
                    <a:pt x="20281" y="25924"/>
                  </a:lnTo>
                  <a:lnTo>
                    <a:pt x="20602" y="25745"/>
                  </a:lnTo>
                  <a:lnTo>
                    <a:pt x="21263" y="25504"/>
                  </a:lnTo>
                  <a:lnTo>
                    <a:pt x="21593" y="25397"/>
                  </a:lnTo>
                  <a:lnTo>
                    <a:pt x="22308" y="26165"/>
                  </a:lnTo>
                  <a:lnTo>
                    <a:pt x="23772" y="27656"/>
                  </a:lnTo>
                  <a:lnTo>
                    <a:pt x="25281" y="29094"/>
                  </a:lnTo>
                  <a:lnTo>
                    <a:pt x="26844" y="30487"/>
                  </a:lnTo>
                  <a:lnTo>
                    <a:pt x="27639" y="31166"/>
                  </a:lnTo>
                  <a:lnTo>
                    <a:pt x="26942" y="30934"/>
                  </a:lnTo>
                  <a:lnTo>
                    <a:pt x="25514" y="30612"/>
                  </a:lnTo>
                  <a:lnTo>
                    <a:pt x="24058" y="30433"/>
                  </a:lnTo>
                  <a:lnTo>
                    <a:pt x="22593" y="30416"/>
                  </a:lnTo>
                  <a:lnTo>
                    <a:pt x="21852" y="30478"/>
                  </a:lnTo>
                  <a:lnTo>
                    <a:pt x="21200" y="30550"/>
                  </a:lnTo>
                  <a:lnTo>
                    <a:pt x="20022" y="30782"/>
                  </a:lnTo>
                  <a:lnTo>
                    <a:pt x="19227" y="31023"/>
                  </a:lnTo>
                  <a:lnTo>
                    <a:pt x="18495" y="31362"/>
                  </a:lnTo>
                  <a:lnTo>
                    <a:pt x="18030" y="31693"/>
                  </a:lnTo>
                  <a:lnTo>
                    <a:pt x="17762" y="31943"/>
                  </a:lnTo>
                  <a:lnTo>
                    <a:pt x="17557" y="32228"/>
                  </a:lnTo>
                  <a:lnTo>
                    <a:pt x="17405" y="32550"/>
                  </a:lnTo>
                  <a:lnTo>
                    <a:pt x="17325" y="32907"/>
                  </a:lnTo>
                  <a:lnTo>
                    <a:pt x="17325" y="33300"/>
                  </a:lnTo>
                  <a:lnTo>
                    <a:pt x="17352" y="33514"/>
                  </a:lnTo>
                  <a:lnTo>
                    <a:pt x="17396" y="33720"/>
                  </a:lnTo>
                  <a:lnTo>
                    <a:pt x="17539" y="34068"/>
                  </a:lnTo>
                  <a:lnTo>
                    <a:pt x="17745" y="34354"/>
                  </a:lnTo>
                  <a:lnTo>
                    <a:pt x="18012" y="34586"/>
                  </a:lnTo>
                  <a:lnTo>
                    <a:pt x="18325" y="34764"/>
                  </a:lnTo>
                  <a:lnTo>
                    <a:pt x="18673" y="34898"/>
                  </a:lnTo>
                  <a:lnTo>
                    <a:pt x="19245" y="35014"/>
                  </a:lnTo>
                  <a:lnTo>
                    <a:pt x="20084" y="35041"/>
                  </a:lnTo>
                  <a:lnTo>
                    <a:pt x="20941" y="34943"/>
                  </a:lnTo>
                  <a:lnTo>
                    <a:pt x="21745" y="34773"/>
                  </a:lnTo>
                  <a:lnTo>
                    <a:pt x="22442" y="34550"/>
                  </a:lnTo>
                  <a:lnTo>
                    <a:pt x="22710" y="34425"/>
                  </a:lnTo>
                  <a:lnTo>
                    <a:pt x="23201" y="34184"/>
                  </a:lnTo>
                  <a:lnTo>
                    <a:pt x="24138" y="33612"/>
                  </a:lnTo>
                  <a:lnTo>
                    <a:pt x="25067" y="33059"/>
                  </a:lnTo>
                  <a:lnTo>
                    <a:pt x="25817" y="32737"/>
                  </a:lnTo>
                  <a:lnTo>
                    <a:pt x="26344" y="32594"/>
                  </a:lnTo>
                  <a:lnTo>
                    <a:pt x="26621" y="32559"/>
                  </a:lnTo>
                  <a:lnTo>
                    <a:pt x="26907" y="32532"/>
                  </a:lnTo>
                  <a:lnTo>
                    <a:pt x="27442" y="32532"/>
                  </a:lnTo>
                  <a:lnTo>
                    <a:pt x="27960" y="32594"/>
                  </a:lnTo>
                  <a:lnTo>
                    <a:pt x="28452" y="32711"/>
                  </a:lnTo>
                  <a:lnTo>
                    <a:pt x="29166" y="32978"/>
                  </a:lnTo>
                  <a:lnTo>
                    <a:pt x="30095" y="33470"/>
                  </a:lnTo>
                  <a:lnTo>
                    <a:pt x="30550" y="33755"/>
                  </a:lnTo>
                  <a:lnTo>
                    <a:pt x="30577" y="33764"/>
                  </a:lnTo>
                  <a:lnTo>
                    <a:pt x="30613" y="33720"/>
                  </a:lnTo>
                  <a:lnTo>
                    <a:pt x="30604" y="33693"/>
                  </a:lnTo>
                  <a:lnTo>
                    <a:pt x="30461" y="33496"/>
                  </a:lnTo>
                  <a:lnTo>
                    <a:pt x="30354" y="33309"/>
                  </a:lnTo>
                  <a:lnTo>
                    <a:pt x="31023" y="33809"/>
                  </a:lnTo>
                  <a:lnTo>
                    <a:pt x="32399" y="34773"/>
                  </a:lnTo>
                  <a:lnTo>
                    <a:pt x="33095" y="35238"/>
                  </a:lnTo>
                  <a:lnTo>
                    <a:pt x="33408" y="35452"/>
                  </a:lnTo>
                  <a:lnTo>
                    <a:pt x="33729" y="35666"/>
                  </a:lnTo>
                  <a:lnTo>
                    <a:pt x="33729" y="35666"/>
                  </a:lnTo>
                  <a:lnTo>
                    <a:pt x="33184" y="35523"/>
                  </a:lnTo>
                  <a:lnTo>
                    <a:pt x="32059" y="35345"/>
                  </a:lnTo>
                  <a:lnTo>
                    <a:pt x="30916" y="35282"/>
                  </a:lnTo>
                  <a:lnTo>
                    <a:pt x="29809" y="35327"/>
                  </a:lnTo>
                  <a:lnTo>
                    <a:pt x="29282" y="35381"/>
                  </a:lnTo>
                  <a:lnTo>
                    <a:pt x="28693" y="35461"/>
                  </a:lnTo>
                  <a:lnTo>
                    <a:pt x="27657" y="35675"/>
                  </a:lnTo>
                  <a:lnTo>
                    <a:pt x="26969" y="35890"/>
                  </a:lnTo>
                  <a:lnTo>
                    <a:pt x="26335" y="36184"/>
                  </a:lnTo>
                  <a:lnTo>
                    <a:pt x="25933" y="36470"/>
                  </a:lnTo>
                  <a:lnTo>
                    <a:pt x="25710" y="36693"/>
                  </a:lnTo>
                  <a:lnTo>
                    <a:pt x="25523" y="36943"/>
                  </a:lnTo>
                  <a:lnTo>
                    <a:pt x="25389" y="37220"/>
                  </a:lnTo>
                  <a:lnTo>
                    <a:pt x="25317" y="37533"/>
                  </a:lnTo>
                  <a:lnTo>
                    <a:pt x="25299" y="37881"/>
                  </a:lnTo>
                  <a:lnTo>
                    <a:pt x="25326" y="38069"/>
                  </a:lnTo>
                  <a:lnTo>
                    <a:pt x="25380" y="38381"/>
                  </a:lnTo>
                  <a:lnTo>
                    <a:pt x="25621" y="38917"/>
                  </a:lnTo>
                  <a:lnTo>
                    <a:pt x="25969" y="39337"/>
                  </a:lnTo>
                  <a:lnTo>
                    <a:pt x="26407" y="39640"/>
                  </a:lnTo>
                  <a:lnTo>
                    <a:pt x="26916" y="39855"/>
                  </a:lnTo>
                  <a:lnTo>
                    <a:pt x="27469" y="39962"/>
                  </a:lnTo>
                  <a:lnTo>
                    <a:pt x="28041" y="39971"/>
                  </a:lnTo>
                  <a:lnTo>
                    <a:pt x="28621" y="39881"/>
                  </a:lnTo>
                  <a:lnTo>
                    <a:pt x="28889" y="39801"/>
                  </a:lnTo>
                  <a:lnTo>
                    <a:pt x="29264" y="39667"/>
                  </a:lnTo>
                  <a:lnTo>
                    <a:pt x="29961" y="39310"/>
                  </a:lnTo>
                  <a:lnTo>
                    <a:pt x="30604" y="38863"/>
                  </a:lnTo>
                  <a:lnTo>
                    <a:pt x="31220" y="38363"/>
                  </a:lnTo>
                  <a:lnTo>
                    <a:pt x="32113" y="37586"/>
                  </a:lnTo>
                  <a:lnTo>
                    <a:pt x="33042" y="36881"/>
                  </a:lnTo>
                  <a:lnTo>
                    <a:pt x="33711" y="36488"/>
                  </a:lnTo>
                  <a:lnTo>
                    <a:pt x="34060" y="36336"/>
                  </a:lnTo>
                  <a:lnTo>
                    <a:pt x="34685" y="36515"/>
                  </a:lnTo>
                  <a:lnTo>
                    <a:pt x="35319" y="36693"/>
                  </a:lnTo>
                  <a:lnTo>
                    <a:pt x="35774" y="36952"/>
                  </a:lnTo>
                  <a:lnTo>
                    <a:pt x="36694" y="37381"/>
                  </a:lnTo>
                  <a:lnTo>
                    <a:pt x="37167" y="37533"/>
                  </a:lnTo>
                  <a:lnTo>
                    <a:pt x="37176" y="37533"/>
                  </a:lnTo>
                  <a:lnTo>
                    <a:pt x="37176" y="37515"/>
                  </a:lnTo>
                  <a:lnTo>
                    <a:pt x="36828" y="37211"/>
                  </a:lnTo>
                  <a:lnTo>
                    <a:pt x="36444" y="36925"/>
                  </a:lnTo>
                  <a:lnTo>
                    <a:pt x="36596" y="36854"/>
                  </a:lnTo>
                  <a:lnTo>
                    <a:pt x="36810" y="36613"/>
                  </a:lnTo>
                  <a:lnTo>
                    <a:pt x="36890" y="36381"/>
                  </a:lnTo>
                  <a:lnTo>
                    <a:pt x="36890" y="36229"/>
                  </a:lnTo>
                  <a:lnTo>
                    <a:pt x="36846" y="36077"/>
                  </a:lnTo>
                  <a:lnTo>
                    <a:pt x="36747" y="35943"/>
                  </a:lnTo>
                  <a:lnTo>
                    <a:pt x="36676" y="35881"/>
                  </a:lnTo>
                  <a:lnTo>
                    <a:pt x="35783" y="35238"/>
                  </a:lnTo>
                  <a:lnTo>
                    <a:pt x="34890" y="34604"/>
                  </a:lnTo>
                  <a:lnTo>
                    <a:pt x="34881" y="34345"/>
                  </a:lnTo>
                  <a:lnTo>
                    <a:pt x="34944" y="33854"/>
                  </a:lnTo>
                  <a:lnTo>
                    <a:pt x="35087" y="33380"/>
                  </a:lnTo>
                  <a:lnTo>
                    <a:pt x="35283" y="32907"/>
                  </a:lnTo>
                  <a:lnTo>
                    <a:pt x="35399" y="32675"/>
                  </a:lnTo>
                  <a:lnTo>
                    <a:pt x="35819" y="31943"/>
                  </a:lnTo>
                  <a:lnTo>
                    <a:pt x="36480" y="30844"/>
                  </a:lnTo>
                  <a:lnTo>
                    <a:pt x="36739" y="30264"/>
                  </a:lnTo>
                  <a:lnTo>
                    <a:pt x="36864" y="29862"/>
                  </a:lnTo>
                  <a:lnTo>
                    <a:pt x="36908" y="29648"/>
                  </a:lnTo>
                  <a:lnTo>
                    <a:pt x="36953" y="29380"/>
                  </a:lnTo>
                  <a:lnTo>
                    <a:pt x="36953" y="28844"/>
                  </a:lnTo>
                  <a:lnTo>
                    <a:pt x="36855" y="28317"/>
                  </a:lnTo>
                  <a:lnTo>
                    <a:pt x="36676" y="27835"/>
                  </a:lnTo>
                  <a:lnTo>
                    <a:pt x="36399" y="27415"/>
                  </a:lnTo>
                  <a:lnTo>
                    <a:pt x="36033" y="27085"/>
                  </a:lnTo>
                  <a:lnTo>
                    <a:pt x="35587" y="26870"/>
                  </a:lnTo>
                  <a:lnTo>
                    <a:pt x="35042" y="26808"/>
                  </a:lnTo>
                  <a:lnTo>
                    <a:pt x="34738" y="26844"/>
                  </a:lnTo>
                  <a:lnTo>
                    <a:pt x="34426" y="26906"/>
                  </a:lnTo>
                  <a:lnTo>
                    <a:pt x="33872" y="27147"/>
                  </a:lnTo>
                  <a:lnTo>
                    <a:pt x="33390" y="27495"/>
                  </a:lnTo>
                  <a:lnTo>
                    <a:pt x="32997" y="27942"/>
                  </a:lnTo>
                  <a:lnTo>
                    <a:pt x="32675" y="28460"/>
                  </a:lnTo>
                  <a:lnTo>
                    <a:pt x="32434" y="29031"/>
                  </a:lnTo>
                  <a:lnTo>
                    <a:pt x="32274" y="29630"/>
                  </a:lnTo>
                  <a:lnTo>
                    <a:pt x="32193" y="30228"/>
                  </a:lnTo>
                  <a:lnTo>
                    <a:pt x="32184" y="30523"/>
                  </a:lnTo>
                  <a:lnTo>
                    <a:pt x="32193" y="30826"/>
                  </a:lnTo>
                  <a:lnTo>
                    <a:pt x="32274" y="31469"/>
                  </a:lnTo>
                  <a:lnTo>
                    <a:pt x="32434" y="32139"/>
                  </a:lnTo>
                  <a:lnTo>
                    <a:pt x="32666" y="32800"/>
                  </a:lnTo>
                  <a:lnTo>
                    <a:pt x="32809" y="33130"/>
                  </a:lnTo>
                  <a:lnTo>
                    <a:pt x="31872" y="32452"/>
                  </a:lnTo>
                  <a:lnTo>
                    <a:pt x="30023" y="31059"/>
                  </a:lnTo>
                  <a:lnTo>
                    <a:pt x="29121" y="30326"/>
                  </a:lnTo>
                  <a:lnTo>
                    <a:pt x="29139" y="30067"/>
                  </a:lnTo>
                  <a:lnTo>
                    <a:pt x="29237" y="29540"/>
                  </a:lnTo>
                  <a:lnTo>
                    <a:pt x="29407" y="29031"/>
                  </a:lnTo>
                  <a:lnTo>
                    <a:pt x="29630" y="28540"/>
                  </a:lnTo>
                  <a:lnTo>
                    <a:pt x="29773" y="28317"/>
                  </a:lnTo>
                  <a:lnTo>
                    <a:pt x="29934" y="28058"/>
                  </a:lnTo>
                  <a:lnTo>
                    <a:pt x="30291" y="27585"/>
                  </a:lnTo>
                  <a:lnTo>
                    <a:pt x="30889" y="26897"/>
                  </a:lnTo>
                  <a:lnTo>
                    <a:pt x="31702" y="26004"/>
                  </a:lnTo>
                  <a:lnTo>
                    <a:pt x="32256" y="25299"/>
                  </a:lnTo>
                  <a:lnTo>
                    <a:pt x="32568" y="24790"/>
                  </a:lnTo>
                  <a:lnTo>
                    <a:pt x="32711" y="24522"/>
                  </a:lnTo>
                  <a:lnTo>
                    <a:pt x="32836" y="24209"/>
                  </a:lnTo>
                  <a:lnTo>
                    <a:pt x="33006" y="23513"/>
                  </a:lnTo>
                  <a:lnTo>
                    <a:pt x="33050" y="22763"/>
                  </a:lnTo>
                  <a:lnTo>
                    <a:pt x="32961" y="22021"/>
                  </a:lnTo>
                  <a:lnTo>
                    <a:pt x="32792" y="21512"/>
                  </a:lnTo>
                  <a:lnTo>
                    <a:pt x="32640" y="21200"/>
                  </a:lnTo>
                  <a:lnTo>
                    <a:pt x="32452" y="20914"/>
                  </a:lnTo>
                  <a:lnTo>
                    <a:pt x="32229" y="20673"/>
                  </a:lnTo>
                  <a:lnTo>
                    <a:pt x="31961" y="20477"/>
                  </a:lnTo>
                  <a:lnTo>
                    <a:pt x="31648" y="20334"/>
                  </a:lnTo>
                  <a:lnTo>
                    <a:pt x="31300" y="20244"/>
                  </a:lnTo>
                  <a:lnTo>
                    <a:pt x="30907" y="20227"/>
                  </a:lnTo>
                  <a:lnTo>
                    <a:pt x="30693" y="20244"/>
                  </a:lnTo>
                  <a:lnTo>
                    <a:pt x="30488" y="20280"/>
                  </a:lnTo>
                  <a:lnTo>
                    <a:pt x="30095" y="20396"/>
                  </a:lnTo>
                  <a:lnTo>
                    <a:pt x="29737" y="20566"/>
                  </a:lnTo>
                  <a:lnTo>
                    <a:pt x="29398" y="20780"/>
                  </a:lnTo>
                  <a:lnTo>
                    <a:pt x="29094" y="21048"/>
                  </a:lnTo>
                  <a:lnTo>
                    <a:pt x="28818" y="21352"/>
                  </a:lnTo>
                  <a:lnTo>
                    <a:pt x="28443" y="21861"/>
                  </a:lnTo>
                  <a:lnTo>
                    <a:pt x="28041" y="22629"/>
                  </a:lnTo>
                  <a:lnTo>
                    <a:pt x="27728" y="23441"/>
                  </a:lnTo>
                  <a:lnTo>
                    <a:pt x="27505" y="24272"/>
                  </a:lnTo>
                  <a:lnTo>
                    <a:pt x="27362" y="25058"/>
                  </a:lnTo>
                  <a:lnTo>
                    <a:pt x="27326" y="25424"/>
                  </a:lnTo>
                  <a:lnTo>
                    <a:pt x="27291" y="25906"/>
                  </a:lnTo>
                  <a:lnTo>
                    <a:pt x="27309" y="26861"/>
                  </a:lnTo>
                  <a:lnTo>
                    <a:pt x="27425" y="27817"/>
                  </a:lnTo>
                  <a:lnTo>
                    <a:pt x="27639" y="28746"/>
                  </a:lnTo>
                  <a:lnTo>
                    <a:pt x="27791" y="29201"/>
                  </a:lnTo>
                  <a:lnTo>
                    <a:pt x="26666" y="28201"/>
                  </a:lnTo>
                  <a:lnTo>
                    <a:pt x="24487" y="26129"/>
                  </a:lnTo>
                  <a:lnTo>
                    <a:pt x="23442" y="25049"/>
                  </a:lnTo>
                  <a:lnTo>
                    <a:pt x="23495" y="24834"/>
                  </a:lnTo>
                  <a:lnTo>
                    <a:pt x="23647" y="24424"/>
                  </a:lnTo>
                  <a:lnTo>
                    <a:pt x="23862" y="24031"/>
                  </a:lnTo>
                  <a:lnTo>
                    <a:pt x="24112" y="23665"/>
                  </a:lnTo>
                  <a:lnTo>
                    <a:pt x="24549" y="23129"/>
                  </a:lnTo>
                  <a:lnTo>
                    <a:pt x="25237" y="22459"/>
                  </a:lnTo>
                  <a:lnTo>
                    <a:pt x="26371" y="21512"/>
                  </a:lnTo>
                  <a:lnTo>
                    <a:pt x="27496" y="20602"/>
                  </a:lnTo>
                  <a:lnTo>
                    <a:pt x="28157" y="19976"/>
                  </a:lnTo>
                  <a:lnTo>
                    <a:pt x="28443" y="19655"/>
                  </a:lnTo>
                  <a:lnTo>
                    <a:pt x="28666" y="19369"/>
                  </a:lnTo>
                  <a:lnTo>
                    <a:pt x="29050" y="18726"/>
                  </a:lnTo>
                  <a:lnTo>
                    <a:pt x="29336" y="18021"/>
                  </a:lnTo>
                  <a:lnTo>
                    <a:pt x="29505" y="17297"/>
                  </a:lnTo>
                  <a:lnTo>
                    <a:pt x="29541" y="16565"/>
                  </a:lnTo>
                  <a:lnTo>
                    <a:pt x="29452" y="16038"/>
                  </a:lnTo>
                  <a:lnTo>
                    <a:pt x="29345" y="15699"/>
                  </a:lnTo>
                  <a:lnTo>
                    <a:pt x="29184" y="15378"/>
                  </a:lnTo>
                  <a:lnTo>
                    <a:pt x="28978" y="15083"/>
                  </a:lnTo>
                  <a:lnTo>
                    <a:pt x="28719" y="14806"/>
                  </a:lnTo>
                  <a:lnTo>
                    <a:pt x="28407" y="14556"/>
                  </a:lnTo>
                  <a:lnTo>
                    <a:pt x="28219" y="14449"/>
                  </a:lnTo>
                  <a:lnTo>
                    <a:pt x="28041" y="14351"/>
                  </a:lnTo>
                  <a:lnTo>
                    <a:pt x="27684" y="14217"/>
                  </a:lnTo>
                  <a:lnTo>
                    <a:pt x="27326" y="14145"/>
                  </a:lnTo>
                  <a:lnTo>
                    <a:pt x="26987" y="14145"/>
                  </a:lnTo>
                  <a:lnTo>
                    <a:pt x="26666" y="14208"/>
                  </a:lnTo>
                  <a:lnTo>
                    <a:pt x="26344" y="14315"/>
                  </a:lnTo>
                  <a:lnTo>
                    <a:pt x="25898" y="14565"/>
                  </a:lnTo>
                  <a:lnTo>
                    <a:pt x="25353" y="15029"/>
                  </a:lnTo>
                  <a:lnTo>
                    <a:pt x="24871" y="15601"/>
                  </a:lnTo>
                  <a:lnTo>
                    <a:pt x="24460" y="16217"/>
                  </a:lnTo>
                  <a:lnTo>
                    <a:pt x="24138" y="16851"/>
                  </a:lnTo>
                  <a:lnTo>
                    <a:pt x="24013" y="17155"/>
                  </a:lnTo>
                  <a:lnTo>
                    <a:pt x="23853" y="17574"/>
                  </a:lnTo>
                  <a:lnTo>
                    <a:pt x="23576" y="18432"/>
                  </a:lnTo>
                  <a:lnTo>
                    <a:pt x="23353" y="19316"/>
                  </a:lnTo>
                  <a:lnTo>
                    <a:pt x="23183" y="20218"/>
                  </a:lnTo>
                  <a:lnTo>
                    <a:pt x="22986" y="21593"/>
                  </a:lnTo>
                  <a:lnTo>
                    <a:pt x="22826" y="23441"/>
                  </a:lnTo>
                  <a:lnTo>
                    <a:pt x="22781" y="24352"/>
                  </a:lnTo>
                  <a:lnTo>
                    <a:pt x="22299" y="23825"/>
                  </a:lnTo>
                  <a:lnTo>
                    <a:pt x="21817" y="23298"/>
                  </a:lnTo>
                  <a:lnTo>
                    <a:pt x="21254" y="22673"/>
                  </a:lnTo>
                  <a:lnTo>
                    <a:pt x="20173" y="21396"/>
                  </a:lnTo>
                  <a:lnTo>
                    <a:pt x="18593" y="19432"/>
                  </a:lnTo>
                  <a:lnTo>
                    <a:pt x="17593" y="18092"/>
                  </a:lnTo>
                  <a:lnTo>
                    <a:pt x="17727" y="18128"/>
                  </a:lnTo>
                  <a:lnTo>
                    <a:pt x="18021" y="18164"/>
                  </a:lnTo>
                  <a:lnTo>
                    <a:pt x="18459" y="18137"/>
                  </a:lnTo>
                  <a:lnTo>
                    <a:pt x="19066" y="17976"/>
                  </a:lnTo>
                  <a:lnTo>
                    <a:pt x="19664" y="17699"/>
                  </a:lnTo>
                  <a:lnTo>
                    <a:pt x="20236" y="17351"/>
                  </a:lnTo>
                  <a:lnTo>
                    <a:pt x="20781" y="16940"/>
                  </a:lnTo>
                  <a:lnTo>
                    <a:pt x="21486" y="16315"/>
                  </a:lnTo>
                  <a:lnTo>
                    <a:pt x="21834" y="15931"/>
                  </a:lnTo>
                  <a:lnTo>
                    <a:pt x="22111" y="15619"/>
                  </a:lnTo>
                  <a:lnTo>
                    <a:pt x="22620" y="14922"/>
                  </a:lnTo>
                  <a:lnTo>
                    <a:pt x="23067" y="14172"/>
                  </a:lnTo>
                  <a:lnTo>
                    <a:pt x="23415" y="13377"/>
                  </a:lnTo>
                  <a:lnTo>
                    <a:pt x="23647" y="12556"/>
                  </a:lnTo>
                  <a:lnTo>
                    <a:pt x="23728" y="11931"/>
                  </a:lnTo>
                  <a:lnTo>
                    <a:pt x="23728" y="11520"/>
                  </a:lnTo>
                  <a:lnTo>
                    <a:pt x="23683" y="11109"/>
                  </a:lnTo>
                  <a:lnTo>
                    <a:pt x="23585" y="10698"/>
                  </a:lnTo>
                  <a:lnTo>
                    <a:pt x="23442" y="10287"/>
                  </a:lnTo>
                  <a:lnTo>
                    <a:pt x="23236" y="9895"/>
                  </a:lnTo>
                  <a:lnTo>
                    <a:pt x="23111" y="9698"/>
                  </a:lnTo>
                  <a:lnTo>
                    <a:pt x="22915" y="9439"/>
                  </a:lnTo>
                  <a:lnTo>
                    <a:pt x="22442" y="8966"/>
                  </a:lnTo>
                  <a:lnTo>
                    <a:pt x="22022" y="8689"/>
                  </a:lnTo>
                  <a:lnTo>
                    <a:pt x="21718" y="8546"/>
                  </a:lnTo>
                  <a:lnTo>
                    <a:pt x="21406" y="8439"/>
                  </a:lnTo>
                  <a:lnTo>
                    <a:pt x="21075" y="8385"/>
                  </a:lnTo>
                  <a:lnTo>
                    <a:pt x="20906" y="8376"/>
                  </a:lnTo>
                  <a:lnTo>
                    <a:pt x="20745" y="8385"/>
                  </a:lnTo>
                  <a:lnTo>
                    <a:pt x="20459" y="8448"/>
                  </a:lnTo>
                  <a:lnTo>
                    <a:pt x="20218" y="8555"/>
                  </a:lnTo>
                  <a:lnTo>
                    <a:pt x="20013" y="8716"/>
                  </a:lnTo>
                  <a:lnTo>
                    <a:pt x="19745" y="9019"/>
                  </a:lnTo>
                  <a:lnTo>
                    <a:pt x="19486" y="9528"/>
                  </a:lnTo>
                  <a:lnTo>
                    <a:pt x="19379" y="9814"/>
                  </a:lnTo>
                  <a:lnTo>
                    <a:pt x="19298" y="10029"/>
                  </a:lnTo>
                  <a:lnTo>
                    <a:pt x="19182" y="10493"/>
                  </a:lnTo>
                  <a:lnTo>
                    <a:pt x="19057" y="11234"/>
                  </a:lnTo>
                  <a:lnTo>
                    <a:pt x="18941" y="12859"/>
                  </a:lnTo>
                  <a:lnTo>
                    <a:pt x="18780" y="14493"/>
                  </a:lnTo>
                  <a:lnTo>
                    <a:pt x="18629" y="15270"/>
                  </a:lnTo>
                  <a:lnTo>
                    <a:pt x="18477" y="15753"/>
                  </a:lnTo>
                  <a:lnTo>
                    <a:pt x="18280" y="16199"/>
                  </a:lnTo>
                  <a:lnTo>
                    <a:pt x="18030" y="16619"/>
                  </a:lnTo>
                  <a:lnTo>
                    <a:pt x="17718" y="16985"/>
                  </a:lnTo>
                  <a:lnTo>
                    <a:pt x="17334" y="17306"/>
                  </a:lnTo>
                  <a:lnTo>
                    <a:pt x="17110" y="17440"/>
                  </a:lnTo>
                  <a:lnTo>
                    <a:pt x="16459" y="16521"/>
                  </a:lnTo>
                  <a:lnTo>
                    <a:pt x="15816" y="15601"/>
                  </a:lnTo>
                  <a:lnTo>
                    <a:pt x="15146" y="14601"/>
                  </a:lnTo>
                  <a:lnTo>
                    <a:pt x="13869" y="12574"/>
                  </a:lnTo>
                  <a:lnTo>
                    <a:pt x="13253" y="11547"/>
                  </a:lnTo>
                  <a:lnTo>
                    <a:pt x="13244" y="11520"/>
                  </a:lnTo>
                  <a:lnTo>
                    <a:pt x="13226" y="11493"/>
                  </a:lnTo>
                  <a:lnTo>
                    <a:pt x="13431" y="11475"/>
                  </a:lnTo>
                  <a:lnTo>
                    <a:pt x="13601" y="11422"/>
                  </a:lnTo>
                  <a:lnTo>
                    <a:pt x="13789" y="11350"/>
                  </a:lnTo>
                  <a:lnTo>
                    <a:pt x="14164" y="11154"/>
                  </a:lnTo>
                  <a:lnTo>
                    <a:pt x="14682" y="10796"/>
                  </a:lnTo>
                  <a:lnTo>
                    <a:pt x="15324" y="10189"/>
                  </a:lnTo>
                  <a:lnTo>
                    <a:pt x="15869" y="9537"/>
                  </a:lnTo>
                  <a:lnTo>
                    <a:pt x="16092" y="9216"/>
                  </a:lnTo>
                  <a:lnTo>
                    <a:pt x="16316" y="8868"/>
                  </a:lnTo>
                  <a:lnTo>
                    <a:pt x="16700" y="8153"/>
                  </a:lnTo>
                  <a:lnTo>
                    <a:pt x="17003" y="7394"/>
                  </a:lnTo>
                  <a:lnTo>
                    <a:pt x="17227" y="6608"/>
                  </a:lnTo>
                  <a:lnTo>
                    <a:pt x="17369" y="5796"/>
                  </a:lnTo>
                  <a:lnTo>
                    <a:pt x="17414" y="4983"/>
                  </a:lnTo>
                  <a:lnTo>
                    <a:pt x="17369" y="4170"/>
                  </a:lnTo>
                  <a:lnTo>
                    <a:pt x="17227" y="3367"/>
                  </a:lnTo>
                  <a:lnTo>
                    <a:pt x="17110" y="2974"/>
                  </a:lnTo>
                  <a:lnTo>
                    <a:pt x="16994" y="2608"/>
                  </a:lnTo>
                  <a:lnTo>
                    <a:pt x="16655" y="1867"/>
                  </a:lnTo>
                  <a:lnTo>
                    <a:pt x="16298" y="1375"/>
                  </a:lnTo>
                  <a:lnTo>
                    <a:pt x="16021" y="1099"/>
                  </a:lnTo>
                  <a:lnTo>
                    <a:pt x="15708" y="875"/>
                  </a:lnTo>
                  <a:lnTo>
                    <a:pt x="15342" y="724"/>
                  </a:lnTo>
                  <a:lnTo>
                    <a:pt x="15137" y="679"/>
                  </a:lnTo>
                  <a:lnTo>
                    <a:pt x="14976" y="661"/>
                  </a:lnTo>
                  <a:lnTo>
                    <a:pt x="14664" y="661"/>
                  </a:lnTo>
                  <a:lnTo>
                    <a:pt x="14369" y="732"/>
                  </a:lnTo>
                  <a:lnTo>
                    <a:pt x="14101" y="849"/>
                  </a:lnTo>
                  <a:lnTo>
                    <a:pt x="13878" y="1018"/>
                  </a:lnTo>
                  <a:lnTo>
                    <a:pt x="13690" y="1233"/>
                  </a:lnTo>
                  <a:lnTo>
                    <a:pt x="13547" y="1491"/>
                  </a:lnTo>
                  <a:lnTo>
                    <a:pt x="13467" y="1786"/>
                  </a:lnTo>
                  <a:lnTo>
                    <a:pt x="13449" y="1956"/>
                  </a:lnTo>
                  <a:lnTo>
                    <a:pt x="13440" y="2152"/>
                  </a:lnTo>
                  <a:lnTo>
                    <a:pt x="13494" y="2554"/>
                  </a:lnTo>
                  <a:lnTo>
                    <a:pt x="13646" y="3170"/>
                  </a:lnTo>
                  <a:lnTo>
                    <a:pt x="13735" y="3554"/>
                  </a:lnTo>
                  <a:lnTo>
                    <a:pt x="13869" y="4206"/>
                  </a:lnTo>
                  <a:lnTo>
                    <a:pt x="14039" y="5537"/>
                  </a:lnTo>
                  <a:lnTo>
                    <a:pt x="14074" y="6206"/>
                  </a:lnTo>
                  <a:lnTo>
                    <a:pt x="14074" y="6814"/>
                  </a:lnTo>
                  <a:lnTo>
                    <a:pt x="13994" y="7707"/>
                  </a:lnTo>
                  <a:lnTo>
                    <a:pt x="13896" y="8287"/>
                  </a:lnTo>
                  <a:lnTo>
                    <a:pt x="13735" y="8850"/>
                  </a:lnTo>
                  <a:lnTo>
                    <a:pt x="13530" y="9386"/>
                  </a:lnTo>
                  <a:lnTo>
                    <a:pt x="13271" y="9912"/>
                  </a:lnTo>
                  <a:lnTo>
                    <a:pt x="12949" y="10404"/>
                  </a:lnTo>
                  <a:lnTo>
                    <a:pt x="12762" y="10636"/>
                  </a:lnTo>
                  <a:lnTo>
                    <a:pt x="12324" y="9778"/>
                  </a:lnTo>
                  <a:lnTo>
                    <a:pt x="11645" y="8493"/>
                  </a:lnTo>
                  <a:lnTo>
                    <a:pt x="11154" y="7671"/>
                  </a:lnTo>
                  <a:lnTo>
                    <a:pt x="10886" y="7287"/>
                  </a:lnTo>
                  <a:lnTo>
                    <a:pt x="10833" y="6269"/>
                  </a:lnTo>
                  <a:lnTo>
                    <a:pt x="10690" y="4751"/>
                  </a:lnTo>
                  <a:lnTo>
                    <a:pt x="10511" y="4028"/>
                  </a:lnTo>
                  <a:lnTo>
                    <a:pt x="10333" y="3554"/>
                  </a:lnTo>
                  <a:lnTo>
                    <a:pt x="10217" y="3331"/>
                  </a:lnTo>
                  <a:lnTo>
                    <a:pt x="10020" y="2974"/>
                  </a:lnTo>
                  <a:lnTo>
                    <a:pt x="9538" y="2268"/>
                  </a:lnTo>
                  <a:lnTo>
                    <a:pt x="8975" y="1608"/>
                  </a:lnTo>
                  <a:lnTo>
                    <a:pt x="8332" y="1027"/>
                  </a:lnTo>
                  <a:lnTo>
                    <a:pt x="7627" y="545"/>
                  </a:lnTo>
                  <a:lnTo>
                    <a:pt x="7064" y="277"/>
                  </a:lnTo>
                  <a:lnTo>
                    <a:pt x="6671" y="143"/>
                  </a:lnTo>
                  <a:lnTo>
                    <a:pt x="6261" y="54"/>
                  </a:lnTo>
                  <a:lnTo>
                    <a:pt x="5850" y="0"/>
                  </a:lnTo>
                  <a:close/>
                </a:path>
              </a:pathLst>
            </a:custGeom>
            <a:solidFill>
              <a:srgbClr val="B01C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25"/>
            <p:cNvSpPr/>
            <p:nvPr/>
          </p:nvSpPr>
          <p:spPr>
            <a:xfrm>
              <a:off x="-482770" y="2832986"/>
              <a:ext cx="117992" cy="131070"/>
            </a:xfrm>
            <a:custGeom>
              <a:avLst/>
              <a:gdLst/>
              <a:ahLst/>
              <a:cxnLst/>
              <a:rect l="l" t="t" r="r" b="b"/>
              <a:pathLst>
                <a:path w="3618" h="4019" extrusionOk="0">
                  <a:moveTo>
                    <a:pt x="28" y="0"/>
                  </a:moveTo>
                  <a:lnTo>
                    <a:pt x="1" y="9"/>
                  </a:lnTo>
                  <a:lnTo>
                    <a:pt x="10" y="36"/>
                  </a:lnTo>
                  <a:lnTo>
                    <a:pt x="554" y="438"/>
                  </a:lnTo>
                  <a:lnTo>
                    <a:pt x="1367" y="1018"/>
                  </a:lnTo>
                  <a:lnTo>
                    <a:pt x="1876" y="1447"/>
                  </a:lnTo>
                  <a:lnTo>
                    <a:pt x="2117" y="1697"/>
                  </a:lnTo>
                  <a:lnTo>
                    <a:pt x="2340" y="1965"/>
                  </a:lnTo>
                  <a:lnTo>
                    <a:pt x="2707" y="2528"/>
                  </a:lnTo>
                  <a:lnTo>
                    <a:pt x="3171" y="3412"/>
                  </a:lnTo>
                  <a:lnTo>
                    <a:pt x="3510" y="4001"/>
                  </a:lnTo>
                  <a:lnTo>
                    <a:pt x="3537" y="4019"/>
                  </a:lnTo>
                  <a:lnTo>
                    <a:pt x="3609" y="4001"/>
                  </a:lnTo>
                  <a:lnTo>
                    <a:pt x="3617" y="3965"/>
                  </a:lnTo>
                  <a:lnTo>
                    <a:pt x="3582" y="3653"/>
                  </a:lnTo>
                  <a:lnTo>
                    <a:pt x="3376" y="3019"/>
                  </a:lnTo>
                  <a:lnTo>
                    <a:pt x="3055" y="2385"/>
                  </a:lnTo>
                  <a:lnTo>
                    <a:pt x="2626" y="1769"/>
                  </a:lnTo>
                  <a:lnTo>
                    <a:pt x="2108" y="1206"/>
                  </a:lnTo>
                  <a:lnTo>
                    <a:pt x="1546" y="724"/>
                  </a:lnTo>
                  <a:lnTo>
                    <a:pt x="938" y="331"/>
                  </a:lnTo>
                  <a:lnTo>
                    <a:pt x="331" y="7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25"/>
            <p:cNvSpPr/>
            <p:nvPr/>
          </p:nvSpPr>
          <p:spPr>
            <a:xfrm>
              <a:off x="-603045" y="3110812"/>
              <a:ext cx="247301" cy="46342"/>
            </a:xfrm>
            <a:custGeom>
              <a:avLst/>
              <a:gdLst/>
              <a:ahLst/>
              <a:cxnLst/>
              <a:rect l="l" t="t" r="r" b="b"/>
              <a:pathLst>
                <a:path w="7583" h="1421" extrusionOk="0">
                  <a:moveTo>
                    <a:pt x="63" y="1"/>
                  </a:moveTo>
                  <a:lnTo>
                    <a:pt x="10" y="10"/>
                  </a:lnTo>
                  <a:lnTo>
                    <a:pt x="1" y="108"/>
                  </a:lnTo>
                  <a:lnTo>
                    <a:pt x="54" y="135"/>
                  </a:lnTo>
                  <a:lnTo>
                    <a:pt x="1081" y="331"/>
                  </a:lnTo>
                  <a:lnTo>
                    <a:pt x="3091" y="804"/>
                  </a:lnTo>
                  <a:lnTo>
                    <a:pt x="4109" y="1063"/>
                  </a:lnTo>
                  <a:lnTo>
                    <a:pt x="4537" y="1170"/>
                  </a:lnTo>
                  <a:lnTo>
                    <a:pt x="5394" y="1331"/>
                  </a:lnTo>
                  <a:lnTo>
                    <a:pt x="6252" y="1420"/>
                  </a:lnTo>
                  <a:lnTo>
                    <a:pt x="7127" y="1394"/>
                  </a:lnTo>
                  <a:lnTo>
                    <a:pt x="7555" y="1322"/>
                  </a:lnTo>
                  <a:lnTo>
                    <a:pt x="7582" y="1295"/>
                  </a:lnTo>
                  <a:lnTo>
                    <a:pt x="7547" y="1278"/>
                  </a:lnTo>
                  <a:lnTo>
                    <a:pt x="7029" y="1287"/>
                  </a:lnTo>
                  <a:lnTo>
                    <a:pt x="6011" y="1224"/>
                  </a:lnTo>
                  <a:lnTo>
                    <a:pt x="5019" y="1072"/>
                  </a:lnTo>
                  <a:lnTo>
                    <a:pt x="4028" y="840"/>
                  </a:lnTo>
                  <a:lnTo>
                    <a:pt x="3528" y="697"/>
                  </a:lnTo>
                  <a:lnTo>
                    <a:pt x="2680" y="456"/>
                  </a:lnTo>
                  <a:lnTo>
                    <a:pt x="1376" y="126"/>
                  </a:lnTo>
                  <a:lnTo>
                    <a:pt x="5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25"/>
            <p:cNvSpPr/>
            <p:nvPr/>
          </p:nvSpPr>
          <p:spPr>
            <a:xfrm>
              <a:off x="-238698" y="2869969"/>
              <a:ext cx="53908" cy="225157"/>
            </a:xfrm>
            <a:custGeom>
              <a:avLst/>
              <a:gdLst/>
              <a:ahLst/>
              <a:cxnLst/>
              <a:rect l="l" t="t" r="r" b="b"/>
              <a:pathLst>
                <a:path w="1653" h="6904" extrusionOk="0">
                  <a:moveTo>
                    <a:pt x="1206" y="1"/>
                  </a:moveTo>
                  <a:lnTo>
                    <a:pt x="1197" y="36"/>
                  </a:lnTo>
                  <a:lnTo>
                    <a:pt x="1161" y="393"/>
                  </a:lnTo>
                  <a:lnTo>
                    <a:pt x="1179" y="1108"/>
                  </a:lnTo>
                  <a:lnTo>
                    <a:pt x="1313" y="2171"/>
                  </a:lnTo>
                  <a:lnTo>
                    <a:pt x="1384" y="2894"/>
                  </a:lnTo>
                  <a:lnTo>
                    <a:pt x="1393" y="3153"/>
                  </a:lnTo>
                  <a:lnTo>
                    <a:pt x="1375" y="3671"/>
                  </a:lnTo>
                  <a:lnTo>
                    <a:pt x="1295" y="4180"/>
                  </a:lnTo>
                  <a:lnTo>
                    <a:pt x="1179" y="4671"/>
                  </a:lnTo>
                  <a:lnTo>
                    <a:pt x="1000" y="5144"/>
                  </a:lnTo>
                  <a:lnTo>
                    <a:pt x="786" y="5600"/>
                  </a:lnTo>
                  <a:lnTo>
                    <a:pt x="518" y="6028"/>
                  </a:lnTo>
                  <a:lnTo>
                    <a:pt x="214" y="6448"/>
                  </a:lnTo>
                  <a:lnTo>
                    <a:pt x="36" y="6644"/>
                  </a:lnTo>
                  <a:lnTo>
                    <a:pt x="0" y="6698"/>
                  </a:lnTo>
                  <a:lnTo>
                    <a:pt x="18" y="6814"/>
                  </a:lnTo>
                  <a:lnTo>
                    <a:pt x="98" y="6894"/>
                  </a:lnTo>
                  <a:lnTo>
                    <a:pt x="214" y="6903"/>
                  </a:lnTo>
                  <a:lnTo>
                    <a:pt x="268" y="6850"/>
                  </a:lnTo>
                  <a:lnTo>
                    <a:pt x="545" y="6528"/>
                  </a:lnTo>
                  <a:lnTo>
                    <a:pt x="1009" y="5832"/>
                  </a:lnTo>
                  <a:lnTo>
                    <a:pt x="1357" y="5082"/>
                  </a:lnTo>
                  <a:lnTo>
                    <a:pt x="1581" y="4278"/>
                  </a:lnTo>
                  <a:lnTo>
                    <a:pt x="1634" y="3858"/>
                  </a:lnTo>
                  <a:lnTo>
                    <a:pt x="1652" y="3617"/>
                  </a:lnTo>
                  <a:lnTo>
                    <a:pt x="1652" y="3135"/>
                  </a:lnTo>
                  <a:lnTo>
                    <a:pt x="1581" y="2421"/>
                  </a:lnTo>
                  <a:lnTo>
                    <a:pt x="1429" y="1474"/>
                  </a:lnTo>
                  <a:lnTo>
                    <a:pt x="1304" y="518"/>
                  </a:lnTo>
                  <a:lnTo>
                    <a:pt x="1277" y="36"/>
                  </a:lnTo>
                  <a:lnTo>
                    <a:pt x="1268" y="9"/>
                  </a:lnTo>
                  <a:lnTo>
                    <a:pt x="12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25"/>
            <p:cNvSpPr/>
            <p:nvPr/>
          </p:nvSpPr>
          <p:spPr>
            <a:xfrm>
              <a:off x="-93083" y="3106148"/>
              <a:ext cx="108078" cy="202458"/>
            </a:xfrm>
            <a:custGeom>
              <a:avLst/>
              <a:gdLst/>
              <a:ahLst/>
              <a:cxnLst/>
              <a:rect l="l" t="t" r="r" b="b"/>
              <a:pathLst>
                <a:path w="3314" h="6208" extrusionOk="0">
                  <a:moveTo>
                    <a:pt x="3260" y="1"/>
                  </a:moveTo>
                  <a:lnTo>
                    <a:pt x="3143" y="36"/>
                  </a:lnTo>
                  <a:lnTo>
                    <a:pt x="2938" y="170"/>
                  </a:lnTo>
                  <a:lnTo>
                    <a:pt x="2786" y="376"/>
                  </a:lnTo>
                  <a:lnTo>
                    <a:pt x="2670" y="626"/>
                  </a:lnTo>
                  <a:lnTo>
                    <a:pt x="2483" y="1358"/>
                  </a:lnTo>
                  <a:lnTo>
                    <a:pt x="2367" y="1840"/>
                  </a:lnTo>
                  <a:lnTo>
                    <a:pt x="2188" y="2421"/>
                  </a:lnTo>
                  <a:lnTo>
                    <a:pt x="1750" y="3546"/>
                  </a:lnTo>
                  <a:lnTo>
                    <a:pt x="1349" y="4332"/>
                  </a:lnTo>
                  <a:lnTo>
                    <a:pt x="1036" y="4832"/>
                  </a:lnTo>
                  <a:lnTo>
                    <a:pt x="670" y="5305"/>
                  </a:lnTo>
                  <a:lnTo>
                    <a:pt x="259" y="5752"/>
                  </a:lnTo>
                  <a:lnTo>
                    <a:pt x="36" y="5966"/>
                  </a:lnTo>
                  <a:lnTo>
                    <a:pt x="0" y="6011"/>
                  </a:lnTo>
                  <a:lnTo>
                    <a:pt x="0" y="6109"/>
                  </a:lnTo>
                  <a:lnTo>
                    <a:pt x="72" y="6189"/>
                  </a:lnTo>
                  <a:lnTo>
                    <a:pt x="170" y="6207"/>
                  </a:lnTo>
                  <a:lnTo>
                    <a:pt x="214" y="6180"/>
                  </a:lnTo>
                  <a:lnTo>
                    <a:pt x="518" y="5912"/>
                  </a:lnTo>
                  <a:lnTo>
                    <a:pt x="1054" y="5323"/>
                  </a:lnTo>
                  <a:lnTo>
                    <a:pt x="1500" y="4680"/>
                  </a:lnTo>
                  <a:lnTo>
                    <a:pt x="1875" y="3975"/>
                  </a:lnTo>
                  <a:lnTo>
                    <a:pt x="2036" y="3608"/>
                  </a:lnTo>
                  <a:lnTo>
                    <a:pt x="2304" y="2930"/>
                  </a:lnTo>
                  <a:lnTo>
                    <a:pt x="2527" y="2233"/>
                  </a:lnTo>
                  <a:lnTo>
                    <a:pt x="2643" y="1742"/>
                  </a:lnTo>
                  <a:lnTo>
                    <a:pt x="2876" y="760"/>
                  </a:lnTo>
                  <a:lnTo>
                    <a:pt x="3054" y="358"/>
                  </a:lnTo>
                  <a:lnTo>
                    <a:pt x="3206" y="161"/>
                  </a:lnTo>
                  <a:lnTo>
                    <a:pt x="3295" y="99"/>
                  </a:lnTo>
                  <a:lnTo>
                    <a:pt x="3313" y="72"/>
                  </a:lnTo>
                  <a:lnTo>
                    <a:pt x="3295" y="10"/>
                  </a:lnTo>
                  <a:lnTo>
                    <a:pt x="32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25"/>
            <p:cNvSpPr/>
            <p:nvPr/>
          </p:nvSpPr>
          <p:spPr>
            <a:xfrm>
              <a:off x="-478400" y="3344089"/>
              <a:ext cx="241463" cy="62355"/>
            </a:xfrm>
            <a:custGeom>
              <a:avLst/>
              <a:gdLst/>
              <a:ahLst/>
              <a:cxnLst/>
              <a:rect l="l" t="t" r="r" b="b"/>
              <a:pathLst>
                <a:path w="7404" h="1912" extrusionOk="0">
                  <a:moveTo>
                    <a:pt x="7297" y="1"/>
                  </a:moveTo>
                  <a:lnTo>
                    <a:pt x="7270" y="18"/>
                  </a:lnTo>
                  <a:lnTo>
                    <a:pt x="7082" y="197"/>
                  </a:lnTo>
                  <a:lnTo>
                    <a:pt x="6698" y="510"/>
                  </a:lnTo>
                  <a:lnTo>
                    <a:pt x="6305" y="777"/>
                  </a:lnTo>
                  <a:lnTo>
                    <a:pt x="5895" y="1001"/>
                  </a:lnTo>
                  <a:lnTo>
                    <a:pt x="5261" y="1260"/>
                  </a:lnTo>
                  <a:lnTo>
                    <a:pt x="4385" y="1474"/>
                  </a:lnTo>
                  <a:lnTo>
                    <a:pt x="3475" y="1581"/>
                  </a:lnTo>
                  <a:lnTo>
                    <a:pt x="2546" y="1581"/>
                  </a:lnTo>
                  <a:lnTo>
                    <a:pt x="1126" y="1483"/>
                  </a:lnTo>
                  <a:lnTo>
                    <a:pt x="179" y="1376"/>
                  </a:lnTo>
                  <a:lnTo>
                    <a:pt x="108" y="1376"/>
                  </a:lnTo>
                  <a:lnTo>
                    <a:pt x="19" y="1456"/>
                  </a:lnTo>
                  <a:lnTo>
                    <a:pt x="1" y="1563"/>
                  </a:lnTo>
                  <a:lnTo>
                    <a:pt x="54" y="1661"/>
                  </a:lnTo>
                  <a:lnTo>
                    <a:pt x="126" y="1679"/>
                  </a:lnTo>
                  <a:lnTo>
                    <a:pt x="581" y="1742"/>
                  </a:lnTo>
                  <a:lnTo>
                    <a:pt x="1546" y="1849"/>
                  </a:lnTo>
                  <a:lnTo>
                    <a:pt x="2537" y="1912"/>
                  </a:lnTo>
                  <a:lnTo>
                    <a:pt x="3528" y="1894"/>
                  </a:lnTo>
                  <a:lnTo>
                    <a:pt x="4501" y="1769"/>
                  </a:lnTo>
                  <a:lnTo>
                    <a:pt x="5198" y="1581"/>
                  </a:lnTo>
                  <a:lnTo>
                    <a:pt x="5645" y="1420"/>
                  </a:lnTo>
                  <a:lnTo>
                    <a:pt x="6073" y="1215"/>
                  </a:lnTo>
                  <a:lnTo>
                    <a:pt x="6484" y="965"/>
                  </a:lnTo>
                  <a:lnTo>
                    <a:pt x="6868" y="670"/>
                  </a:lnTo>
                  <a:lnTo>
                    <a:pt x="7216" y="322"/>
                  </a:lnTo>
                  <a:lnTo>
                    <a:pt x="7386" y="126"/>
                  </a:lnTo>
                  <a:lnTo>
                    <a:pt x="7404" y="99"/>
                  </a:lnTo>
                  <a:lnTo>
                    <a:pt x="7395" y="36"/>
                  </a:lnTo>
                  <a:lnTo>
                    <a:pt x="73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25"/>
            <p:cNvSpPr/>
            <p:nvPr/>
          </p:nvSpPr>
          <p:spPr>
            <a:xfrm>
              <a:off x="-296389" y="3564256"/>
              <a:ext cx="254867" cy="50125"/>
            </a:xfrm>
            <a:custGeom>
              <a:avLst/>
              <a:gdLst/>
              <a:ahLst/>
              <a:cxnLst/>
              <a:rect l="l" t="t" r="r" b="b"/>
              <a:pathLst>
                <a:path w="7815" h="1537" extrusionOk="0">
                  <a:moveTo>
                    <a:pt x="7806" y="1"/>
                  </a:moveTo>
                  <a:lnTo>
                    <a:pt x="6779" y="277"/>
                  </a:lnTo>
                  <a:lnTo>
                    <a:pt x="5279" y="760"/>
                  </a:lnTo>
                  <a:lnTo>
                    <a:pt x="4252" y="1019"/>
                  </a:lnTo>
                  <a:lnTo>
                    <a:pt x="3716" y="1090"/>
                  </a:lnTo>
                  <a:lnTo>
                    <a:pt x="3269" y="1126"/>
                  </a:lnTo>
                  <a:lnTo>
                    <a:pt x="2359" y="1108"/>
                  </a:lnTo>
                  <a:lnTo>
                    <a:pt x="1448" y="1081"/>
                  </a:lnTo>
                  <a:lnTo>
                    <a:pt x="778" y="1099"/>
                  </a:lnTo>
                  <a:lnTo>
                    <a:pt x="331" y="1161"/>
                  </a:lnTo>
                  <a:lnTo>
                    <a:pt x="117" y="1206"/>
                  </a:lnTo>
                  <a:lnTo>
                    <a:pt x="46" y="1233"/>
                  </a:lnTo>
                  <a:lnTo>
                    <a:pt x="1" y="1349"/>
                  </a:lnTo>
                  <a:lnTo>
                    <a:pt x="37" y="1465"/>
                  </a:lnTo>
                  <a:lnTo>
                    <a:pt x="153" y="1536"/>
                  </a:lnTo>
                  <a:lnTo>
                    <a:pt x="224" y="1528"/>
                  </a:lnTo>
                  <a:lnTo>
                    <a:pt x="492" y="1474"/>
                  </a:lnTo>
                  <a:lnTo>
                    <a:pt x="1055" y="1447"/>
                  </a:lnTo>
                  <a:lnTo>
                    <a:pt x="1921" y="1492"/>
                  </a:lnTo>
                  <a:lnTo>
                    <a:pt x="2475" y="1501"/>
                  </a:lnTo>
                  <a:lnTo>
                    <a:pt x="2993" y="1483"/>
                  </a:lnTo>
                  <a:lnTo>
                    <a:pt x="4011" y="1367"/>
                  </a:lnTo>
                  <a:lnTo>
                    <a:pt x="4520" y="1278"/>
                  </a:lnTo>
                  <a:lnTo>
                    <a:pt x="4939" y="1197"/>
                  </a:lnTo>
                  <a:lnTo>
                    <a:pt x="5814" y="983"/>
                  </a:lnTo>
                  <a:lnTo>
                    <a:pt x="6672" y="688"/>
                  </a:lnTo>
                  <a:lnTo>
                    <a:pt x="7279" y="385"/>
                  </a:lnTo>
                  <a:lnTo>
                    <a:pt x="7645" y="152"/>
                  </a:lnTo>
                  <a:lnTo>
                    <a:pt x="7815" y="18"/>
                  </a:lnTo>
                  <a:lnTo>
                    <a:pt x="7815" y="9"/>
                  </a:lnTo>
                  <a:lnTo>
                    <a:pt x="7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25"/>
            <p:cNvSpPr/>
            <p:nvPr/>
          </p:nvSpPr>
          <p:spPr>
            <a:xfrm>
              <a:off x="86873" y="3293703"/>
              <a:ext cx="114796" cy="219613"/>
            </a:xfrm>
            <a:custGeom>
              <a:avLst/>
              <a:gdLst/>
              <a:ahLst/>
              <a:cxnLst/>
              <a:rect l="l" t="t" r="r" b="b"/>
              <a:pathLst>
                <a:path w="3520" h="6734" extrusionOk="0">
                  <a:moveTo>
                    <a:pt x="3510" y="1"/>
                  </a:moveTo>
                  <a:lnTo>
                    <a:pt x="3314" y="81"/>
                  </a:lnTo>
                  <a:lnTo>
                    <a:pt x="2957" y="304"/>
                  </a:lnTo>
                  <a:lnTo>
                    <a:pt x="2635" y="572"/>
                  </a:lnTo>
                  <a:lnTo>
                    <a:pt x="2340" y="885"/>
                  </a:lnTo>
                  <a:lnTo>
                    <a:pt x="1948" y="1403"/>
                  </a:lnTo>
                  <a:lnTo>
                    <a:pt x="1501" y="2144"/>
                  </a:lnTo>
                  <a:lnTo>
                    <a:pt x="1314" y="2510"/>
                  </a:lnTo>
                  <a:lnTo>
                    <a:pt x="1081" y="2983"/>
                  </a:lnTo>
                  <a:lnTo>
                    <a:pt x="680" y="3974"/>
                  </a:lnTo>
                  <a:lnTo>
                    <a:pt x="358" y="5001"/>
                  </a:lnTo>
                  <a:lnTo>
                    <a:pt x="108" y="6037"/>
                  </a:lnTo>
                  <a:lnTo>
                    <a:pt x="10" y="6555"/>
                  </a:lnTo>
                  <a:lnTo>
                    <a:pt x="1" y="6627"/>
                  </a:lnTo>
                  <a:lnTo>
                    <a:pt x="72" y="6707"/>
                  </a:lnTo>
                  <a:lnTo>
                    <a:pt x="179" y="6734"/>
                  </a:lnTo>
                  <a:lnTo>
                    <a:pt x="278" y="6680"/>
                  </a:lnTo>
                  <a:lnTo>
                    <a:pt x="304" y="6618"/>
                  </a:lnTo>
                  <a:lnTo>
                    <a:pt x="528" y="5707"/>
                  </a:lnTo>
                  <a:lnTo>
                    <a:pt x="912" y="4350"/>
                  </a:lnTo>
                  <a:lnTo>
                    <a:pt x="1206" y="3457"/>
                  </a:lnTo>
                  <a:lnTo>
                    <a:pt x="1564" y="2599"/>
                  </a:lnTo>
                  <a:lnTo>
                    <a:pt x="1992" y="1787"/>
                  </a:lnTo>
                  <a:lnTo>
                    <a:pt x="2510" y="1028"/>
                  </a:lnTo>
                  <a:lnTo>
                    <a:pt x="3144" y="331"/>
                  </a:lnTo>
                  <a:lnTo>
                    <a:pt x="3519" y="18"/>
                  </a:lnTo>
                  <a:lnTo>
                    <a:pt x="35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25"/>
            <p:cNvSpPr/>
            <p:nvPr/>
          </p:nvSpPr>
          <p:spPr>
            <a:xfrm>
              <a:off x="233368" y="3480964"/>
              <a:ext cx="69073" cy="245540"/>
            </a:xfrm>
            <a:custGeom>
              <a:avLst/>
              <a:gdLst/>
              <a:ahLst/>
              <a:cxnLst/>
              <a:rect l="l" t="t" r="r" b="b"/>
              <a:pathLst>
                <a:path w="2118" h="7529" extrusionOk="0">
                  <a:moveTo>
                    <a:pt x="2063" y="1"/>
                  </a:moveTo>
                  <a:lnTo>
                    <a:pt x="2028" y="18"/>
                  </a:lnTo>
                  <a:lnTo>
                    <a:pt x="1813" y="170"/>
                  </a:lnTo>
                  <a:lnTo>
                    <a:pt x="1438" y="501"/>
                  </a:lnTo>
                  <a:lnTo>
                    <a:pt x="1117" y="876"/>
                  </a:lnTo>
                  <a:lnTo>
                    <a:pt x="840" y="1278"/>
                  </a:lnTo>
                  <a:lnTo>
                    <a:pt x="617" y="1706"/>
                  </a:lnTo>
                  <a:lnTo>
                    <a:pt x="429" y="2171"/>
                  </a:lnTo>
                  <a:lnTo>
                    <a:pt x="215" y="2885"/>
                  </a:lnTo>
                  <a:lnTo>
                    <a:pt x="54" y="3894"/>
                  </a:lnTo>
                  <a:lnTo>
                    <a:pt x="1" y="4930"/>
                  </a:lnTo>
                  <a:lnTo>
                    <a:pt x="36" y="5957"/>
                  </a:lnTo>
                  <a:lnTo>
                    <a:pt x="135" y="6939"/>
                  </a:lnTo>
                  <a:lnTo>
                    <a:pt x="197" y="7404"/>
                  </a:lnTo>
                  <a:lnTo>
                    <a:pt x="215" y="7457"/>
                  </a:lnTo>
                  <a:lnTo>
                    <a:pt x="304" y="7529"/>
                  </a:lnTo>
                  <a:lnTo>
                    <a:pt x="411" y="7520"/>
                  </a:lnTo>
                  <a:lnTo>
                    <a:pt x="483" y="7448"/>
                  </a:lnTo>
                  <a:lnTo>
                    <a:pt x="483" y="7386"/>
                  </a:lnTo>
                  <a:lnTo>
                    <a:pt x="420" y="6377"/>
                  </a:lnTo>
                  <a:lnTo>
                    <a:pt x="367" y="4921"/>
                  </a:lnTo>
                  <a:lnTo>
                    <a:pt x="411" y="3974"/>
                  </a:lnTo>
                  <a:lnTo>
                    <a:pt x="536" y="3064"/>
                  </a:lnTo>
                  <a:lnTo>
                    <a:pt x="786" y="2179"/>
                  </a:lnTo>
                  <a:lnTo>
                    <a:pt x="1170" y="1322"/>
                  </a:lnTo>
                  <a:lnTo>
                    <a:pt x="1581" y="706"/>
                  </a:lnTo>
                  <a:lnTo>
                    <a:pt x="1912" y="295"/>
                  </a:lnTo>
                  <a:lnTo>
                    <a:pt x="2099" y="99"/>
                  </a:lnTo>
                  <a:lnTo>
                    <a:pt x="2117" y="63"/>
                  </a:lnTo>
                  <a:lnTo>
                    <a:pt x="20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25"/>
            <p:cNvSpPr/>
            <p:nvPr/>
          </p:nvSpPr>
          <p:spPr>
            <a:xfrm>
              <a:off x="-53491" y="3787913"/>
              <a:ext cx="257476" cy="67019"/>
            </a:xfrm>
            <a:custGeom>
              <a:avLst/>
              <a:gdLst/>
              <a:ahLst/>
              <a:cxnLst/>
              <a:rect l="l" t="t" r="r" b="b"/>
              <a:pathLst>
                <a:path w="7895" h="2055" extrusionOk="0">
                  <a:moveTo>
                    <a:pt x="7028" y="1"/>
                  </a:moveTo>
                  <a:lnTo>
                    <a:pt x="6171" y="90"/>
                  </a:lnTo>
                  <a:lnTo>
                    <a:pt x="5644" y="161"/>
                  </a:lnTo>
                  <a:lnTo>
                    <a:pt x="4180" y="295"/>
                  </a:lnTo>
                  <a:lnTo>
                    <a:pt x="2724" y="474"/>
                  </a:lnTo>
                  <a:lnTo>
                    <a:pt x="2331" y="528"/>
                  </a:lnTo>
                  <a:lnTo>
                    <a:pt x="1554" y="688"/>
                  </a:lnTo>
                  <a:lnTo>
                    <a:pt x="1010" y="894"/>
                  </a:lnTo>
                  <a:lnTo>
                    <a:pt x="679" y="1090"/>
                  </a:lnTo>
                  <a:lnTo>
                    <a:pt x="385" y="1331"/>
                  </a:lnTo>
                  <a:lnTo>
                    <a:pt x="135" y="1635"/>
                  </a:lnTo>
                  <a:lnTo>
                    <a:pt x="27" y="1822"/>
                  </a:lnTo>
                  <a:lnTo>
                    <a:pt x="1" y="1894"/>
                  </a:lnTo>
                  <a:lnTo>
                    <a:pt x="45" y="2001"/>
                  </a:lnTo>
                  <a:lnTo>
                    <a:pt x="152" y="2055"/>
                  </a:lnTo>
                  <a:lnTo>
                    <a:pt x="277" y="2028"/>
                  </a:lnTo>
                  <a:lnTo>
                    <a:pt x="322" y="1965"/>
                  </a:lnTo>
                  <a:lnTo>
                    <a:pt x="465" y="1760"/>
                  </a:lnTo>
                  <a:lnTo>
                    <a:pt x="813" y="1421"/>
                  </a:lnTo>
                  <a:lnTo>
                    <a:pt x="1224" y="1171"/>
                  </a:lnTo>
                  <a:lnTo>
                    <a:pt x="1688" y="1001"/>
                  </a:lnTo>
                  <a:lnTo>
                    <a:pt x="2430" y="831"/>
                  </a:lnTo>
                  <a:lnTo>
                    <a:pt x="3439" y="715"/>
                  </a:lnTo>
                  <a:lnTo>
                    <a:pt x="3912" y="662"/>
                  </a:lnTo>
                  <a:lnTo>
                    <a:pt x="4787" y="545"/>
                  </a:lnTo>
                  <a:lnTo>
                    <a:pt x="5662" y="447"/>
                  </a:lnTo>
                  <a:lnTo>
                    <a:pt x="6135" y="367"/>
                  </a:lnTo>
                  <a:lnTo>
                    <a:pt x="7127" y="215"/>
                  </a:lnTo>
                  <a:lnTo>
                    <a:pt x="7555" y="215"/>
                  </a:lnTo>
                  <a:lnTo>
                    <a:pt x="7788" y="269"/>
                  </a:lnTo>
                  <a:lnTo>
                    <a:pt x="7868" y="313"/>
                  </a:lnTo>
                  <a:lnTo>
                    <a:pt x="7886" y="322"/>
                  </a:lnTo>
                  <a:lnTo>
                    <a:pt x="7886" y="304"/>
                  </a:lnTo>
                  <a:lnTo>
                    <a:pt x="7895" y="233"/>
                  </a:lnTo>
                  <a:lnTo>
                    <a:pt x="7895" y="161"/>
                  </a:lnTo>
                  <a:lnTo>
                    <a:pt x="7877" y="108"/>
                  </a:lnTo>
                  <a:lnTo>
                    <a:pt x="7823" y="81"/>
                  </a:lnTo>
                  <a:lnTo>
                    <a:pt x="7573" y="19"/>
                  </a:lnTo>
                  <a:lnTo>
                    <a:pt x="70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2" name="Google Shape;1072;p25"/>
          <p:cNvSpPr/>
          <p:nvPr/>
        </p:nvSpPr>
        <p:spPr>
          <a:xfrm rot="-2247051">
            <a:off x="8222198" y="3854789"/>
            <a:ext cx="1469003" cy="1059148"/>
          </a:xfrm>
          <a:custGeom>
            <a:avLst/>
            <a:gdLst/>
            <a:ahLst/>
            <a:cxnLst/>
            <a:rect l="l" t="t" r="r" b="b"/>
            <a:pathLst>
              <a:path w="15298" h="11029" extrusionOk="0">
                <a:moveTo>
                  <a:pt x="11904" y="0"/>
                </a:moveTo>
                <a:lnTo>
                  <a:pt x="11520" y="18"/>
                </a:lnTo>
                <a:lnTo>
                  <a:pt x="10823" y="188"/>
                </a:lnTo>
                <a:lnTo>
                  <a:pt x="10198" y="455"/>
                </a:lnTo>
                <a:lnTo>
                  <a:pt x="9627" y="786"/>
                </a:lnTo>
                <a:lnTo>
                  <a:pt x="9350" y="964"/>
                </a:lnTo>
                <a:lnTo>
                  <a:pt x="9225" y="1045"/>
                </a:lnTo>
                <a:lnTo>
                  <a:pt x="8948" y="1188"/>
                </a:lnTo>
                <a:lnTo>
                  <a:pt x="8778" y="1223"/>
                </a:lnTo>
                <a:lnTo>
                  <a:pt x="8662" y="1241"/>
                </a:lnTo>
                <a:lnTo>
                  <a:pt x="8421" y="1215"/>
                </a:lnTo>
                <a:lnTo>
                  <a:pt x="8055" y="1107"/>
                </a:lnTo>
                <a:lnTo>
                  <a:pt x="7564" y="866"/>
                </a:lnTo>
                <a:lnTo>
                  <a:pt x="7055" y="607"/>
                </a:lnTo>
                <a:lnTo>
                  <a:pt x="6805" y="518"/>
                </a:lnTo>
                <a:lnTo>
                  <a:pt x="6555" y="455"/>
                </a:lnTo>
                <a:lnTo>
                  <a:pt x="6108" y="447"/>
                </a:lnTo>
                <a:lnTo>
                  <a:pt x="5706" y="554"/>
                </a:lnTo>
                <a:lnTo>
                  <a:pt x="5358" y="759"/>
                </a:lnTo>
                <a:lnTo>
                  <a:pt x="5072" y="1045"/>
                </a:lnTo>
                <a:lnTo>
                  <a:pt x="4867" y="1393"/>
                </a:lnTo>
                <a:lnTo>
                  <a:pt x="4733" y="1777"/>
                </a:lnTo>
                <a:lnTo>
                  <a:pt x="4688" y="2179"/>
                </a:lnTo>
                <a:lnTo>
                  <a:pt x="4706" y="2375"/>
                </a:lnTo>
                <a:lnTo>
                  <a:pt x="4724" y="2608"/>
                </a:lnTo>
                <a:lnTo>
                  <a:pt x="4679" y="3054"/>
                </a:lnTo>
                <a:lnTo>
                  <a:pt x="4608" y="3259"/>
                </a:lnTo>
                <a:lnTo>
                  <a:pt x="4536" y="3420"/>
                </a:lnTo>
                <a:lnTo>
                  <a:pt x="4385" y="3679"/>
                </a:lnTo>
                <a:lnTo>
                  <a:pt x="4224" y="3867"/>
                </a:lnTo>
                <a:lnTo>
                  <a:pt x="4054" y="4010"/>
                </a:lnTo>
                <a:lnTo>
                  <a:pt x="3777" y="4126"/>
                </a:lnTo>
                <a:lnTo>
                  <a:pt x="3385" y="4152"/>
                </a:lnTo>
                <a:lnTo>
                  <a:pt x="2742" y="4036"/>
                </a:lnTo>
                <a:lnTo>
                  <a:pt x="2054" y="3929"/>
                </a:lnTo>
                <a:lnTo>
                  <a:pt x="1590" y="3956"/>
                </a:lnTo>
                <a:lnTo>
                  <a:pt x="1357" y="4036"/>
                </a:lnTo>
                <a:lnTo>
                  <a:pt x="1206" y="4108"/>
                </a:lnTo>
                <a:lnTo>
                  <a:pt x="938" y="4269"/>
                </a:lnTo>
                <a:lnTo>
                  <a:pt x="706" y="4465"/>
                </a:lnTo>
                <a:lnTo>
                  <a:pt x="509" y="4679"/>
                </a:lnTo>
                <a:lnTo>
                  <a:pt x="277" y="5054"/>
                </a:lnTo>
                <a:lnTo>
                  <a:pt x="80" y="5662"/>
                </a:lnTo>
                <a:lnTo>
                  <a:pt x="0" y="6376"/>
                </a:lnTo>
                <a:lnTo>
                  <a:pt x="18" y="7207"/>
                </a:lnTo>
                <a:lnTo>
                  <a:pt x="188" y="8680"/>
                </a:lnTo>
                <a:lnTo>
                  <a:pt x="384" y="9850"/>
                </a:lnTo>
                <a:lnTo>
                  <a:pt x="429" y="10037"/>
                </a:lnTo>
                <a:lnTo>
                  <a:pt x="598" y="10359"/>
                </a:lnTo>
                <a:lnTo>
                  <a:pt x="848" y="10600"/>
                </a:lnTo>
                <a:lnTo>
                  <a:pt x="1134" y="10734"/>
                </a:lnTo>
                <a:lnTo>
                  <a:pt x="1563" y="10734"/>
                </a:lnTo>
                <a:lnTo>
                  <a:pt x="2099" y="10787"/>
                </a:lnTo>
                <a:lnTo>
                  <a:pt x="2920" y="10912"/>
                </a:lnTo>
                <a:lnTo>
                  <a:pt x="3492" y="10957"/>
                </a:lnTo>
                <a:lnTo>
                  <a:pt x="3956" y="10984"/>
                </a:lnTo>
                <a:lnTo>
                  <a:pt x="4661" y="11029"/>
                </a:lnTo>
                <a:lnTo>
                  <a:pt x="5126" y="11029"/>
                </a:lnTo>
                <a:lnTo>
                  <a:pt x="5358" y="11011"/>
                </a:lnTo>
                <a:lnTo>
                  <a:pt x="5590" y="10975"/>
                </a:lnTo>
                <a:lnTo>
                  <a:pt x="6046" y="10832"/>
                </a:lnTo>
                <a:lnTo>
                  <a:pt x="6456" y="10600"/>
                </a:lnTo>
                <a:lnTo>
                  <a:pt x="6796" y="10269"/>
                </a:lnTo>
                <a:lnTo>
                  <a:pt x="6921" y="10064"/>
                </a:lnTo>
                <a:lnTo>
                  <a:pt x="7019" y="9877"/>
                </a:lnTo>
                <a:lnTo>
                  <a:pt x="7144" y="9466"/>
                </a:lnTo>
                <a:lnTo>
                  <a:pt x="7242" y="9046"/>
                </a:lnTo>
                <a:lnTo>
                  <a:pt x="7376" y="8644"/>
                </a:lnTo>
                <a:lnTo>
                  <a:pt x="7483" y="8457"/>
                </a:lnTo>
                <a:lnTo>
                  <a:pt x="7564" y="8350"/>
                </a:lnTo>
                <a:lnTo>
                  <a:pt x="7760" y="8171"/>
                </a:lnTo>
                <a:lnTo>
                  <a:pt x="8100" y="7966"/>
                </a:lnTo>
                <a:lnTo>
                  <a:pt x="8644" y="7796"/>
                </a:lnTo>
                <a:lnTo>
                  <a:pt x="9251" y="7698"/>
                </a:lnTo>
                <a:lnTo>
                  <a:pt x="9877" y="7635"/>
                </a:lnTo>
                <a:lnTo>
                  <a:pt x="10493" y="7555"/>
                </a:lnTo>
                <a:lnTo>
                  <a:pt x="11064" y="7412"/>
                </a:lnTo>
                <a:lnTo>
                  <a:pt x="11439" y="7233"/>
                </a:lnTo>
                <a:lnTo>
                  <a:pt x="11663" y="7073"/>
                </a:lnTo>
                <a:lnTo>
                  <a:pt x="11761" y="6974"/>
                </a:lnTo>
                <a:lnTo>
                  <a:pt x="11868" y="6858"/>
                </a:lnTo>
                <a:lnTo>
                  <a:pt x="12020" y="6617"/>
                </a:lnTo>
                <a:lnTo>
                  <a:pt x="12181" y="6224"/>
                </a:lnTo>
                <a:lnTo>
                  <a:pt x="12306" y="5662"/>
                </a:lnTo>
                <a:lnTo>
                  <a:pt x="12431" y="5242"/>
                </a:lnTo>
                <a:lnTo>
                  <a:pt x="12556" y="4983"/>
                </a:lnTo>
                <a:lnTo>
                  <a:pt x="12636" y="4858"/>
                </a:lnTo>
                <a:lnTo>
                  <a:pt x="12725" y="4751"/>
                </a:lnTo>
                <a:lnTo>
                  <a:pt x="12940" y="4554"/>
                </a:lnTo>
                <a:lnTo>
                  <a:pt x="13315" y="4304"/>
                </a:lnTo>
                <a:lnTo>
                  <a:pt x="13868" y="4010"/>
                </a:lnTo>
                <a:lnTo>
                  <a:pt x="14422" y="3706"/>
                </a:lnTo>
                <a:lnTo>
                  <a:pt x="14663" y="3527"/>
                </a:lnTo>
                <a:lnTo>
                  <a:pt x="14797" y="3429"/>
                </a:lnTo>
                <a:lnTo>
                  <a:pt x="15011" y="3188"/>
                </a:lnTo>
                <a:lnTo>
                  <a:pt x="15163" y="2929"/>
                </a:lnTo>
                <a:lnTo>
                  <a:pt x="15261" y="2652"/>
                </a:lnTo>
                <a:lnTo>
                  <a:pt x="15297" y="2358"/>
                </a:lnTo>
                <a:lnTo>
                  <a:pt x="15270" y="2063"/>
                </a:lnTo>
                <a:lnTo>
                  <a:pt x="15190" y="1768"/>
                </a:lnTo>
                <a:lnTo>
                  <a:pt x="15038" y="1473"/>
                </a:lnTo>
                <a:lnTo>
                  <a:pt x="14931" y="1331"/>
                </a:lnTo>
                <a:lnTo>
                  <a:pt x="14815" y="1188"/>
                </a:lnTo>
                <a:lnTo>
                  <a:pt x="14529" y="920"/>
                </a:lnTo>
                <a:lnTo>
                  <a:pt x="14199" y="679"/>
                </a:lnTo>
                <a:lnTo>
                  <a:pt x="13824" y="473"/>
                </a:lnTo>
                <a:lnTo>
                  <a:pt x="13422" y="295"/>
                </a:lnTo>
                <a:lnTo>
                  <a:pt x="12993" y="152"/>
                </a:lnTo>
                <a:lnTo>
                  <a:pt x="12565" y="54"/>
                </a:lnTo>
                <a:lnTo>
                  <a:pt x="12118" y="9"/>
                </a:lnTo>
                <a:lnTo>
                  <a:pt x="11904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3" name="Google Shape;1073;p25"/>
          <p:cNvSpPr/>
          <p:nvPr/>
        </p:nvSpPr>
        <p:spPr>
          <a:xfrm rot="-2247051">
            <a:off x="8313190" y="4139668"/>
            <a:ext cx="1331782" cy="1106396"/>
          </a:xfrm>
          <a:custGeom>
            <a:avLst/>
            <a:gdLst/>
            <a:ahLst/>
            <a:cxnLst/>
            <a:rect l="l" t="t" r="r" b="b"/>
            <a:pathLst>
              <a:path w="13869" h="11521" fill="none" extrusionOk="0">
                <a:moveTo>
                  <a:pt x="13869" y="1"/>
                </a:moveTo>
                <a:lnTo>
                  <a:pt x="13449" y="63"/>
                </a:lnTo>
                <a:lnTo>
                  <a:pt x="12618" y="206"/>
                </a:lnTo>
                <a:lnTo>
                  <a:pt x="11824" y="403"/>
                </a:lnTo>
                <a:lnTo>
                  <a:pt x="11047" y="626"/>
                </a:lnTo>
                <a:lnTo>
                  <a:pt x="10681" y="760"/>
                </a:lnTo>
                <a:lnTo>
                  <a:pt x="10297" y="912"/>
                </a:lnTo>
                <a:lnTo>
                  <a:pt x="9555" y="1260"/>
                </a:lnTo>
                <a:lnTo>
                  <a:pt x="8493" y="1823"/>
                </a:lnTo>
                <a:lnTo>
                  <a:pt x="7823" y="2233"/>
                </a:lnTo>
                <a:lnTo>
                  <a:pt x="6957" y="2850"/>
                </a:lnTo>
                <a:lnTo>
                  <a:pt x="5314" y="4162"/>
                </a:lnTo>
                <a:lnTo>
                  <a:pt x="4162" y="5216"/>
                </a:lnTo>
                <a:lnTo>
                  <a:pt x="3438" y="5957"/>
                </a:lnTo>
                <a:lnTo>
                  <a:pt x="2742" y="6725"/>
                </a:lnTo>
                <a:lnTo>
                  <a:pt x="2081" y="7538"/>
                </a:lnTo>
                <a:lnTo>
                  <a:pt x="1768" y="7957"/>
                </a:lnTo>
                <a:lnTo>
                  <a:pt x="1509" y="8368"/>
                </a:lnTo>
                <a:lnTo>
                  <a:pt x="1036" y="9234"/>
                </a:lnTo>
                <a:lnTo>
                  <a:pt x="599" y="10118"/>
                </a:lnTo>
                <a:lnTo>
                  <a:pt x="188" y="11047"/>
                </a:lnTo>
                <a:lnTo>
                  <a:pt x="0" y="11520"/>
                </a:lnTo>
              </a:path>
            </a:pathLst>
          </a:custGeom>
          <a:solidFill>
            <a:schemeClr val="dk2"/>
          </a:solidFill>
          <a:ln w="2675" cap="flat" cmpd="sng">
            <a:solidFill>
              <a:srgbClr val="ED6E24"/>
            </a:solidFill>
            <a:prstDash val="solid"/>
            <a:miter lim="89299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4" name="Google Shape;1074;p25"/>
          <p:cNvSpPr/>
          <p:nvPr/>
        </p:nvSpPr>
        <p:spPr>
          <a:xfrm rot="-2247051">
            <a:off x="8975973" y="3893473"/>
            <a:ext cx="31881" cy="126187"/>
          </a:xfrm>
          <a:custGeom>
            <a:avLst/>
            <a:gdLst/>
            <a:ahLst/>
            <a:cxnLst/>
            <a:rect l="l" t="t" r="r" b="b"/>
            <a:pathLst>
              <a:path w="332" h="1314" extrusionOk="0">
                <a:moveTo>
                  <a:pt x="251" y="1"/>
                </a:moveTo>
                <a:lnTo>
                  <a:pt x="224" y="28"/>
                </a:lnTo>
                <a:lnTo>
                  <a:pt x="215" y="331"/>
                </a:lnTo>
                <a:lnTo>
                  <a:pt x="206" y="635"/>
                </a:lnTo>
                <a:lnTo>
                  <a:pt x="171" y="805"/>
                </a:lnTo>
                <a:lnTo>
                  <a:pt x="72" y="1126"/>
                </a:lnTo>
                <a:lnTo>
                  <a:pt x="1" y="1287"/>
                </a:lnTo>
                <a:lnTo>
                  <a:pt x="19" y="1314"/>
                </a:lnTo>
                <a:lnTo>
                  <a:pt x="54" y="1305"/>
                </a:lnTo>
                <a:lnTo>
                  <a:pt x="126" y="1162"/>
                </a:lnTo>
                <a:lnTo>
                  <a:pt x="251" y="858"/>
                </a:lnTo>
                <a:lnTo>
                  <a:pt x="331" y="528"/>
                </a:lnTo>
                <a:lnTo>
                  <a:pt x="322" y="197"/>
                </a:lnTo>
                <a:lnTo>
                  <a:pt x="278" y="28"/>
                </a:lnTo>
                <a:lnTo>
                  <a:pt x="251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5" name="Google Shape;1075;p25"/>
          <p:cNvSpPr/>
          <p:nvPr/>
        </p:nvSpPr>
        <p:spPr>
          <a:xfrm rot="-2247051">
            <a:off x="8727780" y="4193135"/>
            <a:ext cx="59248" cy="251318"/>
          </a:xfrm>
          <a:custGeom>
            <a:avLst/>
            <a:gdLst/>
            <a:ahLst/>
            <a:cxnLst/>
            <a:rect l="l" t="t" r="r" b="b"/>
            <a:pathLst>
              <a:path w="617" h="2617" extrusionOk="0">
                <a:moveTo>
                  <a:pt x="509" y="0"/>
                </a:moveTo>
                <a:lnTo>
                  <a:pt x="491" y="36"/>
                </a:lnTo>
                <a:lnTo>
                  <a:pt x="420" y="688"/>
                </a:lnTo>
                <a:lnTo>
                  <a:pt x="268" y="1634"/>
                </a:lnTo>
                <a:lnTo>
                  <a:pt x="107" y="2259"/>
                </a:lnTo>
                <a:lnTo>
                  <a:pt x="0" y="2563"/>
                </a:lnTo>
                <a:lnTo>
                  <a:pt x="0" y="2599"/>
                </a:lnTo>
                <a:lnTo>
                  <a:pt x="63" y="2617"/>
                </a:lnTo>
                <a:lnTo>
                  <a:pt x="81" y="2590"/>
                </a:lnTo>
                <a:lnTo>
                  <a:pt x="197" y="2304"/>
                </a:lnTo>
                <a:lnTo>
                  <a:pt x="411" y="1688"/>
                </a:lnTo>
                <a:lnTo>
                  <a:pt x="554" y="1045"/>
                </a:lnTo>
                <a:lnTo>
                  <a:pt x="616" y="384"/>
                </a:lnTo>
                <a:lnTo>
                  <a:pt x="607" y="54"/>
                </a:lnTo>
                <a:lnTo>
                  <a:pt x="590" y="9"/>
                </a:lnTo>
                <a:lnTo>
                  <a:pt x="509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6" name="Google Shape;1076;p25"/>
          <p:cNvSpPr/>
          <p:nvPr/>
        </p:nvSpPr>
        <p:spPr>
          <a:xfrm rot="-2247051">
            <a:off x="8737117" y="4221535"/>
            <a:ext cx="98715" cy="92768"/>
          </a:xfrm>
          <a:custGeom>
            <a:avLst/>
            <a:gdLst/>
            <a:ahLst/>
            <a:cxnLst/>
            <a:rect l="l" t="t" r="r" b="b"/>
            <a:pathLst>
              <a:path w="1028" h="966" extrusionOk="0">
                <a:moveTo>
                  <a:pt x="974" y="1"/>
                </a:moveTo>
                <a:lnTo>
                  <a:pt x="929" y="18"/>
                </a:lnTo>
                <a:lnTo>
                  <a:pt x="679" y="242"/>
                </a:lnTo>
                <a:lnTo>
                  <a:pt x="438" y="474"/>
                </a:lnTo>
                <a:lnTo>
                  <a:pt x="322" y="590"/>
                </a:lnTo>
                <a:lnTo>
                  <a:pt x="81" y="831"/>
                </a:lnTo>
                <a:lnTo>
                  <a:pt x="0" y="965"/>
                </a:lnTo>
                <a:lnTo>
                  <a:pt x="9" y="965"/>
                </a:lnTo>
                <a:lnTo>
                  <a:pt x="268" y="769"/>
                </a:lnTo>
                <a:lnTo>
                  <a:pt x="500" y="527"/>
                </a:lnTo>
                <a:lnTo>
                  <a:pt x="750" y="313"/>
                </a:lnTo>
                <a:lnTo>
                  <a:pt x="1009" y="99"/>
                </a:lnTo>
                <a:lnTo>
                  <a:pt x="1027" y="63"/>
                </a:lnTo>
                <a:lnTo>
                  <a:pt x="97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7" name="Google Shape;1077;p25"/>
          <p:cNvSpPr/>
          <p:nvPr/>
        </p:nvSpPr>
        <p:spPr>
          <a:xfrm rot="-2247051">
            <a:off x="8585527" y="4602224"/>
            <a:ext cx="60112" cy="285602"/>
          </a:xfrm>
          <a:custGeom>
            <a:avLst/>
            <a:gdLst/>
            <a:ahLst/>
            <a:cxnLst/>
            <a:rect l="l" t="t" r="r" b="b"/>
            <a:pathLst>
              <a:path w="626" h="2974" extrusionOk="0">
                <a:moveTo>
                  <a:pt x="72" y="0"/>
                </a:moveTo>
                <a:lnTo>
                  <a:pt x="1" y="18"/>
                </a:lnTo>
                <a:lnTo>
                  <a:pt x="1" y="63"/>
                </a:lnTo>
                <a:lnTo>
                  <a:pt x="197" y="786"/>
                </a:lnTo>
                <a:lnTo>
                  <a:pt x="429" y="1857"/>
                </a:lnTo>
                <a:lnTo>
                  <a:pt x="536" y="2572"/>
                </a:lnTo>
                <a:lnTo>
                  <a:pt x="554" y="2938"/>
                </a:lnTo>
                <a:lnTo>
                  <a:pt x="563" y="2974"/>
                </a:lnTo>
                <a:lnTo>
                  <a:pt x="617" y="2974"/>
                </a:lnTo>
                <a:lnTo>
                  <a:pt x="626" y="2947"/>
                </a:lnTo>
                <a:lnTo>
                  <a:pt x="617" y="2590"/>
                </a:lnTo>
                <a:lnTo>
                  <a:pt x="563" y="1866"/>
                </a:lnTo>
                <a:lnTo>
                  <a:pt x="438" y="1125"/>
                </a:lnTo>
                <a:lnTo>
                  <a:pt x="242" y="402"/>
                </a:lnTo>
                <a:lnTo>
                  <a:pt x="99" y="45"/>
                </a:lnTo>
                <a:lnTo>
                  <a:pt x="72" y="0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8" name="Google Shape;1078;p25"/>
          <p:cNvSpPr/>
          <p:nvPr/>
        </p:nvSpPr>
        <p:spPr>
          <a:xfrm rot="-2247051">
            <a:off x="8598560" y="4624124"/>
            <a:ext cx="48109" cy="130509"/>
          </a:xfrm>
          <a:custGeom>
            <a:avLst/>
            <a:gdLst/>
            <a:ahLst/>
            <a:cxnLst/>
            <a:rect l="l" t="t" r="r" b="b"/>
            <a:pathLst>
              <a:path w="501" h="1359" extrusionOk="0">
                <a:moveTo>
                  <a:pt x="421" y="1"/>
                </a:moveTo>
                <a:lnTo>
                  <a:pt x="394" y="28"/>
                </a:lnTo>
                <a:lnTo>
                  <a:pt x="278" y="340"/>
                </a:lnTo>
                <a:lnTo>
                  <a:pt x="99" y="840"/>
                </a:lnTo>
                <a:lnTo>
                  <a:pt x="19" y="1180"/>
                </a:lnTo>
                <a:lnTo>
                  <a:pt x="1" y="1349"/>
                </a:lnTo>
                <a:lnTo>
                  <a:pt x="1" y="1358"/>
                </a:lnTo>
                <a:lnTo>
                  <a:pt x="10" y="1358"/>
                </a:lnTo>
                <a:lnTo>
                  <a:pt x="144" y="1046"/>
                </a:lnTo>
                <a:lnTo>
                  <a:pt x="251" y="724"/>
                </a:lnTo>
                <a:lnTo>
                  <a:pt x="367" y="403"/>
                </a:lnTo>
                <a:lnTo>
                  <a:pt x="492" y="90"/>
                </a:lnTo>
                <a:lnTo>
                  <a:pt x="501" y="46"/>
                </a:lnTo>
                <a:lnTo>
                  <a:pt x="421" y="1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9" name="Google Shape;1079;p25"/>
          <p:cNvSpPr/>
          <p:nvPr/>
        </p:nvSpPr>
        <p:spPr>
          <a:xfrm rot="-2247051">
            <a:off x="8904380" y="3916750"/>
            <a:ext cx="74708" cy="75578"/>
          </a:xfrm>
          <a:custGeom>
            <a:avLst/>
            <a:gdLst/>
            <a:ahLst/>
            <a:cxnLst/>
            <a:rect l="l" t="t" r="r" b="b"/>
            <a:pathLst>
              <a:path w="778" h="787" extrusionOk="0">
                <a:moveTo>
                  <a:pt x="54" y="0"/>
                </a:moveTo>
                <a:lnTo>
                  <a:pt x="1" y="27"/>
                </a:lnTo>
                <a:lnTo>
                  <a:pt x="19" y="54"/>
                </a:lnTo>
                <a:lnTo>
                  <a:pt x="215" y="259"/>
                </a:lnTo>
                <a:lnTo>
                  <a:pt x="420" y="465"/>
                </a:lnTo>
                <a:lnTo>
                  <a:pt x="572" y="635"/>
                </a:lnTo>
                <a:lnTo>
                  <a:pt x="760" y="777"/>
                </a:lnTo>
                <a:lnTo>
                  <a:pt x="778" y="786"/>
                </a:lnTo>
                <a:lnTo>
                  <a:pt x="778" y="768"/>
                </a:lnTo>
                <a:lnTo>
                  <a:pt x="662" y="590"/>
                </a:lnTo>
                <a:lnTo>
                  <a:pt x="483" y="429"/>
                </a:lnTo>
                <a:lnTo>
                  <a:pt x="286" y="224"/>
                </a:lnTo>
                <a:lnTo>
                  <a:pt x="81" y="18"/>
                </a:lnTo>
                <a:lnTo>
                  <a:pt x="54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0" name="Google Shape;1080;p25"/>
          <p:cNvSpPr/>
          <p:nvPr/>
        </p:nvSpPr>
        <p:spPr>
          <a:xfrm rot="-2247051">
            <a:off x="8911279" y="4074574"/>
            <a:ext cx="333690" cy="115912"/>
          </a:xfrm>
          <a:custGeom>
            <a:avLst/>
            <a:gdLst/>
            <a:ahLst/>
            <a:cxnLst/>
            <a:rect l="l" t="t" r="r" b="b"/>
            <a:pathLst>
              <a:path w="3475" h="1207" extrusionOk="0">
                <a:moveTo>
                  <a:pt x="36" y="1"/>
                </a:moveTo>
                <a:lnTo>
                  <a:pt x="0" y="10"/>
                </a:lnTo>
                <a:lnTo>
                  <a:pt x="9" y="72"/>
                </a:lnTo>
                <a:lnTo>
                  <a:pt x="45" y="81"/>
                </a:lnTo>
                <a:lnTo>
                  <a:pt x="536" y="117"/>
                </a:lnTo>
                <a:lnTo>
                  <a:pt x="1268" y="215"/>
                </a:lnTo>
                <a:lnTo>
                  <a:pt x="1742" y="340"/>
                </a:lnTo>
                <a:lnTo>
                  <a:pt x="1983" y="438"/>
                </a:lnTo>
                <a:lnTo>
                  <a:pt x="2367" y="617"/>
                </a:lnTo>
                <a:lnTo>
                  <a:pt x="3099" y="1028"/>
                </a:lnTo>
                <a:lnTo>
                  <a:pt x="3474" y="1206"/>
                </a:lnTo>
                <a:lnTo>
                  <a:pt x="3474" y="1197"/>
                </a:lnTo>
                <a:lnTo>
                  <a:pt x="3108" y="947"/>
                </a:lnTo>
                <a:lnTo>
                  <a:pt x="2277" y="474"/>
                </a:lnTo>
                <a:lnTo>
                  <a:pt x="1840" y="296"/>
                </a:lnTo>
                <a:lnTo>
                  <a:pt x="1626" y="215"/>
                </a:lnTo>
                <a:lnTo>
                  <a:pt x="1179" y="108"/>
                </a:lnTo>
                <a:lnTo>
                  <a:pt x="491" y="28"/>
                </a:lnTo>
                <a:lnTo>
                  <a:pt x="3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1" name="Google Shape;1081;p25"/>
          <p:cNvSpPr/>
          <p:nvPr/>
        </p:nvSpPr>
        <p:spPr>
          <a:xfrm rot="-2247051">
            <a:off x="9054595" y="4029837"/>
            <a:ext cx="186098" cy="14693"/>
          </a:xfrm>
          <a:custGeom>
            <a:avLst/>
            <a:gdLst/>
            <a:ahLst/>
            <a:cxnLst/>
            <a:rect l="l" t="t" r="r" b="b"/>
            <a:pathLst>
              <a:path w="1938" h="153" extrusionOk="0">
                <a:moveTo>
                  <a:pt x="706" y="0"/>
                </a:moveTo>
                <a:lnTo>
                  <a:pt x="223" y="36"/>
                </a:lnTo>
                <a:lnTo>
                  <a:pt x="18" y="99"/>
                </a:lnTo>
                <a:lnTo>
                  <a:pt x="0" y="117"/>
                </a:lnTo>
                <a:lnTo>
                  <a:pt x="27" y="125"/>
                </a:lnTo>
                <a:lnTo>
                  <a:pt x="464" y="117"/>
                </a:lnTo>
                <a:lnTo>
                  <a:pt x="911" y="90"/>
                </a:lnTo>
                <a:lnTo>
                  <a:pt x="1420" y="108"/>
                </a:lnTo>
                <a:lnTo>
                  <a:pt x="1929" y="152"/>
                </a:lnTo>
                <a:lnTo>
                  <a:pt x="1938" y="152"/>
                </a:lnTo>
                <a:lnTo>
                  <a:pt x="1929" y="143"/>
                </a:lnTo>
                <a:lnTo>
                  <a:pt x="1473" y="54"/>
                </a:lnTo>
                <a:lnTo>
                  <a:pt x="706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2" name="Google Shape;1082;p25"/>
          <p:cNvSpPr/>
          <p:nvPr/>
        </p:nvSpPr>
        <p:spPr>
          <a:xfrm rot="-2247051">
            <a:off x="8783406" y="4424149"/>
            <a:ext cx="345597" cy="116680"/>
          </a:xfrm>
          <a:custGeom>
            <a:avLst/>
            <a:gdLst/>
            <a:ahLst/>
            <a:cxnLst/>
            <a:rect l="l" t="t" r="r" b="b"/>
            <a:pathLst>
              <a:path w="3599" h="1215" extrusionOk="0">
                <a:moveTo>
                  <a:pt x="0" y="0"/>
                </a:moveTo>
                <a:lnTo>
                  <a:pt x="80" y="107"/>
                </a:lnTo>
                <a:lnTo>
                  <a:pt x="295" y="206"/>
                </a:lnTo>
                <a:lnTo>
                  <a:pt x="429" y="250"/>
                </a:lnTo>
                <a:lnTo>
                  <a:pt x="1000" y="456"/>
                </a:lnTo>
                <a:lnTo>
                  <a:pt x="1581" y="661"/>
                </a:lnTo>
                <a:lnTo>
                  <a:pt x="2054" y="840"/>
                </a:lnTo>
                <a:lnTo>
                  <a:pt x="2822" y="1116"/>
                </a:lnTo>
                <a:lnTo>
                  <a:pt x="3331" y="1215"/>
                </a:lnTo>
                <a:lnTo>
                  <a:pt x="3581" y="1206"/>
                </a:lnTo>
                <a:lnTo>
                  <a:pt x="3599" y="1197"/>
                </a:lnTo>
                <a:lnTo>
                  <a:pt x="3599" y="1161"/>
                </a:lnTo>
                <a:lnTo>
                  <a:pt x="3572" y="1152"/>
                </a:lnTo>
                <a:lnTo>
                  <a:pt x="3331" y="1116"/>
                </a:lnTo>
                <a:lnTo>
                  <a:pt x="2858" y="1009"/>
                </a:lnTo>
                <a:lnTo>
                  <a:pt x="2161" y="777"/>
                </a:lnTo>
                <a:lnTo>
                  <a:pt x="1697" y="616"/>
                </a:lnTo>
                <a:lnTo>
                  <a:pt x="1277" y="491"/>
                </a:lnTo>
                <a:lnTo>
                  <a:pt x="616" y="286"/>
                </a:lnTo>
                <a:lnTo>
                  <a:pt x="188" y="107"/>
                </a:lnTo>
                <a:lnTo>
                  <a:pt x="0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3" name="Google Shape;1083;p25"/>
          <p:cNvSpPr/>
          <p:nvPr/>
        </p:nvSpPr>
        <p:spPr>
          <a:xfrm rot="-2247051">
            <a:off x="8906872" y="4394070"/>
            <a:ext cx="231614" cy="27465"/>
          </a:xfrm>
          <a:custGeom>
            <a:avLst/>
            <a:gdLst/>
            <a:ahLst/>
            <a:cxnLst/>
            <a:rect l="l" t="t" r="r" b="b"/>
            <a:pathLst>
              <a:path w="2412" h="286" extrusionOk="0">
                <a:moveTo>
                  <a:pt x="2090" y="0"/>
                </a:moveTo>
                <a:lnTo>
                  <a:pt x="1483" y="9"/>
                </a:lnTo>
                <a:lnTo>
                  <a:pt x="581" y="125"/>
                </a:lnTo>
                <a:lnTo>
                  <a:pt x="18" y="241"/>
                </a:lnTo>
                <a:lnTo>
                  <a:pt x="0" y="250"/>
                </a:lnTo>
                <a:lnTo>
                  <a:pt x="9" y="286"/>
                </a:lnTo>
                <a:lnTo>
                  <a:pt x="36" y="286"/>
                </a:lnTo>
                <a:lnTo>
                  <a:pt x="617" y="206"/>
                </a:lnTo>
                <a:lnTo>
                  <a:pt x="1795" y="125"/>
                </a:lnTo>
                <a:lnTo>
                  <a:pt x="2385" y="63"/>
                </a:lnTo>
                <a:lnTo>
                  <a:pt x="2411" y="45"/>
                </a:lnTo>
                <a:lnTo>
                  <a:pt x="2385" y="27"/>
                </a:lnTo>
                <a:lnTo>
                  <a:pt x="2090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4" name="Google Shape;1084;p25"/>
          <p:cNvSpPr/>
          <p:nvPr/>
        </p:nvSpPr>
        <p:spPr>
          <a:xfrm rot="-2247051">
            <a:off x="8707649" y="4800601"/>
            <a:ext cx="320726" cy="99490"/>
          </a:xfrm>
          <a:custGeom>
            <a:avLst/>
            <a:gdLst/>
            <a:ahLst/>
            <a:cxnLst/>
            <a:rect l="l" t="t" r="r" b="b"/>
            <a:pathLst>
              <a:path w="3340" h="1036" extrusionOk="0">
                <a:moveTo>
                  <a:pt x="9" y="0"/>
                </a:moveTo>
                <a:lnTo>
                  <a:pt x="0" y="45"/>
                </a:lnTo>
                <a:lnTo>
                  <a:pt x="18" y="63"/>
                </a:lnTo>
                <a:lnTo>
                  <a:pt x="197" y="196"/>
                </a:lnTo>
                <a:lnTo>
                  <a:pt x="589" y="420"/>
                </a:lnTo>
                <a:lnTo>
                  <a:pt x="1206" y="661"/>
                </a:lnTo>
                <a:lnTo>
                  <a:pt x="2500" y="920"/>
                </a:lnTo>
                <a:lnTo>
                  <a:pt x="3313" y="1036"/>
                </a:lnTo>
                <a:lnTo>
                  <a:pt x="3340" y="1018"/>
                </a:lnTo>
                <a:lnTo>
                  <a:pt x="3322" y="1000"/>
                </a:lnTo>
                <a:lnTo>
                  <a:pt x="2483" y="831"/>
                </a:lnTo>
                <a:lnTo>
                  <a:pt x="1634" y="643"/>
                </a:lnTo>
                <a:lnTo>
                  <a:pt x="1223" y="527"/>
                </a:lnTo>
                <a:lnTo>
                  <a:pt x="438" y="188"/>
                </a:lnTo>
                <a:lnTo>
                  <a:pt x="36" y="0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5" name="Google Shape;1085;p25"/>
          <p:cNvSpPr/>
          <p:nvPr/>
        </p:nvSpPr>
        <p:spPr>
          <a:xfrm rot="-2247051">
            <a:off x="8952921" y="4805250"/>
            <a:ext cx="96122" cy="96129"/>
          </a:xfrm>
          <a:custGeom>
            <a:avLst/>
            <a:gdLst/>
            <a:ahLst/>
            <a:cxnLst/>
            <a:rect l="l" t="t" r="r" b="b"/>
            <a:pathLst>
              <a:path w="1001" h="1001" extrusionOk="0">
                <a:moveTo>
                  <a:pt x="0" y="0"/>
                </a:moveTo>
                <a:lnTo>
                  <a:pt x="0" y="9"/>
                </a:lnTo>
                <a:lnTo>
                  <a:pt x="72" y="161"/>
                </a:lnTo>
                <a:lnTo>
                  <a:pt x="313" y="456"/>
                </a:lnTo>
                <a:lnTo>
                  <a:pt x="438" y="572"/>
                </a:lnTo>
                <a:lnTo>
                  <a:pt x="545" y="697"/>
                </a:lnTo>
                <a:lnTo>
                  <a:pt x="759" y="893"/>
                </a:lnTo>
                <a:lnTo>
                  <a:pt x="911" y="982"/>
                </a:lnTo>
                <a:lnTo>
                  <a:pt x="983" y="1000"/>
                </a:lnTo>
                <a:lnTo>
                  <a:pt x="1001" y="1000"/>
                </a:lnTo>
                <a:lnTo>
                  <a:pt x="1001" y="982"/>
                </a:lnTo>
                <a:lnTo>
                  <a:pt x="911" y="875"/>
                </a:lnTo>
                <a:lnTo>
                  <a:pt x="795" y="795"/>
                </a:lnTo>
                <a:lnTo>
                  <a:pt x="634" y="670"/>
                </a:lnTo>
                <a:lnTo>
                  <a:pt x="483" y="527"/>
                </a:lnTo>
                <a:lnTo>
                  <a:pt x="250" y="250"/>
                </a:lnTo>
                <a:lnTo>
                  <a:pt x="0" y="0"/>
                </a:lnTo>
                <a:close/>
              </a:path>
            </a:pathLst>
          </a:custGeom>
          <a:solidFill>
            <a:srgbClr val="ED6E2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6" name="Google Shape;1086;p25"/>
          <p:cNvGrpSpPr/>
          <p:nvPr/>
        </p:nvGrpSpPr>
        <p:grpSpPr>
          <a:xfrm rot="293038">
            <a:off x="7081806" y="3638569"/>
            <a:ext cx="2964174" cy="2809049"/>
            <a:chOff x="6267770" y="3503895"/>
            <a:chExt cx="3569509" cy="3349980"/>
          </a:xfrm>
        </p:grpSpPr>
        <p:sp>
          <p:nvSpPr>
            <p:cNvPr id="1087" name="Google Shape;1087;p25"/>
            <p:cNvSpPr/>
            <p:nvPr/>
          </p:nvSpPr>
          <p:spPr>
            <a:xfrm rot="310762">
              <a:off x="6399320" y="3646881"/>
              <a:ext cx="3306409" cy="3064008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25"/>
            <p:cNvSpPr/>
            <p:nvPr/>
          </p:nvSpPr>
          <p:spPr>
            <a:xfrm rot="310762">
              <a:off x="6580174" y="4408927"/>
              <a:ext cx="2651899" cy="1639163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25"/>
            <p:cNvSpPr/>
            <p:nvPr/>
          </p:nvSpPr>
          <p:spPr>
            <a:xfrm rot="310762">
              <a:off x="8311563" y="5481535"/>
              <a:ext cx="481241" cy="255032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25"/>
            <p:cNvSpPr/>
            <p:nvPr/>
          </p:nvSpPr>
          <p:spPr>
            <a:xfrm rot="310762">
              <a:off x="9041624" y="4891567"/>
              <a:ext cx="273642" cy="58316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25"/>
            <p:cNvSpPr/>
            <p:nvPr/>
          </p:nvSpPr>
          <p:spPr>
            <a:xfrm rot="310762">
              <a:off x="8658958" y="4652399"/>
              <a:ext cx="63624" cy="451210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25"/>
            <p:cNvSpPr/>
            <p:nvPr/>
          </p:nvSpPr>
          <p:spPr>
            <a:xfrm rot="310762">
              <a:off x="7376965" y="5245894"/>
              <a:ext cx="93050" cy="450001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25"/>
            <p:cNvSpPr/>
            <p:nvPr/>
          </p:nvSpPr>
          <p:spPr>
            <a:xfrm rot="310762">
              <a:off x="8013121" y="4936084"/>
              <a:ext cx="139273" cy="579599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4" name="Google Shape;1094;p25"/>
          <p:cNvSpPr txBox="1">
            <a:spLocks noGrp="1"/>
          </p:cNvSpPr>
          <p:nvPr>
            <p:ph type="title"/>
          </p:nvPr>
        </p:nvSpPr>
        <p:spPr>
          <a:xfrm>
            <a:off x="720000" y="395850"/>
            <a:ext cx="7683900" cy="51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092163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34">
    <p:spTree>
      <p:nvGrpSpPr>
        <p:cNvPr id="1" name="Shape 119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1_Title and body">
    <p:bg>
      <p:bgPr>
        <a:solidFill>
          <a:schemeClr val="accent1"/>
        </a:solidFill>
        <a:effectLst/>
      </p:bgPr>
    </p:bg>
    <p:spTree>
      <p:nvGrpSpPr>
        <p:cNvPr id="1" name="Shape 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Google Shape;186;p4"/>
          <p:cNvSpPr txBox="1">
            <a:spLocks noGrp="1"/>
          </p:cNvSpPr>
          <p:nvPr>
            <p:ph type="title"/>
          </p:nvPr>
        </p:nvSpPr>
        <p:spPr>
          <a:xfrm>
            <a:off x="666750" y="454475"/>
            <a:ext cx="7924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7" name="Google Shape;187;p4"/>
          <p:cNvSpPr txBox="1">
            <a:spLocks noGrp="1"/>
          </p:cNvSpPr>
          <p:nvPr>
            <p:ph type="body" idx="1"/>
          </p:nvPr>
        </p:nvSpPr>
        <p:spPr>
          <a:xfrm>
            <a:off x="666750" y="1152475"/>
            <a:ext cx="78057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Nunito Black"/>
              <a:buAutoNum type="arabicPeriod"/>
              <a:defRPr sz="12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grpSp>
        <p:nvGrpSpPr>
          <p:cNvPr id="188" name="Google Shape;188;p4"/>
          <p:cNvGrpSpPr/>
          <p:nvPr/>
        </p:nvGrpSpPr>
        <p:grpSpPr>
          <a:xfrm rot="7320323">
            <a:off x="-1574109" y="-1481316"/>
            <a:ext cx="4031695" cy="3866827"/>
            <a:chOff x="-1361131" y="3033798"/>
            <a:chExt cx="4031687" cy="3866819"/>
          </a:xfrm>
        </p:grpSpPr>
        <p:sp>
          <p:nvSpPr>
            <p:cNvPr id="189" name="Google Shape;189;p4"/>
            <p:cNvSpPr/>
            <p:nvPr/>
          </p:nvSpPr>
          <p:spPr>
            <a:xfrm rot="-975157" flipH="1">
              <a:off x="-998443" y="3435250"/>
              <a:ext cx="3306310" cy="3063916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4"/>
            <p:cNvSpPr/>
            <p:nvPr/>
          </p:nvSpPr>
          <p:spPr>
            <a:xfrm rot="-975157" flipH="1">
              <a:off x="-517996" y="4168256"/>
              <a:ext cx="2651820" cy="1639114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4"/>
            <p:cNvSpPr/>
            <p:nvPr/>
          </p:nvSpPr>
          <p:spPr>
            <a:xfrm rot="-975157" flipH="1">
              <a:off x="6331" y="5357870"/>
              <a:ext cx="481227" cy="255024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4"/>
            <p:cNvSpPr/>
            <p:nvPr/>
          </p:nvSpPr>
          <p:spPr>
            <a:xfrm rot="-975157" flipH="1">
              <a:off x="-636678" y="4901000"/>
              <a:ext cx="273634" cy="58314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4"/>
            <p:cNvSpPr/>
            <p:nvPr/>
          </p:nvSpPr>
          <p:spPr>
            <a:xfrm rot="-975157" flipH="1">
              <a:off x="-61287" y="4568963"/>
              <a:ext cx="63622" cy="451196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4"/>
            <p:cNvSpPr/>
            <p:nvPr/>
          </p:nvSpPr>
          <p:spPr>
            <a:xfrm rot="-975157" flipH="1">
              <a:off x="1281559" y="4908023"/>
              <a:ext cx="93047" cy="449987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4"/>
            <p:cNvSpPr/>
            <p:nvPr/>
          </p:nvSpPr>
          <p:spPr>
            <a:xfrm rot="-975157" flipH="1">
              <a:off x="564398" y="4729396"/>
              <a:ext cx="139269" cy="579582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" name="Google Shape;196;p4"/>
          <p:cNvGrpSpPr/>
          <p:nvPr/>
        </p:nvGrpSpPr>
        <p:grpSpPr>
          <a:xfrm rot="-2700000">
            <a:off x="7127923" y="2341881"/>
            <a:ext cx="3569475" cy="3349948"/>
            <a:chOff x="6267770" y="3503895"/>
            <a:chExt cx="3569509" cy="3349980"/>
          </a:xfrm>
        </p:grpSpPr>
        <p:sp>
          <p:nvSpPr>
            <p:cNvPr id="197" name="Google Shape;197;p4"/>
            <p:cNvSpPr/>
            <p:nvPr/>
          </p:nvSpPr>
          <p:spPr>
            <a:xfrm rot="310762">
              <a:off x="6399320" y="3646881"/>
              <a:ext cx="3306409" cy="3064008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4"/>
            <p:cNvSpPr/>
            <p:nvPr/>
          </p:nvSpPr>
          <p:spPr>
            <a:xfrm rot="310762">
              <a:off x="6580174" y="4408927"/>
              <a:ext cx="2651899" cy="1639163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4"/>
            <p:cNvSpPr/>
            <p:nvPr/>
          </p:nvSpPr>
          <p:spPr>
            <a:xfrm rot="310762">
              <a:off x="8311563" y="5481535"/>
              <a:ext cx="481241" cy="255032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4"/>
            <p:cNvSpPr/>
            <p:nvPr/>
          </p:nvSpPr>
          <p:spPr>
            <a:xfrm rot="310762">
              <a:off x="9041624" y="4891567"/>
              <a:ext cx="273642" cy="58316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4"/>
            <p:cNvSpPr/>
            <p:nvPr/>
          </p:nvSpPr>
          <p:spPr>
            <a:xfrm rot="310762">
              <a:off x="8658958" y="4652399"/>
              <a:ext cx="63624" cy="451210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4"/>
            <p:cNvSpPr/>
            <p:nvPr/>
          </p:nvSpPr>
          <p:spPr>
            <a:xfrm rot="310762">
              <a:off x="7376965" y="5245894"/>
              <a:ext cx="93050" cy="450001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4"/>
            <p:cNvSpPr/>
            <p:nvPr/>
          </p:nvSpPr>
          <p:spPr>
            <a:xfrm rot="310762">
              <a:off x="8013121" y="4936084"/>
              <a:ext cx="139273" cy="579599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4" name="Google Shape;204;p4"/>
          <p:cNvSpPr/>
          <p:nvPr/>
        </p:nvSpPr>
        <p:spPr>
          <a:xfrm>
            <a:off x="8778600" y="964291"/>
            <a:ext cx="15489" cy="15206"/>
          </a:xfrm>
          <a:custGeom>
            <a:avLst/>
            <a:gdLst/>
            <a:ahLst/>
            <a:cxnLst/>
            <a:rect l="l" t="t" r="r" b="b"/>
            <a:pathLst>
              <a:path w="492" h="483" extrusionOk="0">
                <a:moveTo>
                  <a:pt x="197" y="0"/>
                </a:moveTo>
                <a:lnTo>
                  <a:pt x="81" y="63"/>
                </a:lnTo>
                <a:lnTo>
                  <a:pt x="0" y="232"/>
                </a:lnTo>
                <a:lnTo>
                  <a:pt x="27" y="357"/>
                </a:lnTo>
                <a:lnTo>
                  <a:pt x="89" y="438"/>
                </a:lnTo>
                <a:lnTo>
                  <a:pt x="143" y="464"/>
                </a:lnTo>
                <a:lnTo>
                  <a:pt x="188" y="482"/>
                </a:lnTo>
                <a:lnTo>
                  <a:pt x="286" y="482"/>
                </a:lnTo>
                <a:lnTo>
                  <a:pt x="411" y="420"/>
                </a:lnTo>
                <a:lnTo>
                  <a:pt x="491" y="259"/>
                </a:lnTo>
                <a:lnTo>
                  <a:pt x="465" y="125"/>
                </a:lnTo>
                <a:lnTo>
                  <a:pt x="402" y="45"/>
                </a:lnTo>
                <a:lnTo>
                  <a:pt x="348" y="18"/>
                </a:lnTo>
                <a:lnTo>
                  <a:pt x="295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5" name="Google Shape;205;p4"/>
          <p:cNvGrpSpPr/>
          <p:nvPr/>
        </p:nvGrpSpPr>
        <p:grpSpPr>
          <a:xfrm>
            <a:off x="7943264" y="167206"/>
            <a:ext cx="1025923" cy="980736"/>
            <a:chOff x="272975" y="3808881"/>
            <a:chExt cx="877007" cy="838379"/>
          </a:xfrm>
        </p:grpSpPr>
        <p:sp>
          <p:nvSpPr>
            <p:cNvPr id="206" name="Google Shape;206;p4"/>
            <p:cNvSpPr/>
            <p:nvPr/>
          </p:nvSpPr>
          <p:spPr>
            <a:xfrm>
              <a:off x="272975" y="3808881"/>
              <a:ext cx="877007" cy="838379"/>
            </a:xfrm>
            <a:custGeom>
              <a:avLst/>
              <a:gdLst/>
              <a:ahLst/>
              <a:cxnLst/>
              <a:rect l="l" t="t" r="r" b="b"/>
              <a:pathLst>
                <a:path w="60234" h="57581" extrusionOk="0">
                  <a:moveTo>
                    <a:pt x="41597" y="0"/>
                  </a:moveTo>
                  <a:lnTo>
                    <a:pt x="41043" y="1000"/>
                  </a:lnTo>
                  <a:lnTo>
                    <a:pt x="39837" y="3117"/>
                  </a:lnTo>
                  <a:lnTo>
                    <a:pt x="39123" y="4197"/>
                  </a:lnTo>
                  <a:lnTo>
                    <a:pt x="38623" y="4876"/>
                  </a:lnTo>
                  <a:lnTo>
                    <a:pt x="38096" y="5492"/>
                  </a:lnTo>
                  <a:lnTo>
                    <a:pt x="37551" y="6019"/>
                  </a:lnTo>
                  <a:lnTo>
                    <a:pt x="36989" y="6439"/>
                  </a:lnTo>
                  <a:lnTo>
                    <a:pt x="36426" y="6715"/>
                  </a:lnTo>
                  <a:lnTo>
                    <a:pt x="35989" y="6814"/>
                  </a:lnTo>
                  <a:lnTo>
                    <a:pt x="35703" y="6832"/>
                  </a:lnTo>
                  <a:lnTo>
                    <a:pt x="35417" y="6796"/>
                  </a:lnTo>
                  <a:lnTo>
                    <a:pt x="35122" y="6707"/>
                  </a:lnTo>
                  <a:lnTo>
                    <a:pt x="34837" y="6564"/>
                  </a:lnTo>
                  <a:lnTo>
                    <a:pt x="34551" y="6367"/>
                  </a:lnTo>
                  <a:lnTo>
                    <a:pt x="34265" y="6108"/>
                  </a:lnTo>
                  <a:lnTo>
                    <a:pt x="33979" y="5778"/>
                  </a:lnTo>
                  <a:lnTo>
                    <a:pt x="33845" y="5590"/>
                  </a:lnTo>
                  <a:lnTo>
                    <a:pt x="33738" y="5715"/>
                  </a:lnTo>
                  <a:lnTo>
                    <a:pt x="33577" y="6144"/>
                  </a:lnTo>
                  <a:lnTo>
                    <a:pt x="33417" y="7055"/>
                  </a:lnTo>
                  <a:lnTo>
                    <a:pt x="33301" y="8519"/>
                  </a:lnTo>
                  <a:lnTo>
                    <a:pt x="33211" y="9823"/>
                  </a:lnTo>
                  <a:lnTo>
                    <a:pt x="33149" y="10234"/>
                  </a:lnTo>
                  <a:lnTo>
                    <a:pt x="32988" y="10886"/>
                  </a:lnTo>
                  <a:lnTo>
                    <a:pt x="32479" y="12600"/>
                  </a:lnTo>
                  <a:lnTo>
                    <a:pt x="31854" y="14395"/>
                  </a:lnTo>
                  <a:lnTo>
                    <a:pt x="31282" y="15869"/>
                  </a:lnTo>
                  <a:lnTo>
                    <a:pt x="31068" y="16306"/>
                  </a:lnTo>
                  <a:lnTo>
                    <a:pt x="30863" y="16681"/>
                  </a:lnTo>
                  <a:lnTo>
                    <a:pt x="30515" y="17155"/>
                  </a:lnTo>
                  <a:lnTo>
                    <a:pt x="30291" y="17324"/>
                  </a:lnTo>
                  <a:lnTo>
                    <a:pt x="30148" y="17360"/>
                  </a:lnTo>
                  <a:lnTo>
                    <a:pt x="29961" y="17324"/>
                  </a:lnTo>
                  <a:lnTo>
                    <a:pt x="29747" y="17119"/>
                  </a:lnTo>
                  <a:lnTo>
                    <a:pt x="29541" y="16806"/>
                  </a:lnTo>
                  <a:lnTo>
                    <a:pt x="29264" y="16226"/>
                  </a:lnTo>
                  <a:lnTo>
                    <a:pt x="29059" y="15869"/>
                  </a:lnTo>
                  <a:lnTo>
                    <a:pt x="28764" y="15333"/>
                  </a:lnTo>
                  <a:lnTo>
                    <a:pt x="27925" y="13681"/>
                  </a:lnTo>
                  <a:lnTo>
                    <a:pt x="26594" y="10877"/>
                  </a:lnTo>
                  <a:lnTo>
                    <a:pt x="26076" y="9805"/>
                  </a:lnTo>
                  <a:lnTo>
                    <a:pt x="25916" y="9430"/>
                  </a:lnTo>
                  <a:lnTo>
                    <a:pt x="25648" y="8555"/>
                  </a:lnTo>
                  <a:lnTo>
                    <a:pt x="25460" y="7573"/>
                  </a:lnTo>
                  <a:lnTo>
                    <a:pt x="25362" y="6519"/>
                  </a:lnTo>
                  <a:lnTo>
                    <a:pt x="25353" y="5983"/>
                  </a:lnTo>
                  <a:lnTo>
                    <a:pt x="24996" y="6385"/>
                  </a:lnTo>
                  <a:lnTo>
                    <a:pt x="24308" y="7341"/>
                  </a:lnTo>
                  <a:lnTo>
                    <a:pt x="23603" y="8287"/>
                  </a:lnTo>
                  <a:lnTo>
                    <a:pt x="23022" y="8903"/>
                  </a:lnTo>
                  <a:lnTo>
                    <a:pt x="22594" y="9234"/>
                  </a:lnTo>
                  <a:lnTo>
                    <a:pt x="22370" y="9359"/>
                  </a:lnTo>
                  <a:lnTo>
                    <a:pt x="22281" y="9394"/>
                  </a:lnTo>
                  <a:lnTo>
                    <a:pt x="22085" y="9403"/>
                  </a:lnTo>
                  <a:lnTo>
                    <a:pt x="21879" y="9332"/>
                  </a:lnTo>
                  <a:lnTo>
                    <a:pt x="21674" y="9198"/>
                  </a:lnTo>
                  <a:lnTo>
                    <a:pt x="21335" y="8885"/>
                  </a:lnTo>
                  <a:lnTo>
                    <a:pt x="20879" y="8314"/>
                  </a:lnTo>
                  <a:lnTo>
                    <a:pt x="20191" y="7242"/>
                  </a:lnTo>
                  <a:lnTo>
                    <a:pt x="19388" y="5742"/>
                  </a:lnTo>
                  <a:lnTo>
                    <a:pt x="19084" y="5144"/>
                  </a:lnTo>
                  <a:lnTo>
                    <a:pt x="18959" y="5546"/>
                  </a:lnTo>
                  <a:lnTo>
                    <a:pt x="18700" y="6215"/>
                  </a:lnTo>
                  <a:lnTo>
                    <a:pt x="18441" y="6742"/>
                  </a:lnTo>
                  <a:lnTo>
                    <a:pt x="18173" y="7144"/>
                  </a:lnTo>
                  <a:lnTo>
                    <a:pt x="17870" y="7412"/>
                  </a:lnTo>
                  <a:lnTo>
                    <a:pt x="17539" y="7564"/>
                  </a:lnTo>
                  <a:lnTo>
                    <a:pt x="17164" y="7591"/>
                  </a:lnTo>
                  <a:lnTo>
                    <a:pt x="16736" y="7510"/>
                  </a:lnTo>
                  <a:lnTo>
                    <a:pt x="16494" y="7421"/>
                  </a:lnTo>
                  <a:lnTo>
                    <a:pt x="16227" y="7314"/>
                  </a:lnTo>
                  <a:lnTo>
                    <a:pt x="15673" y="7019"/>
                  </a:lnTo>
                  <a:lnTo>
                    <a:pt x="15110" y="6644"/>
                  </a:lnTo>
                  <a:lnTo>
                    <a:pt x="14566" y="6224"/>
                  </a:lnTo>
                  <a:lnTo>
                    <a:pt x="13771" y="5519"/>
                  </a:lnTo>
                  <a:lnTo>
                    <a:pt x="12833" y="4501"/>
                  </a:lnTo>
                  <a:lnTo>
                    <a:pt x="12449" y="4010"/>
                  </a:lnTo>
                  <a:lnTo>
                    <a:pt x="12458" y="4072"/>
                  </a:lnTo>
                  <a:lnTo>
                    <a:pt x="12485" y="4161"/>
                  </a:lnTo>
                  <a:lnTo>
                    <a:pt x="12467" y="4117"/>
                  </a:lnTo>
                  <a:lnTo>
                    <a:pt x="12449" y="4081"/>
                  </a:lnTo>
                  <a:lnTo>
                    <a:pt x="12547" y="4787"/>
                  </a:lnTo>
                  <a:lnTo>
                    <a:pt x="12824" y="6126"/>
                  </a:lnTo>
                  <a:lnTo>
                    <a:pt x="13128" y="7385"/>
                  </a:lnTo>
                  <a:lnTo>
                    <a:pt x="13369" y="8564"/>
                  </a:lnTo>
                  <a:lnTo>
                    <a:pt x="13440" y="9127"/>
                  </a:lnTo>
                  <a:lnTo>
                    <a:pt x="13458" y="9511"/>
                  </a:lnTo>
                  <a:lnTo>
                    <a:pt x="13414" y="9939"/>
                  </a:lnTo>
                  <a:lnTo>
                    <a:pt x="13351" y="10162"/>
                  </a:lnTo>
                  <a:lnTo>
                    <a:pt x="13253" y="10341"/>
                  </a:lnTo>
                  <a:lnTo>
                    <a:pt x="13128" y="10466"/>
                  </a:lnTo>
                  <a:lnTo>
                    <a:pt x="12896" y="10600"/>
                  </a:lnTo>
                  <a:lnTo>
                    <a:pt x="12512" y="10680"/>
                  </a:lnTo>
                  <a:lnTo>
                    <a:pt x="12056" y="10689"/>
                  </a:lnTo>
                  <a:lnTo>
                    <a:pt x="11556" y="10671"/>
                  </a:lnTo>
                  <a:lnTo>
                    <a:pt x="11011" y="10689"/>
                  </a:lnTo>
                  <a:lnTo>
                    <a:pt x="10735" y="10725"/>
                  </a:lnTo>
                  <a:lnTo>
                    <a:pt x="11145" y="11430"/>
                  </a:lnTo>
                  <a:lnTo>
                    <a:pt x="11878" y="12565"/>
                  </a:lnTo>
                  <a:lnTo>
                    <a:pt x="12297" y="13315"/>
                  </a:lnTo>
                  <a:lnTo>
                    <a:pt x="12449" y="13672"/>
                  </a:lnTo>
                  <a:lnTo>
                    <a:pt x="12610" y="14056"/>
                  </a:lnTo>
                  <a:lnTo>
                    <a:pt x="12985" y="14860"/>
                  </a:lnTo>
                  <a:lnTo>
                    <a:pt x="13226" y="15458"/>
                  </a:lnTo>
                  <a:lnTo>
                    <a:pt x="13396" y="16047"/>
                  </a:lnTo>
                  <a:lnTo>
                    <a:pt x="13440" y="16458"/>
                  </a:lnTo>
                  <a:lnTo>
                    <a:pt x="13431" y="16717"/>
                  </a:lnTo>
                  <a:lnTo>
                    <a:pt x="13369" y="16949"/>
                  </a:lnTo>
                  <a:lnTo>
                    <a:pt x="13262" y="17155"/>
                  </a:lnTo>
                  <a:lnTo>
                    <a:pt x="13092" y="17315"/>
                  </a:lnTo>
                  <a:lnTo>
                    <a:pt x="12860" y="17449"/>
                  </a:lnTo>
                  <a:lnTo>
                    <a:pt x="12708" y="17494"/>
                  </a:lnTo>
                  <a:lnTo>
                    <a:pt x="12235" y="17601"/>
                  </a:lnTo>
                  <a:lnTo>
                    <a:pt x="11199" y="17735"/>
                  </a:lnTo>
                  <a:lnTo>
                    <a:pt x="10083" y="17851"/>
                  </a:lnTo>
                  <a:lnTo>
                    <a:pt x="9190" y="18030"/>
                  </a:lnTo>
                  <a:lnTo>
                    <a:pt x="8591" y="18208"/>
                  </a:lnTo>
                  <a:lnTo>
                    <a:pt x="8288" y="18324"/>
                  </a:lnTo>
                  <a:lnTo>
                    <a:pt x="8520" y="18494"/>
                  </a:lnTo>
                  <a:lnTo>
                    <a:pt x="9083" y="18860"/>
                  </a:lnTo>
                  <a:lnTo>
                    <a:pt x="10065" y="19414"/>
                  </a:lnTo>
                  <a:lnTo>
                    <a:pt x="11485" y="20155"/>
                  </a:lnTo>
                  <a:lnTo>
                    <a:pt x="12797" y="20869"/>
                  </a:lnTo>
                  <a:lnTo>
                    <a:pt x="13306" y="21209"/>
                  </a:lnTo>
                  <a:lnTo>
                    <a:pt x="13619" y="21432"/>
                  </a:lnTo>
                  <a:lnTo>
                    <a:pt x="14369" y="22066"/>
                  </a:lnTo>
                  <a:lnTo>
                    <a:pt x="15209" y="22843"/>
                  </a:lnTo>
                  <a:lnTo>
                    <a:pt x="16066" y="23736"/>
                  </a:lnTo>
                  <a:lnTo>
                    <a:pt x="16878" y="24674"/>
                  </a:lnTo>
                  <a:lnTo>
                    <a:pt x="17593" y="25611"/>
                  </a:lnTo>
                  <a:lnTo>
                    <a:pt x="18138" y="26495"/>
                  </a:lnTo>
                  <a:lnTo>
                    <a:pt x="18388" y="27094"/>
                  </a:lnTo>
                  <a:lnTo>
                    <a:pt x="18477" y="27442"/>
                  </a:lnTo>
                  <a:lnTo>
                    <a:pt x="18486" y="27603"/>
                  </a:lnTo>
                  <a:lnTo>
                    <a:pt x="18459" y="27701"/>
                  </a:lnTo>
                  <a:lnTo>
                    <a:pt x="18280" y="27853"/>
                  </a:lnTo>
                  <a:lnTo>
                    <a:pt x="17995" y="27942"/>
                  </a:lnTo>
                  <a:lnTo>
                    <a:pt x="17629" y="27995"/>
                  </a:lnTo>
                  <a:lnTo>
                    <a:pt x="16557" y="28004"/>
                  </a:lnTo>
                  <a:lnTo>
                    <a:pt x="15869" y="27969"/>
                  </a:lnTo>
                  <a:lnTo>
                    <a:pt x="15414" y="27942"/>
                  </a:lnTo>
                  <a:lnTo>
                    <a:pt x="14119" y="27754"/>
                  </a:lnTo>
                  <a:lnTo>
                    <a:pt x="11967" y="27370"/>
                  </a:lnTo>
                  <a:lnTo>
                    <a:pt x="11011" y="27174"/>
                  </a:lnTo>
                  <a:lnTo>
                    <a:pt x="10243" y="26986"/>
                  </a:lnTo>
                  <a:lnTo>
                    <a:pt x="8743" y="26522"/>
                  </a:lnTo>
                  <a:lnTo>
                    <a:pt x="7841" y="26201"/>
                  </a:lnTo>
                  <a:lnTo>
                    <a:pt x="7493" y="26049"/>
                  </a:lnTo>
                  <a:lnTo>
                    <a:pt x="7698" y="26504"/>
                  </a:lnTo>
                  <a:lnTo>
                    <a:pt x="7940" y="27129"/>
                  </a:lnTo>
                  <a:lnTo>
                    <a:pt x="8038" y="27513"/>
                  </a:lnTo>
                  <a:lnTo>
                    <a:pt x="8056" y="27879"/>
                  </a:lnTo>
                  <a:lnTo>
                    <a:pt x="7975" y="28237"/>
                  </a:lnTo>
                  <a:lnTo>
                    <a:pt x="7788" y="28585"/>
                  </a:lnTo>
                  <a:lnTo>
                    <a:pt x="7457" y="28933"/>
                  </a:lnTo>
                  <a:lnTo>
                    <a:pt x="7234" y="29103"/>
                  </a:lnTo>
                  <a:lnTo>
                    <a:pt x="7073" y="29210"/>
                  </a:lnTo>
                  <a:lnTo>
                    <a:pt x="6680" y="29353"/>
                  </a:lnTo>
                  <a:lnTo>
                    <a:pt x="5975" y="29487"/>
                  </a:lnTo>
                  <a:lnTo>
                    <a:pt x="4903" y="29594"/>
                  </a:lnTo>
                  <a:lnTo>
                    <a:pt x="4135" y="29692"/>
                  </a:lnTo>
                  <a:lnTo>
                    <a:pt x="3689" y="29799"/>
                  </a:lnTo>
                  <a:lnTo>
                    <a:pt x="3492" y="29871"/>
                  </a:lnTo>
                  <a:lnTo>
                    <a:pt x="3859" y="30005"/>
                  </a:lnTo>
                  <a:lnTo>
                    <a:pt x="4341" y="30273"/>
                  </a:lnTo>
                  <a:lnTo>
                    <a:pt x="4528" y="30487"/>
                  </a:lnTo>
                  <a:lnTo>
                    <a:pt x="4600" y="30630"/>
                  </a:lnTo>
                  <a:lnTo>
                    <a:pt x="4609" y="30844"/>
                  </a:lnTo>
                  <a:lnTo>
                    <a:pt x="4466" y="31112"/>
                  </a:lnTo>
                  <a:lnTo>
                    <a:pt x="4198" y="31353"/>
                  </a:lnTo>
                  <a:lnTo>
                    <a:pt x="3850" y="31559"/>
                  </a:lnTo>
                  <a:lnTo>
                    <a:pt x="3448" y="31710"/>
                  </a:lnTo>
                  <a:lnTo>
                    <a:pt x="3233" y="31764"/>
                  </a:lnTo>
                  <a:lnTo>
                    <a:pt x="2885" y="31835"/>
                  </a:lnTo>
                  <a:lnTo>
                    <a:pt x="2064" y="31951"/>
                  </a:lnTo>
                  <a:lnTo>
                    <a:pt x="1197" y="31987"/>
                  </a:lnTo>
                  <a:lnTo>
                    <a:pt x="563" y="31943"/>
                  </a:lnTo>
                  <a:lnTo>
                    <a:pt x="179" y="31871"/>
                  </a:lnTo>
                  <a:lnTo>
                    <a:pt x="1" y="31818"/>
                  </a:lnTo>
                  <a:lnTo>
                    <a:pt x="269" y="32210"/>
                  </a:lnTo>
                  <a:lnTo>
                    <a:pt x="930" y="32969"/>
                  </a:lnTo>
                  <a:lnTo>
                    <a:pt x="1662" y="33666"/>
                  </a:lnTo>
                  <a:lnTo>
                    <a:pt x="2439" y="34309"/>
                  </a:lnTo>
                  <a:lnTo>
                    <a:pt x="2823" y="34604"/>
                  </a:lnTo>
                  <a:lnTo>
                    <a:pt x="3216" y="34836"/>
                  </a:lnTo>
                  <a:lnTo>
                    <a:pt x="4037" y="35309"/>
                  </a:lnTo>
                  <a:lnTo>
                    <a:pt x="4350" y="35622"/>
                  </a:lnTo>
                  <a:lnTo>
                    <a:pt x="4475" y="35863"/>
                  </a:lnTo>
                  <a:lnTo>
                    <a:pt x="4502" y="35997"/>
                  </a:lnTo>
                  <a:lnTo>
                    <a:pt x="4519" y="36113"/>
                  </a:lnTo>
                  <a:lnTo>
                    <a:pt x="4484" y="36318"/>
                  </a:lnTo>
                  <a:lnTo>
                    <a:pt x="4376" y="36497"/>
                  </a:lnTo>
                  <a:lnTo>
                    <a:pt x="4198" y="36658"/>
                  </a:lnTo>
                  <a:lnTo>
                    <a:pt x="3805" y="36899"/>
                  </a:lnTo>
                  <a:lnTo>
                    <a:pt x="3010" y="37274"/>
                  </a:lnTo>
                  <a:lnTo>
                    <a:pt x="2483" y="37506"/>
                  </a:lnTo>
                  <a:lnTo>
                    <a:pt x="2635" y="37586"/>
                  </a:lnTo>
                  <a:lnTo>
                    <a:pt x="2974" y="37711"/>
                  </a:lnTo>
                  <a:lnTo>
                    <a:pt x="3519" y="37836"/>
                  </a:lnTo>
                  <a:lnTo>
                    <a:pt x="4725" y="37961"/>
                  </a:lnTo>
                  <a:lnTo>
                    <a:pt x="5921" y="38068"/>
                  </a:lnTo>
                  <a:lnTo>
                    <a:pt x="6457" y="38193"/>
                  </a:lnTo>
                  <a:lnTo>
                    <a:pt x="6770" y="38310"/>
                  </a:lnTo>
                  <a:lnTo>
                    <a:pt x="7055" y="38461"/>
                  </a:lnTo>
                  <a:lnTo>
                    <a:pt x="7297" y="38667"/>
                  </a:lnTo>
                  <a:lnTo>
                    <a:pt x="7484" y="38926"/>
                  </a:lnTo>
                  <a:lnTo>
                    <a:pt x="7609" y="39247"/>
                  </a:lnTo>
                  <a:lnTo>
                    <a:pt x="7654" y="39435"/>
                  </a:lnTo>
                  <a:lnTo>
                    <a:pt x="7672" y="39613"/>
                  </a:lnTo>
                  <a:lnTo>
                    <a:pt x="7627" y="39962"/>
                  </a:lnTo>
                  <a:lnTo>
                    <a:pt x="7493" y="40283"/>
                  </a:lnTo>
                  <a:lnTo>
                    <a:pt x="7323" y="40542"/>
                  </a:lnTo>
                  <a:lnTo>
                    <a:pt x="7234" y="40649"/>
                  </a:lnTo>
                  <a:lnTo>
                    <a:pt x="6546" y="41355"/>
                  </a:lnTo>
                  <a:lnTo>
                    <a:pt x="5403" y="42391"/>
                  </a:lnTo>
                  <a:lnTo>
                    <a:pt x="4609" y="43025"/>
                  </a:lnTo>
                  <a:lnTo>
                    <a:pt x="6332" y="42873"/>
                  </a:lnTo>
                  <a:lnTo>
                    <a:pt x="8770" y="42748"/>
                  </a:lnTo>
                  <a:lnTo>
                    <a:pt x="10324" y="42792"/>
                  </a:lnTo>
                  <a:lnTo>
                    <a:pt x="11092" y="42873"/>
                  </a:lnTo>
                  <a:lnTo>
                    <a:pt x="12056" y="42998"/>
                  </a:lnTo>
                  <a:lnTo>
                    <a:pt x="13494" y="43239"/>
                  </a:lnTo>
                  <a:lnTo>
                    <a:pt x="14423" y="43480"/>
                  </a:lnTo>
                  <a:lnTo>
                    <a:pt x="14887" y="43650"/>
                  </a:lnTo>
                  <a:lnTo>
                    <a:pt x="15101" y="43748"/>
                  </a:lnTo>
                  <a:lnTo>
                    <a:pt x="15414" y="43989"/>
                  </a:lnTo>
                  <a:lnTo>
                    <a:pt x="15601" y="44284"/>
                  </a:lnTo>
                  <a:lnTo>
                    <a:pt x="15673" y="44614"/>
                  </a:lnTo>
                  <a:lnTo>
                    <a:pt x="15628" y="44989"/>
                  </a:lnTo>
                  <a:lnTo>
                    <a:pt x="15503" y="45382"/>
                  </a:lnTo>
                  <a:lnTo>
                    <a:pt x="15298" y="45793"/>
                  </a:lnTo>
                  <a:lnTo>
                    <a:pt x="15021" y="46221"/>
                  </a:lnTo>
                  <a:lnTo>
                    <a:pt x="14530" y="46847"/>
                  </a:lnTo>
                  <a:lnTo>
                    <a:pt x="13771" y="47632"/>
                  </a:lnTo>
                  <a:lnTo>
                    <a:pt x="12994" y="48293"/>
                  </a:lnTo>
                  <a:lnTo>
                    <a:pt x="12315" y="48758"/>
                  </a:lnTo>
                  <a:lnTo>
                    <a:pt x="12056" y="48883"/>
                  </a:lnTo>
                  <a:lnTo>
                    <a:pt x="12387" y="48999"/>
                  </a:lnTo>
                  <a:lnTo>
                    <a:pt x="12735" y="49195"/>
                  </a:lnTo>
                  <a:lnTo>
                    <a:pt x="12896" y="49356"/>
                  </a:lnTo>
                  <a:lnTo>
                    <a:pt x="13003" y="49535"/>
                  </a:lnTo>
                  <a:lnTo>
                    <a:pt x="13039" y="49758"/>
                  </a:lnTo>
                  <a:lnTo>
                    <a:pt x="13021" y="50017"/>
                  </a:lnTo>
                  <a:lnTo>
                    <a:pt x="12940" y="50320"/>
                  </a:lnTo>
                  <a:lnTo>
                    <a:pt x="12699" y="50883"/>
                  </a:lnTo>
                  <a:lnTo>
                    <a:pt x="12154" y="51874"/>
                  </a:lnTo>
                  <a:lnTo>
                    <a:pt x="10878" y="53910"/>
                  </a:lnTo>
                  <a:lnTo>
                    <a:pt x="9627" y="55866"/>
                  </a:lnTo>
                  <a:lnTo>
                    <a:pt x="10217" y="55553"/>
                  </a:lnTo>
                  <a:lnTo>
                    <a:pt x="11610" y="54857"/>
                  </a:lnTo>
                  <a:lnTo>
                    <a:pt x="12637" y="54419"/>
                  </a:lnTo>
                  <a:lnTo>
                    <a:pt x="13405" y="54178"/>
                  </a:lnTo>
                  <a:lnTo>
                    <a:pt x="13896" y="54080"/>
                  </a:lnTo>
                  <a:lnTo>
                    <a:pt x="14351" y="54035"/>
                  </a:lnTo>
                  <a:lnTo>
                    <a:pt x="14762" y="54071"/>
                  </a:lnTo>
                  <a:lnTo>
                    <a:pt x="15110" y="54196"/>
                  </a:lnTo>
                  <a:lnTo>
                    <a:pt x="15396" y="54419"/>
                  </a:lnTo>
                  <a:lnTo>
                    <a:pt x="15593" y="54750"/>
                  </a:lnTo>
                  <a:lnTo>
                    <a:pt x="15700" y="55205"/>
                  </a:lnTo>
                  <a:lnTo>
                    <a:pt x="15718" y="55491"/>
                  </a:lnTo>
                  <a:lnTo>
                    <a:pt x="15780" y="55428"/>
                  </a:lnTo>
                  <a:lnTo>
                    <a:pt x="16459" y="54794"/>
                  </a:lnTo>
                  <a:lnTo>
                    <a:pt x="17236" y="54223"/>
                  </a:lnTo>
                  <a:lnTo>
                    <a:pt x="17798" y="53919"/>
                  </a:lnTo>
                  <a:lnTo>
                    <a:pt x="18218" y="53785"/>
                  </a:lnTo>
                  <a:lnTo>
                    <a:pt x="18495" y="53749"/>
                  </a:lnTo>
                  <a:lnTo>
                    <a:pt x="18754" y="53767"/>
                  </a:lnTo>
                  <a:lnTo>
                    <a:pt x="18995" y="53857"/>
                  </a:lnTo>
                  <a:lnTo>
                    <a:pt x="19111" y="53937"/>
                  </a:lnTo>
                  <a:lnTo>
                    <a:pt x="19298" y="54089"/>
                  </a:lnTo>
                  <a:lnTo>
                    <a:pt x="19593" y="54455"/>
                  </a:lnTo>
                  <a:lnTo>
                    <a:pt x="19781" y="54892"/>
                  </a:lnTo>
                  <a:lnTo>
                    <a:pt x="19888" y="55357"/>
                  </a:lnTo>
                  <a:lnTo>
                    <a:pt x="19941" y="56098"/>
                  </a:lnTo>
                  <a:lnTo>
                    <a:pt x="19861" y="57080"/>
                  </a:lnTo>
                  <a:lnTo>
                    <a:pt x="19799" y="57500"/>
                  </a:lnTo>
                  <a:lnTo>
                    <a:pt x="20602" y="56812"/>
                  </a:lnTo>
                  <a:lnTo>
                    <a:pt x="21727" y="55768"/>
                  </a:lnTo>
                  <a:lnTo>
                    <a:pt x="22451" y="54955"/>
                  </a:lnTo>
                  <a:lnTo>
                    <a:pt x="24183" y="53098"/>
                  </a:lnTo>
                  <a:lnTo>
                    <a:pt x="24906" y="52392"/>
                  </a:lnTo>
                  <a:lnTo>
                    <a:pt x="25603" y="51794"/>
                  </a:lnTo>
                  <a:lnTo>
                    <a:pt x="26228" y="51356"/>
                  </a:lnTo>
                  <a:lnTo>
                    <a:pt x="26496" y="51231"/>
                  </a:lnTo>
                  <a:lnTo>
                    <a:pt x="26800" y="51124"/>
                  </a:lnTo>
                  <a:lnTo>
                    <a:pt x="27201" y="51053"/>
                  </a:lnTo>
                  <a:lnTo>
                    <a:pt x="27443" y="51070"/>
                  </a:lnTo>
                  <a:lnTo>
                    <a:pt x="27675" y="51124"/>
                  </a:lnTo>
                  <a:lnTo>
                    <a:pt x="27898" y="51231"/>
                  </a:lnTo>
                  <a:lnTo>
                    <a:pt x="28220" y="51481"/>
                  </a:lnTo>
                  <a:lnTo>
                    <a:pt x="28452" y="51713"/>
                  </a:lnTo>
                  <a:lnTo>
                    <a:pt x="28559" y="51856"/>
                  </a:lnTo>
                  <a:lnTo>
                    <a:pt x="28854" y="52365"/>
                  </a:lnTo>
                  <a:lnTo>
                    <a:pt x="29389" y="53473"/>
                  </a:lnTo>
                  <a:lnTo>
                    <a:pt x="29925" y="54839"/>
                  </a:lnTo>
                  <a:lnTo>
                    <a:pt x="30229" y="55750"/>
                  </a:lnTo>
                  <a:lnTo>
                    <a:pt x="30461" y="56598"/>
                  </a:lnTo>
                  <a:lnTo>
                    <a:pt x="30586" y="57304"/>
                  </a:lnTo>
                  <a:lnTo>
                    <a:pt x="30586" y="57580"/>
                  </a:lnTo>
                  <a:lnTo>
                    <a:pt x="30729" y="57295"/>
                  </a:lnTo>
                  <a:lnTo>
                    <a:pt x="30979" y="56714"/>
                  </a:lnTo>
                  <a:lnTo>
                    <a:pt x="31274" y="55821"/>
                  </a:lnTo>
                  <a:lnTo>
                    <a:pt x="31738" y="53999"/>
                  </a:lnTo>
                  <a:lnTo>
                    <a:pt x="32068" y="52803"/>
                  </a:lnTo>
                  <a:lnTo>
                    <a:pt x="32149" y="52472"/>
                  </a:lnTo>
                  <a:lnTo>
                    <a:pt x="32363" y="51740"/>
                  </a:lnTo>
                  <a:lnTo>
                    <a:pt x="32559" y="51240"/>
                  </a:lnTo>
                  <a:lnTo>
                    <a:pt x="32756" y="50928"/>
                  </a:lnTo>
                  <a:lnTo>
                    <a:pt x="32908" y="50758"/>
                  </a:lnTo>
                  <a:lnTo>
                    <a:pt x="33086" y="50633"/>
                  </a:lnTo>
                  <a:lnTo>
                    <a:pt x="33292" y="50561"/>
                  </a:lnTo>
                  <a:lnTo>
                    <a:pt x="33515" y="50561"/>
                  </a:lnTo>
                  <a:lnTo>
                    <a:pt x="33765" y="50642"/>
                  </a:lnTo>
                  <a:lnTo>
                    <a:pt x="34051" y="50803"/>
                  </a:lnTo>
                  <a:lnTo>
                    <a:pt x="34372" y="51062"/>
                  </a:lnTo>
                  <a:lnTo>
                    <a:pt x="34542" y="51240"/>
                  </a:lnTo>
                  <a:lnTo>
                    <a:pt x="34587" y="50999"/>
                  </a:lnTo>
                  <a:lnTo>
                    <a:pt x="34613" y="50490"/>
                  </a:lnTo>
                  <a:lnTo>
                    <a:pt x="34569" y="49686"/>
                  </a:lnTo>
                  <a:lnTo>
                    <a:pt x="34488" y="48588"/>
                  </a:lnTo>
                  <a:lnTo>
                    <a:pt x="34533" y="47802"/>
                  </a:lnTo>
                  <a:lnTo>
                    <a:pt x="34649" y="47311"/>
                  </a:lnTo>
                  <a:lnTo>
                    <a:pt x="34756" y="47088"/>
                  </a:lnTo>
                  <a:lnTo>
                    <a:pt x="34881" y="46873"/>
                  </a:lnTo>
                  <a:lnTo>
                    <a:pt x="35087" y="46677"/>
                  </a:lnTo>
                  <a:lnTo>
                    <a:pt x="35247" y="46597"/>
                  </a:lnTo>
                  <a:lnTo>
                    <a:pt x="35489" y="46552"/>
                  </a:lnTo>
                  <a:lnTo>
                    <a:pt x="35837" y="46623"/>
                  </a:lnTo>
                  <a:lnTo>
                    <a:pt x="36185" y="46811"/>
                  </a:lnTo>
                  <a:lnTo>
                    <a:pt x="36533" y="47070"/>
                  </a:lnTo>
                  <a:lnTo>
                    <a:pt x="37016" y="47543"/>
                  </a:lnTo>
                  <a:lnTo>
                    <a:pt x="37266" y="47865"/>
                  </a:lnTo>
                  <a:lnTo>
                    <a:pt x="37283" y="47248"/>
                  </a:lnTo>
                  <a:lnTo>
                    <a:pt x="37310" y="46123"/>
                  </a:lnTo>
                  <a:lnTo>
                    <a:pt x="37221" y="45230"/>
                  </a:lnTo>
                  <a:lnTo>
                    <a:pt x="37069" y="44561"/>
                  </a:lnTo>
                  <a:lnTo>
                    <a:pt x="36828" y="43801"/>
                  </a:lnTo>
                  <a:lnTo>
                    <a:pt x="36462" y="42908"/>
                  </a:lnTo>
                  <a:lnTo>
                    <a:pt x="36221" y="42408"/>
                  </a:lnTo>
                  <a:lnTo>
                    <a:pt x="35935" y="41712"/>
                  </a:lnTo>
                  <a:lnTo>
                    <a:pt x="35542" y="40739"/>
                  </a:lnTo>
                  <a:lnTo>
                    <a:pt x="35730" y="40899"/>
                  </a:lnTo>
                  <a:lnTo>
                    <a:pt x="36364" y="41364"/>
                  </a:lnTo>
                  <a:lnTo>
                    <a:pt x="37676" y="42248"/>
                  </a:lnTo>
                  <a:lnTo>
                    <a:pt x="39748" y="43507"/>
                  </a:lnTo>
                  <a:lnTo>
                    <a:pt x="41105" y="44248"/>
                  </a:lnTo>
                  <a:lnTo>
                    <a:pt x="41766" y="44552"/>
                  </a:lnTo>
                  <a:lnTo>
                    <a:pt x="41981" y="44605"/>
                  </a:lnTo>
                  <a:lnTo>
                    <a:pt x="41793" y="44096"/>
                  </a:lnTo>
                  <a:lnTo>
                    <a:pt x="41543" y="43355"/>
                  </a:lnTo>
                  <a:lnTo>
                    <a:pt x="41436" y="42900"/>
                  </a:lnTo>
                  <a:lnTo>
                    <a:pt x="41409" y="42498"/>
                  </a:lnTo>
                  <a:lnTo>
                    <a:pt x="41489" y="42149"/>
                  </a:lnTo>
                  <a:lnTo>
                    <a:pt x="41650" y="41944"/>
                  </a:lnTo>
                  <a:lnTo>
                    <a:pt x="41802" y="41828"/>
                  </a:lnTo>
                  <a:lnTo>
                    <a:pt x="42106" y="41703"/>
                  </a:lnTo>
                  <a:lnTo>
                    <a:pt x="42382" y="41649"/>
                  </a:lnTo>
                  <a:lnTo>
                    <a:pt x="42588" y="41632"/>
                  </a:lnTo>
                  <a:lnTo>
                    <a:pt x="42918" y="41623"/>
                  </a:lnTo>
                  <a:lnTo>
                    <a:pt x="43213" y="41685"/>
                  </a:lnTo>
                  <a:lnTo>
                    <a:pt x="43508" y="41819"/>
                  </a:lnTo>
                  <a:lnTo>
                    <a:pt x="44061" y="42203"/>
                  </a:lnTo>
                  <a:lnTo>
                    <a:pt x="45294" y="43141"/>
                  </a:lnTo>
                  <a:lnTo>
                    <a:pt x="46276" y="43855"/>
                  </a:lnTo>
                  <a:lnTo>
                    <a:pt x="46329" y="43525"/>
                  </a:lnTo>
                  <a:lnTo>
                    <a:pt x="46517" y="42971"/>
                  </a:lnTo>
                  <a:lnTo>
                    <a:pt x="46776" y="42525"/>
                  </a:lnTo>
                  <a:lnTo>
                    <a:pt x="47097" y="42176"/>
                  </a:lnTo>
                  <a:lnTo>
                    <a:pt x="47490" y="41926"/>
                  </a:lnTo>
                  <a:lnTo>
                    <a:pt x="47928" y="41748"/>
                  </a:lnTo>
                  <a:lnTo>
                    <a:pt x="48410" y="41632"/>
                  </a:lnTo>
                  <a:lnTo>
                    <a:pt x="48928" y="41560"/>
                  </a:lnTo>
                  <a:lnTo>
                    <a:pt x="50312" y="41533"/>
                  </a:lnTo>
                  <a:lnTo>
                    <a:pt x="52009" y="41560"/>
                  </a:lnTo>
                  <a:lnTo>
                    <a:pt x="52813" y="41489"/>
                  </a:lnTo>
                  <a:lnTo>
                    <a:pt x="53304" y="41390"/>
                  </a:lnTo>
                  <a:lnTo>
                    <a:pt x="53536" y="41310"/>
                  </a:lnTo>
                  <a:lnTo>
                    <a:pt x="53054" y="40837"/>
                  </a:lnTo>
                  <a:lnTo>
                    <a:pt x="52071" y="39988"/>
                  </a:lnTo>
                  <a:lnTo>
                    <a:pt x="51098" y="39256"/>
                  </a:lnTo>
                  <a:lnTo>
                    <a:pt x="50169" y="38622"/>
                  </a:lnTo>
                  <a:lnTo>
                    <a:pt x="48919" y="37863"/>
                  </a:lnTo>
                  <a:lnTo>
                    <a:pt x="47740" y="37184"/>
                  </a:lnTo>
                  <a:lnTo>
                    <a:pt x="47473" y="36988"/>
                  </a:lnTo>
                  <a:lnTo>
                    <a:pt x="47222" y="36774"/>
                  </a:lnTo>
                  <a:lnTo>
                    <a:pt x="46838" y="36425"/>
                  </a:lnTo>
                  <a:lnTo>
                    <a:pt x="46713" y="36175"/>
                  </a:lnTo>
                  <a:lnTo>
                    <a:pt x="46713" y="36015"/>
                  </a:lnTo>
                  <a:lnTo>
                    <a:pt x="46794" y="35836"/>
                  </a:lnTo>
                  <a:lnTo>
                    <a:pt x="46990" y="35648"/>
                  </a:lnTo>
                  <a:lnTo>
                    <a:pt x="47133" y="35541"/>
                  </a:lnTo>
                  <a:lnTo>
                    <a:pt x="47410" y="35345"/>
                  </a:lnTo>
                  <a:lnTo>
                    <a:pt x="48267" y="34836"/>
                  </a:lnTo>
                  <a:lnTo>
                    <a:pt x="49991" y="33880"/>
                  </a:lnTo>
                  <a:lnTo>
                    <a:pt x="52634" y="32523"/>
                  </a:lnTo>
                  <a:lnTo>
                    <a:pt x="54349" y="31737"/>
                  </a:lnTo>
                  <a:lnTo>
                    <a:pt x="55179" y="31407"/>
                  </a:lnTo>
                  <a:lnTo>
                    <a:pt x="55447" y="31326"/>
                  </a:lnTo>
                  <a:lnTo>
                    <a:pt x="54759" y="30916"/>
                  </a:lnTo>
                  <a:lnTo>
                    <a:pt x="53938" y="30362"/>
                  </a:lnTo>
                  <a:lnTo>
                    <a:pt x="53500" y="30005"/>
                  </a:lnTo>
                  <a:lnTo>
                    <a:pt x="53152" y="29674"/>
                  </a:lnTo>
                  <a:lnTo>
                    <a:pt x="52884" y="29353"/>
                  </a:lnTo>
                  <a:lnTo>
                    <a:pt x="52714" y="29049"/>
                  </a:lnTo>
                  <a:lnTo>
                    <a:pt x="52616" y="28746"/>
                  </a:lnTo>
                  <a:lnTo>
                    <a:pt x="52598" y="28451"/>
                  </a:lnTo>
                  <a:lnTo>
                    <a:pt x="52670" y="28156"/>
                  </a:lnTo>
                  <a:lnTo>
                    <a:pt x="52804" y="27862"/>
                  </a:lnTo>
                  <a:lnTo>
                    <a:pt x="53018" y="27567"/>
                  </a:lnTo>
                  <a:lnTo>
                    <a:pt x="53465" y="27102"/>
                  </a:lnTo>
                  <a:lnTo>
                    <a:pt x="54295" y="26451"/>
                  </a:lnTo>
                  <a:lnTo>
                    <a:pt x="54822" y="26102"/>
                  </a:lnTo>
                  <a:lnTo>
                    <a:pt x="55054" y="25959"/>
                  </a:lnTo>
                  <a:lnTo>
                    <a:pt x="55733" y="25647"/>
                  </a:lnTo>
                  <a:lnTo>
                    <a:pt x="56903" y="25165"/>
                  </a:lnTo>
                  <a:lnTo>
                    <a:pt x="57465" y="24897"/>
                  </a:lnTo>
                  <a:lnTo>
                    <a:pt x="57072" y="24700"/>
                  </a:lnTo>
                  <a:lnTo>
                    <a:pt x="56492" y="24307"/>
                  </a:lnTo>
                  <a:lnTo>
                    <a:pt x="56152" y="23932"/>
                  </a:lnTo>
                  <a:lnTo>
                    <a:pt x="56036" y="23656"/>
                  </a:lnTo>
                  <a:lnTo>
                    <a:pt x="56010" y="23477"/>
                  </a:lnTo>
                  <a:lnTo>
                    <a:pt x="56045" y="23209"/>
                  </a:lnTo>
                  <a:lnTo>
                    <a:pt x="56233" y="22870"/>
                  </a:lnTo>
                  <a:lnTo>
                    <a:pt x="56536" y="22530"/>
                  </a:lnTo>
                  <a:lnTo>
                    <a:pt x="56929" y="22191"/>
                  </a:lnTo>
                  <a:lnTo>
                    <a:pt x="57635" y="21691"/>
                  </a:lnTo>
                  <a:lnTo>
                    <a:pt x="58662" y="21012"/>
                  </a:lnTo>
                  <a:lnTo>
                    <a:pt x="59358" y="20485"/>
                  </a:lnTo>
                  <a:lnTo>
                    <a:pt x="59742" y="20128"/>
                  </a:lnTo>
                  <a:lnTo>
                    <a:pt x="60028" y="19753"/>
                  </a:lnTo>
                  <a:lnTo>
                    <a:pt x="60189" y="19369"/>
                  </a:lnTo>
                  <a:lnTo>
                    <a:pt x="60207" y="19173"/>
                  </a:lnTo>
                  <a:lnTo>
                    <a:pt x="60216" y="19155"/>
                  </a:lnTo>
                  <a:lnTo>
                    <a:pt x="60233" y="19146"/>
                  </a:lnTo>
                  <a:lnTo>
                    <a:pt x="59805" y="19351"/>
                  </a:lnTo>
                  <a:lnTo>
                    <a:pt x="58921" y="19682"/>
                  </a:lnTo>
                  <a:lnTo>
                    <a:pt x="58001" y="19941"/>
                  </a:lnTo>
                  <a:lnTo>
                    <a:pt x="57081" y="20128"/>
                  </a:lnTo>
                  <a:lnTo>
                    <a:pt x="56626" y="20191"/>
                  </a:lnTo>
                  <a:lnTo>
                    <a:pt x="56126" y="20262"/>
                  </a:lnTo>
                  <a:lnTo>
                    <a:pt x="55224" y="20369"/>
                  </a:lnTo>
                  <a:lnTo>
                    <a:pt x="54661" y="20396"/>
                  </a:lnTo>
                  <a:lnTo>
                    <a:pt x="54420" y="20387"/>
                  </a:lnTo>
                  <a:lnTo>
                    <a:pt x="54215" y="20360"/>
                  </a:lnTo>
                  <a:lnTo>
                    <a:pt x="53929" y="20218"/>
                  </a:lnTo>
                  <a:lnTo>
                    <a:pt x="53768" y="19994"/>
                  </a:lnTo>
                  <a:lnTo>
                    <a:pt x="53706" y="19682"/>
                  </a:lnTo>
                  <a:lnTo>
                    <a:pt x="53715" y="19101"/>
                  </a:lnTo>
                  <a:lnTo>
                    <a:pt x="53768" y="18396"/>
                  </a:lnTo>
                  <a:lnTo>
                    <a:pt x="53777" y="17878"/>
                  </a:lnTo>
                  <a:lnTo>
                    <a:pt x="53759" y="17619"/>
                  </a:lnTo>
                  <a:lnTo>
                    <a:pt x="53170" y="18208"/>
                  </a:lnTo>
                  <a:lnTo>
                    <a:pt x="51991" y="19262"/>
                  </a:lnTo>
                  <a:lnTo>
                    <a:pt x="51125" y="19905"/>
                  </a:lnTo>
                  <a:lnTo>
                    <a:pt x="50571" y="20253"/>
                  </a:lnTo>
                  <a:lnTo>
                    <a:pt x="50026" y="20539"/>
                  </a:lnTo>
                  <a:lnTo>
                    <a:pt x="49517" y="20735"/>
                  </a:lnTo>
                  <a:lnTo>
                    <a:pt x="49276" y="20798"/>
                  </a:lnTo>
                  <a:lnTo>
                    <a:pt x="49008" y="20860"/>
                  </a:lnTo>
                  <a:lnTo>
                    <a:pt x="48383" y="20977"/>
                  </a:lnTo>
                  <a:lnTo>
                    <a:pt x="47731" y="21003"/>
                  </a:lnTo>
                  <a:lnTo>
                    <a:pt x="47285" y="20932"/>
                  </a:lnTo>
                  <a:lnTo>
                    <a:pt x="47017" y="20825"/>
                  </a:lnTo>
                  <a:lnTo>
                    <a:pt x="46901" y="20753"/>
                  </a:lnTo>
                  <a:lnTo>
                    <a:pt x="46830" y="20691"/>
                  </a:lnTo>
                  <a:lnTo>
                    <a:pt x="46731" y="20503"/>
                  </a:lnTo>
                  <a:lnTo>
                    <a:pt x="46669" y="20092"/>
                  </a:lnTo>
                  <a:lnTo>
                    <a:pt x="46740" y="19360"/>
                  </a:lnTo>
                  <a:lnTo>
                    <a:pt x="46928" y="18485"/>
                  </a:lnTo>
                  <a:lnTo>
                    <a:pt x="47321" y="17074"/>
                  </a:lnTo>
                  <a:lnTo>
                    <a:pt x="47848" y="15431"/>
                  </a:lnTo>
                  <a:lnTo>
                    <a:pt x="47982" y="14940"/>
                  </a:lnTo>
                  <a:lnTo>
                    <a:pt x="48178" y="14109"/>
                  </a:lnTo>
                  <a:lnTo>
                    <a:pt x="48526" y="12770"/>
                  </a:lnTo>
                  <a:lnTo>
                    <a:pt x="48875" y="11654"/>
                  </a:lnTo>
                  <a:lnTo>
                    <a:pt x="49276" y="10564"/>
                  </a:lnTo>
                  <a:lnTo>
                    <a:pt x="49509" y="9966"/>
                  </a:lnTo>
                  <a:lnTo>
                    <a:pt x="49169" y="10118"/>
                  </a:lnTo>
                  <a:lnTo>
                    <a:pt x="48482" y="10529"/>
                  </a:lnTo>
                  <a:lnTo>
                    <a:pt x="47473" y="11252"/>
                  </a:lnTo>
                  <a:lnTo>
                    <a:pt x="46571" y="11868"/>
                  </a:lnTo>
                  <a:lnTo>
                    <a:pt x="46169" y="12047"/>
                  </a:lnTo>
                  <a:lnTo>
                    <a:pt x="45928" y="12109"/>
                  </a:lnTo>
                  <a:lnTo>
                    <a:pt x="45704" y="12100"/>
                  </a:lnTo>
                  <a:lnTo>
                    <a:pt x="45508" y="12011"/>
                  </a:lnTo>
                  <a:lnTo>
                    <a:pt x="45338" y="11850"/>
                  </a:lnTo>
                  <a:lnTo>
                    <a:pt x="45195" y="11582"/>
                  </a:lnTo>
                  <a:lnTo>
                    <a:pt x="45142" y="11413"/>
                  </a:lnTo>
                  <a:lnTo>
                    <a:pt x="45070" y="11145"/>
                  </a:lnTo>
                  <a:lnTo>
                    <a:pt x="44990" y="10609"/>
                  </a:lnTo>
                  <a:lnTo>
                    <a:pt x="44999" y="10055"/>
                  </a:lnTo>
                  <a:lnTo>
                    <a:pt x="45070" y="9457"/>
                  </a:lnTo>
                  <a:lnTo>
                    <a:pt x="45276" y="8475"/>
                  </a:lnTo>
                  <a:lnTo>
                    <a:pt x="45722" y="6903"/>
                  </a:lnTo>
                  <a:lnTo>
                    <a:pt x="45999" y="5965"/>
                  </a:lnTo>
                  <a:lnTo>
                    <a:pt x="45749" y="6162"/>
                  </a:lnTo>
                  <a:lnTo>
                    <a:pt x="45294" y="6465"/>
                  </a:lnTo>
                  <a:lnTo>
                    <a:pt x="44874" y="6689"/>
                  </a:lnTo>
                  <a:lnTo>
                    <a:pt x="44508" y="6832"/>
                  </a:lnTo>
                  <a:lnTo>
                    <a:pt x="44177" y="6903"/>
                  </a:lnTo>
                  <a:lnTo>
                    <a:pt x="43883" y="6912"/>
                  </a:lnTo>
                  <a:lnTo>
                    <a:pt x="43624" y="6840"/>
                  </a:lnTo>
                  <a:lnTo>
                    <a:pt x="43400" y="6707"/>
                  </a:lnTo>
                  <a:lnTo>
                    <a:pt x="43204" y="6519"/>
                  </a:lnTo>
                  <a:lnTo>
                    <a:pt x="43034" y="6269"/>
                  </a:lnTo>
                  <a:lnTo>
                    <a:pt x="42820" y="5796"/>
                  </a:lnTo>
                  <a:lnTo>
                    <a:pt x="42597" y="4983"/>
                  </a:lnTo>
                  <a:lnTo>
                    <a:pt x="42436" y="3992"/>
                  </a:lnTo>
                  <a:lnTo>
                    <a:pt x="42365" y="3438"/>
                  </a:lnTo>
                  <a:lnTo>
                    <a:pt x="42248" y="2768"/>
                  </a:lnTo>
                  <a:lnTo>
                    <a:pt x="41748" y="804"/>
                  </a:lnTo>
                  <a:lnTo>
                    <a:pt x="415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4"/>
            <p:cNvSpPr/>
            <p:nvPr/>
          </p:nvSpPr>
          <p:spPr>
            <a:xfrm>
              <a:off x="352945" y="3885458"/>
              <a:ext cx="750102" cy="701472"/>
            </a:xfrm>
            <a:custGeom>
              <a:avLst/>
              <a:gdLst/>
              <a:ahLst/>
              <a:cxnLst/>
              <a:rect l="l" t="t" r="r" b="b"/>
              <a:pathLst>
                <a:path w="51518" h="48178" extrusionOk="0">
                  <a:moveTo>
                    <a:pt x="51518" y="15744"/>
                  </a:moveTo>
                  <a:lnTo>
                    <a:pt x="51375" y="1578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1518" y="15744"/>
                  </a:lnTo>
                  <a:close/>
                  <a:moveTo>
                    <a:pt x="35346" y="1"/>
                  </a:moveTo>
                  <a:lnTo>
                    <a:pt x="34962" y="2582"/>
                  </a:lnTo>
                  <a:lnTo>
                    <a:pt x="34461" y="6091"/>
                  </a:lnTo>
                  <a:lnTo>
                    <a:pt x="34104" y="8297"/>
                  </a:lnTo>
                  <a:lnTo>
                    <a:pt x="33899" y="9359"/>
                  </a:lnTo>
                  <a:lnTo>
                    <a:pt x="33631" y="10806"/>
                  </a:lnTo>
                  <a:lnTo>
                    <a:pt x="33372" y="12244"/>
                  </a:lnTo>
                  <a:lnTo>
                    <a:pt x="32908" y="11315"/>
                  </a:lnTo>
                  <a:lnTo>
                    <a:pt x="32015" y="9449"/>
                  </a:lnTo>
                  <a:lnTo>
                    <a:pt x="31604" y="8502"/>
                  </a:lnTo>
                  <a:lnTo>
                    <a:pt x="31175" y="7466"/>
                  </a:lnTo>
                  <a:lnTo>
                    <a:pt x="30613" y="5886"/>
                  </a:lnTo>
                  <a:lnTo>
                    <a:pt x="30309" y="4805"/>
                  </a:lnTo>
                  <a:lnTo>
                    <a:pt x="30184" y="4260"/>
                  </a:lnTo>
                  <a:lnTo>
                    <a:pt x="30291" y="4814"/>
                  </a:lnTo>
                  <a:lnTo>
                    <a:pt x="30568" y="5904"/>
                  </a:lnTo>
                  <a:lnTo>
                    <a:pt x="31086" y="7502"/>
                  </a:lnTo>
                  <a:lnTo>
                    <a:pt x="31488" y="8547"/>
                  </a:lnTo>
                  <a:lnTo>
                    <a:pt x="31916" y="9583"/>
                  </a:lnTo>
                  <a:lnTo>
                    <a:pt x="32827" y="11628"/>
                  </a:lnTo>
                  <a:lnTo>
                    <a:pt x="33299" y="12643"/>
                  </a:lnTo>
                  <a:lnTo>
                    <a:pt x="33299" y="12643"/>
                  </a:lnTo>
                  <a:lnTo>
                    <a:pt x="32845" y="15262"/>
                  </a:lnTo>
                  <a:lnTo>
                    <a:pt x="32417" y="17888"/>
                  </a:lnTo>
                  <a:lnTo>
                    <a:pt x="31881" y="21468"/>
                  </a:lnTo>
                  <a:lnTo>
                    <a:pt x="31256" y="20495"/>
                  </a:lnTo>
                  <a:lnTo>
                    <a:pt x="30050" y="18530"/>
                  </a:lnTo>
                  <a:lnTo>
                    <a:pt x="29470" y="17539"/>
                  </a:lnTo>
                  <a:lnTo>
                    <a:pt x="29157" y="16977"/>
                  </a:lnTo>
                  <a:lnTo>
                    <a:pt x="28568" y="15834"/>
                  </a:lnTo>
                  <a:lnTo>
                    <a:pt x="28014" y="14673"/>
                  </a:lnTo>
                  <a:lnTo>
                    <a:pt x="27523" y="13476"/>
                  </a:lnTo>
                  <a:lnTo>
                    <a:pt x="27309" y="12869"/>
                  </a:lnTo>
                  <a:lnTo>
                    <a:pt x="27505" y="13485"/>
                  </a:lnTo>
                  <a:lnTo>
                    <a:pt x="27969" y="14691"/>
                  </a:lnTo>
                  <a:lnTo>
                    <a:pt x="28496" y="15869"/>
                  </a:lnTo>
                  <a:lnTo>
                    <a:pt x="29068" y="17021"/>
                  </a:lnTo>
                  <a:lnTo>
                    <a:pt x="29371" y="17593"/>
                  </a:lnTo>
                  <a:lnTo>
                    <a:pt x="29952" y="18664"/>
                  </a:lnTo>
                  <a:lnTo>
                    <a:pt x="31193" y="20772"/>
                  </a:lnTo>
                  <a:lnTo>
                    <a:pt x="31827" y="21817"/>
                  </a:lnTo>
                  <a:lnTo>
                    <a:pt x="31131" y="26425"/>
                  </a:lnTo>
                  <a:lnTo>
                    <a:pt x="30800" y="28559"/>
                  </a:lnTo>
                  <a:lnTo>
                    <a:pt x="30443" y="30693"/>
                  </a:lnTo>
                  <a:lnTo>
                    <a:pt x="30264" y="31640"/>
                  </a:lnTo>
                  <a:lnTo>
                    <a:pt x="29979" y="33051"/>
                  </a:lnTo>
                  <a:lnTo>
                    <a:pt x="29746" y="33979"/>
                  </a:lnTo>
                  <a:lnTo>
                    <a:pt x="29613" y="34435"/>
                  </a:lnTo>
                  <a:lnTo>
                    <a:pt x="28916" y="33185"/>
                  </a:lnTo>
                  <a:lnTo>
                    <a:pt x="25621" y="27246"/>
                  </a:lnTo>
                  <a:lnTo>
                    <a:pt x="23263" y="23085"/>
                  </a:lnTo>
                  <a:lnTo>
                    <a:pt x="22281" y="21442"/>
                  </a:lnTo>
                  <a:lnTo>
                    <a:pt x="22424" y="20388"/>
                  </a:lnTo>
                  <a:lnTo>
                    <a:pt x="22647" y="18280"/>
                  </a:lnTo>
                  <a:lnTo>
                    <a:pt x="22701" y="17218"/>
                  </a:lnTo>
                  <a:lnTo>
                    <a:pt x="22710" y="16673"/>
                  </a:lnTo>
                  <a:lnTo>
                    <a:pt x="22683" y="15575"/>
                  </a:lnTo>
                  <a:lnTo>
                    <a:pt x="22576" y="14494"/>
                  </a:lnTo>
                  <a:lnTo>
                    <a:pt x="22370" y="13431"/>
                  </a:lnTo>
                  <a:lnTo>
                    <a:pt x="22210" y="12914"/>
                  </a:lnTo>
                  <a:lnTo>
                    <a:pt x="22352" y="13431"/>
                  </a:lnTo>
                  <a:lnTo>
                    <a:pt x="22531" y="14503"/>
                  </a:lnTo>
                  <a:lnTo>
                    <a:pt x="22602" y="15584"/>
                  </a:lnTo>
                  <a:lnTo>
                    <a:pt x="22602" y="16673"/>
                  </a:lnTo>
                  <a:lnTo>
                    <a:pt x="22585" y="17218"/>
                  </a:lnTo>
                  <a:lnTo>
                    <a:pt x="22513" y="18209"/>
                  </a:lnTo>
                  <a:lnTo>
                    <a:pt x="22263" y="20183"/>
                  </a:lnTo>
                  <a:lnTo>
                    <a:pt x="22111" y="21174"/>
                  </a:lnTo>
                  <a:lnTo>
                    <a:pt x="21665" y="20450"/>
                  </a:lnTo>
                  <a:lnTo>
                    <a:pt x="21218" y="19727"/>
                  </a:lnTo>
                  <a:lnTo>
                    <a:pt x="20191" y="18111"/>
                  </a:lnTo>
                  <a:lnTo>
                    <a:pt x="19665" y="17307"/>
                  </a:lnTo>
                  <a:lnTo>
                    <a:pt x="18432" y="15450"/>
                  </a:lnTo>
                  <a:lnTo>
                    <a:pt x="17155" y="13628"/>
                  </a:lnTo>
                  <a:lnTo>
                    <a:pt x="17128" y="13512"/>
                  </a:lnTo>
                  <a:lnTo>
                    <a:pt x="17075" y="12530"/>
                  </a:lnTo>
                  <a:lnTo>
                    <a:pt x="16977" y="11110"/>
                  </a:lnTo>
                  <a:lnTo>
                    <a:pt x="16878" y="10154"/>
                  </a:lnTo>
                  <a:lnTo>
                    <a:pt x="16798" y="9672"/>
                  </a:lnTo>
                  <a:lnTo>
                    <a:pt x="16709" y="9172"/>
                  </a:lnTo>
                  <a:lnTo>
                    <a:pt x="16494" y="8199"/>
                  </a:lnTo>
                  <a:lnTo>
                    <a:pt x="16218" y="7243"/>
                  </a:lnTo>
                  <a:lnTo>
                    <a:pt x="15869" y="6314"/>
                  </a:lnTo>
                  <a:lnTo>
                    <a:pt x="15655" y="5868"/>
                  </a:lnTo>
                  <a:lnTo>
                    <a:pt x="15655" y="5868"/>
                  </a:lnTo>
                  <a:lnTo>
                    <a:pt x="15860" y="6323"/>
                  </a:lnTo>
                  <a:lnTo>
                    <a:pt x="16182" y="7261"/>
                  </a:lnTo>
                  <a:lnTo>
                    <a:pt x="16423" y="8216"/>
                  </a:lnTo>
                  <a:lnTo>
                    <a:pt x="16610" y="9199"/>
                  </a:lnTo>
                  <a:lnTo>
                    <a:pt x="16682" y="9681"/>
                  </a:lnTo>
                  <a:lnTo>
                    <a:pt x="16798" y="10601"/>
                  </a:lnTo>
                  <a:lnTo>
                    <a:pt x="16932" y="12440"/>
                  </a:lnTo>
                  <a:lnTo>
                    <a:pt x="16968" y="13360"/>
                  </a:lnTo>
                  <a:lnTo>
                    <a:pt x="15619" y="11494"/>
                  </a:lnTo>
                  <a:lnTo>
                    <a:pt x="12521" y="7341"/>
                  </a:lnTo>
                  <a:lnTo>
                    <a:pt x="11163" y="5484"/>
                  </a:lnTo>
                  <a:lnTo>
                    <a:pt x="13164" y="8243"/>
                  </a:lnTo>
                  <a:lnTo>
                    <a:pt x="16334" y="12753"/>
                  </a:lnTo>
                  <a:lnTo>
                    <a:pt x="18334" y="15709"/>
                  </a:lnTo>
                  <a:lnTo>
                    <a:pt x="19227" y="17111"/>
                  </a:lnTo>
                  <a:lnTo>
                    <a:pt x="18254" y="16664"/>
                  </a:lnTo>
                  <a:lnTo>
                    <a:pt x="16325" y="15726"/>
                  </a:lnTo>
                  <a:lnTo>
                    <a:pt x="15378" y="15226"/>
                  </a:lnTo>
                  <a:lnTo>
                    <a:pt x="14851" y="14941"/>
                  </a:lnTo>
                  <a:lnTo>
                    <a:pt x="13815" y="14342"/>
                  </a:lnTo>
                  <a:lnTo>
                    <a:pt x="12806" y="13699"/>
                  </a:lnTo>
                  <a:lnTo>
                    <a:pt x="11833" y="13003"/>
                  </a:lnTo>
                  <a:lnTo>
                    <a:pt x="11369" y="12619"/>
                  </a:lnTo>
                  <a:lnTo>
                    <a:pt x="11824" y="13012"/>
                  </a:lnTo>
                  <a:lnTo>
                    <a:pt x="12780" y="13735"/>
                  </a:lnTo>
                  <a:lnTo>
                    <a:pt x="13780" y="14405"/>
                  </a:lnTo>
                  <a:lnTo>
                    <a:pt x="14798" y="15039"/>
                  </a:lnTo>
                  <a:lnTo>
                    <a:pt x="15325" y="15334"/>
                  </a:lnTo>
                  <a:lnTo>
                    <a:pt x="16334" y="15896"/>
                  </a:lnTo>
                  <a:lnTo>
                    <a:pt x="18370" y="16914"/>
                  </a:lnTo>
                  <a:lnTo>
                    <a:pt x="19406" y="17414"/>
                  </a:lnTo>
                  <a:lnTo>
                    <a:pt x="20191" y="18647"/>
                  </a:lnTo>
                  <a:lnTo>
                    <a:pt x="20950" y="19897"/>
                  </a:lnTo>
                  <a:lnTo>
                    <a:pt x="21674" y="21102"/>
                  </a:lnTo>
                  <a:lnTo>
                    <a:pt x="23067" y="23549"/>
                  </a:lnTo>
                  <a:lnTo>
                    <a:pt x="23754" y="24773"/>
                  </a:lnTo>
                  <a:lnTo>
                    <a:pt x="23219" y="24567"/>
                  </a:lnTo>
                  <a:lnTo>
                    <a:pt x="22156" y="24094"/>
                  </a:lnTo>
                  <a:lnTo>
                    <a:pt x="20602" y="23308"/>
                  </a:lnTo>
                  <a:lnTo>
                    <a:pt x="19593" y="22728"/>
                  </a:lnTo>
                  <a:lnTo>
                    <a:pt x="18504" y="22076"/>
                  </a:lnTo>
                  <a:lnTo>
                    <a:pt x="16378" y="20683"/>
                  </a:lnTo>
                  <a:lnTo>
                    <a:pt x="15325" y="19968"/>
                  </a:lnTo>
                  <a:lnTo>
                    <a:pt x="16360" y="20709"/>
                  </a:lnTo>
                  <a:lnTo>
                    <a:pt x="18459" y="22147"/>
                  </a:lnTo>
                  <a:lnTo>
                    <a:pt x="19531" y="22835"/>
                  </a:lnTo>
                  <a:lnTo>
                    <a:pt x="20057" y="23156"/>
                  </a:lnTo>
                  <a:lnTo>
                    <a:pt x="21129" y="23772"/>
                  </a:lnTo>
                  <a:lnTo>
                    <a:pt x="22227" y="24353"/>
                  </a:lnTo>
                  <a:lnTo>
                    <a:pt x="23362" y="24871"/>
                  </a:lnTo>
                  <a:lnTo>
                    <a:pt x="23933" y="25103"/>
                  </a:lnTo>
                  <a:lnTo>
                    <a:pt x="25353" y="27755"/>
                  </a:lnTo>
                  <a:lnTo>
                    <a:pt x="28469" y="33765"/>
                  </a:lnTo>
                  <a:lnTo>
                    <a:pt x="28934" y="34658"/>
                  </a:lnTo>
                  <a:lnTo>
                    <a:pt x="28532" y="34622"/>
                  </a:lnTo>
                  <a:lnTo>
                    <a:pt x="27862" y="34542"/>
                  </a:lnTo>
                  <a:lnTo>
                    <a:pt x="26925" y="34399"/>
                  </a:lnTo>
                  <a:lnTo>
                    <a:pt x="25996" y="34229"/>
                  </a:lnTo>
                  <a:lnTo>
                    <a:pt x="24121" y="33863"/>
                  </a:lnTo>
                  <a:lnTo>
                    <a:pt x="22263" y="33461"/>
                  </a:lnTo>
                  <a:lnTo>
                    <a:pt x="20638" y="33104"/>
                  </a:lnTo>
                  <a:lnTo>
                    <a:pt x="19013" y="32729"/>
                  </a:lnTo>
                  <a:lnTo>
                    <a:pt x="18191" y="31738"/>
                  </a:lnTo>
                  <a:lnTo>
                    <a:pt x="16530" y="29764"/>
                  </a:lnTo>
                  <a:lnTo>
                    <a:pt x="15673" y="28800"/>
                  </a:lnTo>
                  <a:lnTo>
                    <a:pt x="14807" y="27844"/>
                  </a:lnTo>
                  <a:lnTo>
                    <a:pt x="13449" y="26460"/>
                  </a:lnTo>
                  <a:lnTo>
                    <a:pt x="12503" y="25567"/>
                  </a:lnTo>
                  <a:lnTo>
                    <a:pt x="12020" y="25148"/>
                  </a:lnTo>
                  <a:lnTo>
                    <a:pt x="12494" y="25585"/>
                  </a:lnTo>
                  <a:lnTo>
                    <a:pt x="13414" y="26487"/>
                  </a:lnTo>
                  <a:lnTo>
                    <a:pt x="14735" y="27907"/>
                  </a:lnTo>
                  <a:lnTo>
                    <a:pt x="15584" y="28880"/>
                  </a:lnTo>
                  <a:lnTo>
                    <a:pt x="16360" y="29809"/>
                  </a:lnTo>
                  <a:lnTo>
                    <a:pt x="17887" y="31693"/>
                  </a:lnTo>
                  <a:lnTo>
                    <a:pt x="18638" y="32649"/>
                  </a:lnTo>
                  <a:lnTo>
                    <a:pt x="16736" y="32211"/>
                  </a:lnTo>
                  <a:lnTo>
                    <a:pt x="14833" y="31765"/>
                  </a:lnTo>
                  <a:lnTo>
                    <a:pt x="10172" y="30657"/>
                  </a:lnTo>
                  <a:lnTo>
                    <a:pt x="9529" y="29925"/>
                  </a:lnTo>
                  <a:lnTo>
                    <a:pt x="8207" y="28470"/>
                  </a:lnTo>
                  <a:lnTo>
                    <a:pt x="7529" y="27764"/>
                  </a:lnTo>
                  <a:lnTo>
                    <a:pt x="6823" y="27059"/>
                  </a:lnTo>
                  <a:lnTo>
                    <a:pt x="5725" y="26058"/>
                  </a:lnTo>
                  <a:lnTo>
                    <a:pt x="4957" y="25424"/>
                  </a:lnTo>
                  <a:lnTo>
                    <a:pt x="4555" y="25130"/>
                  </a:lnTo>
                  <a:lnTo>
                    <a:pt x="4948" y="25442"/>
                  </a:lnTo>
                  <a:lnTo>
                    <a:pt x="5689" y="26094"/>
                  </a:lnTo>
                  <a:lnTo>
                    <a:pt x="6761" y="27130"/>
                  </a:lnTo>
                  <a:lnTo>
                    <a:pt x="7439" y="27853"/>
                  </a:lnTo>
                  <a:lnTo>
                    <a:pt x="8047" y="28514"/>
                  </a:lnTo>
                  <a:lnTo>
                    <a:pt x="9208" y="29872"/>
                  </a:lnTo>
                  <a:lnTo>
                    <a:pt x="9788" y="30559"/>
                  </a:lnTo>
                  <a:lnTo>
                    <a:pt x="1" y="28228"/>
                  </a:lnTo>
                  <a:lnTo>
                    <a:pt x="1" y="28228"/>
                  </a:lnTo>
                  <a:lnTo>
                    <a:pt x="10065" y="30845"/>
                  </a:lnTo>
                  <a:lnTo>
                    <a:pt x="12512" y="31479"/>
                  </a:lnTo>
                  <a:lnTo>
                    <a:pt x="11529" y="31934"/>
                  </a:lnTo>
                  <a:lnTo>
                    <a:pt x="9547" y="32801"/>
                  </a:lnTo>
                  <a:lnTo>
                    <a:pt x="8538" y="33202"/>
                  </a:lnTo>
                  <a:lnTo>
                    <a:pt x="8002" y="33408"/>
                  </a:lnTo>
                  <a:lnTo>
                    <a:pt x="6913" y="33792"/>
                  </a:lnTo>
                  <a:lnTo>
                    <a:pt x="5805" y="34122"/>
                  </a:lnTo>
                  <a:lnTo>
                    <a:pt x="4689" y="34399"/>
                  </a:lnTo>
                  <a:lnTo>
                    <a:pt x="4117" y="34515"/>
                  </a:lnTo>
                  <a:lnTo>
                    <a:pt x="4117" y="34515"/>
                  </a:lnTo>
                  <a:lnTo>
                    <a:pt x="4689" y="34417"/>
                  </a:lnTo>
                  <a:lnTo>
                    <a:pt x="5814" y="34167"/>
                  </a:lnTo>
                  <a:lnTo>
                    <a:pt x="6930" y="33863"/>
                  </a:lnTo>
                  <a:lnTo>
                    <a:pt x="8029" y="33506"/>
                  </a:lnTo>
                  <a:lnTo>
                    <a:pt x="8574" y="33310"/>
                  </a:lnTo>
                  <a:lnTo>
                    <a:pt x="9663" y="32917"/>
                  </a:lnTo>
                  <a:lnTo>
                    <a:pt x="11806" y="32033"/>
                  </a:lnTo>
                  <a:lnTo>
                    <a:pt x="12869" y="31577"/>
                  </a:lnTo>
                  <a:lnTo>
                    <a:pt x="14753" y="32068"/>
                  </a:lnTo>
                  <a:lnTo>
                    <a:pt x="17950" y="32872"/>
                  </a:lnTo>
                  <a:lnTo>
                    <a:pt x="21156" y="33667"/>
                  </a:lnTo>
                  <a:lnTo>
                    <a:pt x="20075" y="34274"/>
                  </a:lnTo>
                  <a:lnTo>
                    <a:pt x="17905" y="35462"/>
                  </a:lnTo>
                  <a:lnTo>
                    <a:pt x="16789" y="36015"/>
                  </a:lnTo>
                  <a:lnTo>
                    <a:pt x="16173" y="36310"/>
                  </a:lnTo>
                  <a:lnTo>
                    <a:pt x="14932" y="36864"/>
                  </a:lnTo>
                  <a:lnTo>
                    <a:pt x="13664" y="37373"/>
                  </a:lnTo>
                  <a:lnTo>
                    <a:pt x="12369" y="37819"/>
                  </a:lnTo>
                  <a:lnTo>
                    <a:pt x="11717" y="38007"/>
                  </a:lnTo>
                  <a:lnTo>
                    <a:pt x="11717" y="38007"/>
                  </a:lnTo>
                  <a:lnTo>
                    <a:pt x="12378" y="37828"/>
                  </a:lnTo>
                  <a:lnTo>
                    <a:pt x="13673" y="37417"/>
                  </a:lnTo>
                  <a:lnTo>
                    <a:pt x="14958" y="36935"/>
                  </a:lnTo>
                  <a:lnTo>
                    <a:pt x="16218" y="36399"/>
                  </a:lnTo>
                  <a:lnTo>
                    <a:pt x="16843" y="36122"/>
                  </a:lnTo>
                  <a:lnTo>
                    <a:pt x="18021" y="35560"/>
                  </a:lnTo>
                  <a:lnTo>
                    <a:pt x="20334" y="34363"/>
                  </a:lnTo>
                  <a:lnTo>
                    <a:pt x="21486" y="33747"/>
                  </a:lnTo>
                  <a:lnTo>
                    <a:pt x="21817" y="33827"/>
                  </a:lnTo>
                  <a:lnTo>
                    <a:pt x="22156" y="33908"/>
                  </a:lnTo>
                  <a:lnTo>
                    <a:pt x="24013" y="34345"/>
                  </a:lnTo>
                  <a:lnTo>
                    <a:pt x="25880" y="34747"/>
                  </a:lnTo>
                  <a:lnTo>
                    <a:pt x="26817" y="34944"/>
                  </a:lnTo>
                  <a:lnTo>
                    <a:pt x="27764" y="35113"/>
                  </a:lnTo>
                  <a:lnTo>
                    <a:pt x="28541" y="35212"/>
                  </a:lnTo>
                  <a:lnTo>
                    <a:pt x="29130" y="35265"/>
                  </a:lnTo>
                  <a:lnTo>
                    <a:pt x="28612" y="35658"/>
                  </a:lnTo>
                  <a:lnTo>
                    <a:pt x="27505" y="36346"/>
                  </a:lnTo>
                  <a:lnTo>
                    <a:pt x="26344" y="36953"/>
                  </a:lnTo>
                  <a:lnTo>
                    <a:pt x="25139" y="37480"/>
                  </a:lnTo>
                  <a:lnTo>
                    <a:pt x="24522" y="37721"/>
                  </a:lnTo>
                  <a:lnTo>
                    <a:pt x="23094" y="38257"/>
                  </a:lnTo>
                  <a:lnTo>
                    <a:pt x="20200" y="39284"/>
                  </a:lnTo>
                  <a:lnTo>
                    <a:pt x="18763" y="39837"/>
                  </a:lnTo>
                  <a:lnTo>
                    <a:pt x="18084" y="40114"/>
                  </a:lnTo>
                  <a:lnTo>
                    <a:pt x="16736" y="40695"/>
                  </a:lnTo>
                  <a:lnTo>
                    <a:pt x="16075" y="41007"/>
                  </a:lnTo>
                  <a:lnTo>
                    <a:pt x="15182" y="41061"/>
                  </a:lnTo>
                  <a:lnTo>
                    <a:pt x="13414" y="41195"/>
                  </a:lnTo>
                  <a:lnTo>
                    <a:pt x="12529" y="41284"/>
                  </a:lnTo>
                  <a:lnTo>
                    <a:pt x="11645" y="41391"/>
                  </a:lnTo>
                  <a:lnTo>
                    <a:pt x="9868" y="41695"/>
                  </a:lnTo>
                  <a:lnTo>
                    <a:pt x="8993" y="41918"/>
                  </a:lnTo>
                  <a:lnTo>
                    <a:pt x="9877" y="41730"/>
                  </a:lnTo>
                  <a:lnTo>
                    <a:pt x="11645" y="41480"/>
                  </a:lnTo>
                  <a:lnTo>
                    <a:pt x="12538" y="41409"/>
                  </a:lnTo>
                  <a:lnTo>
                    <a:pt x="14048" y="41311"/>
                  </a:lnTo>
                  <a:lnTo>
                    <a:pt x="15548" y="41257"/>
                  </a:lnTo>
                  <a:lnTo>
                    <a:pt x="15548" y="41257"/>
                  </a:lnTo>
                  <a:lnTo>
                    <a:pt x="14958" y="41561"/>
                  </a:lnTo>
                  <a:lnTo>
                    <a:pt x="13780" y="42186"/>
                  </a:lnTo>
                  <a:lnTo>
                    <a:pt x="13208" y="42516"/>
                  </a:lnTo>
                  <a:lnTo>
                    <a:pt x="12815" y="42757"/>
                  </a:lnTo>
                  <a:lnTo>
                    <a:pt x="11967" y="43311"/>
                  </a:lnTo>
                  <a:lnTo>
                    <a:pt x="10672" y="44249"/>
                  </a:lnTo>
                  <a:lnTo>
                    <a:pt x="8475" y="45981"/>
                  </a:lnTo>
                  <a:lnTo>
                    <a:pt x="8100" y="46303"/>
                  </a:lnTo>
                  <a:lnTo>
                    <a:pt x="8100" y="46303"/>
                  </a:lnTo>
                  <a:lnTo>
                    <a:pt x="9788" y="45008"/>
                  </a:lnTo>
                  <a:lnTo>
                    <a:pt x="11529" y="43749"/>
                  </a:lnTo>
                  <a:lnTo>
                    <a:pt x="12646" y="43034"/>
                  </a:lnTo>
                  <a:lnTo>
                    <a:pt x="13289" y="42668"/>
                  </a:lnTo>
                  <a:lnTo>
                    <a:pt x="13958" y="42293"/>
                  </a:lnTo>
                  <a:lnTo>
                    <a:pt x="15333" y="41605"/>
                  </a:lnTo>
                  <a:lnTo>
                    <a:pt x="16727" y="40971"/>
                  </a:lnTo>
                  <a:lnTo>
                    <a:pt x="18146" y="40400"/>
                  </a:lnTo>
                  <a:lnTo>
                    <a:pt x="18870" y="40132"/>
                  </a:lnTo>
                  <a:lnTo>
                    <a:pt x="19022" y="40078"/>
                  </a:lnTo>
                  <a:lnTo>
                    <a:pt x="19182" y="40016"/>
                  </a:lnTo>
                  <a:lnTo>
                    <a:pt x="18700" y="40909"/>
                  </a:lnTo>
                  <a:lnTo>
                    <a:pt x="17709" y="42668"/>
                  </a:lnTo>
                  <a:lnTo>
                    <a:pt x="17182" y="43525"/>
                  </a:lnTo>
                  <a:lnTo>
                    <a:pt x="16602" y="44454"/>
                  </a:lnTo>
                  <a:lnTo>
                    <a:pt x="15646" y="45794"/>
                  </a:lnTo>
                  <a:lnTo>
                    <a:pt x="14958" y="46642"/>
                  </a:lnTo>
                  <a:lnTo>
                    <a:pt x="14592" y="47053"/>
                  </a:lnTo>
                  <a:lnTo>
                    <a:pt x="14967" y="46651"/>
                  </a:lnTo>
                  <a:lnTo>
                    <a:pt x="15682" y="45820"/>
                  </a:lnTo>
                  <a:lnTo>
                    <a:pt x="16673" y="44499"/>
                  </a:lnTo>
                  <a:lnTo>
                    <a:pt x="17280" y="43588"/>
                  </a:lnTo>
                  <a:lnTo>
                    <a:pt x="17870" y="42686"/>
                  </a:lnTo>
                  <a:lnTo>
                    <a:pt x="18977" y="40837"/>
                  </a:lnTo>
                  <a:lnTo>
                    <a:pt x="19504" y="39900"/>
                  </a:lnTo>
                  <a:lnTo>
                    <a:pt x="22085" y="39025"/>
                  </a:lnTo>
                  <a:lnTo>
                    <a:pt x="24674" y="38141"/>
                  </a:lnTo>
                  <a:lnTo>
                    <a:pt x="25210" y="37944"/>
                  </a:lnTo>
                  <a:lnTo>
                    <a:pt x="26291" y="37516"/>
                  </a:lnTo>
                  <a:lnTo>
                    <a:pt x="27344" y="37024"/>
                  </a:lnTo>
                  <a:lnTo>
                    <a:pt x="28380" y="36462"/>
                  </a:lnTo>
                  <a:lnTo>
                    <a:pt x="28871" y="36140"/>
                  </a:lnTo>
                  <a:lnTo>
                    <a:pt x="28166" y="37257"/>
                  </a:lnTo>
                  <a:lnTo>
                    <a:pt x="27478" y="38382"/>
                  </a:lnTo>
                  <a:lnTo>
                    <a:pt x="26683" y="39293"/>
                  </a:lnTo>
                  <a:lnTo>
                    <a:pt x="25862" y="40168"/>
                  </a:lnTo>
                  <a:lnTo>
                    <a:pt x="25406" y="40614"/>
                  </a:lnTo>
                  <a:lnTo>
                    <a:pt x="24460" y="41454"/>
                  </a:lnTo>
                  <a:lnTo>
                    <a:pt x="23951" y="41829"/>
                  </a:lnTo>
                  <a:lnTo>
                    <a:pt x="24478" y="41472"/>
                  </a:lnTo>
                  <a:lnTo>
                    <a:pt x="25469" y="40677"/>
                  </a:lnTo>
                  <a:lnTo>
                    <a:pt x="25942" y="40248"/>
                  </a:lnTo>
                  <a:lnTo>
                    <a:pt x="26469" y="39748"/>
                  </a:lnTo>
                  <a:lnTo>
                    <a:pt x="26987" y="39221"/>
                  </a:lnTo>
                  <a:lnTo>
                    <a:pt x="26496" y="40096"/>
                  </a:lnTo>
                  <a:lnTo>
                    <a:pt x="26041" y="40998"/>
                  </a:lnTo>
                  <a:lnTo>
                    <a:pt x="25683" y="41739"/>
                  </a:lnTo>
                  <a:lnTo>
                    <a:pt x="25219" y="42882"/>
                  </a:lnTo>
                  <a:lnTo>
                    <a:pt x="24951" y="43668"/>
                  </a:lnTo>
                  <a:lnTo>
                    <a:pt x="24835" y="44061"/>
                  </a:lnTo>
                  <a:lnTo>
                    <a:pt x="24728" y="44490"/>
                  </a:lnTo>
                  <a:lnTo>
                    <a:pt x="24576" y="45552"/>
                  </a:lnTo>
                  <a:lnTo>
                    <a:pt x="24442" y="47026"/>
                  </a:lnTo>
                  <a:lnTo>
                    <a:pt x="24433" y="47303"/>
                  </a:lnTo>
                  <a:lnTo>
                    <a:pt x="24505" y="46419"/>
                  </a:lnTo>
                  <a:lnTo>
                    <a:pt x="24683" y="45240"/>
                  </a:lnTo>
                  <a:lnTo>
                    <a:pt x="24853" y="44481"/>
                  </a:lnTo>
                  <a:lnTo>
                    <a:pt x="24969" y="44097"/>
                  </a:lnTo>
                  <a:lnTo>
                    <a:pt x="25103" y="43713"/>
                  </a:lnTo>
                  <a:lnTo>
                    <a:pt x="25389" y="42945"/>
                  </a:lnTo>
                  <a:lnTo>
                    <a:pt x="25889" y="41829"/>
                  </a:lnTo>
                  <a:lnTo>
                    <a:pt x="26264" y="41105"/>
                  </a:lnTo>
                  <a:lnTo>
                    <a:pt x="26639" y="40409"/>
                  </a:lnTo>
                  <a:lnTo>
                    <a:pt x="27451" y="39060"/>
                  </a:lnTo>
                  <a:lnTo>
                    <a:pt x="28755" y="37078"/>
                  </a:lnTo>
                  <a:lnTo>
                    <a:pt x="29657" y="35774"/>
                  </a:lnTo>
                  <a:lnTo>
                    <a:pt x="30041" y="36337"/>
                  </a:lnTo>
                  <a:lnTo>
                    <a:pt x="30845" y="37453"/>
                  </a:lnTo>
                  <a:lnTo>
                    <a:pt x="31282" y="37998"/>
                  </a:lnTo>
                  <a:lnTo>
                    <a:pt x="31675" y="38453"/>
                  </a:lnTo>
                  <a:lnTo>
                    <a:pt x="32488" y="39319"/>
                  </a:lnTo>
                  <a:lnTo>
                    <a:pt x="33765" y="40561"/>
                  </a:lnTo>
                  <a:lnTo>
                    <a:pt x="34622" y="41364"/>
                  </a:lnTo>
                  <a:lnTo>
                    <a:pt x="35480" y="42159"/>
                  </a:lnTo>
                  <a:lnTo>
                    <a:pt x="37158" y="43775"/>
                  </a:lnTo>
                  <a:lnTo>
                    <a:pt x="38355" y="45026"/>
                  </a:lnTo>
                  <a:lnTo>
                    <a:pt x="39114" y="45892"/>
                  </a:lnTo>
                  <a:lnTo>
                    <a:pt x="39837" y="46776"/>
                  </a:lnTo>
                  <a:lnTo>
                    <a:pt x="40507" y="47705"/>
                  </a:lnTo>
                  <a:lnTo>
                    <a:pt x="40820" y="48178"/>
                  </a:lnTo>
                  <a:lnTo>
                    <a:pt x="42025" y="47330"/>
                  </a:lnTo>
                  <a:lnTo>
                    <a:pt x="41668" y="46829"/>
                  </a:lnTo>
                  <a:lnTo>
                    <a:pt x="40918" y="45883"/>
                  </a:lnTo>
                  <a:lnTo>
                    <a:pt x="40123" y="44972"/>
                  </a:lnTo>
                  <a:lnTo>
                    <a:pt x="39293" y="44106"/>
                  </a:lnTo>
                  <a:lnTo>
                    <a:pt x="38864" y="43686"/>
                  </a:lnTo>
                  <a:lnTo>
                    <a:pt x="38007" y="42865"/>
                  </a:lnTo>
                  <a:lnTo>
                    <a:pt x="36247" y="41293"/>
                  </a:lnTo>
                  <a:lnTo>
                    <a:pt x="35354" y="40525"/>
                  </a:lnTo>
                  <a:lnTo>
                    <a:pt x="34461" y="39766"/>
                  </a:lnTo>
                  <a:lnTo>
                    <a:pt x="33158" y="38614"/>
                  </a:lnTo>
                  <a:lnTo>
                    <a:pt x="32327" y="37819"/>
                  </a:lnTo>
                  <a:lnTo>
                    <a:pt x="31934" y="37399"/>
                  </a:lnTo>
                  <a:lnTo>
                    <a:pt x="31497" y="36908"/>
                  </a:lnTo>
                  <a:lnTo>
                    <a:pt x="30657" y="35872"/>
                  </a:lnTo>
                  <a:lnTo>
                    <a:pt x="30264" y="35328"/>
                  </a:lnTo>
                  <a:lnTo>
                    <a:pt x="31122" y="35078"/>
                  </a:lnTo>
                  <a:lnTo>
                    <a:pt x="32845" y="34613"/>
                  </a:lnTo>
                  <a:lnTo>
                    <a:pt x="34578" y="34220"/>
                  </a:lnTo>
                  <a:lnTo>
                    <a:pt x="36337" y="33908"/>
                  </a:lnTo>
                  <a:lnTo>
                    <a:pt x="37212" y="33792"/>
                  </a:lnTo>
                  <a:lnTo>
                    <a:pt x="38123" y="33685"/>
                  </a:lnTo>
                  <a:lnTo>
                    <a:pt x="39944" y="33569"/>
                  </a:lnTo>
                  <a:lnTo>
                    <a:pt x="40855" y="33569"/>
                  </a:lnTo>
                  <a:lnTo>
                    <a:pt x="41284" y="33586"/>
                  </a:lnTo>
                  <a:lnTo>
                    <a:pt x="42061" y="33658"/>
                  </a:lnTo>
                  <a:lnTo>
                    <a:pt x="43275" y="33854"/>
                  </a:lnTo>
                  <a:lnTo>
                    <a:pt x="44436" y="34078"/>
                  </a:lnTo>
                  <a:lnTo>
                    <a:pt x="44142" y="34006"/>
                  </a:lnTo>
                  <a:lnTo>
                    <a:pt x="42525" y="33667"/>
                  </a:lnTo>
                  <a:lnTo>
                    <a:pt x="41346" y="33470"/>
                  </a:lnTo>
                  <a:lnTo>
                    <a:pt x="40855" y="33435"/>
                  </a:lnTo>
                  <a:lnTo>
                    <a:pt x="39944" y="33399"/>
                  </a:lnTo>
                  <a:lnTo>
                    <a:pt x="38114" y="33452"/>
                  </a:lnTo>
                  <a:lnTo>
                    <a:pt x="37194" y="33533"/>
                  </a:lnTo>
                  <a:lnTo>
                    <a:pt x="36087" y="33658"/>
                  </a:lnTo>
                  <a:lnTo>
                    <a:pt x="34979" y="33827"/>
                  </a:lnTo>
                  <a:lnTo>
                    <a:pt x="36024" y="33292"/>
                  </a:lnTo>
                  <a:lnTo>
                    <a:pt x="37051" y="32720"/>
                  </a:lnTo>
                  <a:lnTo>
                    <a:pt x="37703" y="32327"/>
                  </a:lnTo>
                  <a:lnTo>
                    <a:pt x="38667" y="31684"/>
                  </a:lnTo>
                  <a:lnTo>
                    <a:pt x="39275" y="31220"/>
                  </a:lnTo>
                  <a:lnTo>
                    <a:pt x="39569" y="30970"/>
                  </a:lnTo>
                  <a:lnTo>
                    <a:pt x="39266" y="31211"/>
                  </a:lnTo>
                  <a:lnTo>
                    <a:pt x="38641" y="31649"/>
                  </a:lnTo>
                  <a:lnTo>
                    <a:pt x="37667" y="32256"/>
                  </a:lnTo>
                  <a:lnTo>
                    <a:pt x="36989" y="32613"/>
                  </a:lnTo>
                  <a:lnTo>
                    <a:pt x="36310" y="32970"/>
                  </a:lnTo>
                  <a:lnTo>
                    <a:pt x="34935" y="33622"/>
                  </a:lnTo>
                  <a:lnTo>
                    <a:pt x="34247" y="33935"/>
                  </a:lnTo>
                  <a:lnTo>
                    <a:pt x="33158" y="34158"/>
                  </a:lnTo>
                  <a:lnTo>
                    <a:pt x="30997" y="34649"/>
                  </a:lnTo>
                  <a:lnTo>
                    <a:pt x="30997" y="34649"/>
                  </a:lnTo>
                  <a:lnTo>
                    <a:pt x="31479" y="34310"/>
                  </a:lnTo>
                  <a:lnTo>
                    <a:pt x="32372" y="33560"/>
                  </a:lnTo>
                  <a:lnTo>
                    <a:pt x="32801" y="33167"/>
                  </a:lnTo>
                  <a:lnTo>
                    <a:pt x="33399" y="32568"/>
                  </a:lnTo>
                  <a:lnTo>
                    <a:pt x="34533" y="31327"/>
                  </a:lnTo>
                  <a:lnTo>
                    <a:pt x="35078" y="30684"/>
                  </a:lnTo>
                  <a:lnTo>
                    <a:pt x="35997" y="29568"/>
                  </a:lnTo>
                  <a:lnTo>
                    <a:pt x="37783" y="27318"/>
                  </a:lnTo>
                  <a:lnTo>
                    <a:pt x="38667" y="26183"/>
                  </a:lnTo>
                  <a:lnTo>
                    <a:pt x="38703" y="26157"/>
                  </a:lnTo>
                  <a:lnTo>
                    <a:pt x="38739" y="26121"/>
                  </a:lnTo>
                  <a:lnTo>
                    <a:pt x="39686" y="25933"/>
                  </a:lnTo>
                  <a:lnTo>
                    <a:pt x="41570" y="25523"/>
                  </a:lnTo>
                  <a:lnTo>
                    <a:pt x="42507" y="25290"/>
                  </a:lnTo>
                  <a:lnTo>
                    <a:pt x="43463" y="25023"/>
                  </a:lnTo>
                  <a:lnTo>
                    <a:pt x="44865" y="24558"/>
                  </a:lnTo>
                  <a:lnTo>
                    <a:pt x="45785" y="24192"/>
                  </a:lnTo>
                  <a:lnTo>
                    <a:pt x="46240" y="23987"/>
                  </a:lnTo>
                  <a:lnTo>
                    <a:pt x="45785" y="24174"/>
                  </a:lnTo>
                  <a:lnTo>
                    <a:pt x="44856" y="24514"/>
                  </a:lnTo>
                  <a:lnTo>
                    <a:pt x="43436" y="24942"/>
                  </a:lnTo>
                  <a:lnTo>
                    <a:pt x="42481" y="25174"/>
                  </a:lnTo>
                  <a:lnTo>
                    <a:pt x="41597" y="25371"/>
                  </a:lnTo>
                  <a:lnTo>
                    <a:pt x="39828" y="25710"/>
                  </a:lnTo>
                  <a:lnTo>
                    <a:pt x="38935" y="25862"/>
                  </a:lnTo>
                  <a:lnTo>
                    <a:pt x="39096" y="25648"/>
                  </a:lnTo>
                  <a:lnTo>
                    <a:pt x="39257" y="25451"/>
                  </a:lnTo>
                  <a:lnTo>
                    <a:pt x="41025" y="23299"/>
                  </a:lnTo>
                  <a:lnTo>
                    <a:pt x="41927" y="22227"/>
                  </a:lnTo>
                  <a:lnTo>
                    <a:pt x="42338" y="21754"/>
                  </a:lnTo>
                  <a:lnTo>
                    <a:pt x="43168" y="20817"/>
                  </a:lnTo>
                  <a:lnTo>
                    <a:pt x="43615" y="20379"/>
                  </a:lnTo>
                  <a:lnTo>
                    <a:pt x="43927" y="20093"/>
                  </a:lnTo>
                  <a:lnTo>
                    <a:pt x="44570" y="19548"/>
                  </a:lnTo>
                  <a:lnTo>
                    <a:pt x="45570" y="18789"/>
                  </a:lnTo>
                  <a:lnTo>
                    <a:pt x="46919" y="17923"/>
                  </a:lnTo>
                  <a:lnTo>
                    <a:pt x="48214" y="17200"/>
                  </a:lnTo>
                  <a:lnTo>
                    <a:pt x="49928" y="1636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0910" y="15941"/>
                  </a:lnTo>
                  <a:lnTo>
                    <a:pt x="49714" y="16396"/>
                  </a:lnTo>
                  <a:lnTo>
                    <a:pt x="48544" y="16923"/>
                  </a:lnTo>
                  <a:lnTo>
                    <a:pt x="47428" y="17504"/>
                  </a:lnTo>
                  <a:lnTo>
                    <a:pt x="46374" y="18111"/>
                  </a:lnTo>
                  <a:lnTo>
                    <a:pt x="45410" y="18736"/>
                  </a:lnTo>
                  <a:lnTo>
                    <a:pt x="44552" y="19361"/>
                  </a:lnTo>
                  <a:lnTo>
                    <a:pt x="43820" y="19977"/>
                  </a:lnTo>
                  <a:lnTo>
                    <a:pt x="43508" y="20272"/>
                  </a:lnTo>
                  <a:lnTo>
                    <a:pt x="42766" y="21031"/>
                  </a:lnTo>
                  <a:lnTo>
                    <a:pt x="42043" y="21808"/>
                  </a:lnTo>
                  <a:lnTo>
                    <a:pt x="42222" y="21102"/>
                  </a:lnTo>
                  <a:lnTo>
                    <a:pt x="42623" y="19700"/>
                  </a:lnTo>
                  <a:lnTo>
                    <a:pt x="42838" y="19004"/>
                  </a:lnTo>
                  <a:lnTo>
                    <a:pt x="43106" y="18200"/>
                  </a:lnTo>
                  <a:lnTo>
                    <a:pt x="43579" y="17021"/>
                  </a:lnTo>
                  <a:lnTo>
                    <a:pt x="43936" y="16253"/>
                  </a:lnTo>
                  <a:lnTo>
                    <a:pt x="44133" y="15878"/>
                  </a:lnTo>
                  <a:lnTo>
                    <a:pt x="43918" y="16244"/>
                  </a:lnTo>
                  <a:lnTo>
                    <a:pt x="43534" y="17003"/>
                  </a:lnTo>
                  <a:lnTo>
                    <a:pt x="43025" y="18173"/>
                  </a:lnTo>
                  <a:lnTo>
                    <a:pt x="42731" y="18968"/>
                  </a:lnTo>
                  <a:lnTo>
                    <a:pt x="42445" y="19763"/>
                  </a:lnTo>
                  <a:lnTo>
                    <a:pt x="41936" y="21379"/>
                  </a:lnTo>
                  <a:lnTo>
                    <a:pt x="41695" y="22192"/>
                  </a:lnTo>
                  <a:lnTo>
                    <a:pt x="41016" y="22942"/>
                  </a:lnTo>
                  <a:lnTo>
                    <a:pt x="39694" y="24487"/>
                  </a:lnTo>
                  <a:lnTo>
                    <a:pt x="39043" y="25264"/>
                  </a:lnTo>
                  <a:lnTo>
                    <a:pt x="37498" y="27148"/>
                  </a:lnTo>
                  <a:lnTo>
                    <a:pt x="35944" y="29023"/>
                  </a:lnTo>
                  <a:lnTo>
                    <a:pt x="35890" y="27880"/>
                  </a:lnTo>
                  <a:lnTo>
                    <a:pt x="35810" y="25603"/>
                  </a:lnTo>
                  <a:lnTo>
                    <a:pt x="35801" y="24460"/>
                  </a:lnTo>
                  <a:lnTo>
                    <a:pt x="35819" y="23254"/>
                  </a:lnTo>
                  <a:lnTo>
                    <a:pt x="35953" y="21451"/>
                  </a:lnTo>
                  <a:lnTo>
                    <a:pt x="36105" y="20254"/>
                  </a:lnTo>
                  <a:lnTo>
                    <a:pt x="36212" y="19656"/>
                  </a:lnTo>
                  <a:lnTo>
                    <a:pt x="36087" y="20254"/>
                  </a:lnTo>
                  <a:lnTo>
                    <a:pt x="35908" y="21442"/>
                  </a:lnTo>
                  <a:lnTo>
                    <a:pt x="35738" y="23254"/>
                  </a:lnTo>
                  <a:lnTo>
                    <a:pt x="35685" y="24460"/>
                  </a:lnTo>
                  <a:lnTo>
                    <a:pt x="35658" y="25666"/>
                  </a:lnTo>
                  <a:lnTo>
                    <a:pt x="35685" y="28077"/>
                  </a:lnTo>
                  <a:lnTo>
                    <a:pt x="35721" y="29282"/>
                  </a:lnTo>
                  <a:lnTo>
                    <a:pt x="35730" y="29282"/>
                  </a:lnTo>
                  <a:lnTo>
                    <a:pt x="35247" y="29845"/>
                  </a:lnTo>
                  <a:lnTo>
                    <a:pt x="34765" y="30407"/>
                  </a:lnTo>
                  <a:lnTo>
                    <a:pt x="34211" y="31032"/>
                  </a:lnTo>
                  <a:lnTo>
                    <a:pt x="33068" y="32238"/>
                  </a:lnTo>
                  <a:lnTo>
                    <a:pt x="32470" y="32809"/>
                  </a:lnTo>
                  <a:lnTo>
                    <a:pt x="31934" y="33283"/>
                  </a:lnTo>
                  <a:lnTo>
                    <a:pt x="31095" y="33935"/>
                  </a:lnTo>
                  <a:lnTo>
                    <a:pt x="30514" y="34319"/>
                  </a:lnTo>
                  <a:lnTo>
                    <a:pt x="30211" y="34488"/>
                  </a:lnTo>
                  <a:lnTo>
                    <a:pt x="30452" y="33560"/>
                  </a:lnTo>
                  <a:lnTo>
                    <a:pt x="30809" y="31693"/>
                  </a:lnTo>
                  <a:lnTo>
                    <a:pt x="30961" y="30765"/>
                  </a:lnTo>
                  <a:lnTo>
                    <a:pt x="31282" y="28621"/>
                  </a:lnTo>
                  <a:lnTo>
                    <a:pt x="31577" y="26487"/>
                  </a:lnTo>
                  <a:lnTo>
                    <a:pt x="32720" y="17923"/>
                  </a:lnTo>
                  <a:lnTo>
                    <a:pt x="32961" y="16191"/>
                  </a:lnTo>
                  <a:lnTo>
                    <a:pt x="33095" y="15342"/>
                  </a:lnTo>
                  <a:lnTo>
                    <a:pt x="34006" y="14530"/>
                  </a:lnTo>
                  <a:lnTo>
                    <a:pt x="35828" y="12869"/>
                  </a:lnTo>
                  <a:lnTo>
                    <a:pt x="36694" y="12012"/>
                  </a:lnTo>
                  <a:lnTo>
                    <a:pt x="37123" y="11574"/>
                  </a:lnTo>
                  <a:lnTo>
                    <a:pt x="37944" y="10672"/>
                  </a:lnTo>
                  <a:lnTo>
                    <a:pt x="38739" y="9743"/>
                  </a:lnTo>
                  <a:lnTo>
                    <a:pt x="39480" y="8770"/>
                  </a:lnTo>
                  <a:lnTo>
                    <a:pt x="39819" y="8261"/>
                  </a:lnTo>
                  <a:lnTo>
                    <a:pt x="39462" y="8761"/>
                  </a:lnTo>
                  <a:lnTo>
                    <a:pt x="38703" y="9717"/>
                  </a:lnTo>
                  <a:lnTo>
                    <a:pt x="37891" y="10619"/>
                  </a:lnTo>
                  <a:lnTo>
                    <a:pt x="37042" y="11494"/>
                  </a:lnTo>
                  <a:lnTo>
                    <a:pt x="36614" y="11922"/>
                  </a:lnTo>
                  <a:lnTo>
                    <a:pt x="35765" y="12726"/>
                  </a:lnTo>
                  <a:lnTo>
                    <a:pt x="34033" y="14262"/>
                  </a:lnTo>
                  <a:lnTo>
                    <a:pt x="33149" y="15012"/>
                  </a:lnTo>
                  <a:lnTo>
                    <a:pt x="33568" y="12190"/>
                  </a:lnTo>
                  <a:lnTo>
                    <a:pt x="34051" y="9386"/>
                  </a:lnTo>
                  <a:lnTo>
                    <a:pt x="34229" y="8315"/>
                  </a:lnTo>
                  <a:lnTo>
                    <a:pt x="34542" y="6091"/>
                  </a:lnTo>
                  <a:lnTo>
                    <a:pt x="34970" y="2555"/>
                  </a:lnTo>
                  <a:lnTo>
                    <a:pt x="353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7413703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Four Columns">
  <p:cSld name="CUSTOM_8_1"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p28"/>
          <p:cNvSpPr txBox="1">
            <a:spLocks noGrp="1"/>
          </p:cNvSpPr>
          <p:nvPr>
            <p:ph type="subTitle" idx="1"/>
          </p:nvPr>
        </p:nvSpPr>
        <p:spPr>
          <a:xfrm>
            <a:off x="720000" y="2059950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5" name="Google Shape;1195;p28"/>
          <p:cNvSpPr txBox="1">
            <a:spLocks noGrp="1"/>
          </p:cNvSpPr>
          <p:nvPr>
            <p:ph type="subTitle" idx="2"/>
          </p:nvPr>
        </p:nvSpPr>
        <p:spPr>
          <a:xfrm>
            <a:off x="720000" y="1713450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6" name="Google Shape;1196;p28"/>
          <p:cNvSpPr txBox="1">
            <a:spLocks noGrp="1"/>
          </p:cNvSpPr>
          <p:nvPr>
            <p:ph type="subTitle" idx="3"/>
          </p:nvPr>
        </p:nvSpPr>
        <p:spPr>
          <a:xfrm>
            <a:off x="720000" y="3921825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7" name="Google Shape;1197;p28"/>
          <p:cNvSpPr txBox="1">
            <a:spLocks noGrp="1"/>
          </p:cNvSpPr>
          <p:nvPr>
            <p:ph type="subTitle" idx="4"/>
          </p:nvPr>
        </p:nvSpPr>
        <p:spPr>
          <a:xfrm>
            <a:off x="720000" y="3575325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8" name="Google Shape;1198;p28"/>
          <p:cNvSpPr txBox="1">
            <a:spLocks noGrp="1"/>
          </p:cNvSpPr>
          <p:nvPr>
            <p:ph type="subTitle" idx="5"/>
          </p:nvPr>
        </p:nvSpPr>
        <p:spPr>
          <a:xfrm>
            <a:off x="3342975" y="2059950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9" name="Google Shape;1199;p28"/>
          <p:cNvSpPr txBox="1">
            <a:spLocks noGrp="1"/>
          </p:cNvSpPr>
          <p:nvPr>
            <p:ph type="subTitle" idx="6"/>
          </p:nvPr>
        </p:nvSpPr>
        <p:spPr>
          <a:xfrm>
            <a:off x="3342975" y="1713450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0" name="Google Shape;1200;p28"/>
          <p:cNvSpPr txBox="1">
            <a:spLocks noGrp="1"/>
          </p:cNvSpPr>
          <p:nvPr>
            <p:ph type="subTitle" idx="7"/>
          </p:nvPr>
        </p:nvSpPr>
        <p:spPr>
          <a:xfrm>
            <a:off x="3342975" y="3921825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1" name="Google Shape;1201;p28"/>
          <p:cNvSpPr txBox="1">
            <a:spLocks noGrp="1"/>
          </p:cNvSpPr>
          <p:nvPr>
            <p:ph type="subTitle" idx="8"/>
          </p:nvPr>
        </p:nvSpPr>
        <p:spPr>
          <a:xfrm>
            <a:off x="3342975" y="3575325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02" name="Google Shape;1202;p28"/>
          <p:cNvGrpSpPr/>
          <p:nvPr/>
        </p:nvGrpSpPr>
        <p:grpSpPr>
          <a:xfrm rot="6647702">
            <a:off x="-1774556" y="-750645"/>
            <a:ext cx="3563523" cy="3274151"/>
            <a:chOff x="-1361131" y="3033798"/>
            <a:chExt cx="4031687" cy="3866819"/>
          </a:xfrm>
        </p:grpSpPr>
        <p:sp>
          <p:nvSpPr>
            <p:cNvPr id="1203" name="Google Shape;1203;p28"/>
            <p:cNvSpPr/>
            <p:nvPr/>
          </p:nvSpPr>
          <p:spPr>
            <a:xfrm rot="-975157" flipH="1">
              <a:off x="-998443" y="3435250"/>
              <a:ext cx="3306310" cy="3063916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28"/>
            <p:cNvSpPr/>
            <p:nvPr/>
          </p:nvSpPr>
          <p:spPr>
            <a:xfrm rot="-975157" flipH="1">
              <a:off x="-698218" y="4080591"/>
              <a:ext cx="2651820" cy="1639114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28"/>
            <p:cNvSpPr/>
            <p:nvPr/>
          </p:nvSpPr>
          <p:spPr>
            <a:xfrm rot="-975157" flipH="1">
              <a:off x="6331" y="5357870"/>
              <a:ext cx="481227" cy="255024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28"/>
            <p:cNvSpPr/>
            <p:nvPr/>
          </p:nvSpPr>
          <p:spPr>
            <a:xfrm rot="-975157" flipH="1">
              <a:off x="-636678" y="4901000"/>
              <a:ext cx="273634" cy="58314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28"/>
            <p:cNvSpPr/>
            <p:nvPr/>
          </p:nvSpPr>
          <p:spPr>
            <a:xfrm rot="-975157" flipH="1">
              <a:off x="-61287" y="4568963"/>
              <a:ext cx="63622" cy="451196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28"/>
            <p:cNvSpPr/>
            <p:nvPr/>
          </p:nvSpPr>
          <p:spPr>
            <a:xfrm rot="-975157" flipH="1">
              <a:off x="1281559" y="4908023"/>
              <a:ext cx="93047" cy="449987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28"/>
            <p:cNvSpPr/>
            <p:nvPr/>
          </p:nvSpPr>
          <p:spPr>
            <a:xfrm rot="-975157" flipH="1">
              <a:off x="564398" y="4729396"/>
              <a:ext cx="139269" cy="579582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0" name="Google Shape;1210;p28"/>
          <p:cNvGrpSpPr/>
          <p:nvPr/>
        </p:nvGrpSpPr>
        <p:grpSpPr>
          <a:xfrm>
            <a:off x="8285528" y="1617837"/>
            <a:ext cx="717263" cy="1719122"/>
            <a:chOff x="7334417" y="2987505"/>
            <a:chExt cx="821984" cy="1970115"/>
          </a:xfrm>
        </p:grpSpPr>
        <p:sp>
          <p:nvSpPr>
            <p:cNvPr id="1211" name="Google Shape;1211;p28"/>
            <p:cNvSpPr/>
            <p:nvPr/>
          </p:nvSpPr>
          <p:spPr>
            <a:xfrm>
              <a:off x="7334417" y="2987505"/>
              <a:ext cx="821984" cy="1970115"/>
            </a:xfrm>
            <a:custGeom>
              <a:avLst/>
              <a:gdLst/>
              <a:ahLst/>
              <a:cxnLst/>
              <a:rect l="l" t="t" r="r" b="b"/>
              <a:pathLst>
                <a:path w="25969" h="62242" extrusionOk="0">
                  <a:moveTo>
                    <a:pt x="17164" y="0"/>
                  </a:moveTo>
                  <a:lnTo>
                    <a:pt x="16664" y="72"/>
                  </a:lnTo>
                  <a:lnTo>
                    <a:pt x="16012" y="295"/>
                  </a:lnTo>
                  <a:lnTo>
                    <a:pt x="15396" y="652"/>
                  </a:lnTo>
                  <a:lnTo>
                    <a:pt x="14815" y="1107"/>
                  </a:lnTo>
                  <a:lnTo>
                    <a:pt x="14280" y="1652"/>
                  </a:lnTo>
                  <a:lnTo>
                    <a:pt x="14039" y="1938"/>
                  </a:lnTo>
                  <a:lnTo>
                    <a:pt x="13476" y="2635"/>
                  </a:lnTo>
                  <a:lnTo>
                    <a:pt x="12395" y="4045"/>
                  </a:lnTo>
                  <a:lnTo>
                    <a:pt x="11360" y="5483"/>
                  </a:lnTo>
                  <a:lnTo>
                    <a:pt x="10368" y="6957"/>
                  </a:lnTo>
                  <a:lnTo>
                    <a:pt x="9422" y="8466"/>
                  </a:lnTo>
                  <a:lnTo>
                    <a:pt x="8511" y="9993"/>
                  </a:lnTo>
                  <a:lnTo>
                    <a:pt x="7654" y="11556"/>
                  </a:lnTo>
                  <a:lnTo>
                    <a:pt x="6832" y="13136"/>
                  </a:lnTo>
                  <a:lnTo>
                    <a:pt x="6064" y="14744"/>
                  </a:lnTo>
                  <a:lnTo>
                    <a:pt x="5341" y="16369"/>
                  </a:lnTo>
                  <a:lnTo>
                    <a:pt x="4653" y="18021"/>
                  </a:lnTo>
                  <a:lnTo>
                    <a:pt x="4019" y="19682"/>
                  </a:lnTo>
                  <a:lnTo>
                    <a:pt x="3430" y="21361"/>
                  </a:lnTo>
                  <a:lnTo>
                    <a:pt x="2885" y="23057"/>
                  </a:lnTo>
                  <a:lnTo>
                    <a:pt x="2385" y="24763"/>
                  </a:lnTo>
                  <a:lnTo>
                    <a:pt x="1929" y="26469"/>
                  </a:lnTo>
                  <a:lnTo>
                    <a:pt x="1724" y="27335"/>
                  </a:lnTo>
                  <a:lnTo>
                    <a:pt x="1519" y="28210"/>
                  </a:lnTo>
                  <a:lnTo>
                    <a:pt x="1153" y="29969"/>
                  </a:lnTo>
                  <a:lnTo>
                    <a:pt x="840" y="31746"/>
                  </a:lnTo>
                  <a:lnTo>
                    <a:pt x="581" y="33523"/>
                  </a:lnTo>
                  <a:lnTo>
                    <a:pt x="367" y="35309"/>
                  </a:lnTo>
                  <a:lnTo>
                    <a:pt x="197" y="37104"/>
                  </a:lnTo>
                  <a:lnTo>
                    <a:pt x="90" y="38899"/>
                  </a:lnTo>
                  <a:lnTo>
                    <a:pt x="27" y="40694"/>
                  </a:lnTo>
                  <a:lnTo>
                    <a:pt x="18" y="41596"/>
                  </a:lnTo>
                  <a:lnTo>
                    <a:pt x="1" y="43382"/>
                  </a:lnTo>
                  <a:lnTo>
                    <a:pt x="27" y="46141"/>
                  </a:lnTo>
                  <a:lnTo>
                    <a:pt x="108" y="47990"/>
                  </a:lnTo>
                  <a:lnTo>
                    <a:pt x="286" y="49838"/>
                  </a:lnTo>
                  <a:lnTo>
                    <a:pt x="572" y="51660"/>
                  </a:lnTo>
                  <a:lnTo>
                    <a:pt x="894" y="52999"/>
                  </a:lnTo>
                  <a:lnTo>
                    <a:pt x="1161" y="53883"/>
                  </a:lnTo>
                  <a:lnTo>
                    <a:pt x="1465" y="54741"/>
                  </a:lnTo>
                  <a:lnTo>
                    <a:pt x="1831" y="55589"/>
                  </a:lnTo>
                  <a:lnTo>
                    <a:pt x="2028" y="56000"/>
                  </a:lnTo>
                  <a:lnTo>
                    <a:pt x="2215" y="56366"/>
                  </a:lnTo>
                  <a:lnTo>
                    <a:pt x="2653" y="57089"/>
                  </a:lnTo>
                  <a:lnTo>
                    <a:pt x="3171" y="57813"/>
                  </a:lnTo>
                  <a:lnTo>
                    <a:pt x="3742" y="58527"/>
                  </a:lnTo>
                  <a:lnTo>
                    <a:pt x="4385" y="59215"/>
                  </a:lnTo>
                  <a:lnTo>
                    <a:pt x="5073" y="59858"/>
                  </a:lnTo>
                  <a:lnTo>
                    <a:pt x="5805" y="60456"/>
                  </a:lnTo>
                  <a:lnTo>
                    <a:pt x="6573" y="60983"/>
                  </a:lnTo>
                  <a:lnTo>
                    <a:pt x="7377" y="61438"/>
                  </a:lnTo>
                  <a:lnTo>
                    <a:pt x="8207" y="61804"/>
                  </a:lnTo>
                  <a:lnTo>
                    <a:pt x="9047" y="62063"/>
                  </a:lnTo>
                  <a:lnTo>
                    <a:pt x="9904" y="62215"/>
                  </a:lnTo>
                  <a:lnTo>
                    <a:pt x="10761" y="62242"/>
                  </a:lnTo>
                  <a:lnTo>
                    <a:pt x="11618" y="62126"/>
                  </a:lnTo>
                  <a:lnTo>
                    <a:pt x="12467" y="61867"/>
                  </a:lnTo>
                  <a:lnTo>
                    <a:pt x="13297" y="61438"/>
                  </a:lnTo>
                  <a:lnTo>
                    <a:pt x="13708" y="61152"/>
                  </a:lnTo>
                  <a:lnTo>
                    <a:pt x="14065" y="60876"/>
                  </a:lnTo>
                  <a:lnTo>
                    <a:pt x="14771" y="60295"/>
                  </a:lnTo>
                  <a:lnTo>
                    <a:pt x="15441" y="59670"/>
                  </a:lnTo>
                  <a:lnTo>
                    <a:pt x="16092" y="59009"/>
                  </a:lnTo>
                  <a:lnTo>
                    <a:pt x="17003" y="57964"/>
                  </a:lnTo>
                  <a:lnTo>
                    <a:pt x="18128" y="56446"/>
                  </a:lnTo>
                  <a:lnTo>
                    <a:pt x="18646" y="55643"/>
                  </a:lnTo>
                  <a:lnTo>
                    <a:pt x="19021" y="55035"/>
                  </a:lnTo>
                  <a:lnTo>
                    <a:pt x="19727" y="53785"/>
                  </a:lnTo>
                  <a:lnTo>
                    <a:pt x="20388" y="52481"/>
                  </a:lnTo>
                  <a:lnTo>
                    <a:pt x="20986" y="51133"/>
                  </a:lnTo>
                  <a:lnTo>
                    <a:pt x="21549" y="49758"/>
                  </a:lnTo>
                  <a:lnTo>
                    <a:pt x="22058" y="48365"/>
                  </a:lnTo>
                  <a:lnTo>
                    <a:pt x="22754" y="46222"/>
                  </a:lnTo>
                  <a:lnTo>
                    <a:pt x="23540" y="43346"/>
                  </a:lnTo>
                  <a:lnTo>
                    <a:pt x="24183" y="40471"/>
                  </a:lnTo>
                  <a:lnTo>
                    <a:pt x="24701" y="37667"/>
                  </a:lnTo>
                  <a:lnTo>
                    <a:pt x="25121" y="34979"/>
                  </a:lnTo>
                  <a:lnTo>
                    <a:pt x="25290" y="33702"/>
                  </a:lnTo>
                  <a:lnTo>
                    <a:pt x="25505" y="31943"/>
                  </a:lnTo>
                  <a:lnTo>
                    <a:pt x="25755" y="29290"/>
                  </a:lnTo>
                  <a:lnTo>
                    <a:pt x="25871" y="27513"/>
                  </a:lnTo>
                  <a:lnTo>
                    <a:pt x="25942" y="25745"/>
                  </a:lnTo>
                  <a:lnTo>
                    <a:pt x="25969" y="23968"/>
                  </a:lnTo>
                  <a:lnTo>
                    <a:pt x="25942" y="22191"/>
                  </a:lnTo>
                  <a:lnTo>
                    <a:pt x="25862" y="20414"/>
                  </a:lnTo>
                  <a:lnTo>
                    <a:pt x="25799" y="19530"/>
                  </a:lnTo>
                  <a:lnTo>
                    <a:pt x="25737" y="18673"/>
                  </a:lnTo>
                  <a:lnTo>
                    <a:pt x="25549" y="16958"/>
                  </a:lnTo>
                  <a:lnTo>
                    <a:pt x="25299" y="15253"/>
                  </a:lnTo>
                  <a:lnTo>
                    <a:pt x="24978" y="13556"/>
                  </a:lnTo>
                  <a:lnTo>
                    <a:pt x="24594" y="11877"/>
                  </a:lnTo>
                  <a:lnTo>
                    <a:pt x="24129" y="10216"/>
                  </a:lnTo>
                  <a:lnTo>
                    <a:pt x="23594" y="8582"/>
                  </a:lnTo>
                  <a:lnTo>
                    <a:pt x="22977" y="6966"/>
                  </a:lnTo>
                  <a:lnTo>
                    <a:pt x="22629" y="6180"/>
                  </a:lnTo>
                  <a:lnTo>
                    <a:pt x="22317" y="5456"/>
                  </a:lnTo>
                  <a:lnTo>
                    <a:pt x="21593" y="3929"/>
                  </a:lnTo>
                  <a:lnTo>
                    <a:pt x="20968" y="2804"/>
                  </a:lnTo>
                  <a:lnTo>
                    <a:pt x="20495" y="2099"/>
                  </a:lnTo>
                  <a:lnTo>
                    <a:pt x="19977" y="1456"/>
                  </a:lnTo>
                  <a:lnTo>
                    <a:pt x="19396" y="884"/>
                  </a:lnTo>
                  <a:lnTo>
                    <a:pt x="19084" y="643"/>
                  </a:lnTo>
                  <a:lnTo>
                    <a:pt x="18905" y="509"/>
                  </a:lnTo>
                  <a:lnTo>
                    <a:pt x="18557" y="313"/>
                  </a:lnTo>
                  <a:lnTo>
                    <a:pt x="18200" y="161"/>
                  </a:lnTo>
                  <a:lnTo>
                    <a:pt x="17852" y="63"/>
                  </a:lnTo>
                  <a:lnTo>
                    <a:pt x="17503" y="9"/>
                  </a:lnTo>
                  <a:lnTo>
                    <a:pt x="1716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12" name="Google Shape;1212;p28"/>
            <p:cNvGrpSpPr/>
            <p:nvPr/>
          </p:nvGrpSpPr>
          <p:grpSpPr>
            <a:xfrm>
              <a:off x="7447180" y="3322694"/>
              <a:ext cx="599277" cy="1576389"/>
              <a:chOff x="7447180" y="3322694"/>
              <a:chExt cx="599277" cy="1576389"/>
            </a:xfrm>
          </p:grpSpPr>
          <p:sp>
            <p:nvSpPr>
              <p:cNvPr id="1213" name="Google Shape;1213;p28"/>
              <p:cNvSpPr/>
              <p:nvPr/>
            </p:nvSpPr>
            <p:spPr>
              <a:xfrm>
                <a:off x="7447180" y="3322694"/>
                <a:ext cx="599277" cy="1576389"/>
              </a:xfrm>
              <a:custGeom>
                <a:avLst/>
                <a:gdLst/>
                <a:ahLst/>
                <a:cxnLst/>
                <a:rect l="l" t="t" r="r" b="b"/>
                <a:pathLst>
                  <a:path w="18933" h="49803" extrusionOk="0">
                    <a:moveTo>
                      <a:pt x="13003" y="0"/>
                    </a:moveTo>
                    <a:lnTo>
                      <a:pt x="12887" y="54"/>
                    </a:lnTo>
                    <a:lnTo>
                      <a:pt x="12851" y="116"/>
                    </a:lnTo>
                    <a:lnTo>
                      <a:pt x="12440" y="1250"/>
                    </a:lnTo>
                    <a:lnTo>
                      <a:pt x="11735" y="3563"/>
                    </a:lnTo>
                    <a:lnTo>
                      <a:pt x="11127" y="5912"/>
                    </a:lnTo>
                    <a:lnTo>
                      <a:pt x="10574" y="8269"/>
                    </a:lnTo>
                    <a:lnTo>
                      <a:pt x="10324" y="9457"/>
                    </a:lnTo>
                    <a:lnTo>
                      <a:pt x="10243" y="9823"/>
                    </a:lnTo>
                    <a:lnTo>
                      <a:pt x="10163" y="10198"/>
                    </a:lnTo>
                    <a:lnTo>
                      <a:pt x="9949" y="9886"/>
                    </a:lnTo>
                    <a:lnTo>
                      <a:pt x="9743" y="9573"/>
                    </a:lnTo>
                    <a:lnTo>
                      <a:pt x="9422" y="9064"/>
                    </a:lnTo>
                    <a:lnTo>
                      <a:pt x="8823" y="8019"/>
                    </a:lnTo>
                    <a:lnTo>
                      <a:pt x="8547" y="7492"/>
                    </a:lnTo>
                    <a:lnTo>
                      <a:pt x="8306" y="7001"/>
                    </a:lnTo>
                    <a:lnTo>
                      <a:pt x="7850" y="6010"/>
                    </a:lnTo>
                    <a:lnTo>
                      <a:pt x="7645" y="5501"/>
                    </a:lnTo>
                    <a:lnTo>
                      <a:pt x="7466" y="5028"/>
                    </a:lnTo>
                    <a:lnTo>
                      <a:pt x="7198" y="4304"/>
                    </a:lnTo>
                    <a:lnTo>
                      <a:pt x="6984" y="3849"/>
                    </a:lnTo>
                    <a:lnTo>
                      <a:pt x="6859" y="3626"/>
                    </a:lnTo>
                    <a:lnTo>
                      <a:pt x="6832" y="3617"/>
                    </a:lnTo>
                    <a:lnTo>
                      <a:pt x="6814" y="3635"/>
                    </a:lnTo>
                    <a:lnTo>
                      <a:pt x="6814" y="3902"/>
                    </a:lnTo>
                    <a:lnTo>
                      <a:pt x="6868" y="4429"/>
                    </a:lnTo>
                    <a:lnTo>
                      <a:pt x="7055" y="5242"/>
                    </a:lnTo>
                    <a:lnTo>
                      <a:pt x="7457" y="6322"/>
                    </a:lnTo>
                    <a:lnTo>
                      <a:pt x="7922" y="7340"/>
                    </a:lnTo>
                    <a:lnTo>
                      <a:pt x="8154" y="7805"/>
                    </a:lnTo>
                    <a:lnTo>
                      <a:pt x="8386" y="8278"/>
                    </a:lnTo>
                    <a:lnTo>
                      <a:pt x="8895" y="9198"/>
                    </a:lnTo>
                    <a:lnTo>
                      <a:pt x="9163" y="9653"/>
                    </a:lnTo>
                    <a:lnTo>
                      <a:pt x="9350" y="9975"/>
                    </a:lnTo>
                    <a:lnTo>
                      <a:pt x="9770" y="10609"/>
                    </a:lnTo>
                    <a:lnTo>
                      <a:pt x="10020" y="10886"/>
                    </a:lnTo>
                    <a:lnTo>
                      <a:pt x="9609" y="12913"/>
                    </a:lnTo>
                    <a:lnTo>
                      <a:pt x="8877" y="16985"/>
                    </a:lnTo>
                    <a:lnTo>
                      <a:pt x="8556" y="19030"/>
                    </a:lnTo>
                    <a:lnTo>
                      <a:pt x="8189" y="21459"/>
                    </a:lnTo>
                    <a:lnTo>
                      <a:pt x="7582" y="26326"/>
                    </a:lnTo>
                    <a:lnTo>
                      <a:pt x="7100" y="31210"/>
                    </a:lnTo>
                    <a:lnTo>
                      <a:pt x="6761" y="36104"/>
                    </a:lnTo>
                    <a:lnTo>
                      <a:pt x="6645" y="38560"/>
                    </a:lnTo>
                    <a:lnTo>
                      <a:pt x="6564" y="40747"/>
                    </a:lnTo>
                    <a:lnTo>
                      <a:pt x="6520" y="42944"/>
                    </a:lnTo>
                    <a:lnTo>
                      <a:pt x="5957" y="42516"/>
                    </a:lnTo>
                    <a:lnTo>
                      <a:pt x="4876" y="41631"/>
                    </a:lnTo>
                    <a:lnTo>
                      <a:pt x="3876" y="40676"/>
                    </a:lnTo>
                    <a:lnTo>
                      <a:pt x="3180" y="39890"/>
                    </a:lnTo>
                    <a:lnTo>
                      <a:pt x="2742" y="39328"/>
                    </a:lnTo>
                    <a:lnTo>
                      <a:pt x="2546" y="39033"/>
                    </a:lnTo>
                    <a:lnTo>
                      <a:pt x="2314" y="38685"/>
                    </a:lnTo>
                    <a:lnTo>
                      <a:pt x="1885" y="37961"/>
                    </a:lnTo>
                    <a:lnTo>
                      <a:pt x="1501" y="37220"/>
                    </a:lnTo>
                    <a:lnTo>
                      <a:pt x="1162" y="36452"/>
                    </a:lnTo>
                    <a:lnTo>
                      <a:pt x="1010" y="36059"/>
                    </a:lnTo>
                    <a:lnTo>
                      <a:pt x="885" y="35684"/>
                    </a:lnTo>
                    <a:lnTo>
                      <a:pt x="670" y="34916"/>
                    </a:lnTo>
                    <a:lnTo>
                      <a:pt x="394" y="33755"/>
                    </a:lnTo>
                    <a:lnTo>
                      <a:pt x="179" y="32987"/>
                    </a:lnTo>
                    <a:lnTo>
                      <a:pt x="152" y="32943"/>
                    </a:lnTo>
                    <a:lnTo>
                      <a:pt x="45" y="32960"/>
                    </a:lnTo>
                    <a:lnTo>
                      <a:pt x="19" y="33014"/>
                    </a:lnTo>
                    <a:lnTo>
                      <a:pt x="1" y="33416"/>
                    </a:lnTo>
                    <a:lnTo>
                      <a:pt x="36" y="34246"/>
                    </a:lnTo>
                    <a:lnTo>
                      <a:pt x="161" y="35077"/>
                    </a:lnTo>
                    <a:lnTo>
                      <a:pt x="367" y="35898"/>
                    </a:lnTo>
                    <a:lnTo>
                      <a:pt x="635" y="36711"/>
                    </a:lnTo>
                    <a:lnTo>
                      <a:pt x="956" y="37506"/>
                    </a:lnTo>
                    <a:lnTo>
                      <a:pt x="1331" y="38265"/>
                    </a:lnTo>
                    <a:lnTo>
                      <a:pt x="1733" y="38988"/>
                    </a:lnTo>
                    <a:lnTo>
                      <a:pt x="1947" y="39319"/>
                    </a:lnTo>
                    <a:lnTo>
                      <a:pt x="2376" y="39962"/>
                    </a:lnTo>
                    <a:lnTo>
                      <a:pt x="3117" y="40890"/>
                    </a:lnTo>
                    <a:lnTo>
                      <a:pt x="3653" y="41480"/>
                    </a:lnTo>
                    <a:lnTo>
                      <a:pt x="4225" y="42033"/>
                    </a:lnTo>
                    <a:lnTo>
                      <a:pt x="4832" y="42542"/>
                    </a:lnTo>
                    <a:lnTo>
                      <a:pt x="5475" y="42998"/>
                    </a:lnTo>
                    <a:lnTo>
                      <a:pt x="6153" y="43391"/>
                    </a:lnTo>
                    <a:lnTo>
                      <a:pt x="6502" y="43560"/>
                    </a:lnTo>
                    <a:lnTo>
                      <a:pt x="6484" y="45007"/>
                    </a:lnTo>
                    <a:lnTo>
                      <a:pt x="6493" y="47909"/>
                    </a:lnTo>
                    <a:lnTo>
                      <a:pt x="6520" y="49356"/>
                    </a:lnTo>
                    <a:lnTo>
                      <a:pt x="6511" y="49445"/>
                    </a:lnTo>
                    <a:lnTo>
                      <a:pt x="6555" y="49606"/>
                    </a:lnTo>
                    <a:lnTo>
                      <a:pt x="6662" y="49722"/>
                    </a:lnTo>
                    <a:lnTo>
                      <a:pt x="6814" y="49785"/>
                    </a:lnTo>
                    <a:lnTo>
                      <a:pt x="6975" y="49802"/>
                    </a:lnTo>
                    <a:lnTo>
                      <a:pt x="7136" y="49776"/>
                    </a:lnTo>
                    <a:lnTo>
                      <a:pt x="7270" y="49686"/>
                    </a:lnTo>
                    <a:lnTo>
                      <a:pt x="7341" y="49543"/>
                    </a:lnTo>
                    <a:lnTo>
                      <a:pt x="7350" y="49445"/>
                    </a:lnTo>
                    <a:lnTo>
                      <a:pt x="7341" y="47525"/>
                    </a:lnTo>
                    <a:lnTo>
                      <a:pt x="7386" y="43676"/>
                    </a:lnTo>
                    <a:lnTo>
                      <a:pt x="7511" y="39837"/>
                    </a:lnTo>
                    <a:lnTo>
                      <a:pt x="7716" y="36006"/>
                    </a:lnTo>
                    <a:lnTo>
                      <a:pt x="7993" y="32175"/>
                    </a:lnTo>
                    <a:lnTo>
                      <a:pt x="8350" y="28362"/>
                    </a:lnTo>
                    <a:lnTo>
                      <a:pt x="8788" y="24548"/>
                    </a:lnTo>
                    <a:lnTo>
                      <a:pt x="9297" y="20744"/>
                    </a:lnTo>
                    <a:lnTo>
                      <a:pt x="9583" y="18842"/>
                    </a:lnTo>
                    <a:lnTo>
                      <a:pt x="9636" y="18878"/>
                    </a:lnTo>
                    <a:lnTo>
                      <a:pt x="9752" y="18887"/>
                    </a:lnTo>
                    <a:lnTo>
                      <a:pt x="9815" y="18860"/>
                    </a:lnTo>
                    <a:lnTo>
                      <a:pt x="10172" y="18637"/>
                    </a:lnTo>
                    <a:lnTo>
                      <a:pt x="10859" y="18137"/>
                    </a:lnTo>
                    <a:lnTo>
                      <a:pt x="11860" y="17333"/>
                    </a:lnTo>
                    <a:lnTo>
                      <a:pt x="13119" y="16154"/>
                    </a:lnTo>
                    <a:lnTo>
                      <a:pt x="14315" y="14922"/>
                    </a:lnTo>
                    <a:lnTo>
                      <a:pt x="14887" y="14297"/>
                    </a:lnTo>
                    <a:lnTo>
                      <a:pt x="15449" y="13681"/>
                    </a:lnTo>
                    <a:lnTo>
                      <a:pt x="16584" y="12386"/>
                    </a:lnTo>
                    <a:lnTo>
                      <a:pt x="17387" y="11359"/>
                    </a:lnTo>
                    <a:lnTo>
                      <a:pt x="17878" y="10654"/>
                    </a:lnTo>
                    <a:lnTo>
                      <a:pt x="18334" y="9930"/>
                    </a:lnTo>
                    <a:lnTo>
                      <a:pt x="18736" y="9180"/>
                    </a:lnTo>
                    <a:lnTo>
                      <a:pt x="18905" y="8805"/>
                    </a:lnTo>
                    <a:lnTo>
                      <a:pt x="18932" y="8716"/>
                    </a:lnTo>
                    <a:lnTo>
                      <a:pt x="18879" y="8573"/>
                    </a:lnTo>
                    <a:lnTo>
                      <a:pt x="18736" y="8501"/>
                    </a:lnTo>
                    <a:lnTo>
                      <a:pt x="18584" y="8519"/>
                    </a:lnTo>
                    <a:lnTo>
                      <a:pt x="18512" y="8582"/>
                    </a:lnTo>
                    <a:lnTo>
                      <a:pt x="18236" y="8903"/>
                    </a:lnTo>
                    <a:lnTo>
                      <a:pt x="17727" y="9564"/>
                    </a:lnTo>
                    <a:lnTo>
                      <a:pt x="16985" y="10600"/>
                    </a:lnTo>
                    <a:lnTo>
                      <a:pt x="16494" y="11279"/>
                    </a:lnTo>
                    <a:lnTo>
                      <a:pt x="15976" y="11948"/>
                    </a:lnTo>
                    <a:lnTo>
                      <a:pt x="14905" y="13252"/>
                    </a:lnTo>
                    <a:lnTo>
                      <a:pt x="14351" y="13886"/>
                    </a:lnTo>
                    <a:lnTo>
                      <a:pt x="13824" y="14467"/>
                    </a:lnTo>
                    <a:lnTo>
                      <a:pt x="12735" y="15574"/>
                    </a:lnTo>
                    <a:lnTo>
                      <a:pt x="11056" y="17172"/>
                    </a:lnTo>
                    <a:lnTo>
                      <a:pt x="9940" y="18244"/>
                    </a:lnTo>
                    <a:lnTo>
                      <a:pt x="9949" y="18155"/>
                    </a:lnTo>
                    <a:lnTo>
                      <a:pt x="9958" y="18056"/>
                    </a:lnTo>
                    <a:lnTo>
                      <a:pt x="9940" y="18030"/>
                    </a:lnTo>
                    <a:lnTo>
                      <a:pt x="9913" y="18047"/>
                    </a:lnTo>
                    <a:lnTo>
                      <a:pt x="9752" y="18306"/>
                    </a:lnTo>
                    <a:lnTo>
                      <a:pt x="9636" y="18485"/>
                    </a:lnTo>
                    <a:lnTo>
                      <a:pt x="9940" y="16583"/>
                    </a:lnTo>
                    <a:lnTo>
                      <a:pt x="10609" y="12788"/>
                    </a:lnTo>
                    <a:lnTo>
                      <a:pt x="10985" y="10886"/>
                    </a:lnTo>
                    <a:lnTo>
                      <a:pt x="11538" y="8216"/>
                    </a:lnTo>
                    <a:lnTo>
                      <a:pt x="12422" y="4224"/>
                    </a:lnTo>
                    <a:lnTo>
                      <a:pt x="12967" y="1545"/>
                    </a:lnTo>
                    <a:lnTo>
                      <a:pt x="13208" y="205"/>
                    </a:lnTo>
                    <a:lnTo>
                      <a:pt x="13208" y="134"/>
                    </a:lnTo>
                    <a:lnTo>
                      <a:pt x="13128" y="36"/>
                    </a:lnTo>
                    <a:lnTo>
                      <a:pt x="13003" y="0"/>
                    </a:lnTo>
                    <a:close/>
                  </a:path>
                </a:pathLst>
              </a:custGeom>
              <a:solidFill>
                <a:srgbClr val="EB5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214;p28"/>
              <p:cNvSpPr/>
              <p:nvPr/>
            </p:nvSpPr>
            <p:spPr>
              <a:xfrm>
                <a:off x="7501172" y="3852299"/>
                <a:ext cx="160573" cy="364384"/>
              </a:xfrm>
              <a:custGeom>
                <a:avLst/>
                <a:gdLst/>
                <a:ahLst/>
                <a:cxnLst/>
                <a:rect l="l" t="t" r="r" b="b"/>
                <a:pathLst>
                  <a:path w="5073" h="11512" extrusionOk="0">
                    <a:moveTo>
                      <a:pt x="99" y="1"/>
                    </a:moveTo>
                    <a:lnTo>
                      <a:pt x="72" y="37"/>
                    </a:lnTo>
                    <a:lnTo>
                      <a:pt x="18" y="412"/>
                    </a:lnTo>
                    <a:lnTo>
                      <a:pt x="0" y="1188"/>
                    </a:lnTo>
                    <a:lnTo>
                      <a:pt x="63" y="1992"/>
                    </a:lnTo>
                    <a:lnTo>
                      <a:pt x="197" y="2796"/>
                    </a:lnTo>
                    <a:lnTo>
                      <a:pt x="500" y="4001"/>
                    </a:lnTo>
                    <a:lnTo>
                      <a:pt x="1036" y="5537"/>
                    </a:lnTo>
                    <a:lnTo>
                      <a:pt x="1322" y="6234"/>
                    </a:lnTo>
                    <a:lnTo>
                      <a:pt x="1626" y="6966"/>
                    </a:lnTo>
                    <a:lnTo>
                      <a:pt x="2358" y="8368"/>
                    </a:lnTo>
                    <a:lnTo>
                      <a:pt x="2769" y="9038"/>
                    </a:lnTo>
                    <a:lnTo>
                      <a:pt x="2983" y="9368"/>
                    </a:lnTo>
                    <a:lnTo>
                      <a:pt x="3447" y="10056"/>
                    </a:lnTo>
                    <a:lnTo>
                      <a:pt x="3965" y="10717"/>
                    </a:lnTo>
                    <a:lnTo>
                      <a:pt x="4412" y="11136"/>
                    </a:lnTo>
                    <a:lnTo>
                      <a:pt x="4733" y="11386"/>
                    </a:lnTo>
                    <a:lnTo>
                      <a:pt x="4903" y="11485"/>
                    </a:lnTo>
                    <a:lnTo>
                      <a:pt x="4965" y="11511"/>
                    </a:lnTo>
                    <a:lnTo>
                      <a:pt x="5055" y="11467"/>
                    </a:lnTo>
                    <a:lnTo>
                      <a:pt x="5072" y="11404"/>
                    </a:lnTo>
                    <a:lnTo>
                      <a:pt x="5064" y="11360"/>
                    </a:lnTo>
                    <a:lnTo>
                      <a:pt x="4903" y="11029"/>
                    </a:lnTo>
                    <a:lnTo>
                      <a:pt x="4501" y="10404"/>
                    </a:lnTo>
                    <a:lnTo>
                      <a:pt x="3813" y="9511"/>
                    </a:lnTo>
                    <a:lnTo>
                      <a:pt x="3385" y="8904"/>
                    </a:lnTo>
                    <a:lnTo>
                      <a:pt x="2938" y="8216"/>
                    </a:lnTo>
                    <a:lnTo>
                      <a:pt x="2152" y="6779"/>
                    </a:lnTo>
                    <a:lnTo>
                      <a:pt x="1813" y="6037"/>
                    </a:lnTo>
                    <a:lnTo>
                      <a:pt x="1483" y="5278"/>
                    </a:lnTo>
                    <a:lnTo>
                      <a:pt x="947" y="3716"/>
                    </a:lnTo>
                    <a:lnTo>
                      <a:pt x="741" y="2921"/>
                    </a:lnTo>
                    <a:lnTo>
                      <a:pt x="581" y="2198"/>
                    </a:lnTo>
                    <a:lnTo>
                      <a:pt x="393" y="1108"/>
                    </a:lnTo>
                    <a:lnTo>
                      <a:pt x="232" y="385"/>
                    </a:lnTo>
                    <a:lnTo>
                      <a:pt x="125" y="28"/>
                    </a:lnTo>
                    <a:lnTo>
                      <a:pt x="99" y="1"/>
                    </a:lnTo>
                    <a:close/>
                  </a:path>
                </a:pathLst>
              </a:custGeom>
              <a:solidFill>
                <a:srgbClr val="EB5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28"/>
              <p:cNvSpPr/>
              <p:nvPr/>
            </p:nvSpPr>
            <p:spPr>
              <a:xfrm>
                <a:off x="7710873" y="4001522"/>
                <a:ext cx="302756" cy="426834"/>
              </a:xfrm>
              <a:custGeom>
                <a:avLst/>
                <a:gdLst/>
                <a:ahLst/>
                <a:cxnLst/>
                <a:rect l="l" t="t" r="r" b="b"/>
                <a:pathLst>
                  <a:path w="9565" h="13485" extrusionOk="0">
                    <a:moveTo>
                      <a:pt x="9368" y="1"/>
                    </a:moveTo>
                    <a:lnTo>
                      <a:pt x="9234" y="54"/>
                    </a:lnTo>
                    <a:lnTo>
                      <a:pt x="9189" y="126"/>
                    </a:lnTo>
                    <a:lnTo>
                      <a:pt x="8734" y="1072"/>
                    </a:lnTo>
                    <a:lnTo>
                      <a:pt x="7805" y="2939"/>
                    </a:lnTo>
                    <a:lnTo>
                      <a:pt x="6814" y="4778"/>
                    </a:lnTo>
                    <a:lnTo>
                      <a:pt x="5724" y="6564"/>
                    </a:lnTo>
                    <a:lnTo>
                      <a:pt x="5126" y="7422"/>
                    </a:lnTo>
                    <a:lnTo>
                      <a:pt x="4537" y="8234"/>
                    </a:lnTo>
                    <a:lnTo>
                      <a:pt x="3278" y="9779"/>
                    </a:lnTo>
                    <a:lnTo>
                      <a:pt x="2617" y="10529"/>
                    </a:lnTo>
                    <a:lnTo>
                      <a:pt x="1867" y="11342"/>
                    </a:lnTo>
                    <a:lnTo>
                      <a:pt x="1081" y="12128"/>
                    </a:lnTo>
                    <a:lnTo>
                      <a:pt x="777" y="12404"/>
                    </a:lnTo>
                    <a:lnTo>
                      <a:pt x="331" y="12833"/>
                    </a:lnTo>
                    <a:lnTo>
                      <a:pt x="90" y="13155"/>
                    </a:lnTo>
                    <a:lnTo>
                      <a:pt x="9" y="13342"/>
                    </a:lnTo>
                    <a:lnTo>
                      <a:pt x="0" y="13396"/>
                    </a:lnTo>
                    <a:lnTo>
                      <a:pt x="63" y="13485"/>
                    </a:lnTo>
                    <a:lnTo>
                      <a:pt x="116" y="13485"/>
                    </a:lnTo>
                    <a:lnTo>
                      <a:pt x="313" y="13431"/>
                    </a:lnTo>
                    <a:lnTo>
                      <a:pt x="688" y="13253"/>
                    </a:lnTo>
                    <a:lnTo>
                      <a:pt x="1242" y="12878"/>
                    </a:lnTo>
                    <a:lnTo>
                      <a:pt x="2269" y="11878"/>
                    </a:lnTo>
                    <a:lnTo>
                      <a:pt x="2840" y="11270"/>
                    </a:lnTo>
                    <a:lnTo>
                      <a:pt x="3224" y="10869"/>
                    </a:lnTo>
                    <a:lnTo>
                      <a:pt x="3974" y="10047"/>
                    </a:lnTo>
                    <a:lnTo>
                      <a:pt x="5046" y="8761"/>
                    </a:lnTo>
                    <a:lnTo>
                      <a:pt x="5707" y="7859"/>
                    </a:lnTo>
                    <a:lnTo>
                      <a:pt x="6323" y="6984"/>
                    </a:lnTo>
                    <a:lnTo>
                      <a:pt x="7189" y="5636"/>
                    </a:lnTo>
                    <a:lnTo>
                      <a:pt x="7725" y="4707"/>
                    </a:lnTo>
                    <a:lnTo>
                      <a:pt x="8216" y="3760"/>
                    </a:lnTo>
                    <a:lnTo>
                      <a:pt x="8662" y="2796"/>
                    </a:lnTo>
                    <a:lnTo>
                      <a:pt x="9064" y="1805"/>
                    </a:lnTo>
                    <a:lnTo>
                      <a:pt x="9404" y="787"/>
                    </a:lnTo>
                    <a:lnTo>
                      <a:pt x="9555" y="278"/>
                    </a:lnTo>
                    <a:lnTo>
                      <a:pt x="9564" y="188"/>
                    </a:lnTo>
                    <a:lnTo>
                      <a:pt x="9502" y="54"/>
                    </a:lnTo>
                    <a:lnTo>
                      <a:pt x="9368" y="1"/>
                    </a:lnTo>
                    <a:close/>
                  </a:path>
                </a:pathLst>
              </a:custGeom>
              <a:solidFill>
                <a:srgbClr val="EB5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16" name="Google Shape;1216;p28"/>
          <p:cNvGrpSpPr/>
          <p:nvPr/>
        </p:nvGrpSpPr>
        <p:grpSpPr>
          <a:xfrm>
            <a:off x="8509190" y="1947798"/>
            <a:ext cx="1000423" cy="1733457"/>
            <a:chOff x="7758346" y="3365641"/>
            <a:chExt cx="1146485" cy="1986543"/>
          </a:xfrm>
        </p:grpSpPr>
        <p:sp>
          <p:nvSpPr>
            <p:cNvPr id="1217" name="Google Shape;1217;p28"/>
            <p:cNvSpPr/>
            <p:nvPr/>
          </p:nvSpPr>
          <p:spPr>
            <a:xfrm>
              <a:off x="7758346" y="3365641"/>
              <a:ext cx="1146485" cy="1986543"/>
            </a:xfrm>
            <a:custGeom>
              <a:avLst/>
              <a:gdLst/>
              <a:ahLst/>
              <a:cxnLst/>
              <a:rect l="l" t="t" r="r" b="b"/>
              <a:pathLst>
                <a:path w="36221" h="62761" extrusionOk="0">
                  <a:moveTo>
                    <a:pt x="31372" y="0"/>
                  </a:moveTo>
                  <a:lnTo>
                    <a:pt x="30639" y="54"/>
                  </a:lnTo>
                  <a:lnTo>
                    <a:pt x="29898" y="242"/>
                  </a:lnTo>
                  <a:lnTo>
                    <a:pt x="29175" y="554"/>
                  </a:lnTo>
                  <a:lnTo>
                    <a:pt x="28460" y="956"/>
                  </a:lnTo>
                  <a:lnTo>
                    <a:pt x="28121" y="1188"/>
                  </a:lnTo>
                  <a:lnTo>
                    <a:pt x="27353" y="1751"/>
                  </a:lnTo>
                  <a:lnTo>
                    <a:pt x="25835" y="2894"/>
                  </a:lnTo>
                  <a:lnTo>
                    <a:pt x="24353" y="4099"/>
                  </a:lnTo>
                  <a:lnTo>
                    <a:pt x="22906" y="5341"/>
                  </a:lnTo>
                  <a:lnTo>
                    <a:pt x="21495" y="6626"/>
                  </a:lnTo>
                  <a:lnTo>
                    <a:pt x="20120" y="7948"/>
                  </a:lnTo>
                  <a:lnTo>
                    <a:pt x="18789" y="9323"/>
                  </a:lnTo>
                  <a:lnTo>
                    <a:pt x="17494" y="10725"/>
                  </a:lnTo>
                  <a:lnTo>
                    <a:pt x="16235" y="12163"/>
                  </a:lnTo>
                  <a:lnTo>
                    <a:pt x="15021" y="13645"/>
                  </a:lnTo>
                  <a:lnTo>
                    <a:pt x="13851" y="15155"/>
                  </a:lnTo>
                  <a:lnTo>
                    <a:pt x="12717" y="16690"/>
                  </a:lnTo>
                  <a:lnTo>
                    <a:pt x="11627" y="18262"/>
                  </a:lnTo>
                  <a:lnTo>
                    <a:pt x="10583" y="19852"/>
                  </a:lnTo>
                  <a:lnTo>
                    <a:pt x="9582" y="21477"/>
                  </a:lnTo>
                  <a:lnTo>
                    <a:pt x="8627" y="23120"/>
                  </a:lnTo>
                  <a:lnTo>
                    <a:pt x="8163" y="23951"/>
                  </a:lnTo>
                  <a:lnTo>
                    <a:pt x="7707" y="24799"/>
                  </a:lnTo>
                  <a:lnTo>
                    <a:pt x="6832" y="26513"/>
                  </a:lnTo>
                  <a:lnTo>
                    <a:pt x="6001" y="28264"/>
                  </a:lnTo>
                  <a:lnTo>
                    <a:pt x="5216" y="30023"/>
                  </a:lnTo>
                  <a:lnTo>
                    <a:pt x="4483" y="31809"/>
                  </a:lnTo>
                  <a:lnTo>
                    <a:pt x="3805" y="33622"/>
                  </a:lnTo>
                  <a:lnTo>
                    <a:pt x="3180" y="35443"/>
                  </a:lnTo>
                  <a:lnTo>
                    <a:pt x="2608" y="37283"/>
                  </a:lnTo>
                  <a:lnTo>
                    <a:pt x="2340" y="38212"/>
                  </a:lnTo>
                  <a:lnTo>
                    <a:pt x="1813" y="40060"/>
                  </a:lnTo>
                  <a:lnTo>
                    <a:pt x="1054" y="42918"/>
                  </a:lnTo>
                  <a:lnTo>
                    <a:pt x="617" y="44856"/>
                  </a:lnTo>
                  <a:lnTo>
                    <a:pt x="268" y="46820"/>
                  </a:lnTo>
                  <a:lnTo>
                    <a:pt x="54" y="48785"/>
                  </a:lnTo>
                  <a:lnTo>
                    <a:pt x="1" y="50267"/>
                  </a:lnTo>
                  <a:lnTo>
                    <a:pt x="27" y="51249"/>
                  </a:lnTo>
                  <a:lnTo>
                    <a:pt x="99" y="52223"/>
                  </a:lnTo>
                  <a:lnTo>
                    <a:pt x="233" y="53205"/>
                  </a:lnTo>
                  <a:lnTo>
                    <a:pt x="322" y="53687"/>
                  </a:lnTo>
                  <a:lnTo>
                    <a:pt x="411" y="54116"/>
                  </a:lnTo>
                  <a:lnTo>
                    <a:pt x="661" y="54991"/>
                  </a:lnTo>
                  <a:lnTo>
                    <a:pt x="983" y="55893"/>
                  </a:lnTo>
                  <a:lnTo>
                    <a:pt x="1376" y="56786"/>
                  </a:lnTo>
                  <a:lnTo>
                    <a:pt x="1840" y="57679"/>
                  </a:lnTo>
                  <a:lnTo>
                    <a:pt x="2367" y="58545"/>
                  </a:lnTo>
                  <a:lnTo>
                    <a:pt x="2956" y="59367"/>
                  </a:lnTo>
                  <a:lnTo>
                    <a:pt x="3608" y="60135"/>
                  </a:lnTo>
                  <a:lnTo>
                    <a:pt x="4305" y="60831"/>
                  </a:lnTo>
                  <a:lnTo>
                    <a:pt x="5055" y="61447"/>
                  </a:lnTo>
                  <a:lnTo>
                    <a:pt x="5859" y="61956"/>
                  </a:lnTo>
                  <a:lnTo>
                    <a:pt x="6698" y="62358"/>
                  </a:lnTo>
                  <a:lnTo>
                    <a:pt x="7582" y="62626"/>
                  </a:lnTo>
                  <a:lnTo>
                    <a:pt x="8502" y="62760"/>
                  </a:lnTo>
                  <a:lnTo>
                    <a:pt x="9207" y="62742"/>
                  </a:lnTo>
                  <a:lnTo>
                    <a:pt x="9690" y="62689"/>
                  </a:lnTo>
                  <a:lnTo>
                    <a:pt x="10181" y="62581"/>
                  </a:lnTo>
                  <a:lnTo>
                    <a:pt x="10681" y="62439"/>
                  </a:lnTo>
                  <a:lnTo>
                    <a:pt x="10931" y="62340"/>
                  </a:lnTo>
                  <a:lnTo>
                    <a:pt x="11386" y="62162"/>
                  </a:lnTo>
                  <a:lnTo>
                    <a:pt x="12279" y="61751"/>
                  </a:lnTo>
                  <a:lnTo>
                    <a:pt x="13154" y="61304"/>
                  </a:lnTo>
                  <a:lnTo>
                    <a:pt x="14003" y="60804"/>
                  </a:lnTo>
                  <a:lnTo>
                    <a:pt x="14842" y="60260"/>
                  </a:lnTo>
                  <a:lnTo>
                    <a:pt x="15655" y="59679"/>
                  </a:lnTo>
                  <a:lnTo>
                    <a:pt x="16851" y="58733"/>
                  </a:lnTo>
                  <a:lnTo>
                    <a:pt x="17610" y="58054"/>
                  </a:lnTo>
                  <a:lnTo>
                    <a:pt x="18173" y="57527"/>
                  </a:lnTo>
                  <a:lnTo>
                    <a:pt x="19262" y="56429"/>
                  </a:lnTo>
                  <a:lnTo>
                    <a:pt x="20307" y="55268"/>
                  </a:lnTo>
                  <a:lnTo>
                    <a:pt x="21316" y="54053"/>
                  </a:lnTo>
                  <a:lnTo>
                    <a:pt x="22281" y="52785"/>
                  </a:lnTo>
                  <a:lnTo>
                    <a:pt x="23210" y="51490"/>
                  </a:lnTo>
                  <a:lnTo>
                    <a:pt x="24103" y="50151"/>
                  </a:lnTo>
                  <a:lnTo>
                    <a:pt x="24960" y="48785"/>
                  </a:lnTo>
                  <a:lnTo>
                    <a:pt x="26165" y="46713"/>
                  </a:lnTo>
                  <a:lnTo>
                    <a:pt x="27648" y="43936"/>
                  </a:lnTo>
                  <a:lnTo>
                    <a:pt x="28987" y="41176"/>
                  </a:lnTo>
                  <a:lnTo>
                    <a:pt x="30184" y="38515"/>
                  </a:lnTo>
                  <a:lnTo>
                    <a:pt x="30729" y="37247"/>
                  </a:lnTo>
                  <a:lnTo>
                    <a:pt x="31452" y="35488"/>
                  </a:lnTo>
                  <a:lnTo>
                    <a:pt x="32461" y="32818"/>
                  </a:lnTo>
                  <a:lnTo>
                    <a:pt x="33086" y="31014"/>
                  </a:lnTo>
                  <a:lnTo>
                    <a:pt x="33667" y="29192"/>
                  </a:lnTo>
                  <a:lnTo>
                    <a:pt x="34193" y="27371"/>
                  </a:lnTo>
                  <a:lnTo>
                    <a:pt x="34676" y="25522"/>
                  </a:lnTo>
                  <a:lnTo>
                    <a:pt x="35104" y="23665"/>
                  </a:lnTo>
                  <a:lnTo>
                    <a:pt x="35292" y="22736"/>
                  </a:lnTo>
                  <a:lnTo>
                    <a:pt x="35461" y="21825"/>
                  </a:lnTo>
                  <a:lnTo>
                    <a:pt x="35756" y="20004"/>
                  </a:lnTo>
                  <a:lnTo>
                    <a:pt x="35979" y="18164"/>
                  </a:lnTo>
                  <a:lnTo>
                    <a:pt x="36140" y="16315"/>
                  </a:lnTo>
                  <a:lnTo>
                    <a:pt x="36220" y="14476"/>
                  </a:lnTo>
                  <a:lnTo>
                    <a:pt x="36212" y="12627"/>
                  </a:lnTo>
                  <a:lnTo>
                    <a:pt x="36122" y="10779"/>
                  </a:lnTo>
                  <a:lnTo>
                    <a:pt x="35944" y="8939"/>
                  </a:lnTo>
                  <a:lnTo>
                    <a:pt x="35810" y="8020"/>
                  </a:lnTo>
                  <a:lnTo>
                    <a:pt x="35685" y="7189"/>
                  </a:lnTo>
                  <a:lnTo>
                    <a:pt x="35381" y="5403"/>
                  </a:lnTo>
                  <a:lnTo>
                    <a:pt x="35051" y="4064"/>
                  </a:lnTo>
                  <a:lnTo>
                    <a:pt x="34765" y="3197"/>
                  </a:lnTo>
                  <a:lnTo>
                    <a:pt x="34408" y="2376"/>
                  </a:lnTo>
                  <a:lnTo>
                    <a:pt x="33970" y="1626"/>
                  </a:lnTo>
                  <a:lnTo>
                    <a:pt x="33720" y="1286"/>
                  </a:lnTo>
                  <a:lnTo>
                    <a:pt x="33568" y="1099"/>
                  </a:lnTo>
                  <a:lnTo>
                    <a:pt x="33265" y="786"/>
                  </a:lnTo>
                  <a:lnTo>
                    <a:pt x="32943" y="536"/>
                  </a:lnTo>
                  <a:lnTo>
                    <a:pt x="32613" y="331"/>
                  </a:lnTo>
                  <a:lnTo>
                    <a:pt x="32265" y="179"/>
                  </a:lnTo>
                  <a:lnTo>
                    <a:pt x="31916" y="81"/>
                  </a:lnTo>
                  <a:lnTo>
                    <a:pt x="31372" y="0"/>
                  </a:lnTo>
                  <a:close/>
                </a:path>
              </a:pathLst>
            </a:custGeom>
            <a:solidFill>
              <a:srgbClr val="B01C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18" name="Google Shape;1218;p28"/>
            <p:cNvGrpSpPr/>
            <p:nvPr/>
          </p:nvGrpSpPr>
          <p:grpSpPr>
            <a:xfrm>
              <a:off x="7916334" y="3709312"/>
              <a:ext cx="852813" cy="1576674"/>
              <a:chOff x="7916334" y="3709312"/>
              <a:chExt cx="852813" cy="1576674"/>
            </a:xfrm>
          </p:grpSpPr>
          <p:sp>
            <p:nvSpPr>
              <p:cNvPr id="1219" name="Google Shape;1219;p28"/>
              <p:cNvSpPr/>
              <p:nvPr/>
            </p:nvSpPr>
            <p:spPr>
              <a:xfrm>
                <a:off x="7916334" y="3709312"/>
                <a:ext cx="852813" cy="1576674"/>
              </a:xfrm>
              <a:custGeom>
                <a:avLst/>
                <a:gdLst/>
                <a:ahLst/>
                <a:cxnLst/>
                <a:rect l="l" t="t" r="r" b="b"/>
                <a:pathLst>
                  <a:path w="26943" h="49812" extrusionOk="0">
                    <a:moveTo>
                      <a:pt x="23290" y="0"/>
                    </a:moveTo>
                    <a:lnTo>
                      <a:pt x="23156" y="18"/>
                    </a:lnTo>
                    <a:lnTo>
                      <a:pt x="23102" y="72"/>
                    </a:lnTo>
                    <a:lnTo>
                      <a:pt x="22352" y="1134"/>
                    </a:lnTo>
                    <a:lnTo>
                      <a:pt x="20959" y="3331"/>
                    </a:lnTo>
                    <a:lnTo>
                      <a:pt x="19664" y="5581"/>
                    </a:lnTo>
                    <a:lnTo>
                      <a:pt x="18423" y="7868"/>
                    </a:lnTo>
                    <a:lnTo>
                      <a:pt x="17825" y="9011"/>
                    </a:lnTo>
                    <a:lnTo>
                      <a:pt x="17637" y="9377"/>
                    </a:lnTo>
                    <a:lnTo>
                      <a:pt x="17450" y="9734"/>
                    </a:lnTo>
                    <a:lnTo>
                      <a:pt x="17325" y="9350"/>
                    </a:lnTo>
                    <a:lnTo>
                      <a:pt x="17191" y="8975"/>
                    </a:lnTo>
                    <a:lnTo>
                      <a:pt x="17003" y="8359"/>
                    </a:lnTo>
                    <a:lnTo>
                      <a:pt x="16682" y="7108"/>
                    </a:lnTo>
                    <a:lnTo>
                      <a:pt x="16548" y="6474"/>
                    </a:lnTo>
                    <a:lnTo>
                      <a:pt x="16440" y="5903"/>
                    </a:lnTo>
                    <a:lnTo>
                      <a:pt x="16253" y="4742"/>
                    </a:lnTo>
                    <a:lnTo>
                      <a:pt x="16182" y="4162"/>
                    </a:lnTo>
                    <a:lnTo>
                      <a:pt x="16128" y="3617"/>
                    </a:lnTo>
                    <a:lnTo>
                      <a:pt x="16065" y="2804"/>
                    </a:lnTo>
                    <a:lnTo>
                      <a:pt x="15976" y="2268"/>
                    </a:lnTo>
                    <a:lnTo>
                      <a:pt x="15896" y="2001"/>
                    </a:lnTo>
                    <a:lnTo>
                      <a:pt x="15878" y="1983"/>
                    </a:lnTo>
                    <a:lnTo>
                      <a:pt x="15851" y="2001"/>
                    </a:lnTo>
                    <a:lnTo>
                      <a:pt x="15780" y="2268"/>
                    </a:lnTo>
                    <a:lnTo>
                      <a:pt x="15681" y="2840"/>
                    </a:lnTo>
                    <a:lnTo>
                      <a:pt x="15655" y="3429"/>
                    </a:lnTo>
                    <a:lnTo>
                      <a:pt x="15664" y="4037"/>
                    </a:lnTo>
                    <a:lnTo>
                      <a:pt x="15753" y="4956"/>
                    </a:lnTo>
                    <a:lnTo>
                      <a:pt x="15949" y="6144"/>
                    </a:lnTo>
                    <a:lnTo>
                      <a:pt x="16048" y="6698"/>
                    </a:lnTo>
                    <a:lnTo>
                      <a:pt x="16155" y="7251"/>
                    </a:lnTo>
                    <a:lnTo>
                      <a:pt x="16423" y="8350"/>
                    </a:lnTo>
                    <a:lnTo>
                      <a:pt x="16565" y="8894"/>
                    </a:lnTo>
                    <a:lnTo>
                      <a:pt x="16673" y="9278"/>
                    </a:lnTo>
                    <a:lnTo>
                      <a:pt x="16932" y="10055"/>
                    </a:lnTo>
                    <a:lnTo>
                      <a:pt x="17110" y="10413"/>
                    </a:lnTo>
                    <a:lnTo>
                      <a:pt x="16110" y="12395"/>
                    </a:lnTo>
                    <a:lnTo>
                      <a:pt x="14190" y="16396"/>
                    </a:lnTo>
                    <a:lnTo>
                      <a:pt x="13270" y="18414"/>
                    </a:lnTo>
                    <a:lnTo>
                      <a:pt x="12208" y="20825"/>
                    </a:lnTo>
                    <a:lnTo>
                      <a:pt x="10189" y="25683"/>
                    </a:lnTo>
                    <a:lnTo>
                      <a:pt x="8305" y="30603"/>
                    </a:lnTo>
                    <a:lnTo>
                      <a:pt x="6555" y="35568"/>
                    </a:lnTo>
                    <a:lnTo>
                      <a:pt x="5742" y="38069"/>
                    </a:lnTo>
                    <a:lnTo>
                      <a:pt x="5028" y="40319"/>
                    </a:lnTo>
                    <a:lnTo>
                      <a:pt x="4358" y="42569"/>
                    </a:lnTo>
                    <a:lnTo>
                      <a:pt x="3903" y="41971"/>
                    </a:lnTo>
                    <a:lnTo>
                      <a:pt x="3037" y="40748"/>
                    </a:lnTo>
                    <a:lnTo>
                      <a:pt x="2269" y="39471"/>
                    </a:lnTo>
                    <a:lnTo>
                      <a:pt x="1777" y="38461"/>
                    </a:lnTo>
                    <a:lnTo>
                      <a:pt x="1483" y="37756"/>
                    </a:lnTo>
                    <a:lnTo>
                      <a:pt x="1358" y="37399"/>
                    </a:lnTo>
                    <a:lnTo>
                      <a:pt x="1224" y="36970"/>
                    </a:lnTo>
                    <a:lnTo>
                      <a:pt x="983" y="36095"/>
                    </a:lnTo>
                    <a:lnTo>
                      <a:pt x="804" y="35220"/>
                    </a:lnTo>
                    <a:lnTo>
                      <a:pt x="670" y="34327"/>
                    </a:lnTo>
                    <a:lnTo>
                      <a:pt x="625" y="33880"/>
                    </a:lnTo>
                    <a:lnTo>
                      <a:pt x="599" y="33452"/>
                    </a:lnTo>
                    <a:lnTo>
                      <a:pt x="590" y="32603"/>
                    </a:lnTo>
                    <a:lnTo>
                      <a:pt x="643" y="31326"/>
                    </a:lnTo>
                    <a:lnTo>
                      <a:pt x="634" y="30469"/>
                    </a:lnTo>
                    <a:lnTo>
                      <a:pt x="617" y="30416"/>
                    </a:lnTo>
                    <a:lnTo>
                      <a:pt x="500" y="30398"/>
                    </a:lnTo>
                    <a:lnTo>
                      <a:pt x="465" y="30451"/>
                    </a:lnTo>
                    <a:lnTo>
                      <a:pt x="331" y="30862"/>
                    </a:lnTo>
                    <a:lnTo>
                      <a:pt x="134" y="31728"/>
                    </a:lnTo>
                    <a:lnTo>
                      <a:pt x="27" y="32621"/>
                    </a:lnTo>
                    <a:lnTo>
                      <a:pt x="0" y="33532"/>
                    </a:lnTo>
                    <a:lnTo>
                      <a:pt x="45" y="34452"/>
                    </a:lnTo>
                    <a:lnTo>
                      <a:pt x="152" y="35363"/>
                    </a:lnTo>
                    <a:lnTo>
                      <a:pt x="322" y="36256"/>
                    </a:lnTo>
                    <a:lnTo>
                      <a:pt x="536" y="37113"/>
                    </a:lnTo>
                    <a:lnTo>
                      <a:pt x="661" y="37524"/>
                    </a:lnTo>
                    <a:lnTo>
                      <a:pt x="795" y="37917"/>
                    </a:lnTo>
                    <a:lnTo>
                      <a:pt x="1081" y="38703"/>
                    </a:lnTo>
                    <a:lnTo>
                      <a:pt x="1420" y="39480"/>
                    </a:lnTo>
                    <a:lnTo>
                      <a:pt x="1813" y="40239"/>
                    </a:lnTo>
                    <a:lnTo>
                      <a:pt x="2242" y="40971"/>
                    </a:lnTo>
                    <a:lnTo>
                      <a:pt x="2733" y="41676"/>
                    </a:lnTo>
                    <a:lnTo>
                      <a:pt x="3269" y="42328"/>
                    </a:lnTo>
                    <a:lnTo>
                      <a:pt x="3849" y="42926"/>
                    </a:lnTo>
                    <a:lnTo>
                      <a:pt x="4171" y="43203"/>
                    </a:lnTo>
                    <a:lnTo>
                      <a:pt x="3742" y="44695"/>
                    </a:lnTo>
                    <a:lnTo>
                      <a:pt x="2920" y="47695"/>
                    </a:lnTo>
                    <a:lnTo>
                      <a:pt x="2537" y="49204"/>
                    </a:lnTo>
                    <a:lnTo>
                      <a:pt x="2501" y="49294"/>
                    </a:lnTo>
                    <a:lnTo>
                      <a:pt x="2501" y="49472"/>
                    </a:lnTo>
                    <a:lnTo>
                      <a:pt x="2581" y="49615"/>
                    </a:lnTo>
                    <a:lnTo>
                      <a:pt x="2715" y="49731"/>
                    </a:lnTo>
                    <a:lnTo>
                      <a:pt x="2885" y="49794"/>
                    </a:lnTo>
                    <a:lnTo>
                      <a:pt x="3054" y="49811"/>
                    </a:lnTo>
                    <a:lnTo>
                      <a:pt x="3215" y="49758"/>
                    </a:lnTo>
                    <a:lnTo>
                      <a:pt x="3331" y="49633"/>
                    </a:lnTo>
                    <a:lnTo>
                      <a:pt x="3367" y="49535"/>
                    </a:lnTo>
                    <a:lnTo>
                      <a:pt x="3903" y="47543"/>
                    </a:lnTo>
                    <a:lnTo>
                      <a:pt x="5046" y="43569"/>
                    </a:lnTo>
                    <a:lnTo>
                      <a:pt x="6269" y="39640"/>
                    </a:lnTo>
                    <a:lnTo>
                      <a:pt x="7573" y="35729"/>
                    </a:lnTo>
                    <a:lnTo>
                      <a:pt x="8948" y="31853"/>
                    </a:lnTo>
                    <a:lnTo>
                      <a:pt x="10404" y="28005"/>
                    </a:lnTo>
                    <a:lnTo>
                      <a:pt x="11940" y="24183"/>
                    </a:lnTo>
                    <a:lnTo>
                      <a:pt x="13547" y="20396"/>
                    </a:lnTo>
                    <a:lnTo>
                      <a:pt x="14387" y="18512"/>
                    </a:lnTo>
                    <a:lnTo>
                      <a:pt x="14431" y="18566"/>
                    </a:lnTo>
                    <a:lnTo>
                      <a:pt x="14556" y="18610"/>
                    </a:lnTo>
                    <a:lnTo>
                      <a:pt x="14619" y="18601"/>
                    </a:lnTo>
                    <a:lnTo>
                      <a:pt x="15056" y="18467"/>
                    </a:lnTo>
                    <a:lnTo>
                      <a:pt x="15914" y="18146"/>
                    </a:lnTo>
                    <a:lnTo>
                      <a:pt x="17173" y="17601"/>
                    </a:lnTo>
                    <a:lnTo>
                      <a:pt x="18816" y="16744"/>
                    </a:lnTo>
                    <a:lnTo>
                      <a:pt x="20396" y="15806"/>
                    </a:lnTo>
                    <a:lnTo>
                      <a:pt x="21164" y="15324"/>
                    </a:lnTo>
                    <a:lnTo>
                      <a:pt x="21923" y="14851"/>
                    </a:lnTo>
                    <a:lnTo>
                      <a:pt x="23459" y="13833"/>
                    </a:lnTo>
                    <a:lnTo>
                      <a:pt x="24585" y="12993"/>
                    </a:lnTo>
                    <a:lnTo>
                      <a:pt x="25299" y="12404"/>
                    </a:lnTo>
                    <a:lnTo>
                      <a:pt x="25978" y="11788"/>
                    </a:lnTo>
                    <a:lnTo>
                      <a:pt x="26603" y="11127"/>
                    </a:lnTo>
                    <a:lnTo>
                      <a:pt x="26889" y="10788"/>
                    </a:lnTo>
                    <a:lnTo>
                      <a:pt x="26942" y="10698"/>
                    </a:lnTo>
                    <a:lnTo>
                      <a:pt x="26924" y="10538"/>
                    </a:lnTo>
                    <a:lnTo>
                      <a:pt x="26799" y="10421"/>
                    </a:lnTo>
                    <a:lnTo>
                      <a:pt x="26630" y="10404"/>
                    </a:lnTo>
                    <a:lnTo>
                      <a:pt x="26549" y="10439"/>
                    </a:lnTo>
                    <a:lnTo>
                      <a:pt x="26174" y="10698"/>
                    </a:lnTo>
                    <a:lnTo>
                      <a:pt x="25451" y="11243"/>
                    </a:lnTo>
                    <a:lnTo>
                      <a:pt x="24397" y="12100"/>
                    </a:lnTo>
                    <a:lnTo>
                      <a:pt x="23683" y="12663"/>
                    </a:lnTo>
                    <a:lnTo>
                      <a:pt x="22959" y="13208"/>
                    </a:lnTo>
                    <a:lnTo>
                      <a:pt x="21486" y="14252"/>
                    </a:lnTo>
                    <a:lnTo>
                      <a:pt x="20727" y="14753"/>
                    </a:lnTo>
                    <a:lnTo>
                      <a:pt x="20021" y="15199"/>
                    </a:lnTo>
                    <a:lnTo>
                      <a:pt x="18584" y="16029"/>
                    </a:lnTo>
                    <a:lnTo>
                      <a:pt x="16387" y="17199"/>
                    </a:lnTo>
                    <a:lnTo>
                      <a:pt x="14922" y="17994"/>
                    </a:lnTo>
                    <a:lnTo>
                      <a:pt x="14958" y="17905"/>
                    </a:lnTo>
                    <a:lnTo>
                      <a:pt x="15003" y="17815"/>
                    </a:lnTo>
                    <a:lnTo>
                      <a:pt x="15003" y="17789"/>
                    </a:lnTo>
                    <a:lnTo>
                      <a:pt x="14976" y="17780"/>
                    </a:lnTo>
                    <a:lnTo>
                      <a:pt x="14958" y="17789"/>
                    </a:lnTo>
                    <a:lnTo>
                      <a:pt x="14717" y="18012"/>
                    </a:lnTo>
                    <a:lnTo>
                      <a:pt x="14547" y="18164"/>
                    </a:lnTo>
                    <a:lnTo>
                      <a:pt x="14547" y="18164"/>
                    </a:lnTo>
                    <a:lnTo>
                      <a:pt x="15405" y="16280"/>
                    </a:lnTo>
                    <a:lnTo>
                      <a:pt x="17182" y="12538"/>
                    </a:lnTo>
                    <a:lnTo>
                      <a:pt x="18101" y="10680"/>
                    </a:lnTo>
                    <a:lnTo>
                      <a:pt x="19432" y="8082"/>
                    </a:lnTo>
                    <a:lnTo>
                      <a:pt x="21486" y="4197"/>
                    </a:lnTo>
                    <a:lnTo>
                      <a:pt x="22808" y="1590"/>
                    </a:lnTo>
                    <a:lnTo>
                      <a:pt x="23442" y="268"/>
                    </a:lnTo>
                    <a:lnTo>
                      <a:pt x="23459" y="197"/>
                    </a:lnTo>
                    <a:lnTo>
                      <a:pt x="23415" y="72"/>
                    </a:lnTo>
                    <a:lnTo>
                      <a:pt x="2329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28"/>
              <p:cNvSpPr/>
              <p:nvPr/>
            </p:nvSpPr>
            <p:spPr>
              <a:xfrm>
                <a:off x="8113312" y="4156694"/>
                <a:ext cx="83119" cy="420060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13271" extrusionOk="0">
                    <a:moveTo>
                      <a:pt x="697" y="0"/>
                    </a:moveTo>
                    <a:lnTo>
                      <a:pt x="688" y="9"/>
                    </a:lnTo>
                    <a:lnTo>
                      <a:pt x="527" y="384"/>
                    </a:lnTo>
                    <a:lnTo>
                      <a:pt x="277" y="1188"/>
                    </a:lnTo>
                    <a:lnTo>
                      <a:pt x="117" y="2027"/>
                    </a:lnTo>
                    <a:lnTo>
                      <a:pt x="27" y="2903"/>
                    </a:lnTo>
                    <a:lnTo>
                      <a:pt x="1" y="3796"/>
                    </a:lnTo>
                    <a:lnTo>
                      <a:pt x="18" y="4680"/>
                    </a:lnTo>
                    <a:lnTo>
                      <a:pt x="117" y="5974"/>
                    </a:lnTo>
                    <a:lnTo>
                      <a:pt x="206" y="6778"/>
                    </a:lnTo>
                    <a:lnTo>
                      <a:pt x="322" y="7618"/>
                    </a:lnTo>
                    <a:lnTo>
                      <a:pt x="670" y="9279"/>
                    </a:lnTo>
                    <a:lnTo>
                      <a:pt x="911" y="10091"/>
                    </a:lnTo>
                    <a:lnTo>
                      <a:pt x="1036" y="10502"/>
                    </a:lnTo>
                    <a:lnTo>
                      <a:pt x="1313" y="11341"/>
                    </a:lnTo>
                    <a:lnTo>
                      <a:pt x="1670" y="12163"/>
                    </a:lnTo>
                    <a:lnTo>
                      <a:pt x="2010" y="12734"/>
                    </a:lnTo>
                    <a:lnTo>
                      <a:pt x="2269" y="13074"/>
                    </a:lnTo>
                    <a:lnTo>
                      <a:pt x="2421" y="13235"/>
                    </a:lnTo>
                    <a:lnTo>
                      <a:pt x="2483" y="13270"/>
                    </a:lnTo>
                    <a:lnTo>
                      <a:pt x="2590" y="13252"/>
                    </a:lnTo>
                    <a:lnTo>
                      <a:pt x="2626" y="13190"/>
                    </a:lnTo>
                    <a:lnTo>
                      <a:pt x="2617" y="13145"/>
                    </a:lnTo>
                    <a:lnTo>
                      <a:pt x="2546" y="12761"/>
                    </a:lnTo>
                    <a:lnTo>
                      <a:pt x="2305" y="12002"/>
                    </a:lnTo>
                    <a:lnTo>
                      <a:pt x="1858" y="10877"/>
                    </a:lnTo>
                    <a:lnTo>
                      <a:pt x="1581" y="10127"/>
                    </a:lnTo>
                    <a:lnTo>
                      <a:pt x="1322" y="9287"/>
                    </a:lnTo>
                    <a:lnTo>
                      <a:pt x="911" y="7582"/>
                    </a:lnTo>
                    <a:lnTo>
                      <a:pt x="769" y="6716"/>
                    </a:lnTo>
                    <a:lnTo>
                      <a:pt x="652" y="5841"/>
                    </a:lnTo>
                    <a:lnTo>
                      <a:pt x="545" y="4072"/>
                    </a:lnTo>
                    <a:lnTo>
                      <a:pt x="554" y="3188"/>
                    </a:lnTo>
                    <a:lnTo>
                      <a:pt x="599" y="2394"/>
                    </a:lnTo>
                    <a:lnTo>
                      <a:pt x="706" y="1206"/>
                    </a:lnTo>
                    <a:lnTo>
                      <a:pt x="751" y="420"/>
                    </a:lnTo>
                    <a:lnTo>
                      <a:pt x="742" y="18"/>
                    </a:lnTo>
                    <a:lnTo>
                      <a:pt x="733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28"/>
              <p:cNvSpPr/>
              <p:nvPr/>
            </p:nvSpPr>
            <p:spPr>
              <a:xfrm>
                <a:off x="8186515" y="4453715"/>
                <a:ext cx="432215" cy="358148"/>
              </a:xfrm>
              <a:custGeom>
                <a:avLst/>
                <a:gdLst/>
                <a:ahLst/>
                <a:cxnLst/>
                <a:rect l="l" t="t" r="r" b="b"/>
                <a:pathLst>
                  <a:path w="13655" h="11315" extrusionOk="0">
                    <a:moveTo>
                      <a:pt x="13511" y="1"/>
                    </a:moveTo>
                    <a:lnTo>
                      <a:pt x="13360" y="19"/>
                    </a:lnTo>
                    <a:lnTo>
                      <a:pt x="13288" y="81"/>
                    </a:lnTo>
                    <a:lnTo>
                      <a:pt x="12547" y="929"/>
                    </a:lnTo>
                    <a:lnTo>
                      <a:pt x="11047" y="2599"/>
                    </a:lnTo>
                    <a:lnTo>
                      <a:pt x="9502" y="4216"/>
                    </a:lnTo>
                    <a:lnTo>
                      <a:pt x="7868" y="5752"/>
                    </a:lnTo>
                    <a:lnTo>
                      <a:pt x="7010" y="6475"/>
                    </a:lnTo>
                    <a:lnTo>
                      <a:pt x="6171" y="7136"/>
                    </a:lnTo>
                    <a:lnTo>
                      <a:pt x="4430" y="8386"/>
                    </a:lnTo>
                    <a:lnTo>
                      <a:pt x="3528" y="8966"/>
                    </a:lnTo>
                    <a:lnTo>
                      <a:pt x="2519" y="9591"/>
                    </a:lnTo>
                    <a:lnTo>
                      <a:pt x="1483" y="10181"/>
                    </a:lnTo>
                    <a:lnTo>
                      <a:pt x="1090" y="10377"/>
                    </a:lnTo>
                    <a:lnTo>
                      <a:pt x="509" y="10699"/>
                    </a:lnTo>
                    <a:lnTo>
                      <a:pt x="170" y="10967"/>
                    </a:lnTo>
                    <a:lnTo>
                      <a:pt x="27" y="11127"/>
                    </a:lnTo>
                    <a:lnTo>
                      <a:pt x="0" y="11181"/>
                    </a:lnTo>
                    <a:lnTo>
                      <a:pt x="45" y="11297"/>
                    </a:lnTo>
                    <a:lnTo>
                      <a:pt x="99" y="11315"/>
                    </a:lnTo>
                    <a:lnTo>
                      <a:pt x="313" y="11315"/>
                    </a:lnTo>
                    <a:lnTo>
                      <a:pt x="759" y="11235"/>
                    </a:lnTo>
                    <a:lnTo>
                      <a:pt x="1438" y="11002"/>
                    </a:lnTo>
                    <a:lnTo>
                      <a:pt x="2787" y="10261"/>
                    </a:lnTo>
                    <a:lnTo>
                      <a:pt x="3546" y="9797"/>
                    </a:lnTo>
                    <a:lnTo>
                      <a:pt x="4064" y="9493"/>
                    </a:lnTo>
                    <a:lnTo>
                      <a:pt x="5073" y="8859"/>
                    </a:lnTo>
                    <a:lnTo>
                      <a:pt x="6055" y="8172"/>
                    </a:lnTo>
                    <a:lnTo>
                      <a:pt x="7010" y="7457"/>
                    </a:lnTo>
                    <a:lnTo>
                      <a:pt x="7484" y="7091"/>
                    </a:lnTo>
                    <a:lnTo>
                      <a:pt x="8368" y="6359"/>
                    </a:lnTo>
                    <a:lnTo>
                      <a:pt x="9645" y="5207"/>
                    </a:lnTo>
                    <a:lnTo>
                      <a:pt x="10466" y="4403"/>
                    </a:lnTo>
                    <a:lnTo>
                      <a:pt x="11243" y="3564"/>
                    </a:lnTo>
                    <a:lnTo>
                      <a:pt x="11984" y="2689"/>
                    </a:lnTo>
                    <a:lnTo>
                      <a:pt x="12681" y="1778"/>
                    </a:lnTo>
                    <a:lnTo>
                      <a:pt x="13324" y="831"/>
                    </a:lnTo>
                    <a:lnTo>
                      <a:pt x="13619" y="340"/>
                    </a:lnTo>
                    <a:lnTo>
                      <a:pt x="13654" y="251"/>
                    </a:lnTo>
                    <a:lnTo>
                      <a:pt x="13628" y="99"/>
                    </a:lnTo>
                    <a:lnTo>
                      <a:pt x="13511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22" name="Google Shape;1222;p28"/>
          <p:cNvGrpSpPr/>
          <p:nvPr/>
        </p:nvGrpSpPr>
        <p:grpSpPr>
          <a:xfrm rot="-1062212">
            <a:off x="7552341" y="779529"/>
            <a:ext cx="1614749" cy="2054248"/>
            <a:chOff x="7799755" y="2857500"/>
            <a:chExt cx="1963343" cy="2497721"/>
          </a:xfrm>
        </p:grpSpPr>
        <p:sp>
          <p:nvSpPr>
            <p:cNvPr id="1223" name="Google Shape;1223;p28"/>
            <p:cNvSpPr/>
            <p:nvPr/>
          </p:nvSpPr>
          <p:spPr>
            <a:xfrm>
              <a:off x="8192480" y="3457836"/>
              <a:ext cx="1570618" cy="1897385"/>
            </a:xfrm>
            <a:custGeom>
              <a:avLst/>
              <a:gdLst/>
              <a:ahLst/>
              <a:cxnLst/>
              <a:rect l="l" t="t" r="r" b="b"/>
              <a:pathLst>
                <a:path w="44249" h="53455" extrusionOk="0">
                  <a:moveTo>
                    <a:pt x="215" y="0"/>
                  </a:moveTo>
                  <a:lnTo>
                    <a:pt x="81" y="9"/>
                  </a:lnTo>
                  <a:lnTo>
                    <a:pt x="0" y="72"/>
                  </a:lnTo>
                  <a:lnTo>
                    <a:pt x="9" y="134"/>
                  </a:lnTo>
                  <a:lnTo>
                    <a:pt x="670" y="1697"/>
                  </a:lnTo>
                  <a:lnTo>
                    <a:pt x="2081" y="4814"/>
                  </a:lnTo>
                  <a:lnTo>
                    <a:pt x="3608" y="7921"/>
                  </a:lnTo>
                  <a:lnTo>
                    <a:pt x="5260" y="11011"/>
                  </a:lnTo>
                  <a:lnTo>
                    <a:pt x="6135" y="12547"/>
                  </a:lnTo>
                  <a:lnTo>
                    <a:pt x="6939" y="13922"/>
                  </a:lnTo>
                  <a:lnTo>
                    <a:pt x="8609" y="16637"/>
                  </a:lnTo>
                  <a:lnTo>
                    <a:pt x="10377" y="19343"/>
                  </a:lnTo>
                  <a:lnTo>
                    <a:pt x="12234" y="22030"/>
                  </a:lnTo>
                  <a:lnTo>
                    <a:pt x="14181" y="24692"/>
                  </a:lnTo>
                  <a:lnTo>
                    <a:pt x="16217" y="27335"/>
                  </a:lnTo>
                  <a:lnTo>
                    <a:pt x="18343" y="29951"/>
                  </a:lnTo>
                  <a:lnTo>
                    <a:pt x="20548" y="32541"/>
                  </a:lnTo>
                  <a:lnTo>
                    <a:pt x="21691" y="33827"/>
                  </a:lnTo>
                  <a:lnTo>
                    <a:pt x="22852" y="35104"/>
                  </a:lnTo>
                  <a:lnTo>
                    <a:pt x="25236" y="37649"/>
                  </a:lnTo>
                  <a:lnTo>
                    <a:pt x="27701" y="40158"/>
                  </a:lnTo>
                  <a:lnTo>
                    <a:pt x="30255" y="42632"/>
                  </a:lnTo>
                  <a:lnTo>
                    <a:pt x="31568" y="43855"/>
                  </a:lnTo>
                  <a:lnTo>
                    <a:pt x="32970" y="45132"/>
                  </a:lnTo>
                  <a:lnTo>
                    <a:pt x="35158" y="47008"/>
                  </a:lnTo>
                  <a:lnTo>
                    <a:pt x="36658" y="48240"/>
                  </a:lnTo>
                  <a:lnTo>
                    <a:pt x="38203" y="49445"/>
                  </a:lnTo>
                  <a:lnTo>
                    <a:pt x="39783" y="50624"/>
                  </a:lnTo>
                  <a:lnTo>
                    <a:pt x="41418" y="51767"/>
                  </a:lnTo>
                  <a:lnTo>
                    <a:pt x="43105" y="52883"/>
                  </a:lnTo>
                  <a:lnTo>
                    <a:pt x="43972" y="53419"/>
                  </a:lnTo>
                  <a:lnTo>
                    <a:pt x="44043" y="53455"/>
                  </a:lnTo>
                  <a:lnTo>
                    <a:pt x="44168" y="53446"/>
                  </a:lnTo>
                  <a:lnTo>
                    <a:pt x="44248" y="53375"/>
                  </a:lnTo>
                  <a:lnTo>
                    <a:pt x="44230" y="53276"/>
                  </a:lnTo>
                  <a:lnTo>
                    <a:pt x="44168" y="53223"/>
                  </a:lnTo>
                  <a:lnTo>
                    <a:pt x="43195" y="52616"/>
                  </a:lnTo>
                  <a:lnTo>
                    <a:pt x="41301" y="51356"/>
                  </a:lnTo>
                  <a:lnTo>
                    <a:pt x="39480" y="50053"/>
                  </a:lnTo>
                  <a:lnTo>
                    <a:pt x="37712" y="48713"/>
                  </a:lnTo>
                  <a:lnTo>
                    <a:pt x="35997" y="47338"/>
                  </a:lnTo>
                  <a:lnTo>
                    <a:pt x="34336" y="45936"/>
                  </a:lnTo>
                  <a:lnTo>
                    <a:pt x="31925" y="43793"/>
                  </a:lnTo>
                  <a:lnTo>
                    <a:pt x="30371" y="42337"/>
                  </a:lnTo>
                  <a:lnTo>
                    <a:pt x="29103" y="41114"/>
                  </a:lnTo>
                  <a:lnTo>
                    <a:pt x="26621" y="38649"/>
                  </a:lnTo>
                  <a:lnTo>
                    <a:pt x="24218" y="36140"/>
                  </a:lnTo>
                  <a:lnTo>
                    <a:pt x="21897" y="33613"/>
                  </a:lnTo>
                  <a:lnTo>
                    <a:pt x="19664" y="31050"/>
                  </a:lnTo>
                  <a:lnTo>
                    <a:pt x="17512" y="28460"/>
                  </a:lnTo>
                  <a:lnTo>
                    <a:pt x="15449" y="25844"/>
                  </a:lnTo>
                  <a:lnTo>
                    <a:pt x="13467" y="23209"/>
                  </a:lnTo>
                  <a:lnTo>
                    <a:pt x="12520" y="21879"/>
                  </a:lnTo>
                  <a:lnTo>
                    <a:pt x="11583" y="20548"/>
                  </a:lnTo>
                  <a:lnTo>
                    <a:pt x="9788" y="17878"/>
                  </a:lnTo>
                  <a:lnTo>
                    <a:pt x="8082" y="15181"/>
                  </a:lnTo>
                  <a:lnTo>
                    <a:pt x="6475" y="12475"/>
                  </a:lnTo>
                  <a:lnTo>
                    <a:pt x="4948" y="9752"/>
                  </a:lnTo>
                  <a:lnTo>
                    <a:pt x="3528" y="7010"/>
                  </a:lnTo>
                  <a:lnTo>
                    <a:pt x="2188" y="4260"/>
                  </a:lnTo>
                  <a:lnTo>
                    <a:pt x="956" y="1501"/>
                  </a:lnTo>
                  <a:lnTo>
                    <a:pt x="375" y="116"/>
                  </a:lnTo>
                  <a:lnTo>
                    <a:pt x="340" y="5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28"/>
            <p:cNvSpPr/>
            <p:nvPr/>
          </p:nvSpPr>
          <p:spPr>
            <a:xfrm>
              <a:off x="8316715" y="3360827"/>
              <a:ext cx="381997" cy="464736"/>
            </a:xfrm>
            <a:custGeom>
              <a:avLst/>
              <a:gdLst/>
              <a:ahLst/>
              <a:cxnLst/>
              <a:rect l="l" t="t" r="r" b="b"/>
              <a:pathLst>
                <a:path w="10762" h="13093" extrusionOk="0">
                  <a:moveTo>
                    <a:pt x="10762" y="1"/>
                  </a:moveTo>
                  <a:lnTo>
                    <a:pt x="10083" y="161"/>
                  </a:lnTo>
                  <a:lnTo>
                    <a:pt x="8734" y="545"/>
                  </a:lnTo>
                  <a:lnTo>
                    <a:pt x="7431" y="992"/>
                  </a:lnTo>
                  <a:lnTo>
                    <a:pt x="6172" y="1510"/>
                  </a:lnTo>
                  <a:lnTo>
                    <a:pt x="4993" y="2099"/>
                  </a:lnTo>
                  <a:lnTo>
                    <a:pt x="3885" y="2769"/>
                  </a:lnTo>
                  <a:lnTo>
                    <a:pt x="2885" y="3519"/>
                  </a:lnTo>
                  <a:lnTo>
                    <a:pt x="2001" y="4341"/>
                  </a:lnTo>
                  <a:lnTo>
                    <a:pt x="1608" y="4796"/>
                  </a:lnTo>
                  <a:lnTo>
                    <a:pt x="1421" y="5019"/>
                  </a:lnTo>
                  <a:lnTo>
                    <a:pt x="1073" y="5493"/>
                  </a:lnTo>
                  <a:lnTo>
                    <a:pt x="778" y="5993"/>
                  </a:lnTo>
                  <a:lnTo>
                    <a:pt x="528" y="6502"/>
                  </a:lnTo>
                  <a:lnTo>
                    <a:pt x="322" y="7020"/>
                  </a:lnTo>
                  <a:lnTo>
                    <a:pt x="171" y="7555"/>
                  </a:lnTo>
                  <a:lnTo>
                    <a:pt x="63" y="8091"/>
                  </a:lnTo>
                  <a:lnTo>
                    <a:pt x="10" y="8636"/>
                  </a:lnTo>
                  <a:lnTo>
                    <a:pt x="1" y="9190"/>
                  </a:lnTo>
                  <a:lnTo>
                    <a:pt x="46" y="9734"/>
                  </a:lnTo>
                  <a:lnTo>
                    <a:pt x="144" y="10270"/>
                  </a:lnTo>
                  <a:lnTo>
                    <a:pt x="287" y="10806"/>
                  </a:lnTo>
                  <a:lnTo>
                    <a:pt x="483" y="11333"/>
                  </a:lnTo>
                  <a:lnTo>
                    <a:pt x="742" y="11851"/>
                  </a:lnTo>
                  <a:lnTo>
                    <a:pt x="1046" y="12342"/>
                  </a:lnTo>
                  <a:lnTo>
                    <a:pt x="1412" y="12824"/>
                  </a:lnTo>
                  <a:lnTo>
                    <a:pt x="1617" y="13056"/>
                  </a:lnTo>
                  <a:lnTo>
                    <a:pt x="1689" y="13092"/>
                  </a:lnTo>
                  <a:lnTo>
                    <a:pt x="2135" y="12753"/>
                  </a:lnTo>
                  <a:lnTo>
                    <a:pt x="2948" y="12047"/>
                  </a:lnTo>
                  <a:lnTo>
                    <a:pt x="3689" y="11315"/>
                  </a:lnTo>
                  <a:lnTo>
                    <a:pt x="4350" y="10556"/>
                  </a:lnTo>
                  <a:lnTo>
                    <a:pt x="4957" y="9770"/>
                  </a:lnTo>
                  <a:lnTo>
                    <a:pt x="5502" y="8966"/>
                  </a:lnTo>
                  <a:lnTo>
                    <a:pt x="6252" y="7734"/>
                  </a:lnTo>
                  <a:lnTo>
                    <a:pt x="6707" y="6904"/>
                  </a:lnTo>
                  <a:lnTo>
                    <a:pt x="7565" y="5216"/>
                  </a:lnTo>
                  <a:lnTo>
                    <a:pt x="8949" y="2599"/>
                  </a:lnTo>
                  <a:lnTo>
                    <a:pt x="9779" y="1296"/>
                  </a:lnTo>
                  <a:lnTo>
                    <a:pt x="10413" y="429"/>
                  </a:lnTo>
                  <a:lnTo>
                    <a:pt x="107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28"/>
            <p:cNvSpPr/>
            <p:nvPr/>
          </p:nvSpPr>
          <p:spPr>
            <a:xfrm>
              <a:off x="7878662" y="2857500"/>
              <a:ext cx="350620" cy="619068"/>
            </a:xfrm>
            <a:custGeom>
              <a:avLst/>
              <a:gdLst/>
              <a:ahLst/>
              <a:cxnLst/>
              <a:rect l="l" t="t" r="r" b="b"/>
              <a:pathLst>
                <a:path w="9878" h="17441" extrusionOk="0">
                  <a:moveTo>
                    <a:pt x="1" y="0"/>
                  </a:moveTo>
                  <a:lnTo>
                    <a:pt x="36" y="1143"/>
                  </a:lnTo>
                  <a:lnTo>
                    <a:pt x="153" y="3447"/>
                  </a:lnTo>
                  <a:lnTo>
                    <a:pt x="358" y="5188"/>
                  </a:lnTo>
                  <a:lnTo>
                    <a:pt x="554" y="6340"/>
                  </a:lnTo>
                  <a:lnTo>
                    <a:pt x="831" y="7501"/>
                  </a:lnTo>
                  <a:lnTo>
                    <a:pt x="1188" y="8653"/>
                  </a:lnTo>
                  <a:lnTo>
                    <a:pt x="1412" y="9234"/>
                  </a:lnTo>
                  <a:lnTo>
                    <a:pt x="1653" y="9814"/>
                  </a:lnTo>
                  <a:lnTo>
                    <a:pt x="2233" y="10966"/>
                  </a:lnTo>
                  <a:lnTo>
                    <a:pt x="2930" y="12100"/>
                  </a:lnTo>
                  <a:lnTo>
                    <a:pt x="3751" y="13198"/>
                  </a:lnTo>
                  <a:lnTo>
                    <a:pt x="4698" y="14261"/>
                  </a:lnTo>
                  <a:lnTo>
                    <a:pt x="5769" y="15261"/>
                  </a:lnTo>
                  <a:lnTo>
                    <a:pt x="6966" y="16190"/>
                  </a:lnTo>
                  <a:lnTo>
                    <a:pt x="8297" y="17038"/>
                  </a:lnTo>
                  <a:lnTo>
                    <a:pt x="9011" y="17422"/>
                  </a:lnTo>
                  <a:lnTo>
                    <a:pt x="9109" y="17440"/>
                  </a:lnTo>
                  <a:lnTo>
                    <a:pt x="9243" y="17181"/>
                  </a:lnTo>
                  <a:lnTo>
                    <a:pt x="9475" y="16663"/>
                  </a:lnTo>
                  <a:lnTo>
                    <a:pt x="9645" y="16127"/>
                  </a:lnTo>
                  <a:lnTo>
                    <a:pt x="9770" y="15583"/>
                  </a:lnTo>
                  <a:lnTo>
                    <a:pt x="9850" y="15029"/>
                  </a:lnTo>
                  <a:lnTo>
                    <a:pt x="9877" y="14467"/>
                  </a:lnTo>
                  <a:lnTo>
                    <a:pt x="9850" y="13609"/>
                  </a:lnTo>
                  <a:lnTo>
                    <a:pt x="9654" y="12439"/>
                  </a:lnTo>
                  <a:lnTo>
                    <a:pt x="9306" y="11270"/>
                  </a:lnTo>
                  <a:lnTo>
                    <a:pt x="8815" y="10100"/>
                  </a:lnTo>
                  <a:lnTo>
                    <a:pt x="8198" y="8948"/>
                  </a:lnTo>
                  <a:lnTo>
                    <a:pt x="7850" y="8385"/>
                  </a:lnTo>
                  <a:lnTo>
                    <a:pt x="7475" y="7823"/>
                  </a:lnTo>
                  <a:lnTo>
                    <a:pt x="6662" y="6724"/>
                  </a:lnTo>
                  <a:lnTo>
                    <a:pt x="5769" y="5653"/>
                  </a:lnTo>
                  <a:lnTo>
                    <a:pt x="4805" y="4590"/>
                  </a:lnTo>
                  <a:lnTo>
                    <a:pt x="3278" y="3036"/>
                  </a:lnTo>
                  <a:lnTo>
                    <a:pt x="1108" y="10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28"/>
            <p:cNvSpPr/>
            <p:nvPr/>
          </p:nvSpPr>
          <p:spPr>
            <a:xfrm>
              <a:off x="7799755" y="3787164"/>
              <a:ext cx="638413" cy="154403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62" y="1"/>
                  </a:moveTo>
                  <a:lnTo>
                    <a:pt x="6903" y="81"/>
                  </a:lnTo>
                  <a:lnTo>
                    <a:pt x="5689" y="259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76" y="1313"/>
                  </a:lnTo>
                  <a:lnTo>
                    <a:pt x="1375" y="1804"/>
                  </a:lnTo>
                  <a:lnTo>
                    <a:pt x="447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207" y="3831"/>
                  </a:lnTo>
                  <a:lnTo>
                    <a:pt x="10305" y="3992"/>
                  </a:lnTo>
                  <a:lnTo>
                    <a:pt x="12511" y="4242"/>
                  </a:lnTo>
                  <a:lnTo>
                    <a:pt x="14154" y="4340"/>
                  </a:lnTo>
                  <a:lnTo>
                    <a:pt x="15253" y="4349"/>
                  </a:lnTo>
                  <a:lnTo>
                    <a:pt x="16351" y="4314"/>
                  </a:lnTo>
                  <a:lnTo>
                    <a:pt x="17440" y="4215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77" y="902"/>
                  </a:lnTo>
                  <a:lnTo>
                    <a:pt x="12091" y="492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9"/>
                  </a:lnTo>
                  <a:lnTo>
                    <a:pt x="81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28"/>
            <p:cNvSpPr/>
            <p:nvPr/>
          </p:nvSpPr>
          <p:spPr>
            <a:xfrm>
              <a:off x="8139236" y="4288929"/>
              <a:ext cx="638413" cy="154403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53" y="1"/>
                  </a:moveTo>
                  <a:lnTo>
                    <a:pt x="6903" y="72"/>
                  </a:lnTo>
                  <a:lnTo>
                    <a:pt x="5689" y="260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67" y="1313"/>
                  </a:lnTo>
                  <a:lnTo>
                    <a:pt x="1375" y="1804"/>
                  </a:lnTo>
                  <a:lnTo>
                    <a:pt x="438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198" y="3832"/>
                  </a:lnTo>
                  <a:lnTo>
                    <a:pt x="10305" y="3992"/>
                  </a:lnTo>
                  <a:lnTo>
                    <a:pt x="12502" y="4242"/>
                  </a:lnTo>
                  <a:lnTo>
                    <a:pt x="14154" y="4341"/>
                  </a:lnTo>
                  <a:lnTo>
                    <a:pt x="15253" y="4350"/>
                  </a:lnTo>
                  <a:lnTo>
                    <a:pt x="16342" y="4314"/>
                  </a:lnTo>
                  <a:lnTo>
                    <a:pt x="17440" y="4216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68" y="903"/>
                  </a:lnTo>
                  <a:lnTo>
                    <a:pt x="12091" y="483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10"/>
                  </a:lnTo>
                  <a:lnTo>
                    <a:pt x="815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28"/>
            <p:cNvSpPr/>
            <p:nvPr/>
          </p:nvSpPr>
          <p:spPr>
            <a:xfrm>
              <a:off x="8499305" y="4704475"/>
              <a:ext cx="638413" cy="154723"/>
            </a:xfrm>
            <a:custGeom>
              <a:avLst/>
              <a:gdLst/>
              <a:ahLst/>
              <a:cxnLst/>
              <a:rect l="l" t="t" r="r" b="b"/>
              <a:pathLst>
                <a:path w="17986" h="4359" extrusionOk="0">
                  <a:moveTo>
                    <a:pt x="8163" y="1"/>
                  </a:moveTo>
                  <a:lnTo>
                    <a:pt x="6903" y="81"/>
                  </a:lnTo>
                  <a:lnTo>
                    <a:pt x="5689" y="260"/>
                  </a:lnTo>
                  <a:lnTo>
                    <a:pt x="4537" y="528"/>
                  </a:lnTo>
                  <a:lnTo>
                    <a:pt x="3430" y="885"/>
                  </a:lnTo>
                  <a:lnTo>
                    <a:pt x="2376" y="1313"/>
                  </a:lnTo>
                  <a:lnTo>
                    <a:pt x="1376" y="1805"/>
                  </a:lnTo>
                  <a:lnTo>
                    <a:pt x="447" y="2349"/>
                  </a:lnTo>
                  <a:lnTo>
                    <a:pt x="1" y="2644"/>
                  </a:lnTo>
                  <a:lnTo>
                    <a:pt x="608" y="2662"/>
                  </a:lnTo>
                  <a:lnTo>
                    <a:pt x="1813" y="2742"/>
                  </a:lnTo>
                  <a:lnTo>
                    <a:pt x="3573" y="2930"/>
                  </a:lnTo>
                  <a:lnTo>
                    <a:pt x="7002" y="3466"/>
                  </a:lnTo>
                  <a:lnTo>
                    <a:pt x="9207" y="3832"/>
                  </a:lnTo>
                  <a:lnTo>
                    <a:pt x="10306" y="3992"/>
                  </a:lnTo>
                  <a:lnTo>
                    <a:pt x="12511" y="4251"/>
                  </a:lnTo>
                  <a:lnTo>
                    <a:pt x="14155" y="4341"/>
                  </a:lnTo>
                  <a:lnTo>
                    <a:pt x="15253" y="4359"/>
                  </a:lnTo>
                  <a:lnTo>
                    <a:pt x="16351" y="4314"/>
                  </a:lnTo>
                  <a:lnTo>
                    <a:pt x="17441" y="4216"/>
                  </a:lnTo>
                  <a:lnTo>
                    <a:pt x="17986" y="4135"/>
                  </a:lnTo>
                  <a:lnTo>
                    <a:pt x="17968" y="4082"/>
                  </a:lnTo>
                  <a:lnTo>
                    <a:pt x="17798" y="3859"/>
                  </a:lnTo>
                  <a:lnTo>
                    <a:pt x="17405" y="3421"/>
                  </a:lnTo>
                  <a:lnTo>
                    <a:pt x="16735" y="2814"/>
                  </a:lnTo>
                  <a:lnTo>
                    <a:pt x="15726" y="2073"/>
                  </a:lnTo>
                  <a:lnTo>
                    <a:pt x="14592" y="1439"/>
                  </a:lnTo>
                  <a:lnTo>
                    <a:pt x="13378" y="903"/>
                  </a:lnTo>
                  <a:lnTo>
                    <a:pt x="12092" y="492"/>
                  </a:lnTo>
                  <a:lnTo>
                    <a:pt x="10779" y="197"/>
                  </a:lnTo>
                  <a:lnTo>
                    <a:pt x="9457" y="37"/>
                  </a:lnTo>
                  <a:lnTo>
                    <a:pt x="8806" y="10"/>
                  </a:lnTo>
                  <a:lnTo>
                    <a:pt x="81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28"/>
            <p:cNvSpPr/>
            <p:nvPr/>
          </p:nvSpPr>
          <p:spPr>
            <a:xfrm>
              <a:off x="8903459" y="4201148"/>
              <a:ext cx="381962" cy="464701"/>
            </a:xfrm>
            <a:custGeom>
              <a:avLst/>
              <a:gdLst/>
              <a:ahLst/>
              <a:cxnLst/>
              <a:rect l="l" t="t" r="r" b="b"/>
              <a:pathLst>
                <a:path w="10761" h="13092" extrusionOk="0">
                  <a:moveTo>
                    <a:pt x="10761" y="0"/>
                  </a:moveTo>
                  <a:lnTo>
                    <a:pt x="10082" y="170"/>
                  </a:lnTo>
                  <a:lnTo>
                    <a:pt x="8734" y="545"/>
                  </a:lnTo>
                  <a:lnTo>
                    <a:pt x="7430" y="1000"/>
                  </a:lnTo>
                  <a:lnTo>
                    <a:pt x="6180" y="1518"/>
                  </a:lnTo>
                  <a:lnTo>
                    <a:pt x="4992" y="2108"/>
                  </a:lnTo>
                  <a:lnTo>
                    <a:pt x="3885" y="2768"/>
                  </a:lnTo>
                  <a:lnTo>
                    <a:pt x="2885" y="3518"/>
                  </a:lnTo>
                  <a:lnTo>
                    <a:pt x="2001" y="4349"/>
                  </a:lnTo>
                  <a:lnTo>
                    <a:pt x="1608" y="4795"/>
                  </a:lnTo>
                  <a:lnTo>
                    <a:pt x="1420" y="5028"/>
                  </a:lnTo>
                  <a:lnTo>
                    <a:pt x="1072" y="5501"/>
                  </a:lnTo>
                  <a:lnTo>
                    <a:pt x="777" y="5992"/>
                  </a:lnTo>
                  <a:lnTo>
                    <a:pt x="527" y="6501"/>
                  </a:lnTo>
                  <a:lnTo>
                    <a:pt x="331" y="7019"/>
                  </a:lnTo>
                  <a:lnTo>
                    <a:pt x="170" y="7555"/>
                  </a:lnTo>
                  <a:lnTo>
                    <a:pt x="63" y="8099"/>
                  </a:lnTo>
                  <a:lnTo>
                    <a:pt x="9" y="8644"/>
                  </a:lnTo>
                  <a:lnTo>
                    <a:pt x="0" y="9189"/>
                  </a:lnTo>
                  <a:lnTo>
                    <a:pt x="45" y="9734"/>
                  </a:lnTo>
                  <a:lnTo>
                    <a:pt x="143" y="10278"/>
                  </a:lnTo>
                  <a:lnTo>
                    <a:pt x="286" y="10814"/>
                  </a:lnTo>
                  <a:lnTo>
                    <a:pt x="483" y="11341"/>
                  </a:lnTo>
                  <a:lnTo>
                    <a:pt x="741" y="11850"/>
                  </a:lnTo>
                  <a:lnTo>
                    <a:pt x="1045" y="12350"/>
                  </a:lnTo>
                  <a:lnTo>
                    <a:pt x="1411" y="12823"/>
                  </a:lnTo>
                  <a:lnTo>
                    <a:pt x="1617" y="13056"/>
                  </a:lnTo>
                  <a:lnTo>
                    <a:pt x="1688" y="13091"/>
                  </a:lnTo>
                  <a:lnTo>
                    <a:pt x="2135" y="12752"/>
                  </a:lnTo>
                  <a:lnTo>
                    <a:pt x="2947" y="12055"/>
                  </a:lnTo>
                  <a:lnTo>
                    <a:pt x="3688" y="11323"/>
                  </a:lnTo>
                  <a:lnTo>
                    <a:pt x="4349" y="10555"/>
                  </a:lnTo>
                  <a:lnTo>
                    <a:pt x="4956" y="9778"/>
                  </a:lnTo>
                  <a:lnTo>
                    <a:pt x="5501" y="8975"/>
                  </a:lnTo>
                  <a:lnTo>
                    <a:pt x="6251" y="7742"/>
                  </a:lnTo>
                  <a:lnTo>
                    <a:pt x="6707" y="6903"/>
                  </a:lnTo>
                  <a:lnTo>
                    <a:pt x="7564" y="5215"/>
                  </a:lnTo>
                  <a:lnTo>
                    <a:pt x="8948" y="2599"/>
                  </a:lnTo>
                  <a:lnTo>
                    <a:pt x="9779" y="1295"/>
                  </a:lnTo>
                  <a:lnTo>
                    <a:pt x="10413" y="429"/>
                  </a:lnTo>
                  <a:lnTo>
                    <a:pt x="107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0" name="Google Shape;1230;p28"/>
          <p:cNvGrpSpPr/>
          <p:nvPr/>
        </p:nvGrpSpPr>
        <p:grpSpPr>
          <a:xfrm>
            <a:off x="4213751" y="3027657"/>
            <a:ext cx="6583529" cy="3587714"/>
            <a:chOff x="4213751" y="3027657"/>
            <a:chExt cx="6583529" cy="3587714"/>
          </a:xfrm>
        </p:grpSpPr>
        <p:sp>
          <p:nvSpPr>
            <p:cNvPr id="1231" name="Google Shape;1231;p28"/>
            <p:cNvSpPr/>
            <p:nvPr/>
          </p:nvSpPr>
          <p:spPr>
            <a:xfrm rot="-877077" flipH="1">
              <a:off x="5102799" y="3712649"/>
              <a:ext cx="5608292" cy="1402366"/>
            </a:xfrm>
            <a:custGeom>
              <a:avLst/>
              <a:gdLst/>
              <a:ahLst/>
              <a:cxnLst/>
              <a:rect l="l" t="t" r="r" b="b"/>
              <a:pathLst>
                <a:path w="215419" h="53866" extrusionOk="0">
                  <a:moveTo>
                    <a:pt x="44141" y="0"/>
                  </a:moveTo>
                  <a:lnTo>
                    <a:pt x="40257" y="45"/>
                  </a:lnTo>
                  <a:lnTo>
                    <a:pt x="36381" y="179"/>
                  </a:lnTo>
                  <a:lnTo>
                    <a:pt x="32506" y="384"/>
                  </a:lnTo>
                  <a:lnTo>
                    <a:pt x="28639" y="688"/>
                  </a:lnTo>
                  <a:lnTo>
                    <a:pt x="26710" y="875"/>
                  </a:lnTo>
                  <a:lnTo>
                    <a:pt x="24076" y="1152"/>
                  </a:lnTo>
                  <a:lnTo>
                    <a:pt x="19530" y="1715"/>
                  </a:lnTo>
                  <a:lnTo>
                    <a:pt x="16405" y="2179"/>
                  </a:lnTo>
                  <a:lnTo>
                    <a:pt x="13360" y="2742"/>
                  </a:lnTo>
                  <a:lnTo>
                    <a:pt x="11217" y="3233"/>
                  </a:lnTo>
                  <a:lnTo>
                    <a:pt x="9877" y="3590"/>
                  </a:lnTo>
                  <a:lnTo>
                    <a:pt x="8645" y="3983"/>
                  </a:lnTo>
                  <a:lnTo>
                    <a:pt x="7520" y="4394"/>
                  </a:lnTo>
                  <a:lnTo>
                    <a:pt x="6528" y="4849"/>
                  </a:lnTo>
                  <a:lnTo>
                    <a:pt x="5698" y="5331"/>
                  </a:lnTo>
                  <a:lnTo>
                    <a:pt x="5341" y="5590"/>
                  </a:lnTo>
                  <a:lnTo>
                    <a:pt x="5162" y="5733"/>
                  </a:lnTo>
                  <a:lnTo>
                    <a:pt x="4832" y="6046"/>
                  </a:lnTo>
                  <a:lnTo>
                    <a:pt x="4421" y="6528"/>
                  </a:lnTo>
                  <a:lnTo>
                    <a:pt x="4037" y="7207"/>
                  </a:lnTo>
                  <a:lnTo>
                    <a:pt x="3796" y="7912"/>
                  </a:lnTo>
                  <a:lnTo>
                    <a:pt x="3653" y="8635"/>
                  </a:lnTo>
                  <a:lnTo>
                    <a:pt x="3572" y="9359"/>
                  </a:lnTo>
                  <a:lnTo>
                    <a:pt x="3510" y="10412"/>
                  </a:lnTo>
                  <a:lnTo>
                    <a:pt x="3439" y="11082"/>
                  </a:lnTo>
                  <a:lnTo>
                    <a:pt x="3188" y="13020"/>
                  </a:lnTo>
                  <a:lnTo>
                    <a:pt x="2813" y="16904"/>
                  </a:lnTo>
                  <a:lnTo>
                    <a:pt x="2671" y="18851"/>
                  </a:lnTo>
                  <a:lnTo>
                    <a:pt x="2546" y="20762"/>
                  </a:lnTo>
                  <a:lnTo>
                    <a:pt x="2358" y="24575"/>
                  </a:lnTo>
                  <a:lnTo>
                    <a:pt x="2108" y="30308"/>
                  </a:lnTo>
                  <a:lnTo>
                    <a:pt x="1786" y="36032"/>
                  </a:lnTo>
                  <a:lnTo>
                    <a:pt x="1465" y="39845"/>
                  </a:lnTo>
                  <a:lnTo>
                    <a:pt x="1144" y="42703"/>
                  </a:lnTo>
                  <a:lnTo>
                    <a:pt x="876" y="44614"/>
                  </a:lnTo>
                  <a:lnTo>
                    <a:pt x="572" y="46516"/>
                  </a:lnTo>
                  <a:lnTo>
                    <a:pt x="206" y="48427"/>
                  </a:lnTo>
                  <a:lnTo>
                    <a:pt x="9" y="49374"/>
                  </a:lnTo>
                  <a:lnTo>
                    <a:pt x="0" y="49427"/>
                  </a:lnTo>
                  <a:lnTo>
                    <a:pt x="36" y="49526"/>
                  </a:lnTo>
                  <a:lnTo>
                    <a:pt x="170" y="49668"/>
                  </a:lnTo>
                  <a:lnTo>
                    <a:pt x="474" y="49820"/>
                  </a:lnTo>
                  <a:lnTo>
                    <a:pt x="876" y="49936"/>
                  </a:lnTo>
                  <a:lnTo>
                    <a:pt x="1090" y="49972"/>
                  </a:lnTo>
                  <a:lnTo>
                    <a:pt x="2608" y="50195"/>
                  </a:lnTo>
                  <a:lnTo>
                    <a:pt x="5680" y="50588"/>
                  </a:lnTo>
                  <a:lnTo>
                    <a:pt x="8761" y="50936"/>
                  </a:lnTo>
                  <a:lnTo>
                    <a:pt x="11851" y="51249"/>
                  </a:lnTo>
                  <a:lnTo>
                    <a:pt x="16521" y="51633"/>
                  </a:lnTo>
                  <a:lnTo>
                    <a:pt x="22790" y="51999"/>
                  </a:lnTo>
                  <a:lnTo>
                    <a:pt x="29094" y="52240"/>
                  </a:lnTo>
                  <a:lnTo>
                    <a:pt x="35444" y="52356"/>
                  </a:lnTo>
                  <a:lnTo>
                    <a:pt x="41820" y="52383"/>
                  </a:lnTo>
                  <a:lnTo>
                    <a:pt x="48213" y="52330"/>
                  </a:lnTo>
                  <a:lnTo>
                    <a:pt x="57840" y="52160"/>
                  </a:lnTo>
                  <a:lnTo>
                    <a:pt x="70690" y="51847"/>
                  </a:lnTo>
                  <a:lnTo>
                    <a:pt x="80299" y="51633"/>
                  </a:lnTo>
                  <a:lnTo>
                    <a:pt x="86693" y="51544"/>
                  </a:lnTo>
                  <a:lnTo>
                    <a:pt x="93051" y="51517"/>
                  </a:lnTo>
                  <a:lnTo>
                    <a:pt x="99382" y="51570"/>
                  </a:lnTo>
                  <a:lnTo>
                    <a:pt x="102534" y="51633"/>
                  </a:lnTo>
                  <a:lnTo>
                    <a:pt x="109160" y="51821"/>
                  </a:lnTo>
                  <a:lnTo>
                    <a:pt x="122386" y="52312"/>
                  </a:lnTo>
                  <a:lnTo>
                    <a:pt x="142192" y="53196"/>
                  </a:lnTo>
                  <a:lnTo>
                    <a:pt x="155391" y="53767"/>
                  </a:lnTo>
                  <a:lnTo>
                    <a:pt x="156989" y="53821"/>
                  </a:lnTo>
                  <a:lnTo>
                    <a:pt x="160043" y="53865"/>
                  </a:lnTo>
                  <a:lnTo>
                    <a:pt x="162972" y="53821"/>
                  </a:lnTo>
                  <a:lnTo>
                    <a:pt x="165830" y="53714"/>
                  </a:lnTo>
                  <a:lnTo>
                    <a:pt x="168652" y="53553"/>
                  </a:lnTo>
                  <a:lnTo>
                    <a:pt x="171483" y="53330"/>
                  </a:lnTo>
                  <a:lnTo>
                    <a:pt x="175814" y="52937"/>
                  </a:lnTo>
                  <a:lnTo>
                    <a:pt x="178868" y="52633"/>
                  </a:lnTo>
                  <a:lnTo>
                    <a:pt x="180680" y="52463"/>
                  </a:lnTo>
                  <a:lnTo>
                    <a:pt x="184333" y="52178"/>
                  </a:lnTo>
                  <a:lnTo>
                    <a:pt x="187994" y="51972"/>
                  </a:lnTo>
                  <a:lnTo>
                    <a:pt x="191655" y="51838"/>
                  </a:lnTo>
                  <a:lnTo>
                    <a:pt x="195335" y="51776"/>
                  </a:lnTo>
                  <a:lnTo>
                    <a:pt x="199023" y="51794"/>
                  </a:lnTo>
                  <a:lnTo>
                    <a:pt x="202711" y="51874"/>
                  </a:lnTo>
                  <a:lnTo>
                    <a:pt x="206399" y="52017"/>
                  </a:lnTo>
                  <a:lnTo>
                    <a:pt x="208247" y="52115"/>
                  </a:lnTo>
                  <a:lnTo>
                    <a:pt x="208578" y="52133"/>
                  </a:lnTo>
                  <a:lnTo>
                    <a:pt x="209185" y="52097"/>
                  </a:lnTo>
                  <a:lnTo>
                    <a:pt x="209685" y="51981"/>
                  </a:lnTo>
                  <a:lnTo>
                    <a:pt x="210060" y="51785"/>
                  </a:lnTo>
                  <a:lnTo>
                    <a:pt x="210194" y="51651"/>
                  </a:lnTo>
                  <a:lnTo>
                    <a:pt x="210864" y="50838"/>
                  </a:lnTo>
                  <a:lnTo>
                    <a:pt x="212060" y="49195"/>
                  </a:lnTo>
                  <a:lnTo>
                    <a:pt x="213096" y="47534"/>
                  </a:lnTo>
                  <a:lnTo>
                    <a:pt x="213739" y="46284"/>
                  </a:lnTo>
                  <a:lnTo>
                    <a:pt x="214123" y="45436"/>
                  </a:lnTo>
                  <a:lnTo>
                    <a:pt x="214454" y="44596"/>
                  </a:lnTo>
                  <a:lnTo>
                    <a:pt x="214739" y="43748"/>
                  </a:lnTo>
                  <a:lnTo>
                    <a:pt x="214980" y="42891"/>
                  </a:lnTo>
                  <a:lnTo>
                    <a:pt x="215168" y="42042"/>
                  </a:lnTo>
                  <a:lnTo>
                    <a:pt x="215302" y="41185"/>
                  </a:lnTo>
                  <a:lnTo>
                    <a:pt x="215391" y="40328"/>
                  </a:lnTo>
                  <a:lnTo>
                    <a:pt x="215418" y="39470"/>
                  </a:lnTo>
                  <a:lnTo>
                    <a:pt x="215400" y="38604"/>
                  </a:lnTo>
                  <a:lnTo>
                    <a:pt x="215373" y="38176"/>
                  </a:lnTo>
                  <a:lnTo>
                    <a:pt x="215320" y="37684"/>
                  </a:lnTo>
                  <a:lnTo>
                    <a:pt x="215150" y="36693"/>
                  </a:lnTo>
                  <a:lnTo>
                    <a:pt x="214864" y="35720"/>
                  </a:lnTo>
                  <a:lnTo>
                    <a:pt x="214534" y="35005"/>
                  </a:lnTo>
                  <a:lnTo>
                    <a:pt x="214257" y="34541"/>
                  </a:lnTo>
                  <a:lnTo>
                    <a:pt x="213936" y="34086"/>
                  </a:lnTo>
                  <a:lnTo>
                    <a:pt x="213561" y="33639"/>
                  </a:lnTo>
                  <a:lnTo>
                    <a:pt x="213114" y="33211"/>
                  </a:lnTo>
                  <a:lnTo>
                    <a:pt x="212614" y="32791"/>
                  </a:lnTo>
                  <a:lnTo>
                    <a:pt x="212034" y="32389"/>
                  </a:lnTo>
                  <a:lnTo>
                    <a:pt x="211382" y="32005"/>
                  </a:lnTo>
                  <a:lnTo>
                    <a:pt x="210658" y="31639"/>
                  </a:lnTo>
                  <a:lnTo>
                    <a:pt x="209846" y="31291"/>
                  </a:lnTo>
                  <a:lnTo>
                    <a:pt x="209399" y="31121"/>
                  </a:lnTo>
                  <a:lnTo>
                    <a:pt x="209408" y="31067"/>
                  </a:lnTo>
                  <a:lnTo>
                    <a:pt x="209274" y="30969"/>
                  </a:lnTo>
                  <a:lnTo>
                    <a:pt x="209131" y="30951"/>
                  </a:lnTo>
                  <a:lnTo>
                    <a:pt x="208962" y="30933"/>
                  </a:lnTo>
                  <a:lnTo>
                    <a:pt x="208783" y="30916"/>
                  </a:lnTo>
                  <a:lnTo>
                    <a:pt x="208399" y="30782"/>
                  </a:lnTo>
                  <a:lnTo>
                    <a:pt x="207997" y="30648"/>
                  </a:lnTo>
                  <a:lnTo>
                    <a:pt x="207792" y="30603"/>
                  </a:lnTo>
                  <a:lnTo>
                    <a:pt x="207390" y="30558"/>
                  </a:lnTo>
                  <a:lnTo>
                    <a:pt x="207015" y="30585"/>
                  </a:lnTo>
                  <a:lnTo>
                    <a:pt x="206693" y="30657"/>
                  </a:lnTo>
                  <a:lnTo>
                    <a:pt x="206551" y="30710"/>
                  </a:lnTo>
                  <a:lnTo>
                    <a:pt x="204381" y="30496"/>
                  </a:lnTo>
                  <a:lnTo>
                    <a:pt x="200139" y="29960"/>
                  </a:lnTo>
                  <a:lnTo>
                    <a:pt x="196004" y="29308"/>
                  </a:lnTo>
                  <a:lnTo>
                    <a:pt x="191968" y="28567"/>
                  </a:lnTo>
                  <a:lnTo>
                    <a:pt x="188021" y="27728"/>
                  </a:lnTo>
                  <a:lnTo>
                    <a:pt x="184145" y="26826"/>
                  </a:lnTo>
                  <a:lnTo>
                    <a:pt x="180341" y="25843"/>
                  </a:lnTo>
                  <a:lnTo>
                    <a:pt x="176591" y="24816"/>
                  </a:lnTo>
                  <a:lnTo>
                    <a:pt x="171045" y="23209"/>
                  </a:lnTo>
                  <a:lnTo>
                    <a:pt x="163758" y="20985"/>
                  </a:lnTo>
                  <a:lnTo>
                    <a:pt x="156516" y="18753"/>
                  </a:lnTo>
                  <a:lnTo>
                    <a:pt x="151060" y="17146"/>
                  </a:lnTo>
                  <a:lnTo>
                    <a:pt x="147390" y="16128"/>
                  </a:lnTo>
                  <a:lnTo>
                    <a:pt x="145550" y="15636"/>
                  </a:lnTo>
                  <a:lnTo>
                    <a:pt x="142130" y="14743"/>
                  </a:lnTo>
                  <a:lnTo>
                    <a:pt x="135209" y="13029"/>
                  </a:lnTo>
                  <a:lnTo>
                    <a:pt x="128172" y="11386"/>
                  </a:lnTo>
                  <a:lnTo>
                    <a:pt x="121046" y="9823"/>
                  </a:lnTo>
                  <a:lnTo>
                    <a:pt x="113813" y="8332"/>
                  </a:lnTo>
                  <a:lnTo>
                    <a:pt x="106499" y="6921"/>
                  </a:lnTo>
                  <a:lnTo>
                    <a:pt x="99105" y="5590"/>
                  </a:lnTo>
                  <a:lnTo>
                    <a:pt x="91640" y="4340"/>
                  </a:lnTo>
                  <a:lnTo>
                    <a:pt x="87880" y="3751"/>
                  </a:lnTo>
                  <a:lnTo>
                    <a:pt x="84219" y="3197"/>
                  </a:lnTo>
                  <a:lnTo>
                    <a:pt x="76780" y="2188"/>
                  </a:lnTo>
                  <a:lnTo>
                    <a:pt x="71119" y="1527"/>
                  </a:lnTo>
                  <a:lnTo>
                    <a:pt x="67315" y="1143"/>
                  </a:lnTo>
                  <a:lnTo>
                    <a:pt x="63484" y="804"/>
                  </a:lnTo>
                  <a:lnTo>
                    <a:pt x="59635" y="518"/>
                  </a:lnTo>
                  <a:lnTo>
                    <a:pt x="55777" y="295"/>
                  </a:lnTo>
                  <a:lnTo>
                    <a:pt x="51901" y="125"/>
                  </a:lnTo>
                  <a:lnTo>
                    <a:pt x="48026" y="27"/>
                  </a:lnTo>
                  <a:lnTo>
                    <a:pt x="4414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28"/>
            <p:cNvSpPr/>
            <p:nvPr/>
          </p:nvSpPr>
          <p:spPr>
            <a:xfrm rot="-877077" flipH="1">
              <a:off x="4320591" y="4291504"/>
              <a:ext cx="5907478" cy="1604392"/>
            </a:xfrm>
            <a:custGeom>
              <a:avLst/>
              <a:gdLst/>
              <a:ahLst/>
              <a:cxnLst/>
              <a:rect l="l" t="t" r="r" b="b"/>
              <a:pathLst>
                <a:path w="226911" h="61626" extrusionOk="0">
                  <a:moveTo>
                    <a:pt x="9573" y="0"/>
                  </a:moveTo>
                  <a:lnTo>
                    <a:pt x="8055" y="9"/>
                  </a:lnTo>
                  <a:lnTo>
                    <a:pt x="6555" y="72"/>
                  </a:lnTo>
                  <a:lnTo>
                    <a:pt x="5073" y="188"/>
                  </a:lnTo>
                  <a:lnTo>
                    <a:pt x="3626" y="349"/>
                  </a:lnTo>
                  <a:lnTo>
                    <a:pt x="2921" y="447"/>
                  </a:lnTo>
                  <a:lnTo>
                    <a:pt x="2492" y="518"/>
                  </a:lnTo>
                  <a:lnTo>
                    <a:pt x="1697" y="724"/>
                  </a:lnTo>
                  <a:lnTo>
                    <a:pt x="965" y="983"/>
                  </a:lnTo>
                  <a:lnTo>
                    <a:pt x="304" y="1304"/>
                  </a:lnTo>
                  <a:lnTo>
                    <a:pt x="0" y="1492"/>
                  </a:lnTo>
                  <a:lnTo>
                    <a:pt x="0" y="34372"/>
                  </a:lnTo>
                  <a:lnTo>
                    <a:pt x="822" y="37381"/>
                  </a:lnTo>
                  <a:lnTo>
                    <a:pt x="2036" y="41908"/>
                  </a:lnTo>
                  <a:lnTo>
                    <a:pt x="2796" y="44918"/>
                  </a:lnTo>
                  <a:lnTo>
                    <a:pt x="3456" y="47936"/>
                  </a:lnTo>
                  <a:lnTo>
                    <a:pt x="3992" y="50963"/>
                  </a:lnTo>
                  <a:lnTo>
                    <a:pt x="4278" y="53232"/>
                  </a:lnTo>
                  <a:lnTo>
                    <a:pt x="4421" y="54741"/>
                  </a:lnTo>
                  <a:lnTo>
                    <a:pt x="4501" y="56259"/>
                  </a:lnTo>
                  <a:lnTo>
                    <a:pt x="4528" y="57777"/>
                  </a:lnTo>
                  <a:lnTo>
                    <a:pt x="4519" y="58536"/>
                  </a:lnTo>
                  <a:lnTo>
                    <a:pt x="4519" y="58741"/>
                  </a:lnTo>
                  <a:lnTo>
                    <a:pt x="4599" y="59054"/>
                  </a:lnTo>
                  <a:lnTo>
                    <a:pt x="4742" y="59233"/>
                  </a:lnTo>
                  <a:lnTo>
                    <a:pt x="4867" y="59313"/>
                  </a:lnTo>
                  <a:lnTo>
                    <a:pt x="5010" y="59402"/>
                  </a:lnTo>
                  <a:lnTo>
                    <a:pt x="5385" y="59509"/>
                  </a:lnTo>
                  <a:lnTo>
                    <a:pt x="6028" y="59599"/>
                  </a:lnTo>
                  <a:lnTo>
                    <a:pt x="6475" y="59625"/>
                  </a:lnTo>
                  <a:lnTo>
                    <a:pt x="16405" y="60161"/>
                  </a:lnTo>
                  <a:lnTo>
                    <a:pt x="31318" y="60938"/>
                  </a:lnTo>
                  <a:lnTo>
                    <a:pt x="41266" y="61411"/>
                  </a:lnTo>
                  <a:lnTo>
                    <a:pt x="46240" y="61626"/>
                  </a:lnTo>
                  <a:lnTo>
                    <a:pt x="46918" y="61376"/>
                  </a:lnTo>
                  <a:lnTo>
                    <a:pt x="48392" y="60956"/>
                  </a:lnTo>
                  <a:lnTo>
                    <a:pt x="49981" y="60661"/>
                  </a:lnTo>
                  <a:lnTo>
                    <a:pt x="51660" y="60501"/>
                  </a:lnTo>
                  <a:lnTo>
                    <a:pt x="52535" y="60492"/>
                  </a:lnTo>
                  <a:lnTo>
                    <a:pt x="129485" y="60492"/>
                  </a:lnTo>
                  <a:lnTo>
                    <a:pt x="132994" y="60286"/>
                  </a:lnTo>
                  <a:lnTo>
                    <a:pt x="140022" y="59938"/>
                  </a:lnTo>
                  <a:lnTo>
                    <a:pt x="147059" y="59688"/>
                  </a:lnTo>
                  <a:lnTo>
                    <a:pt x="152346" y="59599"/>
                  </a:lnTo>
                  <a:lnTo>
                    <a:pt x="155882" y="59581"/>
                  </a:lnTo>
                  <a:lnTo>
                    <a:pt x="157650" y="59590"/>
                  </a:lnTo>
                  <a:lnTo>
                    <a:pt x="166312" y="59679"/>
                  </a:lnTo>
                  <a:lnTo>
                    <a:pt x="183610" y="59965"/>
                  </a:lnTo>
                  <a:lnTo>
                    <a:pt x="200907" y="60268"/>
                  </a:lnTo>
                  <a:lnTo>
                    <a:pt x="213900" y="60429"/>
                  </a:lnTo>
                  <a:lnTo>
                    <a:pt x="222571" y="60492"/>
                  </a:lnTo>
                  <a:lnTo>
                    <a:pt x="226911" y="60501"/>
                  </a:lnTo>
                  <a:lnTo>
                    <a:pt x="226911" y="60501"/>
                  </a:lnTo>
                  <a:lnTo>
                    <a:pt x="226607" y="59447"/>
                  </a:lnTo>
                  <a:lnTo>
                    <a:pt x="225955" y="57331"/>
                  </a:lnTo>
                  <a:lnTo>
                    <a:pt x="225196" y="55223"/>
                  </a:lnTo>
                  <a:lnTo>
                    <a:pt x="224518" y="53651"/>
                  </a:lnTo>
                  <a:lnTo>
                    <a:pt x="224009" y="52624"/>
                  </a:lnTo>
                  <a:lnTo>
                    <a:pt x="223437" y="51606"/>
                  </a:lnTo>
                  <a:lnTo>
                    <a:pt x="222803" y="50606"/>
                  </a:lnTo>
                  <a:lnTo>
                    <a:pt x="222107" y="49624"/>
                  </a:lnTo>
                  <a:lnTo>
                    <a:pt x="221321" y="48660"/>
                  </a:lnTo>
                  <a:lnTo>
                    <a:pt x="220463" y="47731"/>
                  </a:lnTo>
                  <a:lnTo>
                    <a:pt x="219508" y="46820"/>
                  </a:lnTo>
                  <a:lnTo>
                    <a:pt x="218454" y="45945"/>
                  </a:lnTo>
                  <a:lnTo>
                    <a:pt x="217293" y="45105"/>
                  </a:lnTo>
                  <a:lnTo>
                    <a:pt x="216668" y="44704"/>
                  </a:lnTo>
                  <a:lnTo>
                    <a:pt x="215990" y="44284"/>
                  </a:lnTo>
                  <a:lnTo>
                    <a:pt x="214552" y="43489"/>
                  </a:lnTo>
                  <a:lnTo>
                    <a:pt x="213034" y="42757"/>
                  </a:lnTo>
                  <a:lnTo>
                    <a:pt x="211426" y="42078"/>
                  </a:lnTo>
                  <a:lnTo>
                    <a:pt x="209756" y="41462"/>
                  </a:lnTo>
                  <a:lnTo>
                    <a:pt x="208024" y="40882"/>
                  </a:lnTo>
                  <a:lnTo>
                    <a:pt x="206229" y="40355"/>
                  </a:lnTo>
                  <a:lnTo>
                    <a:pt x="204381" y="39864"/>
                  </a:lnTo>
                  <a:lnTo>
                    <a:pt x="201532" y="39194"/>
                  </a:lnTo>
                  <a:lnTo>
                    <a:pt x="197621" y="38426"/>
                  </a:lnTo>
                  <a:lnTo>
                    <a:pt x="193620" y="37765"/>
                  </a:lnTo>
                  <a:lnTo>
                    <a:pt x="189593" y="37176"/>
                  </a:lnTo>
                  <a:lnTo>
                    <a:pt x="187583" y="36908"/>
                  </a:lnTo>
                  <a:lnTo>
                    <a:pt x="181949" y="36167"/>
                  </a:lnTo>
                  <a:lnTo>
                    <a:pt x="170634" y="34747"/>
                  </a:lnTo>
                  <a:lnTo>
                    <a:pt x="159293" y="33363"/>
                  </a:lnTo>
                  <a:lnTo>
                    <a:pt x="147979" y="31943"/>
                  </a:lnTo>
                  <a:lnTo>
                    <a:pt x="139531" y="30809"/>
                  </a:lnTo>
                  <a:lnTo>
                    <a:pt x="133932" y="30014"/>
                  </a:lnTo>
                  <a:lnTo>
                    <a:pt x="128360" y="29165"/>
                  </a:lnTo>
                  <a:lnTo>
                    <a:pt x="122814" y="28264"/>
                  </a:lnTo>
                  <a:lnTo>
                    <a:pt x="117313" y="27308"/>
                  </a:lnTo>
                  <a:lnTo>
                    <a:pt x="111857" y="26272"/>
                  </a:lnTo>
                  <a:lnTo>
                    <a:pt x="106455" y="25165"/>
                  </a:lnTo>
                  <a:lnTo>
                    <a:pt x="101106" y="23968"/>
                  </a:lnTo>
                  <a:lnTo>
                    <a:pt x="98453" y="23334"/>
                  </a:lnTo>
                  <a:lnTo>
                    <a:pt x="95355" y="22566"/>
                  </a:lnTo>
                  <a:lnTo>
                    <a:pt x="89264" y="20941"/>
                  </a:lnTo>
                  <a:lnTo>
                    <a:pt x="83255" y="19218"/>
                  </a:lnTo>
                  <a:lnTo>
                    <a:pt x="77325" y="17423"/>
                  </a:lnTo>
                  <a:lnTo>
                    <a:pt x="68502" y="14645"/>
                  </a:lnTo>
                  <a:lnTo>
                    <a:pt x="56795" y="10886"/>
                  </a:lnTo>
                  <a:lnTo>
                    <a:pt x="50901" y="9055"/>
                  </a:lnTo>
                  <a:lnTo>
                    <a:pt x="45990" y="7519"/>
                  </a:lnTo>
                  <a:lnTo>
                    <a:pt x="37328" y="4903"/>
                  </a:lnTo>
                  <a:lnTo>
                    <a:pt x="32693" y="3626"/>
                  </a:lnTo>
                  <a:lnTo>
                    <a:pt x="29523" y="2831"/>
                  </a:lnTo>
                  <a:lnTo>
                    <a:pt x="26317" y="2099"/>
                  </a:lnTo>
                  <a:lnTo>
                    <a:pt x="23084" y="1438"/>
                  </a:lnTo>
                  <a:lnTo>
                    <a:pt x="19852" y="884"/>
                  </a:lnTo>
                  <a:lnTo>
                    <a:pt x="16637" y="447"/>
                  </a:lnTo>
                  <a:lnTo>
                    <a:pt x="13458" y="152"/>
                  </a:lnTo>
                  <a:lnTo>
                    <a:pt x="11118" y="27"/>
                  </a:lnTo>
                  <a:lnTo>
                    <a:pt x="95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28"/>
            <p:cNvSpPr/>
            <p:nvPr/>
          </p:nvSpPr>
          <p:spPr>
            <a:xfrm rot="-877077" flipH="1">
              <a:off x="6567249" y="5189969"/>
              <a:ext cx="1198" cy="729"/>
            </a:xfrm>
            <a:custGeom>
              <a:avLst/>
              <a:gdLst/>
              <a:ahLst/>
              <a:cxnLst/>
              <a:rect l="l" t="t" r="r" b="b"/>
              <a:pathLst>
                <a:path w="46" h="28" extrusionOk="0">
                  <a:moveTo>
                    <a:pt x="28" y="0"/>
                  </a:moveTo>
                  <a:lnTo>
                    <a:pt x="1" y="9"/>
                  </a:lnTo>
                  <a:lnTo>
                    <a:pt x="1" y="27"/>
                  </a:lnTo>
                  <a:lnTo>
                    <a:pt x="45" y="27"/>
                  </a:lnTo>
                  <a:lnTo>
                    <a:pt x="45" y="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28"/>
            <p:cNvSpPr/>
            <p:nvPr/>
          </p:nvSpPr>
          <p:spPr>
            <a:xfrm rot="-877077" flipH="1">
              <a:off x="6620611" y="5118340"/>
              <a:ext cx="127438" cy="34209"/>
            </a:xfrm>
            <a:custGeom>
              <a:avLst/>
              <a:gdLst/>
              <a:ahLst/>
              <a:cxnLst/>
              <a:rect l="l" t="t" r="r" b="b"/>
              <a:pathLst>
                <a:path w="4895" h="1314" extrusionOk="0">
                  <a:moveTo>
                    <a:pt x="4716" y="0"/>
                  </a:moveTo>
                  <a:lnTo>
                    <a:pt x="4653" y="18"/>
                  </a:lnTo>
                  <a:lnTo>
                    <a:pt x="3555" y="376"/>
                  </a:lnTo>
                  <a:lnTo>
                    <a:pt x="2421" y="697"/>
                  </a:lnTo>
                  <a:lnTo>
                    <a:pt x="1233" y="965"/>
                  </a:lnTo>
                  <a:lnTo>
                    <a:pt x="46" y="1224"/>
                  </a:lnTo>
                  <a:lnTo>
                    <a:pt x="1" y="1242"/>
                  </a:lnTo>
                  <a:lnTo>
                    <a:pt x="37" y="1304"/>
                  </a:lnTo>
                  <a:lnTo>
                    <a:pt x="99" y="1313"/>
                  </a:lnTo>
                  <a:lnTo>
                    <a:pt x="421" y="1313"/>
                  </a:lnTo>
                  <a:lnTo>
                    <a:pt x="1081" y="1260"/>
                  </a:lnTo>
                  <a:lnTo>
                    <a:pt x="2064" y="1117"/>
                  </a:lnTo>
                  <a:lnTo>
                    <a:pt x="3323" y="804"/>
                  </a:lnTo>
                  <a:lnTo>
                    <a:pt x="4412" y="384"/>
                  </a:lnTo>
                  <a:lnTo>
                    <a:pt x="4859" y="143"/>
                  </a:lnTo>
                  <a:lnTo>
                    <a:pt x="4895" y="117"/>
                  </a:lnTo>
                  <a:lnTo>
                    <a:pt x="4895" y="63"/>
                  </a:lnTo>
                  <a:lnTo>
                    <a:pt x="4823" y="18"/>
                  </a:lnTo>
                  <a:lnTo>
                    <a:pt x="471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28"/>
            <p:cNvSpPr/>
            <p:nvPr/>
          </p:nvSpPr>
          <p:spPr>
            <a:xfrm rot="-877077" flipH="1">
              <a:off x="6386695" y="5104293"/>
              <a:ext cx="89766" cy="21661"/>
            </a:xfrm>
            <a:custGeom>
              <a:avLst/>
              <a:gdLst/>
              <a:ahLst/>
              <a:cxnLst/>
              <a:rect l="l" t="t" r="r" b="b"/>
              <a:pathLst>
                <a:path w="3448" h="832" extrusionOk="0">
                  <a:moveTo>
                    <a:pt x="3179" y="1"/>
                  </a:moveTo>
                  <a:lnTo>
                    <a:pt x="2786" y="19"/>
                  </a:lnTo>
                  <a:lnTo>
                    <a:pt x="1992" y="126"/>
                  </a:lnTo>
                  <a:lnTo>
                    <a:pt x="822" y="367"/>
                  </a:lnTo>
                  <a:lnTo>
                    <a:pt x="143" y="563"/>
                  </a:lnTo>
                  <a:lnTo>
                    <a:pt x="45" y="599"/>
                  </a:lnTo>
                  <a:lnTo>
                    <a:pt x="0" y="697"/>
                  </a:lnTo>
                  <a:lnTo>
                    <a:pt x="72" y="778"/>
                  </a:lnTo>
                  <a:lnTo>
                    <a:pt x="241" y="831"/>
                  </a:lnTo>
                  <a:lnTo>
                    <a:pt x="357" y="822"/>
                  </a:lnTo>
                  <a:lnTo>
                    <a:pt x="1107" y="751"/>
                  </a:lnTo>
                  <a:lnTo>
                    <a:pt x="2295" y="554"/>
                  </a:lnTo>
                  <a:lnTo>
                    <a:pt x="3010" y="376"/>
                  </a:lnTo>
                  <a:lnTo>
                    <a:pt x="3322" y="269"/>
                  </a:lnTo>
                  <a:lnTo>
                    <a:pt x="3385" y="233"/>
                  </a:lnTo>
                  <a:lnTo>
                    <a:pt x="3447" y="144"/>
                  </a:lnTo>
                  <a:lnTo>
                    <a:pt x="3420" y="63"/>
                  </a:lnTo>
                  <a:lnTo>
                    <a:pt x="3286" y="10"/>
                  </a:lnTo>
                  <a:lnTo>
                    <a:pt x="3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28"/>
            <p:cNvSpPr/>
            <p:nvPr/>
          </p:nvSpPr>
          <p:spPr>
            <a:xfrm rot="-877077" flipH="1">
              <a:off x="6155446" y="5156178"/>
              <a:ext cx="67689" cy="33714"/>
            </a:xfrm>
            <a:custGeom>
              <a:avLst/>
              <a:gdLst/>
              <a:ahLst/>
              <a:cxnLst/>
              <a:rect l="l" t="t" r="r" b="b"/>
              <a:pathLst>
                <a:path w="2600" h="1295" extrusionOk="0">
                  <a:moveTo>
                    <a:pt x="2019" y="0"/>
                  </a:moveTo>
                  <a:lnTo>
                    <a:pt x="1867" y="36"/>
                  </a:lnTo>
                  <a:lnTo>
                    <a:pt x="1599" y="134"/>
                  </a:lnTo>
                  <a:lnTo>
                    <a:pt x="1099" y="357"/>
                  </a:lnTo>
                  <a:lnTo>
                    <a:pt x="429" y="732"/>
                  </a:lnTo>
                  <a:lnTo>
                    <a:pt x="63" y="1009"/>
                  </a:lnTo>
                  <a:lnTo>
                    <a:pt x="28" y="1036"/>
                  </a:lnTo>
                  <a:lnTo>
                    <a:pt x="1" y="1098"/>
                  </a:lnTo>
                  <a:lnTo>
                    <a:pt x="45" y="1188"/>
                  </a:lnTo>
                  <a:lnTo>
                    <a:pt x="215" y="1277"/>
                  </a:lnTo>
                  <a:lnTo>
                    <a:pt x="456" y="1295"/>
                  </a:lnTo>
                  <a:lnTo>
                    <a:pt x="581" y="1268"/>
                  </a:lnTo>
                  <a:lnTo>
                    <a:pt x="1135" y="1090"/>
                  </a:lnTo>
                  <a:lnTo>
                    <a:pt x="1885" y="750"/>
                  </a:lnTo>
                  <a:lnTo>
                    <a:pt x="2323" y="500"/>
                  </a:lnTo>
                  <a:lnTo>
                    <a:pt x="2519" y="366"/>
                  </a:lnTo>
                  <a:lnTo>
                    <a:pt x="2564" y="331"/>
                  </a:lnTo>
                  <a:lnTo>
                    <a:pt x="2599" y="250"/>
                  </a:lnTo>
                  <a:lnTo>
                    <a:pt x="2546" y="143"/>
                  </a:lnTo>
                  <a:lnTo>
                    <a:pt x="2323" y="27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28"/>
            <p:cNvSpPr/>
            <p:nvPr/>
          </p:nvSpPr>
          <p:spPr>
            <a:xfrm rot="-877077" flipH="1">
              <a:off x="6100839" y="5078025"/>
              <a:ext cx="104632" cy="40952"/>
            </a:xfrm>
            <a:custGeom>
              <a:avLst/>
              <a:gdLst/>
              <a:ahLst/>
              <a:cxnLst/>
              <a:rect l="l" t="t" r="r" b="b"/>
              <a:pathLst>
                <a:path w="4019" h="1573" extrusionOk="0">
                  <a:moveTo>
                    <a:pt x="3510" y="1"/>
                  </a:moveTo>
                  <a:lnTo>
                    <a:pt x="3135" y="27"/>
                  </a:lnTo>
                  <a:lnTo>
                    <a:pt x="2938" y="72"/>
                  </a:lnTo>
                  <a:lnTo>
                    <a:pt x="2421" y="242"/>
                  </a:lnTo>
                  <a:lnTo>
                    <a:pt x="1938" y="429"/>
                  </a:lnTo>
                  <a:lnTo>
                    <a:pt x="1045" y="760"/>
                  </a:lnTo>
                  <a:lnTo>
                    <a:pt x="161" y="1108"/>
                  </a:lnTo>
                  <a:lnTo>
                    <a:pt x="81" y="1144"/>
                  </a:lnTo>
                  <a:lnTo>
                    <a:pt x="0" y="1224"/>
                  </a:lnTo>
                  <a:lnTo>
                    <a:pt x="0" y="1322"/>
                  </a:lnTo>
                  <a:lnTo>
                    <a:pt x="63" y="1412"/>
                  </a:lnTo>
                  <a:lnTo>
                    <a:pt x="251" y="1519"/>
                  </a:lnTo>
                  <a:lnTo>
                    <a:pt x="527" y="1572"/>
                  </a:lnTo>
                  <a:lnTo>
                    <a:pt x="715" y="1554"/>
                  </a:lnTo>
                  <a:lnTo>
                    <a:pt x="813" y="1528"/>
                  </a:lnTo>
                  <a:lnTo>
                    <a:pt x="1778" y="1206"/>
                  </a:lnTo>
                  <a:lnTo>
                    <a:pt x="2733" y="876"/>
                  </a:lnTo>
                  <a:lnTo>
                    <a:pt x="3153" y="733"/>
                  </a:lnTo>
                  <a:lnTo>
                    <a:pt x="3555" y="572"/>
                  </a:lnTo>
                  <a:lnTo>
                    <a:pt x="3733" y="492"/>
                  </a:lnTo>
                  <a:lnTo>
                    <a:pt x="3921" y="304"/>
                  </a:lnTo>
                  <a:lnTo>
                    <a:pt x="4001" y="188"/>
                  </a:lnTo>
                  <a:lnTo>
                    <a:pt x="4019" y="152"/>
                  </a:lnTo>
                  <a:lnTo>
                    <a:pt x="3992" y="90"/>
                  </a:lnTo>
                  <a:lnTo>
                    <a:pt x="3858" y="10"/>
                  </a:lnTo>
                  <a:lnTo>
                    <a:pt x="37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28"/>
            <p:cNvSpPr/>
            <p:nvPr/>
          </p:nvSpPr>
          <p:spPr>
            <a:xfrm rot="-877077" flipH="1">
              <a:off x="6262807" y="5113077"/>
              <a:ext cx="54906" cy="23743"/>
            </a:xfrm>
            <a:custGeom>
              <a:avLst/>
              <a:gdLst/>
              <a:ahLst/>
              <a:cxnLst/>
              <a:rect l="l" t="t" r="r" b="b"/>
              <a:pathLst>
                <a:path w="2109" h="912" extrusionOk="0">
                  <a:moveTo>
                    <a:pt x="1921" y="1"/>
                  </a:moveTo>
                  <a:lnTo>
                    <a:pt x="1635" y="10"/>
                  </a:lnTo>
                  <a:lnTo>
                    <a:pt x="1198" y="153"/>
                  </a:lnTo>
                  <a:lnTo>
                    <a:pt x="1001" y="242"/>
                  </a:lnTo>
                  <a:lnTo>
                    <a:pt x="680" y="376"/>
                  </a:lnTo>
                  <a:lnTo>
                    <a:pt x="385" y="510"/>
                  </a:lnTo>
                  <a:lnTo>
                    <a:pt x="260" y="590"/>
                  </a:lnTo>
                  <a:lnTo>
                    <a:pt x="117" y="751"/>
                  </a:lnTo>
                  <a:lnTo>
                    <a:pt x="19" y="831"/>
                  </a:lnTo>
                  <a:lnTo>
                    <a:pt x="1" y="849"/>
                  </a:lnTo>
                  <a:lnTo>
                    <a:pt x="10" y="885"/>
                  </a:lnTo>
                  <a:lnTo>
                    <a:pt x="90" y="912"/>
                  </a:lnTo>
                  <a:lnTo>
                    <a:pt x="162" y="903"/>
                  </a:lnTo>
                  <a:lnTo>
                    <a:pt x="465" y="867"/>
                  </a:lnTo>
                  <a:lnTo>
                    <a:pt x="751" y="814"/>
                  </a:lnTo>
                  <a:lnTo>
                    <a:pt x="1099" y="689"/>
                  </a:lnTo>
                  <a:lnTo>
                    <a:pt x="1421" y="555"/>
                  </a:lnTo>
                  <a:lnTo>
                    <a:pt x="1635" y="465"/>
                  </a:lnTo>
                  <a:lnTo>
                    <a:pt x="2028" y="260"/>
                  </a:lnTo>
                  <a:lnTo>
                    <a:pt x="2108" y="153"/>
                  </a:lnTo>
                  <a:lnTo>
                    <a:pt x="2082" y="90"/>
                  </a:lnTo>
                  <a:lnTo>
                    <a:pt x="2037" y="55"/>
                  </a:lnTo>
                  <a:lnTo>
                    <a:pt x="19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28"/>
            <p:cNvSpPr/>
            <p:nvPr/>
          </p:nvSpPr>
          <p:spPr>
            <a:xfrm rot="-877077" flipH="1">
              <a:off x="5874285" y="5113116"/>
              <a:ext cx="106975" cy="46055"/>
            </a:xfrm>
            <a:custGeom>
              <a:avLst/>
              <a:gdLst/>
              <a:ahLst/>
              <a:cxnLst/>
              <a:rect l="l" t="t" r="r" b="b"/>
              <a:pathLst>
                <a:path w="4109" h="1769" extrusionOk="0">
                  <a:moveTo>
                    <a:pt x="3215" y="1"/>
                  </a:moveTo>
                  <a:lnTo>
                    <a:pt x="2965" y="45"/>
                  </a:lnTo>
                  <a:lnTo>
                    <a:pt x="2527" y="143"/>
                  </a:lnTo>
                  <a:lnTo>
                    <a:pt x="1724" y="420"/>
                  </a:lnTo>
                  <a:lnTo>
                    <a:pt x="1000" y="751"/>
                  </a:lnTo>
                  <a:lnTo>
                    <a:pt x="375" y="1135"/>
                  </a:lnTo>
                  <a:lnTo>
                    <a:pt x="107" y="1331"/>
                  </a:lnTo>
                  <a:lnTo>
                    <a:pt x="45" y="1394"/>
                  </a:lnTo>
                  <a:lnTo>
                    <a:pt x="0" y="1501"/>
                  </a:lnTo>
                  <a:lnTo>
                    <a:pt x="45" y="1599"/>
                  </a:lnTo>
                  <a:lnTo>
                    <a:pt x="170" y="1679"/>
                  </a:lnTo>
                  <a:lnTo>
                    <a:pt x="429" y="1769"/>
                  </a:lnTo>
                  <a:lnTo>
                    <a:pt x="866" y="1769"/>
                  </a:lnTo>
                  <a:lnTo>
                    <a:pt x="1063" y="1706"/>
                  </a:lnTo>
                  <a:lnTo>
                    <a:pt x="1956" y="1340"/>
                  </a:lnTo>
                  <a:lnTo>
                    <a:pt x="2885" y="1001"/>
                  </a:lnTo>
                  <a:lnTo>
                    <a:pt x="3313" y="858"/>
                  </a:lnTo>
                  <a:lnTo>
                    <a:pt x="3733" y="706"/>
                  </a:lnTo>
                  <a:lnTo>
                    <a:pt x="3840" y="661"/>
                  </a:lnTo>
                  <a:lnTo>
                    <a:pt x="3983" y="563"/>
                  </a:lnTo>
                  <a:lnTo>
                    <a:pt x="4081" y="411"/>
                  </a:lnTo>
                  <a:lnTo>
                    <a:pt x="4108" y="277"/>
                  </a:lnTo>
                  <a:lnTo>
                    <a:pt x="4099" y="224"/>
                  </a:lnTo>
                  <a:lnTo>
                    <a:pt x="3992" y="135"/>
                  </a:lnTo>
                  <a:lnTo>
                    <a:pt x="3912" y="108"/>
                  </a:lnTo>
                  <a:lnTo>
                    <a:pt x="3885" y="108"/>
                  </a:lnTo>
                  <a:lnTo>
                    <a:pt x="3662" y="27"/>
                  </a:lnTo>
                  <a:lnTo>
                    <a:pt x="321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28"/>
            <p:cNvSpPr/>
            <p:nvPr/>
          </p:nvSpPr>
          <p:spPr>
            <a:xfrm rot="-877077" flipH="1">
              <a:off x="5684823" y="5096708"/>
              <a:ext cx="89090" cy="20958"/>
            </a:xfrm>
            <a:custGeom>
              <a:avLst/>
              <a:gdLst/>
              <a:ahLst/>
              <a:cxnLst/>
              <a:rect l="l" t="t" r="r" b="b"/>
              <a:pathLst>
                <a:path w="3422" h="805" extrusionOk="0">
                  <a:moveTo>
                    <a:pt x="2707" y="0"/>
                  </a:moveTo>
                  <a:lnTo>
                    <a:pt x="2108" y="72"/>
                  </a:lnTo>
                  <a:lnTo>
                    <a:pt x="1751" y="143"/>
                  </a:lnTo>
                  <a:lnTo>
                    <a:pt x="1332" y="215"/>
                  </a:lnTo>
                  <a:lnTo>
                    <a:pt x="546" y="402"/>
                  </a:lnTo>
                  <a:lnTo>
                    <a:pt x="162" y="518"/>
                  </a:lnTo>
                  <a:lnTo>
                    <a:pt x="63" y="563"/>
                  </a:lnTo>
                  <a:lnTo>
                    <a:pt x="1" y="661"/>
                  </a:lnTo>
                  <a:lnTo>
                    <a:pt x="90" y="750"/>
                  </a:lnTo>
                  <a:lnTo>
                    <a:pt x="278" y="804"/>
                  </a:lnTo>
                  <a:lnTo>
                    <a:pt x="394" y="804"/>
                  </a:lnTo>
                  <a:lnTo>
                    <a:pt x="867" y="768"/>
                  </a:lnTo>
                  <a:lnTo>
                    <a:pt x="1760" y="643"/>
                  </a:lnTo>
                  <a:lnTo>
                    <a:pt x="2207" y="563"/>
                  </a:lnTo>
                  <a:lnTo>
                    <a:pt x="2546" y="492"/>
                  </a:lnTo>
                  <a:lnTo>
                    <a:pt x="3028" y="375"/>
                  </a:lnTo>
                  <a:lnTo>
                    <a:pt x="3296" y="250"/>
                  </a:lnTo>
                  <a:lnTo>
                    <a:pt x="3394" y="179"/>
                  </a:lnTo>
                  <a:lnTo>
                    <a:pt x="3421" y="152"/>
                  </a:lnTo>
                  <a:lnTo>
                    <a:pt x="3421" y="108"/>
                  </a:lnTo>
                  <a:lnTo>
                    <a:pt x="3359" y="54"/>
                  </a:lnTo>
                  <a:lnTo>
                    <a:pt x="3278" y="36"/>
                  </a:lnTo>
                  <a:lnTo>
                    <a:pt x="31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28"/>
            <p:cNvSpPr/>
            <p:nvPr/>
          </p:nvSpPr>
          <p:spPr>
            <a:xfrm rot="-877077" flipH="1">
              <a:off x="5922287" y="5078816"/>
              <a:ext cx="77660" cy="23978"/>
            </a:xfrm>
            <a:custGeom>
              <a:avLst/>
              <a:gdLst/>
              <a:ahLst/>
              <a:cxnLst/>
              <a:rect l="l" t="t" r="r" b="b"/>
              <a:pathLst>
                <a:path w="2983" h="921" extrusionOk="0">
                  <a:moveTo>
                    <a:pt x="2250" y="1"/>
                  </a:moveTo>
                  <a:lnTo>
                    <a:pt x="1750" y="28"/>
                  </a:lnTo>
                  <a:lnTo>
                    <a:pt x="1241" y="108"/>
                  </a:lnTo>
                  <a:lnTo>
                    <a:pt x="768" y="233"/>
                  </a:lnTo>
                  <a:lnTo>
                    <a:pt x="366" y="394"/>
                  </a:lnTo>
                  <a:lnTo>
                    <a:pt x="89" y="581"/>
                  </a:lnTo>
                  <a:lnTo>
                    <a:pt x="0" y="733"/>
                  </a:lnTo>
                  <a:lnTo>
                    <a:pt x="0" y="840"/>
                  </a:lnTo>
                  <a:lnTo>
                    <a:pt x="18" y="894"/>
                  </a:lnTo>
                  <a:lnTo>
                    <a:pt x="45" y="921"/>
                  </a:lnTo>
                  <a:lnTo>
                    <a:pt x="98" y="921"/>
                  </a:lnTo>
                  <a:lnTo>
                    <a:pt x="268" y="885"/>
                  </a:lnTo>
                  <a:lnTo>
                    <a:pt x="563" y="787"/>
                  </a:lnTo>
                  <a:lnTo>
                    <a:pt x="973" y="599"/>
                  </a:lnTo>
                  <a:lnTo>
                    <a:pt x="1286" y="501"/>
                  </a:lnTo>
                  <a:lnTo>
                    <a:pt x="1661" y="430"/>
                  </a:lnTo>
                  <a:lnTo>
                    <a:pt x="2411" y="385"/>
                  </a:lnTo>
                  <a:lnTo>
                    <a:pt x="2786" y="340"/>
                  </a:lnTo>
                  <a:lnTo>
                    <a:pt x="2867" y="322"/>
                  </a:lnTo>
                  <a:lnTo>
                    <a:pt x="2965" y="260"/>
                  </a:lnTo>
                  <a:lnTo>
                    <a:pt x="2983" y="188"/>
                  </a:lnTo>
                  <a:lnTo>
                    <a:pt x="2920" y="117"/>
                  </a:lnTo>
                  <a:lnTo>
                    <a:pt x="2849" y="90"/>
                  </a:lnTo>
                  <a:lnTo>
                    <a:pt x="2679" y="37"/>
                  </a:lnTo>
                  <a:lnTo>
                    <a:pt x="225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28"/>
            <p:cNvSpPr/>
            <p:nvPr/>
          </p:nvSpPr>
          <p:spPr>
            <a:xfrm rot="-877077" flipH="1">
              <a:off x="7894536" y="4679737"/>
              <a:ext cx="109995" cy="34912"/>
            </a:xfrm>
            <a:custGeom>
              <a:avLst/>
              <a:gdLst/>
              <a:ahLst/>
              <a:cxnLst/>
              <a:rect l="l" t="t" r="r" b="b"/>
              <a:pathLst>
                <a:path w="4225" h="1341" extrusionOk="0">
                  <a:moveTo>
                    <a:pt x="411" y="1"/>
                  </a:moveTo>
                  <a:lnTo>
                    <a:pt x="170" y="36"/>
                  </a:lnTo>
                  <a:lnTo>
                    <a:pt x="9" y="144"/>
                  </a:lnTo>
                  <a:lnTo>
                    <a:pt x="1" y="233"/>
                  </a:lnTo>
                  <a:lnTo>
                    <a:pt x="54" y="295"/>
                  </a:lnTo>
                  <a:lnTo>
                    <a:pt x="99" y="322"/>
                  </a:lnTo>
                  <a:lnTo>
                    <a:pt x="554" y="519"/>
                  </a:lnTo>
                  <a:lnTo>
                    <a:pt x="1510" y="876"/>
                  </a:lnTo>
                  <a:lnTo>
                    <a:pt x="2010" y="1028"/>
                  </a:lnTo>
                  <a:lnTo>
                    <a:pt x="2465" y="1162"/>
                  </a:lnTo>
                  <a:lnTo>
                    <a:pt x="3224" y="1313"/>
                  </a:lnTo>
                  <a:lnTo>
                    <a:pt x="3742" y="1340"/>
                  </a:lnTo>
                  <a:lnTo>
                    <a:pt x="4001" y="1313"/>
                  </a:lnTo>
                  <a:lnTo>
                    <a:pt x="4090" y="1296"/>
                  </a:lnTo>
                  <a:lnTo>
                    <a:pt x="4198" y="1242"/>
                  </a:lnTo>
                  <a:lnTo>
                    <a:pt x="4224" y="1162"/>
                  </a:lnTo>
                  <a:lnTo>
                    <a:pt x="4189" y="1081"/>
                  </a:lnTo>
                  <a:lnTo>
                    <a:pt x="4135" y="1045"/>
                  </a:lnTo>
                  <a:lnTo>
                    <a:pt x="3974" y="965"/>
                  </a:lnTo>
                  <a:lnTo>
                    <a:pt x="3555" y="831"/>
                  </a:lnTo>
                  <a:lnTo>
                    <a:pt x="2840" y="679"/>
                  </a:lnTo>
                  <a:lnTo>
                    <a:pt x="2385" y="590"/>
                  </a:lnTo>
                  <a:lnTo>
                    <a:pt x="1894" y="474"/>
                  </a:lnTo>
                  <a:lnTo>
                    <a:pt x="974" y="197"/>
                  </a:lnTo>
                  <a:lnTo>
                    <a:pt x="536" y="36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28"/>
            <p:cNvSpPr/>
            <p:nvPr/>
          </p:nvSpPr>
          <p:spPr>
            <a:xfrm rot="-877077" flipH="1">
              <a:off x="7544242" y="4869638"/>
              <a:ext cx="151832" cy="32569"/>
            </a:xfrm>
            <a:custGeom>
              <a:avLst/>
              <a:gdLst/>
              <a:ahLst/>
              <a:cxnLst/>
              <a:rect l="l" t="t" r="r" b="b"/>
              <a:pathLst>
                <a:path w="5832" h="1251" extrusionOk="0">
                  <a:moveTo>
                    <a:pt x="375" y="0"/>
                  </a:moveTo>
                  <a:lnTo>
                    <a:pt x="117" y="72"/>
                  </a:lnTo>
                  <a:lnTo>
                    <a:pt x="18" y="179"/>
                  </a:lnTo>
                  <a:lnTo>
                    <a:pt x="0" y="250"/>
                  </a:lnTo>
                  <a:lnTo>
                    <a:pt x="36" y="313"/>
                  </a:lnTo>
                  <a:lnTo>
                    <a:pt x="134" y="375"/>
                  </a:lnTo>
                  <a:lnTo>
                    <a:pt x="215" y="393"/>
                  </a:lnTo>
                  <a:lnTo>
                    <a:pt x="1519" y="661"/>
                  </a:lnTo>
                  <a:lnTo>
                    <a:pt x="2840" y="902"/>
                  </a:lnTo>
                  <a:lnTo>
                    <a:pt x="3483" y="1027"/>
                  </a:lnTo>
                  <a:lnTo>
                    <a:pt x="4492" y="1197"/>
                  </a:lnTo>
                  <a:lnTo>
                    <a:pt x="5180" y="1251"/>
                  </a:lnTo>
                  <a:lnTo>
                    <a:pt x="5528" y="1242"/>
                  </a:lnTo>
                  <a:lnTo>
                    <a:pt x="5617" y="1233"/>
                  </a:lnTo>
                  <a:lnTo>
                    <a:pt x="5760" y="1179"/>
                  </a:lnTo>
                  <a:lnTo>
                    <a:pt x="5832" y="1099"/>
                  </a:lnTo>
                  <a:lnTo>
                    <a:pt x="5805" y="1018"/>
                  </a:lnTo>
                  <a:lnTo>
                    <a:pt x="5742" y="974"/>
                  </a:lnTo>
                  <a:lnTo>
                    <a:pt x="5501" y="875"/>
                  </a:lnTo>
                  <a:lnTo>
                    <a:pt x="4965" y="715"/>
                  </a:lnTo>
                  <a:lnTo>
                    <a:pt x="4081" y="545"/>
                  </a:lnTo>
                  <a:lnTo>
                    <a:pt x="3483" y="447"/>
                  </a:lnTo>
                  <a:lnTo>
                    <a:pt x="2019" y="206"/>
                  </a:lnTo>
                  <a:lnTo>
                    <a:pt x="536" y="9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28"/>
            <p:cNvSpPr/>
            <p:nvPr/>
          </p:nvSpPr>
          <p:spPr>
            <a:xfrm rot="-877077" flipH="1">
              <a:off x="7611383" y="4927612"/>
              <a:ext cx="109995" cy="53709"/>
            </a:xfrm>
            <a:custGeom>
              <a:avLst/>
              <a:gdLst/>
              <a:ahLst/>
              <a:cxnLst/>
              <a:rect l="l" t="t" r="r" b="b"/>
              <a:pathLst>
                <a:path w="4225" h="2063" extrusionOk="0">
                  <a:moveTo>
                    <a:pt x="197" y="0"/>
                  </a:moveTo>
                  <a:lnTo>
                    <a:pt x="36" y="63"/>
                  </a:lnTo>
                  <a:lnTo>
                    <a:pt x="0" y="170"/>
                  </a:lnTo>
                  <a:lnTo>
                    <a:pt x="72" y="277"/>
                  </a:lnTo>
                  <a:lnTo>
                    <a:pt x="152" y="313"/>
                  </a:lnTo>
                  <a:lnTo>
                    <a:pt x="697" y="509"/>
                  </a:lnTo>
                  <a:lnTo>
                    <a:pt x="1777" y="857"/>
                  </a:lnTo>
                  <a:lnTo>
                    <a:pt x="2278" y="1081"/>
                  </a:lnTo>
                  <a:lnTo>
                    <a:pt x="2706" y="1313"/>
                  </a:lnTo>
                  <a:lnTo>
                    <a:pt x="3492" y="1795"/>
                  </a:lnTo>
                  <a:lnTo>
                    <a:pt x="3894" y="2027"/>
                  </a:lnTo>
                  <a:lnTo>
                    <a:pt x="3992" y="2063"/>
                  </a:lnTo>
                  <a:lnTo>
                    <a:pt x="4153" y="2036"/>
                  </a:lnTo>
                  <a:lnTo>
                    <a:pt x="4224" y="1991"/>
                  </a:lnTo>
                  <a:lnTo>
                    <a:pt x="4224" y="1965"/>
                  </a:lnTo>
                  <a:lnTo>
                    <a:pt x="4180" y="1795"/>
                  </a:lnTo>
                  <a:lnTo>
                    <a:pt x="3956" y="1456"/>
                  </a:lnTo>
                  <a:lnTo>
                    <a:pt x="3608" y="1125"/>
                  </a:lnTo>
                  <a:lnTo>
                    <a:pt x="3153" y="822"/>
                  </a:lnTo>
                  <a:lnTo>
                    <a:pt x="2608" y="545"/>
                  </a:lnTo>
                  <a:lnTo>
                    <a:pt x="2001" y="313"/>
                  </a:lnTo>
                  <a:lnTo>
                    <a:pt x="1349" y="134"/>
                  </a:lnTo>
                  <a:lnTo>
                    <a:pt x="661" y="27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28"/>
            <p:cNvSpPr/>
            <p:nvPr/>
          </p:nvSpPr>
          <p:spPr>
            <a:xfrm rot="-877077" flipH="1">
              <a:off x="7772196" y="4939394"/>
              <a:ext cx="73235" cy="64904"/>
            </a:xfrm>
            <a:custGeom>
              <a:avLst/>
              <a:gdLst/>
              <a:ahLst/>
              <a:cxnLst/>
              <a:rect l="l" t="t" r="r" b="b"/>
              <a:pathLst>
                <a:path w="2813" h="2493" extrusionOk="0">
                  <a:moveTo>
                    <a:pt x="330" y="1"/>
                  </a:moveTo>
                  <a:lnTo>
                    <a:pt x="98" y="45"/>
                  </a:lnTo>
                  <a:lnTo>
                    <a:pt x="0" y="126"/>
                  </a:lnTo>
                  <a:lnTo>
                    <a:pt x="0" y="188"/>
                  </a:lnTo>
                  <a:lnTo>
                    <a:pt x="18" y="224"/>
                  </a:lnTo>
                  <a:lnTo>
                    <a:pt x="563" y="849"/>
                  </a:lnTo>
                  <a:lnTo>
                    <a:pt x="1152" y="1456"/>
                  </a:lnTo>
                  <a:lnTo>
                    <a:pt x="1402" y="1733"/>
                  </a:lnTo>
                  <a:lnTo>
                    <a:pt x="1822" y="2153"/>
                  </a:lnTo>
                  <a:lnTo>
                    <a:pt x="2206" y="2385"/>
                  </a:lnTo>
                  <a:lnTo>
                    <a:pt x="2447" y="2465"/>
                  </a:lnTo>
                  <a:lnTo>
                    <a:pt x="2572" y="2492"/>
                  </a:lnTo>
                  <a:lnTo>
                    <a:pt x="2733" y="2448"/>
                  </a:lnTo>
                  <a:lnTo>
                    <a:pt x="2795" y="2394"/>
                  </a:lnTo>
                  <a:lnTo>
                    <a:pt x="2813" y="2358"/>
                  </a:lnTo>
                  <a:lnTo>
                    <a:pt x="2813" y="2296"/>
                  </a:lnTo>
                  <a:lnTo>
                    <a:pt x="2786" y="2153"/>
                  </a:lnTo>
                  <a:lnTo>
                    <a:pt x="2679" y="1948"/>
                  </a:lnTo>
                  <a:lnTo>
                    <a:pt x="2277" y="1546"/>
                  </a:lnTo>
                  <a:lnTo>
                    <a:pt x="2000" y="1305"/>
                  </a:lnTo>
                  <a:lnTo>
                    <a:pt x="1366" y="688"/>
                  </a:lnTo>
                  <a:lnTo>
                    <a:pt x="670" y="90"/>
                  </a:lnTo>
                  <a:lnTo>
                    <a:pt x="581" y="37"/>
                  </a:lnTo>
                  <a:lnTo>
                    <a:pt x="33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28"/>
            <p:cNvSpPr/>
            <p:nvPr/>
          </p:nvSpPr>
          <p:spPr>
            <a:xfrm rot="-877077" flipH="1">
              <a:off x="7284699" y="5076365"/>
              <a:ext cx="123689" cy="23509"/>
            </a:xfrm>
            <a:custGeom>
              <a:avLst/>
              <a:gdLst/>
              <a:ahLst/>
              <a:cxnLst/>
              <a:rect l="l" t="t" r="r" b="b"/>
              <a:pathLst>
                <a:path w="4751" h="903" extrusionOk="0">
                  <a:moveTo>
                    <a:pt x="420" y="0"/>
                  </a:moveTo>
                  <a:lnTo>
                    <a:pt x="241" y="9"/>
                  </a:lnTo>
                  <a:lnTo>
                    <a:pt x="71" y="72"/>
                  </a:lnTo>
                  <a:lnTo>
                    <a:pt x="9" y="143"/>
                  </a:lnTo>
                  <a:lnTo>
                    <a:pt x="0" y="224"/>
                  </a:lnTo>
                  <a:lnTo>
                    <a:pt x="27" y="304"/>
                  </a:lnTo>
                  <a:lnTo>
                    <a:pt x="152" y="402"/>
                  </a:lnTo>
                  <a:lnTo>
                    <a:pt x="304" y="447"/>
                  </a:lnTo>
                  <a:lnTo>
                    <a:pt x="1268" y="625"/>
                  </a:lnTo>
                  <a:lnTo>
                    <a:pt x="2858" y="840"/>
                  </a:lnTo>
                  <a:lnTo>
                    <a:pt x="3920" y="902"/>
                  </a:lnTo>
                  <a:lnTo>
                    <a:pt x="4429" y="884"/>
                  </a:lnTo>
                  <a:lnTo>
                    <a:pt x="4536" y="875"/>
                  </a:lnTo>
                  <a:lnTo>
                    <a:pt x="4697" y="813"/>
                  </a:lnTo>
                  <a:lnTo>
                    <a:pt x="4751" y="715"/>
                  </a:lnTo>
                  <a:lnTo>
                    <a:pt x="4679" y="625"/>
                  </a:lnTo>
                  <a:lnTo>
                    <a:pt x="4590" y="590"/>
                  </a:lnTo>
                  <a:lnTo>
                    <a:pt x="4144" y="456"/>
                  </a:lnTo>
                  <a:lnTo>
                    <a:pt x="3126" y="250"/>
                  </a:lnTo>
                  <a:lnTo>
                    <a:pt x="1474" y="72"/>
                  </a:lnTo>
                  <a:lnTo>
                    <a:pt x="42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28"/>
            <p:cNvSpPr/>
            <p:nvPr/>
          </p:nvSpPr>
          <p:spPr>
            <a:xfrm rot="-877077" flipH="1">
              <a:off x="7875821" y="5125646"/>
              <a:ext cx="163001" cy="57432"/>
            </a:xfrm>
            <a:custGeom>
              <a:avLst/>
              <a:gdLst/>
              <a:ahLst/>
              <a:cxnLst/>
              <a:rect l="l" t="t" r="r" b="b"/>
              <a:pathLst>
                <a:path w="6261" h="2206" extrusionOk="0">
                  <a:moveTo>
                    <a:pt x="367" y="0"/>
                  </a:moveTo>
                  <a:lnTo>
                    <a:pt x="108" y="72"/>
                  </a:lnTo>
                  <a:lnTo>
                    <a:pt x="19" y="179"/>
                  </a:lnTo>
                  <a:lnTo>
                    <a:pt x="1" y="250"/>
                  </a:lnTo>
                  <a:lnTo>
                    <a:pt x="46" y="331"/>
                  </a:lnTo>
                  <a:lnTo>
                    <a:pt x="135" y="393"/>
                  </a:lnTo>
                  <a:lnTo>
                    <a:pt x="206" y="420"/>
                  </a:lnTo>
                  <a:lnTo>
                    <a:pt x="1555" y="866"/>
                  </a:lnTo>
                  <a:lnTo>
                    <a:pt x="3582" y="1581"/>
                  </a:lnTo>
                  <a:lnTo>
                    <a:pt x="4975" y="2009"/>
                  </a:lnTo>
                  <a:lnTo>
                    <a:pt x="5698" y="2188"/>
                  </a:lnTo>
                  <a:lnTo>
                    <a:pt x="5814" y="2206"/>
                  </a:lnTo>
                  <a:lnTo>
                    <a:pt x="6047" y="2188"/>
                  </a:lnTo>
                  <a:lnTo>
                    <a:pt x="6216" y="2108"/>
                  </a:lnTo>
                  <a:lnTo>
                    <a:pt x="6261" y="2027"/>
                  </a:lnTo>
                  <a:lnTo>
                    <a:pt x="6234" y="1965"/>
                  </a:lnTo>
                  <a:lnTo>
                    <a:pt x="6189" y="1938"/>
                  </a:lnTo>
                  <a:lnTo>
                    <a:pt x="5939" y="1768"/>
                  </a:lnTo>
                  <a:lnTo>
                    <a:pt x="5368" y="1447"/>
                  </a:lnTo>
                  <a:lnTo>
                    <a:pt x="4725" y="1161"/>
                  </a:lnTo>
                  <a:lnTo>
                    <a:pt x="4019" y="902"/>
                  </a:lnTo>
                  <a:lnTo>
                    <a:pt x="2885" y="554"/>
                  </a:lnTo>
                  <a:lnTo>
                    <a:pt x="1314" y="179"/>
                  </a:lnTo>
                  <a:lnTo>
                    <a:pt x="537" y="18"/>
                  </a:lnTo>
                  <a:lnTo>
                    <a:pt x="36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28"/>
            <p:cNvSpPr/>
            <p:nvPr/>
          </p:nvSpPr>
          <p:spPr>
            <a:xfrm rot="-877077" flipH="1">
              <a:off x="7283669" y="4347442"/>
              <a:ext cx="130927" cy="32126"/>
            </a:xfrm>
            <a:custGeom>
              <a:avLst/>
              <a:gdLst/>
              <a:ahLst/>
              <a:cxnLst/>
              <a:rect l="l" t="t" r="r" b="b"/>
              <a:pathLst>
                <a:path w="5029" h="1234" extrusionOk="0">
                  <a:moveTo>
                    <a:pt x="492" y="1"/>
                  </a:moveTo>
                  <a:lnTo>
                    <a:pt x="197" y="36"/>
                  </a:lnTo>
                  <a:lnTo>
                    <a:pt x="55" y="126"/>
                  </a:lnTo>
                  <a:lnTo>
                    <a:pt x="1" y="197"/>
                  </a:lnTo>
                  <a:lnTo>
                    <a:pt x="1" y="278"/>
                  </a:lnTo>
                  <a:lnTo>
                    <a:pt x="64" y="358"/>
                  </a:lnTo>
                  <a:lnTo>
                    <a:pt x="117" y="394"/>
                  </a:lnTo>
                  <a:lnTo>
                    <a:pt x="322" y="501"/>
                  </a:lnTo>
                  <a:lnTo>
                    <a:pt x="814" y="715"/>
                  </a:lnTo>
                  <a:lnTo>
                    <a:pt x="1394" y="912"/>
                  </a:lnTo>
                  <a:lnTo>
                    <a:pt x="2028" y="1063"/>
                  </a:lnTo>
                  <a:lnTo>
                    <a:pt x="2698" y="1179"/>
                  </a:lnTo>
                  <a:lnTo>
                    <a:pt x="3368" y="1233"/>
                  </a:lnTo>
                  <a:lnTo>
                    <a:pt x="4028" y="1224"/>
                  </a:lnTo>
                  <a:lnTo>
                    <a:pt x="4645" y="1135"/>
                  </a:lnTo>
                  <a:lnTo>
                    <a:pt x="4921" y="1054"/>
                  </a:lnTo>
                  <a:lnTo>
                    <a:pt x="4975" y="1037"/>
                  </a:lnTo>
                  <a:lnTo>
                    <a:pt x="5029" y="983"/>
                  </a:lnTo>
                  <a:lnTo>
                    <a:pt x="5029" y="929"/>
                  </a:lnTo>
                  <a:lnTo>
                    <a:pt x="4975" y="876"/>
                  </a:lnTo>
                  <a:lnTo>
                    <a:pt x="4921" y="858"/>
                  </a:lnTo>
                  <a:lnTo>
                    <a:pt x="4448" y="742"/>
                  </a:lnTo>
                  <a:lnTo>
                    <a:pt x="3439" y="599"/>
                  </a:lnTo>
                  <a:lnTo>
                    <a:pt x="2921" y="537"/>
                  </a:lnTo>
                  <a:lnTo>
                    <a:pt x="2332" y="438"/>
                  </a:lnTo>
                  <a:lnTo>
                    <a:pt x="1215" y="179"/>
                  </a:lnTo>
                  <a:lnTo>
                    <a:pt x="671" y="36"/>
                  </a:lnTo>
                  <a:lnTo>
                    <a:pt x="492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28"/>
            <p:cNvSpPr/>
            <p:nvPr/>
          </p:nvSpPr>
          <p:spPr>
            <a:xfrm rot="-877077" flipH="1">
              <a:off x="7222460" y="4255559"/>
              <a:ext cx="117649" cy="30018"/>
            </a:xfrm>
            <a:custGeom>
              <a:avLst/>
              <a:gdLst/>
              <a:ahLst/>
              <a:cxnLst/>
              <a:rect l="l" t="t" r="r" b="b"/>
              <a:pathLst>
                <a:path w="4519" h="1153" extrusionOk="0">
                  <a:moveTo>
                    <a:pt x="1215" y="1"/>
                  </a:moveTo>
                  <a:lnTo>
                    <a:pt x="590" y="27"/>
                  </a:lnTo>
                  <a:lnTo>
                    <a:pt x="295" y="63"/>
                  </a:lnTo>
                  <a:lnTo>
                    <a:pt x="134" y="90"/>
                  </a:lnTo>
                  <a:lnTo>
                    <a:pt x="18" y="179"/>
                  </a:lnTo>
                  <a:lnTo>
                    <a:pt x="0" y="242"/>
                  </a:lnTo>
                  <a:lnTo>
                    <a:pt x="54" y="340"/>
                  </a:lnTo>
                  <a:lnTo>
                    <a:pt x="250" y="438"/>
                  </a:lnTo>
                  <a:lnTo>
                    <a:pt x="402" y="456"/>
                  </a:lnTo>
                  <a:lnTo>
                    <a:pt x="920" y="501"/>
                  </a:lnTo>
                  <a:lnTo>
                    <a:pt x="1893" y="644"/>
                  </a:lnTo>
                  <a:lnTo>
                    <a:pt x="3304" y="938"/>
                  </a:lnTo>
                  <a:lnTo>
                    <a:pt x="4242" y="1144"/>
                  </a:lnTo>
                  <a:lnTo>
                    <a:pt x="4358" y="1153"/>
                  </a:lnTo>
                  <a:lnTo>
                    <a:pt x="4483" y="1090"/>
                  </a:lnTo>
                  <a:lnTo>
                    <a:pt x="4519" y="1037"/>
                  </a:lnTo>
                  <a:lnTo>
                    <a:pt x="4510" y="1010"/>
                  </a:lnTo>
                  <a:lnTo>
                    <a:pt x="4394" y="849"/>
                  </a:lnTo>
                  <a:lnTo>
                    <a:pt x="4046" y="581"/>
                  </a:lnTo>
                  <a:lnTo>
                    <a:pt x="3599" y="367"/>
                  </a:lnTo>
                  <a:lnTo>
                    <a:pt x="3072" y="197"/>
                  </a:lnTo>
                  <a:lnTo>
                    <a:pt x="2483" y="81"/>
                  </a:lnTo>
                  <a:lnTo>
                    <a:pt x="1858" y="19"/>
                  </a:lnTo>
                  <a:lnTo>
                    <a:pt x="1215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28"/>
            <p:cNvSpPr/>
            <p:nvPr/>
          </p:nvSpPr>
          <p:spPr>
            <a:xfrm rot="-877077" flipH="1">
              <a:off x="7104662" y="4411433"/>
              <a:ext cx="94635" cy="35589"/>
            </a:xfrm>
            <a:custGeom>
              <a:avLst/>
              <a:gdLst/>
              <a:ahLst/>
              <a:cxnLst/>
              <a:rect l="l" t="t" r="r" b="b"/>
              <a:pathLst>
                <a:path w="3635" h="1367" extrusionOk="0">
                  <a:moveTo>
                    <a:pt x="616" y="0"/>
                  </a:moveTo>
                  <a:lnTo>
                    <a:pt x="250" y="45"/>
                  </a:lnTo>
                  <a:lnTo>
                    <a:pt x="63" y="152"/>
                  </a:lnTo>
                  <a:lnTo>
                    <a:pt x="0" y="232"/>
                  </a:lnTo>
                  <a:lnTo>
                    <a:pt x="0" y="322"/>
                  </a:lnTo>
                  <a:lnTo>
                    <a:pt x="80" y="411"/>
                  </a:lnTo>
                  <a:lnTo>
                    <a:pt x="161" y="456"/>
                  </a:lnTo>
                  <a:lnTo>
                    <a:pt x="527" y="616"/>
                  </a:lnTo>
                  <a:lnTo>
                    <a:pt x="1322" y="911"/>
                  </a:lnTo>
                  <a:lnTo>
                    <a:pt x="1732" y="1045"/>
                  </a:lnTo>
                  <a:lnTo>
                    <a:pt x="2116" y="1179"/>
                  </a:lnTo>
                  <a:lnTo>
                    <a:pt x="2697" y="1322"/>
                  </a:lnTo>
                  <a:lnTo>
                    <a:pt x="3126" y="1366"/>
                  </a:lnTo>
                  <a:lnTo>
                    <a:pt x="3358" y="1366"/>
                  </a:lnTo>
                  <a:lnTo>
                    <a:pt x="3483" y="1357"/>
                  </a:lnTo>
                  <a:lnTo>
                    <a:pt x="3608" y="1286"/>
                  </a:lnTo>
                  <a:lnTo>
                    <a:pt x="3635" y="1232"/>
                  </a:lnTo>
                  <a:lnTo>
                    <a:pt x="3617" y="1197"/>
                  </a:lnTo>
                  <a:lnTo>
                    <a:pt x="3545" y="1090"/>
                  </a:lnTo>
                  <a:lnTo>
                    <a:pt x="3322" y="911"/>
                  </a:lnTo>
                  <a:lnTo>
                    <a:pt x="2893" y="706"/>
                  </a:lnTo>
                  <a:lnTo>
                    <a:pt x="2527" y="572"/>
                  </a:lnTo>
                  <a:lnTo>
                    <a:pt x="2116" y="429"/>
                  </a:lnTo>
                  <a:lnTo>
                    <a:pt x="1259" y="152"/>
                  </a:lnTo>
                  <a:lnTo>
                    <a:pt x="813" y="27"/>
                  </a:lnTo>
                  <a:lnTo>
                    <a:pt x="616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28"/>
            <p:cNvSpPr/>
            <p:nvPr/>
          </p:nvSpPr>
          <p:spPr>
            <a:xfrm rot="-877077" flipH="1">
              <a:off x="6934864" y="4412953"/>
              <a:ext cx="125564" cy="32569"/>
            </a:xfrm>
            <a:custGeom>
              <a:avLst/>
              <a:gdLst/>
              <a:ahLst/>
              <a:cxnLst/>
              <a:rect l="l" t="t" r="r" b="b"/>
              <a:pathLst>
                <a:path w="4823" h="1251" extrusionOk="0">
                  <a:moveTo>
                    <a:pt x="644" y="0"/>
                  </a:moveTo>
                  <a:lnTo>
                    <a:pt x="313" y="36"/>
                  </a:lnTo>
                  <a:lnTo>
                    <a:pt x="197" y="54"/>
                  </a:lnTo>
                  <a:lnTo>
                    <a:pt x="36" y="152"/>
                  </a:lnTo>
                  <a:lnTo>
                    <a:pt x="1" y="277"/>
                  </a:lnTo>
                  <a:lnTo>
                    <a:pt x="99" y="393"/>
                  </a:lnTo>
                  <a:lnTo>
                    <a:pt x="215" y="429"/>
                  </a:lnTo>
                  <a:lnTo>
                    <a:pt x="733" y="545"/>
                  </a:lnTo>
                  <a:lnTo>
                    <a:pt x="1822" y="724"/>
                  </a:lnTo>
                  <a:lnTo>
                    <a:pt x="2349" y="822"/>
                  </a:lnTo>
                  <a:lnTo>
                    <a:pt x="2858" y="956"/>
                  </a:lnTo>
                  <a:lnTo>
                    <a:pt x="3367" y="1072"/>
                  </a:lnTo>
                  <a:lnTo>
                    <a:pt x="3698" y="1117"/>
                  </a:lnTo>
                  <a:lnTo>
                    <a:pt x="4359" y="1179"/>
                  </a:lnTo>
                  <a:lnTo>
                    <a:pt x="4689" y="1242"/>
                  </a:lnTo>
                  <a:lnTo>
                    <a:pt x="4751" y="1251"/>
                  </a:lnTo>
                  <a:lnTo>
                    <a:pt x="4823" y="1215"/>
                  </a:lnTo>
                  <a:lnTo>
                    <a:pt x="4805" y="1188"/>
                  </a:lnTo>
                  <a:lnTo>
                    <a:pt x="4644" y="1045"/>
                  </a:lnTo>
                  <a:lnTo>
                    <a:pt x="4341" y="742"/>
                  </a:lnTo>
                  <a:lnTo>
                    <a:pt x="4144" y="608"/>
                  </a:lnTo>
                  <a:lnTo>
                    <a:pt x="3894" y="483"/>
                  </a:lnTo>
                  <a:lnTo>
                    <a:pt x="3269" y="295"/>
                  </a:lnTo>
                  <a:lnTo>
                    <a:pt x="2948" y="224"/>
                  </a:lnTo>
                  <a:lnTo>
                    <a:pt x="2323" y="108"/>
                  </a:lnTo>
                  <a:lnTo>
                    <a:pt x="1313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28"/>
            <p:cNvSpPr/>
            <p:nvPr/>
          </p:nvSpPr>
          <p:spPr>
            <a:xfrm rot="-877077" flipH="1">
              <a:off x="6730247" y="4509191"/>
              <a:ext cx="136498" cy="38140"/>
            </a:xfrm>
            <a:custGeom>
              <a:avLst/>
              <a:gdLst/>
              <a:ahLst/>
              <a:cxnLst/>
              <a:rect l="l" t="t" r="r" b="b"/>
              <a:pathLst>
                <a:path w="5243" h="1465" extrusionOk="0">
                  <a:moveTo>
                    <a:pt x="1608" y="0"/>
                  </a:moveTo>
                  <a:lnTo>
                    <a:pt x="840" y="9"/>
                  </a:lnTo>
                  <a:lnTo>
                    <a:pt x="447" y="36"/>
                  </a:lnTo>
                  <a:lnTo>
                    <a:pt x="322" y="54"/>
                  </a:lnTo>
                  <a:lnTo>
                    <a:pt x="144" y="117"/>
                  </a:lnTo>
                  <a:lnTo>
                    <a:pt x="37" y="206"/>
                  </a:lnTo>
                  <a:lnTo>
                    <a:pt x="1" y="313"/>
                  </a:lnTo>
                  <a:lnTo>
                    <a:pt x="37" y="420"/>
                  </a:lnTo>
                  <a:lnTo>
                    <a:pt x="126" y="527"/>
                  </a:lnTo>
                  <a:lnTo>
                    <a:pt x="278" y="599"/>
                  </a:lnTo>
                  <a:lnTo>
                    <a:pt x="492" y="643"/>
                  </a:lnTo>
                  <a:lnTo>
                    <a:pt x="617" y="652"/>
                  </a:lnTo>
                  <a:lnTo>
                    <a:pt x="930" y="643"/>
                  </a:lnTo>
                  <a:lnTo>
                    <a:pt x="1564" y="679"/>
                  </a:lnTo>
                  <a:lnTo>
                    <a:pt x="2189" y="751"/>
                  </a:lnTo>
                  <a:lnTo>
                    <a:pt x="2778" y="867"/>
                  </a:lnTo>
                  <a:lnTo>
                    <a:pt x="3064" y="938"/>
                  </a:lnTo>
                  <a:lnTo>
                    <a:pt x="3519" y="1063"/>
                  </a:lnTo>
                  <a:lnTo>
                    <a:pt x="4484" y="1304"/>
                  </a:lnTo>
                  <a:lnTo>
                    <a:pt x="4903" y="1447"/>
                  </a:lnTo>
                  <a:lnTo>
                    <a:pt x="4966" y="1465"/>
                  </a:lnTo>
                  <a:lnTo>
                    <a:pt x="5091" y="1456"/>
                  </a:lnTo>
                  <a:lnTo>
                    <a:pt x="5198" y="1411"/>
                  </a:lnTo>
                  <a:lnTo>
                    <a:pt x="5243" y="1349"/>
                  </a:lnTo>
                  <a:lnTo>
                    <a:pt x="5234" y="1322"/>
                  </a:lnTo>
                  <a:lnTo>
                    <a:pt x="5127" y="1143"/>
                  </a:lnTo>
                  <a:lnTo>
                    <a:pt x="4975" y="902"/>
                  </a:lnTo>
                  <a:lnTo>
                    <a:pt x="4823" y="742"/>
                  </a:lnTo>
                  <a:lnTo>
                    <a:pt x="4707" y="670"/>
                  </a:lnTo>
                  <a:lnTo>
                    <a:pt x="4439" y="527"/>
                  </a:lnTo>
                  <a:lnTo>
                    <a:pt x="3805" y="304"/>
                  </a:lnTo>
                  <a:lnTo>
                    <a:pt x="3457" y="224"/>
                  </a:lnTo>
                  <a:lnTo>
                    <a:pt x="3091" y="143"/>
                  </a:lnTo>
                  <a:lnTo>
                    <a:pt x="2349" y="45"/>
                  </a:lnTo>
                  <a:lnTo>
                    <a:pt x="1608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28"/>
            <p:cNvSpPr/>
            <p:nvPr/>
          </p:nvSpPr>
          <p:spPr>
            <a:xfrm rot="-877077" flipH="1">
              <a:off x="6718868" y="4588737"/>
              <a:ext cx="87918" cy="43035"/>
            </a:xfrm>
            <a:custGeom>
              <a:avLst/>
              <a:gdLst/>
              <a:ahLst/>
              <a:cxnLst/>
              <a:rect l="l" t="t" r="r" b="b"/>
              <a:pathLst>
                <a:path w="3377" h="1653" extrusionOk="0">
                  <a:moveTo>
                    <a:pt x="483" y="0"/>
                  </a:moveTo>
                  <a:lnTo>
                    <a:pt x="197" y="36"/>
                  </a:lnTo>
                  <a:lnTo>
                    <a:pt x="19" y="161"/>
                  </a:lnTo>
                  <a:lnTo>
                    <a:pt x="1" y="286"/>
                  </a:lnTo>
                  <a:lnTo>
                    <a:pt x="54" y="357"/>
                  </a:lnTo>
                  <a:lnTo>
                    <a:pt x="108" y="393"/>
                  </a:lnTo>
                  <a:lnTo>
                    <a:pt x="680" y="741"/>
                  </a:lnTo>
                  <a:lnTo>
                    <a:pt x="1296" y="1072"/>
                  </a:lnTo>
                  <a:lnTo>
                    <a:pt x="1599" y="1223"/>
                  </a:lnTo>
                  <a:lnTo>
                    <a:pt x="2251" y="1527"/>
                  </a:lnTo>
                  <a:lnTo>
                    <a:pt x="2626" y="1625"/>
                  </a:lnTo>
                  <a:lnTo>
                    <a:pt x="2805" y="1652"/>
                  </a:lnTo>
                  <a:lnTo>
                    <a:pt x="3108" y="1625"/>
                  </a:lnTo>
                  <a:lnTo>
                    <a:pt x="3323" y="1527"/>
                  </a:lnTo>
                  <a:lnTo>
                    <a:pt x="3376" y="1411"/>
                  </a:lnTo>
                  <a:lnTo>
                    <a:pt x="3350" y="1331"/>
                  </a:lnTo>
                  <a:lnTo>
                    <a:pt x="3314" y="1286"/>
                  </a:lnTo>
                  <a:lnTo>
                    <a:pt x="3207" y="1179"/>
                  </a:lnTo>
                  <a:lnTo>
                    <a:pt x="2921" y="1000"/>
                  </a:lnTo>
                  <a:lnTo>
                    <a:pt x="2421" y="759"/>
                  </a:lnTo>
                  <a:lnTo>
                    <a:pt x="2082" y="607"/>
                  </a:lnTo>
                  <a:lnTo>
                    <a:pt x="1376" y="313"/>
                  </a:lnTo>
                  <a:lnTo>
                    <a:pt x="644" y="45"/>
                  </a:lnTo>
                  <a:lnTo>
                    <a:pt x="483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28"/>
            <p:cNvSpPr/>
            <p:nvPr/>
          </p:nvSpPr>
          <p:spPr>
            <a:xfrm rot="-877077" flipH="1">
              <a:off x="6876333" y="4541418"/>
              <a:ext cx="90235" cy="47929"/>
            </a:xfrm>
            <a:custGeom>
              <a:avLst/>
              <a:gdLst/>
              <a:ahLst/>
              <a:cxnLst/>
              <a:rect l="l" t="t" r="r" b="b"/>
              <a:pathLst>
                <a:path w="3466" h="1841" extrusionOk="0">
                  <a:moveTo>
                    <a:pt x="403" y="1"/>
                  </a:moveTo>
                  <a:lnTo>
                    <a:pt x="162" y="99"/>
                  </a:lnTo>
                  <a:lnTo>
                    <a:pt x="54" y="179"/>
                  </a:lnTo>
                  <a:lnTo>
                    <a:pt x="1" y="287"/>
                  </a:lnTo>
                  <a:lnTo>
                    <a:pt x="19" y="394"/>
                  </a:lnTo>
                  <a:lnTo>
                    <a:pt x="63" y="447"/>
                  </a:lnTo>
                  <a:lnTo>
                    <a:pt x="188" y="581"/>
                  </a:lnTo>
                  <a:lnTo>
                    <a:pt x="510" y="840"/>
                  </a:lnTo>
                  <a:lnTo>
                    <a:pt x="1072" y="1188"/>
                  </a:lnTo>
                  <a:lnTo>
                    <a:pt x="1483" y="1403"/>
                  </a:lnTo>
                  <a:lnTo>
                    <a:pt x="1671" y="1501"/>
                  </a:lnTo>
                  <a:lnTo>
                    <a:pt x="2082" y="1671"/>
                  </a:lnTo>
                  <a:lnTo>
                    <a:pt x="2528" y="1796"/>
                  </a:lnTo>
                  <a:lnTo>
                    <a:pt x="3028" y="1840"/>
                  </a:lnTo>
                  <a:lnTo>
                    <a:pt x="3296" y="1805"/>
                  </a:lnTo>
                  <a:lnTo>
                    <a:pt x="3367" y="1796"/>
                  </a:lnTo>
                  <a:lnTo>
                    <a:pt x="3457" y="1733"/>
                  </a:lnTo>
                  <a:lnTo>
                    <a:pt x="3466" y="1697"/>
                  </a:lnTo>
                  <a:lnTo>
                    <a:pt x="3457" y="1635"/>
                  </a:lnTo>
                  <a:lnTo>
                    <a:pt x="3412" y="1510"/>
                  </a:lnTo>
                  <a:lnTo>
                    <a:pt x="3278" y="1349"/>
                  </a:lnTo>
                  <a:lnTo>
                    <a:pt x="2832" y="1072"/>
                  </a:lnTo>
                  <a:lnTo>
                    <a:pt x="2474" y="912"/>
                  </a:lnTo>
                  <a:lnTo>
                    <a:pt x="1724" y="501"/>
                  </a:lnTo>
                  <a:lnTo>
                    <a:pt x="992" y="90"/>
                  </a:lnTo>
                  <a:lnTo>
                    <a:pt x="894" y="45"/>
                  </a:lnTo>
                  <a:lnTo>
                    <a:pt x="697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28"/>
            <p:cNvSpPr/>
            <p:nvPr/>
          </p:nvSpPr>
          <p:spPr>
            <a:xfrm rot="-877077" flipH="1">
              <a:off x="6974033" y="4561961"/>
              <a:ext cx="119758" cy="56052"/>
            </a:xfrm>
            <a:custGeom>
              <a:avLst/>
              <a:gdLst/>
              <a:ahLst/>
              <a:cxnLst/>
              <a:rect l="l" t="t" r="r" b="b"/>
              <a:pathLst>
                <a:path w="4600" h="2153" extrusionOk="0">
                  <a:moveTo>
                    <a:pt x="215" y="0"/>
                  </a:moveTo>
                  <a:lnTo>
                    <a:pt x="45" y="63"/>
                  </a:lnTo>
                  <a:lnTo>
                    <a:pt x="0" y="125"/>
                  </a:lnTo>
                  <a:lnTo>
                    <a:pt x="27" y="179"/>
                  </a:lnTo>
                  <a:lnTo>
                    <a:pt x="63" y="206"/>
                  </a:lnTo>
                  <a:lnTo>
                    <a:pt x="536" y="536"/>
                  </a:lnTo>
                  <a:lnTo>
                    <a:pt x="1545" y="1161"/>
                  </a:lnTo>
                  <a:lnTo>
                    <a:pt x="2108" y="1456"/>
                  </a:lnTo>
                  <a:lnTo>
                    <a:pt x="2697" y="1742"/>
                  </a:lnTo>
                  <a:lnTo>
                    <a:pt x="3331" y="2001"/>
                  </a:lnTo>
                  <a:lnTo>
                    <a:pt x="3626" y="2099"/>
                  </a:lnTo>
                  <a:lnTo>
                    <a:pt x="4108" y="2152"/>
                  </a:lnTo>
                  <a:lnTo>
                    <a:pt x="4447" y="2143"/>
                  </a:lnTo>
                  <a:lnTo>
                    <a:pt x="4519" y="2135"/>
                  </a:lnTo>
                  <a:lnTo>
                    <a:pt x="4599" y="2081"/>
                  </a:lnTo>
                  <a:lnTo>
                    <a:pt x="4599" y="2045"/>
                  </a:lnTo>
                  <a:lnTo>
                    <a:pt x="4537" y="1902"/>
                  </a:lnTo>
                  <a:lnTo>
                    <a:pt x="4421" y="1742"/>
                  </a:lnTo>
                  <a:lnTo>
                    <a:pt x="4278" y="1634"/>
                  </a:lnTo>
                  <a:lnTo>
                    <a:pt x="4162" y="1581"/>
                  </a:lnTo>
                  <a:lnTo>
                    <a:pt x="3536" y="1313"/>
                  </a:lnTo>
                  <a:lnTo>
                    <a:pt x="2894" y="1054"/>
                  </a:lnTo>
                  <a:lnTo>
                    <a:pt x="1679" y="554"/>
                  </a:lnTo>
                  <a:lnTo>
                    <a:pt x="509" y="27"/>
                  </a:lnTo>
                  <a:lnTo>
                    <a:pt x="420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28"/>
            <p:cNvSpPr/>
            <p:nvPr/>
          </p:nvSpPr>
          <p:spPr>
            <a:xfrm rot="-877077" flipH="1">
              <a:off x="7109526" y="4535899"/>
              <a:ext cx="106975" cy="65581"/>
            </a:xfrm>
            <a:custGeom>
              <a:avLst/>
              <a:gdLst/>
              <a:ahLst/>
              <a:cxnLst/>
              <a:rect l="l" t="t" r="r" b="b"/>
              <a:pathLst>
                <a:path w="4109" h="2519" extrusionOk="0">
                  <a:moveTo>
                    <a:pt x="349" y="0"/>
                  </a:moveTo>
                  <a:lnTo>
                    <a:pt x="117" y="45"/>
                  </a:lnTo>
                  <a:lnTo>
                    <a:pt x="18" y="125"/>
                  </a:lnTo>
                  <a:lnTo>
                    <a:pt x="1" y="197"/>
                  </a:lnTo>
                  <a:lnTo>
                    <a:pt x="18" y="232"/>
                  </a:lnTo>
                  <a:lnTo>
                    <a:pt x="72" y="339"/>
                  </a:lnTo>
                  <a:lnTo>
                    <a:pt x="126" y="536"/>
                  </a:lnTo>
                  <a:lnTo>
                    <a:pt x="197" y="643"/>
                  </a:lnTo>
                  <a:lnTo>
                    <a:pt x="376" y="831"/>
                  </a:lnTo>
                  <a:lnTo>
                    <a:pt x="581" y="1009"/>
                  </a:lnTo>
                  <a:lnTo>
                    <a:pt x="1036" y="1366"/>
                  </a:lnTo>
                  <a:lnTo>
                    <a:pt x="1545" y="1697"/>
                  </a:lnTo>
                  <a:lnTo>
                    <a:pt x="1760" y="1840"/>
                  </a:lnTo>
                  <a:lnTo>
                    <a:pt x="2260" y="2134"/>
                  </a:lnTo>
                  <a:lnTo>
                    <a:pt x="2831" y="2384"/>
                  </a:lnTo>
                  <a:lnTo>
                    <a:pt x="3322" y="2492"/>
                  </a:lnTo>
                  <a:lnTo>
                    <a:pt x="3671" y="2518"/>
                  </a:lnTo>
                  <a:lnTo>
                    <a:pt x="3858" y="2509"/>
                  </a:lnTo>
                  <a:lnTo>
                    <a:pt x="3957" y="2492"/>
                  </a:lnTo>
                  <a:lnTo>
                    <a:pt x="4099" y="2402"/>
                  </a:lnTo>
                  <a:lnTo>
                    <a:pt x="4108" y="2349"/>
                  </a:lnTo>
                  <a:lnTo>
                    <a:pt x="4090" y="2259"/>
                  </a:lnTo>
                  <a:lnTo>
                    <a:pt x="3992" y="2108"/>
                  </a:lnTo>
                  <a:lnTo>
                    <a:pt x="3742" y="1902"/>
                  </a:lnTo>
                  <a:lnTo>
                    <a:pt x="3001" y="1527"/>
                  </a:lnTo>
                  <a:lnTo>
                    <a:pt x="2546" y="1295"/>
                  </a:lnTo>
                  <a:lnTo>
                    <a:pt x="2019" y="982"/>
                  </a:lnTo>
                  <a:lnTo>
                    <a:pt x="1554" y="643"/>
                  </a:lnTo>
                  <a:lnTo>
                    <a:pt x="1340" y="464"/>
                  </a:lnTo>
                  <a:lnTo>
                    <a:pt x="1108" y="286"/>
                  </a:lnTo>
                  <a:lnTo>
                    <a:pt x="894" y="188"/>
                  </a:lnTo>
                  <a:lnTo>
                    <a:pt x="697" y="89"/>
                  </a:lnTo>
                  <a:lnTo>
                    <a:pt x="599" y="36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28"/>
            <p:cNvSpPr/>
            <p:nvPr/>
          </p:nvSpPr>
          <p:spPr>
            <a:xfrm rot="-877077" flipH="1">
              <a:off x="6695633" y="4731386"/>
              <a:ext cx="113015" cy="60712"/>
            </a:xfrm>
            <a:custGeom>
              <a:avLst/>
              <a:gdLst/>
              <a:ahLst/>
              <a:cxnLst/>
              <a:rect l="l" t="t" r="r" b="b"/>
              <a:pathLst>
                <a:path w="4341" h="2332" extrusionOk="0">
                  <a:moveTo>
                    <a:pt x="296" y="0"/>
                  </a:moveTo>
                  <a:lnTo>
                    <a:pt x="81" y="54"/>
                  </a:lnTo>
                  <a:lnTo>
                    <a:pt x="1" y="134"/>
                  </a:lnTo>
                  <a:lnTo>
                    <a:pt x="1" y="197"/>
                  </a:lnTo>
                  <a:lnTo>
                    <a:pt x="28" y="232"/>
                  </a:lnTo>
                  <a:lnTo>
                    <a:pt x="144" y="384"/>
                  </a:lnTo>
                  <a:lnTo>
                    <a:pt x="349" y="679"/>
                  </a:lnTo>
                  <a:lnTo>
                    <a:pt x="519" y="822"/>
                  </a:lnTo>
                  <a:lnTo>
                    <a:pt x="876" y="1108"/>
                  </a:lnTo>
                  <a:lnTo>
                    <a:pt x="1260" y="1376"/>
                  </a:lnTo>
                  <a:lnTo>
                    <a:pt x="1546" y="1599"/>
                  </a:lnTo>
                  <a:lnTo>
                    <a:pt x="2046" y="1947"/>
                  </a:lnTo>
                  <a:lnTo>
                    <a:pt x="2430" y="2143"/>
                  </a:lnTo>
                  <a:lnTo>
                    <a:pt x="2644" y="2224"/>
                  </a:lnTo>
                  <a:lnTo>
                    <a:pt x="2823" y="2277"/>
                  </a:lnTo>
                  <a:lnTo>
                    <a:pt x="3198" y="2331"/>
                  </a:lnTo>
                  <a:lnTo>
                    <a:pt x="3582" y="2331"/>
                  </a:lnTo>
                  <a:lnTo>
                    <a:pt x="3930" y="2260"/>
                  </a:lnTo>
                  <a:lnTo>
                    <a:pt x="4073" y="2179"/>
                  </a:lnTo>
                  <a:lnTo>
                    <a:pt x="4162" y="2117"/>
                  </a:lnTo>
                  <a:lnTo>
                    <a:pt x="4287" y="1983"/>
                  </a:lnTo>
                  <a:lnTo>
                    <a:pt x="4341" y="1840"/>
                  </a:lnTo>
                  <a:lnTo>
                    <a:pt x="4305" y="1697"/>
                  </a:lnTo>
                  <a:lnTo>
                    <a:pt x="4243" y="1626"/>
                  </a:lnTo>
                  <a:lnTo>
                    <a:pt x="4198" y="1590"/>
                  </a:lnTo>
                  <a:lnTo>
                    <a:pt x="4091" y="1572"/>
                  </a:lnTo>
                  <a:lnTo>
                    <a:pt x="3984" y="1590"/>
                  </a:lnTo>
                  <a:lnTo>
                    <a:pt x="3903" y="1643"/>
                  </a:lnTo>
                  <a:lnTo>
                    <a:pt x="3886" y="1670"/>
                  </a:lnTo>
                  <a:lnTo>
                    <a:pt x="3859" y="1697"/>
                  </a:lnTo>
                  <a:lnTo>
                    <a:pt x="3841" y="1715"/>
                  </a:lnTo>
                  <a:lnTo>
                    <a:pt x="3635" y="1679"/>
                  </a:lnTo>
                  <a:lnTo>
                    <a:pt x="3305" y="1563"/>
                  </a:lnTo>
                  <a:lnTo>
                    <a:pt x="2894" y="1331"/>
                  </a:lnTo>
                  <a:lnTo>
                    <a:pt x="2626" y="1143"/>
                  </a:lnTo>
                  <a:lnTo>
                    <a:pt x="2180" y="849"/>
                  </a:lnTo>
                  <a:lnTo>
                    <a:pt x="1724" y="554"/>
                  </a:lnTo>
                  <a:lnTo>
                    <a:pt x="1474" y="402"/>
                  </a:lnTo>
                  <a:lnTo>
                    <a:pt x="948" y="170"/>
                  </a:lnTo>
                  <a:lnTo>
                    <a:pt x="653" y="45"/>
                  </a:lnTo>
                  <a:lnTo>
                    <a:pt x="546" y="9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28"/>
            <p:cNvSpPr/>
            <p:nvPr/>
          </p:nvSpPr>
          <p:spPr>
            <a:xfrm rot="-877077" flipH="1">
              <a:off x="6557809" y="4720206"/>
              <a:ext cx="141835" cy="39546"/>
            </a:xfrm>
            <a:custGeom>
              <a:avLst/>
              <a:gdLst/>
              <a:ahLst/>
              <a:cxnLst/>
              <a:rect l="l" t="t" r="r" b="b"/>
              <a:pathLst>
                <a:path w="5448" h="1519" extrusionOk="0">
                  <a:moveTo>
                    <a:pt x="679" y="1"/>
                  </a:moveTo>
                  <a:lnTo>
                    <a:pt x="447" y="10"/>
                  </a:lnTo>
                  <a:lnTo>
                    <a:pt x="250" y="72"/>
                  </a:lnTo>
                  <a:lnTo>
                    <a:pt x="107" y="153"/>
                  </a:lnTo>
                  <a:lnTo>
                    <a:pt x="18" y="260"/>
                  </a:lnTo>
                  <a:lnTo>
                    <a:pt x="0" y="367"/>
                  </a:lnTo>
                  <a:lnTo>
                    <a:pt x="54" y="474"/>
                  </a:lnTo>
                  <a:lnTo>
                    <a:pt x="196" y="572"/>
                  </a:lnTo>
                  <a:lnTo>
                    <a:pt x="313" y="608"/>
                  </a:lnTo>
                  <a:lnTo>
                    <a:pt x="1652" y="956"/>
                  </a:lnTo>
                  <a:lnTo>
                    <a:pt x="3036" y="1251"/>
                  </a:lnTo>
                  <a:lnTo>
                    <a:pt x="3572" y="1385"/>
                  </a:lnTo>
                  <a:lnTo>
                    <a:pt x="4376" y="1519"/>
                  </a:lnTo>
                  <a:lnTo>
                    <a:pt x="4929" y="1519"/>
                  </a:lnTo>
                  <a:lnTo>
                    <a:pt x="5215" y="1456"/>
                  </a:lnTo>
                  <a:lnTo>
                    <a:pt x="5340" y="1412"/>
                  </a:lnTo>
                  <a:lnTo>
                    <a:pt x="5438" y="1305"/>
                  </a:lnTo>
                  <a:lnTo>
                    <a:pt x="5447" y="1224"/>
                  </a:lnTo>
                  <a:lnTo>
                    <a:pt x="5429" y="1189"/>
                  </a:lnTo>
                  <a:lnTo>
                    <a:pt x="5376" y="1117"/>
                  </a:lnTo>
                  <a:lnTo>
                    <a:pt x="5224" y="992"/>
                  </a:lnTo>
                  <a:lnTo>
                    <a:pt x="4938" y="849"/>
                  </a:lnTo>
                  <a:lnTo>
                    <a:pt x="4179" y="653"/>
                  </a:lnTo>
                  <a:lnTo>
                    <a:pt x="3626" y="555"/>
                  </a:lnTo>
                  <a:lnTo>
                    <a:pt x="2232" y="260"/>
                  </a:lnTo>
                  <a:lnTo>
                    <a:pt x="804" y="19"/>
                  </a:lnTo>
                  <a:lnTo>
                    <a:pt x="679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28"/>
            <p:cNvSpPr/>
            <p:nvPr/>
          </p:nvSpPr>
          <p:spPr>
            <a:xfrm rot="-877077" flipH="1">
              <a:off x="6494942" y="4686116"/>
              <a:ext cx="96744" cy="29315"/>
            </a:xfrm>
            <a:custGeom>
              <a:avLst/>
              <a:gdLst/>
              <a:ahLst/>
              <a:cxnLst/>
              <a:rect l="l" t="t" r="r" b="b"/>
              <a:pathLst>
                <a:path w="3716" h="1126" extrusionOk="0">
                  <a:moveTo>
                    <a:pt x="331" y="0"/>
                  </a:moveTo>
                  <a:lnTo>
                    <a:pt x="99" y="72"/>
                  </a:lnTo>
                  <a:lnTo>
                    <a:pt x="18" y="161"/>
                  </a:lnTo>
                  <a:lnTo>
                    <a:pt x="0" y="223"/>
                  </a:lnTo>
                  <a:lnTo>
                    <a:pt x="63" y="322"/>
                  </a:lnTo>
                  <a:lnTo>
                    <a:pt x="188" y="375"/>
                  </a:lnTo>
                  <a:lnTo>
                    <a:pt x="206" y="384"/>
                  </a:lnTo>
                  <a:lnTo>
                    <a:pt x="215" y="384"/>
                  </a:lnTo>
                  <a:lnTo>
                    <a:pt x="277" y="438"/>
                  </a:lnTo>
                  <a:lnTo>
                    <a:pt x="438" y="527"/>
                  </a:lnTo>
                  <a:lnTo>
                    <a:pt x="768" y="634"/>
                  </a:lnTo>
                  <a:lnTo>
                    <a:pt x="1018" y="706"/>
                  </a:lnTo>
                  <a:lnTo>
                    <a:pt x="1742" y="893"/>
                  </a:lnTo>
                  <a:lnTo>
                    <a:pt x="2456" y="1081"/>
                  </a:lnTo>
                  <a:lnTo>
                    <a:pt x="2635" y="1125"/>
                  </a:lnTo>
                  <a:lnTo>
                    <a:pt x="3010" y="1125"/>
                  </a:lnTo>
                  <a:lnTo>
                    <a:pt x="3188" y="1081"/>
                  </a:lnTo>
                  <a:lnTo>
                    <a:pt x="3331" y="1036"/>
                  </a:lnTo>
                  <a:lnTo>
                    <a:pt x="3554" y="911"/>
                  </a:lnTo>
                  <a:lnTo>
                    <a:pt x="3688" y="768"/>
                  </a:lnTo>
                  <a:lnTo>
                    <a:pt x="3715" y="599"/>
                  </a:lnTo>
                  <a:lnTo>
                    <a:pt x="3688" y="509"/>
                  </a:lnTo>
                  <a:lnTo>
                    <a:pt x="3653" y="456"/>
                  </a:lnTo>
                  <a:lnTo>
                    <a:pt x="3528" y="357"/>
                  </a:lnTo>
                  <a:lnTo>
                    <a:pt x="3242" y="268"/>
                  </a:lnTo>
                  <a:lnTo>
                    <a:pt x="3010" y="250"/>
                  </a:lnTo>
                  <a:lnTo>
                    <a:pt x="2911" y="259"/>
                  </a:lnTo>
                  <a:lnTo>
                    <a:pt x="2849" y="259"/>
                  </a:lnTo>
                  <a:lnTo>
                    <a:pt x="2724" y="268"/>
                  </a:lnTo>
                  <a:lnTo>
                    <a:pt x="2778" y="268"/>
                  </a:lnTo>
                  <a:lnTo>
                    <a:pt x="2652" y="286"/>
                  </a:lnTo>
                  <a:lnTo>
                    <a:pt x="2572" y="331"/>
                  </a:lnTo>
                  <a:lnTo>
                    <a:pt x="2081" y="232"/>
                  </a:lnTo>
                  <a:lnTo>
                    <a:pt x="1599" y="134"/>
                  </a:lnTo>
                  <a:lnTo>
                    <a:pt x="1331" y="81"/>
                  </a:lnTo>
                  <a:lnTo>
                    <a:pt x="920" y="9"/>
                  </a:lnTo>
                  <a:lnTo>
                    <a:pt x="652" y="0"/>
                  </a:lnTo>
                  <a:lnTo>
                    <a:pt x="518" y="18"/>
                  </a:lnTo>
                  <a:lnTo>
                    <a:pt x="483" y="18"/>
                  </a:lnTo>
                  <a:lnTo>
                    <a:pt x="331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28"/>
            <p:cNvSpPr/>
            <p:nvPr/>
          </p:nvSpPr>
          <p:spPr>
            <a:xfrm rot="-877077" flipH="1">
              <a:off x="6534387" y="4616237"/>
              <a:ext cx="112781" cy="38375"/>
            </a:xfrm>
            <a:custGeom>
              <a:avLst/>
              <a:gdLst/>
              <a:ahLst/>
              <a:cxnLst/>
              <a:rect l="l" t="t" r="r" b="b"/>
              <a:pathLst>
                <a:path w="4332" h="1474" extrusionOk="0">
                  <a:moveTo>
                    <a:pt x="277" y="0"/>
                  </a:moveTo>
                  <a:lnTo>
                    <a:pt x="81" y="54"/>
                  </a:lnTo>
                  <a:lnTo>
                    <a:pt x="1" y="125"/>
                  </a:lnTo>
                  <a:lnTo>
                    <a:pt x="1" y="179"/>
                  </a:lnTo>
                  <a:lnTo>
                    <a:pt x="18" y="205"/>
                  </a:lnTo>
                  <a:lnTo>
                    <a:pt x="143" y="366"/>
                  </a:lnTo>
                  <a:lnTo>
                    <a:pt x="393" y="634"/>
                  </a:lnTo>
                  <a:lnTo>
                    <a:pt x="599" y="777"/>
                  </a:lnTo>
                  <a:lnTo>
                    <a:pt x="849" y="920"/>
                  </a:lnTo>
                  <a:lnTo>
                    <a:pt x="1429" y="1161"/>
                  </a:lnTo>
                  <a:lnTo>
                    <a:pt x="1760" y="1259"/>
                  </a:lnTo>
                  <a:lnTo>
                    <a:pt x="2045" y="1331"/>
                  </a:lnTo>
                  <a:lnTo>
                    <a:pt x="2706" y="1447"/>
                  </a:lnTo>
                  <a:lnTo>
                    <a:pt x="3385" y="1473"/>
                  </a:lnTo>
                  <a:lnTo>
                    <a:pt x="3849" y="1402"/>
                  </a:lnTo>
                  <a:lnTo>
                    <a:pt x="4126" y="1313"/>
                  </a:lnTo>
                  <a:lnTo>
                    <a:pt x="4251" y="1241"/>
                  </a:lnTo>
                  <a:lnTo>
                    <a:pt x="4314" y="1197"/>
                  </a:lnTo>
                  <a:lnTo>
                    <a:pt x="4332" y="1107"/>
                  </a:lnTo>
                  <a:lnTo>
                    <a:pt x="4296" y="1054"/>
                  </a:lnTo>
                  <a:lnTo>
                    <a:pt x="4251" y="1027"/>
                  </a:lnTo>
                  <a:lnTo>
                    <a:pt x="4055" y="956"/>
                  </a:lnTo>
                  <a:lnTo>
                    <a:pt x="3635" y="848"/>
                  </a:lnTo>
                  <a:lnTo>
                    <a:pt x="2938" y="750"/>
                  </a:lnTo>
                  <a:lnTo>
                    <a:pt x="2474" y="679"/>
                  </a:lnTo>
                  <a:lnTo>
                    <a:pt x="1956" y="572"/>
                  </a:lnTo>
                  <a:lnTo>
                    <a:pt x="1188" y="339"/>
                  </a:lnTo>
                  <a:lnTo>
                    <a:pt x="751" y="152"/>
                  </a:lnTo>
                  <a:lnTo>
                    <a:pt x="572" y="45"/>
                  </a:lnTo>
                  <a:lnTo>
                    <a:pt x="492" y="9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28"/>
            <p:cNvSpPr/>
            <p:nvPr/>
          </p:nvSpPr>
          <p:spPr>
            <a:xfrm rot="-877077" flipH="1">
              <a:off x="6444928" y="4878455"/>
              <a:ext cx="93021" cy="48137"/>
            </a:xfrm>
            <a:custGeom>
              <a:avLst/>
              <a:gdLst/>
              <a:ahLst/>
              <a:cxnLst/>
              <a:rect l="l" t="t" r="r" b="b"/>
              <a:pathLst>
                <a:path w="3573" h="1849" extrusionOk="0">
                  <a:moveTo>
                    <a:pt x="715" y="0"/>
                  </a:moveTo>
                  <a:lnTo>
                    <a:pt x="313" y="27"/>
                  </a:lnTo>
                  <a:lnTo>
                    <a:pt x="90" y="125"/>
                  </a:lnTo>
                  <a:lnTo>
                    <a:pt x="9" y="223"/>
                  </a:lnTo>
                  <a:lnTo>
                    <a:pt x="0" y="286"/>
                  </a:lnTo>
                  <a:lnTo>
                    <a:pt x="18" y="465"/>
                  </a:lnTo>
                  <a:lnTo>
                    <a:pt x="170" y="804"/>
                  </a:lnTo>
                  <a:lnTo>
                    <a:pt x="465" y="1116"/>
                  </a:lnTo>
                  <a:lnTo>
                    <a:pt x="893" y="1393"/>
                  </a:lnTo>
                  <a:lnTo>
                    <a:pt x="1152" y="1518"/>
                  </a:lnTo>
                  <a:lnTo>
                    <a:pt x="1393" y="1608"/>
                  </a:lnTo>
                  <a:lnTo>
                    <a:pt x="2010" y="1777"/>
                  </a:lnTo>
                  <a:lnTo>
                    <a:pt x="2679" y="1849"/>
                  </a:lnTo>
                  <a:lnTo>
                    <a:pt x="3144" y="1804"/>
                  </a:lnTo>
                  <a:lnTo>
                    <a:pt x="3412" y="1715"/>
                  </a:lnTo>
                  <a:lnTo>
                    <a:pt x="3519" y="1643"/>
                  </a:lnTo>
                  <a:lnTo>
                    <a:pt x="3572" y="1599"/>
                  </a:lnTo>
                  <a:lnTo>
                    <a:pt x="3563" y="1491"/>
                  </a:lnTo>
                  <a:lnTo>
                    <a:pt x="3519" y="1438"/>
                  </a:lnTo>
                  <a:lnTo>
                    <a:pt x="3412" y="1349"/>
                  </a:lnTo>
                  <a:lnTo>
                    <a:pt x="3072" y="1224"/>
                  </a:lnTo>
                  <a:lnTo>
                    <a:pt x="2465" y="1072"/>
                  </a:lnTo>
                  <a:lnTo>
                    <a:pt x="2099" y="965"/>
                  </a:lnTo>
                  <a:lnTo>
                    <a:pt x="1920" y="884"/>
                  </a:lnTo>
                  <a:lnTo>
                    <a:pt x="1617" y="724"/>
                  </a:lnTo>
                  <a:lnTo>
                    <a:pt x="1375" y="527"/>
                  </a:lnTo>
                  <a:lnTo>
                    <a:pt x="1197" y="322"/>
                  </a:lnTo>
                  <a:lnTo>
                    <a:pt x="1143" y="206"/>
                  </a:lnTo>
                  <a:lnTo>
                    <a:pt x="1108" y="152"/>
                  </a:lnTo>
                  <a:lnTo>
                    <a:pt x="983" y="63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28"/>
            <p:cNvSpPr/>
            <p:nvPr/>
          </p:nvSpPr>
          <p:spPr>
            <a:xfrm rot="-877077" flipH="1">
              <a:off x="6273416" y="4836239"/>
              <a:ext cx="149515" cy="44415"/>
            </a:xfrm>
            <a:custGeom>
              <a:avLst/>
              <a:gdLst/>
              <a:ahLst/>
              <a:cxnLst/>
              <a:rect l="l" t="t" r="r" b="b"/>
              <a:pathLst>
                <a:path w="5743" h="1706" extrusionOk="0">
                  <a:moveTo>
                    <a:pt x="483" y="0"/>
                  </a:moveTo>
                  <a:lnTo>
                    <a:pt x="286" y="27"/>
                  </a:lnTo>
                  <a:lnTo>
                    <a:pt x="134" y="99"/>
                  </a:lnTo>
                  <a:lnTo>
                    <a:pt x="36" y="188"/>
                  </a:lnTo>
                  <a:lnTo>
                    <a:pt x="0" y="286"/>
                  </a:lnTo>
                  <a:lnTo>
                    <a:pt x="36" y="393"/>
                  </a:lnTo>
                  <a:lnTo>
                    <a:pt x="161" y="492"/>
                  </a:lnTo>
                  <a:lnTo>
                    <a:pt x="259" y="527"/>
                  </a:lnTo>
                  <a:lnTo>
                    <a:pt x="625" y="661"/>
                  </a:lnTo>
                  <a:lnTo>
                    <a:pt x="2099" y="1143"/>
                  </a:lnTo>
                  <a:lnTo>
                    <a:pt x="3447" y="1492"/>
                  </a:lnTo>
                  <a:lnTo>
                    <a:pt x="4296" y="1652"/>
                  </a:lnTo>
                  <a:lnTo>
                    <a:pt x="5028" y="1706"/>
                  </a:lnTo>
                  <a:lnTo>
                    <a:pt x="5439" y="1635"/>
                  </a:lnTo>
                  <a:lnTo>
                    <a:pt x="5635" y="1545"/>
                  </a:lnTo>
                  <a:lnTo>
                    <a:pt x="5698" y="1474"/>
                  </a:lnTo>
                  <a:lnTo>
                    <a:pt x="5742" y="1411"/>
                  </a:lnTo>
                  <a:lnTo>
                    <a:pt x="5733" y="1286"/>
                  </a:lnTo>
                  <a:lnTo>
                    <a:pt x="5546" y="1134"/>
                  </a:lnTo>
                  <a:lnTo>
                    <a:pt x="4805" y="911"/>
                  </a:lnTo>
                  <a:lnTo>
                    <a:pt x="4367" y="831"/>
                  </a:lnTo>
                  <a:lnTo>
                    <a:pt x="3456" y="661"/>
                  </a:lnTo>
                  <a:lnTo>
                    <a:pt x="1679" y="268"/>
                  </a:lnTo>
                  <a:lnTo>
                    <a:pt x="822" y="45"/>
                  </a:lnTo>
                  <a:lnTo>
                    <a:pt x="706" y="9"/>
                  </a:lnTo>
                  <a:lnTo>
                    <a:pt x="483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28"/>
            <p:cNvSpPr/>
            <p:nvPr/>
          </p:nvSpPr>
          <p:spPr>
            <a:xfrm rot="-877077" flipH="1">
              <a:off x="6251563" y="4778870"/>
              <a:ext cx="124887" cy="46289"/>
            </a:xfrm>
            <a:custGeom>
              <a:avLst/>
              <a:gdLst/>
              <a:ahLst/>
              <a:cxnLst/>
              <a:rect l="l" t="t" r="r" b="b"/>
              <a:pathLst>
                <a:path w="4797" h="1778" extrusionOk="0">
                  <a:moveTo>
                    <a:pt x="465" y="1"/>
                  </a:moveTo>
                  <a:lnTo>
                    <a:pt x="197" y="36"/>
                  </a:lnTo>
                  <a:lnTo>
                    <a:pt x="19" y="153"/>
                  </a:lnTo>
                  <a:lnTo>
                    <a:pt x="1" y="269"/>
                  </a:lnTo>
                  <a:lnTo>
                    <a:pt x="55" y="340"/>
                  </a:lnTo>
                  <a:lnTo>
                    <a:pt x="108" y="376"/>
                  </a:lnTo>
                  <a:lnTo>
                    <a:pt x="590" y="626"/>
                  </a:lnTo>
                  <a:lnTo>
                    <a:pt x="1599" y="1099"/>
                  </a:lnTo>
                  <a:lnTo>
                    <a:pt x="2162" y="1313"/>
                  </a:lnTo>
                  <a:lnTo>
                    <a:pt x="2644" y="1492"/>
                  </a:lnTo>
                  <a:lnTo>
                    <a:pt x="3555" y="1733"/>
                  </a:lnTo>
                  <a:lnTo>
                    <a:pt x="4019" y="1778"/>
                  </a:lnTo>
                  <a:lnTo>
                    <a:pt x="4314" y="1769"/>
                  </a:lnTo>
                  <a:lnTo>
                    <a:pt x="4457" y="1742"/>
                  </a:lnTo>
                  <a:lnTo>
                    <a:pt x="4618" y="1706"/>
                  </a:lnTo>
                  <a:lnTo>
                    <a:pt x="4770" y="1599"/>
                  </a:lnTo>
                  <a:lnTo>
                    <a:pt x="4796" y="1510"/>
                  </a:lnTo>
                  <a:lnTo>
                    <a:pt x="4770" y="1465"/>
                  </a:lnTo>
                  <a:lnTo>
                    <a:pt x="4716" y="1394"/>
                  </a:lnTo>
                  <a:lnTo>
                    <a:pt x="4564" y="1278"/>
                  </a:lnTo>
                  <a:lnTo>
                    <a:pt x="4252" y="1126"/>
                  </a:lnTo>
                  <a:lnTo>
                    <a:pt x="3448" y="912"/>
                  </a:lnTo>
                  <a:lnTo>
                    <a:pt x="2921" y="778"/>
                  </a:lnTo>
                  <a:lnTo>
                    <a:pt x="2323" y="617"/>
                  </a:lnTo>
                  <a:lnTo>
                    <a:pt x="1162" y="251"/>
                  </a:lnTo>
                  <a:lnTo>
                    <a:pt x="608" y="45"/>
                  </a:lnTo>
                  <a:lnTo>
                    <a:pt x="465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28"/>
            <p:cNvSpPr/>
            <p:nvPr/>
          </p:nvSpPr>
          <p:spPr>
            <a:xfrm rot="-877077" flipH="1">
              <a:off x="6651340" y="4855470"/>
              <a:ext cx="48164" cy="50481"/>
            </a:xfrm>
            <a:custGeom>
              <a:avLst/>
              <a:gdLst/>
              <a:ahLst/>
              <a:cxnLst/>
              <a:rect l="l" t="t" r="r" b="b"/>
              <a:pathLst>
                <a:path w="1850" h="1939" extrusionOk="0">
                  <a:moveTo>
                    <a:pt x="688" y="1"/>
                  </a:moveTo>
                  <a:lnTo>
                    <a:pt x="367" y="37"/>
                  </a:lnTo>
                  <a:lnTo>
                    <a:pt x="179" y="99"/>
                  </a:lnTo>
                  <a:lnTo>
                    <a:pt x="54" y="197"/>
                  </a:lnTo>
                  <a:lnTo>
                    <a:pt x="1" y="313"/>
                  </a:lnTo>
                  <a:lnTo>
                    <a:pt x="10" y="385"/>
                  </a:lnTo>
                  <a:lnTo>
                    <a:pt x="162" y="814"/>
                  </a:lnTo>
                  <a:lnTo>
                    <a:pt x="340" y="1242"/>
                  </a:lnTo>
                  <a:lnTo>
                    <a:pt x="421" y="1448"/>
                  </a:lnTo>
                  <a:lnTo>
                    <a:pt x="581" y="1689"/>
                  </a:lnTo>
                  <a:lnTo>
                    <a:pt x="796" y="1832"/>
                  </a:lnTo>
                  <a:lnTo>
                    <a:pt x="956" y="1903"/>
                  </a:lnTo>
                  <a:lnTo>
                    <a:pt x="1046" y="1930"/>
                  </a:lnTo>
                  <a:lnTo>
                    <a:pt x="1260" y="1939"/>
                  </a:lnTo>
                  <a:lnTo>
                    <a:pt x="1474" y="1912"/>
                  </a:lnTo>
                  <a:lnTo>
                    <a:pt x="1653" y="1840"/>
                  </a:lnTo>
                  <a:lnTo>
                    <a:pt x="1706" y="1796"/>
                  </a:lnTo>
                  <a:lnTo>
                    <a:pt x="1796" y="1707"/>
                  </a:lnTo>
                  <a:lnTo>
                    <a:pt x="1849" y="1519"/>
                  </a:lnTo>
                  <a:lnTo>
                    <a:pt x="1760" y="1260"/>
                  </a:lnTo>
                  <a:lnTo>
                    <a:pt x="1653" y="1064"/>
                  </a:lnTo>
                  <a:lnTo>
                    <a:pt x="1430" y="644"/>
                  </a:lnTo>
                  <a:lnTo>
                    <a:pt x="1188" y="224"/>
                  </a:lnTo>
                  <a:lnTo>
                    <a:pt x="1144" y="153"/>
                  </a:lnTo>
                  <a:lnTo>
                    <a:pt x="992" y="63"/>
                  </a:lnTo>
                  <a:lnTo>
                    <a:pt x="688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28"/>
            <p:cNvSpPr/>
            <p:nvPr/>
          </p:nvSpPr>
          <p:spPr>
            <a:xfrm rot="-877077" flipH="1">
              <a:off x="7525882" y="4381253"/>
              <a:ext cx="76749" cy="51157"/>
            </a:xfrm>
            <a:custGeom>
              <a:avLst/>
              <a:gdLst/>
              <a:ahLst/>
              <a:cxnLst/>
              <a:rect l="l" t="t" r="r" b="b"/>
              <a:pathLst>
                <a:path w="2948" h="1965" extrusionOk="0">
                  <a:moveTo>
                    <a:pt x="563" y="0"/>
                  </a:moveTo>
                  <a:lnTo>
                    <a:pt x="357" y="45"/>
                  </a:lnTo>
                  <a:lnTo>
                    <a:pt x="188" y="116"/>
                  </a:lnTo>
                  <a:lnTo>
                    <a:pt x="63" y="214"/>
                  </a:lnTo>
                  <a:lnTo>
                    <a:pt x="0" y="339"/>
                  </a:lnTo>
                  <a:lnTo>
                    <a:pt x="9" y="456"/>
                  </a:lnTo>
                  <a:lnTo>
                    <a:pt x="54" y="518"/>
                  </a:lnTo>
                  <a:lnTo>
                    <a:pt x="402" y="884"/>
                  </a:lnTo>
                  <a:lnTo>
                    <a:pt x="813" y="1224"/>
                  </a:lnTo>
                  <a:lnTo>
                    <a:pt x="1009" y="1393"/>
                  </a:lnTo>
                  <a:lnTo>
                    <a:pt x="1429" y="1733"/>
                  </a:lnTo>
                  <a:lnTo>
                    <a:pt x="1697" y="1875"/>
                  </a:lnTo>
                  <a:lnTo>
                    <a:pt x="1804" y="1911"/>
                  </a:lnTo>
                  <a:lnTo>
                    <a:pt x="2018" y="1956"/>
                  </a:lnTo>
                  <a:lnTo>
                    <a:pt x="2367" y="1965"/>
                  </a:lnTo>
                  <a:lnTo>
                    <a:pt x="2679" y="1884"/>
                  </a:lnTo>
                  <a:lnTo>
                    <a:pt x="2831" y="1804"/>
                  </a:lnTo>
                  <a:lnTo>
                    <a:pt x="2929" y="1706"/>
                  </a:lnTo>
                  <a:lnTo>
                    <a:pt x="2947" y="1581"/>
                  </a:lnTo>
                  <a:lnTo>
                    <a:pt x="2911" y="1518"/>
                  </a:lnTo>
                  <a:lnTo>
                    <a:pt x="2849" y="1411"/>
                  </a:lnTo>
                  <a:lnTo>
                    <a:pt x="2661" y="1224"/>
                  </a:lnTo>
                  <a:lnTo>
                    <a:pt x="2322" y="956"/>
                  </a:lnTo>
                  <a:lnTo>
                    <a:pt x="2090" y="786"/>
                  </a:lnTo>
                  <a:lnTo>
                    <a:pt x="1626" y="438"/>
                  </a:lnTo>
                  <a:lnTo>
                    <a:pt x="1108" y="107"/>
                  </a:lnTo>
                  <a:lnTo>
                    <a:pt x="1000" y="54"/>
                  </a:lnTo>
                  <a:lnTo>
                    <a:pt x="786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28"/>
            <p:cNvSpPr/>
            <p:nvPr/>
          </p:nvSpPr>
          <p:spPr>
            <a:xfrm rot="-877077" flipH="1">
              <a:off x="7475573" y="4564256"/>
              <a:ext cx="68600" cy="75812"/>
            </a:xfrm>
            <a:custGeom>
              <a:avLst/>
              <a:gdLst/>
              <a:ahLst/>
              <a:cxnLst/>
              <a:rect l="l" t="t" r="r" b="b"/>
              <a:pathLst>
                <a:path w="2635" h="2912" extrusionOk="0">
                  <a:moveTo>
                    <a:pt x="581" y="0"/>
                  </a:moveTo>
                  <a:lnTo>
                    <a:pt x="295" y="36"/>
                  </a:lnTo>
                  <a:lnTo>
                    <a:pt x="206" y="98"/>
                  </a:lnTo>
                  <a:lnTo>
                    <a:pt x="125" y="179"/>
                  </a:lnTo>
                  <a:lnTo>
                    <a:pt x="36" y="339"/>
                  </a:lnTo>
                  <a:lnTo>
                    <a:pt x="0" y="509"/>
                  </a:lnTo>
                  <a:lnTo>
                    <a:pt x="18" y="679"/>
                  </a:lnTo>
                  <a:lnTo>
                    <a:pt x="206" y="1098"/>
                  </a:lnTo>
                  <a:lnTo>
                    <a:pt x="420" y="1429"/>
                  </a:lnTo>
                  <a:lnTo>
                    <a:pt x="616" y="1795"/>
                  </a:lnTo>
                  <a:lnTo>
                    <a:pt x="983" y="2358"/>
                  </a:lnTo>
                  <a:lnTo>
                    <a:pt x="1349" y="2688"/>
                  </a:lnTo>
                  <a:lnTo>
                    <a:pt x="1608" y="2822"/>
                  </a:lnTo>
                  <a:lnTo>
                    <a:pt x="1733" y="2875"/>
                  </a:lnTo>
                  <a:lnTo>
                    <a:pt x="2027" y="2911"/>
                  </a:lnTo>
                  <a:lnTo>
                    <a:pt x="2322" y="2875"/>
                  </a:lnTo>
                  <a:lnTo>
                    <a:pt x="2536" y="2777"/>
                  </a:lnTo>
                  <a:lnTo>
                    <a:pt x="2590" y="2697"/>
                  </a:lnTo>
                  <a:lnTo>
                    <a:pt x="2617" y="2599"/>
                  </a:lnTo>
                  <a:lnTo>
                    <a:pt x="2635" y="2411"/>
                  </a:lnTo>
                  <a:lnTo>
                    <a:pt x="2581" y="2125"/>
                  </a:lnTo>
                  <a:lnTo>
                    <a:pt x="2269" y="1572"/>
                  </a:lnTo>
                  <a:lnTo>
                    <a:pt x="2027" y="1206"/>
                  </a:lnTo>
                  <a:lnTo>
                    <a:pt x="1840" y="875"/>
                  </a:lnTo>
                  <a:lnTo>
                    <a:pt x="1438" y="384"/>
                  </a:lnTo>
                  <a:lnTo>
                    <a:pt x="1009" y="125"/>
                  </a:lnTo>
                  <a:lnTo>
                    <a:pt x="715" y="27"/>
                  </a:lnTo>
                  <a:lnTo>
                    <a:pt x="581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28"/>
            <p:cNvSpPr/>
            <p:nvPr/>
          </p:nvSpPr>
          <p:spPr>
            <a:xfrm rot="-877077" flipH="1">
              <a:off x="7112598" y="4866845"/>
              <a:ext cx="132307" cy="90704"/>
            </a:xfrm>
            <a:custGeom>
              <a:avLst/>
              <a:gdLst/>
              <a:ahLst/>
              <a:cxnLst/>
              <a:rect l="l" t="t" r="r" b="b"/>
              <a:pathLst>
                <a:path w="5082" h="3484" extrusionOk="0">
                  <a:moveTo>
                    <a:pt x="840" y="0"/>
                  </a:moveTo>
                  <a:lnTo>
                    <a:pt x="412" y="45"/>
                  </a:lnTo>
                  <a:lnTo>
                    <a:pt x="153" y="152"/>
                  </a:lnTo>
                  <a:lnTo>
                    <a:pt x="45" y="259"/>
                  </a:lnTo>
                  <a:lnTo>
                    <a:pt x="28" y="322"/>
                  </a:lnTo>
                  <a:lnTo>
                    <a:pt x="10" y="474"/>
                  </a:lnTo>
                  <a:lnTo>
                    <a:pt x="1" y="768"/>
                  </a:lnTo>
                  <a:lnTo>
                    <a:pt x="45" y="1054"/>
                  </a:lnTo>
                  <a:lnTo>
                    <a:pt x="144" y="1331"/>
                  </a:lnTo>
                  <a:lnTo>
                    <a:pt x="295" y="1599"/>
                  </a:lnTo>
                  <a:lnTo>
                    <a:pt x="492" y="1858"/>
                  </a:lnTo>
                  <a:lnTo>
                    <a:pt x="894" y="2233"/>
                  </a:lnTo>
                  <a:lnTo>
                    <a:pt x="1260" y="2483"/>
                  </a:lnTo>
                  <a:lnTo>
                    <a:pt x="1555" y="2679"/>
                  </a:lnTo>
                  <a:lnTo>
                    <a:pt x="2323" y="3090"/>
                  </a:lnTo>
                  <a:lnTo>
                    <a:pt x="3001" y="3340"/>
                  </a:lnTo>
                  <a:lnTo>
                    <a:pt x="3483" y="3447"/>
                  </a:lnTo>
                  <a:lnTo>
                    <a:pt x="3975" y="3483"/>
                  </a:lnTo>
                  <a:lnTo>
                    <a:pt x="4466" y="3439"/>
                  </a:lnTo>
                  <a:lnTo>
                    <a:pt x="4707" y="3376"/>
                  </a:lnTo>
                  <a:lnTo>
                    <a:pt x="4805" y="3340"/>
                  </a:lnTo>
                  <a:lnTo>
                    <a:pt x="4957" y="3251"/>
                  </a:lnTo>
                  <a:lnTo>
                    <a:pt x="5046" y="3144"/>
                  </a:lnTo>
                  <a:lnTo>
                    <a:pt x="5082" y="3028"/>
                  </a:lnTo>
                  <a:lnTo>
                    <a:pt x="5064" y="2912"/>
                  </a:lnTo>
                  <a:lnTo>
                    <a:pt x="4984" y="2804"/>
                  </a:lnTo>
                  <a:lnTo>
                    <a:pt x="4841" y="2715"/>
                  </a:lnTo>
                  <a:lnTo>
                    <a:pt x="4635" y="2653"/>
                  </a:lnTo>
                  <a:lnTo>
                    <a:pt x="4510" y="2635"/>
                  </a:lnTo>
                  <a:lnTo>
                    <a:pt x="4180" y="2599"/>
                  </a:lnTo>
                  <a:lnTo>
                    <a:pt x="3555" y="2429"/>
                  </a:lnTo>
                  <a:lnTo>
                    <a:pt x="3001" y="2170"/>
                  </a:lnTo>
                  <a:lnTo>
                    <a:pt x="2510" y="1849"/>
                  </a:lnTo>
                  <a:lnTo>
                    <a:pt x="2099" y="1492"/>
                  </a:lnTo>
                  <a:lnTo>
                    <a:pt x="1760" y="1117"/>
                  </a:lnTo>
                  <a:lnTo>
                    <a:pt x="1501" y="742"/>
                  </a:lnTo>
                  <a:lnTo>
                    <a:pt x="1322" y="393"/>
                  </a:lnTo>
                  <a:lnTo>
                    <a:pt x="1269" y="233"/>
                  </a:lnTo>
                  <a:lnTo>
                    <a:pt x="1233" y="170"/>
                  </a:lnTo>
                  <a:lnTo>
                    <a:pt x="1117" y="72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68" name="Google Shape;1268;p28"/>
          <p:cNvSpPr txBox="1">
            <a:spLocks noGrp="1"/>
          </p:cNvSpPr>
          <p:nvPr>
            <p:ph type="title"/>
          </p:nvPr>
        </p:nvSpPr>
        <p:spPr>
          <a:xfrm>
            <a:off x="720000" y="395850"/>
            <a:ext cx="7692900" cy="51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9pPr>
          </a:lstStyle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Four Columns">
  <p:cSld name="1_Title + Four Columns"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p28"/>
          <p:cNvSpPr txBox="1">
            <a:spLocks noGrp="1"/>
          </p:cNvSpPr>
          <p:nvPr>
            <p:ph type="subTitle" idx="1"/>
          </p:nvPr>
        </p:nvSpPr>
        <p:spPr>
          <a:xfrm>
            <a:off x="720000" y="2059950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5" name="Google Shape;1195;p28"/>
          <p:cNvSpPr txBox="1">
            <a:spLocks noGrp="1"/>
          </p:cNvSpPr>
          <p:nvPr>
            <p:ph type="subTitle" idx="2"/>
          </p:nvPr>
        </p:nvSpPr>
        <p:spPr>
          <a:xfrm>
            <a:off x="720000" y="1713450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6" name="Google Shape;1196;p28"/>
          <p:cNvSpPr txBox="1">
            <a:spLocks noGrp="1"/>
          </p:cNvSpPr>
          <p:nvPr>
            <p:ph type="subTitle" idx="3"/>
          </p:nvPr>
        </p:nvSpPr>
        <p:spPr>
          <a:xfrm>
            <a:off x="720000" y="3921825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7" name="Google Shape;1197;p28"/>
          <p:cNvSpPr txBox="1">
            <a:spLocks noGrp="1"/>
          </p:cNvSpPr>
          <p:nvPr>
            <p:ph type="subTitle" idx="4"/>
          </p:nvPr>
        </p:nvSpPr>
        <p:spPr>
          <a:xfrm>
            <a:off x="720000" y="3575325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8" name="Google Shape;1198;p28"/>
          <p:cNvSpPr txBox="1">
            <a:spLocks noGrp="1"/>
          </p:cNvSpPr>
          <p:nvPr>
            <p:ph type="subTitle" idx="5"/>
          </p:nvPr>
        </p:nvSpPr>
        <p:spPr>
          <a:xfrm>
            <a:off x="3342975" y="2059950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9" name="Google Shape;1199;p28"/>
          <p:cNvSpPr txBox="1">
            <a:spLocks noGrp="1"/>
          </p:cNvSpPr>
          <p:nvPr>
            <p:ph type="subTitle" idx="6"/>
          </p:nvPr>
        </p:nvSpPr>
        <p:spPr>
          <a:xfrm>
            <a:off x="3342975" y="1713450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0" name="Google Shape;1200;p28"/>
          <p:cNvSpPr txBox="1">
            <a:spLocks noGrp="1"/>
          </p:cNvSpPr>
          <p:nvPr>
            <p:ph type="subTitle" idx="7"/>
          </p:nvPr>
        </p:nvSpPr>
        <p:spPr>
          <a:xfrm>
            <a:off x="3342975" y="3921825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1" name="Google Shape;1201;p28"/>
          <p:cNvSpPr txBox="1">
            <a:spLocks noGrp="1"/>
          </p:cNvSpPr>
          <p:nvPr>
            <p:ph type="subTitle" idx="8"/>
          </p:nvPr>
        </p:nvSpPr>
        <p:spPr>
          <a:xfrm>
            <a:off x="3342975" y="3575325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02" name="Google Shape;1202;p28"/>
          <p:cNvGrpSpPr/>
          <p:nvPr/>
        </p:nvGrpSpPr>
        <p:grpSpPr>
          <a:xfrm rot="6647702">
            <a:off x="-1774556" y="-750645"/>
            <a:ext cx="3563523" cy="3274151"/>
            <a:chOff x="-1361131" y="3033798"/>
            <a:chExt cx="4031687" cy="3866819"/>
          </a:xfrm>
        </p:grpSpPr>
        <p:sp>
          <p:nvSpPr>
            <p:cNvPr id="1203" name="Google Shape;1203;p28"/>
            <p:cNvSpPr/>
            <p:nvPr/>
          </p:nvSpPr>
          <p:spPr>
            <a:xfrm rot="-975157" flipH="1">
              <a:off x="-998443" y="3435250"/>
              <a:ext cx="3306310" cy="3063916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28"/>
            <p:cNvSpPr/>
            <p:nvPr/>
          </p:nvSpPr>
          <p:spPr>
            <a:xfrm rot="-975157" flipH="1">
              <a:off x="-698218" y="4080591"/>
              <a:ext cx="2651820" cy="1639114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28"/>
            <p:cNvSpPr/>
            <p:nvPr/>
          </p:nvSpPr>
          <p:spPr>
            <a:xfrm rot="-975157" flipH="1">
              <a:off x="6331" y="5357870"/>
              <a:ext cx="481227" cy="255024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28"/>
            <p:cNvSpPr/>
            <p:nvPr/>
          </p:nvSpPr>
          <p:spPr>
            <a:xfrm rot="-975157" flipH="1">
              <a:off x="-636678" y="4901000"/>
              <a:ext cx="273634" cy="58314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28"/>
            <p:cNvSpPr/>
            <p:nvPr/>
          </p:nvSpPr>
          <p:spPr>
            <a:xfrm rot="-975157" flipH="1">
              <a:off x="-61287" y="4568963"/>
              <a:ext cx="63622" cy="451196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28"/>
            <p:cNvSpPr/>
            <p:nvPr/>
          </p:nvSpPr>
          <p:spPr>
            <a:xfrm rot="-975157" flipH="1">
              <a:off x="1281559" y="4908023"/>
              <a:ext cx="93047" cy="449987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28"/>
            <p:cNvSpPr/>
            <p:nvPr/>
          </p:nvSpPr>
          <p:spPr>
            <a:xfrm rot="-975157" flipH="1">
              <a:off x="564398" y="4729396"/>
              <a:ext cx="139269" cy="579582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0" name="Google Shape;1210;p28"/>
          <p:cNvGrpSpPr/>
          <p:nvPr/>
        </p:nvGrpSpPr>
        <p:grpSpPr>
          <a:xfrm>
            <a:off x="8285528" y="1617837"/>
            <a:ext cx="717263" cy="1719122"/>
            <a:chOff x="7334417" y="2987505"/>
            <a:chExt cx="821984" cy="1970115"/>
          </a:xfrm>
        </p:grpSpPr>
        <p:sp>
          <p:nvSpPr>
            <p:cNvPr id="1211" name="Google Shape;1211;p28"/>
            <p:cNvSpPr/>
            <p:nvPr/>
          </p:nvSpPr>
          <p:spPr>
            <a:xfrm>
              <a:off x="7334417" y="2987505"/>
              <a:ext cx="821984" cy="1970115"/>
            </a:xfrm>
            <a:custGeom>
              <a:avLst/>
              <a:gdLst/>
              <a:ahLst/>
              <a:cxnLst/>
              <a:rect l="l" t="t" r="r" b="b"/>
              <a:pathLst>
                <a:path w="25969" h="62242" extrusionOk="0">
                  <a:moveTo>
                    <a:pt x="17164" y="0"/>
                  </a:moveTo>
                  <a:lnTo>
                    <a:pt x="16664" y="72"/>
                  </a:lnTo>
                  <a:lnTo>
                    <a:pt x="16012" y="295"/>
                  </a:lnTo>
                  <a:lnTo>
                    <a:pt x="15396" y="652"/>
                  </a:lnTo>
                  <a:lnTo>
                    <a:pt x="14815" y="1107"/>
                  </a:lnTo>
                  <a:lnTo>
                    <a:pt x="14280" y="1652"/>
                  </a:lnTo>
                  <a:lnTo>
                    <a:pt x="14039" y="1938"/>
                  </a:lnTo>
                  <a:lnTo>
                    <a:pt x="13476" y="2635"/>
                  </a:lnTo>
                  <a:lnTo>
                    <a:pt x="12395" y="4045"/>
                  </a:lnTo>
                  <a:lnTo>
                    <a:pt x="11360" y="5483"/>
                  </a:lnTo>
                  <a:lnTo>
                    <a:pt x="10368" y="6957"/>
                  </a:lnTo>
                  <a:lnTo>
                    <a:pt x="9422" y="8466"/>
                  </a:lnTo>
                  <a:lnTo>
                    <a:pt x="8511" y="9993"/>
                  </a:lnTo>
                  <a:lnTo>
                    <a:pt x="7654" y="11556"/>
                  </a:lnTo>
                  <a:lnTo>
                    <a:pt x="6832" y="13136"/>
                  </a:lnTo>
                  <a:lnTo>
                    <a:pt x="6064" y="14744"/>
                  </a:lnTo>
                  <a:lnTo>
                    <a:pt x="5341" y="16369"/>
                  </a:lnTo>
                  <a:lnTo>
                    <a:pt x="4653" y="18021"/>
                  </a:lnTo>
                  <a:lnTo>
                    <a:pt x="4019" y="19682"/>
                  </a:lnTo>
                  <a:lnTo>
                    <a:pt x="3430" y="21361"/>
                  </a:lnTo>
                  <a:lnTo>
                    <a:pt x="2885" y="23057"/>
                  </a:lnTo>
                  <a:lnTo>
                    <a:pt x="2385" y="24763"/>
                  </a:lnTo>
                  <a:lnTo>
                    <a:pt x="1929" y="26469"/>
                  </a:lnTo>
                  <a:lnTo>
                    <a:pt x="1724" y="27335"/>
                  </a:lnTo>
                  <a:lnTo>
                    <a:pt x="1519" y="28210"/>
                  </a:lnTo>
                  <a:lnTo>
                    <a:pt x="1153" y="29969"/>
                  </a:lnTo>
                  <a:lnTo>
                    <a:pt x="840" y="31746"/>
                  </a:lnTo>
                  <a:lnTo>
                    <a:pt x="581" y="33523"/>
                  </a:lnTo>
                  <a:lnTo>
                    <a:pt x="367" y="35309"/>
                  </a:lnTo>
                  <a:lnTo>
                    <a:pt x="197" y="37104"/>
                  </a:lnTo>
                  <a:lnTo>
                    <a:pt x="90" y="38899"/>
                  </a:lnTo>
                  <a:lnTo>
                    <a:pt x="27" y="40694"/>
                  </a:lnTo>
                  <a:lnTo>
                    <a:pt x="18" y="41596"/>
                  </a:lnTo>
                  <a:lnTo>
                    <a:pt x="1" y="43382"/>
                  </a:lnTo>
                  <a:lnTo>
                    <a:pt x="27" y="46141"/>
                  </a:lnTo>
                  <a:lnTo>
                    <a:pt x="108" y="47990"/>
                  </a:lnTo>
                  <a:lnTo>
                    <a:pt x="286" y="49838"/>
                  </a:lnTo>
                  <a:lnTo>
                    <a:pt x="572" y="51660"/>
                  </a:lnTo>
                  <a:lnTo>
                    <a:pt x="894" y="52999"/>
                  </a:lnTo>
                  <a:lnTo>
                    <a:pt x="1161" y="53883"/>
                  </a:lnTo>
                  <a:lnTo>
                    <a:pt x="1465" y="54741"/>
                  </a:lnTo>
                  <a:lnTo>
                    <a:pt x="1831" y="55589"/>
                  </a:lnTo>
                  <a:lnTo>
                    <a:pt x="2028" y="56000"/>
                  </a:lnTo>
                  <a:lnTo>
                    <a:pt x="2215" y="56366"/>
                  </a:lnTo>
                  <a:lnTo>
                    <a:pt x="2653" y="57089"/>
                  </a:lnTo>
                  <a:lnTo>
                    <a:pt x="3171" y="57813"/>
                  </a:lnTo>
                  <a:lnTo>
                    <a:pt x="3742" y="58527"/>
                  </a:lnTo>
                  <a:lnTo>
                    <a:pt x="4385" y="59215"/>
                  </a:lnTo>
                  <a:lnTo>
                    <a:pt x="5073" y="59858"/>
                  </a:lnTo>
                  <a:lnTo>
                    <a:pt x="5805" y="60456"/>
                  </a:lnTo>
                  <a:lnTo>
                    <a:pt x="6573" y="60983"/>
                  </a:lnTo>
                  <a:lnTo>
                    <a:pt x="7377" y="61438"/>
                  </a:lnTo>
                  <a:lnTo>
                    <a:pt x="8207" y="61804"/>
                  </a:lnTo>
                  <a:lnTo>
                    <a:pt x="9047" y="62063"/>
                  </a:lnTo>
                  <a:lnTo>
                    <a:pt x="9904" y="62215"/>
                  </a:lnTo>
                  <a:lnTo>
                    <a:pt x="10761" y="62242"/>
                  </a:lnTo>
                  <a:lnTo>
                    <a:pt x="11618" y="62126"/>
                  </a:lnTo>
                  <a:lnTo>
                    <a:pt x="12467" y="61867"/>
                  </a:lnTo>
                  <a:lnTo>
                    <a:pt x="13297" y="61438"/>
                  </a:lnTo>
                  <a:lnTo>
                    <a:pt x="13708" y="61152"/>
                  </a:lnTo>
                  <a:lnTo>
                    <a:pt x="14065" y="60876"/>
                  </a:lnTo>
                  <a:lnTo>
                    <a:pt x="14771" y="60295"/>
                  </a:lnTo>
                  <a:lnTo>
                    <a:pt x="15441" y="59670"/>
                  </a:lnTo>
                  <a:lnTo>
                    <a:pt x="16092" y="59009"/>
                  </a:lnTo>
                  <a:lnTo>
                    <a:pt x="17003" y="57964"/>
                  </a:lnTo>
                  <a:lnTo>
                    <a:pt x="18128" y="56446"/>
                  </a:lnTo>
                  <a:lnTo>
                    <a:pt x="18646" y="55643"/>
                  </a:lnTo>
                  <a:lnTo>
                    <a:pt x="19021" y="55035"/>
                  </a:lnTo>
                  <a:lnTo>
                    <a:pt x="19727" y="53785"/>
                  </a:lnTo>
                  <a:lnTo>
                    <a:pt x="20388" y="52481"/>
                  </a:lnTo>
                  <a:lnTo>
                    <a:pt x="20986" y="51133"/>
                  </a:lnTo>
                  <a:lnTo>
                    <a:pt x="21549" y="49758"/>
                  </a:lnTo>
                  <a:lnTo>
                    <a:pt x="22058" y="48365"/>
                  </a:lnTo>
                  <a:lnTo>
                    <a:pt x="22754" y="46222"/>
                  </a:lnTo>
                  <a:lnTo>
                    <a:pt x="23540" y="43346"/>
                  </a:lnTo>
                  <a:lnTo>
                    <a:pt x="24183" y="40471"/>
                  </a:lnTo>
                  <a:lnTo>
                    <a:pt x="24701" y="37667"/>
                  </a:lnTo>
                  <a:lnTo>
                    <a:pt x="25121" y="34979"/>
                  </a:lnTo>
                  <a:lnTo>
                    <a:pt x="25290" y="33702"/>
                  </a:lnTo>
                  <a:lnTo>
                    <a:pt x="25505" y="31943"/>
                  </a:lnTo>
                  <a:lnTo>
                    <a:pt x="25755" y="29290"/>
                  </a:lnTo>
                  <a:lnTo>
                    <a:pt x="25871" y="27513"/>
                  </a:lnTo>
                  <a:lnTo>
                    <a:pt x="25942" y="25745"/>
                  </a:lnTo>
                  <a:lnTo>
                    <a:pt x="25969" y="23968"/>
                  </a:lnTo>
                  <a:lnTo>
                    <a:pt x="25942" y="22191"/>
                  </a:lnTo>
                  <a:lnTo>
                    <a:pt x="25862" y="20414"/>
                  </a:lnTo>
                  <a:lnTo>
                    <a:pt x="25799" y="19530"/>
                  </a:lnTo>
                  <a:lnTo>
                    <a:pt x="25737" y="18673"/>
                  </a:lnTo>
                  <a:lnTo>
                    <a:pt x="25549" y="16958"/>
                  </a:lnTo>
                  <a:lnTo>
                    <a:pt x="25299" y="15253"/>
                  </a:lnTo>
                  <a:lnTo>
                    <a:pt x="24978" y="13556"/>
                  </a:lnTo>
                  <a:lnTo>
                    <a:pt x="24594" y="11877"/>
                  </a:lnTo>
                  <a:lnTo>
                    <a:pt x="24129" y="10216"/>
                  </a:lnTo>
                  <a:lnTo>
                    <a:pt x="23594" y="8582"/>
                  </a:lnTo>
                  <a:lnTo>
                    <a:pt x="22977" y="6966"/>
                  </a:lnTo>
                  <a:lnTo>
                    <a:pt x="22629" y="6180"/>
                  </a:lnTo>
                  <a:lnTo>
                    <a:pt x="22317" y="5456"/>
                  </a:lnTo>
                  <a:lnTo>
                    <a:pt x="21593" y="3929"/>
                  </a:lnTo>
                  <a:lnTo>
                    <a:pt x="20968" y="2804"/>
                  </a:lnTo>
                  <a:lnTo>
                    <a:pt x="20495" y="2099"/>
                  </a:lnTo>
                  <a:lnTo>
                    <a:pt x="19977" y="1456"/>
                  </a:lnTo>
                  <a:lnTo>
                    <a:pt x="19396" y="884"/>
                  </a:lnTo>
                  <a:lnTo>
                    <a:pt x="19084" y="643"/>
                  </a:lnTo>
                  <a:lnTo>
                    <a:pt x="18905" y="509"/>
                  </a:lnTo>
                  <a:lnTo>
                    <a:pt x="18557" y="313"/>
                  </a:lnTo>
                  <a:lnTo>
                    <a:pt x="18200" y="161"/>
                  </a:lnTo>
                  <a:lnTo>
                    <a:pt x="17852" y="63"/>
                  </a:lnTo>
                  <a:lnTo>
                    <a:pt x="17503" y="9"/>
                  </a:lnTo>
                  <a:lnTo>
                    <a:pt x="1716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12" name="Google Shape;1212;p28"/>
            <p:cNvGrpSpPr/>
            <p:nvPr/>
          </p:nvGrpSpPr>
          <p:grpSpPr>
            <a:xfrm>
              <a:off x="7447180" y="3322694"/>
              <a:ext cx="599277" cy="1576389"/>
              <a:chOff x="7447180" y="3322694"/>
              <a:chExt cx="599277" cy="1576389"/>
            </a:xfrm>
          </p:grpSpPr>
          <p:sp>
            <p:nvSpPr>
              <p:cNvPr id="1213" name="Google Shape;1213;p28"/>
              <p:cNvSpPr/>
              <p:nvPr/>
            </p:nvSpPr>
            <p:spPr>
              <a:xfrm>
                <a:off x="7447180" y="3322694"/>
                <a:ext cx="599277" cy="1576389"/>
              </a:xfrm>
              <a:custGeom>
                <a:avLst/>
                <a:gdLst/>
                <a:ahLst/>
                <a:cxnLst/>
                <a:rect l="l" t="t" r="r" b="b"/>
                <a:pathLst>
                  <a:path w="18933" h="49803" extrusionOk="0">
                    <a:moveTo>
                      <a:pt x="13003" y="0"/>
                    </a:moveTo>
                    <a:lnTo>
                      <a:pt x="12887" y="54"/>
                    </a:lnTo>
                    <a:lnTo>
                      <a:pt x="12851" y="116"/>
                    </a:lnTo>
                    <a:lnTo>
                      <a:pt x="12440" y="1250"/>
                    </a:lnTo>
                    <a:lnTo>
                      <a:pt x="11735" y="3563"/>
                    </a:lnTo>
                    <a:lnTo>
                      <a:pt x="11127" y="5912"/>
                    </a:lnTo>
                    <a:lnTo>
                      <a:pt x="10574" y="8269"/>
                    </a:lnTo>
                    <a:lnTo>
                      <a:pt x="10324" y="9457"/>
                    </a:lnTo>
                    <a:lnTo>
                      <a:pt x="10243" y="9823"/>
                    </a:lnTo>
                    <a:lnTo>
                      <a:pt x="10163" y="10198"/>
                    </a:lnTo>
                    <a:lnTo>
                      <a:pt x="9949" y="9886"/>
                    </a:lnTo>
                    <a:lnTo>
                      <a:pt x="9743" y="9573"/>
                    </a:lnTo>
                    <a:lnTo>
                      <a:pt x="9422" y="9064"/>
                    </a:lnTo>
                    <a:lnTo>
                      <a:pt x="8823" y="8019"/>
                    </a:lnTo>
                    <a:lnTo>
                      <a:pt x="8547" y="7492"/>
                    </a:lnTo>
                    <a:lnTo>
                      <a:pt x="8306" y="7001"/>
                    </a:lnTo>
                    <a:lnTo>
                      <a:pt x="7850" y="6010"/>
                    </a:lnTo>
                    <a:lnTo>
                      <a:pt x="7645" y="5501"/>
                    </a:lnTo>
                    <a:lnTo>
                      <a:pt x="7466" y="5028"/>
                    </a:lnTo>
                    <a:lnTo>
                      <a:pt x="7198" y="4304"/>
                    </a:lnTo>
                    <a:lnTo>
                      <a:pt x="6984" y="3849"/>
                    </a:lnTo>
                    <a:lnTo>
                      <a:pt x="6859" y="3626"/>
                    </a:lnTo>
                    <a:lnTo>
                      <a:pt x="6832" y="3617"/>
                    </a:lnTo>
                    <a:lnTo>
                      <a:pt x="6814" y="3635"/>
                    </a:lnTo>
                    <a:lnTo>
                      <a:pt x="6814" y="3902"/>
                    </a:lnTo>
                    <a:lnTo>
                      <a:pt x="6868" y="4429"/>
                    </a:lnTo>
                    <a:lnTo>
                      <a:pt x="7055" y="5242"/>
                    </a:lnTo>
                    <a:lnTo>
                      <a:pt x="7457" y="6322"/>
                    </a:lnTo>
                    <a:lnTo>
                      <a:pt x="7922" y="7340"/>
                    </a:lnTo>
                    <a:lnTo>
                      <a:pt x="8154" y="7805"/>
                    </a:lnTo>
                    <a:lnTo>
                      <a:pt x="8386" y="8278"/>
                    </a:lnTo>
                    <a:lnTo>
                      <a:pt x="8895" y="9198"/>
                    </a:lnTo>
                    <a:lnTo>
                      <a:pt x="9163" y="9653"/>
                    </a:lnTo>
                    <a:lnTo>
                      <a:pt x="9350" y="9975"/>
                    </a:lnTo>
                    <a:lnTo>
                      <a:pt x="9770" y="10609"/>
                    </a:lnTo>
                    <a:lnTo>
                      <a:pt x="10020" y="10886"/>
                    </a:lnTo>
                    <a:lnTo>
                      <a:pt x="9609" y="12913"/>
                    </a:lnTo>
                    <a:lnTo>
                      <a:pt x="8877" y="16985"/>
                    </a:lnTo>
                    <a:lnTo>
                      <a:pt x="8556" y="19030"/>
                    </a:lnTo>
                    <a:lnTo>
                      <a:pt x="8189" y="21459"/>
                    </a:lnTo>
                    <a:lnTo>
                      <a:pt x="7582" y="26326"/>
                    </a:lnTo>
                    <a:lnTo>
                      <a:pt x="7100" y="31210"/>
                    </a:lnTo>
                    <a:lnTo>
                      <a:pt x="6761" y="36104"/>
                    </a:lnTo>
                    <a:lnTo>
                      <a:pt x="6645" y="38560"/>
                    </a:lnTo>
                    <a:lnTo>
                      <a:pt x="6564" y="40747"/>
                    </a:lnTo>
                    <a:lnTo>
                      <a:pt x="6520" y="42944"/>
                    </a:lnTo>
                    <a:lnTo>
                      <a:pt x="5957" y="42516"/>
                    </a:lnTo>
                    <a:lnTo>
                      <a:pt x="4876" y="41631"/>
                    </a:lnTo>
                    <a:lnTo>
                      <a:pt x="3876" y="40676"/>
                    </a:lnTo>
                    <a:lnTo>
                      <a:pt x="3180" y="39890"/>
                    </a:lnTo>
                    <a:lnTo>
                      <a:pt x="2742" y="39328"/>
                    </a:lnTo>
                    <a:lnTo>
                      <a:pt x="2546" y="39033"/>
                    </a:lnTo>
                    <a:lnTo>
                      <a:pt x="2314" y="38685"/>
                    </a:lnTo>
                    <a:lnTo>
                      <a:pt x="1885" y="37961"/>
                    </a:lnTo>
                    <a:lnTo>
                      <a:pt x="1501" y="37220"/>
                    </a:lnTo>
                    <a:lnTo>
                      <a:pt x="1162" y="36452"/>
                    </a:lnTo>
                    <a:lnTo>
                      <a:pt x="1010" y="36059"/>
                    </a:lnTo>
                    <a:lnTo>
                      <a:pt x="885" y="35684"/>
                    </a:lnTo>
                    <a:lnTo>
                      <a:pt x="670" y="34916"/>
                    </a:lnTo>
                    <a:lnTo>
                      <a:pt x="394" y="33755"/>
                    </a:lnTo>
                    <a:lnTo>
                      <a:pt x="179" y="32987"/>
                    </a:lnTo>
                    <a:lnTo>
                      <a:pt x="152" y="32943"/>
                    </a:lnTo>
                    <a:lnTo>
                      <a:pt x="45" y="32960"/>
                    </a:lnTo>
                    <a:lnTo>
                      <a:pt x="19" y="33014"/>
                    </a:lnTo>
                    <a:lnTo>
                      <a:pt x="1" y="33416"/>
                    </a:lnTo>
                    <a:lnTo>
                      <a:pt x="36" y="34246"/>
                    </a:lnTo>
                    <a:lnTo>
                      <a:pt x="161" y="35077"/>
                    </a:lnTo>
                    <a:lnTo>
                      <a:pt x="367" y="35898"/>
                    </a:lnTo>
                    <a:lnTo>
                      <a:pt x="635" y="36711"/>
                    </a:lnTo>
                    <a:lnTo>
                      <a:pt x="956" y="37506"/>
                    </a:lnTo>
                    <a:lnTo>
                      <a:pt x="1331" y="38265"/>
                    </a:lnTo>
                    <a:lnTo>
                      <a:pt x="1733" y="38988"/>
                    </a:lnTo>
                    <a:lnTo>
                      <a:pt x="1947" y="39319"/>
                    </a:lnTo>
                    <a:lnTo>
                      <a:pt x="2376" y="39962"/>
                    </a:lnTo>
                    <a:lnTo>
                      <a:pt x="3117" y="40890"/>
                    </a:lnTo>
                    <a:lnTo>
                      <a:pt x="3653" y="41480"/>
                    </a:lnTo>
                    <a:lnTo>
                      <a:pt x="4225" y="42033"/>
                    </a:lnTo>
                    <a:lnTo>
                      <a:pt x="4832" y="42542"/>
                    </a:lnTo>
                    <a:lnTo>
                      <a:pt x="5475" y="42998"/>
                    </a:lnTo>
                    <a:lnTo>
                      <a:pt x="6153" y="43391"/>
                    </a:lnTo>
                    <a:lnTo>
                      <a:pt x="6502" y="43560"/>
                    </a:lnTo>
                    <a:lnTo>
                      <a:pt x="6484" y="45007"/>
                    </a:lnTo>
                    <a:lnTo>
                      <a:pt x="6493" y="47909"/>
                    </a:lnTo>
                    <a:lnTo>
                      <a:pt x="6520" y="49356"/>
                    </a:lnTo>
                    <a:lnTo>
                      <a:pt x="6511" y="49445"/>
                    </a:lnTo>
                    <a:lnTo>
                      <a:pt x="6555" y="49606"/>
                    </a:lnTo>
                    <a:lnTo>
                      <a:pt x="6662" y="49722"/>
                    </a:lnTo>
                    <a:lnTo>
                      <a:pt x="6814" y="49785"/>
                    </a:lnTo>
                    <a:lnTo>
                      <a:pt x="6975" y="49802"/>
                    </a:lnTo>
                    <a:lnTo>
                      <a:pt x="7136" y="49776"/>
                    </a:lnTo>
                    <a:lnTo>
                      <a:pt x="7270" y="49686"/>
                    </a:lnTo>
                    <a:lnTo>
                      <a:pt x="7341" y="49543"/>
                    </a:lnTo>
                    <a:lnTo>
                      <a:pt x="7350" y="49445"/>
                    </a:lnTo>
                    <a:lnTo>
                      <a:pt x="7341" y="47525"/>
                    </a:lnTo>
                    <a:lnTo>
                      <a:pt x="7386" y="43676"/>
                    </a:lnTo>
                    <a:lnTo>
                      <a:pt x="7511" y="39837"/>
                    </a:lnTo>
                    <a:lnTo>
                      <a:pt x="7716" y="36006"/>
                    </a:lnTo>
                    <a:lnTo>
                      <a:pt x="7993" y="32175"/>
                    </a:lnTo>
                    <a:lnTo>
                      <a:pt x="8350" y="28362"/>
                    </a:lnTo>
                    <a:lnTo>
                      <a:pt x="8788" y="24548"/>
                    </a:lnTo>
                    <a:lnTo>
                      <a:pt x="9297" y="20744"/>
                    </a:lnTo>
                    <a:lnTo>
                      <a:pt x="9583" y="18842"/>
                    </a:lnTo>
                    <a:lnTo>
                      <a:pt x="9636" y="18878"/>
                    </a:lnTo>
                    <a:lnTo>
                      <a:pt x="9752" y="18887"/>
                    </a:lnTo>
                    <a:lnTo>
                      <a:pt x="9815" y="18860"/>
                    </a:lnTo>
                    <a:lnTo>
                      <a:pt x="10172" y="18637"/>
                    </a:lnTo>
                    <a:lnTo>
                      <a:pt x="10859" y="18137"/>
                    </a:lnTo>
                    <a:lnTo>
                      <a:pt x="11860" y="17333"/>
                    </a:lnTo>
                    <a:lnTo>
                      <a:pt x="13119" y="16154"/>
                    </a:lnTo>
                    <a:lnTo>
                      <a:pt x="14315" y="14922"/>
                    </a:lnTo>
                    <a:lnTo>
                      <a:pt x="14887" y="14297"/>
                    </a:lnTo>
                    <a:lnTo>
                      <a:pt x="15449" y="13681"/>
                    </a:lnTo>
                    <a:lnTo>
                      <a:pt x="16584" y="12386"/>
                    </a:lnTo>
                    <a:lnTo>
                      <a:pt x="17387" y="11359"/>
                    </a:lnTo>
                    <a:lnTo>
                      <a:pt x="17878" y="10654"/>
                    </a:lnTo>
                    <a:lnTo>
                      <a:pt x="18334" y="9930"/>
                    </a:lnTo>
                    <a:lnTo>
                      <a:pt x="18736" y="9180"/>
                    </a:lnTo>
                    <a:lnTo>
                      <a:pt x="18905" y="8805"/>
                    </a:lnTo>
                    <a:lnTo>
                      <a:pt x="18932" y="8716"/>
                    </a:lnTo>
                    <a:lnTo>
                      <a:pt x="18879" y="8573"/>
                    </a:lnTo>
                    <a:lnTo>
                      <a:pt x="18736" y="8501"/>
                    </a:lnTo>
                    <a:lnTo>
                      <a:pt x="18584" y="8519"/>
                    </a:lnTo>
                    <a:lnTo>
                      <a:pt x="18512" y="8582"/>
                    </a:lnTo>
                    <a:lnTo>
                      <a:pt x="18236" y="8903"/>
                    </a:lnTo>
                    <a:lnTo>
                      <a:pt x="17727" y="9564"/>
                    </a:lnTo>
                    <a:lnTo>
                      <a:pt x="16985" y="10600"/>
                    </a:lnTo>
                    <a:lnTo>
                      <a:pt x="16494" y="11279"/>
                    </a:lnTo>
                    <a:lnTo>
                      <a:pt x="15976" y="11948"/>
                    </a:lnTo>
                    <a:lnTo>
                      <a:pt x="14905" y="13252"/>
                    </a:lnTo>
                    <a:lnTo>
                      <a:pt x="14351" y="13886"/>
                    </a:lnTo>
                    <a:lnTo>
                      <a:pt x="13824" y="14467"/>
                    </a:lnTo>
                    <a:lnTo>
                      <a:pt x="12735" y="15574"/>
                    </a:lnTo>
                    <a:lnTo>
                      <a:pt x="11056" y="17172"/>
                    </a:lnTo>
                    <a:lnTo>
                      <a:pt x="9940" y="18244"/>
                    </a:lnTo>
                    <a:lnTo>
                      <a:pt x="9949" y="18155"/>
                    </a:lnTo>
                    <a:lnTo>
                      <a:pt x="9958" y="18056"/>
                    </a:lnTo>
                    <a:lnTo>
                      <a:pt x="9940" y="18030"/>
                    </a:lnTo>
                    <a:lnTo>
                      <a:pt x="9913" y="18047"/>
                    </a:lnTo>
                    <a:lnTo>
                      <a:pt x="9752" y="18306"/>
                    </a:lnTo>
                    <a:lnTo>
                      <a:pt x="9636" y="18485"/>
                    </a:lnTo>
                    <a:lnTo>
                      <a:pt x="9940" y="16583"/>
                    </a:lnTo>
                    <a:lnTo>
                      <a:pt x="10609" y="12788"/>
                    </a:lnTo>
                    <a:lnTo>
                      <a:pt x="10985" y="10886"/>
                    </a:lnTo>
                    <a:lnTo>
                      <a:pt x="11538" y="8216"/>
                    </a:lnTo>
                    <a:lnTo>
                      <a:pt x="12422" y="4224"/>
                    </a:lnTo>
                    <a:lnTo>
                      <a:pt x="12967" y="1545"/>
                    </a:lnTo>
                    <a:lnTo>
                      <a:pt x="13208" y="205"/>
                    </a:lnTo>
                    <a:lnTo>
                      <a:pt x="13208" y="134"/>
                    </a:lnTo>
                    <a:lnTo>
                      <a:pt x="13128" y="36"/>
                    </a:lnTo>
                    <a:lnTo>
                      <a:pt x="13003" y="0"/>
                    </a:lnTo>
                    <a:close/>
                  </a:path>
                </a:pathLst>
              </a:custGeom>
              <a:solidFill>
                <a:srgbClr val="EB5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214;p28"/>
              <p:cNvSpPr/>
              <p:nvPr/>
            </p:nvSpPr>
            <p:spPr>
              <a:xfrm>
                <a:off x="7501172" y="3852299"/>
                <a:ext cx="160573" cy="364384"/>
              </a:xfrm>
              <a:custGeom>
                <a:avLst/>
                <a:gdLst/>
                <a:ahLst/>
                <a:cxnLst/>
                <a:rect l="l" t="t" r="r" b="b"/>
                <a:pathLst>
                  <a:path w="5073" h="11512" extrusionOk="0">
                    <a:moveTo>
                      <a:pt x="99" y="1"/>
                    </a:moveTo>
                    <a:lnTo>
                      <a:pt x="72" y="37"/>
                    </a:lnTo>
                    <a:lnTo>
                      <a:pt x="18" y="412"/>
                    </a:lnTo>
                    <a:lnTo>
                      <a:pt x="0" y="1188"/>
                    </a:lnTo>
                    <a:lnTo>
                      <a:pt x="63" y="1992"/>
                    </a:lnTo>
                    <a:lnTo>
                      <a:pt x="197" y="2796"/>
                    </a:lnTo>
                    <a:lnTo>
                      <a:pt x="500" y="4001"/>
                    </a:lnTo>
                    <a:lnTo>
                      <a:pt x="1036" y="5537"/>
                    </a:lnTo>
                    <a:lnTo>
                      <a:pt x="1322" y="6234"/>
                    </a:lnTo>
                    <a:lnTo>
                      <a:pt x="1626" y="6966"/>
                    </a:lnTo>
                    <a:lnTo>
                      <a:pt x="2358" y="8368"/>
                    </a:lnTo>
                    <a:lnTo>
                      <a:pt x="2769" y="9038"/>
                    </a:lnTo>
                    <a:lnTo>
                      <a:pt x="2983" y="9368"/>
                    </a:lnTo>
                    <a:lnTo>
                      <a:pt x="3447" y="10056"/>
                    </a:lnTo>
                    <a:lnTo>
                      <a:pt x="3965" y="10717"/>
                    </a:lnTo>
                    <a:lnTo>
                      <a:pt x="4412" y="11136"/>
                    </a:lnTo>
                    <a:lnTo>
                      <a:pt x="4733" y="11386"/>
                    </a:lnTo>
                    <a:lnTo>
                      <a:pt x="4903" y="11485"/>
                    </a:lnTo>
                    <a:lnTo>
                      <a:pt x="4965" y="11511"/>
                    </a:lnTo>
                    <a:lnTo>
                      <a:pt x="5055" y="11467"/>
                    </a:lnTo>
                    <a:lnTo>
                      <a:pt x="5072" y="11404"/>
                    </a:lnTo>
                    <a:lnTo>
                      <a:pt x="5064" y="11360"/>
                    </a:lnTo>
                    <a:lnTo>
                      <a:pt x="4903" y="11029"/>
                    </a:lnTo>
                    <a:lnTo>
                      <a:pt x="4501" y="10404"/>
                    </a:lnTo>
                    <a:lnTo>
                      <a:pt x="3813" y="9511"/>
                    </a:lnTo>
                    <a:lnTo>
                      <a:pt x="3385" y="8904"/>
                    </a:lnTo>
                    <a:lnTo>
                      <a:pt x="2938" y="8216"/>
                    </a:lnTo>
                    <a:lnTo>
                      <a:pt x="2152" y="6779"/>
                    </a:lnTo>
                    <a:lnTo>
                      <a:pt x="1813" y="6037"/>
                    </a:lnTo>
                    <a:lnTo>
                      <a:pt x="1483" y="5278"/>
                    </a:lnTo>
                    <a:lnTo>
                      <a:pt x="947" y="3716"/>
                    </a:lnTo>
                    <a:lnTo>
                      <a:pt x="741" y="2921"/>
                    </a:lnTo>
                    <a:lnTo>
                      <a:pt x="581" y="2198"/>
                    </a:lnTo>
                    <a:lnTo>
                      <a:pt x="393" y="1108"/>
                    </a:lnTo>
                    <a:lnTo>
                      <a:pt x="232" y="385"/>
                    </a:lnTo>
                    <a:lnTo>
                      <a:pt x="125" y="28"/>
                    </a:lnTo>
                    <a:lnTo>
                      <a:pt x="99" y="1"/>
                    </a:lnTo>
                    <a:close/>
                  </a:path>
                </a:pathLst>
              </a:custGeom>
              <a:solidFill>
                <a:srgbClr val="EB5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28"/>
              <p:cNvSpPr/>
              <p:nvPr/>
            </p:nvSpPr>
            <p:spPr>
              <a:xfrm>
                <a:off x="7710873" y="4001522"/>
                <a:ext cx="302756" cy="426834"/>
              </a:xfrm>
              <a:custGeom>
                <a:avLst/>
                <a:gdLst/>
                <a:ahLst/>
                <a:cxnLst/>
                <a:rect l="l" t="t" r="r" b="b"/>
                <a:pathLst>
                  <a:path w="9565" h="13485" extrusionOk="0">
                    <a:moveTo>
                      <a:pt x="9368" y="1"/>
                    </a:moveTo>
                    <a:lnTo>
                      <a:pt x="9234" y="54"/>
                    </a:lnTo>
                    <a:lnTo>
                      <a:pt x="9189" y="126"/>
                    </a:lnTo>
                    <a:lnTo>
                      <a:pt x="8734" y="1072"/>
                    </a:lnTo>
                    <a:lnTo>
                      <a:pt x="7805" y="2939"/>
                    </a:lnTo>
                    <a:lnTo>
                      <a:pt x="6814" y="4778"/>
                    </a:lnTo>
                    <a:lnTo>
                      <a:pt x="5724" y="6564"/>
                    </a:lnTo>
                    <a:lnTo>
                      <a:pt x="5126" y="7422"/>
                    </a:lnTo>
                    <a:lnTo>
                      <a:pt x="4537" y="8234"/>
                    </a:lnTo>
                    <a:lnTo>
                      <a:pt x="3278" y="9779"/>
                    </a:lnTo>
                    <a:lnTo>
                      <a:pt x="2617" y="10529"/>
                    </a:lnTo>
                    <a:lnTo>
                      <a:pt x="1867" y="11342"/>
                    </a:lnTo>
                    <a:lnTo>
                      <a:pt x="1081" y="12128"/>
                    </a:lnTo>
                    <a:lnTo>
                      <a:pt x="777" y="12404"/>
                    </a:lnTo>
                    <a:lnTo>
                      <a:pt x="331" y="12833"/>
                    </a:lnTo>
                    <a:lnTo>
                      <a:pt x="90" y="13155"/>
                    </a:lnTo>
                    <a:lnTo>
                      <a:pt x="9" y="13342"/>
                    </a:lnTo>
                    <a:lnTo>
                      <a:pt x="0" y="13396"/>
                    </a:lnTo>
                    <a:lnTo>
                      <a:pt x="63" y="13485"/>
                    </a:lnTo>
                    <a:lnTo>
                      <a:pt x="116" y="13485"/>
                    </a:lnTo>
                    <a:lnTo>
                      <a:pt x="313" y="13431"/>
                    </a:lnTo>
                    <a:lnTo>
                      <a:pt x="688" y="13253"/>
                    </a:lnTo>
                    <a:lnTo>
                      <a:pt x="1242" y="12878"/>
                    </a:lnTo>
                    <a:lnTo>
                      <a:pt x="2269" y="11878"/>
                    </a:lnTo>
                    <a:lnTo>
                      <a:pt x="2840" y="11270"/>
                    </a:lnTo>
                    <a:lnTo>
                      <a:pt x="3224" y="10869"/>
                    </a:lnTo>
                    <a:lnTo>
                      <a:pt x="3974" y="10047"/>
                    </a:lnTo>
                    <a:lnTo>
                      <a:pt x="5046" y="8761"/>
                    </a:lnTo>
                    <a:lnTo>
                      <a:pt x="5707" y="7859"/>
                    </a:lnTo>
                    <a:lnTo>
                      <a:pt x="6323" y="6984"/>
                    </a:lnTo>
                    <a:lnTo>
                      <a:pt x="7189" y="5636"/>
                    </a:lnTo>
                    <a:lnTo>
                      <a:pt x="7725" y="4707"/>
                    </a:lnTo>
                    <a:lnTo>
                      <a:pt x="8216" y="3760"/>
                    </a:lnTo>
                    <a:lnTo>
                      <a:pt x="8662" y="2796"/>
                    </a:lnTo>
                    <a:lnTo>
                      <a:pt x="9064" y="1805"/>
                    </a:lnTo>
                    <a:lnTo>
                      <a:pt x="9404" y="787"/>
                    </a:lnTo>
                    <a:lnTo>
                      <a:pt x="9555" y="278"/>
                    </a:lnTo>
                    <a:lnTo>
                      <a:pt x="9564" y="188"/>
                    </a:lnTo>
                    <a:lnTo>
                      <a:pt x="9502" y="54"/>
                    </a:lnTo>
                    <a:lnTo>
                      <a:pt x="9368" y="1"/>
                    </a:lnTo>
                    <a:close/>
                  </a:path>
                </a:pathLst>
              </a:custGeom>
              <a:solidFill>
                <a:srgbClr val="EB5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16" name="Google Shape;1216;p28"/>
          <p:cNvGrpSpPr/>
          <p:nvPr/>
        </p:nvGrpSpPr>
        <p:grpSpPr>
          <a:xfrm>
            <a:off x="8509190" y="1947798"/>
            <a:ext cx="1000423" cy="1733457"/>
            <a:chOff x="7758346" y="3365641"/>
            <a:chExt cx="1146485" cy="1986543"/>
          </a:xfrm>
        </p:grpSpPr>
        <p:sp>
          <p:nvSpPr>
            <p:cNvPr id="1217" name="Google Shape;1217;p28"/>
            <p:cNvSpPr/>
            <p:nvPr/>
          </p:nvSpPr>
          <p:spPr>
            <a:xfrm>
              <a:off x="7758346" y="3365641"/>
              <a:ext cx="1146485" cy="1986543"/>
            </a:xfrm>
            <a:custGeom>
              <a:avLst/>
              <a:gdLst/>
              <a:ahLst/>
              <a:cxnLst/>
              <a:rect l="l" t="t" r="r" b="b"/>
              <a:pathLst>
                <a:path w="36221" h="62761" extrusionOk="0">
                  <a:moveTo>
                    <a:pt x="31372" y="0"/>
                  </a:moveTo>
                  <a:lnTo>
                    <a:pt x="30639" y="54"/>
                  </a:lnTo>
                  <a:lnTo>
                    <a:pt x="29898" y="242"/>
                  </a:lnTo>
                  <a:lnTo>
                    <a:pt x="29175" y="554"/>
                  </a:lnTo>
                  <a:lnTo>
                    <a:pt x="28460" y="956"/>
                  </a:lnTo>
                  <a:lnTo>
                    <a:pt x="28121" y="1188"/>
                  </a:lnTo>
                  <a:lnTo>
                    <a:pt x="27353" y="1751"/>
                  </a:lnTo>
                  <a:lnTo>
                    <a:pt x="25835" y="2894"/>
                  </a:lnTo>
                  <a:lnTo>
                    <a:pt x="24353" y="4099"/>
                  </a:lnTo>
                  <a:lnTo>
                    <a:pt x="22906" y="5341"/>
                  </a:lnTo>
                  <a:lnTo>
                    <a:pt x="21495" y="6626"/>
                  </a:lnTo>
                  <a:lnTo>
                    <a:pt x="20120" y="7948"/>
                  </a:lnTo>
                  <a:lnTo>
                    <a:pt x="18789" y="9323"/>
                  </a:lnTo>
                  <a:lnTo>
                    <a:pt x="17494" y="10725"/>
                  </a:lnTo>
                  <a:lnTo>
                    <a:pt x="16235" y="12163"/>
                  </a:lnTo>
                  <a:lnTo>
                    <a:pt x="15021" y="13645"/>
                  </a:lnTo>
                  <a:lnTo>
                    <a:pt x="13851" y="15155"/>
                  </a:lnTo>
                  <a:lnTo>
                    <a:pt x="12717" y="16690"/>
                  </a:lnTo>
                  <a:lnTo>
                    <a:pt x="11627" y="18262"/>
                  </a:lnTo>
                  <a:lnTo>
                    <a:pt x="10583" y="19852"/>
                  </a:lnTo>
                  <a:lnTo>
                    <a:pt x="9582" y="21477"/>
                  </a:lnTo>
                  <a:lnTo>
                    <a:pt x="8627" y="23120"/>
                  </a:lnTo>
                  <a:lnTo>
                    <a:pt x="8163" y="23951"/>
                  </a:lnTo>
                  <a:lnTo>
                    <a:pt x="7707" y="24799"/>
                  </a:lnTo>
                  <a:lnTo>
                    <a:pt x="6832" y="26513"/>
                  </a:lnTo>
                  <a:lnTo>
                    <a:pt x="6001" y="28264"/>
                  </a:lnTo>
                  <a:lnTo>
                    <a:pt x="5216" y="30023"/>
                  </a:lnTo>
                  <a:lnTo>
                    <a:pt x="4483" y="31809"/>
                  </a:lnTo>
                  <a:lnTo>
                    <a:pt x="3805" y="33622"/>
                  </a:lnTo>
                  <a:lnTo>
                    <a:pt x="3180" y="35443"/>
                  </a:lnTo>
                  <a:lnTo>
                    <a:pt x="2608" y="37283"/>
                  </a:lnTo>
                  <a:lnTo>
                    <a:pt x="2340" y="38212"/>
                  </a:lnTo>
                  <a:lnTo>
                    <a:pt x="1813" y="40060"/>
                  </a:lnTo>
                  <a:lnTo>
                    <a:pt x="1054" y="42918"/>
                  </a:lnTo>
                  <a:lnTo>
                    <a:pt x="617" y="44856"/>
                  </a:lnTo>
                  <a:lnTo>
                    <a:pt x="268" y="46820"/>
                  </a:lnTo>
                  <a:lnTo>
                    <a:pt x="54" y="48785"/>
                  </a:lnTo>
                  <a:lnTo>
                    <a:pt x="1" y="50267"/>
                  </a:lnTo>
                  <a:lnTo>
                    <a:pt x="27" y="51249"/>
                  </a:lnTo>
                  <a:lnTo>
                    <a:pt x="99" y="52223"/>
                  </a:lnTo>
                  <a:lnTo>
                    <a:pt x="233" y="53205"/>
                  </a:lnTo>
                  <a:lnTo>
                    <a:pt x="322" y="53687"/>
                  </a:lnTo>
                  <a:lnTo>
                    <a:pt x="411" y="54116"/>
                  </a:lnTo>
                  <a:lnTo>
                    <a:pt x="661" y="54991"/>
                  </a:lnTo>
                  <a:lnTo>
                    <a:pt x="983" y="55893"/>
                  </a:lnTo>
                  <a:lnTo>
                    <a:pt x="1376" y="56786"/>
                  </a:lnTo>
                  <a:lnTo>
                    <a:pt x="1840" y="57679"/>
                  </a:lnTo>
                  <a:lnTo>
                    <a:pt x="2367" y="58545"/>
                  </a:lnTo>
                  <a:lnTo>
                    <a:pt x="2956" y="59367"/>
                  </a:lnTo>
                  <a:lnTo>
                    <a:pt x="3608" y="60135"/>
                  </a:lnTo>
                  <a:lnTo>
                    <a:pt x="4305" y="60831"/>
                  </a:lnTo>
                  <a:lnTo>
                    <a:pt x="5055" y="61447"/>
                  </a:lnTo>
                  <a:lnTo>
                    <a:pt x="5859" y="61956"/>
                  </a:lnTo>
                  <a:lnTo>
                    <a:pt x="6698" y="62358"/>
                  </a:lnTo>
                  <a:lnTo>
                    <a:pt x="7582" y="62626"/>
                  </a:lnTo>
                  <a:lnTo>
                    <a:pt x="8502" y="62760"/>
                  </a:lnTo>
                  <a:lnTo>
                    <a:pt x="9207" y="62742"/>
                  </a:lnTo>
                  <a:lnTo>
                    <a:pt x="9690" y="62689"/>
                  </a:lnTo>
                  <a:lnTo>
                    <a:pt x="10181" y="62581"/>
                  </a:lnTo>
                  <a:lnTo>
                    <a:pt x="10681" y="62439"/>
                  </a:lnTo>
                  <a:lnTo>
                    <a:pt x="10931" y="62340"/>
                  </a:lnTo>
                  <a:lnTo>
                    <a:pt x="11386" y="62162"/>
                  </a:lnTo>
                  <a:lnTo>
                    <a:pt x="12279" y="61751"/>
                  </a:lnTo>
                  <a:lnTo>
                    <a:pt x="13154" y="61304"/>
                  </a:lnTo>
                  <a:lnTo>
                    <a:pt x="14003" y="60804"/>
                  </a:lnTo>
                  <a:lnTo>
                    <a:pt x="14842" y="60260"/>
                  </a:lnTo>
                  <a:lnTo>
                    <a:pt x="15655" y="59679"/>
                  </a:lnTo>
                  <a:lnTo>
                    <a:pt x="16851" y="58733"/>
                  </a:lnTo>
                  <a:lnTo>
                    <a:pt x="17610" y="58054"/>
                  </a:lnTo>
                  <a:lnTo>
                    <a:pt x="18173" y="57527"/>
                  </a:lnTo>
                  <a:lnTo>
                    <a:pt x="19262" y="56429"/>
                  </a:lnTo>
                  <a:lnTo>
                    <a:pt x="20307" y="55268"/>
                  </a:lnTo>
                  <a:lnTo>
                    <a:pt x="21316" y="54053"/>
                  </a:lnTo>
                  <a:lnTo>
                    <a:pt x="22281" y="52785"/>
                  </a:lnTo>
                  <a:lnTo>
                    <a:pt x="23210" y="51490"/>
                  </a:lnTo>
                  <a:lnTo>
                    <a:pt x="24103" y="50151"/>
                  </a:lnTo>
                  <a:lnTo>
                    <a:pt x="24960" y="48785"/>
                  </a:lnTo>
                  <a:lnTo>
                    <a:pt x="26165" y="46713"/>
                  </a:lnTo>
                  <a:lnTo>
                    <a:pt x="27648" y="43936"/>
                  </a:lnTo>
                  <a:lnTo>
                    <a:pt x="28987" y="41176"/>
                  </a:lnTo>
                  <a:lnTo>
                    <a:pt x="30184" y="38515"/>
                  </a:lnTo>
                  <a:lnTo>
                    <a:pt x="30729" y="37247"/>
                  </a:lnTo>
                  <a:lnTo>
                    <a:pt x="31452" y="35488"/>
                  </a:lnTo>
                  <a:lnTo>
                    <a:pt x="32461" y="32818"/>
                  </a:lnTo>
                  <a:lnTo>
                    <a:pt x="33086" y="31014"/>
                  </a:lnTo>
                  <a:lnTo>
                    <a:pt x="33667" y="29192"/>
                  </a:lnTo>
                  <a:lnTo>
                    <a:pt x="34193" y="27371"/>
                  </a:lnTo>
                  <a:lnTo>
                    <a:pt x="34676" y="25522"/>
                  </a:lnTo>
                  <a:lnTo>
                    <a:pt x="35104" y="23665"/>
                  </a:lnTo>
                  <a:lnTo>
                    <a:pt x="35292" y="22736"/>
                  </a:lnTo>
                  <a:lnTo>
                    <a:pt x="35461" y="21825"/>
                  </a:lnTo>
                  <a:lnTo>
                    <a:pt x="35756" y="20004"/>
                  </a:lnTo>
                  <a:lnTo>
                    <a:pt x="35979" y="18164"/>
                  </a:lnTo>
                  <a:lnTo>
                    <a:pt x="36140" y="16315"/>
                  </a:lnTo>
                  <a:lnTo>
                    <a:pt x="36220" y="14476"/>
                  </a:lnTo>
                  <a:lnTo>
                    <a:pt x="36212" y="12627"/>
                  </a:lnTo>
                  <a:lnTo>
                    <a:pt x="36122" y="10779"/>
                  </a:lnTo>
                  <a:lnTo>
                    <a:pt x="35944" y="8939"/>
                  </a:lnTo>
                  <a:lnTo>
                    <a:pt x="35810" y="8020"/>
                  </a:lnTo>
                  <a:lnTo>
                    <a:pt x="35685" y="7189"/>
                  </a:lnTo>
                  <a:lnTo>
                    <a:pt x="35381" y="5403"/>
                  </a:lnTo>
                  <a:lnTo>
                    <a:pt x="35051" y="4064"/>
                  </a:lnTo>
                  <a:lnTo>
                    <a:pt x="34765" y="3197"/>
                  </a:lnTo>
                  <a:lnTo>
                    <a:pt x="34408" y="2376"/>
                  </a:lnTo>
                  <a:lnTo>
                    <a:pt x="33970" y="1626"/>
                  </a:lnTo>
                  <a:lnTo>
                    <a:pt x="33720" y="1286"/>
                  </a:lnTo>
                  <a:lnTo>
                    <a:pt x="33568" y="1099"/>
                  </a:lnTo>
                  <a:lnTo>
                    <a:pt x="33265" y="786"/>
                  </a:lnTo>
                  <a:lnTo>
                    <a:pt x="32943" y="536"/>
                  </a:lnTo>
                  <a:lnTo>
                    <a:pt x="32613" y="331"/>
                  </a:lnTo>
                  <a:lnTo>
                    <a:pt x="32265" y="179"/>
                  </a:lnTo>
                  <a:lnTo>
                    <a:pt x="31916" y="81"/>
                  </a:lnTo>
                  <a:lnTo>
                    <a:pt x="31372" y="0"/>
                  </a:lnTo>
                  <a:close/>
                </a:path>
              </a:pathLst>
            </a:custGeom>
            <a:solidFill>
              <a:srgbClr val="B01C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18" name="Google Shape;1218;p28"/>
            <p:cNvGrpSpPr/>
            <p:nvPr/>
          </p:nvGrpSpPr>
          <p:grpSpPr>
            <a:xfrm>
              <a:off x="7916334" y="3709312"/>
              <a:ext cx="852813" cy="1576674"/>
              <a:chOff x="7916334" y="3709312"/>
              <a:chExt cx="852813" cy="1576674"/>
            </a:xfrm>
          </p:grpSpPr>
          <p:sp>
            <p:nvSpPr>
              <p:cNvPr id="1219" name="Google Shape;1219;p28"/>
              <p:cNvSpPr/>
              <p:nvPr/>
            </p:nvSpPr>
            <p:spPr>
              <a:xfrm>
                <a:off x="7916334" y="3709312"/>
                <a:ext cx="852813" cy="1576674"/>
              </a:xfrm>
              <a:custGeom>
                <a:avLst/>
                <a:gdLst/>
                <a:ahLst/>
                <a:cxnLst/>
                <a:rect l="l" t="t" r="r" b="b"/>
                <a:pathLst>
                  <a:path w="26943" h="49812" extrusionOk="0">
                    <a:moveTo>
                      <a:pt x="23290" y="0"/>
                    </a:moveTo>
                    <a:lnTo>
                      <a:pt x="23156" y="18"/>
                    </a:lnTo>
                    <a:lnTo>
                      <a:pt x="23102" y="72"/>
                    </a:lnTo>
                    <a:lnTo>
                      <a:pt x="22352" y="1134"/>
                    </a:lnTo>
                    <a:lnTo>
                      <a:pt x="20959" y="3331"/>
                    </a:lnTo>
                    <a:lnTo>
                      <a:pt x="19664" y="5581"/>
                    </a:lnTo>
                    <a:lnTo>
                      <a:pt x="18423" y="7868"/>
                    </a:lnTo>
                    <a:lnTo>
                      <a:pt x="17825" y="9011"/>
                    </a:lnTo>
                    <a:lnTo>
                      <a:pt x="17637" y="9377"/>
                    </a:lnTo>
                    <a:lnTo>
                      <a:pt x="17450" y="9734"/>
                    </a:lnTo>
                    <a:lnTo>
                      <a:pt x="17325" y="9350"/>
                    </a:lnTo>
                    <a:lnTo>
                      <a:pt x="17191" y="8975"/>
                    </a:lnTo>
                    <a:lnTo>
                      <a:pt x="17003" y="8359"/>
                    </a:lnTo>
                    <a:lnTo>
                      <a:pt x="16682" y="7108"/>
                    </a:lnTo>
                    <a:lnTo>
                      <a:pt x="16548" y="6474"/>
                    </a:lnTo>
                    <a:lnTo>
                      <a:pt x="16440" y="5903"/>
                    </a:lnTo>
                    <a:lnTo>
                      <a:pt x="16253" y="4742"/>
                    </a:lnTo>
                    <a:lnTo>
                      <a:pt x="16182" y="4162"/>
                    </a:lnTo>
                    <a:lnTo>
                      <a:pt x="16128" y="3617"/>
                    </a:lnTo>
                    <a:lnTo>
                      <a:pt x="16065" y="2804"/>
                    </a:lnTo>
                    <a:lnTo>
                      <a:pt x="15976" y="2268"/>
                    </a:lnTo>
                    <a:lnTo>
                      <a:pt x="15896" y="2001"/>
                    </a:lnTo>
                    <a:lnTo>
                      <a:pt x="15878" y="1983"/>
                    </a:lnTo>
                    <a:lnTo>
                      <a:pt x="15851" y="2001"/>
                    </a:lnTo>
                    <a:lnTo>
                      <a:pt x="15780" y="2268"/>
                    </a:lnTo>
                    <a:lnTo>
                      <a:pt x="15681" y="2840"/>
                    </a:lnTo>
                    <a:lnTo>
                      <a:pt x="15655" y="3429"/>
                    </a:lnTo>
                    <a:lnTo>
                      <a:pt x="15664" y="4037"/>
                    </a:lnTo>
                    <a:lnTo>
                      <a:pt x="15753" y="4956"/>
                    </a:lnTo>
                    <a:lnTo>
                      <a:pt x="15949" y="6144"/>
                    </a:lnTo>
                    <a:lnTo>
                      <a:pt x="16048" y="6698"/>
                    </a:lnTo>
                    <a:lnTo>
                      <a:pt x="16155" y="7251"/>
                    </a:lnTo>
                    <a:lnTo>
                      <a:pt x="16423" y="8350"/>
                    </a:lnTo>
                    <a:lnTo>
                      <a:pt x="16565" y="8894"/>
                    </a:lnTo>
                    <a:lnTo>
                      <a:pt x="16673" y="9278"/>
                    </a:lnTo>
                    <a:lnTo>
                      <a:pt x="16932" y="10055"/>
                    </a:lnTo>
                    <a:lnTo>
                      <a:pt x="17110" y="10413"/>
                    </a:lnTo>
                    <a:lnTo>
                      <a:pt x="16110" y="12395"/>
                    </a:lnTo>
                    <a:lnTo>
                      <a:pt x="14190" y="16396"/>
                    </a:lnTo>
                    <a:lnTo>
                      <a:pt x="13270" y="18414"/>
                    </a:lnTo>
                    <a:lnTo>
                      <a:pt x="12208" y="20825"/>
                    </a:lnTo>
                    <a:lnTo>
                      <a:pt x="10189" y="25683"/>
                    </a:lnTo>
                    <a:lnTo>
                      <a:pt x="8305" y="30603"/>
                    </a:lnTo>
                    <a:lnTo>
                      <a:pt x="6555" y="35568"/>
                    </a:lnTo>
                    <a:lnTo>
                      <a:pt x="5742" y="38069"/>
                    </a:lnTo>
                    <a:lnTo>
                      <a:pt x="5028" y="40319"/>
                    </a:lnTo>
                    <a:lnTo>
                      <a:pt x="4358" y="42569"/>
                    </a:lnTo>
                    <a:lnTo>
                      <a:pt x="3903" y="41971"/>
                    </a:lnTo>
                    <a:lnTo>
                      <a:pt x="3037" y="40748"/>
                    </a:lnTo>
                    <a:lnTo>
                      <a:pt x="2269" y="39471"/>
                    </a:lnTo>
                    <a:lnTo>
                      <a:pt x="1777" y="38461"/>
                    </a:lnTo>
                    <a:lnTo>
                      <a:pt x="1483" y="37756"/>
                    </a:lnTo>
                    <a:lnTo>
                      <a:pt x="1358" y="37399"/>
                    </a:lnTo>
                    <a:lnTo>
                      <a:pt x="1224" y="36970"/>
                    </a:lnTo>
                    <a:lnTo>
                      <a:pt x="983" y="36095"/>
                    </a:lnTo>
                    <a:lnTo>
                      <a:pt x="804" y="35220"/>
                    </a:lnTo>
                    <a:lnTo>
                      <a:pt x="670" y="34327"/>
                    </a:lnTo>
                    <a:lnTo>
                      <a:pt x="625" y="33880"/>
                    </a:lnTo>
                    <a:lnTo>
                      <a:pt x="599" y="33452"/>
                    </a:lnTo>
                    <a:lnTo>
                      <a:pt x="590" y="32603"/>
                    </a:lnTo>
                    <a:lnTo>
                      <a:pt x="643" y="31326"/>
                    </a:lnTo>
                    <a:lnTo>
                      <a:pt x="634" y="30469"/>
                    </a:lnTo>
                    <a:lnTo>
                      <a:pt x="617" y="30416"/>
                    </a:lnTo>
                    <a:lnTo>
                      <a:pt x="500" y="30398"/>
                    </a:lnTo>
                    <a:lnTo>
                      <a:pt x="465" y="30451"/>
                    </a:lnTo>
                    <a:lnTo>
                      <a:pt x="331" y="30862"/>
                    </a:lnTo>
                    <a:lnTo>
                      <a:pt x="134" y="31728"/>
                    </a:lnTo>
                    <a:lnTo>
                      <a:pt x="27" y="32621"/>
                    </a:lnTo>
                    <a:lnTo>
                      <a:pt x="0" y="33532"/>
                    </a:lnTo>
                    <a:lnTo>
                      <a:pt x="45" y="34452"/>
                    </a:lnTo>
                    <a:lnTo>
                      <a:pt x="152" y="35363"/>
                    </a:lnTo>
                    <a:lnTo>
                      <a:pt x="322" y="36256"/>
                    </a:lnTo>
                    <a:lnTo>
                      <a:pt x="536" y="37113"/>
                    </a:lnTo>
                    <a:lnTo>
                      <a:pt x="661" y="37524"/>
                    </a:lnTo>
                    <a:lnTo>
                      <a:pt x="795" y="37917"/>
                    </a:lnTo>
                    <a:lnTo>
                      <a:pt x="1081" y="38703"/>
                    </a:lnTo>
                    <a:lnTo>
                      <a:pt x="1420" y="39480"/>
                    </a:lnTo>
                    <a:lnTo>
                      <a:pt x="1813" y="40239"/>
                    </a:lnTo>
                    <a:lnTo>
                      <a:pt x="2242" y="40971"/>
                    </a:lnTo>
                    <a:lnTo>
                      <a:pt x="2733" y="41676"/>
                    </a:lnTo>
                    <a:lnTo>
                      <a:pt x="3269" y="42328"/>
                    </a:lnTo>
                    <a:lnTo>
                      <a:pt x="3849" y="42926"/>
                    </a:lnTo>
                    <a:lnTo>
                      <a:pt x="4171" y="43203"/>
                    </a:lnTo>
                    <a:lnTo>
                      <a:pt x="3742" y="44695"/>
                    </a:lnTo>
                    <a:lnTo>
                      <a:pt x="2920" y="47695"/>
                    </a:lnTo>
                    <a:lnTo>
                      <a:pt x="2537" y="49204"/>
                    </a:lnTo>
                    <a:lnTo>
                      <a:pt x="2501" y="49294"/>
                    </a:lnTo>
                    <a:lnTo>
                      <a:pt x="2501" y="49472"/>
                    </a:lnTo>
                    <a:lnTo>
                      <a:pt x="2581" y="49615"/>
                    </a:lnTo>
                    <a:lnTo>
                      <a:pt x="2715" y="49731"/>
                    </a:lnTo>
                    <a:lnTo>
                      <a:pt x="2885" y="49794"/>
                    </a:lnTo>
                    <a:lnTo>
                      <a:pt x="3054" y="49811"/>
                    </a:lnTo>
                    <a:lnTo>
                      <a:pt x="3215" y="49758"/>
                    </a:lnTo>
                    <a:lnTo>
                      <a:pt x="3331" y="49633"/>
                    </a:lnTo>
                    <a:lnTo>
                      <a:pt x="3367" y="49535"/>
                    </a:lnTo>
                    <a:lnTo>
                      <a:pt x="3903" y="47543"/>
                    </a:lnTo>
                    <a:lnTo>
                      <a:pt x="5046" y="43569"/>
                    </a:lnTo>
                    <a:lnTo>
                      <a:pt x="6269" y="39640"/>
                    </a:lnTo>
                    <a:lnTo>
                      <a:pt x="7573" y="35729"/>
                    </a:lnTo>
                    <a:lnTo>
                      <a:pt x="8948" y="31853"/>
                    </a:lnTo>
                    <a:lnTo>
                      <a:pt x="10404" y="28005"/>
                    </a:lnTo>
                    <a:lnTo>
                      <a:pt x="11940" y="24183"/>
                    </a:lnTo>
                    <a:lnTo>
                      <a:pt x="13547" y="20396"/>
                    </a:lnTo>
                    <a:lnTo>
                      <a:pt x="14387" y="18512"/>
                    </a:lnTo>
                    <a:lnTo>
                      <a:pt x="14431" y="18566"/>
                    </a:lnTo>
                    <a:lnTo>
                      <a:pt x="14556" y="18610"/>
                    </a:lnTo>
                    <a:lnTo>
                      <a:pt x="14619" y="18601"/>
                    </a:lnTo>
                    <a:lnTo>
                      <a:pt x="15056" y="18467"/>
                    </a:lnTo>
                    <a:lnTo>
                      <a:pt x="15914" y="18146"/>
                    </a:lnTo>
                    <a:lnTo>
                      <a:pt x="17173" y="17601"/>
                    </a:lnTo>
                    <a:lnTo>
                      <a:pt x="18816" y="16744"/>
                    </a:lnTo>
                    <a:lnTo>
                      <a:pt x="20396" y="15806"/>
                    </a:lnTo>
                    <a:lnTo>
                      <a:pt x="21164" y="15324"/>
                    </a:lnTo>
                    <a:lnTo>
                      <a:pt x="21923" y="14851"/>
                    </a:lnTo>
                    <a:lnTo>
                      <a:pt x="23459" y="13833"/>
                    </a:lnTo>
                    <a:lnTo>
                      <a:pt x="24585" y="12993"/>
                    </a:lnTo>
                    <a:lnTo>
                      <a:pt x="25299" y="12404"/>
                    </a:lnTo>
                    <a:lnTo>
                      <a:pt x="25978" y="11788"/>
                    </a:lnTo>
                    <a:lnTo>
                      <a:pt x="26603" y="11127"/>
                    </a:lnTo>
                    <a:lnTo>
                      <a:pt x="26889" y="10788"/>
                    </a:lnTo>
                    <a:lnTo>
                      <a:pt x="26942" y="10698"/>
                    </a:lnTo>
                    <a:lnTo>
                      <a:pt x="26924" y="10538"/>
                    </a:lnTo>
                    <a:lnTo>
                      <a:pt x="26799" y="10421"/>
                    </a:lnTo>
                    <a:lnTo>
                      <a:pt x="26630" y="10404"/>
                    </a:lnTo>
                    <a:lnTo>
                      <a:pt x="26549" y="10439"/>
                    </a:lnTo>
                    <a:lnTo>
                      <a:pt x="26174" y="10698"/>
                    </a:lnTo>
                    <a:lnTo>
                      <a:pt x="25451" y="11243"/>
                    </a:lnTo>
                    <a:lnTo>
                      <a:pt x="24397" y="12100"/>
                    </a:lnTo>
                    <a:lnTo>
                      <a:pt x="23683" y="12663"/>
                    </a:lnTo>
                    <a:lnTo>
                      <a:pt x="22959" y="13208"/>
                    </a:lnTo>
                    <a:lnTo>
                      <a:pt x="21486" y="14252"/>
                    </a:lnTo>
                    <a:lnTo>
                      <a:pt x="20727" y="14753"/>
                    </a:lnTo>
                    <a:lnTo>
                      <a:pt x="20021" y="15199"/>
                    </a:lnTo>
                    <a:lnTo>
                      <a:pt x="18584" y="16029"/>
                    </a:lnTo>
                    <a:lnTo>
                      <a:pt x="16387" y="17199"/>
                    </a:lnTo>
                    <a:lnTo>
                      <a:pt x="14922" y="17994"/>
                    </a:lnTo>
                    <a:lnTo>
                      <a:pt x="14958" y="17905"/>
                    </a:lnTo>
                    <a:lnTo>
                      <a:pt x="15003" y="17815"/>
                    </a:lnTo>
                    <a:lnTo>
                      <a:pt x="15003" y="17789"/>
                    </a:lnTo>
                    <a:lnTo>
                      <a:pt x="14976" y="17780"/>
                    </a:lnTo>
                    <a:lnTo>
                      <a:pt x="14958" y="17789"/>
                    </a:lnTo>
                    <a:lnTo>
                      <a:pt x="14717" y="18012"/>
                    </a:lnTo>
                    <a:lnTo>
                      <a:pt x="14547" y="18164"/>
                    </a:lnTo>
                    <a:lnTo>
                      <a:pt x="14547" y="18164"/>
                    </a:lnTo>
                    <a:lnTo>
                      <a:pt x="15405" y="16280"/>
                    </a:lnTo>
                    <a:lnTo>
                      <a:pt x="17182" y="12538"/>
                    </a:lnTo>
                    <a:lnTo>
                      <a:pt x="18101" y="10680"/>
                    </a:lnTo>
                    <a:lnTo>
                      <a:pt x="19432" y="8082"/>
                    </a:lnTo>
                    <a:lnTo>
                      <a:pt x="21486" y="4197"/>
                    </a:lnTo>
                    <a:lnTo>
                      <a:pt x="22808" y="1590"/>
                    </a:lnTo>
                    <a:lnTo>
                      <a:pt x="23442" y="268"/>
                    </a:lnTo>
                    <a:lnTo>
                      <a:pt x="23459" y="197"/>
                    </a:lnTo>
                    <a:lnTo>
                      <a:pt x="23415" y="72"/>
                    </a:lnTo>
                    <a:lnTo>
                      <a:pt x="2329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28"/>
              <p:cNvSpPr/>
              <p:nvPr/>
            </p:nvSpPr>
            <p:spPr>
              <a:xfrm>
                <a:off x="8113312" y="4156694"/>
                <a:ext cx="83119" cy="420060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13271" extrusionOk="0">
                    <a:moveTo>
                      <a:pt x="697" y="0"/>
                    </a:moveTo>
                    <a:lnTo>
                      <a:pt x="688" y="9"/>
                    </a:lnTo>
                    <a:lnTo>
                      <a:pt x="527" y="384"/>
                    </a:lnTo>
                    <a:lnTo>
                      <a:pt x="277" y="1188"/>
                    </a:lnTo>
                    <a:lnTo>
                      <a:pt x="117" y="2027"/>
                    </a:lnTo>
                    <a:lnTo>
                      <a:pt x="27" y="2903"/>
                    </a:lnTo>
                    <a:lnTo>
                      <a:pt x="1" y="3796"/>
                    </a:lnTo>
                    <a:lnTo>
                      <a:pt x="18" y="4680"/>
                    </a:lnTo>
                    <a:lnTo>
                      <a:pt x="117" y="5974"/>
                    </a:lnTo>
                    <a:lnTo>
                      <a:pt x="206" y="6778"/>
                    </a:lnTo>
                    <a:lnTo>
                      <a:pt x="322" y="7618"/>
                    </a:lnTo>
                    <a:lnTo>
                      <a:pt x="670" y="9279"/>
                    </a:lnTo>
                    <a:lnTo>
                      <a:pt x="911" y="10091"/>
                    </a:lnTo>
                    <a:lnTo>
                      <a:pt x="1036" y="10502"/>
                    </a:lnTo>
                    <a:lnTo>
                      <a:pt x="1313" y="11341"/>
                    </a:lnTo>
                    <a:lnTo>
                      <a:pt x="1670" y="12163"/>
                    </a:lnTo>
                    <a:lnTo>
                      <a:pt x="2010" y="12734"/>
                    </a:lnTo>
                    <a:lnTo>
                      <a:pt x="2269" y="13074"/>
                    </a:lnTo>
                    <a:lnTo>
                      <a:pt x="2421" y="13235"/>
                    </a:lnTo>
                    <a:lnTo>
                      <a:pt x="2483" y="13270"/>
                    </a:lnTo>
                    <a:lnTo>
                      <a:pt x="2590" y="13252"/>
                    </a:lnTo>
                    <a:lnTo>
                      <a:pt x="2626" y="13190"/>
                    </a:lnTo>
                    <a:lnTo>
                      <a:pt x="2617" y="13145"/>
                    </a:lnTo>
                    <a:lnTo>
                      <a:pt x="2546" y="12761"/>
                    </a:lnTo>
                    <a:lnTo>
                      <a:pt x="2305" y="12002"/>
                    </a:lnTo>
                    <a:lnTo>
                      <a:pt x="1858" y="10877"/>
                    </a:lnTo>
                    <a:lnTo>
                      <a:pt x="1581" y="10127"/>
                    </a:lnTo>
                    <a:lnTo>
                      <a:pt x="1322" y="9287"/>
                    </a:lnTo>
                    <a:lnTo>
                      <a:pt x="911" y="7582"/>
                    </a:lnTo>
                    <a:lnTo>
                      <a:pt x="769" y="6716"/>
                    </a:lnTo>
                    <a:lnTo>
                      <a:pt x="652" y="5841"/>
                    </a:lnTo>
                    <a:lnTo>
                      <a:pt x="545" y="4072"/>
                    </a:lnTo>
                    <a:lnTo>
                      <a:pt x="554" y="3188"/>
                    </a:lnTo>
                    <a:lnTo>
                      <a:pt x="599" y="2394"/>
                    </a:lnTo>
                    <a:lnTo>
                      <a:pt x="706" y="1206"/>
                    </a:lnTo>
                    <a:lnTo>
                      <a:pt x="751" y="420"/>
                    </a:lnTo>
                    <a:lnTo>
                      <a:pt x="742" y="18"/>
                    </a:lnTo>
                    <a:lnTo>
                      <a:pt x="733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28"/>
              <p:cNvSpPr/>
              <p:nvPr/>
            </p:nvSpPr>
            <p:spPr>
              <a:xfrm>
                <a:off x="8186515" y="4453715"/>
                <a:ext cx="432215" cy="358148"/>
              </a:xfrm>
              <a:custGeom>
                <a:avLst/>
                <a:gdLst/>
                <a:ahLst/>
                <a:cxnLst/>
                <a:rect l="l" t="t" r="r" b="b"/>
                <a:pathLst>
                  <a:path w="13655" h="11315" extrusionOk="0">
                    <a:moveTo>
                      <a:pt x="13511" y="1"/>
                    </a:moveTo>
                    <a:lnTo>
                      <a:pt x="13360" y="19"/>
                    </a:lnTo>
                    <a:lnTo>
                      <a:pt x="13288" y="81"/>
                    </a:lnTo>
                    <a:lnTo>
                      <a:pt x="12547" y="929"/>
                    </a:lnTo>
                    <a:lnTo>
                      <a:pt x="11047" y="2599"/>
                    </a:lnTo>
                    <a:lnTo>
                      <a:pt x="9502" y="4216"/>
                    </a:lnTo>
                    <a:lnTo>
                      <a:pt x="7868" y="5752"/>
                    </a:lnTo>
                    <a:lnTo>
                      <a:pt x="7010" y="6475"/>
                    </a:lnTo>
                    <a:lnTo>
                      <a:pt x="6171" y="7136"/>
                    </a:lnTo>
                    <a:lnTo>
                      <a:pt x="4430" y="8386"/>
                    </a:lnTo>
                    <a:lnTo>
                      <a:pt x="3528" y="8966"/>
                    </a:lnTo>
                    <a:lnTo>
                      <a:pt x="2519" y="9591"/>
                    </a:lnTo>
                    <a:lnTo>
                      <a:pt x="1483" y="10181"/>
                    </a:lnTo>
                    <a:lnTo>
                      <a:pt x="1090" y="10377"/>
                    </a:lnTo>
                    <a:lnTo>
                      <a:pt x="509" y="10699"/>
                    </a:lnTo>
                    <a:lnTo>
                      <a:pt x="170" y="10967"/>
                    </a:lnTo>
                    <a:lnTo>
                      <a:pt x="27" y="11127"/>
                    </a:lnTo>
                    <a:lnTo>
                      <a:pt x="0" y="11181"/>
                    </a:lnTo>
                    <a:lnTo>
                      <a:pt x="45" y="11297"/>
                    </a:lnTo>
                    <a:lnTo>
                      <a:pt x="99" y="11315"/>
                    </a:lnTo>
                    <a:lnTo>
                      <a:pt x="313" y="11315"/>
                    </a:lnTo>
                    <a:lnTo>
                      <a:pt x="759" y="11235"/>
                    </a:lnTo>
                    <a:lnTo>
                      <a:pt x="1438" y="11002"/>
                    </a:lnTo>
                    <a:lnTo>
                      <a:pt x="2787" y="10261"/>
                    </a:lnTo>
                    <a:lnTo>
                      <a:pt x="3546" y="9797"/>
                    </a:lnTo>
                    <a:lnTo>
                      <a:pt x="4064" y="9493"/>
                    </a:lnTo>
                    <a:lnTo>
                      <a:pt x="5073" y="8859"/>
                    </a:lnTo>
                    <a:lnTo>
                      <a:pt x="6055" y="8172"/>
                    </a:lnTo>
                    <a:lnTo>
                      <a:pt x="7010" y="7457"/>
                    </a:lnTo>
                    <a:lnTo>
                      <a:pt x="7484" y="7091"/>
                    </a:lnTo>
                    <a:lnTo>
                      <a:pt x="8368" y="6359"/>
                    </a:lnTo>
                    <a:lnTo>
                      <a:pt x="9645" y="5207"/>
                    </a:lnTo>
                    <a:lnTo>
                      <a:pt x="10466" y="4403"/>
                    </a:lnTo>
                    <a:lnTo>
                      <a:pt x="11243" y="3564"/>
                    </a:lnTo>
                    <a:lnTo>
                      <a:pt x="11984" y="2689"/>
                    </a:lnTo>
                    <a:lnTo>
                      <a:pt x="12681" y="1778"/>
                    </a:lnTo>
                    <a:lnTo>
                      <a:pt x="13324" y="831"/>
                    </a:lnTo>
                    <a:lnTo>
                      <a:pt x="13619" y="340"/>
                    </a:lnTo>
                    <a:lnTo>
                      <a:pt x="13654" y="251"/>
                    </a:lnTo>
                    <a:lnTo>
                      <a:pt x="13628" y="99"/>
                    </a:lnTo>
                    <a:lnTo>
                      <a:pt x="13511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22" name="Google Shape;1222;p28"/>
          <p:cNvGrpSpPr/>
          <p:nvPr/>
        </p:nvGrpSpPr>
        <p:grpSpPr>
          <a:xfrm rot="-1062212">
            <a:off x="7552341" y="779529"/>
            <a:ext cx="1614749" cy="2054248"/>
            <a:chOff x="7799755" y="2857500"/>
            <a:chExt cx="1963343" cy="2497721"/>
          </a:xfrm>
        </p:grpSpPr>
        <p:sp>
          <p:nvSpPr>
            <p:cNvPr id="1223" name="Google Shape;1223;p28"/>
            <p:cNvSpPr/>
            <p:nvPr/>
          </p:nvSpPr>
          <p:spPr>
            <a:xfrm>
              <a:off x="8192480" y="3457836"/>
              <a:ext cx="1570618" cy="1897385"/>
            </a:xfrm>
            <a:custGeom>
              <a:avLst/>
              <a:gdLst/>
              <a:ahLst/>
              <a:cxnLst/>
              <a:rect l="l" t="t" r="r" b="b"/>
              <a:pathLst>
                <a:path w="44249" h="53455" extrusionOk="0">
                  <a:moveTo>
                    <a:pt x="215" y="0"/>
                  </a:moveTo>
                  <a:lnTo>
                    <a:pt x="81" y="9"/>
                  </a:lnTo>
                  <a:lnTo>
                    <a:pt x="0" y="72"/>
                  </a:lnTo>
                  <a:lnTo>
                    <a:pt x="9" y="134"/>
                  </a:lnTo>
                  <a:lnTo>
                    <a:pt x="670" y="1697"/>
                  </a:lnTo>
                  <a:lnTo>
                    <a:pt x="2081" y="4814"/>
                  </a:lnTo>
                  <a:lnTo>
                    <a:pt x="3608" y="7921"/>
                  </a:lnTo>
                  <a:lnTo>
                    <a:pt x="5260" y="11011"/>
                  </a:lnTo>
                  <a:lnTo>
                    <a:pt x="6135" y="12547"/>
                  </a:lnTo>
                  <a:lnTo>
                    <a:pt x="6939" y="13922"/>
                  </a:lnTo>
                  <a:lnTo>
                    <a:pt x="8609" y="16637"/>
                  </a:lnTo>
                  <a:lnTo>
                    <a:pt x="10377" y="19343"/>
                  </a:lnTo>
                  <a:lnTo>
                    <a:pt x="12234" y="22030"/>
                  </a:lnTo>
                  <a:lnTo>
                    <a:pt x="14181" y="24692"/>
                  </a:lnTo>
                  <a:lnTo>
                    <a:pt x="16217" y="27335"/>
                  </a:lnTo>
                  <a:lnTo>
                    <a:pt x="18343" y="29951"/>
                  </a:lnTo>
                  <a:lnTo>
                    <a:pt x="20548" y="32541"/>
                  </a:lnTo>
                  <a:lnTo>
                    <a:pt x="21691" y="33827"/>
                  </a:lnTo>
                  <a:lnTo>
                    <a:pt x="22852" y="35104"/>
                  </a:lnTo>
                  <a:lnTo>
                    <a:pt x="25236" y="37649"/>
                  </a:lnTo>
                  <a:lnTo>
                    <a:pt x="27701" y="40158"/>
                  </a:lnTo>
                  <a:lnTo>
                    <a:pt x="30255" y="42632"/>
                  </a:lnTo>
                  <a:lnTo>
                    <a:pt x="31568" y="43855"/>
                  </a:lnTo>
                  <a:lnTo>
                    <a:pt x="32970" y="45132"/>
                  </a:lnTo>
                  <a:lnTo>
                    <a:pt x="35158" y="47008"/>
                  </a:lnTo>
                  <a:lnTo>
                    <a:pt x="36658" y="48240"/>
                  </a:lnTo>
                  <a:lnTo>
                    <a:pt x="38203" y="49445"/>
                  </a:lnTo>
                  <a:lnTo>
                    <a:pt x="39783" y="50624"/>
                  </a:lnTo>
                  <a:lnTo>
                    <a:pt x="41418" y="51767"/>
                  </a:lnTo>
                  <a:lnTo>
                    <a:pt x="43105" y="52883"/>
                  </a:lnTo>
                  <a:lnTo>
                    <a:pt x="43972" y="53419"/>
                  </a:lnTo>
                  <a:lnTo>
                    <a:pt x="44043" y="53455"/>
                  </a:lnTo>
                  <a:lnTo>
                    <a:pt x="44168" y="53446"/>
                  </a:lnTo>
                  <a:lnTo>
                    <a:pt x="44248" y="53375"/>
                  </a:lnTo>
                  <a:lnTo>
                    <a:pt x="44230" y="53276"/>
                  </a:lnTo>
                  <a:lnTo>
                    <a:pt x="44168" y="53223"/>
                  </a:lnTo>
                  <a:lnTo>
                    <a:pt x="43195" y="52616"/>
                  </a:lnTo>
                  <a:lnTo>
                    <a:pt x="41301" y="51356"/>
                  </a:lnTo>
                  <a:lnTo>
                    <a:pt x="39480" y="50053"/>
                  </a:lnTo>
                  <a:lnTo>
                    <a:pt x="37712" y="48713"/>
                  </a:lnTo>
                  <a:lnTo>
                    <a:pt x="35997" y="47338"/>
                  </a:lnTo>
                  <a:lnTo>
                    <a:pt x="34336" y="45936"/>
                  </a:lnTo>
                  <a:lnTo>
                    <a:pt x="31925" y="43793"/>
                  </a:lnTo>
                  <a:lnTo>
                    <a:pt x="30371" y="42337"/>
                  </a:lnTo>
                  <a:lnTo>
                    <a:pt x="29103" y="41114"/>
                  </a:lnTo>
                  <a:lnTo>
                    <a:pt x="26621" y="38649"/>
                  </a:lnTo>
                  <a:lnTo>
                    <a:pt x="24218" y="36140"/>
                  </a:lnTo>
                  <a:lnTo>
                    <a:pt x="21897" y="33613"/>
                  </a:lnTo>
                  <a:lnTo>
                    <a:pt x="19664" y="31050"/>
                  </a:lnTo>
                  <a:lnTo>
                    <a:pt x="17512" y="28460"/>
                  </a:lnTo>
                  <a:lnTo>
                    <a:pt x="15449" y="25844"/>
                  </a:lnTo>
                  <a:lnTo>
                    <a:pt x="13467" y="23209"/>
                  </a:lnTo>
                  <a:lnTo>
                    <a:pt x="12520" y="21879"/>
                  </a:lnTo>
                  <a:lnTo>
                    <a:pt x="11583" y="20548"/>
                  </a:lnTo>
                  <a:lnTo>
                    <a:pt x="9788" y="17878"/>
                  </a:lnTo>
                  <a:lnTo>
                    <a:pt x="8082" y="15181"/>
                  </a:lnTo>
                  <a:lnTo>
                    <a:pt x="6475" y="12475"/>
                  </a:lnTo>
                  <a:lnTo>
                    <a:pt x="4948" y="9752"/>
                  </a:lnTo>
                  <a:lnTo>
                    <a:pt x="3528" y="7010"/>
                  </a:lnTo>
                  <a:lnTo>
                    <a:pt x="2188" y="4260"/>
                  </a:lnTo>
                  <a:lnTo>
                    <a:pt x="956" y="1501"/>
                  </a:lnTo>
                  <a:lnTo>
                    <a:pt x="375" y="116"/>
                  </a:lnTo>
                  <a:lnTo>
                    <a:pt x="340" y="5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28"/>
            <p:cNvSpPr/>
            <p:nvPr/>
          </p:nvSpPr>
          <p:spPr>
            <a:xfrm>
              <a:off x="8316715" y="3360827"/>
              <a:ext cx="381997" cy="464736"/>
            </a:xfrm>
            <a:custGeom>
              <a:avLst/>
              <a:gdLst/>
              <a:ahLst/>
              <a:cxnLst/>
              <a:rect l="l" t="t" r="r" b="b"/>
              <a:pathLst>
                <a:path w="10762" h="13093" extrusionOk="0">
                  <a:moveTo>
                    <a:pt x="10762" y="1"/>
                  </a:moveTo>
                  <a:lnTo>
                    <a:pt x="10083" y="161"/>
                  </a:lnTo>
                  <a:lnTo>
                    <a:pt x="8734" y="545"/>
                  </a:lnTo>
                  <a:lnTo>
                    <a:pt x="7431" y="992"/>
                  </a:lnTo>
                  <a:lnTo>
                    <a:pt x="6172" y="1510"/>
                  </a:lnTo>
                  <a:lnTo>
                    <a:pt x="4993" y="2099"/>
                  </a:lnTo>
                  <a:lnTo>
                    <a:pt x="3885" y="2769"/>
                  </a:lnTo>
                  <a:lnTo>
                    <a:pt x="2885" y="3519"/>
                  </a:lnTo>
                  <a:lnTo>
                    <a:pt x="2001" y="4341"/>
                  </a:lnTo>
                  <a:lnTo>
                    <a:pt x="1608" y="4796"/>
                  </a:lnTo>
                  <a:lnTo>
                    <a:pt x="1421" y="5019"/>
                  </a:lnTo>
                  <a:lnTo>
                    <a:pt x="1073" y="5493"/>
                  </a:lnTo>
                  <a:lnTo>
                    <a:pt x="778" y="5993"/>
                  </a:lnTo>
                  <a:lnTo>
                    <a:pt x="528" y="6502"/>
                  </a:lnTo>
                  <a:lnTo>
                    <a:pt x="322" y="7020"/>
                  </a:lnTo>
                  <a:lnTo>
                    <a:pt x="171" y="7555"/>
                  </a:lnTo>
                  <a:lnTo>
                    <a:pt x="63" y="8091"/>
                  </a:lnTo>
                  <a:lnTo>
                    <a:pt x="10" y="8636"/>
                  </a:lnTo>
                  <a:lnTo>
                    <a:pt x="1" y="9190"/>
                  </a:lnTo>
                  <a:lnTo>
                    <a:pt x="46" y="9734"/>
                  </a:lnTo>
                  <a:lnTo>
                    <a:pt x="144" y="10270"/>
                  </a:lnTo>
                  <a:lnTo>
                    <a:pt x="287" y="10806"/>
                  </a:lnTo>
                  <a:lnTo>
                    <a:pt x="483" y="11333"/>
                  </a:lnTo>
                  <a:lnTo>
                    <a:pt x="742" y="11851"/>
                  </a:lnTo>
                  <a:lnTo>
                    <a:pt x="1046" y="12342"/>
                  </a:lnTo>
                  <a:lnTo>
                    <a:pt x="1412" y="12824"/>
                  </a:lnTo>
                  <a:lnTo>
                    <a:pt x="1617" y="13056"/>
                  </a:lnTo>
                  <a:lnTo>
                    <a:pt x="1689" y="13092"/>
                  </a:lnTo>
                  <a:lnTo>
                    <a:pt x="2135" y="12753"/>
                  </a:lnTo>
                  <a:lnTo>
                    <a:pt x="2948" y="12047"/>
                  </a:lnTo>
                  <a:lnTo>
                    <a:pt x="3689" y="11315"/>
                  </a:lnTo>
                  <a:lnTo>
                    <a:pt x="4350" y="10556"/>
                  </a:lnTo>
                  <a:lnTo>
                    <a:pt x="4957" y="9770"/>
                  </a:lnTo>
                  <a:lnTo>
                    <a:pt x="5502" y="8966"/>
                  </a:lnTo>
                  <a:lnTo>
                    <a:pt x="6252" y="7734"/>
                  </a:lnTo>
                  <a:lnTo>
                    <a:pt x="6707" y="6904"/>
                  </a:lnTo>
                  <a:lnTo>
                    <a:pt x="7565" y="5216"/>
                  </a:lnTo>
                  <a:lnTo>
                    <a:pt x="8949" y="2599"/>
                  </a:lnTo>
                  <a:lnTo>
                    <a:pt x="9779" y="1296"/>
                  </a:lnTo>
                  <a:lnTo>
                    <a:pt x="10413" y="429"/>
                  </a:lnTo>
                  <a:lnTo>
                    <a:pt x="107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28"/>
            <p:cNvSpPr/>
            <p:nvPr/>
          </p:nvSpPr>
          <p:spPr>
            <a:xfrm>
              <a:off x="7878662" y="2857500"/>
              <a:ext cx="350620" cy="619068"/>
            </a:xfrm>
            <a:custGeom>
              <a:avLst/>
              <a:gdLst/>
              <a:ahLst/>
              <a:cxnLst/>
              <a:rect l="l" t="t" r="r" b="b"/>
              <a:pathLst>
                <a:path w="9878" h="17441" extrusionOk="0">
                  <a:moveTo>
                    <a:pt x="1" y="0"/>
                  </a:moveTo>
                  <a:lnTo>
                    <a:pt x="36" y="1143"/>
                  </a:lnTo>
                  <a:lnTo>
                    <a:pt x="153" y="3447"/>
                  </a:lnTo>
                  <a:lnTo>
                    <a:pt x="358" y="5188"/>
                  </a:lnTo>
                  <a:lnTo>
                    <a:pt x="554" y="6340"/>
                  </a:lnTo>
                  <a:lnTo>
                    <a:pt x="831" y="7501"/>
                  </a:lnTo>
                  <a:lnTo>
                    <a:pt x="1188" y="8653"/>
                  </a:lnTo>
                  <a:lnTo>
                    <a:pt x="1412" y="9234"/>
                  </a:lnTo>
                  <a:lnTo>
                    <a:pt x="1653" y="9814"/>
                  </a:lnTo>
                  <a:lnTo>
                    <a:pt x="2233" y="10966"/>
                  </a:lnTo>
                  <a:lnTo>
                    <a:pt x="2930" y="12100"/>
                  </a:lnTo>
                  <a:lnTo>
                    <a:pt x="3751" y="13198"/>
                  </a:lnTo>
                  <a:lnTo>
                    <a:pt x="4698" y="14261"/>
                  </a:lnTo>
                  <a:lnTo>
                    <a:pt x="5769" y="15261"/>
                  </a:lnTo>
                  <a:lnTo>
                    <a:pt x="6966" y="16190"/>
                  </a:lnTo>
                  <a:lnTo>
                    <a:pt x="8297" y="17038"/>
                  </a:lnTo>
                  <a:lnTo>
                    <a:pt x="9011" y="17422"/>
                  </a:lnTo>
                  <a:lnTo>
                    <a:pt x="9109" y="17440"/>
                  </a:lnTo>
                  <a:lnTo>
                    <a:pt x="9243" y="17181"/>
                  </a:lnTo>
                  <a:lnTo>
                    <a:pt x="9475" y="16663"/>
                  </a:lnTo>
                  <a:lnTo>
                    <a:pt x="9645" y="16127"/>
                  </a:lnTo>
                  <a:lnTo>
                    <a:pt x="9770" y="15583"/>
                  </a:lnTo>
                  <a:lnTo>
                    <a:pt x="9850" y="15029"/>
                  </a:lnTo>
                  <a:lnTo>
                    <a:pt x="9877" y="14467"/>
                  </a:lnTo>
                  <a:lnTo>
                    <a:pt x="9850" y="13609"/>
                  </a:lnTo>
                  <a:lnTo>
                    <a:pt x="9654" y="12439"/>
                  </a:lnTo>
                  <a:lnTo>
                    <a:pt x="9306" y="11270"/>
                  </a:lnTo>
                  <a:lnTo>
                    <a:pt x="8815" y="10100"/>
                  </a:lnTo>
                  <a:lnTo>
                    <a:pt x="8198" y="8948"/>
                  </a:lnTo>
                  <a:lnTo>
                    <a:pt x="7850" y="8385"/>
                  </a:lnTo>
                  <a:lnTo>
                    <a:pt x="7475" y="7823"/>
                  </a:lnTo>
                  <a:lnTo>
                    <a:pt x="6662" y="6724"/>
                  </a:lnTo>
                  <a:lnTo>
                    <a:pt x="5769" y="5653"/>
                  </a:lnTo>
                  <a:lnTo>
                    <a:pt x="4805" y="4590"/>
                  </a:lnTo>
                  <a:lnTo>
                    <a:pt x="3278" y="3036"/>
                  </a:lnTo>
                  <a:lnTo>
                    <a:pt x="1108" y="10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28"/>
            <p:cNvSpPr/>
            <p:nvPr/>
          </p:nvSpPr>
          <p:spPr>
            <a:xfrm>
              <a:off x="7799755" y="3787164"/>
              <a:ext cx="638413" cy="154403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62" y="1"/>
                  </a:moveTo>
                  <a:lnTo>
                    <a:pt x="6903" y="81"/>
                  </a:lnTo>
                  <a:lnTo>
                    <a:pt x="5689" y="259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76" y="1313"/>
                  </a:lnTo>
                  <a:lnTo>
                    <a:pt x="1375" y="1804"/>
                  </a:lnTo>
                  <a:lnTo>
                    <a:pt x="447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207" y="3831"/>
                  </a:lnTo>
                  <a:lnTo>
                    <a:pt x="10305" y="3992"/>
                  </a:lnTo>
                  <a:lnTo>
                    <a:pt x="12511" y="4242"/>
                  </a:lnTo>
                  <a:lnTo>
                    <a:pt x="14154" y="4340"/>
                  </a:lnTo>
                  <a:lnTo>
                    <a:pt x="15253" y="4349"/>
                  </a:lnTo>
                  <a:lnTo>
                    <a:pt x="16351" y="4314"/>
                  </a:lnTo>
                  <a:lnTo>
                    <a:pt x="17440" y="4215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77" y="902"/>
                  </a:lnTo>
                  <a:lnTo>
                    <a:pt x="12091" y="492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9"/>
                  </a:lnTo>
                  <a:lnTo>
                    <a:pt x="81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28"/>
            <p:cNvSpPr/>
            <p:nvPr/>
          </p:nvSpPr>
          <p:spPr>
            <a:xfrm>
              <a:off x="8139236" y="4288929"/>
              <a:ext cx="638413" cy="154403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53" y="1"/>
                  </a:moveTo>
                  <a:lnTo>
                    <a:pt x="6903" y="72"/>
                  </a:lnTo>
                  <a:lnTo>
                    <a:pt x="5689" y="260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67" y="1313"/>
                  </a:lnTo>
                  <a:lnTo>
                    <a:pt x="1375" y="1804"/>
                  </a:lnTo>
                  <a:lnTo>
                    <a:pt x="438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198" y="3832"/>
                  </a:lnTo>
                  <a:lnTo>
                    <a:pt x="10305" y="3992"/>
                  </a:lnTo>
                  <a:lnTo>
                    <a:pt x="12502" y="4242"/>
                  </a:lnTo>
                  <a:lnTo>
                    <a:pt x="14154" y="4341"/>
                  </a:lnTo>
                  <a:lnTo>
                    <a:pt x="15253" y="4350"/>
                  </a:lnTo>
                  <a:lnTo>
                    <a:pt x="16342" y="4314"/>
                  </a:lnTo>
                  <a:lnTo>
                    <a:pt x="17440" y="4216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68" y="903"/>
                  </a:lnTo>
                  <a:lnTo>
                    <a:pt x="12091" y="483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10"/>
                  </a:lnTo>
                  <a:lnTo>
                    <a:pt x="815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28"/>
            <p:cNvSpPr/>
            <p:nvPr/>
          </p:nvSpPr>
          <p:spPr>
            <a:xfrm>
              <a:off x="8499305" y="4704475"/>
              <a:ext cx="638413" cy="154723"/>
            </a:xfrm>
            <a:custGeom>
              <a:avLst/>
              <a:gdLst/>
              <a:ahLst/>
              <a:cxnLst/>
              <a:rect l="l" t="t" r="r" b="b"/>
              <a:pathLst>
                <a:path w="17986" h="4359" extrusionOk="0">
                  <a:moveTo>
                    <a:pt x="8163" y="1"/>
                  </a:moveTo>
                  <a:lnTo>
                    <a:pt x="6903" y="81"/>
                  </a:lnTo>
                  <a:lnTo>
                    <a:pt x="5689" y="260"/>
                  </a:lnTo>
                  <a:lnTo>
                    <a:pt x="4537" y="528"/>
                  </a:lnTo>
                  <a:lnTo>
                    <a:pt x="3430" y="885"/>
                  </a:lnTo>
                  <a:lnTo>
                    <a:pt x="2376" y="1313"/>
                  </a:lnTo>
                  <a:lnTo>
                    <a:pt x="1376" y="1805"/>
                  </a:lnTo>
                  <a:lnTo>
                    <a:pt x="447" y="2349"/>
                  </a:lnTo>
                  <a:lnTo>
                    <a:pt x="1" y="2644"/>
                  </a:lnTo>
                  <a:lnTo>
                    <a:pt x="608" y="2662"/>
                  </a:lnTo>
                  <a:lnTo>
                    <a:pt x="1813" y="2742"/>
                  </a:lnTo>
                  <a:lnTo>
                    <a:pt x="3573" y="2930"/>
                  </a:lnTo>
                  <a:lnTo>
                    <a:pt x="7002" y="3466"/>
                  </a:lnTo>
                  <a:lnTo>
                    <a:pt x="9207" y="3832"/>
                  </a:lnTo>
                  <a:lnTo>
                    <a:pt x="10306" y="3992"/>
                  </a:lnTo>
                  <a:lnTo>
                    <a:pt x="12511" y="4251"/>
                  </a:lnTo>
                  <a:lnTo>
                    <a:pt x="14155" y="4341"/>
                  </a:lnTo>
                  <a:lnTo>
                    <a:pt x="15253" y="4359"/>
                  </a:lnTo>
                  <a:lnTo>
                    <a:pt x="16351" y="4314"/>
                  </a:lnTo>
                  <a:lnTo>
                    <a:pt x="17441" y="4216"/>
                  </a:lnTo>
                  <a:lnTo>
                    <a:pt x="17986" y="4135"/>
                  </a:lnTo>
                  <a:lnTo>
                    <a:pt x="17968" y="4082"/>
                  </a:lnTo>
                  <a:lnTo>
                    <a:pt x="17798" y="3859"/>
                  </a:lnTo>
                  <a:lnTo>
                    <a:pt x="17405" y="3421"/>
                  </a:lnTo>
                  <a:lnTo>
                    <a:pt x="16735" y="2814"/>
                  </a:lnTo>
                  <a:lnTo>
                    <a:pt x="15726" y="2073"/>
                  </a:lnTo>
                  <a:lnTo>
                    <a:pt x="14592" y="1439"/>
                  </a:lnTo>
                  <a:lnTo>
                    <a:pt x="13378" y="903"/>
                  </a:lnTo>
                  <a:lnTo>
                    <a:pt x="12092" y="492"/>
                  </a:lnTo>
                  <a:lnTo>
                    <a:pt x="10779" y="197"/>
                  </a:lnTo>
                  <a:lnTo>
                    <a:pt x="9457" y="37"/>
                  </a:lnTo>
                  <a:lnTo>
                    <a:pt x="8806" y="10"/>
                  </a:lnTo>
                  <a:lnTo>
                    <a:pt x="81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28"/>
            <p:cNvSpPr/>
            <p:nvPr/>
          </p:nvSpPr>
          <p:spPr>
            <a:xfrm>
              <a:off x="8903459" y="4201148"/>
              <a:ext cx="381962" cy="464701"/>
            </a:xfrm>
            <a:custGeom>
              <a:avLst/>
              <a:gdLst/>
              <a:ahLst/>
              <a:cxnLst/>
              <a:rect l="l" t="t" r="r" b="b"/>
              <a:pathLst>
                <a:path w="10761" h="13092" extrusionOk="0">
                  <a:moveTo>
                    <a:pt x="10761" y="0"/>
                  </a:moveTo>
                  <a:lnTo>
                    <a:pt x="10082" y="170"/>
                  </a:lnTo>
                  <a:lnTo>
                    <a:pt x="8734" y="545"/>
                  </a:lnTo>
                  <a:lnTo>
                    <a:pt x="7430" y="1000"/>
                  </a:lnTo>
                  <a:lnTo>
                    <a:pt x="6180" y="1518"/>
                  </a:lnTo>
                  <a:lnTo>
                    <a:pt x="4992" y="2108"/>
                  </a:lnTo>
                  <a:lnTo>
                    <a:pt x="3885" y="2768"/>
                  </a:lnTo>
                  <a:lnTo>
                    <a:pt x="2885" y="3518"/>
                  </a:lnTo>
                  <a:lnTo>
                    <a:pt x="2001" y="4349"/>
                  </a:lnTo>
                  <a:lnTo>
                    <a:pt x="1608" y="4795"/>
                  </a:lnTo>
                  <a:lnTo>
                    <a:pt x="1420" y="5028"/>
                  </a:lnTo>
                  <a:lnTo>
                    <a:pt x="1072" y="5501"/>
                  </a:lnTo>
                  <a:lnTo>
                    <a:pt x="777" y="5992"/>
                  </a:lnTo>
                  <a:lnTo>
                    <a:pt x="527" y="6501"/>
                  </a:lnTo>
                  <a:lnTo>
                    <a:pt x="331" y="7019"/>
                  </a:lnTo>
                  <a:lnTo>
                    <a:pt x="170" y="7555"/>
                  </a:lnTo>
                  <a:lnTo>
                    <a:pt x="63" y="8099"/>
                  </a:lnTo>
                  <a:lnTo>
                    <a:pt x="9" y="8644"/>
                  </a:lnTo>
                  <a:lnTo>
                    <a:pt x="0" y="9189"/>
                  </a:lnTo>
                  <a:lnTo>
                    <a:pt x="45" y="9734"/>
                  </a:lnTo>
                  <a:lnTo>
                    <a:pt x="143" y="10278"/>
                  </a:lnTo>
                  <a:lnTo>
                    <a:pt x="286" y="10814"/>
                  </a:lnTo>
                  <a:lnTo>
                    <a:pt x="483" y="11341"/>
                  </a:lnTo>
                  <a:lnTo>
                    <a:pt x="741" y="11850"/>
                  </a:lnTo>
                  <a:lnTo>
                    <a:pt x="1045" y="12350"/>
                  </a:lnTo>
                  <a:lnTo>
                    <a:pt x="1411" y="12823"/>
                  </a:lnTo>
                  <a:lnTo>
                    <a:pt x="1617" y="13056"/>
                  </a:lnTo>
                  <a:lnTo>
                    <a:pt x="1688" y="13091"/>
                  </a:lnTo>
                  <a:lnTo>
                    <a:pt x="2135" y="12752"/>
                  </a:lnTo>
                  <a:lnTo>
                    <a:pt x="2947" y="12055"/>
                  </a:lnTo>
                  <a:lnTo>
                    <a:pt x="3688" y="11323"/>
                  </a:lnTo>
                  <a:lnTo>
                    <a:pt x="4349" y="10555"/>
                  </a:lnTo>
                  <a:lnTo>
                    <a:pt x="4956" y="9778"/>
                  </a:lnTo>
                  <a:lnTo>
                    <a:pt x="5501" y="8975"/>
                  </a:lnTo>
                  <a:lnTo>
                    <a:pt x="6251" y="7742"/>
                  </a:lnTo>
                  <a:lnTo>
                    <a:pt x="6707" y="6903"/>
                  </a:lnTo>
                  <a:lnTo>
                    <a:pt x="7564" y="5215"/>
                  </a:lnTo>
                  <a:lnTo>
                    <a:pt x="8948" y="2599"/>
                  </a:lnTo>
                  <a:lnTo>
                    <a:pt x="9779" y="1295"/>
                  </a:lnTo>
                  <a:lnTo>
                    <a:pt x="10413" y="429"/>
                  </a:lnTo>
                  <a:lnTo>
                    <a:pt x="107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0" name="Google Shape;1230;p28"/>
          <p:cNvGrpSpPr/>
          <p:nvPr/>
        </p:nvGrpSpPr>
        <p:grpSpPr>
          <a:xfrm>
            <a:off x="4213751" y="3027657"/>
            <a:ext cx="6583529" cy="3587714"/>
            <a:chOff x="4213751" y="3027657"/>
            <a:chExt cx="6583529" cy="3587714"/>
          </a:xfrm>
        </p:grpSpPr>
        <p:sp>
          <p:nvSpPr>
            <p:cNvPr id="1231" name="Google Shape;1231;p28"/>
            <p:cNvSpPr/>
            <p:nvPr/>
          </p:nvSpPr>
          <p:spPr>
            <a:xfrm rot="-877077" flipH="1">
              <a:off x="5102799" y="3712649"/>
              <a:ext cx="5608292" cy="1402366"/>
            </a:xfrm>
            <a:custGeom>
              <a:avLst/>
              <a:gdLst/>
              <a:ahLst/>
              <a:cxnLst/>
              <a:rect l="l" t="t" r="r" b="b"/>
              <a:pathLst>
                <a:path w="215419" h="53866" extrusionOk="0">
                  <a:moveTo>
                    <a:pt x="44141" y="0"/>
                  </a:moveTo>
                  <a:lnTo>
                    <a:pt x="40257" y="45"/>
                  </a:lnTo>
                  <a:lnTo>
                    <a:pt x="36381" y="179"/>
                  </a:lnTo>
                  <a:lnTo>
                    <a:pt x="32506" y="384"/>
                  </a:lnTo>
                  <a:lnTo>
                    <a:pt x="28639" y="688"/>
                  </a:lnTo>
                  <a:lnTo>
                    <a:pt x="26710" y="875"/>
                  </a:lnTo>
                  <a:lnTo>
                    <a:pt x="24076" y="1152"/>
                  </a:lnTo>
                  <a:lnTo>
                    <a:pt x="19530" y="1715"/>
                  </a:lnTo>
                  <a:lnTo>
                    <a:pt x="16405" y="2179"/>
                  </a:lnTo>
                  <a:lnTo>
                    <a:pt x="13360" y="2742"/>
                  </a:lnTo>
                  <a:lnTo>
                    <a:pt x="11217" y="3233"/>
                  </a:lnTo>
                  <a:lnTo>
                    <a:pt x="9877" y="3590"/>
                  </a:lnTo>
                  <a:lnTo>
                    <a:pt x="8645" y="3983"/>
                  </a:lnTo>
                  <a:lnTo>
                    <a:pt x="7520" y="4394"/>
                  </a:lnTo>
                  <a:lnTo>
                    <a:pt x="6528" y="4849"/>
                  </a:lnTo>
                  <a:lnTo>
                    <a:pt x="5698" y="5331"/>
                  </a:lnTo>
                  <a:lnTo>
                    <a:pt x="5341" y="5590"/>
                  </a:lnTo>
                  <a:lnTo>
                    <a:pt x="5162" y="5733"/>
                  </a:lnTo>
                  <a:lnTo>
                    <a:pt x="4832" y="6046"/>
                  </a:lnTo>
                  <a:lnTo>
                    <a:pt x="4421" y="6528"/>
                  </a:lnTo>
                  <a:lnTo>
                    <a:pt x="4037" y="7207"/>
                  </a:lnTo>
                  <a:lnTo>
                    <a:pt x="3796" y="7912"/>
                  </a:lnTo>
                  <a:lnTo>
                    <a:pt x="3653" y="8635"/>
                  </a:lnTo>
                  <a:lnTo>
                    <a:pt x="3572" y="9359"/>
                  </a:lnTo>
                  <a:lnTo>
                    <a:pt x="3510" y="10412"/>
                  </a:lnTo>
                  <a:lnTo>
                    <a:pt x="3439" y="11082"/>
                  </a:lnTo>
                  <a:lnTo>
                    <a:pt x="3188" y="13020"/>
                  </a:lnTo>
                  <a:lnTo>
                    <a:pt x="2813" y="16904"/>
                  </a:lnTo>
                  <a:lnTo>
                    <a:pt x="2671" y="18851"/>
                  </a:lnTo>
                  <a:lnTo>
                    <a:pt x="2546" y="20762"/>
                  </a:lnTo>
                  <a:lnTo>
                    <a:pt x="2358" y="24575"/>
                  </a:lnTo>
                  <a:lnTo>
                    <a:pt x="2108" y="30308"/>
                  </a:lnTo>
                  <a:lnTo>
                    <a:pt x="1786" y="36032"/>
                  </a:lnTo>
                  <a:lnTo>
                    <a:pt x="1465" y="39845"/>
                  </a:lnTo>
                  <a:lnTo>
                    <a:pt x="1144" y="42703"/>
                  </a:lnTo>
                  <a:lnTo>
                    <a:pt x="876" y="44614"/>
                  </a:lnTo>
                  <a:lnTo>
                    <a:pt x="572" y="46516"/>
                  </a:lnTo>
                  <a:lnTo>
                    <a:pt x="206" y="48427"/>
                  </a:lnTo>
                  <a:lnTo>
                    <a:pt x="9" y="49374"/>
                  </a:lnTo>
                  <a:lnTo>
                    <a:pt x="0" y="49427"/>
                  </a:lnTo>
                  <a:lnTo>
                    <a:pt x="36" y="49526"/>
                  </a:lnTo>
                  <a:lnTo>
                    <a:pt x="170" y="49668"/>
                  </a:lnTo>
                  <a:lnTo>
                    <a:pt x="474" y="49820"/>
                  </a:lnTo>
                  <a:lnTo>
                    <a:pt x="876" y="49936"/>
                  </a:lnTo>
                  <a:lnTo>
                    <a:pt x="1090" y="49972"/>
                  </a:lnTo>
                  <a:lnTo>
                    <a:pt x="2608" y="50195"/>
                  </a:lnTo>
                  <a:lnTo>
                    <a:pt x="5680" y="50588"/>
                  </a:lnTo>
                  <a:lnTo>
                    <a:pt x="8761" y="50936"/>
                  </a:lnTo>
                  <a:lnTo>
                    <a:pt x="11851" y="51249"/>
                  </a:lnTo>
                  <a:lnTo>
                    <a:pt x="16521" y="51633"/>
                  </a:lnTo>
                  <a:lnTo>
                    <a:pt x="22790" y="51999"/>
                  </a:lnTo>
                  <a:lnTo>
                    <a:pt x="29094" y="52240"/>
                  </a:lnTo>
                  <a:lnTo>
                    <a:pt x="35444" y="52356"/>
                  </a:lnTo>
                  <a:lnTo>
                    <a:pt x="41820" y="52383"/>
                  </a:lnTo>
                  <a:lnTo>
                    <a:pt x="48213" y="52330"/>
                  </a:lnTo>
                  <a:lnTo>
                    <a:pt x="57840" y="52160"/>
                  </a:lnTo>
                  <a:lnTo>
                    <a:pt x="70690" y="51847"/>
                  </a:lnTo>
                  <a:lnTo>
                    <a:pt x="80299" y="51633"/>
                  </a:lnTo>
                  <a:lnTo>
                    <a:pt x="86693" y="51544"/>
                  </a:lnTo>
                  <a:lnTo>
                    <a:pt x="93051" y="51517"/>
                  </a:lnTo>
                  <a:lnTo>
                    <a:pt x="99382" y="51570"/>
                  </a:lnTo>
                  <a:lnTo>
                    <a:pt x="102534" y="51633"/>
                  </a:lnTo>
                  <a:lnTo>
                    <a:pt x="109160" y="51821"/>
                  </a:lnTo>
                  <a:lnTo>
                    <a:pt x="122386" y="52312"/>
                  </a:lnTo>
                  <a:lnTo>
                    <a:pt x="142192" y="53196"/>
                  </a:lnTo>
                  <a:lnTo>
                    <a:pt x="155391" y="53767"/>
                  </a:lnTo>
                  <a:lnTo>
                    <a:pt x="156989" y="53821"/>
                  </a:lnTo>
                  <a:lnTo>
                    <a:pt x="160043" y="53865"/>
                  </a:lnTo>
                  <a:lnTo>
                    <a:pt x="162972" y="53821"/>
                  </a:lnTo>
                  <a:lnTo>
                    <a:pt x="165830" y="53714"/>
                  </a:lnTo>
                  <a:lnTo>
                    <a:pt x="168652" y="53553"/>
                  </a:lnTo>
                  <a:lnTo>
                    <a:pt x="171483" y="53330"/>
                  </a:lnTo>
                  <a:lnTo>
                    <a:pt x="175814" y="52937"/>
                  </a:lnTo>
                  <a:lnTo>
                    <a:pt x="178868" y="52633"/>
                  </a:lnTo>
                  <a:lnTo>
                    <a:pt x="180680" y="52463"/>
                  </a:lnTo>
                  <a:lnTo>
                    <a:pt x="184333" y="52178"/>
                  </a:lnTo>
                  <a:lnTo>
                    <a:pt x="187994" y="51972"/>
                  </a:lnTo>
                  <a:lnTo>
                    <a:pt x="191655" y="51838"/>
                  </a:lnTo>
                  <a:lnTo>
                    <a:pt x="195335" y="51776"/>
                  </a:lnTo>
                  <a:lnTo>
                    <a:pt x="199023" y="51794"/>
                  </a:lnTo>
                  <a:lnTo>
                    <a:pt x="202711" y="51874"/>
                  </a:lnTo>
                  <a:lnTo>
                    <a:pt x="206399" y="52017"/>
                  </a:lnTo>
                  <a:lnTo>
                    <a:pt x="208247" y="52115"/>
                  </a:lnTo>
                  <a:lnTo>
                    <a:pt x="208578" y="52133"/>
                  </a:lnTo>
                  <a:lnTo>
                    <a:pt x="209185" y="52097"/>
                  </a:lnTo>
                  <a:lnTo>
                    <a:pt x="209685" y="51981"/>
                  </a:lnTo>
                  <a:lnTo>
                    <a:pt x="210060" y="51785"/>
                  </a:lnTo>
                  <a:lnTo>
                    <a:pt x="210194" y="51651"/>
                  </a:lnTo>
                  <a:lnTo>
                    <a:pt x="210864" y="50838"/>
                  </a:lnTo>
                  <a:lnTo>
                    <a:pt x="212060" y="49195"/>
                  </a:lnTo>
                  <a:lnTo>
                    <a:pt x="213096" y="47534"/>
                  </a:lnTo>
                  <a:lnTo>
                    <a:pt x="213739" y="46284"/>
                  </a:lnTo>
                  <a:lnTo>
                    <a:pt x="214123" y="45436"/>
                  </a:lnTo>
                  <a:lnTo>
                    <a:pt x="214454" y="44596"/>
                  </a:lnTo>
                  <a:lnTo>
                    <a:pt x="214739" y="43748"/>
                  </a:lnTo>
                  <a:lnTo>
                    <a:pt x="214980" y="42891"/>
                  </a:lnTo>
                  <a:lnTo>
                    <a:pt x="215168" y="42042"/>
                  </a:lnTo>
                  <a:lnTo>
                    <a:pt x="215302" y="41185"/>
                  </a:lnTo>
                  <a:lnTo>
                    <a:pt x="215391" y="40328"/>
                  </a:lnTo>
                  <a:lnTo>
                    <a:pt x="215418" y="39470"/>
                  </a:lnTo>
                  <a:lnTo>
                    <a:pt x="215400" y="38604"/>
                  </a:lnTo>
                  <a:lnTo>
                    <a:pt x="215373" y="38176"/>
                  </a:lnTo>
                  <a:lnTo>
                    <a:pt x="215320" y="37684"/>
                  </a:lnTo>
                  <a:lnTo>
                    <a:pt x="215150" y="36693"/>
                  </a:lnTo>
                  <a:lnTo>
                    <a:pt x="214864" y="35720"/>
                  </a:lnTo>
                  <a:lnTo>
                    <a:pt x="214534" y="35005"/>
                  </a:lnTo>
                  <a:lnTo>
                    <a:pt x="214257" y="34541"/>
                  </a:lnTo>
                  <a:lnTo>
                    <a:pt x="213936" y="34086"/>
                  </a:lnTo>
                  <a:lnTo>
                    <a:pt x="213561" y="33639"/>
                  </a:lnTo>
                  <a:lnTo>
                    <a:pt x="213114" y="33211"/>
                  </a:lnTo>
                  <a:lnTo>
                    <a:pt x="212614" y="32791"/>
                  </a:lnTo>
                  <a:lnTo>
                    <a:pt x="212034" y="32389"/>
                  </a:lnTo>
                  <a:lnTo>
                    <a:pt x="211382" y="32005"/>
                  </a:lnTo>
                  <a:lnTo>
                    <a:pt x="210658" y="31639"/>
                  </a:lnTo>
                  <a:lnTo>
                    <a:pt x="209846" y="31291"/>
                  </a:lnTo>
                  <a:lnTo>
                    <a:pt x="209399" y="31121"/>
                  </a:lnTo>
                  <a:lnTo>
                    <a:pt x="209408" y="31067"/>
                  </a:lnTo>
                  <a:lnTo>
                    <a:pt x="209274" y="30969"/>
                  </a:lnTo>
                  <a:lnTo>
                    <a:pt x="209131" y="30951"/>
                  </a:lnTo>
                  <a:lnTo>
                    <a:pt x="208962" y="30933"/>
                  </a:lnTo>
                  <a:lnTo>
                    <a:pt x="208783" y="30916"/>
                  </a:lnTo>
                  <a:lnTo>
                    <a:pt x="208399" y="30782"/>
                  </a:lnTo>
                  <a:lnTo>
                    <a:pt x="207997" y="30648"/>
                  </a:lnTo>
                  <a:lnTo>
                    <a:pt x="207792" y="30603"/>
                  </a:lnTo>
                  <a:lnTo>
                    <a:pt x="207390" y="30558"/>
                  </a:lnTo>
                  <a:lnTo>
                    <a:pt x="207015" y="30585"/>
                  </a:lnTo>
                  <a:lnTo>
                    <a:pt x="206693" y="30657"/>
                  </a:lnTo>
                  <a:lnTo>
                    <a:pt x="206551" y="30710"/>
                  </a:lnTo>
                  <a:lnTo>
                    <a:pt x="204381" y="30496"/>
                  </a:lnTo>
                  <a:lnTo>
                    <a:pt x="200139" y="29960"/>
                  </a:lnTo>
                  <a:lnTo>
                    <a:pt x="196004" y="29308"/>
                  </a:lnTo>
                  <a:lnTo>
                    <a:pt x="191968" y="28567"/>
                  </a:lnTo>
                  <a:lnTo>
                    <a:pt x="188021" y="27728"/>
                  </a:lnTo>
                  <a:lnTo>
                    <a:pt x="184145" y="26826"/>
                  </a:lnTo>
                  <a:lnTo>
                    <a:pt x="180341" y="25843"/>
                  </a:lnTo>
                  <a:lnTo>
                    <a:pt x="176591" y="24816"/>
                  </a:lnTo>
                  <a:lnTo>
                    <a:pt x="171045" y="23209"/>
                  </a:lnTo>
                  <a:lnTo>
                    <a:pt x="163758" y="20985"/>
                  </a:lnTo>
                  <a:lnTo>
                    <a:pt x="156516" y="18753"/>
                  </a:lnTo>
                  <a:lnTo>
                    <a:pt x="151060" y="17146"/>
                  </a:lnTo>
                  <a:lnTo>
                    <a:pt x="147390" y="16128"/>
                  </a:lnTo>
                  <a:lnTo>
                    <a:pt x="145550" y="15636"/>
                  </a:lnTo>
                  <a:lnTo>
                    <a:pt x="142130" y="14743"/>
                  </a:lnTo>
                  <a:lnTo>
                    <a:pt x="135209" y="13029"/>
                  </a:lnTo>
                  <a:lnTo>
                    <a:pt x="128172" y="11386"/>
                  </a:lnTo>
                  <a:lnTo>
                    <a:pt x="121046" y="9823"/>
                  </a:lnTo>
                  <a:lnTo>
                    <a:pt x="113813" y="8332"/>
                  </a:lnTo>
                  <a:lnTo>
                    <a:pt x="106499" y="6921"/>
                  </a:lnTo>
                  <a:lnTo>
                    <a:pt x="99105" y="5590"/>
                  </a:lnTo>
                  <a:lnTo>
                    <a:pt x="91640" y="4340"/>
                  </a:lnTo>
                  <a:lnTo>
                    <a:pt x="87880" y="3751"/>
                  </a:lnTo>
                  <a:lnTo>
                    <a:pt x="84219" y="3197"/>
                  </a:lnTo>
                  <a:lnTo>
                    <a:pt x="76780" y="2188"/>
                  </a:lnTo>
                  <a:lnTo>
                    <a:pt x="71119" y="1527"/>
                  </a:lnTo>
                  <a:lnTo>
                    <a:pt x="67315" y="1143"/>
                  </a:lnTo>
                  <a:lnTo>
                    <a:pt x="63484" y="804"/>
                  </a:lnTo>
                  <a:lnTo>
                    <a:pt x="59635" y="518"/>
                  </a:lnTo>
                  <a:lnTo>
                    <a:pt x="55777" y="295"/>
                  </a:lnTo>
                  <a:lnTo>
                    <a:pt x="51901" y="125"/>
                  </a:lnTo>
                  <a:lnTo>
                    <a:pt x="48026" y="27"/>
                  </a:lnTo>
                  <a:lnTo>
                    <a:pt x="4414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28"/>
            <p:cNvSpPr/>
            <p:nvPr/>
          </p:nvSpPr>
          <p:spPr>
            <a:xfrm rot="-877077" flipH="1">
              <a:off x="4320591" y="4291504"/>
              <a:ext cx="5907478" cy="1604392"/>
            </a:xfrm>
            <a:custGeom>
              <a:avLst/>
              <a:gdLst/>
              <a:ahLst/>
              <a:cxnLst/>
              <a:rect l="l" t="t" r="r" b="b"/>
              <a:pathLst>
                <a:path w="226911" h="61626" extrusionOk="0">
                  <a:moveTo>
                    <a:pt x="9573" y="0"/>
                  </a:moveTo>
                  <a:lnTo>
                    <a:pt x="8055" y="9"/>
                  </a:lnTo>
                  <a:lnTo>
                    <a:pt x="6555" y="72"/>
                  </a:lnTo>
                  <a:lnTo>
                    <a:pt x="5073" y="188"/>
                  </a:lnTo>
                  <a:lnTo>
                    <a:pt x="3626" y="349"/>
                  </a:lnTo>
                  <a:lnTo>
                    <a:pt x="2921" y="447"/>
                  </a:lnTo>
                  <a:lnTo>
                    <a:pt x="2492" y="518"/>
                  </a:lnTo>
                  <a:lnTo>
                    <a:pt x="1697" y="724"/>
                  </a:lnTo>
                  <a:lnTo>
                    <a:pt x="965" y="983"/>
                  </a:lnTo>
                  <a:lnTo>
                    <a:pt x="304" y="1304"/>
                  </a:lnTo>
                  <a:lnTo>
                    <a:pt x="0" y="1492"/>
                  </a:lnTo>
                  <a:lnTo>
                    <a:pt x="0" y="34372"/>
                  </a:lnTo>
                  <a:lnTo>
                    <a:pt x="822" y="37381"/>
                  </a:lnTo>
                  <a:lnTo>
                    <a:pt x="2036" y="41908"/>
                  </a:lnTo>
                  <a:lnTo>
                    <a:pt x="2796" y="44918"/>
                  </a:lnTo>
                  <a:lnTo>
                    <a:pt x="3456" y="47936"/>
                  </a:lnTo>
                  <a:lnTo>
                    <a:pt x="3992" y="50963"/>
                  </a:lnTo>
                  <a:lnTo>
                    <a:pt x="4278" y="53232"/>
                  </a:lnTo>
                  <a:lnTo>
                    <a:pt x="4421" y="54741"/>
                  </a:lnTo>
                  <a:lnTo>
                    <a:pt x="4501" y="56259"/>
                  </a:lnTo>
                  <a:lnTo>
                    <a:pt x="4528" y="57777"/>
                  </a:lnTo>
                  <a:lnTo>
                    <a:pt x="4519" y="58536"/>
                  </a:lnTo>
                  <a:lnTo>
                    <a:pt x="4519" y="58741"/>
                  </a:lnTo>
                  <a:lnTo>
                    <a:pt x="4599" y="59054"/>
                  </a:lnTo>
                  <a:lnTo>
                    <a:pt x="4742" y="59233"/>
                  </a:lnTo>
                  <a:lnTo>
                    <a:pt x="4867" y="59313"/>
                  </a:lnTo>
                  <a:lnTo>
                    <a:pt x="5010" y="59402"/>
                  </a:lnTo>
                  <a:lnTo>
                    <a:pt x="5385" y="59509"/>
                  </a:lnTo>
                  <a:lnTo>
                    <a:pt x="6028" y="59599"/>
                  </a:lnTo>
                  <a:lnTo>
                    <a:pt x="6475" y="59625"/>
                  </a:lnTo>
                  <a:lnTo>
                    <a:pt x="16405" y="60161"/>
                  </a:lnTo>
                  <a:lnTo>
                    <a:pt x="31318" y="60938"/>
                  </a:lnTo>
                  <a:lnTo>
                    <a:pt x="41266" y="61411"/>
                  </a:lnTo>
                  <a:lnTo>
                    <a:pt x="46240" y="61626"/>
                  </a:lnTo>
                  <a:lnTo>
                    <a:pt x="46918" y="61376"/>
                  </a:lnTo>
                  <a:lnTo>
                    <a:pt x="48392" y="60956"/>
                  </a:lnTo>
                  <a:lnTo>
                    <a:pt x="49981" y="60661"/>
                  </a:lnTo>
                  <a:lnTo>
                    <a:pt x="51660" y="60501"/>
                  </a:lnTo>
                  <a:lnTo>
                    <a:pt x="52535" y="60492"/>
                  </a:lnTo>
                  <a:lnTo>
                    <a:pt x="129485" y="60492"/>
                  </a:lnTo>
                  <a:lnTo>
                    <a:pt x="132994" y="60286"/>
                  </a:lnTo>
                  <a:lnTo>
                    <a:pt x="140022" y="59938"/>
                  </a:lnTo>
                  <a:lnTo>
                    <a:pt x="147059" y="59688"/>
                  </a:lnTo>
                  <a:lnTo>
                    <a:pt x="152346" y="59599"/>
                  </a:lnTo>
                  <a:lnTo>
                    <a:pt x="155882" y="59581"/>
                  </a:lnTo>
                  <a:lnTo>
                    <a:pt x="157650" y="59590"/>
                  </a:lnTo>
                  <a:lnTo>
                    <a:pt x="166312" y="59679"/>
                  </a:lnTo>
                  <a:lnTo>
                    <a:pt x="183610" y="59965"/>
                  </a:lnTo>
                  <a:lnTo>
                    <a:pt x="200907" y="60268"/>
                  </a:lnTo>
                  <a:lnTo>
                    <a:pt x="213900" y="60429"/>
                  </a:lnTo>
                  <a:lnTo>
                    <a:pt x="222571" y="60492"/>
                  </a:lnTo>
                  <a:lnTo>
                    <a:pt x="226911" y="60501"/>
                  </a:lnTo>
                  <a:lnTo>
                    <a:pt x="226911" y="60501"/>
                  </a:lnTo>
                  <a:lnTo>
                    <a:pt x="226607" y="59447"/>
                  </a:lnTo>
                  <a:lnTo>
                    <a:pt x="225955" y="57331"/>
                  </a:lnTo>
                  <a:lnTo>
                    <a:pt x="225196" y="55223"/>
                  </a:lnTo>
                  <a:lnTo>
                    <a:pt x="224518" y="53651"/>
                  </a:lnTo>
                  <a:lnTo>
                    <a:pt x="224009" y="52624"/>
                  </a:lnTo>
                  <a:lnTo>
                    <a:pt x="223437" y="51606"/>
                  </a:lnTo>
                  <a:lnTo>
                    <a:pt x="222803" y="50606"/>
                  </a:lnTo>
                  <a:lnTo>
                    <a:pt x="222107" y="49624"/>
                  </a:lnTo>
                  <a:lnTo>
                    <a:pt x="221321" y="48660"/>
                  </a:lnTo>
                  <a:lnTo>
                    <a:pt x="220463" y="47731"/>
                  </a:lnTo>
                  <a:lnTo>
                    <a:pt x="219508" y="46820"/>
                  </a:lnTo>
                  <a:lnTo>
                    <a:pt x="218454" y="45945"/>
                  </a:lnTo>
                  <a:lnTo>
                    <a:pt x="217293" y="45105"/>
                  </a:lnTo>
                  <a:lnTo>
                    <a:pt x="216668" y="44704"/>
                  </a:lnTo>
                  <a:lnTo>
                    <a:pt x="215990" y="44284"/>
                  </a:lnTo>
                  <a:lnTo>
                    <a:pt x="214552" y="43489"/>
                  </a:lnTo>
                  <a:lnTo>
                    <a:pt x="213034" y="42757"/>
                  </a:lnTo>
                  <a:lnTo>
                    <a:pt x="211426" y="42078"/>
                  </a:lnTo>
                  <a:lnTo>
                    <a:pt x="209756" y="41462"/>
                  </a:lnTo>
                  <a:lnTo>
                    <a:pt x="208024" y="40882"/>
                  </a:lnTo>
                  <a:lnTo>
                    <a:pt x="206229" y="40355"/>
                  </a:lnTo>
                  <a:lnTo>
                    <a:pt x="204381" y="39864"/>
                  </a:lnTo>
                  <a:lnTo>
                    <a:pt x="201532" y="39194"/>
                  </a:lnTo>
                  <a:lnTo>
                    <a:pt x="197621" y="38426"/>
                  </a:lnTo>
                  <a:lnTo>
                    <a:pt x="193620" y="37765"/>
                  </a:lnTo>
                  <a:lnTo>
                    <a:pt x="189593" y="37176"/>
                  </a:lnTo>
                  <a:lnTo>
                    <a:pt x="187583" y="36908"/>
                  </a:lnTo>
                  <a:lnTo>
                    <a:pt x="181949" y="36167"/>
                  </a:lnTo>
                  <a:lnTo>
                    <a:pt x="170634" y="34747"/>
                  </a:lnTo>
                  <a:lnTo>
                    <a:pt x="159293" y="33363"/>
                  </a:lnTo>
                  <a:lnTo>
                    <a:pt x="147979" y="31943"/>
                  </a:lnTo>
                  <a:lnTo>
                    <a:pt x="139531" y="30809"/>
                  </a:lnTo>
                  <a:lnTo>
                    <a:pt x="133932" y="30014"/>
                  </a:lnTo>
                  <a:lnTo>
                    <a:pt x="128360" y="29165"/>
                  </a:lnTo>
                  <a:lnTo>
                    <a:pt x="122814" y="28264"/>
                  </a:lnTo>
                  <a:lnTo>
                    <a:pt x="117313" y="27308"/>
                  </a:lnTo>
                  <a:lnTo>
                    <a:pt x="111857" y="26272"/>
                  </a:lnTo>
                  <a:lnTo>
                    <a:pt x="106455" y="25165"/>
                  </a:lnTo>
                  <a:lnTo>
                    <a:pt x="101106" y="23968"/>
                  </a:lnTo>
                  <a:lnTo>
                    <a:pt x="98453" y="23334"/>
                  </a:lnTo>
                  <a:lnTo>
                    <a:pt x="95355" y="22566"/>
                  </a:lnTo>
                  <a:lnTo>
                    <a:pt x="89264" y="20941"/>
                  </a:lnTo>
                  <a:lnTo>
                    <a:pt x="83255" y="19218"/>
                  </a:lnTo>
                  <a:lnTo>
                    <a:pt x="77325" y="17423"/>
                  </a:lnTo>
                  <a:lnTo>
                    <a:pt x="68502" y="14645"/>
                  </a:lnTo>
                  <a:lnTo>
                    <a:pt x="56795" y="10886"/>
                  </a:lnTo>
                  <a:lnTo>
                    <a:pt x="50901" y="9055"/>
                  </a:lnTo>
                  <a:lnTo>
                    <a:pt x="45990" y="7519"/>
                  </a:lnTo>
                  <a:lnTo>
                    <a:pt x="37328" y="4903"/>
                  </a:lnTo>
                  <a:lnTo>
                    <a:pt x="32693" y="3626"/>
                  </a:lnTo>
                  <a:lnTo>
                    <a:pt x="29523" y="2831"/>
                  </a:lnTo>
                  <a:lnTo>
                    <a:pt x="26317" y="2099"/>
                  </a:lnTo>
                  <a:lnTo>
                    <a:pt x="23084" y="1438"/>
                  </a:lnTo>
                  <a:lnTo>
                    <a:pt x="19852" y="884"/>
                  </a:lnTo>
                  <a:lnTo>
                    <a:pt x="16637" y="447"/>
                  </a:lnTo>
                  <a:lnTo>
                    <a:pt x="13458" y="152"/>
                  </a:lnTo>
                  <a:lnTo>
                    <a:pt x="11118" y="27"/>
                  </a:lnTo>
                  <a:lnTo>
                    <a:pt x="95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28"/>
            <p:cNvSpPr/>
            <p:nvPr/>
          </p:nvSpPr>
          <p:spPr>
            <a:xfrm rot="-877077" flipH="1">
              <a:off x="6567249" y="5189969"/>
              <a:ext cx="1198" cy="729"/>
            </a:xfrm>
            <a:custGeom>
              <a:avLst/>
              <a:gdLst/>
              <a:ahLst/>
              <a:cxnLst/>
              <a:rect l="l" t="t" r="r" b="b"/>
              <a:pathLst>
                <a:path w="46" h="28" extrusionOk="0">
                  <a:moveTo>
                    <a:pt x="28" y="0"/>
                  </a:moveTo>
                  <a:lnTo>
                    <a:pt x="1" y="9"/>
                  </a:lnTo>
                  <a:lnTo>
                    <a:pt x="1" y="27"/>
                  </a:lnTo>
                  <a:lnTo>
                    <a:pt x="45" y="27"/>
                  </a:lnTo>
                  <a:lnTo>
                    <a:pt x="45" y="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28"/>
            <p:cNvSpPr/>
            <p:nvPr/>
          </p:nvSpPr>
          <p:spPr>
            <a:xfrm rot="-877077" flipH="1">
              <a:off x="6620611" y="5118340"/>
              <a:ext cx="127438" cy="34209"/>
            </a:xfrm>
            <a:custGeom>
              <a:avLst/>
              <a:gdLst/>
              <a:ahLst/>
              <a:cxnLst/>
              <a:rect l="l" t="t" r="r" b="b"/>
              <a:pathLst>
                <a:path w="4895" h="1314" extrusionOk="0">
                  <a:moveTo>
                    <a:pt x="4716" y="0"/>
                  </a:moveTo>
                  <a:lnTo>
                    <a:pt x="4653" y="18"/>
                  </a:lnTo>
                  <a:lnTo>
                    <a:pt x="3555" y="376"/>
                  </a:lnTo>
                  <a:lnTo>
                    <a:pt x="2421" y="697"/>
                  </a:lnTo>
                  <a:lnTo>
                    <a:pt x="1233" y="965"/>
                  </a:lnTo>
                  <a:lnTo>
                    <a:pt x="46" y="1224"/>
                  </a:lnTo>
                  <a:lnTo>
                    <a:pt x="1" y="1242"/>
                  </a:lnTo>
                  <a:lnTo>
                    <a:pt x="37" y="1304"/>
                  </a:lnTo>
                  <a:lnTo>
                    <a:pt x="99" y="1313"/>
                  </a:lnTo>
                  <a:lnTo>
                    <a:pt x="421" y="1313"/>
                  </a:lnTo>
                  <a:lnTo>
                    <a:pt x="1081" y="1260"/>
                  </a:lnTo>
                  <a:lnTo>
                    <a:pt x="2064" y="1117"/>
                  </a:lnTo>
                  <a:lnTo>
                    <a:pt x="3323" y="804"/>
                  </a:lnTo>
                  <a:lnTo>
                    <a:pt x="4412" y="384"/>
                  </a:lnTo>
                  <a:lnTo>
                    <a:pt x="4859" y="143"/>
                  </a:lnTo>
                  <a:lnTo>
                    <a:pt x="4895" y="117"/>
                  </a:lnTo>
                  <a:lnTo>
                    <a:pt x="4895" y="63"/>
                  </a:lnTo>
                  <a:lnTo>
                    <a:pt x="4823" y="18"/>
                  </a:lnTo>
                  <a:lnTo>
                    <a:pt x="471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28"/>
            <p:cNvSpPr/>
            <p:nvPr/>
          </p:nvSpPr>
          <p:spPr>
            <a:xfrm rot="-877077" flipH="1">
              <a:off x="6386695" y="5104293"/>
              <a:ext cx="89766" cy="21661"/>
            </a:xfrm>
            <a:custGeom>
              <a:avLst/>
              <a:gdLst/>
              <a:ahLst/>
              <a:cxnLst/>
              <a:rect l="l" t="t" r="r" b="b"/>
              <a:pathLst>
                <a:path w="3448" h="832" extrusionOk="0">
                  <a:moveTo>
                    <a:pt x="3179" y="1"/>
                  </a:moveTo>
                  <a:lnTo>
                    <a:pt x="2786" y="19"/>
                  </a:lnTo>
                  <a:lnTo>
                    <a:pt x="1992" y="126"/>
                  </a:lnTo>
                  <a:lnTo>
                    <a:pt x="822" y="367"/>
                  </a:lnTo>
                  <a:lnTo>
                    <a:pt x="143" y="563"/>
                  </a:lnTo>
                  <a:lnTo>
                    <a:pt x="45" y="599"/>
                  </a:lnTo>
                  <a:lnTo>
                    <a:pt x="0" y="697"/>
                  </a:lnTo>
                  <a:lnTo>
                    <a:pt x="72" y="778"/>
                  </a:lnTo>
                  <a:lnTo>
                    <a:pt x="241" y="831"/>
                  </a:lnTo>
                  <a:lnTo>
                    <a:pt x="357" y="822"/>
                  </a:lnTo>
                  <a:lnTo>
                    <a:pt x="1107" y="751"/>
                  </a:lnTo>
                  <a:lnTo>
                    <a:pt x="2295" y="554"/>
                  </a:lnTo>
                  <a:lnTo>
                    <a:pt x="3010" y="376"/>
                  </a:lnTo>
                  <a:lnTo>
                    <a:pt x="3322" y="269"/>
                  </a:lnTo>
                  <a:lnTo>
                    <a:pt x="3385" y="233"/>
                  </a:lnTo>
                  <a:lnTo>
                    <a:pt x="3447" y="144"/>
                  </a:lnTo>
                  <a:lnTo>
                    <a:pt x="3420" y="63"/>
                  </a:lnTo>
                  <a:lnTo>
                    <a:pt x="3286" y="10"/>
                  </a:lnTo>
                  <a:lnTo>
                    <a:pt x="3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28"/>
            <p:cNvSpPr/>
            <p:nvPr/>
          </p:nvSpPr>
          <p:spPr>
            <a:xfrm rot="-877077" flipH="1">
              <a:off x="6155446" y="5156178"/>
              <a:ext cx="67689" cy="33714"/>
            </a:xfrm>
            <a:custGeom>
              <a:avLst/>
              <a:gdLst/>
              <a:ahLst/>
              <a:cxnLst/>
              <a:rect l="l" t="t" r="r" b="b"/>
              <a:pathLst>
                <a:path w="2600" h="1295" extrusionOk="0">
                  <a:moveTo>
                    <a:pt x="2019" y="0"/>
                  </a:moveTo>
                  <a:lnTo>
                    <a:pt x="1867" y="36"/>
                  </a:lnTo>
                  <a:lnTo>
                    <a:pt x="1599" y="134"/>
                  </a:lnTo>
                  <a:lnTo>
                    <a:pt x="1099" y="357"/>
                  </a:lnTo>
                  <a:lnTo>
                    <a:pt x="429" y="732"/>
                  </a:lnTo>
                  <a:lnTo>
                    <a:pt x="63" y="1009"/>
                  </a:lnTo>
                  <a:lnTo>
                    <a:pt x="28" y="1036"/>
                  </a:lnTo>
                  <a:lnTo>
                    <a:pt x="1" y="1098"/>
                  </a:lnTo>
                  <a:lnTo>
                    <a:pt x="45" y="1188"/>
                  </a:lnTo>
                  <a:lnTo>
                    <a:pt x="215" y="1277"/>
                  </a:lnTo>
                  <a:lnTo>
                    <a:pt x="456" y="1295"/>
                  </a:lnTo>
                  <a:lnTo>
                    <a:pt x="581" y="1268"/>
                  </a:lnTo>
                  <a:lnTo>
                    <a:pt x="1135" y="1090"/>
                  </a:lnTo>
                  <a:lnTo>
                    <a:pt x="1885" y="750"/>
                  </a:lnTo>
                  <a:lnTo>
                    <a:pt x="2323" y="500"/>
                  </a:lnTo>
                  <a:lnTo>
                    <a:pt x="2519" y="366"/>
                  </a:lnTo>
                  <a:lnTo>
                    <a:pt x="2564" y="331"/>
                  </a:lnTo>
                  <a:lnTo>
                    <a:pt x="2599" y="250"/>
                  </a:lnTo>
                  <a:lnTo>
                    <a:pt x="2546" y="143"/>
                  </a:lnTo>
                  <a:lnTo>
                    <a:pt x="2323" y="27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28"/>
            <p:cNvSpPr/>
            <p:nvPr/>
          </p:nvSpPr>
          <p:spPr>
            <a:xfrm rot="-877077" flipH="1">
              <a:off x="6100839" y="5078025"/>
              <a:ext cx="104632" cy="40952"/>
            </a:xfrm>
            <a:custGeom>
              <a:avLst/>
              <a:gdLst/>
              <a:ahLst/>
              <a:cxnLst/>
              <a:rect l="l" t="t" r="r" b="b"/>
              <a:pathLst>
                <a:path w="4019" h="1573" extrusionOk="0">
                  <a:moveTo>
                    <a:pt x="3510" y="1"/>
                  </a:moveTo>
                  <a:lnTo>
                    <a:pt x="3135" y="27"/>
                  </a:lnTo>
                  <a:lnTo>
                    <a:pt x="2938" y="72"/>
                  </a:lnTo>
                  <a:lnTo>
                    <a:pt x="2421" y="242"/>
                  </a:lnTo>
                  <a:lnTo>
                    <a:pt x="1938" y="429"/>
                  </a:lnTo>
                  <a:lnTo>
                    <a:pt x="1045" y="760"/>
                  </a:lnTo>
                  <a:lnTo>
                    <a:pt x="161" y="1108"/>
                  </a:lnTo>
                  <a:lnTo>
                    <a:pt x="81" y="1144"/>
                  </a:lnTo>
                  <a:lnTo>
                    <a:pt x="0" y="1224"/>
                  </a:lnTo>
                  <a:lnTo>
                    <a:pt x="0" y="1322"/>
                  </a:lnTo>
                  <a:lnTo>
                    <a:pt x="63" y="1412"/>
                  </a:lnTo>
                  <a:lnTo>
                    <a:pt x="251" y="1519"/>
                  </a:lnTo>
                  <a:lnTo>
                    <a:pt x="527" y="1572"/>
                  </a:lnTo>
                  <a:lnTo>
                    <a:pt x="715" y="1554"/>
                  </a:lnTo>
                  <a:lnTo>
                    <a:pt x="813" y="1528"/>
                  </a:lnTo>
                  <a:lnTo>
                    <a:pt x="1778" y="1206"/>
                  </a:lnTo>
                  <a:lnTo>
                    <a:pt x="2733" y="876"/>
                  </a:lnTo>
                  <a:lnTo>
                    <a:pt x="3153" y="733"/>
                  </a:lnTo>
                  <a:lnTo>
                    <a:pt x="3555" y="572"/>
                  </a:lnTo>
                  <a:lnTo>
                    <a:pt x="3733" y="492"/>
                  </a:lnTo>
                  <a:lnTo>
                    <a:pt x="3921" y="304"/>
                  </a:lnTo>
                  <a:lnTo>
                    <a:pt x="4001" y="188"/>
                  </a:lnTo>
                  <a:lnTo>
                    <a:pt x="4019" y="152"/>
                  </a:lnTo>
                  <a:lnTo>
                    <a:pt x="3992" y="90"/>
                  </a:lnTo>
                  <a:lnTo>
                    <a:pt x="3858" y="10"/>
                  </a:lnTo>
                  <a:lnTo>
                    <a:pt x="37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28"/>
            <p:cNvSpPr/>
            <p:nvPr/>
          </p:nvSpPr>
          <p:spPr>
            <a:xfrm rot="-877077" flipH="1">
              <a:off x="6262807" y="5113077"/>
              <a:ext cx="54906" cy="23743"/>
            </a:xfrm>
            <a:custGeom>
              <a:avLst/>
              <a:gdLst/>
              <a:ahLst/>
              <a:cxnLst/>
              <a:rect l="l" t="t" r="r" b="b"/>
              <a:pathLst>
                <a:path w="2109" h="912" extrusionOk="0">
                  <a:moveTo>
                    <a:pt x="1921" y="1"/>
                  </a:moveTo>
                  <a:lnTo>
                    <a:pt x="1635" y="10"/>
                  </a:lnTo>
                  <a:lnTo>
                    <a:pt x="1198" y="153"/>
                  </a:lnTo>
                  <a:lnTo>
                    <a:pt x="1001" y="242"/>
                  </a:lnTo>
                  <a:lnTo>
                    <a:pt x="680" y="376"/>
                  </a:lnTo>
                  <a:lnTo>
                    <a:pt x="385" y="510"/>
                  </a:lnTo>
                  <a:lnTo>
                    <a:pt x="260" y="590"/>
                  </a:lnTo>
                  <a:lnTo>
                    <a:pt x="117" y="751"/>
                  </a:lnTo>
                  <a:lnTo>
                    <a:pt x="19" y="831"/>
                  </a:lnTo>
                  <a:lnTo>
                    <a:pt x="1" y="849"/>
                  </a:lnTo>
                  <a:lnTo>
                    <a:pt x="10" y="885"/>
                  </a:lnTo>
                  <a:lnTo>
                    <a:pt x="90" y="912"/>
                  </a:lnTo>
                  <a:lnTo>
                    <a:pt x="162" y="903"/>
                  </a:lnTo>
                  <a:lnTo>
                    <a:pt x="465" y="867"/>
                  </a:lnTo>
                  <a:lnTo>
                    <a:pt x="751" y="814"/>
                  </a:lnTo>
                  <a:lnTo>
                    <a:pt x="1099" y="689"/>
                  </a:lnTo>
                  <a:lnTo>
                    <a:pt x="1421" y="555"/>
                  </a:lnTo>
                  <a:lnTo>
                    <a:pt x="1635" y="465"/>
                  </a:lnTo>
                  <a:lnTo>
                    <a:pt x="2028" y="260"/>
                  </a:lnTo>
                  <a:lnTo>
                    <a:pt x="2108" y="153"/>
                  </a:lnTo>
                  <a:lnTo>
                    <a:pt x="2082" y="90"/>
                  </a:lnTo>
                  <a:lnTo>
                    <a:pt x="2037" y="55"/>
                  </a:lnTo>
                  <a:lnTo>
                    <a:pt x="19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28"/>
            <p:cNvSpPr/>
            <p:nvPr/>
          </p:nvSpPr>
          <p:spPr>
            <a:xfrm rot="-877077" flipH="1">
              <a:off x="5874285" y="5113116"/>
              <a:ext cx="106975" cy="46055"/>
            </a:xfrm>
            <a:custGeom>
              <a:avLst/>
              <a:gdLst/>
              <a:ahLst/>
              <a:cxnLst/>
              <a:rect l="l" t="t" r="r" b="b"/>
              <a:pathLst>
                <a:path w="4109" h="1769" extrusionOk="0">
                  <a:moveTo>
                    <a:pt x="3215" y="1"/>
                  </a:moveTo>
                  <a:lnTo>
                    <a:pt x="2965" y="45"/>
                  </a:lnTo>
                  <a:lnTo>
                    <a:pt x="2527" y="143"/>
                  </a:lnTo>
                  <a:lnTo>
                    <a:pt x="1724" y="420"/>
                  </a:lnTo>
                  <a:lnTo>
                    <a:pt x="1000" y="751"/>
                  </a:lnTo>
                  <a:lnTo>
                    <a:pt x="375" y="1135"/>
                  </a:lnTo>
                  <a:lnTo>
                    <a:pt x="107" y="1331"/>
                  </a:lnTo>
                  <a:lnTo>
                    <a:pt x="45" y="1394"/>
                  </a:lnTo>
                  <a:lnTo>
                    <a:pt x="0" y="1501"/>
                  </a:lnTo>
                  <a:lnTo>
                    <a:pt x="45" y="1599"/>
                  </a:lnTo>
                  <a:lnTo>
                    <a:pt x="170" y="1679"/>
                  </a:lnTo>
                  <a:lnTo>
                    <a:pt x="429" y="1769"/>
                  </a:lnTo>
                  <a:lnTo>
                    <a:pt x="866" y="1769"/>
                  </a:lnTo>
                  <a:lnTo>
                    <a:pt x="1063" y="1706"/>
                  </a:lnTo>
                  <a:lnTo>
                    <a:pt x="1956" y="1340"/>
                  </a:lnTo>
                  <a:lnTo>
                    <a:pt x="2885" y="1001"/>
                  </a:lnTo>
                  <a:lnTo>
                    <a:pt x="3313" y="858"/>
                  </a:lnTo>
                  <a:lnTo>
                    <a:pt x="3733" y="706"/>
                  </a:lnTo>
                  <a:lnTo>
                    <a:pt x="3840" y="661"/>
                  </a:lnTo>
                  <a:lnTo>
                    <a:pt x="3983" y="563"/>
                  </a:lnTo>
                  <a:lnTo>
                    <a:pt x="4081" y="411"/>
                  </a:lnTo>
                  <a:lnTo>
                    <a:pt x="4108" y="277"/>
                  </a:lnTo>
                  <a:lnTo>
                    <a:pt x="4099" y="224"/>
                  </a:lnTo>
                  <a:lnTo>
                    <a:pt x="3992" y="135"/>
                  </a:lnTo>
                  <a:lnTo>
                    <a:pt x="3912" y="108"/>
                  </a:lnTo>
                  <a:lnTo>
                    <a:pt x="3885" y="108"/>
                  </a:lnTo>
                  <a:lnTo>
                    <a:pt x="3662" y="27"/>
                  </a:lnTo>
                  <a:lnTo>
                    <a:pt x="321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28"/>
            <p:cNvSpPr/>
            <p:nvPr/>
          </p:nvSpPr>
          <p:spPr>
            <a:xfrm rot="-877077" flipH="1">
              <a:off x="5684823" y="5096708"/>
              <a:ext cx="89090" cy="20958"/>
            </a:xfrm>
            <a:custGeom>
              <a:avLst/>
              <a:gdLst/>
              <a:ahLst/>
              <a:cxnLst/>
              <a:rect l="l" t="t" r="r" b="b"/>
              <a:pathLst>
                <a:path w="3422" h="805" extrusionOk="0">
                  <a:moveTo>
                    <a:pt x="2707" y="0"/>
                  </a:moveTo>
                  <a:lnTo>
                    <a:pt x="2108" y="72"/>
                  </a:lnTo>
                  <a:lnTo>
                    <a:pt x="1751" y="143"/>
                  </a:lnTo>
                  <a:lnTo>
                    <a:pt x="1332" y="215"/>
                  </a:lnTo>
                  <a:lnTo>
                    <a:pt x="546" y="402"/>
                  </a:lnTo>
                  <a:lnTo>
                    <a:pt x="162" y="518"/>
                  </a:lnTo>
                  <a:lnTo>
                    <a:pt x="63" y="563"/>
                  </a:lnTo>
                  <a:lnTo>
                    <a:pt x="1" y="661"/>
                  </a:lnTo>
                  <a:lnTo>
                    <a:pt x="90" y="750"/>
                  </a:lnTo>
                  <a:lnTo>
                    <a:pt x="278" y="804"/>
                  </a:lnTo>
                  <a:lnTo>
                    <a:pt x="394" y="804"/>
                  </a:lnTo>
                  <a:lnTo>
                    <a:pt x="867" y="768"/>
                  </a:lnTo>
                  <a:lnTo>
                    <a:pt x="1760" y="643"/>
                  </a:lnTo>
                  <a:lnTo>
                    <a:pt x="2207" y="563"/>
                  </a:lnTo>
                  <a:lnTo>
                    <a:pt x="2546" y="492"/>
                  </a:lnTo>
                  <a:lnTo>
                    <a:pt x="3028" y="375"/>
                  </a:lnTo>
                  <a:lnTo>
                    <a:pt x="3296" y="250"/>
                  </a:lnTo>
                  <a:lnTo>
                    <a:pt x="3394" y="179"/>
                  </a:lnTo>
                  <a:lnTo>
                    <a:pt x="3421" y="152"/>
                  </a:lnTo>
                  <a:lnTo>
                    <a:pt x="3421" y="108"/>
                  </a:lnTo>
                  <a:lnTo>
                    <a:pt x="3359" y="54"/>
                  </a:lnTo>
                  <a:lnTo>
                    <a:pt x="3278" y="36"/>
                  </a:lnTo>
                  <a:lnTo>
                    <a:pt x="31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28"/>
            <p:cNvSpPr/>
            <p:nvPr/>
          </p:nvSpPr>
          <p:spPr>
            <a:xfrm rot="-877077" flipH="1">
              <a:off x="5922287" y="5078816"/>
              <a:ext cx="77660" cy="23978"/>
            </a:xfrm>
            <a:custGeom>
              <a:avLst/>
              <a:gdLst/>
              <a:ahLst/>
              <a:cxnLst/>
              <a:rect l="l" t="t" r="r" b="b"/>
              <a:pathLst>
                <a:path w="2983" h="921" extrusionOk="0">
                  <a:moveTo>
                    <a:pt x="2250" y="1"/>
                  </a:moveTo>
                  <a:lnTo>
                    <a:pt x="1750" y="28"/>
                  </a:lnTo>
                  <a:lnTo>
                    <a:pt x="1241" y="108"/>
                  </a:lnTo>
                  <a:lnTo>
                    <a:pt x="768" y="233"/>
                  </a:lnTo>
                  <a:lnTo>
                    <a:pt x="366" y="394"/>
                  </a:lnTo>
                  <a:lnTo>
                    <a:pt x="89" y="581"/>
                  </a:lnTo>
                  <a:lnTo>
                    <a:pt x="0" y="733"/>
                  </a:lnTo>
                  <a:lnTo>
                    <a:pt x="0" y="840"/>
                  </a:lnTo>
                  <a:lnTo>
                    <a:pt x="18" y="894"/>
                  </a:lnTo>
                  <a:lnTo>
                    <a:pt x="45" y="921"/>
                  </a:lnTo>
                  <a:lnTo>
                    <a:pt x="98" y="921"/>
                  </a:lnTo>
                  <a:lnTo>
                    <a:pt x="268" y="885"/>
                  </a:lnTo>
                  <a:lnTo>
                    <a:pt x="563" y="787"/>
                  </a:lnTo>
                  <a:lnTo>
                    <a:pt x="973" y="599"/>
                  </a:lnTo>
                  <a:lnTo>
                    <a:pt x="1286" y="501"/>
                  </a:lnTo>
                  <a:lnTo>
                    <a:pt x="1661" y="430"/>
                  </a:lnTo>
                  <a:lnTo>
                    <a:pt x="2411" y="385"/>
                  </a:lnTo>
                  <a:lnTo>
                    <a:pt x="2786" y="340"/>
                  </a:lnTo>
                  <a:lnTo>
                    <a:pt x="2867" y="322"/>
                  </a:lnTo>
                  <a:lnTo>
                    <a:pt x="2965" y="260"/>
                  </a:lnTo>
                  <a:lnTo>
                    <a:pt x="2983" y="188"/>
                  </a:lnTo>
                  <a:lnTo>
                    <a:pt x="2920" y="117"/>
                  </a:lnTo>
                  <a:lnTo>
                    <a:pt x="2849" y="90"/>
                  </a:lnTo>
                  <a:lnTo>
                    <a:pt x="2679" y="37"/>
                  </a:lnTo>
                  <a:lnTo>
                    <a:pt x="225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28"/>
            <p:cNvSpPr/>
            <p:nvPr/>
          </p:nvSpPr>
          <p:spPr>
            <a:xfrm rot="-877077" flipH="1">
              <a:off x="7894536" y="4679737"/>
              <a:ext cx="109995" cy="34912"/>
            </a:xfrm>
            <a:custGeom>
              <a:avLst/>
              <a:gdLst/>
              <a:ahLst/>
              <a:cxnLst/>
              <a:rect l="l" t="t" r="r" b="b"/>
              <a:pathLst>
                <a:path w="4225" h="1341" extrusionOk="0">
                  <a:moveTo>
                    <a:pt x="411" y="1"/>
                  </a:moveTo>
                  <a:lnTo>
                    <a:pt x="170" y="36"/>
                  </a:lnTo>
                  <a:lnTo>
                    <a:pt x="9" y="144"/>
                  </a:lnTo>
                  <a:lnTo>
                    <a:pt x="1" y="233"/>
                  </a:lnTo>
                  <a:lnTo>
                    <a:pt x="54" y="295"/>
                  </a:lnTo>
                  <a:lnTo>
                    <a:pt x="99" y="322"/>
                  </a:lnTo>
                  <a:lnTo>
                    <a:pt x="554" y="519"/>
                  </a:lnTo>
                  <a:lnTo>
                    <a:pt x="1510" y="876"/>
                  </a:lnTo>
                  <a:lnTo>
                    <a:pt x="2010" y="1028"/>
                  </a:lnTo>
                  <a:lnTo>
                    <a:pt x="2465" y="1162"/>
                  </a:lnTo>
                  <a:lnTo>
                    <a:pt x="3224" y="1313"/>
                  </a:lnTo>
                  <a:lnTo>
                    <a:pt x="3742" y="1340"/>
                  </a:lnTo>
                  <a:lnTo>
                    <a:pt x="4001" y="1313"/>
                  </a:lnTo>
                  <a:lnTo>
                    <a:pt x="4090" y="1296"/>
                  </a:lnTo>
                  <a:lnTo>
                    <a:pt x="4198" y="1242"/>
                  </a:lnTo>
                  <a:lnTo>
                    <a:pt x="4224" y="1162"/>
                  </a:lnTo>
                  <a:lnTo>
                    <a:pt x="4189" y="1081"/>
                  </a:lnTo>
                  <a:lnTo>
                    <a:pt x="4135" y="1045"/>
                  </a:lnTo>
                  <a:lnTo>
                    <a:pt x="3974" y="965"/>
                  </a:lnTo>
                  <a:lnTo>
                    <a:pt x="3555" y="831"/>
                  </a:lnTo>
                  <a:lnTo>
                    <a:pt x="2840" y="679"/>
                  </a:lnTo>
                  <a:lnTo>
                    <a:pt x="2385" y="590"/>
                  </a:lnTo>
                  <a:lnTo>
                    <a:pt x="1894" y="474"/>
                  </a:lnTo>
                  <a:lnTo>
                    <a:pt x="974" y="197"/>
                  </a:lnTo>
                  <a:lnTo>
                    <a:pt x="536" y="36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28"/>
            <p:cNvSpPr/>
            <p:nvPr/>
          </p:nvSpPr>
          <p:spPr>
            <a:xfrm rot="-877077" flipH="1">
              <a:off x="7544242" y="4869638"/>
              <a:ext cx="151832" cy="32569"/>
            </a:xfrm>
            <a:custGeom>
              <a:avLst/>
              <a:gdLst/>
              <a:ahLst/>
              <a:cxnLst/>
              <a:rect l="l" t="t" r="r" b="b"/>
              <a:pathLst>
                <a:path w="5832" h="1251" extrusionOk="0">
                  <a:moveTo>
                    <a:pt x="375" y="0"/>
                  </a:moveTo>
                  <a:lnTo>
                    <a:pt x="117" y="72"/>
                  </a:lnTo>
                  <a:lnTo>
                    <a:pt x="18" y="179"/>
                  </a:lnTo>
                  <a:lnTo>
                    <a:pt x="0" y="250"/>
                  </a:lnTo>
                  <a:lnTo>
                    <a:pt x="36" y="313"/>
                  </a:lnTo>
                  <a:lnTo>
                    <a:pt x="134" y="375"/>
                  </a:lnTo>
                  <a:lnTo>
                    <a:pt x="215" y="393"/>
                  </a:lnTo>
                  <a:lnTo>
                    <a:pt x="1519" y="661"/>
                  </a:lnTo>
                  <a:lnTo>
                    <a:pt x="2840" y="902"/>
                  </a:lnTo>
                  <a:lnTo>
                    <a:pt x="3483" y="1027"/>
                  </a:lnTo>
                  <a:lnTo>
                    <a:pt x="4492" y="1197"/>
                  </a:lnTo>
                  <a:lnTo>
                    <a:pt x="5180" y="1251"/>
                  </a:lnTo>
                  <a:lnTo>
                    <a:pt x="5528" y="1242"/>
                  </a:lnTo>
                  <a:lnTo>
                    <a:pt x="5617" y="1233"/>
                  </a:lnTo>
                  <a:lnTo>
                    <a:pt x="5760" y="1179"/>
                  </a:lnTo>
                  <a:lnTo>
                    <a:pt x="5832" y="1099"/>
                  </a:lnTo>
                  <a:lnTo>
                    <a:pt x="5805" y="1018"/>
                  </a:lnTo>
                  <a:lnTo>
                    <a:pt x="5742" y="974"/>
                  </a:lnTo>
                  <a:lnTo>
                    <a:pt x="5501" y="875"/>
                  </a:lnTo>
                  <a:lnTo>
                    <a:pt x="4965" y="715"/>
                  </a:lnTo>
                  <a:lnTo>
                    <a:pt x="4081" y="545"/>
                  </a:lnTo>
                  <a:lnTo>
                    <a:pt x="3483" y="447"/>
                  </a:lnTo>
                  <a:lnTo>
                    <a:pt x="2019" y="206"/>
                  </a:lnTo>
                  <a:lnTo>
                    <a:pt x="536" y="9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28"/>
            <p:cNvSpPr/>
            <p:nvPr/>
          </p:nvSpPr>
          <p:spPr>
            <a:xfrm rot="-877077" flipH="1">
              <a:off x="7611383" y="4927612"/>
              <a:ext cx="109995" cy="53709"/>
            </a:xfrm>
            <a:custGeom>
              <a:avLst/>
              <a:gdLst/>
              <a:ahLst/>
              <a:cxnLst/>
              <a:rect l="l" t="t" r="r" b="b"/>
              <a:pathLst>
                <a:path w="4225" h="2063" extrusionOk="0">
                  <a:moveTo>
                    <a:pt x="197" y="0"/>
                  </a:moveTo>
                  <a:lnTo>
                    <a:pt x="36" y="63"/>
                  </a:lnTo>
                  <a:lnTo>
                    <a:pt x="0" y="170"/>
                  </a:lnTo>
                  <a:lnTo>
                    <a:pt x="72" y="277"/>
                  </a:lnTo>
                  <a:lnTo>
                    <a:pt x="152" y="313"/>
                  </a:lnTo>
                  <a:lnTo>
                    <a:pt x="697" y="509"/>
                  </a:lnTo>
                  <a:lnTo>
                    <a:pt x="1777" y="857"/>
                  </a:lnTo>
                  <a:lnTo>
                    <a:pt x="2278" y="1081"/>
                  </a:lnTo>
                  <a:lnTo>
                    <a:pt x="2706" y="1313"/>
                  </a:lnTo>
                  <a:lnTo>
                    <a:pt x="3492" y="1795"/>
                  </a:lnTo>
                  <a:lnTo>
                    <a:pt x="3894" y="2027"/>
                  </a:lnTo>
                  <a:lnTo>
                    <a:pt x="3992" y="2063"/>
                  </a:lnTo>
                  <a:lnTo>
                    <a:pt x="4153" y="2036"/>
                  </a:lnTo>
                  <a:lnTo>
                    <a:pt x="4224" y="1991"/>
                  </a:lnTo>
                  <a:lnTo>
                    <a:pt x="4224" y="1965"/>
                  </a:lnTo>
                  <a:lnTo>
                    <a:pt x="4180" y="1795"/>
                  </a:lnTo>
                  <a:lnTo>
                    <a:pt x="3956" y="1456"/>
                  </a:lnTo>
                  <a:lnTo>
                    <a:pt x="3608" y="1125"/>
                  </a:lnTo>
                  <a:lnTo>
                    <a:pt x="3153" y="822"/>
                  </a:lnTo>
                  <a:lnTo>
                    <a:pt x="2608" y="545"/>
                  </a:lnTo>
                  <a:lnTo>
                    <a:pt x="2001" y="313"/>
                  </a:lnTo>
                  <a:lnTo>
                    <a:pt x="1349" y="134"/>
                  </a:lnTo>
                  <a:lnTo>
                    <a:pt x="661" y="27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28"/>
            <p:cNvSpPr/>
            <p:nvPr/>
          </p:nvSpPr>
          <p:spPr>
            <a:xfrm rot="-877077" flipH="1">
              <a:off x="7772196" y="4939394"/>
              <a:ext cx="73235" cy="64904"/>
            </a:xfrm>
            <a:custGeom>
              <a:avLst/>
              <a:gdLst/>
              <a:ahLst/>
              <a:cxnLst/>
              <a:rect l="l" t="t" r="r" b="b"/>
              <a:pathLst>
                <a:path w="2813" h="2493" extrusionOk="0">
                  <a:moveTo>
                    <a:pt x="330" y="1"/>
                  </a:moveTo>
                  <a:lnTo>
                    <a:pt x="98" y="45"/>
                  </a:lnTo>
                  <a:lnTo>
                    <a:pt x="0" y="126"/>
                  </a:lnTo>
                  <a:lnTo>
                    <a:pt x="0" y="188"/>
                  </a:lnTo>
                  <a:lnTo>
                    <a:pt x="18" y="224"/>
                  </a:lnTo>
                  <a:lnTo>
                    <a:pt x="563" y="849"/>
                  </a:lnTo>
                  <a:lnTo>
                    <a:pt x="1152" y="1456"/>
                  </a:lnTo>
                  <a:lnTo>
                    <a:pt x="1402" y="1733"/>
                  </a:lnTo>
                  <a:lnTo>
                    <a:pt x="1822" y="2153"/>
                  </a:lnTo>
                  <a:lnTo>
                    <a:pt x="2206" y="2385"/>
                  </a:lnTo>
                  <a:lnTo>
                    <a:pt x="2447" y="2465"/>
                  </a:lnTo>
                  <a:lnTo>
                    <a:pt x="2572" y="2492"/>
                  </a:lnTo>
                  <a:lnTo>
                    <a:pt x="2733" y="2448"/>
                  </a:lnTo>
                  <a:lnTo>
                    <a:pt x="2795" y="2394"/>
                  </a:lnTo>
                  <a:lnTo>
                    <a:pt x="2813" y="2358"/>
                  </a:lnTo>
                  <a:lnTo>
                    <a:pt x="2813" y="2296"/>
                  </a:lnTo>
                  <a:lnTo>
                    <a:pt x="2786" y="2153"/>
                  </a:lnTo>
                  <a:lnTo>
                    <a:pt x="2679" y="1948"/>
                  </a:lnTo>
                  <a:lnTo>
                    <a:pt x="2277" y="1546"/>
                  </a:lnTo>
                  <a:lnTo>
                    <a:pt x="2000" y="1305"/>
                  </a:lnTo>
                  <a:lnTo>
                    <a:pt x="1366" y="688"/>
                  </a:lnTo>
                  <a:lnTo>
                    <a:pt x="670" y="90"/>
                  </a:lnTo>
                  <a:lnTo>
                    <a:pt x="581" y="37"/>
                  </a:lnTo>
                  <a:lnTo>
                    <a:pt x="33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28"/>
            <p:cNvSpPr/>
            <p:nvPr/>
          </p:nvSpPr>
          <p:spPr>
            <a:xfrm rot="-877077" flipH="1">
              <a:off x="7284699" y="5076365"/>
              <a:ext cx="123689" cy="23509"/>
            </a:xfrm>
            <a:custGeom>
              <a:avLst/>
              <a:gdLst/>
              <a:ahLst/>
              <a:cxnLst/>
              <a:rect l="l" t="t" r="r" b="b"/>
              <a:pathLst>
                <a:path w="4751" h="903" extrusionOk="0">
                  <a:moveTo>
                    <a:pt x="420" y="0"/>
                  </a:moveTo>
                  <a:lnTo>
                    <a:pt x="241" y="9"/>
                  </a:lnTo>
                  <a:lnTo>
                    <a:pt x="71" y="72"/>
                  </a:lnTo>
                  <a:lnTo>
                    <a:pt x="9" y="143"/>
                  </a:lnTo>
                  <a:lnTo>
                    <a:pt x="0" y="224"/>
                  </a:lnTo>
                  <a:lnTo>
                    <a:pt x="27" y="304"/>
                  </a:lnTo>
                  <a:lnTo>
                    <a:pt x="152" y="402"/>
                  </a:lnTo>
                  <a:lnTo>
                    <a:pt x="304" y="447"/>
                  </a:lnTo>
                  <a:lnTo>
                    <a:pt x="1268" y="625"/>
                  </a:lnTo>
                  <a:lnTo>
                    <a:pt x="2858" y="840"/>
                  </a:lnTo>
                  <a:lnTo>
                    <a:pt x="3920" y="902"/>
                  </a:lnTo>
                  <a:lnTo>
                    <a:pt x="4429" y="884"/>
                  </a:lnTo>
                  <a:lnTo>
                    <a:pt x="4536" y="875"/>
                  </a:lnTo>
                  <a:lnTo>
                    <a:pt x="4697" y="813"/>
                  </a:lnTo>
                  <a:lnTo>
                    <a:pt x="4751" y="715"/>
                  </a:lnTo>
                  <a:lnTo>
                    <a:pt x="4679" y="625"/>
                  </a:lnTo>
                  <a:lnTo>
                    <a:pt x="4590" y="590"/>
                  </a:lnTo>
                  <a:lnTo>
                    <a:pt x="4144" y="456"/>
                  </a:lnTo>
                  <a:lnTo>
                    <a:pt x="3126" y="250"/>
                  </a:lnTo>
                  <a:lnTo>
                    <a:pt x="1474" y="72"/>
                  </a:lnTo>
                  <a:lnTo>
                    <a:pt x="42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28"/>
            <p:cNvSpPr/>
            <p:nvPr/>
          </p:nvSpPr>
          <p:spPr>
            <a:xfrm rot="-877077" flipH="1">
              <a:off x="7875821" y="5125646"/>
              <a:ext cx="163001" cy="57432"/>
            </a:xfrm>
            <a:custGeom>
              <a:avLst/>
              <a:gdLst/>
              <a:ahLst/>
              <a:cxnLst/>
              <a:rect l="l" t="t" r="r" b="b"/>
              <a:pathLst>
                <a:path w="6261" h="2206" extrusionOk="0">
                  <a:moveTo>
                    <a:pt x="367" y="0"/>
                  </a:moveTo>
                  <a:lnTo>
                    <a:pt x="108" y="72"/>
                  </a:lnTo>
                  <a:lnTo>
                    <a:pt x="19" y="179"/>
                  </a:lnTo>
                  <a:lnTo>
                    <a:pt x="1" y="250"/>
                  </a:lnTo>
                  <a:lnTo>
                    <a:pt x="46" y="331"/>
                  </a:lnTo>
                  <a:lnTo>
                    <a:pt x="135" y="393"/>
                  </a:lnTo>
                  <a:lnTo>
                    <a:pt x="206" y="420"/>
                  </a:lnTo>
                  <a:lnTo>
                    <a:pt x="1555" y="866"/>
                  </a:lnTo>
                  <a:lnTo>
                    <a:pt x="3582" y="1581"/>
                  </a:lnTo>
                  <a:lnTo>
                    <a:pt x="4975" y="2009"/>
                  </a:lnTo>
                  <a:lnTo>
                    <a:pt x="5698" y="2188"/>
                  </a:lnTo>
                  <a:lnTo>
                    <a:pt x="5814" y="2206"/>
                  </a:lnTo>
                  <a:lnTo>
                    <a:pt x="6047" y="2188"/>
                  </a:lnTo>
                  <a:lnTo>
                    <a:pt x="6216" y="2108"/>
                  </a:lnTo>
                  <a:lnTo>
                    <a:pt x="6261" y="2027"/>
                  </a:lnTo>
                  <a:lnTo>
                    <a:pt x="6234" y="1965"/>
                  </a:lnTo>
                  <a:lnTo>
                    <a:pt x="6189" y="1938"/>
                  </a:lnTo>
                  <a:lnTo>
                    <a:pt x="5939" y="1768"/>
                  </a:lnTo>
                  <a:lnTo>
                    <a:pt x="5368" y="1447"/>
                  </a:lnTo>
                  <a:lnTo>
                    <a:pt x="4725" y="1161"/>
                  </a:lnTo>
                  <a:lnTo>
                    <a:pt x="4019" y="902"/>
                  </a:lnTo>
                  <a:lnTo>
                    <a:pt x="2885" y="554"/>
                  </a:lnTo>
                  <a:lnTo>
                    <a:pt x="1314" y="179"/>
                  </a:lnTo>
                  <a:lnTo>
                    <a:pt x="537" y="18"/>
                  </a:lnTo>
                  <a:lnTo>
                    <a:pt x="36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28"/>
            <p:cNvSpPr/>
            <p:nvPr/>
          </p:nvSpPr>
          <p:spPr>
            <a:xfrm rot="-877077" flipH="1">
              <a:off x="7283669" y="4347442"/>
              <a:ext cx="130927" cy="32126"/>
            </a:xfrm>
            <a:custGeom>
              <a:avLst/>
              <a:gdLst/>
              <a:ahLst/>
              <a:cxnLst/>
              <a:rect l="l" t="t" r="r" b="b"/>
              <a:pathLst>
                <a:path w="5029" h="1234" extrusionOk="0">
                  <a:moveTo>
                    <a:pt x="492" y="1"/>
                  </a:moveTo>
                  <a:lnTo>
                    <a:pt x="197" y="36"/>
                  </a:lnTo>
                  <a:lnTo>
                    <a:pt x="55" y="126"/>
                  </a:lnTo>
                  <a:lnTo>
                    <a:pt x="1" y="197"/>
                  </a:lnTo>
                  <a:lnTo>
                    <a:pt x="1" y="278"/>
                  </a:lnTo>
                  <a:lnTo>
                    <a:pt x="64" y="358"/>
                  </a:lnTo>
                  <a:lnTo>
                    <a:pt x="117" y="394"/>
                  </a:lnTo>
                  <a:lnTo>
                    <a:pt x="322" y="501"/>
                  </a:lnTo>
                  <a:lnTo>
                    <a:pt x="814" y="715"/>
                  </a:lnTo>
                  <a:lnTo>
                    <a:pt x="1394" y="912"/>
                  </a:lnTo>
                  <a:lnTo>
                    <a:pt x="2028" y="1063"/>
                  </a:lnTo>
                  <a:lnTo>
                    <a:pt x="2698" y="1179"/>
                  </a:lnTo>
                  <a:lnTo>
                    <a:pt x="3368" y="1233"/>
                  </a:lnTo>
                  <a:lnTo>
                    <a:pt x="4028" y="1224"/>
                  </a:lnTo>
                  <a:lnTo>
                    <a:pt x="4645" y="1135"/>
                  </a:lnTo>
                  <a:lnTo>
                    <a:pt x="4921" y="1054"/>
                  </a:lnTo>
                  <a:lnTo>
                    <a:pt x="4975" y="1037"/>
                  </a:lnTo>
                  <a:lnTo>
                    <a:pt x="5029" y="983"/>
                  </a:lnTo>
                  <a:lnTo>
                    <a:pt x="5029" y="929"/>
                  </a:lnTo>
                  <a:lnTo>
                    <a:pt x="4975" y="876"/>
                  </a:lnTo>
                  <a:lnTo>
                    <a:pt x="4921" y="858"/>
                  </a:lnTo>
                  <a:lnTo>
                    <a:pt x="4448" y="742"/>
                  </a:lnTo>
                  <a:lnTo>
                    <a:pt x="3439" y="599"/>
                  </a:lnTo>
                  <a:lnTo>
                    <a:pt x="2921" y="537"/>
                  </a:lnTo>
                  <a:lnTo>
                    <a:pt x="2332" y="438"/>
                  </a:lnTo>
                  <a:lnTo>
                    <a:pt x="1215" y="179"/>
                  </a:lnTo>
                  <a:lnTo>
                    <a:pt x="671" y="36"/>
                  </a:lnTo>
                  <a:lnTo>
                    <a:pt x="492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28"/>
            <p:cNvSpPr/>
            <p:nvPr/>
          </p:nvSpPr>
          <p:spPr>
            <a:xfrm rot="-877077" flipH="1">
              <a:off x="7222460" y="4255559"/>
              <a:ext cx="117649" cy="30018"/>
            </a:xfrm>
            <a:custGeom>
              <a:avLst/>
              <a:gdLst/>
              <a:ahLst/>
              <a:cxnLst/>
              <a:rect l="l" t="t" r="r" b="b"/>
              <a:pathLst>
                <a:path w="4519" h="1153" extrusionOk="0">
                  <a:moveTo>
                    <a:pt x="1215" y="1"/>
                  </a:moveTo>
                  <a:lnTo>
                    <a:pt x="590" y="27"/>
                  </a:lnTo>
                  <a:lnTo>
                    <a:pt x="295" y="63"/>
                  </a:lnTo>
                  <a:lnTo>
                    <a:pt x="134" y="90"/>
                  </a:lnTo>
                  <a:lnTo>
                    <a:pt x="18" y="179"/>
                  </a:lnTo>
                  <a:lnTo>
                    <a:pt x="0" y="242"/>
                  </a:lnTo>
                  <a:lnTo>
                    <a:pt x="54" y="340"/>
                  </a:lnTo>
                  <a:lnTo>
                    <a:pt x="250" y="438"/>
                  </a:lnTo>
                  <a:lnTo>
                    <a:pt x="402" y="456"/>
                  </a:lnTo>
                  <a:lnTo>
                    <a:pt x="920" y="501"/>
                  </a:lnTo>
                  <a:lnTo>
                    <a:pt x="1893" y="644"/>
                  </a:lnTo>
                  <a:lnTo>
                    <a:pt x="3304" y="938"/>
                  </a:lnTo>
                  <a:lnTo>
                    <a:pt x="4242" y="1144"/>
                  </a:lnTo>
                  <a:lnTo>
                    <a:pt x="4358" y="1153"/>
                  </a:lnTo>
                  <a:lnTo>
                    <a:pt x="4483" y="1090"/>
                  </a:lnTo>
                  <a:lnTo>
                    <a:pt x="4519" y="1037"/>
                  </a:lnTo>
                  <a:lnTo>
                    <a:pt x="4510" y="1010"/>
                  </a:lnTo>
                  <a:lnTo>
                    <a:pt x="4394" y="849"/>
                  </a:lnTo>
                  <a:lnTo>
                    <a:pt x="4046" y="581"/>
                  </a:lnTo>
                  <a:lnTo>
                    <a:pt x="3599" y="367"/>
                  </a:lnTo>
                  <a:lnTo>
                    <a:pt x="3072" y="197"/>
                  </a:lnTo>
                  <a:lnTo>
                    <a:pt x="2483" y="81"/>
                  </a:lnTo>
                  <a:lnTo>
                    <a:pt x="1858" y="19"/>
                  </a:lnTo>
                  <a:lnTo>
                    <a:pt x="1215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28"/>
            <p:cNvSpPr/>
            <p:nvPr/>
          </p:nvSpPr>
          <p:spPr>
            <a:xfrm rot="-877077" flipH="1">
              <a:off x="7104662" y="4411433"/>
              <a:ext cx="94635" cy="35589"/>
            </a:xfrm>
            <a:custGeom>
              <a:avLst/>
              <a:gdLst/>
              <a:ahLst/>
              <a:cxnLst/>
              <a:rect l="l" t="t" r="r" b="b"/>
              <a:pathLst>
                <a:path w="3635" h="1367" extrusionOk="0">
                  <a:moveTo>
                    <a:pt x="616" y="0"/>
                  </a:moveTo>
                  <a:lnTo>
                    <a:pt x="250" y="45"/>
                  </a:lnTo>
                  <a:lnTo>
                    <a:pt x="63" y="152"/>
                  </a:lnTo>
                  <a:lnTo>
                    <a:pt x="0" y="232"/>
                  </a:lnTo>
                  <a:lnTo>
                    <a:pt x="0" y="322"/>
                  </a:lnTo>
                  <a:lnTo>
                    <a:pt x="80" y="411"/>
                  </a:lnTo>
                  <a:lnTo>
                    <a:pt x="161" y="456"/>
                  </a:lnTo>
                  <a:lnTo>
                    <a:pt x="527" y="616"/>
                  </a:lnTo>
                  <a:lnTo>
                    <a:pt x="1322" y="911"/>
                  </a:lnTo>
                  <a:lnTo>
                    <a:pt x="1732" y="1045"/>
                  </a:lnTo>
                  <a:lnTo>
                    <a:pt x="2116" y="1179"/>
                  </a:lnTo>
                  <a:lnTo>
                    <a:pt x="2697" y="1322"/>
                  </a:lnTo>
                  <a:lnTo>
                    <a:pt x="3126" y="1366"/>
                  </a:lnTo>
                  <a:lnTo>
                    <a:pt x="3358" y="1366"/>
                  </a:lnTo>
                  <a:lnTo>
                    <a:pt x="3483" y="1357"/>
                  </a:lnTo>
                  <a:lnTo>
                    <a:pt x="3608" y="1286"/>
                  </a:lnTo>
                  <a:lnTo>
                    <a:pt x="3635" y="1232"/>
                  </a:lnTo>
                  <a:lnTo>
                    <a:pt x="3617" y="1197"/>
                  </a:lnTo>
                  <a:lnTo>
                    <a:pt x="3545" y="1090"/>
                  </a:lnTo>
                  <a:lnTo>
                    <a:pt x="3322" y="911"/>
                  </a:lnTo>
                  <a:lnTo>
                    <a:pt x="2893" y="706"/>
                  </a:lnTo>
                  <a:lnTo>
                    <a:pt x="2527" y="572"/>
                  </a:lnTo>
                  <a:lnTo>
                    <a:pt x="2116" y="429"/>
                  </a:lnTo>
                  <a:lnTo>
                    <a:pt x="1259" y="152"/>
                  </a:lnTo>
                  <a:lnTo>
                    <a:pt x="813" y="27"/>
                  </a:lnTo>
                  <a:lnTo>
                    <a:pt x="616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28"/>
            <p:cNvSpPr/>
            <p:nvPr/>
          </p:nvSpPr>
          <p:spPr>
            <a:xfrm rot="-877077" flipH="1">
              <a:off x="6934864" y="4412953"/>
              <a:ext cx="125564" cy="32569"/>
            </a:xfrm>
            <a:custGeom>
              <a:avLst/>
              <a:gdLst/>
              <a:ahLst/>
              <a:cxnLst/>
              <a:rect l="l" t="t" r="r" b="b"/>
              <a:pathLst>
                <a:path w="4823" h="1251" extrusionOk="0">
                  <a:moveTo>
                    <a:pt x="644" y="0"/>
                  </a:moveTo>
                  <a:lnTo>
                    <a:pt x="313" y="36"/>
                  </a:lnTo>
                  <a:lnTo>
                    <a:pt x="197" y="54"/>
                  </a:lnTo>
                  <a:lnTo>
                    <a:pt x="36" y="152"/>
                  </a:lnTo>
                  <a:lnTo>
                    <a:pt x="1" y="277"/>
                  </a:lnTo>
                  <a:lnTo>
                    <a:pt x="99" y="393"/>
                  </a:lnTo>
                  <a:lnTo>
                    <a:pt x="215" y="429"/>
                  </a:lnTo>
                  <a:lnTo>
                    <a:pt x="733" y="545"/>
                  </a:lnTo>
                  <a:lnTo>
                    <a:pt x="1822" y="724"/>
                  </a:lnTo>
                  <a:lnTo>
                    <a:pt x="2349" y="822"/>
                  </a:lnTo>
                  <a:lnTo>
                    <a:pt x="2858" y="956"/>
                  </a:lnTo>
                  <a:lnTo>
                    <a:pt x="3367" y="1072"/>
                  </a:lnTo>
                  <a:lnTo>
                    <a:pt x="3698" y="1117"/>
                  </a:lnTo>
                  <a:lnTo>
                    <a:pt x="4359" y="1179"/>
                  </a:lnTo>
                  <a:lnTo>
                    <a:pt x="4689" y="1242"/>
                  </a:lnTo>
                  <a:lnTo>
                    <a:pt x="4751" y="1251"/>
                  </a:lnTo>
                  <a:lnTo>
                    <a:pt x="4823" y="1215"/>
                  </a:lnTo>
                  <a:lnTo>
                    <a:pt x="4805" y="1188"/>
                  </a:lnTo>
                  <a:lnTo>
                    <a:pt x="4644" y="1045"/>
                  </a:lnTo>
                  <a:lnTo>
                    <a:pt x="4341" y="742"/>
                  </a:lnTo>
                  <a:lnTo>
                    <a:pt x="4144" y="608"/>
                  </a:lnTo>
                  <a:lnTo>
                    <a:pt x="3894" y="483"/>
                  </a:lnTo>
                  <a:lnTo>
                    <a:pt x="3269" y="295"/>
                  </a:lnTo>
                  <a:lnTo>
                    <a:pt x="2948" y="224"/>
                  </a:lnTo>
                  <a:lnTo>
                    <a:pt x="2323" y="108"/>
                  </a:lnTo>
                  <a:lnTo>
                    <a:pt x="1313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28"/>
            <p:cNvSpPr/>
            <p:nvPr/>
          </p:nvSpPr>
          <p:spPr>
            <a:xfrm rot="-877077" flipH="1">
              <a:off x="6730247" y="4509191"/>
              <a:ext cx="136498" cy="38140"/>
            </a:xfrm>
            <a:custGeom>
              <a:avLst/>
              <a:gdLst/>
              <a:ahLst/>
              <a:cxnLst/>
              <a:rect l="l" t="t" r="r" b="b"/>
              <a:pathLst>
                <a:path w="5243" h="1465" extrusionOk="0">
                  <a:moveTo>
                    <a:pt x="1608" y="0"/>
                  </a:moveTo>
                  <a:lnTo>
                    <a:pt x="840" y="9"/>
                  </a:lnTo>
                  <a:lnTo>
                    <a:pt x="447" y="36"/>
                  </a:lnTo>
                  <a:lnTo>
                    <a:pt x="322" y="54"/>
                  </a:lnTo>
                  <a:lnTo>
                    <a:pt x="144" y="117"/>
                  </a:lnTo>
                  <a:lnTo>
                    <a:pt x="37" y="206"/>
                  </a:lnTo>
                  <a:lnTo>
                    <a:pt x="1" y="313"/>
                  </a:lnTo>
                  <a:lnTo>
                    <a:pt x="37" y="420"/>
                  </a:lnTo>
                  <a:lnTo>
                    <a:pt x="126" y="527"/>
                  </a:lnTo>
                  <a:lnTo>
                    <a:pt x="278" y="599"/>
                  </a:lnTo>
                  <a:lnTo>
                    <a:pt x="492" y="643"/>
                  </a:lnTo>
                  <a:lnTo>
                    <a:pt x="617" y="652"/>
                  </a:lnTo>
                  <a:lnTo>
                    <a:pt x="930" y="643"/>
                  </a:lnTo>
                  <a:lnTo>
                    <a:pt x="1564" y="679"/>
                  </a:lnTo>
                  <a:lnTo>
                    <a:pt x="2189" y="751"/>
                  </a:lnTo>
                  <a:lnTo>
                    <a:pt x="2778" y="867"/>
                  </a:lnTo>
                  <a:lnTo>
                    <a:pt x="3064" y="938"/>
                  </a:lnTo>
                  <a:lnTo>
                    <a:pt x="3519" y="1063"/>
                  </a:lnTo>
                  <a:lnTo>
                    <a:pt x="4484" y="1304"/>
                  </a:lnTo>
                  <a:lnTo>
                    <a:pt x="4903" y="1447"/>
                  </a:lnTo>
                  <a:lnTo>
                    <a:pt x="4966" y="1465"/>
                  </a:lnTo>
                  <a:lnTo>
                    <a:pt x="5091" y="1456"/>
                  </a:lnTo>
                  <a:lnTo>
                    <a:pt x="5198" y="1411"/>
                  </a:lnTo>
                  <a:lnTo>
                    <a:pt x="5243" y="1349"/>
                  </a:lnTo>
                  <a:lnTo>
                    <a:pt x="5234" y="1322"/>
                  </a:lnTo>
                  <a:lnTo>
                    <a:pt x="5127" y="1143"/>
                  </a:lnTo>
                  <a:lnTo>
                    <a:pt x="4975" y="902"/>
                  </a:lnTo>
                  <a:lnTo>
                    <a:pt x="4823" y="742"/>
                  </a:lnTo>
                  <a:lnTo>
                    <a:pt x="4707" y="670"/>
                  </a:lnTo>
                  <a:lnTo>
                    <a:pt x="4439" y="527"/>
                  </a:lnTo>
                  <a:lnTo>
                    <a:pt x="3805" y="304"/>
                  </a:lnTo>
                  <a:lnTo>
                    <a:pt x="3457" y="224"/>
                  </a:lnTo>
                  <a:lnTo>
                    <a:pt x="3091" y="143"/>
                  </a:lnTo>
                  <a:lnTo>
                    <a:pt x="2349" y="45"/>
                  </a:lnTo>
                  <a:lnTo>
                    <a:pt x="1608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28"/>
            <p:cNvSpPr/>
            <p:nvPr/>
          </p:nvSpPr>
          <p:spPr>
            <a:xfrm rot="-877077" flipH="1">
              <a:off x="6718868" y="4588737"/>
              <a:ext cx="87918" cy="43035"/>
            </a:xfrm>
            <a:custGeom>
              <a:avLst/>
              <a:gdLst/>
              <a:ahLst/>
              <a:cxnLst/>
              <a:rect l="l" t="t" r="r" b="b"/>
              <a:pathLst>
                <a:path w="3377" h="1653" extrusionOk="0">
                  <a:moveTo>
                    <a:pt x="483" y="0"/>
                  </a:moveTo>
                  <a:lnTo>
                    <a:pt x="197" y="36"/>
                  </a:lnTo>
                  <a:lnTo>
                    <a:pt x="19" y="161"/>
                  </a:lnTo>
                  <a:lnTo>
                    <a:pt x="1" y="286"/>
                  </a:lnTo>
                  <a:lnTo>
                    <a:pt x="54" y="357"/>
                  </a:lnTo>
                  <a:lnTo>
                    <a:pt x="108" y="393"/>
                  </a:lnTo>
                  <a:lnTo>
                    <a:pt x="680" y="741"/>
                  </a:lnTo>
                  <a:lnTo>
                    <a:pt x="1296" y="1072"/>
                  </a:lnTo>
                  <a:lnTo>
                    <a:pt x="1599" y="1223"/>
                  </a:lnTo>
                  <a:lnTo>
                    <a:pt x="2251" y="1527"/>
                  </a:lnTo>
                  <a:lnTo>
                    <a:pt x="2626" y="1625"/>
                  </a:lnTo>
                  <a:lnTo>
                    <a:pt x="2805" y="1652"/>
                  </a:lnTo>
                  <a:lnTo>
                    <a:pt x="3108" y="1625"/>
                  </a:lnTo>
                  <a:lnTo>
                    <a:pt x="3323" y="1527"/>
                  </a:lnTo>
                  <a:lnTo>
                    <a:pt x="3376" y="1411"/>
                  </a:lnTo>
                  <a:lnTo>
                    <a:pt x="3350" y="1331"/>
                  </a:lnTo>
                  <a:lnTo>
                    <a:pt x="3314" y="1286"/>
                  </a:lnTo>
                  <a:lnTo>
                    <a:pt x="3207" y="1179"/>
                  </a:lnTo>
                  <a:lnTo>
                    <a:pt x="2921" y="1000"/>
                  </a:lnTo>
                  <a:lnTo>
                    <a:pt x="2421" y="759"/>
                  </a:lnTo>
                  <a:lnTo>
                    <a:pt x="2082" y="607"/>
                  </a:lnTo>
                  <a:lnTo>
                    <a:pt x="1376" y="313"/>
                  </a:lnTo>
                  <a:lnTo>
                    <a:pt x="644" y="45"/>
                  </a:lnTo>
                  <a:lnTo>
                    <a:pt x="483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28"/>
            <p:cNvSpPr/>
            <p:nvPr/>
          </p:nvSpPr>
          <p:spPr>
            <a:xfrm rot="-877077" flipH="1">
              <a:off x="6876333" y="4541418"/>
              <a:ext cx="90235" cy="47929"/>
            </a:xfrm>
            <a:custGeom>
              <a:avLst/>
              <a:gdLst/>
              <a:ahLst/>
              <a:cxnLst/>
              <a:rect l="l" t="t" r="r" b="b"/>
              <a:pathLst>
                <a:path w="3466" h="1841" extrusionOk="0">
                  <a:moveTo>
                    <a:pt x="403" y="1"/>
                  </a:moveTo>
                  <a:lnTo>
                    <a:pt x="162" y="99"/>
                  </a:lnTo>
                  <a:lnTo>
                    <a:pt x="54" y="179"/>
                  </a:lnTo>
                  <a:lnTo>
                    <a:pt x="1" y="287"/>
                  </a:lnTo>
                  <a:lnTo>
                    <a:pt x="19" y="394"/>
                  </a:lnTo>
                  <a:lnTo>
                    <a:pt x="63" y="447"/>
                  </a:lnTo>
                  <a:lnTo>
                    <a:pt x="188" y="581"/>
                  </a:lnTo>
                  <a:lnTo>
                    <a:pt x="510" y="840"/>
                  </a:lnTo>
                  <a:lnTo>
                    <a:pt x="1072" y="1188"/>
                  </a:lnTo>
                  <a:lnTo>
                    <a:pt x="1483" y="1403"/>
                  </a:lnTo>
                  <a:lnTo>
                    <a:pt x="1671" y="1501"/>
                  </a:lnTo>
                  <a:lnTo>
                    <a:pt x="2082" y="1671"/>
                  </a:lnTo>
                  <a:lnTo>
                    <a:pt x="2528" y="1796"/>
                  </a:lnTo>
                  <a:lnTo>
                    <a:pt x="3028" y="1840"/>
                  </a:lnTo>
                  <a:lnTo>
                    <a:pt x="3296" y="1805"/>
                  </a:lnTo>
                  <a:lnTo>
                    <a:pt x="3367" y="1796"/>
                  </a:lnTo>
                  <a:lnTo>
                    <a:pt x="3457" y="1733"/>
                  </a:lnTo>
                  <a:lnTo>
                    <a:pt x="3466" y="1697"/>
                  </a:lnTo>
                  <a:lnTo>
                    <a:pt x="3457" y="1635"/>
                  </a:lnTo>
                  <a:lnTo>
                    <a:pt x="3412" y="1510"/>
                  </a:lnTo>
                  <a:lnTo>
                    <a:pt x="3278" y="1349"/>
                  </a:lnTo>
                  <a:lnTo>
                    <a:pt x="2832" y="1072"/>
                  </a:lnTo>
                  <a:lnTo>
                    <a:pt x="2474" y="912"/>
                  </a:lnTo>
                  <a:lnTo>
                    <a:pt x="1724" y="501"/>
                  </a:lnTo>
                  <a:lnTo>
                    <a:pt x="992" y="90"/>
                  </a:lnTo>
                  <a:lnTo>
                    <a:pt x="894" y="45"/>
                  </a:lnTo>
                  <a:lnTo>
                    <a:pt x="697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28"/>
            <p:cNvSpPr/>
            <p:nvPr/>
          </p:nvSpPr>
          <p:spPr>
            <a:xfrm rot="-877077" flipH="1">
              <a:off x="6974033" y="4561961"/>
              <a:ext cx="119758" cy="56052"/>
            </a:xfrm>
            <a:custGeom>
              <a:avLst/>
              <a:gdLst/>
              <a:ahLst/>
              <a:cxnLst/>
              <a:rect l="l" t="t" r="r" b="b"/>
              <a:pathLst>
                <a:path w="4600" h="2153" extrusionOk="0">
                  <a:moveTo>
                    <a:pt x="215" y="0"/>
                  </a:moveTo>
                  <a:lnTo>
                    <a:pt x="45" y="63"/>
                  </a:lnTo>
                  <a:lnTo>
                    <a:pt x="0" y="125"/>
                  </a:lnTo>
                  <a:lnTo>
                    <a:pt x="27" y="179"/>
                  </a:lnTo>
                  <a:lnTo>
                    <a:pt x="63" y="206"/>
                  </a:lnTo>
                  <a:lnTo>
                    <a:pt x="536" y="536"/>
                  </a:lnTo>
                  <a:lnTo>
                    <a:pt x="1545" y="1161"/>
                  </a:lnTo>
                  <a:lnTo>
                    <a:pt x="2108" y="1456"/>
                  </a:lnTo>
                  <a:lnTo>
                    <a:pt x="2697" y="1742"/>
                  </a:lnTo>
                  <a:lnTo>
                    <a:pt x="3331" y="2001"/>
                  </a:lnTo>
                  <a:lnTo>
                    <a:pt x="3626" y="2099"/>
                  </a:lnTo>
                  <a:lnTo>
                    <a:pt x="4108" y="2152"/>
                  </a:lnTo>
                  <a:lnTo>
                    <a:pt x="4447" y="2143"/>
                  </a:lnTo>
                  <a:lnTo>
                    <a:pt x="4519" y="2135"/>
                  </a:lnTo>
                  <a:lnTo>
                    <a:pt x="4599" y="2081"/>
                  </a:lnTo>
                  <a:lnTo>
                    <a:pt x="4599" y="2045"/>
                  </a:lnTo>
                  <a:lnTo>
                    <a:pt x="4537" y="1902"/>
                  </a:lnTo>
                  <a:lnTo>
                    <a:pt x="4421" y="1742"/>
                  </a:lnTo>
                  <a:lnTo>
                    <a:pt x="4278" y="1634"/>
                  </a:lnTo>
                  <a:lnTo>
                    <a:pt x="4162" y="1581"/>
                  </a:lnTo>
                  <a:lnTo>
                    <a:pt x="3536" y="1313"/>
                  </a:lnTo>
                  <a:lnTo>
                    <a:pt x="2894" y="1054"/>
                  </a:lnTo>
                  <a:lnTo>
                    <a:pt x="1679" y="554"/>
                  </a:lnTo>
                  <a:lnTo>
                    <a:pt x="509" y="27"/>
                  </a:lnTo>
                  <a:lnTo>
                    <a:pt x="420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28"/>
            <p:cNvSpPr/>
            <p:nvPr/>
          </p:nvSpPr>
          <p:spPr>
            <a:xfrm rot="-877077" flipH="1">
              <a:off x="7109526" y="4535899"/>
              <a:ext cx="106975" cy="65581"/>
            </a:xfrm>
            <a:custGeom>
              <a:avLst/>
              <a:gdLst/>
              <a:ahLst/>
              <a:cxnLst/>
              <a:rect l="l" t="t" r="r" b="b"/>
              <a:pathLst>
                <a:path w="4109" h="2519" extrusionOk="0">
                  <a:moveTo>
                    <a:pt x="349" y="0"/>
                  </a:moveTo>
                  <a:lnTo>
                    <a:pt x="117" y="45"/>
                  </a:lnTo>
                  <a:lnTo>
                    <a:pt x="18" y="125"/>
                  </a:lnTo>
                  <a:lnTo>
                    <a:pt x="1" y="197"/>
                  </a:lnTo>
                  <a:lnTo>
                    <a:pt x="18" y="232"/>
                  </a:lnTo>
                  <a:lnTo>
                    <a:pt x="72" y="339"/>
                  </a:lnTo>
                  <a:lnTo>
                    <a:pt x="126" y="536"/>
                  </a:lnTo>
                  <a:lnTo>
                    <a:pt x="197" y="643"/>
                  </a:lnTo>
                  <a:lnTo>
                    <a:pt x="376" y="831"/>
                  </a:lnTo>
                  <a:lnTo>
                    <a:pt x="581" y="1009"/>
                  </a:lnTo>
                  <a:lnTo>
                    <a:pt x="1036" y="1366"/>
                  </a:lnTo>
                  <a:lnTo>
                    <a:pt x="1545" y="1697"/>
                  </a:lnTo>
                  <a:lnTo>
                    <a:pt x="1760" y="1840"/>
                  </a:lnTo>
                  <a:lnTo>
                    <a:pt x="2260" y="2134"/>
                  </a:lnTo>
                  <a:lnTo>
                    <a:pt x="2831" y="2384"/>
                  </a:lnTo>
                  <a:lnTo>
                    <a:pt x="3322" y="2492"/>
                  </a:lnTo>
                  <a:lnTo>
                    <a:pt x="3671" y="2518"/>
                  </a:lnTo>
                  <a:lnTo>
                    <a:pt x="3858" y="2509"/>
                  </a:lnTo>
                  <a:lnTo>
                    <a:pt x="3957" y="2492"/>
                  </a:lnTo>
                  <a:lnTo>
                    <a:pt x="4099" y="2402"/>
                  </a:lnTo>
                  <a:lnTo>
                    <a:pt x="4108" y="2349"/>
                  </a:lnTo>
                  <a:lnTo>
                    <a:pt x="4090" y="2259"/>
                  </a:lnTo>
                  <a:lnTo>
                    <a:pt x="3992" y="2108"/>
                  </a:lnTo>
                  <a:lnTo>
                    <a:pt x="3742" y="1902"/>
                  </a:lnTo>
                  <a:lnTo>
                    <a:pt x="3001" y="1527"/>
                  </a:lnTo>
                  <a:lnTo>
                    <a:pt x="2546" y="1295"/>
                  </a:lnTo>
                  <a:lnTo>
                    <a:pt x="2019" y="982"/>
                  </a:lnTo>
                  <a:lnTo>
                    <a:pt x="1554" y="643"/>
                  </a:lnTo>
                  <a:lnTo>
                    <a:pt x="1340" y="464"/>
                  </a:lnTo>
                  <a:lnTo>
                    <a:pt x="1108" y="286"/>
                  </a:lnTo>
                  <a:lnTo>
                    <a:pt x="894" y="188"/>
                  </a:lnTo>
                  <a:lnTo>
                    <a:pt x="697" y="89"/>
                  </a:lnTo>
                  <a:lnTo>
                    <a:pt x="599" y="36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28"/>
            <p:cNvSpPr/>
            <p:nvPr/>
          </p:nvSpPr>
          <p:spPr>
            <a:xfrm rot="-877077" flipH="1">
              <a:off x="6695633" y="4731386"/>
              <a:ext cx="113015" cy="60712"/>
            </a:xfrm>
            <a:custGeom>
              <a:avLst/>
              <a:gdLst/>
              <a:ahLst/>
              <a:cxnLst/>
              <a:rect l="l" t="t" r="r" b="b"/>
              <a:pathLst>
                <a:path w="4341" h="2332" extrusionOk="0">
                  <a:moveTo>
                    <a:pt x="296" y="0"/>
                  </a:moveTo>
                  <a:lnTo>
                    <a:pt x="81" y="54"/>
                  </a:lnTo>
                  <a:lnTo>
                    <a:pt x="1" y="134"/>
                  </a:lnTo>
                  <a:lnTo>
                    <a:pt x="1" y="197"/>
                  </a:lnTo>
                  <a:lnTo>
                    <a:pt x="28" y="232"/>
                  </a:lnTo>
                  <a:lnTo>
                    <a:pt x="144" y="384"/>
                  </a:lnTo>
                  <a:lnTo>
                    <a:pt x="349" y="679"/>
                  </a:lnTo>
                  <a:lnTo>
                    <a:pt x="519" y="822"/>
                  </a:lnTo>
                  <a:lnTo>
                    <a:pt x="876" y="1108"/>
                  </a:lnTo>
                  <a:lnTo>
                    <a:pt x="1260" y="1376"/>
                  </a:lnTo>
                  <a:lnTo>
                    <a:pt x="1546" y="1599"/>
                  </a:lnTo>
                  <a:lnTo>
                    <a:pt x="2046" y="1947"/>
                  </a:lnTo>
                  <a:lnTo>
                    <a:pt x="2430" y="2143"/>
                  </a:lnTo>
                  <a:lnTo>
                    <a:pt x="2644" y="2224"/>
                  </a:lnTo>
                  <a:lnTo>
                    <a:pt x="2823" y="2277"/>
                  </a:lnTo>
                  <a:lnTo>
                    <a:pt x="3198" y="2331"/>
                  </a:lnTo>
                  <a:lnTo>
                    <a:pt x="3582" y="2331"/>
                  </a:lnTo>
                  <a:lnTo>
                    <a:pt x="3930" y="2260"/>
                  </a:lnTo>
                  <a:lnTo>
                    <a:pt x="4073" y="2179"/>
                  </a:lnTo>
                  <a:lnTo>
                    <a:pt x="4162" y="2117"/>
                  </a:lnTo>
                  <a:lnTo>
                    <a:pt x="4287" y="1983"/>
                  </a:lnTo>
                  <a:lnTo>
                    <a:pt x="4341" y="1840"/>
                  </a:lnTo>
                  <a:lnTo>
                    <a:pt x="4305" y="1697"/>
                  </a:lnTo>
                  <a:lnTo>
                    <a:pt x="4243" y="1626"/>
                  </a:lnTo>
                  <a:lnTo>
                    <a:pt x="4198" y="1590"/>
                  </a:lnTo>
                  <a:lnTo>
                    <a:pt x="4091" y="1572"/>
                  </a:lnTo>
                  <a:lnTo>
                    <a:pt x="3984" y="1590"/>
                  </a:lnTo>
                  <a:lnTo>
                    <a:pt x="3903" y="1643"/>
                  </a:lnTo>
                  <a:lnTo>
                    <a:pt x="3886" y="1670"/>
                  </a:lnTo>
                  <a:lnTo>
                    <a:pt x="3859" y="1697"/>
                  </a:lnTo>
                  <a:lnTo>
                    <a:pt x="3841" y="1715"/>
                  </a:lnTo>
                  <a:lnTo>
                    <a:pt x="3635" y="1679"/>
                  </a:lnTo>
                  <a:lnTo>
                    <a:pt x="3305" y="1563"/>
                  </a:lnTo>
                  <a:lnTo>
                    <a:pt x="2894" y="1331"/>
                  </a:lnTo>
                  <a:lnTo>
                    <a:pt x="2626" y="1143"/>
                  </a:lnTo>
                  <a:lnTo>
                    <a:pt x="2180" y="849"/>
                  </a:lnTo>
                  <a:lnTo>
                    <a:pt x="1724" y="554"/>
                  </a:lnTo>
                  <a:lnTo>
                    <a:pt x="1474" y="402"/>
                  </a:lnTo>
                  <a:lnTo>
                    <a:pt x="948" y="170"/>
                  </a:lnTo>
                  <a:lnTo>
                    <a:pt x="653" y="45"/>
                  </a:lnTo>
                  <a:lnTo>
                    <a:pt x="546" y="9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28"/>
            <p:cNvSpPr/>
            <p:nvPr/>
          </p:nvSpPr>
          <p:spPr>
            <a:xfrm rot="-877077" flipH="1">
              <a:off x="6557809" y="4720206"/>
              <a:ext cx="141835" cy="39546"/>
            </a:xfrm>
            <a:custGeom>
              <a:avLst/>
              <a:gdLst/>
              <a:ahLst/>
              <a:cxnLst/>
              <a:rect l="l" t="t" r="r" b="b"/>
              <a:pathLst>
                <a:path w="5448" h="1519" extrusionOk="0">
                  <a:moveTo>
                    <a:pt x="679" y="1"/>
                  </a:moveTo>
                  <a:lnTo>
                    <a:pt x="447" y="10"/>
                  </a:lnTo>
                  <a:lnTo>
                    <a:pt x="250" y="72"/>
                  </a:lnTo>
                  <a:lnTo>
                    <a:pt x="107" y="153"/>
                  </a:lnTo>
                  <a:lnTo>
                    <a:pt x="18" y="260"/>
                  </a:lnTo>
                  <a:lnTo>
                    <a:pt x="0" y="367"/>
                  </a:lnTo>
                  <a:lnTo>
                    <a:pt x="54" y="474"/>
                  </a:lnTo>
                  <a:lnTo>
                    <a:pt x="196" y="572"/>
                  </a:lnTo>
                  <a:lnTo>
                    <a:pt x="313" y="608"/>
                  </a:lnTo>
                  <a:lnTo>
                    <a:pt x="1652" y="956"/>
                  </a:lnTo>
                  <a:lnTo>
                    <a:pt x="3036" y="1251"/>
                  </a:lnTo>
                  <a:lnTo>
                    <a:pt x="3572" y="1385"/>
                  </a:lnTo>
                  <a:lnTo>
                    <a:pt x="4376" y="1519"/>
                  </a:lnTo>
                  <a:lnTo>
                    <a:pt x="4929" y="1519"/>
                  </a:lnTo>
                  <a:lnTo>
                    <a:pt x="5215" y="1456"/>
                  </a:lnTo>
                  <a:lnTo>
                    <a:pt x="5340" y="1412"/>
                  </a:lnTo>
                  <a:lnTo>
                    <a:pt x="5438" y="1305"/>
                  </a:lnTo>
                  <a:lnTo>
                    <a:pt x="5447" y="1224"/>
                  </a:lnTo>
                  <a:lnTo>
                    <a:pt x="5429" y="1189"/>
                  </a:lnTo>
                  <a:lnTo>
                    <a:pt x="5376" y="1117"/>
                  </a:lnTo>
                  <a:lnTo>
                    <a:pt x="5224" y="992"/>
                  </a:lnTo>
                  <a:lnTo>
                    <a:pt x="4938" y="849"/>
                  </a:lnTo>
                  <a:lnTo>
                    <a:pt x="4179" y="653"/>
                  </a:lnTo>
                  <a:lnTo>
                    <a:pt x="3626" y="555"/>
                  </a:lnTo>
                  <a:lnTo>
                    <a:pt x="2232" y="260"/>
                  </a:lnTo>
                  <a:lnTo>
                    <a:pt x="804" y="19"/>
                  </a:lnTo>
                  <a:lnTo>
                    <a:pt x="679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28"/>
            <p:cNvSpPr/>
            <p:nvPr/>
          </p:nvSpPr>
          <p:spPr>
            <a:xfrm rot="-877077" flipH="1">
              <a:off x="6494942" y="4686116"/>
              <a:ext cx="96744" cy="29315"/>
            </a:xfrm>
            <a:custGeom>
              <a:avLst/>
              <a:gdLst/>
              <a:ahLst/>
              <a:cxnLst/>
              <a:rect l="l" t="t" r="r" b="b"/>
              <a:pathLst>
                <a:path w="3716" h="1126" extrusionOk="0">
                  <a:moveTo>
                    <a:pt x="331" y="0"/>
                  </a:moveTo>
                  <a:lnTo>
                    <a:pt x="99" y="72"/>
                  </a:lnTo>
                  <a:lnTo>
                    <a:pt x="18" y="161"/>
                  </a:lnTo>
                  <a:lnTo>
                    <a:pt x="0" y="223"/>
                  </a:lnTo>
                  <a:lnTo>
                    <a:pt x="63" y="322"/>
                  </a:lnTo>
                  <a:lnTo>
                    <a:pt x="188" y="375"/>
                  </a:lnTo>
                  <a:lnTo>
                    <a:pt x="206" y="384"/>
                  </a:lnTo>
                  <a:lnTo>
                    <a:pt x="215" y="384"/>
                  </a:lnTo>
                  <a:lnTo>
                    <a:pt x="277" y="438"/>
                  </a:lnTo>
                  <a:lnTo>
                    <a:pt x="438" y="527"/>
                  </a:lnTo>
                  <a:lnTo>
                    <a:pt x="768" y="634"/>
                  </a:lnTo>
                  <a:lnTo>
                    <a:pt x="1018" y="706"/>
                  </a:lnTo>
                  <a:lnTo>
                    <a:pt x="1742" y="893"/>
                  </a:lnTo>
                  <a:lnTo>
                    <a:pt x="2456" y="1081"/>
                  </a:lnTo>
                  <a:lnTo>
                    <a:pt x="2635" y="1125"/>
                  </a:lnTo>
                  <a:lnTo>
                    <a:pt x="3010" y="1125"/>
                  </a:lnTo>
                  <a:lnTo>
                    <a:pt x="3188" y="1081"/>
                  </a:lnTo>
                  <a:lnTo>
                    <a:pt x="3331" y="1036"/>
                  </a:lnTo>
                  <a:lnTo>
                    <a:pt x="3554" y="911"/>
                  </a:lnTo>
                  <a:lnTo>
                    <a:pt x="3688" y="768"/>
                  </a:lnTo>
                  <a:lnTo>
                    <a:pt x="3715" y="599"/>
                  </a:lnTo>
                  <a:lnTo>
                    <a:pt x="3688" y="509"/>
                  </a:lnTo>
                  <a:lnTo>
                    <a:pt x="3653" y="456"/>
                  </a:lnTo>
                  <a:lnTo>
                    <a:pt x="3528" y="357"/>
                  </a:lnTo>
                  <a:lnTo>
                    <a:pt x="3242" y="268"/>
                  </a:lnTo>
                  <a:lnTo>
                    <a:pt x="3010" y="250"/>
                  </a:lnTo>
                  <a:lnTo>
                    <a:pt x="2911" y="259"/>
                  </a:lnTo>
                  <a:lnTo>
                    <a:pt x="2849" y="259"/>
                  </a:lnTo>
                  <a:lnTo>
                    <a:pt x="2724" y="268"/>
                  </a:lnTo>
                  <a:lnTo>
                    <a:pt x="2778" y="268"/>
                  </a:lnTo>
                  <a:lnTo>
                    <a:pt x="2652" y="286"/>
                  </a:lnTo>
                  <a:lnTo>
                    <a:pt x="2572" y="331"/>
                  </a:lnTo>
                  <a:lnTo>
                    <a:pt x="2081" y="232"/>
                  </a:lnTo>
                  <a:lnTo>
                    <a:pt x="1599" y="134"/>
                  </a:lnTo>
                  <a:lnTo>
                    <a:pt x="1331" y="81"/>
                  </a:lnTo>
                  <a:lnTo>
                    <a:pt x="920" y="9"/>
                  </a:lnTo>
                  <a:lnTo>
                    <a:pt x="652" y="0"/>
                  </a:lnTo>
                  <a:lnTo>
                    <a:pt x="518" y="18"/>
                  </a:lnTo>
                  <a:lnTo>
                    <a:pt x="483" y="18"/>
                  </a:lnTo>
                  <a:lnTo>
                    <a:pt x="331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28"/>
            <p:cNvSpPr/>
            <p:nvPr/>
          </p:nvSpPr>
          <p:spPr>
            <a:xfrm rot="-877077" flipH="1">
              <a:off x="6534387" y="4616237"/>
              <a:ext cx="112781" cy="38375"/>
            </a:xfrm>
            <a:custGeom>
              <a:avLst/>
              <a:gdLst/>
              <a:ahLst/>
              <a:cxnLst/>
              <a:rect l="l" t="t" r="r" b="b"/>
              <a:pathLst>
                <a:path w="4332" h="1474" extrusionOk="0">
                  <a:moveTo>
                    <a:pt x="277" y="0"/>
                  </a:moveTo>
                  <a:lnTo>
                    <a:pt x="81" y="54"/>
                  </a:lnTo>
                  <a:lnTo>
                    <a:pt x="1" y="125"/>
                  </a:lnTo>
                  <a:lnTo>
                    <a:pt x="1" y="179"/>
                  </a:lnTo>
                  <a:lnTo>
                    <a:pt x="18" y="205"/>
                  </a:lnTo>
                  <a:lnTo>
                    <a:pt x="143" y="366"/>
                  </a:lnTo>
                  <a:lnTo>
                    <a:pt x="393" y="634"/>
                  </a:lnTo>
                  <a:lnTo>
                    <a:pt x="599" y="777"/>
                  </a:lnTo>
                  <a:lnTo>
                    <a:pt x="849" y="920"/>
                  </a:lnTo>
                  <a:lnTo>
                    <a:pt x="1429" y="1161"/>
                  </a:lnTo>
                  <a:lnTo>
                    <a:pt x="1760" y="1259"/>
                  </a:lnTo>
                  <a:lnTo>
                    <a:pt x="2045" y="1331"/>
                  </a:lnTo>
                  <a:lnTo>
                    <a:pt x="2706" y="1447"/>
                  </a:lnTo>
                  <a:lnTo>
                    <a:pt x="3385" y="1473"/>
                  </a:lnTo>
                  <a:lnTo>
                    <a:pt x="3849" y="1402"/>
                  </a:lnTo>
                  <a:lnTo>
                    <a:pt x="4126" y="1313"/>
                  </a:lnTo>
                  <a:lnTo>
                    <a:pt x="4251" y="1241"/>
                  </a:lnTo>
                  <a:lnTo>
                    <a:pt x="4314" y="1197"/>
                  </a:lnTo>
                  <a:lnTo>
                    <a:pt x="4332" y="1107"/>
                  </a:lnTo>
                  <a:lnTo>
                    <a:pt x="4296" y="1054"/>
                  </a:lnTo>
                  <a:lnTo>
                    <a:pt x="4251" y="1027"/>
                  </a:lnTo>
                  <a:lnTo>
                    <a:pt x="4055" y="956"/>
                  </a:lnTo>
                  <a:lnTo>
                    <a:pt x="3635" y="848"/>
                  </a:lnTo>
                  <a:lnTo>
                    <a:pt x="2938" y="750"/>
                  </a:lnTo>
                  <a:lnTo>
                    <a:pt x="2474" y="679"/>
                  </a:lnTo>
                  <a:lnTo>
                    <a:pt x="1956" y="572"/>
                  </a:lnTo>
                  <a:lnTo>
                    <a:pt x="1188" y="339"/>
                  </a:lnTo>
                  <a:lnTo>
                    <a:pt x="751" y="152"/>
                  </a:lnTo>
                  <a:lnTo>
                    <a:pt x="572" y="45"/>
                  </a:lnTo>
                  <a:lnTo>
                    <a:pt x="492" y="9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28"/>
            <p:cNvSpPr/>
            <p:nvPr/>
          </p:nvSpPr>
          <p:spPr>
            <a:xfrm rot="-877077" flipH="1">
              <a:off x="6444928" y="4878455"/>
              <a:ext cx="93021" cy="48137"/>
            </a:xfrm>
            <a:custGeom>
              <a:avLst/>
              <a:gdLst/>
              <a:ahLst/>
              <a:cxnLst/>
              <a:rect l="l" t="t" r="r" b="b"/>
              <a:pathLst>
                <a:path w="3573" h="1849" extrusionOk="0">
                  <a:moveTo>
                    <a:pt x="715" y="0"/>
                  </a:moveTo>
                  <a:lnTo>
                    <a:pt x="313" y="27"/>
                  </a:lnTo>
                  <a:lnTo>
                    <a:pt x="90" y="125"/>
                  </a:lnTo>
                  <a:lnTo>
                    <a:pt x="9" y="223"/>
                  </a:lnTo>
                  <a:lnTo>
                    <a:pt x="0" y="286"/>
                  </a:lnTo>
                  <a:lnTo>
                    <a:pt x="18" y="465"/>
                  </a:lnTo>
                  <a:lnTo>
                    <a:pt x="170" y="804"/>
                  </a:lnTo>
                  <a:lnTo>
                    <a:pt x="465" y="1116"/>
                  </a:lnTo>
                  <a:lnTo>
                    <a:pt x="893" y="1393"/>
                  </a:lnTo>
                  <a:lnTo>
                    <a:pt x="1152" y="1518"/>
                  </a:lnTo>
                  <a:lnTo>
                    <a:pt x="1393" y="1608"/>
                  </a:lnTo>
                  <a:lnTo>
                    <a:pt x="2010" y="1777"/>
                  </a:lnTo>
                  <a:lnTo>
                    <a:pt x="2679" y="1849"/>
                  </a:lnTo>
                  <a:lnTo>
                    <a:pt x="3144" y="1804"/>
                  </a:lnTo>
                  <a:lnTo>
                    <a:pt x="3412" y="1715"/>
                  </a:lnTo>
                  <a:lnTo>
                    <a:pt x="3519" y="1643"/>
                  </a:lnTo>
                  <a:lnTo>
                    <a:pt x="3572" y="1599"/>
                  </a:lnTo>
                  <a:lnTo>
                    <a:pt x="3563" y="1491"/>
                  </a:lnTo>
                  <a:lnTo>
                    <a:pt x="3519" y="1438"/>
                  </a:lnTo>
                  <a:lnTo>
                    <a:pt x="3412" y="1349"/>
                  </a:lnTo>
                  <a:lnTo>
                    <a:pt x="3072" y="1224"/>
                  </a:lnTo>
                  <a:lnTo>
                    <a:pt x="2465" y="1072"/>
                  </a:lnTo>
                  <a:lnTo>
                    <a:pt x="2099" y="965"/>
                  </a:lnTo>
                  <a:lnTo>
                    <a:pt x="1920" y="884"/>
                  </a:lnTo>
                  <a:lnTo>
                    <a:pt x="1617" y="724"/>
                  </a:lnTo>
                  <a:lnTo>
                    <a:pt x="1375" y="527"/>
                  </a:lnTo>
                  <a:lnTo>
                    <a:pt x="1197" y="322"/>
                  </a:lnTo>
                  <a:lnTo>
                    <a:pt x="1143" y="206"/>
                  </a:lnTo>
                  <a:lnTo>
                    <a:pt x="1108" y="152"/>
                  </a:lnTo>
                  <a:lnTo>
                    <a:pt x="983" y="63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28"/>
            <p:cNvSpPr/>
            <p:nvPr/>
          </p:nvSpPr>
          <p:spPr>
            <a:xfrm rot="-877077" flipH="1">
              <a:off x="6273416" y="4836239"/>
              <a:ext cx="149515" cy="44415"/>
            </a:xfrm>
            <a:custGeom>
              <a:avLst/>
              <a:gdLst/>
              <a:ahLst/>
              <a:cxnLst/>
              <a:rect l="l" t="t" r="r" b="b"/>
              <a:pathLst>
                <a:path w="5743" h="1706" extrusionOk="0">
                  <a:moveTo>
                    <a:pt x="483" y="0"/>
                  </a:moveTo>
                  <a:lnTo>
                    <a:pt x="286" y="27"/>
                  </a:lnTo>
                  <a:lnTo>
                    <a:pt x="134" y="99"/>
                  </a:lnTo>
                  <a:lnTo>
                    <a:pt x="36" y="188"/>
                  </a:lnTo>
                  <a:lnTo>
                    <a:pt x="0" y="286"/>
                  </a:lnTo>
                  <a:lnTo>
                    <a:pt x="36" y="393"/>
                  </a:lnTo>
                  <a:lnTo>
                    <a:pt x="161" y="492"/>
                  </a:lnTo>
                  <a:lnTo>
                    <a:pt x="259" y="527"/>
                  </a:lnTo>
                  <a:lnTo>
                    <a:pt x="625" y="661"/>
                  </a:lnTo>
                  <a:lnTo>
                    <a:pt x="2099" y="1143"/>
                  </a:lnTo>
                  <a:lnTo>
                    <a:pt x="3447" y="1492"/>
                  </a:lnTo>
                  <a:lnTo>
                    <a:pt x="4296" y="1652"/>
                  </a:lnTo>
                  <a:lnTo>
                    <a:pt x="5028" y="1706"/>
                  </a:lnTo>
                  <a:lnTo>
                    <a:pt x="5439" y="1635"/>
                  </a:lnTo>
                  <a:lnTo>
                    <a:pt x="5635" y="1545"/>
                  </a:lnTo>
                  <a:lnTo>
                    <a:pt x="5698" y="1474"/>
                  </a:lnTo>
                  <a:lnTo>
                    <a:pt x="5742" y="1411"/>
                  </a:lnTo>
                  <a:lnTo>
                    <a:pt x="5733" y="1286"/>
                  </a:lnTo>
                  <a:lnTo>
                    <a:pt x="5546" y="1134"/>
                  </a:lnTo>
                  <a:lnTo>
                    <a:pt x="4805" y="911"/>
                  </a:lnTo>
                  <a:lnTo>
                    <a:pt x="4367" y="831"/>
                  </a:lnTo>
                  <a:lnTo>
                    <a:pt x="3456" y="661"/>
                  </a:lnTo>
                  <a:lnTo>
                    <a:pt x="1679" y="268"/>
                  </a:lnTo>
                  <a:lnTo>
                    <a:pt x="822" y="45"/>
                  </a:lnTo>
                  <a:lnTo>
                    <a:pt x="706" y="9"/>
                  </a:lnTo>
                  <a:lnTo>
                    <a:pt x="483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28"/>
            <p:cNvSpPr/>
            <p:nvPr/>
          </p:nvSpPr>
          <p:spPr>
            <a:xfrm rot="-877077" flipH="1">
              <a:off x="6251563" y="4778870"/>
              <a:ext cx="124887" cy="46289"/>
            </a:xfrm>
            <a:custGeom>
              <a:avLst/>
              <a:gdLst/>
              <a:ahLst/>
              <a:cxnLst/>
              <a:rect l="l" t="t" r="r" b="b"/>
              <a:pathLst>
                <a:path w="4797" h="1778" extrusionOk="0">
                  <a:moveTo>
                    <a:pt x="465" y="1"/>
                  </a:moveTo>
                  <a:lnTo>
                    <a:pt x="197" y="36"/>
                  </a:lnTo>
                  <a:lnTo>
                    <a:pt x="19" y="153"/>
                  </a:lnTo>
                  <a:lnTo>
                    <a:pt x="1" y="269"/>
                  </a:lnTo>
                  <a:lnTo>
                    <a:pt x="55" y="340"/>
                  </a:lnTo>
                  <a:lnTo>
                    <a:pt x="108" y="376"/>
                  </a:lnTo>
                  <a:lnTo>
                    <a:pt x="590" y="626"/>
                  </a:lnTo>
                  <a:lnTo>
                    <a:pt x="1599" y="1099"/>
                  </a:lnTo>
                  <a:lnTo>
                    <a:pt x="2162" y="1313"/>
                  </a:lnTo>
                  <a:lnTo>
                    <a:pt x="2644" y="1492"/>
                  </a:lnTo>
                  <a:lnTo>
                    <a:pt x="3555" y="1733"/>
                  </a:lnTo>
                  <a:lnTo>
                    <a:pt x="4019" y="1778"/>
                  </a:lnTo>
                  <a:lnTo>
                    <a:pt x="4314" y="1769"/>
                  </a:lnTo>
                  <a:lnTo>
                    <a:pt x="4457" y="1742"/>
                  </a:lnTo>
                  <a:lnTo>
                    <a:pt x="4618" y="1706"/>
                  </a:lnTo>
                  <a:lnTo>
                    <a:pt x="4770" y="1599"/>
                  </a:lnTo>
                  <a:lnTo>
                    <a:pt x="4796" y="1510"/>
                  </a:lnTo>
                  <a:lnTo>
                    <a:pt x="4770" y="1465"/>
                  </a:lnTo>
                  <a:lnTo>
                    <a:pt x="4716" y="1394"/>
                  </a:lnTo>
                  <a:lnTo>
                    <a:pt x="4564" y="1278"/>
                  </a:lnTo>
                  <a:lnTo>
                    <a:pt x="4252" y="1126"/>
                  </a:lnTo>
                  <a:lnTo>
                    <a:pt x="3448" y="912"/>
                  </a:lnTo>
                  <a:lnTo>
                    <a:pt x="2921" y="778"/>
                  </a:lnTo>
                  <a:lnTo>
                    <a:pt x="2323" y="617"/>
                  </a:lnTo>
                  <a:lnTo>
                    <a:pt x="1162" y="251"/>
                  </a:lnTo>
                  <a:lnTo>
                    <a:pt x="608" y="45"/>
                  </a:lnTo>
                  <a:lnTo>
                    <a:pt x="465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28"/>
            <p:cNvSpPr/>
            <p:nvPr/>
          </p:nvSpPr>
          <p:spPr>
            <a:xfrm rot="-877077" flipH="1">
              <a:off x="6651340" y="4855470"/>
              <a:ext cx="48164" cy="50481"/>
            </a:xfrm>
            <a:custGeom>
              <a:avLst/>
              <a:gdLst/>
              <a:ahLst/>
              <a:cxnLst/>
              <a:rect l="l" t="t" r="r" b="b"/>
              <a:pathLst>
                <a:path w="1850" h="1939" extrusionOk="0">
                  <a:moveTo>
                    <a:pt x="688" y="1"/>
                  </a:moveTo>
                  <a:lnTo>
                    <a:pt x="367" y="37"/>
                  </a:lnTo>
                  <a:lnTo>
                    <a:pt x="179" y="99"/>
                  </a:lnTo>
                  <a:lnTo>
                    <a:pt x="54" y="197"/>
                  </a:lnTo>
                  <a:lnTo>
                    <a:pt x="1" y="313"/>
                  </a:lnTo>
                  <a:lnTo>
                    <a:pt x="10" y="385"/>
                  </a:lnTo>
                  <a:lnTo>
                    <a:pt x="162" y="814"/>
                  </a:lnTo>
                  <a:lnTo>
                    <a:pt x="340" y="1242"/>
                  </a:lnTo>
                  <a:lnTo>
                    <a:pt x="421" y="1448"/>
                  </a:lnTo>
                  <a:lnTo>
                    <a:pt x="581" y="1689"/>
                  </a:lnTo>
                  <a:lnTo>
                    <a:pt x="796" y="1832"/>
                  </a:lnTo>
                  <a:lnTo>
                    <a:pt x="956" y="1903"/>
                  </a:lnTo>
                  <a:lnTo>
                    <a:pt x="1046" y="1930"/>
                  </a:lnTo>
                  <a:lnTo>
                    <a:pt x="1260" y="1939"/>
                  </a:lnTo>
                  <a:lnTo>
                    <a:pt x="1474" y="1912"/>
                  </a:lnTo>
                  <a:lnTo>
                    <a:pt x="1653" y="1840"/>
                  </a:lnTo>
                  <a:lnTo>
                    <a:pt x="1706" y="1796"/>
                  </a:lnTo>
                  <a:lnTo>
                    <a:pt x="1796" y="1707"/>
                  </a:lnTo>
                  <a:lnTo>
                    <a:pt x="1849" y="1519"/>
                  </a:lnTo>
                  <a:lnTo>
                    <a:pt x="1760" y="1260"/>
                  </a:lnTo>
                  <a:lnTo>
                    <a:pt x="1653" y="1064"/>
                  </a:lnTo>
                  <a:lnTo>
                    <a:pt x="1430" y="644"/>
                  </a:lnTo>
                  <a:lnTo>
                    <a:pt x="1188" y="224"/>
                  </a:lnTo>
                  <a:lnTo>
                    <a:pt x="1144" y="153"/>
                  </a:lnTo>
                  <a:lnTo>
                    <a:pt x="992" y="63"/>
                  </a:lnTo>
                  <a:lnTo>
                    <a:pt x="688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28"/>
            <p:cNvSpPr/>
            <p:nvPr/>
          </p:nvSpPr>
          <p:spPr>
            <a:xfrm rot="-877077" flipH="1">
              <a:off x="7525882" y="4381253"/>
              <a:ext cx="76749" cy="51157"/>
            </a:xfrm>
            <a:custGeom>
              <a:avLst/>
              <a:gdLst/>
              <a:ahLst/>
              <a:cxnLst/>
              <a:rect l="l" t="t" r="r" b="b"/>
              <a:pathLst>
                <a:path w="2948" h="1965" extrusionOk="0">
                  <a:moveTo>
                    <a:pt x="563" y="0"/>
                  </a:moveTo>
                  <a:lnTo>
                    <a:pt x="357" y="45"/>
                  </a:lnTo>
                  <a:lnTo>
                    <a:pt x="188" y="116"/>
                  </a:lnTo>
                  <a:lnTo>
                    <a:pt x="63" y="214"/>
                  </a:lnTo>
                  <a:lnTo>
                    <a:pt x="0" y="339"/>
                  </a:lnTo>
                  <a:lnTo>
                    <a:pt x="9" y="456"/>
                  </a:lnTo>
                  <a:lnTo>
                    <a:pt x="54" y="518"/>
                  </a:lnTo>
                  <a:lnTo>
                    <a:pt x="402" y="884"/>
                  </a:lnTo>
                  <a:lnTo>
                    <a:pt x="813" y="1224"/>
                  </a:lnTo>
                  <a:lnTo>
                    <a:pt x="1009" y="1393"/>
                  </a:lnTo>
                  <a:lnTo>
                    <a:pt x="1429" y="1733"/>
                  </a:lnTo>
                  <a:lnTo>
                    <a:pt x="1697" y="1875"/>
                  </a:lnTo>
                  <a:lnTo>
                    <a:pt x="1804" y="1911"/>
                  </a:lnTo>
                  <a:lnTo>
                    <a:pt x="2018" y="1956"/>
                  </a:lnTo>
                  <a:lnTo>
                    <a:pt x="2367" y="1965"/>
                  </a:lnTo>
                  <a:lnTo>
                    <a:pt x="2679" y="1884"/>
                  </a:lnTo>
                  <a:lnTo>
                    <a:pt x="2831" y="1804"/>
                  </a:lnTo>
                  <a:lnTo>
                    <a:pt x="2929" y="1706"/>
                  </a:lnTo>
                  <a:lnTo>
                    <a:pt x="2947" y="1581"/>
                  </a:lnTo>
                  <a:lnTo>
                    <a:pt x="2911" y="1518"/>
                  </a:lnTo>
                  <a:lnTo>
                    <a:pt x="2849" y="1411"/>
                  </a:lnTo>
                  <a:lnTo>
                    <a:pt x="2661" y="1224"/>
                  </a:lnTo>
                  <a:lnTo>
                    <a:pt x="2322" y="956"/>
                  </a:lnTo>
                  <a:lnTo>
                    <a:pt x="2090" y="786"/>
                  </a:lnTo>
                  <a:lnTo>
                    <a:pt x="1626" y="438"/>
                  </a:lnTo>
                  <a:lnTo>
                    <a:pt x="1108" y="107"/>
                  </a:lnTo>
                  <a:lnTo>
                    <a:pt x="1000" y="54"/>
                  </a:lnTo>
                  <a:lnTo>
                    <a:pt x="786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28"/>
            <p:cNvSpPr/>
            <p:nvPr/>
          </p:nvSpPr>
          <p:spPr>
            <a:xfrm rot="-877077" flipH="1">
              <a:off x="7475573" y="4564256"/>
              <a:ext cx="68600" cy="75812"/>
            </a:xfrm>
            <a:custGeom>
              <a:avLst/>
              <a:gdLst/>
              <a:ahLst/>
              <a:cxnLst/>
              <a:rect l="l" t="t" r="r" b="b"/>
              <a:pathLst>
                <a:path w="2635" h="2912" extrusionOk="0">
                  <a:moveTo>
                    <a:pt x="581" y="0"/>
                  </a:moveTo>
                  <a:lnTo>
                    <a:pt x="295" y="36"/>
                  </a:lnTo>
                  <a:lnTo>
                    <a:pt x="206" y="98"/>
                  </a:lnTo>
                  <a:lnTo>
                    <a:pt x="125" y="179"/>
                  </a:lnTo>
                  <a:lnTo>
                    <a:pt x="36" y="339"/>
                  </a:lnTo>
                  <a:lnTo>
                    <a:pt x="0" y="509"/>
                  </a:lnTo>
                  <a:lnTo>
                    <a:pt x="18" y="679"/>
                  </a:lnTo>
                  <a:lnTo>
                    <a:pt x="206" y="1098"/>
                  </a:lnTo>
                  <a:lnTo>
                    <a:pt x="420" y="1429"/>
                  </a:lnTo>
                  <a:lnTo>
                    <a:pt x="616" y="1795"/>
                  </a:lnTo>
                  <a:lnTo>
                    <a:pt x="983" y="2358"/>
                  </a:lnTo>
                  <a:lnTo>
                    <a:pt x="1349" y="2688"/>
                  </a:lnTo>
                  <a:lnTo>
                    <a:pt x="1608" y="2822"/>
                  </a:lnTo>
                  <a:lnTo>
                    <a:pt x="1733" y="2875"/>
                  </a:lnTo>
                  <a:lnTo>
                    <a:pt x="2027" y="2911"/>
                  </a:lnTo>
                  <a:lnTo>
                    <a:pt x="2322" y="2875"/>
                  </a:lnTo>
                  <a:lnTo>
                    <a:pt x="2536" y="2777"/>
                  </a:lnTo>
                  <a:lnTo>
                    <a:pt x="2590" y="2697"/>
                  </a:lnTo>
                  <a:lnTo>
                    <a:pt x="2617" y="2599"/>
                  </a:lnTo>
                  <a:lnTo>
                    <a:pt x="2635" y="2411"/>
                  </a:lnTo>
                  <a:lnTo>
                    <a:pt x="2581" y="2125"/>
                  </a:lnTo>
                  <a:lnTo>
                    <a:pt x="2269" y="1572"/>
                  </a:lnTo>
                  <a:lnTo>
                    <a:pt x="2027" y="1206"/>
                  </a:lnTo>
                  <a:lnTo>
                    <a:pt x="1840" y="875"/>
                  </a:lnTo>
                  <a:lnTo>
                    <a:pt x="1438" y="384"/>
                  </a:lnTo>
                  <a:lnTo>
                    <a:pt x="1009" y="125"/>
                  </a:lnTo>
                  <a:lnTo>
                    <a:pt x="715" y="27"/>
                  </a:lnTo>
                  <a:lnTo>
                    <a:pt x="581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28"/>
            <p:cNvSpPr/>
            <p:nvPr/>
          </p:nvSpPr>
          <p:spPr>
            <a:xfrm rot="-877077" flipH="1">
              <a:off x="7112598" y="4866845"/>
              <a:ext cx="132307" cy="90704"/>
            </a:xfrm>
            <a:custGeom>
              <a:avLst/>
              <a:gdLst/>
              <a:ahLst/>
              <a:cxnLst/>
              <a:rect l="l" t="t" r="r" b="b"/>
              <a:pathLst>
                <a:path w="5082" h="3484" extrusionOk="0">
                  <a:moveTo>
                    <a:pt x="840" y="0"/>
                  </a:moveTo>
                  <a:lnTo>
                    <a:pt x="412" y="45"/>
                  </a:lnTo>
                  <a:lnTo>
                    <a:pt x="153" y="152"/>
                  </a:lnTo>
                  <a:lnTo>
                    <a:pt x="45" y="259"/>
                  </a:lnTo>
                  <a:lnTo>
                    <a:pt x="28" y="322"/>
                  </a:lnTo>
                  <a:lnTo>
                    <a:pt x="10" y="474"/>
                  </a:lnTo>
                  <a:lnTo>
                    <a:pt x="1" y="768"/>
                  </a:lnTo>
                  <a:lnTo>
                    <a:pt x="45" y="1054"/>
                  </a:lnTo>
                  <a:lnTo>
                    <a:pt x="144" y="1331"/>
                  </a:lnTo>
                  <a:lnTo>
                    <a:pt x="295" y="1599"/>
                  </a:lnTo>
                  <a:lnTo>
                    <a:pt x="492" y="1858"/>
                  </a:lnTo>
                  <a:lnTo>
                    <a:pt x="894" y="2233"/>
                  </a:lnTo>
                  <a:lnTo>
                    <a:pt x="1260" y="2483"/>
                  </a:lnTo>
                  <a:lnTo>
                    <a:pt x="1555" y="2679"/>
                  </a:lnTo>
                  <a:lnTo>
                    <a:pt x="2323" y="3090"/>
                  </a:lnTo>
                  <a:lnTo>
                    <a:pt x="3001" y="3340"/>
                  </a:lnTo>
                  <a:lnTo>
                    <a:pt x="3483" y="3447"/>
                  </a:lnTo>
                  <a:lnTo>
                    <a:pt x="3975" y="3483"/>
                  </a:lnTo>
                  <a:lnTo>
                    <a:pt x="4466" y="3439"/>
                  </a:lnTo>
                  <a:lnTo>
                    <a:pt x="4707" y="3376"/>
                  </a:lnTo>
                  <a:lnTo>
                    <a:pt x="4805" y="3340"/>
                  </a:lnTo>
                  <a:lnTo>
                    <a:pt x="4957" y="3251"/>
                  </a:lnTo>
                  <a:lnTo>
                    <a:pt x="5046" y="3144"/>
                  </a:lnTo>
                  <a:lnTo>
                    <a:pt x="5082" y="3028"/>
                  </a:lnTo>
                  <a:lnTo>
                    <a:pt x="5064" y="2912"/>
                  </a:lnTo>
                  <a:lnTo>
                    <a:pt x="4984" y="2804"/>
                  </a:lnTo>
                  <a:lnTo>
                    <a:pt x="4841" y="2715"/>
                  </a:lnTo>
                  <a:lnTo>
                    <a:pt x="4635" y="2653"/>
                  </a:lnTo>
                  <a:lnTo>
                    <a:pt x="4510" y="2635"/>
                  </a:lnTo>
                  <a:lnTo>
                    <a:pt x="4180" y="2599"/>
                  </a:lnTo>
                  <a:lnTo>
                    <a:pt x="3555" y="2429"/>
                  </a:lnTo>
                  <a:lnTo>
                    <a:pt x="3001" y="2170"/>
                  </a:lnTo>
                  <a:lnTo>
                    <a:pt x="2510" y="1849"/>
                  </a:lnTo>
                  <a:lnTo>
                    <a:pt x="2099" y="1492"/>
                  </a:lnTo>
                  <a:lnTo>
                    <a:pt x="1760" y="1117"/>
                  </a:lnTo>
                  <a:lnTo>
                    <a:pt x="1501" y="742"/>
                  </a:lnTo>
                  <a:lnTo>
                    <a:pt x="1322" y="393"/>
                  </a:lnTo>
                  <a:lnTo>
                    <a:pt x="1269" y="233"/>
                  </a:lnTo>
                  <a:lnTo>
                    <a:pt x="1233" y="170"/>
                  </a:lnTo>
                  <a:lnTo>
                    <a:pt x="1117" y="72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68" name="Google Shape;1268;p28"/>
          <p:cNvSpPr txBox="1">
            <a:spLocks noGrp="1"/>
          </p:cNvSpPr>
          <p:nvPr>
            <p:ph type="title"/>
          </p:nvPr>
        </p:nvSpPr>
        <p:spPr>
          <a:xfrm>
            <a:off x="720000" y="395850"/>
            <a:ext cx="7692900" cy="51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8558917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Four Columns">
  <p:cSld name="1_Title + Four Columns"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p28"/>
          <p:cNvSpPr txBox="1">
            <a:spLocks noGrp="1"/>
          </p:cNvSpPr>
          <p:nvPr>
            <p:ph type="subTitle" idx="1"/>
          </p:nvPr>
        </p:nvSpPr>
        <p:spPr>
          <a:xfrm>
            <a:off x="720000" y="2059950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5" name="Google Shape;1195;p28"/>
          <p:cNvSpPr txBox="1">
            <a:spLocks noGrp="1"/>
          </p:cNvSpPr>
          <p:nvPr>
            <p:ph type="subTitle" idx="2"/>
          </p:nvPr>
        </p:nvSpPr>
        <p:spPr>
          <a:xfrm>
            <a:off x="720000" y="1713450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6" name="Google Shape;1196;p28"/>
          <p:cNvSpPr txBox="1">
            <a:spLocks noGrp="1"/>
          </p:cNvSpPr>
          <p:nvPr>
            <p:ph type="subTitle" idx="3"/>
          </p:nvPr>
        </p:nvSpPr>
        <p:spPr>
          <a:xfrm>
            <a:off x="720000" y="3921825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7" name="Google Shape;1197;p28"/>
          <p:cNvSpPr txBox="1">
            <a:spLocks noGrp="1"/>
          </p:cNvSpPr>
          <p:nvPr>
            <p:ph type="subTitle" idx="4"/>
          </p:nvPr>
        </p:nvSpPr>
        <p:spPr>
          <a:xfrm>
            <a:off x="720000" y="3575325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8" name="Google Shape;1198;p28"/>
          <p:cNvSpPr txBox="1">
            <a:spLocks noGrp="1"/>
          </p:cNvSpPr>
          <p:nvPr>
            <p:ph type="subTitle" idx="5"/>
          </p:nvPr>
        </p:nvSpPr>
        <p:spPr>
          <a:xfrm>
            <a:off x="3342975" y="2059950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9" name="Google Shape;1199;p28"/>
          <p:cNvSpPr txBox="1">
            <a:spLocks noGrp="1"/>
          </p:cNvSpPr>
          <p:nvPr>
            <p:ph type="subTitle" idx="6"/>
          </p:nvPr>
        </p:nvSpPr>
        <p:spPr>
          <a:xfrm>
            <a:off x="3342975" y="1713450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0" name="Google Shape;1200;p28"/>
          <p:cNvSpPr txBox="1">
            <a:spLocks noGrp="1"/>
          </p:cNvSpPr>
          <p:nvPr>
            <p:ph type="subTitle" idx="7"/>
          </p:nvPr>
        </p:nvSpPr>
        <p:spPr>
          <a:xfrm>
            <a:off x="3342975" y="3921825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1" name="Google Shape;1201;p28"/>
          <p:cNvSpPr txBox="1">
            <a:spLocks noGrp="1"/>
          </p:cNvSpPr>
          <p:nvPr>
            <p:ph type="subTitle" idx="8"/>
          </p:nvPr>
        </p:nvSpPr>
        <p:spPr>
          <a:xfrm>
            <a:off x="3342975" y="3575325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02" name="Google Shape;1202;p28"/>
          <p:cNvGrpSpPr/>
          <p:nvPr/>
        </p:nvGrpSpPr>
        <p:grpSpPr>
          <a:xfrm rot="6647702">
            <a:off x="-1774556" y="-750645"/>
            <a:ext cx="3563523" cy="3274151"/>
            <a:chOff x="-1361131" y="3033798"/>
            <a:chExt cx="4031687" cy="3866819"/>
          </a:xfrm>
        </p:grpSpPr>
        <p:sp>
          <p:nvSpPr>
            <p:cNvPr id="1203" name="Google Shape;1203;p28"/>
            <p:cNvSpPr/>
            <p:nvPr/>
          </p:nvSpPr>
          <p:spPr>
            <a:xfrm rot="-975157" flipH="1">
              <a:off x="-998443" y="3435250"/>
              <a:ext cx="3306310" cy="3063916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28"/>
            <p:cNvSpPr/>
            <p:nvPr/>
          </p:nvSpPr>
          <p:spPr>
            <a:xfrm rot="-975157" flipH="1">
              <a:off x="-698218" y="4080591"/>
              <a:ext cx="2651820" cy="1639114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28"/>
            <p:cNvSpPr/>
            <p:nvPr/>
          </p:nvSpPr>
          <p:spPr>
            <a:xfrm rot="-975157" flipH="1">
              <a:off x="6331" y="5357870"/>
              <a:ext cx="481227" cy="255024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28"/>
            <p:cNvSpPr/>
            <p:nvPr/>
          </p:nvSpPr>
          <p:spPr>
            <a:xfrm rot="-975157" flipH="1">
              <a:off x="-636678" y="4901000"/>
              <a:ext cx="273634" cy="58314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28"/>
            <p:cNvSpPr/>
            <p:nvPr/>
          </p:nvSpPr>
          <p:spPr>
            <a:xfrm rot="-975157" flipH="1">
              <a:off x="-61287" y="4568963"/>
              <a:ext cx="63622" cy="451196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28"/>
            <p:cNvSpPr/>
            <p:nvPr/>
          </p:nvSpPr>
          <p:spPr>
            <a:xfrm rot="-975157" flipH="1">
              <a:off x="1281559" y="4908023"/>
              <a:ext cx="93047" cy="449987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28"/>
            <p:cNvSpPr/>
            <p:nvPr/>
          </p:nvSpPr>
          <p:spPr>
            <a:xfrm rot="-975157" flipH="1">
              <a:off x="564398" y="4729396"/>
              <a:ext cx="139269" cy="579582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0" name="Google Shape;1210;p28"/>
          <p:cNvGrpSpPr/>
          <p:nvPr/>
        </p:nvGrpSpPr>
        <p:grpSpPr>
          <a:xfrm>
            <a:off x="8285528" y="1617837"/>
            <a:ext cx="717263" cy="1719122"/>
            <a:chOff x="7334417" y="2987505"/>
            <a:chExt cx="821984" cy="1970115"/>
          </a:xfrm>
        </p:grpSpPr>
        <p:sp>
          <p:nvSpPr>
            <p:cNvPr id="1211" name="Google Shape;1211;p28"/>
            <p:cNvSpPr/>
            <p:nvPr/>
          </p:nvSpPr>
          <p:spPr>
            <a:xfrm>
              <a:off x="7334417" y="2987505"/>
              <a:ext cx="821984" cy="1970115"/>
            </a:xfrm>
            <a:custGeom>
              <a:avLst/>
              <a:gdLst/>
              <a:ahLst/>
              <a:cxnLst/>
              <a:rect l="l" t="t" r="r" b="b"/>
              <a:pathLst>
                <a:path w="25969" h="62242" extrusionOk="0">
                  <a:moveTo>
                    <a:pt x="17164" y="0"/>
                  </a:moveTo>
                  <a:lnTo>
                    <a:pt x="16664" y="72"/>
                  </a:lnTo>
                  <a:lnTo>
                    <a:pt x="16012" y="295"/>
                  </a:lnTo>
                  <a:lnTo>
                    <a:pt x="15396" y="652"/>
                  </a:lnTo>
                  <a:lnTo>
                    <a:pt x="14815" y="1107"/>
                  </a:lnTo>
                  <a:lnTo>
                    <a:pt x="14280" y="1652"/>
                  </a:lnTo>
                  <a:lnTo>
                    <a:pt x="14039" y="1938"/>
                  </a:lnTo>
                  <a:lnTo>
                    <a:pt x="13476" y="2635"/>
                  </a:lnTo>
                  <a:lnTo>
                    <a:pt x="12395" y="4045"/>
                  </a:lnTo>
                  <a:lnTo>
                    <a:pt x="11360" y="5483"/>
                  </a:lnTo>
                  <a:lnTo>
                    <a:pt x="10368" y="6957"/>
                  </a:lnTo>
                  <a:lnTo>
                    <a:pt x="9422" y="8466"/>
                  </a:lnTo>
                  <a:lnTo>
                    <a:pt x="8511" y="9993"/>
                  </a:lnTo>
                  <a:lnTo>
                    <a:pt x="7654" y="11556"/>
                  </a:lnTo>
                  <a:lnTo>
                    <a:pt x="6832" y="13136"/>
                  </a:lnTo>
                  <a:lnTo>
                    <a:pt x="6064" y="14744"/>
                  </a:lnTo>
                  <a:lnTo>
                    <a:pt x="5341" y="16369"/>
                  </a:lnTo>
                  <a:lnTo>
                    <a:pt x="4653" y="18021"/>
                  </a:lnTo>
                  <a:lnTo>
                    <a:pt x="4019" y="19682"/>
                  </a:lnTo>
                  <a:lnTo>
                    <a:pt x="3430" y="21361"/>
                  </a:lnTo>
                  <a:lnTo>
                    <a:pt x="2885" y="23057"/>
                  </a:lnTo>
                  <a:lnTo>
                    <a:pt x="2385" y="24763"/>
                  </a:lnTo>
                  <a:lnTo>
                    <a:pt x="1929" y="26469"/>
                  </a:lnTo>
                  <a:lnTo>
                    <a:pt x="1724" y="27335"/>
                  </a:lnTo>
                  <a:lnTo>
                    <a:pt x="1519" y="28210"/>
                  </a:lnTo>
                  <a:lnTo>
                    <a:pt x="1153" y="29969"/>
                  </a:lnTo>
                  <a:lnTo>
                    <a:pt x="840" y="31746"/>
                  </a:lnTo>
                  <a:lnTo>
                    <a:pt x="581" y="33523"/>
                  </a:lnTo>
                  <a:lnTo>
                    <a:pt x="367" y="35309"/>
                  </a:lnTo>
                  <a:lnTo>
                    <a:pt x="197" y="37104"/>
                  </a:lnTo>
                  <a:lnTo>
                    <a:pt x="90" y="38899"/>
                  </a:lnTo>
                  <a:lnTo>
                    <a:pt x="27" y="40694"/>
                  </a:lnTo>
                  <a:lnTo>
                    <a:pt x="18" y="41596"/>
                  </a:lnTo>
                  <a:lnTo>
                    <a:pt x="1" y="43382"/>
                  </a:lnTo>
                  <a:lnTo>
                    <a:pt x="27" y="46141"/>
                  </a:lnTo>
                  <a:lnTo>
                    <a:pt x="108" y="47990"/>
                  </a:lnTo>
                  <a:lnTo>
                    <a:pt x="286" y="49838"/>
                  </a:lnTo>
                  <a:lnTo>
                    <a:pt x="572" y="51660"/>
                  </a:lnTo>
                  <a:lnTo>
                    <a:pt x="894" y="52999"/>
                  </a:lnTo>
                  <a:lnTo>
                    <a:pt x="1161" y="53883"/>
                  </a:lnTo>
                  <a:lnTo>
                    <a:pt x="1465" y="54741"/>
                  </a:lnTo>
                  <a:lnTo>
                    <a:pt x="1831" y="55589"/>
                  </a:lnTo>
                  <a:lnTo>
                    <a:pt x="2028" y="56000"/>
                  </a:lnTo>
                  <a:lnTo>
                    <a:pt x="2215" y="56366"/>
                  </a:lnTo>
                  <a:lnTo>
                    <a:pt x="2653" y="57089"/>
                  </a:lnTo>
                  <a:lnTo>
                    <a:pt x="3171" y="57813"/>
                  </a:lnTo>
                  <a:lnTo>
                    <a:pt x="3742" y="58527"/>
                  </a:lnTo>
                  <a:lnTo>
                    <a:pt x="4385" y="59215"/>
                  </a:lnTo>
                  <a:lnTo>
                    <a:pt x="5073" y="59858"/>
                  </a:lnTo>
                  <a:lnTo>
                    <a:pt x="5805" y="60456"/>
                  </a:lnTo>
                  <a:lnTo>
                    <a:pt x="6573" y="60983"/>
                  </a:lnTo>
                  <a:lnTo>
                    <a:pt x="7377" y="61438"/>
                  </a:lnTo>
                  <a:lnTo>
                    <a:pt x="8207" y="61804"/>
                  </a:lnTo>
                  <a:lnTo>
                    <a:pt x="9047" y="62063"/>
                  </a:lnTo>
                  <a:lnTo>
                    <a:pt x="9904" y="62215"/>
                  </a:lnTo>
                  <a:lnTo>
                    <a:pt x="10761" y="62242"/>
                  </a:lnTo>
                  <a:lnTo>
                    <a:pt x="11618" y="62126"/>
                  </a:lnTo>
                  <a:lnTo>
                    <a:pt x="12467" y="61867"/>
                  </a:lnTo>
                  <a:lnTo>
                    <a:pt x="13297" y="61438"/>
                  </a:lnTo>
                  <a:lnTo>
                    <a:pt x="13708" y="61152"/>
                  </a:lnTo>
                  <a:lnTo>
                    <a:pt x="14065" y="60876"/>
                  </a:lnTo>
                  <a:lnTo>
                    <a:pt x="14771" y="60295"/>
                  </a:lnTo>
                  <a:lnTo>
                    <a:pt x="15441" y="59670"/>
                  </a:lnTo>
                  <a:lnTo>
                    <a:pt x="16092" y="59009"/>
                  </a:lnTo>
                  <a:lnTo>
                    <a:pt x="17003" y="57964"/>
                  </a:lnTo>
                  <a:lnTo>
                    <a:pt x="18128" y="56446"/>
                  </a:lnTo>
                  <a:lnTo>
                    <a:pt x="18646" y="55643"/>
                  </a:lnTo>
                  <a:lnTo>
                    <a:pt x="19021" y="55035"/>
                  </a:lnTo>
                  <a:lnTo>
                    <a:pt x="19727" y="53785"/>
                  </a:lnTo>
                  <a:lnTo>
                    <a:pt x="20388" y="52481"/>
                  </a:lnTo>
                  <a:lnTo>
                    <a:pt x="20986" y="51133"/>
                  </a:lnTo>
                  <a:lnTo>
                    <a:pt x="21549" y="49758"/>
                  </a:lnTo>
                  <a:lnTo>
                    <a:pt x="22058" y="48365"/>
                  </a:lnTo>
                  <a:lnTo>
                    <a:pt x="22754" y="46222"/>
                  </a:lnTo>
                  <a:lnTo>
                    <a:pt x="23540" y="43346"/>
                  </a:lnTo>
                  <a:lnTo>
                    <a:pt x="24183" y="40471"/>
                  </a:lnTo>
                  <a:lnTo>
                    <a:pt x="24701" y="37667"/>
                  </a:lnTo>
                  <a:lnTo>
                    <a:pt x="25121" y="34979"/>
                  </a:lnTo>
                  <a:lnTo>
                    <a:pt x="25290" y="33702"/>
                  </a:lnTo>
                  <a:lnTo>
                    <a:pt x="25505" y="31943"/>
                  </a:lnTo>
                  <a:lnTo>
                    <a:pt x="25755" y="29290"/>
                  </a:lnTo>
                  <a:lnTo>
                    <a:pt x="25871" y="27513"/>
                  </a:lnTo>
                  <a:lnTo>
                    <a:pt x="25942" y="25745"/>
                  </a:lnTo>
                  <a:lnTo>
                    <a:pt x="25969" y="23968"/>
                  </a:lnTo>
                  <a:lnTo>
                    <a:pt x="25942" y="22191"/>
                  </a:lnTo>
                  <a:lnTo>
                    <a:pt x="25862" y="20414"/>
                  </a:lnTo>
                  <a:lnTo>
                    <a:pt x="25799" y="19530"/>
                  </a:lnTo>
                  <a:lnTo>
                    <a:pt x="25737" y="18673"/>
                  </a:lnTo>
                  <a:lnTo>
                    <a:pt x="25549" y="16958"/>
                  </a:lnTo>
                  <a:lnTo>
                    <a:pt x="25299" y="15253"/>
                  </a:lnTo>
                  <a:lnTo>
                    <a:pt x="24978" y="13556"/>
                  </a:lnTo>
                  <a:lnTo>
                    <a:pt x="24594" y="11877"/>
                  </a:lnTo>
                  <a:lnTo>
                    <a:pt x="24129" y="10216"/>
                  </a:lnTo>
                  <a:lnTo>
                    <a:pt x="23594" y="8582"/>
                  </a:lnTo>
                  <a:lnTo>
                    <a:pt x="22977" y="6966"/>
                  </a:lnTo>
                  <a:lnTo>
                    <a:pt x="22629" y="6180"/>
                  </a:lnTo>
                  <a:lnTo>
                    <a:pt x="22317" y="5456"/>
                  </a:lnTo>
                  <a:lnTo>
                    <a:pt x="21593" y="3929"/>
                  </a:lnTo>
                  <a:lnTo>
                    <a:pt x="20968" y="2804"/>
                  </a:lnTo>
                  <a:lnTo>
                    <a:pt x="20495" y="2099"/>
                  </a:lnTo>
                  <a:lnTo>
                    <a:pt x="19977" y="1456"/>
                  </a:lnTo>
                  <a:lnTo>
                    <a:pt x="19396" y="884"/>
                  </a:lnTo>
                  <a:lnTo>
                    <a:pt x="19084" y="643"/>
                  </a:lnTo>
                  <a:lnTo>
                    <a:pt x="18905" y="509"/>
                  </a:lnTo>
                  <a:lnTo>
                    <a:pt x="18557" y="313"/>
                  </a:lnTo>
                  <a:lnTo>
                    <a:pt x="18200" y="161"/>
                  </a:lnTo>
                  <a:lnTo>
                    <a:pt x="17852" y="63"/>
                  </a:lnTo>
                  <a:lnTo>
                    <a:pt x="17503" y="9"/>
                  </a:lnTo>
                  <a:lnTo>
                    <a:pt x="1716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12" name="Google Shape;1212;p28"/>
            <p:cNvGrpSpPr/>
            <p:nvPr/>
          </p:nvGrpSpPr>
          <p:grpSpPr>
            <a:xfrm>
              <a:off x="7447180" y="3322694"/>
              <a:ext cx="599277" cy="1576389"/>
              <a:chOff x="7447180" y="3322694"/>
              <a:chExt cx="599277" cy="1576389"/>
            </a:xfrm>
          </p:grpSpPr>
          <p:sp>
            <p:nvSpPr>
              <p:cNvPr id="1213" name="Google Shape;1213;p28"/>
              <p:cNvSpPr/>
              <p:nvPr/>
            </p:nvSpPr>
            <p:spPr>
              <a:xfrm>
                <a:off x="7447180" y="3322694"/>
                <a:ext cx="599277" cy="1576389"/>
              </a:xfrm>
              <a:custGeom>
                <a:avLst/>
                <a:gdLst/>
                <a:ahLst/>
                <a:cxnLst/>
                <a:rect l="l" t="t" r="r" b="b"/>
                <a:pathLst>
                  <a:path w="18933" h="49803" extrusionOk="0">
                    <a:moveTo>
                      <a:pt x="13003" y="0"/>
                    </a:moveTo>
                    <a:lnTo>
                      <a:pt x="12887" y="54"/>
                    </a:lnTo>
                    <a:lnTo>
                      <a:pt x="12851" y="116"/>
                    </a:lnTo>
                    <a:lnTo>
                      <a:pt x="12440" y="1250"/>
                    </a:lnTo>
                    <a:lnTo>
                      <a:pt x="11735" y="3563"/>
                    </a:lnTo>
                    <a:lnTo>
                      <a:pt x="11127" y="5912"/>
                    </a:lnTo>
                    <a:lnTo>
                      <a:pt x="10574" y="8269"/>
                    </a:lnTo>
                    <a:lnTo>
                      <a:pt x="10324" y="9457"/>
                    </a:lnTo>
                    <a:lnTo>
                      <a:pt x="10243" y="9823"/>
                    </a:lnTo>
                    <a:lnTo>
                      <a:pt x="10163" y="10198"/>
                    </a:lnTo>
                    <a:lnTo>
                      <a:pt x="9949" y="9886"/>
                    </a:lnTo>
                    <a:lnTo>
                      <a:pt x="9743" y="9573"/>
                    </a:lnTo>
                    <a:lnTo>
                      <a:pt x="9422" y="9064"/>
                    </a:lnTo>
                    <a:lnTo>
                      <a:pt x="8823" y="8019"/>
                    </a:lnTo>
                    <a:lnTo>
                      <a:pt x="8547" y="7492"/>
                    </a:lnTo>
                    <a:lnTo>
                      <a:pt x="8306" y="7001"/>
                    </a:lnTo>
                    <a:lnTo>
                      <a:pt x="7850" y="6010"/>
                    </a:lnTo>
                    <a:lnTo>
                      <a:pt x="7645" y="5501"/>
                    </a:lnTo>
                    <a:lnTo>
                      <a:pt x="7466" y="5028"/>
                    </a:lnTo>
                    <a:lnTo>
                      <a:pt x="7198" y="4304"/>
                    </a:lnTo>
                    <a:lnTo>
                      <a:pt x="6984" y="3849"/>
                    </a:lnTo>
                    <a:lnTo>
                      <a:pt x="6859" y="3626"/>
                    </a:lnTo>
                    <a:lnTo>
                      <a:pt x="6832" y="3617"/>
                    </a:lnTo>
                    <a:lnTo>
                      <a:pt x="6814" y="3635"/>
                    </a:lnTo>
                    <a:lnTo>
                      <a:pt x="6814" y="3902"/>
                    </a:lnTo>
                    <a:lnTo>
                      <a:pt x="6868" y="4429"/>
                    </a:lnTo>
                    <a:lnTo>
                      <a:pt x="7055" y="5242"/>
                    </a:lnTo>
                    <a:lnTo>
                      <a:pt x="7457" y="6322"/>
                    </a:lnTo>
                    <a:lnTo>
                      <a:pt x="7922" y="7340"/>
                    </a:lnTo>
                    <a:lnTo>
                      <a:pt x="8154" y="7805"/>
                    </a:lnTo>
                    <a:lnTo>
                      <a:pt x="8386" y="8278"/>
                    </a:lnTo>
                    <a:lnTo>
                      <a:pt x="8895" y="9198"/>
                    </a:lnTo>
                    <a:lnTo>
                      <a:pt x="9163" y="9653"/>
                    </a:lnTo>
                    <a:lnTo>
                      <a:pt x="9350" y="9975"/>
                    </a:lnTo>
                    <a:lnTo>
                      <a:pt x="9770" y="10609"/>
                    </a:lnTo>
                    <a:lnTo>
                      <a:pt x="10020" y="10886"/>
                    </a:lnTo>
                    <a:lnTo>
                      <a:pt x="9609" y="12913"/>
                    </a:lnTo>
                    <a:lnTo>
                      <a:pt x="8877" y="16985"/>
                    </a:lnTo>
                    <a:lnTo>
                      <a:pt x="8556" y="19030"/>
                    </a:lnTo>
                    <a:lnTo>
                      <a:pt x="8189" y="21459"/>
                    </a:lnTo>
                    <a:lnTo>
                      <a:pt x="7582" y="26326"/>
                    </a:lnTo>
                    <a:lnTo>
                      <a:pt x="7100" y="31210"/>
                    </a:lnTo>
                    <a:lnTo>
                      <a:pt x="6761" y="36104"/>
                    </a:lnTo>
                    <a:lnTo>
                      <a:pt x="6645" y="38560"/>
                    </a:lnTo>
                    <a:lnTo>
                      <a:pt x="6564" y="40747"/>
                    </a:lnTo>
                    <a:lnTo>
                      <a:pt x="6520" y="42944"/>
                    </a:lnTo>
                    <a:lnTo>
                      <a:pt x="5957" y="42516"/>
                    </a:lnTo>
                    <a:lnTo>
                      <a:pt x="4876" y="41631"/>
                    </a:lnTo>
                    <a:lnTo>
                      <a:pt x="3876" y="40676"/>
                    </a:lnTo>
                    <a:lnTo>
                      <a:pt x="3180" y="39890"/>
                    </a:lnTo>
                    <a:lnTo>
                      <a:pt x="2742" y="39328"/>
                    </a:lnTo>
                    <a:lnTo>
                      <a:pt x="2546" y="39033"/>
                    </a:lnTo>
                    <a:lnTo>
                      <a:pt x="2314" y="38685"/>
                    </a:lnTo>
                    <a:lnTo>
                      <a:pt x="1885" y="37961"/>
                    </a:lnTo>
                    <a:lnTo>
                      <a:pt x="1501" y="37220"/>
                    </a:lnTo>
                    <a:lnTo>
                      <a:pt x="1162" y="36452"/>
                    </a:lnTo>
                    <a:lnTo>
                      <a:pt x="1010" y="36059"/>
                    </a:lnTo>
                    <a:lnTo>
                      <a:pt x="885" y="35684"/>
                    </a:lnTo>
                    <a:lnTo>
                      <a:pt x="670" y="34916"/>
                    </a:lnTo>
                    <a:lnTo>
                      <a:pt x="394" y="33755"/>
                    </a:lnTo>
                    <a:lnTo>
                      <a:pt x="179" y="32987"/>
                    </a:lnTo>
                    <a:lnTo>
                      <a:pt x="152" y="32943"/>
                    </a:lnTo>
                    <a:lnTo>
                      <a:pt x="45" y="32960"/>
                    </a:lnTo>
                    <a:lnTo>
                      <a:pt x="19" y="33014"/>
                    </a:lnTo>
                    <a:lnTo>
                      <a:pt x="1" y="33416"/>
                    </a:lnTo>
                    <a:lnTo>
                      <a:pt x="36" y="34246"/>
                    </a:lnTo>
                    <a:lnTo>
                      <a:pt x="161" y="35077"/>
                    </a:lnTo>
                    <a:lnTo>
                      <a:pt x="367" y="35898"/>
                    </a:lnTo>
                    <a:lnTo>
                      <a:pt x="635" y="36711"/>
                    </a:lnTo>
                    <a:lnTo>
                      <a:pt x="956" y="37506"/>
                    </a:lnTo>
                    <a:lnTo>
                      <a:pt x="1331" y="38265"/>
                    </a:lnTo>
                    <a:lnTo>
                      <a:pt x="1733" y="38988"/>
                    </a:lnTo>
                    <a:lnTo>
                      <a:pt x="1947" y="39319"/>
                    </a:lnTo>
                    <a:lnTo>
                      <a:pt x="2376" y="39962"/>
                    </a:lnTo>
                    <a:lnTo>
                      <a:pt x="3117" y="40890"/>
                    </a:lnTo>
                    <a:lnTo>
                      <a:pt x="3653" y="41480"/>
                    </a:lnTo>
                    <a:lnTo>
                      <a:pt x="4225" y="42033"/>
                    </a:lnTo>
                    <a:lnTo>
                      <a:pt x="4832" y="42542"/>
                    </a:lnTo>
                    <a:lnTo>
                      <a:pt x="5475" y="42998"/>
                    </a:lnTo>
                    <a:lnTo>
                      <a:pt x="6153" y="43391"/>
                    </a:lnTo>
                    <a:lnTo>
                      <a:pt x="6502" y="43560"/>
                    </a:lnTo>
                    <a:lnTo>
                      <a:pt x="6484" y="45007"/>
                    </a:lnTo>
                    <a:lnTo>
                      <a:pt x="6493" y="47909"/>
                    </a:lnTo>
                    <a:lnTo>
                      <a:pt x="6520" y="49356"/>
                    </a:lnTo>
                    <a:lnTo>
                      <a:pt x="6511" y="49445"/>
                    </a:lnTo>
                    <a:lnTo>
                      <a:pt x="6555" y="49606"/>
                    </a:lnTo>
                    <a:lnTo>
                      <a:pt x="6662" y="49722"/>
                    </a:lnTo>
                    <a:lnTo>
                      <a:pt x="6814" y="49785"/>
                    </a:lnTo>
                    <a:lnTo>
                      <a:pt x="6975" y="49802"/>
                    </a:lnTo>
                    <a:lnTo>
                      <a:pt x="7136" y="49776"/>
                    </a:lnTo>
                    <a:lnTo>
                      <a:pt x="7270" y="49686"/>
                    </a:lnTo>
                    <a:lnTo>
                      <a:pt x="7341" y="49543"/>
                    </a:lnTo>
                    <a:lnTo>
                      <a:pt x="7350" y="49445"/>
                    </a:lnTo>
                    <a:lnTo>
                      <a:pt x="7341" y="47525"/>
                    </a:lnTo>
                    <a:lnTo>
                      <a:pt x="7386" y="43676"/>
                    </a:lnTo>
                    <a:lnTo>
                      <a:pt x="7511" y="39837"/>
                    </a:lnTo>
                    <a:lnTo>
                      <a:pt x="7716" y="36006"/>
                    </a:lnTo>
                    <a:lnTo>
                      <a:pt x="7993" y="32175"/>
                    </a:lnTo>
                    <a:lnTo>
                      <a:pt x="8350" y="28362"/>
                    </a:lnTo>
                    <a:lnTo>
                      <a:pt x="8788" y="24548"/>
                    </a:lnTo>
                    <a:lnTo>
                      <a:pt x="9297" y="20744"/>
                    </a:lnTo>
                    <a:lnTo>
                      <a:pt x="9583" y="18842"/>
                    </a:lnTo>
                    <a:lnTo>
                      <a:pt x="9636" y="18878"/>
                    </a:lnTo>
                    <a:lnTo>
                      <a:pt x="9752" y="18887"/>
                    </a:lnTo>
                    <a:lnTo>
                      <a:pt x="9815" y="18860"/>
                    </a:lnTo>
                    <a:lnTo>
                      <a:pt x="10172" y="18637"/>
                    </a:lnTo>
                    <a:lnTo>
                      <a:pt x="10859" y="18137"/>
                    </a:lnTo>
                    <a:lnTo>
                      <a:pt x="11860" y="17333"/>
                    </a:lnTo>
                    <a:lnTo>
                      <a:pt x="13119" y="16154"/>
                    </a:lnTo>
                    <a:lnTo>
                      <a:pt x="14315" y="14922"/>
                    </a:lnTo>
                    <a:lnTo>
                      <a:pt x="14887" y="14297"/>
                    </a:lnTo>
                    <a:lnTo>
                      <a:pt x="15449" y="13681"/>
                    </a:lnTo>
                    <a:lnTo>
                      <a:pt x="16584" y="12386"/>
                    </a:lnTo>
                    <a:lnTo>
                      <a:pt x="17387" y="11359"/>
                    </a:lnTo>
                    <a:lnTo>
                      <a:pt x="17878" y="10654"/>
                    </a:lnTo>
                    <a:lnTo>
                      <a:pt x="18334" y="9930"/>
                    </a:lnTo>
                    <a:lnTo>
                      <a:pt x="18736" y="9180"/>
                    </a:lnTo>
                    <a:lnTo>
                      <a:pt x="18905" y="8805"/>
                    </a:lnTo>
                    <a:lnTo>
                      <a:pt x="18932" y="8716"/>
                    </a:lnTo>
                    <a:lnTo>
                      <a:pt x="18879" y="8573"/>
                    </a:lnTo>
                    <a:lnTo>
                      <a:pt x="18736" y="8501"/>
                    </a:lnTo>
                    <a:lnTo>
                      <a:pt x="18584" y="8519"/>
                    </a:lnTo>
                    <a:lnTo>
                      <a:pt x="18512" y="8582"/>
                    </a:lnTo>
                    <a:lnTo>
                      <a:pt x="18236" y="8903"/>
                    </a:lnTo>
                    <a:lnTo>
                      <a:pt x="17727" y="9564"/>
                    </a:lnTo>
                    <a:lnTo>
                      <a:pt x="16985" y="10600"/>
                    </a:lnTo>
                    <a:lnTo>
                      <a:pt x="16494" y="11279"/>
                    </a:lnTo>
                    <a:lnTo>
                      <a:pt x="15976" y="11948"/>
                    </a:lnTo>
                    <a:lnTo>
                      <a:pt x="14905" y="13252"/>
                    </a:lnTo>
                    <a:lnTo>
                      <a:pt x="14351" y="13886"/>
                    </a:lnTo>
                    <a:lnTo>
                      <a:pt x="13824" y="14467"/>
                    </a:lnTo>
                    <a:lnTo>
                      <a:pt x="12735" y="15574"/>
                    </a:lnTo>
                    <a:lnTo>
                      <a:pt x="11056" y="17172"/>
                    </a:lnTo>
                    <a:lnTo>
                      <a:pt x="9940" y="18244"/>
                    </a:lnTo>
                    <a:lnTo>
                      <a:pt x="9949" y="18155"/>
                    </a:lnTo>
                    <a:lnTo>
                      <a:pt x="9958" y="18056"/>
                    </a:lnTo>
                    <a:lnTo>
                      <a:pt x="9940" y="18030"/>
                    </a:lnTo>
                    <a:lnTo>
                      <a:pt x="9913" y="18047"/>
                    </a:lnTo>
                    <a:lnTo>
                      <a:pt x="9752" y="18306"/>
                    </a:lnTo>
                    <a:lnTo>
                      <a:pt x="9636" y="18485"/>
                    </a:lnTo>
                    <a:lnTo>
                      <a:pt x="9940" y="16583"/>
                    </a:lnTo>
                    <a:lnTo>
                      <a:pt x="10609" y="12788"/>
                    </a:lnTo>
                    <a:lnTo>
                      <a:pt x="10985" y="10886"/>
                    </a:lnTo>
                    <a:lnTo>
                      <a:pt x="11538" y="8216"/>
                    </a:lnTo>
                    <a:lnTo>
                      <a:pt x="12422" y="4224"/>
                    </a:lnTo>
                    <a:lnTo>
                      <a:pt x="12967" y="1545"/>
                    </a:lnTo>
                    <a:lnTo>
                      <a:pt x="13208" y="205"/>
                    </a:lnTo>
                    <a:lnTo>
                      <a:pt x="13208" y="134"/>
                    </a:lnTo>
                    <a:lnTo>
                      <a:pt x="13128" y="36"/>
                    </a:lnTo>
                    <a:lnTo>
                      <a:pt x="13003" y="0"/>
                    </a:lnTo>
                    <a:close/>
                  </a:path>
                </a:pathLst>
              </a:custGeom>
              <a:solidFill>
                <a:srgbClr val="EB5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214;p28"/>
              <p:cNvSpPr/>
              <p:nvPr/>
            </p:nvSpPr>
            <p:spPr>
              <a:xfrm>
                <a:off x="7501172" y="3852299"/>
                <a:ext cx="160573" cy="364384"/>
              </a:xfrm>
              <a:custGeom>
                <a:avLst/>
                <a:gdLst/>
                <a:ahLst/>
                <a:cxnLst/>
                <a:rect l="l" t="t" r="r" b="b"/>
                <a:pathLst>
                  <a:path w="5073" h="11512" extrusionOk="0">
                    <a:moveTo>
                      <a:pt x="99" y="1"/>
                    </a:moveTo>
                    <a:lnTo>
                      <a:pt x="72" y="37"/>
                    </a:lnTo>
                    <a:lnTo>
                      <a:pt x="18" y="412"/>
                    </a:lnTo>
                    <a:lnTo>
                      <a:pt x="0" y="1188"/>
                    </a:lnTo>
                    <a:lnTo>
                      <a:pt x="63" y="1992"/>
                    </a:lnTo>
                    <a:lnTo>
                      <a:pt x="197" y="2796"/>
                    </a:lnTo>
                    <a:lnTo>
                      <a:pt x="500" y="4001"/>
                    </a:lnTo>
                    <a:lnTo>
                      <a:pt x="1036" y="5537"/>
                    </a:lnTo>
                    <a:lnTo>
                      <a:pt x="1322" y="6234"/>
                    </a:lnTo>
                    <a:lnTo>
                      <a:pt x="1626" y="6966"/>
                    </a:lnTo>
                    <a:lnTo>
                      <a:pt x="2358" y="8368"/>
                    </a:lnTo>
                    <a:lnTo>
                      <a:pt x="2769" y="9038"/>
                    </a:lnTo>
                    <a:lnTo>
                      <a:pt x="2983" y="9368"/>
                    </a:lnTo>
                    <a:lnTo>
                      <a:pt x="3447" y="10056"/>
                    </a:lnTo>
                    <a:lnTo>
                      <a:pt x="3965" y="10717"/>
                    </a:lnTo>
                    <a:lnTo>
                      <a:pt x="4412" y="11136"/>
                    </a:lnTo>
                    <a:lnTo>
                      <a:pt x="4733" y="11386"/>
                    </a:lnTo>
                    <a:lnTo>
                      <a:pt x="4903" y="11485"/>
                    </a:lnTo>
                    <a:lnTo>
                      <a:pt x="4965" y="11511"/>
                    </a:lnTo>
                    <a:lnTo>
                      <a:pt x="5055" y="11467"/>
                    </a:lnTo>
                    <a:lnTo>
                      <a:pt x="5072" y="11404"/>
                    </a:lnTo>
                    <a:lnTo>
                      <a:pt x="5064" y="11360"/>
                    </a:lnTo>
                    <a:lnTo>
                      <a:pt x="4903" y="11029"/>
                    </a:lnTo>
                    <a:lnTo>
                      <a:pt x="4501" y="10404"/>
                    </a:lnTo>
                    <a:lnTo>
                      <a:pt x="3813" y="9511"/>
                    </a:lnTo>
                    <a:lnTo>
                      <a:pt x="3385" y="8904"/>
                    </a:lnTo>
                    <a:lnTo>
                      <a:pt x="2938" y="8216"/>
                    </a:lnTo>
                    <a:lnTo>
                      <a:pt x="2152" y="6779"/>
                    </a:lnTo>
                    <a:lnTo>
                      <a:pt x="1813" y="6037"/>
                    </a:lnTo>
                    <a:lnTo>
                      <a:pt x="1483" y="5278"/>
                    </a:lnTo>
                    <a:lnTo>
                      <a:pt x="947" y="3716"/>
                    </a:lnTo>
                    <a:lnTo>
                      <a:pt x="741" y="2921"/>
                    </a:lnTo>
                    <a:lnTo>
                      <a:pt x="581" y="2198"/>
                    </a:lnTo>
                    <a:lnTo>
                      <a:pt x="393" y="1108"/>
                    </a:lnTo>
                    <a:lnTo>
                      <a:pt x="232" y="385"/>
                    </a:lnTo>
                    <a:lnTo>
                      <a:pt x="125" y="28"/>
                    </a:lnTo>
                    <a:lnTo>
                      <a:pt x="99" y="1"/>
                    </a:lnTo>
                    <a:close/>
                  </a:path>
                </a:pathLst>
              </a:custGeom>
              <a:solidFill>
                <a:srgbClr val="EB5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28"/>
              <p:cNvSpPr/>
              <p:nvPr/>
            </p:nvSpPr>
            <p:spPr>
              <a:xfrm>
                <a:off x="7710873" y="4001522"/>
                <a:ext cx="302756" cy="426834"/>
              </a:xfrm>
              <a:custGeom>
                <a:avLst/>
                <a:gdLst/>
                <a:ahLst/>
                <a:cxnLst/>
                <a:rect l="l" t="t" r="r" b="b"/>
                <a:pathLst>
                  <a:path w="9565" h="13485" extrusionOk="0">
                    <a:moveTo>
                      <a:pt x="9368" y="1"/>
                    </a:moveTo>
                    <a:lnTo>
                      <a:pt x="9234" y="54"/>
                    </a:lnTo>
                    <a:lnTo>
                      <a:pt x="9189" y="126"/>
                    </a:lnTo>
                    <a:lnTo>
                      <a:pt x="8734" y="1072"/>
                    </a:lnTo>
                    <a:lnTo>
                      <a:pt x="7805" y="2939"/>
                    </a:lnTo>
                    <a:lnTo>
                      <a:pt x="6814" y="4778"/>
                    </a:lnTo>
                    <a:lnTo>
                      <a:pt x="5724" y="6564"/>
                    </a:lnTo>
                    <a:lnTo>
                      <a:pt x="5126" y="7422"/>
                    </a:lnTo>
                    <a:lnTo>
                      <a:pt x="4537" y="8234"/>
                    </a:lnTo>
                    <a:lnTo>
                      <a:pt x="3278" y="9779"/>
                    </a:lnTo>
                    <a:lnTo>
                      <a:pt x="2617" y="10529"/>
                    </a:lnTo>
                    <a:lnTo>
                      <a:pt x="1867" y="11342"/>
                    </a:lnTo>
                    <a:lnTo>
                      <a:pt x="1081" y="12128"/>
                    </a:lnTo>
                    <a:lnTo>
                      <a:pt x="777" y="12404"/>
                    </a:lnTo>
                    <a:lnTo>
                      <a:pt x="331" y="12833"/>
                    </a:lnTo>
                    <a:lnTo>
                      <a:pt x="90" y="13155"/>
                    </a:lnTo>
                    <a:lnTo>
                      <a:pt x="9" y="13342"/>
                    </a:lnTo>
                    <a:lnTo>
                      <a:pt x="0" y="13396"/>
                    </a:lnTo>
                    <a:lnTo>
                      <a:pt x="63" y="13485"/>
                    </a:lnTo>
                    <a:lnTo>
                      <a:pt x="116" y="13485"/>
                    </a:lnTo>
                    <a:lnTo>
                      <a:pt x="313" y="13431"/>
                    </a:lnTo>
                    <a:lnTo>
                      <a:pt x="688" y="13253"/>
                    </a:lnTo>
                    <a:lnTo>
                      <a:pt x="1242" y="12878"/>
                    </a:lnTo>
                    <a:lnTo>
                      <a:pt x="2269" y="11878"/>
                    </a:lnTo>
                    <a:lnTo>
                      <a:pt x="2840" y="11270"/>
                    </a:lnTo>
                    <a:lnTo>
                      <a:pt x="3224" y="10869"/>
                    </a:lnTo>
                    <a:lnTo>
                      <a:pt x="3974" y="10047"/>
                    </a:lnTo>
                    <a:lnTo>
                      <a:pt x="5046" y="8761"/>
                    </a:lnTo>
                    <a:lnTo>
                      <a:pt x="5707" y="7859"/>
                    </a:lnTo>
                    <a:lnTo>
                      <a:pt x="6323" y="6984"/>
                    </a:lnTo>
                    <a:lnTo>
                      <a:pt x="7189" y="5636"/>
                    </a:lnTo>
                    <a:lnTo>
                      <a:pt x="7725" y="4707"/>
                    </a:lnTo>
                    <a:lnTo>
                      <a:pt x="8216" y="3760"/>
                    </a:lnTo>
                    <a:lnTo>
                      <a:pt x="8662" y="2796"/>
                    </a:lnTo>
                    <a:lnTo>
                      <a:pt x="9064" y="1805"/>
                    </a:lnTo>
                    <a:lnTo>
                      <a:pt x="9404" y="787"/>
                    </a:lnTo>
                    <a:lnTo>
                      <a:pt x="9555" y="278"/>
                    </a:lnTo>
                    <a:lnTo>
                      <a:pt x="9564" y="188"/>
                    </a:lnTo>
                    <a:lnTo>
                      <a:pt x="9502" y="54"/>
                    </a:lnTo>
                    <a:lnTo>
                      <a:pt x="9368" y="1"/>
                    </a:lnTo>
                    <a:close/>
                  </a:path>
                </a:pathLst>
              </a:custGeom>
              <a:solidFill>
                <a:srgbClr val="EB5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16" name="Google Shape;1216;p28"/>
          <p:cNvGrpSpPr/>
          <p:nvPr/>
        </p:nvGrpSpPr>
        <p:grpSpPr>
          <a:xfrm>
            <a:off x="8509190" y="1947798"/>
            <a:ext cx="1000423" cy="1733457"/>
            <a:chOff x="7758346" y="3365641"/>
            <a:chExt cx="1146485" cy="1986543"/>
          </a:xfrm>
        </p:grpSpPr>
        <p:sp>
          <p:nvSpPr>
            <p:cNvPr id="1217" name="Google Shape;1217;p28"/>
            <p:cNvSpPr/>
            <p:nvPr/>
          </p:nvSpPr>
          <p:spPr>
            <a:xfrm>
              <a:off x="7758346" y="3365641"/>
              <a:ext cx="1146485" cy="1986543"/>
            </a:xfrm>
            <a:custGeom>
              <a:avLst/>
              <a:gdLst/>
              <a:ahLst/>
              <a:cxnLst/>
              <a:rect l="l" t="t" r="r" b="b"/>
              <a:pathLst>
                <a:path w="36221" h="62761" extrusionOk="0">
                  <a:moveTo>
                    <a:pt x="31372" y="0"/>
                  </a:moveTo>
                  <a:lnTo>
                    <a:pt x="30639" y="54"/>
                  </a:lnTo>
                  <a:lnTo>
                    <a:pt x="29898" y="242"/>
                  </a:lnTo>
                  <a:lnTo>
                    <a:pt x="29175" y="554"/>
                  </a:lnTo>
                  <a:lnTo>
                    <a:pt x="28460" y="956"/>
                  </a:lnTo>
                  <a:lnTo>
                    <a:pt x="28121" y="1188"/>
                  </a:lnTo>
                  <a:lnTo>
                    <a:pt x="27353" y="1751"/>
                  </a:lnTo>
                  <a:lnTo>
                    <a:pt x="25835" y="2894"/>
                  </a:lnTo>
                  <a:lnTo>
                    <a:pt x="24353" y="4099"/>
                  </a:lnTo>
                  <a:lnTo>
                    <a:pt x="22906" y="5341"/>
                  </a:lnTo>
                  <a:lnTo>
                    <a:pt x="21495" y="6626"/>
                  </a:lnTo>
                  <a:lnTo>
                    <a:pt x="20120" y="7948"/>
                  </a:lnTo>
                  <a:lnTo>
                    <a:pt x="18789" y="9323"/>
                  </a:lnTo>
                  <a:lnTo>
                    <a:pt x="17494" y="10725"/>
                  </a:lnTo>
                  <a:lnTo>
                    <a:pt x="16235" y="12163"/>
                  </a:lnTo>
                  <a:lnTo>
                    <a:pt x="15021" y="13645"/>
                  </a:lnTo>
                  <a:lnTo>
                    <a:pt x="13851" y="15155"/>
                  </a:lnTo>
                  <a:lnTo>
                    <a:pt x="12717" y="16690"/>
                  </a:lnTo>
                  <a:lnTo>
                    <a:pt x="11627" y="18262"/>
                  </a:lnTo>
                  <a:lnTo>
                    <a:pt x="10583" y="19852"/>
                  </a:lnTo>
                  <a:lnTo>
                    <a:pt x="9582" y="21477"/>
                  </a:lnTo>
                  <a:lnTo>
                    <a:pt x="8627" y="23120"/>
                  </a:lnTo>
                  <a:lnTo>
                    <a:pt x="8163" y="23951"/>
                  </a:lnTo>
                  <a:lnTo>
                    <a:pt x="7707" y="24799"/>
                  </a:lnTo>
                  <a:lnTo>
                    <a:pt x="6832" y="26513"/>
                  </a:lnTo>
                  <a:lnTo>
                    <a:pt x="6001" y="28264"/>
                  </a:lnTo>
                  <a:lnTo>
                    <a:pt x="5216" y="30023"/>
                  </a:lnTo>
                  <a:lnTo>
                    <a:pt x="4483" y="31809"/>
                  </a:lnTo>
                  <a:lnTo>
                    <a:pt x="3805" y="33622"/>
                  </a:lnTo>
                  <a:lnTo>
                    <a:pt x="3180" y="35443"/>
                  </a:lnTo>
                  <a:lnTo>
                    <a:pt x="2608" y="37283"/>
                  </a:lnTo>
                  <a:lnTo>
                    <a:pt x="2340" y="38212"/>
                  </a:lnTo>
                  <a:lnTo>
                    <a:pt x="1813" y="40060"/>
                  </a:lnTo>
                  <a:lnTo>
                    <a:pt x="1054" y="42918"/>
                  </a:lnTo>
                  <a:lnTo>
                    <a:pt x="617" y="44856"/>
                  </a:lnTo>
                  <a:lnTo>
                    <a:pt x="268" y="46820"/>
                  </a:lnTo>
                  <a:lnTo>
                    <a:pt x="54" y="48785"/>
                  </a:lnTo>
                  <a:lnTo>
                    <a:pt x="1" y="50267"/>
                  </a:lnTo>
                  <a:lnTo>
                    <a:pt x="27" y="51249"/>
                  </a:lnTo>
                  <a:lnTo>
                    <a:pt x="99" y="52223"/>
                  </a:lnTo>
                  <a:lnTo>
                    <a:pt x="233" y="53205"/>
                  </a:lnTo>
                  <a:lnTo>
                    <a:pt x="322" y="53687"/>
                  </a:lnTo>
                  <a:lnTo>
                    <a:pt x="411" y="54116"/>
                  </a:lnTo>
                  <a:lnTo>
                    <a:pt x="661" y="54991"/>
                  </a:lnTo>
                  <a:lnTo>
                    <a:pt x="983" y="55893"/>
                  </a:lnTo>
                  <a:lnTo>
                    <a:pt x="1376" y="56786"/>
                  </a:lnTo>
                  <a:lnTo>
                    <a:pt x="1840" y="57679"/>
                  </a:lnTo>
                  <a:lnTo>
                    <a:pt x="2367" y="58545"/>
                  </a:lnTo>
                  <a:lnTo>
                    <a:pt x="2956" y="59367"/>
                  </a:lnTo>
                  <a:lnTo>
                    <a:pt x="3608" y="60135"/>
                  </a:lnTo>
                  <a:lnTo>
                    <a:pt x="4305" y="60831"/>
                  </a:lnTo>
                  <a:lnTo>
                    <a:pt x="5055" y="61447"/>
                  </a:lnTo>
                  <a:lnTo>
                    <a:pt x="5859" y="61956"/>
                  </a:lnTo>
                  <a:lnTo>
                    <a:pt x="6698" y="62358"/>
                  </a:lnTo>
                  <a:lnTo>
                    <a:pt x="7582" y="62626"/>
                  </a:lnTo>
                  <a:lnTo>
                    <a:pt x="8502" y="62760"/>
                  </a:lnTo>
                  <a:lnTo>
                    <a:pt x="9207" y="62742"/>
                  </a:lnTo>
                  <a:lnTo>
                    <a:pt x="9690" y="62689"/>
                  </a:lnTo>
                  <a:lnTo>
                    <a:pt x="10181" y="62581"/>
                  </a:lnTo>
                  <a:lnTo>
                    <a:pt x="10681" y="62439"/>
                  </a:lnTo>
                  <a:lnTo>
                    <a:pt x="10931" y="62340"/>
                  </a:lnTo>
                  <a:lnTo>
                    <a:pt x="11386" y="62162"/>
                  </a:lnTo>
                  <a:lnTo>
                    <a:pt x="12279" y="61751"/>
                  </a:lnTo>
                  <a:lnTo>
                    <a:pt x="13154" y="61304"/>
                  </a:lnTo>
                  <a:lnTo>
                    <a:pt x="14003" y="60804"/>
                  </a:lnTo>
                  <a:lnTo>
                    <a:pt x="14842" y="60260"/>
                  </a:lnTo>
                  <a:lnTo>
                    <a:pt x="15655" y="59679"/>
                  </a:lnTo>
                  <a:lnTo>
                    <a:pt x="16851" y="58733"/>
                  </a:lnTo>
                  <a:lnTo>
                    <a:pt x="17610" y="58054"/>
                  </a:lnTo>
                  <a:lnTo>
                    <a:pt x="18173" y="57527"/>
                  </a:lnTo>
                  <a:lnTo>
                    <a:pt x="19262" y="56429"/>
                  </a:lnTo>
                  <a:lnTo>
                    <a:pt x="20307" y="55268"/>
                  </a:lnTo>
                  <a:lnTo>
                    <a:pt x="21316" y="54053"/>
                  </a:lnTo>
                  <a:lnTo>
                    <a:pt x="22281" y="52785"/>
                  </a:lnTo>
                  <a:lnTo>
                    <a:pt x="23210" y="51490"/>
                  </a:lnTo>
                  <a:lnTo>
                    <a:pt x="24103" y="50151"/>
                  </a:lnTo>
                  <a:lnTo>
                    <a:pt x="24960" y="48785"/>
                  </a:lnTo>
                  <a:lnTo>
                    <a:pt x="26165" y="46713"/>
                  </a:lnTo>
                  <a:lnTo>
                    <a:pt x="27648" y="43936"/>
                  </a:lnTo>
                  <a:lnTo>
                    <a:pt x="28987" y="41176"/>
                  </a:lnTo>
                  <a:lnTo>
                    <a:pt x="30184" y="38515"/>
                  </a:lnTo>
                  <a:lnTo>
                    <a:pt x="30729" y="37247"/>
                  </a:lnTo>
                  <a:lnTo>
                    <a:pt x="31452" y="35488"/>
                  </a:lnTo>
                  <a:lnTo>
                    <a:pt x="32461" y="32818"/>
                  </a:lnTo>
                  <a:lnTo>
                    <a:pt x="33086" y="31014"/>
                  </a:lnTo>
                  <a:lnTo>
                    <a:pt x="33667" y="29192"/>
                  </a:lnTo>
                  <a:lnTo>
                    <a:pt x="34193" y="27371"/>
                  </a:lnTo>
                  <a:lnTo>
                    <a:pt x="34676" y="25522"/>
                  </a:lnTo>
                  <a:lnTo>
                    <a:pt x="35104" y="23665"/>
                  </a:lnTo>
                  <a:lnTo>
                    <a:pt x="35292" y="22736"/>
                  </a:lnTo>
                  <a:lnTo>
                    <a:pt x="35461" y="21825"/>
                  </a:lnTo>
                  <a:lnTo>
                    <a:pt x="35756" y="20004"/>
                  </a:lnTo>
                  <a:lnTo>
                    <a:pt x="35979" y="18164"/>
                  </a:lnTo>
                  <a:lnTo>
                    <a:pt x="36140" y="16315"/>
                  </a:lnTo>
                  <a:lnTo>
                    <a:pt x="36220" y="14476"/>
                  </a:lnTo>
                  <a:lnTo>
                    <a:pt x="36212" y="12627"/>
                  </a:lnTo>
                  <a:lnTo>
                    <a:pt x="36122" y="10779"/>
                  </a:lnTo>
                  <a:lnTo>
                    <a:pt x="35944" y="8939"/>
                  </a:lnTo>
                  <a:lnTo>
                    <a:pt x="35810" y="8020"/>
                  </a:lnTo>
                  <a:lnTo>
                    <a:pt x="35685" y="7189"/>
                  </a:lnTo>
                  <a:lnTo>
                    <a:pt x="35381" y="5403"/>
                  </a:lnTo>
                  <a:lnTo>
                    <a:pt x="35051" y="4064"/>
                  </a:lnTo>
                  <a:lnTo>
                    <a:pt x="34765" y="3197"/>
                  </a:lnTo>
                  <a:lnTo>
                    <a:pt x="34408" y="2376"/>
                  </a:lnTo>
                  <a:lnTo>
                    <a:pt x="33970" y="1626"/>
                  </a:lnTo>
                  <a:lnTo>
                    <a:pt x="33720" y="1286"/>
                  </a:lnTo>
                  <a:lnTo>
                    <a:pt x="33568" y="1099"/>
                  </a:lnTo>
                  <a:lnTo>
                    <a:pt x="33265" y="786"/>
                  </a:lnTo>
                  <a:lnTo>
                    <a:pt x="32943" y="536"/>
                  </a:lnTo>
                  <a:lnTo>
                    <a:pt x="32613" y="331"/>
                  </a:lnTo>
                  <a:lnTo>
                    <a:pt x="32265" y="179"/>
                  </a:lnTo>
                  <a:lnTo>
                    <a:pt x="31916" y="81"/>
                  </a:lnTo>
                  <a:lnTo>
                    <a:pt x="31372" y="0"/>
                  </a:lnTo>
                  <a:close/>
                </a:path>
              </a:pathLst>
            </a:custGeom>
            <a:solidFill>
              <a:srgbClr val="B01C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18" name="Google Shape;1218;p28"/>
            <p:cNvGrpSpPr/>
            <p:nvPr/>
          </p:nvGrpSpPr>
          <p:grpSpPr>
            <a:xfrm>
              <a:off x="7916334" y="3709312"/>
              <a:ext cx="852813" cy="1576674"/>
              <a:chOff x="7916334" y="3709312"/>
              <a:chExt cx="852813" cy="1576674"/>
            </a:xfrm>
          </p:grpSpPr>
          <p:sp>
            <p:nvSpPr>
              <p:cNvPr id="1219" name="Google Shape;1219;p28"/>
              <p:cNvSpPr/>
              <p:nvPr/>
            </p:nvSpPr>
            <p:spPr>
              <a:xfrm>
                <a:off x="7916334" y="3709312"/>
                <a:ext cx="852813" cy="1576674"/>
              </a:xfrm>
              <a:custGeom>
                <a:avLst/>
                <a:gdLst/>
                <a:ahLst/>
                <a:cxnLst/>
                <a:rect l="l" t="t" r="r" b="b"/>
                <a:pathLst>
                  <a:path w="26943" h="49812" extrusionOk="0">
                    <a:moveTo>
                      <a:pt x="23290" y="0"/>
                    </a:moveTo>
                    <a:lnTo>
                      <a:pt x="23156" y="18"/>
                    </a:lnTo>
                    <a:lnTo>
                      <a:pt x="23102" y="72"/>
                    </a:lnTo>
                    <a:lnTo>
                      <a:pt x="22352" y="1134"/>
                    </a:lnTo>
                    <a:lnTo>
                      <a:pt x="20959" y="3331"/>
                    </a:lnTo>
                    <a:lnTo>
                      <a:pt x="19664" y="5581"/>
                    </a:lnTo>
                    <a:lnTo>
                      <a:pt x="18423" y="7868"/>
                    </a:lnTo>
                    <a:lnTo>
                      <a:pt x="17825" y="9011"/>
                    </a:lnTo>
                    <a:lnTo>
                      <a:pt x="17637" y="9377"/>
                    </a:lnTo>
                    <a:lnTo>
                      <a:pt x="17450" y="9734"/>
                    </a:lnTo>
                    <a:lnTo>
                      <a:pt x="17325" y="9350"/>
                    </a:lnTo>
                    <a:lnTo>
                      <a:pt x="17191" y="8975"/>
                    </a:lnTo>
                    <a:lnTo>
                      <a:pt x="17003" y="8359"/>
                    </a:lnTo>
                    <a:lnTo>
                      <a:pt x="16682" y="7108"/>
                    </a:lnTo>
                    <a:lnTo>
                      <a:pt x="16548" y="6474"/>
                    </a:lnTo>
                    <a:lnTo>
                      <a:pt x="16440" y="5903"/>
                    </a:lnTo>
                    <a:lnTo>
                      <a:pt x="16253" y="4742"/>
                    </a:lnTo>
                    <a:lnTo>
                      <a:pt x="16182" y="4162"/>
                    </a:lnTo>
                    <a:lnTo>
                      <a:pt x="16128" y="3617"/>
                    </a:lnTo>
                    <a:lnTo>
                      <a:pt x="16065" y="2804"/>
                    </a:lnTo>
                    <a:lnTo>
                      <a:pt x="15976" y="2268"/>
                    </a:lnTo>
                    <a:lnTo>
                      <a:pt x="15896" y="2001"/>
                    </a:lnTo>
                    <a:lnTo>
                      <a:pt x="15878" y="1983"/>
                    </a:lnTo>
                    <a:lnTo>
                      <a:pt x="15851" y="2001"/>
                    </a:lnTo>
                    <a:lnTo>
                      <a:pt x="15780" y="2268"/>
                    </a:lnTo>
                    <a:lnTo>
                      <a:pt x="15681" y="2840"/>
                    </a:lnTo>
                    <a:lnTo>
                      <a:pt x="15655" y="3429"/>
                    </a:lnTo>
                    <a:lnTo>
                      <a:pt x="15664" y="4037"/>
                    </a:lnTo>
                    <a:lnTo>
                      <a:pt x="15753" y="4956"/>
                    </a:lnTo>
                    <a:lnTo>
                      <a:pt x="15949" y="6144"/>
                    </a:lnTo>
                    <a:lnTo>
                      <a:pt x="16048" y="6698"/>
                    </a:lnTo>
                    <a:lnTo>
                      <a:pt x="16155" y="7251"/>
                    </a:lnTo>
                    <a:lnTo>
                      <a:pt x="16423" y="8350"/>
                    </a:lnTo>
                    <a:lnTo>
                      <a:pt x="16565" y="8894"/>
                    </a:lnTo>
                    <a:lnTo>
                      <a:pt x="16673" y="9278"/>
                    </a:lnTo>
                    <a:lnTo>
                      <a:pt x="16932" y="10055"/>
                    </a:lnTo>
                    <a:lnTo>
                      <a:pt x="17110" y="10413"/>
                    </a:lnTo>
                    <a:lnTo>
                      <a:pt x="16110" y="12395"/>
                    </a:lnTo>
                    <a:lnTo>
                      <a:pt x="14190" y="16396"/>
                    </a:lnTo>
                    <a:lnTo>
                      <a:pt x="13270" y="18414"/>
                    </a:lnTo>
                    <a:lnTo>
                      <a:pt x="12208" y="20825"/>
                    </a:lnTo>
                    <a:lnTo>
                      <a:pt x="10189" y="25683"/>
                    </a:lnTo>
                    <a:lnTo>
                      <a:pt x="8305" y="30603"/>
                    </a:lnTo>
                    <a:lnTo>
                      <a:pt x="6555" y="35568"/>
                    </a:lnTo>
                    <a:lnTo>
                      <a:pt x="5742" y="38069"/>
                    </a:lnTo>
                    <a:lnTo>
                      <a:pt x="5028" y="40319"/>
                    </a:lnTo>
                    <a:lnTo>
                      <a:pt x="4358" y="42569"/>
                    </a:lnTo>
                    <a:lnTo>
                      <a:pt x="3903" y="41971"/>
                    </a:lnTo>
                    <a:lnTo>
                      <a:pt x="3037" y="40748"/>
                    </a:lnTo>
                    <a:lnTo>
                      <a:pt x="2269" y="39471"/>
                    </a:lnTo>
                    <a:lnTo>
                      <a:pt x="1777" y="38461"/>
                    </a:lnTo>
                    <a:lnTo>
                      <a:pt x="1483" y="37756"/>
                    </a:lnTo>
                    <a:lnTo>
                      <a:pt x="1358" y="37399"/>
                    </a:lnTo>
                    <a:lnTo>
                      <a:pt x="1224" y="36970"/>
                    </a:lnTo>
                    <a:lnTo>
                      <a:pt x="983" y="36095"/>
                    </a:lnTo>
                    <a:lnTo>
                      <a:pt x="804" y="35220"/>
                    </a:lnTo>
                    <a:lnTo>
                      <a:pt x="670" y="34327"/>
                    </a:lnTo>
                    <a:lnTo>
                      <a:pt x="625" y="33880"/>
                    </a:lnTo>
                    <a:lnTo>
                      <a:pt x="599" y="33452"/>
                    </a:lnTo>
                    <a:lnTo>
                      <a:pt x="590" y="32603"/>
                    </a:lnTo>
                    <a:lnTo>
                      <a:pt x="643" y="31326"/>
                    </a:lnTo>
                    <a:lnTo>
                      <a:pt x="634" y="30469"/>
                    </a:lnTo>
                    <a:lnTo>
                      <a:pt x="617" y="30416"/>
                    </a:lnTo>
                    <a:lnTo>
                      <a:pt x="500" y="30398"/>
                    </a:lnTo>
                    <a:lnTo>
                      <a:pt x="465" y="30451"/>
                    </a:lnTo>
                    <a:lnTo>
                      <a:pt x="331" y="30862"/>
                    </a:lnTo>
                    <a:lnTo>
                      <a:pt x="134" y="31728"/>
                    </a:lnTo>
                    <a:lnTo>
                      <a:pt x="27" y="32621"/>
                    </a:lnTo>
                    <a:lnTo>
                      <a:pt x="0" y="33532"/>
                    </a:lnTo>
                    <a:lnTo>
                      <a:pt x="45" y="34452"/>
                    </a:lnTo>
                    <a:lnTo>
                      <a:pt x="152" y="35363"/>
                    </a:lnTo>
                    <a:lnTo>
                      <a:pt x="322" y="36256"/>
                    </a:lnTo>
                    <a:lnTo>
                      <a:pt x="536" y="37113"/>
                    </a:lnTo>
                    <a:lnTo>
                      <a:pt x="661" y="37524"/>
                    </a:lnTo>
                    <a:lnTo>
                      <a:pt x="795" y="37917"/>
                    </a:lnTo>
                    <a:lnTo>
                      <a:pt x="1081" y="38703"/>
                    </a:lnTo>
                    <a:lnTo>
                      <a:pt x="1420" y="39480"/>
                    </a:lnTo>
                    <a:lnTo>
                      <a:pt x="1813" y="40239"/>
                    </a:lnTo>
                    <a:lnTo>
                      <a:pt x="2242" y="40971"/>
                    </a:lnTo>
                    <a:lnTo>
                      <a:pt x="2733" y="41676"/>
                    </a:lnTo>
                    <a:lnTo>
                      <a:pt x="3269" y="42328"/>
                    </a:lnTo>
                    <a:lnTo>
                      <a:pt x="3849" y="42926"/>
                    </a:lnTo>
                    <a:lnTo>
                      <a:pt x="4171" y="43203"/>
                    </a:lnTo>
                    <a:lnTo>
                      <a:pt x="3742" y="44695"/>
                    </a:lnTo>
                    <a:lnTo>
                      <a:pt x="2920" y="47695"/>
                    </a:lnTo>
                    <a:lnTo>
                      <a:pt x="2537" y="49204"/>
                    </a:lnTo>
                    <a:lnTo>
                      <a:pt x="2501" y="49294"/>
                    </a:lnTo>
                    <a:lnTo>
                      <a:pt x="2501" y="49472"/>
                    </a:lnTo>
                    <a:lnTo>
                      <a:pt x="2581" y="49615"/>
                    </a:lnTo>
                    <a:lnTo>
                      <a:pt x="2715" y="49731"/>
                    </a:lnTo>
                    <a:lnTo>
                      <a:pt x="2885" y="49794"/>
                    </a:lnTo>
                    <a:lnTo>
                      <a:pt x="3054" y="49811"/>
                    </a:lnTo>
                    <a:lnTo>
                      <a:pt x="3215" y="49758"/>
                    </a:lnTo>
                    <a:lnTo>
                      <a:pt x="3331" y="49633"/>
                    </a:lnTo>
                    <a:lnTo>
                      <a:pt x="3367" y="49535"/>
                    </a:lnTo>
                    <a:lnTo>
                      <a:pt x="3903" y="47543"/>
                    </a:lnTo>
                    <a:lnTo>
                      <a:pt x="5046" y="43569"/>
                    </a:lnTo>
                    <a:lnTo>
                      <a:pt x="6269" y="39640"/>
                    </a:lnTo>
                    <a:lnTo>
                      <a:pt x="7573" y="35729"/>
                    </a:lnTo>
                    <a:lnTo>
                      <a:pt x="8948" y="31853"/>
                    </a:lnTo>
                    <a:lnTo>
                      <a:pt x="10404" y="28005"/>
                    </a:lnTo>
                    <a:lnTo>
                      <a:pt x="11940" y="24183"/>
                    </a:lnTo>
                    <a:lnTo>
                      <a:pt x="13547" y="20396"/>
                    </a:lnTo>
                    <a:lnTo>
                      <a:pt x="14387" y="18512"/>
                    </a:lnTo>
                    <a:lnTo>
                      <a:pt x="14431" y="18566"/>
                    </a:lnTo>
                    <a:lnTo>
                      <a:pt x="14556" y="18610"/>
                    </a:lnTo>
                    <a:lnTo>
                      <a:pt x="14619" y="18601"/>
                    </a:lnTo>
                    <a:lnTo>
                      <a:pt x="15056" y="18467"/>
                    </a:lnTo>
                    <a:lnTo>
                      <a:pt x="15914" y="18146"/>
                    </a:lnTo>
                    <a:lnTo>
                      <a:pt x="17173" y="17601"/>
                    </a:lnTo>
                    <a:lnTo>
                      <a:pt x="18816" y="16744"/>
                    </a:lnTo>
                    <a:lnTo>
                      <a:pt x="20396" y="15806"/>
                    </a:lnTo>
                    <a:lnTo>
                      <a:pt x="21164" y="15324"/>
                    </a:lnTo>
                    <a:lnTo>
                      <a:pt x="21923" y="14851"/>
                    </a:lnTo>
                    <a:lnTo>
                      <a:pt x="23459" y="13833"/>
                    </a:lnTo>
                    <a:lnTo>
                      <a:pt x="24585" y="12993"/>
                    </a:lnTo>
                    <a:lnTo>
                      <a:pt x="25299" y="12404"/>
                    </a:lnTo>
                    <a:lnTo>
                      <a:pt x="25978" y="11788"/>
                    </a:lnTo>
                    <a:lnTo>
                      <a:pt x="26603" y="11127"/>
                    </a:lnTo>
                    <a:lnTo>
                      <a:pt x="26889" y="10788"/>
                    </a:lnTo>
                    <a:lnTo>
                      <a:pt x="26942" y="10698"/>
                    </a:lnTo>
                    <a:lnTo>
                      <a:pt x="26924" y="10538"/>
                    </a:lnTo>
                    <a:lnTo>
                      <a:pt x="26799" y="10421"/>
                    </a:lnTo>
                    <a:lnTo>
                      <a:pt x="26630" y="10404"/>
                    </a:lnTo>
                    <a:lnTo>
                      <a:pt x="26549" y="10439"/>
                    </a:lnTo>
                    <a:lnTo>
                      <a:pt x="26174" y="10698"/>
                    </a:lnTo>
                    <a:lnTo>
                      <a:pt x="25451" y="11243"/>
                    </a:lnTo>
                    <a:lnTo>
                      <a:pt x="24397" y="12100"/>
                    </a:lnTo>
                    <a:lnTo>
                      <a:pt x="23683" y="12663"/>
                    </a:lnTo>
                    <a:lnTo>
                      <a:pt x="22959" y="13208"/>
                    </a:lnTo>
                    <a:lnTo>
                      <a:pt x="21486" y="14252"/>
                    </a:lnTo>
                    <a:lnTo>
                      <a:pt x="20727" y="14753"/>
                    </a:lnTo>
                    <a:lnTo>
                      <a:pt x="20021" y="15199"/>
                    </a:lnTo>
                    <a:lnTo>
                      <a:pt x="18584" y="16029"/>
                    </a:lnTo>
                    <a:lnTo>
                      <a:pt x="16387" y="17199"/>
                    </a:lnTo>
                    <a:lnTo>
                      <a:pt x="14922" y="17994"/>
                    </a:lnTo>
                    <a:lnTo>
                      <a:pt x="14958" y="17905"/>
                    </a:lnTo>
                    <a:lnTo>
                      <a:pt x="15003" y="17815"/>
                    </a:lnTo>
                    <a:lnTo>
                      <a:pt x="15003" y="17789"/>
                    </a:lnTo>
                    <a:lnTo>
                      <a:pt x="14976" y="17780"/>
                    </a:lnTo>
                    <a:lnTo>
                      <a:pt x="14958" y="17789"/>
                    </a:lnTo>
                    <a:lnTo>
                      <a:pt x="14717" y="18012"/>
                    </a:lnTo>
                    <a:lnTo>
                      <a:pt x="14547" y="18164"/>
                    </a:lnTo>
                    <a:lnTo>
                      <a:pt x="14547" y="18164"/>
                    </a:lnTo>
                    <a:lnTo>
                      <a:pt x="15405" y="16280"/>
                    </a:lnTo>
                    <a:lnTo>
                      <a:pt x="17182" y="12538"/>
                    </a:lnTo>
                    <a:lnTo>
                      <a:pt x="18101" y="10680"/>
                    </a:lnTo>
                    <a:lnTo>
                      <a:pt x="19432" y="8082"/>
                    </a:lnTo>
                    <a:lnTo>
                      <a:pt x="21486" y="4197"/>
                    </a:lnTo>
                    <a:lnTo>
                      <a:pt x="22808" y="1590"/>
                    </a:lnTo>
                    <a:lnTo>
                      <a:pt x="23442" y="268"/>
                    </a:lnTo>
                    <a:lnTo>
                      <a:pt x="23459" y="197"/>
                    </a:lnTo>
                    <a:lnTo>
                      <a:pt x="23415" y="72"/>
                    </a:lnTo>
                    <a:lnTo>
                      <a:pt x="2329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28"/>
              <p:cNvSpPr/>
              <p:nvPr/>
            </p:nvSpPr>
            <p:spPr>
              <a:xfrm>
                <a:off x="8113312" y="4156694"/>
                <a:ext cx="83119" cy="420060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13271" extrusionOk="0">
                    <a:moveTo>
                      <a:pt x="697" y="0"/>
                    </a:moveTo>
                    <a:lnTo>
                      <a:pt x="688" y="9"/>
                    </a:lnTo>
                    <a:lnTo>
                      <a:pt x="527" y="384"/>
                    </a:lnTo>
                    <a:lnTo>
                      <a:pt x="277" y="1188"/>
                    </a:lnTo>
                    <a:lnTo>
                      <a:pt x="117" y="2027"/>
                    </a:lnTo>
                    <a:lnTo>
                      <a:pt x="27" y="2903"/>
                    </a:lnTo>
                    <a:lnTo>
                      <a:pt x="1" y="3796"/>
                    </a:lnTo>
                    <a:lnTo>
                      <a:pt x="18" y="4680"/>
                    </a:lnTo>
                    <a:lnTo>
                      <a:pt x="117" y="5974"/>
                    </a:lnTo>
                    <a:lnTo>
                      <a:pt x="206" y="6778"/>
                    </a:lnTo>
                    <a:lnTo>
                      <a:pt x="322" y="7618"/>
                    </a:lnTo>
                    <a:lnTo>
                      <a:pt x="670" y="9279"/>
                    </a:lnTo>
                    <a:lnTo>
                      <a:pt x="911" y="10091"/>
                    </a:lnTo>
                    <a:lnTo>
                      <a:pt x="1036" y="10502"/>
                    </a:lnTo>
                    <a:lnTo>
                      <a:pt x="1313" y="11341"/>
                    </a:lnTo>
                    <a:lnTo>
                      <a:pt x="1670" y="12163"/>
                    </a:lnTo>
                    <a:lnTo>
                      <a:pt x="2010" y="12734"/>
                    </a:lnTo>
                    <a:lnTo>
                      <a:pt x="2269" y="13074"/>
                    </a:lnTo>
                    <a:lnTo>
                      <a:pt x="2421" y="13235"/>
                    </a:lnTo>
                    <a:lnTo>
                      <a:pt x="2483" y="13270"/>
                    </a:lnTo>
                    <a:lnTo>
                      <a:pt x="2590" y="13252"/>
                    </a:lnTo>
                    <a:lnTo>
                      <a:pt x="2626" y="13190"/>
                    </a:lnTo>
                    <a:lnTo>
                      <a:pt x="2617" y="13145"/>
                    </a:lnTo>
                    <a:lnTo>
                      <a:pt x="2546" y="12761"/>
                    </a:lnTo>
                    <a:lnTo>
                      <a:pt x="2305" y="12002"/>
                    </a:lnTo>
                    <a:lnTo>
                      <a:pt x="1858" y="10877"/>
                    </a:lnTo>
                    <a:lnTo>
                      <a:pt x="1581" y="10127"/>
                    </a:lnTo>
                    <a:lnTo>
                      <a:pt x="1322" y="9287"/>
                    </a:lnTo>
                    <a:lnTo>
                      <a:pt x="911" y="7582"/>
                    </a:lnTo>
                    <a:lnTo>
                      <a:pt x="769" y="6716"/>
                    </a:lnTo>
                    <a:lnTo>
                      <a:pt x="652" y="5841"/>
                    </a:lnTo>
                    <a:lnTo>
                      <a:pt x="545" y="4072"/>
                    </a:lnTo>
                    <a:lnTo>
                      <a:pt x="554" y="3188"/>
                    </a:lnTo>
                    <a:lnTo>
                      <a:pt x="599" y="2394"/>
                    </a:lnTo>
                    <a:lnTo>
                      <a:pt x="706" y="1206"/>
                    </a:lnTo>
                    <a:lnTo>
                      <a:pt x="751" y="420"/>
                    </a:lnTo>
                    <a:lnTo>
                      <a:pt x="742" y="18"/>
                    </a:lnTo>
                    <a:lnTo>
                      <a:pt x="733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28"/>
              <p:cNvSpPr/>
              <p:nvPr/>
            </p:nvSpPr>
            <p:spPr>
              <a:xfrm>
                <a:off x="8186515" y="4453715"/>
                <a:ext cx="432215" cy="358148"/>
              </a:xfrm>
              <a:custGeom>
                <a:avLst/>
                <a:gdLst/>
                <a:ahLst/>
                <a:cxnLst/>
                <a:rect l="l" t="t" r="r" b="b"/>
                <a:pathLst>
                  <a:path w="13655" h="11315" extrusionOk="0">
                    <a:moveTo>
                      <a:pt x="13511" y="1"/>
                    </a:moveTo>
                    <a:lnTo>
                      <a:pt x="13360" y="19"/>
                    </a:lnTo>
                    <a:lnTo>
                      <a:pt x="13288" y="81"/>
                    </a:lnTo>
                    <a:lnTo>
                      <a:pt x="12547" y="929"/>
                    </a:lnTo>
                    <a:lnTo>
                      <a:pt x="11047" y="2599"/>
                    </a:lnTo>
                    <a:lnTo>
                      <a:pt x="9502" y="4216"/>
                    </a:lnTo>
                    <a:lnTo>
                      <a:pt x="7868" y="5752"/>
                    </a:lnTo>
                    <a:lnTo>
                      <a:pt x="7010" y="6475"/>
                    </a:lnTo>
                    <a:lnTo>
                      <a:pt x="6171" y="7136"/>
                    </a:lnTo>
                    <a:lnTo>
                      <a:pt x="4430" y="8386"/>
                    </a:lnTo>
                    <a:lnTo>
                      <a:pt x="3528" y="8966"/>
                    </a:lnTo>
                    <a:lnTo>
                      <a:pt x="2519" y="9591"/>
                    </a:lnTo>
                    <a:lnTo>
                      <a:pt x="1483" y="10181"/>
                    </a:lnTo>
                    <a:lnTo>
                      <a:pt x="1090" y="10377"/>
                    </a:lnTo>
                    <a:lnTo>
                      <a:pt x="509" y="10699"/>
                    </a:lnTo>
                    <a:lnTo>
                      <a:pt x="170" y="10967"/>
                    </a:lnTo>
                    <a:lnTo>
                      <a:pt x="27" y="11127"/>
                    </a:lnTo>
                    <a:lnTo>
                      <a:pt x="0" y="11181"/>
                    </a:lnTo>
                    <a:lnTo>
                      <a:pt x="45" y="11297"/>
                    </a:lnTo>
                    <a:lnTo>
                      <a:pt x="99" y="11315"/>
                    </a:lnTo>
                    <a:lnTo>
                      <a:pt x="313" y="11315"/>
                    </a:lnTo>
                    <a:lnTo>
                      <a:pt x="759" y="11235"/>
                    </a:lnTo>
                    <a:lnTo>
                      <a:pt x="1438" y="11002"/>
                    </a:lnTo>
                    <a:lnTo>
                      <a:pt x="2787" y="10261"/>
                    </a:lnTo>
                    <a:lnTo>
                      <a:pt x="3546" y="9797"/>
                    </a:lnTo>
                    <a:lnTo>
                      <a:pt x="4064" y="9493"/>
                    </a:lnTo>
                    <a:lnTo>
                      <a:pt x="5073" y="8859"/>
                    </a:lnTo>
                    <a:lnTo>
                      <a:pt x="6055" y="8172"/>
                    </a:lnTo>
                    <a:lnTo>
                      <a:pt x="7010" y="7457"/>
                    </a:lnTo>
                    <a:lnTo>
                      <a:pt x="7484" y="7091"/>
                    </a:lnTo>
                    <a:lnTo>
                      <a:pt x="8368" y="6359"/>
                    </a:lnTo>
                    <a:lnTo>
                      <a:pt x="9645" y="5207"/>
                    </a:lnTo>
                    <a:lnTo>
                      <a:pt x="10466" y="4403"/>
                    </a:lnTo>
                    <a:lnTo>
                      <a:pt x="11243" y="3564"/>
                    </a:lnTo>
                    <a:lnTo>
                      <a:pt x="11984" y="2689"/>
                    </a:lnTo>
                    <a:lnTo>
                      <a:pt x="12681" y="1778"/>
                    </a:lnTo>
                    <a:lnTo>
                      <a:pt x="13324" y="831"/>
                    </a:lnTo>
                    <a:lnTo>
                      <a:pt x="13619" y="340"/>
                    </a:lnTo>
                    <a:lnTo>
                      <a:pt x="13654" y="251"/>
                    </a:lnTo>
                    <a:lnTo>
                      <a:pt x="13628" y="99"/>
                    </a:lnTo>
                    <a:lnTo>
                      <a:pt x="13511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22" name="Google Shape;1222;p28"/>
          <p:cNvGrpSpPr/>
          <p:nvPr/>
        </p:nvGrpSpPr>
        <p:grpSpPr>
          <a:xfrm rot="-1062212">
            <a:off x="7552341" y="779529"/>
            <a:ext cx="1614749" cy="2054248"/>
            <a:chOff x="7799755" y="2857500"/>
            <a:chExt cx="1963343" cy="2497721"/>
          </a:xfrm>
        </p:grpSpPr>
        <p:sp>
          <p:nvSpPr>
            <p:cNvPr id="1223" name="Google Shape;1223;p28"/>
            <p:cNvSpPr/>
            <p:nvPr/>
          </p:nvSpPr>
          <p:spPr>
            <a:xfrm>
              <a:off x="8192480" y="3457836"/>
              <a:ext cx="1570618" cy="1897385"/>
            </a:xfrm>
            <a:custGeom>
              <a:avLst/>
              <a:gdLst/>
              <a:ahLst/>
              <a:cxnLst/>
              <a:rect l="l" t="t" r="r" b="b"/>
              <a:pathLst>
                <a:path w="44249" h="53455" extrusionOk="0">
                  <a:moveTo>
                    <a:pt x="215" y="0"/>
                  </a:moveTo>
                  <a:lnTo>
                    <a:pt x="81" y="9"/>
                  </a:lnTo>
                  <a:lnTo>
                    <a:pt x="0" y="72"/>
                  </a:lnTo>
                  <a:lnTo>
                    <a:pt x="9" y="134"/>
                  </a:lnTo>
                  <a:lnTo>
                    <a:pt x="670" y="1697"/>
                  </a:lnTo>
                  <a:lnTo>
                    <a:pt x="2081" y="4814"/>
                  </a:lnTo>
                  <a:lnTo>
                    <a:pt x="3608" y="7921"/>
                  </a:lnTo>
                  <a:lnTo>
                    <a:pt x="5260" y="11011"/>
                  </a:lnTo>
                  <a:lnTo>
                    <a:pt x="6135" y="12547"/>
                  </a:lnTo>
                  <a:lnTo>
                    <a:pt x="6939" y="13922"/>
                  </a:lnTo>
                  <a:lnTo>
                    <a:pt x="8609" y="16637"/>
                  </a:lnTo>
                  <a:lnTo>
                    <a:pt x="10377" y="19343"/>
                  </a:lnTo>
                  <a:lnTo>
                    <a:pt x="12234" y="22030"/>
                  </a:lnTo>
                  <a:lnTo>
                    <a:pt x="14181" y="24692"/>
                  </a:lnTo>
                  <a:lnTo>
                    <a:pt x="16217" y="27335"/>
                  </a:lnTo>
                  <a:lnTo>
                    <a:pt x="18343" y="29951"/>
                  </a:lnTo>
                  <a:lnTo>
                    <a:pt x="20548" y="32541"/>
                  </a:lnTo>
                  <a:lnTo>
                    <a:pt x="21691" y="33827"/>
                  </a:lnTo>
                  <a:lnTo>
                    <a:pt x="22852" y="35104"/>
                  </a:lnTo>
                  <a:lnTo>
                    <a:pt x="25236" y="37649"/>
                  </a:lnTo>
                  <a:lnTo>
                    <a:pt x="27701" y="40158"/>
                  </a:lnTo>
                  <a:lnTo>
                    <a:pt x="30255" y="42632"/>
                  </a:lnTo>
                  <a:lnTo>
                    <a:pt x="31568" y="43855"/>
                  </a:lnTo>
                  <a:lnTo>
                    <a:pt x="32970" y="45132"/>
                  </a:lnTo>
                  <a:lnTo>
                    <a:pt x="35158" y="47008"/>
                  </a:lnTo>
                  <a:lnTo>
                    <a:pt x="36658" y="48240"/>
                  </a:lnTo>
                  <a:lnTo>
                    <a:pt x="38203" y="49445"/>
                  </a:lnTo>
                  <a:lnTo>
                    <a:pt x="39783" y="50624"/>
                  </a:lnTo>
                  <a:lnTo>
                    <a:pt x="41418" y="51767"/>
                  </a:lnTo>
                  <a:lnTo>
                    <a:pt x="43105" y="52883"/>
                  </a:lnTo>
                  <a:lnTo>
                    <a:pt x="43972" y="53419"/>
                  </a:lnTo>
                  <a:lnTo>
                    <a:pt x="44043" y="53455"/>
                  </a:lnTo>
                  <a:lnTo>
                    <a:pt x="44168" y="53446"/>
                  </a:lnTo>
                  <a:lnTo>
                    <a:pt x="44248" y="53375"/>
                  </a:lnTo>
                  <a:lnTo>
                    <a:pt x="44230" y="53276"/>
                  </a:lnTo>
                  <a:lnTo>
                    <a:pt x="44168" y="53223"/>
                  </a:lnTo>
                  <a:lnTo>
                    <a:pt x="43195" y="52616"/>
                  </a:lnTo>
                  <a:lnTo>
                    <a:pt x="41301" y="51356"/>
                  </a:lnTo>
                  <a:lnTo>
                    <a:pt x="39480" y="50053"/>
                  </a:lnTo>
                  <a:lnTo>
                    <a:pt x="37712" y="48713"/>
                  </a:lnTo>
                  <a:lnTo>
                    <a:pt x="35997" y="47338"/>
                  </a:lnTo>
                  <a:lnTo>
                    <a:pt x="34336" y="45936"/>
                  </a:lnTo>
                  <a:lnTo>
                    <a:pt x="31925" y="43793"/>
                  </a:lnTo>
                  <a:lnTo>
                    <a:pt x="30371" y="42337"/>
                  </a:lnTo>
                  <a:lnTo>
                    <a:pt x="29103" y="41114"/>
                  </a:lnTo>
                  <a:lnTo>
                    <a:pt x="26621" y="38649"/>
                  </a:lnTo>
                  <a:lnTo>
                    <a:pt x="24218" y="36140"/>
                  </a:lnTo>
                  <a:lnTo>
                    <a:pt x="21897" y="33613"/>
                  </a:lnTo>
                  <a:lnTo>
                    <a:pt x="19664" y="31050"/>
                  </a:lnTo>
                  <a:lnTo>
                    <a:pt x="17512" y="28460"/>
                  </a:lnTo>
                  <a:lnTo>
                    <a:pt x="15449" y="25844"/>
                  </a:lnTo>
                  <a:lnTo>
                    <a:pt x="13467" y="23209"/>
                  </a:lnTo>
                  <a:lnTo>
                    <a:pt x="12520" y="21879"/>
                  </a:lnTo>
                  <a:lnTo>
                    <a:pt x="11583" y="20548"/>
                  </a:lnTo>
                  <a:lnTo>
                    <a:pt x="9788" y="17878"/>
                  </a:lnTo>
                  <a:lnTo>
                    <a:pt x="8082" y="15181"/>
                  </a:lnTo>
                  <a:lnTo>
                    <a:pt x="6475" y="12475"/>
                  </a:lnTo>
                  <a:lnTo>
                    <a:pt x="4948" y="9752"/>
                  </a:lnTo>
                  <a:lnTo>
                    <a:pt x="3528" y="7010"/>
                  </a:lnTo>
                  <a:lnTo>
                    <a:pt x="2188" y="4260"/>
                  </a:lnTo>
                  <a:lnTo>
                    <a:pt x="956" y="1501"/>
                  </a:lnTo>
                  <a:lnTo>
                    <a:pt x="375" y="116"/>
                  </a:lnTo>
                  <a:lnTo>
                    <a:pt x="340" y="5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28"/>
            <p:cNvSpPr/>
            <p:nvPr/>
          </p:nvSpPr>
          <p:spPr>
            <a:xfrm>
              <a:off x="8316715" y="3360827"/>
              <a:ext cx="381997" cy="464736"/>
            </a:xfrm>
            <a:custGeom>
              <a:avLst/>
              <a:gdLst/>
              <a:ahLst/>
              <a:cxnLst/>
              <a:rect l="l" t="t" r="r" b="b"/>
              <a:pathLst>
                <a:path w="10762" h="13093" extrusionOk="0">
                  <a:moveTo>
                    <a:pt x="10762" y="1"/>
                  </a:moveTo>
                  <a:lnTo>
                    <a:pt x="10083" y="161"/>
                  </a:lnTo>
                  <a:lnTo>
                    <a:pt x="8734" y="545"/>
                  </a:lnTo>
                  <a:lnTo>
                    <a:pt x="7431" y="992"/>
                  </a:lnTo>
                  <a:lnTo>
                    <a:pt x="6172" y="1510"/>
                  </a:lnTo>
                  <a:lnTo>
                    <a:pt x="4993" y="2099"/>
                  </a:lnTo>
                  <a:lnTo>
                    <a:pt x="3885" y="2769"/>
                  </a:lnTo>
                  <a:lnTo>
                    <a:pt x="2885" y="3519"/>
                  </a:lnTo>
                  <a:lnTo>
                    <a:pt x="2001" y="4341"/>
                  </a:lnTo>
                  <a:lnTo>
                    <a:pt x="1608" y="4796"/>
                  </a:lnTo>
                  <a:lnTo>
                    <a:pt x="1421" y="5019"/>
                  </a:lnTo>
                  <a:lnTo>
                    <a:pt x="1073" y="5493"/>
                  </a:lnTo>
                  <a:lnTo>
                    <a:pt x="778" y="5993"/>
                  </a:lnTo>
                  <a:lnTo>
                    <a:pt x="528" y="6502"/>
                  </a:lnTo>
                  <a:lnTo>
                    <a:pt x="322" y="7020"/>
                  </a:lnTo>
                  <a:lnTo>
                    <a:pt x="171" y="7555"/>
                  </a:lnTo>
                  <a:lnTo>
                    <a:pt x="63" y="8091"/>
                  </a:lnTo>
                  <a:lnTo>
                    <a:pt x="10" y="8636"/>
                  </a:lnTo>
                  <a:lnTo>
                    <a:pt x="1" y="9190"/>
                  </a:lnTo>
                  <a:lnTo>
                    <a:pt x="46" y="9734"/>
                  </a:lnTo>
                  <a:lnTo>
                    <a:pt x="144" y="10270"/>
                  </a:lnTo>
                  <a:lnTo>
                    <a:pt x="287" y="10806"/>
                  </a:lnTo>
                  <a:lnTo>
                    <a:pt x="483" y="11333"/>
                  </a:lnTo>
                  <a:lnTo>
                    <a:pt x="742" y="11851"/>
                  </a:lnTo>
                  <a:lnTo>
                    <a:pt x="1046" y="12342"/>
                  </a:lnTo>
                  <a:lnTo>
                    <a:pt x="1412" y="12824"/>
                  </a:lnTo>
                  <a:lnTo>
                    <a:pt x="1617" y="13056"/>
                  </a:lnTo>
                  <a:lnTo>
                    <a:pt x="1689" y="13092"/>
                  </a:lnTo>
                  <a:lnTo>
                    <a:pt x="2135" y="12753"/>
                  </a:lnTo>
                  <a:lnTo>
                    <a:pt x="2948" y="12047"/>
                  </a:lnTo>
                  <a:lnTo>
                    <a:pt x="3689" y="11315"/>
                  </a:lnTo>
                  <a:lnTo>
                    <a:pt x="4350" y="10556"/>
                  </a:lnTo>
                  <a:lnTo>
                    <a:pt x="4957" y="9770"/>
                  </a:lnTo>
                  <a:lnTo>
                    <a:pt x="5502" y="8966"/>
                  </a:lnTo>
                  <a:lnTo>
                    <a:pt x="6252" y="7734"/>
                  </a:lnTo>
                  <a:lnTo>
                    <a:pt x="6707" y="6904"/>
                  </a:lnTo>
                  <a:lnTo>
                    <a:pt x="7565" y="5216"/>
                  </a:lnTo>
                  <a:lnTo>
                    <a:pt x="8949" y="2599"/>
                  </a:lnTo>
                  <a:lnTo>
                    <a:pt x="9779" y="1296"/>
                  </a:lnTo>
                  <a:lnTo>
                    <a:pt x="10413" y="429"/>
                  </a:lnTo>
                  <a:lnTo>
                    <a:pt x="107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28"/>
            <p:cNvSpPr/>
            <p:nvPr/>
          </p:nvSpPr>
          <p:spPr>
            <a:xfrm>
              <a:off x="7878662" y="2857500"/>
              <a:ext cx="350620" cy="619068"/>
            </a:xfrm>
            <a:custGeom>
              <a:avLst/>
              <a:gdLst/>
              <a:ahLst/>
              <a:cxnLst/>
              <a:rect l="l" t="t" r="r" b="b"/>
              <a:pathLst>
                <a:path w="9878" h="17441" extrusionOk="0">
                  <a:moveTo>
                    <a:pt x="1" y="0"/>
                  </a:moveTo>
                  <a:lnTo>
                    <a:pt x="36" y="1143"/>
                  </a:lnTo>
                  <a:lnTo>
                    <a:pt x="153" y="3447"/>
                  </a:lnTo>
                  <a:lnTo>
                    <a:pt x="358" y="5188"/>
                  </a:lnTo>
                  <a:lnTo>
                    <a:pt x="554" y="6340"/>
                  </a:lnTo>
                  <a:lnTo>
                    <a:pt x="831" y="7501"/>
                  </a:lnTo>
                  <a:lnTo>
                    <a:pt x="1188" y="8653"/>
                  </a:lnTo>
                  <a:lnTo>
                    <a:pt x="1412" y="9234"/>
                  </a:lnTo>
                  <a:lnTo>
                    <a:pt x="1653" y="9814"/>
                  </a:lnTo>
                  <a:lnTo>
                    <a:pt x="2233" y="10966"/>
                  </a:lnTo>
                  <a:lnTo>
                    <a:pt x="2930" y="12100"/>
                  </a:lnTo>
                  <a:lnTo>
                    <a:pt x="3751" y="13198"/>
                  </a:lnTo>
                  <a:lnTo>
                    <a:pt x="4698" y="14261"/>
                  </a:lnTo>
                  <a:lnTo>
                    <a:pt x="5769" y="15261"/>
                  </a:lnTo>
                  <a:lnTo>
                    <a:pt x="6966" y="16190"/>
                  </a:lnTo>
                  <a:lnTo>
                    <a:pt x="8297" y="17038"/>
                  </a:lnTo>
                  <a:lnTo>
                    <a:pt x="9011" y="17422"/>
                  </a:lnTo>
                  <a:lnTo>
                    <a:pt x="9109" y="17440"/>
                  </a:lnTo>
                  <a:lnTo>
                    <a:pt x="9243" y="17181"/>
                  </a:lnTo>
                  <a:lnTo>
                    <a:pt x="9475" y="16663"/>
                  </a:lnTo>
                  <a:lnTo>
                    <a:pt x="9645" y="16127"/>
                  </a:lnTo>
                  <a:lnTo>
                    <a:pt x="9770" y="15583"/>
                  </a:lnTo>
                  <a:lnTo>
                    <a:pt x="9850" y="15029"/>
                  </a:lnTo>
                  <a:lnTo>
                    <a:pt x="9877" y="14467"/>
                  </a:lnTo>
                  <a:lnTo>
                    <a:pt x="9850" y="13609"/>
                  </a:lnTo>
                  <a:lnTo>
                    <a:pt x="9654" y="12439"/>
                  </a:lnTo>
                  <a:lnTo>
                    <a:pt x="9306" y="11270"/>
                  </a:lnTo>
                  <a:lnTo>
                    <a:pt x="8815" y="10100"/>
                  </a:lnTo>
                  <a:lnTo>
                    <a:pt x="8198" y="8948"/>
                  </a:lnTo>
                  <a:lnTo>
                    <a:pt x="7850" y="8385"/>
                  </a:lnTo>
                  <a:lnTo>
                    <a:pt x="7475" y="7823"/>
                  </a:lnTo>
                  <a:lnTo>
                    <a:pt x="6662" y="6724"/>
                  </a:lnTo>
                  <a:lnTo>
                    <a:pt x="5769" y="5653"/>
                  </a:lnTo>
                  <a:lnTo>
                    <a:pt x="4805" y="4590"/>
                  </a:lnTo>
                  <a:lnTo>
                    <a:pt x="3278" y="3036"/>
                  </a:lnTo>
                  <a:lnTo>
                    <a:pt x="1108" y="10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28"/>
            <p:cNvSpPr/>
            <p:nvPr/>
          </p:nvSpPr>
          <p:spPr>
            <a:xfrm>
              <a:off x="7799755" y="3787164"/>
              <a:ext cx="638413" cy="154403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62" y="1"/>
                  </a:moveTo>
                  <a:lnTo>
                    <a:pt x="6903" y="81"/>
                  </a:lnTo>
                  <a:lnTo>
                    <a:pt x="5689" y="259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76" y="1313"/>
                  </a:lnTo>
                  <a:lnTo>
                    <a:pt x="1375" y="1804"/>
                  </a:lnTo>
                  <a:lnTo>
                    <a:pt x="447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207" y="3831"/>
                  </a:lnTo>
                  <a:lnTo>
                    <a:pt x="10305" y="3992"/>
                  </a:lnTo>
                  <a:lnTo>
                    <a:pt x="12511" y="4242"/>
                  </a:lnTo>
                  <a:lnTo>
                    <a:pt x="14154" y="4340"/>
                  </a:lnTo>
                  <a:lnTo>
                    <a:pt x="15253" y="4349"/>
                  </a:lnTo>
                  <a:lnTo>
                    <a:pt x="16351" y="4314"/>
                  </a:lnTo>
                  <a:lnTo>
                    <a:pt x="17440" y="4215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77" y="902"/>
                  </a:lnTo>
                  <a:lnTo>
                    <a:pt x="12091" y="492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9"/>
                  </a:lnTo>
                  <a:lnTo>
                    <a:pt x="81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28"/>
            <p:cNvSpPr/>
            <p:nvPr/>
          </p:nvSpPr>
          <p:spPr>
            <a:xfrm>
              <a:off x="8139236" y="4288929"/>
              <a:ext cx="638413" cy="154403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53" y="1"/>
                  </a:moveTo>
                  <a:lnTo>
                    <a:pt x="6903" y="72"/>
                  </a:lnTo>
                  <a:lnTo>
                    <a:pt x="5689" y="260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67" y="1313"/>
                  </a:lnTo>
                  <a:lnTo>
                    <a:pt x="1375" y="1804"/>
                  </a:lnTo>
                  <a:lnTo>
                    <a:pt x="438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198" y="3832"/>
                  </a:lnTo>
                  <a:lnTo>
                    <a:pt x="10305" y="3992"/>
                  </a:lnTo>
                  <a:lnTo>
                    <a:pt x="12502" y="4242"/>
                  </a:lnTo>
                  <a:lnTo>
                    <a:pt x="14154" y="4341"/>
                  </a:lnTo>
                  <a:lnTo>
                    <a:pt x="15253" y="4350"/>
                  </a:lnTo>
                  <a:lnTo>
                    <a:pt x="16342" y="4314"/>
                  </a:lnTo>
                  <a:lnTo>
                    <a:pt x="17440" y="4216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68" y="903"/>
                  </a:lnTo>
                  <a:lnTo>
                    <a:pt x="12091" y="483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10"/>
                  </a:lnTo>
                  <a:lnTo>
                    <a:pt x="815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28"/>
            <p:cNvSpPr/>
            <p:nvPr/>
          </p:nvSpPr>
          <p:spPr>
            <a:xfrm>
              <a:off x="8499305" y="4704475"/>
              <a:ext cx="638413" cy="154723"/>
            </a:xfrm>
            <a:custGeom>
              <a:avLst/>
              <a:gdLst/>
              <a:ahLst/>
              <a:cxnLst/>
              <a:rect l="l" t="t" r="r" b="b"/>
              <a:pathLst>
                <a:path w="17986" h="4359" extrusionOk="0">
                  <a:moveTo>
                    <a:pt x="8163" y="1"/>
                  </a:moveTo>
                  <a:lnTo>
                    <a:pt x="6903" y="81"/>
                  </a:lnTo>
                  <a:lnTo>
                    <a:pt x="5689" y="260"/>
                  </a:lnTo>
                  <a:lnTo>
                    <a:pt x="4537" y="528"/>
                  </a:lnTo>
                  <a:lnTo>
                    <a:pt x="3430" y="885"/>
                  </a:lnTo>
                  <a:lnTo>
                    <a:pt x="2376" y="1313"/>
                  </a:lnTo>
                  <a:lnTo>
                    <a:pt x="1376" y="1805"/>
                  </a:lnTo>
                  <a:lnTo>
                    <a:pt x="447" y="2349"/>
                  </a:lnTo>
                  <a:lnTo>
                    <a:pt x="1" y="2644"/>
                  </a:lnTo>
                  <a:lnTo>
                    <a:pt x="608" y="2662"/>
                  </a:lnTo>
                  <a:lnTo>
                    <a:pt x="1813" y="2742"/>
                  </a:lnTo>
                  <a:lnTo>
                    <a:pt x="3573" y="2930"/>
                  </a:lnTo>
                  <a:lnTo>
                    <a:pt x="7002" y="3466"/>
                  </a:lnTo>
                  <a:lnTo>
                    <a:pt x="9207" y="3832"/>
                  </a:lnTo>
                  <a:lnTo>
                    <a:pt x="10306" y="3992"/>
                  </a:lnTo>
                  <a:lnTo>
                    <a:pt x="12511" y="4251"/>
                  </a:lnTo>
                  <a:lnTo>
                    <a:pt x="14155" y="4341"/>
                  </a:lnTo>
                  <a:lnTo>
                    <a:pt x="15253" y="4359"/>
                  </a:lnTo>
                  <a:lnTo>
                    <a:pt x="16351" y="4314"/>
                  </a:lnTo>
                  <a:lnTo>
                    <a:pt x="17441" y="4216"/>
                  </a:lnTo>
                  <a:lnTo>
                    <a:pt x="17986" y="4135"/>
                  </a:lnTo>
                  <a:lnTo>
                    <a:pt x="17968" y="4082"/>
                  </a:lnTo>
                  <a:lnTo>
                    <a:pt x="17798" y="3859"/>
                  </a:lnTo>
                  <a:lnTo>
                    <a:pt x="17405" y="3421"/>
                  </a:lnTo>
                  <a:lnTo>
                    <a:pt x="16735" y="2814"/>
                  </a:lnTo>
                  <a:lnTo>
                    <a:pt x="15726" y="2073"/>
                  </a:lnTo>
                  <a:lnTo>
                    <a:pt x="14592" y="1439"/>
                  </a:lnTo>
                  <a:lnTo>
                    <a:pt x="13378" y="903"/>
                  </a:lnTo>
                  <a:lnTo>
                    <a:pt x="12092" y="492"/>
                  </a:lnTo>
                  <a:lnTo>
                    <a:pt x="10779" y="197"/>
                  </a:lnTo>
                  <a:lnTo>
                    <a:pt x="9457" y="37"/>
                  </a:lnTo>
                  <a:lnTo>
                    <a:pt x="8806" y="10"/>
                  </a:lnTo>
                  <a:lnTo>
                    <a:pt x="81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28"/>
            <p:cNvSpPr/>
            <p:nvPr/>
          </p:nvSpPr>
          <p:spPr>
            <a:xfrm>
              <a:off x="8903459" y="4201148"/>
              <a:ext cx="381962" cy="464701"/>
            </a:xfrm>
            <a:custGeom>
              <a:avLst/>
              <a:gdLst/>
              <a:ahLst/>
              <a:cxnLst/>
              <a:rect l="l" t="t" r="r" b="b"/>
              <a:pathLst>
                <a:path w="10761" h="13092" extrusionOk="0">
                  <a:moveTo>
                    <a:pt x="10761" y="0"/>
                  </a:moveTo>
                  <a:lnTo>
                    <a:pt x="10082" y="170"/>
                  </a:lnTo>
                  <a:lnTo>
                    <a:pt x="8734" y="545"/>
                  </a:lnTo>
                  <a:lnTo>
                    <a:pt x="7430" y="1000"/>
                  </a:lnTo>
                  <a:lnTo>
                    <a:pt x="6180" y="1518"/>
                  </a:lnTo>
                  <a:lnTo>
                    <a:pt x="4992" y="2108"/>
                  </a:lnTo>
                  <a:lnTo>
                    <a:pt x="3885" y="2768"/>
                  </a:lnTo>
                  <a:lnTo>
                    <a:pt x="2885" y="3518"/>
                  </a:lnTo>
                  <a:lnTo>
                    <a:pt x="2001" y="4349"/>
                  </a:lnTo>
                  <a:lnTo>
                    <a:pt x="1608" y="4795"/>
                  </a:lnTo>
                  <a:lnTo>
                    <a:pt x="1420" y="5028"/>
                  </a:lnTo>
                  <a:lnTo>
                    <a:pt x="1072" y="5501"/>
                  </a:lnTo>
                  <a:lnTo>
                    <a:pt x="777" y="5992"/>
                  </a:lnTo>
                  <a:lnTo>
                    <a:pt x="527" y="6501"/>
                  </a:lnTo>
                  <a:lnTo>
                    <a:pt x="331" y="7019"/>
                  </a:lnTo>
                  <a:lnTo>
                    <a:pt x="170" y="7555"/>
                  </a:lnTo>
                  <a:lnTo>
                    <a:pt x="63" y="8099"/>
                  </a:lnTo>
                  <a:lnTo>
                    <a:pt x="9" y="8644"/>
                  </a:lnTo>
                  <a:lnTo>
                    <a:pt x="0" y="9189"/>
                  </a:lnTo>
                  <a:lnTo>
                    <a:pt x="45" y="9734"/>
                  </a:lnTo>
                  <a:lnTo>
                    <a:pt x="143" y="10278"/>
                  </a:lnTo>
                  <a:lnTo>
                    <a:pt x="286" y="10814"/>
                  </a:lnTo>
                  <a:lnTo>
                    <a:pt x="483" y="11341"/>
                  </a:lnTo>
                  <a:lnTo>
                    <a:pt x="741" y="11850"/>
                  </a:lnTo>
                  <a:lnTo>
                    <a:pt x="1045" y="12350"/>
                  </a:lnTo>
                  <a:lnTo>
                    <a:pt x="1411" y="12823"/>
                  </a:lnTo>
                  <a:lnTo>
                    <a:pt x="1617" y="13056"/>
                  </a:lnTo>
                  <a:lnTo>
                    <a:pt x="1688" y="13091"/>
                  </a:lnTo>
                  <a:lnTo>
                    <a:pt x="2135" y="12752"/>
                  </a:lnTo>
                  <a:lnTo>
                    <a:pt x="2947" y="12055"/>
                  </a:lnTo>
                  <a:lnTo>
                    <a:pt x="3688" y="11323"/>
                  </a:lnTo>
                  <a:lnTo>
                    <a:pt x="4349" y="10555"/>
                  </a:lnTo>
                  <a:lnTo>
                    <a:pt x="4956" y="9778"/>
                  </a:lnTo>
                  <a:lnTo>
                    <a:pt x="5501" y="8975"/>
                  </a:lnTo>
                  <a:lnTo>
                    <a:pt x="6251" y="7742"/>
                  </a:lnTo>
                  <a:lnTo>
                    <a:pt x="6707" y="6903"/>
                  </a:lnTo>
                  <a:lnTo>
                    <a:pt x="7564" y="5215"/>
                  </a:lnTo>
                  <a:lnTo>
                    <a:pt x="8948" y="2599"/>
                  </a:lnTo>
                  <a:lnTo>
                    <a:pt x="9779" y="1295"/>
                  </a:lnTo>
                  <a:lnTo>
                    <a:pt x="10413" y="429"/>
                  </a:lnTo>
                  <a:lnTo>
                    <a:pt x="107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0" name="Google Shape;1230;p28"/>
          <p:cNvGrpSpPr/>
          <p:nvPr/>
        </p:nvGrpSpPr>
        <p:grpSpPr>
          <a:xfrm>
            <a:off x="4213751" y="3027657"/>
            <a:ext cx="6583529" cy="3587714"/>
            <a:chOff x="4213751" y="3027657"/>
            <a:chExt cx="6583529" cy="3587714"/>
          </a:xfrm>
        </p:grpSpPr>
        <p:sp>
          <p:nvSpPr>
            <p:cNvPr id="1231" name="Google Shape;1231;p28"/>
            <p:cNvSpPr/>
            <p:nvPr/>
          </p:nvSpPr>
          <p:spPr>
            <a:xfrm rot="-877077" flipH="1">
              <a:off x="5102799" y="3712649"/>
              <a:ext cx="5608292" cy="1402366"/>
            </a:xfrm>
            <a:custGeom>
              <a:avLst/>
              <a:gdLst/>
              <a:ahLst/>
              <a:cxnLst/>
              <a:rect l="l" t="t" r="r" b="b"/>
              <a:pathLst>
                <a:path w="215419" h="53866" extrusionOk="0">
                  <a:moveTo>
                    <a:pt x="44141" y="0"/>
                  </a:moveTo>
                  <a:lnTo>
                    <a:pt x="40257" y="45"/>
                  </a:lnTo>
                  <a:lnTo>
                    <a:pt x="36381" y="179"/>
                  </a:lnTo>
                  <a:lnTo>
                    <a:pt x="32506" y="384"/>
                  </a:lnTo>
                  <a:lnTo>
                    <a:pt x="28639" y="688"/>
                  </a:lnTo>
                  <a:lnTo>
                    <a:pt x="26710" y="875"/>
                  </a:lnTo>
                  <a:lnTo>
                    <a:pt x="24076" y="1152"/>
                  </a:lnTo>
                  <a:lnTo>
                    <a:pt x="19530" y="1715"/>
                  </a:lnTo>
                  <a:lnTo>
                    <a:pt x="16405" y="2179"/>
                  </a:lnTo>
                  <a:lnTo>
                    <a:pt x="13360" y="2742"/>
                  </a:lnTo>
                  <a:lnTo>
                    <a:pt x="11217" y="3233"/>
                  </a:lnTo>
                  <a:lnTo>
                    <a:pt x="9877" y="3590"/>
                  </a:lnTo>
                  <a:lnTo>
                    <a:pt x="8645" y="3983"/>
                  </a:lnTo>
                  <a:lnTo>
                    <a:pt x="7520" y="4394"/>
                  </a:lnTo>
                  <a:lnTo>
                    <a:pt x="6528" y="4849"/>
                  </a:lnTo>
                  <a:lnTo>
                    <a:pt x="5698" y="5331"/>
                  </a:lnTo>
                  <a:lnTo>
                    <a:pt x="5341" y="5590"/>
                  </a:lnTo>
                  <a:lnTo>
                    <a:pt x="5162" y="5733"/>
                  </a:lnTo>
                  <a:lnTo>
                    <a:pt x="4832" y="6046"/>
                  </a:lnTo>
                  <a:lnTo>
                    <a:pt x="4421" y="6528"/>
                  </a:lnTo>
                  <a:lnTo>
                    <a:pt x="4037" y="7207"/>
                  </a:lnTo>
                  <a:lnTo>
                    <a:pt x="3796" y="7912"/>
                  </a:lnTo>
                  <a:lnTo>
                    <a:pt x="3653" y="8635"/>
                  </a:lnTo>
                  <a:lnTo>
                    <a:pt x="3572" y="9359"/>
                  </a:lnTo>
                  <a:lnTo>
                    <a:pt x="3510" y="10412"/>
                  </a:lnTo>
                  <a:lnTo>
                    <a:pt x="3439" y="11082"/>
                  </a:lnTo>
                  <a:lnTo>
                    <a:pt x="3188" y="13020"/>
                  </a:lnTo>
                  <a:lnTo>
                    <a:pt x="2813" y="16904"/>
                  </a:lnTo>
                  <a:lnTo>
                    <a:pt x="2671" y="18851"/>
                  </a:lnTo>
                  <a:lnTo>
                    <a:pt x="2546" y="20762"/>
                  </a:lnTo>
                  <a:lnTo>
                    <a:pt x="2358" y="24575"/>
                  </a:lnTo>
                  <a:lnTo>
                    <a:pt x="2108" y="30308"/>
                  </a:lnTo>
                  <a:lnTo>
                    <a:pt x="1786" y="36032"/>
                  </a:lnTo>
                  <a:lnTo>
                    <a:pt x="1465" y="39845"/>
                  </a:lnTo>
                  <a:lnTo>
                    <a:pt x="1144" y="42703"/>
                  </a:lnTo>
                  <a:lnTo>
                    <a:pt x="876" y="44614"/>
                  </a:lnTo>
                  <a:lnTo>
                    <a:pt x="572" y="46516"/>
                  </a:lnTo>
                  <a:lnTo>
                    <a:pt x="206" y="48427"/>
                  </a:lnTo>
                  <a:lnTo>
                    <a:pt x="9" y="49374"/>
                  </a:lnTo>
                  <a:lnTo>
                    <a:pt x="0" y="49427"/>
                  </a:lnTo>
                  <a:lnTo>
                    <a:pt x="36" y="49526"/>
                  </a:lnTo>
                  <a:lnTo>
                    <a:pt x="170" y="49668"/>
                  </a:lnTo>
                  <a:lnTo>
                    <a:pt x="474" y="49820"/>
                  </a:lnTo>
                  <a:lnTo>
                    <a:pt x="876" y="49936"/>
                  </a:lnTo>
                  <a:lnTo>
                    <a:pt x="1090" y="49972"/>
                  </a:lnTo>
                  <a:lnTo>
                    <a:pt x="2608" y="50195"/>
                  </a:lnTo>
                  <a:lnTo>
                    <a:pt x="5680" y="50588"/>
                  </a:lnTo>
                  <a:lnTo>
                    <a:pt x="8761" y="50936"/>
                  </a:lnTo>
                  <a:lnTo>
                    <a:pt x="11851" y="51249"/>
                  </a:lnTo>
                  <a:lnTo>
                    <a:pt x="16521" y="51633"/>
                  </a:lnTo>
                  <a:lnTo>
                    <a:pt x="22790" y="51999"/>
                  </a:lnTo>
                  <a:lnTo>
                    <a:pt x="29094" y="52240"/>
                  </a:lnTo>
                  <a:lnTo>
                    <a:pt x="35444" y="52356"/>
                  </a:lnTo>
                  <a:lnTo>
                    <a:pt x="41820" y="52383"/>
                  </a:lnTo>
                  <a:lnTo>
                    <a:pt x="48213" y="52330"/>
                  </a:lnTo>
                  <a:lnTo>
                    <a:pt x="57840" y="52160"/>
                  </a:lnTo>
                  <a:lnTo>
                    <a:pt x="70690" y="51847"/>
                  </a:lnTo>
                  <a:lnTo>
                    <a:pt x="80299" y="51633"/>
                  </a:lnTo>
                  <a:lnTo>
                    <a:pt x="86693" y="51544"/>
                  </a:lnTo>
                  <a:lnTo>
                    <a:pt x="93051" y="51517"/>
                  </a:lnTo>
                  <a:lnTo>
                    <a:pt x="99382" y="51570"/>
                  </a:lnTo>
                  <a:lnTo>
                    <a:pt x="102534" y="51633"/>
                  </a:lnTo>
                  <a:lnTo>
                    <a:pt x="109160" y="51821"/>
                  </a:lnTo>
                  <a:lnTo>
                    <a:pt x="122386" y="52312"/>
                  </a:lnTo>
                  <a:lnTo>
                    <a:pt x="142192" y="53196"/>
                  </a:lnTo>
                  <a:lnTo>
                    <a:pt x="155391" y="53767"/>
                  </a:lnTo>
                  <a:lnTo>
                    <a:pt x="156989" y="53821"/>
                  </a:lnTo>
                  <a:lnTo>
                    <a:pt x="160043" y="53865"/>
                  </a:lnTo>
                  <a:lnTo>
                    <a:pt x="162972" y="53821"/>
                  </a:lnTo>
                  <a:lnTo>
                    <a:pt x="165830" y="53714"/>
                  </a:lnTo>
                  <a:lnTo>
                    <a:pt x="168652" y="53553"/>
                  </a:lnTo>
                  <a:lnTo>
                    <a:pt x="171483" y="53330"/>
                  </a:lnTo>
                  <a:lnTo>
                    <a:pt x="175814" y="52937"/>
                  </a:lnTo>
                  <a:lnTo>
                    <a:pt x="178868" y="52633"/>
                  </a:lnTo>
                  <a:lnTo>
                    <a:pt x="180680" y="52463"/>
                  </a:lnTo>
                  <a:lnTo>
                    <a:pt x="184333" y="52178"/>
                  </a:lnTo>
                  <a:lnTo>
                    <a:pt x="187994" y="51972"/>
                  </a:lnTo>
                  <a:lnTo>
                    <a:pt x="191655" y="51838"/>
                  </a:lnTo>
                  <a:lnTo>
                    <a:pt x="195335" y="51776"/>
                  </a:lnTo>
                  <a:lnTo>
                    <a:pt x="199023" y="51794"/>
                  </a:lnTo>
                  <a:lnTo>
                    <a:pt x="202711" y="51874"/>
                  </a:lnTo>
                  <a:lnTo>
                    <a:pt x="206399" y="52017"/>
                  </a:lnTo>
                  <a:lnTo>
                    <a:pt x="208247" y="52115"/>
                  </a:lnTo>
                  <a:lnTo>
                    <a:pt x="208578" y="52133"/>
                  </a:lnTo>
                  <a:lnTo>
                    <a:pt x="209185" y="52097"/>
                  </a:lnTo>
                  <a:lnTo>
                    <a:pt x="209685" y="51981"/>
                  </a:lnTo>
                  <a:lnTo>
                    <a:pt x="210060" y="51785"/>
                  </a:lnTo>
                  <a:lnTo>
                    <a:pt x="210194" y="51651"/>
                  </a:lnTo>
                  <a:lnTo>
                    <a:pt x="210864" y="50838"/>
                  </a:lnTo>
                  <a:lnTo>
                    <a:pt x="212060" y="49195"/>
                  </a:lnTo>
                  <a:lnTo>
                    <a:pt x="213096" y="47534"/>
                  </a:lnTo>
                  <a:lnTo>
                    <a:pt x="213739" y="46284"/>
                  </a:lnTo>
                  <a:lnTo>
                    <a:pt x="214123" y="45436"/>
                  </a:lnTo>
                  <a:lnTo>
                    <a:pt x="214454" y="44596"/>
                  </a:lnTo>
                  <a:lnTo>
                    <a:pt x="214739" y="43748"/>
                  </a:lnTo>
                  <a:lnTo>
                    <a:pt x="214980" y="42891"/>
                  </a:lnTo>
                  <a:lnTo>
                    <a:pt x="215168" y="42042"/>
                  </a:lnTo>
                  <a:lnTo>
                    <a:pt x="215302" y="41185"/>
                  </a:lnTo>
                  <a:lnTo>
                    <a:pt x="215391" y="40328"/>
                  </a:lnTo>
                  <a:lnTo>
                    <a:pt x="215418" y="39470"/>
                  </a:lnTo>
                  <a:lnTo>
                    <a:pt x="215400" y="38604"/>
                  </a:lnTo>
                  <a:lnTo>
                    <a:pt x="215373" y="38176"/>
                  </a:lnTo>
                  <a:lnTo>
                    <a:pt x="215320" y="37684"/>
                  </a:lnTo>
                  <a:lnTo>
                    <a:pt x="215150" y="36693"/>
                  </a:lnTo>
                  <a:lnTo>
                    <a:pt x="214864" y="35720"/>
                  </a:lnTo>
                  <a:lnTo>
                    <a:pt x="214534" y="35005"/>
                  </a:lnTo>
                  <a:lnTo>
                    <a:pt x="214257" y="34541"/>
                  </a:lnTo>
                  <a:lnTo>
                    <a:pt x="213936" y="34086"/>
                  </a:lnTo>
                  <a:lnTo>
                    <a:pt x="213561" y="33639"/>
                  </a:lnTo>
                  <a:lnTo>
                    <a:pt x="213114" y="33211"/>
                  </a:lnTo>
                  <a:lnTo>
                    <a:pt x="212614" y="32791"/>
                  </a:lnTo>
                  <a:lnTo>
                    <a:pt x="212034" y="32389"/>
                  </a:lnTo>
                  <a:lnTo>
                    <a:pt x="211382" y="32005"/>
                  </a:lnTo>
                  <a:lnTo>
                    <a:pt x="210658" y="31639"/>
                  </a:lnTo>
                  <a:lnTo>
                    <a:pt x="209846" y="31291"/>
                  </a:lnTo>
                  <a:lnTo>
                    <a:pt x="209399" y="31121"/>
                  </a:lnTo>
                  <a:lnTo>
                    <a:pt x="209408" y="31067"/>
                  </a:lnTo>
                  <a:lnTo>
                    <a:pt x="209274" y="30969"/>
                  </a:lnTo>
                  <a:lnTo>
                    <a:pt x="209131" y="30951"/>
                  </a:lnTo>
                  <a:lnTo>
                    <a:pt x="208962" y="30933"/>
                  </a:lnTo>
                  <a:lnTo>
                    <a:pt x="208783" y="30916"/>
                  </a:lnTo>
                  <a:lnTo>
                    <a:pt x="208399" y="30782"/>
                  </a:lnTo>
                  <a:lnTo>
                    <a:pt x="207997" y="30648"/>
                  </a:lnTo>
                  <a:lnTo>
                    <a:pt x="207792" y="30603"/>
                  </a:lnTo>
                  <a:lnTo>
                    <a:pt x="207390" y="30558"/>
                  </a:lnTo>
                  <a:lnTo>
                    <a:pt x="207015" y="30585"/>
                  </a:lnTo>
                  <a:lnTo>
                    <a:pt x="206693" y="30657"/>
                  </a:lnTo>
                  <a:lnTo>
                    <a:pt x="206551" y="30710"/>
                  </a:lnTo>
                  <a:lnTo>
                    <a:pt x="204381" y="30496"/>
                  </a:lnTo>
                  <a:lnTo>
                    <a:pt x="200139" y="29960"/>
                  </a:lnTo>
                  <a:lnTo>
                    <a:pt x="196004" y="29308"/>
                  </a:lnTo>
                  <a:lnTo>
                    <a:pt x="191968" y="28567"/>
                  </a:lnTo>
                  <a:lnTo>
                    <a:pt x="188021" y="27728"/>
                  </a:lnTo>
                  <a:lnTo>
                    <a:pt x="184145" y="26826"/>
                  </a:lnTo>
                  <a:lnTo>
                    <a:pt x="180341" y="25843"/>
                  </a:lnTo>
                  <a:lnTo>
                    <a:pt x="176591" y="24816"/>
                  </a:lnTo>
                  <a:lnTo>
                    <a:pt x="171045" y="23209"/>
                  </a:lnTo>
                  <a:lnTo>
                    <a:pt x="163758" y="20985"/>
                  </a:lnTo>
                  <a:lnTo>
                    <a:pt x="156516" y="18753"/>
                  </a:lnTo>
                  <a:lnTo>
                    <a:pt x="151060" y="17146"/>
                  </a:lnTo>
                  <a:lnTo>
                    <a:pt x="147390" y="16128"/>
                  </a:lnTo>
                  <a:lnTo>
                    <a:pt x="145550" y="15636"/>
                  </a:lnTo>
                  <a:lnTo>
                    <a:pt x="142130" y="14743"/>
                  </a:lnTo>
                  <a:lnTo>
                    <a:pt x="135209" y="13029"/>
                  </a:lnTo>
                  <a:lnTo>
                    <a:pt x="128172" y="11386"/>
                  </a:lnTo>
                  <a:lnTo>
                    <a:pt x="121046" y="9823"/>
                  </a:lnTo>
                  <a:lnTo>
                    <a:pt x="113813" y="8332"/>
                  </a:lnTo>
                  <a:lnTo>
                    <a:pt x="106499" y="6921"/>
                  </a:lnTo>
                  <a:lnTo>
                    <a:pt x="99105" y="5590"/>
                  </a:lnTo>
                  <a:lnTo>
                    <a:pt x="91640" y="4340"/>
                  </a:lnTo>
                  <a:lnTo>
                    <a:pt x="87880" y="3751"/>
                  </a:lnTo>
                  <a:lnTo>
                    <a:pt x="84219" y="3197"/>
                  </a:lnTo>
                  <a:lnTo>
                    <a:pt x="76780" y="2188"/>
                  </a:lnTo>
                  <a:lnTo>
                    <a:pt x="71119" y="1527"/>
                  </a:lnTo>
                  <a:lnTo>
                    <a:pt x="67315" y="1143"/>
                  </a:lnTo>
                  <a:lnTo>
                    <a:pt x="63484" y="804"/>
                  </a:lnTo>
                  <a:lnTo>
                    <a:pt x="59635" y="518"/>
                  </a:lnTo>
                  <a:lnTo>
                    <a:pt x="55777" y="295"/>
                  </a:lnTo>
                  <a:lnTo>
                    <a:pt x="51901" y="125"/>
                  </a:lnTo>
                  <a:lnTo>
                    <a:pt x="48026" y="27"/>
                  </a:lnTo>
                  <a:lnTo>
                    <a:pt x="4414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28"/>
            <p:cNvSpPr/>
            <p:nvPr/>
          </p:nvSpPr>
          <p:spPr>
            <a:xfrm rot="-877077" flipH="1">
              <a:off x="4320591" y="4291504"/>
              <a:ext cx="5907478" cy="1604392"/>
            </a:xfrm>
            <a:custGeom>
              <a:avLst/>
              <a:gdLst/>
              <a:ahLst/>
              <a:cxnLst/>
              <a:rect l="l" t="t" r="r" b="b"/>
              <a:pathLst>
                <a:path w="226911" h="61626" extrusionOk="0">
                  <a:moveTo>
                    <a:pt x="9573" y="0"/>
                  </a:moveTo>
                  <a:lnTo>
                    <a:pt x="8055" y="9"/>
                  </a:lnTo>
                  <a:lnTo>
                    <a:pt x="6555" y="72"/>
                  </a:lnTo>
                  <a:lnTo>
                    <a:pt x="5073" y="188"/>
                  </a:lnTo>
                  <a:lnTo>
                    <a:pt x="3626" y="349"/>
                  </a:lnTo>
                  <a:lnTo>
                    <a:pt x="2921" y="447"/>
                  </a:lnTo>
                  <a:lnTo>
                    <a:pt x="2492" y="518"/>
                  </a:lnTo>
                  <a:lnTo>
                    <a:pt x="1697" y="724"/>
                  </a:lnTo>
                  <a:lnTo>
                    <a:pt x="965" y="983"/>
                  </a:lnTo>
                  <a:lnTo>
                    <a:pt x="304" y="1304"/>
                  </a:lnTo>
                  <a:lnTo>
                    <a:pt x="0" y="1492"/>
                  </a:lnTo>
                  <a:lnTo>
                    <a:pt x="0" y="34372"/>
                  </a:lnTo>
                  <a:lnTo>
                    <a:pt x="822" y="37381"/>
                  </a:lnTo>
                  <a:lnTo>
                    <a:pt x="2036" y="41908"/>
                  </a:lnTo>
                  <a:lnTo>
                    <a:pt x="2796" y="44918"/>
                  </a:lnTo>
                  <a:lnTo>
                    <a:pt x="3456" y="47936"/>
                  </a:lnTo>
                  <a:lnTo>
                    <a:pt x="3992" y="50963"/>
                  </a:lnTo>
                  <a:lnTo>
                    <a:pt x="4278" y="53232"/>
                  </a:lnTo>
                  <a:lnTo>
                    <a:pt x="4421" y="54741"/>
                  </a:lnTo>
                  <a:lnTo>
                    <a:pt x="4501" y="56259"/>
                  </a:lnTo>
                  <a:lnTo>
                    <a:pt x="4528" y="57777"/>
                  </a:lnTo>
                  <a:lnTo>
                    <a:pt x="4519" y="58536"/>
                  </a:lnTo>
                  <a:lnTo>
                    <a:pt x="4519" y="58741"/>
                  </a:lnTo>
                  <a:lnTo>
                    <a:pt x="4599" y="59054"/>
                  </a:lnTo>
                  <a:lnTo>
                    <a:pt x="4742" y="59233"/>
                  </a:lnTo>
                  <a:lnTo>
                    <a:pt x="4867" y="59313"/>
                  </a:lnTo>
                  <a:lnTo>
                    <a:pt x="5010" y="59402"/>
                  </a:lnTo>
                  <a:lnTo>
                    <a:pt x="5385" y="59509"/>
                  </a:lnTo>
                  <a:lnTo>
                    <a:pt x="6028" y="59599"/>
                  </a:lnTo>
                  <a:lnTo>
                    <a:pt x="6475" y="59625"/>
                  </a:lnTo>
                  <a:lnTo>
                    <a:pt x="16405" y="60161"/>
                  </a:lnTo>
                  <a:lnTo>
                    <a:pt x="31318" y="60938"/>
                  </a:lnTo>
                  <a:lnTo>
                    <a:pt x="41266" y="61411"/>
                  </a:lnTo>
                  <a:lnTo>
                    <a:pt x="46240" y="61626"/>
                  </a:lnTo>
                  <a:lnTo>
                    <a:pt x="46918" y="61376"/>
                  </a:lnTo>
                  <a:lnTo>
                    <a:pt x="48392" y="60956"/>
                  </a:lnTo>
                  <a:lnTo>
                    <a:pt x="49981" y="60661"/>
                  </a:lnTo>
                  <a:lnTo>
                    <a:pt x="51660" y="60501"/>
                  </a:lnTo>
                  <a:lnTo>
                    <a:pt x="52535" y="60492"/>
                  </a:lnTo>
                  <a:lnTo>
                    <a:pt x="129485" y="60492"/>
                  </a:lnTo>
                  <a:lnTo>
                    <a:pt x="132994" y="60286"/>
                  </a:lnTo>
                  <a:lnTo>
                    <a:pt x="140022" y="59938"/>
                  </a:lnTo>
                  <a:lnTo>
                    <a:pt x="147059" y="59688"/>
                  </a:lnTo>
                  <a:lnTo>
                    <a:pt x="152346" y="59599"/>
                  </a:lnTo>
                  <a:lnTo>
                    <a:pt x="155882" y="59581"/>
                  </a:lnTo>
                  <a:lnTo>
                    <a:pt x="157650" y="59590"/>
                  </a:lnTo>
                  <a:lnTo>
                    <a:pt x="166312" y="59679"/>
                  </a:lnTo>
                  <a:lnTo>
                    <a:pt x="183610" y="59965"/>
                  </a:lnTo>
                  <a:lnTo>
                    <a:pt x="200907" y="60268"/>
                  </a:lnTo>
                  <a:lnTo>
                    <a:pt x="213900" y="60429"/>
                  </a:lnTo>
                  <a:lnTo>
                    <a:pt x="222571" y="60492"/>
                  </a:lnTo>
                  <a:lnTo>
                    <a:pt x="226911" y="60501"/>
                  </a:lnTo>
                  <a:lnTo>
                    <a:pt x="226911" y="60501"/>
                  </a:lnTo>
                  <a:lnTo>
                    <a:pt x="226607" y="59447"/>
                  </a:lnTo>
                  <a:lnTo>
                    <a:pt x="225955" y="57331"/>
                  </a:lnTo>
                  <a:lnTo>
                    <a:pt x="225196" y="55223"/>
                  </a:lnTo>
                  <a:lnTo>
                    <a:pt x="224518" y="53651"/>
                  </a:lnTo>
                  <a:lnTo>
                    <a:pt x="224009" y="52624"/>
                  </a:lnTo>
                  <a:lnTo>
                    <a:pt x="223437" y="51606"/>
                  </a:lnTo>
                  <a:lnTo>
                    <a:pt x="222803" y="50606"/>
                  </a:lnTo>
                  <a:lnTo>
                    <a:pt x="222107" y="49624"/>
                  </a:lnTo>
                  <a:lnTo>
                    <a:pt x="221321" y="48660"/>
                  </a:lnTo>
                  <a:lnTo>
                    <a:pt x="220463" y="47731"/>
                  </a:lnTo>
                  <a:lnTo>
                    <a:pt x="219508" y="46820"/>
                  </a:lnTo>
                  <a:lnTo>
                    <a:pt x="218454" y="45945"/>
                  </a:lnTo>
                  <a:lnTo>
                    <a:pt x="217293" y="45105"/>
                  </a:lnTo>
                  <a:lnTo>
                    <a:pt x="216668" y="44704"/>
                  </a:lnTo>
                  <a:lnTo>
                    <a:pt x="215990" y="44284"/>
                  </a:lnTo>
                  <a:lnTo>
                    <a:pt x="214552" y="43489"/>
                  </a:lnTo>
                  <a:lnTo>
                    <a:pt x="213034" y="42757"/>
                  </a:lnTo>
                  <a:lnTo>
                    <a:pt x="211426" y="42078"/>
                  </a:lnTo>
                  <a:lnTo>
                    <a:pt x="209756" y="41462"/>
                  </a:lnTo>
                  <a:lnTo>
                    <a:pt x="208024" y="40882"/>
                  </a:lnTo>
                  <a:lnTo>
                    <a:pt x="206229" y="40355"/>
                  </a:lnTo>
                  <a:lnTo>
                    <a:pt x="204381" y="39864"/>
                  </a:lnTo>
                  <a:lnTo>
                    <a:pt x="201532" y="39194"/>
                  </a:lnTo>
                  <a:lnTo>
                    <a:pt x="197621" y="38426"/>
                  </a:lnTo>
                  <a:lnTo>
                    <a:pt x="193620" y="37765"/>
                  </a:lnTo>
                  <a:lnTo>
                    <a:pt x="189593" y="37176"/>
                  </a:lnTo>
                  <a:lnTo>
                    <a:pt x="187583" y="36908"/>
                  </a:lnTo>
                  <a:lnTo>
                    <a:pt x="181949" y="36167"/>
                  </a:lnTo>
                  <a:lnTo>
                    <a:pt x="170634" y="34747"/>
                  </a:lnTo>
                  <a:lnTo>
                    <a:pt x="159293" y="33363"/>
                  </a:lnTo>
                  <a:lnTo>
                    <a:pt x="147979" y="31943"/>
                  </a:lnTo>
                  <a:lnTo>
                    <a:pt x="139531" y="30809"/>
                  </a:lnTo>
                  <a:lnTo>
                    <a:pt x="133932" y="30014"/>
                  </a:lnTo>
                  <a:lnTo>
                    <a:pt x="128360" y="29165"/>
                  </a:lnTo>
                  <a:lnTo>
                    <a:pt x="122814" y="28264"/>
                  </a:lnTo>
                  <a:lnTo>
                    <a:pt x="117313" y="27308"/>
                  </a:lnTo>
                  <a:lnTo>
                    <a:pt x="111857" y="26272"/>
                  </a:lnTo>
                  <a:lnTo>
                    <a:pt x="106455" y="25165"/>
                  </a:lnTo>
                  <a:lnTo>
                    <a:pt x="101106" y="23968"/>
                  </a:lnTo>
                  <a:lnTo>
                    <a:pt x="98453" y="23334"/>
                  </a:lnTo>
                  <a:lnTo>
                    <a:pt x="95355" y="22566"/>
                  </a:lnTo>
                  <a:lnTo>
                    <a:pt x="89264" y="20941"/>
                  </a:lnTo>
                  <a:lnTo>
                    <a:pt x="83255" y="19218"/>
                  </a:lnTo>
                  <a:lnTo>
                    <a:pt x="77325" y="17423"/>
                  </a:lnTo>
                  <a:lnTo>
                    <a:pt x="68502" y="14645"/>
                  </a:lnTo>
                  <a:lnTo>
                    <a:pt x="56795" y="10886"/>
                  </a:lnTo>
                  <a:lnTo>
                    <a:pt x="50901" y="9055"/>
                  </a:lnTo>
                  <a:lnTo>
                    <a:pt x="45990" y="7519"/>
                  </a:lnTo>
                  <a:lnTo>
                    <a:pt x="37328" y="4903"/>
                  </a:lnTo>
                  <a:lnTo>
                    <a:pt x="32693" y="3626"/>
                  </a:lnTo>
                  <a:lnTo>
                    <a:pt x="29523" y="2831"/>
                  </a:lnTo>
                  <a:lnTo>
                    <a:pt x="26317" y="2099"/>
                  </a:lnTo>
                  <a:lnTo>
                    <a:pt x="23084" y="1438"/>
                  </a:lnTo>
                  <a:lnTo>
                    <a:pt x="19852" y="884"/>
                  </a:lnTo>
                  <a:lnTo>
                    <a:pt x="16637" y="447"/>
                  </a:lnTo>
                  <a:lnTo>
                    <a:pt x="13458" y="152"/>
                  </a:lnTo>
                  <a:lnTo>
                    <a:pt x="11118" y="27"/>
                  </a:lnTo>
                  <a:lnTo>
                    <a:pt x="95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28"/>
            <p:cNvSpPr/>
            <p:nvPr/>
          </p:nvSpPr>
          <p:spPr>
            <a:xfrm rot="-877077" flipH="1">
              <a:off x="6567249" y="5189969"/>
              <a:ext cx="1198" cy="729"/>
            </a:xfrm>
            <a:custGeom>
              <a:avLst/>
              <a:gdLst/>
              <a:ahLst/>
              <a:cxnLst/>
              <a:rect l="l" t="t" r="r" b="b"/>
              <a:pathLst>
                <a:path w="46" h="28" extrusionOk="0">
                  <a:moveTo>
                    <a:pt x="28" y="0"/>
                  </a:moveTo>
                  <a:lnTo>
                    <a:pt x="1" y="9"/>
                  </a:lnTo>
                  <a:lnTo>
                    <a:pt x="1" y="27"/>
                  </a:lnTo>
                  <a:lnTo>
                    <a:pt x="45" y="27"/>
                  </a:lnTo>
                  <a:lnTo>
                    <a:pt x="45" y="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28"/>
            <p:cNvSpPr/>
            <p:nvPr/>
          </p:nvSpPr>
          <p:spPr>
            <a:xfrm rot="-877077" flipH="1">
              <a:off x="6620611" y="5118340"/>
              <a:ext cx="127438" cy="34209"/>
            </a:xfrm>
            <a:custGeom>
              <a:avLst/>
              <a:gdLst/>
              <a:ahLst/>
              <a:cxnLst/>
              <a:rect l="l" t="t" r="r" b="b"/>
              <a:pathLst>
                <a:path w="4895" h="1314" extrusionOk="0">
                  <a:moveTo>
                    <a:pt x="4716" y="0"/>
                  </a:moveTo>
                  <a:lnTo>
                    <a:pt x="4653" y="18"/>
                  </a:lnTo>
                  <a:lnTo>
                    <a:pt x="3555" y="376"/>
                  </a:lnTo>
                  <a:lnTo>
                    <a:pt x="2421" y="697"/>
                  </a:lnTo>
                  <a:lnTo>
                    <a:pt x="1233" y="965"/>
                  </a:lnTo>
                  <a:lnTo>
                    <a:pt x="46" y="1224"/>
                  </a:lnTo>
                  <a:lnTo>
                    <a:pt x="1" y="1242"/>
                  </a:lnTo>
                  <a:lnTo>
                    <a:pt x="37" y="1304"/>
                  </a:lnTo>
                  <a:lnTo>
                    <a:pt x="99" y="1313"/>
                  </a:lnTo>
                  <a:lnTo>
                    <a:pt x="421" y="1313"/>
                  </a:lnTo>
                  <a:lnTo>
                    <a:pt x="1081" y="1260"/>
                  </a:lnTo>
                  <a:lnTo>
                    <a:pt x="2064" y="1117"/>
                  </a:lnTo>
                  <a:lnTo>
                    <a:pt x="3323" y="804"/>
                  </a:lnTo>
                  <a:lnTo>
                    <a:pt x="4412" y="384"/>
                  </a:lnTo>
                  <a:lnTo>
                    <a:pt x="4859" y="143"/>
                  </a:lnTo>
                  <a:lnTo>
                    <a:pt x="4895" y="117"/>
                  </a:lnTo>
                  <a:lnTo>
                    <a:pt x="4895" y="63"/>
                  </a:lnTo>
                  <a:lnTo>
                    <a:pt x="4823" y="18"/>
                  </a:lnTo>
                  <a:lnTo>
                    <a:pt x="471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28"/>
            <p:cNvSpPr/>
            <p:nvPr/>
          </p:nvSpPr>
          <p:spPr>
            <a:xfrm rot="-877077" flipH="1">
              <a:off x="6386695" y="5104293"/>
              <a:ext cx="89766" cy="21661"/>
            </a:xfrm>
            <a:custGeom>
              <a:avLst/>
              <a:gdLst/>
              <a:ahLst/>
              <a:cxnLst/>
              <a:rect l="l" t="t" r="r" b="b"/>
              <a:pathLst>
                <a:path w="3448" h="832" extrusionOk="0">
                  <a:moveTo>
                    <a:pt x="3179" y="1"/>
                  </a:moveTo>
                  <a:lnTo>
                    <a:pt x="2786" y="19"/>
                  </a:lnTo>
                  <a:lnTo>
                    <a:pt x="1992" y="126"/>
                  </a:lnTo>
                  <a:lnTo>
                    <a:pt x="822" y="367"/>
                  </a:lnTo>
                  <a:lnTo>
                    <a:pt x="143" y="563"/>
                  </a:lnTo>
                  <a:lnTo>
                    <a:pt x="45" y="599"/>
                  </a:lnTo>
                  <a:lnTo>
                    <a:pt x="0" y="697"/>
                  </a:lnTo>
                  <a:lnTo>
                    <a:pt x="72" y="778"/>
                  </a:lnTo>
                  <a:lnTo>
                    <a:pt x="241" y="831"/>
                  </a:lnTo>
                  <a:lnTo>
                    <a:pt x="357" y="822"/>
                  </a:lnTo>
                  <a:lnTo>
                    <a:pt x="1107" y="751"/>
                  </a:lnTo>
                  <a:lnTo>
                    <a:pt x="2295" y="554"/>
                  </a:lnTo>
                  <a:lnTo>
                    <a:pt x="3010" y="376"/>
                  </a:lnTo>
                  <a:lnTo>
                    <a:pt x="3322" y="269"/>
                  </a:lnTo>
                  <a:lnTo>
                    <a:pt x="3385" y="233"/>
                  </a:lnTo>
                  <a:lnTo>
                    <a:pt x="3447" y="144"/>
                  </a:lnTo>
                  <a:lnTo>
                    <a:pt x="3420" y="63"/>
                  </a:lnTo>
                  <a:lnTo>
                    <a:pt x="3286" y="10"/>
                  </a:lnTo>
                  <a:lnTo>
                    <a:pt x="3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28"/>
            <p:cNvSpPr/>
            <p:nvPr/>
          </p:nvSpPr>
          <p:spPr>
            <a:xfrm rot="-877077" flipH="1">
              <a:off x="6155446" y="5156178"/>
              <a:ext cx="67689" cy="33714"/>
            </a:xfrm>
            <a:custGeom>
              <a:avLst/>
              <a:gdLst/>
              <a:ahLst/>
              <a:cxnLst/>
              <a:rect l="l" t="t" r="r" b="b"/>
              <a:pathLst>
                <a:path w="2600" h="1295" extrusionOk="0">
                  <a:moveTo>
                    <a:pt x="2019" y="0"/>
                  </a:moveTo>
                  <a:lnTo>
                    <a:pt x="1867" y="36"/>
                  </a:lnTo>
                  <a:lnTo>
                    <a:pt x="1599" y="134"/>
                  </a:lnTo>
                  <a:lnTo>
                    <a:pt x="1099" y="357"/>
                  </a:lnTo>
                  <a:lnTo>
                    <a:pt x="429" y="732"/>
                  </a:lnTo>
                  <a:lnTo>
                    <a:pt x="63" y="1009"/>
                  </a:lnTo>
                  <a:lnTo>
                    <a:pt x="28" y="1036"/>
                  </a:lnTo>
                  <a:lnTo>
                    <a:pt x="1" y="1098"/>
                  </a:lnTo>
                  <a:lnTo>
                    <a:pt x="45" y="1188"/>
                  </a:lnTo>
                  <a:lnTo>
                    <a:pt x="215" y="1277"/>
                  </a:lnTo>
                  <a:lnTo>
                    <a:pt x="456" y="1295"/>
                  </a:lnTo>
                  <a:lnTo>
                    <a:pt x="581" y="1268"/>
                  </a:lnTo>
                  <a:lnTo>
                    <a:pt x="1135" y="1090"/>
                  </a:lnTo>
                  <a:lnTo>
                    <a:pt x="1885" y="750"/>
                  </a:lnTo>
                  <a:lnTo>
                    <a:pt x="2323" y="500"/>
                  </a:lnTo>
                  <a:lnTo>
                    <a:pt x="2519" y="366"/>
                  </a:lnTo>
                  <a:lnTo>
                    <a:pt x="2564" y="331"/>
                  </a:lnTo>
                  <a:lnTo>
                    <a:pt x="2599" y="250"/>
                  </a:lnTo>
                  <a:lnTo>
                    <a:pt x="2546" y="143"/>
                  </a:lnTo>
                  <a:lnTo>
                    <a:pt x="2323" y="27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28"/>
            <p:cNvSpPr/>
            <p:nvPr/>
          </p:nvSpPr>
          <p:spPr>
            <a:xfrm rot="-877077" flipH="1">
              <a:off x="6100839" y="5078025"/>
              <a:ext cx="104632" cy="40952"/>
            </a:xfrm>
            <a:custGeom>
              <a:avLst/>
              <a:gdLst/>
              <a:ahLst/>
              <a:cxnLst/>
              <a:rect l="l" t="t" r="r" b="b"/>
              <a:pathLst>
                <a:path w="4019" h="1573" extrusionOk="0">
                  <a:moveTo>
                    <a:pt x="3510" y="1"/>
                  </a:moveTo>
                  <a:lnTo>
                    <a:pt x="3135" y="27"/>
                  </a:lnTo>
                  <a:lnTo>
                    <a:pt x="2938" y="72"/>
                  </a:lnTo>
                  <a:lnTo>
                    <a:pt x="2421" y="242"/>
                  </a:lnTo>
                  <a:lnTo>
                    <a:pt x="1938" y="429"/>
                  </a:lnTo>
                  <a:lnTo>
                    <a:pt x="1045" y="760"/>
                  </a:lnTo>
                  <a:lnTo>
                    <a:pt x="161" y="1108"/>
                  </a:lnTo>
                  <a:lnTo>
                    <a:pt x="81" y="1144"/>
                  </a:lnTo>
                  <a:lnTo>
                    <a:pt x="0" y="1224"/>
                  </a:lnTo>
                  <a:lnTo>
                    <a:pt x="0" y="1322"/>
                  </a:lnTo>
                  <a:lnTo>
                    <a:pt x="63" y="1412"/>
                  </a:lnTo>
                  <a:lnTo>
                    <a:pt x="251" y="1519"/>
                  </a:lnTo>
                  <a:lnTo>
                    <a:pt x="527" y="1572"/>
                  </a:lnTo>
                  <a:lnTo>
                    <a:pt x="715" y="1554"/>
                  </a:lnTo>
                  <a:lnTo>
                    <a:pt x="813" y="1528"/>
                  </a:lnTo>
                  <a:lnTo>
                    <a:pt x="1778" y="1206"/>
                  </a:lnTo>
                  <a:lnTo>
                    <a:pt x="2733" y="876"/>
                  </a:lnTo>
                  <a:lnTo>
                    <a:pt x="3153" y="733"/>
                  </a:lnTo>
                  <a:lnTo>
                    <a:pt x="3555" y="572"/>
                  </a:lnTo>
                  <a:lnTo>
                    <a:pt x="3733" y="492"/>
                  </a:lnTo>
                  <a:lnTo>
                    <a:pt x="3921" y="304"/>
                  </a:lnTo>
                  <a:lnTo>
                    <a:pt x="4001" y="188"/>
                  </a:lnTo>
                  <a:lnTo>
                    <a:pt x="4019" y="152"/>
                  </a:lnTo>
                  <a:lnTo>
                    <a:pt x="3992" y="90"/>
                  </a:lnTo>
                  <a:lnTo>
                    <a:pt x="3858" y="10"/>
                  </a:lnTo>
                  <a:lnTo>
                    <a:pt x="37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28"/>
            <p:cNvSpPr/>
            <p:nvPr/>
          </p:nvSpPr>
          <p:spPr>
            <a:xfrm rot="-877077" flipH="1">
              <a:off x="6262807" y="5113077"/>
              <a:ext cx="54906" cy="23743"/>
            </a:xfrm>
            <a:custGeom>
              <a:avLst/>
              <a:gdLst/>
              <a:ahLst/>
              <a:cxnLst/>
              <a:rect l="l" t="t" r="r" b="b"/>
              <a:pathLst>
                <a:path w="2109" h="912" extrusionOk="0">
                  <a:moveTo>
                    <a:pt x="1921" y="1"/>
                  </a:moveTo>
                  <a:lnTo>
                    <a:pt x="1635" y="10"/>
                  </a:lnTo>
                  <a:lnTo>
                    <a:pt x="1198" y="153"/>
                  </a:lnTo>
                  <a:lnTo>
                    <a:pt x="1001" y="242"/>
                  </a:lnTo>
                  <a:lnTo>
                    <a:pt x="680" y="376"/>
                  </a:lnTo>
                  <a:lnTo>
                    <a:pt x="385" y="510"/>
                  </a:lnTo>
                  <a:lnTo>
                    <a:pt x="260" y="590"/>
                  </a:lnTo>
                  <a:lnTo>
                    <a:pt x="117" y="751"/>
                  </a:lnTo>
                  <a:lnTo>
                    <a:pt x="19" y="831"/>
                  </a:lnTo>
                  <a:lnTo>
                    <a:pt x="1" y="849"/>
                  </a:lnTo>
                  <a:lnTo>
                    <a:pt x="10" y="885"/>
                  </a:lnTo>
                  <a:lnTo>
                    <a:pt x="90" y="912"/>
                  </a:lnTo>
                  <a:lnTo>
                    <a:pt x="162" y="903"/>
                  </a:lnTo>
                  <a:lnTo>
                    <a:pt x="465" y="867"/>
                  </a:lnTo>
                  <a:lnTo>
                    <a:pt x="751" y="814"/>
                  </a:lnTo>
                  <a:lnTo>
                    <a:pt x="1099" y="689"/>
                  </a:lnTo>
                  <a:lnTo>
                    <a:pt x="1421" y="555"/>
                  </a:lnTo>
                  <a:lnTo>
                    <a:pt x="1635" y="465"/>
                  </a:lnTo>
                  <a:lnTo>
                    <a:pt x="2028" y="260"/>
                  </a:lnTo>
                  <a:lnTo>
                    <a:pt x="2108" y="153"/>
                  </a:lnTo>
                  <a:lnTo>
                    <a:pt x="2082" y="90"/>
                  </a:lnTo>
                  <a:lnTo>
                    <a:pt x="2037" y="55"/>
                  </a:lnTo>
                  <a:lnTo>
                    <a:pt x="19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28"/>
            <p:cNvSpPr/>
            <p:nvPr/>
          </p:nvSpPr>
          <p:spPr>
            <a:xfrm rot="-877077" flipH="1">
              <a:off x="5874285" y="5113116"/>
              <a:ext cx="106975" cy="46055"/>
            </a:xfrm>
            <a:custGeom>
              <a:avLst/>
              <a:gdLst/>
              <a:ahLst/>
              <a:cxnLst/>
              <a:rect l="l" t="t" r="r" b="b"/>
              <a:pathLst>
                <a:path w="4109" h="1769" extrusionOk="0">
                  <a:moveTo>
                    <a:pt x="3215" y="1"/>
                  </a:moveTo>
                  <a:lnTo>
                    <a:pt x="2965" y="45"/>
                  </a:lnTo>
                  <a:lnTo>
                    <a:pt x="2527" y="143"/>
                  </a:lnTo>
                  <a:lnTo>
                    <a:pt x="1724" y="420"/>
                  </a:lnTo>
                  <a:lnTo>
                    <a:pt x="1000" y="751"/>
                  </a:lnTo>
                  <a:lnTo>
                    <a:pt x="375" y="1135"/>
                  </a:lnTo>
                  <a:lnTo>
                    <a:pt x="107" y="1331"/>
                  </a:lnTo>
                  <a:lnTo>
                    <a:pt x="45" y="1394"/>
                  </a:lnTo>
                  <a:lnTo>
                    <a:pt x="0" y="1501"/>
                  </a:lnTo>
                  <a:lnTo>
                    <a:pt x="45" y="1599"/>
                  </a:lnTo>
                  <a:lnTo>
                    <a:pt x="170" y="1679"/>
                  </a:lnTo>
                  <a:lnTo>
                    <a:pt x="429" y="1769"/>
                  </a:lnTo>
                  <a:lnTo>
                    <a:pt x="866" y="1769"/>
                  </a:lnTo>
                  <a:lnTo>
                    <a:pt x="1063" y="1706"/>
                  </a:lnTo>
                  <a:lnTo>
                    <a:pt x="1956" y="1340"/>
                  </a:lnTo>
                  <a:lnTo>
                    <a:pt x="2885" y="1001"/>
                  </a:lnTo>
                  <a:lnTo>
                    <a:pt x="3313" y="858"/>
                  </a:lnTo>
                  <a:lnTo>
                    <a:pt x="3733" y="706"/>
                  </a:lnTo>
                  <a:lnTo>
                    <a:pt x="3840" y="661"/>
                  </a:lnTo>
                  <a:lnTo>
                    <a:pt x="3983" y="563"/>
                  </a:lnTo>
                  <a:lnTo>
                    <a:pt x="4081" y="411"/>
                  </a:lnTo>
                  <a:lnTo>
                    <a:pt x="4108" y="277"/>
                  </a:lnTo>
                  <a:lnTo>
                    <a:pt x="4099" y="224"/>
                  </a:lnTo>
                  <a:lnTo>
                    <a:pt x="3992" y="135"/>
                  </a:lnTo>
                  <a:lnTo>
                    <a:pt x="3912" y="108"/>
                  </a:lnTo>
                  <a:lnTo>
                    <a:pt x="3885" y="108"/>
                  </a:lnTo>
                  <a:lnTo>
                    <a:pt x="3662" y="27"/>
                  </a:lnTo>
                  <a:lnTo>
                    <a:pt x="321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28"/>
            <p:cNvSpPr/>
            <p:nvPr/>
          </p:nvSpPr>
          <p:spPr>
            <a:xfrm rot="-877077" flipH="1">
              <a:off x="5684823" y="5096708"/>
              <a:ext cx="89090" cy="20958"/>
            </a:xfrm>
            <a:custGeom>
              <a:avLst/>
              <a:gdLst/>
              <a:ahLst/>
              <a:cxnLst/>
              <a:rect l="l" t="t" r="r" b="b"/>
              <a:pathLst>
                <a:path w="3422" h="805" extrusionOk="0">
                  <a:moveTo>
                    <a:pt x="2707" y="0"/>
                  </a:moveTo>
                  <a:lnTo>
                    <a:pt x="2108" y="72"/>
                  </a:lnTo>
                  <a:lnTo>
                    <a:pt x="1751" y="143"/>
                  </a:lnTo>
                  <a:lnTo>
                    <a:pt x="1332" y="215"/>
                  </a:lnTo>
                  <a:lnTo>
                    <a:pt x="546" y="402"/>
                  </a:lnTo>
                  <a:lnTo>
                    <a:pt x="162" y="518"/>
                  </a:lnTo>
                  <a:lnTo>
                    <a:pt x="63" y="563"/>
                  </a:lnTo>
                  <a:lnTo>
                    <a:pt x="1" y="661"/>
                  </a:lnTo>
                  <a:lnTo>
                    <a:pt x="90" y="750"/>
                  </a:lnTo>
                  <a:lnTo>
                    <a:pt x="278" y="804"/>
                  </a:lnTo>
                  <a:lnTo>
                    <a:pt x="394" y="804"/>
                  </a:lnTo>
                  <a:lnTo>
                    <a:pt x="867" y="768"/>
                  </a:lnTo>
                  <a:lnTo>
                    <a:pt x="1760" y="643"/>
                  </a:lnTo>
                  <a:lnTo>
                    <a:pt x="2207" y="563"/>
                  </a:lnTo>
                  <a:lnTo>
                    <a:pt x="2546" y="492"/>
                  </a:lnTo>
                  <a:lnTo>
                    <a:pt x="3028" y="375"/>
                  </a:lnTo>
                  <a:lnTo>
                    <a:pt x="3296" y="250"/>
                  </a:lnTo>
                  <a:lnTo>
                    <a:pt x="3394" y="179"/>
                  </a:lnTo>
                  <a:lnTo>
                    <a:pt x="3421" y="152"/>
                  </a:lnTo>
                  <a:lnTo>
                    <a:pt x="3421" y="108"/>
                  </a:lnTo>
                  <a:lnTo>
                    <a:pt x="3359" y="54"/>
                  </a:lnTo>
                  <a:lnTo>
                    <a:pt x="3278" y="36"/>
                  </a:lnTo>
                  <a:lnTo>
                    <a:pt x="31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28"/>
            <p:cNvSpPr/>
            <p:nvPr/>
          </p:nvSpPr>
          <p:spPr>
            <a:xfrm rot="-877077" flipH="1">
              <a:off x="5922287" y="5078816"/>
              <a:ext cx="77660" cy="23978"/>
            </a:xfrm>
            <a:custGeom>
              <a:avLst/>
              <a:gdLst/>
              <a:ahLst/>
              <a:cxnLst/>
              <a:rect l="l" t="t" r="r" b="b"/>
              <a:pathLst>
                <a:path w="2983" h="921" extrusionOk="0">
                  <a:moveTo>
                    <a:pt x="2250" y="1"/>
                  </a:moveTo>
                  <a:lnTo>
                    <a:pt x="1750" y="28"/>
                  </a:lnTo>
                  <a:lnTo>
                    <a:pt x="1241" y="108"/>
                  </a:lnTo>
                  <a:lnTo>
                    <a:pt x="768" y="233"/>
                  </a:lnTo>
                  <a:lnTo>
                    <a:pt x="366" y="394"/>
                  </a:lnTo>
                  <a:lnTo>
                    <a:pt x="89" y="581"/>
                  </a:lnTo>
                  <a:lnTo>
                    <a:pt x="0" y="733"/>
                  </a:lnTo>
                  <a:lnTo>
                    <a:pt x="0" y="840"/>
                  </a:lnTo>
                  <a:lnTo>
                    <a:pt x="18" y="894"/>
                  </a:lnTo>
                  <a:lnTo>
                    <a:pt x="45" y="921"/>
                  </a:lnTo>
                  <a:lnTo>
                    <a:pt x="98" y="921"/>
                  </a:lnTo>
                  <a:lnTo>
                    <a:pt x="268" y="885"/>
                  </a:lnTo>
                  <a:lnTo>
                    <a:pt x="563" y="787"/>
                  </a:lnTo>
                  <a:lnTo>
                    <a:pt x="973" y="599"/>
                  </a:lnTo>
                  <a:lnTo>
                    <a:pt x="1286" y="501"/>
                  </a:lnTo>
                  <a:lnTo>
                    <a:pt x="1661" y="430"/>
                  </a:lnTo>
                  <a:lnTo>
                    <a:pt x="2411" y="385"/>
                  </a:lnTo>
                  <a:lnTo>
                    <a:pt x="2786" y="340"/>
                  </a:lnTo>
                  <a:lnTo>
                    <a:pt x="2867" y="322"/>
                  </a:lnTo>
                  <a:lnTo>
                    <a:pt x="2965" y="260"/>
                  </a:lnTo>
                  <a:lnTo>
                    <a:pt x="2983" y="188"/>
                  </a:lnTo>
                  <a:lnTo>
                    <a:pt x="2920" y="117"/>
                  </a:lnTo>
                  <a:lnTo>
                    <a:pt x="2849" y="90"/>
                  </a:lnTo>
                  <a:lnTo>
                    <a:pt x="2679" y="37"/>
                  </a:lnTo>
                  <a:lnTo>
                    <a:pt x="225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28"/>
            <p:cNvSpPr/>
            <p:nvPr/>
          </p:nvSpPr>
          <p:spPr>
            <a:xfrm rot="-877077" flipH="1">
              <a:off x="7894536" y="4679737"/>
              <a:ext cx="109995" cy="34912"/>
            </a:xfrm>
            <a:custGeom>
              <a:avLst/>
              <a:gdLst/>
              <a:ahLst/>
              <a:cxnLst/>
              <a:rect l="l" t="t" r="r" b="b"/>
              <a:pathLst>
                <a:path w="4225" h="1341" extrusionOk="0">
                  <a:moveTo>
                    <a:pt x="411" y="1"/>
                  </a:moveTo>
                  <a:lnTo>
                    <a:pt x="170" y="36"/>
                  </a:lnTo>
                  <a:lnTo>
                    <a:pt x="9" y="144"/>
                  </a:lnTo>
                  <a:lnTo>
                    <a:pt x="1" y="233"/>
                  </a:lnTo>
                  <a:lnTo>
                    <a:pt x="54" y="295"/>
                  </a:lnTo>
                  <a:lnTo>
                    <a:pt x="99" y="322"/>
                  </a:lnTo>
                  <a:lnTo>
                    <a:pt x="554" y="519"/>
                  </a:lnTo>
                  <a:lnTo>
                    <a:pt x="1510" y="876"/>
                  </a:lnTo>
                  <a:lnTo>
                    <a:pt x="2010" y="1028"/>
                  </a:lnTo>
                  <a:lnTo>
                    <a:pt x="2465" y="1162"/>
                  </a:lnTo>
                  <a:lnTo>
                    <a:pt x="3224" y="1313"/>
                  </a:lnTo>
                  <a:lnTo>
                    <a:pt x="3742" y="1340"/>
                  </a:lnTo>
                  <a:lnTo>
                    <a:pt x="4001" y="1313"/>
                  </a:lnTo>
                  <a:lnTo>
                    <a:pt x="4090" y="1296"/>
                  </a:lnTo>
                  <a:lnTo>
                    <a:pt x="4198" y="1242"/>
                  </a:lnTo>
                  <a:lnTo>
                    <a:pt x="4224" y="1162"/>
                  </a:lnTo>
                  <a:lnTo>
                    <a:pt x="4189" y="1081"/>
                  </a:lnTo>
                  <a:lnTo>
                    <a:pt x="4135" y="1045"/>
                  </a:lnTo>
                  <a:lnTo>
                    <a:pt x="3974" y="965"/>
                  </a:lnTo>
                  <a:lnTo>
                    <a:pt x="3555" y="831"/>
                  </a:lnTo>
                  <a:lnTo>
                    <a:pt x="2840" y="679"/>
                  </a:lnTo>
                  <a:lnTo>
                    <a:pt x="2385" y="590"/>
                  </a:lnTo>
                  <a:lnTo>
                    <a:pt x="1894" y="474"/>
                  </a:lnTo>
                  <a:lnTo>
                    <a:pt x="974" y="197"/>
                  </a:lnTo>
                  <a:lnTo>
                    <a:pt x="536" y="36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28"/>
            <p:cNvSpPr/>
            <p:nvPr/>
          </p:nvSpPr>
          <p:spPr>
            <a:xfrm rot="-877077" flipH="1">
              <a:off x="7544242" y="4869638"/>
              <a:ext cx="151832" cy="32569"/>
            </a:xfrm>
            <a:custGeom>
              <a:avLst/>
              <a:gdLst/>
              <a:ahLst/>
              <a:cxnLst/>
              <a:rect l="l" t="t" r="r" b="b"/>
              <a:pathLst>
                <a:path w="5832" h="1251" extrusionOk="0">
                  <a:moveTo>
                    <a:pt x="375" y="0"/>
                  </a:moveTo>
                  <a:lnTo>
                    <a:pt x="117" y="72"/>
                  </a:lnTo>
                  <a:lnTo>
                    <a:pt x="18" y="179"/>
                  </a:lnTo>
                  <a:lnTo>
                    <a:pt x="0" y="250"/>
                  </a:lnTo>
                  <a:lnTo>
                    <a:pt x="36" y="313"/>
                  </a:lnTo>
                  <a:lnTo>
                    <a:pt x="134" y="375"/>
                  </a:lnTo>
                  <a:lnTo>
                    <a:pt x="215" y="393"/>
                  </a:lnTo>
                  <a:lnTo>
                    <a:pt x="1519" y="661"/>
                  </a:lnTo>
                  <a:lnTo>
                    <a:pt x="2840" y="902"/>
                  </a:lnTo>
                  <a:lnTo>
                    <a:pt x="3483" y="1027"/>
                  </a:lnTo>
                  <a:lnTo>
                    <a:pt x="4492" y="1197"/>
                  </a:lnTo>
                  <a:lnTo>
                    <a:pt x="5180" y="1251"/>
                  </a:lnTo>
                  <a:lnTo>
                    <a:pt x="5528" y="1242"/>
                  </a:lnTo>
                  <a:lnTo>
                    <a:pt x="5617" y="1233"/>
                  </a:lnTo>
                  <a:lnTo>
                    <a:pt x="5760" y="1179"/>
                  </a:lnTo>
                  <a:lnTo>
                    <a:pt x="5832" y="1099"/>
                  </a:lnTo>
                  <a:lnTo>
                    <a:pt x="5805" y="1018"/>
                  </a:lnTo>
                  <a:lnTo>
                    <a:pt x="5742" y="974"/>
                  </a:lnTo>
                  <a:lnTo>
                    <a:pt x="5501" y="875"/>
                  </a:lnTo>
                  <a:lnTo>
                    <a:pt x="4965" y="715"/>
                  </a:lnTo>
                  <a:lnTo>
                    <a:pt x="4081" y="545"/>
                  </a:lnTo>
                  <a:lnTo>
                    <a:pt x="3483" y="447"/>
                  </a:lnTo>
                  <a:lnTo>
                    <a:pt x="2019" y="206"/>
                  </a:lnTo>
                  <a:lnTo>
                    <a:pt x="536" y="9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28"/>
            <p:cNvSpPr/>
            <p:nvPr/>
          </p:nvSpPr>
          <p:spPr>
            <a:xfrm rot="-877077" flipH="1">
              <a:off x="7611383" y="4927612"/>
              <a:ext cx="109995" cy="53709"/>
            </a:xfrm>
            <a:custGeom>
              <a:avLst/>
              <a:gdLst/>
              <a:ahLst/>
              <a:cxnLst/>
              <a:rect l="l" t="t" r="r" b="b"/>
              <a:pathLst>
                <a:path w="4225" h="2063" extrusionOk="0">
                  <a:moveTo>
                    <a:pt x="197" y="0"/>
                  </a:moveTo>
                  <a:lnTo>
                    <a:pt x="36" y="63"/>
                  </a:lnTo>
                  <a:lnTo>
                    <a:pt x="0" y="170"/>
                  </a:lnTo>
                  <a:lnTo>
                    <a:pt x="72" y="277"/>
                  </a:lnTo>
                  <a:lnTo>
                    <a:pt x="152" y="313"/>
                  </a:lnTo>
                  <a:lnTo>
                    <a:pt x="697" y="509"/>
                  </a:lnTo>
                  <a:lnTo>
                    <a:pt x="1777" y="857"/>
                  </a:lnTo>
                  <a:lnTo>
                    <a:pt x="2278" y="1081"/>
                  </a:lnTo>
                  <a:lnTo>
                    <a:pt x="2706" y="1313"/>
                  </a:lnTo>
                  <a:lnTo>
                    <a:pt x="3492" y="1795"/>
                  </a:lnTo>
                  <a:lnTo>
                    <a:pt x="3894" y="2027"/>
                  </a:lnTo>
                  <a:lnTo>
                    <a:pt x="3992" y="2063"/>
                  </a:lnTo>
                  <a:lnTo>
                    <a:pt x="4153" y="2036"/>
                  </a:lnTo>
                  <a:lnTo>
                    <a:pt x="4224" y="1991"/>
                  </a:lnTo>
                  <a:lnTo>
                    <a:pt x="4224" y="1965"/>
                  </a:lnTo>
                  <a:lnTo>
                    <a:pt x="4180" y="1795"/>
                  </a:lnTo>
                  <a:lnTo>
                    <a:pt x="3956" y="1456"/>
                  </a:lnTo>
                  <a:lnTo>
                    <a:pt x="3608" y="1125"/>
                  </a:lnTo>
                  <a:lnTo>
                    <a:pt x="3153" y="822"/>
                  </a:lnTo>
                  <a:lnTo>
                    <a:pt x="2608" y="545"/>
                  </a:lnTo>
                  <a:lnTo>
                    <a:pt x="2001" y="313"/>
                  </a:lnTo>
                  <a:lnTo>
                    <a:pt x="1349" y="134"/>
                  </a:lnTo>
                  <a:lnTo>
                    <a:pt x="661" y="27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28"/>
            <p:cNvSpPr/>
            <p:nvPr/>
          </p:nvSpPr>
          <p:spPr>
            <a:xfrm rot="-877077" flipH="1">
              <a:off x="7772196" y="4939394"/>
              <a:ext cx="73235" cy="64904"/>
            </a:xfrm>
            <a:custGeom>
              <a:avLst/>
              <a:gdLst/>
              <a:ahLst/>
              <a:cxnLst/>
              <a:rect l="l" t="t" r="r" b="b"/>
              <a:pathLst>
                <a:path w="2813" h="2493" extrusionOk="0">
                  <a:moveTo>
                    <a:pt x="330" y="1"/>
                  </a:moveTo>
                  <a:lnTo>
                    <a:pt x="98" y="45"/>
                  </a:lnTo>
                  <a:lnTo>
                    <a:pt x="0" y="126"/>
                  </a:lnTo>
                  <a:lnTo>
                    <a:pt x="0" y="188"/>
                  </a:lnTo>
                  <a:lnTo>
                    <a:pt x="18" y="224"/>
                  </a:lnTo>
                  <a:lnTo>
                    <a:pt x="563" y="849"/>
                  </a:lnTo>
                  <a:lnTo>
                    <a:pt x="1152" y="1456"/>
                  </a:lnTo>
                  <a:lnTo>
                    <a:pt x="1402" y="1733"/>
                  </a:lnTo>
                  <a:lnTo>
                    <a:pt x="1822" y="2153"/>
                  </a:lnTo>
                  <a:lnTo>
                    <a:pt x="2206" y="2385"/>
                  </a:lnTo>
                  <a:lnTo>
                    <a:pt x="2447" y="2465"/>
                  </a:lnTo>
                  <a:lnTo>
                    <a:pt x="2572" y="2492"/>
                  </a:lnTo>
                  <a:lnTo>
                    <a:pt x="2733" y="2448"/>
                  </a:lnTo>
                  <a:lnTo>
                    <a:pt x="2795" y="2394"/>
                  </a:lnTo>
                  <a:lnTo>
                    <a:pt x="2813" y="2358"/>
                  </a:lnTo>
                  <a:lnTo>
                    <a:pt x="2813" y="2296"/>
                  </a:lnTo>
                  <a:lnTo>
                    <a:pt x="2786" y="2153"/>
                  </a:lnTo>
                  <a:lnTo>
                    <a:pt x="2679" y="1948"/>
                  </a:lnTo>
                  <a:lnTo>
                    <a:pt x="2277" y="1546"/>
                  </a:lnTo>
                  <a:lnTo>
                    <a:pt x="2000" y="1305"/>
                  </a:lnTo>
                  <a:lnTo>
                    <a:pt x="1366" y="688"/>
                  </a:lnTo>
                  <a:lnTo>
                    <a:pt x="670" y="90"/>
                  </a:lnTo>
                  <a:lnTo>
                    <a:pt x="581" y="37"/>
                  </a:lnTo>
                  <a:lnTo>
                    <a:pt x="33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28"/>
            <p:cNvSpPr/>
            <p:nvPr/>
          </p:nvSpPr>
          <p:spPr>
            <a:xfrm rot="-877077" flipH="1">
              <a:off x="7284699" y="5076365"/>
              <a:ext cx="123689" cy="23509"/>
            </a:xfrm>
            <a:custGeom>
              <a:avLst/>
              <a:gdLst/>
              <a:ahLst/>
              <a:cxnLst/>
              <a:rect l="l" t="t" r="r" b="b"/>
              <a:pathLst>
                <a:path w="4751" h="903" extrusionOk="0">
                  <a:moveTo>
                    <a:pt x="420" y="0"/>
                  </a:moveTo>
                  <a:lnTo>
                    <a:pt x="241" y="9"/>
                  </a:lnTo>
                  <a:lnTo>
                    <a:pt x="71" y="72"/>
                  </a:lnTo>
                  <a:lnTo>
                    <a:pt x="9" y="143"/>
                  </a:lnTo>
                  <a:lnTo>
                    <a:pt x="0" y="224"/>
                  </a:lnTo>
                  <a:lnTo>
                    <a:pt x="27" y="304"/>
                  </a:lnTo>
                  <a:lnTo>
                    <a:pt x="152" y="402"/>
                  </a:lnTo>
                  <a:lnTo>
                    <a:pt x="304" y="447"/>
                  </a:lnTo>
                  <a:lnTo>
                    <a:pt x="1268" y="625"/>
                  </a:lnTo>
                  <a:lnTo>
                    <a:pt x="2858" y="840"/>
                  </a:lnTo>
                  <a:lnTo>
                    <a:pt x="3920" y="902"/>
                  </a:lnTo>
                  <a:lnTo>
                    <a:pt x="4429" y="884"/>
                  </a:lnTo>
                  <a:lnTo>
                    <a:pt x="4536" y="875"/>
                  </a:lnTo>
                  <a:lnTo>
                    <a:pt x="4697" y="813"/>
                  </a:lnTo>
                  <a:lnTo>
                    <a:pt x="4751" y="715"/>
                  </a:lnTo>
                  <a:lnTo>
                    <a:pt x="4679" y="625"/>
                  </a:lnTo>
                  <a:lnTo>
                    <a:pt x="4590" y="590"/>
                  </a:lnTo>
                  <a:lnTo>
                    <a:pt x="4144" y="456"/>
                  </a:lnTo>
                  <a:lnTo>
                    <a:pt x="3126" y="250"/>
                  </a:lnTo>
                  <a:lnTo>
                    <a:pt x="1474" y="72"/>
                  </a:lnTo>
                  <a:lnTo>
                    <a:pt x="42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28"/>
            <p:cNvSpPr/>
            <p:nvPr/>
          </p:nvSpPr>
          <p:spPr>
            <a:xfrm rot="-877077" flipH="1">
              <a:off x="7875821" y="5125646"/>
              <a:ext cx="163001" cy="57432"/>
            </a:xfrm>
            <a:custGeom>
              <a:avLst/>
              <a:gdLst/>
              <a:ahLst/>
              <a:cxnLst/>
              <a:rect l="l" t="t" r="r" b="b"/>
              <a:pathLst>
                <a:path w="6261" h="2206" extrusionOk="0">
                  <a:moveTo>
                    <a:pt x="367" y="0"/>
                  </a:moveTo>
                  <a:lnTo>
                    <a:pt x="108" y="72"/>
                  </a:lnTo>
                  <a:lnTo>
                    <a:pt x="19" y="179"/>
                  </a:lnTo>
                  <a:lnTo>
                    <a:pt x="1" y="250"/>
                  </a:lnTo>
                  <a:lnTo>
                    <a:pt x="46" y="331"/>
                  </a:lnTo>
                  <a:lnTo>
                    <a:pt x="135" y="393"/>
                  </a:lnTo>
                  <a:lnTo>
                    <a:pt x="206" y="420"/>
                  </a:lnTo>
                  <a:lnTo>
                    <a:pt x="1555" y="866"/>
                  </a:lnTo>
                  <a:lnTo>
                    <a:pt x="3582" y="1581"/>
                  </a:lnTo>
                  <a:lnTo>
                    <a:pt x="4975" y="2009"/>
                  </a:lnTo>
                  <a:lnTo>
                    <a:pt x="5698" y="2188"/>
                  </a:lnTo>
                  <a:lnTo>
                    <a:pt x="5814" y="2206"/>
                  </a:lnTo>
                  <a:lnTo>
                    <a:pt x="6047" y="2188"/>
                  </a:lnTo>
                  <a:lnTo>
                    <a:pt x="6216" y="2108"/>
                  </a:lnTo>
                  <a:lnTo>
                    <a:pt x="6261" y="2027"/>
                  </a:lnTo>
                  <a:lnTo>
                    <a:pt x="6234" y="1965"/>
                  </a:lnTo>
                  <a:lnTo>
                    <a:pt x="6189" y="1938"/>
                  </a:lnTo>
                  <a:lnTo>
                    <a:pt x="5939" y="1768"/>
                  </a:lnTo>
                  <a:lnTo>
                    <a:pt x="5368" y="1447"/>
                  </a:lnTo>
                  <a:lnTo>
                    <a:pt x="4725" y="1161"/>
                  </a:lnTo>
                  <a:lnTo>
                    <a:pt x="4019" y="902"/>
                  </a:lnTo>
                  <a:lnTo>
                    <a:pt x="2885" y="554"/>
                  </a:lnTo>
                  <a:lnTo>
                    <a:pt x="1314" y="179"/>
                  </a:lnTo>
                  <a:lnTo>
                    <a:pt x="537" y="18"/>
                  </a:lnTo>
                  <a:lnTo>
                    <a:pt x="36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28"/>
            <p:cNvSpPr/>
            <p:nvPr/>
          </p:nvSpPr>
          <p:spPr>
            <a:xfrm rot="-877077" flipH="1">
              <a:off x="7283669" y="4347442"/>
              <a:ext cx="130927" cy="32126"/>
            </a:xfrm>
            <a:custGeom>
              <a:avLst/>
              <a:gdLst/>
              <a:ahLst/>
              <a:cxnLst/>
              <a:rect l="l" t="t" r="r" b="b"/>
              <a:pathLst>
                <a:path w="5029" h="1234" extrusionOk="0">
                  <a:moveTo>
                    <a:pt x="492" y="1"/>
                  </a:moveTo>
                  <a:lnTo>
                    <a:pt x="197" y="36"/>
                  </a:lnTo>
                  <a:lnTo>
                    <a:pt x="55" y="126"/>
                  </a:lnTo>
                  <a:lnTo>
                    <a:pt x="1" y="197"/>
                  </a:lnTo>
                  <a:lnTo>
                    <a:pt x="1" y="278"/>
                  </a:lnTo>
                  <a:lnTo>
                    <a:pt x="64" y="358"/>
                  </a:lnTo>
                  <a:lnTo>
                    <a:pt x="117" y="394"/>
                  </a:lnTo>
                  <a:lnTo>
                    <a:pt x="322" y="501"/>
                  </a:lnTo>
                  <a:lnTo>
                    <a:pt x="814" y="715"/>
                  </a:lnTo>
                  <a:lnTo>
                    <a:pt x="1394" y="912"/>
                  </a:lnTo>
                  <a:lnTo>
                    <a:pt x="2028" y="1063"/>
                  </a:lnTo>
                  <a:lnTo>
                    <a:pt x="2698" y="1179"/>
                  </a:lnTo>
                  <a:lnTo>
                    <a:pt x="3368" y="1233"/>
                  </a:lnTo>
                  <a:lnTo>
                    <a:pt x="4028" y="1224"/>
                  </a:lnTo>
                  <a:lnTo>
                    <a:pt x="4645" y="1135"/>
                  </a:lnTo>
                  <a:lnTo>
                    <a:pt x="4921" y="1054"/>
                  </a:lnTo>
                  <a:lnTo>
                    <a:pt x="4975" y="1037"/>
                  </a:lnTo>
                  <a:lnTo>
                    <a:pt x="5029" y="983"/>
                  </a:lnTo>
                  <a:lnTo>
                    <a:pt x="5029" y="929"/>
                  </a:lnTo>
                  <a:lnTo>
                    <a:pt x="4975" y="876"/>
                  </a:lnTo>
                  <a:lnTo>
                    <a:pt x="4921" y="858"/>
                  </a:lnTo>
                  <a:lnTo>
                    <a:pt x="4448" y="742"/>
                  </a:lnTo>
                  <a:lnTo>
                    <a:pt x="3439" y="599"/>
                  </a:lnTo>
                  <a:lnTo>
                    <a:pt x="2921" y="537"/>
                  </a:lnTo>
                  <a:lnTo>
                    <a:pt x="2332" y="438"/>
                  </a:lnTo>
                  <a:lnTo>
                    <a:pt x="1215" y="179"/>
                  </a:lnTo>
                  <a:lnTo>
                    <a:pt x="671" y="36"/>
                  </a:lnTo>
                  <a:lnTo>
                    <a:pt x="492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28"/>
            <p:cNvSpPr/>
            <p:nvPr/>
          </p:nvSpPr>
          <p:spPr>
            <a:xfrm rot="-877077" flipH="1">
              <a:off x="7222460" y="4255559"/>
              <a:ext cx="117649" cy="30018"/>
            </a:xfrm>
            <a:custGeom>
              <a:avLst/>
              <a:gdLst/>
              <a:ahLst/>
              <a:cxnLst/>
              <a:rect l="l" t="t" r="r" b="b"/>
              <a:pathLst>
                <a:path w="4519" h="1153" extrusionOk="0">
                  <a:moveTo>
                    <a:pt x="1215" y="1"/>
                  </a:moveTo>
                  <a:lnTo>
                    <a:pt x="590" y="27"/>
                  </a:lnTo>
                  <a:lnTo>
                    <a:pt x="295" y="63"/>
                  </a:lnTo>
                  <a:lnTo>
                    <a:pt x="134" y="90"/>
                  </a:lnTo>
                  <a:lnTo>
                    <a:pt x="18" y="179"/>
                  </a:lnTo>
                  <a:lnTo>
                    <a:pt x="0" y="242"/>
                  </a:lnTo>
                  <a:lnTo>
                    <a:pt x="54" y="340"/>
                  </a:lnTo>
                  <a:lnTo>
                    <a:pt x="250" y="438"/>
                  </a:lnTo>
                  <a:lnTo>
                    <a:pt x="402" y="456"/>
                  </a:lnTo>
                  <a:lnTo>
                    <a:pt x="920" y="501"/>
                  </a:lnTo>
                  <a:lnTo>
                    <a:pt x="1893" y="644"/>
                  </a:lnTo>
                  <a:lnTo>
                    <a:pt x="3304" y="938"/>
                  </a:lnTo>
                  <a:lnTo>
                    <a:pt x="4242" y="1144"/>
                  </a:lnTo>
                  <a:lnTo>
                    <a:pt x="4358" y="1153"/>
                  </a:lnTo>
                  <a:lnTo>
                    <a:pt x="4483" y="1090"/>
                  </a:lnTo>
                  <a:lnTo>
                    <a:pt x="4519" y="1037"/>
                  </a:lnTo>
                  <a:lnTo>
                    <a:pt x="4510" y="1010"/>
                  </a:lnTo>
                  <a:lnTo>
                    <a:pt x="4394" y="849"/>
                  </a:lnTo>
                  <a:lnTo>
                    <a:pt x="4046" y="581"/>
                  </a:lnTo>
                  <a:lnTo>
                    <a:pt x="3599" y="367"/>
                  </a:lnTo>
                  <a:lnTo>
                    <a:pt x="3072" y="197"/>
                  </a:lnTo>
                  <a:lnTo>
                    <a:pt x="2483" y="81"/>
                  </a:lnTo>
                  <a:lnTo>
                    <a:pt x="1858" y="19"/>
                  </a:lnTo>
                  <a:lnTo>
                    <a:pt x="1215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28"/>
            <p:cNvSpPr/>
            <p:nvPr/>
          </p:nvSpPr>
          <p:spPr>
            <a:xfrm rot="-877077" flipH="1">
              <a:off x="7104662" y="4411433"/>
              <a:ext cx="94635" cy="35589"/>
            </a:xfrm>
            <a:custGeom>
              <a:avLst/>
              <a:gdLst/>
              <a:ahLst/>
              <a:cxnLst/>
              <a:rect l="l" t="t" r="r" b="b"/>
              <a:pathLst>
                <a:path w="3635" h="1367" extrusionOk="0">
                  <a:moveTo>
                    <a:pt x="616" y="0"/>
                  </a:moveTo>
                  <a:lnTo>
                    <a:pt x="250" y="45"/>
                  </a:lnTo>
                  <a:lnTo>
                    <a:pt x="63" y="152"/>
                  </a:lnTo>
                  <a:lnTo>
                    <a:pt x="0" y="232"/>
                  </a:lnTo>
                  <a:lnTo>
                    <a:pt x="0" y="322"/>
                  </a:lnTo>
                  <a:lnTo>
                    <a:pt x="80" y="411"/>
                  </a:lnTo>
                  <a:lnTo>
                    <a:pt x="161" y="456"/>
                  </a:lnTo>
                  <a:lnTo>
                    <a:pt x="527" y="616"/>
                  </a:lnTo>
                  <a:lnTo>
                    <a:pt x="1322" y="911"/>
                  </a:lnTo>
                  <a:lnTo>
                    <a:pt x="1732" y="1045"/>
                  </a:lnTo>
                  <a:lnTo>
                    <a:pt x="2116" y="1179"/>
                  </a:lnTo>
                  <a:lnTo>
                    <a:pt x="2697" y="1322"/>
                  </a:lnTo>
                  <a:lnTo>
                    <a:pt x="3126" y="1366"/>
                  </a:lnTo>
                  <a:lnTo>
                    <a:pt x="3358" y="1366"/>
                  </a:lnTo>
                  <a:lnTo>
                    <a:pt x="3483" y="1357"/>
                  </a:lnTo>
                  <a:lnTo>
                    <a:pt x="3608" y="1286"/>
                  </a:lnTo>
                  <a:lnTo>
                    <a:pt x="3635" y="1232"/>
                  </a:lnTo>
                  <a:lnTo>
                    <a:pt x="3617" y="1197"/>
                  </a:lnTo>
                  <a:lnTo>
                    <a:pt x="3545" y="1090"/>
                  </a:lnTo>
                  <a:lnTo>
                    <a:pt x="3322" y="911"/>
                  </a:lnTo>
                  <a:lnTo>
                    <a:pt x="2893" y="706"/>
                  </a:lnTo>
                  <a:lnTo>
                    <a:pt x="2527" y="572"/>
                  </a:lnTo>
                  <a:lnTo>
                    <a:pt x="2116" y="429"/>
                  </a:lnTo>
                  <a:lnTo>
                    <a:pt x="1259" y="152"/>
                  </a:lnTo>
                  <a:lnTo>
                    <a:pt x="813" y="27"/>
                  </a:lnTo>
                  <a:lnTo>
                    <a:pt x="616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28"/>
            <p:cNvSpPr/>
            <p:nvPr/>
          </p:nvSpPr>
          <p:spPr>
            <a:xfrm rot="-877077" flipH="1">
              <a:off x="6934864" y="4412953"/>
              <a:ext cx="125564" cy="32569"/>
            </a:xfrm>
            <a:custGeom>
              <a:avLst/>
              <a:gdLst/>
              <a:ahLst/>
              <a:cxnLst/>
              <a:rect l="l" t="t" r="r" b="b"/>
              <a:pathLst>
                <a:path w="4823" h="1251" extrusionOk="0">
                  <a:moveTo>
                    <a:pt x="644" y="0"/>
                  </a:moveTo>
                  <a:lnTo>
                    <a:pt x="313" y="36"/>
                  </a:lnTo>
                  <a:lnTo>
                    <a:pt x="197" y="54"/>
                  </a:lnTo>
                  <a:lnTo>
                    <a:pt x="36" y="152"/>
                  </a:lnTo>
                  <a:lnTo>
                    <a:pt x="1" y="277"/>
                  </a:lnTo>
                  <a:lnTo>
                    <a:pt x="99" y="393"/>
                  </a:lnTo>
                  <a:lnTo>
                    <a:pt x="215" y="429"/>
                  </a:lnTo>
                  <a:lnTo>
                    <a:pt x="733" y="545"/>
                  </a:lnTo>
                  <a:lnTo>
                    <a:pt x="1822" y="724"/>
                  </a:lnTo>
                  <a:lnTo>
                    <a:pt x="2349" y="822"/>
                  </a:lnTo>
                  <a:lnTo>
                    <a:pt x="2858" y="956"/>
                  </a:lnTo>
                  <a:lnTo>
                    <a:pt x="3367" y="1072"/>
                  </a:lnTo>
                  <a:lnTo>
                    <a:pt x="3698" y="1117"/>
                  </a:lnTo>
                  <a:lnTo>
                    <a:pt x="4359" y="1179"/>
                  </a:lnTo>
                  <a:lnTo>
                    <a:pt x="4689" y="1242"/>
                  </a:lnTo>
                  <a:lnTo>
                    <a:pt x="4751" y="1251"/>
                  </a:lnTo>
                  <a:lnTo>
                    <a:pt x="4823" y="1215"/>
                  </a:lnTo>
                  <a:lnTo>
                    <a:pt x="4805" y="1188"/>
                  </a:lnTo>
                  <a:lnTo>
                    <a:pt x="4644" y="1045"/>
                  </a:lnTo>
                  <a:lnTo>
                    <a:pt x="4341" y="742"/>
                  </a:lnTo>
                  <a:lnTo>
                    <a:pt x="4144" y="608"/>
                  </a:lnTo>
                  <a:lnTo>
                    <a:pt x="3894" y="483"/>
                  </a:lnTo>
                  <a:lnTo>
                    <a:pt x="3269" y="295"/>
                  </a:lnTo>
                  <a:lnTo>
                    <a:pt x="2948" y="224"/>
                  </a:lnTo>
                  <a:lnTo>
                    <a:pt x="2323" y="108"/>
                  </a:lnTo>
                  <a:lnTo>
                    <a:pt x="1313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28"/>
            <p:cNvSpPr/>
            <p:nvPr/>
          </p:nvSpPr>
          <p:spPr>
            <a:xfrm rot="-877077" flipH="1">
              <a:off x="6730247" y="4509191"/>
              <a:ext cx="136498" cy="38140"/>
            </a:xfrm>
            <a:custGeom>
              <a:avLst/>
              <a:gdLst/>
              <a:ahLst/>
              <a:cxnLst/>
              <a:rect l="l" t="t" r="r" b="b"/>
              <a:pathLst>
                <a:path w="5243" h="1465" extrusionOk="0">
                  <a:moveTo>
                    <a:pt x="1608" y="0"/>
                  </a:moveTo>
                  <a:lnTo>
                    <a:pt x="840" y="9"/>
                  </a:lnTo>
                  <a:lnTo>
                    <a:pt x="447" y="36"/>
                  </a:lnTo>
                  <a:lnTo>
                    <a:pt x="322" y="54"/>
                  </a:lnTo>
                  <a:lnTo>
                    <a:pt x="144" y="117"/>
                  </a:lnTo>
                  <a:lnTo>
                    <a:pt x="37" y="206"/>
                  </a:lnTo>
                  <a:lnTo>
                    <a:pt x="1" y="313"/>
                  </a:lnTo>
                  <a:lnTo>
                    <a:pt x="37" y="420"/>
                  </a:lnTo>
                  <a:lnTo>
                    <a:pt x="126" y="527"/>
                  </a:lnTo>
                  <a:lnTo>
                    <a:pt x="278" y="599"/>
                  </a:lnTo>
                  <a:lnTo>
                    <a:pt x="492" y="643"/>
                  </a:lnTo>
                  <a:lnTo>
                    <a:pt x="617" y="652"/>
                  </a:lnTo>
                  <a:lnTo>
                    <a:pt x="930" y="643"/>
                  </a:lnTo>
                  <a:lnTo>
                    <a:pt x="1564" y="679"/>
                  </a:lnTo>
                  <a:lnTo>
                    <a:pt x="2189" y="751"/>
                  </a:lnTo>
                  <a:lnTo>
                    <a:pt x="2778" y="867"/>
                  </a:lnTo>
                  <a:lnTo>
                    <a:pt x="3064" y="938"/>
                  </a:lnTo>
                  <a:lnTo>
                    <a:pt x="3519" y="1063"/>
                  </a:lnTo>
                  <a:lnTo>
                    <a:pt x="4484" y="1304"/>
                  </a:lnTo>
                  <a:lnTo>
                    <a:pt x="4903" y="1447"/>
                  </a:lnTo>
                  <a:lnTo>
                    <a:pt x="4966" y="1465"/>
                  </a:lnTo>
                  <a:lnTo>
                    <a:pt x="5091" y="1456"/>
                  </a:lnTo>
                  <a:lnTo>
                    <a:pt x="5198" y="1411"/>
                  </a:lnTo>
                  <a:lnTo>
                    <a:pt x="5243" y="1349"/>
                  </a:lnTo>
                  <a:lnTo>
                    <a:pt x="5234" y="1322"/>
                  </a:lnTo>
                  <a:lnTo>
                    <a:pt x="5127" y="1143"/>
                  </a:lnTo>
                  <a:lnTo>
                    <a:pt x="4975" y="902"/>
                  </a:lnTo>
                  <a:lnTo>
                    <a:pt x="4823" y="742"/>
                  </a:lnTo>
                  <a:lnTo>
                    <a:pt x="4707" y="670"/>
                  </a:lnTo>
                  <a:lnTo>
                    <a:pt x="4439" y="527"/>
                  </a:lnTo>
                  <a:lnTo>
                    <a:pt x="3805" y="304"/>
                  </a:lnTo>
                  <a:lnTo>
                    <a:pt x="3457" y="224"/>
                  </a:lnTo>
                  <a:lnTo>
                    <a:pt x="3091" y="143"/>
                  </a:lnTo>
                  <a:lnTo>
                    <a:pt x="2349" y="45"/>
                  </a:lnTo>
                  <a:lnTo>
                    <a:pt x="1608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28"/>
            <p:cNvSpPr/>
            <p:nvPr/>
          </p:nvSpPr>
          <p:spPr>
            <a:xfrm rot="-877077" flipH="1">
              <a:off x="6718868" y="4588737"/>
              <a:ext cx="87918" cy="43035"/>
            </a:xfrm>
            <a:custGeom>
              <a:avLst/>
              <a:gdLst/>
              <a:ahLst/>
              <a:cxnLst/>
              <a:rect l="l" t="t" r="r" b="b"/>
              <a:pathLst>
                <a:path w="3377" h="1653" extrusionOk="0">
                  <a:moveTo>
                    <a:pt x="483" y="0"/>
                  </a:moveTo>
                  <a:lnTo>
                    <a:pt x="197" y="36"/>
                  </a:lnTo>
                  <a:lnTo>
                    <a:pt x="19" y="161"/>
                  </a:lnTo>
                  <a:lnTo>
                    <a:pt x="1" y="286"/>
                  </a:lnTo>
                  <a:lnTo>
                    <a:pt x="54" y="357"/>
                  </a:lnTo>
                  <a:lnTo>
                    <a:pt x="108" y="393"/>
                  </a:lnTo>
                  <a:lnTo>
                    <a:pt x="680" y="741"/>
                  </a:lnTo>
                  <a:lnTo>
                    <a:pt x="1296" y="1072"/>
                  </a:lnTo>
                  <a:lnTo>
                    <a:pt x="1599" y="1223"/>
                  </a:lnTo>
                  <a:lnTo>
                    <a:pt x="2251" y="1527"/>
                  </a:lnTo>
                  <a:lnTo>
                    <a:pt x="2626" y="1625"/>
                  </a:lnTo>
                  <a:lnTo>
                    <a:pt x="2805" y="1652"/>
                  </a:lnTo>
                  <a:lnTo>
                    <a:pt x="3108" y="1625"/>
                  </a:lnTo>
                  <a:lnTo>
                    <a:pt x="3323" y="1527"/>
                  </a:lnTo>
                  <a:lnTo>
                    <a:pt x="3376" y="1411"/>
                  </a:lnTo>
                  <a:lnTo>
                    <a:pt x="3350" y="1331"/>
                  </a:lnTo>
                  <a:lnTo>
                    <a:pt x="3314" y="1286"/>
                  </a:lnTo>
                  <a:lnTo>
                    <a:pt x="3207" y="1179"/>
                  </a:lnTo>
                  <a:lnTo>
                    <a:pt x="2921" y="1000"/>
                  </a:lnTo>
                  <a:lnTo>
                    <a:pt x="2421" y="759"/>
                  </a:lnTo>
                  <a:lnTo>
                    <a:pt x="2082" y="607"/>
                  </a:lnTo>
                  <a:lnTo>
                    <a:pt x="1376" y="313"/>
                  </a:lnTo>
                  <a:lnTo>
                    <a:pt x="644" y="45"/>
                  </a:lnTo>
                  <a:lnTo>
                    <a:pt x="483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28"/>
            <p:cNvSpPr/>
            <p:nvPr/>
          </p:nvSpPr>
          <p:spPr>
            <a:xfrm rot="-877077" flipH="1">
              <a:off x="6876333" y="4541418"/>
              <a:ext cx="90235" cy="47929"/>
            </a:xfrm>
            <a:custGeom>
              <a:avLst/>
              <a:gdLst/>
              <a:ahLst/>
              <a:cxnLst/>
              <a:rect l="l" t="t" r="r" b="b"/>
              <a:pathLst>
                <a:path w="3466" h="1841" extrusionOk="0">
                  <a:moveTo>
                    <a:pt x="403" y="1"/>
                  </a:moveTo>
                  <a:lnTo>
                    <a:pt x="162" y="99"/>
                  </a:lnTo>
                  <a:lnTo>
                    <a:pt x="54" y="179"/>
                  </a:lnTo>
                  <a:lnTo>
                    <a:pt x="1" y="287"/>
                  </a:lnTo>
                  <a:lnTo>
                    <a:pt x="19" y="394"/>
                  </a:lnTo>
                  <a:lnTo>
                    <a:pt x="63" y="447"/>
                  </a:lnTo>
                  <a:lnTo>
                    <a:pt x="188" y="581"/>
                  </a:lnTo>
                  <a:lnTo>
                    <a:pt x="510" y="840"/>
                  </a:lnTo>
                  <a:lnTo>
                    <a:pt x="1072" y="1188"/>
                  </a:lnTo>
                  <a:lnTo>
                    <a:pt x="1483" y="1403"/>
                  </a:lnTo>
                  <a:lnTo>
                    <a:pt x="1671" y="1501"/>
                  </a:lnTo>
                  <a:lnTo>
                    <a:pt x="2082" y="1671"/>
                  </a:lnTo>
                  <a:lnTo>
                    <a:pt x="2528" y="1796"/>
                  </a:lnTo>
                  <a:lnTo>
                    <a:pt x="3028" y="1840"/>
                  </a:lnTo>
                  <a:lnTo>
                    <a:pt x="3296" y="1805"/>
                  </a:lnTo>
                  <a:lnTo>
                    <a:pt x="3367" y="1796"/>
                  </a:lnTo>
                  <a:lnTo>
                    <a:pt x="3457" y="1733"/>
                  </a:lnTo>
                  <a:lnTo>
                    <a:pt x="3466" y="1697"/>
                  </a:lnTo>
                  <a:lnTo>
                    <a:pt x="3457" y="1635"/>
                  </a:lnTo>
                  <a:lnTo>
                    <a:pt x="3412" y="1510"/>
                  </a:lnTo>
                  <a:lnTo>
                    <a:pt x="3278" y="1349"/>
                  </a:lnTo>
                  <a:lnTo>
                    <a:pt x="2832" y="1072"/>
                  </a:lnTo>
                  <a:lnTo>
                    <a:pt x="2474" y="912"/>
                  </a:lnTo>
                  <a:lnTo>
                    <a:pt x="1724" y="501"/>
                  </a:lnTo>
                  <a:lnTo>
                    <a:pt x="992" y="90"/>
                  </a:lnTo>
                  <a:lnTo>
                    <a:pt x="894" y="45"/>
                  </a:lnTo>
                  <a:lnTo>
                    <a:pt x="697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28"/>
            <p:cNvSpPr/>
            <p:nvPr/>
          </p:nvSpPr>
          <p:spPr>
            <a:xfrm rot="-877077" flipH="1">
              <a:off x="6974033" y="4561961"/>
              <a:ext cx="119758" cy="56052"/>
            </a:xfrm>
            <a:custGeom>
              <a:avLst/>
              <a:gdLst/>
              <a:ahLst/>
              <a:cxnLst/>
              <a:rect l="l" t="t" r="r" b="b"/>
              <a:pathLst>
                <a:path w="4600" h="2153" extrusionOk="0">
                  <a:moveTo>
                    <a:pt x="215" y="0"/>
                  </a:moveTo>
                  <a:lnTo>
                    <a:pt x="45" y="63"/>
                  </a:lnTo>
                  <a:lnTo>
                    <a:pt x="0" y="125"/>
                  </a:lnTo>
                  <a:lnTo>
                    <a:pt x="27" y="179"/>
                  </a:lnTo>
                  <a:lnTo>
                    <a:pt x="63" y="206"/>
                  </a:lnTo>
                  <a:lnTo>
                    <a:pt x="536" y="536"/>
                  </a:lnTo>
                  <a:lnTo>
                    <a:pt x="1545" y="1161"/>
                  </a:lnTo>
                  <a:lnTo>
                    <a:pt x="2108" y="1456"/>
                  </a:lnTo>
                  <a:lnTo>
                    <a:pt x="2697" y="1742"/>
                  </a:lnTo>
                  <a:lnTo>
                    <a:pt x="3331" y="2001"/>
                  </a:lnTo>
                  <a:lnTo>
                    <a:pt x="3626" y="2099"/>
                  </a:lnTo>
                  <a:lnTo>
                    <a:pt x="4108" y="2152"/>
                  </a:lnTo>
                  <a:lnTo>
                    <a:pt x="4447" y="2143"/>
                  </a:lnTo>
                  <a:lnTo>
                    <a:pt x="4519" y="2135"/>
                  </a:lnTo>
                  <a:lnTo>
                    <a:pt x="4599" y="2081"/>
                  </a:lnTo>
                  <a:lnTo>
                    <a:pt x="4599" y="2045"/>
                  </a:lnTo>
                  <a:lnTo>
                    <a:pt x="4537" y="1902"/>
                  </a:lnTo>
                  <a:lnTo>
                    <a:pt x="4421" y="1742"/>
                  </a:lnTo>
                  <a:lnTo>
                    <a:pt x="4278" y="1634"/>
                  </a:lnTo>
                  <a:lnTo>
                    <a:pt x="4162" y="1581"/>
                  </a:lnTo>
                  <a:lnTo>
                    <a:pt x="3536" y="1313"/>
                  </a:lnTo>
                  <a:lnTo>
                    <a:pt x="2894" y="1054"/>
                  </a:lnTo>
                  <a:lnTo>
                    <a:pt x="1679" y="554"/>
                  </a:lnTo>
                  <a:lnTo>
                    <a:pt x="509" y="27"/>
                  </a:lnTo>
                  <a:lnTo>
                    <a:pt x="420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28"/>
            <p:cNvSpPr/>
            <p:nvPr/>
          </p:nvSpPr>
          <p:spPr>
            <a:xfrm rot="-877077" flipH="1">
              <a:off x="7109526" y="4535899"/>
              <a:ext cx="106975" cy="65581"/>
            </a:xfrm>
            <a:custGeom>
              <a:avLst/>
              <a:gdLst/>
              <a:ahLst/>
              <a:cxnLst/>
              <a:rect l="l" t="t" r="r" b="b"/>
              <a:pathLst>
                <a:path w="4109" h="2519" extrusionOk="0">
                  <a:moveTo>
                    <a:pt x="349" y="0"/>
                  </a:moveTo>
                  <a:lnTo>
                    <a:pt x="117" y="45"/>
                  </a:lnTo>
                  <a:lnTo>
                    <a:pt x="18" y="125"/>
                  </a:lnTo>
                  <a:lnTo>
                    <a:pt x="1" y="197"/>
                  </a:lnTo>
                  <a:lnTo>
                    <a:pt x="18" y="232"/>
                  </a:lnTo>
                  <a:lnTo>
                    <a:pt x="72" y="339"/>
                  </a:lnTo>
                  <a:lnTo>
                    <a:pt x="126" y="536"/>
                  </a:lnTo>
                  <a:lnTo>
                    <a:pt x="197" y="643"/>
                  </a:lnTo>
                  <a:lnTo>
                    <a:pt x="376" y="831"/>
                  </a:lnTo>
                  <a:lnTo>
                    <a:pt x="581" y="1009"/>
                  </a:lnTo>
                  <a:lnTo>
                    <a:pt x="1036" y="1366"/>
                  </a:lnTo>
                  <a:lnTo>
                    <a:pt x="1545" y="1697"/>
                  </a:lnTo>
                  <a:lnTo>
                    <a:pt x="1760" y="1840"/>
                  </a:lnTo>
                  <a:lnTo>
                    <a:pt x="2260" y="2134"/>
                  </a:lnTo>
                  <a:lnTo>
                    <a:pt x="2831" y="2384"/>
                  </a:lnTo>
                  <a:lnTo>
                    <a:pt x="3322" y="2492"/>
                  </a:lnTo>
                  <a:lnTo>
                    <a:pt x="3671" y="2518"/>
                  </a:lnTo>
                  <a:lnTo>
                    <a:pt x="3858" y="2509"/>
                  </a:lnTo>
                  <a:lnTo>
                    <a:pt x="3957" y="2492"/>
                  </a:lnTo>
                  <a:lnTo>
                    <a:pt x="4099" y="2402"/>
                  </a:lnTo>
                  <a:lnTo>
                    <a:pt x="4108" y="2349"/>
                  </a:lnTo>
                  <a:lnTo>
                    <a:pt x="4090" y="2259"/>
                  </a:lnTo>
                  <a:lnTo>
                    <a:pt x="3992" y="2108"/>
                  </a:lnTo>
                  <a:lnTo>
                    <a:pt x="3742" y="1902"/>
                  </a:lnTo>
                  <a:lnTo>
                    <a:pt x="3001" y="1527"/>
                  </a:lnTo>
                  <a:lnTo>
                    <a:pt x="2546" y="1295"/>
                  </a:lnTo>
                  <a:lnTo>
                    <a:pt x="2019" y="982"/>
                  </a:lnTo>
                  <a:lnTo>
                    <a:pt x="1554" y="643"/>
                  </a:lnTo>
                  <a:lnTo>
                    <a:pt x="1340" y="464"/>
                  </a:lnTo>
                  <a:lnTo>
                    <a:pt x="1108" y="286"/>
                  </a:lnTo>
                  <a:lnTo>
                    <a:pt x="894" y="188"/>
                  </a:lnTo>
                  <a:lnTo>
                    <a:pt x="697" y="89"/>
                  </a:lnTo>
                  <a:lnTo>
                    <a:pt x="599" y="36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28"/>
            <p:cNvSpPr/>
            <p:nvPr/>
          </p:nvSpPr>
          <p:spPr>
            <a:xfrm rot="-877077" flipH="1">
              <a:off x="6695633" y="4731386"/>
              <a:ext cx="113015" cy="60712"/>
            </a:xfrm>
            <a:custGeom>
              <a:avLst/>
              <a:gdLst/>
              <a:ahLst/>
              <a:cxnLst/>
              <a:rect l="l" t="t" r="r" b="b"/>
              <a:pathLst>
                <a:path w="4341" h="2332" extrusionOk="0">
                  <a:moveTo>
                    <a:pt x="296" y="0"/>
                  </a:moveTo>
                  <a:lnTo>
                    <a:pt x="81" y="54"/>
                  </a:lnTo>
                  <a:lnTo>
                    <a:pt x="1" y="134"/>
                  </a:lnTo>
                  <a:lnTo>
                    <a:pt x="1" y="197"/>
                  </a:lnTo>
                  <a:lnTo>
                    <a:pt x="28" y="232"/>
                  </a:lnTo>
                  <a:lnTo>
                    <a:pt x="144" y="384"/>
                  </a:lnTo>
                  <a:lnTo>
                    <a:pt x="349" y="679"/>
                  </a:lnTo>
                  <a:lnTo>
                    <a:pt x="519" y="822"/>
                  </a:lnTo>
                  <a:lnTo>
                    <a:pt x="876" y="1108"/>
                  </a:lnTo>
                  <a:lnTo>
                    <a:pt x="1260" y="1376"/>
                  </a:lnTo>
                  <a:lnTo>
                    <a:pt x="1546" y="1599"/>
                  </a:lnTo>
                  <a:lnTo>
                    <a:pt x="2046" y="1947"/>
                  </a:lnTo>
                  <a:lnTo>
                    <a:pt x="2430" y="2143"/>
                  </a:lnTo>
                  <a:lnTo>
                    <a:pt x="2644" y="2224"/>
                  </a:lnTo>
                  <a:lnTo>
                    <a:pt x="2823" y="2277"/>
                  </a:lnTo>
                  <a:lnTo>
                    <a:pt x="3198" y="2331"/>
                  </a:lnTo>
                  <a:lnTo>
                    <a:pt x="3582" y="2331"/>
                  </a:lnTo>
                  <a:lnTo>
                    <a:pt x="3930" y="2260"/>
                  </a:lnTo>
                  <a:lnTo>
                    <a:pt x="4073" y="2179"/>
                  </a:lnTo>
                  <a:lnTo>
                    <a:pt x="4162" y="2117"/>
                  </a:lnTo>
                  <a:lnTo>
                    <a:pt x="4287" y="1983"/>
                  </a:lnTo>
                  <a:lnTo>
                    <a:pt x="4341" y="1840"/>
                  </a:lnTo>
                  <a:lnTo>
                    <a:pt x="4305" y="1697"/>
                  </a:lnTo>
                  <a:lnTo>
                    <a:pt x="4243" y="1626"/>
                  </a:lnTo>
                  <a:lnTo>
                    <a:pt x="4198" y="1590"/>
                  </a:lnTo>
                  <a:lnTo>
                    <a:pt x="4091" y="1572"/>
                  </a:lnTo>
                  <a:lnTo>
                    <a:pt x="3984" y="1590"/>
                  </a:lnTo>
                  <a:lnTo>
                    <a:pt x="3903" y="1643"/>
                  </a:lnTo>
                  <a:lnTo>
                    <a:pt x="3886" y="1670"/>
                  </a:lnTo>
                  <a:lnTo>
                    <a:pt x="3859" y="1697"/>
                  </a:lnTo>
                  <a:lnTo>
                    <a:pt x="3841" y="1715"/>
                  </a:lnTo>
                  <a:lnTo>
                    <a:pt x="3635" y="1679"/>
                  </a:lnTo>
                  <a:lnTo>
                    <a:pt x="3305" y="1563"/>
                  </a:lnTo>
                  <a:lnTo>
                    <a:pt x="2894" y="1331"/>
                  </a:lnTo>
                  <a:lnTo>
                    <a:pt x="2626" y="1143"/>
                  </a:lnTo>
                  <a:lnTo>
                    <a:pt x="2180" y="849"/>
                  </a:lnTo>
                  <a:lnTo>
                    <a:pt x="1724" y="554"/>
                  </a:lnTo>
                  <a:lnTo>
                    <a:pt x="1474" y="402"/>
                  </a:lnTo>
                  <a:lnTo>
                    <a:pt x="948" y="170"/>
                  </a:lnTo>
                  <a:lnTo>
                    <a:pt x="653" y="45"/>
                  </a:lnTo>
                  <a:lnTo>
                    <a:pt x="546" y="9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28"/>
            <p:cNvSpPr/>
            <p:nvPr/>
          </p:nvSpPr>
          <p:spPr>
            <a:xfrm rot="-877077" flipH="1">
              <a:off x="6557809" y="4720206"/>
              <a:ext cx="141835" cy="39546"/>
            </a:xfrm>
            <a:custGeom>
              <a:avLst/>
              <a:gdLst/>
              <a:ahLst/>
              <a:cxnLst/>
              <a:rect l="l" t="t" r="r" b="b"/>
              <a:pathLst>
                <a:path w="5448" h="1519" extrusionOk="0">
                  <a:moveTo>
                    <a:pt x="679" y="1"/>
                  </a:moveTo>
                  <a:lnTo>
                    <a:pt x="447" y="10"/>
                  </a:lnTo>
                  <a:lnTo>
                    <a:pt x="250" y="72"/>
                  </a:lnTo>
                  <a:lnTo>
                    <a:pt x="107" y="153"/>
                  </a:lnTo>
                  <a:lnTo>
                    <a:pt x="18" y="260"/>
                  </a:lnTo>
                  <a:lnTo>
                    <a:pt x="0" y="367"/>
                  </a:lnTo>
                  <a:lnTo>
                    <a:pt x="54" y="474"/>
                  </a:lnTo>
                  <a:lnTo>
                    <a:pt x="196" y="572"/>
                  </a:lnTo>
                  <a:lnTo>
                    <a:pt x="313" y="608"/>
                  </a:lnTo>
                  <a:lnTo>
                    <a:pt x="1652" y="956"/>
                  </a:lnTo>
                  <a:lnTo>
                    <a:pt x="3036" y="1251"/>
                  </a:lnTo>
                  <a:lnTo>
                    <a:pt x="3572" y="1385"/>
                  </a:lnTo>
                  <a:lnTo>
                    <a:pt x="4376" y="1519"/>
                  </a:lnTo>
                  <a:lnTo>
                    <a:pt x="4929" y="1519"/>
                  </a:lnTo>
                  <a:lnTo>
                    <a:pt x="5215" y="1456"/>
                  </a:lnTo>
                  <a:lnTo>
                    <a:pt x="5340" y="1412"/>
                  </a:lnTo>
                  <a:lnTo>
                    <a:pt x="5438" y="1305"/>
                  </a:lnTo>
                  <a:lnTo>
                    <a:pt x="5447" y="1224"/>
                  </a:lnTo>
                  <a:lnTo>
                    <a:pt x="5429" y="1189"/>
                  </a:lnTo>
                  <a:lnTo>
                    <a:pt x="5376" y="1117"/>
                  </a:lnTo>
                  <a:lnTo>
                    <a:pt x="5224" y="992"/>
                  </a:lnTo>
                  <a:lnTo>
                    <a:pt x="4938" y="849"/>
                  </a:lnTo>
                  <a:lnTo>
                    <a:pt x="4179" y="653"/>
                  </a:lnTo>
                  <a:lnTo>
                    <a:pt x="3626" y="555"/>
                  </a:lnTo>
                  <a:lnTo>
                    <a:pt x="2232" y="260"/>
                  </a:lnTo>
                  <a:lnTo>
                    <a:pt x="804" y="19"/>
                  </a:lnTo>
                  <a:lnTo>
                    <a:pt x="679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28"/>
            <p:cNvSpPr/>
            <p:nvPr/>
          </p:nvSpPr>
          <p:spPr>
            <a:xfrm rot="-877077" flipH="1">
              <a:off x="6494942" y="4686116"/>
              <a:ext cx="96744" cy="29315"/>
            </a:xfrm>
            <a:custGeom>
              <a:avLst/>
              <a:gdLst/>
              <a:ahLst/>
              <a:cxnLst/>
              <a:rect l="l" t="t" r="r" b="b"/>
              <a:pathLst>
                <a:path w="3716" h="1126" extrusionOk="0">
                  <a:moveTo>
                    <a:pt x="331" y="0"/>
                  </a:moveTo>
                  <a:lnTo>
                    <a:pt x="99" y="72"/>
                  </a:lnTo>
                  <a:lnTo>
                    <a:pt x="18" y="161"/>
                  </a:lnTo>
                  <a:lnTo>
                    <a:pt x="0" y="223"/>
                  </a:lnTo>
                  <a:lnTo>
                    <a:pt x="63" y="322"/>
                  </a:lnTo>
                  <a:lnTo>
                    <a:pt x="188" y="375"/>
                  </a:lnTo>
                  <a:lnTo>
                    <a:pt x="206" y="384"/>
                  </a:lnTo>
                  <a:lnTo>
                    <a:pt x="215" y="384"/>
                  </a:lnTo>
                  <a:lnTo>
                    <a:pt x="277" y="438"/>
                  </a:lnTo>
                  <a:lnTo>
                    <a:pt x="438" y="527"/>
                  </a:lnTo>
                  <a:lnTo>
                    <a:pt x="768" y="634"/>
                  </a:lnTo>
                  <a:lnTo>
                    <a:pt x="1018" y="706"/>
                  </a:lnTo>
                  <a:lnTo>
                    <a:pt x="1742" y="893"/>
                  </a:lnTo>
                  <a:lnTo>
                    <a:pt x="2456" y="1081"/>
                  </a:lnTo>
                  <a:lnTo>
                    <a:pt x="2635" y="1125"/>
                  </a:lnTo>
                  <a:lnTo>
                    <a:pt x="3010" y="1125"/>
                  </a:lnTo>
                  <a:lnTo>
                    <a:pt x="3188" y="1081"/>
                  </a:lnTo>
                  <a:lnTo>
                    <a:pt x="3331" y="1036"/>
                  </a:lnTo>
                  <a:lnTo>
                    <a:pt x="3554" y="911"/>
                  </a:lnTo>
                  <a:lnTo>
                    <a:pt x="3688" y="768"/>
                  </a:lnTo>
                  <a:lnTo>
                    <a:pt x="3715" y="599"/>
                  </a:lnTo>
                  <a:lnTo>
                    <a:pt x="3688" y="509"/>
                  </a:lnTo>
                  <a:lnTo>
                    <a:pt x="3653" y="456"/>
                  </a:lnTo>
                  <a:lnTo>
                    <a:pt x="3528" y="357"/>
                  </a:lnTo>
                  <a:lnTo>
                    <a:pt x="3242" y="268"/>
                  </a:lnTo>
                  <a:lnTo>
                    <a:pt x="3010" y="250"/>
                  </a:lnTo>
                  <a:lnTo>
                    <a:pt x="2911" y="259"/>
                  </a:lnTo>
                  <a:lnTo>
                    <a:pt x="2849" y="259"/>
                  </a:lnTo>
                  <a:lnTo>
                    <a:pt x="2724" y="268"/>
                  </a:lnTo>
                  <a:lnTo>
                    <a:pt x="2778" y="268"/>
                  </a:lnTo>
                  <a:lnTo>
                    <a:pt x="2652" y="286"/>
                  </a:lnTo>
                  <a:lnTo>
                    <a:pt x="2572" y="331"/>
                  </a:lnTo>
                  <a:lnTo>
                    <a:pt x="2081" y="232"/>
                  </a:lnTo>
                  <a:lnTo>
                    <a:pt x="1599" y="134"/>
                  </a:lnTo>
                  <a:lnTo>
                    <a:pt x="1331" y="81"/>
                  </a:lnTo>
                  <a:lnTo>
                    <a:pt x="920" y="9"/>
                  </a:lnTo>
                  <a:lnTo>
                    <a:pt x="652" y="0"/>
                  </a:lnTo>
                  <a:lnTo>
                    <a:pt x="518" y="18"/>
                  </a:lnTo>
                  <a:lnTo>
                    <a:pt x="483" y="18"/>
                  </a:lnTo>
                  <a:lnTo>
                    <a:pt x="331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28"/>
            <p:cNvSpPr/>
            <p:nvPr/>
          </p:nvSpPr>
          <p:spPr>
            <a:xfrm rot="-877077" flipH="1">
              <a:off x="6534387" y="4616237"/>
              <a:ext cx="112781" cy="38375"/>
            </a:xfrm>
            <a:custGeom>
              <a:avLst/>
              <a:gdLst/>
              <a:ahLst/>
              <a:cxnLst/>
              <a:rect l="l" t="t" r="r" b="b"/>
              <a:pathLst>
                <a:path w="4332" h="1474" extrusionOk="0">
                  <a:moveTo>
                    <a:pt x="277" y="0"/>
                  </a:moveTo>
                  <a:lnTo>
                    <a:pt x="81" y="54"/>
                  </a:lnTo>
                  <a:lnTo>
                    <a:pt x="1" y="125"/>
                  </a:lnTo>
                  <a:lnTo>
                    <a:pt x="1" y="179"/>
                  </a:lnTo>
                  <a:lnTo>
                    <a:pt x="18" y="205"/>
                  </a:lnTo>
                  <a:lnTo>
                    <a:pt x="143" y="366"/>
                  </a:lnTo>
                  <a:lnTo>
                    <a:pt x="393" y="634"/>
                  </a:lnTo>
                  <a:lnTo>
                    <a:pt x="599" y="777"/>
                  </a:lnTo>
                  <a:lnTo>
                    <a:pt x="849" y="920"/>
                  </a:lnTo>
                  <a:lnTo>
                    <a:pt x="1429" y="1161"/>
                  </a:lnTo>
                  <a:lnTo>
                    <a:pt x="1760" y="1259"/>
                  </a:lnTo>
                  <a:lnTo>
                    <a:pt x="2045" y="1331"/>
                  </a:lnTo>
                  <a:lnTo>
                    <a:pt x="2706" y="1447"/>
                  </a:lnTo>
                  <a:lnTo>
                    <a:pt x="3385" y="1473"/>
                  </a:lnTo>
                  <a:lnTo>
                    <a:pt x="3849" y="1402"/>
                  </a:lnTo>
                  <a:lnTo>
                    <a:pt x="4126" y="1313"/>
                  </a:lnTo>
                  <a:lnTo>
                    <a:pt x="4251" y="1241"/>
                  </a:lnTo>
                  <a:lnTo>
                    <a:pt x="4314" y="1197"/>
                  </a:lnTo>
                  <a:lnTo>
                    <a:pt x="4332" y="1107"/>
                  </a:lnTo>
                  <a:lnTo>
                    <a:pt x="4296" y="1054"/>
                  </a:lnTo>
                  <a:lnTo>
                    <a:pt x="4251" y="1027"/>
                  </a:lnTo>
                  <a:lnTo>
                    <a:pt x="4055" y="956"/>
                  </a:lnTo>
                  <a:lnTo>
                    <a:pt x="3635" y="848"/>
                  </a:lnTo>
                  <a:lnTo>
                    <a:pt x="2938" y="750"/>
                  </a:lnTo>
                  <a:lnTo>
                    <a:pt x="2474" y="679"/>
                  </a:lnTo>
                  <a:lnTo>
                    <a:pt x="1956" y="572"/>
                  </a:lnTo>
                  <a:lnTo>
                    <a:pt x="1188" y="339"/>
                  </a:lnTo>
                  <a:lnTo>
                    <a:pt x="751" y="152"/>
                  </a:lnTo>
                  <a:lnTo>
                    <a:pt x="572" y="45"/>
                  </a:lnTo>
                  <a:lnTo>
                    <a:pt x="492" y="9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28"/>
            <p:cNvSpPr/>
            <p:nvPr/>
          </p:nvSpPr>
          <p:spPr>
            <a:xfrm rot="-877077" flipH="1">
              <a:off x="6444928" y="4878455"/>
              <a:ext cx="93021" cy="48137"/>
            </a:xfrm>
            <a:custGeom>
              <a:avLst/>
              <a:gdLst/>
              <a:ahLst/>
              <a:cxnLst/>
              <a:rect l="l" t="t" r="r" b="b"/>
              <a:pathLst>
                <a:path w="3573" h="1849" extrusionOk="0">
                  <a:moveTo>
                    <a:pt x="715" y="0"/>
                  </a:moveTo>
                  <a:lnTo>
                    <a:pt x="313" y="27"/>
                  </a:lnTo>
                  <a:lnTo>
                    <a:pt x="90" y="125"/>
                  </a:lnTo>
                  <a:lnTo>
                    <a:pt x="9" y="223"/>
                  </a:lnTo>
                  <a:lnTo>
                    <a:pt x="0" y="286"/>
                  </a:lnTo>
                  <a:lnTo>
                    <a:pt x="18" y="465"/>
                  </a:lnTo>
                  <a:lnTo>
                    <a:pt x="170" y="804"/>
                  </a:lnTo>
                  <a:lnTo>
                    <a:pt x="465" y="1116"/>
                  </a:lnTo>
                  <a:lnTo>
                    <a:pt x="893" y="1393"/>
                  </a:lnTo>
                  <a:lnTo>
                    <a:pt x="1152" y="1518"/>
                  </a:lnTo>
                  <a:lnTo>
                    <a:pt x="1393" y="1608"/>
                  </a:lnTo>
                  <a:lnTo>
                    <a:pt x="2010" y="1777"/>
                  </a:lnTo>
                  <a:lnTo>
                    <a:pt x="2679" y="1849"/>
                  </a:lnTo>
                  <a:lnTo>
                    <a:pt x="3144" y="1804"/>
                  </a:lnTo>
                  <a:lnTo>
                    <a:pt x="3412" y="1715"/>
                  </a:lnTo>
                  <a:lnTo>
                    <a:pt x="3519" y="1643"/>
                  </a:lnTo>
                  <a:lnTo>
                    <a:pt x="3572" y="1599"/>
                  </a:lnTo>
                  <a:lnTo>
                    <a:pt x="3563" y="1491"/>
                  </a:lnTo>
                  <a:lnTo>
                    <a:pt x="3519" y="1438"/>
                  </a:lnTo>
                  <a:lnTo>
                    <a:pt x="3412" y="1349"/>
                  </a:lnTo>
                  <a:lnTo>
                    <a:pt x="3072" y="1224"/>
                  </a:lnTo>
                  <a:lnTo>
                    <a:pt x="2465" y="1072"/>
                  </a:lnTo>
                  <a:lnTo>
                    <a:pt x="2099" y="965"/>
                  </a:lnTo>
                  <a:lnTo>
                    <a:pt x="1920" y="884"/>
                  </a:lnTo>
                  <a:lnTo>
                    <a:pt x="1617" y="724"/>
                  </a:lnTo>
                  <a:lnTo>
                    <a:pt x="1375" y="527"/>
                  </a:lnTo>
                  <a:lnTo>
                    <a:pt x="1197" y="322"/>
                  </a:lnTo>
                  <a:lnTo>
                    <a:pt x="1143" y="206"/>
                  </a:lnTo>
                  <a:lnTo>
                    <a:pt x="1108" y="152"/>
                  </a:lnTo>
                  <a:lnTo>
                    <a:pt x="983" y="63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28"/>
            <p:cNvSpPr/>
            <p:nvPr/>
          </p:nvSpPr>
          <p:spPr>
            <a:xfrm rot="-877077" flipH="1">
              <a:off x="6273416" y="4836239"/>
              <a:ext cx="149515" cy="44415"/>
            </a:xfrm>
            <a:custGeom>
              <a:avLst/>
              <a:gdLst/>
              <a:ahLst/>
              <a:cxnLst/>
              <a:rect l="l" t="t" r="r" b="b"/>
              <a:pathLst>
                <a:path w="5743" h="1706" extrusionOk="0">
                  <a:moveTo>
                    <a:pt x="483" y="0"/>
                  </a:moveTo>
                  <a:lnTo>
                    <a:pt x="286" y="27"/>
                  </a:lnTo>
                  <a:lnTo>
                    <a:pt x="134" y="99"/>
                  </a:lnTo>
                  <a:lnTo>
                    <a:pt x="36" y="188"/>
                  </a:lnTo>
                  <a:lnTo>
                    <a:pt x="0" y="286"/>
                  </a:lnTo>
                  <a:lnTo>
                    <a:pt x="36" y="393"/>
                  </a:lnTo>
                  <a:lnTo>
                    <a:pt x="161" y="492"/>
                  </a:lnTo>
                  <a:lnTo>
                    <a:pt x="259" y="527"/>
                  </a:lnTo>
                  <a:lnTo>
                    <a:pt x="625" y="661"/>
                  </a:lnTo>
                  <a:lnTo>
                    <a:pt x="2099" y="1143"/>
                  </a:lnTo>
                  <a:lnTo>
                    <a:pt x="3447" y="1492"/>
                  </a:lnTo>
                  <a:lnTo>
                    <a:pt x="4296" y="1652"/>
                  </a:lnTo>
                  <a:lnTo>
                    <a:pt x="5028" y="1706"/>
                  </a:lnTo>
                  <a:lnTo>
                    <a:pt x="5439" y="1635"/>
                  </a:lnTo>
                  <a:lnTo>
                    <a:pt x="5635" y="1545"/>
                  </a:lnTo>
                  <a:lnTo>
                    <a:pt x="5698" y="1474"/>
                  </a:lnTo>
                  <a:lnTo>
                    <a:pt x="5742" y="1411"/>
                  </a:lnTo>
                  <a:lnTo>
                    <a:pt x="5733" y="1286"/>
                  </a:lnTo>
                  <a:lnTo>
                    <a:pt x="5546" y="1134"/>
                  </a:lnTo>
                  <a:lnTo>
                    <a:pt x="4805" y="911"/>
                  </a:lnTo>
                  <a:lnTo>
                    <a:pt x="4367" y="831"/>
                  </a:lnTo>
                  <a:lnTo>
                    <a:pt x="3456" y="661"/>
                  </a:lnTo>
                  <a:lnTo>
                    <a:pt x="1679" y="268"/>
                  </a:lnTo>
                  <a:lnTo>
                    <a:pt x="822" y="45"/>
                  </a:lnTo>
                  <a:lnTo>
                    <a:pt x="706" y="9"/>
                  </a:lnTo>
                  <a:lnTo>
                    <a:pt x="483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28"/>
            <p:cNvSpPr/>
            <p:nvPr/>
          </p:nvSpPr>
          <p:spPr>
            <a:xfrm rot="-877077" flipH="1">
              <a:off x="6251563" y="4778870"/>
              <a:ext cx="124887" cy="46289"/>
            </a:xfrm>
            <a:custGeom>
              <a:avLst/>
              <a:gdLst/>
              <a:ahLst/>
              <a:cxnLst/>
              <a:rect l="l" t="t" r="r" b="b"/>
              <a:pathLst>
                <a:path w="4797" h="1778" extrusionOk="0">
                  <a:moveTo>
                    <a:pt x="465" y="1"/>
                  </a:moveTo>
                  <a:lnTo>
                    <a:pt x="197" y="36"/>
                  </a:lnTo>
                  <a:lnTo>
                    <a:pt x="19" y="153"/>
                  </a:lnTo>
                  <a:lnTo>
                    <a:pt x="1" y="269"/>
                  </a:lnTo>
                  <a:lnTo>
                    <a:pt x="55" y="340"/>
                  </a:lnTo>
                  <a:lnTo>
                    <a:pt x="108" y="376"/>
                  </a:lnTo>
                  <a:lnTo>
                    <a:pt x="590" y="626"/>
                  </a:lnTo>
                  <a:lnTo>
                    <a:pt x="1599" y="1099"/>
                  </a:lnTo>
                  <a:lnTo>
                    <a:pt x="2162" y="1313"/>
                  </a:lnTo>
                  <a:lnTo>
                    <a:pt x="2644" y="1492"/>
                  </a:lnTo>
                  <a:lnTo>
                    <a:pt x="3555" y="1733"/>
                  </a:lnTo>
                  <a:lnTo>
                    <a:pt x="4019" y="1778"/>
                  </a:lnTo>
                  <a:lnTo>
                    <a:pt x="4314" y="1769"/>
                  </a:lnTo>
                  <a:lnTo>
                    <a:pt x="4457" y="1742"/>
                  </a:lnTo>
                  <a:lnTo>
                    <a:pt x="4618" y="1706"/>
                  </a:lnTo>
                  <a:lnTo>
                    <a:pt x="4770" y="1599"/>
                  </a:lnTo>
                  <a:lnTo>
                    <a:pt x="4796" y="1510"/>
                  </a:lnTo>
                  <a:lnTo>
                    <a:pt x="4770" y="1465"/>
                  </a:lnTo>
                  <a:lnTo>
                    <a:pt x="4716" y="1394"/>
                  </a:lnTo>
                  <a:lnTo>
                    <a:pt x="4564" y="1278"/>
                  </a:lnTo>
                  <a:lnTo>
                    <a:pt x="4252" y="1126"/>
                  </a:lnTo>
                  <a:lnTo>
                    <a:pt x="3448" y="912"/>
                  </a:lnTo>
                  <a:lnTo>
                    <a:pt x="2921" y="778"/>
                  </a:lnTo>
                  <a:lnTo>
                    <a:pt x="2323" y="617"/>
                  </a:lnTo>
                  <a:lnTo>
                    <a:pt x="1162" y="251"/>
                  </a:lnTo>
                  <a:lnTo>
                    <a:pt x="608" y="45"/>
                  </a:lnTo>
                  <a:lnTo>
                    <a:pt x="465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28"/>
            <p:cNvSpPr/>
            <p:nvPr/>
          </p:nvSpPr>
          <p:spPr>
            <a:xfrm rot="-877077" flipH="1">
              <a:off x="6651340" y="4855470"/>
              <a:ext cx="48164" cy="50481"/>
            </a:xfrm>
            <a:custGeom>
              <a:avLst/>
              <a:gdLst/>
              <a:ahLst/>
              <a:cxnLst/>
              <a:rect l="l" t="t" r="r" b="b"/>
              <a:pathLst>
                <a:path w="1850" h="1939" extrusionOk="0">
                  <a:moveTo>
                    <a:pt x="688" y="1"/>
                  </a:moveTo>
                  <a:lnTo>
                    <a:pt x="367" y="37"/>
                  </a:lnTo>
                  <a:lnTo>
                    <a:pt x="179" y="99"/>
                  </a:lnTo>
                  <a:lnTo>
                    <a:pt x="54" y="197"/>
                  </a:lnTo>
                  <a:lnTo>
                    <a:pt x="1" y="313"/>
                  </a:lnTo>
                  <a:lnTo>
                    <a:pt x="10" y="385"/>
                  </a:lnTo>
                  <a:lnTo>
                    <a:pt x="162" y="814"/>
                  </a:lnTo>
                  <a:lnTo>
                    <a:pt x="340" y="1242"/>
                  </a:lnTo>
                  <a:lnTo>
                    <a:pt x="421" y="1448"/>
                  </a:lnTo>
                  <a:lnTo>
                    <a:pt x="581" y="1689"/>
                  </a:lnTo>
                  <a:lnTo>
                    <a:pt x="796" y="1832"/>
                  </a:lnTo>
                  <a:lnTo>
                    <a:pt x="956" y="1903"/>
                  </a:lnTo>
                  <a:lnTo>
                    <a:pt x="1046" y="1930"/>
                  </a:lnTo>
                  <a:lnTo>
                    <a:pt x="1260" y="1939"/>
                  </a:lnTo>
                  <a:lnTo>
                    <a:pt x="1474" y="1912"/>
                  </a:lnTo>
                  <a:lnTo>
                    <a:pt x="1653" y="1840"/>
                  </a:lnTo>
                  <a:lnTo>
                    <a:pt x="1706" y="1796"/>
                  </a:lnTo>
                  <a:lnTo>
                    <a:pt x="1796" y="1707"/>
                  </a:lnTo>
                  <a:lnTo>
                    <a:pt x="1849" y="1519"/>
                  </a:lnTo>
                  <a:lnTo>
                    <a:pt x="1760" y="1260"/>
                  </a:lnTo>
                  <a:lnTo>
                    <a:pt x="1653" y="1064"/>
                  </a:lnTo>
                  <a:lnTo>
                    <a:pt x="1430" y="644"/>
                  </a:lnTo>
                  <a:lnTo>
                    <a:pt x="1188" y="224"/>
                  </a:lnTo>
                  <a:lnTo>
                    <a:pt x="1144" y="153"/>
                  </a:lnTo>
                  <a:lnTo>
                    <a:pt x="992" y="63"/>
                  </a:lnTo>
                  <a:lnTo>
                    <a:pt x="688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28"/>
            <p:cNvSpPr/>
            <p:nvPr/>
          </p:nvSpPr>
          <p:spPr>
            <a:xfrm rot="-877077" flipH="1">
              <a:off x="7525882" y="4381253"/>
              <a:ext cx="76749" cy="51157"/>
            </a:xfrm>
            <a:custGeom>
              <a:avLst/>
              <a:gdLst/>
              <a:ahLst/>
              <a:cxnLst/>
              <a:rect l="l" t="t" r="r" b="b"/>
              <a:pathLst>
                <a:path w="2948" h="1965" extrusionOk="0">
                  <a:moveTo>
                    <a:pt x="563" y="0"/>
                  </a:moveTo>
                  <a:lnTo>
                    <a:pt x="357" y="45"/>
                  </a:lnTo>
                  <a:lnTo>
                    <a:pt x="188" y="116"/>
                  </a:lnTo>
                  <a:lnTo>
                    <a:pt x="63" y="214"/>
                  </a:lnTo>
                  <a:lnTo>
                    <a:pt x="0" y="339"/>
                  </a:lnTo>
                  <a:lnTo>
                    <a:pt x="9" y="456"/>
                  </a:lnTo>
                  <a:lnTo>
                    <a:pt x="54" y="518"/>
                  </a:lnTo>
                  <a:lnTo>
                    <a:pt x="402" y="884"/>
                  </a:lnTo>
                  <a:lnTo>
                    <a:pt x="813" y="1224"/>
                  </a:lnTo>
                  <a:lnTo>
                    <a:pt x="1009" y="1393"/>
                  </a:lnTo>
                  <a:lnTo>
                    <a:pt x="1429" y="1733"/>
                  </a:lnTo>
                  <a:lnTo>
                    <a:pt x="1697" y="1875"/>
                  </a:lnTo>
                  <a:lnTo>
                    <a:pt x="1804" y="1911"/>
                  </a:lnTo>
                  <a:lnTo>
                    <a:pt x="2018" y="1956"/>
                  </a:lnTo>
                  <a:lnTo>
                    <a:pt x="2367" y="1965"/>
                  </a:lnTo>
                  <a:lnTo>
                    <a:pt x="2679" y="1884"/>
                  </a:lnTo>
                  <a:lnTo>
                    <a:pt x="2831" y="1804"/>
                  </a:lnTo>
                  <a:lnTo>
                    <a:pt x="2929" y="1706"/>
                  </a:lnTo>
                  <a:lnTo>
                    <a:pt x="2947" y="1581"/>
                  </a:lnTo>
                  <a:lnTo>
                    <a:pt x="2911" y="1518"/>
                  </a:lnTo>
                  <a:lnTo>
                    <a:pt x="2849" y="1411"/>
                  </a:lnTo>
                  <a:lnTo>
                    <a:pt x="2661" y="1224"/>
                  </a:lnTo>
                  <a:lnTo>
                    <a:pt x="2322" y="956"/>
                  </a:lnTo>
                  <a:lnTo>
                    <a:pt x="2090" y="786"/>
                  </a:lnTo>
                  <a:lnTo>
                    <a:pt x="1626" y="438"/>
                  </a:lnTo>
                  <a:lnTo>
                    <a:pt x="1108" y="107"/>
                  </a:lnTo>
                  <a:lnTo>
                    <a:pt x="1000" y="54"/>
                  </a:lnTo>
                  <a:lnTo>
                    <a:pt x="786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28"/>
            <p:cNvSpPr/>
            <p:nvPr/>
          </p:nvSpPr>
          <p:spPr>
            <a:xfrm rot="-877077" flipH="1">
              <a:off x="7475573" y="4564256"/>
              <a:ext cx="68600" cy="75812"/>
            </a:xfrm>
            <a:custGeom>
              <a:avLst/>
              <a:gdLst/>
              <a:ahLst/>
              <a:cxnLst/>
              <a:rect l="l" t="t" r="r" b="b"/>
              <a:pathLst>
                <a:path w="2635" h="2912" extrusionOk="0">
                  <a:moveTo>
                    <a:pt x="581" y="0"/>
                  </a:moveTo>
                  <a:lnTo>
                    <a:pt x="295" y="36"/>
                  </a:lnTo>
                  <a:lnTo>
                    <a:pt x="206" y="98"/>
                  </a:lnTo>
                  <a:lnTo>
                    <a:pt x="125" y="179"/>
                  </a:lnTo>
                  <a:lnTo>
                    <a:pt x="36" y="339"/>
                  </a:lnTo>
                  <a:lnTo>
                    <a:pt x="0" y="509"/>
                  </a:lnTo>
                  <a:lnTo>
                    <a:pt x="18" y="679"/>
                  </a:lnTo>
                  <a:lnTo>
                    <a:pt x="206" y="1098"/>
                  </a:lnTo>
                  <a:lnTo>
                    <a:pt x="420" y="1429"/>
                  </a:lnTo>
                  <a:lnTo>
                    <a:pt x="616" y="1795"/>
                  </a:lnTo>
                  <a:lnTo>
                    <a:pt x="983" y="2358"/>
                  </a:lnTo>
                  <a:lnTo>
                    <a:pt x="1349" y="2688"/>
                  </a:lnTo>
                  <a:lnTo>
                    <a:pt x="1608" y="2822"/>
                  </a:lnTo>
                  <a:lnTo>
                    <a:pt x="1733" y="2875"/>
                  </a:lnTo>
                  <a:lnTo>
                    <a:pt x="2027" y="2911"/>
                  </a:lnTo>
                  <a:lnTo>
                    <a:pt x="2322" y="2875"/>
                  </a:lnTo>
                  <a:lnTo>
                    <a:pt x="2536" y="2777"/>
                  </a:lnTo>
                  <a:lnTo>
                    <a:pt x="2590" y="2697"/>
                  </a:lnTo>
                  <a:lnTo>
                    <a:pt x="2617" y="2599"/>
                  </a:lnTo>
                  <a:lnTo>
                    <a:pt x="2635" y="2411"/>
                  </a:lnTo>
                  <a:lnTo>
                    <a:pt x="2581" y="2125"/>
                  </a:lnTo>
                  <a:lnTo>
                    <a:pt x="2269" y="1572"/>
                  </a:lnTo>
                  <a:lnTo>
                    <a:pt x="2027" y="1206"/>
                  </a:lnTo>
                  <a:lnTo>
                    <a:pt x="1840" y="875"/>
                  </a:lnTo>
                  <a:lnTo>
                    <a:pt x="1438" y="384"/>
                  </a:lnTo>
                  <a:lnTo>
                    <a:pt x="1009" y="125"/>
                  </a:lnTo>
                  <a:lnTo>
                    <a:pt x="715" y="27"/>
                  </a:lnTo>
                  <a:lnTo>
                    <a:pt x="581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28"/>
            <p:cNvSpPr/>
            <p:nvPr/>
          </p:nvSpPr>
          <p:spPr>
            <a:xfrm rot="-877077" flipH="1">
              <a:off x="7112598" y="4866845"/>
              <a:ext cx="132307" cy="90704"/>
            </a:xfrm>
            <a:custGeom>
              <a:avLst/>
              <a:gdLst/>
              <a:ahLst/>
              <a:cxnLst/>
              <a:rect l="l" t="t" r="r" b="b"/>
              <a:pathLst>
                <a:path w="5082" h="3484" extrusionOk="0">
                  <a:moveTo>
                    <a:pt x="840" y="0"/>
                  </a:moveTo>
                  <a:lnTo>
                    <a:pt x="412" y="45"/>
                  </a:lnTo>
                  <a:lnTo>
                    <a:pt x="153" y="152"/>
                  </a:lnTo>
                  <a:lnTo>
                    <a:pt x="45" y="259"/>
                  </a:lnTo>
                  <a:lnTo>
                    <a:pt x="28" y="322"/>
                  </a:lnTo>
                  <a:lnTo>
                    <a:pt x="10" y="474"/>
                  </a:lnTo>
                  <a:lnTo>
                    <a:pt x="1" y="768"/>
                  </a:lnTo>
                  <a:lnTo>
                    <a:pt x="45" y="1054"/>
                  </a:lnTo>
                  <a:lnTo>
                    <a:pt x="144" y="1331"/>
                  </a:lnTo>
                  <a:lnTo>
                    <a:pt x="295" y="1599"/>
                  </a:lnTo>
                  <a:lnTo>
                    <a:pt x="492" y="1858"/>
                  </a:lnTo>
                  <a:lnTo>
                    <a:pt x="894" y="2233"/>
                  </a:lnTo>
                  <a:lnTo>
                    <a:pt x="1260" y="2483"/>
                  </a:lnTo>
                  <a:lnTo>
                    <a:pt x="1555" y="2679"/>
                  </a:lnTo>
                  <a:lnTo>
                    <a:pt x="2323" y="3090"/>
                  </a:lnTo>
                  <a:lnTo>
                    <a:pt x="3001" y="3340"/>
                  </a:lnTo>
                  <a:lnTo>
                    <a:pt x="3483" y="3447"/>
                  </a:lnTo>
                  <a:lnTo>
                    <a:pt x="3975" y="3483"/>
                  </a:lnTo>
                  <a:lnTo>
                    <a:pt x="4466" y="3439"/>
                  </a:lnTo>
                  <a:lnTo>
                    <a:pt x="4707" y="3376"/>
                  </a:lnTo>
                  <a:lnTo>
                    <a:pt x="4805" y="3340"/>
                  </a:lnTo>
                  <a:lnTo>
                    <a:pt x="4957" y="3251"/>
                  </a:lnTo>
                  <a:lnTo>
                    <a:pt x="5046" y="3144"/>
                  </a:lnTo>
                  <a:lnTo>
                    <a:pt x="5082" y="3028"/>
                  </a:lnTo>
                  <a:lnTo>
                    <a:pt x="5064" y="2912"/>
                  </a:lnTo>
                  <a:lnTo>
                    <a:pt x="4984" y="2804"/>
                  </a:lnTo>
                  <a:lnTo>
                    <a:pt x="4841" y="2715"/>
                  </a:lnTo>
                  <a:lnTo>
                    <a:pt x="4635" y="2653"/>
                  </a:lnTo>
                  <a:lnTo>
                    <a:pt x="4510" y="2635"/>
                  </a:lnTo>
                  <a:lnTo>
                    <a:pt x="4180" y="2599"/>
                  </a:lnTo>
                  <a:lnTo>
                    <a:pt x="3555" y="2429"/>
                  </a:lnTo>
                  <a:lnTo>
                    <a:pt x="3001" y="2170"/>
                  </a:lnTo>
                  <a:lnTo>
                    <a:pt x="2510" y="1849"/>
                  </a:lnTo>
                  <a:lnTo>
                    <a:pt x="2099" y="1492"/>
                  </a:lnTo>
                  <a:lnTo>
                    <a:pt x="1760" y="1117"/>
                  </a:lnTo>
                  <a:lnTo>
                    <a:pt x="1501" y="742"/>
                  </a:lnTo>
                  <a:lnTo>
                    <a:pt x="1322" y="393"/>
                  </a:lnTo>
                  <a:lnTo>
                    <a:pt x="1269" y="233"/>
                  </a:lnTo>
                  <a:lnTo>
                    <a:pt x="1233" y="170"/>
                  </a:lnTo>
                  <a:lnTo>
                    <a:pt x="1117" y="72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68" name="Google Shape;1268;p28"/>
          <p:cNvSpPr txBox="1">
            <a:spLocks noGrp="1"/>
          </p:cNvSpPr>
          <p:nvPr>
            <p:ph type="title"/>
          </p:nvPr>
        </p:nvSpPr>
        <p:spPr>
          <a:xfrm>
            <a:off x="720000" y="395850"/>
            <a:ext cx="7692900" cy="51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175802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Four Columns">
  <p:cSld name="1_Title + Four Columns"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p28"/>
          <p:cNvSpPr txBox="1">
            <a:spLocks noGrp="1"/>
          </p:cNvSpPr>
          <p:nvPr>
            <p:ph type="subTitle" idx="1"/>
          </p:nvPr>
        </p:nvSpPr>
        <p:spPr>
          <a:xfrm>
            <a:off x="720000" y="2059950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5" name="Google Shape;1195;p28"/>
          <p:cNvSpPr txBox="1">
            <a:spLocks noGrp="1"/>
          </p:cNvSpPr>
          <p:nvPr>
            <p:ph type="subTitle" idx="2"/>
          </p:nvPr>
        </p:nvSpPr>
        <p:spPr>
          <a:xfrm>
            <a:off x="720000" y="1713450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6" name="Google Shape;1196;p28"/>
          <p:cNvSpPr txBox="1">
            <a:spLocks noGrp="1"/>
          </p:cNvSpPr>
          <p:nvPr>
            <p:ph type="subTitle" idx="3"/>
          </p:nvPr>
        </p:nvSpPr>
        <p:spPr>
          <a:xfrm>
            <a:off x="720000" y="3921825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7" name="Google Shape;1197;p28"/>
          <p:cNvSpPr txBox="1">
            <a:spLocks noGrp="1"/>
          </p:cNvSpPr>
          <p:nvPr>
            <p:ph type="subTitle" idx="4"/>
          </p:nvPr>
        </p:nvSpPr>
        <p:spPr>
          <a:xfrm>
            <a:off x="720000" y="3575325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8" name="Google Shape;1198;p28"/>
          <p:cNvSpPr txBox="1">
            <a:spLocks noGrp="1"/>
          </p:cNvSpPr>
          <p:nvPr>
            <p:ph type="subTitle" idx="5"/>
          </p:nvPr>
        </p:nvSpPr>
        <p:spPr>
          <a:xfrm>
            <a:off x="3342975" y="2059950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9" name="Google Shape;1199;p28"/>
          <p:cNvSpPr txBox="1">
            <a:spLocks noGrp="1"/>
          </p:cNvSpPr>
          <p:nvPr>
            <p:ph type="subTitle" idx="6"/>
          </p:nvPr>
        </p:nvSpPr>
        <p:spPr>
          <a:xfrm>
            <a:off x="3342975" y="1713450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0" name="Google Shape;1200;p28"/>
          <p:cNvSpPr txBox="1">
            <a:spLocks noGrp="1"/>
          </p:cNvSpPr>
          <p:nvPr>
            <p:ph type="subTitle" idx="7"/>
          </p:nvPr>
        </p:nvSpPr>
        <p:spPr>
          <a:xfrm>
            <a:off x="3342975" y="3921825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1" name="Google Shape;1201;p28"/>
          <p:cNvSpPr txBox="1">
            <a:spLocks noGrp="1"/>
          </p:cNvSpPr>
          <p:nvPr>
            <p:ph type="subTitle" idx="8"/>
          </p:nvPr>
        </p:nvSpPr>
        <p:spPr>
          <a:xfrm>
            <a:off x="3342975" y="3575325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02" name="Google Shape;1202;p28"/>
          <p:cNvGrpSpPr/>
          <p:nvPr/>
        </p:nvGrpSpPr>
        <p:grpSpPr>
          <a:xfrm rot="6647702">
            <a:off x="-1774556" y="-750645"/>
            <a:ext cx="3563523" cy="3274151"/>
            <a:chOff x="-1361131" y="3033798"/>
            <a:chExt cx="4031687" cy="3866819"/>
          </a:xfrm>
        </p:grpSpPr>
        <p:sp>
          <p:nvSpPr>
            <p:cNvPr id="1203" name="Google Shape;1203;p28"/>
            <p:cNvSpPr/>
            <p:nvPr/>
          </p:nvSpPr>
          <p:spPr>
            <a:xfrm rot="-975157" flipH="1">
              <a:off x="-998443" y="3435250"/>
              <a:ext cx="3306310" cy="3063916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28"/>
            <p:cNvSpPr/>
            <p:nvPr/>
          </p:nvSpPr>
          <p:spPr>
            <a:xfrm rot="-975157" flipH="1">
              <a:off x="-698218" y="4080591"/>
              <a:ext cx="2651820" cy="1639114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28"/>
            <p:cNvSpPr/>
            <p:nvPr/>
          </p:nvSpPr>
          <p:spPr>
            <a:xfrm rot="-975157" flipH="1">
              <a:off x="6331" y="5357870"/>
              <a:ext cx="481227" cy="255024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28"/>
            <p:cNvSpPr/>
            <p:nvPr/>
          </p:nvSpPr>
          <p:spPr>
            <a:xfrm rot="-975157" flipH="1">
              <a:off x="-636678" y="4901000"/>
              <a:ext cx="273634" cy="58314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28"/>
            <p:cNvSpPr/>
            <p:nvPr/>
          </p:nvSpPr>
          <p:spPr>
            <a:xfrm rot="-975157" flipH="1">
              <a:off x="-61287" y="4568963"/>
              <a:ext cx="63622" cy="451196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28"/>
            <p:cNvSpPr/>
            <p:nvPr/>
          </p:nvSpPr>
          <p:spPr>
            <a:xfrm rot="-975157" flipH="1">
              <a:off x="1281559" y="4908023"/>
              <a:ext cx="93047" cy="449987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28"/>
            <p:cNvSpPr/>
            <p:nvPr/>
          </p:nvSpPr>
          <p:spPr>
            <a:xfrm rot="-975157" flipH="1">
              <a:off x="564398" y="4729396"/>
              <a:ext cx="139269" cy="579582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0" name="Google Shape;1210;p28"/>
          <p:cNvGrpSpPr/>
          <p:nvPr/>
        </p:nvGrpSpPr>
        <p:grpSpPr>
          <a:xfrm>
            <a:off x="8285528" y="1617837"/>
            <a:ext cx="717263" cy="1719122"/>
            <a:chOff x="7334417" y="2987505"/>
            <a:chExt cx="821984" cy="1970115"/>
          </a:xfrm>
        </p:grpSpPr>
        <p:sp>
          <p:nvSpPr>
            <p:cNvPr id="1211" name="Google Shape;1211;p28"/>
            <p:cNvSpPr/>
            <p:nvPr/>
          </p:nvSpPr>
          <p:spPr>
            <a:xfrm>
              <a:off x="7334417" y="2987505"/>
              <a:ext cx="821984" cy="1970115"/>
            </a:xfrm>
            <a:custGeom>
              <a:avLst/>
              <a:gdLst/>
              <a:ahLst/>
              <a:cxnLst/>
              <a:rect l="l" t="t" r="r" b="b"/>
              <a:pathLst>
                <a:path w="25969" h="62242" extrusionOk="0">
                  <a:moveTo>
                    <a:pt x="17164" y="0"/>
                  </a:moveTo>
                  <a:lnTo>
                    <a:pt x="16664" y="72"/>
                  </a:lnTo>
                  <a:lnTo>
                    <a:pt x="16012" y="295"/>
                  </a:lnTo>
                  <a:lnTo>
                    <a:pt x="15396" y="652"/>
                  </a:lnTo>
                  <a:lnTo>
                    <a:pt x="14815" y="1107"/>
                  </a:lnTo>
                  <a:lnTo>
                    <a:pt x="14280" y="1652"/>
                  </a:lnTo>
                  <a:lnTo>
                    <a:pt x="14039" y="1938"/>
                  </a:lnTo>
                  <a:lnTo>
                    <a:pt x="13476" y="2635"/>
                  </a:lnTo>
                  <a:lnTo>
                    <a:pt x="12395" y="4045"/>
                  </a:lnTo>
                  <a:lnTo>
                    <a:pt x="11360" y="5483"/>
                  </a:lnTo>
                  <a:lnTo>
                    <a:pt x="10368" y="6957"/>
                  </a:lnTo>
                  <a:lnTo>
                    <a:pt x="9422" y="8466"/>
                  </a:lnTo>
                  <a:lnTo>
                    <a:pt x="8511" y="9993"/>
                  </a:lnTo>
                  <a:lnTo>
                    <a:pt x="7654" y="11556"/>
                  </a:lnTo>
                  <a:lnTo>
                    <a:pt x="6832" y="13136"/>
                  </a:lnTo>
                  <a:lnTo>
                    <a:pt x="6064" y="14744"/>
                  </a:lnTo>
                  <a:lnTo>
                    <a:pt x="5341" y="16369"/>
                  </a:lnTo>
                  <a:lnTo>
                    <a:pt x="4653" y="18021"/>
                  </a:lnTo>
                  <a:lnTo>
                    <a:pt x="4019" y="19682"/>
                  </a:lnTo>
                  <a:lnTo>
                    <a:pt x="3430" y="21361"/>
                  </a:lnTo>
                  <a:lnTo>
                    <a:pt x="2885" y="23057"/>
                  </a:lnTo>
                  <a:lnTo>
                    <a:pt x="2385" y="24763"/>
                  </a:lnTo>
                  <a:lnTo>
                    <a:pt x="1929" y="26469"/>
                  </a:lnTo>
                  <a:lnTo>
                    <a:pt x="1724" y="27335"/>
                  </a:lnTo>
                  <a:lnTo>
                    <a:pt x="1519" y="28210"/>
                  </a:lnTo>
                  <a:lnTo>
                    <a:pt x="1153" y="29969"/>
                  </a:lnTo>
                  <a:lnTo>
                    <a:pt x="840" y="31746"/>
                  </a:lnTo>
                  <a:lnTo>
                    <a:pt x="581" y="33523"/>
                  </a:lnTo>
                  <a:lnTo>
                    <a:pt x="367" y="35309"/>
                  </a:lnTo>
                  <a:lnTo>
                    <a:pt x="197" y="37104"/>
                  </a:lnTo>
                  <a:lnTo>
                    <a:pt x="90" y="38899"/>
                  </a:lnTo>
                  <a:lnTo>
                    <a:pt x="27" y="40694"/>
                  </a:lnTo>
                  <a:lnTo>
                    <a:pt x="18" y="41596"/>
                  </a:lnTo>
                  <a:lnTo>
                    <a:pt x="1" y="43382"/>
                  </a:lnTo>
                  <a:lnTo>
                    <a:pt x="27" y="46141"/>
                  </a:lnTo>
                  <a:lnTo>
                    <a:pt x="108" y="47990"/>
                  </a:lnTo>
                  <a:lnTo>
                    <a:pt x="286" y="49838"/>
                  </a:lnTo>
                  <a:lnTo>
                    <a:pt x="572" y="51660"/>
                  </a:lnTo>
                  <a:lnTo>
                    <a:pt x="894" y="52999"/>
                  </a:lnTo>
                  <a:lnTo>
                    <a:pt x="1161" y="53883"/>
                  </a:lnTo>
                  <a:lnTo>
                    <a:pt x="1465" y="54741"/>
                  </a:lnTo>
                  <a:lnTo>
                    <a:pt x="1831" y="55589"/>
                  </a:lnTo>
                  <a:lnTo>
                    <a:pt x="2028" y="56000"/>
                  </a:lnTo>
                  <a:lnTo>
                    <a:pt x="2215" y="56366"/>
                  </a:lnTo>
                  <a:lnTo>
                    <a:pt x="2653" y="57089"/>
                  </a:lnTo>
                  <a:lnTo>
                    <a:pt x="3171" y="57813"/>
                  </a:lnTo>
                  <a:lnTo>
                    <a:pt x="3742" y="58527"/>
                  </a:lnTo>
                  <a:lnTo>
                    <a:pt x="4385" y="59215"/>
                  </a:lnTo>
                  <a:lnTo>
                    <a:pt x="5073" y="59858"/>
                  </a:lnTo>
                  <a:lnTo>
                    <a:pt x="5805" y="60456"/>
                  </a:lnTo>
                  <a:lnTo>
                    <a:pt x="6573" y="60983"/>
                  </a:lnTo>
                  <a:lnTo>
                    <a:pt x="7377" y="61438"/>
                  </a:lnTo>
                  <a:lnTo>
                    <a:pt x="8207" y="61804"/>
                  </a:lnTo>
                  <a:lnTo>
                    <a:pt x="9047" y="62063"/>
                  </a:lnTo>
                  <a:lnTo>
                    <a:pt x="9904" y="62215"/>
                  </a:lnTo>
                  <a:lnTo>
                    <a:pt x="10761" y="62242"/>
                  </a:lnTo>
                  <a:lnTo>
                    <a:pt x="11618" y="62126"/>
                  </a:lnTo>
                  <a:lnTo>
                    <a:pt x="12467" y="61867"/>
                  </a:lnTo>
                  <a:lnTo>
                    <a:pt x="13297" y="61438"/>
                  </a:lnTo>
                  <a:lnTo>
                    <a:pt x="13708" y="61152"/>
                  </a:lnTo>
                  <a:lnTo>
                    <a:pt x="14065" y="60876"/>
                  </a:lnTo>
                  <a:lnTo>
                    <a:pt x="14771" y="60295"/>
                  </a:lnTo>
                  <a:lnTo>
                    <a:pt x="15441" y="59670"/>
                  </a:lnTo>
                  <a:lnTo>
                    <a:pt x="16092" y="59009"/>
                  </a:lnTo>
                  <a:lnTo>
                    <a:pt x="17003" y="57964"/>
                  </a:lnTo>
                  <a:lnTo>
                    <a:pt x="18128" y="56446"/>
                  </a:lnTo>
                  <a:lnTo>
                    <a:pt x="18646" y="55643"/>
                  </a:lnTo>
                  <a:lnTo>
                    <a:pt x="19021" y="55035"/>
                  </a:lnTo>
                  <a:lnTo>
                    <a:pt x="19727" y="53785"/>
                  </a:lnTo>
                  <a:lnTo>
                    <a:pt x="20388" y="52481"/>
                  </a:lnTo>
                  <a:lnTo>
                    <a:pt x="20986" y="51133"/>
                  </a:lnTo>
                  <a:lnTo>
                    <a:pt x="21549" y="49758"/>
                  </a:lnTo>
                  <a:lnTo>
                    <a:pt x="22058" y="48365"/>
                  </a:lnTo>
                  <a:lnTo>
                    <a:pt x="22754" y="46222"/>
                  </a:lnTo>
                  <a:lnTo>
                    <a:pt x="23540" y="43346"/>
                  </a:lnTo>
                  <a:lnTo>
                    <a:pt x="24183" y="40471"/>
                  </a:lnTo>
                  <a:lnTo>
                    <a:pt x="24701" y="37667"/>
                  </a:lnTo>
                  <a:lnTo>
                    <a:pt x="25121" y="34979"/>
                  </a:lnTo>
                  <a:lnTo>
                    <a:pt x="25290" y="33702"/>
                  </a:lnTo>
                  <a:lnTo>
                    <a:pt x="25505" y="31943"/>
                  </a:lnTo>
                  <a:lnTo>
                    <a:pt x="25755" y="29290"/>
                  </a:lnTo>
                  <a:lnTo>
                    <a:pt x="25871" y="27513"/>
                  </a:lnTo>
                  <a:lnTo>
                    <a:pt x="25942" y="25745"/>
                  </a:lnTo>
                  <a:lnTo>
                    <a:pt x="25969" y="23968"/>
                  </a:lnTo>
                  <a:lnTo>
                    <a:pt x="25942" y="22191"/>
                  </a:lnTo>
                  <a:lnTo>
                    <a:pt x="25862" y="20414"/>
                  </a:lnTo>
                  <a:lnTo>
                    <a:pt x="25799" y="19530"/>
                  </a:lnTo>
                  <a:lnTo>
                    <a:pt x="25737" y="18673"/>
                  </a:lnTo>
                  <a:lnTo>
                    <a:pt x="25549" y="16958"/>
                  </a:lnTo>
                  <a:lnTo>
                    <a:pt x="25299" y="15253"/>
                  </a:lnTo>
                  <a:lnTo>
                    <a:pt x="24978" y="13556"/>
                  </a:lnTo>
                  <a:lnTo>
                    <a:pt x="24594" y="11877"/>
                  </a:lnTo>
                  <a:lnTo>
                    <a:pt x="24129" y="10216"/>
                  </a:lnTo>
                  <a:lnTo>
                    <a:pt x="23594" y="8582"/>
                  </a:lnTo>
                  <a:lnTo>
                    <a:pt x="22977" y="6966"/>
                  </a:lnTo>
                  <a:lnTo>
                    <a:pt x="22629" y="6180"/>
                  </a:lnTo>
                  <a:lnTo>
                    <a:pt x="22317" y="5456"/>
                  </a:lnTo>
                  <a:lnTo>
                    <a:pt x="21593" y="3929"/>
                  </a:lnTo>
                  <a:lnTo>
                    <a:pt x="20968" y="2804"/>
                  </a:lnTo>
                  <a:lnTo>
                    <a:pt x="20495" y="2099"/>
                  </a:lnTo>
                  <a:lnTo>
                    <a:pt x="19977" y="1456"/>
                  </a:lnTo>
                  <a:lnTo>
                    <a:pt x="19396" y="884"/>
                  </a:lnTo>
                  <a:lnTo>
                    <a:pt x="19084" y="643"/>
                  </a:lnTo>
                  <a:lnTo>
                    <a:pt x="18905" y="509"/>
                  </a:lnTo>
                  <a:lnTo>
                    <a:pt x="18557" y="313"/>
                  </a:lnTo>
                  <a:lnTo>
                    <a:pt x="18200" y="161"/>
                  </a:lnTo>
                  <a:lnTo>
                    <a:pt x="17852" y="63"/>
                  </a:lnTo>
                  <a:lnTo>
                    <a:pt x="17503" y="9"/>
                  </a:lnTo>
                  <a:lnTo>
                    <a:pt x="1716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12" name="Google Shape;1212;p28"/>
            <p:cNvGrpSpPr/>
            <p:nvPr/>
          </p:nvGrpSpPr>
          <p:grpSpPr>
            <a:xfrm>
              <a:off x="7447180" y="3322694"/>
              <a:ext cx="599277" cy="1576389"/>
              <a:chOff x="7447180" y="3322694"/>
              <a:chExt cx="599277" cy="1576389"/>
            </a:xfrm>
          </p:grpSpPr>
          <p:sp>
            <p:nvSpPr>
              <p:cNvPr id="1213" name="Google Shape;1213;p28"/>
              <p:cNvSpPr/>
              <p:nvPr/>
            </p:nvSpPr>
            <p:spPr>
              <a:xfrm>
                <a:off x="7447180" y="3322694"/>
                <a:ext cx="599277" cy="1576389"/>
              </a:xfrm>
              <a:custGeom>
                <a:avLst/>
                <a:gdLst/>
                <a:ahLst/>
                <a:cxnLst/>
                <a:rect l="l" t="t" r="r" b="b"/>
                <a:pathLst>
                  <a:path w="18933" h="49803" extrusionOk="0">
                    <a:moveTo>
                      <a:pt x="13003" y="0"/>
                    </a:moveTo>
                    <a:lnTo>
                      <a:pt x="12887" y="54"/>
                    </a:lnTo>
                    <a:lnTo>
                      <a:pt x="12851" y="116"/>
                    </a:lnTo>
                    <a:lnTo>
                      <a:pt x="12440" y="1250"/>
                    </a:lnTo>
                    <a:lnTo>
                      <a:pt x="11735" y="3563"/>
                    </a:lnTo>
                    <a:lnTo>
                      <a:pt x="11127" y="5912"/>
                    </a:lnTo>
                    <a:lnTo>
                      <a:pt x="10574" y="8269"/>
                    </a:lnTo>
                    <a:lnTo>
                      <a:pt x="10324" y="9457"/>
                    </a:lnTo>
                    <a:lnTo>
                      <a:pt x="10243" y="9823"/>
                    </a:lnTo>
                    <a:lnTo>
                      <a:pt x="10163" y="10198"/>
                    </a:lnTo>
                    <a:lnTo>
                      <a:pt x="9949" y="9886"/>
                    </a:lnTo>
                    <a:lnTo>
                      <a:pt x="9743" y="9573"/>
                    </a:lnTo>
                    <a:lnTo>
                      <a:pt x="9422" y="9064"/>
                    </a:lnTo>
                    <a:lnTo>
                      <a:pt x="8823" y="8019"/>
                    </a:lnTo>
                    <a:lnTo>
                      <a:pt x="8547" y="7492"/>
                    </a:lnTo>
                    <a:lnTo>
                      <a:pt x="8306" y="7001"/>
                    </a:lnTo>
                    <a:lnTo>
                      <a:pt x="7850" y="6010"/>
                    </a:lnTo>
                    <a:lnTo>
                      <a:pt x="7645" y="5501"/>
                    </a:lnTo>
                    <a:lnTo>
                      <a:pt x="7466" y="5028"/>
                    </a:lnTo>
                    <a:lnTo>
                      <a:pt x="7198" y="4304"/>
                    </a:lnTo>
                    <a:lnTo>
                      <a:pt x="6984" y="3849"/>
                    </a:lnTo>
                    <a:lnTo>
                      <a:pt x="6859" y="3626"/>
                    </a:lnTo>
                    <a:lnTo>
                      <a:pt x="6832" y="3617"/>
                    </a:lnTo>
                    <a:lnTo>
                      <a:pt x="6814" y="3635"/>
                    </a:lnTo>
                    <a:lnTo>
                      <a:pt x="6814" y="3902"/>
                    </a:lnTo>
                    <a:lnTo>
                      <a:pt x="6868" y="4429"/>
                    </a:lnTo>
                    <a:lnTo>
                      <a:pt x="7055" y="5242"/>
                    </a:lnTo>
                    <a:lnTo>
                      <a:pt x="7457" y="6322"/>
                    </a:lnTo>
                    <a:lnTo>
                      <a:pt x="7922" y="7340"/>
                    </a:lnTo>
                    <a:lnTo>
                      <a:pt x="8154" y="7805"/>
                    </a:lnTo>
                    <a:lnTo>
                      <a:pt x="8386" y="8278"/>
                    </a:lnTo>
                    <a:lnTo>
                      <a:pt x="8895" y="9198"/>
                    </a:lnTo>
                    <a:lnTo>
                      <a:pt x="9163" y="9653"/>
                    </a:lnTo>
                    <a:lnTo>
                      <a:pt x="9350" y="9975"/>
                    </a:lnTo>
                    <a:lnTo>
                      <a:pt x="9770" y="10609"/>
                    </a:lnTo>
                    <a:lnTo>
                      <a:pt x="10020" y="10886"/>
                    </a:lnTo>
                    <a:lnTo>
                      <a:pt x="9609" y="12913"/>
                    </a:lnTo>
                    <a:lnTo>
                      <a:pt x="8877" y="16985"/>
                    </a:lnTo>
                    <a:lnTo>
                      <a:pt x="8556" y="19030"/>
                    </a:lnTo>
                    <a:lnTo>
                      <a:pt x="8189" y="21459"/>
                    </a:lnTo>
                    <a:lnTo>
                      <a:pt x="7582" y="26326"/>
                    </a:lnTo>
                    <a:lnTo>
                      <a:pt x="7100" y="31210"/>
                    </a:lnTo>
                    <a:lnTo>
                      <a:pt x="6761" y="36104"/>
                    </a:lnTo>
                    <a:lnTo>
                      <a:pt x="6645" y="38560"/>
                    </a:lnTo>
                    <a:lnTo>
                      <a:pt x="6564" y="40747"/>
                    </a:lnTo>
                    <a:lnTo>
                      <a:pt x="6520" y="42944"/>
                    </a:lnTo>
                    <a:lnTo>
                      <a:pt x="5957" y="42516"/>
                    </a:lnTo>
                    <a:lnTo>
                      <a:pt x="4876" y="41631"/>
                    </a:lnTo>
                    <a:lnTo>
                      <a:pt x="3876" y="40676"/>
                    </a:lnTo>
                    <a:lnTo>
                      <a:pt x="3180" y="39890"/>
                    </a:lnTo>
                    <a:lnTo>
                      <a:pt x="2742" y="39328"/>
                    </a:lnTo>
                    <a:lnTo>
                      <a:pt x="2546" y="39033"/>
                    </a:lnTo>
                    <a:lnTo>
                      <a:pt x="2314" y="38685"/>
                    </a:lnTo>
                    <a:lnTo>
                      <a:pt x="1885" y="37961"/>
                    </a:lnTo>
                    <a:lnTo>
                      <a:pt x="1501" y="37220"/>
                    </a:lnTo>
                    <a:lnTo>
                      <a:pt x="1162" y="36452"/>
                    </a:lnTo>
                    <a:lnTo>
                      <a:pt x="1010" y="36059"/>
                    </a:lnTo>
                    <a:lnTo>
                      <a:pt x="885" y="35684"/>
                    </a:lnTo>
                    <a:lnTo>
                      <a:pt x="670" y="34916"/>
                    </a:lnTo>
                    <a:lnTo>
                      <a:pt x="394" y="33755"/>
                    </a:lnTo>
                    <a:lnTo>
                      <a:pt x="179" y="32987"/>
                    </a:lnTo>
                    <a:lnTo>
                      <a:pt x="152" y="32943"/>
                    </a:lnTo>
                    <a:lnTo>
                      <a:pt x="45" y="32960"/>
                    </a:lnTo>
                    <a:lnTo>
                      <a:pt x="19" y="33014"/>
                    </a:lnTo>
                    <a:lnTo>
                      <a:pt x="1" y="33416"/>
                    </a:lnTo>
                    <a:lnTo>
                      <a:pt x="36" y="34246"/>
                    </a:lnTo>
                    <a:lnTo>
                      <a:pt x="161" y="35077"/>
                    </a:lnTo>
                    <a:lnTo>
                      <a:pt x="367" y="35898"/>
                    </a:lnTo>
                    <a:lnTo>
                      <a:pt x="635" y="36711"/>
                    </a:lnTo>
                    <a:lnTo>
                      <a:pt x="956" y="37506"/>
                    </a:lnTo>
                    <a:lnTo>
                      <a:pt x="1331" y="38265"/>
                    </a:lnTo>
                    <a:lnTo>
                      <a:pt x="1733" y="38988"/>
                    </a:lnTo>
                    <a:lnTo>
                      <a:pt x="1947" y="39319"/>
                    </a:lnTo>
                    <a:lnTo>
                      <a:pt x="2376" y="39962"/>
                    </a:lnTo>
                    <a:lnTo>
                      <a:pt x="3117" y="40890"/>
                    </a:lnTo>
                    <a:lnTo>
                      <a:pt x="3653" y="41480"/>
                    </a:lnTo>
                    <a:lnTo>
                      <a:pt x="4225" y="42033"/>
                    </a:lnTo>
                    <a:lnTo>
                      <a:pt x="4832" y="42542"/>
                    </a:lnTo>
                    <a:lnTo>
                      <a:pt x="5475" y="42998"/>
                    </a:lnTo>
                    <a:lnTo>
                      <a:pt x="6153" y="43391"/>
                    </a:lnTo>
                    <a:lnTo>
                      <a:pt x="6502" y="43560"/>
                    </a:lnTo>
                    <a:lnTo>
                      <a:pt x="6484" y="45007"/>
                    </a:lnTo>
                    <a:lnTo>
                      <a:pt x="6493" y="47909"/>
                    </a:lnTo>
                    <a:lnTo>
                      <a:pt x="6520" y="49356"/>
                    </a:lnTo>
                    <a:lnTo>
                      <a:pt x="6511" y="49445"/>
                    </a:lnTo>
                    <a:lnTo>
                      <a:pt x="6555" y="49606"/>
                    </a:lnTo>
                    <a:lnTo>
                      <a:pt x="6662" y="49722"/>
                    </a:lnTo>
                    <a:lnTo>
                      <a:pt x="6814" y="49785"/>
                    </a:lnTo>
                    <a:lnTo>
                      <a:pt x="6975" y="49802"/>
                    </a:lnTo>
                    <a:lnTo>
                      <a:pt x="7136" y="49776"/>
                    </a:lnTo>
                    <a:lnTo>
                      <a:pt x="7270" y="49686"/>
                    </a:lnTo>
                    <a:lnTo>
                      <a:pt x="7341" y="49543"/>
                    </a:lnTo>
                    <a:lnTo>
                      <a:pt x="7350" y="49445"/>
                    </a:lnTo>
                    <a:lnTo>
                      <a:pt x="7341" y="47525"/>
                    </a:lnTo>
                    <a:lnTo>
                      <a:pt x="7386" y="43676"/>
                    </a:lnTo>
                    <a:lnTo>
                      <a:pt x="7511" y="39837"/>
                    </a:lnTo>
                    <a:lnTo>
                      <a:pt x="7716" y="36006"/>
                    </a:lnTo>
                    <a:lnTo>
                      <a:pt x="7993" y="32175"/>
                    </a:lnTo>
                    <a:lnTo>
                      <a:pt x="8350" y="28362"/>
                    </a:lnTo>
                    <a:lnTo>
                      <a:pt x="8788" y="24548"/>
                    </a:lnTo>
                    <a:lnTo>
                      <a:pt x="9297" y="20744"/>
                    </a:lnTo>
                    <a:lnTo>
                      <a:pt x="9583" y="18842"/>
                    </a:lnTo>
                    <a:lnTo>
                      <a:pt x="9636" y="18878"/>
                    </a:lnTo>
                    <a:lnTo>
                      <a:pt x="9752" y="18887"/>
                    </a:lnTo>
                    <a:lnTo>
                      <a:pt x="9815" y="18860"/>
                    </a:lnTo>
                    <a:lnTo>
                      <a:pt x="10172" y="18637"/>
                    </a:lnTo>
                    <a:lnTo>
                      <a:pt x="10859" y="18137"/>
                    </a:lnTo>
                    <a:lnTo>
                      <a:pt x="11860" y="17333"/>
                    </a:lnTo>
                    <a:lnTo>
                      <a:pt x="13119" y="16154"/>
                    </a:lnTo>
                    <a:lnTo>
                      <a:pt x="14315" y="14922"/>
                    </a:lnTo>
                    <a:lnTo>
                      <a:pt x="14887" y="14297"/>
                    </a:lnTo>
                    <a:lnTo>
                      <a:pt x="15449" y="13681"/>
                    </a:lnTo>
                    <a:lnTo>
                      <a:pt x="16584" y="12386"/>
                    </a:lnTo>
                    <a:lnTo>
                      <a:pt x="17387" y="11359"/>
                    </a:lnTo>
                    <a:lnTo>
                      <a:pt x="17878" y="10654"/>
                    </a:lnTo>
                    <a:lnTo>
                      <a:pt x="18334" y="9930"/>
                    </a:lnTo>
                    <a:lnTo>
                      <a:pt x="18736" y="9180"/>
                    </a:lnTo>
                    <a:lnTo>
                      <a:pt x="18905" y="8805"/>
                    </a:lnTo>
                    <a:lnTo>
                      <a:pt x="18932" y="8716"/>
                    </a:lnTo>
                    <a:lnTo>
                      <a:pt x="18879" y="8573"/>
                    </a:lnTo>
                    <a:lnTo>
                      <a:pt x="18736" y="8501"/>
                    </a:lnTo>
                    <a:lnTo>
                      <a:pt x="18584" y="8519"/>
                    </a:lnTo>
                    <a:lnTo>
                      <a:pt x="18512" y="8582"/>
                    </a:lnTo>
                    <a:lnTo>
                      <a:pt x="18236" y="8903"/>
                    </a:lnTo>
                    <a:lnTo>
                      <a:pt x="17727" y="9564"/>
                    </a:lnTo>
                    <a:lnTo>
                      <a:pt x="16985" y="10600"/>
                    </a:lnTo>
                    <a:lnTo>
                      <a:pt x="16494" y="11279"/>
                    </a:lnTo>
                    <a:lnTo>
                      <a:pt x="15976" y="11948"/>
                    </a:lnTo>
                    <a:lnTo>
                      <a:pt x="14905" y="13252"/>
                    </a:lnTo>
                    <a:lnTo>
                      <a:pt x="14351" y="13886"/>
                    </a:lnTo>
                    <a:lnTo>
                      <a:pt x="13824" y="14467"/>
                    </a:lnTo>
                    <a:lnTo>
                      <a:pt x="12735" y="15574"/>
                    </a:lnTo>
                    <a:lnTo>
                      <a:pt x="11056" y="17172"/>
                    </a:lnTo>
                    <a:lnTo>
                      <a:pt x="9940" y="18244"/>
                    </a:lnTo>
                    <a:lnTo>
                      <a:pt x="9949" y="18155"/>
                    </a:lnTo>
                    <a:lnTo>
                      <a:pt x="9958" y="18056"/>
                    </a:lnTo>
                    <a:lnTo>
                      <a:pt x="9940" y="18030"/>
                    </a:lnTo>
                    <a:lnTo>
                      <a:pt x="9913" y="18047"/>
                    </a:lnTo>
                    <a:lnTo>
                      <a:pt x="9752" y="18306"/>
                    </a:lnTo>
                    <a:lnTo>
                      <a:pt x="9636" y="18485"/>
                    </a:lnTo>
                    <a:lnTo>
                      <a:pt x="9940" y="16583"/>
                    </a:lnTo>
                    <a:lnTo>
                      <a:pt x="10609" y="12788"/>
                    </a:lnTo>
                    <a:lnTo>
                      <a:pt x="10985" y="10886"/>
                    </a:lnTo>
                    <a:lnTo>
                      <a:pt x="11538" y="8216"/>
                    </a:lnTo>
                    <a:lnTo>
                      <a:pt x="12422" y="4224"/>
                    </a:lnTo>
                    <a:lnTo>
                      <a:pt x="12967" y="1545"/>
                    </a:lnTo>
                    <a:lnTo>
                      <a:pt x="13208" y="205"/>
                    </a:lnTo>
                    <a:lnTo>
                      <a:pt x="13208" y="134"/>
                    </a:lnTo>
                    <a:lnTo>
                      <a:pt x="13128" y="36"/>
                    </a:lnTo>
                    <a:lnTo>
                      <a:pt x="13003" y="0"/>
                    </a:lnTo>
                    <a:close/>
                  </a:path>
                </a:pathLst>
              </a:custGeom>
              <a:solidFill>
                <a:srgbClr val="EB5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214;p28"/>
              <p:cNvSpPr/>
              <p:nvPr/>
            </p:nvSpPr>
            <p:spPr>
              <a:xfrm>
                <a:off x="7501172" y="3852299"/>
                <a:ext cx="160573" cy="364384"/>
              </a:xfrm>
              <a:custGeom>
                <a:avLst/>
                <a:gdLst/>
                <a:ahLst/>
                <a:cxnLst/>
                <a:rect l="l" t="t" r="r" b="b"/>
                <a:pathLst>
                  <a:path w="5073" h="11512" extrusionOk="0">
                    <a:moveTo>
                      <a:pt x="99" y="1"/>
                    </a:moveTo>
                    <a:lnTo>
                      <a:pt x="72" y="37"/>
                    </a:lnTo>
                    <a:lnTo>
                      <a:pt x="18" y="412"/>
                    </a:lnTo>
                    <a:lnTo>
                      <a:pt x="0" y="1188"/>
                    </a:lnTo>
                    <a:lnTo>
                      <a:pt x="63" y="1992"/>
                    </a:lnTo>
                    <a:lnTo>
                      <a:pt x="197" y="2796"/>
                    </a:lnTo>
                    <a:lnTo>
                      <a:pt x="500" y="4001"/>
                    </a:lnTo>
                    <a:lnTo>
                      <a:pt x="1036" y="5537"/>
                    </a:lnTo>
                    <a:lnTo>
                      <a:pt x="1322" y="6234"/>
                    </a:lnTo>
                    <a:lnTo>
                      <a:pt x="1626" y="6966"/>
                    </a:lnTo>
                    <a:lnTo>
                      <a:pt x="2358" y="8368"/>
                    </a:lnTo>
                    <a:lnTo>
                      <a:pt x="2769" y="9038"/>
                    </a:lnTo>
                    <a:lnTo>
                      <a:pt x="2983" y="9368"/>
                    </a:lnTo>
                    <a:lnTo>
                      <a:pt x="3447" y="10056"/>
                    </a:lnTo>
                    <a:lnTo>
                      <a:pt x="3965" y="10717"/>
                    </a:lnTo>
                    <a:lnTo>
                      <a:pt x="4412" y="11136"/>
                    </a:lnTo>
                    <a:lnTo>
                      <a:pt x="4733" y="11386"/>
                    </a:lnTo>
                    <a:lnTo>
                      <a:pt x="4903" y="11485"/>
                    </a:lnTo>
                    <a:lnTo>
                      <a:pt x="4965" y="11511"/>
                    </a:lnTo>
                    <a:lnTo>
                      <a:pt x="5055" y="11467"/>
                    </a:lnTo>
                    <a:lnTo>
                      <a:pt x="5072" y="11404"/>
                    </a:lnTo>
                    <a:lnTo>
                      <a:pt x="5064" y="11360"/>
                    </a:lnTo>
                    <a:lnTo>
                      <a:pt x="4903" y="11029"/>
                    </a:lnTo>
                    <a:lnTo>
                      <a:pt x="4501" y="10404"/>
                    </a:lnTo>
                    <a:lnTo>
                      <a:pt x="3813" y="9511"/>
                    </a:lnTo>
                    <a:lnTo>
                      <a:pt x="3385" y="8904"/>
                    </a:lnTo>
                    <a:lnTo>
                      <a:pt x="2938" y="8216"/>
                    </a:lnTo>
                    <a:lnTo>
                      <a:pt x="2152" y="6779"/>
                    </a:lnTo>
                    <a:lnTo>
                      <a:pt x="1813" y="6037"/>
                    </a:lnTo>
                    <a:lnTo>
                      <a:pt x="1483" y="5278"/>
                    </a:lnTo>
                    <a:lnTo>
                      <a:pt x="947" y="3716"/>
                    </a:lnTo>
                    <a:lnTo>
                      <a:pt x="741" y="2921"/>
                    </a:lnTo>
                    <a:lnTo>
                      <a:pt x="581" y="2198"/>
                    </a:lnTo>
                    <a:lnTo>
                      <a:pt x="393" y="1108"/>
                    </a:lnTo>
                    <a:lnTo>
                      <a:pt x="232" y="385"/>
                    </a:lnTo>
                    <a:lnTo>
                      <a:pt x="125" y="28"/>
                    </a:lnTo>
                    <a:lnTo>
                      <a:pt x="99" y="1"/>
                    </a:lnTo>
                    <a:close/>
                  </a:path>
                </a:pathLst>
              </a:custGeom>
              <a:solidFill>
                <a:srgbClr val="EB5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28"/>
              <p:cNvSpPr/>
              <p:nvPr/>
            </p:nvSpPr>
            <p:spPr>
              <a:xfrm>
                <a:off x="7710873" y="4001522"/>
                <a:ext cx="302756" cy="426834"/>
              </a:xfrm>
              <a:custGeom>
                <a:avLst/>
                <a:gdLst/>
                <a:ahLst/>
                <a:cxnLst/>
                <a:rect l="l" t="t" r="r" b="b"/>
                <a:pathLst>
                  <a:path w="9565" h="13485" extrusionOk="0">
                    <a:moveTo>
                      <a:pt x="9368" y="1"/>
                    </a:moveTo>
                    <a:lnTo>
                      <a:pt x="9234" y="54"/>
                    </a:lnTo>
                    <a:lnTo>
                      <a:pt x="9189" y="126"/>
                    </a:lnTo>
                    <a:lnTo>
                      <a:pt x="8734" y="1072"/>
                    </a:lnTo>
                    <a:lnTo>
                      <a:pt x="7805" y="2939"/>
                    </a:lnTo>
                    <a:lnTo>
                      <a:pt x="6814" y="4778"/>
                    </a:lnTo>
                    <a:lnTo>
                      <a:pt x="5724" y="6564"/>
                    </a:lnTo>
                    <a:lnTo>
                      <a:pt x="5126" y="7422"/>
                    </a:lnTo>
                    <a:lnTo>
                      <a:pt x="4537" y="8234"/>
                    </a:lnTo>
                    <a:lnTo>
                      <a:pt x="3278" y="9779"/>
                    </a:lnTo>
                    <a:lnTo>
                      <a:pt x="2617" y="10529"/>
                    </a:lnTo>
                    <a:lnTo>
                      <a:pt x="1867" y="11342"/>
                    </a:lnTo>
                    <a:lnTo>
                      <a:pt x="1081" y="12128"/>
                    </a:lnTo>
                    <a:lnTo>
                      <a:pt x="777" y="12404"/>
                    </a:lnTo>
                    <a:lnTo>
                      <a:pt x="331" y="12833"/>
                    </a:lnTo>
                    <a:lnTo>
                      <a:pt x="90" y="13155"/>
                    </a:lnTo>
                    <a:lnTo>
                      <a:pt x="9" y="13342"/>
                    </a:lnTo>
                    <a:lnTo>
                      <a:pt x="0" y="13396"/>
                    </a:lnTo>
                    <a:lnTo>
                      <a:pt x="63" y="13485"/>
                    </a:lnTo>
                    <a:lnTo>
                      <a:pt x="116" y="13485"/>
                    </a:lnTo>
                    <a:lnTo>
                      <a:pt x="313" y="13431"/>
                    </a:lnTo>
                    <a:lnTo>
                      <a:pt x="688" y="13253"/>
                    </a:lnTo>
                    <a:lnTo>
                      <a:pt x="1242" y="12878"/>
                    </a:lnTo>
                    <a:lnTo>
                      <a:pt x="2269" y="11878"/>
                    </a:lnTo>
                    <a:lnTo>
                      <a:pt x="2840" y="11270"/>
                    </a:lnTo>
                    <a:lnTo>
                      <a:pt x="3224" y="10869"/>
                    </a:lnTo>
                    <a:lnTo>
                      <a:pt x="3974" y="10047"/>
                    </a:lnTo>
                    <a:lnTo>
                      <a:pt x="5046" y="8761"/>
                    </a:lnTo>
                    <a:lnTo>
                      <a:pt x="5707" y="7859"/>
                    </a:lnTo>
                    <a:lnTo>
                      <a:pt x="6323" y="6984"/>
                    </a:lnTo>
                    <a:lnTo>
                      <a:pt x="7189" y="5636"/>
                    </a:lnTo>
                    <a:lnTo>
                      <a:pt x="7725" y="4707"/>
                    </a:lnTo>
                    <a:lnTo>
                      <a:pt x="8216" y="3760"/>
                    </a:lnTo>
                    <a:lnTo>
                      <a:pt x="8662" y="2796"/>
                    </a:lnTo>
                    <a:lnTo>
                      <a:pt x="9064" y="1805"/>
                    </a:lnTo>
                    <a:lnTo>
                      <a:pt x="9404" y="787"/>
                    </a:lnTo>
                    <a:lnTo>
                      <a:pt x="9555" y="278"/>
                    </a:lnTo>
                    <a:lnTo>
                      <a:pt x="9564" y="188"/>
                    </a:lnTo>
                    <a:lnTo>
                      <a:pt x="9502" y="54"/>
                    </a:lnTo>
                    <a:lnTo>
                      <a:pt x="9368" y="1"/>
                    </a:lnTo>
                    <a:close/>
                  </a:path>
                </a:pathLst>
              </a:custGeom>
              <a:solidFill>
                <a:srgbClr val="EB5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16" name="Google Shape;1216;p28"/>
          <p:cNvGrpSpPr/>
          <p:nvPr/>
        </p:nvGrpSpPr>
        <p:grpSpPr>
          <a:xfrm>
            <a:off x="8509190" y="1947798"/>
            <a:ext cx="1000423" cy="1733457"/>
            <a:chOff x="7758346" y="3365641"/>
            <a:chExt cx="1146485" cy="1986543"/>
          </a:xfrm>
        </p:grpSpPr>
        <p:sp>
          <p:nvSpPr>
            <p:cNvPr id="1217" name="Google Shape;1217;p28"/>
            <p:cNvSpPr/>
            <p:nvPr/>
          </p:nvSpPr>
          <p:spPr>
            <a:xfrm>
              <a:off x="7758346" y="3365641"/>
              <a:ext cx="1146485" cy="1986543"/>
            </a:xfrm>
            <a:custGeom>
              <a:avLst/>
              <a:gdLst/>
              <a:ahLst/>
              <a:cxnLst/>
              <a:rect l="l" t="t" r="r" b="b"/>
              <a:pathLst>
                <a:path w="36221" h="62761" extrusionOk="0">
                  <a:moveTo>
                    <a:pt x="31372" y="0"/>
                  </a:moveTo>
                  <a:lnTo>
                    <a:pt x="30639" y="54"/>
                  </a:lnTo>
                  <a:lnTo>
                    <a:pt x="29898" y="242"/>
                  </a:lnTo>
                  <a:lnTo>
                    <a:pt x="29175" y="554"/>
                  </a:lnTo>
                  <a:lnTo>
                    <a:pt x="28460" y="956"/>
                  </a:lnTo>
                  <a:lnTo>
                    <a:pt x="28121" y="1188"/>
                  </a:lnTo>
                  <a:lnTo>
                    <a:pt x="27353" y="1751"/>
                  </a:lnTo>
                  <a:lnTo>
                    <a:pt x="25835" y="2894"/>
                  </a:lnTo>
                  <a:lnTo>
                    <a:pt x="24353" y="4099"/>
                  </a:lnTo>
                  <a:lnTo>
                    <a:pt x="22906" y="5341"/>
                  </a:lnTo>
                  <a:lnTo>
                    <a:pt x="21495" y="6626"/>
                  </a:lnTo>
                  <a:lnTo>
                    <a:pt x="20120" y="7948"/>
                  </a:lnTo>
                  <a:lnTo>
                    <a:pt x="18789" y="9323"/>
                  </a:lnTo>
                  <a:lnTo>
                    <a:pt x="17494" y="10725"/>
                  </a:lnTo>
                  <a:lnTo>
                    <a:pt x="16235" y="12163"/>
                  </a:lnTo>
                  <a:lnTo>
                    <a:pt x="15021" y="13645"/>
                  </a:lnTo>
                  <a:lnTo>
                    <a:pt x="13851" y="15155"/>
                  </a:lnTo>
                  <a:lnTo>
                    <a:pt x="12717" y="16690"/>
                  </a:lnTo>
                  <a:lnTo>
                    <a:pt x="11627" y="18262"/>
                  </a:lnTo>
                  <a:lnTo>
                    <a:pt x="10583" y="19852"/>
                  </a:lnTo>
                  <a:lnTo>
                    <a:pt x="9582" y="21477"/>
                  </a:lnTo>
                  <a:lnTo>
                    <a:pt x="8627" y="23120"/>
                  </a:lnTo>
                  <a:lnTo>
                    <a:pt x="8163" y="23951"/>
                  </a:lnTo>
                  <a:lnTo>
                    <a:pt x="7707" y="24799"/>
                  </a:lnTo>
                  <a:lnTo>
                    <a:pt x="6832" y="26513"/>
                  </a:lnTo>
                  <a:lnTo>
                    <a:pt x="6001" y="28264"/>
                  </a:lnTo>
                  <a:lnTo>
                    <a:pt x="5216" y="30023"/>
                  </a:lnTo>
                  <a:lnTo>
                    <a:pt x="4483" y="31809"/>
                  </a:lnTo>
                  <a:lnTo>
                    <a:pt x="3805" y="33622"/>
                  </a:lnTo>
                  <a:lnTo>
                    <a:pt x="3180" y="35443"/>
                  </a:lnTo>
                  <a:lnTo>
                    <a:pt x="2608" y="37283"/>
                  </a:lnTo>
                  <a:lnTo>
                    <a:pt x="2340" y="38212"/>
                  </a:lnTo>
                  <a:lnTo>
                    <a:pt x="1813" y="40060"/>
                  </a:lnTo>
                  <a:lnTo>
                    <a:pt x="1054" y="42918"/>
                  </a:lnTo>
                  <a:lnTo>
                    <a:pt x="617" y="44856"/>
                  </a:lnTo>
                  <a:lnTo>
                    <a:pt x="268" y="46820"/>
                  </a:lnTo>
                  <a:lnTo>
                    <a:pt x="54" y="48785"/>
                  </a:lnTo>
                  <a:lnTo>
                    <a:pt x="1" y="50267"/>
                  </a:lnTo>
                  <a:lnTo>
                    <a:pt x="27" y="51249"/>
                  </a:lnTo>
                  <a:lnTo>
                    <a:pt x="99" y="52223"/>
                  </a:lnTo>
                  <a:lnTo>
                    <a:pt x="233" y="53205"/>
                  </a:lnTo>
                  <a:lnTo>
                    <a:pt x="322" y="53687"/>
                  </a:lnTo>
                  <a:lnTo>
                    <a:pt x="411" y="54116"/>
                  </a:lnTo>
                  <a:lnTo>
                    <a:pt x="661" y="54991"/>
                  </a:lnTo>
                  <a:lnTo>
                    <a:pt x="983" y="55893"/>
                  </a:lnTo>
                  <a:lnTo>
                    <a:pt x="1376" y="56786"/>
                  </a:lnTo>
                  <a:lnTo>
                    <a:pt x="1840" y="57679"/>
                  </a:lnTo>
                  <a:lnTo>
                    <a:pt x="2367" y="58545"/>
                  </a:lnTo>
                  <a:lnTo>
                    <a:pt x="2956" y="59367"/>
                  </a:lnTo>
                  <a:lnTo>
                    <a:pt x="3608" y="60135"/>
                  </a:lnTo>
                  <a:lnTo>
                    <a:pt x="4305" y="60831"/>
                  </a:lnTo>
                  <a:lnTo>
                    <a:pt x="5055" y="61447"/>
                  </a:lnTo>
                  <a:lnTo>
                    <a:pt x="5859" y="61956"/>
                  </a:lnTo>
                  <a:lnTo>
                    <a:pt x="6698" y="62358"/>
                  </a:lnTo>
                  <a:lnTo>
                    <a:pt x="7582" y="62626"/>
                  </a:lnTo>
                  <a:lnTo>
                    <a:pt x="8502" y="62760"/>
                  </a:lnTo>
                  <a:lnTo>
                    <a:pt x="9207" y="62742"/>
                  </a:lnTo>
                  <a:lnTo>
                    <a:pt x="9690" y="62689"/>
                  </a:lnTo>
                  <a:lnTo>
                    <a:pt x="10181" y="62581"/>
                  </a:lnTo>
                  <a:lnTo>
                    <a:pt x="10681" y="62439"/>
                  </a:lnTo>
                  <a:lnTo>
                    <a:pt x="10931" y="62340"/>
                  </a:lnTo>
                  <a:lnTo>
                    <a:pt x="11386" y="62162"/>
                  </a:lnTo>
                  <a:lnTo>
                    <a:pt x="12279" y="61751"/>
                  </a:lnTo>
                  <a:lnTo>
                    <a:pt x="13154" y="61304"/>
                  </a:lnTo>
                  <a:lnTo>
                    <a:pt x="14003" y="60804"/>
                  </a:lnTo>
                  <a:lnTo>
                    <a:pt x="14842" y="60260"/>
                  </a:lnTo>
                  <a:lnTo>
                    <a:pt x="15655" y="59679"/>
                  </a:lnTo>
                  <a:lnTo>
                    <a:pt x="16851" y="58733"/>
                  </a:lnTo>
                  <a:lnTo>
                    <a:pt x="17610" y="58054"/>
                  </a:lnTo>
                  <a:lnTo>
                    <a:pt x="18173" y="57527"/>
                  </a:lnTo>
                  <a:lnTo>
                    <a:pt x="19262" y="56429"/>
                  </a:lnTo>
                  <a:lnTo>
                    <a:pt x="20307" y="55268"/>
                  </a:lnTo>
                  <a:lnTo>
                    <a:pt x="21316" y="54053"/>
                  </a:lnTo>
                  <a:lnTo>
                    <a:pt x="22281" y="52785"/>
                  </a:lnTo>
                  <a:lnTo>
                    <a:pt x="23210" y="51490"/>
                  </a:lnTo>
                  <a:lnTo>
                    <a:pt x="24103" y="50151"/>
                  </a:lnTo>
                  <a:lnTo>
                    <a:pt x="24960" y="48785"/>
                  </a:lnTo>
                  <a:lnTo>
                    <a:pt x="26165" y="46713"/>
                  </a:lnTo>
                  <a:lnTo>
                    <a:pt x="27648" y="43936"/>
                  </a:lnTo>
                  <a:lnTo>
                    <a:pt x="28987" y="41176"/>
                  </a:lnTo>
                  <a:lnTo>
                    <a:pt x="30184" y="38515"/>
                  </a:lnTo>
                  <a:lnTo>
                    <a:pt x="30729" y="37247"/>
                  </a:lnTo>
                  <a:lnTo>
                    <a:pt x="31452" y="35488"/>
                  </a:lnTo>
                  <a:lnTo>
                    <a:pt x="32461" y="32818"/>
                  </a:lnTo>
                  <a:lnTo>
                    <a:pt x="33086" y="31014"/>
                  </a:lnTo>
                  <a:lnTo>
                    <a:pt x="33667" y="29192"/>
                  </a:lnTo>
                  <a:lnTo>
                    <a:pt x="34193" y="27371"/>
                  </a:lnTo>
                  <a:lnTo>
                    <a:pt x="34676" y="25522"/>
                  </a:lnTo>
                  <a:lnTo>
                    <a:pt x="35104" y="23665"/>
                  </a:lnTo>
                  <a:lnTo>
                    <a:pt x="35292" y="22736"/>
                  </a:lnTo>
                  <a:lnTo>
                    <a:pt x="35461" y="21825"/>
                  </a:lnTo>
                  <a:lnTo>
                    <a:pt x="35756" y="20004"/>
                  </a:lnTo>
                  <a:lnTo>
                    <a:pt x="35979" y="18164"/>
                  </a:lnTo>
                  <a:lnTo>
                    <a:pt x="36140" y="16315"/>
                  </a:lnTo>
                  <a:lnTo>
                    <a:pt x="36220" y="14476"/>
                  </a:lnTo>
                  <a:lnTo>
                    <a:pt x="36212" y="12627"/>
                  </a:lnTo>
                  <a:lnTo>
                    <a:pt x="36122" y="10779"/>
                  </a:lnTo>
                  <a:lnTo>
                    <a:pt x="35944" y="8939"/>
                  </a:lnTo>
                  <a:lnTo>
                    <a:pt x="35810" y="8020"/>
                  </a:lnTo>
                  <a:lnTo>
                    <a:pt x="35685" y="7189"/>
                  </a:lnTo>
                  <a:lnTo>
                    <a:pt x="35381" y="5403"/>
                  </a:lnTo>
                  <a:lnTo>
                    <a:pt x="35051" y="4064"/>
                  </a:lnTo>
                  <a:lnTo>
                    <a:pt x="34765" y="3197"/>
                  </a:lnTo>
                  <a:lnTo>
                    <a:pt x="34408" y="2376"/>
                  </a:lnTo>
                  <a:lnTo>
                    <a:pt x="33970" y="1626"/>
                  </a:lnTo>
                  <a:lnTo>
                    <a:pt x="33720" y="1286"/>
                  </a:lnTo>
                  <a:lnTo>
                    <a:pt x="33568" y="1099"/>
                  </a:lnTo>
                  <a:lnTo>
                    <a:pt x="33265" y="786"/>
                  </a:lnTo>
                  <a:lnTo>
                    <a:pt x="32943" y="536"/>
                  </a:lnTo>
                  <a:lnTo>
                    <a:pt x="32613" y="331"/>
                  </a:lnTo>
                  <a:lnTo>
                    <a:pt x="32265" y="179"/>
                  </a:lnTo>
                  <a:lnTo>
                    <a:pt x="31916" y="81"/>
                  </a:lnTo>
                  <a:lnTo>
                    <a:pt x="31372" y="0"/>
                  </a:lnTo>
                  <a:close/>
                </a:path>
              </a:pathLst>
            </a:custGeom>
            <a:solidFill>
              <a:srgbClr val="B01C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18" name="Google Shape;1218;p28"/>
            <p:cNvGrpSpPr/>
            <p:nvPr/>
          </p:nvGrpSpPr>
          <p:grpSpPr>
            <a:xfrm>
              <a:off x="7916334" y="3709312"/>
              <a:ext cx="852813" cy="1576674"/>
              <a:chOff x="7916334" y="3709312"/>
              <a:chExt cx="852813" cy="1576674"/>
            </a:xfrm>
          </p:grpSpPr>
          <p:sp>
            <p:nvSpPr>
              <p:cNvPr id="1219" name="Google Shape;1219;p28"/>
              <p:cNvSpPr/>
              <p:nvPr/>
            </p:nvSpPr>
            <p:spPr>
              <a:xfrm>
                <a:off x="7916334" y="3709312"/>
                <a:ext cx="852813" cy="1576674"/>
              </a:xfrm>
              <a:custGeom>
                <a:avLst/>
                <a:gdLst/>
                <a:ahLst/>
                <a:cxnLst/>
                <a:rect l="l" t="t" r="r" b="b"/>
                <a:pathLst>
                  <a:path w="26943" h="49812" extrusionOk="0">
                    <a:moveTo>
                      <a:pt x="23290" y="0"/>
                    </a:moveTo>
                    <a:lnTo>
                      <a:pt x="23156" y="18"/>
                    </a:lnTo>
                    <a:lnTo>
                      <a:pt x="23102" y="72"/>
                    </a:lnTo>
                    <a:lnTo>
                      <a:pt x="22352" y="1134"/>
                    </a:lnTo>
                    <a:lnTo>
                      <a:pt x="20959" y="3331"/>
                    </a:lnTo>
                    <a:lnTo>
                      <a:pt x="19664" y="5581"/>
                    </a:lnTo>
                    <a:lnTo>
                      <a:pt x="18423" y="7868"/>
                    </a:lnTo>
                    <a:lnTo>
                      <a:pt x="17825" y="9011"/>
                    </a:lnTo>
                    <a:lnTo>
                      <a:pt x="17637" y="9377"/>
                    </a:lnTo>
                    <a:lnTo>
                      <a:pt x="17450" y="9734"/>
                    </a:lnTo>
                    <a:lnTo>
                      <a:pt x="17325" y="9350"/>
                    </a:lnTo>
                    <a:lnTo>
                      <a:pt x="17191" y="8975"/>
                    </a:lnTo>
                    <a:lnTo>
                      <a:pt x="17003" y="8359"/>
                    </a:lnTo>
                    <a:lnTo>
                      <a:pt x="16682" y="7108"/>
                    </a:lnTo>
                    <a:lnTo>
                      <a:pt x="16548" y="6474"/>
                    </a:lnTo>
                    <a:lnTo>
                      <a:pt x="16440" y="5903"/>
                    </a:lnTo>
                    <a:lnTo>
                      <a:pt x="16253" y="4742"/>
                    </a:lnTo>
                    <a:lnTo>
                      <a:pt x="16182" y="4162"/>
                    </a:lnTo>
                    <a:lnTo>
                      <a:pt x="16128" y="3617"/>
                    </a:lnTo>
                    <a:lnTo>
                      <a:pt x="16065" y="2804"/>
                    </a:lnTo>
                    <a:lnTo>
                      <a:pt x="15976" y="2268"/>
                    </a:lnTo>
                    <a:lnTo>
                      <a:pt x="15896" y="2001"/>
                    </a:lnTo>
                    <a:lnTo>
                      <a:pt x="15878" y="1983"/>
                    </a:lnTo>
                    <a:lnTo>
                      <a:pt x="15851" y="2001"/>
                    </a:lnTo>
                    <a:lnTo>
                      <a:pt x="15780" y="2268"/>
                    </a:lnTo>
                    <a:lnTo>
                      <a:pt x="15681" y="2840"/>
                    </a:lnTo>
                    <a:lnTo>
                      <a:pt x="15655" y="3429"/>
                    </a:lnTo>
                    <a:lnTo>
                      <a:pt x="15664" y="4037"/>
                    </a:lnTo>
                    <a:lnTo>
                      <a:pt x="15753" y="4956"/>
                    </a:lnTo>
                    <a:lnTo>
                      <a:pt x="15949" y="6144"/>
                    </a:lnTo>
                    <a:lnTo>
                      <a:pt x="16048" y="6698"/>
                    </a:lnTo>
                    <a:lnTo>
                      <a:pt x="16155" y="7251"/>
                    </a:lnTo>
                    <a:lnTo>
                      <a:pt x="16423" y="8350"/>
                    </a:lnTo>
                    <a:lnTo>
                      <a:pt x="16565" y="8894"/>
                    </a:lnTo>
                    <a:lnTo>
                      <a:pt x="16673" y="9278"/>
                    </a:lnTo>
                    <a:lnTo>
                      <a:pt x="16932" y="10055"/>
                    </a:lnTo>
                    <a:lnTo>
                      <a:pt x="17110" y="10413"/>
                    </a:lnTo>
                    <a:lnTo>
                      <a:pt x="16110" y="12395"/>
                    </a:lnTo>
                    <a:lnTo>
                      <a:pt x="14190" y="16396"/>
                    </a:lnTo>
                    <a:lnTo>
                      <a:pt x="13270" y="18414"/>
                    </a:lnTo>
                    <a:lnTo>
                      <a:pt x="12208" y="20825"/>
                    </a:lnTo>
                    <a:lnTo>
                      <a:pt x="10189" y="25683"/>
                    </a:lnTo>
                    <a:lnTo>
                      <a:pt x="8305" y="30603"/>
                    </a:lnTo>
                    <a:lnTo>
                      <a:pt x="6555" y="35568"/>
                    </a:lnTo>
                    <a:lnTo>
                      <a:pt x="5742" y="38069"/>
                    </a:lnTo>
                    <a:lnTo>
                      <a:pt x="5028" y="40319"/>
                    </a:lnTo>
                    <a:lnTo>
                      <a:pt x="4358" y="42569"/>
                    </a:lnTo>
                    <a:lnTo>
                      <a:pt x="3903" y="41971"/>
                    </a:lnTo>
                    <a:lnTo>
                      <a:pt x="3037" y="40748"/>
                    </a:lnTo>
                    <a:lnTo>
                      <a:pt x="2269" y="39471"/>
                    </a:lnTo>
                    <a:lnTo>
                      <a:pt x="1777" y="38461"/>
                    </a:lnTo>
                    <a:lnTo>
                      <a:pt x="1483" y="37756"/>
                    </a:lnTo>
                    <a:lnTo>
                      <a:pt x="1358" y="37399"/>
                    </a:lnTo>
                    <a:lnTo>
                      <a:pt x="1224" y="36970"/>
                    </a:lnTo>
                    <a:lnTo>
                      <a:pt x="983" y="36095"/>
                    </a:lnTo>
                    <a:lnTo>
                      <a:pt x="804" y="35220"/>
                    </a:lnTo>
                    <a:lnTo>
                      <a:pt x="670" y="34327"/>
                    </a:lnTo>
                    <a:lnTo>
                      <a:pt x="625" y="33880"/>
                    </a:lnTo>
                    <a:lnTo>
                      <a:pt x="599" y="33452"/>
                    </a:lnTo>
                    <a:lnTo>
                      <a:pt x="590" y="32603"/>
                    </a:lnTo>
                    <a:lnTo>
                      <a:pt x="643" y="31326"/>
                    </a:lnTo>
                    <a:lnTo>
                      <a:pt x="634" y="30469"/>
                    </a:lnTo>
                    <a:lnTo>
                      <a:pt x="617" y="30416"/>
                    </a:lnTo>
                    <a:lnTo>
                      <a:pt x="500" y="30398"/>
                    </a:lnTo>
                    <a:lnTo>
                      <a:pt x="465" y="30451"/>
                    </a:lnTo>
                    <a:lnTo>
                      <a:pt x="331" y="30862"/>
                    </a:lnTo>
                    <a:lnTo>
                      <a:pt x="134" y="31728"/>
                    </a:lnTo>
                    <a:lnTo>
                      <a:pt x="27" y="32621"/>
                    </a:lnTo>
                    <a:lnTo>
                      <a:pt x="0" y="33532"/>
                    </a:lnTo>
                    <a:lnTo>
                      <a:pt x="45" y="34452"/>
                    </a:lnTo>
                    <a:lnTo>
                      <a:pt x="152" y="35363"/>
                    </a:lnTo>
                    <a:lnTo>
                      <a:pt x="322" y="36256"/>
                    </a:lnTo>
                    <a:lnTo>
                      <a:pt x="536" y="37113"/>
                    </a:lnTo>
                    <a:lnTo>
                      <a:pt x="661" y="37524"/>
                    </a:lnTo>
                    <a:lnTo>
                      <a:pt x="795" y="37917"/>
                    </a:lnTo>
                    <a:lnTo>
                      <a:pt x="1081" y="38703"/>
                    </a:lnTo>
                    <a:lnTo>
                      <a:pt x="1420" y="39480"/>
                    </a:lnTo>
                    <a:lnTo>
                      <a:pt x="1813" y="40239"/>
                    </a:lnTo>
                    <a:lnTo>
                      <a:pt x="2242" y="40971"/>
                    </a:lnTo>
                    <a:lnTo>
                      <a:pt x="2733" y="41676"/>
                    </a:lnTo>
                    <a:lnTo>
                      <a:pt x="3269" y="42328"/>
                    </a:lnTo>
                    <a:lnTo>
                      <a:pt x="3849" y="42926"/>
                    </a:lnTo>
                    <a:lnTo>
                      <a:pt x="4171" y="43203"/>
                    </a:lnTo>
                    <a:lnTo>
                      <a:pt x="3742" y="44695"/>
                    </a:lnTo>
                    <a:lnTo>
                      <a:pt x="2920" y="47695"/>
                    </a:lnTo>
                    <a:lnTo>
                      <a:pt x="2537" y="49204"/>
                    </a:lnTo>
                    <a:lnTo>
                      <a:pt x="2501" y="49294"/>
                    </a:lnTo>
                    <a:lnTo>
                      <a:pt x="2501" y="49472"/>
                    </a:lnTo>
                    <a:lnTo>
                      <a:pt x="2581" y="49615"/>
                    </a:lnTo>
                    <a:lnTo>
                      <a:pt x="2715" y="49731"/>
                    </a:lnTo>
                    <a:lnTo>
                      <a:pt x="2885" y="49794"/>
                    </a:lnTo>
                    <a:lnTo>
                      <a:pt x="3054" y="49811"/>
                    </a:lnTo>
                    <a:lnTo>
                      <a:pt x="3215" y="49758"/>
                    </a:lnTo>
                    <a:lnTo>
                      <a:pt x="3331" y="49633"/>
                    </a:lnTo>
                    <a:lnTo>
                      <a:pt x="3367" y="49535"/>
                    </a:lnTo>
                    <a:lnTo>
                      <a:pt x="3903" y="47543"/>
                    </a:lnTo>
                    <a:lnTo>
                      <a:pt x="5046" y="43569"/>
                    </a:lnTo>
                    <a:lnTo>
                      <a:pt x="6269" y="39640"/>
                    </a:lnTo>
                    <a:lnTo>
                      <a:pt x="7573" y="35729"/>
                    </a:lnTo>
                    <a:lnTo>
                      <a:pt x="8948" y="31853"/>
                    </a:lnTo>
                    <a:lnTo>
                      <a:pt x="10404" y="28005"/>
                    </a:lnTo>
                    <a:lnTo>
                      <a:pt x="11940" y="24183"/>
                    </a:lnTo>
                    <a:lnTo>
                      <a:pt x="13547" y="20396"/>
                    </a:lnTo>
                    <a:lnTo>
                      <a:pt x="14387" y="18512"/>
                    </a:lnTo>
                    <a:lnTo>
                      <a:pt x="14431" y="18566"/>
                    </a:lnTo>
                    <a:lnTo>
                      <a:pt x="14556" y="18610"/>
                    </a:lnTo>
                    <a:lnTo>
                      <a:pt x="14619" y="18601"/>
                    </a:lnTo>
                    <a:lnTo>
                      <a:pt x="15056" y="18467"/>
                    </a:lnTo>
                    <a:lnTo>
                      <a:pt x="15914" y="18146"/>
                    </a:lnTo>
                    <a:lnTo>
                      <a:pt x="17173" y="17601"/>
                    </a:lnTo>
                    <a:lnTo>
                      <a:pt x="18816" y="16744"/>
                    </a:lnTo>
                    <a:lnTo>
                      <a:pt x="20396" y="15806"/>
                    </a:lnTo>
                    <a:lnTo>
                      <a:pt x="21164" y="15324"/>
                    </a:lnTo>
                    <a:lnTo>
                      <a:pt x="21923" y="14851"/>
                    </a:lnTo>
                    <a:lnTo>
                      <a:pt x="23459" y="13833"/>
                    </a:lnTo>
                    <a:lnTo>
                      <a:pt x="24585" y="12993"/>
                    </a:lnTo>
                    <a:lnTo>
                      <a:pt x="25299" y="12404"/>
                    </a:lnTo>
                    <a:lnTo>
                      <a:pt x="25978" y="11788"/>
                    </a:lnTo>
                    <a:lnTo>
                      <a:pt x="26603" y="11127"/>
                    </a:lnTo>
                    <a:lnTo>
                      <a:pt x="26889" y="10788"/>
                    </a:lnTo>
                    <a:lnTo>
                      <a:pt x="26942" y="10698"/>
                    </a:lnTo>
                    <a:lnTo>
                      <a:pt x="26924" y="10538"/>
                    </a:lnTo>
                    <a:lnTo>
                      <a:pt x="26799" y="10421"/>
                    </a:lnTo>
                    <a:lnTo>
                      <a:pt x="26630" y="10404"/>
                    </a:lnTo>
                    <a:lnTo>
                      <a:pt x="26549" y="10439"/>
                    </a:lnTo>
                    <a:lnTo>
                      <a:pt x="26174" y="10698"/>
                    </a:lnTo>
                    <a:lnTo>
                      <a:pt x="25451" y="11243"/>
                    </a:lnTo>
                    <a:lnTo>
                      <a:pt x="24397" y="12100"/>
                    </a:lnTo>
                    <a:lnTo>
                      <a:pt x="23683" y="12663"/>
                    </a:lnTo>
                    <a:lnTo>
                      <a:pt x="22959" y="13208"/>
                    </a:lnTo>
                    <a:lnTo>
                      <a:pt x="21486" y="14252"/>
                    </a:lnTo>
                    <a:lnTo>
                      <a:pt x="20727" y="14753"/>
                    </a:lnTo>
                    <a:lnTo>
                      <a:pt x="20021" y="15199"/>
                    </a:lnTo>
                    <a:lnTo>
                      <a:pt x="18584" y="16029"/>
                    </a:lnTo>
                    <a:lnTo>
                      <a:pt x="16387" y="17199"/>
                    </a:lnTo>
                    <a:lnTo>
                      <a:pt x="14922" y="17994"/>
                    </a:lnTo>
                    <a:lnTo>
                      <a:pt x="14958" y="17905"/>
                    </a:lnTo>
                    <a:lnTo>
                      <a:pt x="15003" y="17815"/>
                    </a:lnTo>
                    <a:lnTo>
                      <a:pt x="15003" y="17789"/>
                    </a:lnTo>
                    <a:lnTo>
                      <a:pt x="14976" y="17780"/>
                    </a:lnTo>
                    <a:lnTo>
                      <a:pt x="14958" y="17789"/>
                    </a:lnTo>
                    <a:lnTo>
                      <a:pt x="14717" y="18012"/>
                    </a:lnTo>
                    <a:lnTo>
                      <a:pt x="14547" y="18164"/>
                    </a:lnTo>
                    <a:lnTo>
                      <a:pt x="14547" y="18164"/>
                    </a:lnTo>
                    <a:lnTo>
                      <a:pt x="15405" y="16280"/>
                    </a:lnTo>
                    <a:lnTo>
                      <a:pt x="17182" y="12538"/>
                    </a:lnTo>
                    <a:lnTo>
                      <a:pt x="18101" y="10680"/>
                    </a:lnTo>
                    <a:lnTo>
                      <a:pt x="19432" y="8082"/>
                    </a:lnTo>
                    <a:lnTo>
                      <a:pt x="21486" y="4197"/>
                    </a:lnTo>
                    <a:lnTo>
                      <a:pt x="22808" y="1590"/>
                    </a:lnTo>
                    <a:lnTo>
                      <a:pt x="23442" y="268"/>
                    </a:lnTo>
                    <a:lnTo>
                      <a:pt x="23459" y="197"/>
                    </a:lnTo>
                    <a:lnTo>
                      <a:pt x="23415" y="72"/>
                    </a:lnTo>
                    <a:lnTo>
                      <a:pt x="2329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28"/>
              <p:cNvSpPr/>
              <p:nvPr/>
            </p:nvSpPr>
            <p:spPr>
              <a:xfrm>
                <a:off x="8113312" y="4156694"/>
                <a:ext cx="83119" cy="420060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13271" extrusionOk="0">
                    <a:moveTo>
                      <a:pt x="697" y="0"/>
                    </a:moveTo>
                    <a:lnTo>
                      <a:pt x="688" y="9"/>
                    </a:lnTo>
                    <a:lnTo>
                      <a:pt x="527" y="384"/>
                    </a:lnTo>
                    <a:lnTo>
                      <a:pt x="277" y="1188"/>
                    </a:lnTo>
                    <a:lnTo>
                      <a:pt x="117" y="2027"/>
                    </a:lnTo>
                    <a:lnTo>
                      <a:pt x="27" y="2903"/>
                    </a:lnTo>
                    <a:lnTo>
                      <a:pt x="1" y="3796"/>
                    </a:lnTo>
                    <a:lnTo>
                      <a:pt x="18" y="4680"/>
                    </a:lnTo>
                    <a:lnTo>
                      <a:pt x="117" y="5974"/>
                    </a:lnTo>
                    <a:lnTo>
                      <a:pt x="206" y="6778"/>
                    </a:lnTo>
                    <a:lnTo>
                      <a:pt x="322" y="7618"/>
                    </a:lnTo>
                    <a:lnTo>
                      <a:pt x="670" y="9279"/>
                    </a:lnTo>
                    <a:lnTo>
                      <a:pt x="911" y="10091"/>
                    </a:lnTo>
                    <a:lnTo>
                      <a:pt x="1036" y="10502"/>
                    </a:lnTo>
                    <a:lnTo>
                      <a:pt x="1313" y="11341"/>
                    </a:lnTo>
                    <a:lnTo>
                      <a:pt x="1670" y="12163"/>
                    </a:lnTo>
                    <a:lnTo>
                      <a:pt x="2010" y="12734"/>
                    </a:lnTo>
                    <a:lnTo>
                      <a:pt x="2269" y="13074"/>
                    </a:lnTo>
                    <a:lnTo>
                      <a:pt x="2421" y="13235"/>
                    </a:lnTo>
                    <a:lnTo>
                      <a:pt x="2483" y="13270"/>
                    </a:lnTo>
                    <a:lnTo>
                      <a:pt x="2590" y="13252"/>
                    </a:lnTo>
                    <a:lnTo>
                      <a:pt x="2626" y="13190"/>
                    </a:lnTo>
                    <a:lnTo>
                      <a:pt x="2617" y="13145"/>
                    </a:lnTo>
                    <a:lnTo>
                      <a:pt x="2546" y="12761"/>
                    </a:lnTo>
                    <a:lnTo>
                      <a:pt x="2305" y="12002"/>
                    </a:lnTo>
                    <a:lnTo>
                      <a:pt x="1858" y="10877"/>
                    </a:lnTo>
                    <a:lnTo>
                      <a:pt x="1581" y="10127"/>
                    </a:lnTo>
                    <a:lnTo>
                      <a:pt x="1322" y="9287"/>
                    </a:lnTo>
                    <a:lnTo>
                      <a:pt x="911" y="7582"/>
                    </a:lnTo>
                    <a:lnTo>
                      <a:pt x="769" y="6716"/>
                    </a:lnTo>
                    <a:lnTo>
                      <a:pt x="652" y="5841"/>
                    </a:lnTo>
                    <a:lnTo>
                      <a:pt x="545" y="4072"/>
                    </a:lnTo>
                    <a:lnTo>
                      <a:pt x="554" y="3188"/>
                    </a:lnTo>
                    <a:lnTo>
                      <a:pt x="599" y="2394"/>
                    </a:lnTo>
                    <a:lnTo>
                      <a:pt x="706" y="1206"/>
                    </a:lnTo>
                    <a:lnTo>
                      <a:pt x="751" y="420"/>
                    </a:lnTo>
                    <a:lnTo>
                      <a:pt x="742" y="18"/>
                    </a:lnTo>
                    <a:lnTo>
                      <a:pt x="733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28"/>
              <p:cNvSpPr/>
              <p:nvPr/>
            </p:nvSpPr>
            <p:spPr>
              <a:xfrm>
                <a:off x="8186515" y="4453715"/>
                <a:ext cx="432215" cy="358148"/>
              </a:xfrm>
              <a:custGeom>
                <a:avLst/>
                <a:gdLst/>
                <a:ahLst/>
                <a:cxnLst/>
                <a:rect l="l" t="t" r="r" b="b"/>
                <a:pathLst>
                  <a:path w="13655" h="11315" extrusionOk="0">
                    <a:moveTo>
                      <a:pt x="13511" y="1"/>
                    </a:moveTo>
                    <a:lnTo>
                      <a:pt x="13360" y="19"/>
                    </a:lnTo>
                    <a:lnTo>
                      <a:pt x="13288" y="81"/>
                    </a:lnTo>
                    <a:lnTo>
                      <a:pt x="12547" y="929"/>
                    </a:lnTo>
                    <a:lnTo>
                      <a:pt x="11047" y="2599"/>
                    </a:lnTo>
                    <a:lnTo>
                      <a:pt x="9502" y="4216"/>
                    </a:lnTo>
                    <a:lnTo>
                      <a:pt x="7868" y="5752"/>
                    </a:lnTo>
                    <a:lnTo>
                      <a:pt x="7010" y="6475"/>
                    </a:lnTo>
                    <a:lnTo>
                      <a:pt x="6171" y="7136"/>
                    </a:lnTo>
                    <a:lnTo>
                      <a:pt x="4430" y="8386"/>
                    </a:lnTo>
                    <a:lnTo>
                      <a:pt x="3528" y="8966"/>
                    </a:lnTo>
                    <a:lnTo>
                      <a:pt x="2519" y="9591"/>
                    </a:lnTo>
                    <a:lnTo>
                      <a:pt x="1483" y="10181"/>
                    </a:lnTo>
                    <a:lnTo>
                      <a:pt x="1090" y="10377"/>
                    </a:lnTo>
                    <a:lnTo>
                      <a:pt x="509" y="10699"/>
                    </a:lnTo>
                    <a:lnTo>
                      <a:pt x="170" y="10967"/>
                    </a:lnTo>
                    <a:lnTo>
                      <a:pt x="27" y="11127"/>
                    </a:lnTo>
                    <a:lnTo>
                      <a:pt x="0" y="11181"/>
                    </a:lnTo>
                    <a:lnTo>
                      <a:pt x="45" y="11297"/>
                    </a:lnTo>
                    <a:lnTo>
                      <a:pt x="99" y="11315"/>
                    </a:lnTo>
                    <a:lnTo>
                      <a:pt x="313" y="11315"/>
                    </a:lnTo>
                    <a:lnTo>
                      <a:pt x="759" y="11235"/>
                    </a:lnTo>
                    <a:lnTo>
                      <a:pt x="1438" y="11002"/>
                    </a:lnTo>
                    <a:lnTo>
                      <a:pt x="2787" y="10261"/>
                    </a:lnTo>
                    <a:lnTo>
                      <a:pt x="3546" y="9797"/>
                    </a:lnTo>
                    <a:lnTo>
                      <a:pt x="4064" y="9493"/>
                    </a:lnTo>
                    <a:lnTo>
                      <a:pt x="5073" y="8859"/>
                    </a:lnTo>
                    <a:lnTo>
                      <a:pt x="6055" y="8172"/>
                    </a:lnTo>
                    <a:lnTo>
                      <a:pt x="7010" y="7457"/>
                    </a:lnTo>
                    <a:lnTo>
                      <a:pt x="7484" y="7091"/>
                    </a:lnTo>
                    <a:lnTo>
                      <a:pt x="8368" y="6359"/>
                    </a:lnTo>
                    <a:lnTo>
                      <a:pt x="9645" y="5207"/>
                    </a:lnTo>
                    <a:lnTo>
                      <a:pt x="10466" y="4403"/>
                    </a:lnTo>
                    <a:lnTo>
                      <a:pt x="11243" y="3564"/>
                    </a:lnTo>
                    <a:lnTo>
                      <a:pt x="11984" y="2689"/>
                    </a:lnTo>
                    <a:lnTo>
                      <a:pt x="12681" y="1778"/>
                    </a:lnTo>
                    <a:lnTo>
                      <a:pt x="13324" y="831"/>
                    </a:lnTo>
                    <a:lnTo>
                      <a:pt x="13619" y="340"/>
                    </a:lnTo>
                    <a:lnTo>
                      <a:pt x="13654" y="251"/>
                    </a:lnTo>
                    <a:lnTo>
                      <a:pt x="13628" y="99"/>
                    </a:lnTo>
                    <a:lnTo>
                      <a:pt x="13511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22" name="Google Shape;1222;p28"/>
          <p:cNvGrpSpPr/>
          <p:nvPr/>
        </p:nvGrpSpPr>
        <p:grpSpPr>
          <a:xfrm rot="-1062212">
            <a:off x="7552341" y="779529"/>
            <a:ext cx="1614749" cy="2054248"/>
            <a:chOff x="7799755" y="2857500"/>
            <a:chExt cx="1963343" cy="2497721"/>
          </a:xfrm>
        </p:grpSpPr>
        <p:sp>
          <p:nvSpPr>
            <p:cNvPr id="1223" name="Google Shape;1223;p28"/>
            <p:cNvSpPr/>
            <p:nvPr/>
          </p:nvSpPr>
          <p:spPr>
            <a:xfrm>
              <a:off x="8192480" y="3457836"/>
              <a:ext cx="1570618" cy="1897385"/>
            </a:xfrm>
            <a:custGeom>
              <a:avLst/>
              <a:gdLst/>
              <a:ahLst/>
              <a:cxnLst/>
              <a:rect l="l" t="t" r="r" b="b"/>
              <a:pathLst>
                <a:path w="44249" h="53455" extrusionOk="0">
                  <a:moveTo>
                    <a:pt x="215" y="0"/>
                  </a:moveTo>
                  <a:lnTo>
                    <a:pt x="81" y="9"/>
                  </a:lnTo>
                  <a:lnTo>
                    <a:pt x="0" y="72"/>
                  </a:lnTo>
                  <a:lnTo>
                    <a:pt x="9" y="134"/>
                  </a:lnTo>
                  <a:lnTo>
                    <a:pt x="670" y="1697"/>
                  </a:lnTo>
                  <a:lnTo>
                    <a:pt x="2081" y="4814"/>
                  </a:lnTo>
                  <a:lnTo>
                    <a:pt x="3608" y="7921"/>
                  </a:lnTo>
                  <a:lnTo>
                    <a:pt x="5260" y="11011"/>
                  </a:lnTo>
                  <a:lnTo>
                    <a:pt x="6135" y="12547"/>
                  </a:lnTo>
                  <a:lnTo>
                    <a:pt x="6939" y="13922"/>
                  </a:lnTo>
                  <a:lnTo>
                    <a:pt x="8609" y="16637"/>
                  </a:lnTo>
                  <a:lnTo>
                    <a:pt x="10377" y="19343"/>
                  </a:lnTo>
                  <a:lnTo>
                    <a:pt x="12234" y="22030"/>
                  </a:lnTo>
                  <a:lnTo>
                    <a:pt x="14181" y="24692"/>
                  </a:lnTo>
                  <a:lnTo>
                    <a:pt x="16217" y="27335"/>
                  </a:lnTo>
                  <a:lnTo>
                    <a:pt x="18343" y="29951"/>
                  </a:lnTo>
                  <a:lnTo>
                    <a:pt x="20548" y="32541"/>
                  </a:lnTo>
                  <a:lnTo>
                    <a:pt x="21691" y="33827"/>
                  </a:lnTo>
                  <a:lnTo>
                    <a:pt x="22852" y="35104"/>
                  </a:lnTo>
                  <a:lnTo>
                    <a:pt x="25236" y="37649"/>
                  </a:lnTo>
                  <a:lnTo>
                    <a:pt x="27701" y="40158"/>
                  </a:lnTo>
                  <a:lnTo>
                    <a:pt x="30255" y="42632"/>
                  </a:lnTo>
                  <a:lnTo>
                    <a:pt x="31568" y="43855"/>
                  </a:lnTo>
                  <a:lnTo>
                    <a:pt x="32970" y="45132"/>
                  </a:lnTo>
                  <a:lnTo>
                    <a:pt x="35158" y="47008"/>
                  </a:lnTo>
                  <a:lnTo>
                    <a:pt x="36658" y="48240"/>
                  </a:lnTo>
                  <a:lnTo>
                    <a:pt x="38203" y="49445"/>
                  </a:lnTo>
                  <a:lnTo>
                    <a:pt x="39783" y="50624"/>
                  </a:lnTo>
                  <a:lnTo>
                    <a:pt x="41418" y="51767"/>
                  </a:lnTo>
                  <a:lnTo>
                    <a:pt x="43105" y="52883"/>
                  </a:lnTo>
                  <a:lnTo>
                    <a:pt x="43972" y="53419"/>
                  </a:lnTo>
                  <a:lnTo>
                    <a:pt x="44043" y="53455"/>
                  </a:lnTo>
                  <a:lnTo>
                    <a:pt x="44168" y="53446"/>
                  </a:lnTo>
                  <a:lnTo>
                    <a:pt x="44248" y="53375"/>
                  </a:lnTo>
                  <a:lnTo>
                    <a:pt x="44230" y="53276"/>
                  </a:lnTo>
                  <a:lnTo>
                    <a:pt x="44168" y="53223"/>
                  </a:lnTo>
                  <a:lnTo>
                    <a:pt x="43195" y="52616"/>
                  </a:lnTo>
                  <a:lnTo>
                    <a:pt x="41301" y="51356"/>
                  </a:lnTo>
                  <a:lnTo>
                    <a:pt x="39480" y="50053"/>
                  </a:lnTo>
                  <a:lnTo>
                    <a:pt x="37712" y="48713"/>
                  </a:lnTo>
                  <a:lnTo>
                    <a:pt x="35997" y="47338"/>
                  </a:lnTo>
                  <a:lnTo>
                    <a:pt x="34336" y="45936"/>
                  </a:lnTo>
                  <a:lnTo>
                    <a:pt x="31925" y="43793"/>
                  </a:lnTo>
                  <a:lnTo>
                    <a:pt x="30371" y="42337"/>
                  </a:lnTo>
                  <a:lnTo>
                    <a:pt x="29103" y="41114"/>
                  </a:lnTo>
                  <a:lnTo>
                    <a:pt x="26621" y="38649"/>
                  </a:lnTo>
                  <a:lnTo>
                    <a:pt x="24218" y="36140"/>
                  </a:lnTo>
                  <a:lnTo>
                    <a:pt x="21897" y="33613"/>
                  </a:lnTo>
                  <a:lnTo>
                    <a:pt x="19664" y="31050"/>
                  </a:lnTo>
                  <a:lnTo>
                    <a:pt x="17512" y="28460"/>
                  </a:lnTo>
                  <a:lnTo>
                    <a:pt x="15449" y="25844"/>
                  </a:lnTo>
                  <a:lnTo>
                    <a:pt x="13467" y="23209"/>
                  </a:lnTo>
                  <a:lnTo>
                    <a:pt x="12520" y="21879"/>
                  </a:lnTo>
                  <a:lnTo>
                    <a:pt x="11583" y="20548"/>
                  </a:lnTo>
                  <a:lnTo>
                    <a:pt x="9788" y="17878"/>
                  </a:lnTo>
                  <a:lnTo>
                    <a:pt x="8082" y="15181"/>
                  </a:lnTo>
                  <a:lnTo>
                    <a:pt x="6475" y="12475"/>
                  </a:lnTo>
                  <a:lnTo>
                    <a:pt x="4948" y="9752"/>
                  </a:lnTo>
                  <a:lnTo>
                    <a:pt x="3528" y="7010"/>
                  </a:lnTo>
                  <a:lnTo>
                    <a:pt x="2188" y="4260"/>
                  </a:lnTo>
                  <a:lnTo>
                    <a:pt x="956" y="1501"/>
                  </a:lnTo>
                  <a:lnTo>
                    <a:pt x="375" y="116"/>
                  </a:lnTo>
                  <a:lnTo>
                    <a:pt x="340" y="5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28"/>
            <p:cNvSpPr/>
            <p:nvPr/>
          </p:nvSpPr>
          <p:spPr>
            <a:xfrm>
              <a:off x="8316715" y="3360827"/>
              <a:ext cx="381997" cy="464736"/>
            </a:xfrm>
            <a:custGeom>
              <a:avLst/>
              <a:gdLst/>
              <a:ahLst/>
              <a:cxnLst/>
              <a:rect l="l" t="t" r="r" b="b"/>
              <a:pathLst>
                <a:path w="10762" h="13093" extrusionOk="0">
                  <a:moveTo>
                    <a:pt x="10762" y="1"/>
                  </a:moveTo>
                  <a:lnTo>
                    <a:pt x="10083" y="161"/>
                  </a:lnTo>
                  <a:lnTo>
                    <a:pt x="8734" y="545"/>
                  </a:lnTo>
                  <a:lnTo>
                    <a:pt x="7431" y="992"/>
                  </a:lnTo>
                  <a:lnTo>
                    <a:pt x="6172" y="1510"/>
                  </a:lnTo>
                  <a:lnTo>
                    <a:pt x="4993" y="2099"/>
                  </a:lnTo>
                  <a:lnTo>
                    <a:pt x="3885" y="2769"/>
                  </a:lnTo>
                  <a:lnTo>
                    <a:pt x="2885" y="3519"/>
                  </a:lnTo>
                  <a:lnTo>
                    <a:pt x="2001" y="4341"/>
                  </a:lnTo>
                  <a:lnTo>
                    <a:pt x="1608" y="4796"/>
                  </a:lnTo>
                  <a:lnTo>
                    <a:pt x="1421" y="5019"/>
                  </a:lnTo>
                  <a:lnTo>
                    <a:pt x="1073" y="5493"/>
                  </a:lnTo>
                  <a:lnTo>
                    <a:pt x="778" y="5993"/>
                  </a:lnTo>
                  <a:lnTo>
                    <a:pt x="528" y="6502"/>
                  </a:lnTo>
                  <a:lnTo>
                    <a:pt x="322" y="7020"/>
                  </a:lnTo>
                  <a:lnTo>
                    <a:pt x="171" y="7555"/>
                  </a:lnTo>
                  <a:lnTo>
                    <a:pt x="63" y="8091"/>
                  </a:lnTo>
                  <a:lnTo>
                    <a:pt x="10" y="8636"/>
                  </a:lnTo>
                  <a:lnTo>
                    <a:pt x="1" y="9190"/>
                  </a:lnTo>
                  <a:lnTo>
                    <a:pt x="46" y="9734"/>
                  </a:lnTo>
                  <a:lnTo>
                    <a:pt x="144" y="10270"/>
                  </a:lnTo>
                  <a:lnTo>
                    <a:pt x="287" y="10806"/>
                  </a:lnTo>
                  <a:lnTo>
                    <a:pt x="483" y="11333"/>
                  </a:lnTo>
                  <a:lnTo>
                    <a:pt x="742" y="11851"/>
                  </a:lnTo>
                  <a:lnTo>
                    <a:pt x="1046" y="12342"/>
                  </a:lnTo>
                  <a:lnTo>
                    <a:pt x="1412" y="12824"/>
                  </a:lnTo>
                  <a:lnTo>
                    <a:pt x="1617" y="13056"/>
                  </a:lnTo>
                  <a:lnTo>
                    <a:pt x="1689" y="13092"/>
                  </a:lnTo>
                  <a:lnTo>
                    <a:pt x="2135" y="12753"/>
                  </a:lnTo>
                  <a:lnTo>
                    <a:pt x="2948" y="12047"/>
                  </a:lnTo>
                  <a:lnTo>
                    <a:pt x="3689" y="11315"/>
                  </a:lnTo>
                  <a:lnTo>
                    <a:pt x="4350" y="10556"/>
                  </a:lnTo>
                  <a:lnTo>
                    <a:pt x="4957" y="9770"/>
                  </a:lnTo>
                  <a:lnTo>
                    <a:pt x="5502" y="8966"/>
                  </a:lnTo>
                  <a:lnTo>
                    <a:pt x="6252" y="7734"/>
                  </a:lnTo>
                  <a:lnTo>
                    <a:pt x="6707" y="6904"/>
                  </a:lnTo>
                  <a:lnTo>
                    <a:pt x="7565" y="5216"/>
                  </a:lnTo>
                  <a:lnTo>
                    <a:pt x="8949" y="2599"/>
                  </a:lnTo>
                  <a:lnTo>
                    <a:pt x="9779" y="1296"/>
                  </a:lnTo>
                  <a:lnTo>
                    <a:pt x="10413" y="429"/>
                  </a:lnTo>
                  <a:lnTo>
                    <a:pt x="107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28"/>
            <p:cNvSpPr/>
            <p:nvPr/>
          </p:nvSpPr>
          <p:spPr>
            <a:xfrm>
              <a:off x="7878662" y="2857500"/>
              <a:ext cx="350620" cy="619068"/>
            </a:xfrm>
            <a:custGeom>
              <a:avLst/>
              <a:gdLst/>
              <a:ahLst/>
              <a:cxnLst/>
              <a:rect l="l" t="t" r="r" b="b"/>
              <a:pathLst>
                <a:path w="9878" h="17441" extrusionOk="0">
                  <a:moveTo>
                    <a:pt x="1" y="0"/>
                  </a:moveTo>
                  <a:lnTo>
                    <a:pt x="36" y="1143"/>
                  </a:lnTo>
                  <a:lnTo>
                    <a:pt x="153" y="3447"/>
                  </a:lnTo>
                  <a:lnTo>
                    <a:pt x="358" y="5188"/>
                  </a:lnTo>
                  <a:lnTo>
                    <a:pt x="554" y="6340"/>
                  </a:lnTo>
                  <a:lnTo>
                    <a:pt x="831" y="7501"/>
                  </a:lnTo>
                  <a:lnTo>
                    <a:pt x="1188" y="8653"/>
                  </a:lnTo>
                  <a:lnTo>
                    <a:pt x="1412" y="9234"/>
                  </a:lnTo>
                  <a:lnTo>
                    <a:pt x="1653" y="9814"/>
                  </a:lnTo>
                  <a:lnTo>
                    <a:pt x="2233" y="10966"/>
                  </a:lnTo>
                  <a:lnTo>
                    <a:pt x="2930" y="12100"/>
                  </a:lnTo>
                  <a:lnTo>
                    <a:pt x="3751" y="13198"/>
                  </a:lnTo>
                  <a:lnTo>
                    <a:pt x="4698" y="14261"/>
                  </a:lnTo>
                  <a:lnTo>
                    <a:pt x="5769" y="15261"/>
                  </a:lnTo>
                  <a:lnTo>
                    <a:pt x="6966" y="16190"/>
                  </a:lnTo>
                  <a:lnTo>
                    <a:pt x="8297" y="17038"/>
                  </a:lnTo>
                  <a:lnTo>
                    <a:pt x="9011" y="17422"/>
                  </a:lnTo>
                  <a:lnTo>
                    <a:pt x="9109" y="17440"/>
                  </a:lnTo>
                  <a:lnTo>
                    <a:pt x="9243" y="17181"/>
                  </a:lnTo>
                  <a:lnTo>
                    <a:pt x="9475" y="16663"/>
                  </a:lnTo>
                  <a:lnTo>
                    <a:pt x="9645" y="16127"/>
                  </a:lnTo>
                  <a:lnTo>
                    <a:pt x="9770" y="15583"/>
                  </a:lnTo>
                  <a:lnTo>
                    <a:pt x="9850" y="15029"/>
                  </a:lnTo>
                  <a:lnTo>
                    <a:pt x="9877" y="14467"/>
                  </a:lnTo>
                  <a:lnTo>
                    <a:pt x="9850" y="13609"/>
                  </a:lnTo>
                  <a:lnTo>
                    <a:pt x="9654" y="12439"/>
                  </a:lnTo>
                  <a:lnTo>
                    <a:pt x="9306" y="11270"/>
                  </a:lnTo>
                  <a:lnTo>
                    <a:pt x="8815" y="10100"/>
                  </a:lnTo>
                  <a:lnTo>
                    <a:pt x="8198" y="8948"/>
                  </a:lnTo>
                  <a:lnTo>
                    <a:pt x="7850" y="8385"/>
                  </a:lnTo>
                  <a:lnTo>
                    <a:pt x="7475" y="7823"/>
                  </a:lnTo>
                  <a:lnTo>
                    <a:pt x="6662" y="6724"/>
                  </a:lnTo>
                  <a:lnTo>
                    <a:pt x="5769" y="5653"/>
                  </a:lnTo>
                  <a:lnTo>
                    <a:pt x="4805" y="4590"/>
                  </a:lnTo>
                  <a:lnTo>
                    <a:pt x="3278" y="3036"/>
                  </a:lnTo>
                  <a:lnTo>
                    <a:pt x="1108" y="10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28"/>
            <p:cNvSpPr/>
            <p:nvPr/>
          </p:nvSpPr>
          <p:spPr>
            <a:xfrm>
              <a:off x="7799755" y="3787164"/>
              <a:ext cx="638413" cy="154403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62" y="1"/>
                  </a:moveTo>
                  <a:lnTo>
                    <a:pt x="6903" y="81"/>
                  </a:lnTo>
                  <a:lnTo>
                    <a:pt x="5689" y="259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76" y="1313"/>
                  </a:lnTo>
                  <a:lnTo>
                    <a:pt x="1375" y="1804"/>
                  </a:lnTo>
                  <a:lnTo>
                    <a:pt x="447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207" y="3831"/>
                  </a:lnTo>
                  <a:lnTo>
                    <a:pt x="10305" y="3992"/>
                  </a:lnTo>
                  <a:lnTo>
                    <a:pt x="12511" y="4242"/>
                  </a:lnTo>
                  <a:lnTo>
                    <a:pt x="14154" y="4340"/>
                  </a:lnTo>
                  <a:lnTo>
                    <a:pt x="15253" y="4349"/>
                  </a:lnTo>
                  <a:lnTo>
                    <a:pt x="16351" y="4314"/>
                  </a:lnTo>
                  <a:lnTo>
                    <a:pt x="17440" y="4215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77" y="902"/>
                  </a:lnTo>
                  <a:lnTo>
                    <a:pt x="12091" y="492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9"/>
                  </a:lnTo>
                  <a:lnTo>
                    <a:pt x="81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28"/>
            <p:cNvSpPr/>
            <p:nvPr/>
          </p:nvSpPr>
          <p:spPr>
            <a:xfrm>
              <a:off x="8139236" y="4288929"/>
              <a:ext cx="638413" cy="154403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53" y="1"/>
                  </a:moveTo>
                  <a:lnTo>
                    <a:pt x="6903" y="72"/>
                  </a:lnTo>
                  <a:lnTo>
                    <a:pt x="5689" y="260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67" y="1313"/>
                  </a:lnTo>
                  <a:lnTo>
                    <a:pt x="1375" y="1804"/>
                  </a:lnTo>
                  <a:lnTo>
                    <a:pt x="438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198" y="3832"/>
                  </a:lnTo>
                  <a:lnTo>
                    <a:pt x="10305" y="3992"/>
                  </a:lnTo>
                  <a:lnTo>
                    <a:pt x="12502" y="4242"/>
                  </a:lnTo>
                  <a:lnTo>
                    <a:pt x="14154" y="4341"/>
                  </a:lnTo>
                  <a:lnTo>
                    <a:pt x="15253" y="4350"/>
                  </a:lnTo>
                  <a:lnTo>
                    <a:pt x="16342" y="4314"/>
                  </a:lnTo>
                  <a:lnTo>
                    <a:pt x="17440" y="4216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68" y="903"/>
                  </a:lnTo>
                  <a:lnTo>
                    <a:pt x="12091" y="483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10"/>
                  </a:lnTo>
                  <a:lnTo>
                    <a:pt x="815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28"/>
            <p:cNvSpPr/>
            <p:nvPr/>
          </p:nvSpPr>
          <p:spPr>
            <a:xfrm>
              <a:off x="8499305" y="4704475"/>
              <a:ext cx="638413" cy="154723"/>
            </a:xfrm>
            <a:custGeom>
              <a:avLst/>
              <a:gdLst/>
              <a:ahLst/>
              <a:cxnLst/>
              <a:rect l="l" t="t" r="r" b="b"/>
              <a:pathLst>
                <a:path w="17986" h="4359" extrusionOk="0">
                  <a:moveTo>
                    <a:pt x="8163" y="1"/>
                  </a:moveTo>
                  <a:lnTo>
                    <a:pt x="6903" y="81"/>
                  </a:lnTo>
                  <a:lnTo>
                    <a:pt x="5689" y="260"/>
                  </a:lnTo>
                  <a:lnTo>
                    <a:pt x="4537" y="528"/>
                  </a:lnTo>
                  <a:lnTo>
                    <a:pt x="3430" y="885"/>
                  </a:lnTo>
                  <a:lnTo>
                    <a:pt x="2376" y="1313"/>
                  </a:lnTo>
                  <a:lnTo>
                    <a:pt x="1376" y="1805"/>
                  </a:lnTo>
                  <a:lnTo>
                    <a:pt x="447" y="2349"/>
                  </a:lnTo>
                  <a:lnTo>
                    <a:pt x="1" y="2644"/>
                  </a:lnTo>
                  <a:lnTo>
                    <a:pt x="608" y="2662"/>
                  </a:lnTo>
                  <a:lnTo>
                    <a:pt x="1813" y="2742"/>
                  </a:lnTo>
                  <a:lnTo>
                    <a:pt x="3573" y="2930"/>
                  </a:lnTo>
                  <a:lnTo>
                    <a:pt x="7002" y="3466"/>
                  </a:lnTo>
                  <a:lnTo>
                    <a:pt x="9207" y="3832"/>
                  </a:lnTo>
                  <a:lnTo>
                    <a:pt x="10306" y="3992"/>
                  </a:lnTo>
                  <a:lnTo>
                    <a:pt x="12511" y="4251"/>
                  </a:lnTo>
                  <a:lnTo>
                    <a:pt x="14155" y="4341"/>
                  </a:lnTo>
                  <a:lnTo>
                    <a:pt x="15253" y="4359"/>
                  </a:lnTo>
                  <a:lnTo>
                    <a:pt x="16351" y="4314"/>
                  </a:lnTo>
                  <a:lnTo>
                    <a:pt x="17441" y="4216"/>
                  </a:lnTo>
                  <a:lnTo>
                    <a:pt x="17986" y="4135"/>
                  </a:lnTo>
                  <a:lnTo>
                    <a:pt x="17968" y="4082"/>
                  </a:lnTo>
                  <a:lnTo>
                    <a:pt x="17798" y="3859"/>
                  </a:lnTo>
                  <a:lnTo>
                    <a:pt x="17405" y="3421"/>
                  </a:lnTo>
                  <a:lnTo>
                    <a:pt x="16735" y="2814"/>
                  </a:lnTo>
                  <a:lnTo>
                    <a:pt x="15726" y="2073"/>
                  </a:lnTo>
                  <a:lnTo>
                    <a:pt x="14592" y="1439"/>
                  </a:lnTo>
                  <a:lnTo>
                    <a:pt x="13378" y="903"/>
                  </a:lnTo>
                  <a:lnTo>
                    <a:pt x="12092" y="492"/>
                  </a:lnTo>
                  <a:lnTo>
                    <a:pt x="10779" y="197"/>
                  </a:lnTo>
                  <a:lnTo>
                    <a:pt x="9457" y="37"/>
                  </a:lnTo>
                  <a:lnTo>
                    <a:pt x="8806" y="10"/>
                  </a:lnTo>
                  <a:lnTo>
                    <a:pt x="81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28"/>
            <p:cNvSpPr/>
            <p:nvPr/>
          </p:nvSpPr>
          <p:spPr>
            <a:xfrm>
              <a:off x="8903459" y="4201148"/>
              <a:ext cx="381962" cy="464701"/>
            </a:xfrm>
            <a:custGeom>
              <a:avLst/>
              <a:gdLst/>
              <a:ahLst/>
              <a:cxnLst/>
              <a:rect l="l" t="t" r="r" b="b"/>
              <a:pathLst>
                <a:path w="10761" h="13092" extrusionOk="0">
                  <a:moveTo>
                    <a:pt x="10761" y="0"/>
                  </a:moveTo>
                  <a:lnTo>
                    <a:pt x="10082" y="170"/>
                  </a:lnTo>
                  <a:lnTo>
                    <a:pt x="8734" y="545"/>
                  </a:lnTo>
                  <a:lnTo>
                    <a:pt x="7430" y="1000"/>
                  </a:lnTo>
                  <a:lnTo>
                    <a:pt x="6180" y="1518"/>
                  </a:lnTo>
                  <a:lnTo>
                    <a:pt x="4992" y="2108"/>
                  </a:lnTo>
                  <a:lnTo>
                    <a:pt x="3885" y="2768"/>
                  </a:lnTo>
                  <a:lnTo>
                    <a:pt x="2885" y="3518"/>
                  </a:lnTo>
                  <a:lnTo>
                    <a:pt x="2001" y="4349"/>
                  </a:lnTo>
                  <a:lnTo>
                    <a:pt x="1608" y="4795"/>
                  </a:lnTo>
                  <a:lnTo>
                    <a:pt x="1420" y="5028"/>
                  </a:lnTo>
                  <a:lnTo>
                    <a:pt x="1072" y="5501"/>
                  </a:lnTo>
                  <a:lnTo>
                    <a:pt x="777" y="5992"/>
                  </a:lnTo>
                  <a:lnTo>
                    <a:pt x="527" y="6501"/>
                  </a:lnTo>
                  <a:lnTo>
                    <a:pt x="331" y="7019"/>
                  </a:lnTo>
                  <a:lnTo>
                    <a:pt x="170" y="7555"/>
                  </a:lnTo>
                  <a:lnTo>
                    <a:pt x="63" y="8099"/>
                  </a:lnTo>
                  <a:lnTo>
                    <a:pt x="9" y="8644"/>
                  </a:lnTo>
                  <a:lnTo>
                    <a:pt x="0" y="9189"/>
                  </a:lnTo>
                  <a:lnTo>
                    <a:pt x="45" y="9734"/>
                  </a:lnTo>
                  <a:lnTo>
                    <a:pt x="143" y="10278"/>
                  </a:lnTo>
                  <a:lnTo>
                    <a:pt x="286" y="10814"/>
                  </a:lnTo>
                  <a:lnTo>
                    <a:pt x="483" y="11341"/>
                  </a:lnTo>
                  <a:lnTo>
                    <a:pt x="741" y="11850"/>
                  </a:lnTo>
                  <a:lnTo>
                    <a:pt x="1045" y="12350"/>
                  </a:lnTo>
                  <a:lnTo>
                    <a:pt x="1411" y="12823"/>
                  </a:lnTo>
                  <a:lnTo>
                    <a:pt x="1617" y="13056"/>
                  </a:lnTo>
                  <a:lnTo>
                    <a:pt x="1688" y="13091"/>
                  </a:lnTo>
                  <a:lnTo>
                    <a:pt x="2135" y="12752"/>
                  </a:lnTo>
                  <a:lnTo>
                    <a:pt x="2947" y="12055"/>
                  </a:lnTo>
                  <a:lnTo>
                    <a:pt x="3688" y="11323"/>
                  </a:lnTo>
                  <a:lnTo>
                    <a:pt x="4349" y="10555"/>
                  </a:lnTo>
                  <a:lnTo>
                    <a:pt x="4956" y="9778"/>
                  </a:lnTo>
                  <a:lnTo>
                    <a:pt x="5501" y="8975"/>
                  </a:lnTo>
                  <a:lnTo>
                    <a:pt x="6251" y="7742"/>
                  </a:lnTo>
                  <a:lnTo>
                    <a:pt x="6707" y="6903"/>
                  </a:lnTo>
                  <a:lnTo>
                    <a:pt x="7564" y="5215"/>
                  </a:lnTo>
                  <a:lnTo>
                    <a:pt x="8948" y="2599"/>
                  </a:lnTo>
                  <a:lnTo>
                    <a:pt x="9779" y="1295"/>
                  </a:lnTo>
                  <a:lnTo>
                    <a:pt x="10413" y="429"/>
                  </a:lnTo>
                  <a:lnTo>
                    <a:pt x="107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0" name="Google Shape;1230;p28"/>
          <p:cNvGrpSpPr/>
          <p:nvPr/>
        </p:nvGrpSpPr>
        <p:grpSpPr>
          <a:xfrm>
            <a:off x="4213751" y="3027657"/>
            <a:ext cx="6583529" cy="3587714"/>
            <a:chOff x="4213751" y="3027657"/>
            <a:chExt cx="6583529" cy="3587714"/>
          </a:xfrm>
        </p:grpSpPr>
        <p:sp>
          <p:nvSpPr>
            <p:cNvPr id="1231" name="Google Shape;1231;p28"/>
            <p:cNvSpPr/>
            <p:nvPr/>
          </p:nvSpPr>
          <p:spPr>
            <a:xfrm rot="-877077" flipH="1">
              <a:off x="5102799" y="3712649"/>
              <a:ext cx="5608292" cy="1402366"/>
            </a:xfrm>
            <a:custGeom>
              <a:avLst/>
              <a:gdLst/>
              <a:ahLst/>
              <a:cxnLst/>
              <a:rect l="l" t="t" r="r" b="b"/>
              <a:pathLst>
                <a:path w="215419" h="53866" extrusionOk="0">
                  <a:moveTo>
                    <a:pt x="44141" y="0"/>
                  </a:moveTo>
                  <a:lnTo>
                    <a:pt x="40257" y="45"/>
                  </a:lnTo>
                  <a:lnTo>
                    <a:pt x="36381" y="179"/>
                  </a:lnTo>
                  <a:lnTo>
                    <a:pt x="32506" y="384"/>
                  </a:lnTo>
                  <a:lnTo>
                    <a:pt x="28639" y="688"/>
                  </a:lnTo>
                  <a:lnTo>
                    <a:pt x="26710" y="875"/>
                  </a:lnTo>
                  <a:lnTo>
                    <a:pt x="24076" y="1152"/>
                  </a:lnTo>
                  <a:lnTo>
                    <a:pt x="19530" y="1715"/>
                  </a:lnTo>
                  <a:lnTo>
                    <a:pt x="16405" y="2179"/>
                  </a:lnTo>
                  <a:lnTo>
                    <a:pt x="13360" y="2742"/>
                  </a:lnTo>
                  <a:lnTo>
                    <a:pt x="11217" y="3233"/>
                  </a:lnTo>
                  <a:lnTo>
                    <a:pt x="9877" y="3590"/>
                  </a:lnTo>
                  <a:lnTo>
                    <a:pt x="8645" y="3983"/>
                  </a:lnTo>
                  <a:lnTo>
                    <a:pt x="7520" y="4394"/>
                  </a:lnTo>
                  <a:lnTo>
                    <a:pt x="6528" y="4849"/>
                  </a:lnTo>
                  <a:lnTo>
                    <a:pt x="5698" y="5331"/>
                  </a:lnTo>
                  <a:lnTo>
                    <a:pt x="5341" y="5590"/>
                  </a:lnTo>
                  <a:lnTo>
                    <a:pt x="5162" y="5733"/>
                  </a:lnTo>
                  <a:lnTo>
                    <a:pt x="4832" y="6046"/>
                  </a:lnTo>
                  <a:lnTo>
                    <a:pt x="4421" y="6528"/>
                  </a:lnTo>
                  <a:lnTo>
                    <a:pt x="4037" y="7207"/>
                  </a:lnTo>
                  <a:lnTo>
                    <a:pt x="3796" y="7912"/>
                  </a:lnTo>
                  <a:lnTo>
                    <a:pt x="3653" y="8635"/>
                  </a:lnTo>
                  <a:lnTo>
                    <a:pt x="3572" y="9359"/>
                  </a:lnTo>
                  <a:lnTo>
                    <a:pt x="3510" y="10412"/>
                  </a:lnTo>
                  <a:lnTo>
                    <a:pt x="3439" y="11082"/>
                  </a:lnTo>
                  <a:lnTo>
                    <a:pt x="3188" y="13020"/>
                  </a:lnTo>
                  <a:lnTo>
                    <a:pt x="2813" y="16904"/>
                  </a:lnTo>
                  <a:lnTo>
                    <a:pt x="2671" y="18851"/>
                  </a:lnTo>
                  <a:lnTo>
                    <a:pt x="2546" y="20762"/>
                  </a:lnTo>
                  <a:lnTo>
                    <a:pt x="2358" y="24575"/>
                  </a:lnTo>
                  <a:lnTo>
                    <a:pt x="2108" y="30308"/>
                  </a:lnTo>
                  <a:lnTo>
                    <a:pt x="1786" y="36032"/>
                  </a:lnTo>
                  <a:lnTo>
                    <a:pt x="1465" y="39845"/>
                  </a:lnTo>
                  <a:lnTo>
                    <a:pt x="1144" y="42703"/>
                  </a:lnTo>
                  <a:lnTo>
                    <a:pt x="876" y="44614"/>
                  </a:lnTo>
                  <a:lnTo>
                    <a:pt x="572" y="46516"/>
                  </a:lnTo>
                  <a:lnTo>
                    <a:pt x="206" y="48427"/>
                  </a:lnTo>
                  <a:lnTo>
                    <a:pt x="9" y="49374"/>
                  </a:lnTo>
                  <a:lnTo>
                    <a:pt x="0" y="49427"/>
                  </a:lnTo>
                  <a:lnTo>
                    <a:pt x="36" y="49526"/>
                  </a:lnTo>
                  <a:lnTo>
                    <a:pt x="170" y="49668"/>
                  </a:lnTo>
                  <a:lnTo>
                    <a:pt x="474" y="49820"/>
                  </a:lnTo>
                  <a:lnTo>
                    <a:pt x="876" y="49936"/>
                  </a:lnTo>
                  <a:lnTo>
                    <a:pt x="1090" y="49972"/>
                  </a:lnTo>
                  <a:lnTo>
                    <a:pt x="2608" y="50195"/>
                  </a:lnTo>
                  <a:lnTo>
                    <a:pt x="5680" y="50588"/>
                  </a:lnTo>
                  <a:lnTo>
                    <a:pt x="8761" y="50936"/>
                  </a:lnTo>
                  <a:lnTo>
                    <a:pt x="11851" y="51249"/>
                  </a:lnTo>
                  <a:lnTo>
                    <a:pt x="16521" y="51633"/>
                  </a:lnTo>
                  <a:lnTo>
                    <a:pt x="22790" y="51999"/>
                  </a:lnTo>
                  <a:lnTo>
                    <a:pt x="29094" y="52240"/>
                  </a:lnTo>
                  <a:lnTo>
                    <a:pt x="35444" y="52356"/>
                  </a:lnTo>
                  <a:lnTo>
                    <a:pt x="41820" y="52383"/>
                  </a:lnTo>
                  <a:lnTo>
                    <a:pt x="48213" y="52330"/>
                  </a:lnTo>
                  <a:lnTo>
                    <a:pt x="57840" y="52160"/>
                  </a:lnTo>
                  <a:lnTo>
                    <a:pt x="70690" y="51847"/>
                  </a:lnTo>
                  <a:lnTo>
                    <a:pt x="80299" y="51633"/>
                  </a:lnTo>
                  <a:lnTo>
                    <a:pt x="86693" y="51544"/>
                  </a:lnTo>
                  <a:lnTo>
                    <a:pt x="93051" y="51517"/>
                  </a:lnTo>
                  <a:lnTo>
                    <a:pt x="99382" y="51570"/>
                  </a:lnTo>
                  <a:lnTo>
                    <a:pt x="102534" y="51633"/>
                  </a:lnTo>
                  <a:lnTo>
                    <a:pt x="109160" y="51821"/>
                  </a:lnTo>
                  <a:lnTo>
                    <a:pt x="122386" y="52312"/>
                  </a:lnTo>
                  <a:lnTo>
                    <a:pt x="142192" y="53196"/>
                  </a:lnTo>
                  <a:lnTo>
                    <a:pt x="155391" y="53767"/>
                  </a:lnTo>
                  <a:lnTo>
                    <a:pt x="156989" y="53821"/>
                  </a:lnTo>
                  <a:lnTo>
                    <a:pt x="160043" y="53865"/>
                  </a:lnTo>
                  <a:lnTo>
                    <a:pt x="162972" y="53821"/>
                  </a:lnTo>
                  <a:lnTo>
                    <a:pt x="165830" y="53714"/>
                  </a:lnTo>
                  <a:lnTo>
                    <a:pt x="168652" y="53553"/>
                  </a:lnTo>
                  <a:lnTo>
                    <a:pt x="171483" y="53330"/>
                  </a:lnTo>
                  <a:lnTo>
                    <a:pt x="175814" y="52937"/>
                  </a:lnTo>
                  <a:lnTo>
                    <a:pt x="178868" y="52633"/>
                  </a:lnTo>
                  <a:lnTo>
                    <a:pt x="180680" y="52463"/>
                  </a:lnTo>
                  <a:lnTo>
                    <a:pt x="184333" y="52178"/>
                  </a:lnTo>
                  <a:lnTo>
                    <a:pt x="187994" y="51972"/>
                  </a:lnTo>
                  <a:lnTo>
                    <a:pt x="191655" y="51838"/>
                  </a:lnTo>
                  <a:lnTo>
                    <a:pt x="195335" y="51776"/>
                  </a:lnTo>
                  <a:lnTo>
                    <a:pt x="199023" y="51794"/>
                  </a:lnTo>
                  <a:lnTo>
                    <a:pt x="202711" y="51874"/>
                  </a:lnTo>
                  <a:lnTo>
                    <a:pt x="206399" y="52017"/>
                  </a:lnTo>
                  <a:lnTo>
                    <a:pt x="208247" y="52115"/>
                  </a:lnTo>
                  <a:lnTo>
                    <a:pt x="208578" y="52133"/>
                  </a:lnTo>
                  <a:lnTo>
                    <a:pt x="209185" y="52097"/>
                  </a:lnTo>
                  <a:lnTo>
                    <a:pt x="209685" y="51981"/>
                  </a:lnTo>
                  <a:lnTo>
                    <a:pt x="210060" y="51785"/>
                  </a:lnTo>
                  <a:lnTo>
                    <a:pt x="210194" y="51651"/>
                  </a:lnTo>
                  <a:lnTo>
                    <a:pt x="210864" y="50838"/>
                  </a:lnTo>
                  <a:lnTo>
                    <a:pt x="212060" y="49195"/>
                  </a:lnTo>
                  <a:lnTo>
                    <a:pt x="213096" y="47534"/>
                  </a:lnTo>
                  <a:lnTo>
                    <a:pt x="213739" y="46284"/>
                  </a:lnTo>
                  <a:lnTo>
                    <a:pt x="214123" y="45436"/>
                  </a:lnTo>
                  <a:lnTo>
                    <a:pt x="214454" y="44596"/>
                  </a:lnTo>
                  <a:lnTo>
                    <a:pt x="214739" y="43748"/>
                  </a:lnTo>
                  <a:lnTo>
                    <a:pt x="214980" y="42891"/>
                  </a:lnTo>
                  <a:lnTo>
                    <a:pt x="215168" y="42042"/>
                  </a:lnTo>
                  <a:lnTo>
                    <a:pt x="215302" y="41185"/>
                  </a:lnTo>
                  <a:lnTo>
                    <a:pt x="215391" y="40328"/>
                  </a:lnTo>
                  <a:lnTo>
                    <a:pt x="215418" y="39470"/>
                  </a:lnTo>
                  <a:lnTo>
                    <a:pt x="215400" y="38604"/>
                  </a:lnTo>
                  <a:lnTo>
                    <a:pt x="215373" y="38176"/>
                  </a:lnTo>
                  <a:lnTo>
                    <a:pt x="215320" y="37684"/>
                  </a:lnTo>
                  <a:lnTo>
                    <a:pt x="215150" y="36693"/>
                  </a:lnTo>
                  <a:lnTo>
                    <a:pt x="214864" y="35720"/>
                  </a:lnTo>
                  <a:lnTo>
                    <a:pt x="214534" y="35005"/>
                  </a:lnTo>
                  <a:lnTo>
                    <a:pt x="214257" y="34541"/>
                  </a:lnTo>
                  <a:lnTo>
                    <a:pt x="213936" y="34086"/>
                  </a:lnTo>
                  <a:lnTo>
                    <a:pt x="213561" y="33639"/>
                  </a:lnTo>
                  <a:lnTo>
                    <a:pt x="213114" y="33211"/>
                  </a:lnTo>
                  <a:lnTo>
                    <a:pt x="212614" y="32791"/>
                  </a:lnTo>
                  <a:lnTo>
                    <a:pt x="212034" y="32389"/>
                  </a:lnTo>
                  <a:lnTo>
                    <a:pt x="211382" y="32005"/>
                  </a:lnTo>
                  <a:lnTo>
                    <a:pt x="210658" y="31639"/>
                  </a:lnTo>
                  <a:lnTo>
                    <a:pt x="209846" y="31291"/>
                  </a:lnTo>
                  <a:lnTo>
                    <a:pt x="209399" y="31121"/>
                  </a:lnTo>
                  <a:lnTo>
                    <a:pt x="209408" y="31067"/>
                  </a:lnTo>
                  <a:lnTo>
                    <a:pt x="209274" y="30969"/>
                  </a:lnTo>
                  <a:lnTo>
                    <a:pt x="209131" y="30951"/>
                  </a:lnTo>
                  <a:lnTo>
                    <a:pt x="208962" y="30933"/>
                  </a:lnTo>
                  <a:lnTo>
                    <a:pt x="208783" y="30916"/>
                  </a:lnTo>
                  <a:lnTo>
                    <a:pt x="208399" y="30782"/>
                  </a:lnTo>
                  <a:lnTo>
                    <a:pt x="207997" y="30648"/>
                  </a:lnTo>
                  <a:lnTo>
                    <a:pt x="207792" y="30603"/>
                  </a:lnTo>
                  <a:lnTo>
                    <a:pt x="207390" y="30558"/>
                  </a:lnTo>
                  <a:lnTo>
                    <a:pt x="207015" y="30585"/>
                  </a:lnTo>
                  <a:lnTo>
                    <a:pt x="206693" y="30657"/>
                  </a:lnTo>
                  <a:lnTo>
                    <a:pt x="206551" y="30710"/>
                  </a:lnTo>
                  <a:lnTo>
                    <a:pt x="204381" y="30496"/>
                  </a:lnTo>
                  <a:lnTo>
                    <a:pt x="200139" y="29960"/>
                  </a:lnTo>
                  <a:lnTo>
                    <a:pt x="196004" y="29308"/>
                  </a:lnTo>
                  <a:lnTo>
                    <a:pt x="191968" y="28567"/>
                  </a:lnTo>
                  <a:lnTo>
                    <a:pt x="188021" y="27728"/>
                  </a:lnTo>
                  <a:lnTo>
                    <a:pt x="184145" y="26826"/>
                  </a:lnTo>
                  <a:lnTo>
                    <a:pt x="180341" y="25843"/>
                  </a:lnTo>
                  <a:lnTo>
                    <a:pt x="176591" y="24816"/>
                  </a:lnTo>
                  <a:lnTo>
                    <a:pt x="171045" y="23209"/>
                  </a:lnTo>
                  <a:lnTo>
                    <a:pt x="163758" y="20985"/>
                  </a:lnTo>
                  <a:lnTo>
                    <a:pt x="156516" y="18753"/>
                  </a:lnTo>
                  <a:lnTo>
                    <a:pt x="151060" y="17146"/>
                  </a:lnTo>
                  <a:lnTo>
                    <a:pt x="147390" y="16128"/>
                  </a:lnTo>
                  <a:lnTo>
                    <a:pt x="145550" y="15636"/>
                  </a:lnTo>
                  <a:lnTo>
                    <a:pt x="142130" y="14743"/>
                  </a:lnTo>
                  <a:lnTo>
                    <a:pt x="135209" y="13029"/>
                  </a:lnTo>
                  <a:lnTo>
                    <a:pt x="128172" y="11386"/>
                  </a:lnTo>
                  <a:lnTo>
                    <a:pt x="121046" y="9823"/>
                  </a:lnTo>
                  <a:lnTo>
                    <a:pt x="113813" y="8332"/>
                  </a:lnTo>
                  <a:lnTo>
                    <a:pt x="106499" y="6921"/>
                  </a:lnTo>
                  <a:lnTo>
                    <a:pt x="99105" y="5590"/>
                  </a:lnTo>
                  <a:lnTo>
                    <a:pt x="91640" y="4340"/>
                  </a:lnTo>
                  <a:lnTo>
                    <a:pt x="87880" y="3751"/>
                  </a:lnTo>
                  <a:lnTo>
                    <a:pt x="84219" y="3197"/>
                  </a:lnTo>
                  <a:lnTo>
                    <a:pt x="76780" y="2188"/>
                  </a:lnTo>
                  <a:lnTo>
                    <a:pt x="71119" y="1527"/>
                  </a:lnTo>
                  <a:lnTo>
                    <a:pt x="67315" y="1143"/>
                  </a:lnTo>
                  <a:lnTo>
                    <a:pt x="63484" y="804"/>
                  </a:lnTo>
                  <a:lnTo>
                    <a:pt x="59635" y="518"/>
                  </a:lnTo>
                  <a:lnTo>
                    <a:pt x="55777" y="295"/>
                  </a:lnTo>
                  <a:lnTo>
                    <a:pt x="51901" y="125"/>
                  </a:lnTo>
                  <a:lnTo>
                    <a:pt x="48026" y="27"/>
                  </a:lnTo>
                  <a:lnTo>
                    <a:pt x="4414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28"/>
            <p:cNvSpPr/>
            <p:nvPr/>
          </p:nvSpPr>
          <p:spPr>
            <a:xfrm rot="-877077" flipH="1">
              <a:off x="4320591" y="4291504"/>
              <a:ext cx="5907478" cy="1604392"/>
            </a:xfrm>
            <a:custGeom>
              <a:avLst/>
              <a:gdLst/>
              <a:ahLst/>
              <a:cxnLst/>
              <a:rect l="l" t="t" r="r" b="b"/>
              <a:pathLst>
                <a:path w="226911" h="61626" extrusionOk="0">
                  <a:moveTo>
                    <a:pt x="9573" y="0"/>
                  </a:moveTo>
                  <a:lnTo>
                    <a:pt x="8055" y="9"/>
                  </a:lnTo>
                  <a:lnTo>
                    <a:pt x="6555" y="72"/>
                  </a:lnTo>
                  <a:lnTo>
                    <a:pt x="5073" y="188"/>
                  </a:lnTo>
                  <a:lnTo>
                    <a:pt x="3626" y="349"/>
                  </a:lnTo>
                  <a:lnTo>
                    <a:pt x="2921" y="447"/>
                  </a:lnTo>
                  <a:lnTo>
                    <a:pt x="2492" y="518"/>
                  </a:lnTo>
                  <a:lnTo>
                    <a:pt x="1697" y="724"/>
                  </a:lnTo>
                  <a:lnTo>
                    <a:pt x="965" y="983"/>
                  </a:lnTo>
                  <a:lnTo>
                    <a:pt x="304" y="1304"/>
                  </a:lnTo>
                  <a:lnTo>
                    <a:pt x="0" y="1492"/>
                  </a:lnTo>
                  <a:lnTo>
                    <a:pt x="0" y="34372"/>
                  </a:lnTo>
                  <a:lnTo>
                    <a:pt x="822" y="37381"/>
                  </a:lnTo>
                  <a:lnTo>
                    <a:pt x="2036" y="41908"/>
                  </a:lnTo>
                  <a:lnTo>
                    <a:pt x="2796" y="44918"/>
                  </a:lnTo>
                  <a:lnTo>
                    <a:pt x="3456" y="47936"/>
                  </a:lnTo>
                  <a:lnTo>
                    <a:pt x="3992" y="50963"/>
                  </a:lnTo>
                  <a:lnTo>
                    <a:pt x="4278" y="53232"/>
                  </a:lnTo>
                  <a:lnTo>
                    <a:pt x="4421" y="54741"/>
                  </a:lnTo>
                  <a:lnTo>
                    <a:pt x="4501" y="56259"/>
                  </a:lnTo>
                  <a:lnTo>
                    <a:pt x="4528" y="57777"/>
                  </a:lnTo>
                  <a:lnTo>
                    <a:pt x="4519" y="58536"/>
                  </a:lnTo>
                  <a:lnTo>
                    <a:pt x="4519" y="58741"/>
                  </a:lnTo>
                  <a:lnTo>
                    <a:pt x="4599" y="59054"/>
                  </a:lnTo>
                  <a:lnTo>
                    <a:pt x="4742" y="59233"/>
                  </a:lnTo>
                  <a:lnTo>
                    <a:pt x="4867" y="59313"/>
                  </a:lnTo>
                  <a:lnTo>
                    <a:pt x="5010" y="59402"/>
                  </a:lnTo>
                  <a:lnTo>
                    <a:pt x="5385" y="59509"/>
                  </a:lnTo>
                  <a:lnTo>
                    <a:pt x="6028" y="59599"/>
                  </a:lnTo>
                  <a:lnTo>
                    <a:pt x="6475" y="59625"/>
                  </a:lnTo>
                  <a:lnTo>
                    <a:pt x="16405" y="60161"/>
                  </a:lnTo>
                  <a:lnTo>
                    <a:pt x="31318" y="60938"/>
                  </a:lnTo>
                  <a:lnTo>
                    <a:pt x="41266" y="61411"/>
                  </a:lnTo>
                  <a:lnTo>
                    <a:pt x="46240" y="61626"/>
                  </a:lnTo>
                  <a:lnTo>
                    <a:pt x="46918" y="61376"/>
                  </a:lnTo>
                  <a:lnTo>
                    <a:pt x="48392" y="60956"/>
                  </a:lnTo>
                  <a:lnTo>
                    <a:pt x="49981" y="60661"/>
                  </a:lnTo>
                  <a:lnTo>
                    <a:pt x="51660" y="60501"/>
                  </a:lnTo>
                  <a:lnTo>
                    <a:pt x="52535" y="60492"/>
                  </a:lnTo>
                  <a:lnTo>
                    <a:pt x="129485" y="60492"/>
                  </a:lnTo>
                  <a:lnTo>
                    <a:pt x="132994" y="60286"/>
                  </a:lnTo>
                  <a:lnTo>
                    <a:pt x="140022" y="59938"/>
                  </a:lnTo>
                  <a:lnTo>
                    <a:pt x="147059" y="59688"/>
                  </a:lnTo>
                  <a:lnTo>
                    <a:pt x="152346" y="59599"/>
                  </a:lnTo>
                  <a:lnTo>
                    <a:pt x="155882" y="59581"/>
                  </a:lnTo>
                  <a:lnTo>
                    <a:pt x="157650" y="59590"/>
                  </a:lnTo>
                  <a:lnTo>
                    <a:pt x="166312" y="59679"/>
                  </a:lnTo>
                  <a:lnTo>
                    <a:pt x="183610" y="59965"/>
                  </a:lnTo>
                  <a:lnTo>
                    <a:pt x="200907" y="60268"/>
                  </a:lnTo>
                  <a:lnTo>
                    <a:pt x="213900" y="60429"/>
                  </a:lnTo>
                  <a:lnTo>
                    <a:pt x="222571" y="60492"/>
                  </a:lnTo>
                  <a:lnTo>
                    <a:pt x="226911" y="60501"/>
                  </a:lnTo>
                  <a:lnTo>
                    <a:pt x="226911" y="60501"/>
                  </a:lnTo>
                  <a:lnTo>
                    <a:pt x="226607" y="59447"/>
                  </a:lnTo>
                  <a:lnTo>
                    <a:pt x="225955" y="57331"/>
                  </a:lnTo>
                  <a:lnTo>
                    <a:pt x="225196" y="55223"/>
                  </a:lnTo>
                  <a:lnTo>
                    <a:pt x="224518" y="53651"/>
                  </a:lnTo>
                  <a:lnTo>
                    <a:pt x="224009" y="52624"/>
                  </a:lnTo>
                  <a:lnTo>
                    <a:pt x="223437" y="51606"/>
                  </a:lnTo>
                  <a:lnTo>
                    <a:pt x="222803" y="50606"/>
                  </a:lnTo>
                  <a:lnTo>
                    <a:pt x="222107" y="49624"/>
                  </a:lnTo>
                  <a:lnTo>
                    <a:pt x="221321" y="48660"/>
                  </a:lnTo>
                  <a:lnTo>
                    <a:pt x="220463" y="47731"/>
                  </a:lnTo>
                  <a:lnTo>
                    <a:pt x="219508" y="46820"/>
                  </a:lnTo>
                  <a:lnTo>
                    <a:pt x="218454" y="45945"/>
                  </a:lnTo>
                  <a:lnTo>
                    <a:pt x="217293" y="45105"/>
                  </a:lnTo>
                  <a:lnTo>
                    <a:pt x="216668" y="44704"/>
                  </a:lnTo>
                  <a:lnTo>
                    <a:pt x="215990" y="44284"/>
                  </a:lnTo>
                  <a:lnTo>
                    <a:pt x="214552" y="43489"/>
                  </a:lnTo>
                  <a:lnTo>
                    <a:pt x="213034" y="42757"/>
                  </a:lnTo>
                  <a:lnTo>
                    <a:pt x="211426" y="42078"/>
                  </a:lnTo>
                  <a:lnTo>
                    <a:pt x="209756" y="41462"/>
                  </a:lnTo>
                  <a:lnTo>
                    <a:pt x="208024" y="40882"/>
                  </a:lnTo>
                  <a:lnTo>
                    <a:pt x="206229" y="40355"/>
                  </a:lnTo>
                  <a:lnTo>
                    <a:pt x="204381" y="39864"/>
                  </a:lnTo>
                  <a:lnTo>
                    <a:pt x="201532" y="39194"/>
                  </a:lnTo>
                  <a:lnTo>
                    <a:pt x="197621" y="38426"/>
                  </a:lnTo>
                  <a:lnTo>
                    <a:pt x="193620" y="37765"/>
                  </a:lnTo>
                  <a:lnTo>
                    <a:pt x="189593" y="37176"/>
                  </a:lnTo>
                  <a:lnTo>
                    <a:pt x="187583" y="36908"/>
                  </a:lnTo>
                  <a:lnTo>
                    <a:pt x="181949" y="36167"/>
                  </a:lnTo>
                  <a:lnTo>
                    <a:pt x="170634" y="34747"/>
                  </a:lnTo>
                  <a:lnTo>
                    <a:pt x="159293" y="33363"/>
                  </a:lnTo>
                  <a:lnTo>
                    <a:pt x="147979" y="31943"/>
                  </a:lnTo>
                  <a:lnTo>
                    <a:pt x="139531" y="30809"/>
                  </a:lnTo>
                  <a:lnTo>
                    <a:pt x="133932" y="30014"/>
                  </a:lnTo>
                  <a:lnTo>
                    <a:pt x="128360" y="29165"/>
                  </a:lnTo>
                  <a:lnTo>
                    <a:pt x="122814" y="28264"/>
                  </a:lnTo>
                  <a:lnTo>
                    <a:pt x="117313" y="27308"/>
                  </a:lnTo>
                  <a:lnTo>
                    <a:pt x="111857" y="26272"/>
                  </a:lnTo>
                  <a:lnTo>
                    <a:pt x="106455" y="25165"/>
                  </a:lnTo>
                  <a:lnTo>
                    <a:pt x="101106" y="23968"/>
                  </a:lnTo>
                  <a:lnTo>
                    <a:pt x="98453" y="23334"/>
                  </a:lnTo>
                  <a:lnTo>
                    <a:pt x="95355" y="22566"/>
                  </a:lnTo>
                  <a:lnTo>
                    <a:pt x="89264" y="20941"/>
                  </a:lnTo>
                  <a:lnTo>
                    <a:pt x="83255" y="19218"/>
                  </a:lnTo>
                  <a:lnTo>
                    <a:pt x="77325" y="17423"/>
                  </a:lnTo>
                  <a:lnTo>
                    <a:pt x="68502" y="14645"/>
                  </a:lnTo>
                  <a:lnTo>
                    <a:pt x="56795" y="10886"/>
                  </a:lnTo>
                  <a:lnTo>
                    <a:pt x="50901" y="9055"/>
                  </a:lnTo>
                  <a:lnTo>
                    <a:pt x="45990" y="7519"/>
                  </a:lnTo>
                  <a:lnTo>
                    <a:pt x="37328" y="4903"/>
                  </a:lnTo>
                  <a:lnTo>
                    <a:pt x="32693" y="3626"/>
                  </a:lnTo>
                  <a:lnTo>
                    <a:pt x="29523" y="2831"/>
                  </a:lnTo>
                  <a:lnTo>
                    <a:pt x="26317" y="2099"/>
                  </a:lnTo>
                  <a:lnTo>
                    <a:pt x="23084" y="1438"/>
                  </a:lnTo>
                  <a:lnTo>
                    <a:pt x="19852" y="884"/>
                  </a:lnTo>
                  <a:lnTo>
                    <a:pt x="16637" y="447"/>
                  </a:lnTo>
                  <a:lnTo>
                    <a:pt x="13458" y="152"/>
                  </a:lnTo>
                  <a:lnTo>
                    <a:pt x="11118" y="27"/>
                  </a:lnTo>
                  <a:lnTo>
                    <a:pt x="95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28"/>
            <p:cNvSpPr/>
            <p:nvPr/>
          </p:nvSpPr>
          <p:spPr>
            <a:xfrm rot="-877077" flipH="1">
              <a:off x="6567249" y="5189969"/>
              <a:ext cx="1198" cy="729"/>
            </a:xfrm>
            <a:custGeom>
              <a:avLst/>
              <a:gdLst/>
              <a:ahLst/>
              <a:cxnLst/>
              <a:rect l="l" t="t" r="r" b="b"/>
              <a:pathLst>
                <a:path w="46" h="28" extrusionOk="0">
                  <a:moveTo>
                    <a:pt x="28" y="0"/>
                  </a:moveTo>
                  <a:lnTo>
                    <a:pt x="1" y="9"/>
                  </a:lnTo>
                  <a:lnTo>
                    <a:pt x="1" y="27"/>
                  </a:lnTo>
                  <a:lnTo>
                    <a:pt x="45" y="27"/>
                  </a:lnTo>
                  <a:lnTo>
                    <a:pt x="45" y="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28"/>
            <p:cNvSpPr/>
            <p:nvPr/>
          </p:nvSpPr>
          <p:spPr>
            <a:xfrm rot="-877077" flipH="1">
              <a:off x="6620611" y="5118340"/>
              <a:ext cx="127438" cy="34209"/>
            </a:xfrm>
            <a:custGeom>
              <a:avLst/>
              <a:gdLst/>
              <a:ahLst/>
              <a:cxnLst/>
              <a:rect l="l" t="t" r="r" b="b"/>
              <a:pathLst>
                <a:path w="4895" h="1314" extrusionOk="0">
                  <a:moveTo>
                    <a:pt x="4716" y="0"/>
                  </a:moveTo>
                  <a:lnTo>
                    <a:pt x="4653" y="18"/>
                  </a:lnTo>
                  <a:lnTo>
                    <a:pt x="3555" y="376"/>
                  </a:lnTo>
                  <a:lnTo>
                    <a:pt x="2421" y="697"/>
                  </a:lnTo>
                  <a:lnTo>
                    <a:pt x="1233" y="965"/>
                  </a:lnTo>
                  <a:lnTo>
                    <a:pt x="46" y="1224"/>
                  </a:lnTo>
                  <a:lnTo>
                    <a:pt x="1" y="1242"/>
                  </a:lnTo>
                  <a:lnTo>
                    <a:pt x="37" y="1304"/>
                  </a:lnTo>
                  <a:lnTo>
                    <a:pt x="99" y="1313"/>
                  </a:lnTo>
                  <a:lnTo>
                    <a:pt x="421" y="1313"/>
                  </a:lnTo>
                  <a:lnTo>
                    <a:pt x="1081" y="1260"/>
                  </a:lnTo>
                  <a:lnTo>
                    <a:pt x="2064" y="1117"/>
                  </a:lnTo>
                  <a:lnTo>
                    <a:pt x="3323" y="804"/>
                  </a:lnTo>
                  <a:lnTo>
                    <a:pt x="4412" y="384"/>
                  </a:lnTo>
                  <a:lnTo>
                    <a:pt x="4859" y="143"/>
                  </a:lnTo>
                  <a:lnTo>
                    <a:pt x="4895" y="117"/>
                  </a:lnTo>
                  <a:lnTo>
                    <a:pt x="4895" y="63"/>
                  </a:lnTo>
                  <a:lnTo>
                    <a:pt x="4823" y="18"/>
                  </a:lnTo>
                  <a:lnTo>
                    <a:pt x="471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28"/>
            <p:cNvSpPr/>
            <p:nvPr/>
          </p:nvSpPr>
          <p:spPr>
            <a:xfrm rot="-877077" flipH="1">
              <a:off x="6386695" y="5104293"/>
              <a:ext cx="89766" cy="21661"/>
            </a:xfrm>
            <a:custGeom>
              <a:avLst/>
              <a:gdLst/>
              <a:ahLst/>
              <a:cxnLst/>
              <a:rect l="l" t="t" r="r" b="b"/>
              <a:pathLst>
                <a:path w="3448" h="832" extrusionOk="0">
                  <a:moveTo>
                    <a:pt x="3179" y="1"/>
                  </a:moveTo>
                  <a:lnTo>
                    <a:pt x="2786" y="19"/>
                  </a:lnTo>
                  <a:lnTo>
                    <a:pt x="1992" y="126"/>
                  </a:lnTo>
                  <a:lnTo>
                    <a:pt x="822" y="367"/>
                  </a:lnTo>
                  <a:lnTo>
                    <a:pt x="143" y="563"/>
                  </a:lnTo>
                  <a:lnTo>
                    <a:pt x="45" y="599"/>
                  </a:lnTo>
                  <a:lnTo>
                    <a:pt x="0" y="697"/>
                  </a:lnTo>
                  <a:lnTo>
                    <a:pt x="72" y="778"/>
                  </a:lnTo>
                  <a:lnTo>
                    <a:pt x="241" y="831"/>
                  </a:lnTo>
                  <a:lnTo>
                    <a:pt x="357" y="822"/>
                  </a:lnTo>
                  <a:lnTo>
                    <a:pt x="1107" y="751"/>
                  </a:lnTo>
                  <a:lnTo>
                    <a:pt x="2295" y="554"/>
                  </a:lnTo>
                  <a:lnTo>
                    <a:pt x="3010" y="376"/>
                  </a:lnTo>
                  <a:lnTo>
                    <a:pt x="3322" y="269"/>
                  </a:lnTo>
                  <a:lnTo>
                    <a:pt x="3385" y="233"/>
                  </a:lnTo>
                  <a:lnTo>
                    <a:pt x="3447" y="144"/>
                  </a:lnTo>
                  <a:lnTo>
                    <a:pt x="3420" y="63"/>
                  </a:lnTo>
                  <a:lnTo>
                    <a:pt x="3286" y="10"/>
                  </a:lnTo>
                  <a:lnTo>
                    <a:pt x="3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28"/>
            <p:cNvSpPr/>
            <p:nvPr/>
          </p:nvSpPr>
          <p:spPr>
            <a:xfrm rot="-877077" flipH="1">
              <a:off x="6155446" y="5156178"/>
              <a:ext cx="67689" cy="33714"/>
            </a:xfrm>
            <a:custGeom>
              <a:avLst/>
              <a:gdLst/>
              <a:ahLst/>
              <a:cxnLst/>
              <a:rect l="l" t="t" r="r" b="b"/>
              <a:pathLst>
                <a:path w="2600" h="1295" extrusionOk="0">
                  <a:moveTo>
                    <a:pt x="2019" y="0"/>
                  </a:moveTo>
                  <a:lnTo>
                    <a:pt x="1867" y="36"/>
                  </a:lnTo>
                  <a:lnTo>
                    <a:pt x="1599" y="134"/>
                  </a:lnTo>
                  <a:lnTo>
                    <a:pt x="1099" y="357"/>
                  </a:lnTo>
                  <a:lnTo>
                    <a:pt x="429" y="732"/>
                  </a:lnTo>
                  <a:lnTo>
                    <a:pt x="63" y="1009"/>
                  </a:lnTo>
                  <a:lnTo>
                    <a:pt x="28" y="1036"/>
                  </a:lnTo>
                  <a:lnTo>
                    <a:pt x="1" y="1098"/>
                  </a:lnTo>
                  <a:lnTo>
                    <a:pt x="45" y="1188"/>
                  </a:lnTo>
                  <a:lnTo>
                    <a:pt x="215" y="1277"/>
                  </a:lnTo>
                  <a:lnTo>
                    <a:pt x="456" y="1295"/>
                  </a:lnTo>
                  <a:lnTo>
                    <a:pt x="581" y="1268"/>
                  </a:lnTo>
                  <a:lnTo>
                    <a:pt x="1135" y="1090"/>
                  </a:lnTo>
                  <a:lnTo>
                    <a:pt x="1885" y="750"/>
                  </a:lnTo>
                  <a:lnTo>
                    <a:pt x="2323" y="500"/>
                  </a:lnTo>
                  <a:lnTo>
                    <a:pt x="2519" y="366"/>
                  </a:lnTo>
                  <a:lnTo>
                    <a:pt x="2564" y="331"/>
                  </a:lnTo>
                  <a:lnTo>
                    <a:pt x="2599" y="250"/>
                  </a:lnTo>
                  <a:lnTo>
                    <a:pt x="2546" y="143"/>
                  </a:lnTo>
                  <a:lnTo>
                    <a:pt x="2323" y="27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28"/>
            <p:cNvSpPr/>
            <p:nvPr/>
          </p:nvSpPr>
          <p:spPr>
            <a:xfrm rot="-877077" flipH="1">
              <a:off x="6100839" y="5078025"/>
              <a:ext cx="104632" cy="40952"/>
            </a:xfrm>
            <a:custGeom>
              <a:avLst/>
              <a:gdLst/>
              <a:ahLst/>
              <a:cxnLst/>
              <a:rect l="l" t="t" r="r" b="b"/>
              <a:pathLst>
                <a:path w="4019" h="1573" extrusionOk="0">
                  <a:moveTo>
                    <a:pt x="3510" y="1"/>
                  </a:moveTo>
                  <a:lnTo>
                    <a:pt x="3135" y="27"/>
                  </a:lnTo>
                  <a:lnTo>
                    <a:pt x="2938" y="72"/>
                  </a:lnTo>
                  <a:lnTo>
                    <a:pt x="2421" y="242"/>
                  </a:lnTo>
                  <a:lnTo>
                    <a:pt x="1938" y="429"/>
                  </a:lnTo>
                  <a:lnTo>
                    <a:pt x="1045" y="760"/>
                  </a:lnTo>
                  <a:lnTo>
                    <a:pt x="161" y="1108"/>
                  </a:lnTo>
                  <a:lnTo>
                    <a:pt x="81" y="1144"/>
                  </a:lnTo>
                  <a:lnTo>
                    <a:pt x="0" y="1224"/>
                  </a:lnTo>
                  <a:lnTo>
                    <a:pt x="0" y="1322"/>
                  </a:lnTo>
                  <a:lnTo>
                    <a:pt x="63" y="1412"/>
                  </a:lnTo>
                  <a:lnTo>
                    <a:pt x="251" y="1519"/>
                  </a:lnTo>
                  <a:lnTo>
                    <a:pt x="527" y="1572"/>
                  </a:lnTo>
                  <a:lnTo>
                    <a:pt x="715" y="1554"/>
                  </a:lnTo>
                  <a:lnTo>
                    <a:pt x="813" y="1528"/>
                  </a:lnTo>
                  <a:lnTo>
                    <a:pt x="1778" y="1206"/>
                  </a:lnTo>
                  <a:lnTo>
                    <a:pt x="2733" y="876"/>
                  </a:lnTo>
                  <a:lnTo>
                    <a:pt x="3153" y="733"/>
                  </a:lnTo>
                  <a:lnTo>
                    <a:pt x="3555" y="572"/>
                  </a:lnTo>
                  <a:lnTo>
                    <a:pt x="3733" y="492"/>
                  </a:lnTo>
                  <a:lnTo>
                    <a:pt x="3921" y="304"/>
                  </a:lnTo>
                  <a:lnTo>
                    <a:pt x="4001" y="188"/>
                  </a:lnTo>
                  <a:lnTo>
                    <a:pt x="4019" y="152"/>
                  </a:lnTo>
                  <a:lnTo>
                    <a:pt x="3992" y="90"/>
                  </a:lnTo>
                  <a:lnTo>
                    <a:pt x="3858" y="10"/>
                  </a:lnTo>
                  <a:lnTo>
                    <a:pt x="37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28"/>
            <p:cNvSpPr/>
            <p:nvPr/>
          </p:nvSpPr>
          <p:spPr>
            <a:xfrm rot="-877077" flipH="1">
              <a:off x="6262807" y="5113077"/>
              <a:ext cx="54906" cy="23743"/>
            </a:xfrm>
            <a:custGeom>
              <a:avLst/>
              <a:gdLst/>
              <a:ahLst/>
              <a:cxnLst/>
              <a:rect l="l" t="t" r="r" b="b"/>
              <a:pathLst>
                <a:path w="2109" h="912" extrusionOk="0">
                  <a:moveTo>
                    <a:pt x="1921" y="1"/>
                  </a:moveTo>
                  <a:lnTo>
                    <a:pt x="1635" y="10"/>
                  </a:lnTo>
                  <a:lnTo>
                    <a:pt x="1198" y="153"/>
                  </a:lnTo>
                  <a:lnTo>
                    <a:pt x="1001" y="242"/>
                  </a:lnTo>
                  <a:lnTo>
                    <a:pt x="680" y="376"/>
                  </a:lnTo>
                  <a:lnTo>
                    <a:pt x="385" y="510"/>
                  </a:lnTo>
                  <a:lnTo>
                    <a:pt x="260" y="590"/>
                  </a:lnTo>
                  <a:lnTo>
                    <a:pt x="117" y="751"/>
                  </a:lnTo>
                  <a:lnTo>
                    <a:pt x="19" y="831"/>
                  </a:lnTo>
                  <a:lnTo>
                    <a:pt x="1" y="849"/>
                  </a:lnTo>
                  <a:lnTo>
                    <a:pt x="10" y="885"/>
                  </a:lnTo>
                  <a:lnTo>
                    <a:pt x="90" y="912"/>
                  </a:lnTo>
                  <a:lnTo>
                    <a:pt x="162" y="903"/>
                  </a:lnTo>
                  <a:lnTo>
                    <a:pt x="465" y="867"/>
                  </a:lnTo>
                  <a:lnTo>
                    <a:pt x="751" y="814"/>
                  </a:lnTo>
                  <a:lnTo>
                    <a:pt x="1099" y="689"/>
                  </a:lnTo>
                  <a:lnTo>
                    <a:pt x="1421" y="555"/>
                  </a:lnTo>
                  <a:lnTo>
                    <a:pt x="1635" y="465"/>
                  </a:lnTo>
                  <a:lnTo>
                    <a:pt x="2028" y="260"/>
                  </a:lnTo>
                  <a:lnTo>
                    <a:pt x="2108" y="153"/>
                  </a:lnTo>
                  <a:lnTo>
                    <a:pt x="2082" y="90"/>
                  </a:lnTo>
                  <a:lnTo>
                    <a:pt x="2037" y="55"/>
                  </a:lnTo>
                  <a:lnTo>
                    <a:pt x="19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28"/>
            <p:cNvSpPr/>
            <p:nvPr/>
          </p:nvSpPr>
          <p:spPr>
            <a:xfrm rot="-877077" flipH="1">
              <a:off x="5874285" y="5113116"/>
              <a:ext cx="106975" cy="46055"/>
            </a:xfrm>
            <a:custGeom>
              <a:avLst/>
              <a:gdLst/>
              <a:ahLst/>
              <a:cxnLst/>
              <a:rect l="l" t="t" r="r" b="b"/>
              <a:pathLst>
                <a:path w="4109" h="1769" extrusionOk="0">
                  <a:moveTo>
                    <a:pt x="3215" y="1"/>
                  </a:moveTo>
                  <a:lnTo>
                    <a:pt x="2965" y="45"/>
                  </a:lnTo>
                  <a:lnTo>
                    <a:pt x="2527" y="143"/>
                  </a:lnTo>
                  <a:lnTo>
                    <a:pt x="1724" y="420"/>
                  </a:lnTo>
                  <a:lnTo>
                    <a:pt x="1000" y="751"/>
                  </a:lnTo>
                  <a:lnTo>
                    <a:pt x="375" y="1135"/>
                  </a:lnTo>
                  <a:lnTo>
                    <a:pt x="107" y="1331"/>
                  </a:lnTo>
                  <a:lnTo>
                    <a:pt x="45" y="1394"/>
                  </a:lnTo>
                  <a:lnTo>
                    <a:pt x="0" y="1501"/>
                  </a:lnTo>
                  <a:lnTo>
                    <a:pt x="45" y="1599"/>
                  </a:lnTo>
                  <a:lnTo>
                    <a:pt x="170" y="1679"/>
                  </a:lnTo>
                  <a:lnTo>
                    <a:pt x="429" y="1769"/>
                  </a:lnTo>
                  <a:lnTo>
                    <a:pt x="866" y="1769"/>
                  </a:lnTo>
                  <a:lnTo>
                    <a:pt x="1063" y="1706"/>
                  </a:lnTo>
                  <a:lnTo>
                    <a:pt x="1956" y="1340"/>
                  </a:lnTo>
                  <a:lnTo>
                    <a:pt x="2885" y="1001"/>
                  </a:lnTo>
                  <a:lnTo>
                    <a:pt x="3313" y="858"/>
                  </a:lnTo>
                  <a:lnTo>
                    <a:pt x="3733" y="706"/>
                  </a:lnTo>
                  <a:lnTo>
                    <a:pt x="3840" y="661"/>
                  </a:lnTo>
                  <a:lnTo>
                    <a:pt x="3983" y="563"/>
                  </a:lnTo>
                  <a:lnTo>
                    <a:pt x="4081" y="411"/>
                  </a:lnTo>
                  <a:lnTo>
                    <a:pt x="4108" y="277"/>
                  </a:lnTo>
                  <a:lnTo>
                    <a:pt x="4099" y="224"/>
                  </a:lnTo>
                  <a:lnTo>
                    <a:pt x="3992" y="135"/>
                  </a:lnTo>
                  <a:lnTo>
                    <a:pt x="3912" y="108"/>
                  </a:lnTo>
                  <a:lnTo>
                    <a:pt x="3885" y="108"/>
                  </a:lnTo>
                  <a:lnTo>
                    <a:pt x="3662" y="27"/>
                  </a:lnTo>
                  <a:lnTo>
                    <a:pt x="321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28"/>
            <p:cNvSpPr/>
            <p:nvPr/>
          </p:nvSpPr>
          <p:spPr>
            <a:xfrm rot="-877077" flipH="1">
              <a:off x="5684823" y="5096708"/>
              <a:ext cx="89090" cy="20958"/>
            </a:xfrm>
            <a:custGeom>
              <a:avLst/>
              <a:gdLst/>
              <a:ahLst/>
              <a:cxnLst/>
              <a:rect l="l" t="t" r="r" b="b"/>
              <a:pathLst>
                <a:path w="3422" h="805" extrusionOk="0">
                  <a:moveTo>
                    <a:pt x="2707" y="0"/>
                  </a:moveTo>
                  <a:lnTo>
                    <a:pt x="2108" y="72"/>
                  </a:lnTo>
                  <a:lnTo>
                    <a:pt x="1751" y="143"/>
                  </a:lnTo>
                  <a:lnTo>
                    <a:pt x="1332" y="215"/>
                  </a:lnTo>
                  <a:lnTo>
                    <a:pt x="546" y="402"/>
                  </a:lnTo>
                  <a:lnTo>
                    <a:pt x="162" y="518"/>
                  </a:lnTo>
                  <a:lnTo>
                    <a:pt x="63" y="563"/>
                  </a:lnTo>
                  <a:lnTo>
                    <a:pt x="1" y="661"/>
                  </a:lnTo>
                  <a:lnTo>
                    <a:pt x="90" y="750"/>
                  </a:lnTo>
                  <a:lnTo>
                    <a:pt x="278" y="804"/>
                  </a:lnTo>
                  <a:lnTo>
                    <a:pt x="394" y="804"/>
                  </a:lnTo>
                  <a:lnTo>
                    <a:pt x="867" y="768"/>
                  </a:lnTo>
                  <a:lnTo>
                    <a:pt x="1760" y="643"/>
                  </a:lnTo>
                  <a:lnTo>
                    <a:pt x="2207" y="563"/>
                  </a:lnTo>
                  <a:lnTo>
                    <a:pt x="2546" y="492"/>
                  </a:lnTo>
                  <a:lnTo>
                    <a:pt x="3028" y="375"/>
                  </a:lnTo>
                  <a:lnTo>
                    <a:pt x="3296" y="250"/>
                  </a:lnTo>
                  <a:lnTo>
                    <a:pt x="3394" y="179"/>
                  </a:lnTo>
                  <a:lnTo>
                    <a:pt x="3421" y="152"/>
                  </a:lnTo>
                  <a:lnTo>
                    <a:pt x="3421" y="108"/>
                  </a:lnTo>
                  <a:lnTo>
                    <a:pt x="3359" y="54"/>
                  </a:lnTo>
                  <a:lnTo>
                    <a:pt x="3278" y="36"/>
                  </a:lnTo>
                  <a:lnTo>
                    <a:pt x="31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28"/>
            <p:cNvSpPr/>
            <p:nvPr/>
          </p:nvSpPr>
          <p:spPr>
            <a:xfrm rot="-877077" flipH="1">
              <a:off x="5922287" y="5078816"/>
              <a:ext cx="77660" cy="23978"/>
            </a:xfrm>
            <a:custGeom>
              <a:avLst/>
              <a:gdLst/>
              <a:ahLst/>
              <a:cxnLst/>
              <a:rect l="l" t="t" r="r" b="b"/>
              <a:pathLst>
                <a:path w="2983" h="921" extrusionOk="0">
                  <a:moveTo>
                    <a:pt x="2250" y="1"/>
                  </a:moveTo>
                  <a:lnTo>
                    <a:pt x="1750" y="28"/>
                  </a:lnTo>
                  <a:lnTo>
                    <a:pt x="1241" y="108"/>
                  </a:lnTo>
                  <a:lnTo>
                    <a:pt x="768" y="233"/>
                  </a:lnTo>
                  <a:lnTo>
                    <a:pt x="366" y="394"/>
                  </a:lnTo>
                  <a:lnTo>
                    <a:pt x="89" y="581"/>
                  </a:lnTo>
                  <a:lnTo>
                    <a:pt x="0" y="733"/>
                  </a:lnTo>
                  <a:lnTo>
                    <a:pt x="0" y="840"/>
                  </a:lnTo>
                  <a:lnTo>
                    <a:pt x="18" y="894"/>
                  </a:lnTo>
                  <a:lnTo>
                    <a:pt x="45" y="921"/>
                  </a:lnTo>
                  <a:lnTo>
                    <a:pt x="98" y="921"/>
                  </a:lnTo>
                  <a:lnTo>
                    <a:pt x="268" y="885"/>
                  </a:lnTo>
                  <a:lnTo>
                    <a:pt x="563" y="787"/>
                  </a:lnTo>
                  <a:lnTo>
                    <a:pt x="973" y="599"/>
                  </a:lnTo>
                  <a:lnTo>
                    <a:pt x="1286" y="501"/>
                  </a:lnTo>
                  <a:lnTo>
                    <a:pt x="1661" y="430"/>
                  </a:lnTo>
                  <a:lnTo>
                    <a:pt x="2411" y="385"/>
                  </a:lnTo>
                  <a:lnTo>
                    <a:pt x="2786" y="340"/>
                  </a:lnTo>
                  <a:lnTo>
                    <a:pt x="2867" y="322"/>
                  </a:lnTo>
                  <a:lnTo>
                    <a:pt x="2965" y="260"/>
                  </a:lnTo>
                  <a:lnTo>
                    <a:pt x="2983" y="188"/>
                  </a:lnTo>
                  <a:lnTo>
                    <a:pt x="2920" y="117"/>
                  </a:lnTo>
                  <a:lnTo>
                    <a:pt x="2849" y="90"/>
                  </a:lnTo>
                  <a:lnTo>
                    <a:pt x="2679" y="37"/>
                  </a:lnTo>
                  <a:lnTo>
                    <a:pt x="225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28"/>
            <p:cNvSpPr/>
            <p:nvPr/>
          </p:nvSpPr>
          <p:spPr>
            <a:xfrm rot="-877077" flipH="1">
              <a:off x="7894536" y="4679737"/>
              <a:ext cx="109995" cy="34912"/>
            </a:xfrm>
            <a:custGeom>
              <a:avLst/>
              <a:gdLst/>
              <a:ahLst/>
              <a:cxnLst/>
              <a:rect l="l" t="t" r="r" b="b"/>
              <a:pathLst>
                <a:path w="4225" h="1341" extrusionOk="0">
                  <a:moveTo>
                    <a:pt x="411" y="1"/>
                  </a:moveTo>
                  <a:lnTo>
                    <a:pt x="170" y="36"/>
                  </a:lnTo>
                  <a:lnTo>
                    <a:pt x="9" y="144"/>
                  </a:lnTo>
                  <a:lnTo>
                    <a:pt x="1" y="233"/>
                  </a:lnTo>
                  <a:lnTo>
                    <a:pt x="54" y="295"/>
                  </a:lnTo>
                  <a:lnTo>
                    <a:pt x="99" y="322"/>
                  </a:lnTo>
                  <a:lnTo>
                    <a:pt x="554" y="519"/>
                  </a:lnTo>
                  <a:lnTo>
                    <a:pt x="1510" y="876"/>
                  </a:lnTo>
                  <a:lnTo>
                    <a:pt x="2010" y="1028"/>
                  </a:lnTo>
                  <a:lnTo>
                    <a:pt x="2465" y="1162"/>
                  </a:lnTo>
                  <a:lnTo>
                    <a:pt x="3224" y="1313"/>
                  </a:lnTo>
                  <a:lnTo>
                    <a:pt x="3742" y="1340"/>
                  </a:lnTo>
                  <a:lnTo>
                    <a:pt x="4001" y="1313"/>
                  </a:lnTo>
                  <a:lnTo>
                    <a:pt x="4090" y="1296"/>
                  </a:lnTo>
                  <a:lnTo>
                    <a:pt x="4198" y="1242"/>
                  </a:lnTo>
                  <a:lnTo>
                    <a:pt x="4224" y="1162"/>
                  </a:lnTo>
                  <a:lnTo>
                    <a:pt x="4189" y="1081"/>
                  </a:lnTo>
                  <a:lnTo>
                    <a:pt x="4135" y="1045"/>
                  </a:lnTo>
                  <a:lnTo>
                    <a:pt x="3974" y="965"/>
                  </a:lnTo>
                  <a:lnTo>
                    <a:pt x="3555" y="831"/>
                  </a:lnTo>
                  <a:lnTo>
                    <a:pt x="2840" y="679"/>
                  </a:lnTo>
                  <a:lnTo>
                    <a:pt x="2385" y="590"/>
                  </a:lnTo>
                  <a:lnTo>
                    <a:pt x="1894" y="474"/>
                  </a:lnTo>
                  <a:lnTo>
                    <a:pt x="974" y="197"/>
                  </a:lnTo>
                  <a:lnTo>
                    <a:pt x="536" y="36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28"/>
            <p:cNvSpPr/>
            <p:nvPr/>
          </p:nvSpPr>
          <p:spPr>
            <a:xfrm rot="-877077" flipH="1">
              <a:off x="7544242" y="4869638"/>
              <a:ext cx="151832" cy="32569"/>
            </a:xfrm>
            <a:custGeom>
              <a:avLst/>
              <a:gdLst/>
              <a:ahLst/>
              <a:cxnLst/>
              <a:rect l="l" t="t" r="r" b="b"/>
              <a:pathLst>
                <a:path w="5832" h="1251" extrusionOk="0">
                  <a:moveTo>
                    <a:pt x="375" y="0"/>
                  </a:moveTo>
                  <a:lnTo>
                    <a:pt x="117" y="72"/>
                  </a:lnTo>
                  <a:lnTo>
                    <a:pt x="18" y="179"/>
                  </a:lnTo>
                  <a:lnTo>
                    <a:pt x="0" y="250"/>
                  </a:lnTo>
                  <a:lnTo>
                    <a:pt x="36" y="313"/>
                  </a:lnTo>
                  <a:lnTo>
                    <a:pt x="134" y="375"/>
                  </a:lnTo>
                  <a:lnTo>
                    <a:pt x="215" y="393"/>
                  </a:lnTo>
                  <a:lnTo>
                    <a:pt x="1519" y="661"/>
                  </a:lnTo>
                  <a:lnTo>
                    <a:pt x="2840" y="902"/>
                  </a:lnTo>
                  <a:lnTo>
                    <a:pt x="3483" y="1027"/>
                  </a:lnTo>
                  <a:lnTo>
                    <a:pt x="4492" y="1197"/>
                  </a:lnTo>
                  <a:lnTo>
                    <a:pt x="5180" y="1251"/>
                  </a:lnTo>
                  <a:lnTo>
                    <a:pt x="5528" y="1242"/>
                  </a:lnTo>
                  <a:lnTo>
                    <a:pt x="5617" y="1233"/>
                  </a:lnTo>
                  <a:lnTo>
                    <a:pt x="5760" y="1179"/>
                  </a:lnTo>
                  <a:lnTo>
                    <a:pt x="5832" y="1099"/>
                  </a:lnTo>
                  <a:lnTo>
                    <a:pt x="5805" y="1018"/>
                  </a:lnTo>
                  <a:lnTo>
                    <a:pt x="5742" y="974"/>
                  </a:lnTo>
                  <a:lnTo>
                    <a:pt x="5501" y="875"/>
                  </a:lnTo>
                  <a:lnTo>
                    <a:pt x="4965" y="715"/>
                  </a:lnTo>
                  <a:lnTo>
                    <a:pt x="4081" y="545"/>
                  </a:lnTo>
                  <a:lnTo>
                    <a:pt x="3483" y="447"/>
                  </a:lnTo>
                  <a:lnTo>
                    <a:pt x="2019" y="206"/>
                  </a:lnTo>
                  <a:lnTo>
                    <a:pt x="536" y="9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28"/>
            <p:cNvSpPr/>
            <p:nvPr/>
          </p:nvSpPr>
          <p:spPr>
            <a:xfrm rot="-877077" flipH="1">
              <a:off x="7611383" y="4927612"/>
              <a:ext cx="109995" cy="53709"/>
            </a:xfrm>
            <a:custGeom>
              <a:avLst/>
              <a:gdLst/>
              <a:ahLst/>
              <a:cxnLst/>
              <a:rect l="l" t="t" r="r" b="b"/>
              <a:pathLst>
                <a:path w="4225" h="2063" extrusionOk="0">
                  <a:moveTo>
                    <a:pt x="197" y="0"/>
                  </a:moveTo>
                  <a:lnTo>
                    <a:pt x="36" y="63"/>
                  </a:lnTo>
                  <a:lnTo>
                    <a:pt x="0" y="170"/>
                  </a:lnTo>
                  <a:lnTo>
                    <a:pt x="72" y="277"/>
                  </a:lnTo>
                  <a:lnTo>
                    <a:pt x="152" y="313"/>
                  </a:lnTo>
                  <a:lnTo>
                    <a:pt x="697" y="509"/>
                  </a:lnTo>
                  <a:lnTo>
                    <a:pt x="1777" y="857"/>
                  </a:lnTo>
                  <a:lnTo>
                    <a:pt x="2278" y="1081"/>
                  </a:lnTo>
                  <a:lnTo>
                    <a:pt x="2706" y="1313"/>
                  </a:lnTo>
                  <a:lnTo>
                    <a:pt x="3492" y="1795"/>
                  </a:lnTo>
                  <a:lnTo>
                    <a:pt x="3894" y="2027"/>
                  </a:lnTo>
                  <a:lnTo>
                    <a:pt x="3992" y="2063"/>
                  </a:lnTo>
                  <a:lnTo>
                    <a:pt x="4153" y="2036"/>
                  </a:lnTo>
                  <a:lnTo>
                    <a:pt x="4224" y="1991"/>
                  </a:lnTo>
                  <a:lnTo>
                    <a:pt x="4224" y="1965"/>
                  </a:lnTo>
                  <a:lnTo>
                    <a:pt x="4180" y="1795"/>
                  </a:lnTo>
                  <a:lnTo>
                    <a:pt x="3956" y="1456"/>
                  </a:lnTo>
                  <a:lnTo>
                    <a:pt x="3608" y="1125"/>
                  </a:lnTo>
                  <a:lnTo>
                    <a:pt x="3153" y="822"/>
                  </a:lnTo>
                  <a:lnTo>
                    <a:pt x="2608" y="545"/>
                  </a:lnTo>
                  <a:lnTo>
                    <a:pt x="2001" y="313"/>
                  </a:lnTo>
                  <a:lnTo>
                    <a:pt x="1349" y="134"/>
                  </a:lnTo>
                  <a:lnTo>
                    <a:pt x="661" y="27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28"/>
            <p:cNvSpPr/>
            <p:nvPr/>
          </p:nvSpPr>
          <p:spPr>
            <a:xfrm rot="-877077" flipH="1">
              <a:off x="7772196" y="4939394"/>
              <a:ext cx="73235" cy="64904"/>
            </a:xfrm>
            <a:custGeom>
              <a:avLst/>
              <a:gdLst/>
              <a:ahLst/>
              <a:cxnLst/>
              <a:rect l="l" t="t" r="r" b="b"/>
              <a:pathLst>
                <a:path w="2813" h="2493" extrusionOk="0">
                  <a:moveTo>
                    <a:pt x="330" y="1"/>
                  </a:moveTo>
                  <a:lnTo>
                    <a:pt x="98" y="45"/>
                  </a:lnTo>
                  <a:lnTo>
                    <a:pt x="0" y="126"/>
                  </a:lnTo>
                  <a:lnTo>
                    <a:pt x="0" y="188"/>
                  </a:lnTo>
                  <a:lnTo>
                    <a:pt x="18" y="224"/>
                  </a:lnTo>
                  <a:lnTo>
                    <a:pt x="563" y="849"/>
                  </a:lnTo>
                  <a:lnTo>
                    <a:pt x="1152" y="1456"/>
                  </a:lnTo>
                  <a:lnTo>
                    <a:pt x="1402" y="1733"/>
                  </a:lnTo>
                  <a:lnTo>
                    <a:pt x="1822" y="2153"/>
                  </a:lnTo>
                  <a:lnTo>
                    <a:pt x="2206" y="2385"/>
                  </a:lnTo>
                  <a:lnTo>
                    <a:pt x="2447" y="2465"/>
                  </a:lnTo>
                  <a:lnTo>
                    <a:pt x="2572" y="2492"/>
                  </a:lnTo>
                  <a:lnTo>
                    <a:pt x="2733" y="2448"/>
                  </a:lnTo>
                  <a:lnTo>
                    <a:pt x="2795" y="2394"/>
                  </a:lnTo>
                  <a:lnTo>
                    <a:pt x="2813" y="2358"/>
                  </a:lnTo>
                  <a:lnTo>
                    <a:pt x="2813" y="2296"/>
                  </a:lnTo>
                  <a:lnTo>
                    <a:pt x="2786" y="2153"/>
                  </a:lnTo>
                  <a:lnTo>
                    <a:pt x="2679" y="1948"/>
                  </a:lnTo>
                  <a:lnTo>
                    <a:pt x="2277" y="1546"/>
                  </a:lnTo>
                  <a:lnTo>
                    <a:pt x="2000" y="1305"/>
                  </a:lnTo>
                  <a:lnTo>
                    <a:pt x="1366" y="688"/>
                  </a:lnTo>
                  <a:lnTo>
                    <a:pt x="670" y="90"/>
                  </a:lnTo>
                  <a:lnTo>
                    <a:pt x="581" y="37"/>
                  </a:lnTo>
                  <a:lnTo>
                    <a:pt x="33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28"/>
            <p:cNvSpPr/>
            <p:nvPr/>
          </p:nvSpPr>
          <p:spPr>
            <a:xfrm rot="-877077" flipH="1">
              <a:off x="7284699" y="5076365"/>
              <a:ext cx="123689" cy="23509"/>
            </a:xfrm>
            <a:custGeom>
              <a:avLst/>
              <a:gdLst/>
              <a:ahLst/>
              <a:cxnLst/>
              <a:rect l="l" t="t" r="r" b="b"/>
              <a:pathLst>
                <a:path w="4751" h="903" extrusionOk="0">
                  <a:moveTo>
                    <a:pt x="420" y="0"/>
                  </a:moveTo>
                  <a:lnTo>
                    <a:pt x="241" y="9"/>
                  </a:lnTo>
                  <a:lnTo>
                    <a:pt x="71" y="72"/>
                  </a:lnTo>
                  <a:lnTo>
                    <a:pt x="9" y="143"/>
                  </a:lnTo>
                  <a:lnTo>
                    <a:pt x="0" y="224"/>
                  </a:lnTo>
                  <a:lnTo>
                    <a:pt x="27" y="304"/>
                  </a:lnTo>
                  <a:lnTo>
                    <a:pt x="152" y="402"/>
                  </a:lnTo>
                  <a:lnTo>
                    <a:pt x="304" y="447"/>
                  </a:lnTo>
                  <a:lnTo>
                    <a:pt x="1268" y="625"/>
                  </a:lnTo>
                  <a:lnTo>
                    <a:pt x="2858" y="840"/>
                  </a:lnTo>
                  <a:lnTo>
                    <a:pt x="3920" y="902"/>
                  </a:lnTo>
                  <a:lnTo>
                    <a:pt x="4429" y="884"/>
                  </a:lnTo>
                  <a:lnTo>
                    <a:pt x="4536" y="875"/>
                  </a:lnTo>
                  <a:lnTo>
                    <a:pt x="4697" y="813"/>
                  </a:lnTo>
                  <a:lnTo>
                    <a:pt x="4751" y="715"/>
                  </a:lnTo>
                  <a:lnTo>
                    <a:pt x="4679" y="625"/>
                  </a:lnTo>
                  <a:lnTo>
                    <a:pt x="4590" y="590"/>
                  </a:lnTo>
                  <a:lnTo>
                    <a:pt x="4144" y="456"/>
                  </a:lnTo>
                  <a:lnTo>
                    <a:pt x="3126" y="250"/>
                  </a:lnTo>
                  <a:lnTo>
                    <a:pt x="1474" y="72"/>
                  </a:lnTo>
                  <a:lnTo>
                    <a:pt x="42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28"/>
            <p:cNvSpPr/>
            <p:nvPr/>
          </p:nvSpPr>
          <p:spPr>
            <a:xfrm rot="-877077" flipH="1">
              <a:off x="7875821" y="5125646"/>
              <a:ext cx="163001" cy="57432"/>
            </a:xfrm>
            <a:custGeom>
              <a:avLst/>
              <a:gdLst/>
              <a:ahLst/>
              <a:cxnLst/>
              <a:rect l="l" t="t" r="r" b="b"/>
              <a:pathLst>
                <a:path w="6261" h="2206" extrusionOk="0">
                  <a:moveTo>
                    <a:pt x="367" y="0"/>
                  </a:moveTo>
                  <a:lnTo>
                    <a:pt x="108" y="72"/>
                  </a:lnTo>
                  <a:lnTo>
                    <a:pt x="19" y="179"/>
                  </a:lnTo>
                  <a:lnTo>
                    <a:pt x="1" y="250"/>
                  </a:lnTo>
                  <a:lnTo>
                    <a:pt x="46" y="331"/>
                  </a:lnTo>
                  <a:lnTo>
                    <a:pt x="135" y="393"/>
                  </a:lnTo>
                  <a:lnTo>
                    <a:pt x="206" y="420"/>
                  </a:lnTo>
                  <a:lnTo>
                    <a:pt x="1555" y="866"/>
                  </a:lnTo>
                  <a:lnTo>
                    <a:pt x="3582" y="1581"/>
                  </a:lnTo>
                  <a:lnTo>
                    <a:pt x="4975" y="2009"/>
                  </a:lnTo>
                  <a:lnTo>
                    <a:pt x="5698" y="2188"/>
                  </a:lnTo>
                  <a:lnTo>
                    <a:pt x="5814" y="2206"/>
                  </a:lnTo>
                  <a:lnTo>
                    <a:pt x="6047" y="2188"/>
                  </a:lnTo>
                  <a:lnTo>
                    <a:pt x="6216" y="2108"/>
                  </a:lnTo>
                  <a:lnTo>
                    <a:pt x="6261" y="2027"/>
                  </a:lnTo>
                  <a:lnTo>
                    <a:pt x="6234" y="1965"/>
                  </a:lnTo>
                  <a:lnTo>
                    <a:pt x="6189" y="1938"/>
                  </a:lnTo>
                  <a:lnTo>
                    <a:pt x="5939" y="1768"/>
                  </a:lnTo>
                  <a:lnTo>
                    <a:pt x="5368" y="1447"/>
                  </a:lnTo>
                  <a:lnTo>
                    <a:pt x="4725" y="1161"/>
                  </a:lnTo>
                  <a:lnTo>
                    <a:pt x="4019" y="902"/>
                  </a:lnTo>
                  <a:lnTo>
                    <a:pt x="2885" y="554"/>
                  </a:lnTo>
                  <a:lnTo>
                    <a:pt x="1314" y="179"/>
                  </a:lnTo>
                  <a:lnTo>
                    <a:pt x="537" y="18"/>
                  </a:lnTo>
                  <a:lnTo>
                    <a:pt x="36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28"/>
            <p:cNvSpPr/>
            <p:nvPr/>
          </p:nvSpPr>
          <p:spPr>
            <a:xfrm rot="-877077" flipH="1">
              <a:off x="7283669" y="4347442"/>
              <a:ext cx="130927" cy="32126"/>
            </a:xfrm>
            <a:custGeom>
              <a:avLst/>
              <a:gdLst/>
              <a:ahLst/>
              <a:cxnLst/>
              <a:rect l="l" t="t" r="r" b="b"/>
              <a:pathLst>
                <a:path w="5029" h="1234" extrusionOk="0">
                  <a:moveTo>
                    <a:pt x="492" y="1"/>
                  </a:moveTo>
                  <a:lnTo>
                    <a:pt x="197" y="36"/>
                  </a:lnTo>
                  <a:lnTo>
                    <a:pt x="55" y="126"/>
                  </a:lnTo>
                  <a:lnTo>
                    <a:pt x="1" y="197"/>
                  </a:lnTo>
                  <a:lnTo>
                    <a:pt x="1" y="278"/>
                  </a:lnTo>
                  <a:lnTo>
                    <a:pt x="64" y="358"/>
                  </a:lnTo>
                  <a:lnTo>
                    <a:pt x="117" y="394"/>
                  </a:lnTo>
                  <a:lnTo>
                    <a:pt x="322" y="501"/>
                  </a:lnTo>
                  <a:lnTo>
                    <a:pt x="814" y="715"/>
                  </a:lnTo>
                  <a:lnTo>
                    <a:pt x="1394" y="912"/>
                  </a:lnTo>
                  <a:lnTo>
                    <a:pt x="2028" y="1063"/>
                  </a:lnTo>
                  <a:lnTo>
                    <a:pt x="2698" y="1179"/>
                  </a:lnTo>
                  <a:lnTo>
                    <a:pt x="3368" y="1233"/>
                  </a:lnTo>
                  <a:lnTo>
                    <a:pt x="4028" y="1224"/>
                  </a:lnTo>
                  <a:lnTo>
                    <a:pt x="4645" y="1135"/>
                  </a:lnTo>
                  <a:lnTo>
                    <a:pt x="4921" y="1054"/>
                  </a:lnTo>
                  <a:lnTo>
                    <a:pt x="4975" y="1037"/>
                  </a:lnTo>
                  <a:lnTo>
                    <a:pt x="5029" y="983"/>
                  </a:lnTo>
                  <a:lnTo>
                    <a:pt x="5029" y="929"/>
                  </a:lnTo>
                  <a:lnTo>
                    <a:pt x="4975" y="876"/>
                  </a:lnTo>
                  <a:lnTo>
                    <a:pt x="4921" y="858"/>
                  </a:lnTo>
                  <a:lnTo>
                    <a:pt x="4448" y="742"/>
                  </a:lnTo>
                  <a:lnTo>
                    <a:pt x="3439" y="599"/>
                  </a:lnTo>
                  <a:lnTo>
                    <a:pt x="2921" y="537"/>
                  </a:lnTo>
                  <a:lnTo>
                    <a:pt x="2332" y="438"/>
                  </a:lnTo>
                  <a:lnTo>
                    <a:pt x="1215" y="179"/>
                  </a:lnTo>
                  <a:lnTo>
                    <a:pt x="671" y="36"/>
                  </a:lnTo>
                  <a:lnTo>
                    <a:pt x="492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28"/>
            <p:cNvSpPr/>
            <p:nvPr/>
          </p:nvSpPr>
          <p:spPr>
            <a:xfrm rot="-877077" flipH="1">
              <a:off x="7222460" y="4255559"/>
              <a:ext cx="117649" cy="30018"/>
            </a:xfrm>
            <a:custGeom>
              <a:avLst/>
              <a:gdLst/>
              <a:ahLst/>
              <a:cxnLst/>
              <a:rect l="l" t="t" r="r" b="b"/>
              <a:pathLst>
                <a:path w="4519" h="1153" extrusionOk="0">
                  <a:moveTo>
                    <a:pt x="1215" y="1"/>
                  </a:moveTo>
                  <a:lnTo>
                    <a:pt x="590" y="27"/>
                  </a:lnTo>
                  <a:lnTo>
                    <a:pt x="295" y="63"/>
                  </a:lnTo>
                  <a:lnTo>
                    <a:pt x="134" y="90"/>
                  </a:lnTo>
                  <a:lnTo>
                    <a:pt x="18" y="179"/>
                  </a:lnTo>
                  <a:lnTo>
                    <a:pt x="0" y="242"/>
                  </a:lnTo>
                  <a:lnTo>
                    <a:pt x="54" y="340"/>
                  </a:lnTo>
                  <a:lnTo>
                    <a:pt x="250" y="438"/>
                  </a:lnTo>
                  <a:lnTo>
                    <a:pt x="402" y="456"/>
                  </a:lnTo>
                  <a:lnTo>
                    <a:pt x="920" y="501"/>
                  </a:lnTo>
                  <a:lnTo>
                    <a:pt x="1893" y="644"/>
                  </a:lnTo>
                  <a:lnTo>
                    <a:pt x="3304" y="938"/>
                  </a:lnTo>
                  <a:lnTo>
                    <a:pt x="4242" y="1144"/>
                  </a:lnTo>
                  <a:lnTo>
                    <a:pt x="4358" y="1153"/>
                  </a:lnTo>
                  <a:lnTo>
                    <a:pt x="4483" y="1090"/>
                  </a:lnTo>
                  <a:lnTo>
                    <a:pt x="4519" y="1037"/>
                  </a:lnTo>
                  <a:lnTo>
                    <a:pt x="4510" y="1010"/>
                  </a:lnTo>
                  <a:lnTo>
                    <a:pt x="4394" y="849"/>
                  </a:lnTo>
                  <a:lnTo>
                    <a:pt x="4046" y="581"/>
                  </a:lnTo>
                  <a:lnTo>
                    <a:pt x="3599" y="367"/>
                  </a:lnTo>
                  <a:lnTo>
                    <a:pt x="3072" y="197"/>
                  </a:lnTo>
                  <a:lnTo>
                    <a:pt x="2483" y="81"/>
                  </a:lnTo>
                  <a:lnTo>
                    <a:pt x="1858" y="19"/>
                  </a:lnTo>
                  <a:lnTo>
                    <a:pt x="1215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28"/>
            <p:cNvSpPr/>
            <p:nvPr/>
          </p:nvSpPr>
          <p:spPr>
            <a:xfrm rot="-877077" flipH="1">
              <a:off x="7104662" y="4411433"/>
              <a:ext cx="94635" cy="35589"/>
            </a:xfrm>
            <a:custGeom>
              <a:avLst/>
              <a:gdLst/>
              <a:ahLst/>
              <a:cxnLst/>
              <a:rect l="l" t="t" r="r" b="b"/>
              <a:pathLst>
                <a:path w="3635" h="1367" extrusionOk="0">
                  <a:moveTo>
                    <a:pt x="616" y="0"/>
                  </a:moveTo>
                  <a:lnTo>
                    <a:pt x="250" y="45"/>
                  </a:lnTo>
                  <a:lnTo>
                    <a:pt x="63" y="152"/>
                  </a:lnTo>
                  <a:lnTo>
                    <a:pt x="0" y="232"/>
                  </a:lnTo>
                  <a:lnTo>
                    <a:pt x="0" y="322"/>
                  </a:lnTo>
                  <a:lnTo>
                    <a:pt x="80" y="411"/>
                  </a:lnTo>
                  <a:lnTo>
                    <a:pt x="161" y="456"/>
                  </a:lnTo>
                  <a:lnTo>
                    <a:pt x="527" y="616"/>
                  </a:lnTo>
                  <a:lnTo>
                    <a:pt x="1322" y="911"/>
                  </a:lnTo>
                  <a:lnTo>
                    <a:pt x="1732" y="1045"/>
                  </a:lnTo>
                  <a:lnTo>
                    <a:pt x="2116" y="1179"/>
                  </a:lnTo>
                  <a:lnTo>
                    <a:pt x="2697" y="1322"/>
                  </a:lnTo>
                  <a:lnTo>
                    <a:pt x="3126" y="1366"/>
                  </a:lnTo>
                  <a:lnTo>
                    <a:pt x="3358" y="1366"/>
                  </a:lnTo>
                  <a:lnTo>
                    <a:pt x="3483" y="1357"/>
                  </a:lnTo>
                  <a:lnTo>
                    <a:pt x="3608" y="1286"/>
                  </a:lnTo>
                  <a:lnTo>
                    <a:pt x="3635" y="1232"/>
                  </a:lnTo>
                  <a:lnTo>
                    <a:pt x="3617" y="1197"/>
                  </a:lnTo>
                  <a:lnTo>
                    <a:pt x="3545" y="1090"/>
                  </a:lnTo>
                  <a:lnTo>
                    <a:pt x="3322" y="911"/>
                  </a:lnTo>
                  <a:lnTo>
                    <a:pt x="2893" y="706"/>
                  </a:lnTo>
                  <a:lnTo>
                    <a:pt x="2527" y="572"/>
                  </a:lnTo>
                  <a:lnTo>
                    <a:pt x="2116" y="429"/>
                  </a:lnTo>
                  <a:lnTo>
                    <a:pt x="1259" y="152"/>
                  </a:lnTo>
                  <a:lnTo>
                    <a:pt x="813" y="27"/>
                  </a:lnTo>
                  <a:lnTo>
                    <a:pt x="616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28"/>
            <p:cNvSpPr/>
            <p:nvPr/>
          </p:nvSpPr>
          <p:spPr>
            <a:xfrm rot="-877077" flipH="1">
              <a:off x="6934864" y="4412953"/>
              <a:ext cx="125564" cy="32569"/>
            </a:xfrm>
            <a:custGeom>
              <a:avLst/>
              <a:gdLst/>
              <a:ahLst/>
              <a:cxnLst/>
              <a:rect l="l" t="t" r="r" b="b"/>
              <a:pathLst>
                <a:path w="4823" h="1251" extrusionOk="0">
                  <a:moveTo>
                    <a:pt x="644" y="0"/>
                  </a:moveTo>
                  <a:lnTo>
                    <a:pt x="313" y="36"/>
                  </a:lnTo>
                  <a:lnTo>
                    <a:pt x="197" y="54"/>
                  </a:lnTo>
                  <a:lnTo>
                    <a:pt x="36" y="152"/>
                  </a:lnTo>
                  <a:lnTo>
                    <a:pt x="1" y="277"/>
                  </a:lnTo>
                  <a:lnTo>
                    <a:pt x="99" y="393"/>
                  </a:lnTo>
                  <a:lnTo>
                    <a:pt x="215" y="429"/>
                  </a:lnTo>
                  <a:lnTo>
                    <a:pt x="733" y="545"/>
                  </a:lnTo>
                  <a:lnTo>
                    <a:pt x="1822" y="724"/>
                  </a:lnTo>
                  <a:lnTo>
                    <a:pt x="2349" y="822"/>
                  </a:lnTo>
                  <a:lnTo>
                    <a:pt x="2858" y="956"/>
                  </a:lnTo>
                  <a:lnTo>
                    <a:pt x="3367" y="1072"/>
                  </a:lnTo>
                  <a:lnTo>
                    <a:pt x="3698" y="1117"/>
                  </a:lnTo>
                  <a:lnTo>
                    <a:pt x="4359" y="1179"/>
                  </a:lnTo>
                  <a:lnTo>
                    <a:pt x="4689" y="1242"/>
                  </a:lnTo>
                  <a:lnTo>
                    <a:pt x="4751" y="1251"/>
                  </a:lnTo>
                  <a:lnTo>
                    <a:pt x="4823" y="1215"/>
                  </a:lnTo>
                  <a:lnTo>
                    <a:pt x="4805" y="1188"/>
                  </a:lnTo>
                  <a:lnTo>
                    <a:pt x="4644" y="1045"/>
                  </a:lnTo>
                  <a:lnTo>
                    <a:pt x="4341" y="742"/>
                  </a:lnTo>
                  <a:lnTo>
                    <a:pt x="4144" y="608"/>
                  </a:lnTo>
                  <a:lnTo>
                    <a:pt x="3894" y="483"/>
                  </a:lnTo>
                  <a:lnTo>
                    <a:pt x="3269" y="295"/>
                  </a:lnTo>
                  <a:lnTo>
                    <a:pt x="2948" y="224"/>
                  </a:lnTo>
                  <a:lnTo>
                    <a:pt x="2323" y="108"/>
                  </a:lnTo>
                  <a:lnTo>
                    <a:pt x="1313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28"/>
            <p:cNvSpPr/>
            <p:nvPr/>
          </p:nvSpPr>
          <p:spPr>
            <a:xfrm rot="-877077" flipH="1">
              <a:off x="6730247" y="4509191"/>
              <a:ext cx="136498" cy="38140"/>
            </a:xfrm>
            <a:custGeom>
              <a:avLst/>
              <a:gdLst/>
              <a:ahLst/>
              <a:cxnLst/>
              <a:rect l="l" t="t" r="r" b="b"/>
              <a:pathLst>
                <a:path w="5243" h="1465" extrusionOk="0">
                  <a:moveTo>
                    <a:pt x="1608" y="0"/>
                  </a:moveTo>
                  <a:lnTo>
                    <a:pt x="840" y="9"/>
                  </a:lnTo>
                  <a:lnTo>
                    <a:pt x="447" y="36"/>
                  </a:lnTo>
                  <a:lnTo>
                    <a:pt x="322" y="54"/>
                  </a:lnTo>
                  <a:lnTo>
                    <a:pt x="144" y="117"/>
                  </a:lnTo>
                  <a:lnTo>
                    <a:pt x="37" y="206"/>
                  </a:lnTo>
                  <a:lnTo>
                    <a:pt x="1" y="313"/>
                  </a:lnTo>
                  <a:lnTo>
                    <a:pt x="37" y="420"/>
                  </a:lnTo>
                  <a:lnTo>
                    <a:pt x="126" y="527"/>
                  </a:lnTo>
                  <a:lnTo>
                    <a:pt x="278" y="599"/>
                  </a:lnTo>
                  <a:lnTo>
                    <a:pt x="492" y="643"/>
                  </a:lnTo>
                  <a:lnTo>
                    <a:pt x="617" y="652"/>
                  </a:lnTo>
                  <a:lnTo>
                    <a:pt x="930" y="643"/>
                  </a:lnTo>
                  <a:lnTo>
                    <a:pt x="1564" y="679"/>
                  </a:lnTo>
                  <a:lnTo>
                    <a:pt x="2189" y="751"/>
                  </a:lnTo>
                  <a:lnTo>
                    <a:pt x="2778" y="867"/>
                  </a:lnTo>
                  <a:lnTo>
                    <a:pt x="3064" y="938"/>
                  </a:lnTo>
                  <a:lnTo>
                    <a:pt x="3519" y="1063"/>
                  </a:lnTo>
                  <a:lnTo>
                    <a:pt x="4484" y="1304"/>
                  </a:lnTo>
                  <a:lnTo>
                    <a:pt x="4903" y="1447"/>
                  </a:lnTo>
                  <a:lnTo>
                    <a:pt x="4966" y="1465"/>
                  </a:lnTo>
                  <a:lnTo>
                    <a:pt x="5091" y="1456"/>
                  </a:lnTo>
                  <a:lnTo>
                    <a:pt x="5198" y="1411"/>
                  </a:lnTo>
                  <a:lnTo>
                    <a:pt x="5243" y="1349"/>
                  </a:lnTo>
                  <a:lnTo>
                    <a:pt x="5234" y="1322"/>
                  </a:lnTo>
                  <a:lnTo>
                    <a:pt x="5127" y="1143"/>
                  </a:lnTo>
                  <a:lnTo>
                    <a:pt x="4975" y="902"/>
                  </a:lnTo>
                  <a:lnTo>
                    <a:pt x="4823" y="742"/>
                  </a:lnTo>
                  <a:lnTo>
                    <a:pt x="4707" y="670"/>
                  </a:lnTo>
                  <a:lnTo>
                    <a:pt x="4439" y="527"/>
                  </a:lnTo>
                  <a:lnTo>
                    <a:pt x="3805" y="304"/>
                  </a:lnTo>
                  <a:lnTo>
                    <a:pt x="3457" y="224"/>
                  </a:lnTo>
                  <a:lnTo>
                    <a:pt x="3091" y="143"/>
                  </a:lnTo>
                  <a:lnTo>
                    <a:pt x="2349" y="45"/>
                  </a:lnTo>
                  <a:lnTo>
                    <a:pt x="1608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28"/>
            <p:cNvSpPr/>
            <p:nvPr/>
          </p:nvSpPr>
          <p:spPr>
            <a:xfrm rot="-877077" flipH="1">
              <a:off x="6718868" y="4588737"/>
              <a:ext cx="87918" cy="43035"/>
            </a:xfrm>
            <a:custGeom>
              <a:avLst/>
              <a:gdLst/>
              <a:ahLst/>
              <a:cxnLst/>
              <a:rect l="l" t="t" r="r" b="b"/>
              <a:pathLst>
                <a:path w="3377" h="1653" extrusionOk="0">
                  <a:moveTo>
                    <a:pt x="483" y="0"/>
                  </a:moveTo>
                  <a:lnTo>
                    <a:pt x="197" y="36"/>
                  </a:lnTo>
                  <a:lnTo>
                    <a:pt x="19" y="161"/>
                  </a:lnTo>
                  <a:lnTo>
                    <a:pt x="1" y="286"/>
                  </a:lnTo>
                  <a:lnTo>
                    <a:pt x="54" y="357"/>
                  </a:lnTo>
                  <a:lnTo>
                    <a:pt x="108" y="393"/>
                  </a:lnTo>
                  <a:lnTo>
                    <a:pt x="680" y="741"/>
                  </a:lnTo>
                  <a:lnTo>
                    <a:pt x="1296" y="1072"/>
                  </a:lnTo>
                  <a:lnTo>
                    <a:pt x="1599" y="1223"/>
                  </a:lnTo>
                  <a:lnTo>
                    <a:pt x="2251" y="1527"/>
                  </a:lnTo>
                  <a:lnTo>
                    <a:pt x="2626" y="1625"/>
                  </a:lnTo>
                  <a:lnTo>
                    <a:pt x="2805" y="1652"/>
                  </a:lnTo>
                  <a:lnTo>
                    <a:pt x="3108" y="1625"/>
                  </a:lnTo>
                  <a:lnTo>
                    <a:pt x="3323" y="1527"/>
                  </a:lnTo>
                  <a:lnTo>
                    <a:pt x="3376" y="1411"/>
                  </a:lnTo>
                  <a:lnTo>
                    <a:pt x="3350" y="1331"/>
                  </a:lnTo>
                  <a:lnTo>
                    <a:pt x="3314" y="1286"/>
                  </a:lnTo>
                  <a:lnTo>
                    <a:pt x="3207" y="1179"/>
                  </a:lnTo>
                  <a:lnTo>
                    <a:pt x="2921" y="1000"/>
                  </a:lnTo>
                  <a:lnTo>
                    <a:pt x="2421" y="759"/>
                  </a:lnTo>
                  <a:lnTo>
                    <a:pt x="2082" y="607"/>
                  </a:lnTo>
                  <a:lnTo>
                    <a:pt x="1376" y="313"/>
                  </a:lnTo>
                  <a:lnTo>
                    <a:pt x="644" y="45"/>
                  </a:lnTo>
                  <a:lnTo>
                    <a:pt x="483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28"/>
            <p:cNvSpPr/>
            <p:nvPr/>
          </p:nvSpPr>
          <p:spPr>
            <a:xfrm rot="-877077" flipH="1">
              <a:off x="6876333" y="4541418"/>
              <a:ext cx="90235" cy="47929"/>
            </a:xfrm>
            <a:custGeom>
              <a:avLst/>
              <a:gdLst/>
              <a:ahLst/>
              <a:cxnLst/>
              <a:rect l="l" t="t" r="r" b="b"/>
              <a:pathLst>
                <a:path w="3466" h="1841" extrusionOk="0">
                  <a:moveTo>
                    <a:pt x="403" y="1"/>
                  </a:moveTo>
                  <a:lnTo>
                    <a:pt x="162" y="99"/>
                  </a:lnTo>
                  <a:lnTo>
                    <a:pt x="54" y="179"/>
                  </a:lnTo>
                  <a:lnTo>
                    <a:pt x="1" y="287"/>
                  </a:lnTo>
                  <a:lnTo>
                    <a:pt x="19" y="394"/>
                  </a:lnTo>
                  <a:lnTo>
                    <a:pt x="63" y="447"/>
                  </a:lnTo>
                  <a:lnTo>
                    <a:pt x="188" y="581"/>
                  </a:lnTo>
                  <a:lnTo>
                    <a:pt x="510" y="840"/>
                  </a:lnTo>
                  <a:lnTo>
                    <a:pt x="1072" y="1188"/>
                  </a:lnTo>
                  <a:lnTo>
                    <a:pt x="1483" y="1403"/>
                  </a:lnTo>
                  <a:lnTo>
                    <a:pt x="1671" y="1501"/>
                  </a:lnTo>
                  <a:lnTo>
                    <a:pt x="2082" y="1671"/>
                  </a:lnTo>
                  <a:lnTo>
                    <a:pt x="2528" y="1796"/>
                  </a:lnTo>
                  <a:lnTo>
                    <a:pt x="3028" y="1840"/>
                  </a:lnTo>
                  <a:lnTo>
                    <a:pt x="3296" y="1805"/>
                  </a:lnTo>
                  <a:lnTo>
                    <a:pt x="3367" y="1796"/>
                  </a:lnTo>
                  <a:lnTo>
                    <a:pt x="3457" y="1733"/>
                  </a:lnTo>
                  <a:lnTo>
                    <a:pt x="3466" y="1697"/>
                  </a:lnTo>
                  <a:lnTo>
                    <a:pt x="3457" y="1635"/>
                  </a:lnTo>
                  <a:lnTo>
                    <a:pt x="3412" y="1510"/>
                  </a:lnTo>
                  <a:lnTo>
                    <a:pt x="3278" y="1349"/>
                  </a:lnTo>
                  <a:lnTo>
                    <a:pt x="2832" y="1072"/>
                  </a:lnTo>
                  <a:lnTo>
                    <a:pt x="2474" y="912"/>
                  </a:lnTo>
                  <a:lnTo>
                    <a:pt x="1724" y="501"/>
                  </a:lnTo>
                  <a:lnTo>
                    <a:pt x="992" y="90"/>
                  </a:lnTo>
                  <a:lnTo>
                    <a:pt x="894" y="45"/>
                  </a:lnTo>
                  <a:lnTo>
                    <a:pt x="697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28"/>
            <p:cNvSpPr/>
            <p:nvPr/>
          </p:nvSpPr>
          <p:spPr>
            <a:xfrm rot="-877077" flipH="1">
              <a:off x="6974033" y="4561961"/>
              <a:ext cx="119758" cy="56052"/>
            </a:xfrm>
            <a:custGeom>
              <a:avLst/>
              <a:gdLst/>
              <a:ahLst/>
              <a:cxnLst/>
              <a:rect l="l" t="t" r="r" b="b"/>
              <a:pathLst>
                <a:path w="4600" h="2153" extrusionOk="0">
                  <a:moveTo>
                    <a:pt x="215" y="0"/>
                  </a:moveTo>
                  <a:lnTo>
                    <a:pt x="45" y="63"/>
                  </a:lnTo>
                  <a:lnTo>
                    <a:pt x="0" y="125"/>
                  </a:lnTo>
                  <a:lnTo>
                    <a:pt x="27" y="179"/>
                  </a:lnTo>
                  <a:lnTo>
                    <a:pt x="63" y="206"/>
                  </a:lnTo>
                  <a:lnTo>
                    <a:pt x="536" y="536"/>
                  </a:lnTo>
                  <a:lnTo>
                    <a:pt x="1545" y="1161"/>
                  </a:lnTo>
                  <a:lnTo>
                    <a:pt x="2108" y="1456"/>
                  </a:lnTo>
                  <a:lnTo>
                    <a:pt x="2697" y="1742"/>
                  </a:lnTo>
                  <a:lnTo>
                    <a:pt x="3331" y="2001"/>
                  </a:lnTo>
                  <a:lnTo>
                    <a:pt x="3626" y="2099"/>
                  </a:lnTo>
                  <a:lnTo>
                    <a:pt x="4108" y="2152"/>
                  </a:lnTo>
                  <a:lnTo>
                    <a:pt x="4447" y="2143"/>
                  </a:lnTo>
                  <a:lnTo>
                    <a:pt x="4519" y="2135"/>
                  </a:lnTo>
                  <a:lnTo>
                    <a:pt x="4599" y="2081"/>
                  </a:lnTo>
                  <a:lnTo>
                    <a:pt x="4599" y="2045"/>
                  </a:lnTo>
                  <a:lnTo>
                    <a:pt x="4537" y="1902"/>
                  </a:lnTo>
                  <a:lnTo>
                    <a:pt x="4421" y="1742"/>
                  </a:lnTo>
                  <a:lnTo>
                    <a:pt x="4278" y="1634"/>
                  </a:lnTo>
                  <a:lnTo>
                    <a:pt x="4162" y="1581"/>
                  </a:lnTo>
                  <a:lnTo>
                    <a:pt x="3536" y="1313"/>
                  </a:lnTo>
                  <a:lnTo>
                    <a:pt x="2894" y="1054"/>
                  </a:lnTo>
                  <a:lnTo>
                    <a:pt x="1679" y="554"/>
                  </a:lnTo>
                  <a:lnTo>
                    <a:pt x="509" y="27"/>
                  </a:lnTo>
                  <a:lnTo>
                    <a:pt x="420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28"/>
            <p:cNvSpPr/>
            <p:nvPr/>
          </p:nvSpPr>
          <p:spPr>
            <a:xfrm rot="-877077" flipH="1">
              <a:off x="7109526" y="4535899"/>
              <a:ext cx="106975" cy="65581"/>
            </a:xfrm>
            <a:custGeom>
              <a:avLst/>
              <a:gdLst/>
              <a:ahLst/>
              <a:cxnLst/>
              <a:rect l="l" t="t" r="r" b="b"/>
              <a:pathLst>
                <a:path w="4109" h="2519" extrusionOk="0">
                  <a:moveTo>
                    <a:pt x="349" y="0"/>
                  </a:moveTo>
                  <a:lnTo>
                    <a:pt x="117" y="45"/>
                  </a:lnTo>
                  <a:lnTo>
                    <a:pt x="18" y="125"/>
                  </a:lnTo>
                  <a:lnTo>
                    <a:pt x="1" y="197"/>
                  </a:lnTo>
                  <a:lnTo>
                    <a:pt x="18" y="232"/>
                  </a:lnTo>
                  <a:lnTo>
                    <a:pt x="72" y="339"/>
                  </a:lnTo>
                  <a:lnTo>
                    <a:pt x="126" y="536"/>
                  </a:lnTo>
                  <a:lnTo>
                    <a:pt x="197" y="643"/>
                  </a:lnTo>
                  <a:lnTo>
                    <a:pt x="376" y="831"/>
                  </a:lnTo>
                  <a:lnTo>
                    <a:pt x="581" y="1009"/>
                  </a:lnTo>
                  <a:lnTo>
                    <a:pt x="1036" y="1366"/>
                  </a:lnTo>
                  <a:lnTo>
                    <a:pt x="1545" y="1697"/>
                  </a:lnTo>
                  <a:lnTo>
                    <a:pt x="1760" y="1840"/>
                  </a:lnTo>
                  <a:lnTo>
                    <a:pt x="2260" y="2134"/>
                  </a:lnTo>
                  <a:lnTo>
                    <a:pt x="2831" y="2384"/>
                  </a:lnTo>
                  <a:lnTo>
                    <a:pt x="3322" y="2492"/>
                  </a:lnTo>
                  <a:lnTo>
                    <a:pt x="3671" y="2518"/>
                  </a:lnTo>
                  <a:lnTo>
                    <a:pt x="3858" y="2509"/>
                  </a:lnTo>
                  <a:lnTo>
                    <a:pt x="3957" y="2492"/>
                  </a:lnTo>
                  <a:lnTo>
                    <a:pt x="4099" y="2402"/>
                  </a:lnTo>
                  <a:lnTo>
                    <a:pt x="4108" y="2349"/>
                  </a:lnTo>
                  <a:lnTo>
                    <a:pt x="4090" y="2259"/>
                  </a:lnTo>
                  <a:lnTo>
                    <a:pt x="3992" y="2108"/>
                  </a:lnTo>
                  <a:lnTo>
                    <a:pt x="3742" y="1902"/>
                  </a:lnTo>
                  <a:lnTo>
                    <a:pt x="3001" y="1527"/>
                  </a:lnTo>
                  <a:lnTo>
                    <a:pt x="2546" y="1295"/>
                  </a:lnTo>
                  <a:lnTo>
                    <a:pt x="2019" y="982"/>
                  </a:lnTo>
                  <a:lnTo>
                    <a:pt x="1554" y="643"/>
                  </a:lnTo>
                  <a:lnTo>
                    <a:pt x="1340" y="464"/>
                  </a:lnTo>
                  <a:lnTo>
                    <a:pt x="1108" y="286"/>
                  </a:lnTo>
                  <a:lnTo>
                    <a:pt x="894" y="188"/>
                  </a:lnTo>
                  <a:lnTo>
                    <a:pt x="697" y="89"/>
                  </a:lnTo>
                  <a:lnTo>
                    <a:pt x="599" y="36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28"/>
            <p:cNvSpPr/>
            <p:nvPr/>
          </p:nvSpPr>
          <p:spPr>
            <a:xfrm rot="-877077" flipH="1">
              <a:off x="6695633" y="4731386"/>
              <a:ext cx="113015" cy="60712"/>
            </a:xfrm>
            <a:custGeom>
              <a:avLst/>
              <a:gdLst/>
              <a:ahLst/>
              <a:cxnLst/>
              <a:rect l="l" t="t" r="r" b="b"/>
              <a:pathLst>
                <a:path w="4341" h="2332" extrusionOk="0">
                  <a:moveTo>
                    <a:pt x="296" y="0"/>
                  </a:moveTo>
                  <a:lnTo>
                    <a:pt x="81" y="54"/>
                  </a:lnTo>
                  <a:lnTo>
                    <a:pt x="1" y="134"/>
                  </a:lnTo>
                  <a:lnTo>
                    <a:pt x="1" y="197"/>
                  </a:lnTo>
                  <a:lnTo>
                    <a:pt x="28" y="232"/>
                  </a:lnTo>
                  <a:lnTo>
                    <a:pt x="144" y="384"/>
                  </a:lnTo>
                  <a:lnTo>
                    <a:pt x="349" y="679"/>
                  </a:lnTo>
                  <a:lnTo>
                    <a:pt x="519" y="822"/>
                  </a:lnTo>
                  <a:lnTo>
                    <a:pt x="876" y="1108"/>
                  </a:lnTo>
                  <a:lnTo>
                    <a:pt x="1260" y="1376"/>
                  </a:lnTo>
                  <a:lnTo>
                    <a:pt x="1546" y="1599"/>
                  </a:lnTo>
                  <a:lnTo>
                    <a:pt x="2046" y="1947"/>
                  </a:lnTo>
                  <a:lnTo>
                    <a:pt x="2430" y="2143"/>
                  </a:lnTo>
                  <a:lnTo>
                    <a:pt x="2644" y="2224"/>
                  </a:lnTo>
                  <a:lnTo>
                    <a:pt x="2823" y="2277"/>
                  </a:lnTo>
                  <a:lnTo>
                    <a:pt x="3198" y="2331"/>
                  </a:lnTo>
                  <a:lnTo>
                    <a:pt x="3582" y="2331"/>
                  </a:lnTo>
                  <a:lnTo>
                    <a:pt x="3930" y="2260"/>
                  </a:lnTo>
                  <a:lnTo>
                    <a:pt x="4073" y="2179"/>
                  </a:lnTo>
                  <a:lnTo>
                    <a:pt x="4162" y="2117"/>
                  </a:lnTo>
                  <a:lnTo>
                    <a:pt x="4287" y="1983"/>
                  </a:lnTo>
                  <a:lnTo>
                    <a:pt x="4341" y="1840"/>
                  </a:lnTo>
                  <a:lnTo>
                    <a:pt x="4305" y="1697"/>
                  </a:lnTo>
                  <a:lnTo>
                    <a:pt x="4243" y="1626"/>
                  </a:lnTo>
                  <a:lnTo>
                    <a:pt x="4198" y="1590"/>
                  </a:lnTo>
                  <a:lnTo>
                    <a:pt x="4091" y="1572"/>
                  </a:lnTo>
                  <a:lnTo>
                    <a:pt x="3984" y="1590"/>
                  </a:lnTo>
                  <a:lnTo>
                    <a:pt x="3903" y="1643"/>
                  </a:lnTo>
                  <a:lnTo>
                    <a:pt x="3886" y="1670"/>
                  </a:lnTo>
                  <a:lnTo>
                    <a:pt x="3859" y="1697"/>
                  </a:lnTo>
                  <a:lnTo>
                    <a:pt x="3841" y="1715"/>
                  </a:lnTo>
                  <a:lnTo>
                    <a:pt x="3635" y="1679"/>
                  </a:lnTo>
                  <a:lnTo>
                    <a:pt x="3305" y="1563"/>
                  </a:lnTo>
                  <a:lnTo>
                    <a:pt x="2894" y="1331"/>
                  </a:lnTo>
                  <a:lnTo>
                    <a:pt x="2626" y="1143"/>
                  </a:lnTo>
                  <a:lnTo>
                    <a:pt x="2180" y="849"/>
                  </a:lnTo>
                  <a:lnTo>
                    <a:pt x="1724" y="554"/>
                  </a:lnTo>
                  <a:lnTo>
                    <a:pt x="1474" y="402"/>
                  </a:lnTo>
                  <a:lnTo>
                    <a:pt x="948" y="170"/>
                  </a:lnTo>
                  <a:lnTo>
                    <a:pt x="653" y="45"/>
                  </a:lnTo>
                  <a:lnTo>
                    <a:pt x="546" y="9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28"/>
            <p:cNvSpPr/>
            <p:nvPr/>
          </p:nvSpPr>
          <p:spPr>
            <a:xfrm rot="-877077" flipH="1">
              <a:off x="6557809" y="4720206"/>
              <a:ext cx="141835" cy="39546"/>
            </a:xfrm>
            <a:custGeom>
              <a:avLst/>
              <a:gdLst/>
              <a:ahLst/>
              <a:cxnLst/>
              <a:rect l="l" t="t" r="r" b="b"/>
              <a:pathLst>
                <a:path w="5448" h="1519" extrusionOk="0">
                  <a:moveTo>
                    <a:pt x="679" y="1"/>
                  </a:moveTo>
                  <a:lnTo>
                    <a:pt x="447" y="10"/>
                  </a:lnTo>
                  <a:lnTo>
                    <a:pt x="250" y="72"/>
                  </a:lnTo>
                  <a:lnTo>
                    <a:pt x="107" y="153"/>
                  </a:lnTo>
                  <a:lnTo>
                    <a:pt x="18" y="260"/>
                  </a:lnTo>
                  <a:lnTo>
                    <a:pt x="0" y="367"/>
                  </a:lnTo>
                  <a:lnTo>
                    <a:pt x="54" y="474"/>
                  </a:lnTo>
                  <a:lnTo>
                    <a:pt x="196" y="572"/>
                  </a:lnTo>
                  <a:lnTo>
                    <a:pt x="313" y="608"/>
                  </a:lnTo>
                  <a:lnTo>
                    <a:pt x="1652" y="956"/>
                  </a:lnTo>
                  <a:lnTo>
                    <a:pt x="3036" y="1251"/>
                  </a:lnTo>
                  <a:lnTo>
                    <a:pt x="3572" y="1385"/>
                  </a:lnTo>
                  <a:lnTo>
                    <a:pt x="4376" y="1519"/>
                  </a:lnTo>
                  <a:lnTo>
                    <a:pt x="4929" y="1519"/>
                  </a:lnTo>
                  <a:lnTo>
                    <a:pt x="5215" y="1456"/>
                  </a:lnTo>
                  <a:lnTo>
                    <a:pt x="5340" y="1412"/>
                  </a:lnTo>
                  <a:lnTo>
                    <a:pt x="5438" y="1305"/>
                  </a:lnTo>
                  <a:lnTo>
                    <a:pt x="5447" y="1224"/>
                  </a:lnTo>
                  <a:lnTo>
                    <a:pt x="5429" y="1189"/>
                  </a:lnTo>
                  <a:lnTo>
                    <a:pt x="5376" y="1117"/>
                  </a:lnTo>
                  <a:lnTo>
                    <a:pt x="5224" y="992"/>
                  </a:lnTo>
                  <a:lnTo>
                    <a:pt x="4938" y="849"/>
                  </a:lnTo>
                  <a:lnTo>
                    <a:pt x="4179" y="653"/>
                  </a:lnTo>
                  <a:lnTo>
                    <a:pt x="3626" y="555"/>
                  </a:lnTo>
                  <a:lnTo>
                    <a:pt x="2232" y="260"/>
                  </a:lnTo>
                  <a:lnTo>
                    <a:pt x="804" y="19"/>
                  </a:lnTo>
                  <a:lnTo>
                    <a:pt x="679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28"/>
            <p:cNvSpPr/>
            <p:nvPr/>
          </p:nvSpPr>
          <p:spPr>
            <a:xfrm rot="-877077" flipH="1">
              <a:off x="6494942" y="4686116"/>
              <a:ext cx="96744" cy="29315"/>
            </a:xfrm>
            <a:custGeom>
              <a:avLst/>
              <a:gdLst/>
              <a:ahLst/>
              <a:cxnLst/>
              <a:rect l="l" t="t" r="r" b="b"/>
              <a:pathLst>
                <a:path w="3716" h="1126" extrusionOk="0">
                  <a:moveTo>
                    <a:pt x="331" y="0"/>
                  </a:moveTo>
                  <a:lnTo>
                    <a:pt x="99" y="72"/>
                  </a:lnTo>
                  <a:lnTo>
                    <a:pt x="18" y="161"/>
                  </a:lnTo>
                  <a:lnTo>
                    <a:pt x="0" y="223"/>
                  </a:lnTo>
                  <a:lnTo>
                    <a:pt x="63" y="322"/>
                  </a:lnTo>
                  <a:lnTo>
                    <a:pt x="188" y="375"/>
                  </a:lnTo>
                  <a:lnTo>
                    <a:pt x="206" y="384"/>
                  </a:lnTo>
                  <a:lnTo>
                    <a:pt x="215" y="384"/>
                  </a:lnTo>
                  <a:lnTo>
                    <a:pt x="277" y="438"/>
                  </a:lnTo>
                  <a:lnTo>
                    <a:pt x="438" y="527"/>
                  </a:lnTo>
                  <a:lnTo>
                    <a:pt x="768" y="634"/>
                  </a:lnTo>
                  <a:lnTo>
                    <a:pt x="1018" y="706"/>
                  </a:lnTo>
                  <a:lnTo>
                    <a:pt x="1742" y="893"/>
                  </a:lnTo>
                  <a:lnTo>
                    <a:pt x="2456" y="1081"/>
                  </a:lnTo>
                  <a:lnTo>
                    <a:pt x="2635" y="1125"/>
                  </a:lnTo>
                  <a:lnTo>
                    <a:pt x="3010" y="1125"/>
                  </a:lnTo>
                  <a:lnTo>
                    <a:pt x="3188" y="1081"/>
                  </a:lnTo>
                  <a:lnTo>
                    <a:pt x="3331" y="1036"/>
                  </a:lnTo>
                  <a:lnTo>
                    <a:pt x="3554" y="911"/>
                  </a:lnTo>
                  <a:lnTo>
                    <a:pt x="3688" y="768"/>
                  </a:lnTo>
                  <a:lnTo>
                    <a:pt x="3715" y="599"/>
                  </a:lnTo>
                  <a:lnTo>
                    <a:pt x="3688" y="509"/>
                  </a:lnTo>
                  <a:lnTo>
                    <a:pt x="3653" y="456"/>
                  </a:lnTo>
                  <a:lnTo>
                    <a:pt x="3528" y="357"/>
                  </a:lnTo>
                  <a:lnTo>
                    <a:pt x="3242" y="268"/>
                  </a:lnTo>
                  <a:lnTo>
                    <a:pt x="3010" y="250"/>
                  </a:lnTo>
                  <a:lnTo>
                    <a:pt x="2911" y="259"/>
                  </a:lnTo>
                  <a:lnTo>
                    <a:pt x="2849" y="259"/>
                  </a:lnTo>
                  <a:lnTo>
                    <a:pt x="2724" y="268"/>
                  </a:lnTo>
                  <a:lnTo>
                    <a:pt x="2778" y="268"/>
                  </a:lnTo>
                  <a:lnTo>
                    <a:pt x="2652" y="286"/>
                  </a:lnTo>
                  <a:lnTo>
                    <a:pt x="2572" y="331"/>
                  </a:lnTo>
                  <a:lnTo>
                    <a:pt x="2081" y="232"/>
                  </a:lnTo>
                  <a:lnTo>
                    <a:pt x="1599" y="134"/>
                  </a:lnTo>
                  <a:lnTo>
                    <a:pt x="1331" y="81"/>
                  </a:lnTo>
                  <a:lnTo>
                    <a:pt x="920" y="9"/>
                  </a:lnTo>
                  <a:lnTo>
                    <a:pt x="652" y="0"/>
                  </a:lnTo>
                  <a:lnTo>
                    <a:pt x="518" y="18"/>
                  </a:lnTo>
                  <a:lnTo>
                    <a:pt x="483" y="18"/>
                  </a:lnTo>
                  <a:lnTo>
                    <a:pt x="331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28"/>
            <p:cNvSpPr/>
            <p:nvPr/>
          </p:nvSpPr>
          <p:spPr>
            <a:xfrm rot="-877077" flipH="1">
              <a:off x="6534387" y="4616237"/>
              <a:ext cx="112781" cy="38375"/>
            </a:xfrm>
            <a:custGeom>
              <a:avLst/>
              <a:gdLst/>
              <a:ahLst/>
              <a:cxnLst/>
              <a:rect l="l" t="t" r="r" b="b"/>
              <a:pathLst>
                <a:path w="4332" h="1474" extrusionOk="0">
                  <a:moveTo>
                    <a:pt x="277" y="0"/>
                  </a:moveTo>
                  <a:lnTo>
                    <a:pt x="81" y="54"/>
                  </a:lnTo>
                  <a:lnTo>
                    <a:pt x="1" y="125"/>
                  </a:lnTo>
                  <a:lnTo>
                    <a:pt x="1" y="179"/>
                  </a:lnTo>
                  <a:lnTo>
                    <a:pt x="18" y="205"/>
                  </a:lnTo>
                  <a:lnTo>
                    <a:pt x="143" y="366"/>
                  </a:lnTo>
                  <a:lnTo>
                    <a:pt x="393" y="634"/>
                  </a:lnTo>
                  <a:lnTo>
                    <a:pt x="599" y="777"/>
                  </a:lnTo>
                  <a:lnTo>
                    <a:pt x="849" y="920"/>
                  </a:lnTo>
                  <a:lnTo>
                    <a:pt x="1429" y="1161"/>
                  </a:lnTo>
                  <a:lnTo>
                    <a:pt x="1760" y="1259"/>
                  </a:lnTo>
                  <a:lnTo>
                    <a:pt x="2045" y="1331"/>
                  </a:lnTo>
                  <a:lnTo>
                    <a:pt x="2706" y="1447"/>
                  </a:lnTo>
                  <a:lnTo>
                    <a:pt x="3385" y="1473"/>
                  </a:lnTo>
                  <a:lnTo>
                    <a:pt x="3849" y="1402"/>
                  </a:lnTo>
                  <a:lnTo>
                    <a:pt x="4126" y="1313"/>
                  </a:lnTo>
                  <a:lnTo>
                    <a:pt x="4251" y="1241"/>
                  </a:lnTo>
                  <a:lnTo>
                    <a:pt x="4314" y="1197"/>
                  </a:lnTo>
                  <a:lnTo>
                    <a:pt x="4332" y="1107"/>
                  </a:lnTo>
                  <a:lnTo>
                    <a:pt x="4296" y="1054"/>
                  </a:lnTo>
                  <a:lnTo>
                    <a:pt x="4251" y="1027"/>
                  </a:lnTo>
                  <a:lnTo>
                    <a:pt x="4055" y="956"/>
                  </a:lnTo>
                  <a:lnTo>
                    <a:pt x="3635" y="848"/>
                  </a:lnTo>
                  <a:lnTo>
                    <a:pt x="2938" y="750"/>
                  </a:lnTo>
                  <a:lnTo>
                    <a:pt x="2474" y="679"/>
                  </a:lnTo>
                  <a:lnTo>
                    <a:pt x="1956" y="572"/>
                  </a:lnTo>
                  <a:lnTo>
                    <a:pt x="1188" y="339"/>
                  </a:lnTo>
                  <a:lnTo>
                    <a:pt x="751" y="152"/>
                  </a:lnTo>
                  <a:lnTo>
                    <a:pt x="572" y="45"/>
                  </a:lnTo>
                  <a:lnTo>
                    <a:pt x="492" y="9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28"/>
            <p:cNvSpPr/>
            <p:nvPr/>
          </p:nvSpPr>
          <p:spPr>
            <a:xfrm rot="-877077" flipH="1">
              <a:off x="6444928" y="4878455"/>
              <a:ext cx="93021" cy="48137"/>
            </a:xfrm>
            <a:custGeom>
              <a:avLst/>
              <a:gdLst/>
              <a:ahLst/>
              <a:cxnLst/>
              <a:rect l="l" t="t" r="r" b="b"/>
              <a:pathLst>
                <a:path w="3573" h="1849" extrusionOk="0">
                  <a:moveTo>
                    <a:pt x="715" y="0"/>
                  </a:moveTo>
                  <a:lnTo>
                    <a:pt x="313" y="27"/>
                  </a:lnTo>
                  <a:lnTo>
                    <a:pt x="90" y="125"/>
                  </a:lnTo>
                  <a:lnTo>
                    <a:pt x="9" y="223"/>
                  </a:lnTo>
                  <a:lnTo>
                    <a:pt x="0" y="286"/>
                  </a:lnTo>
                  <a:lnTo>
                    <a:pt x="18" y="465"/>
                  </a:lnTo>
                  <a:lnTo>
                    <a:pt x="170" y="804"/>
                  </a:lnTo>
                  <a:lnTo>
                    <a:pt x="465" y="1116"/>
                  </a:lnTo>
                  <a:lnTo>
                    <a:pt x="893" y="1393"/>
                  </a:lnTo>
                  <a:lnTo>
                    <a:pt x="1152" y="1518"/>
                  </a:lnTo>
                  <a:lnTo>
                    <a:pt x="1393" y="1608"/>
                  </a:lnTo>
                  <a:lnTo>
                    <a:pt x="2010" y="1777"/>
                  </a:lnTo>
                  <a:lnTo>
                    <a:pt x="2679" y="1849"/>
                  </a:lnTo>
                  <a:lnTo>
                    <a:pt x="3144" y="1804"/>
                  </a:lnTo>
                  <a:lnTo>
                    <a:pt x="3412" y="1715"/>
                  </a:lnTo>
                  <a:lnTo>
                    <a:pt x="3519" y="1643"/>
                  </a:lnTo>
                  <a:lnTo>
                    <a:pt x="3572" y="1599"/>
                  </a:lnTo>
                  <a:lnTo>
                    <a:pt x="3563" y="1491"/>
                  </a:lnTo>
                  <a:lnTo>
                    <a:pt x="3519" y="1438"/>
                  </a:lnTo>
                  <a:lnTo>
                    <a:pt x="3412" y="1349"/>
                  </a:lnTo>
                  <a:lnTo>
                    <a:pt x="3072" y="1224"/>
                  </a:lnTo>
                  <a:lnTo>
                    <a:pt x="2465" y="1072"/>
                  </a:lnTo>
                  <a:lnTo>
                    <a:pt x="2099" y="965"/>
                  </a:lnTo>
                  <a:lnTo>
                    <a:pt x="1920" y="884"/>
                  </a:lnTo>
                  <a:lnTo>
                    <a:pt x="1617" y="724"/>
                  </a:lnTo>
                  <a:lnTo>
                    <a:pt x="1375" y="527"/>
                  </a:lnTo>
                  <a:lnTo>
                    <a:pt x="1197" y="322"/>
                  </a:lnTo>
                  <a:lnTo>
                    <a:pt x="1143" y="206"/>
                  </a:lnTo>
                  <a:lnTo>
                    <a:pt x="1108" y="152"/>
                  </a:lnTo>
                  <a:lnTo>
                    <a:pt x="983" y="63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28"/>
            <p:cNvSpPr/>
            <p:nvPr/>
          </p:nvSpPr>
          <p:spPr>
            <a:xfrm rot="-877077" flipH="1">
              <a:off x="6273416" y="4836239"/>
              <a:ext cx="149515" cy="44415"/>
            </a:xfrm>
            <a:custGeom>
              <a:avLst/>
              <a:gdLst/>
              <a:ahLst/>
              <a:cxnLst/>
              <a:rect l="l" t="t" r="r" b="b"/>
              <a:pathLst>
                <a:path w="5743" h="1706" extrusionOk="0">
                  <a:moveTo>
                    <a:pt x="483" y="0"/>
                  </a:moveTo>
                  <a:lnTo>
                    <a:pt x="286" y="27"/>
                  </a:lnTo>
                  <a:lnTo>
                    <a:pt x="134" y="99"/>
                  </a:lnTo>
                  <a:lnTo>
                    <a:pt x="36" y="188"/>
                  </a:lnTo>
                  <a:lnTo>
                    <a:pt x="0" y="286"/>
                  </a:lnTo>
                  <a:lnTo>
                    <a:pt x="36" y="393"/>
                  </a:lnTo>
                  <a:lnTo>
                    <a:pt x="161" y="492"/>
                  </a:lnTo>
                  <a:lnTo>
                    <a:pt x="259" y="527"/>
                  </a:lnTo>
                  <a:lnTo>
                    <a:pt x="625" y="661"/>
                  </a:lnTo>
                  <a:lnTo>
                    <a:pt x="2099" y="1143"/>
                  </a:lnTo>
                  <a:lnTo>
                    <a:pt x="3447" y="1492"/>
                  </a:lnTo>
                  <a:lnTo>
                    <a:pt x="4296" y="1652"/>
                  </a:lnTo>
                  <a:lnTo>
                    <a:pt x="5028" y="1706"/>
                  </a:lnTo>
                  <a:lnTo>
                    <a:pt x="5439" y="1635"/>
                  </a:lnTo>
                  <a:lnTo>
                    <a:pt x="5635" y="1545"/>
                  </a:lnTo>
                  <a:lnTo>
                    <a:pt x="5698" y="1474"/>
                  </a:lnTo>
                  <a:lnTo>
                    <a:pt x="5742" y="1411"/>
                  </a:lnTo>
                  <a:lnTo>
                    <a:pt x="5733" y="1286"/>
                  </a:lnTo>
                  <a:lnTo>
                    <a:pt x="5546" y="1134"/>
                  </a:lnTo>
                  <a:lnTo>
                    <a:pt x="4805" y="911"/>
                  </a:lnTo>
                  <a:lnTo>
                    <a:pt x="4367" y="831"/>
                  </a:lnTo>
                  <a:lnTo>
                    <a:pt x="3456" y="661"/>
                  </a:lnTo>
                  <a:lnTo>
                    <a:pt x="1679" y="268"/>
                  </a:lnTo>
                  <a:lnTo>
                    <a:pt x="822" y="45"/>
                  </a:lnTo>
                  <a:lnTo>
                    <a:pt x="706" y="9"/>
                  </a:lnTo>
                  <a:lnTo>
                    <a:pt x="483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28"/>
            <p:cNvSpPr/>
            <p:nvPr/>
          </p:nvSpPr>
          <p:spPr>
            <a:xfrm rot="-877077" flipH="1">
              <a:off x="6251563" y="4778870"/>
              <a:ext cx="124887" cy="46289"/>
            </a:xfrm>
            <a:custGeom>
              <a:avLst/>
              <a:gdLst/>
              <a:ahLst/>
              <a:cxnLst/>
              <a:rect l="l" t="t" r="r" b="b"/>
              <a:pathLst>
                <a:path w="4797" h="1778" extrusionOk="0">
                  <a:moveTo>
                    <a:pt x="465" y="1"/>
                  </a:moveTo>
                  <a:lnTo>
                    <a:pt x="197" y="36"/>
                  </a:lnTo>
                  <a:lnTo>
                    <a:pt x="19" y="153"/>
                  </a:lnTo>
                  <a:lnTo>
                    <a:pt x="1" y="269"/>
                  </a:lnTo>
                  <a:lnTo>
                    <a:pt x="55" y="340"/>
                  </a:lnTo>
                  <a:lnTo>
                    <a:pt x="108" y="376"/>
                  </a:lnTo>
                  <a:lnTo>
                    <a:pt x="590" y="626"/>
                  </a:lnTo>
                  <a:lnTo>
                    <a:pt x="1599" y="1099"/>
                  </a:lnTo>
                  <a:lnTo>
                    <a:pt x="2162" y="1313"/>
                  </a:lnTo>
                  <a:lnTo>
                    <a:pt x="2644" y="1492"/>
                  </a:lnTo>
                  <a:lnTo>
                    <a:pt x="3555" y="1733"/>
                  </a:lnTo>
                  <a:lnTo>
                    <a:pt x="4019" y="1778"/>
                  </a:lnTo>
                  <a:lnTo>
                    <a:pt x="4314" y="1769"/>
                  </a:lnTo>
                  <a:lnTo>
                    <a:pt x="4457" y="1742"/>
                  </a:lnTo>
                  <a:lnTo>
                    <a:pt x="4618" y="1706"/>
                  </a:lnTo>
                  <a:lnTo>
                    <a:pt x="4770" y="1599"/>
                  </a:lnTo>
                  <a:lnTo>
                    <a:pt x="4796" y="1510"/>
                  </a:lnTo>
                  <a:lnTo>
                    <a:pt x="4770" y="1465"/>
                  </a:lnTo>
                  <a:lnTo>
                    <a:pt x="4716" y="1394"/>
                  </a:lnTo>
                  <a:lnTo>
                    <a:pt x="4564" y="1278"/>
                  </a:lnTo>
                  <a:lnTo>
                    <a:pt x="4252" y="1126"/>
                  </a:lnTo>
                  <a:lnTo>
                    <a:pt x="3448" y="912"/>
                  </a:lnTo>
                  <a:lnTo>
                    <a:pt x="2921" y="778"/>
                  </a:lnTo>
                  <a:lnTo>
                    <a:pt x="2323" y="617"/>
                  </a:lnTo>
                  <a:lnTo>
                    <a:pt x="1162" y="251"/>
                  </a:lnTo>
                  <a:lnTo>
                    <a:pt x="608" y="45"/>
                  </a:lnTo>
                  <a:lnTo>
                    <a:pt x="465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28"/>
            <p:cNvSpPr/>
            <p:nvPr/>
          </p:nvSpPr>
          <p:spPr>
            <a:xfrm rot="-877077" flipH="1">
              <a:off x="6651340" y="4855470"/>
              <a:ext cx="48164" cy="50481"/>
            </a:xfrm>
            <a:custGeom>
              <a:avLst/>
              <a:gdLst/>
              <a:ahLst/>
              <a:cxnLst/>
              <a:rect l="l" t="t" r="r" b="b"/>
              <a:pathLst>
                <a:path w="1850" h="1939" extrusionOk="0">
                  <a:moveTo>
                    <a:pt x="688" y="1"/>
                  </a:moveTo>
                  <a:lnTo>
                    <a:pt x="367" y="37"/>
                  </a:lnTo>
                  <a:lnTo>
                    <a:pt x="179" y="99"/>
                  </a:lnTo>
                  <a:lnTo>
                    <a:pt x="54" y="197"/>
                  </a:lnTo>
                  <a:lnTo>
                    <a:pt x="1" y="313"/>
                  </a:lnTo>
                  <a:lnTo>
                    <a:pt x="10" y="385"/>
                  </a:lnTo>
                  <a:lnTo>
                    <a:pt x="162" y="814"/>
                  </a:lnTo>
                  <a:lnTo>
                    <a:pt x="340" y="1242"/>
                  </a:lnTo>
                  <a:lnTo>
                    <a:pt x="421" y="1448"/>
                  </a:lnTo>
                  <a:lnTo>
                    <a:pt x="581" y="1689"/>
                  </a:lnTo>
                  <a:lnTo>
                    <a:pt x="796" y="1832"/>
                  </a:lnTo>
                  <a:lnTo>
                    <a:pt x="956" y="1903"/>
                  </a:lnTo>
                  <a:lnTo>
                    <a:pt x="1046" y="1930"/>
                  </a:lnTo>
                  <a:lnTo>
                    <a:pt x="1260" y="1939"/>
                  </a:lnTo>
                  <a:lnTo>
                    <a:pt x="1474" y="1912"/>
                  </a:lnTo>
                  <a:lnTo>
                    <a:pt x="1653" y="1840"/>
                  </a:lnTo>
                  <a:lnTo>
                    <a:pt x="1706" y="1796"/>
                  </a:lnTo>
                  <a:lnTo>
                    <a:pt x="1796" y="1707"/>
                  </a:lnTo>
                  <a:lnTo>
                    <a:pt x="1849" y="1519"/>
                  </a:lnTo>
                  <a:lnTo>
                    <a:pt x="1760" y="1260"/>
                  </a:lnTo>
                  <a:lnTo>
                    <a:pt x="1653" y="1064"/>
                  </a:lnTo>
                  <a:lnTo>
                    <a:pt x="1430" y="644"/>
                  </a:lnTo>
                  <a:lnTo>
                    <a:pt x="1188" y="224"/>
                  </a:lnTo>
                  <a:lnTo>
                    <a:pt x="1144" y="153"/>
                  </a:lnTo>
                  <a:lnTo>
                    <a:pt x="992" y="63"/>
                  </a:lnTo>
                  <a:lnTo>
                    <a:pt x="688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28"/>
            <p:cNvSpPr/>
            <p:nvPr/>
          </p:nvSpPr>
          <p:spPr>
            <a:xfrm rot="-877077" flipH="1">
              <a:off x="7525882" y="4381253"/>
              <a:ext cx="76749" cy="51157"/>
            </a:xfrm>
            <a:custGeom>
              <a:avLst/>
              <a:gdLst/>
              <a:ahLst/>
              <a:cxnLst/>
              <a:rect l="l" t="t" r="r" b="b"/>
              <a:pathLst>
                <a:path w="2948" h="1965" extrusionOk="0">
                  <a:moveTo>
                    <a:pt x="563" y="0"/>
                  </a:moveTo>
                  <a:lnTo>
                    <a:pt x="357" y="45"/>
                  </a:lnTo>
                  <a:lnTo>
                    <a:pt x="188" y="116"/>
                  </a:lnTo>
                  <a:lnTo>
                    <a:pt x="63" y="214"/>
                  </a:lnTo>
                  <a:lnTo>
                    <a:pt x="0" y="339"/>
                  </a:lnTo>
                  <a:lnTo>
                    <a:pt x="9" y="456"/>
                  </a:lnTo>
                  <a:lnTo>
                    <a:pt x="54" y="518"/>
                  </a:lnTo>
                  <a:lnTo>
                    <a:pt x="402" y="884"/>
                  </a:lnTo>
                  <a:lnTo>
                    <a:pt x="813" y="1224"/>
                  </a:lnTo>
                  <a:lnTo>
                    <a:pt x="1009" y="1393"/>
                  </a:lnTo>
                  <a:lnTo>
                    <a:pt x="1429" y="1733"/>
                  </a:lnTo>
                  <a:lnTo>
                    <a:pt x="1697" y="1875"/>
                  </a:lnTo>
                  <a:lnTo>
                    <a:pt x="1804" y="1911"/>
                  </a:lnTo>
                  <a:lnTo>
                    <a:pt x="2018" y="1956"/>
                  </a:lnTo>
                  <a:lnTo>
                    <a:pt x="2367" y="1965"/>
                  </a:lnTo>
                  <a:lnTo>
                    <a:pt x="2679" y="1884"/>
                  </a:lnTo>
                  <a:lnTo>
                    <a:pt x="2831" y="1804"/>
                  </a:lnTo>
                  <a:lnTo>
                    <a:pt x="2929" y="1706"/>
                  </a:lnTo>
                  <a:lnTo>
                    <a:pt x="2947" y="1581"/>
                  </a:lnTo>
                  <a:lnTo>
                    <a:pt x="2911" y="1518"/>
                  </a:lnTo>
                  <a:lnTo>
                    <a:pt x="2849" y="1411"/>
                  </a:lnTo>
                  <a:lnTo>
                    <a:pt x="2661" y="1224"/>
                  </a:lnTo>
                  <a:lnTo>
                    <a:pt x="2322" y="956"/>
                  </a:lnTo>
                  <a:lnTo>
                    <a:pt x="2090" y="786"/>
                  </a:lnTo>
                  <a:lnTo>
                    <a:pt x="1626" y="438"/>
                  </a:lnTo>
                  <a:lnTo>
                    <a:pt x="1108" y="107"/>
                  </a:lnTo>
                  <a:lnTo>
                    <a:pt x="1000" y="54"/>
                  </a:lnTo>
                  <a:lnTo>
                    <a:pt x="786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28"/>
            <p:cNvSpPr/>
            <p:nvPr/>
          </p:nvSpPr>
          <p:spPr>
            <a:xfrm rot="-877077" flipH="1">
              <a:off x="7475573" y="4564256"/>
              <a:ext cx="68600" cy="75812"/>
            </a:xfrm>
            <a:custGeom>
              <a:avLst/>
              <a:gdLst/>
              <a:ahLst/>
              <a:cxnLst/>
              <a:rect l="l" t="t" r="r" b="b"/>
              <a:pathLst>
                <a:path w="2635" h="2912" extrusionOk="0">
                  <a:moveTo>
                    <a:pt x="581" y="0"/>
                  </a:moveTo>
                  <a:lnTo>
                    <a:pt x="295" y="36"/>
                  </a:lnTo>
                  <a:lnTo>
                    <a:pt x="206" y="98"/>
                  </a:lnTo>
                  <a:lnTo>
                    <a:pt x="125" y="179"/>
                  </a:lnTo>
                  <a:lnTo>
                    <a:pt x="36" y="339"/>
                  </a:lnTo>
                  <a:lnTo>
                    <a:pt x="0" y="509"/>
                  </a:lnTo>
                  <a:lnTo>
                    <a:pt x="18" y="679"/>
                  </a:lnTo>
                  <a:lnTo>
                    <a:pt x="206" y="1098"/>
                  </a:lnTo>
                  <a:lnTo>
                    <a:pt x="420" y="1429"/>
                  </a:lnTo>
                  <a:lnTo>
                    <a:pt x="616" y="1795"/>
                  </a:lnTo>
                  <a:lnTo>
                    <a:pt x="983" y="2358"/>
                  </a:lnTo>
                  <a:lnTo>
                    <a:pt x="1349" y="2688"/>
                  </a:lnTo>
                  <a:lnTo>
                    <a:pt x="1608" y="2822"/>
                  </a:lnTo>
                  <a:lnTo>
                    <a:pt x="1733" y="2875"/>
                  </a:lnTo>
                  <a:lnTo>
                    <a:pt x="2027" y="2911"/>
                  </a:lnTo>
                  <a:lnTo>
                    <a:pt x="2322" y="2875"/>
                  </a:lnTo>
                  <a:lnTo>
                    <a:pt x="2536" y="2777"/>
                  </a:lnTo>
                  <a:lnTo>
                    <a:pt x="2590" y="2697"/>
                  </a:lnTo>
                  <a:lnTo>
                    <a:pt x="2617" y="2599"/>
                  </a:lnTo>
                  <a:lnTo>
                    <a:pt x="2635" y="2411"/>
                  </a:lnTo>
                  <a:lnTo>
                    <a:pt x="2581" y="2125"/>
                  </a:lnTo>
                  <a:lnTo>
                    <a:pt x="2269" y="1572"/>
                  </a:lnTo>
                  <a:lnTo>
                    <a:pt x="2027" y="1206"/>
                  </a:lnTo>
                  <a:lnTo>
                    <a:pt x="1840" y="875"/>
                  </a:lnTo>
                  <a:lnTo>
                    <a:pt x="1438" y="384"/>
                  </a:lnTo>
                  <a:lnTo>
                    <a:pt x="1009" y="125"/>
                  </a:lnTo>
                  <a:lnTo>
                    <a:pt x="715" y="27"/>
                  </a:lnTo>
                  <a:lnTo>
                    <a:pt x="581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28"/>
            <p:cNvSpPr/>
            <p:nvPr/>
          </p:nvSpPr>
          <p:spPr>
            <a:xfrm rot="-877077" flipH="1">
              <a:off x="7112598" y="4866845"/>
              <a:ext cx="132307" cy="90704"/>
            </a:xfrm>
            <a:custGeom>
              <a:avLst/>
              <a:gdLst/>
              <a:ahLst/>
              <a:cxnLst/>
              <a:rect l="l" t="t" r="r" b="b"/>
              <a:pathLst>
                <a:path w="5082" h="3484" extrusionOk="0">
                  <a:moveTo>
                    <a:pt x="840" y="0"/>
                  </a:moveTo>
                  <a:lnTo>
                    <a:pt x="412" y="45"/>
                  </a:lnTo>
                  <a:lnTo>
                    <a:pt x="153" y="152"/>
                  </a:lnTo>
                  <a:lnTo>
                    <a:pt x="45" y="259"/>
                  </a:lnTo>
                  <a:lnTo>
                    <a:pt x="28" y="322"/>
                  </a:lnTo>
                  <a:lnTo>
                    <a:pt x="10" y="474"/>
                  </a:lnTo>
                  <a:lnTo>
                    <a:pt x="1" y="768"/>
                  </a:lnTo>
                  <a:lnTo>
                    <a:pt x="45" y="1054"/>
                  </a:lnTo>
                  <a:lnTo>
                    <a:pt x="144" y="1331"/>
                  </a:lnTo>
                  <a:lnTo>
                    <a:pt x="295" y="1599"/>
                  </a:lnTo>
                  <a:lnTo>
                    <a:pt x="492" y="1858"/>
                  </a:lnTo>
                  <a:lnTo>
                    <a:pt x="894" y="2233"/>
                  </a:lnTo>
                  <a:lnTo>
                    <a:pt x="1260" y="2483"/>
                  </a:lnTo>
                  <a:lnTo>
                    <a:pt x="1555" y="2679"/>
                  </a:lnTo>
                  <a:lnTo>
                    <a:pt x="2323" y="3090"/>
                  </a:lnTo>
                  <a:lnTo>
                    <a:pt x="3001" y="3340"/>
                  </a:lnTo>
                  <a:lnTo>
                    <a:pt x="3483" y="3447"/>
                  </a:lnTo>
                  <a:lnTo>
                    <a:pt x="3975" y="3483"/>
                  </a:lnTo>
                  <a:lnTo>
                    <a:pt x="4466" y="3439"/>
                  </a:lnTo>
                  <a:lnTo>
                    <a:pt x="4707" y="3376"/>
                  </a:lnTo>
                  <a:lnTo>
                    <a:pt x="4805" y="3340"/>
                  </a:lnTo>
                  <a:lnTo>
                    <a:pt x="4957" y="3251"/>
                  </a:lnTo>
                  <a:lnTo>
                    <a:pt x="5046" y="3144"/>
                  </a:lnTo>
                  <a:lnTo>
                    <a:pt x="5082" y="3028"/>
                  </a:lnTo>
                  <a:lnTo>
                    <a:pt x="5064" y="2912"/>
                  </a:lnTo>
                  <a:lnTo>
                    <a:pt x="4984" y="2804"/>
                  </a:lnTo>
                  <a:lnTo>
                    <a:pt x="4841" y="2715"/>
                  </a:lnTo>
                  <a:lnTo>
                    <a:pt x="4635" y="2653"/>
                  </a:lnTo>
                  <a:lnTo>
                    <a:pt x="4510" y="2635"/>
                  </a:lnTo>
                  <a:lnTo>
                    <a:pt x="4180" y="2599"/>
                  </a:lnTo>
                  <a:lnTo>
                    <a:pt x="3555" y="2429"/>
                  </a:lnTo>
                  <a:lnTo>
                    <a:pt x="3001" y="2170"/>
                  </a:lnTo>
                  <a:lnTo>
                    <a:pt x="2510" y="1849"/>
                  </a:lnTo>
                  <a:lnTo>
                    <a:pt x="2099" y="1492"/>
                  </a:lnTo>
                  <a:lnTo>
                    <a:pt x="1760" y="1117"/>
                  </a:lnTo>
                  <a:lnTo>
                    <a:pt x="1501" y="742"/>
                  </a:lnTo>
                  <a:lnTo>
                    <a:pt x="1322" y="393"/>
                  </a:lnTo>
                  <a:lnTo>
                    <a:pt x="1269" y="233"/>
                  </a:lnTo>
                  <a:lnTo>
                    <a:pt x="1233" y="170"/>
                  </a:lnTo>
                  <a:lnTo>
                    <a:pt x="1117" y="72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68" name="Google Shape;1268;p28"/>
          <p:cNvSpPr txBox="1">
            <a:spLocks noGrp="1"/>
          </p:cNvSpPr>
          <p:nvPr>
            <p:ph type="title"/>
          </p:nvPr>
        </p:nvSpPr>
        <p:spPr>
          <a:xfrm>
            <a:off x="720000" y="395850"/>
            <a:ext cx="7692900" cy="51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4903414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Four Columns">
  <p:cSld name="1_Title + Four Columns"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p28"/>
          <p:cNvSpPr txBox="1">
            <a:spLocks noGrp="1"/>
          </p:cNvSpPr>
          <p:nvPr>
            <p:ph type="subTitle" idx="1"/>
          </p:nvPr>
        </p:nvSpPr>
        <p:spPr>
          <a:xfrm>
            <a:off x="720000" y="2059950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5" name="Google Shape;1195;p28"/>
          <p:cNvSpPr txBox="1">
            <a:spLocks noGrp="1"/>
          </p:cNvSpPr>
          <p:nvPr>
            <p:ph type="subTitle" idx="2"/>
          </p:nvPr>
        </p:nvSpPr>
        <p:spPr>
          <a:xfrm>
            <a:off x="720000" y="1713450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6" name="Google Shape;1196;p28"/>
          <p:cNvSpPr txBox="1">
            <a:spLocks noGrp="1"/>
          </p:cNvSpPr>
          <p:nvPr>
            <p:ph type="subTitle" idx="3"/>
          </p:nvPr>
        </p:nvSpPr>
        <p:spPr>
          <a:xfrm>
            <a:off x="720000" y="3921825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7" name="Google Shape;1197;p28"/>
          <p:cNvSpPr txBox="1">
            <a:spLocks noGrp="1"/>
          </p:cNvSpPr>
          <p:nvPr>
            <p:ph type="subTitle" idx="4"/>
          </p:nvPr>
        </p:nvSpPr>
        <p:spPr>
          <a:xfrm>
            <a:off x="720000" y="3575325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8" name="Google Shape;1198;p28"/>
          <p:cNvSpPr txBox="1">
            <a:spLocks noGrp="1"/>
          </p:cNvSpPr>
          <p:nvPr>
            <p:ph type="subTitle" idx="5"/>
          </p:nvPr>
        </p:nvSpPr>
        <p:spPr>
          <a:xfrm>
            <a:off x="3342975" y="2059950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9" name="Google Shape;1199;p28"/>
          <p:cNvSpPr txBox="1">
            <a:spLocks noGrp="1"/>
          </p:cNvSpPr>
          <p:nvPr>
            <p:ph type="subTitle" idx="6"/>
          </p:nvPr>
        </p:nvSpPr>
        <p:spPr>
          <a:xfrm>
            <a:off x="3342975" y="1713450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0" name="Google Shape;1200;p28"/>
          <p:cNvSpPr txBox="1">
            <a:spLocks noGrp="1"/>
          </p:cNvSpPr>
          <p:nvPr>
            <p:ph type="subTitle" idx="7"/>
          </p:nvPr>
        </p:nvSpPr>
        <p:spPr>
          <a:xfrm>
            <a:off x="3342975" y="3921825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1" name="Google Shape;1201;p28"/>
          <p:cNvSpPr txBox="1">
            <a:spLocks noGrp="1"/>
          </p:cNvSpPr>
          <p:nvPr>
            <p:ph type="subTitle" idx="8"/>
          </p:nvPr>
        </p:nvSpPr>
        <p:spPr>
          <a:xfrm>
            <a:off x="3342975" y="3575325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02" name="Google Shape;1202;p28"/>
          <p:cNvGrpSpPr/>
          <p:nvPr/>
        </p:nvGrpSpPr>
        <p:grpSpPr>
          <a:xfrm rot="6647702">
            <a:off x="-1774556" y="-750645"/>
            <a:ext cx="3563523" cy="3274151"/>
            <a:chOff x="-1361131" y="3033798"/>
            <a:chExt cx="4031687" cy="3866819"/>
          </a:xfrm>
        </p:grpSpPr>
        <p:sp>
          <p:nvSpPr>
            <p:cNvPr id="1203" name="Google Shape;1203;p28"/>
            <p:cNvSpPr/>
            <p:nvPr/>
          </p:nvSpPr>
          <p:spPr>
            <a:xfrm rot="-975157" flipH="1">
              <a:off x="-998443" y="3435250"/>
              <a:ext cx="3306310" cy="3063916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28"/>
            <p:cNvSpPr/>
            <p:nvPr/>
          </p:nvSpPr>
          <p:spPr>
            <a:xfrm rot="-975157" flipH="1">
              <a:off x="-698218" y="4080591"/>
              <a:ext cx="2651820" cy="1639114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28"/>
            <p:cNvSpPr/>
            <p:nvPr/>
          </p:nvSpPr>
          <p:spPr>
            <a:xfrm rot="-975157" flipH="1">
              <a:off x="6331" y="5357870"/>
              <a:ext cx="481227" cy="255024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28"/>
            <p:cNvSpPr/>
            <p:nvPr/>
          </p:nvSpPr>
          <p:spPr>
            <a:xfrm rot="-975157" flipH="1">
              <a:off x="-636678" y="4901000"/>
              <a:ext cx="273634" cy="58314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28"/>
            <p:cNvSpPr/>
            <p:nvPr/>
          </p:nvSpPr>
          <p:spPr>
            <a:xfrm rot="-975157" flipH="1">
              <a:off x="-61287" y="4568963"/>
              <a:ext cx="63622" cy="451196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28"/>
            <p:cNvSpPr/>
            <p:nvPr/>
          </p:nvSpPr>
          <p:spPr>
            <a:xfrm rot="-975157" flipH="1">
              <a:off x="1281559" y="4908023"/>
              <a:ext cx="93047" cy="449987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28"/>
            <p:cNvSpPr/>
            <p:nvPr/>
          </p:nvSpPr>
          <p:spPr>
            <a:xfrm rot="-975157" flipH="1">
              <a:off x="564398" y="4729396"/>
              <a:ext cx="139269" cy="579582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0" name="Google Shape;1210;p28"/>
          <p:cNvGrpSpPr/>
          <p:nvPr/>
        </p:nvGrpSpPr>
        <p:grpSpPr>
          <a:xfrm>
            <a:off x="8285528" y="1617837"/>
            <a:ext cx="717263" cy="1719122"/>
            <a:chOff x="7334417" y="2987505"/>
            <a:chExt cx="821984" cy="1970115"/>
          </a:xfrm>
        </p:grpSpPr>
        <p:sp>
          <p:nvSpPr>
            <p:cNvPr id="1211" name="Google Shape;1211;p28"/>
            <p:cNvSpPr/>
            <p:nvPr/>
          </p:nvSpPr>
          <p:spPr>
            <a:xfrm>
              <a:off x="7334417" y="2987505"/>
              <a:ext cx="821984" cy="1970115"/>
            </a:xfrm>
            <a:custGeom>
              <a:avLst/>
              <a:gdLst/>
              <a:ahLst/>
              <a:cxnLst/>
              <a:rect l="l" t="t" r="r" b="b"/>
              <a:pathLst>
                <a:path w="25969" h="62242" extrusionOk="0">
                  <a:moveTo>
                    <a:pt x="17164" y="0"/>
                  </a:moveTo>
                  <a:lnTo>
                    <a:pt x="16664" y="72"/>
                  </a:lnTo>
                  <a:lnTo>
                    <a:pt x="16012" y="295"/>
                  </a:lnTo>
                  <a:lnTo>
                    <a:pt x="15396" y="652"/>
                  </a:lnTo>
                  <a:lnTo>
                    <a:pt x="14815" y="1107"/>
                  </a:lnTo>
                  <a:lnTo>
                    <a:pt x="14280" y="1652"/>
                  </a:lnTo>
                  <a:lnTo>
                    <a:pt x="14039" y="1938"/>
                  </a:lnTo>
                  <a:lnTo>
                    <a:pt x="13476" y="2635"/>
                  </a:lnTo>
                  <a:lnTo>
                    <a:pt x="12395" y="4045"/>
                  </a:lnTo>
                  <a:lnTo>
                    <a:pt x="11360" y="5483"/>
                  </a:lnTo>
                  <a:lnTo>
                    <a:pt x="10368" y="6957"/>
                  </a:lnTo>
                  <a:lnTo>
                    <a:pt x="9422" y="8466"/>
                  </a:lnTo>
                  <a:lnTo>
                    <a:pt x="8511" y="9993"/>
                  </a:lnTo>
                  <a:lnTo>
                    <a:pt x="7654" y="11556"/>
                  </a:lnTo>
                  <a:lnTo>
                    <a:pt x="6832" y="13136"/>
                  </a:lnTo>
                  <a:lnTo>
                    <a:pt x="6064" y="14744"/>
                  </a:lnTo>
                  <a:lnTo>
                    <a:pt x="5341" y="16369"/>
                  </a:lnTo>
                  <a:lnTo>
                    <a:pt x="4653" y="18021"/>
                  </a:lnTo>
                  <a:lnTo>
                    <a:pt x="4019" y="19682"/>
                  </a:lnTo>
                  <a:lnTo>
                    <a:pt x="3430" y="21361"/>
                  </a:lnTo>
                  <a:lnTo>
                    <a:pt x="2885" y="23057"/>
                  </a:lnTo>
                  <a:lnTo>
                    <a:pt x="2385" y="24763"/>
                  </a:lnTo>
                  <a:lnTo>
                    <a:pt x="1929" y="26469"/>
                  </a:lnTo>
                  <a:lnTo>
                    <a:pt x="1724" y="27335"/>
                  </a:lnTo>
                  <a:lnTo>
                    <a:pt x="1519" y="28210"/>
                  </a:lnTo>
                  <a:lnTo>
                    <a:pt x="1153" y="29969"/>
                  </a:lnTo>
                  <a:lnTo>
                    <a:pt x="840" y="31746"/>
                  </a:lnTo>
                  <a:lnTo>
                    <a:pt x="581" y="33523"/>
                  </a:lnTo>
                  <a:lnTo>
                    <a:pt x="367" y="35309"/>
                  </a:lnTo>
                  <a:lnTo>
                    <a:pt x="197" y="37104"/>
                  </a:lnTo>
                  <a:lnTo>
                    <a:pt x="90" y="38899"/>
                  </a:lnTo>
                  <a:lnTo>
                    <a:pt x="27" y="40694"/>
                  </a:lnTo>
                  <a:lnTo>
                    <a:pt x="18" y="41596"/>
                  </a:lnTo>
                  <a:lnTo>
                    <a:pt x="1" y="43382"/>
                  </a:lnTo>
                  <a:lnTo>
                    <a:pt x="27" y="46141"/>
                  </a:lnTo>
                  <a:lnTo>
                    <a:pt x="108" y="47990"/>
                  </a:lnTo>
                  <a:lnTo>
                    <a:pt x="286" y="49838"/>
                  </a:lnTo>
                  <a:lnTo>
                    <a:pt x="572" y="51660"/>
                  </a:lnTo>
                  <a:lnTo>
                    <a:pt x="894" y="52999"/>
                  </a:lnTo>
                  <a:lnTo>
                    <a:pt x="1161" y="53883"/>
                  </a:lnTo>
                  <a:lnTo>
                    <a:pt x="1465" y="54741"/>
                  </a:lnTo>
                  <a:lnTo>
                    <a:pt x="1831" y="55589"/>
                  </a:lnTo>
                  <a:lnTo>
                    <a:pt x="2028" y="56000"/>
                  </a:lnTo>
                  <a:lnTo>
                    <a:pt x="2215" y="56366"/>
                  </a:lnTo>
                  <a:lnTo>
                    <a:pt x="2653" y="57089"/>
                  </a:lnTo>
                  <a:lnTo>
                    <a:pt x="3171" y="57813"/>
                  </a:lnTo>
                  <a:lnTo>
                    <a:pt x="3742" y="58527"/>
                  </a:lnTo>
                  <a:lnTo>
                    <a:pt x="4385" y="59215"/>
                  </a:lnTo>
                  <a:lnTo>
                    <a:pt x="5073" y="59858"/>
                  </a:lnTo>
                  <a:lnTo>
                    <a:pt x="5805" y="60456"/>
                  </a:lnTo>
                  <a:lnTo>
                    <a:pt x="6573" y="60983"/>
                  </a:lnTo>
                  <a:lnTo>
                    <a:pt x="7377" y="61438"/>
                  </a:lnTo>
                  <a:lnTo>
                    <a:pt x="8207" y="61804"/>
                  </a:lnTo>
                  <a:lnTo>
                    <a:pt x="9047" y="62063"/>
                  </a:lnTo>
                  <a:lnTo>
                    <a:pt x="9904" y="62215"/>
                  </a:lnTo>
                  <a:lnTo>
                    <a:pt x="10761" y="62242"/>
                  </a:lnTo>
                  <a:lnTo>
                    <a:pt x="11618" y="62126"/>
                  </a:lnTo>
                  <a:lnTo>
                    <a:pt x="12467" y="61867"/>
                  </a:lnTo>
                  <a:lnTo>
                    <a:pt x="13297" y="61438"/>
                  </a:lnTo>
                  <a:lnTo>
                    <a:pt x="13708" y="61152"/>
                  </a:lnTo>
                  <a:lnTo>
                    <a:pt x="14065" y="60876"/>
                  </a:lnTo>
                  <a:lnTo>
                    <a:pt x="14771" y="60295"/>
                  </a:lnTo>
                  <a:lnTo>
                    <a:pt x="15441" y="59670"/>
                  </a:lnTo>
                  <a:lnTo>
                    <a:pt x="16092" y="59009"/>
                  </a:lnTo>
                  <a:lnTo>
                    <a:pt x="17003" y="57964"/>
                  </a:lnTo>
                  <a:lnTo>
                    <a:pt x="18128" y="56446"/>
                  </a:lnTo>
                  <a:lnTo>
                    <a:pt x="18646" y="55643"/>
                  </a:lnTo>
                  <a:lnTo>
                    <a:pt x="19021" y="55035"/>
                  </a:lnTo>
                  <a:lnTo>
                    <a:pt x="19727" y="53785"/>
                  </a:lnTo>
                  <a:lnTo>
                    <a:pt x="20388" y="52481"/>
                  </a:lnTo>
                  <a:lnTo>
                    <a:pt x="20986" y="51133"/>
                  </a:lnTo>
                  <a:lnTo>
                    <a:pt x="21549" y="49758"/>
                  </a:lnTo>
                  <a:lnTo>
                    <a:pt x="22058" y="48365"/>
                  </a:lnTo>
                  <a:lnTo>
                    <a:pt x="22754" y="46222"/>
                  </a:lnTo>
                  <a:lnTo>
                    <a:pt x="23540" y="43346"/>
                  </a:lnTo>
                  <a:lnTo>
                    <a:pt x="24183" y="40471"/>
                  </a:lnTo>
                  <a:lnTo>
                    <a:pt x="24701" y="37667"/>
                  </a:lnTo>
                  <a:lnTo>
                    <a:pt x="25121" y="34979"/>
                  </a:lnTo>
                  <a:lnTo>
                    <a:pt x="25290" y="33702"/>
                  </a:lnTo>
                  <a:lnTo>
                    <a:pt x="25505" y="31943"/>
                  </a:lnTo>
                  <a:lnTo>
                    <a:pt x="25755" y="29290"/>
                  </a:lnTo>
                  <a:lnTo>
                    <a:pt x="25871" y="27513"/>
                  </a:lnTo>
                  <a:lnTo>
                    <a:pt x="25942" y="25745"/>
                  </a:lnTo>
                  <a:lnTo>
                    <a:pt x="25969" y="23968"/>
                  </a:lnTo>
                  <a:lnTo>
                    <a:pt x="25942" y="22191"/>
                  </a:lnTo>
                  <a:lnTo>
                    <a:pt x="25862" y="20414"/>
                  </a:lnTo>
                  <a:lnTo>
                    <a:pt x="25799" y="19530"/>
                  </a:lnTo>
                  <a:lnTo>
                    <a:pt x="25737" y="18673"/>
                  </a:lnTo>
                  <a:lnTo>
                    <a:pt x="25549" y="16958"/>
                  </a:lnTo>
                  <a:lnTo>
                    <a:pt x="25299" y="15253"/>
                  </a:lnTo>
                  <a:lnTo>
                    <a:pt x="24978" y="13556"/>
                  </a:lnTo>
                  <a:lnTo>
                    <a:pt x="24594" y="11877"/>
                  </a:lnTo>
                  <a:lnTo>
                    <a:pt x="24129" y="10216"/>
                  </a:lnTo>
                  <a:lnTo>
                    <a:pt x="23594" y="8582"/>
                  </a:lnTo>
                  <a:lnTo>
                    <a:pt x="22977" y="6966"/>
                  </a:lnTo>
                  <a:lnTo>
                    <a:pt x="22629" y="6180"/>
                  </a:lnTo>
                  <a:lnTo>
                    <a:pt x="22317" y="5456"/>
                  </a:lnTo>
                  <a:lnTo>
                    <a:pt x="21593" y="3929"/>
                  </a:lnTo>
                  <a:lnTo>
                    <a:pt x="20968" y="2804"/>
                  </a:lnTo>
                  <a:lnTo>
                    <a:pt x="20495" y="2099"/>
                  </a:lnTo>
                  <a:lnTo>
                    <a:pt x="19977" y="1456"/>
                  </a:lnTo>
                  <a:lnTo>
                    <a:pt x="19396" y="884"/>
                  </a:lnTo>
                  <a:lnTo>
                    <a:pt x="19084" y="643"/>
                  </a:lnTo>
                  <a:lnTo>
                    <a:pt x="18905" y="509"/>
                  </a:lnTo>
                  <a:lnTo>
                    <a:pt x="18557" y="313"/>
                  </a:lnTo>
                  <a:lnTo>
                    <a:pt x="18200" y="161"/>
                  </a:lnTo>
                  <a:lnTo>
                    <a:pt x="17852" y="63"/>
                  </a:lnTo>
                  <a:lnTo>
                    <a:pt x="17503" y="9"/>
                  </a:lnTo>
                  <a:lnTo>
                    <a:pt x="1716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12" name="Google Shape;1212;p28"/>
            <p:cNvGrpSpPr/>
            <p:nvPr/>
          </p:nvGrpSpPr>
          <p:grpSpPr>
            <a:xfrm>
              <a:off x="7447180" y="3322694"/>
              <a:ext cx="599277" cy="1576389"/>
              <a:chOff x="7447180" y="3322694"/>
              <a:chExt cx="599277" cy="1576389"/>
            </a:xfrm>
          </p:grpSpPr>
          <p:sp>
            <p:nvSpPr>
              <p:cNvPr id="1213" name="Google Shape;1213;p28"/>
              <p:cNvSpPr/>
              <p:nvPr/>
            </p:nvSpPr>
            <p:spPr>
              <a:xfrm>
                <a:off x="7447180" y="3322694"/>
                <a:ext cx="599277" cy="1576389"/>
              </a:xfrm>
              <a:custGeom>
                <a:avLst/>
                <a:gdLst/>
                <a:ahLst/>
                <a:cxnLst/>
                <a:rect l="l" t="t" r="r" b="b"/>
                <a:pathLst>
                  <a:path w="18933" h="49803" extrusionOk="0">
                    <a:moveTo>
                      <a:pt x="13003" y="0"/>
                    </a:moveTo>
                    <a:lnTo>
                      <a:pt x="12887" y="54"/>
                    </a:lnTo>
                    <a:lnTo>
                      <a:pt x="12851" y="116"/>
                    </a:lnTo>
                    <a:lnTo>
                      <a:pt x="12440" y="1250"/>
                    </a:lnTo>
                    <a:lnTo>
                      <a:pt x="11735" y="3563"/>
                    </a:lnTo>
                    <a:lnTo>
                      <a:pt x="11127" y="5912"/>
                    </a:lnTo>
                    <a:lnTo>
                      <a:pt x="10574" y="8269"/>
                    </a:lnTo>
                    <a:lnTo>
                      <a:pt x="10324" y="9457"/>
                    </a:lnTo>
                    <a:lnTo>
                      <a:pt x="10243" y="9823"/>
                    </a:lnTo>
                    <a:lnTo>
                      <a:pt x="10163" y="10198"/>
                    </a:lnTo>
                    <a:lnTo>
                      <a:pt x="9949" y="9886"/>
                    </a:lnTo>
                    <a:lnTo>
                      <a:pt x="9743" y="9573"/>
                    </a:lnTo>
                    <a:lnTo>
                      <a:pt x="9422" y="9064"/>
                    </a:lnTo>
                    <a:lnTo>
                      <a:pt x="8823" y="8019"/>
                    </a:lnTo>
                    <a:lnTo>
                      <a:pt x="8547" y="7492"/>
                    </a:lnTo>
                    <a:lnTo>
                      <a:pt x="8306" y="7001"/>
                    </a:lnTo>
                    <a:lnTo>
                      <a:pt x="7850" y="6010"/>
                    </a:lnTo>
                    <a:lnTo>
                      <a:pt x="7645" y="5501"/>
                    </a:lnTo>
                    <a:lnTo>
                      <a:pt x="7466" y="5028"/>
                    </a:lnTo>
                    <a:lnTo>
                      <a:pt x="7198" y="4304"/>
                    </a:lnTo>
                    <a:lnTo>
                      <a:pt x="6984" y="3849"/>
                    </a:lnTo>
                    <a:lnTo>
                      <a:pt x="6859" y="3626"/>
                    </a:lnTo>
                    <a:lnTo>
                      <a:pt x="6832" y="3617"/>
                    </a:lnTo>
                    <a:lnTo>
                      <a:pt x="6814" y="3635"/>
                    </a:lnTo>
                    <a:lnTo>
                      <a:pt x="6814" y="3902"/>
                    </a:lnTo>
                    <a:lnTo>
                      <a:pt x="6868" y="4429"/>
                    </a:lnTo>
                    <a:lnTo>
                      <a:pt x="7055" y="5242"/>
                    </a:lnTo>
                    <a:lnTo>
                      <a:pt x="7457" y="6322"/>
                    </a:lnTo>
                    <a:lnTo>
                      <a:pt x="7922" y="7340"/>
                    </a:lnTo>
                    <a:lnTo>
                      <a:pt x="8154" y="7805"/>
                    </a:lnTo>
                    <a:lnTo>
                      <a:pt x="8386" y="8278"/>
                    </a:lnTo>
                    <a:lnTo>
                      <a:pt x="8895" y="9198"/>
                    </a:lnTo>
                    <a:lnTo>
                      <a:pt x="9163" y="9653"/>
                    </a:lnTo>
                    <a:lnTo>
                      <a:pt x="9350" y="9975"/>
                    </a:lnTo>
                    <a:lnTo>
                      <a:pt x="9770" y="10609"/>
                    </a:lnTo>
                    <a:lnTo>
                      <a:pt x="10020" y="10886"/>
                    </a:lnTo>
                    <a:lnTo>
                      <a:pt x="9609" y="12913"/>
                    </a:lnTo>
                    <a:lnTo>
                      <a:pt x="8877" y="16985"/>
                    </a:lnTo>
                    <a:lnTo>
                      <a:pt x="8556" y="19030"/>
                    </a:lnTo>
                    <a:lnTo>
                      <a:pt x="8189" y="21459"/>
                    </a:lnTo>
                    <a:lnTo>
                      <a:pt x="7582" y="26326"/>
                    </a:lnTo>
                    <a:lnTo>
                      <a:pt x="7100" y="31210"/>
                    </a:lnTo>
                    <a:lnTo>
                      <a:pt x="6761" y="36104"/>
                    </a:lnTo>
                    <a:lnTo>
                      <a:pt x="6645" y="38560"/>
                    </a:lnTo>
                    <a:lnTo>
                      <a:pt x="6564" y="40747"/>
                    </a:lnTo>
                    <a:lnTo>
                      <a:pt x="6520" y="42944"/>
                    </a:lnTo>
                    <a:lnTo>
                      <a:pt x="5957" y="42516"/>
                    </a:lnTo>
                    <a:lnTo>
                      <a:pt x="4876" y="41631"/>
                    </a:lnTo>
                    <a:lnTo>
                      <a:pt x="3876" y="40676"/>
                    </a:lnTo>
                    <a:lnTo>
                      <a:pt x="3180" y="39890"/>
                    </a:lnTo>
                    <a:lnTo>
                      <a:pt x="2742" y="39328"/>
                    </a:lnTo>
                    <a:lnTo>
                      <a:pt x="2546" y="39033"/>
                    </a:lnTo>
                    <a:lnTo>
                      <a:pt x="2314" y="38685"/>
                    </a:lnTo>
                    <a:lnTo>
                      <a:pt x="1885" y="37961"/>
                    </a:lnTo>
                    <a:lnTo>
                      <a:pt x="1501" y="37220"/>
                    </a:lnTo>
                    <a:lnTo>
                      <a:pt x="1162" y="36452"/>
                    </a:lnTo>
                    <a:lnTo>
                      <a:pt x="1010" y="36059"/>
                    </a:lnTo>
                    <a:lnTo>
                      <a:pt x="885" y="35684"/>
                    </a:lnTo>
                    <a:lnTo>
                      <a:pt x="670" y="34916"/>
                    </a:lnTo>
                    <a:lnTo>
                      <a:pt x="394" y="33755"/>
                    </a:lnTo>
                    <a:lnTo>
                      <a:pt x="179" y="32987"/>
                    </a:lnTo>
                    <a:lnTo>
                      <a:pt x="152" y="32943"/>
                    </a:lnTo>
                    <a:lnTo>
                      <a:pt x="45" y="32960"/>
                    </a:lnTo>
                    <a:lnTo>
                      <a:pt x="19" y="33014"/>
                    </a:lnTo>
                    <a:lnTo>
                      <a:pt x="1" y="33416"/>
                    </a:lnTo>
                    <a:lnTo>
                      <a:pt x="36" y="34246"/>
                    </a:lnTo>
                    <a:lnTo>
                      <a:pt x="161" y="35077"/>
                    </a:lnTo>
                    <a:lnTo>
                      <a:pt x="367" y="35898"/>
                    </a:lnTo>
                    <a:lnTo>
                      <a:pt x="635" y="36711"/>
                    </a:lnTo>
                    <a:lnTo>
                      <a:pt x="956" y="37506"/>
                    </a:lnTo>
                    <a:lnTo>
                      <a:pt x="1331" y="38265"/>
                    </a:lnTo>
                    <a:lnTo>
                      <a:pt x="1733" y="38988"/>
                    </a:lnTo>
                    <a:lnTo>
                      <a:pt x="1947" y="39319"/>
                    </a:lnTo>
                    <a:lnTo>
                      <a:pt x="2376" y="39962"/>
                    </a:lnTo>
                    <a:lnTo>
                      <a:pt x="3117" y="40890"/>
                    </a:lnTo>
                    <a:lnTo>
                      <a:pt x="3653" y="41480"/>
                    </a:lnTo>
                    <a:lnTo>
                      <a:pt x="4225" y="42033"/>
                    </a:lnTo>
                    <a:lnTo>
                      <a:pt x="4832" y="42542"/>
                    </a:lnTo>
                    <a:lnTo>
                      <a:pt x="5475" y="42998"/>
                    </a:lnTo>
                    <a:lnTo>
                      <a:pt x="6153" y="43391"/>
                    </a:lnTo>
                    <a:lnTo>
                      <a:pt x="6502" y="43560"/>
                    </a:lnTo>
                    <a:lnTo>
                      <a:pt x="6484" y="45007"/>
                    </a:lnTo>
                    <a:lnTo>
                      <a:pt x="6493" y="47909"/>
                    </a:lnTo>
                    <a:lnTo>
                      <a:pt x="6520" y="49356"/>
                    </a:lnTo>
                    <a:lnTo>
                      <a:pt x="6511" y="49445"/>
                    </a:lnTo>
                    <a:lnTo>
                      <a:pt x="6555" y="49606"/>
                    </a:lnTo>
                    <a:lnTo>
                      <a:pt x="6662" y="49722"/>
                    </a:lnTo>
                    <a:lnTo>
                      <a:pt x="6814" y="49785"/>
                    </a:lnTo>
                    <a:lnTo>
                      <a:pt x="6975" y="49802"/>
                    </a:lnTo>
                    <a:lnTo>
                      <a:pt x="7136" y="49776"/>
                    </a:lnTo>
                    <a:lnTo>
                      <a:pt x="7270" y="49686"/>
                    </a:lnTo>
                    <a:lnTo>
                      <a:pt x="7341" y="49543"/>
                    </a:lnTo>
                    <a:lnTo>
                      <a:pt x="7350" y="49445"/>
                    </a:lnTo>
                    <a:lnTo>
                      <a:pt x="7341" y="47525"/>
                    </a:lnTo>
                    <a:lnTo>
                      <a:pt x="7386" y="43676"/>
                    </a:lnTo>
                    <a:lnTo>
                      <a:pt x="7511" y="39837"/>
                    </a:lnTo>
                    <a:lnTo>
                      <a:pt x="7716" y="36006"/>
                    </a:lnTo>
                    <a:lnTo>
                      <a:pt x="7993" y="32175"/>
                    </a:lnTo>
                    <a:lnTo>
                      <a:pt x="8350" y="28362"/>
                    </a:lnTo>
                    <a:lnTo>
                      <a:pt x="8788" y="24548"/>
                    </a:lnTo>
                    <a:lnTo>
                      <a:pt x="9297" y="20744"/>
                    </a:lnTo>
                    <a:lnTo>
                      <a:pt x="9583" y="18842"/>
                    </a:lnTo>
                    <a:lnTo>
                      <a:pt x="9636" y="18878"/>
                    </a:lnTo>
                    <a:lnTo>
                      <a:pt x="9752" y="18887"/>
                    </a:lnTo>
                    <a:lnTo>
                      <a:pt x="9815" y="18860"/>
                    </a:lnTo>
                    <a:lnTo>
                      <a:pt x="10172" y="18637"/>
                    </a:lnTo>
                    <a:lnTo>
                      <a:pt x="10859" y="18137"/>
                    </a:lnTo>
                    <a:lnTo>
                      <a:pt x="11860" y="17333"/>
                    </a:lnTo>
                    <a:lnTo>
                      <a:pt x="13119" y="16154"/>
                    </a:lnTo>
                    <a:lnTo>
                      <a:pt x="14315" y="14922"/>
                    </a:lnTo>
                    <a:lnTo>
                      <a:pt x="14887" y="14297"/>
                    </a:lnTo>
                    <a:lnTo>
                      <a:pt x="15449" y="13681"/>
                    </a:lnTo>
                    <a:lnTo>
                      <a:pt x="16584" y="12386"/>
                    </a:lnTo>
                    <a:lnTo>
                      <a:pt x="17387" y="11359"/>
                    </a:lnTo>
                    <a:lnTo>
                      <a:pt x="17878" y="10654"/>
                    </a:lnTo>
                    <a:lnTo>
                      <a:pt x="18334" y="9930"/>
                    </a:lnTo>
                    <a:lnTo>
                      <a:pt x="18736" y="9180"/>
                    </a:lnTo>
                    <a:lnTo>
                      <a:pt x="18905" y="8805"/>
                    </a:lnTo>
                    <a:lnTo>
                      <a:pt x="18932" y="8716"/>
                    </a:lnTo>
                    <a:lnTo>
                      <a:pt x="18879" y="8573"/>
                    </a:lnTo>
                    <a:lnTo>
                      <a:pt x="18736" y="8501"/>
                    </a:lnTo>
                    <a:lnTo>
                      <a:pt x="18584" y="8519"/>
                    </a:lnTo>
                    <a:lnTo>
                      <a:pt x="18512" y="8582"/>
                    </a:lnTo>
                    <a:lnTo>
                      <a:pt x="18236" y="8903"/>
                    </a:lnTo>
                    <a:lnTo>
                      <a:pt x="17727" y="9564"/>
                    </a:lnTo>
                    <a:lnTo>
                      <a:pt x="16985" y="10600"/>
                    </a:lnTo>
                    <a:lnTo>
                      <a:pt x="16494" y="11279"/>
                    </a:lnTo>
                    <a:lnTo>
                      <a:pt x="15976" y="11948"/>
                    </a:lnTo>
                    <a:lnTo>
                      <a:pt x="14905" y="13252"/>
                    </a:lnTo>
                    <a:lnTo>
                      <a:pt x="14351" y="13886"/>
                    </a:lnTo>
                    <a:lnTo>
                      <a:pt x="13824" y="14467"/>
                    </a:lnTo>
                    <a:lnTo>
                      <a:pt x="12735" y="15574"/>
                    </a:lnTo>
                    <a:lnTo>
                      <a:pt x="11056" y="17172"/>
                    </a:lnTo>
                    <a:lnTo>
                      <a:pt x="9940" y="18244"/>
                    </a:lnTo>
                    <a:lnTo>
                      <a:pt x="9949" y="18155"/>
                    </a:lnTo>
                    <a:lnTo>
                      <a:pt x="9958" y="18056"/>
                    </a:lnTo>
                    <a:lnTo>
                      <a:pt x="9940" y="18030"/>
                    </a:lnTo>
                    <a:lnTo>
                      <a:pt x="9913" y="18047"/>
                    </a:lnTo>
                    <a:lnTo>
                      <a:pt x="9752" y="18306"/>
                    </a:lnTo>
                    <a:lnTo>
                      <a:pt x="9636" y="18485"/>
                    </a:lnTo>
                    <a:lnTo>
                      <a:pt x="9940" y="16583"/>
                    </a:lnTo>
                    <a:lnTo>
                      <a:pt x="10609" y="12788"/>
                    </a:lnTo>
                    <a:lnTo>
                      <a:pt x="10985" y="10886"/>
                    </a:lnTo>
                    <a:lnTo>
                      <a:pt x="11538" y="8216"/>
                    </a:lnTo>
                    <a:lnTo>
                      <a:pt x="12422" y="4224"/>
                    </a:lnTo>
                    <a:lnTo>
                      <a:pt x="12967" y="1545"/>
                    </a:lnTo>
                    <a:lnTo>
                      <a:pt x="13208" y="205"/>
                    </a:lnTo>
                    <a:lnTo>
                      <a:pt x="13208" y="134"/>
                    </a:lnTo>
                    <a:lnTo>
                      <a:pt x="13128" y="36"/>
                    </a:lnTo>
                    <a:lnTo>
                      <a:pt x="13003" y="0"/>
                    </a:lnTo>
                    <a:close/>
                  </a:path>
                </a:pathLst>
              </a:custGeom>
              <a:solidFill>
                <a:srgbClr val="EB5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214;p28"/>
              <p:cNvSpPr/>
              <p:nvPr/>
            </p:nvSpPr>
            <p:spPr>
              <a:xfrm>
                <a:off x="7501172" y="3852299"/>
                <a:ext cx="160573" cy="364384"/>
              </a:xfrm>
              <a:custGeom>
                <a:avLst/>
                <a:gdLst/>
                <a:ahLst/>
                <a:cxnLst/>
                <a:rect l="l" t="t" r="r" b="b"/>
                <a:pathLst>
                  <a:path w="5073" h="11512" extrusionOk="0">
                    <a:moveTo>
                      <a:pt x="99" y="1"/>
                    </a:moveTo>
                    <a:lnTo>
                      <a:pt x="72" y="37"/>
                    </a:lnTo>
                    <a:lnTo>
                      <a:pt x="18" y="412"/>
                    </a:lnTo>
                    <a:lnTo>
                      <a:pt x="0" y="1188"/>
                    </a:lnTo>
                    <a:lnTo>
                      <a:pt x="63" y="1992"/>
                    </a:lnTo>
                    <a:lnTo>
                      <a:pt x="197" y="2796"/>
                    </a:lnTo>
                    <a:lnTo>
                      <a:pt x="500" y="4001"/>
                    </a:lnTo>
                    <a:lnTo>
                      <a:pt x="1036" y="5537"/>
                    </a:lnTo>
                    <a:lnTo>
                      <a:pt x="1322" y="6234"/>
                    </a:lnTo>
                    <a:lnTo>
                      <a:pt x="1626" y="6966"/>
                    </a:lnTo>
                    <a:lnTo>
                      <a:pt x="2358" y="8368"/>
                    </a:lnTo>
                    <a:lnTo>
                      <a:pt x="2769" y="9038"/>
                    </a:lnTo>
                    <a:lnTo>
                      <a:pt x="2983" y="9368"/>
                    </a:lnTo>
                    <a:lnTo>
                      <a:pt x="3447" y="10056"/>
                    </a:lnTo>
                    <a:lnTo>
                      <a:pt x="3965" y="10717"/>
                    </a:lnTo>
                    <a:lnTo>
                      <a:pt x="4412" y="11136"/>
                    </a:lnTo>
                    <a:lnTo>
                      <a:pt x="4733" y="11386"/>
                    </a:lnTo>
                    <a:lnTo>
                      <a:pt x="4903" y="11485"/>
                    </a:lnTo>
                    <a:lnTo>
                      <a:pt x="4965" y="11511"/>
                    </a:lnTo>
                    <a:lnTo>
                      <a:pt x="5055" y="11467"/>
                    </a:lnTo>
                    <a:lnTo>
                      <a:pt x="5072" y="11404"/>
                    </a:lnTo>
                    <a:lnTo>
                      <a:pt x="5064" y="11360"/>
                    </a:lnTo>
                    <a:lnTo>
                      <a:pt x="4903" y="11029"/>
                    </a:lnTo>
                    <a:lnTo>
                      <a:pt x="4501" y="10404"/>
                    </a:lnTo>
                    <a:lnTo>
                      <a:pt x="3813" y="9511"/>
                    </a:lnTo>
                    <a:lnTo>
                      <a:pt x="3385" y="8904"/>
                    </a:lnTo>
                    <a:lnTo>
                      <a:pt x="2938" y="8216"/>
                    </a:lnTo>
                    <a:lnTo>
                      <a:pt x="2152" y="6779"/>
                    </a:lnTo>
                    <a:lnTo>
                      <a:pt x="1813" y="6037"/>
                    </a:lnTo>
                    <a:lnTo>
                      <a:pt x="1483" y="5278"/>
                    </a:lnTo>
                    <a:lnTo>
                      <a:pt x="947" y="3716"/>
                    </a:lnTo>
                    <a:lnTo>
                      <a:pt x="741" y="2921"/>
                    </a:lnTo>
                    <a:lnTo>
                      <a:pt x="581" y="2198"/>
                    </a:lnTo>
                    <a:lnTo>
                      <a:pt x="393" y="1108"/>
                    </a:lnTo>
                    <a:lnTo>
                      <a:pt x="232" y="385"/>
                    </a:lnTo>
                    <a:lnTo>
                      <a:pt x="125" y="28"/>
                    </a:lnTo>
                    <a:lnTo>
                      <a:pt x="99" y="1"/>
                    </a:lnTo>
                    <a:close/>
                  </a:path>
                </a:pathLst>
              </a:custGeom>
              <a:solidFill>
                <a:srgbClr val="EB5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28"/>
              <p:cNvSpPr/>
              <p:nvPr/>
            </p:nvSpPr>
            <p:spPr>
              <a:xfrm>
                <a:off x="7710873" y="4001522"/>
                <a:ext cx="302756" cy="426834"/>
              </a:xfrm>
              <a:custGeom>
                <a:avLst/>
                <a:gdLst/>
                <a:ahLst/>
                <a:cxnLst/>
                <a:rect l="l" t="t" r="r" b="b"/>
                <a:pathLst>
                  <a:path w="9565" h="13485" extrusionOk="0">
                    <a:moveTo>
                      <a:pt x="9368" y="1"/>
                    </a:moveTo>
                    <a:lnTo>
                      <a:pt x="9234" y="54"/>
                    </a:lnTo>
                    <a:lnTo>
                      <a:pt x="9189" y="126"/>
                    </a:lnTo>
                    <a:lnTo>
                      <a:pt x="8734" y="1072"/>
                    </a:lnTo>
                    <a:lnTo>
                      <a:pt x="7805" y="2939"/>
                    </a:lnTo>
                    <a:lnTo>
                      <a:pt x="6814" y="4778"/>
                    </a:lnTo>
                    <a:lnTo>
                      <a:pt x="5724" y="6564"/>
                    </a:lnTo>
                    <a:lnTo>
                      <a:pt x="5126" y="7422"/>
                    </a:lnTo>
                    <a:lnTo>
                      <a:pt x="4537" y="8234"/>
                    </a:lnTo>
                    <a:lnTo>
                      <a:pt x="3278" y="9779"/>
                    </a:lnTo>
                    <a:lnTo>
                      <a:pt x="2617" y="10529"/>
                    </a:lnTo>
                    <a:lnTo>
                      <a:pt x="1867" y="11342"/>
                    </a:lnTo>
                    <a:lnTo>
                      <a:pt x="1081" y="12128"/>
                    </a:lnTo>
                    <a:lnTo>
                      <a:pt x="777" y="12404"/>
                    </a:lnTo>
                    <a:lnTo>
                      <a:pt x="331" y="12833"/>
                    </a:lnTo>
                    <a:lnTo>
                      <a:pt x="90" y="13155"/>
                    </a:lnTo>
                    <a:lnTo>
                      <a:pt x="9" y="13342"/>
                    </a:lnTo>
                    <a:lnTo>
                      <a:pt x="0" y="13396"/>
                    </a:lnTo>
                    <a:lnTo>
                      <a:pt x="63" y="13485"/>
                    </a:lnTo>
                    <a:lnTo>
                      <a:pt x="116" y="13485"/>
                    </a:lnTo>
                    <a:lnTo>
                      <a:pt x="313" y="13431"/>
                    </a:lnTo>
                    <a:lnTo>
                      <a:pt x="688" y="13253"/>
                    </a:lnTo>
                    <a:lnTo>
                      <a:pt x="1242" y="12878"/>
                    </a:lnTo>
                    <a:lnTo>
                      <a:pt x="2269" y="11878"/>
                    </a:lnTo>
                    <a:lnTo>
                      <a:pt x="2840" y="11270"/>
                    </a:lnTo>
                    <a:lnTo>
                      <a:pt x="3224" y="10869"/>
                    </a:lnTo>
                    <a:lnTo>
                      <a:pt x="3974" y="10047"/>
                    </a:lnTo>
                    <a:lnTo>
                      <a:pt x="5046" y="8761"/>
                    </a:lnTo>
                    <a:lnTo>
                      <a:pt x="5707" y="7859"/>
                    </a:lnTo>
                    <a:lnTo>
                      <a:pt x="6323" y="6984"/>
                    </a:lnTo>
                    <a:lnTo>
                      <a:pt x="7189" y="5636"/>
                    </a:lnTo>
                    <a:lnTo>
                      <a:pt x="7725" y="4707"/>
                    </a:lnTo>
                    <a:lnTo>
                      <a:pt x="8216" y="3760"/>
                    </a:lnTo>
                    <a:lnTo>
                      <a:pt x="8662" y="2796"/>
                    </a:lnTo>
                    <a:lnTo>
                      <a:pt x="9064" y="1805"/>
                    </a:lnTo>
                    <a:lnTo>
                      <a:pt x="9404" y="787"/>
                    </a:lnTo>
                    <a:lnTo>
                      <a:pt x="9555" y="278"/>
                    </a:lnTo>
                    <a:lnTo>
                      <a:pt x="9564" y="188"/>
                    </a:lnTo>
                    <a:lnTo>
                      <a:pt x="9502" y="54"/>
                    </a:lnTo>
                    <a:lnTo>
                      <a:pt x="9368" y="1"/>
                    </a:lnTo>
                    <a:close/>
                  </a:path>
                </a:pathLst>
              </a:custGeom>
              <a:solidFill>
                <a:srgbClr val="EB5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16" name="Google Shape;1216;p28"/>
          <p:cNvGrpSpPr/>
          <p:nvPr/>
        </p:nvGrpSpPr>
        <p:grpSpPr>
          <a:xfrm>
            <a:off x="8509190" y="1947798"/>
            <a:ext cx="1000423" cy="1733457"/>
            <a:chOff x="7758346" y="3365641"/>
            <a:chExt cx="1146485" cy="1986543"/>
          </a:xfrm>
        </p:grpSpPr>
        <p:sp>
          <p:nvSpPr>
            <p:cNvPr id="1217" name="Google Shape;1217;p28"/>
            <p:cNvSpPr/>
            <p:nvPr/>
          </p:nvSpPr>
          <p:spPr>
            <a:xfrm>
              <a:off x="7758346" y="3365641"/>
              <a:ext cx="1146485" cy="1986543"/>
            </a:xfrm>
            <a:custGeom>
              <a:avLst/>
              <a:gdLst/>
              <a:ahLst/>
              <a:cxnLst/>
              <a:rect l="l" t="t" r="r" b="b"/>
              <a:pathLst>
                <a:path w="36221" h="62761" extrusionOk="0">
                  <a:moveTo>
                    <a:pt x="31372" y="0"/>
                  </a:moveTo>
                  <a:lnTo>
                    <a:pt x="30639" y="54"/>
                  </a:lnTo>
                  <a:lnTo>
                    <a:pt x="29898" y="242"/>
                  </a:lnTo>
                  <a:lnTo>
                    <a:pt x="29175" y="554"/>
                  </a:lnTo>
                  <a:lnTo>
                    <a:pt x="28460" y="956"/>
                  </a:lnTo>
                  <a:lnTo>
                    <a:pt x="28121" y="1188"/>
                  </a:lnTo>
                  <a:lnTo>
                    <a:pt x="27353" y="1751"/>
                  </a:lnTo>
                  <a:lnTo>
                    <a:pt x="25835" y="2894"/>
                  </a:lnTo>
                  <a:lnTo>
                    <a:pt x="24353" y="4099"/>
                  </a:lnTo>
                  <a:lnTo>
                    <a:pt x="22906" y="5341"/>
                  </a:lnTo>
                  <a:lnTo>
                    <a:pt x="21495" y="6626"/>
                  </a:lnTo>
                  <a:lnTo>
                    <a:pt x="20120" y="7948"/>
                  </a:lnTo>
                  <a:lnTo>
                    <a:pt x="18789" y="9323"/>
                  </a:lnTo>
                  <a:lnTo>
                    <a:pt x="17494" y="10725"/>
                  </a:lnTo>
                  <a:lnTo>
                    <a:pt x="16235" y="12163"/>
                  </a:lnTo>
                  <a:lnTo>
                    <a:pt x="15021" y="13645"/>
                  </a:lnTo>
                  <a:lnTo>
                    <a:pt x="13851" y="15155"/>
                  </a:lnTo>
                  <a:lnTo>
                    <a:pt x="12717" y="16690"/>
                  </a:lnTo>
                  <a:lnTo>
                    <a:pt x="11627" y="18262"/>
                  </a:lnTo>
                  <a:lnTo>
                    <a:pt x="10583" y="19852"/>
                  </a:lnTo>
                  <a:lnTo>
                    <a:pt x="9582" y="21477"/>
                  </a:lnTo>
                  <a:lnTo>
                    <a:pt x="8627" y="23120"/>
                  </a:lnTo>
                  <a:lnTo>
                    <a:pt x="8163" y="23951"/>
                  </a:lnTo>
                  <a:lnTo>
                    <a:pt x="7707" y="24799"/>
                  </a:lnTo>
                  <a:lnTo>
                    <a:pt x="6832" y="26513"/>
                  </a:lnTo>
                  <a:lnTo>
                    <a:pt x="6001" y="28264"/>
                  </a:lnTo>
                  <a:lnTo>
                    <a:pt x="5216" y="30023"/>
                  </a:lnTo>
                  <a:lnTo>
                    <a:pt x="4483" y="31809"/>
                  </a:lnTo>
                  <a:lnTo>
                    <a:pt x="3805" y="33622"/>
                  </a:lnTo>
                  <a:lnTo>
                    <a:pt x="3180" y="35443"/>
                  </a:lnTo>
                  <a:lnTo>
                    <a:pt x="2608" y="37283"/>
                  </a:lnTo>
                  <a:lnTo>
                    <a:pt x="2340" y="38212"/>
                  </a:lnTo>
                  <a:lnTo>
                    <a:pt x="1813" y="40060"/>
                  </a:lnTo>
                  <a:lnTo>
                    <a:pt x="1054" y="42918"/>
                  </a:lnTo>
                  <a:lnTo>
                    <a:pt x="617" y="44856"/>
                  </a:lnTo>
                  <a:lnTo>
                    <a:pt x="268" y="46820"/>
                  </a:lnTo>
                  <a:lnTo>
                    <a:pt x="54" y="48785"/>
                  </a:lnTo>
                  <a:lnTo>
                    <a:pt x="1" y="50267"/>
                  </a:lnTo>
                  <a:lnTo>
                    <a:pt x="27" y="51249"/>
                  </a:lnTo>
                  <a:lnTo>
                    <a:pt x="99" y="52223"/>
                  </a:lnTo>
                  <a:lnTo>
                    <a:pt x="233" y="53205"/>
                  </a:lnTo>
                  <a:lnTo>
                    <a:pt x="322" y="53687"/>
                  </a:lnTo>
                  <a:lnTo>
                    <a:pt x="411" y="54116"/>
                  </a:lnTo>
                  <a:lnTo>
                    <a:pt x="661" y="54991"/>
                  </a:lnTo>
                  <a:lnTo>
                    <a:pt x="983" y="55893"/>
                  </a:lnTo>
                  <a:lnTo>
                    <a:pt x="1376" y="56786"/>
                  </a:lnTo>
                  <a:lnTo>
                    <a:pt x="1840" y="57679"/>
                  </a:lnTo>
                  <a:lnTo>
                    <a:pt x="2367" y="58545"/>
                  </a:lnTo>
                  <a:lnTo>
                    <a:pt x="2956" y="59367"/>
                  </a:lnTo>
                  <a:lnTo>
                    <a:pt x="3608" y="60135"/>
                  </a:lnTo>
                  <a:lnTo>
                    <a:pt x="4305" y="60831"/>
                  </a:lnTo>
                  <a:lnTo>
                    <a:pt x="5055" y="61447"/>
                  </a:lnTo>
                  <a:lnTo>
                    <a:pt x="5859" y="61956"/>
                  </a:lnTo>
                  <a:lnTo>
                    <a:pt x="6698" y="62358"/>
                  </a:lnTo>
                  <a:lnTo>
                    <a:pt x="7582" y="62626"/>
                  </a:lnTo>
                  <a:lnTo>
                    <a:pt x="8502" y="62760"/>
                  </a:lnTo>
                  <a:lnTo>
                    <a:pt x="9207" y="62742"/>
                  </a:lnTo>
                  <a:lnTo>
                    <a:pt x="9690" y="62689"/>
                  </a:lnTo>
                  <a:lnTo>
                    <a:pt x="10181" y="62581"/>
                  </a:lnTo>
                  <a:lnTo>
                    <a:pt x="10681" y="62439"/>
                  </a:lnTo>
                  <a:lnTo>
                    <a:pt x="10931" y="62340"/>
                  </a:lnTo>
                  <a:lnTo>
                    <a:pt x="11386" y="62162"/>
                  </a:lnTo>
                  <a:lnTo>
                    <a:pt x="12279" y="61751"/>
                  </a:lnTo>
                  <a:lnTo>
                    <a:pt x="13154" y="61304"/>
                  </a:lnTo>
                  <a:lnTo>
                    <a:pt x="14003" y="60804"/>
                  </a:lnTo>
                  <a:lnTo>
                    <a:pt x="14842" y="60260"/>
                  </a:lnTo>
                  <a:lnTo>
                    <a:pt x="15655" y="59679"/>
                  </a:lnTo>
                  <a:lnTo>
                    <a:pt x="16851" y="58733"/>
                  </a:lnTo>
                  <a:lnTo>
                    <a:pt x="17610" y="58054"/>
                  </a:lnTo>
                  <a:lnTo>
                    <a:pt x="18173" y="57527"/>
                  </a:lnTo>
                  <a:lnTo>
                    <a:pt x="19262" y="56429"/>
                  </a:lnTo>
                  <a:lnTo>
                    <a:pt x="20307" y="55268"/>
                  </a:lnTo>
                  <a:lnTo>
                    <a:pt x="21316" y="54053"/>
                  </a:lnTo>
                  <a:lnTo>
                    <a:pt x="22281" y="52785"/>
                  </a:lnTo>
                  <a:lnTo>
                    <a:pt x="23210" y="51490"/>
                  </a:lnTo>
                  <a:lnTo>
                    <a:pt x="24103" y="50151"/>
                  </a:lnTo>
                  <a:lnTo>
                    <a:pt x="24960" y="48785"/>
                  </a:lnTo>
                  <a:lnTo>
                    <a:pt x="26165" y="46713"/>
                  </a:lnTo>
                  <a:lnTo>
                    <a:pt x="27648" y="43936"/>
                  </a:lnTo>
                  <a:lnTo>
                    <a:pt x="28987" y="41176"/>
                  </a:lnTo>
                  <a:lnTo>
                    <a:pt x="30184" y="38515"/>
                  </a:lnTo>
                  <a:lnTo>
                    <a:pt x="30729" y="37247"/>
                  </a:lnTo>
                  <a:lnTo>
                    <a:pt x="31452" y="35488"/>
                  </a:lnTo>
                  <a:lnTo>
                    <a:pt x="32461" y="32818"/>
                  </a:lnTo>
                  <a:lnTo>
                    <a:pt x="33086" y="31014"/>
                  </a:lnTo>
                  <a:lnTo>
                    <a:pt x="33667" y="29192"/>
                  </a:lnTo>
                  <a:lnTo>
                    <a:pt x="34193" y="27371"/>
                  </a:lnTo>
                  <a:lnTo>
                    <a:pt x="34676" y="25522"/>
                  </a:lnTo>
                  <a:lnTo>
                    <a:pt x="35104" y="23665"/>
                  </a:lnTo>
                  <a:lnTo>
                    <a:pt x="35292" y="22736"/>
                  </a:lnTo>
                  <a:lnTo>
                    <a:pt x="35461" y="21825"/>
                  </a:lnTo>
                  <a:lnTo>
                    <a:pt x="35756" y="20004"/>
                  </a:lnTo>
                  <a:lnTo>
                    <a:pt x="35979" y="18164"/>
                  </a:lnTo>
                  <a:lnTo>
                    <a:pt x="36140" y="16315"/>
                  </a:lnTo>
                  <a:lnTo>
                    <a:pt x="36220" y="14476"/>
                  </a:lnTo>
                  <a:lnTo>
                    <a:pt x="36212" y="12627"/>
                  </a:lnTo>
                  <a:lnTo>
                    <a:pt x="36122" y="10779"/>
                  </a:lnTo>
                  <a:lnTo>
                    <a:pt x="35944" y="8939"/>
                  </a:lnTo>
                  <a:lnTo>
                    <a:pt x="35810" y="8020"/>
                  </a:lnTo>
                  <a:lnTo>
                    <a:pt x="35685" y="7189"/>
                  </a:lnTo>
                  <a:lnTo>
                    <a:pt x="35381" y="5403"/>
                  </a:lnTo>
                  <a:lnTo>
                    <a:pt x="35051" y="4064"/>
                  </a:lnTo>
                  <a:lnTo>
                    <a:pt x="34765" y="3197"/>
                  </a:lnTo>
                  <a:lnTo>
                    <a:pt x="34408" y="2376"/>
                  </a:lnTo>
                  <a:lnTo>
                    <a:pt x="33970" y="1626"/>
                  </a:lnTo>
                  <a:lnTo>
                    <a:pt x="33720" y="1286"/>
                  </a:lnTo>
                  <a:lnTo>
                    <a:pt x="33568" y="1099"/>
                  </a:lnTo>
                  <a:lnTo>
                    <a:pt x="33265" y="786"/>
                  </a:lnTo>
                  <a:lnTo>
                    <a:pt x="32943" y="536"/>
                  </a:lnTo>
                  <a:lnTo>
                    <a:pt x="32613" y="331"/>
                  </a:lnTo>
                  <a:lnTo>
                    <a:pt x="32265" y="179"/>
                  </a:lnTo>
                  <a:lnTo>
                    <a:pt x="31916" y="81"/>
                  </a:lnTo>
                  <a:lnTo>
                    <a:pt x="31372" y="0"/>
                  </a:lnTo>
                  <a:close/>
                </a:path>
              </a:pathLst>
            </a:custGeom>
            <a:solidFill>
              <a:srgbClr val="B01C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18" name="Google Shape;1218;p28"/>
            <p:cNvGrpSpPr/>
            <p:nvPr/>
          </p:nvGrpSpPr>
          <p:grpSpPr>
            <a:xfrm>
              <a:off x="7916334" y="3709312"/>
              <a:ext cx="852813" cy="1576674"/>
              <a:chOff x="7916334" y="3709312"/>
              <a:chExt cx="852813" cy="1576674"/>
            </a:xfrm>
          </p:grpSpPr>
          <p:sp>
            <p:nvSpPr>
              <p:cNvPr id="1219" name="Google Shape;1219;p28"/>
              <p:cNvSpPr/>
              <p:nvPr/>
            </p:nvSpPr>
            <p:spPr>
              <a:xfrm>
                <a:off x="7916334" y="3709312"/>
                <a:ext cx="852813" cy="1576674"/>
              </a:xfrm>
              <a:custGeom>
                <a:avLst/>
                <a:gdLst/>
                <a:ahLst/>
                <a:cxnLst/>
                <a:rect l="l" t="t" r="r" b="b"/>
                <a:pathLst>
                  <a:path w="26943" h="49812" extrusionOk="0">
                    <a:moveTo>
                      <a:pt x="23290" y="0"/>
                    </a:moveTo>
                    <a:lnTo>
                      <a:pt x="23156" y="18"/>
                    </a:lnTo>
                    <a:lnTo>
                      <a:pt x="23102" y="72"/>
                    </a:lnTo>
                    <a:lnTo>
                      <a:pt x="22352" y="1134"/>
                    </a:lnTo>
                    <a:lnTo>
                      <a:pt x="20959" y="3331"/>
                    </a:lnTo>
                    <a:lnTo>
                      <a:pt x="19664" y="5581"/>
                    </a:lnTo>
                    <a:lnTo>
                      <a:pt x="18423" y="7868"/>
                    </a:lnTo>
                    <a:lnTo>
                      <a:pt x="17825" y="9011"/>
                    </a:lnTo>
                    <a:lnTo>
                      <a:pt x="17637" y="9377"/>
                    </a:lnTo>
                    <a:lnTo>
                      <a:pt x="17450" y="9734"/>
                    </a:lnTo>
                    <a:lnTo>
                      <a:pt x="17325" y="9350"/>
                    </a:lnTo>
                    <a:lnTo>
                      <a:pt x="17191" y="8975"/>
                    </a:lnTo>
                    <a:lnTo>
                      <a:pt x="17003" y="8359"/>
                    </a:lnTo>
                    <a:lnTo>
                      <a:pt x="16682" y="7108"/>
                    </a:lnTo>
                    <a:lnTo>
                      <a:pt x="16548" y="6474"/>
                    </a:lnTo>
                    <a:lnTo>
                      <a:pt x="16440" y="5903"/>
                    </a:lnTo>
                    <a:lnTo>
                      <a:pt x="16253" y="4742"/>
                    </a:lnTo>
                    <a:lnTo>
                      <a:pt x="16182" y="4162"/>
                    </a:lnTo>
                    <a:lnTo>
                      <a:pt x="16128" y="3617"/>
                    </a:lnTo>
                    <a:lnTo>
                      <a:pt x="16065" y="2804"/>
                    </a:lnTo>
                    <a:lnTo>
                      <a:pt x="15976" y="2268"/>
                    </a:lnTo>
                    <a:lnTo>
                      <a:pt x="15896" y="2001"/>
                    </a:lnTo>
                    <a:lnTo>
                      <a:pt x="15878" y="1983"/>
                    </a:lnTo>
                    <a:lnTo>
                      <a:pt x="15851" y="2001"/>
                    </a:lnTo>
                    <a:lnTo>
                      <a:pt x="15780" y="2268"/>
                    </a:lnTo>
                    <a:lnTo>
                      <a:pt x="15681" y="2840"/>
                    </a:lnTo>
                    <a:lnTo>
                      <a:pt x="15655" y="3429"/>
                    </a:lnTo>
                    <a:lnTo>
                      <a:pt x="15664" y="4037"/>
                    </a:lnTo>
                    <a:lnTo>
                      <a:pt x="15753" y="4956"/>
                    </a:lnTo>
                    <a:lnTo>
                      <a:pt x="15949" y="6144"/>
                    </a:lnTo>
                    <a:lnTo>
                      <a:pt x="16048" y="6698"/>
                    </a:lnTo>
                    <a:lnTo>
                      <a:pt x="16155" y="7251"/>
                    </a:lnTo>
                    <a:lnTo>
                      <a:pt x="16423" y="8350"/>
                    </a:lnTo>
                    <a:lnTo>
                      <a:pt x="16565" y="8894"/>
                    </a:lnTo>
                    <a:lnTo>
                      <a:pt x="16673" y="9278"/>
                    </a:lnTo>
                    <a:lnTo>
                      <a:pt x="16932" y="10055"/>
                    </a:lnTo>
                    <a:lnTo>
                      <a:pt x="17110" y="10413"/>
                    </a:lnTo>
                    <a:lnTo>
                      <a:pt x="16110" y="12395"/>
                    </a:lnTo>
                    <a:lnTo>
                      <a:pt x="14190" y="16396"/>
                    </a:lnTo>
                    <a:lnTo>
                      <a:pt x="13270" y="18414"/>
                    </a:lnTo>
                    <a:lnTo>
                      <a:pt x="12208" y="20825"/>
                    </a:lnTo>
                    <a:lnTo>
                      <a:pt x="10189" y="25683"/>
                    </a:lnTo>
                    <a:lnTo>
                      <a:pt x="8305" y="30603"/>
                    </a:lnTo>
                    <a:lnTo>
                      <a:pt x="6555" y="35568"/>
                    </a:lnTo>
                    <a:lnTo>
                      <a:pt x="5742" y="38069"/>
                    </a:lnTo>
                    <a:lnTo>
                      <a:pt x="5028" y="40319"/>
                    </a:lnTo>
                    <a:lnTo>
                      <a:pt x="4358" y="42569"/>
                    </a:lnTo>
                    <a:lnTo>
                      <a:pt x="3903" y="41971"/>
                    </a:lnTo>
                    <a:lnTo>
                      <a:pt x="3037" y="40748"/>
                    </a:lnTo>
                    <a:lnTo>
                      <a:pt x="2269" y="39471"/>
                    </a:lnTo>
                    <a:lnTo>
                      <a:pt x="1777" y="38461"/>
                    </a:lnTo>
                    <a:lnTo>
                      <a:pt x="1483" y="37756"/>
                    </a:lnTo>
                    <a:lnTo>
                      <a:pt x="1358" y="37399"/>
                    </a:lnTo>
                    <a:lnTo>
                      <a:pt x="1224" y="36970"/>
                    </a:lnTo>
                    <a:lnTo>
                      <a:pt x="983" y="36095"/>
                    </a:lnTo>
                    <a:lnTo>
                      <a:pt x="804" y="35220"/>
                    </a:lnTo>
                    <a:lnTo>
                      <a:pt x="670" y="34327"/>
                    </a:lnTo>
                    <a:lnTo>
                      <a:pt x="625" y="33880"/>
                    </a:lnTo>
                    <a:lnTo>
                      <a:pt x="599" y="33452"/>
                    </a:lnTo>
                    <a:lnTo>
                      <a:pt x="590" y="32603"/>
                    </a:lnTo>
                    <a:lnTo>
                      <a:pt x="643" y="31326"/>
                    </a:lnTo>
                    <a:lnTo>
                      <a:pt x="634" y="30469"/>
                    </a:lnTo>
                    <a:lnTo>
                      <a:pt x="617" y="30416"/>
                    </a:lnTo>
                    <a:lnTo>
                      <a:pt x="500" y="30398"/>
                    </a:lnTo>
                    <a:lnTo>
                      <a:pt x="465" y="30451"/>
                    </a:lnTo>
                    <a:lnTo>
                      <a:pt x="331" y="30862"/>
                    </a:lnTo>
                    <a:lnTo>
                      <a:pt x="134" y="31728"/>
                    </a:lnTo>
                    <a:lnTo>
                      <a:pt x="27" y="32621"/>
                    </a:lnTo>
                    <a:lnTo>
                      <a:pt x="0" y="33532"/>
                    </a:lnTo>
                    <a:lnTo>
                      <a:pt x="45" y="34452"/>
                    </a:lnTo>
                    <a:lnTo>
                      <a:pt x="152" y="35363"/>
                    </a:lnTo>
                    <a:lnTo>
                      <a:pt x="322" y="36256"/>
                    </a:lnTo>
                    <a:lnTo>
                      <a:pt x="536" y="37113"/>
                    </a:lnTo>
                    <a:lnTo>
                      <a:pt x="661" y="37524"/>
                    </a:lnTo>
                    <a:lnTo>
                      <a:pt x="795" y="37917"/>
                    </a:lnTo>
                    <a:lnTo>
                      <a:pt x="1081" y="38703"/>
                    </a:lnTo>
                    <a:lnTo>
                      <a:pt x="1420" y="39480"/>
                    </a:lnTo>
                    <a:lnTo>
                      <a:pt x="1813" y="40239"/>
                    </a:lnTo>
                    <a:lnTo>
                      <a:pt x="2242" y="40971"/>
                    </a:lnTo>
                    <a:lnTo>
                      <a:pt x="2733" y="41676"/>
                    </a:lnTo>
                    <a:lnTo>
                      <a:pt x="3269" y="42328"/>
                    </a:lnTo>
                    <a:lnTo>
                      <a:pt x="3849" y="42926"/>
                    </a:lnTo>
                    <a:lnTo>
                      <a:pt x="4171" y="43203"/>
                    </a:lnTo>
                    <a:lnTo>
                      <a:pt x="3742" y="44695"/>
                    </a:lnTo>
                    <a:lnTo>
                      <a:pt x="2920" y="47695"/>
                    </a:lnTo>
                    <a:lnTo>
                      <a:pt x="2537" y="49204"/>
                    </a:lnTo>
                    <a:lnTo>
                      <a:pt x="2501" y="49294"/>
                    </a:lnTo>
                    <a:lnTo>
                      <a:pt x="2501" y="49472"/>
                    </a:lnTo>
                    <a:lnTo>
                      <a:pt x="2581" y="49615"/>
                    </a:lnTo>
                    <a:lnTo>
                      <a:pt x="2715" y="49731"/>
                    </a:lnTo>
                    <a:lnTo>
                      <a:pt x="2885" y="49794"/>
                    </a:lnTo>
                    <a:lnTo>
                      <a:pt x="3054" y="49811"/>
                    </a:lnTo>
                    <a:lnTo>
                      <a:pt x="3215" y="49758"/>
                    </a:lnTo>
                    <a:lnTo>
                      <a:pt x="3331" y="49633"/>
                    </a:lnTo>
                    <a:lnTo>
                      <a:pt x="3367" y="49535"/>
                    </a:lnTo>
                    <a:lnTo>
                      <a:pt x="3903" y="47543"/>
                    </a:lnTo>
                    <a:lnTo>
                      <a:pt x="5046" y="43569"/>
                    </a:lnTo>
                    <a:lnTo>
                      <a:pt x="6269" y="39640"/>
                    </a:lnTo>
                    <a:lnTo>
                      <a:pt x="7573" y="35729"/>
                    </a:lnTo>
                    <a:lnTo>
                      <a:pt x="8948" y="31853"/>
                    </a:lnTo>
                    <a:lnTo>
                      <a:pt x="10404" y="28005"/>
                    </a:lnTo>
                    <a:lnTo>
                      <a:pt x="11940" y="24183"/>
                    </a:lnTo>
                    <a:lnTo>
                      <a:pt x="13547" y="20396"/>
                    </a:lnTo>
                    <a:lnTo>
                      <a:pt x="14387" y="18512"/>
                    </a:lnTo>
                    <a:lnTo>
                      <a:pt x="14431" y="18566"/>
                    </a:lnTo>
                    <a:lnTo>
                      <a:pt x="14556" y="18610"/>
                    </a:lnTo>
                    <a:lnTo>
                      <a:pt x="14619" y="18601"/>
                    </a:lnTo>
                    <a:lnTo>
                      <a:pt x="15056" y="18467"/>
                    </a:lnTo>
                    <a:lnTo>
                      <a:pt x="15914" y="18146"/>
                    </a:lnTo>
                    <a:lnTo>
                      <a:pt x="17173" y="17601"/>
                    </a:lnTo>
                    <a:lnTo>
                      <a:pt x="18816" y="16744"/>
                    </a:lnTo>
                    <a:lnTo>
                      <a:pt x="20396" y="15806"/>
                    </a:lnTo>
                    <a:lnTo>
                      <a:pt x="21164" y="15324"/>
                    </a:lnTo>
                    <a:lnTo>
                      <a:pt x="21923" y="14851"/>
                    </a:lnTo>
                    <a:lnTo>
                      <a:pt x="23459" y="13833"/>
                    </a:lnTo>
                    <a:lnTo>
                      <a:pt x="24585" y="12993"/>
                    </a:lnTo>
                    <a:lnTo>
                      <a:pt x="25299" y="12404"/>
                    </a:lnTo>
                    <a:lnTo>
                      <a:pt x="25978" y="11788"/>
                    </a:lnTo>
                    <a:lnTo>
                      <a:pt x="26603" y="11127"/>
                    </a:lnTo>
                    <a:lnTo>
                      <a:pt x="26889" y="10788"/>
                    </a:lnTo>
                    <a:lnTo>
                      <a:pt x="26942" y="10698"/>
                    </a:lnTo>
                    <a:lnTo>
                      <a:pt x="26924" y="10538"/>
                    </a:lnTo>
                    <a:lnTo>
                      <a:pt x="26799" y="10421"/>
                    </a:lnTo>
                    <a:lnTo>
                      <a:pt x="26630" y="10404"/>
                    </a:lnTo>
                    <a:lnTo>
                      <a:pt x="26549" y="10439"/>
                    </a:lnTo>
                    <a:lnTo>
                      <a:pt x="26174" y="10698"/>
                    </a:lnTo>
                    <a:lnTo>
                      <a:pt x="25451" y="11243"/>
                    </a:lnTo>
                    <a:lnTo>
                      <a:pt x="24397" y="12100"/>
                    </a:lnTo>
                    <a:lnTo>
                      <a:pt x="23683" y="12663"/>
                    </a:lnTo>
                    <a:lnTo>
                      <a:pt x="22959" y="13208"/>
                    </a:lnTo>
                    <a:lnTo>
                      <a:pt x="21486" y="14252"/>
                    </a:lnTo>
                    <a:lnTo>
                      <a:pt x="20727" y="14753"/>
                    </a:lnTo>
                    <a:lnTo>
                      <a:pt x="20021" y="15199"/>
                    </a:lnTo>
                    <a:lnTo>
                      <a:pt x="18584" y="16029"/>
                    </a:lnTo>
                    <a:lnTo>
                      <a:pt x="16387" y="17199"/>
                    </a:lnTo>
                    <a:lnTo>
                      <a:pt x="14922" y="17994"/>
                    </a:lnTo>
                    <a:lnTo>
                      <a:pt x="14958" y="17905"/>
                    </a:lnTo>
                    <a:lnTo>
                      <a:pt x="15003" y="17815"/>
                    </a:lnTo>
                    <a:lnTo>
                      <a:pt x="15003" y="17789"/>
                    </a:lnTo>
                    <a:lnTo>
                      <a:pt x="14976" y="17780"/>
                    </a:lnTo>
                    <a:lnTo>
                      <a:pt x="14958" y="17789"/>
                    </a:lnTo>
                    <a:lnTo>
                      <a:pt x="14717" y="18012"/>
                    </a:lnTo>
                    <a:lnTo>
                      <a:pt x="14547" y="18164"/>
                    </a:lnTo>
                    <a:lnTo>
                      <a:pt x="14547" y="18164"/>
                    </a:lnTo>
                    <a:lnTo>
                      <a:pt x="15405" y="16280"/>
                    </a:lnTo>
                    <a:lnTo>
                      <a:pt x="17182" y="12538"/>
                    </a:lnTo>
                    <a:lnTo>
                      <a:pt x="18101" y="10680"/>
                    </a:lnTo>
                    <a:lnTo>
                      <a:pt x="19432" y="8082"/>
                    </a:lnTo>
                    <a:lnTo>
                      <a:pt x="21486" y="4197"/>
                    </a:lnTo>
                    <a:lnTo>
                      <a:pt x="22808" y="1590"/>
                    </a:lnTo>
                    <a:lnTo>
                      <a:pt x="23442" y="268"/>
                    </a:lnTo>
                    <a:lnTo>
                      <a:pt x="23459" y="197"/>
                    </a:lnTo>
                    <a:lnTo>
                      <a:pt x="23415" y="72"/>
                    </a:lnTo>
                    <a:lnTo>
                      <a:pt x="2329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28"/>
              <p:cNvSpPr/>
              <p:nvPr/>
            </p:nvSpPr>
            <p:spPr>
              <a:xfrm>
                <a:off x="8113312" y="4156694"/>
                <a:ext cx="83119" cy="420060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13271" extrusionOk="0">
                    <a:moveTo>
                      <a:pt x="697" y="0"/>
                    </a:moveTo>
                    <a:lnTo>
                      <a:pt x="688" y="9"/>
                    </a:lnTo>
                    <a:lnTo>
                      <a:pt x="527" y="384"/>
                    </a:lnTo>
                    <a:lnTo>
                      <a:pt x="277" y="1188"/>
                    </a:lnTo>
                    <a:lnTo>
                      <a:pt x="117" y="2027"/>
                    </a:lnTo>
                    <a:lnTo>
                      <a:pt x="27" y="2903"/>
                    </a:lnTo>
                    <a:lnTo>
                      <a:pt x="1" y="3796"/>
                    </a:lnTo>
                    <a:lnTo>
                      <a:pt x="18" y="4680"/>
                    </a:lnTo>
                    <a:lnTo>
                      <a:pt x="117" y="5974"/>
                    </a:lnTo>
                    <a:lnTo>
                      <a:pt x="206" y="6778"/>
                    </a:lnTo>
                    <a:lnTo>
                      <a:pt x="322" y="7618"/>
                    </a:lnTo>
                    <a:lnTo>
                      <a:pt x="670" y="9279"/>
                    </a:lnTo>
                    <a:lnTo>
                      <a:pt x="911" y="10091"/>
                    </a:lnTo>
                    <a:lnTo>
                      <a:pt x="1036" y="10502"/>
                    </a:lnTo>
                    <a:lnTo>
                      <a:pt x="1313" y="11341"/>
                    </a:lnTo>
                    <a:lnTo>
                      <a:pt x="1670" y="12163"/>
                    </a:lnTo>
                    <a:lnTo>
                      <a:pt x="2010" y="12734"/>
                    </a:lnTo>
                    <a:lnTo>
                      <a:pt x="2269" y="13074"/>
                    </a:lnTo>
                    <a:lnTo>
                      <a:pt x="2421" y="13235"/>
                    </a:lnTo>
                    <a:lnTo>
                      <a:pt x="2483" y="13270"/>
                    </a:lnTo>
                    <a:lnTo>
                      <a:pt x="2590" y="13252"/>
                    </a:lnTo>
                    <a:lnTo>
                      <a:pt x="2626" y="13190"/>
                    </a:lnTo>
                    <a:lnTo>
                      <a:pt x="2617" y="13145"/>
                    </a:lnTo>
                    <a:lnTo>
                      <a:pt x="2546" y="12761"/>
                    </a:lnTo>
                    <a:lnTo>
                      <a:pt x="2305" y="12002"/>
                    </a:lnTo>
                    <a:lnTo>
                      <a:pt x="1858" y="10877"/>
                    </a:lnTo>
                    <a:lnTo>
                      <a:pt x="1581" y="10127"/>
                    </a:lnTo>
                    <a:lnTo>
                      <a:pt x="1322" y="9287"/>
                    </a:lnTo>
                    <a:lnTo>
                      <a:pt x="911" y="7582"/>
                    </a:lnTo>
                    <a:lnTo>
                      <a:pt x="769" y="6716"/>
                    </a:lnTo>
                    <a:lnTo>
                      <a:pt x="652" y="5841"/>
                    </a:lnTo>
                    <a:lnTo>
                      <a:pt x="545" y="4072"/>
                    </a:lnTo>
                    <a:lnTo>
                      <a:pt x="554" y="3188"/>
                    </a:lnTo>
                    <a:lnTo>
                      <a:pt x="599" y="2394"/>
                    </a:lnTo>
                    <a:lnTo>
                      <a:pt x="706" y="1206"/>
                    </a:lnTo>
                    <a:lnTo>
                      <a:pt x="751" y="420"/>
                    </a:lnTo>
                    <a:lnTo>
                      <a:pt x="742" y="18"/>
                    </a:lnTo>
                    <a:lnTo>
                      <a:pt x="733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28"/>
              <p:cNvSpPr/>
              <p:nvPr/>
            </p:nvSpPr>
            <p:spPr>
              <a:xfrm>
                <a:off x="8186515" y="4453715"/>
                <a:ext cx="432215" cy="358148"/>
              </a:xfrm>
              <a:custGeom>
                <a:avLst/>
                <a:gdLst/>
                <a:ahLst/>
                <a:cxnLst/>
                <a:rect l="l" t="t" r="r" b="b"/>
                <a:pathLst>
                  <a:path w="13655" h="11315" extrusionOk="0">
                    <a:moveTo>
                      <a:pt x="13511" y="1"/>
                    </a:moveTo>
                    <a:lnTo>
                      <a:pt x="13360" y="19"/>
                    </a:lnTo>
                    <a:lnTo>
                      <a:pt x="13288" y="81"/>
                    </a:lnTo>
                    <a:lnTo>
                      <a:pt x="12547" y="929"/>
                    </a:lnTo>
                    <a:lnTo>
                      <a:pt x="11047" y="2599"/>
                    </a:lnTo>
                    <a:lnTo>
                      <a:pt x="9502" y="4216"/>
                    </a:lnTo>
                    <a:lnTo>
                      <a:pt x="7868" y="5752"/>
                    </a:lnTo>
                    <a:lnTo>
                      <a:pt x="7010" y="6475"/>
                    </a:lnTo>
                    <a:lnTo>
                      <a:pt x="6171" y="7136"/>
                    </a:lnTo>
                    <a:lnTo>
                      <a:pt x="4430" y="8386"/>
                    </a:lnTo>
                    <a:lnTo>
                      <a:pt x="3528" y="8966"/>
                    </a:lnTo>
                    <a:lnTo>
                      <a:pt x="2519" y="9591"/>
                    </a:lnTo>
                    <a:lnTo>
                      <a:pt x="1483" y="10181"/>
                    </a:lnTo>
                    <a:lnTo>
                      <a:pt x="1090" y="10377"/>
                    </a:lnTo>
                    <a:lnTo>
                      <a:pt x="509" y="10699"/>
                    </a:lnTo>
                    <a:lnTo>
                      <a:pt x="170" y="10967"/>
                    </a:lnTo>
                    <a:lnTo>
                      <a:pt x="27" y="11127"/>
                    </a:lnTo>
                    <a:lnTo>
                      <a:pt x="0" y="11181"/>
                    </a:lnTo>
                    <a:lnTo>
                      <a:pt x="45" y="11297"/>
                    </a:lnTo>
                    <a:lnTo>
                      <a:pt x="99" y="11315"/>
                    </a:lnTo>
                    <a:lnTo>
                      <a:pt x="313" y="11315"/>
                    </a:lnTo>
                    <a:lnTo>
                      <a:pt x="759" y="11235"/>
                    </a:lnTo>
                    <a:lnTo>
                      <a:pt x="1438" y="11002"/>
                    </a:lnTo>
                    <a:lnTo>
                      <a:pt x="2787" y="10261"/>
                    </a:lnTo>
                    <a:lnTo>
                      <a:pt x="3546" y="9797"/>
                    </a:lnTo>
                    <a:lnTo>
                      <a:pt x="4064" y="9493"/>
                    </a:lnTo>
                    <a:lnTo>
                      <a:pt x="5073" y="8859"/>
                    </a:lnTo>
                    <a:lnTo>
                      <a:pt x="6055" y="8172"/>
                    </a:lnTo>
                    <a:lnTo>
                      <a:pt x="7010" y="7457"/>
                    </a:lnTo>
                    <a:lnTo>
                      <a:pt x="7484" y="7091"/>
                    </a:lnTo>
                    <a:lnTo>
                      <a:pt x="8368" y="6359"/>
                    </a:lnTo>
                    <a:lnTo>
                      <a:pt x="9645" y="5207"/>
                    </a:lnTo>
                    <a:lnTo>
                      <a:pt x="10466" y="4403"/>
                    </a:lnTo>
                    <a:lnTo>
                      <a:pt x="11243" y="3564"/>
                    </a:lnTo>
                    <a:lnTo>
                      <a:pt x="11984" y="2689"/>
                    </a:lnTo>
                    <a:lnTo>
                      <a:pt x="12681" y="1778"/>
                    </a:lnTo>
                    <a:lnTo>
                      <a:pt x="13324" y="831"/>
                    </a:lnTo>
                    <a:lnTo>
                      <a:pt x="13619" y="340"/>
                    </a:lnTo>
                    <a:lnTo>
                      <a:pt x="13654" y="251"/>
                    </a:lnTo>
                    <a:lnTo>
                      <a:pt x="13628" y="99"/>
                    </a:lnTo>
                    <a:lnTo>
                      <a:pt x="13511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22" name="Google Shape;1222;p28"/>
          <p:cNvGrpSpPr/>
          <p:nvPr/>
        </p:nvGrpSpPr>
        <p:grpSpPr>
          <a:xfrm rot="-1062212">
            <a:off x="7552341" y="779529"/>
            <a:ext cx="1614749" cy="2054248"/>
            <a:chOff x="7799755" y="2857500"/>
            <a:chExt cx="1963343" cy="2497721"/>
          </a:xfrm>
        </p:grpSpPr>
        <p:sp>
          <p:nvSpPr>
            <p:cNvPr id="1223" name="Google Shape;1223;p28"/>
            <p:cNvSpPr/>
            <p:nvPr/>
          </p:nvSpPr>
          <p:spPr>
            <a:xfrm>
              <a:off x="8192480" y="3457836"/>
              <a:ext cx="1570618" cy="1897385"/>
            </a:xfrm>
            <a:custGeom>
              <a:avLst/>
              <a:gdLst/>
              <a:ahLst/>
              <a:cxnLst/>
              <a:rect l="l" t="t" r="r" b="b"/>
              <a:pathLst>
                <a:path w="44249" h="53455" extrusionOk="0">
                  <a:moveTo>
                    <a:pt x="215" y="0"/>
                  </a:moveTo>
                  <a:lnTo>
                    <a:pt x="81" y="9"/>
                  </a:lnTo>
                  <a:lnTo>
                    <a:pt x="0" y="72"/>
                  </a:lnTo>
                  <a:lnTo>
                    <a:pt x="9" y="134"/>
                  </a:lnTo>
                  <a:lnTo>
                    <a:pt x="670" y="1697"/>
                  </a:lnTo>
                  <a:lnTo>
                    <a:pt x="2081" y="4814"/>
                  </a:lnTo>
                  <a:lnTo>
                    <a:pt x="3608" y="7921"/>
                  </a:lnTo>
                  <a:lnTo>
                    <a:pt x="5260" y="11011"/>
                  </a:lnTo>
                  <a:lnTo>
                    <a:pt x="6135" y="12547"/>
                  </a:lnTo>
                  <a:lnTo>
                    <a:pt x="6939" y="13922"/>
                  </a:lnTo>
                  <a:lnTo>
                    <a:pt x="8609" y="16637"/>
                  </a:lnTo>
                  <a:lnTo>
                    <a:pt x="10377" y="19343"/>
                  </a:lnTo>
                  <a:lnTo>
                    <a:pt x="12234" y="22030"/>
                  </a:lnTo>
                  <a:lnTo>
                    <a:pt x="14181" y="24692"/>
                  </a:lnTo>
                  <a:lnTo>
                    <a:pt x="16217" y="27335"/>
                  </a:lnTo>
                  <a:lnTo>
                    <a:pt x="18343" y="29951"/>
                  </a:lnTo>
                  <a:lnTo>
                    <a:pt x="20548" y="32541"/>
                  </a:lnTo>
                  <a:lnTo>
                    <a:pt x="21691" y="33827"/>
                  </a:lnTo>
                  <a:lnTo>
                    <a:pt x="22852" y="35104"/>
                  </a:lnTo>
                  <a:lnTo>
                    <a:pt x="25236" y="37649"/>
                  </a:lnTo>
                  <a:lnTo>
                    <a:pt x="27701" y="40158"/>
                  </a:lnTo>
                  <a:lnTo>
                    <a:pt x="30255" y="42632"/>
                  </a:lnTo>
                  <a:lnTo>
                    <a:pt x="31568" y="43855"/>
                  </a:lnTo>
                  <a:lnTo>
                    <a:pt x="32970" y="45132"/>
                  </a:lnTo>
                  <a:lnTo>
                    <a:pt x="35158" y="47008"/>
                  </a:lnTo>
                  <a:lnTo>
                    <a:pt x="36658" y="48240"/>
                  </a:lnTo>
                  <a:lnTo>
                    <a:pt x="38203" y="49445"/>
                  </a:lnTo>
                  <a:lnTo>
                    <a:pt x="39783" y="50624"/>
                  </a:lnTo>
                  <a:lnTo>
                    <a:pt x="41418" y="51767"/>
                  </a:lnTo>
                  <a:lnTo>
                    <a:pt x="43105" y="52883"/>
                  </a:lnTo>
                  <a:lnTo>
                    <a:pt x="43972" y="53419"/>
                  </a:lnTo>
                  <a:lnTo>
                    <a:pt x="44043" y="53455"/>
                  </a:lnTo>
                  <a:lnTo>
                    <a:pt x="44168" y="53446"/>
                  </a:lnTo>
                  <a:lnTo>
                    <a:pt x="44248" y="53375"/>
                  </a:lnTo>
                  <a:lnTo>
                    <a:pt x="44230" y="53276"/>
                  </a:lnTo>
                  <a:lnTo>
                    <a:pt x="44168" y="53223"/>
                  </a:lnTo>
                  <a:lnTo>
                    <a:pt x="43195" y="52616"/>
                  </a:lnTo>
                  <a:lnTo>
                    <a:pt x="41301" y="51356"/>
                  </a:lnTo>
                  <a:lnTo>
                    <a:pt x="39480" y="50053"/>
                  </a:lnTo>
                  <a:lnTo>
                    <a:pt x="37712" y="48713"/>
                  </a:lnTo>
                  <a:lnTo>
                    <a:pt x="35997" y="47338"/>
                  </a:lnTo>
                  <a:lnTo>
                    <a:pt x="34336" y="45936"/>
                  </a:lnTo>
                  <a:lnTo>
                    <a:pt x="31925" y="43793"/>
                  </a:lnTo>
                  <a:lnTo>
                    <a:pt x="30371" y="42337"/>
                  </a:lnTo>
                  <a:lnTo>
                    <a:pt x="29103" y="41114"/>
                  </a:lnTo>
                  <a:lnTo>
                    <a:pt x="26621" y="38649"/>
                  </a:lnTo>
                  <a:lnTo>
                    <a:pt x="24218" y="36140"/>
                  </a:lnTo>
                  <a:lnTo>
                    <a:pt x="21897" y="33613"/>
                  </a:lnTo>
                  <a:lnTo>
                    <a:pt x="19664" y="31050"/>
                  </a:lnTo>
                  <a:lnTo>
                    <a:pt x="17512" y="28460"/>
                  </a:lnTo>
                  <a:lnTo>
                    <a:pt x="15449" y="25844"/>
                  </a:lnTo>
                  <a:lnTo>
                    <a:pt x="13467" y="23209"/>
                  </a:lnTo>
                  <a:lnTo>
                    <a:pt x="12520" y="21879"/>
                  </a:lnTo>
                  <a:lnTo>
                    <a:pt x="11583" y="20548"/>
                  </a:lnTo>
                  <a:lnTo>
                    <a:pt x="9788" y="17878"/>
                  </a:lnTo>
                  <a:lnTo>
                    <a:pt x="8082" y="15181"/>
                  </a:lnTo>
                  <a:lnTo>
                    <a:pt x="6475" y="12475"/>
                  </a:lnTo>
                  <a:lnTo>
                    <a:pt x="4948" y="9752"/>
                  </a:lnTo>
                  <a:lnTo>
                    <a:pt x="3528" y="7010"/>
                  </a:lnTo>
                  <a:lnTo>
                    <a:pt x="2188" y="4260"/>
                  </a:lnTo>
                  <a:lnTo>
                    <a:pt x="956" y="1501"/>
                  </a:lnTo>
                  <a:lnTo>
                    <a:pt x="375" y="116"/>
                  </a:lnTo>
                  <a:lnTo>
                    <a:pt x="340" y="5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28"/>
            <p:cNvSpPr/>
            <p:nvPr/>
          </p:nvSpPr>
          <p:spPr>
            <a:xfrm>
              <a:off x="8316715" y="3360827"/>
              <a:ext cx="381997" cy="464736"/>
            </a:xfrm>
            <a:custGeom>
              <a:avLst/>
              <a:gdLst/>
              <a:ahLst/>
              <a:cxnLst/>
              <a:rect l="l" t="t" r="r" b="b"/>
              <a:pathLst>
                <a:path w="10762" h="13093" extrusionOk="0">
                  <a:moveTo>
                    <a:pt x="10762" y="1"/>
                  </a:moveTo>
                  <a:lnTo>
                    <a:pt x="10083" y="161"/>
                  </a:lnTo>
                  <a:lnTo>
                    <a:pt x="8734" y="545"/>
                  </a:lnTo>
                  <a:lnTo>
                    <a:pt x="7431" y="992"/>
                  </a:lnTo>
                  <a:lnTo>
                    <a:pt x="6172" y="1510"/>
                  </a:lnTo>
                  <a:lnTo>
                    <a:pt x="4993" y="2099"/>
                  </a:lnTo>
                  <a:lnTo>
                    <a:pt x="3885" y="2769"/>
                  </a:lnTo>
                  <a:lnTo>
                    <a:pt x="2885" y="3519"/>
                  </a:lnTo>
                  <a:lnTo>
                    <a:pt x="2001" y="4341"/>
                  </a:lnTo>
                  <a:lnTo>
                    <a:pt x="1608" y="4796"/>
                  </a:lnTo>
                  <a:lnTo>
                    <a:pt x="1421" y="5019"/>
                  </a:lnTo>
                  <a:lnTo>
                    <a:pt x="1073" y="5493"/>
                  </a:lnTo>
                  <a:lnTo>
                    <a:pt x="778" y="5993"/>
                  </a:lnTo>
                  <a:lnTo>
                    <a:pt x="528" y="6502"/>
                  </a:lnTo>
                  <a:lnTo>
                    <a:pt x="322" y="7020"/>
                  </a:lnTo>
                  <a:lnTo>
                    <a:pt x="171" y="7555"/>
                  </a:lnTo>
                  <a:lnTo>
                    <a:pt x="63" y="8091"/>
                  </a:lnTo>
                  <a:lnTo>
                    <a:pt x="10" y="8636"/>
                  </a:lnTo>
                  <a:lnTo>
                    <a:pt x="1" y="9190"/>
                  </a:lnTo>
                  <a:lnTo>
                    <a:pt x="46" y="9734"/>
                  </a:lnTo>
                  <a:lnTo>
                    <a:pt x="144" y="10270"/>
                  </a:lnTo>
                  <a:lnTo>
                    <a:pt x="287" y="10806"/>
                  </a:lnTo>
                  <a:lnTo>
                    <a:pt x="483" y="11333"/>
                  </a:lnTo>
                  <a:lnTo>
                    <a:pt x="742" y="11851"/>
                  </a:lnTo>
                  <a:lnTo>
                    <a:pt x="1046" y="12342"/>
                  </a:lnTo>
                  <a:lnTo>
                    <a:pt x="1412" y="12824"/>
                  </a:lnTo>
                  <a:lnTo>
                    <a:pt x="1617" y="13056"/>
                  </a:lnTo>
                  <a:lnTo>
                    <a:pt x="1689" y="13092"/>
                  </a:lnTo>
                  <a:lnTo>
                    <a:pt x="2135" y="12753"/>
                  </a:lnTo>
                  <a:lnTo>
                    <a:pt x="2948" y="12047"/>
                  </a:lnTo>
                  <a:lnTo>
                    <a:pt x="3689" y="11315"/>
                  </a:lnTo>
                  <a:lnTo>
                    <a:pt x="4350" y="10556"/>
                  </a:lnTo>
                  <a:lnTo>
                    <a:pt x="4957" y="9770"/>
                  </a:lnTo>
                  <a:lnTo>
                    <a:pt x="5502" y="8966"/>
                  </a:lnTo>
                  <a:lnTo>
                    <a:pt x="6252" y="7734"/>
                  </a:lnTo>
                  <a:lnTo>
                    <a:pt x="6707" y="6904"/>
                  </a:lnTo>
                  <a:lnTo>
                    <a:pt x="7565" y="5216"/>
                  </a:lnTo>
                  <a:lnTo>
                    <a:pt x="8949" y="2599"/>
                  </a:lnTo>
                  <a:lnTo>
                    <a:pt x="9779" y="1296"/>
                  </a:lnTo>
                  <a:lnTo>
                    <a:pt x="10413" y="429"/>
                  </a:lnTo>
                  <a:lnTo>
                    <a:pt x="107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28"/>
            <p:cNvSpPr/>
            <p:nvPr/>
          </p:nvSpPr>
          <p:spPr>
            <a:xfrm>
              <a:off x="7878662" y="2857500"/>
              <a:ext cx="350620" cy="619068"/>
            </a:xfrm>
            <a:custGeom>
              <a:avLst/>
              <a:gdLst/>
              <a:ahLst/>
              <a:cxnLst/>
              <a:rect l="l" t="t" r="r" b="b"/>
              <a:pathLst>
                <a:path w="9878" h="17441" extrusionOk="0">
                  <a:moveTo>
                    <a:pt x="1" y="0"/>
                  </a:moveTo>
                  <a:lnTo>
                    <a:pt x="36" y="1143"/>
                  </a:lnTo>
                  <a:lnTo>
                    <a:pt x="153" y="3447"/>
                  </a:lnTo>
                  <a:lnTo>
                    <a:pt x="358" y="5188"/>
                  </a:lnTo>
                  <a:lnTo>
                    <a:pt x="554" y="6340"/>
                  </a:lnTo>
                  <a:lnTo>
                    <a:pt x="831" y="7501"/>
                  </a:lnTo>
                  <a:lnTo>
                    <a:pt x="1188" y="8653"/>
                  </a:lnTo>
                  <a:lnTo>
                    <a:pt x="1412" y="9234"/>
                  </a:lnTo>
                  <a:lnTo>
                    <a:pt x="1653" y="9814"/>
                  </a:lnTo>
                  <a:lnTo>
                    <a:pt x="2233" y="10966"/>
                  </a:lnTo>
                  <a:lnTo>
                    <a:pt x="2930" y="12100"/>
                  </a:lnTo>
                  <a:lnTo>
                    <a:pt x="3751" y="13198"/>
                  </a:lnTo>
                  <a:lnTo>
                    <a:pt x="4698" y="14261"/>
                  </a:lnTo>
                  <a:lnTo>
                    <a:pt x="5769" y="15261"/>
                  </a:lnTo>
                  <a:lnTo>
                    <a:pt x="6966" y="16190"/>
                  </a:lnTo>
                  <a:lnTo>
                    <a:pt x="8297" y="17038"/>
                  </a:lnTo>
                  <a:lnTo>
                    <a:pt x="9011" y="17422"/>
                  </a:lnTo>
                  <a:lnTo>
                    <a:pt x="9109" y="17440"/>
                  </a:lnTo>
                  <a:lnTo>
                    <a:pt x="9243" y="17181"/>
                  </a:lnTo>
                  <a:lnTo>
                    <a:pt x="9475" y="16663"/>
                  </a:lnTo>
                  <a:lnTo>
                    <a:pt x="9645" y="16127"/>
                  </a:lnTo>
                  <a:lnTo>
                    <a:pt x="9770" y="15583"/>
                  </a:lnTo>
                  <a:lnTo>
                    <a:pt x="9850" y="15029"/>
                  </a:lnTo>
                  <a:lnTo>
                    <a:pt x="9877" y="14467"/>
                  </a:lnTo>
                  <a:lnTo>
                    <a:pt x="9850" y="13609"/>
                  </a:lnTo>
                  <a:lnTo>
                    <a:pt x="9654" y="12439"/>
                  </a:lnTo>
                  <a:lnTo>
                    <a:pt x="9306" y="11270"/>
                  </a:lnTo>
                  <a:lnTo>
                    <a:pt x="8815" y="10100"/>
                  </a:lnTo>
                  <a:lnTo>
                    <a:pt x="8198" y="8948"/>
                  </a:lnTo>
                  <a:lnTo>
                    <a:pt x="7850" y="8385"/>
                  </a:lnTo>
                  <a:lnTo>
                    <a:pt x="7475" y="7823"/>
                  </a:lnTo>
                  <a:lnTo>
                    <a:pt x="6662" y="6724"/>
                  </a:lnTo>
                  <a:lnTo>
                    <a:pt x="5769" y="5653"/>
                  </a:lnTo>
                  <a:lnTo>
                    <a:pt x="4805" y="4590"/>
                  </a:lnTo>
                  <a:lnTo>
                    <a:pt x="3278" y="3036"/>
                  </a:lnTo>
                  <a:lnTo>
                    <a:pt x="1108" y="10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28"/>
            <p:cNvSpPr/>
            <p:nvPr/>
          </p:nvSpPr>
          <p:spPr>
            <a:xfrm>
              <a:off x="7799755" y="3787164"/>
              <a:ext cx="638413" cy="154403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62" y="1"/>
                  </a:moveTo>
                  <a:lnTo>
                    <a:pt x="6903" y="81"/>
                  </a:lnTo>
                  <a:lnTo>
                    <a:pt x="5689" y="259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76" y="1313"/>
                  </a:lnTo>
                  <a:lnTo>
                    <a:pt x="1375" y="1804"/>
                  </a:lnTo>
                  <a:lnTo>
                    <a:pt x="447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207" y="3831"/>
                  </a:lnTo>
                  <a:lnTo>
                    <a:pt x="10305" y="3992"/>
                  </a:lnTo>
                  <a:lnTo>
                    <a:pt x="12511" y="4242"/>
                  </a:lnTo>
                  <a:lnTo>
                    <a:pt x="14154" y="4340"/>
                  </a:lnTo>
                  <a:lnTo>
                    <a:pt x="15253" y="4349"/>
                  </a:lnTo>
                  <a:lnTo>
                    <a:pt x="16351" y="4314"/>
                  </a:lnTo>
                  <a:lnTo>
                    <a:pt x="17440" y="4215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77" y="902"/>
                  </a:lnTo>
                  <a:lnTo>
                    <a:pt x="12091" y="492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9"/>
                  </a:lnTo>
                  <a:lnTo>
                    <a:pt x="81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28"/>
            <p:cNvSpPr/>
            <p:nvPr/>
          </p:nvSpPr>
          <p:spPr>
            <a:xfrm>
              <a:off x="8139236" y="4288929"/>
              <a:ext cx="638413" cy="154403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53" y="1"/>
                  </a:moveTo>
                  <a:lnTo>
                    <a:pt x="6903" y="72"/>
                  </a:lnTo>
                  <a:lnTo>
                    <a:pt x="5689" y="260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67" y="1313"/>
                  </a:lnTo>
                  <a:lnTo>
                    <a:pt x="1375" y="1804"/>
                  </a:lnTo>
                  <a:lnTo>
                    <a:pt x="438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198" y="3832"/>
                  </a:lnTo>
                  <a:lnTo>
                    <a:pt x="10305" y="3992"/>
                  </a:lnTo>
                  <a:lnTo>
                    <a:pt x="12502" y="4242"/>
                  </a:lnTo>
                  <a:lnTo>
                    <a:pt x="14154" y="4341"/>
                  </a:lnTo>
                  <a:lnTo>
                    <a:pt x="15253" y="4350"/>
                  </a:lnTo>
                  <a:lnTo>
                    <a:pt x="16342" y="4314"/>
                  </a:lnTo>
                  <a:lnTo>
                    <a:pt x="17440" y="4216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68" y="903"/>
                  </a:lnTo>
                  <a:lnTo>
                    <a:pt x="12091" y="483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10"/>
                  </a:lnTo>
                  <a:lnTo>
                    <a:pt x="815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28"/>
            <p:cNvSpPr/>
            <p:nvPr/>
          </p:nvSpPr>
          <p:spPr>
            <a:xfrm>
              <a:off x="8499305" y="4704475"/>
              <a:ext cx="638413" cy="154723"/>
            </a:xfrm>
            <a:custGeom>
              <a:avLst/>
              <a:gdLst/>
              <a:ahLst/>
              <a:cxnLst/>
              <a:rect l="l" t="t" r="r" b="b"/>
              <a:pathLst>
                <a:path w="17986" h="4359" extrusionOk="0">
                  <a:moveTo>
                    <a:pt x="8163" y="1"/>
                  </a:moveTo>
                  <a:lnTo>
                    <a:pt x="6903" y="81"/>
                  </a:lnTo>
                  <a:lnTo>
                    <a:pt x="5689" y="260"/>
                  </a:lnTo>
                  <a:lnTo>
                    <a:pt x="4537" y="528"/>
                  </a:lnTo>
                  <a:lnTo>
                    <a:pt x="3430" y="885"/>
                  </a:lnTo>
                  <a:lnTo>
                    <a:pt x="2376" y="1313"/>
                  </a:lnTo>
                  <a:lnTo>
                    <a:pt x="1376" y="1805"/>
                  </a:lnTo>
                  <a:lnTo>
                    <a:pt x="447" y="2349"/>
                  </a:lnTo>
                  <a:lnTo>
                    <a:pt x="1" y="2644"/>
                  </a:lnTo>
                  <a:lnTo>
                    <a:pt x="608" y="2662"/>
                  </a:lnTo>
                  <a:lnTo>
                    <a:pt x="1813" y="2742"/>
                  </a:lnTo>
                  <a:lnTo>
                    <a:pt x="3573" y="2930"/>
                  </a:lnTo>
                  <a:lnTo>
                    <a:pt x="7002" y="3466"/>
                  </a:lnTo>
                  <a:lnTo>
                    <a:pt x="9207" y="3832"/>
                  </a:lnTo>
                  <a:lnTo>
                    <a:pt x="10306" y="3992"/>
                  </a:lnTo>
                  <a:lnTo>
                    <a:pt x="12511" y="4251"/>
                  </a:lnTo>
                  <a:lnTo>
                    <a:pt x="14155" y="4341"/>
                  </a:lnTo>
                  <a:lnTo>
                    <a:pt x="15253" y="4359"/>
                  </a:lnTo>
                  <a:lnTo>
                    <a:pt x="16351" y="4314"/>
                  </a:lnTo>
                  <a:lnTo>
                    <a:pt x="17441" y="4216"/>
                  </a:lnTo>
                  <a:lnTo>
                    <a:pt x="17986" y="4135"/>
                  </a:lnTo>
                  <a:lnTo>
                    <a:pt x="17968" y="4082"/>
                  </a:lnTo>
                  <a:lnTo>
                    <a:pt x="17798" y="3859"/>
                  </a:lnTo>
                  <a:lnTo>
                    <a:pt x="17405" y="3421"/>
                  </a:lnTo>
                  <a:lnTo>
                    <a:pt x="16735" y="2814"/>
                  </a:lnTo>
                  <a:lnTo>
                    <a:pt x="15726" y="2073"/>
                  </a:lnTo>
                  <a:lnTo>
                    <a:pt x="14592" y="1439"/>
                  </a:lnTo>
                  <a:lnTo>
                    <a:pt x="13378" y="903"/>
                  </a:lnTo>
                  <a:lnTo>
                    <a:pt x="12092" y="492"/>
                  </a:lnTo>
                  <a:lnTo>
                    <a:pt x="10779" y="197"/>
                  </a:lnTo>
                  <a:lnTo>
                    <a:pt x="9457" y="37"/>
                  </a:lnTo>
                  <a:lnTo>
                    <a:pt x="8806" y="10"/>
                  </a:lnTo>
                  <a:lnTo>
                    <a:pt x="81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28"/>
            <p:cNvSpPr/>
            <p:nvPr/>
          </p:nvSpPr>
          <p:spPr>
            <a:xfrm>
              <a:off x="8903459" y="4201148"/>
              <a:ext cx="381962" cy="464701"/>
            </a:xfrm>
            <a:custGeom>
              <a:avLst/>
              <a:gdLst/>
              <a:ahLst/>
              <a:cxnLst/>
              <a:rect l="l" t="t" r="r" b="b"/>
              <a:pathLst>
                <a:path w="10761" h="13092" extrusionOk="0">
                  <a:moveTo>
                    <a:pt x="10761" y="0"/>
                  </a:moveTo>
                  <a:lnTo>
                    <a:pt x="10082" y="170"/>
                  </a:lnTo>
                  <a:lnTo>
                    <a:pt x="8734" y="545"/>
                  </a:lnTo>
                  <a:lnTo>
                    <a:pt x="7430" y="1000"/>
                  </a:lnTo>
                  <a:lnTo>
                    <a:pt x="6180" y="1518"/>
                  </a:lnTo>
                  <a:lnTo>
                    <a:pt x="4992" y="2108"/>
                  </a:lnTo>
                  <a:lnTo>
                    <a:pt x="3885" y="2768"/>
                  </a:lnTo>
                  <a:lnTo>
                    <a:pt x="2885" y="3518"/>
                  </a:lnTo>
                  <a:lnTo>
                    <a:pt x="2001" y="4349"/>
                  </a:lnTo>
                  <a:lnTo>
                    <a:pt x="1608" y="4795"/>
                  </a:lnTo>
                  <a:lnTo>
                    <a:pt x="1420" y="5028"/>
                  </a:lnTo>
                  <a:lnTo>
                    <a:pt x="1072" y="5501"/>
                  </a:lnTo>
                  <a:lnTo>
                    <a:pt x="777" y="5992"/>
                  </a:lnTo>
                  <a:lnTo>
                    <a:pt x="527" y="6501"/>
                  </a:lnTo>
                  <a:lnTo>
                    <a:pt x="331" y="7019"/>
                  </a:lnTo>
                  <a:lnTo>
                    <a:pt x="170" y="7555"/>
                  </a:lnTo>
                  <a:lnTo>
                    <a:pt x="63" y="8099"/>
                  </a:lnTo>
                  <a:lnTo>
                    <a:pt x="9" y="8644"/>
                  </a:lnTo>
                  <a:lnTo>
                    <a:pt x="0" y="9189"/>
                  </a:lnTo>
                  <a:lnTo>
                    <a:pt x="45" y="9734"/>
                  </a:lnTo>
                  <a:lnTo>
                    <a:pt x="143" y="10278"/>
                  </a:lnTo>
                  <a:lnTo>
                    <a:pt x="286" y="10814"/>
                  </a:lnTo>
                  <a:lnTo>
                    <a:pt x="483" y="11341"/>
                  </a:lnTo>
                  <a:lnTo>
                    <a:pt x="741" y="11850"/>
                  </a:lnTo>
                  <a:lnTo>
                    <a:pt x="1045" y="12350"/>
                  </a:lnTo>
                  <a:lnTo>
                    <a:pt x="1411" y="12823"/>
                  </a:lnTo>
                  <a:lnTo>
                    <a:pt x="1617" y="13056"/>
                  </a:lnTo>
                  <a:lnTo>
                    <a:pt x="1688" y="13091"/>
                  </a:lnTo>
                  <a:lnTo>
                    <a:pt x="2135" y="12752"/>
                  </a:lnTo>
                  <a:lnTo>
                    <a:pt x="2947" y="12055"/>
                  </a:lnTo>
                  <a:lnTo>
                    <a:pt x="3688" y="11323"/>
                  </a:lnTo>
                  <a:lnTo>
                    <a:pt x="4349" y="10555"/>
                  </a:lnTo>
                  <a:lnTo>
                    <a:pt x="4956" y="9778"/>
                  </a:lnTo>
                  <a:lnTo>
                    <a:pt x="5501" y="8975"/>
                  </a:lnTo>
                  <a:lnTo>
                    <a:pt x="6251" y="7742"/>
                  </a:lnTo>
                  <a:lnTo>
                    <a:pt x="6707" y="6903"/>
                  </a:lnTo>
                  <a:lnTo>
                    <a:pt x="7564" y="5215"/>
                  </a:lnTo>
                  <a:lnTo>
                    <a:pt x="8948" y="2599"/>
                  </a:lnTo>
                  <a:lnTo>
                    <a:pt x="9779" y="1295"/>
                  </a:lnTo>
                  <a:lnTo>
                    <a:pt x="10413" y="429"/>
                  </a:lnTo>
                  <a:lnTo>
                    <a:pt x="107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0" name="Google Shape;1230;p28"/>
          <p:cNvGrpSpPr/>
          <p:nvPr/>
        </p:nvGrpSpPr>
        <p:grpSpPr>
          <a:xfrm>
            <a:off x="4213751" y="3027657"/>
            <a:ext cx="6583529" cy="3587714"/>
            <a:chOff x="4213751" y="3027657"/>
            <a:chExt cx="6583529" cy="3587714"/>
          </a:xfrm>
        </p:grpSpPr>
        <p:sp>
          <p:nvSpPr>
            <p:cNvPr id="1231" name="Google Shape;1231;p28"/>
            <p:cNvSpPr/>
            <p:nvPr/>
          </p:nvSpPr>
          <p:spPr>
            <a:xfrm rot="-877077" flipH="1">
              <a:off x="5102799" y="3712649"/>
              <a:ext cx="5608292" cy="1402366"/>
            </a:xfrm>
            <a:custGeom>
              <a:avLst/>
              <a:gdLst/>
              <a:ahLst/>
              <a:cxnLst/>
              <a:rect l="l" t="t" r="r" b="b"/>
              <a:pathLst>
                <a:path w="215419" h="53866" extrusionOk="0">
                  <a:moveTo>
                    <a:pt x="44141" y="0"/>
                  </a:moveTo>
                  <a:lnTo>
                    <a:pt x="40257" y="45"/>
                  </a:lnTo>
                  <a:lnTo>
                    <a:pt x="36381" y="179"/>
                  </a:lnTo>
                  <a:lnTo>
                    <a:pt x="32506" y="384"/>
                  </a:lnTo>
                  <a:lnTo>
                    <a:pt x="28639" y="688"/>
                  </a:lnTo>
                  <a:lnTo>
                    <a:pt x="26710" y="875"/>
                  </a:lnTo>
                  <a:lnTo>
                    <a:pt x="24076" y="1152"/>
                  </a:lnTo>
                  <a:lnTo>
                    <a:pt x="19530" y="1715"/>
                  </a:lnTo>
                  <a:lnTo>
                    <a:pt x="16405" y="2179"/>
                  </a:lnTo>
                  <a:lnTo>
                    <a:pt x="13360" y="2742"/>
                  </a:lnTo>
                  <a:lnTo>
                    <a:pt x="11217" y="3233"/>
                  </a:lnTo>
                  <a:lnTo>
                    <a:pt x="9877" y="3590"/>
                  </a:lnTo>
                  <a:lnTo>
                    <a:pt x="8645" y="3983"/>
                  </a:lnTo>
                  <a:lnTo>
                    <a:pt x="7520" y="4394"/>
                  </a:lnTo>
                  <a:lnTo>
                    <a:pt x="6528" y="4849"/>
                  </a:lnTo>
                  <a:lnTo>
                    <a:pt x="5698" y="5331"/>
                  </a:lnTo>
                  <a:lnTo>
                    <a:pt x="5341" y="5590"/>
                  </a:lnTo>
                  <a:lnTo>
                    <a:pt x="5162" y="5733"/>
                  </a:lnTo>
                  <a:lnTo>
                    <a:pt x="4832" y="6046"/>
                  </a:lnTo>
                  <a:lnTo>
                    <a:pt x="4421" y="6528"/>
                  </a:lnTo>
                  <a:lnTo>
                    <a:pt x="4037" y="7207"/>
                  </a:lnTo>
                  <a:lnTo>
                    <a:pt x="3796" y="7912"/>
                  </a:lnTo>
                  <a:lnTo>
                    <a:pt x="3653" y="8635"/>
                  </a:lnTo>
                  <a:lnTo>
                    <a:pt x="3572" y="9359"/>
                  </a:lnTo>
                  <a:lnTo>
                    <a:pt x="3510" y="10412"/>
                  </a:lnTo>
                  <a:lnTo>
                    <a:pt x="3439" y="11082"/>
                  </a:lnTo>
                  <a:lnTo>
                    <a:pt x="3188" y="13020"/>
                  </a:lnTo>
                  <a:lnTo>
                    <a:pt x="2813" y="16904"/>
                  </a:lnTo>
                  <a:lnTo>
                    <a:pt x="2671" y="18851"/>
                  </a:lnTo>
                  <a:lnTo>
                    <a:pt x="2546" y="20762"/>
                  </a:lnTo>
                  <a:lnTo>
                    <a:pt x="2358" y="24575"/>
                  </a:lnTo>
                  <a:lnTo>
                    <a:pt x="2108" y="30308"/>
                  </a:lnTo>
                  <a:lnTo>
                    <a:pt x="1786" y="36032"/>
                  </a:lnTo>
                  <a:lnTo>
                    <a:pt x="1465" y="39845"/>
                  </a:lnTo>
                  <a:lnTo>
                    <a:pt x="1144" y="42703"/>
                  </a:lnTo>
                  <a:lnTo>
                    <a:pt x="876" y="44614"/>
                  </a:lnTo>
                  <a:lnTo>
                    <a:pt x="572" y="46516"/>
                  </a:lnTo>
                  <a:lnTo>
                    <a:pt x="206" y="48427"/>
                  </a:lnTo>
                  <a:lnTo>
                    <a:pt x="9" y="49374"/>
                  </a:lnTo>
                  <a:lnTo>
                    <a:pt x="0" y="49427"/>
                  </a:lnTo>
                  <a:lnTo>
                    <a:pt x="36" y="49526"/>
                  </a:lnTo>
                  <a:lnTo>
                    <a:pt x="170" y="49668"/>
                  </a:lnTo>
                  <a:lnTo>
                    <a:pt x="474" y="49820"/>
                  </a:lnTo>
                  <a:lnTo>
                    <a:pt x="876" y="49936"/>
                  </a:lnTo>
                  <a:lnTo>
                    <a:pt x="1090" y="49972"/>
                  </a:lnTo>
                  <a:lnTo>
                    <a:pt x="2608" y="50195"/>
                  </a:lnTo>
                  <a:lnTo>
                    <a:pt x="5680" y="50588"/>
                  </a:lnTo>
                  <a:lnTo>
                    <a:pt x="8761" y="50936"/>
                  </a:lnTo>
                  <a:lnTo>
                    <a:pt x="11851" y="51249"/>
                  </a:lnTo>
                  <a:lnTo>
                    <a:pt x="16521" y="51633"/>
                  </a:lnTo>
                  <a:lnTo>
                    <a:pt x="22790" y="51999"/>
                  </a:lnTo>
                  <a:lnTo>
                    <a:pt x="29094" y="52240"/>
                  </a:lnTo>
                  <a:lnTo>
                    <a:pt x="35444" y="52356"/>
                  </a:lnTo>
                  <a:lnTo>
                    <a:pt x="41820" y="52383"/>
                  </a:lnTo>
                  <a:lnTo>
                    <a:pt x="48213" y="52330"/>
                  </a:lnTo>
                  <a:lnTo>
                    <a:pt x="57840" y="52160"/>
                  </a:lnTo>
                  <a:lnTo>
                    <a:pt x="70690" y="51847"/>
                  </a:lnTo>
                  <a:lnTo>
                    <a:pt x="80299" y="51633"/>
                  </a:lnTo>
                  <a:lnTo>
                    <a:pt x="86693" y="51544"/>
                  </a:lnTo>
                  <a:lnTo>
                    <a:pt x="93051" y="51517"/>
                  </a:lnTo>
                  <a:lnTo>
                    <a:pt x="99382" y="51570"/>
                  </a:lnTo>
                  <a:lnTo>
                    <a:pt x="102534" y="51633"/>
                  </a:lnTo>
                  <a:lnTo>
                    <a:pt x="109160" y="51821"/>
                  </a:lnTo>
                  <a:lnTo>
                    <a:pt x="122386" y="52312"/>
                  </a:lnTo>
                  <a:lnTo>
                    <a:pt x="142192" y="53196"/>
                  </a:lnTo>
                  <a:lnTo>
                    <a:pt x="155391" y="53767"/>
                  </a:lnTo>
                  <a:lnTo>
                    <a:pt x="156989" y="53821"/>
                  </a:lnTo>
                  <a:lnTo>
                    <a:pt x="160043" y="53865"/>
                  </a:lnTo>
                  <a:lnTo>
                    <a:pt x="162972" y="53821"/>
                  </a:lnTo>
                  <a:lnTo>
                    <a:pt x="165830" y="53714"/>
                  </a:lnTo>
                  <a:lnTo>
                    <a:pt x="168652" y="53553"/>
                  </a:lnTo>
                  <a:lnTo>
                    <a:pt x="171483" y="53330"/>
                  </a:lnTo>
                  <a:lnTo>
                    <a:pt x="175814" y="52937"/>
                  </a:lnTo>
                  <a:lnTo>
                    <a:pt x="178868" y="52633"/>
                  </a:lnTo>
                  <a:lnTo>
                    <a:pt x="180680" y="52463"/>
                  </a:lnTo>
                  <a:lnTo>
                    <a:pt x="184333" y="52178"/>
                  </a:lnTo>
                  <a:lnTo>
                    <a:pt x="187994" y="51972"/>
                  </a:lnTo>
                  <a:lnTo>
                    <a:pt x="191655" y="51838"/>
                  </a:lnTo>
                  <a:lnTo>
                    <a:pt x="195335" y="51776"/>
                  </a:lnTo>
                  <a:lnTo>
                    <a:pt x="199023" y="51794"/>
                  </a:lnTo>
                  <a:lnTo>
                    <a:pt x="202711" y="51874"/>
                  </a:lnTo>
                  <a:lnTo>
                    <a:pt x="206399" y="52017"/>
                  </a:lnTo>
                  <a:lnTo>
                    <a:pt x="208247" y="52115"/>
                  </a:lnTo>
                  <a:lnTo>
                    <a:pt x="208578" y="52133"/>
                  </a:lnTo>
                  <a:lnTo>
                    <a:pt x="209185" y="52097"/>
                  </a:lnTo>
                  <a:lnTo>
                    <a:pt x="209685" y="51981"/>
                  </a:lnTo>
                  <a:lnTo>
                    <a:pt x="210060" y="51785"/>
                  </a:lnTo>
                  <a:lnTo>
                    <a:pt x="210194" y="51651"/>
                  </a:lnTo>
                  <a:lnTo>
                    <a:pt x="210864" y="50838"/>
                  </a:lnTo>
                  <a:lnTo>
                    <a:pt x="212060" y="49195"/>
                  </a:lnTo>
                  <a:lnTo>
                    <a:pt x="213096" y="47534"/>
                  </a:lnTo>
                  <a:lnTo>
                    <a:pt x="213739" y="46284"/>
                  </a:lnTo>
                  <a:lnTo>
                    <a:pt x="214123" y="45436"/>
                  </a:lnTo>
                  <a:lnTo>
                    <a:pt x="214454" y="44596"/>
                  </a:lnTo>
                  <a:lnTo>
                    <a:pt x="214739" y="43748"/>
                  </a:lnTo>
                  <a:lnTo>
                    <a:pt x="214980" y="42891"/>
                  </a:lnTo>
                  <a:lnTo>
                    <a:pt x="215168" y="42042"/>
                  </a:lnTo>
                  <a:lnTo>
                    <a:pt x="215302" y="41185"/>
                  </a:lnTo>
                  <a:lnTo>
                    <a:pt x="215391" y="40328"/>
                  </a:lnTo>
                  <a:lnTo>
                    <a:pt x="215418" y="39470"/>
                  </a:lnTo>
                  <a:lnTo>
                    <a:pt x="215400" y="38604"/>
                  </a:lnTo>
                  <a:lnTo>
                    <a:pt x="215373" y="38176"/>
                  </a:lnTo>
                  <a:lnTo>
                    <a:pt x="215320" y="37684"/>
                  </a:lnTo>
                  <a:lnTo>
                    <a:pt x="215150" y="36693"/>
                  </a:lnTo>
                  <a:lnTo>
                    <a:pt x="214864" y="35720"/>
                  </a:lnTo>
                  <a:lnTo>
                    <a:pt x="214534" y="35005"/>
                  </a:lnTo>
                  <a:lnTo>
                    <a:pt x="214257" y="34541"/>
                  </a:lnTo>
                  <a:lnTo>
                    <a:pt x="213936" y="34086"/>
                  </a:lnTo>
                  <a:lnTo>
                    <a:pt x="213561" y="33639"/>
                  </a:lnTo>
                  <a:lnTo>
                    <a:pt x="213114" y="33211"/>
                  </a:lnTo>
                  <a:lnTo>
                    <a:pt x="212614" y="32791"/>
                  </a:lnTo>
                  <a:lnTo>
                    <a:pt x="212034" y="32389"/>
                  </a:lnTo>
                  <a:lnTo>
                    <a:pt x="211382" y="32005"/>
                  </a:lnTo>
                  <a:lnTo>
                    <a:pt x="210658" y="31639"/>
                  </a:lnTo>
                  <a:lnTo>
                    <a:pt x="209846" y="31291"/>
                  </a:lnTo>
                  <a:lnTo>
                    <a:pt x="209399" y="31121"/>
                  </a:lnTo>
                  <a:lnTo>
                    <a:pt x="209408" y="31067"/>
                  </a:lnTo>
                  <a:lnTo>
                    <a:pt x="209274" y="30969"/>
                  </a:lnTo>
                  <a:lnTo>
                    <a:pt x="209131" y="30951"/>
                  </a:lnTo>
                  <a:lnTo>
                    <a:pt x="208962" y="30933"/>
                  </a:lnTo>
                  <a:lnTo>
                    <a:pt x="208783" y="30916"/>
                  </a:lnTo>
                  <a:lnTo>
                    <a:pt x="208399" y="30782"/>
                  </a:lnTo>
                  <a:lnTo>
                    <a:pt x="207997" y="30648"/>
                  </a:lnTo>
                  <a:lnTo>
                    <a:pt x="207792" y="30603"/>
                  </a:lnTo>
                  <a:lnTo>
                    <a:pt x="207390" y="30558"/>
                  </a:lnTo>
                  <a:lnTo>
                    <a:pt x="207015" y="30585"/>
                  </a:lnTo>
                  <a:lnTo>
                    <a:pt x="206693" y="30657"/>
                  </a:lnTo>
                  <a:lnTo>
                    <a:pt x="206551" y="30710"/>
                  </a:lnTo>
                  <a:lnTo>
                    <a:pt x="204381" y="30496"/>
                  </a:lnTo>
                  <a:lnTo>
                    <a:pt x="200139" y="29960"/>
                  </a:lnTo>
                  <a:lnTo>
                    <a:pt x="196004" y="29308"/>
                  </a:lnTo>
                  <a:lnTo>
                    <a:pt x="191968" y="28567"/>
                  </a:lnTo>
                  <a:lnTo>
                    <a:pt x="188021" y="27728"/>
                  </a:lnTo>
                  <a:lnTo>
                    <a:pt x="184145" y="26826"/>
                  </a:lnTo>
                  <a:lnTo>
                    <a:pt x="180341" y="25843"/>
                  </a:lnTo>
                  <a:lnTo>
                    <a:pt x="176591" y="24816"/>
                  </a:lnTo>
                  <a:lnTo>
                    <a:pt x="171045" y="23209"/>
                  </a:lnTo>
                  <a:lnTo>
                    <a:pt x="163758" y="20985"/>
                  </a:lnTo>
                  <a:lnTo>
                    <a:pt x="156516" y="18753"/>
                  </a:lnTo>
                  <a:lnTo>
                    <a:pt x="151060" y="17146"/>
                  </a:lnTo>
                  <a:lnTo>
                    <a:pt x="147390" y="16128"/>
                  </a:lnTo>
                  <a:lnTo>
                    <a:pt x="145550" y="15636"/>
                  </a:lnTo>
                  <a:lnTo>
                    <a:pt x="142130" y="14743"/>
                  </a:lnTo>
                  <a:lnTo>
                    <a:pt x="135209" y="13029"/>
                  </a:lnTo>
                  <a:lnTo>
                    <a:pt x="128172" y="11386"/>
                  </a:lnTo>
                  <a:lnTo>
                    <a:pt x="121046" y="9823"/>
                  </a:lnTo>
                  <a:lnTo>
                    <a:pt x="113813" y="8332"/>
                  </a:lnTo>
                  <a:lnTo>
                    <a:pt x="106499" y="6921"/>
                  </a:lnTo>
                  <a:lnTo>
                    <a:pt x="99105" y="5590"/>
                  </a:lnTo>
                  <a:lnTo>
                    <a:pt x="91640" y="4340"/>
                  </a:lnTo>
                  <a:lnTo>
                    <a:pt x="87880" y="3751"/>
                  </a:lnTo>
                  <a:lnTo>
                    <a:pt x="84219" y="3197"/>
                  </a:lnTo>
                  <a:lnTo>
                    <a:pt x="76780" y="2188"/>
                  </a:lnTo>
                  <a:lnTo>
                    <a:pt x="71119" y="1527"/>
                  </a:lnTo>
                  <a:lnTo>
                    <a:pt x="67315" y="1143"/>
                  </a:lnTo>
                  <a:lnTo>
                    <a:pt x="63484" y="804"/>
                  </a:lnTo>
                  <a:lnTo>
                    <a:pt x="59635" y="518"/>
                  </a:lnTo>
                  <a:lnTo>
                    <a:pt x="55777" y="295"/>
                  </a:lnTo>
                  <a:lnTo>
                    <a:pt x="51901" y="125"/>
                  </a:lnTo>
                  <a:lnTo>
                    <a:pt x="48026" y="27"/>
                  </a:lnTo>
                  <a:lnTo>
                    <a:pt x="4414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28"/>
            <p:cNvSpPr/>
            <p:nvPr/>
          </p:nvSpPr>
          <p:spPr>
            <a:xfrm rot="-877077" flipH="1">
              <a:off x="4320591" y="4291504"/>
              <a:ext cx="5907478" cy="1604392"/>
            </a:xfrm>
            <a:custGeom>
              <a:avLst/>
              <a:gdLst/>
              <a:ahLst/>
              <a:cxnLst/>
              <a:rect l="l" t="t" r="r" b="b"/>
              <a:pathLst>
                <a:path w="226911" h="61626" extrusionOk="0">
                  <a:moveTo>
                    <a:pt x="9573" y="0"/>
                  </a:moveTo>
                  <a:lnTo>
                    <a:pt x="8055" y="9"/>
                  </a:lnTo>
                  <a:lnTo>
                    <a:pt x="6555" y="72"/>
                  </a:lnTo>
                  <a:lnTo>
                    <a:pt x="5073" y="188"/>
                  </a:lnTo>
                  <a:lnTo>
                    <a:pt x="3626" y="349"/>
                  </a:lnTo>
                  <a:lnTo>
                    <a:pt x="2921" y="447"/>
                  </a:lnTo>
                  <a:lnTo>
                    <a:pt x="2492" y="518"/>
                  </a:lnTo>
                  <a:lnTo>
                    <a:pt x="1697" y="724"/>
                  </a:lnTo>
                  <a:lnTo>
                    <a:pt x="965" y="983"/>
                  </a:lnTo>
                  <a:lnTo>
                    <a:pt x="304" y="1304"/>
                  </a:lnTo>
                  <a:lnTo>
                    <a:pt x="0" y="1492"/>
                  </a:lnTo>
                  <a:lnTo>
                    <a:pt x="0" y="34372"/>
                  </a:lnTo>
                  <a:lnTo>
                    <a:pt x="822" y="37381"/>
                  </a:lnTo>
                  <a:lnTo>
                    <a:pt x="2036" y="41908"/>
                  </a:lnTo>
                  <a:lnTo>
                    <a:pt x="2796" y="44918"/>
                  </a:lnTo>
                  <a:lnTo>
                    <a:pt x="3456" y="47936"/>
                  </a:lnTo>
                  <a:lnTo>
                    <a:pt x="3992" y="50963"/>
                  </a:lnTo>
                  <a:lnTo>
                    <a:pt x="4278" y="53232"/>
                  </a:lnTo>
                  <a:lnTo>
                    <a:pt x="4421" y="54741"/>
                  </a:lnTo>
                  <a:lnTo>
                    <a:pt x="4501" y="56259"/>
                  </a:lnTo>
                  <a:lnTo>
                    <a:pt x="4528" y="57777"/>
                  </a:lnTo>
                  <a:lnTo>
                    <a:pt x="4519" y="58536"/>
                  </a:lnTo>
                  <a:lnTo>
                    <a:pt x="4519" y="58741"/>
                  </a:lnTo>
                  <a:lnTo>
                    <a:pt x="4599" y="59054"/>
                  </a:lnTo>
                  <a:lnTo>
                    <a:pt x="4742" y="59233"/>
                  </a:lnTo>
                  <a:lnTo>
                    <a:pt x="4867" y="59313"/>
                  </a:lnTo>
                  <a:lnTo>
                    <a:pt x="5010" y="59402"/>
                  </a:lnTo>
                  <a:lnTo>
                    <a:pt x="5385" y="59509"/>
                  </a:lnTo>
                  <a:lnTo>
                    <a:pt x="6028" y="59599"/>
                  </a:lnTo>
                  <a:lnTo>
                    <a:pt x="6475" y="59625"/>
                  </a:lnTo>
                  <a:lnTo>
                    <a:pt x="16405" y="60161"/>
                  </a:lnTo>
                  <a:lnTo>
                    <a:pt x="31318" y="60938"/>
                  </a:lnTo>
                  <a:lnTo>
                    <a:pt x="41266" y="61411"/>
                  </a:lnTo>
                  <a:lnTo>
                    <a:pt x="46240" y="61626"/>
                  </a:lnTo>
                  <a:lnTo>
                    <a:pt x="46918" y="61376"/>
                  </a:lnTo>
                  <a:lnTo>
                    <a:pt x="48392" y="60956"/>
                  </a:lnTo>
                  <a:lnTo>
                    <a:pt x="49981" y="60661"/>
                  </a:lnTo>
                  <a:lnTo>
                    <a:pt x="51660" y="60501"/>
                  </a:lnTo>
                  <a:lnTo>
                    <a:pt x="52535" y="60492"/>
                  </a:lnTo>
                  <a:lnTo>
                    <a:pt x="129485" y="60492"/>
                  </a:lnTo>
                  <a:lnTo>
                    <a:pt x="132994" y="60286"/>
                  </a:lnTo>
                  <a:lnTo>
                    <a:pt x="140022" y="59938"/>
                  </a:lnTo>
                  <a:lnTo>
                    <a:pt x="147059" y="59688"/>
                  </a:lnTo>
                  <a:lnTo>
                    <a:pt x="152346" y="59599"/>
                  </a:lnTo>
                  <a:lnTo>
                    <a:pt x="155882" y="59581"/>
                  </a:lnTo>
                  <a:lnTo>
                    <a:pt x="157650" y="59590"/>
                  </a:lnTo>
                  <a:lnTo>
                    <a:pt x="166312" y="59679"/>
                  </a:lnTo>
                  <a:lnTo>
                    <a:pt x="183610" y="59965"/>
                  </a:lnTo>
                  <a:lnTo>
                    <a:pt x="200907" y="60268"/>
                  </a:lnTo>
                  <a:lnTo>
                    <a:pt x="213900" y="60429"/>
                  </a:lnTo>
                  <a:lnTo>
                    <a:pt x="222571" y="60492"/>
                  </a:lnTo>
                  <a:lnTo>
                    <a:pt x="226911" y="60501"/>
                  </a:lnTo>
                  <a:lnTo>
                    <a:pt x="226911" y="60501"/>
                  </a:lnTo>
                  <a:lnTo>
                    <a:pt x="226607" y="59447"/>
                  </a:lnTo>
                  <a:lnTo>
                    <a:pt x="225955" y="57331"/>
                  </a:lnTo>
                  <a:lnTo>
                    <a:pt x="225196" y="55223"/>
                  </a:lnTo>
                  <a:lnTo>
                    <a:pt x="224518" y="53651"/>
                  </a:lnTo>
                  <a:lnTo>
                    <a:pt x="224009" y="52624"/>
                  </a:lnTo>
                  <a:lnTo>
                    <a:pt x="223437" y="51606"/>
                  </a:lnTo>
                  <a:lnTo>
                    <a:pt x="222803" y="50606"/>
                  </a:lnTo>
                  <a:lnTo>
                    <a:pt x="222107" y="49624"/>
                  </a:lnTo>
                  <a:lnTo>
                    <a:pt x="221321" y="48660"/>
                  </a:lnTo>
                  <a:lnTo>
                    <a:pt x="220463" y="47731"/>
                  </a:lnTo>
                  <a:lnTo>
                    <a:pt x="219508" y="46820"/>
                  </a:lnTo>
                  <a:lnTo>
                    <a:pt x="218454" y="45945"/>
                  </a:lnTo>
                  <a:lnTo>
                    <a:pt x="217293" y="45105"/>
                  </a:lnTo>
                  <a:lnTo>
                    <a:pt x="216668" y="44704"/>
                  </a:lnTo>
                  <a:lnTo>
                    <a:pt x="215990" y="44284"/>
                  </a:lnTo>
                  <a:lnTo>
                    <a:pt x="214552" y="43489"/>
                  </a:lnTo>
                  <a:lnTo>
                    <a:pt x="213034" y="42757"/>
                  </a:lnTo>
                  <a:lnTo>
                    <a:pt x="211426" y="42078"/>
                  </a:lnTo>
                  <a:lnTo>
                    <a:pt x="209756" y="41462"/>
                  </a:lnTo>
                  <a:lnTo>
                    <a:pt x="208024" y="40882"/>
                  </a:lnTo>
                  <a:lnTo>
                    <a:pt x="206229" y="40355"/>
                  </a:lnTo>
                  <a:lnTo>
                    <a:pt x="204381" y="39864"/>
                  </a:lnTo>
                  <a:lnTo>
                    <a:pt x="201532" y="39194"/>
                  </a:lnTo>
                  <a:lnTo>
                    <a:pt x="197621" y="38426"/>
                  </a:lnTo>
                  <a:lnTo>
                    <a:pt x="193620" y="37765"/>
                  </a:lnTo>
                  <a:lnTo>
                    <a:pt x="189593" y="37176"/>
                  </a:lnTo>
                  <a:lnTo>
                    <a:pt x="187583" y="36908"/>
                  </a:lnTo>
                  <a:lnTo>
                    <a:pt x="181949" y="36167"/>
                  </a:lnTo>
                  <a:lnTo>
                    <a:pt x="170634" y="34747"/>
                  </a:lnTo>
                  <a:lnTo>
                    <a:pt x="159293" y="33363"/>
                  </a:lnTo>
                  <a:lnTo>
                    <a:pt x="147979" y="31943"/>
                  </a:lnTo>
                  <a:lnTo>
                    <a:pt x="139531" y="30809"/>
                  </a:lnTo>
                  <a:lnTo>
                    <a:pt x="133932" y="30014"/>
                  </a:lnTo>
                  <a:lnTo>
                    <a:pt x="128360" y="29165"/>
                  </a:lnTo>
                  <a:lnTo>
                    <a:pt x="122814" y="28264"/>
                  </a:lnTo>
                  <a:lnTo>
                    <a:pt x="117313" y="27308"/>
                  </a:lnTo>
                  <a:lnTo>
                    <a:pt x="111857" y="26272"/>
                  </a:lnTo>
                  <a:lnTo>
                    <a:pt x="106455" y="25165"/>
                  </a:lnTo>
                  <a:lnTo>
                    <a:pt x="101106" y="23968"/>
                  </a:lnTo>
                  <a:lnTo>
                    <a:pt x="98453" y="23334"/>
                  </a:lnTo>
                  <a:lnTo>
                    <a:pt x="95355" y="22566"/>
                  </a:lnTo>
                  <a:lnTo>
                    <a:pt x="89264" y="20941"/>
                  </a:lnTo>
                  <a:lnTo>
                    <a:pt x="83255" y="19218"/>
                  </a:lnTo>
                  <a:lnTo>
                    <a:pt x="77325" y="17423"/>
                  </a:lnTo>
                  <a:lnTo>
                    <a:pt x="68502" y="14645"/>
                  </a:lnTo>
                  <a:lnTo>
                    <a:pt x="56795" y="10886"/>
                  </a:lnTo>
                  <a:lnTo>
                    <a:pt x="50901" y="9055"/>
                  </a:lnTo>
                  <a:lnTo>
                    <a:pt x="45990" y="7519"/>
                  </a:lnTo>
                  <a:lnTo>
                    <a:pt x="37328" y="4903"/>
                  </a:lnTo>
                  <a:lnTo>
                    <a:pt x="32693" y="3626"/>
                  </a:lnTo>
                  <a:lnTo>
                    <a:pt x="29523" y="2831"/>
                  </a:lnTo>
                  <a:lnTo>
                    <a:pt x="26317" y="2099"/>
                  </a:lnTo>
                  <a:lnTo>
                    <a:pt x="23084" y="1438"/>
                  </a:lnTo>
                  <a:lnTo>
                    <a:pt x="19852" y="884"/>
                  </a:lnTo>
                  <a:lnTo>
                    <a:pt x="16637" y="447"/>
                  </a:lnTo>
                  <a:lnTo>
                    <a:pt x="13458" y="152"/>
                  </a:lnTo>
                  <a:lnTo>
                    <a:pt x="11118" y="27"/>
                  </a:lnTo>
                  <a:lnTo>
                    <a:pt x="95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28"/>
            <p:cNvSpPr/>
            <p:nvPr/>
          </p:nvSpPr>
          <p:spPr>
            <a:xfrm rot="-877077" flipH="1">
              <a:off x="6567249" y="5189969"/>
              <a:ext cx="1198" cy="729"/>
            </a:xfrm>
            <a:custGeom>
              <a:avLst/>
              <a:gdLst/>
              <a:ahLst/>
              <a:cxnLst/>
              <a:rect l="l" t="t" r="r" b="b"/>
              <a:pathLst>
                <a:path w="46" h="28" extrusionOk="0">
                  <a:moveTo>
                    <a:pt x="28" y="0"/>
                  </a:moveTo>
                  <a:lnTo>
                    <a:pt x="1" y="9"/>
                  </a:lnTo>
                  <a:lnTo>
                    <a:pt x="1" y="27"/>
                  </a:lnTo>
                  <a:lnTo>
                    <a:pt x="45" y="27"/>
                  </a:lnTo>
                  <a:lnTo>
                    <a:pt x="45" y="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28"/>
            <p:cNvSpPr/>
            <p:nvPr/>
          </p:nvSpPr>
          <p:spPr>
            <a:xfrm rot="-877077" flipH="1">
              <a:off x="6620611" y="5118340"/>
              <a:ext cx="127438" cy="34209"/>
            </a:xfrm>
            <a:custGeom>
              <a:avLst/>
              <a:gdLst/>
              <a:ahLst/>
              <a:cxnLst/>
              <a:rect l="l" t="t" r="r" b="b"/>
              <a:pathLst>
                <a:path w="4895" h="1314" extrusionOk="0">
                  <a:moveTo>
                    <a:pt x="4716" y="0"/>
                  </a:moveTo>
                  <a:lnTo>
                    <a:pt x="4653" y="18"/>
                  </a:lnTo>
                  <a:lnTo>
                    <a:pt x="3555" y="376"/>
                  </a:lnTo>
                  <a:lnTo>
                    <a:pt x="2421" y="697"/>
                  </a:lnTo>
                  <a:lnTo>
                    <a:pt x="1233" y="965"/>
                  </a:lnTo>
                  <a:lnTo>
                    <a:pt x="46" y="1224"/>
                  </a:lnTo>
                  <a:lnTo>
                    <a:pt x="1" y="1242"/>
                  </a:lnTo>
                  <a:lnTo>
                    <a:pt x="37" y="1304"/>
                  </a:lnTo>
                  <a:lnTo>
                    <a:pt x="99" y="1313"/>
                  </a:lnTo>
                  <a:lnTo>
                    <a:pt x="421" y="1313"/>
                  </a:lnTo>
                  <a:lnTo>
                    <a:pt x="1081" y="1260"/>
                  </a:lnTo>
                  <a:lnTo>
                    <a:pt x="2064" y="1117"/>
                  </a:lnTo>
                  <a:lnTo>
                    <a:pt x="3323" y="804"/>
                  </a:lnTo>
                  <a:lnTo>
                    <a:pt x="4412" y="384"/>
                  </a:lnTo>
                  <a:lnTo>
                    <a:pt x="4859" y="143"/>
                  </a:lnTo>
                  <a:lnTo>
                    <a:pt x="4895" y="117"/>
                  </a:lnTo>
                  <a:lnTo>
                    <a:pt x="4895" y="63"/>
                  </a:lnTo>
                  <a:lnTo>
                    <a:pt x="4823" y="18"/>
                  </a:lnTo>
                  <a:lnTo>
                    <a:pt x="471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28"/>
            <p:cNvSpPr/>
            <p:nvPr/>
          </p:nvSpPr>
          <p:spPr>
            <a:xfrm rot="-877077" flipH="1">
              <a:off x="6386695" y="5104293"/>
              <a:ext cx="89766" cy="21661"/>
            </a:xfrm>
            <a:custGeom>
              <a:avLst/>
              <a:gdLst/>
              <a:ahLst/>
              <a:cxnLst/>
              <a:rect l="l" t="t" r="r" b="b"/>
              <a:pathLst>
                <a:path w="3448" h="832" extrusionOk="0">
                  <a:moveTo>
                    <a:pt x="3179" y="1"/>
                  </a:moveTo>
                  <a:lnTo>
                    <a:pt x="2786" y="19"/>
                  </a:lnTo>
                  <a:lnTo>
                    <a:pt x="1992" y="126"/>
                  </a:lnTo>
                  <a:lnTo>
                    <a:pt x="822" y="367"/>
                  </a:lnTo>
                  <a:lnTo>
                    <a:pt x="143" y="563"/>
                  </a:lnTo>
                  <a:lnTo>
                    <a:pt x="45" y="599"/>
                  </a:lnTo>
                  <a:lnTo>
                    <a:pt x="0" y="697"/>
                  </a:lnTo>
                  <a:lnTo>
                    <a:pt x="72" y="778"/>
                  </a:lnTo>
                  <a:lnTo>
                    <a:pt x="241" y="831"/>
                  </a:lnTo>
                  <a:lnTo>
                    <a:pt x="357" y="822"/>
                  </a:lnTo>
                  <a:lnTo>
                    <a:pt x="1107" y="751"/>
                  </a:lnTo>
                  <a:lnTo>
                    <a:pt x="2295" y="554"/>
                  </a:lnTo>
                  <a:lnTo>
                    <a:pt x="3010" y="376"/>
                  </a:lnTo>
                  <a:lnTo>
                    <a:pt x="3322" y="269"/>
                  </a:lnTo>
                  <a:lnTo>
                    <a:pt x="3385" y="233"/>
                  </a:lnTo>
                  <a:lnTo>
                    <a:pt x="3447" y="144"/>
                  </a:lnTo>
                  <a:lnTo>
                    <a:pt x="3420" y="63"/>
                  </a:lnTo>
                  <a:lnTo>
                    <a:pt x="3286" y="10"/>
                  </a:lnTo>
                  <a:lnTo>
                    <a:pt x="3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28"/>
            <p:cNvSpPr/>
            <p:nvPr/>
          </p:nvSpPr>
          <p:spPr>
            <a:xfrm rot="-877077" flipH="1">
              <a:off x="6155446" y="5156178"/>
              <a:ext cx="67689" cy="33714"/>
            </a:xfrm>
            <a:custGeom>
              <a:avLst/>
              <a:gdLst/>
              <a:ahLst/>
              <a:cxnLst/>
              <a:rect l="l" t="t" r="r" b="b"/>
              <a:pathLst>
                <a:path w="2600" h="1295" extrusionOk="0">
                  <a:moveTo>
                    <a:pt x="2019" y="0"/>
                  </a:moveTo>
                  <a:lnTo>
                    <a:pt x="1867" y="36"/>
                  </a:lnTo>
                  <a:lnTo>
                    <a:pt x="1599" y="134"/>
                  </a:lnTo>
                  <a:lnTo>
                    <a:pt x="1099" y="357"/>
                  </a:lnTo>
                  <a:lnTo>
                    <a:pt x="429" y="732"/>
                  </a:lnTo>
                  <a:lnTo>
                    <a:pt x="63" y="1009"/>
                  </a:lnTo>
                  <a:lnTo>
                    <a:pt x="28" y="1036"/>
                  </a:lnTo>
                  <a:lnTo>
                    <a:pt x="1" y="1098"/>
                  </a:lnTo>
                  <a:lnTo>
                    <a:pt x="45" y="1188"/>
                  </a:lnTo>
                  <a:lnTo>
                    <a:pt x="215" y="1277"/>
                  </a:lnTo>
                  <a:lnTo>
                    <a:pt x="456" y="1295"/>
                  </a:lnTo>
                  <a:lnTo>
                    <a:pt x="581" y="1268"/>
                  </a:lnTo>
                  <a:lnTo>
                    <a:pt x="1135" y="1090"/>
                  </a:lnTo>
                  <a:lnTo>
                    <a:pt x="1885" y="750"/>
                  </a:lnTo>
                  <a:lnTo>
                    <a:pt x="2323" y="500"/>
                  </a:lnTo>
                  <a:lnTo>
                    <a:pt x="2519" y="366"/>
                  </a:lnTo>
                  <a:lnTo>
                    <a:pt x="2564" y="331"/>
                  </a:lnTo>
                  <a:lnTo>
                    <a:pt x="2599" y="250"/>
                  </a:lnTo>
                  <a:lnTo>
                    <a:pt x="2546" y="143"/>
                  </a:lnTo>
                  <a:lnTo>
                    <a:pt x="2323" y="27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28"/>
            <p:cNvSpPr/>
            <p:nvPr/>
          </p:nvSpPr>
          <p:spPr>
            <a:xfrm rot="-877077" flipH="1">
              <a:off x="6100839" y="5078025"/>
              <a:ext cx="104632" cy="40952"/>
            </a:xfrm>
            <a:custGeom>
              <a:avLst/>
              <a:gdLst/>
              <a:ahLst/>
              <a:cxnLst/>
              <a:rect l="l" t="t" r="r" b="b"/>
              <a:pathLst>
                <a:path w="4019" h="1573" extrusionOk="0">
                  <a:moveTo>
                    <a:pt x="3510" y="1"/>
                  </a:moveTo>
                  <a:lnTo>
                    <a:pt x="3135" y="27"/>
                  </a:lnTo>
                  <a:lnTo>
                    <a:pt x="2938" y="72"/>
                  </a:lnTo>
                  <a:lnTo>
                    <a:pt x="2421" y="242"/>
                  </a:lnTo>
                  <a:lnTo>
                    <a:pt x="1938" y="429"/>
                  </a:lnTo>
                  <a:lnTo>
                    <a:pt x="1045" y="760"/>
                  </a:lnTo>
                  <a:lnTo>
                    <a:pt x="161" y="1108"/>
                  </a:lnTo>
                  <a:lnTo>
                    <a:pt x="81" y="1144"/>
                  </a:lnTo>
                  <a:lnTo>
                    <a:pt x="0" y="1224"/>
                  </a:lnTo>
                  <a:lnTo>
                    <a:pt x="0" y="1322"/>
                  </a:lnTo>
                  <a:lnTo>
                    <a:pt x="63" y="1412"/>
                  </a:lnTo>
                  <a:lnTo>
                    <a:pt x="251" y="1519"/>
                  </a:lnTo>
                  <a:lnTo>
                    <a:pt x="527" y="1572"/>
                  </a:lnTo>
                  <a:lnTo>
                    <a:pt x="715" y="1554"/>
                  </a:lnTo>
                  <a:lnTo>
                    <a:pt x="813" y="1528"/>
                  </a:lnTo>
                  <a:lnTo>
                    <a:pt x="1778" y="1206"/>
                  </a:lnTo>
                  <a:lnTo>
                    <a:pt x="2733" y="876"/>
                  </a:lnTo>
                  <a:lnTo>
                    <a:pt x="3153" y="733"/>
                  </a:lnTo>
                  <a:lnTo>
                    <a:pt x="3555" y="572"/>
                  </a:lnTo>
                  <a:lnTo>
                    <a:pt x="3733" y="492"/>
                  </a:lnTo>
                  <a:lnTo>
                    <a:pt x="3921" y="304"/>
                  </a:lnTo>
                  <a:lnTo>
                    <a:pt x="4001" y="188"/>
                  </a:lnTo>
                  <a:lnTo>
                    <a:pt x="4019" y="152"/>
                  </a:lnTo>
                  <a:lnTo>
                    <a:pt x="3992" y="90"/>
                  </a:lnTo>
                  <a:lnTo>
                    <a:pt x="3858" y="10"/>
                  </a:lnTo>
                  <a:lnTo>
                    <a:pt x="37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28"/>
            <p:cNvSpPr/>
            <p:nvPr/>
          </p:nvSpPr>
          <p:spPr>
            <a:xfrm rot="-877077" flipH="1">
              <a:off x="6262807" y="5113077"/>
              <a:ext cx="54906" cy="23743"/>
            </a:xfrm>
            <a:custGeom>
              <a:avLst/>
              <a:gdLst/>
              <a:ahLst/>
              <a:cxnLst/>
              <a:rect l="l" t="t" r="r" b="b"/>
              <a:pathLst>
                <a:path w="2109" h="912" extrusionOk="0">
                  <a:moveTo>
                    <a:pt x="1921" y="1"/>
                  </a:moveTo>
                  <a:lnTo>
                    <a:pt x="1635" y="10"/>
                  </a:lnTo>
                  <a:lnTo>
                    <a:pt x="1198" y="153"/>
                  </a:lnTo>
                  <a:lnTo>
                    <a:pt x="1001" y="242"/>
                  </a:lnTo>
                  <a:lnTo>
                    <a:pt x="680" y="376"/>
                  </a:lnTo>
                  <a:lnTo>
                    <a:pt x="385" y="510"/>
                  </a:lnTo>
                  <a:lnTo>
                    <a:pt x="260" y="590"/>
                  </a:lnTo>
                  <a:lnTo>
                    <a:pt x="117" y="751"/>
                  </a:lnTo>
                  <a:lnTo>
                    <a:pt x="19" y="831"/>
                  </a:lnTo>
                  <a:lnTo>
                    <a:pt x="1" y="849"/>
                  </a:lnTo>
                  <a:lnTo>
                    <a:pt x="10" y="885"/>
                  </a:lnTo>
                  <a:lnTo>
                    <a:pt x="90" y="912"/>
                  </a:lnTo>
                  <a:lnTo>
                    <a:pt x="162" y="903"/>
                  </a:lnTo>
                  <a:lnTo>
                    <a:pt x="465" y="867"/>
                  </a:lnTo>
                  <a:lnTo>
                    <a:pt x="751" y="814"/>
                  </a:lnTo>
                  <a:lnTo>
                    <a:pt x="1099" y="689"/>
                  </a:lnTo>
                  <a:lnTo>
                    <a:pt x="1421" y="555"/>
                  </a:lnTo>
                  <a:lnTo>
                    <a:pt x="1635" y="465"/>
                  </a:lnTo>
                  <a:lnTo>
                    <a:pt x="2028" y="260"/>
                  </a:lnTo>
                  <a:lnTo>
                    <a:pt x="2108" y="153"/>
                  </a:lnTo>
                  <a:lnTo>
                    <a:pt x="2082" y="90"/>
                  </a:lnTo>
                  <a:lnTo>
                    <a:pt x="2037" y="55"/>
                  </a:lnTo>
                  <a:lnTo>
                    <a:pt x="19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28"/>
            <p:cNvSpPr/>
            <p:nvPr/>
          </p:nvSpPr>
          <p:spPr>
            <a:xfrm rot="-877077" flipH="1">
              <a:off x="5874285" y="5113116"/>
              <a:ext cx="106975" cy="46055"/>
            </a:xfrm>
            <a:custGeom>
              <a:avLst/>
              <a:gdLst/>
              <a:ahLst/>
              <a:cxnLst/>
              <a:rect l="l" t="t" r="r" b="b"/>
              <a:pathLst>
                <a:path w="4109" h="1769" extrusionOk="0">
                  <a:moveTo>
                    <a:pt x="3215" y="1"/>
                  </a:moveTo>
                  <a:lnTo>
                    <a:pt x="2965" y="45"/>
                  </a:lnTo>
                  <a:lnTo>
                    <a:pt x="2527" y="143"/>
                  </a:lnTo>
                  <a:lnTo>
                    <a:pt x="1724" y="420"/>
                  </a:lnTo>
                  <a:lnTo>
                    <a:pt x="1000" y="751"/>
                  </a:lnTo>
                  <a:lnTo>
                    <a:pt x="375" y="1135"/>
                  </a:lnTo>
                  <a:lnTo>
                    <a:pt x="107" y="1331"/>
                  </a:lnTo>
                  <a:lnTo>
                    <a:pt x="45" y="1394"/>
                  </a:lnTo>
                  <a:lnTo>
                    <a:pt x="0" y="1501"/>
                  </a:lnTo>
                  <a:lnTo>
                    <a:pt x="45" y="1599"/>
                  </a:lnTo>
                  <a:lnTo>
                    <a:pt x="170" y="1679"/>
                  </a:lnTo>
                  <a:lnTo>
                    <a:pt x="429" y="1769"/>
                  </a:lnTo>
                  <a:lnTo>
                    <a:pt x="866" y="1769"/>
                  </a:lnTo>
                  <a:lnTo>
                    <a:pt x="1063" y="1706"/>
                  </a:lnTo>
                  <a:lnTo>
                    <a:pt x="1956" y="1340"/>
                  </a:lnTo>
                  <a:lnTo>
                    <a:pt x="2885" y="1001"/>
                  </a:lnTo>
                  <a:lnTo>
                    <a:pt x="3313" y="858"/>
                  </a:lnTo>
                  <a:lnTo>
                    <a:pt x="3733" y="706"/>
                  </a:lnTo>
                  <a:lnTo>
                    <a:pt x="3840" y="661"/>
                  </a:lnTo>
                  <a:lnTo>
                    <a:pt x="3983" y="563"/>
                  </a:lnTo>
                  <a:lnTo>
                    <a:pt x="4081" y="411"/>
                  </a:lnTo>
                  <a:lnTo>
                    <a:pt x="4108" y="277"/>
                  </a:lnTo>
                  <a:lnTo>
                    <a:pt x="4099" y="224"/>
                  </a:lnTo>
                  <a:lnTo>
                    <a:pt x="3992" y="135"/>
                  </a:lnTo>
                  <a:lnTo>
                    <a:pt x="3912" y="108"/>
                  </a:lnTo>
                  <a:lnTo>
                    <a:pt x="3885" y="108"/>
                  </a:lnTo>
                  <a:lnTo>
                    <a:pt x="3662" y="27"/>
                  </a:lnTo>
                  <a:lnTo>
                    <a:pt x="321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28"/>
            <p:cNvSpPr/>
            <p:nvPr/>
          </p:nvSpPr>
          <p:spPr>
            <a:xfrm rot="-877077" flipH="1">
              <a:off x="5684823" y="5096708"/>
              <a:ext cx="89090" cy="20958"/>
            </a:xfrm>
            <a:custGeom>
              <a:avLst/>
              <a:gdLst/>
              <a:ahLst/>
              <a:cxnLst/>
              <a:rect l="l" t="t" r="r" b="b"/>
              <a:pathLst>
                <a:path w="3422" h="805" extrusionOk="0">
                  <a:moveTo>
                    <a:pt x="2707" y="0"/>
                  </a:moveTo>
                  <a:lnTo>
                    <a:pt x="2108" y="72"/>
                  </a:lnTo>
                  <a:lnTo>
                    <a:pt x="1751" y="143"/>
                  </a:lnTo>
                  <a:lnTo>
                    <a:pt x="1332" y="215"/>
                  </a:lnTo>
                  <a:lnTo>
                    <a:pt x="546" y="402"/>
                  </a:lnTo>
                  <a:lnTo>
                    <a:pt x="162" y="518"/>
                  </a:lnTo>
                  <a:lnTo>
                    <a:pt x="63" y="563"/>
                  </a:lnTo>
                  <a:lnTo>
                    <a:pt x="1" y="661"/>
                  </a:lnTo>
                  <a:lnTo>
                    <a:pt x="90" y="750"/>
                  </a:lnTo>
                  <a:lnTo>
                    <a:pt x="278" y="804"/>
                  </a:lnTo>
                  <a:lnTo>
                    <a:pt x="394" y="804"/>
                  </a:lnTo>
                  <a:lnTo>
                    <a:pt x="867" y="768"/>
                  </a:lnTo>
                  <a:lnTo>
                    <a:pt x="1760" y="643"/>
                  </a:lnTo>
                  <a:lnTo>
                    <a:pt x="2207" y="563"/>
                  </a:lnTo>
                  <a:lnTo>
                    <a:pt x="2546" y="492"/>
                  </a:lnTo>
                  <a:lnTo>
                    <a:pt x="3028" y="375"/>
                  </a:lnTo>
                  <a:lnTo>
                    <a:pt x="3296" y="250"/>
                  </a:lnTo>
                  <a:lnTo>
                    <a:pt x="3394" y="179"/>
                  </a:lnTo>
                  <a:lnTo>
                    <a:pt x="3421" y="152"/>
                  </a:lnTo>
                  <a:lnTo>
                    <a:pt x="3421" y="108"/>
                  </a:lnTo>
                  <a:lnTo>
                    <a:pt x="3359" y="54"/>
                  </a:lnTo>
                  <a:lnTo>
                    <a:pt x="3278" y="36"/>
                  </a:lnTo>
                  <a:lnTo>
                    <a:pt x="31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28"/>
            <p:cNvSpPr/>
            <p:nvPr/>
          </p:nvSpPr>
          <p:spPr>
            <a:xfrm rot="-877077" flipH="1">
              <a:off x="5922287" y="5078816"/>
              <a:ext cx="77660" cy="23978"/>
            </a:xfrm>
            <a:custGeom>
              <a:avLst/>
              <a:gdLst/>
              <a:ahLst/>
              <a:cxnLst/>
              <a:rect l="l" t="t" r="r" b="b"/>
              <a:pathLst>
                <a:path w="2983" h="921" extrusionOk="0">
                  <a:moveTo>
                    <a:pt x="2250" y="1"/>
                  </a:moveTo>
                  <a:lnTo>
                    <a:pt x="1750" y="28"/>
                  </a:lnTo>
                  <a:lnTo>
                    <a:pt x="1241" y="108"/>
                  </a:lnTo>
                  <a:lnTo>
                    <a:pt x="768" y="233"/>
                  </a:lnTo>
                  <a:lnTo>
                    <a:pt x="366" y="394"/>
                  </a:lnTo>
                  <a:lnTo>
                    <a:pt x="89" y="581"/>
                  </a:lnTo>
                  <a:lnTo>
                    <a:pt x="0" y="733"/>
                  </a:lnTo>
                  <a:lnTo>
                    <a:pt x="0" y="840"/>
                  </a:lnTo>
                  <a:lnTo>
                    <a:pt x="18" y="894"/>
                  </a:lnTo>
                  <a:lnTo>
                    <a:pt x="45" y="921"/>
                  </a:lnTo>
                  <a:lnTo>
                    <a:pt x="98" y="921"/>
                  </a:lnTo>
                  <a:lnTo>
                    <a:pt x="268" y="885"/>
                  </a:lnTo>
                  <a:lnTo>
                    <a:pt x="563" y="787"/>
                  </a:lnTo>
                  <a:lnTo>
                    <a:pt x="973" y="599"/>
                  </a:lnTo>
                  <a:lnTo>
                    <a:pt x="1286" y="501"/>
                  </a:lnTo>
                  <a:lnTo>
                    <a:pt x="1661" y="430"/>
                  </a:lnTo>
                  <a:lnTo>
                    <a:pt x="2411" y="385"/>
                  </a:lnTo>
                  <a:lnTo>
                    <a:pt x="2786" y="340"/>
                  </a:lnTo>
                  <a:lnTo>
                    <a:pt x="2867" y="322"/>
                  </a:lnTo>
                  <a:lnTo>
                    <a:pt x="2965" y="260"/>
                  </a:lnTo>
                  <a:lnTo>
                    <a:pt x="2983" y="188"/>
                  </a:lnTo>
                  <a:lnTo>
                    <a:pt x="2920" y="117"/>
                  </a:lnTo>
                  <a:lnTo>
                    <a:pt x="2849" y="90"/>
                  </a:lnTo>
                  <a:lnTo>
                    <a:pt x="2679" y="37"/>
                  </a:lnTo>
                  <a:lnTo>
                    <a:pt x="225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28"/>
            <p:cNvSpPr/>
            <p:nvPr/>
          </p:nvSpPr>
          <p:spPr>
            <a:xfrm rot="-877077" flipH="1">
              <a:off x="7894536" y="4679737"/>
              <a:ext cx="109995" cy="34912"/>
            </a:xfrm>
            <a:custGeom>
              <a:avLst/>
              <a:gdLst/>
              <a:ahLst/>
              <a:cxnLst/>
              <a:rect l="l" t="t" r="r" b="b"/>
              <a:pathLst>
                <a:path w="4225" h="1341" extrusionOk="0">
                  <a:moveTo>
                    <a:pt x="411" y="1"/>
                  </a:moveTo>
                  <a:lnTo>
                    <a:pt x="170" y="36"/>
                  </a:lnTo>
                  <a:lnTo>
                    <a:pt x="9" y="144"/>
                  </a:lnTo>
                  <a:lnTo>
                    <a:pt x="1" y="233"/>
                  </a:lnTo>
                  <a:lnTo>
                    <a:pt x="54" y="295"/>
                  </a:lnTo>
                  <a:lnTo>
                    <a:pt x="99" y="322"/>
                  </a:lnTo>
                  <a:lnTo>
                    <a:pt x="554" y="519"/>
                  </a:lnTo>
                  <a:lnTo>
                    <a:pt x="1510" y="876"/>
                  </a:lnTo>
                  <a:lnTo>
                    <a:pt x="2010" y="1028"/>
                  </a:lnTo>
                  <a:lnTo>
                    <a:pt x="2465" y="1162"/>
                  </a:lnTo>
                  <a:lnTo>
                    <a:pt x="3224" y="1313"/>
                  </a:lnTo>
                  <a:lnTo>
                    <a:pt x="3742" y="1340"/>
                  </a:lnTo>
                  <a:lnTo>
                    <a:pt x="4001" y="1313"/>
                  </a:lnTo>
                  <a:lnTo>
                    <a:pt x="4090" y="1296"/>
                  </a:lnTo>
                  <a:lnTo>
                    <a:pt x="4198" y="1242"/>
                  </a:lnTo>
                  <a:lnTo>
                    <a:pt x="4224" y="1162"/>
                  </a:lnTo>
                  <a:lnTo>
                    <a:pt x="4189" y="1081"/>
                  </a:lnTo>
                  <a:lnTo>
                    <a:pt x="4135" y="1045"/>
                  </a:lnTo>
                  <a:lnTo>
                    <a:pt x="3974" y="965"/>
                  </a:lnTo>
                  <a:lnTo>
                    <a:pt x="3555" y="831"/>
                  </a:lnTo>
                  <a:lnTo>
                    <a:pt x="2840" y="679"/>
                  </a:lnTo>
                  <a:lnTo>
                    <a:pt x="2385" y="590"/>
                  </a:lnTo>
                  <a:lnTo>
                    <a:pt x="1894" y="474"/>
                  </a:lnTo>
                  <a:lnTo>
                    <a:pt x="974" y="197"/>
                  </a:lnTo>
                  <a:lnTo>
                    <a:pt x="536" y="36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28"/>
            <p:cNvSpPr/>
            <p:nvPr/>
          </p:nvSpPr>
          <p:spPr>
            <a:xfrm rot="-877077" flipH="1">
              <a:off x="7544242" y="4869638"/>
              <a:ext cx="151832" cy="32569"/>
            </a:xfrm>
            <a:custGeom>
              <a:avLst/>
              <a:gdLst/>
              <a:ahLst/>
              <a:cxnLst/>
              <a:rect l="l" t="t" r="r" b="b"/>
              <a:pathLst>
                <a:path w="5832" h="1251" extrusionOk="0">
                  <a:moveTo>
                    <a:pt x="375" y="0"/>
                  </a:moveTo>
                  <a:lnTo>
                    <a:pt x="117" y="72"/>
                  </a:lnTo>
                  <a:lnTo>
                    <a:pt x="18" y="179"/>
                  </a:lnTo>
                  <a:lnTo>
                    <a:pt x="0" y="250"/>
                  </a:lnTo>
                  <a:lnTo>
                    <a:pt x="36" y="313"/>
                  </a:lnTo>
                  <a:lnTo>
                    <a:pt x="134" y="375"/>
                  </a:lnTo>
                  <a:lnTo>
                    <a:pt x="215" y="393"/>
                  </a:lnTo>
                  <a:lnTo>
                    <a:pt x="1519" y="661"/>
                  </a:lnTo>
                  <a:lnTo>
                    <a:pt x="2840" y="902"/>
                  </a:lnTo>
                  <a:lnTo>
                    <a:pt x="3483" y="1027"/>
                  </a:lnTo>
                  <a:lnTo>
                    <a:pt x="4492" y="1197"/>
                  </a:lnTo>
                  <a:lnTo>
                    <a:pt x="5180" y="1251"/>
                  </a:lnTo>
                  <a:lnTo>
                    <a:pt x="5528" y="1242"/>
                  </a:lnTo>
                  <a:lnTo>
                    <a:pt x="5617" y="1233"/>
                  </a:lnTo>
                  <a:lnTo>
                    <a:pt x="5760" y="1179"/>
                  </a:lnTo>
                  <a:lnTo>
                    <a:pt x="5832" y="1099"/>
                  </a:lnTo>
                  <a:lnTo>
                    <a:pt x="5805" y="1018"/>
                  </a:lnTo>
                  <a:lnTo>
                    <a:pt x="5742" y="974"/>
                  </a:lnTo>
                  <a:lnTo>
                    <a:pt x="5501" y="875"/>
                  </a:lnTo>
                  <a:lnTo>
                    <a:pt x="4965" y="715"/>
                  </a:lnTo>
                  <a:lnTo>
                    <a:pt x="4081" y="545"/>
                  </a:lnTo>
                  <a:lnTo>
                    <a:pt x="3483" y="447"/>
                  </a:lnTo>
                  <a:lnTo>
                    <a:pt x="2019" y="206"/>
                  </a:lnTo>
                  <a:lnTo>
                    <a:pt x="536" y="9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28"/>
            <p:cNvSpPr/>
            <p:nvPr/>
          </p:nvSpPr>
          <p:spPr>
            <a:xfrm rot="-877077" flipH="1">
              <a:off x="7611383" y="4927612"/>
              <a:ext cx="109995" cy="53709"/>
            </a:xfrm>
            <a:custGeom>
              <a:avLst/>
              <a:gdLst/>
              <a:ahLst/>
              <a:cxnLst/>
              <a:rect l="l" t="t" r="r" b="b"/>
              <a:pathLst>
                <a:path w="4225" h="2063" extrusionOk="0">
                  <a:moveTo>
                    <a:pt x="197" y="0"/>
                  </a:moveTo>
                  <a:lnTo>
                    <a:pt x="36" y="63"/>
                  </a:lnTo>
                  <a:lnTo>
                    <a:pt x="0" y="170"/>
                  </a:lnTo>
                  <a:lnTo>
                    <a:pt x="72" y="277"/>
                  </a:lnTo>
                  <a:lnTo>
                    <a:pt x="152" y="313"/>
                  </a:lnTo>
                  <a:lnTo>
                    <a:pt x="697" y="509"/>
                  </a:lnTo>
                  <a:lnTo>
                    <a:pt x="1777" y="857"/>
                  </a:lnTo>
                  <a:lnTo>
                    <a:pt x="2278" y="1081"/>
                  </a:lnTo>
                  <a:lnTo>
                    <a:pt x="2706" y="1313"/>
                  </a:lnTo>
                  <a:lnTo>
                    <a:pt x="3492" y="1795"/>
                  </a:lnTo>
                  <a:lnTo>
                    <a:pt x="3894" y="2027"/>
                  </a:lnTo>
                  <a:lnTo>
                    <a:pt x="3992" y="2063"/>
                  </a:lnTo>
                  <a:lnTo>
                    <a:pt x="4153" y="2036"/>
                  </a:lnTo>
                  <a:lnTo>
                    <a:pt x="4224" y="1991"/>
                  </a:lnTo>
                  <a:lnTo>
                    <a:pt x="4224" y="1965"/>
                  </a:lnTo>
                  <a:lnTo>
                    <a:pt x="4180" y="1795"/>
                  </a:lnTo>
                  <a:lnTo>
                    <a:pt x="3956" y="1456"/>
                  </a:lnTo>
                  <a:lnTo>
                    <a:pt x="3608" y="1125"/>
                  </a:lnTo>
                  <a:lnTo>
                    <a:pt x="3153" y="822"/>
                  </a:lnTo>
                  <a:lnTo>
                    <a:pt x="2608" y="545"/>
                  </a:lnTo>
                  <a:lnTo>
                    <a:pt x="2001" y="313"/>
                  </a:lnTo>
                  <a:lnTo>
                    <a:pt x="1349" y="134"/>
                  </a:lnTo>
                  <a:lnTo>
                    <a:pt x="661" y="27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28"/>
            <p:cNvSpPr/>
            <p:nvPr/>
          </p:nvSpPr>
          <p:spPr>
            <a:xfrm rot="-877077" flipH="1">
              <a:off x="7772196" y="4939394"/>
              <a:ext cx="73235" cy="64904"/>
            </a:xfrm>
            <a:custGeom>
              <a:avLst/>
              <a:gdLst/>
              <a:ahLst/>
              <a:cxnLst/>
              <a:rect l="l" t="t" r="r" b="b"/>
              <a:pathLst>
                <a:path w="2813" h="2493" extrusionOk="0">
                  <a:moveTo>
                    <a:pt x="330" y="1"/>
                  </a:moveTo>
                  <a:lnTo>
                    <a:pt x="98" y="45"/>
                  </a:lnTo>
                  <a:lnTo>
                    <a:pt x="0" y="126"/>
                  </a:lnTo>
                  <a:lnTo>
                    <a:pt x="0" y="188"/>
                  </a:lnTo>
                  <a:lnTo>
                    <a:pt x="18" y="224"/>
                  </a:lnTo>
                  <a:lnTo>
                    <a:pt x="563" y="849"/>
                  </a:lnTo>
                  <a:lnTo>
                    <a:pt x="1152" y="1456"/>
                  </a:lnTo>
                  <a:lnTo>
                    <a:pt x="1402" y="1733"/>
                  </a:lnTo>
                  <a:lnTo>
                    <a:pt x="1822" y="2153"/>
                  </a:lnTo>
                  <a:lnTo>
                    <a:pt x="2206" y="2385"/>
                  </a:lnTo>
                  <a:lnTo>
                    <a:pt x="2447" y="2465"/>
                  </a:lnTo>
                  <a:lnTo>
                    <a:pt x="2572" y="2492"/>
                  </a:lnTo>
                  <a:lnTo>
                    <a:pt x="2733" y="2448"/>
                  </a:lnTo>
                  <a:lnTo>
                    <a:pt x="2795" y="2394"/>
                  </a:lnTo>
                  <a:lnTo>
                    <a:pt x="2813" y="2358"/>
                  </a:lnTo>
                  <a:lnTo>
                    <a:pt x="2813" y="2296"/>
                  </a:lnTo>
                  <a:lnTo>
                    <a:pt x="2786" y="2153"/>
                  </a:lnTo>
                  <a:lnTo>
                    <a:pt x="2679" y="1948"/>
                  </a:lnTo>
                  <a:lnTo>
                    <a:pt x="2277" y="1546"/>
                  </a:lnTo>
                  <a:lnTo>
                    <a:pt x="2000" y="1305"/>
                  </a:lnTo>
                  <a:lnTo>
                    <a:pt x="1366" y="688"/>
                  </a:lnTo>
                  <a:lnTo>
                    <a:pt x="670" y="90"/>
                  </a:lnTo>
                  <a:lnTo>
                    <a:pt x="581" y="37"/>
                  </a:lnTo>
                  <a:lnTo>
                    <a:pt x="33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28"/>
            <p:cNvSpPr/>
            <p:nvPr/>
          </p:nvSpPr>
          <p:spPr>
            <a:xfrm rot="-877077" flipH="1">
              <a:off x="7284699" y="5076365"/>
              <a:ext cx="123689" cy="23509"/>
            </a:xfrm>
            <a:custGeom>
              <a:avLst/>
              <a:gdLst/>
              <a:ahLst/>
              <a:cxnLst/>
              <a:rect l="l" t="t" r="r" b="b"/>
              <a:pathLst>
                <a:path w="4751" h="903" extrusionOk="0">
                  <a:moveTo>
                    <a:pt x="420" y="0"/>
                  </a:moveTo>
                  <a:lnTo>
                    <a:pt x="241" y="9"/>
                  </a:lnTo>
                  <a:lnTo>
                    <a:pt x="71" y="72"/>
                  </a:lnTo>
                  <a:lnTo>
                    <a:pt x="9" y="143"/>
                  </a:lnTo>
                  <a:lnTo>
                    <a:pt x="0" y="224"/>
                  </a:lnTo>
                  <a:lnTo>
                    <a:pt x="27" y="304"/>
                  </a:lnTo>
                  <a:lnTo>
                    <a:pt x="152" y="402"/>
                  </a:lnTo>
                  <a:lnTo>
                    <a:pt x="304" y="447"/>
                  </a:lnTo>
                  <a:lnTo>
                    <a:pt x="1268" y="625"/>
                  </a:lnTo>
                  <a:lnTo>
                    <a:pt x="2858" y="840"/>
                  </a:lnTo>
                  <a:lnTo>
                    <a:pt x="3920" y="902"/>
                  </a:lnTo>
                  <a:lnTo>
                    <a:pt x="4429" y="884"/>
                  </a:lnTo>
                  <a:lnTo>
                    <a:pt x="4536" y="875"/>
                  </a:lnTo>
                  <a:lnTo>
                    <a:pt x="4697" y="813"/>
                  </a:lnTo>
                  <a:lnTo>
                    <a:pt x="4751" y="715"/>
                  </a:lnTo>
                  <a:lnTo>
                    <a:pt x="4679" y="625"/>
                  </a:lnTo>
                  <a:lnTo>
                    <a:pt x="4590" y="590"/>
                  </a:lnTo>
                  <a:lnTo>
                    <a:pt x="4144" y="456"/>
                  </a:lnTo>
                  <a:lnTo>
                    <a:pt x="3126" y="250"/>
                  </a:lnTo>
                  <a:lnTo>
                    <a:pt x="1474" y="72"/>
                  </a:lnTo>
                  <a:lnTo>
                    <a:pt x="42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28"/>
            <p:cNvSpPr/>
            <p:nvPr/>
          </p:nvSpPr>
          <p:spPr>
            <a:xfrm rot="-877077" flipH="1">
              <a:off x="7875821" y="5125646"/>
              <a:ext cx="163001" cy="57432"/>
            </a:xfrm>
            <a:custGeom>
              <a:avLst/>
              <a:gdLst/>
              <a:ahLst/>
              <a:cxnLst/>
              <a:rect l="l" t="t" r="r" b="b"/>
              <a:pathLst>
                <a:path w="6261" h="2206" extrusionOk="0">
                  <a:moveTo>
                    <a:pt x="367" y="0"/>
                  </a:moveTo>
                  <a:lnTo>
                    <a:pt x="108" y="72"/>
                  </a:lnTo>
                  <a:lnTo>
                    <a:pt x="19" y="179"/>
                  </a:lnTo>
                  <a:lnTo>
                    <a:pt x="1" y="250"/>
                  </a:lnTo>
                  <a:lnTo>
                    <a:pt x="46" y="331"/>
                  </a:lnTo>
                  <a:lnTo>
                    <a:pt x="135" y="393"/>
                  </a:lnTo>
                  <a:lnTo>
                    <a:pt x="206" y="420"/>
                  </a:lnTo>
                  <a:lnTo>
                    <a:pt x="1555" y="866"/>
                  </a:lnTo>
                  <a:lnTo>
                    <a:pt x="3582" y="1581"/>
                  </a:lnTo>
                  <a:lnTo>
                    <a:pt x="4975" y="2009"/>
                  </a:lnTo>
                  <a:lnTo>
                    <a:pt x="5698" y="2188"/>
                  </a:lnTo>
                  <a:lnTo>
                    <a:pt x="5814" y="2206"/>
                  </a:lnTo>
                  <a:lnTo>
                    <a:pt x="6047" y="2188"/>
                  </a:lnTo>
                  <a:lnTo>
                    <a:pt x="6216" y="2108"/>
                  </a:lnTo>
                  <a:lnTo>
                    <a:pt x="6261" y="2027"/>
                  </a:lnTo>
                  <a:lnTo>
                    <a:pt x="6234" y="1965"/>
                  </a:lnTo>
                  <a:lnTo>
                    <a:pt x="6189" y="1938"/>
                  </a:lnTo>
                  <a:lnTo>
                    <a:pt x="5939" y="1768"/>
                  </a:lnTo>
                  <a:lnTo>
                    <a:pt x="5368" y="1447"/>
                  </a:lnTo>
                  <a:lnTo>
                    <a:pt x="4725" y="1161"/>
                  </a:lnTo>
                  <a:lnTo>
                    <a:pt x="4019" y="902"/>
                  </a:lnTo>
                  <a:lnTo>
                    <a:pt x="2885" y="554"/>
                  </a:lnTo>
                  <a:lnTo>
                    <a:pt x="1314" y="179"/>
                  </a:lnTo>
                  <a:lnTo>
                    <a:pt x="537" y="18"/>
                  </a:lnTo>
                  <a:lnTo>
                    <a:pt x="36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28"/>
            <p:cNvSpPr/>
            <p:nvPr/>
          </p:nvSpPr>
          <p:spPr>
            <a:xfrm rot="-877077" flipH="1">
              <a:off x="7283669" y="4347442"/>
              <a:ext cx="130927" cy="32126"/>
            </a:xfrm>
            <a:custGeom>
              <a:avLst/>
              <a:gdLst/>
              <a:ahLst/>
              <a:cxnLst/>
              <a:rect l="l" t="t" r="r" b="b"/>
              <a:pathLst>
                <a:path w="5029" h="1234" extrusionOk="0">
                  <a:moveTo>
                    <a:pt x="492" y="1"/>
                  </a:moveTo>
                  <a:lnTo>
                    <a:pt x="197" y="36"/>
                  </a:lnTo>
                  <a:lnTo>
                    <a:pt x="55" y="126"/>
                  </a:lnTo>
                  <a:lnTo>
                    <a:pt x="1" y="197"/>
                  </a:lnTo>
                  <a:lnTo>
                    <a:pt x="1" y="278"/>
                  </a:lnTo>
                  <a:lnTo>
                    <a:pt x="64" y="358"/>
                  </a:lnTo>
                  <a:lnTo>
                    <a:pt x="117" y="394"/>
                  </a:lnTo>
                  <a:lnTo>
                    <a:pt x="322" y="501"/>
                  </a:lnTo>
                  <a:lnTo>
                    <a:pt x="814" y="715"/>
                  </a:lnTo>
                  <a:lnTo>
                    <a:pt x="1394" y="912"/>
                  </a:lnTo>
                  <a:lnTo>
                    <a:pt x="2028" y="1063"/>
                  </a:lnTo>
                  <a:lnTo>
                    <a:pt x="2698" y="1179"/>
                  </a:lnTo>
                  <a:lnTo>
                    <a:pt x="3368" y="1233"/>
                  </a:lnTo>
                  <a:lnTo>
                    <a:pt x="4028" y="1224"/>
                  </a:lnTo>
                  <a:lnTo>
                    <a:pt x="4645" y="1135"/>
                  </a:lnTo>
                  <a:lnTo>
                    <a:pt x="4921" y="1054"/>
                  </a:lnTo>
                  <a:lnTo>
                    <a:pt x="4975" y="1037"/>
                  </a:lnTo>
                  <a:lnTo>
                    <a:pt x="5029" y="983"/>
                  </a:lnTo>
                  <a:lnTo>
                    <a:pt x="5029" y="929"/>
                  </a:lnTo>
                  <a:lnTo>
                    <a:pt x="4975" y="876"/>
                  </a:lnTo>
                  <a:lnTo>
                    <a:pt x="4921" y="858"/>
                  </a:lnTo>
                  <a:lnTo>
                    <a:pt x="4448" y="742"/>
                  </a:lnTo>
                  <a:lnTo>
                    <a:pt x="3439" y="599"/>
                  </a:lnTo>
                  <a:lnTo>
                    <a:pt x="2921" y="537"/>
                  </a:lnTo>
                  <a:lnTo>
                    <a:pt x="2332" y="438"/>
                  </a:lnTo>
                  <a:lnTo>
                    <a:pt x="1215" y="179"/>
                  </a:lnTo>
                  <a:lnTo>
                    <a:pt x="671" y="36"/>
                  </a:lnTo>
                  <a:lnTo>
                    <a:pt x="492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28"/>
            <p:cNvSpPr/>
            <p:nvPr/>
          </p:nvSpPr>
          <p:spPr>
            <a:xfrm rot="-877077" flipH="1">
              <a:off x="7222460" y="4255559"/>
              <a:ext cx="117649" cy="30018"/>
            </a:xfrm>
            <a:custGeom>
              <a:avLst/>
              <a:gdLst/>
              <a:ahLst/>
              <a:cxnLst/>
              <a:rect l="l" t="t" r="r" b="b"/>
              <a:pathLst>
                <a:path w="4519" h="1153" extrusionOk="0">
                  <a:moveTo>
                    <a:pt x="1215" y="1"/>
                  </a:moveTo>
                  <a:lnTo>
                    <a:pt x="590" y="27"/>
                  </a:lnTo>
                  <a:lnTo>
                    <a:pt x="295" y="63"/>
                  </a:lnTo>
                  <a:lnTo>
                    <a:pt x="134" y="90"/>
                  </a:lnTo>
                  <a:lnTo>
                    <a:pt x="18" y="179"/>
                  </a:lnTo>
                  <a:lnTo>
                    <a:pt x="0" y="242"/>
                  </a:lnTo>
                  <a:lnTo>
                    <a:pt x="54" y="340"/>
                  </a:lnTo>
                  <a:lnTo>
                    <a:pt x="250" y="438"/>
                  </a:lnTo>
                  <a:lnTo>
                    <a:pt x="402" y="456"/>
                  </a:lnTo>
                  <a:lnTo>
                    <a:pt x="920" y="501"/>
                  </a:lnTo>
                  <a:lnTo>
                    <a:pt x="1893" y="644"/>
                  </a:lnTo>
                  <a:lnTo>
                    <a:pt x="3304" y="938"/>
                  </a:lnTo>
                  <a:lnTo>
                    <a:pt x="4242" y="1144"/>
                  </a:lnTo>
                  <a:lnTo>
                    <a:pt x="4358" y="1153"/>
                  </a:lnTo>
                  <a:lnTo>
                    <a:pt x="4483" y="1090"/>
                  </a:lnTo>
                  <a:lnTo>
                    <a:pt x="4519" y="1037"/>
                  </a:lnTo>
                  <a:lnTo>
                    <a:pt x="4510" y="1010"/>
                  </a:lnTo>
                  <a:lnTo>
                    <a:pt x="4394" y="849"/>
                  </a:lnTo>
                  <a:lnTo>
                    <a:pt x="4046" y="581"/>
                  </a:lnTo>
                  <a:lnTo>
                    <a:pt x="3599" y="367"/>
                  </a:lnTo>
                  <a:lnTo>
                    <a:pt x="3072" y="197"/>
                  </a:lnTo>
                  <a:lnTo>
                    <a:pt x="2483" y="81"/>
                  </a:lnTo>
                  <a:lnTo>
                    <a:pt x="1858" y="19"/>
                  </a:lnTo>
                  <a:lnTo>
                    <a:pt x="1215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28"/>
            <p:cNvSpPr/>
            <p:nvPr/>
          </p:nvSpPr>
          <p:spPr>
            <a:xfrm rot="-877077" flipH="1">
              <a:off x="7104662" y="4411433"/>
              <a:ext cx="94635" cy="35589"/>
            </a:xfrm>
            <a:custGeom>
              <a:avLst/>
              <a:gdLst/>
              <a:ahLst/>
              <a:cxnLst/>
              <a:rect l="l" t="t" r="r" b="b"/>
              <a:pathLst>
                <a:path w="3635" h="1367" extrusionOk="0">
                  <a:moveTo>
                    <a:pt x="616" y="0"/>
                  </a:moveTo>
                  <a:lnTo>
                    <a:pt x="250" y="45"/>
                  </a:lnTo>
                  <a:lnTo>
                    <a:pt x="63" y="152"/>
                  </a:lnTo>
                  <a:lnTo>
                    <a:pt x="0" y="232"/>
                  </a:lnTo>
                  <a:lnTo>
                    <a:pt x="0" y="322"/>
                  </a:lnTo>
                  <a:lnTo>
                    <a:pt x="80" y="411"/>
                  </a:lnTo>
                  <a:lnTo>
                    <a:pt x="161" y="456"/>
                  </a:lnTo>
                  <a:lnTo>
                    <a:pt x="527" y="616"/>
                  </a:lnTo>
                  <a:lnTo>
                    <a:pt x="1322" y="911"/>
                  </a:lnTo>
                  <a:lnTo>
                    <a:pt x="1732" y="1045"/>
                  </a:lnTo>
                  <a:lnTo>
                    <a:pt x="2116" y="1179"/>
                  </a:lnTo>
                  <a:lnTo>
                    <a:pt x="2697" y="1322"/>
                  </a:lnTo>
                  <a:lnTo>
                    <a:pt x="3126" y="1366"/>
                  </a:lnTo>
                  <a:lnTo>
                    <a:pt x="3358" y="1366"/>
                  </a:lnTo>
                  <a:lnTo>
                    <a:pt x="3483" y="1357"/>
                  </a:lnTo>
                  <a:lnTo>
                    <a:pt x="3608" y="1286"/>
                  </a:lnTo>
                  <a:lnTo>
                    <a:pt x="3635" y="1232"/>
                  </a:lnTo>
                  <a:lnTo>
                    <a:pt x="3617" y="1197"/>
                  </a:lnTo>
                  <a:lnTo>
                    <a:pt x="3545" y="1090"/>
                  </a:lnTo>
                  <a:lnTo>
                    <a:pt x="3322" y="911"/>
                  </a:lnTo>
                  <a:lnTo>
                    <a:pt x="2893" y="706"/>
                  </a:lnTo>
                  <a:lnTo>
                    <a:pt x="2527" y="572"/>
                  </a:lnTo>
                  <a:lnTo>
                    <a:pt x="2116" y="429"/>
                  </a:lnTo>
                  <a:lnTo>
                    <a:pt x="1259" y="152"/>
                  </a:lnTo>
                  <a:lnTo>
                    <a:pt x="813" y="27"/>
                  </a:lnTo>
                  <a:lnTo>
                    <a:pt x="616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28"/>
            <p:cNvSpPr/>
            <p:nvPr/>
          </p:nvSpPr>
          <p:spPr>
            <a:xfrm rot="-877077" flipH="1">
              <a:off x="6934864" y="4412953"/>
              <a:ext cx="125564" cy="32569"/>
            </a:xfrm>
            <a:custGeom>
              <a:avLst/>
              <a:gdLst/>
              <a:ahLst/>
              <a:cxnLst/>
              <a:rect l="l" t="t" r="r" b="b"/>
              <a:pathLst>
                <a:path w="4823" h="1251" extrusionOk="0">
                  <a:moveTo>
                    <a:pt x="644" y="0"/>
                  </a:moveTo>
                  <a:lnTo>
                    <a:pt x="313" y="36"/>
                  </a:lnTo>
                  <a:lnTo>
                    <a:pt x="197" y="54"/>
                  </a:lnTo>
                  <a:lnTo>
                    <a:pt x="36" y="152"/>
                  </a:lnTo>
                  <a:lnTo>
                    <a:pt x="1" y="277"/>
                  </a:lnTo>
                  <a:lnTo>
                    <a:pt x="99" y="393"/>
                  </a:lnTo>
                  <a:lnTo>
                    <a:pt x="215" y="429"/>
                  </a:lnTo>
                  <a:lnTo>
                    <a:pt x="733" y="545"/>
                  </a:lnTo>
                  <a:lnTo>
                    <a:pt x="1822" y="724"/>
                  </a:lnTo>
                  <a:lnTo>
                    <a:pt x="2349" y="822"/>
                  </a:lnTo>
                  <a:lnTo>
                    <a:pt x="2858" y="956"/>
                  </a:lnTo>
                  <a:lnTo>
                    <a:pt x="3367" y="1072"/>
                  </a:lnTo>
                  <a:lnTo>
                    <a:pt x="3698" y="1117"/>
                  </a:lnTo>
                  <a:lnTo>
                    <a:pt x="4359" y="1179"/>
                  </a:lnTo>
                  <a:lnTo>
                    <a:pt x="4689" y="1242"/>
                  </a:lnTo>
                  <a:lnTo>
                    <a:pt x="4751" y="1251"/>
                  </a:lnTo>
                  <a:lnTo>
                    <a:pt x="4823" y="1215"/>
                  </a:lnTo>
                  <a:lnTo>
                    <a:pt x="4805" y="1188"/>
                  </a:lnTo>
                  <a:lnTo>
                    <a:pt x="4644" y="1045"/>
                  </a:lnTo>
                  <a:lnTo>
                    <a:pt x="4341" y="742"/>
                  </a:lnTo>
                  <a:lnTo>
                    <a:pt x="4144" y="608"/>
                  </a:lnTo>
                  <a:lnTo>
                    <a:pt x="3894" y="483"/>
                  </a:lnTo>
                  <a:lnTo>
                    <a:pt x="3269" y="295"/>
                  </a:lnTo>
                  <a:lnTo>
                    <a:pt x="2948" y="224"/>
                  </a:lnTo>
                  <a:lnTo>
                    <a:pt x="2323" y="108"/>
                  </a:lnTo>
                  <a:lnTo>
                    <a:pt x="1313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28"/>
            <p:cNvSpPr/>
            <p:nvPr/>
          </p:nvSpPr>
          <p:spPr>
            <a:xfrm rot="-877077" flipH="1">
              <a:off x="6730247" y="4509191"/>
              <a:ext cx="136498" cy="38140"/>
            </a:xfrm>
            <a:custGeom>
              <a:avLst/>
              <a:gdLst/>
              <a:ahLst/>
              <a:cxnLst/>
              <a:rect l="l" t="t" r="r" b="b"/>
              <a:pathLst>
                <a:path w="5243" h="1465" extrusionOk="0">
                  <a:moveTo>
                    <a:pt x="1608" y="0"/>
                  </a:moveTo>
                  <a:lnTo>
                    <a:pt x="840" y="9"/>
                  </a:lnTo>
                  <a:lnTo>
                    <a:pt x="447" y="36"/>
                  </a:lnTo>
                  <a:lnTo>
                    <a:pt x="322" y="54"/>
                  </a:lnTo>
                  <a:lnTo>
                    <a:pt x="144" y="117"/>
                  </a:lnTo>
                  <a:lnTo>
                    <a:pt x="37" y="206"/>
                  </a:lnTo>
                  <a:lnTo>
                    <a:pt x="1" y="313"/>
                  </a:lnTo>
                  <a:lnTo>
                    <a:pt x="37" y="420"/>
                  </a:lnTo>
                  <a:lnTo>
                    <a:pt x="126" y="527"/>
                  </a:lnTo>
                  <a:lnTo>
                    <a:pt x="278" y="599"/>
                  </a:lnTo>
                  <a:lnTo>
                    <a:pt x="492" y="643"/>
                  </a:lnTo>
                  <a:lnTo>
                    <a:pt x="617" y="652"/>
                  </a:lnTo>
                  <a:lnTo>
                    <a:pt x="930" y="643"/>
                  </a:lnTo>
                  <a:lnTo>
                    <a:pt x="1564" y="679"/>
                  </a:lnTo>
                  <a:lnTo>
                    <a:pt x="2189" y="751"/>
                  </a:lnTo>
                  <a:lnTo>
                    <a:pt x="2778" y="867"/>
                  </a:lnTo>
                  <a:lnTo>
                    <a:pt x="3064" y="938"/>
                  </a:lnTo>
                  <a:lnTo>
                    <a:pt x="3519" y="1063"/>
                  </a:lnTo>
                  <a:lnTo>
                    <a:pt x="4484" y="1304"/>
                  </a:lnTo>
                  <a:lnTo>
                    <a:pt x="4903" y="1447"/>
                  </a:lnTo>
                  <a:lnTo>
                    <a:pt x="4966" y="1465"/>
                  </a:lnTo>
                  <a:lnTo>
                    <a:pt x="5091" y="1456"/>
                  </a:lnTo>
                  <a:lnTo>
                    <a:pt x="5198" y="1411"/>
                  </a:lnTo>
                  <a:lnTo>
                    <a:pt x="5243" y="1349"/>
                  </a:lnTo>
                  <a:lnTo>
                    <a:pt x="5234" y="1322"/>
                  </a:lnTo>
                  <a:lnTo>
                    <a:pt x="5127" y="1143"/>
                  </a:lnTo>
                  <a:lnTo>
                    <a:pt x="4975" y="902"/>
                  </a:lnTo>
                  <a:lnTo>
                    <a:pt x="4823" y="742"/>
                  </a:lnTo>
                  <a:lnTo>
                    <a:pt x="4707" y="670"/>
                  </a:lnTo>
                  <a:lnTo>
                    <a:pt x="4439" y="527"/>
                  </a:lnTo>
                  <a:lnTo>
                    <a:pt x="3805" y="304"/>
                  </a:lnTo>
                  <a:lnTo>
                    <a:pt x="3457" y="224"/>
                  </a:lnTo>
                  <a:lnTo>
                    <a:pt x="3091" y="143"/>
                  </a:lnTo>
                  <a:lnTo>
                    <a:pt x="2349" y="45"/>
                  </a:lnTo>
                  <a:lnTo>
                    <a:pt x="1608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28"/>
            <p:cNvSpPr/>
            <p:nvPr/>
          </p:nvSpPr>
          <p:spPr>
            <a:xfrm rot="-877077" flipH="1">
              <a:off x="6718868" y="4588737"/>
              <a:ext cx="87918" cy="43035"/>
            </a:xfrm>
            <a:custGeom>
              <a:avLst/>
              <a:gdLst/>
              <a:ahLst/>
              <a:cxnLst/>
              <a:rect l="l" t="t" r="r" b="b"/>
              <a:pathLst>
                <a:path w="3377" h="1653" extrusionOk="0">
                  <a:moveTo>
                    <a:pt x="483" y="0"/>
                  </a:moveTo>
                  <a:lnTo>
                    <a:pt x="197" y="36"/>
                  </a:lnTo>
                  <a:lnTo>
                    <a:pt x="19" y="161"/>
                  </a:lnTo>
                  <a:lnTo>
                    <a:pt x="1" y="286"/>
                  </a:lnTo>
                  <a:lnTo>
                    <a:pt x="54" y="357"/>
                  </a:lnTo>
                  <a:lnTo>
                    <a:pt x="108" y="393"/>
                  </a:lnTo>
                  <a:lnTo>
                    <a:pt x="680" y="741"/>
                  </a:lnTo>
                  <a:lnTo>
                    <a:pt x="1296" y="1072"/>
                  </a:lnTo>
                  <a:lnTo>
                    <a:pt x="1599" y="1223"/>
                  </a:lnTo>
                  <a:lnTo>
                    <a:pt x="2251" y="1527"/>
                  </a:lnTo>
                  <a:lnTo>
                    <a:pt x="2626" y="1625"/>
                  </a:lnTo>
                  <a:lnTo>
                    <a:pt x="2805" y="1652"/>
                  </a:lnTo>
                  <a:lnTo>
                    <a:pt x="3108" y="1625"/>
                  </a:lnTo>
                  <a:lnTo>
                    <a:pt x="3323" y="1527"/>
                  </a:lnTo>
                  <a:lnTo>
                    <a:pt x="3376" y="1411"/>
                  </a:lnTo>
                  <a:lnTo>
                    <a:pt x="3350" y="1331"/>
                  </a:lnTo>
                  <a:lnTo>
                    <a:pt x="3314" y="1286"/>
                  </a:lnTo>
                  <a:lnTo>
                    <a:pt x="3207" y="1179"/>
                  </a:lnTo>
                  <a:lnTo>
                    <a:pt x="2921" y="1000"/>
                  </a:lnTo>
                  <a:lnTo>
                    <a:pt x="2421" y="759"/>
                  </a:lnTo>
                  <a:lnTo>
                    <a:pt x="2082" y="607"/>
                  </a:lnTo>
                  <a:lnTo>
                    <a:pt x="1376" y="313"/>
                  </a:lnTo>
                  <a:lnTo>
                    <a:pt x="644" y="45"/>
                  </a:lnTo>
                  <a:lnTo>
                    <a:pt x="483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28"/>
            <p:cNvSpPr/>
            <p:nvPr/>
          </p:nvSpPr>
          <p:spPr>
            <a:xfrm rot="-877077" flipH="1">
              <a:off x="6876333" y="4541418"/>
              <a:ext cx="90235" cy="47929"/>
            </a:xfrm>
            <a:custGeom>
              <a:avLst/>
              <a:gdLst/>
              <a:ahLst/>
              <a:cxnLst/>
              <a:rect l="l" t="t" r="r" b="b"/>
              <a:pathLst>
                <a:path w="3466" h="1841" extrusionOk="0">
                  <a:moveTo>
                    <a:pt x="403" y="1"/>
                  </a:moveTo>
                  <a:lnTo>
                    <a:pt x="162" y="99"/>
                  </a:lnTo>
                  <a:lnTo>
                    <a:pt x="54" y="179"/>
                  </a:lnTo>
                  <a:lnTo>
                    <a:pt x="1" y="287"/>
                  </a:lnTo>
                  <a:lnTo>
                    <a:pt x="19" y="394"/>
                  </a:lnTo>
                  <a:lnTo>
                    <a:pt x="63" y="447"/>
                  </a:lnTo>
                  <a:lnTo>
                    <a:pt x="188" y="581"/>
                  </a:lnTo>
                  <a:lnTo>
                    <a:pt x="510" y="840"/>
                  </a:lnTo>
                  <a:lnTo>
                    <a:pt x="1072" y="1188"/>
                  </a:lnTo>
                  <a:lnTo>
                    <a:pt x="1483" y="1403"/>
                  </a:lnTo>
                  <a:lnTo>
                    <a:pt x="1671" y="1501"/>
                  </a:lnTo>
                  <a:lnTo>
                    <a:pt x="2082" y="1671"/>
                  </a:lnTo>
                  <a:lnTo>
                    <a:pt x="2528" y="1796"/>
                  </a:lnTo>
                  <a:lnTo>
                    <a:pt x="3028" y="1840"/>
                  </a:lnTo>
                  <a:lnTo>
                    <a:pt x="3296" y="1805"/>
                  </a:lnTo>
                  <a:lnTo>
                    <a:pt x="3367" y="1796"/>
                  </a:lnTo>
                  <a:lnTo>
                    <a:pt x="3457" y="1733"/>
                  </a:lnTo>
                  <a:lnTo>
                    <a:pt x="3466" y="1697"/>
                  </a:lnTo>
                  <a:lnTo>
                    <a:pt x="3457" y="1635"/>
                  </a:lnTo>
                  <a:lnTo>
                    <a:pt x="3412" y="1510"/>
                  </a:lnTo>
                  <a:lnTo>
                    <a:pt x="3278" y="1349"/>
                  </a:lnTo>
                  <a:lnTo>
                    <a:pt x="2832" y="1072"/>
                  </a:lnTo>
                  <a:lnTo>
                    <a:pt x="2474" y="912"/>
                  </a:lnTo>
                  <a:lnTo>
                    <a:pt x="1724" y="501"/>
                  </a:lnTo>
                  <a:lnTo>
                    <a:pt x="992" y="90"/>
                  </a:lnTo>
                  <a:lnTo>
                    <a:pt x="894" y="45"/>
                  </a:lnTo>
                  <a:lnTo>
                    <a:pt x="697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28"/>
            <p:cNvSpPr/>
            <p:nvPr/>
          </p:nvSpPr>
          <p:spPr>
            <a:xfrm rot="-877077" flipH="1">
              <a:off x="6974033" y="4561961"/>
              <a:ext cx="119758" cy="56052"/>
            </a:xfrm>
            <a:custGeom>
              <a:avLst/>
              <a:gdLst/>
              <a:ahLst/>
              <a:cxnLst/>
              <a:rect l="l" t="t" r="r" b="b"/>
              <a:pathLst>
                <a:path w="4600" h="2153" extrusionOk="0">
                  <a:moveTo>
                    <a:pt x="215" y="0"/>
                  </a:moveTo>
                  <a:lnTo>
                    <a:pt x="45" y="63"/>
                  </a:lnTo>
                  <a:lnTo>
                    <a:pt x="0" y="125"/>
                  </a:lnTo>
                  <a:lnTo>
                    <a:pt x="27" y="179"/>
                  </a:lnTo>
                  <a:lnTo>
                    <a:pt x="63" y="206"/>
                  </a:lnTo>
                  <a:lnTo>
                    <a:pt x="536" y="536"/>
                  </a:lnTo>
                  <a:lnTo>
                    <a:pt x="1545" y="1161"/>
                  </a:lnTo>
                  <a:lnTo>
                    <a:pt x="2108" y="1456"/>
                  </a:lnTo>
                  <a:lnTo>
                    <a:pt x="2697" y="1742"/>
                  </a:lnTo>
                  <a:lnTo>
                    <a:pt x="3331" y="2001"/>
                  </a:lnTo>
                  <a:lnTo>
                    <a:pt x="3626" y="2099"/>
                  </a:lnTo>
                  <a:lnTo>
                    <a:pt x="4108" y="2152"/>
                  </a:lnTo>
                  <a:lnTo>
                    <a:pt x="4447" y="2143"/>
                  </a:lnTo>
                  <a:lnTo>
                    <a:pt x="4519" y="2135"/>
                  </a:lnTo>
                  <a:lnTo>
                    <a:pt x="4599" y="2081"/>
                  </a:lnTo>
                  <a:lnTo>
                    <a:pt x="4599" y="2045"/>
                  </a:lnTo>
                  <a:lnTo>
                    <a:pt x="4537" y="1902"/>
                  </a:lnTo>
                  <a:lnTo>
                    <a:pt x="4421" y="1742"/>
                  </a:lnTo>
                  <a:lnTo>
                    <a:pt x="4278" y="1634"/>
                  </a:lnTo>
                  <a:lnTo>
                    <a:pt x="4162" y="1581"/>
                  </a:lnTo>
                  <a:lnTo>
                    <a:pt x="3536" y="1313"/>
                  </a:lnTo>
                  <a:lnTo>
                    <a:pt x="2894" y="1054"/>
                  </a:lnTo>
                  <a:lnTo>
                    <a:pt x="1679" y="554"/>
                  </a:lnTo>
                  <a:lnTo>
                    <a:pt x="509" y="27"/>
                  </a:lnTo>
                  <a:lnTo>
                    <a:pt x="420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28"/>
            <p:cNvSpPr/>
            <p:nvPr/>
          </p:nvSpPr>
          <p:spPr>
            <a:xfrm rot="-877077" flipH="1">
              <a:off x="7109526" y="4535899"/>
              <a:ext cx="106975" cy="65581"/>
            </a:xfrm>
            <a:custGeom>
              <a:avLst/>
              <a:gdLst/>
              <a:ahLst/>
              <a:cxnLst/>
              <a:rect l="l" t="t" r="r" b="b"/>
              <a:pathLst>
                <a:path w="4109" h="2519" extrusionOk="0">
                  <a:moveTo>
                    <a:pt x="349" y="0"/>
                  </a:moveTo>
                  <a:lnTo>
                    <a:pt x="117" y="45"/>
                  </a:lnTo>
                  <a:lnTo>
                    <a:pt x="18" y="125"/>
                  </a:lnTo>
                  <a:lnTo>
                    <a:pt x="1" y="197"/>
                  </a:lnTo>
                  <a:lnTo>
                    <a:pt x="18" y="232"/>
                  </a:lnTo>
                  <a:lnTo>
                    <a:pt x="72" y="339"/>
                  </a:lnTo>
                  <a:lnTo>
                    <a:pt x="126" y="536"/>
                  </a:lnTo>
                  <a:lnTo>
                    <a:pt x="197" y="643"/>
                  </a:lnTo>
                  <a:lnTo>
                    <a:pt x="376" y="831"/>
                  </a:lnTo>
                  <a:lnTo>
                    <a:pt x="581" y="1009"/>
                  </a:lnTo>
                  <a:lnTo>
                    <a:pt x="1036" y="1366"/>
                  </a:lnTo>
                  <a:lnTo>
                    <a:pt x="1545" y="1697"/>
                  </a:lnTo>
                  <a:lnTo>
                    <a:pt x="1760" y="1840"/>
                  </a:lnTo>
                  <a:lnTo>
                    <a:pt x="2260" y="2134"/>
                  </a:lnTo>
                  <a:lnTo>
                    <a:pt x="2831" y="2384"/>
                  </a:lnTo>
                  <a:lnTo>
                    <a:pt x="3322" y="2492"/>
                  </a:lnTo>
                  <a:lnTo>
                    <a:pt x="3671" y="2518"/>
                  </a:lnTo>
                  <a:lnTo>
                    <a:pt x="3858" y="2509"/>
                  </a:lnTo>
                  <a:lnTo>
                    <a:pt x="3957" y="2492"/>
                  </a:lnTo>
                  <a:lnTo>
                    <a:pt x="4099" y="2402"/>
                  </a:lnTo>
                  <a:lnTo>
                    <a:pt x="4108" y="2349"/>
                  </a:lnTo>
                  <a:lnTo>
                    <a:pt x="4090" y="2259"/>
                  </a:lnTo>
                  <a:lnTo>
                    <a:pt x="3992" y="2108"/>
                  </a:lnTo>
                  <a:lnTo>
                    <a:pt x="3742" y="1902"/>
                  </a:lnTo>
                  <a:lnTo>
                    <a:pt x="3001" y="1527"/>
                  </a:lnTo>
                  <a:lnTo>
                    <a:pt x="2546" y="1295"/>
                  </a:lnTo>
                  <a:lnTo>
                    <a:pt x="2019" y="982"/>
                  </a:lnTo>
                  <a:lnTo>
                    <a:pt x="1554" y="643"/>
                  </a:lnTo>
                  <a:lnTo>
                    <a:pt x="1340" y="464"/>
                  </a:lnTo>
                  <a:lnTo>
                    <a:pt x="1108" y="286"/>
                  </a:lnTo>
                  <a:lnTo>
                    <a:pt x="894" y="188"/>
                  </a:lnTo>
                  <a:lnTo>
                    <a:pt x="697" y="89"/>
                  </a:lnTo>
                  <a:lnTo>
                    <a:pt x="599" y="36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28"/>
            <p:cNvSpPr/>
            <p:nvPr/>
          </p:nvSpPr>
          <p:spPr>
            <a:xfrm rot="-877077" flipH="1">
              <a:off x="6695633" y="4731386"/>
              <a:ext cx="113015" cy="60712"/>
            </a:xfrm>
            <a:custGeom>
              <a:avLst/>
              <a:gdLst/>
              <a:ahLst/>
              <a:cxnLst/>
              <a:rect l="l" t="t" r="r" b="b"/>
              <a:pathLst>
                <a:path w="4341" h="2332" extrusionOk="0">
                  <a:moveTo>
                    <a:pt x="296" y="0"/>
                  </a:moveTo>
                  <a:lnTo>
                    <a:pt x="81" y="54"/>
                  </a:lnTo>
                  <a:lnTo>
                    <a:pt x="1" y="134"/>
                  </a:lnTo>
                  <a:lnTo>
                    <a:pt x="1" y="197"/>
                  </a:lnTo>
                  <a:lnTo>
                    <a:pt x="28" y="232"/>
                  </a:lnTo>
                  <a:lnTo>
                    <a:pt x="144" y="384"/>
                  </a:lnTo>
                  <a:lnTo>
                    <a:pt x="349" y="679"/>
                  </a:lnTo>
                  <a:lnTo>
                    <a:pt x="519" y="822"/>
                  </a:lnTo>
                  <a:lnTo>
                    <a:pt x="876" y="1108"/>
                  </a:lnTo>
                  <a:lnTo>
                    <a:pt x="1260" y="1376"/>
                  </a:lnTo>
                  <a:lnTo>
                    <a:pt x="1546" y="1599"/>
                  </a:lnTo>
                  <a:lnTo>
                    <a:pt x="2046" y="1947"/>
                  </a:lnTo>
                  <a:lnTo>
                    <a:pt x="2430" y="2143"/>
                  </a:lnTo>
                  <a:lnTo>
                    <a:pt x="2644" y="2224"/>
                  </a:lnTo>
                  <a:lnTo>
                    <a:pt x="2823" y="2277"/>
                  </a:lnTo>
                  <a:lnTo>
                    <a:pt x="3198" y="2331"/>
                  </a:lnTo>
                  <a:lnTo>
                    <a:pt x="3582" y="2331"/>
                  </a:lnTo>
                  <a:lnTo>
                    <a:pt x="3930" y="2260"/>
                  </a:lnTo>
                  <a:lnTo>
                    <a:pt x="4073" y="2179"/>
                  </a:lnTo>
                  <a:lnTo>
                    <a:pt x="4162" y="2117"/>
                  </a:lnTo>
                  <a:lnTo>
                    <a:pt x="4287" y="1983"/>
                  </a:lnTo>
                  <a:lnTo>
                    <a:pt x="4341" y="1840"/>
                  </a:lnTo>
                  <a:lnTo>
                    <a:pt x="4305" y="1697"/>
                  </a:lnTo>
                  <a:lnTo>
                    <a:pt x="4243" y="1626"/>
                  </a:lnTo>
                  <a:lnTo>
                    <a:pt x="4198" y="1590"/>
                  </a:lnTo>
                  <a:lnTo>
                    <a:pt x="4091" y="1572"/>
                  </a:lnTo>
                  <a:lnTo>
                    <a:pt x="3984" y="1590"/>
                  </a:lnTo>
                  <a:lnTo>
                    <a:pt x="3903" y="1643"/>
                  </a:lnTo>
                  <a:lnTo>
                    <a:pt x="3886" y="1670"/>
                  </a:lnTo>
                  <a:lnTo>
                    <a:pt x="3859" y="1697"/>
                  </a:lnTo>
                  <a:lnTo>
                    <a:pt x="3841" y="1715"/>
                  </a:lnTo>
                  <a:lnTo>
                    <a:pt x="3635" y="1679"/>
                  </a:lnTo>
                  <a:lnTo>
                    <a:pt x="3305" y="1563"/>
                  </a:lnTo>
                  <a:lnTo>
                    <a:pt x="2894" y="1331"/>
                  </a:lnTo>
                  <a:lnTo>
                    <a:pt x="2626" y="1143"/>
                  </a:lnTo>
                  <a:lnTo>
                    <a:pt x="2180" y="849"/>
                  </a:lnTo>
                  <a:lnTo>
                    <a:pt x="1724" y="554"/>
                  </a:lnTo>
                  <a:lnTo>
                    <a:pt x="1474" y="402"/>
                  </a:lnTo>
                  <a:lnTo>
                    <a:pt x="948" y="170"/>
                  </a:lnTo>
                  <a:lnTo>
                    <a:pt x="653" y="45"/>
                  </a:lnTo>
                  <a:lnTo>
                    <a:pt x="546" y="9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28"/>
            <p:cNvSpPr/>
            <p:nvPr/>
          </p:nvSpPr>
          <p:spPr>
            <a:xfrm rot="-877077" flipH="1">
              <a:off x="6557809" y="4720206"/>
              <a:ext cx="141835" cy="39546"/>
            </a:xfrm>
            <a:custGeom>
              <a:avLst/>
              <a:gdLst/>
              <a:ahLst/>
              <a:cxnLst/>
              <a:rect l="l" t="t" r="r" b="b"/>
              <a:pathLst>
                <a:path w="5448" h="1519" extrusionOk="0">
                  <a:moveTo>
                    <a:pt x="679" y="1"/>
                  </a:moveTo>
                  <a:lnTo>
                    <a:pt x="447" y="10"/>
                  </a:lnTo>
                  <a:lnTo>
                    <a:pt x="250" y="72"/>
                  </a:lnTo>
                  <a:lnTo>
                    <a:pt x="107" y="153"/>
                  </a:lnTo>
                  <a:lnTo>
                    <a:pt x="18" y="260"/>
                  </a:lnTo>
                  <a:lnTo>
                    <a:pt x="0" y="367"/>
                  </a:lnTo>
                  <a:lnTo>
                    <a:pt x="54" y="474"/>
                  </a:lnTo>
                  <a:lnTo>
                    <a:pt x="196" y="572"/>
                  </a:lnTo>
                  <a:lnTo>
                    <a:pt x="313" y="608"/>
                  </a:lnTo>
                  <a:lnTo>
                    <a:pt x="1652" y="956"/>
                  </a:lnTo>
                  <a:lnTo>
                    <a:pt x="3036" y="1251"/>
                  </a:lnTo>
                  <a:lnTo>
                    <a:pt x="3572" y="1385"/>
                  </a:lnTo>
                  <a:lnTo>
                    <a:pt x="4376" y="1519"/>
                  </a:lnTo>
                  <a:lnTo>
                    <a:pt x="4929" y="1519"/>
                  </a:lnTo>
                  <a:lnTo>
                    <a:pt x="5215" y="1456"/>
                  </a:lnTo>
                  <a:lnTo>
                    <a:pt x="5340" y="1412"/>
                  </a:lnTo>
                  <a:lnTo>
                    <a:pt x="5438" y="1305"/>
                  </a:lnTo>
                  <a:lnTo>
                    <a:pt x="5447" y="1224"/>
                  </a:lnTo>
                  <a:lnTo>
                    <a:pt x="5429" y="1189"/>
                  </a:lnTo>
                  <a:lnTo>
                    <a:pt x="5376" y="1117"/>
                  </a:lnTo>
                  <a:lnTo>
                    <a:pt x="5224" y="992"/>
                  </a:lnTo>
                  <a:lnTo>
                    <a:pt x="4938" y="849"/>
                  </a:lnTo>
                  <a:lnTo>
                    <a:pt x="4179" y="653"/>
                  </a:lnTo>
                  <a:lnTo>
                    <a:pt x="3626" y="555"/>
                  </a:lnTo>
                  <a:lnTo>
                    <a:pt x="2232" y="260"/>
                  </a:lnTo>
                  <a:lnTo>
                    <a:pt x="804" y="19"/>
                  </a:lnTo>
                  <a:lnTo>
                    <a:pt x="679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28"/>
            <p:cNvSpPr/>
            <p:nvPr/>
          </p:nvSpPr>
          <p:spPr>
            <a:xfrm rot="-877077" flipH="1">
              <a:off x="6494942" y="4686116"/>
              <a:ext cx="96744" cy="29315"/>
            </a:xfrm>
            <a:custGeom>
              <a:avLst/>
              <a:gdLst/>
              <a:ahLst/>
              <a:cxnLst/>
              <a:rect l="l" t="t" r="r" b="b"/>
              <a:pathLst>
                <a:path w="3716" h="1126" extrusionOk="0">
                  <a:moveTo>
                    <a:pt x="331" y="0"/>
                  </a:moveTo>
                  <a:lnTo>
                    <a:pt x="99" y="72"/>
                  </a:lnTo>
                  <a:lnTo>
                    <a:pt x="18" y="161"/>
                  </a:lnTo>
                  <a:lnTo>
                    <a:pt x="0" y="223"/>
                  </a:lnTo>
                  <a:lnTo>
                    <a:pt x="63" y="322"/>
                  </a:lnTo>
                  <a:lnTo>
                    <a:pt x="188" y="375"/>
                  </a:lnTo>
                  <a:lnTo>
                    <a:pt x="206" y="384"/>
                  </a:lnTo>
                  <a:lnTo>
                    <a:pt x="215" y="384"/>
                  </a:lnTo>
                  <a:lnTo>
                    <a:pt x="277" y="438"/>
                  </a:lnTo>
                  <a:lnTo>
                    <a:pt x="438" y="527"/>
                  </a:lnTo>
                  <a:lnTo>
                    <a:pt x="768" y="634"/>
                  </a:lnTo>
                  <a:lnTo>
                    <a:pt x="1018" y="706"/>
                  </a:lnTo>
                  <a:lnTo>
                    <a:pt x="1742" y="893"/>
                  </a:lnTo>
                  <a:lnTo>
                    <a:pt x="2456" y="1081"/>
                  </a:lnTo>
                  <a:lnTo>
                    <a:pt x="2635" y="1125"/>
                  </a:lnTo>
                  <a:lnTo>
                    <a:pt x="3010" y="1125"/>
                  </a:lnTo>
                  <a:lnTo>
                    <a:pt x="3188" y="1081"/>
                  </a:lnTo>
                  <a:lnTo>
                    <a:pt x="3331" y="1036"/>
                  </a:lnTo>
                  <a:lnTo>
                    <a:pt x="3554" y="911"/>
                  </a:lnTo>
                  <a:lnTo>
                    <a:pt x="3688" y="768"/>
                  </a:lnTo>
                  <a:lnTo>
                    <a:pt x="3715" y="599"/>
                  </a:lnTo>
                  <a:lnTo>
                    <a:pt x="3688" y="509"/>
                  </a:lnTo>
                  <a:lnTo>
                    <a:pt x="3653" y="456"/>
                  </a:lnTo>
                  <a:lnTo>
                    <a:pt x="3528" y="357"/>
                  </a:lnTo>
                  <a:lnTo>
                    <a:pt x="3242" y="268"/>
                  </a:lnTo>
                  <a:lnTo>
                    <a:pt x="3010" y="250"/>
                  </a:lnTo>
                  <a:lnTo>
                    <a:pt x="2911" y="259"/>
                  </a:lnTo>
                  <a:lnTo>
                    <a:pt x="2849" y="259"/>
                  </a:lnTo>
                  <a:lnTo>
                    <a:pt x="2724" y="268"/>
                  </a:lnTo>
                  <a:lnTo>
                    <a:pt x="2778" y="268"/>
                  </a:lnTo>
                  <a:lnTo>
                    <a:pt x="2652" y="286"/>
                  </a:lnTo>
                  <a:lnTo>
                    <a:pt x="2572" y="331"/>
                  </a:lnTo>
                  <a:lnTo>
                    <a:pt x="2081" y="232"/>
                  </a:lnTo>
                  <a:lnTo>
                    <a:pt x="1599" y="134"/>
                  </a:lnTo>
                  <a:lnTo>
                    <a:pt x="1331" y="81"/>
                  </a:lnTo>
                  <a:lnTo>
                    <a:pt x="920" y="9"/>
                  </a:lnTo>
                  <a:lnTo>
                    <a:pt x="652" y="0"/>
                  </a:lnTo>
                  <a:lnTo>
                    <a:pt x="518" y="18"/>
                  </a:lnTo>
                  <a:lnTo>
                    <a:pt x="483" y="18"/>
                  </a:lnTo>
                  <a:lnTo>
                    <a:pt x="331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28"/>
            <p:cNvSpPr/>
            <p:nvPr/>
          </p:nvSpPr>
          <p:spPr>
            <a:xfrm rot="-877077" flipH="1">
              <a:off x="6534387" y="4616237"/>
              <a:ext cx="112781" cy="38375"/>
            </a:xfrm>
            <a:custGeom>
              <a:avLst/>
              <a:gdLst/>
              <a:ahLst/>
              <a:cxnLst/>
              <a:rect l="l" t="t" r="r" b="b"/>
              <a:pathLst>
                <a:path w="4332" h="1474" extrusionOk="0">
                  <a:moveTo>
                    <a:pt x="277" y="0"/>
                  </a:moveTo>
                  <a:lnTo>
                    <a:pt x="81" y="54"/>
                  </a:lnTo>
                  <a:lnTo>
                    <a:pt x="1" y="125"/>
                  </a:lnTo>
                  <a:lnTo>
                    <a:pt x="1" y="179"/>
                  </a:lnTo>
                  <a:lnTo>
                    <a:pt x="18" y="205"/>
                  </a:lnTo>
                  <a:lnTo>
                    <a:pt x="143" y="366"/>
                  </a:lnTo>
                  <a:lnTo>
                    <a:pt x="393" y="634"/>
                  </a:lnTo>
                  <a:lnTo>
                    <a:pt x="599" y="777"/>
                  </a:lnTo>
                  <a:lnTo>
                    <a:pt x="849" y="920"/>
                  </a:lnTo>
                  <a:lnTo>
                    <a:pt x="1429" y="1161"/>
                  </a:lnTo>
                  <a:lnTo>
                    <a:pt x="1760" y="1259"/>
                  </a:lnTo>
                  <a:lnTo>
                    <a:pt x="2045" y="1331"/>
                  </a:lnTo>
                  <a:lnTo>
                    <a:pt x="2706" y="1447"/>
                  </a:lnTo>
                  <a:lnTo>
                    <a:pt x="3385" y="1473"/>
                  </a:lnTo>
                  <a:lnTo>
                    <a:pt x="3849" y="1402"/>
                  </a:lnTo>
                  <a:lnTo>
                    <a:pt x="4126" y="1313"/>
                  </a:lnTo>
                  <a:lnTo>
                    <a:pt x="4251" y="1241"/>
                  </a:lnTo>
                  <a:lnTo>
                    <a:pt x="4314" y="1197"/>
                  </a:lnTo>
                  <a:lnTo>
                    <a:pt x="4332" y="1107"/>
                  </a:lnTo>
                  <a:lnTo>
                    <a:pt x="4296" y="1054"/>
                  </a:lnTo>
                  <a:lnTo>
                    <a:pt x="4251" y="1027"/>
                  </a:lnTo>
                  <a:lnTo>
                    <a:pt x="4055" y="956"/>
                  </a:lnTo>
                  <a:lnTo>
                    <a:pt x="3635" y="848"/>
                  </a:lnTo>
                  <a:lnTo>
                    <a:pt x="2938" y="750"/>
                  </a:lnTo>
                  <a:lnTo>
                    <a:pt x="2474" y="679"/>
                  </a:lnTo>
                  <a:lnTo>
                    <a:pt x="1956" y="572"/>
                  </a:lnTo>
                  <a:lnTo>
                    <a:pt x="1188" y="339"/>
                  </a:lnTo>
                  <a:lnTo>
                    <a:pt x="751" y="152"/>
                  </a:lnTo>
                  <a:lnTo>
                    <a:pt x="572" y="45"/>
                  </a:lnTo>
                  <a:lnTo>
                    <a:pt x="492" y="9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28"/>
            <p:cNvSpPr/>
            <p:nvPr/>
          </p:nvSpPr>
          <p:spPr>
            <a:xfrm rot="-877077" flipH="1">
              <a:off x="6444928" y="4878455"/>
              <a:ext cx="93021" cy="48137"/>
            </a:xfrm>
            <a:custGeom>
              <a:avLst/>
              <a:gdLst/>
              <a:ahLst/>
              <a:cxnLst/>
              <a:rect l="l" t="t" r="r" b="b"/>
              <a:pathLst>
                <a:path w="3573" h="1849" extrusionOk="0">
                  <a:moveTo>
                    <a:pt x="715" y="0"/>
                  </a:moveTo>
                  <a:lnTo>
                    <a:pt x="313" y="27"/>
                  </a:lnTo>
                  <a:lnTo>
                    <a:pt x="90" y="125"/>
                  </a:lnTo>
                  <a:lnTo>
                    <a:pt x="9" y="223"/>
                  </a:lnTo>
                  <a:lnTo>
                    <a:pt x="0" y="286"/>
                  </a:lnTo>
                  <a:lnTo>
                    <a:pt x="18" y="465"/>
                  </a:lnTo>
                  <a:lnTo>
                    <a:pt x="170" y="804"/>
                  </a:lnTo>
                  <a:lnTo>
                    <a:pt x="465" y="1116"/>
                  </a:lnTo>
                  <a:lnTo>
                    <a:pt x="893" y="1393"/>
                  </a:lnTo>
                  <a:lnTo>
                    <a:pt x="1152" y="1518"/>
                  </a:lnTo>
                  <a:lnTo>
                    <a:pt x="1393" y="1608"/>
                  </a:lnTo>
                  <a:lnTo>
                    <a:pt x="2010" y="1777"/>
                  </a:lnTo>
                  <a:lnTo>
                    <a:pt x="2679" y="1849"/>
                  </a:lnTo>
                  <a:lnTo>
                    <a:pt x="3144" y="1804"/>
                  </a:lnTo>
                  <a:lnTo>
                    <a:pt x="3412" y="1715"/>
                  </a:lnTo>
                  <a:lnTo>
                    <a:pt x="3519" y="1643"/>
                  </a:lnTo>
                  <a:lnTo>
                    <a:pt x="3572" y="1599"/>
                  </a:lnTo>
                  <a:lnTo>
                    <a:pt x="3563" y="1491"/>
                  </a:lnTo>
                  <a:lnTo>
                    <a:pt x="3519" y="1438"/>
                  </a:lnTo>
                  <a:lnTo>
                    <a:pt x="3412" y="1349"/>
                  </a:lnTo>
                  <a:lnTo>
                    <a:pt x="3072" y="1224"/>
                  </a:lnTo>
                  <a:lnTo>
                    <a:pt x="2465" y="1072"/>
                  </a:lnTo>
                  <a:lnTo>
                    <a:pt x="2099" y="965"/>
                  </a:lnTo>
                  <a:lnTo>
                    <a:pt x="1920" y="884"/>
                  </a:lnTo>
                  <a:lnTo>
                    <a:pt x="1617" y="724"/>
                  </a:lnTo>
                  <a:lnTo>
                    <a:pt x="1375" y="527"/>
                  </a:lnTo>
                  <a:lnTo>
                    <a:pt x="1197" y="322"/>
                  </a:lnTo>
                  <a:lnTo>
                    <a:pt x="1143" y="206"/>
                  </a:lnTo>
                  <a:lnTo>
                    <a:pt x="1108" y="152"/>
                  </a:lnTo>
                  <a:lnTo>
                    <a:pt x="983" y="63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28"/>
            <p:cNvSpPr/>
            <p:nvPr/>
          </p:nvSpPr>
          <p:spPr>
            <a:xfrm rot="-877077" flipH="1">
              <a:off x="6273416" y="4836239"/>
              <a:ext cx="149515" cy="44415"/>
            </a:xfrm>
            <a:custGeom>
              <a:avLst/>
              <a:gdLst/>
              <a:ahLst/>
              <a:cxnLst/>
              <a:rect l="l" t="t" r="r" b="b"/>
              <a:pathLst>
                <a:path w="5743" h="1706" extrusionOk="0">
                  <a:moveTo>
                    <a:pt x="483" y="0"/>
                  </a:moveTo>
                  <a:lnTo>
                    <a:pt x="286" y="27"/>
                  </a:lnTo>
                  <a:lnTo>
                    <a:pt x="134" y="99"/>
                  </a:lnTo>
                  <a:lnTo>
                    <a:pt x="36" y="188"/>
                  </a:lnTo>
                  <a:lnTo>
                    <a:pt x="0" y="286"/>
                  </a:lnTo>
                  <a:lnTo>
                    <a:pt x="36" y="393"/>
                  </a:lnTo>
                  <a:lnTo>
                    <a:pt x="161" y="492"/>
                  </a:lnTo>
                  <a:lnTo>
                    <a:pt x="259" y="527"/>
                  </a:lnTo>
                  <a:lnTo>
                    <a:pt x="625" y="661"/>
                  </a:lnTo>
                  <a:lnTo>
                    <a:pt x="2099" y="1143"/>
                  </a:lnTo>
                  <a:lnTo>
                    <a:pt x="3447" y="1492"/>
                  </a:lnTo>
                  <a:lnTo>
                    <a:pt x="4296" y="1652"/>
                  </a:lnTo>
                  <a:lnTo>
                    <a:pt x="5028" y="1706"/>
                  </a:lnTo>
                  <a:lnTo>
                    <a:pt x="5439" y="1635"/>
                  </a:lnTo>
                  <a:lnTo>
                    <a:pt x="5635" y="1545"/>
                  </a:lnTo>
                  <a:lnTo>
                    <a:pt x="5698" y="1474"/>
                  </a:lnTo>
                  <a:lnTo>
                    <a:pt x="5742" y="1411"/>
                  </a:lnTo>
                  <a:lnTo>
                    <a:pt x="5733" y="1286"/>
                  </a:lnTo>
                  <a:lnTo>
                    <a:pt x="5546" y="1134"/>
                  </a:lnTo>
                  <a:lnTo>
                    <a:pt x="4805" y="911"/>
                  </a:lnTo>
                  <a:lnTo>
                    <a:pt x="4367" y="831"/>
                  </a:lnTo>
                  <a:lnTo>
                    <a:pt x="3456" y="661"/>
                  </a:lnTo>
                  <a:lnTo>
                    <a:pt x="1679" y="268"/>
                  </a:lnTo>
                  <a:lnTo>
                    <a:pt x="822" y="45"/>
                  </a:lnTo>
                  <a:lnTo>
                    <a:pt x="706" y="9"/>
                  </a:lnTo>
                  <a:lnTo>
                    <a:pt x="483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28"/>
            <p:cNvSpPr/>
            <p:nvPr/>
          </p:nvSpPr>
          <p:spPr>
            <a:xfrm rot="-877077" flipH="1">
              <a:off x="6251563" y="4778870"/>
              <a:ext cx="124887" cy="46289"/>
            </a:xfrm>
            <a:custGeom>
              <a:avLst/>
              <a:gdLst/>
              <a:ahLst/>
              <a:cxnLst/>
              <a:rect l="l" t="t" r="r" b="b"/>
              <a:pathLst>
                <a:path w="4797" h="1778" extrusionOk="0">
                  <a:moveTo>
                    <a:pt x="465" y="1"/>
                  </a:moveTo>
                  <a:lnTo>
                    <a:pt x="197" y="36"/>
                  </a:lnTo>
                  <a:lnTo>
                    <a:pt x="19" y="153"/>
                  </a:lnTo>
                  <a:lnTo>
                    <a:pt x="1" y="269"/>
                  </a:lnTo>
                  <a:lnTo>
                    <a:pt x="55" y="340"/>
                  </a:lnTo>
                  <a:lnTo>
                    <a:pt x="108" y="376"/>
                  </a:lnTo>
                  <a:lnTo>
                    <a:pt x="590" y="626"/>
                  </a:lnTo>
                  <a:lnTo>
                    <a:pt x="1599" y="1099"/>
                  </a:lnTo>
                  <a:lnTo>
                    <a:pt x="2162" y="1313"/>
                  </a:lnTo>
                  <a:lnTo>
                    <a:pt x="2644" y="1492"/>
                  </a:lnTo>
                  <a:lnTo>
                    <a:pt x="3555" y="1733"/>
                  </a:lnTo>
                  <a:lnTo>
                    <a:pt x="4019" y="1778"/>
                  </a:lnTo>
                  <a:lnTo>
                    <a:pt x="4314" y="1769"/>
                  </a:lnTo>
                  <a:lnTo>
                    <a:pt x="4457" y="1742"/>
                  </a:lnTo>
                  <a:lnTo>
                    <a:pt x="4618" y="1706"/>
                  </a:lnTo>
                  <a:lnTo>
                    <a:pt x="4770" y="1599"/>
                  </a:lnTo>
                  <a:lnTo>
                    <a:pt x="4796" y="1510"/>
                  </a:lnTo>
                  <a:lnTo>
                    <a:pt x="4770" y="1465"/>
                  </a:lnTo>
                  <a:lnTo>
                    <a:pt x="4716" y="1394"/>
                  </a:lnTo>
                  <a:lnTo>
                    <a:pt x="4564" y="1278"/>
                  </a:lnTo>
                  <a:lnTo>
                    <a:pt x="4252" y="1126"/>
                  </a:lnTo>
                  <a:lnTo>
                    <a:pt x="3448" y="912"/>
                  </a:lnTo>
                  <a:lnTo>
                    <a:pt x="2921" y="778"/>
                  </a:lnTo>
                  <a:lnTo>
                    <a:pt x="2323" y="617"/>
                  </a:lnTo>
                  <a:lnTo>
                    <a:pt x="1162" y="251"/>
                  </a:lnTo>
                  <a:lnTo>
                    <a:pt x="608" y="45"/>
                  </a:lnTo>
                  <a:lnTo>
                    <a:pt x="465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28"/>
            <p:cNvSpPr/>
            <p:nvPr/>
          </p:nvSpPr>
          <p:spPr>
            <a:xfrm rot="-877077" flipH="1">
              <a:off x="6651340" y="4855470"/>
              <a:ext cx="48164" cy="50481"/>
            </a:xfrm>
            <a:custGeom>
              <a:avLst/>
              <a:gdLst/>
              <a:ahLst/>
              <a:cxnLst/>
              <a:rect l="l" t="t" r="r" b="b"/>
              <a:pathLst>
                <a:path w="1850" h="1939" extrusionOk="0">
                  <a:moveTo>
                    <a:pt x="688" y="1"/>
                  </a:moveTo>
                  <a:lnTo>
                    <a:pt x="367" y="37"/>
                  </a:lnTo>
                  <a:lnTo>
                    <a:pt x="179" y="99"/>
                  </a:lnTo>
                  <a:lnTo>
                    <a:pt x="54" y="197"/>
                  </a:lnTo>
                  <a:lnTo>
                    <a:pt x="1" y="313"/>
                  </a:lnTo>
                  <a:lnTo>
                    <a:pt x="10" y="385"/>
                  </a:lnTo>
                  <a:lnTo>
                    <a:pt x="162" y="814"/>
                  </a:lnTo>
                  <a:lnTo>
                    <a:pt x="340" y="1242"/>
                  </a:lnTo>
                  <a:lnTo>
                    <a:pt x="421" y="1448"/>
                  </a:lnTo>
                  <a:lnTo>
                    <a:pt x="581" y="1689"/>
                  </a:lnTo>
                  <a:lnTo>
                    <a:pt x="796" y="1832"/>
                  </a:lnTo>
                  <a:lnTo>
                    <a:pt x="956" y="1903"/>
                  </a:lnTo>
                  <a:lnTo>
                    <a:pt x="1046" y="1930"/>
                  </a:lnTo>
                  <a:lnTo>
                    <a:pt x="1260" y="1939"/>
                  </a:lnTo>
                  <a:lnTo>
                    <a:pt x="1474" y="1912"/>
                  </a:lnTo>
                  <a:lnTo>
                    <a:pt x="1653" y="1840"/>
                  </a:lnTo>
                  <a:lnTo>
                    <a:pt x="1706" y="1796"/>
                  </a:lnTo>
                  <a:lnTo>
                    <a:pt x="1796" y="1707"/>
                  </a:lnTo>
                  <a:lnTo>
                    <a:pt x="1849" y="1519"/>
                  </a:lnTo>
                  <a:lnTo>
                    <a:pt x="1760" y="1260"/>
                  </a:lnTo>
                  <a:lnTo>
                    <a:pt x="1653" y="1064"/>
                  </a:lnTo>
                  <a:lnTo>
                    <a:pt x="1430" y="644"/>
                  </a:lnTo>
                  <a:lnTo>
                    <a:pt x="1188" y="224"/>
                  </a:lnTo>
                  <a:lnTo>
                    <a:pt x="1144" y="153"/>
                  </a:lnTo>
                  <a:lnTo>
                    <a:pt x="992" y="63"/>
                  </a:lnTo>
                  <a:lnTo>
                    <a:pt x="688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28"/>
            <p:cNvSpPr/>
            <p:nvPr/>
          </p:nvSpPr>
          <p:spPr>
            <a:xfrm rot="-877077" flipH="1">
              <a:off x="7525882" y="4381253"/>
              <a:ext cx="76749" cy="51157"/>
            </a:xfrm>
            <a:custGeom>
              <a:avLst/>
              <a:gdLst/>
              <a:ahLst/>
              <a:cxnLst/>
              <a:rect l="l" t="t" r="r" b="b"/>
              <a:pathLst>
                <a:path w="2948" h="1965" extrusionOk="0">
                  <a:moveTo>
                    <a:pt x="563" y="0"/>
                  </a:moveTo>
                  <a:lnTo>
                    <a:pt x="357" y="45"/>
                  </a:lnTo>
                  <a:lnTo>
                    <a:pt x="188" y="116"/>
                  </a:lnTo>
                  <a:lnTo>
                    <a:pt x="63" y="214"/>
                  </a:lnTo>
                  <a:lnTo>
                    <a:pt x="0" y="339"/>
                  </a:lnTo>
                  <a:lnTo>
                    <a:pt x="9" y="456"/>
                  </a:lnTo>
                  <a:lnTo>
                    <a:pt x="54" y="518"/>
                  </a:lnTo>
                  <a:lnTo>
                    <a:pt x="402" y="884"/>
                  </a:lnTo>
                  <a:lnTo>
                    <a:pt x="813" y="1224"/>
                  </a:lnTo>
                  <a:lnTo>
                    <a:pt x="1009" y="1393"/>
                  </a:lnTo>
                  <a:lnTo>
                    <a:pt x="1429" y="1733"/>
                  </a:lnTo>
                  <a:lnTo>
                    <a:pt x="1697" y="1875"/>
                  </a:lnTo>
                  <a:lnTo>
                    <a:pt x="1804" y="1911"/>
                  </a:lnTo>
                  <a:lnTo>
                    <a:pt x="2018" y="1956"/>
                  </a:lnTo>
                  <a:lnTo>
                    <a:pt x="2367" y="1965"/>
                  </a:lnTo>
                  <a:lnTo>
                    <a:pt x="2679" y="1884"/>
                  </a:lnTo>
                  <a:lnTo>
                    <a:pt x="2831" y="1804"/>
                  </a:lnTo>
                  <a:lnTo>
                    <a:pt x="2929" y="1706"/>
                  </a:lnTo>
                  <a:lnTo>
                    <a:pt x="2947" y="1581"/>
                  </a:lnTo>
                  <a:lnTo>
                    <a:pt x="2911" y="1518"/>
                  </a:lnTo>
                  <a:lnTo>
                    <a:pt x="2849" y="1411"/>
                  </a:lnTo>
                  <a:lnTo>
                    <a:pt x="2661" y="1224"/>
                  </a:lnTo>
                  <a:lnTo>
                    <a:pt x="2322" y="956"/>
                  </a:lnTo>
                  <a:lnTo>
                    <a:pt x="2090" y="786"/>
                  </a:lnTo>
                  <a:lnTo>
                    <a:pt x="1626" y="438"/>
                  </a:lnTo>
                  <a:lnTo>
                    <a:pt x="1108" y="107"/>
                  </a:lnTo>
                  <a:lnTo>
                    <a:pt x="1000" y="54"/>
                  </a:lnTo>
                  <a:lnTo>
                    <a:pt x="786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28"/>
            <p:cNvSpPr/>
            <p:nvPr/>
          </p:nvSpPr>
          <p:spPr>
            <a:xfrm rot="-877077" flipH="1">
              <a:off x="7475573" y="4564256"/>
              <a:ext cx="68600" cy="75812"/>
            </a:xfrm>
            <a:custGeom>
              <a:avLst/>
              <a:gdLst/>
              <a:ahLst/>
              <a:cxnLst/>
              <a:rect l="l" t="t" r="r" b="b"/>
              <a:pathLst>
                <a:path w="2635" h="2912" extrusionOk="0">
                  <a:moveTo>
                    <a:pt x="581" y="0"/>
                  </a:moveTo>
                  <a:lnTo>
                    <a:pt x="295" y="36"/>
                  </a:lnTo>
                  <a:lnTo>
                    <a:pt x="206" y="98"/>
                  </a:lnTo>
                  <a:lnTo>
                    <a:pt x="125" y="179"/>
                  </a:lnTo>
                  <a:lnTo>
                    <a:pt x="36" y="339"/>
                  </a:lnTo>
                  <a:lnTo>
                    <a:pt x="0" y="509"/>
                  </a:lnTo>
                  <a:lnTo>
                    <a:pt x="18" y="679"/>
                  </a:lnTo>
                  <a:lnTo>
                    <a:pt x="206" y="1098"/>
                  </a:lnTo>
                  <a:lnTo>
                    <a:pt x="420" y="1429"/>
                  </a:lnTo>
                  <a:lnTo>
                    <a:pt x="616" y="1795"/>
                  </a:lnTo>
                  <a:lnTo>
                    <a:pt x="983" y="2358"/>
                  </a:lnTo>
                  <a:lnTo>
                    <a:pt x="1349" y="2688"/>
                  </a:lnTo>
                  <a:lnTo>
                    <a:pt x="1608" y="2822"/>
                  </a:lnTo>
                  <a:lnTo>
                    <a:pt x="1733" y="2875"/>
                  </a:lnTo>
                  <a:lnTo>
                    <a:pt x="2027" y="2911"/>
                  </a:lnTo>
                  <a:lnTo>
                    <a:pt x="2322" y="2875"/>
                  </a:lnTo>
                  <a:lnTo>
                    <a:pt x="2536" y="2777"/>
                  </a:lnTo>
                  <a:lnTo>
                    <a:pt x="2590" y="2697"/>
                  </a:lnTo>
                  <a:lnTo>
                    <a:pt x="2617" y="2599"/>
                  </a:lnTo>
                  <a:lnTo>
                    <a:pt x="2635" y="2411"/>
                  </a:lnTo>
                  <a:lnTo>
                    <a:pt x="2581" y="2125"/>
                  </a:lnTo>
                  <a:lnTo>
                    <a:pt x="2269" y="1572"/>
                  </a:lnTo>
                  <a:lnTo>
                    <a:pt x="2027" y="1206"/>
                  </a:lnTo>
                  <a:lnTo>
                    <a:pt x="1840" y="875"/>
                  </a:lnTo>
                  <a:lnTo>
                    <a:pt x="1438" y="384"/>
                  </a:lnTo>
                  <a:lnTo>
                    <a:pt x="1009" y="125"/>
                  </a:lnTo>
                  <a:lnTo>
                    <a:pt x="715" y="27"/>
                  </a:lnTo>
                  <a:lnTo>
                    <a:pt x="581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28"/>
            <p:cNvSpPr/>
            <p:nvPr/>
          </p:nvSpPr>
          <p:spPr>
            <a:xfrm rot="-877077" flipH="1">
              <a:off x="7112598" y="4866845"/>
              <a:ext cx="132307" cy="90704"/>
            </a:xfrm>
            <a:custGeom>
              <a:avLst/>
              <a:gdLst/>
              <a:ahLst/>
              <a:cxnLst/>
              <a:rect l="l" t="t" r="r" b="b"/>
              <a:pathLst>
                <a:path w="5082" h="3484" extrusionOk="0">
                  <a:moveTo>
                    <a:pt x="840" y="0"/>
                  </a:moveTo>
                  <a:lnTo>
                    <a:pt x="412" y="45"/>
                  </a:lnTo>
                  <a:lnTo>
                    <a:pt x="153" y="152"/>
                  </a:lnTo>
                  <a:lnTo>
                    <a:pt x="45" y="259"/>
                  </a:lnTo>
                  <a:lnTo>
                    <a:pt x="28" y="322"/>
                  </a:lnTo>
                  <a:lnTo>
                    <a:pt x="10" y="474"/>
                  </a:lnTo>
                  <a:lnTo>
                    <a:pt x="1" y="768"/>
                  </a:lnTo>
                  <a:lnTo>
                    <a:pt x="45" y="1054"/>
                  </a:lnTo>
                  <a:lnTo>
                    <a:pt x="144" y="1331"/>
                  </a:lnTo>
                  <a:lnTo>
                    <a:pt x="295" y="1599"/>
                  </a:lnTo>
                  <a:lnTo>
                    <a:pt x="492" y="1858"/>
                  </a:lnTo>
                  <a:lnTo>
                    <a:pt x="894" y="2233"/>
                  </a:lnTo>
                  <a:lnTo>
                    <a:pt x="1260" y="2483"/>
                  </a:lnTo>
                  <a:lnTo>
                    <a:pt x="1555" y="2679"/>
                  </a:lnTo>
                  <a:lnTo>
                    <a:pt x="2323" y="3090"/>
                  </a:lnTo>
                  <a:lnTo>
                    <a:pt x="3001" y="3340"/>
                  </a:lnTo>
                  <a:lnTo>
                    <a:pt x="3483" y="3447"/>
                  </a:lnTo>
                  <a:lnTo>
                    <a:pt x="3975" y="3483"/>
                  </a:lnTo>
                  <a:lnTo>
                    <a:pt x="4466" y="3439"/>
                  </a:lnTo>
                  <a:lnTo>
                    <a:pt x="4707" y="3376"/>
                  </a:lnTo>
                  <a:lnTo>
                    <a:pt x="4805" y="3340"/>
                  </a:lnTo>
                  <a:lnTo>
                    <a:pt x="4957" y="3251"/>
                  </a:lnTo>
                  <a:lnTo>
                    <a:pt x="5046" y="3144"/>
                  </a:lnTo>
                  <a:lnTo>
                    <a:pt x="5082" y="3028"/>
                  </a:lnTo>
                  <a:lnTo>
                    <a:pt x="5064" y="2912"/>
                  </a:lnTo>
                  <a:lnTo>
                    <a:pt x="4984" y="2804"/>
                  </a:lnTo>
                  <a:lnTo>
                    <a:pt x="4841" y="2715"/>
                  </a:lnTo>
                  <a:lnTo>
                    <a:pt x="4635" y="2653"/>
                  </a:lnTo>
                  <a:lnTo>
                    <a:pt x="4510" y="2635"/>
                  </a:lnTo>
                  <a:lnTo>
                    <a:pt x="4180" y="2599"/>
                  </a:lnTo>
                  <a:lnTo>
                    <a:pt x="3555" y="2429"/>
                  </a:lnTo>
                  <a:lnTo>
                    <a:pt x="3001" y="2170"/>
                  </a:lnTo>
                  <a:lnTo>
                    <a:pt x="2510" y="1849"/>
                  </a:lnTo>
                  <a:lnTo>
                    <a:pt x="2099" y="1492"/>
                  </a:lnTo>
                  <a:lnTo>
                    <a:pt x="1760" y="1117"/>
                  </a:lnTo>
                  <a:lnTo>
                    <a:pt x="1501" y="742"/>
                  </a:lnTo>
                  <a:lnTo>
                    <a:pt x="1322" y="393"/>
                  </a:lnTo>
                  <a:lnTo>
                    <a:pt x="1269" y="233"/>
                  </a:lnTo>
                  <a:lnTo>
                    <a:pt x="1233" y="170"/>
                  </a:lnTo>
                  <a:lnTo>
                    <a:pt x="1117" y="72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68" name="Google Shape;1268;p28"/>
          <p:cNvSpPr txBox="1">
            <a:spLocks noGrp="1"/>
          </p:cNvSpPr>
          <p:nvPr>
            <p:ph type="title"/>
          </p:nvPr>
        </p:nvSpPr>
        <p:spPr>
          <a:xfrm>
            <a:off x="720000" y="395850"/>
            <a:ext cx="7692900" cy="51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040179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Four Columns">
  <p:cSld name="1_Title + Four Columns"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p28"/>
          <p:cNvSpPr txBox="1">
            <a:spLocks noGrp="1"/>
          </p:cNvSpPr>
          <p:nvPr>
            <p:ph type="subTitle" idx="1"/>
          </p:nvPr>
        </p:nvSpPr>
        <p:spPr>
          <a:xfrm>
            <a:off x="720000" y="2059950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5" name="Google Shape;1195;p28"/>
          <p:cNvSpPr txBox="1">
            <a:spLocks noGrp="1"/>
          </p:cNvSpPr>
          <p:nvPr>
            <p:ph type="subTitle" idx="2"/>
          </p:nvPr>
        </p:nvSpPr>
        <p:spPr>
          <a:xfrm>
            <a:off x="720000" y="1713450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6" name="Google Shape;1196;p28"/>
          <p:cNvSpPr txBox="1">
            <a:spLocks noGrp="1"/>
          </p:cNvSpPr>
          <p:nvPr>
            <p:ph type="subTitle" idx="3"/>
          </p:nvPr>
        </p:nvSpPr>
        <p:spPr>
          <a:xfrm>
            <a:off x="720000" y="3921825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7" name="Google Shape;1197;p28"/>
          <p:cNvSpPr txBox="1">
            <a:spLocks noGrp="1"/>
          </p:cNvSpPr>
          <p:nvPr>
            <p:ph type="subTitle" idx="4"/>
          </p:nvPr>
        </p:nvSpPr>
        <p:spPr>
          <a:xfrm>
            <a:off x="720000" y="3575325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8" name="Google Shape;1198;p28"/>
          <p:cNvSpPr txBox="1">
            <a:spLocks noGrp="1"/>
          </p:cNvSpPr>
          <p:nvPr>
            <p:ph type="subTitle" idx="5"/>
          </p:nvPr>
        </p:nvSpPr>
        <p:spPr>
          <a:xfrm>
            <a:off x="3342975" y="2059950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9" name="Google Shape;1199;p28"/>
          <p:cNvSpPr txBox="1">
            <a:spLocks noGrp="1"/>
          </p:cNvSpPr>
          <p:nvPr>
            <p:ph type="subTitle" idx="6"/>
          </p:nvPr>
        </p:nvSpPr>
        <p:spPr>
          <a:xfrm>
            <a:off x="3342975" y="1713450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0" name="Google Shape;1200;p28"/>
          <p:cNvSpPr txBox="1">
            <a:spLocks noGrp="1"/>
          </p:cNvSpPr>
          <p:nvPr>
            <p:ph type="subTitle" idx="7"/>
          </p:nvPr>
        </p:nvSpPr>
        <p:spPr>
          <a:xfrm>
            <a:off x="3342975" y="3921825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1" name="Google Shape;1201;p28"/>
          <p:cNvSpPr txBox="1">
            <a:spLocks noGrp="1"/>
          </p:cNvSpPr>
          <p:nvPr>
            <p:ph type="subTitle" idx="8"/>
          </p:nvPr>
        </p:nvSpPr>
        <p:spPr>
          <a:xfrm>
            <a:off x="3342975" y="3575325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02" name="Google Shape;1202;p28"/>
          <p:cNvGrpSpPr/>
          <p:nvPr/>
        </p:nvGrpSpPr>
        <p:grpSpPr>
          <a:xfrm rot="6647702">
            <a:off x="-1774556" y="-750645"/>
            <a:ext cx="3563523" cy="3274151"/>
            <a:chOff x="-1361131" y="3033798"/>
            <a:chExt cx="4031687" cy="3866819"/>
          </a:xfrm>
        </p:grpSpPr>
        <p:sp>
          <p:nvSpPr>
            <p:cNvPr id="1203" name="Google Shape;1203;p28"/>
            <p:cNvSpPr/>
            <p:nvPr/>
          </p:nvSpPr>
          <p:spPr>
            <a:xfrm rot="-975157" flipH="1">
              <a:off x="-998443" y="3435250"/>
              <a:ext cx="3306310" cy="3063916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28"/>
            <p:cNvSpPr/>
            <p:nvPr/>
          </p:nvSpPr>
          <p:spPr>
            <a:xfrm rot="-975157" flipH="1">
              <a:off x="-698218" y="4080591"/>
              <a:ext cx="2651820" cy="1639114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28"/>
            <p:cNvSpPr/>
            <p:nvPr/>
          </p:nvSpPr>
          <p:spPr>
            <a:xfrm rot="-975157" flipH="1">
              <a:off x="6331" y="5357870"/>
              <a:ext cx="481227" cy="255024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28"/>
            <p:cNvSpPr/>
            <p:nvPr/>
          </p:nvSpPr>
          <p:spPr>
            <a:xfrm rot="-975157" flipH="1">
              <a:off x="-636678" y="4901000"/>
              <a:ext cx="273634" cy="58314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28"/>
            <p:cNvSpPr/>
            <p:nvPr/>
          </p:nvSpPr>
          <p:spPr>
            <a:xfrm rot="-975157" flipH="1">
              <a:off x="-61287" y="4568963"/>
              <a:ext cx="63622" cy="451196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28"/>
            <p:cNvSpPr/>
            <p:nvPr/>
          </p:nvSpPr>
          <p:spPr>
            <a:xfrm rot="-975157" flipH="1">
              <a:off x="1281559" y="4908023"/>
              <a:ext cx="93047" cy="449987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28"/>
            <p:cNvSpPr/>
            <p:nvPr/>
          </p:nvSpPr>
          <p:spPr>
            <a:xfrm rot="-975157" flipH="1">
              <a:off x="564398" y="4729396"/>
              <a:ext cx="139269" cy="579582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0" name="Google Shape;1210;p28"/>
          <p:cNvGrpSpPr/>
          <p:nvPr/>
        </p:nvGrpSpPr>
        <p:grpSpPr>
          <a:xfrm>
            <a:off x="8285528" y="1617837"/>
            <a:ext cx="717263" cy="1719122"/>
            <a:chOff x="7334417" y="2987505"/>
            <a:chExt cx="821984" cy="1970115"/>
          </a:xfrm>
        </p:grpSpPr>
        <p:sp>
          <p:nvSpPr>
            <p:cNvPr id="1211" name="Google Shape;1211;p28"/>
            <p:cNvSpPr/>
            <p:nvPr/>
          </p:nvSpPr>
          <p:spPr>
            <a:xfrm>
              <a:off x="7334417" y="2987505"/>
              <a:ext cx="821984" cy="1970115"/>
            </a:xfrm>
            <a:custGeom>
              <a:avLst/>
              <a:gdLst/>
              <a:ahLst/>
              <a:cxnLst/>
              <a:rect l="l" t="t" r="r" b="b"/>
              <a:pathLst>
                <a:path w="25969" h="62242" extrusionOk="0">
                  <a:moveTo>
                    <a:pt x="17164" y="0"/>
                  </a:moveTo>
                  <a:lnTo>
                    <a:pt x="16664" y="72"/>
                  </a:lnTo>
                  <a:lnTo>
                    <a:pt x="16012" y="295"/>
                  </a:lnTo>
                  <a:lnTo>
                    <a:pt x="15396" y="652"/>
                  </a:lnTo>
                  <a:lnTo>
                    <a:pt x="14815" y="1107"/>
                  </a:lnTo>
                  <a:lnTo>
                    <a:pt x="14280" y="1652"/>
                  </a:lnTo>
                  <a:lnTo>
                    <a:pt x="14039" y="1938"/>
                  </a:lnTo>
                  <a:lnTo>
                    <a:pt x="13476" y="2635"/>
                  </a:lnTo>
                  <a:lnTo>
                    <a:pt x="12395" y="4045"/>
                  </a:lnTo>
                  <a:lnTo>
                    <a:pt x="11360" y="5483"/>
                  </a:lnTo>
                  <a:lnTo>
                    <a:pt x="10368" y="6957"/>
                  </a:lnTo>
                  <a:lnTo>
                    <a:pt x="9422" y="8466"/>
                  </a:lnTo>
                  <a:lnTo>
                    <a:pt x="8511" y="9993"/>
                  </a:lnTo>
                  <a:lnTo>
                    <a:pt x="7654" y="11556"/>
                  </a:lnTo>
                  <a:lnTo>
                    <a:pt x="6832" y="13136"/>
                  </a:lnTo>
                  <a:lnTo>
                    <a:pt x="6064" y="14744"/>
                  </a:lnTo>
                  <a:lnTo>
                    <a:pt x="5341" y="16369"/>
                  </a:lnTo>
                  <a:lnTo>
                    <a:pt x="4653" y="18021"/>
                  </a:lnTo>
                  <a:lnTo>
                    <a:pt x="4019" y="19682"/>
                  </a:lnTo>
                  <a:lnTo>
                    <a:pt x="3430" y="21361"/>
                  </a:lnTo>
                  <a:lnTo>
                    <a:pt x="2885" y="23057"/>
                  </a:lnTo>
                  <a:lnTo>
                    <a:pt x="2385" y="24763"/>
                  </a:lnTo>
                  <a:lnTo>
                    <a:pt x="1929" y="26469"/>
                  </a:lnTo>
                  <a:lnTo>
                    <a:pt x="1724" y="27335"/>
                  </a:lnTo>
                  <a:lnTo>
                    <a:pt x="1519" y="28210"/>
                  </a:lnTo>
                  <a:lnTo>
                    <a:pt x="1153" y="29969"/>
                  </a:lnTo>
                  <a:lnTo>
                    <a:pt x="840" y="31746"/>
                  </a:lnTo>
                  <a:lnTo>
                    <a:pt x="581" y="33523"/>
                  </a:lnTo>
                  <a:lnTo>
                    <a:pt x="367" y="35309"/>
                  </a:lnTo>
                  <a:lnTo>
                    <a:pt x="197" y="37104"/>
                  </a:lnTo>
                  <a:lnTo>
                    <a:pt x="90" y="38899"/>
                  </a:lnTo>
                  <a:lnTo>
                    <a:pt x="27" y="40694"/>
                  </a:lnTo>
                  <a:lnTo>
                    <a:pt x="18" y="41596"/>
                  </a:lnTo>
                  <a:lnTo>
                    <a:pt x="1" y="43382"/>
                  </a:lnTo>
                  <a:lnTo>
                    <a:pt x="27" y="46141"/>
                  </a:lnTo>
                  <a:lnTo>
                    <a:pt x="108" y="47990"/>
                  </a:lnTo>
                  <a:lnTo>
                    <a:pt x="286" y="49838"/>
                  </a:lnTo>
                  <a:lnTo>
                    <a:pt x="572" y="51660"/>
                  </a:lnTo>
                  <a:lnTo>
                    <a:pt x="894" y="52999"/>
                  </a:lnTo>
                  <a:lnTo>
                    <a:pt x="1161" y="53883"/>
                  </a:lnTo>
                  <a:lnTo>
                    <a:pt x="1465" y="54741"/>
                  </a:lnTo>
                  <a:lnTo>
                    <a:pt x="1831" y="55589"/>
                  </a:lnTo>
                  <a:lnTo>
                    <a:pt x="2028" y="56000"/>
                  </a:lnTo>
                  <a:lnTo>
                    <a:pt x="2215" y="56366"/>
                  </a:lnTo>
                  <a:lnTo>
                    <a:pt x="2653" y="57089"/>
                  </a:lnTo>
                  <a:lnTo>
                    <a:pt x="3171" y="57813"/>
                  </a:lnTo>
                  <a:lnTo>
                    <a:pt x="3742" y="58527"/>
                  </a:lnTo>
                  <a:lnTo>
                    <a:pt x="4385" y="59215"/>
                  </a:lnTo>
                  <a:lnTo>
                    <a:pt x="5073" y="59858"/>
                  </a:lnTo>
                  <a:lnTo>
                    <a:pt x="5805" y="60456"/>
                  </a:lnTo>
                  <a:lnTo>
                    <a:pt x="6573" y="60983"/>
                  </a:lnTo>
                  <a:lnTo>
                    <a:pt x="7377" y="61438"/>
                  </a:lnTo>
                  <a:lnTo>
                    <a:pt x="8207" y="61804"/>
                  </a:lnTo>
                  <a:lnTo>
                    <a:pt x="9047" y="62063"/>
                  </a:lnTo>
                  <a:lnTo>
                    <a:pt x="9904" y="62215"/>
                  </a:lnTo>
                  <a:lnTo>
                    <a:pt x="10761" y="62242"/>
                  </a:lnTo>
                  <a:lnTo>
                    <a:pt x="11618" y="62126"/>
                  </a:lnTo>
                  <a:lnTo>
                    <a:pt x="12467" y="61867"/>
                  </a:lnTo>
                  <a:lnTo>
                    <a:pt x="13297" y="61438"/>
                  </a:lnTo>
                  <a:lnTo>
                    <a:pt x="13708" y="61152"/>
                  </a:lnTo>
                  <a:lnTo>
                    <a:pt x="14065" y="60876"/>
                  </a:lnTo>
                  <a:lnTo>
                    <a:pt x="14771" y="60295"/>
                  </a:lnTo>
                  <a:lnTo>
                    <a:pt x="15441" y="59670"/>
                  </a:lnTo>
                  <a:lnTo>
                    <a:pt x="16092" y="59009"/>
                  </a:lnTo>
                  <a:lnTo>
                    <a:pt x="17003" y="57964"/>
                  </a:lnTo>
                  <a:lnTo>
                    <a:pt x="18128" y="56446"/>
                  </a:lnTo>
                  <a:lnTo>
                    <a:pt x="18646" y="55643"/>
                  </a:lnTo>
                  <a:lnTo>
                    <a:pt x="19021" y="55035"/>
                  </a:lnTo>
                  <a:lnTo>
                    <a:pt x="19727" y="53785"/>
                  </a:lnTo>
                  <a:lnTo>
                    <a:pt x="20388" y="52481"/>
                  </a:lnTo>
                  <a:lnTo>
                    <a:pt x="20986" y="51133"/>
                  </a:lnTo>
                  <a:lnTo>
                    <a:pt x="21549" y="49758"/>
                  </a:lnTo>
                  <a:lnTo>
                    <a:pt x="22058" y="48365"/>
                  </a:lnTo>
                  <a:lnTo>
                    <a:pt x="22754" y="46222"/>
                  </a:lnTo>
                  <a:lnTo>
                    <a:pt x="23540" y="43346"/>
                  </a:lnTo>
                  <a:lnTo>
                    <a:pt x="24183" y="40471"/>
                  </a:lnTo>
                  <a:lnTo>
                    <a:pt x="24701" y="37667"/>
                  </a:lnTo>
                  <a:lnTo>
                    <a:pt x="25121" y="34979"/>
                  </a:lnTo>
                  <a:lnTo>
                    <a:pt x="25290" y="33702"/>
                  </a:lnTo>
                  <a:lnTo>
                    <a:pt x="25505" y="31943"/>
                  </a:lnTo>
                  <a:lnTo>
                    <a:pt x="25755" y="29290"/>
                  </a:lnTo>
                  <a:lnTo>
                    <a:pt x="25871" y="27513"/>
                  </a:lnTo>
                  <a:lnTo>
                    <a:pt x="25942" y="25745"/>
                  </a:lnTo>
                  <a:lnTo>
                    <a:pt x="25969" y="23968"/>
                  </a:lnTo>
                  <a:lnTo>
                    <a:pt x="25942" y="22191"/>
                  </a:lnTo>
                  <a:lnTo>
                    <a:pt x="25862" y="20414"/>
                  </a:lnTo>
                  <a:lnTo>
                    <a:pt x="25799" y="19530"/>
                  </a:lnTo>
                  <a:lnTo>
                    <a:pt x="25737" y="18673"/>
                  </a:lnTo>
                  <a:lnTo>
                    <a:pt x="25549" y="16958"/>
                  </a:lnTo>
                  <a:lnTo>
                    <a:pt x="25299" y="15253"/>
                  </a:lnTo>
                  <a:lnTo>
                    <a:pt x="24978" y="13556"/>
                  </a:lnTo>
                  <a:lnTo>
                    <a:pt x="24594" y="11877"/>
                  </a:lnTo>
                  <a:lnTo>
                    <a:pt x="24129" y="10216"/>
                  </a:lnTo>
                  <a:lnTo>
                    <a:pt x="23594" y="8582"/>
                  </a:lnTo>
                  <a:lnTo>
                    <a:pt x="22977" y="6966"/>
                  </a:lnTo>
                  <a:lnTo>
                    <a:pt x="22629" y="6180"/>
                  </a:lnTo>
                  <a:lnTo>
                    <a:pt x="22317" y="5456"/>
                  </a:lnTo>
                  <a:lnTo>
                    <a:pt x="21593" y="3929"/>
                  </a:lnTo>
                  <a:lnTo>
                    <a:pt x="20968" y="2804"/>
                  </a:lnTo>
                  <a:lnTo>
                    <a:pt x="20495" y="2099"/>
                  </a:lnTo>
                  <a:lnTo>
                    <a:pt x="19977" y="1456"/>
                  </a:lnTo>
                  <a:lnTo>
                    <a:pt x="19396" y="884"/>
                  </a:lnTo>
                  <a:lnTo>
                    <a:pt x="19084" y="643"/>
                  </a:lnTo>
                  <a:lnTo>
                    <a:pt x="18905" y="509"/>
                  </a:lnTo>
                  <a:lnTo>
                    <a:pt x="18557" y="313"/>
                  </a:lnTo>
                  <a:lnTo>
                    <a:pt x="18200" y="161"/>
                  </a:lnTo>
                  <a:lnTo>
                    <a:pt x="17852" y="63"/>
                  </a:lnTo>
                  <a:lnTo>
                    <a:pt x="17503" y="9"/>
                  </a:lnTo>
                  <a:lnTo>
                    <a:pt x="1716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12" name="Google Shape;1212;p28"/>
            <p:cNvGrpSpPr/>
            <p:nvPr/>
          </p:nvGrpSpPr>
          <p:grpSpPr>
            <a:xfrm>
              <a:off x="7447180" y="3322694"/>
              <a:ext cx="599277" cy="1576389"/>
              <a:chOff x="7447180" y="3322694"/>
              <a:chExt cx="599277" cy="1576389"/>
            </a:xfrm>
          </p:grpSpPr>
          <p:sp>
            <p:nvSpPr>
              <p:cNvPr id="1213" name="Google Shape;1213;p28"/>
              <p:cNvSpPr/>
              <p:nvPr/>
            </p:nvSpPr>
            <p:spPr>
              <a:xfrm>
                <a:off x="7447180" y="3322694"/>
                <a:ext cx="599277" cy="1576389"/>
              </a:xfrm>
              <a:custGeom>
                <a:avLst/>
                <a:gdLst/>
                <a:ahLst/>
                <a:cxnLst/>
                <a:rect l="l" t="t" r="r" b="b"/>
                <a:pathLst>
                  <a:path w="18933" h="49803" extrusionOk="0">
                    <a:moveTo>
                      <a:pt x="13003" y="0"/>
                    </a:moveTo>
                    <a:lnTo>
                      <a:pt x="12887" y="54"/>
                    </a:lnTo>
                    <a:lnTo>
                      <a:pt x="12851" y="116"/>
                    </a:lnTo>
                    <a:lnTo>
                      <a:pt x="12440" y="1250"/>
                    </a:lnTo>
                    <a:lnTo>
                      <a:pt x="11735" y="3563"/>
                    </a:lnTo>
                    <a:lnTo>
                      <a:pt x="11127" y="5912"/>
                    </a:lnTo>
                    <a:lnTo>
                      <a:pt x="10574" y="8269"/>
                    </a:lnTo>
                    <a:lnTo>
                      <a:pt x="10324" y="9457"/>
                    </a:lnTo>
                    <a:lnTo>
                      <a:pt x="10243" y="9823"/>
                    </a:lnTo>
                    <a:lnTo>
                      <a:pt x="10163" y="10198"/>
                    </a:lnTo>
                    <a:lnTo>
                      <a:pt x="9949" y="9886"/>
                    </a:lnTo>
                    <a:lnTo>
                      <a:pt x="9743" y="9573"/>
                    </a:lnTo>
                    <a:lnTo>
                      <a:pt x="9422" y="9064"/>
                    </a:lnTo>
                    <a:lnTo>
                      <a:pt x="8823" y="8019"/>
                    </a:lnTo>
                    <a:lnTo>
                      <a:pt x="8547" y="7492"/>
                    </a:lnTo>
                    <a:lnTo>
                      <a:pt x="8306" y="7001"/>
                    </a:lnTo>
                    <a:lnTo>
                      <a:pt x="7850" y="6010"/>
                    </a:lnTo>
                    <a:lnTo>
                      <a:pt x="7645" y="5501"/>
                    </a:lnTo>
                    <a:lnTo>
                      <a:pt x="7466" y="5028"/>
                    </a:lnTo>
                    <a:lnTo>
                      <a:pt x="7198" y="4304"/>
                    </a:lnTo>
                    <a:lnTo>
                      <a:pt x="6984" y="3849"/>
                    </a:lnTo>
                    <a:lnTo>
                      <a:pt x="6859" y="3626"/>
                    </a:lnTo>
                    <a:lnTo>
                      <a:pt x="6832" y="3617"/>
                    </a:lnTo>
                    <a:lnTo>
                      <a:pt x="6814" y="3635"/>
                    </a:lnTo>
                    <a:lnTo>
                      <a:pt x="6814" y="3902"/>
                    </a:lnTo>
                    <a:lnTo>
                      <a:pt x="6868" y="4429"/>
                    </a:lnTo>
                    <a:lnTo>
                      <a:pt x="7055" y="5242"/>
                    </a:lnTo>
                    <a:lnTo>
                      <a:pt x="7457" y="6322"/>
                    </a:lnTo>
                    <a:lnTo>
                      <a:pt x="7922" y="7340"/>
                    </a:lnTo>
                    <a:lnTo>
                      <a:pt x="8154" y="7805"/>
                    </a:lnTo>
                    <a:lnTo>
                      <a:pt x="8386" y="8278"/>
                    </a:lnTo>
                    <a:lnTo>
                      <a:pt x="8895" y="9198"/>
                    </a:lnTo>
                    <a:lnTo>
                      <a:pt x="9163" y="9653"/>
                    </a:lnTo>
                    <a:lnTo>
                      <a:pt x="9350" y="9975"/>
                    </a:lnTo>
                    <a:lnTo>
                      <a:pt x="9770" y="10609"/>
                    </a:lnTo>
                    <a:lnTo>
                      <a:pt x="10020" y="10886"/>
                    </a:lnTo>
                    <a:lnTo>
                      <a:pt x="9609" y="12913"/>
                    </a:lnTo>
                    <a:lnTo>
                      <a:pt x="8877" y="16985"/>
                    </a:lnTo>
                    <a:lnTo>
                      <a:pt x="8556" y="19030"/>
                    </a:lnTo>
                    <a:lnTo>
                      <a:pt x="8189" y="21459"/>
                    </a:lnTo>
                    <a:lnTo>
                      <a:pt x="7582" y="26326"/>
                    </a:lnTo>
                    <a:lnTo>
                      <a:pt x="7100" y="31210"/>
                    </a:lnTo>
                    <a:lnTo>
                      <a:pt x="6761" y="36104"/>
                    </a:lnTo>
                    <a:lnTo>
                      <a:pt x="6645" y="38560"/>
                    </a:lnTo>
                    <a:lnTo>
                      <a:pt x="6564" y="40747"/>
                    </a:lnTo>
                    <a:lnTo>
                      <a:pt x="6520" y="42944"/>
                    </a:lnTo>
                    <a:lnTo>
                      <a:pt x="5957" y="42516"/>
                    </a:lnTo>
                    <a:lnTo>
                      <a:pt x="4876" y="41631"/>
                    </a:lnTo>
                    <a:lnTo>
                      <a:pt x="3876" y="40676"/>
                    </a:lnTo>
                    <a:lnTo>
                      <a:pt x="3180" y="39890"/>
                    </a:lnTo>
                    <a:lnTo>
                      <a:pt x="2742" y="39328"/>
                    </a:lnTo>
                    <a:lnTo>
                      <a:pt x="2546" y="39033"/>
                    </a:lnTo>
                    <a:lnTo>
                      <a:pt x="2314" y="38685"/>
                    </a:lnTo>
                    <a:lnTo>
                      <a:pt x="1885" y="37961"/>
                    </a:lnTo>
                    <a:lnTo>
                      <a:pt x="1501" y="37220"/>
                    </a:lnTo>
                    <a:lnTo>
                      <a:pt x="1162" y="36452"/>
                    </a:lnTo>
                    <a:lnTo>
                      <a:pt x="1010" y="36059"/>
                    </a:lnTo>
                    <a:lnTo>
                      <a:pt x="885" y="35684"/>
                    </a:lnTo>
                    <a:lnTo>
                      <a:pt x="670" y="34916"/>
                    </a:lnTo>
                    <a:lnTo>
                      <a:pt x="394" y="33755"/>
                    </a:lnTo>
                    <a:lnTo>
                      <a:pt x="179" y="32987"/>
                    </a:lnTo>
                    <a:lnTo>
                      <a:pt x="152" y="32943"/>
                    </a:lnTo>
                    <a:lnTo>
                      <a:pt x="45" y="32960"/>
                    </a:lnTo>
                    <a:lnTo>
                      <a:pt x="19" y="33014"/>
                    </a:lnTo>
                    <a:lnTo>
                      <a:pt x="1" y="33416"/>
                    </a:lnTo>
                    <a:lnTo>
                      <a:pt x="36" y="34246"/>
                    </a:lnTo>
                    <a:lnTo>
                      <a:pt x="161" y="35077"/>
                    </a:lnTo>
                    <a:lnTo>
                      <a:pt x="367" y="35898"/>
                    </a:lnTo>
                    <a:lnTo>
                      <a:pt x="635" y="36711"/>
                    </a:lnTo>
                    <a:lnTo>
                      <a:pt x="956" y="37506"/>
                    </a:lnTo>
                    <a:lnTo>
                      <a:pt x="1331" y="38265"/>
                    </a:lnTo>
                    <a:lnTo>
                      <a:pt x="1733" y="38988"/>
                    </a:lnTo>
                    <a:lnTo>
                      <a:pt x="1947" y="39319"/>
                    </a:lnTo>
                    <a:lnTo>
                      <a:pt x="2376" y="39962"/>
                    </a:lnTo>
                    <a:lnTo>
                      <a:pt x="3117" y="40890"/>
                    </a:lnTo>
                    <a:lnTo>
                      <a:pt x="3653" y="41480"/>
                    </a:lnTo>
                    <a:lnTo>
                      <a:pt x="4225" y="42033"/>
                    </a:lnTo>
                    <a:lnTo>
                      <a:pt x="4832" y="42542"/>
                    </a:lnTo>
                    <a:lnTo>
                      <a:pt x="5475" y="42998"/>
                    </a:lnTo>
                    <a:lnTo>
                      <a:pt x="6153" y="43391"/>
                    </a:lnTo>
                    <a:lnTo>
                      <a:pt x="6502" y="43560"/>
                    </a:lnTo>
                    <a:lnTo>
                      <a:pt x="6484" y="45007"/>
                    </a:lnTo>
                    <a:lnTo>
                      <a:pt x="6493" y="47909"/>
                    </a:lnTo>
                    <a:lnTo>
                      <a:pt x="6520" y="49356"/>
                    </a:lnTo>
                    <a:lnTo>
                      <a:pt x="6511" y="49445"/>
                    </a:lnTo>
                    <a:lnTo>
                      <a:pt x="6555" y="49606"/>
                    </a:lnTo>
                    <a:lnTo>
                      <a:pt x="6662" y="49722"/>
                    </a:lnTo>
                    <a:lnTo>
                      <a:pt x="6814" y="49785"/>
                    </a:lnTo>
                    <a:lnTo>
                      <a:pt x="6975" y="49802"/>
                    </a:lnTo>
                    <a:lnTo>
                      <a:pt x="7136" y="49776"/>
                    </a:lnTo>
                    <a:lnTo>
                      <a:pt x="7270" y="49686"/>
                    </a:lnTo>
                    <a:lnTo>
                      <a:pt x="7341" y="49543"/>
                    </a:lnTo>
                    <a:lnTo>
                      <a:pt x="7350" y="49445"/>
                    </a:lnTo>
                    <a:lnTo>
                      <a:pt x="7341" y="47525"/>
                    </a:lnTo>
                    <a:lnTo>
                      <a:pt x="7386" y="43676"/>
                    </a:lnTo>
                    <a:lnTo>
                      <a:pt x="7511" y="39837"/>
                    </a:lnTo>
                    <a:lnTo>
                      <a:pt x="7716" y="36006"/>
                    </a:lnTo>
                    <a:lnTo>
                      <a:pt x="7993" y="32175"/>
                    </a:lnTo>
                    <a:lnTo>
                      <a:pt x="8350" y="28362"/>
                    </a:lnTo>
                    <a:lnTo>
                      <a:pt x="8788" y="24548"/>
                    </a:lnTo>
                    <a:lnTo>
                      <a:pt x="9297" y="20744"/>
                    </a:lnTo>
                    <a:lnTo>
                      <a:pt x="9583" y="18842"/>
                    </a:lnTo>
                    <a:lnTo>
                      <a:pt x="9636" y="18878"/>
                    </a:lnTo>
                    <a:lnTo>
                      <a:pt x="9752" y="18887"/>
                    </a:lnTo>
                    <a:lnTo>
                      <a:pt x="9815" y="18860"/>
                    </a:lnTo>
                    <a:lnTo>
                      <a:pt x="10172" y="18637"/>
                    </a:lnTo>
                    <a:lnTo>
                      <a:pt x="10859" y="18137"/>
                    </a:lnTo>
                    <a:lnTo>
                      <a:pt x="11860" y="17333"/>
                    </a:lnTo>
                    <a:lnTo>
                      <a:pt x="13119" y="16154"/>
                    </a:lnTo>
                    <a:lnTo>
                      <a:pt x="14315" y="14922"/>
                    </a:lnTo>
                    <a:lnTo>
                      <a:pt x="14887" y="14297"/>
                    </a:lnTo>
                    <a:lnTo>
                      <a:pt x="15449" y="13681"/>
                    </a:lnTo>
                    <a:lnTo>
                      <a:pt x="16584" y="12386"/>
                    </a:lnTo>
                    <a:lnTo>
                      <a:pt x="17387" y="11359"/>
                    </a:lnTo>
                    <a:lnTo>
                      <a:pt x="17878" y="10654"/>
                    </a:lnTo>
                    <a:lnTo>
                      <a:pt x="18334" y="9930"/>
                    </a:lnTo>
                    <a:lnTo>
                      <a:pt x="18736" y="9180"/>
                    </a:lnTo>
                    <a:lnTo>
                      <a:pt x="18905" y="8805"/>
                    </a:lnTo>
                    <a:lnTo>
                      <a:pt x="18932" y="8716"/>
                    </a:lnTo>
                    <a:lnTo>
                      <a:pt x="18879" y="8573"/>
                    </a:lnTo>
                    <a:lnTo>
                      <a:pt x="18736" y="8501"/>
                    </a:lnTo>
                    <a:lnTo>
                      <a:pt x="18584" y="8519"/>
                    </a:lnTo>
                    <a:lnTo>
                      <a:pt x="18512" y="8582"/>
                    </a:lnTo>
                    <a:lnTo>
                      <a:pt x="18236" y="8903"/>
                    </a:lnTo>
                    <a:lnTo>
                      <a:pt x="17727" y="9564"/>
                    </a:lnTo>
                    <a:lnTo>
                      <a:pt x="16985" y="10600"/>
                    </a:lnTo>
                    <a:lnTo>
                      <a:pt x="16494" y="11279"/>
                    </a:lnTo>
                    <a:lnTo>
                      <a:pt x="15976" y="11948"/>
                    </a:lnTo>
                    <a:lnTo>
                      <a:pt x="14905" y="13252"/>
                    </a:lnTo>
                    <a:lnTo>
                      <a:pt x="14351" y="13886"/>
                    </a:lnTo>
                    <a:lnTo>
                      <a:pt x="13824" y="14467"/>
                    </a:lnTo>
                    <a:lnTo>
                      <a:pt x="12735" y="15574"/>
                    </a:lnTo>
                    <a:lnTo>
                      <a:pt x="11056" y="17172"/>
                    </a:lnTo>
                    <a:lnTo>
                      <a:pt x="9940" y="18244"/>
                    </a:lnTo>
                    <a:lnTo>
                      <a:pt x="9949" y="18155"/>
                    </a:lnTo>
                    <a:lnTo>
                      <a:pt x="9958" y="18056"/>
                    </a:lnTo>
                    <a:lnTo>
                      <a:pt x="9940" y="18030"/>
                    </a:lnTo>
                    <a:lnTo>
                      <a:pt x="9913" y="18047"/>
                    </a:lnTo>
                    <a:lnTo>
                      <a:pt x="9752" y="18306"/>
                    </a:lnTo>
                    <a:lnTo>
                      <a:pt x="9636" y="18485"/>
                    </a:lnTo>
                    <a:lnTo>
                      <a:pt x="9940" y="16583"/>
                    </a:lnTo>
                    <a:lnTo>
                      <a:pt x="10609" y="12788"/>
                    </a:lnTo>
                    <a:lnTo>
                      <a:pt x="10985" y="10886"/>
                    </a:lnTo>
                    <a:lnTo>
                      <a:pt x="11538" y="8216"/>
                    </a:lnTo>
                    <a:lnTo>
                      <a:pt x="12422" y="4224"/>
                    </a:lnTo>
                    <a:lnTo>
                      <a:pt x="12967" y="1545"/>
                    </a:lnTo>
                    <a:lnTo>
                      <a:pt x="13208" y="205"/>
                    </a:lnTo>
                    <a:lnTo>
                      <a:pt x="13208" y="134"/>
                    </a:lnTo>
                    <a:lnTo>
                      <a:pt x="13128" y="36"/>
                    </a:lnTo>
                    <a:lnTo>
                      <a:pt x="13003" y="0"/>
                    </a:lnTo>
                    <a:close/>
                  </a:path>
                </a:pathLst>
              </a:custGeom>
              <a:solidFill>
                <a:srgbClr val="EB5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214;p28"/>
              <p:cNvSpPr/>
              <p:nvPr/>
            </p:nvSpPr>
            <p:spPr>
              <a:xfrm>
                <a:off x="7501172" y="3852299"/>
                <a:ext cx="160573" cy="364384"/>
              </a:xfrm>
              <a:custGeom>
                <a:avLst/>
                <a:gdLst/>
                <a:ahLst/>
                <a:cxnLst/>
                <a:rect l="l" t="t" r="r" b="b"/>
                <a:pathLst>
                  <a:path w="5073" h="11512" extrusionOk="0">
                    <a:moveTo>
                      <a:pt x="99" y="1"/>
                    </a:moveTo>
                    <a:lnTo>
                      <a:pt x="72" y="37"/>
                    </a:lnTo>
                    <a:lnTo>
                      <a:pt x="18" y="412"/>
                    </a:lnTo>
                    <a:lnTo>
                      <a:pt x="0" y="1188"/>
                    </a:lnTo>
                    <a:lnTo>
                      <a:pt x="63" y="1992"/>
                    </a:lnTo>
                    <a:lnTo>
                      <a:pt x="197" y="2796"/>
                    </a:lnTo>
                    <a:lnTo>
                      <a:pt x="500" y="4001"/>
                    </a:lnTo>
                    <a:lnTo>
                      <a:pt x="1036" y="5537"/>
                    </a:lnTo>
                    <a:lnTo>
                      <a:pt x="1322" y="6234"/>
                    </a:lnTo>
                    <a:lnTo>
                      <a:pt x="1626" y="6966"/>
                    </a:lnTo>
                    <a:lnTo>
                      <a:pt x="2358" y="8368"/>
                    </a:lnTo>
                    <a:lnTo>
                      <a:pt x="2769" y="9038"/>
                    </a:lnTo>
                    <a:lnTo>
                      <a:pt x="2983" y="9368"/>
                    </a:lnTo>
                    <a:lnTo>
                      <a:pt x="3447" y="10056"/>
                    </a:lnTo>
                    <a:lnTo>
                      <a:pt x="3965" y="10717"/>
                    </a:lnTo>
                    <a:lnTo>
                      <a:pt x="4412" y="11136"/>
                    </a:lnTo>
                    <a:lnTo>
                      <a:pt x="4733" y="11386"/>
                    </a:lnTo>
                    <a:lnTo>
                      <a:pt x="4903" y="11485"/>
                    </a:lnTo>
                    <a:lnTo>
                      <a:pt x="4965" y="11511"/>
                    </a:lnTo>
                    <a:lnTo>
                      <a:pt x="5055" y="11467"/>
                    </a:lnTo>
                    <a:lnTo>
                      <a:pt x="5072" y="11404"/>
                    </a:lnTo>
                    <a:lnTo>
                      <a:pt x="5064" y="11360"/>
                    </a:lnTo>
                    <a:lnTo>
                      <a:pt x="4903" y="11029"/>
                    </a:lnTo>
                    <a:lnTo>
                      <a:pt x="4501" y="10404"/>
                    </a:lnTo>
                    <a:lnTo>
                      <a:pt x="3813" y="9511"/>
                    </a:lnTo>
                    <a:lnTo>
                      <a:pt x="3385" y="8904"/>
                    </a:lnTo>
                    <a:lnTo>
                      <a:pt x="2938" y="8216"/>
                    </a:lnTo>
                    <a:lnTo>
                      <a:pt x="2152" y="6779"/>
                    </a:lnTo>
                    <a:lnTo>
                      <a:pt x="1813" y="6037"/>
                    </a:lnTo>
                    <a:lnTo>
                      <a:pt x="1483" y="5278"/>
                    </a:lnTo>
                    <a:lnTo>
                      <a:pt x="947" y="3716"/>
                    </a:lnTo>
                    <a:lnTo>
                      <a:pt x="741" y="2921"/>
                    </a:lnTo>
                    <a:lnTo>
                      <a:pt x="581" y="2198"/>
                    </a:lnTo>
                    <a:lnTo>
                      <a:pt x="393" y="1108"/>
                    </a:lnTo>
                    <a:lnTo>
                      <a:pt x="232" y="385"/>
                    </a:lnTo>
                    <a:lnTo>
                      <a:pt x="125" y="28"/>
                    </a:lnTo>
                    <a:lnTo>
                      <a:pt x="99" y="1"/>
                    </a:lnTo>
                    <a:close/>
                  </a:path>
                </a:pathLst>
              </a:custGeom>
              <a:solidFill>
                <a:srgbClr val="EB5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28"/>
              <p:cNvSpPr/>
              <p:nvPr/>
            </p:nvSpPr>
            <p:spPr>
              <a:xfrm>
                <a:off x="7710873" y="4001522"/>
                <a:ext cx="302756" cy="426834"/>
              </a:xfrm>
              <a:custGeom>
                <a:avLst/>
                <a:gdLst/>
                <a:ahLst/>
                <a:cxnLst/>
                <a:rect l="l" t="t" r="r" b="b"/>
                <a:pathLst>
                  <a:path w="9565" h="13485" extrusionOk="0">
                    <a:moveTo>
                      <a:pt x="9368" y="1"/>
                    </a:moveTo>
                    <a:lnTo>
                      <a:pt x="9234" y="54"/>
                    </a:lnTo>
                    <a:lnTo>
                      <a:pt x="9189" y="126"/>
                    </a:lnTo>
                    <a:lnTo>
                      <a:pt x="8734" y="1072"/>
                    </a:lnTo>
                    <a:lnTo>
                      <a:pt x="7805" y="2939"/>
                    </a:lnTo>
                    <a:lnTo>
                      <a:pt x="6814" y="4778"/>
                    </a:lnTo>
                    <a:lnTo>
                      <a:pt x="5724" y="6564"/>
                    </a:lnTo>
                    <a:lnTo>
                      <a:pt x="5126" y="7422"/>
                    </a:lnTo>
                    <a:lnTo>
                      <a:pt x="4537" y="8234"/>
                    </a:lnTo>
                    <a:lnTo>
                      <a:pt x="3278" y="9779"/>
                    </a:lnTo>
                    <a:lnTo>
                      <a:pt x="2617" y="10529"/>
                    </a:lnTo>
                    <a:lnTo>
                      <a:pt x="1867" y="11342"/>
                    </a:lnTo>
                    <a:lnTo>
                      <a:pt x="1081" y="12128"/>
                    </a:lnTo>
                    <a:lnTo>
                      <a:pt x="777" y="12404"/>
                    </a:lnTo>
                    <a:lnTo>
                      <a:pt x="331" y="12833"/>
                    </a:lnTo>
                    <a:lnTo>
                      <a:pt x="90" y="13155"/>
                    </a:lnTo>
                    <a:lnTo>
                      <a:pt x="9" y="13342"/>
                    </a:lnTo>
                    <a:lnTo>
                      <a:pt x="0" y="13396"/>
                    </a:lnTo>
                    <a:lnTo>
                      <a:pt x="63" y="13485"/>
                    </a:lnTo>
                    <a:lnTo>
                      <a:pt x="116" y="13485"/>
                    </a:lnTo>
                    <a:lnTo>
                      <a:pt x="313" y="13431"/>
                    </a:lnTo>
                    <a:lnTo>
                      <a:pt x="688" y="13253"/>
                    </a:lnTo>
                    <a:lnTo>
                      <a:pt x="1242" y="12878"/>
                    </a:lnTo>
                    <a:lnTo>
                      <a:pt x="2269" y="11878"/>
                    </a:lnTo>
                    <a:lnTo>
                      <a:pt x="2840" y="11270"/>
                    </a:lnTo>
                    <a:lnTo>
                      <a:pt x="3224" y="10869"/>
                    </a:lnTo>
                    <a:lnTo>
                      <a:pt x="3974" y="10047"/>
                    </a:lnTo>
                    <a:lnTo>
                      <a:pt x="5046" y="8761"/>
                    </a:lnTo>
                    <a:lnTo>
                      <a:pt x="5707" y="7859"/>
                    </a:lnTo>
                    <a:lnTo>
                      <a:pt x="6323" y="6984"/>
                    </a:lnTo>
                    <a:lnTo>
                      <a:pt x="7189" y="5636"/>
                    </a:lnTo>
                    <a:lnTo>
                      <a:pt x="7725" y="4707"/>
                    </a:lnTo>
                    <a:lnTo>
                      <a:pt x="8216" y="3760"/>
                    </a:lnTo>
                    <a:lnTo>
                      <a:pt x="8662" y="2796"/>
                    </a:lnTo>
                    <a:lnTo>
                      <a:pt x="9064" y="1805"/>
                    </a:lnTo>
                    <a:lnTo>
                      <a:pt x="9404" y="787"/>
                    </a:lnTo>
                    <a:lnTo>
                      <a:pt x="9555" y="278"/>
                    </a:lnTo>
                    <a:lnTo>
                      <a:pt x="9564" y="188"/>
                    </a:lnTo>
                    <a:lnTo>
                      <a:pt x="9502" y="54"/>
                    </a:lnTo>
                    <a:lnTo>
                      <a:pt x="9368" y="1"/>
                    </a:lnTo>
                    <a:close/>
                  </a:path>
                </a:pathLst>
              </a:custGeom>
              <a:solidFill>
                <a:srgbClr val="EB5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16" name="Google Shape;1216;p28"/>
          <p:cNvGrpSpPr/>
          <p:nvPr/>
        </p:nvGrpSpPr>
        <p:grpSpPr>
          <a:xfrm>
            <a:off x="8509190" y="1947798"/>
            <a:ext cx="1000423" cy="1733457"/>
            <a:chOff x="7758346" y="3365641"/>
            <a:chExt cx="1146485" cy="1986543"/>
          </a:xfrm>
        </p:grpSpPr>
        <p:sp>
          <p:nvSpPr>
            <p:cNvPr id="1217" name="Google Shape;1217;p28"/>
            <p:cNvSpPr/>
            <p:nvPr/>
          </p:nvSpPr>
          <p:spPr>
            <a:xfrm>
              <a:off x="7758346" y="3365641"/>
              <a:ext cx="1146485" cy="1986543"/>
            </a:xfrm>
            <a:custGeom>
              <a:avLst/>
              <a:gdLst/>
              <a:ahLst/>
              <a:cxnLst/>
              <a:rect l="l" t="t" r="r" b="b"/>
              <a:pathLst>
                <a:path w="36221" h="62761" extrusionOk="0">
                  <a:moveTo>
                    <a:pt x="31372" y="0"/>
                  </a:moveTo>
                  <a:lnTo>
                    <a:pt x="30639" y="54"/>
                  </a:lnTo>
                  <a:lnTo>
                    <a:pt x="29898" y="242"/>
                  </a:lnTo>
                  <a:lnTo>
                    <a:pt x="29175" y="554"/>
                  </a:lnTo>
                  <a:lnTo>
                    <a:pt x="28460" y="956"/>
                  </a:lnTo>
                  <a:lnTo>
                    <a:pt x="28121" y="1188"/>
                  </a:lnTo>
                  <a:lnTo>
                    <a:pt x="27353" y="1751"/>
                  </a:lnTo>
                  <a:lnTo>
                    <a:pt x="25835" y="2894"/>
                  </a:lnTo>
                  <a:lnTo>
                    <a:pt x="24353" y="4099"/>
                  </a:lnTo>
                  <a:lnTo>
                    <a:pt x="22906" y="5341"/>
                  </a:lnTo>
                  <a:lnTo>
                    <a:pt x="21495" y="6626"/>
                  </a:lnTo>
                  <a:lnTo>
                    <a:pt x="20120" y="7948"/>
                  </a:lnTo>
                  <a:lnTo>
                    <a:pt x="18789" y="9323"/>
                  </a:lnTo>
                  <a:lnTo>
                    <a:pt x="17494" y="10725"/>
                  </a:lnTo>
                  <a:lnTo>
                    <a:pt x="16235" y="12163"/>
                  </a:lnTo>
                  <a:lnTo>
                    <a:pt x="15021" y="13645"/>
                  </a:lnTo>
                  <a:lnTo>
                    <a:pt x="13851" y="15155"/>
                  </a:lnTo>
                  <a:lnTo>
                    <a:pt x="12717" y="16690"/>
                  </a:lnTo>
                  <a:lnTo>
                    <a:pt x="11627" y="18262"/>
                  </a:lnTo>
                  <a:lnTo>
                    <a:pt x="10583" y="19852"/>
                  </a:lnTo>
                  <a:lnTo>
                    <a:pt x="9582" y="21477"/>
                  </a:lnTo>
                  <a:lnTo>
                    <a:pt x="8627" y="23120"/>
                  </a:lnTo>
                  <a:lnTo>
                    <a:pt x="8163" y="23951"/>
                  </a:lnTo>
                  <a:lnTo>
                    <a:pt x="7707" y="24799"/>
                  </a:lnTo>
                  <a:lnTo>
                    <a:pt x="6832" y="26513"/>
                  </a:lnTo>
                  <a:lnTo>
                    <a:pt x="6001" y="28264"/>
                  </a:lnTo>
                  <a:lnTo>
                    <a:pt x="5216" y="30023"/>
                  </a:lnTo>
                  <a:lnTo>
                    <a:pt x="4483" y="31809"/>
                  </a:lnTo>
                  <a:lnTo>
                    <a:pt x="3805" y="33622"/>
                  </a:lnTo>
                  <a:lnTo>
                    <a:pt x="3180" y="35443"/>
                  </a:lnTo>
                  <a:lnTo>
                    <a:pt x="2608" y="37283"/>
                  </a:lnTo>
                  <a:lnTo>
                    <a:pt x="2340" y="38212"/>
                  </a:lnTo>
                  <a:lnTo>
                    <a:pt x="1813" y="40060"/>
                  </a:lnTo>
                  <a:lnTo>
                    <a:pt x="1054" y="42918"/>
                  </a:lnTo>
                  <a:lnTo>
                    <a:pt x="617" y="44856"/>
                  </a:lnTo>
                  <a:lnTo>
                    <a:pt x="268" y="46820"/>
                  </a:lnTo>
                  <a:lnTo>
                    <a:pt x="54" y="48785"/>
                  </a:lnTo>
                  <a:lnTo>
                    <a:pt x="1" y="50267"/>
                  </a:lnTo>
                  <a:lnTo>
                    <a:pt x="27" y="51249"/>
                  </a:lnTo>
                  <a:lnTo>
                    <a:pt x="99" y="52223"/>
                  </a:lnTo>
                  <a:lnTo>
                    <a:pt x="233" y="53205"/>
                  </a:lnTo>
                  <a:lnTo>
                    <a:pt x="322" y="53687"/>
                  </a:lnTo>
                  <a:lnTo>
                    <a:pt x="411" y="54116"/>
                  </a:lnTo>
                  <a:lnTo>
                    <a:pt x="661" y="54991"/>
                  </a:lnTo>
                  <a:lnTo>
                    <a:pt x="983" y="55893"/>
                  </a:lnTo>
                  <a:lnTo>
                    <a:pt x="1376" y="56786"/>
                  </a:lnTo>
                  <a:lnTo>
                    <a:pt x="1840" y="57679"/>
                  </a:lnTo>
                  <a:lnTo>
                    <a:pt x="2367" y="58545"/>
                  </a:lnTo>
                  <a:lnTo>
                    <a:pt x="2956" y="59367"/>
                  </a:lnTo>
                  <a:lnTo>
                    <a:pt x="3608" y="60135"/>
                  </a:lnTo>
                  <a:lnTo>
                    <a:pt x="4305" y="60831"/>
                  </a:lnTo>
                  <a:lnTo>
                    <a:pt x="5055" y="61447"/>
                  </a:lnTo>
                  <a:lnTo>
                    <a:pt x="5859" y="61956"/>
                  </a:lnTo>
                  <a:lnTo>
                    <a:pt x="6698" y="62358"/>
                  </a:lnTo>
                  <a:lnTo>
                    <a:pt x="7582" y="62626"/>
                  </a:lnTo>
                  <a:lnTo>
                    <a:pt x="8502" y="62760"/>
                  </a:lnTo>
                  <a:lnTo>
                    <a:pt x="9207" y="62742"/>
                  </a:lnTo>
                  <a:lnTo>
                    <a:pt x="9690" y="62689"/>
                  </a:lnTo>
                  <a:lnTo>
                    <a:pt x="10181" y="62581"/>
                  </a:lnTo>
                  <a:lnTo>
                    <a:pt x="10681" y="62439"/>
                  </a:lnTo>
                  <a:lnTo>
                    <a:pt x="10931" y="62340"/>
                  </a:lnTo>
                  <a:lnTo>
                    <a:pt x="11386" y="62162"/>
                  </a:lnTo>
                  <a:lnTo>
                    <a:pt x="12279" y="61751"/>
                  </a:lnTo>
                  <a:lnTo>
                    <a:pt x="13154" y="61304"/>
                  </a:lnTo>
                  <a:lnTo>
                    <a:pt x="14003" y="60804"/>
                  </a:lnTo>
                  <a:lnTo>
                    <a:pt x="14842" y="60260"/>
                  </a:lnTo>
                  <a:lnTo>
                    <a:pt x="15655" y="59679"/>
                  </a:lnTo>
                  <a:lnTo>
                    <a:pt x="16851" y="58733"/>
                  </a:lnTo>
                  <a:lnTo>
                    <a:pt x="17610" y="58054"/>
                  </a:lnTo>
                  <a:lnTo>
                    <a:pt x="18173" y="57527"/>
                  </a:lnTo>
                  <a:lnTo>
                    <a:pt x="19262" y="56429"/>
                  </a:lnTo>
                  <a:lnTo>
                    <a:pt x="20307" y="55268"/>
                  </a:lnTo>
                  <a:lnTo>
                    <a:pt x="21316" y="54053"/>
                  </a:lnTo>
                  <a:lnTo>
                    <a:pt x="22281" y="52785"/>
                  </a:lnTo>
                  <a:lnTo>
                    <a:pt x="23210" y="51490"/>
                  </a:lnTo>
                  <a:lnTo>
                    <a:pt x="24103" y="50151"/>
                  </a:lnTo>
                  <a:lnTo>
                    <a:pt x="24960" y="48785"/>
                  </a:lnTo>
                  <a:lnTo>
                    <a:pt x="26165" y="46713"/>
                  </a:lnTo>
                  <a:lnTo>
                    <a:pt x="27648" y="43936"/>
                  </a:lnTo>
                  <a:lnTo>
                    <a:pt x="28987" y="41176"/>
                  </a:lnTo>
                  <a:lnTo>
                    <a:pt x="30184" y="38515"/>
                  </a:lnTo>
                  <a:lnTo>
                    <a:pt x="30729" y="37247"/>
                  </a:lnTo>
                  <a:lnTo>
                    <a:pt x="31452" y="35488"/>
                  </a:lnTo>
                  <a:lnTo>
                    <a:pt x="32461" y="32818"/>
                  </a:lnTo>
                  <a:lnTo>
                    <a:pt x="33086" y="31014"/>
                  </a:lnTo>
                  <a:lnTo>
                    <a:pt x="33667" y="29192"/>
                  </a:lnTo>
                  <a:lnTo>
                    <a:pt x="34193" y="27371"/>
                  </a:lnTo>
                  <a:lnTo>
                    <a:pt x="34676" y="25522"/>
                  </a:lnTo>
                  <a:lnTo>
                    <a:pt x="35104" y="23665"/>
                  </a:lnTo>
                  <a:lnTo>
                    <a:pt x="35292" y="22736"/>
                  </a:lnTo>
                  <a:lnTo>
                    <a:pt x="35461" y="21825"/>
                  </a:lnTo>
                  <a:lnTo>
                    <a:pt x="35756" y="20004"/>
                  </a:lnTo>
                  <a:lnTo>
                    <a:pt x="35979" y="18164"/>
                  </a:lnTo>
                  <a:lnTo>
                    <a:pt x="36140" y="16315"/>
                  </a:lnTo>
                  <a:lnTo>
                    <a:pt x="36220" y="14476"/>
                  </a:lnTo>
                  <a:lnTo>
                    <a:pt x="36212" y="12627"/>
                  </a:lnTo>
                  <a:lnTo>
                    <a:pt x="36122" y="10779"/>
                  </a:lnTo>
                  <a:lnTo>
                    <a:pt x="35944" y="8939"/>
                  </a:lnTo>
                  <a:lnTo>
                    <a:pt x="35810" y="8020"/>
                  </a:lnTo>
                  <a:lnTo>
                    <a:pt x="35685" y="7189"/>
                  </a:lnTo>
                  <a:lnTo>
                    <a:pt x="35381" y="5403"/>
                  </a:lnTo>
                  <a:lnTo>
                    <a:pt x="35051" y="4064"/>
                  </a:lnTo>
                  <a:lnTo>
                    <a:pt x="34765" y="3197"/>
                  </a:lnTo>
                  <a:lnTo>
                    <a:pt x="34408" y="2376"/>
                  </a:lnTo>
                  <a:lnTo>
                    <a:pt x="33970" y="1626"/>
                  </a:lnTo>
                  <a:lnTo>
                    <a:pt x="33720" y="1286"/>
                  </a:lnTo>
                  <a:lnTo>
                    <a:pt x="33568" y="1099"/>
                  </a:lnTo>
                  <a:lnTo>
                    <a:pt x="33265" y="786"/>
                  </a:lnTo>
                  <a:lnTo>
                    <a:pt x="32943" y="536"/>
                  </a:lnTo>
                  <a:lnTo>
                    <a:pt x="32613" y="331"/>
                  </a:lnTo>
                  <a:lnTo>
                    <a:pt x="32265" y="179"/>
                  </a:lnTo>
                  <a:lnTo>
                    <a:pt x="31916" y="81"/>
                  </a:lnTo>
                  <a:lnTo>
                    <a:pt x="31372" y="0"/>
                  </a:lnTo>
                  <a:close/>
                </a:path>
              </a:pathLst>
            </a:custGeom>
            <a:solidFill>
              <a:srgbClr val="B01C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18" name="Google Shape;1218;p28"/>
            <p:cNvGrpSpPr/>
            <p:nvPr/>
          </p:nvGrpSpPr>
          <p:grpSpPr>
            <a:xfrm>
              <a:off x="7916334" y="3709312"/>
              <a:ext cx="852813" cy="1576674"/>
              <a:chOff x="7916334" y="3709312"/>
              <a:chExt cx="852813" cy="1576674"/>
            </a:xfrm>
          </p:grpSpPr>
          <p:sp>
            <p:nvSpPr>
              <p:cNvPr id="1219" name="Google Shape;1219;p28"/>
              <p:cNvSpPr/>
              <p:nvPr/>
            </p:nvSpPr>
            <p:spPr>
              <a:xfrm>
                <a:off x="7916334" y="3709312"/>
                <a:ext cx="852813" cy="1576674"/>
              </a:xfrm>
              <a:custGeom>
                <a:avLst/>
                <a:gdLst/>
                <a:ahLst/>
                <a:cxnLst/>
                <a:rect l="l" t="t" r="r" b="b"/>
                <a:pathLst>
                  <a:path w="26943" h="49812" extrusionOk="0">
                    <a:moveTo>
                      <a:pt x="23290" y="0"/>
                    </a:moveTo>
                    <a:lnTo>
                      <a:pt x="23156" y="18"/>
                    </a:lnTo>
                    <a:lnTo>
                      <a:pt x="23102" y="72"/>
                    </a:lnTo>
                    <a:lnTo>
                      <a:pt x="22352" y="1134"/>
                    </a:lnTo>
                    <a:lnTo>
                      <a:pt x="20959" y="3331"/>
                    </a:lnTo>
                    <a:lnTo>
                      <a:pt x="19664" y="5581"/>
                    </a:lnTo>
                    <a:lnTo>
                      <a:pt x="18423" y="7868"/>
                    </a:lnTo>
                    <a:lnTo>
                      <a:pt x="17825" y="9011"/>
                    </a:lnTo>
                    <a:lnTo>
                      <a:pt x="17637" y="9377"/>
                    </a:lnTo>
                    <a:lnTo>
                      <a:pt x="17450" y="9734"/>
                    </a:lnTo>
                    <a:lnTo>
                      <a:pt x="17325" y="9350"/>
                    </a:lnTo>
                    <a:lnTo>
                      <a:pt x="17191" y="8975"/>
                    </a:lnTo>
                    <a:lnTo>
                      <a:pt x="17003" y="8359"/>
                    </a:lnTo>
                    <a:lnTo>
                      <a:pt x="16682" y="7108"/>
                    </a:lnTo>
                    <a:lnTo>
                      <a:pt x="16548" y="6474"/>
                    </a:lnTo>
                    <a:lnTo>
                      <a:pt x="16440" y="5903"/>
                    </a:lnTo>
                    <a:lnTo>
                      <a:pt x="16253" y="4742"/>
                    </a:lnTo>
                    <a:lnTo>
                      <a:pt x="16182" y="4162"/>
                    </a:lnTo>
                    <a:lnTo>
                      <a:pt x="16128" y="3617"/>
                    </a:lnTo>
                    <a:lnTo>
                      <a:pt x="16065" y="2804"/>
                    </a:lnTo>
                    <a:lnTo>
                      <a:pt x="15976" y="2268"/>
                    </a:lnTo>
                    <a:lnTo>
                      <a:pt x="15896" y="2001"/>
                    </a:lnTo>
                    <a:lnTo>
                      <a:pt x="15878" y="1983"/>
                    </a:lnTo>
                    <a:lnTo>
                      <a:pt x="15851" y="2001"/>
                    </a:lnTo>
                    <a:lnTo>
                      <a:pt x="15780" y="2268"/>
                    </a:lnTo>
                    <a:lnTo>
                      <a:pt x="15681" y="2840"/>
                    </a:lnTo>
                    <a:lnTo>
                      <a:pt x="15655" y="3429"/>
                    </a:lnTo>
                    <a:lnTo>
                      <a:pt x="15664" y="4037"/>
                    </a:lnTo>
                    <a:lnTo>
                      <a:pt x="15753" y="4956"/>
                    </a:lnTo>
                    <a:lnTo>
                      <a:pt x="15949" y="6144"/>
                    </a:lnTo>
                    <a:lnTo>
                      <a:pt x="16048" y="6698"/>
                    </a:lnTo>
                    <a:lnTo>
                      <a:pt x="16155" y="7251"/>
                    </a:lnTo>
                    <a:lnTo>
                      <a:pt x="16423" y="8350"/>
                    </a:lnTo>
                    <a:lnTo>
                      <a:pt x="16565" y="8894"/>
                    </a:lnTo>
                    <a:lnTo>
                      <a:pt x="16673" y="9278"/>
                    </a:lnTo>
                    <a:lnTo>
                      <a:pt x="16932" y="10055"/>
                    </a:lnTo>
                    <a:lnTo>
                      <a:pt x="17110" y="10413"/>
                    </a:lnTo>
                    <a:lnTo>
                      <a:pt x="16110" y="12395"/>
                    </a:lnTo>
                    <a:lnTo>
                      <a:pt x="14190" y="16396"/>
                    </a:lnTo>
                    <a:lnTo>
                      <a:pt x="13270" y="18414"/>
                    </a:lnTo>
                    <a:lnTo>
                      <a:pt x="12208" y="20825"/>
                    </a:lnTo>
                    <a:lnTo>
                      <a:pt x="10189" y="25683"/>
                    </a:lnTo>
                    <a:lnTo>
                      <a:pt x="8305" y="30603"/>
                    </a:lnTo>
                    <a:lnTo>
                      <a:pt x="6555" y="35568"/>
                    </a:lnTo>
                    <a:lnTo>
                      <a:pt x="5742" y="38069"/>
                    </a:lnTo>
                    <a:lnTo>
                      <a:pt x="5028" y="40319"/>
                    </a:lnTo>
                    <a:lnTo>
                      <a:pt x="4358" y="42569"/>
                    </a:lnTo>
                    <a:lnTo>
                      <a:pt x="3903" y="41971"/>
                    </a:lnTo>
                    <a:lnTo>
                      <a:pt x="3037" y="40748"/>
                    </a:lnTo>
                    <a:lnTo>
                      <a:pt x="2269" y="39471"/>
                    </a:lnTo>
                    <a:lnTo>
                      <a:pt x="1777" y="38461"/>
                    </a:lnTo>
                    <a:lnTo>
                      <a:pt x="1483" y="37756"/>
                    </a:lnTo>
                    <a:lnTo>
                      <a:pt x="1358" y="37399"/>
                    </a:lnTo>
                    <a:lnTo>
                      <a:pt x="1224" y="36970"/>
                    </a:lnTo>
                    <a:lnTo>
                      <a:pt x="983" y="36095"/>
                    </a:lnTo>
                    <a:lnTo>
                      <a:pt x="804" y="35220"/>
                    </a:lnTo>
                    <a:lnTo>
                      <a:pt x="670" y="34327"/>
                    </a:lnTo>
                    <a:lnTo>
                      <a:pt x="625" y="33880"/>
                    </a:lnTo>
                    <a:lnTo>
                      <a:pt x="599" y="33452"/>
                    </a:lnTo>
                    <a:lnTo>
                      <a:pt x="590" y="32603"/>
                    </a:lnTo>
                    <a:lnTo>
                      <a:pt x="643" y="31326"/>
                    </a:lnTo>
                    <a:lnTo>
                      <a:pt x="634" y="30469"/>
                    </a:lnTo>
                    <a:lnTo>
                      <a:pt x="617" y="30416"/>
                    </a:lnTo>
                    <a:lnTo>
                      <a:pt x="500" y="30398"/>
                    </a:lnTo>
                    <a:lnTo>
                      <a:pt x="465" y="30451"/>
                    </a:lnTo>
                    <a:lnTo>
                      <a:pt x="331" y="30862"/>
                    </a:lnTo>
                    <a:lnTo>
                      <a:pt x="134" y="31728"/>
                    </a:lnTo>
                    <a:lnTo>
                      <a:pt x="27" y="32621"/>
                    </a:lnTo>
                    <a:lnTo>
                      <a:pt x="0" y="33532"/>
                    </a:lnTo>
                    <a:lnTo>
                      <a:pt x="45" y="34452"/>
                    </a:lnTo>
                    <a:lnTo>
                      <a:pt x="152" y="35363"/>
                    </a:lnTo>
                    <a:lnTo>
                      <a:pt x="322" y="36256"/>
                    </a:lnTo>
                    <a:lnTo>
                      <a:pt x="536" y="37113"/>
                    </a:lnTo>
                    <a:lnTo>
                      <a:pt x="661" y="37524"/>
                    </a:lnTo>
                    <a:lnTo>
                      <a:pt x="795" y="37917"/>
                    </a:lnTo>
                    <a:lnTo>
                      <a:pt x="1081" y="38703"/>
                    </a:lnTo>
                    <a:lnTo>
                      <a:pt x="1420" y="39480"/>
                    </a:lnTo>
                    <a:lnTo>
                      <a:pt x="1813" y="40239"/>
                    </a:lnTo>
                    <a:lnTo>
                      <a:pt x="2242" y="40971"/>
                    </a:lnTo>
                    <a:lnTo>
                      <a:pt x="2733" y="41676"/>
                    </a:lnTo>
                    <a:lnTo>
                      <a:pt x="3269" y="42328"/>
                    </a:lnTo>
                    <a:lnTo>
                      <a:pt x="3849" y="42926"/>
                    </a:lnTo>
                    <a:lnTo>
                      <a:pt x="4171" y="43203"/>
                    </a:lnTo>
                    <a:lnTo>
                      <a:pt x="3742" y="44695"/>
                    </a:lnTo>
                    <a:lnTo>
                      <a:pt x="2920" y="47695"/>
                    </a:lnTo>
                    <a:lnTo>
                      <a:pt x="2537" y="49204"/>
                    </a:lnTo>
                    <a:lnTo>
                      <a:pt x="2501" y="49294"/>
                    </a:lnTo>
                    <a:lnTo>
                      <a:pt x="2501" y="49472"/>
                    </a:lnTo>
                    <a:lnTo>
                      <a:pt x="2581" y="49615"/>
                    </a:lnTo>
                    <a:lnTo>
                      <a:pt x="2715" y="49731"/>
                    </a:lnTo>
                    <a:lnTo>
                      <a:pt x="2885" y="49794"/>
                    </a:lnTo>
                    <a:lnTo>
                      <a:pt x="3054" y="49811"/>
                    </a:lnTo>
                    <a:lnTo>
                      <a:pt x="3215" y="49758"/>
                    </a:lnTo>
                    <a:lnTo>
                      <a:pt x="3331" y="49633"/>
                    </a:lnTo>
                    <a:lnTo>
                      <a:pt x="3367" y="49535"/>
                    </a:lnTo>
                    <a:lnTo>
                      <a:pt x="3903" y="47543"/>
                    </a:lnTo>
                    <a:lnTo>
                      <a:pt x="5046" y="43569"/>
                    </a:lnTo>
                    <a:lnTo>
                      <a:pt x="6269" y="39640"/>
                    </a:lnTo>
                    <a:lnTo>
                      <a:pt x="7573" y="35729"/>
                    </a:lnTo>
                    <a:lnTo>
                      <a:pt x="8948" y="31853"/>
                    </a:lnTo>
                    <a:lnTo>
                      <a:pt x="10404" y="28005"/>
                    </a:lnTo>
                    <a:lnTo>
                      <a:pt x="11940" y="24183"/>
                    </a:lnTo>
                    <a:lnTo>
                      <a:pt x="13547" y="20396"/>
                    </a:lnTo>
                    <a:lnTo>
                      <a:pt x="14387" y="18512"/>
                    </a:lnTo>
                    <a:lnTo>
                      <a:pt x="14431" y="18566"/>
                    </a:lnTo>
                    <a:lnTo>
                      <a:pt x="14556" y="18610"/>
                    </a:lnTo>
                    <a:lnTo>
                      <a:pt x="14619" y="18601"/>
                    </a:lnTo>
                    <a:lnTo>
                      <a:pt x="15056" y="18467"/>
                    </a:lnTo>
                    <a:lnTo>
                      <a:pt x="15914" y="18146"/>
                    </a:lnTo>
                    <a:lnTo>
                      <a:pt x="17173" y="17601"/>
                    </a:lnTo>
                    <a:lnTo>
                      <a:pt x="18816" y="16744"/>
                    </a:lnTo>
                    <a:lnTo>
                      <a:pt x="20396" y="15806"/>
                    </a:lnTo>
                    <a:lnTo>
                      <a:pt x="21164" y="15324"/>
                    </a:lnTo>
                    <a:lnTo>
                      <a:pt x="21923" y="14851"/>
                    </a:lnTo>
                    <a:lnTo>
                      <a:pt x="23459" y="13833"/>
                    </a:lnTo>
                    <a:lnTo>
                      <a:pt x="24585" y="12993"/>
                    </a:lnTo>
                    <a:lnTo>
                      <a:pt x="25299" y="12404"/>
                    </a:lnTo>
                    <a:lnTo>
                      <a:pt x="25978" y="11788"/>
                    </a:lnTo>
                    <a:lnTo>
                      <a:pt x="26603" y="11127"/>
                    </a:lnTo>
                    <a:lnTo>
                      <a:pt x="26889" y="10788"/>
                    </a:lnTo>
                    <a:lnTo>
                      <a:pt x="26942" y="10698"/>
                    </a:lnTo>
                    <a:lnTo>
                      <a:pt x="26924" y="10538"/>
                    </a:lnTo>
                    <a:lnTo>
                      <a:pt x="26799" y="10421"/>
                    </a:lnTo>
                    <a:lnTo>
                      <a:pt x="26630" y="10404"/>
                    </a:lnTo>
                    <a:lnTo>
                      <a:pt x="26549" y="10439"/>
                    </a:lnTo>
                    <a:lnTo>
                      <a:pt x="26174" y="10698"/>
                    </a:lnTo>
                    <a:lnTo>
                      <a:pt x="25451" y="11243"/>
                    </a:lnTo>
                    <a:lnTo>
                      <a:pt x="24397" y="12100"/>
                    </a:lnTo>
                    <a:lnTo>
                      <a:pt x="23683" y="12663"/>
                    </a:lnTo>
                    <a:lnTo>
                      <a:pt x="22959" y="13208"/>
                    </a:lnTo>
                    <a:lnTo>
                      <a:pt x="21486" y="14252"/>
                    </a:lnTo>
                    <a:lnTo>
                      <a:pt x="20727" y="14753"/>
                    </a:lnTo>
                    <a:lnTo>
                      <a:pt x="20021" y="15199"/>
                    </a:lnTo>
                    <a:lnTo>
                      <a:pt x="18584" y="16029"/>
                    </a:lnTo>
                    <a:lnTo>
                      <a:pt x="16387" y="17199"/>
                    </a:lnTo>
                    <a:lnTo>
                      <a:pt x="14922" y="17994"/>
                    </a:lnTo>
                    <a:lnTo>
                      <a:pt x="14958" y="17905"/>
                    </a:lnTo>
                    <a:lnTo>
                      <a:pt x="15003" y="17815"/>
                    </a:lnTo>
                    <a:lnTo>
                      <a:pt x="15003" y="17789"/>
                    </a:lnTo>
                    <a:lnTo>
                      <a:pt x="14976" y="17780"/>
                    </a:lnTo>
                    <a:lnTo>
                      <a:pt x="14958" y="17789"/>
                    </a:lnTo>
                    <a:lnTo>
                      <a:pt x="14717" y="18012"/>
                    </a:lnTo>
                    <a:lnTo>
                      <a:pt x="14547" y="18164"/>
                    </a:lnTo>
                    <a:lnTo>
                      <a:pt x="14547" y="18164"/>
                    </a:lnTo>
                    <a:lnTo>
                      <a:pt x="15405" y="16280"/>
                    </a:lnTo>
                    <a:lnTo>
                      <a:pt x="17182" y="12538"/>
                    </a:lnTo>
                    <a:lnTo>
                      <a:pt x="18101" y="10680"/>
                    </a:lnTo>
                    <a:lnTo>
                      <a:pt x="19432" y="8082"/>
                    </a:lnTo>
                    <a:lnTo>
                      <a:pt x="21486" y="4197"/>
                    </a:lnTo>
                    <a:lnTo>
                      <a:pt x="22808" y="1590"/>
                    </a:lnTo>
                    <a:lnTo>
                      <a:pt x="23442" y="268"/>
                    </a:lnTo>
                    <a:lnTo>
                      <a:pt x="23459" y="197"/>
                    </a:lnTo>
                    <a:lnTo>
                      <a:pt x="23415" y="72"/>
                    </a:lnTo>
                    <a:lnTo>
                      <a:pt x="2329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28"/>
              <p:cNvSpPr/>
              <p:nvPr/>
            </p:nvSpPr>
            <p:spPr>
              <a:xfrm>
                <a:off x="8113312" y="4156694"/>
                <a:ext cx="83119" cy="420060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13271" extrusionOk="0">
                    <a:moveTo>
                      <a:pt x="697" y="0"/>
                    </a:moveTo>
                    <a:lnTo>
                      <a:pt x="688" y="9"/>
                    </a:lnTo>
                    <a:lnTo>
                      <a:pt x="527" y="384"/>
                    </a:lnTo>
                    <a:lnTo>
                      <a:pt x="277" y="1188"/>
                    </a:lnTo>
                    <a:lnTo>
                      <a:pt x="117" y="2027"/>
                    </a:lnTo>
                    <a:lnTo>
                      <a:pt x="27" y="2903"/>
                    </a:lnTo>
                    <a:lnTo>
                      <a:pt x="1" y="3796"/>
                    </a:lnTo>
                    <a:lnTo>
                      <a:pt x="18" y="4680"/>
                    </a:lnTo>
                    <a:lnTo>
                      <a:pt x="117" y="5974"/>
                    </a:lnTo>
                    <a:lnTo>
                      <a:pt x="206" y="6778"/>
                    </a:lnTo>
                    <a:lnTo>
                      <a:pt x="322" y="7618"/>
                    </a:lnTo>
                    <a:lnTo>
                      <a:pt x="670" y="9279"/>
                    </a:lnTo>
                    <a:lnTo>
                      <a:pt x="911" y="10091"/>
                    </a:lnTo>
                    <a:lnTo>
                      <a:pt x="1036" y="10502"/>
                    </a:lnTo>
                    <a:lnTo>
                      <a:pt x="1313" y="11341"/>
                    </a:lnTo>
                    <a:lnTo>
                      <a:pt x="1670" y="12163"/>
                    </a:lnTo>
                    <a:lnTo>
                      <a:pt x="2010" y="12734"/>
                    </a:lnTo>
                    <a:lnTo>
                      <a:pt x="2269" y="13074"/>
                    </a:lnTo>
                    <a:lnTo>
                      <a:pt x="2421" y="13235"/>
                    </a:lnTo>
                    <a:lnTo>
                      <a:pt x="2483" y="13270"/>
                    </a:lnTo>
                    <a:lnTo>
                      <a:pt x="2590" y="13252"/>
                    </a:lnTo>
                    <a:lnTo>
                      <a:pt x="2626" y="13190"/>
                    </a:lnTo>
                    <a:lnTo>
                      <a:pt x="2617" y="13145"/>
                    </a:lnTo>
                    <a:lnTo>
                      <a:pt x="2546" y="12761"/>
                    </a:lnTo>
                    <a:lnTo>
                      <a:pt x="2305" y="12002"/>
                    </a:lnTo>
                    <a:lnTo>
                      <a:pt x="1858" y="10877"/>
                    </a:lnTo>
                    <a:lnTo>
                      <a:pt x="1581" y="10127"/>
                    </a:lnTo>
                    <a:lnTo>
                      <a:pt x="1322" y="9287"/>
                    </a:lnTo>
                    <a:lnTo>
                      <a:pt x="911" y="7582"/>
                    </a:lnTo>
                    <a:lnTo>
                      <a:pt x="769" y="6716"/>
                    </a:lnTo>
                    <a:lnTo>
                      <a:pt x="652" y="5841"/>
                    </a:lnTo>
                    <a:lnTo>
                      <a:pt x="545" y="4072"/>
                    </a:lnTo>
                    <a:lnTo>
                      <a:pt x="554" y="3188"/>
                    </a:lnTo>
                    <a:lnTo>
                      <a:pt x="599" y="2394"/>
                    </a:lnTo>
                    <a:lnTo>
                      <a:pt x="706" y="1206"/>
                    </a:lnTo>
                    <a:lnTo>
                      <a:pt x="751" y="420"/>
                    </a:lnTo>
                    <a:lnTo>
                      <a:pt x="742" y="18"/>
                    </a:lnTo>
                    <a:lnTo>
                      <a:pt x="733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28"/>
              <p:cNvSpPr/>
              <p:nvPr/>
            </p:nvSpPr>
            <p:spPr>
              <a:xfrm>
                <a:off x="8186515" y="4453715"/>
                <a:ext cx="432215" cy="358148"/>
              </a:xfrm>
              <a:custGeom>
                <a:avLst/>
                <a:gdLst/>
                <a:ahLst/>
                <a:cxnLst/>
                <a:rect l="l" t="t" r="r" b="b"/>
                <a:pathLst>
                  <a:path w="13655" h="11315" extrusionOk="0">
                    <a:moveTo>
                      <a:pt x="13511" y="1"/>
                    </a:moveTo>
                    <a:lnTo>
                      <a:pt x="13360" y="19"/>
                    </a:lnTo>
                    <a:lnTo>
                      <a:pt x="13288" y="81"/>
                    </a:lnTo>
                    <a:lnTo>
                      <a:pt x="12547" y="929"/>
                    </a:lnTo>
                    <a:lnTo>
                      <a:pt x="11047" y="2599"/>
                    </a:lnTo>
                    <a:lnTo>
                      <a:pt x="9502" y="4216"/>
                    </a:lnTo>
                    <a:lnTo>
                      <a:pt x="7868" y="5752"/>
                    </a:lnTo>
                    <a:lnTo>
                      <a:pt x="7010" y="6475"/>
                    </a:lnTo>
                    <a:lnTo>
                      <a:pt x="6171" y="7136"/>
                    </a:lnTo>
                    <a:lnTo>
                      <a:pt x="4430" y="8386"/>
                    </a:lnTo>
                    <a:lnTo>
                      <a:pt x="3528" y="8966"/>
                    </a:lnTo>
                    <a:lnTo>
                      <a:pt x="2519" y="9591"/>
                    </a:lnTo>
                    <a:lnTo>
                      <a:pt x="1483" y="10181"/>
                    </a:lnTo>
                    <a:lnTo>
                      <a:pt x="1090" y="10377"/>
                    </a:lnTo>
                    <a:lnTo>
                      <a:pt x="509" y="10699"/>
                    </a:lnTo>
                    <a:lnTo>
                      <a:pt x="170" y="10967"/>
                    </a:lnTo>
                    <a:lnTo>
                      <a:pt x="27" y="11127"/>
                    </a:lnTo>
                    <a:lnTo>
                      <a:pt x="0" y="11181"/>
                    </a:lnTo>
                    <a:lnTo>
                      <a:pt x="45" y="11297"/>
                    </a:lnTo>
                    <a:lnTo>
                      <a:pt x="99" y="11315"/>
                    </a:lnTo>
                    <a:lnTo>
                      <a:pt x="313" y="11315"/>
                    </a:lnTo>
                    <a:lnTo>
                      <a:pt x="759" y="11235"/>
                    </a:lnTo>
                    <a:lnTo>
                      <a:pt x="1438" y="11002"/>
                    </a:lnTo>
                    <a:lnTo>
                      <a:pt x="2787" y="10261"/>
                    </a:lnTo>
                    <a:lnTo>
                      <a:pt x="3546" y="9797"/>
                    </a:lnTo>
                    <a:lnTo>
                      <a:pt x="4064" y="9493"/>
                    </a:lnTo>
                    <a:lnTo>
                      <a:pt x="5073" y="8859"/>
                    </a:lnTo>
                    <a:lnTo>
                      <a:pt x="6055" y="8172"/>
                    </a:lnTo>
                    <a:lnTo>
                      <a:pt x="7010" y="7457"/>
                    </a:lnTo>
                    <a:lnTo>
                      <a:pt x="7484" y="7091"/>
                    </a:lnTo>
                    <a:lnTo>
                      <a:pt x="8368" y="6359"/>
                    </a:lnTo>
                    <a:lnTo>
                      <a:pt x="9645" y="5207"/>
                    </a:lnTo>
                    <a:lnTo>
                      <a:pt x="10466" y="4403"/>
                    </a:lnTo>
                    <a:lnTo>
                      <a:pt x="11243" y="3564"/>
                    </a:lnTo>
                    <a:lnTo>
                      <a:pt x="11984" y="2689"/>
                    </a:lnTo>
                    <a:lnTo>
                      <a:pt x="12681" y="1778"/>
                    </a:lnTo>
                    <a:lnTo>
                      <a:pt x="13324" y="831"/>
                    </a:lnTo>
                    <a:lnTo>
                      <a:pt x="13619" y="340"/>
                    </a:lnTo>
                    <a:lnTo>
                      <a:pt x="13654" y="251"/>
                    </a:lnTo>
                    <a:lnTo>
                      <a:pt x="13628" y="99"/>
                    </a:lnTo>
                    <a:lnTo>
                      <a:pt x="13511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22" name="Google Shape;1222;p28"/>
          <p:cNvGrpSpPr/>
          <p:nvPr/>
        </p:nvGrpSpPr>
        <p:grpSpPr>
          <a:xfrm rot="-1062212">
            <a:off x="7552341" y="779529"/>
            <a:ext cx="1614749" cy="2054248"/>
            <a:chOff x="7799755" y="2857500"/>
            <a:chExt cx="1963343" cy="2497721"/>
          </a:xfrm>
        </p:grpSpPr>
        <p:sp>
          <p:nvSpPr>
            <p:cNvPr id="1223" name="Google Shape;1223;p28"/>
            <p:cNvSpPr/>
            <p:nvPr/>
          </p:nvSpPr>
          <p:spPr>
            <a:xfrm>
              <a:off x="8192480" y="3457836"/>
              <a:ext cx="1570618" cy="1897385"/>
            </a:xfrm>
            <a:custGeom>
              <a:avLst/>
              <a:gdLst/>
              <a:ahLst/>
              <a:cxnLst/>
              <a:rect l="l" t="t" r="r" b="b"/>
              <a:pathLst>
                <a:path w="44249" h="53455" extrusionOk="0">
                  <a:moveTo>
                    <a:pt x="215" y="0"/>
                  </a:moveTo>
                  <a:lnTo>
                    <a:pt x="81" y="9"/>
                  </a:lnTo>
                  <a:lnTo>
                    <a:pt x="0" y="72"/>
                  </a:lnTo>
                  <a:lnTo>
                    <a:pt x="9" y="134"/>
                  </a:lnTo>
                  <a:lnTo>
                    <a:pt x="670" y="1697"/>
                  </a:lnTo>
                  <a:lnTo>
                    <a:pt x="2081" y="4814"/>
                  </a:lnTo>
                  <a:lnTo>
                    <a:pt x="3608" y="7921"/>
                  </a:lnTo>
                  <a:lnTo>
                    <a:pt x="5260" y="11011"/>
                  </a:lnTo>
                  <a:lnTo>
                    <a:pt x="6135" y="12547"/>
                  </a:lnTo>
                  <a:lnTo>
                    <a:pt x="6939" y="13922"/>
                  </a:lnTo>
                  <a:lnTo>
                    <a:pt x="8609" y="16637"/>
                  </a:lnTo>
                  <a:lnTo>
                    <a:pt x="10377" y="19343"/>
                  </a:lnTo>
                  <a:lnTo>
                    <a:pt x="12234" y="22030"/>
                  </a:lnTo>
                  <a:lnTo>
                    <a:pt x="14181" y="24692"/>
                  </a:lnTo>
                  <a:lnTo>
                    <a:pt x="16217" y="27335"/>
                  </a:lnTo>
                  <a:lnTo>
                    <a:pt x="18343" y="29951"/>
                  </a:lnTo>
                  <a:lnTo>
                    <a:pt x="20548" y="32541"/>
                  </a:lnTo>
                  <a:lnTo>
                    <a:pt x="21691" y="33827"/>
                  </a:lnTo>
                  <a:lnTo>
                    <a:pt x="22852" y="35104"/>
                  </a:lnTo>
                  <a:lnTo>
                    <a:pt x="25236" y="37649"/>
                  </a:lnTo>
                  <a:lnTo>
                    <a:pt x="27701" y="40158"/>
                  </a:lnTo>
                  <a:lnTo>
                    <a:pt x="30255" y="42632"/>
                  </a:lnTo>
                  <a:lnTo>
                    <a:pt x="31568" y="43855"/>
                  </a:lnTo>
                  <a:lnTo>
                    <a:pt x="32970" y="45132"/>
                  </a:lnTo>
                  <a:lnTo>
                    <a:pt x="35158" y="47008"/>
                  </a:lnTo>
                  <a:lnTo>
                    <a:pt x="36658" y="48240"/>
                  </a:lnTo>
                  <a:lnTo>
                    <a:pt x="38203" y="49445"/>
                  </a:lnTo>
                  <a:lnTo>
                    <a:pt x="39783" y="50624"/>
                  </a:lnTo>
                  <a:lnTo>
                    <a:pt x="41418" y="51767"/>
                  </a:lnTo>
                  <a:lnTo>
                    <a:pt x="43105" y="52883"/>
                  </a:lnTo>
                  <a:lnTo>
                    <a:pt x="43972" y="53419"/>
                  </a:lnTo>
                  <a:lnTo>
                    <a:pt x="44043" y="53455"/>
                  </a:lnTo>
                  <a:lnTo>
                    <a:pt x="44168" y="53446"/>
                  </a:lnTo>
                  <a:lnTo>
                    <a:pt x="44248" y="53375"/>
                  </a:lnTo>
                  <a:lnTo>
                    <a:pt x="44230" y="53276"/>
                  </a:lnTo>
                  <a:lnTo>
                    <a:pt x="44168" y="53223"/>
                  </a:lnTo>
                  <a:lnTo>
                    <a:pt x="43195" y="52616"/>
                  </a:lnTo>
                  <a:lnTo>
                    <a:pt x="41301" y="51356"/>
                  </a:lnTo>
                  <a:lnTo>
                    <a:pt x="39480" y="50053"/>
                  </a:lnTo>
                  <a:lnTo>
                    <a:pt x="37712" y="48713"/>
                  </a:lnTo>
                  <a:lnTo>
                    <a:pt x="35997" y="47338"/>
                  </a:lnTo>
                  <a:lnTo>
                    <a:pt x="34336" y="45936"/>
                  </a:lnTo>
                  <a:lnTo>
                    <a:pt x="31925" y="43793"/>
                  </a:lnTo>
                  <a:lnTo>
                    <a:pt x="30371" y="42337"/>
                  </a:lnTo>
                  <a:lnTo>
                    <a:pt x="29103" y="41114"/>
                  </a:lnTo>
                  <a:lnTo>
                    <a:pt x="26621" y="38649"/>
                  </a:lnTo>
                  <a:lnTo>
                    <a:pt x="24218" y="36140"/>
                  </a:lnTo>
                  <a:lnTo>
                    <a:pt x="21897" y="33613"/>
                  </a:lnTo>
                  <a:lnTo>
                    <a:pt x="19664" y="31050"/>
                  </a:lnTo>
                  <a:lnTo>
                    <a:pt x="17512" y="28460"/>
                  </a:lnTo>
                  <a:lnTo>
                    <a:pt x="15449" y="25844"/>
                  </a:lnTo>
                  <a:lnTo>
                    <a:pt x="13467" y="23209"/>
                  </a:lnTo>
                  <a:lnTo>
                    <a:pt x="12520" y="21879"/>
                  </a:lnTo>
                  <a:lnTo>
                    <a:pt x="11583" y="20548"/>
                  </a:lnTo>
                  <a:lnTo>
                    <a:pt x="9788" y="17878"/>
                  </a:lnTo>
                  <a:lnTo>
                    <a:pt x="8082" y="15181"/>
                  </a:lnTo>
                  <a:lnTo>
                    <a:pt x="6475" y="12475"/>
                  </a:lnTo>
                  <a:lnTo>
                    <a:pt x="4948" y="9752"/>
                  </a:lnTo>
                  <a:lnTo>
                    <a:pt x="3528" y="7010"/>
                  </a:lnTo>
                  <a:lnTo>
                    <a:pt x="2188" y="4260"/>
                  </a:lnTo>
                  <a:lnTo>
                    <a:pt x="956" y="1501"/>
                  </a:lnTo>
                  <a:lnTo>
                    <a:pt x="375" y="116"/>
                  </a:lnTo>
                  <a:lnTo>
                    <a:pt x="340" y="5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28"/>
            <p:cNvSpPr/>
            <p:nvPr/>
          </p:nvSpPr>
          <p:spPr>
            <a:xfrm>
              <a:off x="8316715" y="3360827"/>
              <a:ext cx="381997" cy="464736"/>
            </a:xfrm>
            <a:custGeom>
              <a:avLst/>
              <a:gdLst/>
              <a:ahLst/>
              <a:cxnLst/>
              <a:rect l="l" t="t" r="r" b="b"/>
              <a:pathLst>
                <a:path w="10762" h="13093" extrusionOk="0">
                  <a:moveTo>
                    <a:pt x="10762" y="1"/>
                  </a:moveTo>
                  <a:lnTo>
                    <a:pt x="10083" y="161"/>
                  </a:lnTo>
                  <a:lnTo>
                    <a:pt x="8734" y="545"/>
                  </a:lnTo>
                  <a:lnTo>
                    <a:pt x="7431" y="992"/>
                  </a:lnTo>
                  <a:lnTo>
                    <a:pt x="6172" y="1510"/>
                  </a:lnTo>
                  <a:lnTo>
                    <a:pt x="4993" y="2099"/>
                  </a:lnTo>
                  <a:lnTo>
                    <a:pt x="3885" y="2769"/>
                  </a:lnTo>
                  <a:lnTo>
                    <a:pt x="2885" y="3519"/>
                  </a:lnTo>
                  <a:lnTo>
                    <a:pt x="2001" y="4341"/>
                  </a:lnTo>
                  <a:lnTo>
                    <a:pt x="1608" y="4796"/>
                  </a:lnTo>
                  <a:lnTo>
                    <a:pt x="1421" y="5019"/>
                  </a:lnTo>
                  <a:lnTo>
                    <a:pt x="1073" y="5493"/>
                  </a:lnTo>
                  <a:lnTo>
                    <a:pt x="778" y="5993"/>
                  </a:lnTo>
                  <a:lnTo>
                    <a:pt x="528" y="6502"/>
                  </a:lnTo>
                  <a:lnTo>
                    <a:pt x="322" y="7020"/>
                  </a:lnTo>
                  <a:lnTo>
                    <a:pt x="171" y="7555"/>
                  </a:lnTo>
                  <a:lnTo>
                    <a:pt x="63" y="8091"/>
                  </a:lnTo>
                  <a:lnTo>
                    <a:pt x="10" y="8636"/>
                  </a:lnTo>
                  <a:lnTo>
                    <a:pt x="1" y="9190"/>
                  </a:lnTo>
                  <a:lnTo>
                    <a:pt x="46" y="9734"/>
                  </a:lnTo>
                  <a:lnTo>
                    <a:pt x="144" y="10270"/>
                  </a:lnTo>
                  <a:lnTo>
                    <a:pt x="287" y="10806"/>
                  </a:lnTo>
                  <a:lnTo>
                    <a:pt x="483" y="11333"/>
                  </a:lnTo>
                  <a:lnTo>
                    <a:pt x="742" y="11851"/>
                  </a:lnTo>
                  <a:lnTo>
                    <a:pt x="1046" y="12342"/>
                  </a:lnTo>
                  <a:lnTo>
                    <a:pt x="1412" y="12824"/>
                  </a:lnTo>
                  <a:lnTo>
                    <a:pt x="1617" y="13056"/>
                  </a:lnTo>
                  <a:lnTo>
                    <a:pt x="1689" y="13092"/>
                  </a:lnTo>
                  <a:lnTo>
                    <a:pt x="2135" y="12753"/>
                  </a:lnTo>
                  <a:lnTo>
                    <a:pt x="2948" y="12047"/>
                  </a:lnTo>
                  <a:lnTo>
                    <a:pt x="3689" y="11315"/>
                  </a:lnTo>
                  <a:lnTo>
                    <a:pt x="4350" y="10556"/>
                  </a:lnTo>
                  <a:lnTo>
                    <a:pt x="4957" y="9770"/>
                  </a:lnTo>
                  <a:lnTo>
                    <a:pt x="5502" y="8966"/>
                  </a:lnTo>
                  <a:lnTo>
                    <a:pt x="6252" y="7734"/>
                  </a:lnTo>
                  <a:lnTo>
                    <a:pt x="6707" y="6904"/>
                  </a:lnTo>
                  <a:lnTo>
                    <a:pt x="7565" y="5216"/>
                  </a:lnTo>
                  <a:lnTo>
                    <a:pt x="8949" y="2599"/>
                  </a:lnTo>
                  <a:lnTo>
                    <a:pt x="9779" y="1296"/>
                  </a:lnTo>
                  <a:lnTo>
                    <a:pt x="10413" y="429"/>
                  </a:lnTo>
                  <a:lnTo>
                    <a:pt x="107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28"/>
            <p:cNvSpPr/>
            <p:nvPr/>
          </p:nvSpPr>
          <p:spPr>
            <a:xfrm>
              <a:off x="7878662" y="2857500"/>
              <a:ext cx="350620" cy="619068"/>
            </a:xfrm>
            <a:custGeom>
              <a:avLst/>
              <a:gdLst/>
              <a:ahLst/>
              <a:cxnLst/>
              <a:rect l="l" t="t" r="r" b="b"/>
              <a:pathLst>
                <a:path w="9878" h="17441" extrusionOk="0">
                  <a:moveTo>
                    <a:pt x="1" y="0"/>
                  </a:moveTo>
                  <a:lnTo>
                    <a:pt x="36" y="1143"/>
                  </a:lnTo>
                  <a:lnTo>
                    <a:pt x="153" y="3447"/>
                  </a:lnTo>
                  <a:lnTo>
                    <a:pt x="358" y="5188"/>
                  </a:lnTo>
                  <a:lnTo>
                    <a:pt x="554" y="6340"/>
                  </a:lnTo>
                  <a:lnTo>
                    <a:pt x="831" y="7501"/>
                  </a:lnTo>
                  <a:lnTo>
                    <a:pt x="1188" y="8653"/>
                  </a:lnTo>
                  <a:lnTo>
                    <a:pt x="1412" y="9234"/>
                  </a:lnTo>
                  <a:lnTo>
                    <a:pt x="1653" y="9814"/>
                  </a:lnTo>
                  <a:lnTo>
                    <a:pt x="2233" y="10966"/>
                  </a:lnTo>
                  <a:lnTo>
                    <a:pt x="2930" y="12100"/>
                  </a:lnTo>
                  <a:lnTo>
                    <a:pt x="3751" y="13198"/>
                  </a:lnTo>
                  <a:lnTo>
                    <a:pt x="4698" y="14261"/>
                  </a:lnTo>
                  <a:lnTo>
                    <a:pt x="5769" y="15261"/>
                  </a:lnTo>
                  <a:lnTo>
                    <a:pt x="6966" y="16190"/>
                  </a:lnTo>
                  <a:lnTo>
                    <a:pt x="8297" y="17038"/>
                  </a:lnTo>
                  <a:lnTo>
                    <a:pt x="9011" y="17422"/>
                  </a:lnTo>
                  <a:lnTo>
                    <a:pt x="9109" y="17440"/>
                  </a:lnTo>
                  <a:lnTo>
                    <a:pt x="9243" y="17181"/>
                  </a:lnTo>
                  <a:lnTo>
                    <a:pt x="9475" y="16663"/>
                  </a:lnTo>
                  <a:lnTo>
                    <a:pt x="9645" y="16127"/>
                  </a:lnTo>
                  <a:lnTo>
                    <a:pt x="9770" y="15583"/>
                  </a:lnTo>
                  <a:lnTo>
                    <a:pt x="9850" y="15029"/>
                  </a:lnTo>
                  <a:lnTo>
                    <a:pt x="9877" y="14467"/>
                  </a:lnTo>
                  <a:lnTo>
                    <a:pt x="9850" y="13609"/>
                  </a:lnTo>
                  <a:lnTo>
                    <a:pt x="9654" y="12439"/>
                  </a:lnTo>
                  <a:lnTo>
                    <a:pt x="9306" y="11270"/>
                  </a:lnTo>
                  <a:lnTo>
                    <a:pt x="8815" y="10100"/>
                  </a:lnTo>
                  <a:lnTo>
                    <a:pt x="8198" y="8948"/>
                  </a:lnTo>
                  <a:lnTo>
                    <a:pt x="7850" y="8385"/>
                  </a:lnTo>
                  <a:lnTo>
                    <a:pt x="7475" y="7823"/>
                  </a:lnTo>
                  <a:lnTo>
                    <a:pt x="6662" y="6724"/>
                  </a:lnTo>
                  <a:lnTo>
                    <a:pt x="5769" y="5653"/>
                  </a:lnTo>
                  <a:lnTo>
                    <a:pt x="4805" y="4590"/>
                  </a:lnTo>
                  <a:lnTo>
                    <a:pt x="3278" y="3036"/>
                  </a:lnTo>
                  <a:lnTo>
                    <a:pt x="1108" y="10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28"/>
            <p:cNvSpPr/>
            <p:nvPr/>
          </p:nvSpPr>
          <p:spPr>
            <a:xfrm>
              <a:off x="7799755" y="3787164"/>
              <a:ext cx="638413" cy="154403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62" y="1"/>
                  </a:moveTo>
                  <a:lnTo>
                    <a:pt x="6903" y="81"/>
                  </a:lnTo>
                  <a:lnTo>
                    <a:pt x="5689" y="259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76" y="1313"/>
                  </a:lnTo>
                  <a:lnTo>
                    <a:pt x="1375" y="1804"/>
                  </a:lnTo>
                  <a:lnTo>
                    <a:pt x="447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207" y="3831"/>
                  </a:lnTo>
                  <a:lnTo>
                    <a:pt x="10305" y="3992"/>
                  </a:lnTo>
                  <a:lnTo>
                    <a:pt x="12511" y="4242"/>
                  </a:lnTo>
                  <a:lnTo>
                    <a:pt x="14154" y="4340"/>
                  </a:lnTo>
                  <a:lnTo>
                    <a:pt x="15253" y="4349"/>
                  </a:lnTo>
                  <a:lnTo>
                    <a:pt x="16351" y="4314"/>
                  </a:lnTo>
                  <a:lnTo>
                    <a:pt x="17440" y="4215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77" y="902"/>
                  </a:lnTo>
                  <a:lnTo>
                    <a:pt x="12091" y="492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9"/>
                  </a:lnTo>
                  <a:lnTo>
                    <a:pt x="81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28"/>
            <p:cNvSpPr/>
            <p:nvPr/>
          </p:nvSpPr>
          <p:spPr>
            <a:xfrm>
              <a:off x="8139236" y="4288929"/>
              <a:ext cx="638413" cy="154403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53" y="1"/>
                  </a:moveTo>
                  <a:lnTo>
                    <a:pt x="6903" y="72"/>
                  </a:lnTo>
                  <a:lnTo>
                    <a:pt x="5689" y="260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67" y="1313"/>
                  </a:lnTo>
                  <a:lnTo>
                    <a:pt x="1375" y="1804"/>
                  </a:lnTo>
                  <a:lnTo>
                    <a:pt x="438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198" y="3832"/>
                  </a:lnTo>
                  <a:lnTo>
                    <a:pt x="10305" y="3992"/>
                  </a:lnTo>
                  <a:lnTo>
                    <a:pt x="12502" y="4242"/>
                  </a:lnTo>
                  <a:lnTo>
                    <a:pt x="14154" y="4341"/>
                  </a:lnTo>
                  <a:lnTo>
                    <a:pt x="15253" y="4350"/>
                  </a:lnTo>
                  <a:lnTo>
                    <a:pt x="16342" y="4314"/>
                  </a:lnTo>
                  <a:lnTo>
                    <a:pt x="17440" y="4216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68" y="903"/>
                  </a:lnTo>
                  <a:lnTo>
                    <a:pt x="12091" y="483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10"/>
                  </a:lnTo>
                  <a:lnTo>
                    <a:pt x="815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28"/>
            <p:cNvSpPr/>
            <p:nvPr/>
          </p:nvSpPr>
          <p:spPr>
            <a:xfrm>
              <a:off x="8499305" y="4704475"/>
              <a:ext cx="638413" cy="154723"/>
            </a:xfrm>
            <a:custGeom>
              <a:avLst/>
              <a:gdLst/>
              <a:ahLst/>
              <a:cxnLst/>
              <a:rect l="l" t="t" r="r" b="b"/>
              <a:pathLst>
                <a:path w="17986" h="4359" extrusionOk="0">
                  <a:moveTo>
                    <a:pt x="8163" y="1"/>
                  </a:moveTo>
                  <a:lnTo>
                    <a:pt x="6903" y="81"/>
                  </a:lnTo>
                  <a:lnTo>
                    <a:pt x="5689" y="260"/>
                  </a:lnTo>
                  <a:lnTo>
                    <a:pt x="4537" y="528"/>
                  </a:lnTo>
                  <a:lnTo>
                    <a:pt x="3430" y="885"/>
                  </a:lnTo>
                  <a:lnTo>
                    <a:pt x="2376" y="1313"/>
                  </a:lnTo>
                  <a:lnTo>
                    <a:pt x="1376" y="1805"/>
                  </a:lnTo>
                  <a:lnTo>
                    <a:pt x="447" y="2349"/>
                  </a:lnTo>
                  <a:lnTo>
                    <a:pt x="1" y="2644"/>
                  </a:lnTo>
                  <a:lnTo>
                    <a:pt x="608" y="2662"/>
                  </a:lnTo>
                  <a:lnTo>
                    <a:pt x="1813" y="2742"/>
                  </a:lnTo>
                  <a:lnTo>
                    <a:pt x="3573" y="2930"/>
                  </a:lnTo>
                  <a:lnTo>
                    <a:pt x="7002" y="3466"/>
                  </a:lnTo>
                  <a:lnTo>
                    <a:pt x="9207" y="3832"/>
                  </a:lnTo>
                  <a:lnTo>
                    <a:pt x="10306" y="3992"/>
                  </a:lnTo>
                  <a:lnTo>
                    <a:pt x="12511" y="4251"/>
                  </a:lnTo>
                  <a:lnTo>
                    <a:pt x="14155" y="4341"/>
                  </a:lnTo>
                  <a:lnTo>
                    <a:pt x="15253" y="4359"/>
                  </a:lnTo>
                  <a:lnTo>
                    <a:pt x="16351" y="4314"/>
                  </a:lnTo>
                  <a:lnTo>
                    <a:pt x="17441" y="4216"/>
                  </a:lnTo>
                  <a:lnTo>
                    <a:pt x="17986" y="4135"/>
                  </a:lnTo>
                  <a:lnTo>
                    <a:pt x="17968" y="4082"/>
                  </a:lnTo>
                  <a:lnTo>
                    <a:pt x="17798" y="3859"/>
                  </a:lnTo>
                  <a:lnTo>
                    <a:pt x="17405" y="3421"/>
                  </a:lnTo>
                  <a:lnTo>
                    <a:pt x="16735" y="2814"/>
                  </a:lnTo>
                  <a:lnTo>
                    <a:pt x="15726" y="2073"/>
                  </a:lnTo>
                  <a:lnTo>
                    <a:pt x="14592" y="1439"/>
                  </a:lnTo>
                  <a:lnTo>
                    <a:pt x="13378" y="903"/>
                  </a:lnTo>
                  <a:lnTo>
                    <a:pt x="12092" y="492"/>
                  </a:lnTo>
                  <a:lnTo>
                    <a:pt x="10779" y="197"/>
                  </a:lnTo>
                  <a:lnTo>
                    <a:pt x="9457" y="37"/>
                  </a:lnTo>
                  <a:lnTo>
                    <a:pt x="8806" y="10"/>
                  </a:lnTo>
                  <a:lnTo>
                    <a:pt x="81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28"/>
            <p:cNvSpPr/>
            <p:nvPr/>
          </p:nvSpPr>
          <p:spPr>
            <a:xfrm>
              <a:off x="8903459" y="4201148"/>
              <a:ext cx="381962" cy="464701"/>
            </a:xfrm>
            <a:custGeom>
              <a:avLst/>
              <a:gdLst/>
              <a:ahLst/>
              <a:cxnLst/>
              <a:rect l="l" t="t" r="r" b="b"/>
              <a:pathLst>
                <a:path w="10761" h="13092" extrusionOk="0">
                  <a:moveTo>
                    <a:pt x="10761" y="0"/>
                  </a:moveTo>
                  <a:lnTo>
                    <a:pt x="10082" y="170"/>
                  </a:lnTo>
                  <a:lnTo>
                    <a:pt x="8734" y="545"/>
                  </a:lnTo>
                  <a:lnTo>
                    <a:pt x="7430" y="1000"/>
                  </a:lnTo>
                  <a:lnTo>
                    <a:pt x="6180" y="1518"/>
                  </a:lnTo>
                  <a:lnTo>
                    <a:pt x="4992" y="2108"/>
                  </a:lnTo>
                  <a:lnTo>
                    <a:pt x="3885" y="2768"/>
                  </a:lnTo>
                  <a:lnTo>
                    <a:pt x="2885" y="3518"/>
                  </a:lnTo>
                  <a:lnTo>
                    <a:pt x="2001" y="4349"/>
                  </a:lnTo>
                  <a:lnTo>
                    <a:pt x="1608" y="4795"/>
                  </a:lnTo>
                  <a:lnTo>
                    <a:pt x="1420" y="5028"/>
                  </a:lnTo>
                  <a:lnTo>
                    <a:pt x="1072" y="5501"/>
                  </a:lnTo>
                  <a:lnTo>
                    <a:pt x="777" y="5992"/>
                  </a:lnTo>
                  <a:lnTo>
                    <a:pt x="527" y="6501"/>
                  </a:lnTo>
                  <a:lnTo>
                    <a:pt x="331" y="7019"/>
                  </a:lnTo>
                  <a:lnTo>
                    <a:pt x="170" y="7555"/>
                  </a:lnTo>
                  <a:lnTo>
                    <a:pt x="63" y="8099"/>
                  </a:lnTo>
                  <a:lnTo>
                    <a:pt x="9" y="8644"/>
                  </a:lnTo>
                  <a:lnTo>
                    <a:pt x="0" y="9189"/>
                  </a:lnTo>
                  <a:lnTo>
                    <a:pt x="45" y="9734"/>
                  </a:lnTo>
                  <a:lnTo>
                    <a:pt x="143" y="10278"/>
                  </a:lnTo>
                  <a:lnTo>
                    <a:pt x="286" y="10814"/>
                  </a:lnTo>
                  <a:lnTo>
                    <a:pt x="483" y="11341"/>
                  </a:lnTo>
                  <a:lnTo>
                    <a:pt x="741" y="11850"/>
                  </a:lnTo>
                  <a:lnTo>
                    <a:pt x="1045" y="12350"/>
                  </a:lnTo>
                  <a:lnTo>
                    <a:pt x="1411" y="12823"/>
                  </a:lnTo>
                  <a:lnTo>
                    <a:pt x="1617" y="13056"/>
                  </a:lnTo>
                  <a:lnTo>
                    <a:pt x="1688" y="13091"/>
                  </a:lnTo>
                  <a:lnTo>
                    <a:pt x="2135" y="12752"/>
                  </a:lnTo>
                  <a:lnTo>
                    <a:pt x="2947" y="12055"/>
                  </a:lnTo>
                  <a:lnTo>
                    <a:pt x="3688" y="11323"/>
                  </a:lnTo>
                  <a:lnTo>
                    <a:pt x="4349" y="10555"/>
                  </a:lnTo>
                  <a:lnTo>
                    <a:pt x="4956" y="9778"/>
                  </a:lnTo>
                  <a:lnTo>
                    <a:pt x="5501" y="8975"/>
                  </a:lnTo>
                  <a:lnTo>
                    <a:pt x="6251" y="7742"/>
                  </a:lnTo>
                  <a:lnTo>
                    <a:pt x="6707" y="6903"/>
                  </a:lnTo>
                  <a:lnTo>
                    <a:pt x="7564" y="5215"/>
                  </a:lnTo>
                  <a:lnTo>
                    <a:pt x="8948" y="2599"/>
                  </a:lnTo>
                  <a:lnTo>
                    <a:pt x="9779" y="1295"/>
                  </a:lnTo>
                  <a:lnTo>
                    <a:pt x="10413" y="429"/>
                  </a:lnTo>
                  <a:lnTo>
                    <a:pt x="107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0" name="Google Shape;1230;p28"/>
          <p:cNvGrpSpPr/>
          <p:nvPr/>
        </p:nvGrpSpPr>
        <p:grpSpPr>
          <a:xfrm>
            <a:off x="4213751" y="3027657"/>
            <a:ext cx="6583529" cy="3587714"/>
            <a:chOff x="4213751" y="3027657"/>
            <a:chExt cx="6583529" cy="3587714"/>
          </a:xfrm>
        </p:grpSpPr>
        <p:sp>
          <p:nvSpPr>
            <p:cNvPr id="1231" name="Google Shape;1231;p28"/>
            <p:cNvSpPr/>
            <p:nvPr/>
          </p:nvSpPr>
          <p:spPr>
            <a:xfrm rot="-877077" flipH="1">
              <a:off x="5102799" y="3712649"/>
              <a:ext cx="5608292" cy="1402366"/>
            </a:xfrm>
            <a:custGeom>
              <a:avLst/>
              <a:gdLst/>
              <a:ahLst/>
              <a:cxnLst/>
              <a:rect l="l" t="t" r="r" b="b"/>
              <a:pathLst>
                <a:path w="215419" h="53866" extrusionOk="0">
                  <a:moveTo>
                    <a:pt x="44141" y="0"/>
                  </a:moveTo>
                  <a:lnTo>
                    <a:pt x="40257" y="45"/>
                  </a:lnTo>
                  <a:lnTo>
                    <a:pt x="36381" y="179"/>
                  </a:lnTo>
                  <a:lnTo>
                    <a:pt x="32506" y="384"/>
                  </a:lnTo>
                  <a:lnTo>
                    <a:pt x="28639" y="688"/>
                  </a:lnTo>
                  <a:lnTo>
                    <a:pt x="26710" y="875"/>
                  </a:lnTo>
                  <a:lnTo>
                    <a:pt x="24076" y="1152"/>
                  </a:lnTo>
                  <a:lnTo>
                    <a:pt x="19530" y="1715"/>
                  </a:lnTo>
                  <a:lnTo>
                    <a:pt x="16405" y="2179"/>
                  </a:lnTo>
                  <a:lnTo>
                    <a:pt x="13360" y="2742"/>
                  </a:lnTo>
                  <a:lnTo>
                    <a:pt x="11217" y="3233"/>
                  </a:lnTo>
                  <a:lnTo>
                    <a:pt x="9877" y="3590"/>
                  </a:lnTo>
                  <a:lnTo>
                    <a:pt x="8645" y="3983"/>
                  </a:lnTo>
                  <a:lnTo>
                    <a:pt x="7520" y="4394"/>
                  </a:lnTo>
                  <a:lnTo>
                    <a:pt x="6528" y="4849"/>
                  </a:lnTo>
                  <a:lnTo>
                    <a:pt x="5698" y="5331"/>
                  </a:lnTo>
                  <a:lnTo>
                    <a:pt x="5341" y="5590"/>
                  </a:lnTo>
                  <a:lnTo>
                    <a:pt x="5162" y="5733"/>
                  </a:lnTo>
                  <a:lnTo>
                    <a:pt x="4832" y="6046"/>
                  </a:lnTo>
                  <a:lnTo>
                    <a:pt x="4421" y="6528"/>
                  </a:lnTo>
                  <a:lnTo>
                    <a:pt x="4037" y="7207"/>
                  </a:lnTo>
                  <a:lnTo>
                    <a:pt x="3796" y="7912"/>
                  </a:lnTo>
                  <a:lnTo>
                    <a:pt x="3653" y="8635"/>
                  </a:lnTo>
                  <a:lnTo>
                    <a:pt x="3572" y="9359"/>
                  </a:lnTo>
                  <a:lnTo>
                    <a:pt x="3510" y="10412"/>
                  </a:lnTo>
                  <a:lnTo>
                    <a:pt x="3439" y="11082"/>
                  </a:lnTo>
                  <a:lnTo>
                    <a:pt x="3188" y="13020"/>
                  </a:lnTo>
                  <a:lnTo>
                    <a:pt x="2813" y="16904"/>
                  </a:lnTo>
                  <a:lnTo>
                    <a:pt x="2671" y="18851"/>
                  </a:lnTo>
                  <a:lnTo>
                    <a:pt x="2546" y="20762"/>
                  </a:lnTo>
                  <a:lnTo>
                    <a:pt x="2358" y="24575"/>
                  </a:lnTo>
                  <a:lnTo>
                    <a:pt x="2108" y="30308"/>
                  </a:lnTo>
                  <a:lnTo>
                    <a:pt x="1786" y="36032"/>
                  </a:lnTo>
                  <a:lnTo>
                    <a:pt x="1465" y="39845"/>
                  </a:lnTo>
                  <a:lnTo>
                    <a:pt x="1144" y="42703"/>
                  </a:lnTo>
                  <a:lnTo>
                    <a:pt x="876" y="44614"/>
                  </a:lnTo>
                  <a:lnTo>
                    <a:pt x="572" y="46516"/>
                  </a:lnTo>
                  <a:lnTo>
                    <a:pt x="206" y="48427"/>
                  </a:lnTo>
                  <a:lnTo>
                    <a:pt x="9" y="49374"/>
                  </a:lnTo>
                  <a:lnTo>
                    <a:pt x="0" y="49427"/>
                  </a:lnTo>
                  <a:lnTo>
                    <a:pt x="36" y="49526"/>
                  </a:lnTo>
                  <a:lnTo>
                    <a:pt x="170" y="49668"/>
                  </a:lnTo>
                  <a:lnTo>
                    <a:pt x="474" y="49820"/>
                  </a:lnTo>
                  <a:lnTo>
                    <a:pt x="876" y="49936"/>
                  </a:lnTo>
                  <a:lnTo>
                    <a:pt x="1090" y="49972"/>
                  </a:lnTo>
                  <a:lnTo>
                    <a:pt x="2608" y="50195"/>
                  </a:lnTo>
                  <a:lnTo>
                    <a:pt x="5680" y="50588"/>
                  </a:lnTo>
                  <a:lnTo>
                    <a:pt x="8761" y="50936"/>
                  </a:lnTo>
                  <a:lnTo>
                    <a:pt x="11851" y="51249"/>
                  </a:lnTo>
                  <a:lnTo>
                    <a:pt x="16521" y="51633"/>
                  </a:lnTo>
                  <a:lnTo>
                    <a:pt x="22790" y="51999"/>
                  </a:lnTo>
                  <a:lnTo>
                    <a:pt x="29094" y="52240"/>
                  </a:lnTo>
                  <a:lnTo>
                    <a:pt x="35444" y="52356"/>
                  </a:lnTo>
                  <a:lnTo>
                    <a:pt x="41820" y="52383"/>
                  </a:lnTo>
                  <a:lnTo>
                    <a:pt x="48213" y="52330"/>
                  </a:lnTo>
                  <a:lnTo>
                    <a:pt x="57840" y="52160"/>
                  </a:lnTo>
                  <a:lnTo>
                    <a:pt x="70690" y="51847"/>
                  </a:lnTo>
                  <a:lnTo>
                    <a:pt x="80299" y="51633"/>
                  </a:lnTo>
                  <a:lnTo>
                    <a:pt x="86693" y="51544"/>
                  </a:lnTo>
                  <a:lnTo>
                    <a:pt x="93051" y="51517"/>
                  </a:lnTo>
                  <a:lnTo>
                    <a:pt x="99382" y="51570"/>
                  </a:lnTo>
                  <a:lnTo>
                    <a:pt x="102534" y="51633"/>
                  </a:lnTo>
                  <a:lnTo>
                    <a:pt x="109160" y="51821"/>
                  </a:lnTo>
                  <a:lnTo>
                    <a:pt x="122386" y="52312"/>
                  </a:lnTo>
                  <a:lnTo>
                    <a:pt x="142192" y="53196"/>
                  </a:lnTo>
                  <a:lnTo>
                    <a:pt x="155391" y="53767"/>
                  </a:lnTo>
                  <a:lnTo>
                    <a:pt x="156989" y="53821"/>
                  </a:lnTo>
                  <a:lnTo>
                    <a:pt x="160043" y="53865"/>
                  </a:lnTo>
                  <a:lnTo>
                    <a:pt x="162972" y="53821"/>
                  </a:lnTo>
                  <a:lnTo>
                    <a:pt x="165830" y="53714"/>
                  </a:lnTo>
                  <a:lnTo>
                    <a:pt x="168652" y="53553"/>
                  </a:lnTo>
                  <a:lnTo>
                    <a:pt x="171483" y="53330"/>
                  </a:lnTo>
                  <a:lnTo>
                    <a:pt x="175814" y="52937"/>
                  </a:lnTo>
                  <a:lnTo>
                    <a:pt x="178868" y="52633"/>
                  </a:lnTo>
                  <a:lnTo>
                    <a:pt x="180680" y="52463"/>
                  </a:lnTo>
                  <a:lnTo>
                    <a:pt x="184333" y="52178"/>
                  </a:lnTo>
                  <a:lnTo>
                    <a:pt x="187994" y="51972"/>
                  </a:lnTo>
                  <a:lnTo>
                    <a:pt x="191655" y="51838"/>
                  </a:lnTo>
                  <a:lnTo>
                    <a:pt x="195335" y="51776"/>
                  </a:lnTo>
                  <a:lnTo>
                    <a:pt x="199023" y="51794"/>
                  </a:lnTo>
                  <a:lnTo>
                    <a:pt x="202711" y="51874"/>
                  </a:lnTo>
                  <a:lnTo>
                    <a:pt x="206399" y="52017"/>
                  </a:lnTo>
                  <a:lnTo>
                    <a:pt x="208247" y="52115"/>
                  </a:lnTo>
                  <a:lnTo>
                    <a:pt x="208578" y="52133"/>
                  </a:lnTo>
                  <a:lnTo>
                    <a:pt x="209185" y="52097"/>
                  </a:lnTo>
                  <a:lnTo>
                    <a:pt x="209685" y="51981"/>
                  </a:lnTo>
                  <a:lnTo>
                    <a:pt x="210060" y="51785"/>
                  </a:lnTo>
                  <a:lnTo>
                    <a:pt x="210194" y="51651"/>
                  </a:lnTo>
                  <a:lnTo>
                    <a:pt x="210864" y="50838"/>
                  </a:lnTo>
                  <a:lnTo>
                    <a:pt x="212060" y="49195"/>
                  </a:lnTo>
                  <a:lnTo>
                    <a:pt x="213096" y="47534"/>
                  </a:lnTo>
                  <a:lnTo>
                    <a:pt x="213739" y="46284"/>
                  </a:lnTo>
                  <a:lnTo>
                    <a:pt x="214123" y="45436"/>
                  </a:lnTo>
                  <a:lnTo>
                    <a:pt x="214454" y="44596"/>
                  </a:lnTo>
                  <a:lnTo>
                    <a:pt x="214739" y="43748"/>
                  </a:lnTo>
                  <a:lnTo>
                    <a:pt x="214980" y="42891"/>
                  </a:lnTo>
                  <a:lnTo>
                    <a:pt x="215168" y="42042"/>
                  </a:lnTo>
                  <a:lnTo>
                    <a:pt x="215302" y="41185"/>
                  </a:lnTo>
                  <a:lnTo>
                    <a:pt x="215391" y="40328"/>
                  </a:lnTo>
                  <a:lnTo>
                    <a:pt x="215418" y="39470"/>
                  </a:lnTo>
                  <a:lnTo>
                    <a:pt x="215400" y="38604"/>
                  </a:lnTo>
                  <a:lnTo>
                    <a:pt x="215373" y="38176"/>
                  </a:lnTo>
                  <a:lnTo>
                    <a:pt x="215320" y="37684"/>
                  </a:lnTo>
                  <a:lnTo>
                    <a:pt x="215150" y="36693"/>
                  </a:lnTo>
                  <a:lnTo>
                    <a:pt x="214864" y="35720"/>
                  </a:lnTo>
                  <a:lnTo>
                    <a:pt x="214534" y="35005"/>
                  </a:lnTo>
                  <a:lnTo>
                    <a:pt x="214257" y="34541"/>
                  </a:lnTo>
                  <a:lnTo>
                    <a:pt x="213936" y="34086"/>
                  </a:lnTo>
                  <a:lnTo>
                    <a:pt x="213561" y="33639"/>
                  </a:lnTo>
                  <a:lnTo>
                    <a:pt x="213114" y="33211"/>
                  </a:lnTo>
                  <a:lnTo>
                    <a:pt x="212614" y="32791"/>
                  </a:lnTo>
                  <a:lnTo>
                    <a:pt x="212034" y="32389"/>
                  </a:lnTo>
                  <a:lnTo>
                    <a:pt x="211382" y="32005"/>
                  </a:lnTo>
                  <a:lnTo>
                    <a:pt x="210658" y="31639"/>
                  </a:lnTo>
                  <a:lnTo>
                    <a:pt x="209846" y="31291"/>
                  </a:lnTo>
                  <a:lnTo>
                    <a:pt x="209399" y="31121"/>
                  </a:lnTo>
                  <a:lnTo>
                    <a:pt x="209408" y="31067"/>
                  </a:lnTo>
                  <a:lnTo>
                    <a:pt x="209274" y="30969"/>
                  </a:lnTo>
                  <a:lnTo>
                    <a:pt x="209131" y="30951"/>
                  </a:lnTo>
                  <a:lnTo>
                    <a:pt x="208962" y="30933"/>
                  </a:lnTo>
                  <a:lnTo>
                    <a:pt x="208783" y="30916"/>
                  </a:lnTo>
                  <a:lnTo>
                    <a:pt x="208399" y="30782"/>
                  </a:lnTo>
                  <a:lnTo>
                    <a:pt x="207997" y="30648"/>
                  </a:lnTo>
                  <a:lnTo>
                    <a:pt x="207792" y="30603"/>
                  </a:lnTo>
                  <a:lnTo>
                    <a:pt x="207390" y="30558"/>
                  </a:lnTo>
                  <a:lnTo>
                    <a:pt x="207015" y="30585"/>
                  </a:lnTo>
                  <a:lnTo>
                    <a:pt x="206693" y="30657"/>
                  </a:lnTo>
                  <a:lnTo>
                    <a:pt x="206551" y="30710"/>
                  </a:lnTo>
                  <a:lnTo>
                    <a:pt x="204381" y="30496"/>
                  </a:lnTo>
                  <a:lnTo>
                    <a:pt x="200139" y="29960"/>
                  </a:lnTo>
                  <a:lnTo>
                    <a:pt x="196004" y="29308"/>
                  </a:lnTo>
                  <a:lnTo>
                    <a:pt x="191968" y="28567"/>
                  </a:lnTo>
                  <a:lnTo>
                    <a:pt x="188021" y="27728"/>
                  </a:lnTo>
                  <a:lnTo>
                    <a:pt x="184145" y="26826"/>
                  </a:lnTo>
                  <a:lnTo>
                    <a:pt x="180341" y="25843"/>
                  </a:lnTo>
                  <a:lnTo>
                    <a:pt x="176591" y="24816"/>
                  </a:lnTo>
                  <a:lnTo>
                    <a:pt x="171045" y="23209"/>
                  </a:lnTo>
                  <a:lnTo>
                    <a:pt x="163758" y="20985"/>
                  </a:lnTo>
                  <a:lnTo>
                    <a:pt x="156516" y="18753"/>
                  </a:lnTo>
                  <a:lnTo>
                    <a:pt x="151060" y="17146"/>
                  </a:lnTo>
                  <a:lnTo>
                    <a:pt x="147390" y="16128"/>
                  </a:lnTo>
                  <a:lnTo>
                    <a:pt x="145550" y="15636"/>
                  </a:lnTo>
                  <a:lnTo>
                    <a:pt x="142130" y="14743"/>
                  </a:lnTo>
                  <a:lnTo>
                    <a:pt x="135209" y="13029"/>
                  </a:lnTo>
                  <a:lnTo>
                    <a:pt x="128172" y="11386"/>
                  </a:lnTo>
                  <a:lnTo>
                    <a:pt x="121046" y="9823"/>
                  </a:lnTo>
                  <a:lnTo>
                    <a:pt x="113813" y="8332"/>
                  </a:lnTo>
                  <a:lnTo>
                    <a:pt x="106499" y="6921"/>
                  </a:lnTo>
                  <a:lnTo>
                    <a:pt x="99105" y="5590"/>
                  </a:lnTo>
                  <a:lnTo>
                    <a:pt x="91640" y="4340"/>
                  </a:lnTo>
                  <a:lnTo>
                    <a:pt x="87880" y="3751"/>
                  </a:lnTo>
                  <a:lnTo>
                    <a:pt x="84219" y="3197"/>
                  </a:lnTo>
                  <a:lnTo>
                    <a:pt x="76780" y="2188"/>
                  </a:lnTo>
                  <a:lnTo>
                    <a:pt x="71119" y="1527"/>
                  </a:lnTo>
                  <a:lnTo>
                    <a:pt x="67315" y="1143"/>
                  </a:lnTo>
                  <a:lnTo>
                    <a:pt x="63484" y="804"/>
                  </a:lnTo>
                  <a:lnTo>
                    <a:pt x="59635" y="518"/>
                  </a:lnTo>
                  <a:lnTo>
                    <a:pt x="55777" y="295"/>
                  </a:lnTo>
                  <a:lnTo>
                    <a:pt x="51901" y="125"/>
                  </a:lnTo>
                  <a:lnTo>
                    <a:pt x="48026" y="27"/>
                  </a:lnTo>
                  <a:lnTo>
                    <a:pt x="4414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28"/>
            <p:cNvSpPr/>
            <p:nvPr/>
          </p:nvSpPr>
          <p:spPr>
            <a:xfrm rot="-877077" flipH="1">
              <a:off x="4320591" y="4291504"/>
              <a:ext cx="5907478" cy="1604392"/>
            </a:xfrm>
            <a:custGeom>
              <a:avLst/>
              <a:gdLst/>
              <a:ahLst/>
              <a:cxnLst/>
              <a:rect l="l" t="t" r="r" b="b"/>
              <a:pathLst>
                <a:path w="226911" h="61626" extrusionOk="0">
                  <a:moveTo>
                    <a:pt x="9573" y="0"/>
                  </a:moveTo>
                  <a:lnTo>
                    <a:pt x="8055" y="9"/>
                  </a:lnTo>
                  <a:lnTo>
                    <a:pt x="6555" y="72"/>
                  </a:lnTo>
                  <a:lnTo>
                    <a:pt x="5073" y="188"/>
                  </a:lnTo>
                  <a:lnTo>
                    <a:pt x="3626" y="349"/>
                  </a:lnTo>
                  <a:lnTo>
                    <a:pt x="2921" y="447"/>
                  </a:lnTo>
                  <a:lnTo>
                    <a:pt x="2492" y="518"/>
                  </a:lnTo>
                  <a:lnTo>
                    <a:pt x="1697" y="724"/>
                  </a:lnTo>
                  <a:lnTo>
                    <a:pt x="965" y="983"/>
                  </a:lnTo>
                  <a:lnTo>
                    <a:pt x="304" y="1304"/>
                  </a:lnTo>
                  <a:lnTo>
                    <a:pt x="0" y="1492"/>
                  </a:lnTo>
                  <a:lnTo>
                    <a:pt x="0" y="34372"/>
                  </a:lnTo>
                  <a:lnTo>
                    <a:pt x="822" y="37381"/>
                  </a:lnTo>
                  <a:lnTo>
                    <a:pt x="2036" y="41908"/>
                  </a:lnTo>
                  <a:lnTo>
                    <a:pt x="2796" y="44918"/>
                  </a:lnTo>
                  <a:lnTo>
                    <a:pt x="3456" y="47936"/>
                  </a:lnTo>
                  <a:lnTo>
                    <a:pt x="3992" y="50963"/>
                  </a:lnTo>
                  <a:lnTo>
                    <a:pt x="4278" y="53232"/>
                  </a:lnTo>
                  <a:lnTo>
                    <a:pt x="4421" y="54741"/>
                  </a:lnTo>
                  <a:lnTo>
                    <a:pt x="4501" y="56259"/>
                  </a:lnTo>
                  <a:lnTo>
                    <a:pt x="4528" y="57777"/>
                  </a:lnTo>
                  <a:lnTo>
                    <a:pt x="4519" y="58536"/>
                  </a:lnTo>
                  <a:lnTo>
                    <a:pt x="4519" y="58741"/>
                  </a:lnTo>
                  <a:lnTo>
                    <a:pt x="4599" y="59054"/>
                  </a:lnTo>
                  <a:lnTo>
                    <a:pt x="4742" y="59233"/>
                  </a:lnTo>
                  <a:lnTo>
                    <a:pt x="4867" y="59313"/>
                  </a:lnTo>
                  <a:lnTo>
                    <a:pt x="5010" y="59402"/>
                  </a:lnTo>
                  <a:lnTo>
                    <a:pt x="5385" y="59509"/>
                  </a:lnTo>
                  <a:lnTo>
                    <a:pt x="6028" y="59599"/>
                  </a:lnTo>
                  <a:lnTo>
                    <a:pt x="6475" y="59625"/>
                  </a:lnTo>
                  <a:lnTo>
                    <a:pt x="16405" y="60161"/>
                  </a:lnTo>
                  <a:lnTo>
                    <a:pt x="31318" y="60938"/>
                  </a:lnTo>
                  <a:lnTo>
                    <a:pt x="41266" y="61411"/>
                  </a:lnTo>
                  <a:lnTo>
                    <a:pt x="46240" y="61626"/>
                  </a:lnTo>
                  <a:lnTo>
                    <a:pt x="46918" y="61376"/>
                  </a:lnTo>
                  <a:lnTo>
                    <a:pt x="48392" y="60956"/>
                  </a:lnTo>
                  <a:lnTo>
                    <a:pt x="49981" y="60661"/>
                  </a:lnTo>
                  <a:lnTo>
                    <a:pt x="51660" y="60501"/>
                  </a:lnTo>
                  <a:lnTo>
                    <a:pt x="52535" y="60492"/>
                  </a:lnTo>
                  <a:lnTo>
                    <a:pt x="129485" y="60492"/>
                  </a:lnTo>
                  <a:lnTo>
                    <a:pt x="132994" y="60286"/>
                  </a:lnTo>
                  <a:lnTo>
                    <a:pt x="140022" y="59938"/>
                  </a:lnTo>
                  <a:lnTo>
                    <a:pt x="147059" y="59688"/>
                  </a:lnTo>
                  <a:lnTo>
                    <a:pt x="152346" y="59599"/>
                  </a:lnTo>
                  <a:lnTo>
                    <a:pt x="155882" y="59581"/>
                  </a:lnTo>
                  <a:lnTo>
                    <a:pt x="157650" y="59590"/>
                  </a:lnTo>
                  <a:lnTo>
                    <a:pt x="166312" y="59679"/>
                  </a:lnTo>
                  <a:lnTo>
                    <a:pt x="183610" y="59965"/>
                  </a:lnTo>
                  <a:lnTo>
                    <a:pt x="200907" y="60268"/>
                  </a:lnTo>
                  <a:lnTo>
                    <a:pt x="213900" y="60429"/>
                  </a:lnTo>
                  <a:lnTo>
                    <a:pt x="222571" y="60492"/>
                  </a:lnTo>
                  <a:lnTo>
                    <a:pt x="226911" y="60501"/>
                  </a:lnTo>
                  <a:lnTo>
                    <a:pt x="226911" y="60501"/>
                  </a:lnTo>
                  <a:lnTo>
                    <a:pt x="226607" y="59447"/>
                  </a:lnTo>
                  <a:lnTo>
                    <a:pt x="225955" y="57331"/>
                  </a:lnTo>
                  <a:lnTo>
                    <a:pt x="225196" y="55223"/>
                  </a:lnTo>
                  <a:lnTo>
                    <a:pt x="224518" y="53651"/>
                  </a:lnTo>
                  <a:lnTo>
                    <a:pt x="224009" y="52624"/>
                  </a:lnTo>
                  <a:lnTo>
                    <a:pt x="223437" y="51606"/>
                  </a:lnTo>
                  <a:lnTo>
                    <a:pt x="222803" y="50606"/>
                  </a:lnTo>
                  <a:lnTo>
                    <a:pt x="222107" y="49624"/>
                  </a:lnTo>
                  <a:lnTo>
                    <a:pt x="221321" y="48660"/>
                  </a:lnTo>
                  <a:lnTo>
                    <a:pt x="220463" y="47731"/>
                  </a:lnTo>
                  <a:lnTo>
                    <a:pt x="219508" y="46820"/>
                  </a:lnTo>
                  <a:lnTo>
                    <a:pt x="218454" y="45945"/>
                  </a:lnTo>
                  <a:lnTo>
                    <a:pt x="217293" y="45105"/>
                  </a:lnTo>
                  <a:lnTo>
                    <a:pt x="216668" y="44704"/>
                  </a:lnTo>
                  <a:lnTo>
                    <a:pt x="215990" y="44284"/>
                  </a:lnTo>
                  <a:lnTo>
                    <a:pt x="214552" y="43489"/>
                  </a:lnTo>
                  <a:lnTo>
                    <a:pt x="213034" y="42757"/>
                  </a:lnTo>
                  <a:lnTo>
                    <a:pt x="211426" y="42078"/>
                  </a:lnTo>
                  <a:lnTo>
                    <a:pt x="209756" y="41462"/>
                  </a:lnTo>
                  <a:lnTo>
                    <a:pt x="208024" y="40882"/>
                  </a:lnTo>
                  <a:lnTo>
                    <a:pt x="206229" y="40355"/>
                  </a:lnTo>
                  <a:lnTo>
                    <a:pt x="204381" y="39864"/>
                  </a:lnTo>
                  <a:lnTo>
                    <a:pt x="201532" y="39194"/>
                  </a:lnTo>
                  <a:lnTo>
                    <a:pt x="197621" y="38426"/>
                  </a:lnTo>
                  <a:lnTo>
                    <a:pt x="193620" y="37765"/>
                  </a:lnTo>
                  <a:lnTo>
                    <a:pt x="189593" y="37176"/>
                  </a:lnTo>
                  <a:lnTo>
                    <a:pt x="187583" y="36908"/>
                  </a:lnTo>
                  <a:lnTo>
                    <a:pt x="181949" y="36167"/>
                  </a:lnTo>
                  <a:lnTo>
                    <a:pt x="170634" y="34747"/>
                  </a:lnTo>
                  <a:lnTo>
                    <a:pt x="159293" y="33363"/>
                  </a:lnTo>
                  <a:lnTo>
                    <a:pt x="147979" y="31943"/>
                  </a:lnTo>
                  <a:lnTo>
                    <a:pt x="139531" y="30809"/>
                  </a:lnTo>
                  <a:lnTo>
                    <a:pt x="133932" y="30014"/>
                  </a:lnTo>
                  <a:lnTo>
                    <a:pt x="128360" y="29165"/>
                  </a:lnTo>
                  <a:lnTo>
                    <a:pt x="122814" y="28264"/>
                  </a:lnTo>
                  <a:lnTo>
                    <a:pt x="117313" y="27308"/>
                  </a:lnTo>
                  <a:lnTo>
                    <a:pt x="111857" y="26272"/>
                  </a:lnTo>
                  <a:lnTo>
                    <a:pt x="106455" y="25165"/>
                  </a:lnTo>
                  <a:lnTo>
                    <a:pt x="101106" y="23968"/>
                  </a:lnTo>
                  <a:lnTo>
                    <a:pt x="98453" y="23334"/>
                  </a:lnTo>
                  <a:lnTo>
                    <a:pt x="95355" y="22566"/>
                  </a:lnTo>
                  <a:lnTo>
                    <a:pt x="89264" y="20941"/>
                  </a:lnTo>
                  <a:lnTo>
                    <a:pt x="83255" y="19218"/>
                  </a:lnTo>
                  <a:lnTo>
                    <a:pt x="77325" y="17423"/>
                  </a:lnTo>
                  <a:lnTo>
                    <a:pt x="68502" y="14645"/>
                  </a:lnTo>
                  <a:lnTo>
                    <a:pt x="56795" y="10886"/>
                  </a:lnTo>
                  <a:lnTo>
                    <a:pt x="50901" y="9055"/>
                  </a:lnTo>
                  <a:lnTo>
                    <a:pt x="45990" y="7519"/>
                  </a:lnTo>
                  <a:lnTo>
                    <a:pt x="37328" y="4903"/>
                  </a:lnTo>
                  <a:lnTo>
                    <a:pt x="32693" y="3626"/>
                  </a:lnTo>
                  <a:lnTo>
                    <a:pt x="29523" y="2831"/>
                  </a:lnTo>
                  <a:lnTo>
                    <a:pt x="26317" y="2099"/>
                  </a:lnTo>
                  <a:lnTo>
                    <a:pt x="23084" y="1438"/>
                  </a:lnTo>
                  <a:lnTo>
                    <a:pt x="19852" y="884"/>
                  </a:lnTo>
                  <a:lnTo>
                    <a:pt x="16637" y="447"/>
                  </a:lnTo>
                  <a:lnTo>
                    <a:pt x="13458" y="152"/>
                  </a:lnTo>
                  <a:lnTo>
                    <a:pt x="11118" y="27"/>
                  </a:lnTo>
                  <a:lnTo>
                    <a:pt x="95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28"/>
            <p:cNvSpPr/>
            <p:nvPr/>
          </p:nvSpPr>
          <p:spPr>
            <a:xfrm rot="-877077" flipH="1">
              <a:off x="6567249" y="5189969"/>
              <a:ext cx="1198" cy="729"/>
            </a:xfrm>
            <a:custGeom>
              <a:avLst/>
              <a:gdLst/>
              <a:ahLst/>
              <a:cxnLst/>
              <a:rect l="l" t="t" r="r" b="b"/>
              <a:pathLst>
                <a:path w="46" h="28" extrusionOk="0">
                  <a:moveTo>
                    <a:pt x="28" y="0"/>
                  </a:moveTo>
                  <a:lnTo>
                    <a:pt x="1" y="9"/>
                  </a:lnTo>
                  <a:lnTo>
                    <a:pt x="1" y="27"/>
                  </a:lnTo>
                  <a:lnTo>
                    <a:pt x="45" y="27"/>
                  </a:lnTo>
                  <a:lnTo>
                    <a:pt x="45" y="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28"/>
            <p:cNvSpPr/>
            <p:nvPr/>
          </p:nvSpPr>
          <p:spPr>
            <a:xfrm rot="-877077" flipH="1">
              <a:off x="6620611" y="5118340"/>
              <a:ext cx="127438" cy="34209"/>
            </a:xfrm>
            <a:custGeom>
              <a:avLst/>
              <a:gdLst/>
              <a:ahLst/>
              <a:cxnLst/>
              <a:rect l="l" t="t" r="r" b="b"/>
              <a:pathLst>
                <a:path w="4895" h="1314" extrusionOk="0">
                  <a:moveTo>
                    <a:pt x="4716" y="0"/>
                  </a:moveTo>
                  <a:lnTo>
                    <a:pt x="4653" y="18"/>
                  </a:lnTo>
                  <a:lnTo>
                    <a:pt x="3555" y="376"/>
                  </a:lnTo>
                  <a:lnTo>
                    <a:pt x="2421" y="697"/>
                  </a:lnTo>
                  <a:lnTo>
                    <a:pt x="1233" y="965"/>
                  </a:lnTo>
                  <a:lnTo>
                    <a:pt x="46" y="1224"/>
                  </a:lnTo>
                  <a:lnTo>
                    <a:pt x="1" y="1242"/>
                  </a:lnTo>
                  <a:lnTo>
                    <a:pt x="37" y="1304"/>
                  </a:lnTo>
                  <a:lnTo>
                    <a:pt x="99" y="1313"/>
                  </a:lnTo>
                  <a:lnTo>
                    <a:pt x="421" y="1313"/>
                  </a:lnTo>
                  <a:lnTo>
                    <a:pt x="1081" y="1260"/>
                  </a:lnTo>
                  <a:lnTo>
                    <a:pt x="2064" y="1117"/>
                  </a:lnTo>
                  <a:lnTo>
                    <a:pt x="3323" y="804"/>
                  </a:lnTo>
                  <a:lnTo>
                    <a:pt x="4412" y="384"/>
                  </a:lnTo>
                  <a:lnTo>
                    <a:pt x="4859" y="143"/>
                  </a:lnTo>
                  <a:lnTo>
                    <a:pt x="4895" y="117"/>
                  </a:lnTo>
                  <a:lnTo>
                    <a:pt x="4895" y="63"/>
                  </a:lnTo>
                  <a:lnTo>
                    <a:pt x="4823" y="18"/>
                  </a:lnTo>
                  <a:lnTo>
                    <a:pt x="471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28"/>
            <p:cNvSpPr/>
            <p:nvPr/>
          </p:nvSpPr>
          <p:spPr>
            <a:xfrm rot="-877077" flipH="1">
              <a:off x="6386695" y="5104293"/>
              <a:ext cx="89766" cy="21661"/>
            </a:xfrm>
            <a:custGeom>
              <a:avLst/>
              <a:gdLst/>
              <a:ahLst/>
              <a:cxnLst/>
              <a:rect l="l" t="t" r="r" b="b"/>
              <a:pathLst>
                <a:path w="3448" h="832" extrusionOk="0">
                  <a:moveTo>
                    <a:pt x="3179" y="1"/>
                  </a:moveTo>
                  <a:lnTo>
                    <a:pt x="2786" y="19"/>
                  </a:lnTo>
                  <a:lnTo>
                    <a:pt x="1992" y="126"/>
                  </a:lnTo>
                  <a:lnTo>
                    <a:pt x="822" y="367"/>
                  </a:lnTo>
                  <a:lnTo>
                    <a:pt x="143" y="563"/>
                  </a:lnTo>
                  <a:lnTo>
                    <a:pt x="45" y="599"/>
                  </a:lnTo>
                  <a:lnTo>
                    <a:pt x="0" y="697"/>
                  </a:lnTo>
                  <a:lnTo>
                    <a:pt x="72" y="778"/>
                  </a:lnTo>
                  <a:lnTo>
                    <a:pt x="241" y="831"/>
                  </a:lnTo>
                  <a:lnTo>
                    <a:pt x="357" y="822"/>
                  </a:lnTo>
                  <a:lnTo>
                    <a:pt x="1107" y="751"/>
                  </a:lnTo>
                  <a:lnTo>
                    <a:pt x="2295" y="554"/>
                  </a:lnTo>
                  <a:lnTo>
                    <a:pt x="3010" y="376"/>
                  </a:lnTo>
                  <a:lnTo>
                    <a:pt x="3322" y="269"/>
                  </a:lnTo>
                  <a:lnTo>
                    <a:pt x="3385" y="233"/>
                  </a:lnTo>
                  <a:lnTo>
                    <a:pt x="3447" y="144"/>
                  </a:lnTo>
                  <a:lnTo>
                    <a:pt x="3420" y="63"/>
                  </a:lnTo>
                  <a:lnTo>
                    <a:pt x="3286" y="10"/>
                  </a:lnTo>
                  <a:lnTo>
                    <a:pt x="3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28"/>
            <p:cNvSpPr/>
            <p:nvPr/>
          </p:nvSpPr>
          <p:spPr>
            <a:xfrm rot="-877077" flipH="1">
              <a:off x="6155446" y="5156178"/>
              <a:ext cx="67689" cy="33714"/>
            </a:xfrm>
            <a:custGeom>
              <a:avLst/>
              <a:gdLst/>
              <a:ahLst/>
              <a:cxnLst/>
              <a:rect l="l" t="t" r="r" b="b"/>
              <a:pathLst>
                <a:path w="2600" h="1295" extrusionOk="0">
                  <a:moveTo>
                    <a:pt x="2019" y="0"/>
                  </a:moveTo>
                  <a:lnTo>
                    <a:pt x="1867" y="36"/>
                  </a:lnTo>
                  <a:lnTo>
                    <a:pt x="1599" y="134"/>
                  </a:lnTo>
                  <a:lnTo>
                    <a:pt x="1099" y="357"/>
                  </a:lnTo>
                  <a:lnTo>
                    <a:pt x="429" y="732"/>
                  </a:lnTo>
                  <a:lnTo>
                    <a:pt x="63" y="1009"/>
                  </a:lnTo>
                  <a:lnTo>
                    <a:pt x="28" y="1036"/>
                  </a:lnTo>
                  <a:lnTo>
                    <a:pt x="1" y="1098"/>
                  </a:lnTo>
                  <a:lnTo>
                    <a:pt x="45" y="1188"/>
                  </a:lnTo>
                  <a:lnTo>
                    <a:pt x="215" y="1277"/>
                  </a:lnTo>
                  <a:lnTo>
                    <a:pt x="456" y="1295"/>
                  </a:lnTo>
                  <a:lnTo>
                    <a:pt x="581" y="1268"/>
                  </a:lnTo>
                  <a:lnTo>
                    <a:pt x="1135" y="1090"/>
                  </a:lnTo>
                  <a:lnTo>
                    <a:pt x="1885" y="750"/>
                  </a:lnTo>
                  <a:lnTo>
                    <a:pt x="2323" y="500"/>
                  </a:lnTo>
                  <a:lnTo>
                    <a:pt x="2519" y="366"/>
                  </a:lnTo>
                  <a:lnTo>
                    <a:pt x="2564" y="331"/>
                  </a:lnTo>
                  <a:lnTo>
                    <a:pt x="2599" y="250"/>
                  </a:lnTo>
                  <a:lnTo>
                    <a:pt x="2546" y="143"/>
                  </a:lnTo>
                  <a:lnTo>
                    <a:pt x="2323" y="27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28"/>
            <p:cNvSpPr/>
            <p:nvPr/>
          </p:nvSpPr>
          <p:spPr>
            <a:xfrm rot="-877077" flipH="1">
              <a:off x="6100839" y="5078025"/>
              <a:ext cx="104632" cy="40952"/>
            </a:xfrm>
            <a:custGeom>
              <a:avLst/>
              <a:gdLst/>
              <a:ahLst/>
              <a:cxnLst/>
              <a:rect l="l" t="t" r="r" b="b"/>
              <a:pathLst>
                <a:path w="4019" h="1573" extrusionOk="0">
                  <a:moveTo>
                    <a:pt x="3510" y="1"/>
                  </a:moveTo>
                  <a:lnTo>
                    <a:pt x="3135" y="27"/>
                  </a:lnTo>
                  <a:lnTo>
                    <a:pt x="2938" y="72"/>
                  </a:lnTo>
                  <a:lnTo>
                    <a:pt x="2421" y="242"/>
                  </a:lnTo>
                  <a:lnTo>
                    <a:pt x="1938" y="429"/>
                  </a:lnTo>
                  <a:lnTo>
                    <a:pt x="1045" y="760"/>
                  </a:lnTo>
                  <a:lnTo>
                    <a:pt x="161" y="1108"/>
                  </a:lnTo>
                  <a:lnTo>
                    <a:pt x="81" y="1144"/>
                  </a:lnTo>
                  <a:lnTo>
                    <a:pt x="0" y="1224"/>
                  </a:lnTo>
                  <a:lnTo>
                    <a:pt x="0" y="1322"/>
                  </a:lnTo>
                  <a:lnTo>
                    <a:pt x="63" y="1412"/>
                  </a:lnTo>
                  <a:lnTo>
                    <a:pt x="251" y="1519"/>
                  </a:lnTo>
                  <a:lnTo>
                    <a:pt x="527" y="1572"/>
                  </a:lnTo>
                  <a:lnTo>
                    <a:pt x="715" y="1554"/>
                  </a:lnTo>
                  <a:lnTo>
                    <a:pt x="813" y="1528"/>
                  </a:lnTo>
                  <a:lnTo>
                    <a:pt x="1778" y="1206"/>
                  </a:lnTo>
                  <a:lnTo>
                    <a:pt x="2733" y="876"/>
                  </a:lnTo>
                  <a:lnTo>
                    <a:pt x="3153" y="733"/>
                  </a:lnTo>
                  <a:lnTo>
                    <a:pt x="3555" y="572"/>
                  </a:lnTo>
                  <a:lnTo>
                    <a:pt x="3733" y="492"/>
                  </a:lnTo>
                  <a:lnTo>
                    <a:pt x="3921" y="304"/>
                  </a:lnTo>
                  <a:lnTo>
                    <a:pt x="4001" y="188"/>
                  </a:lnTo>
                  <a:lnTo>
                    <a:pt x="4019" y="152"/>
                  </a:lnTo>
                  <a:lnTo>
                    <a:pt x="3992" y="90"/>
                  </a:lnTo>
                  <a:lnTo>
                    <a:pt x="3858" y="10"/>
                  </a:lnTo>
                  <a:lnTo>
                    <a:pt x="37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28"/>
            <p:cNvSpPr/>
            <p:nvPr/>
          </p:nvSpPr>
          <p:spPr>
            <a:xfrm rot="-877077" flipH="1">
              <a:off x="6262807" y="5113077"/>
              <a:ext cx="54906" cy="23743"/>
            </a:xfrm>
            <a:custGeom>
              <a:avLst/>
              <a:gdLst/>
              <a:ahLst/>
              <a:cxnLst/>
              <a:rect l="l" t="t" r="r" b="b"/>
              <a:pathLst>
                <a:path w="2109" h="912" extrusionOk="0">
                  <a:moveTo>
                    <a:pt x="1921" y="1"/>
                  </a:moveTo>
                  <a:lnTo>
                    <a:pt x="1635" y="10"/>
                  </a:lnTo>
                  <a:lnTo>
                    <a:pt x="1198" y="153"/>
                  </a:lnTo>
                  <a:lnTo>
                    <a:pt x="1001" y="242"/>
                  </a:lnTo>
                  <a:lnTo>
                    <a:pt x="680" y="376"/>
                  </a:lnTo>
                  <a:lnTo>
                    <a:pt x="385" y="510"/>
                  </a:lnTo>
                  <a:lnTo>
                    <a:pt x="260" y="590"/>
                  </a:lnTo>
                  <a:lnTo>
                    <a:pt x="117" y="751"/>
                  </a:lnTo>
                  <a:lnTo>
                    <a:pt x="19" y="831"/>
                  </a:lnTo>
                  <a:lnTo>
                    <a:pt x="1" y="849"/>
                  </a:lnTo>
                  <a:lnTo>
                    <a:pt x="10" y="885"/>
                  </a:lnTo>
                  <a:lnTo>
                    <a:pt x="90" y="912"/>
                  </a:lnTo>
                  <a:lnTo>
                    <a:pt x="162" y="903"/>
                  </a:lnTo>
                  <a:lnTo>
                    <a:pt x="465" y="867"/>
                  </a:lnTo>
                  <a:lnTo>
                    <a:pt x="751" y="814"/>
                  </a:lnTo>
                  <a:lnTo>
                    <a:pt x="1099" y="689"/>
                  </a:lnTo>
                  <a:lnTo>
                    <a:pt x="1421" y="555"/>
                  </a:lnTo>
                  <a:lnTo>
                    <a:pt x="1635" y="465"/>
                  </a:lnTo>
                  <a:lnTo>
                    <a:pt x="2028" y="260"/>
                  </a:lnTo>
                  <a:lnTo>
                    <a:pt x="2108" y="153"/>
                  </a:lnTo>
                  <a:lnTo>
                    <a:pt x="2082" y="90"/>
                  </a:lnTo>
                  <a:lnTo>
                    <a:pt x="2037" y="55"/>
                  </a:lnTo>
                  <a:lnTo>
                    <a:pt x="19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28"/>
            <p:cNvSpPr/>
            <p:nvPr/>
          </p:nvSpPr>
          <p:spPr>
            <a:xfrm rot="-877077" flipH="1">
              <a:off x="5874285" y="5113116"/>
              <a:ext cx="106975" cy="46055"/>
            </a:xfrm>
            <a:custGeom>
              <a:avLst/>
              <a:gdLst/>
              <a:ahLst/>
              <a:cxnLst/>
              <a:rect l="l" t="t" r="r" b="b"/>
              <a:pathLst>
                <a:path w="4109" h="1769" extrusionOk="0">
                  <a:moveTo>
                    <a:pt x="3215" y="1"/>
                  </a:moveTo>
                  <a:lnTo>
                    <a:pt x="2965" y="45"/>
                  </a:lnTo>
                  <a:lnTo>
                    <a:pt x="2527" y="143"/>
                  </a:lnTo>
                  <a:lnTo>
                    <a:pt x="1724" y="420"/>
                  </a:lnTo>
                  <a:lnTo>
                    <a:pt x="1000" y="751"/>
                  </a:lnTo>
                  <a:lnTo>
                    <a:pt x="375" y="1135"/>
                  </a:lnTo>
                  <a:lnTo>
                    <a:pt x="107" y="1331"/>
                  </a:lnTo>
                  <a:lnTo>
                    <a:pt x="45" y="1394"/>
                  </a:lnTo>
                  <a:lnTo>
                    <a:pt x="0" y="1501"/>
                  </a:lnTo>
                  <a:lnTo>
                    <a:pt x="45" y="1599"/>
                  </a:lnTo>
                  <a:lnTo>
                    <a:pt x="170" y="1679"/>
                  </a:lnTo>
                  <a:lnTo>
                    <a:pt x="429" y="1769"/>
                  </a:lnTo>
                  <a:lnTo>
                    <a:pt x="866" y="1769"/>
                  </a:lnTo>
                  <a:lnTo>
                    <a:pt x="1063" y="1706"/>
                  </a:lnTo>
                  <a:lnTo>
                    <a:pt x="1956" y="1340"/>
                  </a:lnTo>
                  <a:lnTo>
                    <a:pt x="2885" y="1001"/>
                  </a:lnTo>
                  <a:lnTo>
                    <a:pt x="3313" y="858"/>
                  </a:lnTo>
                  <a:lnTo>
                    <a:pt x="3733" y="706"/>
                  </a:lnTo>
                  <a:lnTo>
                    <a:pt x="3840" y="661"/>
                  </a:lnTo>
                  <a:lnTo>
                    <a:pt x="3983" y="563"/>
                  </a:lnTo>
                  <a:lnTo>
                    <a:pt x="4081" y="411"/>
                  </a:lnTo>
                  <a:lnTo>
                    <a:pt x="4108" y="277"/>
                  </a:lnTo>
                  <a:lnTo>
                    <a:pt x="4099" y="224"/>
                  </a:lnTo>
                  <a:lnTo>
                    <a:pt x="3992" y="135"/>
                  </a:lnTo>
                  <a:lnTo>
                    <a:pt x="3912" y="108"/>
                  </a:lnTo>
                  <a:lnTo>
                    <a:pt x="3885" y="108"/>
                  </a:lnTo>
                  <a:lnTo>
                    <a:pt x="3662" y="27"/>
                  </a:lnTo>
                  <a:lnTo>
                    <a:pt x="321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28"/>
            <p:cNvSpPr/>
            <p:nvPr/>
          </p:nvSpPr>
          <p:spPr>
            <a:xfrm rot="-877077" flipH="1">
              <a:off x="5684823" y="5096708"/>
              <a:ext cx="89090" cy="20958"/>
            </a:xfrm>
            <a:custGeom>
              <a:avLst/>
              <a:gdLst/>
              <a:ahLst/>
              <a:cxnLst/>
              <a:rect l="l" t="t" r="r" b="b"/>
              <a:pathLst>
                <a:path w="3422" h="805" extrusionOk="0">
                  <a:moveTo>
                    <a:pt x="2707" y="0"/>
                  </a:moveTo>
                  <a:lnTo>
                    <a:pt x="2108" y="72"/>
                  </a:lnTo>
                  <a:lnTo>
                    <a:pt x="1751" y="143"/>
                  </a:lnTo>
                  <a:lnTo>
                    <a:pt x="1332" y="215"/>
                  </a:lnTo>
                  <a:lnTo>
                    <a:pt x="546" y="402"/>
                  </a:lnTo>
                  <a:lnTo>
                    <a:pt x="162" y="518"/>
                  </a:lnTo>
                  <a:lnTo>
                    <a:pt x="63" y="563"/>
                  </a:lnTo>
                  <a:lnTo>
                    <a:pt x="1" y="661"/>
                  </a:lnTo>
                  <a:lnTo>
                    <a:pt x="90" y="750"/>
                  </a:lnTo>
                  <a:lnTo>
                    <a:pt x="278" y="804"/>
                  </a:lnTo>
                  <a:lnTo>
                    <a:pt x="394" y="804"/>
                  </a:lnTo>
                  <a:lnTo>
                    <a:pt x="867" y="768"/>
                  </a:lnTo>
                  <a:lnTo>
                    <a:pt x="1760" y="643"/>
                  </a:lnTo>
                  <a:lnTo>
                    <a:pt x="2207" y="563"/>
                  </a:lnTo>
                  <a:lnTo>
                    <a:pt x="2546" y="492"/>
                  </a:lnTo>
                  <a:lnTo>
                    <a:pt x="3028" y="375"/>
                  </a:lnTo>
                  <a:lnTo>
                    <a:pt x="3296" y="250"/>
                  </a:lnTo>
                  <a:lnTo>
                    <a:pt x="3394" y="179"/>
                  </a:lnTo>
                  <a:lnTo>
                    <a:pt x="3421" y="152"/>
                  </a:lnTo>
                  <a:lnTo>
                    <a:pt x="3421" y="108"/>
                  </a:lnTo>
                  <a:lnTo>
                    <a:pt x="3359" y="54"/>
                  </a:lnTo>
                  <a:lnTo>
                    <a:pt x="3278" y="36"/>
                  </a:lnTo>
                  <a:lnTo>
                    <a:pt x="31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28"/>
            <p:cNvSpPr/>
            <p:nvPr/>
          </p:nvSpPr>
          <p:spPr>
            <a:xfrm rot="-877077" flipH="1">
              <a:off x="5922287" y="5078816"/>
              <a:ext cx="77660" cy="23978"/>
            </a:xfrm>
            <a:custGeom>
              <a:avLst/>
              <a:gdLst/>
              <a:ahLst/>
              <a:cxnLst/>
              <a:rect l="l" t="t" r="r" b="b"/>
              <a:pathLst>
                <a:path w="2983" h="921" extrusionOk="0">
                  <a:moveTo>
                    <a:pt x="2250" y="1"/>
                  </a:moveTo>
                  <a:lnTo>
                    <a:pt x="1750" y="28"/>
                  </a:lnTo>
                  <a:lnTo>
                    <a:pt x="1241" y="108"/>
                  </a:lnTo>
                  <a:lnTo>
                    <a:pt x="768" y="233"/>
                  </a:lnTo>
                  <a:lnTo>
                    <a:pt x="366" y="394"/>
                  </a:lnTo>
                  <a:lnTo>
                    <a:pt x="89" y="581"/>
                  </a:lnTo>
                  <a:lnTo>
                    <a:pt x="0" y="733"/>
                  </a:lnTo>
                  <a:lnTo>
                    <a:pt x="0" y="840"/>
                  </a:lnTo>
                  <a:lnTo>
                    <a:pt x="18" y="894"/>
                  </a:lnTo>
                  <a:lnTo>
                    <a:pt x="45" y="921"/>
                  </a:lnTo>
                  <a:lnTo>
                    <a:pt x="98" y="921"/>
                  </a:lnTo>
                  <a:lnTo>
                    <a:pt x="268" y="885"/>
                  </a:lnTo>
                  <a:lnTo>
                    <a:pt x="563" y="787"/>
                  </a:lnTo>
                  <a:lnTo>
                    <a:pt x="973" y="599"/>
                  </a:lnTo>
                  <a:lnTo>
                    <a:pt x="1286" y="501"/>
                  </a:lnTo>
                  <a:lnTo>
                    <a:pt x="1661" y="430"/>
                  </a:lnTo>
                  <a:lnTo>
                    <a:pt x="2411" y="385"/>
                  </a:lnTo>
                  <a:lnTo>
                    <a:pt x="2786" y="340"/>
                  </a:lnTo>
                  <a:lnTo>
                    <a:pt x="2867" y="322"/>
                  </a:lnTo>
                  <a:lnTo>
                    <a:pt x="2965" y="260"/>
                  </a:lnTo>
                  <a:lnTo>
                    <a:pt x="2983" y="188"/>
                  </a:lnTo>
                  <a:lnTo>
                    <a:pt x="2920" y="117"/>
                  </a:lnTo>
                  <a:lnTo>
                    <a:pt x="2849" y="90"/>
                  </a:lnTo>
                  <a:lnTo>
                    <a:pt x="2679" y="37"/>
                  </a:lnTo>
                  <a:lnTo>
                    <a:pt x="225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28"/>
            <p:cNvSpPr/>
            <p:nvPr/>
          </p:nvSpPr>
          <p:spPr>
            <a:xfrm rot="-877077" flipH="1">
              <a:off x="7894536" y="4679737"/>
              <a:ext cx="109995" cy="34912"/>
            </a:xfrm>
            <a:custGeom>
              <a:avLst/>
              <a:gdLst/>
              <a:ahLst/>
              <a:cxnLst/>
              <a:rect l="l" t="t" r="r" b="b"/>
              <a:pathLst>
                <a:path w="4225" h="1341" extrusionOk="0">
                  <a:moveTo>
                    <a:pt x="411" y="1"/>
                  </a:moveTo>
                  <a:lnTo>
                    <a:pt x="170" y="36"/>
                  </a:lnTo>
                  <a:lnTo>
                    <a:pt x="9" y="144"/>
                  </a:lnTo>
                  <a:lnTo>
                    <a:pt x="1" y="233"/>
                  </a:lnTo>
                  <a:lnTo>
                    <a:pt x="54" y="295"/>
                  </a:lnTo>
                  <a:lnTo>
                    <a:pt x="99" y="322"/>
                  </a:lnTo>
                  <a:lnTo>
                    <a:pt x="554" y="519"/>
                  </a:lnTo>
                  <a:lnTo>
                    <a:pt x="1510" y="876"/>
                  </a:lnTo>
                  <a:lnTo>
                    <a:pt x="2010" y="1028"/>
                  </a:lnTo>
                  <a:lnTo>
                    <a:pt x="2465" y="1162"/>
                  </a:lnTo>
                  <a:lnTo>
                    <a:pt x="3224" y="1313"/>
                  </a:lnTo>
                  <a:lnTo>
                    <a:pt x="3742" y="1340"/>
                  </a:lnTo>
                  <a:lnTo>
                    <a:pt x="4001" y="1313"/>
                  </a:lnTo>
                  <a:lnTo>
                    <a:pt x="4090" y="1296"/>
                  </a:lnTo>
                  <a:lnTo>
                    <a:pt x="4198" y="1242"/>
                  </a:lnTo>
                  <a:lnTo>
                    <a:pt x="4224" y="1162"/>
                  </a:lnTo>
                  <a:lnTo>
                    <a:pt x="4189" y="1081"/>
                  </a:lnTo>
                  <a:lnTo>
                    <a:pt x="4135" y="1045"/>
                  </a:lnTo>
                  <a:lnTo>
                    <a:pt x="3974" y="965"/>
                  </a:lnTo>
                  <a:lnTo>
                    <a:pt x="3555" y="831"/>
                  </a:lnTo>
                  <a:lnTo>
                    <a:pt x="2840" y="679"/>
                  </a:lnTo>
                  <a:lnTo>
                    <a:pt x="2385" y="590"/>
                  </a:lnTo>
                  <a:lnTo>
                    <a:pt x="1894" y="474"/>
                  </a:lnTo>
                  <a:lnTo>
                    <a:pt x="974" y="197"/>
                  </a:lnTo>
                  <a:lnTo>
                    <a:pt x="536" y="36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28"/>
            <p:cNvSpPr/>
            <p:nvPr/>
          </p:nvSpPr>
          <p:spPr>
            <a:xfrm rot="-877077" flipH="1">
              <a:off x="7544242" y="4869638"/>
              <a:ext cx="151832" cy="32569"/>
            </a:xfrm>
            <a:custGeom>
              <a:avLst/>
              <a:gdLst/>
              <a:ahLst/>
              <a:cxnLst/>
              <a:rect l="l" t="t" r="r" b="b"/>
              <a:pathLst>
                <a:path w="5832" h="1251" extrusionOk="0">
                  <a:moveTo>
                    <a:pt x="375" y="0"/>
                  </a:moveTo>
                  <a:lnTo>
                    <a:pt x="117" y="72"/>
                  </a:lnTo>
                  <a:lnTo>
                    <a:pt x="18" y="179"/>
                  </a:lnTo>
                  <a:lnTo>
                    <a:pt x="0" y="250"/>
                  </a:lnTo>
                  <a:lnTo>
                    <a:pt x="36" y="313"/>
                  </a:lnTo>
                  <a:lnTo>
                    <a:pt x="134" y="375"/>
                  </a:lnTo>
                  <a:lnTo>
                    <a:pt x="215" y="393"/>
                  </a:lnTo>
                  <a:lnTo>
                    <a:pt x="1519" y="661"/>
                  </a:lnTo>
                  <a:lnTo>
                    <a:pt x="2840" y="902"/>
                  </a:lnTo>
                  <a:lnTo>
                    <a:pt x="3483" y="1027"/>
                  </a:lnTo>
                  <a:lnTo>
                    <a:pt x="4492" y="1197"/>
                  </a:lnTo>
                  <a:lnTo>
                    <a:pt x="5180" y="1251"/>
                  </a:lnTo>
                  <a:lnTo>
                    <a:pt x="5528" y="1242"/>
                  </a:lnTo>
                  <a:lnTo>
                    <a:pt x="5617" y="1233"/>
                  </a:lnTo>
                  <a:lnTo>
                    <a:pt x="5760" y="1179"/>
                  </a:lnTo>
                  <a:lnTo>
                    <a:pt x="5832" y="1099"/>
                  </a:lnTo>
                  <a:lnTo>
                    <a:pt x="5805" y="1018"/>
                  </a:lnTo>
                  <a:lnTo>
                    <a:pt x="5742" y="974"/>
                  </a:lnTo>
                  <a:lnTo>
                    <a:pt x="5501" y="875"/>
                  </a:lnTo>
                  <a:lnTo>
                    <a:pt x="4965" y="715"/>
                  </a:lnTo>
                  <a:lnTo>
                    <a:pt x="4081" y="545"/>
                  </a:lnTo>
                  <a:lnTo>
                    <a:pt x="3483" y="447"/>
                  </a:lnTo>
                  <a:lnTo>
                    <a:pt x="2019" y="206"/>
                  </a:lnTo>
                  <a:lnTo>
                    <a:pt x="536" y="9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28"/>
            <p:cNvSpPr/>
            <p:nvPr/>
          </p:nvSpPr>
          <p:spPr>
            <a:xfrm rot="-877077" flipH="1">
              <a:off x="7611383" y="4927612"/>
              <a:ext cx="109995" cy="53709"/>
            </a:xfrm>
            <a:custGeom>
              <a:avLst/>
              <a:gdLst/>
              <a:ahLst/>
              <a:cxnLst/>
              <a:rect l="l" t="t" r="r" b="b"/>
              <a:pathLst>
                <a:path w="4225" h="2063" extrusionOk="0">
                  <a:moveTo>
                    <a:pt x="197" y="0"/>
                  </a:moveTo>
                  <a:lnTo>
                    <a:pt x="36" y="63"/>
                  </a:lnTo>
                  <a:lnTo>
                    <a:pt x="0" y="170"/>
                  </a:lnTo>
                  <a:lnTo>
                    <a:pt x="72" y="277"/>
                  </a:lnTo>
                  <a:lnTo>
                    <a:pt x="152" y="313"/>
                  </a:lnTo>
                  <a:lnTo>
                    <a:pt x="697" y="509"/>
                  </a:lnTo>
                  <a:lnTo>
                    <a:pt x="1777" y="857"/>
                  </a:lnTo>
                  <a:lnTo>
                    <a:pt x="2278" y="1081"/>
                  </a:lnTo>
                  <a:lnTo>
                    <a:pt x="2706" y="1313"/>
                  </a:lnTo>
                  <a:lnTo>
                    <a:pt x="3492" y="1795"/>
                  </a:lnTo>
                  <a:lnTo>
                    <a:pt x="3894" y="2027"/>
                  </a:lnTo>
                  <a:lnTo>
                    <a:pt x="3992" y="2063"/>
                  </a:lnTo>
                  <a:lnTo>
                    <a:pt x="4153" y="2036"/>
                  </a:lnTo>
                  <a:lnTo>
                    <a:pt x="4224" y="1991"/>
                  </a:lnTo>
                  <a:lnTo>
                    <a:pt x="4224" y="1965"/>
                  </a:lnTo>
                  <a:lnTo>
                    <a:pt x="4180" y="1795"/>
                  </a:lnTo>
                  <a:lnTo>
                    <a:pt x="3956" y="1456"/>
                  </a:lnTo>
                  <a:lnTo>
                    <a:pt x="3608" y="1125"/>
                  </a:lnTo>
                  <a:lnTo>
                    <a:pt x="3153" y="822"/>
                  </a:lnTo>
                  <a:lnTo>
                    <a:pt x="2608" y="545"/>
                  </a:lnTo>
                  <a:lnTo>
                    <a:pt x="2001" y="313"/>
                  </a:lnTo>
                  <a:lnTo>
                    <a:pt x="1349" y="134"/>
                  </a:lnTo>
                  <a:lnTo>
                    <a:pt x="661" y="27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28"/>
            <p:cNvSpPr/>
            <p:nvPr/>
          </p:nvSpPr>
          <p:spPr>
            <a:xfrm rot="-877077" flipH="1">
              <a:off x="7772196" y="4939394"/>
              <a:ext cx="73235" cy="64904"/>
            </a:xfrm>
            <a:custGeom>
              <a:avLst/>
              <a:gdLst/>
              <a:ahLst/>
              <a:cxnLst/>
              <a:rect l="l" t="t" r="r" b="b"/>
              <a:pathLst>
                <a:path w="2813" h="2493" extrusionOk="0">
                  <a:moveTo>
                    <a:pt x="330" y="1"/>
                  </a:moveTo>
                  <a:lnTo>
                    <a:pt x="98" y="45"/>
                  </a:lnTo>
                  <a:lnTo>
                    <a:pt x="0" y="126"/>
                  </a:lnTo>
                  <a:lnTo>
                    <a:pt x="0" y="188"/>
                  </a:lnTo>
                  <a:lnTo>
                    <a:pt x="18" y="224"/>
                  </a:lnTo>
                  <a:lnTo>
                    <a:pt x="563" y="849"/>
                  </a:lnTo>
                  <a:lnTo>
                    <a:pt x="1152" y="1456"/>
                  </a:lnTo>
                  <a:lnTo>
                    <a:pt x="1402" y="1733"/>
                  </a:lnTo>
                  <a:lnTo>
                    <a:pt x="1822" y="2153"/>
                  </a:lnTo>
                  <a:lnTo>
                    <a:pt x="2206" y="2385"/>
                  </a:lnTo>
                  <a:lnTo>
                    <a:pt x="2447" y="2465"/>
                  </a:lnTo>
                  <a:lnTo>
                    <a:pt x="2572" y="2492"/>
                  </a:lnTo>
                  <a:lnTo>
                    <a:pt x="2733" y="2448"/>
                  </a:lnTo>
                  <a:lnTo>
                    <a:pt x="2795" y="2394"/>
                  </a:lnTo>
                  <a:lnTo>
                    <a:pt x="2813" y="2358"/>
                  </a:lnTo>
                  <a:lnTo>
                    <a:pt x="2813" y="2296"/>
                  </a:lnTo>
                  <a:lnTo>
                    <a:pt x="2786" y="2153"/>
                  </a:lnTo>
                  <a:lnTo>
                    <a:pt x="2679" y="1948"/>
                  </a:lnTo>
                  <a:lnTo>
                    <a:pt x="2277" y="1546"/>
                  </a:lnTo>
                  <a:lnTo>
                    <a:pt x="2000" y="1305"/>
                  </a:lnTo>
                  <a:lnTo>
                    <a:pt x="1366" y="688"/>
                  </a:lnTo>
                  <a:lnTo>
                    <a:pt x="670" y="90"/>
                  </a:lnTo>
                  <a:lnTo>
                    <a:pt x="581" y="37"/>
                  </a:lnTo>
                  <a:lnTo>
                    <a:pt x="33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28"/>
            <p:cNvSpPr/>
            <p:nvPr/>
          </p:nvSpPr>
          <p:spPr>
            <a:xfrm rot="-877077" flipH="1">
              <a:off x="7284699" y="5076365"/>
              <a:ext cx="123689" cy="23509"/>
            </a:xfrm>
            <a:custGeom>
              <a:avLst/>
              <a:gdLst/>
              <a:ahLst/>
              <a:cxnLst/>
              <a:rect l="l" t="t" r="r" b="b"/>
              <a:pathLst>
                <a:path w="4751" h="903" extrusionOk="0">
                  <a:moveTo>
                    <a:pt x="420" y="0"/>
                  </a:moveTo>
                  <a:lnTo>
                    <a:pt x="241" y="9"/>
                  </a:lnTo>
                  <a:lnTo>
                    <a:pt x="71" y="72"/>
                  </a:lnTo>
                  <a:lnTo>
                    <a:pt x="9" y="143"/>
                  </a:lnTo>
                  <a:lnTo>
                    <a:pt x="0" y="224"/>
                  </a:lnTo>
                  <a:lnTo>
                    <a:pt x="27" y="304"/>
                  </a:lnTo>
                  <a:lnTo>
                    <a:pt x="152" y="402"/>
                  </a:lnTo>
                  <a:lnTo>
                    <a:pt x="304" y="447"/>
                  </a:lnTo>
                  <a:lnTo>
                    <a:pt x="1268" y="625"/>
                  </a:lnTo>
                  <a:lnTo>
                    <a:pt x="2858" y="840"/>
                  </a:lnTo>
                  <a:lnTo>
                    <a:pt x="3920" y="902"/>
                  </a:lnTo>
                  <a:lnTo>
                    <a:pt x="4429" y="884"/>
                  </a:lnTo>
                  <a:lnTo>
                    <a:pt x="4536" y="875"/>
                  </a:lnTo>
                  <a:lnTo>
                    <a:pt x="4697" y="813"/>
                  </a:lnTo>
                  <a:lnTo>
                    <a:pt x="4751" y="715"/>
                  </a:lnTo>
                  <a:lnTo>
                    <a:pt x="4679" y="625"/>
                  </a:lnTo>
                  <a:lnTo>
                    <a:pt x="4590" y="590"/>
                  </a:lnTo>
                  <a:lnTo>
                    <a:pt x="4144" y="456"/>
                  </a:lnTo>
                  <a:lnTo>
                    <a:pt x="3126" y="250"/>
                  </a:lnTo>
                  <a:lnTo>
                    <a:pt x="1474" y="72"/>
                  </a:lnTo>
                  <a:lnTo>
                    <a:pt x="42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28"/>
            <p:cNvSpPr/>
            <p:nvPr/>
          </p:nvSpPr>
          <p:spPr>
            <a:xfrm rot="-877077" flipH="1">
              <a:off x="7875821" y="5125646"/>
              <a:ext cx="163001" cy="57432"/>
            </a:xfrm>
            <a:custGeom>
              <a:avLst/>
              <a:gdLst/>
              <a:ahLst/>
              <a:cxnLst/>
              <a:rect l="l" t="t" r="r" b="b"/>
              <a:pathLst>
                <a:path w="6261" h="2206" extrusionOk="0">
                  <a:moveTo>
                    <a:pt x="367" y="0"/>
                  </a:moveTo>
                  <a:lnTo>
                    <a:pt x="108" y="72"/>
                  </a:lnTo>
                  <a:lnTo>
                    <a:pt x="19" y="179"/>
                  </a:lnTo>
                  <a:lnTo>
                    <a:pt x="1" y="250"/>
                  </a:lnTo>
                  <a:lnTo>
                    <a:pt x="46" y="331"/>
                  </a:lnTo>
                  <a:lnTo>
                    <a:pt x="135" y="393"/>
                  </a:lnTo>
                  <a:lnTo>
                    <a:pt x="206" y="420"/>
                  </a:lnTo>
                  <a:lnTo>
                    <a:pt x="1555" y="866"/>
                  </a:lnTo>
                  <a:lnTo>
                    <a:pt x="3582" y="1581"/>
                  </a:lnTo>
                  <a:lnTo>
                    <a:pt x="4975" y="2009"/>
                  </a:lnTo>
                  <a:lnTo>
                    <a:pt x="5698" y="2188"/>
                  </a:lnTo>
                  <a:lnTo>
                    <a:pt x="5814" y="2206"/>
                  </a:lnTo>
                  <a:lnTo>
                    <a:pt x="6047" y="2188"/>
                  </a:lnTo>
                  <a:lnTo>
                    <a:pt x="6216" y="2108"/>
                  </a:lnTo>
                  <a:lnTo>
                    <a:pt x="6261" y="2027"/>
                  </a:lnTo>
                  <a:lnTo>
                    <a:pt x="6234" y="1965"/>
                  </a:lnTo>
                  <a:lnTo>
                    <a:pt x="6189" y="1938"/>
                  </a:lnTo>
                  <a:lnTo>
                    <a:pt x="5939" y="1768"/>
                  </a:lnTo>
                  <a:lnTo>
                    <a:pt x="5368" y="1447"/>
                  </a:lnTo>
                  <a:lnTo>
                    <a:pt x="4725" y="1161"/>
                  </a:lnTo>
                  <a:lnTo>
                    <a:pt x="4019" y="902"/>
                  </a:lnTo>
                  <a:lnTo>
                    <a:pt x="2885" y="554"/>
                  </a:lnTo>
                  <a:lnTo>
                    <a:pt x="1314" y="179"/>
                  </a:lnTo>
                  <a:lnTo>
                    <a:pt x="537" y="18"/>
                  </a:lnTo>
                  <a:lnTo>
                    <a:pt x="36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28"/>
            <p:cNvSpPr/>
            <p:nvPr/>
          </p:nvSpPr>
          <p:spPr>
            <a:xfrm rot="-877077" flipH="1">
              <a:off x="7283669" y="4347442"/>
              <a:ext cx="130927" cy="32126"/>
            </a:xfrm>
            <a:custGeom>
              <a:avLst/>
              <a:gdLst/>
              <a:ahLst/>
              <a:cxnLst/>
              <a:rect l="l" t="t" r="r" b="b"/>
              <a:pathLst>
                <a:path w="5029" h="1234" extrusionOk="0">
                  <a:moveTo>
                    <a:pt x="492" y="1"/>
                  </a:moveTo>
                  <a:lnTo>
                    <a:pt x="197" y="36"/>
                  </a:lnTo>
                  <a:lnTo>
                    <a:pt x="55" y="126"/>
                  </a:lnTo>
                  <a:lnTo>
                    <a:pt x="1" y="197"/>
                  </a:lnTo>
                  <a:lnTo>
                    <a:pt x="1" y="278"/>
                  </a:lnTo>
                  <a:lnTo>
                    <a:pt x="64" y="358"/>
                  </a:lnTo>
                  <a:lnTo>
                    <a:pt x="117" y="394"/>
                  </a:lnTo>
                  <a:lnTo>
                    <a:pt x="322" y="501"/>
                  </a:lnTo>
                  <a:lnTo>
                    <a:pt x="814" y="715"/>
                  </a:lnTo>
                  <a:lnTo>
                    <a:pt x="1394" y="912"/>
                  </a:lnTo>
                  <a:lnTo>
                    <a:pt x="2028" y="1063"/>
                  </a:lnTo>
                  <a:lnTo>
                    <a:pt x="2698" y="1179"/>
                  </a:lnTo>
                  <a:lnTo>
                    <a:pt x="3368" y="1233"/>
                  </a:lnTo>
                  <a:lnTo>
                    <a:pt x="4028" y="1224"/>
                  </a:lnTo>
                  <a:lnTo>
                    <a:pt x="4645" y="1135"/>
                  </a:lnTo>
                  <a:lnTo>
                    <a:pt x="4921" y="1054"/>
                  </a:lnTo>
                  <a:lnTo>
                    <a:pt x="4975" y="1037"/>
                  </a:lnTo>
                  <a:lnTo>
                    <a:pt x="5029" y="983"/>
                  </a:lnTo>
                  <a:lnTo>
                    <a:pt x="5029" y="929"/>
                  </a:lnTo>
                  <a:lnTo>
                    <a:pt x="4975" y="876"/>
                  </a:lnTo>
                  <a:lnTo>
                    <a:pt x="4921" y="858"/>
                  </a:lnTo>
                  <a:lnTo>
                    <a:pt x="4448" y="742"/>
                  </a:lnTo>
                  <a:lnTo>
                    <a:pt x="3439" y="599"/>
                  </a:lnTo>
                  <a:lnTo>
                    <a:pt x="2921" y="537"/>
                  </a:lnTo>
                  <a:lnTo>
                    <a:pt x="2332" y="438"/>
                  </a:lnTo>
                  <a:lnTo>
                    <a:pt x="1215" y="179"/>
                  </a:lnTo>
                  <a:lnTo>
                    <a:pt x="671" y="36"/>
                  </a:lnTo>
                  <a:lnTo>
                    <a:pt x="492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28"/>
            <p:cNvSpPr/>
            <p:nvPr/>
          </p:nvSpPr>
          <p:spPr>
            <a:xfrm rot="-877077" flipH="1">
              <a:off x="7222460" y="4255559"/>
              <a:ext cx="117649" cy="30018"/>
            </a:xfrm>
            <a:custGeom>
              <a:avLst/>
              <a:gdLst/>
              <a:ahLst/>
              <a:cxnLst/>
              <a:rect l="l" t="t" r="r" b="b"/>
              <a:pathLst>
                <a:path w="4519" h="1153" extrusionOk="0">
                  <a:moveTo>
                    <a:pt x="1215" y="1"/>
                  </a:moveTo>
                  <a:lnTo>
                    <a:pt x="590" y="27"/>
                  </a:lnTo>
                  <a:lnTo>
                    <a:pt x="295" y="63"/>
                  </a:lnTo>
                  <a:lnTo>
                    <a:pt x="134" y="90"/>
                  </a:lnTo>
                  <a:lnTo>
                    <a:pt x="18" y="179"/>
                  </a:lnTo>
                  <a:lnTo>
                    <a:pt x="0" y="242"/>
                  </a:lnTo>
                  <a:lnTo>
                    <a:pt x="54" y="340"/>
                  </a:lnTo>
                  <a:lnTo>
                    <a:pt x="250" y="438"/>
                  </a:lnTo>
                  <a:lnTo>
                    <a:pt x="402" y="456"/>
                  </a:lnTo>
                  <a:lnTo>
                    <a:pt x="920" y="501"/>
                  </a:lnTo>
                  <a:lnTo>
                    <a:pt x="1893" y="644"/>
                  </a:lnTo>
                  <a:lnTo>
                    <a:pt x="3304" y="938"/>
                  </a:lnTo>
                  <a:lnTo>
                    <a:pt x="4242" y="1144"/>
                  </a:lnTo>
                  <a:lnTo>
                    <a:pt x="4358" y="1153"/>
                  </a:lnTo>
                  <a:lnTo>
                    <a:pt x="4483" y="1090"/>
                  </a:lnTo>
                  <a:lnTo>
                    <a:pt x="4519" y="1037"/>
                  </a:lnTo>
                  <a:lnTo>
                    <a:pt x="4510" y="1010"/>
                  </a:lnTo>
                  <a:lnTo>
                    <a:pt x="4394" y="849"/>
                  </a:lnTo>
                  <a:lnTo>
                    <a:pt x="4046" y="581"/>
                  </a:lnTo>
                  <a:lnTo>
                    <a:pt x="3599" y="367"/>
                  </a:lnTo>
                  <a:lnTo>
                    <a:pt x="3072" y="197"/>
                  </a:lnTo>
                  <a:lnTo>
                    <a:pt x="2483" y="81"/>
                  </a:lnTo>
                  <a:lnTo>
                    <a:pt x="1858" y="19"/>
                  </a:lnTo>
                  <a:lnTo>
                    <a:pt x="1215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28"/>
            <p:cNvSpPr/>
            <p:nvPr/>
          </p:nvSpPr>
          <p:spPr>
            <a:xfrm rot="-877077" flipH="1">
              <a:off x="7104662" y="4411433"/>
              <a:ext cx="94635" cy="35589"/>
            </a:xfrm>
            <a:custGeom>
              <a:avLst/>
              <a:gdLst/>
              <a:ahLst/>
              <a:cxnLst/>
              <a:rect l="l" t="t" r="r" b="b"/>
              <a:pathLst>
                <a:path w="3635" h="1367" extrusionOk="0">
                  <a:moveTo>
                    <a:pt x="616" y="0"/>
                  </a:moveTo>
                  <a:lnTo>
                    <a:pt x="250" y="45"/>
                  </a:lnTo>
                  <a:lnTo>
                    <a:pt x="63" y="152"/>
                  </a:lnTo>
                  <a:lnTo>
                    <a:pt x="0" y="232"/>
                  </a:lnTo>
                  <a:lnTo>
                    <a:pt x="0" y="322"/>
                  </a:lnTo>
                  <a:lnTo>
                    <a:pt x="80" y="411"/>
                  </a:lnTo>
                  <a:lnTo>
                    <a:pt x="161" y="456"/>
                  </a:lnTo>
                  <a:lnTo>
                    <a:pt x="527" y="616"/>
                  </a:lnTo>
                  <a:lnTo>
                    <a:pt x="1322" y="911"/>
                  </a:lnTo>
                  <a:lnTo>
                    <a:pt x="1732" y="1045"/>
                  </a:lnTo>
                  <a:lnTo>
                    <a:pt x="2116" y="1179"/>
                  </a:lnTo>
                  <a:lnTo>
                    <a:pt x="2697" y="1322"/>
                  </a:lnTo>
                  <a:lnTo>
                    <a:pt x="3126" y="1366"/>
                  </a:lnTo>
                  <a:lnTo>
                    <a:pt x="3358" y="1366"/>
                  </a:lnTo>
                  <a:lnTo>
                    <a:pt x="3483" y="1357"/>
                  </a:lnTo>
                  <a:lnTo>
                    <a:pt x="3608" y="1286"/>
                  </a:lnTo>
                  <a:lnTo>
                    <a:pt x="3635" y="1232"/>
                  </a:lnTo>
                  <a:lnTo>
                    <a:pt x="3617" y="1197"/>
                  </a:lnTo>
                  <a:lnTo>
                    <a:pt x="3545" y="1090"/>
                  </a:lnTo>
                  <a:lnTo>
                    <a:pt x="3322" y="911"/>
                  </a:lnTo>
                  <a:lnTo>
                    <a:pt x="2893" y="706"/>
                  </a:lnTo>
                  <a:lnTo>
                    <a:pt x="2527" y="572"/>
                  </a:lnTo>
                  <a:lnTo>
                    <a:pt x="2116" y="429"/>
                  </a:lnTo>
                  <a:lnTo>
                    <a:pt x="1259" y="152"/>
                  </a:lnTo>
                  <a:lnTo>
                    <a:pt x="813" y="27"/>
                  </a:lnTo>
                  <a:lnTo>
                    <a:pt x="616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28"/>
            <p:cNvSpPr/>
            <p:nvPr/>
          </p:nvSpPr>
          <p:spPr>
            <a:xfrm rot="-877077" flipH="1">
              <a:off x="6934864" y="4412953"/>
              <a:ext cx="125564" cy="32569"/>
            </a:xfrm>
            <a:custGeom>
              <a:avLst/>
              <a:gdLst/>
              <a:ahLst/>
              <a:cxnLst/>
              <a:rect l="l" t="t" r="r" b="b"/>
              <a:pathLst>
                <a:path w="4823" h="1251" extrusionOk="0">
                  <a:moveTo>
                    <a:pt x="644" y="0"/>
                  </a:moveTo>
                  <a:lnTo>
                    <a:pt x="313" y="36"/>
                  </a:lnTo>
                  <a:lnTo>
                    <a:pt x="197" y="54"/>
                  </a:lnTo>
                  <a:lnTo>
                    <a:pt x="36" y="152"/>
                  </a:lnTo>
                  <a:lnTo>
                    <a:pt x="1" y="277"/>
                  </a:lnTo>
                  <a:lnTo>
                    <a:pt x="99" y="393"/>
                  </a:lnTo>
                  <a:lnTo>
                    <a:pt x="215" y="429"/>
                  </a:lnTo>
                  <a:lnTo>
                    <a:pt x="733" y="545"/>
                  </a:lnTo>
                  <a:lnTo>
                    <a:pt x="1822" y="724"/>
                  </a:lnTo>
                  <a:lnTo>
                    <a:pt x="2349" y="822"/>
                  </a:lnTo>
                  <a:lnTo>
                    <a:pt x="2858" y="956"/>
                  </a:lnTo>
                  <a:lnTo>
                    <a:pt x="3367" y="1072"/>
                  </a:lnTo>
                  <a:lnTo>
                    <a:pt x="3698" y="1117"/>
                  </a:lnTo>
                  <a:lnTo>
                    <a:pt x="4359" y="1179"/>
                  </a:lnTo>
                  <a:lnTo>
                    <a:pt x="4689" y="1242"/>
                  </a:lnTo>
                  <a:lnTo>
                    <a:pt x="4751" y="1251"/>
                  </a:lnTo>
                  <a:lnTo>
                    <a:pt x="4823" y="1215"/>
                  </a:lnTo>
                  <a:lnTo>
                    <a:pt x="4805" y="1188"/>
                  </a:lnTo>
                  <a:lnTo>
                    <a:pt x="4644" y="1045"/>
                  </a:lnTo>
                  <a:lnTo>
                    <a:pt x="4341" y="742"/>
                  </a:lnTo>
                  <a:lnTo>
                    <a:pt x="4144" y="608"/>
                  </a:lnTo>
                  <a:lnTo>
                    <a:pt x="3894" y="483"/>
                  </a:lnTo>
                  <a:lnTo>
                    <a:pt x="3269" y="295"/>
                  </a:lnTo>
                  <a:lnTo>
                    <a:pt x="2948" y="224"/>
                  </a:lnTo>
                  <a:lnTo>
                    <a:pt x="2323" y="108"/>
                  </a:lnTo>
                  <a:lnTo>
                    <a:pt x="1313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28"/>
            <p:cNvSpPr/>
            <p:nvPr/>
          </p:nvSpPr>
          <p:spPr>
            <a:xfrm rot="-877077" flipH="1">
              <a:off x="6730247" y="4509191"/>
              <a:ext cx="136498" cy="38140"/>
            </a:xfrm>
            <a:custGeom>
              <a:avLst/>
              <a:gdLst/>
              <a:ahLst/>
              <a:cxnLst/>
              <a:rect l="l" t="t" r="r" b="b"/>
              <a:pathLst>
                <a:path w="5243" h="1465" extrusionOk="0">
                  <a:moveTo>
                    <a:pt x="1608" y="0"/>
                  </a:moveTo>
                  <a:lnTo>
                    <a:pt x="840" y="9"/>
                  </a:lnTo>
                  <a:lnTo>
                    <a:pt x="447" y="36"/>
                  </a:lnTo>
                  <a:lnTo>
                    <a:pt x="322" y="54"/>
                  </a:lnTo>
                  <a:lnTo>
                    <a:pt x="144" y="117"/>
                  </a:lnTo>
                  <a:lnTo>
                    <a:pt x="37" y="206"/>
                  </a:lnTo>
                  <a:lnTo>
                    <a:pt x="1" y="313"/>
                  </a:lnTo>
                  <a:lnTo>
                    <a:pt x="37" y="420"/>
                  </a:lnTo>
                  <a:lnTo>
                    <a:pt x="126" y="527"/>
                  </a:lnTo>
                  <a:lnTo>
                    <a:pt x="278" y="599"/>
                  </a:lnTo>
                  <a:lnTo>
                    <a:pt x="492" y="643"/>
                  </a:lnTo>
                  <a:lnTo>
                    <a:pt x="617" y="652"/>
                  </a:lnTo>
                  <a:lnTo>
                    <a:pt x="930" y="643"/>
                  </a:lnTo>
                  <a:lnTo>
                    <a:pt x="1564" y="679"/>
                  </a:lnTo>
                  <a:lnTo>
                    <a:pt x="2189" y="751"/>
                  </a:lnTo>
                  <a:lnTo>
                    <a:pt x="2778" y="867"/>
                  </a:lnTo>
                  <a:lnTo>
                    <a:pt x="3064" y="938"/>
                  </a:lnTo>
                  <a:lnTo>
                    <a:pt x="3519" y="1063"/>
                  </a:lnTo>
                  <a:lnTo>
                    <a:pt x="4484" y="1304"/>
                  </a:lnTo>
                  <a:lnTo>
                    <a:pt x="4903" y="1447"/>
                  </a:lnTo>
                  <a:lnTo>
                    <a:pt x="4966" y="1465"/>
                  </a:lnTo>
                  <a:lnTo>
                    <a:pt x="5091" y="1456"/>
                  </a:lnTo>
                  <a:lnTo>
                    <a:pt x="5198" y="1411"/>
                  </a:lnTo>
                  <a:lnTo>
                    <a:pt x="5243" y="1349"/>
                  </a:lnTo>
                  <a:lnTo>
                    <a:pt x="5234" y="1322"/>
                  </a:lnTo>
                  <a:lnTo>
                    <a:pt x="5127" y="1143"/>
                  </a:lnTo>
                  <a:lnTo>
                    <a:pt x="4975" y="902"/>
                  </a:lnTo>
                  <a:lnTo>
                    <a:pt x="4823" y="742"/>
                  </a:lnTo>
                  <a:lnTo>
                    <a:pt x="4707" y="670"/>
                  </a:lnTo>
                  <a:lnTo>
                    <a:pt x="4439" y="527"/>
                  </a:lnTo>
                  <a:lnTo>
                    <a:pt x="3805" y="304"/>
                  </a:lnTo>
                  <a:lnTo>
                    <a:pt x="3457" y="224"/>
                  </a:lnTo>
                  <a:lnTo>
                    <a:pt x="3091" y="143"/>
                  </a:lnTo>
                  <a:lnTo>
                    <a:pt x="2349" y="45"/>
                  </a:lnTo>
                  <a:lnTo>
                    <a:pt x="1608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28"/>
            <p:cNvSpPr/>
            <p:nvPr/>
          </p:nvSpPr>
          <p:spPr>
            <a:xfrm rot="-877077" flipH="1">
              <a:off x="6718868" y="4588737"/>
              <a:ext cx="87918" cy="43035"/>
            </a:xfrm>
            <a:custGeom>
              <a:avLst/>
              <a:gdLst/>
              <a:ahLst/>
              <a:cxnLst/>
              <a:rect l="l" t="t" r="r" b="b"/>
              <a:pathLst>
                <a:path w="3377" h="1653" extrusionOk="0">
                  <a:moveTo>
                    <a:pt x="483" y="0"/>
                  </a:moveTo>
                  <a:lnTo>
                    <a:pt x="197" y="36"/>
                  </a:lnTo>
                  <a:lnTo>
                    <a:pt x="19" y="161"/>
                  </a:lnTo>
                  <a:lnTo>
                    <a:pt x="1" y="286"/>
                  </a:lnTo>
                  <a:lnTo>
                    <a:pt x="54" y="357"/>
                  </a:lnTo>
                  <a:lnTo>
                    <a:pt x="108" y="393"/>
                  </a:lnTo>
                  <a:lnTo>
                    <a:pt x="680" y="741"/>
                  </a:lnTo>
                  <a:lnTo>
                    <a:pt x="1296" y="1072"/>
                  </a:lnTo>
                  <a:lnTo>
                    <a:pt x="1599" y="1223"/>
                  </a:lnTo>
                  <a:lnTo>
                    <a:pt x="2251" y="1527"/>
                  </a:lnTo>
                  <a:lnTo>
                    <a:pt x="2626" y="1625"/>
                  </a:lnTo>
                  <a:lnTo>
                    <a:pt x="2805" y="1652"/>
                  </a:lnTo>
                  <a:lnTo>
                    <a:pt x="3108" y="1625"/>
                  </a:lnTo>
                  <a:lnTo>
                    <a:pt x="3323" y="1527"/>
                  </a:lnTo>
                  <a:lnTo>
                    <a:pt x="3376" y="1411"/>
                  </a:lnTo>
                  <a:lnTo>
                    <a:pt x="3350" y="1331"/>
                  </a:lnTo>
                  <a:lnTo>
                    <a:pt x="3314" y="1286"/>
                  </a:lnTo>
                  <a:lnTo>
                    <a:pt x="3207" y="1179"/>
                  </a:lnTo>
                  <a:lnTo>
                    <a:pt x="2921" y="1000"/>
                  </a:lnTo>
                  <a:lnTo>
                    <a:pt x="2421" y="759"/>
                  </a:lnTo>
                  <a:lnTo>
                    <a:pt x="2082" y="607"/>
                  </a:lnTo>
                  <a:lnTo>
                    <a:pt x="1376" y="313"/>
                  </a:lnTo>
                  <a:lnTo>
                    <a:pt x="644" y="45"/>
                  </a:lnTo>
                  <a:lnTo>
                    <a:pt x="483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28"/>
            <p:cNvSpPr/>
            <p:nvPr/>
          </p:nvSpPr>
          <p:spPr>
            <a:xfrm rot="-877077" flipH="1">
              <a:off x="6876333" y="4541418"/>
              <a:ext cx="90235" cy="47929"/>
            </a:xfrm>
            <a:custGeom>
              <a:avLst/>
              <a:gdLst/>
              <a:ahLst/>
              <a:cxnLst/>
              <a:rect l="l" t="t" r="r" b="b"/>
              <a:pathLst>
                <a:path w="3466" h="1841" extrusionOk="0">
                  <a:moveTo>
                    <a:pt x="403" y="1"/>
                  </a:moveTo>
                  <a:lnTo>
                    <a:pt x="162" y="99"/>
                  </a:lnTo>
                  <a:lnTo>
                    <a:pt x="54" y="179"/>
                  </a:lnTo>
                  <a:lnTo>
                    <a:pt x="1" y="287"/>
                  </a:lnTo>
                  <a:lnTo>
                    <a:pt x="19" y="394"/>
                  </a:lnTo>
                  <a:lnTo>
                    <a:pt x="63" y="447"/>
                  </a:lnTo>
                  <a:lnTo>
                    <a:pt x="188" y="581"/>
                  </a:lnTo>
                  <a:lnTo>
                    <a:pt x="510" y="840"/>
                  </a:lnTo>
                  <a:lnTo>
                    <a:pt x="1072" y="1188"/>
                  </a:lnTo>
                  <a:lnTo>
                    <a:pt x="1483" y="1403"/>
                  </a:lnTo>
                  <a:lnTo>
                    <a:pt x="1671" y="1501"/>
                  </a:lnTo>
                  <a:lnTo>
                    <a:pt x="2082" y="1671"/>
                  </a:lnTo>
                  <a:lnTo>
                    <a:pt x="2528" y="1796"/>
                  </a:lnTo>
                  <a:lnTo>
                    <a:pt x="3028" y="1840"/>
                  </a:lnTo>
                  <a:lnTo>
                    <a:pt x="3296" y="1805"/>
                  </a:lnTo>
                  <a:lnTo>
                    <a:pt x="3367" y="1796"/>
                  </a:lnTo>
                  <a:lnTo>
                    <a:pt x="3457" y="1733"/>
                  </a:lnTo>
                  <a:lnTo>
                    <a:pt x="3466" y="1697"/>
                  </a:lnTo>
                  <a:lnTo>
                    <a:pt x="3457" y="1635"/>
                  </a:lnTo>
                  <a:lnTo>
                    <a:pt x="3412" y="1510"/>
                  </a:lnTo>
                  <a:lnTo>
                    <a:pt x="3278" y="1349"/>
                  </a:lnTo>
                  <a:lnTo>
                    <a:pt x="2832" y="1072"/>
                  </a:lnTo>
                  <a:lnTo>
                    <a:pt x="2474" y="912"/>
                  </a:lnTo>
                  <a:lnTo>
                    <a:pt x="1724" y="501"/>
                  </a:lnTo>
                  <a:lnTo>
                    <a:pt x="992" y="90"/>
                  </a:lnTo>
                  <a:lnTo>
                    <a:pt x="894" y="45"/>
                  </a:lnTo>
                  <a:lnTo>
                    <a:pt x="697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28"/>
            <p:cNvSpPr/>
            <p:nvPr/>
          </p:nvSpPr>
          <p:spPr>
            <a:xfrm rot="-877077" flipH="1">
              <a:off x="6974033" y="4561961"/>
              <a:ext cx="119758" cy="56052"/>
            </a:xfrm>
            <a:custGeom>
              <a:avLst/>
              <a:gdLst/>
              <a:ahLst/>
              <a:cxnLst/>
              <a:rect l="l" t="t" r="r" b="b"/>
              <a:pathLst>
                <a:path w="4600" h="2153" extrusionOk="0">
                  <a:moveTo>
                    <a:pt x="215" y="0"/>
                  </a:moveTo>
                  <a:lnTo>
                    <a:pt x="45" y="63"/>
                  </a:lnTo>
                  <a:lnTo>
                    <a:pt x="0" y="125"/>
                  </a:lnTo>
                  <a:lnTo>
                    <a:pt x="27" y="179"/>
                  </a:lnTo>
                  <a:lnTo>
                    <a:pt x="63" y="206"/>
                  </a:lnTo>
                  <a:lnTo>
                    <a:pt x="536" y="536"/>
                  </a:lnTo>
                  <a:lnTo>
                    <a:pt x="1545" y="1161"/>
                  </a:lnTo>
                  <a:lnTo>
                    <a:pt x="2108" y="1456"/>
                  </a:lnTo>
                  <a:lnTo>
                    <a:pt x="2697" y="1742"/>
                  </a:lnTo>
                  <a:lnTo>
                    <a:pt x="3331" y="2001"/>
                  </a:lnTo>
                  <a:lnTo>
                    <a:pt x="3626" y="2099"/>
                  </a:lnTo>
                  <a:lnTo>
                    <a:pt x="4108" y="2152"/>
                  </a:lnTo>
                  <a:lnTo>
                    <a:pt x="4447" y="2143"/>
                  </a:lnTo>
                  <a:lnTo>
                    <a:pt x="4519" y="2135"/>
                  </a:lnTo>
                  <a:lnTo>
                    <a:pt x="4599" y="2081"/>
                  </a:lnTo>
                  <a:lnTo>
                    <a:pt x="4599" y="2045"/>
                  </a:lnTo>
                  <a:lnTo>
                    <a:pt x="4537" y="1902"/>
                  </a:lnTo>
                  <a:lnTo>
                    <a:pt x="4421" y="1742"/>
                  </a:lnTo>
                  <a:lnTo>
                    <a:pt x="4278" y="1634"/>
                  </a:lnTo>
                  <a:lnTo>
                    <a:pt x="4162" y="1581"/>
                  </a:lnTo>
                  <a:lnTo>
                    <a:pt x="3536" y="1313"/>
                  </a:lnTo>
                  <a:lnTo>
                    <a:pt x="2894" y="1054"/>
                  </a:lnTo>
                  <a:lnTo>
                    <a:pt x="1679" y="554"/>
                  </a:lnTo>
                  <a:lnTo>
                    <a:pt x="509" y="27"/>
                  </a:lnTo>
                  <a:lnTo>
                    <a:pt x="420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28"/>
            <p:cNvSpPr/>
            <p:nvPr/>
          </p:nvSpPr>
          <p:spPr>
            <a:xfrm rot="-877077" flipH="1">
              <a:off x="7109526" y="4535899"/>
              <a:ext cx="106975" cy="65581"/>
            </a:xfrm>
            <a:custGeom>
              <a:avLst/>
              <a:gdLst/>
              <a:ahLst/>
              <a:cxnLst/>
              <a:rect l="l" t="t" r="r" b="b"/>
              <a:pathLst>
                <a:path w="4109" h="2519" extrusionOk="0">
                  <a:moveTo>
                    <a:pt x="349" y="0"/>
                  </a:moveTo>
                  <a:lnTo>
                    <a:pt x="117" y="45"/>
                  </a:lnTo>
                  <a:lnTo>
                    <a:pt x="18" y="125"/>
                  </a:lnTo>
                  <a:lnTo>
                    <a:pt x="1" y="197"/>
                  </a:lnTo>
                  <a:lnTo>
                    <a:pt x="18" y="232"/>
                  </a:lnTo>
                  <a:lnTo>
                    <a:pt x="72" y="339"/>
                  </a:lnTo>
                  <a:lnTo>
                    <a:pt x="126" y="536"/>
                  </a:lnTo>
                  <a:lnTo>
                    <a:pt x="197" y="643"/>
                  </a:lnTo>
                  <a:lnTo>
                    <a:pt x="376" y="831"/>
                  </a:lnTo>
                  <a:lnTo>
                    <a:pt x="581" y="1009"/>
                  </a:lnTo>
                  <a:lnTo>
                    <a:pt x="1036" y="1366"/>
                  </a:lnTo>
                  <a:lnTo>
                    <a:pt x="1545" y="1697"/>
                  </a:lnTo>
                  <a:lnTo>
                    <a:pt x="1760" y="1840"/>
                  </a:lnTo>
                  <a:lnTo>
                    <a:pt x="2260" y="2134"/>
                  </a:lnTo>
                  <a:lnTo>
                    <a:pt x="2831" y="2384"/>
                  </a:lnTo>
                  <a:lnTo>
                    <a:pt x="3322" y="2492"/>
                  </a:lnTo>
                  <a:lnTo>
                    <a:pt x="3671" y="2518"/>
                  </a:lnTo>
                  <a:lnTo>
                    <a:pt x="3858" y="2509"/>
                  </a:lnTo>
                  <a:lnTo>
                    <a:pt x="3957" y="2492"/>
                  </a:lnTo>
                  <a:lnTo>
                    <a:pt x="4099" y="2402"/>
                  </a:lnTo>
                  <a:lnTo>
                    <a:pt x="4108" y="2349"/>
                  </a:lnTo>
                  <a:lnTo>
                    <a:pt x="4090" y="2259"/>
                  </a:lnTo>
                  <a:lnTo>
                    <a:pt x="3992" y="2108"/>
                  </a:lnTo>
                  <a:lnTo>
                    <a:pt x="3742" y="1902"/>
                  </a:lnTo>
                  <a:lnTo>
                    <a:pt x="3001" y="1527"/>
                  </a:lnTo>
                  <a:lnTo>
                    <a:pt x="2546" y="1295"/>
                  </a:lnTo>
                  <a:lnTo>
                    <a:pt x="2019" y="982"/>
                  </a:lnTo>
                  <a:lnTo>
                    <a:pt x="1554" y="643"/>
                  </a:lnTo>
                  <a:lnTo>
                    <a:pt x="1340" y="464"/>
                  </a:lnTo>
                  <a:lnTo>
                    <a:pt x="1108" y="286"/>
                  </a:lnTo>
                  <a:lnTo>
                    <a:pt x="894" y="188"/>
                  </a:lnTo>
                  <a:lnTo>
                    <a:pt x="697" y="89"/>
                  </a:lnTo>
                  <a:lnTo>
                    <a:pt x="599" y="36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28"/>
            <p:cNvSpPr/>
            <p:nvPr/>
          </p:nvSpPr>
          <p:spPr>
            <a:xfrm rot="-877077" flipH="1">
              <a:off x="6695633" y="4731386"/>
              <a:ext cx="113015" cy="60712"/>
            </a:xfrm>
            <a:custGeom>
              <a:avLst/>
              <a:gdLst/>
              <a:ahLst/>
              <a:cxnLst/>
              <a:rect l="l" t="t" r="r" b="b"/>
              <a:pathLst>
                <a:path w="4341" h="2332" extrusionOk="0">
                  <a:moveTo>
                    <a:pt x="296" y="0"/>
                  </a:moveTo>
                  <a:lnTo>
                    <a:pt x="81" y="54"/>
                  </a:lnTo>
                  <a:lnTo>
                    <a:pt x="1" y="134"/>
                  </a:lnTo>
                  <a:lnTo>
                    <a:pt x="1" y="197"/>
                  </a:lnTo>
                  <a:lnTo>
                    <a:pt x="28" y="232"/>
                  </a:lnTo>
                  <a:lnTo>
                    <a:pt x="144" y="384"/>
                  </a:lnTo>
                  <a:lnTo>
                    <a:pt x="349" y="679"/>
                  </a:lnTo>
                  <a:lnTo>
                    <a:pt x="519" y="822"/>
                  </a:lnTo>
                  <a:lnTo>
                    <a:pt x="876" y="1108"/>
                  </a:lnTo>
                  <a:lnTo>
                    <a:pt x="1260" y="1376"/>
                  </a:lnTo>
                  <a:lnTo>
                    <a:pt x="1546" y="1599"/>
                  </a:lnTo>
                  <a:lnTo>
                    <a:pt x="2046" y="1947"/>
                  </a:lnTo>
                  <a:lnTo>
                    <a:pt x="2430" y="2143"/>
                  </a:lnTo>
                  <a:lnTo>
                    <a:pt x="2644" y="2224"/>
                  </a:lnTo>
                  <a:lnTo>
                    <a:pt x="2823" y="2277"/>
                  </a:lnTo>
                  <a:lnTo>
                    <a:pt x="3198" y="2331"/>
                  </a:lnTo>
                  <a:lnTo>
                    <a:pt x="3582" y="2331"/>
                  </a:lnTo>
                  <a:lnTo>
                    <a:pt x="3930" y="2260"/>
                  </a:lnTo>
                  <a:lnTo>
                    <a:pt x="4073" y="2179"/>
                  </a:lnTo>
                  <a:lnTo>
                    <a:pt x="4162" y="2117"/>
                  </a:lnTo>
                  <a:lnTo>
                    <a:pt x="4287" y="1983"/>
                  </a:lnTo>
                  <a:lnTo>
                    <a:pt x="4341" y="1840"/>
                  </a:lnTo>
                  <a:lnTo>
                    <a:pt x="4305" y="1697"/>
                  </a:lnTo>
                  <a:lnTo>
                    <a:pt x="4243" y="1626"/>
                  </a:lnTo>
                  <a:lnTo>
                    <a:pt x="4198" y="1590"/>
                  </a:lnTo>
                  <a:lnTo>
                    <a:pt x="4091" y="1572"/>
                  </a:lnTo>
                  <a:lnTo>
                    <a:pt x="3984" y="1590"/>
                  </a:lnTo>
                  <a:lnTo>
                    <a:pt x="3903" y="1643"/>
                  </a:lnTo>
                  <a:lnTo>
                    <a:pt x="3886" y="1670"/>
                  </a:lnTo>
                  <a:lnTo>
                    <a:pt x="3859" y="1697"/>
                  </a:lnTo>
                  <a:lnTo>
                    <a:pt x="3841" y="1715"/>
                  </a:lnTo>
                  <a:lnTo>
                    <a:pt x="3635" y="1679"/>
                  </a:lnTo>
                  <a:lnTo>
                    <a:pt x="3305" y="1563"/>
                  </a:lnTo>
                  <a:lnTo>
                    <a:pt x="2894" y="1331"/>
                  </a:lnTo>
                  <a:lnTo>
                    <a:pt x="2626" y="1143"/>
                  </a:lnTo>
                  <a:lnTo>
                    <a:pt x="2180" y="849"/>
                  </a:lnTo>
                  <a:lnTo>
                    <a:pt x="1724" y="554"/>
                  </a:lnTo>
                  <a:lnTo>
                    <a:pt x="1474" y="402"/>
                  </a:lnTo>
                  <a:lnTo>
                    <a:pt x="948" y="170"/>
                  </a:lnTo>
                  <a:lnTo>
                    <a:pt x="653" y="45"/>
                  </a:lnTo>
                  <a:lnTo>
                    <a:pt x="546" y="9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28"/>
            <p:cNvSpPr/>
            <p:nvPr/>
          </p:nvSpPr>
          <p:spPr>
            <a:xfrm rot="-877077" flipH="1">
              <a:off x="6557809" y="4720206"/>
              <a:ext cx="141835" cy="39546"/>
            </a:xfrm>
            <a:custGeom>
              <a:avLst/>
              <a:gdLst/>
              <a:ahLst/>
              <a:cxnLst/>
              <a:rect l="l" t="t" r="r" b="b"/>
              <a:pathLst>
                <a:path w="5448" h="1519" extrusionOk="0">
                  <a:moveTo>
                    <a:pt x="679" y="1"/>
                  </a:moveTo>
                  <a:lnTo>
                    <a:pt x="447" y="10"/>
                  </a:lnTo>
                  <a:lnTo>
                    <a:pt x="250" y="72"/>
                  </a:lnTo>
                  <a:lnTo>
                    <a:pt x="107" y="153"/>
                  </a:lnTo>
                  <a:lnTo>
                    <a:pt x="18" y="260"/>
                  </a:lnTo>
                  <a:lnTo>
                    <a:pt x="0" y="367"/>
                  </a:lnTo>
                  <a:lnTo>
                    <a:pt x="54" y="474"/>
                  </a:lnTo>
                  <a:lnTo>
                    <a:pt x="196" y="572"/>
                  </a:lnTo>
                  <a:lnTo>
                    <a:pt x="313" y="608"/>
                  </a:lnTo>
                  <a:lnTo>
                    <a:pt x="1652" y="956"/>
                  </a:lnTo>
                  <a:lnTo>
                    <a:pt x="3036" y="1251"/>
                  </a:lnTo>
                  <a:lnTo>
                    <a:pt x="3572" y="1385"/>
                  </a:lnTo>
                  <a:lnTo>
                    <a:pt x="4376" y="1519"/>
                  </a:lnTo>
                  <a:lnTo>
                    <a:pt x="4929" y="1519"/>
                  </a:lnTo>
                  <a:lnTo>
                    <a:pt x="5215" y="1456"/>
                  </a:lnTo>
                  <a:lnTo>
                    <a:pt x="5340" y="1412"/>
                  </a:lnTo>
                  <a:lnTo>
                    <a:pt x="5438" y="1305"/>
                  </a:lnTo>
                  <a:lnTo>
                    <a:pt x="5447" y="1224"/>
                  </a:lnTo>
                  <a:lnTo>
                    <a:pt x="5429" y="1189"/>
                  </a:lnTo>
                  <a:lnTo>
                    <a:pt x="5376" y="1117"/>
                  </a:lnTo>
                  <a:lnTo>
                    <a:pt x="5224" y="992"/>
                  </a:lnTo>
                  <a:lnTo>
                    <a:pt x="4938" y="849"/>
                  </a:lnTo>
                  <a:lnTo>
                    <a:pt x="4179" y="653"/>
                  </a:lnTo>
                  <a:lnTo>
                    <a:pt x="3626" y="555"/>
                  </a:lnTo>
                  <a:lnTo>
                    <a:pt x="2232" y="260"/>
                  </a:lnTo>
                  <a:lnTo>
                    <a:pt x="804" y="19"/>
                  </a:lnTo>
                  <a:lnTo>
                    <a:pt x="679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28"/>
            <p:cNvSpPr/>
            <p:nvPr/>
          </p:nvSpPr>
          <p:spPr>
            <a:xfrm rot="-877077" flipH="1">
              <a:off x="6494942" y="4686116"/>
              <a:ext cx="96744" cy="29315"/>
            </a:xfrm>
            <a:custGeom>
              <a:avLst/>
              <a:gdLst/>
              <a:ahLst/>
              <a:cxnLst/>
              <a:rect l="l" t="t" r="r" b="b"/>
              <a:pathLst>
                <a:path w="3716" h="1126" extrusionOk="0">
                  <a:moveTo>
                    <a:pt x="331" y="0"/>
                  </a:moveTo>
                  <a:lnTo>
                    <a:pt x="99" y="72"/>
                  </a:lnTo>
                  <a:lnTo>
                    <a:pt x="18" y="161"/>
                  </a:lnTo>
                  <a:lnTo>
                    <a:pt x="0" y="223"/>
                  </a:lnTo>
                  <a:lnTo>
                    <a:pt x="63" y="322"/>
                  </a:lnTo>
                  <a:lnTo>
                    <a:pt x="188" y="375"/>
                  </a:lnTo>
                  <a:lnTo>
                    <a:pt x="206" y="384"/>
                  </a:lnTo>
                  <a:lnTo>
                    <a:pt x="215" y="384"/>
                  </a:lnTo>
                  <a:lnTo>
                    <a:pt x="277" y="438"/>
                  </a:lnTo>
                  <a:lnTo>
                    <a:pt x="438" y="527"/>
                  </a:lnTo>
                  <a:lnTo>
                    <a:pt x="768" y="634"/>
                  </a:lnTo>
                  <a:lnTo>
                    <a:pt x="1018" y="706"/>
                  </a:lnTo>
                  <a:lnTo>
                    <a:pt x="1742" y="893"/>
                  </a:lnTo>
                  <a:lnTo>
                    <a:pt x="2456" y="1081"/>
                  </a:lnTo>
                  <a:lnTo>
                    <a:pt x="2635" y="1125"/>
                  </a:lnTo>
                  <a:lnTo>
                    <a:pt x="3010" y="1125"/>
                  </a:lnTo>
                  <a:lnTo>
                    <a:pt x="3188" y="1081"/>
                  </a:lnTo>
                  <a:lnTo>
                    <a:pt x="3331" y="1036"/>
                  </a:lnTo>
                  <a:lnTo>
                    <a:pt x="3554" y="911"/>
                  </a:lnTo>
                  <a:lnTo>
                    <a:pt x="3688" y="768"/>
                  </a:lnTo>
                  <a:lnTo>
                    <a:pt x="3715" y="599"/>
                  </a:lnTo>
                  <a:lnTo>
                    <a:pt x="3688" y="509"/>
                  </a:lnTo>
                  <a:lnTo>
                    <a:pt x="3653" y="456"/>
                  </a:lnTo>
                  <a:lnTo>
                    <a:pt x="3528" y="357"/>
                  </a:lnTo>
                  <a:lnTo>
                    <a:pt x="3242" y="268"/>
                  </a:lnTo>
                  <a:lnTo>
                    <a:pt x="3010" y="250"/>
                  </a:lnTo>
                  <a:lnTo>
                    <a:pt x="2911" y="259"/>
                  </a:lnTo>
                  <a:lnTo>
                    <a:pt x="2849" y="259"/>
                  </a:lnTo>
                  <a:lnTo>
                    <a:pt x="2724" y="268"/>
                  </a:lnTo>
                  <a:lnTo>
                    <a:pt x="2778" y="268"/>
                  </a:lnTo>
                  <a:lnTo>
                    <a:pt x="2652" y="286"/>
                  </a:lnTo>
                  <a:lnTo>
                    <a:pt x="2572" y="331"/>
                  </a:lnTo>
                  <a:lnTo>
                    <a:pt x="2081" y="232"/>
                  </a:lnTo>
                  <a:lnTo>
                    <a:pt x="1599" y="134"/>
                  </a:lnTo>
                  <a:lnTo>
                    <a:pt x="1331" y="81"/>
                  </a:lnTo>
                  <a:lnTo>
                    <a:pt x="920" y="9"/>
                  </a:lnTo>
                  <a:lnTo>
                    <a:pt x="652" y="0"/>
                  </a:lnTo>
                  <a:lnTo>
                    <a:pt x="518" y="18"/>
                  </a:lnTo>
                  <a:lnTo>
                    <a:pt x="483" y="18"/>
                  </a:lnTo>
                  <a:lnTo>
                    <a:pt x="331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28"/>
            <p:cNvSpPr/>
            <p:nvPr/>
          </p:nvSpPr>
          <p:spPr>
            <a:xfrm rot="-877077" flipH="1">
              <a:off x="6534387" y="4616237"/>
              <a:ext cx="112781" cy="38375"/>
            </a:xfrm>
            <a:custGeom>
              <a:avLst/>
              <a:gdLst/>
              <a:ahLst/>
              <a:cxnLst/>
              <a:rect l="l" t="t" r="r" b="b"/>
              <a:pathLst>
                <a:path w="4332" h="1474" extrusionOk="0">
                  <a:moveTo>
                    <a:pt x="277" y="0"/>
                  </a:moveTo>
                  <a:lnTo>
                    <a:pt x="81" y="54"/>
                  </a:lnTo>
                  <a:lnTo>
                    <a:pt x="1" y="125"/>
                  </a:lnTo>
                  <a:lnTo>
                    <a:pt x="1" y="179"/>
                  </a:lnTo>
                  <a:lnTo>
                    <a:pt x="18" y="205"/>
                  </a:lnTo>
                  <a:lnTo>
                    <a:pt x="143" y="366"/>
                  </a:lnTo>
                  <a:lnTo>
                    <a:pt x="393" y="634"/>
                  </a:lnTo>
                  <a:lnTo>
                    <a:pt x="599" y="777"/>
                  </a:lnTo>
                  <a:lnTo>
                    <a:pt x="849" y="920"/>
                  </a:lnTo>
                  <a:lnTo>
                    <a:pt x="1429" y="1161"/>
                  </a:lnTo>
                  <a:lnTo>
                    <a:pt x="1760" y="1259"/>
                  </a:lnTo>
                  <a:lnTo>
                    <a:pt x="2045" y="1331"/>
                  </a:lnTo>
                  <a:lnTo>
                    <a:pt x="2706" y="1447"/>
                  </a:lnTo>
                  <a:lnTo>
                    <a:pt x="3385" y="1473"/>
                  </a:lnTo>
                  <a:lnTo>
                    <a:pt x="3849" y="1402"/>
                  </a:lnTo>
                  <a:lnTo>
                    <a:pt x="4126" y="1313"/>
                  </a:lnTo>
                  <a:lnTo>
                    <a:pt x="4251" y="1241"/>
                  </a:lnTo>
                  <a:lnTo>
                    <a:pt x="4314" y="1197"/>
                  </a:lnTo>
                  <a:lnTo>
                    <a:pt x="4332" y="1107"/>
                  </a:lnTo>
                  <a:lnTo>
                    <a:pt x="4296" y="1054"/>
                  </a:lnTo>
                  <a:lnTo>
                    <a:pt x="4251" y="1027"/>
                  </a:lnTo>
                  <a:lnTo>
                    <a:pt x="4055" y="956"/>
                  </a:lnTo>
                  <a:lnTo>
                    <a:pt x="3635" y="848"/>
                  </a:lnTo>
                  <a:lnTo>
                    <a:pt x="2938" y="750"/>
                  </a:lnTo>
                  <a:lnTo>
                    <a:pt x="2474" y="679"/>
                  </a:lnTo>
                  <a:lnTo>
                    <a:pt x="1956" y="572"/>
                  </a:lnTo>
                  <a:lnTo>
                    <a:pt x="1188" y="339"/>
                  </a:lnTo>
                  <a:lnTo>
                    <a:pt x="751" y="152"/>
                  </a:lnTo>
                  <a:lnTo>
                    <a:pt x="572" y="45"/>
                  </a:lnTo>
                  <a:lnTo>
                    <a:pt x="492" y="9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28"/>
            <p:cNvSpPr/>
            <p:nvPr/>
          </p:nvSpPr>
          <p:spPr>
            <a:xfrm rot="-877077" flipH="1">
              <a:off x="6444928" y="4878455"/>
              <a:ext cx="93021" cy="48137"/>
            </a:xfrm>
            <a:custGeom>
              <a:avLst/>
              <a:gdLst/>
              <a:ahLst/>
              <a:cxnLst/>
              <a:rect l="l" t="t" r="r" b="b"/>
              <a:pathLst>
                <a:path w="3573" h="1849" extrusionOk="0">
                  <a:moveTo>
                    <a:pt x="715" y="0"/>
                  </a:moveTo>
                  <a:lnTo>
                    <a:pt x="313" y="27"/>
                  </a:lnTo>
                  <a:lnTo>
                    <a:pt x="90" y="125"/>
                  </a:lnTo>
                  <a:lnTo>
                    <a:pt x="9" y="223"/>
                  </a:lnTo>
                  <a:lnTo>
                    <a:pt x="0" y="286"/>
                  </a:lnTo>
                  <a:lnTo>
                    <a:pt x="18" y="465"/>
                  </a:lnTo>
                  <a:lnTo>
                    <a:pt x="170" y="804"/>
                  </a:lnTo>
                  <a:lnTo>
                    <a:pt x="465" y="1116"/>
                  </a:lnTo>
                  <a:lnTo>
                    <a:pt x="893" y="1393"/>
                  </a:lnTo>
                  <a:lnTo>
                    <a:pt x="1152" y="1518"/>
                  </a:lnTo>
                  <a:lnTo>
                    <a:pt x="1393" y="1608"/>
                  </a:lnTo>
                  <a:lnTo>
                    <a:pt x="2010" y="1777"/>
                  </a:lnTo>
                  <a:lnTo>
                    <a:pt x="2679" y="1849"/>
                  </a:lnTo>
                  <a:lnTo>
                    <a:pt x="3144" y="1804"/>
                  </a:lnTo>
                  <a:lnTo>
                    <a:pt x="3412" y="1715"/>
                  </a:lnTo>
                  <a:lnTo>
                    <a:pt x="3519" y="1643"/>
                  </a:lnTo>
                  <a:lnTo>
                    <a:pt x="3572" y="1599"/>
                  </a:lnTo>
                  <a:lnTo>
                    <a:pt x="3563" y="1491"/>
                  </a:lnTo>
                  <a:lnTo>
                    <a:pt x="3519" y="1438"/>
                  </a:lnTo>
                  <a:lnTo>
                    <a:pt x="3412" y="1349"/>
                  </a:lnTo>
                  <a:lnTo>
                    <a:pt x="3072" y="1224"/>
                  </a:lnTo>
                  <a:lnTo>
                    <a:pt x="2465" y="1072"/>
                  </a:lnTo>
                  <a:lnTo>
                    <a:pt x="2099" y="965"/>
                  </a:lnTo>
                  <a:lnTo>
                    <a:pt x="1920" y="884"/>
                  </a:lnTo>
                  <a:lnTo>
                    <a:pt x="1617" y="724"/>
                  </a:lnTo>
                  <a:lnTo>
                    <a:pt x="1375" y="527"/>
                  </a:lnTo>
                  <a:lnTo>
                    <a:pt x="1197" y="322"/>
                  </a:lnTo>
                  <a:lnTo>
                    <a:pt x="1143" y="206"/>
                  </a:lnTo>
                  <a:lnTo>
                    <a:pt x="1108" y="152"/>
                  </a:lnTo>
                  <a:lnTo>
                    <a:pt x="983" y="63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28"/>
            <p:cNvSpPr/>
            <p:nvPr/>
          </p:nvSpPr>
          <p:spPr>
            <a:xfrm rot="-877077" flipH="1">
              <a:off x="6273416" y="4836239"/>
              <a:ext cx="149515" cy="44415"/>
            </a:xfrm>
            <a:custGeom>
              <a:avLst/>
              <a:gdLst/>
              <a:ahLst/>
              <a:cxnLst/>
              <a:rect l="l" t="t" r="r" b="b"/>
              <a:pathLst>
                <a:path w="5743" h="1706" extrusionOk="0">
                  <a:moveTo>
                    <a:pt x="483" y="0"/>
                  </a:moveTo>
                  <a:lnTo>
                    <a:pt x="286" y="27"/>
                  </a:lnTo>
                  <a:lnTo>
                    <a:pt x="134" y="99"/>
                  </a:lnTo>
                  <a:lnTo>
                    <a:pt x="36" y="188"/>
                  </a:lnTo>
                  <a:lnTo>
                    <a:pt x="0" y="286"/>
                  </a:lnTo>
                  <a:lnTo>
                    <a:pt x="36" y="393"/>
                  </a:lnTo>
                  <a:lnTo>
                    <a:pt x="161" y="492"/>
                  </a:lnTo>
                  <a:lnTo>
                    <a:pt x="259" y="527"/>
                  </a:lnTo>
                  <a:lnTo>
                    <a:pt x="625" y="661"/>
                  </a:lnTo>
                  <a:lnTo>
                    <a:pt x="2099" y="1143"/>
                  </a:lnTo>
                  <a:lnTo>
                    <a:pt x="3447" y="1492"/>
                  </a:lnTo>
                  <a:lnTo>
                    <a:pt x="4296" y="1652"/>
                  </a:lnTo>
                  <a:lnTo>
                    <a:pt x="5028" y="1706"/>
                  </a:lnTo>
                  <a:lnTo>
                    <a:pt x="5439" y="1635"/>
                  </a:lnTo>
                  <a:lnTo>
                    <a:pt x="5635" y="1545"/>
                  </a:lnTo>
                  <a:lnTo>
                    <a:pt x="5698" y="1474"/>
                  </a:lnTo>
                  <a:lnTo>
                    <a:pt x="5742" y="1411"/>
                  </a:lnTo>
                  <a:lnTo>
                    <a:pt x="5733" y="1286"/>
                  </a:lnTo>
                  <a:lnTo>
                    <a:pt x="5546" y="1134"/>
                  </a:lnTo>
                  <a:lnTo>
                    <a:pt x="4805" y="911"/>
                  </a:lnTo>
                  <a:lnTo>
                    <a:pt x="4367" y="831"/>
                  </a:lnTo>
                  <a:lnTo>
                    <a:pt x="3456" y="661"/>
                  </a:lnTo>
                  <a:lnTo>
                    <a:pt x="1679" y="268"/>
                  </a:lnTo>
                  <a:lnTo>
                    <a:pt x="822" y="45"/>
                  </a:lnTo>
                  <a:lnTo>
                    <a:pt x="706" y="9"/>
                  </a:lnTo>
                  <a:lnTo>
                    <a:pt x="483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28"/>
            <p:cNvSpPr/>
            <p:nvPr/>
          </p:nvSpPr>
          <p:spPr>
            <a:xfrm rot="-877077" flipH="1">
              <a:off x="6251563" y="4778870"/>
              <a:ext cx="124887" cy="46289"/>
            </a:xfrm>
            <a:custGeom>
              <a:avLst/>
              <a:gdLst/>
              <a:ahLst/>
              <a:cxnLst/>
              <a:rect l="l" t="t" r="r" b="b"/>
              <a:pathLst>
                <a:path w="4797" h="1778" extrusionOk="0">
                  <a:moveTo>
                    <a:pt x="465" y="1"/>
                  </a:moveTo>
                  <a:lnTo>
                    <a:pt x="197" y="36"/>
                  </a:lnTo>
                  <a:lnTo>
                    <a:pt x="19" y="153"/>
                  </a:lnTo>
                  <a:lnTo>
                    <a:pt x="1" y="269"/>
                  </a:lnTo>
                  <a:lnTo>
                    <a:pt x="55" y="340"/>
                  </a:lnTo>
                  <a:lnTo>
                    <a:pt x="108" y="376"/>
                  </a:lnTo>
                  <a:lnTo>
                    <a:pt x="590" y="626"/>
                  </a:lnTo>
                  <a:lnTo>
                    <a:pt x="1599" y="1099"/>
                  </a:lnTo>
                  <a:lnTo>
                    <a:pt x="2162" y="1313"/>
                  </a:lnTo>
                  <a:lnTo>
                    <a:pt x="2644" y="1492"/>
                  </a:lnTo>
                  <a:lnTo>
                    <a:pt x="3555" y="1733"/>
                  </a:lnTo>
                  <a:lnTo>
                    <a:pt x="4019" y="1778"/>
                  </a:lnTo>
                  <a:lnTo>
                    <a:pt x="4314" y="1769"/>
                  </a:lnTo>
                  <a:lnTo>
                    <a:pt x="4457" y="1742"/>
                  </a:lnTo>
                  <a:lnTo>
                    <a:pt x="4618" y="1706"/>
                  </a:lnTo>
                  <a:lnTo>
                    <a:pt x="4770" y="1599"/>
                  </a:lnTo>
                  <a:lnTo>
                    <a:pt x="4796" y="1510"/>
                  </a:lnTo>
                  <a:lnTo>
                    <a:pt x="4770" y="1465"/>
                  </a:lnTo>
                  <a:lnTo>
                    <a:pt x="4716" y="1394"/>
                  </a:lnTo>
                  <a:lnTo>
                    <a:pt x="4564" y="1278"/>
                  </a:lnTo>
                  <a:lnTo>
                    <a:pt x="4252" y="1126"/>
                  </a:lnTo>
                  <a:lnTo>
                    <a:pt x="3448" y="912"/>
                  </a:lnTo>
                  <a:lnTo>
                    <a:pt x="2921" y="778"/>
                  </a:lnTo>
                  <a:lnTo>
                    <a:pt x="2323" y="617"/>
                  </a:lnTo>
                  <a:lnTo>
                    <a:pt x="1162" y="251"/>
                  </a:lnTo>
                  <a:lnTo>
                    <a:pt x="608" y="45"/>
                  </a:lnTo>
                  <a:lnTo>
                    <a:pt x="465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28"/>
            <p:cNvSpPr/>
            <p:nvPr/>
          </p:nvSpPr>
          <p:spPr>
            <a:xfrm rot="-877077" flipH="1">
              <a:off x="6651340" y="4855470"/>
              <a:ext cx="48164" cy="50481"/>
            </a:xfrm>
            <a:custGeom>
              <a:avLst/>
              <a:gdLst/>
              <a:ahLst/>
              <a:cxnLst/>
              <a:rect l="l" t="t" r="r" b="b"/>
              <a:pathLst>
                <a:path w="1850" h="1939" extrusionOk="0">
                  <a:moveTo>
                    <a:pt x="688" y="1"/>
                  </a:moveTo>
                  <a:lnTo>
                    <a:pt x="367" y="37"/>
                  </a:lnTo>
                  <a:lnTo>
                    <a:pt x="179" y="99"/>
                  </a:lnTo>
                  <a:lnTo>
                    <a:pt x="54" y="197"/>
                  </a:lnTo>
                  <a:lnTo>
                    <a:pt x="1" y="313"/>
                  </a:lnTo>
                  <a:lnTo>
                    <a:pt x="10" y="385"/>
                  </a:lnTo>
                  <a:lnTo>
                    <a:pt x="162" y="814"/>
                  </a:lnTo>
                  <a:lnTo>
                    <a:pt x="340" y="1242"/>
                  </a:lnTo>
                  <a:lnTo>
                    <a:pt x="421" y="1448"/>
                  </a:lnTo>
                  <a:lnTo>
                    <a:pt x="581" y="1689"/>
                  </a:lnTo>
                  <a:lnTo>
                    <a:pt x="796" y="1832"/>
                  </a:lnTo>
                  <a:lnTo>
                    <a:pt x="956" y="1903"/>
                  </a:lnTo>
                  <a:lnTo>
                    <a:pt x="1046" y="1930"/>
                  </a:lnTo>
                  <a:lnTo>
                    <a:pt x="1260" y="1939"/>
                  </a:lnTo>
                  <a:lnTo>
                    <a:pt x="1474" y="1912"/>
                  </a:lnTo>
                  <a:lnTo>
                    <a:pt x="1653" y="1840"/>
                  </a:lnTo>
                  <a:lnTo>
                    <a:pt x="1706" y="1796"/>
                  </a:lnTo>
                  <a:lnTo>
                    <a:pt x="1796" y="1707"/>
                  </a:lnTo>
                  <a:lnTo>
                    <a:pt x="1849" y="1519"/>
                  </a:lnTo>
                  <a:lnTo>
                    <a:pt x="1760" y="1260"/>
                  </a:lnTo>
                  <a:lnTo>
                    <a:pt x="1653" y="1064"/>
                  </a:lnTo>
                  <a:lnTo>
                    <a:pt x="1430" y="644"/>
                  </a:lnTo>
                  <a:lnTo>
                    <a:pt x="1188" y="224"/>
                  </a:lnTo>
                  <a:lnTo>
                    <a:pt x="1144" y="153"/>
                  </a:lnTo>
                  <a:lnTo>
                    <a:pt x="992" y="63"/>
                  </a:lnTo>
                  <a:lnTo>
                    <a:pt x="688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28"/>
            <p:cNvSpPr/>
            <p:nvPr/>
          </p:nvSpPr>
          <p:spPr>
            <a:xfrm rot="-877077" flipH="1">
              <a:off x="7525882" y="4381253"/>
              <a:ext cx="76749" cy="51157"/>
            </a:xfrm>
            <a:custGeom>
              <a:avLst/>
              <a:gdLst/>
              <a:ahLst/>
              <a:cxnLst/>
              <a:rect l="l" t="t" r="r" b="b"/>
              <a:pathLst>
                <a:path w="2948" h="1965" extrusionOk="0">
                  <a:moveTo>
                    <a:pt x="563" y="0"/>
                  </a:moveTo>
                  <a:lnTo>
                    <a:pt x="357" y="45"/>
                  </a:lnTo>
                  <a:lnTo>
                    <a:pt x="188" y="116"/>
                  </a:lnTo>
                  <a:lnTo>
                    <a:pt x="63" y="214"/>
                  </a:lnTo>
                  <a:lnTo>
                    <a:pt x="0" y="339"/>
                  </a:lnTo>
                  <a:lnTo>
                    <a:pt x="9" y="456"/>
                  </a:lnTo>
                  <a:lnTo>
                    <a:pt x="54" y="518"/>
                  </a:lnTo>
                  <a:lnTo>
                    <a:pt x="402" y="884"/>
                  </a:lnTo>
                  <a:lnTo>
                    <a:pt x="813" y="1224"/>
                  </a:lnTo>
                  <a:lnTo>
                    <a:pt x="1009" y="1393"/>
                  </a:lnTo>
                  <a:lnTo>
                    <a:pt x="1429" y="1733"/>
                  </a:lnTo>
                  <a:lnTo>
                    <a:pt x="1697" y="1875"/>
                  </a:lnTo>
                  <a:lnTo>
                    <a:pt x="1804" y="1911"/>
                  </a:lnTo>
                  <a:lnTo>
                    <a:pt x="2018" y="1956"/>
                  </a:lnTo>
                  <a:lnTo>
                    <a:pt x="2367" y="1965"/>
                  </a:lnTo>
                  <a:lnTo>
                    <a:pt x="2679" y="1884"/>
                  </a:lnTo>
                  <a:lnTo>
                    <a:pt x="2831" y="1804"/>
                  </a:lnTo>
                  <a:lnTo>
                    <a:pt x="2929" y="1706"/>
                  </a:lnTo>
                  <a:lnTo>
                    <a:pt x="2947" y="1581"/>
                  </a:lnTo>
                  <a:lnTo>
                    <a:pt x="2911" y="1518"/>
                  </a:lnTo>
                  <a:lnTo>
                    <a:pt x="2849" y="1411"/>
                  </a:lnTo>
                  <a:lnTo>
                    <a:pt x="2661" y="1224"/>
                  </a:lnTo>
                  <a:lnTo>
                    <a:pt x="2322" y="956"/>
                  </a:lnTo>
                  <a:lnTo>
                    <a:pt x="2090" y="786"/>
                  </a:lnTo>
                  <a:lnTo>
                    <a:pt x="1626" y="438"/>
                  </a:lnTo>
                  <a:lnTo>
                    <a:pt x="1108" y="107"/>
                  </a:lnTo>
                  <a:lnTo>
                    <a:pt x="1000" y="54"/>
                  </a:lnTo>
                  <a:lnTo>
                    <a:pt x="786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28"/>
            <p:cNvSpPr/>
            <p:nvPr/>
          </p:nvSpPr>
          <p:spPr>
            <a:xfrm rot="-877077" flipH="1">
              <a:off x="7475573" y="4564256"/>
              <a:ext cx="68600" cy="75812"/>
            </a:xfrm>
            <a:custGeom>
              <a:avLst/>
              <a:gdLst/>
              <a:ahLst/>
              <a:cxnLst/>
              <a:rect l="l" t="t" r="r" b="b"/>
              <a:pathLst>
                <a:path w="2635" h="2912" extrusionOk="0">
                  <a:moveTo>
                    <a:pt x="581" y="0"/>
                  </a:moveTo>
                  <a:lnTo>
                    <a:pt x="295" y="36"/>
                  </a:lnTo>
                  <a:lnTo>
                    <a:pt x="206" y="98"/>
                  </a:lnTo>
                  <a:lnTo>
                    <a:pt x="125" y="179"/>
                  </a:lnTo>
                  <a:lnTo>
                    <a:pt x="36" y="339"/>
                  </a:lnTo>
                  <a:lnTo>
                    <a:pt x="0" y="509"/>
                  </a:lnTo>
                  <a:lnTo>
                    <a:pt x="18" y="679"/>
                  </a:lnTo>
                  <a:lnTo>
                    <a:pt x="206" y="1098"/>
                  </a:lnTo>
                  <a:lnTo>
                    <a:pt x="420" y="1429"/>
                  </a:lnTo>
                  <a:lnTo>
                    <a:pt x="616" y="1795"/>
                  </a:lnTo>
                  <a:lnTo>
                    <a:pt x="983" y="2358"/>
                  </a:lnTo>
                  <a:lnTo>
                    <a:pt x="1349" y="2688"/>
                  </a:lnTo>
                  <a:lnTo>
                    <a:pt x="1608" y="2822"/>
                  </a:lnTo>
                  <a:lnTo>
                    <a:pt x="1733" y="2875"/>
                  </a:lnTo>
                  <a:lnTo>
                    <a:pt x="2027" y="2911"/>
                  </a:lnTo>
                  <a:lnTo>
                    <a:pt x="2322" y="2875"/>
                  </a:lnTo>
                  <a:lnTo>
                    <a:pt x="2536" y="2777"/>
                  </a:lnTo>
                  <a:lnTo>
                    <a:pt x="2590" y="2697"/>
                  </a:lnTo>
                  <a:lnTo>
                    <a:pt x="2617" y="2599"/>
                  </a:lnTo>
                  <a:lnTo>
                    <a:pt x="2635" y="2411"/>
                  </a:lnTo>
                  <a:lnTo>
                    <a:pt x="2581" y="2125"/>
                  </a:lnTo>
                  <a:lnTo>
                    <a:pt x="2269" y="1572"/>
                  </a:lnTo>
                  <a:lnTo>
                    <a:pt x="2027" y="1206"/>
                  </a:lnTo>
                  <a:lnTo>
                    <a:pt x="1840" y="875"/>
                  </a:lnTo>
                  <a:lnTo>
                    <a:pt x="1438" y="384"/>
                  </a:lnTo>
                  <a:lnTo>
                    <a:pt x="1009" y="125"/>
                  </a:lnTo>
                  <a:lnTo>
                    <a:pt x="715" y="27"/>
                  </a:lnTo>
                  <a:lnTo>
                    <a:pt x="581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28"/>
            <p:cNvSpPr/>
            <p:nvPr/>
          </p:nvSpPr>
          <p:spPr>
            <a:xfrm rot="-877077" flipH="1">
              <a:off x="7112598" y="4866845"/>
              <a:ext cx="132307" cy="90704"/>
            </a:xfrm>
            <a:custGeom>
              <a:avLst/>
              <a:gdLst/>
              <a:ahLst/>
              <a:cxnLst/>
              <a:rect l="l" t="t" r="r" b="b"/>
              <a:pathLst>
                <a:path w="5082" h="3484" extrusionOk="0">
                  <a:moveTo>
                    <a:pt x="840" y="0"/>
                  </a:moveTo>
                  <a:lnTo>
                    <a:pt x="412" y="45"/>
                  </a:lnTo>
                  <a:lnTo>
                    <a:pt x="153" y="152"/>
                  </a:lnTo>
                  <a:lnTo>
                    <a:pt x="45" y="259"/>
                  </a:lnTo>
                  <a:lnTo>
                    <a:pt x="28" y="322"/>
                  </a:lnTo>
                  <a:lnTo>
                    <a:pt x="10" y="474"/>
                  </a:lnTo>
                  <a:lnTo>
                    <a:pt x="1" y="768"/>
                  </a:lnTo>
                  <a:lnTo>
                    <a:pt x="45" y="1054"/>
                  </a:lnTo>
                  <a:lnTo>
                    <a:pt x="144" y="1331"/>
                  </a:lnTo>
                  <a:lnTo>
                    <a:pt x="295" y="1599"/>
                  </a:lnTo>
                  <a:lnTo>
                    <a:pt x="492" y="1858"/>
                  </a:lnTo>
                  <a:lnTo>
                    <a:pt x="894" y="2233"/>
                  </a:lnTo>
                  <a:lnTo>
                    <a:pt x="1260" y="2483"/>
                  </a:lnTo>
                  <a:lnTo>
                    <a:pt x="1555" y="2679"/>
                  </a:lnTo>
                  <a:lnTo>
                    <a:pt x="2323" y="3090"/>
                  </a:lnTo>
                  <a:lnTo>
                    <a:pt x="3001" y="3340"/>
                  </a:lnTo>
                  <a:lnTo>
                    <a:pt x="3483" y="3447"/>
                  </a:lnTo>
                  <a:lnTo>
                    <a:pt x="3975" y="3483"/>
                  </a:lnTo>
                  <a:lnTo>
                    <a:pt x="4466" y="3439"/>
                  </a:lnTo>
                  <a:lnTo>
                    <a:pt x="4707" y="3376"/>
                  </a:lnTo>
                  <a:lnTo>
                    <a:pt x="4805" y="3340"/>
                  </a:lnTo>
                  <a:lnTo>
                    <a:pt x="4957" y="3251"/>
                  </a:lnTo>
                  <a:lnTo>
                    <a:pt x="5046" y="3144"/>
                  </a:lnTo>
                  <a:lnTo>
                    <a:pt x="5082" y="3028"/>
                  </a:lnTo>
                  <a:lnTo>
                    <a:pt x="5064" y="2912"/>
                  </a:lnTo>
                  <a:lnTo>
                    <a:pt x="4984" y="2804"/>
                  </a:lnTo>
                  <a:lnTo>
                    <a:pt x="4841" y="2715"/>
                  </a:lnTo>
                  <a:lnTo>
                    <a:pt x="4635" y="2653"/>
                  </a:lnTo>
                  <a:lnTo>
                    <a:pt x="4510" y="2635"/>
                  </a:lnTo>
                  <a:lnTo>
                    <a:pt x="4180" y="2599"/>
                  </a:lnTo>
                  <a:lnTo>
                    <a:pt x="3555" y="2429"/>
                  </a:lnTo>
                  <a:lnTo>
                    <a:pt x="3001" y="2170"/>
                  </a:lnTo>
                  <a:lnTo>
                    <a:pt x="2510" y="1849"/>
                  </a:lnTo>
                  <a:lnTo>
                    <a:pt x="2099" y="1492"/>
                  </a:lnTo>
                  <a:lnTo>
                    <a:pt x="1760" y="1117"/>
                  </a:lnTo>
                  <a:lnTo>
                    <a:pt x="1501" y="742"/>
                  </a:lnTo>
                  <a:lnTo>
                    <a:pt x="1322" y="393"/>
                  </a:lnTo>
                  <a:lnTo>
                    <a:pt x="1269" y="233"/>
                  </a:lnTo>
                  <a:lnTo>
                    <a:pt x="1233" y="170"/>
                  </a:lnTo>
                  <a:lnTo>
                    <a:pt x="1117" y="72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68" name="Google Shape;1268;p28"/>
          <p:cNvSpPr txBox="1">
            <a:spLocks noGrp="1"/>
          </p:cNvSpPr>
          <p:nvPr>
            <p:ph type="title"/>
          </p:nvPr>
        </p:nvSpPr>
        <p:spPr>
          <a:xfrm>
            <a:off x="720000" y="395850"/>
            <a:ext cx="7692900" cy="51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411902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Four Columns">
  <p:cSld name="1_Title + Four Columns"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p28"/>
          <p:cNvSpPr txBox="1">
            <a:spLocks noGrp="1"/>
          </p:cNvSpPr>
          <p:nvPr>
            <p:ph type="subTitle" idx="1"/>
          </p:nvPr>
        </p:nvSpPr>
        <p:spPr>
          <a:xfrm>
            <a:off x="720000" y="2059950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5" name="Google Shape;1195;p28"/>
          <p:cNvSpPr txBox="1">
            <a:spLocks noGrp="1"/>
          </p:cNvSpPr>
          <p:nvPr>
            <p:ph type="subTitle" idx="2"/>
          </p:nvPr>
        </p:nvSpPr>
        <p:spPr>
          <a:xfrm>
            <a:off x="720000" y="1713450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6" name="Google Shape;1196;p28"/>
          <p:cNvSpPr txBox="1">
            <a:spLocks noGrp="1"/>
          </p:cNvSpPr>
          <p:nvPr>
            <p:ph type="subTitle" idx="3"/>
          </p:nvPr>
        </p:nvSpPr>
        <p:spPr>
          <a:xfrm>
            <a:off x="720000" y="3921825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7" name="Google Shape;1197;p28"/>
          <p:cNvSpPr txBox="1">
            <a:spLocks noGrp="1"/>
          </p:cNvSpPr>
          <p:nvPr>
            <p:ph type="subTitle" idx="4"/>
          </p:nvPr>
        </p:nvSpPr>
        <p:spPr>
          <a:xfrm>
            <a:off x="720000" y="3575325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8" name="Google Shape;1198;p28"/>
          <p:cNvSpPr txBox="1">
            <a:spLocks noGrp="1"/>
          </p:cNvSpPr>
          <p:nvPr>
            <p:ph type="subTitle" idx="5"/>
          </p:nvPr>
        </p:nvSpPr>
        <p:spPr>
          <a:xfrm>
            <a:off x="3342975" y="2059950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9" name="Google Shape;1199;p28"/>
          <p:cNvSpPr txBox="1">
            <a:spLocks noGrp="1"/>
          </p:cNvSpPr>
          <p:nvPr>
            <p:ph type="subTitle" idx="6"/>
          </p:nvPr>
        </p:nvSpPr>
        <p:spPr>
          <a:xfrm>
            <a:off x="3342975" y="1713450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0" name="Google Shape;1200;p28"/>
          <p:cNvSpPr txBox="1">
            <a:spLocks noGrp="1"/>
          </p:cNvSpPr>
          <p:nvPr>
            <p:ph type="subTitle" idx="7"/>
          </p:nvPr>
        </p:nvSpPr>
        <p:spPr>
          <a:xfrm>
            <a:off x="3342975" y="3921825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1" name="Google Shape;1201;p28"/>
          <p:cNvSpPr txBox="1">
            <a:spLocks noGrp="1"/>
          </p:cNvSpPr>
          <p:nvPr>
            <p:ph type="subTitle" idx="8"/>
          </p:nvPr>
        </p:nvSpPr>
        <p:spPr>
          <a:xfrm>
            <a:off x="3342975" y="3575325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02" name="Google Shape;1202;p28"/>
          <p:cNvGrpSpPr/>
          <p:nvPr/>
        </p:nvGrpSpPr>
        <p:grpSpPr>
          <a:xfrm rot="6647702">
            <a:off x="-1774556" y="-750645"/>
            <a:ext cx="3563523" cy="3274151"/>
            <a:chOff x="-1361131" y="3033798"/>
            <a:chExt cx="4031687" cy="3866819"/>
          </a:xfrm>
        </p:grpSpPr>
        <p:sp>
          <p:nvSpPr>
            <p:cNvPr id="1203" name="Google Shape;1203;p28"/>
            <p:cNvSpPr/>
            <p:nvPr/>
          </p:nvSpPr>
          <p:spPr>
            <a:xfrm rot="-975157" flipH="1">
              <a:off x="-998443" y="3435250"/>
              <a:ext cx="3306310" cy="3063916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28"/>
            <p:cNvSpPr/>
            <p:nvPr/>
          </p:nvSpPr>
          <p:spPr>
            <a:xfrm rot="-975157" flipH="1">
              <a:off x="-698218" y="4080591"/>
              <a:ext cx="2651820" cy="1639114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28"/>
            <p:cNvSpPr/>
            <p:nvPr/>
          </p:nvSpPr>
          <p:spPr>
            <a:xfrm rot="-975157" flipH="1">
              <a:off x="6331" y="5357870"/>
              <a:ext cx="481227" cy="255024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28"/>
            <p:cNvSpPr/>
            <p:nvPr/>
          </p:nvSpPr>
          <p:spPr>
            <a:xfrm rot="-975157" flipH="1">
              <a:off x="-636678" y="4901000"/>
              <a:ext cx="273634" cy="58314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28"/>
            <p:cNvSpPr/>
            <p:nvPr/>
          </p:nvSpPr>
          <p:spPr>
            <a:xfrm rot="-975157" flipH="1">
              <a:off x="-61287" y="4568963"/>
              <a:ext cx="63622" cy="451196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28"/>
            <p:cNvSpPr/>
            <p:nvPr/>
          </p:nvSpPr>
          <p:spPr>
            <a:xfrm rot="-975157" flipH="1">
              <a:off x="1281559" y="4908023"/>
              <a:ext cx="93047" cy="449987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28"/>
            <p:cNvSpPr/>
            <p:nvPr/>
          </p:nvSpPr>
          <p:spPr>
            <a:xfrm rot="-975157" flipH="1">
              <a:off x="564398" y="4729396"/>
              <a:ext cx="139269" cy="579582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0" name="Google Shape;1210;p28"/>
          <p:cNvGrpSpPr/>
          <p:nvPr/>
        </p:nvGrpSpPr>
        <p:grpSpPr>
          <a:xfrm>
            <a:off x="8285528" y="1617837"/>
            <a:ext cx="717263" cy="1719122"/>
            <a:chOff x="7334417" y="2987505"/>
            <a:chExt cx="821984" cy="1970115"/>
          </a:xfrm>
        </p:grpSpPr>
        <p:sp>
          <p:nvSpPr>
            <p:cNvPr id="1211" name="Google Shape;1211;p28"/>
            <p:cNvSpPr/>
            <p:nvPr/>
          </p:nvSpPr>
          <p:spPr>
            <a:xfrm>
              <a:off x="7334417" y="2987505"/>
              <a:ext cx="821984" cy="1970115"/>
            </a:xfrm>
            <a:custGeom>
              <a:avLst/>
              <a:gdLst/>
              <a:ahLst/>
              <a:cxnLst/>
              <a:rect l="l" t="t" r="r" b="b"/>
              <a:pathLst>
                <a:path w="25969" h="62242" extrusionOk="0">
                  <a:moveTo>
                    <a:pt x="17164" y="0"/>
                  </a:moveTo>
                  <a:lnTo>
                    <a:pt x="16664" y="72"/>
                  </a:lnTo>
                  <a:lnTo>
                    <a:pt x="16012" y="295"/>
                  </a:lnTo>
                  <a:lnTo>
                    <a:pt x="15396" y="652"/>
                  </a:lnTo>
                  <a:lnTo>
                    <a:pt x="14815" y="1107"/>
                  </a:lnTo>
                  <a:lnTo>
                    <a:pt x="14280" y="1652"/>
                  </a:lnTo>
                  <a:lnTo>
                    <a:pt x="14039" y="1938"/>
                  </a:lnTo>
                  <a:lnTo>
                    <a:pt x="13476" y="2635"/>
                  </a:lnTo>
                  <a:lnTo>
                    <a:pt x="12395" y="4045"/>
                  </a:lnTo>
                  <a:lnTo>
                    <a:pt x="11360" y="5483"/>
                  </a:lnTo>
                  <a:lnTo>
                    <a:pt x="10368" y="6957"/>
                  </a:lnTo>
                  <a:lnTo>
                    <a:pt x="9422" y="8466"/>
                  </a:lnTo>
                  <a:lnTo>
                    <a:pt x="8511" y="9993"/>
                  </a:lnTo>
                  <a:lnTo>
                    <a:pt x="7654" y="11556"/>
                  </a:lnTo>
                  <a:lnTo>
                    <a:pt x="6832" y="13136"/>
                  </a:lnTo>
                  <a:lnTo>
                    <a:pt x="6064" y="14744"/>
                  </a:lnTo>
                  <a:lnTo>
                    <a:pt x="5341" y="16369"/>
                  </a:lnTo>
                  <a:lnTo>
                    <a:pt x="4653" y="18021"/>
                  </a:lnTo>
                  <a:lnTo>
                    <a:pt x="4019" y="19682"/>
                  </a:lnTo>
                  <a:lnTo>
                    <a:pt x="3430" y="21361"/>
                  </a:lnTo>
                  <a:lnTo>
                    <a:pt x="2885" y="23057"/>
                  </a:lnTo>
                  <a:lnTo>
                    <a:pt x="2385" y="24763"/>
                  </a:lnTo>
                  <a:lnTo>
                    <a:pt x="1929" y="26469"/>
                  </a:lnTo>
                  <a:lnTo>
                    <a:pt x="1724" y="27335"/>
                  </a:lnTo>
                  <a:lnTo>
                    <a:pt x="1519" y="28210"/>
                  </a:lnTo>
                  <a:lnTo>
                    <a:pt x="1153" y="29969"/>
                  </a:lnTo>
                  <a:lnTo>
                    <a:pt x="840" y="31746"/>
                  </a:lnTo>
                  <a:lnTo>
                    <a:pt x="581" y="33523"/>
                  </a:lnTo>
                  <a:lnTo>
                    <a:pt x="367" y="35309"/>
                  </a:lnTo>
                  <a:lnTo>
                    <a:pt x="197" y="37104"/>
                  </a:lnTo>
                  <a:lnTo>
                    <a:pt x="90" y="38899"/>
                  </a:lnTo>
                  <a:lnTo>
                    <a:pt x="27" y="40694"/>
                  </a:lnTo>
                  <a:lnTo>
                    <a:pt x="18" y="41596"/>
                  </a:lnTo>
                  <a:lnTo>
                    <a:pt x="1" y="43382"/>
                  </a:lnTo>
                  <a:lnTo>
                    <a:pt x="27" y="46141"/>
                  </a:lnTo>
                  <a:lnTo>
                    <a:pt x="108" y="47990"/>
                  </a:lnTo>
                  <a:lnTo>
                    <a:pt x="286" y="49838"/>
                  </a:lnTo>
                  <a:lnTo>
                    <a:pt x="572" y="51660"/>
                  </a:lnTo>
                  <a:lnTo>
                    <a:pt x="894" y="52999"/>
                  </a:lnTo>
                  <a:lnTo>
                    <a:pt x="1161" y="53883"/>
                  </a:lnTo>
                  <a:lnTo>
                    <a:pt x="1465" y="54741"/>
                  </a:lnTo>
                  <a:lnTo>
                    <a:pt x="1831" y="55589"/>
                  </a:lnTo>
                  <a:lnTo>
                    <a:pt x="2028" y="56000"/>
                  </a:lnTo>
                  <a:lnTo>
                    <a:pt x="2215" y="56366"/>
                  </a:lnTo>
                  <a:lnTo>
                    <a:pt x="2653" y="57089"/>
                  </a:lnTo>
                  <a:lnTo>
                    <a:pt x="3171" y="57813"/>
                  </a:lnTo>
                  <a:lnTo>
                    <a:pt x="3742" y="58527"/>
                  </a:lnTo>
                  <a:lnTo>
                    <a:pt x="4385" y="59215"/>
                  </a:lnTo>
                  <a:lnTo>
                    <a:pt x="5073" y="59858"/>
                  </a:lnTo>
                  <a:lnTo>
                    <a:pt x="5805" y="60456"/>
                  </a:lnTo>
                  <a:lnTo>
                    <a:pt x="6573" y="60983"/>
                  </a:lnTo>
                  <a:lnTo>
                    <a:pt x="7377" y="61438"/>
                  </a:lnTo>
                  <a:lnTo>
                    <a:pt x="8207" y="61804"/>
                  </a:lnTo>
                  <a:lnTo>
                    <a:pt x="9047" y="62063"/>
                  </a:lnTo>
                  <a:lnTo>
                    <a:pt x="9904" y="62215"/>
                  </a:lnTo>
                  <a:lnTo>
                    <a:pt x="10761" y="62242"/>
                  </a:lnTo>
                  <a:lnTo>
                    <a:pt x="11618" y="62126"/>
                  </a:lnTo>
                  <a:lnTo>
                    <a:pt x="12467" y="61867"/>
                  </a:lnTo>
                  <a:lnTo>
                    <a:pt x="13297" y="61438"/>
                  </a:lnTo>
                  <a:lnTo>
                    <a:pt x="13708" y="61152"/>
                  </a:lnTo>
                  <a:lnTo>
                    <a:pt x="14065" y="60876"/>
                  </a:lnTo>
                  <a:lnTo>
                    <a:pt x="14771" y="60295"/>
                  </a:lnTo>
                  <a:lnTo>
                    <a:pt x="15441" y="59670"/>
                  </a:lnTo>
                  <a:lnTo>
                    <a:pt x="16092" y="59009"/>
                  </a:lnTo>
                  <a:lnTo>
                    <a:pt x="17003" y="57964"/>
                  </a:lnTo>
                  <a:lnTo>
                    <a:pt x="18128" y="56446"/>
                  </a:lnTo>
                  <a:lnTo>
                    <a:pt x="18646" y="55643"/>
                  </a:lnTo>
                  <a:lnTo>
                    <a:pt x="19021" y="55035"/>
                  </a:lnTo>
                  <a:lnTo>
                    <a:pt x="19727" y="53785"/>
                  </a:lnTo>
                  <a:lnTo>
                    <a:pt x="20388" y="52481"/>
                  </a:lnTo>
                  <a:lnTo>
                    <a:pt x="20986" y="51133"/>
                  </a:lnTo>
                  <a:lnTo>
                    <a:pt x="21549" y="49758"/>
                  </a:lnTo>
                  <a:lnTo>
                    <a:pt x="22058" y="48365"/>
                  </a:lnTo>
                  <a:lnTo>
                    <a:pt x="22754" y="46222"/>
                  </a:lnTo>
                  <a:lnTo>
                    <a:pt x="23540" y="43346"/>
                  </a:lnTo>
                  <a:lnTo>
                    <a:pt x="24183" y="40471"/>
                  </a:lnTo>
                  <a:lnTo>
                    <a:pt x="24701" y="37667"/>
                  </a:lnTo>
                  <a:lnTo>
                    <a:pt x="25121" y="34979"/>
                  </a:lnTo>
                  <a:lnTo>
                    <a:pt x="25290" y="33702"/>
                  </a:lnTo>
                  <a:lnTo>
                    <a:pt x="25505" y="31943"/>
                  </a:lnTo>
                  <a:lnTo>
                    <a:pt x="25755" y="29290"/>
                  </a:lnTo>
                  <a:lnTo>
                    <a:pt x="25871" y="27513"/>
                  </a:lnTo>
                  <a:lnTo>
                    <a:pt x="25942" y="25745"/>
                  </a:lnTo>
                  <a:lnTo>
                    <a:pt x="25969" y="23968"/>
                  </a:lnTo>
                  <a:lnTo>
                    <a:pt x="25942" y="22191"/>
                  </a:lnTo>
                  <a:lnTo>
                    <a:pt x="25862" y="20414"/>
                  </a:lnTo>
                  <a:lnTo>
                    <a:pt x="25799" y="19530"/>
                  </a:lnTo>
                  <a:lnTo>
                    <a:pt x="25737" y="18673"/>
                  </a:lnTo>
                  <a:lnTo>
                    <a:pt x="25549" y="16958"/>
                  </a:lnTo>
                  <a:lnTo>
                    <a:pt x="25299" y="15253"/>
                  </a:lnTo>
                  <a:lnTo>
                    <a:pt x="24978" y="13556"/>
                  </a:lnTo>
                  <a:lnTo>
                    <a:pt x="24594" y="11877"/>
                  </a:lnTo>
                  <a:lnTo>
                    <a:pt x="24129" y="10216"/>
                  </a:lnTo>
                  <a:lnTo>
                    <a:pt x="23594" y="8582"/>
                  </a:lnTo>
                  <a:lnTo>
                    <a:pt x="22977" y="6966"/>
                  </a:lnTo>
                  <a:lnTo>
                    <a:pt x="22629" y="6180"/>
                  </a:lnTo>
                  <a:lnTo>
                    <a:pt x="22317" y="5456"/>
                  </a:lnTo>
                  <a:lnTo>
                    <a:pt x="21593" y="3929"/>
                  </a:lnTo>
                  <a:lnTo>
                    <a:pt x="20968" y="2804"/>
                  </a:lnTo>
                  <a:lnTo>
                    <a:pt x="20495" y="2099"/>
                  </a:lnTo>
                  <a:lnTo>
                    <a:pt x="19977" y="1456"/>
                  </a:lnTo>
                  <a:lnTo>
                    <a:pt x="19396" y="884"/>
                  </a:lnTo>
                  <a:lnTo>
                    <a:pt x="19084" y="643"/>
                  </a:lnTo>
                  <a:lnTo>
                    <a:pt x="18905" y="509"/>
                  </a:lnTo>
                  <a:lnTo>
                    <a:pt x="18557" y="313"/>
                  </a:lnTo>
                  <a:lnTo>
                    <a:pt x="18200" y="161"/>
                  </a:lnTo>
                  <a:lnTo>
                    <a:pt x="17852" y="63"/>
                  </a:lnTo>
                  <a:lnTo>
                    <a:pt x="17503" y="9"/>
                  </a:lnTo>
                  <a:lnTo>
                    <a:pt x="1716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12" name="Google Shape;1212;p28"/>
            <p:cNvGrpSpPr/>
            <p:nvPr/>
          </p:nvGrpSpPr>
          <p:grpSpPr>
            <a:xfrm>
              <a:off x="7447180" y="3322694"/>
              <a:ext cx="599277" cy="1576389"/>
              <a:chOff x="7447180" y="3322694"/>
              <a:chExt cx="599277" cy="1576389"/>
            </a:xfrm>
          </p:grpSpPr>
          <p:sp>
            <p:nvSpPr>
              <p:cNvPr id="1213" name="Google Shape;1213;p28"/>
              <p:cNvSpPr/>
              <p:nvPr/>
            </p:nvSpPr>
            <p:spPr>
              <a:xfrm>
                <a:off x="7447180" y="3322694"/>
                <a:ext cx="599277" cy="1576389"/>
              </a:xfrm>
              <a:custGeom>
                <a:avLst/>
                <a:gdLst/>
                <a:ahLst/>
                <a:cxnLst/>
                <a:rect l="l" t="t" r="r" b="b"/>
                <a:pathLst>
                  <a:path w="18933" h="49803" extrusionOk="0">
                    <a:moveTo>
                      <a:pt x="13003" y="0"/>
                    </a:moveTo>
                    <a:lnTo>
                      <a:pt x="12887" y="54"/>
                    </a:lnTo>
                    <a:lnTo>
                      <a:pt x="12851" y="116"/>
                    </a:lnTo>
                    <a:lnTo>
                      <a:pt x="12440" y="1250"/>
                    </a:lnTo>
                    <a:lnTo>
                      <a:pt x="11735" y="3563"/>
                    </a:lnTo>
                    <a:lnTo>
                      <a:pt x="11127" y="5912"/>
                    </a:lnTo>
                    <a:lnTo>
                      <a:pt x="10574" y="8269"/>
                    </a:lnTo>
                    <a:lnTo>
                      <a:pt x="10324" y="9457"/>
                    </a:lnTo>
                    <a:lnTo>
                      <a:pt x="10243" y="9823"/>
                    </a:lnTo>
                    <a:lnTo>
                      <a:pt x="10163" y="10198"/>
                    </a:lnTo>
                    <a:lnTo>
                      <a:pt x="9949" y="9886"/>
                    </a:lnTo>
                    <a:lnTo>
                      <a:pt x="9743" y="9573"/>
                    </a:lnTo>
                    <a:lnTo>
                      <a:pt x="9422" y="9064"/>
                    </a:lnTo>
                    <a:lnTo>
                      <a:pt x="8823" y="8019"/>
                    </a:lnTo>
                    <a:lnTo>
                      <a:pt x="8547" y="7492"/>
                    </a:lnTo>
                    <a:lnTo>
                      <a:pt x="8306" y="7001"/>
                    </a:lnTo>
                    <a:lnTo>
                      <a:pt x="7850" y="6010"/>
                    </a:lnTo>
                    <a:lnTo>
                      <a:pt x="7645" y="5501"/>
                    </a:lnTo>
                    <a:lnTo>
                      <a:pt x="7466" y="5028"/>
                    </a:lnTo>
                    <a:lnTo>
                      <a:pt x="7198" y="4304"/>
                    </a:lnTo>
                    <a:lnTo>
                      <a:pt x="6984" y="3849"/>
                    </a:lnTo>
                    <a:lnTo>
                      <a:pt x="6859" y="3626"/>
                    </a:lnTo>
                    <a:lnTo>
                      <a:pt x="6832" y="3617"/>
                    </a:lnTo>
                    <a:lnTo>
                      <a:pt x="6814" y="3635"/>
                    </a:lnTo>
                    <a:lnTo>
                      <a:pt x="6814" y="3902"/>
                    </a:lnTo>
                    <a:lnTo>
                      <a:pt x="6868" y="4429"/>
                    </a:lnTo>
                    <a:lnTo>
                      <a:pt x="7055" y="5242"/>
                    </a:lnTo>
                    <a:lnTo>
                      <a:pt x="7457" y="6322"/>
                    </a:lnTo>
                    <a:lnTo>
                      <a:pt x="7922" y="7340"/>
                    </a:lnTo>
                    <a:lnTo>
                      <a:pt x="8154" y="7805"/>
                    </a:lnTo>
                    <a:lnTo>
                      <a:pt x="8386" y="8278"/>
                    </a:lnTo>
                    <a:lnTo>
                      <a:pt x="8895" y="9198"/>
                    </a:lnTo>
                    <a:lnTo>
                      <a:pt x="9163" y="9653"/>
                    </a:lnTo>
                    <a:lnTo>
                      <a:pt x="9350" y="9975"/>
                    </a:lnTo>
                    <a:lnTo>
                      <a:pt x="9770" y="10609"/>
                    </a:lnTo>
                    <a:lnTo>
                      <a:pt x="10020" y="10886"/>
                    </a:lnTo>
                    <a:lnTo>
                      <a:pt x="9609" y="12913"/>
                    </a:lnTo>
                    <a:lnTo>
                      <a:pt x="8877" y="16985"/>
                    </a:lnTo>
                    <a:lnTo>
                      <a:pt x="8556" y="19030"/>
                    </a:lnTo>
                    <a:lnTo>
                      <a:pt x="8189" y="21459"/>
                    </a:lnTo>
                    <a:lnTo>
                      <a:pt x="7582" y="26326"/>
                    </a:lnTo>
                    <a:lnTo>
                      <a:pt x="7100" y="31210"/>
                    </a:lnTo>
                    <a:lnTo>
                      <a:pt x="6761" y="36104"/>
                    </a:lnTo>
                    <a:lnTo>
                      <a:pt x="6645" y="38560"/>
                    </a:lnTo>
                    <a:lnTo>
                      <a:pt x="6564" y="40747"/>
                    </a:lnTo>
                    <a:lnTo>
                      <a:pt x="6520" y="42944"/>
                    </a:lnTo>
                    <a:lnTo>
                      <a:pt x="5957" y="42516"/>
                    </a:lnTo>
                    <a:lnTo>
                      <a:pt x="4876" y="41631"/>
                    </a:lnTo>
                    <a:lnTo>
                      <a:pt x="3876" y="40676"/>
                    </a:lnTo>
                    <a:lnTo>
                      <a:pt x="3180" y="39890"/>
                    </a:lnTo>
                    <a:lnTo>
                      <a:pt x="2742" y="39328"/>
                    </a:lnTo>
                    <a:lnTo>
                      <a:pt x="2546" y="39033"/>
                    </a:lnTo>
                    <a:lnTo>
                      <a:pt x="2314" y="38685"/>
                    </a:lnTo>
                    <a:lnTo>
                      <a:pt x="1885" y="37961"/>
                    </a:lnTo>
                    <a:lnTo>
                      <a:pt x="1501" y="37220"/>
                    </a:lnTo>
                    <a:lnTo>
                      <a:pt x="1162" y="36452"/>
                    </a:lnTo>
                    <a:lnTo>
                      <a:pt x="1010" y="36059"/>
                    </a:lnTo>
                    <a:lnTo>
                      <a:pt x="885" y="35684"/>
                    </a:lnTo>
                    <a:lnTo>
                      <a:pt x="670" y="34916"/>
                    </a:lnTo>
                    <a:lnTo>
                      <a:pt x="394" y="33755"/>
                    </a:lnTo>
                    <a:lnTo>
                      <a:pt x="179" y="32987"/>
                    </a:lnTo>
                    <a:lnTo>
                      <a:pt x="152" y="32943"/>
                    </a:lnTo>
                    <a:lnTo>
                      <a:pt x="45" y="32960"/>
                    </a:lnTo>
                    <a:lnTo>
                      <a:pt x="19" y="33014"/>
                    </a:lnTo>
                    <a:lnTo>
                      <a:pt x="1" y="33416"/>
                    </a:lnTo>
                    <a:lnTo>
                      <a:pt x="36" y="34246"/>
                    </a:lnTo>
                    <a:lnTo>
                      <a:pt x="161" y="35077"/>
                    </a:lnTo>
                    <a:lnTo>
                      <a:pt x="367" y="35898"/>
                    </a:lnTo>
                    <a:lnTo>
                      <a:pt x="635" y="36711"/>
                    </a:lnTo>
                    <a:lnTo>
                      <a:pt x="956" y="37506"/>
                    </a:lnTo>
                    <a:lnTo>
                      <a:pt x="1331" y="38265"/>
                    </a:lnTo>
                    <a:lnTo>
                      <a:pt x="1733" y="38988"/>
                    </a:lnTo>
                    <a:lnTo>
                      <a:pt x="1947" y="39319"/>
                    </a:lnTo>
                    <a:lnTo>
                      <a:pt x="2376" y="39962"/>
                    </a:lnTo>
                    <a:lnTo>
                      <a:pt x="3117" y="40890"/>
                    </a:lnTo>
                    <a:lnTo>
                      <a:pt x="3653" y="41480"/>
                    </a:lnTo>
                    <a:lnTo>
                      <a:pt x="4225" y="42033"/>
                    </a:lnTo>
                    <a:lnTo>
                      <a:pt x="4832" y="42542"/>
                    </a:lnTo>
                    <a:lnTo>
                      <a:pt x="5475" y="42998"/>
                    </a:lnTo>
                    <a:lnTo>
                      <a:pt x="6153" y="43391"/>
                    </a:lnTo>
                    <a:lnTo>
                      <a:pt x="6502" y="43560"/>
                    </a:lnTo>
                    <a:lnTo>
                      <a:pt x="6484" y="45007"/>
                    </a:lnTo>
                    <a:lnTo>
                      <a:pt x="6493" y="47909"/>
                    </a:lnTo>
                    <a:lnTo>
                      <a:pt x="6520" y="49356"/>
                    </a:lnTo>
                    <a:lnTo>
                      <a:pt x="6511" y="49445"/>
                    </a:lnTo>
                    <a:lnTo>
                      <a:pt x="6555" y="49606"/>
                    </a:lnTo>
                    <a:lnTo>
                      <a:pt x="6662" y="49722"/>
                    </a:lnTo>
                    <a:lnTo>
                      <a:pt x="6814" y="49785"/>
                    </a:lnTo>
                    <a:lnTo>
                      <a:pt x="6975" y="49802"/>
                    </a:lnTo>
                    <a:lnTo>
                      <a:pt x="7136" y="49776"/>
                    </a:lnTo>
                    <a:lnTo>
                      <a:pt x="7270" y="49686"/>
                    </a:lnTo>
                    <a:lnTo>
                      <a:pt x="7341" y="49543"/>
                    </a:lnTo>
                    <a:lnTo>
                      <a:pt x="7350" y="49445"/>
                    </a:lnTo>
                    <a:lnTo>
                      <a:pt x="7341" y="47525"/>
                    </a:lnTo>
                    <a:lnTo>
                      <a:pt x="7386" y="43676"/>
                    </a:lnTo>
                    <a:lnTo>
                      <a:pt x="7511" y="39837"/>
                    </a:lnTo>
                    <a:lnTo>
                      <a:pt x="7716" y="36006"/>
                    </a:lnTo>
                    <a:lnTo>
                      <a:pt x="7993" y="32175"/>
                    </a:lnTo>
                    <a:lnTo>
                      <a:pt x="8350" y="28362"/>
                    </a:lnTo>
                    <a:lnTo>
                      <a:pt x="8788" y="24548"/>
                    </a:lnTo>
                    <a:lnTo>
                      <a:pt x="9297" y="20744"/>
                    </a:lnTo>
                    <a:lnTo>
                      <a:pt x="9583" y="18842"/>
                    </a:lnTo>
                    <a:lnTo>
                      <a:pt x="9636" y="18878"/>
                    </a:lnTo>
                    <a:lnTo>
                      <a:pt x="9752" y="18887"/>
                    </a:lnTo>
                    <a:lnTo>
                      <a:pt x="9815" y="18860"/>
                    </a:lnTo>
                    <a:lnTo>
                      <a:pt x="10172" y="18637"/>
                    </a:lnTo>
                    <a:lnTo>
                      <a:pt x="10859" y="18137"/>
                    </a:lnTo>
                    <a:lnTo>
                      <a:pt x="11860" y="17333"/>
                    </a:lnTo>
                    <a:lnTo>
                      <a:pt x="13119" y="16154"/>
                    </a:lnTo>
                    <a:lnTo>
                      <a:pt x="14315" y="14922"/>
                    </a:lnTo>
                    <a:lnTo>
                      <a:pt x="14887" y="14297"/>
                    </a:lnTo>
                    <a:lnTo>
                      <a:pt x="15449" y="13681"/>
                    </a:lnTo>
                    <a:lnTo>
                      <a:pt x="16584" y="12386"/>
                    </a:lnTo>
                    <a:lnTo>
                      <a:pt x="17387" y="11359"/>
                    </a:lnTo>
                    <a:lnTo>
                      <a:pt x="17878" y="10654"/>
                    </a:lnTo>
                    <a:lnTo>
                      <a:pt x="18334" y="9930"/>
                    </a:lnTo>
                    <a:lnTo>
                      <a:pt x="18736" y="9180"/>
                    </a:lnTo>
                    <a:lnTo>
                      <a:pt x="18905" y="8805"/>
                    </a:lnTo>
                    <a:lnTo>
                      <a:pt x="18932" y="8716"/>
                    </a:lnTo>
                    <a:lnTo>
                      <a:pt x="18879" y="8573"/>
                    </a:lnTo>
                    <a:lnTo>
                      <a:pt x="18736" y="8501"/>
                    </a:lnTo>
                    <a:lnTo>
                      <a:pt x="18584" y="8519"/>
                    </a:lnTo>
                    <a:lnTo>
                      <a:pt x="18512" y="8582"/>
                    </a:lnTo>
                    <a:lnTo>
                      <a:pt x="18236" y="8903"/>
                    </a:lnTo>
                    <a:lnTo>
                      <a:pt x="17727" y="9564"/>
                    </a:lnTo>
                    <a:lnTo>
                      <a:pt x="16985" y="10600"/>
                    </a:lnTo>
                    <a:lnTo>
                      <a:pt x="16494" y="11279"/>
                    </a:lnTo>
                    <a:lnTo>
                      <a:pt x="15976" y="11948"/>
                    </a:lnTo>
                    <a:lnTo>
                      <a:pt x="14905" y="13252"/>
                    </a:lnTo>
                    <a:lnTo>
                      <a:pt x="14351" y="13886"/>
                    </a:lnTo>
                    <a:lnTo>
                      <a:pt x="13824" y="14467"/>
                    </a:lnTo>
                    <a:lnTo>
                      <a:pt x="12735" y="15574"/>
                    </a:lnTo>
                    <a:lnTo>
                      <a:pt x="11056" y="17172"/>
                    </a:lnTo>
                    <a:lnTo>
                      <a:pt x="9940" y="18244"/>
                    </a:lnTo>
                    <a:lnTo>
                      <a:pt x="9949" y="18155"/>
                    </a:lnTo>
                    <a:lnTo>
                      <a:pt x="9958" y="18056"/>
                    </a:lnTo>
                    <a:lnTo>
                      <a:pt x="9940" y="18030"/>
                    </a:lnTo>
                    <a:lnTo>
                      <a:pt x="9913" y="18047"/>
                    </a:lnTo>
                    <a:lnTo>
                      <a:pt x="9752" y="18306"/>
                    </a:lnTo>
                    <a:lnTo>
                      <a:pt x="9636" y="18485"/>
                    </a:lnTo>
                    <a:lnTo>
                      <a:pt x="9940" y="16583"/>
                    </a:lnTo>
                    <a:lnTo>
                      <a:pt x="10609" y="12788"/>
                    </a:lnTo>
                    <a:lnTo>
                      <a:pt x="10985" y="10886"/>
                    </a:lnTo>
                    <a:lnTo>
                      <a:pt x="11538" y="8216"/>
                    </a:lnTo>
                    <a:lnTo>
                      <a:pt x="12422" y="4224"/>
                    </a:lnTo>
                    <a:lnTo>
                      <a:pt x="12967" y="1545"/>
                    </a:lnTo>
                    <a:lnTo>
                      <a:pt x="13208" y="205"/>
                    </a:lnTo>
                    <a:lnTo>
                      <a:pt x="13208" y="134"/>
                    </a:lnTo>
                    <a:lnTo>
                      <a:pt x="13128" y="36"/>
                    </a:lnTo>
                    <a:lnTo>
                      <a:pt x="13003" y="0"/>
                    </a:lnTo>
                    <a:close/>
                  </a:path>
                </a:pathLst>
              </a:custGeom>
              <a:solidFill>
                <a:srgbClr val="EB5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214;p28"/>
              <p:cNvSpPr/>
              <p:nvPr/>
            </p:nvSpPr>
            <p:spPr>
              <a:xfrm>
                <a:off x="7501172" y="3852299"/>
                <a:ext cx="160573" cy="364384"/>
              </a:xfrm>
              <a:custGeom>
                <a:avLst/>
                <a:gdLst/>
                <a:ahLst/>
                <a:cxnLst/>
                <a:rect l="l" t="t" r="r" b="b"/>
                <a:pathLst>
                  <a:path w="5073" h="11512" extrusionOk="0">
                    <a:moveTo>
                      <a:pt x="99" y="1"/>
                    </a:moveTo>
                    <a:lnTo>
                      <a:pt x="72" y="37"/>
                    </a:lnTo>
                    <a:lnTo>
                      <a:pt x="18" y="412"/>
                    </a:lnTo>
                    <a:lnTo>
                      <a:pt x="0" y="1188"/>
                    </a:lnTo>
                    <a:lnTo>
                      <a:pt x="63" y="1992"/>
                    </a:lnTo>
                    <a:lnTo>
                      <a:pt x="197" y="2796"/>
                    </a:lnTo>
                    <a:lnTo>
                      <a:pt x="500" y="4001"/>
                    </a:lnTo>
                    <a:lnTo>
                      <a:pt x="1036" y="5537"/>
                    </a:lnTo>
                    <a:lnTo>
                      <a:pt x="1322" y="6234"/>
                    </a:lnTo>
                    <a:lnTo>
                      <a:pt x="1626" y="6966"/>
                    </a:lnTo>
                    <a:lnTo>
                      <a:pt x="2358" y="8368"/>
                    </a:lnTo>
                    <a:lnTo>
                      <a:pt x="2769" y="9038"/>
                    </a:lnTo>
                    <a:lnTo>
                      <a:pt x="2983" y="9368"/>
                    </a:lnTo>
                    <a:lnTo>
                      <a:pt x="3447" y="10056"/>
                    </a:lnTo>
                    <a:lnTo>
                      <a:pt x="3965" y="10717"/>
                    </a:lnTo>
                    <a:lnTo>
                      <a:pt x="4412" y="11136"/>
                    </a:lnTo>
                    <a:lnTo>
                      <a:pt x="4733" y="11386"/>
                    </a:lnTo>
                    <a:lnTo>
                      <a:pt x="4903" y="11485"/>
                    </a:lnTo>
                    <a:lnTo>
                      <a:pt x="4965" y="11511"/>
                    </a:lnTo>
                    <a:lnTo>
                      <a:pt x="5055" y="11467"/>
                    </a:lnTo>
                    <a:lnTo>
                      <a:pt x="5072" y="11404"/>
                    </a:lnTo>
                    <a:lnTo>
                      <a:pt x="5064" y="11360"/>
                    </a:lnTo>
                    <a:lnTo>
                      <a:pt x="4903" y="11029"/>
                    </a:lnTo>
                    <a:lnTo>
                      <a:pt x="4501" y="10404"/>
                    </a:lnTo>
                    <a:lnTo>
                      <a:pt x="3813" y="9511"/>
                    </a:lnTo>
                    <a:lnTo>
                      <a:pt x="3385" y="8904"/>
                    </a:lnTo>
                    <a:lnTo>
                      <a:pt x="2938" y="8216"/>
                    </a:lnTo>
                    <a:lnTo>
                      <a:pt x="2152" y="6779"/>
                    </a:lnTo>
                    <a:lnTo>
                      <a:pt x="1813" y="6037"/>
                    </a:lnTo>
                    <a:lnTo>
                      <a:pt x="1483" y="5278"/>
                    </a:lnTo>
                    <a:lnTo>
                      <a:pt x="947" y="3716"/>
                    </a:lnTo>
                    <a:lnTo>
                      <a:pt x="741" y="2921"/>
                    </a:lnTo>
                    <a:lnTo>
                      <a:pt x="581" y="2198"/>
                    </a:lnTo>
                    <a:lnTo>
                      <a:pt x="393" y="1108"/>
                    </a:lnTo>
                    <a:lnTo>
                      <a:pt x="232" y="385"/>
                    </a:lnTo>
                    <a:lnTo>
                      <a:pt x="125" y="28"/>
                    </a:lnTo>
                    <a:lnTo>
                      <a:pt x="99" y="1"/>
                    </a:lnTo>
                    <a:close/>
                  </a:path>
                </a:pathLst>
              </a:custGeom>
              <a:solidFill>
                <a:srgbClr val="EB5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28"/>
              <p:cNvSpPr/>
              <p:nvPr/>
            </p:nvSpPr>
            <p:spPr>
              <a:xfrm>
                <a:off x="7710873" y="4001522"/>
                <a:ext cx="302756" cy="426834"/>
              </a:xfrm>
              <a:custGeom>
                <a:avLst/>
                <a:gdLst/>
                <a:ahLst/>
                <a:cxnLst/>
                <a:rect l="l" t="t" r="r" b="b"/>
                <a:pathLst>
                  <a:path w="9565" h="13485" extrusionOk="0">
                    <a:moveTo>
                      <a:pt x="9368" y="1"/>
                    </a:moveTo>
                    <a:lnTo>
                      <a:pt x="9234" y="54"/>
                    </a:lnTo>
                    <a:lnTo>
                      <a:pt x="9189" y="126"/>
                    </a:lnTo>
                    <a:lnTo>
                      <a:pt x="8734" y="1072"/>
                    </a:lnTo>
                    <a:lnTo>
                      <a:pt x="7805" y="2939"/>
                    </a:lnTo>
                    <a:lnTo>
                      <a:pt x="6814" y="4778"/>
                    </a:lnTo>
                    <a:lnTo>
                      <a:pt x="5724" y="6564"/>
                    </a:lnTo>
                    <a:lnTo>
                      <a:pt x="5126" y="7422"/>
                    </a:lnTo>
                    <a:lnTo>
                      <a:pt x="4537" y="8234"/>
                    </a:lnTo>
                    <a:lnTo>
                      <a:pt x="3278" y="9779"/>
                    </a:lnTo>
                    <a:lnTo>
                      <a:pt x="2617" y="10529"/>
                    </a:lnTo>
                    <a:lnTo>
                      <a:pt x="1867" y="11342"/>
                    </a:lnTo>
                    <a:lnTo>
                      <a:pt x="1081" y="12128"/>
                    </a:lnTo>
                    <a:lnTo>
                      <a:pt x="777" y="12404"/>
                    </a:lnTo>
                    <a:lnTo>
                      <a:pt x="331" y="12833"/>
                    </a:lnTo>
                    <a:lnTo>
                      <a:pt x="90" y="13155"/>
                    </a:lnTo>
                    <a:lnTo>
                      <a:pt x="9" y="13342"/>
                    </a:lnTo>
                    <a:lnTo>
                      <a:pt x="0" y="13396"/>
                    </a:lnTo>
                    <a:lnTo>
                      <a:pt x="63" y="13485"/>
                    </a:lnTo>
                    <a:lnTo>
                      <a:pt x="116" y="13485"/>
                    </a:lnTo>
                    <a:lnTo>
                      <a:pt x="313" y="13431"/>
                    </a:lnTo>
                    <a:lnTo>
                      <a:pt x="688" y="13253"/>
                    </a:lnTo>
                    <a:lnTo>
                      <a:pt x="1242" y="12878"/>
                    </a:lnTo>
                    <a:lnTo>
                      <a:pt x="2269" y="11878"/>
                    </a:lnTo>
                    <a:lnTo>
                      <a:pt x="2840" y="11270"/>
                    </a:lnTo>
                    <a:lnTo>
                      <a:pt x="3224" y="10869"/>
                    </a:lnTo>
                    <a:lnTo>
                      <a:pt x="3974" y="10047"/>
                    </a:lnTo>
                    <a:lnTo>
                      <a:pt x="5046" y="8761"/>
                    </a:lnTo>
                    <a:lnTo>
                      <a:pt x="5707" y="7859"/>
                    </a:lnTo>
                    <a:lnTo>
                      <a:pt x="6323" y="6984"/>
                    </a:lnTo>
                    <a:lnTo>
                      <a:pt x="7189" y="5636"/>
                    </a:lnTo>
                    <a:lnTo>
                      <a:pt x="7725" y="4707"/>
                    </a:lnTo>
                    <a:lnTo>
                      <a:pt x="8216" y="3760"/>
                    </a:lnTo>
                    <a:lnTo>
                      <a:pt x="8662" y="2796"/>
                    </a:lnTo>
                    <a:lnTo>
                      <a:pt x="9064" y="1805"/>
                    </a:lnTo>
                    <a:lnTo>
                      <a:pt x="9404" y="787"/>
                    </a:lnTo>
                    <a:lnTo>
                      <a:pt x="9555" y="278"/>
                    </a:lnTo>
                    <a:lnTo>
                      <a:pt x="9564" y="188"/>
                    </a:lnTo>
                    <a:lnTo>
                      <a:pt x="9502" y="54"/>
                    </a:lnTo>
                    <a:lnTo>
                      <a:pt x="9368" y="1"/>
                    </a:lnTo>
                    <a:close/>
                  </a:path>
                </a:pathLst>
              </a:custGeom>
              <a:solidFill>
                <a:srgbClr val="EB5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16" name="Google Shape;1216;p28"/>
          <p:cNvGrpSpPr/>
          <p:nvPr/>
        </p:nvGrpSpPr>
        <p:grpSpPr>
          <a:xfrm>
            <a:off x="8509190" y="1947798"/>
            <a:ext cx="1000423" cy="1733457"/>
            <a:chOff x="7758346" y="3365641"/>
            <a:chExt cx="1146485" cy="1986543"/>
          </a:xfrm>
        </p:grpSpPr>
        <p:sp>
          <p:nvSpPr>
            <p:cNvPr id="1217" name="Google Shape;1217;p28"/>
            <p:cNvSpPr/>
            <p:nvPr/>
          </p:nvSpPr>
          <p:spPr>
            <a:xfrm>
              <a:off x="7758346" y="3365641"/>
              <a:ext cx="1146485" cy="1986543"/>
            </a:xfrm>
            <a:custGeom>
              <a:avLst/>
              <a:gdLst/>
              <a:ahLst/>
              <a:cxnLst/>
              <a:rect l="l" t="t" r="r" b="b"/>
              <a:pathLst>
                <a:path w="36221" h="62761" extrusionOk="0">
                  <a:moveTo>
                    <a:pt x="31372" y="0"/>
                  </a:moveTo>
                  <a:lnTo>
                    <a:pt x="30639" y="54"/>
                  </a:lnTo>
                  <a:lnTo>
                    <a:pt x="29898" y="242"/>
                  </a:lnTo>
                  <a:lnTo>
                    <a:pt x="29175" y="554"/>
                  </a:lnTo>
                  <a:lnTo>
                    <a:pt x="28460" y="956"/>
                  </a:lnTo>
                  <a:lnTo>
                    <a:pt x="28121" y="1188"/>
                  </a:lnTo>
                  <a:lnTo>
                    <a:pt x="27353" y="1751"/>
                  </a:lnTo>
                  <a:lnTo>
                    <a:pt x="25835" y="2894"/>
                  </a:lnTo>
                  <a:lnTo>
                    <a:pt x="24353" y="4099"/>
                  </a:lnTo>
                  <a:lnTo>
                    <a:pt x="22906" y="5341"/>
                  </a:lnTo>
                  <a:lnTo>
                    <a:pt x="21495" y="6626"/>
                  </a:lnTo>
                  <a:lnTo>
                    <a:pt x="20120" y="7948"/>
                  </a:lnTo>
                  <a:lnTo>
                    <a:pt x="18789" y="9323"/>
                  </a:lnTo>
                  <a:lnTo>
                    <a:pt x="17494" y="10725"/>
                  </a:lnTo>
                  <a:lnTo>
                    <a:pt x="16235" y="12163"/>
                  </a:lnTo>
                  <a:lnTo>
                    <a:pt x="15021" y="13645"/>
                  </a:lnTo>
                  <a:lnTo>
                    <a:pt x="13851" y="15155"/>
                  </a:lnTo>
                  <a:lnTo>
                    <a:pt x="12717" y="16690"/>
                  </a:lnTo>
                  <a:lnTo>
                    <a:pt x="11627" y="18262"/>
                  </a:lnTo>
                  <a:lnTo>
                    <a:pt x="10583" y="19852"/>
                  </a:lnTo>
                  <a:lnTo>
                    <a:pt x="9582" y="21477"/>
                  </a:lnTo>
                  <a:lnTo>
                    <a:pt x="8627" y="23120"/>
                  </a:lnTo>
                  <a:lnTo>
                    <a:pt x="8163" y="23951"/>
                  </a:lnTo>
                  <a:lnTo>
                    <a:pt x="7707" y="24799"/>
                  </a:lnTo>
                  <a:lnTo>
                    <a:pt x="6832" y="26513"/>
                  </a:lnTo>
                  <a:lnTo>
                    <a:pt x="6001" y="28264"/>
                  </a:lnTo>
                  <a:lnTo>
                    <a:pt x="5216" y="30023"/>
                  </a:lnTo>
                  <a:lnTo>
                    <a:pt x="4483" y="31809"/>
                  </a:lnTo>
                  <a:lnTo>
                    <a:pt x="3805" y="33622"/>
                  </a:lnTo>
                  <a:lnTo>
                    <a:pt x="3180" y="35443"/>
                  </a:lnTo>
                  <a:lnTo>
                    <a:pt x="2608" y="37283"/>
                  </a:lnTo>
                  <a:lnTo>
                    <a:pt x="2340" y="38212"/>
                  </a:lnTo>
                  <a:lnTo>
                    <a:pt x="1813" y="40060"/>
                  </a:lnTo>
                  <a:lnTo>
                    <a:pt x="1054" y="42918"/>
                  </a:lnTo>
                  <a:lnTo>
                    <a:pt x="617" y="44856"/>
                  </a:lnTo>
                  <a:lnTo>
                    <a:pt x="268" y="46820"/>
                  </a:lnTo>
                  <a:lnTo>
                    <a:pt x="54" y="48785"/>
                  </a:lnTo>
                  <a:lnTo>
                    <a:pt x="1" y="50267"/>
                  </a:lnTo>
                  <a:lnTo>
                    <a:pt x="27" y="51249"/>
                  </a:lnTo>
                  <a:lnTo>
                    <a:pt x="99" y="52223"/>
                  </a:lnTo>
                  <a:lnTo>
                    <a:pt x="233" y="53205"/>
                  </a:lnTo>
                  <a:lnTo>
                    <a:pt x="322" y="53687"/>
                  </a:lnTo>
                  <a:lnTo>
                    <a:pt x="411" y="54116"/>
                  </a:lnTo>
                  <a:lnTo>
                    <a:pt x="661" y="54991"/>
                  </a:lnTo>
                  <a:lnTo>
                    <a:pt x="983" y="55893"/>
                  </a:lnTo>
                  <a:lnTo>
                    <a:pt x="1376" y="56786"/>
                  </a:lnTo>
                  <a:lnTo>
                    <a:pt x="1840" y="57679"/>
                  </a:lnTo>
                  <a:lnTo>
                    <a:pt x="2367" y="58545"/>
                  </a:lnTo>
                  <a:lnTo>
                    <a:pt x="2956" y="59367"/>
                  </a:lnTo>
                  <a:lnTo>
                    <a:pt x="3608" y="60135"/>
                  </a:lnTo>
                  <a:lnTo>
                    <a:pt x="4305" y="60831"/>
                  </a:lnTo>
                  <a:lnTo>
                    <a:pt x="5055" y="61447"/>
                  </a:lnTo>
                  <a:lnTo>
                    <a:pt x="5859" y="61956"/>
                  </a:lnTo>
                  <a:lnTo>
                    <a:pt x="6698" y="62358"/>
                  </a:lnTo>
                  <a:lnTo>
                    <a:pt x="7582" y="62626"/>
                  </a:lnTo>
                  <a:lnTo>
                    <a:pt x="8502" y="62760"/>
                  </a:lnTo>
                  <a:lnTo>
                    <a:pt x="9207" y="62742"/>
                  </a:lnTo>
                  <a:lnTo>
                    <a:pt x="9690" y="62689"/>
                  </a:lnTo>
                  <a:lnTo>
                    <a:pt x="10181" y="62581"/>
                  </a:lnTo>
                  <a:lnTo>
                    <a:pt x="10681" y="62439"/>
                  </a:lnTo>
                  <a:lnTo>
                    <a:pt x="10931" y="62340"/>
                  </a:lnTo>
                  <a:lnTo>
                    <a:pt x="11386" y="62162"/>
                  </a:lnTo>
                  <a:lnTo>
                    <a:pt x="12279" y="61751"/>
                  </a:lnTo>
                  <a:lnTo>
                    <a:pt x="13154" y="61304"/>
                  </a:lnTo>
                  <a:lnTo>
                    <a:pt x="14003" y="60804"/>
                  </a:lnTo>
                  <a:lnTo>
                    <a:pt x="14842" y="60260"/>
                  </a:lnTo>
                  <a:lnTo>
                    <a:pt x="15655" y="59679"/>
                  </a:lnTo>
                  <a:lnTo>
                    <a:pt x="16851" y="58733"/>
                  </a:lnTo>
                  <a:lnTo>
                    <a:pt x="17610" y="58054"/>
                  </a:lnTo>
                  <a:lnTo>
                    <a:pt x="18173" y="57527"/>
                  </a:lnTo>
                  <a:lnTo>
                    <a:pt x="19262" y="56429"/>
                  </a:lnTo>
                  <a:lnTo>
                    <a:pt x="20307" y="55268"/>
                  </a:lnTo>
                  <a:lnTo>
                    <a:pt x="21316" y="54053"/>
                  </a:lnTo>
                  <a:lnTo>
                    <a:pt x="22281" y="52785"/>
                  </a:lnTo>
                  <a:lnTo>
                    <a:pt x="23210" y="51490"/>
                  </a:lnTo>
                  <a:lnTo>
                    <a:pt x="24103" y="50151"/>
                  </a:lnTo>
                  <a:lnTo>
                    <a:pt x="24960" y="48785"/>
                  </a:lnTo>
                  <a:lnTo>
                    <a:pt x="26165" y="46713"/>
                  </a:lnTo>
                  <a:lnTo>
                    <a:pt x="27648" y="43936"/>
                  </a:lnTo>
                  <a:lnTo>
                    <a:pt x="28987" y="41176"/>
                  </a:lnTo>
                  <a:lnTo>
                    <a:pt x="30184" y="38515"/>
                  </a:lnTo>
                  <a:lnTo>
                    <a:pt x="30729" y="37247"/>
                  </a:lnTo>
                  <a:lnTo>
                    <a:pt x="31452" y="35488"/>
                  </a:lnTo>
                  <a:lnTo>
                    <a:pt x="32461" y="32818"/>
                  </a:lnTo>
                  <a:lnTo>
                    <a:pt x="33086" y="31014"/>
                  </a:lnTo>
                  <a:lnTo>
                    <a:pt x="33667" y="29192"/>
                  </a:lnTo>
                  <a:lnTo>
                    <a:pt x="34193" y="27371"/>
                  </a:lnTo>
                  <a:lnTo>
                    <a:pt x="34676" y="25522"/>
                  </a:lnTo>
                  <a:lnTo>
                    <a:pt x="35104" y="23665"/>
                  </a:lnTo>
                  <a:lnTo>
                    <a:pt x="35292" y="22736"/>
                  </a:lnTo>
                  <a:lnTo>
                    <a:pt x="35461" y="21825"/>
                  </a:lnTo>
                  <a:lnTo>
                    <a:pt x="35756" y="20004"/>
                  </a:lnTo>
                  <a:lnTo>
                    <a:pt x="35979" y="18164"/>
                  </a:lnTo>
                  <a:lnTo>
                    <a:pt x="36140" y="16315"/>
                  </a:lnTo>
                  <a:lnTo>
                    <a:pt x="36220" y="14476"/>
                  </a:lnTo>
                  <a:lnTo>
                    <a:pt x="36212" y="12627"/>
                  </a:lnTo>
                  <a:lnTo>
                    <a:pt x="36122" y="10779"/>
                  </a:lnTo>
                  <a:lnTo>
                    <a:pt x="35944" y="8939"/>
                  </a:lnTo>
                  <a:lnTo>
                    <a:pt x="35810" y="8020"/>
                  </a:lnTo>
                  <a:lnTo>
                    <a:pt x="35685" y="7189"/>
                  </a:lnTo>
                  <a:lnTo>
                    <a:pt x="35381" y="5403"/>
                  </a:lnTo>
                  <a:lnTo>
                    <a:pt x="35051" y="4064"/>
                  </a:lnTo>
                  <a:lnTo>
                    <a:pt x="34765" y="3197"/>
                  </a:lnTo>
                  <a:lnTo>
                    <a:pt x="34408" y="2376"/>
                  </a:lnTo>
                  <a:lnTo>
                    <a:pt x="33970" y="1626"/>
                  </a:lnTo>
                  <a:lnTo>
                    <a:pt x="33720" y="1286"/>
                  </a:lnTo>
                  <a:lnTo>
                    <a:pt x="33568" y="1099"/>
                  </a:lnTo>
                  <a:lnTo>
                    <a:pt x="33265" y="786"/>
                  </a:lnTo>
                  <a:lnTo>
                    <a:pt x="32943" y="536"/>
                  </a:lnTo>
                  <a:lnTo>
                    <a:pt x="32613" y="331"/>
                  </a:lnTo>
                  <a:lnTo>
                    <a:pt x="32265" y="179"/>
                  </a:lnTo>
                  <a:lnTo>
                    <a:pt x="31916" y="81"/>
                  </a:lnTo>
                  <a:lnTo>
                    <a:pt x="31372" y="0"/>
                  </a:lnTo>
                  <a:close/>
                </a:path>
              </a:pathLst>
            </a:custGeom>
            <a:solidFill>
              <a:srgbClr val="B01C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18" name="Google Shape;1218;p28"/>
            <p:cNvGrpSpPr/>
            <p:nvPr/>
          </p:nvGrpSpPr>
          <p:grpSpPr>
            <a:xfrm>
              <a:off x="7916334" y="3709312"/>
              <a:ext cx="852813" cy="1576674"/>
              <a:chOff x="7916334" y="3709312"/>
              <a:chExt cx="852813" cy="1576674"/>
            </a:xfrm>
          </p:grpSpPr>
          <p:sp>
            <p:nvSpPr>
              <p:cNvPr id="1219" name="Google Shape;1219;p28"/>
              <p:cNvSpPr/>
              <p:nvPr/>
            </p:nvSpPr>
            <p:spPr>
              <a:xfrm>
                <a:off x="7916334" y="3709312"/>
                <a:ext cx="852813" cy="1576674"/>
              </a:xfrm>
              <a:custGeom>
                <a:avLst/>
                <a:gdLst/>
                <a:ahLst/>
                <a:cxnLst/>
                <a:rect l="l" t="t" r="r" b="b"/>
                <a:pathLst>
                  <a:path w="26943" h="49812" extrusionOk="0">
                    <a:moveTo>
                      <a:pt x="23290" y="0"/>
                    </a:moveTo>
                    <a:lnTo>
                      <a:pt x="23156" y="18"/>
                    </a:lnTo>
                    <a:lnTo>
                      <a:pt x="23102" y="72"/>
                    </a:lnTo>
                    <a:lnTo>
                      <a:pt x="22352" y="1134"/>
                    </a:lnTo>
                    <a:lnTo>
                      <a:pt x="20959" y="3331"/>
                    </a:lnTo>
                    <a:lnTo>
                      <a:pt x="19664" y="5581"/>
                    </a:lnTo>
                    <a:lnTo>
                      <a:pt x="18423" y="7868"/>
                    </a:lnTo>
                    <a:lnTo>
                      <a:pt x="17825" y="9011"/>
                    </a:lnTo>
                    <a:lnTo>
                      <a:pt x="17637" y="9377"/>
                    </a:lnTo>
                    <a:lnTo>
                      <a:pt x="17450" y="9734"/>
                    </a:lnTo>
                    <a:lnTo>
                      <a:pt x="17325" y="9350"/>
                    </a:lnTo>
                    <a:lnTo>
                      <a:pt x="17191" y="8975"/>
                    </a:lnTo>
                    <a:lnTo>
                      <a:pt x="17003" y="8359"/>
                    </a:lnTo>
                    <a:lnTo>
                      <a:pt x="16682" y="7108"/>
                    </a:lnTo>
                    <a:lnTo>
                      <a:pt x="16548" y="6474"/>
                    </a:lnTo>
                    <a:lnTo>
                      <a:pt x="16440" y="5903"/>
                    </a:lnTo>
                    <a:lnTo>
                      <a:pt x="16253" y="4742"/>
                    </a:lnTo>
                    <a:lnTo>
                      <a:pt x="16182" y="4162"/>
                    </a:lnTo>
                    <a:lnTo>
                      <a:pt x="16128" y="3617"/>
                    </a:lnTo>
                    <a:lnTo>
                      <a:pt x="16065" y="2804"/>
                    </a:lnTo>
                    <a:lnTo>
                      <a:pt x="15976" y="2268"/>
                    </a:lnTo>
                    <a:lnTo>
                      <a:pt x="15896" y="2001"/>
                    </a:lnTo>
                    <a:lnTo>
                      <a:pt x="15878" y="1983"/>
                    </a:lnTo>
                    <a:lnTo>
                      <a:pt x="15851" y="2001"/>
                    </a:lnTo>
                    <a:lnTo>
                      <a:pt x="15780" y="2268"/>
                    </a:lnTo>
                    <a:lnTo>
                      <a:pt x="15681" y="2840"/>
                    </a:lnTo>
                    <a:lnTo>
                      <a:pt x="15655" y="3429"/>
                    </a:lnTo>
                    <a:lnTo>
                      <a:pt x="15664" y="4037"/>
                    </a:lnTo>
                    <a:lnTo>
                      <a:pt x="15753" y="4956"/>
                    </a:lnTo>
                    <a:lnTo>
                      <a:pt x="15949" y="6144"/>
                    </a:lnTo>
                    <a:lnTo>
                      <a:pt x="16048" y="6698"/>
                    </a:lnTo>
                    <a:lnTo>
                      <a:pt x="16155" y="7251"/>
                    </a:lnTo>
                    <a:lnTo>
                      <a:pt x="16423" y="8350"/>
                    </a:lnTo>
                    <a:lnTo>
                      <a:pt x="16565" y="8894"/>
                    </a:lnTo>
                    <a:lnTo>
                      <a:pt x="16673" y="9278"/>
                    </a:lnTo>
                    <a:lnTo>
                      <a:pt x="16932" y="10055"/>
                    </a:lnTo>
                    <a:lnTo>
                      <a:pt x="17110" y="10413"/>
                    </a:lnTo>
                    <a:lnTo>
                      <a:pt x="16110" y="12395"/>
                    </a:lnTo>
                    <a:lnTo>
                      <a:pt x="14190" y="16396"/>
                    </a:lnTo>
                    <a:lnTo>
                      <a:pt x="13270" y="18414"/>
                    </a:lnTo>
                    <a:lnTo>
                      <a:pt x="12208" y="20825"/>
                    </a:lnTo>
                    <a:lnTo>
                      <a:pt x="10189" y="25683"/>
                    </a:lnTo>
                    <a:lnTo>
                      <a:pt x="8305" y="30603"/>
                    </a:lnTo>
                    <a:lnTo>
                      <a:pt x="6555" y="35568"/>
                    </a:lnTo>
                    <a:lnTo>
                      <a:pt x="5742" y="38069"/>
                    </a:lnTo>
                    <a:lnTo>
                      <a:pt x="5028" y="40319"/>
                    </a:lnTo>
                    <a:lnTo>
                      <a:pt x="4358" y="42569"/>
                    </a:lnTo>
                    <a:lnTo>
                      <a:pt x="3903" y="41971"/>
                    </a:lnTo>
                    <a:lnTo>
                      <a:pt x="3037" y="40748"/>
                    </a:lnTo>
                    <a:lnTo>
                      <a:pt x="2269" y="39471"/>
                    </a:lnTo>
                    <a:lnTo>
                      <a:pt x="1777" y="38461"/>
                    </a:lnTo>
                    <a:lnTo>
                      <a:pt x="1483" y="37756"/>
                    </a:lnTo>
                    <a:lnTo>
                      <a:pt x="1358" y="37399"/>
                    </a:lnTo>
                    <a:lnTo>
                      <a:pt x="1224" y="36970"/>
                    </a:lnTo>
                    <a:lnTo>
                      <a:pt x="983" y="36095"/>
                    </a:lnTo>
                    <a:lnTo>
                      <a:pt x="804" y="35220"/>
                    </a:lnTo>
                    <a:lnTo>
                      <a:pt x="670" y="34327"/>
                    </a:lnTo>
                    <a:lnTo>
                      <a:pt x="625" y="33880"/>
                    </a:lnTo>
                    <a:lnTo>
                      <a:pt x="599" y="33452"/>
                    </a:lnTo>
                    <a:lnTo>
                      <a:pt x="590" y="32603"/>
                    </a:lnTo>
                    <a:lnTo>
                      <a:pt x="643" y="31326"/>
                    </a:lnTo>
                    <a:lnTo>
                      <a:pt x="634" y="30469"/>
                    </a:lnTo>
                    <a:lnTo>
                      <a:pt x="617" y="30416"/>
                    </a:lnTo>
                    <a:lnTo>
                      <a:pt x="500" y="30398"/>
                    </a:lnTo>
                    <a:lnTo>
                      <a:pt x="465" y="30451"/>
                    </a:lnTo>
                    <a:lnTo>
                      <a:pt x="331" y="30862"/>
                    </a:lnTo>
                    <a:lnTo>
                      <a:pt x="134" y="31728"/>
                    </a:lnTo>
                    <a:lnTo>
                      <a:pt x="27" y="32621"/>
                    </a:lnTo>
                    <a:lnTo>
                      <a:pt x="0" y="33532"/>
                    </a:lnTo>
                    <a:lnTo>
                      <a:pt x="45" y="34452"/>
                    </a:lnTo>
                    <a:lnTo>
                      <a:pt x="152" y="35363"/>
                    </a:lnTo>
                    <a:lnTo>
                      <a:pt x="322" y="36256"/>
                    </a:lnTo>
                    <a:lnTo>
                      <a:pt x="536" y="37113"/>
                    </a:lnTo>
                    <a:lnTo>
                      <a:pt x="661" y="37524"/>
                    </a:lnTo>
                    <a:lnTo>
                      <a:pt x="795" y="37917"/>
                    </a:lnTo>
                    <a:lnTo>
                      <a:pt x="1081" y="38703"/>
                    </a:lnTo>
                    <a:lnTo>
                      <a:pt x="1420" y="39480"/>
                    </a:lnTo>
                    <a:lnTo>
                      <a:pt x="1813" y="40239"/>
                    </a:lnTo>
                    <a:lnTo>
                      <a:pt x="2242" y="40971"/>
                    </a:lnTo>
                    <a:lnTo>
                      <a:pt x="2733" y="41676"/>
                    </a:lnTo>
                    <a:lnTo>
                      <a:pt x="3269" y="42328"/>
                    </a:lnTo>
                    <a:lnTo>
                      <a:pt x="3849" y="42926"/>
                    </a:lnTo>
                    <a:lnTo>
                      <a:pt x="4171" y="43203"/>
                    </a:lnTo>
                    <a:lnTo>
                      <a:pt x="3742" y="44695"/>
                    </a:lnTo>
                    <a:lnTo>
                      <a:pt x="2920" y="47695"/>
                    </a:lnTo>
                    <a:lnTo>
                      <a:pt x="2537" y="49204"/>
                    </a:lnTo>
                    <a:lnTo>
                      <a:pt x="2501" y="49294"/>
                    </a:lnTo>
                    <a:lnTo>
                      <a:pt x="2501" y="49472"/>
                    </a:lnTo>
                    <a:lnTo>
                      <a:pt x="2581" y="49615"/>
                    </a:lnTo>
                    <a:lnTo>
                      <a:pt x="2715" y="49731"/>
                    </a:lnTo>
                    <a:lnTo>
                      <a:pt x="2885" y="49794"/>
                    </a:lnTo>
                    <a:lnTo>
                      <a:pt x="3054" y="49811"/>
                    </a:lnTo>
                    <a:lnTo>
                      <a:pt x="3215" y="49758"/>
                    </a:lnTo>
                    <a:lnTo>
                      <a:pt x="3331" y="49633"/>
                    </a:lnTo>
                    <a:lnTo>
                      <a:pt x="3367" y="49535"/>
                    </a:lnTo>
                    <a:lnTo>
                      <a:pt x="3903" y="47543"/>
                    </a:lnTo>
                    <a:lnTo>
                      <a:pt x="5046" y="43569"/>
                    </a:lnTo>
                    <a:lnTo>
                      <a:pt x="6269" y="39640"/>
                    </a:lnTo>
                    <a:lnTo>
                      <a:pt x="7573" y="35729"/>
                    </a:lnTo>
                    <a:lnTo>
                      <a:pt x="8948" y="31853"/>
                    </a:lnTo>
                    <a:lnTo>
                      <a:pt x="10404" y="28005"/>
                    </a:lnTo>
                    <a:lnTo>
                      <a:pt x="11940" y="24183"/>
                    </a:lnTo>
                    <a:lnTo>
                      <a:pt x="13547" y="20396"/>
                    </a:lnTo>
                    <a:lnTo>
                      <a:pt x="14387" y="18512"/>
                    </a:lnTo>
                    <a:lnTo>
                      <a:pt x="14431" y="18566"/>
                    </a:lnTo>
                    <a:lnTo>
                      <a:pt x="14556" y="18610"/>
                    </a:lnTo>
                    <a:lnTo>
                      <a:pt x="14619" y="18601"/>
                    </a:lnTo>
                    <a:lnTo>
                      <a:pt x="15056" y="18467"/>
                    </a:lnTo>
                    <a:lnTo>
                      <a:pt x="15914" y="18146"/>
                    </a:lnTo>
                    <a:lnTo>
                      <a:pt x="17173" y="17601"/>
                    </a:lnTo>
                    <a:lnTo>
                      <a:pt x="18816" y="16744"/>
                    </a:lnTo>
                    <a:lnTo>
                      <a:pt x="20396" y="15806"/>
                    </a:lnTo>
                    <a:lnTo>
                      <a:pt x="21164" y="15324"/>
                    </a:lnTo>
                    <a:lnTo>
                      <a:pt x="21923" y="14851"/>
                    </a:lnTo>
                    <a:lnTo>
                      <a:pt x="23459" y="13833"/>
                    </a:lnTo>
                    <a:lnTo>
                      <a:pt x="24585" y="12993"/>
                    </a:lnTo>
                    <a:lnTo>
                      <a:pt x="25299" y="12404"/>
                    </a:lnTo>
                    <a:lnTo>
                      <a:pt x="25978" y="11788"/>
                    </a:lnTo>
                    <a:lnTo>
                      <a:pt x="26603" y="11127"/>
                    </a:lnTo>
                    <a:lnTo>
                      <a:pt x="26889" y="10788"/>
                    </a:lnTo>
                    <a:lnTo>
                      <a:pt x="26942" y="10698"/>
                    </a:lnTo>
                    <a:lnTo>
                      <a:pt x="26924" y="10538"/>
                    </a:lnTo>
                    <a:lnTo>
                      <a:pt x="26799" y="10421"/>
                    </a:lnTo>
                    <a:lnTo>
                      <a:pt x="26630" y="10404"/>
                    </a:lnTo>
                    <a:lnTo>
                      <a:pt x="26549" y="10439"/>
                    </a:lnTo>
                    <a:lnTo>
                      <a:pt x="26174" y="10698"/>
                    </a:lnTo>
                    <a:lnTo>
                      <a:pt x="25451" y="11243"/>
                    </a:lnTo>
                    <a:lnTo>
                      <a:pt x="24397" y="12100"/>
                    </a:lnTo>
                    <a:lnTo>
                      <a:pt x="23683" y="12663"/>
                    </a:lnTo>
                    <a:lnTo>
                      <a:pt x="22959" y="13208"/>
                    </a:lnTo>
                    <a:lnTo>
                      <a:pt x="21486" y="14252"/>
                    </a:lnTo>
                    <a:lnTo>
                      <a:pt x="20727" y="14753"/>
                    </a:lnTo>
                    <a:lnTo>
                      <a:pt x="20021" y="15199"/>
                    </a:lnTo>
                    <a:lnTo>
                      <a:pt x="18584" y="16029"/>
                    </a:lnTo>
                    <a:lnTo>
                      <a:pt x="16387" y="17199"/>
                    </a:lnTo>
                    <a:lnTo>
                      <a:pt x="14922" y="17994"/>
                    </a:lnTo>
                    <a:lnTo>
                      <a:pt x="14958" y="17905"/>
                    </a:lnTo>
                    <a:lnTo>
                      <a:pt x="15003" y="17815"/>
                    </a:lnTo>
                    <a:lnTo>
                      <a:pt x="15003" y="17789"/>
                    </a:lnTo>
                    <a:lnTo>
                      <a:pt x="14976" y="17780"/>
                    </a:lnTo>
                    <a:lnTo>
                      <a:pt x="14958" y="17789"/>
                    </a:lnTo>
                    <a:lnTo>
                      <a:pt x="14717" y="18012"/>
                    </a:lnTo>
                    <a:lnTo>
                      <a:pt x="14547" y="18164"/>
                    </a:lnTo>
                    <a:lnTo>
                      <a:pt x="14547" y="18164"/>
                    </a:lnTo>
                    <a:lnTo>
                      <a:pt x="15405" y="16280"/>
                    </a:lnTo>
                    <a:lnTo>
                      <a:pt x="17182" y="12538"/>
                    </a:lnTo>
                    <a:lnTo>
                      <a:pt x="18101" y="10680"/>
                    </a:lnTo>
                    <a:lnTo>
                      <a:pt x="19432" y="8082"/>
                    </a:lnTo>
                    <a:lnTo>
                      <a:pt x="21486" y="4197"/>
                    </a:lnTo>
                    <a:lnTo>
                      <a:pt x="22808" y="1590"/>
                    </a:lnTo>
                    <a:lnTo>
                      <a:pt x="23442" y="268"/>
                    </a:lnTo>
                    <a:lnTo>
                      <a:pt x="23459" y="197"/>
                    </a:lnTo>
                    <a:lnTo>
                      <a:pt x="23415" y="72"/>
                    </a:lnTo>
                    <a:lnTo>
                      <a:pt x="2329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28"/>
              <p:cNvSpPr/>
              <p:nvPr/>
            </p:nvSpPr>
            <p:spPr>
              <a:xfrm>
                <a:off x="8113312" y="4156694"/>
                <a:ext cx="83119" cy="420060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13271" extrusionOk="0">
                    <a:moveTo>
                      <a:pt x="697" y="0"/>
                    </a:moveTo>
                    <a:lnTo>
                      <a:pt x="688" y="9"/>
                    </a:lnTo>
                    <a:lnTo>
                      <a:pt x="527" y="384"/>
                    </a:lnTo>
                    <a:lnTo>
                      <a:pt x="277" y="1188"/>
                    </a:lnTo>
                    <a:lnTo>
                      <a:pt x="117" y="2027"/>
                    </a:lnTo>
                    <a:lnTo>
                      <a:pt x="27" y="2903"/>
                    </a:lnTo>
                    <a:lnTo>
                      <a:pt x="1" y="3796"/>
                    </a:lnTo>
                    <a:lnTo>
                      <a:pt x="18" y="4680"/>
                    </a:lnTo>
                    <a:lnTo>
                      <a:pt x="117" y="5974"/>
                    </a:lnTo>
                    <a:lnTo>
                      <a:pt x="206" y="6778"/>
                    </a:lnTo>
                    <a:lnTo>
                      <a:pt x="322" y="7618"/>
                    </a:lnTo>
                    <a:lnTo>
                      <a:pt x="670" y="9279"/>
                    </a:lnTo>
                    <a:lnTo>
                      <a:pt x="911" y="10091"/>
                    </a:lnTo>
                    <a:lnTo>
                      <a:pt x="1036" y="10502"/>
                    </a:lnTo>
                    <a:lnTo>
                      <a:pt x="1313" y="11341"/>
                    </a:lnTo>
                    <a:lnTo>
                      <a:pt x="1670" y="12163"/>
                    </a:lnTo>
                    <a:lnTo>
                      <a:pt x="2010" y="12734"/>
                    </a:lnTo>
                    <a:lnTo>
                      <a:pt x="2269" y="13074"/>
                    </a:lnTo>
                    <a:lnTo>
                      <a:pt x="2421" y="13235"/>
                    </a:lnTo>
                    <a:lnTo>
                      <a:pt x="2483" y="13270"/>
                    </a:lnTo>
                    <a:lnTo>
                      <a:pt x="2590" y="13252"/>
                    </a:lnTo>
                    <a:lnTo>
                      <a:pt x="2626" y="13190"/>
                    </a:lnTo>
                    <a:lnTo>
                      <a:pt x="2617" y="13145"/>
                    </a:lnTo>
                    <a:lnTo>
                      <a:pt x="2546" y="12761"/>
                    </a:lnTo>
                    <a:lnTo>
                      <a:pt x="2305" y="12002"/>
                    </a:lnTo>
                    <a:lnTo>
                      <a:pt x="1858" y="10877"/>
                    </a:lnTo>
                    <a:lnTo>
                      <a:pt x="1581" y="10127"/>
                    </a:lnTo>
                    <a:lnTo>
                      <a:pt x="1322" y="9287"/>
                    </a:lnTo>
                    <a:lnTo>
                      <a:pt x="911" y="7582"/>
                    </a:lnTo>
                    <a:lnTo>
                      <a:pt x="769" y="6716"/>
                    </a:lnTo>
                    <a:lnTo>
                      <a:pt x="652" y="5841"/>
                    </a:lnTo>
                    <a:lnTo>
                      <a:pt x="545" y="4072"/>
                    </a:lnTo>
                    <a:lnTo>
                      <a:pt x="554" y="3188"/>
                    </a:lnTo>
                    <a:lnTo>
                      <a:pt x="599" y="2394"/>
                    </a:lnTo>
                    <a:lnTo>
                      <a:pt x="706" y="1206"/>
                    </a:lnTo>
                    <a:lnTo>
                      <a:pt x="751" y="420"/>
                    </a:lnTo>
                    <a:lnTo>
                      <a:pt x="742" y="18"/>
                    </a:lnTo>
                    <a:lnTo>
                      <a:pt x="733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28"/>
              <p:cNvSpPr/>
              <p:nvPr/>
            </p:nvSpPr>
            <p:spPr>
              <a:xfrm>
                <a:off x="8186515" y="4453715"/>
                <a:ext cx="432215" cy="358148"/>
              </a:xfrm>
              <a:custGeom>
                <a:avLst/>
                <a:gdLst/>
                <a:ahLst/>
                <a:cxnLst/>
                <a:rect l="l" t="t" r="r" b="b"/>
                <a:pathLst>
                  <a:path w="13655" h="11315" extrusionOk="0">
                    <a:moveTo>
                      <a:pt x="13511" y="1"/>
                    </a:moveTo>
                    <a:lnTo>
                      <a:pt x="13360" y="19"/>
                    </a:lnTo>
                    <a:lnTo>
                      <a:pt x="13288" y="81"/>
                    </a:lnTo>
                    <a:lnTo>
                      <a:pt x="12547" y="929"/>
                    </a:lnTo>
                    <a:lnTo>
                      <a:pt x="11047" y="2599"/>
                    </a:lnTo>
                    <a:lnTo>
                      <a:pt x="9502" y="4216"/>
                    </a:lnTo>
                    <a:lnTo>
                      <a:pt x="7868" y="5752"/>
                    </a:lnTo>
                    <a:lnTo>
                      <a:pt x="7010" y="6475"/>
                    </a:lnTo>
                    <a:lnTo>
                      <a:pt x="6171" y="7136"/>
                    </a:lnTo>
                    <a:lnTo>
                      <a:pt x="4430" y="8386"/>
                    </a:lnTo>
                    <a:lnTo>
                      <a:pt x="3528" y="8966"/>
                    </a:lnTo>
                    <a:lnTo>
                      <a:pt x="2519" y="9591"/>
                    </a:lnTo>
                    <a:lnTo>
                      <a:pt x="1483" y="10181"/>
                    </a:lnTo>
                    <a:lnTo>
                      <a:pt x="1090" y="10377"/>
                    </a:lnTo>
                    <a:lnTo>
                      <a:pt x="509" y="10699"/>
                    </a:lnTo>
                    <a:lnTo>
                      <a:pt x="170" y="10967"/>
                    </a:lnTo>
                    <a:lnTo>
                      <a:pt x="27" y="11127"/>
                    </a:lnTo>
                    <a:lnTo>
                      <a:pt x="0" y="11181"/>
                    </a:lnTo>
                    <a:lnTo>
                      <a:pt x="45" y="11297"/>
                    </a:lnTo>
                    <a:lnTo>
                      <a:pt x="99" y="11315"/>
                    </a:lnTo>
                    <a:lnTo>
                      <a:pt x="313" y="11315"/>
                    </a:lnTo>
                    <a:lnTo>
                      <a:pt x="759" y="11235"/>
                    </a:lnTo>
                    <a:lnTo>
                      <a:pt x="1438" y="11002"/>
                    </a:lnTo>
                    <a:lnTo>
                      <a:pt x="2787" y="10261"/>
                    </a:lnTo>
                    <a:lnTo>
                      <a:pt x="3546" y="9797"/>
                    </a:lnTo>
                    <a:lnTo>
                      <a:pt x="4064" y="9493"/>
                    </a:lnTo>
                    <a:lnTo>
                      <a:pt x="5073" y="8859"/>
                    </a:lnTo>
                    <a:lnTo>
                      <a:pt x="6055" y="8172"/>
                    </a:lnTo>
                    <a:lnTo>
                      <a:pt x="7010" y="7457"/>
                    </a:lnTo>
                    <a:lnTo>
                      <a:pt x="7484" y="7091"/>
                    </a:lnTo>
                    <a:lnTo>
                      <a:pt x="8368" y="6359"/>
                    </a:lnTo>
                    <a:lnTo>
                      <a:pt x="9645" y="5207"/>
                    </a:lnTo>
                    <a:lnTo>
                      <a:pt x="10466" y="4403"/>
                    </a:lnTo>
                    <a:lnTo>
                      <a:pt x="11243" y="3564"/>
                    </a:lnTo>
                    <a:lnTo>
                      <a:pt x="11984" y="2689"/>
                    </a:lnTo>
                    <a:lnTo>
                      <a:pt x="12681" y="1778"/>
                    </a:lnTo>
                    <a:lnTo>
                      <a:pt x="13324" y="831"/>
                    </a:lnTo>
                    <a:lnTo>
                      <a:pt x="13619" y="340"/>
                    </a:lnTo>
                    <a:lnTo>
                      <a:pt x="13654" y="251"/>
                    </a:lnTo>
                    <a:lnTo>
                      <a:pt x="13628" y="99"/>
                    </a:lnTo>
                    <a:lnTo>
                      <a:pt x="13511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22" name="Google Shape;1222;p28"/>
          <p:cNvGrpSpPr/>
          <p:nvPr/>
        </p:nvGrpSpPr>
        <p:grpSpPr>
          <a:xfrm rot="-1062212">
            <a:off x="7552341" y="779529"/>
            <a:ext cx="1614749" cy="2054248"/>
            <a:chOff x="7799755" y="2857500"/>
            <a:chExt cx="1963343" cy="2497721"/>
          </a:xfrm>
        </p:grpSpPr>
        <p:sp>
          <p:nvSpPr>
            <p:cNvPr id="1223" name="Google Shape;1223;p28"/>
            <p:cNvSpPr/>
            <p:nvPr/>
          </p:nvSpPr>
          <p:spPr>
            <a:xfrm>
              <a:off x="8192480" y="3457836"/>
              <a:ext cx="1570618" cy="1897385"/>
            </a:xfrm>
            <a:custGeom>
              <a:avLst/>
              <a:gdLst/>
              <a:ahLst/>
              <a:cxnLst/>
              <a:rect l="l" t="t" r="r" b="b"/>
              <a:pathLst>
                <a:path w="44249" h="53455" extrusionOk="0">
                  <a:moveTo>
                    <a:pt x="215" y="0"/>
                  </a:moveTo>
                  <a:lnTo>
                    <a:pt x="81" y="9"/>
                  </a:lnTo>
                  <a:lnTo>
                    <a:pt x="0" y="72"/>
                  </a:lnTo>
                  <a:lnTo>
                    <a:pt x="9" y="134"/>
                  </a:lnTo>
                  <a:lnTo>
                    <a:pt x="670" y="1697"/>
                  </a:lnTo>
                  <a:lnTo>
                    <a:pt x="2081" y="4814"/>
                  </a:lnTo>
                  <a:lnTo>
                    <a:pt x="3608" y="7921"/>
                  </a:lnTo>
                  <a:lnTo>
                    <a:pt x="5260" y="11011"/>
                  </a:lnTo>
                  <a:lnTo>
                    <a:pt x="6135" y="12547"/>
                  </a:lnTo>
                  <a:lnTo>
                    <a:pt x="6939" y="13922"/>
                  </a:lnTo>
                  <a:lnTo>
                    <a:pt x="8609" y="16637"/>
                  </a:lnTo>
                  <a:lnTo>
                    <a:pt x="10377" y="19343"/>
                  </a:lnTo>
                  <a:lnTo>
                    <a:pt x="12234" y="22030"/>
                  </a:lnTo>
                  <a:lnTo>
                    <a:pt x="14181" y="24692"/>
                  </a:lnTo>
                  <a:lnTo>
                    <a:pt x="16217" y="27335"/>
                  </a:lnTo>
                  <a:lnTo>
                    <a:pt x="18343" y="29951"/>
                  </a:lnTo>
                  <a:lnTo>
                    <a:pt x="20548" y="32541"/>
                  </a:lnTo>
                  <a:lnTo>
                    <a:pt x="21691" y="33827"/>
                  </a:lnTo>
                  <a:lnTo>
                    <a:pt x="22852" y="35104"/>
                  </a:lnTo>
                  <a:lnTo>
                    <a:pt x="25236" y="37649"/>
                  </a:lnTo>
                  <a:lnTo>
                    <a:pt x="27701" y="40158"/>
                  </a:lnTo>
                  <a:lnTo>
                    <a:pt x="30255" y="42632"/>
                  </a:lnTo>
                  <a:lnTo>
                    <a:pt x="31568" y="43855"/>
                  </a:lnTo>
                  <a:lnTo>
                    <a:pt x="32970" y="45132"/>
                  </a:lnTo>
                  <a:lnTo>
                    <a:pt x="35158" y="47008"/>
                  </a:lnTo>
                  <a:lnTo>
                    <a:pt x="36658" y="48240"/>
                  </a:lnTo>
                  <a:lnTo>
                    <a:pt x="38203" y="49445"/>
                  </a:lnTo>
                  <a:lnTo>
                    <a:pt x="39783" y="50624"/>
                  </a:lnTo>
                  <a:lnTo>
                    <a:pt x="41418" y="51767"/>
                  </a:lnTo>
                  <a:lnTo>
                    <a:pt x="43105" y="52883"/>
                  </a:lnTo>
                  <a:lnTo>
                    <a:pt x="43972" y="53419"/>
                  </a:lnTo>
                  <a:lnTo>
                    <a:pt x="44043" y="53455"/>
                  </a:lnTo>
                  <a:lnTo>
                    <a:pt x="44168" y="53446"/>
                  </a:lnTo>
                  <a:lnTo>
                    <a:pt x="44248" y="53375"/>
                  </a:lnTo>
                  <a:lnTo>
                    <a:pt x="44230" y="53276"/>
                  </a:lnTo>
                  <a:lnTo>
                    <a:pt x="44168" y="53223"/>
                  </a:lnTo>
                  <a:lnTo>
                    <a:pt x="43195" y="52616"/>
                  </a:lnTo>
                  <a:lnTo>
                    <a:pt x="41301" y="51356"/>
                  </a:lnTo>
                  <a:lnTo>
                    <a:pt x="39480" y="50053"/>
                  </a:lnTo>
                  <a:lnTo>
                    <a:pt x="37712" y="48713"/>
                  </a:lnTo>
                  <a:lnTo>
                    <a:pt x="35997" y="47338"/>
                  </a:lnTo>
                  <a:lnTo>
                    <a:pt x="34336" y="45936"/>
                  </a:lnTo>
                  <a:lnTo>
                    <a:pt x="31925" y="43793"/>
                  </a:lnTo>
                  <a:lnTo>
                    <a:pt x="30371" y="42337"/>
                  </a:lnTo>
                  <a:lnTo>
                    <a:pt x="29103" y="41114"/>
                  </a:lnTo>
                  <a:lnTo>
                    <a:pt x="26621" y="38649"/>
                  </a:lnTo>
                  <a:lnTo>
                    <a:pt x="24218" y="36140"/>
                  </a:lnTo>
                  <a:lnTo>
                    <a:pt x="21897" y="33613"/>
                  </a:lnTo>
                  <a:lnTo>
                    <a:pt x="19664" y="31050"/>
                  </a:lnTo>
                  <a:lnTo>
                    <a:pt x="17512" y="28460"/>
                  </a:lnTo>
                  <a:lnTo>
                    <a:pt x="15449" y="25844"/>
                  </a:lnTo>
                  <a:lnTo>
                    <a:pt x="13467" y="23209"/>
                  </a:lnTo>
                  <a:lnTo>
                    <a:pt x="12520" y="21879"/>
                  </a:lnTo>
                  <a:lnTo>
                    <a:pt x="11583" y="20548"/>
                  </a:lnTo>
                  <a:lnTo>
                    <a:pt x="9788" y="17878"/>
                  </a:lnTo>
                  <a:lnTo>
                    <a:pt x="8082" y="15181"/>
                  </a:lnTo>
                  <a:lnTo>
                    <a:pt x="6475" y="12475"/>
                  </a:lnTo>
                  <a:lnTo>
                    <a:pt x="4948" y="9752"/>
                  </a:lnTo>
                  <a:lnTo>
                    <a:pt x="3528" y="7010"/>
                  </a:lnTo>
                  <a:lnTo>
                    <a:pt x="2188" y="4260"/>
                  </a:lnTo>
                  <a:lnTo>
                    <a:pt x="956" y="1501"/>
                  </a:lnTo>
                  <a:lnTo>
                    <a:pt x="375" y="116"/>
                  </a:lnTo>
                  <a:lnTo>
                    <a:pt x="340" y="5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28"/>
            <p:cNvSpPr/>
            <p:nvPr/>
          </p:nvSpPr>
          <p:spPr>
            <a:xfrm>
              <a:off x="8316715" y="3360827"/>
              <a:ext cx="381997" cy="464736"/>
            </a:xfrm>
            <a:custGeom>
              <a:avLst/>
              <a:gdLst/>
              <a:ahLst/>
              <a:cxnLst/>
              <a:rect l="l" t="t" r="r" b="b"/>
              <a:pathLst>
                <a:path w="10762" h="13093" extrusionOk="0">
                  <a:moveTo>
                    <a:pt x="10762" y="1"/>
                  </a:moveTo>
                  <a:lnTo>
                    <a:pt x="10083" y="161"/>
                  </a:lnTo>
                  <a:lnTo>
                    <a:pt x="8734" y="545"/>
                  </a:lnTo>
                  <a:lnTo>
                    <a:pt x="7431" y="992"/>
                  </a:lnTo>
                  <a:lnTo>
                    <a:pt x="6172" y="1510"/>
                  </a:lnTo>
                  <a:lnTo>
                    <a:pt x="4993" y="2099"/>
                  </a:lnTo>
                  <a:lnTo>
                    <a:pt x="3885" y="2769"/>
                  </a:lnTo>
                  <a:lnTo>
                    <a:pt x="2885" y="3519"/>
                  </a:lnTo>
                  <a:lnTo>
                    <a:pt x="2001" y="4341"/>
                  </a:lnTo>
                  <a:lnTo>
                    <a:pt x="1608" y="4796"/>
                  </a:lnTo>
                  <a:lnTo>
                    <a:pt x="1421" y="5019"/>
                  </a:lnTo>
                  <a:lnTo>
                    <a:pt x="1073" y="5493"/>
                  </a:lnTo>
                  <a:lnTo>
                    <a:pt x="778" y="5993"/>
                  </a:lnTo>
                  <a:lnTo>
                    <a:pt x="528" y="6502"/>
                  </a:lnTo>
                  <a:lnTo>
                    <a:pt x="322" y="7020"/>
                  </a:lnTo>
                  <a:lnTo>
                    <a:pt x="171" y="7555"/>
                  </a:lnTo>
                  <a:lnTo>
                    <a:pt x="63" y="8091"/>
                  </a:lnTo>
                  <a:lnTo>
                    <a:pt x="10" y="8636"/>
                  </a:lnTo>
                  <a:lnTo>
                    <a:pt x="1" y="9190"/>
                  </a:lnTo>
                  <a:lnTo>
                    <a:pt x="46" y="9734"/>
                  </a:lnTo>
                  <a:lnTo>
                    <a:pt x="144" y="10270"/>
                  </a:lnTo>
                  <a:lnTo>
                    <a:pt x="287" y="10806"/>
                  </a:lnTo>
                  <a:lnTo>
                    <a:pt x="483" y="11333"/>
                  </a:lnTo>
                  <a:lnTo>
                    <a:pt x="742" y="11851"/>
                  </a:lnTo>
                  <a:lnTo>
                    <a:pt x="1046" y="12342"/>
                  </a:lnTo>
                  <a:lnTo>
                    <a:pt x="1412" y="12824"/>
                  </a:lnTo>
                  <a:lnTo>
                    <a:pt x="1617" y="13056"/>
                  </a:lnTo>
                  <a:lnTo>
                    <a:pt x="1689" y="13092"/>
                  </a:lnTo>
                  <a:lnTo>
                    <a:pt x="2135" y="12753"/>
                  </a:lnTo>
                  <a:lnTo>
                    <a:pt x="2948" y="12047"/>
                  </a:lnTo>
                  <a:lnTo>
                    <a:pt x="3689" y="11315"/>
                  </a:lnTo>
                  <a:lnTo>
                    <a:pt x="4350" y="10556"/>
                  </a:lnTo>
                  <a:lnTo>
                    <a:pt x="4957" y="9770"/>
                  </a:lnTo>
                  <a:lnTo>
                    <a:pt x="5502" y="8966"/>
                  </a:lnTo>
                  <a:lnTo>
                    <a:pt x="6252" y="7734"/>
                  </a:lnTo>
                  <a:lnTo>
                    <a:pt x="6707" y="6904"/>
                  </a:lnTo>
                  <a:lnTo>
                    <a:pt x="7565" y="5216"/>
                  </a:lnTo>
                  <a:lnTo>
                    <a:pt x="8949" y="2599"/>
                  </a:lnTo>
                  <a:lnTo>
                    <a:pt x="9779" y="1296"/>
                  </a:lnTo>
                  <a:lnTo>
                    <a:pt x="10413" y="429"/>
                  </a:lnTo>
                  <a:lnTo>
                    <a:pt x="107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28"/>
            <p:cNvSpPr/>
            <p:nvPr/>
          </p:nvSpPr>
          <p:spPr>
            <a:xfrm>
              <a:off x="7878662" y="2857500"/>
              <a:ext cx="350620" cy="619068"/>
            </a:xfrm>
            <a:custGeom>
              <a:avLst/>
              <a:gdLst/>
              <a:ahLst/>
              <a:cxnLst/>
              <a:rect l="l" t="t" r="r" b="b"/>
              <a:pathLst>
                <a:path w="9878" h="17441" extrusionOk="0">
                  <a:moveTo>
                    <a:pt x="1" y="0"/>
                  </a:moveTo>
                  <a:lnTo>
                    <a:pt x="36" y="1143"/>
                  </a:lnTo>
                  <a:lnTo>
                    <a:pt x="153" y="3447"/>
                  </a:lnTo>
                  <a:lnTo>
                    <a:pt x="358" y="5188"/>
                  </a:lnTo>
                  <a:lnTo>
                    <a:pt x="554" y="6340"/>
                  </a:lnTo>
                  <a:lnTo>
                    <a:pt x="831" y="7501"/>
                  </a:lnTo>
                  <a:lnTo>
                    <a:pt x="1188" y="8653"/>
                  </a:lnTo>
                  <a:lnTo>
                    <a:pt x="1412" y="9234"/>
                  </a:lnTo>
                  <a:lnTo>
                    <a:pt x="1653" y="9814"/>
                  </a:lnTo>
                  <a:lnTo>
                    <a:pt x="2233" y="10966"/>
                  </a:lnTo>
                  <a:lnTo>
                    <a:pt x="2930" y="12100"/>
                  </a:lnTo>
                  <a:lnTo>
                    <a:pt x="3751" y="13198"/>
                  </a:lnTo>
                  <a:lnTo>
                    <a:pt x="4698" y="14261"/>
                  </a:lnTo>
                  <a:lnTo>
                    <a:pt x="5769" y="15261"/>
                  </a:lnTo>
                  <a:lnTo>
                    <a:pt x="6966" y="16190"/>
                  </a:lnTo>
                  <a:lnTo>
                    <a:pt x="8297" y="17038"/>
                  </a:lnTo>
                  <a:lnTo>
                    <a:pt x="9011" y="17422"/>
                  </a:lnTo>
                  <a:lnTo>
                    <a:pt x="9109" y="17440"/>
                  </a:lnTo>
                  <a:lnTo>
                    <a:pt x="9243" y="17181"/>
                  </a:lnTo>
                  <a:lnTo>
                    <a:pt x="9475" y="16663"/>
                  </a:lnTo>
                  <a:lnTo>
                    <a:pt x="9645" y="16127"/>
                  </a:lnTo>
                  <a:lnTo>
                    <a:pt x="9770" y="15583"/>
                  </a:lnTo>
                  <a:lnTo>
                    <a:pt x="9850" y="15029"/>
                  </a:lnTo>
                  <a:lnTo>
                    <a:pt x="9877" y="14467"/>
                  </a:lnTo>
                  <a:lnTo>
                    <a:pt x="9850" y="13609"/>
                  </a:lnTo>
                  <a:lnTo>
                    <a:pt x="9654" y="12439"/>
                  </a:lnTo>
                  <a:lnTo>
                    <a:pt x="9306" y="11270"/>
                  </a:lnTo>
                  <a:lnTo>
                    <a:pt x="8815" y="10100"/>
                  </a:lnTo>
                  <a:lnTo>
                    <a:pt x="8198" y="8948"/>
                  </a:lnTo>
                  <a:lnTo>
                    <a:pt x="7850" y="8385"/>
                  </a:lnTo>
                  <a:lnTo>
                    <a:pt x="7475" y="7823"/>
                  </a:lnTo>
                  <a:lnTo>
                    <a:pt x="6662" y="6724"/>
                  </a:lnTo>
                  <a:lnTo>
                    <a:pt x="5769" y="5653"/>
                  </a:lnTo>
                  <a:lnTo>
                    <a:pt x="4805" y="4590"/>
                  </a:lnTo>
                  <a:lnTo>
                    <a:pt x="3278" y="3036"/>
                  </a:lnTo>
                  <a:lnTo>
                    <a:pt x="1108" y="10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28"/>
            <p:cNvSpPr/>
            <p:nvPr/>
          </p:nvSpPr>
          <p:spPr>
            <a:xfrm>
              <a:off x="7799755" y="3787164"/>
              <a:ext cx="638413" cy="154403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62" y="1"/>
                  </a:moveTo>
                  <a:lnTo>
                    <a:pt x="6903" y="81"/>
                  </a:lnTo>
                  <a:lnTo>
                    <a:pt x="5689" y="259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76" y="1313"/>
                  </a:lnTo>
                  <a:lnTo>
                    <a:pt x="1375" y="1804"/>
                  </a:lnTo>
                  <a:lnTo>
                    <a:pt x="447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207" y="3831"/>
                  </a:lnTo>
                  <a:lnTo>
                    <a:pt x="10305" y="3992"/>
                  </a:lnTo>
                  <a:lnTo>
                    <a:pt x="12511" y="4242"/>
                  </a:lnTo>
                  <a:lnTo>
                    <a:pt x="14154" y="4340"/>
                  </a:lnTo>
                  <a:lnTo>
                    <a:pt x="15253" y="4349"/>
                  </a:lnTo>
                  <a:lnTo>
                    <a:pt x="16351" y="4314"/>
                  </a:lnTo>
                  <a:lnTo>
                    <a:pt x="17440" y="4215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77" y="902"/>
                  </a:lnTo>
                  <a:lnTo>
                    <a:pt x="12091" y="492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9"/>
                  </a:lnTo>
                  <a:lnTo>
                    <a:pt x="81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28"/>
            <p:cNvSpPr/>
            <p:nvPr/>
          </p:nvSpPr>
          <p:spPr>
            <a:xfrm>
              <a:off x="8139236" y="4288929"/>
              <a:ext cx="638413" cy="154403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53" y="1"/>
                  </a:moveTo>
                  <a:lnTo>
                    <a:pt x="6903" y="72"/>
                  </a:lnTo>
                  <a:lnTo>
                    <a:pt x="5689" y="260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67" y="1313"/>
                  </a:lnTo>
                  <a:lnTo>
                    <a:pt x="1375" y="1804"/>
                  </a:lnTo>
                  <a:lnTo>
                    <a:pt x="438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198" y="3832"/>
                  </a:lnTo>
                  <a:lnTo>
                    <a:pt x="10305" y="3992"/>
                  </a:lnTo>
                  <a:lnTo>
                    <a:pt x="12502" y="4242"/>
                  </a:lnTo>
                  <a:lnTo>
                    <a:pt x="14154" y="4341"/>
                  </a:lnTo>
                  <a:lnTo>
                    <a:pt x="15253" y="4350"/>
                  </a:lnTo>
                  <a:lnTo>
                    <a:pt x="16342" y="4314"/>
                  </a:lnTo>
                  <a:lnTo>
                    <a:pt x="17440" y="4216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68" y="903"/>
                  </a:lnTo>
                  <a:lnTo>
                    <a:pt x="12091" y="483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10"/>
                  </a:lnTo>
                  <a:lnTo>
                    <a:pt x="815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28"/>
            <p:cNvSpPr/>
            <p:nvPr/>
          </p:nvSpPr>
          <p:spPr>
            <a:xfrm>
              <a:off x="8499305" y="4704475"/>
              <a:ext cx="638413" cy="154723"/>
            </a:xfrm>
            <a:custGeom>
              <a:avLst/>
              <a:gdLst/>
              <a:ahLst/>
              <a:cxnLst/>
              <a:rect l="l" t="t" r="r" b="b"/>
              <a:pathLst>
                <a:path w="17986" h="4359" extrusionOk="0">
                  <a:moveTo>
                    <a:pt x="8163" y="1"/>
                  </a:moveTo>
                  <a:lnTo>
                    <a:pt x="6903" y="81"/>
                  </a:lnTo>
                  <a:lnTo>
                    <a:pt x="5689" y="260"/>
                  </a:lnTo>
                  <a:lnTo>
                    <a:pt x="4537" y="528"/>
                  </a:lnTo>
                  <a:lnTo>
                    <a:pt x="3430" y="885"/>
                  </a:lnTo>
                  <a:lnTo>
                    <a:pt x="2376" y="1313"/>
                  </a:lnTo>
                  <a:lnTo>
                    <a:pt x="1376" y="1805"/>
                  </a:lnTo>
                  <a:lnTo>
                    <a:pt x="447" y="2349"/>
                  </a:lnTo>
                  <a:lnTo>
                    <a:pt x="1" y="2644"/>
                  </a:lnTo>
                  <a:lnTo>
                    <a:pt x="608" y="2662"/>
                  </a:lnTo>
                  <a:lnTo>
                    <a:pt x="1813" y="2742"/>
                  </a:lnTo>
                  <a:lnTo>
                    <a:pt x="3573" y="2930"/>
                  </a:lnTo>
                  <a:lnTo>
                    <a:pt x="7002" y="3466"/>
                  </a:lnTo>
                  <a:lnTo>
                    <a:pt x="9207" y="3832"/>
                  </a:lnTo>
                  <a:lnTo>
                    <a:pt x="10306" y="3992"/>
                  </a:lnTo>
                  <a:lnTo>
                    <a:pt x="12511" y="4251"/>
                  </a:lnTo>
                  <a:lnTo>
                    <a:pt x="14155" y="4341"/>
                  </a:lnTo>
                  <a:lnTo>
                    <a:pt x="15253" y="4359"/>
                  </a:lnTo>
                  <a:lnTo>
                    <a:pt x="16351" y="4314"/>
                  </a:lnTo>
                  <a:lnTo>
                    <a:pt x="17441" y="4216"/>
                  </a:lnTo>
                  <a:lnTo>
                    <a:pt x="17986" y="4135"/>
                  </a:lnTo>
                  <a:lnTo>
                    <a:pt x="17968" y="4082"/>
                  </a:lnTo>
                  <a:lnTo>
                    <a:pt x="17798" y="3859"/>
                  </a:lnTo>
                  <a:lnTo>
                    <a:pt x="17405" y="3421"/>
                  </a:lnTo>
                  <a:lnTo>
                    <a:pt x="16735" y="2814"/>
                  </a:lnTo>
                  <a:lnTo>
                    <a:pt x="15726" y="2073"/>
                  </a:lnTo>
                  <a:lnTo>
                    <a:pt x="14592" y="1439"/>
                  </a:lnTo>
                  <a:lnTo>
                    <a:pt x="13378" y="903"/>
                  </a:lnTo>
                  <a:lnTo>
                    <a:pt x="12092" y="492"/>
                  </a:lnTo>
                  <a:lnTo>
                    <a:pt x="10779" y="197"/>
                  </a:lnTo>
                  <a:lnTo>
                    <a:pt x="9457" y="37"/>
                  </a:lnTo>
                  <a:lnTo>
                    <a:pt x="8806" y="10"/>
                  </a:lnTo>
                  <a:lnTo>
                    <a:pt x="81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28"/>
            <p:cNvSpPr/>
            <p:nvPr/>
          </p:nvSpPr>
          <p:spPr>
            <a:xfrm>
              <a:off x="8903459" y="4201148"/>
              <a:ext cx="381962" cy="464701"/>
            </a:xfrm>
            <a:custGeom>
              <a:avLst/>
              <a:gdLst/>
              <a:ahLst/>
              <a:cxnLst/>
              <a:rect l="l" t="t" r="r" b="b"/>
              <a:pathLst>
                <a:path w="10761" h="13092" extrusionOk="0">
                  <a:moveTo>
                    <a:pt x="10761" y="0"/>
                  </a:moveTo>
                  <a:lnTo>
                    <a:pt x="10082" y="170"/>
                  </a:lnTo>
                  <a:lnTo>
                    <a:pt x="8734" y="545"/>
                  </a:lnTo>
                  <a:lnTo>
                    <a:pt x="7430" y="1000"/>
                  </a:lnTo>
                  <a:lnTo>
                    <a:pt x="6180" y="1518"/>
                  </a:lnTo>
                  <a:lnTo>
                    <a:pt x="4992" y="2108"/>
                  </a:lnTo>
                  <a:lnTo>
                    <a:pt x="3885" y="2768"/>
                  </a:lnTo>
                  <a:lnTo>
                    <a:pt x="2885" y="3518"/>
                  </a:lnTo>
                  <a:lnTo>
                    <a:pt x="2001" y="4349"/>
                  </a:lnTo>
                  <a:lnTo>
                    <a:pt x="1608" y="4795"/>
                  </a:lnTo>
                  <a:lnTo>
                    <a:pt x="1420" y="5028"/>
                  </a:lnTo>
                  <a:lnTo>
                    <a:pt x="1072" y="5501"/>
                  </a:lnTo>
                  <a:lnTo>
                    <a:pt x="777" y="5992"/>
                  </a:lnTo>
                  <a:lnTo>
                    <a:pt x="527" y="6501"/>
                  </a:lnTo>
                  <a:lnTo>
                    <a:pt x="331" y="7019"/>
                  </a:lnTo>
                  <a:lnTo>
                    <a:pt x="170" y="7555"/>
                  </a:lnTo>
                  <a:lnTo>
                    <a:pt x="63" y="8099"/>
                  </a:lnTo>
                  <a:lnTo>
                    <a:pt x="9" y="8644"/>
                  </a:lnTo>
                  <a:lnTo>
                    <a:pt x="0" y="9189"/>
                  </a:lnTo>
                  <a:lnTo>
                    <a:pt x="45" y="9734"/>
                  </a:lnTo>
                  <a:lnTo>
                    <a:pt x="143" y="10278"/>
                  </a:lnTo>
                  <a:lnTo>
                    <a:pt x="286" y="10814"/>
                  </a:lnTo>
                  <a:lnTo>
                    <a:pt x="483" y="11341"/>
                  </a:lnTo>
                  <a:lnTo>
                    <a:pt x="741" y="11850"/>
                  </a:lnTo>
                  <a:lnTo>
                    <a:pt x="1045" y="12350"/>
                  </a:lnTo>
                  <a:lnTo>
                    <a:pt x="1411" y="12823"/>
                  </a:lnTo>
                  <a:lnTo>
                    <a:pt x="1617" y="13056"/>
                  </a:lnTo>
                  <a:lnTo>
                    <a:pt x="1688" y="13091"/>
                  </a:lnTo>
                  <a:lnTo>
                    <a:pt x="2135" y="12752"/>
                  </a:lnTo>
                  <a:lnTo>
                    <a:pt x="2947" y="12055"/>
                  </a:lnTo>
                  <a:lnTo>
                    <a:pt x="3688" y="11323"/>
                  </a:lnTo>
                  <a:lnTo>
                    <a:pt x="4349" y="10555"/>
                  </a:lnTo>
                  <a:lnTo>
                    <a:pt x="4956" y="9778"/>
                  </a:lnTo>
                  <a:lnTo>
                    <a:pt x="5501" y="8975"/>
                  </a:lnTo>
                  <a:lnTo>
                    <a:pt x="6251" y="7742"/>
                  </a:lnTo>
                  <a:lnTo>
                    <a:pt x="6707" y="6903"/>
                  </a:lnTo>
                  <a:lnTo>
                    <a:pt x="7564" y="5215"/>
                  </a:lnTo>
                  <a:lnTo>
                    <a:pt x="8948" y="2599"/>
                  </a:lnTo>
                  <a:lnTo>
                    <a:pt x="9779" y="1295"/>
                  </a:lnTo>
                  <a:lnTo>
                    <a:pt x="10413" y="429"/>
                  </a:lnTo>
                  <a:lnTo>
                    <a:pt x="107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0" name="Google Shape;1230;p28"/>
          <p:cNvGrpSpPr/>
          <p:nvPr/>
        </p:nvGrpSpPr>
        <p:grpSpPr>
          <a:xfrm>
            <a:off x="4213751" y="3027657"/>
            <a:ext cx="6583529" cy="3587714"/>
            <a:chOff x="4213751" y="3027657"/>
            <a:chExt cx="6583529" cy="3587714"/>
          </a:xfrm>
        </p:grpSpPr>
        <p:sp>
          <p:nvSpPr>
            <p:cNvPr id="1231" name="Google Shape;1231;p28"/>
            <p:cNvSpPr/>
            <p:nvPr/>
          </p:nvSpPr>
          <p:spPr>
            <a:xfrm rot="-877077" flipH="1">
              <a:off x="5102799" y="3712649"/>
              <a:ext cx="5608292" cy="1402366"/>
            </a:xfrm>
            <a:custGeom>
              <a:avLst/>
              <a:gdLst/>
              <a:ahLst/>
              <a:cxnLst/>
              <a:rect l="l" t="t" r="r" b="b"/>
              <a:pathLst>
                <a:path w="215419" h="53866" extrusionOk="0">
                  <a:moveTo>
                    <a:pt x="44141" y="0"/>
                  </a:moveTo>
                  <a:lnTo>
                    <a:pt x="40257" y="45"/>
                  </a:lnTo>
                  <a:lnTo>
                    <a:pt x="36381" y="179"/>
                  </a:lnTo>
                  <a:lnTo>
                    <a:pt x="32506" y="384"/>
                  </a:lnTo>
                  <a:lnTo>
                    <a:pt x="28639" y="688"/>
                  </a:lnTo>
                  <a:lnTo>
                    <a:pt x="26710" y="875"/>
                  </a:lnTo>
                  <a:lnTo>
                    <a:pt x="24076" y="1152"/>
                  </a:lnTo>
                  <a:lnTo>
                    <a:pt x="19530" y="1715"/>
                  </a:lnTo>
                  <a:lnTo>
                    <a:pt x="16405" y="2179"/>
                  </a:lnTo>
                  <a:lnTo>
                    <a:pt x="13360" y="2742"/>
                  </a:lnTo>
                  <a:lnTo>
                    <a:pt x="11217" y="3233"/>
                  </a:lnTo>
                  <a:lnTo>
                    <a:pt x="9877" y="3590"/>
                  </a:lnTo>
                  <a:lnTo>
                    <a:pt x="8645" y="3983"/>
                  </a:lnTo>
                  <a:lnTo>
                    <a:pt x="7520" y="4394"/>
                  </a:lnTo>
                  <a:lnTo>
                    <a:pt x="6528" y="4849"/>
                  </a:lnTo>
                  <a:lnTo>
                    <a:pt x="5698" y="5331"/>
                  </a:lnTo>
                  <a:lnTo>
                    <a:pt x="5341" y="5590"/>
                  </a:lnTo>
                  <a:lnTo>
                    <a:pt x="5162" y="5733"/>
                  </a:lnTo>
                  <a:lnTo>
                    <a:pt x="4832" y="6046"/>
                  </a:lnTo>
                  <a:lnTo>
                    <a:pt x="4421" y="6528"/>
                  </a:lnTo>
                  <a:lnTo>
                    <a:pt x="4037" y="7207"/>
                  </a:lnTo>
                  <a:lnTo>
                    <a:pt x="3796" y="7912"/>
                  </a:lnTo>
                  <a:lnTo>
                    <a:pt x="3653" y="8635"/>
                  </a:lnTo>
                  <a:lnTo>
                    <a:pt x="3572" y="9359"/>
                  </a:lnTo>
                  <a:lnTo>
                    <a:pt x="3510" y="10412"/>
                  </a:lnTo>
                  <a:lnTo>
                    <a:pt x="3439" y="11082"/>
                  </a:lnTo>
                  <a:lnTo>
                    <a:pt x="3188" y="13020"/>
                  </a:lnTo>
                  <a:lnTo>
                    <a:pt x="2813" y="16904"/>
                  </a:lnTo>
                  <a:lnTo>
                    <a:pt x="2671" y="18851"/>
                  </a:lnTo>
                  <a:lnTo>
                    <a:pt x="2546" y="20762"/>
                  </a:lnTo>
                  <a:lnTo>
                    <a:pt x="2358" y="24575"/>
                  </a:lnTo>
                  <a:lnTo>
                    <a:pt x="2108" y="30308"/>
                  </a:lnTo>
                  <a:lnTo>
                    <a:pt x="1786" y="36032"/>
                  </a:lnTo>
                  <a:lnTo>
                    <a:pt x="1465" y="39845"/>
                  </a:lnTo>
                  <a:lnTo>
                    <a:pt x="1144" y="42703"/>
                  </a:lnTo>
                  <a:lnTo>
                    <a:pt x="876" y="44614"/>
                  </a:lnTo>
                  <a:lnTo>
                    <a:pt x="572" y="46516"/>
                  </a:lnTo>
                  <a:lnTo>
                    <a:pt x="206" y="48427"/>
                  </a:lnTo>
                  <a:lnTo>
                    <a:pt x="9" y="49374"/>
                  </a:lnTo>
                  <a:lnTo>
                    <a:pt x="0" y="49427"/>
                  </a:lnTo>
                  <a:lnTo>
                    <a:pt x="36" y="49526"/>
                  </a:lnTo>
                  <a:lnTo>
                    <a:pt x="170" y="49668"/>
                  </a:lnTo>
                  <a:lnTo>
                    <a:pt x="474" y="49820"/>
                  </a:lnTo>
                  <a:lnTo>
                    <a:pt x="876" y="49936"/>
                  </a:lnTo>
                  <a:lnTo>
                    <a:pt x="1090" y="49972"/>
                  </a:lnTo>
                  <a:lnTo>
                    <a:pt x="2608" y="50195"/>
                  </a:lnTo>
                  <a:lnTo>
                    <a:pt x="5680" y="50588"/>
                  </a:lnTo>
                  <a:lnTo>
                    <a:pt x="8761" y="50936"/>
                  </a:lnTo>
                  <a:lnTo>
                    <a:pt x="11851" y="51249"/>
                  </a:lnTo>
                  <a:lnTo>
                    <a:pt x="16521" y="51633"/>
                  </a:lnTo>
                  <a:lnTo>
                    <a:pt x="22790" y="51999"/>
                  </a:lnTo>
                  <a:lnTo>
                    <a:pt x="29094" y="52240"/>
                  </a:lnTo>
                  <a:lnTo>
                    <a:pt x="35444" y="52356"/>
                  </a:lnTo>
                  <a:lnTo>
                    <a:pt x="41820" y="52383"/>
                  </a:lnTo>
                  <a:lnTo>
                    <a:pt x="48213" y="52330"/>
                  </a:lnTo>
                  <a:lnTo>
                    <a:pt x="57840" y="52160"/>
                  </a:lnTo>
                  <a:lnTo>
                    <a:pt x="70690" y="51847"/>
                  </a:lnTo>
                  <a:lnTo>
                    <a:pt x="80299" y="51633"/>
                  </a:lnTo>
                  <a:lnTo>
                    <a:pt x="86693" y="51544"/>
                  </a:lnTo>
                  <a:lnTo>
                    <a:pt x="93051" y="51517"/>
                  </a:lnTo>
                  <a:lnTo>
                    <a:pt x="99382" y="51570"/>
                  </a:lnTo>
                  <a:lnTo>
                    <a:pt x="102534" y="51633"/>
                  </a:lnTo>
                  <a:lnTo>
                    <a:pt x="109160" y="51821"/>
                  </a:lnTo>
                  <a:lnTo>
                    <a:pt x="122386" y="52312"/>
                  </a:lnTo>
                  <a:lnTo>
                    <a:pt x="142192" y="53196"/>
                  </a:lnTo>
                  <a:lnTo>
                    <a:pt x="155391" y="53767"/>
                  </a:lnTo>
                  <a:lnTo>
                    <a:pt x="156989" y="53821"/>
                  </a:lnTo>
                  <a:lnTo>
                    <a:pt x="160043" y="53865"/>
                  </a:lnTo>
                  <a:lnTo>
                    <a:pt x="162972" y="53821"/>
                  </a:lnTo>
                  <a:lnTo>
                    <a:pt x="165830" y="53714"/>
                  </a:lnTo>
                  <a:lnTo>
                    <a:pt x="168652" y="53553"/>
                  </a:lnTo>
                  <a:lnTo>
                    <a:pt x="171483" y="53330"/>
                  </a:lnTo>
                  <a:lnTo>
                    <a:pt x="175814" y="52937"/>
                  </a:lnTo>
                  <a:lnTo>
                    <a:pt x="178868" y="52633"/>
                  </a:lnTo>
                  <a:lnTo>
                    <a:pt x="180680" y="52463"/>
                  </a:lnTo>
                  <a:lnTo>
                    <a:pt x="184333" y="52178"/>
                  </a:lnTo>
                  <a:lnTo>
                    <a:pt x="187994" y="51972"/>
                  </a:lnTo>
                  <a:lnTo>
                    <a:pt x="191655" y="51838"/>
                  </a:lnTo>
                  <a:lnTo>
                    <a:pt x="195335" y="51776"/>
                  </a:lnTo>
                  <a:lnTo>
                    <a:pt x="199023" y="51794"/>
                  </a:lnTo>
                  <a:lnTo>
                    <a:pt x="202711" y="51874"/>
                  </a:lnTo>
                  <a:lnTo>
                    <a:pt x="206399" y="52017"/>
                  </a:lnTo>
                  <a:lnTo>
                    <a:pt x="208247" y="52115"/>
                  </a:lnTo>
                  <a:lnTo>
                    <a:pt x="208578" y="52133"/>
                  </a:lnTo>
                  <a:lnTo>
                    <a:pt x="209185" y="52097"/>
                  </a:lnTo>
                  <a:lnTo>
                    <a:pt x="209685" y="51981"/>
                  </a:lnTo>
                  <a:lnTo>
                    <a:pt x="210060" y="51785"/>
                  </a:lnTo>
                  <a:lnTo>
                    <a:pt x="210194" y="51651"/>
                  </a:lnTo>
                  <a:lnTo>
                    <a:pt x="210864" y="50838"/>
                  </a:lnTo>
                  <a:lnTo>
                    <a:pt x="212060" y="49195"/>
                  </a:lnTo>
                  <a:lnTo>
                    <a:pt x="213096" y="47534"/>
                  </a:lnTo>
                  <a:lnTo>
                    <a:pt x="213739" y="46284"/>
                  </a:lnTo>
                  <a:lnTo>
                    <a:pt x="214123" y="45436"/>
                  </a:lnTo>
                  <a:lnTo>
                    <a:pt x="214454" y="44596"/>
                  </a:lnTo>
                  <a:lnTo>
                    <a:pt x="214739" y="43748"/>
                  </a:lnTo>
                  <a:lnTo>
                    <a:pt x="214980" y="42891"/>
                  </a:lnTo>
                  <a:lnTo>
                    <a:pt x="215168" y="42042"/>
                  </a:lnTo>
                  <a:lnTo>
                    <a:pt x="215302" y="41185"/>
                  </a:lnTo>
                  <a:lnTo>
                    <a:pt x="215391" y="40328"/>
                  </a:lnTo>
                  <a:lnTo>
                    <a:pt x="215418" y="39470"/>
                  </a:lnTo>
                  <a:lnTo>
                    <a:pt x="215400" y="38604"/>
                  </a:lnTo>
                  <a:lnTo>
                    <a:pt x="215373" y="38176"/>
                  </a:lnTo>
                  <a:lnTo>
                    <a:pt x="215320" y="37684"/>
                  </a:lnTo>
                  <a:lnTo>
                    <a:pt x="215150" y="36693"/>
                  </a:lnTo>
                  <a:lnTo>
                    <a:pt x="214864" y="35720"/>
                  </a:lnTo>
                  <a:lnTo>
                    <a:pt x="214534" y="35005"/>
                  </a:lnTo>
                  <a:lnTo>
                    <a:pt x="214257" y="34541"/>
                  </a:lnTo>
                  <a:lnTo>
                    <a:pt x="213936" y="34086"/>
                  </a:lnTo>
                  <a:lnTo>
                    <a:pt x="213561" y="33639"/>
                  </a:lnTo>
                  <a:lnTo>
                    <a:pt x="213114" y="33211"/>
                  </a:lnTo>
                  <a:lnTo>
                    <a:pt x="212614" y="32791"/>
                  </a:lnTo>
                  <a:lnTo>
                    <a:pt x="212034" y="32389"/>
                  </a:lnTo>
                  <a:lnTo>
                    <a:pt x="211382" y="32005"/>
                  </a:lnTo>
                  <a:lnTo>
                    <a:pt x="210658" y="31639"/>
                  </a:lnTo>
                  <a:lnTo>
                    <a:pt x="209846" y="31291"/>
                  </a:lnTo>
                  <a:lnTo>
                    <a:pt x="209399" y="31121"/>
                  </a:lnTo>
                  <a:lnTo>
                    <a:pt x="209408" y="31067"/>
                  </a:lnTo>
                  <a:lnTo>
                    <a:pt x="209274" y="30969"/>
                  </a:lnTo>
                  <a:lnTo>
                    <a:pt x="209131" y="30951"/>
                  </a:lnTo>
                  <a:lnTo>
                    <a:pt x="208962" y="30933"/>
                  </a:lnTo>
                  <a:lnTo>
                    <a:pt x="208783" y="30916"/>
                  </a:lnTo>
                  <a:lnTo>
                    <a:pt x="208399" y="30782"/>
                  </a:lnTo>
                  <a:lnTo>
                    <a:pt x="207997" y="30648"/>
                  </a:lnTo>
                  <a:lnTo>
                    <a:pt x="207792" y="30603"/>
                  </a:lnTo>
                  <a:lnTo>
                    <a:pt x="207390" y="30558"/>
                  </a:lnTo>
                  <a:lnTo>
                    <a:pt x="207015" y="30585"/>
                  </a:lnTo>
                  <a:lnTo>
                    <a:pt x="206693" y="30657"/>
                  </a:lnTo>
                  <a:lnTo>
                    <a:pt x="206551" y="30710"/>
                  </a:lnTo>
                  <a:lnTo>
                    <a:pt x="204381" y="30496"/>
                  </a:lnTo>
                  <a:lnTo>
                    <a:pt x="200139" y="29960"/>
                  </a:lnTo>
                  <a:lnTo>
                    <a:pt x="196004" y="29308"/>
                  </a:lnTo>
                  <a:lnTo>
                    <a:pt x="191968" y="28567"/>
                  </a:lnTo>
                  <a:lnTo>
                    <a:pt x="188021" y="27728"/>
                  </a:lnTo>
                  <a:lnTo>
                    <a:pt x="184145" y="26826"/>
                  </a:lnTo>
                  <a:lnTo>
                    <a:pt x="180341" y="25843"/>
                  </a:lnTo>
                  <a:lnTo>
                    <a:pt x="176591" y="24816"/>
                  </a:lnTo>
                  <a:lnTo>
                    <a:pt x="171045" y="23209"/>
                  </a:lnTo>
                  <a:lnTo>
                    <a:pt x="163758" y="20985"/>
                  </a:lnTo>
                  <a:lnTo>
                    <a:pt x="156516" y="18753"/>
                  </a:lnTo>
                  <a:lnTo>
                    <a:pt x="151060" y="17146"/>
                  </a:lnTo>
                  <a:lnTo>
                    <a:pt x="147390" y="16128"/>
                  </a:lnTo>
                  <a:lnTo>
                    <a:pt x="145550" y="15636"/>
                  </a:lnTo>
                  <a:lnTo>
                    <a:pt x="142130" y="14743"/>
                  </a:lnTo>
                  <a:lnTo>
                    <a:pt x="135209" y="13029"/>
                  </a:lnTo>
                  <a:lnTo>
                    <a:pt x="128172" y="11386"/>
                  </a:lnTo>
                  <a:lnTo>
                    <a:pt x="121046" y="9823"/>
                  </a:lnTo>
                  <a:lnTo>
                    <a:pt x="113813" y="8332"/>
                  </a:lnTo>
                  <a:lnTo>
                    <a:pt x="106499" y="6921"/>
                  </a:lnTo>
                  <a:lnTo>
                    <a:pt x="99105" y="5590"/>
                  </a:lnTo>
                  <a:lnTo>
                    <a:pt x="91640" y="4340"/>
                  </a:lnTo>
                  <a:lnTo>
                    <a:pt x="87880" y="3751"/>
                  </a:lnTo>
                  <a:lnTo>
                    <a:pt x="84219" y="3197"/>
                  </a:lnTo>
                  <a:lnTo>
                    <a:pt x="76780" y="2188"/>
                  </a:lnTo>
                  <a:lnTo>
                    <a:pt x="71119" y="1527"/>
                  </a:lnTo>
                  <a:lnTo>
                    <a:pt x="67315" y="1143"/>
                  </a:lnTo>
                  <a:lnTo>
                    <a:pt x="63484" y="804"/>
                  </a:lnTo>
                  <a:lnTo>
                    <a:pt x="59635" y="518"/>
                  </a:lnTo>
                  <a:lnTo>
                    <a:pt x="55777" y="295"/>
                  </a:lnTo>
                  <a:lnTo>
                    <a:pt x="51901" y="125"/>
                  </a:lnTo>
                  <a:lnTo>
                    <a:pt x="48026" y="27"/>
                  </a:lnTo>
                  <a:lnTo>
                    <a:pt x="4414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28"/>
            <p:cNvSpPr/>
            <p:nvPr/>
          </p:nvSpPr>
          <p:spPr>
            <a:xfrm rot="-877077" flipH="1">
              <a:off x="4320591" y="4291504"/>
              <a:ext cx="5907478" cy="1604392"/>
            </a:xfrm>
            <a:custGeom>
              <a:avLst/>
              <a:gdLst/>
              <a:ahLst/>
              <a:cxnLst/>
              <a:rect l="l" t="t" r="r" b="b"/>
              <a:pathLst>
                <a:path w="226911" h="61626" extrusionOk="0">
                  <a:moveTo>
                    <a:pt x="9573" y="0"/>
                  </a:moveTo>
                  <a:lnTo>
                    <a:pt x="8055" y="9"/>
                  </a:lnTo>
                  <a:lnTo>
                    <a:pt x="6555" y="72"/>
                  </a:lnTo>
                  <a:lnTo>
                    <a:pt x="5073" y="188"/>
                  </a:lnTo>
                  <a:lnTo>
                    <a:pt x="3626" y="349"/>
                  </a:lnTo>
                  <a:lnTo>
                    <a:pt x="2921" y="447"/>
                  </a:lnTo>
                  <a:lnTo>
                    <a:pt x="2492" y="518"/>
                  </a:lnTo>
                  <a:lnTo>
                    <a:pt x="1697" y="724"/>
                  </a:lnTo>
                  <a:lnTo>
                    <a:pt x="965" y="983"/>
                  </a:lnTo>
                  <a:lnTo>
                    <a:pt x="304" y="1304"/>
                  </a:lnTo>
                  <a:lnTo>
                    <a:pt x="0" y="1492"/>
                  </a:lnTo>
                  <a:lnTo>
                    <a:pt x="0" y="34372"/>
                  </a:lnTo>
                  <a:lnTo>
                    <a:pt x="822" y="37381"/>
                  </a:lnTo>
                  <a:lnTo>
                    <a:pt x="2036" y="41908"/>
                  </a:lnTo>
                  <a:lnTo>
                    <a:pt x="2796" y="44918"/>
                  </a:lnTo>
                  <a:lnTo>
                    <a:pt x="3456" y="47936"/>
                  </a:lnTo>
                  <a:lnTo>
                    <a:pt x="3992" y="50963"/>
                  </a:lnTo>
                  <a:lnTo>
                    <a:pt x="4278" y="53232"/>
                  </a:lnTo>
                  <a:lnTo>
                    <a:pt x="4421" y="54741"/>
                  </a:lnTo>
                  <a:lnTo>
                    <a:pt x="4501" y="56259"/>
                  </a:lnTo>
                  <a:lnTo>
                    <a:pt x="4528" y="57777"/>
                  </a:lnTo>
                  <a:lnTo>
                    <a:pt x="4519" y="58536"/>
                  </a:lnTo>
                  <a:lnTo>
                    <a:pt x="4519" y="58741"/>
                  </a:lnTo>
                  <a:lnTo>
                    <a:pt x="4599" y="59054"/>
                  </a:lnTo>
                  <a:lnTo>
                    <a:pt x="4742" y="59233"/>
                  </a:lnTo>
                  <a:lnTo>
                    <a:pt x="4867" y="59313"/>
                  </a:lnTo>
                  <a:lnTo>
                    <a:pt x="5010" y="59402"/>
                  </a:lnTo>
                  <a:lnTo>
                    <a:pt x="5385" y="59509"/>
                  </a:lnTo>
                  <a:lnTo>
                    <a:pt x="6028" y="59599"/>
                  </a:lnTo>
                  <a:lnTo>
                    <a:pt x="6475" y="59625"/>
                  </a:lnTo>
                  <a:lnTo>
                    <a:pt x="16405" y="60161"/>
                  </a:lnTo>
                  <a:lnTo>
                    <a:pt x="31318" y="60938"/>
                  </a:lnTo>
                  <a:lnTo>
                    <a:pt x="41266" y="61411"/>
                  </a:lnTo>
                  <a:lnTo>
                    <a:pt x="46240" y="61626"/>
                  </a:lnTo>
                  <a:lnTo>
                    <a:pt x="46918" y="61376"/>
                  </a:lnTo>
                  <a:lnTo>
                    <a:pt x="48392" y="60956"/>
                  </a:lnTo>
                  <a:lnTo>
                    <a:pt x="49981" y="60661"/>
                  </a:lnTo>
                  <a:lnTo>
                    <a:pt x="51660" y="60501"/>
                  </a:lnTo>
                  <a:lnTo>
                    <a:pt x="52535" y="60492"/>
                  </a:lnTo>
                  <a:lnTo>
                    <a:pt x="129485" y="60492"/>
                  </a:lnTo>
                  <a:lnTo>
                    <a:pt x="132994" y="60286"/>
                  </a:lnTo>
                  <a:lnTo>
                    <a:pt x="140022" y="59938"/>
                  </a:lnTo>
                  <a:lnTo>
                    <a:pt x="147059" y="59688"/>
                  </a:lnTo>
                  <a:lnTo>
                    <a:pt x="152346" y="59599"/>
                  </a:lnTo>
                  <a:lnTo>
                    <a:pt x="155882" y="59581"/>
                  </a:lnTo>
                  <a:lnTo>
                    <a:pt x="157650" y="59590"/>
                  </a:lnTo>
                  <a:lnTo>
                    <a:pt x="166312" y="59679"/>
                  </a:lnTo>
                  <a:lnTo>
                    <a:pt x="183610" y="59965"/>
                  </a:lnTo>
                  <a:lnTo>
                    <a:pt x="200907" y="60268"/>
                  </a:lnTo>
                  <a:lnTo>
                    <a:pt x="213900" y="60429"/>
                  </a:lnTo>
                  <a:lnTo>
                    <a:pt x="222571" y="60492"/>
                  </a:lnTo>
                  <a:lnTo>
                    <a:pt x="226911" y="60501"/>
                  </a:lnTo>
                  <a:lnTo>
                    <a:pt x="226911" y="60501"/>
                  </a:lnTo>
                  <a:lnTo>
                    <a:pt x="226607" y="59447"/>
                  </a:lnTo>
                  <a:lnTo>
                    <a:pt x="225955" y="57331"/>
                  </a:lnTo>
                  <a:lnTo>
                    <a:pt x="225196" y="55223"/>
                  </a:lnTo>
                  <a:lnTo>
                    <a:pt x="224518" y="53651"/>
                  </a:lnTo>
                  <a:lnTo>
                    <a:pt x="224009" y="52624"/>
                  </a:lnTo>
                  <a:lnTo>
                    <a:pt x="223437" y="51606"/>
                  </a:lnTo>
                  <a:lnTo>
                    <a:pt x="222803" y="50606"/>
                  </a:lnTo>
                  <a:lnTo>
                    <a:pt x="222107" y="49624"/>
                  </a:lnTo>
                  <a:lnTo>
                    <a:pt x="221321" y="48660"/>
                  </a:lnTo>
                  <a:lnTo>
                    <a:pt x="220463" y="47731"/>
                  </a:lnTo>
                  <a:lnTo>
                    <a:pt x="219508" y="46820"/>
                  </a:lnTo>
                  <a:lnTo>
                    <a:pt x="218454" y="45945"/>
                  </a:lnTo>
                  <a:lnTo>
                    <a:pt x="217293" y="45105"/>
                  </a:lnTo>
                  <a:lnTo>
                    <a:pt x="216668" y="44704"/>
                  </a:lnTo>
                  <a:lnTo>
                    <a:pt x="215990" y="44284"/>
                  </a:lnTo>
                  <a:lnTo>
                    <a:pt x="214552" y="43489"/>
                  </a:lnTo>
                  <a:lnTo>
                    <a:pt x="213034" y="42757"/>
                  </a:lnTo>
                  <a:lnTo>
                    <a:pt x="211426" y="42078"/>
                  </a:lnTo>
                  <a:lnTo>
                    <a:pt x="209756" y="41462"/>
                  </a:lnTo>
                  <a:lnTo>
                    <a:pt x="208024" y="40882"/>
                  </a:lnTo>
                  <a:lnTo>
                    <a:pt x="206229" y="40355"/>
                  </a:lnTo>
                  <a:lnTo>
                    <a:pt x="204381" y="39864"/>
                  </a:lnTo>
                  <a:lnTo>
                    <a:pt x="201532" y="39194"/>
                  </a:lnTo>
                  <a:lnTo>
                    <a:pt x="197621" y="38426"/>
                  </a:lnTo>
                  <a:lnTo>
                    <a:pt x="193620" y="37765"/>
                  </a:lnTo>
                  <a:lnTo>
                    <a:pt x="189593" y="37176"/>
                  </a:lnTo>
                  <a:lnTo>
                    <a:pt x="187583" y="36908"/>
                  </a:lnTo>
                  <a:lnTo>
                    <a:pt x="181949" y="36167"/>
                  </a:lnTo>
                  <a:lnTo>
                    <a:pt x="170634" y="34747"/>
                  </a:lnTo>
                  <a:lnTo>
                    <a:pt x="159293" y="33363"/>
                  </a:lnTo>
                  <a:lnTo>
                    <a:pt x="147979" y="31943"/>
                  </a:lnTo>
                  <a:lnTo>
                    <a:pt x="139531" y="30809"/>
                  </a:lnTo>
                  <a:lnTo>
                    <a:pt x="133932" y="30014"/>
                  </a:lnTo>
                  <a:lnTo>
                    <a:pt x="128360" y="29165"/>
                  </a:lnTo>
                  <a:lnTo>
                    <a:pt x="122814" y="28264"/>
                  </a:lnTo>
                  <a:lnTo>
                    <a:pt x="117313" y="27308"/>
                  </a:lnTo>
                  <a:lnTo>
                    <a:pt x="111857" y="26272"/>
                  </a:lnTo>
                  <a:lnTo>
                    <a:pt x="106455" y="25165"/>
                  </a:lnTo>
                  <a:lnTo>
                    <a:pt x="101106" y="23968"/>
                  </a:lnTo>
                  <a:lnTo>
                    <a:pt x="98453" y="23334"/>
                  </a:lnTo>
                  <a:lnTo>
                    <a:pt x="95355" y="22566"/>
                  </a:lnTo>
                  <a:lnTo>
                    <a:pt x="89264" y="20941"/>
                  </a:lnTo>
                  <a:lnTo>
                    <a:pt x="83255" y="19218"/>
                  </a:lnTo>
                  <a:lnTo>
                    <a:pt x="77325" y="17423"/>
                  </a:lnTo>
                  <a:lnTo>
                    <a:pt x="68502" y="14645"/>
                  </a:lnTo>
                  <a:lnTo>
                    <a:pt x="56795" y="10886"/>
                  </a:lnTo>
                  <a:lnTo>
                    <a:pt x="50901" y="9055"/>
                  </a:lnTo>
                  <a:lnTo>
                    <a:pt x="45990" y="7519"/>
                  </a:lnTo>
                  <a:lnTo>
                    <a:pt x="37328" y="4903"/>
                  </a:lnTo>
                  <a:lnTo>
                    <a:pt x="32693" y="3626"/>
                  </a:lnTo>
                  <a:lnTo>
                    <a:pt x="29523" y="2831"/>
                  </a:lnTo>
                  <a:lnTo>
                    <a:pt x="26317" y="2099"/>
                  </a:lnTo>
                  <a:lnTo>
                    <a:pt x="23084" y="1438"/>
                  </a:lnTo>
                  <a:lnTo>
                    <a:pt x="19852" y="884"/>
                  </a:lnTo>
                  <a:lnTo>
                    <a:pt x="16637" y="447"/>
                  </a:lnTo>
                  <a:lnTo>
                    <a:pt x="13458" y="152"/>
                  </a:lnTo>
                  <a:lnTo>
                    <a:pt x="11118" y="27"/>
                  </a:lnTo>
                  <a:lnTo>
                    <a:pt x="95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28"/>
            <p:cNvSpPr/>
            <p:nvPr/>
          </p:nvSpPr>
          <p:spPr>
            <a:xfrm rot="-877077" flipH="1">
              <a:off x="6567249" y="5189969"/>
              <a:ext cx="1198" cy="729"/>
            </a:xfrm>
            <a:custGeom>
              <a:avLst/>
              <a:gdLst/>
              <a:ahLst/>
              <a:cxnLst/>
              <a:rect l="l" t="t" r="r" b="b"/>
              <a:pathLst>
                <a:path w="46" h="28" extrusionOk="0">
                  <a:moveTo>
                    <a:pt x="28" y="0"/>
                  </a:moveTo>
                  <a:lnTo>
                    <a:pt x="1" y="9"/>
                  </a:lnTo>
                  <a:lnTo>
                    <a:pt x="1" y="27"/>
                  </a:lnTo>
                  <a:lnTo>
                    <a:pt x="45" y="27"/>
                  </a:lnTo>
                  <a:lnTo>
                    <a:pt x="45" y="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28"/>
            <p:cNvSpPr/>
            <p:nvPr/>
          </p:nvSpPr>
          <p:spPr>
            <a:xfrm rot="-877077" flipH="1">
              <a:off x="6620611" y="5118340"/>
              <a:ext cx="127438" cy="34209"/>
            </a:xfrm>
            <a:custGeom>
              <a:avLst/>
              <a:gdLst/>
              <a:ahLst/>
              <a:cxnLst/>
              <a:rect l="l" t="t" r="r" b="b"/>
              <a:pathLst>
                <a:path w="4895" h="1314" extrusionOk="0">
                  <a:moveTo>
                    <a:pt x="4716" y="0"/>
                  </a:moveTo>
                  <a:lnTo>
                    <a:pt x="4653" y="18"/>
                  </a:lnTo>
                  <a:lnTo>
                    <a:pt x="3555" y="376"/>
                  </a:lnTo>
                  <a:lnTo>
                    <a:pt x="2421" y="697"/>
                  </a:lnTo>
                  <a:lnTo>
                    <a:pt x="1233" y="965"/>
                  </a:lnTo>
                  <a:lnTo>
                    <a:pt x="46" y="1224"/>
                  </a:lnTo>
                  <a:lnTo>
                    <a:pt x="1" y="1242"/>
                  </a:lnTo>
                  <a:lnTo>
                    <a:pt x="37" y="1304"/>
                  </a:lnTo>
                  <a:lnTo>
                    <a:pt x="99" y="1313"/>
                  </a:lnTo>
                  <a:lnTo>
                    <a:pt x="421" y="1313"/>
                  </a:lnTo>
                  <a:lnTo>
                    <a:pt x="1081" y="1260"/>
                  </a:lnTo>
                  <a:lnTo>
                    <a:pt x="2064" y="1117"/>
                  </a:lnTo>
                  <a:lnTo>
                    <a:pt x="3323" y="804"/>
                  </a:lnTo>
                  <a:lnTo>
                    <a:pt x="4412" y="384"/>
                  </a:lnTo>
                  <a:lnTo>
                    <a:pt x="4859" y="143"/>
                  </a:lnTo>
                  <a:lnTo>
                    <a:pt x="4895" y="117"/>
                  </a:lnTo>
                  <a:lnTo>
                    <a:pt x="4895" y="63"/>
                  </a:lnTo>
                  <a:lnTo>
                    <a:pt x="4823" y="18"/>
                  </a:lnTo>
                  <a:lnTo>
                    <a:pt x="471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28"/>
            <p:cNvSpPr/>
            <p:nvPr/>
          </p:nvSpPr>
          <p:spPr>
            <a:xfrm rot="-877077" flipH="1">
              <a:off x="6386695" y="5104293"/>
              <a:ext cx="89766" cy="21661"/>
            </a:xfrm>
            <a:custGeom>
              <a:avLst/>
              <a:gdLst/>
              <a:ahLst/>
              <a:cxnLst/>
              <a:rect l="l" t="t" r="r" b="b"/>
              <a:pathLst>
                <a:path w="3448" h="832" extrusionOk="0">
                  <a:moveTo>
                    <a:pt x="3179" y="1"/>
                  </a:moveTo>
                  <a:lnTo>
                    <a:pt x="2786" y="19"/>
                  </a:lnTo>
                  <a:lnTo>
                    <a:pt x="1992" y="126"/>
                  </a:lnTo>
                  <a:lnTo>
                    <a:pt x="822" y="367"/>
                  </a:lnTo>
                  <a:lnTo>
                    <a:pt x="143" y="563"/>
                  </a:lnTo>
                  <a:lnTo>
                    <a:pt x="45" y="599"/>
                  </a:lnTo>
                  <a:lnTo>
                    <a:pt x="0" y="697"/>
                  </a:lnTo>
                  <a:lnTo>
                    <a:pt x="72" y="778"/>
                  </a:lnTo>
                  <a:lnTo>
                    <a:pt x="241" y="831"/>
                  </a:lnTo>
                  <a:lnTo>
                    <a:pt x="357" y="822"/>
                  </a:lnTo>
                  <a:lnTo>
                    <a:pt x="1107" y="751"/>
                  </a:lnTo>
                  <a:lnTo>
                    <a:pt x="2295" y="554"/>
                  </a:lnTo>
                  <a:lnTo>
                    <a:pt x="3010" y="376"/>
                  </a:lnTo>
                  <a:lnTo>
                    <a:pt x="3322" y="269"/>
                  </a:lnTo>
                  <a:lnTo>
                    <a:pt x="3385" y="233"/>
                  </a:lnTo>
                  <a:lnTo>
                    <a:pt x="3447" y="144"/>
                  </a:lnTo>
                  <a:lnTo>
                    <a:pt x="3420" y="63"/>
                  </a:lnTo>
                  <a:lnTo>
                    <a:pt x="3286" y="10"/>
                  </a:lnTo>
                  <a:lnTo>
                    <a:pt x="3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28"/>
            <p:cNvSpPr/>
            <p:nvPr/>
          </p:nvSpPr>
          <p:spPr>
            <a:xfrm rot="-877077" flipH="1">
              <a:off x="6155446" y="5156178"/>
              <a:ext cx="67689" cy="33714"/>
            </a:xfrm>
            <a:custGeom>
              <a:avLst/>
              <a:gdLst/>
              <a:ahLst/>
              <a:cxnLst/>
              <a:rect l="l" t="t" r="r" b="b"/>
              <a:pathLst>
                <a:path w="2600" h="1295" extrusionOk="0">
                  <a:moveTo>
                    <a:pt x="2019" y="0"/>
                  </a:moveTo>
                  <a:lnTo>
                    <a:pt x="1867" y="36"/>
                  </a:lnTo>
                  <a:lnTo>
                    <a:pt x="1599" y="134"/>
                  </a:lnTo>
                  <a:lnTo>
                    <a:pt x="1099" y="357"/>
                  </a:lnTo>
                  <a:lnTo>
                    <a:pt x="429" y="732"/>
                  </a:lnTo>
                  <a:lnTo>
                    <a:pt x="63" y="1009"/>
                  </a:lnTo>
                  <a:lnTo>
                    <a:pt x="28" y="1036"/>
                  </a:lnTo>
                  <a:lnTo>
                    <a:pt x="1" y="1098"/>
                  </a:lnTo>
                  <a:lnTo>
                    <a:pt x="45" y="1188"/>
                  </a:lnTo>
                  <a:lnTo>
                    <a:pt x="215" y="1277"/>
                  </a:lnTo>
                  <a:lnTo>
                    <a:pt x="456" y="1295"/>
                  </a:lnTo>
                  <a:lnTo>
                    <a:pt x="581" y="1268"/>
                  </a:lnTo>
                  <a:lnTo>
                    <a:pt x="1135" y="1090"/>
                  </a:lnTo>
                  <a:lnTo>
                    <a:pt x="1885" y="750"/>
                  </a:lnTo>
                  <a:lnTo>
                    <a:pt x="2323" y="500"/>
                  </a:lnTo>
                  <a:lnTo>
                    <a:pt x="2519" y="366"/>
                  </a:lnTo>
                  <a:lnTo>
                    <a:pt x="2564" y="331"/>
                  </a:lnTo>
                  <a:lnTo>
                    <a:pt x="2599" y="250"/>
                  </a:lnTo>
                  <a:lnTo>
                    <a:pt x="2546" y="143"/>
                  </a:lnTo>
                  <a:lnTo>
                    <a:pt x="2323" y="27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28"/>
            <p:cNvSpPr/>
            <p:nvPr/>
          </p:nvSpPr>
          <p:spPr>
            <a:xfrm rot="-877077" flipH="1">
              <a:off x="6100839" y="5078025"/>
              <a:ext cx="104632" cy="40952"/>
            </a:xfrm>
            <a:custGeom>
              <a:avLst/>
              <a:gdLst/>
              <a:ahLst/>
              <a:cxnLst/>
              <a:rect l="l" t="t" r="r" b="b"/>
              <a:pathLst>
                <a:path w="4019" h="1573" extrusionOk="0">
                  <a:moveTo>
                    <a:pt x="3510" y="1"/>
                  </a:moveTo>
                  <a:lnTo>
                    <a:pt x="3135" y="27"/>
                  </a:lnTo>
                  <a:lnTo>
                    <a:pt x="2938" y="72"/>
                  </a:lnTo>
                  <a:lnTo>
                    <a:pt x="2421" y="242"/>
                  </a:lnTo>
                  <a:lnTo>
                    <a:pt x="1938" y="429"/>
                  </a:lnTo>
                  <a:lnTo>
                    <a:pt x="1045" y="760"/>
                  </a:lnTo>
                  <a:lnTo>
                    <a:pt x="161" y="1108"/>
                  </a:lnTo>
                  <a:lnTo>
                    <a:pt x="81" y="1144"/>
                  </a:lnTo>
                  <a:lnTo>
                    <a:pt x="0" y="1224"/>
                  </a:lnTo>
                  <a:lnTo>
                    <a:pt x="0" y="1322"/>
                  </a:lnTo>
                  <a:lnTo>
                    <a:pt x="63" y="1412"/>
                  </a:lnTo>
                  <a:lnTo>
                    <a:pt x="251" y="1519"/>
                  </a:lnTo>
                  <a:lnTo>
                    <a:pt x="527" y="1572"/>
                  </a:lnTo>
                  <a:lnTo>
                    <a:pt x="715" y="1554"/>
                  </a:lnTo>
                  <a:lnTo>
                    <a:pt x="813" y="1528"/>
                  </a:lnTo>
                  <a:lnTo>
                    <a:pt x="1778" y="1206"/>
                  </a:lnTo>
                  <a:lnTo>
                    <a:pt x="2733" y="876"/>
                  </a:lnTo>
                  <a:lnTo>
                    <a:pt x="3153" y="733"/>
                  </a:lnTo>
                  <a:lnTo>
                    <a:pt x="3555" y="572"/>
                  </a:lnTo>
                  <a:lnTo>
                    <a:pt x="3733" y="492"/>
                  </a:lnTo>
                  <a:lnTo>
                    <a:pt x="3921" y="304"/>
                  </a:lnTo>
                  <a:lnTo>
                    <a:pt x="4001" y="188"/>
                  </a:lnTo>
                  <a:lnTo>
                    <a:pt x="4019" y="152"/>
                  </a:lnTo>
                  <a:lnTo>
                    <a:pt x="3992" y="90"/>
                  </a:lnTo>
                  <a:lnTo>
                    <a:pt x="3858" y="10"/>
                  </a:lnTo>
                  <a:lnTo>
                    <a:pt x="37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28"/>
            <p:cNvSpPr/>
            <p:nvPr/>
          </p:nvSpPr>
          <p:spPr>
            <a:xfrm rot="-877077" flipH="1">
              <a:off x="6262807" y="5113077"/>
              <a:ext cx="54906" cy="23743"/>
            </a:xfrm>
            <a:custGeom>
              <a:avLst/>
              <a:gdLst/>
              <a:ahLst/>
              <a:cxnLst/>
              <a:rect l="l" t="t" r="r" b="b"/>
              <a:pathLst>
                <a:path w="2109" h="912" extrusionOk="0">
                  <a:moveTo>
                    <a:pt x="1921" y="1"/>
                  </a:moveTo>
                  <a:lnTo>
                    <a:pt x="1635" y="10"/>
                  </a:lnTo>
                  <a:lnTo>
                    <a:pt x="1198" y="153"/>
                  </a:lnTo>
                  <a:lnTo>
                    <a:pt x="1001" y="242"/>
                  </a:lnTo>
                  <a:lnTo>
                    <a:pt x="680" y="376"/>
                  </a:lnTo>
                  <a:lnTo>
                    <a:pt x="385" y="510"/>
                  </a:lnTo>
                  <a:lnTo>
                    <a:pt x="260" y="590"/>
                  </a:lnTo>
                  <a:lnTo>
                    <a:pt x="117" y="751"/>
                  </a:lnTo>
                  <a:lnTo>
                    <a:pt x="19" y="831"/>
                  </a:lnTo>
                  <a:lnTo>
                    <a:pt x="1" y="849"/>
                  </a:lnTo>
                  <a:lnTo>
                    <a:pt x="10" y="885"/>
                  </a:lnTo>
                  <a:lnTo>
                    <a:pt x="90" y="912"/>
                  </a:lnTo>
                  <a:lnTo>
                    <a:pt x="162" y="903"/>
                  </a:lnTo>
                  <a:lnTo>
                    <a:pt x="465" y="867"/>
                  </a:lnTo>
                  <a:lnTo>
                    <a:pt x="751" y="814"/>
                  </a:lnTo>
                  <a:lnTo>
                    <a:pt x="1099" y="689"/>
                  </a:lnTo>
                  <a:lnTo>
                    <a:pt x="1421" y="555"/>
                  </a:lnTo>
                  <a:lnTo>
                    <a:pt x="1635" y="465"/>
                  </a:lnTo>
                  <a:lnTo>
                    <a:pt x="2028" y="260"/>
                  </a:lnTo>
                  <a:lnTo>
                    <a:pt x="2108" y="153"/>
                  </a:lnTo>
                  <a:lnTo>
                    <a:pt x="2082" y="90"/>
                  </a:lnTo>
                  <a:lnTo>
                    <a:pt x="2037" y="55"/>
                  </a:lnTo>
                  <a:lnTo>
                    <a:pt x="19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28"/>
            <p:cNvSpPr/>
            <p:nvPr/>
          </p:nvSpPr>
          <p:spPr>
            <a:xfrm rot="-877077" flipH="1">
              <a:off x="5874285" y="5113116"/>
              <a:ext cx="106975" cy="46055"/>
            </a:xfrm>
            <a:custGeom>
              <a:avLst/>
              <a:gdLst/>
              <a:ahLst/>
              <a:cxnLst/>
              <a:rect l="l" t="t" r="r" b="b"/>
              <a:pathLst>
                <a:path w="4109" h="1769" extrusionOk="0">
                  <a:moveTo>
                    <a:pt x="3215" y="1"/>
                  </a:moveTo>
                  <a:lnTo>
                    <a:pt x="2965" y="45"/>
                  </a:lnTo>
                  <a:lnTo>
                    <a:pt x="2527" y="143"/>
                  </a:lnTo>
                  <a:lnTo>
                    <a:pt x="1724" y="420"/>
                  </a:lnTo>
                  <a:lnTo>
                    <a:pt x="1000" y="751"/>
                  </a:lnTo>
                  <a:lnTo>
                    <a:pt x="375" y="1135"/>
                  </a:lnTo>
                  <a:lnTo>
                    <a:pt x="107" y="1331"/>
                  </a:lnTo>
                  <a:lnTo>
                    <a:pt x="45" y="1394"/>
                  </a:lnTo>
                  <a:lnTo>
                    <a:pt x="0" y="1501"/>
                  </a:lnTo>
                  <a:lnTo>
                    <a:pt x="45" y="1599"/>
                  </a:lnTo>
                  <a:lnTo>
                    <a:pt x="170" y="1679"/>
                  </a:lnTo>
                  <a:lnTo>
                    <a:pt x="429" y="1769"/>
                  </a:lnTo>
                  <a:lnTo>
                    <a:pt x="866" y="1769"/>
                  </a:lnTo>
                  <a:lnTo>
                    <a:pt x="1063" y="1706"/>
                  </a:lnTo>
                  <a:lnTo>
                    <a:pt x="1956" y="1340"/>
                  </a:lnTo>
                  <a:lnTo>
                    <a:pt x="2885" y="1001"/>
                  </a:lnTo>
                  <a:lnTo>
                    <a:pt x="3313" y="858"/>
                  </a:lnTo>
                  <a:lnTo>
                    <a:pt x="3733" y="706"/>
                  </a:lnTo>
                  <a:lnTo>
                    <a:pt x="3840" y="661"/>
                  </a:lnTo>
                  <a:lnTo>
                    <a:pt x="3983" y="563"/>
                  </a:lnTo>
                  <a:lnTo>
                    <a:pt x="4081" y="411"/>
                  </a:lnTo>
                  <a:lnTo>
                    <a:pt x="4108" y="277"/>
                  </a:lnTo>
                  <a:lnTo>
                    <a:pt x="4099" y="224"/>
                  </a:lnTo>
                  <a:lnTo>
                    <a:pt x="3992" y="135"/>
                  </a:lnTo>
                  <a:lnTo>
                    <a:pt x="3912" y="108"/>
                  </a:lnTo>
                  <a:lnTo>
                    <a:pt x="3885" y="108"/>
                  </a:lnTo>
                  <a:lnTo>
                    <a:pt x="3662" y="27"/>
                  </a:lnTo>
                  <a:lnTo>
                    <a:pt x="321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28"/>
            <p:cNvSpPr/>
            <p:nvPr/>
          </p:nvSpPr>
          <p:spPr>
            <a:xfrm rot="-877077" flipH="1">
              <a:off x="5684823" y="5096708"/>
              <a:ext cx="89090" cy="20958"/>
            </a:xfrm>
            <a:custGeom>
              <a:avLst/>
              <a:gdLst/>
              <a:ahLst/>
              <a:cxnLst/>
              <a:rect l="l" t="t" r="r" b="b"/>
              <a:pathLst>
                <a:path w="3422" h="805" extrusionOk="0">
                  <a:moveTo>
                    <a:pt x="2707" y="0"/>
                  </a:moveTo>
                  <a:lnTo>
                    <a:pt x="2108" y="72"/>
                  </a:lnTo>
                  <a:lnTo>
                    <a:pt x="1751" y="143"/>
                  </a:lnTo>
                  <a:lnTo>
                    <a:pt x="1332" y="215"/>
                  </a:lnTo>
                  <a:lnTo>
                    <a:pt x="546" y="402"/>
                  </a:lnTo>
                  <a:lnTo>
                    <a:pt x="162" y="518"/>
                  </a:lnTo>
                  <a:lnTo>
                    <a:pt x="63" y="563"/>
                  </a:lnTo>
                  <a:lnTo>
                    <a:pt x="1" y="661"/>
                  </a:lnTo>
                  <a:lnTo>
                    <a:pt x="90" y="750"/>
                  </a:lnTo>
                  <a:lnTo>
                    <a:pt x="278" y="804"/>
                  </a:lnTo>
                  <a:lnTo>
                    <a:pt x="394" y="804"/>
                  </a:lnTo>
                  <a:lnTo>
                    <a:pt x="867" y="768"/>
                  </a:lnTo>
                  <a:lnTo>
                    <a:pt x="1760" y="643"/>
                  </a:lnTo>
                  <a:lnTo>
                    <a:pt x="2207" y="563"/>
                  </a:lnTo>
                  <a:lnTo>
                    <a:pt x="2546" y="492"/>
                  </a:lnTo>
                  <a:lnTo>
                    <a:pt x="3028" y="375"/>
                  </a:lnTo>
                  <a:lnTo>
                    <a:pt x="3296" y="250"/>
                  </a:lnTo>
                  <a:lnTo>
                    <a:pt x="3394" y="179"/>
                  </a:lnTo>
                  <a:lnTo>
                    <a:pt x="3421" y="152"/>
                  </a:lnTo>
                  <a:lnTo>
                    <a:pt x="3421" y="108"/>
                  </a:lnTo>
                  <a:lnTo>
                    <a:pt x="3359" y="54"/>
                  </a:lnTo>
                  <a:lnTo>
                    <a:pt x="3278" y="36"/>
                  </a:lnTo>
                  <a:lnTo>
                    <a:pt x="31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28"/>
            <p:cNvSpPr/>
            <p:nvPr/>
          </p:nvSpPr>
          <p:spPr>
            <a:xfrm rot="-877077" flipH="1">
              <a:off x="5922287" y="5078816"/>
              <a:ext cx="77660" cy="23978"/>
            </a:xfrm>
            <a:custGeom>
              <a:avLst/>
              <a:gdLst/>
              <a:ahLst/>
              <a:cxnLst/>
              <a:rect l="l" t="t" r="r" b="b"/>
              <a:pathLst>
                <a:path w="2983" h="921" extrusionOk="0">
                  <a:moveTo>
                    <a:pt x="2250" y="1"/>
                  </a:moveTo>
                  <a:lnTo>
                    <a:pt x="1750" y="28"/>
                  </a:lnTo>
                  <a:lnTo>
                    <a:pt x="1241" y="108"/>
                  </a:lnTo>
                  <a:lnTo>
                    <a:pt x="768" y="233"/>
                  </a:lnTo>
                  <a:lnTo>
                    <a:pt x="366" y="394"/>
                  </a:lnTo>
                  <a:lnTo>
                    <a:pt x="89" y="581"/>
                  </a:lnTo>
                  <a:lnTo>
                    <a:pt x="0" y="733"/>
                  </a:lnTo>
                  <a:lnTo>
                    <a:pt x="0" y="840"/>
                  </a:lnTo>
                  <a:lnTo>
                    <a:pt x="18" y="894"/>
                  </a:lnTo>
                  <a:lnTo>
                    <a:pt x="45" y="921"/>
                  </a:lnTo>
                  <a:lnTo>
                    <a:pt x="98" y="921"/>
                  </a:lnTo>
                  <a:lnTo>
                    <a:pt x="268" y="885"/>
                  </a:lnTo>
                  <a:lnTo>
                    <a:pt x="563" y="787"/>
                  </a:lnTo>
                  <a:lnTo>
                    <a:pt x="973" y="599"/>
                  </a:lnTo>
                  <a:lnTo>
                    <a:pt x="1286" y="501"/>
                  </a:lnTo>
                  <a:lnTo>
                    <a:pt x="1661" y="430"/>
                  </a:lnTo>
                  <a:lnTo>
                    <a:pt x="2411" y="385"/>
                  </a:lnTo>
                  <a:lnTo>
                    <a:pt x="2786" y="340"/>
                  </a:lnTo>
                  <a:lnTo>
                    <a:pt x="2867" y="322"/>
                  </a:lnTo>
                  <a:lnTo>
                    <a:pt x="2965" y="260"/>
                  </a:lnTo>
                  <a:lnTo>
                    <a:pt x="2983" y="188"/>
                  </a:lnTo>
                  <a:lnTo>
                    <a:pt x="2920" y="117"/>
                  </a:lnTo>
                  <a:lnTo>
                    <a:pt x="2849" y="90"/>
                  </a:lnTo>
                  <a:lnTo>
                    <a:pt x="2679" y="37"/>
                  </a:lnTo>
                  <a:lnTo>
                    <a:pt x="225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28"/>
            <p:cNvSpPr/>
            <p:nvPr/>
          </p:nvSpPr>
          <p:spPr>
            <a:xfrm rot="-877077" flipH="1">
              <a:off x="7894536" y="4679737"/>
              <a:ext cx="109995" cy="34912"/>
            </a:xfrm>
            <a:custGeom>
              <a:avLst/>
              <a:gdLst/>
              <a:ahLst/>
              <a:cxnLst/>
              <a:rect l="l" t="t" r="r" b="b"/>
              <a:pathLst>
                <a:path w="4225" h="1341" extrusionOk="0">
                  <a:moveTo>
                    <a:pt x="411" y="1"/>
                  </a:moveTo>
                  <a:lnTo>
                    <a:pt x="170" y="36"/>
                  </a:lnTo>
                  <a:lnTo>
                    <a:pt x="9" y="144"/>
                  </a:lnTo>
                  <a:lnTo>
                    <a:pt x="1" y="233"/>
                  </a:lnTo>
                  <a:lnTo>
                    <a:pt x="54" y="295"/>
                  </a:lnTo>
                  <a:lnTo>
                    <a:pt x="99" y="322"/>
                  </a:lnTo>
                  <a:lnTo>
                    <a:pt x="554" y="519"/>
                  </a:lnTo>
                  <a:lnTo>
                    <a:pt x="1510" y="876"/>
                  </a:lnTo>
                  <a:lnTo>
                    <a:pt x="2010" y="1028"/>
                  </a:lnTo>
                  <a:lnTo>
                    <a:pt x="2465" y="1162"/>
                  </a:lnTo>
                  <a:lnTo>
                    <a:pt x="3224" y="1313"/>
                  </a:lnTo>
                  <a:lnTo>
                    <a:pt x="3742" y="1340"/>
                  </a:lnTo>
                  <a:lnTo>
                    <a:pt x="4001" y="1313"/>
                  </a:lnTo>
                  <a:lnTo>
                    <a:pt x="4090" y="1296"/>
                  </a:lnTo>
                  <a:lnTo>
                    <a:pt x="4198" y="1242"/>
                  </a:lnTo>
                  <a:lnTo>
                    <a:pt x="4224" y="1162"/>
                  </a:lnTo>
                  <a:lnTo>
                    <a:pt x="4189" y="1081"/>
                  </a:lnTo>
                  <a:lnTo>
                    <a:pt x="4135" y="1045"/>
                  </a:lnTo>
                  <a:lnTo>
                    <a:pt x="3974" y="965"/>
                  </a:lnTo>
                  <a:lnTo>
                    <a:pt x="3555" y="831"/>
                  </a:lnTo>
                  <a:lnTo>
                    <a:pt x="2840" y="679"/>
                  </a:lnTo>
                  <a:lnTo>
                    <a:pt x="2385" y="590"/>
                  </a:lnTo>
                  <a:lnTo>
                    <a:pt x="1894" y="474"/>
                  </a:lnTo>
                  <a:lnTo>
                    <a:pt x="974" y="197"/>
                  </a:lnTo>
                  <a:lnTo>
                    <a:pt x="536" y="36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28"/>
            <p:cNvSpPr/>
            <p:nvPr/>
          </p:nvSpPr>
          <p:spPr>
            <a:xfrm rot="-877077" flipH="1">
              <a:off x="7544242" y="4869638"/>
              <a:ext cx="151832" cy="32569"/>
            </a:xfrm>
            <a:custGeom>
              <a:avLst/>
              <a:gdLst/>
              <a:ahLst/>
              <a:cxnLst/>
              <a:rect l="l" t="t" r="r" b="b"/>
              <a:pathLst>
                <a:path w="5832" h="1251" extrusionOk="0">
                  <a:moveTo>
                    <a:pt x="375" y="0"/>
                  </a:moveTo>
                  <a:lnTo>
                    <a:pt x="117" y="72"/>
                  </a:lnTo>
                  <a:lnTo>
                    <a:pt x="18" y="179"/>
                  </a:lnTo>
                  <a:lnTo>
                    <a:pt x="0" y="250"/>
                  </a:lnTo>
                  <a:lnTo>
                    <a:pt x="36" y="313"/>
                  </a:lnTo>
                  <a:lnTo>
                    <a:pt x="134" y="375"/>
                  </a:lnTo>
                  <a:lnTo>
                    <a:pt x="215" y="393"/>
                  </a:lnTo>
                  <a:lnTo>
                    <a:pt x="1519" y="661"/>
                  </a:lnTo>
                  <a:lnTo>
                    <a:pt x="2840" y="902"/>
                  </a:lnTo>
                  <a:lnTo>
                    <a:pt x="3483" y="1027"/>
                  </a:lnTo>
                  <a:lnTo>
                    <a:pt x="4492" y="1197"/>
                  </a:lnTo>
                  <a:lnTo>
                    <a:pt x="5180" y="1251"/>
                  </a:lnTo>
                  <a:lnTo>
                    <a:pt x="5528" y="1242"/>
                  </a:lnTo>
                  <a:lnTo>
                    <a:pt x="5617" y="1233"/>
                  </a:lnTo>
                  <a:lnTo>
                    <a:pt x="5760" y="1179"/>
                  </a:lnTo>
                  <a:lnTo>
                    <a:pt x="5832" y="1099"/>
                  </a:lnTo>
                  <a:lnTo>
                    <a:pt x="5805" y="1018"/>
                  </a:lnTo>
                  <a:lnTo>
                    <a:pt x="5742" y="974"/>
                  </a:lnTo>
                  <a:lnTo>
                    <a:pt x="5501" y="875"/>
                  </a:lnTo>
                  <a:lnTo>
                    <a:pt x="4965" y="715"/>
                  </a:lnTo>
                  <a:lnTo>
                    <a:pt x="4081" y="545"/>
                  </a:lnTo>
                  <a:lnTo>
                    <a:pt x="3483" y="447"/>
                  </a:lnTo>
                  <a:lnTo>
                    <a:pt x="2019" y="206"/>
                  </a:lnTo>
                  <a:lnTo>
                    <a:pt x="536" y="9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28"/>
            <p:cNvSpPr/>
            <p:nvPr/>
          </p:nvSpPr>
          <p:spPr>
            <a:xfrm rot="-877077" flipH="1">
              <a:off x="7611383" y="4927612"/>
              <a:ext cx="109995" cy="53709"/>
            </a:xfrm>
            <a:custGeom>
              <a:avLst/>
              <a:gdLst/>
              <a:ahLst/>
              <a:cxnLst/>
              <a:rect l="l" t="t" r="r" b="b"/>
              <a:pathLst>
                <a:path w="4225" h="2063" extrusionOk="0">
                  <a:moveTo>
                    <a:pt x="197" y="0"/>
                  </a:moveTo>
                  <a:lnTo>
                    <a:pt x="36" y="63"/>
                  </a:lnTo>
                  <a:lnTo>
                    <a:pt x="0" y="170"/>
                  </a:lnTo>
                  <a:lnTo>
                    <a:pt x="72" y="277"/>
                  </a:lnTo>
                  <a:lnTo>
                    <a:pt x="152" y="313"/>
                  </a:lnTo>
                  <a:lnTo>
                    <a:pt x="697" y="509"/>
                  </a:lnTo>
                  <a:lnTo>
                    <a:pt x="1777" y="857"/>
                  </a:lnTo>
                  <a:lnTo>
                    <a:pt x="2278" y="1081"/>
                  </a:lnTo>
                  <a:lnTo>
                    <a:pt x="2706" y="1313"/>
                  </a:lnTo>
                  <a:lnTo>
                    <a:pt x="3492" y="1795"/>
                  </a:lnTo>
                  <a:lnTo>
                    <a:pt x="3894" y="2027"/>
                  </a:lnTo>
                  <a:lnTo>
                    <a:pt x="3992" y="2063"/>
                  </a:lnTo>
                  <a:lnTo>
                    <a:pt x="4153" y="2036"/>
                  </a:lnTo>
                  <a:lnTo>
                    <a:pt x="4224" y="1991"/>
                  </a:lnTo>
                  <a:lnTo>
                    <a:pt x="4224" y="1965"/>
                  </a:lnTo>
                  <a:lnTo>
                    <a:pt x="4180" y="1795"/>
                  </a:lnTo>
                  <a:lnTo>
                    <a:pt x="3956" y="1456"/>
                  </a:lnTo>
                  <a:lnTo>
                    <a:pt x="3608" y="1125"/>
                  </a:lnTo>
                  <a:lnTo>
                    <a:pt x="3153" y="822"/>
                  </a:lnTo>
                  <a:lnTo>
                    <a:pt x="2608" y="545"/>
                  </a:lnTo>
                  <a:lnTo>
                    <a:pt x="2001" y="313"/>
                  </a:lnTo>
                  <a:lnTo>
                    <a:pt x="1349" y="134"/>
                  </a:lnTo>
                  <a:lnTo>
                    <a:pt x="661" y="27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28"/>
            <p:cNvSpPr/>
            <p:nvPr/>
          </p:nvSpPr>
          <p:spPr>
            <a:xfrm rot="-877077" flipH="1">
              <a:off x="7772196" y="4939394"/>
              <a:ext cx="73235" cy="64904"/>
            </a:xfrm>
            <a:custGeom>
              <a:avLst/>
              <a:gdLst/>
              <a:ahLst/>
              <a:cxnLst/>
              <a:rect l="l" t="t" r="r" b="b"/>
              <a:pathLst>
                <a:path w="2813" h="2493" extrusionOk="0">
                  <a:moveTo>
                    <a:pt x="330" y="1"/>
                  </a:moveTo>
                  <a:lnTo>
                    <a:pt x="98" y="45"/>
                  </a:lnTo>
                  <a:lnTo>
                    <a:pt x="0" y="126"/>
                  </a:lnTo>
                  <a:lnTo>
                    <a:pt x="0" y="188"/>
                  </a:lnTo>
                  <a:lnTo>
                    <a:pt x="18" y="224"/>
                  </a:lnTo>
                  <a:lnTo>
                    <a:pt x="563" y="849"/>
                  </a:lnTo>
                  <a:lnTo>
                    <a:pt x="1152" y="1456"/>
                  </a:lnTo>
                  <a:lnTo>
                    <a:pt x="1402" y="1733"/>
                  </a:lnTo>
                  <a:lnTo>
                    <a:pt x="1822" y="2153"/>
                  </a:lnTo>
                  <a:lnTo>
                    <a:pt x="2206" y="2385"/>
                  </a:lnTo>
                  <a:lnTo>
                    <a:pt x="2447" y="2465"/>
                  </a:lnTo>
                  <a:lnTo>
                    <a:pt x="2572" y="2492"/>
                  </a:lnTo>
                  <a:lnTo>
                    <a:pt x="2733" y="2448"/>
                  </a:lnTo>
                  <a:lnTo>
                    <a:pt x="2795" y="2394"/>
                  </a:lnTo>
                  <a:lnTo>
                    <a:pt x="2813" y="2358"/>
                  </a:lnTo>
                  <a:lnTo>
                    <a:pt x="2813" y="2296"/>
                  </a:lnTo>
                  <a:lnTo>
                    <a:pt x="2786" y="2153"/>
                  </a:lnTo>
                  <a:lnTo>
                    <a:pt x="2679" y="1948"/>
                  </a:lnTo>
                  <a:lnTo>
                    <a:pt x="2277" y="1546"/>
                  </a:lnTo>
                  <a:lnTo>
                    <a:pt x="2000" y="1305"/>
                  </a:lnTo>
                  <a:lnTo>
                    <a:pt x="1366" y="688"/>
                  </a:lnTo>
                  <a:lnTo>
                    <a:pt x="670" y="90"/>
                  </a:lnTo>
                  <a:lnTo>
                    <a:pt x="581" y="37"/>
                  </a:lnTo>
                  <a:lnTo>
                    <a:pt x="33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28"/>
            <p:cNvSpPr/>
            <p:nvPr/>
          </p:nvSpPr>
          <p:spPr>
            <a:xfrm rot="-877077" flipH="1">
              <a:off x="7284699" y="5076365"/>
              <a:ext cx="123689" cy="23509"/>
            </a:xfrm>
            <a:custGeom>
              <a:avLst/>
              <a:gdLst/>
              <a:ahLst/>
              <a:cxnLst/>
              <a:rect l="l" t="t" r="r" b="b"/>
              <a:pathLst>
                <a:path w="4751" h="903" extrusionOk="0">
                  <a:moveTo>
                    <a:pt x="420" y="0"/>
                  </a:moveTo>
                  <a:lnTo>
                    <a:pt x="241" y="9"/>
                  </a:lnTo>
                  <a:lnTo>
                    <a:pt x="71" y="72"/>
                  </a:lnTo>
                  <a:lnTo>
                    <a:pt x="9" y="143"/>
                  </a:lnTo>
                  <a:lnTo>
                    <a:pt x="0" y="224"/>
                  </a:lnTo>
                  <a:lnTo>
                    <a:pt x="27" y="304"/>
                  </a:lnTo>
                  <a:lnTo>
                    <a:pt x="152" y="402"/>
                  </a:lnTo>
                  <a:lnTo>
                    <a:pt x="304" y="447"/>
                  </a:lnTo>
                  <a:lnTo>
                    <a:pt x="1268" y="625"/>
                  </a:lnTo>
                  <a:lnTo>
                    <a:pt x="2858" y="840"/>
                  </a:lnTo>
                  <a:lnTo>
                    <a:pt x="3920" y="902"/>
                  </a:lnTo>
                  <a:lnTo>
                    <a:pt x="4429" y="884"/>
                  </a:lnTo>
                  <a:lnTo>
                    <a:pt x="4536" y="875"/>
                  </a:lnTo>
                  <a:lnTo>
                    <a:pt x="4697" y="813"/>
                  </a:lnTo>
                  <a:lnTo>
                    <a:pt x="4751" y="715"/>
                  </a:lnTo>
                  <a:lnTo>
                    <a:pt x="4679" y="625"/>
                  </a:lnTo>
                  <a:lnTo>
                    <a:pt x="4590" y="590"/>
                  </a:lnTo>
                  <a:lnTo>
                    <a:pt x="4144" y="456"/>
                  </a:lnTo>
                  <a:lnTo>
                    <a:pt x="3126" y="250"/>
                  </a:lnTo>
                  <a:lnTo>
                    <a:pt x="1474" y="72"/>
                  </a:lnTo>
                  <a:lnTo>
                    <a:pt x="42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28"/>
            <p:cNvSpPr/>
            <p:nvPr/>
          </p:nvSpPr>
          <p:spPr>
            <a:xfrm rot="-877077" flipH="1">
              <a:off x="7875821" y="5125646"/>
              <a:ext cx="163001" cy="57432"/>
            </a:xfrm>
            <a:custGeom>
              <a:avLst/>
              <a:gdLst/>
              <a:ahLst/>
              <a:cxnLst/>
              <a:rect l="l" t="t" r="r" b="b"/>
              <a:pathLst>
                <a:path w="6261" h="2206" extrusionOk="0">
                  <a:moveTo>
                    <a:pt x="367" y="0"/>
                  </a:moveTo>
                  <a:lnTo>
                    <a:pt x="108" y="72"/>
                  </a:lnTo>
                  <a:lnTo>
                    <a:pt x="19" y="179"/>
                  </a:lnTo>
                  <a:lnTo>
                    <a:pt x="1" y="250"/>
                  </a:lnTo>
                  <a:lnTo>
                    <a:pt x="46" y="331"/>
                  </a:lnTo>
                  <a:lnTo>
                    <a:pt x="135" y="393"/>
                  </a:lnTo>
                  <a:lnTo>
                    <a:pt x="206" y="420"/>
                  </a:lnTo>
                  <a:lnTo>
                    <a:pt x="1555" y="866"/>
                  </a:lnTo>
                  <a:lnTo>
                    <a:pt x="3582" y="1581"/>
                  </a:lnTo>
                  <a:lnTo>
                    <a:pt x="4975" y="2009"/>
                  </a:lnTo>
                  <a:lnTo>
                    <a:pt x="5698" y="2188"/>
                  </a:lnTo>
                  <a:lnTo>
                    <a:pt x="5814" y="2206"/>
                  </a:lnTo>
                  <a:lnTo>
                    <a:pt x="6047" y="2188"/>
                  </a:lnTo>
                  <a:lnTo>
                    <a:pt x="6216" y="2108"/>
                  </a:lnTo>
                  <a:lnTo>
                    <a:pt x="6261" y="2027"/>
                  </a:lnTo>
                  <a:lnTo>
                    <a:pt x="6234" y="1965"/>
                  </a:lnTo>
                  <a:lnTo>
                    <a:pt x="6189" y="1938"/>
                  </a:lnTo>
                  <a:lnTo>
                    <a:pt x="5939" y="1768"/>
                  </a:lnTo>
                  <a:lnTo>
                    <a:pt x="5368" y="1447"/>
                  </a:lnTo>
                  <a:lnTo>
                    <a:pt x="4725" y="1161"/>
                  </a:lnTo>
                  <a:lnTo>
                    <a:pt x="4019" y="902"/>
                  </a:lnTo>
                  <a:lnTo>
                    <a:pt x="2885" y="554"/>
                  </a:lnTo>
                  <a:lnTo>
                    <a:pt x="1314" y="179"/>
                  </a:lnTo>
                  <a:lnTo>
                    <a:pt x="537" y="18"/>
                  </a:lnTo>
                  <a:lnTo>
                    <a:pt x="36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28"/>
            <p:cNvSpPr/>
            <p:nvPr/>
          </p:nvSpPr>
          <p:spPr>
            <a:xfrm rot="-877077" flipH="1">
              <a:off x="7283669" y="4347442"/>
              <a:ext cx="130927" cy="32126"/>
            </a:xfrm>
            <a:custGeom>
              <a:avLst/>
              <a:gdLst/>
              <a:ahLst/>
              <a:cxnLst/>
              <a:rect l="l" t="t" r="r" b="b"/>
              <a:pathLst>
                <a:path w="5029" h="1234" extrusionOk="0">
                  <a:moveTo>
                    <a:pt x="492" y="1"/>
                  </a:moveTo>
                  <a:lnTo>
                    <a:pt x="197" y="36"/>
                  </a:lnTo>
                  <a:lnTo>
                    <a:pt x="55" y="126"/>
                  </a:lnTo>
                  <a:lnTo>
                    <a:pt x="1" y="197"/>
                  </a:lnTo>
                  <a:lnTo>
                    <a:pt x="1" y="278"/>
                  </a:lnTo>
                  <a:lnTo>
                    <a:pt x="64" y="358"/>
                  </a:lnTo>
                  <a:lnTo>
                    <a:pt x="117" y="394"/>
                  </a:lnTo>
                  <a:lnTo>
                    <a:pt x="322" y="501"/>
                  </a:lnTo>
                  <a:lnTo>
                    <a:pt x="814" y="715"/>
                  </a:lnTo>
                  <a:lnTo>
                    <a:pt x="1394" y="912"/>
                  </a:lnTo>
                  <a:lnTo>
                    <a:pt x="2028" y="1063"/>
                  </a:lnTo>
                  <a:lnTo>
                    <a:pt x="2698" y="1179"/>
                  </a:lnTo>
                  <a:lnTo>
                    <a:pt x="3368" y="1233"/>
                  </a:lnTo>
                  <a:lnTo>
                    <a:pt x="4028" y="1224"/>
                  </a:lnTo>
                  <a:lnTo>
                    <a:pt x="4645" y="1135"/>
                  </a:lnTo>
                  <a:lnTo>
                    <a:pt x="4921" y="1054"/>
                  </a:lnTo>
                  <a:lnTo>
                    <a:pt x="4975" y="1037"/>
                  </a:lnTo>
                  <a:lnTo>
                    <a:pt x="5029" y="983"/>
                  </a:lnTo>
                  <a:lnTo>
                    <a:pt x="5029" y="929"/>
                  </a:lnTo>
                  <a:lnTo>
                    <a:pt x="4975" y="876"/>
                  </a:lnTo>
                  <a:lnTo>
                    <a:pt x="4921" y="858"/>
                  </a:lnTo>
                  <a:lnTo>
                    <a:pt x="4448" y="742"/>
                  </a:lnTo>
                  <a:lnTo>
                    <a:pt x="3439" y="599"/>
                  </a:lnTo>
                  <a:lnTo>
                    <a:pt x="2921" y="537"/>
                  </a:lnTo>
                  <a:lnTo>
                    <a:pt x="2332" y="438"/>
                  </a:lnTo>
                  <a:lnTo>
                    <a:pt x="1215" y="179"/>
                  </a:lnTo>
                  <a:lnTo>
                    <a:pt x="671" y="36"/>
                  </a:lnTo>
                  <a:lnTo>
                    <a:pt x="492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28"/>
            <p:cNvSpPr/>
            <p:nvPr/>
          </p:nvSpPr>
          <p:spPr>
            <a:xfrm rot="-877077" flipH="1">
              <a:off x="7222460" y="4255559"/>
              <a:ext cx="117649" cy="30018"/>
            </a:xfrm>
            <a:custGeom>
              <a:avLst/>
              <a:gdLst/>
              <a:ahLst/>
              <a:cxnLst/>
              <a:rect l="l" t="t" r="r" b="b"/>
              <a:pathLst>
                <a:path w="4519" h="1153" extrusionOk="0">
                  <a:moveTo>
                    <a:pt x="1215" y="1"/>
                  </a:moveTo>
                  <a:lnTo>
                    <a:pt x="590" y="27"/>
                  </a:lnTo>
                  <a:lnTo>
                    <a:pt x="295" y="63"/>
                  </a:lnTo>
                  <a:lnTo>
                    <a:pt x="134" y="90"/>
                  </a:lnTo>
                  <a:lnTo>
                    <a:pt x="18" y="179"/>
                  </a:lnTo>
                  <a:lnTo>
                    <a:pt x="0" y="242"/>
                  </a:lnTo>
                  <a:lnTo>
                    <a:pt x="54" y="340"/>
                  </a:lnTo>
                  <a:lnTo>
                    <a:pt x="250" y="438"/>
                  </a:lnTo>
                  <a:lnTo>
                    <a:pt x="402" y="456"/>
                  </a:lnTo>
                  <a:lnTo>
                    <a:pt x="920" y="501"/>
                  </a:lnTo>
                  <a:lnTo>
                    <a:pt x="1893" y="644"/>
                  </a:lnTo>
                  <a:lnTo>
                    <a:pt x="3304" y="938"/>
                  </a:lnTo>
                  <a:lnTo>
                    <a:pt x="4242" y="1144"/>
                  </a:lnTo>
                  <a:lnTo>
                    <a:pt x="4358" y="1153"/>
                  </a:lnTo>
                  <a:lnTo>
                    <a:pt x="4483" y="1090"/>
                  </a:lnTo>
                  <a:lnTo>
                    <a:pt x="4519" y="1037"/>
                  </a:lnTo>
                  <a:lnTo>
                    <a:pt x="4510" y="1010"/>
                  </a:lnTo>
                  <a:lnTo>
                    <a:pt x="4394" y="849"/>
                  </a:lnTo>
                  <a:lnTo>
                    <a:pt x="4046" y="581"/>
                  </a:lnTo>
                  <a:lnTo>
                    <a:pt x="3599" y="367"/>
                  </a:lnTo>
                  <a:lnTo>
                    <a:pt x="3072" y="197"/>
                  </a:lnTo>
                  <a:lnTo>
                    <a:pt x="2483" y="81"/>
                  </a:lnTo>
                  <a:lnTo>
                    <a:pt x="1858" y="19"/>
                  </a:lnTo>
                  <a:lnTo>
                    <a:pt x="1215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28"/>
            <p:cNvSpPr/>
            <p:nvPr/>
          </p:nvSpPr>
          <p:spPr>
            <a:xfrm rot="-877077" flipH="1">
              <a:off x="7104662" y="4411433"/>
              <a:ext cx="94635" cy="35589"/>
            </a:xfrm>
            <a:custGeom>
              <a:avLst/>
              <a:gdLst/>
              <a:ahLst/>
              <a:cxnLst/>
              <a:rect l="l" t="t" r="r" b="b"/>
              <a:pathLst>
                <a:path w="3635" h="1367" extrusionOk="0">
                  <a:moveTo>
                    <a:pt x="616" y="0"/>
                  </a:moveTo>
                  <a:lnTo>
                    <a:pt x="250" y="45"/>
                  </a:lnTo>
                  <a:lnTo>
                    <a:pt x="63" y="152"/>
                  </a:lnTo>
                  <a:lnTo>
                    <a:pt x="0" y="232"/>
                  </a:lnTo>
                  <a:lnTo>
                    <a:pt x="0" y="322"/>
                  </a:lnTo>
                  <a:lnTo>
                    <a:pt x="80" y="411"/>
                  </a:lnTo>
                  <a:lnTo>
                    <a:pt x="161" y="456"/>
                  </a:lnTo>
                  <a:lnTo>
                    <a:pt x="527" y="616"/>
                  </a:lnTo>
                  <a:lnTo>
                    <a:pt x="1322" y="911"/>
                  </a:lnTo>
                  <a:lnTo>
                    <a:pt x="1732" y="1045"/>
                  </a:lnTo>
                  <a:lnTo>
                    <a:pt x="2116" y="1179"/>
                  </a:lnTo>
                  <a:lnTo>
                    <a:pt x="2697" y="1322"/>
                  </a:lnTo>
                  <a:lnTo>
                    <a:pt x="3126" y="1366"/>
                  </a:lnTo>
                  <a:lnTo>
                    <a:pt x="3358" y="1366"/>
                  </a:lnTo>
                  <a:lnTo>
                    <a:pt x="3483" y="1357"/>
                  </a:lnTo>
                  <a:lnTo>
                    <a:pt x="3608" y="1286"/>
                  </a:lnTo>
                  <a:lnTo>
                    <a:pt x="3635" y="1232"/>
                  </a:lnTo>
                  <a:lnTo>
                    <a:pt x="3617" y="1197"/>
                  </a:lnTo>
                  <a:lnTo>
                    <a:pt x="3545" y="1090"/>
                  </a:lnTo>
                  <a:lnTo>
                    <a:pt x="3322" y="911"/>
                  </a:lnTo>
                  <a:lnTo>
                    <a:pt x="2893" y="706"/>
                  </a:lnTo>
                  <a:lnTo>
                    <a:pt x="2527" y="572"/>
                  </a:lnTo>
                  <a:lnTo>
                    <a:pt x="2116" y="429"/>
                  </a:lnTo>
                  <a:lnTo>
                    <a:pt x="1259" y="152"/>
                  </a:lnTo>
                  <a:lnTo>
                    <a:pt x="813" y="27"/>
                  </a:lnTo>
                  <a:lnTo>
                    <a:pt x="616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28"/>
            <p:cNvSpPr/>
            <p:nvPr/>
          </p:nvSpPr>
          <p:spPr>
            <a:xfrm rot="-877077" flipH="1">
              <a:off x="6934864" y="4412953"/>
              <a:ext cx="125564" cy="32569"/>
            </a:xfrm>
            <a:custGeom>
              <a:avLst/>
              <a:gdLst/>
              <a:ahLst/>
              <a:cxnLst/>
              <a:rect l="l" t="t" r="r" b="b"/>
              <a:pathLst>
                <a:path w="4823" h="1251" extrusionOk="0">
                  <a:moveTo>
                    <a:pt x="644" y="0"/>
                  </a:moveTo>
                  <a:lnTo>
                    <a:pt x="313" y="36"/>
                  </a:lnTo>
                  <a:lnTo>
                    <a:pt x="197" y="54"/>
                  </a:lnTo>
                  <a:lnTo>
                    <a:pt x="36" y="152"/>
                  </a:lnTo>
                  <a:lnTo>
                    <a:pt x="1" y="277"/>
                  </a:lnTo>
                  <a:lnTo>
                    <a:pt x="99" y="393"/>
                  </a:lnTo>
                  <a:lnTo>
                    <a:pt x="215" y="429"/>
                  </a:lnTo>
                  <a:lnTo>
                    <a:pt x="733" y="545"/>
                  </a:lnTo>
                  <a:lnTo>
                    <a:pt x="1822" y="724"/>
                  </a:lnTo>
                  <a:lnTo>
                    <a:pt x="2349" y="822"/>
                  </a:lnTo>
                  <a:lnTo>
                    <a:pt x="2858" y="956"/>
                  </a:lnTo>
                  <a:lnTo>
                    <a:pt x="3367" y="1072"/>
                  </a:lnTo>
                  <a:lnTo>
                    <a:pt x="3698" y="1117"/>
                  </a:lnTo>
                  <a:lnTo>
                    <a:pt x="4359" y="1179"/>
                  </a:lnTo>
                  <a:lnTo>
                    <a:pt x="4689" y="1242"/>
                  </a:lnTo>
                  <a:lnTo>
                    <a:pt x="4751" y="1251"/>
                  </a:lnTo>
                  <a:lnTo>
                    <a:pt x="4823" y="1215"/>
                  </a:lnTo>
                  <a:lnTo>
                    <a:pt x="4805" y="1188"/>
                  </a:lnTo>
                  <a:lnTo>
                    <a:pt x="4644" y="1045"/>
                  </a:lnTo>
                  <a:lnTo>
                    <a:pt x="4341" y="742"/>
                  </a:lnTo>
                  <a:lnTo>
                    <a:pt x="4144" y="608"/>
                  </a:lnTo>
                  <a:lnTo>
                    <a:pt x="3894" y="483"/>
                  </a:lnTo>
                  <a:lnTo>
                    <a:pt x="3269" y="295"/>
                  </a:lnTo>
                  <a:lnTo>
                    <a:pt x="2948" y="224"/>
                  </a:lnTo>
                  <a:lnTo>
                    <a:pt x="2323" y="108"/>
                  </a:lnTo>
                  <a:lnTo>
                    <a:pt x="1313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28"/>
            <p:cNvSpPr/>
            <p:nvPr/>
          </p:nvSpPr>
          <p:spPr>
            <a:xfrm rot="-877077" flipH="1">
              <a:off x="6730247" y="4509191"/>
              <a:ext cx="136498" cy="38140"/>
            </a:xfrm>
            <a:custGeom>
              <a:avLst/>
              <a:gdLst/>
              <a:ahLst/>
              <a:cxnLst/>
              <a:rect l="l" t="t" r="r" b="b"/>
              <a:pathLst>
                <a:path w="5243" h="1465" extrusionOk="0">
                  <a:moveTo>
                    <a:pt x="1608" y="0"/>
                  </a:moveTo>
                  <a:lnTo>
                    <a:pt x="840" y="9"/>
                  </a:lnTo>
                  <a:lnTo>
                    <a:pt x="447" y="36"/>
                  </a:lnTo>
                  <a:lnTo>
                    <a:pt x="322" y="54"/>
                  </a:lnTo>
                  <a:lnTo>
                    <a:pt x="144" y="117"/>
                  </a:lnTo>
                  <a:lnTo>
                    <a:pt x="37" y="206"/>
                  </a:lnTo>
                  <a:lnTo>
                    <a:pt x="1" y="313"/>
                  </a:lnTo>
                  <a:lnTo>
                    <a:pt x="37" y="420"/>
                  </a:lnTo>
                  <a:lnTo>
                    <a:pt x="126" y="527"/>
                  </a:lnTo>
                  <a:lnTo>
                    <a:pt x="278" y="599"/>
                  </a:lnTo>
                  <a:lnTo>
                    <a:pt x="492" y="643"/>
                  </a:lnTo>
                  <a:lnTo>
                    <a:pt x="617" y="652"/>
                  </a:lnTo>
                  <a:lnTo>
                    <a:pt x="930" y="643"/>
                  </a:lnTo>
                  <a:lnTo>
                    <a:pt x="1564" y="679"/>
                  </a:lnTo>
                  <a:lnTo>
                    <a:pt x="2189" y="751"/>
                  </a:lnTo>
                  <a:lnTo>
                    <a:pt x="2778" y="867"/>
                  </a:lnTo>
                  <a:lnTo>
                    <a:pt x="3064" y="938"/>
                  </a:lnTo>
                  <a:lnTo>
                    <a:pt x="3519" y="1063"/>
                  </a:lnTo>
                  <a:lnTo>
                    <a:pt x="4484" y="1304"/>
                  </a:lnTo>
                  <a:lnTo>
                    <a:pt x="4903" y="1447"/>
                  </a:lnTo>
                  <a:lnTo>
                    <a:pt x="4966" y="1465"/>
                  </a:lnTo>
                  <a:lnTo>
                    <a:pt x="5091" y="1456"/>
                  </a:lnTo>
                  <a:lnTo>
                    <a:pt x="5198" y="1411"/>
                  </a:lnTo>
                  <a:lnTo>
                    <a:pt x="5243" y="1349"/>
                  </a:lnTo>
                  <a:lnTo>
                    <a:pt x="5234" y="1322"/>
                  </a:lnTo>
                  <a:lnTo>
                    <a:pt x="5127" y="1143"/>
                  </a:lnTo>
                  <a:lnTo>
                    <a:pt x="4975" y="902"/>
                  </a:lnTo>
                  <a:lnTo>
                    <a:pt x="4823" y="742"/>
                  </a:lnTo>
                  <a:lnTo>
                    <a:pt x="4707" y="670"/>
                  </a:lnTo>
                  <a:lnTo>
                    <a:pt x="4439" y="527"/>
                  </a:lnTo>
                  <a:lnTo>
                    <a:pt x="3805" y="304"/>
                  </a:lnTo>
                  <a:lnTo>
                    <a:pt x="3457" y="224"/>
                  </a:lnTo>
                  <a:lnTo>
                    <a:pt x="3091" y="143"/>
                  </a:lnTo>
                  <a:lnTo>
                    <a:pt x="2349" y="45"/>
                  </a:lnTo>
                  <a:lnTo>
                    <a:pt x="1608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28"/>
            <p:cNvSpPr/>
            <p:nvPr/>
          </p:nvSpPr>
          <p:spPr>
            <a:xfrm rot="-877077" flipH="1">
              <a:off x="6718868" y="4588737"/>
              <a:ext cx="87918" cy="43035"/>
            </a:xfrm>
            <a:custGeom>
              <a:avLst/>
              <a:gdLst/>
              <a:ahLst/>
              <a:cxnLst/>
              <a:rect l="l" t="t" r="r" b="b"/>
              <a:pathLst>
                <a:path w="3377" h="1653" extrusionOk="0">
                  <a:moveTo>
                    <a:pt x="483" y="0"/>
                  </a:moveTo>
                  <a:lnTo>
                    <a:pt x="197" y="36"/>
                  </a:lnTo>
                  <a:lnTo>
                    <a:pt x="19" y="161"/>
                  </a:lnTo>
                  <a:lnTo>
                    <a:pt x="1" y="286"/>
                  </a:lnTo>
                  <a:lnTo>
                    <a:pt x="54" y="357"/>
                  </a:lnTo>
                  <a:lnTo>
                    <a:pt x="108" y="393"/>
                  </a:lnTo>
                  <a:lnTo>
                    <a:pt x="680" y="741"/>
                  </a:lnTo>
                  <a:lnTo>
                    <a:pt x="1296" y="1072"/>
                  </a:lnTo>
                  <a:lnTo>
                    <a:pt x="1599" y="1223"/>
                  </a:lnTo>
                  <a:lnTo>
                    <a:pt x="2251" y="1527"/>
                  </a:lnTo>
                  <a:lnTo>
                    <a:pt x="2626" y="1625"/>
                  </a:lnTo>
                  <a:lnTo>
                    <a:pt x="2805" y="1652"/>
                  </a:lnTo>
                  <a:lnTo>
                    <a:pt x="3108" y="1625"/>
                  </a:lnTo>
                  <a:lnTo>
                    <a:pt x="3323" y="1527"/>
                  </a:lnTo>
                  <a:lnTo>
                    <a:pt x="3376" y="1411"/>
                  </a:lnTo>
                  <a:lnTo>
                    <a:pt x="3350" y="1331"/>
                  </a:lnTo>
                  <a:lnTo>
                    <a:pt x="3314" y="1286"/>
                  </a:lnTo>
                  <a:lnTo>
                    <a:pt x="3207" y="1179"/>
                  </a:lnTo>
                  <a:lnTo>
                    <a:pt x="2921" y="1000"/>
                  </a:lnTo>
                  <a:lnTo>
                    <a:pt x="2421" y="759"/>
                  </a:lnTo>
                  <a:lnTo>
                    <a:pt x="2082" y="607"/>
                  </a:lnTo>
                  <a:lnTo>
                    <a:pt x="1376" y="313"/>
                  </a:lnTo>
                  <a:lnTo>
                    <a:pt x="644" y="45"/>
                  </a:lnTo>
                  <a:lnTo>
                    <a:pt x="483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28"/>
            <p:cNvSpPr/>
            <p:nvPr/>
          </p:nvSpPr>
          <p:spPr>
            <a:xfrm rot="-877077" flipH="1">
              <a:off x="6876333" y="4541418"/>
              <a:ext cx="90235" cy="47929"/>
            </a:xfrm>
            <a:custGeom>
              <a:avLst/>
              <a:gdLst/>
              <a:ahLst/>
              <a:cxnLst/>
              <a:rect l="l" t="t" r="r" b="b"/>
              <a:pathLst>
                <a:path w="3466" h="1841" extrusionOk="0">
                  <a:moveTo>
                    <a:pt x="403" y="1"/>
                  </a:moveTo>
                  <a:lnTo>
                    <a:pt x="162" y="99"/>
                  </a:lnTo>
                  <a:lnTo>
                    <a:pt x="54" y="179"/>
                  </a:lnTo>
                  <a:lnTo>
                    <a:pt x="1" y="287"/>
                  </a:lnTo>
                  <a:lnTo>
                    <a:pt x="19" y="394"/>
                  </a:lnTo>
                  <a:lnTo>
                    <a:pt x="63" y="447"/>
                  </a:lnTo>
                  <a:lnTo>
                    <a:pt x="188" y="581"/>
                  </a:lnTo>
                  <a:lnTo>
                    <a:pt x="510" y="840"/>
                  </a:lnTo>
                  <a:lnTo>
                    <a:pt x="1072" y="1188"/>
                  </a:lnTo>
                  <a:lnTo>
                    <a:pt x="1483" y="1403"/>
                  </a:lnTo>
                  <a:lnTo>
                    <a:pt x="1671" y="1501"/>
                  </a:lnTo>
                  <a:lnTo>
                    <a:pt x="2082" y="1671"/>
                  </a:lnTo>
                  <a:lnTo>
                    <a:pt x="2528" y="1796"/>
                  </a:lnTo>
                  <a:lnTo>
                    <a:pt x="3028" y="1840"/>
                  </a:lnTo>
                  <a:lnTo>
                    <a:pt x="3296" y="1805"/>
                  </a:lnTo>
                  <a:lnTo>
                    <a:pt x="3367" y="1796"/>
                  </a:lnTo>
                  <a:lnTo>
                    <a:pt x="3457" y="1733"/>
                  </a:lnTo>
                  <a:lnTo>
                    <a:pt x="3466" y="1697"/>
                  </a:lnTo>
                  <a:lnTo>
                    <a:pt x="3457" y="1635"/>
                  </a:lnTo>
                  <a:lnTo>
                    <a:pt x="3412" y="1510"/>
                  </a:lnTo>
                  <a:lnTo>
                    <a:pt x="3278" y="1349"/>
                  </a:lnTo>
                  <a:lnTo>
                    <a:pt x="2832" y="1072"/>
                  </a:lnTo>
                  <a:lnTo>
                    <a:pt x="2474" y="912"/>
                  </a:lnTo>
                  <a:lnTo>
                    <a:pt x="1724" y="501"/>
                  </a:lnTo>
                  <a:lnTo>
                    <a:pt x="992" y="90"/>
                  </a:lnTo>
                  <a:lnTo>
                    <a:pt x="894" y="45"/>
                  </a:lnTo>
                  <a:lnTo>
                    <a:pt x="697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28"/>
            <p:cNvSpPr/>
            <p:nvPr/>
          </p:nvSpPr>
          <p:spPr>
            <a:xfrm rot="-877077" flipH="1">
              <a:off x="6974033" y="4561961"/>
              <a:ext cx="119758" cy="56052"/>
            </a:xfrm>
            <a:custGeom>
              <a:avLst/>
              <a:gdLst/>
              <a:ahLst/>
              <a:cxnLst/>
              <a:rect l="l" t="t" r="r" b="b"/>
              <a:pathLst>
                <a:path w="4600" h="2153" extrusionOk="0">
                  <a:moveTo>
                    <a:pt x="215" y="0"/>
                  </a:moveTo>
                  <a:lnTo>
                    <a:pt x="45" y="63"/>
                  </a:lnTo>
                  <a:lnTo>
                    <a:pt x="0" y="125"/>
                  </a:lnTo>
                  <a:lnTo>
                    <a:pt x="27" y="179"/>
                  </a:lnTo>
                  <a:lnTo>
                    <a:pt x="63" y="206"/>
                  </a:lnTo>
                  <a:lnTo>
                    <a:pt x="536" y="536"/>
                  </a:lnTo>
                  <a:lnTo>
                    <a:pt x="1545" y="1161"/>
                  </a:lnTo>
                  <a:lnTo>
                    <a:pt x="2108" y="1456"/>
                  </a:lnTo>
                  <a:lnTo>
                    <a:pt x="2697" y="1742"/>
                  </a:lnTo>
                  <a:lnTo>
                    <a:pt x="3331" y="2001"/>
                  </a:lnTo>
                  <a:lnTo>
                    <a:pt x="3626" y="2099"/>
                  </a:lnTo>
                  <a:lnTo>
                    <a:pt x="4108" y="2152"/>
                  </a:lnTo>
                  <a:lnTo>
                    <a:pt x="4447" y="2143"/>
                  </a:lnTo>
                  <a:lnTo>
                    <a:pt x="4519" y="2135"/>
                  </a:lnTo>
                  <a:lnTo>
                    <a:pt x="4599" y="2081"/>
                  </a:lnTo>
                  <a:lnTo>
                    <a:pt x="4599" y="2045"/>
                  </a:lnTo>
                  <a:lnTo>
                    <a:pt x="4537" y="1902"/>
                  </a:lnTo>
                  <a:lnTo>
                    <a:pt x="4421" y="1742"/>
                  </a:lnTo>
                  <a:lnTo>
                    <a:pt x="4278" y="1634"/>
                  </a:lnTo>
                  <a:lnTo>
                    <a:pt x="4162" y="1581"/>
                  </a:lnTo>
                  <a:lnTo>
                    <a:pt x="3536" y="1313"/>
                  </a:lnTo>
                  <a:lnTo>
                    <a:pt x="2894" y="1054"/>
                  </a:lnTo>
                  <a:lnTo>
                    <a:pt x="1679" y="554"/>
                  </a:lnTo>
                  <a:lnTo>
                    <a:pt x="509" y="27"/>
                  </a:lnTo>
                  <a:lnTo>
                    <a:pt x="420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28"/>
            <p:cNvSpPr/>
            <p:nvPr/>
          </p:nvSpPr>
          <p:spPr>
            <a:xfrm rot="-877077" flipH="1">
              <a:off x="7109526" y="4535899"/>
              <a:ext cx="106975" cy="65581"/>
            </a:xfrm>
            <a:custGeom>
              <a:avLst/>
              <a:gdLst/>
              <a:ahLst/>
              <a:cxnLst/>
              <a:rect l="l" t="t" r="r" b="b"/>
              <a:pathLst>
                <a:path w="4109" h="2519" extrusionOk="0">
                  <a:moveTo>
                    <a:pt x="349" y="0"/>
                  </a:moveTo>
                  <a:lnTo>
                    <a:pt x="117" y="45"/>
                  </a:lnTo>
                  <a:lnTo>
                    <a:pt x="18" y="125"/>
                  </a:lnTo>
                  <a:lnTo>
                    <a:pt x="1" y="197"/>
                  </a:lnTo>
                  <a:lnTo>
                    <a:pt x="18" y="232"/>
                  </a:lnTo>
                  <a:lnTo>
                    <a:pt x="72" y="339"/>
                  </a:lnTo>
                  <a:lnTo>
                    <a:pt x="126" y="536"/>
                  </a:lnTo>
                  <a:lnTo>
                    <a:pt x="197" y="643"/>
                  </a:lnTo>
                  <a:lnTo>
                    <a:pt x="376" y="831"/>
                  </a:lnTo>
                  <a:lnTo>
                    <a:pt x="581" y="1009"/>
                  </a:lnTo>
                  <a:lnTo>
                    <a:pt x="1036" y="1366"/>
                  </a:lnTo>
                  <a:lnTo>
                    <a:pt x="1545" y="1697"/>
                  </a:lnTo>
                  <a:lnTo>
                    <a:pt x="1760" y="1840"/>
                  </a:lnTo>
                  <a:lnTo>
                    <a:pt x="2260" y="2134"/>
                  </a:lnTo>
                  <a:lnTo>
                    <a:pt x="2831" y="2384"/>
                  </a:lnTo>
                  <a:lnTo>
                    <a:pt x="3322" y="2492"/>
                  </a:lnTo>
                  <a:lnTo>
                    <a:pt x="3671" y="2518"/>
                  </a:lnTo>
                  <a:lnTo>
                    <a:pt x="3858" y="2509"/>
                  </a:lnTo>
                  <a:lnTo>
                    <a:pt x="3957" y="2492"/>
                  </a:lnTo>
                  <a:lnTo>
                    <a:pt x="4099" y="2402"/>
                  </a:lnTo>
                  <a:lnTo>
                    <a:pt x="4108" y="2349"/>
                  </a:lnTo>
                  <a:lnTo>
                    <a:pt x="4090" y="2259"/>
                  </a:lnTo>
                  <a:lnTo>
                    <a:pt x="3992" y="2108"/>
                  </a:lnTo>
                  <a:lnTo>
                    <a:pt x="3742" y="1902"/>
                  </a:lnTo>
                  <a:lnTo>
                    <a:pt x="3001" y="1527"/>
                  </a:lnTo>
                  <a:lnTo>
                    <a:pt x="2546" y="1295"/>
                  </a:lnTo>
                  <a:lnTo>
                    <a:pt x="2019" y="982"/>
                  </a:lnTo>
                  <a:lnTo>
                    <a:pt x="1554" y="643"/>
                  </a:lnTo>
                  <a:lnTo>
                    <a:pt x="1340" y="464"/>
                  </a:lnTo>
                  <a:lnTo>
                    <a:pt x="1108" y="286"/>
                  </a:lnTo>
                  <a:lnTo>
                    <a:pt x="894" y="188"/>
                  </a:lnTo>
                  <a:lnTo>
                    <a:pt x="697" y="89"/>
                  </a:lnTo>
                  <a:lnTo>
                    <a:pt x="599" y="36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28"/>
            <p:cNvSpPr/>
            <p:nvPr/>
          </p:nvSpPr>
          <p:spPr>
            <a:xfrm rot="-877077" flipH="1">
              <a:off x="6695633" y="4731386"/>
              <a:ext cx="113015" cy="60712"/>
            </a:xfrm>
            <a:custGeom>
              <a:avLst/>
              <a:gdLst/>
              <a:ahLst/>
              <a:cxnLst/>
              <a:rect l="l" t="t" r="r" b="b"/>
              <a:pathLst>
                <a:path w="4341" h="2332" extrusionOk="0">
                  <a:moveTo>
                    <a:pt x="296" y="0"/>
                  </a:moveTo>
                  <a:lnTo>
                    <a:pt x="81" y="54"/>
                  </a:lnTo>
                  <a:lnTo>
                    <a:pt x="1" y="134"/>
                  </a:lnTo>
                  <a:lnTo>
                    <a:pt x="1" y="197"/>
                  </a:lnTo>
                  <a:lnTo>
                    <a:pt x="28" y="232"/>
                  </a:lnTo>
                  <a:lnTo>
                    <a:pt x="144" y="384"/>
                  </a:lnTo>
                  <a:lnTo>
                    <a:pt x="349" y="679"/>
                  </a:lnTo>
                  <a:lnTo>
                    <a:pt x="519" y="822"/>
                  </a:lnTo>
                  <a:lnTo>
                    <a:pt x="876" y="1108"/>
                  </a:lnTo>
                  <a:lnTo>
                    <a:pt x="1260" y="1376"/>
                  </a:lnTo>
                  <a:lnTo>
                    <a:pt x="1546" y="1599"/>
                  </a:lnTo>
                  <a:lnTo>
                    <a:pt x="2046" y="1947"/>
                  </a:lnTo>
                  <a:lnTo>
                    <a:pt x="2430" y="2143"/>
                  </a:lnTo>
                  <a:lnTo>
                    <a:pt x="2644" y="2224"/>
                  </a:lnTo>
                  <a:lnTo>
                    <a:pt x="2823" y="2277"/>
                  </a:lnTo>
                  <a:lnTo>
                    <a:pt x="3198" y="2331"/>
                  </a:lnTo>
                  <a:lnTo>
                    <a:pt x="3582" y="2331"/>
                  </a:lnTo>
                  <a:lnTo>
                    <a:pt x="3930" y="2260"/>
                  </a:lnTo>
                  <a:lnTo>
                    <a:pt x="4073" y="2179"/>
                  </a:lnTo>
                  <a:lnTo>
                    <a:pt x="4162" y="2117"/>
                  </a:lnTo>
                  <a:lnTo>
                    <a:pt x="4287" y="1983"/>
                  </a:lnTo>
                  <a:lnTo>
                    <a:pt x="4341" y="1840"/>
                  </a:lnTo>
                  <a:lnTo>
                    <a:pt x="4305" y="1697"/>
                  </a:lnTo>
                  <a:lnTo>
                    <a:pt x="4243" y="1626"/>
                  </a:lnTo>
                  <a:lnTo>
                    <a:pt x="4198" y="1590"/>
                  </a:lnTo>
                  <a:lnTo>
                    <a:pt x="4091" y="1572"/>
                  </a:lnTo>
                  <a:lnTo>
                    <a:pt x="3984" y="1590"/>
                  </a:lnTo>
                  <a:lnTo>
                    <a:pt x="3903" y="1643"/>
                  </a:lnTo>
                  <a:lnTo>
                    <a:pt x="3886" y="1670"/>
                  </a:lnTo>
                  <a:lnTo>
                    <a:pt x="3859" y="1697"/>
                  </a:lnTo>
                  <a:lnTo>
                    <a:pt x="3841" y="1715"/>
                  </a:lnTo>
                  <a:lnTo>
                    <a:pt x="3635" y="1679"/>
                  </a:lnTo>
                  <a:lnTo>
                    <a:pt x="3305" y="1563"/>
                  </a:lnTo>
                  <a:lnTo>
                    <a:pt x="2894" y="1331"/>
                  </a:lnTo>
                  <a:lnTo>
                    <a:pt x="2626" y="1143"/>
                  </a:lnTo>
                  <a:lnTo>
                    <a:pt x="2180" y="849"/>
                  </a:lnTo>
                  <a:lnTo>
                    <a:pt x="1724" y="554"/>
                  </a:lnTo>
                  <a:lnTo>
                    <a:pt x="1474" y="402"/>
                  </a:lnTo>
                  <a:lnTo>
                    <a:pt x="948" y="170"/>
                  </a:lnTo>
                  <a:lnTo>
                    <a:pt x="653" y="45"/>
                  </a:lnTo>
                  <a:lnTo>
                    <a:pt x="546" y="9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28"/>
            <p:cNvSpPr/>
            <p:nvPr/>
          </p:nvSpPr>
          <p:spPr>
            <a:xfrm rot="-877077" flipH="1">
              <a:off x="6557809" y="4720206"/>
              <a:ext cx="141835" cy="39546"/>
            </a:xfrm>
            <a:custGeom>
              <a:avLst/>
              <a:gdLst/>
              <a:ahLst/>
              <a:cxnLst/>
              <a:rect l="l" t="t" r="r" b="b"/>
              <a:pathLst>
                <a:path w="5448" h="1519" extrusionOk="0">
                  <a:moveTo>
                    <a:pt x="679" y="1"/>
                  </a:moveTo>
                  <a:lnTo>
                    <a:pt x="447" y="10"/>
                  </a:lnTo>
                  <a:lnTo>
                    <a:pt x="250" y="72"/>
                  </a:lnTo>
                  <a:lnTo>
                    <a:pt x="107" y="153"/>
                  </a:lnTo>
                  <a:lnTo>
                    <a:pt x="18" y="260"/>
                  </a:lnTo>
                  <a:lnTo>
                    <a:pt x="0" y="367"/>
                  </a:lnTo>
                  <a:lnTo>
                    <a:pt x="54" y="474"/>
                  </a:lnTo>
                  <a:lnTo>
                    <a:pt x="196" y="572"/>
                  </a:lnTo>
                  <a:lnTo>
                    <a:pt x="313" y="608"/>
                  </a:lnTo>
                  <a:lnTo>
                    <a:pt x="1652" y="956"/>
                  </a:lnTo>
                  <a:lnTo>
                    <a:pt x="3036" y="1251"/>
                  </a:lnTo>
                  <a:lnTo>
                    <a:pt x="3572" y="1385"/>
                  </a:lnTo>
                  <a:lnTo>
                    <a:pt x="4376" y="1519"/>
                  </a:lnTo>
                  <a:lnTo>
                    <a:pt x="4929" y="1519"/>
                  </a:lnTo>
                  <a:lnTo>
                    <a:pt x="5215" y="1456"/>
                  </a:lnTo>
                  <a:lnTo>
                    <a:pt x="5340" y="1412"/>
                  </a:lnTo>
                  <a:lnTo>
                    <a:pt x="5438" y="1305"/>
                  </a:lnTo>
                  <a:lnTo>
                    <a:pt x="5447" y="1224"/>
                  </a:lnTo>
                  <a:lnTo>
                    <a:pt x="5429" y="1189"/>
                  </a:lnTo>
                  <a:lnTo>
                    <a:pt x="5376" y="1117"/>
                  </a:lnTo>
                  <a:lnTo>
                    <a:pt x="5224" y="992"/>
                  </a:lnTo>
                  <a:lnTo>
                    <a:pt x="4938" y="849"/>
                  </a:lnTo>
                  <a:lnTo>
                    <a:pt x="4179" y="653"/>
                  </a:lnTo>
                  <a:lnTo>
                    <a:pt x="3626" y="555"/>
                  </a:lnTo>
                  <a:lnTo>
                    <a:pt x="2232" y="260"/>
                  </a:lnTo>
                  <a:lnTo>
                    <a:pt x="804" y="19"/>
                  </a:lnTo>
                  <a:lnTo>
                    <a:pt x="679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28"/>
            <p:cNvSpPr/>
            <p:nvPr/>
          </p:nvSpPr>
          <p:spPr>
            <a:xfrm rot="-877077" flipH="1">
              <a:off x="6494942" y="4686116"/>
              <a:ext cx="96744" cy="29315"/>
            </a:xfrm>
            <a:custGeom>
              <a:avLst/>
              <a:gdLst/>
              <a:ahLst/>
              <a:cxnLst/>
              <a:rect l="l" t="t" r="r" b="b"/>
              <a:pathLst>
                <a:path w="3716" h="1126" extrusionOk="0">
                  <a:moveTo>
                    <a:pt x="331" y="0"/>
                  </a:moveTo>
                  <a:lnTo>
                    <a:pt x="99" y="72"/>
                  </a:lnTo>
                  <a:lnTo>
                    <a:pt x="18" y="161"/>
                  </a:lnTo>
                  <a:lnTo>
                    <a:pt x="0" y="223"/>
                  </a:lnTo>
                  <a:lnTo>
                    <a:pt x="63" y="322"/>
                  </a:lnTo>
                  <a:lnTo>
                    <a:pt x="188" y="375"/>
                  </a:lnTo>
                  <a:lnTo>
                    <a:pt x="206" y="384"/>
                  </a:lnTo>
                  <a:lnTo>
                    <a:pt x="215" y="384"/>
                  </a:lnTo>
                  <a:lnTo>
                    <a:pt x="277" y="438"/>
                  </a:lnTo>
                  <a:lnTo>
                    <a:pt x="438" y="527"/>
                  </a:lnTo>
                  <a:lnTo>
                    <a:pt x="768" y="634"/>
                  </a:lnTo>
                  <a:lnTo>
                    <a:pt x="1018" y="706"/>
                  </a:lnTo>
                  <a:lnTo>
                    <a:pt x="1742" y="893"/>
                  </a:lnTo>
                  <a:lnTo>
                    <a:pt x="2456" y="1081"/>
                  </a:lnTo>
                  <a:lnTo>
                    <a:pt x="2635" y="1125"/>
                  </a:lnTo>
                  <a:lnTo>
                    <a:pt x="3010" y="1125"/>
                  </a:lnTo>
                  <a:lnTo>
                    <a:pt x="3188" y="1081"/>
                  </a:lnTo>
                  <a:lnTo>
                    <a:pt x="3331" y="1036"/>
                  </a:lnTo>
                  <a:lnTo>
                    <a:pt x="3554" y="911"/>
                  </a:lnTo>
                  <a:lnTo>
                    <a:pt x="3688" y="768"/>
                  </a:lnTo>
                  <a:lnTo>
                    <a:pt x="3715" y="599"/>
                  </a:lnTo>
                  <a:lnTo>
                    <a:pt x="3688" y="509"/>
                  </a:lnTo>
                  <a:lnTo>
                    <a:pt x="3653" y="456"/>
                  </a:lnTo>
                  <a:lnTo>
                    <a:pt x="3528" y="357"/>
                  </a:lnTo>
                  <a:lnTo>
                    <a:pt x="3242" y="268"/>
                  </a:lnTo>
                  <a:lnTo>
                    <a:pt x="3010" y="250"/>
                  </a:lnTo>
                  <a:lnTo>
                    <a:pt x="2911" y="259"/>
                  </a:lnTo>
                  <a:lnTo>
                    <a:pt x="2849" y="259"/>
                  </a:lnTo>
                  <a:lnTo>
                    <a:pt x="2724" y="268"/>
                  </a:lnTo>
                  <a:lnTo>
                    <a:pt x="2778" y="268"/>
                  </a:lnTo>
                  <a:lnTo>
                    <a:pt x="2652" y="286"/>
                  </a:lnTo>
                  <a:lnTo>
                    <a:pt x="2572" y="331"/>
                  </a:lnTo>
                  <a:lnTo>
                    <a:pt x="2081" y="232"/>
                  </a:lnTo>
                  <a:lnTo>
                    <a:pt x="1599" y="134"/>
                  </a:lnTo>
                  <a:lnTo>
                    <a:pt x="1331" y="81"/>
                  </a:lnTo>
                  <a:lnTo>
                    <a:pt x="920" y="9"/>
                  </a:lnTo>
                  <a:lnTo>
                    <a:pt x="652" y="0"/>
                  </a:lnTo>
                  <a:lnTo>
                    <a:pt x="518" y="18"/>
                  </a:lnTo>
                  <a:lnTo>
                    <a:pt x="483" y="18"/>
                  </a:lnTo>
                  <a:lnTo>
                    <a:pt x="331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28"/>
            <p:cNvSpPr/>
            <p:nvPr/>
          </p:nvSpPr>
          <p:spPr>
            <a:xfrm rot="-877077" flipH="1">
              <a:off x="6534387" y="4616237"/>
              <a:ext cx="112781" cy="38375"/>
            </a:xfrm>
            <a:custGeom>
              <a:avLst/>
              <a:gdLst/>
              <a:ahLst/>
              <a:cxnLst/>
              <a:rect l="l" t="t" r="r" b="b"/>
              <a:pathLst>
                <a:path w="4332" h="1474" extrusionOk="0">
                  <a:moveTo>
                    <a:pt x="277" y="0"/>
                  </a:moveTo>
                  <a:lnTo>
                    <a:pt x="81" y="54"/>
                  </a:lnTo>
                  <a:lnTo>
                    <a:pt x="1" y="125"/>
                  </a:lnTo>
                  <a:lnTo>
                    <a:pt x="1" y="179"/>
                  </a:lnTo>
                  <a:lnTo>
                    <a:pt x="18" y="205"/>
                  </a:lnTo>
                  <a:lnTo>
                    <a:pt x="143" y="366"/>
                  </a:lnTo>
                  <a:lnTo>
                    <a:pt x="393" y="634"/>
                  </a:lnTo>
                  <a:lnTo>
                    <a:pt x="599" y="777"/>
                  </a:lnTo>
                  <a:lnTo>
                    <a:pt x="849" y="920"/>
                  </a:lnTo>
                  <a:lnTo>
                    <a:pt x="1429" y="1161"/>
                  </a:lnTo>
                  <a:lnTo>
                    <a:pt x="1760" y="1259"/>
                  </a:lnTo>
                  <a:lnTo>
                    <a:pt x="2045" y="1331"/>
                  </a:lnTo>
                  <a:lnTo>
                    <a:pt x="2706" y="1447"/>
                  </a:lnTo>
                  <a:lnTo>
                    <a:pt x="3385" y="1473"/>
                  </a:lnTo>
                  <a:lnTo>
                    <a:pt x="3849" y="1402"/>
                  </a:lnTo>
                  <a:lnTo>
                    <a:pt x="4126" y="1313"/>
                  </a:lnTo>
                  <a:lnTo>
                    <a:pt x="4251" y="1241"/>
                  </a:lnTo>
                  <a:lnTo>
                    <a:pt x="4314" y="1197"/>
                  </a:lnTo>
                  <a:lnTo>
                    <a:pt x="4332" y="1107"/>
                  </a:lnTo>
                  <a:lnTo>
                    <a:pt x="4296" y="1054"/>
                  </a:lnTo>
                  <a:lnTo>
                    <a:pt x="4251" y="1027"/>
                  </a:lnTo>
                  <a:lnTo>
                    <a:pt x="4055" y="956"/>
                  </a:lnTo>
                  <a:lnTo>
                    <a:pt x="3635" y="848"/>
                  </a:lnTo>
                  <a:lnTo>
                    <a:pt x="2938" y="750"/>
                  </a:lnTo>
                  <a:lnTo>
                    <a:pt x="2474" y="679"/>
                  </a:lnTo>
                  <a:lnTo>
                    <a:pt x="1956" y="572"/>
                  </a:lnTo>
                  <a:lnTo>
                    <a:pt x="1188" y="339"/>
                  </a:lnTo>
                  <a:lnTo>
                    <a:pt x="751" y="152"/>
                  </a:lnTo>
                  <a:lnTo>
                    <a:pt x="572" y="45"/>
                  </a:lnTo>
                  <a:lnTo>
                    <a:pt x="492" y="9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28"/>
            <p:cNvSpPr/>
            <p:nvPr/>
          </p:nvSpPr>
          <p:spPr>
            <a:xfrm rot="-877077" flipH="1">
              <a:off x="6444928" y="4878455"/>
              <a:ext cx="93021" cy="48137"/>
            </a:xfrm>
            <a:custGeom>
              <a:avLst/>
              <a:gdLst/>
              <a:ahLst/>
              <a:cxnLst/>
              <a:rect l="l" t="t" r="r" b="b"/>
              <a:pathLst>
                <a:path w="3573" h="1849" extrusionOk="0">
                  <a:moveTo>
                    <a:pt x="715" y="0"/>
                  </a:moveTo>
                  <a:lnTo>
                    <a:pt x="313" y="27"/>
                  </a:lnTo>
                  <a:lnTo>
                    <a:pt x="90" y="125"/>
                  </a:lnTo>
                  <a:lnTo>
                    <a:pt x="9" y="223"/>
                  </a:lnTo>
                  <a:lnTo>
                    <a:pt x="0" y="286"/>
                  </a:lnTo>
                  <a:lnTo>
                    <a:pt x="18" y="465"/>
                  </a:lnTo>
                  <a:lnTo>
                    <a:pt x="170" y="804"/>
                  </a:lnTo>
                  <a:lnTo>
                    <a:pt x="465" y="1116"/>
                  </a:lnTo>
                  <a:lnTo>
                    <a:pt x="893" y="1393"/>
                  </a:lnTo>
                  <a:lnTo>
                    <a:pt x="1152" y="1518"/>
                  </a:lnTo>
                  <a:lnTo>
                    <a:pt x="1393" y="1608"/>
                  </a:lnTo>
                  <a:lnTo>
                    <a:pt x="2010" y="1777"/>
                  </a:lnTo>
                  <a:lnTo>
                    <a:pt x="2679" y="1849"/>
                  </a:lnTo>
                  <a:lnTo>
                    <a:pt x="3144" y="1804"/>
                  </a:lnTo>
                  <a:lnTo>
                    <a:pt x="3412" y="1715"/>
                  </a:lnTo>
                  <a:lnTo>
                    <a:pt x="3519" y="1643"/>
                  </a:lnTo>
                  <a:lnTo>
                    <a:pt x="3572" y="1599"/>
                  </a:lnTo>
                  <a:lnTo>
                    <a:pt x="3563" y="1491"/>
                  </a:lnTo>
                  <a:lnTo>
                    <a:pt x="3519" y="1438"/>
                  </a:lnTo>
                  <a:lnTo>
                    <a:pt x="3412" y="1349"/>
                  </a:lnTo>
                  <a:lnTo>
                    <a:pt x="3072" y="1224"/>
                  </a:lnTo>
                  <a:lnTo>
                    <a:pt x="2465" y="1072"/>
                  </a:lnTo>
                  <a:lnTo>
                    <a:pt x="2099" y="965"/>
                  </a:lnTo>
                  <a:lnTo>
                    <a:pt x="1920" y="884"/>
                  </a:lnTo>
                  <a:lnTo>
                    <a:pt x="1617" y="724"/>
                  </a:lnTo>
                  <a:lnTo>
                    <a:pt x="1375" y="527"/>
                  </a:lnTo>
                  <a:lnTo>
                    <a:pt x="1197" y="322"/>
                  </a:lnTo>
                  <a:lnTo>
                    <a:pt x="1143" y="206"/>
                  </a:lnTo>
                  <a:lnTo>
                    <a:pt x="1108" y="152"/>
                  </a:lnTo>
                  <a:lnTo>
                    <a:pt x="983" y="63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28"/>
            <p:cNvSpPr/>
            <p:nvPr/>
          </p:nvSpPr>
          <p:spPr>
            <a:xfrm rot="-877077" flipH="1">
              <a:off x="6273416" y="4836239"/>
              <a:ext cx="149515" cy="44415"/>
            </a:xfrm>
            <a:custGeom>
              <a:avLst/>
              <a:gdLst/>
              <a:ahLst/>
              <a:cxnLst/>
              <a:rect l="l" t="t" r="r" b="b"/>
              <a:pathLst>
                <a:path w="5743" h="1706" extrusionOk="0">
                  <a:moveTo>
                    <a:pt x="483" y="0"/>
                  </a:moveTo>
                  <a:lnTo>
                    <a:pt x="286" y="27"/>
                  </a:lnTo>
                  <a:lnTo>
                    <a:pt x="134" y="99"/>
                  </a:lnTo>
                  <a:lnTo>
                    <a:pt x="36" y="188"/>
                  </a:lnTo>
                  <a:lnTo>
                    <a:pt x="0" y="286"/>
                  </a:lnTo>
                  <a:lnTo>
                    <a:pt x="36" y="393"/>
                  </a:lnTo>
                  <a:lnTo>
                    <a:pt x="161" y="492"/>
                  </a:lnTo>
                  <a:lnTo>
                    <a:pt x="259" y="527"/>
                  </a:lnTo>
                  <a:lnTo>
                    <a:pt x="625" y="661"/>
                  </a:lnTo>
                  <a:lnTo>
                    <a:pt x="2099" y="1143"/>
                  </a:lnTo>
                  <a:lnTo>
                    <a:pt x="3447" y="1492"/>
                  </a:lnTo>
                  <a:lnTo>
                    <a:pt x="4296" y="1652"/>
                  </a:lnTo>
                  <a:lnTo>
                    <a:pt x="5028" y="1706"/>
                  </a:lnTo>
                  <a:lnTo>
                    <a:pt x="5439" y="1635"/>
                  </a:lnTo>
                  <a:lnTo>
                    <a:pt x="5635" y="1545"/>
                  </a:lnTo>
                  <a:lnTo>
                    <a:pt x="5698" y="1474"/>
                  </a:lnTo>
                  <a:lnTo>
                    <a:pt x="5742" y="1411"/>
                  </a:lnTo>
                  <a:lnTo>
                    <a:pt x="5733" y="1286"/>
                  </a:lnTo>
                  <a:lnTo>
                    <a:pt x="5546" y="1134"/>
                  </a:lnTo>
                  <a:lnTo>
                    <a:pt x="4805" y="911"/>
                  </a:lnTo>
                  <a:lnTo>
                    <a:pt x="4367" y="831"/>
                  </a:lnTo>
                  <a:lnTo>
                    <a:pt x="3456" y="661"/>
                  </a:lnTo>
                  <a:lnTo>
                    <a:pt x="1679" y="268"/>
                  </a:lnTo>
                  <a:lnTo>
                    <a:pt x="822" y="45"/>
                  </a:lnTo>
                  <a:lnTo>
                    <a:pt x="706" y="9"/>
                  </a:lnTo>
                  <a:lnTo>
                    <a:pt x="483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28"/>
            <p:cNvSpPr/>
            <p:nvPr/>
          </p:nvSpPr>
          <p:spPr>
            <a:xfrm rot="-877077" flipH="1">
              <a:off x="6251563" y="4778870"/>
              <a:ext cx="124887" cy="46289"/>
            </a:xfrm>
            <a:custGeom>
              <a:avLst/>
              <a:gdLst/>
              <a:ahLst/>
              <a:cxnLst/>
              <a:rect l="l" t="t" r="r" b="b"/>
              <a:pathLst>
                <a:path w="4797" h="1778" extrusionOk="0">
                  <a:moveTo>
                    <a:pt x="465" y="1"/>
                  </a:moveTo>
                  <a:lnTo>
                    <a:pt x="197" y="36"/>
                  </a:lnTo>
                  <a:lnTo>
                    <a:pt x="19" y="153"/>
                  </a:lnTo>
                  <a:lnTo>
                    <a:pt x="1" y="269"/>
                  </a:lnTo>
                  <a:lnTo>
                    <a:pt x="55" y="340"/>
                  </a:lnTo>
                  <a:lnTo>
                    <a:pt x="108" y="376"/>
                  </a:lnTo>
                  <a:lnTo>
                    <a:pt x="590" y="626"/>
                  </a:lnTo>
                  <a:lnTo>
                    <a:pt x="1599" y="1099"/>
                  </a:lnTo>
                  <a:lnTo>
                    <a:pt x="2162" y="1313"/>
                  </a:lnTo>
                  <a:lnTo>
                    <a:pt x="2644" y="1492"/>
                  </a:lnTo>
                  <a:lnTo>
                    <a:pt x="3555" y="1733"/>
                  </a:lnTo>
                  <a:lnTo>
                    <a:pt x="4019" y="1778"/>
                  </a:lnTo>
                  <a:lnTo>
                    <a:pt x="4314" y="1769"/>
                  </a:lnTo>
                  <a:lnTo>
                    <a:pt x="4457" y="1742"/>
                  </a:lnTo>
                  <a:lnTo>
                    <a:pt x="4618" y="1706"/>
                  </a:lnTo>
                  <a:lnTo>
                    <a:pt x="4770" y="1599"/>
                  </a:lnTo>
                  <a:lnTo>
                    <a:pt x="4796" y="1510"/>
                  </a:lnTo>
                  <a:lnTo>
                    <a:pt x="4770" y="1465"/>
                  </a:lnTo>
                  <a:lnTo>
                    <a:pt x="4716" y="1394"/>
                  </a:lnTo>
                  <a:lnTo>
                    <a:pt x="4564" y="1278"/>
                  </a:lnTo>
                  <a:lnTo>
                    <a:pt x="4252" y="1126"/>
                  </a:lnTo>
                  <a:lnTo>
                    <a:pt x="3448" y="912"/>
                  </a:lnTo>
                  <a:lnTo>
                    <a:pt x="2921" y="778"/>
                  </a:lnTo>
                  <a:lnTo>
                    <a:pt x="2323" y="617"/>
                  </a:lnTo>
                  <a:lnTo>
                    <a:pt x="1162" y="251"/>
                  </a:lnTo>
                  <a:lnTo>
                    <a:pt x="608" y="45"/>
                  </a:lnTo>
                  <a:lnTo>
                    <a:pt x="465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28"/>
            <p:cNvSpPr/>
            <p:nvPr/>
          </p:nvSpPr>
          <p:spPr>
            <a:xfrm rot="-877077" flipH="1">
              <a:off x="6651340" y="4855470"/>
              <a:ext cx="48164" cy="50481"/>
            </a:xfrm>
            <a:custGeom>
              <a:avLst/>
              <a:gdLst/>
              <a:ahLst/>
              <a:cxnLst/>
              <a:rect l="l" t="t" r="r" b="b"/>
              <a:pathLst>
                <a:path w="1850" h="1939" extrusionOk="0">
                  <a:moveTo>
                    <a:pt x="688" y="1"/>
                  </a:moveTo>
                  <a:lnTo>
                    <a:pt x="367" y="37"/>
                  </a:lnTo>
                  <a:lnTo>
                    <a:pt x="179" y="99"/>
                  </a:lnTo>
                  <a:lnTo>
                    <a:pt x="54" y="197"/>
                  </a:lnTo>
                  <a:lnTo>
                    <a:pt x="1" y="313"/>
                  </a:lnTo>
                  <a:lnTo>
                    <a:pt x="10" y="385"/>
                  </a:lnTo>
                  <a:lnTo>
                    <a:pt x="162" y="814"/>
                  </a:lnTo>
                  <a:lnTo>
                    <a:pt x="340" y="1242"/>
                  </a:lnTo>
                  <a:lnTo>
                    <a:pt x="421" y="1448"/>
                  </a:lnTo>
                  <a:lnTo>
                    <a:pt x="581" y="1689"/>
                  </a:lnTo>
                  <a:lnTo>
                    <a:pt x="796" y="1832"/>
                  </a:lnTo>
                  <a:lnTo>
                    <a:pt x="956" y="1903"/>
                  </a:lnTo>
                  <a:lnTo>
                    <a:pt x="1046" y="1930"/>
                  </a:lnTo>
                  <a:lnTo>
                    <a:pt x="1260" y="1939"/>
                  </a:lnTo>
                  <a:lnTo>
                    <a:pt x="1474" y="1912"/>
                  </a:lnTo>
                  <a:lnTo>
                    <a:pt x="1653" y="1840"/>
                  </a:lnTo>
                  <a:lnTo>
                    <a:pt x="1706" y="1796"/>
                  </a:lnTo>
                  <a:lnTo>
                    <a:pt x="1796" y="1707"/>
                  </a:lnTo>
                  <a:lnTo>
                    <a:pt x="1849" y="1519"/>
                  </a:lnTo>
                  <a:lnTo>
                    <a:pt x="1760" y="1260"/>
                  </a:lnTo>
                  <a:lnTo>
                    <a:pt x="1653" y="1064"/>
                  </a:lnTo>
                  <a:lnTo>
                    <a:pt x="1430" y="644"/>
                  </a:lnTo>
                  <a:lnTo>
                    <a:pt x="1188" y="224"/>
                  </a:lnTo>
                  <a:lnTo>
                    <a:pt x="1144" y="153"/>
                  </a:lnTo>
                  <a:lnTo>
                    <a:pt x="992" y="63"/>
                  </a:lnTo>
                  <a:lnTo>
                    <a:pt x="688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28"/>
            <p:cNvSpPr/>
            <p:nvPr/>
          </p:nvSpPr>
          <p:spPr>
            <a:xfrm rot="-877077" flipH="1">
              <a:off x="7525882" y="4381253"/>
              <a:ext cx="76749" cy="51157"/>
            </a:xfrm>
            <a:custGeom>
              <a:avLst/>
              <a:gdLst/>
              <a:ahLst/>
              <a:cxnLst/>
              <a:rect l="l" t="t" r="r" b="b"/>
              <a:pathLst>
                <a:path w="2948" h="1965" extrusionOk="0">
                  <a:moveTo>
                    <a:pt x="563" y="0"/>
                  </a:moveTo>
                  <a:lnTo>
                    <a:pt x="357" y="45"/>
                  </a:lnTo>
                  <a:lnTo>
                    <a:pt x="188" y="116"/>
                  </a:lnTo>
                  <a:lnTo>
                    <a:pt x="63" y="214"/>
                  </a:lnTo>
                  <a:lnTo>
                    <a:pt x="0" y="339"/>
                  </a:lnTo>
                  <a:lnTo>
                    <a:pt x="9" y="456"/>
                  </a:lnTo>
                  <a:lnTo>
                    <a:pt x="54" y="518"/>
                  </a:lnTo>
                  <a:lnTo>
                    <a:pt x="402" y="884"/>
                  </a:lnTo>
                  <a:lnTo>
                    <a:pt x="813" y="1224"/>
                  </a:lnTo>
                  <a:lnTo>
                    <a:pt x="1009" y="1393"/>
                  </a:lnTo>
                  <a:lnTo>
                    <a:pt x="1429" y="1733"/>
                  </a:lnTo>
                  <a:lnTo>
                    <a:pt x="1697" y="1875"/>
                  </a:lnTo>
                  <a:lnTo>
                    <a:pt x="1804" y="1911"/>
                  </a:lnTo>
                  <a:lnTo>
                    <a:pt x="2018" y="1956"/>
                  </a:lnTo>
                  <a:lnTo>
                    <a:pt x="2367" y="1965"/>
                  </a:lnTo>
                  <a:lnTo>
                    <a:pt x="2679" y="1884"/>
                  </a:lnTo>
                  <a:lnTo>
                    <a:pt x="2831" y="1804"/>
                  </a:lnTo>
                  <a:lnTo>
                    <a:pt x="2929" y="1706"/>
                  </a:lnTo>
                  <a:lnTo>
                    <a:pt x="2947" y="1581"/>
                  </a:lnTo>
                  <a:lnTo>
                    <a:pt x="2911" y="1518"/>
                  </a:lnTo>
                  <a:lnTo>
                    <a:pt x="2849" y="1411"/>
                  </a:lnTo>
                  <a:lnTo>
                    <a:pt x="2661" y="1224"/>
                  </a:lnTo>
                  <a:lnTo>
                    <a:pt x="2322" y="956"/>
                  </a:lnTo>
                  <a:lnTo>
                    <a:pt x="2090" y="786"/>
                  </a:lnTo>
                  <a:lnTo>
                    <a:pt x="1626" y="438"/>
                  </a:lnTo>
                  <a:lnTo>
                    <a:pt x="1108" y="107"/>
                  </a:lnTo>
                  <a:lnTo>
                    <a:pt x="1000" y="54"/>
                  </a:lnTo>
                  <a:lnTo>
                    <a:pt x="786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28"/>
            <p:cNvSpPr/>
            <p:nvPr/>
          </p:nvSpPr>
          <p:spPr>
            <a:xfrm rot="-877077" flipH="1">
              <a:off x="7475573" y="4564256"/>
              <a:ext cx="68600" cy="75812"/>
            </a:xfrm>
            <a:custGeom>
              <a:avLst/>
              <a:gdLst/>
              <a:ahLst/>
              <a:cxnLst/>
              <a:rect l="l" t="t" r="r" b="b"/>
              <a:pathLst>
                <a:path w="2635" h="2912" extrusionOk="0">
                  <a:moveTo>
                    <a:pt x="581" y="0"/>
                  </a:moveTo>
                  <a:lnTo>
                    <a:pt x="295" y="36"/>
                  </a:lnTo>
                  <a:lnTo>
                    <a:pt x="206" y="98"/>
                  </a:lnTo>
                  <a:lnTo>
                    <a:pt x="125" y="179"/>
                  </a:lnTo>
                  <a:lnTo>
                    <a:pt x="36" y="339"/>
                  </a:lnTo>
                  <a:lnTo>
                    <a:pt x="0" y="509"/>
                  </a:lnTo>
                  <a:lnTo>
                    <a:pt x="18" y="679"/>
                  </a:lnTo>
                  <a:lnTo>
                    <a:pt x="206" y="1098"/>
                  </a:lnTo>
                  <a:lnTo>
                    <a:pt x="420" y="1429"/>
                  </a:lnTo>
                  <a:lnTo>
                    <a:pt x="616" y="1795"/>
                  </a:lnTo>
                  <a:lnTo>
                    <a:pt x="983" y="2358"/>
                  </a:lnTo>
                  <a:lnTo>
                    <a:pt x="1349" y="2688"/>
                  </a:lnTo>
                  <a:lnTo>
                    <a:pt x="1608" y="2822"/>
                  </a:lnTo>
                  <a:lnTo>
                    <a:pt x="1733" y="2875"/>
                  </a:lnTo>
                  <a:lnTo>
                    <a:pt x="2027" y="2911"/>
                  </a:lnTo>
                  <a:lnTo>
                    <a:pt x="2322" y="2875"/>
                  </a:lnTo>
                  <a:lnTo>
                    <a:pt x="2536" y="2777"/>
                  </a:lnTo>
                  <a:lnTo>
                    <a:pt x="2590" y="2697"/>
                  </a:lnTo>
                  <a:lnTo>
                    <a:pt x="2617" y="2599"/>
                  </a:lnTo>
                  <a:lnTo>
                    <a:pt x="2635" y="2411"/>
                  </a:lnTo>
                  <a:lnTo>
                    <a:pt x="2581" y="2125"/>
                  </a:lnTo>
                  <a:lnTo>
                    <a:pt x="2269" y="1572"/>
                  </a:lnTo>
                  <a:lnTo>
                    <a:pt x="2027" y="1206"/>
                  </a:lnTo>
                  <a:lnTo>
                    <a:pt x="1840" y="875"/>
                  </a:lnTo>
                  <a:lnTo>
                    <a:pt x="1438" y="384"/>
                  </a:lnTo>
                  <a:lnTo>
                    <a:pt x="1009" y="125"/>
                  </a:lnTo>
                  <a:lnTo>
                    <a:pt x="715" y="27"/>
                  </a:lnTo>
                  <a:lnTo>
                    <a:pt x="581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28"/>
            <p:cNvSpPr/>
            <p:nvPr/>
          </p:nvSpPr>
          <p:spPr>
            <a:xfrm rot="-877077" flipH="1">
              <a:off x="7112598" y="4866845"/>
              <a:ext cx="132307" cy="90704"/>
            </a:xfrm>
            <a:custGeom>
              <a:avLst/>
              <a:gdLst/>
              <a:ahLst/>
              <a:cxnLst/>
              <a:rect l="l" t="t" r="r" b="b"/>
              <a:pathLst>
                <a:path w="5082" h="3484" extrusionOk="0">
                  <a:moveTo>
                    <a:pt x="840" y="0"/>
                  </a:moveTo>
                  <a:lnTo>
                    <a:pt x="412" y="45"/>
                  </a:lnTo>
                  <a:lnTo>
                    <a:pt x="153" y="152"/>
                  </a:lnTo>
                  <a:lnTo>
                    <a:pt x="45" y="259"/>
                  </a:lnTo>
                  <a:lnTo>
                    <a:pt x="28" y="322"/>
                  </a:lnTo>
                  <a:lnTo>
                    <a:pt x="10" y="474"/>
                  </a:lnTo>
                  <a:lnTo>
                    <a:pt x="1" y="768"/>
                  </a:lnTo>
                  <a:lnTo>
                    <a:pt x="45" y="1054"/>
                  </a:lnTo>
                  <a:lnTo>
                    <a:pt x="144" y="1331"/>
                  </a:lnTo>
                  <a:lnTo>
                    <a:pt x="295" y="1599"/>
                  </a:lnTo>
                  <a:lnTo>
                    <a:pt x="492" y="1858"/>
                  </a:lnTo>
                  <a:lnTo>
                    <a:pt x="894" y="2233"/>
                  </a:lnTo>
                  <a:lnTo>
                    <a:pt x="1260" y="2483"/>
                  </a:lnTo>
                  <a:lnTo>
                    <a:pt x="1555" y="2679"/>
                  </a:lnTo>
                  <a:lnTo>
                    <a:pt x="2323" y="3090"/>
                  </a:lnTo>
                  <a:lnTo>
                    <a:pt x="3001" y="3340"/>
                  </a:lnTo>
                  <a:lnTo>
                    <a:pt x="3483" y="3447"/>
                  </a:lnTo>
                  <a:lnTo>
                    <a:pt x="3975" y="3483"/>
                  </a:lnTo>
                  <a:lnTo>
                    <a:pt x="4466" y="3439"/>
                  </a:lnTo>
                  <a:lnTo>
                    <a:pt x="4707" y="3376"/>
                  </a:lnTo>
                  <a:lnTo>
                    <a:pt x="4805" y="3340"/>
                  </a:lnTo>
                  <a:lnTo>
                    <a:pt x="4957" y="3251"/>
                  </a:lnTo>
                  <a:lnTo>
                    <a:pt x="5046" y="3144"/>
                  </a:lnTo>
                  <a:lnTo>
                    <a:pt x="5082" y="3028"/>
                  </a:lnTo>
                  <a:lnTo>
                    <a:pt x="5064" y="2912"/>
                  </a:lnTo>
                  <a:lnTo>
                    <a:pt x="4984" y="2804"/>
                  </a:lnTo>
                  <a:lnTo>
                    <a:pt x="4841" y="2715"/>
                  </a:lnTo>
                  <a:lnTo>
                    <a:pt x="4635" y="2653"/>
                  </a:lnTo>
                  <a:lnTo>
                    <a:pt x="4510" y="2635"/>
                  </a:lnTo>
                  <a:lnTo>
                    <a:pt x="4180" y="2599"/>
                  </a:lnTo>
                  <a:lnTo>
                    <a:pt x="3555" y="2429"/>
                  </a:lnTo>
                  <a:lnTo>
                    <a:pt x="3001" y="2170"/>
                  </a:lnTo>
                  <a:lnTo>
                    <a:pt x="2510" y="1849"/>
                  </a:lnTo>
                  <a:lnTo>
                    <a:pt x="2099" y="1492"/>
                  </a:lnTo>
                  <a:lnTo>
                    <a:pt x="1760" y="1117"/>
                  </a:lnTo>
                  <a:lnTo>
                    <a:pt x="1501" y="742"/>
                  </a:lnTo>
                  <a:lnTo>
                    <a:pt x="1322" y="393"/>
                  </a:lnTo>
                  <a:lnTo>
                    <a:pt x="1269" y="233"/>
                  </a:lnTo>
                  <a:lnTo>
                    <a:pt x="1233" y="170"/>
                  </a:lnTo>
                  <a:lnTo>
                    <a:pt x="1117" y="72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68" name="Google Shape;1268;p28"/>
          <p:cNvSpPr txBox="1">
            <a:spLocks noGrp="1"/>
          </p:cNvSpPr>
          <p:nvPr>
            <p:ph type="title"/>
          </p:nvPr>
        </p:nvSpPr>
        <p:spPr>
          <a:xfrm>
            <a:off x="720000" y="395850"/>
            <a:ext cx="7692900" cy="51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572623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Four Columns">
  <p:cSld name="1_Title + Four Columns"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p28"/>
          <p:cNvSpPr txBox="1">
            <a:spLocks noGrp="1"/>
          </p:cNvSpPr>
          <p:nvPr>
            <p:ph type="subTitle" idx="1"/>
          </p:nvPr>
        </p:nvSpPr>
        <p:spPr>
          <a:xfrm>
            <a:off x="720000" y="2059950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5" name="Google Shape;1195;p28"/>
          <p:cNvSpPr txBox="1">
            <a:spLocks noGrp="1"/>
          </p:cNvSpPr>
          <p:nvPr>
            <p:ph type="subTitle" idx="2"/>
          </p:nvPr>
        </p:nvSpPr>
        <p:spPr>
          <a:xfrm>
            <a:off x="720000" y="1713450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6" name="Google Shape;1196;p28"/>
          <p:cNvSpPr txBox="1">
            <a:spLocks noGrp="1"/>
          </p:cNvSpPr>
          <p:nvPr>
            <p:ph type="subTitle" idx="3"/>
          </p:nvPr>
        </p:nvSpPr>
        <p:spPr>
          <a:xfrm>
            <a:off x="720000" y="3921825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7" name="Google Shape;1197;p28"/>
          <p:cNvSpPr txBox="1">
            <a:spLocks noGrp="1"/>
          </p:cNvSpPr>
          <p:nvPr>
            <p:ph type="subTitle" idx="4"/>
          </p:nvPr>
        </p:nvSpPr>
        <p:spPr>
          <a:xfrm>
            <a:off x="720000" y="3575325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8" name="Google Shape;1198;p28"/>
          <p:cNvSpPr txBox="1">
            <a:spLocks noGrp="1"/>
          </p:cNvSpPr>
          <p:nvPr>
            <p:ph type="subTitle" idx="5"/>
          </p:nvPr>
        </p:nvSpPr>
        <p:spPr>
          <a:xfrm>
            <a:off x="3342975" y="2059950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9" name="Google Shape;1199;p28"/>
          <p:cNvSpPr txBox="1">
            <a:spLocks noGrp="1"/>
          </p:cNvSpPr>
          <p:nvPr>
            <p:ph type="subTitle" idx="6"/>
          </p:nvPr>
        </p:nvSpPr>
        <p:spPr>
          <a:xfrm>
            <a:off x="3342975" y="1713450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0" name="Google Shape;1200;p28"/>
          <p:cNvSpPr txBox="1">
            <a:spLocks noGrp="1"/>
          </p:cNvSpPr>
          <p:nvPr>
            <p:ph type="subTitle" idx="7"/>
          </p:nvPr>
        </p:nvSpPr>
        <p:spPr>
          <a:xfrm>
            <a:off x="3342975" y="3921825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1" name="Google Shape;1201;p28"/>
          <p:cNvSpPr txBox="1">
            <a:spLocks noGrp="1"/>
          </p:cNvSpPr>
          <p:nvPr>
            <p:ph type="subTitle" idx="8"/>
          </p:nvPr>
        </p:nvSpPr>
        <p:spPr>
          <a:xfrm>
            <a:off x="3342975" y="3575325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02" name="Google Shape;1202;p28"/>
          <p:cNvGrpSpPr/>
          <p:nvPr/>
        </p:nvGrpSpPr>
        <p:grpSpPr>
          <a:xfrm rot="6647702">
            <a:off x="-1774556" y="-750645"/>
            <a:ext cx="3563523" cy="3274151"/>
            <a:chOff x="-1361131" y="3033798"/>
            <a:chExt cx="4031687" cy="3866819"/>
          </a:xfrm>
        </p:grpSpPr>
        <p:sp>
          <p:nvSpPr>
            <p:cNvPr id="1203" name="Google Shape;1203;p28"/>
            <p:cNvSpPr/>
            <p:nvPr/>
          </p:nvSpPr>
          <p:spPr>
            <a:xfrm rot="-975157" flipH="1">
              <a:off x="-998443" y="3435250"/>
              <a:ext cx="3306310" cy="3063916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28"/>
            <p:cNvSpPr/>
            <p:nvPr/>
          </p:nvSpPr>
          <p:spPr>
            <a:xfrm rot="-975157" flipH="1">
              <a:off x="-698218" y="4080591"/>
              <a:ext cx="2651820" cy="1639114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28"/>
            <p:cNvSpPr/>
            <p:nvPr/>
          </p:nvSpPr>
          <p:spPr>
            <a:xfrm rot="-975157" flipH="1">
              <a:off x="6331" y="5357870"/>
              <a:ext cx="481227" cy="255024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28"/>
            <p:cNvSpPr/>
            <p:nvPr/>
          </p:nvSpPr>
          <p:spPr>
            <a:xfrm rot="-975157" flipH="1">
              <a:off x="-636678" y="4901000"/>
              <a:ext cx="273634" cy="58314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28"/>
            <p:cNvSpPr/>
            <p:nvPr/>
          </p:nvSpPr>
          <p:spPr>
            <a:xfrm rot="-975157" flipH="1">
              <a:off x="-61287" y="4568963"/>
              <a:ext cx="63622" cy="451196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28"/>
            <p:cNvSpPr/>
            <p:nvPr/>
          </p:nvSpPr>
          <p:spPr>
            <a:xfrm rot="-975157" flipH="1">
              <a:off x="1281559" y="4908023"/>
              <a:ext cx="93047" cy="449987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28"/>
            <p:cNvSpPr/>
            <p:nvPr/>
          </p:nvSpPr>
          <p:spPr>
            <a:xfrm rot="-975157" flipH="1">
              <a:off x="564398" y="4729396"/>
              <a:ext cx="139269" cy="579582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0" name="Google Shape;1210;p28"/>
          <p:cNvGrpSpPr/>
          <p:nvPr/>
        </p:nvGrpSpPr>
        <p:grpSpPr>
          <a:xfrm>
            <a:off x="8285528" y="1617837"/>
            <a:ext cx="717263" cy="1719122"/>
            <a:chOff x="7334417" y="2987505"/>
            <a:chExt cx="821984" cy="1970115"/>
          </a:xfrm>
        </p:grpSpPr>
        <p:sp>
          <p:nvSpPr>
            <p:cNvPr id="1211" name="Google Shape;1211;p28"/>
            <p:cNvSpPr/>
            <p:nvPr/>
          </p:nvSpPr>
          <p:spPr>
            <a:xfrm>
              <a:off x="7334417" y="2987505"/>
              <a:ext cx="821984" cy="1970115"/>
            </a:xfrm>
            <a:custGeom>
              <a:avLst/>
              <a:gdLst/>
              <a:ahLst/>
              <a:cxnLst/>
              <a:rect l="l" t="t" r="r" b="b"/>
              <a:pathLst>
                <a:path w="25969" h="62242" extrusionOk="0">
                  <a:moveTo>
                    <a:pt x="17164" y="0"/>
                  </a:moveTo>
                  <a:lnTo>
                    <a:pt x="16664" y="72"/>
                  </a:lnTo>
                  <a:lnTo>
                    <a:pt x="16012" y="295"/>
                  </a:lnTo>
                  <a:lnTo>
                    <a:pt x="15396" y="652"/>
                  </a:lnTo>
                  <a:lnTo>
                    <a:pt x="14815" y="1107"/>
                  </a:lnTo>
                  <a:lnTo>
                    <a:pt x="14280" y="1652"/>
                  </a:lnTo>
                  <a:lnTo>
                    <a:pt x="14039" y="1938"/>
                  </a:lnTo>
                  <a:lnTo>
                    <a:pt x="13476" y="2635"/>
                  </a:lnTo>
                  <a:lnTo>
                    <a:pt x="12395" y="4045"/>
                  </a:lnTo>
                  <a:lnTo>
                    <a:pt x="11360" y="5483"/>
                  </a:lnTo>
                  <a:lnTo>
                    <a:pt x="10368" y="6957"/>
                  </a:lnTo>
                  <a:lnTo>
                    <a:pt x="9422" y="8466"/>
                  </a:lnTo>
                  <a:lnTo>
                    <a:pt x="8511" y="9993"/>
                  </a:lnTo>
                  <a:lnTo>
                    <a:pt x="7654" y="11556"/>
                  </a:lnTo>
                  <a:lnTo>
                    <a:pt x="6832" y="13136"/>
                  </a:lnTo>
                  <a:lnTo>
                    <a:pt x="6064" y="14744"/>
                  </a:lnTo>
                  <a:lnTo>
                    <a:pt x="5341" y="16369"/>
                  </a:lnTo>
                  <a:lnTo>
                    <a:pt x="4653" y="18021"/>
                  </a:lnTo>
                  <a:lnTo>
                    <a:pt x="4019" y="19682"/>
                  </a:lnTo>
                  <a:lnTo>
                    <a:pt x="3430" y="21361"/>
                  </a:lnTo>
                  <a:lnTo>
                    <a:pt x="2885" y="23057"/>
                  </a:lnTo>
                  <a:lnTo>
                    <a:pt x="2385" y="24763"/>
                  </a:lnTo>
                  <a:lnTo>
                    <a:pt x="1929" y="26469"/>
                  </a:lnTo>
                  <a:lnTo>
                    <a:pt x="1724" y="27335"/>
                  </a:lnTo>
                  <a:lnTo>
                    <a:pt x="1519" y="28210"/>
                  </a:lnTo>
                  <a:lnTo>
                    <a:pt x="1153" y="29969"/>
                  </a:lnTo>
                  <a:lnTo>
                    <a:pt x="840" y="31746"/>
                  </a:lnTo>
                  <a:lnTo>
                    <a:pt x="581" y="33523"/>
                  </a:lnTo>
                  <a:lnTo>
                    <a:pt x="367" y="35309"/>
                  </a:lnTo>
                  <a:lnTo>
                    <a:pt x="197" y="37104"/>
                  </a:lnTo>
                  <a:lnTo>
                    <a:pt x="90" y="38899"/>
                  </a:lnTo>
                  <a:lnTo>
                    <a:pt x="27" y="40694"/>
                  </a:lnTo>
                  <a:lnTo>
                    <a:pt x="18" y="41596"/>
                  </a:lnTo>
                  <a:lnTo>
                    <a:pt x="1" y="43382"/>
                  </a:lnTo>
                  <a:lnTo>
                    <a:pt x="27" y="46141"/>
                  </a:lnTo>
                  <a:lnTo>
                    <a:pt x="108" y="47990"/>
                  </a:lnTo>
                  <a:lnTo>
                    <a:pt x="286" y="49838"/>
                  </a:lnTo>
                  <a:lnTo>
                    <a:pt x="572" y="51660"/>
                  </a:lnTo>
                  <a:lnTo>
                    <a:pt x="894" y="52999"/>
                  </a:lnTo>
                  <a:lnTo>
                    <a:pt x="1161" y="53883"/>
                  </a:lnTo>
                  <a:lnTo>
                    <a:pt x="1465" y="54741"/>
                  </a:lnTo>
                  <a:lnTo>
                    <a:pt x="1831" y="55589"/>
                  </a:lnTo>
                  <a:lnTo>
                    <a:pt x="2028" y="56000"/>
                  </a:lnTo>
                  <a:lnTo>
                    <a:pt x="2215" y="56366"/>
                  </a:lnTo>
                  <a:lnTo>
                    <a:pt x="2653" y="57089"/>
                  </a:lnTo>
                  <a:lnTo>
                    <a:pt x="3171" y="57813"/>
                  </a:lnTo>
                  <a:lnTo>
                    <a:pt x="3742" y="58527"/>
                  </a:lnTo>
                  <a:lnTo>
                    <a:pt x="4385" y="59215"/>
                  </a:lnTo>
                  <a:lnTo>
                    <a:pt x="5073" y="59858"/>
                  </a:lnTo>
                  <a:lnTo>
                    <a:pt x="5805" y="60456"/>
                  </a:lnTo>
                  <a:lnTo>
                    <a:pt x="6573" y="60983"/>
                  </a:lnTo>
                  <a:lnTo>
                    <a:pt x="7377" y="61438"/>
                  </a:lnTo>
                  <a:lnTo>
                    <a:pt x="8207" y="61804"/>
                  </a:lnTo>
                  <a:lnTo>
                    <a:pt x="9047" y="62063"/>
                  </a:lnTo>
                  <a:lnTo>
                    <a:pt x="9904" y="62215"/>
                  </a:lnTo>
                  <a:lnTo>
                    <a:pt x="10761" y="62242"/>
                  </a:lnTo>
                  <a:lnTo>
                    <a:pt x="11618" y="62126"/>
                  </a:lnTo>
                  <a:lnTo>
                    <a:pt x="12467" y="61867"/>
                  </a:lnTo>
                  <a:lnTo>
                    <a:pt x="13297" y="61438"/>
                  </a:lnTo>
                  <a:lnTo>
                    <a:pt x="13708" y="61152"/>
                  </a:lnTo>
                  <a:lnTo>
                    <a:pt x="14065" y="60876"/>
                  </a:lnTo>
                  <a:lnTo>
                    <a:pt x="14771" y="60295"/>
                  </a:lnTo>
                  <a:lnTo>
                    <a:pt x="15441" y="59670"/>
                  </a:lnTo>
                  <a:lnTo>
                    <a:pt x="16092" y="59009"/>
                  </a:lnTo>
                  <a:lnTo>
                    <a:pt x="17003" y="57964"/>
                  </a:lnTo>
                  <a:lnTo>
                    <a:pt x="18128" y="56446"/>
                  </a:lnTo>
                  <a:lnTo>
                    <a:pt x="18646" y="55643"/>
                  </a:lnTo>
                  <a:lnTo>
                    <a:pt x="19021" y="55035"/>
                  </a:lnTo>
                  <a:lnTo>
                    <a:pt x="19727" y="53785"/>
                  </a:lnTo>
                  <a:lnTo>
                    <a:pt x="20388" y="52481"/>
                  </a:lnTo>
                  <a:lnTo>
                    <a:pt x="20986" y="51133"/>
                  </a:lnTo>
                  <a:lnTo>
                    <a:pt x="21549" y="49758"/>
                  </a:lnTo>
                  <a:lnTo>
                    <a:pt x="22058" y="48365"/>
                  </a:lnTo>
                  <a:lnTo>
                    <a:pt x="22754" y="46222"/>
                  </a:lnTo>
                  <a:lnTo>
                    <a:pt x="23540" y="43346"/>
                  </a:lnTo>
                  <a:lnTo>
                    <a:pt x="24183" y="40471"/>
                  </a:lnTo>
                  <a:lnTo>
                    <a:pt x="24701" y="37667"/>
                  </a:lnTo>
                  <a:lnTo>
                    <a:pt x="25121" y="34979"/>
                  </a:lnTo>
                  <a:lnTo>
                    <a:pt x="25290" y="33702"/>
                  </a:lnTo>
                  <a:lnTo>
                    <a:pt x="25505" y="31943"/>
                  </a:lnTo>
                  <a:lnTo>
                    <a:pt x="25755" y="29290"/>
                  </a:lnTo>
                  <a:lnTo>
                    <a:pt x="25871" y="27513"/>
                  </a:lnTo>
                  <a:lnTo>
                    <a:pt x="25942" y="25745"/>
                  </a:lnTo>
                  <a:lnTo>
                    <a:pt x="25969" y="23968"/>
                  </a:lnTo>
                  <a:lnTo>
                    <a:pt x="25942" y="22191"/>
                  </a:lnTo>
                  <a:lnTo>
                    <a:pt x="25862" y="20414"/>
                  </a:lnTo>
                  <a:lnTo>
                    <a:pt x="25799" y="19530"/>
                  </a:lnTo>
                  <a:lnTo>
                    <a:pt x="25737" y="18673"/>
                  </a:lnTo>
                  <a:lnTo>
                    <a:pt x="25549" y="16958"/>
                  </a:lnTo>
                  <a:lnTo>
                    <a:pt x="25299" y="15253"/>
                  </a:lnTo>
                  <a:lnTo>
                    <a:pt x="24978" y="13556"/>
                  </a:lnTo>
                  <a:lnTo>
                    <a:pt x="24594" y="11877"/>
                  </a:lnTo>
                  <a:lnTo>
                    <a:pt x="24129" y="10216"/>
                  </a:lnTo>
                  <a:lnTo>
                    <a:pt x="23594" y="8582"/>
                  </a:lnTo>
                  <a:lnTo>
                    <a:pt x="22977" y="6966"/>
                  </a:lnTo>
                  <a:lnTo>
                    <a:pt x="22629" y="6180"/>
                  </a:lnTo>
                  <a:lnTo>
                    <a:pt x="22317" y="5456"/>
                  </a:lnTo>
                  <a:lnTo>
                    <a:pt x="21593" y="3929"/>
                  </a:lnTo>
                  <a:lnTo>
                    <a:pt x="20968" y="2804"/>
                  </a:lnTo>
                  <a:lnTo>
                    <a:pt x="20495" y="2099"/>
                  </a:lnTo>
                  <a:lnTo>
                    <a:pt x="19977" y="1456"/>
                  </a:lnTo>
                  <a:lnTo>
                    <a:pt x="19396" y="884"/>
                  </a:lnTo>
                  <a:lnTo>
                    <a:pt x="19084" y="643"/>
                  </a:lnTo>
                  <a:lnTo>
                    <a:pt x="18905" y="509"/>
                  </a:lnTo>
                  <a:lnTo>
                    <a:pt x="18557" y="313"/>
                  </a:lnTo>
                  <a:lnTo>
                    <a:pt x="18200" y="161"/>
                  </a:lnTo>
                  <a:lnTo>
                    <a:pt x="17852" y="63"/>
                  </a:lnTo>
                  <a:lnTo>
                    <a:pt x="17503" y="9"/>
                  </a:lnTo>
                  <a:lnTo>
                    <a:pt x="1716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12" name="Google Shape;1212;p28"/>
            <p:cNvGrpSpPr/>
            <p:nvPr/>
          </p:nvGrpSpPr>
          <p:grpSpPr>
            <a:xfrm>
              <a:off x="7447180" y="3322694"/>
              <a:ext cx="599277" cy="1576389"/>
              <a:chOff x="7447180" y="3322694"/>
              <a:chExt cx="599277" cy="1576389"/>
            </a:xfrm>
          </p:grpSpPr>
          <p:sp>
            <p:nvSpPr>
              <p:cNvPr id="1213" name="Google Shape;1213;p28"/>
              <p:cNvSpPr/>
              <p:nvPr/>
            </p:nvSpPr>
            <p:spPr>
              <a:xfrm>
                <a:off x="7447180" y="3322694"/>
                <a:ext cx="599277" cy="1576389"/>
              </a:xfrm>
              <a:custGeom>
                <a:avLst/>
                <a:gdLst/>
                <a:ahLst/>
                <a:cxnLst/>
                <a:rect l="l" t="t" r="r" b="b"/>
                <a:pathLst>
                  <a:path w="18933" h="49803" extrusionOk="0">
                    <a:moveTo>
                      <a:pt x="13003" y="0"/>
                    </a:moveTo>
                    <a:lnTo>
                      <a:pt x="12887" y="54"/>
                    </a:lnTo>
                    <a:lnTo>
                      <a:pt x="12851" y="116"/>
                    </a:lnTo>
                    <a:lnTo>
                      <a:pt x="12440" y="1250"/>
                    </a:lnTo>
                    <a:lnTo>
                      <a:pt x="11735" y="3563"/>
                    </a:lnTo>
                    <a:lnTo>
                      <a:pt x="11127" y="5912"/>
                    </a:lnTo>
                    <a:lnTo>
                      <a:pt x="10574" y="8269"/>
                    </a:lnTo>
                    <a:lnTo>
                      <a:pt x="10324" y="9457"/>
                    </a:lnTo>
                    <a:lnTo>
                      <a:pt x="10243" y="9823"/>
                    </a:lnTo>
                    <a:lnTo>
                      <a:pt x="10163" y="10198"/>
                    </a:lnTo>
                    <a:lnTo>
                      <a:pt x="9949" y="9886"/>
                    </a:lnTo>
                    <a:lnTo>
                      <a:pt x="9743" y="9573"/>
                    </a:lnTo>
                    <a:lnTo>
                      <a:pt x="9422" y="9064"/>
                    </a:lnTo>
                    <a:lnTo>
                      <a:pt x="8823" y="8019"/>
                    </a:lnTo>
                    <a:lnTo>
                      <a:pt x="8547" y="7492"/>
                    </a:lnTo>
                    <a:lnTo>
                      <a:pt x="8306" y="7001"/>
                    </a:lnTo>
                    <a:lnTo>
                      <a:pt x="7850" y="6010"/>
                    </a:lnTo>
                    <a:lnTo>
                      <a:pt x="7645" y="5501"/>
                    </a:lnTo>
                    <a:lnTo>
                      <a:pt x="7466" y="5028"/>
                    </a:lnTo>
                    <a:lnTo>
                      <a:pt x="7198" y="4304"/>
                    </a:lnTo>
                    <a:lnTo>
                      <a:pt x="6984" y="3849"/>
                    </a:lnTo>
                    <a:lnTo>
                      <a:pt x="6859" y="3626"/>
                    </a:lnTo>
                    <a:lnTo>
                      <a:pt x="6832" y="3617"/>
                    </a:lnTo>
                    <a:lnTo>
                      <a:pt x="6814" y="3635"/>
                    </a:lnTo>
                    <a:lnTo>
                      <a:pt x="6814" y="3902"/>
                    </a:lnTo>
                    <a:lnTo>
                      <a:pt x="6868" y="4429"/>
                    </a:lnTo>
                    <a:lnTo>
                      <a:pt x="7055" y="5242"/>
                    </a:lnTo>
                    <a:lnTo>
                      <a:pt x="7457" y="6322"/>
                    </a:lnTo>
                    <a:lnTo>
                      <a:pt x="7922" y="7340"/>
                    </a:lnTo>
                    <a:lnTo>
                      <a:pt x="8154" y="7805"/>
                    </a:lnTo>
                    <a:lnTo>
                      <a:pt x="8386" y="8278"/>
                    </a:lnTo>
                    <a:lnTo>
                      <a:pt x="8895" y="9198"/>
                    </a:lnTo>
                    <a:lnTo>
                      <a:pt x="9163" y="9653"/>
                    </a:lnTo>
                    <a:lnTo>
                      <a:pt x="9350" y="9975"/>
                    </a:lnTo>
                    <a:lnTo>
                      <a:pt x="9770" y="10609"/>
                    </a:lnTo>
                    <a:lnTo>
                      <a:pt x="10020" y="10886"/>
                    </a:lnTo>
                    <a:lnTo>
                      <a:pt x="9609" y="12913"/>
                    </a:lnTo>
                    <a:lnTo>
                      <a:pt x="8877" y="16985"/>
                    </a:lnTo>
                    <a:lnTo>
                      <a:pt x="8556" y="19030"/>
                    </a:lnTo>
                    <a:lnTo>
                      <a:pt x="8189" y="21459"/>
                    </a:lnTo>
                    <a:lnTo>
                      <a:pt x="7582" y="26326"/>
                    </a:lnTo>
                    <a:lnTo>
                      <a:pt x="7100" y="31210"/>
                    </a:lnTo>
                    <a:lnTo>
                      <a:pt x="6761" y="36104"/>
                    </a:lnTo>
                    <a:lnTo>
                      <a:pt x="6645" y="38560"/>
                    </a:lnTo>
                    <a:lnTo>
                      <a:pt x="6564" y="40747"/>
                    </a:lnTo>
                    <a:lnTo>
                      <a:pt x="6520" y="42944"/>
                    </a:lnTo>
                    <a:lnTo>
                      <a:pt x="5957" y="42516"/>
                    </a:lnTo>
                    <a:lnTo>
                      <a:pt x="4876" y="41631"/>
                    </a:lnTo>
                    <a:lnTo>
                      <a:pt x="3876" y="40676"/>
                    </a:lnTo>
                    <a:lnTo>
                      <a:pt x="3180" y="39890"/>
                    </a:lnTo>
                    <a:lnTo>
                      <a:pt x="2742" y="39328"/>
                    </a:lnTo>
                    <a:lnTo>
                      <a:pt x="2546" y="39033"/>
                    </a:lnTo>
                    <a:lnTo>
                      <a:pt x="2314" y="38685"/>
                    </a:lnTo>
                    <a:lnTo>
                      <a:pt x="1885" y="37961"/>
                    </a:lnTo>
                    <a:lnTo>
                      <a:pt x="1501" y="37220"/>
                    </a:lnTo>
                    <a:lnTo>
                      <a:pt x="1162" y="36452"/>
                    </a:lnTo>
                    <a:lnTo>
                      <a:pt x="1010" y="36059"/>
                    </a:lnTo>
                    <a:lnTo>
                      <a:pt x="885" y="35684"/>
                    </a:lnTo>
                    <a:lnTo>
                      <a:pt x="670" y="34916"/>
                    </a:lnTo>
                    <a:lnTo>
                      <a:pt x="394" y="33755"/>
                    </a:lnTo>
                    <a:lnTo>
                      <a:pt x="179" y="32987"/>
                    </a:lnTo>
                    <a:lnTo>
                      <a:pt x="152" y="32943"/>
                    </a:lnTo>
                    <a:lnTo>
                      <a:pt x="45" y="32960"/>
                    </a:lnTo>
                    <a:lnTo>
                      <a:pt x="19" y="33014"/>
                    </a:lnTo>
                    <a:lnTo>
                      <a:pt x="1" y="33416"/>
                    </a:lnTo>
                    <a:lnTo>
                      <a:pt x="36" y="34246"/>
                    </a:lnTo>
                    <a:lnTo>
                      <a:pt x="161" y="35077"/>
                    </a:lnTo>
                    <a:lnTo>
                      <a:pt x="367" y="35898"/>
                    </a:lnTo>
                    <a:lnTo>
                      <a:pt x="635" y="36711"/>
                    </a:lnTo>
                    <a:lnTo>
                      <a:pt x="956" y="37506"/>
                    </a:lnTo>
                    <a:lnTo>
                      <a:pt x="1331" y="38265"/>
                    </a:lnTo>
                    <a:lnTo>
                      <a:pt x="1733" y="38988"/>
                    </a:lnTo>
                    <a:lnTo>
                      <a:pt x="1947" y="39319"/>
                    </a:lnTo>
                    <a:lnTo>
                      <a:pt x="2376" y="39962"/>
                    </a:lnTo>
                    <a:lnTo>
                      <a:pt x="3117" y="40890"/>
                    </a:lnTo>
                    <a:lnTo>
                      <a:pt x="3653" y="41480"/>
                    </a:lnTo>
                    <a:lnTo>
                      <a:pt x="4225" y="42033"/>
                    </a:lnTo>
                    <a:lnTo>
                      <a:pt x="4832" y="42542"/>
                    </a:lnTo>
                    <a:lnTo>
                      <a:pt x="5475" y="42998"/>
                    </a:lnTo>
                    <a:lnTo>
                      <a:pt x="6153" y="43391"/>
                    </a:lnTo>
                    <a:lnTo>
                      <a:pt x="6502" y="43560"/>
                    </a:lnTo>
                    <a:lnTo>
                      <a:pt x="6484" y="45007"/>
                    </a:lnTo>
                    <a:lnTo>
                      <a:pt x="6493" y="47909"/>
                    </a:lnTo>
                    <a:lnTo>
                      <a:pt x="6520" y="49356"/>
                    </a:lnTo>
                    <a:lnTo>
                      <a:pt x="6511" y="49445"/>
                    </a:lnTo>
                    <a:lnTo>
                      <a:pt x="6555" y="49606"/>
                    </a:lnTo>
                    <a:lnTo>
                      <a:pt x="6662" y="49722"/>
                    </a:lnTo>
                    <a:lnTo>
                      <a:pt x="6814" y="49785"/>
                    </a:lnTo>
                    <a:lnTo>
                      <a:pt x="6975" y="49802"/>
                    </a:lnTo>
                    <a:lnTo>
                      <a:pt x="7136" y="49776"/>
                    </a:lnTo>
                    <a:lnTo>
                      <a:pt x="7270" y="49686"/>
                    </a:lnTo>
                    <a:lnTo>
                      <a:pt x="7341" y="49543"/>
                    </a:lnTo>
                    <a:lnTo>
                      <a:pt x="7350" y="49445"/>
                    </a:lnTo>
                    <a:lnTo>
                      <a:pt x="7341" y="47525"/>
                    </a:lnTo>
                    <a:lnTo>
                      <a:pt x="7386" y="43676"/>
                    </a:lnTo>
                    <a:lnTo>
                      <a:pt x="7511" y="39837"/>
                    </a:lnTo>
                    <a:lnTo>
                      <a:pt x="7716" y="36006"/>
                    </a:lnTo>
                    <a:lnTo>
                      <a:pt x="7993" y="32175"/>
                    </a:lnTo>
                    <a:lnTo>
                      <a:pt x="8350" y="28362"/>
                    </a:lnTo>
                    <a:lnTo>
                      <a:pt x="8788" y="24548"/>
                    </a:lnTo>
                    <a:lnTo>
                      <a:pt x="9297" y="20744"/>
                    </a:lnTo>
                    <a:lnTo>
                      <a:pt x="9583" y="18842"/>
                    </a:lnTo>
                    <a:lnTo>
                      <a:pt x="9636" y="18878"/>
                    </a:lnTo>
                    <a:lnTo>
                      <a:pt x="9752" y="18887"/>
                    </a:lnTo>
                    <a:lnTo>
                      <a:pt x="9815" y="18860"/>
                    </a:lnTo>
                    <a:lnTo>
                      <a:pt x="10172" y="18637"/>
                    </a:lnTo>
                    <a:lnTo>
                      <a:pt x="10859" y="18137"/>
                    </a:lnTo>
                    <a:lnTo>
                      <a:pt x="11860" y="17333"/>
                    </a:lnTo>
                    <a:lnTo>
                      <a:pt x="13119" y="16154"/>
                    </a:lnTo>
                    <a:lnTo>
                      <a:pt x="14315" y="14922"/>
                    </a:lnTo>
                    <a:lnTo>
                      <a:pt x="14887" y="14297"/>
                    </a:lnTo>
                    <a:lnTo>
                      <a:pt x="15449" y="13681"/>
                    </a:lnTo>
                    <a:lnTo>
                      <a:pt x="16584" y="12386"/>
                    </a:lnTo>
                    <a:lnTo>
                      <a:pt x="17387" y="11359"/>
                    </a:lnTo>
                    <a:lnTo>
                      <a:pt x="17878" y="10654"/>
                    </a:lnTo>
                    <a:lnTo>
                      <a:pt x="18334" y="9930"/>
                    </a:lnTo>
                    <a:lnTo>
                      <a:pt x="18736" y="9180"/>
                    </a:lnTo>
                    <a:lnTo>
                      <a:pt x="18905" y="8805"/>
                    </a:lnTo>
                    <a:lnTo>
                      <a:pt x="18932" y="8716"/>
                    </a:lnTo>
                    <a:lnTo>
                      <a:pt x="18879" y="8573"/>
                    </a:lnTo>
                    <a:lnTo>
                      <a:pt x="18736" y="8501"/>
                    </a:lnTo>
                    <a:lnTo>
                      <a:pt x="18584" y="8519"/>
                    </a:lnTo>
                    <a:lnTo>
                      <a:pt x="18512" y="8582"/>
                    </a:lnTo>
                    <a:lnTo>
                      <a:pt x="18236" y="8903"/>
                    </a:lnTo>
                    <a:lnTo>
                      <a:pt x="17727" y="9564"/>
                    </a:lnTo>
                    <a:lnTo>
                      <a:pt x="16985" y="10600"/>
                    </a:lnTo>
                    <a:lnTo>
                      <a:pt x="16494" y="11279"/>
                    </a:lnTo>
                    <a:lnTo>
                      <a:pt x="15976" y="11948"/>
                    </a:lnTo>
                    <a:lnTo>
                      <a:pt x="14905" y="13252"/>
                    </a:lnTo>
                    <a:lnTo>
                      <a:pt x="14351" y="13886"/>
                    </a:lnTo>
                    <a:lnTo>
                      <a:pt x="13824" y="14467"/>
                    </a:lnTo>
                    <a:lnTo>
                      <a:pt x="12735" y="15574"/>
                    </a:lnTo>
                    <a:lnTo>
                      <a:pt x="11056" y="17172"/>
                    </a:lnTo>
                    <a:lnTo>
                      <a:pt x="9940" y="18244"/>
                    </a:lnTo>
                    <a:lnTo>
                      <a:pt x="9949" y="18155"/>
                    </a:lnTo>
                    <a:lnTo>
                      <a:pt x="9958" y="18056"/>
                    </a:lnTo>
                    <a:lnTo>
                      <a:pt x="9940" y="18030"/>
                    </a:lnTo>
                    <a:lnTo>
                      <a:pt x="9913" y="18047"/>
                    </a:lnTo>
                    <a:lnTo>
                      <a:pt x="9752" y="18306"/>
                    </a:lnTo>
                    <a:lnTo>
                      <a:pt x="9636" y="18485"/>
                    </a:lnTo>
                    <a:lnTo>
                      <a:pt x="9940" y="16583"/>
                    </a:lnTo>
                    <a:lnTo>
                      <a:pt x="10609" y="12788"/>
                    </a:lnTo>
                    <a:lnTo>
                      <a:pt x="10985" y="10886"/>
                    </a:lnTo>
                    <a:lnTo>
                      <a:pt x="11538" y="8216"/>
                    </a:lnTo>
                    <a:lnTo>
                      <a:pt x="12422" y="4224"/>
                    </a:lnTo>
                    <a:lnTo>
                      <a:pt x="12967" y="1545"/>
                    </a:lnTo>
                    <a:lnTo>
                      <a:pt x="13208" y="205"/>
                    </a:lnTo>
                    <a:lnTo>
                      <a:pt x="13208" y="134"/>
                    </a:lnTo>
                    <a:lnTo>
                      <a:pt x="13128" y="36"/>
                    </a:lnTo>
                    <a:lnTo>
                      <a:pt x="13003" y="0"/>
                    </a:lnTo>
                    <a:close/>
                  </a:path>
                </a:pathLst>
              </a:custGeom>
              <a:solidFill>
                <a:srgbClr val="EB5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214;p28"/>
              <p:cNvSpPr/>
              <p:nvPr/>
            </p:nvSpPr>
            <p:spPr>
              <a:xfrm>
                <a:off x="7501172" y="3852299"/>
                <a:ext cx="160573" cy="364384"/>
              </a:xfrm>
              <a:custGeom>
                <a:avLst/>
                <a:gdLst/>
                <a:ahLst/>
                <a:cxnLst/>
                <a:rect l="l" t="t" r="r" b="b"/>
                <a:pathLst>
                  <a:path w="5073" h="11512" extrusionOk="0">
                    <a:moveTo>
                      <a:pt x="99" y="1"/>
                    </a:moveTo>
                    <a:lnTo>
                      <a:pt x="72" y="37"/>
                    </a:lnTo>
                    <a:lnTo>
                      <a:pt x="18" y="412"/>
                    </a:lnTo>
                    <a:lnTo>
                      <a:pt x="0" y="1188"/>
                    </a:lnTo>
                    <a:lnTo>
                      <a:pt x="63" y="1992"/>
                    </a:lnTo>
                    <a:lnTo>
                      <a:pt x="197" y="2796"/>
                    </a:lnTo>
                    <a:lnTo>
                      <a:pt x="500" y="4001"/>
                    </a:lnTo>
                    <a:lnTo>
                      <a:pt x="1036" y="5537"/>
                    </a:lnTo>
                    <a:lnTo>
                      <a:pt x="1322" y="6234"/>
                    </a:lnTo>
                    <a:lnTo>
                      <a:pt x="1626" y="6966"/>
                    </a:lnTo>
                    <a:lnTo>
                      <a:pt x="2358" y="8368"/>
                    </a:lnTo>
                    <a:lnTo>
                      <a:pt x="2769" y="9038"/>
                    </a:lnTo>
                    <a:lnTo>
                      <a:pt x="2983" y="9368"/>
                    </a:lnTo>
                    <a:lnTo>
                      <a:pt x="3447" y="10056"/>
                    </a:lnTo>
                    <a:lnTo>
                      <a:pt x="3965" y="10717"/>
                    </a:lnTo>
                    <a:lnTo>
                      <a:pt x="4412" y="11136"/>
                    </a:lnTo>
                    <a:lnTo>
                      <a:pt x="4733" y="11386"/>
                    </a:lnTo>
                    <a:lnTo>
                      <a:pt x="4903" y="11485"/>
                    </a:lnTo>
                    <a:lnTo>
                      <a:pt x="4965" y="11511"/>
                    </a:lnTo>
                    <a:lnTo>
                      <a:pt x="5055" y="11467"/>
                    </a:lnTo>
                    <a:lnTo>
                      <a:pt x="5072" y="11404"/>
                    </a:lnTo>
                    <a:lnTo>
                      <a:pt x="5064" y="11360"/>
                    </a:lnTo>
                    <a:lnTo>
                      <a:pt x="4903" y="11029"/>
                    </a:lnTo>
                    <a:lnTo>
                      <a:pt x="4501" y="10404"/>
                    </a:lnTo>
                    <a:lnTo>
                      <a:pt x="3813" y="9511"/>
                    </a:lnTo>
                    <a:lnTo>
                      <a:pt x="3385" y="8904"/>
                    </a:lnTo>
                    <a:lnTo>
                      <a:pt x="2938" y="8216"/>
                    </a:lnTo>
                    <a:lnTo>
                      <a:pt x="2152" y="6779"/>
                    </a:lnTo>
                    <a:lnTo>
                      <a:pt x="1813" y="6037"/>
                    </a:lnTo>
                    <a:lnTo>
                      <a:pt x="1483" y="5278"/>
                    </a:lnTo>
                    <a:lnTo>
                      <a:pt x="947" y="3716"/>
                    </a:lnTo>
                    <a:lnTo>
                      <a:pt x="741" y="2921"/>
                    </a:lnTo>
                    <a:lnTo>
                      <a:pt x="581" y="2198"/>
                    </a:lnTo>
                    <a:lnTo>
                      <a:pt x="393" y="1108"/>
                    </a:lnTo>
                    <a:lnTo>
                      <a:pt x="232" y="385"/>
                    </a:lnTo>
                    <a:lnTo>
                      <a:pt x="125" y="28"/>
                    </a:lnTo>
                    <a:lnTo>
                      <a:pt x="99" y="1"/>
                    </a:lnTo>
                    <a:close/>
                  </a:path>
                </a:pathLst>
              </a:custGeom>
              <a:solidFill>
                <a:srgbClr val="EB5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28"/>
              <p:cNvSpPr/>
              <p:nvPr/>
            </p:nvSpPr>
            <p:spPr>
              <a:xfrm>
                <a:off x="7710873" y="4001522"/>
                <a:ext cx="302756" cy="426834"/>
              </a:xfrm>
              <a:custGeom>
                <a:avLst/>
                <a:gdLst/>
                <a:ahLst/>
                <a:cxnLst/>
                <a:rect l="l" t="t" r="r" b="b"/>
                <a:pathLst>
                  <a:path w="9565" h="13485" extrusionOk="0">
                    <a:moveTo>
                      <a:pt x="9368" y="1"/>
                    </a:moveTo>
                    <a:lnTo>
                      <a:pt x="9234" y="54"/>
                    </a:lnTo>
                    <a:lnTo>
                      <a:pt x="9189" y="126"/>
                    </a:lnTo>
                    <a:lnTo>
                      <a:pt x="8734" y="1072"/>
                    </a:lnTo>
                    <a:lnTo>
                      <a:pt x="7805" y="2939"/>
                    </a:lnTo>
                    <a:lnTo>
                      <a:pt x="6814" y="4778"/>
                    </a:lnTo>
                    <a:lnTo>
                      <a:pt x="5724" y="6564"/>
                    </a:lnTo>
                    <a:lnTo>
                      <a:pt x="5126" y="7422"/>
                    </a:lnTo>
                    <a:lnTo>
                      <a:pt x="4537" y="8234"/>
                    </a:lnTo>
                    <a:lnTo>
                      <a:pt x="3278" y="9779"/>
                    </a:lnTo>
                    <a:lnTo>
                      <a:pt x="2617" y="10529"/>
                    </a:lnTo>
                    <a:lnTo>
                      <a:pt x="1867" y="11342"/>
                    </a:lnTo>
                    <a:lnTo>
                      <a:pt x="1081" y="12128"/>
                    </a:lnTo>
                    <a:lnTo>
                      <a:pt x="777" y="12404"/>
                    </a:lnTo>
                    <a:lnTo>
                      <a:pt x="331" y="12833"/>
                    </a:lnTo>
                    <a:lnTo>
                      <a:pt x="90" y="13155"/>
                    </a:lnTo>
                    <a:lnTo>
                      <a:pt x="9" y="13342"/>
                    </a:lnTo>
                    <a:lnTo>
                      <a:pt x="0" y="13396"/>
                    </a:lnTo>
                    <a:lnTo>
                      <a:pt x="63" y="13485"/>
                    </a:lnTo>
                    <a:lnTo>
                      <a:pt x="116" y="13485"/>
                    </a:lnTo>
                    <a:lnTo>
                      <a:pt x="313" y="13431"/>
                    </a:lnTo>
                    <a:lnTo>
                      <a:pt x="688" y="13253"/>
                    </a:lnTo>
                    <a:lnTo>
                      <a:pt x="1242" y="12878"/>
                    </a:lnTo>
                    <a:lnTo>
                      <a:pt x="2269" y="11878"/>
                    </a:lnTo>
                    <a:lnTo>
                      <a:pt x="2840" y="11270"/>
                    </a:lnTo>
                    <a:lnTo>
                      <a:pt x="3224" y="10869"/>
                    </a:lnTo>
                    <a:lnTo>
                      <a:pt x="3974" y="10047"/>
                    </a:lnTo>
                    <a:lnTo>
                      <a:pt x="5046" y="8761"/>
                    </a:lnTo>
                    <a:lnTo>
                      <a:pt x="5707" y="7859"/>
                    </a:lnTo>
                    <a:lnTo>
                      <a:pt x="6323" y="6984"/>
                    </a:lnTo>
                    <a:lnTo>
                      <a:pt x="7189" y="5636"/>
                    </a:lnTo>
                    <a:lnTo>
                      <a:pt x="7725" y="4707"/>
                    </a:lnTo>
                    <a:lnTo>
                      <a:pt x="8216" y="3760"/>
                    </a:lnTo>
                    <a:lnTo>
                      <a:pt x="8662" y="2796"/>
                    </a:lnTo>
                    <a:lnTo>
                      <a:pt x="9064" y="1805"/>
                    </a:lnTo>
                    <a:lnTo>
                      <a:pt x="9404" y="787"/>
                    </a:lnTo>
                    <a:lnTo>
                      <a:pt x="9555" y="278"/>
                    </a:lnTo>
                    <a:lnTo>
                      <a:pt x="9564" y="188"/>
                    </a:lnTo>
                    <a:lnTo>
                      <a:pt x="9502" y="54"/>
                    </a:lnTo>
                    <a:lnTo>
                      <a:pt x="9368" y="1"/>
                    </a:lnTo>
                    <a:close/>
                  </a:path>
                </a:pathLst>
              </a:custGeom>
              <a:solidFill>
                <a:srgbClr val="EB5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16" name="Google Shape;1216;p28"/>
          <p:cNvGrpSpPr/>
          <p:nvPr/>
        </p:nvGrpSpPr>
        <p:grpSpPr>
          <a:xfrm>
            <a:off x="8509190" y="1947798"/>
            <a:ext cx="1000423" cy="1733457"/>
            <a:chOff x="7758346" y="3365641"/>
            <a:chExt cx="1146485" cy="1986543"/>
          </a:xfrm>
        </p:grpSpPr>
        <p:sp>
          <p:nvSpPr>
            <p:cNvPr id="1217" name="Google Shape;1217;p28"/>
            <p:cNvSpPr/>
            <p:nvPr/>
          </p:nvSpPr>
          <p:spPr>
            <a:xfrm>
              <a:off x="7758346" y="3365641"/>
              <a:ext cx="1146485" cy="1986543"/>
            </a:xfrm>
            <a:custGeom>
              <a:avLst/>
              <a:gdLst/>
              <a:ahLst/>
              <a:cxnLst/>
              <a:rect l="l" t="t" r="r" b="b"/>
              <a:pathLst>
                <a:path w="36221" h="62761" extrusionOk="0">
                  <a:moveTo>
                    <a:pt x="31372" y="0"/>
                  </a:moveTo>
                  <a:lnTo>
                    <a:pt x="30639" y="54"/>
                  </a:lnTo>
                  <a:lnTo>
                    <a:pt x="29898" y="242"/>
                  </a:lnTo>
                  <a:lnTo>
                    <a:pt x="29175" y="554"/>
                  </a:lnTo>
                  <a:lnTo>
                    <a:pt x="28460" y="956"/>
                  </a:lnTo>
                  <a:lnTo>
                    <a:pt x="28121" y="1188"/>
                  </a:lnTo>
                  <a:lnTo>
                    <a:pt x="27353" y="1751"/>
                  </a:lnTo>
                  <a:lnTo>
                    <a:pt x="25835" y="2894"/>
                  </a:lnTo>
                  <a:lnTo>
                    <a:pt x="24353" y="4099"/>
                  </a:lnTo>
                  <a:lnTo>
                    <a:pt x="22906" y="5341"/>
                  </a:lnTo>
                  <a:lnTo>
                    <a:pt x="21495" y="6626"/>
                  </a:lnTo>
                  <a:lnTo>
                    <a:pt x="20120" y="7948"/>
                  </a:lnTo>
                  <a:lnTo>
                    <a:pt x="18789" y="9323"/>
                  </a:lnTo>
                  <a:lnTo>
                    <a:pt x="17494" y="10725"/>
                  </a:lnTo>
                  <a:lnTo>
                    <a:pt x="16235" y="12163"/>
                  </a:lnTo>
                  <a:lnTo>
                    <a:pt x="15021" y="13645"/>
                  </a:lnTo>
                  <a:lnTo>
                    <a:pt x="13851" y="15155"/>
                  </a:lnTo>
                  <a:lnTo>
                    <a:pt x="12717" y="16690"/>
                  </a:lnTo>
                  <a:lnTo>
                    <a:pt x="11627" y="18262"/>
                  </a:lnTo>
                  <a:lnTo>
                    <a:pt x="10583" y="19852"/>
                  </a:lnTo>
                  <a:lnTo>
                    <a:pt x="9582" y="21477"/>
                  </a:lnTo>
                  <a:lnTo>
                    <a:pt x="8627" y="23120"/>
                  </a:lnTo>
                  <a:lnTo>
                    <a:pt x="8163" y="23951"/>
                  </a:lnTo>
                  <a:lnTo>
                    <a:pt x="7707" y="24799"/>
                  </a:lnTo>
                  <a:lnTo>
                    <a:pt x="6832" y="26513"/>
                  </a:lnTo>
                  <a:lnTo>
                    <a:pt x="6001" y="28264"/>
                  </a:lnTo>
                  <a:lnTo>
                    <a:pt x="5216" y="30023"/>
                  </a:lnTo>
                  <a:lnTo>
                    <a:pt x="4483" y="31809"/>
                  </a:lnTo>
                  <a:lnTo>
                    <a:pt x="3805" y="33622"/>
                  </a:lnTo>
                  <a:lnTo>
                    <a:pt x="3180" y="35443"/>
                  </a:lnTo>
                  <a:lnTo>
                    <a:pt x="2608" y="37283"/>
                  </a:lnTo>
                  <a:lnTo>
                    <a:pt x="2340" y="38212"/>
                  </a:lnTo>
                  <a:lnTo>
                    <a:pt x="1813" y="40060"/>
                  </a:lnTo>
                  <a:lnTo>
                    <a:pt x="1054" y="42918"/>
                  </a:lnTo>
                  <a:lnTo>
                    <a:pt x="617" y="44856"/>
                  </a:lnTo>
                  <a:lnTo>
                    <a:pt x="268" y="46820"/>
                  </a:lnTo>
                  <a:lnTo>
                    <a:pt x="54" y="48785"/>
                  </a:lnTo>
                  <a:lnTo>
                    <a:pt x="1" y="50267"/>
                  </a:lnTo>
                  <a:lnTo>
                    <a:pt x="27" y="51249"/>
                  </a:lnTo>
                  <a:lnTo>
                    <a:pt x="99" y="52223"/>
                  </a:lnTo>
                  <a:lnTo>
                    <a:pt x="233" y="53205"/>
                  </a:lnTo>
                  <a:lnTo>
                    <a:pt x="322" y="53687"/>
                  </a:lnTo>
                  <a:lnTo>
                    <a:pt x="411" y="54116"/>
                  </a:lnTo>
                  <a:lnTo>
                    <a:pt x="661" y="54991"/>
                  </a:lnTo>
                  <a:lnTo>
                    <a:pt x="983" y="55893"/>
                  </a:lnTo>
                  <a:lnTo>
                    <a:pt x="1376" y="56786"/>
                  </a:lnTo>
                  <a:lnTo>
                    <a:pt x="1840" y="57679"/>
                  </a:lnTo>
                  <a:lnTo>
                    <a:pt x="2367" y="58545"/>
                  </a:lnTo>
                  <a:lnTo>
                    <a:pt x="2956" y="59367"/>
                  </a:lnTo>
                  <a:lnTo>
                    <a:pt x="3608" y="60135"/>
                  </a:lnTo>
                  <a:lnTo>
                    <a:pt x="4305" y="60831"/>
                  </a:lnTo>
                  <a:lnTo>
                    <a:pt x="5055" y="61447"/>
                  </a:lnTo>
                  <a:lnTo>
                    <a:pt x="5859" y="61956"/>
                  </a:lnTo>
                  <a:lnTo>
                    <a:pt x="6698" y="62358"/>
                  </a:lnTo>
                  <a:lnTo>
                    <a:pt x="7582" y="62626"/>
                  </a:lnTo>
                  <a:lnTo>
                    <a:pt x="8502" y="62760"/>
                  </a:lnTo>
                  <a:lnTo>
                    <a:pt x="9207" y="62742"/>
                  </a:lnTo>
                  <a:lnTo>
                    <a:pt x="9690" y="62689"/>
                  </a:lnTo>
                  <a:lnTo>
                    <a:pt x="10181" y="62581"/>
                  </a:lnTo>
                  <a:lnTo>
                    <a:pt x="10681" y="62439"/>
                  </a:lnTo>
                  <a:lnTo>
                    <a:pt x="10931" y="62340"/>
                  </a:lnTo>
                  <a:lnTo>
                    <a:pt x="11386" y="62162"/>
                  </a:lnTo>
                  <a:lnTo>
                    <a:pt x="12279" y="61751"/>
                  </a:lnTo>
                  <a:lnTo>
                    <a:pt x="13154" y="61304"/>
                  </a:lnTo>
                  <a:lnTo>
                    <a:pt x="14003" y="60804"/>
                  </a:lnTo>
                  <a:lnTo>
                    <a:pt x="14842" y="60260"/>
                  </a:lnTo>
                  <a:lnTo>
                    <a:pt x="15655" y="59679"/>
                  </a:lnTo>
                  <a:lnTo>
                    <a:pt x="16851" y="58733"/>
                  </a:lnTo>
                  <a:lnTo>
                    <a:pt x="17610" y="58054"/>
                  </a:lnTo>
                  <a:lnTo>
                    <a:pt x="18173" y="57527"/>
                  </a:lnTo>
                  <a:lnTo>
                    <a:pt x="19262" y="56429"/>
                  </a:lnTo>
                  <a:lnTo>
                    <a:pt x="20307" y="55268"/>
                  </a:lnTo>
                  <a:lnTo>
                    <a:pt x="21316" y="54053"/>
                  </a:lnTo>
                  <a:lnTo>
                    <a:pt x="22281" y="52785"/>
                  </a:lnTo>
                  <a:lnTo>
                    <a:pt x="23210" y="51490"/>
                  </a:lnTo>
                  <a:lnTo>
                    <a:pt x="24103" y="50151"/>
                  </a:lnTo>
                  <a:lnTo>
                    <a:pt x="24960" y="48785"/>
                  </a:lnTo>
                  <a:lnTo>
                    <a:pt x="26165" y="46713"/>
                  </a:lnTo>
                  <a:lnTo>
                    <a:pt x="27648" y="43936"/>
                  </a:lnTo>
                  <a:lnTo>
                    <a:pt x="28987" y="41176"/>
                  </a:lnTo>
                  <a:lnTo>
                    <a:pt x="30184" y="38515"/>
                  </a:lnTo>
                  <a:lnTo>
                    <a:pt x="30729" y="37247"/>
                  </a:lnTo>
                  <a:lnTo>
                    <a:pt x="31452" y="35488"/>
                  </a:lnTo>
                  <a:lnTo>
                    <a:pt x="32461" y="32818"/>
                  </a:lnTo>
                  <a:lnTo>
                    <a:pt x="33086" y="31014"/>
                  </a:lnTo>
                  <a:lnTo>
                    <a:pt x="33667" y="29192"/>
                  </a:lnTo>
                  <a:lnTo>
                    <a:pt x="34193" y="27371"/>
                  </a:lnTo>
                  <a:lnTo>
                    <a:pt x="34676" y="25522"/>
                  </a:lnTo>
                  <a:lnTo>
                    <a:pt x="35104" y="23665"/>
                  </a:lnTo>
                  <a:lnTo>
                    <a:pt x="35292" y="22736"/>
                  </a:lnTo>
                  <a:lnTo>
                    <a:pt x="35461" y="21825"/>
                  </a:lnTo>
                  <a:lnTo>
                    <a:pt x="35756" y="20004"/>
                  </a:lnTo>
                  <a:lnTo>
                    <a:pt x="35979" y="18164"/>
                  </a:lnTo>
                  <a:lnTo>
                    <a:pt x="36140" y="16315"/>
                  </a:lnTo>
                  <a:lnTo>
                    <a:pt x="36220" y="14476"/>
                  </a:lnTo>
                  <a:lnTo>
                    <a:pt x="36212" y="12627"/>
                  </a:lnTo>
                  <a:lnTo>
                    <a:pt x="36122" y="10779"/>
                  </a:lnTo>
                  <a:lnTo>
                    <a:pt x="35944" y="8939"/>
                  </a:lnTo>
                  <a:lnTo>
                    <a:pt x="35810" y="8020"/>
                  </a:lnTo>
                  <a:lnTo>
                    <a:pt x="35685" y="7189"/>
                  </a:lnTo>
                  <a:lnTo>
                    <a:pt x="35381" y="5403"/>
                  </a:lnTo>
                  <a:lnTo>
                    <a:pt x="35051" y="4064"/>
                  </a:lnTo>
                  <a:lnTo>
                    <a:pt x="34765" y="3197"/>
                  </a:lnTo>
                  <a:lnTo>
                    <a:pt x="34408" y="2376"/>
                  </a:lnTo>
                  <a:lnTo>
                    <a:pt x="33970" y="1626"/>
                  </a:lnTo>
                  <a:lnTo>
                    <a:pt x="33720" y="1286"/>
                  </a:lnTo>
                  <a:lnTo>
                    <a:pt x="33568" y="1099"/>
                  </a:lnTo>
                  <a:lnTo>
                    <a:pt x="33265" y="786"/>
                  </a:lnTo>
                  <a:lnTo>
                    <a:pt x="32943" y="536"/>
                  </a:lnTo>
                  <a:lnTo>
                    <a:pt x="32613" y="331"/>
                  </a:lnTo>
                  <a:lnTo>
                    <a:pt x="32265" y="179"/>
                  </a:lnTo>
                  <a:lnTo>
                    <a:pt x="31916" y="81"/>
                  </a:lnTo>
                  <a:lnTo>
                    <a:pt x="31372" y="0"/>
                  </a:lnTo>
                  <a:close/>
                </a:path>
              </a:pathLst>
            </a:custGeom>
            <a:solidFill>
              <a:srgbClr val="B01C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18" name="Google Shape;1218;p28"/>
            <p:cNvGrpSpPr/>
            <p:nvPr/>
          </p:nvGrpSpPr>
          <p:grpSpPr>
            <a:xfrm>
              <a:off x="7916334" y="3709312"/>
              <a:ext cx="852813" cy="1576674"/>
              <a:chOff x="7916334" y="3709312"/>
              <a:chExt cx="852813" cy="1576674"/>
            </a:xfrm>
          </p:grpSpPr>
          <p:sp>
            <p:nvSpPr>
              <p:cNvPr id="1219" name="Google Shape;1219;p28"/>
              <p:cNvSpPr/>
              <p:nvPr/>
            </p:nvSpPr>
            <p:spPr>
              <a:xfrm>
                <a:off x="7916334" y="3709312"/>
                <a:ext cx="852813" cy="1576674"/>
              </a:xfrm>
              <a:custGeom>
                <a:avLst/>
                <a:gdLst/>
                <a:ahLst/>
                <a:cxnLst/>
                <a:rect l="l" t="t" r="r" b="b"/>
                <a:pathLst>
                  <a:path w="26943" h="49812" extrusionOk="0">
                    <a:moveTo>
                      <a:pt x="23290" y="0"/>
                    </a:moveTo>
                    <a:lnTo>
                      <a:pt x="23156" y="18"/>
                    </a:lnTo>
                    <a:lnTo>
                      <a:pt x="23102" y="72"/>
                    </a:lnTo>
                    <a:lnTo>
                      <a:pt x="22352" y="1134"/>
                    </a:lnTo>
                    <a:lnTo>
                      <a:pt x="20959" y="3331"/>
                    </a:lnTo>
                    <a:lnTo>
                      <a:pt x="19664" y="5581"/>
                    </a:lnTo>
                    <a:lnTo>
                      <a:pt x="18423" y="7868"/>
                    </a:lnTo>
                    <a:lnTo>
                      <a:pt x="17825" y="9011"/>
                    </a:lnTo>
                    <a:lnTo>
                      <a:pt x="17637" y="9377"/>
                    </a:lnTo>
                    <a:lnTo>
                      <a:pt x="17450" y="9734"/>
                    </a:lnTo>
                    <a:lnTo>
                      <a:pt x="17325" y="9350"/>
                    </a:lnTo>
                    <a:lnTo>
                      <a:pt x="17191" y="8975"/>
                    </a:lnTo>
                    <a:lnTo>
                      <a:pt x="17003" y="8359"/>
                    </a:lnTo>
                    <a:lnTo>
                      <a:pt x="16682" y="7108"/>
                    </a:lnTo>
                    <a:lnTo>
                      <a:pt x="16548" y="6474"/>
                    </a:lnTo>
                    <a:lnTo>
                      <a:pt x="16440" y="5903"/>
                    </a:lnTo>
                    <a:lnTo>
                      <a:pt x="16253" y="4742"/>
                    </a:lnTo>
                    <a:lnTo>
                      <a:pt x="16182" y="4162"/>
                    </a:lnTo>
                    <a:lnTo>
                      <a:pt x="16128" y="3617"/>
                    </a:lnTo>
                    <a:lnTo>
                      <a:pt x="16065" y="2804"/>
                    </a:lnTo>
                    <a:lnTo>
                      <a:pt x="15976" y="2268"/>
                    </a:lnTo>
                    <a:lnTo>
                      <a:pt x="15896" y="2001"/>
                    </a:lnTo>
                    <a:lnTo>
                      <a:pt x="15878" y="1983"/>
                    </a:lnTo>
                    <a:lnTo>
                      <a:pt x="15851" y="2001"/>
                    </a:lnTo>
                    <a:lnTo>
                      <a:pt x="15780" y="2268"/>
                    </a:lnTo>
                    <a:lnTo>
                      <a:pt x="15681" y="2840"/>
                    </a:lnTo>
                    <a:lnTo>
                      <a:pt x="15655" y="3429"/>
                    </a:lnTo>
                    <a:lnTo>
                      <a:pt x="15664" y="4037"/>
                    </a:lnTo>
                    <a:lnTo>
                      <a:pt x="15753" y="4956"/>
                    </a:lnTo>
                    <a:lnTo>
                      <a:pt x="15949" y="6144"/>
                    </a:lnTo>
                    <a:lnTo>
                      <a:pt x="16048" y="6698"/>
                    </a:lnTo>
                    <a:lnTo>
                      <a:pt x="16155" y="7251"/>
                    </a:lnTo>
                    <a:lnTo>
                      <a:pt x="16423" y="8350"/>
                    </a:lnTo>
                    <a:lnTo>
                      <a:pt x="16565" y="8894"/>
                    </a:lnTo>
                    <a:lnTo>
                      <a:pt x="16673" y="9278"/>
                    </a:lnTo>
                    <a:lnTo>
                      <a:pt x="16932" y="10055"/>
                    </a:lnTo>
                    <a:lnTo>
                      <a:pt x="17110" y="10413"/>
                    </a:lnTo>
                    <a:lnTo>
                      <a:pt x="16110" y="12395"/>
                    </a:lnTo>
                    <a:lnTo>
                      <a:pt x="14190" y="16396"/>
                    </a:lnTo>
                    <a:lnTo>
                      <a:pt x="13270" y="18414"/>
                    </a:lnTo>
                    <a:lnTo>
                      <a:pt x="12208" y="20825"/>
                    </a:lnTo>
                    <a:lnTo>
                      <a:pt x="10189" y="25683"/>
                    </a:lnTo>
                    <a:lnTo>
                      <a:pt x="8305" y="30603"/>
                    </a:lnTo>
                    <a:lnTo>
                      <a:pt x="6555" y="35568"/>
                    </a:lnTo>
                    <a:lnTo>
                      <a:pt x="5742" y="38069"/>
                    </a:lnTo>
                    <a:lnTo>
                      <a:pt x="5028" y="40319"/>
                    </a:lnTo>
                    <a:lnTo>
                      <a:pt x="4358" y="42569"/>
                    </a:lnTo>
                    <a:lnTo>
                      <a:pt x="3903" y="41971"/>
                    </a:lnTo>
                    <a:lnTo>
                      <a:pt x="3037" y="40748"/>
                    </a:lnTo>
                    <a:lnTo>
                      <a:pt x="2269" y="39471"/>
                    </a:lnTo>
                    <a:lnTo>
                      <a:pt x="1777" y="38461"/>
                    </a:lnTo>
                    <a:lnTo>
                      <a:pt x="1483" y="37756"/>
                    </a:lnTo>
                    <a:lnTo>
                      <a:pt x="1358" y="37399"/>
                    </a:lnTo>
                    <a:lnTo>
                      <a:pt x="1224" y="36970"/>
                    </a:lnTo>
                    <a:lnTo>
                      <a:pt x="983" y="36095"/>
                    </a:lnTo>
                    <a:lnTo>
                      <a:pt x="804" y="35220"/>
                    </a:lnTo>
                    <a:lnTo>
                      <a:pt x="670" y="34327"/>
                    </a:lnTo>
                    <a:lnTo>
                      <a:pt x="625" y="33880"/>
                    </a:lnTo>
                    <a:lnTo>
                      <a:pt x="599" y="33452"/>
                    </a:lnTo>
                    <a:lnTo>
                      <a:pt x="590" y="32603"/>
                    </a:lnTo>
                    <a:lnTo>
                      <a:pt x="643" y="31326"/>
                    </a:lnTo>
                    <a:lnTo>
                      <a:pt x="634" y="30469"/>
                    </a:lnTo>
                    <a:lnTo>
                      <a:pt x="617" y="30416"/>
                    </a:lnTo>
                    <a:lnTo>
                      <a:pt x="500" y="30398"/>
                    </a:lnTo>
                    <a:lnTo>
                      <a:pt x="465" y="30451"/>
                    </a:lnTo>
                    <a:lnTo>
                      <a:pt x="331" y="30862"/>
                    </a:lnTo>
                    <a:lnTo>
                      <a:pt x="134" y="31728"/>
                    </a:lnTo>
                    <a:lnTo>
                      <a:pt x="27" y="32621"/>
                    </a:lnTo>
                    <a:lnTo>
                      <a:pt x="0" y="33532"/>
                    </a:lnTo>
                    <a:lnTo>
                      <a:pt x="45" y="34452"/>
                    </a:lnTo>
                    <a:lnTo>
                      <a:pt x="152" y="35363"/>
                    </a:lnTo>
                    <a:lnTo>
                      <a:pt x="322" y="36256"/>
                    </a:lnTo>
                    <a:lnTo>
                      <a:pt x="536" y="37113"/>
                    </a:lnTo>
                    <a:lnTo>
                      <a:pt x="661" y="37524"/>
                    </a:lnTo>
                    <a:lnTo>
                      <a:pt x="795" y="37917"/>
                    </a:lnTo>
                    <a:lnTo>
                      <a:pt x="1081" y="38703"/>
                    </a:lnTo>
                    <a:lnTo>
                      <a:pt x="1420" y="39480"/>
                    </a:lnTo>
                    <a:lnTo>
                      <a:pt x="1813" y="40239"/>
                    </a:lnTo>
                    <a:lnTo>
                      <a:pt x="2242" y="40971"/>
                    </a:lnTo>
                    <a:lnTo>
                      <a:pt x="2733" y="41676"/>
                    </a:lnTo>
                    <a:lnTo>
                      <a:pt x="3269" y="42328"/>
                    </a:lnTo>
                    <a:lnTo>
                      <a:pt x="3849" y="42926"/>
                    </a:lnTo>
                    <a:lnTo>
                      <a:pt x="4171" y="43203"/>
                    </a:lnTo>
                    <a:lnTo>
                      <a:pt x="3742" y="44695"/>
                    </a:lnTo>
                    <a:lnTo>
                      <a:pt x="2920" y="47695"/>
                    </a:lnTo>
                    <a:lnTo>
                      <a:pt x="2537" y="49204"/>
                    </a:lnTo>
                    <a:lnTo>
                      <a:pt x="2501" y="49294"/>
                    </a:lnTo>
                    <a:lnTo>
                      <a:pt x="2501" y="49472"/>
                    </a:lnTo>
                    <a:lnTo>
                      <a:pt x="2581" y="49615"/>
                    </a:lnTo>
                    <a:lnTo>
                      <a:pt x="2715" y="49731"/>
                    </a:lnTo>
                    <a:lnTo>
                      <a:pt x="2885" y="49794"/>
                    </a:lnTo>
                    <a:lnTo>
                      <a:pt x="3054" y="49811"/>
                    </a:lnTo>
                    <a:lnTo>
                      <a:pt x="3215" y="49758"/>
                    </a:lnTo>
                    <a:lnTo>
                      <a:pt x="3331" y="49633"/>
                    </a:lnTo>
                    <a:lnTo>
                      <a:pt x="3367" y="49535"/>
                    </a:lnTo>
                    <a:lnTo>
                      <a:pt x="3903" y="47543"/>
                    </a:lnTo>
                    <a:lnTo>
                      <a:pt x="5046" y="43569"/>
                    </a:lnTo>
                    <a:lnTo>
                      <a:pt x="6269" y="39640"/>
                    </a:lnTo>
                    <a:lnTo>
                      <a:pt x="7573" y="35729"/>
                    </a:lnTo>
                    <a:lnTo>
                      <a:pt x="8948" y="31853"/>
                    </a:lnTo>
                    <a:lnTo>
                      <a:pt x="10404" y="28005"/>
                    </a:lnTo>
                    <a:lnTo>
                      <a:pt x="11940" y="24183"/>
                    </a:lnTo>
                    <a:lnTo>
                      <a:pt x="13547" y="20396"/>
                    </a:lnTo>
                    <a:lnTo>
                      <a:pt x="14387" y="18512"/>
                    </a:lnTo>
                    <a:lnTo>
                      <a:pt x="14431" y="18566"/>
                    </a:lnTo>
                    <a:lnTo>
                      <a:pt x="14556" y="18610"/>
                    </a:lnTo>
                    <a:lnTo>
                      <a:pt x="14619" y="18601"/>
                    </a:lnTo>
                    <a:lnTo>
                      <a:pt x="15056" y="18467"/>
                    </a:lnTo>
                    <a:lnTo>
                      <a:pt x="15914" y="18146"/>
                    </a:lnTo>
                    <a:lnTo>
                      <a:pt x="17173" y="17601"/>
                    </a:lnTo>
                    <a:lnTo>
                      <a:pt x="18816" y="16744"/>
                    </a:lnTo>
                    <a:lnTo>
                      <a:pt x="20396" y="15806"/>
                    </a:lnTo>
                    <a:lnTo>
                      <a:pt x="21164" y="15324"/>
                    </a:lnTo>
                    <a:lnTo>
                      <a:pt x="21923" y="14851"/>
                    </a:lnTo>
                    <a:lnTo>
                      <a:pt x="23459" y="13833"/>
                    </a:lnTo>
                    <a:lnTo>
                      <a:pt x="24585" y="12993"/>
                    </a:lnTo>
                    <a:lnTo>
                      <a:pt x="25299" y="12404"/>
                    </a:lnTo>
                    <a:lnTo>
                      <a:pt x="25978" y="11788"/>
                    </a:lnTo>
                    <a:lnTo>
                      <a:pt x="26603" y="11127"/>
                    </a:lnTo>
                    <a:lnTo>
                      <a:pt x="26889" y="10788"/>
                    </a:lnTo>
                    <a:lnTo>
                      <a:pt x="26942" y="10698"/>
                    </a:lnTo>
                    <a:lnTo>
                      <a:pt x="26924" y="10538"/>
                    </a:lnTo>
                    <a:lnTo>
                      <a:pt x="26799" y="10421"/>
                    </a:lnTo>
                    <a:lnTo>
                      <a:pt x="26630" y="10404"/>
                    </a:lnTo>
                    <a:lnTo>
                      <a:pt x="26549" y="10439"/>
                    </a:lnTo>
                    <a:lnTo>
                      <a:pt x="26174" y="10698"/>
                    </a:lnTo>
                    <a:lnTo>
                      <a:pt x="25451" y="11243"/>
                    </a:lnTo>
                    <a:lnTo>
                      <a:pt x="24397" y="12100"/>
                    </a:lnTo>
                    <a:lnTo>
                      <a:pt x="23683" y="12663"/>
                    </a:lnTo>
                    <a:lnTo>
                      <a:pt x="22959" y="13208"/>
                    </a:lnTo>
                    <a:lnTo>
                      <a:pt x="21486" y="14252"/>
                    </a:lnTo>
                    <a:lnTo>
                      <a:pt x="20727" y="14753"/>
                    </a:lnTo>
                    <a:lnTo>
                      <a:pt x="20021" y="15199"/>
                    </a:lnTo>
                    <a:lnTo>
                      <a:pt x="18584" y="16029"/>
                    </a:lnTo>
                    <a:lnTo>
                      <a:pt x="16387" y="17199"/>
                    </a:lnTo>
                    <a:lnTo>
                      <a:pt x="14922" y="17994"/>
                    </a:lnTo>
                    <a:lnTo>
                      <a:pt x="14958" y="17905"/>
                    </a:lnTo>
                    <a:lnTo>
                      <a:pt x="15003" y="17815"/>
                    </a:lnTo>
                    <a:lnTo>
                      <a:pt x="15003" y="17789"/>
                    </a:lnTo>
                    <a:lnTo>
                      <a:pt x="14976" y="17780"/>
                    </a:lnTo>
                    <a:lnTo>
                      <a:pt x="14958" y="17789"/>
                    </a:lnTo>
                    <a:lnTo>
                      <a:pt x="14717" y="18012"/>
                    </a:lnTo>
                    <a:lnTo>
                      <a:pt x="14547" y="18164"/>
                    </a:lnTo>
                    <a:lnTo>
                      <a:pt x="14547" y="18164"/>
                    </a:lnTo>
                    <a:lnTo>
                      <a:pt x="15405" y="16280"/>
                    </a:lnTo>
                    <a:lnTo>
                      <a:pt x="17182" y="12538"/>
                    </a:lnTo>
                    <a:lnTo>
                      <a:pt x="18101" y="10680"/>
                    </a:lnTo>
                    <a:lnTo>
                      <a:pt x="19432" y="8082"/>
                    </a:lnTo>
                    <a:lnTo>
                      <a:pt x="21486" y="4197"/>
                    </a:lnTo>
                    <a:lnTo>
                      <a:pt x="22808" y="1590"/>
                    </a:lnTo>
                    <a:lnTo>
                      <a:pt x="23442" y="268"/>
                    </a:lnTo>
                    <a:lnTo>
                      <a:pt x="23459" y="197"/>
                    </a:lnTo>
                    <a:lnTo>
                      <a:pt x="23415" y="72"/>
                    </a:lnTo>
                    <a:lnTo>
                      <a:pt x="2329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28"/>
              <p:cNvSpPr/>
              <p:nvPr/>
            </p:nvSpPr>
            <p:spPr>
              <a:xfrm>
                <a:off x="8113312" y="4156694"/>
                <a:ext cx="83119" cy="420060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13271" extrusionOk="0">
                    <a:moveTo>
                      <a:pt x="697" y="0"/>
                    </a:moveTo>
                    <a:lnTo>
                      <a:pt x="688" y="9"/>
                    </a:lnTo>
                    <a:lnTo>
                      <a:pt x="527" y="384"/>
                    </a:lnTo>
                    <a:lnTo>
                      <a:pt x="277" y="1188"/>
                    </a:lnTo>
                    <a:lnTo>
                      <a:pt x="117" y="2027"/>
                    </a:lnTo>
                    <a:lnTo>
                      <a:pt x="27" y="2903"/>
                    </a:lnTo>
                    <a:lnTo>
                      <a:pt x="1" y="3796"/>
                    </a:lnTo>
                    <a:lnTo>
                      <a:pt x="18" y="4680"/>
                    </a:lnTo>
                    <a:lnTo>
                      <a:pt x="117" y="5974"/>
                    </a:lnTo>
                    <a:lnTo>
                      <a:pt x="206" y="6778"/>
                    </a:lnTo>
                    <a:lnTo>
                      <a:pt x="322" y="7618"/>
                    </a:lnTo>
                    <a:lnTo>
                      <a:pt x="670" y="9279"/>
                    </a:lnTo>
                    <a:lnTo>
                      <a:pt x="911" y="10091"/>
                    </a:lnTo>
                    <a:lnTo>
                      <a:pt x="1036" y="10502"/>
                    </a:lnTo>
                    <a:lnTo>
                      <a:pt x="1313" y="11341"/>
                    </a:lnTo>
                    <a:lnTo>
                      <a:pt x="1670" y="12163"/>
                    </a:lnTo>
                    <a:lnTo>
                      <a:pt x="2010" y="12734"/>
                    </a:lnTo>
                    <a:lnTo>
                      <a:pt x="2269" y="13074"/>
                    </a:lnTo>
                    <a:lnTo>
                      <a:pt x="2421" y="13235"/>
                    </a:lnTo>
                    <a:lnTo>
                      <a:pt x="2483" y="13270"/>
                    </a:lnTo>
                    <a:lnTo>
                      <a:pt x="2590" y="13252"/>
                    </a:lnTo>
                    <a:lnTo>
                      <a:pt x="2626" y="13190"/>
                    </a:lnTo>
                    <a:lnTo>
                      <a:pt x="2617" y="13145"/>
                    </a:lnTo>
                    <a:lnTo>
                      <a:pt x="2546" y="12761"/>
                    </a:lnTo>
                    <a:lnTo>
                      <a:pt x="2305" y="12002"/>
                    </a:lnTo>
                    <a:lnTo>
                      <a:pt x="1858" y="10877"/>
                    </a:lnTo>
                    <a:lnTo>
                      <a:pt x="1581" y="10127"/>
                    </a:lnTo>
                    <a:lnTo>
                      <a:pt x="1322" y="9287"/>
                    </a:lnTo>
                    <a:lnTo>
                      <a:pt x="911" y="7582"/>
                    </a:lnTo>
                    <a:lnTo>
                      <a:pt x="769" y="6716"/>
                    </a:lnTo>
                    <a:lnTo>
                      <a:pt x="652" y="5841"/>
                    </a:lnTo>
                    <a:lnTo>
                      <a:pt x="545" y="4072"/>
                    </a:lnTo>
                    <a:lnTo>
                      <a:pt x="554" y="3188"/>
                    </a:lnTo>
                    <a:lnTo>
                      <a:pt x="599" y="2394"/>
                    </a:lnTo>
                    <a:lnTo>
                      <a:pt x="706" y="1206"/>
                    </a:lnTo>
                    <a:lnTo>
                      <a:pt x="751" y="420"/>
                    </a:lnTo>
                    <a:lnTo>
                      <a:pt x="742" y="18"/>
                    </a:lnTo>
                    <a:lnTo>
                      <a:pt x="733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28"/>
              <p:cNvSpPr/>
              <p:nvPr/>
            </p:nvSpPr>
            <p:spPr>
              <a:xfrm>
                <a:off x="8186515" y="4453715"/>
                <a:ext cx="432215" cy="358148"/>
              </a:xfrm>
              <a:custGeom>
                <a:avLst/>
                <a:gdLst/>
                <a:ahLst/>
                <a:cxnLst/>
                <a:rect l="l" t="t" r="r" b="b"/>
                <a:pathLst>
                  <a:path w="13655" h="11315" extrusionOk="0">
                    <a:moveTo>
                      <a:pt x="13511" y="1"/>
                    </a:moveTo>
                    <a:lnTo>
                      <a:pt x="13360" y="19"/>
                    </a:lnTo>
                    <a:lnTo>
                      <a:pt x="13288" y="81"/>
                    </a:lnTo>
                    <a:lnTo>
                      <a:pt x="12547" y="929"/>
                    </a:lnTo>
                    <a:lnTo>
                      <a:pt x="11047" y="2599"/>
                    </a:lnTo>
                    <a:lnTo>
                      <a:pt x="9502" y="4216"/>
                    </a:lnTo>
                    <a:lnTo>
                      <a:pt x="7868" y="5752"/>
                    </a:lnTo>
                    <a:lnTo>
                      <a:pt x="7010" y="6475"/>
                    </a:lnTo>
                    <a:lnTo>
                      <a:pt x="6171" y="7136"/>
                    </a:lnTo>
                    <a:lnTo>
                      <a:pt x="4430" y="8386"/>
                    </a:lnTo>
                    <a:lnTo>
                      <a:pt x="3528" y="8966"/>
                    </a:lnTo>
                    <a:lnTo>
                      <a:pt x="2519" y="9591"/>
                    </a:lnTo>
                    <a:lnTo>
                      <a:pt x="1483" y="10181"/>
                    </a:lnTo>
                    <a:lnTo>
                      <a:pt x="1090" y="10377"/>
                    </a:lnTo>
                    <a:lnTo>
                      <a:pt x="509" y="10699"/>
                    </a:lnTo>
                    <a:lnTo>
                      <a:pt x="170" y="10967"/>
                    </a:lnTo>
                    <a:lnTo>
                      <a:pt x="27" y="11127"/>
                    </a:lnTo>
                    <a:lnTo>
                      <a:pt x="0" y="11181"/>
                    </a:lnTo>
                    <a:lnTo>
                      <a:pt x="45" y="11297"/>
                    </a:lnTo>
                    <a:lnTo>
                      <a:pt x="99" y="11315"/>
                    </a:lnTo>
                    <a:lnTo>
                      <a:pt x="313" y="11315"/>
                    </a:lnTo>
                    <a:lnTo>
                      <a:pt x="759" y="11235"/>
                    </a:lnTo>
                    <a:lnTo>
                      <a:pt x="1438" y="11002"/>
                    </a:lnTo>
                    <a:lnTo>
                      <a:pt x="2787" y="10261"/>
                    </a:lnTo>
                    <a:lnTo>
                      <a:pt x="3546" y="9797"/>
                    </a:lnTo>
                    <a:lnTo>
                      <a:pt x="4064" y="9493"/>
                    </a:lnTo>
                    <a:lnTo>
                      <a:pt x="5073" y="8859"/>
                    </a:lnTo>
                    <a:lnTo>
                      <a:pt x="6055" y="8172"/>
                    </a:lnTo>
                    <a:lnTo>
                      <a:pt x="7010" y="7457"/>
                    </a:lnTo>
                    <a:lnTo>
                      <a:pt x="7484" y="7091"/>
                    </a:lnTo>
                    <a:lnTo>
                      <a:pt x="8368" y="6359"/>
                    </a:lnTo>
                    <a:lnTo>
                      <a:pt x="9645" y="5207"/>
                    </a:lnTo>
                    <a:lnTo>
                      <a:pt x="10466" y="4403"/>
                    </a:lnTo>
                    <a:lnTo>
                      <a:pt x="11243" y="3564"/>
                    </a:lnTo>
                    <a:lnTo>
                      <a:pt x="11984" y="2689"/>
                    </a:lnTo>
                    <a:lnTo>
                      <a:pt x="12681" y="1778"/>
                    </a:lnTo>
                    <a:lnTo>
                      <a:pt x="13324" y="831"/>
                    </a:lnTo>
                    <a:lnTo>
                      <a:pt x="13619" y="340"/>
                    </a:lnTo>
                    <a:lnTo>
                      <a:pt x="13654" y="251"/>
                    </a:lnTo>
                    <a:lnTo>
                      <a:pt x="13628" y="99"/>
                    </a:lnTo>
                    <a:lnTo>
                      <a:pt x="13511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22" name="Google Shape;1222;p28"/>
          <p:cNvGrpSpPr/>
          <p:nvPr/>
        </p:nvGrpSpPr>
        <p:grpSpPr>
          <a:xfrm rot="-1062212">
            <a:off x="7552341" y="779529"/>
            <a:ext cx="1614749" cy="2054248"/>
            <a:chOff x="7799755" y="2857500"/>
            <a:chExt cx="1963343" cy="2497721"/>
          </a:xfrm>
        </p:grpSpPr>
        <p:sp>
          <p:nvSpPr>
            <p:cNvPr id="1223" name="Google Shape;1223;p28"/>
            <p:cNvSpPr/>
            <p:nvPr/>
          </p:nvSpPr>
          <p:spPr>
            <a:xfrm>
              <a:off x="8192480" y="3457836"/>
              <a:ext cx="1570618" cy="1897385"/>
            </a:xfrm>
            <a:custGeom>
              <a:avLst/>
              <a:gdLst/>
              <a:ahLst/>
              <a:cxnLst/>
              <a:rect l="l" t="t" r="r" b="b"/>
              <a:pathLst>
                <a:path w="44249" h="53455" extrusionOk="0">
                  <a:moveTo>
                    <a:pt x="215" y="0"/>
                  </a:moveTo>
                  <a:lnTo>
                    <a:pt x="81" y="9"/>
                  </a:lnTo>
                  <a:lnTo>
                    <a:pt x="0" y="72"/>
                  </a:lnTo>
                  <a:lnTo>
                    <a:pt x="9" y="134"/>
                  </a:lnTo>
                  <a:lnTo>
                    <a:pt x="670" y="1697"/>
                  </a:lnTo>
                  <a:lnTo>
                    <a:pt x="2081" y="4814"/>
                  </a:lnTo>
                  <a:lnTo>
                    <a:pt x="3608" y="7921"/>
                  </a:lnTo>
                  <a:lnTo>
                    <a:pt x="5260" y="11011"/>
                  </a:lnTo>
                  <a:lnTo>
                    <a:pt x="6135" y="12547"/>
                  </a:lnTo>
                  <a:lnTo>
                    <a:pt x="6939" y="13922"/>
                  </a:lnTo>
                  <a:lnTo>
                    <a:pt x="8609" y="16637"/>
                  </a:lnTo>
                  <a:lnTo>
                    <a:pt x="10377" y="19343"/>
                  </a:lnTo>
                  <a:lnTo>
                    <a:pt x="12234" y="22030"/>
                  </a:lnTo>
                  <a:lnTo>
                    <a:pt x="14181" y="24692"/>
                  </a:lnTo>
                  <a:lnTo>
                    <a:pt x="16217" y="27335"/>
                  </a:lnTo>
                  <a:lnTo>
                    <a:pt x="18343" y="29951"/>
                  </a:lnTo>
                  <a:lnTo>
                    <a:pt x="20548" y="32541"/>
                  </a:lnTo>
                  <a:lnTo>
                    <a:pt x="21691" y="33827"/>
                  </a:lnTo>
                  <a:lnTo>
                    <a:pt x="22852" y="35104"/>
                  </a:lnTo>
                  <a:lnTo>
                    <a:pt x="25236" y="37649"/>
                  </a:lnTo>
                  <a:lnTo>
                    <a:pt x="27701" y="40158"/>
                  </a:lnTo>
                  <a:lnTo>
                    <a:pt x="30255" y="42632"/>
                  </a:lnTo>
                  <a:lnTo>
                    <a:pt x="31568" y="43855"/>
                  </a:lnTo>
                  <a:lnTo>
                    <a:pt x="32970" y="45132"/>
                  </a:lnTo>
                  <a:lnTo>
                    <a:pt x="35158" y="47008"/>
                  </a:lnTo>
                  <a:lnTo>
                    <a:pt x="36658" y="48240"/>
                  </a:lnTo>
                  <a:lnTo>
                    <a:pt x="38203" y="49445"/>
                  </a:lnTo>
                  <a:lnTo>
                    <a:pt x="39783" y="50624"/>
                  </a:lnTo>
                  <a:lnTo>
                    <a:pt x="41418" y="51767"/>
                  </a:lnTo>
                  <a:lnTo>
                    <a:pt x="43105" y="52883"/>
                  </a:lnTo>
                  <a:lnTo>
                    <a:pt x="43972" y="53419"/>
                  </a:lnTo>
                  <a:lnTo>
                    <a:pt x="44043" y="53455"/>
                  </a:lnTo>
                  <a:lnTo>
                    <a:pt x="44168" y="53446"/>
                  </a:lnTo>
                  <a:lnTo>
                    <a:pt x="44248" y="53375"/>
                  </a:lnTo>
                  <a:lnTo>
                    <a:pt x="44230" y="53276"/>
                  </a:lnTo>
                  <a:lnTo>
                    <a:pt x="44168" y="53223"/>
                  </a:lnTo>
                  <a:lnTo>
                    <a:pt x="43195" y="52616"/>
                  </a:lnTo>
                  <a:lnTo>
                    <a:pt x="41301" y="51356"/>
                  </a:lnTo>
                  <a:lnTo>
                    <a:pt x="39480" y="50053"/>
                  </a:lnTo>
                  <a:lnTo>
                    <a:pt x="37712" y="48713"/>
                  </a:lnTo>
                  <a:lnTo>
                    <a:pt x="35997" y="47338"/>
                  </a:lnTo>
                  <a:lnTo>
                    <a:pt x="34336" y="45936"/>
                  </a:lnTo>
                  <a:lnTo>
                    <a:pt x="31925" y="43793"/>
                  </a:lnTo>
                  <a:lnTo>
                    <a:pt x="30371" y="42337"/>
                  </a:lnTo>
                  <a:lnTo>
                    <a:pt x="29103" y="41114"/>
                  </a:lnTo>
                  <a:lnTo>
                    <a:pt x="26621" y="38649"/>
                  </a:lnTo>
                  <a:lnTo>
                    <a:pt x="24218" y="36140"/>
                  </a:lnTo>
                  <a:lnTo>
                    <a:pt x="21897" y="33613"/>
                  </a:lnTo>
                  <a:lnTo>
                    <a:pt x="19664" y="31050"/>
                  </a:lnTo>
                  <a:lnTo>
                    <a:pt x="17512" y="28460"/>
                  </a:lnTo>
                  <a:lnTo>
                    <a:pt x="15449" y="25844"/>
                  </a:lnTo>
                  <a:lnTo>
                    <a:pt x="13467" y="23209"/>
                  </a:lnTo>
                  <a:lnTo>
                    <a:pt x="12520" y="21879"/>
                  </a:lnTo>
                  <a:lnTo>
                    <a:pt x="11583" y="20548"/>
                  </a:lnTo>
                  <a:lnTo>
                    <a:pt x="9788" y="17878"/>
                  </a:lnTo>
                  <a:lnTo>
                    <a:pt x="8082" y="15181"/>
                  </a:lnTo>
                  <a:lnTo>
                    <a:pt x="6475" y="12475"/>
                  </a:lnTo>
                  <a:lnTo>
                    <a:pt x="4948" y="9752"/>
                  </a:lnTo>
                  <a:lnTo>
                    <a:pt x="3528" y="7010"/>
                  </a:lnTo>
                  <a:lnTo>
                    <a:pt x="2188" y="4260"/>
                  </a:lnTo>
                  <a:lnTo>
                    <a:pt x="956" y="1501"/>
                  </a:lnTo>
                  <a:lnTo>
                    <a:pt x="375" y="116"/>
                  </a:lnTo>
                  <a:lnTo>
                    <a:pt x="340" y="5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28"/>
            <p:cNvSpPr/>
            <p:nvPr/>
          </p:nvSpPr>
          <p:spPr>
            <a:xfrm>
              <a:off x="8316715" y="3360827"/>
              <a:ext cx="381997" cy="464736"/>
            </a:xfrm>
            <a:custGeom>
              <a:avLst/>
              <a:gdLst/>
              <a:ahLst/>
              <a:cxnLst/>
              <a:rect l="l" t="t" r="r" b="b"/>
              <a:pathLst>
                <a:path w="10762" h="13093" extrusionOk="0">
                  <a:moveTo>
                    <a:pt x="10762" y="1"/>
                  </a:moveTo>
                  <a:lnTo>
                    <a:pt x="10083" y="161"/>
                  </a:lnTo>
                  <a:lnTo>
                    <a:pt x="8734" y="545"/>
                  </a:lnTo>
                  <a:lnTo>
                    <a:pt x="7431" y="992"/>
                  </a:lnTo>
                  <a:lnTo>
                    <a:pt x="6172" y="1510"/>
                  </a:lnTo>
                  <a:lnTo>
                    <a:pt x="4993" y="2099"/>
                  </a:lnTo>
                  <a:lnTo>
                    <a:pt x="3885" y="2769"/>
                  </a:lnTo>
                  <a:lnTo>
                    <a:pt x="2885" y="3519"/>
                  </a:lnTo>
                  <a:lnTo>
                    <a:pt x="2001" y="4341"/>
                  </a:lnTo>
                  <a:lnTo>
                    <a:pt x="1608" y="4796"/>
                  </a:lnTo>
                  <a:lnTo>
                    <a:pt x="1421" y="5019"/>
                  </a:lnTo>
                  <a:lnTo>
                    <a:pt x="1073" y="5493"/>
                  </a:lnTo>
                  <a:lnTo>
                    <a:pt x="778" y="5993"/>
                  </a:lnTo>
                  <a:lnTo>
                    <a:pt x="528" y="6502"/>
                  </a:lnTo>
                  <a:lnTo>
                    <a:pt x="322" y="7020"/>
                  </a:lnTo>
                  <a:lnTo>
                    <a:pt x="171" y="7555"/>
                  </a:lnTo>
                  <a:lnTo>
                    <a:pt x="63" y="8091"/>
                  </a:lnTo>
                  <a:lnTo>
                    <a:pt x="10" y="8636"/>
                  </a:lnTo>
                  <a:lnTo>
                    <a:pt x="1" y="9190"/>
                  </a:lnTo>
                  <a:lnTo>
                    <a:pt x="46" y="9734"/>
                  </a:lnTo>
                  <a:lnTo>
                    <a:pt x="144" y="10270"/>
                  </a:lnTo>
                  <a:lnTo>
                    <a:pt x="287" y="10806"/>
                  </a:lnTo>
                  <a:lnTo>
                    <a:pt x="483" y="11333"/>
                  </a:lnTo>
                  <a:lnTo>
                    <a:pt x="742" y="11851"/>
                  </a:lnTo>
                  <a:lnTo>
                    <a:pt x="1046" y="12342"/>
                  </a:lnTo>
                  <a:lnTo>
                    <a:pt x="1412" y="12824"/>
                  </a:lnTo>
                  <a:lnTo>
                    <a:pt x="1617" y="13056"/>
                  </a:lnTo>
                  <a:lnTo>
                    <a:pt x="1689" y="13092"/>
                  </a:lnTo>
                  <a:lnTo>
                    <a:pt x="2135" y="12753"/>
                  </a:lnTo>
                  <a:lnTo>
                    <a:pt x="2948" y="12047"/>
                  </a:lnTo>
                  <a:lnTo>
                    <a:pt x="3689" y="11315"/>
                  </a:lnTo>
                  <a:lnTo>
                    <a:pt x="4350" y="10556"/>
                  </a:lnTo>
                  <a:lnTo>
                    <a:pt x="4957" y="9770"/>
                  </a:lnTo>
                  <a:lnTo>
                    <a:pt x="5502" y="8966"/>
                  </a:lnTo>
                  <a:lnTo>
                    <a:pt x="6252" y="7734"/>
                  </a:lnTo>
                  <a:lnTo>
                    <a:pt x="6707" y="6904"/>
                  </a:lnTo>
                  <a:lnTo>
                    <a:pt x="7565" y="5216"/>
                  </a:lnTo>
                  <a:lnTo>
                    <a:pt x="8949" y="2599"/>
                  </a:lnTo>
                  <a:lnTo>
                    <a:pt x="9779" y="1296"/>
                  </a:lnTo>
                  <a:lnTo>
                    <a:pt x="10413" y="429"/>
                  </a:lnTo>
                  <a:lnTo>
                    <a:pt x="107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28"/>
            <p:cNvSpPr/>
            <p:nvPr/>
          </p:nvSpPr>
          <p:spPr>
            <a:xfrm>
              <a:off x="7878662" y="2857500"/>
              <a:ext cx="350620" cy="619068"/>
            </a:xfrm>
            <a:custGeom>
              <a:avLst/>
              <a:gdLst/>
              <a:ahLst/>
              <a:cxnLst/>
              <a:rect l="l" t="t" r="r" b="b"/>
              <a:pathLst>
                <a:path w="9878" h="17441" extrusionOk="0">
                  <a:moveTo>
                    <a:pt x="1" y="0"/>
                  </a:moveTo>
                  <a:lnTo>
                    <a:pt x="36" y="1143"/>
                  </a:lnTo>
                  <a:lnTo>
                    <a:pt x="153" y="3447"/>
                  </a:lnTo>
                  <a:lnTo>
                    <a:pt x="358" y="5188"/>
                  </a:lnTo>
                  <a:lnTo>
                    <a:pt x="554" y="6340"/>
                  </a:lnTo>
                  <a:lnTo>
                    <a:pt x="831" y="7501"/>
                  </a:lnTo>
                  <a:lnTo>
                    <a:pt x="1188" y="8653"/>
                  </a:lnTo>
                  <a:lnTo>
                    <a:pt x="1412" y="9234"/>
                  </a:lnTo>
                  <a:lnTo>
                    <a:pt x="1653" y="9814"/>
                  </a:lnTo>
                  <a:lnTo>
                    <a:pt x="2233" y="10966"/>
                  </a:lnTo>
                  <a:lnTo>
                    <a:pt x="2930" y="12100"/>
                  </a:lnTo>
                  <a:lnTo>
                    <a:pt x="3751" y="13198"/>
                  </a:lnTo>
                  <a:lnTo>
                    <a:pt x="4698" y="14261"/>
                  </a:lnTo>
                  <a:lnTo>
                    <a:pt x="5769" y="15261"/>
                  </a:lnTo>
                  <a:lnTo>
                    <a:pt x="6966" y="16190"/>
                  </a:lnTo>
                  <a:lnTo>
                    <a:pt x="8297" y="17038"/>
                  </a:lnTo>
                  <a:lnTo>
                    <a:pt x="9011" y="17422"/>
                  </a:lnTo>
                  <a:lnTo>
                    <a:pt x="9109" y="17440"/>
                  </a:lnTo>
                  <a:lnTo>
                    <a:pt x="9243" y="17181"/>
                  </a:lnTo>
                  <a:lnTo>
                    <a:pt x="9475" y="16663"/>
                  </a:lnTo>
                  <a:lnTo>
                    <a:pt x="9645" y="16127"/>
                  </a:lnTo>
                  <a:lnTo>
                    <a:pt x="9770" y="15583"/>
                  </a:lnTo>
                  <a:lnTo>
                    <a:pt x="9850" y="15029"/>
                  </a:lnTo>
                  <a:lnTo>
                    <a:pt x="9877" y="14467"/>
                  </a:lnTo>
                  <a:lnTo>
                    <a:pt x="9850" y="13609"/>
                  </a:lnTo>
                  <a:lnTo>
                    <a:pt x="9654" y="12439"/>
                  </a:lnTo>
                  <a:lnTo>
                    <a:pt x="9306" y="11270"/>
                  </a:lnTo>
                  <a:lnTo>
                    <a:pt x="8815" y="10100"/>
                  </a:lnTo>
                  <a:lnTo>
                    <a:pt x="8198" y="8948"/>
                  </a:lnTo>
                  <a:lnTo>
                    <a:pt x="7850" y="8385"/>
                  </a:lnTo>
                  <a:lnTo>
                    <a:pt x="7475" y="7823"/>
                  </a:lnTo>
                  <a:lnTo>
                    <a:pt x="6662" y="6724"/>
                  </a:lnTo>
                  <a:lnTo>
                    <a:pt x="5769" y="5653"/>
                  </a:lnTo>
                  <a:lnTo>
                    <a:pt x="4805" y="4590"/>
                  </a:lnTo>
                  <a:lnTo>
                    <a:pt x="3278" y="3036"/>
                  </a:lnTo>
                  <a:lnTo>
                    <a:pt x="1108" y="10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28"/>
            <p:cNvSpPr/>
            <p:nvPr/>
          </p:nvSpPr>
          <p:spPr>
            <a:xfrm>
              <a:off x="7799755" y="3787164"/>
              <a:ext cx="638413" cy="154403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62" y="1"/>
                  </a:moveTo>
                  <a:lnTo>
                    <a:pt x="6903" y="81"/>
                  </a:lnTo>
                  <a:lnTo>
                    <a:pt x="5689" y="259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76" y="1313"/>
                  </a:lnTo>
                  <a:lnTo>
                    <a:pt x="1375" y="1804"/>
                  </a:lnTo>
                  <a:lnTo>
                    <a:pt x="447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207" y="3831"/>
                  </a:lnTo>
                  <a:lnTo>
                    <a:pt x="10305" y="3992"/>
                  </a:lnTo>
                  <a:lnTo>
                    <a:pt x="12511" y="4242"/>
                  </a:lnTo>
                  <a:lnTo>
                    <a:pt x="14154" y="4340"/>
                  </a:lnTo>
                  <a:lnTo>
                    <a:pt x="15253" y="4349"/>
                  </a:lnTo>
                  <a:lnTo>
                    <a:pt x="16351" y="4314"/>
                  </a:lnTo>
                  <a:lnTo>
                    <a:pt x="17440" y="4215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77" y="902"/>
                  </a:lnTo>
                  <a:lnTo>
                    <a:pt x="12091" y="492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9"/>
                  </a:lnTo>
                  <a:lnTo>
                    <a:pt x="81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28"/>
            <p:cNvSpPr/>
            <p:nvPr/>
          </p:nvSpPr>
          <p:spPr>
            <a:xfrm>
              <a:off x="8139236" y="4288929"/>
              <a:ext cx="638413" cy="154403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53" y="1"/>
                  </a:moveTo>
                  <a:lnTo>
                    <a:pt x="6903" y="72"/>
                  </a:lnTo>
                  <a:lnTo>
                    <a:pt x="5689" y="260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67" y="1313"/>
                  </a:lnTo>
                  <a:lnTo>
                    <a:pt x="1375" y="1804"/>
                  </a:lnTo>
                  <a:lnTo>
                    <a:pt x="438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198" y="3832"/>
                  </a:lnTo>
                  <a:lnTo>
                    <a:pt x="10305" y="3992"/>
                  </a:lnTo>
                  <a:lnTo>
                    <a:pt x="12502" y="4242"/>
                  </a:lnTo>
                  <a:lnTo>
                    <a:pt x="14154" y="4341"/>
                  </a:lnTo>
                  <a:lnTo>
                    <a:pt x="15253" y="4350"/>
                  </a:lnTo>
                  <a:lnTo>
                    <a:pt x="16342" y="4314"/>
                  </a:lnTo>
                  <a:lnTo>
                    <a:pt x="17440" y="4216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68" y="903"/>
                  </a:lnTo>
                  <a:lnTo>
                    <a:pt x="12091" y="483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10"/>
                  </a:lnTo>
                  <a:lnTo>
                    <a:pt x="815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28"/>
            <p:cNvSpPr/>
            <p:nvPr/>
          </p:nvSpPr>
          <p:spPr>
            <a:xfrm>
              <a:off x="8499305" y="4704475"/>
              <a:ext cx="638413" cy="154723"/>
            </a:xfrm>
            <a:custGeom>
              <a:avLst/>
              <a:gdLst/>
              <a:ahLst/>
              <a:cxnLst/>
              <a:rect l="l" t="t" r="r" b="b"/>
              <a:pathLst>
                <a:path w="17986" h="4359" extrusionOk="0">
                  <a:moveTo>
                    <a:pt x="8163" y="1"/>
                  </a:moveTo>
                  <a:lnTo>
                    <a:pt x="6903" y="81"/>
                  </a:lnTo>
                  <a:lnTo>
                    <a:pt x="5689" y="260"/>
                  </a:lnTo>
                  <a:lnTo>
                    <a:pt x="4537" y="528"/>
                  </a:lnTo>
                  <a:lnTo>
                    <a:pt x="3430" y="885"/>
                  </a:lnTo>
                  <a:lnTo>
                    <a:pt x="2376" y="1313"/>
                  </a:lnTo>
                  <a:lnTo>
                    <a:pt x="1376" y="1805"/>
                  </a:lnTo>
                  <a:lnTo>
                    <a:pt x="447" y="2349"/>
                  </a:lnTo>
                  <a:lnTo>
                    <a:pt x="1" y="2644"/>
                  </a:lnTo>
                  <a:lnTo>
                    <a:pt x="608" y="2662"/>
                  </a:lnTo>
                  <a:lnTo>
                    <a:pt x="1813" y="2742"/>
                  </a:lnTo>
                  <a:lnTo>
                    <a:pt x="3573" y="2930"/>
                  </a:lnTo>
                  <a:lnTo>
                    <a:pt x="7002" y="3466"/>
                  </a:lnTo>
                  <a:lnTo>
                    <a:pt x="9207" y="3832"/>
                  </a:lnTo>
                  <a:lnTo>
                    <a:pt x="10306" y="3992"/>
                  </a:lnTo>
                  <a:lnTo>
                    <a:pt x="12511" y="4251"/>
                  </a:lnTo>
                  <a:lnTo>
                    <a:pt x="14155" y="4341"/>
                  </a:lnTo>
                  <a:lnTo>
                    <a:pt x="15253" y="4359"/>
                  </a:lnTo>
                  <a:lnTo>
                    <a:pt x="16351" y="4314"/>
                  </a:lnTo>
                  <a:lnTo>
                    <a:pt x="17441" y="4216"/>
                  </a:lnTo>
                  <a:lnTo>
                    <a:pt x="17986" y="4135"/>
                  </a:lnTo>
                  <a:lnTo>
                    <a:pt x="17968" y="4082"/>
                  </a:lnTo>
                  <a:lnTo>
                    <a:pt x="17798" y="3859"/>
                  </a:lnTo>
                  <a:lnTo>
                    <a:pt x="17405" y="3421"/>
                  </a:lnTo>
                  <a:lnTo>
                    <a:pt x="16735" y="2814"/>
                  </a:lnTo>
                  <a:lnTo>
                    <a:pt x="15726" y="2073"/>
                  </a:lnTo>
                  <a:lnTo>
                    <a:pt x="14592" y="1439"/>
                  </a:lnTo>
                  <a:lnTo>
                    <a:pt x="13378" y="903"/>
                  </a:lnTo>
                  <a:lnTo>
                    <a:pt x="12092" y="492"/>
                  </a:lnTo>
                  <a:lnTo>
                    <a:pt x="10779" y="197"/>
                  </a:lnTo>
                  <a:lnTo>
                    <a:pt x="9457" y="37"/>
                  </a:lnTo>
                  <a:lnTo>
                    <a:pt x="8806" y="10"/>
                  </a:lnTo>
                  <a:lnTo>
                    <a:pt x="81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28"/>
            <p:cNvSpPr/>
            <p:nvPr/>
          </p:nvSpPr>
          <p:spPr>
            <a:xfrm>
              <a:off x="8903459" y="4201148"/>
              <a:ext cx="381962" cy="464701"/>
            </a:xfrm>
            <a:custGeom>
              <a:avLst/>
              <a:gdLst/>
              <a:ahLst/>
              <a:cxnLst/>
              <a:rect l="l" t="t" r="r" b="b"/>
              <a:pathLst>
                <a:path w="10761" h="13092" extrusionOk="0">
                  <a:moveTo>
                    <a:pt x="10761" y="0"/>
                  </a:moveTo>
                  <a:lnTo>
                    <a:pt x="10082" y="170"/>
                  </a:lnTo>
                  <a:lnTo>
                    <a:pt x="8734" y="545"/>
                  </a:lnTo>
                  <a:lnTo>
                    <a:pt x="7430" y="1000"/>
                  </a:lnTo>
                  <a:lnTo>
                    <a:pt x="6180" y="1518"/>
                  </a:lnTo>
                  <a:lnTo>
                    <a:pt x="4992" y="2108"/>
                  </a:lnTo>
                  <a:lnTo>
                    <a:pt x="3885" y="2768"/>
                  </a:lnTo>
                  <a:lnTo>
                    <a:pt x="2885" y="3518"/>
                  </a:lnTo>
                  <a:lnTo>
                    <a:pt x="2001" y="4349"/>
                  </a:lnTo>
                  <a:lnTo>
                    <a:pt x="1608" y="4795"/>
                  </a:lnTo>
                  <a:lnTo>
                    <a:pt x="1420" y="5028"/>
                  </a:lnTo>
                  <a:lnTo>
                    <a:pt x="1072" y="5501"/>
                  </a:lnTo>
                  <a:lnTo>
                    <a:pt x="777" y="5992"/>
                  </a:lnTo>
                  <a:lnTo>
                    <a:pt x="527" y="6501"/>
                  </a:lnTo>
                  <a:lnTo>
                    <a:pt x="331" y="7019"/>
                  </a:lnTo>
                  <a:lnTo>
                    <a:pt x="170" y="7555"/>
                  </a:lnTo>
                  <a:lnTo>
                    <a:pt x="63" y="8099"/>
                  </a:lnTo>
                  <a:lnTo>
                    <a:pt x="9" y="8644"/>
                  </a:lnTo>
                  <a:lnTo>
                    <a:pt x="0" y="9189"/>
                  </a:lnTo>
                  <a:lnTo>
                    <a:pt x="45" y="9734"/>
                  </a:lnTo>
                  <a:lnTo>
                    <a:pt x="143" y="10278"/>
                  </a:lnTo>
                  <a:lnTo>
                    <a:pt x="286" y="10814"/>
                  </a:lnTo>
                  <a:lnTo>
                    <a:pt x="483" y="11341"/>
                  </a:lnTo>
                  <a:lnTo>
                    <a:pt x="741" y="11850"/>
                  </a:lnTo>
                  <a:lnTo>
                    <a:pt x="1045" y="12350"/>
                  </a:lnTo>
                  <a:lnTo>
                    <a:pt x="1411" y="12823"/>
                  </a:lnTo>
                  <a:lnTo>
                    <a:pt x="1617" y="13056"/>
                  </a:lnTo>
                  <a:lnTo>
                    <a:pt x="1688" y="13091"/>
                  </a:lnTo>
                  <a:lnTo>
                    <a:pt x="2135" y="12752"/>
                  </a:lnTo>
                  <a:lnTo>
                    <a:pt x="2947" y="12055"/>
                  </a:lnTo>
                  <a:lnTo>
                    <a:pt x="3688" y="11323"/>
                  </a:lnTo>
                  <a:lnTo>
                    <a:pt x="4349" y="10555"/>
                  </a:lnTo>
                  <a:lnTo>
                    <a:pt x="4956" y="9778"/>
                  </a:lnTo>
                  <a:lnTo>
                    <a:pt x="5501" y="8975"/>
                  </a:lnTo>
                  <a:lnTo>
                    <a:pt x="6251" y="7742"/>
                  </a:lnTo>
                  <a:lnTo>
                    <a:pt x="6707" y="6903"/>
                  </a:lnTo>
                  <a:lnTo>
                    <a:pt x="7564" y="5215"/>
                  </a:lnTo>
                  <a:lnTo>
                    <a:pt x="8948" y="2599"/>
                  </a:lnTo>
                  <a:lnTo>
                    <a:pt x="9779" y="1295"/>
                  </a:lnTo>
                  <a:lnTo>
                    <a:pt x="10413" y="429"/>
                  </a:lnTo>
                  <a:lnTo>
                    <a:pt x="107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0" name="Google Shape;1230;p28"/>
          <p:cNvGrpSpPr/>
          <p:nvPr/>
        </p:nvGrpSpPr>
        <p:grpSpPr>
          <a:xfrm>
            <a:off x="4213751" y="3027657"/>
            <a:ext cx="6583529" cy="3587714"/>
            <a:chOff x="4213751" y="3027657"/>
            <a:chExt cx="6583529" cy="3587714"/>
          </a:xfrm>
        </p:grpSpPr>
        <p:sp>
          <p:nvSpPr>
            <p:cNvPr id="1231" name="Google Shape;1231;p28"/>
            <p:cNvSpPr/>
            <p:nvPr/>
          </p:nvSpPr>
          <p:spPr>
            <a:xfrm rot="-877077" flipH="1">
              <a:off x="5102799" y="3712649"/>
              <a:ext cx="5608292" cy="1402366"/>
            </a:xfrm>
            <a:custGeom>
              <a:avLst/>
              <a:gdLst/>
              <a:ahLst/>
              <a:cxnLst/>
              <a:rect l="l" t="t" r="r" b="b"/>
              <a:pathLst>
                <a:path w="215419" h="53866" extrusionOk="0">
                  <a:moveTo>
                    <a:pt x="44141" y="0"/>
                  </a:moveTo>
                  <a:lnTo>
                    <a:pt x="40257" y="45"/>
                  </a:lnTo>
                  <a:lnTo>
                    <a:pt x="36381" y="179"/>
                  </a:lnTo>
                  <a:lnTo>
                    <a:pt x="32506" y="384"/>
                  </a:lnTo>
                  <a:lnTo>
                    <a:pt x="28639" y="688"/>
                  </a:lnTo>
                  <a:lnTo>
                    <a:pt x="26710" y="875"/>
                  </a:lnTo>
                  <a:lnTo>
                    <a:pt x="24076" y="1152"/>
                  </a:lnTo>
                  <a:lnTo>
                    <a:pt x="19530" y="1715"/>
                  </a:lnTo>
                  <a:lnTo>
                    <a:pt x="16405" y="2179"/>
                  </a:lnTo>
                  <a:lnTo>
                    <a:pt x="13360" y="2742"/>
                  </a:lnTo>
                  <a:lnTo>
                    <a:pt x="11217" y="3233"/>
                  </a:lnTo>
                  <a:lnTo>
                    <a:pt x="9877" y="3590"/>
                  </a:lnTo>
                  <a:lnTo>
                    <a:pt x="8645" y="3983"/>
                  </a:lnTo>
                  <a:lnTo>
                    <a:pt x="7520" y="4394"/>
                  </a:lnTo>
                  <a:lnTo>
                    <a:pt x="6528" y="4849"/>
                  </a:lnTo>
                  <a:lnTo>
                    <a:pt x="5698" y="5331"/>
                  </a:lnTo>
                  <a:lnTo>
                    <a:pt x="5341" y="5590"/>
                  </a:lnTo>
                  <a:lnTo>
                    <a:pt x="5162" y="5733"/>
                  </a:lnTo>
                  <a:lnTo>
                    <a:pt x="4832" y="6046"/>
                  </a:lnTo>
                  <a:lnTo>
                    <a:pt x="4421" y="6528"/>
                  </a:lnTo>
                  <a:lnTo>
                    <a:pt x="4037" y="7207"/>
                  </a:lnTo>
                  <a:lnTo>
                    <a:pt x="3796" y="7912"/>
                  </a:lnTo>
                  <a:lnTo>
                    <a:pt x="3653" y="8635"/>
                  </a:lnTo>
                  <a:lnTo>
                    <a:pt x="3572" y="9359"/>
                  </a:lnTo>
                  <a:lnTo>
                    <a:pt x="3510" y="10412"/>
                  </a:lnTo>
                  <a:lnTo>
                    <a:pt x="3439" y="11082"/>
                  </a:lnTo>
                  <a:lnTo>
                    <a:pt x="3188" y="13020"/>
                  </a:lnTo>
                  <a:lnTo>
                    <a:pt x="2813" y="16904"/>
                  </a:lnTo>
                  <a:lnTo>
                    <a:pt x="2671" y="18851"/>
                  </a:lnTo>
                  <a:lnTo>
                    <a:pt x="2546" y="20762"/>
                  </a:lnTo>
                  <a:lnTo>
                    <a:pt x="2358" y="24575"/>
                  </a:lnTo>
                  <a:lnTo>
                    <a:pt x="2108" y="30308"/>
                  </a:lnTo>
                  <a:lnTo>
                    <a:pt x="1786" y="36032"/>
                  </a:lnTo>
                  <a:lnTo>
                    <a:pt x="1465" y="39845"/>
                  </a:lnTo>
                  <a:lnTo>
                    <a:pt x="1144" y="42703"/>
                  </a:lnTo>
                  <a:lnTo>
                    <a:pt x="876" y="44614"/>
                  </a:lnTo>
                  <a:lnTo>
                    <a:pt x="572" y="46516"/>
                  </a:lnTo>
                  <a:lnTo>
                    <a:pt x="206" y="48427"/>
                  </a:lnTo>
                  <a:lnTo>
                    <a:pt x="9" y="49374"/>
                  </a:lnTo>
                  <a:lnTo>
                    <a:pt x="0" y="49427"/>
                  </a:lnTo>
                  <a:lnTo>
                    <a:pt x="36" y="49526"/>
                  </a:lnTo>
                  <a:lnTo>
                    <a:pt x="170" y="49668"/>
                  </a:lnTo>
                  <a:lnTo>
                    <a:pt x="474" y="49820"/>
                  </a:lnTo>
                  <a:lnTo>
                    <a:pt x="876" y="49936"/>
                  </a:lnTo>
                  <a:lnTo>
                    <a:pt x="1090" y="49972"/>
                  </a:lnTo>
                  <a:lnTo>
                    <a:pt x="2608" y="50195"/>
                  </a:lnTo>
                  <a:lnTo>
                    <a:pt x="5680" y="50588"/>
                  </a:lnTo>
                  <a:lnTo>
                    <a:pt x="8761" y="50936"/>
                  </a:lnTo>
                  <a:lnTo>
                    <a:pt x="11851" y="51249"/>
                  </a:lnTo>
                  <a:lnTo>
                    <a:pt x="16521" y="51633"/>
                  </a:lnTo>
                  <a:lnTo>
                    <a:pt x="22790" y="51999"/>
                  </a:lnTo>
                  <a:lnTo>
                    <a:pt x="29094" y="52240"/>
                  </a:lnTo>
                  <a:lnTo>
                    <a:pt x="35444" y="52356"/>
                  </a:lnTo>
                  <a:lnTo>
                    <a:pt x="41820" y="52383"/>
                  </a:lnTo>
                  <a:lnTo>
                    <a:pt x="48213" y="52330"/>
                  </a:lnTo>
                  <a:lnTo>
                    <a:pt x="57840" y="52160"/>
                  </a:lnTo>
                  <a:lnTo>
                    <a:pt x="70690" y="51847"/>
                  </a:lnTo>
                  <a:lnTo>
                    <a:pt x="80299" y="51633"/>
                  </a:lnTo>
                  <a:lnTo>
                    <a:pt x="86693" y="51544"/>
                  </a:lnTo>
                  <a:lnTo>
                    <a:pt x="93051" y="51517"/>
                  </a:lnTo>
                  <a:lnTo>
                    <a:pt x="99382" y="51570"/>
                  </a:lnTo>
                  <a:lnTo>
                    <a:pt x="102534" y="51633"/>
                  </a:lnTo>
                  <a:lnTo>
                    <a:pt x="109160" y="51821"/>
                  </a:lnTo>
                  <a:lnTo>
                    <a:pt x="122386" y="52312"/>
                  </a:lnTo>
                  <a:lnTo>
                    <a:pt x="142192" y="53196"/>
                  </a:lnTo>
                  <a:lnTo>
                    <a:pt x="155391" y="53767"/>
                  </a:lnTo>
                  <a:lnTo>
                    <a:pt x="156989" y="53821"/>
                  </a:lnTo>
                  <a:lnTo>
                    <a:pt x="160043" y="53865"/>
                  </a:lnTo>
                  <a:lnTo>
                    <a:pt x="162972" y="53821"/>
                  </a:lnTo>
                  <a:lnTo>
                    <a:pt x="165830" y="53714"/>
                  </a:lnTo>
                  <a:lnTo>
                    <a:pt x="168652" y="53553"/>
                  </a:lnTo>
                  <a:lnTo>
                    <a:pt x="171483" y="53330"/>
                  </a:lnTo>
                  <a:lnTo>
                    <a:pt x="175814" y="52937"/>
                  </a:lnTo>
                  <a:lnTo>
                    <a:pt x="178868" y="52633"/>
                  </a:lnTo>
                  <a:lnTo>
                    <a:pt x="180680" y="52463"/>
                  </a:lnTo>
                  <a:lnTo>
                    <a:pt x="184333" y="52178"/>
                  </a:lnTo>
                  <a:lnTo>
                    <a:pt x="187994" y="51972"/>
                  </a:lnTo>
                  <a:lnTo>
                    <a:pt x="191655" y="51838"/>
                  </a:lnTo>
                  <a:lnTo>
                    <a:pt x="195335" y="51776"/>
                  </a:lnTo>
                  <a:lnTo>
                    <a:pt x="199023" y="51794"/>
                  </a:lnTo>
                  <a:lnTo>
                    <a:pt x="202711" y="51874"/>
                  </a:lnTo>
                  <a:lnTo>
                    <a:pt x="206399" y="52017"/>
                  </a:lnTo>
                  <a:lnTo>
                    <a:pt x="208247" y="52115"/>
                  </a:lnTo>
                  <a:lnTo>
                    <a:pt x="208578" y="52133"/>
                  </a:lnTo>
                  <a:lnTo>
                    <a:pt x="209185" y="52097"/>
                  </a:lnTo>
                  <a:lnTo>
                    <a:pt x="209685" y="51981"/>
                  </a:lnTo>
                  <a:lnTo>
                    <a:pt x="210060" y="51785"/>
                  </a:lnTo>
                  <a:lnTo>
                    <a:pt x="210194" y="51651"/>
                  </a:lnTo>
                  <a:lnTo>
                    <a:pt x="210864" y="50838"/>
                  </a:lnTo>
                  <a:lnTo>
                    <a:pt x="212060" y="49195"/>
                  </a:lnTo>
                  <a:lnTo>
                    <a:pt x="213096" y="47534"/>
                  </a:lnTo>
                  <a:lnTo>
                    <a:pt x="213739" y="46284"/>
                  </a:lnTo>
                  <a:lnTo>
                    <a:pt x="214123" y="45436"/>
                  </a:lnTo>
                  <a:lnTo>
                    <a:pt x="214454" y="44596"/>
                  </a:lnTo>
                  <a:lnTo>
                    <a:pt x="214739" y="43748"/>
                  </a:lnTo>
                  <a:lnTo>
                    <a:pt x="214980" y="42891"/>
                  </a:lnTo>
                  <a:lnTo>
                    <a:pt x="215168" y="42042"/>
                  </a:lnTo>
                  <a:lnTo>
                    <a:pt x="215302" y="41185"/>
                  </a:lnTo>
                  <a:lnTo>
                    <a:pt x="215391" y="40328"/>
                  </a:lnTo>
                  <a:lnTo>
                    <a:pt x="215418" y="39470"/>
                  </a:lnTo>
                  <a:lnTo>
                    <a:pt x="215400" y="38604"/>
                  </a:lnTo>
                  <a:lnTo>
                    <a:pt x="215373" y="38176"/>
                  </a:lnTo>
                  <a:lnTo>
                    <a:pt x="215320" y="37684"/>
                  </a:lnTo>
                  <a:lnTo>
                    <a:pt x="215150" y="36693"/>
                  </a:lnTo>
                  <a:lnTo>
                    <a:pt x="214864" y="35720"/>
                  </a:lnTo>
                  <a:lnTo>
                    <a:pt x="214534" y="35005"/>
                  </a:lnTo>
                  <a:lnTo>
                    <a:pt x="214257" y="34541"/>
                  </a:lnTo>
                  <a:lnTo>
                    <a:pt x="213936" y="34086"/>
                  </a:lnTo>
                  <a:lnTo>
                    <a:pt x="213561" y="33639"/>
                  </a:lnTo>
                  <a:lnTo>
                    <a:pt x="213114" y="33211"/>
                  </a:lnTo>
                  <a:lnTo>
                    <a:pt x="212614" y="32791"/>
                  </a:lnTo>
                  <a:lnTo>
                    <a:pt x="212034" y="32389"/>
                  </a:lnTo>
                  <a:lnTo>
                    <a:pt x="211382" y="32005"/>
                  </a:lnTo>
                  <a:lnTo>
                    <a:pt x="210658" y="31639"/>
                  </a:lnTo>
                  <a:lnTo>
                    <a:pt x="209846" y="31291"/>
                  </a:lnTo>
                  <a:lnTo>
                    <a:pt x="209399" y="31121"/>
                  </a:lnTo>
                  <a:lnTo>
                    <a:pt x="209408" y="31067"/>
                  </a:lnTo>
                  <a:lnTo>
                    <a:pt x="209274" y="30969"/>
                  </a:lnTo>
                  <a:lnTo>
                    <a:pt x="209131" y="30951"/>
                  </a:lnTo>
                  <a:lnTo>
                    <a:pt x="208962" y="30933"/>
                  </a:lnTo>
                  <a:lnTo>
                    <a:pt x="208783" y="30916"/>
                  </a:lnTo>
                  <a:lnTo>
                    <a:pt x="208399" y="30782"/>
                  </a:lnTo>
                  <a:lnTo>
                    <a:pt x="207997" y="30648"/>
                  </a:lnTo>
                  <a:lnTo>
                    <a:pt x="207792" y="30603"/>
                  </a:lnTo>
                  <a:lnTo>
                    <a:pt x="207390" y="30558"/>
                  </a:lnTo>
                  <a:lnTo>
                    <a:pt x="207015" y="30585"/>
                  </a:lnTo>
                  <a:lnTo>
                    <a:pt x="206693" y="30657"/>
                  </a:lnTo>
                  <a:lnTo>
                    <a:pt x="206551" y="30710"/>
                  </a:lnTo>
                  <a:lnTo>
                    <a:pt x="204381" y="30496"/>
                  </a:lnTo>
                  <a:lnTo>
                    <a:pt x="200139" y="29960"/>
                  </a:lnTo>
                  <a:lnTo>
                    <a:pt x="196004" y="29308"/>
                  </a:lnTo>
                  <a:lnTo>
                    <a:pt x="191968" y="28567"/>
                  </a:lnTo>
                  <a:lnTo>
                    <a:pt x="188021" y="27728"/>
                  </a:lnTo>
                  <a:lnTo>
                    <a:pt x="184145" y="26826"/>
                  </a:lnTo>
                  <a:lnTo>
                    <a:pt x="180341" y="25843"/>
                  </a:lnTo>
                  <a:lnTo>
                    <a:pt x="176591" y="24816"/>
                  </a:lnTo>
                  <a:lnTo>
                    <a:pt x="171045" y="23209"/>
                  </a:lnTo>
                  <a:lnTo>
                    <a:pt x="163758" y="20985"/>
                  </a:lnTo>
                  <a:lnTo>
                    <a:pt x="156516" y="18753"/>
                  </a:lnTo>
                  <a:lnTo>
                    <a:pt x="151060" y="17146"/>
                  </a:lnTo>
                  <a:lnTo>
                    <a:pt x="147390" y="16128"/>
                  </a:lnTo>
                  <a:lnTo>
                    <a:pt x="145550" y="15636"/>
                  </a:lnTo>
                  <a:lnTo>
                    <a:pt x="142130" y="14743"/>
                  </a:lnTo>
                  <a:lnTo>
                    <a:pt x="135209" y="13029"/>
                  </a:lnTo>
                  <a:lnTo>
                    <a:pt x="128172" y="11386"/>
                  </a:lnTo>
                  <a:lnTo>
                    <a:pt x="121046" y="9823"/>
                  </a:lnTo>
                  <a:lnTo>
                    <a:pt x="113813" y="8332"/>
                  </a:lnTo>
                  <a:lnTo>
                    <a:pt x="106499" y="6921"/>
                  </a:lnTo>
                  <a:lnTo>
                    <a:pt x="99105" y="5590"/>
                  </a:lnTo>
                  <a:lnTo>
                    <a:pt x="91640" y="4340"/>
                  </a:lnTo>
                  <a:lnTo>
                    <a:pt x="87880" y="3751"/>
                  </a:lnTo>
                  <a:lnTo>
                    <a:pt x="84219" y="3197"/>
                  </a:lnTo>
                  <a:lnTo>
                    <a:pt x="76780" y="2188"/>
                  </a:lnTo>
                  <a:lnTo>
                    <a:pt x="71119" y="1527"/>
                  </a:lnTo>
                  <a:lnTo>
                    <a:pt x="67315" y="1143"/>
                  </a:lnTo>
                  <a:lnTo>
                    <a:pt x="63484" y="804"/>
                  </a:lnTo>
                  <a:lnTo>
                    <a:pt x="59635" y="518"/>
                  </a:lnTo>
                  <a:lnTo>
                    <a:pt x="55777" y="295"/>
                  </a:lnTo>
                  <a:lnTo>
                    <a:pt x="51901" y="125"/>
                  </a:lnTo>
                  <a:lnTo>
                    <a:pt x="48026" y="27"/>
                  </a:lnTo>
                  <a:lnTo>
                    <a:pt x="4414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28"/>
            <p:cNvSpPr/>
            <p:nvPr/>
          </p:nvSpPr>
          <p:spPr>
            <a:xfrm rot="-877077" flipH="1">
              <a:off x="4320591" y="4291504"/>
              <a:ext cx="5907478" cy="1604392"/>
            </a:xfrm>
            <a:custGeom>
              <a:avLst/>
              <a:gdLst/>
              <a:ahLst/>
              <a:cxnLst/>
              <a:rect l="l" t="t" r="r" b="b"/>
              <a:pathLst>
                <a:path w="226911" h="61626" extrusionOk="0">
                  <a:moveTo>
                    <a:pt x="9573" y="0"/>
                  </a:moveTo>
                  <a:lnTo>
                    <a:pt x="8055" y="9"/>
                  </a:lnTo>
                  <a:lnTo>
                    <a:pt x="6555" y="72"/>
                  </a:lnTo>
                  <a:lnTo>
                    <a:pt x="5073" y="188"/>
                  </a:lnTo>
                  <a:lnTo>
                    <a:pt x="3626" y="349"/>
                  </a:lnTo>
                  <a:lnTo>
                    <a:pt x="2921" y="447"/>
                  </a:lnTo>
                  <a:lnTo>
                    <a:pt x="2492" y="518"/>
                  </a:lnTo>
                  <a:lnTo>
                    <a:pt x="1697" y="724"/>
                  </a:lnTo>
                  <a:lnTo>
                    <a:pt x="965" y="983"/>
                  </a:lnTo>
                  <a:lnTo>
                    <a:pt x="304" y="1304"/>
                  </a:lnTo>
                  <a:lnTo>
                    <a:pt x="0" y="1492"/>
                  </a:lnTo>
                  <a:lnTo>
                    <a:pt x="0" y="34372"/>
                  </a:lnTo>
                  <a:lnTo>
                    <a:pt x="822" y="37381"/>
                  </a:lnTo>
                  <a:lnTo>
                    <a:pt x="2036" y="41908"/>
                  </a:lnTo>
                  <a:lnTo>
                    <a:pt x="2796" y="44918"/>
                  </a:lnTo>
                  <a:lnTo>
                    <a:pt x="3456" y="47936"/>
                  </a:lnTo>
                  <a:lnTo>
                    <a:pt x="3992" y="50963"/>
                  </a:lnTo>
                  <a:lnTo>
                    <a:pt x="4278" y="53232"/>
                  </a:lnTo>
                  <a:lnTo>
                    <a:pt x="4421" y="54741"/>
                  </a:lnTo>
                  <a:lnTo>
                    <a:pt x="4501" y="56259"/>
                  </a:lnTo>
                  <a:lnTo>
                    <a:pt x="4528" y="57777"/>
                  </a:lnTo>
                  <a:lnTo>
                    <a:pt x="4519" y="58536"/>
                  </a:lnTo>
                  <a:lnTo>
                    <a:pt x="4519" y="58741"/>
                  </a:lnTo>
                  <a:lnTo>
                    <a:pt x="4599" y="59054"/>
                  </a:lnTo>
                  <a:lnTo>
                    <a:pt x="4742" y="59233"/>
                  </a:lnTo>
                  <a:lnTo>
                    <a:pt x="4867" y="59313"/>
                  </a:lnTo>
                  <a:lnTo>
                    <a:pt x="5010" y="59402"/>
                  </a:lnTo>
                  <a:lnTo>
                    <a:pt x="5385" y="59509"/>
                  </a:lnTo>
                  <a:lnTo>
                    <a:pt x="6028" y="59599"/>
                  </a:lnTo>
                  <a:lnTo>
                    <a:pt x="6475" y="59625"/>
                  </a:lnTo>
                  <a:lnTo>
                    <a:pt x="16405" y="60161"/>
                  </a:lnTo>
                  <a:lnTo>
                    <a:pt x="31318" y="60938"/>
                  </a:lnTo>
                  <a:lnTo>
                    <a:pt x="41266" y="61411"/>
                  </a:lnTo>
                  <a:lnTo>
                    <a:pt x="46240" y="61626"/>
                  </a:lnTo>
                  <a:lnTo>
                    <a:pt x="46918" y="61376"/>
                  </a:lnTo>
                  <a:lnTo>
                    <a:pt x="48392" y="60956"/>
                  </a:lnTo>
                  <a:lnTo>
                    <a:pt x="49981" y="60661"/>
                  </a:lnTo>
                  <a:lnTo>
                    <a:pt x="51660" y="60501"/>
                  </a:lnTo>
                  <a:lnTo>
                    <a:pt x="52535" y="60492"/>
                  </a:lnTo>
                  <a:lnTo>
                    <a:pt x="129485" y="60492"/>
                  </a:lnTo>
                  <a:lnTo>
                    <a:pt x="132994" y="60286"/>
                  </a:lnTo>
                  <a:lnTo>
                    <a:pt x="140022" y="59938"/>
                  </a:lnTo>
                  <a:lnTo>
                    <a:pt x="147059" y="59688"/>
                  </a:lnTo>
                  <a:lnTo>
                    <a:pt x="152346" y="59599"/>
                  </a:lnTo>
                  <a:lnTo>
                    <a:pt x="155882" y="59581"/>
                  </a:lnTo>
                  <a:lnTo>
                    <a:pt x="157650" y="59590"/>
                  </a:lnTo>
                  <a:lnTo>
                    <a:pt x="166312" y="59679"/>
                  </a:lnTo>
                  <a:lnTo>
                    <a:pt x="183610" y="59965"/>
                  </a:lnTo>
                  <a:lnTo>
                    <a:pt x="200907" y="60268"/>
                  </a:lnTo>
                  <a:lnTo>
                    <a:pt x="213900" y="60429"/>
                  </a:lnTo>
                  <a:lnTo>
                    <a:pt x="222571" y="60492"/>
                  </a:lnTo>
                  <a:lnTo>
                    <a:pt x="226911" y="60501"/>
                  </a:lnTo>
                  <a:lnTo>
                    <a:pt x="226911" y="60501"/>
                  </a:lnTo>
                  <a:lnTo>
                    <a:pt x="226607" y="59447"/>
                  </a:lnTo>
                  <a:lnTo>
                    <a:pt x="225955" y="57331"/>
                  </a:lnTo>
                  <a:lnTo>
                    <a:pt x="225196" y="55223"/>
                  </a:lnTo>
                  <a:lnTo>
                    <a:pt x="224518" y="53651"/>
                  </a:lnTo>
                  <a:lnTo>
                    <a:pt x="224009" y="52624"/>
                  </a:lnTo>
                  <a:lnTo>
                    <a:pt x="223437" y="51606"/>
                  </a:lnTo>
                  <a:lnTo>
                    <a:pt x="222803" y="50606"/>
                  </a:lnTo>
                  <a:lnTo>
                    <a:pt x="222107" y="49624"/>
                  </a:lnTo>
                  <a:lnTo>
                    <a:pt x="221321" y="48660"/>
                  </a:lnTo>
                  <a:lnTo>
                    <a:pt x="220463" y="47731"/>
                  </a:lnTo>
                  <a:lnTo>
                    <a:pt x="219508" y="46820"/>
                  </a:lnTo>
                  <a:lnTo>
                    <a:pt x="218454" y="45945"/>
                  </a:lnTo>
                  <a:lnTo>
                    <a:pt x="217293" y="45105"/>
                  </a:lnTo>
                  <a:lnTo>
                    <a:pt x="216668" y="44704"/>
                  </a:lnTo>
                  <a:lnTo>
                    <a:pt x="215990" y="44284"/>
                  </a:lnTo>
                  <a:lnTo>
                    <a:pt x="214552" y="43489"/>
                  </a:lnTo>
                  <a:lnTo>
                    <a:pt x="213034" y="42757"/>
                  </a:lnTo>
                  <a:lnTo>
                    <a:pt x="211426" y="42078"/>
                  </a:lnTo>
                  <a:lnTo>
                    <a:pt x="209756" y="41462"/>
                  </a:lnTo>
                  <a:lnTo>
                    <a:pt x="208024" y="40882"/>
                  </a:lnTo>
                  <a:lnTo>
                    <a:pt x="206229" y="40355"/>
                  </a:lnTo>
                  <a:lnTo>
                    <a:pt x="204381" y="39864"/>
                  </a:lnTo>
                  <a:lnTo>
                    <a:pt x="201532" y="39194"/>
                  </a:lnTo>
                  <a:lnTo>
                    <a:pt x="197621" y="38426"/>
                  </a:lnTo>
                  <a:lnTo>
                    <a:pt x="193620" y="37765"/>
                  </a:lnTo>
                  <a:lnTo>
                    <a:pt x="189593" y="37176"/>
                  </a:lnTo>
                  <a:lnTo>
                    <a:pt x="187583" y="36908"/>
                  </a:lnTo>
                  <a:lnTo>
                    <a:pt x="181949" y="36167"/>
                  </a:lnTo>
                  <a:lnTo>
                    <a:pt x="170634" y="34747"/>
                  </a:lnTo>
                  <a:lnTo>
                    <a:pt x="159293" y="33363"/>
                  </a:lnTo>
                  <a:lnTo>
                    <a:pt x="147979" y="31943"/>
                  </a:lnTo>
                  <a:lnTo>
                    <a:pt x="139531" y="30809"/>
                  </a:lnTo>
                  <a:lnTo>
                    <a:pt x="133932" y="30014"/>
                  </a:lnTo>
                  <a:lnTo>
                    <a:pt x="128360" y="29165"/>
                  </a:lnTo>
                  <a:lnTo>
                    <a:pt x="122814" y="28264"/>
                  </a:lnTo>
                  <a:lnTo>
                    <a:pt x="117313" y="27308"/>
                  </a:lnTo>
                  <a:lnTo>
                    <a:pt x="111857" y="26272"/>
                  </a:lnTo>
                  <a:lnTo>
                    <a:pt x="106455" y="25165"/>
                  </a:lnTo>
                  <a:lnTo>
                    <a:pt x="101106" y="23968"/>
                  </a:lnTo>
                  <a:lnTo>
                    <a:pt x="98453" y="23334"/>
                  </a:lnTo>
                  <a:lnTo>
                    <a:pt x="95355" y="22566"/>
                  </a:lnTo>
                  <a:lnTo>
                    <a:pt x="89264" y="20941"/>
                  </a:lnTo>
                  <a:lnTo>
                    <a:pt x="83255" y="19218"/>
                  </a:lnTo>
                  <a:lnTo>
                    <a:pt x="77325" y="17423"/>
                  </a:lnTo>
                  <a:lnTo>
                    <a:pt x="68502" y="14645"/>
                  </a:lnTo>
                  <a:lnTo>
                    <a:pt x="56795" y="10886"/>
                  </a:lnTo>
                  <a:lnTo>
                    <a:pt x="50901" y="9055"/>
                  </a:lnTo>
                  <a:lnTo>
                    <a:pt x="45990" y="7519"/>
                  </a:lnTo>
                  <a:lnTo>
                    <a:pt x="37328" y="4903"/>
                  </a:lnTo>
                  <a:lnTo>
                    <a:pt x="32693" y="3626"/>
                  </a:lnTo>
                  <a:lnTo>
                    <a:pt x="29523" y="2831"/>
                  </a:lnTo>
                  <a:lnTo>
                    <a:pt x="26317" y="2099"/>
                  </a:lnTo>
                  <a:lnTo>
                    <a:pt x="23084" y="1438"/>
                  </a:lnTo>
                  <a:lnTo>
                    <a:pt x="19852" y="884"/>
                  </a:lnTo>
                  <a:lnTo>
                    <a:pt x="16637" y="447"/>
                  </a:lnTo>
                  <a:lnTo>
                    <a:pt x="13458" y="152"/>
                  </a:lnTo>
                  <a:lnTo>
                    <a:pt x="11118" y="27"/>
                  </a:lnTo>
                  <a:lnTo>
                    <a:pt x="95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28"/>
            <p:cNvSpPr/>
            <p:nvPr/>
          </p:nvSpPr>
          <p:spPr>
            <a:xfrm rot="-877077" flipH="1">
              <a:off x="6567249" y="5189969"/>
              <a:ext cx="1198" cy="729"/>
            </a:xfrm>
            <a:custGeom>
              <a:avLst/>
              <a:gdLst/>
              <a:ahLst/>
              <a:cxnLst/>
              <a:rect l="l" t="t" r="r" b="b"/>
              <a:pathLst>
                <a:path w="46" h="28" extrusionOk="0">
                  <a:moveTo>
                    <a:pt x="28" y="0"/>
                  </a:moveTo>
                  <a:lnTo>
                    <a:pt x="1" y="9"/>
                  </a:lnTo>
                  <a:lnTo>
                    <a:pt x="1" y="27"/>
                  </a:lnTo>
                  <a:lnTo>
                    <a:pt x="45" y="27"/>
                  </a:lnTo>
                  <a:lnTo>
                    <a:pt x="45" y="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28"/>
            <p:cNvSpPr/>
            <p:nvPr/>
          </p:nvSpPr>
          <p:spPr>
            <a:xfrm rot="-877077" flipH="1">
              <a:off x="6620611" y="5118340"/>
              <a:ext cx="127438" cy="34209"/>
            </a:xfrm>
            <a:custGeom>
              <a:avLst/>
              <a:gdLst/>
              <a:ahLst/>
              <a:cxnLst/>
              <a:rect l="l" t="t" r="r" b="b"/>
              <a:pathLst>
                <a:path w="4895" h="1314" extrusionOk="0">
                  <a:moveTo>
                    <a:pt x="4716" y="0"/>
                  </a:moveTo>
                  <a:lnTo>
                    <a:pt x="4653" y="18"/>
                  </a:lnTo>
                  <a:lnTo>
                    <a:pt x="3555" y="376"/>
                  </a:lnTo>
                  <a:lnTo>
                    <a:pt x="2421" y="697"/>
                  </a:lnTo>
                  <a:lnTo>
                    <a:pt x="1233" y="965"/>
                  </a:lnTo>
                  <a:lnTo>
                    <a:pt x="46" y="1224"/>
                  </a:lnTo>
                  <a:lnTo>
                    <a:pt x="1" y="1242"/>
                  </a:lnTo>
                  <a:lnTo>
                    <a:pt x="37" y="1304"/>
                  </a:lnTo>
                  <a:lnTo>
                    <a:pt x="99" y="1313"/>
                  </a:lnTo>
                  <a:lnTo>
                    <a:pt x="421" y="1313"/>
                  </a:lnTo>
                  <a:lnTo>
                    <a:pt x="1081" y="1260"/>
                  </a:lnTo>
                  <a:lnTo>
                    <a:pt x="2064" y="1117"/>
                  </a:lnTo>
                  <a:lnTo>
                    <a:pt x="3323" y="804"/>
                  </a:lnTo>
                  <a:lnTo>
                    <a:pt x="4412" y="384"/>
                  </a:lnTo>
                  <a:lnTo>
                    <a:pt x="4859" y="143"/>
                  </a:lnTo>
                  <a:lnTo>
                    <a:pt x="4895" y="117"/>
                  </a:lnTo>
                  <a:lnTo>
                    <a:pt x="4895" y="63"/>
                  </a:lnTo>
                  <a:lnTo>
                    <a:pt x="4823" y="18"/>
                  </a:lnTo>
                  <a:lnTo>
                    <a:pt x="471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28"/>
            <p:cNvSpPr/>
            <p:nvPr/>
          </p:nvSpPr>
          <p:spPr>
            <a:xfrm rot="-877077" flipH="1">
              <a:off x="6386695" y="5104293"/>
              <a:ext cx="89766" cy="21661"/>
            </a:xfrm>
            <a:custGeom>
              <a:avLst/>
              <a:gdLst/>
              <a:ahLst/>
              <a:cxnLst/>
              <a:rect l="l" t="t" r="r" b="b"/>
              <a:pathLst>
                <a:path w="3448" h="832" extrusionOk="0">
                  <a:moveTo>
                    <a:pt x="3179" y="1"/>
                  </a:moveTo>
                  <a:lnTo>
                    <a:pt x="2786" y="19"/>
                  </a:lnTo>
                  <a:lnTo>
                    <a:pt x="1992" y="126"/>
                  </a:lnTo>
                  <a:lnTo>
                    <a:pt x="822" y="367"/>
                  </a:lnTo>
                  <a:lnTo>
                    <a:pt x="143" y="563"/>
                  </a:lnTo>
                  <a:lnTo>
                    <a:pt x="45" y="599"/>
                  </a:lnTo>
                  <a:lnTo>
                    <a:pt x="0" y="697"/>
                  </a:lnTo>
                  <a:lnTo>
                    <a:pt x="72" y="778"/>
                  </a:lnTo>
                  <a:lnTo>
                    <a:pt x="241" y="831"/>
                  </a:lnTo>
                  <a:lnTo>
                    <a:pt x="357" y="822"/>
                  </a:lnTo>
                  <a:lnTo>
                    <a:pt x="1107" y="751"/>
                  </a:lnTo>
                  <a:lnTo>
                    <a:pt x="2295" y="554"/>
                  </a:lnTo>
                  <a:lnTo>
                    <a:pt x="3010" y="376"/>
                  </a:lnTo>
                  <a:lnTo>
                    <a:pt x="3322" y="269"/>
                  </a:lnTo>
                  <a:lnTo>
                    <a:pt x="3385" y="233"/>
                  </a:lnTo>
                  <a:lnTo>
                    <a:pt x="3447" y="144"/>
                  </a:lnTo>
                  <a:lnTo>
                    <a:pt x="3420" y="63"/>
                  </a:lnTo>
                  <a:lnTo>
                    <a:pt x="3286" y="10"/>
                  </a:lnTo>
                  <a:lnTo>
                    <a:pt x="3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28"/>
            <p:cNvSpPr/>
            <p:nvPr/>
          </p:nvSpPr>
          <p:spPr>
            <a:xfrm rot="-877077" flipH="1">
              <a:off x="6155446" y="5156178"/>
              <a:ext cx="67689" cy="33714"/>
            </a:xfrm>
            <a:custGeom>
              <a:avLst/>
              <a:gdLst/>
              <a:ahLst/>
              <a:cxnLst/>
              <a:rect l="l" t="t" r="r" b="b"/>
              <a:pathLst>
                <a:path w="2600" h="1295" extrusionOk="0">
                  <a:moveTo>
                    <a:pt x="2019" y="0"/>
                  </a:moveTo>
                  <a:lnTo>
                    <a:pt x="1867" y="36"/>
                  </a:lnTo>
                  <a:lnTo>
                    <a:pt x="1599" y="134"/>
                  </a:lnTo>
                  <a:lnTo>
                    <a:pt x="1099" y="357"/>
                  </a:lnTo>
                  <a:lnTo>
                    <a:pt x="429" y="732"/>
                  </a:lnTo>
                  <a:lnTo>
                    <a:pt x="63" y="1009"/>
                  </a:lnTo>
                  <a:lnTo>
                    <a:pt x="28" y="1036"/>
                  </a:lnTo>
                  <a:lnTo>
                    <a:pt x="1" y="1098"/>
                  </a:lnTo>
                  <a:lnTo>
                    <a:pt x="45" y="1188"/>
                  </a:lnTo>
                  <a:lnTo>
                    <a:pt x="215" y="1277"/>
                  </a:lnTo>
                  <a:lnTo>
                    <a:pt x="456" y="1295"/>
                  </a:lnTo>
                  <a:lnTo>
                    <a:pt x="581" y="1268"/>
                  </a:lnTo>
                  <a:lnTo>
                    <a:pt x="1135" y="1090"/>
                  </a:lnTo>
                  <a:lnTo>
                    <a:pt x="1885" y="750"/>
                  </a:lnTo>
                  <a:lnTo>
                    <a:pt x="2323" y="500"/>
                  </a:lnTo>
                  <a:lnTo>
                    <a:pt x="2519" y="366"/>
                  </a:lnTo>
                  <a:lnTo>
                    <a:pt x="2564" y="331"/>
                  </a:lnTo>
                  <a:lnTo>
                    <a:pt x="2599" y="250"/>
                  </a:lnTo>
                  <a:lnTo>
                    <a:pt x="2546" y="143"/>
                  </a:lnTo>
                  <a:lnTo>
                    <a:pt x="2323" y="27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28"/>
            <p:cNvSpPr/>
            <p:nvPr/>
          </p:nvSpPr>
          <p:spPr>
            <a:xfrm rot="-877077" flipH="1">
              <a:off x="6100839" y="5078025"/>
              <a:ext cx="104632" cy="40952"/>
            </a:xfrm>
            <a:custGeom>
              <a:avLst/>
              <a:gdLst/>
              <a:ahLst/>
              <a:cxnLst/>
              <a:rect l="l" t="t" r="r" b="b"/>
              <a:pathLst>
                <a:path w="4019" h="1573" extrusionOk="0">
                  <a:moveTo>
                    <a:pt x="3510" y="1"/>
                  </a:moveTo>
                  <a:lnTo>
                    <a:pt x="3135" y="27"/>
                  </a:lnTo>
                  <a:lnTo>
                    <a:pt x="2938" y="72"/>
                  </a:lnTo>
                  <a:lnTo>
                    <a:pt x="2421" y="242"/>
                  </a:lnTo>
                  <a:lnTo>
                    <a:pt x="1938" y="429"/>
                  </a:lnTo>
                  <a:lnTo>
                    <a:pt x="1045" y="760"/>
                  </a:lnTo>
                  <a:lnTo>
                    <a:pt x="161" y="1108"/>
                  </a:lnTo>
                  <a:lnTo>
                    <a:pt x="81" y="1144"/>
                  </a:lnTo>
                  <a:lnTo>
                    <a:pt x="0" y="1224"/>
                  </a:lnTo>
                  <a:lnTo>
                    <a:pt x="0" y="1322"/>
                  </a:lnTo>
                  <a:lnTo>
                    <a:pt x="63" y="1412"/>
                  </a:lnTo>
                  <a:lnTo>
                    <a:pt x="251" y="1519"/>
                  </a:lnTo>
                  <a:lnTo>
                    <a:pt x="527" y="1572"/>
                  </a:lnTo>
                  <a:lnTo>
                    <a:pt x="715" y="1554"/>
                  </a:lnTo>
                  <a:lnTo>
                    <a:pt x="813" y="1528"/>
                  </a:lnTo>
                  <a:lnTo>
                    <a:pt x="1778" y="1206"/>
                  </a:lnTo>
                  <a:lnTo>
                    <a:pt x="2733" y="876"/>
                  </a:lnTo>
                  <a:lnTo>
                    <a:pt x="3153" y="733"/>
                  </a:lnTo>
                  <a:lnTo>
                    <a:pt x="3555" y="572"/>
                  </a:lnTo>
                  <a:lnTo>
                    <a:pt x="3733" y="492"/>
                  </a:lnTo>
                  <a:lnTo>
                    <a:pt x="3921" y="304"/>
                  </a:lnTo>
                  <a:lnTo>
                    <a:pt x="4001" y="188"/>
                  </a:lnTo>
                  <a:lnTo>
                    <a:pt x="4019" y="152"/>
                  </a:lnTo>
                  <a:lnTo>
                    <a:pt x="3992" y="90"/>
                  </a:lnTo>
                  <a:lnTo>
                    <a:pt x="3858" y="10"/>
                  </a:lnTo>
                  <a:lnTo>
                    <a:pt x="37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28"/>
            <p:cNvSpPr/>
            <p:nvPr/>
          </p:nvSpPr>
          <p:spPr>
            <a:xfrm rot="-877077" flipH="1">
              <a:off x="6262807" y="5113077"/>
              <a:ext cx="54906" cy="23743"/>
            </a:xfrm>
            <a:custGeom>
              <a:avLst/>
              <a:gdLst/>
              <a:ahLst/>
              <a:cxnLst/>
              <a:rect l="l" t="t" r="r" b="b"/>
              <a:pathLst>
                <a:path w="2109" h="912" extrusionOk="0">
                  <a:moveTo>
                    <a:pt x="1921" y="1"/>
                  </a:moveTo>
                  <a:lnTo>
                    <a:pt x="1635" y="10"/>
                  </a:lnTo>
                  <a:lnTo>
                    <a:pt x="1198" y="153"/>
                  </a:lnTo>
                  <a:lnTo>
                    <a:pt x="1001" y="242"/>
                  </a:lnTo>
                  <a:lnTo>
                    <a:pt x="680" y="376"/>
                  </a:lnTo>
                  <a:lnTo>
                    <a:pt x="385" y="510"/>
                  </a:lnTo>
                  <a:lnTo>
                    <a:pt x="260" y="590"/>
                  </a:lnTo>
                  <a:lnTo>
                    <a:pt x="117" y="751"/>
                  </a:lnTo>
                  <a:lnTo>
                    <a:pt x="19" y="831"/>
                  </a:lnTo>
                  <a:lnTo>
                    <a:pt x="1" y="849"/>
                  </a:lnTo>
                  <a:lnTo>
                    <a:pt x="10" y="885"/>
                  </a:lnTo>
                  <a:lnTo>
                    <a:pt x="90" y="912"/>
                  </a:lnTo>
                  <a:lnTo>
                    <a:pt x="162" y="903"/>
                  </a:lnTo>
                  <a:lnTo>
                    <a:pt x="465" y="867"/>
                  </a:lnTo>
                  <a:lnTo>
                    <a:pt x="751" y="814"/>
                  </a:lnTo>
                  <a:lnTo>
                    <a:pt x="1099" y="689"/>
                  </a:lnTo>
                  <a:lnTo>
                    <a:pt x="1421" y="555"/>
                  </a:lnTo>
                  <a:lnTo>
                    <a:pt x="1635" y="465"/>
                  </a:lnTo>
                  <a:lnTo>
                    <a:pt x="2028" y="260"/>
                  </a:lnTo>
                  <a:lnTo>
                    <a:pt x="2108" y="153"/>
                  </a:lnTo>
                  <a:lnTo>
                    <a:pt x="2082" y="90"/>
                  </a:lnTo>
                  <a:lnTo>
                    <a:pt x="2037" y="55"/>
                  </a:lnTo>
                  <a:lnTo>
                    <a:pt x="19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28"/>
            <p:cNvSpPr/>
            <p:nvPr/>
          </p:nvSpPr>
          <p:spPr>
            <a:xfrm rot="-877077" flipH="1">
              <a:off x="5874285" y="5113116"/>
              <a:ext cx="106975" cy="46055"/>
            </a:xfrm>
            <a:custGeom>
              <a:avLst/>
              <a:gdLst/>
              <a:ahLst/>
              <a:cxnLst/>
              <a:rect l="l" t="t" r="r" b="b"/>
              <a:pathLst>
                <a:path w="4109" h="1769" extrusionOk="0">
                  <a:moveTo>
                    <a:pt x="3215" y="1"/>
                  </a:moveTo>
                  <a:lnTo>
                    <a:pt x="2965" y="45"/>
                  </a:lnTo>
                  <a:lnTo>
                    <a:pt x="2527" y="143"/>
                  </a:lnTo>
                  <a:lnTo>
                    <a:pt x="1724" y="420"/>
                  </a:lnTo>
                  <a:lnTo>
                    <a:pt x="1000" y="751"/>
                  </a:lnTo>
                  <a:lnTo>
                    <a:pt x="375" y="1135"/>
                  </a:lnTo>
                  <a:lnTo>
                    <a:pt x="107" y="1331"/>
                  </a:lnTo>
                  <a:lnTo>
                    <a:pt x="45" y="1394"/>
                  </a:lnTo>
                  <a:lnTo>
                    <a:pt x="0" y="1501"/>
                  </a:lnTo>
                  <a:lnTo>
                    <a:pt x="45" y="1599"/>
                  </a:lnTo>
                  <a:lnTo>
                    <a:pt x="170" y="1679"/>
                  </a:lnTo>
                  <a:lnTo>
                    <a:pt x="429" y="1769"/>
                  </a:lnTo>
                  <a:lnTo>
                    <a:pt x="866" y="1769"/>
                  </a:lnTo>
                  <a:lnTo>
                    <a:pt x="1063" y="1706"/>
                  </a:lnTo>
                  <a:lnTo>
                    <a:pt x="1956" y="1340"/>
                  </a:lnTo>
                  <a:lnTo>
                    <a:pt x="2885" y="1001"/>
                  </a:lnTo>
                  <a:lnTo>
                    <a:pt x="3313" y="858"/>
                  </a:lnTo>
                  <a:lnTo>
                    <a:pt x="3733" y="706"/>
                  </a:lnTo>
                  <a:lnTo>
                    <a:pt x="3840" y="661"/>
                  </a:lnTo>
                  <a:lnTo>
                    <a:pt x="3983" y="563"/>
                  </a:lnTo>
                  <a:lnTo>
                    <a:pt x="4081" y="411"/>
                  </a:lnTo>
                  <a:lnTo>
                    <a:pt x="4108" y="277"/>
                  </a:lnTo>
                  <a:lnTo>
                    <a:pt x="4099" y="224"/>
                  </a:lnTo>
                  <a:lnTo>
                    <a:pt x="3992" y="135"/>
                  </a:lnTo>
                  <a:lnTo>
                    <a:pt x="3912" y="108"/>
                  </a:lnTo>
                  <a:lnTo>
                    <a:pt x="3885" y="108"/>
                  </a:lnTo>
                  <a:lnTo>
                    <a:pt x="3662" y="27"/>
                  </a:lnTo>
                  <a:lnTo>
                    <a:pt x="321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28"/>
            <p:cNvSpPr/>
            <p:nvPr/>
          </p:nvSpPr>
          <p:spPr>
            <a:xfrm rot="-877077" flipH="1">
              <a:off x="5684823" y="5096708"/>
              <a:ext cx="89090" cy="20958"/>
            </a:xfrm>
            <a:custGeom>
              <a:avLst/>
              <a:gdLst/>
              <a:ahLst/>
              <a:cxnLst/>
              <a:rect l="l" t="t" r="r" b="b"/>
              <a:pathLst>
                <a:path w="3422" h="805" extrusionOk="0">
                  <a:moveTo>
                    <a:pt x="2707" y="0"/>
                  </a:moveTo>
                  <a:lnTo>
                    <a:pt x="2108" y="72"/>
                  </a:lnTo>
                  <a:lnTo>
                    <a:pt x="1751" y="143"/>
                  </a:lnTo>
                  <a:lnTo>
                    <a:pt x="1332" y="215"/>
                  </a:lnTo>
                  <a:lnTo>
                    <a:pt x="546" y="402"/>
                  </a:lnTo>
                  <a:lnTo>
                    <a:pt x="162" y="518"/>
                  </a:lnTo>
                  <a:lnTo>
                    <a:pt x="63" y="563"/>
                  </a:lnTo>
                  <a:lnTo>
                    <a:pt x="1" y="661"/>
                  </a:lnTo>
                  <a:lnTo>
                    <a:pt x="90" y="750"/>
                  </a:lnTo>
                  <a:lnTo>
                    <a:pt x="278" y="804"/>
                  </a:lnTo>
                  <a:lnTo>
                    <a:pt x="394" y="804"/>
                  </a:lnTo>
                  <a:lnTo>
                    <a:pt x="867" y="768"/>
                  </a:lnTo>
                  <a:lnTo>
                    <a:pt x="1760" y="643"/>
                  </a:lnTo>
                  <a:lnTo>
                    <a:pt x="2207" y="563"/>
                  </a:lnTo>
                  <a:lnTo>
                    <a:pt x="2546" y="492"/>
                  </a:lnTo>
                  <a:lnTo>
                    <a:pt x="3028" y="375"/>
                  </a:lnTo>
                  <a:lnTo>
                    <a:pt x="3296" y="250"/>
                  </a:lnTo>
                  <a:lnTo>
                    <a:pt x="3394" y="179"/>
                  </a:lnTo>
                  <a:lnTo>
                    <a:pt x="3421" y="152"/>
                  </a:lnTo>
                  <a:lnTo>
                    <a:pt x="3421" y="108"/>
                  </a:lnTo>
                  <a:lnTo>
                    <a:pt x="3359" y="54"/>
                  </a:lnTo>
                  <a:lnTo>
                    <a:pt x="3278" y="36"/>
                  </a:lnTo>
                  <a:lnTo>
                    <a:pt x="31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28"/>
            <p:cNvSpPr/>
            <p:nvPr/>
          </p:nvSpPr>
          <p:spPr>
            <a:xfrm rot="-877077" flipH="1">
              <a:off x="5922287" y="5078816"/>
              <a:ext cx="77660" cy="23978"/>
            </a:xfrm>
            <a:custGeom>
              <a:avLst/>
              <a:gdLst/>
              <a:ahLst/>
              <a:cxnLst/>
              <a:rect l="l" t="t" r="r" b="b"/>
              <a:pathLst>
                <a:path w="2983" h="921" extrusionOk="0">
                  <a:moveTo>
                    <a:pt x="2250" y="1"/>
                  </a:moveTo>
                  <a:lnTo>
                    <a:pt x="1750" y="28"/>
                  </a:lnTo>
                  <a:lnTo>
                    <a:pt x="1241" y="108"/>
                  </a:lnTo>
                  <a:lnTo>
                    <a:pt x="768" y="233"/>
                  </a:lnTo>
                  <a:lnTo>
                    <a:pt x="366" y="394"/>
                  </a:lnTo>
                  <a:lnTo>
                    <a:pt x="89" y="581"/>
                  </a:lnTo>
                  <a:lnTo>
                    <a:pt x="0" y="733"/>
                  </a:lnTo>
                  <a:lnTo>
                    <a:pt x="0" y="840"/>
                  </a:lnTo>
                  <a:lnTo>
                    <a:pt x="18" y="894"/>
                  </a:lnTo>
                  <a:lnTo>
                    <a:pt x="45" y="921"/>
                  </a:lnTo>
                  <a:lnTo>
                    <a:pt x="98" y="921"/>
                  </a:lnTo>
                  <a:lnTo>
                    <a:pt x="268" y="885"/>
                  </a:lnTo>
                  <a:lnTo>
                    <a:pt x="563" y="787"/>
                  </a:lnTo>
                  <a:lnTo>
                    <a:pt x="973" y="599"/>
                  </a:lnTo>
                  <a:lnTo>
                    <a:pt x="1286" y="501"/>
                  </a:lnTo>
                  <a:lnTo>
                    <a:pt x="1661" y="430"/>
                  </a:lnTo>
                  <a:lnTo>
                    <a:pt x="2411" y="385"/>
                  </a:lnTo>
                  <a:lnTo>
                    <a:pt x="2786" y="340"/>
                  </a:lnTo>
                  <a:lnTo>
                    <a:pt x="2867" y="322"/>
                  </a:lnTo>
                  <a:lnTo>
                    <a:pt x="2965" y="260"/>
                  </a:lnTo>
                  <a:lnTo>
                    <a:pt x="2983" y="188"/>
                  </a:lnTo>
                  <a:lnTo>
                    <a:pt x="2920" y="117"/>
                  </a:lnTo>
                  <a:lnTo>
                    <a:pt x="2849" y="90"/>
                  </a:lnTo>
                  <a:lnTo>
                    <a:pt x="2679" y="37"/>
                  </a:lnTo>
                  <a:lnTo>
                    <a:pt x="225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28"/>
            <p:cNvSpPr/>
            <p:nvPr/>
          </p:nvSpPr>
          <p:spPr>
            <a:xfrm rot="-877077" flipH="1">
              <a:off x="7894536" y="4679737"/>
              <a:ext cx="109995" cy="34912"/>
            </a:xfrm>
            <a:custGeom>
              <a:avLst/>
              <a:gdLst/>
              <a:ahLst/>
              <a:cxnLst/>
              <a:rect l="l" t="t" r="r" b="b"/>
              <a:pathLst>
                <a:path w="4225" h="1341" extrusionOk="0">
                  <a:moveTo>
                    <a:pt x="411" y="1"/>
                  </a:moveTo>
                  <a:lnTo>
                    <a:pt x="170" y="36"/>
                  </a:lnTo>
                  <a:lnTo>
                    <a:pt x="9" y="144"/>
                  </a:lnTo>
                  <a:lnTo>
                    <a:pt x="1" y="233"/>
                  </a:lnTo>
                  <a:lnTo>
                    <a:pt x="54" y="295"/>
                  </a:lnTo>
                  <a:lnTo>
                    <a:pt x="99" y="322"/>
                  </a:lnTo>
                  <a:lnTo>
                    <a:pt x="554" y="519"/>
                  </a:lnTo>
                  <a:lnTo>
                    <a:pt x="1510" y="876"/>
                  </a:lnTo>
                  <a:lnTo>
                    <a:pt x="2010" y="1028"/>
                  </a:lnTo>
                  <a:lnTo>
                    <a:pt x="2465" y="1162"/>
                  </a:lnTo>
                  <a:lnTo>
                    <a:pt x="3224" y="1313"/>
                  </a:lnTo>
                  <a:lnTo>
                    <a:pt x="3742" y="1340"/>
                  </a:lnTo>
                  <a:lnTo>
                    <a:pt x="4001" y="1313"/>
                  </a:lnTo>
                  <a:lnTo>
                    <a:pt x="4090" y="1296"/>
                  </a:lnTo>
                  <a:lnTo>
                    <a:pt x="4198" y="1242"/>
                  </a:lnTo>
                  <a:lnTo>
                    <a:pt x="4224" y="1162"/>
                  </a:lnTo>
                  <a:lnTo>
                    <a:pt x="4189" y="1081"/>
                  </a:lnTo>
                  <a:lnTo>
                    <a:pt x="4135" y="1045"/>
                  </a:lnTo>
                  <a:lnTo>
                    <a:pt x="3974" y="965"/>
                  </a:lnTo>
                  <a:lnTo>
                    <a:pt x="3555" y="831"/>
                  </a:lnTo>
                  <a:lnTo>
                    <a:pt x="2840" y="679"/>
                  </a:lnTo>
                  <a:lnTo>
                    <a:pt x="2385" y="590"/>
                  </a:lnTo>
                  <a:lnTo>
                    <a:pt x="1894" y="474"/>
                  </a:lnTo>
                  <a:lnTo>
                    <a:pt x="974" y="197"/>
                  </a:lnTo>
                  <a:lnTo>
                    <a:pt x="536" y="36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28"/>
            <p:cNvSpPr/>
            <p:nvPr/>
          </p:nvSpPr>
          <p:spPr>
            <a:xfrm rot="-877077" flipH="1">
              <a:off x="7544242" y="4869638"/>
              <a:ext cx="151832" cy="32569"/>
            </a:xfrm>
            <a:custGeom>
              <a:avLst/>
              <a:gdLst/>
              <a:ahLst/>
              <a:cxnLst/>
              <a:rect l="l" t="t" r="r" b="b"/>
              <a:pathLst>
                <a:path w="5832" h="1251" extrusionOk="0">
                  <a:moveTo>
                    <a:pt x="375" y="0"/>
                  </a:moveTo>
                  <a:lnTo>
                    <a:pt x="117" y="72"/>
                  </a:lnTo>
                  <a:lnTo>
                    <a:pt x="18" y="179"/>
                  </a:lnTo>
                  <a:lnTo>
                    <a:pt x="0" y="250"/>
                  </a:lnTo>
                  <a:lnTo>
                    <a:pt x="36" y="313"/>
                  </a:lnTo>
                  <a:lnTo>
                    <a:pt x="134" y="375"/>
                  </a:lnTo>
                  <a:lnTo>
                    <a:pt x="215" y="393"/>
                  </a:lnTo>
                  <a:lnTo>
                    <a:pt x="1519" y="661"/>
                  </a:lnTo>
                  <a:lnTo>
                    <a:pt x="2840" y="902"/>
                  </a:lnTo>
                  <a:lnTo>
                    <a:pt x="3483" y="1027"/>
                  </a:lnTo>
                  <a:lnTo>
                    <a:pt x="4492" y="1197"/>
                  </a:lnTo>
                  <a:lnTo>
                    <a:pt x="5180" y="1251"/>
                  </a:lnTo>
                  <a:lnTo>
                    <a:pt x="5528" y="1242"/>
                  </a:lnTo>
                  <a:lnTo>
                    <a:pt x="5617" y="1233"/>
                  </a:lnTo>
                  <a:lnTo>
                    <a:pt x="5760" y="1179"/>
                  </a:lnTo>
                  <a:lnTo>
                    <a:pt x="5832" y="1099"/>
                  </a:lnTo>
                  <a:lnTo>
                    <a:pt x="5805" y="1018"/>
                  </a:lnTo>
                  <a:lnTo>
                    <a:pt x="5742" y="974"/>
                  </a:lnTo>
                  <a:lnTo>
                    <a:pt x="5501" y="875"/>
                  </a:lnTo>
                  <a:lnTo>
                    <a:pt x="4965" y="715"/>
                  </a:lnTo>
                  <a:lnTo>
                    <a:pt x="4081" y="545"/>
                  </a:lnTo>
                  <a:lnTo>
                    <a:pt x="3483" y="447"/>
                  </a:lnTo>
                  <a:lnTo>
                    <a:pt x="2019" y="206"/>
                  </a:lnTo>
                  <a:lnTo>
                    <a:pt x="536" y="9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28"/>
            <p:cNvSpPr/>
            <p:nvPr/>
          </p:nvSpPr>
          <p:spPr>
            <a:xfrm rot="-877077" flipH="1">
              <a:off x="7611383" y="4927612"/>
              <a:ext cx="109995" cy="53709"/>
            </a:xfrm>
            <a:custGeom>
              <a:avLst/>
              <a:gdLst/>
              <a:ahLst/>
              <a:cxnLst/>
              <a:rect l="l" t="t" r="r" b="b"/>
              <a:pathLst>
                <a:path w="4225" h="2063" extrusionOk="0">
                  <a:moveTo>
                    <a:pt x="197" y="0"/>
                  </a:moveTo>
                  <a:lnTo>
                    <a:pt x="36" y="63"/>
                  </a:lnTo>
                  <a:lnTo>
                    <a:pt x="0" y="170"/>
                  </a:lnTo>
                  <a:lnTo>
                    <a:pt x="72" y="277"/>
                  </a:lnTo>
                  <a:lnTo>
                    <a:pt x="152" y="313"/>
                  </a:lnTo>
                  <a:lnTo>
                    <a:pt x="697" y="509"/>
                  </a:lnTo>
                  <a:lnTo>
                    <a:pt x="1777" y="857"/>
                  </a:lnTo>
                  <a:lnTo>
                    <a:pt x="2278" y="1081"/>
                  </a:lnTo>
                  <a:lnTo>
                    <a:pt x="2706" y="1313"/>
                  </a:lnTo>
                  <a:lnTo>
                    <a:pt x="3492" y="1795"/>
                  </a:lnTo>
                  <a:lnTo>
                    <a:pt x="3894" y="2027"/>
                  </a:lnTo>
                  <a:lnTo>
                    <a:pt x="3992" y="2063"/>
                  </a:lnTo>
                  <a:lnTo>
                    <a:pt x="4153" y="2036"/>
                  </a:lnTo>
                  <a:lnTo>
                    <a:pt x="4224" y="1991"/>
                  </a:lnTo>
                  <a:lnTo>
                    <a:pt x="4224" y="1965"/>
                  </a:lnTo>
                  <a:lnTo>
                    <a:pt x="4180" y="1795"/>
                  </a:lnTo>
                  <a:lnTo>
                    <a:pt x="3956" y="1456"/>
                  </a:lnTo>
                  <a:lnTo>
                    <a:pt x="3608" y="1125"/>
                  </a:lnTo>
                  <a:lnTo>
                    <a:pt x="3153" y="822"/>
                  </a:lnTo>
                  <a:lnTo>
                    <a:pt x="2608" y="545"/>
                  </a:lnTo>
                  <a:lnTo>
                    <a:pt x="2001" y="313"/>
                  </a:lnTo>
                  <a:lnTo>
                    <a:pt x="1349" y="134"/>
                  </a:lnTo>
                  <a:lnTo>
                    <a:pt x="661" y="27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28"/>
            <p:cNvSpPr/>
            <p:nvPr/>
          </p:nvSpPr>
          <p:spPr>
            <a:xfrm rot="-877077" flipH="1">
              <a:off x="7772196" y="4939394"/>
              <a:ext cx="73235" cy="64904"/>
            </a:xfrm>
            <a:custGeom>
              <a:avLst/>
              <a:gdLst/>
              <a:ahLst/>
              <a:cxnLst/>
              <a:rect l="l" t="t" r="r" b="b"/>
              <a:pathLst>
                <a:path w="2813" h="2493" extrusionOk="0">
                  <a:moveTo>
                    <a:pt x="330" y="1"/>
                  </a:moveTo>
                  <a:lnTo>
                    <a:pt x="98" y="45"/>
                  </a:lnTo>
                  <a:lnTo>
                    <a:pt x="0" y="126"/>
                  </a:lnTo>
                  <a:lnTo>
                    <a:pt x="0" y="188"/>
                  </a:lnTo>
                  <a:lnTo>
                    <a:pt x="18" y="224"/>
                  </a:lnTo>
                  <a:lnTo>
                    <a:pt x="563" y="849"/>
                  </a:lnTo>
                  <a:lnTo>
                    <a:pt x="1152" y="1456"/>
                  </a:lnTo>
                  <a:lnTo>
                    <a:pt x="1402" y="1733"/>
                  </a:lnTo>
                  <a:lnTo>
                    <a:pt x="1822" y="2153"/>
                  </a:lnTo>
                  <a:lnTo>
                    <a:pt x="2206" y="2385"/>
                  </a:lnTo>
                  <a:lnTo>
                    <a:pt x="2447" y="2465"/>
                  </a:lnTo>
                  <a:lnTo>
                    <a:pt x="2572" y="2492"/>
                  </a:lnTo>
                  <a:lnTo>
                    <a:pt x="2733" y="2448"/>
                  </a:lnTo>
                  <a:lnTo>
                    <a:pt x="2795" y="2394"/>
                  </a:lnTo>
                  <a:lnTo>
                    <a:pt x="2813" y="2358"/>
                  </a:lnTo>
                  <a:lnTo>
                    <a:pt x="2813" y="2296"/>
                  </a:lnTo>
                  <a:lnTo>
                    <a:pt x="2786" y="2153"/>
                  </a:lnTo>
                  <a:lnTo>
                    <a:pt x="2679" y="1948"/>
                  </a:lnTo>
                  <a:lnTo>
                    <a:pt x="2277" y="1546"/>
                  </a:lnTo>
                  <a:lnTo>
                    <a:pt x="2000" y="1305"/>
                  </a:lnTo>
                  <a:lnTo>
                    <a:pt x="1366" y="688"/>
                  </a:lnTo>
                  <a:lnTo>
                    <a:pt x="670" y="90"/>
                  </a:lnTo>
                  <a:lnTo>
                    <a:pt x="581" y="37"/>
                  </a:lnTo>
                  <a:lnTo>
                    <a:pt x="33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28"/>
            <p:cNvSpPr/>
            <p:nvPr/>
          </p:nvSpPr>
          <p:spPr>
            <a:xfrm rot="-877077" flipH="1">
              <a:off x="7284699" y="5076365"/>
              <a:ext cx="123689" cy="23509"/>
            </a:xfrm>
            <a:custGeom>
              <a:avLst/>
              <a:gdLst/>
              <a:ahLst/>
              <a:cxnLst/>
              <a:rect l="l" t="t" r="r" b="b"/>
              <a:pathLst>
                <a:path w="4751" h="903" extrusionOk="0">
                  <a:moveTo>
                    <a:pt x="420" y="0"/>
                  </a:moveTo>
                  <a:lnTo>
                    <a:pt x="241" y="9"/>
                  </a:lnTo>
                  <a:lnTo>
                    <a:pt x="71" y="72"/>
                  </a:lnTo>
                  <a:lnTo>
                    <a:pt x="9" y="143"/>
                  </a:lnTo>
                  <a:lnTo>
                    <a:pt x="0" y="224"/>
                  </a:lnTo>
                  <a:lnTo>
                    <a:pt x="27" y="304"/>
                  </a:lnTo>
                  <a:lnTo>
                    <a:pt x="152" y="402"/>
                  </a:lnTo>
                  <a:lnTo>
                    <a:pt x="304" y="447"/>
                  </a:lnTo>
                  <a:lnTo>
                    <a:pt x="1268" y="625"/>
                  </a:lnTo>
                  <a:lnTo>
                    <a:pt x="2858" y="840"/>
                  </a:lnTo>
                  <a:lnTo>
                    <a:pt x="3920" y="902"/>
                  </a:lnTo>
                  <a:lnTo>
                    <a:pt x="4429" y="884"/>
                  </a:lnTo>
                  <a:lnTo>
                    <a:pt x="4536" y="875"/>
                  </a:lnTo>
                  <a:lnTo>
                    <a:pt x="4697" y="813"/>
                  </a:lnTo>
                  <a:lnTo>
                    <a:pt x="4751" y="715"/>
                  </a:lnTo>
                  <a:lnTo>
                    <a:pt x="4679" y="625"/>
                  </a:lnTo>
                  <a:lnTo>
                    <a:pt x="4590" y="590"/>
                  </a:lnTo>
                  <a:lnTo>
                    <a:pt x="4144" y="456"/>
                  </a:lnTo>
                  <a:lnTo>
                    <a:pt x="3126" y="250"/>
                  </a:lnTo>
                  <a:lnTo>
                    <a:pt x="1474" y="72"/>
                  </a:lnTo>
                  <a:lnTo>
                    <a:pt x="42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28"/>
            <p:cNvSpPr/>
            <p:nvPr/>
          </p:nvSpPr>
          <p:spPr>
            <a:xfrm rot="-877077" flipH="1">
              <a:off x="7875821" y="5125646"/>
              <a:ext cx="163001" cy="57432"/>
            </a:xfrm>
            <a:custGeom>
              <a:avLst/>
              <a:gdLst/>
              <a:ahLst/>
              <a:cxnLst/>
              <a:rect l="l" t="t" r="r" b="b"/>
              <a:pathLst>
                <a:path w="6261" h="2206" extrusionOk="0">
                  <a:moveTo>
                    <a:pt x="367" y="0"/>
                  </a:moveTo>
                  <a:lnTo>
                    <a:pt x="108" y="72"/>
                  </a:lnTo>
                  <a:lnTo>
                    <a:pt x="19" y="179"/>
                  </a:lnTo>
                  <a:lnTo>
                    <a:pt x="1" y="250"/>
                  </a:lnTo>
                  <a:lnTo>
                    <a:pt x="46" y="331"/>
                  </a:lnTo>
                  <a:lnTo>
                    <a:pt x="135" y="393"/>
                  </a:lnTo>
                  <a:lnTo>
                    <a:pt x="206" y="420"/>
                  </a:lnTo>
                  <a:lnTo>
                    <a:pt x="1555" y="866"/>
                  </a:lnTo>
                  <a:lnTo>
                    <a:pt x="3582" y="1581"/>
                  </a:lnTo>
                  <a:lnTo>
                    <a:pt x="4975" y="2009"/>
                  </a:lnTo>
                  <a:lnTo>
                    <a:pt x="5698" y="2188"/>
                  </a:lnTo>
                  <a:lnTo>
                    <a:pt x="5814" y="2206"/>
                  </a:lnTo>
                  <a:lnTo>
                    <a:pt x="6047" y="2188"/>
                  </a:lnTo>
                  <a:lnTo>
                    <a:pt x="6216" y="2108"/>
                  </a:lnTo>
                  <a:lnTo>
                    <a:pt x="6261" y="2027"/>
                  </a:lnTo>
                  <a:lnTo>
                    <a:pt x="6234" y="1965"/>
                  </a:lnTo>
                  <a:lnTo>
                    <a:pt x="6189" y="1938"/>
                  </a:lnTo>
                  <a:lnTo>
                    <a:pt x="5939" y="1768"/>
                  </a:lnTo>
                  <a:lnTo>
                    <a:pt x="5368" y="1447"/>
                  </a:lnTo>
                  <a:lnTo>
                    <a:pt x="4725" y="1161"/>
                  </a:lnTo>
                  <a:lnTo>
                    <a:pt x="4019" y="902"/>
                  </a:lnTo>
                  <a:lnTo>
                    <a:pt x="2885" y="554"/>
                  </a:lnTo>
                  <a:lnTo>
                    <a:pt x="1314" y="179"/>
                  </a:lnTo>
                  <a:lnTo>
                    <a:pt x="537" y="18"/>
                  </a:lnTo>
                  <a:lnTo>
                    <a:pt x="36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28"/>
            <p:cNvSpPr/>
            <p:nvPr/>
          </p:nvSpPr>
          <p:spPr>
            <a:xfrm rot="-877077" flipH="1">
              <a:off x="7283669" y="4347442"/>
              <a:ext cx="130927" cy="32126"/>
            </a:xfrm>
            <a:custGeom>
              <a:avLst/>
              <a:gdLst/>
              <a:ahLst/>
              <a:cxnLst/>
              <a:rect l="l" t="t" r="r" b="b"/>
              <a:pathLst>
                <a:path w="5029" h="1234" extrusionOk="0">
                  <a:moveTo>
                    <a:pt x="492" y="1"/>
                  </a:moveTo>
                  <a:lnTo>
                    <a:pt x="197" y="36"/>
                  </a:lnTo>
                  <a:lnTo>
                    <a:pt x="55" y="126"/>
                  </a:lnTo>
                  <a:lnTo>
                    <a:pt x="1" y="197"/>
                  </a:lnTo>
                  <a:lnTo>
                    <a:pt x="1" y="278"/>
                  </a:lnTo>
                  <a:lnTo>
                    <a:pt x="64" y="358"/>
                  </a:lnTo>
                  <a:lnTo>
                    <a:pt x="117" y="394"/>
                  </a:lnTo>
                  <a:lnTo>
                    <a:pt x="322" y="501"/>
                  </a:lnTo>
                  <a:lnTo>
                    <a:pt x="814" y="715"/>
                  </a:lnTo>
                  <a:lnTo>
                    <a:pt x="1394" y="912"/>
                  </a:lnTo>
                  <a:lnTo>
                    <a:pt x="2028" y="1063"/>
                  </a:lnTo>
                  <a:lnTo>
                    <a:pt x="2698" y="1179"/>
                  </a:lnTo>
                  <a:lnTo>
                    <a:pt x="3368" y="1233"/>
                  </a:lnTo>
                  <a:lnTo>
                    <a:pt x="4028" y="1224"/>
                  </a:lnTo>
                  <a:lnTo>
                    <a:pt x="4645" y="1135"/>
                  </a:lnTo>
                  <a:lnTo>
                    <a:pt x="4921" y="1054"/>
                  </a:lnTo>
                  <a:lnTo>
                    <a:pt x="4975" y="1037"/>
                  </a:lnTo>
                  <a:lnTo>
                    <a:pt x="5029" y="983"/>
                  </a:lnTo>
                  <a:lnTo>
                    <a:pt x="5029" y="929"/>
                  </a:lnTo>
                  <a:lnTo>
                    <a:pt x="4975" y="876"/>
                  </a:lnTo>
                  <a:lnTo>
                    <a:pt x="4921" y="858"/>
                  </a:lnTo>
                  <a:lnTo>
                    <a:pt x="4448" y="742"/>
                  </a:lnTo>
                  <a:lnTo>
                    <a:pt x="3439" y="599"/>
                  </a:lnTo>
                  <a:lnTo>
                    <a:pt x="2921" y="537"/>
                  </a:lnTo>
                  <a:lnTo>
                    <a:pt x="2332" y="438"/>
                  </a:lnTo>
                  <a:lnTo>
                    <a:pt x="1215" y="179"/>
                  </a:lnTo>
                  <a:lnTo>
                    <a:pt x="671" y="36"/>
                  </a:lnTo>
                  <a:lnTo>
                    <a:pt x="492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28"/>
            <p:cNvSpPr/>
            <p:nvPr/>
          </p:nvSpPr>
          <p:spPr>
            <a:xfrm rot="-877077" flipH="1">
              <a:off x="7222460" y="4255559"/>
              <a:ext cx="117649" cy="30018"/>
            </a:xfrm>
            <a:custGeom>
              <a:avLst/>
              <a:gdLst/>
              <a:ahLst/>
              <a:cxnLst/>
              <a:rect l="l" t="t" r="r" b="b"/>
              <a:pathLst>
                <a:path w="4519" h="1153" extrusionOk="0">
                  <a:moveTo>
                    <a:pt x="1215" y="1"/>
                  </a:moveTo>
                  <a:lnTo>
                    <a:pt x="590" y="27"/>
                  </a:lnTo>
                  <a:lnTo>
                    <a:pt x="295" y="63"/>
                  </a:lnTo>
                  <a:lnTo>
                    <a:pt x="134" y="90"/>
                  </a:lnTo>
                  <a:lnTo>
                    <a:pt x="18" y="179"/>
                  </a:lnTo>
                  <a:lnTo>
                    <a:pt x="0" y="242"/>
                  </a:lnTo>
                  <a:lnTo>
                    <a:pt x="54" y="340"/>
                  </a:lnTo>
                  <a:lnTo>
                    <a:pt x="250" y="438"/>
                  </a:lnTo>
                  <a:lnTo>
                    <a:pt x="402" y="456"/>
                  </a:lnTo>
                  <a:lnTo>
                    <a:pt x="920" y="501"/>
                  </a:lnTo>
                  <a:lnTo>
                    <a:pt x="1893" y="644"/>
                  </a:lnTo>
                  <a:lnTo>
                    <a:pt x="3304" y="938"/>
                  </a:lnTo>
                  <a:lnTo>
                    <a:pt x="4242" y="1144"/>
                  </a:lnTo>
                  <a:lnTo>
                    <a:pt x="4358" y="1153"/>
                  </a:lnTo>
                  <a:lnTo>
                    <a:pt x="4483" y="1090"/>
                  </a:lnTo>
                  <a:lnTo>
                    <a:pt x="4519" y="1037"/>
                  </a:lnTo>
                  <a:lnTo>
                    <a:pt x="4510" y="1010"/>
                  </a:lnTo>
                  <a:lnTo>
                    <a:pt x="4394" y="849"/>
                  </a:lnTo>
                  <a:lnTo>
                    <a:pt x="4046" y="581"/>
                  </a:lnTo>
                  <a:lnTo>
                    <a:pt x="3599" y="367"/>
                  </a:lnTo>
                  <a:lnTo>
                    <a:pt x="3072" y="197"/>
                  </a:lnTo>
                  <a:lnTo>
                    <a:pt x="2483" y="81"/>
                  </a:lnTo>
                  <a:lnTo>
                    <a:pt x="1858" y="19"/>
                  </a:lnTo>
                  <a:lnTo>
                    <a:pt x="1215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28"/>
            <p:cNvSpPr/>
            <p:nvPr/>
          </p:nvSpPr>
          <p:spPr>
            <a:xfrm rot="-877077" flipH="1">
              <a:off x="7104662" y="4411433"/>
              <a:ext cx="94635" cy="35589"/>
            </a:xfrm>
            <a:custGeom>
              <a:avLst/>
              <a:gdLst/>
              <a:ahLst/>
              <a:cxnLst/>
              <a:rect l="l" t="t" r="r" b="b"/>
              <a:pathLst>
                <a:path w="3635" h="1367" extrusionOk="0">
                  <a:moveTo>
                    <a:pt x="616" y="0"/>
                  </a:moveTo>
                  <a:lnTo>
                    <a:pt x="250" y="45"/>
                  </a:lnTo>
                  <a:lnTo>
                    <a:pt x="63" y="152"/>
                  </a:lnTo>
                  <a:lnTo>
                    <a:pt x="0" y="232"/>
                  </a:lnTo>
                  <a:lnTo>
                    <a:pt x="0" y="322"/>
                  </a:lnTo>
                  <a:lnTo>
                    <a:pt x="80" y="411"/>
                  </a:lnTo>
                  <a:lnTo>
                    <a:pt x="161" y="456"/>
                  </a:lnTo>
                  <a:lnTo>
                    <a:pt x="527" y="616"/>
                  </a:lnTo>
                  <a:lnTo>
                    <a:pt x="1322" y="911"/>
                  </a:lnTo>
                  <a:lnTo>
                    <a:pt x="1732" y="1045"/>
                  </a:lnTo>
                  <a:lnTo>
                    <a:pt x="2116" y="1179"/>
                  </a:lnTo>
                  <a:lnTo>
                    <a:pt x="2697" y="1322"/>
                  </a:lnTo>
                  <a:lnTo>
                    <a:pt x="3126" y="1366"/>
                  </a:lnTo>
                  <a:lnTo>
                    <a:pt x="3358" y="1366"/>
                  </a:lnTo>
                  <a:lnTo>
                    <a:pt x="3483" y="1357"/>
                  </a:lnTo>
                  <a:lnTo>
                    <a:pt x="3608" y="1286"/>
                  </a:lnTo>
                  <a:lnTo>
                    <a:pt x="3635" y="1232"/>
                  </a:lnTo>
                  <a:lnTo>
                    <a:pt x="3617" y="1197"/>
                  </a:lnTo>
                  <a:lnTo>
                    <a:pt x="3545" y="1090"/>
                  </a:lnTo>
                  <a:lnTo>
                    <a:pt x="3322" y="911"/>
                  </a:lnTo>
                  <a:lnTo>
                    <a:pt x="2893" y="706"/>
                  </a:lnTo>
                  <a:lnTo>
                    <a:pt x="2527" y="572"/>
                  </a:lnTo>
                  <a:lnTo>
                    <a:pt x="2116" y="429"/>
                  </a:lnTo>
                  <a:lnTo>
                    <a:pt x="1259" y="152"/>
                  </a:lnTo>
                  <a:lnTo>
                    <a:pt x="813" y="27"/>
                  </a:lnTo>
                  <a:lnTo>
                    <a:pt x="616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28"/>
            <p:cNvSpPr/>
            <p:nvPr/>
          </p:nvSpPr>
          <p:spPr>
            <a:xfrm rot="-877077" flipH="1">
              <a:off x="6934864" y="4412953"/>
              <a:ext cx="125564" cy="32569"/>
            </a:xfrm>
            <a:custGeom>
              <a:avLst/>
              <a:gdLst/>
              <a:ahLst/>
              <a:cxnLst/>
              <a:rect l="l" t="t" r="r" b="b"/>
              <a:pathLst>
                <a:path w="4823" h="1251" extrusionOk="0">
                  <a:moveTo>
                    <a:pt x="644" y="0"/>
                  </a:moveTo>
                  <a:lnTo>
                    <a:pt x="313" y="36"/>
                  </a:lnTo>
                  <a:lnTo>
                    <a:pt x="197" y="54"/>
                  </a:lnTo>
                  <a:lnTo>
                    <a:pt x="36" y="152"/>
                  </a:lnTo>
                  <a:lnTo>
                    <a:pt x="1" y="277"/>
                  </a:lnTo>
                  <a:lnTo>
                    <a:pt x="99" y="393"/>
                  </a:lnTo>
                  <a:lnTo>
                    <a:pt x="215" y="429"/>
                  </a:lnTo>
                  <a:lnTo>
                    <a:pt x="733" y="545"/>
                  </a:lnTo>
                  <a:lnTo>
                    <a:pt x="1822" y="724"/>
                  </a:lnTo>
                  <a:lnTo>
                    <a:pt x="2349" y="822"/>
                  </a:lnTo>
                  <a:lnTo>
                    <a:pt x="2858" y="956"/>
                  </a:lnTo>
                  <a:lnTo>
                    <a:pt x="3367" y="1072"/>
                  </a:lnTo>
                  <a:lnTo>
                    <a:pt x="3698" y="1117"/>
                  </a:lnTo>
                  <a:lnTo>
                    <a:pt x="4359" y="1179"/>
                  </a:lnTo>
                  <a:lnTo>
                    <a:pt x="4689" y="1242"/>
                  </a:lnTo>
                  <a:lnTo>
                    <a:pt x="4751" y="1251"/>
                  </a:lnTo>
                  <a:lnTo>
                    <a:pt x="4823" y="1215"/>
                  </a:lnTo>
                  <a:lnTo>
                    <a:pt x="4805" y="1188"/>
                  </a:lnTo>
                  <a:lnTo>
                    <a:pt x="4644" y="1045"/>
                  </a:lnTo>
                  <a:lnTo>
                    <a:pt x="4341" y="742"/>
                  </a:lnTo>
                  <a:lnTo>
                    <a:pt x="4144" y="608"/>
                  </a:lnTo>
                  <a:lnTo>
                    <a:pt x="3894" y="483"/>
                  </a:lnTo>
                  <a:lnTo>
                    <a:pt x="3269" y="295"/>
                  </a:lnTo>
                  <a:lnTo>
                    <a:pt x="2948" y="224"/>
                  </a:lnTo>
                  <a:lnTo>
                    <a:pt x="2323" y="108"/>
                  </a:lnTo>
                  <a:lnTo>
                    <a:pt x="1313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28"/>
            <p:cNvSpPr/>
            <p:nvPr/>
          </p:nvSpPr>
          <p:spPr>
            <a:xfrm rot="-877077" flipH="1">
              <a:off x="6730247" y="4509191"/>
              <a:ext cx="136498" cy="38140"/>
            </a:xfrm>
            <a:custGeom>
              <a:avLst/>
              <a:gdLst/>
              <a:ahLst/>
              <a:cxnLst/>
              <a:rect l="l" t="t" r="r" b="b"/>
              <a:pathLst>
                <a:path w="5243" h="1465" extrusionOk="0">
                  <a:moveTo>
                    <a:pt x="1608" y="0"/>
                  </a:moveTo>
                  <a:lnTo>
                    <a:pt x="840" y="9"/>
                  </a:lnTo>
                  <a:lnTo>
                    <a:pt x="447" y="36"/>
                  </a:lnTo>
                  <a:lnTo>
                    <a:pt x="322" y="54"/>
                  </a:lnTo>
                  <a:lnTo>
                    <a:pt x="144" y="117"/>
                  </a:lnTo>
                  <a:lnTo>
                    <a:pt x="37" y="206"/>
                  </a:lnTo>
                  <a:lnTo>
                    <a:pt x="1" y="313"/>
                  </a:lnTo>
                  <a:lnTo>
                    <a:pt x="37" y="420"/>
                  </a:lnTo>
                  <a:lnTo>
                    <a:pt x="126" y="527"/>
                  </a:lnTo>
                  <a:lnTo>
                    <a:pt x="278" y="599"/>
                  </a:lnTo>
                  <a:lnTo>
                    <a:pt x="492" y="643"/>
                  </a:lnTo>
                  <a:lnTo>
                    <a:pt x="617" y="652"/>
                  </a:lnTo>
                  <a:lnTo>
                    <a:pt x="930" y="643"/>
                  </a:lnTo>
                  <a:lnTo>
                    <a:pt x="1564" y="679"/>
                  </a:lnTo>
                  <a:lnTo>
                    <a:pt x="2189" y="751"/>
                  </a:lnTo>
                  <a:lnTo>
                    <a:pt x="2778" y="867"/>
                  </a:lnTo>
                  <a:lnTo>
                    <a:pt x="3064" y="938"/>
                  </a:lnTo>
                  <a:lnTo>
                    <a:pt x="3519" y="1063"/>
                  </a:lnTo>
                  <a:lnTo>
                    <a:pt x="4484" y="1304"/>
                  </a:lnTo>
                  <a:lnTo>
                    <a:pt x="4903" y="1447"/>
                  </a:lnTo>
                  <a:lnTo>
                    <a:pt x="4966" y="1465"/>
                  </a:lnTo>
                  <a:lnTo>
                    <a:pt x="5091" y="1456"/>
                  </a:lnTo>
                  <a:lnTo>
                    <a:pt x="5198" y="1411"/>
                  </a:lnTo>
                  <a:lnTo>
                    <a:pt x="5243" y="1349"/>
                  </a:lnTo>
                  <a:lnTo>
                    <a:pt x="5234" y="1322"/>
                  </a:lnTo>
                  <a:lnTo>
                    <a:pt x="5127" y="1143"/>
                  </a:lnTo>
                  <a:lnTo>
                    <a:pt x="4975" y="902"/>
                  </a:lnTo>
                  <a:lnTo>
                    <a:pt x="4823" y="742"/>
                  </a:lnTo>
                  <a:lnTo>
                    <a:pt x="4707" y="670"/>
                  </a:lnTo>
                  <a:lnTo>
                    <a:pt x="4439" y="527"/>
                  </a:lnTo>
                  <a:lnTo>
                    <a:pt x="3805" y="304"/>
                  </a:lnTo>
                  <a:lnTo>
                    <a:pt x="3457" y="224"/>
                  </a:lnTo>
                  <a:lnTo>
                    <a:pt x="3091" y="143"/>
                  </a:lnTo>
                  <a:lnTo>
                    <a:pt x="2349" y="45"/>
                  </a:lnTo>
                  <a:lnTo>
                    <a:pt x="1608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28"/>
            <p:cNvSpPr/>
            <p:nvPr/>
          </p:nvSpPr>
          <p:spPr>
            <a:xfrm rot="-877077" flipH="1">
              <a:off x="6718868" y="4588737"/>
              <a:ext cx="87918" cy="43035"/>
            </a:xfrm>
            <a:custGeom>
              <a:avLst/>
              <a:gdLst/>
              <a:ahLst/>
              <a:cxnLst/>
              <a:rect l="l" t="t" r="r" b="b"/>
              <a:pathLst>
                <a:path w="3377" h="1653" extrusionOk="0">
                  <a:moveTo>
                    <a:pt x="483" y="0"/>
                  </a:moveTo>
                  <a:lnTo>
                    <a:pt x="197" y="36"/>
                  </a:lnTo>
                  <a:lnTo>
                    <a:pt x="19" y="161"/>
                  </a:lnTo>
                  <a:lnTo>
                    <a:pt x="1" y="286"/>
                  </a:lnTo>
                  <a:lnTo>
                    <a:pt x="54" y="357"/>
                  </a:lnTo>
                  <a:lnTo>
                    <a:pt x="108" y="393"/>
                  </a:lnTo>
                  <a:lnTo>
                    <a:pt x="680" y="741"/>
                  </a:lnTo>
                  <a:lnTo>
                    <a:pt x="1296" y="1072"/>
                  </a:lnTo>
                  <a:lnTo>
                    <a:pt x="1599" y="1223"/>
                  </a:lnTo>
                  <a:lnTo>
                    <a:pt x="2251" y="1527"/>
                  </a:lnTo>
                  <a:lnTo>
                    <a:pt x="2626" y="1625"/>
                  </a:lnTo>
                  <a:lnTo>
                    <a:pt x="2805" y="1652"/>
                  </a:lnTo>
                  <a:lnTo>
                    <a:pt x="3108" y="1625"/>
                  </a:lnTo>
                  <a:lnTo>
                    <a:pt x="3323" y="1527"/>
                  </a:lnTo>
                  <a:lnTo>
                    <a:pt x="3376" y="1411"/>
                  </a:lnTo>
                  <a:lnTo>
                    <a:pt x="3350" y="1331"/>
                  </a:lnTo>
                  <a:lnTo>
                    <a:pt x="3314" y="1286"/>
                  </a:lnTo>
                  <a:lnTo>
                    <a:pt x="3207" y="1179"/>
                  </a:lnTo>
                  <a:lnTo>
                    <a:pt x="2921" y="1000"/>
                  </a:lnTo>
                  <a:lnTo>
                    <a:pt x="2421" y="759"/>
                  </a:lnTo>
                  <a:lnTo>
                    <a:pt x="2082" y="607"/>
                  </a:lnTo>
                  <a:lnTo>
                    <a:pt x="1376" y="313"/>
                  </a:lnTo>
                  <a:lnTo>
                    <a:pt x="644" y="45"/>
                  </a:lnTo>
                  <a:lnTo>
                    <a:pt x="483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28"/>
            <p:cNvSpPr/>
            <p:nvPr/>
          </p:nvSpPr>
          <p:spPr>
            <a:xfrm rot="-877077" flipH="1">
              <a:off x="6876333" y="4541418"/>
              <a:ext cx="90235" cy="47929"/>
            </a:xfrm>
            <a:custGeom>
              <a:avLst/>
              <a:gdLst/>
              <a:ahLst/>
              <a:cxnLst/>
              <a:rect l="l" t="t" r="r" b="b"/>
              <a:pathLst>
                <a:path w="3466" h="1841" extrusionOk="0">
                  <a:moveTo>
                    <a:pt x="403" y="1"/>
                  </a:moveTo>
                  <a:lnTo>
                    <a:pt x="162" y="99"/>
                  </a:lnTo>
                  <a:lnTo>
                    <a:pt x="54" y="179"/>
                  </a:lnTo>
                  <a:lnTo>
                    <a:pt x="1" y="287"/>
                  </a:lnTo>
                  <a:lnTo>
                    <a:pt x="19" y="394"/>
                  </a:lnTo>
                  <a:lnTo>
                    <a:pt x="63" y="447"/>
                  </a:lnTo>
                  <a:lnTo>
                    <a:pt x="188" y="581"/>
                  </a:lnTo>
                  <a:lnTo>
                    <a:pt x="510" y="840"/>
                  </a:lnTo>
                  <a:lnTo>
                    <a:pt x="1072" y="1188"/>
                  </a:lnTo>
                  <a:lnTo>
                    <a:pt x="1483" y="1403"/>
                  </a:lnTo>
                  <a:lnTo>
                    <a:pt x="1671" y="1501"/>
                  </a:lnTo>
                  <a:lnTo>
                    <a:pt x="2082" y="1671"/>
                  </a:lnTo>
                  <a:lnTo>
                    <a:pt x="2528" y="1796"/>
                  </a:lnTo>
                  <a:lnTo>
                    <a:pt x="3028" y="1840"/>
                  </a:lnTo>
                  <a:lnTo>
                    <a:pt x="3296" y="1805"/>
                  </a:lnTo>
                  <a:lnTo>
                    <a:pt x="3367" y="1796"/>
                  </a:lnTo>
                  <a:lnTo>
                    <a:pt x="3457" y="1733"/>
                  </a:lnTo>
                  <a:lnTo>
                    <a:pt x="3466" y="1697"/>
                  </a:lnTo>
                  <a:lnTo>
                    <a:pt x="3457" y="1635"/>
                  </a:lnTo>
                  <a:lnTo>
                    <a:pt x="3412" y="1510"/>
                  </a:lnTo>
                  <a:lnTo>
                    <a:pt x="3278" y="1349"/>
                  </a:lnTo>
                  <a:lnTo>
                    <a:pt x="2832" y="1072"/>
                  </a:lnTo>
                  <a:lnTo>
                    <a:pt x="2474" y="912"/>
                  </a:lnTo>
                  <a:lnTo>
                    <a:pt x="1724" y="501"/>
                  </a:lnTo>
                  <a:lnTo>
                    <a:pt x="992" y="90"/>
                  </a:lnTo>
                  <a:lnTo>
                    <a:pt x="894" y="45"/>
                  </a:lnTo>
                  <a:lnTo>
                    <a:pt x="697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28"/>
            <p:cNvSpPr/>
            <p:nvPr/>
          </p:nvSpPr>
          <p:spPr>
            <a:xfrm rot="-877077" flipH="1">
              <a:off x="6974033" y="4561961"/>
              <a:ext cx="119758" cy="56052"/>
            </a:xfrm>
            <a:custGeom>
              <a:avLst/>
              <a:gdLst/>
              <a:ahLst/>
              <a:cxnLst/>
              <a:rect l="l" t="t" r="r" b="b"/>
              <a:pathLst>
                <a:path w="4600" h="2153" extrusionOk="0">
                  <a:moveTo>
                    <a:pt x="215" y="0"/>
                  </a:moveTo>
                  <a:lnTo>
                    <a:pt x="45" y="63"/>
                  </a:lnTo>
                  <a:lnTo>
                    <a:pt x="0" y="125"/>
                  </a:lnTo>
                  <a:lnTo>
                    <a:pt x="27" y="179"/>
                  </a:lnTo>
                  <a:lnTo>
                    <a:pt x="63" y="206"/>
                  </a:lnTo>
                  <a:lnTo>
                    <a:pt x="536" y="536"/>
                  </a:lnTo>
                  <a:lnTo>
                    <a:pt x="1545" y="1161"/>
                  </a:lnTo>
                  <a:lnTo>
                    <a:pt x="2108" y="1456"/>
                  </a:lnTo>
                  <a:lnTo>
                    <a:pt x="2697" y="1742"/>
                  </a:lnTo>
                  <a:lnTo>
                    <a:pt x="3331" y="2001"/>
                  </a:lnTo>
                  <a:lnTo>
                    <a:pt x="3626" y="2099"/>
                  </a:lnTo>
                  <a:lnTo>
                    <a:pt x="4108" y="2152"/>
                  </a:lnTo>
                  <a:lnTo>
                    <a:pt x="4447" y="2143"/>
                  </a:lnTo>
                  <a:lnTo>
                    <a:pt x="4519" y="2135"/>
                  </a:lnTo>
                  <a:lnTo>
                    <a:pt x="4599" y="2081"/>
                  </a:lnTo>
                  <a:lnTo>
                    <a:pt x="4599" y="2045"/>
                  </a:lnTo>
                  <a:lnTo>
                    <a:pt x="4537" y="1902"/>
                  </a:lnTo>
                  <a:lnTo>
                    <a:pt x="4421" y="1742"/>
                  </a:lnTo>
                  <a:lnTo>
                    <a:pt x="4278" y="1634"/>
                  </a:lnTo>
                  <a:lnTo>
                    <a:pt x="4162" y="1581"/>
                  </a:lnTo>
                  <a:lnTo>
                    <a:pt x="3536" y="1313"/>
                  </a:lnTo>
                  <a:lnTo>
                    <a:pt x="2894" y="1054"/>
                  </a:lnTo>
                  <a:lnTo>
                    <a:pt x="1679" y="554"/>
                  </a:lnTo>
                  <a:lnTo>
                    <a:pt x="509" y="27"/>
                  </a:lnTo>
                  <a:lnTo>
                    <a:pt x="420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28"/>
            <p:cNvSpPr/>
            <p:nvPr/>
          </p:nvSpPr>
          <p:spPr>
            <a:xfrm rot="-877077" flipH="1">
              <a:off x="7109526" y="4535899"/>
              <a:ext cx="106975" cy="65581"/>
            </a:xfrm>
            <a:custGeom>
              <a:avLst/>
              <a:gdLst/>
              <a:ahLst/>
              <a:cxnLst/>
              <a:rect l="l" t="t" r="r" b="b"/>
              <a:pathLst>
                <a:path w="4109" h="2519" extrusionOk="0">
                  <a:moveTo>
                    <a:pt x="349" y="0"/>
                  </a:moveTo>
                  <a:lnTo>
                    <a:pt x="117" y="45"/>
                  </a:lnTo>
                  <a:lnTo>
                    <a:pt x="18" y="125"/>
                  </a:lnTo>
                  <a:lnTo>
                    <a:pt x="1" y="197"/>
                  </a:lnTo>
                  <a:lnTo>
                    <a:pt x="18" y="232"/>
                  </a:lnTo>
                  <a:lnTo>
                    <a:pt x="72" y="339"/>
                  </a:lnTo>
                  <a:lnTo>
                    <a:pt x="126" y="536"/>
                  </a:lnTo>
                  <a:lnTo>
                    <a:pt x="197" y="643"/>
                  </a:lnTo>
                  <a:lnTo>
                    <a:pt x="376" y="831"/>
                  </a:lnTo>
                  <a:lnTo>
                    <a:pt x="581" y="1009"/>
                  </a:lnTo>
                  <a:lnTo>
                    <a:pt x="1036" y="1366"/>
                  </a:lnTo>
                  <a:lnTo>
                    <a:pt x="1545" y="1697"/>
                  </a:lnTo>
                  <a:lnTo>
                    <a:pt x="1760" y="1840"/>
                  </a:lnTo>
                  <a:lnTo>
                    <a:pt x="2260" y="2134"/>
                  </a:lnTo>
                  <a:lnTo>
                    <a:pt x="2831" y="2384"/>
                  </a:lnTo>
                  <a:lnTo>
                    <a:pt x="3322" y="2492"/>
                  </a:lnTo>
                  <a:lnTo>
                    <a:pt x="3671" y="2518"/>
                  </a:lnTo>
                  <a:lnTo>
                    <a:pt x="3858" y="2509"/>
                  </a:lnTo>
                  <a:lnTo>
                    <a:pt x="3957" y="2492"/>
                  </a:lnTo>
                  <a:lnTo>
                    <a:pt x="4099" y="2402"/>
                  </a:lnTo>
                  <a:lnTo>
                    <a:pt x="4108" y="2349"/>
                  </a:lnTo>
                  <a:lnTo>
                    <a:pt x="4090" y="2259"/>
                  </a:lnTo>
                  <a:lnTo>
                    <a:pt x="3992" y="2108"/>
                  </a:lnTo>
                  <a:lnTo>
                    <a:pt x="3742" y="1902"/>
                  </a:lnTo>
                  <a:lnTo>
                    <a:pt x="3001" y="1527"/>
                  </a:lnTo>
                  <a:lnTo>
                    <a:pt x="2546" y="1295"/>
                  </a:lnTo>
                  <a:lnTo>
                    <a:pt x="2019" y="982"/>
                  </a:lnTo>
                  <a:lnTo>
                    <a:pt x="1554" y="643"/>
                  </a:lnTo>
                  <a:lnTo>
                    <a:pt x="1340" y="464"/>
                  </a:lnTo>
                  <a:lnTo>
                    <a:pt x="1108" y="286"/>
                  </a:lnTo>
                  <a:lnTo>
                    <a:pt x="894" y="188"/>
                  </a:lnTo>
                  <a:lnTo>
                    <a:pt x="697" y="89"/>
                  </a:lnTo>
                  <a:lnTo>
                    <a:pt x="599" y="36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28"/>
            <p:cNvSpPr/>
            <p:nvPr/>
          </p:nvSpPr>
          <p:spPr>
            <a:xfrm rot="-877077" flipH="1">
              <a:off x="6695633" y="4731386"/>
              <a:ext cx="113015" cy="60712"/>
            </a:xfrm>
            <a:custGeom>
              <a:avLst/>
              <a:gdLst/>
              <a:ahLst/>
              <a:cxnLst/>
              <a:rect l="l" t="t" r="r" b="b"/>
              <a:pathLst>
                <a:path w="4341" h="2332" extrusionOk="0">
                  <a:moveTo>
                    <a:pt x="296" y="0"/>
                  </a:moveTo>
                  <a:lnTo>
                    <a:pt x="81" y="54"/>
                  </a:lnTo>
                  <a:lnTo>
                    <a:pt x="1" y="134"/>
                  </a:lnTo>
                  <a:lnTo>
                    <a:pt x="1" y="197"/>
                  </a:lnTo>
                  <a:lnTo>
                    <a:pt x="28" y="232"/>
                  </a:lnTo>
                  <a:lnTo>
                    <a:pt x="144" y="384"/>
                  </a:lnTo>
                  <a:lnTo>
                    <a:pt x="349" y="679"/>
                  </a:lnTo>
                  <a:lnTo>
                    <a:pt x="519" y="822"/>
                  </a:lnTo>
                  <a:lnTo>
                    <a:pt x="876" y="1108"/>
                  </a:lnTo>
                  <a:lnTo>
                    <a:pt x="1260" y="1376"/>
                  </a:lnTo>
                  <a:lnTo>
                    <a:pt x="1546" y="1599"/>
                  </a:lnTo>
                  <a:lnTo>
                    <a:pt x="2046" y="1947"/>
                  </a:lnTo>
                  <a:lnTo>
                    <a:pt x="2430" y="2143"/>
                  </a:lnTo>
                  <a:lnTo>
                    <a:pt x="2644" y="2224"/>
                  </a:lnTo>
                  <a:lnTo>
                    <a:pt x="2823" y="2277"/>
                  </a:lnTo>
                  <a:lnTo>
                    <a:pt x="3198" y="2331"/>
                  </a:lnTo>
                  <a:lnTo>
                    <a:pt x="3582" y="2331"/>
                  </a:lnTo>
                  <a:lnTo>
                    <a:pt x="3930" y="2260"/>
                  </a:lnTo>
                  <a:lnTo>
                    <a:pt x="4073" y="2179"/>
                  </a:lnTo>
                  <a:lnTo>
                    <a:pt x="4162" y="2117"/>
                  </a:lnTo>
                  <a:lnTo>
                    <a:pt x="4287" y="1983"/>
                  </a:lnTo>
                  <a:lnTo>
                    <a:pt x="4341" y="1840"/>
                  </a:lnTo>
                  <a:lnTo>
                    <a:pt x="4305" y="1697"/>
                  </a:lnTo>
                  <a:lnTo>
                    <a:pt x="4243" y="1626"/>
                  </a:lnTo>
                  <a:lnTo>
                    <a:pt x="4198" y="1590"/>
                  </a:lnTo>
                  <a:lnTo>
                    <a:pt x="4091" y="1572"/>
                  </a:lnTo>
                  <a:lnTo>
                    <a:pt x="3984" y="1590"/>
                  </a:lnTo>
                  <a:lnTo>
                    <a:pt x="3903" y="1643"/>
                  </a:lnTo>
                  <a:lnTo>
                    <a:pt x="3886" y="1670"/>
                  </a:lnTo>
                  <a:lnTo>
                    <a:pt x="3859" y="1697"/>
                  </a:lnTo>
                  <a:lnTo>
                    <a:pt x="3841" y="1715"/>
                  </a:lnTo>
                  <a:lnTo>
                    <a:pt x="3635" y="1679"/>
                  </a:lnTo>
                  <a:lnTo>
                    <a:pt x="3305" y="1563"/>
                  </a:lnTo>
                  <a:lnTo>
                    <a:pt x="2894" y="1331"/>
                  </a:lnTo>
                  <a:lnTo>
                    <a:pt x="2626" y="1143"/>
                  </a:lnTo>
                  <a:lnTo>
                    <a:pt x="2180" y="849"/>
                  </a:lnTo>
                  <a:lnTo>
                    <a:pt x="1724" y="554"/>
                  </a:lnTo>
                  <a:lnTo>
                    <a:pt x="1474" y="402"/>
                  </a:lnTo>
                  <a:lnTo>
                    <a:pt x="948" y="170"/>
                  </a:lnTo>
                  <a:lnTo>
                    <a:pt x="653" y="45"/>
                  </a:lnTo>
                  <a:lnTo>
                    <a:pt x="546" y="9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28"/>
            <p:cNvSpPr/>
            <p:nvPr/>
          </p:nvSpPr>
          <p:spPr>
            <a:xfrm rot="-877077" flipH="1">
              <a:off x="6557809" y="4720206"/>
              <a:ext cx="141835" cy="39546"/>
            </a:xfrm>
            <a:custGeom>
              <a:avLst/>
              <a:gdLst/>
              <a:ahLst/>
              <a:cxnLst/>
              <a:rect l="l" t="t" r="r" b="b"/>
              <a:pathLst>
                <a:path w="5448" h="1519" extrusionOk="0">
                  <a:moveTo>
                    <a:pt x="679" y="1"/>
                  </a:moveTo>
                  <a:lnTo>
                    <a:pt x="447" y="10"/>
                  </a:lnTo>
                  <a:lnTo>
                    <a:pt x="250" y="72"/>
                  </a:lnTo>
                  <a:lnTo>
                    <a:pt x="107" y="153"/>
                  </a:lnTo>
                  <a:lnTo>
                    <a:pt x="18" y="260"/>
                  </a:lnTo>
                  <a:lnTo>
                    <a:pt x="0" y="367"/>
                  </a:lnTo>
                  <a:lnTo>
                    <a:pt x="54" y="474"/>
                  </a:lnTo>
                  <a:lnTo>
                    <a:pt x="196" y="572"/>
                  </a:lnTo>
                  <a:lnTo>
                    <a:pt x="313" y="608"/>
                  </a:lnTo>
                  <a:lnTo>
                    <a:pt x="1652" y="956"/>
                  </a:lnTo>
                  <a:lnTo>
                    <a:pt x="3036" y="1251"/>
                  </a:lnTo>
                  <a:lnTo>
                    <a:pt x="3572" y="1385"/>
                  </a:lnTo>
                  <a:lnTo>
                    <a:pt x="4376" y="1519"/>
                  </a:lnTo>
                  <a:lnTo>
                    <a:pt x="4929" y="1519"/>
                  </a:lnTo>
                  <a:lnTo>
                    <a:pt x="5215" y="1456"/>
                  </a:lnTo>
                  <a:lnTo>
                    <a:pt x="5340" y="1412"/>
                  </a:lnTo>
                  <a:lnTo>
                    <a:pt x="5438" y="1305"/>
                  </a:lnTo>
                  <a:lnTo>
                    <a:pt x="5447" y="1224"/>
                  </a:lnTo>
                  <a:lnTo>
                    <a:pt x="5429" y="1189"/>
                  </a:lnTo>
                  <a:lnTo>
                    <a:pt x="5376" y="1117"/>
                  </a:lnTo>
                  <a:lnTo>
                    <a:pt x="5224" y="992"/>
                  </a:lnTo>
                  <a:lnTo>
                    <a:pt x="4938" y="849"/>
                  </a:lnTo>
                  <a:lnTo>
                    <a:pt x="4179" y="653"/>
                  </a:lnTo>
                  <a:lnTo>
                    <a:pt x="3626" y="555"/>
                  </a:lnTo>
                  <a:lnTo>
                    <a:pt x="2232" y="260"/>
                  </a:lnTo>
                  <a:lnTo>
                    <a:pt x="804" y="19"/>
                  </a:lnTo>
                  <a:lnTo>
                    <a:pt x="679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28"/>
            <p:cNvSpPr/>
            <p:nvPr/>
          </p:nvSpPr>
          <p:spPr>
            <a:xfrm rot="-877077" flipH="1">
              <a:off x="6494942" y="4686116"/>
              <a:ext cx="96744" cy="29315"/>
            </a:xfrm>
            <a:custGeom>
              <a:avLst/>
              <a:gdLst/>
              <a:ahLst/>
              <a:cxnLst/>
              <a:rect l="l" t="t" r="r" b="b"/>
              <a:pathLst>
                <a:path w="3716" h="1126" extrusionOk="0">
                  <a:moveTo>
                    <a:pt x="331" y="0"/>
                  </a:moveTo>
                  <a:lnTo>
                    <a:pt x="99" y="72"/>
                  </a:lnTo>
                  <a:lnTo>
                    <a:pt x="18" y="161"/>
                  </a:lnTo>
                  <a:lnTo>
                    <a:pt x="0" y="223"/>
                  </a:lnTo>
                  <a:lnTo>
                    <a:pt x="63" y="322"/>
                  </a:lnTo>
                  <a:lnTo>
                    <a:pt x="188" y="375"/>
                  </a:lnTo>
                  <a:lnTo>
                    <a:pt x="206" y="384"/>
                  </a:lnTo>
                  <a:lnTo>
                    <a:pt x="215" y="384"/>
                  </a:lnTo>
                  <a:lnTo>
                    <a:pt x="277" y="438"/>
                  </a:lnTo>
                  <a:lnTo>
                    <a:pt x="438" y="527"/>
                  </a:lnTo>
                  <a:lnTo>
                    <a:pt x="768" y="634"/>
                  </a:lnTo>
                  <a:lnTo>
                    <a:pt x="1018" y="706"/>
                  </a:lnTo>
                  <a:lnTo>
                    <a:pt x="1742" y="893"/>
                  </a:lnTo>
                  <a:lnTo>
                    <a:pt x="2456" y="1081"/>
                  </a:lnTo>
                  <a:lnTo>
                    <a:pt x="2635" y="1125"/>
                  </a:lnTo>
                  <a:lnTo>
                    <a:pt x="3010" y="1125"/>
                  </a:lnTo>
                  <a:lnTo>
                    <a:pt x="3188" y="1081"/>
                  </a:lnTo>
                  <a:lnTo>
                    <a:pt x="3331" y="1036"/>
                  </a:lnTo>
                  <a:lnTo>
                    <a:pt x="3554" y="911"/>
                  </a:lnTo>
                  <a:lnTo>
                    <a:pt x="3688" y="768"/>
                  </a:lnTo>
                  <a:lnTo>
                    <a:pt x="3715" y="599"/>
                  </a:lnTo>
                  <a:lnTo>
                    <a:pt x="3688" y="509"/>
                  </a:lnTo>
                  <a:lnTo>
                    <a:pt x="3653" y="456"/>
                  </a:lnTo>
                  <a:lnTo>
                    <a:pt x="3528" y="357"/>
                  </a:lnTo>
                  <a:lnTo>
                    <a:pt x="3242" y="268"/>
                  </a:lnTo>
                  <a:lnTo>
                    <a:pt x="3010" y="250"/>
                  </a:lnTo>
                  <a:lnTo>
                    <a:pt x="2911" y="259"/>
                  </a:lnTo>
                  <a:lnTo>
                    <a:pt x="2849" y="259"/>
                  </a:lnTo>
                  <a:lnTo>
                    <a:pt x="2724" y="268"/>
                  </a:lnTo>
                  <a:lnTo>
                    <a:pt x="2778" y="268"/>
                  </a:lnTo>
                  <a:lnTo>
                    <a:pt x="2652" y="286"/>
                  </a:lnTo>
                  <a:lnTo>
                    <a:pt x="2572" y="331"/>
                  </a:lnTo>
                  <a:lnTo>
                    <a:pt x="2081" y="232"/>
                  </a:lnTo>
                  <a:lnTo>
                    <a:pt x="1599" y="134"/>
                  </a:lnTo>
                  <a:lnTo>
                    <a:pt x="1331" y="81"/>
                  </a:lnTo>
                  <a:lnTo>
                    <a:pt x="920" y="9"/>
                  </a:lnTo>
                  <a:lnTo>
                    <a:pt x="652" y="0"/>
                  </a:lnTo>
                  <a:lnTo>
                    <a:pt x="518" y="18"/>
                  </a:lnTo>
                  <a:lnTo>
                    <a:pt x="483" y="18"/>
                  </a:lnTo>
                  <a:lnTo>
                    <a:pt x="331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28"/>
            <p:cNvSpPr/>
            <p:nvPr/>
          </p:nvSpPr>
          <p:spPr>
            <a:xfrm rot="-877077" flipH="1">
              <a:off x="6534387" y="4616237"/>
              <a:ext cx="112781" cy="38375"/>
            </a:xfrm>
            <a:custGeom>
              <a:avLst/>
              <a:gdLst/>
              <a:ahLst/>
              <a:cxnLst/>
              <a:rect l="l" t="t" r="r" b="b"/>
              <a:pathLst>
                <a:path w="4332" h="1474" extrusionOk="0">
                  <a:moveTo>
                    <a:pt x="277" y="0"/>
                  </a:moveTo>
                  <a:lnTo>
                    <a:pt x="81" y="54"/>
                  </a:lnTo>
                  <a:lnTo>
                    <a:pt x="1" y="125"/>
                  </a:lnTo>
                  <a:lnTo>
                    <a:pt x="1" y="179"/>
                  </a:lnTo>
                  <a:lnTo>
                    <a:pt x="18" y="205"/>
                  </a:lnTo>
                  <a:lnTo>
                    <a:pt x="143" y="366"/>
                  </a:lnTo>
                  <a:lnTo>
                    <a:pt x="393" y="634"/>
                  </a:lnTo>
                  <a:lnTo>
                    <a:pt x="599" y="777"/>
                  </a:lnTo>
                  <a:lnTo>
                    <a:pt x="849" y="920"/>
                  </a:lnTo>
                  <a:lnTo>
                    <a:pt x="1429" y="1161"/>
                  </a:lnTo>
                  <a:lnTo>
                    <a:pt x="1760" y="1259"/>
                  </a:lnTo>
                  <a:lnTo>
                    <a:pt x="2045" y="1331"/>
                  </a:lnTo>
                  <a:lnTo>
                    <a:pt x="2706" y="1447"/>
                  </a:lnTo>
                  <a:lnTo>
                    <a:pt x="3385" y="1473"/>
                  </a:lnTo>
                  <a:lnTo>
                    <a:pt x="3849" y="1402"/>
                  </a:lnTo>
                  <a:lnTo>
                    <a:pt x="4126" y="1313"/>
                  </a:lnTo>
                  <a:lnTo>
                    <a:pt x="4251" y="1241"/>
                  </a:lnTo>
                  <a:lnTo>
                    <a:pt x="4314" y="1197"/>
                  </a:lnTo>
                  <a:lnTo>
                    <a:pt x="4332" y="1107"/>
                  </a:lnTo>
                  <a:lnTo>
                    <a:pt x="4296" y="1054"/>
                  </a:lnTo>
                  <a:lnTo>
                    <a:pt x="4251" y="1027"/>
                  </a:lnTo>
                  <a:lnTo>
                    <a:pt x="4055" y="956"/>
                  </a:lnTo>
                  <a:lnTo>
                    <a:pt x="3635" y="848"/>
                  </a:lnTo>
                  <a:lnTo>
                    <a:pt x="2938" y="750"/>
                  </a:lnTo>
                  <a:lnTo>
                    <a:pt x="2474" y="679"/>
                  </a:lnTo>
                  <a:lnTo>
                    <a:pt x="1956" y="572"/>
                  </a:lnTo>
                  <a:lnTo>
                    <a:pt x="1188" y="339"/>
                  </a:lnTo>
                  <a:lnTo>
                    <a:pt x="751" y="152"/>
                  </a:lnTo>
                  <a:lnTo>
                    <a:pt x="572" y="45"/>
                  </a:lnTo>
                  <a:lnTo>
                    <a:pt x="492" y="9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28"/>
            <p:cNvSpPr/>
            <p:nvPr/>
          </p:nvSpPr>
          <p:spPr>
            <a:xfrm rot="-877077" flipH="1">
              <a:off x="6444928" y="4878455"/>
              <a:ext cx="93021" cy="48137"/>
            </a:xfrm>
            <a:custGeom>
              <a:avLst/>
              <a:gdLst/>
              <a:ahLst/>
              <a:cxnLst/>
              <a:rect l="l" t="t" r="r" b="b"/>
              <a:pathLst>
                <a:path w="3573" h="1849" extrusionOk="0">
                  <a:moveTo>
                    <a:pt x="715" y="0"/>
                  </a:moveTo>
                  <a:lnTo>
                    <a:pt x="313" y="27"/>
                  </a:lnTo>
                  <a:lnTo>
                    <a:pt x="90" y="125"/>
                  </a:lnTo>
                  <a:lnTo>
                    <a:pt x="9" y="223"/>
                  </a:lnTo>
                  <a:lnTo>
                    <a:pt x="0" y="286"/>
                  </a:lnTo>
                  <a:lnTo>
                    <a:pt x="18" y="465"/>
                  </a:lnTo>
                  <a:lnTo>
                    <a:pt x="170" y="804"/>
                  </a:lnTo>
                  <a:lnTo>
                    <a:pt x="465" y="1116"/>
                  </a:lnTo>
                  <a:lnTo>
                    <a:pt x="893" y="1393"/>
                  </a:lnTo>
                  <a:lnTo>
                    <a:pt x="1152" y="1518"/>
                  </a:lnTo>
                  <a:lnTo>
                    <a:pt x="1393" y="1608"/>
                  </a:lnTo>
                  <a:lnTo>
                    <a:pt x="2010" y="1777"/>
                  </a:lnTo>
                  <a:lnTo>
                    <a:pt x="2679" y="1849"/>
                  </a:lnTo>
                  <a:lnTo>
                    <a:pt x="3144" y="1804"/>
                  </a:lnTo>
                  <a:lnTo>
                    <a:pt x="3412" y="1715"/>
                  </a:lnTo>
                  <a:lnTo>
                    <a:pt x="3519" y="1643"/>
                  </a:lnTo>
                  <a:lnTo>
                    <a:pt x="3572" y="1599"/>
                  </a:lnTo>
                  <a:lnTo>
                    <a:pt x="3563" y="1491"/>
                  </a:lnTo>
                  <a:lnTo>
                    <a:pt x="3519" y="1438"/>
                  </a:lnTo>
                  <a:lnTo>
                    <a:pt x="3412" y="1349"/>
                  </a:lnTo>
                  <a:lnTo>
                    <a:pt x="3072" y="1224"/>
                  </a:lnTo>
                  <a:lnTo>
                    <a:pt x="2465" y="1072"/>
                  </a:lnTo>
                  <a:lnTo>
                    <a:pt x="2099" y="965"/>
                  </a:lnTo>
                  <a:lnTo>
                    <a:pt x="1920" y="884"/>
                  </a:lnTo>
                  <a:lnTo>
                    <a:pt x="1617" y="724"/>
                  </a:lnTo>
                  <a:lnTo>
                    <a:pt x="1375" y="527"/>
                  </a:lnTo>
                  <a:lnTo>
                    <a:pt x="1197" y="322"/>
                  </a:lnTo>
                  <a:lnTo>
                    <a:pt x="1143" y="206"/>
                  </a:lnTo>
                  <a:lnTo>
                    <a:pt x="1108" y="152"/>
                  </a:lnTo>
                  <a:lnTo>
                    <a:pt x="983" y="63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28"/>
            <p:cNvSpPr/>
            <p:nvPr/>
          </p:nvSpPr>
          <p:spPr>
            <a:xfrm rot="-877077" flipH="1">
              <a:off x="6273416" y="4836239"/>
              <a:ext cx="149515" cy="44415"/>
            </a:xfrm>
            <a:custGeom>
              <a:avLst/>
              <a:gdLst/>
              <a:ahLst/>
              <a:cxnLst/>
              <a:rect l="l" t="t" r="r" b="b"/>
              <a:pathLst>
                <a:path w="5743" h="1706" extrusionOk="0">
                  <a:moveTo>
                    <a:pt x="483" y="0"/>
                  </a:moveTo>
                  <a:lnTo>
                    <a:pt x="286" y="27"/>
                  </a:lnTo>
                  <a:lnTo>
                    <a:pt x="134" y="99"/>
                  </a:lnTo>
                  <a:lnTo>
                    <a:pt x="36" y="188"/>
                  </a:lnTo>
                  <a:lnTo>
                    <a:pt x="0" y="286"/>
                  </a:lnTo>
                  <a:lnTo>
                    <a:pt x="36" y="393"/>
                  </a:lnTo>
                  <a:lnTo>
                    <a:pt x="161" y="492"/>
                  </a:lnTo>
                  <a:lnTo>
                    <a:pt x="259" y="527"/>
                  </a:lnTo>
                  <a:lnTo>
                    <a:pt x="625" y="661"/>
                  </a:lnTo>
                  <a:lnTo>
                    <a:pt x="2099" y="1143"/>
                  </a:lnTo>
                  <a:lnTo>
                    <a:pt x="3447" y="1492"/>
                  </a:lnTo>
                  <a:lnTo>
                    <a:pt x="4296" y="1652"/>
                  </a:lnTo>
                  <a:lnTo>
                    <a:pt x="5028" y="1706"/>
                  </a:lnTo>
                  <a:lnTo>
                    <a:pt x="5439" y="1635"/>
                  </a:lnTo>
                  <a:lnTo>
                    <a:pt x="5635" y="1545"/>
                  </a:lnTo>
                  <a:lnTo>
                    <a:pt x="5698" y="1474"/>
                  </a:lnTo>
                  <a:lnTo>
                    <a:pt x="5742" y="1411"/>
                  </a:lnTo>
                  <a:lnTo>
                    <a:pt x="5733" y="1286"/>
                  </a:lnTo>
                  <a:lnTo>
                    <a:pt x="5546" y="1134"/>
                  </a:lnTo>
                  <a:lnTo>
                    <a:pt x="4805" y="911"/>
                  </a:lnTo>
                  <a:lnTo>
                    <a:pt x="4367" y="831"/>
                  </a:lnTo>
                  <a:lnTo>
                    <a:pt x="3456" y="661"/>
                  </a:lnTo>
                  <a:lnTo>
                    <a:pt x="1679" y="268"/>
                  </a:lnTo>
                  <a:lnTo>
                    <a:pt x="822" y="45"/>
                  </a:lnTo>
                  <a:lnTo>
                    <a:pt x="706" y="9"/>
                  </a:lnTo>
                  <a:lnTo>
                    <a:pt x="483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28"/>
            <p:cNvSpPr/>
            <p:nvPr/>
          </p:nvSpPr>
          <p:spPr>
            <a:xfrm rot="-877077" flipH="1">
              <a:off x="6251563" y="4778870"/>
              <a:ext cx="124887" cy="46289"/>
            </a:xfrm>
            <a:custGeom>
              <a:avLst/>
              <a:gdLst/>
              <a:ahLst/>
              <a:cxnLst/>
              <a:rect l="l" t="t" r="r" b="b"/>
              <a:pathLst>
                <a:path w="4797" h="1778" extrusionOk="0">
                  <a:moveTo>
                    <a:pt x="465" y="1"/>
                  </a:moveTo>
                  <a:lnTo>
                    <a:pt x="197" y="36"/>
                  </a:lnTo>
                  <a:lnTo>
                    <a:pt x="19" y="153"/>
                  </a:lnTo>
                  <a:lnTo>
                    <a:pt x="1" y="269"/>
                  </a:lnTo>
                  <a:lnTo>
                    <a:pt x="55" y="340"/>
                  </a:lnTo>
                  <a:lnTo>
                    <a:pt x="108" y="376"/>
                  </a:lnTo>
                  <a:lnTo>
                    <a:pt x="590" y="626"/>
                  </a:lnTo>
                  <a:lnTo>
                    <a:pt x="1599" y="1099"/>
                  </a:lnTo>
                  <a:lnTo>
                    <a:pt x="2162" y="1313"/>
                  </a:lnTo>
                  <a:lnTo>
                    <a:pt x="2644" y="1492"/>
                  </a:lnTo>
                  <a:lnTo>
                    <a:pt x="3555" y="1733"/>
                  </a:lnTo>
                  <a:lnTo>
                    <a:pt x="4019" y="1778"/>
                  </a:lnTo>
                  <a:lnTo>
                    <a:pt x="4314" y="1769"/>
                  </a:lnTo>
                  <a:lnTo>
                    <a:pt x="4457" y="1742"/>
                  </a:lnTo>
                  <a:lnTo>
                    <a:pt x="4618" y="1706"/>
                  </a:lnTo>
                  <a:lnTo>
                    <a:pt x="4770" y="1599"/>
                  </a:lnTo>
                  <a:lnTo>
                    <a:pt x="4796" y="1510"/>
                  </a:lnTo>
                  <a:lnTo>
                    <a:pt x="4770" y="1465"/>
                  </a:lnTo>
                  <a:lnTo>
                    <a:pt x="4716" y="1394"/>
                  </a:lnTo>
                  <a:lnTo>
                    <a:pt x="4564" y="1278"/>
                  </a:lnTo>
                  <a:lnTo>
                    <a:pt x="4252" y="1126"/>
                  </a:lnTo>
                  <a:lnTo>
                    <a:pt x="3448" y="912"/>
                  </a:lnTo>
                  <a:lnTo>
                    <a:pt x="2921" y="778"/>
                  </a:lnTo>
                  <a:lnTo>
                    <a:pt x="2323" y="617"/>
                  </a:lnTo>
                  <a:lnTo>
                    <a:pt x="1162" y="251"/>
                  </a:lnTo>
                  <a:lnTo>
                    <a:pt x="608" y="45"/>
                  </a:lnTo>
                  <a:lnTo>
                    <a:pt x="465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28"/>
            <p:cNvSpPr/>
            <p:nvPr/>
          </p:nvSpPr>
          <p:spPr>
            <a:xfrm rot="-877077" flipH="1">
              <a:off x="6651340" y="4855470"/>
              <a:ext cx="48164" cy="50481"/>
            </a:xfrm>
            <a:custGeom>
              <a:avLst/>
              <a:gdLst/>
              <a:ahLst/>
              <a:cxnLst/>
              <a:rect l="l" t="t" r="r" b="b"/>
              <a:pathLst>
                <a:path w="1850" h="1939" extrusionOk="0">
                  <a:moveTo>
                    <a:pt x="688" y="1"/>
                  </a:moveTo>
                  <a:lnTo>
                    <a:pt x="367" y="37"/>
                  </a:lnTo>
                  <a:lnTo>
                    <a:pt x="179" y="99"/>
                  </a:lnTo>
                  <a:lnTo>
                    <a:pt x="54" y="197"/>
                  </a:lnTo>
                  <a:lnTo>
                    <a:pt x="1" y="313"/>
                  </a:lnTo>
                  <a:lnTo>
                    <a:pt x="10" y="385"/>
                  </a:lnTo>
                  <a:lnTo>
                    <a:pt x="162" y="814"/>
                  </a:lnTo>
                  <a:lnTo>
                    <a:pt x="340" y="1242"/>
                  </a:lnTo>
                  <a:lnTo>
                    <a:pt x="421" y="1448"/>
                  </a:lnTo>
                  <a:lnTo>
                    <a:pt x="581" y="1689"/>
                  </a:lnTo>
                  <a:lnTo>
                    <a:pt x="796" y="1832"/>
                  </a:lnTo>
                  <a:lnTo>
                    <a:pt x="956" y="1903"/>
                  </a:lnTo>
                  <a:lnTo>
                    <a:pt x="1046" y="1930"/>
                  </a:lnTo>
                  <a:lnTo>
                    <a:pt x="1260" y="1939"/>
                  </a:lnTo>
                  <a:lnTo>
                    <a:pt x="1474" y="1912"/>
                  </a:lnTo>
                  <a:lnTo>
                    <a:pt x="1653" y="1840"/>
                  </a:lnTo>
                  <a:lnTo>
                    <a:pt x="1706" y="1796"/>
                  </a:lnTo>
                  <a:lnTo>
                    <a:pt x="1796" y="1707"/>
                  </a:lnTo>
                  <a:lnTo>
                    <a:pt x="1849" y="1519"/>
                  </a:lnTo>
                  <a:lnTo>
                    <a:pt x="1760" y="1260"/>
                  </a:lnTo>
                  <a:lnTo>
                    <a:pt x="1653" y="1064"/>
                  </a:lnTo>
                  <a:lnTo>
                    <a:pt x="1430" y="644"/>
                  </a:lnTo>
                  <a:lnTo>
                    <a:pt x="1188" y="224"/>
                  </a:lnTo>
                  <a:lnTo>
                    <a:pt x="1144" y="153"/>
                  </a:lnTo>
                  <a:lnTo>
                    <a:pt x="992" y="63"/>
                  </a:lnTo>
                  <a:lnTo>
                    <a:pt x="688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28"/>
            <p:cNvSpPr/>
            <p:nvPr/>
          </p:nvSpPr>
          <p:spPr>
            <a:xfrm rot="-877077" flipH="1">
              <a:off x="7525882" y="4381253"/>
              <a:ext cx="76749" cy="51157"/>
            </a:xfrm>
            <a:custGeom>
              <a:avLst/>
              <a:gdLst/>
              <a:ahLst/>
              <a:cxnLst/>
              <a:rect l="l" t="t" r="r" b="b"/>
              <a:pathLst>
                <a:path w="2948" h="1965" extrusionOk="0">
                  <a:moveTo>
                    <a:pt x="563" y="0"/>
                  </a:moveTo>
                  <a:lnTo>
                    <a:pt x="357" y="45"/>
                  </a:lnTo>
                  <a:lnTo>
                    <a:pt x="188" y="116"/>
                  </a:lnTo>
                  <a:lnTo>
                    <a:pt x="63" y="214"/>
                  </a:lnTo>
                  <a:lnTo>
                    <a:pt x="0" y="339"/>
                  </a:lnTo>
                  <a:lnTo>
                    <a:pt x="9" y="456"/>
                  </a:lnTo>
                  <a:lnTo>
                    <a:pt x="54" y="518"/>
                  </a:lnTo>
                  <a:lnTo>
                    <a:pt x="402" y="884"/>
                  </a:lnTo>
                  <a:lnTo>
                    <a:pt x="813" y="1224"/>
                  </a:lnTo>
                  <a:lnTo>
                    <a:pt x="1009" y="1393"/>
                  </a:lnTo>
                  <a:lnTo>
                    <a:pt x="1429" y="1733"/>
                  </a:lnTo>
                  <a:lnTo>
                    <a:pt x="1697" y="1875"/>
                  </a:lnTo>
                  <a:lnTo>
                    <a:pt x="1804" y="1911"/>
                  </a:lnTo>
                  <a:lnTo>
                    <a:pt x="2018" y="1956"/>
                  </a:lnTo>
                  <a:lnTo>
                    <a:pt x="2367" y="1965"/>
                  </a:lnTo>
                  <a:lnTo>
                    <a:pt x="2679" y="1884"/>
                  </a:lnTo>
                  <a:lnTo>
                    <a:pt x="2831" y="1804"/>
                  </a:lnTo>
                  <a:lnTo>
                    <a:pt x="2929" y="1706"/>
                  </a:lnTo>
                  <a:lnTo>
                    <a:pt x="2947" y="1581"/>
                  </a:lnTo>
                  <a:lnTo>
                    <a:pt x="2911" y="1518"/>
                  </a:lnTo>
                  <a:lnTo>
                    <a:pt x="2849" y="1411"/>
                  </a:lnTo>
                  <a:lnTo>
                    <a:pt x="2661" y="1224"/>
                  </a:lnTo>
                  <a:lnTo>
                    <a:pt x="2322" y="956"/>
                  </a:lnTo>
                  <a:lnTo>
                    <a:pt x="2090" y="786"/>
                  </a:lnTo>
                  <a:lnTo>
                    <a:pt x="1626" y="438"/>
                  </a:lnTo>
                  <a:lnTo>
                    <a:pt x="1108" y="107"/>
                  </a:lnTo>
                  <a:lnTo>
                    <a:pt x="1000" y="54"/>
                  </a:lnTo>
                  <a:lnTo>
                    <a:pt x="786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28"/>
            <p:cNvSpPr/>
            <p:nvPr/>
          </p:nvSpPr>
          <p:spPr>
            <a:xfrm rot="-877077" flipH="1">
              <a:off x="7475573" y="4564256"/>
              <a:ext cx="68600" cy="75812"/>
            </a:xfrm>
            <a:custGeom>
              <a:avLst/>
              <a:gdLst/>
              <a:ahLst/>
              <a:cxnLst/>
              <a:rect l="l" t="t" r="r" b="b"/>
              <a:pathLst>
                <a:path w="2635" h="2912" extrusionOk="0">
                  <a:moveTo>
                    <a:pt x="581" y="0"/>
                  </a:moveTo>
                  <a:lnTo>
                    <a:pt x="295" y="36"/>
                  </a:lnTo>
                  <a:lnTo>
                    <a:pt x="206" y="98"/>
                  </a:lnTo>
                  <a:lnTo>
                    <a:pt x="125" y="179"/>
                  </a:lnTo>
                  <a:lnTo>
                    <a:pt x="36" y="339"/>
                  </a:lnTo>
                  <a:lnTo>
                    <a:pt x="0" y="509"/>
                  </a:lnTo>
                  <a:lnTo>
                    <a:pt x="18" y="679"/>
                  </a:lnTo>
                  <a:lnTo>
                    <a:pt x="206" y="1098"/>
                  </a:lnTo>
                  <a:lnTo>
                    <a:pt x="420" y="1429"/>
                  </a:lnTo>
                  <a:lnTo>
                    <a:pt x="616" y="1795"/>
                  </a:lnTo>
                  <a:lnTo>
                    <a:pt x="983" y="2358"/>
                  </a:lnTo>
                  <a:lnTo>
                    <a:pt x="1349" y="2688"/>
                  </a:lnTo>
                  <a:lnTo>
                    <a:pt x="1608" y="2822"/>
                  </a:lnTo>
                  <a:lnTo>
                    <a:pt x="1733" y="2875"/>
                  </a:lnTo>
                  <a:lnTo>
                    <a:pt x="2027" y="2911"/>
                  </a:lnTo>
                  <a:lnTo>
                    <a:pt x="2322" y="2875"/>
                  </a:lnTo>
                  <a:lnTo>
                    <a:pt x="2536" y="2777"/>
                  </a:lnTo>
                  <a:lnTo>
                    <a:pt x="2590" y="2697"/>
                  </a:lnTo>
                  <a:lnTo>
                    <a:pt x="2617" y="2599"/>
                  </a:lnTo>
                  <a:lnTo>
                    <a:pt x="2635" y="2411"/>
                  </a:lnTo>
                  <a:lnTo>
                    <a:pt x="2581" y="2125"/>
                  </a:lnTo>
                  <a:lnTo>
                    <a:pt x="2269" y="1572"/>
                  </a:lnTo>
                  <a:lnTo>
                    <a:pt x="2027" y="1206"/>
                  </a:lnTo>
                  <a:lnTo>
                    <a:pt x="1840" y="875"/>
                  </a:lnTo>
                  <a:lnTo>
                    <a:pt x="1438" y="384"/>
                  </a:lnTo>
                  <a:lnTo>
                    <a:pt x="1009" y="125"/>
                  </a:lnTo>
                  <a:lnTo>
                    <a:pt x="715" y="27"/>
                  </a:lnTo>
                  <a:lnTo>
                    <a:pt x="581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28"/>
            <p:cNvSpPr/>
            <p:nvPr/>
          </p:nvSpPr>
          <p:spPr>
            <a:xfrm rot="-877077" flipH="1">
              <a:off x="7112598" y="4866845"/>
              <a:ext cx="132307" cy="90704"/>
            </a:xfrm>
            <a:custGeom>
              <a:avLst/>
              <a:gdLst/>
              <a:ahLst/>
              <a:cxnLst/>
              <a:rect l="l" t="t" r="r" b="b"/>
              <a:pathLst>
                <a:path w="5082" h="3484" extrusionOk="0">
                  <a:moveTo>
                    <a:pt x="840" y="0"/>
                  </a:moveTo>
                  <a:lnTo>
                    <a:pt x="412" y="45"/>
                  </a:lnTo>
                  <a:lnTo>
                    <a:pt x="153" y="152"/>
                  </a:lnTo>
                  <a:lnTo>
                    <a:pt x="45" y="259"/>
                  </a:lnTo>
                  <a:lnTo>
                    <a:pt x="28" y="322"/>
                  </a:lnTo>
                  <a:lnTo>
                    <a:pt x="10" y="474"/>
                  </a:lnTo>
                  <a:lnTo>
                    <a:pt x="1" y="768"/>
                  </a:lnTo>
                  <a:lnTo>
                    <a:pt x="45" y="1054"/>
                  </a:lnTo>
                  <a:lnTo>
                    <a:pt x="144" y="1331"/>
                  </a:lnTo>
                  <a:lnTo>
                    <a:pt x="295" y="1599"/>
                  </a:lnTo>
                  <a:lnTo>
                    <a:pt x="492" y="1858"/>
                  </a:lnTo>
                  <a:lnTo>
                    <a:pt x="894" y="2233"/>
                  </a:lnTo>
                  <a:lnTo>
                    <a:pt x="1260" y="2483"/>
                  </a:lnTo>
                  <a:lnTo>
                    <a:pt x="1555" y="2679"/>
                  </a:lnTo>
                  <a:lnTo>
                    <a:pt x="2323" y="3090"/>
                  </a:lnTo>
                  <a:lnTo>
                    <a:pt x="3001" y="3340"/>
                  </a:lnTo>
                  <a:lnTo>
                    <a:pt x="3483" y="3447"/>
                  </a:lnTo>
                  <a:lnTo>
                    <a:pt x="3975" y="3483"/>
                  </a:lnTo>
                  <a:lnTo>
                    <a:pt x="4466" y="3439"/>
                  </a:lnTo>
                  <a:lnTo>
                    <a:pt x="4707" y="3376"/>
                  </a:lnTo>
                  <a:lnTo>
                    <a:pt x="4805" y="3340"/>
                  </a:lnTo>
                  <a:lnTo>
                    <a:pt x="4957" y="3251"/>
                  </a:lnTo>
                  <a:lnTo>
                    <a:pt x="5046" y="3144"/>
                  </a:lnTo>
                  <a:lnTo>
                    <a:pt x="5082" y="3028"/>
                  </a:lnTo>
                  <a:lnTo>
                    <a:pt x="5064" y="2912"/>
                  </a:lnTo>
                  <a:lnTo>
                    <a:pt x="4984" y="2804"/>
                  </a:lnTo>
                  <a:lnTo>
                    <a:pt x="4841" y="2715"/>
                  </a:lnTo>
                  <a:lnTo>
                    <a:pt x="4635" y="2653"/>
                  </a:lnTo>
                  <a:lnTo>
                    <a:pt x="4510" y="2635"/>
                  </a:lnTo>
                  <a:lnTo>
                    <a:pt x="4180" y="2599"/>
                  </a:lnTo>
                  <a:lnTo>
                    <a:pt x="3555" y="2429"/>
                  </a:lnTo>
                  <a:lnTo>
                    <a:pt x="3001" y="2170"/>
                  </a:lnTo>
                  <a:lnTo>
                    <a:pt x="2510" y="1849"/>
                  </a:lnTo>
                  <a:lnTo>
                    <a:pt x="2099" y="1492"/>
                  </a:lnTo>
                  <a:lnTo>
                    <a:pt x="1760" y="1117"/>
                  </a:lnTo>
                  <a:lnTo>
                    <a:pt x="1501" y="742"/>
                  </a:lnTo>
                  <a:lnTo>
                    <a:pt x="1322" y="393"/>
                  </a:lnTo>
                  <a:lnTo>
                    <a:pt x="1269" y="233"/>
                  </a:lnTo>
                  <a:lnTo>
                    <a:pt x="1233" y="170"/>
                  </a:lnTo>
                  <a:lnTo>
                    <a:pt x="1117" y="72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68" name="Google Shape;1268;p28"/>
          <p:cNvSpPr txBox="1">
            <a:spLocks noGrp="1"/>
          </p:cNvSpPr>
          <p:nvPr>
            <p:ph type="title"/>
          </p:nvPr>
        </p:nvSpPr>
        <p:spPr>
          <a:xfrm>
            <a:off x="720000" y="395850"/>
            <a:ext cx="7692900" cy="51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175838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Four Columns">
  <p:cSld name="1_Title + Four Columns"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p28"/>
          <p:cNvSpPr txBox="1">
            <a:spLocks noGrp="1"/>
          </p:cNvSpPr>
          <p:nvPr>
            <p:ph type="subTitle" idx="1"/>
          </p:nvPr>
        </p:nvSpPr>
        <p:spPr>
          <a:xfrm>
            <a:off x="720000" y="2059950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5" name="Google Shape;1195;p28"/>
          <p:cNvSpPr txBox="1">
            <a:spLocks noGrp="1"/>
          </p:cNvSpPr>
          <p:nvPr>
            <p:ph type="subTitle" idx="2"/>
          </p:nvPr>
        </p:nvSpPr>
        <p:spPr>
          <a:xfrm>
            <a:off x="720000" y="1713450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6" name="Google Shape;1196;p28"/>
          <p:cNvSpPr txBox="1">
            <a:spLocks noGrp="1"/>
          </p:cNvSpPr>
          <p:nvPr>
            <p:ph type="subTitle" idx="3"/>
          </p:nvPr>
        </p:nvSpPr>
        <p:spPr>
          <a:xfrm>
            <a:off x="720000" y="3921825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7" name="Google Shape;1197;p28"/>
          <p:cNvSpPr txBox="1">
            <a:spLocks noGrp="1"/>
          </p:cNvSpPr>
          <p:nvPr>
            <p:ph type="subTitle" idx="4"/>
          </p:nvPr>
        </p:nvSpPr>
        <p:spPr>
          <a:xfrm>
            <a:off x="720000" y="3575325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8" name="Google Shape;1198;p28"/>
          <p:cNvSpPr txBox="1">
            <a:spLocks noGrp="1"/>
          </p:cNvSpPr>
          <p:nvPr>
            <p:ph type="subTitle" idx="5"/>
          </p:nvPr>
        </p:nvSpPr>
        <p:spPr>
          <a:xfrm>
            <a:off x="3342975" y="2059950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9" name="Google Shape;1199;p28"/>
          <p:cNvSpPr txBox="1">
            <a:spLocks noGrp="1"/>
          </p:cNvSpPr>
          <p:nvPr>
            <p:ph type="subTitle" idx="6"/>
          </p:nvPr>
        </p:nvSpPr>
        <p:spPr>
          <a:xfrm>
            <a:off x="3342975" y="1713450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0" name="Google Shape;1200;p28"/>
          <p:cNvSpPr txBox="1">
            <a:spLocks noGrp="1"/>
          </p:cNvSpPr>
          <p:nvPr>
            <p:ph type="subTitle" idx="7"/>
          </p:nvPr>
        </p:nvSpPr>
        <p:spPr>
          <a:xfrm>
            <a:off x="3342975" y="3921825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1" name="Google Shape;1201;p28"/>
          <p:cNvSpPr txBox="1">
            <a:spLocks noGrp="1"/>
          </p:cNvSpPr>
          <p:nvPr>
            <p:ph type="subTitle" idx="8"/>
          </p:nvPr>
        </p:nvSpPr>
        <p:spPr>
          <a:xfrm>
            <a:off x="3342975" y="3575325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02" name="Google Shape;1202;p28"/>
          <p:cNvGrpSpPr/>
          <p:nvPr/>
        </p:nvGrpSpPr>
        <p:grpSpPr>
          <a:xfrm rot="6647702">
            <a:off x="-1774556" y="-750645"/>
            <a:ext cx="3563523" cy="3274151"/>
            <a:chOff x="-1361131" y="3033798"/>
            <a:chExt cx="4031687" cy="3866819"/>
          </a:xfrm>
        </p:grpSpPr>
        <p:sp>
          <p:nvSpPr>
            <p:cNvPr id="1203" name="Google Shape;1203;p28"/>
            <p:cNvSpPr/>
            <p:nvPr/>
          </p:nvSpPr>
          <p:spPr>
            <a:xfrm rot="-975157" flipH="1">
              <a:off x="-998443" y="3435250"/>
              <a:ext cx="3306310" cy="3063916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28"/>
            <p:cNvSpPr/>
            <p:nvPr/>
          </p:nvSpPr>
          <p:spPr>
            <a:xfrm rot="-975157" flipH="1">
              <a:off x="-698218" y="4080591"/>
              <a:ext cx="2651820" cy="1639114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28"/>
            <p:cNvSpPr/>
            <p:nvPr/>
          </p:nvSpPr>
          <p:spPr>
            <a:xfrm rot="-975157" flipH="1">
              <a:off x="6331" y="5357870"/>
              <a:ext cx="481227" cy="255024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28"/>
            <p:cNvSpPr/>
            <p:nvPr/>
          </p:nvSpPr>
          <p:spPr>
            <a:xfrm rot="-975157" flipH="1">
              <a:off x="-636678" y="4901000"/>
              <a:ext cx="273634" cy="58314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28"/>
            <p:cNvSpPr/>
            <p:nvPr/>
          </p:nvSpPr>
          <p:spPr>
            <a:xfrm rot="-975157" flipH="1">
              <a:off x="-61287" y="4568963"/>
              <a:ext cx="63622" cy="451196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28"/>
            <p:cNvSpPr/>
            <p:nvPr/>
          </p:nvSpPr>
          <p:spPr>
            <a:xfrm rot="-975157" flipH="1">
              <a:off x="1281559" y="4908023"/>
              <a:ext cx="93047" cy="449987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28"/>
            <p:cNvSpPr/>
            <p:nvPr/>
          </p:nvSpPr>
          <p:spPr>
            <a:xfrm rot="-975157" flipH="1">
              <a:off x="564398" y="4729396"/>
              <a:ext cx="139269" cy="579582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0" name="Google Shape;1210;p28"/>
          <p:cNvGrpSpPr/>
          <p:nvPr/>
        </p:nvGrpSpPr>
        <p:grpSpPr>
          <a:xfrm>
            <a:off x="8285528" y="1617837"/>
            <a:ext cx="717263" cy="1719122"/>
            <a:chOff x="7334417" y="2987505"/>
            <a:chExt cx="821984" cy="1970115"/>
          </a:xfrm>
        </p:grpSpPr>
        <p:sp>
          <p:nvSpPr>
            <p:cNvPr id="1211" name="Google Shape;1211;p28"/>
            <p:cNvSpPr/>
            <p:nvPr/>
          </p:nvSpPr>
          <p:spPr>
            <a:xfrm>
              <a:off x="7334417" y="2987505"/>
              <a:ext cx="821984" cy="1970115"/>
            </a:xfrm>
            <a:custGeom>
              <a:avLst/>
              <a:gdLst/>
              <a:ahLst/>
              <a:cxnLst/>
              <a:rect l="l" t="t" r="r" b="b"/>
              <a:pathLst>
                <a:path w="25969" h="62242" extrusionOk="0">
                  <a:moveTo>
                    <a:pt x="17164" y="0"/>
                  </a:moveTo>
                  <a:lnTo>
                    <a:pt x="16664" y="72"/>
                  </a:lnTo>
                  <a:lnTo>
                    <a:pt x="16012" y="295"/>
                  </a:lnTo>
                  <a:lnTo>
                    <a:pt x="15396" y="652"/>
                  </a:lnTo>
                  <a:lnTo>
                    <a:pt x="14815" y="1107"/>
                  </a:lnTo>
                  <a:lnTo>
                    <a:pt x="14280" y="1652"/>
                  </a:lnTo>
                  <a:lnTo>
                    <a:pt x="14039" y="1938"/>
                  </a:lnTo>
                  <a:lnTo>
                    <a:pt x="13476" y="2635"/>
                  </a:lnTo>
                  <a:lnTo>
                    <a:pt x="12395" y="4045"/>
                  </a:lnTo>
                  <a:lnTo>
                    <a:pt x="11360" y="5483"/>
                  </a:lnTo>
                  <a:lnTo>
                    <a:pt x="10368" y="6957"/>
                  </a:lnTo>
                  <a:lnTo>
                    <a:pt x="9422" y="8466"/>
                  </a:lnTo>
                  <a:lnTo>
                    <a:pt x="8511" y="9993"/>
                  </a:lnTo>
                  <a:lnTo>
                    <a:pt x="7654" y="11556"/>
                  </a:lnTo>
                  <a:lnTo>
                    <a:pt x="6832" y="13136"/>
                  </a:lnTo>
                  <a:lnTo>
                    <a:pt x="6064" y="14744"/>
                  </a:lnTo>
                  <a:lnTo>
                    <a:pt x="5341" y="16369"/>
                  </a:lnTo>
                  <a:lnTo>
                    <a:pt x="4653" y="18021"/>
                  </a:lnTo>
                  <a:lnTo>
                    <a:pt x="4019" y="19682"/>
                  </a:lnTo>
                  <a:lnTo>
                    <a:pt x="3430" y="21361"/>
                  </a:lnTo>
                  <a:lnTo>
                    <a:pt x="2885" y="23057"/>
                  </a:lnTo>
                  <a:lnTo>
                    <a:pt x="2385" y="24763"/>
                  </a:lnTo>
                  <a:lnTo>
                    <a:pt x="1929" y="26469"/>
                  </a:lnTo>
                  <a:lnTo>
                    <a:pt x="1724" y="27335"/>
                  </a:lnTo>
                  <a:lnTo>
                    <a:pt x="1519" y="28210"/>
                  </a:lnTo>
                  <a:lnTo>
                    <a:pt x="1153" y="29969"/>
                  </a:lnTo>
                  <a:lnTo>
                    <a:pt x="840" y="31746"/>
                  </a:lnTo>
                  <a:lnTo>
                    <a:pt x="581" y="33523"/>
                  </a:lnTo>
                  <a:lnTo>
                    <a:pt x="367" y="35309"/>
                  </a:lnTo>
                  <a:lnTo>
                    <a:pt x="197" y="37104"/>
                  </a:lnTo>
                  <a:lnTo>
                    <a:pt x="90" y="38899"/>
                  </a:lnTo>
                  <a:lnTo>
                    <a:pt x="27" y="40694"/>
                  </a:lnTo>
                  <a:lnTo>
                    <a:pt x="18" y="41596"/>
                  </a:lnTo>
                  <a:lnTo>
                    <a:pt x="1" y="43382"/>
                  </a:lnTo>
                  <a:lnTo>
                    <a:pt x="27" y="46141"/>
                  </a:lnTo>
                  <a:lnTo>
                    <a:pt x="108" y="47990"/>
                  </a:lnTo>
                  <a:lnTo>
                    <a:pt x="286" y="49838"/>
                  </a:lnTo>
                  <a:lnTo>
                    <a:pt x="572" y="51660"/>
                  </a:lnTo>
                  <a:lnTo>
                    <a:pt x="894" y="52999"/>
                  </a:lnTo>
                  <a:lnTo>
                    <a:pt x="1161" y="53883"/>
                  </a:lnTo>
                  <a:lnTo>
                    <a:pt x="1465" y="54741"/>
                  </a:lnTo>
                  <a:lnTo>
                    <a:pt x="1831" y="55589"/>
                  </a:lnTo>
                  <a:lnTo>
                    <a:pt x="2028" y="56000"/>
                  </a:lnTo>
                  <a:lnTo>
                    <a:pt x="2215" y="56366"/>
                  </a:lnTo>
                  <a:lnTo>
                    <a:pt x="2653" y="57089"/>
                  </a:lnTo>
                  <a:lnTo>
                    <a:pt x="3171" y="57813"/>
                  </a:lnTo>
                  <a:lnTo>
                    <a:pt x="3742" y="58527"/>
                  </a:lnTo>
                  <a:lnTo>
                    <a:pt x="4385" y="59215"/>
                  </a:lnTo>
                  <a:lnTo>
                    <a:pt x="5073" y="59858"/>
                  </a:lnTo>
                  <a:lnTo>
                    <a:pt x="5805" y="60456"/>
                  </a:lnTo>
                  <a:lnTo>
                    <a:pt x="6573" y="60983"/>
                  </a:lnTo>
                  <a:lnTo>
                    <a:pt x="7377" y="61438"/>
                  </a:lnTo>
                  <a:lnTo>
                    <a:pt x="8207" y="61804"/>
                  </a:lnTo>
                  <a:lnTo>
                    <a:pt x="9047" y="62063"/>
                  </a:lnTo>
                  <a:lnTo>
                    <a:pt x="9904" y="62215"/>
                  </a:lnTo>
                  <a:lnTo>
                    <a:pt x="10761" y="62242"/>
                  </a:lnTo>
                  <a:lnTo>
                    <a:pt x="11618" y="62126"/>
                  </a:lnTo>
                  <a:lnTo>
                    <a:pt x="12467" y="61867"/>
                  </a:lnTo>
                  <a:lnTo>
                    <a:pt x="13297" y="61438"/>
                  </a:lnTo>
                  <a:lnTo>
                    <a:pt x="13708" y="61152"/>
                  </a:lnTo>
                  <a:lnTo>
                    <a:pt x="14065" y="60876"/>
                  </a:lnTo>
                  <a:lnTo>
                    <a:pt x="14771" y="60295"/>
                  </a:lnTo>
                  <a:lnTo>
                    <a:pt x="15441" y="59670"/>
                  </a:lnTo>
                  <a:lnTo>
                    <a:pt x="16092" y="59009"/>
                  </a:lnTo>
                  <a:lnTo>
                    <a:pt x="17003" y="57964"/>
                  </a:lnTo>
                  <a:lnTo>
                    <a:pt x="18128" y="56446"/>
                  </a:lnTo>
                  <a:lnTo>
                    <a:pt x="18646" y="55643"/>
                  </a:lnTo>
                  <a:lnTo>
                    <a:pt x="19021" y="55035"/>
                  </a:lnTo>
                  <a:lnTo>
                    <a:pt x="19727" y="53785"/>
                  </a:lnTo>
                  <a:lnTo>
                    <a:pt x="20388" y="52481"/>
                  </a:lnTo>
                  <a:lnTo>
                    <a:pt x="20986" y="51133"/>
                  </a:lnTo>
                  <a:lnTo>
                    <a:pt x="21549" y="49758"/>
                  </a:lnTo>
                  <a:lnTo>
                    <a:pt x="22058" y="48365"/>
                  </a:lnTo>
                  <a:lnTo>
                    <a:pt x="22754" y="46222"/>
                  </a:lnTo>
                  <a:lnTo>
                    <a:pt x="23540" y="43346"/>
                  </a:lnTo>
                  <a:lnTo>
                    <a:pt x="24183" y="40471"/>
                  </a:lnTo>
                  <a:lnTo>
                    <a:pt x="24701" y="37667"/>
                  </a:lnTo>
                  <a:lnTo>
                    <a:pt x="25121" y="34979"/>
                  </a:lnTo>
                  <a:lnTo>
                    <a:pt x="25290" y="33702"/>
                  </a:lnTo>
                  <a:lnTo>
                    <a:pt x="25505" y="31943"/>
                  </a:lnTo>
                  <a:lnTo>
                    <a:pt x="25755" y="29290"/>
                  </a:lnTo>
                  <a:lnTo>
                    <a:pt x="25871" y="27513"/>
                  </a:lnTo>
                  <a:lnTo>
                    <a:pt x="25942" y="25745"/>
                  </a:lnTo>
                  <a:lnTo>
                    <a:pt x="25969" y="23968"/>
                  </a:lnTo>
                  <a:lnTo>
                    <a:pt x="25942" y="22191"/>
                  </a:lnTo>
                  <a:lnTo>
                    <a:pt x="25862" y="20414"/>
                  </a:lnTo>
                  <a:lnTo>
                    <a:pt x="25799" y="19530"/>
                  </a:lnTo>
                  <a:lnTo>
                    <a:pt x="25737" y="18673"/>
                  </a:lnTo>
                  <a:lnTo>
                    <a:pt x="25549" y="16958"/>
                  </a:lnTo>
                  <a:lnTo>
                    <a:pt x="25299" y="15253"/>
                  </a:lnTo>
                  <a:lnTo>
                    <a:pt x="24978" y="13556"/>
                  </a:lnTo>
                  <a:lnTo>
                    <a:pt x="24594" y="11877"/>
                  </a:lnTo>
                  <a:lnTo>
                    <a:pt x="24129" y="10216"/>
                  </a:lnTo>
                  <a:lnTo>
                    <a:pt x="23594" y="8582"/>
                  </a:lnTo>
                  <a:lnTo>
                    <a:pt x="22977" y="6966"/>
                  </a:lnTo>
                  <a:lnTo>
                    <a:pt x="22629" y="6180"/>
                  </a:lnTo>
                  <a:lnTo>
                    <a:pt x="22317" y="5456"/>
                  </a:lnTo>
                  <a:lnTo>
                    <a:pt x="21593" y="3929"/>
                  </a:lnTo>
                  <a:lnTo>
                    <a:pt x="20968" y="2804"/>
                  </a:lnTo>
                  <a:lnTo>
                    <a:pt x="20495" y="2099"/>
                  </a:lnTo>
                  <a:lnTo>
                    <a:pt x="19977" y="1456"/>
                  </a:lnTo>
                  <a:lnTo>
                    <a:pt x="19396" y="884"/>
                  </a:lnTo>
                  <a:lnTo>
                    <a:pt x="19084" y="643"/>
                  </a:lnTo>
                  <a:lnTo>
                    <a:pt x="18905" y="509"/>
                  </a:lnTo>
                  <a:lnTo>
                    <a:pt x="18557" y="313"/>
                  </a:lnTo>
                  <a:lnTo>
                    <a:pt x="18200" y="161"/>
                  </a:lnTo>
                  <a:lnTo>
                    <a:pt x="17852" y="63"/>
                  </a:lnTo>
                  <a:lnTo>
                    <a:pt x="17503" y="9"/>
                  </a:lnTo>
                  <a:lnTo>
                    <a:pt x="1716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12" name="Google Shape;1212;p28"/>
            <p:cNvGrpSpPr/>
            <p:nvPr/>
          </p:nvGrpSpPr>
          <p:grpSpPr>
            <a:xfrm>
              <a:off x="7447180" y="3322694"/>
              <a:ext cx="599277" cy="1576389"/>
              <a:chOff x="7447180" y="3322694"/>
              <a:chExt cx="599277" cy="1576389"/>
            </a:xfrm>
          </p:grpSpPr>
          <p:sp>
            <p:nvSpPr>
              <p:cNvPr id="1213" name="Google Shape;1213;p28"/>
              <p:cNvSpPr/>
              <p:nvPr/>
            </p:nvSpPr>
            <p:spPr>
              <a:xfrm>
                <a:off x="7447180" y="3322694"/>
                <a:ext cx="599277" cy="1576389"/>
              </a:xfrm>
              <a:custGeom>
                <a:avLst/>
                <a:gdLst/>
                <a:ahLst/>
                <a:cxnLst/>
                <a:rect l="l" t="t" r="r" b="b"/>
                <a:pathLst>
                  <a:path w="18933" h="49803" extrusionOk="0">
                    <a:moveTo>
                      <a:pt x="13003" y="0"/>
                    </a:moveTo>
                    <a:lnTo>
                      <a:pt x="12887" y="54"/>
                    </a:lnTo>
                    <a:lnTo>
                      <a:pt x="12851" y="116"/>
                    </a:lnTo>
                    <a:lnTo>
                      <a:pt x="12440" y="1250"/>
                    </a:lnTo>
                    <a:lnTo>
                      <a:pt x="11735" y="3563"/>
                    </a:lnTo>
                    <a:lnTo>
                      <a:pt x="11127" y="5912"/>
                    </a:lnTo>
                    <a:lnTo>
                      <a:pt x="10574" y="8269"/>
                    </a:lnTo>
                    <a:lnTo>
                      <a:pt x="10324" y="9457"/>
                    </a:lnTo>
                    <a:lnTo>
                      <a:pt x="10243" y="9823"/>
                    </a:lnTo>
                    <a:lnTo>
                      <a:pt x="10163" y="10198"/>
                    </a:lnTo>
                    <a:lnTo>
                      <a:pt x="9949" y="9886"/>
                    </a:lnTo>
                    <a:lnTo>
                      <a:pt x="9743" y="9573"/>
                    </a:lnTo>
                    <a:lnTo>
                      <a:pt x="9422" y="9064"/>
                    </a:lnTo>
                    <a:lnTo>
                      <a:pt x="8823" y="8019"/>
                    </a:lnTo>
                    <a:lnTo>
                      <a:pt x="8547" y="7492"/>
                    </a:lnTo>
                    <a:lnTo>
                      <a:pt x="8306" y="7001"/>
                    </a:lnTo>
                    <a:lnTo>
                      <a:pt x="7850" y="6010"/>
                    </a:lnTo>
                    <a:lnTo>
                      <a:pt x="7645" y="5501"/>
                    </a:lnTo>
                    <a:lnTo>
                      <a:pt x="7466" y="5028"/>
                    </a:lnTo>
                    <a:lnTo>
                      <a:pt x="7198" y="4304"/>
                    </a:lnTo>
                    <a:lnTo>
                      <a:pt x="6984" y="3849"/>
                    </a:lnTo>
                    <a:lnTo>
                      <a:pt x="6859" y="3626"/>
                    </a:lnTo>
                    <a:lnTo>
                      <a:pt x="6832" y="3617"/>
                    </a:lnTo>
                    <a:lnTo>
                      <a:pt x="6814" y="3635"/>
                    </a:lnTo>
                    <a:lnTo>
                      <a:pt x="6814" y="3902"/>
                    </a:lnTo>
                    <a:lnTo>
                      <a:pt x="6868" y="4429"/>
                    </a:lnTo>
                    <a:lnTo>
                      <a:pt x="7055" y="5242"/>
                    </a:lnTo>
                    <a:lnTo>
                      <a:pt x="7457" y="6322"/>
                    </a:lnTo>
                    <a:lnTo>
                      <a:pt x="7922" y="7340"/>
                    </a:lnTo>
                    <a:lnTo>
                      <a:pt x="8154" y="7805"/>
                    </a:lnTo>
                    <a:lnTo>
                      <a:pt x="8386" y="8278"/>
                    </a:lnTo>
                    <a:lnTo>
                      <a:pt x="8895" y="9198"/>
                    </a:lnTo>
                    <a:lnTo>
                      <a:pt x="9163" y="9653"/>
                    </a:lnTo>
                    <a:lnTo>
                      <a:pt x="9350" y="9975"/>
                    </a:lnTo>
                    <a:lnTo>
                      <a:pt x="9770" y="10609"/>
                    </a:lnTo>
                    <a:lnTo>
                      <a:pt x="10020" y="10886"/>
                    </a:lnTo>
                    <a:lnTo>
                      <a:pt x="9609" y="12913"/>
                    </a:lnTo>
                    <a:lnTo>
                      <a:pt x="8877" y="16985"/>
                    </a:lnTo>
                    <a:lnTo>
                      <a:pt x="8556" y="19030"/>
                    </a:lnTo>
                    <a:lnTo>
                      <a:pt x="8189" y="21459"/>
                    </a:lnTo>
                    <a:lnTo>
                      <a:pt x="7582" y="26326"/>
                    </a:lnTo>
                    <a:lnTo>
                      <a:pt x="7100" y="31210"/>
                    </a:lnTo>
                    <a:lnTo>
                      <a:pt x="6761" y="36104"/>
                    </a:lnTo>
                    <a:lnTo>
                      <a:pt x="6645" y="38560"/>
                    </a:lnTo>
                    <a:lnTo>
                      <a:pt x="6564" y="40747"/>
                    </a:lnTo>
                    <a:lnTo>
                      <a:pt x="6520" y="42944"/>
                    </a:lnTo>
                    <a:lnTo>
                      <a:pt x="5957" y="42516"/>
                    </a:lnTo>
                    <a:lnTo>
                      <a:pt x="4876" y="41631"/>
                    </a:lnTo>
                    <a:lnTo>
                      <a:pt x="3876" y="40676"/>
                    </a:lnTo>
                    <a:lnTo>
                      <a:pt x="3180" y="39890"/>
                    </a:lnTo>
                    <a:lnTo>
                      <a:pt x="2742" y="39328"/>
                    </a:lnTo>
                    <a:lnTo>
                      <a:pt x="2546" y="39033"/>
                    </a:lnTo>
                    <a:lnTo>
                      <a:pt x="2314" y="38685"/>
                    </a:lnTo>
                    <a:lnTo>
                      <a:pt x="1885" y="37961"/>
                    </a:lnTo>
                    <a:lnTo>
                      <a:pt x="1501" y="37220"/>
                    </a:lnTo>
                    <a:lnTo>
                      <a:pt x="1162" y="36452"/>
                    </a:lnTo>
                    <a:lnTo>
                      <a:pt x="1010" y="36059"/>
                    </a:lnTo>
                    <a:lnTo>
                      <a:pt x="885" y="35684"/>
                    </a:lnTo>
                    <a:lnTo>
                      <a:pt x="670" y="34916"/>
                    </a:lnTo>
                    <a:lnTo>
                      <a:pt x="394" y="33755"/>
                    </a:lnTo>
                    <a:lnTo>
                      <a:pt x="179" y="32987"/>
                    </a:lnTo>
                    <a:lnTo>
                      <a:pt x="152" y="32943"/>
                    </a:lnTo>
                    <a:lnTo>
                      <a:pt x="45" y="32960"/>
                    </a:lnTo>
                    <a:lnTo>
                      <a:pt x="19" y="33014"/>
                    </a:lnTo>
                    <a:lnTo>
                      <a:pt x="1" y="33416"/>
                    </a:lnTo>
                    <a:lnTo>
                      <a:pt x="36" y="34246"/>
                    </a:lnTo>
                    <a:lnTo>
                      <a:pt x="161" y="35077"/>
                    </a:lnTo>
                    <a:lnTo>
                      <a:pt x="367" y="35898"/>
                    </a:lnTo>
                    <a:lnTo>
                      <a:pt x="635" y="36711"/>
                    </a:lnTo>
                    <a:lnTo>
                      <a:pt x="956" y="37506"/>
                    </a:lnTo>
                    <a:lnTo>
                      <a:pt x="1331" y="38265"/>
                    </a:lnTo>
                    <a:lnTo>
                      <a:pt x="1733" y="38988"/>
                    </a:lnTo>
                    <a:lnTo>
                      <a:pt x="1947" y="39319"/>
                    </a:lnTo>
                    <a:lnTo>
                      <a:pt x="2376" y="39962"/>
                    </a:lnTo>
                    <a:lnTo>
                      <a:pt x="3117" y="40890"/>
                    </a:lnTo>
                    <a:lnTo>
                      <a:pt x="3653" y="41480"/>
                    </a:lnTo>
                    <a:lnTo>
                      <a:pt x="4225" y="42033"/>
                    </a:lnTo>
                    <a:lnTo>
                      <a:pt x="4832" y="42542"/>
                    </a:lnTo>
                    <a:lnTo>
                      <a:pt x="5475" y="42998"/>
                    </a:lnTo>
                    <a:lnTo>
                      <a:pt x="6153" y="43391"/>
                    </a:lnTo>
                    <a:lnTo>
                      <a:pt x="6502" y="43560"/>
                    </a:lnTo>
                    <a:lnTo>
                      <a:pt x="6484" y="45007"/>
                    </a:lnTo>
                    <a:lnTo>
                      <a:pt x="6493" y="47909"/>
                    </a:lnTo>
                    <a:lnTo>
                      <a:pt x="6520" y="49356"/>
                    </a:lnTo>
                    <a:lnTo>
                      <a:pt x="6511" y="49445"/>
                    </a:lnTo>
                    <a:lnTo>
                      <a:pt x="6555" y="49606"/>
                    </a:lnTo>
                    <a:lnTo>
                      <a:pt x="6662" y="49722"/>
                    </a:lnTo>
                    <a:lnTo>
                      <a:pt x="6814" y="49785"/>
                    </a:lnTo>
                    <a:lnTo>
                      <a:pt x="6975" y="49802"/>
                    </a:lnTo>
                    <a:lnTo>
                      <a:pt x="7136" y="49776"/>
                    </a:lnTo>
                    <a:lnTo>
                      <a:pt x="7270" y="49686"/>
                    </a:lnTo>
                    <a:lnTo>
                      <a:pt x="7341" y="49543"/>
                    </a:lnTo>
                    <a:lnTo>
                      <a:pt x="7350" y="49445"/>
                    </a:lnTo>
                    <a:lnTo>
                      <a:pt x="7341" y="47525"/>
                    </a:lnTo>
                    <a:lnTo>
                      <a:pt x="7386" y="43676"/>
                    </a:lnTo>
                    <a:lnTo>
                      <a:pt x="7511" y="39837"/>
                    </a:lnTo>
                    <a:lnTo>
                      <a:pt x="7716" y="36006"/>
                    </a:lnTo>
                    <a:lnTo>
                      <a:pt x="7993" y="32175"/>
                    </a:lnTo>
                    <a:lnTo>
                      <a:pt x="8350" y="28362"/>
                    </a:lnTo>
                    <a:lnTo>
                      <a:pt x="8788" y="24548"/>
                    </a:lnTo>
                    <a:lnTo>
                      <a:pt x="9297" y="20744"/>
                    </a:lnTo>
                    <a:lnTo>
                      <a:pt x="9583" y="18842"/>
                    </a:lnTo>
                    <a:lnTo>
                      <a:pt x="9636" y="18878"/>
                    </a:lnTo>
                    <a:lnTo>
                      <a:pt x="9752" y="18887"/>
                    </a:lnTo>
                    <a:lnTo>
                      <a:pt x="9815" y="18860"/>
                    </a:lnTo>
                    <a:lnTo>
                      <a:pt x="10172" y="18637"/>
                    </a:lnTo>
                    <a:lnTo>
                      <a:pt x="10859" y="18137"/>
                    </a:lnTo>
                    <a:lnTo>
                      <a:pt x="11860" y="17333"/>
                    </a:lnTo>
                    <a:lnTo>
                      <a:pt x="13119" y="16154"/>
                    </a:lnTo>
                    <a:lnTo>
                      <a:pt x="14315" y="14922"/>
                    </a:lnTo>
                    <a:lnTo>
                      <a:pt x="14887" y="14297"/>
                    </a:lnTo>
                    <a:lnTo>
                      <a:pt x="15449" y="13681"/>
                    </a:lnTo>
                    <a:lnTo>
                      <a:pt x="16584" y="12386"/>
                    </a:lnTo>
                    <a:lnTo>
                      <a:pt x="17387" y="11359"/>
                    </a:lnTo>
                    <a:lnTo>
                      <a:pt x="17878" y="10654"/>
                    </a:lnTo>
                    <a:lnTo>
                      <a:pt x="18334" y="9930"/>
                    </a:lnTo>
                    <a:lnTo>
                      <a:pt x="18736" y="9180"/>
                    </a:lnTo>
                    <a:lnTo>
                      <a:pt x="18905" y="8805"/>
                    </a:lnTo>
                    <a:lnTo>
                      <a:pt x="18932" y="8716"/>
                    </a:lnTo>
                    <a:lnTo>
                      <a:pt x="18879" y="8573"/>
                    </a:lnTo>
                    <a:lnTo>
                      <a:pt x="18736" y="8501"/>
                    </a:lnTo>
                    <a:lnTo>
                      <a:pt x="18584" y="8519"/>
                    </a:lnTo>
                    <a:lnTo>
                      <a:pt x="18512" y="8582"/>
                    </a:lnTo>
                    <a:lnTo>
                      <a:pt x="18236" y="8903"/>
                    </a:lnTo>
                    <a:lnTo>
                      <a:pt x="17727" y="9564"/>
                    </a:lnTo>
                    <a:lnTo>
                      <a:pt x="16985" y="10600"/>
                    </a:lnTo>
                    <a:lnTo>
                      <a:pt x="16494" y="11279"/>
                    </a:lnTo>
                    <a:lnTo>
                      <a:pt x="15976" y="11948"/>
                    </a:lnTo>
                    <a:lnTo>
                      <a:pt x="14905" y="13252"/>
                    </a:lnTo>
                    <a:lnTo>
                      <a:pt x="14351" y="13886"/>
                    </a:lnTo>
                    <a:lnTo>
                      <a:pt x="13824" y="14467"/>
                    </a:lnTo>
                    <a:lnTo>
                      <a:pt x="12735" y="15574"/>
                    </a:lnTo>
                    <a:lnTo>
                      <a:pt x="11056" y="17172"/>
                    </a:lnTo>
                    <a:lnTo>
                      <a:pt x="9940" y="18244"/>
                    </a:lnTo>
                    <a:lnTo>
                      <a:pt x="9949" y="18155"/>
                    </a:lnTo>
                    <a:lnTo>
                      <a:pt x="9958" y="18056"/>
                    </a:lnTo>
                    <a:lnTo>
                      <a:pt x="9940" y="18030"/>
                    </a:lnTo>
                    <a:lnTo>
                      <a:pt x="9913" y="18047"/>
                    </a:lnTo>
                    <a:lnTo>
                      <a:pt x="9752" y="18306"/>
                    </a:lnTo>
                    <a:lnTo>
                      <a:pt x="9636" y="18485"/>
                    </a:lnTo>
                    <a:lnTo>
                      <a:pt x="9940" y="16583"/>
                    </a:lnTo>
                    <a:lnTo>
                      <a:pt x="10609" y="12788"/>
                    </a:lnTo>
                    <a:lnTo>
                      <a:pt x="10985" y="10886"/>
                    </a:lnTo>
                    <a:lnTo>
                      <a:pt x="11538" y="8216"/>
                    </a:lnTo>
                    <a:lnTo>
                      <a:pt x="12422" y="4224"/>
                    </a:lnTo>
                    <a:lnTo>
                      <a:pt x="12967" y="1545"/>
                    </a:lnTo>
                    <a:lnTo>
                      <a:pt x="13208" y="205"/>
                    </a:lnTo>
                    <a:lnTo>
                      <a:pt x="13208" y="134"/>
                    </a:lnTo>
                    <a:lnTo>
                      <a:pt x="13128" y="36"/>
                    </a:lnTo>
                    <a:lnTo>
                      <a:pt x="13003" y="0"/>
                    </a:lnTo>
                    <a:close/>
                  </a:path>
                </a:pathLst>
              </a:custGeom>
              <a:solidFill>
                <a:srgbClr val="EB5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214;p28"/>
              <p:cNvSpPr/>
              <p:nvPr/>
            </p:nvSpPr>
            <p:spPr>
              <a:xfrm>
                <a:off x="7501172" y="3852299"/>
                <a:ext cx="160573" cy="364384"/>
              </a:xfrm>
              <a:custGeom>
                <a:avLst/>
                <a:gdLst/>
                <a:ahLst/>
                <a:cxnLst/>
                <a:rect l="l" t="t" r="r" b="b"/>
                <a:pathLst>
                  <a:path w="5073" h="11512" extrusionOk="0">
                    <a:moveTo>
                      <a:pt x="99" y="1"/>
                    </a:moveTo>
                    <a:lnTo>
                      <a:pt x="72" y="37"/>
                    </a:lnTo>
                    <a:lnTo>
                      <a:pt x="18" y="412"/>
                    </a:lnTo>
                    <a:lnTo>
                      <a:pt x="0" y="1188"/>
                    </a:lnTo>
                    <a:lnTo>
                      <a:pt x="63" y="1992"/>
                    </a:lnTo>
                    <a:lnTo>
                      <a:pt x="197" y="2796"/>
                    </a:lnTo>
                    <a:lnTo>
                      <a:pt x="500" y="4001"/>
                    </a:lnTo>
                    <a:lnTo>
                      <a:pt x="1036" y="5537"/>
                    </a:lnTo>
                    <a:lnTo>
                      <a:pt x="1322" y="6234"/>
                    </a:lnTo>
                    <a:lnTo>
                      <a:pt x="1626" y="6966"/>
                    </a:lnTo>
                    <a:lnTo>
                      <a:pt x="2358" y="8368"/>
                    </a:lnTo>
                    <a:lnTo>
                      <a:pt x="2769" y="9038"/>
                    </a:lnTo>
                    <a:lnTo>
                      <a:pt x="2983" y="9368"/>
                    </a:lnTo>
                    <a:lnTo>
                      <a:pt x="3447" y="10056"/>
                    </a:lnTo>
                    <a:lnTo>
                      <a:pt x="3965" y="10717"/>
                    </a:lnTo>
                    <a:lnTo>
                      <a:pt x="4412" y="11136"/>
                    </a:lnTo>
                    <a:lnTo>
                      <a:pt x="4733" y="11386"/>
                    </a:lnTo>
                    <a:lnTo>
                      <a:pt x="4903" y="11485"/>
                    </a:lnTo>
                    <a:lnTo>
                      <a:pt x="4965" y="11511"/>
                    </a:lnTo>
                    <a:lnTo>
                      <a:pt x="5055" y="11467"/>
                    </a:lnTo>
                    <a:lnTo>
                      <a:pt x="5072" y="11404"/>
                    </a:lnTo>
                    <a:lnTo>
                      <a:pt x="5064" y="11360"/>
                    </a:lnTo>
                    <a:lnTo>
                      <a:pt x="4903" y="11029"/>
                    </a:lnTo>
                    <a:lnTo>
                      <a:pt x="4501" y="10404"/>
                    </a:lnTo>
                    <a:lnTo>
                      <a:pt x="3813" y="9511"/>
                    </a:lnTo>
                    <a:lnTo>
                      <a:pt x="3385" y="8904"/>
                    </a:lnTo>
                    <a:lnTo>
                      <a:pt x="2938" y="8216"/>
                    </a:lnTo>
                    <a:lnTo>
                      <a:pt x="2152" y="6779"/>
                    </a:lnTo>
                    <a:lnTo>
                      <a:pt x="1813" y="6037"/>
                    </a:lnTo>
                    <a:lnTo>
                      <a:pt x="1483" y="5278"/>
                    </a:lnTo>
                    <a:lnTo>
                      <a:pt x="947" y="3716"/>
                    </a:lnTo>
                    <a:lnTo>
                      <a:pt x="741" y="2921"/>
                    </a:lnTo>
                    <a:lnTo>
                      <a:pt x="581" y="2198"/>
                    </a:lnTo>
                    <a:lnTo>
                      <a:pt x="393" y="1108"/>
                    </a:lnTo>
                    <a:lnTo>
                      <a:pt x="232" y="385"/>
                    </a:lnTo>
                    <a:lnTo>
                      <a:pt x="125" y="28"/>
                    </a:lnTo>
                    <a:lnTo>
                      <a:pt x="99" y="1"/>
                    </a:lnTo>
                    <a:close/>
                  </a:path>
                </a:pathLst>
              </a:custGeom>
              <a:solidFill>
                <a:srgbClr val="EB5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28"/>
              <p:cNvSpPr/>
              <p:nvPr/>
            </p:nvSpPr>
            <p:spPr>
              <a:xfrm>
                <a:off x="7710873" y="4001522"/>
                <a:ext cx="302756" cy="426834"/>
              </a:xfrm>
              <a:custGeom>
                <a:avLst/>
                <a:gdLst/>
                <a:ahLst/>
                <a:cxnLst/>
                <a:rect l="l" t="t" r="r" b="b"/>
                <a:pathLst>
                  <a:path w="9565" h="13485" extrusionOk="0">
                    <a:moveTo>
                      <a:pt x="9368" y="1"/>
                    </a:moveTo>
                    <a:lnTo>
                      <a:pt x="9234" y="54"/>
                    </a:lnTo>
                    <a:lnTo>
                      <a:pt x="9189" y="126"/>
                    </a:lnTo>
                    <a:lnTo>
                      <a:pt x="8734" y="1072"/>
                    </a:lnTo>
                    <a:lnTo>
                      <a:pt x="7805" y="2939"/>
                    </a:lnTo>
                    <a:lnTo>
                      <a:pt x="6814" y="4778"/>
                    </a:lnTo>
                    <a:lnTo>
                      <a:pt x="5724" y="6564"/>
                    </a:lnTo>
                    <a:lnTo>
                      <a:pt x="5126" y="7422"/>
                    </a:lnTo>
                    <a:lnTo>
                      <a:pt x="4537" y="8234"/>
                    </a:lnTo>
                    <a:lnTo>
                      <a:pt x="3278" y="9779"/>
                    </a:lnTo>
                    <a:lnTo>
                      <a:pt x="2617" y="10529"/>
                    </a:lnTo>
                    <a:lnTo>
                      <a:pt x="1867" y="11342"/>
                    </a:lnTo>
                    <a:lnTo>
                      <a:pt x="1081" y="12128"/>
                    </a:lnTo>
                    <a:lnTo>
                      <a:pt x="777" y="12404"/>
                    </a:lnTo>
                    <a:lnTo>
                      <a:pt x="331" y="12833"/>
                    </a:lnTo>
                    <a:lnTo>
                      <a:pt x="90" y="13155"/>
                    </a:lnTo>
                    <a:lnTo>
                      <a:pt x="9" y="13342"/>
                    </a:lnTo>
                    <a:lnTo>
                      <a:pt x="0" y="13396"/>
                    </a:lnTo>
                    <a:lnTo>
                      <a:pt x="63" y="13485"/>
                    </a:lnTo>
                    <a:lnTo>
                      <a:pt x="116" y="13485"/>
                    </a:lnTo>
                    <a:lnTo>
                      <a:pt x="313" y="13431"/>
                    </a:lnTo>
                    <a:lnTo>
                      <a:pt x="688" y="13253"/>
                    </a:lnTo>
                    <a:lnTo>
                      <a:pt x="1242" y="12878"/>
                    </a:lnTo>
                    <a:lnTo>
                      <a:pt x="2269" y="11878"/>
                    </a:lnTo>
                    <a:lnTo>
                      <a:pt x="2840" y="11270"/>
                    </a:lnTo>
                    <a:lnTo>
                      <a:pt x="3224" y="10869"/>
                    </a:lnTo>
                    <a:lnTo>
                      <a:pt x="3974" y="10047"/>
                    </a:lnTo>
                    <a:lnTo>
                      <a:pt x="5046" y="8761"/>
                    </a:lnTo>
                    <a:lnTo>
                      <a:pt x="5707" y="7859"/>
                    </a:lnTo>
                    <a:lnTo>
                      <a:pt x="6323" y="6984"/>
                    </a:lnTo>
                    <a:lnTo>
                      <a:pt x="7189" y="5636"/>
                    </a:lnTo>
                    <a:lnTo>
                      <a:pt x="7725" y="4707"/>
                    </a:lnTo>
                    <a:lnTo>
                      <a:pt x="8216" y="3760"/>
                    </a:lnTo>
                    <a:lnTo>
                      <a:pt x="8662" y="2796"/>
                    </a:lnTo>
                    <a:lnTo>
                      <a:pt x="9064" y="1805"/>
                    </a:lnTo>
                    <a:lnTo>
                      <a:pt x="9404" y="787"/>
                    </a:lnTo>
                    <a:lnTo>
                      <a:pt x="9555" y="278"/>
                    </a:lnTo>
                    <a:lnTo>
                      <a:pt x="9564" y="188"/>
                    </a:lnTo>
                    <a:lnTo>
                      <a:pt x="9502" y="54"/>
                    </a:lnTo>
                    <a:lnTo>
                      <a:pt x="9368" y="1"/>
                    </a:lnTo>
                    <a:close/>
                  </a:path>
                </a:pathLst>
              </a:custGeom>
              <a:solidFill>
                <a:srgbClr val="EB5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16" name="Google Shape;1216;p28"/>
          <p:cNvGrpSpPr/>
          <p:nvPr/>
        </p:nvGrpSpPr>
        <p:grpSpPr>
          <a:xfrm>
            <a:off x="8509190" y="1947798"/>
            <a:ext cx="1000423" cy="1733457"/>
            <a:chOff x="7758346" y="3365641"/>
            <a:chExt cx="1146485" cy="1986543"/>
          </a:xfrm>
        </p:grpSpPr>
        <p:sp>
          <p:nvSpPr>
            <p:cNvPr id="1217" name="Google Shape;1217;p28"/>
            <p:cNvSpPr/>
            <p:nvPr/>
          </p:nvSpPr>
          <p:spPr>
            <a:xfrm>
              <a:off x="7758346" y="3365641"/>
              <a:ext cx="1146485" cy="1986543"/>
            </a:xfrm>
            <a:custGeom>
              <a:avLst/>
              <a:gdLst/>
              <a:ahLst/>
              <a:cxnLst/>
              <a:rect l="l" t="t" r="r" b="b"/>
              <a:pathLst>
                <a:path w="36221" h="62761" extrusionOk="0">
                  <a:moveTo>
                    <a:pt x="31372" y="0"/>
                  </a:moveTo>
                  <a:lnTo>
                    <a:pt x="30639" y="54"/>
                  </a:lnTo>
                  <a:lnTo>
                    <a:pt x="29898" y="242"/>
                  </a:lnTo>
                  <a:lnTo>
                    <a:pt x="29175" y="554"/>
                  </a:lnTo>
                  <a:lnTo>
                    <a:pt x="28460" y="956"/>
                  </a:lnTo>
                  <a:lnTo>
                    <a:pt x="28121" y="1188"/>
                  </a:lnTo>
                  <a:lnTo>
                    <a:pt x="27353" y="1751"/>
                  </a:lnTo>
                  <a:lnTo>
                    <a:pt x="25835" y="2894"/>
                  </a:lnTo>
                  <a:lnTo>
                    <a:pt x="24353" y="4099"/>
                  </a:lnTo>
                  <a:lnTo>
                    <a:pt x="22906" y="5341"/>
                  </a:lnTo>
                  <a:lnTo>
                    <a:pt x="21495" y="6626"/>
                  </a:lnTo>
                  <a:lnTo>
                    <a:pt x="20120" y="7948"/>
                  </a:lnTo>
                  <a:lnTo>
                    <a:pt x="18789" y="9323"/>
                  </a:lnTo>
                  <a:lnTo>
                    <a:pt x="17494" y="10725"/>
                  </a:lnTo>
                  <a:lnTo>
                    <a:pt x="16235" y="12163"/>
                  </a:lnTo>
                  <a:lnTo>
                    <a:pt x="15021" y="13645"/>
                  </a:lnTo>
                  <a:lnTo>
                    <a:pt x="13851" y="15155"/>
                  </a:lnTo>
                  <a:lnTo>
                    <a:pt x="12717" y="16690"/>
                  </a:lnTo>
                  <a:lnTo>
                    <a:pt x="11627" y="18262"/>
                  </a:lnTo>
                  <a:lnTo>
                    <a:pt x="10583" y="19852"/>
                  </a:lnTo>
                  <a:lnTo>
                    <a:pt x="9582" y="21477"/>
                  </a:lnTo>
                  <a:lnTo>
                    <a:pt x="8627" y="23120"/>
                  </a:lnTo>
                  <a:lnTo>
                    <a:pt x="8163" y="23951"/>
                  </a:lnTo>
                  <a:lnTo>
                    <a:pt x="7707" y="24799"/>
                  </a:lnTo>
                  <a:lnTo>
                    <a:pt x="6832" y="26513"/>
                  </a:lnTo>
                  <a:lnTo>
                    <a:pt x="6001" y="28264"/>
                  </a:lnTo>
                  <a:lnTo>
                    <a:pt x="5216" y="30023"/>
                  </a:lnTo>
                  <a:lnTo>
                    <a:pt x="4483" y="31809"/>
                  </a:lnTo>
                  <a:lnTo>
                    <a:pt x="3805" y="33622"/>
                  </a:lnTo>
                  <a:lnTo>
                    <a:pt x="3180" y="35443"/>
                  </a:lnTo>
                  <a:lnTo>
                    <a:pt x="2608" y="37283"/>
                  </a:lnTo>
                  <a:lnTo>
                    <a:pt x="2340" y="38212"/>
                  </a:lnTo>
                  <a:lnTo>
                    <a:pt x="1813" y="40060"/>
                  </a:lnTo>
                  <a:lnTo>
                    <a:pt x="1054" y="42918"/>
                  </a:lnTo>
                  <a:lnTo>
                    <a:pt x="617" y="44856"/>
                  </a:lnTo>
                  <a:lnTo>
                    <a:pt x="268" y="46820"/>
                  </a:lnTo>
                  <a:lnTo>
                    <a:pt x="54" y="48785"/>
                  </a:lnTo>
                  <a:lnTo>
                    <a:pt x="1" y="50267"/>
                  </a:lnTo>
                  <a:lnTo>
                    <a:pt x="27" y="51249"/>
                  </a:lnTo>
                  <a:lnTo>
                    <a:pt x="99" y="52223"/>
                  </a:lnTo>
                  <a:lnTo>
                    <a:pt x="233" y="53205"/>
                  </a:lnTo>
                  <a:lnTo>
                    <a:pt x="322" y="53687"/>
                  </a:lnTo>
                  <a:lnTo>
                    <a:pt x="411" y="54116"/>
                  </a:lnTo>
                  <a:lnTo>
                    <a:pt x="661" y="54991"/>
                  </a:lnTo>
                  <a:lnTo>
                    <a:pt x="983" y="55893"/>
                  </a:lnTo>
                  <a:lnTo>
                    <a:pt x="1376" y="56786"/>
                  </a:lnTo>
                  <a:lnTo>
                    <a:pt x="1840" y="57679"/>
                  </a:lnTo>
                  <a:lnTo>
                    <a:pt x="2367" y="58545"/>
                  </a:lnTo>
                  <a:lnTo>
                    <a:pt x="2956" y="59367"/>
                  </a:lnTo>
                  <a:lnTo>
                    <a:pt x="3608" y="60135"/>
                  </a:lnTo>
                  <a:lnTo>
                    <a:pt x="4305" y="60831"/>
                  </a:lnTo>
                  <a:lnTo>
                    <a:pt x="5055" y="61447"/>
                  </a:lnTo>
                  <a:lnTo>
                    <a:pt x="5859" y="61956"/>
                  </a:lnTo>
                  <a:lnTo>
                    <a:pt x="6698" y="62358"/>
                  </a:lnTo>
                  <a:lnTo>
                    <a:pt x="7582" y="62626"/>
                  </a:lnTo>
                  <a:lnTo>
                    <a:pt x="8502" y="62760"/>
                  </a:lnTo>
                  <a:lnTo>
                    <a:pt x="9207" y="62742"/>
                  </a:lnTo>
                  <a:lnTo>
                    <a:pt x="9690" y="62689"/>
                  </a:lnTo>
                  <a:lnTo>
                    <a:pt x="10181" y="62581"/>
                  </a:lnTo>
                  <a:lnTo>
                    <a:pt x="10681" y="62439"/>
                  </a:lnTo>
                  <a:lnTo>
                    <a:pt x="10931" y="62340"/>
                  </a:lnTo>
                  <a:lnTo>
                    <a:pt x="11386" y="62162"/>
                  </a:lnTo>
                  <a:lnTo>
                    <a:pt x="12279" y="61751"/>
                  </a:lnTo>
                  <a:lnTo>
                    <a:pt x="13154" y="61304"/>
                  </a:lnTo>
                  <a:lnTo>
                    <a:pt x="14003" y="60804"/>
                  </a:lnTo>
                  <a:lnTo>
                    <a:pt x="14842" y="60260"/>
                  </a:lnTo>
                  <a:lnTo>
                    <a:pt x="15655" y="59679"/>
                  </a:lnTo>
                  <a:lnTo>
                    <a:pt x="16851" y="58733"/>
                  </a:lnTo>
                  <a:lnTo>
                    <a:pt x="17610" y="58054"/>
                  </a:lnTo>
                  <a:lnTo>
                    <a:pt x="18173" y="57527"/>
                  </a:lnTo>
                  <a:lnTo>
                    <a:pt x="19262" y="56429"/>
                  </a:lnTo>
                  <a:lnTo>
                    <a:pt x="20307" y="55268"/>
                  </a:lnTo>
                  <a:lnTo>
                    <a:pt x="21316" y="54053"/>
                  </a:lnTo>
                  <a:lnTo>
                    <a:pt x="22281" y="52785"/>
                  </a:lnTo>
                  <a:lnTo>
                    <a:pt x="23210" y="51490"/>
                  </a:lnTo>
                  <a:lnTo>
                    <a:pt x="24103" y="50151"/>
                  </a:lnTo>
                  <a:lnTo>
                    <a:pt x="24960" y="48785"/>
                  </a:lnTo>
                  <a:lnTo>
                    <a:pt x="26165" y="46713"/>
                  </a:lnTo>
                  <a:lnTo>
                    <a:pt x="27648" y="43936"/>
                  </a:lnTo>
                  <a:lnTo>
                    <a:pt x="28987" y="41176"/>
                  </a:lnTo>
                  <a:lnTo>
                    <a:pt x="30184" y="38515"/>
                  </a:lnTo>
                  <a:lnTo>
                    <a:pt x="30729" y="37247"/>
                  </a:lnTo>
                  <a:lnTo>
                    <a:pt x="31452" y="35488"/>
                  </a:lnTo>
                  <a:lnTo>
                    <a:pt x="32461" y="32818"/>
                  </a:lnTo>
                  <a:lnTo>
                    <a:pt x="33086" y="31014"/>
                  </a:lnTo>
                  <a:lnTo>
                    <a:pt x="33667" y="29192"/>
                  </a:lnTo>
                  <a:lnTo>
                    <a:pt x="34193" y="27371"/>
                  </a:lnTo>
                  <a:lnTo>
                    <a:pt x="34676" y="25522"/>
                  </a:lnTo>
                  <a:lnTo>
                    <a:pt x="35104" y="23665"/>
                  </a:lnTo>
                  <a:lnTo>
                    <a:pt x="35292" y="22736"/>
                  </a:lnTo>
                  <a:lnTo>
                    <a:pt x="35461" y="21825"/>
                  </a:lnTo>
                  <a:lnTo>
                    <a:pt x="35756" y="20004"/>
                  </a:lnTo>
                  <a:lnTo>
                    <a:pt x="35979" y="18164"/>
                  </a:lnTo>
                  <a:lnTo>
                    <a:pt x="36140" y="16315"/>
                  </a:lnTo>
                  <a:lnTo>
                    <a:pt x="36220" y="14476"/>
                  </a:lnTo>
                  <a:lnTo>
                    <a:pt x="36212" y="12627"/>
                  </a:lnTo>
                  <a:lnTo>
                    <a:pt x="36122" y="10779"/>
                  </a:lnTo>
                  <a:lnTo>
                    <a:pt x="35944" y="8939"/>
                  </a:lnTo>
                  <a:lnTo>
                    <a:pt x="35810" y="8020"/>
                  </a:lnTo>
                  <a:lnTo>
                    <a:pt x="35685" y="7189"/>
                  </a:lnTo>
                  <a:lnTo>
                    <a:pt x="35381" y="5403"/>
                  </a:lnTo>
                  <a:lnTo>
                    <a:pt x="35051" y="4064"/>
                  </a:lnTo>
                  <a:lnTo>
                    <a:pt x="34765" y="3197"/>
                  </a:lnTo>
                  <a:lnTo>
                    <a:pt x="34408" y="2376"/>
                  </a:lnTo>
                  <a:lnTo>
                    <a:pt x="33970" y="1626"/>
                  </a:lnTo>
                  <a:lnTo>
                    <a:pt x="33720" y="1286"/>
                  </a:lnTo>
                  <a:lnTo>
                    <a:pt x="33568" y="1099"/>
                  </a:lnTo>
                  <a:lnTo>
                    <a:pt x="33265" y="786"/>
                  </a:lnTo>
                  <a:lnTo>
                    <a:pt x="32943" y="536"/>
                  </a:lnTo>
                  <a:lnTo>
                    <a:pt x="32613" y="331"/>
                  </a:lnTo>
                  <a:lnTo>
                    <a:pt x="32265" y="179"/>
                  </a:lnTo>
                  <a:lnTo>
                    <a:pt x="31916" y="81"/>
                  </a:lnTo>
                  <a:lnTo>
                    <a:pt x="31372" y="0"/>
                  </a:lnTo>
                  <a:close/>
                </a:path>
              </a:pathLst>
            </a:custGeom>
            <a:solidFill>
              <a:srgbClr val="B01C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18" name="Google Shape;1218;p28"/>
            <p:cNvGrpSpPr/>
            <p:nvPr/>
          </p:nvGrpSpPr>
          <p:grpSpPr>
            <a:xfrm>
              <a:off x="7916334" y="3709312"/>
              <a:ext cx="852813" cy="1576674"/>
              <a:chOff x="7916334" y="3709312"/>
              <a:chExt cx="852813" cy="1576674"/>
            </a:xfrm>
          </p:grpSpPr>
          <p:sp>
            <p:nvSpPr>
              <p:cNvPr id="1219" name="Google Shape;1219;p28"/>
              <p:cNvSpPr/>
              <p:nvPr/>
            </p:nvSpPr>
            <p:spPr>
              <a:xfrm>
                <a:off x="7916334" y="3709312"/>
                <a:ext cx="852813" cy="1576674"/>
              </a:xfrm>
              <a:custGeom>
                <a:avLst/>
                <a:gdLst/>
                <a:ahLst/>
                <a:cxnLst/>
                <a:rect l="l" t="t" r="r" b="b"/>
                <a:pathLst>
                  <a:path w="26943" h="49812" extrusionOk="0">
                    <a:moveTo>
                      <a:pt x="23290" y="0"/>
                    </a:moveTo>
                    <a:lnTo>
                      <a:pt x="23156" y="18"/>
                    </a:lnTo>
                    <a:lnTo>
                      <a:pt x="23102" y="72"/>
                    </a:lnTo>
                    <a:lnTo>
                      <a:pt x="22352" y="1134"/>
                    </a:lnTo>
                    <a:lnTo>
                      <a:pt x="20959" y="3331"/>
                    </a:lnTo>
                    <a:lnTo>
                      <a:pt x="19664" y="5581"/>
                    </a:lnTo>
                    <a:lnTo>
                      <a:pt x="18423" y="7868"/>
                    </a:lnTo>
                    <a:lnTo>
                      <a:pt x="17825" y="9011"/>
                    </a:lnTo>
                    <a:lnTo>
                      <a:pt x="17637" y="9377"/>
                    </a:lnTo>
                    <a:lnTo>
                      <a:pt x="17450" y="9734"/>
                    </a:lnTo>
                    <a:lnTo>
                      <a:pt x="17325" y="9350"/>
                    </a:lnTo>
                    <a:lnTo>
                      <a:pt x="17191" y="8975"/>
                    </a:lnTo>
                    <a:lnTo>
                      <a:pt x="17003" y="8359"/>
                    </a:lnTo>
                    <a:lnTo>
                      <a:pt x="16682" y="7108"/>
                    </a:lnTo>
                    <a:lnTo>
                      <a:pt x="16548" y="6474"/>
                    </a:lnTo>
                    <a:lnTo>
                      <a:pt x="16440" y="5903"/>
                    </a:lnTo>
                    <a:lnTo>
                      <a:pt x="16253" y="4742"/>
                    </a:lnTo>
                    <a:lnTo>
                      <a:pt x="16182" y="4162"/>
                    </a:lnTo>
                    <a:lnTo>
                      <a:pt x="16128" y="3617"/>
                    </a:lnTo>
                    <a:lnTo>
                      <a:pt x="16065" y="2804"/>
                    </a:lnTo>
                    <a:lnTo>
                      <a:pt x="15976" y="2268"/>
                    </a:lnTo>
                    <a:lnTo>
                      <a:pt x="15896" y="2001"/>
                    </a:lnTo>
                    <a:lnTo>
                      <a:pt x="15878" y="1983"/>
                    </a:lnTo>
                    <a:lnTo>
                      <a:pt x="15851" y="2001"/>
                    </a:lnTo>
                    <a:lnTo>
                      <a:pt x="15780" y="2268"/>
                    </a:lnTo>
                    <a:lnTo>
                      <a:pt x="15681" y="2840"/>
                    </a:lnTo>
                    <a:lnTo>
                      <a:pt x="15655" y="3429"/>
                    </a:lnTo>
                    <a:lnTo>
                      <a:pt x="15664" y="4037"/>
                    </a:lnTo>
                    <a:lnTo>
                      <a:pt x="15753" y="4956"/>
                    </a:lnTo>
                    <a:lnTo>
                      <a:pt x="15949" y="6144"/>
                    </a:lnTo>
                    <a:lnTo>
                      <a:pt x="16048" y="6698"/>
                    </a:lnTo>
                    <a:lnTo>
                      <a:pt x="16155" y="7251"/>
                    </a:lnTo>
                    <a:lnTo>
                      <a:pt x="16423" y="8350"/>
                    </a:lnTo>
                    <a:lnTo>
                      <a:pt x="16565" y="8894"/>
                    </a:lnTo>
                    <a:lnTo>
                      <a:pt x="16673" y="9278"/>
                    </a:lnTo>
                    <a:lnTo>
                      <a:pt x="16932" y="10055"/>
                    </a:lnTo>
                    <a:lnTo>
                      <a:pt x="17110" y="10413"/>
                    </a:lnTo>
                    <a:lnTo>
                      <a:pt x="16110" y="12395"/>
                    </a:lnTo>
                    <a:lnTo>
                      <a:pt x="14190" y="16396"/>
                    </a:lnTo>
                    <a:lnTo>
                      <a:pt x="13270" y="18414"/>
                    </a:lnTo>
                    <a:lnTo>
                      <a:pt x="12208" y="20825"/>
                    </a:lnTo>
                    <a:lnTo>
                      <a:pt x="10189" y="25683"/>
                    </a:lnTo>
                    <a:lnTo>
                      <a:pt x="8305" y="30603"/>
                    </a:lnTo>
                    <a:lnTo>
                      <a:pt x="6555" y="35568"/>
                    </a:lnTo>
                    <a:lnTo>
                      <a:pt x="5742" y="38069"/>
                    </a:lnTo>
                    <a:lnTo>
                      <a:pt x="5028" y="40319"/>
                    </a:lnTo>
                    <a:lnTo>
                      <a:pt x="4358" y="42569"/>
                    </a:lnTo>
                    <a:lnTo>
                      <a:pt x="3903" y="41971"/>
                    </a:lnTo>
                    <a:lnTo>
                      <a:pt x="3037" y="40748"/>
                    </a:lnTo>
                    <a:lnTo>
                      <a:pt x="2269" y="39471"/>
                    </a:lnTo>
                    <a:lnTo>
                      <a:pt x="1777" y="38461"/>
                    </a:lnTo>
                    <a:lnTo>
                      <a:pt x="1483" y="37756"/>
                    </a:lnTo>
                    <a:lnTo>
                      <a:pt x="1358" y="37399"/>
                    </a:lnTo>
                    <a:lnTo>
                      <a:pt x="1224" y="36970"/>
                    </a:lnTo>
                    <a:lnTo>
                      <a:pt x="983" y="36095"/>
                    </a:lnTo>
                    <a:lnTo>
                      <a:pt x="804" y="35220"/>
                    </a:lnTo>
                    <a:lnTo>
                      <a:pt x="670" y="34327"/>
                    </a:lnTo>
                    <a:lnTo>
                      <a:pt x="625" y="33880"/>
                    </a:lnTo>
                    <a:lnTo>
                      <a:pt x="599" y="33452"/>
                    </a:lnTo>
                    <a:lnTo>
                      <a:pt x="590" y="32603"/>
                    </a:lnTo>
                    <a:lnTo>
                      <a:pt x="643" y="31326"/>
                    </a:lnTo>
                    <a:lnTo>
                      <a:pt x="634" y="30469"/>
                    </a:lnTo>
                    <a:lnTo>
                      <a:pt x="617" y="30416"/>
                    </a:lnTo>
                    <a:lnTo>
                      <a:pt x="500" y="30398"/>
                    </a:lnTo>
                    <a:lnTo>
                      <a:pt x="465" y="30451"/>
                    </a:lnTo>
                    <a:lnTo>
                      <a:pt x="331" y="30862"/>
                    </a:lnTo>
                    <a:lnTo>
                      <a:pt x="134" y="31728"/>
                    </a:lnTo>
                    <a:lnTo>
                      <a:pt x="27" y="32621"/>
                    </a:lnTo>
                    <a:lnTo>
                      <a:pt x="0" y="33532"/>
                    </a:lnTo>
                    <a:lnTo>
                      <a:pt x="45" y="34452"/>
                    </a:lnTo>
                    <a:lnTo>
                      <a:pt x="152" y="35363"/>
                    </a:lnTo>
                    <a:lnTo>
                      <a:pt x="322" y="36256"/>
                    </a:lnTo>
                    <a:lnTo>
                      <a:pt x="536" y="37113"/>
                    </a:lnTo>
                    <a:lnTo>
                      <a:pt x="661" y="37524"/>
                    </a:lnTo>
                    <a:lnTo>
                      <a:pt x="795" y="37917"/>
                    </a:lnTo>
                    <a:lnTo>
                      <a:pt x="1081" y="38703"/>
                    </a:lnTo>
                    <a:lnTo>
                      <a:pt x="1420" y="39480"/>
                    </a:lnTo>
                    <a:lnTo>
                      <a:pt x="1813" y="40239"/>
                    </a:lnTo>
                    <a:lnTo>
                      <a:pt x="2242" y="40971"/>
                    </a:lnTo>
                    <a:lnTo>
                      <a:pt x="2733" y="41676"/>
                    </a:lnTo>
                    <a:lnTo>
                      <a:pt x="3269" y="42328"/>
                    </a:lnTo>
                    <a:lnTo>
                      <a:pt x="3849" y="42926"/>
                    </a:lnTo>
                    <a:lnTo>
                      <a:pt x="4171" y="43203"/>
                    </a:lnTo>
                    <a:lnTo>
                      <a:pt x="3742" y="44695"/>
                    </a:lnTo>
                    <a:lnTo>
                      <a:pt x="2920" y="47695"/>
                    </a:lnTo>
                    <a:lnTo>
                      <a:pt x="2537" y="49204"/>
                    </a:lnTo>
                    <a:lnTo>
                      <a:pt x="2501" y="49294"/>
                    </a:lnTo>
                    <a:lnTo>
                      <a:pt x="2501" y="49472"/>
                    </a:lnTo>
                    <a:lnTo>
                      <a:pt x="2581" y="49615"/>
                    </a:lnTo>
                    <a:lnTo>
                      <a:pt x="2715" y="49731"/>
                    </a:lnTo>
                    <a:lnTo>
                      <a:pt x="2885" y="49794"/>
                    </a:lnTo>
                    <a:lnTo>
                      <a:pt x="3054" y="49811"/>
                    </a:lnTo>
                    <a:lnTo>
                      <a:pt x="3215" y="49758"/>
                    </a:lnTo>
                    <a:lnTo>
                      <a:pt x="3331" y="49633"/>
                    </a:lnTo>
                    <a:lnTo>
                      <a:pt x="3367" y="49535"/>
                    </a:lnTo>
                    <a:lnTo>
                      <a:pt x="3903" y="47543"/>
                    </a:lnTo>
                    <a:lnTo>
                      <a:pt x="5046" y="43569"/>
                    </a:lnTo>
                    <a:lnTo>
                      <a:pt x="6269" y="39640"/>
                    </a:lnTo>
                    <a:lnTo>
                      <a:pt x="7573" y="35729"/>
                    </a:lnTo>
                    <a:lnTo>
                      <a:pt x="8948" y="31853"/>
                    </a:lnTo>
                    <a:lnTo>
                      <a:pt x="10404" y="28005"/>
                    </a:lnTo>
                    <a:lnTo>
                      <a:pt x="11940" y="24183"/>
                    </a:lnTo>
                    <a:lnTo>
                      <a:pt x="13547" y="20396"/>
                    </a:lnTo>
                    <a:lnTo>
                      <a:pt x="14387" y="18512"/>
                    </a:lnTo>
                    <a:lnTo>
                      <a:pt x="14431" y="18566"/>
                    </a:lnTo>
                    <a:lnTo>
                      <a:pt x="14556" y="18610"/>
                    </a:lnTo>
                    <a:lnTo>
                      <a:pt x="14619" y="18601"/>
                    </a:lnTo>
                    <a:lnTo>
                      <a:pt x="15056" y="18467"/>
                    </a:lnTo>
                    <a:lnTo>
                      <a:pt x="15914" y="18146"/>
                    </a:lnTo>
                    <a:lnTo>
                      <a:pt x="17173" y="17601"/>
                    </a:lnTo>
                    <a:lnTo>
                      <a:pt x="18816" y="16744"/>
                    </a:lnTo>
                    <a:lnTo>
                      <a:pt x="20396" y="15806"/>
                    </a:lnTo>
                    <a:lnTo>
                      <a:pt x="21164" y="15324"/>
                    </a:lnTo>
                    <a:lnTo>
                      <a:pt x="21923" y="14851"/>
                    </a:lnTo>
                    <a:lnTo>
                      <a:pt x="23459" y="13833"/>
                    </a:lnTo>
                    <a:lnTo>
                      <a:pt x="24585" y="12993"/>
                    </a:lnTo>
                    <a:lnTo>
                      <a:pt x="25299" y="12404"/>
                    </a:lnTo>
                    <a:lnTo>
                      <a:pt x="25978" y="11788"/>
                    </a:lnTo>
                    <a:lnTo>
                      <a:pt x="26603" y="11127"/>
                    </a:lnTo>
                    <a:lnTo>
                      <a:pt x="26889" y="10788"/>
                    </a:lnTo>
                    <a:lnTo>
                      <a:pt x="26942" y="10698"/>
                    </a:lnTo>
                    <a:lnTo>
                      <a:pt x="26924" y="10538"/>
                    </a:lnTo>
                    <a:lnTo>
                      <a:pt x="26799" y="10421"/>
                    </a:lnTo>
                    <a:lnTo>
                      <a:pt x="26630" y="10404"/>
                    </a:lnTo>
                    <a:lnTo>
                      <a:pt x="26549" y="10439"/>
                    </a:lnTo>
                    <a:lnTo>
                      <a:pt x="26174" y="10698"/>
                    </a:lnTo>
                    <a:lnTo>
                      <a:pt x="25451" y="11243"/>
                    </a:lnTo>
                    <a:lnTo>
                      <a:pt x="24397" y="12100"/>
                    </a:lnTo>
                    <a:lnTo>
                      <a:pt x="23683" y="12663"/>
                    </a:lnTo>
                    <a:lnTo>
                      <a:pt x="22959" y="13208"/>
                    </a:lnTo>
                    <a:lnTo>
                      <a:pt x="21486" y="14252"/>
                    </a:lnTo>
                    <a:lnTo>
                      <a:pt x="20727" y="14753"/>
                    </a:lnTo>
                    <a:lnTo>
                      <a:pt x="20021" y="15199"/>
                    </a:lnTo>
                    <a:lnTo>
                      <a:pt x="18584" y="16029"/>
                    </a:lnTo>
                    <a:lnTo>
                      <a:pt x="16387" y="17199"/>
                    </a:lnTo>
                    <a:lnTo>
                      <a:pt x="14922" y="17994"/>
                    </a:lnTo>
                    <a:lnTo>
                      <a:pt x="14958" y="17905"/>
                    </a:lnTo>
                    <a:lnTo>
                      <a:pt x="15003" y="17815"/>
                    </a:lnTo>
                    <a:lnTo>
                      <a:pt x="15003" y="17789"/>
                    </a:lnTo>
                    <a:lnTo>
                      <a:pt x="14976" y="17780"/>
                    </a:lnTo>
                    <a:lnTo>
                      <a:pt x="14958" y="17789"/>
                    </a:lnTo>
                    <a:lnTo>
                      <a:pt x="14717" y="18012"/>
                    </a:lnTo>
                    <a:lnTo>
                      <a:pt x="14547" y="18164"/>
                    </a:lnTo>
                    <a:lnTo>
                      <a:pt x="14547" y="18164"/>
                    </a:lnTo>
                    <a:lnTo>
                      <a:pt x="15405" y="16280"/>
                    </a:lnTo>
                    <a:lnTo>
                      <a:pt x="17182" y="12538"/>
                    </a:lnTo>
                    <a:lnTo>
                      <a:pt x="18101" y="10680"/>
                    </a:lnTo>
                    <a:lnTo>
                      <a:pt x="19432" y="8082"/>
                    </a:lnTo>
                    <a:lnTo>
                      <a:pt x="21486" y="4197"/>
                    </a:lnTo>
                    <a:lnTo>
                      <a:pt x="22808" y="1590"/>
                    </a:lnTo>
                    <a:lnTo>
                      <a:pt x="23442" y="268"/>
                    </a:lnTo>
                    <a:lnTo>
                      <a:pt x="23459" y="197"/>
                    </a:lnTo>
                    <a:lnTo>
                      <a:pt x="23415" y="72"/>
                    </a:lnTo>
                    <a:lnTo>
                      <a:pt x="2329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28"/>
              <p:cNvSpPr/>
              <p:nvPr/>
            </p:nvSpPr>
            <p:spPr>
              <a:xfrm>
                <a:off x="8113312" y="4156694"/>
                <a:ext cx="83119" cy="420060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13271" extrusionOk="0">
                    <a:moveTo>
                      <a:pt x="697" y="0"/>
                    </a:moveTo>
                    <a:lnTo>
                      <a:pt x="688" y="9"/>
                    </a:lnTo>
                    <a:lnTo>
                      <a:pt x="527" y="384"/>
                    </a:lnTo>
                    <a:lnTo>
                      <a:pt x="277" y="1188"/>
                    </a:lnTo>
                    <a:lnTo>
                      <a:pt x="117" y="2027"/>
                    </a:lnTo>
                    <a:lnTo>
                      <a:pt x="27" y="2903"/>
                    </a:lnTo>
                    <a:lnTo>
                      <a:pt x="1" y="3796"/>
                    </a:lnTo>
                    <a:lnTo>
                      <a:pt x="18" y="4680"/>
                    </a:lnTo>
                    <a:lnTo>
                      <a:pt x="117" y="5974"/>
                    </a:lnTo>
                    <a:lnTo>
                      <a:pt x="206" y="6778"/>
                    </a:lnTo>
                    <a:lnTo>
                      <a:pt x="322" y="7618"/>
                    </a:lnTo>
                    <a:lnTo>
                      <a:pt x="670" y="9279"/>
                    </a:lnTo>
                    <a:lnTo>
                      <a:pt x="911" y="10091"/>
                    </a:lnTo>
                    <a:lnTo>
                      <a:pt x="1036" y="10502"/>
                    </a:lnTo>
                    <a:lnTo>
                      <a:pt x="1313" y="11341"/>
                    </a:lnTo>
                    <a:lnTo>
                      <a:pt x="1670" y="12163"/>
                    </a:lnTo>
                    <a:lnTo>
                      <a:pt x="2010" y="12734"/>
                    </a:lnTo>
                    <a:lnTo>
                      <a:pt x="2269" y="13074"/>
                    </a:lnTo>
                    <a:lnTo>
                      <a:pt x="2421" y="13235"/>
                    </a:lnTo>
                    <a:lnTo>
                      <a:pt x="2483" y="13270"/>
                    </a:lnTo>
                    <a:lnTo>
                      <a:pt x="2590" y="13252"/>
                    </a:lnTo>
                    <a:lnTo>
                      <a:pt x="2626" y="13190"/>
                    </a:lnTo>
                    <a:lnTo>
                      <a:pt x="2617" y="13145"/>
                    </a:lnTo>
                    <a:lnTo>
                      <a:pt x="2546" y="12761"/>
                    </a:lnTo>
                    <a:lnTo>
                      <a:pt x="2305" y="12002"/>
                    </a:lnTo>
                    <a:lnTo>
                      <a:pt x="1858" y="10877"/>
                    </a:lnTo>
                    <a:lnTo>
                      <a:pt x="1581" y="10127"/>
                    </a:lnTo>
                    <a:lnTo>
                      <a:pt x="1322" y="9287"/>
                    </a:lnTo>
                    <a:lnTo>
                      <a:pt x="911" y="7582"/>
                    </a:lnTo>
                    <a:lnTo>
                      <a:pt x="769" y="6716"/>
                    </a:lnTo>
                    <a:lnTo>
                      <a:pt x="652" y="5841"/>
                    </a:lnTo>
                    <a:lnTo>
                      <a:pt x="545" y="4072"/>
                    </a:lnTo>
                    <a:lnTo>
                      <a:pt x="554" y="3188"/>
                    </a:lnTo>
                    <a:lnTo>
                      <a:pt x="599" y="2394"/>
                    </a:lnTo>
                    <a:lnTo>
                      <a:pt x="706" y="1206"/>
                    </a:lnTo>
                    <a:lnTo>
                      <a:pt x="751" y="420"/>
                    </a:lnTo>
                    <a:lnTo>
                      <a:pt x="742" y="18"/>
                    </a:lnTo>
                    <a:lnTo>
                      <a:pt x="733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28"/>
              <p:cNvSpPr/>
              <p:nvPr/>
            </p:nvSpPr>
            <p:spPr>
              <a:xfrm>
                <a:off x="8186515" y="4453715"/>
                <a:ext cx="432215" cy="358148"/>
              </a:xfrm>
              <a:custGeom>
                <a:avLst/>
                <a:gdLst/>
                <a:ahLst/>
                <a:cxnLst/>
                <a:rect l="l" t="t" r="r" b="b"/>
                <a:pathLst>
                  <a:path w="13655" h="11315" extrusionOk="0">
                    <a:moveTo>
                      <a:pt x="13511" y="1"/>
                    </a:moveTo>
                    <a:lnTo>
                      <a:pt x="13360" y="19"/>
                    </a:lnTo>
                    <a:lnTo>
                      <a:pt x="13288" y="81"/>
                    </a:lnTo>
                    <a:lnTo>
                      <a:pt x="12547" y="929"/>
                    </a:lnTo>
                    <a:lnTo>
                      <a:pt x="11047" y="2599"/>
                    </a:lnTo>
                    <a:lnTo>
                      <a:pt x="9502" y="4216"/>
                    </a:lnTo>
                    <a:lnTo>
                      <a:pt x="7868" y="5752"/>
                    </a:lnTo>
                    <a:lnTo>
                      <a:pt x="7010" y="6475"/>
                    </a:lnTo>
                    <a:lnTo>
                      <a:pt x="6171" y="7136"/>
                    </a:lnTo>
                    <a:lnTo>
                      <a:pt x="4430" y="8386"/>
                    </a:lnTo>
                    <a:lnTo>
                      <a:pt x="3528" y="8966"/>
                    </a:lnTo>
                    <a:lnTo>
                      <a:pt x="2519" y="9591"/>
                    </a:lnTo>
                    <a:lnTo>
                      <a:pt x="1483" y="10181"/>
                    </a:lnTo>
                    <a:lnTo>
                      <a:pt x="1090" y="10377"/>
                    </a:lnTo>
                    <a:lnTo>
                      <a:pt x="509" y="10699"/>
                    </a:lnTo>
                    <a:lnTo>
                      <a:pt x="170" y="10967"/>
                    </a:lnTo>
                    <a:lnTo>
                      <a:pt x="27" y="11127"/>
                    </a:lnTo>
                    <a:lnTo>
                      <a:pt x="0" y="11181"/>
                    </a:lnTo>
                    <a:lnTo>
                      <a:pt x="45" y="11297"/>
                    </a:lnTo>
                    <a:lnTo>
                      <a:pt x="99" y="11315"/>
                    </a:lnTo>
                    <a:lnTo>
                      <a:pt x="313" y="11315"/>
                    </a:lnTo>
                    <a:lnTo>
                      <a:pt x="759" y="11235"/>
                    </a:lnTo>
                    <a:lnTo>
                      <a:pt x="1438" y="11002"/>
                    </a:lnTo>
                    <a:lnTo>
                      <a:pt x="2787" y="10261"/>
                    </a:lnTo>
                    <a:lnTo>
                      <a:pt x="3546" y="9797"/>
                    </a:lnTo>
                    <a:lnTo>
                      <a:pt x="4064" y="9493"/>
                    </a:lnTo>
                    <a:lnTo>
                      <a:pt x="5073" y="8859"/>
                    </a:lnTo>
                    <a:lnTo>
                      <a:pt x="6055" y="8172"/>
                    </a:lnTo>
                    <a:lnTo>
                      <a:pt x="7010" y="7457"/>
                    </a:lnTo>
                    <a:lnTo>
                      <a:pt x="7484" y="7091"/>
                    </a:lnTo>
                    <a:lnTo>
                      <a:pt x="8368" y="6359"/>
                    </a:lnTo>
                    <a:lnTo>
                      <a:pt x="9645" y="5207"/>
                    </a:lnTo>
                    <a:lnTo>
                      <a:pt x="10466" y="4403"/>
                    </a:lnTo>
                    <a:lnTo>
                      <a:pt x="11243" y="3564"/>
                    </a:lnTo>
                    <a:lnTo>
                      <a:pt x="11984" y="2689"/>
                    </a:lnTo>
                    <a:lnTo>
                      <a:pt x="12681" y="1778"/>
                    </a:lnTo>
                    <a:lnTo>
                      <a:pt x="13324" y="831"/>
                    </a:lnTo>
                    <a:lnTo>
                      <a:pt x="13619" y="340"/>
                    </a:lnTo>
                    <a:lnTo>
                      <a:pt x="13654" y="251"/>
                    </a:lnTo>
                    <a:lnTo>
                      <a:pt x="13628" y="99"/>
                    </a:lnTo>
                    <a:lnTo>
                      <a:pt x="13511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22" name="Google Shape;1222;p28"/>
          <p:cNvGrpSpPr/>
          <p:nvPr/>
        </p:nvGrpSpPr>
        <p:grpSpPr>
          <a:xfrm rot="-1062212">
            <a:off x="7552341" y="779529"/>
            <a:ext cx="1614749" cy="2054248"/>
            <a:chOff x="7799755" y="2857500"/>
            <a:chExt cx="1963343" cy="2497721"/>
          </a:xfrm>
        </p:grpSpPr>
        <p:sp>
          <p:nvSpPr>
            <p:cNvPr id="1223" name="Google Shape;1223;p28"/>
            <p:cNvSpPr/>
            <p:nvPr/>
          </p:nvSpPr>
          <p:spPr>
            <a:xfrm>
              <a:off x="8192480" y="3457836"/>
              <a:ext cx="1570618" cy="1897385"/>
            </a:xfrm>
            <a:custGeom>
              <a:avLst/>
              <a:gdLst/>
              <a:ahLst/>
              <a:cxnLst/>
              <a:rect l="l" t="t" r="r" b="b"/>
              <a:pathLst>
                <a:path w="44249" h="53455" extrusionOk="0">
                  <a:moveTo>
                    <a:pt x="215" y="0"/>
                  </a:moveTo>
                  <a:lnTo>
                    <a:pt x="81" y="9"/>
                  </a:lnTo>
                  <a:lnTo>
                    <a:pt x="0" y="72"/>
                  </a:lnTo>
                  <a:lnTo>
                    <a:pt x="9" y="134"/>
                  </a:lnTo>
                  <a:lnTo>
                    <a:pt x="670" y="1697"/>
                  </a:lnTo>
                  <a:lnTo>
                    <a:pt x="2081" y="4814"/>
                  </a:lnTo>
                  <a:lnTo>
                    <a:pt x="3608" y="7921"/>
                  </a:lnTo>
                  <a:lnTo>
                    <a:pt x="5260" y="11011"/>
                  </a:lnTo>
                  <a:lnTo>
                    <a:pt x="6135" y="12547"/>
                  </a:lnTo>
                  <a:lnTo>
                    <a:pt x="6939" y="13922"/>
                  </a:lnTo>
                  <a:lnTo>
                    <a:pt x="8609" y="16637"/>
                  </a:lnTo>
                  <a:lnTo>
                    <a:pt x="10377" y="19343"/>
                  </a:lnTo>
                  <a:lnTo>
                    <a:pt x="12234" y="22030"/>
                  </a:lnTo>
                  <a:lnTo>
                    <a:pt x="14181" y="24692"/>
                  </a:lnTo>
                  <a:lnTo>
                    <a:pt x="16217" y="27335"/>
                  </a:lnTo>
                  <a:lnTo>
                    <a:pt x="18343" y="29951"/>
                  </a:lnTo>
                  <a:lnTo>
                    <a:pt x="20548" y="32541"/>
                  </a:lnTo>
                  <a:lnTo>
                    <a:pt x="21691" y="33827"/>
                  </a:lnTo>
                  <a:lnTo>
                    <a:pt x="22852" y="35104"/>
                  </a:lnTo>
                  <a:lnTo>
                    <a:pt x="25236" y="37649"/>
                  </a:lnTo>
                  <a:lnTo>
                    <a:pt x="27701" y="40158"/>
                  </a:lnTo>
                  <a:lnTo>
                    <a:pt x="30255" y="42632"/>
                  </a:lnTo>
                  <a:lnTo>
                    <a:pt x="31568" y="43855"/>
                  </a:lnTo>
                  <a:lnTo>
                    <a:pt x="32970" y="45132"/>
                  </a:lnTo>
                  <a:lnTo>
                    <a:pt x="35158" y="47008"/>
                  </a:lnTo>
                  <a:lnTo>
                    <a:pt x="36658" y="48240"/>
                  </a:lnTo>
                  <a:lnTo>
                    <a:pt x="38203" y="49445"/>
                  </a:lnTo>
                  <a:lnTo>
                    <a:pt x="39783" y="50624"/>
                  </a:lnTo>
                  <a:lnTo>
                    <a:pt x="41418" y="51767"/>
                  </a:lnTo>
                  <a:lnTo>
                    <a:pt x="43105" y="52883"/>
                  </a:lnTo>
                  <a:lnTo>
                    <a:pt x="43972" y="53419"/>
                  </a:lnTo>
                  <a:lnTo>
                    <a:pt x="44043" y="53455"/>
                  </a:lnTo>
                  <a:lnTo>
                    <a:pt x="44168" y="53446"/>
                  </a:lnTo>
                  <a:lnTo>
                    <a:pt x="44248" y="53375"/>
                  </a:lnTo>
                  <a:lnTo>
                    <a:pt x="44230" y="53276"/>
                  </a:lnTo>
                  <a:lnTo>
                    <a:pt x="44168" y="53223"/>
                  </a:lnTo>
                  <a:lnTo>
                    <a:pt x="43195" y="52616"/>
                  </a:lnTo>
                  <a:lnTo>
                    <a:pt x="41301" y="51356"/>
                  </a:lnTo>
                  <a:lnTo>
                    <a:pt x="39480" y="50053"/>
                  </a:lnTo>
                  <a:lnTo>
                    <a:pt x="37712" y="48713"/>
                  </a:lnTo>
                  <a:lnTo>
                    <a:pt x="35997" y="47338"/>
                  </a:lnTo>
                  <a:lnTo>
                    <a:pt x="34336" y="45936"/>
                  </a:lnTo>
                  <a:lnTo>
                    <a:pt x="31925" y="43793"/>
                  </a:lnTo>
                  <a:lnTo>
                    <a:pt x="30371" y="42337"/>
                  </a:lnTo>
                  <a:lnTo>
                    <a:pt x="29103" y="41114"/>
                  </a:lnTo>
                  <a:lnTo>
                    <a:pt x="26621" y="38649"/>
                  </a:lnTo>
                  <a:lnTo>
                    <a:pt x="24218" y="36140"/>
                  </a:lnTo>
                  <a:lnTo>
                    <a:pt x="21897" y="33613"/>
                  </a:lnTo>
                  <a:lnTo>
                    <a:pt x="19664" y="31050"/>
                  </a:lnTo>
                  <a:lnTo>
                    <a:pt x="17512" y="28460"/>
                  </a:lnTo>
                  <a:lnTo>
                    <a:pt x="15449" y="25844"/>
                  </a:lnTo>
                  <a:lnTo>
                    <a:pt x="13467" y="23209"/>
                  </a:lnTo>
                  <a:lnTo>
                    <a:pt x="12520" y="21879"/>
                  </a:lnTo>
                  <a:lnTo>
                    <a:pt x="11583" y="20548"/>
                  </a:lnTo>
                  <a:lnTo>
                    <a:pt x="9788" y="17878"/>
                  </a:lnTo>
                  <a:lnTo>
                    <a:pt x="8082" y="15181"/>
                  </a:lnTo>
                  <a:lnTo>
                    <a:pt x="6475" y="12475"/>
                  </a:lnTo>
                  <a:lnTo>
                    <a:pt x="4948" y="9752"/>
                  </a:lnTo>
                  <a:lnTo>
                    <a:pt x="3528" y="7010"/>
                  </a:lnTo>
                  <a:lnTo>
                    <a:pt x="2188" y="4260"/>
                  </a:lnTo>
                  <a:lnTo>
                    <a:pt x="956" y="1501"/>
                  </a:lnTo>
                  <a:lnTo>
                    <a:pt x="375" y="116"/>
                  </a:lnTo>
                  <a:lnTo>
                    <a:pt x="340" y="5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28"/>
            <p:cNvSpPr/>
            <p:nvPr/>
          </p:nvSpPr>
          <p:spPr>
            <a:xfrm>
              <a:off x="8316715" y="3360827"/>
              <a:ext cx="381997" cy="464736"/>
            </a:xfrm>
            <a:custGeom>
              <a:avLst/>
              <a:gdLst/>
              <a:ahLst/>
              <a:cxnLst/>
              <a:rect l="l" t="t" r="r" b="b"/>
              <a:pathLst>
                <a:path w="10762" h="13093" extrusionOk="0">
                  <a:moveTo>
                    <a:pt x="10762" y="1"/>
                  </a:moveTo>
                  <a:lnTo>
                    <a:pt x="10083" y="161"/>
                  </a:lnTo>
                  <a:lnTo>
                    <a:pt x="8734" y="545"/>
                  </a:lnTo>
                  <a:lnTo>
                    <a:pt x="7431" y="992"/>
                  </a:lnTo>
                  <a:lnTo>
                    <a:pt x="6172" y="1510"/>
                  </a:lnTo>
                  <a:lnTo>
                    <a:pt x="4993" y="2099"/>
                  </a:lnTo>
                  <a:lnTo>
                    <a:pt x="3885" y="2769"/>
                  </a:lnTo>
                  <a:lnTo>
                    <a:pt x="2885" y="3519"/>
                  </a:lnTo>
                  <a:lnTo>
                    <a:pt x="2001" y="4341"/>
                  </a:lnTo>
                  <a:lnTo>
                    <a:pt x="1608" y="4796"/>
                  </a:lnTo>
                  <a:lnTo>
                    <a:pt x="1421" y="5019"/>
                  </a:lnTo>
                  <a:lnTo>
                    <a:pt x="1073" y="5493"/>
                  </a:lnTo>
                  <a:lnTo>
                    <a:pt x="778" y="5993"/>
                  </a:lnTo>
                  <a:lnTo>
                    <a:pt x="528" y="6502"/>
                  </a:lnTo>
                  <a:lnTo>
                    <a:pt x="322" y="7020"/>
                  </a:lnTo>
                  <a:lnTo>
                    <a:pt x="171" y="7555"/>
                  </a:lnTo>
                  <a:lnTo>
                    <a:pt x="63" y="8091"/>
                  </a:lnTo>
                  <a:lnTo>
                    <a:pt x="10" y="8636"/>
                  </a:lnTo>
                  <a:lnTo>
                    <a:pt x="1" y="9190"/>
                  </a:lnTo>
                  <a:lnTo>
                    <a:pt x="46" y="9734"/>
                  </a:lnTo>
                  <a:lnTo>
                    <a:pt x="144" y="10270"/>
                  </a:lnTo>
                  <a:lnTo>
                    <a:pt x="287" y="10806"/>
                  </a:lnTo>
                  <a:lnTo>
                    <a:pt x="483" y="11333"/>
                  </a:lnTo>
                  <a:lnTo>
                    <a:pt x="742" y="11851"/>
                  </a:lnTo>
                  <a:lnTo>
                    <a:pt x="1046" y="12342"/>
                  </a:lnTo>
                  <a:lnTo>
                    <a:pt x="1412" y="12824"/>
                  </a:lnTo>
                  <a:lnTo>
                    <a:pt x="1617" y="13056"/>
                  </a:lnTo>
                  <a:lnTo>
                    <a:pt x="1689" y="13092"/>
                  </a:lnTo>
                  <a:lnTo>
                    <a:pt x="2135" y="12753"/>
                  </a:lnTo>
                  <a:lnTo>
                    <a:pt x="2948" y="12047"/>
                  </a:lnTo>
                  <a:lnTo>
                    <a:pt x="3689" y="11315"/>
                  </a:lnTo>
                  <a:lnTo>
                    <a:pt x="4350" y="10556"/>
                  </a:lnTo>
                  <a:lnTo>
                    <a:pt x="4957" y="9770"/>
                  </a:lnTo>
                  <a:lnTo>
                    <a:pt x="5502" y="8966"/>
                  </a:lnTo>
                  <a:lnTo>
                    <a:pt x="6252" y="7734"/>
                  </a:lnTo>
                  <a:lnTo>
                    <a:pt x="6707" y="6904"/>
                  </a:lnTo>
                  <a:lnTo>
                    <a:pt x="7565" y="5216"/>
                  </a:lnTo>
                  <a:lnTo>
                    <a:pt x="8949" y="2599"/>
                  </a:lnTo>
                  <a:lnTo>
                    <a:pt x="9779" y="1296"/>
                  </a:lnTo>
                  <a:lnTo>
                    <a:pt x="10413" y="429"/>
                  </a:lnTo>
                  <a:lnTo>
                    <a:pt x="107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28"/>
            <p:cNvSpPr/>
            <p:nvPr/>
          </p:nvSpPr>
          <p:spPr>
            <a:xfrm>
              <a:off x="7878662" y="2857500"/>
              <a:ext cx="350620" cy="619068"/>
            </a:xfrm>
            <a:custGeom>
              <a:avLst/>
              <a:gdLst/>
              <a:ahLst/>
              <a:cxnLst/>
              <a:rect l="l" t="t" r="r" b="b"/>
              <a:pathLst>
                <a:path w="9878" h="17441" extrusionOk="0">
                  <a:moveTo>
                    <a:pt x="1" y="0"/>
                  </a:moveTo>
                  <a:lnTo>
                    <a:pt x="36" y="1143"/>
                  </a:lnTo>
                  <a:lnTo>
                    <a:pt x="153" y="3447"/>
                  </a:lnTo>
                  <a:lnTo>
                    <a:pt x="358" y="5188"/>
                  </a:lnTo>
                  <a:lnTo>
                    <a:pt x="554" y="6340"/>
                  </a:lnTo>
                  <a:lnTo>
                    <a:pt x="831" y="7501"/>
                  </a:lnTo>
                  <a:lnTo>
                    <a:pt x="1188" y="8653"/>
                  </a:lnTo>
                  <a:lnTo>
                    <a:pt x="1412" y="9234"/>
                  </a:lnTo>
                  <a:lnTo>
                    <a:pt x="1653" y="9814"/>
                  </a:lnTo>
                  <a:lnTo>
                    <a:pt x="2233" y="10966"/>
                  </a:lnTo>
                  <a:lnTo>
                    <a:pt x="2930" y="12100"/>
                  </a:lnTo>
                  <a:lnTo>
                    <a:pt x="3751" y="13198"/>
                  </a:lnTo>
                  <a:lnTo>
                    <a:pt x="4698" y="14261"/>
                  </a:lnTo>
                  <a:lnTo>
                    <a:pt x="5769" y="15261"/>
                  </a:lnTo>
                  <a:lnTo>
                    <a:pt x="6966" y="16190"/>
                  </a:lnTo>
                  <a:lnTo>
                    <a:pt x="8297" y="17038"/>
                  </a:lnTo>
                  <a:lnTo>
                    <a:pt x="9011" y="17422"/>
                  </a:lnTo>
                  <a:lnTo>
                    <a:pt x="9109" y="17440"/>
                  </a:lnTo>
                  <a:lnTo>
                    <a:pt x="9243" y="17181"/>
                  </a:lnTo>
                  <a:lnTo>
                    <a:pt x="9475" y="16663"/>
                  </a:lnTo>
                  <a:lnTo>
                    <a:pt x="9645" y="16127"/>
                  </a:lnTo>
                  <a:lnTo>
                    <a:pt x="9770" y="15583"/>
                  </a:lnTo>
                  <a:lnTo>
                    <a:pt x="9850" y="15029"/>
                  </a:lnTo>
                  <a:lnTo>
                    <a:pt x="9877" y="14467"/>
                  </a:lnTo>
                  <a:lnTo>
                    <a:pt x="9850" y="13609"/>
                  </a:lnTo>
                  <a:lnTo>
                    <a:pt x="9654" y="12439"/>
                  </a:lnTo>
                  <a:lnTo>
                    <a:pt x="9306" y="11270"/>
                  </a:lnTo>
                  <a:lnTo>
                    <a:pt x="8815" y="10100"/>
                  </a:lnTo>
                  <a:lnTo>
                    <a:pt x="8198" y="8948"/>
                  </a:lnTo>
                  <a:lnTo>
                    <a:pt x="7850" y="8385"/>
                  </a:lnTo>
                  <a:lnTo>
                    <a:pt x="7475" y="7823"/>
                  </a:lnTo>
                  <a:lnTo>
                    <a:pt x="6662" y="6724"/>
                  </a:lnTo>
                  <a:lnTo>
                    <a:pt x="5769" y="5653"/>
                  </a:lnTo>
                  <a:lnTo>
                    <a:pt x="4805" y="4590"/>
                  </a:lnTo>
                  <a:lnTo>
                    <a:pt x="3278" y="3036"/>
                  </a:lnTo>
                  <a:lnTo>
                    <a:pt x="1108" y="10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28"/>
            <p:cNvSpPr/>
            <p:nvPr/>
          </p:nvSpPr>
          <p:spPr>
            <a:xfrm>
              <a:off x="7799755" y="3787164"/>
              <a:ext cx="638413" cy="154403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62" y="1"/>
                  </a:moveTo>
                  <a:lnTo>
                    <a:pt x="6903" y="81"/>
                  </a:lnTo>
                  <a:lnTo>
                    <a:pt x="5689" y="259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76" y="1313"/>
                  </a:lnTo>
                  <a:lnTo>
                    <a:pt x="1375" y="1804"/>
                  </a:lnTo>
                  <a:lnTo>
                    <a:pt x="447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207" y="3831"/>
                  </a:lnTo>
                  <a:lnTo>
                    <a:pt x="10305" y="3992"/>
                  </a:lnTo>
                  <a:lnTo>
                    <a:pt x="12511" y="4242"/>
                  </a:lnTo>
                  <a:lnTo>
                    <a:pt x="14154" y="4340"/>
                  </a:lnTo>
                  <a:lnTo>
                    <a:pt x="15253" y="4349"/>
                  </a:lnTo>
                  <a:lnTo>
                    <a:pt x="16351" y="4314"/>
                  </a:lnTo>
                  <a:lnTo>
                    <a:pt x="17440" y="4215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77" y="902"/>
                  </a:lnTo>
                  <a:lnTo>
                    <a:pt x="12091" y="492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9"/>
                  </a:lnTo>
                  <a:lnTo>
                    <a:pt x="81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28"/>
            <p:cNvSpPr/>
            <p:nvPr/>
          </p:nvSpPr>
          <p:spPr>
            <a:xfrm>
              <a:off x="8139236" y="4288929"/>
              <a:ext cx="638413" cy="154403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53" y="1"/>
                  </a:moveTo>
                  <a:lnTo>
                    <a:pt x="6903" y="72"/>
                  </a:lnTo>
                  <a:lnTo>
                    <a:pt x="5689" y="260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67" y="1313"/>
                  </a:lnTo>
                  <a:lnTo>
                    <a:pt x="1375" y="1804"/>
                  </a:lnTo>
                  <a:lnTo>
                    <a:pt x="438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198" y="3832"/>
                  </a:lnTo>
                  <a:lnTo>
                    <a:pt x="10305" y="3992"/>
                  </a:lnTo>
                  <a:lnTo>
                    <a:pt x="12502" y="4242"/>
                  </a:lnTo>
                  <a:lnTo>
                    <a:pt x="14154" y="4341"/>
                  </a:lnTo>
                  <a:lnTo>
                    <a:pt x="15253" y="4350"/>
                  </a:lnTo>
                  <a:lnTo>
                    <a:pt x="16342" y="4314"/>
                  </a:lnTo>
                  <a:lnTo>
                    <a:pt x="17440" y="4216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68" y="903"/>
                  </a:lnTo>
                  <a:lnTo>
                    <a:pt x="12091" y="483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10"/>
                  </a:lnTo>
                  <a:lnTo>
                    <a:pt x="815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28"/>
            <p:cNvSpPr/>
            <p:nvPr/>
          </p:nvSpPr>
          <p:spPr>
            <a:xfrm>
              <a:off x="8499305" y="4704475"/>
              <a:ext cx="638413" cy="154723"/>
            </a:xfrm>
            <a:custGeom>
              <a:avLst/>
              <a:gdLst/>
              <a:ahLst/>
              <a:cxnLst/>
              <a:rect l="l" t="t" r="r" b="b"/>
              <a:pathLst>
                <a:path w="17986" h="4359" extrusionOk="0">
                  <a:moveTo>
                    <a:pt x="8163" y="1"/>
                  </a:moveTo>
                  <a:lnTo>
                    <a:pt x="6903" y="81"/>
                  </a:lnTo>
                  <a:lnTo>
                    <a:pt x="5689" y="260"/>
                  </a:lnTo>
                  <a:lnTo>
                    <a:pt x="4537" y="528"/>
                  </a:lnTo>
                  <a:lnTo>
                    <a:pt x="3430" y="885"/>
                  </a:lnTo>
                  <a:lnTo>
                    <a:pt x="2376" y="1313"/>
                  </a:lnTo>
                  <a:lnTo>
                    <a:pt x="1376" y="1805"/>
                  </a:lnTo>
                  <a:lnTo>
                    <a:pt x="447" y="2349"/>
                  </a:lnTo>
                  <a:lnTo>
                    <a:pt x="1" y="2644"/>
                  </a:lnTo>
                  <a:lnTo>
                    <a:pt x="608" y="2662"/>
                  </a:lnTo>
                  <a:lnTo>
                    <a:pt x="1813" y="2742"/>
                  </a:lnTo>
                  <a:lnTo>
                    <a:pt x="3573" y="2930"/>
                  </a:lnTo>
                  <a:lnTo>
                    <a:pt x="7002" y="3466"/>
                  </a:lnTo>
                  <a:lnTo>
                    <a:pt x="9207" y="3832"/>
                  </a:lnTo>
                  <a:lnTo>
                    <a:pt x="10306" y="3992"/>
                  </a:lnTo>
                  <a:lnTo>
                    <a:pt x="12511" y="4251"/>
                  </a:lnTo>
                  <a:lnTo>
                    <a:pt x="14155" y="4341"/>
                  </a:lnTo>
                  <a:lnTo>
                    <a:pt x="15253" y="4359"/>
                  </a:lnTo>
                  <a:lnTo>
                    <a:pt x="16351" y="4314"/>
                  </a:lnTo>
                  <a:lnTo>
                    <a:pt x="17441" y="4216"/>
                  </a:lnTo>
                  <a:lnTo>
                    <a:pt x="17986" y="4135"/>
                  </a:lnTo>
                  <a:lnTo>
                    <a:pt x="17968" y="4082"/>
                  </a:lnTo>
                  <a:lnTo>
                    <a:pt x="17798" y="3859"/>
                  </a:lnTo>
                  <a:lnTo>
                    <a:pt x="17405" y="3421"/>
                  </a:lnTo>
                  <a:lnTo>
                    <a:pt x="16735" y="2814"/>
                  </a:lnTo>
                  <a:lnTo>
                    <a:pt x="15726" y="2073"/>
                  </a:lnTo>
                  <a:lnTo>
                    <a:pt x="14592" y="1439"/>
                  </a:lnTo>
                  <a:lnTo>
                    <a:pt x="13378" y="903"/>
                  </a:lnTo>
                  <a:lnTo>
                    <a:pt x="12092" y="492"/>
                  </a:lnTo>
                  <a:lnTo>
                    <a:pt x="10779" y="197"/>
                  </a:lnTo>
                  <a:lnTo>
                    <a:pt x="9457" y="37"/>
                  </a:lnTo>
                  <a:lnTo>
                    <a:pt x="8806" y="10"/>
                  </a:lnTo>
                  <a:lnTo>
                    <a:pt x="81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28"/>
            <p:cNvSpPr/>
            <p:nvPr/>
          </p:nvSpPr>
          <p:spPr>
            <a:xfrm>
              <a:off x="8903459" y="4201148"/>
              <a:ext cx="381962" cy="464701"/>
            </a:xfrm>
            <a:custGeom>
              <a:avLst/>
              <a:gdLst/>
              <a:ahLst/>
              <a:cxnLst/>
              <a:rect l="l" t="t" r="r" b="b"/>
              <a:pathLst>
                <a:path w="10761" h="13092" extrusionOk="0">
                  <a:moveTo>
                    <a:pt x="10761" y="0"/>
                  </a:moveTo>
                  <a:lnTo>
                    <a:pt x="10082" y="170"/>
                  </a:lnTo>
                  <a:lnTo>
                    <a:pt x="8734" y="545"/>
                  </a:lnTo>
                  <a:lnTo>
                    <a:pt x="7430" y="1000"/>
                  </a:lnTo>
                  <a:lnTo>
                    <a:pt x="6180" y="1518"/>
                  </a:lnTo>
                  <a:lnTo>
                    <a:pt x="4992" y="2108"/>
                  </a:lnTo>
                  <a:lnTo>
                    <a:pt x="3885" y="2768"/>
                  </a:lnTo>
                  <a:lnTo>
                    <a:pt x="2885" y="3518"/>
                  </a:lnTo>
                  <a:lnTo>
                    <a:pt x="2001" y="4349"/>
                  </a:lnTo>
                  <a:lnTo>
                    <a:pt x="1608" y="4795"/>
                  </a:lnTo>
                  <a:lnTo>
                    <a:pt x="1420" y="5028"/>
                  </a:lnTo>
                  <a:lnTo>
                    <a:pt x="1072" y="5501"/>
                  </a:lnTo>
                  <a:lnTo>
                    <a:pt x="777" y="5992"/>
                  </a:lnTo>
                  <a:lnTo>
                    <a:pt x="527" y="6501"/>
                  </a:lnTo>
                  <a:lnTo>
                    <a:pt x="331" y="7019"/>
                  </a:lnTo>
                  <a:lnTo>
                    <a:pt x="170" y="7555"/>
                  </a:lnTo>
                  <a:lnTo>
                    <a:pt x="63" y="8099"/>
                  </a:lnTo>
                  <a:lnTo>
                    <a:pt x="9" y="8644"/>
                  </a:lnTo>
                  <a:lnTo>
                    <a:pt x="0" y="9189"/>
                  </a:lnTo>
                  <a:lnTo>
                    <a:pt x="45" y="9734"/>
                  </a:lnTo>
                  <a:lnTo>
                    <a:pt x="143" y="10278"/>
                  </a:lnTo>
                  <a:lnTo>
                    <a:pt x="286" y="10814"/>
                  </a:lnTo>
                  <a:lnTo>
                    <a:pt x="483" y="11341"/>
                  </a:lnTo>
                  <a:lnTo>
                    <a:pt x="741" y="11850"/>
                  </a:lnTo>
                  <a:lnTo>
                    <a:pt x="1045" y="12350"/>
                  </a:lnTo>
                  <a:lnTo>
                    <a:pt x="1411" y="12823"/>
                  </a:lnTo>
                  <a:lnTo>
                    <a:pt x="1617" y="13056"/>
                  </a:lnTo>
                  <a:lnTo>
                    <a:pt x="1688" y="13091"/>
                  </a:lnTo>
                  <a:lnTo>
                    <a:pt x="2135" y="12752"/>
                  </a:lnTo>
                  <a:lnTo>
                    <a:pt x="2947" y="12055"/>
                  </a:lnTo>
                  <a:lnTo>
                    <a:pt x="3688" y="11323"/>
                  </a:lnTo>
                  <a:lnTo>
                    <a:pt x="4349" y="10555"/>
                  </a:lnTo>
                  <a:lnTo>
                    <a:pt x="4956" y="9778"/>
                  </a:lnTo>
                  <a:lnTo>
                    <a:pt x="5501" y="8975"/>
                  </a:lnTo>
                  <a:lnTo>
                    <a:pt x="6251" y="7742"/>
                  </a:lnTo>
                  <a:lnTo>
                    <a:pt x="6707" y="6903"/>
                  </a:lnTo>
                  <a:lnTo>
                    <a:pt x="7564" y="5215"/>
                  </a:lnTo>
                  <a:lnTo>
                    <a:pt x="8948" y="2599"/>
                  </a:lnTo>
                  <a:lnTo>
                    <a:pt x="9779" y="1295"/>
                  </a:lnTo>
                  <a:lnTo>
                    <a:pt x="10413" y="429"/>
                  </a:lnTo>
                  <a:lnTo>
                    <a:pt x="107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0" name="Google Shape;1230;p28"/>
          <p:cNvGrpSpPr/>
          <p:nvPr/>
        </p:nvGrpSpPr>
        <p:grpSpPr>
          <a:xfrm>
            <a:off x="4213751" y="3027657"/>
            <a:ext cx="6583529" cy="3587714"/>
            <a:chOff x="4213751" y="3027657"/>
            <a:chExt cx="6583529" cy="3587714"/>
          </a:xfrm>
        </p:grpSpPr>
        <p:sp>
          <p:nvSpPr>
            <p:cNvPr id="1231" name="Google Shape;1231;p28"/>
            <p:cNvSpPr/>
            <p:nvPr/>
          </p:nvSpPr>
          <p:spPr>
            <a:xfrm rot="-877077" flipH="1">
              <a:off x="5102799" y="3712649"/>
              <a:ext cx="5608292" cy="1402366"/>
            </a:xfrm>
            <a:custGeom>
              <a:avLst/>
              <a:gdLst/>
              <a:ahLst/>
              <a:cxnLst/>
              <a:rect l="l" t="t" r="r" b="b"/>
              <a:pathLst>
                <a:path w="215419" h="53866" extrusionOk="0">
                  <a:moveTo>
                    <a:pt x="44141" y="0"/>
                  </a:moveTo>
                  <a:lnTo>
                    <a:pt x="40257" y="45"/>
                  </a:lnTo>
                  <a:lnTo>
                    <a:pt x="36381" y="179"/>
                  </a:lnTo>
                  <a:lnTo>
                    <a:pt x="32506" y="384"/>
                  </a:lnTo>
                  <a:lnTo>
                    <a:pt x="28639" y="688"/>
                  </a:lnTo>
                  <a:lnTo>
                    <a:pt x="26710" y="875"/>
                  </a:lnTo>
                  <a:lnTo>
                    <a:pt x="24076" y="1152"/>
                  </a:lnTo>
                  <a:lnTo>
                    <a:pt x="19530" y="1715"/>
                  </a:lnTo>
                  <a:lnTo>
                    <a:pt x="16405" y="2179"/>
                  </a:lnTo>
                  <a:lnTo>
                    <a:pt x="13360" y="2742"/>
                  </a:lnTo>
                  <a:lnTo>
                    <a:pt x="11217" y="3233"/>
                  </a:lnTo>
                  <a:lnTo>
                    <a:pt x="9877" y="3590"/>
                  </a:lnTo>
                  <a:lnTo>
                    <a:pt x="8645" y="3983"/>
                  </a:lnTo>
                  <a:lnTo>
                    <a:pt x="7520" y="4394"/>
                  </a:lnTo>
                  <a:lnTo>
                    <a:pt x="6528" y="4849"/>
                  </a:lnTo>
                  <a:lnTo>
                    <a:pt x="5698" y="5331"/>
                  </a:lnTo>
                  <a:lnTo>
                    <a:pt x="5341" y="5590"/>
                  </a:lnTo>
                  <a:lnTo>
                    <a:pt x="5162" y="5733"/>
                  </a:lnTo>
                  <a:lnTo>
                    <a:pt x="4832" y="6046"/>
                  </a:lnTo>
                  <a:lnTo>
                    <a:pt x="4421" y="6528"/>
                  </a:lnTo>
                  <a:lnTo>
                    <a:pt x="4037" y="7207"/>
                  </a:lnTo>
                  <a:lnTo>
                    <a:pt x="3796" y="7912"/>
                  </a:lnTo>
                  <a:lnTo>
                    <a:pt x="3653" y="8635"/>
                  </a:lnTo>
                  <a:lnTo>
                    <a:pt x="3572" y="9359"/>
                  </a:lnTo>
                  <a:lnTo>
                    <a:pt x="3510" y="10412"/>
                  </a:lnTo>
                  <a:lnTo>
                    <a:pt x="3439" y="11082"/>
                  </a:lnTo>
                  <a:lnTo>
                    <a:pt x="3188" y="13020"/>
                  </a:lnTo>
                  <a:lnTo>
                    <a:pt x="2813" y="16904"/>
                  </a:lnTo>
                  <a:lnTo>
                    <a:pt x="2671" y="18851"/>
                  </a:lnTo>
                  <a:lnTo>
                    <a:pt x="2546" y="20762"/>
                  </a:lnTo>
                  <a:lnTo>
                    <a:pt x="2358" y="24575"/>
                  </a:lnTo>
                  <a:lnTo>
                    <a:pt x="2108" y="30308"/>
                  </a:lnTo>
                  <a:lnTo>
                    <a:pt x="1786" y="36032"/>
                  </a:lnTo>
                  <a:lnTo>
                    <a:pt x="1465" y="39845"/>
                  </a:lnTo>
                  <a:lnTo>
                    <a:pt x="1144" y="42703"/>
                  </a:lnTo>
                  <a:lnTo>
                    <a:pt x="876" y="44614"/>
                  </a:lnTo>
                  <a:lnTo>
                    <a:pt x="572" y="46516"/>
                  </a:lnTo>
                  <a:lnTo>
                    <a:pt x="206" y="48427"/>
                  </a:lnTo>
                  <a:lnTo>
                    <a:pt x="9" y="49374"/>
                  </a:lnTo>
                  <a:lnTo>
                    <a:pt x="0" y="49427"/>
                  </a:lnTo>
                  <a:lnTo>
                    <a:pt x="36" y="49526"/>
                  </a:lnTo>
                  <a:lnTo>
                    <a:pt x="170" y="49668"/>
                  </a:lnTo>
                  <a:lnTo>
                    <a:pt x="474" y="49820"/>
                  </a:lnTo>
                  <a:lnTo>
                    <a:pt x="876" y="49936"/>
                  </a:lnTo>
                  <a:lnTo>
                    <a:pt x="1090" y="49972"/>
                  </a:lnTo>
                  <a:lnTo>
                    <a:pt x="2608" y="50195"/>
                  </a:lnTo>
                  <a:lnTo>
                    <a:pt x="5680" y="50588"/>
                  </a:lnTo>
                  <a:lnTo>
                    <a:pt x="8761" y="50936"/>
                  </a:lnTo>
                  <a:lnTo>
                    <a:pt x="11851" y="51249"/>
                  </a:lnTo>
                  <a:lnTo>
                    <a:pt x="16521" y="51633"/>
                  </a:lnTo>
                  <a:lnTo>
                    <a:pt x="22790" y="51999"/>
                  </a:lnTo>
                  <a:lnTo>
                    <a:pt x="29094" y="52240"/>
                  </a:lnTo>
                  <a:lnTo>
                    <a:pt x="35444" y="52356"/>
                  </a:lnTo>
                  <a:lnTo>
                    <a:pt x="41820" y="52383"/>
                  </a:lnTo>
                  <a:lnTo>
                    <a:pt x="48213" y="52330"/>
                  </a:lnTo>
                  <a:lnTo>
                    <a:pt x="57840" y="52160"/>
                  </a:lnTo>
                  <a:lnTo>
                    <a:pt x="70690" y="51847"/>
                  </a:lnTo>
                  <a:lnTo>
                    <a:pt x="80299" y="51633"/>
                  </a:lnTo>
                  <a:lnTo>
                    <a:pt x="86693" y="51544"/>
                  </a:lnTo>
                  <a:lnTo>
                    <a:pt x="93051" y="51517"/>
                  </a:lnTo>
                  <a:lnTo>
                    <a:pt x="99382" y="51570"/>
                  </a:lnTo>
                  <a:lnTo>
                    <a:pt x="102534" y="51633"/>
                  </a:lnTo>
                  <a:lnTo>
                    <a:pt x="109160" y="51821"/>
                  </a:lnTo>
                  <a:lnTo>
                    <a:pt x="122386" y="52312"/>
                  </a:lnTo>
                  <a:lnTo>
                    <a:pt x="142192" y="53196"/>
                  </a:lnTo>
                  <a:lnTo>
                    <a:pt x="155391" y="53767"/>
                  </a:lnTo>
                  <a:lnTo>
                    <a:pt x="156989" y="53821"/>
                  </a:lnTo>
                  <a:lnTo>
                    <a:pt x="160043" y="53865"/>
                  </a:lnTo>
                  <a:lnTo>
                    <a:pt x="162972" y="53821"/>
                  </a:lnTo>
                  <a:lnTo>
                    <a:pt x="165830" y="53714"/>
                  </a:lnTo>
                  <a:lnTo>
                    <a:pt x="168652" y="53553"/>
                  </a:lnTo>
                  <a:lnTo>
                    <a:pt x="171483" y="53330"/>
                  </a:lnTo>
                  <a:lnTo>
                    <a:pt x="175814" y="52937"/>
                  </a:lnTo>
                  <a:lnTo>
                    <a:pt x="178868" y="52633"/>
                  </a:lnTo>
                  <a:lnTo>
                    <a:pt x="180680" y="52463"/>
                  </a:lnTo>
                  <a:lnTo>
                    <a:pt x="184333" y="52178"/>
                  </a:lnTo>
                  <a:lnTo>
                    <a:pt x="187994" y="51972"/>
                  </a:lnTo>
                  <a:lnTo>
                    <a:pt x="191655" y="51838"/>
                  </a:lnTo>
                  <a:lnTo>
                    <a:pt x="195335" y="51776"/>
                  </a:lnTo>
                  <a:lnTo>
                    <a:pt x="199023" y="51794"/>
                  </a:lnTo>
                  <a:lnTo>
                    <a:pt x="202711" y="51874"/>
                  </a:lnTo>
                  <a:lnTo>
                    <a:pt x="206399" y="52017"/>
                  </a:lnTo>
                  <a:lnTo>
                    <a:pt x="208247" y="52115"/>
                  </a:lnTo>
                  <a:lnTo>
                    <a:pt x="208578" y="52133"/>
                  </a:lnTo>
                  <a:lnTo>
                    <a:pt x="209185" y="52097"/>
                  </a:lnTo>
                  <a:lnTo>
                    <a:pt x="209685" y="51981"/>
                  </a:lnTo>
                  <a:lnTo>
                    <a:pt x="210060" y="51785"/>
                  </a:lnTo>
                  <a:lnTo>
                    <a:pt x="210194" y="51651"/>
                  </a:lnTo>
                  <a:lnTo>
                    <a:pt x="210864" y="50838"/>
                  </a:lnTo>
                  <a:lnTo>
                    <a:pt x="212060" y="49195"/>
                  </a:lnTo>
                  <a:lnTo>
                    <a:pt x="213096" y="47534"/>
                  </a:lnTo>
                  <a:lnTo>
                    <a:pt x="213739" y="46284"/>
                  </a:lnTo>
                  <a:lnTo>
                    <a:pt x="214123" y="45436"/>
                  </a:lnTo>
                  <a:lnTo>
                    <a:pt x="214454" y="44596"/>
                  </a:lnTo>
                  <a:lnTo>
                    <a:pt x="214739" y="43748"/>
                  </a:lnTo>
                  <a:lnTo>
                    <a:pt x="214980" y="42891"/>
                  </a:lnTo>
                  <a:lnTo>
                    <a:pt x="215168" y="42042"/>
                  </a:lnTo>
                  <a:lnTo>
                    <a:pt x="215302" y="41185"/>
                  </a:lnTo>
                  <a:lnTo>
                    <a:pt x="215391" y="40328"/>
                  </a:lnTo>
                  <a:lnTo>
                    <a:pt x="215418" y="39470"/>
                  </a:lnTo>
                  <a:lnTo>
                    <a:pt x="215400" y="38604"/>
                  </a:lnTo>
                  <a:lnTo>
                    <a:pt x="215373" y="38176"/>
                  </a:lnTo>
                  <a:lnTo>
                    <a:pt x="215320" y="37684"/>
                  </a:lnTo>
                  <a:lnTo>
                    <a:pt x="215150" y="36693"/>
                  </a:lnTo>
                  <a:lnTo>
                    <a:pt x="214864" y="35720"/>
                  </a:lnTo>
                  <a:lnTo>
                    <a:pt x="214534" y="35005"/>
                  </a:lnTo>
                  <a:lnTo>
                    <a:pt x="214257" y="34541"/>
                  </a:lnTo>
                  <a:lnTo>
                    <a:pt x="213936" y="34086"/>
                  </a:lnTo>
                  <a:lnTo>
                    <a:pt x="213561" y="33639"/>
                  </a:lnTo>
                  <a:lnTo>
                    <a:pt x="213114" y="33211"/>
                  </a:lnTo>
                  <a:lnTo>
                    <a:pt x="212614" y="32791"/>
                  </a:lnTo>
                  <a:lnTo>
                    <a:pt x="212034" y="32389"/>
                  </a:lnTo>
                  <a:lnTo>
                    <a:pt x="211382" y="32005"/>
                  </a:lnTo>
                  <a:lnTo>
                    <a:pt x="210658" y="31639"/>
                  </a:lnTo>
                  <a:lnTo>
                    <a:pt x="209846" y="31291"/>
                  </a:lnTo>
                  <a:lnTo>
                    <a:pt x="209399" y="31121"/>
                  </a:lnTo>
                  <a:lnTo>
                    <a:pt x="209408" y="31067"/>
                  </a:lnTo>
                  <a:lnTo>
                    <a:pt x="209274" y="30969"/>
                  </a:lnTo>
                  <a:lnTo>
                    <a:pt x="209131" y="30951"/>
                  </a:lnTo>
                  <a:lnTo>
                    <a:pt x="208962" y="30933"/>
                  </a:lnTo>
                  <a:lnTo>
                    <a:pt x="208783" y="30916"/>
                  </a:lnTo>
                  <a:lnTo>
                    <a:pt x="208399" y="30782"/>
                  </a:lnTo>
                  <a:lnTo>
                    <a:pt x="207997" y="30648"/>
                  </a:lnTo>
                  <a:lnTo>
                    <a:pt x="207792" y="30603"/>
                  </a:lnTo>
                  <a:lnTo>
                    <a:pt x="207390" y="30558"/>
                  </a:lnTo>
                  <a:lnTo>
                    <a:pt x="207015" y="30585"/>
                  </a:lnTo>
                  <a:lnTo>
                    <a:pt x="206693" y="30657"/>
                  </a:lnTo>
                  <a:lnTo>
                    <a:pt x="206551" y="30710"/>
                  </a:lnTo>
                  <a:lnTo>
                    <a:pt x="204381" y="30496"/>
                  </a:lnTo>
                  <a:lnTo>
                    <a:pt x="200139" y="29960"/>
                  </a:lnTo>
                  <a:lnTo>
                    <a:pt x="196004" y="29308"/>
                  </a:lnTo>
                  <a:lnTo>
                    <a:pt x="191968" y="28567"/>
                  </a:lnTo>
                  <a:lnTo>
                    <a:pt x="188021" y="27728"/>
                  </a:lnTo>
                  <a:lnTo>
                    <a:pt x="184145" y="26826"/>
                  </a:lnTo>
                  <a:lnTo>
                    <a:pt x="180341" y="25843"/>
                  </a:lnTo>
                  <a:lnTo>
                    <a:pt x="176591" y="24816"/>
                  </a:lnTo>
                  <a:lnTo>
                    <a:pt x="171045" y="23209"/>
                  </a:lnTo>
                  <a:lnTo>
                    <a:pt x="163758" y="20985"/>
                  </a:lnTo>
                  <a:lnTo>
                    <a:pt x="156516" y="18753"/>
                  </a:lnTo>
                  <a:lnTo>
                    <a:pt x="151060" y="17146"/>
                  </a:lnTo>
                  <a:lnTo>
                    <a:pt x="147390" y="16128"/>
                  </a:lnTo>
                  <a:lnTo>
                    <a:pt x="145550" y="15636"/>
                  </a:lnTo>
                  <a:lnTo>
                    <a:pt x="142130" y="14743"/>
                  </a:lnTo>
                  <a:lnTo>
                    <a:pt x="135209" y="13029"/>
                  </a:lnTo>
                  <a:lnTo>
                    <a:pt x="128172" y="11386"/>
                  </a:lnTo>
                  <a:lnTo>
                    <a:pt x="121046" y="9823"/>
                  </a:lnTo>
                  <a:lnTo>
                    <a:pt x="113813" y="8332"/>
                  </a:lnTo>
                  <a:lnTo>
                    <a:pt x="106499" y="6921"/>
                  </a:lnTo>
                  <a:lnTo>
                    <a:pt x="99105" y="5590"/>
                  </a:lnTo>
                  <a:lnTo>
                    <a:pt x="91640" y="4340"/>
                  </a:lnTo>
                  <a:lnTo>
                    <a:pt x="87880" y="3751"/>
                  </a:lnTo>
                  <a:lnTo>
                    <a:pt x="84219" y="3197"/>
                  </a:lnTo>
                  <a:lnTo>
                    <a:pt x="76780" y="2188"/>
                  </a:lnTo>
                  <a:lnTo>
                    <a:pt x="71119" y="1527"/>
                  </a:lnTo>
                  <a:lnTo>
                    <a:pt x="67315" y="1143"/>
                  </a:lnTo>
                  <a:lnTo>
                    <a:pt x="63484" y="804"/>
                  </a:lnTo>
                  <a:lnTo>
                    <a:pt x="59635" y="518"/>
                  </a:lnTo>
                  <a:lnTo>
                    <a:pt x="55777" y="295"/>
                  </a:lnTo>
                  <a:lnTo>
                    <a:pt x="51901" y="125"/>
                  </a:lnTo>
                  <a:lnTo>
                    <a:pt x="48026" y="27"/>
                  </a:lnTo>
                  <a:lnTo>
                    <a:pt x="4414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28"/>
            <p:cNvSpPr/>
            <p:nvPr/>
          </p:nvSpPr>
          <p:spPr>
            <a:xfrm rot="-877077" flipH="1">
              <a:off x="4320591" y="4291504"/>
              <a:ext cx="5907478" cy="1604392"/>
            </a:xfrm>
            <a:custGeom>
              <a:avLst/>
              <a:gdLst/>
              <a:ahLst/>
              <a:cxnLst/>
              <a:rect l="l" t="t" r="r" b="b"/>
              <a:pathLst>
                <a:path w="226911" h="61626" extrusionOk="0">
                  <a:moveTo>
                    <a:pt x="9573" y="0"/>
                  </a:moveTo>
                  <a:lnTo>
                    <a:pt x="8055" y="9"/>
                  </a:lnTo>
                  <a:lnTo>
                    <a:pt x="6555" y="72"/>
                  </a:lnTo>
                  <a:lnTo>
                    <a:pt x="5073" y="188"/>
                  </a:lnTo>
                  <a:lnTo>
                    <a:pt x="3626" y="349"/>
                  </a:lnTo>
                  <a:lnTo>
                    <a:pt x="2921" y="447"/>
                  </a:lnTo>
                  <a:lnTo>
                    <a:pt x="2492" y="518"/>
                  </a:lnTo>
                  <a:lnTo>
                    <a:pt x="1697" y="724"/>
                  </a:lnTo>
                  <a:lnTo>
                    <a:pt x="965" y="983"/>
                  </a:lnTo>
                  <a:lnTo>
                    <a:pt x="304" y="1304"/>
                  </a:lnTo>
                  <a:lnTo>
                    <a:pt x="0" y="1492"/>
                  </a:lnTo>
                  <a:lnTo>
                    <a:pt x="0" y="34372"/>
                  </a:lnTo>
                  <a:lnTo>
                    <a:pt x="822" y="37381"/>
                  </a:lnTo>
                  <a:lnTo>
                    <a:pt x="2036" y="41908"/>
                  </a:lnTo>
                  <a:lnTo>
                    <a:pt x="2796" y="44918"/>
                  </a:lnTo>
                  <a:lnTo>
                    <a:pt x="3456" y="47936"/>
                  </a:lnTo>
                  <a:lnTo>
                    <a:pt x="3992" y="50963"/>
                  </a:lnTo>
                  <a:lnTo>
                    <a:pt x="4278" y="53232"/>
                  </a:lnTo>
                  <a:lnTo>
                    <a:pt x="4421" y="54741"/>
                  </a:lnTo>
                  <a:lnTo>
                    <a:pt x="4501" y="56259"/>
                  </a:lnTo>
                  <a:lnTo>
                    <a:pt x="4528" y="57777"/>
                  </a:lnTo>
                  <a:lnTo>
                    <a:pt x="4519" y="58536"/>
                  </a:lnTo>
                  <a:lnTo>
                    <a:pt x="4519" y="58741"/>
                  </a:lnTo>
                  <a:lnTo>
                    <a:pt x="4599" y="59054"/>
                  </a:lnTo>
                  <a:lnTo>
                    <a:pt x="4742" y="59233"/>
                  </a:lnTo>
                  <a:lnTo>
                    <a:pt x="4867" y="59313"/>
                  </a:lnTo>
                  <a:lnTo>
                    <a:pt x="5010" y="59402"/>
                  </a:lnTo>
                  <a:lnTo>
                    <a:pt x="5385" y="59509"/>
                  </a:lnTo>
                  <a:lnTo>
                    <a:pt x="6028" y="59599"/>
                  </a:lnTo>
                  <a:lnTo>
                    <a:pt x="6475" y="59625"/>
                  </a:lnTo>
                  <a:lnTo>
                    <a:pt x="16405" y="60161"/>
                  </a:lnTo>
                  <a:lnTo>
                    <a:pt x="31318" y="60938"/>
                  </a:lnTo>
                  <a:lnTo>
                    <a:pt x="41266" y="61411"/>
                  </a:lnTo>
                  <a:lnTo>
                    <a:pt x="46240" y="61626"/>
                  </a:lnTo>
                  <a:lnTo>
                    <a:pt x="46918" y="61376"/>
                  </a:lnTo>
                  <a:lnTo>
                    <a:pt x="48392" y="60956"/>
                  </a:lnTo>
                  <a:lnTo>
                    <a:pt x="49981" y="60661"/>
                  </a:lnTo>
                  <a:lnTo>
                    <a:pt x="51660" y="60501"/>
                  </a:lnTo>
                  <a:lnTo>
                    <a:pt x="52535" y="60492"/>
                  </a:lnTo>
                  <a:lnTo>
                    <a:pt x="129485" y="60492"/>
                  </a:lnTo>
                  <a:lnTo>
                    <a:pt x="132994" y="60286"/>
                  </a:lnTo>
                  <a:lnTo>
                    <a:pt x="140022" y="59938"/>
                  </a:lnTo>
                  <a:lnTo>
                    <a:pt x="147059" y="59688"/>
                  </a:lnTo>
                  <a:lnTo>
                    <a:pt x="152346" y="59599"/>
                  </a:lnTo>
                  <a:lnTo>
                    <a:pt x="155882" y="59581"/>
                  </a:lnTo>
                  <a:lnTo>
                    <a:pt x="157650" y="59590"/>
                  </a:lnTo>
                  <a:lnTo>
                    <a:pt x="166312" y="59679"/>
                  </a:lnTo>
                  <a:lnTo>
                    <a:pt x="183610" y="59965"/>
                  </a:lnTo>
                  <a:lnTo>
                    <a:pt x="200907" y="60268"/>
                  </a:lnTo>
                  <a:lnTo>
                    <a:pt x="213900" y="60429"/>
                  </a:lnTo>
                  <a:lnTo>
                    <a:pt x="222571" y="60492"/>
                  </a:lnTo>
                  <a:lnTo>
                    <a:pt x="226911" y="60501"/>
                  </a:lnTo>
                  <a:lnTo>
                    <a:pt x="226911" y="60501"/>
                  </a:lnTo>
                  <a:lnTo>
                    <a:pt x="226607" y="59447"/>
                  </a:lnTo>
                  <a:lnTo>
                    <a:pt x="225955" y="57331"/>
                  </a:lnTo>
                  <a:lnTo>
                    <a:pt x="225196" y="55223"/>
                  </a:lnTo>
                  <a:lnTo>
                    <a:pt x="224518" y="53651"/>
                  </a:lnTo>
                  <a:lnTo>
                    <a:pt x="224009" y="52624"/>
                  </a:lnTo>
                  <a:lnTo>
                    <a:pt x="223437" y="51606"/>
                  </a:lnTo>
                  <a:lnTo>
                    <a:pt x="222803" y="50606"/>
                  </a:lnTo>
                  <a:lnTo>
                    <a:pt x="222107" y="49624"/>
                  </a:lnTo>
                  <a:lnTo>
                    <a:pt x="221321" y="48660"/>
                  </a:lnTo>
                  <a:lnTo>
                    <a:pt x="220463" y="47731"/>
                  </a:lnTo>
                  <a:lnTo>
                    <a:pt x="219508" y="46820"/>
                  </a:lnTo>
                  <a:lnTo>
                    <a:pt x="218454" y="45945"/>
                  </a:lnTo>
                  <a:lnTo>
                    <a:pt x="217293" y="45105"/>
                  </a:lnTo>
                  <a:lnTo>
                    <a:pt x="216668" y="44704"/>
                  </a:lnTo>
                  <a:lnTo>
                    <a:pt x="215990" y="44284"/>
                  </a:lnTo>
                  <a:lnTo>
                    <a:pt x="214552" y="43489"/>
                  </a:lnTo>
                  <a:lnTo>
                    <a:pt x="213034" y="42757"/>
                  </a:lnTo>
                  <a:lnTo>
                    <a:pt x="211426" y="42078"/>
                  </a:lnTo>
                  <a:lnTo>
                    <a:pt x="209756" y="41462"/>
                  </a:lnTo>
                  <a:lnTo>
                    <a:pt x="208024" y="40882"/>
                  </a:lnTo>
                  <a:lnTo>
                    <a:pt x="206229" y="40355"/>
                  </a:lnTo>
                  <a:lnTo>
                    <a:pt x="204381" y="39864"/>
                  </a:lnTo>
                  <a:lnTo>
                    <a:pt x="201532" y="39194"/>
                  </a:lnTo>
                  <a:lnTo>
                    <a:pt x="197621" y="38426"/>
                  </a:lnTo>
                  <a:lnTo>
                    <a:pt x="193620" y="37765"/>
                  </a:lnTo>
                  <a:lnTo>
                    <a:pt x="189593" y="37176"/>
                  </a:lnTo>
                  <a:lnTo>
                    <a:pt x="187583" y="36908"/>
                  </a:lnTo>
                  <a:lnTo>
                    <a:pt x="181949" y="36167"/>
                  </a:lnTo>
                  <a:lnTo>
                    <a:pt x="170634" y="34747"/>
                  </a:lnTo>
                  <a:lnTo>
                    <a:pt x="159293" y="33363"/>
                  </a:lnTo>
                  <a:lnTo>
                    <a:pt x="147979" y="31943"/>
                  </a:lnTo>
                  <a:lnTo>
                    <a:pt x="139531" y="30809"/>
                  </a:lnTo>
                  <a:lnTo>
                    <a:pt x="133932" y="30014"/>
                  </a:lnTo>
                  <a:lnTo>
                    <a:pt x="128360" y="29165"/>
                  </a:lnTo>
                  <a:lnTo>
                    <a:pt x="122814" y="28264"/>
                  </a:lnTo>
                  <a:lnTo>
                    <a:pt x="117313" y="27308"/>
                  </a:lnTo>
                  <a:lnTo>
                    <a:pt x="111857" y="26272"/>
                  </a:lnTo>
                  <a:lnTo>
                    <a:pt x="106455" y="25165"/>
                  </a:lnTo>
                  <a:lnTo>
                    <a:pt x="101106" y="23968"/>
                  </a:lnTo>
                  <a:lnTo>
                    <a:pt x="98453" y="23334"/>
                  </a:lnTo>
                  <a:lnTo>
                    <a:pt x="95355" y="22566"/>
                  </a:lnTo>
                  <a:lnTo>
                    <a:pt x="89264" y="20941"/>
                  </a:lnTo>
                  <a:lnTo>
                    <a:pt x="83255" y="19218"/>
                  </a:lnTo>
                  <a:lnTo>
                    <a:pt x="77325" y="17423"/>
                  </a:lnTo>
                  <a:lnTo>
                    <a:pt x="68502" y="14645"/>
                  </a:lnTo>
                  <a:lnTo>
                    <a:pt x="56795" y="10886"/>
                  </a:lnTo>
                  <a:lnTo>
                    <a:pt x="50901" y="9055"/>
                  </a:lnTo>
                  <a:lnTo>
                    <a:pt x="45990" y="7519"/>
                  </a:lnTo>
                  <a:lnTo>
                    <a:pt x="37328" y="4903"/>
                  </a:lnTo>
                  <a:lnTo>
                    <a:pt x="32693" y="3626"/>
                  </a:lnTo>
                  <a:lnTo>
                    <a:pt x="29523" y="2831"/>
                  </a:lnTo>
                  <a:lnTo>
                    <a:pt x="26317" y="2099"/>
                  </a:lnTo>
                  <a:lnTo>
                    <a:pt x="23084" y="1438"/>
                  </a:lnTo>
                  <a:lnTo>
                    <a:pt x="19852" y="884"/>
                  </a:lnTo>
                  <a:lnTo>
                    <a:pt x="16637" y="447"/>
                  </a:lnTo>
                  <a:lnTo>
                    <a:pt x="13458" y="152"/>
                  </a:lnTo>
                  <a:lnTo>
                    <a:pt x="11118" y="27"/>
                  </a:lnTo>
                  <a:lnTo>
                    <a:pt x="95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28"/>
            <p:cNvSpPr/>
            <p:nvPr/>
          </p:nvSpPr>
          <p:spPr>
            <a:xfrm rot="-877077" flipH="1">
              <a:off x="6567249" y="5189969"/>
              <a:ext cx="1198" cy="729"/>
            </a:xfrm>
            <a:custGeom>
              <a:avLst/>
              <a:gdLst/>
              <a:ahLst/>
              <a:cxnLst/>
              <a:rect l="l" t="t" r="r" b="b"/>
              <a:pathLst>
                <a:path w="46" h="28" extrusionOk="0">
                  <a:moveTo>
                    <a:pt x="28" y="0"/>
                  </a:moveTo>
                  <a:lnTo>
                    <a:pt x="1" y="9"/>
                  </a:lnTo>
                  <a:lnTo>
                    <a:pt x="1" y="27"/>
                  </a:lnTo>
                  <a:lnTo>
                    <a:pt x="45" y="27"/>
                  </a:lnTo>
                  <a:lnTo>
                    <a:pt x="45" y="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28"/>
            <p:cNvSpPr/>
            <p:nvPr/>
          </p:nvSpPr>
          <p:spPr>
            <a:xfrm rot="-877077" flipH="1">
              <a:off x="6620611" y="5118340"/>
              <a:ext cx="127438" cy="34209"/>
            </a:xfrm>
            <a:custGeom>
              <a:avLst/>
              <a:gdLst/>
              <a:ahLst/>
              <a:cxnLst/>
              <a:rect l="l" t="t" r="r" b="b"/>
              <a:pathLst>
                <a:path w="4895" h="1314" extrusionOk="0">
                  <a:moveTo>
                    <a:pt x="4716" y="0"/>
                  </a:moveTo>
                  <a:lnTo>
                    <a:pt x="4653" y="18"/>
                  </a:lnTo>
                  <a:lnTo>
                    <a:pt x="3555" y="376"/>
                  </a:lnTo>
                  <a:lnTo>
                    <a:pt x="2421" y="697"/>
                  </a:lnTo>
                  <a:lnTo>
                    <a:pt x="1233" y="965"/>
                  </a:lnTo>
                  <a:lnTo>
                    <a:pt x="46" y="1224"/>
                  </a:lnTo>
                  <a:lnTo>
                    <a:pt x="1" y="1242"/>
                  </a:lnTo>
                  <a:lnTo>
                    <a:pt x="37" y="1304"/>
                  </a:lnTo>
                  <a:lnTo>
                    <a:pt x="99" y="1313"/>
                  </a:lnTo>
                  <a:lnTo>
                    <a:pt x="421" y="1313"/>
                  </a:lnTo>
                  <a:lnTo>
                    <a:pt x="1081" y="1260"/>
                  </a:lnTo>
                  <a:lnTo>
                    <a:pt x="2064" y="1117"/>
                  </a:lnTo>
                  <a:lnTo>
                    <a:pt x="3323" y="804"/>
                  </a:lnTo>
                  <a:lnTo>
                    <a:pt x="4412" y="384"/>
                  </a:lnTo>
                  <a:lnTo>
                    <a:pt x="4859" y="143"/>
                  </a:lnTo>
                  <a:lnTo>
                    <a:pt x="4895" y="117"/>
                  </a:lnTo>
                  <a:lnTo>
                    <a:pt x="4895" y="63"/>
                  </a:lnTo>
                  <a:lnTo>
                    <a:pt x="4823" y="18"/>
                  </a:lnTo>
                  <a:lnTo>
                    <a:pt x="471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28"/>
            <p:cNvSpPr/>
            <p:nvPr/>
          </p:nvSpPr>
          <p:spPr>
            <a:xfrm rot="-877077" flipH="1">
              <a:off x="6386695" y="5104293"/>
              <a:ext cx="89766" cy="21661"/>
            </a:xfrm>
            <a:custGeom>
              <a:avLst/>
              <a:gdLst/>
              <a:ahLst/>
              <a:cxnLst/>
              <a:rect l="l" t="t" r="r" b="b"/>
              <a:pathLst>
                <a:path w="3448" h="832" extrusionOk="0">
                  <a:moveTo>
                    <a:pt x="3179" y="1"/>
                  </a:moveTo>
                  <a:lnTo>
                    <a:pt x="2786" y="19"/>
                  </a:lnTo>
                  <a:lnTo>
                    <a:pt x="1992" y="126"/>
                  </a:lnTo>
                  <a:lnTo>
                    <a:pt x="822" y="367"/>
                  </a:lnTo>
                  <a:lnTo>
                    <a:pt x="143" y="563"/>
                  </a:lnTo>
                  <a:lnTo>
                    <a:pt x="45" y="599"/>
                  </a:lnTo>
                  <a:lnTo>
                    <a:pt x="0" y="697"/>
                  </a:lnTo>
                  <a:lnTo>
                    <a:pt x="72" y="778"/>
                  </a:lnTo>
                  <a:lnTo>
                    <a:pt x="241" y="831"/>
                  </a:lnTo>
                  <a:lnTo>
                    <a:pt x="357" y="822"/>
                  </a:lnTo>
                  <a:lnTo>
                    <a:pt x="1107" y="751"/>
                  </a:lnTo>
                  <a:lnTo>
                    <a:pt x="2295" y="554"/>
                  </a:lnTo>
                  <a:lnTo>
                    <a:pt x="3010" y="376"/>
                  </a:lnTo>
                  <a:lnTo>
                    <a:pt x="3322" y="269"/>
                  </a:lnTo>
                  <a:lnTo>
                    <a:pt x="3385" y="233"/>
                  </a:lnTo>
                  <a:lnTo>
                    <a:pt x="3447" y="144"/>
                  </a:lnTo>
                  <a:lnTo>
                    <a:pt x="3420" y="63"/>
                  </a:lnTo>
                  <a:lnTo>
                    <a:pt x="3286" y="10"/>
                  </a:lnTo>
                  <a:lnTo>
                    <a:pt x="3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28"/>
            <p:cNvSpPr/>
            <p:nvPr/>
          </p:nvSpPr>
          <p:spPr>
            <a:xfrm rot="-877077" flipH="1">
              <a:off x="6155446" y="5156178"/>
              <a:ext cx="67689" cy="33714"/>
            </a:xfrm>
            <a:custGeom>
              <a:avLst/>
              <a:gdLst/>
              <a:ahLst/>
              <a:cxnLst/>
              <a:rect l="l" t="t" r="r" b="b"/>
              <a:pathLst>
                <a:path w="2600" h="1295" extrusionOk="0">
                  <a:moveTo>
                    <a:pt x="2019" y="0"/>
                  </a:moveTo>
                  <a:lnTo>
                    <a:pt x="1867" y="36"/>
                  </a:lnTo>
                  <a:lnTo>
                    <a:pt x="1599" y="134"/>
                  </a:lnTo>
                  <a:lnTo>
                    <a:pt x="1099" y="357"/>
                  </a:lnTo>
                  <a:lnTo>
                    <a:pt x="429" y="732"/>
                  </a:lnTo>
                  <a:lnTo>
                    <a:pt x="63" y="1009"/>
                  </a:lnTo>
                  <a:lnTo>
                    <a:pt x="28" y="1036"/>
                  </a:lnTo>
                  <a:lnTo>
                    <a:pt x="1" y="1098"/>
                  </a:lnTo>
                  <a:lnTo>
                    <a:pt x="45" y="1188"/>
                  </a:lnTo>
                  <a:lnTo>
                    <a:pt x="215" y="1277"/>
                  </a:lnTo>
                  <a:lnTo>
                    <a:pt x="456" y="1295"/>
                  </a:lnTo>
                  <a:lnTo>
                    <a:pt x="581" y="1268"/>
                  </a:lnTo>
                  <a:lnTo>
                    <a:pt x="1135" y="1090"/>
                  </a:lnTo>
                  <a:lnTo>
                    <a:pt x="1885" y="750"/>
                  </a:lnTo>
                  <a:lnTo>
                    <a:pt x="2323" y="500"/>
                  </a:lnTo>
                  <a:lnTo>
                    <a:pt x="2519" y="366"/>
                  </a:lnTo>
                  <a:lnTo>
                    <a:pt x="2564" y="331"/>
                  </a:lnTo>
                  <a:lnTo>
                    <a:pt x="2599" y="250"/>
                  </a:lnTo>
                  <a:lnTo>
                    <a:pt x="2546" y="143"/>
                  </a:lnTo>
                  <a:lnTo>
                    <a:pt x="2323" y="27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28"/>
            <p:cNvSpPr/>
            <p:nvPr/>
          </p:nvSpPr>
          <p:spPr>
            <a:xfrm rot="-877077" flipH="1">
              <a:off x="6100839" y="5078025"/>
              <a:ext cx="104632" cy="40952"/>
            </a:xfrm>
            <a:custGeom>
              <a:avLst/>
              <a:gdLst/>
              <a:ahLst/>
              <a:cxnLst/>
              <a:rect l="l" t="t" r="r" b="b"/>
              <a:pathLst>
                <a:path w="4019" h="1573" extrusionOk="0">
                  <a:moveTo>
                    <a:pt x="3510" y="1"/>
                  </a:moveTo>
                  <a:lnTo>
                    <a:pt x="3135" y="27"/>
                  </a:lnTo>
                  <a:lnTo>
                    <a:pt x="2938" y="72"/>
                  </a:lnTo>
                  <a:lnTo>
                    <a:pt x="2421" y="242"/>
                  </a:lnTo>
                  <a:lnTo>
                    <a:pt x="1938" y="429"/>
                  </a:lnTo>
                  <a:lnTo>
                    <a:pt x="1045" y="760"/>
                  </a:lnTo>
                  <a:lnTo>
                    <a:pt x="161" y="1108"/>
                  </a:lnTo>
                  <a:lnTo>
                    <a:pt x="81" y="1144"/>
                  </a:lnTo>
                  <a:lnTo>
                    <a:pt x="0" y="1224"/>
                  </a:lnTo>
                  <a:lnTo>
                    <a:pt x="0" y="1322"/>
                  </a:lnTo>
                  <a:lnTo>
                    <a:pt x="63" y="1412"/>
                  </a:lnTo>
                  <a:lnTo>
                    <a:pt x="251" y="1519"/>
                  </a:lnTo>
                  <a:lnTo>
                    <a:pt x="527" y="1572"/>
                  </a:lnTo>
                  <a:lnTo>
                    <a:pt x="715" y="1554"/>
                  </a:lnTo>
                  <a:lnTo>
                    <a:pt x="813" y="1528"/>
                  </a:lnTo>
                  <a:lnTo>
                    <a:pt x="1778" y="1206"/>
                  </a:lnTo>
                  <a:lnTo>
                    <a:pt x="2733" y="876"/>
                  </a:lnTo>
                  <a:lnTo>
                    <a:pt x="3153" y="733"/>
                  </a:lnTo>
                  <a:lnTo>
                    <a:pt x="3555" y="572"/>
                  </a:lnTo>
                  <a:lnTo>
                    <a:pt x="3733" y="492"/>
                  </a:lnTo>
                  <a:lnTo>
                    <a:pt x="3921" y="304"/>
                  </a:lnTo>
                  <a:lnTo>
                    <a:pt x="4001" y="188"/>
                  </a:lnTo>
                  <a:lnTo>
                    <a:pt x="4019" y="152"/>
                  </a:lnTo>
                  <a:lnTo>
                    <a:pt x="3992" y="90"/>
                  </a:lnTo>
                  <a:lnTo>
                    <a:pt x="3858" y="10"/>
                  </a:lnTo>
                  <a:lnTo>
                    <a:pt x="37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28"/>
            <p:cNvSpPr/>
            <p:nvPr/>
          </p:nvSpPr>
          <p:spPr>
            <a:xfrm rot="-877077" flipH="1">
              <a:off x="6262807" y="5113077"/>
              <a:ext cx="54906" cy="23743"/>
            </a:xfrm>
            <a:custGeom>
              <a:avLst/>
              <a:gdLst/>
              <a:ahLst/>
              <a:cxnLst/>
              <a:rect l="l" t="t" r="r" b="b"/>
              <a:pathLst>
                <a:path w="2109" h="912" extrusionOk="0">
                  <a:moveTo>
                    <a:pt x="1921" y="1"/>
                  </a:moveTo>
                  <a:lnTo>
                    <a:pt x="1635" y="10"/>
                  </a:lnTo>
                  <a:lnTo>
                    <a:pt x="1198" y="153"/>
                  </a:lnTo>
                  <a:lnTo>
                    <a:pt x="1001" y="242"/>
                  </a:lnTo>
                  <a:lnTo>
                    <a:pt x="680" y="376"/>
                  </a:lnTo>
                  <a:lnTo>
                    <a:pt x="385" y="510"/>
                  </a:lnTo>
                  <a:lnTo>
                    <a:pt x="260" y="590"/>
                  </a:lnTo>
                  <a:lnTo>
                    <a:pt x="117" y="751"/>
                  </a:lnTo>
                  <a:lnTo>
                    <a:pt x="19" y="831"/>
                  </a:lnTo>
                  <a:lnTo>
                    <a:pt x="1" y="849"/>
                  </a:lnTo>
                  <a:lnTo>
                    <a:pt x="10" y="885"/>
                  </a:lnTo>
                  <a:lnTo>
                    <a:pt x="90" y="912"/>
                  </a:lnTo>
                  <a:lnTo>
                    <a:pt x="162" y="903"/>
                  </a:lnTo>
                  <a:lnTo>
                    <a:pt x="465" y="867"/>
                  </a:lnTo>
                  <a:lnTo>
                    <a:pt x="751" y="814"/>
                  </a:lnTo>
                  <a:lnTo>
                    <a:pt x="1099" y="689"/>
                  </a:lnTo>
                  <a:lnTo>
                    <a:pt x="1421" y="555"/>
                  </a:lnTo>
                  <a:lnTo>
                    <a:pt x="1635" y="465"/>
                  </a:lnTo>
                  <a:lnTo>
                    <a:pt x="2028" y="260"/>
                  </a:lnTo>
                  <a:lnTo>
                    <a:pt x="2108" y="153"/>
                  </a:lnTo>
                  <a:lnTo>
                    <a:pt x="2082" y="90"/>
                  </a:lnTo>
                  <a:lnTo>
                    <a:pt x="2037" y="55"/>
                  </a:lnTo>
                  <a:lnTo>
                    <a:pt x="19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28"/>
            <p:cNvSpPr/>
            <p:nvPr/>
          </p:nvSpPr>
          <p:spPr>
            <a:xfrm rot="-877077" flipH="1">
              <a:off x="5874285" y="5113116"/>
              <a:ext cx="106975" cy="46055"/>
            </a:xfrm>
            <a:custGeom>
              <a:avLst/>
              <a:gdLst/>
              <a:ahLst/>
              <a:cxnLst/>
              <a:rect l="l" t="t" r="r" b="b"/>
              <a:pathLst>
                <a:path w="4109" h="1769" extrusionOk="0">
                  <a:moveTo>
                    <a:pt x="3215" y="1"/>
                  </a:moveTo>
                  <a:lnTo>
                    <a:pt x="2965" y="45"/>
                  </a:lnTo>
                  <a:lnTo>
                    <a:pt x="2527" y="143"/>
                  </a:lnTo>
                  <a:lnTo>
                    <a:pt x="1724" y="420"/>
                  </a:lnTo>
                  <a:lnTo>
                    <a:pt x="1000" y="751"/>
                  </a:lnTo>
                  <a:lnTo>
                    <a:pt x="375" y="1135"/>
                  </a:lnTo>
                  <a:lnTo>
                    <a:pt x="107" y="1331"/>
                  </a:lnTo>
                  <a:lnTo>
                    <a:pt x="45" y="1394"/>
                  </a:lnTo>
                  <a:lnTo>
                    <a:pt x="0" y="1501"/>
                  </a:lnTo>
                  <a:lnTo>
                    <a:pt x="45" y="1599"/>
                  </a:lnTo>
                  <a:lnTo>
                    <a:pt x="170" y="1679"/>
                  </a:lnTo>
                  <a:lnTo>
                    <a:pt x="429" y="1769"/>
                  </a:lnTo>
                  <a:lnTo>
                    <a:pt x="866" y="1769"/>
                  </a:lnTo>
                  <a:lnTo>
                    <a:pt x="1063" y="1706"/>
                  </a:lnTo>
                  <a:lnTo>
                    <a:pt x="1956" y="1340"/>
                  </a:lnTo>
                  <a:lnTo>
                    <a:pt x="2885" y="1001"/>
                  </a:lnTo>
                  <a:lnTo>
                    <a:pt x="3313" y="858"/>
                  </a:lnTo>
                  <a:lnTo>
                    <a:pt x="3733" y="706"/>
                  </a:lnTo>
                  <a:lnTo>
                    <a:pt x="3840" y="661"/>
                  </a:lnTo>
                  <a:lnTo>
                    <a:pt x="3983" y="563"/>
                  </a:lnTo>
                  <a:lnTo>
                    <a:pt x="4081" y="411"/>
                  </a:lnTo>
                  <a:lnTo>
                    <a:pt x="4108" y="277"/>
                  </a:lnTo>
                  <a:lnTo>
                    <a:pt x="4099" y="224"/>
                  </a:lnTo>
                  <a:lnTo>
                    <a:pt x="3992" y="135"/>
                  </a:lnTo>
                  <a:lnTo>
                    <a:pt x="3912" y="108"/>
                  </a:lnTo>
                  <a:lnTo>
                    <a:pt x="3885" y="108"/>
                  </a:lnTo>
                  <a:lnTo>
                    <a:pt x="3662" y="27"/>
                  </a:lnTo>
                  <a:lnTo>
                    <a:pt x="321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28"/>
            <p:cNvSpPr/>
            <p:nvPr/>
          </p:nvSpPr>
          <p:spPr>
            <a:xfrm rot="-877077" flipH="1">
              <a:off x="5684823" y="5096708"/>
              <a:ext cx="89090" cy="20958"/>
            </a:xfrm>
            <a:custGeom>
              <a:avLst/>
              <a:gdLst/>
              <a:ahLst/>
              <a:cxnLst/>
              <a:rect l="l" t="t" r="r" b="b"/>
              <a:pathLst>
                <a:path w="3422" h="805" extrusionOk="0">
                  <a:moveTo>
                    <a:pt x="2707" y="0"/>
                  </a:moveTo>
                  <a:lnTo>
                    <a:pt x="2108" y="72"/>
                  </a:lnTo>
                  <a:lnTo>
                    <a:pt x="1751" y="143"/>
                  </a:lnTo>
                  <a:lnTo>
                    <a:pt x="1332" y="215"/>
                  </a:lnTo>
                  <a:lnTo>
                    <a:pt x="546" y="402"/>
                  </a:lnTo>
                  <a:lnTo>
                    <a:pt x="162" y="518"/>
                  </a:lnTo>
                  <a:lnTo>
                    <a:pt x="63" y="563"/>
                  </a:lnTo>
                  <a:lnTo>
                    <a:pt x="1" y="661"/>
                  </a:lnTo>
                  <a:lnTo>
                    <a:pt x="90" y="750"/>
                  </a:lnTo>
                  <a:lnTo>
                    <a:pt x="278" y="804"/>
                  </a:lnTo>
                  <a:lnTo>
                    <a:pt x="394" y="804"/>
                  </a:lnTo>
                  <a:lnTo>
                    <a:pt x="867" y="768"/>
                  </a:lnTo>
                  <a:lnTo>
                    <a:pt x="1760" y="643"/>
                  </a:lnTo>
                  <a:lnTo>
                    <a:pt x="2207" y="563"/>
                  </a:lnTo>
                  <a:lnTo>
                    <a:pt x="2546" y="492"/>
                  </a:lnTo>
                  <a:lnTo>
                    <a:pt x="3028" y="375"/>
                  </a:lnTo>
                  <a:lnTo>
                    <a:pt x="3296" y="250"/>
                  </a:lnTo>
                  <a:lnTo>
                    <a:pt x="3394" y="179"/>
                  </a:lnTo>
                  <a:lnTo>
                    <a:pt x="3421" y="152"/>
                  </a:lnTo>
                  <a:lnTo>
                    <a:pt x="3421" y="108"/>
                  </a:lnTo>
                  <a:lnTo>
                    <a:pt x="3359" y="54"/>
                  </a:lnTo>
                  <a:lnTo>
                    <a:pt x="3278" y="36"/>
                  </a:lnTo>
                  <a:lnTo>
                    <a:pt x="31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28"/>
            <p:cNvSpPr/>
            <p:nvPr/>
          </p:nvSpPr>
          <p:spPr>
            <a:xfrm rot="-877077" flipH="1">
              <a:off x="5922287" y="5078816"/>
              <a:ext cx="77660" cy="23978"/>
            </a:xfrm>
            <a:custGeom>
              <a:avLst/>
              <a:gdLst/>
              <a:ahLst/>
              <a:cxnLst/>
              <a:rect l="l" t="t" r="r" b="b"/>
              <a:pathLst>
                <a:path w="2983" h="921" extrusionOk="0">
                  <a:moveTo>
                    <a:pt x="2250" y="1"/>
                  </a:moveTo>
                  <a:lnTo>
                    <a:pt x="1750" y="28"/>
                  </a:lnTo>
                  <a:lnTo>
                    <a:pt x="1241" y="108"/>
                  </a:lnTo>
                  <a:lnTo>
                    <a:pt x="768" y="233"/>
                  </a:lnTo>
                  <a:lnTo>
                    <a:pt x="366" y="394"/>
                  </a:lnTo>
                  <a:lnTo>
                    <a:pt x="89" y="581"/>
                  </a:lnTo>
                  <a:lnTo>
                    <a:pt x="0" y="733"/>
                  </a:lnTo>
                  <a:lnTo>
                    <a:pt x="0" y="840"/>
                  </a:lnTo>
                  <a:lnTo>
                    <a:pt x="18" y="894"/>
                  </a:lnTo>
                  <a:lnTo>
                    <a:pt x="45" y="921"/>
                  </a:lnTo>
                  <a:lnTo>
                    <a:pt x="98" y="921"/>
                  </a:lnTo>
                  <a:lnTo>
                    <a:pt x="268" y="885"/>
                  </a:lnTo>
                  <a:lnTo>
                    <a:pt x="563" y="787"/>
                  </a:lnTo>
                  <a:lnTo>
                    <a:pt x="973" y="599"/>
                  </a:lnTo>
                  <a:lnTo>
                    <a:pt x="1286" y="501"/>
                  </a:lnTo>
                  <a:lnTo>
                    <a:pt x="1661" y="430"/>
                  </a:lnTo>
                  <a:lnTo>
                    <a:pt x="2411" y="385"/>
                  </a:lnTo>
                  <a:lnTo>
                    <a:pt x="2786" y="340"/>
                  </a:lnTo>
                  <a:lnTo>
                    <a:pt x="2867" y="322"/>
                  </a:lnTo>
                  <a:lnTo>
                    <a:pt x="2965" y="260"/>
                  </a:lnTo>
                  <a:lnTo>
                    <a:pt x="2983" y="188"/>
                  </a:lnTo>
                  <a:lnTo>
                    <a:pt x="2920" y="117"/>
                  </a:lnTo>
                  <a:lnTo>
                    <a:pt x="2849" y="90"/>
                  </a:lnTo>
                  <a:lnTo>
                    <a:pt x="2679" y="37"/>
                  </a:lnTo>
                  <a:lnTo>
                    <a:pt x="225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28"/>
            <p:cNvSpPr/>
            <p:nvPr/>
          </p:nvSpPr>
          <p:spPr>
            <a:xfrm rot="-877077" flipH="1">
              <a:off x="7894536" y="4679737"/>
              <a:ext cx="109995" cy="34912"/>
            </a:xfrm>
            <a:custGeom>
              <a:avLst/>
              <a:gdLst/>
              <a:ahLst/>
              <a:cxnLst/>
              <a:rect l="l" t="t" r="r" b="b"/>
              <a:pathLst>
                <a:path w="4225" h="1341" extrusionOk="0">
                  <a:moveTo>
                    <a:pt x="411" y="1"/>
                  </a:moveTo>
                  <a:lnTo>
                    <a:pt x="170" y="36"/>
                  </a:lnTo>
                  <a:lnTo>
                    <a:pt x="9" y="144"/>
                  </a:lnTo>
                  <a:lnTo>
                    <a:pt x="1" y="233"/>
                  </a:lnTo>
                  <a:lnTo>
                    <a:pt x="54" y="295"/>
                  </a:lnTo>
                  <a:lnTo>
                    <a:pt x="99" y="322"/>
                  </a:lnTo>
                  <a:lnTo>
                    <a:pt x="554" y="519"/>
                  </a:lnTo>
                  <a:lnTo>
                    <a:pt x="1510" y="876"/>
                  </a:lnTo>
                  <a:lnTo>
                    <a:pt x="2010" y="1028"/>
                  </a:lnTo>
                  <a:lnTo>
                    <a:pt x="2465" y="1162"/>
                  </a:lnTo>
                  <a:lnTo>
                    <a:pt x="3224" y="1313"/>
                  </a:lnTo>
                  <a:lnTo>
                    <a:pt x="3742" y="1340"/>
                  </a:lnTo>
                  <a:lnTo>
                    <a:pt x="4001" y="1313"/>
                  </a:lnTo>
                  <a:lnTo>
                    <a:pt x="4090" y="1296"/>
                  </a:lnTo>
                  <a:lnTo>
                    <a:pt x="4198" y="1242"/>
                  </a:lnTo>
                  <a:lnTo>
                    <a:pt x="4224" y="1162"/>
                  </a:lnTo>
                  <a:lnTo>
                    <a:pt x="4189" y="1081"/>
                  </a:lnTo>
                  <a:lnTo>
                    <a:pt x="4135" y="1045"/>
                  </a:lnTo>
                  <a:lnTo>
                    <a:pt x="3974" y="965"/>
                  </a:lnTo>
                  <a:lnTo>
                    <a:pt x="3555" y="831"/>
                  </a:lnTo>
                  <a:lnTo>
                    <a:pt x="2840" y="679"/>
                  </a:lnTo>
                  <a:lnTo>
                    <a:pt x="2385" y="590"/>
                  </a:lnTo>
                  <a:lnTo>
                    <a:pt x="1894" y="474"/>
                  </a:lnTo>
                  <a:lnTo>
                    <a:pt x="974" y="197"/>
                  </a:lnTo>
                  <a:lnTo>
                    <a:pt x="536" y="36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28"/>
            <p:cNvSpPr/>
            <p:nvPr/>
          </p:nvSpPr>
          <p:spPr>
            <a:xfrm rot="-877077" flipH="1">
              <a:off x="7544242" y="4869638"/>
              <a:ext cx="151832" cy="32569"/>
            </a:xfrm>
            <a:custGeom>
              <a:avLst/>
              <a:gdLst/>
              <a:ahLst/>
              <a:cxnLst/>
              <a:rect l="l" t="t" r="r" b="b"/>
              <a:pathLst>
                <a:path w="5832" h="1251" extrusionOk="0">
                  <a:moveTo>
                    <a:pt x="375" y="0"/>
                  </a:moveTo>
                  <a:lnTo>
                    <a:pt x="117" y="72"/>
                  </a:lnTo>
                  <a:lnTo>
                    <a:pt x="18" y="179"/>
                  </a:lnTo>
                  <a:lnTo>
                    <a:pt x="0" y="250"/>
                  </a:lnTo>
                  <a:lnTo>
                    <a:pt x="36" y="313"/>
                  </a:lnTo>
                  <a:lnTo>
                    <a:pt x="134" y="375"/>
                  </a:lnTo>
                  <a:lnTo>
                    <a:pt x="215" y="393"/>
                  </a:lnTo>
                  <a:lnTo>
                    <a:pt x="1519" y="661"/>
                  </a:lnTo>
                  <a:lnTo>
                    <a:pt x="2840" y="902"/>
                  </a:lnTo>
                  <a:lnTo>
                    <a:pt x="3483" y="1027"/>
                  </a:lnTo>
                  <a:lnTo>
                    <a:pt x="4492" y="1197"/>
                  </a:lnTo>
                  <a:lnTo>
                    <a:pt x="5180" y="1251"/>
                  </a:lnTo>
                  <a:lnTo>
                    <a:pt x="5528" y="1242"/>
                  </a:lnTo>
                  <a:lnTo>
                    <a:pt x="5617" y="1233"/>
                  </a:lnTo>
                  <a:lnTo>
                    <a:pt x="5760" y="1179"/>
                  </a:lnTo>
                  <a:lnTo>
                    <a:pt x="5832" y="1099"/>
                  </a:lnTo>
                  <a:lnTo>
                    <a:pt x="5805" y="1018"/>
                  </a:lnTo>
                  <a:lnTo>
                    <a:pt x="5742" y="974"/>
                  </a:lnTo>
                  <a:lnTo>
                    <a:pt x="5501" y="875"/>
                  </a:lnTo>
                  <a:lnTo>
                    <a:pt x="4965" y="715"/>
                  </a:lnTo>
                  <a:lnTo>
                    <a:pt x="4081" y="545"/>
                  </a:lnTo>
                  <a:lnTo>
                    <a:pt x="3483" y="447"/>
                  </a:lnTo>
                  <a:lnTo>
                    <a:pt x="2019" y="206"/>
                  </a:lnTo>
                  <a:lnTo>
                    <a:pt x="536" y="9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28"/>
            <p:cNvSpPr/>
            <p:nvPr/>
          </p:nvSpPr>
          <p:spPr>
            <a:xfrm rot="-877077" flipH="1">
              <a:off x="7611383" y="4927612"/>
              <a:ext cx="109995" cy="53709"/>
            </a:xfrm>
            <a:custGeom>
              <a:avLst/>
              <a:gdLst/>
              <a:ahLst/>
              <a:cxnLst/>
              <a:rect l="l" t="t" r="r" b="b"/>
              <a:pathLst>
                <a:path w="4225" h="2063" extrusionOk="0">
                  <a:moveTo>
                    <a:pt x="197" y="0"/>
                  </a:moveTo>
                  <a:lnTo>
                    <a:pt x="36" y="63"/>
                  </a:lnTo>
                  <a:lnTo>
                    <a:pt x="0" y="170"/>
                  </a:lnTo>
                  <a:lnTo>
                    <a:pt x="72" y="277"/>
                  </a:lnTo>
                  <a:lnTo>
                    <a:pt x="152" y="313"/>
                  </a:lnTo>
                  <a:lnTo>
                    <a:pt x="697" y="509"/>
                  </a:lnTo>
                  <a:lnTo>
                    <a:pt x="1777" y="857"/>
                  </a:lnTo>
                  <a:lnTo>
                    <a:pt x="2278" y="1081"/>
                  </a:lnTo>
                  <a:lnTo>
                    <a:pt x="2706" y="1313"/>
                  </a:lnTo>
                  <a:lnTo>
                    <a:pt x="3492" y="1795"/>
                  </a:lnTo>
                  <a:lnTo>
                    <a:pt x="3894" y="2027"/>
                  </a:lnTo>
                  <a:lnTo>
                    <a:pt x="3992" y="2063"/>
                  </a:lnTo>
                  <a:lnTo>
                    <a:pt x="4153" y="2036"/>
                  </a:lnTo>
                  <a:lnTo>
                    <a:pt x="4224" y="1991"/>
                  </a:lnTo>
                  <a:lnTo>
                    <a:pt x="4224" y="1965"/>
                  </a:lnTo>
                  <a:lnTo>
                    <a:pt x="4180" y="1795"/>
                  </a:lnTo>
                  <a:lnTo>
                    <a:pt x="3956" y="1456"/>
                  </a:lnTo>
                  <a:lnTo>
                    <a:pt x="3608" y="1125"/>
                  </a:lnTo>
                  <a:lnTo>
                    <a:pt x="3153" y="822"/>
                  </a:lnTo>
                  <a:lnTo>
                    <a:pt x="2608" y="545"/>
                  </a:lnTo>
                  <a:lnTo>
                    <a:pt x="2001" y="313"/>
                  </a:lnTo>
                  <a:lnTo>
                    <a:pt x="1349" y="134"/>
                  </a:lnTo>
                  <a:lnTo>
                    <a:pt x="661" y="27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28"/>
            <p:cNvSpPr/>
            <p:nvPr/>
          </p:nvSpPr>
          <p:spPr>
            <a:xfrm rot="-877077" flipH="1">
              <a:off x="7772196" y="4939394"/>
              <a:ext cx="73235" cy="64904"/>
            </a:xfrm>
            <a:custGeom>
              <a:avLst/>
              <a:gdLst/>
              <a:ahLst/>
              <a:cxnLst/>
              <a:rect l="l" t="t" r="r" b="b"/>
              <a:pathLst>
                <a:path w="2813" h="2493" extrusionOk="0">
                  <a:moveTo>
                    <a:pt x="330" y="1"/>
                  </a:moveTo>
                  <a:lnTo>
                    <a:pt x="98" y="45"/>
                  </a:lnTo>
                  <a:lnTo>
                    <a:pt x="0" y="126"/>
                  </a:lnTo>
                  <a:lnTo>
                    <a:pt x="0" y="188"/>
                  </a:lnTo>
                  <a:lnTo>
                    <a:pt x="18" y="224"/>
                  </a:lnTo>
                  <a:lnTo>
                    <a:pt x="563" y="849"/>
                  </a:lnTo>
                  <a:lnTo>
                    <a:pt x="1152" y="1456"/>
                  </a:lnTo>
                  <a:lnTo>
                    <a:pt x="1402" y="1733"/>
                  </a:lnTo>
                  <a:lnTo>
                    <a:pt x="1822" y="2153"/>
                  </a:lnTo>
                  <a:lnTo>
                    <a:pt x="2206" y="2385"/>
                  </a:lnTo>
                  <a:lnTo>
                    <a:pt x="2447" y="2465"/>
                  </a:lnTo>
                  <a:lnTo>
                    <a:pt x="2572" y="2492"/>
                  </a:lnTo>
                  <a:lnTo>
                    <a:pt x="2733" y="2448"/>
                  </a:lnTo>
                  <a:lnTo>
                    <a:pt x="2795" y="2394"/>
                  </a:lnTo>
                  <a:lnTo>
                    <a:pt x="2813" y="2358"/>
                  </a:lnTo>
                  <a:lnTo>
                    <a:pt x="2813" y="2296"/>
                  </a:lnTo>
                  <a:lnTo>
                    <a:pt x="2786" y="2153"/>
                  </a:lnTo>
                  <a:lnTo>
                    <a:pt x="2679" y="1948"/>
                  </a:lnTo>
                  <a:lnTo>
                    <a:pt x="2277" y="1546"/>
                  </a:lnTo>
                  <a:lnTo>
                    <a:pt x="2000" y="1305"/>
                  </a:lnTo>
                  <a:lnTo>
                    <a:pt x="1366" y="688"/>
                  </a:lnTo>
                  <a:lnTo>
                    <a:pt x="670" y="90"/>
                  </a:lnTo>
                  <a:lnTo>
                    <a:pt x="581" y="37"/>
                  </a:lnTo>
                  <a:lnTo>
                    <a:pt x="33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28"/>
            <p:cNvSpPr/>
            <p:nvPr/>
          </p:nvSpPr>
          <p:spPr>
            <a:xfrm rot="-877077" flipH="1">
              <a:off x="7284699" y="5076365"/>
              <a:ext cx="123689" cy="23509"/>
            </a:xfrm>
            <a:custGeom>
              <a:avLst/>
              <a:gdLst/>
              <a:ahLst/>
              <a:cxnLst/>
              <a:rect l="l" t="t" r="r" b="b"/>
              <a:pathLst>
                <a:path w="4751" h="903" extrusionOk="0">
                  <a:moveTo>
                    <a:pt x="420" y="0"/>
                  </a:moveTo>
                  <a:lnTo>
                    <a:pt x="241" y="9"/>
                  </a:lnTo>
                  <a:lnTo>
                    <a:pt x="71" y="72"/>
                  </a:lnTo>
                  <a:lnTo>
                    <a:pt x="9" y="143"/>
                  </a:lnTo>
                  <a:lnTo>
                    <a:pt x="0" y="224"/>
                  </a:lnTo>
                  <a:lnTo>
                    <a:pt x="27" y="304"/>
                  </a:lnTo>
                  <a:lnTo>
                    <a:pt x="152" y="402"/>
                  </a:lnTo>
                  <a:lnTo>
                    <a:pt x="304" y="447"/>
                  </a:lnTo>
                  <a:lnTo>
                    <a:pt x="1268" y="625"/>
                  </a:lnTo>
                  <a:lnTo>
                    <a:pt x="2858" y="840"/>
                  </a:lnTo>
                  <a:lnTo>
                    <a:pt x="3920" y="902"/>
                  </a:lnTo>
                  <a:lnTo>
                    <a:pt x="4429" y="884"/>
                  </a:lnTo>
                  <a:lnTo>
                    <a:pt x="4536" y="875"/>
                  </a:lnTo>
                  <a:lnTo>
                    <a:pt x="4697" y="813"/>
                  </a:lnTo>
                  <a:lnTo>
                    <a:pt x="4751" y="715"/>
                  </a:lnTo>
                  <a:lnTo>
                    <a:pt x="4679" y="625"/>
                  </a:lnTo>
                  <a:lnTo>
                    <a:pt x="4590" y="590"/>
                  </a:lnTo>
                  <a:lnTo>
                    <a:pt x="4144" y="456"/>
                  </a:lnTo>
                  <a:lnTo>
                    <a:pt x="3126" y="250"/>
                  </a:lnTo>
                  <a:lnTo>
                    <a:pt x="1474" y="72"/>
                  </a:lnTo>
                  <a:lnTo>
                    <a:pt x="42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28"/>
            <p:cNvSpPr/>
            <p:nvPr/>
          </p:nvSpPr>
          <p:spPr>
            <a:xfrm rot="-877077" flipH="1">
              <a:off x="7875821" y="5125646"/>
              <a:ext cx="163001" cy="57432"/>
            </a:xfrm>
            <a:custGeom>
              <a:avLst/>
              <a:gdLst/>
              <a:ahLst/>
              <a:cxnLst/>
              <a:rect l="l" t="t" r="r" b="b"/>
              <a:pathLst>
                <a:path w="6261" h="2206" extrusionOk="0">
                  <a:moveTo>
                    <a:pt x="367" y="0"/>
                  </a:moveTo>
                  <a:lnTo>
                    <a:pt x="108" y="72"/>
                  </a:lnTo>
                  <a:lnTo>
                    <a:pt x="19" y="179"/>
                  </a:lnTo>
                  <a:lnTo>
                    <a:pt x="1" y="250"/>
                  </a:lnTo>
                  <a:lnTo>
                    <a:pt x="46" y="331"/>
                  </a:lnTo>
                  <a:lnTo>
                    <a:pt x="135" y="393"/>
                  </a:lnTo>
                  <a:lnTo>
                    <a:pt x="206" y="420"/>
                  </a:lnTo>
                  <a:lnTo>
                    <a:pt x="1555" y="866"/>
                  </a:lnTo>
                  <a:lnTo>
                    <a:pt x="3582" y="1581"/>
                  </a:lnTo>
                  <a:lnTo>
                    <a:pt x="4975" y="2009"/>
                  </a:lnTo>
                  <a:lnTo>
                    <a:pt x="5698" y="2188"/>
                  </a:lnTo>
                  <a:lnTo>
                    <a:pt x="5814" y="2206"/>
                  </a:lnTo>
                  <a:lnTo>
                    <a:pt x="6047" y="2188"/>
                  </a:lnTo>
                  <a:lnTo>
                    <a:pt x="6216" y="2108"/>
                  </a:lnTo>
                  <a:lnTo>
                    <a:pt x="6261" y="2027"/>
                  </a:lnTo>
                  <a:lnTo>
                    <a:pt x="6234" y="1965"/>
                  </a:lnTo>
                  <a:lnTo>
                    <a:pt x="6189" y="1938"/>
                  </a:lnTo>
                  <a:lnTo>
                    <a:pt x="5939" y="1768"/>
                  </a:lnTo>
                  <a:lnTo>
                    <a:pt x="5368" y="1447"/>
                  </a:lnTo>
                  <a:lnTo>
                    <a:pt x="4725" y="1161"/>
                  </a:lnTo>
                  <a:lnTo>
                    <a:pt x="4019" y="902"/>
                  </a:lnTo>
                  <a:lnTo>
                    <a:pt x="2885" y="554"/>
                  </a:lnTo>
                  <a:lnTo>
                    <a:pt x="1314" y="179"/>
                  </a:lnTo>
                  <a:lnTo>
                    <a:pt x="537" y="18"/>
                  </a:lnTo>
                  <a:lnTo>
                    <a:pt x="36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28"/>
            <p:cNvSpPr/>
            <p:nvPr/>
          </p:nvSpPr>
          <p:spPr>
            <a:xfrm rot="-877077" flipH="1">
              <a:off x="7283669" y="4347442"/>
              <a:ext cx="130927" cy="32126"/>
            </a:xfrm>
            <a:custGeom>
              <a:avLst/>
              <a:gdLst/>
              <a:ahLst/>
              <a:cxnLst/>
              <a:rect l="l" t="t" r="r" b="b"/>
              <a:pathLst>
                <a:path w="5029" h="1234" extrusionOk="0">
                  <a:moveTo>
                    <a:pt x="492" y="1"/>
                  </a:moveTo>
                  <a:lnTo>
                    <a:pt x="197" y="36"/>
                  </a:lnTo>
                  <a:lnTo>
                    <a:pt x="55" y="126"/>
                  </a:lnTo>
                  <a:lnTo>
                    <a:pt x="1" y="197"/>
                  </a:lnTo>
                  <a:lnTo>
                    <a:pt x="1" y="278"/>
                  </a:lnTo>
                  <a:lnTo>
                    <a:pt x="64" y="358"/>
                  </a:lnTo>
                  <a:lnTo>
                    <a:pt x="117" y="394"/>
                  </a:lnTo>
                  <a:lnTo>
                    <a:pt x="322" y="501"/>
                  </a:lnTo>
                  <a:lnTo>
                    <a:pt x="814" y="715"/>
                  </a:lnTo>
                  <a:lnTo>
                    <a:pt x="1394" y="912"/>
                  </a:lnTo>
                  <a:lnTo>
                    <a:pt x="2028" y="1063"/>
                  </a:lnTo>
                  <a:lnTo>
                    <a:pt x="2698" y="1179"/>
                  </a:lnTo>
                  <a:lnTo>
                    <a:pt x="3368" y="1233"/>
                  </a:lnTo>
                  <a:lnTo>
                    <a:pt x="4028" y="1224"/>
                  </a:lnTo>
                  <a:lnTo>
                    <a:pt x="4645" y="1135"/>
                  </a:lnTo>
                  <a:lnTo>
                    <a:pt x="4921" y="1054"/>
                  </a:lnTo>
                  <a:lnTo>
                    <a:pt x="4975" y="1037"/>
                  </a:lnTo>
                  <a:lnTo>
                    <a:pt x="5029" y="983"/>
                  </a:lnTo>
                  <a:lnTo>
                    <a:pt x="5029" y="929"/>
                  </a:lnTo>
                  <a:lnTo>
                    <a:pt x="4975" y="876"/>
                  </a:lnTo>
                  <a:lnTo>
                    <a:pt x="4921" y="858"/>
                  </a:lnTo>
                  <a:lnTo>
                    <a:pt x="4448" y="742"/>
                  </a:lnTo>
                  <a:lnTo>
                    <a:pt x="3439" y="599"/>
                  </a:lnTo>
                  <a:lnTo>
                    <a:pt x="2921" y="537"/>
                  </a:lnTo>
                  <a:lnTo>
                    <a:pt x="2332" y="438"/>
                  </a:lnTo>
                  <a:lnTo>
                    <a:pt x="1215" y="179"/>
                  </a:lnTo>
                  <a:lnTo>
                    <a:pt x="671" y="36"/>
                  </a:lnTo>
                  <a:lnTo>
                    <a:pt x="492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28"/>
            <p:cNvSpPr/>
            <p:nvPr/>
          </p:nvSpPr>
          <p:spPr>
            <a:xfrm rot="-877077" flipH="1">
              <a:off x="7222460" y="4255559"/>
              <a:ext cx="117649" cy="30018"/>
            </a:xfrm>
            <a:custGeom>
              <a:avLst/>
              <a:gdLst/>
              <a:ahLst/>
              <a:cxnLst/>
              <a:rect l="l" t="t" r="r" b="b"/>
              <a:pathLst>
                <a:path w="4519" h="1153" extrusionOk="0">
                  <a:moveTo>
                    <a:pt x="1215" y="1"/>
                  </a:moveTo>
                  <a:lnTo>
                    <a:pt x="590" y="27"/>
                  </a:lnTo>
                  <a:lnTo>
                    <a:pt x="295" y="63"/>
                  </a:lnTo>
                  <a:lnTo>
                    <a:pt x="134" y="90"/>
                  </a:lnTo>
                  <a:lnTo>
                    <a:pt x="18" y="179"/>
                  </a:lnTo>
                  <a:lnTo>
                    <a:pt x="0" y="242"/>
                  </a:lnTo>
                  <a:lnTo>
                    <a:pt x="54" y="340"/>
                  </a:lnTo>
                  <a:lnTo>
                    <a:pt x="250" y="438"/>
                  </a:lnTo>
                  <a:lnTo>
                    <a:pt x="402" y="456"/>
                  </a:lnTo>
                  <a:lnTo>
                    <a:pt x="920" y="501"/>
                  </a:lnTo>
                  <a:lnTo>
                    <a:pt x="1893" y="644"/>
                  </a:lnTo>
                  <a:lnTo>
                    <a:pt x="3304" y="938"/>
                  </a:lnTo>
                  <a:lnTo>
                    <a:pt x="4242" y="1144"/>
                  </a:lnTo>
                  <a:lnTo>
                    <a:pt x="4358" y="1153"/>
                  </a:lnTo>
                  <a:lnTo>
                    <a:pt x="4483" y="1090"/>
                  </a:lnTo>
                  <a:lnTo>
                    <a:pt x="4519" y="1037"/>
                  </a:lnTo>
                  <a:lnTo>
                    <a:pt x="4510" y="1010"/>
                  </a:lnTo>
                  <a:lnTo>
                    <a:pt x="4394" y="849"/>
                  </a:lnTo>
                  <a:lnTo>
                    <a:pt x="4046" y="581"/>
                  </a:lnTo>
                  <a:lnTo>
                    <a:pt x="3599" y="367"/>
                  </a:lnTo>
                  <a:lnTo>
                    <a:pt x="3072" y="197"/>
                  </a:lnTo>
                  <a:lnTo>
                    <a:pt x="2483" y="81"/>
                  </a:lnTo>
                  <a:lnTo>
                    <a:pt x="1858" y="19"/>
                  </a:lnTo>
                  <a:lnTo>
                    <a:pt x="1215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28"/>
            <p:cNvSpPr/>
            <p:nvPr/>
          </p:nvSpPr>
          <p:spPr>
            <a:xfrm rot="-877077" flipH="1">
              <a:off x="7104662" y="4411433"/>
              <a:ext cx="94635" cy="35589"/>
            </a:xfrm>
            <a:custGeom>
              <a:avLst/>
              <a:gdLst/>
              <a:ahLst/>
              <a:cxnLst/>
              <a:rect l="l" t="t" r="r" b="b"/>
              <a:pathLst>
                <a:path w="3635" h="1367" extrusionOk="0">
                  <a:moveTo>
                    <a:pt x="616" y="0"/>
                  </a:moveTo>
                  <a:lnTo>
                    <a:pt x="250" y="45"/>
                  </a:lnTo>
                  <a:lnTo>
                    <a:pt x="63" y="152"/>
                  </a:lnTo>
                  <a:lnTo>
                    <a:pt x="0" y="232"/>
                  </a:lnTo>
                  <a:lnTo>
                    <a:pt x="0" y="322"/>
                  </a:lnTo>
                  <a:lnTo>
                    <a:pt x="80" y="411"/>
                  </a:lnTo>
                  <a:lnTo>
                    <a:pt x="161" y="456"/>
                  </a:lnTo>
                  <a:lnTo>
                    <a:pt x="527" y="616"/>
                  </a:lnTo>
                  <a:lnTo>
                    <a:pt x="1322" y="911"/>
                  </a:lnTo>
                  <a:lnTo>
                    <a:pt x="1732" y="1045"/>
                  </a:lnTo>
                  <a:lnTo>
                    <a:pt x="2116" y="1179"/>
                  </a:lnTo>
                  <a:lnTo>
                    <a:pt x="2697" y="1322"/>
                  </a:lnTo>
                  <a:lnTo>
                    <a:pt x="3126" y="1366"/>
                  </a:lnTo>
                  <a:lnTo>
                    <a:pt x="3358" y="1366"/>
                  </a:lnTo>
                  <a:lnTo>
                    <a:pt x="3483" y="1357"/>
                  </a:lnTo>
                  <a:lnTo>
                    <a:pt x="3608" y="1286"/>
                  </a:lnTo>
                  <a:lnTo>
                    <a:pt x="3635" y="1232"/>
                  </a:lnTo>
                  <a:lnTo>
                    <a:pt x="3617" y="1197"/>
                  </a:lnTo>
                  <a:lnTo>
                    <a:pt x="3545" y="1090"/>
                  </a:lnTo>
                  <a:lnTo>
                    <a:pt x="3322" y="911"/>
                  </a:lnTo>
                  <a:lnTo>
                    <a:pt x="2893" y="706"/>
                  </a:lnTo>
                  <a:lnTo>
                    <a:pt x="2527" y="572"/>
                  </a:lnTo>
                  <a:lnTo>
                    <a:pt x="2116" y="429"/>
                  </a:lnTo>
                  <a:lnTo>
                    <a:pt x="1259" y="152"/>
                  </a:lnTo>
                  <a:lnTo>
                    <a:pt x="813" y="27"/>
                  </a:lnTo>
                  <a:lnTo>
                    <a:pt x="616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28"/>
            <p:cNvSpPr/>
            <p:nvPr/>
          </p:nvSpPr>
          <p:spPr>
            <a:xfrm rot="-877077" flipH="1">
              <a:off x="6934864" y="4412953"/>
              <a:ext cx="125564" cy="32569"/>
            </a:xfrm>
            <a:custGeom>
              <a:avLst/>
              <a:gdLst/>
              <a:ahLst/>
              <a:cxnLst/>
              <a:rect l="l" t="t" r="r" b="b"/>
              <a:pathLst>
                <a:path w="4823" h="1251" extrusionOk="0">
                  <a:moveTo>
                    <a:pt x="644" y="0"/>
                  </a:moveTo>
                  <a:lnTo>
                    <a:pt x="313" y="36"/>
                  </a:lnTo>
                  <a:lnTo>
                    <a:pt x="197" y="54"/>
                  </a:lnTo>
                  <a:lnTo>
                    <a:pt x="36" y="152"/>
                  </a:lnTo>
                  <a:lnTo>
                    <a:pt x="1" y="277"/>
                  </a:lnTo>
                  <a:lnTo>
                    <a:pt x="99" y="393"/>
                  </a:lnTo>
                  <a:lnTo>
                    <a:pt x="215" y="429"/>
                  </a:lnTo>
                  <a:lnTo>
                    <a:pt x="733" y="545"/>
                  </a:lnTo>
                  <a:lnTo>
                    <a:pt x="1822" y="724"/>
                  </a:lnTo>
                  <a:lnTo>
                    <a:pt x="2349" y="822"/>
                  </a:lnTo>
                  <a:lnTo>
                    <a:pt x="2858" y="956"/>
                  </a:lnTo>
                  <a:lnTo>
                    <a:pt x="3367" y="1072"/>
                  </a:lnTo>
                  <a:lnTo>
                    <a:pt x="3698" y="1117"/>
                  </a:lnTo>
                  <a:lnTo>
                    <a:pt x="4359" y="1179"/>
                  </a:lnTo>
                  <a:lnTo>
                    <a:pt x="4689" y="1242"/>
                  </a:lnTo>
                  <a:lnTo>
                    <a:pt x="4751" y="1251"/>
                  </a:lnTo>
                  <a:lnTo>
                    <a:pt x="4823" y="1215"/>
                  </a:lnTo>
                  <a:lnTo>
                    <a:pt x="4805" y="1188"/>
                  </a:lnTo>
                  <a:lnTo>
                    <a:pt x="4644" y="1045"/>
                  </a:lnTo>
                  <a:lnTo>
                    <a:pt x="4341" y="742"/>
                  </a:lnTo>
                  <a:lnTo>
                    <a:pt x="4144" y="608"/>
                  </a:lnTo>
                  <a:lnTo>
                    <a:pt x="3894" y="483"/>
                  </a:lnTo>
                  <a:lnTo>
                    <a:pt x="3269" y="295"/>
                  </a:lnTo>
                  <a:lnTo>
                    <a:pt x="2948" y="224"/>
                  </a:lnTo>
                  <a:lnTo>
                    <a:pt x="2323" y="108"/>
                  </a:lnTo>
                  <a:lnTo>
                    <a:pt x="1313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28"/>
            <p:cNvSpPr/>
            <p:nvPr/>
          </p:nvSpPr>
          <p:spPr>
            <a:xfrm rot="-877077" flipH="1">
              <a:off x="6730247" y="4509191"/>
              <a:ext cx="136498" cy="38140"/>
            </a:xfrm>
            <a:custGeom>
              <a:avLst/>
              <a:gdLst/>
              <a:ahLst/>
              <a:cxnLst/>
              <a:rect l="l" t="t" r="r" b="b"/>
              <a:pathLst>
                <a:path w="5243" h="1465" extrusionOk="0">
                  <a:moveTo>
                    <a:pt x="1608" y="0"/>
                  </a:moveTo>
                  <a:lnTo>
                    <a:pt x="840" y="9"/>
                  </a:lnTo>
                  <a:lnTo>
                    <a:pt x="447" y="36"/>
                  </a:lnTo>
                  <a:lnTo>
                    <a:pt x="322" y="54"/>
                  </a:lnTo>
                  <a:lnTo>
                    <a:pt x="144" y="117"/>
                  </a:lnTo>
                  <a:lnTo>
                    <a:pt x="37" y="206"/>
                  </a:lnTo>
                  <a:lnTo>
                    <a:pt x="1" y="313"/>
                  </a:lnTo>
                  <a:lnTo>
                    <a:pt x="37" y="420"/>
                  </a:lnTo>
                  <a:lnTo>
                    <a:pt x="126" y="527"/>
                  </a:lnTo>
                  <a:lnTo>
                    <a:pt x="278" y="599"/>
                  </a:lnTo>
                  <a:lnTo>
                    <a:pt x="492" y="643"/>
                  </a:lnTo>
                  <a:lnTo>
                    <a:pt x="617" y="652"/>
                  </a:lnTo>
                  <a:lnTo>
                    <a:pt x="930" y="643"/>
                  </a:lnTo>
                  <a:lnTo>
                    <a:pt x="1564" y="679"/>
                  </a:lnTo>
                  <a:lnTo>
                    <a:pt x="2189" y="751"/>
                  </a:lnTo>
                  <a:lnTo>
                    <a:pt x="2778" y="867"/>
                  </a:lnTo>
                  <a:lnTo>
                    <a:pt x="3064" y="938"/>
                  </a:lnTo>
                  <a:lnTo>
                    <a:pt x="3519" y="1063"/>
                  </a:lnTo>
                  <a:lnTo>
                    <a:pt x="4484" y="1304"/>
                  </a:lnTo>
                  <a:lnTo>
                    <a:pt x="4903" y="1447"/>
                  </a:lnTo>
                  <a:lnTo>
                    <a:pt x="4966" y="1465"/>
                  </a:lnTo>
                  <a:lnTo>
                    <a:pt x="5091" y="1456"/>
                  </a:lnTo>
                  <a:lnTo>
                    <a:pt x="5198" y="1411"/>
                  </a:lnTo>
                  <a:lnTo>
                    <a:pt x="5243" y="1349"/>
                  </a:lnTo>
                  <a:lnTo>
                    <a:pt x="5234" y="1322"/>
                  </a:lnTo>
                  <a:lnTo>
                    <a:pt x="5127" y="1143"/>
                  </a:lnTo>
                  <a:lnTo>
                    <a:pt x="4975" y="902"/>
                  </a:lnTo>
                  <a:lnTo>
                    <a:pt x="4823" y="742"/>
                  </a:lnTo>
                  <a:lnTo>
                    <a:pt x="4707" y="670"/>
                  </a:lnTo>
                  <a:lnTo>
                    <a:pt x="4439" y="527"/>
                  </a:lnTo>
                  <a:lnTo>
                    <a:pt x="3805" y="304"/>
                  </a:lnTo>
                  <a:lnTo>
                    <a:pt x="3457" y="224"/>
                  </a:lnTo>
                  <a:lnTo>
                    <a:pt x="3091" y="143"/>
                  </a:lnTo>
                  <a:lnTo>
                    <a:pt x="2349" y="45"/>
                  </a:lnTo>
                  <a:lnTo>
                    <a:pt x="1608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28"/>
            <p:cNvSpPr/>
            <p:nvPr/>
          </p:nvSpPr>
          <p:spPr>
            <a:xfrm rot="-877077" flipH="1">
              <a:off x="6718868" y="4588737"/>
              <a:ext cx="87918" cy="43035"/>
            </a:xfrm>
            <a:custGeom>
              <a:avLst/>
              <a:gdLst/>
              <a:ahLst/>
              <a:cxnLst/>
              <a:rect l="l" t="t" r="r" b="b"/>
              <a:pathLst>
                <a:path w="3377" h="1653" extrusionOk="0">
                  <a:moveTo>
                    <a:pt x="483" y="0"/>
                  </a:moveTo>
                  <a:lnTo>
                    <a:pt x="197" y="36"/>
                  </a:lnTo>
                  <a:lnTo>
                    <a:pt x="19" y="161"/>
                  </a:lnTo>
                  <a:lnTo>
                    <a:pt x="1" y="286"/>
                  </a:lnTo>
                  <a:lnTo>
                    <a:pt x="54" y="357"/>
                  </a:lnTo>
                  <a:lnTo>
                    <a:pt x="108" y="393"/>
                  </a:lnTo>
                  <a:lnTo>
                    <a:pt x="680" y="741"/>
                  </a:lnTo>
                  <a:lnTo>
                    <a:pt x="1296" y="1072"/>
                  </a:lnTo>
                  <a:lnTo>
                    <a:pt x="1599" y="1223"/>
                  </a:lnTo>
                  <a:lnTo>
                    <a:pt x="2251" y="1527"/>
                  </a:lnTo>
                  <a:lnTo>
                    <a:pt x="2626" y="1625"/>
                  </a:lnTo>
                  <a:lnTo>
                    <a:pt x="2805" y="1652"/>
                  </a:lnTo>
                  <a:lnTo>
                    <a:pt x="3108" y="1625"/>
                  </a:lnTo>
                  <a:lnTo>
                    <a:pt x="3323" y="1527"/>
                  </a:lnTo>
                  <a:lnTo>
                    <a:pt x="3376" y="1411"/>
                  </a:lnTo>
                  <a:lnTo>
                    <a:pt x="3350" y="1331"/>
                  </a:lnTo>
                  <a:lnTo>
                    <a:pt x="3314" y="1286"/>
                  </a:lnTo>
                  <a:lnTo>
                    <a:pt x="3207" y="1179"/>
                  </a:lnTo>
                  <a:lnTo>
                    <a:pt x="2921" y="1000"/>
                  </a:lnTo>
                  <a:lnTo>
                    <a:pt x="2421" y="759"/>
                  </a:lnTo>
                  <a:lnTo>
                    <a:pt x="2082" y="607"/>
                  </a:lnTo>
                  <a:lnTo>
                    <a:pt x="1376" y="313"/>
                  </a:lnTo>
                  <a:lnTo>
                    <a:pt x="644" y="45"/>
                  </a:lnTo>
                  <a:lnTo>
                    <a:pt x="483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28"/>
            <p:cNvSpPr/>
            <p:nvPr/>
          </p:nvSpPr>
          <p:spPr>
            <a:xfrm rot="-877077" flipH="1">
              <a:off x="6876333" y="4541418"/>
              <a:ext cx="90235" cy="47929"/>
            </a:xfrm>
            <a:custGeom>
              <a:avLst/>
              <a:gdLst/>
              <a:ahLst/>
              <a:cxnLst/>
              <a:rect l="l" t="t" r="r" b="b"/>
              <a:pathLst>
                <a:path w="3466" h="1841" extrusionOk="0">
                  <a:moveTo>
                    <a:pt x="403" y="1"/>
                  </a:moveTo>
                  <a:lnTo>
                    <a:pt x="162" y="99"/>
                  </a:lnTo>
                  <a:lnTo>
                    <a:pt x="54" y="179"/>
                  </a:lnTo>
                  <a:lnTo>
                    <a:pt x="1" y="287"/>
                  </a:lnTo>
                  <a:lnTo>
                    <a:pt x="19" y="394"/>
                  </a:lnTo>
                  <a:lnTo>
                    <a:pt x="63" y="447"/>
                  </a:lnTo>
                  <a:lnTo>
                    <a:pt x="188" y="581"/>
                  </a:lnTo>
                  <a:lnTo>
                    <a:pt x="510" y="840"/>
                  </a:lnTo>
                  <a:lnTo>
                    <a:pt x="1072" y="1188"/>
                  </a:lnTo>
                  <a:lnTo>
                    <a:pt x="1483" y="1403"/>
                  </a:lnTo>
                  <a:lnTo>
                    <a:pt x="1671" y="1501"/>
                  </a:lnTo>
                  <a:lnTo>
                    <a:pt x="2082" y="1671"/>
                  </a:lnTo>
                  <a:lnTo>
                    <a:pt x="2528" y="1796"/>
                  </a:lnTo>
                  <a:lnTo>
                    <a:pt x="3028" y="1840"/>
                  </a:lnTo>
                  <a:lnTo>
                    <a:pt x="3296" y="1805"/>
                  </a:lnTo>
                  <a:lnTo>
                    <a:pt x="3367" y="1796"/>
                  </a:lnTo>
                  <a:lnTo>
                    <a:pt x="3457" y="1733"/>
                  </a:lnTo>
                  <a:lnTo>
                    <a:pt x="3466" y="1697"/>
                  </a:lnTo>
                  <a:lnTo>
                    <a:pt x="3457" y="1635"/>
                  </a:lnTo>
                  <a:lnTo>
                    <a:pt x="3412" y="1510"/>
                  </a:lnTo>
                  <a:lnTo>
                    <a:pt x="3278" y="1349"/>
                  </a:lnTo>
                  <a:lnTo>
                    <a:pt x="2832" y="1072"/>
                  </a:lnTo>
                  <a:lnTo>
                    <a:pt x="2474" y="912"/>
                  </a:lnTo>
                  <a:lnTo>
                    <a:pt x="1724" y="501"/>
                  </a:lnTo>
                  <a:lnTo>
                    <a:pt x="992" y="90"/>
                  </a:lnTo>
                  <a:lnTo>
                    <a:pt x="894" y="45"/>
                  </a:lnTo>
                  <a:lnTo>
                    <a:pt x="697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28"/>
            <p:cNvSpPr/>
            <p:nvPr/>
          </p:nvSpPr>
          <p:spPr>
            <a:xfrm rot="-877077" flipH="1">
              <a:off x="6974033" y="4561961"/>
              <a:ext cx="119758" cy="56052"/>
            </a:xfrm>
            <a:custGeom>
              <a:avLst/>
              <a:gdLst/>
              <a:ahLst/>
              <a:cxnLst/>
              <a:rect l="l" t="t" r="r" b="b"/>
              <a:pathLst>
                <a:path w="4600" h="2153" extrusionOk="0">
                  <a:moveTo>
                    <a:pt x="215" y="0"/>
                  </a:moveTo>
                  <a:lnTo>
                    <a:pt x="45" y="63"/>
                  </a:lnTo>
                  <a:lnTo>
                    <a:pt x="0" y="125"/>
                  </a:lnTo>
                  <a:lnTo>
                    <a:pt x="27" y="179"/>
                  </a:lnTo>
                  <a:lnTo>
                    <a:pt x="63" y="206"/>
                  </a:lnTo>
                  <a:lnTo>
                    <a:pt x="536" y="536"/>
                  </a:lnTo>
                  <a:lnTo>
                    <a:pt x="1545" y="1161"/>
                  </a:lnTo>
                  <a:lnTo>
                    <a:pt x="2108" y="1456"/>
                  </a:lnTo>
                  <a:lnTo>
                    <a:pt x="2697" y="1742"/>
                  </a:lnTo>
                  <a:lnTo>
                    <a:pt x="3331" y="2001"/>
                  </a:lnTo>
                  <a:lnTo>
                    <a:pt x="3626" y="2099"/>
                  </a:lnTo>
                  <a:lnTo>
                    <a:pt x="4108" y="2152"/>
                  </a:lnTo>
                  <a:lnTo>
                    <a:pt x="4447" y="2143"/>
                  </a:lnTo>
                  <a:lnTo>
                    <a:pt x="4519" y="2135"/>
                  </a:lnTo>
                  <a:lnTo>
                    <a:pt x="4599" y="2081"/>
                  </a:lnTo>
                  <a:lnTo>
                    <a:pt x="4599" y="2045"/>
                  </a:lnTo>
                  <a:lnTo>
                    <a:pt x="4537" y="1902"/>
                  </a:lnTo>
                  <a:lnTo>
                    <a:pt x="4421" y="1742"/>
                  </a:lnTo>
                  <a:lnTo>
                    <a:pt x="4278" y="1634"/>
                  </a:lnTo>
                  <a:lnTo>
                    <a:pt x="4162" y="1581"/>
                  </a:lnTo>
                  <a:lnTo>
                    <a:pt x="3536" y="1313"/>
                  </a:lnTo>
                  <a:lnTo>
                    <a:pt x="2894" y="1054"/>
                  </a:lnTo>
                  <a:lnTo>
                    <a:pt x="1679" y="554"/>
                  </a:lnTo>
                  <a:lnTo>
                    <a:pt x="509" y="27"/>
                  </a:lnTo>
                  <a:lnTo>
                    <a:pt x="420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28"/>
            <p:cNvSpPr/>
            <p:nvPr/>
          </p:nvSpPr>
          <p:spPr>
            <a:xfrm rot="-877077" flipH="1">
              <a:off x="7109526" y="4535899"/>
              <a:ext cx="106975" cy="65581"/>
            </a:xfrm>
            <a:custGeom>
              <a:avLst/>
              <a:gdLst/>
              <a:ahLst/>
              <a:cxnLst/>
              <a:rect l="l" t="t" r="r" b="b"/>
              <a:pathLst>
                <a:path w="4109" h="2519" extrusionOk="0">
                  <a:moveTo>
                    <a:pt x="349" y="0"/>
                  </a:moveTo>
                  <a:lnTo>
                    <a:pt x="117" y="45"/>
                  </a:lnTo>
                  <a:lnTo>
                    <a:pt x="18" y="125"/>
                  </a:lnTo>
                  <a:lnTo>
                    <a:pt x="1" y="197"/>
                  </a:lnTo>
                  <a:lnTo>
                    <a:pt x="18" y="232"/>
                  </a:lnTo>
                  <a:lnTo>
                    <a:pt x="72" y="339"/>
                  </a:lnTo>
                  <a:lnTo>
                    <a:pt x="126" y="536"/>
                  </a:lnTo>
                  <a:lnTo>
                    <a:pt x="197" y="643"/>
                  </a:lnTo>
                  <a:lnTo>
                    <a:pt x="376" y="831"/>
                  </a:lnTo>
                  <a:lnTo>
                    <a:pt x="581" y="1009"/>
                  </a:lnTo>
                  <a:lnTo>
                    <a:pt x="1036" y="1366"/>
                  </a:lnTo>
                  <a:lnTo>
                    <a:pt x="1545" y="1697"/>
                  </a:lnTo>
                  <a:lnTo>
                    <a:pt x="1760" y="1840"/>
                  </a:lnTo>
                  <a:lnTo>
                    <a:pt x="2260" y="2134"/>
                  </a:lnTo>
                  <a:lnTo>
                    <a:pt x="2831" y="2384"/>
                  </a:lnTo>
                  <a:lnTo>
                    <a:pt x="3322" y="2492"/>
                  </a:lnTo>
                  <a:lnTo>
                    <a:pt x="3671" y="2518"/>
                  </a:lnTo>
                  <a:lnTo>
                    <a:pt x="3858" y="2509"/>
                  </a:lnTo>
                  <a:lnTo>
                    <a:pt x="3957" y="2492"/>
                  </a:lnTo>
                  <a:lnTo>
                    <a:pt x="4099" y="2402"/>
                  </a:lnTo>
                  <a:lnTo>
                    <a:pt x="4108" y="2349"/>
                  </a:lnTo>
                  <a:lnTo>
                    <a:pt x="4090" y="2259"/>
                  </a:lnTo>
                  <a:lnTo>
                    <a:pt x="3992" y="2108"/>
                  </a:lnTo>
                  <a:lnTo>
                    <a:pt x="3742" y="1902"/>
                  </a:lnTo>
                  <a:lnTo>
                    <a:pt x="3001" y="1527"/>
                  </a:lnTo>
                  <a:lnTo>
                    <a:pt x="2546" y="1295"/>
                  </a:lnTo>
                  <a:lnTo>
                    <a:pt x="2019" y="982"/>
                  </a:lnTo>
                  <a:lnTo>
                    <a:pt x="1554" y="643"/>
                  </a:lnTo>
                  <a:lnTo>
                    <a:pt x="1340" y="464"/>
                  </a:lnTo>
                  <a:lnTo>
                    <a:pt x="1108" y="286"/>
                  </a:lnTo>
                  <a:lnTo>
                    <a:pt x="894" y="188"/>
                  </a:lnTo>
                  <a:lnTo>
                    <a:pt x="697" y="89"/>
                  </a:lnTo>
                  <a:lnTo>
                    <a:pt x="599" y="36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28"/>
            <p:cNvSpPr/>
            <p:nvPr/>
          </p:nvSpPr>
          <p:spPr>
            <a:xfrm rot="-877077" flipH="1">
              <a:off x="6695633" y="4731386"/>
              <a:ext cx="113015" cy="60712"/>
            </a:xfrm>
            <a:custGeom>
              <a:avLst/>
              <a:gdLst/>
              <a:ahLst/>
              <a:cxnLst/>
              <a:rect l="l" t="t" r="r" b="b"/>
              <a:pathLst>
                <a:path w="4341" h="2332" extrusionOk="0">
                  <a:moveTo>
                    <a:pt x="296" y="0"/>
                  </a:moveTo>
                  <a:lnTo>
                    <a:pt x="81" y="54"/>
                  </a:lnTo>
                  <a:lnTo>
                    <a:pt x="1" y="134"/>
                  </a:lnTo>
                  <a:lnTo>
                    <a:pt x="1" y="197"/>
                  </a:lnTo>
                  <a:lnTo>
                    <a:pt x="28" y="232"/>
                  </a:lnTo>
                  <a:lnTo>
                    <a:pt x="144" y="384"/>
                  </a:lnTo>
                  <a:lnTo>
                    <a:pt x="349" y="679"/>
                  </a:lnTo>
                  <a:lnTo>
                    <a:pt x="519" y="822"/>
                  </a:lnTo>
                  <a:lnTo>
                    <a:pt x="876" y="1108"/>
                  </a:lnTo>
                  <a:lnTo>
                    <a:pt x="1260" y="1376"/>
                  </a:lnTo>
                  <a:lnTo>
                    <a:pt x="1546" y="1599"/>
                  </a:lnTo>
                  <a:lnTo>
                    <a:pt x="2046" y="1947"/>
                  </a:lnTo>
                  <a:lnTo>
                    <a:pt x="2430" y="2143"/>
                  </a:lnTo>
                  <a:lnTo>
                    <a:pt x="2644" y="2224"/>
                  </a:lnTo>
                  <a:lnTo>
                    <a:pt x="2823" y="2277"/>
                  </a:lnTo>
                  <a:lnTo>
                    <a:pt x="3198" y="2331"/>
                  </a:lnTo>
                  <a:lnTo>
                    <a:pt x="3582" y="2331"/>
                  </a:lnTo>
                  <a:lnTo>
                    <a:pt x="3930" y="2260"/>
                  </a:lnTo>
                  <a:lnTo>
                    <a:pt x="4073" y="2179"/>
                  </a:lnTo>
                  <a:lnTo>
                    <a:pt x="4162" y="2117"/>
                  </a:lnTo>
                  <a:lnTo>
                    <a:pt x="4287" y="1983"/>
                  </a:lnTo>
                  <a:lnTo>
                    <a:pt x="4341" y="1840"/>
                  </a:lnTo>
                  <a:lnTo>
                    <a:pt x="4305" y="1697"/>
                  </a:lnTo>
                  <a:lnTo>
                    <a:pt x="4243" y="1626"/>
                  </a:lnTo>
                  <a:lnTo>
                    <a:pt x="4198" y="1590"/>
                  </a:lnTo>
                  <a:lnTo>
                    <a:pt x="4091" y="1572"/>
                  </a:lnTo>
                  <a:lnTo>
                    <a:pt x="3984" y="1590"/>
                  </a:lnTo>
                  <a:lnTo>
                    <a:pt x="3903" y="1643"/>
                  </a:lnTo>
                  <a:lnTo>
                    <a:pt x="3886" y="1670"/>
                  </a:lnTo>
                  <a:lnTo>
                    <a:pt x="3859" y="1697"/>
                  </a:lnTo>
                  <a:lnTo>
                    <a:pt x="3841" y="1715"/>
                  </a:lnTo>
                  <a:lnTo>
                    <a:pt x="3635" y="1679"/>
                  </a:lnTo>
                  <a:lnTo>
                    <a:pt x="3305" y="1563"/>
                  </a:lnTo>
                  <a:lnTo>
                    <a:pt x="2894" y="1331"/>
                  </a:lnTo>
                  <a:lnTo>
                    <a:pt x="2626" y="1143"/>
                  </a:lnTo>
                  <a:lnTo>
                    <a:pt x="2180" y="849"/>
                  </a:lnTo>
                  <a:lnTo>
                    <a:pt x="1724" y="554"/>
                  </a:lnTo>
                  <a:lnTo>
                    <a:pt x="1474" y="402"/>
                  </a:lnTo>
                  <a:lnTo>
                    <a:pt x="948" y="170"/>
                  </a:lnTo>
                  <a:lnTo>
                    <a:pt x="653" y="45"/>
                  </a:lnTo>
                  <a:lnTo>
                    <a:pt x="546" y="9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28"/>
            <p:cNvSpPr/>
            <p:nvPr/>
          </p:nvSpPr>
          <p:spPr>
            <a:xfrm rot="-877077" flipH="1">
              <a:off x="6557809" y="4720206"/>
              <a:ext cx="141835" cy="39546"/>
            </a:xfrm>
            <a:custGeom>
              <a:avLst/>
              <a:gdLst/>
              <a:ahLst/>
              <a:cxnLst/>
              <a:rect l="l" t="t" r="r" b="b"/>
              <a:pathLst>
                <a:path w="5448" h="1519" extrusionOk="0">
                  <a:moveTo>
                    <a:pt x="679" y="1"/>
                  </a:moveTo>
                  <a:lnTo>
                    <a:pt x="447" y="10"/>
                  </a:lnTo>
                  <a:lnTo>
                    <a:pt x="250" y="72"/>
                  </a:lnTo>
                  <a:lnTo>
                    <a:pt x="107" y="153"/>
                  </a:lnTo>
                  <a:lnTo>
                    <a:pt x="18" y="260"/>
                  </a:lnTo>
                  <a:lnTo>
                    <a:pt x="0" y="367"/>
                  </a:lnTo>
                  <a:lnTo>
                    <a:pt x="54" y="474"/>
                  </a:lnTo>
                  <a:lnTo>
                    <a:pt x="196" y="572"/>
                  </a:lnTo>
                  <a:lnTo>
                    <a:pt x="313" y="608"/>
                  </a:lnTo>
                  <a:lnTo>
                    <a:pt x="1652" y="956"/>
                  </a:lnTo>
                  <a:lnTo>
                    <a:pt x="3036" y="1251"/>
                  </a:lnTo>
                  <a:lnTo>
                    <a:pt x="3572" y="1385"/>
                  </a:lnTo>
                  <a:lnTo>
                    <a:pt x="4376" y="1519"/>
                  </a:lnTo>
                  <a:lnTo>
                    <a:pt x="4929" y="1519"/>
                  </a:lnTo>
                  <a:lnTo>
                    <a:pt x="5215" y="1456"/>
                  </a:lnTo>
                  <a:lnTo>
                    <a:pt x="5340" y="1412"/>
                  </a:lnTo>
                  <a:lnTo>
                    <a:pt x="5438" y="1305"/>
                  </a:lnTo>
                  <a:lnTo>
                    <a:pt x="5447" y="1224"/>
                  </a:lnTo>
                  <a:lnTo>
                    <a:pt x="5429" y="1189"/>
                  </a:lnTo>
                  <a:lnTo>
                    <a:pt x="5376" y="1117"/>
                  </a:lnTo>
                  <a:lnTo>
                    <a:pt x="5224" y="992"/>
                  </a:lnTo>
                  <a:lnTo>
                    <a:pt x="4938" y="849"/>
                  </a:lnTo>
                  <a:lnTo>
                    <a:pt x="4179" y="653"/>
                  </a:lnTo>
                  <a:lnTo>
                    <a:pt x="3626" y="555"/>
                  </a:lnTo>
                  <a:lnTo>
                    <a:pt x="2232" y="260"/>
                  </a:lnTo>
                  <a:lnTo>
                    <a:pt x="804" y="19"/>
                  </a:lnTo>
                  <a:lnTo>
                    <a:pt x="679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28"/>
            <p:cNvSpPr/>
            <p:nvPr/>
          </p:nvSpPr>
          <p:spPr>
            <a:xfrm rot="-877077" flipH="1">
              <a:off x="6494942" y="4686116"/>
              <a:ext cx="96744" cy="29315"/>
            </a:xfrm>
            <a:custGeom>
              <a:avLst/>
              <a:gdLst/>
              <a:ahLst/>
              <a:cxnLst/>
              <a:rect l="l" t="t" r="r" b="b"/>
              <a:pathLst>
                <a:path w="3716" h="1126" extrusionOk="0">
                  <a:moveTo>
                    <a:pt x="331" y="0"/>
                  </a:moveTo>
                  <a:lnTo>
                    <a:pt x="99" y="72"/>
                  </a:lnTo>
                  <a:lnTo>
                    <a:pt x="18" y="161"/>
                  </a:lnTo>
                  <a:lnTo>
                    <a:pt x="0" y="223"/>
                  </a:lnTo>
                  <a:lnTo>
                    <a:pt x="63" y="322"/>
                  </a:lnTo>
                  <a:lnTo>
                    <a:pt x="188" y="375"/>
                  </a:lnTo>
                  <a:lnTo>
                    <a:pt x="206" y="384"/>
                  </a:lnTo>
                  <a:lnTo>
                    <a:pt x="215" y="384"/>
                  </a:lnTo>
                  <a:lnTo>
                    <a:pt x="277" y="438"/>
                  </a:lnTo>
                  <a:lnTo>
                    <a:pt x="438" y="527"/>
                  </a:lnTo>
                  <a:lnTo>
                    <a:pt x="768" y="634"/>
                  </a:lnTo>
                  <a:lnTo>
                    <a:pt x="1018" y="706"/>
                  </a:lnTo>
                  <a:lnTo>
                    <a:pt x="1742" y="893"/>
                  </a:lnTo>
                  <a:lnTo>
                    <a:pt x="2456" y="1081"/>
                  </a:lnTo>
                  <a:lnTo>
                    <a:pt x="2635" y="1125"/>
                  </a:lnTo>
                  <a:lnTo>
                    <a:pt x="3010" y="1125"/>
                  </a:lnTo>
                  <a:lnTo>
                    <a:pt x="3188" y="1081"/>
                  </a:lnTo>
                  <a:lnTo>
                    <a:pt x="3331" y="1036"/>
                  </a:lnTo>
                  <a:lnTo>
                    <a:pt x="3554" y="911"/>
                  </a:lnTo>
                  <a:lnTo>
                    <a:pt x="3688" y="768"/>
                  </a:lnTo>
                  <a:lnTo>
                    <a:pt x="3715" y="599"/>
                  </a:lnTo>
                  <a:lnTo>
                    <a:pt x="3688" y="509"/>
                  </a:lnTo>
                  <a:lnTo>
                    <a:pt x="3653" y="456"/>
                  </a:lnTo>
                  <a:lnTo>
                    <a:pt x="3528" y="357"/>
                  </a:lnTo>
                  <a:lnTo>
                    <a:pt x="3242" y="268"/>
                  </a:lnTo>
                  <a:lnTo>
                    <a:pt x="3010" y="250"/>
                  </a:lnTo>
                  <a:lnTo>
                    <a:pt x="2911" y="259"/>
                  </a:lnTo>
                  <a:lnTo>
                    <a:pt x="2849" y="259"/>
                  </a:lnTo>
                  <a:lnTo>
                    <a:pt x="2724" y="268"/>
                  </a:lnTo>
                  <a:lnTo>
                    <a:pt x="2778" y="268"/>
                  </a:lnTo>
                  <a:lnTo>
                    <a:pt x="2652" y="286"/>
                  </a:lnTo>
                  <a:lnTo>
                    <a:pt x="2572" y="331"/>
                  </a:lnTo>
                  <a:lnTo>
                    <a:pt x="2081" y="232"/>
                  </a:lnTo>
                  <a:lnTo>
                    <a:pt x="1599" y="134"/>
                  </a:lnTo>
                  <a:lnTo>
                    <a:pt x="1331" y="81"/>
                  </a:lnTo>
                  <a:lnTo>
                    <a:pt x="920" y="9"/>
                  </a:lnTo>
                  <a:lnTo>
                    <a:pt x="652" y="0"/>
                  </a:lnTo>
                  <a:lnTo>
                    <a:pt x="518" y="18"/>
                  </a:lnTo>
                  <a:lnTo>
                    <a:pt x="483" y="18"/>
                  </a:lnTo>
                  <a:lnTo>
                    <a:pt x="331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28"/>
            <p:cNvSpPr/>
            <p:nvPr/>
          </p:nvSpPr>
          <p:spPr>
            <a:xfrm rot="-877077" flipH="1">
              <a:off x="6534387" y="4616237"/>
              <a:ext cx="112781" cy="38375"/>
            </a:xfrm>
            <a:custGeom>
              <a:avLst/>
              <a:gdLst/>
              <a:ahLst/>
              <a:cxnLst/>
              <a:rect l="l" t="t" r="r" b="b"/>
              <a:pathLst>
                <a:path w="4332" h="1474" extrusionOk="0">
                  <a:moveTo>
                    <a:pt x="277" y="0"/>
                  </a:moveTo>
                  <a:lnTo>
                    <a:pt x="81" y="54"/>
                  </a:lnTo>
                  <a:lnTo>
                    <a:pt x="1" y="125"/>
                  </a:lnTo>
                  <a:lnTo>
                    <a:pt x="1" y="179"/>
                  </a:lnTo>
                  <a:lnTo>
                    <a:pt x="18" y="205"/>
                  </a:lnTo>
                  <a:lnTo>
                    <a:pt x="143" y="366"/>
                  </a:lnTo>
                  <a:lnTo>
                    <a:pt x="393" y="634"/>
                  </a:lnTo>
                  <a:lnTo>
                    <a:pt x="599" y="777"/>
                  </a:lnTo>
                  <a:lnTo>
                    <a:pt x="849" y="920"/>
                  </a:lnTo>
                  <a:lnTo>
                    <a:pt x="1429" y="1161"/>
                  </a:lnTo>
                  <a:lnTo>
                    <a:pt x="1760" y="1259"/>
                  </a:lnTo>
                  <a:lnTo>
                    <a:pt x="2045" y="1331"/>
                  </a:lnTo>
                  <a:lnTo>
                    <a:pt x="2706" y="1447"/>
                  </a:lnTo>
                  <a:lnTo>
                    <a:pt x="3385" y="1473"/>
                  </a:lnTo>
                  <a:lnTo>
                    <a:pt x="3849" y="1402"/>
                  </a:lnTo>
                  <a:lnTo>
                    <a:pt x="4126" y="1313"/>
                  </a:lnTo>
                  <a:lnTo>
                    <a:pt x="4251" y="1241"/>
                  </a:lnTo>
                  <a:lnTo>
                    <a:pt x="4314" y="1197"/>
                  </a:lnTo>
                  <a:lnTo>
                    <a:pt x="4332" y="1107"/>
                  </a:lnTo>
                  <a:lnTo>
                    <a:pt x="4296" y="1054"/>
                  </a:lnTo>
                  <a:lnTo>
                    <a:pt x="4251" y="1027"/>
                  </a:lnTo>
                  <a:lnTo>
                    <a:pt x="4055" y="956"/>
                  </a:lnTo>
                  <a:lnTo>
                    <a:pt x="3635" y="848"/>
                  </a:lnTo>
                  <a:lnTo>
                    <a:pt x="2938" y="750"/>
                  </a:lnTo>
                  <a:lnTo>
                    <a:pt x="2474" y="679"/>
                  </a:lnTo>
                  <a:lnTo>
                    <a:pt x="1956" y="572"/>
                  </a:lnTo>
                  <a:lnTo>
                    <a:pt x="1188" y="339"/>
                  </a:lnTo>
                  <a:lnTo>
                    <a:pt x="751" y="152"/>
                  </a:lnTo>
                  <a:lnTo>
                    <a:pt x="572" y="45"/>
                  </a:lnTo>
                  <a:lnTo>
                    <a:pt x="492" y="9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28"/>
            <p:cNvSpPr/>
            <p:nvPr/>
          </p:nvSpPr>
          <p:spPr>
            <a:xfrm rot="-877077" flipH="1">
              <a:off x="6444928" y="4878455"/>
              <a:ext cx="93021" cy="48137"/>
            </a:xfrm>
            <a:custGeom>
              <a:avLst/>
              <a:gdLst/>
              <a:ahLst/>
              <a:cxnLst/>
              <a:rect l="l" t="t" r="r" b="b"/>
              <a:pathLst>
                <a:path w="3573" h="1849" extrusionOk="0">
                  <a:moveTo>
                    <a:pt x="715" y="0"/>
                  </a:moveTo>
                  <a:lnTo>
                    <a:pt x="313" y="27"/>
                  </a:lnTo>
                  <a:lnTo>
                    <a:pt x="90" y="125"/>
                  </a:lnTo>
                  <a:lnTo>
                    <a:pt x="9" y="223"/>
                  </a:lnTo>
                  <a:lnTo>
                    <a:pt x="0" y="286"/>
                  </a:lnTo>
                  <a:lnTo>
                    <a:pt x="18" y="465"/>
                  </a:lnTo>
                  <a:lnTo>
                    <a:pt x="170" y="804"/>
                  </a:lnTo>
                  <a:lnTo>
                    <a:pt x="465" y="1116"/>
                  </a:lnTo>
                  <a:lnTo>
                    <a:pt x="893" y="1393"/>
                  </a:lnTo>
                  <a:lnTo>
                    <a:pt x="1152" y="1518"/>
                  </a:lnTo>
                  <a:lnTo>
                    <a:pt x="1393" y="1608"/>
                  </a:lnTo>
                  <a:lnTo>
                    <a:pt x="2010" y="1777"/>
                  </a:lnTo>
                  <a:lnTo>
                    <a:pt x="2679" y="1849"/>
                  </a:lnTo>
                  <a:lnTo>
                    <a:pt x="3144" y="1804"/>
                  </a:lnTo>
                  <a:lnTo>
                    <a:pt x="3412" y="1715"/>
                  </a:lnTo>
                  <a:lnTo>
                    <a:pt x="3519" y="1643"/>
                  </a:lnTo>
                  <a:lnTo>
                    <a:pt x="3572" y="1599"/>
                  </a:lnTo>
                  <a:lnTo>
                    <a:pt x="3563" y="1491"/>
                  </a:lnTo>
                  <a:lnTo>
                    <a:pt x="3519" y="1438"/>
                  </a:lnTo>
                  <a:lnTo>
                    <a:pt x="3412" y="1349"/>
                  </a:lnTo>
                  <a:lnTo>
                    <a:pt x="3072" y="1224"/>
                  </a:lnTo>
                  <a:lnTo>
                    <a:pt x="2465" y="1072"/>
                  </a:lnTo>
                  <a:lnTo>
                    <a:pt x="2099" y="965"/>
                  </a:lnTo>
                  <a:lnTo>
                    <a:pt x="1920" y="884"/>
                  </a:lnTo>
                  <a:lnTo>
                    <a:pt x="1617" y="724"/>
                  </a:lnTo>
                  <a:lnTo>
                    <a:pt x="1375" y="527"/>
                  </a:lnTo>
                  <a:lnTo>
                    <a:pt x="1197" y="322"/>
                  </a:lnTo>
                  <a:lnTo>
                    <a:pt x="1143" y="206"/>
                  </a:lnTo>
                  <a:lnTo>
                    <a:pt x="1108" y="152"/>
                  </a:lnTo>
                  <a:lnTo>
                    <a:pt x="983" y="63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28"/>
            <p:cNvSpPr/>
            <p:nvPr/>
          </p:nvSpPr>
          <p:spPr>
            <a:xfrm rot="-877077" flipH="1">
              <a:off x="6273416" y="4836239"/>
              <a:ext cx="149515" cy="44415"/>
            </a:xfrm>
            <a:custGeom>
              <a:avLst/>
              <a:gdLst/>
              <a:ahLst/>
              <a:cxnLst/>
              <a:rect l="l" t="t" r="r" b="b"/>
              <a:pathLst>
                <a:path w="5743" h="1706" extrusionOk="0">
                  <a:moveTo>
                    <a:pt x="483" y="0"/>
                  </a:moveTo>
                  <a:lnTo>
                    <a:pt x="286" y="27"/>
                  </a:lnTo>
                  <a:lnTo>
                    <a:pt x="134" y="99"/>
                  </a:lnTo>
                  <a:lnTo>
                    <a:pt x="36" y="188"/>
                  </a:lnTo>
                  <a:lnTo>
                    <a:pt x="0" y="286"/>
                  </a:lnTo>
                  <a:lnTo>
                    <a:pt x="36" y="393"/>
                  </a:lnTo>
                  <a:lnTo>
                    <a:pt x="161" y="492"/>
                  </a:lnTo>
                  <a:lnTo>
                    <a:pt x="259" y="527"/>
                  </a:lnTo>
                  <a:lnTo>
                    <a:pt x="625" y="661"/>
                  </a:lnTo>
                  <a:lnTo>
                    <a:pt x="2099" y="1143"/>
                  </a:lnTo>
                  <a:lnTo>
                    <a:pt x="3447" y="1492"/>
                  </a:lnTo>
                  <a:lnTo>
                    <a:pt x="4296" y="1652"/>
                  </a:lnTo>
                  <a:lnTo>
                    <a:pt x="5028" y="1706"/>
                  </a:lnTo>
                  <a:lnTo>
                    <a:pt x="5439" y="1635"/>
                  </a:lnTo>
                  <a:lnTo>
                    <a:pt x="5635" y="1545"/>
                  </a:lnTo>
                  <a:lnTo>
                    <a:pt x="5698" y="1474"/>
                  </a:lnTo>
                  <a:lnTo>
                    <a:pt x="5742" y="1411"/>
                  </a:lnTo>
                  <a:lnTo>
                    <a:pt x="5733" y="1286"/>
                  </a:lnTo>
                  <a:lnTo>
                    <a:pt x="5546" y="1134"/>
                  </a:lnTo>
                  <a:lnTo>
                    <a:pt x="4805" y="911"/>
                  </a:lnTo>
                  <a:lnTo>
                    <a:pt x="4367" y="831"/>
                  </a:lnTo>
                  <a:lnTo>
                    <a:pt x="3456" y="661"/>
                  </a:lnTo>
                  <a:lnTo>
                    <a:pt x="1679" y="268"/>
                  </a:lnTo>
                  <a:lnTo>
                    <a:pt x="822" y="45"/>
                  </a:lnTo>
                  <a:lnTo>
                    <a:pt x="706" y="9"/>
                  </a:lnTo>
                  <a:lnTo>
                    <a:pt x="483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28"/>
            <p:cNvSpPr/>
            <p:nvPr/>
          </p:nvSpPr>
          <p:spPr>
            <a:xfrm rot="-877077" flipH="1">
              <a:off x="6251563" y="4778870"/>
              <a:ext cx="124887" cy="46289"/>
            </a:xfrm>
            <a:custGeom>
              <a:avLst/>
              <a:gdLst/>
              <a:ahLst/>
              <a:cxnLst/>
              <a:rect l="l" t="t" r="r" b="b"/>
              <a:pathLst>
                <a:path w="4797" h="1778" extrusionOk="0">
                  <a:moveTo>
                    <a:pt x="465" y="1"/>
                  </a:moveTo>
                  <a:lnTo>
                    <a:pt x="197" y="36"/>
                  </a:lnTo>
                  <a:lnTo>
                    <a:pt x="19" y="153"/>
                  </a:lnTo>
                  <a:lnTo>
                    <a:pt x="1" y="269"/>
                  </a:lnTo>
                  <a:lnTo>
                    <a:pt x="55" y="340"/>
                  </a:lnTo>
                  <a:lnTo>
                    <a:pt x="108" y="376"/>
                  </a:lnTo>
                  <a:lnTo>
                    <a:pt x="590" y="626"/>
                  </a:lnTo>
                  <a:lnTo>
                    <a:pt x="1599" y="1099"/>
                  </a:lnTo>
                  <a:lnTo>
                    <a:pt x="2162" y="1313"/>
                  </a:lnTo>
                  <a:lnTo>
                    <a:pt x="2644" y="1492"/>
                  </a:lnTo>
                  <a:lnTo>
                    <a:pt x="3555" y="1733"/>
                  </a:lnTo>
                  <a:lnTo>
                    <a:pt x="4019" y="1778"/>
                  </a:lnTo>
                  <a:lnTo>
                    <a:pt x="4314" y="1769"/>
                  </a:lnTo>
                  <a:lnTo>
                    <a:pt x="4457" y="1742"/>
                  </a:lnTo>
                  <a:lnTo>
                    <a:pt x="4618" y="1706"/>
                  </a:lnTo>
                  <a:lnTo>
                    <a:pt x="4770" y="1599"/>
                  </a:lnTo>
                  <a:lnTo>
                    <a:pt x="4796" y="1510"/>
                  </a:lnTo>
                  <a:lnTo>
                    <a:pt x="4770" y="1465"/>
                  </a:lnTo>
                  <a:lnTo>
                    <a:pt x="4716" y="1394"/>
                  </a:lnTo>
                  <a:lnTo>
                    <a:pt x="4564" y="1278"/>
                  </a:lnTo>
                  <a:lnTo>
                    <a:pt x="4252" y="1126"/>
                  </a:lnTo>
                  <a:lnTo>
                    <a:pt x="3448" y="912"/>
                  </a:lnTo>
                  <a:lnTo>
                    <a:pt x="2921" y="778"/>
                  </a:lnTo>
                  <a:lnTo>
                    <a:pt x="2323" y="617"/>
                  </a:lnTo>
                  <a:lnTo>
                    <a:pt x="1162" y="251"/>
                  </a:lnTo>
                  <a:lnTo>
                    <a:pt x="608" y="45"/>
                  </a:lnTo>
                  <a:lnTo>
                    <a:pt x="465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28"/>
            <p:cNvSpPr/>
            <p:nvPr/>
          </p:nvSpPr>
          <p:spPr>
            <a:xfrm rot="-877077" flipH="1">
              <a:off x="6651340" y="4855470"/>
              <a:ext cx="48164" cy="50481"/>
            </a:xfrm>
            <a:custGeom>
              <a:avLst/>
              <a:gdLst/>
              <a:ahLst/>
              <a:cxnLst/>
              <a:rect l="l" t="t" r="r" b="b"/>
              <a:pathLst>
                <a:path w="1850" h="1939" extrusionOk="0">
                  <a:moveTo>
                    <a:pt x="688" y="1"/>
                  </a:moveTo>
                  <a:lnTo>
                    <a:pt x="367" y="37"/>
                  </a:lnTo>
                  <a:lnTo>
                    <a:pt x="179" y="99"/>
                  </a:lnTo>
                  <a:lnTo>
                    <a:pt x="54" y="197"/>
                  </a:lnTo>
                  <a:lnTo>
                    <a:pt x="1" y="313"/>
                  </a:lnTo>
                  <a:lnTo>
                    <a:pt x="10" y="385"/>
                  </a:lnTo>
                  <a:lnTo>
                    <a:pt x="162" y="814"/>
                  </a:lnTo>
                  <a:lnTo>
                    <a:pt x="340" y="1242"/>
                  </a:lnTo>
                  <a:lnTo>
                    <a:pt x="421" y="1448"/>
                  </a:lnTo>
                  <a:lnTo>
                    <a:pt x="581" y="1689"/>
                  </a:lnTo>
                  <a:lnTo>
                    <a:pt x="796" y="1832"/>
                  </a:lnTo>
                  <a:lnTo>
                    <a:pt x="956" y="1903"/>
                  </a:lnTo>
                  <a:lnTo>
                    <a:pt x="1046" y="1930"/>
                  </a:lnTo>
                  <a:lnTo>
                    <a:pt x="1260" y="1939"/>
                  </a:lnTo>
                  <a:lnTo>
                    <a:pt x="1474" y="1912"/>
                  </a:lnTo>
                  <a:lnTo>
                    <a:pt x="1653" y="1840"/>
                  </a:lnTo>
                  <a:lnTo>
                    <a:pt x="1706" y="1796"/>
                  </a:lnTo>
                  <a:lnTo>
                    <a:pt x="1796" y="1707"/>
                  </a:lnTo>
                  <a:lnTo>
                    <a:pt x="1849" y="1519"/>
                  </a:lnTo>
                  <a:lnTo>
                    <a:pt x="1760" y="1260"/>
                  </a:lnTo>
                  <a:lnTo>
                    <a:pt x="1653" y="1064"/>
                  </a:lnTo>
                  <a:lnTo>
                    <a:pt x="1430" y="644"/>
                  </a:lnTo>
                  <a:lnTo>
                    <a:pt x="1188" y="224"/>
                  </a:lnTo>
                  <a:lnTo>
                    <a:pt x="1144" y="153"/>
                  </a:lnTo>
                  <a:lnTo>
                    <a:pt x="992" y="63"/>
                  </a:lnTo>
                  <a:lnTo>
                    <a:pt x="688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28"/>
            <p:cNvSpPr/>
            <p:nvPr/>
          </p:nvSpPr>
          <p:spPr>
            <a:xfrm rot="-877077" flipH="1">
              <a:off x="7525882" y="4381253"/>
              <a:ext cx="76749" cy="51157"/>
            </a:xfrm>
            <a:custGeom>
              <a:avLst/>
              <a:gdLst/>
              <a:ahLst/>
              <a:cxnLst/>
              <a:rect l="l" t="t" r="r" b="b"/>
              <a:pathLst>
                <a:path w="2948" h="1965" extrusionOk="0">
                  <a:moveTo>
                    <a:pt x="563" y="0"/>
                  </a:moveTo>
                  <a:lnTo>
                    <a:pt x="357" y="45"/>
                  </a:lnTo>
                  <a:lnTo>
                    <a:pt x="188" y="116"/>
                  </a:lnTo>
                  <a:lnTo>
                    <a:pt x="63" y="214"/>
                  </a:lnTo>
                  <a:lnTo>
                    <a:pt x="0" y="339"/>
                  </a:lnTo>
                  <a:lnTo>
                    <a:pt x="9" y="456"/>
                  </a:lnTo>
                  <a:lnTo>
                    <a:pt x="54" y="518"/>
                  </a:lnTo>
                  <a:lnTo>
                    <a:pt x="402" y="884"/>
                  </a:lnTo>
                  <a:lnTo>
                    <a:pt x="813" y="1224"/>
                  </a:lnTo>
                  <a:lnTo>
                    <a:pt x="1009" y="1393"/>
                  </a:lnTo>
                  <a:lnTo>
                    <a:pt x="1429" y="1733"/>
                  </a:lnTo>
                  <a:lnTo>
                    <a:pt x="1697" y="1875"/>
                  </a:lnTo>
                  <a:lnTo>
                    <a:pt x="1804" y="1911"/>
                  </a:lnTo>
                  <a:lnTo>
                    <a:pt x="2018" y="1956"/>
                  </a:lnTo>
                  <a:lnTo>
                    <a:pt x="2367" y="1965"/>
                  </a:lnTo>
                  <a:lnTo>
                    <a:pt x="2679" y="1884"/>
                  </a:lnTo>
                  <a:lnTo>
                    <a:pt x="2831" y="1804"/>
                  </a:lnTo>
                  <a:lnTo>
                    <a:pt x="2929" y="1706"/>
                  </a:lnTo>
                  <a:lnTo>
                    <a:pt x="2947" y="1581"/>
                  </a:lnTo>
                  <a:lnTo>
                    <a:pt x="2911" y="1518"/>
                  </a:lnTo>
                  <a:lnTo>
                    <a:pt x="2849" y="1411"/>
                  </a:lnTo>
                  <a:lnTo>
                    <a:pt x="2661" y="1224"/>
                  </a:lnTo>
                  <a:lnTo>
                    <a:pt x="2322" y="956"/>
                  </a:lnTo>
                  <a:lnTo>
                    <a:pt x="2090" y="786"/>
                  </a:lnTo>
                  <a:lnTo>
                    <a:pt x="1626" y="438"/>
                  </a:lnTo>
                  <a:lnTo>
                    <a:pt x="1108" y="107"/>
                  </a:lnTo>
                  <a:lnTo>
                    <a:pt x="1000" y="54"/>
                  </a:lnTo>
                  <a:lnTo>
                    <a:pt x="786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28"/>
            <p:cNvSpPr/>
            <p:nvPr/>
          </p:nvSpPr>
          <p:spPr>
            <a:xfrm rot="-877077" flipH="1">
              <a:off x="7475573" y="4564256"/>
              <a:ext cx="68600" cy="75812"/>
            </a:xfrm>
            <a:custGeom>
              <a:avLst/>
              <a:gdLst/>
              <a:ahLst/>
              <a:cxnLst/>
              <a:rect l="l" t="t" r="r" b="b"/>
              <a:pathLst>
                <a:path w="2635" h="2912" extrusionOk="0">
                  <a:moveTo>
                    <a:pt x="581" y="0"/>
                  </a:moveTo>
                  <a:lnTo>
                    <a:pt x="295" y="36"/>
                  </a:lnTo>
                  <a:lnTo>
                    <a:pt x="206" y="98"/>
                  </a:lnTo>
                  <a:lnTo>
                    <a:pt x="125" y="179"/>
                  </a:lnTo>
                  <a:lnTo>
                    <a:pt x="36" y="339"/>
                  </a:lnTo>
                  <a:lnTo>
                    <a:pt x="0" y="509"/>
                  </a:lnTo>
                  <a:lnTo>
                    <a:pt x="18" y="679"/>
                  </a:lnTo>
                  <a:lnTo>
                    <a:pt x="206" y="1098"/>
                  </a:lnTo>
                  <a:lnTo>
                    <a:pt x="420" y="1429"/>
                  </a:lnTo>
                  <a:lnTo>
                    <a:pt x="616" y="1795"/>
                  </a:lnTo>
                  <a:lnTo>
                    <a:pt x="983" y="2358"/>
                  </a:lnTo>
                  <a:lnTo>
                    <a:pt x="1349" y="2688"/>
                  </a:lnTo>
                  <a:lnTo>
                    <a:pt x="1608" y="2822"/>
                  </a:lnTo>
                  <a:lnTo>
                    <a:pt x="1733" y="2875"/>
                  </a:lnTo>
                  <a:lnTo>
                    <a:pt x="2027" y="2911"/>
                  </a:lnTo>
                  <a:lnTo>
                    <a:pt x="2322" y="2875"/>
                  </a:lnTo>
                  <a:lnTo>
                    <a:pt x="2536" y="2777"/>
                  </a:lnTo>
                  <a:lnTo>
                    <a:pt x="2590" y="2697"/>
                  </a:lnTo>
                  <a:lnTo>
                    <a:pt x="2617" y="2599"/>
                  </a:lnTo>
                  <a:lnTo>
                    <a:pt x="2635" y="2411"/>
                  </a:lnTo>
                  <a:lnTo>
                    <a:pt x="2581" y="2125"/>
                  </a:lnTo>
                  <a:lnTo>
                    <a:pt x="2269" y="1572"/>
                  </a:lnTo>
                  <a:lnTo>
                    <a:pt x="2027" y="1206"/>
                  </a:lnTo>
                  <a:lnTo>
                    <a:pt x="1840" y="875"/>
                  </a:lnTo>
                  <a:lnTo>
                    <a:pt x="1438" y="384"/>
                  </a:lnTo>
                  <a:lnTo>
                    <a:pt x="1009" y="125"/>
                  </a:lnTo>
                  <a:lnTo>
                    <a:pt x="715" y="27"/>
                  </a:lnTo>
                  <a:lnTo>
                    <a:pt x="581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28"/>
            <p:cNvSpPr/>
            <p:nvPr/>
          </p:nvSpPr>
          <p:spPr>
            <a:xfrm rot="-877077" flipH="1">
              <a:off x="7112598" y="4866845"/>
              <a:ext cx="132307" cy="90704"/>
            </a:xfrm>
            <a:custGeom>
              <a:avLst/>
              <a:gdLst/>
              <a:ahLst/>
              <a:cxnLst/>
              <a:rect l="l" t="t" r="r" b="b"/>
              <a:pathLst>
                <a:path w="5082" h="3484" extrusionOk="0">
                  <a:moveTo>
                    <a:pt x="840" y="0"/>
                  </a:moveTo>
                  <a:lnTo>
                    <a:pt x="412" y="45"/>
                  </a:lnTo>
                  <a:lnTo>
                    <a:pt x="153" y="152"/>
                  </a:lnTo>
                  <a:lnTo>
                    <a:pt x="45" y="259"/>
                  </a:lnTo>
                  <a:lnTo>
                    <a:pt x="28" y="322"/>
                  </a:lnTo>
                  <a:lnTo>
                    <a:pt x="10" y="474"/>
                  </a:lnTo>
                  <a:lnTo>
                    <a:pt x="1" y="768"/>
                  </a:lnTo>
                  <a:lnTo>
                    <a:pt x="45" y="1054"/>
                  </a:lnTo>
                  <a:lnTo>
                    <a:pt x="144" y="1331"/>
                  </a:lnTo>
                  <a:lnTo>
                    <a:pt x="295" y="1599"/>
                  </a:lnTo>
                  <a:lnTo>
                    <a:pt x="492" y="1858"/>
                  </a:lnTo>
                  <a:lnTo>
                    <a:pt x="894" y="2233"/>
                  </a:lnTo>
                  <a:lnTo>
                    <a:pt x="1260" y="2483"/>
                  </a:lnTo>
                  <a:lnTo>
                    <a:pt x="1555" y="2679"/>
                  </a:lnTo>
                  <a:lnTo>
                    <a:pt x="2323" y="3090"/>
                  </a:lnTo>
                  <a:lnTo>
                    <a:pt x="3001" y="3340"/>
                  </a:lnTo>
                  <a:lnTo>
                    <a:pt x="3483" y="3447"/>
                  </a:lnTo>
                  <a:lnTo>
                    <a:pt x="3975" y="3483"/>
                  </a:lnTo>
                  <a:lnTo>
                    <a:pt x="4466" y="3439"/>
                  </a:lnTo>
                  <a:lnTo>
                    <a:pt x="4707" y="3376"/>
                  </a:lnTo>
                  <a:lnTo>
                    <a:pt x="4805" y="3340"/>
                  </a:lnTo>
                  <a:lnTo>
                    <a:pt x="4957" y="3251"/>
                  </a:lnTo>
                  <a:lnTo>
                    <a:pt x="5046" y="3144"/>
                  </a:lnTo>
                  <a:lnTo>
                    <a:pt x="5082" y="3028"/>
                  </a:lnTo>
                  <a:lnTo>
                    <a:pt x="5064" y="2912"/>
                  </a:lnTo>
                  <a:lnTo>
                    <a:pt x="4984" y="2804"/>
                  </a:lnTo>
                  <a:lnTo>
                    <a:pt x="4841" y="2715"/>
                  </a:lnTo>
                  <a:lnTo>
                    <a:pt x="4635" y="2653"/>
                  </a:lnTo>
                  <a:lnTo>
                    <a:pt x="4510" y="2635"/>
                  </a:lnTo>
                  <a:lnTo>
                    <a:pt x="4180" y="2599"/>
                  </a:lnTo>
                  <a:lnTo>
                    <a:pt x="3555" y="2429"/>
                  </a:lnTo>
                  <a:lnTo>
                    <a:pt x="3001" y="2170"/>
                  </a:lnTo>
                  <a:lnTo>
                    <a:pt x="2510" y="1849"/>
                  </a:lnTo>
                  <a:lnTo>
                    <a:pt x="2099" y="1492"/>
                  </a:lnTo>
                  <a:lnTo>
                    <a:pt x="1760" y="1117"/>
                  </a:lnTo>
                  <a:lnTo>
                    <a:pt x="1501" y="742"/>
                  </a:lnTo>
                  <a:lnTo>
                    <a:pt x="1322" y="393"/>
                  </a:lnTo>
                  <a:lnTo>
                    <a:pt x="1269" y="233"/>
                  </a:lnTo>
                  <a:lnTo>
                    <a:pt x="1233" y="170"/>
                  </a:lnTo>
                  <a:lnTo>
                    <a:pt x="1117" y="72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68" name="Google Shape;1268;p28"/>
          <p:cNvSpPr txBox="1">
            <a:spLocks noGrp="1"/>
          </p:cNvSpPr>
          <p:nvPr>
            <p:ph type="title"/>
          </p:nvPr>
        </p:nvSpPr>
        <p:spPr>
          <a:xfrm>
            <a:off x="720000" y="395850"/>
            <a:ext cx="7692900" cy="51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525627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Four Columns">
  <p:cSld name="1_Title + Four Columns"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p28"/>
          <p:cNvSpPr txBox="1">
            <a:spLocks noGrp="1"/>
          </p:cNvSpPr>
          <p:nvPr>
            <p:ph type="subTitle" idx="1"/>
          </p:nvPr>
        </p:nvSpPr>
        <p:spPr>
          <a:xfrm>
            <a:off x="720000" y="2059950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5" name="Google Shape;1195;p28"/>
          <p:cNvSpPr txBox="1">
            <a:spLocks noGrp="1"/>
          </p:cNvSpPr>
          <p:nvPr>
            <p:ph type="subTitle" idx="2"/>
          </p:nvPr>
        </p:nvSpPr>
        <p:spPr>
          <a:xfrm>
            <a:off x="720000" y="1713450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6" name="Google Shape;1196;p28"/>
          <p:cNvSpPr txBox="1">
            <a:spLocks noGrp="1"/>
          </p:cNvSpPr>
          <p:nvPr>
            <p:ph type="subTitle" idx="3"/>
          </p:nvPr>
        </p:nvSpPr>
        <p:spPr>
          <a:xfrm>
            <a:off x="720000" y="3921825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7" name="Google Shape;1197;p28"/>
          <p:cNvSpPr txBox="1">
            <a:spLocks noGrp="1"/>
          </p:cNvSpPr>
          <p:nvPr>
            <p:ph type="subTitle" idx="4"/>
          </p:nvPr>
        </p:nvSpPr>
        <p:spPr>
          <a:xfrm>
            <a:off x="720000" y="3575325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8" name="Google Shape;1198;p28"/>
          <p:cNvSpPr txBox="1">
            <a:spLocks noGrp="1"/>
          </p:cNvSpPr>
          <p:nvPr>
            <p:ph type="subTitle" idx="5"/>
          </p:nvPr>
        </p:nvSpPr>
        <p:spPr>
          <a:xfrm>
            <a:off x="3342975" y="2059950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9" name="Google Shape;1199;p28"/>
          <p:cNvSpPr txBox="1">
            <a:spLocks noGrp="1"/>
          </p:cNvSpPr>
          <p:nvPr>
            <p:ph type="subTitle" idx="6"/>
          </p:nvPr>
        </p:nvSpPr>
        <p:spPr>
          <a:xfrm>
            <a:off x="3342975" y="1713450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0" name="Google Shape;1200;p28"/>
          <p:cNvSpPr txBox="1">
            <a:spLocks noGrp="1"/>
          </p:cNvSpPr>
          <p:nvPr>
            <p:ph type="subTitle" idx="7"/>
          </p:nvPr>
        </p:nvSpPr>
        <p:spPr>
          <a:xfrm>
            <a:off x="3342975" y="3921825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1" name="Google Shape;1201;p28"/>
          <p:cNvSpPr txBox="1">
            <a:spLocks noGrp="1"/>
          </p:cNvSpPr>
          <p:nvPr>
            <p:ph type="subTitle" idx="8"/>
          </p:nvPr>
        </p:nvSpPr>
        <p:spPr>
          <a:xfrm>
            <a:off x="3342975" y="3575325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02" name="Google Shape;1202;p28"/>
          <p:cNvGrpSpPr/>
          <p:nvPr/>
        </p:nvGrpSpPr>
        <p:grpSpPr>
          <a:xfrm rot="6647702">
            <a:off x="-1774556" y="-750645"/>
            <a:ext cx="3563523" cy="3274151"/>
            <a:chOff x="-1361131" y="3033798"/>
            <a:chExt cx="4031687" cy="3866819"/>
          </a:xfrm>
        </p:grpSpPr>
        <p:sp>
          <p:nvSpPr>
            <p:cNvPr id="1203" name="Google Shape;1203;p28"/>
            <p:cNvSpPr/>
            <p:nvPr/>
          </p:nvSpPr>
          <p:spPr>
            <a:xfrm rot="-975157" flipH="1">
              <a:off x="-998443" y="3435250"/>
              <a:ext cx="3306310" cy="3063916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28"/>
            <p:cNvSpPr/>
            <p:nvPr/>
          </p:nvSpPr>
          <p:spPr>
            <a:xfrm rot="-975157" flipH="1">
              <a:off x="-698218" y="4080591"/>
              <a:ext cx="2651820" cy="1639114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28"/>
            <p:cNvSpPr/>
            <p:nvPr/>
          </p:nvSpPr>
          <p:spPr>
            <a:xfrm rot="-975157" flipH="1">
              <a:off x="6331" y="5357870"/>
              <a:ext cx="481227" cy="255024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28"/>
            <p:cNvSpPr/>
            <p:nvPr/>
          </p:nvSpPr>
          <p:spPr>
            <a:xfrm rot="-975157" flipH="1">
              <a:off x="-636678" y="4901000"/>
              <a:ext cx="273634" cy="58314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28"/>
            <p:cNvSpPr/>
            <p:nvPr/>
          </p:nvSpPr>
          <p:spPr>
            <a:xfrm rot="-975157" flipH="1">
              <a:off x="-61287" y="4568963"/>
              <a:ext cx="63622" cy="451196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28"/>
            <p:cNvSpPr/>
            <p:nvPr/>
          </p:nvSpPr>
          <p:spPr>
            <a:xfrm rot="-975157" flipH="1">
              <a:off x="1281559" y="4908023"/>
              <a:ext cx="93047" cy="449987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28"/>
            <p:cNvSpPr/>
            <p:nvPr/>
          </p:nvSpPr>
          <p:spPr>
            <a:xfrm rot="-975157" flipH="1">
              <a:off x="564398" y="4729396"/>
              <a:ext cx="139269" cy="579582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0" name="Google Shape;1210;p28"/>
          <p:cNvGrpSpPr/>
          <p:nvPr/>
        </p:nvGrpSpPr>
        <p:grpSpPr>
          <a:xfrm>
            <a:off x="8285528" y="1617837"/>
            <a:ext cx="717263" cy="1719122"/>
            <a:chOff x="7334417" y="2987505"/>
            <a:chExt cx="821984" cy="1970115"/>
          </a:xfrm>
        </p:grpSpPr>
        <p:sp>
          <p:nvSpPr>
            <p:cNvPr id="1211" name="Google Shape;1211;p28"/>
            <p:cNvSpPr/>
            <p:nvPr/>
          </p:nvSpPr>
          <p:spPr>
            <a:xfrm>
              <a:off x="7334417" y="2987505"/>
              <a:ext cx="821984" cy="1970115"/>
            </a:xfrm>
            <a:custGeom>
              <a:avLst/>
              <a:gdLst/>
              <a:ahLst/>
              <a:cxnLst/>
              <a:rect l="l" t="t" r="r" b="b"/>
              <a:pathLst>
                <a:path w="25969" h="62242" extrusionOk="0">
                  <a:moveTo>
                    <a:pt x="17164" y="0"/>
                  </a:moveTo>
                  <a:lnTo>
                    <a:pt x="16664" y="72"/>
                  </a:lnTo>
                  <a:lnTo>
                    <a:pt x="16012" y="295"/>
                  </a:lnTo>
                  <a:lnTo>
                    <a:pt x="15396" y="652"/>
                  </a:lnTo>
                  <a:lnTo>
                    <a:pt x="14815" y="1107"/>
                  </a:lnTo>
                  <a:lnTo>
                    <a:pt x="14280" y="1652"/>
                  </a:lnTo>
                  <a:lnTo>
                    <a:pt x="14039" y="1938"/>
                  </a:lnTo>
                  <a:lnTo>
                    <a:pt x="13476" y="2635"/>
                  </a:lnTo>
                  <a:lnTo>
                    <a:pt x="12395" y="4045"/>
                  </a:lnTo>
                  <a:lnTo>
                    <a:pt x="11360" y="5483"/>
                  </a:lnTo>
                  <a:lnTo>
                    <a:pt x="10368" y="6957"/>
                  </a:lnTo>
                  <a:lnTo>
                    <a:pt x="9422" y="8466"/>
                  </a:lnTo>
                  <a:lnTo>
                    <a:pt x="8511" y="9993"/>
                  </a:lnTo>
                  <a:lnTo>
                    <a:pt x="7654" y="11556"/>
                  </a:lnTo>
                  <a:lnTo>
                    <a:pt x="6832" y="13136"/>
                  </a:lnTo>
                  <a:lnTo>
                    <a:pt x="6064" y="14744"/>
                  </a:lnTo>
                  <a:lnTo>
                    <a:pt x="5341" y="16369"/>
                  </a:lnTo>
                  <a:lnTo>
                    <a:pt x="4653" y="18021"/>
                  </a:lnTo>
                  <a:lnTo>
                    <a:pt x="4019" y="19682"/>
                  </a:lnTo>
                  <a:lnTo>
                    <a:pt x="3430" y="21361"/>
                  </a:lnTo>
                  <a:lnTo>
                    <a:pt x="2885" y="23057"/>
                  </a:lnTo>
                  <a:lnTo>
                    <a:pt x="2385" y="24763"/>
                  </a:lnTo>
                  <a:lnTo>
                    <a:pt x="1929" y="26469"/>
                  </a:lnTo>
                  <a:lnTo>
                    <a:pt x="1724" y="27335"/>
                  </a:lnTo>
                  <a:lnTo>
                    <a:pt x="1519" y="28210"/>
                  </a:lnTo>
                  <a:lnTo>
                    <a:pt x="1153" y="29969"/>
                  </a:lnTo>
                  <a:lnTo>
                    <a:pt x="840" y="31746"/>
                  </a:lnTo>
                  <a:lnTo>
                    <a:pt x="581" y="33523"/>
                  </a:lnTo>
                  <a:lnTo>
                    <a:pt x="367" y="35309"/>
                  </a:lnTo>
                  <a:lnTo>
                    <a:pt x="197" y="37104"/>
                  </a:lnTo>
                  <a:lnTo>
                    <a:pt x="90" y="38899"/>
                  </a:lnTo>
                  <a:lnTo>
                    <a:pt x="27" y="40694"/>
                  </a:lnTo>
                  <a:lnTo>
                    <a:pt x="18" y="41596"/>
                  </a:lnTo>
                  <a:lnTo>
                    <a:pt x="1" y="43382"/>
                  </a:lnTo>
                  <a:lnTo>
                    <a:pt x="27" y="46141"/>
                  </a:lnTo>
                  <a:lnTo>
                    <a:pt x="108" y="47990"/>
                  </a:lnTo>
                  <a:lnTo>
                    <a:pt x="286" y="49838"/>
                  </a:lnTo>
                  <a:lnTo>
                    <a:pt x="572" y="51660"/>
                  </a:lnTo>
                  <a:lnTo>
                    <a:pt x="894" y="52999"/>
                  </a:lnTo>
                  <a:lnTo>
                    <a:pt x="1161" y="53883"/>
                  </a:lnTo>
                  <a:lnTo>
                    <a:pt x="1465" y="54741"/>
                  </a:lnTo>
                  <a:lnTo>
                    <a:pt x="1831" y="55589"/>
                  </a:lnTo>
                  <a:lnTo>
                    <a:pt x="2028" y="56000"/>
                  </a:lnTo>
                  <a:lnTo>
                    <a:pt x="2215" y="56366"/>
                  </a:lnTo>
                  <a:lnTo>
                    <a:pt x="2653" y="57089"/>
                  </a:lnTo>
                  <a:lnTo>
                    <a:pt x="3171" y="57813"/>
                  </a:lnTo>
                  <a:lnTo>
                    <a:pt x="3742" y="58527"/>
                  </a:lnTo>
                  <a:lnTo>
                    <a:pt x="4385" y="59215"/>
                  </a:lnTo>
                  <a:lnTo>
                    <a:pt x="5073" y="59858"/>
                  </a:lnTo>
                  <a:lnTo>
                    <a:pt x="5805" y="60456"/>
                  </a:lnTo>
                  <a:lnTo>
                    <a:pt x="6573" y="60983"/>
                  </a:lnTo>
                  <a:lnTo>
                    <a:pt x="7377" y="61438"/>
                  </a:lnTo>
                  <a:lnTo>
                    <a:pt x="8207" y="61804"/>
                  </a:lnTo>
                  <a:lnTo>
                    <a:pt x="9047" y="62063"/>
                  </a:lnTo>
                  <a:lnTo>
                    <a:pt x="9904" y="62215"/>
                  </a:lnTo>
                  <a:lnTo>
                    <a:pt x="10761" y="62242"/>
                  </a:lnTo>
                  <a:lnTo>
                    <a:pt x="11618" y="62126"/>
                  </a:lnTo>
                  <a:lnTo>
                    <a:pt x="12467" y="61867"/>
                  </a:lnTo>
                  <a:lnTo>
                    <a:pt x="13297" y="61438"/>
                  </a:lnTo>
                  <a:lnTo>
                    <a:pt x="13708" y="61152"/>
                  </a:lnTo>
                  <a:lnTo>
                    <a:pt x="14065" y="60876"/>
                  </a:lnTo>
                  <a:lnTo>
                    <a:pt x="14771" y="60295"/>
                  </a:lnTo>
                  <a:lnTo>
                    <a:pt x="15441" y="59670"/>
                  </a:lnTo>
                  <a:lnTo>
                    <a:pt x="16092" y="59009"/>
                  </a:lnTo>
                  <a:lnTo>
                    <a:pt x="17003" y="57964"/>
                  </a:lnTo>
                  <a:lnTo>
                    <a:pt x="18128" y="56446"/>
                  </a:lnTo>
                  <a:lnTo>
                    <a:pt x="18646" y="55643"/>
                  </a:lnTo>
                  <a:lnTo>
                    <a:pt x="19021" y="55035"/>
                  </a:lnTo>
                  <a:lnTo>
                    <a:pt x="19727" y="53785"/>
                  </a:lnTo>
                  <a:lnTo>
                    <a:pt x="20388" y="52481"/>
                  </a:lnTo>
                  <a:lnTo>
                    <a:pt x="20986" y="51133"/>
                  </a:lnTo>
                  <a:lnTo>
                    <a:pt x="21549" y="49758"/>
                  </a:lnTo>
                  <a:lnTo>
                    <a:pt x="22058" y="48365"/>
                  </a:lnTo>
                  <a:lnTo>
                    <a:pt x="22754" y="46222"/>
                  </a:lnTo>
                  <a:lnTo>
                    <a:pt x="23540" y="43346"/>
                  </a:lnTo>
                  <a:lnTo>
                    <a:pt x="24183" y="40471"/>
                  </a:lnTo>
                  <a:lnTo>
                    <a:pt x="24701" y="37667"/>
                  </a:lnTo>
                  <a:lnTo>
                    <a:pt x="25121" y="34979"/>
                  </a:lnTo>
                  <a:lnTo>
                    <a:pt x="25290" y="33702"/>
                  </a:lnTo>
                  <a:lnTo>
                    <a:pt x="25505" y="31943"/>
                  </a:lnTo>
                  <a:lnTo>
                    <a:pt x="25755" y="29290"/>
                  </a:lnTo>
                  <a:lnTo>
                    <a:pt x="25871" y="27513"/>
                  </a:lnTo>
                  <a:lnTo>
                    <a:pt x="25942" y="25745"/>
                  </a:lnTo>
                  <a:lnTo>
                    <a:pt x="25969" y="23968"/>
                  </a:lnTo>
                  <a:lnTo>
                    <a:pt x="25942" y="22191"/>
                  </a:lnTo>
                  <a:lnTo>
                    <a:pt x="25862" y="20414"/>
                  </a:lnTo>
                  <a:lnTo>
                    <a:pt x="25799" y="19530"/>
                  </a:lnTo>
                  <a:lnTo>
                    <a:pt x="25737" y="18673"/>
                  </a:lnTo>
                  <a:lnTo>
                    <a:pt x="25549" y="16958"/>
                  </a:lnTo>
                  <a:lnTo>
                    <a:pt x="25299" y="15253"/>
                  </a:lnTo>
                  <a:lnTo>
                    <a:pt x="24978" y="13556"/>
                  </a:lnTo>
                  <a:lnTo>
                    <a:pt x="24594" y="11877"/>
                  </a:lnTo>
                  <a:lnTo>
                    <a:pt x="24129" y="10216"/>
                  </a:lnTo>
                  <a:lnTo>
                    <a:pt x="23594" y="8582"/>
                  </a:lnTo>
                  <a:lnTo>
                    <a:pt x="22977" y="6966"/>
                  </a:lnTo>
                  <a:lnTo>
                    <a:pt x="22629" y="6180"/>
                  </a:lnTo>
                  <a:lnTo>
                    <a:pt x="22317" y="5456"/>
                  </a:lnTo>
                  <a:lnTo>
                    <a:pt x="21593" y="3929"/>
                  </a:lnTo>
                  <a:lnTo>
                    <a:pt x="20968" y="2804"/>
                  </a:lnTo>
                  <a:lnTo>
                    <a:pt x="20495" y="2099"/>
                  </a:lnTo>
                  <a:lnTo>
                    <a:pt x="19977" y="1456"/>
                  </a:lnTo>
                  <a:lnTo>
                    <a:pt x="19396" y="884"/>
                  </a:lnTo>
                  <a:lnTo>
                    <a:pt x="19084" y="643"/>
                  </a:lnTo>
                  <a:lnTo>
                    <a:pt x="18905" y="509"/>
                  </a:lnTo>
                  <a:lnTo>
                    <a:pt x="18557" y="313"/>
                  </a:lnTo>
                  <a:lnTo>
                    <a:pt x="18200" y="161"/>
                  </a:lnTo>
                  <a:lnTo>
                    <a:pt x="17852" y="63"/>
                  </a:lnTo>
                  <a:lnTo>
                    <a:pt x="17503" y="9"/>
                  </a:lnTo>
                  <a:lnTo>
                    <a:pt x="1716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12" name="Google Shape;1212;p28"/>
            <p:cNvGrpSpPr/>
            <p:nvPr/>
          </p:nvGrpSpPr>
          <p:grpSpPr>
            <a:xfrm>
              <a:off x="7447180" y="3322694"/>
              <a:ext cx="599277" cy="1576389"/>
              <a:chOff x="7447180" y="3322694"/>
              <a:chExt cx="599277" cy="1576389"/>
            </a:xfrm>
          </p:grpSpPr>
          <p:sp>
            <p:nvSpPr>
              <p:cNvPr id="1213" name="Google Shape;1213;p28"/>
              <p:cNvSpPr/>
              <p:nvPr/>
            </p:nvSpPr>
            <p:spPr>
              <a:xfrm>
                <a:off x="7447180" y="3322694"/>
                <a:ext cx="599277" cy="1576389"/>
              </a:xfrm>
              <a:custGeom>
                <a:avLst/>
                <a:gdLst/>
                <a:ahLst/>
                <a:cxnLst/>
                <a:rect l="l" t="t" r="r" b="b"/>
                <a:pathLst>
                  <a:path w="18933" h="49803" extrusionOk="0">
                    <a:moveTo>
                      <a:pt x="13003" y="0"/>
                    </a:moveTo>
                    <a:lnTo>
                      <a:pt x="12887" y="54"/>
                    </a:lnTo>
                    <a:lnTo>
                      <a:pt x="12851" y="116"/>
                    </a:lnTo>
                    <a:lnTo>
                      <a:pt x="12440" y="1250"/>
                    </a:lnTo>
                    <a:lnTo>
                      <a:pt x="11735" y="3563"/>
                    </a:lnTo>
                    <a:lnTo>
                      <a:pt x="11127" y="5912"/>
                    </a:lnTo>
                    <a:lnTo>
                      <a:pt x="10574" y="8269"/>
                    </a:lnTo>
                    <a:lnTo>
                      <a:pt x="10324" y="9457"/>
                    </a:lnTo>
                    <a:lnTo>
                      <a:pt x="10243" y="9823"/>
                    </a:lnTo>
                    <a:lnTo>
                      <a:pt x="10163" y="10198"/>
                    </a:lnTo>
                    <a:lnTo>
                      <a:pt x="9949" y="9886"/>
                    </a:lnTo>
                    <a:lnTo>
                      <a:pt x="9743" y="9573"/>
                    </a:lnTo>
                    <a:lnTo>
                      <a:pt x="9422" y="9064"/>
                    </a:lnTo>
                    <a:lnTo>
                      <a:pt x="8823" y="8019"/>
                    </a:lnTo>
                    <a:lnTo>
                      <a:pt x="8547" y="7492"/>
                    </a:lnTo>
                    <a:lnTo>
                      <a:pt x="8306" y="7001"/>
                    </a:lnTo>
                    <a:lnTo>
                      <a:pt x="7850" y="6010"/>
                    </a:lnTo>
                    <a:lnTo>
                      <a:pt x="7645" y="5501"/>
                    </a:lnTo>
                    <a:lnTo>
                      <a:pt x="7466" y="5028"/>
                    </a:lnTo>
                    <a:lnTo>
                      <a:pt x="7198" y="4304"/>
                    </a:lnTo>
                    <a:lnTo>
                      <a:pt x="6984" y="3849"/>
                    </a:lnTo>
                    <a:lnTo>
                      <a:pt x="6859" y="3626"/>
                    </a:lnTo>
                    <a:lnTo>
                      <a:pt x="6832" y="3617"/>
                    </a:lnTo>
                    <a:lnTo>
                      <a:pt x="6814" y="3635"/>
                    </a:lnTo>
                    <a:lnTo>
                      <a:pt x="6814" y="3902"/>
                    </a:lnTo>
                    <a:lnTo>
                      <a:pt x="6868" y="4429"/>
                    </a:lnTo>
                    <a:lnTo>
                      <a:pt x="7055" y="5242"/>
                    </a:lnTo>
                    <a:lnTo>
                      <a:pt x="7457" y="6322"/>
                    </a:lnTo>
                    <a:lnTo>
                      <a:pt x="7922" y="7340"/>
                    </a:lnTo>
                    <a:lnTo>
                      <a:pt x="8154" y="7805"/>
                    </a:lnTo>
                    <a:lnTo>
                      <a:pt x="8386" y="8278"/>
                    </a:lnTo>
                    <a:lnTo>
                      <a:pt x="8895" y="9198"/>
                    </a:lnTo>
                    <a:lnTo>
                      <a:pt x="9163" y="9653"/>
                    </a:lnTo>
                    <a:lnTo>
                      <a:pt x="9350" y="9975"/>
                    </a:lnTo>
                    <a:lnTo>
                      <a:pt x="9770" y="10609"/>
                    </a:lnTo>
                    <a:lnTo>
                      <a:pt x="10020" y="10886"/>
                    </a:lnTo>
                    <a:lnTo>
                      <a:pt x="9609" y="12913"/>
                    </a:lnTo>
                    <a:lnTo>
                      <a:pt x="8877" y="16985"/>
                    </a:lnTo>
                    <a:lnTo>
                      <a:pt x="8556" y="19030"/>
                    </a:lnTo>
                    <a:lnTo>
                      <a:pt x="8189" y="21459"/>
                    </a:lnTo>
                    <a:lnTo>
                      <a:pt x="7582" y="26326"/>
                    </a:lnTo>
                    <a:lnTo>
                      <a:pt x="7100" y="31210"/>
                    </a:lnTo>
                    <a:lnTo>
                      <a:pt x="6761" y="36104"/>
                    </a:lnTo>
                    <a:lnTo>
                      <a:pt x="6645" y="38560"/>
                    </a:lnTo>
                    <a:lnTo>
                      <a:pt x="6564" y="40747"/>
                    </a:lnTo>
                    <a:lnTo>
                      <a:pt x="6520" y="42944"/>
                    </a:lnTo>
                    <a:lnTo>
                      <a:pt x="5957" y="42516"/>
                    </a:lnTo>
                    <a:lnTo>
                      <a:pt x="4876" y="41631"/>
                    </a:lnTo>
                    <a:lnTo>
                      <a:pt x="3876" y="40676"/>
                    </a:lnTo>
                    <a:lnTo>
                      <a:pt x="3180" y="39890"/>
                    </a:lnTo>
                    <a:lnTo>
                      <a:pt x="2742" y="39328"/>
                    </a:lnTo>
                    <a:lnTo>
                      <a:pt x="2546" y="39033"/>
                    </a:lnTo>
                    <a:lnTo>
                      <a:pt x="2314" y="38685"/>
                    </a:lnTo>
                    <a:lnTo>
                      <a:pt x="1885" y="37961"/>
                    </a:lnTo>
                    <a:lnTo>
                      <a:pt x="1501" y="37220"/>
                    </a:lnTo>
                    <a:lnTo>
                      <a:pt x="1162" y="36452"/>
                    </a:lnTo>
                    <a:lnTo>
                      <a:pt x="1010" y="36059"/>
                    </a:lnTo>
                    <a:lnTo>
                      <a:pt x="885" y="35684"/>
                    </a:lnTo>
                    <a:lnTo>
                      <a:pt x="670" y="34916"/>
                    </a:lnTo>
                    <a:lnTo>
                      <a:pt x="394" y="33755"/>
                    </a:lnTo>
                    <a:lnTo>
                      <a:pt x="179" y="32987"/>
                    </a:lnTo>
                    <a:lnTo>
                      <a:pt x="152" y="32943"/>
                    </a:lnTo>
                    <a:lnTo>
                      <a:pt x="45" y="32960"/>
                    </a:lnTo>
                    <a:lnTo>
                      <a:pt x="19" y="33014"/>
                    </a:lnTo>
                    <a:lnTo>
                      <a:pt x="1" y="33416"/>
                    </a:lnTo>
                    <a:lnTo>
                      <a:pt x="36" y="34246"/>
                    </a:lnTo>
                    <a:lnTo>
                      <a:pt x="161" y="35077"/>
                    </a:lnTo>
                    <a:lnTo>
                      <a:pt x="367" y="35898"/>
                    </a:lnTo>
                    <a:lnTo>
                      <a:pt x="635" y="36711"/>
                    </a:lnTo>
                    <a:lnTo>
                      <a:pt x="956" y="37506"/>
                    </a:lnTo>
                    <a:lnTo>
                      <a:pt x="1331" y="38265"/>
                    </a:lnTo>
                    <a:lnTo>
                      <a:pt x="1733" y="38988"/>
                    </a:lnTo>
                    <a:lnTo>
                      <a:pt x="1947" y="39319"/>
                    </a:lnTo>
                    <a:lnTo>
                      <a:pt x="2376" y="39962"/>
                    </a:lnTo>
                    <a:lnTo>
                      <a:pt x="3117" y="40890"/>
                    </a:lnTo>
                    <a:lnTo>
                      <a:pt x="3653" y="41480"/>
                    </a:lnTo>
                    <a:lnTo>
                      <a:pt x="4225" y="42033"/>
                    </a:lnTo>
                    <a:lnTo>
                      <a:pt x="4832" y="42542"/>
                    </a:lnTo>
                    <a:lnTo>
                      <a:pt x="5475" y="42998"/>
                    </a:lnTo>
                    <a:lnTo>
                      <a:pt x="6153" y="43391"/>
                    </a:lnTo>
                    <a:lnTo>
                      <a:pt x="6502" y="43560"/>
                    </a:lnTo>
                    <a:lnTo>
                      <a:pt x="6484" y="45007"/>
                    </a:lnTo>
                    <a:lnTo>
                      <a:pt x="6493" y="47909"/>
                    </a:lnTo>
                    <a:lnTo>
                      <a:pt x="6520" y="49356"/>
                    </a:lnTo>
                    <a:lnTo>
                      <a:pt x="6511" y="49445"/>
                    </a:lnTo>
                    <a:lnTo>
                      <a:pt x="6555" y="49606"/>
                    </a:lnTo>
                    <a:lnTo>
                      <a:pt x="6662" y="49722"/>
                    </a:lnTo>
                    <a:lnTo>
                      <a:pt x="6814" y="49785"/>
                    </a:lnTo>
                    <a:lnTo>
                      <a:pt x="6975" y="49802"/>
                    </a:lnTo>
                    <a:lnTo>
                      <a:pt x="7136" y="49776"/>
                    </a:lnTo>
                    <a:lnTo>
                      <a:pt x="7270" y="49686"/>
                    </a:lnTo>
                    <a:lnTo>
                      <a:pt x="7341" y="49543"/>
                    </a:lnTo>
                    <a:lnTo>
                      <a:pt x="7350" y="49445"/>
                    </a:lnTo>
                    <a:lnTo>
                      <a:pt x="7341" y="47525"/>
                    </a:lnTo>
                    <a:lnTo>
                      <a:pt x="7386" y="43676"/>
                    </a:lnTo>
                    <a:lnTo>
                      <a:pt x="7511" y="39837"/>
                    </a:lnTo>
                    <a:lnTo>
                      <a:pt x="7716" y="36006"/>
                    </a:lnTo>
                    <a:lnTo>
                      <a:pt x="7993" y="32175"/>
                    </a:lnTo>
                    <a:lnTo>
                      <a:pt x="8350" y="28362"/>
                    </a:lnTo>
                    <a:lnTo>
                      <a:pt x="8788" y="24548"/>
                    </a:lnTo>
                    <a:lnTo>
                      <a:pt x="9297" y="20744"/>
                    </a:lnTo>
                    <a:lnTo>
                      <a:pt x="9583" y="18842"/>
                    </a:lnTo>
                    <a:lnTo>
                      <a:pt x="9636" y="18878"/>
                    </a:lnTo>
                    <a:lnTo>
                      <a:pt x="9752" y="18887"/>
                    </a:lnTo>
                    <a:lnTo>
                      <a:pt x="9815" y="18860"/>
                    </a:lnTo>
                    <a:lnTo>
                      <a:pt x="10172" y="18637"/>
                    </a:lnTo>
                    <a:lnTo>
                      <a:pt x="10859" y="18137"/>
                    </a:lnTo>
                    <a:lnTo>
                      <a:pt x="11860" y="17333"/>
                    </a:lnTo>
                    <a:lnTo>
                      <a:pt x="13119" y="16154"/>
                    </a:lnTo>
                    <a:lnTo>
                      <a:pt x="14315" y="14922"/>
                    </a:lnTo>
                    <a:lnTo>
                      <a:pt x="14887" y="14297"/>
                    </a:lnTo>
                    <a:lnTo>
                      <a:pt x="15449" y="13681"/>
                    </a:lnTo>
                    <a:lnTo>
                      <a:pt x="16584" y="12386"/>
                    </a:lnTo>
                    <a:lnTo>
                      <a:pt x="17387" y="11359"/>
                    </a:lnTo>
                    <a:lnTo>
                      <a:pt x="17878" y="10654"/>
                    </a:lnTo>
                    <a:lnTo>
                      <a:pt x="18334" y="9930"/>
                    </a:lnTo>
                    <a:lnTo>
                      <a:pt x="18736" y="9180"/>
                    </a:lnTo>
                    <a:lnTo>
                      <a:pt x="18905" y="8805"/>
                    </a:lnTo>
                    <a:lnTo>
                      <a:pt x="18932" y="8716"/>
                    </a:lnTo>
                    <a:lnTo>
                      <a:pt x="18879" y="8573"/>
                    </a:lnTo>
                    <a:lnTo>
                      <a:pt x="18736" y="8501"/>
                    </a:lnTo>
                    <a:lnTo>
                      <a:pt x="18584" y="8519"/>
                    </a:lnTo>
                    <a:lnTo>
                      <a:pt x="18512" y="8582"/>
                    </a:lnTo>
                    <a:lnTo>
                      <a:pt x="18236" y="8903"/>
                    </a:lnTo>
                    <a:lnTo>
                      <a:pt x="17727" y="9564"/>
                    </a:lnTo>
                    <a:lnTo>
                      <a:pt x="16985" y="10600"/>
                    </a:lnTo>
                    <a:lnTo>
                      <a:pt x="16494" y="11279"/>
                    </a:lnTo>
                    <a:lnTo>
                      <a:pt x="15976" y="11948"/>
                    </a:lnTo>
                    <a:lnTo>
                      <a:pt x="14905" y="13252"/>
                    </a:lnTo>
                    <a:lnTo>
                      <a:pt x="14351" y="13886"/>
                    </a:lnTo>
                    <a:lnTo>
                      <a:pt x="13824" y="14467"/>
                    </a:lnTo>
                    <a:lnTo>
                      <a:pt x="12735" y="15574"/>
                    </a:lnTo>
                    <a:lnTo>
                      <a:pt x="11056" y="17172"/>
                    </a:lnTo>
                    <a:lnTo>
                      <a:pt x="9940" y="18244"/>
                    </a:lnTo>
                    <a:lnTo>
                      <a:pt x="9949" y="18155"/>
                    </a:lnTo>
                    <a:lnTo>
                      <a:pt x="9958" y="18056"/>
                    </a:lnTo>
                    <a:lnTo>
                      <a:pt x="9940" y="18030"/>
                    </a:lnTo>
                    <a:lnTo>
                      <a:pt x="9913" y="18047"/>
                    </a:lnTo>
                    <a:lnTo>
                      <a:pt x="9752" y="18306"/>
                    </a:lnTo>
                    <a:lnTo>
                      <a:pt x="9636" y="18485"/>
                    </a:lnTo>
                    <a:lnTo>
                      <a:pt x="9940" y="16583"/>
                    </a:lnTo>
                    <a:lnTo>
                      <a:pt x="10609" y="12788"/>
                    </a:lnTo>
                    <a:lnTo>
                      <a:pt x="10985" y="10886"/>
                    </a:lnTo>
                    <a:lnTo>
                      <a:pt x="11538" y="8216"/>
                    </a:lnTo>
                    <a:lnTo>
                      <a:pt x="12422" y="4224"/>
                    </a:lnTo>
                    <a:lnTo>
                      <a:pt x="12967" y="1545"/>
                    </a:lnTo>
                    <a:lnTo>
                      <a:pt x="13208" y="205"/>
                    </a:lnTo>
                    <a:lnTo>
                      <a:pt x="13208" y="134"/>
                    </a:lnTo>
                    <a:lnTo>
                      <a:pt x="13128" y="36"/>
                    </a:lnTo>
                    <a:lnTo>
                      <a:pt x="13003" y="0"/>
                    </a:lnTo>
                    <a:close/>
                  </a:path>
                </a:pathLst>
              </a:custGeom>
              <a:solidFill>
                <a:srgbClr val="EB5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214;p28"/>
              <p:cNvSpPr/>
              <p:nvPr/>
            </p:nvSpPr>
            <p:spPr>
              <a:xfrm>
                <a:off x="7501172" y="3852299"/>
                <a:ext cx="160573" cy="364384"/>
              </a:xfrm>
              <a:custGeom>
                <a:avLst/>
                <a:gdLst/>
                <a:ahLst/>
                <a:cxnLst/>
                <a:rect l="l" t="t" r="r" b="b"/>
                <a:pathLst>
                  <a:path w="5073" h="11512" extrusionOk="0">
                    <a:moveTo>
                      <a:pt x="99" y="1"/>
                    </a:moveTo>
                    <a:lnTo>
                      <a:pt x="72" y="37"/>
                    </a:lnTo>
                    <a:lnTo>
                      <a:pt x="18" y="412"/>
                    </a:lnTo>
                    <a:lnTo>
                      <a:pt x="0" y="1188"/>
                    </a:lnTo>
                    <a:lnTo>
                      <a:pt x="63" y="1992"/>
                    </a:lnTo>
                    <a:lnTo>
                      <a:pt x="197" y="2796"/>
                    </a:lnTo>
                    <a:lnTo>
                      <a:pt x="500" y="4001"/>
                    </a:lnTo>
                    <a:lnTo>
                      <a:pt x="1036" y="5537"/>
                    </a:lnTo>
                    <a:lnTo>
                      <a:pt x="1322" y="6234"/>
                    </a:lnTo>
                    <a:lnTo>
                      <a:pt x="1626" y="6966"/>
                    </a:lnTo>
                    <a:lnTo>
                      <a:pt x="2358" y="8368"/>
                    </a:lnTo>
                    <a:lnTo>
                      <a:pt x="2769" y="9038"/>
                    </a:lnTo>
                    <a:lnTo>
                      <a:pt x="2983" y="9368"/>
                    </a:lnTo>
                    <a:lnTo>
                      <a:pt x="3447" y="10056"/>
                    </a:lnTo>
                    <a:lnTo>
                      <a:pt x="3965" y="10717"/>
                    </a:lnTo>
                    <a:lnTo>
                      <a:pt x="4412" y="11136"/>
                    </a:lnTo>
                    <a:lnTo>
                      <a:pt x="4733" y="11386"/>
                    </a:lnTo>
                    <a:lnTo>
                      <a:pt x="4903" y="11485"/>
                    </a:lnTo>
                    <a:lnTo>
                      <a:pt x="4965" y="11511"/>
                    </a:lnTo>
                    <a:lnTo>
                      <a:pt x="5055" y="11467"/>
                    </a:lnTo>
                    <a:lnTo>
                      <a:pt x="5072" y="11404"/>
                    </a:lnTo>
                    <a:lnTo>
                      <a:pt x="5064" y="11360"/>
                    </a:lnTo>
                    <a:lnTo>
                      <a:pt x="4903" y="11029"/>
                    </a:lnTo>
                    <a:lnTo>
                      <a:pt x="4501" y="10404"/>
                    </a:lnTo>
                    <a:lnTo>
                      <a:pt x="3813" y="9511"/>
                    </a:lnTo>
                    <a:lnTo>
                      <a:pt x="3385" y="8904"/>
                    </a:lnTo>
                    <a:lnTo>
                      <a:pt x="2938" y="8216"/>
                    </a:lnTo>
                    <a:lnTo>
                      <a:pt x="2152" y="6779"/>
                    </a:lnTo>
                    <a:lnTo>
                      <a:pt x="1813" y="6037"/>
                    </a:lnTo>
                    <a:lnTo>
                      <a:pt x="1483" y="5278"/>
                    </a:lnTo>
                    <a:lnTo>
                      <a:pt x="947" y="3716"/>
                    </a:lnTo>
                    <a:lnTo>
                      <a:pt x="741" y="2921"/>
                    </a:lnTo>
                    <a:lnTo>
                      <a:pt x="581" y="2198"/>
                    </a:lnTo>
                    <a:lnTo>
                      <a:pt x="393" y="1108"/>
                    </a:lnTo>
                    <a:lnTo>
                      <a:pt x="232" y="385"/>
                    </a:lnTo>
                    <a:lnTo>
                      <a:pt x="125" y="28"/>
                    </a:lnTo>
                    <a:lnTo>
                      <a:pt x="99" y="1"/>
                    </a:lnTo>
                    <a:close/>
                  </a:path>
                </a:pathLst>
              </a:custGeom>
              <a:solidFill>
                <a:srgbClr val="EB5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28"/>
              <p:cNvSpPr/>
              <p:nvPr/>
            </p:nvSpPr>
            <p:spPr>
              <a:xfrm>
                <a:off x="7710873" y="4001522"/>
                <a:ext cx="302756" cy="426834"/>
              </a:xfrm>
              <a:custGeom>
                <a:avLst/>
                <a:gdLst/>
                <a:ahLst/>
                <a:cxnLst/>
                <a:rect l="l" t="t" r="r" b="b"/>
                <a:pathLst>
                  <a:path w="9565" h="13485" extrusionOk="0">
                    <a:moveTo>
                      <a:pt x="9368" y="1"/>
                    </a:moveTo>
                    <a:lnTo>
                      <a:pt x="9234" y="54"/>
                    </a:lnTo>
                    <a:lnTo>
                      <a:pt x="9189" y="126"/>
                    </a:lnTo>
                    <a:lnTo>
                      <a:pt x="8734" y="1072"/>
                    </a:lnTo>
                    <a:lnTo>
                      <a:pt x="7805" y="2939"/>
                    </a:lnTo>
                    <a:lnTo>
                      <a:pt x="6814" y="4778"/>
                    </a:lnTo>
                    <a:lnTo>
                      <a:pt x="5724" y="6564"/>
                    </a:lnTo>
                    <a:lnTo>
                      <a:pt x="5126" y="7422"/>
                    </a:lnTo>
                    <a:lnTo>
                      <a:pt x="4537" y="8234"/>
                    </a:lnTo>
                    <a:lnTo>
                      <a:pt x="3278" y="9779"/>
                    </a:lnTo>
                    <a:lnTo>
                      <a:pt x="2617" y="10529"/>
                    </a:lnTo>
                    <a:lnTo>
                      <a:pt x="1867" y="11342"/>
                    </a:lnTo>
                    <a:lnTo>
                      <a:pt x="1081" y="12128"/>
                    </a:lnTo>
                    <a:lnTo>
                      <a:pt x="777" y="12404"/>
                    </a:lnTo>
                    <a:lnTo>
                      <a:pt x="331" y="12833"/>
                    </a:lnTo>
                    <a:lnTo>
                      <a:pt x="90" y="13155"/>
                    </a:lnTo>
                    <a:lnTo>
                      <a:pt x="9" y="13342"/>
                    </a:lnTo>
                    <a:lnTo>
                      <a:pt x="0" y="13396"/>
                    </a:lnTo>
                    <a:lnTo>
                      <a:pt x="63" y="13485"/>
                    </a:lnTo>
                    <a:lnTo>
                      <a:pt x="116" y="13485"/>
                    </a:lnTo>
                    <a:lnTo>
                      <a:pt x="313" y="13431"/>
                    </a:lnTo>
                    <a:lnTo>
                      <a:pt x="688" y="13253"/>
                    </a:lnTo>
                    <a:lnTo>
                      <a:pt x="1242" y="12878"/>
                    </a:lnTo>
                    <a:lnTo>
                      <a:pt x="2269" y="11878"/>
                    </a:lnTo>
                    <a:lnTo>
                      <a:pt x="2840" y="11270"/>
                    </a:lnTo>
                    <a:lnTo>
                      <a:pt x="3224" y="10869"/>
                    </a:lnTo>
                    <a:lnTo>
                      <a:pt x="3974" y="10047"/>
                    </a:lnTo>
                    <a:lnTo>
                      <a:pt x="5046" y="8761"/>
                    </a:lnTo>
                    <a:lnTo>
                      <a:pt x="5707" y="7859"/>
                    </a:lnTo>
                    <a:lnTo>
                      <a:pt x="6323" y="6984"/>
                    </a:lnTo>
                    <a:lnTo>
                      <a:pt x="7189" y="5636"/>
                    </a:lnTo>
                    <a:lnTo>
                      <a:pt x="7725" y="4707"/>
                    </a:lnTo>
                    <a:lnTo>
                      <a:pt x="8216" y="3760"/>
                    </a:lnTo>
                    <a:lnTo>
                      <a:pt x="8662" y="2796"/>
                    </a:lnTo>
                    <a:lnTo>
                      <a:pt x="9064" y="1805"/>
                    </a:lnTo>
                    <a:lnTo>
                      <a:pt x="9404" y="787"/>
                    </a:lnTo>
                    <a:lnTo>
                      <a:pt x="9555" y="278"/>
                    </a:lnTo>
                    <a:lnTo>
                      <a:pt x="9564" y="188"/>
                    </a:lnTo>
                    <a:lnTo>
                      <a:pt x="9502" y="54"/>
                    </a:lnTo>
                    <a:lnTo>
                      <a:pt x="9368" y="1"/>
                    </a:lnTo>
                    <a:close/>
                  </a:path>
                </a:pathLst>
              </a:custGeom>
              <a:solidFill>
                <a:srgbClr val="EB5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16" name="Google Shape;1216;p28"/>
          <p:cNvGrpSpPr/>
          <p:nvPr/>
        </p:nvGrpSpPr>
        <p:grpSpPr>
          <a:xfrm>
            <a:off x="8509190" y="1947798"/>
            <a:ext cx="1000423" cy="1733457"/>
            <a:chOff x="7758346" y="3365641"/>
            <a:chExt cx="1146485" cy="1986543"/>
          </a:xfrm>
        </p:grpSpPr>
        <p:sp>
          <p:nvSpPr>
            <p:cNvPr id="1217" name="Google Shape;1217;p28"/>
            <p:cNvSpPr/>
            <p:nvPr/>
          </p:nvSpPr>
          <p:spPr>
            <a:xfrm>
              <a:off x="7758346" y="3365641"/>
              <a:ext cx="1146485" cy="1986543"/>
            </a:xfrm>
            <a:custGeom>
              <a:avLst/>
              <a:gdLst/>
              <a:ahLst/>
              <a:cxnLst/>
              <a:rect l="l" t="t" r="r" b="b"/>
              <a:pathLst>
                <a:path w="36221" h="62761" extrusionOk="0">
                  <a:moveTo>
                    <a:pt x="31372" y="0"/>
                  </a:moveTo>
                  <a:lnTo>
                    <a:pt x="30639" y="54"/>
                  </a:lnTo>
                  <a:lnTo>
                    <a:pt x="29898" y="242"/>
                  </a:lnTo>
                  <a:lnTo>
                    <a:pt x="29175" y="554"/>
                  </a:lnTo>
                  <a:lnTo>
                    <a:pt x="28460" y="956"/>
                  </a:lnTo>
                  <a:lnTo>
                    <a:pt x="28121" y="1188"/>
                  </a:lnTo>
                  <a:lnTo>
                    <a:pt x="27353" y="1751"/>
                  </a:lnTo>
                  <a:lnTo>
                    <a:pt x="25835" y="2894"/>
                  </a:lnTo>
                  <a:lnTo>
                    <a:pt x="24353" y="4099"/>
                  </a:lnTo>
                  <a:lnTo>
                    <a:pt x="22906" y="5341"/>
                  </a:lnTo>
                  <a:lnTo>
                    <a:pt x="21495" y="6626"/>
                  </a:lnTo>
                  <a:lnTo>
                    <a:pt x="20120" y="7948"/>
                  </a:lnTo>
                  <a:lnTo>
                    <a:pt x="18789" y="9323"/>
                  </a:lnTo>
                  <a:lnTo>
                    <a:pt x="17494" y="10725"/>
                  </a:lnTo>
                  <a:lnTo>
                    <a:pt x="16235" y="12163"/>
                  </a:lnTo>
                  <a:lnTo>
                    <a:pt x="15021" y="13645"/>
                  </a:lnTo>
                  <a:lnTo>
                    <a:pt x="13851" y="15155"/>
                  </a:lnTo>
                  <a:lnTo>
                    <a:pt x="12717" y="16690"/>
                  </a:lnTo>
                  <a:lnTo>
                    <a:pt x="11627" y="18262"/>
                  </a:lnTo>
                  <a:lnTo>
                    <a:pt x="10583" y="19852"/>
                  </a:lnTo>
                  <a:lnTo>
                    <a:pt x="9582" y="21477"/>
                  </a:lnTo>
                  <a:lnTo>
                    <a:pt x="8627" y="23120"/>
                  </a:lnTo>
                  <a:lnTo>
                    <a:pt x="8163" y="23951"/>
                  </a:lnTo>
                  <a:lnTo>
                    <a:pt x="7707" y="24799"/>
                  </a:lnTo>
                  <a:lnTo>
                    <a:pt x="6832" y="26513"/>
                  </a:lnTo>
                  <a:lnTo>
                    <a:pt x="6001" y="28264"/>
                  </a:lnTo>
                  <a:lnTo>
                    <a:pt x="5216" y="30023"/>
                  </a:lnTo>
                  <a:lnTo>
                    <a:pt x="4483" y="31809"/>
                  </a:lnTo>
                  <a:lnTo>
                    <a:pt x="3805" y="33622"/>
                  </a:lnTo>
                  <a:lnTo>
                    <a:pt x="3180" y="35443"/>
                  </a:lnTo>
                  <a:lnTo>
                    <a:pt x="2608" y="37283"/>
                  </a:lnTo>
                  <a:lnTo>
                    <a:pt x="2340" y="38212"/>
                  </a:lnTo>
                  <a:lnTo>
                    <a:pt x="1813" y="40060"/>
                  </a:lnTo>
                  <a:lnTo>
                    <a:pt x="1054" y="42918"/>
                  </a:lnTo>
                  <a:lnTo>
                    <a:pt x="617" y="44856"/>
                  </a:lnTo>
                  <a:lnTo>
                    <a:pt x="268" y="46820"/>
                  </a:lnTo>
                  <a:lnTo>
                    <a:pt x="54" y="48785"/>
                  </a:lnTo>
                  <a:lnTo>
                    <a:pt x="1" y="50267"/>
                  </a:lnTo>
                  <a:lnTo>
                    <a:pt x="27" y="51249"/>
                  </a:lnTo>
                  <a:lnTo>
                    <a:pt x="99" y="52223"/>
                  </a:lnTo>
                  <a:lnTo>
                    <a:pt x="233" y="53205"/>
                  </a:lnTo>
                  <a:lnTo>
                    <a:pt x="322" y="53687"/>
                  </a:lnTo>
                  <a:lnTo>
                    <a:pt x="411" y="54116"/>
                  </a:lnTo>
                  <a:lnTo>
                    <a:pt x="661" y="54991"/>
                  </a:lnTo>
                  <a:lnTo>
                    <a:pt x="983" y="55893"/>
                  </a:lnTo>
                  <a:lnTo>
                    <a:pt x="1376" y="56786"/>
                  </a:lnTo>
                  <a:lnTo>
                    <a:pt x="1840" y="57679"/>
                  </a:lnTo>
                  <a:lnTo>
                    <a:pt x="2367" y="58545"/>
                  </a:lnTo>
                  <a:lnTo>
                    <a:pt x="2956" y="59367"/>
                  </a:lnTo>
                  <a:lnTo>
                    <a:pt x="3608" y="60135"/>
                  </a:lnTo>
                  <a:lnTo>
                    <a:pt x="4305" y="60831"/>
                  </a:lnTo>
                  <a:lnTo>
                    <a:pt x="5055" y="61447"/>
                  </a:lnTo>
                  <a:lnTo>
                    <a:pt x="5859" y="61956"/>
                  </a:lnTo>
                  <a:lnTo>
                    <a:pt x="6698" y="62358"/>
                  </a:lnTo>
                  <a:lnTo>
                    <a:pt x="7582" y="62626"/>
                  </a:lnTo>
                  <a:lnTo>
                    <a:pt x="8502" y="62760"/>
                  </a:lnTo>
                  <a:lnTo>
                    <a:pt x="9207" y="62742"/>
                  </a:lnTo>
                  <a:lnTo>
                    <a:pt x="9690" y="62689"/>
                  </a:lnTo>
                  <a:lnTo>
                    <a:pt x="10181" y="62581"/>
                  </a:lnTo>
                  <a:lnTo>
                    <a:pt x="10681" y="62439"/>
                  </a:lnTo>
                  <a:lnTo>
                    <a:pt x="10931" y="62340"/>
                  </a:lnTo>
                  <a:lnTo>
                    <a:pt x="11386" y="62162"/>
                  </a:lnTo>
                  <a:lnTo>
                    <a:pt x="12279" y="61751"/>
                  </a:lnTo>
                  <a:lnTo>
                    <a:pt x="13154" y="61304"/>
                  </a:lnTo>
                  <a:lnTo>
                    <a:pt x="14003" y="60804"/>
                  </a:lnTo>
                  <a:lnTo>
                    <a:pt x="14842" y="60260"/>
                  </a:lnTo>
                  <a:lnTo>
                    <a:pt x="15655" y="59679"/>
                  </a:lnTo>
                  <a:lnTo>
                    <a:pt x="16851" y="58733"/>
                  </a:lnTo>
                  <a:lnTo>
                    <a:pt x="17610" y="58054"/>
                  </a:lnTo>
                  <a:lnTo>
                    <a:pt x="18173" y="57527"/>
                  </a:lnTo>
                  <a:lnTo>
                    <a:pt x="19262" y="56429"/>
                  </a:lnTo>
                  <a:lnTo>
                    <a:pt x="20307" y="55268"/>
                  </a:lnTo>
                  <a:lnTo>
                    <a:pt x="21316" y="54053"/>
                  </a:lnTo>
                  <a:lnTo>
                    <a:pt x="22281" y="52785"/>
                  </a:lnTo>
                  <a:lnTo>
                    <a:pt x="23210" y="51490"/>
                  </a:lnTo>
                  <a:lnTo>
                    <a:pt x="24103" y="50151"/>
                  </a:lnTo>
                  <a:lnTo>
                    <a:pt x="24960" y="48785"/>
                  </a:lnTo>
                  <a:lnTo>
                    <a:pt x="26165" y="46713"/>
                  </a:lnTo>
                  <a:lnTo>
                    <a:pt x="27648" y="43936"/>
                  </a:lnTo>
                  <a:lnTo>
                    <a:pt x="28987" y="41176"/>
                  </a:lnTo>
                  <a:lnTo>
                    <a:pt x="30184" y="38515"/>
                  </a:lnTo>
                  <a:lnTo>
                    <a:pt x="30729" y="37247"/>
                  </a:lnTo>
                  <a:lnTo>
                    <a:pt x="31452" y="35488"/>
                  </a:lnTo>
                  <a:lnTo>
                    <a:pt x="32461" y="32818"/>
                  </a:lnTo>
                  <a:lnTo>
                    <a:pt x="33086" y="31014"/>
                  </a:lnTo>
                  <a:lnTo>
                    <a:pt x="33667" y="29192"/>
                  </a:lnTo>
                  <a:lnTo>
                    <a:pt x="34193" y="27371"/>
                  </a:lnTo>
                  <a:lnTo>
                    <a:pt x="34676" y="25522"/>
                  </a:lnTo>
                  <a:lnTo>
                    <a:pt x="35104" y="23665"/>
                  </a:lnTo>
                  <a:lnTo>
                    <a:pt x="35292" y="22736"/>
                  </a:lnTo>
                  <a:lnTo>
                    <a:pt x="35461" y="21825"/>
                  </a:lnTo>
                  <a:lnTo>
                    <a:pt x="35756" y="20004"/>
                  </a:lnTo>
                  <a:lnTo>
                    <a:pt x="35979" y="18164"/>
                  </a:lnTo>
                  <a:lnTo>
                    <a:pt x="36140" y="16315"/>
                  </a:lnTo>
                  <a:lnTo>
                    <a:pt x="36220" y="14476"/>
                  </a:lnTo>
                  <a:lnTo>
                    <a:pt x="36212" y="12627"/>
                  </a:lnTo>
                  <a:lnTo>
                    <a:pt x="36122" y="10779"/>
                  </a:lnTo>
                  <a:lnTo>
                    <a:pt x="35944" y="8939"/>
                  </a:lnTo>
                  <a:lnTo>
                    <a:pt x="35810" y="8020"/>
                  </a:lnTo>
                  <a:lnTo>
                    <a:pt x="35685" y="7189"/>
                  </a:lnTo>
                  <a:lnTo>
                    <a:pt x="35381" y="5403"/>
                  </a:lnTo>
                  <a:lnTo>
                    <a:pt x="35051" y="4064"/>
                  </a:lnTo>
                  <a:lnTo>
                    <a:pt x="34765" y="3197"/>
                  </a:lnTo>
                  <a:lnTo>
                    <a:pt x="34408" y="2376"/>
                  </a:lnTo>
                  <a:lnTo>
                    <a:pt x="33970" y="1626"/>
                  </a:lnTo>
                  <a:lnTo>
                    <a:pt x="33720" y="1286"/>
                  </a:lnTo>
                  <a:lnTo>
                    <a:pt x="33568" y="1099"/>
                  </a:lnTo>
                  <a:lnTo>
                    <a:pt x="33265" y="786"/>
                  </a:lnTo>
                  <a:lnTo>
                    <a:pt x="32943" y="536"/>
                  </a:lnTo>
                  <a:lnTo>
                    <a:pt x="32613" y="331"/>
                  </a:lnTo>
                  <a:lnTo>
                    <a:pt x="32265" y="179"/>
                  </a:lnTo>
                  <a:lnTo>
                    <a:pt x="31916" y="81"/>
                  </a:lnTo>
                  <a:lnTo>
                    <a:pt x="31372" y="0"/>
                  </a:lnTo>
                  <a:close/>
                </a:path>
              </a:pathLst>
            </a:custGeom>
            <a:solidFill>
              <a:srgbClr val="B01C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18" name="Google Shape;1218;p28"/>
            <p:cNvGrpSpPr/>
            <p:nvPr/>
          </p:nvGrpSpPr>
          <p:grpSpPr>
            <a:xfrm>
              <a:off x="7916334" y="3709312"/>
              <a:ext cx="852813" cy="1576674"/>
              <a:chOff x="7916334" y="3709312"/>
              <a:chExt cx="852813" cy="1576674"/>
            </a:xfrm>
          </p:grpSpPr>
          <p:sp>
            <p:nvSpPr>
              <p:cNvPr id="1219" name="Google Shape;1219;p28"/>
              <p:cNvSpPr/>
              <p:nvPr/>
            </p:nvSpPr>
            <p:spPr>
              <a:xfrm>
                <a:off x="7916334" y="3709312"/>
                <a:ext cx="852813" cy="1576674"/>
              </a:xfrm>
              <a:custGeom>
                <a:avLst/>
                <a:gdLst/>
                <a:ahLst/>
                <a:cxnLst/>
                <a:rect l="l" t="t" r="r" b="b"/>
                <a:pathLst>
                  <a:path w="26943" h="49812" extrusionOk="0">
                    <a:moveTo>
                      <a:pt x="23290" y="0"/>
                    </a:moveTo>
                    <a:lnTo>
                      <a:pt x="23156" y="18"/>
                    </a:lnTo>
                    <a:lnTo>
                      <a:pt x="23102" y="72"/>
                    </a:lnTo>
                    <a:lnTo>
                      <a:pt x="22352" y="1134"/>
                    </a:lnTo>
                    <a:lnTo>
                      <a:pt x="20959" y="3331"/>
                    </a:lnTo>
                    <a:lnTo>
                      <a:pt x="19664" y="5581"/>
                    </a:lnTo>
                    <a:lnTo>
                      <a:pt x="18423" y="7868"/>
                    </a:lnTo>
                    <a:lnTo>
                      <a:pt x="17825" y="9011"/>
                    </a:lnTo>
                    <a:lnTo>
                      <a:pt x="17637" y="9377"/>
                    </a:lnTo>
                    <a:lnTo>
                      <a:pt x="17450" y="9734"/>
                    </a:lnTo>
                    <a:lnTo>
                      <a:pt x="17325" y="9350"/>
                    </a:lnTo>
                    <a:lnTo>
                      <a:pt x="17191" y="8975"/>
                    </a:lnTo>
                    <a:lnTo>
                      <a:pt x="17003" y="8359"/>
                    </a:lnTo>
                    <a:lnTo>
                      <a:pt x="16682" y="7108"/>
                    </a:lnTo>
                    <a:lnTo>
                      <a:pt x="16548" y="6474"/>
                    </a:lnTo>
                    <a:lnTo>
                      <a:pt x="16440" y="5903"/>
                    </a:lnTo>
                    <a:lnTo>
                      <a:pt x="16253" y="4742"/>
                    </a:lnTo>
                    <a:lnTo>
                      <a:pt x="16182" y="4162"/>
                    </a:lnTo>
                    <a:lnTo>
                      <a:pt x="16128" y="3617"/>
                    </a:lnTo>
                    <a:lnTo>
                      <a:pt x="16065" y="2804"/>
                    </a:lnTo>
                    <a:lnTo>
                      <a:pt x="15976" y="2268"/>
                    </a:lnTo>
                    <a:lnTo>
                      <a:pt x="15896" y="2001"/>
                    </a:lnTo>
                    <a:lnTo>
                      <a:pt x="15878" y="1983"/>
                    </a:lnTo>
                    <a:lnTo>
                      <a:pt x="15851" y="2001"/>
                    </a:lnTo>
                    <a:lnTo>
                      <a:pt x="15780" y="2268"/>
                    </a:lnTo>
                    <a:lnTo>
                      <a:pt x="15681" y="2840"/>
                    </a:lnTo>
                    <a:lnTo>
                      <a:pt x="15655" y="3429"/>
                    </a:lnTo>
                    <a:lnTo>
                      <a:pt x="15664" y="4037"/>
                    </a:lnTo>
                    <a:lnTo>
                      <a:pt x="15753" y="4956"/>
                    </a:lnTo>
                    <a:lnTo>
                      <a:pt x="15949" y="6144"/>
                    </a:lnTo>
                    <a:lnTo>
                      <a:pt x="16048" y="6698"/>
                    </a:lnTo>
                    <a:lnTo>
                      <a:pt x="16155" y="7251"/>
                    </a:lnTo>
                    <a:lnTo>
                      <a:pt x="16423" y="8350"/>
                    </a:lnTo>
                    <a:lnTo>
                      <a:pt x="16565" y="8894"/>
                    </a:lnTo>
                    <a:lnTo>
                      <a:pt x="16673" y="9278"/>
                    </a:lnTo>
                    <a:lnTo>
                      <a:pt x="16932" y="10055"/>
                    </a:lnTo>
                    <a:lnTo>
                      <a:pt x="17110" y="10413"/>
                    </a:lnTo>
                    <a:lnTo>
                      <a:pt x="16110" y="12395"/>
                    </a:lnTo>
                    <a:lnTo>
                      <a:pt x="14190" y="16396"/>
                    </a:lnTo>
                    <a:lnTo>
                      <a:pt x="13270" y="18414"/>
                    </a:lnTo>
                    <a:lnTo>
                      <a:pt x="12208" y="20825"/>
                    </a:lnTo>
                    <a:lnTo>
                      <a:pt x="10189" y="25683"/>
                    </a:lnTo>
                    <a:lnTo>
                      <a:pt x="8305" y="30603"/>
                    </a:lnTo>
                    <a:lnTo>
                      <a:pt x="6555" y="35568"/>
                    </a:lnTo>
                    <a:lnTo>
                      <a:pt x="5742" y="38069"/>
                    </a:lnTo>
                    <a:lnTo>
                      <a:pt x="5028" y="40319"/>
                    </a:lnTo>
                    <a:lnTo>
                      <a:pt x="4358" y="42569"/>
                    </a:lnTo>
                    <a:lnTo>
                      <a:pt x="3903" y="41971"/>
                    </a:lnTo>
                    <a:lnTo>
                      <a:pt x="3037" y="40748"/>
                    </a:lnTo>
                    <a:lnTo>
                      <a:pt x="2269" y="39471"/>
                    </a:lnTo>
                    <a:lnTo>
                      <a:pt x="1777" y="38461"/>
                    </a:lnTo>
                    <a:lnTo>
                      <a:pt x="1483" y="37756"/>
                    </a:lnTo>
                    <a:lnTo>
                      <a:pt x="1358" y="37399"/>
                    </a:lnTo>
                    <a:lnTo>
                      <a:pt x="1224" y="36970"/>
                    </a:lnTo>
                    <a:lnTo>
                      <a:pt x="983" y="36095"/>
                    </a:lnTo>
                    <a:lnTo>
                      <a:pt x="804" y="35220"/>
                    </a:lnTo>
                    <a:lnTo>
                      <a:pt x="670" y="34327"/>
                    </a:lnTo>
                    <a:lnTo>
                      <a:pt x="625" y="33880"/>
                    </a:lnTo>
                    <a:lnTo>
                      <a:pt x="599" y="33452"/>
                    </a:lnTo>
                    <a:lnTo>
                      <a:pt x="590" y="32603"/>
                    </a:lnTo>
                    <a:lnTo>
                      <a:pt x="643" y="31326"/>
                    </a:lnTo>
                    <a:lnTo>
                      <a:pt x="634" y="30469"/>
                    </a:lnTo>
                    <a:lnTo>
                      <a:pt x="617" y="30416"/>
                    </a:lnTo>
                    <a:lnTo>
                      <a:pt x="500" y="30398"/>
                    </a:lnTo>
                    <a:lnTo>
                      <a:pt x="465" y="30451"/>
                    </a:lnTo>
                    <a:lnTo>
                      <a:pt x="331" y="30862"/>
                    </a:lnTo>
                    <a:lnTo>
                      <a:pt x="134" y="31728"/>
                    </a:lnTo>
                    <a:lnTo>
                      <a:pt x="27" y="32621"/>
                    </a:lnTo>
                    <a:lnTo>
                      <a:pt x="0" y="33532"/>
                    </a:lnTo>
                    <a:lnTo>
                      <a:pt x="45" y="34452"/>
                    </a:lnTo>
                    <a:lnTo>
                      <a:pt x="152" y="35363"/>
                    </a:lnTo>
                    <a:lnTo>
                      <a:pt x="322" y="36256"/>
                    </a:lnTo>
                    <a:lnTo>
                      <a:pt x="536" y="37113"/>
                    </a:lnTo>
                    <a:lnTo>
                      <a:pt x="661" y="37524"/>
                    </a:lnTo>
                    <a:lnTo>
                      <a:pt x="795" y="37917"/>
                    </a:lnTo>
                    <a:lnTo>
                      <a:pt x="1081" y="38703"/>
                    </a:lnTo>
                    <a:lnTo>
                      <a:pt x="1420" y="39480"/>
                    </a:lnTo>
                    <a:lnTo>
                      <a:pt x="1813" y="40239"/>
                    </a:lnTo>
                    <a:lnTo>
                      <a:pt x="2242" y="40971"/>
                    </a:lnTo>
                    <a:lnTo>
                      <a:pt x="2733" y="41676"/>
                    </a:lnTo>
                    <a:lnTo>
                      <a:pt x="3269" y="42328"/>
                    </a:lnTo>
                    <a:lnTo>
                      <a:pt x="3849" y="42926"/>
                    </a:lnTo>
                    <a:lnTo>
                      <a:pt x="4171" y="43203"/>
                    </a:lnTo>
                    <a:lnTo>
                      <a:pt x="3742" y="44695"/>
                    </a:lnTo>
                    <a:lnTo>
                      <a:pt x="2920" y="47695"/>
                    </a:lnTo>
                    <a:lnTo>
                      <a:pt x="2537" y="49204"/>
                    </a:lnTo>
                    <a:lnTo>
                      <a:pt x="2501" y="49294"/>
                    </a:lnTo>
                    <a:lnTo>
                      <a:pt x="2501" y="49472"/>
                    </a:lnTo>
                    <a:lnTo>
                      <a:pt x="2581" y="49615"/>
                    </a:lnTo>
                    <a:lnTo>
                      <a:pt x="2715" y="49731"/>
                    </a:lnTo>
                    <a:lnTo>
                      <a:pt x="2885" y="49794"/>
                    </a:lnTo>
                    <a:lnTo>
                      <a:pt x="3054" y="49811"/>
                    </a:lnTo>
                    <a:lnTo>
                      <a:pt x="3215" y="49758"/>
                    </a:lnTo>
                    <a:lnTo>
                      <a:pt x="3331" y="49633"/>
                    </a:lnTo>
                    <a:lnTo>
                      <a:pt x="3367" y="49535"/>
                    </a:lnTo>
                    <a:lnTo>
                      <a:pt x="3903" y="47543"/>
                    </a:lnTo>
                    <a:lnTo>
                      <a:pt x="5046" y="43569"/>
                    </a:lnTo>
                    <a:lnTo>
                      <a:pt x="6269" y="39640"/>
                    </a:lnTo>
                    <a:lnTo>
                      <a:pt x="7573" y="35729"/>
                    </a:lnTo>
                    <a:lnTo>
                      <a:pt x="8948" y="31853"/>
                    </a:lnTo>
                    <a:lnTo>
                      <a:pt x="10404" y="28005"/>
                    </a:lnTo>
                    <a:lnTo>
                      <a:pt x="11940" y="24183"/>
                    </a:lnTo>
                    <a:lnTo>
                      <a:pt x="13547" y="20396"/>
                    </a:lnTo>
                    <a:lnTo>
                      <a:pt x="14387" y="18512"/>
                    </a:lnTo>
                    <a:lnTo>
                      <a:pt x="14431" y="18566"/>
                    </a:lnTo>
                    <a:lnTo>
                      <a:pt x="14556" y="18610"/>
                    </a:lnTo>
                    <a:lnTo>
                      <a:pt x="14619" y="18601"/>
                    </a:lnTo>
                    <a:lnTo>
                      <a:pt x="15056" y="18467"/>
                    </a:lnTo>
                    <a:lnTo>
                      <a:pt x="15914" y="18146"/>
                    </a:lnTo>
                    <a:lnTo>
                      <a:pt x="17173" y="17601"/>
                    </a:lnTo>
                    <a:lnTo>
                      <a:pt x="18816" y="16744"/>
                    </a:lnTo>
                    <a:lnTo>
                      <a:pt x="20396" y="15806"/>
                    </a:lnTo>
                    <a:lnTo>
                      <a:pt x="21164" y="15324"/>
                    </a:lnTo>
                    <a:lnTo>
                      <a:pt x="21923" y="14851"/>
                    </a:lnTo>
                    <a:lnTo>
                      <a:pt x="23459" y="13833"/>
                    </a:lnTo>
                    <a:lnTo>
                      <a:pt x="24585" y="12993"/>
                    </a:lnTo>
                    <a:lnTo>
                      <a:pt x="25299" y="12404"/>
                    </a:lnTo>
                    <a:lnTo>
                      <a:pt x="25978" y="11788"/>
                    </a:lnTo>
                    <a:lnTo>
                      <a:pt x="26603" y="11127"/>
                    </a:lnTo>
                    <a:lnTo>
                      <a:pt x="26889" y="10788"/>
                    </a:lnTo>
                    <a:lnTo>
                      <a:pt x="26942" y="10698"/>
                    </a:lnTo>
                    <a:lnTo>
                      <a:pt x="26924" y="10538"/>
                    </a:lnTo>
                    <a:lnTo>
                      <a:pt x="26799" y="10421"/>
                    </a:lnTo>
                    <a:lnTo>
                      <a:pt x="26630" y="10404"/>
                    </a:lnTo>
                    <a:lnTo>
                      <a:pt x="26549" y="10439"/>
                    </a:lnTo>
                    <a:lnTo>
                      <a:pt x="26174" y="10698"/>
                    </a:lnTo>
                    <a:lnTo>
                      <a:pt x="25451" y="11243"/>
                    </a:lnTo>
                    <a:lnTo>
                      <a:pt x="24397" y="12100"/>
                    </a:lnTo>
                    <a:lnTo>
                      <a:pt x="23683" y="12663"/>
                    </a:lnTo>
                    <a:lnTo>
                      <a:pt x="22959" y="13208"/>
                    </a:lnTo>
                    <a:lnTo>
                      <a:pt x="21486" y="14252"/>
                    </a:lnTo>
                    <a:lnTo>
                      <a:pt x="20727" y="14753"/>
                    </a:lnTo>
                    <a:lnTo>
                      <a:pt x="20021" y="15199"/>
                    </a:lnTo>
                    <a:lnTo>
                      <a:pt x="18584" y="16029"/>
                    </a:lnTo>
                    <a:lnTo>
                      <a:pt x="16387" y="17199"/>
                    </a:lnTo>
                    <a:lnTo>
                      <a:pt x="14922" y="17994"/>
                    </a:lnTo>
                    <a:lnTo>
                      <a:pt x="14958" y="17905"/>
                    </a:lnTo>
                    <a:lnTo>
                      <a:pt x="15003" y="17815"/>
                    </a:lnTo>
                    <a:lnTo>
                      <a:pt x="15003" y="17789"/>
                    </a:lnTo>
                    <a:lnTo>
                      <a:pt x="14976" y="17780"/>
                    </a:lnTo>
                    <a:lnTo>
                      <a:pt x="14958" y="17789"/>
                    </a:lnTo>
                    <a:lnTo>
                      <a:pt x="14717" y="18012"/>
                    </a:lnTo>
                    <a:lnTo>
                      <a:pt x="14547" y="18164"/>
                    </a:lnTo>
                    <a:lnTo>
                      <a:pt x="14547" y="18164"/>
                    </a:lnTo>
                    <a:lnTo>
                      <a:pt x="15405" y="16280"/>
                    </a:lnTo>
                    <a:lnTo>
                      <a:pt x="17182" y="12538"/>
                    </a:lnTo>
                    <a:lnTo>
                      <a:pt x="18101" y="10680"/>
                    </a:lnTo>
                    <a:lnTo>
                      <a:pt x="19432" y="8082"/>
                    </a:lnTo>
                    <a:lnTo>
                      <a:pt x="21486" y="4197"/>
                    </a:lnTo>
                    <a:lnTo>
                      <a:pt x="22808" y="1590"/>
                    </a:lnTo>
                    <a:lnTo>
                      <a:pt x="23442" y="268"/>
                    </a:lnTo>
                    <a:lnTo>
                      <a:pt x="23459" y="197"/>
                    </a:lnTo>
                    <a:lnTo>
                      <a:pt x="23415" y="72"/>
                    </a:lnTo>
                    <a:lnTo>
                      <a:pt x="2329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28"/>
              <p:cNvSpPr/>
              <p:nvPr/>
            </p:nvSpPr>
            <p:spPr>
              <a:xfrm>
                <a:off x="8113312" y="4156694"/>
                <a:ext cx="83119" cy="420060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13271" extrusionOk="0">
                    <a:moveTo>
                      <a:pt x="697" y="0"/>
                    </a:moveTo>
                    <a:lnTo>
                      <a:pt x="688" y="9"/>
                    </a:lnTo>
                    <a:lnTo>
                      <a:pt x="527" y="384"/>
                    </a:lnTo>
                    <a:lnTo>
                      <a:pt x="277" y="1188"/>
                    </a:lnTo>
                    <a:lnTo>
                      <a:pt x="117" y="2027"/>
                    </a:lnTo>
                    <a:lnTo>
                      <a:pt x="27" y="2903"/>
                    </a:lnTo>
                    <a:lnTo>
                      <a:pt x="1" y="3796"/>
                    </a:lnTo>
                    <a:lnTo>
                      <a:pt x="18" y="4680"/>
                    </a:lnTo>
                    <a:lnTo>
                      <a:pt x="117" y="5974"/>
                    </a:lnTo>
                    <a:lnTo>
                      <a:pt x="206" y="6778"/>
                    </a:lnTo>
                    <a:lnTo>
                      <a:pt x="322" y="7618"/>
                    </a:lnTo>
                    <a:lnTo>
                      <a:pt x="670" y="9279"/>
                    </a:lnTo>
                    <a:lnTo>
                      <a:pt x="911" y="10091"/>
                    </a:lnTo>
                    <a:lnTo>
                      <a:pt x="1036" y="10502"/>
                    </a:lnTo>
                    <a:lnTo>
                      <a:pt x="1313" y="11341"/>
                    </a:lnTo>
                    <a:lnTo>
                      <a:pt x="1670" y="12163"/>
                    </a:lnTo>
                    <a:lnTo>
                      <a:pt x="2010" y="12734"/>
                    </a:lnTo>
                    <a:lnTo>
                      <a:pt x="2269" y="13074"/>
                    </a:lnTo>
                    <a:lnTo>
                      <a:pt x="2421" y="13235"/>
                    </a:lnTo>
                    <a:lnTo>
                      <a:pt x="2483" y="13270"/>
                    </a:lnTo>
                    <a:lnTo>
                      <a:pt x="2590" y="13252"/>
                    </a:lnTo>
                    <a:lnTo>
                      <a:pt x="2626" y="13190"/>
                    </a:lnTo>
                    <a:lnTo>
                      <a:pt x="2617" y="13145"/>
                    </a:lnTo>
                    <a:lnTo>
                      <a:pt x="2546" y="12761"/>
                    </a:lnTo>
                    <a:lnTo>
                      <a:pt x="2305" y="12002"/>
                    </a:lnTo>
                    <a:lnTo>
                      <a:pt x="1858" y="10877"/>
                    </a:lnTo>
                    <a:lnTo>
                      <a:pt x="1581" y="10127"/>
                    </a:lnTo>
                    <a:lnTo>
                      <a:pt x="1322" y="9287"/>
                    </a:lnTo>
                    <a:lnTo>
                      <a:pt x="911" y="7582"/>
                    </a:lnTo>
                    <a:lnTo>
                      <a:pt x="769" y="6716"/>
                    </a:lnTo>
                    <a:lnTo>
                      <a:pt x="652" y="5841"/>
                    </a:lnTo>
                    <a:lnTo>
                      <a:pt x="545" y="4072"/>
                    </a:lnTo>
                    <a:lnTo>
                      <a:pt x="554" y="3188"/>
                    </a:lnTo>
                    <a:lnTo>
                      <a:pt x="599" y="2394"/>
                    </a:lnTo>
                    <a:lnTo>
                      <a:pt x="706" y="1206"/>
                    </a:lnTo>
                    <a:lnTo>
                      <a:pt x="751" y="420"/>
                    </a:lnTo>
                    <a:lnTo>
                      <a:pt x="742" y="18"/>
                    </a:lnTo>
                    <a:lnTo>
                      <a:pt x="733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28"/>
              <p:cNvSpPr/>
              <p:nvPr/>
            </p:nvSpPr>
            <p:spPr>
              <a:xfrm>
                <a:off x="8186515" y="4453715"/>
                <a:ext cx="432215" cy="358148"/>
              </a:xfrm>
              <a:custGeom>
                <a:avLst/>
                <a:gdLst/>
                <a:ahLst/>
                <a:cxnLst/>
                <a:rect l="l" t="t" r="r" b="b"/>
                <a:pathLst>
                  <a:path w="13655" h="11315" extrusionOk="0">
                    <a:moveTo>
                      <a:pt x="13511" y="1"/>
                    </a:moveTo>
                    <a:lnTo>
                      <a:pt x="13360" y="19"/>
                    </a:lnTo>
                    <a:lnTo>
                      <a:pt x="13288" y="81"/>
                    </a:lnTo>
                    <a:lnTo>
                      <a:pt x="12547" y="929"/>
                    </a:lnTo>
                    <a:lnTo>
                      <a:pt x="11047" y="2599"/>
                    </a:lnTo>
                    <a:lnTo>
                      <a:pt x="9502" y="4216"/>
                    </a:lnTo>
                    <a:lnTo>
                      <a:pt x="7868" y="5752"/>
                    </a:lnTo>
                    <a:lnTo>
                      <a:pt x="7010" y="6475"/>
                    </a:lnTo>
                    <a:lnTo>
                      <a:pt x="6171" y="7136"/>
                    </a:lnTo>
                    <a:lnTo>
                      <a:pt x="4430" y="8386"/>
                    </a:lnTo>
                    <a:lnTo>
                      <a:pt x="3528" y="8966"/>
                    </a:lnTo>
                    <a:lnTo>
                      <a:pt x="2519" y="9591"/>
                    </a:lnTo>
                    <a:lnTo>
                      <a:pt x="1483" y="10181"/>
                    </a:lnTo>
                    <a:lnTo>
                      <a:pt x="1090" y="10377"/>
                    </a:lnTo>
                    <a:lnTo>
                      <a:pt x="509" y="10699"/>
                    </a:lnTo>
                    <a:lnTo>
                      <a:pt x="170" y="10967"/>
                    </a:lnTo>
                    <a:lnTo>
                      <a:pt x="27" y="11127"/>
                    </a:lnTo>
                    <a:lnTo>
                      <a:pt x="0" y="11181"/>
                    </a:lnTo>
                    <a:lnTo>
                      <a:pt x="45" y="11297"/>
                    </a:lnTo>
                    <a:lnTo>
                      <a:pt x="99" y="11315"/>
                    </a:lnTo>
                    <a:lnTo>
                      <a:pt x="313" y="11315"/>
                    </a:lnTo>
                    <a:lnTo>
                      <a:pt x="759" y="11235"/>
                    </a:lnTo>
                    <a:lnTo>
                      <a:pt x="1438" y="11002"/>
                    </a:lnTo>
                    <a:lnTo>
                      <a:pt x="2787" y="10261"/>
                    </a:lnTo>
                    <a:lnTo>
                      <a:pt x="3546" y="9797"/>
                    </a:lnTo>
                    <a:lnTo>
                      <a:pt x="4064" y="9493"/>
                    </a:lnTo>
                    <a:lnTo>
                      <a:pt x="5073" y="8859"/>
                    </a:lnTo>
                    <a:lnTo>
                      <a:pt x="6055" y="8172"/>
                    </a:lnTo>
                    <a:lnTo>
                      <a:pt x="7010" y="7457"/>
                    </a:lnTo>
                    <a:lnTo>
                      <a:pt x="7484" y="7091"/>
                    </a:lnTo>
                    <a:lnTo>
                      <a:pt x="8368" y="6359"/>
                    </a:lnTo>
                    <a:lnTo>
                      <a:pt x="9645" y="5207"/>
                    </a:lnTo>
                    <a:lnTo>
                      <a:pt x="10466" y="4403"/>
                    </a:lnTo>
                    <a:lnTo>
                      <a:pt x="11243" y="3564"/>
                    </a:lnTo>
                    <a:lnTo>
                      <a:pt x="11984" y="2689"/>
                    </a:lnTo>
                    <a:lnTo>
                      <a:pt x="12681" y="1778"/>
                    </a:lnTo>
                    <a:lnTo>
                      <a:pt x="13324" y="831"/>
                    </a:lnTo>
                    <a:lnTo>
                      <a:pt x="13619" y="340"/>
                    </a:lnTo>
                    <a:lnTo>
                      <a:pt x="13654" y="251"/>
                    </a:lnTo>
                    <a:lnTo>
                      <a:pt x="13628" y="99"/>
                    </a:lnTo>
                    <a:lnTo>
                      <a:pt x="13511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22" name="Google Shape;1222;p28"/>
          <p:cNvGrpSpPr/>
          <p:nvPr/>
        </p:nvGrpSpPr>
        <p:grpSpPr>
          <a:xfrm rot="-1062212">
            <a:off x="7552341" y="779529"/>
            <a:ext cx="1614749" cy="2054248"/>
            <a:chOff x="7799755" y="2857500"/>
            <a:chExt cx="1963343" cy="2497721"/>
          </a:xfrm>
        </p:grpSpPr>
        <p:sp>
          <p:nvSpPr>
            <p:cNvPr id="1223" name="Google Shape;1223;p28"/>
            <p:cNvSpPr/>
            <p:nvPr/>
          </p:nvSpPr>
          <p:spPr>
            <a:xfrm>
              <a:off x="8192480" y="3457836"/>
              <a:ext cx="1570618" cy="1897385"/>
            </a:xfrm>
            <a:custGeom>
              <a:avLst/>
              <a:gdLst/>
              <a:ahLst/>
              <a:cxnLst/>
              <a:rect l="l" t="t" r="r" b="b"/>
              <a:pathLst>
                <a:path w="44249" h="53455" extrusionOk="0">
                  <a:moveTo>
                    <a:pt x="215" y="0"/>
                  </a:moveTo>
                  <a:lnTo>
                    <a:pt x="81" y="9"/>
                  </a:lnTo>
                  <a:lnTo>
                    <a:pt x="0" y="72"/>
                  </a:lnTo>
                  <a:lnTo>
                    <a:pt x="9" y="134"/>
                  </a:lnTo>
                  <a:lnTo>
                    <a:pt x="670" y="1697"/>
                  </a:lnTo>
                  <a:lnTo>
                    <a:pt x="2081" y="4814"/>
                  </a:lnTo>
                  <a:lnTo>
                    <a:pt x="3608" y="7921"/>
                  </a:lnTo>
                  <a:lnTo>
                    <a:pt x="5260" y="11011"/>
                  </a:lnTo>
                  <a:lnTo>
                    <a:pt x="6135" y="12547"/>
                  </a:lnTo>
                  <a:lnTo>
                    <a:pt x="6939" y="13922"/>
                  </a:lnTo>
                  <a:lnTo>
                    <a:pt x="8609" y="16637"/>
                  </a:lnTo>
                  <a:lnTo>
                    <a:pt x="10377" y="19343"/>
                  </a:lnTo>
                  <a:lnTo>
                    <a:pt x="12234" y="22030"/>
                  </a:lnTo>
                  <a:lnTo>
                    <a:pt x="14181" y="24692"/>
                  </a:lnTo>
                  <a:lnTo>
                    <a:pt x="16217" y="27335"/>
                  </a:lnTo>
                  <a:lnTo>
                    <a:pt x="18343" y="29951"/>
                  </a:lnTo>
                  <a:lnTo>
                    <a:pt x="20548" y="32541"/>
                  </a:lnTo>
                  <a:lnTo>
                    <a:pt x="21691" y="33827"/>
                  </a:lnTo>
                  <a:lnTo>
                    <a:pt x="22852" y="35104"/>
                  </a:lnTo>
                  <a:lnTo>
                    <a:pt x="25236" y="37649"/>
                  </a:lnTo>
                  <a:lnTo>
                    <a:pt x="27701" y="40158"/>
                  </a:lnTo>
                  <a:lnTo>
                    <a:pt x="30255" y="42632"/>
                  </a:lnTo>
                  <a:lnTo>
                    <a:pt x="31568" y="43855"/>
                  </a:lnTo>
                  <a:lnTo>
                    <a:pt x="32970" y="45132"/>
                  </a:lnTo>
                  <a:lnTo>
                    <a:pt x="35158" y="47008"/>
                  </a:lnTo>
                  <a:lnTo>
                    <a:pt x="36658" y="48240"/>
                  </a:lnTo>
                  <a:lnTo>
                    <a:pt x="38203" y="49445"/>
                  </a:lnTo>
                  <a:lnTo>
                    <a:pt x="39783" y="50624"/>
                  </a:lnTo>
                  <a:lnTo>
                    <a:pt x="41418" y="51767"/>
                  </a:lnTo>
                  <a:lnTo>
                    <a:pt x="43105" y="52883"/>
                  </a:lnTo>
                  <a:lnTo>
                    <a:pt x="43972" y="53419"/>
                  </a:lnTo>
                  <a:lnTo>
                    <a:pt x="44043" y="53455"/>
                  </a:lnTo>
                  <a:lnTo>
                    <a:pt x="44168" y="53446"/>
                  </a:lnTo>
                  <a:lnTo>
                    <a:pt x="44248" y="53375"/>
                  </a:lnTo>
                  <a:lnTo>
                    <a:pt x="44230" y="53276"/>
                  </a:lnTo>
                  <a:lnTo>
                    <a:pt x="44168" y="53223"/>
                  </a:lnTo>
                  <a:lnTo>
                    <a:pt x="43195" y="52616"/>
                  </a:lnTo>
                  <a:lnTo>
                    <a:pt x="41301" y="51356"/>
                  </a:lnTo>
                  <a:lnTo>
                    <a:pt x="39480" y="50053"/>
                  </a:lnTo>
                  <a:lnTo>
                    <a:pt x="37712" y="48713"/>
                  </a:lnTo>
                  <a:lnTo>
                    <a:pt x="35997" y="47338"/>
                  </a:lnTo>
                  <a:lnTo>
                    <a:pt x="34336" y="45936"/>
                  </a:lnTo>
                  <a:lnTo>
                    <a:pt x="31925" y="43793"/>
                  </a:lnTo>
                  <a:lnTo>
                    <a:pt x="30371" y="42337"/>
                  </a:lnTo>
                  <a:lnTo>
                    <a:pt x="29103" y="41114"/>
                  </a:lnTo>
                  <a:lnTo>
                    <a:pt x="26621" y="38649"/>
                  </a:lnTo>
                  <a:lnTo>
                    <a:pt x="24218" y="36140"/>
                  </a:lnTo>
                  <a:lnTo>
                    <a:pt x="21897" y="33613"/>
                  </a:lnTo>
                  <a:lnTo>
                    <a:pt x="19664" y="31050"/>
                  </a:lnTo>
                  <a:lnTo>
                    <a:pt x="17512" y="28460"/>
                  </a:lnTo>
                  <a:lnTo>
                    <a:pt x="15449" y="25844"/>
                  </a:lnTo>
                  <a:lnTo>
                    <a:pt x="13467" y="23209"/>
                  </a:lnTo>
                  <a:lnTo>
                    <a:pt x="12520" y="21879"/>
                  </a:lnTo>
                  <a:lnTo>
                    <a:pt x="11583" y="20548"/>
                  </a:lnTo>
                  <a:lnTo>
                    <a:pt x="9788" y="17878"/>
                  </a:lnTo>
                  <a:lnTo>
                    <a:pt x="8082" y="15181"/>
                  </a:lnTo>
                  <a:lnTo>
                    <a:pt x="6475" y="12475"/>
                  </a:lnTo>
                  <a:lnTo>
                    <a:pt x="4948" y="9752"/>
                  </a:lnTo>
                  <a:lnTo>
                    <a:pt x="3528" y="7010"/>
                  </a:lnTo>
                  <a:lnTo>
                    <a:pt x="2188" y="4260"/>
                  </a:lnTo>
                  <a:lnTo>
                    <a:pt x="956" y="1501"/>
                  </a:lnTo>
                  <a:lnTo>
                    <a:pt x="375" y="116"/>
                  </a:lnTo>
                  <a:lnTo>
                    <a:pt x="340" y="5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28"/>
            <p:cNvSpPr/>
            <p:nvPr/>
          </p:nvSpPr>
          <p:spPr>
            <a:xfrm>
              <a:off x="8316715" y="3360827"/>
              <a:ext cx="381997" cy="464736"/>
            </a:xfrm>
            <a:custGeom>
              <a:avLst/>
              <a:gdLst/>
              <a:ahLst/>
              <a:cxnLst/>
              <a:rect l="l" t="t" r="r" b="b"/>
              <a:pathLst>
                <a:path w="10762" h="13093" extrusionOk="0">
                  <a:moveTo>
                    <a:pt x="10762" y="1"/>
                  </a:moveTo>
                  <a:lnTo>
                    <a:pt x="10083" y="161"/>
                  </a:lnTo>
                  <a:lnTo>
                    <a:pt x="8734" y="545"/>
                  </a:lnTo>
                  <a:lnTo>
                    <a:pt x="7431" y="992"/>
                  </a:lnTo>
                  <a:lnTo>
                    <a:pt x="6172" y="1510"/>
                  </a:lnTo>
                  <a:lnTo>
                    <a:pt x="4993" y="2099"/>
                  </a:lnTo>
                  <a:lnTo>
                    <a:pt x="3885" y="2769"/>
                  </a:lnTo>
                  <a:lnTo>
                    <a:pt x="2885" y="3519"/>
                  </a:lnTo>
                  <a:lnTo>
                    <a:pt x="2001" y="4341"/>
                  </a:lnTo>
                  <a:lnTo>
                    <a:pt x="1608" y="4796"/>
                  </a:lnTo>
                  <a:lnTo>
                    <a:pt x="1421" y="5019"/>
                  </a:lnTo>
                  <a:lnTo>
                    <a:pt x="1073" y="5493"/>
                  </a:lnTo>
                  <a:lnTo>
                    <a:pt x="778" y="5993"/>
                  </a:lnTo>
                  <a:lnTo>
                    <a:pt x="528" y="6502"/>
                  </a:lnTo>
                  <a:lnTo>
                    <a:pt x="322" y="7020"/>
                  </a:lnTo>
                  <a:lnTo>
                    <a:pt x="171" y="7555"/>
                  </a:lnTo>
                  <a:lnTo>
                    <a:pt x="63" y="8091"/>
                  </a:lnTo>
                  <a:lnTo>
                    <a:pt x="10" y="8636"/>
                  </a:lnTo>
                  <a:lnTo>
                    <a:pt x="1" y="9190"/>
                  </a:lnTo>
                  <a:lnTo>
                    <a:pt x="46" y="9734"/>
                  </a:lnTo>
                  <a:lnTo>
                    <a:pt x="144" y="10270"/>
                  </a:lnTo>
                  <a:lnTo>
                    <a:pt x="287" y="10806"/>
                  </a:lnTo>
                  <a:lnTo>
                    <a:pt x="483" y="11333"/>
                  </a:lnTo>
                  <a:lnTo>
                    <a:pt x="742" y="11851"/>
                  </a:lnTo>
                  <a:lnTo>
                    <a:pt x="1046" y="12342"/>
                  </a:lnTo>
                  <a:lnTo>
                    <a:pt x="1412" y="12824"/>
                  </a:lnTo>
                  <a:lnTo>
                    <a:pt x="1617" y="13056"/>
                  </a:lnTo>
                  <a:lnTo>
                    <a:pt x="1689" y="13092"/>
                  </a:lnTo>
                  <a:lnTo>
                    <a:pt x="2135" y="12753"/>
                  </a:lnTo>
                  <a:lnTo>
                    <a:pt x="2948" y="12047"/>
                  </a:lnTo>
                  <a:lnTo>
                    <a:pt x="3689" y="11315"/>
                  </a:lnTo>
                  <a:lnTo>
                    <a:pt x="4350" y="10556"/>
                  </a:lnTo>
                  <a:lnTo>
                    <a:pt x="4957" y="9770"/>
                  </a:lnTo>
                  <a:lnTo>
                    <a:pt x="5502" y="8966"/>
                  </a:lnTo>
                  <a:lnTo>
                    <a:pt x="6252" y="7734"/>
                  </a:lnTo>
                  <a:lnTo>
                    <a:pt x="6707" y="6904"/>
                  </a:lnTo>
                  <a:lnTo>
                    <a:pt x="7565" y="5216"/>
                  </a:lnTo>
                  <a:lnTo>
                    <a:pt x="8949" y="2599"/>
                  </a:lnTo>
                  <a:lnTo>
                    <a:pt x="9779" y="1296"/>
                  </a:lnTo>
                  <a:lnTo>
                    <a:pt x="10413" y="429"/>
                  </a:lnTo>
                  <a:lnTo>
                    <a:pt x="107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28"/>
            <p:cNvSpPr/>
            <p:nvPr/>
          </p:nvSpPr>
          <p:spPr>
            <a:xfrm>
              <a:off x="7878662" y="2857500"/>
              <a:ext cx="350620" cy="619068"/>
            </a:xfrm>
            <a:custGeom>
              <a:avLst/>
              <a:gdLst/>
              <a:ahLst/>
              <a:cxnLst/>
              <a:rect l="l" t="t" r="r" b="b"/>
              <a:pathLst>
                <a:path w="9878" h="17441" extrusionOk="0">
                  <a:moveTo>
                    <a:pt x="1" y="0"/>
                  </a:moveTo>
                  <a:lnTo>
                    <a:pt x="36" y="1143"/>
                  </a:lnTo>
                  <a:lnTo>
                    <a:pt x="153" y="3447"/>
                  </a:lnTo>
                  <a:lnTo>
                    <a:pt x="358" y="5188"/>
                  </a:lnTo>
                  <a:lnTo>
                    <a:pt x="554" y="6340"/>
                  </a:lnTo>
                  <a:lnTo>
                    <a:pt x="831" y="7501"/>
                  </a:lnTo>
                  <a:lnTo>
                    <a:pt x="1188" y="8653"/>
                  </a:lnTo>
                  <a:lnTo>
                    <a:pt x="1412" y="9234"/>
                  </a:lnTo>
                  <a:lnTo>
                    <a:pt x="1653" y="9814"/>
                  </a:lnTo>
                  <a:lnTo>
                    <a:pt x="2233" y="10966"/>
                  </a:lnTo>
                  <a:lnTo>
                    <a:pt x="2930" y="12100"/>
                  </a:lnTo>
                  <a:lnTo>
                    <a:pt x="3751" y="13198"/>
                  </a:lnTo>
                  <a:lnTo>
                    <a:pt x="4698" y="14261"/>
                  </a:lnTo>
                  <a:lnTo>
                    <a:pt x="5769" y="15261"/>
                  </a:lnTo>
                  <a:lnTo>
                    <a:pt x="6966" y="16190"/>
                  </a:lnTo>
                  <a:lnTo>
                    <a:pt x="8297" y="17038"/>
                  </a:lnTo>
                  <a:lnTo>
                    <a:pt x="9011" y="17422"/>
                  </a:lnTo>
                  <a:lnTo>
                    <a:pt x="9109" y="17440"/>
                  </a:lnTo>
                  <a:lnTo>
                    <a:pt x="9243" y="17181"/>
                  </a:lnTo>
                  <a:lnTo>
                    <a:pt x="9475" y="16663"/>
                  </a:lnTo>
                  <a:lnTo>
                    <a:pt x="9645" y="16127"/>
                  </a:lnTo>
                  <a:lnTo>
                    <a:pt x="9770" y="15583"/>
                  </a:lnTo>
                  <a:lnTo>
                    <a:pt x="9850" y="15029"/>
                  </a:lnTo>
                  <a:lnTo>
                    <a:pt x="9877" y="14467"/>
                  </a:lnTo>
                  <a:lnTo>
                    <a:pt x="9850" y="13609"/>
                  </a:lnTo>
                  <a:lnTo>
                    <a:pt x="9654" y="12439"/>
                  </a:lnTo>
                  <a:lnTo>
                    <a:pt x="9306" y="11270"/>
                  </a:lnTo>
                  <a:lnTo>
                    <a:pt x="8815" y="10100"/>
                  </a:lnTo>
                  <a:lnTo>
                    <a:pt x="8198" y="8948"/>
                  </a:lnTo>
                  <a:lnTo>
                    <a:pt x="7850" y="8385"/>
                  </a:lnTo>
                  <a:lnTo>
                    <a:pt x="7475" y="7823"/>
                  </a:lnTo>
                  <a:lnTo>
                    <a:pt x="6662" y="6724"/>
                  </a:lnTo>
                  <a:lnTo>
                    <a:pt x="5769" y="5653"/>
                  </a:lnTo>
                  <a:lnTo>
                    <a:pt x="4805" y="4590"/>
                  </a:lnTo>
                  <a:lnTo>
                    <a:pt x="3278" y="3036"/>
                  </a:lnTo>
                  <a:lnTo>
                    <a:pt x="1108" y="10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28"/>
            <p:cNvSpPr/>
            <p:nvPr/>
          </p:nvSpPr>
          <p:spPr>
            <a:xfrm>
              <a:off x="7799755" y="3787164"/>
              <a:ext cx="638413" cy="154403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62" y="1"/>
                  </a:moveTo>
                  <a:lnTo>
                    <a:pt x="6903" y="81"/>
                  </a:lnTo>
                  <a:lnTo>
                    <a:pt x="5689" y="259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76" y="1313"/>
                  </a:lnTo>
                  <a:lnTo>
                    <a:pt x="1375" y="1804"/>
                  </a:lnTo>
                  <a:lnTo>
                    <a:pt x="447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207" y="3831"/>
                  </a:lnTo>
                  <a:lnTo>
                    <a:pt x="10305" y="3992"/>
                  </a:lnTo>
                  <a:lnTo>
                    <a:pt x="12511" y="4242"/>
                  </a:lnTo>
                  <a:lnTo>
                    <a:pt x="14154" y="4340"/>
                  </a:lnTo>
                  <a:lnTo>
                    <a:pt x="15253" y="4349"/>
                  </a:lnTo>
                  <a:lnTo>
                    <a:pt x="16351" y="4314"/>
                  </a:lnTo>
                  <a:lnTo>
                    <a:pt x="17440" y="4215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77" y="902"/>
                  </a:lnTo>
                  <a:lnTo>
                    <a:pt x="12091" y="492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9"/>
                  </a:lnTo>
                  <a:lnTo>
                    <a:pt x="81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28"/>
            <p:cNvSpPr/>
            <p:nvPr/>
          </p:nvSpPr>
          <p:spPr>
            <a:xfrm>
              <a:off x="8139236" y="4288929"/>
              <a:ext cx="638413" cy="154403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53" y="1"/>
                  </a:moveTo>
                  <a:lnTo>
                    <a:pt x="6903" y="72"/>
                  </a:lnTo>
                  <a:lnTo>
                    <a:pt x="5689" y="260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67" y="1313"/>
                  </a:lnTo>
                  <a:lnTo>
                    <a:pt x="1375" y="1804"/>
                  </a:lnTo>
                  <a:lnTo>
                    <a:pt x="438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198" y="3832"/>
                  </a:lnTo>
                  <a:lnTo>
                    <a:pt x="10305" y="3992"/>
                  </a:lnTo>
                  <a:lnTo>
                    <a:pt x="12502" y="4242"/>
                  </a:lnTo>
                  <a:lnTo>
                    <a:pt x="14154" y="4341"/>
                  </a:lnTo>
                  <a:lnTo>
                    <a:pt x="15253" y="4350"/>
                  </a:lnTo>
                  <a:lnTo>
                    <a:pt x="16342" y="4314"/>
                  </a:lnTo>
                  <a:lnTo>
                    <a:pt x="17440" y="4216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68" y="903"/>
                  </a:lnTo>
                  <a:lnTo>
                    <a:pt x="12091" y="483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10"/>
                  </a:lnTo>
                  <a:lnTo>
                    <a:pt x="815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28"/>
            <p:cNvSpPr/>
            <p:nvPr/>
          </p:nvSpPr>
          <p:spPr>
            <a:xfrm>
              <a:off x="8499305" y="4704475"/>
              <a:ext cx="638413" cy="154723"/>
            </a:xfrm>
            <a:custGeom>
              <a:avLst/>
              <a:gdLst/>
              <a:ahLst/>
              <a:cxnLst/>
              <a:rect l="l" t="t" r="r" b="b"/>
              <a:pathLst>
                <a:path w="17986" h="4359" extrusionOk="0">
                  <a:moveTo>
                    <a:pt x="8163" y="1"/>
                  </a:moveTo>
                  <a:lnTo>
                    <a:pt x="6903" y="81"/>
                  </a:lnTo>
                  <a:lnTo>
                    <a:pt x="5689" y="260"/>
                  </a:lnTo>
                  <a:lnTo>
                    <a:pt x="4537" y="528"/>
                  </a:lnTo>
                  <a:lnTo>
                    <a:pt x="3430" y="885"/>
                  </a:lnTo>
                  <a:lnTo>
                    <a:pt x="2376" y="1313"/>
                  </a:lnTo>
                  <a:lnTo>
                    <a:pt x="1376" y="1805"/>
                  </a:lnTo>
                  <a:lnTo>
                    <a:pt x="447" y="2349"/>
                  </a:lnTo>
                  <a:lnTo>
                    <a:pt x="1" y="2644"/>
                  </a:lnTo>
                  <a:lnTo>
                    <a:pt x="608" y="2662"/>
                  </a:lnTo>
                  <a:lnTo>
                    <a:pt x="1813" y="2742"/>
                  </a:lnTo>
                  <a:lnTo>
                    <a:pt x="3573" y="2930"/>
                  </a:lnTo>
                  <a:lnTo>
                    <a:pt x="7002" y="3466"/>
                  </a:lnTo>
                  <a:lnTo>
                    <a:pt x="9207" y="3832"/>
                  </a:lnTo>
                  <a:lnTo>
                    <a:pt x="10306" y="3992"/>
                  </a:lnTo>
                  <a:lnTo>
                    <a:pt x="12511" y="4251"/>
                  </a:lnTo>
                  <a:lnTo>
                    <a:pt x="14155" y="4341"/>
                  </a:lnTo>
                  <a:lnTo>
                    <a:pt x="15253" y="4359"/>
                  </a:lnTo>
                  <a:lnTo>
                    <a:pt x="16351" y="4314"/>
                  </a:lnTo>
                  <a:lnTo>
                    <a:pt x="17441" y="4216"/>
                  </a:lnTo>
                  <a:lnTo>
                    <a:pt x="17986" y="4135"/>
                  </a:lnTo>
                  <a:lnTo>
                    <a:pt x="17968" y="4082"/>
                  </a:lnTo>
                  <a:lnTo>
                    <a:pt x="17798" y="3859"/>
                  </a:lnTo>
                  <a:lnTo>
                    <a:pt x="17405" y="3421"/>
                  </a:lnTo>
                  <a:lnTo>
                    <a:pt x="16735" y="2814"/>
                  </a:lnTo>
                  <a:lnTo>
                    <a:pt x="15726" y="2073"/>
                  </a:lnTo>
                  <a:lnTo>
                    <a:pt x="14592" y="1439"/>
                  </a:lnTo>
                  <a:lnTo>
                    <a:pt x="13378" y="903"/>
                  </a:lnTo>
                  <a:lnTo>
                    <a:pt x="12092" y="492"/>
                  </a:lnTo>
                  <a:lnTo>
                    <a:pt x="10779" y="197"/>
                  </a:lnTo>
                  <a:lnTo>
                    <a:pt x="9457" y="37"/>
                  </a:lnTo>
                  <a:lnTo>
                    <a:pt x="8806" y="10"/>
                  </a:lnTo>
                  <a:lnTo>
                    <a:pt x="81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28"/>
            <p:cNvSpPr/>
            <p:nvPr/>
          </p:nvSpPr>
          <p:spPr>
            <a:xfrm>
              <a:off x="8903459" y="4201148"/>
              <a:ext cx="381962" cy="464701"/>
            </a:xfrm>
            <a:custGeom>
              <a:avLst/>
              <a:gdLst/>
              <a:ahLst/>
              <a:cxnLst/>
              <a:rect l="l" t="t" r="r" b="b"/>
              <a:pathLst>
                <a:path w="10761" h="13092" extrusionOk="0">
                  <a:moveTo>
                    <a:pt x="10761" y="0"/>
                  </a:moveTo>
                  <a:lnTo>
                    <a:pt x="10082" y="170"/>
                  </a:lnTo>
                  <a:lnTo>
                    <a:pt x="8734" y="545"/>
                  </a:lnTo>
                  <a:lnTo>
                    <a:pt x="7430" y="1000"/>
                  </a:lnTo>
                  <a:lnTo>
                    <a:pt x="6180" y="1518"/>
                  </a:lnTo>
                  <a:lnTo>
                    <a:pt x="4992" y="2108"/>
                  </a:lnTo>
                  <a:lnTo>
                    <a:pt x="3885" y="2768"/>
                  </a:lnTo>
                  <a:lnTo>
                    <a:pt x="2885" y="3518"/>
                  </a:lnTo>
                  <a:lnTo>
                    <a:pt x="2001" y="4349"/>
                  </a:lnTo>
                  <a:lnTo>
                    <a:pt x="1608" y="4795"/>
                  </a:lnTo>
                  <a:lnTo>
                    <a:pt x="1420" y="5028"/>
                  </a:lnTo>
                  <a:lnTo>
                    <a:pt x="1072" y="5501"/>
                  </a:lnTo>
                  <a:lnTo>
                    <a:pt x="777" y="5992"/>
                  </a:lnTo>
                  <a:lnTo>
                    <a:pt x="527" y="6501"/>
                  </a:lnTo>
                  <a:lnTo>
                    <a:pt x="331" y="7019"/>
                  </a:lnTo>
                  <a:lnTo>
                    <a:pt x="170" y="7555"/>
                  </a:lnTo>
                  <a:lnTo>
                    <a:pt x="63" y="8099"/>
                  </a:lnTo>
                  <a:lnTo>
                    <a:pt x="9" y="8644"/>
                  </a:lnTo>
                  <a:lnTo>
                    <a:pt x="0" y="9189"/>
                  </a:lnTo>
                  <a:lnTo>
                    <a:pt x="45" y="9734"/>
                  </a:lnTo>
                  <a:lnTo>
                    <a:pt x="143" y="10278"/>
                  </a:lnTo>
                  <a:lnTo>
                    <a:pt x="286" y="10814"/>
                  </a:lnTo>
                  <a:lnTo>
                    <a:pt x="483" y="11341"/>
                  </a:lnTo>
                  <a:lnTo>
                    <a:pt x="741" y="11850"/>
                  </a:lnTo>
                  <a:lnTo>
                    <a:pt x="1045" y="12350"/>
                  </a:lnTo>
                  <a:lnTo>
                    <a:pt x="1411" y="12823"/>
                  </a:lnTo>
                  <a:lnTo>
                    <a:pt x="1617" y="13056"/>
                  </a:lnTo>
                  <a:lnTo>
                    <a:pt x="1688" y="13091"/>
                  </a:lnTo>
                  <a:lnTo>
                    <a:pt x="2135" y="12752"/>
                  </a:lnTo>
                  <a:lnTo>
                    <a:pt x="2947" y="12055"/>
                  </a:lnTo>
                  <a:lnTo>
                    <a:pt x="3688" y="11323"/>
                  </a:lnTo>
                  <a:lnTo>
                    <a:pt x="4349" y="10555"/>
                  </a:lnTo>
                  <a:lnTo>
                    <a:pt x="4956" y="9778"/>
                  </a:lnTo>
                  <a:lnTo>
                    <a:pt x="5501" y="8975"/>
                  </a:lnTo>
                  <a:lnTo>
                    <a:pt x="6251" y="7742"/>
                  </a:lnTo>
                  <a:lnTo>
                    <a:pt x="6707" y="6903"/>
                  </a:lnTo>
                  <a:lnTo>
                    <a:pt x="7564" y="5215"/>
                  </a:lnTo>
                  <a:lnTo>
                    <a:pt x="8948" y="2599"/>
                  </a:lnTo>
                  <a:lnTo>
                    <a:pt x="9779" y="1295"/>
                  </a:lnTo>
                  <a:lnTo>
                    <a:pt x="10413" y="429"/>
                  </a:lnTo>
                  <a:lnTo>
                    <a:pt x="107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0" name="Google Shape;1230;p28"/>
          <p:cNvGrpSpPr/>
          <p:nvPr/>
        </p:nvGrpSpPr>
        <p:grpSpPr>
          <a:xfrm>
            <a:off x="4213751" y="3027657"/>
            <a:ext cx="6583529" cy="3587714"/>
            <a:chOff x="4213751" y="3027657"/>
            <a:chExt cx="6583529" cy="3587714"/>
          </a:xfrm>
        </p:grpSpPr>
        <p:sp>
          <p:nvSpPr>
            <p:cNvPr id="1231" name="Google Shape;1231;p28"/>
            <p:cNvSpPr/>
            <p:nvPr/>
          </p:nvSpPr>
          <p:spPr>
            <a:xfrm rot="-877077" flipH="1">
              <a:off x="5102799" y="3712649"/>
              <a:ext cx="5608292" cy="1402366"/>
            </a:xfrm>
            <a:custGeom>
              <a:avLst/>
              <a:gdLst/>
              <a:ahLst/>
              <a:cxnLst/>
              <a:rect l="l" t="t" r="r" b="b"/>
              <a:pathLst>
                <a:path w="215419" h="53866" extrusionOk="0">
                  <a:moveTo>
                    <a:pt x="44141" y="0"/>
                  </a:moveTo>
                  <a:lnTo>
                    <a:pt x="40257" y="45"/>
                  </a:lnTo>
                  <a:lnTo>
                    <a:pt x="36381" y="179"/>
                  </a:lnTo>
                  <a:lnTo>
                    <a:pt x="32506" y="384"/>
                  </a:lnTo>
                  <a:lnTo>
                    <a:pt x="28639" y="688"/>
                  </a:lnTo>
                  <a:lnTo>
                    <a:pt x="26710" y="875"/>
                  </a:lnTo>
                  <a:lnTo>
                    <a:pt x="24076" y="1152"/>
                  </a:lnTo>
                  <a:lnTo>
                    <a:pt x="19530" y="1715"/>
                  </a:lnTo>
                  <a:lnTo>
                    <a:pt x="16405" y="2179"/>
                  </a:lnTo>
                  <a:lnTo>
                    <a:pt x="13360" y="2742"/>
                  </a:lnTo>
                  <a:lnTo>
                    <a:pt x="11217" y="3233"/>
                  </a:lnTo>
                  <a:lnTo>
                    <a:pt x="9877" y="3590"/>
                  </a:lnTo>
                  <a:lnTo>
                    <a:pt x="8645" y="3983"/>
                  </a:lnTo>
                  <a:lnTo>
                    <a:pt x="7520" y="4394"/>
                  </a:lnTo>
                  <a:lnTo>
                    <a:pt x="6528" y="4849"/>
                  </a:lnTo>
                  <a:lnTo>
                    <a:pt x="5698" y="5331"/>
                  </a:lnTo>
                  <a:lnTo>
                    <a:pt x="5341" y="5590"/>
                  </a:lnTo>
                  <a:lnTo>
                    <a:pt x="5162" y="5733"/>
                  </a:lnTo>
                  <a:lnTo>
                    <a:pt x="4832" y="6046"/>
                  </a:lnTo>
                  <a:lnTo>
                    <a:pt x="4421" y="6528"/>
                  </a:lnTo>
                  <a:lnTo>
                    <a:pt x="4037" y="7207"/>
                  </a:lnTo>
                  <a:lnTo>
                    <a:pt x="3796" y="7912"/>
                  </a:lnTo>
                  <a:lnTo>
                    <a:pt x="3653" y="8635"/>
                  </a:lnTo>
                  <a:lnTo>
                    <a:pt x="3572" y="9359"/>
                  </a:lnTo>
                  <a:lnTo>
                    <a:pt x="3510" y="10412"/>
                  </a:lnTo>
                  <a:lnTo>
                    <a:pt x="3439" y="11082"/>
                  </a:lnTo>
                  <a:lnTo>
                    <a:pt x="3188" y="13020"/>
                  </a:lnTo>
                  <a:lnTo>
                    <a:pt x="2813" y="16904"/>
                  </a:lnTo>
                  <a:lnTo>
                    <a:pt x="2671" y="18851"/>
                  </a:lnTo>
                  <a:lnTo>
                    <a:pt x="2546" y="20762"/>
                  </a:lnTo>
                  <a:lnTo>
                    <a:pt x="2358" y="24575"/>
                  </a:lnTo>
                  <a:lnTo>
                    <a:pt x="2108" y="30308"/>
                  </a:lnTo>
                  <a:lnTo>
                    <a:pt x="1786" y="36032"/>
                  </a:lnTo>
                  <a:lnTo>
                    <a:pt x="1465" y="39845"/>
                  </a:lnTo>
                  <a:lnTo>
                    <a:pt x="1144" y="42703"/>
                  </a:lnTo>
                  <a:lnTo>
                    <a:pt x="876" y="44614"/>
                  </a:lnTo>
                  <a:lnTo>
                    <a:pt x="572" y="46516"/>
                  </a:lnTo>
                  <a:lnTo>
                    <a:pt x="206" y="48427"/>
                  </a:lnTo>
                  <a:lnTo>
                    <a:pt x="9" y="49374"/>
                  </a:lnTo>
                  <a:lnTo>
                    <a:pt x="0" y="49427"/>
                  </a:lnTo>
                  <a:lnTo>
                    <a:pt x="36" y="49526"/>
                  </a:lnTo>
                  <a:lnTo>
                    <a:pt x="170" y="49668"/>
                  </a:lnTo>
                  <a:lnTo>
                    <a:pt x="474" y="49820"/>
                  </a:lnTo>
                  <a:lnTo>
                    <a:pt x="876" y="49936"/>
                  </a:lnTo>
                  <a:lnTo>
                    <a:pt x="1090" y="49972"/>
                  </a:lnTo>
                  <a:lnTo>
                    <a:pt x="2608" y="50195"/>
                  </a:lnTo>
                  <a:lnTo>
                    <a:pt x="5680" y="50588"/>
                  </a:lnTo>
                  <a:lnTo>
                    <a:pt x="8761" y="50936"/>
                  </a:lnTo>
                  <a:lnTo>
                    <a:pt x="11851" y="51249"/>
                  </a:lnTo>
                  <a:lnTo>
                    <a:pt x="16521" y="51633"/>
                  </a:lnTo>
                  <a:lnTo>
                    <a:pt x="22790" y="51999"/>
                  </a:lnTo>
                  <a:lnTo>
                    <a:pt x="29094" y="52240"/>
                  </a:lnTo>
                  <a:lnTo>
                    <a:pt x="35444" y="52356"/>
                  </a:lnTo>
                  <a:lnTo>
                    <a:pt x="41820" y="52383"/>
                  </a:lnTo>
                  <a:lnTo>
                    <a:pt x="48213" y="52330"/>
                  </a:lnTo>
                  <a:lnTo>
                    <a:pt x="57840" y="52160"/>
                  </a:lnTo>
                  <a:lnTo>
                    <a:pt x="70690" y="51847"/>
                  </a:lnTo>
                  <a:lnTo>
                    <a:pt x="80299" y="51633"/>
                  </a:lnTo>
                  <a:lnTo>
                    <a:pt x="86693" y="51544"/>
                  </a:lnTo>
                  <a:lnTo>
                    <a:pt x="93051" y="51517"/>
                  </a:lnTo>
                  <a:lnTo>
                    <a:pt x="99382" y="51570"/>
                  </a:lnTo>
                  <a:lnTo>
                    <a:pt x="102534" y="51633"/>
                  </a:lnTo>
                  <a:lnTo>
                    <a:pt x="109160" y="51821"/>
                  </a:lnTo>
                  <a:lnTo>
                    <a:pt x="122386" y="52312"/>
                  </a:lnTo>
                  <a:lnTo>
                    <a:pt x="142192" y="53196"/>
                  </a:lnTo>
                  <a:lnTo>
                    <a:pt x="155391" y="53767"/>
                  </a:lnTo>
                  <a:lnTo>
                    <a:pt x="156989" y="53821"/>
                  </a:lnTo>
                  <a:lnTo>
                    <a:pt x="160043" y="53865"/>
                  </a:lnTo>
                  <a:lnTo>
                    <a:pt x="162972" y="53821"/>
                  </a:lnTo>
                  <a:lnTo>
                    <a:pt x="165830" y="53714"/>
                  </a:lnTo>
                  <a:lnTo>
                    <a:pt x="168652" y="53553"/>
                  </a:lnTo>
                  <a:lnTo>
                    <a:pt x="171483" y="53330"/>
                  </a:lnTo>
                  <a:lnTo>
                    <a:pt x="175814" y="52937"/>
                  </a:lnTo>
                  <a:lnTo>
                    <a:pt x="178868" y="52633"/>
                  </a:lnTo>
                  <a:lnTo>
                    <a:pt x="180680" y="52463"/>
                  </a:lnTo>
                  <a:lnTo>
                    <a:pt x="184333" y="52178"/>
                  </a:lnTo>
                  <a:lnTo>
                    <a:pt x="187994" y="51972"/>
                  </a:lnTo>
                  <a:lnTo>
                    <a:pt x="191655" y="51838"/>
                  </a:lnTo>
                  <a:lnTo>
                    <a:pt x="195335" y="51776"/>
                  </a:lnTo>
                  <a:lnTo>
                    <a:pt x="199023" y="51794"/>
                  </a:lnTo>
                  <a:lnTo>
                    <a:pt x="202711" y="51874"/>
                  </a:lnTo>
                  <a:lnTo>
                    <a:pt x="206399" y="52017"/>
                  </a:lnTo>
                  <a:lnTo>
                    <a:pt x="208247" y="52115"/>
                  </a:lnTo>
                  <a:lnTo>
                    <a:pt x="208578" y="52133"/>
                  </a:lnTo>
                  <a:lnTo>
                    <a:pt x="209185" y="52097"/>
                  </a:lnTo>
                  <a:lnTo>
                    <a:pt x="209685" y="51981"/>
                  </a:lnTo>
                  <a:lnTo>
                    <a:pt x="210060" y="51785"/>
                  </a:lnTo>
                  <a:lnTo>
                    <a:pt x="210194" y="51651"/>
                  </a:lnTo>
                  <a:lnTo>
                    <a:pt x="210864" y="50838"/>
                  </a:lnTo>
                  <a:lnTo>
                    <a:pt x="212060" y="49195"/>
                  </a:lnTo>
                  <a:lnTo>
                    <a:pt x="213096" y="47534"/>
                  </a:lnTo>
                  <a:lnTo>
                    <a:pt x="213739" y="46284"/>
                  </a:lnTo>
                  <a:lnTo>
                    <a:pt x="214123" y="45436"/>
                  </a:lnTo>
                  <a:lnTo>
                    <a:pt x="214454" y="44596"/>
                  </a:lnTo>
                  <a:lnTo>
                    <a:pt x="214739" y="43748"/>
                  </a:lnTo>
                  <a:lnTo>
                    <a:pt x="214980" y="42891"/>
                  </a:lnTo>
                  <a:lnTo>
                    <a:pt x="215168" y="42042"/>
                  </a:lnTo>
                  <a:lnTo>
                    <a:pt x="215302" y="41185"/>
                  </a:lnTo>
                  <a:lnTo>
                    <a:pt x="215391" y="40328"/>
                  </a:lnTo>
                  <a:lnTo>
                    <a:pt x="215418" y="39470"/>
                  </a:lnTo>
                  <a:lnTo>
                    <a:pt x="215400" y="38604"/>
                  </a:lnTo>
                  <a:lnTo>
                    <a:pt x="215373" y="38176"/>
                  </a:lnTo>
                  <a:lnTo>
                    <a:pt x="215320" y="37684"/>
                  </a:lnTo>
                  <a:lnTo>
                    <a:pt x="215150" y="36693"/>
                  </a:lnTo>
                  <a:lnTo>
                    <a:pt x="214864" y="35720"/>
                  </a:lnTo>
                  <a:lnTo>
                    <a:pt x="214534" y="35005"/>
                  </a:lnTo>
                  <a:lnTo>
                    <a:pt x="214257" y="34541"/>
                  </a:lnTo>
                  <a:lnTo>
                    <a:pt x="213936" y="34086"/>
                  </a:lnTo>
                  <a:lnTo>
                    <a:pt x="213561" y="33639"/>
                  </a:lnTo>
                  <a:lnTo>
                    <a:pt x="213114" y="33211"/>
                  </a:lnTo>
                  <a:lnTo>
                    <a:pt x="212614" y="32791"/>
                  </a:lnTo>
                  <a:lnTo>
                    <a:pt x="212034" y="32389"/>
                  </a:lnTo>
                  <a:lnTo>
                    <a:pt x="211382" y="32005"/>
                  </a:lnTo>
                  <a:lnTo>
                    <a:pt x="210658" y="31639"/>
                  </a:lnTo>
                  <a:lnTo>
                    <a:pt x="209846" y="31291"/>
                  </a:lnTo>
                  <a:lnTo>
                    <a:pt x="209399" y="31121"/>
                  </a:lnTo>
                  <a:lnTo>
                    <a:pt x="209408" y="31067"/>
                  </a:lnTo>
                  <a:lnTo>
                    <a:pt x="209274" y="30969"/>
                  </a:lnTo>
                  <a:lnTo>
                    <a:pt x="209131" y="30951"/>
                  </a:lnTo>
                  <a:lnTo>
                    <a:pt x="208962" y="30933"/>
                  </a:lnTo>
                  <a:lnTo>
                    <a:pt x="208783" y="30916"/>
                  </a:lnTo>
                  <a:lnTo>
                    <a:pt x="208399" y="30782"/>
                  </a:lnTo>
                  <a:lnTo>
                    <a:pt x="207997" y="30648"/>
                  </a:lnTo>
                  <a:lnTo>
                    <a:pt x="207792" y="30603"/>
                  </a:lnTo>
                  <a:lnTo>
                    <a:pt x="207390" y="30558"/>
                  </a:lnTo>
                  <a:lnTo>
                    <a:pt x="207015" y="30585"/>
                  </a:lnTo>
                  <a:lnTo>
                    <a:pt x="206693" y="30657"/>
                  </a:lnTo>
                  <a:lnTo>
                    <a:pt x="206551" y="30710"/>
                  </a:lnTo>
                  <a:lnTo>
                    <a:pt x="204381" y="30496"/>
                  </a:lnTo>
                  <a:lnTo>
                    <a:pt x="200139" y="29960"/>
                  </a:lnTo>
                  <a:lnTo>
                    <a:pt x="196004" y="29308"/>
                  </a:lnTo>
                  <a:lnTo>
                    <a:pt x="191968" y="28567"/>
                  </a:lnTo>
                  <a:lnTo>
                    <a:pt x="188021" y="27728"/>
                  </a:lnTo>
                  <a:lnTo>
                    <a:pt x="184145" y="26826"/>
                  </a:lnTo>
                  <a:lnTo>
                    <a:pt x="180341" y="25843"/>
                  </a:lnTo>
                  <a:lnTo>
                    <a:pt x="176591" y="24816"/>
                  </a:lnTo>
                  <a:lnTo>
                    <a:pt x="171045" y="23209"/>
                  </a:lnTo>
                  <a:lnTo>
                    <a:pt x="163758" y="20985"/>
                  </a:lnTo>
                  <a:lnTo>
                    <a:pt x="156516" y="18753"/>
                  </a:lnTo>
                  <a:lnTo>
                    <a:pt x="151060" y="17146"/>
                  </a:lnTo>
                  <a:lnTo>
                    <a:pt x="147390" y="16128"/>
                  </a:lnTo>
                  <a:lnTo>
                    <a:pt x="145550" y="15636"/>
                  </a:lnTo>
                  <a:lnTo>
                    <a:pt x="142130" y="14743"/>
                  </a:lnTo>
                  <a:lnTo>
                    <a:pt x="135209" y="13029"/>
                  </a:lnTo>
                  <a:lnTo>
                    <a:pt x="128172" y="11386"/>
                  </a:lnTo>
                  <a:lnTo>
                    <a:pt x="121046" y="9823"/>
                  </a:lnTo>
                  <a:lnTo>
                    <a:pt x="113813" y="8332"/>
                  </a:lnTo>
                  <a:lnTo>
                    <a:pt x="106499" y="6921"/>
                  </a:lnTo>
                  <a:lnTo>
                    <a:pt x="99105" y="5590"/>
                  </a:lnTo>
                  <a:lnTo>
                    <a:pt x="91640" y="4340"/>
                  </a:lnTo>
                  <a:lnTo>
                    <a:pt x="87880" y="3751"/>
                  </a:lnTo>
                  <a:lnTo>
                    <a:pt x="84219" y="3197"/>
                  </a:lnTo>
                  <a:lnTo>
                    <a:pt x="76780" y="2188"/>
                  </a:lnTo>
                  <a:lnTo>
                    <a:pt x="71119" y="1527"/>
                  </a:lnTo>
                  <a:lnTo>
                    <a:pt x="67315" y="1143"/>
                  </a:lnTo>
                  <a:lnTo>
                    <a:pt x="63484" y="804"/>
                  </a:lnTo>
                  <a:lnTo>
                    <a:pt x="59635" y="518"/>
                  </a:lnTo>
                  <a:lnTo>
                    <a:pt x="55777" y="295"/>
                  </a:lnTo>
                  <a:lnTo>
                    <a:pt x="51901" y="125"/>
                  </a:lnTo>
                  <a:lnTo>
                    <a:pt x="48026" y="27"/>
                  </a:lnTo>
                  <a:lnTo>
                    <a:pt x="4414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28"/>
            <p:cNvSpPr/>
            <p:nvPr/>
          </p:nvSpPr>
          <p:spPr>
            <a:xfrm rot="-877077" flipH="1">
              <a:off x="4320591" y="4291504"/>
              <a:ext cx="5907478" cy="1604392"/>
            </a:xfrm>
            <a:custGeom>
              <a:avLst/>
              <a:gdLst/>
              <a:ahLst/>
              <a:cxnLst/>
              <a:rect l="l" t="t" r="r" b="b"/>
              <a:pathLst>
                <a:path w="226911" h="61626" extrusionOk="0">
                  <a:moveTo>
                    <a:pt x="9573" y="0"/>
                  </a:moveTo>
                  <a:lnTo>
                    <a:pt x="8055" y="9"/>
                  </a:lnTo>
                  <a:lnTo>
                    <a:pt x="6555" y="72"/>
                  </a:lnTo>
                  <a:lnTo>
                    <a:pt x="5073" y="188"/>
                  </a:lnTo>
                  <a:lnTo>
                    <a:pt x="3626" y="349"/>
                  </a:lnTo>
                  <a:lnTo>
                    <a:pt x="2921" y="447"/>
                  </a:lnTo>
                  <a:lnTo>
                    <a:pt x="2492" y="518"/>
                  </a:lnTo>
                  <a:lnTo>
                    <a:pt x="1697" y="724"/>
                  </a:lnTo>
                  <a:lnTo>
                    <a:pt x="965" y="983"/>
                  </a:lnTo>
                  <a:lnTo>
                    <a:pt x="304" y="1304"/>
                  </a:lnTo>
                  <a:lnTo>
                    <a:pt x="0" y="1492"/>
                  </a:lnTo>
                  <a:lnTo>
                    <a:pt x="0" y="34372"/>
                  </a:lnTo>
                  <a:lnTo>
                    <a:pt x="822" y="37381"/>
                  </a:lnTo>
                  <a:lnTo>
                    <a:pt x="2036" y="41908"/>
                  </a:lnTo>
                  <a:lnTo>
                    <a:pt x="2796" y="44918"/>
                  </a:lnTo>
                  <a:lnTo>
                    <a:pt x="3456" y="47936"/>
                  </a:lnTo>
                  <a:lnTo>
                    <a:pt x="3992" y="50963"/>
                  </a:lnTo>
                  <a:lnTo>
                    <a:pt x="4278" y="53232"/>
                  </a:lnTo>
                  <a:lnTo>
                    <a:pt x="4421" y="54741"/>
                  </a:lnTo>
                  <a:lnTo>
                    <a:pt x="4501" y="56259"/>
                  </a:lnTo>
                  <a:lnTo>
                    <a:pt x="4528" y="57777"/>
                  </a:lnTo>
                  <a:lnTo>
                    <a:pt x="4519" y="58536"/>
                  </a:lnTo>
                  <a:lnTo>
                    <a:pt x="4519" y="58741"/>
                  </a:lnTo>
                  <a:lnTo>
                    <a:pt x="4599" y="59054"/>
                  </a:lnTo>
                  <a:lnTo>
                    <a:pt x="4742" y="59233"/>
                  </a:lnTo>
                  <a:lnTo>
                    <a:pt x="4867" y="59313"/>
                  </a:lnTo>
                  <a:lnTo>
                    <a:pt x="5010" y="59402"/>
                  </a:lnTo>
                  <a:lnTo>
                    <a:pt x="5385" y="59509"/>
                  </a:lnTo>
                  <a:lnTo>
                    <a:pt x="6028" y="59599"/>
                  </a:lnTo>
                  <a:lnTo>
                    <a:pt x="6475" y="59625"/>
                  </a:lnTo>
                  <a:lnTo>
                    <a:pt x="16405" y="60161"/>
                  </a:lnTo>
                  <a:lnTo>
                    <a:pt x="31318" y="60938"/>
                  </a:lnTo>
                  <a:lnTo>
                    <a:pt x="41266" y="61411"/>
                  </a:lnTo>
                  <a:lnTo>
                    <a:pt x="46240" y="61626"/>
                  </a:lnTo>
                  <a:lnTo>
                    <a:pt x="46918" y="61376"/>
                  </a:lnTo>
                  <a:lnTo>
                    <a:pt x="48392" y="60956"/>
                  </a:lnTo>
                  <a:lnTo>
                    <a:pt x="49981" y="60661"/>
                  </a:lnTo>
                  <a:lnTo>
                    <a:pt x="51660" y="60501"/>
                  </a:lnTo>
                  <a:lnTo>
                    <a:pt x="52535" y="60492"/>
                  </a:lnTo>
                  <a:lnTo>
                    <a:pt x="129485" y="60492"/>
                  </a:lnTo>
                  <a:lnTo>
                    <a:pt x="132994" y="60286"/>
                  </a:lnTo>
                  <a:lnTo>
                    <a:pt x="140022" y="59938"/>
                  </a:lnTo>
                  <a:lnTo>
                    <a:pt x="147059" y="59688"/>
                  </a:lnTo>
                  <a:lnTo>
                    <a:pt x="152346" y="59599"/>
                  </a:lnTo>
                  <a:lnTo>
                    <a:pt x="155882" y="59581"/>
                  </a:lnTo>
                  <a:lnTo>
                    <a:pt x="157650" y="59590"/>
                  </a:lnTo>
                  <a:lnTo>
                    <a:pt x="166312" y="59679"/>
                  </a:lnTo>
                  <a:lnTo>
                    <a:pt x="183610" y="59965"/>
                  </a:lnTo>
                  <a:lnTo>
                    <a:pt x="200907" y="60268"/>
                  </a:lnTo>
                  <a:lnTo>
                    <a:pt x="213900" y="60429"/>
                  </a:lnTo>
                  <a:lnTo>
                    <a:pt x="222571" y="60492"/>
                  </a:lnTo>
                  <a:lnTo>
                    <a:pt x="226911" y="60501"/>
                  </a:lnTo>
                  <a:lnTo>
                    <a:pt x="226911" y="60501"/>
                  </a:lnTo>
                  <a:lnTo>
                    <a:pt x="226607" y="59447"/>
                  </a:lnTo>
                  <a:lnTo>
                    <a:pt x="225955" y="57331"/>
                  </a:lnTo>
                  <a:lnTo>
                    <a:pt x="225196" y="55223"/>
                  </a:lnTo>
                  <a:lnTo>
                    <a:pt x="224518" y="53651"/>
                  </a:lnTo>
                  <a:lnTo>
                    <a:pt x="224009" y="52624"/>
                  </a:lnTo>
                  <a:lnTo>
                    <a:pt x="223437" y="51606"/>
                  </a:lnTo>
                  <a:lnTo>
                    <a:pt x="222803" y="50606"/>
                  </a:lnTo>
                  <a:lnTo>
                    <a:pt x="222107" y="49624"/>
                  </a:lnTo>
                  <a:lnTo>
                    <a:pt x="221321" y="48660"/>
                  </a:lnTo>
                  <a:lnTo>
                    <a:pt x="220463" y="47731"/>
                  </a:lnTo>
                  <a:lnTo>
                    <a:pt x="219508" y="46820"/>
                  </a:lnTo>
                  <a:lnTo>
                    <a:pt x="218454" y="45945"/>
                  </a:lnTo>
                  <a:lnTo>
                    <a:pt x="217293" y="45105"/>
                  </a:lnTo>
                  <a:lnTo>
                    <a:pt x="216668" y="44704"/>
                  </a:lnTo>
                  <a:lnTo>
                    <a:pt x="215990" y="44284"/>
                  </a:lnTo>
                  <a:lnTo>
                    <a:pt x="214552" y="43489"/>
                  </a:lnTo>
                  <a:lnTo>
                    <a:pt x="213034" y="42757"/>
                  </a:lnTo>
                  <a:lnTo>
                    <a:pt x="211426" y="42078"/>
                  </a:lnTo>
                  <a:lnTo>
                    <a:pt x="209756" y="41462"/>
                  </a:lnTo>
                  <a:lnTo>
                    <a:pt x="208024" y="40882"/>
                  </a:lnTo>
                  <a:lnTo>
                    <a:pt x="206229" y="40355"/>
                  </a:lnTo>
                  <a:lnTo>
                    <a:pt x="204381" y="39864"/>
                  </a:lnTo>
                  <a:lnTo>
                    <a:pt x="201532" y="39194"/>
                  </a:lnTo>
                  <a:lnTo>
                    <a:pt x="197621" y="38426"/>
                  </a:lnTo>
                  <a:lnTo>
                    <a:pt x="193620" y="37765"/>
                  </a:lnTo>
                  <a:lnTo>
                    <a:pt x="189593" y="37176"/>
                  </a:lnTo>
                  <a:lnTo>
                    <a:pt x="187583" y="36908"/>
                  </a:lnTo>
                  <a:lnTo>
                    <a:pt x="181949" y="36167"/>
                  </a:lnTo>
                  <a:lnTo>
                    <a:pt x="170634" y="34747"/>
                  </a:lnTo>
                  <a:lnTo>
                    <a:pt x="159293" y="33363"/>
                  </a:lnTo>
                  <a:lnTo>
                    <a:pt x="147979" y="31943"/>
                  </a:lnTo>
                  <a:lnTo>
                    <a:pt x="139531" y="30809"/>
                  </a:lnTo>
                  <a:lnTo>
                    <a:pt x="133932" y="30014"/>
                  </a:lnTo>
                  <a:lnTo>
                    <a:pt x="128360" y="29165"/>
                  </a:lnTo>
                  <a:lnTo>
                    <a:pt x="122814" y="28264"/>
                  </a:lnTo>
                  <a:lnTo>
                    <a:pt x="117313" y="27308"/>
                  </a:lnTo>
                  <a:lnTo>
                    <a:pt x="111857" y="26272"/>
                  </a:lnTo>
                  <a:lnTo>
                    <a:pt x="106455" y="25165"/>
                  </a:lnTo>
                  <a:lnTo>
                    <a:pt x="101106" y="23968"/>
                  </a:lnTo>
                  <a:lnTo>
                    <a:pt x="98453" y="23334"/>
                  </a:lnTo>
                  <a:lnTo>
                    <a:pt x="95355" y="22566"/>
                  </a:lnTo>
                  <a:lnTo>
                    <a:pt x="89264" y="20941"/>
                  </a:lnTo>
                  <a:lnTo>
                    <a:pt x="83255" y="19218"/>
                  </a:lnTo>
                  <a:lnTo>
                    <a:pt x="77325" y="17423"/>
                  </a:lnTo>
                  <a:lnTo>
                    <a:pt x="68502" y="14645"/>
                  </a:lnTo>
                  <a:lnTo>
                    <a:pt x="56795" y="10886"/>
                  </a:lnTo>
                  <a:lnTo>
                    <a:pt x="50901" y="9055"/>
                  </a:lnTo>
                  <a:lnTo>
                    <a:pt x="45990" y="7519"/>
                  </a:lnTo>
                  <a:lnTo>
                    <a:pt x="37328" y="4903"/>
                  </a:lnTo>
                  <a:lnTo>
                    <a:pt x="32693" y="3626"/>
                  </a:lnTo>
                  <a:lnTo>
                    <a:pt x="29523" y="2831"/>
                  </a:lnTo>
                  <a:lnTo>
                    <a:pt x="26317" y="2099"/>
                  </a:lnTo>
                  <a:lnTo>
                    <a:pt x="23084" y="1438"/>
                  </a:lnTo>
                  <a:lnTo>
                    <a:pt x="19852" y="884"/>
                  </a:lnTo>
                  <a:lnTo>
                    <a:pt x="16637" y="447"/>
                  </a:lnTo>
                  <a:lnTo>
                    <a:pt x="13458" y="152"/>
                  </a:lnTo>
                  <a:lnTo>
                    <a:pt x="11118" y="27"/>
                  </a:lnTo>
                  <a:lnTo>
                    <a:pt x="95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28"/>
            <p:cNvSpPr/>
            <p:nvPr/>
          </p:nvSpPr>
          <p:spPr>
            <a:xfrm rot="-877077" flipH="1">
              <a:off x="6567249" y="5189969"/>
              <a:ext cx="1198" cy="729"/>
            </a:xfrm>
            <a:custGeom>
              <a:avLst/>
              <a:gdLst/>
              <a:ahLst/>
              <a:cxnLst/>
              <a:rect l="l" t="t" r="r" b="b"/>
              <a:pathLst>
                <a:path w="46" h="28" extrusionOk="0">
                  <a:moveTo>
                    <a:pt x="28" y="0"/>
                  </a:moveTo>
                  <a:lnTo>
                    <a:pt x="1" y="9"/>
                  </a:lnTo>
                  <a:lnTo>
                    <a:pt x="1" y="27"/>
                  </a:lnTo>
                  <a:lnTo>
                    <a:pt x="45" y="27"/>
                  </a:lnTo>
                  <a:lnTo>
                    <a:pt x="45" y="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28"/>
            <p:cNvSpPr/>
            <p:nvPr/>
          </p:nvSpPr>
          <p:spPr>
            <a:xfrm rot="-877077" flipH="1">
              <a:off x="6620611" y="5118340"/>
              <a:ext cx="127438" cy="34209"/>
            </a:xfrm>
            <a:custGeom>
              <a:avLst/>
              <a:gdLst/>
              <a:ahLst/>
              <a:cxnLst/>
              <a:rect l="l" t="t" r="r" b="b"/>
              <a:pathLst>
                <a:path w="4895" h="1314" extrusionOk="0">
                  <a:moveTo>
                    <a:pt x="4716" y="0"/>
                  </a:moveTo>
                  <a:lnTo>
                    <a:pt x="4653" y="18"/>
                  </a:lnTo>
                  <a:lnTo>
                    <a:pt x="3555" y="376"/>
                  </a:lnTo>
                  <a:lnTo>
                    <a:pt x="2421" y="697"/>
                  </a:lnTo>
                  <a:lnTo>
                    <a:pt x="1233" y="965"/>
                  </a:lnTo>
                  <a:lnTo>
                    <a:pt x="46" y="1224"/>
                  </a:lnTo>
                  <a:lnTo>
                    <a:pt x="1" y="1242"/>
                  </a:lnTo>
                  <a:lnTo>
                    <a:pt x="37" y="1304"/>
                  </a:lnTo>
                  <a:lnTo>
                    <a:pt x="99" y="1313"/>
                  </a:lnTo>
                  <a:lnTo>
                    <a:pt x="421" y="1313"/>
                  </a:lnTo>
                  <a:lnTo>
                    <a:pt x="1081" y="1260"/>
                  </a:lnTo>
                  <a:lnTo>
                    <a:pt x="2064" y="1117"/>
                  </a:lnTo>
                  <a:lnTo>
                    <a:pt x="3323" y="804"/>
                  </a:lnTo>
                  <a:lnTo>
                    <a:pt x="4412" y="384"/>
                  </a:lnTo>
                  <a:lnTo>
                    <a:pt x="4859" y="143"/>
                  </a:lnTo>
                  <a:lnTo>
                    <a:pt x="4895" y="117"/>
                  </a:lnTo>
                  <a:lnTo>
                    <a:pt x="4895" y="63"/>
                  </a:lnTo>
                  <a:lnTo>
                    <a:pt x="4823" y="18"/>
                  </a:lnTo>
                  <a:lnTo>
                    <a:pt x="471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28"/>
            <p:cNvSpPr/>
            <p:nvPr/>
          </p:nvSpPr>
          <p:spPr>
            <a:xfrm rot="-877077" flipH="1">
              <a:off x="6386695" y="5104293"/>
              <a:ext cx="89766" cy="21661"/>
            </a:xfrm>
            <a:custGeom>
              <a:avLst/>
              <a:gdLst/>
              <a:ahLst/>
              <a:cxnLst/>
              <a:rect l="l" t="t" r="r" b="b"/>
              <a:pathLst>
                <a:path w="3448" h="832" extrusionOk="0">
                  <a:moveTo>
                    <a:pt x="3179" y="1"/>
                  </a:moveTo>
                  <a:lnTo>
                    <a:pt x="2786" y="19"/>
                  </a:lnTo>
                  <a:lnTo>
                    <a:pt x="1992" y="126"/>
                  </a:lnTo>
                  <a:lnTo>
                    <a:pt x="822" y="367"/>
                  </a:lnTo>
                  <a:lnTo>
                    <a:pt x="143" y="563"/>
                  </a:lnTo>
                  <a:lnTo>
                    <a:pt x="45" y="599"/>
                  </a:lnTo>
                  <a:lnTo>
                    <a:pt x="0" y="697"/>
                  </a:lnTo>
                  <a:lnTo>
                    <a:pt x="72" y="778"/>
                  </a:lnTo>
                  <a:lnTo>
                    <a:pt x="241" y="831"/>
                  </a:lnTo>
                  <a:lnTo>
                    <a:pt x="357" y="822"/>
                  </a:lnTo>
                  <a:lnTo>
                    <a:pt x="1107" y="751"/>
                  </a:lnTo>
                  <a:lnTo>
                    <a:pt x="2295" y="554"/>
                  </a:lnTo>
                  <a:lnTo>
                    <a:pt x="3010" y="376"/>
                  </a:lnTo>
                  <a:lnTo>
                    <a:pt x="3322" y="269"/>
                  </a:lnTo>
                  <a:lnTo>
                    <a:pt x="3385" y="233"/>
                  </a:lnTo>
                  <a:lnTo>
                    <a:pt x="3447" y="144"/>
                  </a:lnTo>
                  <a:lnTo>
                    <a:pt x="3420" y="63"/>
                  </a:lnTo>
                  <a:lnTo>
                    <a:pt x="3286" y="10"/>
                  </a:lnTo>
                  <a:lnTo>
                    <a:pt x="3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28"/>
            <p:cNvSpPr/>
            <p:nvPr/>
          </p:nvSpPr>
          <p:spPr>
            <a:xfrm rot="-877077" flipH="1">
              <a:off x="6155446" y="5156178"/>
              <a:ext cx="67689" cy="33714"/>
            </a:xfrm>
            <a:custGeom>
              <a:avLst/>
              <a:gdLst/>
              <a:ahLst/>
              <a:cxnLst/>
              <a:rect l="l" t="t" r="r" b="b"/>
              <a:pathLst>
                <a:path w="2600" h="1295" extrusionOk="0">
                  <a:moveTo>
                    <a:pt x="2019" y="0"/>
                  </a:moveTo>
                  <a:lnTo>
                    <a:pt x="1867" y="36"/>
                  </a:lnTo>
                  <a:lnTo>
                    <a:pt x="1599" y="134"/>
                  </a:lnTo>
                  <a:lnTo>
                    <a:pt x="1099" y="357"/>
                  </a:lnTo>
                  <a:lnTo>
                    <a:pt x="429" y="732"/>
                  </a:lnTo>
                  <a:lnTo>
                    <a:pt x="63" y="1009"/>
                  </a:lnTo>
                  <a:lnTo>
                    <a:pt x="28" y="1036"/>
                  </a:lnTo>
                  <a:lnTo>
                    <a:pt x="1" y="1098"/>
                  </a:lnTo>
                  <a:lnTo>
                    <a:pt x="45" y="1188"/>
                  </a:lnTo>
                  <a:lnTo>
                    <a:pt x="215" y="1277"/>
                  </a:lnTo>
                  <a:lnTo>
                    <a:pt x="456" y="1295"/>
                  </a:lnTo>
                  <a:lnTo>
                    <a:pt x="581" y="1268"/>
                  </a:lnTo>
                  <a:lnTo>
                    <a:pt x="1135" y="1090"/>
                  </a:lnTo>
                  <a:lnTo>
                    <a:pt x="1885" y="750"/>
                  </a:lnTo>
                  <a:lnTo>
                    <a:pt x="2323" y="500"/>
                  </a:lnTo>
                  <a:lnTo>
                    <a:pt x="2519" y="366"/>
                  </a:lnTo>
                  <a:lnTo>
                    <a:pt x="2564" y="331"/>
                  </a:lnTo>
                  <a:lnTo>
                    <a:pt x="2599" y="250"/>
                  </a:lnTo>
                  <a:lnTo>
                    <a:pt x="2546" y="143"/>
                  </a:lnTo>
                  <a:lnTo>
                    <a:pt x="2323" y="27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28"/>
            <p:cNvSpPr/>
            <p:nvPr/>
          </p:nvSpPr>
          <p:spPr>
            <a:xfrm rot="-877077" flipH="1">
              <a:off x="6100839" y="5078025"/>
              <a:ext cx="104632" cy="40952"/>
            </a:xfrm>
            <a:custGeom>
              <a:avLst/>
              <a:gdLst/>
              <a:ahLst/>
              <a:cxnLst/>
              <a:rect l="l" t="t" r="r" b="b"/>
              <a:pathLst>
                <a:path w="4019" h="1573" extrusionOk="0">
                  <a:moveTo>
                    <a:pt x="3510" y="1"/>
                  </a:moveTo>
                  <a:lnTo>
                    <a:pt x="3135" y="27"/>
                  </a:lnTo>
                  <a:lnTo>
                    <a:pt x="2938" y="72"/>
                  </a:lnTo>
                  <a:lnTo>
                    <a:pt x="2421" y="242"/>
                  </a:lnTo>
                  <a:lnTo>
                    <a:pt x="1938" y="429"/>
                  </a:lnTo>
                  <a:lnTo>
                    <a:pt x="1045" y="760"/>
                  </a:lnTo>
                  <a:lnTo>
                    <a:pt x="161" y="1108"/>
                  </a:lnTo>
                  <a:lnTo>
                    <a:pt x="81" y="1144"/>
                  </a:lnTo>
                  <a:lnTo>
                    <a:pt x="0" y="1224"/>
                  </a:lnTo>
                  <a:lnTo>
                    <a:pt x="0" y="1322"/>
                  </a:lnTo>
                  <a:lnTo>
                    <a:pt x="63" y="1412"/>
                  </a:lnTo>
                  <a:lnTo>
                    <a:pt x="251" y="1519"/>
                  </a:lnTo>
                  <a:lnTo>
                    <a:pt x="527" y="1572"/>
                  </a:lnTo>
                  <a:lnTo>
                    <a:pt x="715" y="1554"/>
                  </a:lnTo>
                  <a:lnTo>
                    <a:pt x="813" y="1528"/>
                  </a:lnTo>
                  <a:lnTo>
                    <a:pt x="1778" y="1206"/>
                  </a:lnTo>
                  <a:lnTo>
                    <a:pt x="2733" y="876"/>
                  </a:lnTo>
                  <a:lnTo>
                    <a:pt x="3153" y="733"/>
                  </a:lnTo>
                  <a:lnTo>
                    <a:pt x="3555" y="572"/>
                  </a:lnTo>
                  <a:lnTo>
                    <a:pt x="3733" y="492"/>
                  </a:lnTo>
                  <a:lnTo>
                    <a:pt x="3921" y="304"/>
                  </a:lnTo>
                  <a:lnTo>
                    <a:pt x="4001" y="188"/>
                  </a:lnTo>
                  <a:lnTo>
                    <a:pt x="4019" y="152"/>
                  </a:lnTo>
                  <a:lnTo>
                    <a:pt x="3992" y="90"/>
                  </a:lnTo>
                  <a:lnTo>
                    <a:pt x="3858" y="10"/>
                  </a:lnTo>
                  <a:lnTo>
                    <a:pt x="37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28"/>
            <p:cNvSpPr/>
            <p:nvPr/>
          </p:nvSpPr>
          <p:spPr>
            <a:xfrm rot="-877077" flipH="1">
              <a:off x="6262807" y="5113077"/>
              <a:ext cx="54906" cy="23743"/>
            </a:xfrm>
            <a:custGeom>
              <a:avLst/>
              <a:gdLst/>
              <a:ahLst/>
              <a:cxnLst/>
              <a:rect l="l" t="t" r="r" b="b"/>
              <a:pathLst>
                <a:path w="2109" h="912" extrusionOk="0">
                  <a:moveTo>
                    <a:pt x="1921" y="1"/>
                  </a:moveTo>
                  <a:lnTo>
                    <a:pt x="1635" y="10"/>
                  </a:lnTo>
                  <a:lnTo>
                    <a:pt x="1198" y="153"/>
                  </a:lnTo>
                  <a:lnTo>
                    <a:pt x="1001" y="242"/>
                  </a:lnTo>
                  <a:lnTo>
                    <a:pt x="680" y="376"/>
                  </a:lnTo>
                  <a:lnTo>
                    <a:pt x="385" y="510"/>
                  </a:lnTo>
                  <a:lnTo>
                    <a:pt x="260" y="590"/>
                  </a:lnTo>
                  <a:lnTo>
                    <a:pt x="117" y="751"/>
                  </a:lnTo>
                  <a:lnTo>
                    <a:pt x="19" y="831"/>
                  </a:lnTo>
                  <a:lnTo>
                    <a:pt x="1" y="849"/>
                  </a:lnTo>
                  <a:lnTo>
                    <a:pt x="10" y="885"/>
                  </a:lnTo>
                  <a:lnTo>
                    <a:pt x="90" y="912"/>
                  </a:lnTo>
                  <a:lnTo>
                    <a:pt x="162" y="903"/>
                  </a:lnTo>
                  <a:lnTo>
                    <a:pt x="465" y="867"/>
                  </a:lnTo>
                  <a:lnTo>
                    <a:pt x="751" y="814"/>
                  </a:lnTo>
                  <a:lnTo>
                    <a:pt x="1099" y="689"/>
                  </a:lnTo>
                  <a:lnTo>
                    <a:pt x="1421" y="555"/>
                  </a:lnTo>
                  <a:lnTo>
                    <a:pt x="1635" y="465"/>
                  </a:lnTo>
                  <a:lnTo>
                    <a:pt x="2028" y="260"/>
                  </a:lnTo>
                  <a:lnTo>
                    <a:pt x="2108" y="153"/>
                  </a:lnTo>
                  <a:lnTo>
                    <a:pt x="2082" y="90"/>
                  </a:lnTo>
                  <a:lnTo>
                    <a:pt x="2037" y="55"/>
                  </a:lnTo>
                  <a:lnTo>
                    <a:pt x="19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28"/>
            <p:cNvSpPr/>
            <p:nvPr/>
          </p:nvSpPr>
          <p:spPr>
            <a:xfrm rot="-877077" flipH="1">
              <a:off x="5874285" y="5113116"/>
              <a:ext cx="106975" cy="46055"/>
            </a:xfrm>
            <a:custGeom>
              <a:avLst/>
              <a:gdLst/>
              <a:ahLst/>
              <a:cxnLst/>
              <a:rect l="l" t="t" r="r" b="b"/>
              <a:pathLst>
                <a:path w="4109" h="1769" extrusionOk="0">
                  <a:moveTo>
                    <a:pt x="3215" y="1"/>
                  </a:moveTo>
                  <a:lnTo>
                    <a:pt x="2965" y="45"/>
                  </a:lnTo>
                  <a:lnTo>
                    <a:pt x="2527" y="143"/>
                  </a:lnTo>
                  <a:lnTo>
                    <a:pt x="1724" y="420"/>
                  </a:lnTo>
                  <a:lnTo>
                    <a:pt x="1000" y="751"/>
                  </a:lnTo>
                  <a:lnTo>
                    <a:pt x="375" y="1135"/>
                  </a:lnTo>
                  <a:lnTo>
                    <a:pt x="107" y="1331"/>
                  </a:lnTo>
                  <a:lnTo>
                    <a:pt x="45" y="1394"/>
                  </a:lnTo>
                  <a:lnTo>
                    <a:pt x="0" y="1501"/>
                  </a:lnTo>
                  <a:lnTo>
                    <a:pt x="45" y="1599"/>
                  </a:lnTo>
                  <a:lnTo>
                    <a:pt x="170" y="1679"/>
                  </a:lnTo>
                  <a:lnTo>
                    <a:pt x="429" y="1769"/>
                  </a:lnTo>
                  <a:lnTo>
                    <a:pt x="866" y="1769"/>
                  </a:lnTo>
                  <a:lnTo>
                    <a:pt x="1063" y="1706"/>
                  </a:lnTo>
                  <a:lnTo>
                    <a:pt x="1956" y="1340"/>
                  </a:lnTo>
                  <a:lnTo>
                    <a:pt x="2885" y="1001"/>
                  </a:lnTo>
                  <a:lnTo>
                    <a:pt x="3313" y="858"/>
                  </a:lnTo>
                  <a:lnTo>
                    <a:pt x="3733" y="706"/>
                  </a:lnTo>
                  <a:lnTo>
                    <a:pt x="3840" y="661"/>
                  </a:lnTo>
                  <a:lnTo>
                    <a:pt x="3983" y="563"/>
                  </a:lnTo>
                  <a:lnTo>
                    <a:pt x="4081" y="411"/>
                  </a:lnTo>
                  <a:lnTo>
                    <a:pt x="4108" y="277"/>
                  </a:lnTo>
                  <a:lnTo>
                    <a:pt x="4099" y="224"/>
                  </a:lnTo>
                  <a:lnTo>
                    <a:pt x="3992" y="135"/>
                  </a:lnTo>
                  <a:lnTo>
                    <a:pt x="3912" y="108"/>
                  </a:lnTo>
                  <a:lnTo>
                    <a:pt x="3885" y="108"/>
                  </a:lnTo>
                  <a:lnTo>
                    <a:pt x="3662" y="27"/>
                  </a:lnTo>
                  <a:lnTo>
                    <a:pt x="321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28"/>
            <p:cNvSpPr/>
            <p:nvPr/>
          </p:nvSpPr>
          <p:spPr>
            <a:xfrm rot="-877077" flipH="1">
              <a:off x="5684823" y="5096708"/>
              <a:ext cx="89090" cy="20958"/>
            </a:xfrm>
            <a:custGeom>
              <a:avLst/>
              <a:gdLst/>
              <a:ahLst/>
              <a:cxnLst/>
              <a:rect l="l" t="t" r="r" b="b"/>
              <a:pathLst>
                <a:path w="3422" h="805" extrusionOk="0">
                  <a:moveTo>
                    <a:pt x="2707" y="0"/>
                  </a:moveTo>
                  <a:lnTo>
                    <a:pt x="2108" y="72"/>
                  </a:lnTo>
                  <a:lnTo>
                    <a:pt x="1751" y="143"/>
                  </a:lnTo>
                  <a:lnTo>
                    <a:pt x="1332" y="215"/>
                  </a:lnTo>
                  <a:lnTo>
                    <a:pt x="546" y="402"/>
                  </a:lnTo>
                  <a:lnTo>
                    <a:pt x="162" y="518"/>
                  </a:lnTo>
                  <a:lnTo>
                    <a:pt x="63" y="563"/>
                  </a:lnTo>
                  <a:lnTo>
                    <a:pt x="1" y="661"/>
                  </a:lnTo>
                  <a:lnTo>
                    <a:pt x="90" y="750"/>
                  </a:lnTo>
                  <a:lnTo>
                    <a:pt x="278" y="804"/>
                  </a:lnTo>
                  <a:lnTo>
                    <a:pt x="394" y="804"/>
                  </a:lnTo>
                  <a:lnTo>
                    <a:pt x="867" y="768"/>
                  </a:lnTo>
                  <a:lnTo>
                    <a:pt x="1760" y="643"/>
                  </a:lnTo>
                  <a:lnTo>
                    <a:pt x="2207" y="563"/>
                  </a:lnTo>
                  <a:lnTo>
                    <a:pt x="2546" y="492"/>
                  </a:lnTo>
                  <a:lnTo>
                    <a:pt x="3028" y="375"/>
                  </a:lnTo>
                  <a:lnTo>
                    <a:pt x="3296" y="250"/>
                  </a:lnTo>
                  <a:lnTo>
                    <a:pt x="3394" y="179"/>
                  </a:lnTo>
                  <a:lnTo>
                    <a:pt x="3421" y="152"/>
                  </a:lnTo>
                  <a:lnTo>
                    <a:pt x="3421" y="108"/>
                  </a:lnTo>
                  <a:lnTo>
                    <a:pt x="3359" y="54"/>
                  </a:lnTo>
                  <a:lnTo>
                    <a:pt x="3278" y="36"/>
                  </a:lnTo>
                  <a:lnTo>
                    <a:pt x="31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28"/>
            <p:cNvSpPr/>
            <p:nvPr/>
          </p:nvSpPr>
          <p:spPr>
            <a:xfrm rot="-877077" flipH="1">
              <a:off x="5922287" y="5078816"/>
              <a:ext cx="77660" cy="23978"/>
            </a:xfrm>
            <a:custGeom>
              <a:avLst/>
              <a:gdLst/>
              <a:ahLst/>
              <a:cxnLst/>
              <a:rect l="l" t="t" r="r" b="b"/>
              <a:pathLst>
                <a:path w="2983" h="921" extrusionOk="0">
                  <a:moveTo>
                    <a:pt x="2250" y="1"/>
                  </a:moveTo>
                  <a:lnTo>
                    <a:pt x="1750" y="28"/>
                  </a:lnTo>
                  <a:lnTo>
                    <a:pt x="1241" y="108"/>
                  </a:lnTo>
                  <a:lnTo>
                    <a:pt x="768" y="233"/>
                  </a:lnTo>
                  <a:lnTo>
                    <a:pt x="366" y="394"/>
                  </a:lnTo>
                  <a:lnTo>
                    <a:pt x="89" y="581"/>
                  </a:lnTo>
                  <a:lnTo>
                    <a:pt x="0" y="733"/>
                  </a:lnTo>
                  <a:lnTo>
                    <a:pt x="0" y="840"/>
                  </a:lnTo>
                  <a:lnTo>
                    <a:pt x="18" y="894"/>
                  </a:lnTo>
                  <a:lnTo>
                    <a:pt x="45" y="921"/>
                  </a:lnTo>
                  <a:lnTo>
                    <a:pt x="98" y="921"/>
                  </a:lnTo>
                  <a:lnTo>
                    <a:pt x="268" y="885"/>
                  </a:lnTo>
                  <a:lnTo>
                    <a:pt x="563" y="787"/>
                  </a:lnTo>
                  <a:lnTo>
                    <a:pt x="973" y="599"/>
                  </a:lnTo>
                  <a:lnTo>
                    <a:pt x="1286" y="501"/>
                  </a:lnTo>
                  <a:lnTo>
                    <a:pt x="1661" y="430"/>
                  </a:lnTo>
                  <a:lnTo>
                    <a:pt x="2411" y="385"/>
                  </a:lnTo>
                  <a:lnTo>
                    <a:pt x="2786" y="340"/>
                  </a:lnTo>
                  <a:lnTo>
                    <a:pt x="2867" y="322"/>
                  </a:lnTo>
                  <a:lnTo>
                    <a:pt x="2965" y="260"/>
                  </a:lnTo>
                  <a:lnTo>
                    <a:pt x="2983" y="188"/>
                  </a:lnTo>
                  <a:lnTo>
                    <a:pt x="2920" y="117"/>
                  </a:lnTo>
                  <a:lnTo>
                    <a:pt x="2849" y="90"/>
                  </a:lnTo>
                  <a:lnTo>
                    <a:pt x="2679" y="37"/>
                  </a:lnTo>
                  <a:lnTo>
                    <a:pt x="225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28"/>
            <p:cNvSpPr/>
            <p:nvPr/>
          </p:nvSpPr>
          <p:spPr>
            <a:xfrm rot="-877077" flipH="1">
              <a:off x="7894536" y="4679737"/>
              <a:ext cx="109995" cy="34912"/>
            </a:xfrm>
            <a:custGeom>
              <a:avLst/>
              <a:gdLst/>
              <a:ahLst/>
              <a:cxnLst/>
              <a:rect l="l" t="t" r="r" b="b"/>
              <a:pathLst>
                <a:path w="4225" h="1341" extrusionOk="0">
                  <a:moveTo>
                    <a:pt x="411" y="1"/>
                  </a:moveTo>
                  <a:lnTo>
                    <a:pt x="170" y="36"/>
                  </a:lnTo>
                  <a:lnTo>
                    <a:pt x="9" y="144"/>
                  </a:lnTo>
                  <a:lnTo>
                    <a:pt x="1" y="233"/>
                  </a:lnTo>
                  <a:lnTo>
                    <a:pt x="54" y="295"/>
                  </a:lnTo>
                  <a:lnTo>
                    <a:pt x="99" y="322"/>
                  </a:lnTo>
                  <a:lnTo>
                    <a:pt x="554" y="519"/>
                  </a:lnTo>
                  <a:lnTo>
                    <a:pt x="1510" y="876"/>
                  </a:lnTo>
                  <a:lnTo>
                    <a:pt x="2010" y="1028"/>
                  </a:lnTo>
                  <a:lnTo>
                    <a:pt x="2465" y="1162"/>
                  </a:lnTo>
                  <a:lnTo>
                    <a:pt x="3224" y="1313"/>
                  </a:lnTo>
                  <a:lnTo>
                    <a:pt x="3742" y="1340"/>
                  </a:lnTo>
                  <a:lnTo>
                    <a:pt x="4001" y="1313"/>
                  </a:lnTo>
                  <a:lnTo>
                    <a:pt x="4090" y="1296"/>
                  </a:lnTo>
                  <a:lnTo>
                    <a:pt x="4198" y="1242"/>
                  </a:lnTo>
                  <a:lnTo>
                    <a:pt x="4224" y="1162"/>
                  </a:lnTo>
                  <a:lnTo>
                    <a:pt x="4189" y="1081"/>
                  </a:lnTo>
                  <a:lnTo>
                    <a:pt x="4135" y="1045"/>
                  </a:lnTo>
                  <a:lnTo>
                    <a:pt x="3974" y="965"/>
                  </a:lnTo>
                  <a:lnTo>
                    <a:pt x="3555" y="831"/>
                  </a:lnTo>
                  <a:lnTo>
                    <a:pt x="2840" y="679"/>
                  </a:lnTo>
                  <a:lnTo>
                    <a:pt x="2385" y="590"/>
                  </a:lnTo>
                  <a:lnTo>
                    <a:pt x="1894" y="474"/>
                  </a:lnTo>
                  <a:lnTo>
                    <a:pt x="974" y="197"/>
                  </a:lnTo>
                  <a:lnTo>
                    <a:pt x="536" y="36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28"/>
            <p:cNvSpPr/>
            <p:nvPr/>
          </p:nvSpPr>
          <p:spPr>
            <a:xfrm rot="-877077" flipH="1">
              <a:off x="7544242" y="4869638"/>
              <a:ext cx="151832" cy="32569"/>
            </a:xfrm>
            <a:custGeom>
              <a:avLst/>
              <a:gdLst/>
              <a:ahLst/>
              <a:cxnLst/>
              <a:rect l="l" t="t" r="r" b="b"/>
              <a:pathLst>
                <a:path w="5832" h="1251" extrusionOk="0">
                  <a:moveTo>
                    <a:pt x="375" y="0"/>
                  </a:moveTo>
                  <a:lnTo>
                    <a:pt x="117" y="72"/>
                  </a:lnTo>
                  <a:lnTo>
                    <a:pt x="18" y="179"/>
                  </a:lnTo>
                  <a:lnTo>
                    <a:pt x="0" y="250"/>
                  </a:lnTo>
                  <a:lnTo>
                    <a:pt x="36" y="313"/>
                  </a:lnTo>
                  <a:lnTo>
                    <a:pt x="134" y="375"/>
                  </a:lnTo>
                  <a:lnTo>
                    <a:pt x="215" y="393"/>
                  </a:lnTo>
                  <a:lnTo>
                    <a:pt x="1519" y="661"/>
                  </a:lnTo>
                  <a:lnTo>
                    <a:pt x="2840" y="902"/>
                  </a:lnTo>
                  <a:lnTo>
                    <a:pt x="3483" y="1027"/>
                  </a:lnTo>
                  <a:lnTo>
                    <a:pt x="4492" y="1197"/>
                  </a:lnTo>
                  <a:lnTo>
                    <a:pt x="5180" y="1251"/>
                  </a:lnTo>
                  <a:lnTo>
                    <a:pt x="5528" y="1242"/>
                  </a:lnTo>
                  <a:lnTo>
                    <a:pt x="5617" y="1233"/>
                  </a:lnTo>
                  <a:lnTo>
                    <a:pt x="5760" y="1179"/>
                  </a:lnTo>
                  <a:lnTo>
                    <a:pt x="5832" y="1099"/>
                  </a:lnTo>
                  <a:lnTo>
                    <a:pt x="5805" y="1018"/>
                  </a:lnTo>
                  <a:lnTo>
                    <a:pt x="5742" y="974"/>
                  </a:lnTo>
                  <a:lnTo>
                    <a:pt x="5501" y="875"/>
                  </a:lnTo>
                  <a:lnTo>
                    <a:pt x="4965" y="715"/>
                  </a:lnTo>
                  <a:lnTo>
                    <a:pt x="4081" y="545"/>
                  </a:lnTo>
                  <a:lnTo>
                    <a:pt x="3483" y="447"/>
                  </a:lnTo>
                  <a:lnTo>
                    <a:pt x="2019" y="206"/>
                  </a:lnTo>
                  <a:lnTo>
                    <a:pt x="536" y="9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28"/>
            <p:cNvSpPr/>
            <p:nvPr/>
          </p:nvSpPr>
          <p:spPr>
            <a:xfrm rot="-877077" flipH="1">
              <a:off x="7611383" y="4927612"/>
              <a:ext cx="109995" cy="53709"/>
            </a:xfrm>
            <a:custGeom>
              <a:avLst/>
              <a:gdLst/>
              <a:ahLst/>
              <a:cxnLst/>
              <a:rect l="l" t="t" r="r" b="b"/>
              <a:pathLst>
                <a:path w="4225" h="2063" extrusionOk="0">
                  <a:moveTo>
                    <a:pt x="197" y="0"/>
                  </a:moveTo>
                  <a:lnTo>
                    <a:pt x="36" y="63"/>
                  </a:lnTo>
                  <a:lnTo>
                    <a:pt x="0" y="170"/>
                  </a:lnTo>
                  <a:lnTo>
                    <a:pt x="72" y="277"/>
                  </a:lnTo>
                  <a:lnTo>
                    <a:pt x="152" y="313"/>
                  </a:lnTo>
                  <a:lnTo>
                    <a:pt x="697" y="509"/>
                  </a:lnTo>
                  <a:lnTo>
                    <a:pt x="1777" y="857"/>
                  </a:lnTo>
                  <a:lnTo>
                    <a:pt x="2278" y="1081"/>
                  </a:lnTo>
                  <a:lnTo>
                    <a:pt x="2706" y="1313"/>
                  </a:lnTo>
                  <a:lnTo>
                    <a:pt x="3492" y="1795"/>
                  </a:lnTo>
                  <a:lnTo>
                    <a:pt x="3894" y="2027"/>
                  </a:lnTo>
                  <a:lnTo>
                    <a:pt x="3992" y="2063"/>
                  </a:lnTo>
                  <a:lnTo>
                    <a:pt x="4153" y="2036"/>
                  </a:lnTo>
                  <a:lnTo>
                    <a:pt x="4224" y="1991"/>
                  </a:lnTo>
                  <a:lnTo>
                    <a:pt x="4224" y="1965"/>
                  </a:lnTo>
                  <a:lnTo>
                    <a:pt x="4180" y="1795"/>
                  </a:lnTo>
                  <a:lnTo>
                    <a:pt x="3956" y="1456"/>
                  </a:lnTo>
                  <a:lnTo>
                    <a:pt x="3608" y="1125"/>
                  </a:lnTo>
                  <a:lnTo>
                    <a:pt x="3153" y="822"/>
                  </a:lnTo>
                  <a:lnTo>
                    <a:pt x="2608" y="545"/>
                  </a:lnTo>
                  <a:lnTo>
                    <a:pt x="2001" y="313"/>
                  </a:lnTo>
                  <a:lnTo>
                    <a:pt x="1349" y="134"/>
                  </a:lnTo>
                  <a:lnTo>
                    <a:pt x="661" y="27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28"/>
            <p:cNvSpPr/>
            <p:nvPr/>
          </p:nvSpPr>
          <p:spPr>
            <a:xfrm rot="-877077" flipH="1">
              <a:off x="7772196" y="4939394"/>
              <a:ext cx="73235" cy="64904"/>
            </a:xfrm>
            <a:custGeom>
              <a:avLst/>
              <a:gdLst/>
              <a:ahLst/>
              <a:cxnLst/>
              <a:rect l="l" t="t" r="r" b="b"/>
              <a:pathLst>
                <a:path w="2813" h="2493" extrusionOk="0">
                  <a:moveTo>
                    <a:pt x="330" y="1"/>
                  </a:moveTo>
                  <a:lnTo>
                    <a:pt x="98" y="45"/>
                  </a:lnTo>
                  <a:lnTo>
                    <a:pt x="0" y="126"/>
                  </a:lnTo>
                  <a:lnTo>
                    <a:pt x="0" y="188"/>
                  </a:lnTo>
                  <a:lnTo>
                    <a:pt x="18" y="224"/>
                  </a:lnTo>
                  <a:lnTo>
                    <a:pt x="563" y="849"/>
                  </a:lnTo>
                  <a:lnTo>
                    <a:pt x="1152" y="1456"/>
                  </a:lnTo>
                  <a:lnTo>
                    <a:pt x="1402" y="1733"/>
                  </a:lnTo>
                  <a:lnTo>
                    <a:pt x="1822" y="2153"/>
                  </a:lnTo>
                  <a:lnTo>
                    <a:pt x="2206" y="2385"/>
                  </a:lnTo>
                  <a:lnTo>
                    <a:pt x="2447" y="2465"/>
                  </a:lnTo>
                  <a:lnTo>
                    <a:pt x="2572" y="2492"/>
                  </a:lnTo>
                  <a:lnTo>
                    <a:pt x="2733" y="2448"/>
                  </a:lnTo>
                  <a:lnTo>
                    <a:pt x="2795" y="2394"/>
                  </a:lnTo>
                  <a:lnTo>
                    <a:pt x="2813" y="2358"/>
                  </a:lnTo>
                  <a:lnTo>
                    <a:pt x="2813" y="2296"/>
                  </a:lnTo>
                  <a:lnTo>
                    <a:pt x="2786" y="2153"/>
                  </a:lnTo>
                  <a:lnTo>
                    <a:pt x="2679" y="1948"/>
                  </a:lnTo>
                  <a:lnTo>
                    <a:pt x="2277" y="1546"/>
                  </a:lnTo>
                  <a:lnTo>
                    <a:pt x="2000" y="1305"/>
                  </a:lnTo>
                  <a:lnTo>
                    <a:pt x="1366" y="688"/>
                  </a:lnTo>
                  <a:lnTo>
                    <a:pt x="670" y="90"/>
                  </a:lnTo>
                  <a:lnTo>
                    <a:pt x="581" y="37"/>
                  </a:lnTo>
                  <a:lnTo>
                    <a:pt x="33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28"/>
            <p:cNvSpPr/>
            <p:nvPr/>
          </p:nvSpPr>
          <p:spPr>
            <a:xfrm rot="-877077" flipH="1">
              <a:off x="7284699" y="5076365"/>
              <a:ext cx="123689" cy="23509"/>
            </a:xfrm>
            <a:custGeom>
              <a:avLst/>
              <a:gdLst/>
              <a:ahLst/>
              <a:cxnLst/>
              <a:rect l="l" t="t" r="r" b="b"/>
              <a:pathLst>
                <a:path w="4751" h="903" extrusionOk="0">
                  <a:moveTo>
                    <a:pt x="420" y="0"/>
                  </a:moveTo>
                  <a:lnTo>
                    <a:pt x="241" y="9"/>
                  </a:lnTo>
                  <a:lnTo>
                    <a:pt x="71" y="72"/>
                  </a:lnTo>
                  <a:lnTo>
                    <a:pt x="9" y="143"/>
                  </a:lnTo>
                  <a:lnTo>
                    <a:pt x="0" y="224"/>
                  </a:lnTo>
                  <a:lnTo>
                    <a:pt x="27" y="304"/>
                  </a:lnTo>
                  <a:lnTo>
                    <a:pt x="152" y="402"/>
                  </a:lnTo>
                  <a:lnTo>
                    <a:pt x="304" y="447"/>
                  </a:lnTo>
                  <a:lnTo>
                    <a:pt x="1268" y="625"/>
                  </a:lnTo>
                  <a:lnTo>
                    <a:pt x="2858" y="840"/>
                  </a:lnTo>
                  <a:lnTo>
                    <a:pt x="3920" y="902"/>
                  </a:lnTo>
                  <a:lnTo>
                    <a:pt x="4429" y="884"/>
                  </a:lnTo>
                  <a:lnTo>
                    <a:pt x="4536" y="875"/>
                  </a:lnTo>
                  <a:lnTo>
                    <a:pt x="4697" y="813"/>
                  </a:lnTo>
                  <a:lnTo>
                    <a:pt x="4751" y="715"/>
                  </a:lnTo>
                  <a:lnTo>
                    <a:pt x="4679" y="625"/>
                  </a:lnTo>
                  <a:lnTo>
                    <a:pt x="4590" y="590"/>
                  </a:lnTo>
                  <a:lnTo>
                    <a:pt x="4144" y="456"/>
                  </a:lnTo>
                  <a:lnTo>
                    <a:pt x="3126" y="250"/>
                  </a:lnTo>
                  <a:lnTo>
                    <a:pt x="1474" y="72"/>
                  </a:lnTo>
                  <a:lnTo>
                    <a:pt x="42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28"/>
            <p:cNvSpPr/>
            <p:nvPr/>
          </p:nvSpPr>
          <p:spPr>
            <a:xfrm rot="-877077" flipH="1">
              <a:off x="7875821" y="5125646"/>
              <a:ext cx="163001" cy="57432"/>
            </a:xfrm>
            <a:custGeom>
              <a:avLst/>
              <a:gdLst/>
              <a:ahLst/>
              <a:cxnLst/>
              <a:rect l="l" t="t" r="r" b="b"/>
              <a:pathLst>
                <a:path w="6261" h="2206" extrusionOk="0">
                  <a:moveTo>
                    <a:pt x="367" y="0"/>
                  </a:moveTo>
                  <a:lnTo>
                    <a:pt x="108" y="72"/>
                  </a:lnTo>
                  <a:lnTo>
                    <a:pt x="19" y="179"/>
                  </a:lnTo>
                  <a:lnTo>
                    <a:pt x="1" y="250"/>
                  </a:lnTo>
                  <a:lnTo>
                    <a:pt x="46" y="331"/>
                  </a:lnTo>
                  <a:lnTo>
                    <a:pt x="135" y="393"/>
                  </a:lnTo>
                  <a:lnTo>
                    <a:pt x="206" y="420"/>
                  </a:lnTo>
                  <a:lnTo>
                    <a:pt x="1555" y="866"/>
                  </a:lnTo>
                  <a:lnTo>
                    <a:pt x="3582" y="1581"/>
                  </a:lnTo>
                  <a:lnTo>
                    <a:pt x="4975" y="2009"/>
                  </a:lnTo>
                  <a:lnTo>
                    <a:pt x="5698" y="2188"/>
                  </a:lnTo>
                  <a:lnTo>
                    <a:pt x="5814" y="2206"/>
                  </a:lnTo>
                  <a:lnTo>
                    <a:pt x="6047" y="2188"/>
                  </a:lnTo>
                  <a:lnTo>
                    <a:pt x="6216" y="2108"/>
                  </a:lnTo>
                  <a:lnTo>
                    <a:pt x="6261" y="2027"/>
                  </a:lnTo>
                  <a:lnTo>
                    <a:pt x="6234" y="1965"/>
                  </a:lnTo>
                  <a:lnTo>
                    <a:pt x="6189" y="1938"/>
                  </a:lnTo>
                  <a:lnTo>
                    <a:pt x="5939" y="1768"/>
                  </a:lnTo>
                  <a:lnTo>
                    <a:pt x="5368" y="1447"/>
                  </a:lnTo>
                  <a:lnTo>
                    <a:pt x="4725" y="1161"/>
                  </a:lnTo>
                  <a:lnTo>
                    <a:pt x="4019" y="902"/>
                  </a:lnTo>
                  <a:lnTo>
                    <a:pt x="2885" y="554"/>
                  </a:lnTo>
                  <a:lnTo>
                    <a:pt x="1314" y="179"/>
                  </a:lnTo>
                  <a:lnTo>
                    <a:pt x="537" y="18"/>
                  </a:lnTo>
                  <a:lnTo>
                    <a:pt x="36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28"/>
            <p:cNvSpPr/>
            <p:nvPr/>
          </p:nvSpPr>
          <p:spPr>
            <a:xfrm rot="-877077" flipH="1">
              <a:off x="7283669" y="4347442"/>
              <a:ext cx="130927" cy="32126"/>
            </a:xfrm>
            <a:custGeom>
              <a:avLst/>
              <a:gdLst/>
              <a:ahLst/>
              <a:cxnLst/>
              <a:rect l="l" t="t" r="r" b="b"/>
              <a:pathLst>
                <a:path w="5029" h="1234" extrusionOk="0">
                  <a:moveTo>
                    <a:pt x="492" y="1"/>
                  </a:moveTo>
                  <a:lnTo>
                    <a:pt x="197" y="36"/>
                  </a:lnTo>
                  <a:lnTo>
                    <a:pt x="55" y="126"/>
                  </a:lnTo>
                  <a:lnTo>
                    <a:pt x="1" y="197"/>
                  </a:lnTo>
                  <a:lnTo>
                    <a:pt x="1" y="278"/>
                  </a:lnTo>
                  <a:lnTo>
                    <a:pt x="64" y="358"/>
                  </a:lnTo>
                  <a:lnTo>
                    <a:pt x="117" y="394"/>
                  </a:lnTo>
                  <a:lnTo>
                    <a:pt x="322" y="501"/>
                  </a:lnTo>
                  <a:lnTo>
                    <a:pt x="814" y="715"/>
                  </a:lnTo>
                  <a:lnTo>
                    <a:pt x="1394" y="912"/>
                  </a:lnTo>
                  <a:lnTo>
                    <a:pt x="2028" y="1063"/>
                  </a:lnTo>
                  <a:lnTo>
                    <a:pt x="2698" y="1179"/>
                  </a:lnTo>
                  <a:lnTo>
                    <a:pt x="3368" y="1233"/>
                  </a:lnTo>
                  <a:lnTo>
                    <a:pt x="4028" y="1224"/>
                  </a:lnTo>
                  <a:lnTo>
                    <a:pt x="4645" y="1135"/>
                  </a:lnTo>
                  <a:lnTo>
                    <a:pt x="4921" y="1054"/>
                  </a:lnTo>
                  <a:lnTo>
                    <a:pt x="4975" y="1037"/>
                  </a:lnTo>
                  <a:lnTo>
                    <a:pt x="5029" y="983"/>
                  </a:lnTo>
                  <a:lnTo>
                    <a:pt x="5029" y="929"/>
                  </a:lnTo>
                  <a:lnTo>
                    <a:pt x="4975" y="876"/>
                  </a:lnTo>
                  <a:lnTo>
                    <a:pt x="4921" y="858"/>
                  </a:lnTo>
                  <a:lnTo>
                    <a:pt x="4448" y="742"/>
                  </a:lnTo>
                  <a:lnTo>
                    <a:pt x="3439" y="599"/>
                  </a:lnTo>
                  <a:lnTo>
                    <a:pt x="2921" y="537"/>
                  </a:lnTo>
                  <a:lnTo>
                    <a:pt x="2332" y="438"/>
                  </a:lnTo>
                  <a:lnTo>
                    <a:pt x="1215" y="179"/>
                  </a:lnTo>
                  <a:lnTo>
                    <a:pt x="671" y="36"/>
                  </a:lnTo>
                  <a:lnTo>
                    <a:pt x="492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28"/>
            <p:cNvSpPr/>
            <p:nvPr/>
          </p:nvSpPr>
          <p:spPr>
            <a:xfrm rot="-877077" flipH="1">
              <a:off x="7222460" y="4255559"/>
              <a:ext cx="117649" cy="30018"/>
            </a:xfrm>
            <a:custGeom>
              <a:avLst/>
              <a:gdLst/>
              <a:ahLst/>
              <a:cxnLst/>
              <a:rect l="l" t="t" r="r" b="b"/>
              <a:pathLst>
                <a:path w="4519" h="1153" extrusionOk="0">
                  <a:moveTo>
                    <a:pt x="1215" y="1"/>
                  </a:moveTo>
                  <a:lnTo>
                    <a:pt x="590" y="27"/>
                  </a:lnTo>
                  <a:lnTo>
                    <a:pt x="295" y="63"/>
                  </a:lnTo>
                  <a:lnTo>
                    <a:pt x="134" y="90"/>
                  </a:lnTo>
                  <a:lnTo>
                    <a:pt x="18" y="179"/>
                  </a:lnTo>
                  <a:lnTo>
                    <a:pt x="0" y="242"/>
                  </a:lnTo>
                  <a:lnTo>
                    <a:pt x="54" y="340"/>
                  </a:lnTo>
                  <a:lnTo>
                    <a:pt x="250" y="438"/>
                  </a:lnTo>
                  <a:lnTo>
                    <a:pt x="402" y="456"/>
                  </a:lnTo>
                  <a:lnTo>
                    <a:pt x="920" y="501"/>
                  </a:lnTo>
                  <a:lnTo>
                    <a:pt x="1893" y="644"/>
                  </a:lnTo>
                  <a:lnTo>
                    <a:pt x="3304" y="938"/>
                  </a:lnTo>
                  <a:lnTo>
                    <a:pt x="4242" y="1144"/>
                  </a:lnTo>
                  <a:lnTo>
                    <a:pt x="4358" y="1153"/>
                  </a:lnTo>
                  <a:lnTo>
                    <a:pt x="4483" y="1090"/>
                  </a:lnTo>
                  <a:lnTo>
                    <a:pt x="4519" y="1037"/>
                  </a:lnTo>
                  <a:lnTo>
                    <a:pt x="4510" y="1010"/>
                  </a:lnTo>
                  <a:lnTo>
                    <a:pt x="4394" y="849"/>
                  </a:lnTo>
                  <a:lnTo>
                    <a:pt x="4046" y="581"/>
                  </a:lnTo>
                  <a:lnTo>
                    <a:pt x="3599" y="367"/>
                  </a:lnTo>
                  <a:lnTo>
                    <a:pt x="3072" y="197"/>
                  </a:lnTo>
                  <a:lnTo>
                    <a:pt x="2483" y="81"/>
                  </a:lnTo>
                  <a:lnTo>
                    <a:pt x="1858" y="19"/>
                  </a:lnTo>
                  <a:lnTo>
                    <a:pt x="1215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28"/>
            <p:cNvSpPr/>
            <p:nvPr/>
          </p:nvSpPr>
          <p:spPr>
            <a:xfrm rot="-877077" flipH="1">
              <a:off x="7104662" y="4411433"/>
              <a:ext cx="94635" cy="35589"/>
            </a:xfrm>
            <a:custGeom>
              <a:avLst/>
              <a:gdLst/>
              <a:ahLst/>
              <a:cxnLst/>
              <a:rect l="l" t="t" r="r" b="b"/>
              <a:pathLst>
                <a:path w="3635" h="1367" extrusionOk="0">
                  <a:moveTo>
                    <a:pt x="616" y="0"/>
                  </a:moveTo>
                  <a:lnTo>
                    <a:pt x="250" y="45"/>
                  </a:lnTo>
                  <a:lnTo>
                    <a:pt x="63" y="152"/>
                  </a:lnTo>
                  <a:lnTo>
                    <a:pt x="0" y="232"/>
                  </a:lnTo>
                  <a:lnTo>
                    <a:pt x="0" y="322"/>
                  </a:lnTo>
                  <a:lnTo>
                    <a:pt x="80" y="411"/>
                  </a:lnTo>
                  <a:lnTo>
                    <a:pt x="161" y="456"/>
                  </a:lnTo>
                  <a:lnTo>
                    <a:pt x="527" y="616"/>
                  </a:lnTo>
                  <a:lnTo>
                    <a:pt x="1322" y="911"/>
                  </a:lnTo>
                  <a:lnTo>
                    <a:pt x="1732" y="1045"/>
                  </a:lnTo>
                  <a:lnTo>
                    <a:pt x="2116" y="1179"/>
                  </a:lnTo>
                  <a:lnTo>
                    <a:pt x="2697" y="1322"/>
                  </a:lnTo>
                  <a:lnTo>
                    <a:pt x="3126" y="1366"/>
                  </a:lnTo>
                  <a:lnTo>
                    <a:pt x="3358" y="1366"/>
                  </a:lnTo>
                  <a:lnTo>
                    <a:pt x="3483" y="1357"/>
                  </a:lnTo>
                  <a:lnTo>
                    <a:pt x="3608" y="1286"/>
                  </a:lnTo>
                  <a:lnTo>
                    <a:pt x="3635" y="1232"/>
                  </a:lnTo>
                  <a:lnTo>
                    <a:pt x="3617" y="1197"/>
                  </a:lnTo>
                  <a:lnTo>
                    <a:pt x="3545" y="1090"/>
                  </a:lnTo>
                  <a:lnTo>
                    <a:pt x="3322" y="911"/>
                  </a:lnTo>
                  <a:lnTo>
                    <a:pt x="2893" y="706"/>
                  </a:lnTo>
                  <a:lnTo>
                    <a:pt x="2527" y="572"/>
                  </a:lnTo>
                  <a:lnTo>
                    <a:pt x="2116" y="429"/>
                  </a:lnTo>
                  <a:lnTo>
                    <a:pt x="1259" y="152"/>
                  </a:lnTo>
                  <a:lnTo>
                    <a:pt x="813" y="27"/>
                  </a:lnTo>
                  <a:lnTo>
                    <a:pt x="616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28"/>
            <p:cNvSpPr/>
            <p:nvPr/>
          </p:nvSpPr>
          <p:spPr>
            <a:xfrm rot="-877077" flipH="1">
              <a:off x="6934864" y="4412953"/>
              <a:ext cx="125564" cy="32569"/>
            </a:xfrm>
            <a:custGeom>
              <a:avLst/>
              <a:gdLst/>
              <a:ahLst/>
              <a:cxnLst/>
              <a:rect l="l" t="t" r="r" b="b"/>
              <a:pathLst>
                <a:path w="4823" h="1251" extrusionOk="0">
                  <a:moveTo>
                    <a:pt x="644" y="0"/>
                  </a:moveTo>
                  <a:lnTo>
                    <a:pt x="313" y="36"/>
                  </a:lnTo>
                  <a:lnTo>
                    <a:pt x="197" y="54"/>
                  </a:lnTo>
                  <a:lnTo>
                    <a:pt x="36" y="152"/>
                  </a:lnTo>
                  <a:lnTo>
                    <a:pt x="1" y="277"/>
                  </a:lnTo>
                  <a:lnTo>
                    <a:pt x="99" y="393"/>
                  </a:lnTo>
                  <a:lnTo>
                    <a:pt x="215" y="429"/>
                  </a:lnTo>
                  <a:lnTo>
                    <a:pt x="733" y="545"/>
                  </a:lnTo>
                  <a:lnTo>
                    <a:pt x="1822" y="724"/>
                  </a:lnTo>
                  <a:lnTo>
                    <a:pt x="2349" y="822"/>
                  </a:lnTo>
                  <a:lnTo>
                    <a:pt x="2858" y="956"/>
                  </a:lnTo>
                  <a:lnTo>
                    <a:pt x="3367" y="1072"/>
                  </a:lnTo>
                  <a:lnTo>
                    <a:pt x="3698" y="1117"/>
                  </a:lnTo>
                  <a:lnTo>
                    <a:pt x="4359" y="1179"/>
                  </a:lnTo>
                  <a:lnTo>
                    <a:pt x="4689" y="1242"/>
                  </a:lnTo>
                  <a:lnTo>
                    <a:pt x="4751" y="1251"/>
                  </a:lnTo>
                  <a:lnTo>
                    <a:pt x="4823" y="1215"/>
                  </a:lnTo>
                  <a:lnTo>
                    <a:pt x="4805" y="1188"/>
                  </a:lnTo>
                  <a:lnTo>
                    <a:pt x="4644" y="1045"/>
                  </a:lnTo>
                  <a:lnTo>
                    <a:pt x="4341" y="742"/>
                  </a:lnTo>
                  <a:lnTo>
                    <a:pt x="4144" y="608"/>
                  </a:lnTo>
                  <a:lnTo>
                    <a:pt x="3894" y="483"/>
                  </a:lnTo>
                  <a:lnTo>
                    <a:pt x="3269" y="295"/>
                  </a:lnTo>
                  <a:lnTo>
                    <a:pt x="2948" y="224"/>
                  </a:lnTo>
                  <a:lnTo>
                    <a:pt x="2323" y="108"/>
                  </a:lnTo>
                  <a:lnTo>
                    <a:pt x="1313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28"/>
            <p:cNvSpPr/>
            <p:nvPr/>
          </p:nvSpPr>
          <p:spPr>
            <a:xfrm rot="-877077" flipH="1">
              <a:off x="6730247" y="4509191"/>
              <a:ext cx="136498" cy="38140"/>
            </a:xfrm>
            <a:custGeom>
              <a:avLst/>
              <a:gdLst/>
              <a:ahLst/>
              <a:cxnLst/>
              <a:rect l="l" t="t" r="r" b="b"/>
              <a:pathLst>
                <a:path w="5243" h="1465" extrusionOk="0">
                  <a:moveTo>
                    <a:pt x="1608" y="0"/>
                  </a:moveTo>
                  <a:lnTo>
                    <a:pt x="840" y="9"/>
                  </a:lnTo>
                  <a:lnTo>
                    <a:pt x="447" y="36"/>
                  </a:lnTo>
                  <a:lnTo>
                    <a:pt x="322" y="54"/>
                  </a:lnTo>
                  <a:lnTo>
                    <a:pt x="144" y="117"/>
                  </a:lnTo>
                  <a:lnTo>
                    <a:pt x="37" y="206"/>
                  </a:lnTo>
                  <a:lnTo>
                    <a:pt x="1" y="313"/>
                  </a:lnTo>
                  <a:lnTo>
                    <a:pt x="37" y="420"/>
                  </a:lnTo>
                  <a:lnTo>
                    <a:pt x="126" y="527"/>
                  </a:lnTo>
                  <a:lnTo>
                    <a:pt x="278" y="599"/>
                  </a:lnTo>
                  <a:lnTo>
                    <a:pt x="492" y="643"/>
                  </a:lnTo>
                  <a:lnTo>
                    <a:pt x="617" y="652"/>
                  </a:lnTo>
                  <a:lnTo>
                    <a:pt x="930" y="643"/>
                  </a:lnTo>
                  <a:lnTo>
                    <a:pt x="1564" y="679"/>
                  </a:lnTo>
                  <a:lnTo>
                    <a:pt x="2189" y="751"/>
                  </a:lnTo>
                  <a:lnTo>
                    <a:pt x="2778" y="867"/>
                  </a:lnTo>
                  <a:lnTo>
                    <a:pt x="3064" y="938"/>
                  </a:lnTo>
                  <a:lnTo>
                    <a:pt x="3519" y="1063"/>
                  </a:lnTo>
                  <a:lnTo>
                    <a:pt x="4484" y="1304"/>
                  </a:lnTo>
                  <a:lnTo>
                    <a:pt x="4903" y="1447"/>
                  </a:lnTo>
                  <a:lnTo>
                    <a:pt x="4966" y="1465"/>
                  </a:lnTo>
                  <a:lnTo>
                    <a:pt x="5091" y="1456"/>
                  </a:lnTo>
                  <a:lnTo>
                    <a:pt x="5198" y="1411"/>
                  </a:lnTo>
                  <a:lnTo>
                    <a:pt x="5243" y="1349"/>
                  </a:lnTo>
                  <a:lnTo>
                    <a:pt x="5234" y="1322"/>
                  </a:lnTo>
                  <a:lnTo>
                    <a:pt x="5127" y="1143"/>
                  </a:lnTo>
                  <a:lnTo>
                    <a:pt x="4975" y="902"/>
                  </a:lnTo>
                  <a:lnTo>
                    <a:pt x="4823" y="742"/>
                  </a:lnTo>
                  <a:lnTo>
                    <a:pt x="4707" y="670"/>
                  </a:lnTo>
                  <a:lnTo>
                    <a:pt x="4439" y="527"/>
                  </a:lnTo>
                  <a:lnTo>
                    <a:pt x="3805" y="304"/>
                  </a:lnTo>
                  <a:lnTo>
                    <a:pt x="3457" y="224"/>
                  </a:lnTo>
                  <a:lnTo>
                    <a:pt x="3091" y="143"/>
                  </a:lnTo>
                  <a:lnTo>
                    <a:pt x="2349" y="45"/>
                  </a:lnTo>
                  <a:lnTo>
                    <a:pt x="1608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28"/>
            <p:cNvSpPr/>
            <p:nvPr/>
          </p:nvSpPr>
          <p:spPr>
            <a:xfrm rot="-877077" flipH="1">
              <a:off x="6718868" y="4588737"/>
              <a:ext cx="87918" cy="43035"/>
            </a:xfrm>
            <a:custGeom>
              <a:avLst/>
              <a:gdLst/>
              <a:ahLst/>
              <a:cxnLst/>
              <a:rect l="l" t="t" r="r" b="b"/>
              <a:pathLst>
                <a:path w="3377" h="1653" extrusionOk="0">
                  <a:moveTo>
                    <a:pt x="483" y="0"/>
                  </a:moveTo>
                  <a:lnTo>
                    <a:pt x="197" y="36"/>
                  </a:lnTo>
                  <a:lnTo>
                    <a:pt x="19" y="161"/>
                  </a:lnTo>
                  <a:lnTo>
                    <a:pt x="1" y="286"/>
                  </a:lnTo>
                  <a:lnTo>
                    <a:pt x="54" y="357"/>
                  </a:lnTo>
                  <a:lnTo>
                    <a:pt x="108" y="393"/>
                  </a:lnTo>
                  <a:lnTo>
                    <a:pt x="680" y="741"/>
                  </a:lnTo>
                  <a:lnTo>
                    <a:pt x="1296" y="1072"/>
                  </a:lnTo>
                  <a:lnTo>
                    <a:pt x="1599" y="1223"/>
                  </a:lnTo>
                  <a:lnTo>
                    <a:pt x="2251" y="1527"/>
                  </a:lnTo>
                  <a:lnTo>
                    <a:pt x="2626" y="1625"/>
                  </a:lnTo>
                  <a:lnTo>
                    <a:pt x="2805" y="1652"/>
                  </a:lnTo>
                  <a:lnTo>
                    <a:pt x="3108" y="1625"/>
                  </a:lnTo>
                  <a:lnTo>
                    <a:pt x="3323" y="1527"/>
                  </a:lnTo>
                  <a:lnTo>
                    <a:pt x="3376" y="1411"/>
                  </a:lnTo>
                  <a:lnTo>
                    <a:pt x="3350" y="1331"/>
                  </a:lnTo>
                  <a:lnTo>
                    <a:pt x="3314" y="1286"/>
                  </a:lnTo>
                  <a:lnTo>
                    <a:pt x="3207" y="1179"/>
                  </a:lnTo>
                  <a:lnTo>
                    <a:pt x="2921" y="1000"/>
                  </a:lnTo>
                  <a:lnTo>
                    <a:pt x="2421" y="759"/>
                  </a:lnTo>
                  <a:lnTo>
                    <a:pt x="2082" y="607"/>
                  </a:lnTo>
                  <a:lnTo>
                    <a:pt x="1376" y="313"/>
                  </a:lnTo>
                  <a:lnTo>
                    <a:pt x="644" y="45"/>
                  </a:lnTo>
                  <a:lnTo>
                    <a:pt x="483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28"/>
            <p:cNvSpPr/>
            <p:nvPr/>
          </p:nvSpPr>
          <p:spPr>
            <a:xfrm rot="-877077" flipH="1">
              <a:off x="6876333" y="4541418"/>
              <a:ext cx="90235" cy="47929"/>
            </a:xfrm>
            <a:custGeom>
              <a:avLst/>
              <a:gdLst/>
              <a:ahLst/>
              <a:cxnLst/>
              <a:rect l="l" t="t" r="r" b="b"/>
              <a:pathLst>
                <a:path w="3466" h="1841" extrusionOk="0">
                  <a:moveTo>
                    <a:pt x="403" y="1"/>
                  </a:moveTo>
                  <a:lnTo>
                    <a:pt x="162" y="99"/>
                  </a:lnTo>
                  <a:lnTo>
                    <a:pt x="54" y="179"/>
                  </a:lnTo>
                  <a:lnTo>
                    <a:pt x="1" y="287"/>
                  </a:lnTo>
                  <a:lnTo>
                    <a:pt x="19" y="394"/>
                  </a:lnTo>
                  <a:lnTo>
                    <a:pt x="63" y="447"/>
                  </a:lnTo>
                  <a:lnTo>
                    <a:pt x="188" y="581"/>
                  </a:lnTo>
                  <a:lnTo>
                    <a:pt x="510" y="840"/>
                  </a:lnTo>
                  <a:lnTo>
                    <a:pt x="1072" y="1188"/>
                  </a:lnTo>
                  <a:lnTo>
                    <a:pt x="1483" y="1403"/>
                  </a:lnTo>
                  <a:lnTo>
                    <a:pt x="1671" y="1501"/>
                  </a:lnTo>
                  <a:lnTo>
                    <a:pt x="2082" y="1671"/>
                  </a:lnTo>
                  <a:lnTo>
                    <a:pt x="2528" y="1796"/>
                  </a:lnTo>
                  <a:lnTo>
                    <a:pt x="3028" y="1840"/>
                  </a:lnTo>
                  <a:lnTo>
                    <a:pt x="3296" y="1805"/>
                  </a:lnTo>
                  <a:lnTo>
                    <a:pt x="3367" y="1796"/>
                  </a:lnTo>
                  <a:lnTo>
                    <a:pt x="3457" y="1733"/>
                  </a:lnTo>
                  <a:lnTo>
                    <a:pt x="3466" y="1697"/>
                  </a:lnTo>
                  <a:lnTo>
                    <a:pt x="3457" y="1635"/>
                  </a:lnTo>
                  <a:lnTo>
                    <a:pt x="3412" y="1510"/>
                  </a:lnTo>
                  <a:lnTo>
                    <a:pt x="3278" y="1349"/>
                  </a:lnTo>
                  <a:lnTo>
                    <a:pt x="2832" y="1072"/>
                  </a:lnTo>
                  <a:lnTo>
                    <a:pt x="2474" y="912"/>
                  </a:lnTo>
                  <a:lnTo>
                    <a:pt x="1724" y="501"/>
                  </a:lnTo>
                  <a:lnTo>
                    <a:pt x="992" y="90"/>
                  </a:lnTo>
                  <a:lnTo>
                    <a:pt x="894" y="45"/>
                  </a:lnTo>
                  <a:lnTo>
                    <a:pt x="697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28"/>
            <p:cNvSpPr/>
            <p:nvPr/>
          </p:nvSpPr>
          <p:spPr>
            <a:xfrm rot="-877077" flipH="1">
              <a:off x="6974033" y="4561961"/>
              <a:ext cx="119758" cy="56052"/>
            </a:xfrm>
            <a:custGeom>
              <a:avLst/>
              <a:gdLst/>
              <a:ahLst/>
              <a:cxnLst/>
              <a:rect l="l" t="t" r="r" b="b"/>
              <a:pathLst>
                <a:path w="4600" h="2153" extrusionOk="0">
                  <a:moveTo>
                    <a:pt x="215" y="0"/>
                  </a:moveTo>
                  <a:lnTo>
                    <a:pt x="45" y="63"/>
                  </a:lnTo>
                  <a:lnTo>
                    <a:pt x="0" y="125"/>
                  </a:lnTo>
                  <a:lnTo>
                    <a:pt x="27" y="179"/>
                  </a:lnTo>
                  <a:lnTo>
                    <a:pt x="63" y="206"/>
                  </a:lnTo>
                  <a:lnTo>
                    <a:pt x="536" y="536"/>
                  </a:lnTo>
                  <a:lnTo>
                    <a:pt x="1545" y="1161"/>
                  </a:lnTo>
                  <a:lnTo>
                    <a:pt x="2108" y="1456"/>
                  </a:lnTo>
                  <a:lnTo>
                    <a:pt x="2697" y="1742"/>
                  </a:lnTo>
                  <a:lnTo>
                    <a:pt x="3331" y="2001"/>
                  </a:lnTo>
                  <a:lnTo>
                    <a:pt x="3626" y="2099"/>
                  </a:lnTo>
                  <a:lnTo>
                    <a:pt x="4108" y="2152"/>
                  </a:lnTo>
                  <a:lnTo>
                    <a:pt x="4447" y="2143"/>
                  </a:lnTo>
                  <a:lnTo>
                    <a:pt x="4519" y="2135"/>
                  </a:lnTo>
                  <a:lnTo>
                    <a:pt x="4599" y="2081"/>
                  </a:lnTo>
                  <a:lnTo>
                    <a:pt x="4599" y="2045"/>
                  </a:lnTo>
                  <a:lnTo>
                    <a:pt x="4537" y="1902"/>
                  </a:lnTo>
                  <a:lnTo>
                    <a:pt x="4421" y="1742"/>
                  </a:lnTo>
                  <a:lnTo>
                    <a:pt x="4278" y="1634"/>
                  </a:lnTo>
                  <a:lnTo>
                    <a:pt x="4162" y="1581"/>
                  </a:lnTo>
                  <a:lnTo>
                    <a:pt x="3536" y="1313"/>
                  </a:lnTo>
                  <a:lnTo>
                    <a:pt x="2894" y="1054"/>
                  </a:lnTo>
                  <a:lnTo>
                    <a:pt x="1679" y="554"/>
                  </a:lnTo>
                  <a:lnTo>
                    <a:pt x="509" y="27"/>
                  </a:lnTo>
                  <a:lnTo>
                    <a:pt x="420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28"/>
            <p:cNvSpPr/>
            <p:nvPr/>
          </p:nvSpPr>
          <p:spPr>
            <a:xfrm rot="-877077" flipH="1">
              <a:off x="7109526" y="4535899"/>
              <a:ext cx="106975" cy="65581"/>
            </a:xfrm>
            <a:custGeom>
              <a:avLst/>
              <a:gdLst/>
              <a:ahLst/>
              <a:cxnLst/>
              <a:rect l="l" t="t" r="r" b="b"/>
              <a:pathLst>
                <a:path w="4109" h="2519" extrusionOk="0">
                  <a:moveTo>
                    <a:pt x="349" y="0"/>
                  </a:moveTo>
                  <a:lnTo>
                    <a:pt x="117" y="45"/>
                  </a:lnTo>
                  <a:lnTo>
                    <a:pt x="18" y="125"/>
                  </a:lnTo>
                  <a:lnTo>
                    <a:pt x="1" y="197"/>
                  </a:lnTo>
                  <a:lnTo>
                    <a:pt x="18" y="232"/>
                  </a:lnTo>
                  <a:lnTo>
                    <a:pt x="72" y="339"/>
                  </a:lnTo>
                  <a:lnTo>
                    <a:pt x="126" y="536"/>
                  </a:lnTo>
                  <a:lnTo>
                    <a:pt x="197" y="643"/>
                  </a:lnTo>
                  <a:lnTo>
                    <a:pt x="376" y="831"/>
                  </a:lnTo>
                  <a:lnTo>
                    <a:pt x="581" y="1009"/>
                  </a:lnTo>
                  <a:lnTo>
                    <a:pt x="1036" y="1366"/>
                  </a:lnTo>
                  <a:lnTo>
                    <a:pt x="1545" y="1697"/>
                  </a:lnTo>
                  <a:lnTo>
                    <a:pt x="1760" y="1840"/>
                  </a:lnTo>
                  <a:lnTo>
                    <a:pt x="2260" y="2134"/>
                  </a:lnTo>
                  <a:lnTo>
                    <a:pt x="2831" y="2384"/>
                  </a:lnTo>
                  <a:lnTo>
                    <a:pt x="3322" y="2492"/>
                  </a:lnTo>
                  <a:lnTo>
                    <a:pt x="3671" y="2518"/>
                  </a:lnTo>
                  <a:lnTo>
                    <a:pt x="3858" y="2509"/>
                  </a:lnTo>
                  <a:lnTo>
                    <a:pt x="3957" y="2492"/>
                  </a:lnTo>
                  <a:lnTo>
                    <a:pt x="4099" y="2402"/>
                  </a:lnTo>
                  <a:lnTo>
                    <a:pt x="4108" y="2349"/>
                  </a:lnTo>
                  <a:lnTo>
                    <a:pt x="4090" y="2259"/>
                  </a:lnTo>
                  <a:lnTo>
                    <a:pt x="3992" y="2108"/>
                  </a:lnTo>
                  <a:lnTo>
                    <a:pt x="3742" y="1902"/>
                  </a:lnTo>
                  <a:lnTo>
                    <a:pt x="3001" y="1527"/>
                  </a:lnTo>
                  <a:lnTo>
                    <a:pt x="2546" y="1295"/>
                  </a:lnTo>
                  <a:lnTo>
                    <a:pt x="2019" y="982"/>
                  </a:lnTo>
                  <a:lnTo>
                    <a:pt x="1554" y="643"/>
                  </a:lnTo>
                  <a:lnTo>
                    <a:pt x="1340" y="464"/>
                  </a:lnTo>
                  <a:lnTo>
                    <a:pt x="1108" y="286"/>
                  </a:lnTo>
                  <a:lnTo>
                    <a:pt x="894" y="188"/>
                  </a:lnTo>
                  <a:lnTo>
                    <a:pt x="697" y="89"/>
                  </a:lnTo>
                  <a:lnTo>
                    <a:pt x="599" y="36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28"/>
            <p:cNvSpPr/>
            <p:nvPr/>
          </p:nvSpPr>
          <p:spPr>
            <a:xfrm rot="-877077" flipH="1">
              <a:off x="6695633" y="4731386"/>
              <a:ext cx="113015" cy="60712"/>
            </a:xfrm>
            <a:custGeom>
              <a:avLst/>
              <a:gdLst/>
              <a:ahLst/>
              <a:cxnLst/>
              <a:rect l="l" t="t" r="r" b="b"/>
              <a:pathLst>
                <a:path w="4341" h="2332" extrusionOk="0">
                  <a:moveTo>
                    <a:pt x="296" y="0"/>
                  </a:moveTo>
                  <a:lnTo>
                    <a:pt x="81" y="54"/>
                  </a:lnTo>
                  <a:lnTo>
                    <a:pt x="1" y="134"/>
                  </a:lnTo>
                  <a:lnTo>
                    <a:pt x="1" y="197"/>
                  </a:lnTo>
                  <a:lnTo>
                    <a:pt x="28" y="232"/>
                  </a:lnTo>
                  <a:lnTo>
                    <a:pt x="144" y="384"/>
                  </a:lnTo>
                  <a:lnTo>
                    <a:pt x="349" y="679"/>
                  </a:lnTo>
                  <a:lnTo>
                    <a:pt x="519" y="822"/>
                  </a:lnTo>
                  <a:lnTo>
                    <a:pt x="876" y="1108"/>
                  </a:lnTo>
                  <a:lnTo>
                    <a:pt x="1260" y="1376"/>
                  </a:lnTo>
                  <a:lnTo>
                    <a:pt x="1546" y="1599"/>
                  </a:lnTo>
                  <a:lnTo>
                    <a:pt x="2046" y="1947"/>
                  </a:lnTo>
                  <a:lnTo>
                    <a:pt x="2430" y="2143"/>
                  </a:lnTo>
                  <a:lnTo>
                    <a:pt x="2644" y="2224"/>
                  </a:lnTo>
                  <a:lnTo>
                    <a:pt x="2823" y="2277"/>
                  </a:lnTo>
                  <a:lnTo>
                    <a:pt x="3198" y="2331"/>
                  </a:lnTo>
                  <a:lnTo>
                    <a:pt x="3582" y="2331"/>
                  </a:lnTo>
                  <a:lnTo>
                    <a:pt x="3930" y="2260"/>
                  </a:lnTo>
                  <a:lnTo>
                    <a:pt x="4073" y="2179"/>
                  </a:lnTo>
                  <a:lnTo>
                    <a:pt x="4162" y="2117"/>
                  </a:lnTo>
                  <a:lnTo>
                    <a:pt x="4287" y="1983"/>
                  </a:lnTo>
                  <a:lnTo>
                    <a:pt x="4341" y="1840"/>
                  </a:lnTo>
                  <a:lnTo>
                    <a:pt x="4305" y="1697"/>
                  </a:lnTo>
                  <a:lnTo>
                    <a:pt x="4243" y="1626"/>
                  </a:lnTo>
                  <a:lnTo>
                    <a:pt x="4198" y="1590"/>
                  </a:lnTo>
                  <a:lnTo>
                    <a:pt x="4091" y="1572"/>
                  </a:lnTo>
                  <a:lnTo>
                    <a:pt x="3984" y="1590"/>
                  </a:lnTo>
                  <a:lnTo>
                    <a:pt x="3903" y="1643"/>
                  </a:lnTo>
                  <a:lnTo>
                    <a:pt x="3886" y="1670"/>
                  </a:lnTo>
                  <a:lnTo>
                    <a:pt x="3859" y="1697"/>
                  </a:lnTo>
                  <a:lnTo>
                    <a:pt x="3841" y="1715"/>
                  </a:lnTo>
                  <a:lnTo>
                    <a:pt x="3635" y="1679"/>
                  </a:lnTo>
                  <a:lnTo>
                    <a:pt x="3305" y="1563"/>
                  </a:lnTo>
                  <a:lnTo>
                    <a:pt x="2894" y="1331"/>
                  </a:lnTo>
                  <a:lnTo>
                    <a:pt x="2626" y="1143"/>
                  </a:lnTo>
                  <a:lnTo>
                    <a:pt x="2180" y="849"/>
                  </a:lnTo>
                  <a:lnTo>
                    <a:pt x="1724" y="554"/>
                  </a:lnTo>
                  <a:lnTo>
                    <a:pt x="1474" y="402"/>
                  </a:lnTo>
                  <a:lnTo>
                    <a:pt x="948" y="170"/>
                  </a:lnTo>
                  <a:lnTo>
                    <a:pt x="653" y="45"/>
                  </a:lnTo>
                  <a:lnTo>
                    <a:pt x="546" y="9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28"/>
            <p:cNvSpPr/>
            <p:nvPr/>
          </p:nvSpPr>
          <p:spPr>
            <a:xfrm rot="-877077" flipH="1">
              <a:off x="6557809" y="4720206"/>
              <a:ext cx="141835" cy="39546"/>
            </a:xfrm>
            <a:custGeom>
              <a:avLst/>
              <a:gdLst/>
              <a:ahLst/>
              <a:cxnLst/>
              <a:rect l="l" t="t" r="r" b="b"/>
              <a:pathLst>
                <a:path w="5448" h="1519" extrusionOk="0">
                  <a:moveTo>
                    <a:pt x="679" y="1"/>
                  </a:moveTo>
                  <a:lnTo>
                    <a:pt x="447" y="10"/>
                  </a:lnTo>
                  <a:lnTo>
                    <a:pt x="250" y="72"/>
                  </a:lnTo>
                  <a:lnTo>
                    <a:pt x="107" y="153"/>
                  </a:lnTo>
                  <a:lnTo>
                    <a:pt x="18" y="260"/>
                  </a:lnTo>
                  <a:lnTo>
                    <a:pt x="0" y="367"/>
                  </a:lnTo>
                  <a:lnTo>
                    <a:pt x="54" y="474"/>
                  </a:lnTo>
                  <a:lnTo>
                    <a:pt x="196" y="572"/>
                  </a:lnTo>
                  <a:lnTo>
                    <a:pt x="313" y="608"/>
                  </a:lnTo>
                  <a:lnTo>
                    <a:pt x="1652" y="956"/>
                  </a:lnTo>
                  <a:lnTo>
                    <a:pt x="3036" y="1251"/>
                  </a:lnTo>
                  <a:lnTo>
                    <a:pt x="3572" y="1385"/>
                  </a:lnTo>
                  <a:lnTo>
                    <a:pt x="4376" y="1519"/>
                  </a:lnTo>
                  <a:lnTo>
                    <a:pt x="4929" y="1519"/>
                  </a:lnTo>
                  <a:lnTo>
                    <a:pt x="5215" y="1456"/>
                  </a:lnTo>
                  <a:lnTo>
                    <a:pt x="5340" y="1412"/>
                  </a:lnTo>
                  <a:lnTo>
                    <a:pt x="5438" y="1305"/>
                  </a:lnTo>
                  <a:lnTo>
                    <a:pt x="5447" y="1224"/>
                  </a:lnTo>
                  <a:lnTo>
                    <a:pt x="5429" y="1189"/>
                  </a:lnTo>
                  <a:lnTo>
                    <a:pt x="5376" y="1117"/>
                  </a:lnTo>
                  <a:lnTo>
                    <a:pt x="5224" y="992"/>
                  </a:lnTo>
                  <a:lnTo>
                    <a:pt x="4938" y="849"/>
                  </a:lnTo>
                  <a:lnTo>
                    <a:pt x="4179" y="653"/>
                  </a:lnTo>
                  <a:lnTo>
                    <a:pt x="3626" y="555"/>
                  </a:lnTo>
                  <a:lnTo>
                    <a:pt x="2232" y="260"/>
                  </a:lnTo>
                  <a:lnTo>
                    <a:pt x="804" y="19"/>
                  </a:lnTo>
                  <a:lnTo>
                    <a:pt x="679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28"/>
            <p:cNvSpPr/>
            <p:nvPr/>
          </p:nvSpPr>
          <p:spPr>
            <a:xfrm rot="-877077" flipH="1">
              <a:off x="6494942" y="4686116"/>
              <a:ext cx="96744" cy="29315"/>
            </a:xfrm>
            <a:custGeom>
              <a:avLst/>
              <a:gdLst/>
              <a:ahLst/>
              <a:cxnLst/>
              <a:rect l="l" t="t" r="r" b="b"/>
              <a:pathLst>
                <a:path w="3716" h="1126" extrusionOk="0">
                  <a:moveTo>
                    <a:pt x="331" y="0"/>
                  </a:moveTo>
                  <a:lnTo>
                    <a:pt x="99" y="72"/>
                  </a:lnTo>
                  <a:lnTo>
                    <a:pt x="18" y="161"/>
                  </a:lnTo>
                  <a:lnTo>
                    <a:pt x="0" y="223"/>
                  </a:lnTo>
                  <a:lnTo>
                    <a:pt x="63" y="322"/>
                  </a:lnTo>
                  <a:lnTo>
                    <a:pt x="188" y="375"/>
                  </a:lnTo>
                  <a:lnTo>
                    <a:pt x="206" y="384"/>
                  </a:lnTo>
                  <a:lnTo>
                    <a:pt x="215" y="384"/>
                  </a:lnTo>
                  <a:lnTo>
                    <a:pt x="277" y="438"/>
                  </a:lnTo>
                  <a:lnTo>
                    <a:pt x="438" y="527"/>
                  </a:lnTo>
                  <a:lnTo>
                    <a:pt x="768" y="634"/>
                  </a:lnTo>
                  <a:lnTo>
                    <a:pt x="1018" y="706"/>
                  </a:lnTo>
                  <a:lnTo>
                    <a:pt x="1742" y="893"/>
                  </a:lnTo>
                  <a:lnTo>
                    <a:pt x="2456" y="1081"/>
                  </a:lnTo>
                  <a:lnTo>
                    <a:pt x="2635" y="1125"/>
                  </a:lnTo>
                  <a:lnTo>
                    <a:pt x="3010" y="1125"/>
                  </a:lnTo>
                  <a:lnTo>
                    <a:pt x="3188" y="1081"/>
                  </a:lnTo>
                  <a:lnTo>
                    <a:pt x="3331" y="1036"/>
                  </a:lnTo>
                  <a:lnTo>
                    <a:pt x="3554" y="911"/>
                  </a:lnTo>
                  <a:lnTo>
                    <a:pt x="3688" y="768"/>
                  </a:lnTo>
                  <a:lnTo>
                    <a:pt x="3715" y="599"/>
                  </a:lnTo>
                  <a:lnTo>
                    <a:pt x="3688" y="509"/>
                  </a:lnTo>
                  <a:lnTo>
                    <a:pt x="3653" y="456"/>
                  </a:lnTo>
                  <a:lnTo>
                    <a:pt x="3528" y="357"/>
                  </a:lnTo>
                  <a:lnTo>
                    <a:pt x="3242" y="268"/>
                  </a:lnTo>
                  <a:lnTo>
                    <a:pt x="3010" y="250"/>
                  </a:lnTo>
                  <a:lnTo>
                    <a:pt x="2911" y="259"/>
                  </a:lnTo>
                  <a:lnTo>
                    <a:pt x="2849" y="259"/>
                  </a:lnTo>
                  <a:lnTo>
                    <a:pt x="2724" y="268"/>
                  </a:lnTo>
                  <a:lnTo>
                    <a:pt x="2778" y="268"/>
                  </a:lnTo>
                  <a:lnTo>
                    <a:pt x="2652" y="286"/>
                  </a:lnTo>
                  <a:lnTo>
                    <a:pt x="2572" y="331"/>
                  </a:lnTo>
                  <a:lnTo>
                    <a:pt x="2081" y="232"/>
                  </a:lnTo>
                  <a:lnTo>
                    <a:pt x="1599" y="134"/>
                  </a:lnTo>
                  <a:lnTo>
                    <a:pt x="1331" y="81"/>
                  </a:lnTo>
                  <a:lnTo>
                    <a:pt x="920" y="9"/>
                  </a:lnTo>
                  <a:lnTo>
                    <a:pt x="652" y="0"/>
                  </a:lnTo>
                  <a:lnTo>
                    <a:pt x="518" y="18"/>
                  </a:lnTo>
                  <a:lnTo>
                    <a:pt x="483" y="18"/>
                  </a:lnTo>
                  <a:lnTo>
                    <a:pt x="331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28"/>
            <p:cNvSpPr/>
            <p:nvPr/>
          </p:nvSpPr>
          <p:spPr>
            <a:xfrm rot="-877077" flipH="1">
              <a:off x="6534387" y="4616237"/>
              <a:ext cx="112781" cy="38375"/>
            </a:xfrm>
            <a:custGeom>
              <a:avLst/>
              <a:gdLst/>
              <a:ahLst/>
              <a:cxnLst/>
              <a:rect l="l" t="t" r="r" b="b"/>
              <a:pathLst>
                <a:path w="4332" h="1474" extrusionOk="0">
                  <a:moveTo>
                    <a:pt x="277" y="0"/>
                  </a:moveTo>
                  <a:lnTo>
                    <a:pt x="81" y="54"/>
                  </a:lnTo>
                  <a:lnTo>
                    <a:pt x="1" y="125"/>
                  </a:lnTo>
                  <a:lnTo>
                    <a:pt x="1" y="179"/>
                  </a:lnTo>
                  <a:lnTo>
                    <a:pt x="18" y="205"/>
                  </a:lnTo>
                  <a:lnTo>
                    <a:pt x="143" y="366"/>
                  </a:lnTo>
                  <a:lnTo>
                    <a:pt x="393" y="634"/>
                  </a:lnTo>
                  <a:lnTo>
                    <a:pt x="599" y="777"/>
                  </a:lnTo>
                  <a:lnTo>
                    <a:pt x="849" y="920"/>
                  </a:lnTo>
                  <a:lnTo>
                    <a:pt x="1429" y="1161"/>
                  </a:lnTo>
                  <a:lnTo>
                    <a:pt x="1760" y="1259"/>
                  </a:lnTo>
                  <a:lnTo>
                    <a:pt x="2045" y="1331"/>
                  </a:lnTo>
                  <a:lnTo>
                    <a:pt x="2706" y="1447"/>
                  </a:lnTo>
                  <a:lnTo>
                    <a:pt x="3385" y="1473"/>
                  </a:lnTo>
                  <a:lnTo>
                    <a:pt x="3849" y="1402"/>
                  </a:lnTo>
                  <a:lnTo>
                    <a:pt x="4126" y="1313"/>
                  </a:lnTo>
                  <a:lnTo>
                    <a:pt x="4251" y="1241"/>
                  </a:lnTo>
                  <a:lnTo>
                    <a:pt x="4314" y="1197"/>
                  </a:lnTo>
                  <a:lnTo>
                    <a:pt x="4332" y="1107"/>
                  </a:lnTo>
                  <a:lnTo>
                    <a:pt x="4296" y="1054"/>
                  </a:lnTo>
                  <a:lnTo>
                    <a:pt x="4251" y="1027"/>
                  </a:lnTo>
                  <a:lnTo>
                    <a:pt x="4055" y="956"/>
                  </a:lnTo>
                  <a:lnTo>
                    <a:pt x="3635" y="848"/>
                  </a:lnTo>
                  <a:lnTo>
                    <a:pt x="2938" y="750"/>
                  </a:lnTo>
                  <a:lnTo>
                    <a:pt x="2474" y="679"/>
                  </a:lnTo>
                  <a:lnTo>
                    <a:pt x="1956" y="572"/>
                  </a:lnTo>
                  <a:lnTo>
                    <a:pt x="1188" y="339"/>
                  </a:lnTo>
                  <a:lnTo>
                    <a:pt x="751" y="152"/>
                  </a:lnTo>
                  <a:lnTo>
                    <a:pt x="572" y="45"/>
                  </a:lnTo>
                  <a:lnTo>
                    <a:pt x="492" y="9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28"/>
            <p:cNvSpPr/>
            <p:nvPr/>
          </p:nvSpPr>
          <p:spPr>
            <a:xfrm rot="-877077" flipH="1">
              <a:off x="6444928" y="4878455"/>
              <a:ext cx="93021" cy="48137"/>
            </a:xfrm>
            <a:custGeom>
              <a:avLst/>
              <a:gdLst/>
              <a:ahLst/>
              <a:cxnLst/>
              <a:rect l="l" t="t" r="r" b="b"/>
              <a:pathLst>
                <a:path w="3573" h="1849" extrusionOk="0">
                  <a:moveTo>
                    <a:pt x="715" y="0"/>
                  </a:moveTo>
                  <a:lnTo>
                    <a:pt x="313" y="27"/>
                  </a:lnTo>
                  <a:lnTo>
                    <a:pt x="90" y="125"/>
                  </a:lnTo>
                  <a:lnTo>
                    <a:pt x="9" y="223"/>
                  </a:lnTo>
                  <a:lnTo>
                    <a:pt x="0" y="286"/>
                  </a:lnTo>
                  <a:lnTo>
                    <a:pt x="18" y="465"/>
                  </a:lnTo>
                  <a:lnTo>
                    <a:pt x="170" y="804"/>
                  </a:lnTo>
                  <a:lnTo>
                    <a:pt x="465" y="1116"/>
                  </a:lnTo>
                  <a:lnTo>
                    <a:pt x="893" y="1393"/>
                  </a:lnTo>
                  <a:lnTo>
                    <a:pt x="1152" y="1518"/>
                  </a:lnTo>
                  <a:lnTo>
                    <a:pt x="1393" y="1608"/>
                  </a:lnTo>
                  <a:lnTo>
                    <a:pt x="2010" y="1777"/>
                  </a:lnTo>
                  <a:lnTo>
                    <a:pt x="2679" y="1849"/>
                  </a:lnTo>
                  <a:lnTo>
                    <a:pt x="3144" y="1804"/>
                  </a:lnTo>
                  <a:lnTo>
                    <a:pt x="3412" y="1715"/>
                  </a:lnTo>
                  <a:lnTo>
                    <a:pt x="3519" y="1643"/>
                  </a:lnTo>
                  <a:lnTo>
                    <a:pt x="3572" y="1599"/>
                  </a:lnTo>
                  <a:lnTo>
                    <a:pt x="3563" y="1491"/>
                  </a:lnTo>
                  <a:lnTo>
                    <a:pt x="3519" y="1438"/>
                  </a:lnTo>
                  <a:lnTo>
                    <a:pt x="3412" y="1349"/>
                  </a:lnTo>
                  <a:lnTo>
                    <a:pt x="3072" y="1224"/>
                  </a:lnTo>
                  <a:lnTo>
                    <a:pt x="2465" y="1072"/>
                  </a:lnTo>
                  <a:lnTo>
                    <a:pt x="2099" y="965"/>
                  </a:lnTo>
                  <a:lnTo>
                    <a:pt x="1920" y="884"/>
                  </a:lnTo>
                  <a:lnTo>
                    <a:pt x="1617" y="724"/>
                  </a:lnTo>
                  <a:lnTo>
                    <a:pt x="1375" y="527"/>
                  </a:lnTo>
                  <a:lnTo>
                    <a:pt x="1197" y="322"/>
                  </a:lnTo>
                  <a:lnTo>
                    <a:pt x="1143" y="206"/>
                  </a:lnTo>
                  <a:lnTo>
                    <a:pt x="1108" y="152"/>
                  </a:lnTo>
                  <a:lnTo>
                    <a:pt x="983" y="63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28"/>
            <p:cNvSpPr/>
            <p:nvPr/>
          </p:nvSpPr>
          <p:spPr>
            <a:xfrm rot="-877077" flipH="1">
              <a:off x="6273416" y="4836239"/>
              <a:ext cx="149515" cy="44415"/>
            </a:xfrm>
            <a:custGeom>
              <a:avLst/>
              <a:gdLst/>
              <a:ahLst/>
              <a:cxnLst/>
              <a:rect l="l" t="t" r="r" b="b"/>
              <a:pathLst>
                <a:path w="5743" h="1706" extrusionOk="0">
                  <a:moveTo>
                    <a:pt x="483" y="0"/>
                  </a:moveTo>
                  <a:lnTo>
                    <a:pt x="286" y="27"/>
                  </a:lnTo>
                  <a:lnTo>
                    <a:pt x="134" y="99"/>
                  </a:lnTo>
                  <a:lnTo>
                    <a:pt x="36" y="188"/>
                  </a:lnTo>
                  <a:lnTo>
                    <a:pt x="0" y="286"/>
                  </a:lnTo>
                  <a:lnTo>
                    <a:pt x="36" y="393"/>
                  </a:lnTo>
                  <a:lnTo>
                    <a:pt x="161" y="492"/>
                  </a:lnTo>
                  <a:lnTo>
                    <a:pt x="259" y="527"/>
                  </a:lnTo>
                  <a:lnTo>
                    <a:pt x="625" y="661"/>
                  </a:lnTo>
                  <a:lnTo>
                    <a:pt x="2099" y="1143"/>
                  </a:lnTo>
                  <a:lnTo>
                    <a:pt x="3447" y="1492"/>
                  </a:lnTo>
                  <a:lnTo>
                    <a:pt x="4296" y="1652"/>
                  </a:lnTo>
                  <a:lnTo>
                    <a:pt x="5028" y="1706"/>
                  </a:lnTo>
                  <a:lnTo>
                    <a:pt x="5439" y="1635"/>
                  </a:lnTo>
                  <a:lnTo>
                    <a:pt x="5635" y="1545"/>
                  </a:lnTo>
                  <a:lnTo>
                    <a:pt x="5698" y="1474"/>
                  </a:lnTo>
                  <a:lnTo>
                    <a:pt x="5742" y="1411"/>
                  </a:lnTo>
                  <a:lnTo>
                    <a:pt x="5733" y="1286"/>
                  </a:lnTo>
                  <a:lnTo>
                    <a:pt x="5546" y="1134"/>
                  </a:lnTo>
                  <a:lnTo>
                    <a:pt x="4805" y="911"/>
                  </a:lnTo>
                  <a:lnTo>
                    <a:pt x="4367" y="831"/>
                  </a:lnTo>
                  <a:lnTo>
                    <a:pt x="3456" y="661"/>
                  </a:lnTo>
                  <a:lnTo>
                    <a:pt x="1679" y="268"/>
                  </a:lnTo>
                  <a:lnTo>
                    <a:pt x="822" y="45"/>
                  </a:lnTo>
                  <a:lnTo>
                    <a:pt x="706" y="9"/>
                  </a:lnTo>
                  <a:lnTo>
                    <a:pt x="483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28"/>
            <p:cNvSpPr/>
            <p:nvPr/>
          </p:nvSpPr>
          <p:spPr>
            <a:xfrm rot="-877077" flipH="1">
              <a:off x="6251563" y="4778870"/>
              <a:ext cx="124887" cy="46289"/>
            </a:xfrm>
            <a:custGeom>
              <a:avLst/>
              <a:gdLst/>
              <a:ahLst/>
              <a:cxnLst/>
              <a:rect l="l" t="t" r="r" b="b"/>
              <a:pathLst>
                <a:path w="4797" h="1778" extrusionOk="0">
                  <a:moveTo>
                    <a:pt x="465" y="1"/>
                  </a:moveTo>
                  <a:lnTo>
                    <a:pt x="197" y="36"/>
                  </a:lnTo>
                  <a:lnTo>
                    <a:pt x="19" y="153"/>
                  </a:lnTo>
                  <a:lnTo>
                    <a:pt x="1" y="269"/>
                  </a:lnTo>
                  <a:lnTo>
                    <a:pt x="55" y="340"/>
                  </a:lnTo>
                  <a:lnTo>
                    <a:pt x="108" y="376"/>
                  </a:lnTo>
                  <a:lnTo>
                    <a:pt x="590" y="626"/>
                  </a:lnTo>
                  <a:lnTo>
                    <a:pt x="1599" y="1099"/>
                  </a:lnTo>
                  <a:lnTo>
                    <a:pt x="2162" y="1313"/>
                  </a:lnTo>
                  <a:lnTo>
                    <a:pt x="2644" y="1492"/>
                  </a:lnTo>
                  <a:lnTo>
                    <a:pt x="3555" y="1733"/>
                  </a:lnTo>
                  <a:lnTo>
                    <a:pt x="4019" y="1778"/>
                  </a:lnTo>
                  <a:lnTo>
                    <a:pt x="4314" y="1769"/>
                  </a:lnTo>
                  <a:lnTo>
                    <a:pt x="4457" y="1742"/>
                  </a:lnTo>
                  <a:lnTo>
                    <a:pt x="4618" y="1706"/>
                  </a:lnTo>
                  <a:lnTo>
                    <a:pt x="4770" y="1599"/>
                  </a:lnTo>
                  <a:lnTo>
                    <a:pt x="4796" y="1510"/>
                  </a:lnTo>
                  <a:lnTo>
                    <a:pt x="4770" y="1465"/>
                  </a:lnTo>
                  <a:lnTo>
                    <a:pt x="4716" y="1394"/>
                  </a:lnTo>
                  <a:lnTo>
                    <a:pt x="4564" y="1278"/>
                  </a:lnTo>
                  <a:lnTo>
                    <a:pt x="4252" y="1126"/>
                  </a:lnTo>
                  <a:lnTo>
                    <a:pt x="3448" y="912"/>
                  </a:lnTo>
                  <a:lnTo>
                    <a:pt x="2921" y="778"/>
                  </a:lnTo>
                  <a:lnTo>
                    <a:pt x="2323" y="617"/>
                  </a:lnTo>
                  <a:lnTo>
                    <a:pt x="1162" y="251"/>
                  </a:lnTo>
                  <a:lnTo>
                    <a:pt x="608" y="45"/>
                  </a:lnTo>
                  <a:lnTo>
                    <a:pt x="465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28"/>
            <p:cNvSpPr/>
            <p:nvPr/>
          </p:nvSpPr>
          <p:spPr>
            <a:xfrm rot="-877077" flipH="1">
              <a:off x="6651340" y="4855470"/>
              <a:ext cx="48164" cy="50481"/>
            </a:xfrm>
            <a:custGeom>
              <a:avLst/>
              <a:gdLst/>
              <a:ahLst/>
              <a:cxnLst/>
              <a:rect l="l" t="t" r="r" b="b"/>
              <a:pathLst>
                <a:path w="1850" h="1939" extrusionOk="0">
                  <a:moveTo>
                    <a:pt x="688" y="1"/>
                  </a:moveTo>
                  <a:lnTo>
                    <a:pt x="367" y="37"/>
                  </a:lnTo>
                  <a:lnTo>
                    <a:pt x="179" y="99"/>
                  </a:lnTo>
                  <a:lnTo>
                    <a:pt x="54" y="197"/>
                  </a:lnTo>
                  <a:lnTo>
                    <a:pt x="1" y="313"/>
                  </a:lnTo>
                  <a:lnTo>
                    <a:pt x="10" y="385"/>
                  </a:lnTo>
                  <a:lnTo>
                    <a:pt x="162" y="814"/>
                  </a:lnTo>
                  <a:lnTo>
                    <a:pt x="340" y="1242"/>
                  </a:lnTo>
                  <a:lnTo>
                    <a:pt x="421" y="1448"/>
                  </a:lnTo>
                  <a:lnTo>
                    <a:pt x="581" y="1689"/>
                  </a:lnTo>
                  <a:lnTo>
                    <a:pt x="796" y="1832"/>
                  </a:lnTo>
                  <a:lnTo>
                    <a:pt x="956" y="1903"/>
                  </a:lnTo>
                  <a:lnTo>
                    <a:pt x="1046" y="1930"/>
                  </a:lnTo>
                  <a:lnTo>
                    <a:pt x="1260" y="1939"/>
                  </a:lnTo>
                  <a:lnTo>
                    <a:pt x="1474" y="1912"/>
                  </a:lnTo>
                  <a:lnTo>
                    <a:pt x="1653" y="1840"/>
                  </a:lnTo>
                  <a:lnTo>
                    <a:pt x="1706" y="1796"/>
                  </a:lnTo>
                  <a:lnTo>
                    <a:pt x="1796" y="1707"/>
                  </a:lnTo>
                  <a:lnTo>
                    <a:pt x="1849" y="1519"/>
                  </a:lnTo>
                  <a:lnTo>
                    <a:pt x="1760" y="1260"/>
                  </a:lnTo>
                  <a:lnTo>
                    <a:pt x="1653" y="1064"/>
                  </a:lnTo>
                  <a:lnTo>
                    <a:pt x="1430" y="644"/>
                  </a:lnTo>
                  <a:lnTo>
                    <a:pt x="1188" y="224"/>
                  </a:lnTo>
                  <a:lnTo>
                    <a:pt x="1144" y="153"/>
                  </a:lnTo>
                  <a:lnTo>
                    <a:pt x="992" y="63"/>
                  </a:lnTo>
                  <a:lnTo>
                    <a:pt x="688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28"/>
            <p:cNvSpPr/>
            <p:nvPr/>
          </p:nvSpPr>
          <p:spPr>
            <a:xfrm rot="-877077" flipH="1">
              <a:off x="7525882" y="4381253"/>
              <a:ext cx="76749" cy="51157"/>
            </a:xfrm>
            <a:custGeom>
              <a:avLst/>
              <a:gdLst/>
              <a:ahLst/>
              <a:cxnLst/>
              <a:rect l="l" t="t" r="r" b="b"/>
              <a:pathLst>
                <a:path w="2948" h="1965" extrusionOk="0">
                  <a:moveTo>
                    <a:pt x="563" y="0"/>
                  </a:moveTo>
                  <a:lnTo>
                    <a:pt x="357" y="45"/>
                  </a:lnTo>
                  <a:lnTo>
                    <a:pt x="188" y="116"/>
                  </a:lnTo>
                  <a:lnTo>
                    <a:pt x="63" y="214"/>
                  </a:lnTo>
                  <a:lnTo>
                    <a:pt x="0" y="339"/>
                  </a:lnTo>
                  <a:lnTo>
                    <a:pt x="9" y="456"/>
                  </a:lnTo>
                  <a:lnTo>
                    <a:pt x="54" y="518"/>
                  </a:lnTo>
                  <a:lnTo>
                    <a:pt x="402" y="884"/>
                  </a:lnTo>
                  <a:lnTo>
                    <a:pt x="813" y="1224"/>
                  </a:lnTo>
                  <a:lnTo>
                    <a:pt x="1009" y="1393"/>
                  </a:lnTo>
                  <a:lnTo>
                    <a:pt x="1429" y="1733"/>
                  </a:lnTo>
                  <a:lnTo>
                    <a:pt x="1697" y="1875"/>
                  </a:lnTo>
                  <a:lnTo>
                    <a:pt x="1804" y="1911"/>
                  </a:lnTo>
                  <a:lnTo>
                    <a:pt x="2018" y="1956"/>
                  </a:lnTo>
                  <a:lnTo>
                    <a:pt x="2367" y="1965"/>
                  </a:lnTo>
                  <a:lnTo>
                    <a:pt x="2679" y="1884"/>
                  </a:lnTo>
                  <a:lnTo>
                    <a:pt x="2831" y="1804"/>
                  </a:lnTo>
                  <a:lnTo>
                    <a:pt x="2929" y="1706"/>
                  </a:lnTo>
                  <a:lnTo>
                    <a:pt x="2947" y="1581"/>
                  </a:lnTo>
                  <a:lnTo>
                    <a:pt x="2911" y="1518"/>
                  </a:lnTo>
                  <a:lnTo>
                    <a:pt x="2849" y="1411"/>
                  </a:lnTo>
                  <a:lnTo>
                    <a:pt x="2661" y="1224"/>
                  </a:lnTo>
                  <a:lnTo>
                    <a:pt x="2322" y="956"/>
                  </a:lnTo>
                  <a:lnTo>
                    <a:pt x="2090" y="786"/>
                  </a:lnTo>
                  <a:lnTo>
                    <a:pt x="1626" y="438"/>
                  </a:lnTo>
                  <a:lnTo>
                    <a:pt x="1108" y="107"/>
                  </a:lnTo>
                  <a:lnTo>
                    <a:pt x="1000" y="54"/>
                  </a:lnTo>
                  <a:lnTo>
                    <a:pt x="786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28"/>
            <p:cNvSpPr/>
            <p:nvPr/>
          </p:nvSpPr>
          <p:spPr>
            <a:xfrm rot="-877077" flipH="1">
              <a:off x="7475573" y="4564256"/>
              <a:ext cx="68600" cy="75812"/>
            </a:xfrm>
            <a:custGeom>
              <a:avLst/>
              <a:gdLst/>
              <a:ahLst/>
              <a:cxnLst/>
              <a:rect l="l" t="t" r="r" b="b"/>
              <a:pathLst>
                <a:path w="2635" h="2912" extrusionOk="0">
                  <a:moveTo>
                    <a:pt x="581" y="0"/>
                  </a:moveTo>
                  <a:lnTo>
                    <a:pt x="295" y="36"/>
                  </a:lnTo>
                  <a:lnTo>
                    <a:pt x="206" y="98"/>
                  </a:lnTo>
                  <a:lnTo>
                    <a:pt x="125" y="179"/>
                  </a:lnTo>
                  <a:lnTo>
                    <a:pt x="36" y="339"/>
                  </a:lnTo>
                  <a:lnTo>
                    <a:pt x="0" y="509"/>
                  </a:lnTo>
                  <a:lnTo>
                    <a:pt x="18" y="679"/>
                  </a:lnTo>
                  <a:lnTo>
                    <a:pt x="206" y="1098"/>
                  </a:lnTo>
                  <a:lnTo>
                    <a:pt x="420" y="1429"/>
                  </a:lnTo>
                  <a:lnTo>
                    <a:pt x="616" y="1795"/>
                  </a:lnTo>
                  <a:lnTo>
                    <a:pt x="983" y="2358"/>
                  </a:lnTo>
                  <a:lnTo>
                    <a:pt x="1349" y="2688"/>
                  </a:lnTo>
                  <a:lnTo>
                    <a:pt x="1608" y="2822"/>
                  </a:lnTo>
                  <a:lnTo>
                    <a:pt x="1733" y="2875"/>
                  </a:lnTo>
                  <a:lnTo>
                    <a:pt x="2027" y="2911"/>
                  </a:lnTo>
                  <a:lnTo>
                    <a:pt x="2322" y="2875"/>
                  </a:lnTo>
                  <a:lnTo>
                    <a:pt x="2536" y="2777"/>
                  </a:lnTo>
                  <a:lnTo>
                    <a:pt x="2590" y="2697"/>
                  </a:lnTo>
                  <a:lnTo>
                    <a:pt x="2617" y="2599"/>
                  </a:lnTo>
                  <a:lnTo>
                    <a:pt x="2635" y="2411"/>
                  </a:lnTo>
                  <a:lnTo>
                    <a:pt x="2581" y="2125"/>
                  </a:lnTo>
                  <a:lnTo>
                    <a:pt x="2269" y="1572"/>
                  </a:lnTo>
                  <a:lnTo>
                    <a:pt x="2027" y="1206"/>
                  </a:lnTo>
                  <a:lnTo>
                    <a:pt x="1840" y="875"/>
                  </a:lnTo>
                  <a:lnTo>
                    <a:pt x="1438" y="384"/>
                  </a:lnTo>
                  <a:lnTo>
                    <a:pt x="1009" y="125"/>
                  </a:lnTo>
                  <a:lnTo>
                    <a:pt x="715" y="27"/>
                  </a:lnTo>
                  <a:lnTo>
                    <a:pt x="581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28"/>
            <p:cNvSpPr/>
            <p:nvPr/>
          </p:nvSpPr>
          <p:spPr>
            <a:xfrm rot="-877077" flipH="1">
              <a:off x="7112598" y="4866845"/>
              <a:ext cx="132307" cy="90704"/>
            </a:xfrm>
            <a:custGeom>
              <a:avLst/>
              <a:gdLst/>
              <a:ahLst/>
              <a:cxnLst/>
              <a:rect l="l" t="t" r="r" b="b"/>
              <a:pathLst>
                <a:path w="5082" h="3484" extrusionOk="0">
                  <a:moveTo>
                    <a:pt x="840" y="0"/>
                  </a:moveTo>
                  <a:lnTo>
                    <a:pt x="412" y="45"/>
                  </a:lnTo>
                  <a:lnTo>
                    <a:pt x="153" y="152"/>
                  </a:lnTo>
                  <a:lnTo>
                    <a:pt x="45" y="259"/>
                  </a:lnTo>
                  <a:lnTo>
                    <a:pt x="28" y="322"/>
                  </a:lnTo>
                  <a:lnTo>
                    <a:pt x="10" y="474"/>
                  </a:lnTo>
                  <a:lnTo>
                    <a:pt x="1" y="768"/>
                  </a:lnTo>
                  <a:lnTo>
                    <a:pt x="45" y="1054"/>
                  </a:lnTo>
                  <a:lnTo>
                    <a:pt x="144" y="1331"/>
                  </a:lnTo>
                  <a:lnTo>
                    <a:pt x="295" y="1599"/>
                  </a:lnTo>
                  <a:lnTo>
                    <a:pt x="492" y="1858"/>
                  </a:lnTo>
                  <a:lnTo>
                    <a:pt x="894" y="2233"/>
                  </a:lnTo>
                  <a:lnTo>
                    <a:pt x="1260" y="2483"/>
                  </a:lnTo>
                  <a:lnTo>
                    <a:pt x="1555" y="2679"/>
                  </a:lnTo>
                  <a:lnTo>
                    <a:pt x="2323" y="3090"/>
                  </a:lnTo>
                  <a:lnTo>
                    <a:pt x="3001" y="3340"/>
                  </a:lnTo>
                  <a:lnTo>
                    <a:pt x="3483" y="3447"/>
                  </a:lnTo>
                  <a:lnTo>
                    <a:pt x="3975" y="3483"/>
                  </a:lnTo>
                  <a:lnTo>
                    <a:pt x="4466" y="3439"/>
                  </a:lnTo>
                  <a:lnTo>
                    <a:pt x="4707" y="3376"/>
                  </a:lnTo>
                  <a:lnTo>
                    <a:pt x="4805" y="3340"/>
                  </a:lnTo>
                  <a:lnTo>
                    <a:pt x="4957" y="3251"/>
                  </a:lnTo>
                  <a:lnTo>
                    <a:pt x="5046" y="3144"/>
                  </a:lnTo>
                  <a:lnTo>
                    <a:pt x="5082" y="3028"/>
                  </a:lnTo>
                  <a:lnTo>
                    <a:pt x="5064" y="2912"/>
                  </a:lnTo>
                  <a:lnTo>
                    <a:pt x="4984" y="2804"/>
                  </a:lnTo>
                  <a:lnTo>
                    <a:pt x="4841" y="2715"/>
                  </a:lnTo>
                  <a:lnTo>
                    <a:pt x="4635" y="2653"/>
                  </a:lnTo>
                  <a:lnTo>
                    <a:pt x="4510" y="2635"/>
                  </a:lnTo>
                  <a:lnTo>
                    <a:pt x="4180" y="2599"/>
                  </a:lnTo>
                  <a:lnTo>
                    <a:pt x="3555" y="2429"/>
                  </a:lnTo>
                  <a:lnTo>
                    <a:pt x="3001" y="2170"/>
                  </a:lnTo>
                  <a:lnTo>
                    <a:pt x="2510" y="1849"/>
                  </a:lnTo>
                  <a:lnTo>
                    <a:pt x="2099" y="1492"/>
                  </a:lnTo>
                  <a:lnTo>
                    <a:pt x="1760" y="1117"/>
                  </a:lnTo>
                  <a:lnTo>
                    <a:pt x="1501" y="742"/>
                  </a:lnTo>
                  <a:lnTo>
                    <a:pt x="1322" y="393"/>
                  </a:lnTo>
                  <a:lnTo>
                    <a:pt x="1269" y="233"/>
                  </a:lnTo>
                  <a:lnTo>
                    <a:pt x="1233" y="170"/>
                  </a:lnTo>
                  <a:lnTo>
                    <a:pt x="1117" y="72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68" name="Google Shape;1268;p28"/>
          <p:cNvSpPr txBox="1">
            <a:spLocks noGrp="1"/>
          </p:cNvSpPr>
          <p:nvPr>
            <p:ph type="title"/>
          </p:nvPr>
        </p:nvSpPr>
        <p:spPr>
          <a:xfrm>
            <a:off x="720000" y="395850"/>
            <a:ext cx="7692900" cy="51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980058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1_Title and body">
    <p:bg>
      <p:bgPr>
        <a:solidFill>
          <a:schemeClr val="accent1"/>
        </a:solidFill>
        <a:effectLst/>
      </p:bgPr>
    </p:bg>
    <p:spTree>
      <p:nvGrpSpPr>
        <p:cNvPr id="1" name="Shape 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Google Shape;186;p4"/>
          <p:cNvSpPr txBox="1">
            <a:spLocks noGrp="1"/>
          </p:cNvSpPr>
          <p:nvPr>
            <p:ph type="title"/>
          </p:nvPr>
        </p:nvSpPr>
        <p:spPr>
          <a:xfrm>
            <a:off x="666750" y="454475"/>
            <a:ext cx="7924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7" name="Google Shape;187;p4"/>
          <p:cNvSpPr txBox="1">
            <a:spLocks noGrp="1"/>
          </p:cNvSpPr>
          <p:nvPr>
            <p:ph type="body" idx="1"/>
          </p:nvPr>
        </p:nvSpPr>
        <p:spPr>
          <a:xfrm>
            <a:off x="666750" y="1152475"/>
            <a:ext cx="78057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Nunito Black"/>
              <a:buAutoNum type="arabicPeriod"/>
              <a:defRPr sz="12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grpSp>
        <p:nvGrpSpPr>
          <p:cNvPr id="188" name="Google Shape;188;p4"/>
          <p:cNvGrpSpPr/>
          <p:nvPr/>
        </p:nvGrpSpPr>
        <p:grpSpPr>
          <a:xfrm rot="7320323">
            <a:off x="-1574109" y="-1481316"/>
            <a:ext cx="4031695" cy="3866827"/>
            <a:chOff x="-1361131" y="3033798"/>
            <a:chExt cx="4031687" cy="3866819"/>
          </a:xfrm>
        </p:grpSpPr>
        <p:sp>
          <p:nvSpPr>
            <p:cNvPr id="189" name="Google Shape;189;p4"/>
            <p:cNvSpPr/>
            <p:nvPr/>
          </p:nvSpPr>
          <p:spPr>
            <a:xfrm rot="-975157" flipH="1">
              <a:off x="-998443" y="3435250"/>
              <a:ext cx="3306310" cy="3063916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4"/>
            <p:cNvSpPr/>
            <p:nvPr/>
          </p:nvSpPr>
          <p:spPr>
            <a:xfrm rot="-975157" flipH="1">
              <a:off x="-517996" y="4168256"/>
              <a:ext cx="2651820" cy="1639114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4"/>
            <p:cNvSpPr/>
            <p:nvPr/>
          </p:nvSpPr>
          <p:spPr>
            <a:xfrm rot="-975157" flipH="1">
              <a:off x="6331" y="5357870"/>
              <a:ext cx="481227" cy="255024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4"/>
            <p:cNvSpPr/>
            <p:nvPr/>
          </p:nvSpPr>
          <p:spPr>
            <a:xfrm rot="-975157" flipH="1">
              <a:off x="-636678" y="4901000"/>
              <a:ext cx="273634" cy="58314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4"/>
            <p:cNvSpPr/>
            <p:nvPr/>
          </p:nvSpPr>
          <p:spPr>
            <a:xfrm rot="-975157" flipH="1">
              <a:off x="-61287" y="4568963"/>
              <a:ext cx="63622" cy="451196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4"/>
            <p:cNvSpPr/>
            <p:nvPr/>
          </p:nvSpPr>
          <p:spPr>
            <a:xfrm rot="-975157" flipH="1">
              <a:off x="1281559" y="4908023"/>
              <a:ext cx="93047" cy="449987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4"/>
            <p:cNvSpPr/>
            <p:nvPr/>
          </p:nvSpPr>
          <p:spPr>
            <a:xfrm rot="-975157" flipH="1">
              <a:off x="564398" y="4729396"/>
              <a:ext cx="139269" cy="579582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" name="Google Shape;196;p4"/>
          <p:cNvGrpSpPr/>
          <p:nvPr/>
        </p:nvGrpSpPr>
        <p:grpSpPr>
          <a:xfrm rot="-2700000">
            <a:off x="7127923" y="2341881"/>
            <a:ext cx="3569475" cy="3349948"/>
            <a:chOff x="6267770" y="3503895"/>
            <a:chExt cx="3569509" cy="3349980"/>
          </a:xfrm>
        </p:grpSpPr>
        <p:sp>
          <p:nvSpPr>
            <p:cNvPr id="197" name="Google Shape;197;p4"/>
            <p:cNvSpPr/>
            <p:nvPr/>
          </p:nvSpPr>
          <p:spPr>
            <a:xfrm rot="310762">
              <a:off x="6399320" y="3646881"/>
              <a:ext cx="3306409" cy="3064008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4"/>
            <p:cNvSpPr/>
            <p:nvPr/>
          </p:nvSpPr>
          <p:spPr>
            <a:xfrm rot="310762">
              <a:off x="6580174" y="4408927"/>
              <a:ext cx="2651899" cy="1639163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4"/>
            <p:cNvSpPr/>
            <p:nvPr/>
          </p:nvSpPr>
          <p:spPr>
            <a:xfrm rot="310762">
              <a:off x="8311563" y="5481535"/>
              <a:ext cx="481241" cy="255032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4"/>
            <p:cNvSpPr/>
            <p:nvPr/>
          </p:nvSpPr>
          <p:spPr>
            <a:xfrm rot="310762">
              <a:off x="9041624" y="4891567"/>
              <a:ext cx="273642" cy="58316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4"/>
            <p:cNvSpPr/>
            <p:nvPr/>
          </p:nvSpPr>
          <p:spPr>
            <a:xfrm rot="310762">
              <a:off x="8658958" y="4652399"/>
              <a:ext cx="63624" cy="451210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4"/>
            <p:cNvSpPr/>
            <p:nvPr/>
          </p:nvSpPr>
          <p:spPr>
            <a:xfrm rot="310762">
              <a:off x="7376965" y="5245894"/>
              <a:ext cx="93050" cy="450001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4"/>
            <p:cNvSpPr/>
            <p:nvPr/>
          </p:nvSpPr>
          <p:spPr>
            <a:xfrm rot="310762">
              <a:off x="8013121" y="4936084"/>
              <a:ext cx="139273" cy="579599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4" name="Google Shape;204;p4"/>
          <p:cNvSpPr/>
          <p:nvPr/>
        </p:nvSpPr>
        <p:spPr>
          <a:xfrm>
            <a:off x="8778600" y="964291"/>
            <a:ext cx="15489" cy="15206"/>
          </a:xfrm>
          <a:custGeom>
            <a:avLst/>
            <a:gdLst/>
            <a:ahLst/>
            <a:cxnLst/>
            <a:rect l="l" t="t" r="r" b="b"/>
            <a:pathLst>
              <a:path w="492" h="483" extrusionOk="0">
                <a:moveTo>
                  <a:pt x="197" y="0"/>
                </a:moveTo>
                <a:lnTo>
                  <a:pt x="81" y="63"/>
                </a:lnTo>
                <a:lnTo>
                  <a:pt x="0" y="232"/>
                </a:lnTo>
                <a:lnTo>
                  <a:pt x="27" y="357"/>
                </a:lnTo>
                <a:lnTo>
                  <a:pt x="89" y="438"/>
                </a:lnTo>
                <a:lnTo>
                  <a:pt x="143" y="464"/>
                </a:lnTo>
                <a:lnTo>
                  <a:pt x="188" y="482"/>
                </a:lnTo>
                <a:lnTo>
                  <a:pt x="286" y="482"/>
                </a:lnTo>
                <a:lnTo>
                  <a:pt x="411" y="420"/>
                </a:lnTo>
                <a:lnTo>
                  <a:pt x="491" y="259"/>
                </a:lnTo>
                <a:lnTo>
                  <a:pt x="465" y="125"/>
                </a:lnTo>
                <a:lnTo>
                  <a:pt x="402" y="45"/>
                </a:lnTo>
                <a:lnTo>
                  <a:pt x="348" y="18"/>
                </a:lnTo>
                <a:lnTo>
                  <a:pt x="295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5" name="Google Shape;205;p4"/>
          <p:cNvGrpSpPr/>
          <p:nvPr/>
        </p:nvGrpSpPr>
        <p:grpSpPr>
          <a:xfrm>
            <a:off x="7943264" y="167206"/>
            <a:ext cx="1025923" cy="980736"/>
            <a:chOff x="272975" y="3808881"/>
            <a:chExt cx="877007" cy="838379"/>
          </a:xfrm>
        </p:grpSpPr>
        <p:sp>
          <p:nvSpPr>
            <p:cNvPr id="206" name="Google Shape;206;p4"/>
            <p:cNvSpPr/>
            <p:nvPr/>
          </p:nvSpPr>
          <p:spPr>
            <a:xfrm>
              <a:off x="272975" y="3808881"/>
              <a:ext cx="877007" cy="838379"/>
            </a:xfrm>
            <a:custGeom>
              <a:avLst/>
              <a:gdLst/>
              <a:ahLst/>
              <a:cxnLst/>
              <a:rect l="l" t="t" r="r" b="b"/>
              <a:pathLst>
                <a:path w="60234" h="57581" extrusionOk="0">
                  <a:moveTo>
                    <a:pt x="41597" y="0"/>
                  </a:moveTo>
                  <a:lnTo>
                    <a:pt x="41043" y="1000"/>
                  </a:lnTo>
                  <a:lnTo>
                    <a:pt x="39837" y="3117"/>
                  </a:lnTo>
                  <a:lnTo>
                    <a:pt x="39123" y="4197"/>
                  </a:lnTo>
                  <a:lnTo>
                    <a:pt x="38623" y="4876"/>
                  </a:lnTo>
                  <a:lnTo>
                    <a:pt x="38096" y="5492"/>
                  </a:lnTo>
                  <a:lnTo>
                    <a:pt x="37551" y="6019"/>
                  </a:lnTo>
                  <a:lnTo>
                    <a:pt x="36989" y="6439"/>
                  </a:lnTo>
                  <a:lnTo>
                    <a:pt x="36426" y="6715"/>
                  </a:lnTo>
                  <a:lnTo>
                    <a:pt x="35989" y="6814"/>
                  </a:lnTo>
                  <a:lnTo>
                    <a:pt x="35703" y="6832"/>
                  </a:lnTo>
                  <a:lnTo>
                    <a:pt x="35417" y="6796"/>
                  </a:lnTo>
                  <a:lnTo>
                    <a:pt x="35122" y="6707"/>
                  </a:lnTo>
                  <a:lnTo>
                    <a:pt x="34837" y="6564"/>
                  </a:lnTo>
                  <a:lnTo>
                    <a:pt x="34551" y="6367"/>
                  </a:lnTo>
                  <a:lnTo>
                    <a:pt x="34265" y="6108"/>
                  </a:lnTo>
                  <a:lnTo>
                    <a:pt x="33979" y="5778"/>
                  </a:lnTo>
                  <a:lnTo>
                    <a:pt x="33845" y="5590"/>
                  </a:lnTo>
                  <a:lnTo>
                    <a:pt x="33738" y="5715"/>
                  </a:lnTo>
                  <a:lnTo>
                    <a:pt x="33577" y="6144"/>
                  </a:lnTo>
                  <a:lnTo>
                    <a:pt x="33417" y="7055"/>
                  </a:lnTo>
                  <a:lnTo>
                    <a:pt x="33301" y="8519"/>
                  </a:lnTo>
                  <a:lnTo>
                    <a:pt x="33211" y="9823"/>
                  </a:lnTo>
                  <a:lnTo>
                    <a:pt x="33149" y="10234"/>
                  </a:lnTo>
                  <a:lnTo>
                    <a:pt x="32988" y="10886"/>
                  </a:lnTo>
                  <a:lnTo>
                    <a:pt x="32479" y="12600"/>
                  </a:lnTo>
                  <a:lnTo>
                    <a:pt x="31854" y="14395"/>
                  </a:lnTo>
                  <a:lnTo>
                    <a:pt x="31282" y="15869"/>
                  </a:lnTo>
                  <a:lnTo>
                    <a:pt x="31068" y="16306"/>
                  </a:lnTo>
                  <a:lnTo>
                    <a:pt x="30863" y="16681"/>
                  </a:lnTo>
                  <a:lnTo>
                    <a:pt x="30515" y="17155"/>
                  </a:lnTo>
                  <a:lnTo>
                    <a:pt x="30291" y="17324"/>
                  </a:lnTo>
                  <a:lnTo>
                    <a:pt x="30148" y="17360"/>
                  </a:lnTo>
                  <a:lnTo>
                    <a:pt x="29961" y="17324"/>
                  </a:lnTo>
                  <a:lnTo>
                    <a:pt x="29747" y="17119"/>
                  </a:lnTo>
                  <a:lnTo>
                    <a:pt x="29541" y="16806"/>
                  </a:lnTo>
                  <a:lnTo>
                    <a:pt x="29264" y="16226"/>
                  </a:lnTo>
                  <a:lnTo>
                    <a:pt x="29059" y="15869"/>
                  </a:lnTo>
                  <a:lnTo>
                    <a:pt x="28764" y="15333"/>
                  </a:lnTo>
                  <a:lnTo>
                    <a:pt x="27925" y="13681"/>
                  </a:lnTo>
                  <a:lnTo>
                    <a:pt x="26594" y="10877"/>
                  </a:lnTo>
                  <a:lnTo>
                    <a:pt x="26076" y="9805"/>
                  </a:lnTo>
                  <a:lnTo>
                    <a:pt x="25916" y="9430"/>
                  </a:lnTo>
                  <a:lnTo>
                    <a:pt x="25648" y="8555"/>
                  </a:lnTo>
                  <a:lnTo>
                    <a:pt x="25460" y="7573"/>
                  </a:lnTo>
                  <a:lnTo>
                    <a:pt x="25362" y="6519"/>
                  </a:lnTo>
                  <a:lnTo>
                    <a:pt x="25353" y="5983"/>
                  </a:lnTo>
                  <a:lnTo>
                    <a:pt x="24996" y="6385"/>
                  </a:lnTo>
                  <a:lnTo>
                    <a:pt x="24308" y="7341"/>
                  </a:lnTo>
                  <a:lnTo>
                    <a:pt x="23603" y="8287"/>
                  </a:lnTo>
                  <a:lnTo>
                    <a:pt x="23022" y="8903"/>
                  </a:lnTo>
                  <a:lnTo>
                    <a:pt x="22594" y="9234"/>
                  </a:lnTo>
                  <a:lnTo>
                    <a:pt x="22370" y="9359"/>
                  </a:lnTo>
                  <a:lnTo>
                    <a:pt x="22281" y="9394"/>
                  </a:lnTo>
                  <a:lnTo>
                    <a:pt x="22085" y="9403"/>
                  </a:lnTo>
                  <a:lnTo>
                    <a:pt x="21879" y="9332"/>
                  </a:lnTo>
                  <a:lnTo>
                    <a:pt x="21674" y="9198"/>
                  </a:lnTo>
                  <a:lnTo>
                    <a:pt x="21335" y="8885"/>
                  </a:lnTo>
                  <a:lnTo>
                    <a:pt x="20879" y="8314"/>
                  </a:lnTo>
                  <a:lnTo>
                    <a:pt x="20191" y="7242"/>
                  </a:lnTo>
                  <a:lnTo>
                    <a:pt x="19388" y="5742"/>
                  </a:lnTo>
                  <a:lnTo>
                    <a:pt x="19084" y="5144"/>
                  </a:lnTo>
                  <a:lnTo>
                    <a:pt x="18959" y="5546"/>
                  </a:lnTo>
                  <a:lnTo>
                    <a:pt x="18700" y="6215"/>
                  </a:lnTo>
                  <a:lnTo>
                    <a:pt x="18441" y="6742"/>
                  </a:lnTo>
                  <a:lnTo>
                    <a:pt x="18173" y="7144"/>
                  </a:lnTo>
                  <a:lnTo>
                    <a:pt x="17870" y="7412"/>
                  </a:lnTo>
                  <a:lnTo>
                    <a:pt x="17539" y="7564"/>
                  </a:lnTo>
                  <a:lnTo>
                    <a:pt x="17164" y="7591"/>
                  </a:lnTo>
                  <a:lnTo>
                    <a:pt x="16736" y="7510"/>
                  </a:lnTo>
                  <a:lnTo>
                    <a:pt x="16494" y="7421"/>
                  </a:lnTo>
                  <a:lnTo>
                    <a:pt x="16227" y="7314"/>
                  </a:lnTo>
                  <a:lnTo>
                    <a:pt x="15673" y="7019"/>
                  </a:lnTo>
                  <a:lnTo>
                    <a:pt x="15110" y="6644"/>
                  </a:lnTo>
                  <a:lnTo>
                    <a:pt x="14566" y="6224"/>
                  </a:lnTo>
                  <a:lnTo>
                    <a:pt x="13771" y="5519"/>
                  </a:lnTo>
                  <a:lnTo>
                    <a:pt x="12833" y="4501"/>
                  </a:lnTo>
                  <a:lnTo>
                    <a:pt x="12449" y="4010"/>
                  </a:lnTo>
                  <a:lnTo>
                    <a:pt x="12458" y="4072"/>
                  </a:lnTo>
                  <a:lnTo>
                    <a:pt x="12485" y="4161"/>
                  </a:lnTo>
                  <a:lnTo>
                    <a:pt x="12467" y="4117"/>
                  </a:lnTo>
                  <a:lnTo>
                    <a:pt x="12449" y="4081"/>
                  </a:lnTo>
                  <a:lnTo>
                    <a:pt x="12547" y="4787"/>
                  </a:lnTo>
                  <a:lnTo>
                    <a:pt x="12824" y="6126"/>
                  </a:lnTo>
                  <a:lnTo>
                    <a:pt x="13128" y="7385"/>
                  </a:lnTo>
                  <a:lnTo>
                    <a:pt x="13369" y="8564"/>
                  </a:lnTo>
                  <a:lnTo>
                    <a:pt x="13440" y="9127"/>
                  </a:lnTo>
                  <a:lnTo>
                    <a:pt x="13458" y="9511"/>
                  </a:lnTo>
                  <a:lnTo>
                    <a:pt x="13414" y="9939"/>
                  </a:lnTo>
                  <a:lnTo>
                    <a:pt x="13351" y="10162"/>
                  </a:lnTo>
                  <a:lnTo>
                    <a:pt x="13253" y="10341"/>
                  </a:lnTo>
                  <a:lnTo>
                    <a:pt x="13128" y="10466"/>
                  </a:lnTo>
                  <a:lnTo>
                    <a:pt x="12896" y="10600"/>
                  </a:lnTo>
                  <a:lnTo>
                    <a:pt x="12512" y="10680"/>
                  </a:lnTo>
                  <a:lnTo>
                    <a:pt x="12056" y="10689"/>
                  </a:lnTo>
                  <a:lnTo>
                    <a:pt x="11556" y="10671"/>
                  </a:lnTo>
                  <a:lnTo>
                    <a:pt x="11011" y="10689"/>
                  </a:lnTo>
                  <a:lnTo>
                    <a:pt x="10735" y="10725"/>
                  </a:lnTo>
                  <a:lnTo>
                    <a:pt x="11145" y="11430"/>
                  </a:lnTo>
                  <a:lnTo>
                    <a:pt x="11878" y="12565"/>
                  </a:lnTo>
                  <a:lnTo>
                    <a:pt x="12297" y="13315"/>
                  </a:lnTo>
                  <a:lnTo>
                    <a:pt x="12449" y="13672"/>
                  </a:lnTo>
                  <a:lnTo>
                    <a:pt x="12610" y="14056"/>
                  </a:lnTo>
                  <a:lnTo>
                    <a:pt x="12985" y="14860"/>
                  </a:lnTo>
                  <a:lnTo>
                    <a:pt x="13226" y="15458"/>
                  </a:lnTo>
                  <a:lnTo>
                    <a:pt x="13396" y="16047"/>
                  </a:lnTo>
                  <a:lnTo>
                    <a:pt x="13440" y="16458"/>
                  </a:lnTo>
                  <a:lnTo>
                    <a:pt x="13431" y="16717"/>
                  </a:lnTo>
                  <a:lnTo>
                    <a:pt x="13369" y="16949"/>
                  </a:lnTo>
                  <a:lnTo>
                    <a:pt x="13262" y="17155"/>
                  </a:lnTo>
                  <a:lnTo>
                    <a:pt x="13092" y="17315"/>
                  </a:lnTo>
                  <a:lnTo>
                    <a:pt x="12860" y="17449"/>
                  </a:lnTo>
                  <a:lnTo>
                    <a:pt x="12708" y="17494"/>
                  </a:lnTo>
                  <a:lnTo>
                    <a:pt x="12235" y="17601"/>
                  </a:lnTo>
                  <a:lnTo>
                    <a:pt x="11199" y="17735"/>
                  </a:lnTo>
                  <a:lnTo>
                    <a:pt x="10083" y="17851"/>
                  </a:lnTo>
                  <a:lnTo>
                    <a:pt x="9190" y="18030"/>
                  </a:lnTo>
                  <a:lnTo>
                    <a:pt x="8591" y="18208"/>
                  </a:lnTo>
                  <a:lnTo>
                    <a:pt x="8288" y="18324"/>
                  </a:lnTo>
                  <a:lnTo>
                    <a:pt x="8520" y="18494"/>
                  </a:lnTo>
                  <a:lnTo>
                    <a:pt x="9083" y="18860"/>
                  </a:lnTo>
                  <a:lnTo>
                    <a:pt x="10065" y="19414"/>
                  </a:lnTo>
                  <a:lnTo>
                    <a:pt x="11485" y="20155"/>
                  </a:lnTo>
                  <a:lnTo>
                    <a:pt x="12797" y="20869"/>
                  </a:lnTo>
                  <a:lnTo>
                    <a:pt x="13306" y="21209"/>
                  </a:lnTo>
                  <a:lnTo>
                    <a:pt x="13619" y="21432"/>
                  </a:lnTo>
                  <a:lnTo>
                    <a:pt x="14369" y="22066"/>
                  </a:lnTo>
                  <a:lnTo>
                    <a:pt x="15209" y="22843"/>
                  </a:lnTo>
                  <a:lnTo>
                    <a:pt x="16066" y="23736"/>
                  </a:lnTo>
                  <a:lnTo>
                    <a:pt x="16878" y="24674"/>
                  </a:lnTo>
                  <a:lnTo>
                    <a:pt x="17593" y="25611"/>
                  </a:lnTo>
                  <a:lnTo>
                    <a:pt x="18138" y="26495"/>
                  </a:lnTo>
                  <a:lnTo>
                    <a:pt x="18388" y="27094"/>
                  </a:lnTo>
                  <a:lnTo>
                    <a:pt x="18477" y="27442"/>
                  </a:lnTo>
                  <a:lnTo>
                    <a:pt x="18486" y="27603"/>
                  </a:lnTo>
                  <a:lnTo>
                    <a:pt x="18459" y="27701"/>
                  </a:lnTo>
                  <a:lnTo>
                    <a:pt x="18280" y="27853"/>
                  </a:lnTo>
                  <a:lnTo>
                    <a:pt x="17995" y="27942"/>
                  </a:lnTo>
                  <a:lnTo>
                    <a:pt x="17629" y="27995"/>
                  </a:lnTo>
                  <a:lnTo>
                    <a:pt x="16557" y="28004"/>
                  </a:lnTo>
                  <a:lnTo>
                    <a:pt x="15869" y="27969"/>
                  </a:lnTo>
                  <a:lnTo>
                    <a:pt x="15414" y="27942"/>
                  </a:lnTo>
                  <a:lnTo>
                    <a:pt x="14119" y="27754"/>
                  </a:lnTo>
                  <a:lnTo>
                    <a:pt x="11967" y="27370"/>
                  </a:lnTo>
                  <a:lnTo>
                    <a:pt x="11011" y="27174"/>
                  </a:lnTo>
                  <a:lnTo>
                    <a:pt x="10243" y="26986"/>
                  </a:lnTo>
                  <a:lnTo>
                    <a:pt x="8743" y="26522"/>
                  </a:lnTo>
                  <a:lnTo>
                    <a:pt x="7841" y="26201"/>
                  </a:lnTo>
                  <a:lnTo>
                    <a:pt x="7493" y="26049"/>
                  </a:lnTo>
                  <a:lnTo>
                    <a:pt x="7698" y="26504"/>
                  </a:lnTo>
                  <a:lnTo>
                    <a:pt x="7940" y="27129"/>
                  </a:lnTo>
                  <a:lnTo>
                    <a:pt x="8038" y="27513"/>
                  </a:lnTo>
                  <a:lnTo>
                    <a:pt x="8056" y="27879"/>
                  </a:lnTo>
                  <a:lnTo>
                    <a:pt x="7975" y="28237"/>
                  </a:lnTo>
                  <a:lnTo>
                    <a:pt x="7788" y="28585"/>
                  </a:lnTo>
                  <a:lnTo>
                    <a:pt x="7457" y="28933"/>
                  </a:lnTo>
                  <a:lnTo>
                    <a:pt x="7234" y="29103"/>
                  </a:lnTo>
                  <a:lnTo>
                    <a:pt x="7073" y="29210"/>
                  </a:lnTo>
                  <a:lnTo>
                    <a:pt x="6680" y="29353"/>
                  </a:lnTo>
                  <a:lnTo>
                    <a:pt x="5975" y="29487"/>
                  </a:lnTo>
                  <a:lnTo>
                    <a:pt x="4903" y="29594"/>
                  </a:lnTo>
                  <a:lnTo>
                    <a:pt x="4135" y="29692"/>
                  </a:lnTo>
                  <a:lnTo>
                    <a:pt x="3689" y="29799"/>
                  </a:lnTo>
                  <a:lnTo>
                    <a:pt x="3492" y="29871"/>
                  </a:lnTo>
                  <a:lnTo>
                    <a:pt x="3859" y="30005"/>
                  </a:lnTo>
                  <a:lnTo>
                    <a:pt x="4341" y="30273"/>
                  </a:lnTo>
                  <a:lnTo>
                    <a:pt x="4528" y="30487"/>
                  </a:lnTo>
                  <a:lnTo>
                    <a:pt x="4600" y="30630"/>
                  </a:lnTo>
                  <a:lnTo>
                    <a:pt x="4609" y="30844"/>
                  </a:lnTo>
                  <a:lnTo>
                    <a:pt x="4466" y="31112"/>
                  </a:lnTo>
                  <a:lnTo>
                    <a:pt x="4198" y="31353"/>
                  </a:lnTo>
                  <a:lnTo>
                    <a:pt x="3850" y="31559"/>
                  </a:lnTo>
                  <a:lnTo>
                    <a:pt x="3448" y="31710"/>
                  </a:lnTo>
                  <a:lnTo>
                    <a:pt x="3233" y="31764"/>
                  </a:lnTo>
                  <a:lnTo>
                    <a:pt x="2885" y="31835"/>
                  </a:lnTo>
                  <a:lnTo>
                    <a:pt x="2064" y="31951"/>
                  </a:lnTo>
                  <a:lnTo>
                    <a:pt x="1197" y="31987"/>
                  </a:lnTo>
                  <a:lnTo>
                    <a:pt x="563" y="31943"/>
                  </a:lnTo>
                  <a:lnTo>
                    <a:pt x="179" y="31871"/>
                  </a:lnTo>
                  <a:lnTo>
                    <a:pt x="1" y="31818"/>
                  </a:lnTo>
                  <a:lnTo>
                    <a:pt x="269" y="32210"/>
                  </a:lnTo>
                  <a:lnTo>
                    <a:pt x="930" y="32969"/>
                  </a:lnTo>
                  <a:lnTo>
                    <a:pt x="1662" y="33666"/>
                  </a:lnTo>
                  <a:lnTo>
                    <a:pt x="2439" y="34309"/>
                  </a:lnTo>
                  <a:lnTo>
                    <a:pt x="2823" y="34604"/>
                  </a:lnTo>
                  <a:lnTo>
                    <a:pt x="3216" y="34836"/>
                  </a:lnTo>
                  <a:lnTo>
                    <a:pt x="4037" y="35309"/>
                  </a:lnTo>
                  <a:lnTo>
                    <a:pt x="4350" y="35622"/>
                  </a:lnTo>
                  <a:lnTo>
                    <a:pt x="4475" y="35863"/>
                  </a:lnTo>
                  <a:lnTo>
                    <a:pt x="4502" y="35997"/>
                  </a:lnTo>
                  <a:lnTo>
                    <a:pt x="4519" y="36113"/>
                  </a:lnTo>
                  <a:lnTo>
                    <a:pt x="4484" y="36318"/>
                  </a:lnTo>
                  <a:lnTo>
                    <a:pt x="4376" y="36497"/>
                  </a:lnTo>
                  <a:lnTo>
                    <a:pt x="4198" y="36658"/>
                  </a:lnTo>
                  <a:lnTo>
                    <a:pt x="3805" y="36899"/>
                  </a:lnTo>
                  <a:lnTo>
                    <a:pt x="3010" y="37274"/>
                  </a:lnTo>
                  <a:lnTo>
                    <a:pt x="2483" y="37506"/>
                  </a:lnTo>
                  <a:lnTo>
                    <a:pt x="2635" y="37586"/>
                  </a:lnTo>
                  <a:lnTo>
                    <a:pt x="2974" y="37711"/>
                  </a:lnTo>
                  <a:lnTo>
                    <a:pt x="3519" y="37836"/>
                  </a:lnTo>
                  <a:lnTo>
                    <a:pt x="4725" y="37961"/>
                  </a:lnTo>
                  <a:lnTo>
                    <a:pt x="5921" y="38068"/>
                  </a:lnTo>
                  <a:lnTo>
                    <a:pt x="6457" y="38193"/>
                  </a:lnTo>
                  <a:lnTo>
                    <a:pt x="6770" y="38310"/>
                  </a:lnTo>
                  <a:lnTo>
                    <a:pt x="7055" y="38461"/>
                  </a:lnTo>
                  <a:lnTo>
                    <a:pt x="7297" y="38667"/>
                  </a:lnTo>
                  <a:lnTo>
                    <a:pt x="7484" y="38926"/>
                  </a:lnTo>
                  <a:lnTo>
                    <a:pt x="7609" y="39247"/>
                  </a:lnTo>
                  <a:lnTo>
                    <a:pt x="7654" y="39435"/>
                  </a:lnTo>
                  <a:lnTo>
                    <a:pt x="7672" y="39613"/>
                  </a:lnTo>
                  <a:lnTo>
                    <a:pt x="7627" y="39962"/>
                  </a:lnTo>
                  <a:lnTo>
                    <a:pt x="7493" y="40283"/>
                  </a:lnTo>
                  <a:lnTo>
                    <a:pt x="7323" y="40542"/>
                  </a:lnTo>
                  <a:lnTo>
                    <a:pt x="7234" y="40649"/>
                  </a:lnTo>
                  <a:lnTo>
                    <a:pt x="6546" y="41355"/>
                  </a:lnTo>
                  <a:lnTo>
                    <a:pt x="5403" y="42391"/>
                  </a:lnTo>
                  <a:lnTo>
                    <a:pt x="4609" y="43025"/>
                  </a:lnTo>
                  <a:lnTo>
                    <a:pt x="6332" y="42873"/>
                  </a:lnTo>
                  <a:lnTo>
                    <a:pt x="8770" y="42748"/>
                  </a:lnTo>
                  <a:lnTo>
                    <a:pt x="10324" y="42792"/>
                  </a:lnTo>
                  <a:lnTo>
                    <a:pt x="11092" y="42873"/>
                  </a:lnTo>
                  <a:lnTo>
                    <a:pt x="12056" y="42998"/>
                  </a:lnTo>
                  <a:lnTo>
                    <a:pt x="13494" y="43239"/>
                  </a:lnTo>
                  <a:lnTo>
                    <a:pt x="14423" y="43480"/>
                  </a:lnTo>
                  <a:lnTo>
                    <a:pt x="14887" y="43650"/>
                  </a:lnTo>
                  <a:lnTo>
                    <a:pt x="15101" y="43748"/>
                  </a:lnTo>
                  <a:lnTo>
                    <a:pt x="15414" y="43989"/>
                  </a:lnTo>
                  <a:lnTo>
                    <a:pt x="15601" y="44284"/>
                  </a:lnTo>
                  <a:lnTo>
                    <a:pt x="15673" y="44614"/>
                  </a:lnTo>
                  <a:lnTo>
                    <a:pt x="15628" y="44989"/>
                  </a:lnTo>
                  <a:lnTo>
                    <a:pt x="15503" y="45382"/>
                  </a:lnTo>
                  <a:lnTo>
                    <a:pt x="15298" y="45793"/>
                  </a:lnTo>
                  <a:lnTo>
                    <a:pt x="15021" y="46221"/>
                  </a:lnTo>
                  <a:lnTo>
                    <a:pt x="14530" y="46847"/>
                  </a:lnTo>
                  <a:lnTo>
                    <a:pt x="13771" y="47632"/>
                  </a:lnTo>
                  <a:lnTo>
                    <a:pt x="12994" y="48293"/>
                  </a:lnTo>
                  <a:lnTo>
                    <a:pt x="12315" y="48758"/>
                  </a:lnTo>
                  <a:lnTo>
                    <a:pt x="12056" y="48883"/>
                  </a:lnTo>
                  <a:lnTo>
                    <a:pt x="12387" y="48999"/>
                  </a:lnTo>
                  <a:lnTo>
                    <a:pt x="12735" y="49195"/>
                  </a:lnTo>
                  <a:lnTo>
                    <a:pt x="12896" y="49356"/>
                  </a:lnTo>
                  <a:lnTo>
                    <a:pt x="13003" y="49535"/>
                  </a:lnTo>
                  <a:lnTo>
                    <a:pt x="13039" y="49758"/>
                  </a:lnTo>
                  <a:lnTo>
                    <a:pt x="13021" y="50017"/>
                  </a:lnTo>
                  <a:lnTo>
                    <a:pt x="12940" y="50320"/>
                  </a:lnTo>
                  <a:lnTo>
                    <a:pt x="12699" y="50883"/>
                  </a:lnTo>
                  <a:lnTo>
                    <a:pt x="12154" y="51874"/>
                  </a:lnTo>
                  <a:lnTo>
                    <a:pt x="10878" y="53910"/>
                  </a:lnTo>
                  <a:lnTo>
                    <a:pt x="9627" y="55866"/>
                  </a:lnTo>
                  <a:lnTo>
                    <a:pt x="10217" y="55553"/>
                  </a:lnTo>
                  <a:lnTo>
                    <a:pt x="11610" y="54857"/>
                  </a:lnTo>
                  <a:lnTo>
                    <a:pt x="12637" y="54419"/>
                  </a:lnTo>
                  <a:lnTo>
                    <a:pt x="13405" y="54178"/>
                  </a:lnTo>
                  <a:lnTo>
                    <a:pt x="13896" y="54080"/>
                  </a:lnTo>
                  <a:lnTo>
                    <a:pt x="14351" y="54035"/>
                  </a:lnTo>
                  <a:lnTo>
                    <a:pt x="14762" y="54071"/>
                  </a:lnTo>
                  <a:lnTo>
                    <a:pt x="15110" y="54196"/>
                  </a:lnTo>
                  <a:lnTo>
                    <a:pt x="15396" y="54419"/>
                  </a:lnTo>
                  <a:lnTo>
                    <a:pt x="15593" y="54750"/>
                  </a:lnTo>
                  <a:lnTo>
                    <a:pt x="15700" y="55205"/>
                  </a:lnTo>
                  <a:lnTo>
                    <a:pt x="15718" y="55491"/>
                  </a:lnTo>
                  <a:lnTo>
                    <a:pt x="15780" y="55428"/>
                  </a:lnTo>
                  <a:lnTo>
                    <a:pt x="16459" y="54794"/>
                  </a:lnTo>
                  <a:lnTo>
                    <a:pt x="17236" y="54223"/>
                  </a:lnTo>
                  <a:lnTo>
                    <a:pt x="17798" y="53919"/>
                  </a:lnTo>
                  <a:lnTo>
                    <a:pt x="18218" y="53785"/>
                  </a:lnTo>
                  <a:lnTo>
                    <a:pt x="18495" y="53749"/>
                  </a:lnTo>
                  <a:lnTo>
                    <a:pt x="18754" y="53767"/>
                  </a:lnTo>
                  <a:lnTo>
                    <a:pt x="18995" y="53857"/>
                  </a:lnTo>
                  <a:lnTo>
                    <a:pt x="19111" y="53937"/>
                  </a:lnTo>
                  <a:lnTo>
                    <a:pt x="19298" y="54089"/>
                  </a:lnTo>
                  <a:lnTo>
                    <a:pt x="19593" y="54455"/>
                  </a:lnTo>
                  <a:lnTo>
                    <a:pt x="19781" y="54892"/>
                  </a:lnTo>
                  <a:lnTo>
                    <a:pt x="19888" y="55357"/>
                  </a:lnTo>
                  <a:lnTo>
                    <a:pt x="19941" y="56098"/>
                  </a:lnTo>
                  <a:lnTo>
                    <a:pt x="19861" y="57080"/>
                  </a:lnTo>
                  <a:lnTo>
                    <a:pt x="19799" y="57500"/>
                  </a:lnTo>
                  <a:lnTo>
                    <a:pt x="20602" y="56812"/>
                  </a:lnTo>
                  <a:lnTo>
                    <a:pt x="21727" y="55768"/>
                  </a:lnTo>
                  <a:lnTo>
                    <a:pt x="22451" y="54955"/>
                  </a:lnTo>
                  <a:lnTo>
                    <a:pt x="24183" y="53098"/>
                  </a:lnTo>
                  <a:lnTo>
                    <a:pt x="24906" y="52392"/>
                  </a:lnTo>
                  <a:lnTo>
                    <a:pt x="25603" y="51794"/>
                  </a:lnTo>
                  <a:lnTo>
                    <a:pt x="26228" y="51356"/>
                  </a:lnTo>
                  <a:lnTo>
                    <a:pt x="26496" y="51231"/>
                  </a:lnTo>
                  <a:lnTo>
                    <a:pt x="26800" y="51124"/>
                  </a:lnTo>
                  <a:lnTo>
                    <a:pt x="27201" y="51053"/>
                  </a:lnTo>
                  <a:lnTo>
                    <a:pt x="27443" y="51070"/>
                  </a:lnTo>
                  <a:lnTo>
                    <a:pt x="27675" y="51124"/>
                  </a:lnTo>
                  <a:lnTo>
                    <a:pt x="27898" y="51231"/>
                  </a:lnTo>
                  <a:lnTo>
                    <a:pt x="28220" y="51481"/>
                  </a:lnTo>
                  <a:lnTo>
                    <a:pt x="28452" y="51713"/>
                  </a:lnTo>
                  <a:lnTo>
                    <a:pt x="28559" y="51856"/>
                  </a:lnTo>
                  <a:lnTo>
                    <a:pt x="28854" y="52365"/>
                  </a:lnTo>
                  <a:lnTo>
                    <a:pt x="29389" y="53473"/>
                  </a:lnTo>
                  <a:lnTo>
                    <a:pt x="29925" y="54839"/>
                  </a:lnTo>
                  <a:lnTo>
                    <a:pt x="30229" y="55750"/>
                  </a:lnTo>
                  <a:lnTo>
                    <a:pt x="30461" y="56598"/>
                  </a:lnTo>
                  <a:lnTo>
                    <a:pt x="30586" y="57304"/>
                  </a:lnTo>
                  <a:lnTo>
                    <a:pt x="30586" y="57580"/>
                  </a:lnTo>
                  <a:lnTo>
                    <a:pt x="30729" y="57295"/>
                  </a:lnTo>
                  <a:lnTo>
                    <a:pt x="30979" y="56714"/>
                  </a:lnTo>
                  <a:lnTo>
                    <a:pt x="31274" y="55821"/>
                  </a:lnTo>
                  <a:lnTo>
                    <a:pt x="31738" y="53999"/>
                  </a:lnTo>
                  <a:lnTo>
                    <a:pt x="32068" y="52803"/>
                  </a:lnTo>
                  <a:lnTo>
                    <a:pt x="32149" y="52472"/>
                  </a:lnTo>
                  <a:lnTo>
                    <a:pt x="32363" y="51740"/>
                  </a:lnTo>
                  <a:lnTo>
                    <a:pt x="32559" y="51240"/>
                  </a:lnTo>
                  <a:lnTo>
                    <a:pt x="32756" y="50928"/>
                  </a:lnTo>
                  <a:lnTo>
                    <a:pt x="32908" y="50758"/>
                  </a:lnTo>
                  <a:lnTo>
                    <a:pt x="33086" y="50633"/>
                  </a:lnTo>
                  <a:lnTo>
                    <a:pt x="33292" y="50561"/>
                  </a:lnTo>
                  <a:lnTo>
                    <a:pt x="33515" y="50561"/>
                  </a:lnTo>
                  <a:lnTo>
                    <a:pt x="33765" y="50642"/>
                  </a:lnTo>
                  <a:lnTo>
                    <a:pt x="34051" y="50803"/>
                  </a:lnTo>
                  <a:lnTo>
                    <a:pt x="34372" y="51062"/>
                  </a:lnTo>
                  <a:lnTo>
                    <a:pt x="34542" y="51240"/>
                  </a:lnTo>
                  <a:lnTo>
                    <a:pt x="34587" y="50999"/>
                  </a:lnTo>
                  <a:lnTo>
                    <a:pt x="34613" y="50490"/>
                  </a:lnTo>
                  <a:lnTo>
                    <a:pt x="34569" y="49686"/>
                  </a:lnTo>
                  <a:lnTo>
                    <a:pt x="34488" y="48588"/>
                  </a:lnTo>
                  <a:lnTo>
                    <a:pt x="34533" y="47802"/>
                  </a:lnTo>
                  <a:lnTo>
                    <a:pt x="34649" y="47311"/>
                  </a:lnTo>
                  <a:lnTo>
                    <a:pt x="34756" y="47088"/>
                  </a:lnTo>
                  <a:lnTo>
                    <a:pt x="34881" y="46873"/>
                  </a:lnTo>
                  <a:lnTo>
                    <a:pt x="35087" y="46677"/>
                  </a:lnTo>
                  <a:lnTo>
                    <a:pt x="35247" y="46597"/>
                  </a:lnTo>
                  <a:lnTo>
                    <a:pt x="35489" y="46552"/>
                  </a:lnTo>
                  <a:lnTo>
                    <a:pt x="35837" y="46623"/>
                  </a:lnTo>
                  <a:lnTo>
                    <a:pt x="36185" y="46811"/>
                  </a:lnTo>
                  <a:lnTo>
                    <a:pt x="36533" y="47070"/>
                  </a:lnTo>
                  <a:lnTo>
                    <a:pt x="37016" y="47543"/>
                  </a:lnTo>
                  <a:lnTo>
                    <a:pt x="37266" y="47865"/>
                  </a:lnTo>
                  <a:lnTo>
                    <a:pt x="37283" y="47248"/>
                  </a:lnTo>
                  <a:lnTo>
                    <a:pt x="37310" y="46123"/>
                  </a:lnTo>
                  <a:lnTo>
                    <a:pt x="37221" y="45230"/>
                  </a:lnTo>
                  <a:lnTo>
                    <a:pt x="37069" y="44561"/>
                  </a:lnTo>
                  <a:lnTo>
                    <a:pt x="36828" y="43801"/>
                  </a:lnTo>
                  <a:lnTo>
                    <a:pt x="36462" y="42908"/>
                  </a:lnTo>
                  <a:lnTo>
                    <a:pt x="36221" y="42408"/>
                  </a:lnTo>
                  <a:lnTo>
                    <a:pt x="35935" y="41712"/>
                  </a:lnTo>
                  <a:lnTo>
                    <a:pt x="35542" y="40739"/>
                  </a:lnTo>
                  <a:lnTo>
                    <a:pt x="35730" y="40899"/>
                  </a:lnTo>
                  <a:lnTo>
                    <a:pt x="36364" y="41364"/>
                  </a:lnTo>
                  <a:lnTo>
                    <a:pt x="37676" y="42248"/>
                  </a:lnTo>
                  <a:lnTo>
                    <a:pt x="39748" y="43507"/>
                  </a:lnTo>
                  <a:lnTo>
                    <a:pt x="41105" y="44248"/>
                  </a:lnTo>
                  <a:lnTo>
                    <a:pt x="41766" y="44552"/>
                  </a:lnTo>
                  <a:lnTo>
                    <a:pt x="41981" y="44605"/>
                  </a:lnTo>
                  <a:lnTo>
                    <a:pt x="41793" y="44096"/>
                  </a:lnTo>
                  <a:lnTo>
                    <a:pt x="41543" y="43355"/>
                  </a:lnTo>
                  <a:lnTo>
                    <a:pt x="41436" y="42900"/>
                  </a:lnTo>
                  <a:lnTo>
                    <a:pt x="41409" y="42498"/>
                  </a:lnTo>
                  <a:lnTo>
                    <a:pt x="41489" y="42149"/>
                  </a:lnTo>
                  <a:lnTo>
                    <a:pt x="41650" y="41944"/>
                  </a:lnTo>
                  <a:lnTo>
                    <a:pt x="41802" y="41828"/>
                  </a:lnTo>
                  <a:lnTo>
                    <a:pt x="42106" y="41703"/>
                  </a:lnTo>
                  <a:lnTo>
                    <a:pt x="42382" y="41649"/>
                  </a:lnTo>
                  <a:lnTo>
                    <a:pt x="42588" y="41632"/>
                  </a:lnTo>
                  <a:lnTo>
                    <a:pt x="42918" y="41623"/>
                  </a:lnTo>
                  <a:lnTo>
                    <a:pt x="43213" y="41685"/>
                  </a:lnTo>
                  <a:lnTo>
                    <a:pt x="43508" y="41819"/>
                  </a:lnTo>
                  <a:lnTo>
                    <a:pt x="44061" y="42203"/>
                  </a:lnTo>
                  <a:lnTo>
                    <a:pt x="45294" y="43141"/>
                  </a:lnTo>
                  <a:lnTo>
                    <a:pt x="46276" y="43855"/>
                  </a:lnTo>
                  <a:lnTo>
                    <a:pt x="46329" y="43525"/>
                  </a:lnTo>
                  <a:lnTo>
                    <a:pt x="46517" y="42971"/>
                  </a:lnTo>
                  <a:lnTo>
                    <a:pt x="46776" y="42525"/>
                  </a:lnTo>
                  <a:lnTo>
                    <a:pt x="47097" y="42176"/>
                  </a:lnTo>
                  <a:lnTo>
                    <a:pt x="47490" y="41926"/>
                  </a:lnTo>
                  <a:lnTo>
                    <a:pt x="47928" y="41748"/>
                  </a:lnTo>
                  <a:lnTo>
                    <a:pt x="48410" y="41632"/>
                  </a:lnTo>
                  <a:lnTo>
                    <a:pt x="48928" y="41560"/>
                  </a:lnTo>
                  <a:lnTo>
                    <a:pt x="50312" y="41533"/>
                  </a:lnTo>
                  <a:lnTo>
                    <a:pt x="52009" y="41560"/>
                  </a:lnTo>
                  <a:lnTo>
                    <a:pt x="52813" y="41489"/>
                  </a:lnTo>
                  <a:lnTo>
                    <a:pt x="53304" y="41390"/>
                  </a:lnTo>
                  <a:lnTo>
                    <a:pt x="53536" y="41310"/>
                  </a:lnTo>
                  <a:lnTo>
                    <a:pt x="53054" y="40837"/>
                  </a:lnTo>
                  <a:lnTo>
                    <a:pt x="52071" y="39988"/>
                  </a:lnTo>
                  <a:lnTo>
                    <a:pt x="51098" y="39256"/>
                  </a:lnTo>
                  <a:lnTo>
                    <a:pt x="50169" y="38622"/>
                  </a:lnTo>
                  <a:lnTo>
                    <a:pt x="48919" y="37863"/>
                  </a:lnTo>
                  <a:lnTo>
                    <a:pt x="47740" y="37184"/>
                  </a:lnTo>
                  <a:lnTo>
                    <a:pt x="47473" y="36988"/>
                  </a:lnTo>
                  <a:lnTo>
                    <a:pt x="47222" y="36774"/>
                  </a:lnTo>
                  <a:lnTo>
                    <a:pt x="46838" y="36425"/>
                  </a:lnTo>
                  <a:lnTo>
                    <a:pt x="46713" y="36175"/>
                  </a:lnTo>
                  <a:lnTo>
                    <a:pt x="46713" y="36015"/>
                  </a:lnTo>
                  <a:lnTo>
                    <a:pt x="46794" y="35836"/>
                  </a:lnTo>
                  <a:lnTo>
                    <a:pt x="46990" y="35648"/>
                  </a:lnTo>
                  <a:lnTo>
                    <a:pt x="47133" y="35541"/>
                  </a:lnTo>
                  <a:lnTo>
                    <a:pt x="47410" y="35345"/>
                  </a:lnTo>
                  <a:lnTo>
                    <a:pt x="48267" y="34836"/>
                  </a:lnTo>
                  <a:lnTo>
                    <a:pt x="49991" y="33880"/>
                  </a:lnTo>
                  <a:lnTo>
                    <a:pt x="52634" y="32523"/>
                  </a:lnTo>
                  <a:lnTo>
                    <a:pt x="54349" y="31737"/>
                  </a:lnTo>
                  <a:lnTo>
                    <a:pt x="55179" y="31407"/>
                  </a:lnTo>
                  <a:lnTo>
                    <a:pt x="55447" y="31326"/>
                  </a:lnTo>
                  <a:lnTo>
                    <a:pt x="54759" y="30916"/>
                  </a:lnTo>
                  <a:lnTo>
                    <a:pt x="53938" y="30362"/>
                  </a:lnTo>
                  <a:lnTo>
                    <a:pt x="53500" y="30005"/>
                  </a:lnTo>
                  <a:lnTo>
                    <a:pt x="53152" y="29674"/>
                  </a:lnTo>
                  <a:lnTo>
                    <a:pt x="52884" y="29353"/>
                  </a:lnTo>
                  <a:lnTo>
                    <a:pt x="52714" y="29049"/>
                  </a:lnTo>
                  <a:lnTo>
                    <a:pt x="52616" y="28746"/>
                  </a:lnTo>
                  <a:lnTo>
                    <a:pt x="52598" y="28451"/>
                  </a:lnTo>
                  <a:lnTo>
                    <a:pt x="52670" y="28156"/>
                  </a:lnTo>
                  <a:lnTo>
                    <a:pt x="52804" y="27862"/>
                  </a:lnTo>
                  <a:lnTo>
                    <a:pt x="53018" y="27567"/>
                  </a:lnTo>
                  <a:lnTo>
                    <a:pt x="53465" y="27102"/>
                  </a:lnTo>
                  <a:lnTo>
                    <a:pt x="54295" y="26451"/>
                  </a:lnTo>
                  <a:lnTo>
                    <a:pt x="54822" y="26102"/>
                  </a:lnTo>
                  <a:lnTo>
                    <a:pt x="55054" y="25959"/>
                  </a:lnTo>
                  <a:lnTo>
                    <a:pt x="55733" y="25647"/>
                  </a:lnTo>
                  <a:lnTo>
                    <a:pt x="56903" y="25165"/>
                  </a:lnTo>
                  <a:lnTo>
                    <a:pt x="57465" y="24897"/>
                  </a:lnTo>
                  <a:lnTo>
                    <a:pt x="57072" y="24700"/>
                  </a:lnTo>
                  <a:lnTo>
                    <a:pt x="56492" y="24307"/>
                  </a:lnTo>
                  <a:lnTo>
                    <a:pt x="56152" y="23932"/>
                  </a:lnTo>
                  <a:lnTo>
                    <a:pt x="56036" y="23656"/>
                  </a:lnTo>
                  <a:lnTo>
                    <a:pt x="56010" y="23477"/>
                  </a:lnTo>
                  <a:lnTo>
                    <a:pt x="56045" y="23209"/>
                  </a:lnTo>
                  <a:lnTo>
                    <a:pt x="56233" y="22870"/>
                  </a:lnTo>
                  <a:lnTo>
                    <a:pt x="56536" y="22530"/>
                  </a:lnTo>
                  <a:lnTo>
                    <a:pt x="56929" y="22191"/>
                  </a:lnTo>
                  <a:lnTo>
                    <a:pt x="57635" y="21691"/>
                  </a:lnTo>
                  <a:lnTo>
                    <a:pt x="58662" y="21012"/>
                  </a:lnTo>
                  <a:lnTo>
                    <a:pt x="59358" y="20485"/>
                  </a:lnTo>
                  <a:lnTo>
                    <a:pt x="59742" y="20128"/>
                  </a:lnTo>
                  <a:lnTo>
                    <a:pt x="60028" y="19753"/>
                  </a:lnTo>
                  <a:lnTo>
                    <a:pt x="60189" y="19369"/>
                  </a:lnTo>
                  <a:lnTo>
                    <a:pt x="60207" y="19173"/>
                  </a:lnTo>
                  <a:lnTo>
                    <a:pt x="60216" y="19155"/>
                  </a:lnTo>
                  <a:lnTo>
                    <a:pt x="60233" y="19146"/>
                  </a:lnTo>
                  <a:lnTo>
                    <a:pt x="59805" y="19351"/>
                  </a:lnTo>
                  <a:lnTo>
                    <a:pt x="58921" y="19682"/>
                  </a:lnTo>
                  <a:lnTo>
                    <a:pt x="58001" y="19941"/>
                  </a:lnTo>
                  <a:lnTo>
                    <a:pt x="57081" y="20128"/>
                  </a:lnTo>
                  <a:lnTo>
                    <a:pt x="56626" y="20191"/>
                  </a:lnTo>
                  <a:lnTo>
                    <a:pt x="56126" y="20262"/>
                  </a:lnTo>
                  <a:lnTo>
                    <a:pt x="55224" y="20369"/>
                  </a:lnTo>
                  <a:lnTo>
                    <a:pt x="54661" y="20396"/>
                  </a:lnTo>
                  <a:lnTo>
                    <a:pt x="54420" y="20387"/>
                  </a:lnTo>
                  <a:lnTo>
                    <a:pt x="54215" y="20360"/>
                  </a:lnTo>
                  <a:lnTo>
                    <a:pt x="53929" y="20218"/>
                  </a:lnTo>
                  <a:lnTo>
                    <a:pt x="53768" y="19994"/>
                  </a:lnTo>
                  <a:lnTo>
                    <a:pt x="53706" y="19682"/>
                  </a:lnTo>
                  <a:lnTo>
                    <a:pt x="53715" y="19101"/>
                  </a:lnTo>
                  <a:lnTo>
                    <a:pt x="53768" y="18396"/>
                  </a:lnTo>
                  <a:lnTo>
                    <a:pt x="53777" y="17878"/>
                  </a:lnTo>
                  <a:lnTo>
                    <a:pt x="53759" y="17619"/>
                  </a:lnTo>
                  <a:lnTo>
                    <a:pt x="53170" y="18208"/>
                  </a:lnTo>
                  <a:lnTo>
                    <a:pt x="51991" y="19262"/>
                  </a:lnTo>
                  <a:lnTo>
                    <a:pt x="51125" y="19905"/>
                  </a:lnTo>
                  <a:lnTo>
                    <a:pt x="50571" y="20253"/>
                  </a:lnTo>
                  <a:lnTo>
                    <a:pt x="50026" y="20539"/>
                  </a:lnTo>
                  <a:lnTo>
                    <a:pt x="49517" y="20735"/>
                  </a:lnTo>
                  <a:lnTo>
                    <a:pt x="49276" y="20798"/>
                  </a:lnTo>
                  <a:lnTo>
                    <a:pt x="49008" y="20860"/>
                  </a:lnTo>
                  <a:lnTo>
                    <a:pt x="48383" y="20977"/>
                  </a:lnTo>
                  <a:lnTo>
                    <a:pt x="47731" y="21003"/>
                  </a:lnTo>
                  <a:lnTo>
                    <a:pt x="47285" y="20932"/>
                  </a:lnTo>
                  <a:lnTo>
                    <a:pt x="47017" y="20825"/>
                  </a:lnTo>
                  <a:lnTo>
                    <a:pt x="46901" y="20753"/>
                  </a:lnTo>
                  <a:lnTo>
                    <a:pt x="46830" y="20691"/>
                  </a:lnTo>
                  <a:lnTo>
                    <a:pt x="46731" y="20503"/>
                  </a:lnTo>
                  <a:lnTo>
                    <a:pt x="46669" y="20092"/>
                  </a:lnTo>
                  <a:lnTo>
                    <a:pt x="46740" y="19360"/>
                  </a:lnTo>
                  <a:lnTo>
                    <a:pt x="46928" y="18485"/>
                  </a:lnTo>
                  <a:lnTo>
                    <a:pt x="47321" y="17074"/>
                  </a:lnTo>
                  <a:lnTo>
                    <a:pt x="47848" y="15431"/>
                  </a:lnTo>
                  <a:lnTo>
                    <a:pt x="47982" y="14940"/>
                  </a:lnTo>
                  <a:lnTo>
                    <a:pt x="48178" y="14109"/>
                  </a:lnTo>
                  <a:lnTo>
                    <a:pt x="48526" y="12770"/>
                  </a:lnTo>
                  <a:lnTo>
                    <a:pt x="48875" y="11654"/>
                  </a:lnTo>
                  <a:lnTo>
                    <a:pt x="49276" y="10564"/>
                  </a:lnTo>
                  <a:lnTo>
                    <a:pt x="49509" y="9966"/>
                  </a:lnTo>
                  <a:lnTo>
                    <a:pt x="49169" y="10118"/>
                  </a:lnTo>
                  <a:lnTo>
                    <a:pt x="48482" y="10529"/>
                  </a:lnTo>
                  <a:lnTo>
                    <a:pt x="47473" y="11252"/>
                  </a:lnTo>
                  <a:lnTo>
                    <a:pt x="46571" y="11868"/>
                  </a:lnTo>
                  <a:lnTo>
                    <a:pt x="46169" y="12047"/>
                  </a:lnTo>
                  <a:lnTo>
                    <a:pt x="45928" y="12109"/>
                  </a:lnTo>
                  <a:lnTo>
                    <a:pt x="45704" y="12100"/>
                  </a:lnTo>
                  <a:lnTo>
                    <a:pt x="45508" y="12011"/>
                  </a:lnTo>
                  <a:lnTo>
                    <a:pt x="45338" y="11850"/>
                  </a:lnTo>
                  <a:lnTo>
                    <a:pt x="45195" y="11582"/>
                  </a:lnTo>
                  <a:lnTo>
                    <a:pt x="45142" y="11413"/>
                  </a:lnTo>
                  <a:lnTo>
                    <a:pt x="45070" y="11145"/>
                  </a:lnTo>
                  <a:lnTo>
                    <a:pt x="44990" y="10609"/>
                  </a:lnTo>
                  <a:lnTo>
                    <a:pt x="44999" y="10055"/>
                  </a:lnTo>
                  <a:lnTo>
                    <a:pt x="45070" y="9457"/>
                  </a:lnTo>
                  <a:lnTo>
                    <a:pt x="45276" y="8475"/>
                  </a:lnTo>
                  <a:lnTo>
                    <a:pt x="45722" y="6903"/>
                  </a:lnTo>
                  <a:lnTo>
                    <a:pt x="45999" y="5965"/>
                  </a:lnTo>
                  <a:lnTo>
                    <a:pt x="45749" y="6162"/>
                  </a:lnTo>
                  <a:lnTo>
                    <a:pt x="45294" y="6465"/>
                  </a:lnTo>
                  <a:lnTo>
                    <a:pt x="44874" y="6689"/>
                  </a:lnTo>
                  <a:lnTo>
                    <a:pt x="44508" y="6832"/>
                  </a:lnTo>
                  <a:lnTo>
                    <a:pt x="44177" y="6903"/>
                  </a:lnTo>
                  <a:lnTo>
                    <a:pt x="43883" y="6912"/>
                  </a:lnTo>
                  <a:lnTo>
                    <a:pt x="43624" y="6840"/>
                  </a:lnTo>
                  <a:lnTo>
                    <a:pt x="43400" y="6707"/>
                  </a:lnTo>
                  <a:lnTo>
                    <a:pt x="43204" y="6519"/>
                  </a:lnTo>
                  <a:lnTo>
                    <a:pt x="43034" y="6269"/>
                  </a:lnTo>
                  <a:lnTo>
                    <a:pt x="42820" y="5796"/>
                  </a:lnTo>
                  <a:lnTo>
                    <a:pt x="42597" y="4983"/>
                  </a:lnTo>
                  <a:lnTo>
                    <a:pt x="42436" y="3992"/>
                  </a:lnTo>
                  <a:lnTo>
                    <a:pt x="42365" y="3438"/>
                  </a:lnTo>
                  <a:lnTo>
                    <a:pt x="42248" y="2768"/>
                  </a:lnTo>
                  <a:lnTo>
                    <a:pt x="41748" y="804"/>
                  </a:lnTo>
                  <a:lnTo>
                    <a:pt x="415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4"/>
            <p:cNvSpPr/>
            <p:nvPr/>
          </p:nvSpPr>
          <p:spPr>
            <a:xfrm>
              <a:off x="352945" y="3885458"/>
              <a:ext cx="750102" cy="701472"/>
            </a:xfrm>
            <a:custGeom>
              <a:avLst/>
              <a:gdLst/>
              <a:ahLst/>
              <a:cxnLst/>
              <a:rect l="l" t="t" r="r" b="b"/>
              <a:pathLst>
                <a:path w="51518" h="48178" extrusionOk="0">
                  <a:moveTo>
                    <a:pt x="51518" y="15744"/>
                  </a:moveTo>
                  <a:lnTo>
                    <a:pt x="51375" y="1578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1518" y="15744"/>
                  </a:lnTo>
                  <a:close/>
                  <a:moveTo>
                    <a:pt x="35346" y="1"/>
                  </a:moveTo>
                  <a:lnTo>
                    <a:pt x="34962" y="2582"/>
                  </a:lnTo>
                  <a:lnTo>
                    <a:pt x="34461" y="6091"/>
                  </a:lnTo>
                  <a:lnTo>
                    <a:pt x="34104" y="8297"/>
                  </a:lnTo>
                  <a:lnTo>
                    <a:pt x="33899" y="9359"/>
                  </a:lnTo>
                  <a:lnTo>
                    <a:pt x="33631" y="10806"/>
                  </a:lnTo>
                  <a:lnTo>
                    <a:pt x="33372" y="12244"/>
                  </a:lnTo>
                  <a:lnTo>
                    <a:pt x="32908" y="11315"/>
                  </a:lnTo>
                  <a:lnTo>
                    <a:pt x="32015" y="9449"/>
                  </a:lnTo>
                  <a:lnTo>
                    <a:pt x="31604" y="8502"/>
                  </a:lnTo>
                  <a:lnTo>
                    <a:pt x="31175" y="7466"/>
                  </a:lnTo>
                  <a:lnTo>
                    <a:pt x="30613" y="5886"/>
                  </a:lnTo>
                  <a:lnTo>
                    <a:pt x="30309" y="4805"/>
                  </a:lnTo>
                  <a:lnTo>
                    <a:pt x="30184" y="4260"/>
                  </a:lnTo>
                  <a:lnTo>
                    <a:pt x="30291" y="4814"/>
                  </a:lnTo>
                  <a:lnTo>
                    <a:pt x="30568" y="5904"/>
                  </a:lnTo>
                  <a:lnTo>
                    <a:pt x="31086" y="7502"/>
                  </a:lnTo>
                  <a:lnTo>
                    <a:pt x="31488" y="8547"/>
                  </a:lnTo>
                  <a:lnTo>
                    <a:pt x="31916" y="9583"/>
                  </a:lnTo>
                  <a:lnTo>
                    <a:pt x="32827" y="11628"/>
                  </a:lnTo>
                  <a:lnTo>
                    <a:pt x="33299" y="12643"/>
                  </a:lnTo>
                  <a:lnTo>
                    <a:pt x="33299" y="12643"/>
                  </a:lnTo>
                  <a:lnTo>
                    <a:pt x="32845" y="15262"/>
                  </a:lnTo>
                  <a:lnTo>
                    <a:pt x="32417" y="17888"/>
                  </a:lnTo>
                  <a:lnTo>
                    <a:pt x="31881" y="21468"/>
                  </a:lnTo>
                  <a:lnTo>
                    <a:pt x="31256" y="20495"/>
                  </a:lnTo>
                  <a:lnTo>
                    <a:pt x="30050" y="18530"/>
                  </a:lnTo>
                  <a:lnTo>
                    <a:pt x="29470" y="17539"/>
                  </a:lnTo>
                  <a:lnTo>
                    <a:pt x="29157" y="16977"/>
                  </a:lnTo>
                  <a:lnTo>
                    <a:pt x="28568" y="15834"/>
                  </a:lnTo>
                  <a:lnTo>
                    <a:pt x="28014" y="14673"/>
                  </a:lnTo>
                  <a:lnTo>
                    <a:pt x="27523" y="13476"/>
                  </a:lnTo>
                  <a:lnTo>
                    <a:pt x="27309" y="12869"/>
                  </a:lnTo>
                  <a:lnTo>
                    <a:pt x="27505" y="13485"/>
                  </a:lnTo>
                  <a:lnTo>
                    <a:pt x="27969" y="14691"/>
                  </a:lnTo>
                  <a:lnTo>
                    <a:pt x="28496" y="15869"/>
                  </a:lnTo>
                  <a:lnTo>
                    <a:pt x="29068" y="17021"/>
                  </a:lnTo>
                  <a:lnTo>
                    <a:pt x="29371" y="17593"/>
                  </a:lnTo>
                  <a:lnTo>
                    <a:pt x="29952" y="18664"/>
                  </a:lnTo>
                  <a:lnTo>
                    <a:pt x="31193" y="20772"/>
                  </a:lnTo>
                  <a:lnTo>
                    <a:pt x="31827" y="21817"/>
                  </a:lnTo>
                  <a:lnTo>
                    <a:pt x="31131" y="26425"/>
                  </a:lnTo>
                  <a:lnTo>
                    <a:pt x="30800" y="28559"/>
                  </a:lnTo>
                  <a:lnTo>
                    <a:pt x="30443" y="30693"/>
                  </a:lnTo>
                  <a:lnTo>
                    <a:pt x="30264" y="31640"/>
                  </a:lnTo>
                  <a:lnTo>
                    <a:pt x="29979" y="33051"/>
                  </a:lnTo>
                  <a:lnTo>
                    <a:pt x="29746" y="33979"/>
                  </a:lnTo>
                  <a:lnTo>
                    <a:pt x="29613" y="34435"/>
                  </a:lnTo>
                  <a:lnTo>
                    <a:pt x="28916" y="33185"/>
                  </a:lnTo>
                  <a:lnTo>
                    <a:pt x="25621" y="27246"/>
                  </a:lnTo>
                  <a:lnTo>
                    <a:pt x="23263" y="23085"/>
                  </a:lnTo>
                  <a:lnTo>
                    <a:pt x="22281" y="21442"/>
                  </a:lnTo>
                  <a:lnTo>
                    <a:pt x="22424" y="20388"/>
                  </a:lnTo>
                  <a:lnTo>
                    <a:pt x="22647" y="18280"/>
                  </a:lnTo>
                  <a:lnTo>
                    <a:pt x="22701" y="17218"/>
                  </a:lnTo>
                  <a:lnTo>
                    <a:pt x="22710" y="16673"/>
                  </a:lnTo>
                  <a:lnTo>
                    <a:pt x="22683" y="15575"/>
                  </a:lnTo>
                  <a:lnTo>
                    <a:pt x="22576" y="14494"/>
                  </a:lnTo>
                  <a:lnTo>
                    <a:pt x="22370" y="13431"/>
                  </a:lnTo>
                  <a:lnTo>
                    <a:pt x="22210" y="12914"/>
                  </a:lnTo>
                  <a:lnTo>
                    <a:pt x="22352" y="13431"/>
                  </a:lnTo>
                  <a:lnTo>
                    <a:pt x="22531" y="14503"/>
                  </a:lnTo>
                  <a:lnTo>
                    <a:pt x="22602" y="15584"/>
                  </a:lnTo>
                  <a:lnTo>
                    <a:pt x="22602" y="16673"/>
                  </a:lnTo>
                  <a:lnTo>
                    <a:pt x="22585" y="17218"/>
                  </a:lnTo>
                  <a:lnTo>
                    <a:pt x="22513" y="18209"/>
                  </a:lnTo>
                  <a:lnTo>
                    <a:pt x="22263" y="20183"/>
                  </a:lnTo>
                  <a:lnTo>
                    <a:pt x="22111" y="21174"/>
                  </a:lnTo>
                  <a:lnTo>
                    <a:pt x="21665" y="20450"/>
                  </a:lnTo>
                  <a:lnTo>
                    <a:pt x="21218" y="19727"/>
                  </a:lnTo>
                  <a:lnTo>
                    <a:pt x="20191" y="18111"/>
                  </a:lnTo>
                  <a:lnTo>
                    <a:pt x="19665" y="17307"/>
                  </a:lnTo>
                  <a:lnTo>
                    <a:pt x="18432" y="15450"/>
                  </a:lnTo>
                  <a:lnTo>
                    <a:pt x="17155" y="13628"/>
                  </a:lnTo>
                  <a:lnTo>
                    <a:pt x="17128" y="13512"/>
                  </a:lnTo>
                  <a:lnTo>
                    <a:pt x="17075" y="12530"/>
                  </a:lnTo>
                  <a:lnTo>
                    <a:pt x="16977" y="11110"/>
                  </a:lnTo>
                  <a:lnTo>
                    <a:pt x="16878" y="10154"/>
                  </a:lnTo>
                  <a:lnTo>
                    <a:pt x="16798" y="9672"/>
                  </a:lnTo>
                  <a:lnTo>
                    <a:pt x="16709" y="9172"/>
                  </a:lnTo>
                  <a:lnTo>
                    <a:pt x="16494" y="8199"/>
                  </a:lnTo>
                  <a:lnTo>
                    <a:pt x="16218" y="7243"/>
                  </a:lnTo>
                  <a:lnTo>
                    <a:pt x="15869" y="6314"/>
                  </a:lnTo>
                  <a:lnTo>
                    <a:pt x="15655" y="5868"/>
                  </a:lnTo>
                  <a:lnTo>
                    <a:pt x="15655" y="5868"/>
                  </a:lnTo>
                  <a:lnTo>
                    <a:pt x="15860" y="6323"/>
                  </a:lnTo>
                  <a:lnTo>
                    <a:pt x="16182" y="7261"/>
                  </a:lnTo>
                  <a:lnTo>
                    <a:pt x="16423" y="8216"/>
                  </a:lnTo>
                  <a:lnTo>
                    <a:pt x="16610" y="9199"/>
                  </a:lnTo>
                  <a:lnTo>
                    <a:pt x="16682" y="9681"/>
                  </a:lnTo>
                  <a:lnTo>
                    <a:pt x="16798" y="10601"/>
                  </a:lnTo>
                  <a:lnTo>
                    <a:pt x="16932" y="12440"/>
                  </a:lnTo>
                  <a:lnTo>
                    <a:pt x="16968" y="13360"/>
                  </a:lnTo>
                  <a:lnTo>
                    <a:pt x="15619" y="11494"/>
                  </a:lnTo>
                  <a:lnTo>
                    <a:pt x="12521" y="7341"/>
                  </a:lnTo>
                  <a:lnTo>
                    <a:pt x="11163" y="5484"/>
                  </a:lnTo>
                  <a:lnTo>
                    <a:pt x="13164" y="8243"/>
                  </a:lnTo>
                  <a:lnTo>
                    <a:pt x="16334" y="12753"/>
                  </a:lnTo>
                  <a:lnTo>
                    <a:pt x="18334" y="15709"/>
                  </a:lnTo>
                  <a:lnTo>
                    <a:pt x="19227" y="17111"/>
                  </a:lnTo>
                  <a:lnTo>
                    <a:pt x="18254" y="16664"/>
                  </a:lnTo>
                  <a:lnTo>
                    <a:pt x="16325" y="15726"/>
                  </a:lnTo>
                  <a:lnTo>
                    <a:pt x="15378" y="15226"/>
                  </a:lnTo>
                  <a:lnTo>
                    <a:pt x="14851" y="14941"/>
                  </a:lnTo>
                  <a:lnTo>
                    <a:pt x="13815" y="14342"/>
                  </a:lnTo>
                  <a:lnTo>
                    <a:pt x="12806" y="13699"/>
                  </a:lnTo>
                  <a:lnTo>
                    <a:pt x="11833" y="13003"/>
                  </a:lnTo>
                  <a:lnTo>
                    <a:pt x="11369" y="12619"/>
                  </a:lnTo>
                  <a:lnTo>
                    <a:pt x="11824" y="13012"/>
                  </a:lnTo>
                  <a:lnTo>
                    <a:pt x="12780" y="13735"/>
                  </a:lnTo>
                  <a:lnTo>
                    <a:pt x="13780" y="14405"/>
                  </a:lnTo>
                  <a:lnTo>
                    <a:pt x="14798" y="15039"/>
                  </a:lnTo>
                  <a:lnTo>
                    <a:pt x="15325" y="15334"/>
                  </a:lnTo>
                  <a:lnTo>
                    <a:pt x="16334" y="15896"/>
                  </a:lnTo>
                  <a:lnTo>
                    <a:pt x="18370" y="16914"/>
                  </a:lnTo>
                  <a:lnTo>
                    <a:pt x="19406" y="17414"/>
                  </a:lnTo>
                  <a:lnTo>
                    <a:pt x="20191" y="18647"/>
                  </a:lnTo>
                  <a:lnTo>
                    <a:pt x="20950" y="19897"/>
                  </a:lnTo>
                  <a:lnTo>
                    <a:pt x="21674" y="21102"/>
                  </a:lnTo>
                  <a:lnTo>
                    <a:pt x="23067" y="23549"/>
                  </a:lnTo>
                  <a:lnTo>
                    <a:pt x="23754" y="24773"/>
                  </a:lnTo>
                  <a:lnTo>
                    <a:pt x="23219" y="24567"/>
                  </a:lnTo>
                  <a:lnTo>
                    <a:pt x="22156" y="24094"/>
                  </a:lnTo>
                  <a:lnTo>
                    <a:pt x="20602" y="23308"/>
                  </a:lnTo>
                  <a:lnTo>
                    <a:pt x="19593" y="22728"/>
                  </a:lnTo>
                  <a:lnTo>
                    <a:pt x="18504" y="22076"/>
                  </a:lnTo>
                  <a:lnTo>
                    <a:pt x="16378" y="20683"/>
                  </a:lnTo>
                  <a:lnTo>
                    <a:pt x="15325" y="19968"/>
                  </a:lnTo>
                  <a:lnTo>
                    <a:pt x="16360" y="20709"/>
                  </a:lnTo>
                  <a:lnTo>
                    <a:pt x="18459" y="22147"/>
                  </a:lnTo>
                  <a:lnTo>
                    <a:pt x="19531" y="22835"/>
                  </a:lnTo>
                  <a:lnTo>
                    <a:pt x="20057" y="23156"/>
                  </a:lnTo>
                  <a:lnTo>
                    <a:pt x="21129" y="23772"/>
                  </a:lnTo>
                  <a:lnTo>
                    <a:pt x="22227" y="24353"/>
                  </a:lnTo>
                  <a:lnTo>
                    <a:pt x="23362" y="24871"/>
                  </a:lnTo>
                  <a:lnTo>
                    <a:pt x="23933" y="25103"/>
                  </a:lnTo>
                  <a:lnTo>
                    <a:pt x="25353" y="27755"/>
                  </a:lnTo>
                  <a:lnTo>
                    <a:pt x="28469" y="33765"/>
                  </a:lnTo>
                  <a:lnTo>
                    <a:pt x="28934" y="34658"/>
                  </a:lnTo>
                  <a:lnTo>
                    <a:pt x="28532" y="34622"/>
                  </a:lnTo>
                  <a:lnTo>
                    <a:pt x="27862" y="34542"/>
                  </a:lnTo>
                  <a:lnTo>
                    <a:pt x="26925" y="34399"/>
                  </a:lnTo>
                  <a:lnTo>
                    <a:pt x="25996" y="34229"/>
                  </a:lnTo>
                  <a:lnTo>
                    <a:pt x="24121" y="33863"/>
                  </a:lnTo>
                  <a:lnTo>
                    <a:pt x="22263" y="33461"/>
                  </a:lnTo>
                  <a:lnTo>
                    <a:pt x="20638" y="33104"/>
                  </a:lnTo>
                  <a:lnTo>
                    <a:pt x="19013" y="32729"/>
                  </a:lnTo>
                  <a:lnTo>
                    <a:pt x="18191" y="31738"/>
                  </a:lnTo>
                  <a:lnTo>
                    <a:pt x="16530" y="29764"/>
                  </a:lnTo>
                  <a:lnTo>
                    <a:pt x="15673" y="28800"/>
                  </a:lnTo>
                  <a:lnTo>
                    <a:pt x="14807" y="27844"/>
                  </a:lnTo>
                  <a:lnTo>
                    <a:pt x="13449" y="26460"/>
                  </a:lnTo>
                  <a:lnTo>
                    <a:pt x="12503" y="25567"/>
                  </a:lnTo>
                  <a:lnTo>
                    <a:pt x="12020" y="25148"/>
                  </a:lnTo>
                  <a:lnTo>
                    <a:pt x="12494" y="25585"/>
                  </a:lnTo>
                  <a:lnTo>
                    <a:pt x="13414" y="26487"/>
                  </a:lnTo>
                  <a:lnTo>
                    <a:pt x="14735" y="27907"/>
                  </a:lnTo>
                  <a:lnTo>
                    <a:pt x="15584" y="28880"/>
                  </a:lnTo>
                  <a:lnTo>
                    <a:pt x="16360" y="29809"/>
                  </a:lnTo>
                  <a:lnTo>
                    <a:pt x="17887" y="31693"/>
                  </a:lnTo>
                  <a:lnTo>
                    <a:pt x="18638" y="32649"/>
                  </a:lnTo>
                  <a:lnTo>
                    <a:pt x="16736" y="32211"/>
                  </a:lnTo>
                  <a:lnTo>
                    <a:pt x="14833" y="31765"/>
                  </a:lnTo>
                  <a:lnTo>
                    <a:pt x="10172" y="30657"/>
                  </a:lnTo>
                  <a:lnTo>
                    <a:pt x="9529" y="29925"/>
                  </a:lnTo>
                  <a:lnTo>
                    <a:pt x="8207" y="28470"/>
                  </a:lnTo>
                  <a:lnTo>
                    <a:pt x="7529" y="27764"/>
                  </a:lnTo>
                  <a:lnTo>
                    <a:pt x="6823" y="27059"/>
                  </a:lnTo>
                  <a:lnTo>
                    <a:pt x="5725" y="26058"/>
                  </a:lnTo>
                  <a:lnTo>
                    <a:pt x="4957" y="25424"/>
                  </a:lnTo>
                  <a:lnTo>
                    <a:pt x="4555" y="25130"/>
                  </a:lnTo>
                  <a:lnTo>
                    <a:pt x="4948" y="25442"/>
                  </a:lnTo>
                  <a:lnTo>
                    <a:pt x="5689" y="26094"/>
                  </a:lnTo>
                  <a:lnTo>
                    <a:pt x="6761" y="27130"/>
                  </a:lnTo>
                  <a:lnTo>
                    <a:pt x="7439" y="27853"/>
                  </a:lnTo>
                  <a:lnTo>
                    <a:pt x="8047" y="28514"/>
                  </a:lnTo>
                  <a:lnTo>
                    <a:pt x="9208" y="29872"/>
                  </a:lnTo>
                  <a:lnTo>
                    <a:pt x="9788" y="30559"/>
                  </a:lnTo>
                  <a:lnTo>
                    <a:pt x="1" y="28228"/>
                  </a:lnTo>
                  <a:lnTo>
                    <a:pt x="1" y="28228"/>
                  </a:lnTo>
                  <a:lnTo>
                    <a:pt x="10065" y="30845"/>
                  </a:lnTo>
                  <a:lnTo>
                    <a:pt x="12512" y="31479"/>
                  </a:lnTo>
                  <a:lnTo>
                    <a:pt x="11529" y="31934"/>
                  </a:lnTo>
                  <a:lnTo>
                    <a:pt x="9547" y="32801"/>
                  </a:lnTo>
                  <a:lnTo>
                    <a:pt x="8538" y="33202"/>
                  </a:lnTo>
                  <a:lnTo>
                    <a:pt x="8002" y="33408"/>
                  </a:lnTo>
                  <a:lnTo>
                    <a:pt x="6913" y="33792"/>
                  </a:lnTo>
                  <a:lnTo>
                    <a:pt x="5805" y="34122"/>
                  </a:lnTo>
                  <a:lnTo>
                    <a:pt x="4689" y="34399"/>
                  </a:lnTo>
                  <a:lnTo>
                    <a:pt x="4117" y="34515"/>
                  </a:lnTo>
                  <a:lnTo>
                    <a:pt x="4117" y="34515"/>
                  </a:lnTo>
                  <a:lnTo>
                    <a:pt x="4689" y="34417"/>
                  </a:lnTo>
                  <a:lnTo>
                    <a:pt x="5814" y="34167"/>
                  </a:lnTo>
                  <a:lnTo>
                    <a:pt x="6930" y="33863"/>
                  </a:lnTo>
                  <a:lnTo>
                    <a:pt x="8029" y="33506"/>
                  </a:lnTo>
                  <a:lnTo>
                    <a:pt x="8574" y="33310"/>
                  </a:lnTo>
                  <a:lnTo>
                    <a:pt x="9663" y="32917"/>
                  </a:lnTo>
                  <a:lnTo>
                    <a:pt x="11806" y="32033"/>
                  </a:lnTo>
                  <a:lnTo>
                    <a:pt x="12869" y="31577"/>
                  </a:lnTo>
                  <a:lnTo>
                    <a:pt x="14753" y="32068"/>
                  </a:lnTo>
                  <a:lnTo>
                    <a:pt x="17950" y="32872"/>
                  </a:lnTo>
                  <a:lnTo>
                    <a:pt x="21156" y="33667"/>
                  </a:lnTo>
                  <a:lnTo>
                    <a:pt x="20075" y="34274"/>
                  </a:lnTo>
                  <a:lnTo>
                    <a:pt x="17905" y="35462"/>
                  </a:lnTo>
                  <a:lnTo>
                    <a:pt x="16789" y="36015"/>
                  </a:lnTo>
                  <a:lnTo>
                    <a:pt x="16173" y="36310"/>
                  </a:lnTo>
                  <a:lnTo>
                    <a:pt x="14932" y="36864"/>
                  </a:lnTo>
                  <a:lnTo>
                    <a:pt x="13664" y="37373"/>
                  </a:lnTo>
                  <a:lnTo>
                    <a:pt x="12369" y="37819"/>
                  </a:lnTo>
                  <a:lnTo>
                    <a:pt x="11717" y="38007"/>
                  </a:lnTo>
                  <a:lnTo>
                    <a:pt x="11717" y="38007"/>
                  </a:lnTo>
                  <a:lnTo>
                    <a:pt x="12378" y="37828"/>
                  </a:lnTo>
                  <a:lnTo>
                    <a:pt x="13673" y="37417"/>
                  </a:lnTo>
                  <a:lnTo>
                    <a:pt x="14958" y="36935"/>
                  </a:lnTo>
                  <a:lnTo>
                    <a:pt x="16218" y="36399"/>
                  </a:lnTo>
                  <a:lnTo>
                    <a:pt x="16843" y="36122"/>
                  </a:lnTo>
                  <a:lnTo>
                    <a:pt x="18021" y="35560"/>
                  </a:lnTo>
                  <a:lnTo>
                    <a:pt x="20334" y="34363"/>
                  </a:lnTo>
                  <a:lnTo>
                    <a:pt x="21486" y="33747"/>
                  </a:lnTo>
                  <a:lnTo>
                    <a:pt x="21817" y="33827"/>
                  </a:lnTo>
                  <a:lnTo>
                    <a:pt x="22156" y="33908"/>
                  </a:lnTo>
                  <a:lnTo>
                    <a:pt x="24013" y="34345"/>
                  </a:lnTo>
                  <a:lnTo>
                    <a:pt x="25880" y="34747"/>
                  </a:lnTo>
                  <a:lnTo>
                    <a:pt x="26817" y="34944"/>
                  </a:lnTo>
                  <a:lnTo>
                    <a:pt x="27764" y="35113"/>
                  </a:lnTo>
                  <a:lnTo>
                    <a:pt x="28541" y="35212"/>
                  </a:lnTo>
                  <a:lnTo>
                    <a:pt x="29130" y="35265"/>
                  </a:lnTo>
                  <a:lnTo>
                    <a:pt x="28612" y="35658"/>
                  </a:lnTo>
                  <a:lnTo>
                    <a:pt x="27505" y="36346"/>
                  </a:lnTo>
                  <a:lnTo>
                    <a:pt x="26344" y="36953"/>
                  </a:lnTo>
                  <a:lnTo>
                    <a:pt x="25139" y="37480"/>
                  </a:lnTo>
                  <a:lnTo>
                    <a:pt x="24522" y="37721"/>
                  </a:lnTo>
                  <a:lnTo>
                    <a:pt x="23094" y="38257"/>
                  </a:lnTo>
                  <a:lnTo>
                    <a:pt x="20200" y="39284"/>
                  </a:lnTo>
                  <a:lnTo>
                    <a:pt x="18763" y="39837"/>
                  </a:lnTo>
                  <a:lnTo>
                    <a:pt x="18084" y="40114"/>
                  </a:lnTo>
                  <a:lnTo>
                    <a:pt x="16736" y="40695"/>
                  </a:lnTo>
                  <a:lnTo>
                    <a:pt x="16075" y="41007"/>
                  </a:lnTo>
                  <a:lnTo>
                    <a:pt x="15182" y="41061"/>
                  </a:lnTo>
                  <a:lnTo>
                    <a:pt x="13414" y="41195"/>
                  </a:lnTo>
                  <a:lnTo>
                    <a:pt x="12529" y="41284"/>
                  </a:lnTo>
                  <a:lnTo>
                    <a:pt x="11645" y="41391"/>
                  </a:lnTo>
                  <a:lnTo>
                    <a:pt x="9868" y="41695"/>
                  </a:lnTo>
                  <a:lnTo>
                    <a:pt x="8993" y="41918"/>
                  </a:lnTo>
                  <a:lnTo>
                    <a:pt x="9877" y="41730"/>
                  </a:lnTo>
                  <a:lnTo>
                    <a:pt x="11645" y="41480"/>
                  </a:lnTo>
                  <a:lnTo>
                    <a:pt x="12538" y="41409"/>
                  </a:lnTo>
                  <a:lnTo>
                    <a:pt x="14048" y="41311"/>
                  </a:lnTo>
                  <a:lnTo>
                    <a:pt x="15548" y="41257"/>
                  </a:lnTo>
                  <a:lnTo>
                    <a:pt x="15548" y="41257"/>
                  </a:lnTo>
                  <a:lnTo>
                    <a:pt x="14958" y="41561"/>
                  </a:lnTo>
                  <a:lnTo>
                    <a:pt x="13780" y="42186"/>
                  </a:lnTo>
                  <a:lnTo>
                    <a:pt x="13208" y="42516"/>
                  </a:lnTo>
                  <a:lnTo>
                    <a:pt x="12815" y="42757"/>
                  </a:lnTo>
                  <a:lnTo>
                    <a:pt x="11967" y="43311"/>
                  </a:lnTo>
                  <a:lnTo>
                    <a:pt x="10672" y="44249"/>
                  </a:lnTo>
                  <a:lnTo>
                    <a:pt x="8475" y="45981"/>
                  </a:lnTo>
                  <a:lnTo>
                    <a:pt x="8100" y="46303"/>
                  </a:lnTo>
                  <a:lnTo>
                    <a:pt x="8100" y="46303"/>
                  </a:lnTo>
                  <a:lnTo>
                    <a:pt x="9788" y="45008"/>
                  </a:lnTo>
                  <a:lnTo>
                    <a:pt x="11529" y="43749"/>
                  </a:lnTo>
                  <a:lnTo>
                    <a:pt x="12646" y="43034"/>
                  </a:lnTo>
                  <a:lnTo>
                    <a:pt x="13289" y="42668"/>
                  </a:lnTo>
                  <a:lnTo>
                    <a:pt x="13958" y="42293"/>
                  </a:lnTo>
                  <a:lnTo>
                    <a:pt x="15333" y="41605"/>
                  </a:lnTo>
                  <a:lnTo>
                    <a:pt x="16727" y="40971"/>
                  </a:lnTo>
                  <a:lnTo>
                    <a:pt x="18146" y="40400"/>
                  </a:lnTo>
                  <a:lnTo>
                    <a:pt x="18870" y="40132"/>
                  </a:lnTo>
                  <a:lnTo>
                    <a:pt x="19022" y="40078"/>
                  </a:lnTo>
                  <a:lnTo>
                    <a:pt x="19182" y="40016"/>
                  </a:lnTo>
                  <a:lnTo>
                    <a:pt x="18700" y="40909"/>
                  </a:lnTo>
                  <a:lnTo>
                    <a:pt x="17709" y="42668"/>
                  </a:lnTo>
                  <a:lnTo>
                    <a:pt x="17182" y="43525"/>
                  </a:lnTo>
                  <a:lnTo>
                    <a:pt x="16602" y="44454"/>
                  </a:lnTo>
                  <a:lnTo>
                    <a:pt x="15646" y="45794"/>
                  </a:lnTo>
                  <a:lnTo>
                    <a:pt x="14958" y="46642"/>
                  </a:lnTo>
                  <a:lnTo>
                    <a:pt x="14592" y="47053"/>
                  </a:lnTo>
                  <a:lnTo>
                    <a:pt x="14967" y="46651"/>
                  </a:lnTo>
                  <a:lnTo>
                    <a:pt x="15682" y="45820"/>
                  </a:lnTo>
                  <a:lnTo>
                    <a:pt x="16673" y="44499"/>
                  </a:lnTo>
                  <a:lnTo>
                    <a:pt x="17280" y="43588"/>
                  </a:lnTo>
                  <a:lnTo>
                    <a:pt x="17870" y="42686"/>
                  </a:lnTo>
                  <a:lnTo>
                    <a:pt x="18977" y="40837"/>
                  </a:lnTo>
                  <a:lnTo>
                    <a:pt x="19504" y="39900"/>
                  </a:lnTo>
                  <a:lnTo>
                    <a:pt x="22085" y="39025"/>
                  </a:lnTo>
                  <a:lnTo>
                    <a:pt x="24674" y="38141"/>
                  </a:lnTo>
                  <a:lnTo>
                    <a:pt x="25210" y="37944"/>
                  </a:lnTo>
                  <a:lnTo>
                    <a:pt x="26291" y="37516"/>
                  </a:lnTo>
                  <a:lnTo>
                    <a:pt x="27344" y="37024"/>
                  </a:lnTo>
                  <a:lnTo>
                    <a:pt x="28380" y="36462"/>
                  </a:lnTo>
                  <a:lnTo>
                    <a:pt x="28871" y="36140"/>
                  </a:lnTo>
                  <a:lnTo>
                    <a:pt x="28166" y="37257"/>
                  </a:lnTo>
                  <a:lnTo>
                    <a:pt x="27478" y="38382"/>
                  </a:lnTo>
                  <a:lnTo>
                    <a:pt x="26683" y="39293"/>
                  </a:lnTo>
                  <a:lnTo>
                    <a:pt x="25862" y="40168"/>
                  </a:lnTo>
                  <a:lnTo>
                    <a:pt x="25406" y="40614"/>
                  </a:lnTo>
                  <a:lnTo>
                    <a:pt x="24460" y="41454"/>
                  </a:lnTo>
                  <a:lnTo>
                    <a:pt x="23951" y="41829"/>
                  </a:lnTo>
                  <a:lnTo>
                    <a:pt x="24478" y="41472"/>
                  </a:lnTo>
                  <a:lnTo>
                    <a:pt x="25469" y="40677"/>
                  </a:lnTo>
                  <a:lnTo>
                    <a:pt x="25942" y="40248"/>
                  </a:lnTo>
                  <a:lnTo>
                    <a:pt x="26469" y="39748"/>
                  </a:lnTo>
                  <a:lnTo>
                    <a:pt x="26987" y="39221"/>
                  </a:lnTo>
                  <a:lnTo>
                    <a:pt x="26496" y="40096"/>
                  </a:lnTo>
                  <a:lnTo>
                    <a:pt x="26041" y="40998"/>
                  </a:lnTo>
                  <a:lnTo>
                    <a:pt x="25683" y="41739"/>
                  </a:lnTo>
                  <a:lnTo>
                    <a:pt x="25219" y="42882"/>
                  </a:lnTo>
                  <a:lnTo>
                    <a:pt x="24951" y="43668"/>
                  </a:lnTo>
                  <a:lnTo>
                    <a:pt x="24835" y="44061"/>
                  </a:lnTo>
                  <a:lnTo>
                    <a:pt x="24728" y="44490"/>
                  </a:lnTo>
                  <a:lnTo>
                    <a:pt x="24576" y="45552"/>
                  </a:lnTo>
                  <a:lnTo>
                    <a:pt x="24442" y="47026"/>
                  </a:lnTo>
                  <a:lnTo>
                    <a:pt x="24433" y="47303"/>
                  </a:lnTo>
                  <a:lnTo>
                    <a:pt x="24505" y="46419"/>
                  </a:lnTo>
                  <a:lnTo>
                    <a:pt x="24683" y="45240"/>
                  </a:lnTo>
                  <a:lnTo>
                    <a:pt x="24853" y="44481"/>
                  </a:lnTo>
                  <a:lnTo>
                    <a:pt x="24969" y="44097"/>
                  </a:lnTo>
                  <a:lnTo>
                    <a:pt x="25103" y="43713"/>
                  </a:lnTo>
                  <a:lnTo>
                    <a:pt x="25389" y="42945"/>
                  </a:lnTo>
                  <a:lnTo>
                    <a:pt x="25889" y="41829"/>
                  </a:lnTo>
                  <a:lnTo>
                    <a:pt x="26264" y="41105"/>
                  </a:lnTo>
                  <a:lnTo>
                    <a:pt x="26639" y="40409"/>
                  </a:lnTo>
                  <a:lnTo>
                    <a:pt x="27451" y="39060"/>
                  </a:lnTo>
                  <a:lnTo>
                    <a:pt x="28755" y="37078"/>
                  </a:lnTo>
                  <a:lnTo>
                    <a:pt x="29657" y="35774"/>
                  </a:lnTo>
                  <a:lnTo>
                    <a:pt x="30041" y="36337"/>
                  </a:lnTo>
                  <a:lnTo>
                    <a:pt x="30845" y="37453"/>
                  </a:lnTo>
                  <a:lnTo>
                    <a:pt x="31282" y="37998"/>
                  </a:lnTo>
                  <a:lnTo>
                    <a:pt x="31675" y="38453"/>
                  </a:lnTo>
                  <a:lnTo>
                    <a:pt x="32488" y="39319"/>
                  </a:lnTo>
                  <a:lnTo>
                    <a:pt x="33765" y="40561"/>
                  </a:lnTo>
                  <a:lnTo>
                    <a:pt x="34622" y="41364"/>
                  </a:lnTo>
                  <a:lnTo>
                    <a:pt x="35480" y="42159"/>
                  </a:lnTo>
                  <a:lnTo>
                    <a:pt x="37158" y="43775"/>
                  </a:lnTo>
                  <a:lnTo>
                    <a:pt x="38355" y="45026"/>
                  </a:lnTo>
                  <a:lnTo>
                    <a:pt x="39114" y="45892"/>
                  </a:lnTo>
                  <a:lnTo>
                    <a:pt x="39837" y="46776"/>
                  </a:lnTo>
                  <a:lnTo>
                    <a:pt x="40507" y="47705"/>
                  </a:lnTo>
                  <a:lnTo>
                    <a:pt x="40820" y="48178"/>
                  </a:lnTo>
                  <a:lnTo>
                    <a:pt x="42025" y="47330"/>
                  </a:lnTo>
                  <a:lnTo>
                    <a:pt x="41668" y="46829"/>
                  </a:lnTo>
                  <a:lnTo>
                    <a:pt x="40918" y="45883"/>
                  </a:lnTo>
                  <a:lnTo>
                    <a:pt x="40123" y="44972"/>
                  </a:lnTo>
                  <a:lnTo>
                    <a:pt x="39293" y="44106"/>
                  </a:lnTo>
                  <a:lnTo>
                    <a:pt x="38864" y="43686"/>
                  </a:lnTo>
                  <a:lnTo>
                    <a:pt x="38007" y="42865"/>
                  </a:lnTo>
                  <a:lnTo>
                    <a:pt x="36247" y="41293"/>
                  </a:lnTo>
                  <a:lnTo>
                    <a:pt x="35354" y="40525"/>
                  </a:lnTo>
                  <a:lnTo>
                    <a:pt x="34461" y="39766"/>
                  </a:lnTo>
                  <a:lnTo>
                    <a:pt x="33158" y="38614"/>
                  </a:lnTo>
                  <a:lnTo>
                    <a:pt x="32327" y="37819"/>
                  </a:lnTo>
                  <a:lnTo>
                    <a:pt x="31934" y="37399"/>
                  </a:lnTo>
                  <a:lnTo>
                    <a:pt x="31497" y="36908"/>
                  </a:lnTo>
                  <a:lnTo>
                    <a:pt x="30657" y="35872"/>
                  </a:lnTo>
                  <a:lnTo>
                    <a:pt x="30264" y="35328"/>
                  </a:lnTo>
                  <a:lnTo>
                    <a:pt x="31122" y="35078"/>
                  </a:lnTo>
                  <a:lnTo>
                    <a:pt x="32845" y="34613"/>
                  </a:lnTo>
                  <a:lnTo>
                    <a:pt x="34578" y="34220"/>
                  </a:lnTo>
                  <a:lnTo>
                    <a:pt x="36337" y="33908"/>
                  </a:lnTo>
                  <a:lnTo>
                    <a:pt x="37212" y="33792"/>
                  </a:lnTo>
                  <a:lnTo>
                    <a:pt x="38123" y="33685"/>
                  </a:lnTo>
                  <a:lnTo>
                    <a:pt x="39944" y="33569"/>
                  </a:lnTo>
                  <a:lnTo>
                    <a:pt x="40855" y="33569"/>
                  </a:lnTo>
                  <a:lnTo>
                    <a:pt x="41284" y="33586"/>
                  </a:lnTo>
                  <a:lnTo>
                    <a:pt x="42061" y="33658"/>
                  </a:lnTo>
                  <a:lnTo>
                    <a:pt x="43275" y="33854"/>
                  </a:lnTo>
                  <a:lnTo>
                    <a:pt x="44436" y="34078"/>
                  </a:lnTo>
                  <a:lnTo>
                    <a:pt x="44142" y="34006"/>
                  </a:lnTo>
                  <a:lnTo>
                    <a:pt x="42525" y="33667"/>
                  </a:lnTo>
                  <a:lnTo>
                    <a:pt x="41346" y="33470"/>
                  </a:lnTo>
                  <a:lnTo>
                    <a:pt x="40855" y="33435"/>
                  </a:lnTo>
                  <a:lnTo>
                    <a:pt x="39944" y="33399"/>
                  </a:lnTo>
                  <a:lnTo>
                    <a:pt x="38114" y="33452"/>
                  </a:lnTo>
                  <a:lnTo>
                    <a:pt x="37194" y="33533"/>
                  </a:lnTo>
                  <a:lnTo>
                    <a:pt x="36087" y="33658"/>
                  </a:lnTo>
                  <a:lnTo>
                    <a:pt x="34979" y="33827"/>
                  </a:lnTo>
                  <a:lnTo>
                    <a:pt x="36024" y="33292"/>
                  </a:lnTo>
                  <a:lnTo>
                    <a:pt x="37051" y="32720"/>
                  </a:lnTo>
                  <a:lnTo>
                    <a:pt x="37703" y="32327"/>
                  </a:lnTo>
                  <a:lnTo>
                    <a:pt x="38667" y="31684"/>
                  </a:lnTo>
                  <a:lnTo>
                    <a:pt x="39275" y="31220"/>
                  </a:lnTo>
                  <a:lnTo>
                    <a:pt x="39569" y="30970"/>
                  </a:lnTo>
                  <a:lnTo>
                    <a:pt x="39266" y="31211"/>
                  </a:lnTo>
                  <a:lnTo>
                    <a:pt x="38641" y="31649"/>
                  </a:lnTo>
                  <a:lnTo>
                    <a:pt x="37667" y="32256"/>
                  </a:lnTo>
                  <a:lnTo>
                    <a:pt x="36989" y="32613"/>
                  </a:lnTo>
                  <a:lnTo>
                    <a:pt x="36310" y="32970"/>
                  </a:lnTo>
                  <a:lnTo>
                    <a:pt x="34935" y="33622"/>
                  </a:lnTo>
                  <a:lnTo>
                    <a:pt x="34247" y="33935"/>
                  </a:lnTo>
                  <a:lnTo>
                    <a:pt x="33158" y="34158"/>
                  </a:lnTo>
                  <a:lnTo>
                    <a:pt x="30997" y="34649"/>
                  </a:lnTo>
                  <a:lnTo>
                    <a:pt x="30997" y="34649"/>
                  </a:lnTo>
                  <a:lnTo>
                    <a:pt x="31479" y="34310"/>
                  </a:lnTo>
                  <a:lnTo>
                    <a:pt x="32372" y="33560"/>
                  </a:lnTo>
                  <a:lnTo>
                    <a:pt x="32801" y="33167"/>
                  </a:lnTo>
                  <a:lnTo>
                    <a:pt x="33399" y="32568"/>
                  </a:lnTo>
                  <a:lnTo>
                    <a:pt x="34533" y="31327"/>
                  </a:lnTo>
                  <a:lnTo>
                    <a:pt x="35078" y="30684"/>
                  </a:lnTo>
                  <a:lnTo>
                    <a:pt x="35997" y="29568"/>
                  </a:lnTo>
                  <a:lnTo>
                    <a:pt x="37783" y="27318"/>
                  </a:lnTo>
                  <a:lnTo>
                    <a:pt x="38667" y="26183"/>
                  </a:lnTo>
                  <a:lnTo>
                    <a:pt x="38703" y="26157"/>
                  </a:lnTo>
                  <a:lnTo>
                    <a:pt x="38739" y="26121"/>
                  </a:lnTo>
                  <a:lnTo>
                    <a:pt x="39686" y="25933"/>
                  </a:lnTo>
                  <a:lnTo>
                    <a:pt x="41570" y="25523"/>
                  </a:lnTo>
                  <a:lnTo>
                    <a:pt x="42507" y="25290"/>
                  </a:lnTo>
                  <a:lnTo>
                    <a:pt x="43463" y="25023"/>
                  </a:lnTo>
                  <a:lnTo>
                    <a:pt x="44865" y="24558"/>
                  </a:lnTo>
                  <a:lnTo>
                    <a:pt x="45785" y="24192"/>
                  </a:lnTo>
                  <a:lnTo>
                    <a:pt x="46240" y="23987"/>
                  </a:lnTo>
                  <a:lnTo>
                    <a:pt x="45785" y="24174"/>
                  </a:lnTo>
                  <a:lnTo>
                    <a:pt x="44856" y="24514"/>
                  </a:lnTo>
                  <a:lnTo>
                    <a:pt x="43436" y="24942"/>
                  </a:lnTo>
                  <a:lnTo>
                    <a:pt x="42481" y="25174"/>
                  </a:lnTo>
                  <a:lnTo>
                    <a:pt x="41597" y="25371"/>
                  </a:lnTo>
                  <a:lnTo>
                    <a:pt x="39828" y="25710"/>
                  </a:lnTo>
                  <a:lnTo>
                    <a:pt x="38935" y="25862"/>
                  </a:lnTo>
                  <a:lnTo>
                    <a:pt x="39096" y="25648"/>
                  </a:lnTo>
                  <a:lnTo>
                    <a:pt x="39257" y="25451"/>
                  </a:lnTo>
                  <a:lnTo>
                    <a:pt x="41025" y="23299"/>
                  </a:lnTo>
                  <a:lnTo>
                    <a:pt x="41927" y="22227"/>
                  </a:lnTo>
                  <a:lnTo>
                    <a:pt x="42338" y="21754"/>
                  </a:lnTo>
                  <a:lnTo>
                    <a:pt x="43168" y="20817"/>
                  </a:lnTo>
                  <a:lnTo>
                    <a:pt x="43615" y="20379"/>
                  </a:lnTo>
                  <a:lnTo>
                    <a:pt x="43927" y="20093"/>
                  </a:lnTo>
                  <a:lnTo>
                    <a:pt x="44570" y="19548"/>
                  </a:lnTo>
                  <a:lnTo>
                    <a:pt x="45570" y="18789"/>
                  </a:lnTo>
                  <a:lnTo>
                    <a:pt x="46919" y="17923"/>
                  </a:lnTo>
                  <a:lnTo>
                    <a:pt x="48214" y="17200"/>
                  </a:lnTo>
                  <a:lnTo>
                    <a:pt x="49928" y="1636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0910" y="15941"/>
                  </a:lnTo>
                  <a:lnTo>
                    <a:pt x="49714" y="16396"/>
                  </a:lnTo>
                  <a:lnTo>
                    <a:pt x="48544" y="16923"/>
                  </a:lnTo>
                  <a:lnTo>
                    <a:pt x="47428" y="17504"/>
                  </a:lnTo>
                  <a:lnTo>
                    <a:pt x="46374" y="18111"/>
                  </a:lnTo>
                  <a:lnTo>
                    <a:pt x="45410" y="18736"/>
                  </a:lnTo>
                  <a:lnTo>
                    <a:pt x="44552" y="19361"/>
                  </a:lnTo>
                  <a:lnTo>
                    <a:pt x="43820" y="19977"/>
                  </a:lnTo>
                  <a:lnTo>
                    <a:pt x="43508" y="20272"/>
                  </a:lnTo>
                  <a:lnTo>
                    <a:pt x="42766" y="21031"/>
                  </a:lnTo>
                  <a:lnTo>
                    <a:pt x="42043" y="21808"/>
                  </a:lnTo>
                  <a:lnTo>
                    <a:pt x="42222" y="21102"/>
                  </a:lnTo>
                  <a:lnTo>
                    <a:pt x="42623" y="19700"/>
                  </a:lnTo>
                  <a:lnTo>
                    <a:pt x="42838" y="19004"/>
                  </a:lnTo>
                  <a:lnTo>
                    <a:pt x="43106" y="18200"/>
                  </a:lnTo>
                  <a:lnTo>
                    <a:pt x="43579" y="17021"/>
                  </a:lnTo>
                  <a:lnTo>
                    <a:pt x="43936" y="16253"/>
                  </a:lnTo>
                  <a:lnTo>
                    <a:pt x="44133" y="15878"/>
                  </a:lnTo>
                  <a:lnTo>
                    <a:pt x="43918" y="16244"/>
                  </a:lnTo>
                  <a:lnTo>
                    <a:pt x="43534" y="17003"/>
                  </a:lnTo>
                  <a:lnTo>
                    <a:pt x="43025" y="18173"/>
                  </a:lnTo>
                  <a:lnTo>
                    <a:pt x="42731" y="18968"/>
                  </a:lnTo>
                  <a:lnTo>
                    <a:pt x="42445" y="19763"/>
                  </a:lnTo>
                  <a:lnTo>
                    <a:pt x="41936" y="21379"/>
                  </a:lnTo>
                  <a:lnTo>
                    <a:pt x="41695" y="22192"/>
                  </a:lnTo>
                  <a:lnTo>
                    <a:pt x="41016" y="22942"/>
                  </a:lnTo>
                  <a:lnTo>
                    <a:pt x="39694" y="24487"/>
                  </a:lnTo>
                  <a:lnTo>
                    <a:pt x="39043" y="25264"/>
                  </a:lnTo>
                  <a:lnTo>
                    <a:pt x="37498" y="27148"/>
                  </a:lnTo>
                  <a:lnTo>
                    <a:pt x="35944" y="29023"/>
                  </a:lnTo>
                  <a:lnTo>
                    <a:pt x="35890" y="27880"/>
                  </a:lnTo>
                  <a:lnTo>
                    <a:pt x="35810" y="25603"/>
                  </a:lnTo>
                  <a:lnTo>
                    <a:pt x="35801" y="24460"/>
                  </a:lnTo>
                  <a:lnTo>
                    <a:pt x="35819" y="23254"/>
                  </a:lnTo>
                  <a:lnTo>
                    <a:pt x="35953" y="21451"/>
                  </a:lnTo>
                  <a:lnTo>
                    <a:pt x="36105" y="20254"/>
                  </a:lnTo>
                  <a:lnTo>
                    <a:pt x="36212" y="19656"/>
                  </a:lnTo>
                  <a:lnTo>
                    <a:pt x="36087" y="20254"/>
                  </a:lnTo>
                  <a:lnTo>
                    <a:pt x="35908" y="21442"/>
                  </a:lnTo>
                  <a:lnTo>
                    <a:pt x="35738" y="23254"/>
                  </a:lnTo>
                  <a:lnTo>
                    <a:pt x="35685" y="24460"/>
                  </a:lnTo>
                  <a:lnTo>
                    <a:pt x="35658" y="25666"/>
                  </a:lnTo>
                  <a:lnTo>
                    <a:pt x="35685" y="28077"/>
                  </a:lnTo>
                  <a:lnTo>
                    <a:pt x="35721" y="29282"/>
                  </a:lnTo>
                  <a:lnTo>
                    <a:pt x="35730" y="29282"/>
                  </a:lnTo>
                  <a:lnTo>
                    <a:pt x="35247" y="29845"/>
                  </a:lnTo>
                  <a:lnTo>
                    <a:pt x="34765" y="30407"/>
                  </a:lnTo>
                  <a:lnTo>
                    <a:pt x="34211" y="31032"/>
                  </a:lnTo>
                  <a:lnTo>
                    <a:pt x="33068" y="32238"/>
                  </a:lnTo>
                  <a:lnTo>
                    <a:pt x="32470" y="32809"/>
                  </a:lnTo>
                  <a:lnTo>
                    <a:pt x="31934" y="33283"/>
                  </a:lnTo>
                  <a:lnTo>
                    <a:pt x="31095" y="33935"/>
                  </a:lnTo>
                  <a:lnTo>
                    <a:pt x="30514" y="34319"/>
                  </a:lnTo>
                  <a:lnTo>
                    <a:pt x="30211" y="34488"/>
                  </a:lnTo>
                  <a:lnTo>
                    <a:pt x="30452" y="33560"/>
                  </a:lnTo>
                  <a:lnTo>
                    <a:pt x="30809" y="31693"/>
                  </a:lnTo>
                  <a:lnTo>
                    <a:pt x="30961" y="30765"/>
                  </a:lnTo>
                  <a:lnTo>
                    <a:pt x="31282" y="28621"/>
                  </a:lnTo>
                  <a:lnTo>
                    <a:pt x="31577" y="26487"/>
                  </a:lnTo>
                  <a:lnTo>
                    <a:pt x="32720" y="17923"/>
                  </a:lnTo>
                  <a:lnTo>
                    <a:pt x="32961" y="16191"/>
                  </a:lnTo>
                  <a:lnTo>
                    <a:pt x="33095" y="15342"/>
                  </a:lnTo>
                  <a:lnTo>
                    <a:pt x="34006" y="14530"/>
                  </a:lnTo>
                  <a:lnTo>
                    <a:pt x="35828" y="12869"/>
                  </a:lnTo>
                  <a:lnTo>
                    <a:pt x="36694" y="12012"/>
                  </a:lnTo>
                  <a:lnTo>
                    <a:pt x="37123" y="11574"/>
                  </a:lnTo>
                  <a:lnTo>
                    <a:pt x="37944" y="10672"/>
                  </a:lnTo>
                  <a:lnTo>
                    <a:pt x="38739" y="9743"/>
                  </a:lnTo>
                  <a:lnTo>
                    <a:pt x="39480" y="8770"/>
                  </a:lnTo>
                  <a:lnTo>
                    <a:pt x="39819" y="8261"/>
                  </a:lnTo>
                  <a:lnTo>
                    <a:pt x="39462" y="8761"/>
                  </a:lnTo>
                  <a:lnTo>
                    <a:pt x="38703" y="9717"/>
                  </a:lnTo>
                  <a:lnTo>
                    <a:pt x="37891" y="10619"/>
                  </a:lnTo>
                  <a:lnTo>
                    <a:pt x="37042" y="11494"/>
                  </a:lnTo>
                  <a:lnTo>
                    <a:pt x="36614" y="11922"/>
                  </a:lnTo>
                  <a:lnTo>
                    <a:pt x="35765" y="12726"/>
                  </a:lnTo>
                  <a:lnTo>
                    <a:pt x="34033" y="14262"/>
                  </a:lnTo>
                  <a:lnTo>
                    <a:pt x="33149" y="15012"/>
                  </a:lnTo>
                  <a:lnTo>
                    <a:pt x="33568" y="12190"/>
                  </a:lnTo>
                  <a:lnTo>
                    <a:pt x="34051" y="9386"/>
                  </a:lnTo>
                  <a:lnTo>
                    <a:pt x="34229" y="8315"/>
                  </a:lnTo>
                  <a:lnTo>
                    <a:pt x="34542" y="6091"/>
                  </a:lnTo>
                  <a:lnTo>
                    <a:pt x="34970" y="2555"/>
                  </a:lnTo>
                  <a:lnTo>
                    <a:pt x="353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108097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Four Columns">
  <p:cSld name="1_Title + Four Columns"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p28"/>
          <p:cNvSpPr txBox="1">
            <a:spLocks noGrp="1"/>
          </p:cNvSpPr>
          <p:nvPr>
            <p:ph type="subTitle" idx="1"/>
          </p:nvPr>
        </p:nvSpPr>
        <p:spPr>
          <a:xfrm>
            <a:off x="720000" y="2059950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5" name="Google Shape;1195;p28"/>
          <p:cNvSpPr txBox="1">
            <a:spLocks noGrp="1"/>
          </p:cNvSpPr>
          <p:nvPr>
            <p:ph type="subTitle" idx="2"/>
          </p:nvPr>
        </p:nvSpPr>
        <p:spPr>
          <a:xfrm>
            <a:off x="720000" y="1713450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6" name="Google Shape;1196;p28"/>
          <p:cNvSpPr txBox="1">
            <a:spLocks noGrp="1"/>
          </p:cNvSpPr>
          <p:nvPr>
            <p:ph type="subTitle" idx="3"/>
          </p:nvPr>
        </p:nvSpPr>
        <p:spPr>
          <a:xfrm>
            <a:off x="720000" y="3921825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7" name="Google Shape;1197;p28"/>
          <p:cNvSpPr txBox="1">
            <a:spLocks noGrp="1"/>
          </p:cNvSpPr>
          <p:nvPr>
            <p:ph type="subTitle" idx="4"/>
          </p:nvPr>
        </p:nvSpPr>
        <p:spPr>
          <a:xfrm>
            <a:off x="720000" y="3575325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8" name="Google Shape;1198;p28"/>
          <p:cNvSpPr txBox="1">
            <a:spLocks noGrp="1"/>
          </p:cNvSpPr>
          <p:nvPr>
            <p:ph type="subTitle" idx="5"/>
          </p:nvPr>
        </p:nvSpPr>
        <p:spPr>
          <a:xfrm>
            <a:off x="3342975" y="2059950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9" name="Google Shape;1199;p28"/>
          <p:cNvSpPr txBox="1">
            <a:spLocks noGrp="1"/>
          </p:cNvSpPr>
          <p:nvPr>
            <p:ph type="subTitle" idx="6"/>
          </p:nvPr>
        </p:nvSpPr>
        <p:spPr>
          <a:xfrm>
            <a:off x="3342975" y="1713450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0" name="Google Shape;1200;p28"/>
          <p:cNvSpPr txBox="1">
            <a:spLocks noGrp="1"/>
          </p:cNvSpPr>
          <p:nvPr>
            <p:ph type="subTitle" idx="7"/>
          </p:nvPr>
        </p:nvSpPr>
        <p:spPr>
          <a:xfrm>
            <a:off x="3342975" y="3921825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1" name="Google Shape;1201;p28"/>
          <p:cNvSpPr txBox="1">
            <a:spLocks noGrp="1"/>
          </p:cNvSpPr>
          <p:nvPr>
            <p:ph type="subTitle" idx="8"/>
          </p:nvPr>
        </p:nvSpPr>
        <p:spPr>
          <a:xfrm>
            <a:off x="3342975" y="3575325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02" name="Google Shape;1202;p28"/>
          <p:cNvGrpSpPr/>
          <p:nvPr/>
        </p:nvGrpSpPr>
        <p:grpSpPr>
          <a:xfrm rot="6647702">
            <a:off x="-1774556" y="-750645"/>
            <a:ext cx="3563523" cy="3274151"/>
            <a:chOff x="-1361131" y="3033798"/>
            <a:chExt cx="4031687" cy="3866819"/>
          </a:xfrm>
        </p:grpSpPr>
        <p:sp>
          <p:nvSpPr>
            <p:cNvPr id="1203" name="Google Shape;1203;p28"/>
            <p:cNvSpPr/>
            <p:nvPr/>
          </p:nvSpPr>
          <p:spPr>
            <a:xfrm rot="-975157" flipH="1">
              <a:off x="-998443" y="3435250"/>
              <a:ext cx="3306310" cy="3063916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28"/>
            <p:cNvSpPr/>
            <p:nvPr/>
          </p:nvSpPr>
          <p:spPr>
            <a:xfrm rot="-975157" flipH="1">
              <a:off x="-698218" y="4080591"/>
              <a:ext cx="2651820" cy="1639114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28"/>
            <p:cNvSpPr/>
            <p:nvPr/>
          </p:nvSpPr>
          <p:spPr>
            <a:xfrm rot="-975157" flipH="1">
              <a:off x="6331" y="5357870"/>
              <a:ext cx="481227" cy="255024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28"/>
            <p:cNvSpPr/>
            <p:nvPr/>
          </p:nvSpPr>
          <p:spPr>
            <a:xfrm rot="-975157" flipH="1">
              <a:off x="-636678" y="4901000"/>
              <a:ext cx="273634" cy="58314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28"/>
            <p:cNvSpPr/>
            <p:nvPr/>
          </p:nvSpPr>
          <p:spPr>
            <a:xfrm rot="-975157" flipH="1">
              <a:off x="-61287" y="4568963"/>
              <a:ext cx="63622" cy="451196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28"/>
            <p:cNvSpPr/>
            <p:nvPr/>
          </p:nvSpPr>
          <p:spPr>
            <a:xfrm rot="-975157" flipH="1">
              <a:off x="1281559" y="4908023"/>
              <a:ext cx="93047" cy="449987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28"/>
            <p:cNvSpPr/>
            <p:nvPr/>
          </p:nvSpPr>
          <p:spPr>
            <a:xfrm rot="-975157" flipH="1">
              <a:off x="564398" y="4729396"/>
              <a:ext cx="139269" cy="579582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0" name="Google Shape;1210;p28"/>
          <p:cNvGrpSpPr/>
          <p:nvPr/>
        </p:nvGrpSpPr>
        <p:grpSpPr>
          <a:xfrm>
            <a:off x="8285528" y="1617837"/>
            <a:ext cx="717263" cy="1719122"/>
            <a:chOff x="7334417" y="2987505"/>
            <a:chExt cx="821984" cy="1970115"/>
          </a:xfrm>
        </p:grpSpPr>
        <p:sp>
          <p:nvSpPr>
            <p:cNvPr id="1211" name="Google Shape;1211;p28"/>
            <p:cNvSpPr/>
            <p:nvPr/>
          </p:nvSpPr>
          <p:spPr>
            <a:xfrm>
              <a:off x="7334417" y="2987505"/>
              <a:ext cx="821984" cy="1970115"/>
            </a:xfrm>
            <a:custGeom>
              <a:avLst/>
              <a:gdLst/>
              <a:ahLst/>
              <a:cxnLst/>
              <a:rect l="l" t="t" r="r" b="b"/>
              <a:pathLst>
                <a:path w="25969" h="62242" extrusionOk="0">
                  <a:moveTo>
                    <a:pt x="17164" y="0"/>
                  </a:moveTo>
                  <a:lnTo>
                    <a:pt x="16664" y="72"/>
                  </a:lnTo>
                  <a:lnTo>
                    <a:pt x="16012" y="295"/>
                  </a:lnTo>
                  <a:lnTo>
                    <a:pt x="15396" y="652"/>
                  </a:lnTo>
                  <a:lnTo>
                    <a:pt x="14815" y="1107"/>
                  </a:lnTo>
                  <a:lnTo>
                    <a:pt x="14280" y="1652"/>
                  </a:lnTo>
                  <a:lnTo>
                    <a:pt x="14039" y="1938"/>
                  </a:lnTo>
                  <a:lnTo>
                    <a:pt x="13476" y="2635"/>
                  </a:lnTo>
                  <a:lnTo>
                    <a:pt x="12395" y="4045"/>
                  </a:lnTo>
                  <a:lnTo>
                    <a:pt x="11360" y="5483"/>
                  </a:lnTo>
                  <a:lnTo>
                    <a:pt x="10368" y="6957"/>
                  </a:lnTo>
                  <a:lnTo>
                    <a:pt x="9422" y="8466"/>
                  </a:lnTo>
                  <a:lnTo>
                    <a:pt x="8511" y="9993"/>
                  </a:lnTo>
                  <a:lnTo>
                    <a:pt x="7654" y="11556"/>
                  </a:lnTo>
                  <a:lnTo>
                    <a:pt x="6832" y="13136"/>
                  </a:lnTo>
                  <a:lnTo>
                    <a:pt x="6064" y="14744"/>
                  </a:lnTo>
                  <a:lnTo>
                    <a:pt x="5341" y="16369"/>
                  </a:lnTo>
                  <a:lnTo>
                    <a:pt x="4653" y="18021"/>
                  </a:lnTo>
                  <a:lnTo>
                    <a:pt x="4019" y="19682"/>
                  </a:lnTo>
                  <a:lnTo>
                    <a:pt x="3430" y="21361"/>
                  </a:lnTo>
                  <a:lnTo>
                    <a:pt x="2885" y="23057"/>
                  </a:lnTo>
                  <a:lnTo>
                    <a:pt x="2385" y="24763"/>
                  </a:lnTo>
                  <a:lnTo>
                    <a:pt x="1929" y="26469"/>
                  </a:lnTo>
                  <a:lnTo>
                    <a:pt x="1724" y="27335"/>
                  </a:lnTo>
                  <a:lnTo>
                    <a:pt x="1519" y="28210"/>
                  </a:lnTo>
                  <a:lnTo>
                    <a:pt x="1153" y="29969"/>
                  </a:lnTo>
                  <a:lnTo>
                    <a:pt x="840" y="31746"/>
                  </a:lnTo>
                  <a:lnTo>
                    <a:pt x="581" y="33523"/>
                  </a:lnTo>
                  <a:lnTo>
                    <a:pt x="367" y="35309"/>
                  </a:lnTo>
                  <a:lnTo>
                    <a:pt x="197" y="37104"/>
                  </a:lnTo>
                  <a:lnTo>
                    <a:pt x="90" y="38899"/>
                  </a:lnTo>
                  <a:lnTo>
                    <a:pt x="27" y="40694"/>
                  </a:lnTo>
                  <a:lnTo>
                    <a:pt x="18" y="41596"/>
                  </a:lnTo>
                  <a:lnTo>
                    <a:pt x="1" y="43382"/>
                  </a:lnTo>
                  <a:lnTo>
                    <a:pt x="27" y="46141"/>
                  </a:lnTo>
                  <a:lnTo>
                    <a:pt x="108" y="47990"/>
                  </a:lnTo>
                  <a:lnTo>
                    <a:pt x="286" y="49838"/>
                  </a:lnTo>
                  <a:lnTo>
                    <a:pt x="572" y="51660"/>
                  </a:lnTo>
                  <a:lnTo>
                    <a:pt x="894" y="52999"/>
                  </a:lnTo>
                  <a:lnTo>
                    <a:pt x="1161" y="53883"/>
                  </a:lnTo>
                  <a:lnTo>
                    <a:pt x="1465" y="54741"/>
                  </a:lnTo>
                  <a:lnTo>
                    <a:pt x="1831" y="55589"/>
                  </a:lnTo>
                  <a:lnTo>
                    <a:pt x="2028" y="56000"/>
                  </a:lnTo>
                  <a:lnTo>
                    <a:pt x="2215" y="56366"/>
                  </a:lnTo>
                  <a:lnTo>
                    <a:pt x="2653" y="57089"/>
                  </a:lnTo>
                  <a:lnTo>
                    <a:pt x="3171" y="57813"/>
                  </a:lnTo>
                  <a:lnTo>
                    <a:pt x="3742" y="58527"/>
                  </a:lnTo>
                  <a:lnTo>
                    <a:pt x="4385" y="59215"/>
                  </a:lnTo>
                  <a:lnTo>
                    <a:pt x="5073" y="59858"/>
                  </a:lnTo>
                  <a:lnTo>
                    <a:pt x="5805" y="60456"/>
                  </a:lnTo>
                  <a:lnTo>
                    <a:pt x="6573" y="60983"/>
                  </a:lnTo>
                  <a:lnTo>
                    <a:pt x="7377" y="61438"/>
                  </a:lnTo>
                  <a:lnTo>
                    <a:pt x="8207" y="61804"/>
                  </a:lnTo>
                  <a:lnTo>
                    <a:pt x="9047" y="62063"/>
                  </a:lnTo>
                  <a:lnTo>
                    <a:pt x="9904" y="62215"/>
                  </a:lnTo>
                  <a:lnTo>
                    <a:pt x="10761" y="62242"/>
                  </a:lnTo>
                  <a:lnTo>
                    <a:pt x="11618" y="62126"/>
                  </a:lnTo>
                  <a:lnTo>
                    <a:pt x="12467" y="61867"/>
                  </a:lnTo>
                  <a:lnTo>
                    <a:pt x="13297" y="61438"/>
                  </a:lnTo>
                  <a:lnTo>
                    <a:pt x="13708" y="61152"/>
                  </a:lnTo>
                  <a:lnTo>
                    <a:pt x="14065" y="60876"/>
                  </a:lnTo>
                  <a:lnTo>
                    <a:pt x="14771" y="60295"/>
                  </a:lnTo>
                  <a:lnTo>
                    <a:pt x="15441" y="59670"/>
                  </a:lnTo>
                  <a:lnTo>
                    <a:pt x="16092" y="59009"/>
                  </a:lnTo>
                  <a:lnTo>
                    <a:pt x="17003" y="57964"/>
                  </a:lnTo>
                  <a:lnTo>
                    <a:pt x="18128" y="56446"/>
                  </a:lnTo>
                  <a:lnTo>
                    <a:pt x="18646" y="55643"/>
                  </a:lnTo>
                  <a:lnTo>
                    <a:pt x="19021" y="55035"/>
                  </a:lnTo>
                  <a:lnTo>
                    <a:pt x="19727" y="53785"/>
                  </a:lnTo>
                  <a:lnTo>
                    <a:pt x="20388" y="52481"/>
                  </a:lnTo>
                  <a:lnTo>
                    <a:pt x="20986" y="51133"/>
                  </a:lnTo>
                  <a:lnTo>
                    <a:pt x="21549" y="49758"/>
                  </a:lnTo>
                  <a:lnTo>
                    <a:pt x="22058" y="48365"/>
                  </a:lnTo>
                  <a:lnTo>
                    <a:pt x="22754" y="46222"/>
                  </a:lnTo>
                  <a:lnTo>
                    <a:pt x="23540" y="43346"/>
                  </a:lnTo>
                  <a:lnTo>
                    <a:pt x="24183" y="40471"/>
                  </a:lnTo>
                  <a:lnTo>
                    <a:pt x="24701" y="37667"/>
                  </a:lnTo>
                  <a:lnTo>
                    <a:pt x="25121" y="34979"/>
                  </a:lnTo>
                  <a:lnTo>
                    <a:pt x="25290" y="33702"/>
                  </a:lnTo>
                  <a:lnTo>
                    <a:pt x="25505" y="31943"/>
                  </a:lnTo>
                  <a:lnTo>
                    <a:pt x="25755" y="29290"/>
                  </a:lnTo>
                  <a:lnTo>
                    <a:pt x="25871" y="27513"/>
                  </a:lnTo>
                  <a:lnTo>
                    <a:pt x="25942" y="25745"/>
                  </a:lnTo>
                  <a:lnTo>
                    <a:pt x="25969" y="23968"/>
                  </a:lnTo>
                  <a:lnTo>
                    <a:pt x="25942" y="22191"/>
                  </a:lnTo>
                  <a:lnTo>
                    <a:pt x="25862" y="20414"/>
                  </a:lnTo>
                  <a:lnTo>
                    <a:pt x="25799" y="19530"/>
                  </a:lnTo>
                  <a:lnTo>
                    <a:pt x="25737" y="18673"/>
                  </a:lnTo>
                  <a:lnTo>
                    <a:pt x="25549" y="16958"/>
                  </a:lnTo>
                  <a:lnTo>
                    <a:pt x="25299" y="15253"/>
                  </a:lnTo>
                  <a:lnTo>
                    <a:pt x="24978" y="13556"/>
                  </a:lnTo>
                  <a:lnTo>
                    <a:pt x="24594" y="11877"/>
                  </a:lnTo>
                  <a:lnTo>
                    <a:pt x="24129" y="10216"/>
                  </a:lnTo>
                  <a:lnTo>
                    <a:pt x="23594" y="8582"/>
                  </a:lnTo>
                  <a:lnTo>
                    <a:pt x="22977" y="6966"/>
                  </a:lnTo>
                  <a:lnTo>
                    <a:pt x="22629" y="6180"/>
                  </a:lnTo>
                  <a:lnTo>
                    <a:pt x="22317" y="5456"/>
                  </a:lnTo>
                  <a:lnTo>
                    <a:pt x="21593" y="3929"/>
                  </a:lnTo>
                  <a:lnTo>
                    <a:pt x="20968" y="2804"/>
                  </a:lnTo>
                  <a:lnTo>
                    <a:pt x="20495" y="2099"/>
                  </a:lnTo>
                  <a:lnTo>
                    <a:pt x="19977" y="1456"/>
                  </a:lnTo>
                  <a:lnTo>
                    <a:pt x="19396" y="884"/>
                  </a:lnTo>
                  <a:lnTo>
                    <a:pt x="19084" y="643"/>
                  </a:lnTo>
                  <a:lnTo>
                    <a:pt x="18905" y="509"/>
                  </a:lnTo>
                  <a:lnTo>
                    <a:pt x="18557" y="313"/>
                  </a:lnTo>
                  <a:lnTo>
                    <a:pt x="18200" y="161"/>
                  </a:lnTo>
                  <a:lnTo>
                    <a:pt x="17852" y="63"/>
                  </a:lnTo>
                  <a:lnTo>
                    <a:pt x="17503" y="9"/>
                  </a:lnTo>
                  <a:lnTo>
                    <a:pt x="1716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12" name="Google Shape;1212;p28"/>
            <p:cNvGrpSpPr/>
            <p:nvPr/>
          </p:nvGrpSpPr>
          <p:grpSpPr>
            <a:xfrm>
              <a:off x="7447180" y="3322694"/>
              <a:ext cx="599277" cy="1576389"/>
              <a:chOff x="7447180" y="3322694"/>
              <a:chExt cx="599277" cy="1576389"/>
            </a:xfrm>
          </p:grpSpPr>
          <p:sp>
            <p:nvSpPr>
              <p:cNvPr id="1213" name="Google Shape;1213;p28"/>
              <p:cNvSpPr/>
              <p:nvPr/>
            </p:nvSpPr>
            <p:spPr>
              <a:xfrm>
                <a:off x="7447180" y="3322694"/>
                <a:ext cx="599277" cy="1576389"/>
              </a:xfrm>
              <a:custGeom>
                <a:avLst/>
                <a:gdLst/>
                <a:ahLst/>
                <a:cxnLst/>
                <a:rect l="l" t="t" r="r" b="b"/>
                <a:pathLst>
                  <a:path w="18933" h="49803" extrusionOk="0">
                    <a:moveTo>
                      <a:pt x="13003" y="0"/>
                    </a:moveTo>
                    <a:lnTo>
                      <a:pt x="12887" y="54"/>
                    </a:lnTo>
                    <a:lnTo>
                      <a:pt x="12851" y="116"/>
                    </a:lnTo>
                    <a:lnTo>
                      <a:pt x="12440" y="1250"/>
                    </a:lnTo>
                    <a:lnTo>
                      <a:pt x="11735" y="3563"/>
                    </a:lnTo>
                    <a:lnTo>
                      <a:pt x="11127" y="5912"/>
                    </a:lnTo>
                    <a:lnTo>
                      <a:pt x="10574" y="8269"/>
                    </a:lnTo>
                    <a:lnTo>
                      <a:pt x="10324" y="9457"/>
                    </a:lnTo>
                    <a:lnTo>
                      <a:pt x="10243" y="9823"/>
                    </a:lnTo>
                    <a:lnTo>
                      <a:pt x="10163" y="10198"/>
                    </a:lnTo>
                    <a:lnTo>
                      <a:pt x="9949" y="9886"/>
                    </a:lnTo>
                    <a:lnTo>
                      <a:pt x="9743" y="9573"/>
                    </a:lnTo>
                    <a:lnTo>
                      <a:pt x="9422" y="9064"/>
                    </a:lnTo>
                    <a:lnTo>
                      <a:pt x="8823" y="8019"/>
                    </a:lnTo>
                    <a:lnTo>
                      <a:pt x="8547" y="7492"/>
                    </a:lnTo>
                    <a:lnTo>
                      <a:pt x="8306" y="7001"/>
                    </a:lnTo>
                    <a:lnTo>
                      <a:pt x="7850" y="6010"/>
                    </a:lnTo>
                    <a:lnTo>
                      <a:pt x="7645" y="5501"/>
                    </a:lnTo>
                    <a:lnTo>
                      <a:pt x="7466" y="5028"/>
                    </a:lnTo>
                    <a:lnTo>
                      <a:pt x="7198" y="4304"/>
                    </a:lnTo>
                    <a:lnTo>
                      <a:pt x="6984" y="3849"/>
                    </a:lnTo>
                    <a:lnTo>
                      <a:pt x="6859" y="3626"/>
                    </a:lnTo>
                    <a:lnTo>
                      <a:pt x="6832" y="3617"/>
                    </a:lnTo>
                    <a:lnTo>
                      <a:pt x="6814" y="3635"/>
                    </a:lnTo>
                    <a:lnTo>
                      <a:pt x="6814" y="3902"/>
                    </a:lnTo>
                    <a:lnTo>
                      <a:pt x="6868" y="4429"/>
                    </a:lnTo>
                    <a:lnTo>
                      <a:pt x="7055" y="5242"/>
                    </a:lnTo>
                    <a:lnTo>
                      <a:pt x="7457" y="6322"/>
                    </a:lnTo>
                    <a:lnTo>
                      <a:pt x="7922" y="7340"/>
                    </a:lnTo>
                    <a:lnTo>
                      <a:pt x="8154" y="7805"/>
                    </a:lnTo>
                    <a:lnTo>
                      <a:pt x="8386" y="8278"/>
                    </a:lnTo>
                    <a:lnTo>
                      <a:pt x="8895" y="9198"/>
                    </a:lnTo>
                    <a:lnTo>
                      <a:pt x="9163" y="9653"/>
                    </a:lnTo>
                    <a:lnTo>
                      <a:pt x="9350" y="9975"/>
                    </a:lnTo>
                    <a:lnTo>
                      <a:pt x="9770" y="10609"/>
                    </a:lnTo>
                    <a:lnTo>
                      <a:pt x="10020" y="10886"/>
                    </a:lnTo>
                    <a:lnTo>
                      <a:pt x="9609" y="12913"/>
                    </a:lnTo>
                    <a:lnTo>
                      <a:pt x="8877" y="16985"/>
                    </a:lnTo>
                    <a:lnTo>
                      <a:pt x="8556" y="19030"/>
                    </a:lnTo>
                    <a:lnTo>
                      <a:pt x="8189" y="21459"/>
                    </a:lnTo>
                    <a:lnTo>
                      <a:pt x="7582" y="26326"/>
                    </a:lnTo>
                    <a:lnTo>
                      <a:pt x="7100" y="31210"/>
                    </a:lnTo>
                    <a:lnTo>
                      <a:pt x="6761" y="36104"/>
                    </a:lnTo>
                    <a:lnTo>
                      <a:pt x="6645" y="38560"/>
                    </a:lnTo>
                    <a:lnTo>
                      <a:pt x="6564" y="40747"/>
                    </a:lnTo>
                    <a:lnTo>
                      <a:pt x="6520" y="42944"/>
                    </a:lnTo>
                    <a:lnTo>
                      <a:pt x="5957" y="42516"/>
                    </a:lnTo>
                    <a:lnTo>
                      <a:pt x="4876" y="41631"/>
                    </a:lnTo>
                    <a:lnTo>
                      <a:pt x="3876" y="40676"/>
                    </a:lnTo>
                    <a:lnTo>
                      <a:pt x="3180" y="39890"/>
                    </a:lnTo>
                    <a:lnTo>
                      <a:pt x="2742" y="39328"/>
                    </a:lnTo>
                    <a:lnTo>
                      <a:pt x="2546" y="39033"/>
                    </a:lnTo>
                    <a:lnTo>
                      <a:pt x="2314" y="38685"/>
                    </a:lnTo>
                    <a:lnTo>
                      <a:pt x="1885" y="37961"/>
                    </a:lnTo>
                    <a:lnTo>
                      <a:pt x="1501" y="37220"/>
                    </a:lnTo>
                    <a:lnTo>
                      <a:pt x="1162" y="36452"/>
                    </a:lnTo>
                    <a:lnTo>
                      <a:pt x="1010" y="36059"/>
                    </a:lnTo>
                    <a:lnTo>
                      <a:pt x="885" y="35684"/>
                    </a:lnTo>
                    <a:lnTo>
                      <a:pt x="670" y="34916"/>
                    </a:lnTo>
                    <a:lnTo>
                      <a:pt x="394" y="33755"/>
                    </a:lnTo>
                    <a:lnTo>
                      <a:pt x="179" y="32987"/>
                    </a:lnTo>
                    <a:lnTo>
                      <a:pt x="152" y="32943"/>
                    </a:lnTo>
                    <a:lnTo>
                      <a:pt x="45" y="32960"/>
                    </a:lnTo>
                    <a:lnTo>
                      <a:pt x="19" y="33014"/>
                    </a:lnTo>
                    <a:lnTo>
                      <a:pt x="1" y="33416"/>
                    </a:lnTo>
                    <a:lnTo>
                      <a:pt x="36" y="34246"/>
                    </a:lnTo>
                    <a:lnTo>
                      <a:pt x="161" y="35077"/>
                    </a:lnTo>
                    <a:lnTo>
                      <a:pt x="367" y="35898"/>
                    </a:lnTo>
                    <a:lnTo>
                      <a:pt x="635" y="36711"/>
                    </a:lnTo>
                    <a:lnTo>
                      <a:pt x="956" y="37506"/>
                    </a:lnTo>
                    <a:lnTo>
                      <a:pt x="1331" y="38265"/>
                    </a:lnTo>
                    <a:lnTo>
                      <a:pt x="1733" y="38988"/>
                    </a:lnTo>
                    <a:lnTo>
                      <a:pt x="1947" y="39319"/>
                    </a:lnTo>
                    <a:lnTo>
                      <a:pt x="2376" y="39962"/>
                    </a:lnTo>
                    <a:lnTo>
                      <a:pt x="3117" y="40890"/>
                    </a:lnTo>
                    <a:lnTo>
                      <a:pt x="3653" y="41480"/>
                    </a:lnTo>
                    <a:lnTo>
                      <a:pt x="4225" y="42033"/>
                    </a:lnTo>
                    <a:lnTo>
                      <a:pt x="4832" y="42542"/>
                    </a:lnTo>
                    <a:lnTo>
                      <a:pt x="5475" y="42998"/>
                    </a:lnTo>
                    <a:lnTo>
                      <a:pt x="6153" y="43391"/>
                    </a:lnTo>
                    <a:lnTo>
                      <a:pt x="6502" y="43560"/>
                    </a:lnTo>
                    <a:lnTo>
                      <a:pt x="6484" y="45007"/>
                    </a:lnTo>
                    <a:lnTo>
                      <a:pt x="6493" y="47909"/>
                    </a:lnTo>
                    <a:lnTo>
                      <a:pt x="6520" y="49356"/>
                    </a:lnTo>
                    <a:lnTo>
                      <a:pt x="6511" y="49445"/>
                    </a:lnTo>
                    <a:lnTo>
                      <a:pt x="6555" y="49606"/>
                    </a:lnTo>
                    <a:lnTo>
                      <a:pt x="6662" y="49722"/>
                    </a:lnTo>
                    <a:lnTo>
                      <a:pt x="6814" y="49785"/>
                    </a:lnTo>
                    <a:lnTo>
                      <a:pt x="6975" y="49802"/>
                    </a:lnTo>
                    <a:lnTo>
                      <a:pt x="7136" y="49776"/>
                    </a:lnTo>
                    <a:lnTo>
                      <a:pt x="7270" y="49686"/>
                    </a:lnTo>
                    <a:lnTo>
                      <a:pt x="7341" y="49543"/>
                    </a:lnTo>
                    <a:lnTo>
                      <a:pt x="7350" y="49445"/>
                    </a:lnTo>
                    <a:lnTo>
                      <a:pt x="7341" y="47525"/>
                    </a:lnTo>
                    <a:lnTo>
                      <a:pt x="7386" y="43676"/>
                    </a:lnTo>
                    <a:lnTo>
                      <a:pt x="7511" y="39837"/>
                    </a:lnTo>
                    <a:lnTo>
                      <a:pt x="7716" y="36006"/>
                    </a:lnTo>
                    <a:lnTo>
                      <a:pt x="7993" y="32175"/>
                    </a:lnTo>
                    <a:lnTo>
                      <a:pt x="8350" y="28362"/>
                    </a:lnTo>
                    <a:lnTo>
                      <a:pt x="8788" y="24548"/>
                    </a:lnTo>
                    <a:lnTo>
                      <a:pt x="9297" y="20744"/>
                    </a:lnTo>
                    <a:lnTo>
                      <a:pt x="9583" y="18842"/>
                    </a:lnTo>
                    <a:lnTo>
                      <a:pt x="9636" y="18878"/>
                    </a:lnTo>
                    <a:lnTo>
                      <a:pt x="9752" y="18887"/>
                    </a:lnTo>
                    <a:lnTo>
                      <a:pt x="9815" y="18860"/>
                    </a:lnTo>
                    <a:lnTo>
                      <a:pt x="10172" y="18637"/>
                    </a:lnTo>
                    <a:lnTo>
                      <a:pt x="10859" y="18137"/>
                    </a:lnTo>
                    <a:lnTo>
                      <a:pt x="11860" y="17333"/>
                    </a:lnTo>
                    <a:lnTo>
                      <a:pt x="13119" y="16154"/>
                    </a:lnTo>
                    <a:lnTo>
                      <a:pt x="14315" y="14922"/>
                    </a:lnTo>
                    <a:lnTo>
                      <a:pt x="14887" y="14297"/>
                    </a:lnTo>
                    <a:lnTo>
                      <a:pt x="15449" y="13681"/>
                    </a:lnTo>
                    <a:lnTo>
                      <a:pt x="16584" y="12386"/>
                    </a:lnTo>
                    <a:lnTo>
                      <a:pt x="17387" y="11359"/>
                    </a:lnTo>
                    <a:lnTo>
                      <a:pt x="17878" y="10654"/>
                    </a:lnTo>
                    <a:lnTo>
                      <a:pt x="18334" y="9930"/>
                    </a:lnTo>
                    <a:lnTo>
                      <a:pt x="18736" y="9180"/>
                    </a:lnTo>
                    <a:lnTo>
                      <a:pt x="18905" y="8805"/>
                    </a:lnTo>
                    <a:lnTo>
                      <a:pt x="18932" y="8716"/>
                    </a:lnTo>
                    <a:lnTo>
                      <a:pt x="18879" y="8573"/>
                    </a:lnTo>
                    <a:lnTo>
                      <a:pt x="18736" y="8501"/>
                    </a:lnTo>
                    <a:lnTo>
                      <a:pt x="18584" y="8519"/>
                    </a:lnTo>
                    <a:lnTo>
                      <a:pt x="18512" y="8582"/>
                    </a:lnTo>
                    <a:lnTo>
                      <a:pt x="18236" y="8903"/>
                    </a:lnTo>
                    <a:lnTo>
                      <a:pt x="17727" y="9564"/>
                    </a:lnTo>
                    <a:lnTo>
                      <a:pt x="16985" y="10600"/>
                    </a:lnTo>
                    <a:lnTo>
                      <a:pt x="16494" y="11279"/>
                    </a:lnTo>
                    <a:lnTo>
                      <a:pt x="15976" y="11948"/>
                    </a:lnTo>
                    <a:lnTo>
                      <a:pt x="14905" y="13252"/>
                    </a:lnTo>
                    <a:lnTo>
                      <a:pt x="14351" y="13886"/>
                    </a:lnTo>
                    <a:lnTo>
                      <a:pt x="13824" y="14467"/>
                    </a:lnTo>
                    <a:lnTo>
                      <a:pt x="12735" y="15574"/>
                    </a:lnTo>
                    <a:lnTo>
                      <a:pt x="11056" y="17172"/>
                    </a:lnTo>
                    <a:lnTo>
                      <a:pt x="9940" y="18244"/>
                    </a:lnTo>
                    <a:lnTo>
                      <a:pt x="9949" y="18155"/>
                    </a:lnTo>
                    <a:lnTo>
                      <a:pt x="9958" y="18056"/>
                    </a:lnTo>
                    <a:lnTo>
                      <a:pt x="9940" y="18030"/>
                    </a:lnTo>
                    <a:lnTo>
                      <a:pt x="9913" y="18047"/>
                    </a:lnTo>
                    <a:lnTo>
                      <a:pt x="9752" y="18306"/>
                    </a:lnTo>
                    <a:lnTo>
                      <a:pt x="9636" y="18485"/>
                    </a:lnTo>
                    <a:lnTo>
                      <a:pt x="9940" y="16583"/>
                    </a:lnTo>
                    <a:lnTo>
                      <a:pt x="10609" y="12788"/>
                    </a:lnTo>
                    <a:lnTo>
                      <a:pt x="10985" y="10886"/>
                    </a:lnTo>
                    <a:lnTo>
                      <a:pt x="11538" y="8216"/>
                    </a:lnTo>
                    <a:lnTo>
                      <a:pt x="12422" y="4224"/>
                    </a:lnTo>
                    <a:lnTo>
                      <a:pt x="12967" y="1545"/>
                    </a:lnTo>
                    <a:lnTo>
                      <a:pt x="13208" y="205"/>
                    </a:lnTo>
                    <a:lnTo>
                      <a:pt x="13208" y="134"/>
                    </a:lnTo>
                    <a:lnTo>
                      <a:pt x="13128" y="36"/>
                    </a:lnTo>
                    <a:lnTo>
                      <a:pt x="13003" y="0"/>
                    </a:lnTo>
                    <a:close/>
                  </a:path>
                </a:pathLst>
              </a:custGeom>
              <a:solidFill>
                <a:srgbClr val="EB5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214;p28"/>
              <p:cNvSpPr/>
              <p:nvPr/>
            </p:nvSpPr>
            <p:spPr>
              <a:xfrm>
                <a:off x="7501172" y="3852299"/>
                <a:ext cx="160573" cy="364384"/>
              </a:xfrm>
              <a:custGeom>
                <a:avLst/>
                <a:gdLst/>
                <a:ahLst/>
                <a:cxnLst/>
                <a:rect l="l" t="t" r="r" b="b"/>
                <a:pathLst>
                  <a:path w="5073" h="11512" extrusionOk="0">
                    <a:moveTo>
                      <a:pt x="99" y="1"/>
                    </a:moveTo>
                    <a:lnTo>
                      <a:pt x="72" y="37"/>
                    </a:lnTo>
                    <a:lnTo>
                      <a:pt x="18" y="412"/>
                    </a:lnTo>
                    <a:lnTo>
                      <a:pt x="0" y="1188"/>
                    </a:lnTo>
                    <a:lnTo>
                      <a:pt x="63" y="1992"/>
                    </a:lnTo>
                    <a:lnTo>
                      <a:pt x="197" y="2796"/>
                    </a:lnTo>
                    <a:lnTo>
                      <a:pt x="500" y="4001"/>
                    </a:lnTo>
                    <a:lnTo>
                      <a:pt x="1036" y="5537"/>
                    </a:lnTo>
                    <a:lnTo>
                      <a:pt x="1322" y="6234"/>
                    </a:lnTo>
                    <a:lnTo>
                      <a:pt x="1626" y="6966"/>
                    </a:lnTo>
                    <a:lnTo>
                      <a:pt x="2358" y="8368"/>
                    </a:lnTo>
                    <a:lnTo>
                      <a:pt x="2769" y="9038"/>
                    </a:lnTo>
                    <a:lnTo>
                      <a:pt x="2983" y="9368"/>
                    </a:lnTo>
                    <a:lnTo>
                      <a:pt x="3447" y="10056"/>
                    </a:lnTo>
                    <a:lnTo>
                      <a:pt x="3965" y="10717"/>
                    </a:lnTo>
                    <a:lnTo>
                      <a:pt x="4412" y="11136"/>
                    </a:lnTo>
                    <a:lnTo>
                      <a:pt x="4733" y="11386"/>
                    </a:lnTo>
                    <a:lnTo>
                      <a:pt x="4903" y="11485"/>
                    </a:lnTo>
                    <a:lnTo>
                      <a:pt x="4965" y="11511"/>
                    </a:lnTo>
                    <a:lnTo>
                      <a:pt x="5055" y="11467"/>
                    </a:lnTo>
                    <a:lnTo>
                      <a:pt x="5072" y="11404"/>
                    </a:lnTo>
                    <a:lnTo>
                      <a:pt x="5064" y="11360"/>
                    </a:lnTo>
                    <a:lnTo>
                      <a:pt x="4903" y="11029"/>
                    </a:lnTo>
                    <a:lnTo>
                      <a:pt x="4501" y="10404"/>
                    </a:lnTo>
                    <a:lnTo>
                      <a:pt x="3813" y="9511"/>
                    </a:lnTo>
                    <a:lnTo>
                      <a:pt x="3385" y="8904"/>
                    </a:lnTo>
                    <a:lnTo>
                      <a:pt x="2938" y="8216"/>
                    </a:lnTo>
                    <a:lnTo>
                      <a:pt x="2152" y="6779"/>
                    </a:lnTo>
                    <a:lnTo>
                      <a:pt x="1813" y="6037"/>
                    </a:lnTo>
                    <a:lnTo>
                      <a:pt x="1483" y="5278"/>
                    </a:lnTo>
                    <a:lnTo>
                      <a:pt x="947" y="3716"/>
                    </a:lnTo>
                    <a:lnTo>
                      <a:pt x="741" y="2921"/>
                    </a:lnTo>
                    <a:lnTo>
                      <a:pt x="581" y="2198"/>
                    </a:lnTo>
                    <a:lnTo>
                      <a:pt x="393" y="1108"/>
                    </a:lnTo>
                    <a:lnTo>
                      <a:pt x="232" y="385"/>
                    </a:lnTo>
                    <a:lnTo>
                      <a:pt x="125" y="28"/>
                    </a:lnTo>
                    <a:lnTo>
                      <a:pt x="99" y="1"/>
                    </a:lnTo>
                    <a:close/>
                  </a:path>
                </a:pathLst>
              </a:custGeom>
              <a:solidFill>
                <a:srgbClr val="EB5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28"/>
              <p:cNvSpPr/>
              <p:nvPr/>
            </p:nvSpPr>
            <p:spPr>
              <a:xfrm>
                <a:off x="7710873" y="4001522"/>
                <a:ext cx="302756" cy="426834"/>
              </a:xfrm>
              <a:custGeom>
                <a:avLst/>
                <a:gdLst/>
                <a:ahLst/>
                <a:cxnLst/>
                <a:rect l="l" t="t" r="r" b="b"/>
                <a:pathLst>
                  <a:path w="9565" h="13485" extrusionOk="0">
                    <a:moveTo>
                      <a:pt x="9368" y="1"/>
                    </a:moveTo>
                    <a:lnTo>
                      <a:pt x="9234" y="54"/>
                    </a:lnTo>
                    <a:lnTo>
                      <a:pt x="9189" y="126"/>
                    </a:lnTo>
                    <a:lnTo>
                      <a:pt x="8734" y="1072"/>
                    </a:lnTo>
                    <a:lnTo>
                      <a:pt x="7805" y="2939"/>
                    </a:lnTo>
                    <a:lnTo>
                      <a:pt x="6814" y="4778"/>
                    </a:lnTo>
                    <a:lnTo>
                      <a:pt x="5724" y="6564"/>
                    </a:lnTo>
                    <a:lnTo>
                      <a:pt x="5126" y="7422"/>
                    </a:lnTo>
                    <a:lnTo>
                      <a:pt x="4537" y="8234"/>
                    </a:lnTo>
                    <a:lnTo>
                      <a:pt x="3278" y="9779"/>
                    </a:lnTo>
                    <a:lnTo>
                      <a:pt x="2617" y="10529"/>
                    </a:lnTo>
                    <a:lnTo>
                      <a:pt x="1867" y="11342"/>
                    </a:lnTo>
                    <a:lnTo>
                      <a:pt x="1081" y="12128"/>
                    </a:lnTo>
                    <a:lnTo>
                      <a:pt x="777" y="12404"/>
                    </a:lnTo>
                    <a:lnTo>
                      <a:pt x="331" y="12833"/>
                    </a:lnTo>
                    <a:lnTo>
                      <a:pt x="90" y="13155"/>
                    </a:lnTo>
                    <a:lnTo>
                      <a:pt x="9" y="13342"/>
                    </a:lnTo>
                    <a:lnTo>
                      <a:pt x="0" y="13396"/>
                    </a:lnTo>
                    <a:lnTo>
                      <a:pt x="63" y="13485"/>
                    </a:lnTo>
                    <a:lnTo>
                      <a:pt x="116" y="13485"/>
                    </a:lnTo>
                    <a:lnTo>
                      <a:pt x="313" y="13431"/>
                    </a:lnTo>
                    <a:lnTo>
                      <a:pt x="688" y="13253"/>
                    </a:lnTo>
                    <a:lnTo>
                      <a:pt x="1242" y="12878"/>
                    </a:lnTo>
                    <a:lnTo>
                      <a:pt x="2269" y="11878"/>
                    </a:lnTo>
                    <a:lnTo>
                      <a:pt x="2840" y="11270"/>
                    </a:lnTo>
                    <a:lnTo>
                      <a:pt x="3224" y="10869"/>
                    </a:lnTo>
                    <a:lnTo>
                      <a:pt x="3974" y="10047"/>
                    </a:lnTo>
                    <a:lnTo>
                      <a:pt x="5046" y="8761"/>
                    </a:lnTo>
                    <a:lnTo>
                      <a:pt x="5707" y="7859"/>
                    </a:lnTo>
                    <a:lnTo>
                      <a:pt x="6323" y="6984"/>
                    </a:lnTo>
                    <a:lnTo>
                      <a:pt x="7189" y="5636"/>
                    </a:lnTo>
                    <a:lnTo>
                      <a:pt x="7725" y="4707"/>
                    </a:lnTo>
                    <a:lnTo>
                      <a:pt x="8216" y="3760"/>
                    </a:lnTo>
                    <a:lnTo>
                      <a:pt x="8662" y="2796"/>
                    </a:lnTo>
                    <a:lnTo>
                      <a:pt x="9064" y="1805"/>
                    </a:lnTo>
                    <a:lnTo>
                      <a:pt x="9404" y="787"/>
                    </a:lnTo>
                    <a:lnTo>
                      <a:pt x="9555" y="278"/>
                    </a:lnTo>
                    <a:lnTo>
                      <a:pt x="9564" y="188"/>
                    </a:lnTo>
                    <a:lnTo>
                      <a:pt x="9502" y="54"/>
                    </a:lnTo>
                    <a:lnTo>
                      <a:pt x="9368" y="1"/>
                    </a:lnTo>
                    <a:close/>
                  </a:path>
                </a:pathLst>
              </a:custGeom>
              <a:solidFill>
                <a:srgbClr val="EB5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16" name="Google Shape;1216;p28"/>
          <p:cNvGrpSpPr/>
          <p:nvPr/>
        </p:nvGrpSpPr>
        <p:grpSpPr>
          <a:xfrm>
            <a:off x="8509190" y="1947798"/>
            <a:ext cx="1000423" cy="1733457"/>
            <a:chOff x="7758346" y="3365641"/>
            <a:chExt cx="1146485" cy="1986543"/>
          </a:xfrm>
        </p:grpSpPr>
        <p:sp>
          <p:nvSpPr>
            <p:cNvPr id="1217" name="Google Shape;1217;p28"/>
            <p:cNvSpPr/>
            <p:nvPr/>
          </p:nvSpPr>
          <p:spPr>
            <a:xfrm>
              <a:off x="7758346" y="3365641"/>
              <a:ext cx="1146485" cy="1986543"/>
            </a:xfrm>
            <a:custGeom>
              <a:avLst/>
              <a:gdLst/>
              <a:ahLst/>
              <a:cxnLst/>
              <a:rect l="l" t="t" r="r" b="b"/>
              <a:pathLst>
                <a:path w="36221" h="62761" extrusionOk="0">
                  <a:moveTo>
                    <a:pt x="31372" y="0"/>
                  </a:moveTo>
                  <a:lnTo>
                    <a:pt x="30639" y="54"/>
                  </a:lnTo>
                  <a:lnTo>
                    <a:pt x="29898" y="242"/>
                  </a:lnTo>
                  <a:lnTo>
                    <a:pt x="29175" y="554"/>
                  </a:lnTo>
                  <a:lnTo>
                    <a:pt x="28460" y="956"/>
                  </a:lnTo>
                  <a:lnTo>
                    <a:pt x="28121" y="1188"/>
                  </a:lnTo>
                  <a:lnTo>
                    <a:pt x="27353" y="1751"/>
                  </a:lnTo>
                  <a:lnTo>
                    <a:pt x="25835" y="2894"/>
                  </a:lnTo>
                  <a:lnTo>
                    <a:pt x="24353" y="4099"/>
                  </a:lnTo>
                  <a:lnTo>
                    <a:pt x="22906" y="5341"/>
                  </a:lnTo>
                  <a:lnTo>
                    <a:pt x="21495" y="6626"/>
                  </a:lnTo>
                  <a:lnTo>
                    <a:pt x="20120" y="7948"/>
                  </a:lnTo>
                  <a:lnTo>
                    <a:pt x="18789" y="9323"/>
                  </a:lnTo>
                  <a:lnTo>
                    <a:pt x="17494" y="10725"/>
                  </a:lnTo>
                  <a:lnTo>
                    <a:pt x="16235" y="12163"/>
                  </a:lnTo>
                  <a:lnTo>
                    <a:pt x="15021" y="13645"/>
                  </a:lnTo>
                  <a:lnTo>
                    <a:pt x="13851" y="15155"/>
                  </a:lnTo>
                  <a:lnTo>
                    <a:pt x="12717" y="16690"/>
                  </a:lnTo>
                  <a:lnTo>
                    <a:pt x="11627" y="18262"/>
                  </a:lnTo>
                  <a:lnTo>
                    <a:pt x="10583" y="19852"/>
                  </a:lnTo>
                  <a:lnTo>
                    <a:pt x="9582" y="21477"/>
                  </a:lnTo>
                  <a:lnTo>
                    <a:pt x="8627" y="23120"/>
                  </a:lnTo>
                  <a:lnTo>
                    <a:pt x="8163" y="23951"/>
                  </a:lnTo>
                  <a:lnTo>
                    <a:pt x="7707" y="24799"/>
                  </a:lnTo>
                  <a:lnTo>
                    <a:pt x="6832" y="26513"/>
                  </a:lnTo>
                  <a:lnTo>
                    <a:pt x="6001" y="28264"/>
                  </a:lnTo>
                  <a:lnTo>
                    <a:pt x="5216" y="30023"/>
                  </a:lnTo>
                  <a:lnTo>
                    <a:pt x="4483" y="31809"/>
                  </a:lnTo>
                  <a:lnTo>
                    <a:pt x="3805" y="33622"/>
                  </a:lnTo>
                  <a:lnTo>
                    <a:pt x="3180" y="35443"/>
                  </a:lnTo>
                  <a:lnTo>
                    <a:pt x="2608" y="37283"/>
                  </a:lnTo>
                  <a:lnTo>
                    <a:pt x="2340" y="38212"/>
                  </a:lnTo>
                  <a:lnTo>
                    <a:pt x="1813" y="40060"/>
                  </a:lnTo>
                  <a:lnTo>
                    <a:pt x="1054" y="42918"/>
                  </a:lnTo>
                  <a:lnTo>
                    <a:pt x="617" y="44856"/>
                  </a:lnTo>
                  <a:lnTo>
                    <a:pt x="268" y="46820"/>
                  </a:lnTo>
                  <a:lnTo>
                    <a:pt x="54" y="48785"/>
                  </a:lnTo>
                  <a:lnTo>
                    <a:pt x="1" y="50267"/>
                  </a:lnTo>
                  <a:lnTo>
                    <a:pt x="27" y="51249"/>
                  </a:lnTo>
                  <a:lnTo>
                    <a:pt x="99" y="52223"/>
                  </a:lnTo>
                  <a:lnTo>
                    <a:pt x="233" y="53205"/>
                  </a:lnTo>
                  <a:lnTo>
                    <a:pt x="322" y="53687"/>
                  </a:lnTo>
                  <a:lnTo>
                    <a:pt x="411" y="54116"/>
                  </a:lnTo>
                  <a:lnTo>
                    <a:pt x="661" y="54991"/>
                  </a:lnTo>
                  <a:lnTo>
                    <a:pt x="983" y="55893"/>
                  </a:lnTo>
                  <a:lnTo>
                    <a:pt x="1376" y="56786"/>
                  </a:lnTo>
                  <a:lnTo>
                    <a:pt x="1840" y="57679"/>
                  </a:lnTo>
                  <a:lnTo>
                    <a:pt x="2367" y="58545"/>
                  </a:lnTo>
                  <a:lnTo>
                    <a:pt x="2956" y="59367"/>
                  </a:lnTo>
                  <a:lnTo>
                    <a:pt x="3608" y="60135"/>
                  </a:lnTo>
                  <a:lnTo>
                    <a:pt x="4305" y="60831"/>
                  </a:lnTo>
                  <a:lnTo>
                    <a:pt x="5055" y="61447"/>
                  </a:lnTo>
                  <a:lnTo>
                    <a:pt x="5859" y="61956"/>
                  </a:lnTo>
                  <a:lnTo>
                    <a:pt x="6698" y="62358"/>
                  </a:lnTo>
                  <a:lnTo>
                    <a:pt x="7582" y="62626"/>
                  </a:lnTo>
                  <a:lnTo>
                    <a:pt x="8502" y="62760"/>
                  </a:lnTo>
                  <a:lnTo>
                    <a:pt x="9207" y="62742"/>
                  </a:lnTo>
                  <a:lnTo>
                    <a:pt x="9690" y="62689"/>
                  </a:lnTo>
                  <a:lnTo>
                    <a:pt x="10181" y="62581"/>
                  </a:lnTo>
                  <a:lnTo>
                    <a:pt x="10681" y="62439"/>
                  </a:lnTo>
                  <a:lnTo>
                    <a:pt x="10931" y="62340"/>
                  </a:lnTo>
                  <a:lnTo>
                    <a:pt x="11386" y="62162"/>
                  </a:lnTo>
                  <a:lnTo>
                    <a:pt x="12279" y="61751"/>
                  </a:lnTo>
                  <a:lnTo>
                    <a:pt x="13154" y="61304"/>
                  </a:lnTo>
                  <a:lnTo>
                    <a:pt x="14003" y="60804"/>
                  </a:lnTo>
                  <a:lnTo>
                    <a:pt x="14842" y="60260"/>
                  </a:lnTo>
                  <a:lnTo>
                    <a:pt x="15655" y="59679"/>
                  </a:lnTo>
                  <a:lnTo>
                    <a:pt x="16851" y="58733"/>
                  </a:lnTo>
                  <a:lnTo>
                    <a:pt x="17610" y="58054"/>
                  </a:lnTo>
                  <a:lnTo>
                    <a:pt x="18173" y="57527"/>
                  </a:lnTo>
                  <a:lnTo>
                    <a:pt x="19262" y="56429"/>
                  </a:lnTo>
                  <a:lnTo>
                    <a:pt x="20307" y="55268"/>
                  </a:lnTo>
                  <a:lnTo>
                    <a:pt x="21316" y="54053"/>
                  </a:lnTo>
                  <a:lnTo>
                    <a:pt x="22281" y="52785"/>
                  </a:lnTo>
                  <a:lnTo>
                    <a:pt x="23210" y="51490"/>
                  </a:lnTo>
                  <a:lnTo>
                    <a:pt x="24103" y="50151"/>
                  </a:lnTo>
                  <a:lnTo>
                    <a:pt x="24960" y="48785"/>
                  </a:lnTo>
                  <a:lnTo>
                    <a:pt x="26165" y="46713"/>
                  </a:lnTo>
                  <a:lnTo>
                    <a:pt x="27648" y="43936"/>
                  </a:lnTo>
                  <a:lnTo>
                    <a:pt x="28987" y="41176"/>
                  </a:lnTo>
                  <a:lnTo>
                    <a:pt x="30184" y="38515"/>
                  </a:lnTo>
                  <a:lnTo>
                    <a:pt x="30729" y="37247"/>
                  </a:lnTo>
                  <a:lnTo>
                    <a:pt x="31452" y="35488"/>
                  </a:lnTo>
                  <a:lnTo>
                    <a:pt x="32461" y="32818"/>
                  </a:lnTo>
                  <a:lnTo>
                    <a:pt x="33086" y="31014"/>
                  </a:lnTo>
                  <a:lnTo>
                    <a:pt x="33667" y="29192"/>
                  </a:lnTo>
                  <a:lnTo>
                    <a:pt x="34193" y="27371"/>
                  </a:lnTo>
                  <a:lnTo>
                    <a:pt x="34676" y="25522"/>
                  </a:lnTo>
                  <a:lnTo>
                    <a:pt x="35104" y="23665"/>
                  </a:lnTo>
                  <a:lnTo>
                    <a:pt x="35292" y="22736"/>
                  </a:lnTo>
                  <a:lnTo>
                    <a:pt x="35461" y="21825"/>
                  </a:lnTo>
                  <a:lnTo>
                    <a:pt x="35756" y="20004"/>
                  </a:lnTo>
                  <a:lnTo>
                    <a:pt x="35979" y="18164"/>
                  </a:lnTo>
                  <a:lnTo>
                    <a:pt x="36140" y="16315"/>
                  </a:lnTo>
                  <a:lnTo>
                    <a:pt x="36220" y="14476"/>
                  </a:lnTo>
                  <a:lnTo>
                    <a:pt x="36212" y="12627"/>
                  </a:lnTo>
                  <a:lnTo>
                    <a:pt x="36122" y="10779"/>
                  </a:lnTo>
                  <a:lnTo>
                    <a:pt x="35944" y="8939"/>
                  </a:lnTo>
                  <a:lnTo>
                    <a:pt x="35810" y="8020"/>
                  </a:lnTo>
                  <a:lnTo>
                    <a:pt x="35685" y="7189"/>
                  </a:lnTo>
                  <a:lnTo>
                    <a:pt x="35381" y="5403"/>
                  </a:lnTo>
                  <a:lnTo>
                    <a:pt x="35051" y="4064"/>
                  </a:lnTo>
                  <a:lnTo>
                    <a:pt x="34765" y="3197"/>
                  </a:lnTo>
                  <a:lnTo>
                    <a:pt x="34408" y="2376"/>
                  </a:lnTo>
                  <a:lnTo>
                    <a:pt x="33970" y="1626"/>
                  </a:lnTo>
                  <a:lnTo>
                    <a:pt x="33720" y="1286"/>
                  </a:lnTo>
                  <a:lnTo>
                    <a:pt x="33568" y="1099"/>
                  </a:lnTo>
                  <a:lnTo>
                    <a:pt x="33265" y="786"/>
                  </a:lnTo>
                  <a:lnTo>
                    <a:pt x="32943" y="536"/>
                  </a:lnTo>
                  <a:lnTo>
                    <a:pt x="32613" y="331"/>
                  </a:lnTo>
                  <a:lnTo>
                    <a:pt x="32265" y="179"/>
                  </a:lnTo>
                  <a:lnTo>
                    <a:pt x="31916" y="81"/>
                  </a:lnTo>
                  <a:lnTo>
                    <a:pt x="31372" y="0"/>
                  </a:lnTo>
                  <a:close/>
                </a:path>
              </a:pathLst>
            </a:custGeom>
            <a:solidFill>
              <a:srgbClr val="B01C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18" name="Google Shape;1218;p28"/>
            <p:cNvGrpSpPr/>
            <p:nvPr/>
          </p:nvGrpSpPr>
          <p:grpSpPr>
            <a:xfrm>
              <a:off x="7916334" y="3709312"/>
              <a:ext cx="852813" cy="1576674"/>
              <a:chOff x="7916334" y="3709312"/>
              <a:chExt cx="852813" cy="1576674"/>
            </a:xfrm>
          </p:grpSpPr>
          <p:sp>
            <p:nvSpPr>
              <p:cNvPr id="1219" name="Google Shape;1219;p28"/>
              <p:cNvSpPr/>
              <p:nvPr/>
            </p:nvSpPr>
            <p:spPr>
              <a:xfrm>
                <a:off x="7916334" y="3709312"/>
                <a:ext cx="852813" cy="1576674"/>
              </a:xfrm>
              <a:custGeom>
                <a:avLst/>
                <a:gdLst/>
                <a:ahLst/>
                <a:cxnLst/>
                <a:rect l="l" t="t" r="r" b="b"/>
                <a:pathLst>
                  <a:path w="26943" h="49812" extrusionOk="0">
                    <a:moveTo>
                      <a:pt x="23290" y="0"/>
                    </a:moveTo>
                    <a:lnTo>
                      <a:pt x="23156" y="18"/>
                    </a:lnTo>
                    <a:lnTo>
                      <a:pt x="23102" y="72"/>
                    </a:lnTo>
                    <a:lnTo>
                      <a:pt x="22352" y="1134"/>
                    </a:lnTo>
                    <a:lnTo>
                      <a:pt x="20959" y="3331"/>
                    </a:lnTo>
                    <a:lnTo>
                      <a:pt x="19664" y="5581"/>
                    </a:lnTo>
                    <a:lnTo>
                      <a:pt x="18423" y="7868"/>
                    </a:lnTo>
                    <a:lnTo>
                      <a:pt x="17825" y="9011"/>
                    </a:lnTo>
                    <a:lnTo>
                      <a:pt x="17637" y="9377"/>
                    </a:lnTo>
                    <a:lnTo>
                      <a:pt x="17450" y="9734"/>
                    </a:lnTo>
                    <a:lnTo>
                      <a:pt x="17325" y="9350"/>
                    </a:lnTo>
                    <a:lnTo>
                      <a:pt x="17191" y="8975"/>
                    </a:lnTo>
                    <a:lnTo>
                      <a:pt x="17003" y="8359"/>
                    </a:lnTo>
                    <a:lnTo>
                      <a:pt x="16682" y="7108"/>
                    </a:lnTo>
                    <a:lnTo>
                      <a:pt x="16548" y="6474"/>
                    </a:lnTo>
                    <a:lnTo>
                      <a:pt x="16440" y="5903"/>
                    </a:lnTo>
                    <a:lnTo>
                      <a:pt x="16253" y="4742"/>
                    </a:lnTo>
                    <a:lnTo>
                      <a:pt x="16182" y="4162"/>
                    </a:lnTo>
                    <a:lnTo>
                      <a:pt x="16128" y="3617"/>
                    </a:lnTo>
                    <a:lnTo>
                      <a:pt x="16065" y="2804"/>
                    </a:lnTo>
                    <a:lnTo>
                      <a:pt x="15976" y="2268"/>
                    </a:lnTo>
                    <a:lnTo>
                      <a:pt x="15896" y="2001"/>
                    </a:lnTo>
                    <a:lnTo>
                      <a:pt x="15878" y="1983"/>
                    </a:lnTo>
                    <a:lnTo>
                      <a:pt x="15851" y="2001"/>
                    </a:lnTo>
                    <a:lnTo>
                      <a:pt x="15780" y="2268"/>
                    </a:lnTo>
                    <a:lnTo>
                      <a:pt x="15681" y="2840"/>
                    </a:lnTo>
                    <a:lnTo>
                      <a:pt x="15655" y="3429"/>
                    </a:lnTo>
                    <a:lnTo>
                      <a:pt x="15664" y="4037"/>
                    </a:lnTo>
                    <a:lnTo>
                      <a:pt x="15753" y="4956"/>
                    </a:lnTo>
                    <a:lnTo>
                      <a:pt x="15949" y="6144"/>
                    </a:lnTo>
                    <a:lnTo>
                      <a:pt x="16048" y="6698"/>
                    </a:lnTo>
                    <a:lnTo>
                      <a:pt x="16155" y="7251"/>
                    </a:lnTo>
                    <a:lnTo>
                      <a:pt x="16423" y="8350"/>
                    </a:lnTo>
                    <a:lnTo>
                      <a:pt x="16565" y="8894"/>
                    </a:lnTo>
                    <a:lnTo>
                      <a:pt x="16673" y="9278"/>
                    </a:lnTo>
                    <a:lnTo>
                      <a:pt x="16932" y="10055"/>
                    </a:lnTo>
                    <a:lnTo>
                      <a:pt x="17110" y="10413"/>
                    </a:lnTo>
                    <a:lnTo>
                      <a:pt x="16110" y="12395"/>
                    </a:lnTo>
                    <a:lnTo>
                      <a:pt x="14190" y="16396"/>
                    </a:lnTo>
                    <a:lnTo>
                      <a:pt x="13270" y="18414"/>
                    </a:lnTo>
                    <a:lnTo>
                      <a:pt x="12208" y="20825"/>
                    </a:lnTo>
                    <a:lnTo>
                      <a:pt x="10189" y="25683"/>
                    </a:lnTo>
                    <a:lnTo>
                      <a:pt x="8305" y="30603"/>
                    </a:lnTo>
                    <a:lnTo>
                      <a:pt x="6555" y="35568"/>
                    </a:lnTo>
                    <a:lnTo>
                      <a:pt x="5742" y="38069"/>
                    </a:lnTo>
                    <a:lnTo>
                      <a:pt x="5028" y="40319"/>
                    </a:lnTo>
                    <a:lnTo>
                      <a:pt x="4358" y="42569"/>
                    </a:lnTo>
                    <a:lnTo>
                      <a:pt x="3903" y="41971"/>
                    </a:lnTo>
                    <a:lnTo>
                      <a:pt x="3037" y="40748"/>
                    </a:lnTo>
                    <a:lnTo>
                      <a:pt x="2269" y="39471"/>
                    </a:lnTo>
                    <a:lnTo>
                      <a:pt x="1777" y="38461"/>
                    </a:lnTo>
                    <a:lnTo>
                      <a:pt x="1483" y="37756"/>
                    </a:lnTo>
                    <a:lnTo>
                      <a:pt x="1358" y="37399"/>
                    </a:lnTo>
                    <a:lnTo>
                      <a:pt x="1224" y="36970"/>
                    </a:lnTo>
                    <a:lnTo>
                      <a:pt x="983" y="36095"/>
                    </a:lnTo>
                    <a:lnTo>
                      <a:pt x="804" y="35220"/>
                    </a:lnTo>
                    <a:lnTo>
                      <a:pt x="670" y="34327"/>
                    </a:lnTo>
                    <a:lnTo>
                      <a:pt x="625" y="33880"/>
                    </a:lnTo>
                    <a:lnTo>
                      <a:pt x="599" y="33452"/>
                    </a:lnTo>
                    <a:lnTo>
                      <a:pt x="590" y="32603"/>
                    </a:lnTo>
                    <a:lnTo>
                      <a:pt x="643" y="31326"/>
                    </a:lnTo>
                    <a:lnTo>
                      <a:pt x="634" y="30469"/>
                    </a:lnTo>
                    <a:lnTo>
                      <a:pt x="617" y="30416"/>
                    </a:lnTo>
                    <a:lnTo>
                      <a:pt x="500" y="30398"/>
                    </a:lnTo>
                    <a:lnTo>
                      <a:pt x="465" y="30451"/>
                    </a:lnTo>
                    <a:lnTo>
                      <a:pt x="331" y="30862"/>
                    </a:lnTo>
                    <a:lnTo>
                      <a:pt x="134" y="31728"/>
                    </a:lnTo>
                    <a:lnTo>
                      <a:pt x="27" y="32621"/>
                    </a:lnTo>
                    <a:lnTo>
                      <a:pt x="0" y="33532"/>
                    </a:lnTo>
                    <a:lnTo>
                      <a:pt x="45" y="34452"/>
                    </a:lnTo>
                    <a:lnTo>
                      <a:pt x="152" y="35363"/>
                    </a:lnTo>
                    <a:lnTo>
                      <a:pt x="322" y="36256"/>
                    </a:lnTo>
                    <a:lnTo>
                      <a:pt x="536" y="37113"/>
                    </a:lnTo>
                    <a:lnTo>
                      <a:pt x="661" y="37524"/>
                    </a:lnTo>
                    <a:lnTo>
                      <a:pt x="795" y="37917"/>
                    </a:lnTo>
                    <a:lnTo>
                      <a:pt x="1081" y="38703"/>
                    </a:lnTo>
                    <a:lnTo>
                      <a:pt x="1420" y="39480"/>
                    </a:lnTo>
                    <a:lnTo>
                      <a:pt x="1813" y="40239"/>
                    </a:lnTo>
                    <a:lnTo>
                      <a:pt x="2242" y="40971"/>
                    </a:lnTo>
                    <a:lnTo>
                      <a:pt x="2733" y="41676"/>
                    </a:lnTo>
                    <a:lnTo>
                      <a:pt x="3269" y="42328"/>
                    </a:lnTo>
                    <a:lnTo>
                      <a:pt x="3849" y="42926"/>
                    </a:lnTo>
                    <a:lnTo>
                      <a:pt x="4171" y="43203"/>
                    </a:lnTo>
                    <a:lnTo>
                      <a:pt x="3742" y="44695"/>
                    </a:lnTo>
                    <a:lnTo>
                      <a:pt x="2920" y="47695"/>
                    </a:lnTo>
                    <a:lnTo>
                      <a:pt x="2537" y="49204"/>
                    </a:lnTo>
                    <a:lnTo>
                      <a:pt x="2501" y="49294"/>
                    </a:lnTo>
                    <a:lnTo>
                      <a:pt x="2501" y="49472"/>
                    </a:lnTo>
                    <a:lnTo>
                      <a:pt x="2581" y="49615"/>
                    </a:lnTo>
                    <a:lnTo>
                      <a:pt x="2715" y="49731"/>
                    </a:lnTo>
                    <a:lnTo>
                      <a:pt x="2885" y="49794"/>
                    </a:lnTo>
                    <a:lnTo>
                      <a:pt x="3054" y="49811"/>
                    </a:lnTo>
                    <a:lnTo>
                      <a:pt x="3215" y="49758"/>
                    </a:lnTo>
                    <a:lnTo>
                      <a:pt x="3331" y="49633"/>
                    </a:lnTo>
                    <a:lnTo>
                      <a:pt x="3367" y="49535"/>
                    </a:lnTo>
                    <a:lnTo>
                      <a:pt x="3903" y="47543"/>
                    </a:lnTo>
                    <a:lnTo>
                      <a:pt x="5046" y="43569"/>
                    </a:lnTo>
                    <a:lnTo>
                      <a:pt x="6269" y="39640"/>
                    </a:lnTo>
                    <a:lnTo>
                      <a:pt x="7573" y="35729"/>
                    </a:lnTo>
                    <a:lnTo>
                      <a:pt x="8948" y="31853"/>
                    </a:lnTo>
                    <a:lnTo>
                      <a:pt x="10404" y="28005"/>
                    </a:lnTo>
                    <a:lnTo>
                      <a:pt x="11940" y="24183"/>
                    </a:lnTo>
                    <a:lnTo>
                      <a:pt x="13547" y="20396"/>
                    </a:lnTo>
                    <a:lnTo>
                      <a:pt x="14387" y="18512"/>
                    </a:lnTo>
                    <a:lnTo>
                      <a:pt x="14431" y="18566"/>
                    </a:lnTo>
                    <a:lnTo>
                      <a:pt x="14556" y="18610"/>
                    </a:lnTo>
                    <a:lnTo>
                      <a:pt x="14619" y="18601"/>
                    </a:lnTo>
                    <a:lnTo>
                      <a:pt x="15056" y="18467"/>
                    </a:lnTo>
                    <a:lnTo>
                      <a:pt x="15914" y="18146"/>
                    </a:lnTo>
                    <a:lnTo>
                      <a:pt x="17173" y="17601"/>
                    </a:lnTo>
                    <a:lnTo>
                      <a:pt x="18816" y="16744"/>
                    </a:lnTo>
                    <a:lnTo>
                      <a:pt x="20396" y="15806"/>
                    </a:lnTo>
                    <a:lnTo>
                      <a:pt x="21164" y="15324"/>
                    </a:lnTo>
                    <a:lnTo>
                      <a:pt x="21923" y="14851"/>
                    </a:lnTo>
                    <a:lnTo>
                      <a:pt x="23459" y="13833"/>
                    </a:lnTo>
                    <a:lnTo>
                      <a:pt x="24585" y="12993"/>
                    </a:lnTo>
                    <a:lnTo>
                      <a:pt x="25299" y="12404"/>
                    </a:lnTo>
                    <a:lnTo>
                      <a:pt x="25978" y="11788"/>
                    </a:lnTo>
                    <a:lnTo>
                      <a:pt x="26603" y="11127"/>
                    </a:lnTo>
                    <a:lnTo>
                      <a:pt x="26889" y="10788"/>
                    </a:lnTo>
                    <a:lnTo>
                      <a:pt x="26942" y="10698"/>
                    </a:lnTo>
                    <a:lnTo>
                      <a:pt x="26924" y="10538"/>
                    </a:lnTo>
                    <a:lnTo>
                      <a:pt x="26799" y="10421"/>
                    </a:lnTo>
                    <a:lnTo>
                      <a:pt x="26630" y="10404"/>
                    </a:lnTo>
                    <a:lnTo>
                      <a:pt x="26549" y="10439"/>
                    </a:lnTo>
                    <a:lnTo>
                      <a:pt x="26174" y="10698"/>
                    </a:lnTo>
                    <a:lnTo>
                      <a:pt x="25451" y="11243"/>
                    </a:lnTo>
                    <a:lnTo>
                      <a:pt x="24397" y="12100"/>
                    </a:lnTo>
                    <a:lnTo>
                      <a:pt x="23683" y="12663"/>
                    </a:lnTo>
                    <a:lnTo>
                      <a:pt x="22959" y="13208"/>
                    </a:lnTo>
                    <a:lnTo>
                      <a:pt x="21486" y="14252"/>
                    </a:lnTo>
                    <a:lnTo>
                      <a:pt x="20727" y="14753"/>
                    </a:lnTo>
                    <a:lnTo>
                      <a:pt x="20021" y="15199"/>
                    </a:lnTo>
                    <a:lnTo>
                      <a:pt x="18584" y="16029"/>
                    </a:lnTo>
                    <a:lnTo>
                      <a:pt x="16387" y="17199"/>
                    </a:lnTo>
                    <a:lnTo>
                      <a:pt x="14922" y="17994"/>
                    </a:lnTo>
                    <a:lnTo>
                      <a:pt x="14958" y="17905"/>
                    </a:lnTo>
                    <a:lnTo>
                      <a:pt x="15003" y="17815"/>
                    </a:lnTo>
                    <a:lnTo>
                      <a:pt x="15003" y="17789"/>
                    </a:lnTo>
                    <a:lnTo>
                      <a:pt x="14976" y="17780"/>
                    </a:lnTo>
                    <a:lnTo>
                      <a:pt x="14958" y="17789"/>
                    </a:lnTo>
                    <a:lnTo>
                      <a:pt x="14717" y="18012"/>
                    </a:lnTo>
                    <a:lnTo>
                      <a:pt x="14547" y="18164"/>
                    </a:lnTo>
                    <a:lnTo>
                      <a:pt x="14547" y="18164"/>
                    </a:lnTo>
                    <a:lnTo>
                      <a:pt x="15405" y="16280"/>
                    </a:lnTo>
                    <a:lnTo>
                      <a:pt x="17182" y="12538"/>
                    </a:lnTo>
                    <a:lnTo>
                      <a:pt x="18101" y="10680"/>
                    </a:lnTo>
                    <a:lnTo>
                      <a:pt x="19432" y="8082"/>
                    </a:lnTo>
                    <a:lnTo>
                      <a:pt x="21486" y="4197"/>
                    </a:lnTo>
                    <a:lnTo>
                      <a:pt x="22808" y="1590"/>
                    </a:lnTo>
                    <a:lnTo>
                      <a:pt x="23442" y="268"/>
                    </a:lnTo>
                    <a:lnTo>
                      <a:pt x="23459" y="197"/>
                    </a:lnTo>
                    <a:lnTo>
                      <a:pt x="23415" y="72"/>
                    </a:lnTo>
                    <a:lnTo>
                      <a:pt x="2329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28"/>
              <p:cNvSpPr/>
              <p:nvPr/>
            </p:nvSpPr>
            <p:spPr>
              <a:xfrm>
                <a:off x="8113312" y="4156694"/>
                <a:ext cx="83119" cy="420060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13271" extrusionOk="0">
                    <a:moveTo>
                      <a:pt x="697" y="0"/>
                    </a:moveTo>
                    <a:lnTo>
                      <a:pt x="688" y="9"/>
                    </a:lnTo>
                    <a:lnTo>
                      <a:pt x="527" y="384"/>
                    </a:lnTo>
                    <a:lnTo>
                      <a:pt x="277" y="1188"/>
                    </a:lnTo>
                    <a:lnTo>
                      <a:pt x="117" y="2027"/>
                    </a:lnTo>
                    <a:lnTo>
                      <a:pt x="27" y="2903"/>
                    </a:lnTo>
                    <a:lnTo>
                      <a:pt x="1" y="3796"/>
                    </a:lnTo>
                    <a:lnTo>
                      <a:pt x="18" y="4680"/>
                    </a:lnTo>
                    <a:lnTo>
                      <a:pt x="117" y="5974"/>
                    </a:lnTo>
                    <a:lnTo>
                      <a:pt x="206" y="6778"/>
                    </a:lnTo>
                    <a:lnTo>
                      <a:pt x="322" y="7618"/>
                    </a:lnTo>
                    <a:lnTo>
                      <a:pt x="670" y="9279"/>
                    </a:lnTo>
                    <a:lnTo>
                      <a:pt x="911" y="10091"/>
                    </a:lnTo>
                    <a:lnTo>
                      <a:pt x="1036" y="10502"/>
                    </a:lnTo>
                    <a:lnTo>
                      <a:pt x="1313" y="11341"/>
                    </a:lnTo>
                    <a:lnTo>
                      <a:pt x="1670" y="12163"/>
                    </a:lnTo>
                    <a:lnTo>
                      <a:pt x="2010" y="12734"/>
                    </a:lnTo>
                    <a:lnTo>
                      <a:pt x="2269" y="13074"/>
                    </a:lnTo>
                    <a:lnTo>
                      <a:pt x="2421" y="13235"/>
                    </a:lnTo>
                    <a:lnTo>
                      <a:pt x="2483" y="13270"/>
                    </a:lnTo>
                    <a:lnTo>
                      <a:pt x="2590" y="13252"/>
                    </a:lnTo>
                    <a:lnTo>
                      <a:pt x="2626" y="13190"/>
                    </a:lnTo>
                    <a:lnTo>
                      <a:pt x="2617" y="13145"/>
                    </a:lnTo>
                    <a:lnTo>
                      <a:pt x="2546" y="12761"/>
                    </a:lnTo>
                    <a:lnTo>
                      <a:pt x="2305" y="12002"/>
                    </a:lnTo>
                    <a:lnTo>
                      <a:pt x="1858" y="10877"/>
                    </a:lnTo>
                    <a:lnTo>
                      <a:pt x="1581" y="10127"/>
                    </a:lnTo>
                    <a:lnTo>
                      <a:pt x="1322" y="9287"/>
                    </a:lnTo>
                    <a:lnTo>
                      <a:pt x="911" y="7582"/>
                    </a:lnTo>
                    <a:lnTo>
                      <a:pt x="769" y="6716"/>
                    </a:lnTo>
                    <a:lnTo>
                      <a:pt x="652" y="5841"/>
                    </a:lnTo>
                    <a:lnTo>
                      <a:pt x="545" y="4072"/>
                    </a:lnTo>
                    <a:lnTo>
                      <a:pt x="554" y="3188"/>
                    </a:lnTo>
                    <a:lnTo>
                      <a:pt x="599" y="2394"/>
                    </a:lnTo>
                    <a:lnTo>
                      <a:pt x="706" y="1206"/>
                    </a:lnTo>
                    <a:lnTo>
                      <a:pt x="751" y="420"/>
                    </a:lnTo>
                    <a:lnTo>
                      <a:pt x="742" y="18"/>
                    </a:lnTo>
                    <a:lnTo>
                      <a:pt x="733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28"/>
              <p:cNvSpPr/>
              <p:nvPr/>
            </p:nvSpPr>
            <p:spPr>
              <a:xfrm>
                <a:off x="8186515" y="4453715"/>
                <a:ext cx="432215" cy="358148"/>
              </a:xfrm>
              <a:custGeom>
                <a:avLst/>
                <a:gdLst/>
                <a:ahLst/>
                <a:cxnLst/>
                <a:rect l="l" t="t" r="r" b="b"/>
                <a:pathLst>
                  <a:path w="13655" h="11315" extrusionOk="0">
                    <a:moveTo>
                      <a:pt x="13511" y="1"/>
                    </a:moveTo>
                    <a:lnTo>
                      <a:pt x="13360" y="19"/>
                    </a:lnTo>
                    <a:lnTo>
                      <a:pt x="13288" y="81"/>
                    </a:lnTo>
                    <a:lnTo>
                      <a:pt x="12547" y="929"/>
                    </a:lnTo>
                    <a:lnTo>
                      <a:pt x="11047" y="2599"/>
                    </a:lnTo>
                    <a:lnTo>
                      <a:pt x="9502" y="4216"/>
                    </a:lnTo>
                    <a:lnTo>
                      <a:pt x="7868" y="5752"/>
                    </a:lnTo>
                    <a:lnTo>
                      <a:pt x="7010" y="6475"/>
                    </a:lnTo>
                    <a:lnTo>
                      <a:pt x="6171" y="7136"/>
                    </a:lnTo>
                    <a:lnTo>
                      <a:pt x="4430" y="8386"/>
                    </a:lnTo>
                    <a:lnTo>
                      <a:pt x="3528" y="8966"/>
                    </a:lnTo>
                    <a:lnTo>
                      <a:pt x="2519" y="9591"/>
                    </a:lnTo>
                    <a:lnTo>
                      <a:pt x="1483" y="10181"/>
                    </a:lnTo>
                    <a:lnTo>
                      <a:pt x="1090" y="10377"/>
                    </a:lnTo>
                    <a:lnTo>
                      <a:pt x="509" y="10699"/>
                    </a:lnTo>
                    <a:lnTo>
                      <a:pt x="170" y="10967"/>
                    </a:lnTo>
                    <a:lnTo>
                      <a:pt x="27" y="11127"/>
                    </a:lnTo>
                    <a:lnTo>
                      <a:pt x="0" y="11181"/>
                    </a:lnTo>
                    <a:lnTo>
                      <a:pt x="45" y="11297"/>
                    </a:lnTo>
                    <a:lnTo>
                      <a:pt x="99" y="11315"/>
                    </a:lnTo>
                    <a:lnTo>
                      <a:pt x="313" y="11315"/>
                    </a:lnTo>
                    <a:lnTo>
                      <a:pt x="759" y="11235"/>
                    </a:lnTo>
                    <a:lnTo>
                      <a:pt x="1438" y="11002"/>
                    </a:lnTo>
                    <a:lnTo>
                      <a:pt x="2787" y="10261"/>
                    </a:lnTo>
                    <a:lnTo>
                      <a:pt x="3546" y="9797"/>
                    </a:lnTo>
                    <a:lnTo>
                      <a:pt x="4064" y="9493"/>
                    </a:lnTo>
                    <a:lnTo>
                      <a:pt x="5073" y="8859"/>
                    </a:lnTo>
                    <a:lnTo>
                      <a:pt x="6055" y="8172"/>
                    </a:lnTo>
                    <a:lnTo>
                      <a:pt x="7010" y="7457"/>
                    </a:lnTo>
                    <a:lnTo>
                      <a:pt x="7484" y="7091"/>
                    </a:lnTo>
                    <a:lnTo>
                      <a:pt x="8368" y="6359"/>
                    </a:lnTo>
                    <a:lnTo>
                      <a:pt x="9645" y="5207"/>
                    </a:lnTo>
                    <a:lnTo>
                      <a:pt x="10466" y="4403"/>
                    </a:lnTo>
                    <a:lnTo>
                      <a:pt x="11243" y="3564"/>
                    </a:lnTo>
                    <a:lnTo>
                      <a:pt x="11984" y="2689"/>
                    </a:lnTo>
                    <a:lnTo>
                      <a:pt x="12681" y="1778"/>
                    </a:lnTo>
                    <a:lnTo>
                      <a:pt x="13324" y="831"/>
                    </a:lnTo>
                    <a:lnTo>
                      <a:pt x="13619" y="340"/>
                    </a:lnTo>
                    <a:lnTo>
                      <a:pt x="13654" y="251"/>
                    </a:lnTo>
                    <a:lnTo>
                      <a:pt x="13628" y="99"/>
                    </a:lnTo>
                    <a:lnTo>
                      <a:pt x="13511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22" name="Google Shape;1222;p28"/>
          <p:cNvGrpSpPr/>
          <p:nvPr/>
        </p:nvGrpSpPr>
        <p:grpSpPr>
          <a:xfrm rot="-1062212">
            <a:off x="7552341" y="779529"/>
            <a:ext cx="1614749" cy="2054248"/>
            <a:chOff x="7799755" y="2857500"/>
            <a:chExt cx="1963343" cy="2497721"/>
          </a:xfrm>
        </p:grpSpPr>
        <p:sp>
          <p:nvSpPr>
            <p:cNvPr id="1223" name="Google Shape;1223;p28"/>
            <p:cNvSpPr/>
            <p:nvPr/>
          </p:nvSpPr>
          <p:spPr>
            <a:xfrm>
              <a:off x="8192480" y="3457836"/>
              <a:ext cx="1570618" cy="1897385"/>
            </a:xfrm>
            <a:custGeom>
              <a:avLst/>
              <a:gdLst/>
              <a:ahLst/>
              <a:cxnLst/>
              <a:rect l="l" t="t" r="r" b="b"/>
              <a:pathLst>
                <a:path w="44249" h="53455" extrusionOk="0">
                  <a:moveTo>
                    <a:pt x="215" y="0"/>
                  </a:moveTo>
                  <a:lnTo>
                    <a:pt x="81" y="9"/>
                  </a:lnTo>
                  <a:lnTo>
                    <a:pt x="0" y="72"/>
                  </a:lnTo>
                  <a:lnTo>
                    <a:pt x="9" y="134"/>
                  </a:lnTo>
                  <a:lnTo>
                    <a:pt x="670" y="1697"/>
                  </a:lnTo>
                  <a:lnTo>
                    <a:pt x="2081" y="4814"/>
                  </a:lnTo>
                  <a:lnTo>
                    <a:pt x="3608" y="7921"/>
                  </a:lnTo>
                  <a:lnTo>
                    <a:pt x="5260" y="11011"/>
                  </a:lnTo>
                  <a:lnTo>
                    <a:pt x="6135" y="12547"/>
                  </a:lnTo>
                  <a:lnTo>
                    <a:pt x="6939" y="13922"/>
                  </a:lnTo>
                  <a:lnTo>
                    <a:pt x="8609" y="16637"/>
                  </a:lnTo>
                  <a:lnTo>
                    <a:pt x="10377" y="19343"/>
                  </a:lnTo>
                  <a:lnTo>
                    <a:pt x="12234" y="22030"/>
                  </a:lnTo>
                  <a:lnTo>
                    <a:pt x="14181" y="24692"/>
                  </a:lnTo>
                  <a:lnTo>
                    <a:pt x="16217" y="27335"/>
                  </a:lnTo>
                  <a:lnTo>
                    <a:pt x="18343" y="29951"/>
                  </a:lnTo>
                  <a:lnTo>
                    <a:pt x="20548" y="32541"/>
                  </a:lnTo>
                  <a:lnTo>
                    <a:pt x="21691" y="33827"/>
                  </a:lnTo>
                  <a:lnTo>
                    <a:pt x="22852" y="35104"/>
                  </a:lnTo>
                  <a:lnTo>
                    <a:pt x="25236" y="37649"/>
                  </a:lnTo>
                  <a:lnTo>
                    <a:pt x="27701" y="40158"/>
                  </a:lnTo>
                  <a:lnTo>
                    <a:pt x="30255" y="42632"/>
                  </a:lnTo>
                  <a:lnTo>
                    <a:pt x="31568" y="43855"/>
                  </a:lnTo>
                  <a:lnTo>
                    <a:pt x="32970" y="45132"/>
                  </a:lnTo>
                  <a:lnTo>
                    <a:pt x="35158" y="47008"/>
                  </a:lnTo>
                  <a:lnTo>
                    <a:pt x="36658" y="48240"/>
                  </a:lnTo>
                  <a:lnTo>
                    <a:pt x="38203" y="49445"/>
                  </a:lnTo>
                  <a:lnTo>
                    <a:pt x="39783" y="50624"/>
                  </a:lnTo>
                  <a:lnTo>
                    <a:pt x="41418" y="51767"/>
                  </a:lnTo>
                  <a:lnTo>
                    <a:pt x="43105" y="52883"/>
                  </a:lnTo>
                  <a:lnTo>
                    <a:pt x="43972" y="53419"/>
                  </a:lnTo>
                  <a:lnTo>
                    <a:pt x="44043" y="53455"/>
                  </a:lnTo>
                  <a:lnTo>
                    <a:pt x="44168" y="53446"/>
                  </a:lnTo>
                  <a:lnTo>
                    <a:pt x="44248" y="53375"/>
                  </a:lnTo>
                  <a:lnTo>
                    <a:pt x="44230" y="53276"/>
                  </a:lnTo>
                  <a:lnTo>
                    <a:pt x="44168" y="53223"/>
                  </a:lnTo>
                  <a:lnTo>
                    <a:pt x="43195" y="52616"/>
                  </a:lnTo>
                  <a:lnTo>
                    <a:pt x="41301" y="51356"/>
                  </a:lnTo>
                  <a:lnTo>
                    <a:pt x="39480" y="50053"/>
                  </a:lnTo>
                  <a:lnTo>
                    <a:pt x="37712" y="48713"/>
                  </a:lnTo>
                  <a:lnTo>
                    <a:pt x="35997" y="47338"/>
                  </a:lnTo>
                  <a:lnTo>
                    <a:pt x="34336" y="45936"/>
                  </a:lnTo>
                  <a:lnTo>
                    <a:pt x="31925" y="43793"/>
                  </a:lnTo>
                  <a:lnTo>
                    <a:pt x="30371" y="42337"/>
                  </a:lnTo>
                  <a:lnTo>
                    <a:pt x="29103" y="41114"/>
                  </a:lnTo>
                  <a:lnTo>
                    <a:pt x="26621" y="38649"/>
                  </a:lnTo>
                  <a:lnTo>
                    <a:pt x="24218" y="36140"/>
                  </a:lnTo>
                  <a:lnTo>
                    <a:pt x="21897" y="33613"/>
                  </a:lnTo>
                  <a:lnTo>
                    <a:pt x="19664" y="31050"/>
                  </a:lnTo>
                  <a:lnTo>
                    <a:pt x="17512" y="28460"/>
                  </a:lnTo>
                  <a:lnTo>
                    <a:pt x="15449" y="25844"/>
                  </a:lnTo>
                  <a:lnTo>
                    <a:pt x="13467" y="23209"/>
                  </a:lnTo>
                  <a:lnTo>
                    <a:pt x="12520" y="21879"/>
                  </a:lnTo>
                  <a:lnTo>
                    <a:pt x="11583" y="20548"/>
                  </a:lnTo>
                  <a:lnTo>
                    <a:pt x="9788" y="17878"/>
                  </a:lnTo>
                  <a:lnTo>
                    <a:pt x="8082" y="15181"/>
                  </a:lnTo>
                  <a:lnTo>
                    <a:pt x="6475" y="12475"/>
                  </a:lnTo>
                  <a:lnTo>
                    <a:pt x="4948" y="9752"/>
                  </a:lnTo>
                  <a:lnTo>
                    <a:pt x="3528" y="7010"/>
                  </a:lnTo>
                  <a:lnTo>
                    <a:pt x="2188" y="4260"/>
                  </a:lnTo>
                  <a:lnTo>
                    <a:pt x="956" y="1501"/>
                  </a:lnTo>
                  <a:lnTo>
                    <a:pt x="375" y="116"/>
                  </a:lnTo>
                  <a:lnTo>
                    <a:pt x="340" y="5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28"/>
            <p:cNvSpPr/>
            <p:nvPr/>
          </p:nvSpPr>
          <p:spPr>
            <a:xfrm>
              <a:off x="8316715" y="3360827"/>
              <a:ext cx="381997" cy="464736"/>
            </a:xfrm>
            <a:custGeom>
              <a:avLst/>
              <a:gdLst/>
              <a:ahLst/>
              <a:cxnLst/>
              <a:rect l="l" t="t" r="r" b="b"/>
              <a:pathLst>
                <a:path w="10762" h="13093" extrusionOk="0">
                  <a:moveTo>
                    <a:pt x="10762" y="1"/>
                  </a:moveTo>
                  <a:lnTo>
                    <a:pt x="10083" y="161"/>
                  </a:lnTo>
                  <a:lnTo>
                    <a:pt x="8734" y="545"/>
                  </a:lnTo>
                  <a:lnTo>
                    <a:pt x="7431" y="992"/>
                  </a:lnTo>
                  <a:lnTo>
                    <a:pt x="6172" y="1510"/>
                  </a:lnTo>
                  <a:lnTo>
                    <a:pt x="4993" y="2099"/>
                  </a:lnTo>
                  <a:lnTo>
                    <a:pt x="3885" y="2769"/>
                  </a:lnTo>
                  <a:lnTo>
                    <a:pt x="2885" y="3519"/>
                  </a:lnTo>
                  <a:lnTo>
                    <a:pt x="2001" y="4341"/>
                  </a:lnTo>
                  <a:lnTo>
                    <a:pt x="1608" y="4796"/>
                  </a:lnTo>
                  <a:lnTo>
                    <a:pt x="1421" y="5019"/>
                  </a:lnTo>
                  <a:lnTo>
                    <a:pt x="1073" y="5493"/>
                  </a:lnTo>
                  <a:lnTo>
                    <a:pt x="778" y="5993"/>
                  </a:lnTo>
                  <a:lnTo>
                    <a:pt x="528" y="6502"/>
                  </a:lnTo>
                  <a:lnTo>
                    <a:pt x="322" y="7020"/>
                  </a:lnTo>
                  <a:lnTo>
                    <a:pt x="171" y="7555"/>
                  </a:lnTo>
                  <a:lnTo>
                    <a:pt x="63" y="8091"/>
                  </a:lnTo>
                  <a:lnTo>
                    <a:pt x="10" y="8636"/>
                  </a:lnTo>
                  <a:lnTo>
                    <a:pt x="1" y="9190"/>
                  </a:lnTo>
                  <a:lnTo>
                    <a:pt x="46" y="9734"/>
                  </a:lnTo>
                  <a:lnTo>
                    <a:pt x="144" y="10270"/>
                  </a:lnTo>
                  <a:lnTo>
                    <a:pt x="287" y="10806"/>
                  </a:lnTo>
                  <a:lnTo>
                    <a:pt x="483" y="11333"/>
                  </a:lnTo>
                  <a:lnTo>
                    <a:pt x="742" y="11851"/>
                  </a:lnTo>
                  <a:lnTo>
                    <a:pt x="1046" y="12342"/>
                  </a:lnTo>
                  <a:lnTo>
                    <a:pt x="1412" y="12824"/>
                  </a:lnTo>
                  <a:lnTo>
                    <a:pt x="1617" y="13056"/>
                  </a:lnTo>
                  <a:lnTo>
                    <a:pt x="1689" y="13092"/>
                  </a:lnTo>
                  <a:lnTo>
                    <a:pt x="2135" y="12753"/>
                  </a:lnTo>
                  <a:lnTo>
                    <a:pt x="2948" y="12047"/>
                  </a:lnTo>
                  <a:lnTo>
                    <a:pt x="3689" y="11315"/>
                  </a:lnTo>
                  <a:lnTo>
                    <a:pt x="4350" y="10556"/>
                  </a:lnTo>
                  <a:lnTo>
                    <a:pt x="4957" y="9770"/>
                  </a:lnTo>
                  <a:lnTo>
                    <a:pt x="5502" y="8966"/>
                  </a:lnTo>
                  <a:lnTo>
                    <a:pt x="6252" y="7734"/>
                  </a:lnTo>
                  <a:lnTo>
                    <a:pt x="6707" y="6904"/>
                  </a:lnTo>
                  <a:lnTo>
                    <a:pt x="7565" y="5216"/>
                  </a:lnTo>
                  <a:lnTo>
                    <a:pt x="8949" y="2599"/>
                  </a:lnTo>
                  <a:lnTo>
                    <a:pt x="9779" y="1296"/>
                  </a:lnTo>
                  <a:lnTo>
                    <a:pt x="10413" y="429"/>
                  </a:lnTo>
                  <a:lnTo>
                    <a:pt x="107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28"/>
            <p:cNvSpPr/>
            <p:nvPr/>
          </p:nvSpPr>
          <p:spPr>
            <a:xfrm>
              <a:off x="7878662" y="2857500"/>
              <a:ext cx="350620" cy="619068"/>
            </a:xfrm>
            <a:custGeom>
              <a:avLst/>
              <a:gdLst/>
              <a:ahLst/>
              <a:cxnLst/>
              <a:rect l="l" t="t" r="r" b="b"/>
              <a:pathLst>
                <a:path w="9878" h="17441" extrusionOk="0">
                  <a:moveTo>
                    <a:pt x="1" y="0"/>
                  </a:moveTo>
                  <a:lnTo>
                    <a:pt x="36" y="1143"/>
                  </a:lnTo>
                  <a:lnTo>
                    <a:pt x="153" y="3447"/>
                  </a:lnTo>
                  <a:lnTo>
                    <a:pt x="358" y="5188"/>
                  </a:lnTo>
                  <a:lnTo>
                    <a:pt x="554" y="6340"/>
                  </a:lnTo>
                  <a:lnTo>
                    <a:pt x="831" y="7501"/>
                  </a:lnTo>
                  <a:lnTo>
                    <a:pt x="1188" y="8653"/>
                  </a:lnTo>
                  <a:lnTo>
                    <a:pt x="1412" y="9234"/>
                  </a:lnTo>
                  <a:lnTo>
                    <a:pt x="1653" y="9814"/>
                  </a:lnTo>
                  <a:lnTo>
                    <a:pt x="2233" y="10966"/>
                  </a:lnTo>
                  <a:lnTo>
                    <a:pt x="2930" y="12100"/>
                  </a:lnTo>
                  <a:lnTo>
                    <a:pt x="3751" y="13198"/>
                  </a:lnTo>
                  <a:lnTo>
                    <a:pt x="4698" y="14261"/>
                  </a:lnTo>
                  <a:lnTo>
                    <a:pt x="5769" y="15261"/>
                  </a:lnTo>
                  <a:lnTo>
                    <a:pt x="6966" y="16190"/>
                  </a:lnTo>
                  <a:lnTo>
                    <a:pt x="8297" y="17038"/>
                  </a:lnTo>
                  <a:lnTo>
                    <a:pt x="9011" y="17422"/>
                  </a:lnTo>
                  <a:lnTo>
                    <a:pt x="9109" y="17440"/>
                  </a:lnTo>
                  <a:lnTo>
                    <a:pt x="9243" y="17181"/>
                  </a:lnTo>
                  <a:lnTo>
                    <a:pt x="9475" y="16663"/>
                  </a:lnTo>
                  <a:lnTo>
                    <a:pt x="9645" y="16127"/>
                  </a:lnTo>
                  <a:lnTo>
                    <a:pt x="9770" y="15583"/>
                  </a:lnTo>
                  <a:lnTo>
                    <a:pt x="9850" y="15029"/>
                  </a:lnTo>
                  <a:lnTo>
                    <a:pt x="9877" y="14467"/>
                  </a:lnTo>
                  <a:lnTo>
                    <a:pt x="9850" y="13609"/>
                  </a:lnTo>
                  <a:lnTo>
                    <a:pt x="9654" y="12439"/>
                  </a:lnTo>
                  <a:lnTo>
                    <a:pt x="9306" y="11270"/>
                  </a:lnTo>
                  <a:lnTo>
                    <a:pt x="8815" y="10100"/>
                  </a:lnTo>
                  <a:lnTo>
                    <a:pt x="8198" y="8948"/>
                  </a:lnTo>
                  <a:lnTo>
                    <a:pt x="7850" y="8385"/>
                  </a:lnTo>
                  <a:lnTo>
                    <a:pt x="7475" y="7823"/>
                  </a:lnTo>
                  <a:lnTo>
                    <a:pt x="6662" y="6724"/>
                  </a:lnTo>
                  <a:lnTo>
                    <a:pt x="5769" y="5653"/>
                  </a:lnTo>
                  <a:lnTo>
                    <a:pt x="4805" y="4590"/>
                  </a:lnTo>
                  <a:lnTo>
                    <a:pt x="3278" y="3036"/>
                  </a:lnTo>
                  <a:lnTo>
                    <a:pt x="1108" y="10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28"/>
            <p:cNvSpPr/>
            <p:nvPr/>
          </p:nvSpPr>
          <p:spPr>
            <a:xfrm>
              <a:off x="7799755" y="3787164"/>
              <a:ext cx="638413" cy="154403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62" y="1"/>
                  </a:moveTo>
                  <a:lnTo>
                    <a:pt x="6903" y="81"/>
                  </a:lnTo>
                  <a:lnTo>
                    <a:pt x="5689" y="259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76" y="1313"/>
                  </a:lnTo>
                  <a:lnTo>
                    <a:pt x="1375" y="1804"/>
                  </a:lnTo>
                  <a:lnTo>
                    <a:pt x="447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207" y="3831"/>
                  </a:lnTo>
                  <a:lnTo>
                    <a:pt x="10305" y="3992"/>
                  </a:lnTo>
                  <a:lnTo>
                    <a:pt x="12511" y="4242"/>
                  </a:lnTo>
                  <a:lnTo>
                    <a:pt x="14154" y="4340"/>
                  </a:lnTo>
                  <a:lnTo>
                    <a:pt x="15253" y="4349"/>
                  </a:lnTo>
                  <a:lnTo>
                    <a:pt x="16351" y="4314"/>
                  </a:lnTo>
                  <a:lnTo>
                    <a:pt x="17440" y="4215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77" y="902"/>
                  </a:lnTo>
                  <a:lnTo>
                    <a:pt x="12091" y="492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9"/>
                  </a:lnTo>
                  <a:lnTo>
                    <a:pt x="81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28"/>
            <p:cNvSpPr/>
            <p:nvPr/>
          </p:nvSpPr>
          <p:spPr>
            <a:xfrm>
              <a:off x="8139236" y="4288929"/>
              <a:ext cx="638413" cy="154403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53" y="1"/>
                  </a:moveTo>
                  <a:lnTo>
                    <a:pt x="6903" y="72"/>
                  </a:lnTo>
                  <a:lnTo>
                    <a:pt x="5689" y="260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67" y="1313"/>
                  </a:lnTo>
                  <a:lnTo>
                    <a:pt x="1375" y="1804"/>
                  </a:lnTo>
                  <a:lnTo>
                    <a:pt x="438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198" y="3832"/>
                  </a:lnTo>
                  <a:lnTo>
                    <a:pt x="10305" y="3992"/>
                  </a:lnTo>
                  <a:lnTo>
                    <a:pt x="12502" y="4242"/>
                  </a:lnTo>
                  <a:lnTo>
                    <a:pt x="14154" y="4341"/>
                  </a:lnTo>
                  <a:lnTo>
                    <a:pt x="15253" y="4350"/>
                  </a:lnTo>
                  <a:lnTo>
                    <a:pt x="16342" y="4314"/>
                  </a:lnTo>
                  <a:lnTo>
                    <a:pt x="17440" y="4216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68" y="903"/>
                  </a:lnTo>
                  <a:lnTo>
                    <a:pt x="12091" y="483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10"/>
                  </a:lnTo>
                  <a:lnTo>
                    <a:pt x="815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28"/>
            <p:cNvSpPr/>
            <p:nvPr/>
          </p:nvSpPr>
          <p:spPr>
            <a:xfrm>
              <a:off x="8499305" y="4704475"/>
              <a:ext cx="638413" cy="154723"/>
            </a:xfrm>
            <a:custGeom>
              <a:avLst/>
              <a:gdLst/>
              <a:ahLst/>
              <a:cxnLst/>
              <a:rect l="l" t="t" r="r" b="b"/>
              <a:pathLst>
                <a:path w="17986" h="4359" extrusionOk="0">
                  <a:moveTo>
                    <a:pt x="8163" y="1"/>
                  </a:moveTo>
                  <a:lnTo>
                    <a:pt x="6903" y="81"/>
                  </a:lnTo>
                  <a:lnTo>
                    <a:pt x="5689" y="260"/>
                  </a:lnTo>
                  <a:lnTo>
                    <a:pt x="4537" y="528"/>
                  </a:lnTo>
                  <a:lnTo>
                    <a:pt x="3430" y="885"/>
                  </a:lnTo>
                  <a:lnTo>
                    <a:pt x="2376" y="1313"/>
                  </a:lnTo>
                  <a:lnTo>
                    <a:pt x="1376" y="1805"/>
                  </a:lnTo>
                  <a:lnTo>
                    <a:pt x="447" y="2349"/>
                  </a:lnTo>
                  <a:lnTo>
                    <a:pt x="1" y="2644"/>
                  </a:lnTo>
                  <a:lnTo>
                    <a:pt x="608" y="2662"/>
                  </a:lnTo>
                  <a:lnTo>
                    <a:pt x="1813" y="2742"/>
                  </a:lnTo>
                  <a:lnTo>
                    <a:pt x="3573" y="2930"/>
                  </a:lnTo>
                  <a:lnTo>
                    <a:pt x="7002" y="3466"/>
                  </a:lnTo>
                  <a:lnTo>
                    <a:pt x="9207" y="3832"/>
                  </a:lnTo>
                  <a:lnTo>
                    <a:pt x="10306" y="3992"/>
                  </a:lnTo>
                  <a:lnTo>
                    <a:pt x="12511" y="4251"/>
                  </a:lnTo>
                  <a:lnTo>
                    <a:pt x="14155" y="4341"/>
                  </a:lnTo>
                  <a:lnTo>
                    <a:pt x="15253" y="4359"/>
                  </a:lnTo>
                  <a:lnTo>
                    <a:pt x="16351" y="4314"/>
                  </a:lnTo>
                  <a:lnTo>
                    <a:pt x="17441" y="4216"/>
                  </a:lnTo>
                  <a:lnTo>
                    <a:pt x="17986" y="4135"/>
                  </a:lnTo>
                  <a:lnTo>
                    <a:pt x="17968" y="4082"/>
                  </a:lnTo>
                  <a:lnTo>
                    <a:pt x="17798" y="3859"/>
                  </a:lnTo>
                  <a:lnTo>
                    <a:pt x="17405" y="3421"/>
                  </a:lnTo>
                  <a:lnTo>
                    <a:pt x="16735" y="2814"/>
                  </a:lnTo>
                  <a:lnTo>
                    <a:pt x="15726" y="2073"/>
                  </a:lnTo>
                  <a:lnTo>
                    <a:pt x="14592" y="1439"/>
                  </a:lnTo>
                  <a:lnTo>
                    <a:pt x="13378" y="903"/>
                  </a:lnTo>
                  <a:lnTo>
                    <a:pt x="12092" y="492"/>
                  </a:lnTo>
                  <a:lnTo>
                    <a:pt x="10779" y="197"/>
                  </a:lnTo>
                  <a:lnTo>
                    <a:pt x="9457" y="37"/>
                  </a:lnTo>
                  <a:lnTo>
                    <a:pt x="8806" y="10"/>
                  </a:lnTo>
                  <a:lnTo>
                    <a:pt x="81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28"/>
            <p:cNvSpPr/>
            <p:nvPr/>
          </p:nvSpPr>
          <p:spPr>
            <a:xfrm>
              <a:off x="8903459" y="4201148"/>
              <a:ext cx="381962" cy="464701"/>
            </a:xfrm>
            <a:custGeom>
              <a:avLst/>
              <a:gdLst/>
              <a:ahLst/>
              <a:cxnLst/>
              <a:rect l="l" t="t" r="r" b="b"/>
              <a:pathLst>
                <a:path w="10761" h="13092" extrusionOk="0">
                  <a:moveTo>
                    <a:pt x="10761" y="0"/>
                  </a:moveTo>
                  <a:lnTo>
                    <a:pt x="10082" y="170"/>
                  </a:lnTo>
                  <a:lnTo>
                    <a:pt x="8734" y="545"/>
                  </a:lnTo>
                  <a:lnTo>
                    <a:pt x="7430" y="1000"/>
                  </a:lnTo>
                  <a:lnTo>
                    <a:pt x="6180" y="1518"/>
                  </a:lnTo>
                  <a:lnTo>
                    <a:pt x="4992" y="2108"/>
                  </a:lnTo>
                  <a:lnTo>
                    <a:pt x="3885" y="2768"/>
                  </a:lnTo>
                  <a:lnTo>
                    <a:pt x="2885" y="3518"/>
                  </a:lnTo>
                  <a:lnTo>
                    <a:pt x="2001" y="4349"/>
                  </a:lnTo>
                  <a:lnTo>
                    <a:pt x="1608" y="4795"/>
                  </a:lnTo>
                  <a:lnTo>
                    <a:pt x="1420" y="5028"/>
                  </a:lnTo>
                  <a:lnTo>
                    <a:pt x="1072" y="5501"/>
                  </a:lnTo>
                  <a:lnTo>
                    <a:pt x="777" y="5992"/>
                  </a:lnTo>
                  <a:lnTo>
                    <a:pt x="527" y="6501"/>
                  </a:lnTo>
                  <a:lnTo>
                    <a:pt x="331" y="7019"/>
                  </a:lnTo>
                  <a:lnTo>
                    <a:pt x="170" y="7555"/>
                  </a:lnTo>
                  <a:lnTo>
                    <a:pt x="63" y="8099"/>
                  </a:lnTo>
                  <a:lnTo>
                    <a:pt x="9" y="8644"/>
                  </a:lnTo>
                  <a:lnTo>
                    <a:pt x="0" y="9189"/>
                  </a:lnTo>
                  <a:lnTo>
                    <a:pt x="45" y="9734"/>
                  </a:lnTo>
                  <a:lnTo>
                    <a:pt x="143" y="10278"/>
                  </a:lnTo>
                  <a:lnTo>
                    <a:pt x="286" y="10814"/>
                  </a:lnTo>
                  <a:lnTo>
                    <a:pt x="483" y="11341"/>
                  </a:lnTo>
                  <a:lnTo>
                    <a:pt x="741" y="11850"/>
                  </a:lnTo>
                  <a:lnTo>
                    <a:pt x="1045" y="12350"/>
                  </a:lnTo>
                  <a:lnTo>
                    <a:pt x="1411" y="12823"/>
                  </a:lnTo>
                  <a:lnTo>
                    <a:pt x="1617" y="13056"/>
                  </a:lnTo>
                  <a:lnTo>
                    <a:pt x="1688" y="13091"/>
                  </a:lnTo>
                  <a:lnTo>
                    <a:pt x="2135" y="12752"/>
                  </a:lnTo>
                  <a:lnTo>
                    <a:pt x="2947" y="12055"/>
                  </a:lnTo>
                  <a:lnTo>
                    <a:pt x="3688" y="11323"/>
                  </a:lnTo>
                  <a:lnTo>
                    <a:pt x="4349" y="10555"/>
                  </a:lnTo>
                  <a:lnTo>
                    <a:pt x="4956" y="9778"/>
                  </a:lnTo>
                  <a:lnTo>
                    <a:pt x="5501" y="8975"/>
                  </a:lnTo>
                  <a:lnTo>
                    <a:pt x="6251" y="7742"/>
                  </a:lnTo>
                  <a:lnTo>
                    <a:pt x="6707" y="6903"/>
                  </a:lnTo>
                  <a:lnTo>
                    <a:pt x="7564" y="5215"/>
                  </a:lnTo>
                  <a:lnTo>
                    <a:pt x="8948" y="2599"/>
                  </a:lnTo>
                  <a:lnTo>
                    <a:pt x="9779" y="1295"/>
                  </a:lnTo>
                  <a:lnTo>
                    <a:pt x="10413" y="429"/>
                  </a:lnTo>
                  <a:lnTo>
                    <a:pt x="107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0" name="Google Shape;1230;p28"/>
          <p:cNvGrpSpPr/>
          <p:nvPr/>
        </p:nvGrpSpPr>
        <p:grpSpPr>
          <a:xfrm>
            <a:off x="4213751" y="3027657"/>
            <a:ext cx="6583529" cy="3587714"/>
            <a:chOff x="4213751" y="3027657"/>
            <a:chExt cx="6583529" cy="3587714"/>
          </a:xfrm>
        </p:grpSpPr>
        <p:sp>
          <p:nvSpPr>
            <p:cNvPr id="1231" name="Google Shape;1231;p28"/>
            <p:cNvSpPr/>
            <p:nvPr/>
          </p:nvSpPr>
          <p:spPr>
            <a:xfrm rot="-877077" flipH="1">
              <a:off x="5102799" y="3712649"/>
              <a:ext cx="5608292" cy="1402366"/>
            </a:xfrm>
            <a:custGeom>
              <a:avLst/>
              <a:gdLst/>
              <a:ahLst/>
              <a:cxnLst/>
              <a:rect l="l" t="t" r="r" b="b"/>
              <a:pathLst>
                <a:path w="215419" h="53866" extrusionOk="0">
                  <a:moveTo>
                    <a:pt x="44141" y="0"/>
                  </a:moveTo>
                  <a:lnTo>
                    <a:pt x="40257" y="45"/>
                  </a:lnTo>
                  <a:lnTo>
                    <a:pt x="36381" y="179"/>
                  </a:lnTo>
                  <a:lnTo>
                    <a:pt x="32506" y="384"/>
                  </a:lnTo>
                  <a:lnTo>
                    <a:pt x="28639" y="688"/>
                  </a:lnTo>
                  <a:lnTo>
                    <a:pt x="26710" y="875"/>
                  </a:lnTo>
                  <a:lnTo>
                    <a:pt x="24076" y="1152"/>
                  </a:lnTo>
                  <a:lnTo>
                    <a:pt x="19530" y="1715"/>
                  </a:lnTo>
                  <a:lnTo>
                    <a:pt x="16405" y="2179"/>
                  </a:lnTo>
                  <a:lnTo>
                    <a:pt x="13360" y="2742"/>
                  </a:lnTo>
                  <a:lnTo>
                    <a:pt x="11217" y="3233"/>
                  </a:lnTo>
                  <a:lnTo>
                    <a:pt x="9877" y="3590"/>
                  </a:lnTo>
                  <a:lnTo>
                    <a:pt x="8645" y="3983"/>
                  </a:lnTo>
                  <a:lnTo>
                    <a:pt x="7520" y="4394"/>
                  </a:lnTo>
                  <a:lnTo>
                    <a:pt x="6528" y="4849"/>
                  </a:lnTo>
                  <a:lnTo>
                    <a:pt x="5698" y="5331"/>
                  </a:lnTo>
                  <a:lnTo>
                    <a:pt x="5341" y="5590"/>
                  </a:lnTo>
                  <a:lnTo>
                    <a:pt x="5162" y="5733"/>
                  </a:lnTo>
                  <a:lnTo>
                    <a:pt x="4832" y="6046"/>
                  </a:lnTo>
                  <a:lnTo>
                    <a:pt x="4421" y="6528"/>
                  </a:lnTo>
                  <a:lnTo>
                    <a:pt x="4037" y="7207"/>
                  </a:lnTo>
                  <a:lnTo>
                    <a:pt x="3796" y="7912"/>
                  </a:lnTo>
                  <a:lnTo>
                    <a:pt x="3653" y="8635"/>
                  </a:lnTo>
                  <a:lnTo>
                    <a:pt x="3572" y="9359"/>
                  </a:lnTo>
                  <a:lnTo>
                    <a:pt x="3510" y="10412"/>
                  </a:lnTo>
                  <a:lnTo>
                    <a:pt x="3439" y="11082"/>
                  </a:lnTo>
                  <a:lnTo>
                    <a:pt x="3188" y="13020"/>
                  </a:lnTo>
                  <a:lnTo>
                    <a:pt x="2813" y="16904"/>
                  </a:lnTo>
                  <a:lnTo>
                    <a:pt x="2671" y="18851"/>
                  </a:lnTo>
                  <a:lnTo>
                    <a:pt x="2546" y="20762"/>
                  </a:lnTo>
                  <a:lnTo>
                    <a:pt x="2358" y="24575"/>
                  </a:lnTo>
                  <a:lnTo>
                    <a:pt x="2108" y="30308"/>
                  </a:lnTo>
                  <a:lnTo>
                    <a:pt x="1786" y="36032"/>
                  </a:lnTo>
                  <a:lnTo>
                    <a:pt x="1465" y="39845"/>
                  </a:lnTo>
                  <a:lnTo>
                    <a:pt x="1144" y="42703"/>
                  </a:lnTo>
                  <a:lnTo>
                    <a:pt x="876" y="44614"/>
                  </a:lnTo>
                  <a:lnTo>
                    <a:pt x="572" y="46516"/>
                  </a:lnTo>
                  <a:lnTo>
                    <a:pt x="206" y="48427"/>
                  </a:lnTo>
                  <a:lnTo>
                    <a:pt x="9" y="49374"/>
                  </a:lnTo>
                  <a:lnTo>
                    <a:pt x="0" y="49427"/>
                  </a:lnTo>
                  <a:lnTo>
                    <a:pt x="36" y="49526"/>
                  </a:lnTo>
                  <a:lnTo>
                    <a:pt x="170" y="49668"/>
                  </a:lnTo>
                  <a:lnTo>
                    <a:pt x="474" y="49820"/>
                  </a:lnTo>
                  <a:lnTo>
                    <a:pt x="876" y="49936"/>
                  </a:lnTo>
                  <a:lnTo>
                    <a:pt x="1090" y="49972"/>
                  </a:lnTo>
                  <a:lnTo>
                    <a:pt x="2608" y="50195"/>
                  </a:lnTo>
                  <a:lnTo>
                    <a:pt x="5680" y="50588"/>
                  </a:lnTo>
                  <a:lnTo>
                    <a:pt x="8761" y="50936"/>
                  </a:lnTo>
                  <a:lnTo>
                    <a:pt x="11851" y="51249"/>
                  </a:lnTo>
                  <a:lnTo>
                    <a:pt x="16521" y="51633"/>
                  </a:lnTo>
                  <a:lnTo>
                    <a:pt x="22790" y="51999"/>
                  </a:lnTo>
                  <a:lnTo>
                    <a:pt x="29094" y="52240"/>
                  </a:lnTo>
                  <a:lnTo>
                    <a:pt x="35444" y="52356"/>
                  </a:lnTo>
                  <a:lnTo>
                    <a:pt x="41820" y="52383"/>
                  </a:lnTo>
                  <a:lnTo>
                    <a:pt x="48213" y="52330"/>
                  </a:lnTo>
                  <a:lnTo>
                    <a:pt x="57840" y="52160"/>
                  </a:lnTo>
                  <a:lnTo>
                    <a:pt x="70690" y="51847"/>
                  </a:lnTo>
                  <a:lnTo>
                    <a:pt x="80299" y="51633"/>
                  </a:lnTo>
                  <a:lnTo>
                    <a:pt x="86693" y="51544"/>
                  </a:lnTo>
                  <a:lnTo>
                    <a:pt x="93051" y="51517"/>
                  </a:lnTo>
                  <a:lnTo>
                    <a:pt x="99382" y="51570"/>
                  </a:lnTo>
                  <a:lnTo>
                    <a:pt x="102534" y="51633"/>
                  </a:lnTo>
                  <a:lnTo>
                    <a:pt x="109160" y="51821"/>
                  </a:lnTo>
                  <a:lnTo>
                    <a:pt x="122386" y="52312"/>
                  </a:lnTo>
                  <a:lnTo>
                    <a:pt x="142192" y="53196"/>
                  </a:lnTo>
                  <a:lnTo>
                    <a:pt x="155391" y="53767"/>
                  </a:lnTo>
                  <a:lnTo>
                    <a:pt x="156989" y="53821"/>
                  </a:lnTo>
                  <a:lnTo>
                    <a:pt x="160043" y="53865"/>
                  </a:lnTo>
                  <a:lnTo>
                    <a:pt x="162972" y="53821"/>
                  </a:lnTo>
                  <a:lnTo>
                    <a:pt x="165830" y="53714"/>
                  </a:lnTo>
                  <a:lnTo>
                    <a:pt x="168652" y="53553"/>
                  </a:lnTo>
                  <a:lnTo>
                    <a:pt x="171483" y="53330"/>
                  </a:lnTo>
                  <a:lnTo>
                    <a:pt x="175814" y="52937"/>
                  </a:lnTo>
                  <a:lnTo>
                    <a:pt x="178868" y="52633"/>
                  </a:lnTo>
                  <a:lnTo>
                    <a:pt x="180680" y="52463"/>
                  </a:lnTo>
                  <a:lnTo>
                    <a:pt x="184333" y="52178"/>
                  </a:lnTo>
                  <a:lnTo>
                    <a:pt x="187994" y="51972"/>
                  </a:lnTo>
                  <a:lnTo>
                    <a:pt x="191655" y="51838"/>
                  </a:lnTo>
                  <a:lnTo>
                    <a:pt x="195335" y="51776"/>
                  </a:lnTo>
                  <a:lnTo>
                    <a:pt x="199023" y="51794"/>
                  </a:lnTo>
                  <a:lnTo>
                    <a:pt x="202711" y="51874"/>
                  </a:lnTo>
                  <a:lnTo>
                    <a:pt x="206399" y="52017"/>
                  </a:lnTo>
                  <a:lnTo>
                    <a:pt x="208247" y="52115"/>
                  </a:lnTo>
                  <a:lnTo>
                    <a:pt x="208578" y="52133"/>
                  </a:lnTo>
                  <a:lnTo>
                    <a:pt x="209185" y="52097"/>
                  </a:lnTo>
                  <a:lnTo>
                    <a:pt x="209685" y="51981"/>
                  </a:lnTo>
                  <a:lnTo>
                    <a:pt x="210060" y="51785"/>
                  </a:lnTo>
                  <a:lnTo>
                    <a:pt x="210194" y="51651"/>
                  </a:lnTo>
                  <a:lnTo>
                    <a:pt x="210864" y="50838"/>
                  </a:lnTo>
                  <a:lnTo>
                    <a:pt x="212060" y="49195"/>
                  </a:lnTo>
                  <a:lnTo>
                    <a:pt x="213096" y="47534"/>
                  </a:lnTo>
                  <a:lnTo>
                    <a:pt x="213739" y="46284"/>
                  </a:lnTo>
                  <a:lnTo>
                    <a:pt x="214123" y="45436"/>
                  </a:lnTo>
                  <a:lnTo>
                    <a:pt x="214454" y="44596"/>
                  </a:lnTo>
                  <a:lnTo>
                    <a:pt x="214739" y="43748"/>
                  </a:lnTo>
                  <a:lnTo>
                    <a:pt x="214980" y="42891"/>
                  </a:lnTo>
                  <a:lnTo>
                    <a:pt x="215168" y="42042"/>
                  </a:lnTo>
                  <a:lnTo>
                    <a:pt x="215302" y="41185"/>
                  </a:lnTo>
                  <a:lnTo>
                    <a:pt x="215391" y="40328"/>
                  </a:lnTo>
                  <a:lnTo>
                    <a:pt x="215418" y="39470"/>
                  </a:lnTo>
                  <a:lnTo>
                    <a:pt x="215400" y="38604"/>
                  </a:lnTo>
                  <a:lnTo>
                    <a:pt x="215373" y="38176"/>
                  </a:lnTo>
                  <a:lnTo>
                    <a:pt x="215320" y="37684"/>
                  </a:lnTo>
                  <a:lnTo>
                    <a:pt x="215150" y="36693"/>
                  </a:lnTo>
                  <a:lnTo>
                    <a:pt x="214864" y="35720"/>
                  </a:lnTo>
                  <a:lnTo>
                    <a:pt x="214534" y="35005"/>
                  </a:lnTo>
                  <a:lnTo>
                    <a:pt x="214257" y="34541"/>
                  </a:lnTo>
                  <a:lnTo>
                    <a:pt x="213936" y="34086"/>
                  </a:lnTo>
                  <a:lnTo>
                    <a:pt x="213561" y="33639"/>
                  </a:lnTo>
                  <a:lnTo>
                    <a:pt x="213114" y="33211"/>
                  </a:lnTo>
                  <a:lnTo>
                    <a:pt x="212614" y="32791"/>
                  </a:lnTo>
                  <a:lnTo>
                    <a:pt x="212034" y="32389"/>
                  </a:lnTo>
                  <a:lnTo>
                    <a:pt x="211382" y="32005"/>
                  </a:lnTo>
                  <a:lnTo>
                    <a:pt x="210658" y="31639"/>
                  </a:lnTo>
                  <a:lnTo>
                    <a:pt x="209846" y="31291"/>
                  </a:lnTo>
                  <a:lnTo>
                    <a:pt x="209399" y="31121"/>
                  </a:lnTo>
                  <a:lnTo>
                    <a:pt x="209408" y="31067"/>
                  </a:lnTo>
                  <a:lnTo>
                    <a:pt x="209274" y="30969"/>
                  </a:lnTo>
                  <a:lnTo>
                    <a:pt x="209131" y="30951"/>
                  </a:lnTo>
                  <a:lnTo>
                    <a:pt x="208962" y="30933"/>
                  </a:lnTo>
                  <a:lnTo>
                    <a:pt x="208783" y="30916"/>
                  </a:lnTo>
                  <a:lnTo>
                    <a:pt x="208399" y="30782"/>
                  </a:lnTo>
                  <a:lnTo>
                    <a:pt x="207997" y="30648"/>
                  </a:lnTo>
                  <a:lnTo>
                    <a:pt x="207792" y="30603"/>
                  </a:lnTo>
                  <a:lnTo>
                    <a:pt x="207390" y="30558"/>
                  </a:lnTo>
                  <a:lnTo>
                    <a:pt x="207015" y="30585"/>
                  </a:lnTo>
                  <a:lnTo>
                    <a:pt x="206693" y="30657"/>
                  </a:lnTo>
                  <a:lnTo>
                    <a:pt x="206551" y="30710"/>
                  </a:lnTo>
                  <a:lnTo>
                    <a:pt x="204381" y="30496"/>
                  </a:lnTo>
                  <a:lnTo>
                    <a:pt x="200139" y="29960"/>
                  </a:lnTo>
                  <a:lnTo>
                    <a:pt x="196004" y="29308"/>
                  </a:lnTo>
                  <a:lnTo>
                    <a:pt x="191968" y="28567"/>
                  </a:lnTo>
                  <a:lnTo>
                    <a:pt x="188021" y="27728"/>
                  </a:lnTo>
                  <a:lnTo>
                    <a:pt x="184145" y="26826"/>
                  </a:lnTo>
                  <a:lnTo>
                    <a:pt x="180341" y="25843"/>
                  </a:lnTo>
                  <a:lnTo>
                    <a:pt x="176591" y="24816"/>
                  </a:lnTo>
                  <a:lnTo>
                    <a:pt x="171045" y="23209"/>
                  </a:lnTo>
                  <a:lnTo>
                    <a:pt x="163758" y="20985"/>
                  </a:lnTo>
                  <a:lnTo>
                    <a:pt x="156516" y="18753"/>
                  </a:lnTo>
                  <a:lnTo>
                    <a:pt x="151060" y="17146"/>
                  </a:lnTo>
                  <a:lnTo>
                    <a:pt x="147390" y="16128"/>
                  </a:lnTo>
                  <a:lnTo>
                    <a:pt x="145550" y="15636"/>
                  </a:lnTo>
                  <a:lnTo>
                    <a:pt x="142130" y="14743"/>
                  </a:lnTo>
                  <a:lnTo>
                    <a:pt x="135209" y="13029"/>
                  </a:lnTo>
                  <a:lnTo>
                    <a:pt x="128172" y="11386"/>
                  </a:lnTo>
                  <a:lnTo>
                    <a:pt x="121046" y="9823"/>
                  </a:lnTo>
                  <a:lnTo>
                    <a:pt x="113813" y="8332"/>
                  </a:lnTo>
                  <a:lnTo>
                    <a:pt x="106499" y="6921"/>
                  </a:lnTo>
                  <a:lnTo>
                    <a:pt x="99105" y="5590"/>
                  </a:lnTo>
                  <a:lnTo>
                    <a:pt x="91640" y="4340"/>
                  </a:lnTo>
                  <a:lnTo>
                    <a:pt x="87880" y="3751"/>
                  </a:lnTo>
                  <a:lnTo>
                    <a:pt x="84219" y="3197"/>
                  </a:lnTo>
                  <a:lnTo>
                    <a:pt x="76780" y="2188"/>
                  </a:lnTo>
                  <a:lnTo>
                    <a:pt x="71119" y="1527"/>
                  </a:lnTo>
                  <a:lnTo>
                    <a:pt x="67315" y="1143"/>
                  </a:lnTo>
                  <a:lnTo>
                    <a:pt x="63484" y="804"/>
                  </a:lnTo>
                  <a:lnTo>
                    <a:pt x="59635" y="518"/>
                  </a:lnTo>
                  <a:lnTo>
                    <a:pt x="55777" y="295"/>
                  </a:lnTo>
                  <a:lnTo>
                    <a:pt x="51901" y="125"/>
                  </a:lnTo>
                  <a:lnTo>
                    <a:pt x="48026" y="27"/>
                  </a:lnTo>
                  <a:lnTo>
                    <a:pt x="4414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28"/>
            <p:cNvSpPr/>
            <p:nvPr/>
          </p:nvSpPr>
          <p:spPr>
            <a:xfrm rot="-877077" flipH="1">
              <a:off x="4320591" y="4291504"/>
              <a:ext cx="5907478" cy="1604392"/>
            </a:xfrm>
            <a:custGeom>
              <a:avLst/>
              <a:gdLst/>
              <a:ahLst/>
              <a:cxnLst/>
              <a:rect l="l" t="t" r="r" b="b"/>
              <a:pathLst>
                <a:path w="226911" h="61626" extrusionOk="0">
                  <a:moveTo>
                    <a:pt x="9573" y="0"/>
                  </a:moveTo>
                  <a:lnTo>
                    <a:pt x="8055" y="9"/>
                  </a:lnTo>
                  <a:lnTo>
                    <a:pt x="6555" y="72"/>
                  </a:lnTo>
                  <a:lnTo>
                    <a:pt x="5073" y="188"/>
                  </a:lnTo>
                  <a:lnTo>
                    <a:pt x="3626" y="349"/>
                  </a:lnTo>
                  <a:lnTo>
                    <a:pt x="2921" y="447"/>
                  </a:lnTo>
                  <a:lnTo>
                    <a:pt x="2492" y="518"/>
                  </a:lnTo>
                  <a:lnTo>
                    <a:pt x="1697" y="724"/>
                  </a:lnTo>
                  <a:lnTo>
                    <a:pt x="965" y="983"/>
                  </a:lnTo>
                  <a:lnTo>
                    <a:pt x="304" y="1304"/>
                  </a:lnTo>
                  <a:lnTo>
                    <a:pt x="0" y="1492"/>
                  </a:lnTo>
                  <a:lnTo>
                    <a:pt x="0" y="34372"/>
                  </a:lnTo>
                  <a:lnTo>
                    <a:pt x="822" y="37381"/>
                  </a:lnTo>
                  <a:lnTo>
                    <a:pt x="2036" y="41908"/>
                  </a:lnTo>
                  <a:lnTo>
                    <a:pt x="2796" y="44918"/>
                  </a:lnTo>
                  <a:lnTo>
                    <a:pt x="3456" y="47936"/>
                  </a:lnTo>
                  <a:lnTo>
                    <a:pt x="3992" y="50963"/>
                  </a:lnTo>
                  <a:lnTo>
                    <a:pt x="4278" y="53232"/>
                  </a:lnTo>
                  <a:lnTo>
                    <a:pt x="4421" y="54741"/>
                  </a:lnTo>
                  <a:lnTo>
                    <a:pt x="4501" y="56259"/>
                  </a:lnTo>
                  <a:lnTo>
                    <a:pt x="4528" y="57777"/>
                  </a:lnTo>
                  <a:lnTo>
                    <a:pt x="4519" y="58536"/>
                  </a:lnTo>
                  <a:lnTo>
                    <a:pt x="4519" y="58741"/>
                  </a:lnTo>
                  <a:lnTo>
                    <a:pt x="4599" y="59054"/>
                  </a:lnTo>
                  <a:lnTo>
                    <a:pt x="4742" y="59233"/>
                  </a:lnTo>
                  <a:lnTo>
                    <a:pt x="4867" y="59313"/>
                  </a:lnTo>
                  <a:lnTo>
                    <a:pt x="5010" y="59402"/>
                  </a:lnTo>
                  <a:lnTo>
                    <a:pt x="5385" y="59509"/>
                  </a:lnTo>
                  <a:lnTo>
                    <a:pt x="6028" y="59599"/>
                  </a:lnTo>
                  <a:lnTo>
                    <a:pt x="6475" y="59625"/>
                  </a:lnTo>
                  <a:lnTo>
                    <a:pt x="16405" y="60161"/>
                  </a:lnTo>
                  <a:lnTo>
                    <a:pt x="31318" y="60938"/>
                  </a:lnTo>
                  <a:lnTo>
                    <a:pt x="41266" y="61411"/>
                  </a:lnTo>
                  <a:lnTo>
                    <a:pt x="46240" y="61626"/>
                  </a:lnTo>
                  <a:lnTo>
                    <a:pt x="46918" y="61376"/>
                  </a:lnTo>
                  <a:lnTo>
                    <a:pt x="48392" y="60956"/>
                  </a:lnTo>
                  <a:lnTo>
                    <a:pt x="49981" y="60661"/>
                  </a:lnTo>
                  <a:lnTo>
                    <a:pt x="51660" y="60501"/>
                  </a:lnTo>
                  <a:lnTo>
                    <a:pt x="52535" y="60492"/>
                  </a:lnTo>
                  <a:lnTo>
                    <a:pt x="129485" y="60492"/>
                  </a:lnTo>
                  <a:lnTo>
                    <a:pt x="132994" y="60286"/>
                  </a:lnTo>
                  <a:lnTo>
                    <a:pt x="140022" y="59938"/>
                  </a:lnTo>
                  <a:lnTo>
                    <a:pt x="147059" y="59688"/>
                  </a:lnTo>
                  <a:lnTo>
                    <a:pt x="152346" y="59599"/>
                  </a:lnTo>
                  <a:lnTo>
                    <a:pt x="155882" y="59581"/>
                  </a:lnTo>
                  <a:lnTo>
                    <a:pt x="157650" y="59590"/>
                  </a:lnTo>
                  <a:lnTo>
                    <a:pt x="166312" y="59679"/>
                  </a:lnTo>
                  <a:lnTo>
                    <a:pt x="183610" y="59965"/>
                  </a:lnTo>
                  <a:lnTo>
                    <a:pt x="200907" y="60268"/>
                  </a:lnTo>
                  <a:lnTo>
                    <a:pt x="213900" y="60429"/>
                  </a:lnTo>
                  <a:lnTo>
                    <a:pt x="222571" y="60492"/>
                  </a:lnTo>
                  <a:lnTo>
                    <a:pt x="226911" y="60501"/>
                  </a:lnTo>
                  <a:lnTo>
                    <a:pt x="226911" y="60501"/>
                  </a:lnTo>
                  <a:lnTo>
                    <a:pt x="226607" y="59447"/>
                  </a:lnTo>
                  <a:lnTo>
                    <a:pt x="225955" y="57331"/>
                  </a:lnTo>
                  <a:lnTo>
                    <a:pt x="225196" y="55223"/>
                  </a:lnTo>
                  <a:lnTo>
                    <a:pt x="224518" y="53651"/>
                  </a:lnTo>
                  <a:lnTo>
                    <a:pt x="224009" y="52624"/>
                  </a:lnTo>
                  <a:lnTo>
                    <a:pt x="223437" y="51606"/>
                  </a:lnTo>
                  <a:lnTo>
                    <a:pt x="222803" y="50606"/>
                  </a:lnTo>
                  <a:lnTo>
                    <a:pt x="222107" y="49624"/>
                  </a:lnTo>
                  <a:lnTo>
                    <a:pt x="221321" y="48660"/>
                  </a:lnTo>
                  <a:lnTo>
                    <a:pt x="220463" y="47731"/>
                  </a:lnTo>
                  <a:lnTo>
                    <a:pt x="219508" y="46820"/>
                  </a:lnTo>
                  <a:lnTo>
                    <a:pt x="218454" y="45945"/>
                  </a:lnTo>
                  <a:lnTo>
                    <a:pt x="217293" y="45105"/>
                  </a:lnTo>
                  <a:lnTo>
                    <a:pt x="216668" y="44704"/>
                  </a:lnTo>
                  <a:lnTo>
                    <a:pt x="215990" y="44284"/>
                  </a:lnTo>
                  <a:lnTo>
                    <a:pt x="214552" y="43489"/>
                  </a:lnTo>
                  <a:lnTo>
                    <a:pt x="213034" y="42757"/>
                  </a:lnTo>
                  <a:lnTo>
                    <a:pt x="211426" y="42078"/>
                  </a:lnTo>
                  <a:lnTo>
                    <a:pt x="209756" y="41462"/>
                  </a:lnTo>
                  <a:lnTo>
                    <a:pt x="208024" y="40882"/>
                  </a:lnTo>
                  <a:lnTo>
                    <a:pt x="206229" y="40355"/>
                  </a:lnTo>
                  <a:lnTo>
                    <a:pt x="204381" y="39864"/>
                  </a:lnTo>
                  <a:lnTo>
                    <a:pt x="201532" y="39194"/>
                  </a:lnTo>
                  <a:lnTo>
                    <a:pt x="197621" y="38426"/>
                  </a:lnTo>
                  <a:lnTo>
                    <a:pt x="193620" y="37765"/>
                  </a:lnTo>
                  <a:lnTo>
                    <a:pt x="189593" y="37176"/>
                  </a:lnTo>
                  <a:lnTo>
                    <a:pt x="187583" y="36908"/>
                  </a:lnTo>
                  <a:lnTo>
                    <a:pt x="181949" y="36167"/>
                  </a:lnTo>
                  <a:lnTo>
                    <a:pt x="170634" y="34747"/>
                  </a:lnTo>
                  <a:lnTo>
                    <a:pt x="159293" y="33363"/>
                  </a:lnTo>
                  <a:lnTo>
                    <a:pt x="147979" y="31943"/>
                  </a:lnTo>
                  <a:lnTo>
                    <a:pt x="139531" y="30809"/>
                  </a:lnTo>
                  <a:lnTo>
                    <a:pt x="133932" y="30014"/>
                  </a:lnTo>
                  <a:lnTo>
                    <a:pt x="128360" y="29165"/>
                  </a:lnTo>
                  <a:lnTo>
                    <a:pt x="122814" y="28264"/>
                  </a:lnTo>
                  <a:lnTo>
                    <a:pt x="117313" y="27308"/>
                  </a:lnTo>
                  <a:lnTo>
                    <a:pt x="111857" y="26272"/>
                  </a:lnTo>
                  <a:lnTo>
                    <a:pt x="106455" y="25165"/>
                  </a:lnTo>
                  <a:lnTo>
                    <a:pt x="101106" y="23968"/>
                  </a:lnTo>
                  <a:lnTo>
                    <a:pt x="98453" y="23334"/>
                  </a:lnTo>
                  <a:lnTo>
                    <a:pt x="95355" y="22566"/>
                  </a:lnTo>
                  <a:lnTo>
                    <a:pt x="89264" y="20941"/>
                  </a:lnTo>
                  <a:lnTo>
                    <a:pt x="83255" y="19218"/>
                  </a:lnTo>
                  <a:lnTo>
                    <a:pt x="77325" y="17423"/>
                  </a:lnTo>
                  <a:lnTo>
                    <a:pt x="68502" y="14645"/>
                  </a:lnTo>
                  <a:lnTo>
                    <a:pt x="56795" y="10886"/>
                  </a:lnTo>
                  <a:lnTo>
                    <a:pt x="50901" y="9055"/>
                  </a:lnTo>
                  <a:lnTo>
                    <a:pt x="45990" y="7519"/>
                  </a:lnTo>
                  <a:lnTo>
                    <a:pt x="37328" y="4903"/>
                  </a:lnTo>
                  <a:lnTo>
                    <a:pt x="32693" y="3626"/>
                  </a:lnTo>
                  <a:lnTo>
                    <a:pt x="29523" y="2831"/>
                  </a:lnTo>
                  <a:lnTo>
                    <a:pt x="26317" y="2099"/>
                  </a:lnTo>
                  <a:lnTo>
                    <a:pt x="23084" y="1438"/>
                  </a:lnTo>
                  <a:lnTo>
                    <a:pt x="19852" y="884"/>
                  </a:lnTo>
                  <a:lnTo>
                    <a:pt x="16637" y="447"/>
                  </a:lnTo>
                  <a:lnTo>
                    <a:pt x="13458" y="152"/>
                  </a:lnTo>
                  <a:lnTo>
                    <a:pt x="11118" y="27"/>
                  </a:lnTo>
                  <a:lnTo>
                    <a:pt x="95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28"/>
            <p:cNvSpPr/>
            <p:nvPr/>
          </p:nvSpPr>
          <p:spPr>
            <a:xfrm rot="-877077" flipH="1">
              <a:off x="6567249" y="5189969"/>
              <a:ext cx="1198" cy="729"/>
            </a:xfrm>
            <a:custGeom>
              <a:avLst/>
              <a:gdLst/>
              <a:ahLst/>
              <a:cxnLst/>
              <a:rect l="l" t="t" r="r" b="b"/>
              <a:pathLst>
                <a:path w="46" h="28" extrusionOk="0">
                  <a:moveTo>
                    <a:pt x="28" y="0"/>
                  </a:moveTo>
                  <a:lnTo>
                    <a:pt x="1" y="9"/>
                  </a:lnTo>
                  <a:lnTo>
                    <a:pt x="1" y="27"/>
                  </a:lnTo>
                  <a:lnTo>
                    <a:pt x="45" y="27"/>
                  </a:lnTo>
                  <a:lnTo>
                    <a:pt x="45" y="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28"/>
            <p:cNvSpPr/>
            <p:nvPr/>
          </p:nvSpPr>
          <p:spPr>
            <a:xfrm rot="-877077" flipH="1">
              <a:off x="6620611" y="5118340"/>
              <a:ext cx="127438" cy="34209"/>
            </a:xfrm>
            <a:custGeom>
              <a:avLst/>
              <a:gdLst/>
              <a:ahLst/>
              <a:cxnLst/>
              <a:rect l="l" t="t" r="r" b="b"/>
              <a:pathLst>
                <a:path w="4895" h="1314" extrusionOk="0">
                  <a:moveTo>
                    <a:pt x="4716" y="0"/>
                  </a:moveTo>
                  <a:lnTo>
                    <a:pt x="4653" y="18"/>
                  </a:lnTo>
                  <a:lnTo>
                    <a:pt x="3555" y="376"/>
                  </a:lnTo>
                  <a:lnTo>
                    <a:pt x="2421" y="697"/>
                  </a:lnTo>
                  <a:lnTo>
                    <a:pt x="1233" y="965"/>
                  </a:lnTo>
                  <a:lnTo>
                    <a:pt x="46" y="1224"/>
                  </a:lnTo>
                  <a:lnTo>
                    <a:pt x="1" y="1242"/>
                  </a:lnTo>
                  <a:lnTo>
                    <a:pt x="37" y="1304"/>
                  </a:lnTo>
                  <a:lnTo>
                    <a:pt x="99" y="1313"/>
                  </a:lnTo>
                  <a:lnTo>
                    <a:pt x="421" y="1313"/>
                  </a:lnTo>
                  <a:lnTo>
                    <a:pt x="1081" y="1260"/>
                  </a:lnTo>
                  <a:lnTo>
                    <a:pt x="2064" y="1117"/>
                  </a:lnTo>
                  <a:lnTo>
                    <a:pt x="3323" y="804"/>
                  </a:lnTo>
                  <a:lnTo>
                    <a:pt x="4412" y="384"/>
                  </a:lnTo>
                  <a:lnTo>
                    <a:pt x="4859" y="143"/>
                  </a:lnTo>
                  <a:lnTo>
                    <a:pt x="4895" y="117"/>
                  </a:lnTo>
                  <a:lnTo>
                    <a:pt x="4895" y="63"/>
                  </a:lnTo>
                  <a:lnTo>
                    <a:pt x="4823" y="18"/>
                  </a:lnTo>
                  <a:lnTo>
                    <a:pt x="471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28"/>
            <p:cNvSpPr/>
            <p:nvPr/>
          </p:nvSpPr>
          <p:spPr>
            <a:xfrm rot="-877077" flipH="1">
              <a:off x="6386695" y="5104293"/>
              <a:ext cx="89766" cy="21661"/>
            </a:xfrm>
            <a:custGeom>
              <a:avLst/>
              <a:gdLst/>
              <a:ahLst/>
              <a:cxnLst/>
              <a:rect l="l" t="t" r="r" b="b"/>
              <a:pathLst>
                <a:path w="3448" h="832" extrusionOk="0">
                  <a:moveTo>
                    <a:pt x="3179" y="1"/>
                  </a:moveTo>
                  <a:lnTo>
                    <a:pt x="2786" y="19"/>
                  </a:lnTo>
                  <a:lnTo>
                    <a:pt x="1992" y="126"/>
                  </a:lnTo>
                  <a:lnTo>
                    <a:pt x="822" y="367"/>
                  </a:lnTo>
                  <a:lnTo>
                    <a:pt x="143" y="563"/>
                  </a:lnTo>
                  <a:lnTo>
                    <a:pt x="45" y="599"/>
                  </a:lnTo>
                  <a:lnTo>
                    <a:pt x="0" y="697"/>
                  </a:lnTo>
                  <a:lnTo>
                    <a:pt x="72" y="778"/>
                  </a:lnTo>
                  <a:lnTo>
                    <a:pt x="241" y="831"/>
                  </a:lnTo>
                  <a:lnTo>
                    <a:pt x="357" y="822"/>
                  </a:lnTo>
                  <a:lnTo>
                    <a:pt x="1107" y="751"/>
                  </a:lnTo>
                  <a:lnTo>
                    <a:pt x="2295" y="554"/>
                  </a:lnTo>
                  <a:lnTo>
                    <a:pt x="3010" y="376"/>
                  </a:lnTo>
                  <a:lnTo>
                    <a:pt x="3322" y="269"/>
                  </a:lnTo>
                  <a:lnTo>
                    <a:pt x="3385" y="233"/>
                  </a:lnTo>
                  <a:lnTo>
                    <a:pt x="3447" y="144"/>
                  </a:lnTo>
                  <a:lnTo>
                    <a:pt x="3420" y="63"/>
                  </a:lnTo>
                  <a:lnTo>
                    <a:pt x="3286" y="10"/>
                  </a:lnTo>
                  <a:lnTo>
                    <a:pt x="3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28"/>
            <p:cNvSpPr/>
            <p:nvPr/>
          </p:nvSpPr>
          <p:spPr>
            <a:xfrm rot="-877077" flipH="1">
              <a:off x="6155446" y="5156178"/>
              <a:ext cx="67689" cy="33714"/>
            </a:xfrm>
            <a:custGeom>
              <a:avLst/>
              <a:gdLst/>
              <a:ahLst/>
              <a:cxnLst/>
              <a:rect l="l" t="t" r="r" b="b"/>
              <a:pathLst>
                <a:path w="2600" h="1295" extrusionOk="0">
                  <a:moveTo>
                    <a:pt x="2019" y="0"/>
                  </a:moveTo>
                  <a:lnTo>
                    <a:pt x="1867" y="36"/>
                  </a:lnTo>
                  <a:lnTo>
                    <a:pt x="1599" y="134"/>
                  </a:lnTo>
                  <a:lnTo>
                    <a:pt x="1099" y="357"/>
                  </a:lnTo>
                  <a:lnTo>
                    <a:pt x="429" y="732"/>
                  </a:lnTo>
                  <a:lnTo>
                    <a:pt x="63" y="1009"/>
                  </a:lnTo>
                  <a:lnTo>
                    <a:pt x="28" y="1036"/>
                  </a:lnTo>
                  <a:lnTo>
                    <a:pt x="1" y="1098"/>
                  </a:lnTo>
                  <a:lnTo>
                    <a:pt x="45" y="1188"/>
                  </a:lnTo>
                  <a:lnTo>
                    <a:pt x="215" y="1277"/>
                  </a:lnTo>
                  <a:lnTo>
                    <a:pt x="456" y="1295"/>
                  </a:lnTo>
                  <a:lnTo>
                    <a:pt x="581" y="1268"/>
                  </a:lnTo>
                  <a:lnTo>
                    <a:pt x="1135" y="1090"/>
                  </a:lnTo>
                  <a:lnTo>
                    <a:pt x="1885" y="750"/>
                  </a:lnTo>
                  <a:lnTo>
                    <a:pt x="2323" y="500"/>
                  </a:lnTo>
                  <a:lnTo>
                    <a:pt x="2519" y="366"/>
                  </a:lnTo>
                  <a:lnTo>
                    <a:pt x="2564" y="331"/>
                  </a:lnTo>
                  <a:lnTo>
                    <a:pt x="2599" y="250"/>
                  </a:lnTo>
                  <a:lnTo>
                    <a:pt x="2546" y="143"/>
                  </a:lnTo>
                  <a:lnTo>
                    <a:pt x="2323" y="27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28"/>
            <p:cNvSpPr/>
            <p:nvPr/>
          </p:nvSpPr>
          <p:spPr>
            <a:xfrm rot="-877077" flipH="1">
              <a:off x="6100839" y="5078025"/>
              <a:ext cx="104632" cy="40952"/>
            </a:xfrm>
            <a:custGeom>
              <a:avLst/>
              <a:gdLst/>
              <a:ahLst/>
              <a:cxnLst/>
              <a:rect l="l" t="t" r="r" b="b"/>
              <a:pathLst>
                <a:path w="4019" h="1573" extrusionOk="0">
                  <a:moveTo>
                    <a:pt x="3510" y="1"/>
                  </a:moveTo>
                  <a:lnTo>
                    <a:pt x="3135" y="27"/>
                  </a:lnTo>
                  <a:lnTo>
                    <a:pt x="2938" y="72"/>
                  </a:lnTo>
                  <a:lnTo>
                    <a:pt x="2421" y="242"/>
                  </a:lnTo>
                  <a:lnTo>
                    <a:pt x="1938" y="429"/>
                  </a:lnTo>
                  <a:lnTo>
                    <a:pt x="1045" y="760"/>
                  </a:lnTo>
                  <a:lnTo>
                    <a:pt x="161" y="1108"/>
                  </a:lnTo>
                  <a:lnTo>
                    <a:pt x="81" y="1144"/>
                  </a:lnTo>
                  <a:lnTo>
                    <a:pt x="0" y="1224"/>
                  </a:lnTo>
                  <a:lnTo>
                    <a:pt x="0" y="1322"/>
                  </a:lnTo>
                  <a:lnTo>
                    <a:pt x="63" y="1412"/>
                  </a:lnTo>
                  <a:lnTo>
                    <a:pt x="251" y="1519"/>
                  </a:lnTo>
                  <a:lnTo>
                    <a:pt x="527" y="1572"/>
                  </a:lnTo>
                  <a:lnTo>
                    <a:pt x="715" y="1554"/>
                  </a:lnTo>
                  <a:lnTo>
                    <a:pt x="813" y="1528"/>
                  </a:lnTo>
                  <a:lnTo>
                    <a:pt x="1778" y="1206"/>
                  </a:lnTo>
                  <a:lnTo>
                    <a:pt x="2733" y="876"/>
                  </a:lnTo>
                  <a:lnTo>
                    <a:pt x="3153" y="733"/>
                  </a:lnTo>
                  <a:lnTo>
                    <a:pt x="3555" y="572"/>
                  </a:lnTo>
                  <a:lnTo>
                    <a:pt x="3733" y="492"/>
                  </a:lnTo>
                  <a:lnTo>
                    <a:pt x="3921" y="304"/>
                  </a:lnTo>
                  <a:lnTo>
                    <a:pt x="4001" y="188"/>
                  </a:lnTo>
                  <a:lnTo>
                    <a:pt x="4019" y="152"/>
                  </a:lnTo>
                  <a:lnTo>
                    <a:pt x="3992" y="90"/>
                  </a:lnTo>
                  <a:lnTo>
                    <a:pt x="3858" y="10"/>
                  </a:lnTo>
                  <a:lnTo>
                    <a:pt x="37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28"/>
            <p:cNvSpPr/>
            <p:nvPr/>
          </p:nvSpPr>
          <p:spPr>
            <a:xfrm rot="-877077" flipH="1">
              <a:off x="6262807" y="5113077"/>
              <a:ext cx="54906" cy="23743"/>
            </a:xfrm>
            <a:custGeom>
              <a:avLst/>
              <a:gdLst/>
              <a:ahLst/>
              <a:cxnLst/>
              <a:rect l="l" t="t" r="r" b="b"/>
              <a:pathLst>
                <a:path w="2109" h="912" extrusionOk="0">
                  <a:moveTo>
                    <a:pt x="1921" y="1"/>
                  </a:moveTo>
                  <a:lnTo>
                    <a:pt x="1635" y="10"/>
                  </a:lnTo>
                  <a:lnTo>
                    <a:pt x="1198" y="153"/>
                  </a:lnTo>
                  <a:lnTo>
                    <a:pt x="1001" y="242"/>
                  </a:lnTo>
                  <a:lnTo>
                    <a:pt x="680" y="376"/>
                  </a:lnTo>
                  <a:lnTo>
                    <a:pt x="385" y="510"/>
                  </a:lnTo>
                  <a:lnTo>
                    <a:pt x="260" y="590"/>
                  </a:lnTo>
                  <a:lnTo>
                    <a:pt x="117" y="751"/>
                  </a:lnTo>
                  <a:lnTo>
                    <a:pt x="19" y="831"/>
                  </a:lnTo>
                  <a:lnTo>
                    <a:pt x="1" y="849"/>
                  </a:lnTo>
                  <a:lnTo>
                    <a:pt x="10" y="885"/>
                  </a:lnTo>
                  <a:lnTo>
                    <a:pt x="90" y="912"/>
                  </a:lnTo>
                  <a:lnTo>
                    <a:pt x="162" y="903"/>
                  </a:lnTo>
                  <a:lnTo>
                    <a:pt x="465" y="867"/>
                  </a:lnTo>
                  <a:lnTo>
                    <a:pt x="751" y="814"/>
                  </a:lnTo>
                  <a:lnTo>
                    <a:pt x="1099" y="689"/>
                  </a:lnTo>
                  <a:lnTo>
                    <a:pt x="1421" y="555"/>
                  </a:lnTo>
                  <a:lnTo>
                    <a:pt x="1635" y="465"/>
                  </a:lnTo>
                  <a:lnTo>
                    <a:pt x="2028" y="260"/>
                  </a:lnTo>
                  <a:lnTo>
                    <a:pt x="2108" y="153"/>
                  </a:lnTo>
                  <a:lnTo>
                    <a:pt x="2082" y="90"/>
                  </a:lnTo>
                  <a:lnTo>
                    <a:pt x="2037" y="55"/>
                  </a:lnTo>
                  <a:lnTo>
                    <a:pt x="19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28"/>
            <p:cNvSpPr/>
            <p:nvPr/>
          </p:nvSpPr>
          <p:spPr>
            <a:xfrm rot="-877077" flipH="1">
              <a:off x="5874285" y="5113116"/>
              <a:ext cx="106975" cy="46055"/>
            </a:xfrm>
            <a:custGeom>
              <a:avLst/>
              <a:gdLst/>
              <a:ahLst/>
              <a:cxnLst/>
              <a:rect l="l" t="t" r="r" b="b"/>
              <a:pathLst>
                <a:path w="4109" h="1769" extrusionOk="0">
                  <a:moveTo>
                    <a:pt x="3215" y="1"/>
                  </a:moveTo>
                  <a:lnTo>
                    <a:pt x="2965" y="45"/>
                  </a:lnTo>
                  <a:lnTo>
                    <a:pt x="2527" y="143"/>
                  </a:lnTo>
                  <a:lnTo>
                    <a:pt x="1724" y="420"/>
                  </a:lnTo>
                  <a:lnTo>
                    <a:pt x="1000" y="751"/>
                  </a:lnTo>
                  <a:lnTo>
                    <a:pt x="375" y="1135"/>
                  </a:lnTo>
                  <a:lnTo>
                    <a:pt x="107" y="1331"/>
                  </a:lnTo>
                  <a:lnTo>
                    <a:pt x="45" y="1394"/>
                  </a:lnTo>
                  <a:lnTo>
                    <a:pt x="0" y="1501"/>
                  </a:lnTo>
                  <a:lnTo>
                    <a:pt x="45" y="1599"/>
                  </a:lnTo>
                  <a:lnTo>
                    <a:pt x="170" y="1679"/>
                  </a:lnTo>
                  <a:lnTo>
                    <a:pt x="429" y="1769"/>
                  </a:lnTo>
                  <a:lnTo>
                    <a:pt x="866" y="1769"/>
                  </a:lnTo>
                  <a:lnTo>
                    <a:pt x="1063" y="1706"/>
                  </a:lnTo>
                  <a:lnTo>
                    <a:pt x="1956" y="1340"/>
                  </a:lnTo>
                  <a:lnTo>
                    <a:pt x="2885" y="1001"/>
                  </a:lnTo>
                  <a:lnTo>
                    <a:pt x="3313" y="858"/>
                  </a:lnTo>
                  <a:lnTo>
                    <a:pt x="3733" y="706"/>
                  </a:lnTo>
                  <a:lnTo>
                    <a:pt x="3840" y="661"/>
                  </a:lnTo>
                  <a:lnTo>
                    <a:pt x="3983" y="563"/>
                  </a:lnTo>
                  <a:lnTo>
                    <a:pt x="4081" y="411"/>
                  </a:lnTo>
                  <a:lnTo>
                    <a:pt x="4108" y="277"/>
                  </a:lnTo>
                  <a:lnTo>
                    <a:pt x="4099" y="224"/>
                  </a:lnTo>
                  <a:lnTo>
                    <a:pt x="3992" y="135"/>
                  </a:lnTo>
                  <a:lnTo>
                    <a:pt x="3912" y="108"/>
                  </a:lnTo>
                  <a:lnTo>
                    <a:pt x="3885" y="108"/>
                  </a:lnTo>
                  <a:lnTo>
                    <a:pt x="3662" y="27"/>
                  </a:lnTo>
                  <a:lnTo>
                    <a:pt x="321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28"/>
            <p:cNvSpPr/>
            <p:nvPr/>
          </p:nvSpPr>
          <p:spPr>
            <a:xfrm rot="-877077" flipH="1">
              <a:off x="5684823" y="5096708"/>
              <a:ext cx="89090" cy="20958"/>
            </a:xfrm>
            <a:custGeom>
              <a:avLst/>
              <a:gdLst/>
              <a:ahLst/>
              <a:cxnLst/>
              <a:rect l="l" t="t" r="r" b="b"/>
              <a:pathLst>
                <a:path w="3422" h="805" extrusionOk="0">
                  <a:moveTo>
                    <a:pt x="2707" y="0"/>
                  </a:moveTo>
                  <a:lnTo>
                    <a:pt x="2108" y="72"/>
                  </a:lnTo>
                  <a:lnTo>
                    <a:pt x="1751" y="143"/>
                  </a:lnTo>
                  <a:lnTo>
                    <a:pt x="1332" y="215"/>
                  </a:lnTo>
                  <a:lnTo>
                    <a:pt x="546" y="402"/>
                  </a:lnTo>
                  <a:lnTo>
                    <a:pt x="162" y="518"/>
                  </a:lnTo>
                  <a:lnTo>
                    <a:pt x="63" y="563"/>
                  </a:lnTo>
                  <a:lnTo>
                    <a:pt x="1" y="661"/>
                  </a:lnTo>
                  <a:lnTo>
                    <a:pt x="90" y="750"/>
                  </a:lnTo>
                  <a:lnTo>
                    <a:pt x="278" y="804"/>
                  </a:lnTo>
                  <a:lnTo>
                    <a:pt x="394" y="804"/>
                  </a:lnTo>
                  <a:lnTo>
                    <a:pt x="867" y="768"/>
                  </a:lnTo>
                  <a:lnTo>
                    <a:pt x="1760" y="643"/>
                  </a:lnTo>
                  <a:lnTo>
                    <a:pt x="2207" y="563"/>
                  </a:lnTo>
                  <a:lnTo>
                    <a:pt x="2546" y="492"/>
                  </a:lnTo>
                  <a:lnTo>
                    <a:pt x="3028" y="375"/>
                  </a:lnTo>
                  <a:lnTo>
                    <a:pt x="3296" y="250"/>
                  </a:lnTo>
                  <a:lnTo>
                    <a:pt x="3394" y="179"/>
                  </a:lnTo>
                  <a:lnTo>
                    <a:pt x="3421" y="152"/>
                  </a:lnTo>
                  <a:lnTo>
                    <a:pt x="3421" y="108"/>
                  </a:lnTo>
                  <a:lnTo>
                    <a:pt x="3359" y="54"/>
                  </a:lnTo>
                  <a:lnTo>
                    <a:pt x="3278" y="36"/>
                  </a:lnTo>
                  <a:lnTo>
                    <a:pt x="31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28"/>
            <p:cNvSpPr/>
            <p:nvPr/>
          </p:nvSpPr>
          <p:spPr>
            <a:xfrm rot="-877077" flipH="1">
              <a:off x="5922287" y="5078816"/>
              <a:ext cx="77660" cy="23978"/>
            </a:xfrm>
            <a:custGeom>
              <a:avLst/>
              <a:gdLst/>
              <a:ahLst/>
              <a:cxnLst/>
              <a:rect l="l" t="t" r="r" b="b"/>
              <a:pathLst>
                <a:path w="2983" h="921" extrusionOk="0">
                  <a:moveTo>
                    <a:pt x="2250" y="1"/>
                  </a:moveTo>
                  <a:lnTo>
                    <a:pt x="1750" y="28"/>
                  </a:lnTo>
                  <a:lnTo>
                    <a:pt x="1241" y="108"/>
                  </a:lnTo>
                  <a:lnTo>
                    <a:pt x="768" y="233"/>
                  </a:lnTo>
                  <a:lnTo>
                    <a:pt x="366" y="394"/>
                  </a:lnTo>
                  <a:lnTo>
                    <a:pt x="89" y="581"/>
                  </a:lnTo>
                  <a:lnTo>
                    <a:pt x="0" y="733"/>
                  </a:lnTo>
                  <a:lnTo>
                    <a:pt x="0" y="840"/>
                  </a:lnTo>
                  <a:lnTo>
                    <a:pt x="18" y="894"/>
                  </a:lnTo>
                  <a:lnTo>
                    <a:pt x="45" y="921"/>
                  </a:lnTo>
                  <a:lnTo>
                    <a:pt x="98" y="921"/>
                  </a:lnTo>
                  <a:lnTo>
                    <a:pt x="268" y="885"/>
                  </a:lnTo>
                  <a:lnTo>
                    <a:pt x="563" y="787"/>
                  </a:lnTo>
                  <a:lnTo>
                    <a:pt x="973" y="599"/>
                  </a:lnTo>
                  <a:lnTo>
                    <a:pt x="1286" y="501"/>
                  </a:lnTo>
                  <a:lnTo>
                    <a:pt x="1661" y="430"/>
                  </a:lnTo>
                  <a:lnTo>
                    <a:pt x="2411" y="385"/>
                  </a:lnTo>
                  <a:lnTo>
                    <a:pt x="2786" y="340"/>
                  </a:lnTo>
                  <a:lnTo>
                    <a:pt x="2867" y="322"/>
                  </a:lnTo>
                  <a:lnTo>
                    <a:pt x="2965" y="260"/>
                  </a:lnTo>
                  <a:lnTo>
                    <a:pt x="2983" y="188"/>
                  </a:lnTo>
                  <a:lnTo>
                    <a:pt x="2920" y="117"/>
                  </a:lnTo>
                  <a:lnTo>
                    <a:pt x="2849" y="90"/>
                  </a:lnTo>
                  <a:lnTo>
                    <a:pt x="2679" y="37"/>
                  </a:lnTo>
                  <a:lnTo>
                    <a:pt x="225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28"/>
            <p:cNvSpPr/>
            <p:nvPr/>
          </p:nvSpPr>
          <p:spPr>
            <a:xfrm rot="-877077" flipH="1">
              <a:off x="7894536" y="4679737"/>
              <a:ext cx="109995" cy="34912"/>
            </a:xfrm>
            <a:custGeom>
              <a:avLst/>
              <a:gdLst/>
              <a:ahLst/>
              <a:cxnLst/>
              <a:rect l="l" t="t" r="r" b="b"/>
              <a:pathLst>
                <a:path w="4225" h="1341" extrusionOk="0">
                  <a:moveTo>
                    <a:pt x="411" y="1"/>
                  </a:moveTo>
                  <a:lnTo>
                    <a:pt x="170" y="36"/>
                  </a:lnTo>
                  <a:lnTo>
                    <a:pt x="9" y="144"/>
                  </a:lnTo>
                  <a:lnTo>
                    <a:pt x="1" y="233"/>
                  </a:lnTo>
                  <a:lnTo>
                    <a:pt x="54" y="295"/>
                  </a:lnTo>
                  <a:lnTo>
                    <a:pt x="99" y="322"/>
                  </a:lnTo>
                  <a:lnTo>
                    <a:pt x="554" y="519"/>
                  </a:lnTo>
                  <a:lnTo>
                    <a:pt x="1510" y="876"/>
                  </a:lnTo>
                  <a:lnTo>
                    <a:pt x="2010" y="1028"/>
                  </a:lnTo>
                  <a:lnTo>
                    <a:pt x="2465" y="1162"/>
                  </a:lnTo>
                  <a:lnTo>
                    <a:pt x="3224" y="1313"/>
                  </a:lnTo>
                  <a:lnTo>
                    <a:pt x="3742" y="1340"/>
                  </a:lnTo>
                  <a:lnTo>
                    <a:pt x="4001" y="1313"/>
                  </a:lnTo>
                  <a:lnTo>
                    <a:pt x="4090" y="1296"/>
                  </a:lnTo>
                  <a:lnTo>
                    <a:pt x="4198" y="1242"/>
                  </a:lnTo>
                  <a:lnTo>
                    <a:pt x="4224" y="1162"/>
                  </a:lnTo>
                  <a:lnTo>
                    <a:pt x="4189" y="1081"/>
                  </a:lnTo>
                  <a:lnTo>
                    <a:pt x="4135" y="1045"/>
                  </a:lnTo>
                  <a:lnTo>
                    <a:pt x="3974" y="965"/>
                  </a:lnTo>
                  <a:lnTo>
                    <a:pt x="3555" y="831"/>
                  </a:lnTo>
                  <a:lnTo>
                    <a:pt x="2840" y="679"/>
                  </a:lnTo>
                  <a:lnTo>
                    <a:pt x="2385" y="590"/>
                  </a:lnTo>
                  <a:lnTo>
                    <a:pt x="1894" y="474"/>
                  </a:lnTo>
                  <a:lnTo>
                    <a:pt x="974" y="197"/>
                  </a:lnTo>
                  <a:lnTo>
                    <a:pt x="536" y="36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28"/>
            <p:cNvSpPr/>
            <p:nvPr/>
          </p:nvSpPr>
          <p:spPr>
            <a:xfrm rot="-877077" flipH="1">
              <a:off x="7544242" y="4869638"/>
              <a:ext cx="151832" cy="32569"/>
            </a:xfrm>
            <a:custGeom>
              <a:avLst/>
              <a:gdLst/>
              <a:ahLst/>
              <a:cxnLst/>
              <a:rect l="l" t="t" r="r" b="b"/>
              <a:pathLst>
                <a:path w="5832" h="1251" extrusionOk="0">
                  <a:moveTo>
                    <a:pt x="375" y="0"/>
                  </a:moveTo>
                  <a:lnTo>
                    <a:pt x="117" y="72"/>
                  </a:lnTo>
                  <a:lnTo>
                    <a:pt x="18" y="179"/>
                  </a:lnTo>
                  <a:lnTo>
                    <a:pt x="0" y="250"/>
                  </a:lnTo>
                  <a:lnTo>
                    <a:pt x="36" y="313"/>
                  </a:lnTo>
                  <a:lnTo>
                    <a:pt x="134" y="375"/>
                  </a:lnTo>
                  <a:lnTo>
                    <a:pt x="215" y="393"/>
                  </a:lnTo>
                  <a:lnTo>
                    <a:pt x="1519" y="661"/>
                  </a:lnTo>
                  <a:lnTo>
                    <a:pt x="2840" y="902"/>
                  </a:lnTo>
                  <a:lnTo>
                    <a:pt x="3483" y="1027"/>
                  </a:lnTo>
                  <a:lnTo>
                    <a:pt x="4492" y="1197"/>
                  </a:lnTo>
                  <a:lnTo>
                    <a:pt x="5180" y="1251"/>
                  </a:lnTo>
                  <a:lnTo>
                    <a:pt x="5528" y="1242"/>
                  </a:lnTo>
                  <a:lnTo>
                    <a:pt x="5617" y="1233"/>
                  </a:lnTo>
                  <a:lnTo>
                    <a:pt x="5760" y="1179"/>
                  </a:lnTo>
                  <a:lnTo>
                    <a:pt x="5832" y="1099"/>
                  </a:lnTo>
                  <a:lnTo>
                    <a:pt x="5805" y="1018"/>
                  </a:lnTo>
                  <a:lnTo>
                    <a:pt x="5742" y="974"/>
                  </a:lnTo>
                  <a:lnTo>
                    <a:pt x="5501" y="875"/>
                  </a:lnTo>
                  <a:lnTo>
                    <a:pt x="4965" y="715"/>
                  </a:lnTo>
                  <a:lnTo>
                    <a:pt x="4081" y="545"/>
                  </a:lnTo>
                  <a:lnTo>
                    <a:pt x="3483" y="447"/>
                  </a:lnTo>
                  <a:lnTo>
                    <a:pt x="2019" y="206"/>
                  </a:lnTo>
                  <a:lnTo>
                    <a:pt x="536" y="9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28"/>
            <p:cNvSpPr/>
            <p:nvPr/>
          </p:nvSpPr>
          <p:spPr>
            <a:xfrm rot="-877077" flipH="1">
              <a:off x="7611383" y="4927612"/>
              <a:ext cx="109995" cy="53709"/>
            </a:xfrm>
            <a:custGeom>
              <a:avLst/>
              <a:gdLst/>
              <a:ahLst/>
              <a:cxnLst/>
              <a:rect l="l" t="t" r="r" b="b"/>
              <a:pathLst>
                <a:path w="4225" h="2063" extrusionOk="0">
                  <a:moveTo>
                    <a:pt x="197" y="0"/>
                  </a:moveTo>
                  <a:lnTo>
                    <a:pt x="36" y="63"/>
                  </a:lnTo>
                  <a:lnTo>
                    <a:pt x="0" y="170"/>
                  </a:lnTo>
                  <a:lnTo>
                    <a:pt x="72" y="277"/>
                  </a:lnTo>
                  <a:lnTo>
                    <a:pt x="152" y="313"/>
                  </a:lnTo>
                  <a:lnTo>
                    <a:pt x="697" y="509"/>
                  </a:lnTo>
                  <a:lnTo>
                    <a:pt x="1777" y="857"/>
                  </a:lnTo>
                  <a:lnTo>
                    <a:pt x="2278" y="1081"/>
                  </a:lnTo>
                  <a:lnTo>
                    <a:pt x="2706" y="1313"/>
                  </a:lnTo>
                  <a:lnTo>
                    <a:pt x="3492" y="1795"/>
                  </a:lnTo>
                  <a:lnTo>
                    <a:pt x="3894" y="2027"/>
                  </a:lnTo>
                  <a:lnTo>
                    <a:pt x="3992" y="2063"/>
                  </a:lnTo>
                  <a:lnTo>
                    <a:pt x="4153" y="2036"/>
                  </a:lnTo>
                  <a:lnTo>
                    <a:pt x="4224" y="1991"/>
                  </a:lnTo>
                  <a:lnTo>
                    <a:pt x="4224" y="1965"/>
                  </a:lnTo>
                  <a:lnTo>
                    <a:pt x="4180" y="1795"/>
                  </a:lnTo>
                  <a:lnTo>
                    <a:pt x="3956" y="1456"/>
                  </a:lnTo>
                  <a:lnTo>
                    <a:pt x="3608" y="1125"/>
                  </a:lnTo>
                  <a:lnTo>
                    <a:pt x="3153" y="822"/>
                  </a:lnTo>
                  <a:lnTo>
                    <a:pt x="2608" y="545"/>
                  </a:lnTo>
                  <a:lnTo>
                    <a:pt x="2001" y="313"/>
                  </a:lnTo>
                  <a:lnTo>
                    <a:pt x="1349" y="134"/>
                  </a:lnTo>
                  <a:lnTo>
                    <a:pt x="661" y="27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28"/>
            <p:cNvSpPr/>
            <p:nvPr/>
          </p:nvSpPr>
          <p:spPr>
            <a:xfrm rot="-877077" flipH="1">
              <a:off x="7772196" y="4939394"/>
              <a:ext cx="73235" cy="64904"/>
            </a:xfrm>
            <a:custGeom>
              <a:avLst/>
              <a:gdLst/>
              <a:ahLst/>
              <a:cxnLst/>
              <a:rect l="l" t="t" r="r" b="b"/>
              <a:pathLst>
                <a:path w="2813" h="2493" extrusionOk="0">
                  <a:moveTo>
                    <a:pt x="330" y="1"/>
                  </a:moveTo>
                  <a:lnTo>
                    <a:pt x="98" y="45"/>
                  </a:lnTo>
                  <a:lnTo>
                    <a:pt x="0" y="126"/>
                  </a:lnTo>
                  <a:lnTo>
                    <a:pt x="0" y="188"/>
                  </a:lnTo>
                  <a:lnTo>
                    <a:pt x="18" y="224"/>
                  </a:lnTo>
                  <a:lnTo>
                    <a:pt x="563" y="849"/>
                  </a:lnTo>
                  <a:lnTo>
                    <a:pt x="1152" y="1456"/>
                  </a:lnTo>
                  <a:lnTo>
                    <a:pt x="1402" y="1733"/>
                  </a:lnTo>
                  <a:lnTo>
                    <a:pt x="1822" y="2153"/>
                  </a:lnTo>
                  <a:lnTo>
                    <a:pt x="2206" y="2385"/>
                  </a:lnTo>
                  <a:lnTo>
                    <a:pt x="2447" y="2465"/>
                  </a:lnTo>
                  <a:lnTo>
                    <a:pt x="2572" y="2492"/>
                  </a:lnTo>
                  <a:lnTo>
                    <a:pt x="2733" y="2448"/>
                  </a:lnTo>
                  <a:lnTo>
                    <a:pt x="2795" y="2394"/>
                  </a:lnTo>
                  <a:lnTo>
                    <a:pt x="2813" y="2358"/>
                  </a:lnTo>
                  <a:lnTo>
                    <a:pt x="2813" y="2296"/>
                  </a:lnTo>
                  <a:lnTo>
                    <a:pt x="2786" y="2153"/>
                  </a:lnTo>
                  <a:lnTo>
                    <a:pt x="2679" y="1948"/>
                  </a:lnTo>
                  <a:lnTo>
                    <a:pt x="2277" y="1546"/>
                  </a:lnTo>
                  <a:lnTo>
                    <a:pt x="2000" y="1305"/>
                  </a:lnTo>
                  <a:lnTo>
                    <a:pt x="1366" y="688"/>
                  </a:lnTo>
                  <a:lnTo>
                    <a:pt x="670" y="90"/>
                  </a:lnTo>
                  <a:lnTo>
                    <a:pt x="581" y="37"/>
                  </a:lnTo>
                  <a:lnTo>
                    <a:pt x="33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28"/>
            <p:cNvSpPr/>
            <p:nvPr/>
          </p:nvSpPr>
          <p:spPr>
            <a:xfrm rot="-877077" flipH="1">
              <a:off x="7284699" y="5076365"/>
              <a:ext cx="123689" cy="23509"/>
            </a:xfrm>
            <a:custGeom>
              <a:avLst/>
              <a:gdLst/>
              <a:ahLst/>
              <a:cxnLst/>
              <a:rect l="l" t="t" r="r" b="b"/>
              <a:pathLst>
                <a:path w="4751" h="903" extrusionOk="0">
                  <a:moveTo>
                    <a:pt x="420" y="0"/>
                  </a:moveTo>
                  <a:lnTo>
                    <a:pt x="241" y="9"/>
                  </a:lnTo>
                  <a:lnTo>
                    <a:pt x="71" y="72"/>
                  </a:lnTo>
                  <a:lnTo>
                    <a:pt x="9" y="143"/>
                  </a:lnTo>
                  <a:lnTo>
                    <a:pt x="0" y="224"/>
                  </a:lnTo>
                  <a:lnTo>
                    <a:pt x="27" y="304"/>
                  </a:lnTo>
                  <a:lnTo>
                    <a:pt x="152" y="402"/>
                  </a:lnTo>
                  <a:lnTo>
                    <a:pt x="304" y="447"/>
                  </a:lnTo>
                  <a:lnTo>
                    <a:pt x="1268" y="625"/>
                  </a:lnTo>
                  <a:lnTo>
                    <a:pt x="2858" y="840"/>
                  </a:lnTo>
                  <a:lnTo>
                    <a:pt x="3920" y="902"/>
                  </a:lnTo>
                  <a:lnTo>
                    <a:pt x="4429" y="884"/>
                  </a:lnTo>
                  <a:lnTo>
                    <a:pt x="4536" y="875"/>
                  </a:lnTo>
                  <a:lnTo>
                    <a:pt x="4697" y="813"/>
                  </a:lnTo>
                  <a:lnTo>
                    <a:pt x="4751" y="715"/>
                  </a:lnTo>
                  <a:lnTo>
                    <a:pt x="4679" y="625"/>
                  </a:lnTo>
                  <a:lnTo>
                    <a:pt x="4590" y="590"/>
                  </a:lnTo>
                  <a:lnTo>
                    <a:pt x="4144" y="456"/>
                  </a:lnTo>
                  <a:lnTo>
                    <a:pt x="3126" y="250"/>
                  </a:lnTo>
                  <a:lnTo>
                    <a:pt x="1474" y="72"/>
                  </a:lnTo>
                  <a:lnTo>
                    <a:pt x="42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28"/>
            <p:cNvSpPr/>
            <p:nvPr/>
          </p:nvSpPr>
          <p:spPr>
            <a:xfrm rot="-877077" flipH="1">
              <a:off x="7875821" y="5125646"/>
              <a:ext cx="163001" cy="57432"/>
            </a:xfrm>
            <a:custGeom>
              <a:avLst/>
              <a:gdLst/>
              <a:ahLst/>
              <a:cxnLst/>
              <a:rect l="l" t="t" r="r" b="b"/>
              <a:pathLst>
                <a:path w="6261" h="2206" extrusionOk="0">
                  <a:moveTo>
                    <a:pt x="367" y="0"/>
                  </a:moveTo>
                  <a:lnTo>
                    <a:pt x="108" y="72"/>
                  </a:lnTo>
                  <a:lnTo>
                    <a:pt x="19" y="179"/>
                  </a:lnTo>
                  <a:lnTo>
                    <a:pt x="1" y="250"/>
                  </a:lnTo>
                  <a:lnTo>
                    <a:pt x="46" y="331"/>
                  </a:lnTo>
                  <a:lnTo>
                    <a:pt x="135" y="393"/>
                  </a:lnTo>
                  <a:lnTo>
                    <a:pt x="206" y="420"/>
                  </a:lnTo>
                  <a:lnTo>
                    <a:pt x="1555" y="866"/>
                  </a:lnTo>
                  <a:lnTo>
                    <a:pt x="3582" y="1581"/>
                  </a:lnTo>
                  <a:lnTo>
                    <a:pt x="4975" y="2009"/>
                  </a:lnTo>
                  <a:lnTo>
                    <a:pt x="5698" y="2188"/>
                  </a:lnTo>
                  <a:lnTo>
                    <a:pt x="5814" y="2206"/>
                  </a:lnTo>
                  <a:lnTo>
                    <a:pt x="6047" y="2188"/>
                  </a:lnTo>
                  <a:lnTo>
                    <a:pt x="6216" y="2108"/>
                  </a:lnTo>
                  <a:lnTo>
                    <a:pt x="6261" y="2027"/>
                  </a:lnTo>
                  <a:lnTo>
                    <a:pt x="6234" y="1965"/>
                  </a:lnTo>
                  <a:lnTo>
                    <a:pt x="6189" y="1938"/>
                  </a:lnTo>
                  <a:lnTo>
                    <a:pt x="5939" y="1768"/>
                  </a:lnTo>
                  <a:lnTo>
                    <a:pt x="5368" y="1447"/>
                  </a:lnTo>
                  <a:lnTo>
                    <a:pt x="4725" y="1161"/>
                  </a:lnTo>
                  <a:lnTo>
                    <a:pt x="4019" y="902"/>
                  </a:lnTo>
                  <a:lnTo>
                    <a:pt x="2885" y="554"/>
                  </a:lnTo>
                  <a:lnTo>
                    <a:pt x="1314" y="179"/>
                  </a:lnTo>
                  <a:lnTo>
                    <a:pt x="537" y="18"/>
                  </a:lnTo>
                  <a:lnTo>
                    <a:pt x="36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28"/>
            <p:cNvSpPr/>
            <p:nvPr/>
          </p:nvSpPr>
          <p:spPr>
            <a:xfrm rot="-877077" flipH="1">
              <a:off x="7283669" y="4347442"/>
              <a:ext cx="130927" cy="32126"/>
            </a:xfrm>
            <a:custGeom>
              <a:avLst/>
              <a:gdLst/>
              <a:ahLst/>
              <a:cxnLst/>
              <a:rect l="l" t="t" r="r" b="b"/>
              <a:pathLst>
                <a:path w="5029" h="1234" extrusionOk="0">
                  <a:moveTo>
                    <a:pt x="492" y="1"/>
                  </a:moveTo>
                  <a:lnTo>
                    <a:pt x="197" y="36"/>
                  </a:lnTo>
                  <a:lnTo>
                    <a:pt x="55" y="126"/>
                  </a:lnTo>
                  <a:lnTo>
                    <a:pt x="1" y="197"/>
                  </a:lnTo>
                  <a:lnTo>
                    <a:pt x="1" y="278"/>
                  </a:lnTo>
                  <a:lnTo>
                    <a:pt x="64" y="358"/>
                  </a:lnTo>
                  <a:lnTo>
                    <a:pt x="117" y="394"/>
                  </a:lnTo>
                  <a:lnTo>
                    <a:pt x="322" y="501"/>
                  </a:lnTo>
                  <a:lnTo>
                    <a:pt x="814" y="715"/>
                  </a:lnTo>
                  <a:lnTo>
                    <a:pt x="1394" y="912"/>
                  </a:lnTo>
                  <a:lnTo>
                    <a:pt x="2028" y="1063"/>
                  </a:lnTo>
                  <a:lnTo>
                    <a:pt x="2698" y="1179"/>
                  </a:lnTo>
                  <a:lnTo>
                    <a:pt x="3368" y="1233"/>
                  </a:lnTo>
                  <a:lnTo>
                    <a:pt x="4028" y="1224"/>
                  </a:lnTo>
                  <a:lnTo>
                    <a:pt x="4645" y="1135"/>
                  </a:lnTo>
                  <a:lnTo>
                    <a:pt x="4921" y="1054"/>
                  </a:lnTo>
                  <a:lnTo>
                    <a:pt x="4975" y="1037"/>
                  </a:lnTo>
                  <a:lnTo>
                    <a:pt x="5029" y="983"/>
                  </a:lnTo>
                  <a:lnTo>
                    <a:pt x="5029" y="929"/>
                  </a:lnTo>
                  <a:lnTo>
                    <a:pt x="4975" y="876"/>
                  </a:lnTo>
                  <a:lnTo>
                    <a:pt x="4921" y="858"/>
                  </a:lnTo>
                  <a:lnTo>
                    <a:pt x="4448" y="742"/>
                  </a:lnTo>
                  <a:lnTo>
                    <a:pt x="3439" y="599"/>
                  </a:lnTo>
                  <a:lnTo>
                    <a:pt x="2921" y="537"/>
                  </a:lnTo>
                  <a:lnTo>
                    <a:pt x="2332" y="438"/>
                  </a:lnTo>
                  <a:lnTo>
                    <a:pt x="1215" y="179"/>
                  </a:lnTo>
                  <a:lnTo>
                    <a:pt x="671" y="36"/>
                  </a:lnTo>
                  <a:lnTo>
                    <a:pt x="492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28"/>
            <p:cNvSpPr/>
            <p:nvPr/>
          </p:nvSpPr>
          <p:spPr>
            <a:xfrm rot="-877077" flipH="1">
              <a:off x="7222460" y="4255559"/>
              <a:ext cx="117649" cy="30018"/>
            </a:xfrm>
            <a:custGeom>
              <a:avLst/>
              <a:gdLst/>
              <a:ahLst/>
              <a:cxnLst/>
              <a:rect l="l" t="t" r="r" b="b"/>
              <a:pathLst>
                <a:path w="4519" h="1153" extrusionOk="0">
                  <a:moveTo>
                    <a:pt x="1215" y="1"/>
                  </a:moveTo>
                  <a:lnTo>
                    <a:pt x="590" y="27"/>
                  </a:lnTo>
                  <a:lnTo>
                    <a:pt x="295" y="63"/>
                  </a:lnTo>
                  <a:lnTo>
                    <a:pt x="134" y="90"/>
                  </a:lnTo>
                  <a:lnTo>
                    <a:pt x="18" y="179"/>
                  </a:lnTo>
                  <a:lnTo>
                    <a:pt x="0" y="242"/>
                  </a:lnTo>
                  <a:lnTo>
                    <a:pt x="54" y="340"/>
                  </a:lnTo>
                  <a:lnTo>
                    <a:pt x="250" y="438"/>
                  </a:lnTo>
                  <a:lnTo>
                    <a:pt x="402" y="456"/>
                  </a:lnTo>
                  <a:lnTo>
                    <a:pt x="920" y="501"/>
                  </a:lnTo>
                  <a:lnTo>
                    <a:pt x="1893" y="644"/>
                  </a:lnTo>
                  <a:lnTo>
                    <a:pt x="3304" y="938"/>
                  </a:lnTo>
                  <a:lnTo>
                    <a:pt x="4242" y="1144"/>
                  </a:lnTo>
                  <a:lnTo>
                    <a:pt x="4358" y="1153"/>
                  </a:lnTo>
                  <a:lnTo>
                    <a:pt x="4483" y="1090"/>
                  </a:lnTo>
                  <a:lnTo>
                    <a:pt x="4519" y="1037"/>
                  </a:lnTo>
                  <a:lnTo>
                    <a:pt x="4510" y="1010"/>
                  </a:lnTo>
                  <a:lnTo>
                    <a:pt x="4394" y="849"/>
                  </a:lnTo>
                  <a:lnTo>
                    <a:pt x="4046" y="581"/>
                  </a:lnTo>
                  <a:lnTo>
                    <a:pt x="3599" y="367"/>
                  </a:lnTo>
                  <a:lnTo>
                    <a:pt x="3072" y="197"/>
                  </a:lnTo>
                  <a:lnTo>
                    <a:pt x="2483" y="81"/>
                  </a:lnTo>
                  <a:lnTo>
                    <a:pt x="1858" y="19"/>
                  </a:lnTo>
                  <a:lnTo>
                    <a:pt x="1215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28"/>
            <p:cNvSpPr/>
            <p:nvPr/>
          </p:nvSpPr>
          <p:spPr>
            <a:xfrm rot="-877077" flipH="1">
              <a:off x="7104662" y="4411433"/>
              <a:ext cx="94635" cy="35589"/>
            </a:xfrm>
            <a:custGeom>
              <a:avLst/>
              <a:gdLst/>
              <a:ahLst/>
              <a:cxnLst/>
              <a:rect l="l" t="t" r="r" b="b"/>
              <a:pathLst>
                <a:path w="3635" h="1367" extrusionOk="0">
                  <a:moveTo>
                    <a:pt x="616" y="0"/>
                  </a:moveTo>
                  <a:lnTo>
                    <a:pt x="250" y="45"/>
                  </a:lnTo>
                  <a:lnTo>
                    <a:pt x="63" y="152"/>
                  </a:lnTo>
                  <a:lnTo>
                    <a:pt x="0" y="232"/>
                  </a:lnTo>
                  <a:lnTo>
                    <a:pt x="0" y="322"/>
                  </a:lnTo>
                  <a:lnTo>
                    <a:pt x="80" y="411"/>
                  </a:lnTo>
                  <a:lnTo>
                    <a:pt x="161" y="456"/>
                  </a:lnTo>
                  <a:lnTo>
                    <a:pt x="527" y="616"/>
                  </a:lnTo>
                  <a:lnTo>
                    <a:pt x="1322" y="911"/>
                  </a:lnTo>
                  <a:lnTo>
                    <a:pt x="1732" y="1045"/>
                  </a:lnTo>
                  <a:lnTo>
                    <a:pt x="2116" y="1179"/>
                  </a:lnTo>
                  <a:lnTo>
                    <a:pt x="2697" y="1322"/>
                  </a:lnTo>
                  <a:lnTo>
                    <a:pt x="3126" y="1366"/>
                  </a:lnTo>
                  <a:lnTo>
                    <a:pt x="3358" y="1366"/>
                  </a:lnTo>
                  <a:lnTo>
                    <a:pt x="3483" y="1357"/>
                  </a:lnTo>
                  <a:lnTo>
                    <a:pt x="3608" y="1286"/>
                  </a:lnTo>
                  <a:lnTo>
                    <a:pt x="3635" y="1232"/>
                  </a:lnTo>
                  <a:lnTo>
                    <a:pt x="3617" y="1197"/>
                  </a:lnTo>
                  <a:lnTo>
                    <a:pt x="3545" y="1090"/>
                  </a:lnTo>
                  <a:lnTo>
                    <a:pt x="3322" y="911"/>
                  </a:lnTo>
                  <a:lnTo>
                    <a:pt x="2893" y="706"/>
                  </a:lnTo>
                  <a:lnTo>
                    <a:pt x="2527" y="572"/>
                  </a:lnTo>
                  <a:lnTo>
                    <a:pt x="2116" y="429"/>
                  </a:lnTo>
                  <a:lnTo>
                    <a:pt x="1259" y="152"/>
                  </a:lnTo>
                  <a:lnTo>
                    <a:pt x="813" y="27"/>
                  </a:lnTo>
                  <a:lnTo>
                    <a:pt x="616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28"/>
            <p:cNvSpPr/>
            <p:nvPr/>
          </p:nvSpPr>
          <p:spPr>
            <a:xfrm rot="-877077" flipH="1">
              <a:off x="6934864" y="4412953"/>
              <a:ext cx="125564" cy="32569"/>
            </a:xfrm>
            <a:custGeom>
              <a:avLst/>
              <a:gdLst/>
              <a:ahLst/>
              <a:cxnLst/>
              <a:rect l="l" t="t" r="r" b="b"/>
              <a:pathLst>
                <a:path w="4823" h="1251" extrusionOk="0">
                  <a:moveTo>
                    <a:pt x="644" y="0"/>
                  </a:moveTo>
                  <a:lnTo>
                    <a:pt x="313" y="36"/>
                  </a:lnTo>
                  <a:lnTo>
                    <a:pt x="197" y="54"/>
                  </a:lnTo>
                  <a:lnTo>
                    <a:pt x="36" y="152"/>
                  </a:lnTo>
                  <a:lnTo>
                    <a:pt x="1" y="277"/>
                  </a:lnTo>
                  <a:lnTo>
                    <a:pt x="99" y="393"/>
                  </a:lnTo>
                  <a:lnTo>
                    <a:pt x="215" y="429"/>
                  </a:lnTo>
                  <a:lnTo>
                    <a:pt x="733" y="545"/>
                  </a:lnTo>
                  <a:lnTo>
                    <a:pt x="1822" y="724"/>
                  </a:lnTo>
                  <a:lnTo>
                    <a:pt x="2349" y="822"/>
                  </a:lnTo>
                  <a:lnTo>
                    <a:pt x="2858" y="956"/>
                  </a:lnTo>
                  <a:lnTo>
                    <a:pt x="3367" y="1072"/>
                  </a:lnTo>
                  <a:lnTo>
                    <a:pt x="3698" y="1117"/>
                  </a:lnTo>
                  <a:lnTo>
                    <a:pt x="4359" y="1179"/>
                  </a:lnTo>
                  <a:lnTo>
                    <a:pt x="4689" y="1242"/>
                  </a:lnTo>
                  <a:lnTo>
                    <a:pt x="4751" y="1251"/>
                  </a:lnTo>
                  <a:lnTo>
                    <a:pt x="4823" y="1215"/>
                  </a:lnTo>
                  <a:lnTo>
                    <a:pt x="4805" y="1188"/>
                  </a:lnTo>
                  <a:lnTo>
                    <a:pt x="4644" y="1045"/>
                  </a:lnTo>
                  <a:lnTo>
                    <a:pt x="4341" y="742"/>
                  </a:lnTo>
                  <a:lnTo>
                    <a:pt x="4144" y="608"/>
                  </a:lnTo>
                  <a:lnTo>
                    <a:pt x="3894" y="483"/>
                  </a:lnTo>
                  <a:lnTo>
                    <a:pt x="3269" y="295"/>
                  </a:lnTo>
                  <a:lnTo>
                    <a:pt x="2948" y="224"/>
                  </a:lnTo>
                  <a:lnTo>
                    <a:pt x="2323" y="108"/>
                  </a:lnTo>
                  <a:lnTo>
                    <a:pt x="1313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28"/>
            <p:cNvSpPr/>
            <p:nvPr/>
          </p:nvSpPr>
          <p:spPr>
            <a:xfrm rot="-877077" flipH="1">
              <a:off x="6730247" y="4509191"/>
              <a:ext cx="136498" cy="38140"/>
            </a:xfrm>
            <a:custGeom>
              <a:avLst/>
              <a:gdLst/>
              <a:ahLst/>
              <a:cxnLst/>
              <a:rect l="l" t="t" r="r" b="b"/>
              <a:pathLst>
                <a:path w="5243" h="1465" extrusionOk="0">
                  <a:moveTo>
                    <a:pt x="1608" y="0"/>
                  </a:moveTo>
                  <a:lnTo>
                    <a:pt x="840" y="9"/>
                  </a:lnTo>
                  <a:lnTo>
                    <a:pt x="447" y="36"/>
                  </a:lnTo>
                  <a:lnTo>
                    <a:pt x="322" y="54"/>
                  </a:lnTo>
                  <a:lnTo>
                    <a:pt x="144" y="117"/>
                  </a:lnTo>
                  <a:lnTo>
                    <a:pt x="37" y="206"/>
                  </a:lnTo>
                  <a:lnTo>
                    <a:pt x="1" y="313"/>
                  </a:lnTo>
                  <a:lnTo>
                    <a:pt x="37" y="420"/>
                  </a:lnTo>
                  <a:lnTo>
                    <a:pt x="126" y="527"/>
                  </a:lnTo>
                  <a:lnTo>
                    <a:pt x="278" y="599"/>
                  </a:lnTo>
                  <a:lnTo>
                    <a:pt x="492" y="643"/>
                  </a:lnTo>
                  <a:lnTo>
                    <a:pt x="617" y="652"/>
                  </a:lnTo>
                  <a:lnTo>
                    <a:pt x="930" y="643"/>
                  </a:lnTo>
                  <a:lnTo>
                    <a:pt x="1564" y="679"/>
                  </a:lnTo>
                  <a:lnTo>
                    <a:pt x="2189" y="751"/>
                  </a:lnTo>
                  <a:lnTo>
                    <a:pt x="2778" y="867"/>
                  </a:lnTo>
                  <a:lnTo>
                    <a:pt x="3064" y="938"/>
                  </a:lnTo>
                  <a:lnTo>
                    <a:pt x="3519" y="1063"/>
                  </a:lnTo>
                  <a:lnTo>
                    <a:pt x="4484" y="1304"/>
                  </a:lnTo>
                  <a:lnTo>
                    <a:pt x="4903" y="1447"/>
                  </a:lnTo>
                  <a:lnTo>
                    <a:pt x="4966" y="1465"/>
                  </a:lnTo>
                  <a:lnTo>
                    <a:pt x="5091" y="1456"/>
                  </a:lnTo>
                  <a:lnTo>
                    <a:pt x="5198" y="1411"/>
                  </a:lnTo>
                  <a:lnTo>
                    <a:pt x="5243" y="1349"/>
                  </a:lnTo>
                  <a:lnTo>
                    <a:pt x="5234" y="1322"/>
                  </a:lnTo>
                  <a:lnTo>
                    <a:pt x="5127" y="1143"/>
                  </a:lnTo>
                  <a:lnTo>
                    <a:pt x="4975" y="902"/>
                  </a:lnTo>
                  <a:lnTo>
                    <a:pt x="4823" y="742"/>
                  </a:lnTo>
                  <a:lnTo>
                    <a:pt x="4707" y="670"/>
                  </a:lnTo>
                  <a:lnTo>
                    <a:pt x="4439" y="527"/>
                  </a:lnTo>
                  <a:lnTo>
                    <a:pt x="3805" y="304"/>
                  </a:lnTo>
                  <a:lnTo>
                    <a:pt x="3457" y="224"/>
                  </a:lnTo>
                  <a:lnTo>
                    <a:pt x="3091" y="143"/>
                  </a:lnTo>
                  <a:lnTo>
                    <a:pt x="2349" y="45"/>
                  </a:lnTo>
                  <a:lnTo>
                    <a:pt x="1608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28"/>
            <p:cNvSpPr/>
            <p:nvPr/>
          </p:nvSpPr>
          <p:spPr>
            <a:xfrm rot="-877077" flipH="1">
              <a:off x="6718868" y="4588737"/>
              <a:ext cx="87918" cy="43035"/>
            </a:xfrm>
            <a:custGeom>
              <a:avLst/>
              <a:gdLst/>
              <a:ahLst/>
              <a:cxnLst/>
              <a:rect l="l" t="t" r="r" b="b"/>
              <a:pathLst>
                <a:path w="3377" h="1653" extrusionOk="0">
                  <a:moveTo>
                    <a:pt x="483" y="0"/>
                  </a:moveTo>
                  <a:lnTo>
                    <a:pt x="197" y="36"/>
                  </a:lnTo>
                  <a:lnTo>
                    <a:pt x="19" y="161"/>
                  </a:lnTo>
                  <a:lnTo>
                    <a:pt x="1" y="286"/>
                  </a:lnTo>
                  <a:lnTo>
                    <a:pt x="54" y="357"/>
                  </a:lnTo>
                  <a:lnTo>
                    <a:pt x="108" y="393"/>
                  </a:lnTo>
                  <a:lnTo>
                    <a:pt x="680" y="741"/>
                  </a:lnTo>
                  <a:lnTo>
                    <a:pt x="1296" y="1072"/>
                  </a:lnTo>
                  <a:lnTo>
                    <a:pt x="1599" y="1223"/>
                  </a:lnTo>
                  <a:lnTo>
                    <a:pt x="2251" y="1527"/>
                  </a:lnTo>
                  <a:lnTo>
                    <a:pt x="2626" y="1625"/>
                  </a:lnTo>
                  <a:lnTo>
                    <a:pt x="2805" y="1652"/>
                  </a:lnTo>
                  <a:lnTo>
                    <a:pt x="3108" y="1625"/>
                  </a:lnTo>
                  <a:lnTo>
                    <a:pt x="3323" y="1527"/>
                  </a:lnTo>
                  <a:lnTo>
                    <a:pt x="3376" y="1411"/>
                  </a:lnTo>
                  <a:lnTo>
                    <a:pt x="3350" y="1331"/>
                  </a:lnTo>
                  <a:lnTo>
                    <a:pt x="3314" y="1286"/>
                  </a:lnTo>
                  <a:lnTo>
                    <a:pt x="3207" y="1179"/>
                  </a:lnTo>
                  <a:lnTo>
                    <a:pt x="2921" y="1000"/>
                  </a:lnTo>
                  <a:lnTo>
                    <a:pt x="2421" y="759"/>
                  </a:lnTo>
                  <a:lnTo>
                    <a:pt x="2082" y="607"/>
                  </a:lnTo>
                  <a:lnTo>
                    <a:pt x="1376" y="313"/>
                  </a:lnTo>
                  <a:lnTo>
                    <a:pt x="644" y="45"/>
                  </a:lnTo>
                  <a:lnTo>
                    <a:pt x="483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28"/>
            <p:cNvSpPr/>
            <p:nvPr/>
          </p:nvSpPr>
          <p:spPr>
            <a:xfrm rot="-877077" flipH="1">
              <a:off x="6876333" y="4541418"/>
              <a:ext cx="90235" cy="47929"/>
            </a:xfrm>
            <a:custGeom>
              <a:avLst/>
              <a:gdLst/>
              <a:ahLst/>
              <a:cxnLst/>
              <a:rect l="l" t="t" r="r" b="b"/>
              <a:pathLst>
                <a:path w="3466" h="1841" extrusionOk="0">
                  <a:moveTo>
                    <a:pt x="403" y="1"/>
                  </a:moveTo>
                  <a:lnTo>
                    <a:pt x="162" y="99"/>
                  </a:lnTo>
                  <a:lnTo>
                    <a:pt x="54" y="179"/>
                  </a:lnTo>
                  <a:lnTo>
                    <a:pt x="1" y="287"/>
                  </a:lnTo>
                  <a:lnTo>
                    <a:pt x="19" y="394"/>
                  </a:lnTo>
                  <a:lnTo>
                    <a:pt x="63" y="447"/>
                  </a:lnTo>
                  <a:lnTo>
                    <a:pt x="188" y="581"/>
                  </a:lnTo>
                  <a:lnTo>
                    <a:pt x="510" y="840"/>
                  </a:lnTo>
                  <a:lnTo>
                    <a:pt x="1072" y="1188"/>
                  </a:lnTo>
                  <a:lnTo>
                    <a:pt x="1483" y="1403"/>
                  </a:lnTo>
                  <a:lnTo>
                    <a:pt x="1671" y="1501"/>
                  </a:lnTo>
                  <a:lnTo>
                    <a:pt x="2082" y="1671"/>
                  </a:lnTo>
                  <a:lnTo>
                    <a:pt x="2528" y="1796"/>
                  </a:lnTo>
                  <a:lnTo>
                    <a:pt x="3028" y="1840"/>
                  </a:lnTo>
                  <a:lnTo>
                    <a:pt x="3296" y="1805"/>
                  </a:lnTo>
                  <a:lnTo>
                    <a:pt x="3367" y="1796"/>
                  </a:lnTo>
                  <a:lnTo>
                    <a:pt x="3457" y="1733"/>
                  </a:lnTo>
                  <a:lnTo>
                    <a:pt x="3466" y="1697"/>
                  </a:lnTo>
                  <a:lnTo>
                    <a:pt x="3457" y="1635"/>
                  </a:lnTo>
                  <a:lnTo>
                    <a:pt x="3412" y="1510"/>
                  </a:lnTo>
                  <a:lnTo>
                    <a:pt x="3278" y="1349"/>
                  </a:lnTo>
                  <a:lnTo>
                    <a:pt x="2832" y="1072"/>
                  </a:lnTo>
                  <a:lnTo>
                    <a:pt x="2474" y="912"/>
                  </a:lnTo>
                  <a:lnTo>
                    <a:pt x="1724" y="501"/>
                  </a:lnTo>
                  <a:lnTo>
                    <a:pt x="992" y="90"/>
                  </a:lnTo>
                  <a:lnTo>
                    <a:pt x="894" y="45"/>
                  </a:lnTo>
                  <a:lnTo>
                    <a:pt x="697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28"/>
            <p:cNvSpPr/>
            <p:nvPr/>
          </p:nvSpPr>
          <p:spPr>
            <a:xfrm rot="-877077" flipH="1">
              <a:off x="6974033" y="4561961"/>
              <a:ext cx="119758" cy="56052"/>
            </a:xfrm>
            <a:custGeom>
              <a:avLst/>
              <a:gdLst/>
              <a:ahLst/>
              <a:cxnLst/>
              <a:rect l="l" t="t" r="r" b="b"/>
              <a:pathLst>
                <a:path w="4600" h="2153" extrusionOk="0">
                  <a:moveTo>
                    <a:pt x="215" y="0"/>
                  </a:moveTo>
                  <a:lnTo>
                    <a:pt x="45" y="63"/>
                  </a:lnTo>
                  <a:lnTo>
                    <a:pt x="0" y="125"/>
                  </a:lnTo>
                  <a:lnTo>
                    <a:pt x="27" y="179"/>
                  </a:lnTo>
                  <a:lnTo>
                    <a:pt x="63" y="206"/>
                  </a:lnTo>
                  <a:lnTo>
                    <a:pt x="536" y="536"/>
                  </a:lnTo>
                  <a:lnTo>
                    <a:pt x="1545" y="1161"/>
                  </a:lnTo>
                  <a:lnTo>
                    <a:pt x="2108" y="1456"/>
                  </a:lnTo>
                  <a:lnTo>
                    <a:pt x="2697" y="1742"/>
                  </a:lnTo>
                  <a:lnTo>
                    <a:pt x="3331" y="2001"/>
                  </a:lnTo>
                  <a:lnTo>
                    <a:pt x="3626" y="2099"/>
                  </a:lnTo>
                  <a:lnTo>
                    <a:pt x="4108" y="2152"/>
                  </a:lnTo>
                  <a:lnTo>
                    <a:pt x="4447" y="2143"/>
                  </a:lnTo>
                  <a:lnTo>
                    <a:pt x="4519" y="2135"/>
                  </a:lnTo>
                  <a:lnTo>
                    <a:pt x="4599" y="2081"/>
                  </a:lnTo>
                  <a:lnTo>
                    <a:pt x="4599" y="2045"/>
                  </a:lnTo>
                  <a:lnTo>
                    <a:pt x="4537" y="1902"/>
                  </a:lnTo>
                  <a:lnTo>
                    <a:pt x="4421" y="1742"/>
                  </a:lnTo>
                  <a:lnTo>
                    <a:pt x="4278" y="1634"/>
                  </a:lnTo>
                  <a:lnTo>
                    <a:pt x="4162" y="1581"/>
                  </a:lnTo>
                  <a:lnTo>
                    <a:pt x="3536" y="1313"/>
                  </a:lnTo>
                  <a:lnTo>
                    <a:pt x="2894" y="1054"/>
                  </a:lnTo>
                  <a:lnTo>
                    <a:pt x="1679" y="554"/>
                  </a:lnTo>
                  <a:lnTo>
                    <a:pt x="509" y="27"/>
                  </a:lnTo>
                  <a:lnTo>
                    <a:pt x="420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28"/>
            <p:cNvSpPr/>
            <p:nvPr/>
          </p:nvSpPr>
          <p:spPr>
            <a:xfrm rot="-877077" flipH="1">
              <a:off x="7109526" y="4535899"/>
              <a:ext cx="106975" cy="65581"/>
            </a:xfrm>
            <a:custGeom>
              <a:avLst/>
              <a:gdLst/>
              <a:ahLst/>
              <a:cxnLst/>
              <a:rect l="l" t="t" r="r" b="b"/>
              <a:pathLst>
                <a:path w="4109" h="2519" extrusionOk="0">
                  <a:moveTo>
                    <a:pt x="349" y="0"/>
                  </a:moveTo>
                  <a:lnTo>
                    <a:pt x="117" y="45"/>
                  </a:lnTo>
                  <a:lnTo>
                    <a:pt x="18" y="125"/>
                  </a:lnTo>
                  <a:lnTo>
                    <a:pt x="1" y="197"/>
                  </a:lnTo>
                  <a:lnTo>
                    <a:pt x="18" y="232"/>
                  </a:lnTo>
                  <a:lnTo>
                    <a:pt x="72" y="339"/>
                  </a:lnTo>
                  <a:lnTo>
                    <a:pt x="126" y="536"/>
                  </a:lnTo>
                  <a:lnTo>
                    <a:pt x="197" y="643"/>
                  </a:lnTo>
                  <a:lnTo>
                    <a:pt x="376" y="831"/>
                  </a:lnTo>
                  <a:lnTo>
                    <a:pt x="581" y="1009"/>
                  </a:lnTo>
                  <a:lnTo>
                    <a:pt x="1036" y="1366"/>
                  </a:lnTo>
                  <a:lnTo>
                    <a:pt x="1545" y="1697"/>
                  </a:lnTo>
                  <a:lnTo>
                    <a:pt x="1760" y="1840"/>
                  </a:lnTo>
                  <a:lnTo>
                    <a:pt x="2260" y="2134"/>
                  </a:lnTo>
                  <a:lnTo>
                    <a:pt x="2831" y="2384"/>
                  </a:lnTo>
                  <a:lnTo>
                    <a:pt x="3322" y="2492"/>
                  </a:lnTo>
                  <a:lnTo>
                    <a:pt x="3671" y="2518"/>
                  </a:lnTo>
                  <a:lnTo>
                    <a:pt x="3858" y="2509"/>
                  </a:lnTo>
                  <a:lnTo>
                    <a:pt x="3957" y="2492"/>
                  </a:lnTo>
                  <a:lnTo>
                    <a:pt x="4099" y="2402"/>
                  </a:lnTo>
                  <a:lnTo>
                    <a:pt x="4108" y="2349"/>
                  </a:lnTo>
                  <a:lnTo>
                    <a:pt x="4090" y="2259"/>
                  </a:lnTo>
                  <a:lnTo>
                    <a:pt x="3992" y="2108"/>
                  </a:lnTo>
                  <a:lnTo>
                    <a:pt x="3742" y="1902"/>
                  </a:lnTo>
                  <a:lnTo>
                    <a:pt x="3001" y="1527"/>
                  </a:lnTo>
                  <a:lnTo>
                    <a:pt x="2546" y="1295"/>
                  </a:lnTo>
                  <a:lnTo>
                    <a:pt x="2019" y="982"/>
                  </a:lnTo>
                  <a:lnTo>
                    <a:pt x="1554" y="643"/>
                  </a:lnTo>
                  <a:lnTo>
                    <a:pt x="1340" y="464"/>
                  </a:lnTo>
                  <a:lnTo>
                    <a:pt x="1108" y="286"/>
                  </a:lnTo>
                  <a:lnTo>
                    <a:pt x="894" y="188"/>
                  </a:lnTo>
                  <a:lnTo>
                    <a:pt x="697" y="89"/>
                  </a:lnTo>
                  <a:lnTo>
                    <a:pt x="599" y="36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28"/>
            <p:cNvSpPr/>
            <p:nvPr/>
          </p:nvSpPr>
          <p:spPr>
            <a:xfrm rot="-877077" flipH="1">
              <a:off x="6695633" y="4731386"/>
              <a:ext cx="113015" cy="60712"/>
            </a:xfrm>
            <a:custGeom>
              <a:avLst/>
              <a:gdLst/>
              <a:ahLst/>
              <a:cxnLst/>
              <a:rect l="l" t="t" r="r" b="b"/>
              <a:pathLst>
                <a:path w="4341" h="2332" extrusionOk="0">
                  <a:moveTo>
                    <a:pt x="296" y="0"/>
                  </a:moveTo>
                  <a:lnTo>
                    <a:pt x="81" y="54"/>
                  </a:lnTo>
                  <a:lnTo>
                    <a:pt x="1" y="134"/>
                  </a:lnTo>
                  <a:lnTo>
                    <a:pt x="1" y="197"/>
                  </a:lnTo>
                  <a:lnTo>
                    <a:pt x="28" y="232"/>
                  </a:lnTo>
                  <a:lnTo>
                    <a:pt x="144" y="384"/>
                  </a:lnTo>
                  <a:lnTo>
                    <a:pt x="349" y="679"/>
                  </a:lnTo>
                  <a:lnTo>
                    <a:pt x="519" y="822"/>
                  </a:lnTo>
                  <a:lnTo>
                    <a:pt x="876" y="1108"/>
                  </a:lnTo>
                  <a:lnTo>
                    <a:pt x="1260" y="1376"/>
                  </a:lnTo>
                  <a:lnTo>
                    <a:pt x="1546" y="1599"/>
                  </a:lnTo>
                  <a:lnTo>
                    <a:pt x="2046" y="1947"/>
                  </a:lnTo>
                  <a:lnTo>
                    <a:pt x="2430" y="2143"/>
                  </a:lnTo>
                  <a:lnTo>
                    <a:pt x="2644" y="2224"/>
                  </a:lnTo>
                  <a:lnTo>
                    <a:pt x="2823" y="2277"/>
                  </a:lnTo>
                  <a:lnTo>
                    <a:pt x="3198" y="2331"/>
                  </a:lnTo>
                  <a:lnTo>
                    <a:pt x="3582" y="2331"/>
                  </a:lnTo>
                  <a:lnTo>
                    <a:pt x="3930" y="2260"/>
                  </a:lnTo>
                  <a:lnTo>
                    <a:pt x="4073" y="2179"/>
                  </a:lnTo>
                  <a:lnTo>
                    <a:pt x="4162" y="2117"/>
                  </a:lnTo>
                  <a:lnTo>
                    <a:pt x="4287" y="1983"/>
                  </a:lnTo>
                  <a:lnTo>
                    <a:pt x="4341" y="1840"/>
                  </a:lnTo>
                  <a:lnTo>
                    <a:pt x="4305" y="1697"/>
                  </a:lnTo>
                  <a:lnTo>
                    <a:pt x="4243" y="1626"/>
                  </a:lnTo>
                  <a:lnTo>
                    <a:pt x="4198" y="1590"/>
                  </a:lnTo>
                  <a:lnTo>
                    <a:pt x="4091" y="1572"/>
                  </a:lnTo>
                  <a:lnTo>
                    <a:pt x="3984" y="1590"/>
                  </a:lnTo>
                  <a:lnTo>
                    <a:pt x="3903" y="1643"/>
                  </a:lnTo>
                  <a:lnTo>
                    <a:pt x="3886" y="1670"/>
                  </a:lnTo>
                  <a:lnTo>
                    <a:pt x="3859" y="1697"/>
                  </a:lnTo>
                  <a:lnTo>
                    <a:pt x="3841" y="1715"/>
                  </a:lnTo>
                  <a:lnTo>
                    <a:pt x="3635" y="1679"/>
                  </a:lnTo>
                  <a:lnTo>
                    <a:pt x="3305" y="1563"/>
                  </a:lnTo>
                  <a:lnTo>
                    <a:pt x="2894" y="1331"/>
                  </a:lnTo>
                  <a:lnTo>
                    <a:pt x="2626" y="1143"/>
                  </a:lnTo>
                  <a:lnTo>
                    <a:pt x="2180" y="849"/>
                  </a:lnTo>
                  <a:lnTo>
                    <a:pt x="1724" y="554"/>
                  </a:lnTo>
                  <a:lnTo>
                    <a:pt x="1474" y="402"/>
                  </a:lnTo>
                  <a:lnTo>
                    <a:pt x="948" y="170"/>
                  </a:lnTo>
                  <a:lnTo>
                    <a:pt x="653" y="45"/>
                  </a:lnTo>
                  <a:lnTo>
                    <a:pt x="546" y="9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28"/>
            <p:cNvSpPr/>
            <p:nvPr/>
          </p:nvSpPr>
          <p:spPr>
            <a:xfrm rot="-877077" flipH="1">
              <a:off x="6557809" y="4720206"/>
              <a:ext cx="141835" cy="39546"/>
            </a:xfrm>
            <a:custGeom>
              <a:avLst/>
              <a:gdLst/>
              <a:ahLst/>
              <a:cxnLst/>
              <a:rect l="l" t="t" r="r" b="b"/>
              <a:pathLst>
                <a:path w="5448" h="1519" extrusionOk="0">
                  <a:moveTo>
                    <a:pt x="679" y="1"/>
                  </a:moveTo>
                  <a:lnTo>
                    <a:pt x="447" y="10"/>
                  </a:lnTo>
                  <a:lnTo>
                    <a:pt x="250" y="72"/>
                  </a:lnTo>
                  <a:lnTo>
                    <a:pt x="107" y="153"/>
                  </a:lnTo>
                  <a:lnTo>
                    <a:pt x="18" y="260"/>
                  </a:lnTo>
                  <a:lnTo>
                    <a:pt x="0" y="367"/>
                  </a:lnTo>
                  <a:lnTo>
                    <a:pt x="54" y="474"/>
                  </a:lnTo>
                  <a:lnTo>
                    <a:pt x="196" y="572"/>
                  </a:lnTo>
                  <a:lnTo>
                    <a:pt x="313" y="608"/>
                  </a:lnTo>
                  <a:lnTo>
                    <a:pt x="1652" y="956"/>
                  </a:lnTo>
                  <a:lnTo>
                    <a:pt x="3036" y="1251"/>
                  </a:lnTo>
                  <a:lnTo>
                    <a:pt x="3572" y="1385"/>
                  </a:lnTo>
                  <a:lnTo>
                    <a:pt x="4376" y="1519"/>
                  </a:lnTo>
                  <a:lnTo>
                    <a:pt x="4929" y="1519"/>
                  </a:lnTo>
                  <a:lnTo>
                    <a:pt x="5215" y="1456"/>
                  </a:lnTo>
                  <a:lnTo>
                    <a:pt x="5340" y="1412"/>
                  </a:lnTo>
                  <a:lnTo>
                    <a:pt x="5438" y="1305"/>
                  </a:lnTo>
                  <a:lnTo>
                    <a:pt x="5447" y="1224"/>
                  </a:lnTo>
                  <a:lnTo>
                    <a:pt x="5429" y="1189"/>
                  </a:lnTo>
                  <a:lnTo>
                    <a:pt x="5376" y="1117"/>
                  </a:lnTo>
                  <a:lnTo>
                    <a:pt x="5224" y="992"/>
                  </a:lnTo>
                  <a:lnTo>
                    <a:pt x="4938" y="849"/>
                  </a:lnTo>
                  <a:lnTo>
                    <a:pt x="4179" y="653"/>
                  </a:lnTo>
                  <a:lnTo>
                    <a:pt x="3626" y="555"/>
                  </a:lnTo>
                  <a:lnTo>
                    <a:pt x="2232" y="260"/>
                  </a:lnTo>
                  <a:lnTo>
                    <a:pt x="804" y="19"/>
                  </a:lnTo>
                  <a:lnTo>
                    <a:pt x="679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28"/>
            <p:cNvSpPr/>
            <p:nvPr/>
          </p:nvSpPr>
          <p:spPr>
            <a:xfrm rot="-877077" flipH="1">
              <a:off x="6494942" y="4686116"/>
              <a:ext cx="96744" cy="29315"/>
            </a:xfrm>
            <a:custGeom>
              <a:avLst/>
              <a:gdLst/>
              <a:ahLst/>
              <a:cxnLst/>
              <a:rect l="l" t="t" r="r" b="b"/>
              <a:pathLst>
                <a:path w="3716" h="1126" extrusionOk="0">
                  <a:moveTo>
                    <a:pt x="331" y="0"/>
                  </a:moveTo>
                  <a:lnTo>
                    <a:pt x="99" y="72"/>
                  </a:lnTo>
                  <a:lnTo>
                    <a:pt x="18" y="161"/>
                  </a:lnTo>
                  <a:lnTo>
                    <a:pt x="0" y="223"/>
                  </a:lnTo>
                  <a:lnTo>
                    <a:pt x="63" y="322"/>
                  </a:lnTo>
                  <a:lnTo>
                    <a:pt x="188" y="375"/>
                  </a:lnTo>
                  <a:lnTo>
                    <a:pt x="206" y="384"/>
                  </a:lnTo>
                  <a:lnTo>
                    <a:pt x="215" y="384"/>
                  </a:lnTo>
                  <a:lnTo>
                    <a:pt x="277" y="438"/>
                  </a:lnTo>
                  <a:lnTo>
                    <a:pt x="438" y="527"/>
                  </a:lnTo>
                  <a:lnTo>
                    <a:pt x="768" y="634"/>
                  </a:lnTo>
                  <a:lnTo>
                    <a:pt x="1018" y="706"/>
                  </a:lnTo>
                  <a:lnTo>
                    <a:pt x="1742" y="893"/>
                  </a:lnTo>
                  <a:lnTo>
                    <a:pt x="2456" y="1081"/>
                  </a:lnTo>
                  <a:lnTo>
                    <a:pt x="2635" y="1125"/>
                  </a:lnTo>
                  <a:lnTo>
                    <a:pt x="3010" y="1125"/>
                  </a:lnTo>
                  <a:lnTo>
                    <a:pt x="3188" y="1081"/>
                  </a:lnTo>
                  <a:lnTo>
                    <a:pt x="3331" y="1036"/>
                  </a:lnTo>
                  <a:lnTo>
                    <a:pt x="3554" y="911"/>
                  </a:lnTo>
                  <a:lnTo>
                    <a:pt x="3688" y="768"/>
                  </a:lnTo>
                  <a:lnTo>
                    <a:pt x="3715" y="599"/>
                  </a:lnTo>
                  <a:lnTo>
                    <a:pt x="3688" y="509"/>
                  </a:lnTo>
                  <a:lnTo>
                    <a:pt x="3653" y="456"/>
                  </a:lnTo>
                  <a:lnTo>
                    <a:pt x="3528" y="357"/>
                  </a:lnTo>
                  <a:lnTo>
                    <a:pt x="3242" y="268"/>
                  </a:lnTo>
                  <a:lnTo>
                    <a:pt x="3010" y="250"/>
                  </a:lnTo>
                  <a:lnTo>
                    <a:pt x="2911" y="259"/>
                  </a:lnTo>
                  <a:lnTo>
                    <a:pt x="2849" y="259"/>
                  </a:lnTo>
                  <a:lnTo>
                    <a:pt x="2724" y="268"/>
                  </a:lnTo>
                  <a:lnTo>
                    <a:pt x="2778" y="268"/>
                  </a:lnTo>
                  <a:lnTo>
                    <a:pt x="2652" y="286"/>
                  </a:lnTo>
                  <a:lnTo>
                    <a:pt x="2572" y="331"/>
                  </a:lnTo>
                  <a:lnTo>
                    <a:pt x="2081" y="232"/>
                  </a:lnTo>
                  <a:lnTo>
                    <a:pt x="1599" y="134"/>
                  </a:lnTo>
                  <a:lnTo>
                    <a:pt x="1331" y="81"/>
                  </a:lnTo>
                  <a:lnTo>
                    <a:pt x="920" y="9"/>
                  </a:lnTo>
                  <a:lnTo>
                    <a:pt x="652" y="0"/>
                  </a:lnTo>
                  <a:lnTo>
                    <a:pt x="518" y="18"/>
                  </a:lnTo>
                  <a:lnTo>
                    <a:pt x="483" y="18"/>
                  </a:lnTo>
                  <a:lnTo>
                    <a:pt x="331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28"/>
            <p:cNvSpPr/>
            <p:nvPr/>
          </p:nvSpPr>
          <p:spPr>
            <a:xfrm rot="-877077" flipH="1">
              <a:off x="6534387" y="4616237"/>
              <a:ext cx="112781" cy="38375"/>
            </a:xfrm>
            <a:custGeom>
              <a:avLst/>
              <a:gdLst/>
              <a:ahLst/>
              <a:cxnLst/>
              <a:rect l="l" t="t" r="r" b="b"/>
              <a:pathLst>
                <a:path w="4332" h="1474" extrusionOk="0">
                  <a:moveTo>
                    <a:pt x="277" y="0"/>
                  </a:moveTo>
                  <a:lnTo>
                    <a:pt x="81" y="54"/>
                  </a:lnTo>
                  <a:lnTo>
                    <a:pt x="1" y="125"/>
                  </a:lnTo>
                  <a:lnTo>
                    <a:pt x="1" y="179"/>
                  </a:lnTo>
                  <a:lnTo>
                    <a:pt x="18" y="205"/>
                  </a:lnTo>
                  <a:lnTo>
                    <a:pt x="143" y="366"/>
                  </a:lnTo>
                  <a:lnTo>
                    <a:pt x="393" y="634"/>
                  </a:lnTo>
                  <a:lnTo>
                    <a:pt x="599" y="777"/>
                  </a:lnTo>
                  <a:lnTo>
                    <a:pt x="849" y="920"/>
                  </a:lnTo>
                  <a:lnTo>
                    <a:pt x="1429" y="1161"/>
                  </a:lnTo>
                  <a:lnTo>
                    <a:pt x="1760" y="1259"/>
                  </a:lnTo>
                  <a:lnTo>
                    <a:pt x="2045" y="1331"/>
                  </a:lnTo>
                  <a:lnTo>
                    <a:pt x="2706" y="1447"/>
                  </a:lnTo>
                  <a:lnTo>
                    <a:pt x="3385" y="1473"/>
                  </a:lnTo>
                  <a:lnTo>
                    <a:pt x="3849" y="1402"/>
                  </a:lnTo>
                  <a:lnTo>
                    <a:pt x="4126" y="1313"/>
                  </a:lnTo>
                  <a:lnTo>
                    <a:pt x="4251" y="1241"/>
                  </a:lnTo>
                  <a:lnTo>
                    <a:pt x="4314" y="1197"/>
                  </a:lnTo>
                  <a:lnTo>
                    <a:pt x="4332" y="1107"/>
                  </a:lnTo>
                  <a:lnTo>
                    <a:pt x="4296" y="1054"/>
                  </a:lnTo>
                  <a:lnTo>
                    <a:pt x="4251" y="1027"/>
                  </a:lnTo>
                  <a:lnTo>
                    <a:pt x="4055" y="956"/>
                  </a:lnTo>
                  <a:lnTo>
                    <a:pt x="3635" y="848"/>
                  </a:lnTo>
                  <a:lnTo>
                    <a:pt x="2938" y="750"/>
                  </a:lnTo>
                  <a:lnTo>
                    <a:pt x="2474" y="679"/>
                  </a:lnTo>
                  <a:lnTo>
                    <a:pt x="1956" y="572"/>
                  </a:lnTo>
                  <a:lnTo>
                    <a:pt x="1188" y="339"/>
                  </a:lnTo>
                  <a:lnTo>
                    <a:pt x="751" y="152"/>
                  </a:lnTo>
                  <a:lnTo>
                    <a:pt x="572" y="45"/>
                  </a:lnTo>
                  <a:lnTo>
                    <a:pt x="492" y="9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28"/>
            <p:cNvSpPr/>
            <p:nvPr/>
          </p:nvSpPr>
          <p:spPr>
            <a:xfrm rot="-877077" flipH="1">
              <a:off x="6444928" y="4878455"/>
              <a:ext cx="93021" cy="48137"/>
            </a:xfrm>
            <a:custGeom>
              <a:avLst/>
              <a:gdLst/>
              <a:ahLst/>
              <a:cxnLst/>
              <a:rect l="l" t="t" r="r" b="b"/>
              <a:pathLst>
                <a:path w="3573" h="1849" extrusionOk="0">
                  <a:moveTo>
                    <a:pt x="715" y="0"/>
                  </a:moveTo>
                  <a:lnTo>
                    <a:pt x="313" y="27"/>
                  </a:lnTo>
                  <a:lnTo>
                    <a:pt x="90" y="125"/>
                  </a:lnTo>
                  <a:lnTo>
                    <a:pt x="9" y="223"/>
                  </a:lnTo>
                  <a:lnTo>
                    <a:pt x="0" y="286"/>
                  </a:lnTo>
                  <a:lnTo>
                    <a:pt x="18" y="465"/>
                  </a:lnTo>
                  <a:lnTo>
                    <a:pt x="170" y="804"/>
                  </a:lnTo>
                  <a:lnTo>
                    <a:pt x="465" y="1116"/>
                  </a:lnTo>
                  <a:lnTo>
                    <a:pt x="893" y="1393"/>
                  </a:lnTo>
                  <a:lnTo>
                    <a:pt x="1152" y="1518"/>
                  </a:lnTo>
                  <a:lnTo>
                    <a:pt x="1393" y="1608"/>
                  </a:lnTo>
                  <a:lnTo>
                    <a:pt x="2010" y="1777"/>
                  </a:lnTo>
                  <a:lnTo>
                    <a:pt x="2679" y="1849"/>
                  </a:lnTo>
                  <a:lnTo>
                    <a:pt x="3144" y="1804"/>
                  </a:lnTo>
                  <a:lnTo>
                    <a:pt x="3412" y="1715"/>
                  </a:lnTo>
                  <a:lnTo>
                    <a:pt x="3519" y="1643"/>
                  </a:lnTo>
                  <a:lnTo>
                    <a:pt x="3572" y="1599"/>
                  </a:lnTo>
                  <a:lnTo>
                    <a:pt x="3563" y="1491"/>
                  </a:lnTo>
                  <a:lnTo>
                    <a:pt x="3519" y="1438"/>
                  </a:lnTo>
                  <a:lnTo>
                    <a:pt x="3412" y="1349"/>
                  </a:lnTo>
                  <a:lnTo>
                    <a:pt x="3072" y="1224"/>
                  </a:lnTo>
                  <a:lnTo>
                    <a:pt x="2465" y="1072"/>
                  </a:lnTo>
                  <a:lnTo>
                    <a:pt x="2099" y="965"/>
                  </a:lnTo>
                  <a:lnTo>
                    <a:pt x="1920" y="884"/>
                  </a:lnTo>
                  <a:lnTo>
                    <a:pt x="1617" y="724"/>
                  </a:lnTo>
                  <a:lnTo>
                    <a:pt x="1375" y="527"/>
                  </a:lnTo>
                  <a:lnTo>
                    <a:pt x="1197" y="322"/>
                  </a:lnTo>
                  <a:lnTo>
                    <a:pt x="1143" y="206"/>
                  </a:lnTo>
                  <a:lnTo>
                    <a:pt x="1108" y="152"/>
                  </a:lnTo>
                  <a:lnTo>
                    <a:pt x="983" y="63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28"/>
            <p:cNvSpPr/>
            <p:nvPr/>
          </p:nvSpPr>
          <p:spPr>
            <a:xfrm rot="-877077" flipH="1">
              <a:off x="6273416" y="4836239"/>
              <a:ext cx="149515" cy="44415"/>
            </a:xfrm>
            <a:custGeom>
              <a:avLst/>
              <a:gdLst/>
              <a:ahLst/>
              <a:cxnLst/>
              <a:rect l="l" t="t" r="r" b="b"/>
              <a:pathLst>
                <a:path w="5743" h="1706" extrusionOk="0">
                  <a:moveTo>
                    <a:pt x="483" y="0"/>
                  </a:moveTo>
                  <a:lnTo>
                    <a:pt x="286" y="27"/>
                  </a:lnTo>
                  <a:lnTo>
                    <a:pt x="134" y="99"/>
                  </a:lnTo>
                  <a:lnTo>
                    <a:pt x="36" y="188"/>
                  </a:lnTo>
                  <a:lnTo>
                    <a:pt x="0" y="286"/>
                  </a:lnTo>
                  <a:lnTo>
                    <a:pt x="36" y="393"/>
                  </a:lnTo>
                  <a:lnTo>
                    <a:pt x="161" y="492"/>
                  </a:lnTo>
                  <a:lnTo>
                    <a:pt x="259" y="527"/>
                  </a:lnTo>
                  <a:lnTo>
                    <a:pt x="625" y="661"/>
                  </a:lnTo>
                  <a:lnTo>
                    <a:pt x="2099" y="1143"/>
                  </a:lnTo>
                  <a:lnTo>
                    <a:pt x="3447" y="1492"/>
                  </a:lnTo>
                  <a:lnTo>
                    <a:pt x="4296" y="1652"/>
                  </a:lnTo>
                  <a:lnTo>
                    <a:pt x="5028" y="1706"/>
                  </a:lnTo>
                  <a:lnTo>
                    <a:pt x="5439" y="1635"/>
                  </a:lnTo>
                  <a:lnTo>
                    <a:pt x="5635" y="1545"/>
                  </a:lnTo>
                  <a:lnTo>
                    <a:pt x="5698" y="1474"/>
                  </a:lnTo>
                  <a:lnTo>
                    <a:pt x="5742" y="1411"/>
                  </a:lnTo>
                  <a:lnTo>
                    <a:pt x="5733" y="1286"/>
                  </a:lnTo>
                  <a:lnTo>
                    <a:pt x="5546" y="1134"/>
                  </a:lnTo>
                  <a:lnTo>
                    <a:pt x="4805" y="911"/>
                  </a:lnTo>
                  <a:lnTo>
                    <a:pt x="4367" y="831"/>
                  </a:lnTo>
                  <a:lnTo>
                    <a:pt x="3456" y="661"/>
                  </a:lnTo>
                  <a:lnTo>
                    <a:pt x="1679" y="268"/>
                  </a:lnTo>
                  <a:lnTo>
                    <a:pt x="822" y="45"/>
                  </a:lnTo>
                  <a:lnTo>
                    <a:pt x="706" y="9"/>
                  </a:lnTo>
                  <a:lnTo>
                    <a:pt x="483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28"/>
            <p:cNvSpPr/>
            <p:nvPr/>
          </p:nvSpPr>
          <p:spPr>
            <a:xfrm rot="-877077" flipH="1">
              <a:off x="6251563" y="4778870"/>
              <a:ext cx="124887" cy="46289"/>
            </a:xfrm>
            <a:custGeom>
              <a:avLst/>
              <a:gdLst/>
              <a:ahLst/>
              <a:cxnLst/>
              <a:rect l="l" t="t" r="r" b="b"/>
              <a:pathLst>
                <a:path w="4797" h="1778" extrusionOk="0">
                  <a:moveTo>
                    <a:pt x="465" y="1"/>
                  </a:moveTo>
                  <a:lnTo>
                    <a:pt x="197" y="36"/>
                  </a:lnTo>
                  <a:lnTo>
                    <a:pt x="19" y="153"/>
                  </a:lnTo>
                  <a:lnTo>
                    <a:pt x="1" y="269"/>
                  </a:lnTo>
                  <a:lnTo>
                    <a:pt x="55" y="340"/>
                  </a:lnTo>
                  <a:lnTo>
                    <a:pt x="108" y="376"/>
                  </a:lnTo>
                  <a:lnTo>
                    <a:pt x="590" y="626"/>
                  </a:lnTo>
                  <a:lnTo>
                    <a:pt x="1599" y="1099"/>
                  </a:lnTo>
                  <a:lnTo>
                    <a:pt x="2162" y="1313"/>
                  </a:lnTo>
                  <a:lnTo>
                    <a:pt x="2644" y="1492"/>
                  </a:lnTo>
                  <a:lnTo>
                    <a:pt x="3555" y="1733"/>
                  </a:lnTo>
                  <a:lnTo>
                    <a:pt x="4019" y="1778"/>
                  </a:lnTo>
                  <a:lnTo>
                    <a:pt x="4314" y="1769"/>
                  </a:lnTo>
                  <a:lnTo>
                    <a:pt x="4457" y="1742"/>
                  </a:lnTo>
                  <a:lnTo>
                    <a:pt x="4618" y="1706"/>
                  </a:lnTo>
                  <a:lnTo>
                    <a:pt x="4770" y="1599"/>
                  </a:lnTo>
                  <a:lnTo>
                    <a:pt x="4796" y="1510"/>
                  </a:lnTo>
                  <a:lnTo>
                    <a:pt x="4770" y="1465"/>
                  </a:lnTo>
                  <a:lnTo>
                    <a:pt x="4716" y="1394"/>
                  </a:lnTo>
                  <a:lnTo>
                    <a:pt x="4564" y="1278"/>
                  </a:lnTo>
                  <a:lnTo>
                    <a:pt x="4252" y="1126"/>
                  </a:lnTo>
                  <a:lnTo>
                    <a:pt x="3448" y="912"/>
                  </a:lnTo>
                  <a:lnTo>
                    <a:pt x="2921" y="778"/>
                  </a:lnTo>
                  <a:lnTo>
                    <a:pt x="2323" y="617"/>
                  </a:lnTo>
                  <a:lnTo>
                    <a:pt x="1162" y="251"/>
                  </a:lnTo>
                  <a:lnTo>
                    <a:pt x="608" y="45"/>
                  </a:lnTo>
                  <a:lnTo>
                    <a:pt x="465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28"/>
            <p:cNvSpPr/>
            <p:nvPr/>
          </p:nvSpPr>
          <p:spPr>
            <a:xfrm rot="-877077" flipH="1">
              <a:off x="6651340" y="4855470"/>
              <a:ext cx="48164" cy="50481"/>
            </a:xfrm>
            <a:custGeom>
              <a:avLst/>
              <a:gdLst/>
              <a:ahLst/>
              <a:cxnLst/>
              <a:rect l="l" t="t" r="r" b="b"/>
              <a:pathLst>
                <a:path w="1850" h="1939" extrusionOk="0">
                  <a:moveTo>
                    <a:pt x="688" y="1"/>
                  </a:moveTo>
                  <a:lnTo>
                    <a:pt x="367" y="37"/>
                  </a:lnTo>
                  <a:lnTo>
                    <a:pt x="179" y="99"/>
                  </a:lnTo>
                  <a:lnTo>
                    <a:pt x="54" y="197"/>
                  </a:lnTo>
                  <a:lnTo>
                    <a:pt x="1" y="313"/>
                  </a:lnTo>
                  <a:lnTo>
                    <a:pt x="10" y="385"/>
                  </a:lnTo>
                  <a:lnTo>
                    <a:pt x="162" y="814"/>
                  </a:lnTo>
                  <a:lnTo>
                    <a:pt x="340" y="1242"/>
                  </a:lnTo>
                  <a:lnTo>
                    <a:pt x="421" y="1448"/>
                  </a:lnTo>
                  <a:lnTo>
                    <a:pt x="581" y="1689"/>
                  </a:lnTo>
                  <a:lnTo>
                    <a:pt x="796" y="1832"/>
                  </a:lnTo>
                  <a:lnTo>
                    <a:pt x="956" y="1903"/>
                  </a:lnTo>
                  <a:lnTo>
                    <a:pt x="1046" y="1930"/>
                  </a:lnTo>
                  <a:lnTo>
                    <a:pt x="1260" y="1939"/>
                  </a:lnTo>
                  <a:lnTo>
                    <a:pt x="1474" y="1912"/>
                  </a:lnTo>
                  <a:lnTo>
                    <a:pt x="1653" y="1840"/>
                  </a:lnTo>
                  <a:lnTo>
                    <a:pt x="1706" y="1796"/>
                  </a:lnTo>
                  <a:lnTo>
                    <a:pt x="1796" y="1707"/>
                  </a:lnTo>
                  <a:lnTo>
                    <a:pt x="1849" y="1519"/>
                  </a:lnTo>
                  <a:lnTo>
                    <a:pt x="1760" y="1260"/>
                  </a:lnTo>
                  <a:lnTo>
                    <a:pt x="1653" y="1064"/>
                  </a:lnTo>
                  <a:lnTo>
                    <a:pt x="1430" y="644"/>
                  </a:lnTo>
                  <a:lnTo>
                    <a:pt x="1188" y="224"/>
                  </a:lnTo>
                  <a:lnTo>
                    <a:pt x="1144" y="153"/>
                  </a:lnTo>
                  <a:lnTo>
                    <a:pt x="992" y="63"/>
                  </a:lnTo>
                  <a:lnTo>
                    <a:pt x="688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28"/>
            <p:cNvSpPr/>
            <p:nvPr/>
          </p:nvSpPr>
          <p:spPr>
            <a:xfrm rot="-877077" flipH="1">
              <a:off x="7525882" y="4381253"/>
              <a:ext cx="76749" cy="51157"/>
            </a:xfrm>
            <a:custGeom>
              <a:avLst/>
              <a:gdLst/>
              <a:ahLst/>
              <a:cxnLst/>
              <a:rect l="l" t="t" r="r" b="b"/>
              <a:pathLst>
                <a:path w="2948" h="1965" extrusionOk="0">
                  <a:moveTo>
                    <a:pt x="563" y="0"/>
                  </a:moveTo>
                  <a:lnTo>
                    <a:pt x="357" y="45"/>
                  </a:lnTo>
                  <a:lnTo>
                    <a:pt x="188" y="116"/>
                  </a:lnTo>
                  <a:lnTo>
                    <a:pt x="63" y="214"/>
                  </a:lnTo>
                  <a:lnTo>
                    <a:pt x="0" y="339"/>
                  </a:lnTo>
                  <a:lnTo>
                    <a:pt x="9" y="456"/>
                  </a:lnTo>
                  <a:lnTo>
                    <a:pt x="54" y="518"/>
                  </a:lnTo>
                  <a:lnTo>
                    <a:pt x="402" y="884"/>
                  </a:lnTo>
                  <a:lnTo>
                    <a:pt x="813" y="1224"/>
                  </a:lnTo>
                  <a:lnTo>
                    <a:pt x="1009" y="1393"/>
                  </a:lnTo>
                  <a:lnTo>
                    <a:pt x="1429" y="1733"/>
                  </a:lnTo>
                  <a:lnTo>
                    <a:pt x="1697" y="1875"/>
                  </a:lnTo>
                  <a:lnTo>
                    <a:pt x="1804" y="1911"/>
                  </a:lnTo>
                  <a:lnTo>
                    <a:pt x="2018" y="1956"/>
                  </a:lnTo>
                  <a:lnTo>
                    <a:pt x="2367" y="1965"/>
                  </a:lnTo>
                  <a:lnTo>
                    <a:pt x="2679" y="1884"/>
                  </a:lnTo>
                  <a:lnTo>
                    <a:pt x="2831" y="1804"/>
                  </a:lnTo>
                  <a:lnTo>
                    <a:pt x="2929" y="1706"/>
                  </a:lnTo>
                  <a:lnTo>
                    <a:pt x="2947" y="1581"/>
                  </a:lnTo>
                  <a:lnTo>
                    <a:pt x="2911" y="1518"/>
                  </a:lnTo>
                  <a:lnTo>
                    <a:pt x="2849" y="1411"/>
                  </a:lnTo>
                  <a:lnTo>
                    <a:pt x="2661" y="1224"/>
                  </a:lnTo>
                  <a:lnTo>
                    <a:pt x="2322" y="956"/>
                  </a:lnTo>
                  <a:lnTo>
                    <a:pt x="2090" y="786"/>
                  </a:lnTo>
                  <a:lnTo>
                    <a:pt x="1626" y="438"/>
                  </a:lnTo>
                  <a:lnTo>
                    <a:pt x="1108" y="107"/>
                  </a:lnTo>
                  <a:lnTo>
                    <a:pt x="1000" y="54"/>
                  </a:lnTo>
                  <a:lnTo>
                    <a:pt x="786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28"/>
            <p:cNvSpPr/>
            <p:nvPr/>
          </p:nvSpPr>
          <p:spPr>
            <a:xfrm rot="-877077" flipH="1">
              <a:off x="7475573" y="4564256"/>
              <a:ext cx="68600" cy="75812"/>
            </a:xfrm>
            <a:custGeom>
              <a:avLst/>
              <a:gdLst/>
              <a:ahLst/>
              <a:cxnLst/>
              <a:rect l="l" t="t" r="r" b="b"/>
              <a:pathLst>
                <a:path w="2635" h="2912" extrusionOk="0">
                  <a:moveTo>
                    <a:pt x="581" y="0"/>
                  </a:moveTo>
                  <a:lnTo>
                    <a:pt x="295" y="36"/>
                  </a:lnTo>
                  <a:lnTo>
                    <a:pt x="206" y="98"/>
                  </a:lnTo>
                  <a:lnTo>
                    <a:pt x="125" y="179"/>
                  </a:lnTo>
                  <a:lnTo>
                    <a:pt x="36" y="339"/>
                  </a:lnTo>
                  <a:lnTo>
                    <a:pt x="0" y="509"/>
                  </a:lnTo>
                  <a:lnTo>
                    <a:pt x="18" y="679"/>
                  </a:lnTo>
                  <a:lnTo>
                    <a:pt x="206" y="1098"/>
                  </a:lnTo>
                  <a:lnTo>
                    <a:pt x="420" y="1429"/>
                  </a:lnTo>
                  <a:lnTo>
                    <a:pt x="616" y="1795"/>
                  </a:lnTo>
                  <a:lnTo>
                    <a:pt x="983" y="2358"/>
                  </a:lnTo>
                  <a:lnTo>
                    <a:pt x="1349" y="2688"/>
                  </a:lnTo>
                  <a:lnTo>
                    <a:pt x="1608" y="2822"/>
                  </a:lnTo>
                  <a:lnTo>
                    <a:pt x="1733" y="2875"/>
                  </a:lnTo>
                  <a:lnTo>
                    <a:pt x="2027" y="2911"/>
                  </a:lnTo>
                  <a:lnTo>
                    <a:pt x="2322" y="2875"/>
                  </a:lnTo>
                  <a:lnTo>
                    <a:pt x="2536" y="2777"/>
                  </a:lnTo>
                  <a:lnTo>
                    <a:pt x="2590" y="2697"/>
                  </a:lnTo>
                  <a:lnTo>
                    <a:pt x="2617" y="2599"/>
                  </a:lnTo>
                  <a:lnTo>
                    <a:pt x="2635" y="2411"/>
                  </a:lnTo>
                  <a:lnTo>
                    <a:pt x="2581" y="2125"/>
                  </a:lnTo>
                  <a:lnTo>
                    <a:pt x="2269" y="1572"/>
                  </a:lnTo>
                  <a:lnTo>
                    <a:pt x="2027" y="1206"/>
                  </a:lnTo>
                  <a:lnTo>
                    <a:pt x="1840" y="875"/>
                  </a:lnTo>
                  <a:lnTo>
                    <a:pt x="1438" y="384"/>
                  </a:lnTo>
                  <a:lnTo>
                    <a:pt x="1009" y="125"/>
                  </a:lnTo>
                  <a:lnTo>
                    <a:pt x="715" y="27"/>
                  </a:lnTo>
                  <a:lnTo>
                    <a:pt x="581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28"/>
            <p:cNvSpPr/>
            <p:nvPr/>
          </p:nvSpPr>
          <p:spPr>
            <a:xfrm rot="-877077" flipH="1">
              <a:off x="7112598" y="4866845"/>
              <a:ext cx="132307" cy="90704"/>
            </a:xfrm>
            <a:custGeom>
              <a:avLst/>
              <a:gdLst/>
              <a:ahLst/>
              <a:cxnLst/>
              <a:rect l="l" t="t" r="r" b="b"/>
              <a:pathLst>
                <a:path w="5082" h="3484" extrusionOk="0">
                  <a:moveTo>
                    <a:pt x="840" y="0"/>
                  </a:moveTo>
                  <a:lnTo>
                    <a:pt x="412" y="45"/>
                  </a:lnTo>
                  <a:lnTo>
                    <a:pt x="153" y="152"/>
                  </a:lnTo>
                  <a:lnTo>
                    <a:pt x="45" y="259"/>
                  </a:lnTo>
                  <a:lnTo>
                    <a:pt x="28" y="322"/>
                  </a:lnTo>
                  <a:lnTo>
                    <a:pt x="10" y="474"/>
                  </a:lnTo>
                  <a:lnTo>
                    <a:pt x="1" y="768"/>
                  </a:lnTo>
                  <a:lnTo>
                    <a:pt x="45" y="1054"/>
                  </a:lnTo>
                  <a:lnTo>
                    <a:pt x="144" y="1331"/>
                  </a:lnTo>
                  <a:lnTo>
                    <a:pt x="295" y="1599"/>
                  </a:lnTo>
                  <a:lnTo>
                    <a:pt x="492" y="1858"/>
                  </a:lnTo>
                  <a:lnTo>
                    <a:pt x="894" y="2233"/>
                  </a:lnTo>
                  <a:lnTo>
                    <a:pt x="1260" y="2483"/>
                  </a:lnTo>
                  <a:lnTo>
                    <a:pt x="1555" y="2679"/>
                  </a:lnTo>
                  <a:lnTo>
                    <a:pt x="2323" y="3090"/>
                  </a:lnTo>
                  <a:lnTo>
                    <a:pt x="3001" y="3340"/>
                  </a:lnTo>
                  <a:lnTo>
                    <a:pt x="3483" y="3447"/>
                  </a:lnTo>
                  <a:lnTo>
                    <a:pt x="3975" y="3483"/>
                  </a:lnTo>
                  <a:lnTo>
                    <a:pt x="4466" y="3439"/>
                  </a:lnTo>
                  <a:lnTo>
                    <a:pt x="4707" y="3376"/>
                  </a:lnTo>
                  <a:lnTo>
                    <a:pt x="4805" y="3340"/>
                  </a:lnTo>
                  <a:lnTo>
                    <a:pt x="4957" y="3251"/>
                  </a:lnTo>
                  <a:lnTo>
                    <a:pt x="5046" y="3144"/>
                  </a:lnTo>
                  <a:lnTo>
                    <a:pt x="5082" y="3028"/>
                  </a:lnTo>
                  <a:lnTo>
                    <a:pt x="5064" y="2912"/>
                  </a:lnTo>
                  <a:lnTo>
                    <a:pt x="4984" y="2804"/>
                  </a:lnTo>
                  <a:lnTo>
                    <a:pt x="4841" y="2715"/>
                  </a:lnTo>
                  <a:lnTo>
                    <a:pt x="4635" y="2653"/>
                  </a:lnTo>
                  <a:lnTo>
                    <a:pt x="4510" y="2635"/>
                  </a:lnTo>
                  <a:lnTo>
                    <a:pt x="4180" y="2599"/>
                  </a:lnTo>
                  <a:lnTo>
                    <a:pt x="3555" y="2429"/>
                  </a:lnTo>
                  <a:lnTo>
                    <a:pt x="3001" y="2170"/>
                  </a:lnTo>
                  <a:lnTo>
                    <a:pt x="2510" y="1849"/>
                  </a:lnTo>
                  <a:lnTo>
                    <a:pt x="2099" y="1492"/>
                  </a:lnTo>
                  <a:lnTo>
                    <a:pt x="1760" y="1117"/>
                  </a:lnTo>
                  <a:lnTo>
                    <a:pt x="1501" y="742"/>
                  </a:lnTo>
                  <a:lnTo>
                    <a:pt x="1322" y="393"/>
                  </a:lnTo>
                  <a:lnTo>
                    <a:pt x="1269" y="233"/>
                  </a:lnTo>
                  <a:lnTo>
                    <a:pt x="1233" y="170"/>
                  </a:lnTo>
                  <a:lnTo>
                    <a:pt x="1117" y="72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68" name="Google Shape;1268;p28"/>
          <p:cNvSpPr txBox="1">
            <a:spLocks noGrp="1"/>
          </p:cNvSpPr>
          <p:nvPr>
            <p:ph type="title"/>
          </p:nvPr>
        </p:nvSpPr>
        <p:spPr>
          <a:xfrm>
            <a:off x="720000" y="395850"/>
            <a:ext cx="7692900" cy="51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391460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Four Columns">
  <p:cSld name="1_Title + Four Columns"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p28"/>
          <p:cNvSpPr txBox="1">
            <a:spLocks noGrp="1"/>
          </p:cNvSpPr>
          <p:nvPr>
            <p:ph type="subTitle" idx="1"/>
          </p:nvPr>
        </p:nvSpPr>
        <p:spPr>
          <a:xfrm>
            <a:off x="720000" y="2059950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5" name="Google Shape;1195;p28"/>
          <p:cNvSpPr txBox="1">
            <a:spLocks noGrp="1"/>
          </p:cNvSpPr>
          <p:nvPr>
            <p:ph type="subTitle" idx="2"/>
          </p:nvPr>
        </p:nvSpPr>
        <p:spPr>
          <a:xfrm>
            <a:off x="720000" y="1713450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6" name="Google Shape;1196;p28"/>
          <p:cNvSpPr txBox="1">
            <a:spLocks noGrp="1"/>
          </p:cNvSpPr>
          <p:nvPr>
            <p:ph type="subTitle" idx="3"/>
          </p:nvPr>
        </p:nvSpPr>
        <p:spPr>
          <a:xfrm>
            <a:off x="720000" y="3921825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7" name="Google Shape;1197;p28"/>
          <p:cNvSpPr txBox="1">
            <a:spLocks noGrp="1"/>
          </p:cNvSpPr>
          <p:nvPr>
            <p:ph type="subTitle" idx="4"/>
          </p:nvPr>
        </p:nvSpPr>
        <p:spPr>
          <a:xfrm>
            <a:off x="720000" y="3575325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8" name="Google Shape;1198;p28"/>
          <p:cNvSpPr txBox="1">
            <a:spLocks noGrp="1"/>
          </p:cNvSpPr>
          <p:nvPr>
            <p:ph type="subTitle" idx="5"/>
          </p:nvPr>
        </p:nvSpPr>
        <p:spPr>
          <a:xfrm>
            <a:off x="3342975" y="2059950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9" name="Google Shape;1199;p28"/>
          <p:cNvSpPr txBox="1">
            <a:spLocks noGrp="1"/>
          </p:cNvSpPr>
          <p:nvPr>
            <p:ph type="subTitle" idx="6"/>
          </p:nvPr>
        </p:nvSpPr>
        <p:spPr>
          <a:xfrm>
            <a:off x="3342975" y="1713450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0" name="Google Shape;1200;p28"/>
          <p:cNvSpPr txBox="1">
            <a:spLocks noGrp="1"/>
          </p:cNvSpPr>
          <p:nvPr>
            <p:ph type="subTitle" idx="7"/>
          </p:nvPr>
        </p:nvSpPr>
        <p:spPr>
          <a:xfrm>
            <a:off x="3342975" y="3921825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1" name="Google Shape;1201;p28"/>
          <p:cNvSpPr txBox="1">
            <a:spLocks noGrp="1"/>
          </p:cNvSpPr>
          <p:nvPr>
            <p:ph type="subTitle" idx="8"/>
          </p:nvPr>
        </p:nvSpPr>
        <p:spPr>
          <a:xfrm>
            <a:off x="3342975" y="3575325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02" name="Google Shape;1202;p28"/>
          <p:cNvGrpSpPr/>
          <p:nvPr/>
        </p:nvGrpSpPr>
        <p:grpSpPr>
          <a:xfrm rot="6647702">
            <a:off x="-1774556" y="-750645"/>
            <a:ext cx="3563523" cy="3274151"/>
            <a:chOff x="-1361131" y="3033798"/>
            <a:chExt cx="4031687" cy="3866819"/>
          </a:xfrm>
        </p:grpSpPr>
        <p:sp>
          <p:nvSpPr>
            <p:cNvPr id="1203" name="Google Shape;1203;p28"/>
            <p:cNvSpPr/>
            <p:nvPr/>
          </p:nvSpPr>
          <p:spPr>
            <a:xfrm rot="-975157" flipH="1">
              <a:off x="-998443" y="3435250"/>
              <a:ext cx="3306310" cy="3063916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28"/>
            <p:cNvSpPr/>
            <p:nvPr/>
          </p:nvSpPr>
          <p:spPr>
            <a:xfrm rot="-975157" flipH="1">
              <a:off x="-698218" y="4080591"/>
              <a:ext cx="2651820" cy="1639114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28"/>
            <p:cNvSpPr/>
            <p:nvPr/>
          </p:nvSpPr>
          <p:spPr>
            <a:xfrm rot="-975157" flipH="1">
              <a:off x="6331" y="5357870"/>
              <a:ext cx="481227" cy="255024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28"/>
            <p:cNvSpPr/>
            <p:nvPr/>
          </p:nvSpPr>
          <p:spPr>
            <a:xfrm rot="-975157" flipH="1">
              <a:off x="-636678" y="4901000"/>
              <a:ext cx="273634" cy="58314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28"/>
            <p:cNvSpPr/>
            <p:nvPr/>
          </p:nvSpPr>
          <p:spPr>
            <a:xfrm rot="-975157" flipH="1">
              <a:off x="-61287" y="4568963"/>
              <a:ext cx="63622" cy="451196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28"/>
            <p:cNvSpPr/>
            <p:nvPr/>
          </p:nvSpPr>
          <p:spPr>
            <a:xfrm rot="-975157" flipH="1">
              <a:off x="1281559" y="4908023"/>
              <a:ext cx="93047" cy="449987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28"/>
            <p:cNvSpPr/>
            <p:nvPr/>
          </p:nvSpPr>
          <p:spPr>
            <a:xfrm rot="-975157" flipH="1">
              <a:off x="564398" y="4729396"/>
              <a:ext cx="139269" cy="579582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0" name="Google Shape;1210;p28"/>
          <p:cNvGrpSpPr/>
          <p:nvPr/>
        </p:nvGrpSpPr>
        <p:grpSpPr>
          <a:xfrm>
            <a:off x="8285528" y="1617837"/>
            <a:ext cx="717263" cy="1719122"/>
            <a:chOff x="7334417" y="2987505"/>
            <a:chExt cx="821984" cy="1970115"/>
          </a:xfrm>
        </p:grpSpPr>
        <p:sp>
          <p:nvSpPr>
            <p:cNvPr id="1211" name="Google Shape;1211;p28"/>
            <p:cNvSpPr/>
            <p:nvPr/>
          </p:nvSpPr>
          <p:spPr>
            <a:xfrm>
              <a:off x="7334417" y="2987505"/>
              <a:ext cx="821984" cy="1970115"/>
            </a:xfrm>
            <a:custGeom>
              <a:avLst/>
              <a:gdLst/>
              <a:ahLst/>
              <a:cxnLst/>
              <a:rect l="l" t="t" r="r" b="b"/>
              <a:pathLst>
                <a:path w="25969" h="62242" extrusionOk="0">
                  <a:moveTo>
                    <a:pt x="17164" y="0"/>
                  </a:moveTo>
                  <a:lnTo>
                    <a:pt x="16664" y="72"/>
                  </a:lnTo>
                  <a:lnTo>
                    <a:pt x="16012" y="295"/>
                  </a:lnTo>
                  <a:lnTo>
                    <a:pt x="15396" y="652"/>
                  </a:lnTo>
                  <a:lnTo>
                    <a:pt x="14815" y="1107"/>
                  </a:lnTo>
                  <a:lnTo>
                    <a:pt x="14280" y="1652"/>
                  </a:lnTo>
                  <a:lnTo>
                    <a:pt x="14039" y="1938"/>
                  </a:lnTo>
                  <a:lnTo>
                    <a:pt x="13476" y="2635"/>
                  </a:lnTo>
                  <a:lnTo>
                    <a:pt x="12395" y="4045"/>
                  </a:lnTo>
                  <a:lnTo>
                    <a:pt x="11360" y="5483"/>
                  </a:lnTo>
                  <a:lnTo>
                    <a:pt x="10368" y="6957"/>
                  </a:lnTo>
                  <a:lnTo>
                    <a:pt x="9422" y="8466"/>
                  </a:lnTo>
                  <a:lnTo>
                    <a:pt x="8511" y="9993"/>
                  </a:lnTo>
                  <a:lnTo>
                    <a:pt x="7654" y="11556"/>
                  </a:lnTo>
                  <a:lnTo>
                    <a:pt x="6832" y="13136"/>
                  </a:lnTo>
                  <a:lnTo>
                    <a:pt x="6064" y="14744"/>
                  </a:lnTo>
                  <a:lnTo>
                    <a:pt x="5341" y="16369"/>
                  </a:lnTo>
                  <a:lnTo>
                    <a:pt x="4653" y="18021"/>
                  </a:lnTo>
                  <a:lnTo>
                    <a:pt x="4019" y="19682"/>
                  </a:lnTo>
                  <a:lnTo>
                    <a:pt x="3430" y="21361"/>
                  </a:lnTo>
                  <a:lnTo>
                    <a:pt x="2885" y="23057"/>
                  </a:lnTo>
                  <a:lnTo>
                    <a:pt x="2385" y="24763"/>
                  </a:lnTo>
                  <a:lnTo>
                    <a:pt x="1929" y="26469"/>
                  </a:lnTo>
                  <a:lnTo>
                    <a:pt x="1724" y="27335"/>
                  </a:lnTo>
                  <a:lnTo>
                    <a:pt x="1519" y="28210"/>
                  </a:lnTo>
                  <a:lnTo>
                    <a:pt x="1153" y="29969"/>
                  </a:lnTo>
                  <a:lnTo>
                    <a:pt x="840" y="31746"/>
                  </a:lnTo>
                  <a:lnTo>
                    <a:pt x="581" y="33523"/>
                  </a:lnTo>
                  <a:lnTo>
                    <a:pt x="367" y="35309"/>
                  </a:lnTo>
                  <a:lnTo>
                    <a:pt x="197" y="37104"/>
                  </a:lnTo>
                  <a:lnTo>
                    <a:pt x="90" y="38899"/>
                  </a:lnTo>
                  <a:lnTo>
                    <a:pt x="27" y="40694"/>
                  </a:lnTo>
                  <a:lnTo>
                    <a:pt x="18" y="41596"/>
                  </a:lnTo>
                  <a:lnTo>
                    <a:pt x="1" y="43382"/>
                  </a:lnTo>
                  <a:lnTo>
                    <a:pt x="27" y="46141"/>
                  </a:lnTo>
                  <a:lnTo>
                    <a:pt x="108" y="47990"/>
                  </a:lnTo>
                  <a:lnTo>
                    <a:pt x="286" y="49838"/>
                  </a:lnTo>
                  <a:lnTo>
                    <a:pt x="572" y="51660"/>
                  </a:lnTo>
                  <a:lnTo>
                    <a:pt x="894" y="52999"/>
                  </a:lnTo>
                  <a:lnTo>
                    <a:pt x="1161" y="53883"/>
                  </a:lnTo>
                  <a:lnTo>
                    <a:pt x="1465" y="54741"/>
                  </a:lnTo>
                  <a:lnTo>
                    <a:pt x="1831" y="55589"/>
                  </a:lnTo>
                  <a:lnTo>
                    <a:pt x="2028" y="56000"/>
                  </a:lnTo>
                  <a:lnTo>
                    <a:pt x="2215" y="56366"/>
                  </a:lnTo>
                  <a:lnTo>
                    <a:pt x="2653" y="57089"/>
                  </a:lnTo>
                  <a:lnTo>
                    <a:pt x="3171" y="57813"/>
                  </a:lnTo>
                  <a:lnTo>
                    <a:pt x="3742" y="58527"/>
                  </a:lnTo>
                  <a:lnTo>
                    <a:pt x="4385" y="59215"/>
                  </a:lnTo>
                  <a:lnTo>
                    <a:pt x="5073" y="59858"/>
                  </a:lnTo>
                  <a:lnTo>
                    <a:pt x="5805" y="60456"/>
                  </a:lnTo>
                  <a:lnTo>
                    <a:pt x="6573" y="60983"/>
                  </a:lnTo>
                  <a:lnTo>
                    <a:pt x="7377" y="61438"/>
                  </a:lnTo>
                  <a:lnTo>
                    <a:pt x="8207" y="61804"/>
                  </a:lnTo>
                  <a:lnTo>
                    <a:pt x="9047" y="62063"/>
                  </a:lnTo>
                  <a:lnTo>
                    <a:pt x="9904" y="62215"/>
                  </a:lnTo>
                  <a:lnTo>
                    <a:pt x="10761" y="62242"/>
                  </a:lnTo>
                  <a:lnTo>
                    <a:pt x="11618" y="62126"/>
                  </a:lnTo>
                  <a:lnTo>
                    <a:pt x="12467" y="61867"/>
                  </a:lnTo>
                  <a:lnTo>
                    <a:pt x="13297" y="61438"/>
                  </a:lnTo>
                  <a:lnTo>
                    <a:pt x="13708" y="61152"/>
                  </a:lnTo>
                  <a:lnTo>
                    <a:pt x="14065" y="60876"/>
                  </a:lnTo>
                  <a:lnTo>
                    <a:pt x="14771" y="60295"/>
                  </a:lnTo>
                  <a:lnTo>
                    <a:pt x="15441" y="59670"/>
                  </a:lnTo>
                  <a:lnTo>
                    <a:pt x="16092" y="59009"/>
                  </a:lnTo>
                  <a:lnTo>
                    <a:pt x="17003" y="57964"/>
                  </a:lnTo>
                  <a:lnTo>
                    <a:pt x="18128" y="56446"/>
                  </a:lnTo>
                  <a:lnTo>
                    <a:pt x="18646" y="55643"/>
                  </a:lnTo>
                  <a:lnTo>
                    <a:pt x="19021" y="55035"/>
                  </a:lnTo>
                  <a:lnTo>
                    <a:pt x="19727" y="53785"/>
                  </a:lnTo>
                  <a:lnTo>
                    <a:pt x="20388" y="52481"/>
                  </a:lnTo>
                  <a:lnTo>
                    <a:pt x="20986" y="51133"/>
                  </a:lnTo>
                  <a:lnTo>
                    <a:pt x="21549" y="49758"/>
                  </a:lnTo>
                  <a:lnTo>
                    <a:pt x="22058" y="48365"/>
                  </a:lnTo>
                  <a:lnTo>
                    <a:pt x="22754" y="46222"/>
                  </a:lnTo>
                  <a:lnTo>
                    <a:pt x="23540" y="43346"/>
                  </a:lnTo>
                  <a:lnTo>
                    <a:pt x="24183" y="40471"/>
                  </a:lnTo>
                  <a:lnTo>
                    <a:pt x="24701" y="37667"/>
                  </a:lnTo>
                  <a:lnTo>
                    <a:pt x="25121" y="34979"/>
                  </a:lnTo>
                  <a:lnTo>
                    <a:pt x="25290" y="33702"/>
                  </a:lnTo>
                  <a:lnTo>
                    <a:pt x="25505" y="31943"/>
                  </a:lnTo>
                  <a:lnTo>
                    <a:pt x="25755" y="29290"/>
                  </a:lnTo>
                  <a:lnTo>
                    <a:pt x="25871" y="27513"/>
                  </a:lnTo>
                  <a:lnTo>
                    <a:pt x="25942" y="25745"/>
                  </a:lnTo>
                  <a:lnTo>
                    <a:pt x="25969" y="23968"/>
                  </a:lnTo>
                  <a:lnTo>
                    <a:pt x="25942" y="22191"/>
                  </a:lnTo>
                  <a:lnTo>
                    <a:pt x="25862" y="20414"/>
                  </a:lnTo>
                  <a:lnTo>
                    <a:pt x="25799" y="19530"/>
                  </a:lnTo>
                  <a:lnTo>
                    <a:pt x="25737" y="18673"/>
                  </a:lnTo>
                  <a:lnTo>
                    <a:pt x="25549" y="16958"/>
                  </a:lnTo>
                  <a:lnTo>
                    <a:pt x="25299" y="15253"/>
                  </a:lnTo>
                  <a:lnTo>
                    <a:pt x="24978" y="13556"/>
                  </a:lnTo>
                  <a:lnTo>
                    <a:pt x="24594" y="11877"/>
                  </a:lnTo>
                  <a:lnTo>
                    <a:pt x="24129" y="10216"/>
                  </a:lnTo>
                  <a:lnTo>
                    <a:pt x="23594" y="8582"/>
                  </a:lnTo>
                  <a:lnTo>
                    <a:pt x="22977" y="6966"/>
                  </a:lnTo>
                  <a:lnTo>
                    <a:pt x="22629" y="6180"/>
                  </a:lnTo>
                  <a:lnTo>
                    <a:pt x="22317" y="5456"/>
                  </a:lnTo>
                  <a:lnTo>
                    <a:pt x="21593" y="3929"/>
                  </a:lnTo>
                  <a:lnTo>
                    <a:pt x="20968" y="2804"/>
                  </a:lnTo>
                  <a:lnTo>
                    <a:pt x="20495" y="2099"/>
                  </a:lnTo>
                  <a:lnTo>
                    <a:pt x="19977" y="1456"/>
                  </a:lnTo>
                  <a:lnTo>
                    <a:pt x="19396" y="884"/>
                  </a:lnTo>
                  <a:lnTo>
                    <a:pt x="19084" y="643"/>
                  </a:lnTo>
                  <a:lnTo>
                    <a:pt x="18905" y="509"/>
                  </a:lnTo>
                  <a:lnTo>
                    <a:pt x="18557" y="313"/>
                  </a:lnTo>
                  <a:lnTo>
                    <a:pt x="18200" y="161"/>
                  </a:lnTo>
                  <a:lnTo>
                    <a:pt x="17852" y="63"/>
                  </a:lnTo>
                  <a:lnTo>
                    <a:pt x="17503" y="9"/>
                  </a:lnTo>
                  <a:lnTo>
                    <a:pt x="1716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12" name="Google Shape;1212;p28"/>
            <p:cNvGrpSpPr/>
            <p:nvPr/>
          </p:nvGrpSpPr>
          <p:grpSpPr>
            <a:xfrm>
              <a:off x="7447180" y="3322694"/>
              <a:ext cx="599277" cy="1576389"/>
              <a:chOff x="7447180" y="3322694"/>
              <a:chExt cx="599277" cy="1576389"/>
            </a:xfrm>
          </p:grpSpPr>
          <p:sp>
            <p:nvSpPr>
              <p:cNvPr id="1213" name="Google Shape;1213;p28"/>
              <p:cNvSpPr/>
              <p:nvPr/>
            </p:nvSpPr>
            <p:spPr>
              <a:xfrm>
                <a:off x="7447180" y="3322694"/>
                <a:ext cx="599277" cy="1576389"/>
              </a:xfrm>
              <a:custGeom>
                <a:avLst/>
                <a:gdLst/>
                <a:ahLst/>
                <a:cxnLst/>
                <a:rect l="l" t="t" r="r" b="b"/>
                <a:pathLst>
                  <a:path w="18933" h="49803" extrusionOk="0">
                    <a:moveTo>
                      <a:pt x="13003" y="0"/>
                    </a:moveTo>
                    <a:lnTo>
                      <a:pt x="12887" y="54"/>
                    </a:lnTo>
                    <a:lnTo>
                      <a:pt x="12851" y="116"/>
                    </a:lnTo>
                    <a:lnTo>
                      <a:pt x="12440" y="1250"/>
                    </a:lnTo>
                    <a:lnTo>
                      <a:pt x="11735" y="3563"/>
                    </a:lnTo>
                    <a:lnTo>
                      <a:pt x="11127" y="5912"/>
                    </a:lnTo>
                    <a:lnTo>
                      <a:pt x="10574" y="8269"/>
                    </a:lnTo>
                    <a:lnTo>
                      <a:pt x="10324" y="9457"/>
                    </a:lnTo>
                    <a:lnTo>
                      <a:pt x="10243" y="9823"/>
                    </a:lnTo>
                    <a:lnTo>
                      <a:pt x="10163" y="10198"/>
                    </a:lnTo>
                    <a:lnTo>
                      <a:pt x="9949" y="9886"/>
                    </a:lnTo>
                    <a:lnTo>
                      <a:pt x="9743" y="9573"/>
                    </a:lnTo>
                    <a:lnTo>
                      <a:pt x="9422" y="9064"/>
                    </a:lnTo>
                    <a:lnTo>
                      <a:pt x="8823" y="8019"/>
                    </a:lnTo>
                    <a:lnTo>
                      <a:pt x="8547" y="7492"/>
                    </a:lnTo>
                    <a:lnTo>
                      <a:pt x="8306" y="7001"/>
                    </a:lnTo>
                    <a:lnTo>
                      <a:pt x="7850" y="6010"/>
                    </a:lnTo>
                    <a:lnTo>
                      <a:pt x="7645" y="5501"/>
                    </a:lnTo>
                    <a:lnTo>
                      <a:pt x="7466" y="5028"/>
                    </a:lnTo>
                    <a:lnTo>
                      <a:pt x="7198" y="4304"/>
                    </a:lnTo>
                    <a:lnTo>
                      <a:pt x="6984" y="3849"/>
                    </a:lnTo>
                    <a:lnTo>
                      <a:pt x="6859" y="3626"/>
                    </a:lnTo>
                    <a:lnTo>
                      <a:pt x="6832" y="3617"/>
                    </a:lnTo>
                    <a:lnTo>
                      <a:pt x="6814" y="3635"/>
                    </a:lnTo>
                    <a:lnTo>
                      <a:pt x="6814" y="3902"/>
                    </a:lnTo>
                    <a:lnTo>
                      <a:pt x="6868" y="4429"/>
                    </a:lnTo>
                    <a:lnTo>
                      <a:pt x="7055" y="5242"/>
                    </a:lnTo>
                    <a:lnTo>
                      <a:pt x="7457" y="6322"/>
                    </a:lnTo>
                    <a:lnTo>
                      <a:pt x="7922" y="7340"/>
                    </a:lnTo>
                    <a:lnTo>
                      <a:pt x="8154" y="7805"/>
                    </a:lnTo>
                    <a:lnTo>
                      <a:pt x="8386" y="8278"/>
                    </a:lnTo>
                    <a:lnTo>
                      <a:pt x="8895" y="9198"/>
                    </a:lnTo>
                    <a:lnTo>
                      <a:pt x="9163" y="9653"/>
                    </a:lnTo>
                    <a:lnTo>
                      <a:pt x="9350" y="9975"/>
                    </a:lnTo>
                    <a:lnTo>
                      <a:pt x="9770" y="10609"/>
                    </a:lnTo>
                    <a:lnTo>
                      <a:pt x="10020" y="10886"/>
                    </a:lnTo>
                    <a:lnTo>
                      <a:pt x="9609" y="12913"/>
                    </a:lnTo>
                    <a:lnTo>
                      <a:pt x="8877" y="16985"/>
                    </a:lnTo>
                    <a:lnTo>
                      <a:pt x="8556" y="19030"/>
                    </a:lnTo>
                    <a:lnTo>
                      <a:pt x="8189" y="21459"/>
                    </a:lnTo>
                    <a:lnTo>
                      <a:pt x="7582" y="26326"/>
                    </a:lnTo>
                    <a:lnTo>
                      <a:pt x="7100" y="31210"/>
                    </a:lnTo>
                    <a:lnTo>
                      <a:pt x="6761" y="36104"/>
                    </a:lnTo>
                    <a:lnTo>
                      <a:pt x="6645" y="38560"/>
                    </a:lnTo>
                    <a:lnTo>
                      <a:pt x="6564" y="40747"/>
                    </a:lnTo>
                    <a:lnTo>
                      <a:pt x="6520" y="42944"/>
                    </a:lnTo>
                    <a:lnTo>
                      <a:pt x="5957" y="42516"/>
                    </a:lnTo>
                    <a:lnTo>
                      <a:pt x="4876" y="41631"/>
                    </a:lnTo>
                    <a:lnTo>
                      <a:pt x="3876" y="40676"/>
                    </a:lnTo>
                    <a:lnTo>
                      <a:pt x="3180" y="39890"/>
                    </a:lnTo>
                    <a:lnTo>
                      <a:pt x="2742" y="39328"/>
                    </a:lnTo>
                    <a:lnTo>
                      <a:pt x="2546" y="39033"/>
                    </a:lnTo>
                    <a:lnTo>
                      <a:pt x="2314" y="38685"/>
                    </a:lnTo>
                    <a:lnTo>
                      <a:pt x="1885" y="37961"/>
                    </a:lnTo>
                    <a:lnTo>
                      <a:pt x="1501" y="37220"/>
                    </a:lnTo>
                    <a:lnTo>
                      <a:pt x="1162" y="36452"/>
                    </a:lnTo>
                    <a:lnTo>
                      <a:pt x="1010" y="36059"/>
                    </a:lnTo>
                    <a:lnTo>
                      <a:pt x="885" y="35684"/>
                    </a:lnTo>
                    <a:lnTo>
                      <a:pt x="670" y="34916"/>
                    </a:lnTo>
                    <a:lnTo>
                      <a:pt x="394" y="33755"/>
                    </a:lnTo>
                    <a:lnTo>
                      <a:pt x="179" y="32987"/>
                    </a:lnTo>
                    <a:lnTo>
                      <a:pt x="152" y="32943"/>
                    </a:lnTo>
                    <a:lnTo>
                      <a:pt x="45" y="32960"/>
                    </a:lnTo>
                    <a:lnTo>
                      <a:pt x="19" y="33014"/>
                    </a:lnTo>
                    <a:lnTo>
                      <a:pt x="1" y="33416"/>
                    </a:lnTo>
                    <a:lnTo>
                      <a:pt x="36" y="34246"/>
                    </a:lnTo>
                    <a:lnTo>
                      <a:pt x="161" y="35077"/>
                    </a:lnTo>
                    <a:lnTo>
                      <a:pt x="367" y="35898"/>
                    </a:lnTo>
                    <a:lnTo>
                      <a:pt x="635" y="36711"/>
                    </a:lnTo>
                    <a:lnTo>
                      <a:pt x="956" y="37506"/>
                    </a:lnTo>
                    <a:lnTo>
                      <a:pt x="1331" y="38265"/>
                    </a:lnTo>
                    <a:lnTo>
                      <a:pt x="1733" y="38988"/>
                    </a:lnTo>
                    <a:lnTo>
                      <a:pt x="1947" y="39319"/>
                    </a:lnTo>
                    <a:lnTo>
                      <a:pt x="2376" y="39962"/>
                    </a:lnTo>
                    <a:lnTo>
                      <a:pt x="3117" y="40890"/>
                    </a:lnTo>
                    <a:lnTo>
                      <a:pt x="3653" y="41480"/>
                    </a:lnTo>
                    <a:lnTo>
                      <a:pt x="4225" y="42033"/>
                    </a:lnTo>
                    <a:lnTo>
                      <a:pt x="4832" y="42542"/>
                    </a:lnTo>
                    <a:lnTo>
                      <a:pt x="5475" y="42998"/>
                    </a:lnTo>
                    <a:lnTo>
                      <a:pt x="6153" y="43391"/>
                    </a:lnTo>
                    <a:lnTo>
                      <a:pt x="6502" y="43560"/>
                    </a:lnTo>
                    <a:lnTo>
                      <a:pt x="6484" y="45007"/>
                    </a:lnTo>
                    <a:lnTo>
                      <a:pt x="6493" y="47909"/>
                    </a:lnTo>
                    <a:lnTo>
                      <a:pt x="6520" y="49356"/>
                    </a:lnTo>
                    <a:lnTo>
                      <a:pt x="6511" y="49445"/>
                    </a:lnTo>
                    <a:lnTo>
                      <a:pt x="6555" y="49606"/>
                    </a:lnTo>
                    <a:lnTo>
                      <a:pt x="6662" y="49722"/>
                    </a:lnTo>
                    <a:lnTo>
                      <a:pt x="6814" y="49785"/>
                    </a:lnTo>
                    <a:lnTo>
                      <a:pt x="6975" y="49802"/>
                    </a:lnTo>
                    <a:lnTo>
                      <a:pt x="7136" y="49776"/>
                    </a:lnTo>
                    <a:lnTo>
                      <a:pt x="7270" y="49686"/>
                    </a:lnTo>
                    <a:lnTo>
                      <a:pt x="7341" y="49543"/>
                    </a:lnTo>
                    <a:lnTo>
                      <a:pt x="7350" y="49445"/>
                    </a:lnTo>
                    <a:lnTo>
                      <a:pt x="7341" y="47525"/>
                    </a:lnTo>
                    <a:lnTo>
                      <a:pt x="7386" y="43676"/>
                    </a:lnTo>
                    <a:lnTo>
                      <a:pt x="7511" y="39837"/>
                    </a:lnTo>
                    <a:lnTo>
                      <a:pt x="7716" y="36006"/>
                    </a:lnTo>
                    <a:lnTo>
                      <a:pt x="7993" y="32175"/>
                    </a:lnTo>
                    <a:lnTo>
                      <a:pt x="8350" y="28362"/>
                    </a:lnTo>
                    <a:lnTo>
                      <a:pt x="8788" y="24548"/>
                    </a:lnTo>
                    <a:lnTo>
                      <a:pt x="9297" y="20744"/>
                    </a:lnTo>
                    <a:lnTo>
                      <a:pt x="9583" y="18842"/>
                    </a:lnTo>
                    <a:lnTo>
                      <a:pt x="9636" y="18878"/>
                    </a:lnTo>
                    <a:lnTo>
                      <a:pt x="9752" y="18887"/>
                    </a:lnTo>
                    <a:lnTo>
                      <a:pt x="9815" y="18860"/>
                    </a:lnTo>
                    <a:lnTo>
                      <a:pt x="10172" y="18637"/>
                    </a:lnTo>
                    <a:lnTo>
                      <a:pt x="10859" y="18137"/>
                    </a:lnTo>
                    <a:lnTo>
                      <a:pt x="11860" y="17333"/>
                    </a:lnTo>
                    <a:lnTo>
                      <a:pt x="13119" y="16154"/>
                    </a:lnTo>
                    <a:lnTo>
                      <a:pt x="14315" y="14922"/>
                    </a:lnTo>
                    <a:lnTo>
                      <a:pt x="14887" y="14297"/>
                    </a:lnTo>
                    <a:lnTo>
                      <a:pt x="15449" y="13681"/>
                    </a:lnTo>
                    <a:lnTo>
                      <a:pt x="16584" y="12386"/>
                    </a:lnTo>
                    <a:lnTo>
                      <a:pt x="17387" y="11359"/>
                    </a:lnTo>
                    <a:lnTo>
                      <a:pt x="17878" y="10654"/>
                    </a:lnTo>
                    <a:lnTo>
                      <a:pt x="18334" y="9930"/>
                    </a:lnTo>
                    <a:lnTo>
                      <a:pt x="18736" y="9180"/>
                    </a:lnTo>
                    <a:lnTo>
                      <a:pt x="18905" y="8805"/>
                    </a:lnTo>
                    <a:lnTo>
                      <a:pt x="18932" y="8716"/>
                    </a:lnTo>
                    <a:lnTo>
                      <a:pt x="18879" y="8573"/>
                    </a:lnTo>
                    <a:lnTo>
                      <a:pt x="18736" y="8501"/>
                    </a:lnTo>
                    <a:lnTo>
                      <a:pt x="18584" y="8519"/>
                    </a:lnTo>
                    <a:lnTo>
                      <a:pt x="18512" y="8582"/>
                    </a:lnTo>
                    <a:lnTo>
                      <a:pt x="18236" y="8903"/>
                    </a:lnTo>
                    <a:lnTo>
                      <a:pt x="17727" y="9564"/>
                    </a:lnTo>
                    <a:lnTo>
                      <a:pt x="16985" y="10600"/>
                    </a:lnTo>
                    <a:lnTo>
                      <a:pt x="16494" y="11279"/>
                    </a:lnTo>
                    <a:lnTo>
                      <a:pt x="15976" y="11948"/>
                    </a:lnTo>
                    <a:lnTo>
                      <a:pt x="14905" y="13252"/>
                    </a:lnTo>
                    <a:lnTo>
                      <a:pt x="14351" y="13886"/>
                    </a:lnTo>
                    <a:lnTo>
                      <a:pt x="13824" y="14467"/>
                    </a:lnTo>
                    <a:lnTo>
                      <a:pt x="12735" y="15574"/>
                    </a:lnTo>
                    <a:lnTo>
                      <a:pt x="11056" y="17172"/>
                    </a:lnTo>
                    <a:lnTo>
                      <a:pt x="9940" y="18244"/>
                    </a:lnTo>
                    <a:lnTo>
                      <a:pt x="9949" y="18155"/>
                    </a:lnTo>
                    <a:lnTo>
                      <a:pt x="9958" y="18056"/>
                    </a:lnTo>
                    <a:lnTo>
                      <a:pt x="9940" y="18030"/>
                    </a:lnTo>
                    <a:lnTo>
                      <a:pt x="9913" y="18047"/>
                    </a:lnTo>
                    <a:lnTo>
                      <a:pt x="9752" y="18306"/>
                    </a:lnTo>
                    <a:lnTo>
                      <a:pt x="9636" y="18485"/>
                    </a:lnTo>
                    <a:lnTo>
                      <a:pt x="9940" y="16583"/>
                    </a:lnTo>
                    <a:lnTo>
                      <a:pt x="10609" y="12788"/>
                    </a:lnTo>
                    <a:lnTo>
                      <a:pt x="10985" y="10886"/>
                    </a:lnTo>
                    <a:lnTo>
                      <a:pt x="11538" y="8216"/>
                    </a:lnTo>
                    <a:lnTo>
                      <a:pt x="12422" y="4224"/>
                    </a:lnTo>
                    <a:lnTo>
                      <a:pt x="12967" y="1545"/>
                    </a:lnTo>
                    <a:lnTo>
                      <a:pt x="13208" y="205"/>
                    </a:lnTo>
                    <a:lnTo>
                      <a:pt x="13208" y="134"/>
                    </a:lnTo>
                    <a:lnTo>
                      <a:pt x="13128" y="36"/>
                    </a:lnTo>
                    <a:lnTo>
                      <a:pt x="13003" y="0"/>
                    </a:lnTo>
                    <a:close/>
                  </a:path>
                </a:pathLst>
              </a:custGeom>
              <a:solidFill>
                <a:srgbClr val="EB5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214;p28"/>
              <p:cNvSpPr/>
              <p:nvPr/>
            </p:nvSpPr>
            <p:spPr>
              <a:xfrm>
                <a:off x="7501172" y="3852299"/>
                <a:ext cx="160573" cy="364384"/>
              </a:xfrm>
              <a:custGeom>
                <a:avLst/>
                <a:gdLst/>
                <a:ahLst/>
                <a:cxnLst/>
                <a:rect l="l" t="t" r="r" b="b"/>
                <a:pathLst>
                  <a:path w="5073" h="11512" extrusionOk="0">
                    <a:moveTo>
                      <a:pt x="99" y="1"/>
                    </a:moveTo>
                    <a:lnTo>
                      <a:pt x="72" y="37"/>
                    </a:lnTo>
                    <a:lnTo>
                      <a:pt x="18" y="412"/>
                    </a:lnTo>
                    <a:lnTo>
                      <a:pt x="0" y="1188"/>
                    </a:lnTo>
                    <a:lnTo>
                      <a:pt x="63" y="1992"/>
                    </a:lnTo>
                    <a:lnTo>
                      <a:pt x="197" y="2796"/>
                    </a:lnTo>
                    <a:lnTo>
                      <a:pt x="500" y="4001"/>
                    </a:lnTo>
                    <a:lnTo>
                      <a:pt x="1036" y="5537"/>
                    </a:lnTo>
                    <a:lnTo>
                      <a:pt x="1322" y="6234"/>
                    </a:lnTo>
                    <a:lnTo>
                      <a:pt x="1626" y="6966"/>
                    </a:lnTo>
                    <a:lnTo>
                      <a:pt x="2358" y="8368"/>
                    </a:lnTo>
                    <a:lnTo>
                      <a:pt x="2769" y="9038"/>
                    </a:lnTo>
                    <a:lnTo>
                      <a:pt x="2983" y="9368"/>
                    </a:lnTo>
                    <a:lnTo>
                      <a:pt x="3447" y="10056"/>
                    </a:lnTo>
                    <a:lnTo>
                      <a:pt x="3965" y="10717"/>
                    </a:lnTo>
                    <a:lnTo>
                      <a:pt x="4412" y="11136"/>
                    </a:lnTo>
                    <a:lnTo>
                      <a:pt x="4733" y="11386"/>
                    </a:lnTo>
                    <a:lnTo>
                      <a:pt x="4903" y="11485"/>
                    </a:lnTo>
                    <a:lnTo>
                      <a:pt x="4965" y="11511"/>
                    </a:lnTo>
                    <a:lnTo>
                      <a:pt x="5055" y="11467"/>
                    </a:lnTo>
                    <a:lnTo>
                      <a:pt x="5072" y="11404"/>
                    </a:lnTo>
                    <a:lnTo>
                      <a:pt x="5064" y="11360"/>
                    </a:lnTo>
                    <a:lnTo>
                      <a:pt x="4903" y="11029"/>
                    </a:lnTo>
                    <a:lnTo>
                      <a:pt x="4501" y="10404"/>
                    </a:lnTo>
                    <a:lnTo>
                      <a:pt x="3813" y="9511"/>
                    </a:lnTo>
                    <a:lnTo>
                      <a:pt x="3385" y="8904"/>
                    </a:lnTo>
                    <a:lnTo>
                      <a:pt x="2938" y="8216"/>
                    </a:lnTo>
                    <a:lnTo>
                      <a:pt x="2152" y="6779"/>
                    </a:lnTo>
                    <a:lnTo>
                      <a:pt x="1813" y="6037"/>
                    </a:lnTo>
                    <a:lnTo>
                      <a:pt x="1483" y="5278"/>
                    </a:lnTo>
                    <a:lnTo>
                      <a:pt x="947" y="3716"/>
                    </a:lnTo>
                    <a:lnTo>
                      <a:pt x="741" y="2921"/>
                    </a:lnTo>
                    <a:lnTo>
                      <a:pt x="581" y="2198"/>
                    </a:lnTo>
                    <a:lnTo>
                      <a:pt x="393" y="1108"/>
                    </a:lnTo>
                    <a:lnTo>
                      <a:pt x="232" y="385"/>
                    </a:lnTo>
                    <a:lnTo>
                      <a:pt x="125" y="28"/>
                    </a:lnTo>
                    <a:lnTo>
                      <a:pt x="99" y="1"/>
                    </a:lnTo>
                    <a:close/>
                  </a:path>
                </a:pathLst>
              </a:custGeom>
              <a:solidFill>
                <a:srgbClr val="EB5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28"/>
              <p:cNvSpPr/>
              <p:nvPr/>
            </p:nvSpPr>
            <p:spPr>
              <a:xfrm>
                <a:off x="7710873" y="4001522"/>
                <a:ext cx="302756" cy="426834"/>
              </a:xfrm>
              <a:custGeom>
                <a:avLst/>
                <a:gdLst/>
                <a:ahLst/>
                <a:cxnLst/>
                <a:rect l="l" t="t" r="r" b="b"/>
                <a:pathLst>
                  <a:path w="9565" h="13485" extrusionOk="0">
                    <a:moveTo>
                      <a:pt x="9368" y="1"/>
                    </a:moveTo>
                    <a:lnTo>
                      <a:pt x="9234" y="54"/>
                    </a:lnTo>
                    <a:lnTo>
                      <a:pt x="9189" y="126"/>
                    </a:lnTo>
                    <a:lnTo>
                      <a:pt x="8734" y="1072"/>
                    </a:lnTo>
                    <a:lnTo>
                      <a:pt x="7805" y="2939"/>
                    </a:lnTo>
                    <a:lnTo>
                      <a:pt x="6814" y="4778"/>
                    </a:lnTo>
                    <a:lnTo>
                      <a:pt x="5724" y="6564"/>
                    </a:lnTo>
                    <a:lnTo>
                      <a:pt x="5126" y="7422"/>
                    </a:lnTo>
                    <a:lnTo>
                      <a:pt x="4537" y="8234"/>
                    </a:lnTo>
                    <a:lnTo>
                      <a:pt x="3278" y="9779"/>
                    </a:lnTo>
                    <a:lnTo>
                      <a:pt x="2617" y="10529"/>
                    </a:lnTo>
                    <a:lnTo>
                      <a:pt x="1867" y="11342"/>
                    </a:lnTo>
                    <a:lnTo>
                      <a:pt x="1081" y="12128"/>
                    </a:lnTo>
                    <a:lnTo>
                      <a:pt x="777" y="12404"/>
                    </a:lnTo>
                    <a:lnTo>
                      <a:pt x="331" y="12833"/>
                    </a:lnTo>
                    <a:lnTo>
                      <a:pt x="90" y="13155"/>
                    </a:lnTo>
                    <a:lnTo>
                      <a:pt x="9" y="13342"/>
                    </a:lnTo>
                    <a:lnTo>
                      <a:pt x="0" y="13396"/>
                    </a:lnTo>
                    <a:lnTo>
                      <a:pt x="63" y="13485"/>
                    </a:lnTo>
                    <a:lnTo>
                      <a:pt x="116" y="13485"/>
                    </a:lnTo>
                    <a:lnTo>
                      <a:pt x="313" y="13431"/>
                    </a:lnTo>
                    <a:lnTo>
                      <a:pt x="688" y="13253"/>
                    </a:lnTo>
                    <a:lnTo>
                      <a:pt x="1242" y="12878"/>
                    </a:lnTo>
                    <a:lnTo>
                      <a:pt x="2269" y="11878"/>
                    </a:lnTo>
                    <a:lnTo>
                      <a:pt x="2840" y="11270"/>
                    </a:lnTo>
                    <a:lnTo>
                      <a:pt x="3224" y="10869"/>
                    </a:lnTo>
                    <a:lnTo>
                      <a:pt x="3974" y="10047"/>
                    </a:lnTo>
                    <a:lnTo>
                      <a:pt x="5046" y="8761"/>
                    </a:lnTo>
                    <a:lnTo>
                      <a:pt x="5707" y="7859"/>
                    </a:lnTo>
                    <a:lnTo>
                      <a:pt x="6323" y="6984"/>
                    </a:lnTo>
                    <a:lnTo>
                      <a:pt x="7189" y="5636"/>
                    </a:lnTo>
                    <a:lnTo>
                      <a:pt x="7725" y="4707"/>
                    </a:lnTo>
                    <a:lnTo>
                      <a:pt x="8216" y="3760"/>
                    </a:lnTo>
                    <a:lnTo>
                      <a:pt x="8662" y="2796"/>
                    </a:lnTo>
                    <a:lnTo>
                      <a:pt x="9064" y="1805"/>
                    </a:lnTo>
                    <a:lnTo>
                      <a:pt x="9404" y="787"/>
                    </a:lnTo>
                    <a:lnTo>
                      <a:pt x="9555" y="278"/>
                    </a:lnTo>
                    <a:lnTo>
                      <a:pt x="9564" y="188"/>
                    </a:lnTo>
                    <a:lnTo>
                      <a:pt x="9502" y="54"/>
                    </a:lnTo>
                    <a:lnTo>
                      <a:pt x="9368" y="1"/>
                    </a:lnTo>
                    <a:close/>
                  </a:path>
                </a:pathLst>
              </a:custGeom>
              <a:solidFill>
                <a:srgbClr val="EB5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16" name="Google Shape;1216;p28"/>
          <p:cNvGrpSpPr/>
          <p:nvPr/>
        </p:nvGrpSpPr>
        <p:grpSpPr>
          <a:xfrm>
            <a:off x="8509190" y="1947798"/>
            <a:ext cx="1000423" cy="1733457"/>
            <a:chOff x="7758346" y="3365641"/>
            <a:chExt cx="1146485" cy="1986543"/>
          </a:xfrm>
        </p:grpSpPr>
        <p:sp>
          <p:nvSpPr>
            <p:cNvPr id="1217" name="Google Shape;1217;p28"/>
            <p:cNvSpPr/>
            <p:nvPr/>
          </p:nvSpPr>
          <p:spPr>
            <a:xfrm>
              <a:off x="7758346" y="3365641"/>
              <a:ext cx="1146485" cy="1986543"/>
            </a:xfrm>
            <a:custGeom>
              <a:avLst/>
              <a:gdLst/>
              <a:ahLst/>
              <a:cxnLst/>
              <a:rect l="l" t="t" r="r" b="b"/>
              <a:pathLst>
                <a:path w="36221" h="62761" extrusionOk="0">
                  <a:moveTo>
                    <a:pt x="31372" y="0"/>
                  </a:moveTo>
                  <a:lnTo>
                    <a:pt x="30639" y="54"/>
                  </a:lnTo>
                  <a:lnTo>
                    <a:pt x="29898" y="242"/>
                  </a:lnTo>
                  <a:lnTo>
                    <a:pt x="29175" y="554"/>
                  </a:lnTo>
                  <a:lnTo>
                    <a:pt x="28460" y="956"/>
                  </a:lnTo>
                  <a:lnTo>
                    <a:pt x="28121" y="1188"/>
                  </a:lnTo>
                  <a:lnTo>
                    <a:pt x="27353" y="1751"/>
                  </a:lnTo>
                  <a:lnTo>
                    <a:pt x="25835" y="2894"/>
                  </a:lnTo>
                  <a:lnTo>
                    <a:pt x="24353" y="4099"/>
                  </a:lnTo>
                  <a:lnTo>
                    <a:pt x="22906" y="5341"/>
                  </a:lnTo>
                  <a:lnTo>
                    <a:pt x="21495" y="6626"/>
                  </a:lnTo>
                  <a:lnTo>
                    <a:pt x="20120" y="7948"/>
                  </a:lnTo>
                  <a:lnTo>
                    <a:pt x="18789" y="9323"/>
                  </a:lnTo>
                  <a:lnTo>
                    <a:pt x="17494" y="10725"/>
                  </a:lnTo>
                  <a:lnTo>
                    <a:pt x="16235" y="12163"/>
                  </a:lnTo>
                  <a:lnTo>
                    <a:pt x="15021" y="13645"/>
                  </a:lnTo>
                  <a:lnTo>
                    <a:pt x="13851" y="15155"/>
                  </a:lnTo>
                  <a:lnTo>
                    <a:pt x="12717" y="16690"/>
                  </a:lnTo>
                  <a:lnTo>
                    <a:pt x="11627" y="18262"/>
                  </a:lnTo>
                  <a:lnTo>
                    <a:pt x="10583" y="19852"/>
                  </a:lnTo>
                  <a:lnTo>
                    <a:pt x="9582" y="21477"/>
                  </a:lnTo>
                  <a:lnTo>
                    <a:pt x="8627" y="23120"/>
                  </a:lnTo>
                  <a:lnTo>
                    <a:pt x="8163" y="23951"/>
                  </a:lnTo>
                  <a:lnTo>
                    <a:pt x="7707" y="24799"/>
                  </a:lnTo>
                  <a:lnTo>
                    <a:pt x="6832" y="26513"/>
                  </a:lnTo>
                  <a:lnTo>
                    <a:pt x="6001" y="28264"/>
                  </a:lnTo>
                  <a:lnTo>
                    <a:pt x="5216" y="30023"/>
                  </a:lnTo>
                  <a:lnTo>
                    <a:pt x="4483" y="31809"/>
                  </a:lnTo>
                  <a:lnTo>
                    <a:pt x="3805" y="33622"/>
                  </a:lnTo>
                  <a:lnTo>
                    <a:pt x="3180" y="35443"/>
                  </a:lnTo>
                  <a:lnTo>
                    <a:pt x="2608" y="37283"/>
                  </a:lnTo>
                  <a:lnTo>
                    <a:pt x="2340" y="38212"/>
                  </a:lnTo>
                  <a:lnTo>
                    <a:pt x="1813" y="40060"/>
                  </a:lnTo>
                  <a:lnTo>
                    <a:pt x="1054" y="42918"/>
                  </a:lnTo>
                  <a:lnTo>
                    <a:pt x="617" y="44856"/>
                  </a:lnTo>
                  <a:lnTo>
                    <a:pt x="268" y="46820"/>
                  </a:lnTo>
                  <a:lnTo>
                    <a:pt x="54" y="48785"/>
                  </a:lnTo>
                  <a:lnTo>
                    <a:pt x="1" y="50267"/>
                  </a:lnTo>
                  <a:lnTo>
                    <a:pt x="27" y="51249"/>
                  </a:lnTo>
                  <a:lnTo>
                    <a:pt x="99" y="52223"/>
                  </a:lnTo>
                  <a:lnTo>
                    <a:pt x="233" y="53205"/>
                  </a:lnTo>
                  <a:lnTo>
                    <a:pt x="322" y="53687"/>
                  </a:lnTo>
                  <a:lnTo>
                    <a:pt x="411" y="54116"/>
                  </a:lnTo>
                  <a:lnTo>
                    <a:pt x="661" y="54991"/>
                  </a:lnTo>
                  <a:lnTo>
                    <a:pt x="983" y="55893"/>
                  </a:lnTo>
                  <a:lnTo>
                    <a:pt x="1376" y="56786"/>
                  </a:lnTo>
                  <a:lnTo>
                    <a:pt x="1840" y="57679"/>
                  </a:lnTo>
                  <a:lnTo>
                    <a:pt x="2367" y="58545"/>
                  </a:lnTo>
                  <a:lnTo>
                    <a:pt x="2956" y="59367"/>
                  </a:lnTo>
                  <a:lnTo>
                    <a:pt x="3608" y="60135"/>
                  </a:lnTo>
                  <a:lnTo>
                    <a:pt x="4305" y="60831"/>
                  </a:lnTo>
                  <a:lnTo>
                    <a:pt x="5055" y="61447"/>
                  </a:lnTo>
                  <a:lnTo>
                    <a:pt x="5859" y="61956"/>
                  </a:lnTo>
                  <a:lnTo>
                    <a:pt x="6698" y="62358"/>
                  </a:lnTo>
                  <a:lnTo>
                    <a:pt x="7582" y="62626"/>
                  </a:lnTo>
                  <a:lnTo>
                    <a:pt x="8502" y="62760"/>
                  </a:lnTo>
                  <a:lnTo>
                    <a:pt x="9207" y="62742"/>
                  </a:lnTo>
                  <a:lnTo>
                    <a:pt x="9690" y="62689"/>
                  </a:lnTo>
                  <a:lnTo>
                    <a:pt x="10181" y="62581"/>
                  </a:lnTo>
                  <a:lnTo>
                    <a:pt x="10681" y="62439"/>
                  </a:lnTo>
                  <a:lnTo>
                    <a:pt x="10931" y="62340"/>
                  </a:lnTo>
                  <a:lnTo>
                    <a:pt x="11386" y="62162"/>
                  </a:lnTo>
                  <a:lnTo>
                    <a:pt x="12279" y="61751"/>
                  </a:lnTo>
                  <a:lnTo>
                    <a:pt x="13154" y="61304"/>
                  </a:lnTo>
                  <a:lnTo>
                    <a:pt x="14003" y="60804"/>
                  </a:lnTo>
                  <a:lnTo>
                    <a:pt x="14842" y="60260"/>
                  </a:lnTo>
                  <a:lnTo>
                    <a:pt x="15655" y="59679"/>
                  </a:lnTo>
                  <a:lnTo>
                    <a:pt x="16851" y="58733"/>
                  </a:lnTo>
                  <a:lnTo>
                    <a:pt x="17610" y="58054"/>
                  </a:lnTo>
                  <a:lnTo>
                    <a:pt x="18173" y="57527"/>
                  </a:lnTo>
                  <a:lnTo>
                    <a:pt x="19262" y="56429"/>
                  </a:lnTo>
                  <a:lnTo>
                    <a:pt x="20307" y="55268"/>
                  </a:lnTo>
                  <a:lnTo>
                    <a:pt x="21316" y="54053"/>
                  </a:lnTo>
                  <a:lnTo>
                    <a:pt x="22281" y="52785"/>
                  </a:lnTo>
                  <a:lnTo>
                    <a:pt x="23210" y="51490"/>
                  </a:lnTo>
                  <a:lnTo>
                    <a:pt x="24103" y="50151"/>
                  </a:lnTo>
                  <a:lnTo>
                    <a:pt x="24960" y="48785"/>
                  </a:lnTo>
                  <a:lnTo>
                    <a:pt x="26165" y="46713"/>
                  </a:lnTo>
                  <a:lnTo>
                    <a:pt x="27648" y="43936"/>
                  </a:lnTo>
                  <a:lnTo>
                    <a:pt x="28987" y="41176"/>
                  </a:lnTo>
                  <a:lnTo>
                    <a:pt x="30184" y="38515"/>
                  </a:lnTo>
                  <a:lnTo>
                    <a:pt x="30729" y="37247"/>
                  </a:lnTo>
                  <a:lnTo>
                    <a:pt x="31452" y="35488"/>
                  </a:lnTo>
                  <a:lnTo>
                    <a:pt x="32461" y="32818"/>
                  </a:lnTo>
                  <a:lnTo>
                    <a:pt x="33086" y="31014"/>
                  </a:lnTo>
                  <a:lnTo>
                    <a:pt x="33667" y="29192"/>
                  </a:lnTo>
                  <a:lnTo>
                    <a:pt x="34193" y="27371"/>
                  </a:lnTo>
                  <a:lnTo>
                    <a:pt x="34676" y="25522"/>
                  </a:lnTo>
                  <a:lnTo>
                    <a:pt x="35104" y="23665"/>
                  </a:lnTo>
                  <a:lnTo>
                    <a:pt x="35292" y="22736"/>
                  </a:lnTo>
                  <a:lnTo>
                    <a:pt x="35461" y="21825"/>
                  </a:lnTo>
                  <a:lnTo>
                    <a:pt x="35756" y="20004"/>
                  </a:lnTo>
                  <a:lnTo>
                    <a:pt x="35979" y="18164"/>
                  </a:lnTo>
                  <a:lnTo>
                    <a:pt x="36140" y="16315"/>
                  </a:lnTo>
                  <a:lnTo>
                    <a:pt x="36220" y="14476"/>
                  </a:lnTo>
                  <a:lnTo>
                    <a:pt x="36212" y="12627"/>
                  </a:lnTo>
                  <a:lnTo>
                    <a:pt x="36122" y="10779"/>
                  </a:lnTo>
                  <a:lnTo>
                    <a:pt x="35944" y="8939"/>
                  </a:lnTo>
                  <a:lnTo>
                    <a:pt x="35810" y="8020"/>
                  </a:lnTo>
                  <a:lnTo>
                    <a:pt x="35685" y="7189"/>
                  </a:lnTo>
                  <a:lnTo>
                    <a:pt x="35381" y="5403"/>
                  </a:lnTo>
                  <a:lnTo>
                    <a:pt x="35051" y="4064"/>
                  </a:lnTo>
                  <a:lnTo>
                    <a:pt x="34765" y="3197"/>
                  </a:lnTo>
                  <a:lnTo>
                    <a:pt x="34408" y="2376"/>
                  </a:lnTo>
                  <a:lnTo>
                    <a:pt x="33970" y="1626"/>
                  </a:lnTo>
                  <a:lnTo>
                    <a:pt x="33720" y="1286"/>
                  </a:lnTo>
                  <a:lnTo>
                    <a:pt x="33568" y="1099"/>
                  </a:lnTo>
                  <a:lnTo>
                    <a:pt x="33265" y="786"/>
                  </a:lnTo>
                  <a:lnTo>
                    <a:pt x="32943" y="536"/>
                  </a:lnTo>
                  <a:lnTo>
                    <a:pt x="32613" y="331"/>
                  </a:lnTo>
                  <a:lnTo>
                    <a:pt x="32265" y="179"/>
                  </a:lnTo>
                  <a:lnTo>
                    <a:pt x="31916" y="81"/>
                  </a:lnTo>
                  <a:lnTo>
                    <a:pt x="31372" y="0"/>
                  </a:lnTo>
                  <a:close/>
                </a:path>
              </a:pathLst>
            </a:custGeom>
            <a:solidFill>
              <a:srgbClr val="B01C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18" name="Google Shape;1218;p28"/>
            <p:cNvGrpSpPr/>
            <p:nvPr/>
          </p:nvGrpSpPr>
          <p:grpSpPr>
            <a:xfrm>
              <a:off x="7916334" y="3709312"/>
              <a:ext cx="852813" cy="1576674"/>
              <a:chOff x="7916334" y="3709312"/>
              <a:chExt cx="852813" cy="1576674"/>
            </a:xfrm>
          </p:grpSpPr>
          <p:sp>
            <p:nvSpPr>
              <p:cNvPr id="1219" name="Google Shape;1219;p28"/>
              <p:cNvSpPr/>
              <p:nvPr/>
            </p:nvSpPr>
            <p:spPr>
              <a:xfrm>
                <a:off x="7916334" y="3709312"/>
                <a:ext cx="852813" cy="1576674"/>
              </a:xfrm>
              <a:custGeom>
                <a:avLst/>
                <a:gdLst/>
                <a:ahLst/>
                <a:cxnLst/>
                <a:rect l="l" t="t" r="r" b="b"/>
                <a:pathLst>
                  <a:path w="26943" h="49812" extrusionOk="0">
                    <a:moveTo>
                      <a:pt x="23290" y="0"/>
                    </a:moveTo>
                    <a:lnTo>
                      <a:pt x="23156" y="18"/>
                    </a:lnTo>
                    <a:lnTo>
                      <a:pt x="23102" y="72"/>
                    </a:lnTo>
                    <a:lnTo>
                      <a:pt x="22352" y="1134"/>
                    </a:lnTo>
                    <a:lnTo>
                      <a:pt x="20959" y="3331"/>
                    </a:lnTo>
                    <a:lnTo>
                      <a:pt x="19664" y="5581"/>
                    </a:lnTo>
                    <a:lnTo>
                      <a:pt x="18423" y="7868"/>
                    </a:lnTo>
                    <a:lnTo>
                      <a:pt x="17825" y="9011"/>
                    </a:lnTo>
                    <a:lnTo>
                      <a:pt x="17637" y="9377"/>
                    </a:lnTo>
                    <a:lnTo>
                      <a:pt x="17450" y="9734"/>
                    </a:lnTo>
                    <a:lnTo>
                      <a:pt x="17325" y="9350"/>
                    </a:lnTo>
                    <a:lnTo>
                      <a:pt x="17191" y="8975"/>
                    </a:lnTo>
                    <a:lnTo>
                      <a:pt x="17003" y="8359"/>
                    </a:lnTo>
                    <a:lnTo>
                      <a:pt x="16682" y="7108"/>
                    </a:lnTo>
                    <a:lnTo>
                      <a:pt x="16548" y="6474"/>
                    </a:lnTo>
                    <a:lnTo>
                      <a:pt x="16440" y="5903"/>
                    </a:lnTo>
                    <a:lnTo>
                      <a:pt x="16253" y="4742"/>
                    </a:lnTo>
                    <a:lnTo>
                      <a:pt x="16182" y="4162"/>
                    </a:lnTo>
                    <a:lnTo>
                      <a:pt x="16128" y="3617"/>
                    </a:lnTo>
                    <a:lnTo>
                      <a:pt x="16065" y="2804"/>
                    </a:lnTo>
                    <a:lnTo>
                      <a:pt x="15976" y="2268"/>
                    </a:lnTo>
                    <a:lnTo>
                      <a:pt x="15896" y="2001"/>
                    </a:lnTo>
                    <a:lnTo>
                      <a:pt x="15878" y="1983"/>
                    </a:lnTo>
                    <a:lnTo>
                      <a:pt x="15851" y="2001"/>
                    </a:lnTo>
                    <a:lnTo>
                      <a:pt x="15780" y="2268"/>
                    </a:lnTo>
                    <a:lnTo>
                      <a:pt x="15681" y="2840"/>
                    </a:lnTo>
                    <a:lnTo>
                      <a:pt x="15655" y="3429"/>
                    </a:lnTo>
                    <a:lnTo>
                      <a:pt x="15664" y="4037"/>
                    </a:lnTo>
                    <a:lnTo>
                      <a:pt x="15753" y="4956"/>
                    </a:lnTo>
                    <a:lnTo>
                      <a:pt x="15949" y="6144"/>
                    </a:lnTo>
                    <a:lnTo>
                      <a:pt x="16048" y="6698"/>
                    </a:lnTo>
                    <a:lnTo>
                      <a:pt x="16155" y="7251"/>
                    </a:lnTo>
                    <a:lnTo>
                      <a:pt x="16423" y="8350"/>
                    </a:lnTo>
                    <a:lnTo>
                      <a:pt x="16565" y="8894"/>
                    </a:lnTo>
                    <a:lnTo>
                      <a:pt x="16673" y="9278"/>
                    </a:lnTo>
                    <a:lnTo>
                      <a:pt x="16932" y="10055"/>
                    </a:lnTo>
                    <a:lnTo>
                      <a:pt x="17110" y="10413"/>
                    </a:lnTo>
                    <a:lnTo>
                      <a:pt x="16110" y="12395"/>
                    </a:lnTo>
                    <a:lnTo>
                      <a:pt x="14190" y="16396"/>
                    </a:lnTo>
                    <a:lnTo>
                      <a:pt x="13270" y="18414"/>
                    </a:lnTo>
                    <a:lnTo>
                      <a:pt x="12208" y="20825"/>
                    </a:lnTo>
                    <a:lnTo>
                      <a:pt x="10189" y="25683"/>
                    </a:lnTo>
                    <a:lnTo>
                      <a:pt x="8305" y="30603"/>
                    </a:lnTo>
                    <a:lnTo>
                      <a:pt x="6555" y="35568"/>
                    </a:lnTo>
                    <a:lnTo>
                      <a:pt x="5742" y="38069"/>
                    </a:lnTo>
                    <a:lnTo>
                      <a:pt x="5028" y="40319"/>
                    </a:lnTo>
                    <a:lnTo>
                      <a:pt x="4358" y="42569"/>
                    </a:lnTo>
                    <a:lnTo>
                      <a:pt x="3903" y="41971"/>
                    </a:lnTo>
                    <a:lnTo>
                      <a:pt x="3037" y="40748"/>
                    </a:lnTo>
                    <a:lnTo>
                      <a:pt x="2269" y="39471"/>
                    </a:lnTo>
                    <a:lnTo>
                      <a:pt x="1777" y="38461"/>
                    </a:lnTo>
                    <a:lnTo>
                      <a:pt x="1483" y="37756"/>
                    </a:lnTo>
                    <a:lnTo>
                      <a:pt x="1358" y="37399"/>
                    </a:lnTo>
                    <a:lnTo>
                      <a:pt x="1224" y="36970"/>
                    </a:lnTo>
                    <a:lnTo>
                      <a:pt x="983" y="36095"/>
                    </a:lnTo>
                    <a:lnTo>
                      <a:pt x="804" y="35220"/>
                    </a:lnTo>
                    <a:lnTo>
                      <a:pt x="670" y="34327"/>
                    </a:lnTo>
                    <a:lnTo>
                      <a:pt x="625" y="33880"/>
                    </a:lnTo>
                    <a:lnTo>
                      <a:pt x="599" y="33452"/>
                    </a:lnTo>
                    <a:lnTo>
                      <a:pt x="590" y="32603"/>
                    </a:lnTo>
                    <a:lnTo>
                      <a:pt x="643" y="31326"/>
                    </a:lnTo>
                    <a:lnTo>
                      <a:pt x="634" y="30469"/>
                    </a:lnTo>
                    <a:lnTo>
                      <a:pt x="617" y="30416"/>
                    </a:lnTo>
                    <a:lnTo>
                      <a:pt x="500" y="30398"/>
                    </a:lnTo>
                    <a:lnTo>
                      <a:pt x="465" y="30451"/>
                    </a:lnTo>
                    <a:lnTo>
                      <a:pt x="331" y="30862"/>
                    </a:lnTo>
                    <a:lnTo>
                      <a:pt x="134" y="31728"/>
                    </a:lnTo>
                    <a:lnTo>
                      <a:pt x="27" y="32621"/>
                    </a:lnTo>
                    <a:lnTo>
                      <a:pt x="0" y="33532"/>
                    </a:lnTo>
                    <a:lnTo>
                      <a:pt x="45" y="34452"/>
                    </a:lnTo>
                    <a:lnTo>
                      <a:pt x="152" y="35363"/>
                    </a:lnTo>
                    <a:lnTo>
                      <a:pt x="322" y="36256"/>
                    </a:lnTo>
                    <a:lnTo>
                      <a:pt x="536" y="37113"/>
                    </a:lnTo>
                    <a:lnTo>
                      <a:pt x="661" y="37524"/>
                    </a:lnTo>
                    <a:lnTo>
                      <a:pt x="795" y="37917"/>
                    </a:lnTo>
                    <a:lnTo>
                      <a:pt x="1081" y="38703"/>
                    </a:lnTo>
                    <a:lnTo>
                      <a:pt x="1420" y="39480"/>
                    </a:lnTo>
                    <a:lnTo>
                      <a:pt x="1813" y="40239"/>
                    </a:lnTo>
                    <a:lnTo>
                      <a:pt x="2242" y="40971"/>
                    </a:lnTo>
                    <a:lnTo>
                      <a:pt x="2733" y="41676"/>
                    </a:lnTo>
                    <a:lnTo>
                      <a:pt x="3269" y="42328"/>
                    </a:lnTo>
                    <a:lnTo>
                      <a:pt x="3849" y="42926"/>
                    </a:lnTo>
                    <a:lnTo>
                      <a:pt x="4171" y="43203"/>
                    </a:lnTo>
                    <a:lnTo>
                      <a:pt x="3742" y="44695"/>
                    </a:lnTo>
                    <a:lnTo>
                      <a:pt x="2920" y="47695"/>
                    </a:lnTo>
                    <a:lnTo>
                      <a:pt x="2537" y="49204"/>
                    </a:lnTo>
                    <a:lnTo>
                      <a:pt x="2501" y="49294"/>
                    </a:lnTo>
                    <a:lnTo>
                      <a:pt x="2501" y="49472"/>
                    </a:lnTo>
                    <a:lnTo>
                      <a:pt x="2581" y="49615"/>
                    </a:lnTo>
                    <a:lnTo>
                      <a:pt x="2715" y="49731"/>
                    </a:lnTo>
                    <a:lnTo>
                      <a:pt x="2885" y="49794"/>
                    </a:lnTo>
                    <a:lnTo>
                      <a:pt x="3054" y="49811"/>
                    </a:lnTo>
                    <a:lnTo>
                      <a:pt x="3215" y="49758"/>
                    </a:lnTo>
                    <a:lnTo>
                      <a:pt x="3331" y="49633"/>
                    </a:lnTo>
                    <a:lnTo>
                      <a:pt x="3367" y="49535"/>
                    </a:lnTo>
                    <a:lnTo>
                      <a:pt x="3903" y="47543"/>
                    </a:lnTo>
                    <a:lnTo>
                      <a:pt x="5046" y="43569"/>
                    </a:lnTo>
                    <a:lnTo>
                      <a:pt x="6269" y="39640"/>
                    </a:lnTo>
                    <a:lnTo>
                      <a:pt x="7573" y="35729"/>
                    </a:lnTo>
                    <a:lnTo>
                      <a:pt x="8948" y="31853"/>
                    </a:lnTo>
                    <a:lnTo>
                      <a:pt x="10404" y="28005"/>
                    </a:lnTo>
                    <a:lnTo>
                      <a:pt x="11940" y="24183"/>
                    </a:lnTo>
                    <a:lnTo>
                      <a:pt x="13547" y="20396"/>
                    </a:lnTo>
                    <a:lnTo>
                      <a:pt x="14387" y="18512"/>
                    </a:lnTo>
                    <a:lnTo>
                      <a:pt x="14431" y="18566"/>
                    </a:lnTo>
                    <a:lnTo>
                      <a:pt x="14556" y="18610"/>
                    </a:lnTo>
                    <a:lnTo>
                      <a:pt x="14619" y="18601"/>
                    </a:lnTo>
                    <a:lnTo>
                      <a:pt x="15056" y="18467"/>
                    </a:lnTo>
                    <a:lnTo>
                      <a:pt x="15914" y="18146"/>
                    </a:lnTo>
                    <a:lnTo>
                      <a:pt x="17173" y="17601"/>
                    </a:lnTo>
                    <a:lnTo>
                      <a:pt x="18816" y="16744"/>
                    </a:lnTo>
                    <a:lnTo>
                      <a:pt x="20396" y="15806"/>
                    </a:lnTo>
                    <a:lnTo>
                      <a:pt x="21164" y="15324"/>
                    </a:lnTo>
                    <a:lnTo>
                      <a:pt x="21923" y="14851"/>
                    </a:lnTo>
                    <a:lnTo>
                      <a:pt x="23459" y="13833"/>
                    </a:lnTo>
                    <a:lnTo>
                      <a:pt x="24585" y="12993"/>
                    </a:lnTo>
                    <a:lnTo>
                      <a:pt x="25299" y="12404"/>
                    </a:lnTo>
                    <a:lnTo>
                      <a:pt x="25978" y="11788"/>
                    </a:lnTo>
                    <a:lnTo>
                      <a:pt x="26603" y="11127"/>
                    </a:lnTo>
                    <a:lnTo>
                      <a:pt x="26889" y="10788"/>
                    </a:lnTo>
                    <a:lnTo>
                      <a:pt x="26942" y="10698"/>
                    </a:lnTo>
                    <a:lnTo>
                      <a:pt x="26924" y="10538"/>
                    </a:lnTo>
                    <a:lnTo>
                      <a:pt x="26799" y="10421"/>
                    </a:lnTo>
                    <a:lnTo>
                      <a:pt x="26630" y="10404"/>
                    </a:lnTo>
                    <a:lnTo>
                      <a:pt x="26549" y="10439"/>
                    </a:lnTo>
                    <a:lnTo>
                      <a:pt x="26174" y="10698"/>
                    </a:lnTo>
                    <a:lnTo>
                      <a:pt x="25451" y="11243"/>
                    </a:lnTo>
                    <a:lnTo>
                      <a:pt x="24397" y="12100"/>
                    </a:lnTo>
                    <a:lnTo>
                      <a:pt x="23683" y="12663"/>
                    </a:lnTo>
                    <a:lnTo>
                      <a:pt x="22959" y="13208"/>
                    </a:lnTo>
                    <a:lnTo>
                      <a:pt x="21486" y="14252"/>
                    </a:lnTo>
                    <a:lnTo>
                      <a:pt x="20727" y="14753"/>
                    </a:lnTo>
                    <a:lnTo>
                      <a:pt x="20021" y="15199"/>
                    </a:lnTo>
                    <a:lnTo>
                      <a:pt x="18584" y="16029"/>
                    </a:lnTo>
                    <a:lnTo>
                      <a:pt x="16387" y="17199"/>
                    </a:lnTo>
                    <a:lnTo>
                      <a:pt x="14922" y="17994"/>
                    </a:lnTo>
                    <a:lnTo>
                      <a:pt x="14958" y="17905"/>
                    </a:lnTo>
                    <a:lnTo>
                      <a:pt x="15003" y="17815"/>
                    </a:lnTo>
                    <a:lnTo>
                      <a:pt x="15003" y="17789"/>
                    </a:lnTo>
                    <a:lnTo>
                      <a:pt x="14976" y="17780"/>
                    </a:lnTo>
                    <a:lnTo>
                      <a:pt x="14958" y="17789"/>
                    </a:lnTo>
                    <a:lnTo>
                      <a:pt x="14717" y="18012"/>
                    </a:lnTo>
                    <a:lnTo>
                      <a:pt x="14547" y="18164"/>
                    </a:lnTo>
                    <a:lnTo>
                      <a:pt x="14547" y="18164"/>
                    </a:lnTo>
                    <a:lnTo>
                      <a:pt x="15405" y="16280"/>
                    </a:lnTo>
                    <a:lnTo>
                      <a:pt x="17182" y="12538"/>
                    </a:lnTo>
                    <a:lnTo>
                      <a:pt x="18101" y="10680"/>
                    </a:lnTo>
                    <a:lnTo>
                      <a:pt x="19432" y="8082"/>
                    </a:lnTo>
                    <a:lnTo>
                      <a:pt x="21486" y="4197"/>
                    </a:lnTo>
                    <a:lnTo>
                      <a:pt x="22808" y="1590"/>
                    </a:lnTo>
                    <a:lnTo>
                      <a:pt x="23442" y="268"/>
                    </a:lnTo>
                    <a:lnTo>
                      <a:pt x="23459" y="197"/>
                    </a:lnTo>
                    <a:lnTo>
                      <a:pt x="23415" y="72"/>
                    </a:lnTo>
                    <a:lnTo>
                      <a:pt x="2329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28"/>
              <p:cNvSpPr/>
              <p:nvPr/>
            </p:nvSpPr>
            <p:spPr>
              <a:xfrm>
                <a:off x="8113312" y="4156694"/>
                <a:ext cx="83119" cy="420060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13271" extrusionOk="0">
                    <a:moveTo>
                      <a:pt x="697" y="0"/>
                    </a:moveTo>
                    <a:lnTo>
                      <a:pt x="688" y="9"/>
                    </a:lnTo>
                    <a:lnTo>
                      <a:pt x="527" y="384"/>
                    </a:lnTo>
                    <a:lnTo>
                      <a:pt x="277" y="1188"/>
                    </a:lnTo>
                    <a:lnTo>
                      <a:pt x="117" y="2027"/>
                    </a:lnTo>
                    <a:lnTo>
                      <a:pt x="27" y="2903"/>
                    </a:lnTo>
                    <a:lnTo>
                      <a:pt x="1" y="3796"/>
                    </a:lnTo>
                    <a:lnTo>
                      <a:pt x="18" y="4680"/>
                    </a:lnTo>
                    <a:lnTo>
                      <a:pt x="117" y="5974"/>
                    </a:lnTo>
                    <a:lnTo>
                      <a:pt x="206" y="6778"/>
                    </a:lnTo>
                    <a:lnTo>
                      <a:pt x="322" y="7618"/>
                    </a:lnTo>
                    <a:lnTo>
                      <a:pt x="670" y="9279"/>
                    </a:lnTo>
                    <a:lnTo>
                      <a:pt x="911" y="10091"/>
                    </a:lnTo>
                    <a:lnTo>
                      <a:pt x="1036" y="10502"/>
                    </a:lnTo>
                    <a:lnTo>
                      <a:pt x="1313" y="11341"/>
                    </a:lnTo>
                    <a:lnTo>
                      <a:pt x="1670" y="12163"/>
                    </a:lnTo>
                    <a:lnTo>
                      <a:pt x="2010" y="12734"/>
                    </a:lnTo>
                    <a:lnTo>
                      <a:pt x="2269" y="13074"/>
                    </a:lnTo>
                    <a:lnTo>
                      <a:pt x="2421" y="13235"/>
                    </a:lnTo>
                    <a:lnTo>
                      <a:pt x="2483" y="13270"/>
                    </a:lnTo>
                    <a:lnTo>
                      <a:pt x="2590" y="13252"/>
                    </a:lnTo>
                    <a:lnTo>
                      <a:pt x="2626" y="13190"/>
                    </a:lnTo>
                    <a:lnTo>
                      <a:pt x="2617" y="13145"/>
                    </a:lnTo>
                    <a:lnTo>
                      <a:pt x="2546" y="12761"/>
                    </a:lnTo>
                    <a:lnTo>
                      <a:pt x="2305" y="12002"/>
                    </a:lnTo>
                    <a:lnTo>
                      <a:pt x="1858" y="10877"/>
                    </a:lnTo>
                    <a:lnTo>
                      <a:pt x="1581" y="10127"/>
                    </a:lnTo>
                    <a:lnTo>
                      <a:pt x="1322" y="9287"/>
                    </a:lnTo>
                    <a:lnTo>
                      <a:pt x="911" y="7582"/>
                    </a:lnTo>
                    <a:lnTo>
                      <a:pt x="769" y="6716"/>
                    </a:lnTo>
                    <a:lnTo>
                      <a:pt x="652" y="5841"/>
                    </a:lnTo>
                    <a:lnTo>
                      <a:pt x="545" y="4072"/>
                    </a:lnTo>
                    <a:lnTo>
                      <a:pt x="554" y="3188"/>
                    </a:lnTo>
                    <a:lnTo>
                      <a:pt x="599" y="2394"/>
                    </a:lnTo>
                    <a:lnTo>
                      <a:pt x="706" y="1206"/>
                    </a:lnTo>
                    <a:lnTo>
                      <a:pt x="751" y="420"/>
                    </a:lnTo>
                    <a:lnTo>
                      <a:pt x="742" y="18"/>
                    </a:lnTo>
                    <a:lnTo>
                      <a:pt x="733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28"/>
              <p:cNvSpPr/>
              <p:nvPr/>
            </p:nvSpPr>
            <p:spPr>
              <a:xfrm>
                <a:off x="8186515" y="4453715"/>
                <a:ext cx="432215" cy="358148"/>
              </a:xfrm>
              <a:custGeom>
                <a:avLst/>
                <a:gdLst/>
                <a:ahLst/>
                <a:cxnLst/>
                <a:rect l="l" t="t" r="r" b="b"/>
                <a:pathLst>
                  <a:path w="13655" h="11315" extrusionOk="0">
                    <a:moveTo>
                      <a:pt x="13511" y="1"/>
                    </a:moveTo>
                    <a:lnTo>
                      <a:pt x="13360" y="19"/>
                    </a:lnTo>
                    <a:lnTo>
                      <a:pt x="13288" y="81"/>
                    </a:lnTo>
                    <a:lnTo>
                      <a:pt x="12547" y="929"/>
                    </a:lnTo>
                    <a:lnTo>
                      <a:pt x="11047" y="2599"/>
                    </a:lnTo>
                    <a:lnTo>
                      <a:pt x="9502" y="4216"/>
                    </a:lnTo>
                    <a:lnTo>
                      <a:pt x="7868" y="5752"/>
                    </a:lnTo>
                    <a:lnTo>
                      <a:pt x="7010" y="6475"/>
                    </a:lnTo>
                    <a:lnTo>
                      <a:pt x="6171" y="7136"/>
                    </a:lnTo>
                    <a:lnTo>
                      <a:pt x="4430" y="8386"/>
                    </a:lnTo>
                    <a:lnTo>
                      <a:pt x="3528" y="8966"/>
                    </a:lnTo>
                    <a:lnTo>
                      <a:pt x="2519" y="9591"/>
                    </a:lnTo>
                    <a:lnTo>
                      <a:pt x="1483" y="10181"/>
                    </a:lnTo>
                    <a:lnTo>
                      <a:pt x="1090" y="10377"/>
                    </a:lnTo>
                    <a:lnTo>
                      <a:pt x="509" y="10699"/>
                    </a:lnTo>
                    <a:lnTo>
                      <a:pt x="170" y="10967"/>
                    </a:lnTo>
                    <a:lnTo>
                      <a:pt x="27" y="11127"/>
                    </a:lnTo>
                    <a:lnTo>
                      <a:pt x="0" y="11181"/>
                    </a:lnTo>
                    <a:lnTo>
                      <a:pt x="45" y="11297"/>
                    </a:lnTo>
                    <a:lnTo>
                      <a:pt x="99" y="11315"/>
                    </a:lnTo>
                    <a:lnTo>
                      <a:pt x="313" y="11315"/>
                    </a:lnTo>
                    <a:lnTo>
                      <a:pt x="759" y="11235"/>
                    </a:lnTo>
                    <a:lnTo>
                      <a:pt x="1438" y="11002"/>
                    </a:lnTo>
                    <a:lnTo>
                      <a:pt x="2787" y="10261"/>
                    </a:lnTo>
                    <a:lnTo>
                      <a:pt x="3546" y="9797"/>
                    </a:lnTo>
                    <a:lnTo>
                      <a:pt x="4064" y="9493"/>
                    </a:lnTo>
                    <a:lnTo>
                      <a:pt x="5073" y="8859"/>
                    </a:lnTo>
                    <a:lnTo>
                      <a:pt x="6055" y="8172"/>
                    </a:lnTo>
                    <a:lnTo>
                      <a:pt x="7010" y="7457"/>
                    </a:lnTo>
                    <a:lnTo>
                      <a:pt x="7484" y="7091"/>
                    </a:lnTo>
                    <a:lnTo>
                      <a:pt x="8368" y="6359"/>
                    </a:lnTo>
                    <a:lnTo>
                      <a:pt x="9645" y="5207"/>
                    </a:lnTo>
                    <a:lnTo>
                      <a:pt x="10466" y="4403"/>
                    </a:lnTo>
                    <a:lnTo>
                      <a:pt x="11243" y="3564"/>
                    </a:lnTo>
                    <a:lnTo>
                      <a:pt x="11984" y="2689"/>
                    </a:lnTo>
                    <a:lnTo>
                      <a:pt x="12681" y="1778"/>
                    </a:lnTo>
                    <a:lnTo>
                      <a:pt x="13324" y="831"/>
                    </a:lnTo>
                    <a:lnTo>
                      <a:pt x="13619" y="340"/>
                    </a:lnTo>
                    <a:lnTo>
                      <a:pt x="13654" y="251"/>
                    </a:lnTo>
                    <a:lnTo>
                      <a:pt x="13628" y="99"/>
                    </a:lnTo>
                    <a:lnTo>
                      <a:pt x="13511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22" name="Google Shape;1222;p28"/>
          <p:cNvGrpSpPr/>
          <p:nvPr/>
        </p:nvGrpSpPr>
        <p:grpSpPr>
          <a:xfrm rot="-1062212">
            <a:off x="7552341" y="779529"/>
            <a:ext cx="1614749" cy="2054248"/>
            <a:chOff x="7799755" y="2857500"/>
            <a:chExt cx="1963343" cy="2497721"/>
          </a:xfrm>
        </p:grpSpPr>
        <p:sp>
          <p:nvSpPr>
            <p:cNvPr id="1223" name="Google Shape;1223;p28"/>
            <p:cNvSpPr/>
            <p:nvPr/>
          </p:nvSpPr>
          <p:spPr>
            <a:xfrm>
              <a:off x="8192480" y="3457836"/>
              <a:ext cx="1570618" cy="1897385"/>
            </a:xfrm>
            <a:custGeom>
              <a:avLst/>
              <a:gdLst/>
              <a:ahLst/>
              <a:cxnLst/>
              <a:rect l="l" t="t" r="r" b="b"/>
              <a:pathLst>
                <a:path w="44249" h="53455" extrusionOk="0">
                  <a:moveTo>
                    <a:pt x="215" y="0"/>
                  </a:moveTo>
                  <a:lnTo>
                    <a:pt x="81" y="9"/>
                  </a:lnTo>
                  <a:lnTo>
                    <a:pt x="0" y="72"/>
                  </a:lnTo>
                  <a:lnTo>
                    <a:pt x="9" y="134"/>
                  </a:lnTo>
                  <a:lnTo>
                    <a:pt x="670" y="1697"/>
                  </a:lnTo>
                  <a:lnTo>
                    <a:pt x="2081" y="4814"/>
                  </a:lnTo>
                  <a:lnTo>
                    <a:pt x="3608" y="7921"/>
                  </a:lnTo>
                  <a:lnTo>
                    <a:pt x="5260" y="11011"/>
                  </a:lnTo>
                  <a:lnTo>
                    <a:pt x="6135" y="12547"/>
                  </a:lnTo>
                  <a:lnTo>
                    <a:pt x="6939" y="13922"/>
                  </a:lnTo>
                  <a:lnTo>
                    <a:pt x="8609" y="16637"/>
                  </a:lnTo>
                  <a:lnTo>
                    <a:pt x="10377" y="19343"/>
                  </a:lnTo>
                  <a:lnTo>
                    <a:pt x="12234" y="22030"/>
                  </a:lnTo>
                  <a:lnTo>
                    <a:pt x="14181" y="24692"/>
                  </a:lnTo>
                  <a:lnTo>
                    <a:pt x="16217" y="27335"/>
                  </a:lnTo>
                  <a:lnTo>
                    <a:pt x="18343" y="29951"/>
                  </a:lnTo>
                  <a:lnTo>
                    <a:pt x="20548" y="32541"/>
                  </a:lnTo>
                  <a:lnTo>
                    <a:pt x="21691" y="33827"/>
                  </a:lnTo>
                  <a:lnTo>
                    <a:pt x="22852" y="35104"/>
                  </a:lnTo>
                  <a:lnTo>
                    <a:pt x="25236" y="37649"/>
                  </a:lnTo>
                  <a:lnTo>
                    <a:pt x="27701" y="40158"/>
                  </a:lnTo>
                  <a:lnTo>
                    <a:pt x="30255" y="42632"/>
                  </a:lnTo>
                  <a:lnTo>
                    <a:pt x="31568" y="43855"/>
                  </a:lnTo>
                  <a:lnTo>
                    <a:pt x="32970" y="45132"/>
                  </a:lnTo>
                  <a:lnTo>
                    <a:pt x="35158" y="47008"/>
                  </a:lnTo>
                  <a:lnTo>
                    <a:pt x="36658" y="48240"/>
                  </a:lnTo>
                  <a:lnTo>
                    <a:pt x="38203" y="49445"/>
                  </a:lnTo>
                  <a:lnTo>
                    <a:pt x="39783" y="50624"/>
                  </a:lnTo>
                  <a:lnTo>
                    <a:pt x="41418" y="51767"/>
                  </a:lnTo>
                  <a:lnTo>
                    <a:pt x="43105" y="52883"/>
                  </a:lnTo>
                  <a:lnTo>
                    <a:pt x="43972" y="53419"/>
                  </a:lnTo>
                  <a:lnTo>
                    <a:pt x="44043" y="53455"/>
                  </a:lnTo>
                  <a:lnTo>
                    <a:pt x="44168" y="53446"/>
                  </a:lnTo>
                  <a:lnTo>
                    <a:pt x="44248" y="53375"/>
                  </a:lnTo>
                  <a:lnTo>
                    <a:pt x="44230" y="53276"/>
                  </a:lnTo>
                  <a:lnTo>
                    <a:pt x="44168" y="53223"/>
                  </a:lnTo>
                  <a:lnTo>
                    <a:pt x="43195" y="52616"/>
                  </a:lnTo>
                  <a:lnTo>
                    <a:pt x="41301" y="51356"/>
                  </a:lnTo>
                  <a:lnTo>
                    <a:pt x="39480" y="50053"/>
                  </a:lnTo>
                  <a:lnTo>
                    <a:pt x="37712" y="48713"/>
                  </a:lnTo>
                  <a:lnTo>
                    <a:pt x="35997" y="47338"/>
                  </a:lnTo>
                  <a:lnTo>
                    <a:pt x="34336" y="45936"/>
                  </a:lnTo>
                  <a:lnTo>
                    <a:pt x="31925" y="43793"/>
                  </a:lnTo>
                  <a:lnTo>
                    <a:pt x="30371" y="42337"/>
                  </a:lnTo>
                  <a:lnTo>
                    <a:pt x="29103" y="41114"/>
                  </a:lnTo>
                  <a:lnTo>
                    <a:pt x="26621" y="38649"/>
                  </a:lnTo>
                  <a:lnTo>
                    <a:pt x="24218" y="36140"/>
                  </a:lnTo>
                  <a:lnTo>
                    <a:pt x="21897" y="33613"/>
                  </a:lnTo>
                  <a:lnTo>
                    <a:pt x="19664" y="31050"/>
                  </a:lnTo>
                  <a:lnTo>
                    <a:pt x="17512" y="28460"/>
                  </a:lnTo>
                  <a:lnTo>
                    <a:pt x="15449" y="25844"/>
                  </a:lnTo>
                  <a:lnTo>
                    <a:pt x="13467" y="23209"/>
                  </a:lnTo>
                  <a:lnTo>
                    <a:pt x="12520" y="21879"/>
                  </a:lnTo>
                  <a:lnTo>
                    <a:pt x="11583" y="20548"/>
                  </a:lnTo>
                  <a:lnTo>
                    <a:pt x="9788" y="17878"/>
                  </a:lnTo>
                  <a:lnTo>
                    <a:pt x="8082" y="15181"/>
                  </a:lnTo>
                  <a:lnTo>
                    <a:pt x="6475" y="12475"/>
                  </a:lnTo>
                  <a:lnTo>
                    <a:pt x="4948" y="9752"/>
                  </a:lnTo>
                  <a:lnTo>
                    <a:pt x="3528" y="7010"/>
                  </a:lnTo>
                  <a:lnTo>
                    <a:pt x="2188" y="4260"/>
                  </a:lnTo>
                  <a:lnTo>
                    <a:pt x="956" y="1501"/>
                  </a:lnTo>
                  <a:lnTo>
                    <a:pt x="375" y="116"/>
                  </a:lnTo>
                  <a:lnTo>
                    <a:pt x="340" y="5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28"/>
            <p:cNvSpPr/>
            <p:nvPr/>
          </p:nvSpPr>
          <p:spPr>
            <a:xfrm>
              <a:off x="8316715" y="3360827"/>
              <a:ext cx="381997" cy="464736"/>
            </a:xfrm>
            <a:custGeom>
              <a:avLst/>
              <a:gdLst/>
              <a:ahLst/>
              <a:cxnLst/>
              <a:rect l="l" t="t" r="r" b="b"/>
              <a:pathLst>
                <a:path w="10762" h="13093" extrusionOk="0">
                  <a:moveTo>
                    <a:pt x="10762" y="1"/>
                  </a:moveTo>
                  <a:lnTo>
                    <a:pt x="10083" y="161"/>
                  </a:lnTo>
                  <a:lnTo>
                    <a:pt x="8734" y="545"/>
                  </a:lnTo>
                  <a:lnTo>
                    <a:pt x="7431" y="992"/>
                  </a:lnTo>
                  <a:lnTo>
                    <a:pt x="6172" y="1510"/>
                  </a:lnTo>
                  <a:lnTo>
                    <a:pt x="4993" y="2099"/>
                  </a:lnTo>
                  <a:lnTo>
                    <a:pt x="3885" y="2769"/>
                  </a:lnTo>
                  <a:lnTo>
                    <a:pt x="2885" y="3519"/>
                  </a:lnTo>
                  <a:lnTo>
                    <a:pt x="2001" y="4341"/>
                  </a:lnTo>
                  <a:lnTo>
                    <a:pt x="1608" y="4796"/>
                  </a:lnTo>
                  <a:lnTo>
                    <a:pt x="1421" y="5019"/>
                  </a:lnTo>
                  <a:lnTo>
                    <a:pt x="1073" y="5493"/>
                  </a:lnTo>
                  <a:lnTo>
                    <a:pt x="778" y="5993"/>
                  </a:lnTo>
                  <a:lnTo>
                    <a:pt x="528" y="6502"/>
                  </a:lnTo>
                  <a:lnTo>
                    <a:pt x="322" y="7020"/>
                  </a:lnTo>
                  <a:lnTo>
                    <a:pt x="171" y="7555"/>
                  </a:lnTo>
                  <a:lnTo>
                    <a:pt x="63" y="8091"/>
                  </a:lnTo>
                  <a:lnTo>
                    <a:pt x="10" y="8636"/>
                  </a:lnTo>
                  <a:lnTo>
                    <a:pt x="1" y="9190"/>
                  </a:lnTo>
                  <a:lnTo>
                    <a:pt x="46" y="9734"/>
                  </a:lnTo>
                  <a:lnTo>
                    <a:pt x="144" y="10270"/>
                  </a:lnTo>
                  <a:lnTo>
                    <a:pt x="287" y="10806"/>
                  </a:lnTo>
                  <a:lnTo>
                    <a:pt x="483" y="11333"/>
                  </a:lnTo>
                  <a:lnTo>
                    <a:pt x="742" y="11851"/>
                  </a:lnTo>
                  <a:lnTo>
                    <a:pt x="1046" y="12342"/>
                  </a:lnTo>
                  <a:lnTo>
                    <a:pt x="1412" y="12824"/>
                  </a:lnTo>
                  <a:lnTo>
                    <a:pt x="1617" y="13056"/>
                  </a:lnTo>
                  <a:lnTo>
                    <a:pt x="1689" y="13092"/>
                  </a:lnTo>
                  <a:lnTo>
                    <a:pt x="2135" y="12753"/>
                  </a:lnTo>
                  <a:lnTo>
                    <a:pt x="2948" y="12047"/>
                  </a:lnTo>
                  <a:lnTo>
                    <a:pt x="3689" y="11315"/>
                  </a:lnTo>
                  <a:lnTo>
                    <a:pt x="4350" y="10556"/>
                  </a:lnTo>
                  <a:lnTo>
                    <a:pt x="4957" y="9770"/>
                  </a:lnTo>
                  <a:lnTo>
                    <a:pt x="5502" y="8966"/>
                  </a:lnTo>
                  <a:lnTo>
                    <a:pt x="6252" y="7734"/>
                  </a:lnTo>
                  <a:lnTo>
                    <a:pt x="6707" y="6904"/>
                  </a:lnTo>
                  <a:lnTo>
                    <a:pt x="7565" y="5216"/>
                  </a:lnTo>
                  <a:lnTo>
                    <a:pt x="8949" y="2599"/>
                  </a:lnTo>
                  <a:lnTo>
                    <a:pt x="9779" y="1296"/>
                  </a:lnTo>
                  <a:lnTo>
                    <a:pt x="10413" y="429"/>
                  </a:lnTo>
                  <a:lnTo>
                    <a:pt x="107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28"/>
            <p:cNvSpPr/>
            <p:nvPr/>
          </p:nvSpPr>
          <p:spPr>
            <a:xfrm>
              <a:off x="7878662" y="2857500"/>
              <a:ext cx="350620" cy="619068"/>
            </a:xfrm>
            <a:custGeom>
              <a:avLst/>
              <a:gdLst/>
              <a:ahLst/>
              <a:cxnLst/>
              <a:rect l="l" t="t" r="r" b="b"/>
              <a:pathLst>
                <a:path w="9878" h="17441" extrusionOk="0">
                  <a:moveTo>
                    <a:pt x="1" y="0"/>
                  </a:moveTo>
                  <a:lnTo>
                    <a:pt x="36" y="1143"/>
                  </a:lnTo>
                  <a:lnTo>
                    <a:pt x="153" y="3447"/>
                  </a:lnTo>
                  <a:lnTo>
                    <a:pt x="358" y="5188"/>
                  </a:lnTo>
                  <a:lnTo>
                    <a:pt x="554" y="6340"/>
                  </a:lnTo>
                  <a:lnTo>
                    <a:pt x="831" y="7501"/>
                  </a:lnTo>
                  <a:lnTo>
                    <a:pt x="1188" y="8653"/>
                  </a:lnTo>
                  <a:lnTo>
                    <a:pt x="1412" y="9234"/>
                  </a:lnTo>
                  <a:lnTo>
                    <a:pt x="1653" y="9814"/>
                  </a:lnTo>
                  <a:lnTo>
                    <a:pt x="2233" y="10966"/>
                  </a:lnTo>
                  <a:lnTo>
                    <a:pt x="2930" y="12100"/>
                  </a:lnTo>
                  <a:lnTo>
                    <a:pt x="3751" y="13198"/>
                  </a:lnTo>
                  <a:lnTo>
                    <a:pt x="4698" y="14261"/>
                  </a:lnTo>
                  <a:lnTo>
                    <a:pt x="5769" y="15261"/>
                  </a:lnTo>
                  <a:lnTo>
                    <a:pt x="6966" y="16190"/>
                  </a:lnTo>
                  <a:lnTo>
                    <a:pt x="8297" y="17038"/>
                  </a:lnTo>
                  <a:lnTo>
                    <a:pt x="9011" y="17422"/>
                  </a:lnTo>
                  <a:lnTo>
                    <a:pt x="9109" y="17440"/>
                  </a:lnTo>
                  <a:lnTo>
                    <a:pt x="9243" y="17181"/>
                  </a:lnTo>
                  <a:lnTo>
                    <a:pt x="9475" y="16663"/>
                  </a:lnTo>
                  <a:lnTo>
                    <a:pt x="9645" y="16127"/>
                  </a:lnTo>
                  <a:lnTo>
                    <a:pt x="9770" y="15583"/>
                  </a:lnTo>
                  <a:lnTo>
                    <a:pt x="9850" y="15029"/>
                  </a:lnTo>
                  <a:lnTo>
                    <a:pt x="9877" y="14467"/>
                  </a:lnTo>
                  <a:lnTo>
                    <a:pt x="9850" y="13609"/>
                  </a:lnTo>
                  <a:lnTo>
                    <a:pt x="9654" y="12439"/>
                  </a:lnTo>
                  <a:lnTo>
                    <a:pt x="9306" y="11270"/>
                  </a:lnTo>
                  <a:lnTo>
                    <a:pt x="8815" y="10100"/>
                  </a:lnTo>
                  <a:lnTo>
                    <a:pt x="8198" y="8948"/>
                  </a:lnTo>
                  <a:lnTo>
                    <a:pt x="7850" y="8385"/>
                  </a:lnTo>
                  <a:lnTo>
                    <a:pt x="7475" y="7823"/>
                  </a:lnTo>
                  <a:lnTo>
                    <a:pt x="6662" y="6724"/>
                  </a:lnTo>
                  <a:lnTo>
                    <a:pt x="5769" y="5653"/>
                  </a:lnTo>
                  <a:lnTo>
                    <a:pt x="4805" y="4590"/>
                  </a:lnTo>
                  <a:lnTo>
                    <a:pt x="3278" y="3036"/>
                  </a:lnTo>
                  <a:lnTo>
                    <a:pt x="1108" y="10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28"/>
            <p:cNvSpPr/>
            <p:nvPr/>
          </p:nvSpPr>
          <p:spPr>
            <a:xfrm>
              <a:off x="7799755" y="3787164"/>
              <a:ext cx="638413" cy="154403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62" y="1"/>
                  </a:moveTo>
                  <a:lnTo>
                    <a:pt x="6903" y="81"/>
                  </a:lnTo>
                  <a:lnTo>
                    <a:pt x="5689" y="259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76" y="1313"/>
                  </a:lnTo>
                  <a:lnTo>
                    <a:pt x="1375" y="1804"/>
                  </a:lnTo>
                  <a:lnTo>
                    <a:pt x="447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207" y="3831"/>
                  </a:lnTo>
                  <a:lnTo>
                    <a:pt x="10305" y="3992"/>
                  </a:lnTo>
                  <a:lnTo>
                    <a:pt x="12511" y="4242"/>
                  </a:lnTo>
                  <a:lnTo>
                    <a:pt x="14154" y="4340"/>
                  </a:lnTo>
                  <a:lnTo>
                    <a:pt x="15253" y="4349"/>
                  </a:lnTo>
                  <a:lnTo>
                    <a:pt x="16351" y="4314"/>
                  </a:lnTo>
                  <a:lnTo>
                    <a:pt x="17440" y="4215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77" y="902"/>
                  </a:lnTo>
                  <a:lnTo>
                    <a:pt x="12091" y="492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9"/>
                  </a:lnTo>
                  <a:lnTo>
                    <a:pt x="81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28"/>
            <p:cNvSpPr/>
            <p:nvPr/>
          </p:nvSpPr>
          <p:spPr>
            <a:xfrm>
              <a:off x="8139236" y="4288929"/>
              <a:ext cx="638413" cy="154403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53" y="1"/>
                  </a:moveTo>
                  <a:lnTo>
                    <a:pt x="6903" y="72"/>
                  </a:lnTo>
                  <a:lnTo>
                    <a:pt x="5689" y="260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67" y="1313"/>
                  </a:lnTo>
                  <a:lnTo>
                    <a:pt x="1375" y="1804"/>
                  </a:lnTo>
                  <a:lnTo>
                    <a:pt x="438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198" y="3832"/>
                  </a:lnTo>
                  <a:lnTo>
                    <a:pt x="10305" y="3992"/>
                  </a:lnTo>
                  <a:lnTo>
                    <a:pt x="12502" y="4242"/>
                  </a:lnTo>
                  <a:lnTo>
                    <a:pt x="14154" y="4341"/>
                  </a:lnTo>
                  <a:lnTo>
                    <a:pt x="15253" y="4350"/>
                  </a:lnTo>
                  <a:lnTo>
                    <a:pt x="16342" y="4314"/>
                  </a:lnTo>
                  <a:lnTo>
                    <a:pt x="17440" y="4216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68" y="903"/>
                  </a:lnTo>
                  <a:lnTo>
                    <a:pt x="12091" y="483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10"/>
                  </a:lnTo>
                  <a:lnTo>
                    <a:pt x="815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28"/>
            <p:cNvSpPr/>
            <p:nvPr/>
          </p:nvSpPr>
          <p:spPr>
            <a:xfrm>
              <a:off x="8499305" y="4704475"/>
              <a:ext cx="638413" cy="154723"/>
            </a:xfrm>
            <a:custGeom>
              <a:avLst/>
              <a:gdLst/>
              <a:ahLst/>
              <a:cxnLst/>
              <a:rect l="l" t="t" r="r" b="b"/>
              <a:pathLst>
                <a:path w="17986" h="4359" extrusionOk="0">
                  <a:moveTo>
                    <a:pt x="8163" y="1"/>
                  </a:moveTo>
                  <a:lnTo>
                    <a:pt x="6903" y="81"/>
                  </a:lnTo>
                  <a:lnTo>
                    <a:pt x="5689" y="260"/>
                  </a:lnTo>
                  <a:lnTo>
                    <a:pt x="4537" y="528"/>
                  </a:lnTo>
                  <a:lnTo>
                    <a:pt x="3430" y="885"/>
                  </a:lnTo>
                  <a:lnTo>
                    <a:pt x="2376" y="1313"/>
                  </a:lnTo>
                  <a:lnTo>
                    <a:pt x="1376" y="1805"/>
                  </a:lnTo>
                  <a:lnTo>
                    <a:pt x="447" y="2349"/>
                  </a:lnTo>
                  <a:lnTo>
                    <a:pt x="1" y="2644"/>
                  </a:lnTo>
                  <a:lnTo>
                    <a:pt x="608" y="2662"/>
                  </a:lnTo>
                  <a:lnTo>
                    <a:pt x="1813" y="2742"/>
                  </a:lnTo>
                  <a:lnTo>
                    <a:pt x="3573" y="2930"/>
                  </a:lnTo>
                  <a:lnTo>
                    <a:pt x="7002" y="3466"/>
                  </a:lnTo>
                  <a:lnTo>
                    <a:pt x="9207" y="3832"/>
                  </a:lnTo>
                  <a:lnTo>
                    <a:pt x="10306" y="3992"/>
                  </a:lnTo>
                  <a:lnTo>
                    <a:pt x="12511" y="4251"/>
                  </a:lnTo>
                  <a:lnTo>
                    <a:pt x="14155" y="4341"/>
                  </a:lnTo>
                  <a:lnTo>
                    <a:pt x="15253" y="4359"/>
                  </a:lnTo>
                  <a:lnTo>
                    <a:pt x="16351" y="4314"/>
                  </a:lnTo>
                  <a:lnTo>
                    <a:pt x="17441" y="4216"/>
                  </a:lnTo>
                  <a:lnTo>
                    <a:pt x="17986" y="4135"/>
                  </a:lnTo>
                  <a:lnTo>
                    <a:pt x="17968" y="4082"/>
                  </a:lnTo>
                  <a:lnTo>
                    <a:pt x="17798" y="3859"/>
                  </a:lnTo>
                  <a:lnTo>
                    <a:pt x="17405" y="3421"/>
                  </a:lnTo>
                  <a:lnTo>
                    <a:pt x="16735" y="2814"/>
                  </a:lnTo>
                  <a:lnTo>
                    <a:pt x="15726" y="2073"/>
                  </a:lnTo>
                  <a:lnTo>
                    <a:pt x="14592" y="1439"/>
                  </a:lnTo>
                  <a:lnTo>
                    <a:pt x="13378" y="903"/>
                  </a:lnTo>
                  <a:lnTo>
                    <a:pt x="12092" y="492"/>
                  </a:lnTo>
                  <a:lnTo>
                    <a:pt x="10779" y="197"/>
                  </a:lnTo>
                  <a:lnTo>
                    <a:pt x="9457" y="37"/>
                  </a:lnTo>
                  <a:lnTo>
                    <a:pt x="8806" y="10"/>
                  </a:lnTo>
                  <a:lnTo>
                    <a:pt x="81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28"/>
            <p:cNvSpPr/>
            <p:nvPr/>
          </p:nvSpPr>
          <p:spPr>
            <a:xfrm>
              <a:off x="8903459" y="4201148"/>
              <a:ext cx="381962" cy="464701"/>
            </a:xfrm>
            <a:custGeom>
              <a:avLst/>
              <a:gdLst/>
              <a:ahLst/>
              <a:cxnLst/>
              <a:rect l="l" t="t" r="r" b="b"/>
              <a:pathLst>
                <a:path w="10761" h="13092" extrusionOk="0">
                  <a:moveTo>
                    <a:pt x="10761" y="0"/>
                  </a:moveTo>
                  <a:lnTo>
                    <a:pt x="10082" y="170"/>
                  </a:lnTo>
                  <a:lnTo>
                    <a:pt x="8734" y="545"/>
                  </a:lnTo>
                  <a:lnTo>
                    <a:pt x="7430" y="1000"/>
                  </a:lnTo>
                  <a:lnTo>
                    <a:pt x="6180" y="1518"/>
                  </a:lnTo>
                  <a:lnTo>
                    <a:pt x="4992" y="2108"/>
                  </a:lnTo>
                  <a:lnTo>
                    <a:pt x="3885" y="2768"/>
                  </a:lnTo>
                  <a:lnTo>
                    <a:pt x="2885" y="3518"/>
                  </a:lnTo>
                  <a:lnTo>
                    <a:pt x="2001" y="4349"/>
                  </a:lnTo>
                  <a:lnTo>
                    <a:pt x="1608" y="4795"/>
                  </a:lnTo>
                  <a:lnTo>
                    <a:pt x="1420" y="5028"/>
                  </a:lnTo>
                  <a:lnTo>
                    <a:pt x="1072" y="5501"/>
                  </a:lnTo>
                  <a:lnTo>
                    <a:pt x="777" y="5992"/>
                  </a:lnTo>
                  <a:lnTo>
                    <a:pt x="527" y="6501"/>
                  </a:lnTo>
                  <a:lnTo>
                    <a:pt x="331" y="7019"/>
                  </a:lnTo>
                  <a:lnTo>
                    <a:pt x="170" y="7555"/>
                  </a:lnTo>
                  <a:lnTo>
                    <a:pt x="63" y="8099"/>
                  </a:lnTo>
                  <a:lnTo>
                    <a:pt x="9" y="8644"/>
                  </a:lnTo>
                  <a:lnTo>
                    <a:pt x="0" y="9189"/>
                  </a:lnTo>
                  <a:lnTo>
                    <a:pt x="45" y="9734"/>
                  </a:lnTo>
                  <a:lnTo>
                    <a:pt x="143" y="10278"/>
                  </a:lnTo>
                  <a:lnTo>
                    <a:pt x="286" y="10814"/>
                  </a:lnTo>
                  <a:lnTo>
                    <a:pt x="483" y="11341"/>
                  </a:lnTo>
                  <a:lnTo>
                    <a:pt x="741" y="11850"/>
                  </a:lnTo>
                  <a:lnTo>
                    <a:pt x="1045" y="12350"/>
                  </a:lnTo>
                  <a:lnTo>
                    <a:pt x="1411" y="12823"/>
                  </a:lnTo>
                  <a:lnTo>
                    <a:pt x="1617" y="13056"/>
                  </a:lnTo>
                  <a:lnTo>
                    <a:pt x="1688" y="13091"/>
                  </a:lnTo>
                  <a:lnTo>
                    <a:pt x="2135" y="12752"/>
                  </a:lnTo>
                  <a:lnTo>
                    <a:pt x="2947" y="12055"/>
                  </a:lnTo>
                  <a:lnTo>
                    <a:pt x="3688" y="11323"/>
                  </a:lnTo>
                  <a:lnTo>
                    <a:pt x="4349" y="10555"/>
                  </a:lnTo>
                  <a:lnTo>
                    <a:pt x="4956" y="9778"/>
                  </a:lnTo>
                  <a:lnTo>
                    <a:pt x="5501" y="8975"/>
                  </a:lnTo>
                  <a:lnTo>
                    <a:pt x="6251" y="7742"/>
                  </a:lnTo>
                  <a:lnTo>
                    <a:pt x="6707" y="6903"/>
                  </a:lnTo>
                  <a:lnTo>
                    <a:pt x="7564" y="5215"/>
                  </a:lnTo>
                  <a:lnTo>
                    <a:pt x="8948" y="2599"/>
                  </a:lnTo>
                  <a:lnTo>
                    <a:pt x="9779" y="1295"/>
                  </a:lnTo>
                  <a:lnTo>
                    <a:pt x="10413" y="429"/>
                  </a:lnTo>
                  <a:lnTo>
                    <a:pt x="107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0" name="Google Shape;1230;p28"/>
          <p:cNvGrpSpPr/>
          <p:nvPr/>
        </p:nvGrpSpPr>
        <p:grpSpPr>
          <a:xfrm>
            <a:off x="4213751" y="3027657"/>
            <a:ext cx="6583529" cy="3587714"/>
            <a:chOff x="4213751" y="3027657"/>
            <a:chExt cx="6583529" cy="3587714"/>
          </a:xfrm>
        </p:grpSpPr>
        <p:sp>
          <p:nvSpPr>
            <p:cNvPr id="1231" name="Google Shape;1231;p28"/>
            <p:cNvSpPr/>
            <p:nvPr/>
          </p:nvSpPr>
          <p:spPr>
            <a:xfrm rot="-877077" flipH="1">
              <a:off x="5102799" y="3712649"/>
              <a:ext cx="5608292" cy="1402366"/>
            </a:xfrm>
            <a:custGeom>
              <a:avLst/>
              <a:gdLst/>
              <a:ahLst/>
              <a:cxnLst/>
              <a:rect l="l" t="t" r="r" b="b"/>
              <a:pathLst>
                <a:path w="215419" h="53866" extrusionOk="0">
                  <a:moveTo>
                    <a:pt x="44141" y="0"/>
                  </a:moveTo>
                  <a:lnTo>
                    <a:pt x="40257" y="45"/>
                  </a:lnTo>
                  <a:lnTo>
                    <a:pt x="36381" y="179"/>
                  </a:lnTo>
                  <a:lnTo>
                    <a:pt x="32506" y="384"/>
                  </a:lnTo>
                  <a:lnTo>
                    <a:pt x="28639" y="688"/>
                  </a:lnTo>
                  <a:lnTo>
                    <a:pt x="26710" y="875"/>
                  </a:lnTo>
                  <a:lnTo>
                    <a:pt x="24076" y="1152"/>
                  </a:lnTo>
                  <a:lnTo>
                    <a:pt x="19530" y="1715"/>
                  </a:lnTo>
                  <a:lnTo>
                    <a:pt x="16405" y="2179"/>
                  </a:lnTo>
                  <a:lnTo>
                    <a:pt x="13360" y="2742"/>
                  </a:lnTo>
                  <a:lnTo>
                    <a:pt x="11217" y="3233"/>
                  </a:lnTo>
                  <a:lnTo>
                    <a:pt x="9877" y="3590"/>
                  </a:lnTo>
                  <a:lnTo>
                    <a:pt x="8645" y="3983"/>
                  </a:lnTo>
                  <a:lnTo>
                    <a:pt x="7520" y="4394"/>
                  </a:lnTo>
                  <a:lnTo>
                    <a:pt x="6528" y="4849"/>
                  </a:lnTo>
                  <a:lnTo>
                    <a:pt x="5698" y="5331"/>
                  </a:lnTo>
                  <a:lnTo>
                    <a:pt x="5341" y="5590"/>
                  </a:lnTo>
                  <a:lnTo>
                    <a:pt x="5162" y="5733"/>
                  </a:lnTo>
                  <a:lnTo>
                    <a:pt x="4832" y="6046"/>
                  </a:lnTo>
                  <a:lnTo>
                    <a:pt x="4421" y="6528"/>
                  </a:lnTo>
                  <a:lnTo>
                    <a:pt x="4037" y="7207"/>
                  </a:lnTo>
                  <a:lnTo>
                    <a:pt x="3796" y="7912"/>
                  </a:lnTo>
                  <a:lnTo>
                    <a:pt x="3653" y="8635"/>
                  </a:lnTo>
                  <a:lnTo>
                    <a:pt x="3572" y="9359"/>
                  </a:lnTo>
                  <a:lnTo>
                    <a:pt x="3510" y="10412"/>
                  </a:lnTo>
                  <a:lnTo>
                    <a:pt x="3439" y="11082"/>
                  </a:lnTo>
                  <a:lnTo>
                    <a:pt x="3188" y="13020"/>
                  </a:lnTo>
                  <a:lnTo>
                    <a:pt x="2813" y="16904"/>
                  </a:lnTo>
                  <a:lnTo>
                    <a:pt x="2671" y="18851"/>
                  </a:lnTo>
                  <a:lnTo>
                    <a:pt x="2546" y="20762"/>
                  </a:lnTo>
                  <a:lnTo>
                    <a:pt x="2358" y="24575"/>
                  </a:lnTo>
                  <a:lnTo>
                    <a:pt x="2108" y="30308"/>
                  </a:lnTo>
                  <a:lnTo>
                    <a:pt x="1786" y="36032"/>
                  </a:lnTo>
                  <a:lnTo>
                    <a:pt x="1465" y="39845"/>
                  </a:lnTo>
                  <a:lnTo>
                    <a:pt x="1144" y="42703"/>
                  </a:lnTo>
                  <a:lnTo>
                    <a:pt x="876" y="44614"/>
                  </a:lnTo>
                  <a:lnTo>
                    <a:pt x="572" y="46516"/>
                  </a:lnTo>
                  <a:lnTo>
                    <a:pt x="206" y="48427"/>
                  </a:lnTo>
                  <a:lnTo>
                    <a:pt x="9" y="49374"/>
                  </a:lnTo>
                  <a:lnTo>
                    <a:pt x="0" y="49427"/>
                  </a:lnTo>
                  <a:lnTo>
                    <a:pt x="36" y="49526"/>
                  </a:lnTo>
                  <a:lnTo>
                    <a:pt x="170" y="49668"/>
                  </a:lnTo>
                  <a:lnTo>
                    <a:pt x="474" y="49820"/>
                  </a:lnTo>
                  <a:lnTo>
                    <a:pt x="876" y="49936"/>
                  </a:lnTo>
                  <a:lnTo>
                    <a:pt x="1090" y="49972"/>
                  </a:lnTo>
                  <a:lnTo>
                    <a:pt x="2608" y="50195"/>
                  </a:lnTo>
                  <a:lnTo>
                    <a:pt x="5680" y="50588"/>
                  </a:lnTo>
                  <a:lnTo>
                    <a:pt x="8761" y="50936"/>
                  </a:lnTo>
                  <a:lnTo>
                    <a:pt x="11851" y="51249"/>
                  </a:lnTo>
                  <a:lnTo>
                    <a:pt x="16521" y="51633"/>
                  </a:lnTo>
                  <a:lnTo>
                    <a:pt x="22790" y="51999"/>
                  </a:lnTo>
                  <a:lnTo>
                    <a:pt x="29094" y="52240"/>
                  </a:lnTo>
                  <a:lnTo>
                    <a:pt x="35444" y="52356"/>
                  </a:lnTo>
                  <a:lnTo>
                    <a:pt x="41820" y="52383"/>
                  </a:lnTo>
                  <a:lnTo>
                    <a:pt x="48213" y="52330"/>
                  </a:lnTo>
                  <a:lnTo>
                    <a:pt x="57840" y="52160"/>
                  </a:lnTo>
                  <a:lnTo>
                    <a:pt x="70690" y="51847"/>
                  </a:lnTo>
                  <a:lnTo>
                    <a:pt x="80299" y="51633"/>
                  </a:lnTo>
                  <a:lnTo>
                    <a:pt x="86693" y="51544"/>
                  </a:lnTo>
                  <a:lnTo>
                    <a:pt x="93051" y="51517"/>
                  </a:lnTo>
                  <a:lnTo>
                    <a:pt x="99382" y="51570"/>
                  </a:lnTo>
                  <a:lnTo>
                    <a:pt x="102534" y="51633"/>
                  </a:lnTo>
                  <a:lnTo>
                    <a:pt x="109160" y="51821"/>
                  </a:lnTo>
                  <a:lnTo>
                    <a:pt x="122386" y="52312"/>
                  </a:lnTo>
                  <a:lnTo>
                    <a:pt x="142192" y="53196"/>
                  </a:lnTo>
                  <a:lnTo>
                    <a:pt x="155391" y="53767"/>
                  </a:lnTo>
                  <a:lnTo>
                    <a:pt x="156989" y="53821"/>
                  </a:lnTo>
                  <a:lnTo>
                    <a:pt x="160043" y="53865"/>
                  </a:lnTo>
                  <a:lnTo>
                    <a:pt x="162972" y="53821"/>
                  </a:lnTo>
                  <a:lnTo>
                    <a:pt x="165830" y="53714"/>
                  </a:lnTo>
                  <a:lnTo>
                    <a:pt x="168652" y="53553"/>
                  </a:lnTo>
                  <a:lnTo>
                    <a:pt x="171483" y="53330"/>
                  </a:lnTo>
                  <a:lnTo>
                    <a:pt x="175814" y="52937"/>
                  </a:lnTo>
                  <a:lnTo>
                    <a:pt x="178868" y="52633"/>
                  </a:lnTo>
                  <a:lnTo>
                    <a:pt x="180680" y="52463"/>
                  </a:lnTo>
                  <a:lnTo>
                    <a:pt x="184333" y="52178"/>
                  </a:lnTo>
                  <a:lnTo>
                    <a:pt x="187994" y="51972"/>
                  </a:lnTo>
                  <a:lnTo>
                    <a:pt x="191655" y="51838"/>
                  </a:lnTo>
                  <a:lnTo>
                    <a:pt x="195335" y="51776"/>
                  </a:lnTo>
                  <a:lnTo>
                    <a:pt x="199023" y="51794"/>
                  </a:lnTo>
                  <a:lnTo>
                    <a:pt x="202711" y="51874"/>
                  </a:lnTo>
                  <a:lnTo>
                    <a:pt x="206399" y="52017"/>
                  </a:lnTo>
                  <a:lnTo>
                    <a:pt x="208247" y="52115"/>
                  </a:lnTo>
                  <a:lnTo>
                    <a:pt x="208578" y="52133"/>
                  </a:lnTo>
                  <a:lnTo>
                    <a:pt x="209185" y="52097"/>
                  </a:lnTo>
                  <a:lnTo>
                    <a:pt x="209685" y="51981"/>
                  </a:lnTo>
                  <a:lnTo>
                    <a:pt x="210060" y="51785"/>
                  </a:lnTo>
                  <a:lnTo>
                    <a:pt x="210194" y="51651"/>
                  </a:lnTo>
                  <a:lnTo>
                    <a:pt x="210864" y="50838"/>
                  </a:lnTo>
                  <a:lnTo>
                    <a:pt x="212060" y="49195"/>
                  </a:lnTo>
                  <a:lnTo>
                    <a:pt x="213096" y="47534"/>
                  </a:lnTo>
                  <a:lnTo>
                    <a:pt x="213739" y="46284"/>
                  </a:lnTo>
                  <a:lnTo>
                    <a:pt x="214123" y="45436"/>
                  </a:lnTo>
                  <a:lnTo>
                    <a:pt x="214454" y="44596"/>
                  </a:lnTo>
                  <a:lnTo>
                    <a:pt x="214739" y="43748"/>
                  </a:lnTo>
                  <a:lnTo>
                    <a:pt x="214980" y="42891"/>
                  </a:lnTo>
                  <a:lnTo>
                    <a:pt x="215168" y="42042"/>
                  </a:lnTo>
                  <a:lnTo>
                    <a:pt x="215302" y="41185"/>
                  </a:lnTo>
                  <a:lnTo>
                    <a:pt x="215391" y="40328"/>
                  </a:lnTo>
                  <a:lnTo>
                    <a:pt x="215418" y="39470"/>
                  </a:lnTo>
                  <a:lnTo>
                    <a:pt x="215400" y="38604"/>
                  </a:lnTo>
                  <a:lnTo>
                    <a:pt x="215373" y="38176"/>
                  </a:lnTo>
                  <a:lnTo>
                    <a:pt x="215320" y="37684"/>
                  </a:lnTo>
                  <a:lnTo>
                    <a:pt x="215150" y="36693"/>
                  </a:lnTo>
                  <a:lnTo>
                    <a:pt x="214864" y="35720"/>
                  </a:lnTo>
                  <a:lnTo>
                    <a:pt x="214534" y="35005"/>
                  </a:lnTo>
                  <a:lnTo>
                    <a:pt x="214257" y="34541"/>
                  </a:lnTo>
                  <a:lnTo>
                    <a:pt x="213936" y="34086"/>
                  </a:lnTo>
                  <a:lnTo>
                    <a:pt x="213561" y="33639"/>
                  </a:lnTo>
                  <a:lnTo>
                    <a:pt x="213114" y="33211"/>
                  </a:lnTo>
                  <a:lnTo>
                    <a:pt x="212614" y="32791"/>
                  </a:lnTo>
                  <a:lnTo>
                    <a:pt x="212034" y="32389"/>
                  </a:lnTo>
                  <a:lnTo>
                    <a:pt x="211382" y="32005"/>
                  </a:lnTo>
                  <a:lnTo>
                    <a:pt x="210658" y="31639"/>
                  </a:lnTo>
                  <a:lnTo>
                    <a:pt x="209846" y="31291"/>
                  </a:lnTo>
                  <a:lnTo>
                    <a:pt x="209399" y="31121"/>
                  </a:lnTo>
                  <a:lnTo>
                    <a:pt x="209408" y="31067"/>
                  </a:lnTo>
                  <a:lnTo>
                    <a:pt x="209274" y="30969"/>
                  </a:lnTo>
                  <a:lnTo>
                    <a:pt x="209131" y="30951"/>
                  </a:lnTo>
                  <a:lnTo>
                    <a:pt x="208962" y="30933"/>
                  </a:lnTo>
                  <a:lnTo>
                    <a:pt x="208783" y="30916"/>
                  </a:lnTo>
                  <a:lnTo>
                    <a:pt x="208399" y="30782"/>
                  </a:lnTo>
                  <a:lnTo>
                    <a:pt x="207997" y="30648"/>
                  </a:lnTo>
                  <a:lnTo>
                    <a:pt x="207792" y="30603"/>
                  </a:lnTo>
                  <a:lnTo>
                    <a:pt x="207390" y="30558"/>
                  </a:lnTo>
                  <a:lnTo>
                    <a:pt x="207015" y="30585"/>
                  </a:lnTo>
                  <a:lnTo>
                    <a:pt x="206693" y="30657"/>
                  </a:lnTo>
                  <a:lnTo>
                    <a:pt x="206551" y="30710"/>
                  </a:lnTo>
                  <a:lnTo>
                    <a:pt x="204381" y="30496"/>
                  </a:lnTo>
                  <a:lnTo>
                    <a:pt x="200139" y="29960"/>
                  </a:lnTo>
                  <a:lnTo>
                    <a:pt x="196004" y="29308"/>
                  </a:lnTo>
                  <a:lnTo>
                    <a:pt x="191968" y="28567"/>
                  </a:lnTo>
                  <a:lnTo>
                    <a:pt x="188021" y="27728"/>
                  </a:lnTo>
                  <a:lnTo>
                    <a:pt x="184145" y="26826"/>
                  </a:lnTo>
                  <a:lnTo>
                    <a:pt x="180341" y="25843"/>
                  </a:lnTo>
                  <a:lnTo>
                    <a:pt x="176591" y="24816"/>
                  </a:lnTo>
                  <a:lnTo>
                    <a:pt x="171045" y="23209"/>
                  </a:lnTo>
                  <a:lnTo>
                    <a:pt x="163758" y="20985"/>
                  </a:lnTo>
                  <a:lnTo>
                    <a:pt x="156516" y="18753"/>
                  </a:lnTo>
                  <a:lnTo>
                    <a:pt x="151060" y="17146"/>
                  </a:lnTo>
                  <a:lnTo>
                    <a:pt x="147390" y="16128"/>
                  </a:lnTo>
                  <a:lnTo>
                    <a:pt x="145550" y="15636"/>
                  </a:lnTo>
                  <a:lnTo>
                    <a:pt x="142130" y="14743"/>
                  </a:lnTo>
                  <a:lnTo>
                    <a:pt x="135209" y="13029"/>
                  </a:lnTo>
                  <a:lnTo>
                    <a:pt x="128172" y="11386"/>
                  </a:lnTo>
                  <a:lnTo>
                    <a:pt x="121046" y="9823"/>
                  </a:lnTo>
                  <a:lnTo>
                    <a:pt x="113813" y="8332"/>
                  </a:lnTo>
                  <a:lnTo>
                    <a:pt x="106499" y="6921"/>
                  </a:lnTo>
                  <a:lnTo>
                    <a:pt x="99105" y="5590"/>
                  </a:lnTo>
                  <a:lnTo>
                    <a:pt x="91640" y="4340"/>
                  </a:lnTo>
                  <a:lnTo>
                    <a:pt x="87880" y="3751"/>
                  </a:lnTo>
                  <a:lnTo>
                    <a:pt x="84219" y="3197"/>
                  </a:lnTo>
                  <a:lnTo>
                    <a:pt x="76780" y="2188"/>
                  </a:lnTo>
                  <a:lnTo>
                    <a:pt x="71119" y="1527"/>
                  </a:lnTo>
                  <a:lnTo>
                    <a:pt x="67315" y="1143"/>
                  </a:lnTo>
                  <a:lnTo>
                    <a:pt x="63484" y="804"/>
                  </a:lnTo>
                  <a:lnTo>
                    <a:pt x="59635" y="518"/>
                  </a:lnTo>
                  <a:lnTo>
                    <a:pt x="55777" y="295"/>
                  </a:lnTo>
                  <a:lnTo>
                    <a:pt x="51901" y="125"/>
                  </a:lnTo>
                  <a:lnTo>
                    <a:pt x="48026" y="27"/>
                  </a:lnTo>
                  <a:lnTo>
                    <a:pt x="4414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28"/>
            <p:cNvSpPr/>
            <p:nvPr/>
          </p:nvSpPr>
          <p:spPr>
            <a:xfrm rot="-877077" flipH="1">
              <a:off x="4320591" y="4291504"/>
              <a:ext cx="5907478" cy="1604392"/>
            </a:xfrm>
            <a:custGeom>
              <a:avLst/>
              <a:gdLst/>
              <a:ahLst/>
              <a:cxnLst/>
              <a:rect l="l" t="t" r="r" b="b"/>
              <a:pathLst>
                <a:path w="226911" h="61626" extrusionOk="0">
                  <a:moveTo>
                    <a:pt x="9573" y="0"/>
                  </a:moveTo>
                  <a:lnTo>
                    <a:pt x="8055" y="9"/>
                  </a:lnTo>
                  <a:lnTo>
                    <a:pt x="6555" y="72"/>
                  </a:lnTo>
                  <a:lnTo>
                    <a:pt x="5073" y="188"/>
                  </a:lnTo>
                  <a:lnTo>
                    <a:pt x="3626" y="349"/>
                  </a:lnTo>
                  <a:lnTo>
                    <a:pt x="2921" y="447"/>
                  </a:lnTo>
                  <a:lnTo>
                    <a:pt x="2492" y="518"/>
                  </a:lnTo>
                  <a:lnTo>
                    <a:pt x="1697" y="724"/>
                  </a:lnTo>
                  <a:lnTo>
                    <a:pt x="965" y="983"/>
                  </a:lnTo>
                  <a:lnTo>
                    <a:pt x="304" y="1304"/>
                  </a:lnTo>
                  <a:lnTo>
                    <a:pt x="0" y="1492"/>
                  </a:lnTo>
                  <a:lnTo>
                    <a:pt x="0" y="34372"/>
                  </a:lnTo>
                  <a:lnTo>
                    <a:pt x="822" y="37381"/>
                  </a:lnTo>
                  <a:lnTo>
                    <a:pt x="2036" y="41908"/>
                  </a:lnTo>
                  <a:lnTo>
                    <a:pt x="2796" y="44918"/>
                  </a:lnTo>
                  <a:lnTo>
                    <a:pt x="3456" y="47936"/>
                  </a:lnTo>
                  <a:lnTo>
                    <a:pt x="3992" y="50963"/>
                  </a:lnTo>
                  <a:lnTo>
                    <a:pt x="4278" y="53232"/>
                  </a:lnTo>
                  <a:lnTo>
                    <a:pt x="4421" y="54741"/>
                  </a:lnTo>
                  <a:lnTo>
                    <a:pt x="4501" y="56259"/>
                  </a:lnTo>
                  <a:lnTo>
                    <a:pt x="4528" y="57777"/>
                  </a:lnTo>
                  <a:lnTo>
                    <a:pt x="4519" y="58536"/>
                  </a:lnTo>
                  <a:lnTo>
                    <a:pt x="4519" y="58741"/>
                  </a:lnTo>
                  <a:lnTo>
                    <a:pt x="4599" y="59054"/>
                  </a:lnTo>
                  <a:lnTo>
                    <a:pt x="4742" y="59233"/>
                  </a:lnTo>
                  <a:lnTo>
                    <a:pt x="4867" y="59313"/>
                  </a:lnTo>
                  <a:lnTo>
                    <a:pt x="5010" y="59402"/>
                  </a:lnTo>
                  <a:lnTo>
                    <a:pt x="5385" y="59509"/>
                  </a:lnTo>
                  <a:lnTo>
                    <a:pt x="6028" y="59599"/>
                  </a:lnTo>
                  <a:lnTo>
                    <a:pt x="6475" y="59625"/>
                  </a:lnTo>
                  <a:lnTo>
                    <a:pt x="16405" y="60161"/>
                  </a:lnTo>
                  <a:lnTo>
                    <a:pt x="31318" y="60938"/>
                  </a:lnTo>
                  <a:lnTo>
                    <a:pt x="41266" y="61411"/>
                  </a:lnTo>
                  <a:lnTo>
                    <a:pt x="46240" y="61626"/>
                  </a:lnTo>
                  <a:lnTo>
                    <a:pt x="46918" y="61376"/>
                  </a:lnTo>
                  <a:lnTo>
                    <a:pt x="48392" y="60956"/>
                  </a:lnTo>
                  <a:lnTo>
                    <a:pt x="49981" y="60661"/>
                  </a:lnTo>
                  <a:lnTo>
                    <a:pt x="51660" y="60501"/>
                  </a:lnTo>
                  <a:lnTo>
                    <a:pt x="52535" y="60492"/>
                  </a:lnTo>
                  <a:lnTo>
                    <a:pt x="129485" y="60492"/>
                  </a:lnTo>
                  <a:lnTo>
                    <a:pt x="132994" y="60286"/>
                  </a:lnTo>
                  <a:lnTo>
                    <a:pt x="140022" y="59938"/>
                  </a:lnTo>
                  <a:lnTo>
                    <a:pt x="147059" y="59688"/>
                  </a:lnTo>
                  <a:lnTo>
                    <a:pt x="152346" y="59599"/>
                  </a:lnTo>
                  <a:lnTo>
                    <a:pt x="155882" y="59581"/>
                  </a:lnTo>
                  <a:lnTo>
                    <a:pt x="157650" y="59590"/>
                  </a:lnTo>
                  <a:lnTo>
                    <a:pt x="166312" y="59679"/>
                  </a:lnTo>
                  <a:lnTo>
                    <a:pt x="183610" y="59965"/>
                  </a:lnTo>
                  <a:lnTo>
                    <a:pt x="200907" y="60268"/>
                  </a:lnTo>
                  <a:lnTo>
                    <a:pt x="213900" y="60429"/>
                  </a:lnTo>
                  <a:lnTo>
                    <a:pt x="222571" y="60492"/>
                  </a:lnTo>
                  <a:lnTo>
                    <a:pt x="226911" y="60501"/>
                  </a:lnTo>
                  <a:lnTo>
                    <a:pt x="226911" y="60501"/>
                  </a:lnTo>
                  <a:lnTo>
                    <a:pt x="226607" y="59447"/>
                  </a:lnTo>
                  <a:lnTo>
                    <a:pt x="225955" y="57331"/>
                  </a:lnTo>
                  <a:lnTo>
                    <a:pt x="225196" y="55223"/>
                  </a:lnTo>
                  <a:lnTo>
                    <a:pt x="224518" y="53651"/>
                  </a:lnTo>
                  <a:lnTo>
                    <a:pt x="224009" y="52624"/>
                  </a:lnTo>
                  <a:lnTo>
                    <a:pt x="223437" y="51606"/>
                  </a:lnTo>
                  <a:lnTo>
                    <a:pt x="222803" y="50606"/>
                  </a:lnTo>
                  <a:lnTo>
                    <a:pt x="222107" y="49624"/>
                  </a:lnTo>
                  <a:lnTo>
                    <a:pt x="221321" y="48660"/>
                  </a:lnTo>
                  <a:lnTo>
                    <a:pt x="220463" y="47731"/>
                  </a:lnTo>
                  <a:lnTo>
                    <a:pt x="219508" y="46820"/>
                  </a:lnTo>
                  <a:lnTo>
                    <a:pt x="218454" y="45945"/>
                  </a:lnTo>
                  <a:lnTo>
                    <a:pt x="217293" y="45105"/>
                  </a:lnTo>
                  <a:lnTo>
                    <a:pt x="216668" y="44704"/>
                  </a:lnTo>
                  <a:lnTo>
                    <a:pt x="215990" y="44284"/>
                  </a:lnTo>
                  <a:lnTo>
                    <a:pt x="214552" y="43489"/>
                  </a:lnTo>
                  <a:lnTo>
                    <a:pt x="213034" y="42757"/>
                  </a:lnTo>
                  <a:lnTo>
                    <a:pt x="211426" y="42078"/>
                  </a:lnTo>
                  <a:lnTo>
                    <a:pt x="209756" y="41462"/>
                  </a:lnTo>
                  <a:lnTo>
                    <a:pt x="208024" y="40882"/>
                  </a:lnTo>
                  <a:lnTo>
                    <a:pt x="206229" y="40355"/>
                  </a:lnTo>
                  <a:lnTo>
                    <a:pt x="204381" y="39864"/>
                  </a:lnTo>
                  <a:lnTo>
                    <a:pt x="201532" y="39194"/>
                  </a:lnTo>
                  <a:lnTo>
                    <a:pt x="197621" y="38426"/>
                  </a:lnTo>
                  <a:lnTo>
                    <a:pt x="193620" y="37765"/>
                  </a:lnTo>
                  <a:lnTo>
                    <a:pt x="189593" y="37176"/>
                  </a:lnTo>
                  <a:lnTo>
                    <a:pt x="187583" y="36908"/>
                  </a:lnTo>
                  <a:lnTo>
                    <a:pt x="181949" y="36167"/>
                  </a:lnTo>
                  <a:lnTo>
                    <a:pt x="170634" y="34747"/>
                  </a:lnTo>
                  <a:lnTo>
                    <a:pt x="159293" y="33363"/>
                  </a:lnTo>
                  <a:lnTo>
                    <a:pt x="147979" y="31943"/>
                  </a:lnTo>
                  <a:lnTo>
                    <a:pt x="139531" y="30809"/>
                  </a:lnTo>
                  <a:lnTo>
                    <a:pt x="133932" y="30014"/>
                  </a:lnTo>
                  <a:lnTo>
                    <a:pt x="128360" y="29165"/>
                  </a:lnTo>
                  <a:lnTo>
                    <a:pt x="122814" y="28264"/>
                  </a:lnTo>
                  <a:lnTo>
                    <a:pt x="117313" y="27308"/>
                  </a:lnTo>
                  <a:lnTo>
                    <a:pt x="111857" y="26272"/>
                  </a:lnTo>
                  <a:lnTo>
                    <a:pt x="106455" y="25165"/>
                  </a:lnTo>
                  <a:lnTo>
                    <a:pt x="101106" y="23968"/>
                  </a:lnTo>
                  <a:lnTo>
                    <a:pt x="98453" y="23334"/>
                  </a:lnTo>
                  <a:lnTo>
                    <a:pt x="95355" y="22566"/>
                  </a:lnTo>
                  <a:lnTo>
                    <a:pt x="89264" y="20941"/>
                  </a:lnTo>
                  <a:lnTo>
                    <a:pt x="83255" y="19218"/>
                  </a:lnTo>
                  <a:lnTo>
                    <a:pt x="77325" y="17423"/>
                  </a:lnTo>
                  <a:lnTo>
                    <a:pt x="68502" y="14645"/>
                  </a:lnTo>
                  <a:lnTo>
                    <a:pt x="56795" y="10886"/>
                  </a:lnTo>
                  <a:lnTo>
                    <a:pt x="50901" y="9055"/>
                  </a:lnTo>
                  <a:lnTo>
                    <a:pt x="45990" y="7519"/>
                  </a:lnTo>
                  <a:lnTo>
                    <a:pt x="37328" y="4903"/>
                  </a:lnTo>
                  <a:lnTo>
                    <a:pt x="32693" y="3626"/>
                  </a:lnTo>
                  <a:lnTo>
                    <a:pt x="29523" y="2831"/>
                  </a:lnTo>
                  <a:lnTo>
                    <a:pt x="26317" y="2099"/>
                  </a:lnTo>
                  <a:lnTo>
                    <a:pt x="23084" y="1438"/>
                  </a:lnTo>
                  <a:lnTo>
                    <a:pt x="19852" y="884"/>
                  </a:lnTo>
                  <a:lnTo>
                    <a:pt x="16637" y="447"/>
                  </a:lnTo>
                  <a:lnTo>
                    <a:pt x="13458" y="152"/>
                  </a:lnTo>
                  <a:lnTo>
                    <a:pt x="11118" y="27"/>
                  </a:lnTo>
                  <a:lnTo>
                    <a:pt x="95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28"/>
            <p:cNvSpPr/>
            <p:nvPr/>
          </p:nvSpPr>
          <p:spPr>
            <a:xfrm rot="-877077" flipH="1">
              <a:off x="6567249" y="5189969"/>
              <a:ext cx="1198" cy="729"/>
            </a:xfrm>
            <a:custGeom>
              <a:avLst/>
              <a:gdLst/>
              <a:ahLst/>
              <a:cxnLst/>
              <a:rect l="l" t="t" r="r" b="b"/>
              <a:pathLst>
                <a:path w="46" h="28" extrusionOk="0">
                  <a:moveTo>
                    <a:pt x="28" y="0"/>
                  </a:moveTo>
                  <a:lnTo>
                    <a:pt x="1" y="9"/>
                  </a:lnTo>
                  <a:lnTo>
                    <a:pt x="1" y="27"/>
                  </a:lnTo>
                  <a:lnTo>
                    <a:pt x="45" y="27"/>
                  </a:lnTo>
                  <a:lnTo>
                    <a:pt x="45" y="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28"/>
            <p:cNvSpPr/>
            <p:nvPr/>
          </p:nvSpPr>
          <p:spPr>
            <a:xfrm rot="-877077" flipH="1">
              <a:off x="6620611" y="5118340"/>
              <a:ext cx="127438" cy="34209"/>
            </a:xfrm>
            <a:custGeom>
              <a:avLst/>
              <a:gdLst/>
              <a:ahLst/>
              <a:cxnLst/>
              <a:rect l="l" t="t" r="r" b="b"/>
              <a:pathLst>
                <a:path w="4895" h="1314" extrusionOk="0">
                  <a:moveTo>
                    <a:pt x="4716" y="0"/>
                  </a:moveTo>
                  <a:lnTo>
                    <a:pt x="4653" y="18"/>
                  </a:lnTo>
                  <a:lnTo>
                    <a:pt x="3555" y="376"/>
                  </a:lnTo>
                  <a:lnTo>
                    <a:pt x="2421" y="697"/>
                  </a:lnTo>
                  <a:lnTo>
                    <a:pt x="1233" y="965"/>
                  </a:lnTo>
                  <a:lnTo>
                    <a:pt x="46" y="1224"/>
                  </a:lnTo>
                  <a:lnTo>
                    <a:pt x="1" y="1242"/>
                  </a:lnTo>
                  <a:lnTo>
                    <a:pt x="37" y="1304"/>
                  </a:lnTo>
                  <a:lnTo>
                    <a:pt x="99" y="1313"/>
                  </a:lnTo>
                  <a:lnTo>
                    <a:pt x="421" y="1313"/>
                  </a:lnTo>
                  <a:lnTo>
                    <a:pt x="1081" y="1260"/>
                  </a:lnTo>
                  <a:lnTo>
                    <a:pt x="2064" y="1117"/>
                  </a:lnTo>
                  <a:lnTo>
                    <a:pt x="3323" y="804"/>
                  </a:lnTo>
                  <a:lnTo>
                    <a:pt x="4412" y="384"/>
                  </a:lnTo>
                  <a:lnTo>
                    <a:pt x="4859" y="143"/>
                  </a:lnTo>
                  <a:lnTo>
                    <a:pt x="4895" y="117"/>
                  </a:lnTo>
                  <a:lnTo>
                    <a:pt x="4895" y="63"/>
                  </a:lnTo>
                  <a:lnTo>
                    <a:pt x="4823" y="18"/>
                  </a:lnTo>
                  <a:lnTo>
                    <a:pt x="471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28"/>
            <p:cNvSpPr/>
            <p:nvPr/>
          </p:nvSpPr>
          <p:spPr>
            <a:xfrm rot="-877077" flipH="1">
              <a:off x="6386695" y="5104293"/>
              <a:ext cx="89766" cy="21661"/>
            </a:xfrm>
            <a:custGeom>
              <a:avLst/>
              <a:gdLst/>
              <a:ahLst/>
              <a:cxnLst/>
              <a:rect l="l" t="t" r="r" b="b"/>
              <a:pathLst>
                <a:path w="3448" h="832" extrusionOk="0">
                  <a:moveTo>
                    <a:pt x="3179" y="1"/>
                  </a:moveTo>
                  <a:lnTo>
                    <a:pt x="2786" y="19"/>
                  </a:lnTo>
                  <a:lnTo>
                    <a:pt x="1992" y="126"/>
                  </a:lnTo>
                  <a:lnTo>
                    <a:pt x="822" y="367"/>
                  </a:lnTo>
                  <a:lnTo>
                    <a:pt x="143" y="563"/>
                  </a:lnTo>
                  <a:lnTo>
                    <a:pt x="45" y="599"/>
                  </a:lnTo>
                  <a:lnTo>
                    <a:pt x="0" y="697"/>
                  </a:lnTo>
                  <a:lnTo>
                    <a:pt x="72" y="778"/>
                  </a:lnTo>
                  <a:lnTo>
                    <a:pt x="241" y="831"/>
                  </a:lnTo>
                  <a:lnTo>
                    <a:pt x="357" y="822"/>
                  </a:lnTo>
                  <a:lnTo>
                    <a:pt x="1107" y="751"/>
                  </a:lnTo>
                  <a:lnTo>
                    <a:pt x="2295" y="554"/>
                  </a:lnTo>
                  <a:lnTo>
                    <a:pt x="3010" y="376"/>
                  </a:lnTo>
                  <a:lnTo>
                    <a:pt x="3322" y="269"/>
                  </a:lnTo>
                  <a:lnTo>
                    <a:pt x="3385" y="233"/>
                  </a:lnTo>
                  <a:lnTo>
                    <a:pt x="3447" y="144"/>
                  </a:lnTo>
                  <a:lnTo>
                    <a:pt x="3420" y="63"/>
                  </a:lnTo>
                  <a:lnTo>
                    <a:pt x="3286" y="10"/>
                  </a:lnTo>
                  <a:lnTo>
                    <a:pt x="3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28"/>
            <p:cNvSpPr/>
            <p:nvPr/>
          </p:nvSpPr>
          <p:spPr>
            <a:xfrm rot="-877077" flipH="1">
              <a:off x="6155446" y="5156178"/>
              <a:ext cx="67689" cy="33714"/>
            </a:xfrm>
            <a:custGeom>
              <a:avLst/>
              <a:gdLst/>
              <a:ahLst/>
              <a:cxnLst/>
              <a:rect l="l" t="t" r="r" b="b"/>
              <a:pathLst>
                <a:path w="2600" h="1295" extrusionOk="0">
                  <a:moveTo>
                    <a:pt x="2019" y="0"/>
                  </a:moveTo>
                  <a:lnTo>
                    <a:pt x="1867" y="36"/>
                  </a:lnTo>
                  <a:lnTo>
                    <a:pt x="1599" y="134"/>
                  </a:lnTo>
                  <a:lnTo>
                    <a:pt x="1099" y="357"/>
                  </a:lnTo>
                  <a:lnTo>
                    <a:pt x="429" y="732"/>
                  </a:lnTo>
                  <a:lnTo>
                    <a:pt x="63" y="1009"/>
                  </a:lnTo>
                  <a:lnTo>
                    <a:pt x="28" y="1036"/>
                  </a:lnTo>
                  <a:lnTo>
                    <a:pt x="1" y="1098"/>
                  </a:lnTo>
                  <a:lnTo>
                    <a:pt x="45" y="1188"/>
                  </a:lnTo>
                  <a:lnTo>
                    <a:pt x="215" y="1277"/>
                  </a:lnTo>
                  <a:lnTo>
                    <a:pt x="456" y="1295"/>
                  </a:lnTo>
                  <a:lnTo>
                    <a:pt x="581" y="1268"/>
                  </a:lnTo>
                  <a:lnTo>
                    <a:pt x="1135" y="1090"/>
                  </a:lnTo>
                  <a:lnTo>
                    <a:pt x="1885" y="750"/>
                  </a:lnTo>
                  <a:lnTo>
                    <a:pt x="2323" y="500"/>
                  </a:lnTo>
                  <a:lnTo>
                    <a:pt x="2519" y="366"/>
                  </a:lnTo>
                  <a:lnTo>
                    <a:pt x="2564" y="331"/>
                  </a:lnTo>
                  <a:lnTo>
                    <a:pt x="2599" y="250"/>
                  </a:lnTo>
                  <a:lnTo>
                    <a:pt x="2546" y="143"/>
                  </a:lnTo>
                  <a:lnTo>
                    <a:pt x="2323" y="27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28"/>
            <p:cNvSpPr/>
            <p:nvPr/>
          </p:nvSpPr>
          <p:spPr>
            <a:xfrm rot="-877077" flipH="1">
              <a:off x="6100839" y="5078025"/>
              <a:ext cx="104632" cy="40952"/>
            </a:xfrm>
            <a:custGeom>
              <a:avLst/>
              <a:gdLst/>
              <a:ahLst/>
              <a:cxnLst/>
              <a:rect l="l" t="t" r="r" b="b"/>
              <a:pathLst>
                <a:path w="4019" h="1573" extrusionOk="0">
                  <a:moveTo>
                    <a:pt x="3510" y="1"/>
                  </a:moveTo>
                  <a:lnTo>
                    <a:pt x="3135" y="27"/>
                  </a:lnTo>
                  <a:lnTo>
                    <a:pt x="2938" y="72"/>
                  </a:lnTo>
                  <a:lnTo>
                    <a:pt x="2421" y="242"/>
                  </a:lnTo>
                  <a:lnTo>
                    <a:pt x="1938" y="429"/>
                  </a:lnTo>
                  <a:lnTo>
                    <a:pt x="1045" y="760"/>
                  </a:lnTo>
                  <a:lnTo>
                    <a:pt x="161" y="1108"/>
                  </a:lnTo>
                  <a:lnTo>
                    <a:pt x="81" y="1144"/>
                  </a:lnTo>
                  <a:lnTo>
                    <a:pt x="0" y="1224"/>
                  </a:lnTo>
                  <a:lnTo>
                    <a:pt x="0" y="1322"/>
                  </a:lnTo>
                  <a:lnTo>
                    <a:pt x="63" y="1412"/>
                  </a:lnTo>
                  <a:lnTo>
                    <a:pt x="251" y="1519"/>
                  </a:lnTo>
                  <a:lnTo>
                    <a:pt x="527" y="1572"/>
                  </a:lnTo>
                  <a:lnTo>
                    <a:pt x="715" y="1554"/>
                  </a:lnTo>
                  <a:lnTo>
                    <a:pt x="813" y="1528"/>
                  </a:lnTo>
                  <a:lnTo>
                    <a:pt x="1778" y="1206"/>
                  </a:lnTo>
                  <a:lnTo>
                    <a:pt x="2733" y="876"/>
                  </a:lnTo>
                  <a:lnTo>
                    <a:pt x="3153" y="733"/>
                  </a:lnTo>
                  <a:lnTo>
                    <a:pt x="3555" y="572"/>
                  </a:lnTo>
                  <a:lnTo>
                    <a:pt x="3733" y="492"/>
                  </a:lnTo>
                  <a:lnTo>
                    <a:pt x="3921" y="304"/>
                  </a:lnTo>
                  <a:lnTo>
                    <a:pt x="4001" y="188"/>
                  </a:lnTo>
                  <a:lnTo>
                    <a:pt x="4019" y="152"/>
                  </a:lnTo>
                  <a:lnTo>
                    <a:pt x="3992" y="90"/>
                  </a:lnTo>
                  <a:lnTo>
                    <a:pt x="3858" y="10"/>
                  </a:lnTo>
                  <a:lnTo>
                    <a:pt x="37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28"/>
            <p:cNvSpPr/>
            <p:nvPr/>
          </p:nvSpPr>
          <p:spPr>
            <a:xfrm rot="-877077" flipH="1">
              <a:off x="6262807" y="5113077"/>
              <a:ext cx="54906" cy="23743"/>
            </a:xfrm>
            <a:custGeom>
              <a:avLst/>
              <a:gdLst/>
              <a:ahLst/>
              <a:cxnLst/>
              <a:rect l="l" t="t" r="r" b="b"/>
              <a:pathLst>
                <a:path w="2109" h="912" extrusionOk="0">
                  <a:moveTo>
                    <a:pt x="1921" y="1"/>
                  </a:moveTo>
                  <a:lnTo>
                    <a:pt x="1635" y="10"/>
                  </a:lnTo>
                  <a:lnTo>
                    <a:pt x="1198" y="153"/>
                  </a:lnTo>
                  <a:lnTo>
                    <a:pt x="1001" y="242"/>
                  </a:lnTo>
                  <a:lnTo>
                    <a:pt x="680" y="376"/>
                  </a:lnTo>
                  <a:lnTo>
                    <a:pt x="385" y="510"/>
                  </a:lnTo>
                  <a:lnTo>
                    <a:pt x="260" y="590"/>
                  </a:lnTo>
                  <a:lnTo>
                    <a:pt x="117" y="751"/>
                  </a:lnTo>
                  <a:lnTo>
                    <a:pt x="19" y="831"/>
                  </a:lnTo>
                  <a:lnTo>
                    <a:pt x="1" y="849"/>
                  </a:lnTo>
                  <a:lnTo>
                    <a:pt x="10" y="885"/>
                  </a:lnTo>
                  <a:lnTo>
                    <a:pt x="90" y="912"/>
                  </a:lnTo>
                  <a:lnTo>
                    <a:pt x="162" y="903"/>
                  </a:lnTo>
                  <a:lnTo>
                    <a:pt x="465" y="867"/>
                  </a:lnTo>
                  <a:lnTo>
                    <a:pt x="751" y="814"/>
                  </a:lnTo>
                  <a:lnTo>
                    <a:pt x="1099" y="689"/>
                  </a:lnTo>
                  <a:lnTo>
                    <a:pt x="1421" y="555"/>
                  </a:lnTo>
                  <a:lnTo>
                    <a:pt x="1635" y="465"/>
                  </a:lnTo>
                  <a:lnTo>
                    <a:pt x="2028" y="260"/>
                  </a:lnTo>
                  <a:lnTo>
                    <a:pt x="2108" y="153"/>
                  </a:lnTo>
                  <a:lnTo>
                    <a:pt x="2082" y="90"/>
                  </a:lnTo>
                  <a:lnTo>
                    <a:pt x="2037" y="55"/>
                  </a:lnTo>
                  <a:lnTo>
                    <a:pt x="19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28"/>
            <p:cNvSpPr/>
            <p:nvPr/>
          </p:nvSpPr>
          <p:spPr>
            <a:xfrm rot="-877077" flipH="1">
              <a:off x="5874285" y="5113116"/>
              <a:ext cx="106975" cy="46055"/>
            </a:xfrm>
            <a:custGeom>
              <a:avLst/>
              <a:gdLst/>
              <a:ahLst/>
              <a:cxnLst/>
              <a:rect l="l" t="t" r="r" b="b"/>
              <a:pathLst>
                <a:path w="4109" h="1769" extrusionOk="0">
                  <a:moveTo>
                    <a:pt x="3215" y="1"/>
                  </a:moveTo>
                  <a:lnTo>
                    <a:pt x="2965" y="45"/>
                  </a:lnTo>
                  <a:lnTo>
                    <a:pt x="2527" y="143"/>
                  </a:lnTo>
                  <a:lnTo>
                    <a:pt x="1724" y="420"/>
                  </a:lnTo>
                  <a:lnTo>
                    <a:pt x="1000" y="751"/>
                  </a:lnTo>
                  <a:lnTo>
                    <a:pt x="375" y="1135"/>
                  </a:lnTo>
                  <a:lnTo>
                    <a:pt x="107" y="1331"/>
                  </a:lnTo>
                  <a:lnTo>
                    <a:pt x="45" y="1394"/>
                  </a:lnTo>
                  <a:lnTo>
                    <a:pt x="0" y="1501"/>
                  </a:lnTo>
                  <a:lnTo>
                    <a:pt x="45" y="1599"/>
                  </a:lnTo>
                  <a:lnTo>
                    <a:pt x="170" y="1679"/>
                  </a:lnTo>
                  <a:lnTo>
                    <a:pt x="429" y="1769"/>
                  </a:lnTo>
                  <a:lnTo>
                    <a:pt x="866" y="1769"/>
                  </a:lnTo>
                  <a:lnTo>
                    <a:pt x="1063" y="1706"/>
                  </a:lnTo>
                  <a:lnTo>
                    <a:pt x="1956" y="1340"/>
                  </a:lnTo>
                  <a:lnTo>
                    <a:pt x="2885" y="1001"/>
                  </a:lnTo>
                  <a:lnTo>
                    <a:pt x="3313" y="858"/>
                  </a:lnTo>
                  <a:lnTo>
                    <a:pt x="3733" y="706"/>
                  </a:lnTo>
                  <a:lnTo>
                    <a:pt x="3840" y="661"/>
                  </a:lnTo>
                  <a:lnTo>
                    <a:pt x="3983" y="563"/>
                  </a:lnTo>
                  <a:lnTo>
                    <a:pt x="4081" y="411"/>
                  </a:lnTo>
                  <a:lnTo>
                    <a:pt x="4108" y="277"/>
                  </a:lnTo>
                  <a:lnTo>
                    <a:pt x="4099" y="224"/>
                  </a:lnTo>
                  <a:lnTo>
                    <a:pt x="3992" y="135"/>
                  </a:lnTo>
                  <a:lnTo>
                    <a:pt x="3912" y="108"/>
                  </a:lnTo>
                  <a:lnTo>
                    <a:pt x="3885" y="108"/>
                  </a:lnTo>
                  <a:lnTo>
                    <a:pt x="3662" y="27"/>
                  </a:lnTo>
                  <a:lnTo>
                    <a:pt x="321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28"/>
            <p:cNvSpPr/>
            <p:nvPr/>
          </p:nvSpPr>
          <p:spPr>
            <a:xfrm rot="-877077" flipH="1">
              <a:off x="5684823" y="5096708"/>
              <a:ext cx="89090" cy="20958"/>
            </a:xfrm>
            <a:custGeom>
              <a:avLst/>
              <a:gdLst/>
              <a:ahLst/>
              <a:cxnLst/>
              <a:rect l="l" t="t" r="r" b="b"/>
              <a:pathLst>
                <a:path w="3422" h="805" extrusionOk="0">
                  <a:moveTo>
                    <a:pt x="2707" y="0"/>
                  </a:moveTo>
                  <a:lnTo>
                    <a:pt x="2108" y="72"/>
                  </a:lnTo>
                  <a:lnTo>
                    <a:pt x="1751" y="143"/>
                  </a:lnTo>
                  <a:lnTo>
                    <a:pt x="1332" y="215"/>
                  </a:lnTo>
                  <a:lnTo>
                    <a:pt x="546" y="402"/>
                  </a:lnTo>
                  <a:lnTo>
                    <a:pt x="162" y="518"/>
                  </a:lnTo>
                  <a:lnTo>
                    <a:pt x="63" y="563"/>
                  </a:lnTo>
                  <a:lnTo>
                    <a:pt x="1" y="661"/>
                  </a:lnTo>
                  <a:lnTo>
                    <a:pt x="90" y="750"/>
                  </a:lnTo>
                  <a:lnTo>
                    <a:pt x="278" y="804"/>
                  </a:lnTo>
                  <a:lnTo>
                    <a:pt x="394" y="804"/>
                  </a:lnTo>
                  <a:lnTo>
                    <a:pt x="867" y="768"/>
                  </a:lnTo>
                  <a:lnTo>
                    <a:pt x="1760" y="643"/>
                  </a:lnTo>
                  <a:lnTo>
                    <a:pt x="2207" y="563"/>
                  </a:lnTo>
                  <a:lnTo>
                    <a:pt x="2546" y="492"/>
                  </a:lnTo>
                  <a:lnTo>
                    <a:pt x="3028" y="375"/>
                  </a:lnTo>
                  <a:lnTo>
                    <a:pt x="3296" y="250"/>
                  </a:lnTo>
                  <a:lnTo>
                    <a:pt x="3394" y="179"/>
                  </a:lnTo>
                  <a:lnTo>
                    <a:pt x="3421" y="152"/>
                  </a:lnTo>
                  <a:lnTo>
                    <a:pt x="3421" y="108"/>
                  </a:lnTo>
                  <a:lnTo>
                    <a:pt x="3359" y="54"/>
                  </a:lnTo>
                  <a:lnTo>
                    <a:pt x="3278" y="36"/>
                  </a:lnTo>
                  <a:lnTo>
                    <a:pt x="31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28"/>
            <p:cNvSpPr/>
            <p:nvPr/>
          </p:nvSpPr>
          <p:spPr>
            <a:xfrm rot="-877077" flipH="1">
              <a:off x="5922287" y="5078816"/>
              <a:ext cx="77660" cy="23978"/>
            </a:xfrm>
            <a:custGeom>
              <a:avLst/>
              <a:gdLst/>
              <a:ahLst/>
              <a:cxnLst/>
              <a:rect l="l" t="t" r="r" b="b"/>
              <a:pathLst>
                <a:path w="2983" h="921" extrusionOk="0">
                  <a:moveTo>
                    <a:pt x="2250" y="1"/>
                  </a:moveTo>
                  <a:lnTo>
                    <a:pt x="1750" y="28"/>
                  </a:lnTo>
                  <a:lnTo>
                    <a:pt x="1241" y="108"/>
                  </a:lnTo>
                  <a:lnTo>
                    <a:pt x="768" y="233"/>
                  </a:lnTo>
                  <a:lnTo>
                    <a:pt x="366" y="394"/>
                  </a:lnTo>
                  <a:lnTo>
                    <a:pt x="89" y="581"/>
                  </a:lnTo>
                  <a:lnTo>
                    <a:pt x="0" y="733"/>
                  </a:lnTo>
                  <a:lnTo>
                    <a:pt x="0" y="840"/>
                  </a:lnTo>
                  <a:lnTo>
                    <a:pt x="18" y="894"/>
                  </a:lnTo>
                  <a:lnTo>
                    <a:pt x="45" y="921"/>
                  </a:lnTo>
                  <a:lnTo>
                    <a:pt x="98" y="921"/>
                  </a:lnTo>
                  <a:lnTo>
                    <a:pt x="268" y="885"/>
                  </a:lnTo>
                  <a:lnTo>
                    <a:pt x="563" y="787"/>
                  </a:lnTo>
                  <a:lnTo>
                    <a:pt x="973" y="599"/>
                  </a:lnTo>
                  <a:lnTo>
                    <a:pt x="1286" y="501"/>
                  </a:lnTo>
                  <a:lnTo>
                    <a:pt x="1661" y="430"/>
                  </a:lnTo>
                  <a:lnTo>
                    <a:pt x="2411" y="385"/>
                  </a:lnTo>
                  <a:lnTo>
                    <a:pt x="2786" y="340"/>
                  </a:lnTo>
                  <a:lnTo>
                    <a:pt x="2867" y="322"/>
                  </a:lnTo>
                  <a:lnTo>
                    <a:pt x="2965" y="260"/>
                  </a:lnTo>
                  <a:lnTo>
                    <a:pt x="2983" y="188"/>
                  </a:lnTo>
                  <a:lnTo>
                    <a:pt x="2920" y="117"/>
                  </a:lnTo>
                  <a:lnTo>
                    <a:pt x="2849" y="90"/>
                  </a:lnTo>
                  <a:lnTo>
                    <a:pt x="2679" y="37"/>
                  </a:lnTo>
                  <a:lnTo>
                    <a:pt x="225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28"/>
            <p:cNvSpPr/>
            <p:nvPr/>
          </p:nvSpPr>
          <p:spPr>
            <a:xfrm rot="-877077" flipH="1">
              <a:off x="7894536" y="4679737"/>
              <a:ext cx="109995" cy="34912"/>
            </a:xfrm>
            <a:custGeom>
              <a:avLst/>
              <a:gdLst/>
              <a:ahLst/>
              <a:cxnLst/>
              <a:rect l="l" t="t" r="r" b="b"/>
              <a:pathLst>
                <a:path w="4225" h="1341" extrusionOk="0">
                  <a:moveTo>
                    <a:pt x="411" y="1"/>
                  </a:moveTo>
                  <a:lnTo>
                    <a:pt x="170" y="36"/>
                  </a:lnTo>
                  <a:lnTo>
                    <a:pt x="9" y="144"/>
                  </a:lnTo>
                  <a:lnTo>
                    <a:pt x="1" y="233"/>
                  </a:lnTo>
                  <a:lnTo>
                    <a:pt x="54" y="295"/>
                  </a:lnTo>
                  <a:lnTo>
                    <a:pt x="99" y="322"/>
                  </a:lnTo>
                  <a:lnTo>
                    <a:pt x="554" y="519"/>
                  </a:lnTo>
                  <a:lnTo>
                    <a:pt x="1510" y="876"/>
                  </a:lnTo>
                  <a:lnTo>
                    <a:pt x="2010" y="1028"/>
                  </a:lnTo>
                  <a:lnTo>
                    <a:pt x="2465" y="1162"/>
                  </a:lnTo>
                  <a:lnTo>
                    <a:pt x="3224" y="1313"/>
                  </a:lnTo>
                  <a:lnTo>
                    <a:pt x="3742" y="1340"/>
                  </a:lnTo>
                  <a:lnTo>
                    <a:pt x="4001" y="1313"/>
                  </a:lnTo>
                  <a:lnTo>
                    <a:pt x="4090" y="1296"/>
                  </a:lnTo>
                  <a:lnTo>
                    <a:pt x="4198" y="1242"/>
                  </a:lnTo>
                  <a:lnTo>
                    <a:pt x="4224" y="1162"/>
                  </a:lnTo>
                  <a:lnTo>
                    <a:pt x="4189" y="1081"/>
                  </a:lnTo>
                  <a:lnTo>
                    <a:pt x="4135" y="1045"/>
                  </a:lnTo>
                  <a:lnTo>
                    <a:pt x="3974" y="965"/>
                  </a:lnTo>
                  <a:lnTo>
                    <a:pt x="3555" y="831"/>
                  </a:lnTo>
                  <a:lnTo>
                    <a:pt x="2840" y="679"/>
                  </a:lnTo>
                  <a:lnTo>
                    <a:pt x="2385" y="590"/>
                  </a:lnTo>
                  <a:lnTo>
                    <a:pt x="1894" y="474"/>
                  </a:lnTo>
                  <a:lnTo>
                    <a:pt x="974" y="197"/>
                  </a:lnTo>
                  <a:lnTo>
                    <a:pt x="536" y="36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28"/>
            <p:cNvSpPr/>
            <p:nvPr/>
          </p:nvSpPr>
          <p:spPr>
            <a:xfrm rot="-877077" flipH="1">
              <a:off x="7544242" y="4869638"/>
              <a:ext cx="151832" cy="32569"/>
            </a:xfrm>
            <a:custGeom>
              <a:avLst/>
              <a:gdLst/>
              <a:ahLst/>
              <a:cxnLst/>
              <a:rect l="l" t="t" r="r" b="b"/>
              <a:pathLst>
                <a:path w="5832" h="1251" extrusionOk="0">
                  <a:moveTo>
                    <a:pt x="375" y="0"/>
                  </a:moveTo>
                  <a:lnTo>
                    <a:pt x="117" y="72"/>
                  </a:lnTo>
                  <a:lnTo>
                    <a:pt x="18" y="179"/>
                  </a:lnTo>
                  <a:lnTo>
                    <a:pt x="0" y="250"/>
                  </a:lnTo>
                  <a:lnTo>
                    <a:pt x="36" y="313"/>
                  </a:lnTo>
                  <a:lnTo>
                    <a:pt x="134" y="375"/>
                  </a:lnTo>
                  <a:lnTo>
                    <a:pt x="215" y="393"/>
                  </a:lnTo>
                  <a:lnTo>
                    <a:pt x="1519" y="661"/>
                  </a:lnTo>
                  <a:lnTo>
                    <a:pt x="2840" y="902"/>
                  </a:lnTo>
                  <a:lnTo>
                    <a:pt x="3483" y="1027"/>
                  </a:lnTo>
                  <a:lnTo>
                    <a:pt x="4492" y="1197"/>
                  </a:lnTo>
                  <a:lnTo>
                    <a:pt x="5180" y="1251"/>
                  </a:lnTo>
                  <a:lnTo>
                    <a:pt x="5528" y="1242"/>
                  </a:lnTo>
                  <a:lnTo>
                    <a:pt x="5617" y="1233"/>
                  </a:lnTo>
                  <a:lnTo>
                    <a:pt x="5760" y="1179"/>
                  </a:lnTo>
                  <a:lnTo>
                    <a:pt x="5832" y="1099"/>
                  </a:lnTo>
                  <a:lnTo>
                    <a:pt x="5805" y="1018"/>
                  </a:lnTo>
                  <a:lnTo>
                    <a:pt x="5742" y="974"/>
                  </a:lnTo>
                  <a:lnTo>
                    <a:pt x="5501" y="875"/>
                  </a:lnTo>
                  <a:lnTo>
                    <a:pt x="4965" y="715"/>
                  </a:lnTo>
                  <a:lnTo>
                    <a:pt x="4081" y="545"/>
                  </a:lnTo>
                  <a:lnTo>
                    <a:pt x="3483" y="447"/>
                  </a:lnTo>
                  <a:lnTo>
                    <a:pt x="2019" y="206"/>
                  </a:lnTo>
                  <a:lnTo>
                    <a:pt x="536" y="9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28"/>
            <p:cNvSpPr/>
            <p:nvPr/>
          </p:nvSpPr>
          <p:spPr>
            <a:xfrm rot="-877077" flipH="1">
              <a:off x="7611383" y="4927612"/>
              <a:ext cx="109995" cy="53709"/>
            </a:xfrm>
            <a:custGeom>
              <a:avLst/>
              <a:gdLst/>
              <a:ahLst/>
              <a:cxnLst/>
              <a:rect l="l" t="t" r="r" b="b"/>
              <a:pathLst>
                <a:path w="4225" h="2063" extrusionOk="0">
                  <a:moveTo>
                    <a:pt x="197" y="0"/>
                  </a:moveTo>
                  <a:lnTo>
                    <a:pt x="36" y="63"/>
                  </a:lnTo>
                  <a:lnTo>
                    <a:pt x="0" y="170"/>
                  </a:lnTo>
                  <a:lnTo>
                    <a:pt x="72" y="277"/>
                  </a:lnTo>
                  <a:lnTo>
                    <a:pt x="152" y="313"/>
                  </a:lnTo>
                  <a:lnTo>
                    <a:pt x="697" y="509"/>
                  </a:lnTo>
                  <a:lnTo>
                    <a:pt x="1777" y="857"/>
                  </a:lnTo>
                  <a:lnTo>
                    <a:pt x="2278" y="1081"/>
                  </a:lnTo>
                  <a:lnTo>
                    <a:pt x="2706" y="1313"/>
                  </a:lnTo>
                  <a:lnTo>
                    <a:pt x="3492" y="1795"/>
                  </a:lnTo>
                  <a:lnTo>
                    <a:pt x="3894" y="2027"/>
                  </a:lnTo>
                  <a:lnTo>
                    <a:pt x="3992" y="2063"/>
                  </a:lnTo>
                  <a:lnTo>
                    <a:pt x="4153" y="2036"/>
                  </a:lnTo>
                  <a:lnTo>
                    <a:pt x="4224" y="1991"/>
                  </a:lnTo>
                  <a:lnTo>
                    <a:pt x="4224" y="1965"/>
                  </a:lnTo>
                  <a:lnTo>
                    <a:pt x="4180" y="1795"/>
                  </a:lnTo>
                  <a:lnTo>
                    <a:pt x="3956" y="1456"/>
                  </a:lnTo>
                  <a:lnTo>
                    <a:pt x="3608" y="1125"/>
                  </a:lnTo>
                  <a:lnTo>
                    <a:pt x="3153" y="822"/>
                  </a:lnTo>
                  <a:lnTo>
                    <a:pt x="2608" y="545"/>
                  </a:lnTo>
                  <a:lnTo>
                    <a:pt x="2001" y="313"/>
                  </a:lnTo>
                  <a:lnTo>
                    <a:pt x="1349" y="134"/>
                  </a:lnTo>
                  <a:lnTo>
                    <a:pt x="661" y="27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28"/>
            <p:cNvSpPr/>
            <p:nvPr/>
          </p:nvSpPr>
          <p:spPr>
            <a:xfrm rot="-877077" flipH="1">
              <a:off x="7772196" y="4939394"/>
              <a:ext cx="73235" cy="64904"/>
            </a:xfrm>
            <a:custGeom>
              <a:avLst/>
              <a:gdLst/>
              <a:ahLst/>
              <a:cxnLst/>
              <a:rect l="l" t="t" r="r" b="b"/>
              <a:pathLst>
                <a:path w="2813" h="2493" extrusionOk="0">
                  <a:moveTo>
                    <a:pt x="330" y="1"/>
                  </a:moveTo>
                  <a:lnTo>
                    <a:pt x="98" y="45"/>
                  </a:lnTo>
                  <a:lnTo>
                    <a:pt x="0" y="126"/>
                  </a:lnTo>
                  <a:lnTo>
                    <a:pt x="0" y="188"/>
                  </a:lnTo>
                  <a:lnTo>
                    <a:pt x="18" y="224"/>
                  </a:lnTo>
                  <a:lnTo>
                    <a:pt x="563" y="849"/>
                  </a:lnTo>
                  <a:lnTo>
                    <a:pt x="1152" y="1456"/>
                  </a:lnTo>
                  <a:lnTo>
                    <a:pt x="1402" y="1733"/>
                  </a:lnTo>
                  <a:lnTo>
                    <a:pt x="1822" y="2153"/>
                  </a:lnTo>
                  <a:lnTo>
                    <a:pt x="2206" y="2385"/>
                  </a:lnTo>
                  <a:lnTo>
                    <a:pt x="2447" y="2465"/>
                  </a:lnTo>
                  <a:lnTo>
                    <a:pt x="2572" y="2492"/>
                  </a:lnTo>
                  <a:lnTo>
                    <a:pt x="2733" y="2448"/>
                  </a:lnTo>
                  <a:lnTo>
                    <a:pt x="2795" y="2394"/>
                  </a:lnTo>
                  <a:lnTo>
                    <a:pt x="2813" y="2358"/>
                  </a:lnTo>
                  <a:lnTo>
                    <a:pt x="2813" y="2296"/>
                  </a:lnTo>
                  <a:lnTo>
                    <a:pt x="2786" y="2153"/>
                  </a:lnTo>
                  <a:lnTo>
                    <a:pt x="2679" y="1948"/>
                  </a:lnTo>
                  <a:lnTo>
                    <a:pt x="2277" y="1546"/>
                  </a:lnTo>
                  <a:lnTo>
                    <a:pt x="2000" y="1305"/>
                  </a:lnTo>
                  <a:lnTo>
                    <a:pt x="1366" y="688"/>
                  </a:lnTo>
                  <a:lnTo>
                    <a:pt x="670" y="90"/>
                  </a:lnTo>
                  <a:lnTo>
                    <a:pt x="581" y="37"/>
                  </a:lnTo>
                  <a:lnTo>
                    <a:pt x="33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28"/>
            <p:cNvSpPr/>
            <p:nvPr/>
          </p:nvSpPr>
          <p:spPr>
            <a:xfrm rot="-877077" flipH="1">
              <a:off x="7284699" y="5076365"/>
              <a:ext cx="123689" cy="23509"/>
            </a:xfrm>
            <a:custGeom>
              <a:avLst/>
              <a:gdLst/>
              <a:ahLst/>
              <a:cxnLst/>
              <a:rect l="l" t="t" r="r" b="b"/>
              <a:pathLst>
                <a:path w="4751" h="903" extrusionOk="0">
                  <a:moveTo>
                    <a:pt x="420" y="0"/>
                  </a:moveTo>
                  <a:lnTo>
                    <a:pt x="241" y="9"/>
                  </a:lnTo>
                  <a:lnTo>
                    <a:pt x="71" y="72"/>
                  </a:lnTo>
                  <a:lnTo>
                    <a:pt x="9" y="143"/>
                  </a:lnTo>
                  <a:lnTo>
                    <a:pt x="0" y="224"/>
                  </a:lnTo>
                  <a:lnTo>
                    <a:pt x="27" y="304"/>
                  </a:lnTo>
                  <a:lnTo>
                    <a:pt x="152" y="402"/>
                  </a:lnTo>
                  <a:lnTo>
                    <a:pt x="304" y="447"/>
                  </a:lnTo>
                  <a:lnTo>
                    <a:pt x="1268" y="625"/>
                  </a:lnTo>
                  <a:lnTo>
                    <a:pt x="2858" y="840"/>
                  </a:lnTo>
                  <a:lnTo>
                    <a:pt x="3920" y="902"/>
                  </a:lnTo>
                  <a:lnTo>
                    <a:pt x="4429" y="884"/>
                  </a:lnTo>
                  <a:lnTo>
                    <a:pt x="4536" y="875"/>
                  </a:lnTo>
                  <a:lnTo>
                    <a:pt x="4697" y="813"/>
                  </a:lnTo>
                  <a:lnTo>
                    <a:pt x="4751" y="715"/>
                  </a:lnTo>
                  <a:lnTo>
                    <a:pt x="4679" y="625"/>
                  </a:lnTo>
                  <a:lnTo>
                    <a:pt x="4590" y="590"/>
                  </a:lnTo>
                  <a:lnTo>
                    <a:pt x="4144" y="456"/>
                  </a:lnTo>
                  <a:lnTo>
                    <a:pt x="3126" y="250"/>
                  </a:lnTo>
                  <a:lnTo>
                    <a:pt x="1474" y="72"/>
                  </a:lnTo>
                  <a:lnTo>
                    <a:pt x="42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28"/>
            <p:cNvSpPr/>
            <p:nvPr/>
          </p:nvSpPr>
          <p:spPr>
            <a:xfrm rot="-877077" flipH="1">
              <a:off x="7875821" y="5125646"/>
              <a:ext cx="163001" cy="57432"/>
            </a:xfrm>
            <a:custGeom>
              <a:avLst/>
              <a:gdLst/>
              <a:ahLst/>
              <a:cxnLst/>
              <a:rect l="l" t="t" r="r" b="b"/>
              <a:pathLst>
                <a:path w="6261" h="2206" extrusionOk="0">
                  <a:moveTo>
                    <a:pt x="367" y="0"/>
                  </a:moveTo>
                  <a:lnTo>
                    <a:pt x="108" y="72"/>
                  </a:lnTo>
                  <a:lnTo>
                    <a:pt x="19" y="179"/>
                  </a:lnTo>
                  <a:lnTo>
                    <a:pt x="1" y="250"/>
                  </a:lnTo>
                  <a:lnTo>
                    <a:pt x="46" y="331"/>
                  </a:lnTo>
                  <a:lnTo>
                    <a:pt x="135" y="393"/>
                  </a:lnTo>
                  <a:lnTo>
                    <a:pt x="206" y="420"/>
                  </a:lnTo>
                  <a:lnTo>
                    <a:pt x="1555" y="866"/>
                  </a:lnTo>
                  <a:lnTo>
                    <a:pt x="3582" y="1581"/>
                  </a:lnTo>
                  <a:lnTo>
                    <a:pt x="4975" y="2009"/>
                  </a:lnTo>
                  <a:lnTo>
                    <a:pt x="5698" y="2188"/>
                  </a:lnTo>
                  <a:lnTo>
                    <a:pt x="5814" y="2206"/>
                  </a:lnTo>
                  <a:lnTo>
                    <a:pt x="6047" y="2188"/>
                  </a:lnTo>
                  <a:lnTo>
                    <a:pt x="6216" y="2108"/>
                  </a:lnTo>
                  <a:lnTo>
                    <a:pt x="6261" y="2027"/>
                  </a:lnTo>
                  <a:lnTo>
                    <a:pt x="6234" y="1965"/>
                  </a:lnTo>
                  <a:lnTo>
                    <a:pt x="6189" y="1938"/>
                  </a:lnTo>
                  <a:lnTo>
                    <a:pt x="5939" y="1768"/>
                  </a:lnTo>
                  <a:lnTo>
                    <a:pt x="5368" y="1447"/>
                  </a:lnTo>
                  <a:lnTo>
                    <a:pt x="4725" y="1161"/>
                  </a:lnTo>
                  <a:lnTo>
                    <a:pt x="4019" y="902"/>
                  </a:lnTo>
                  <a:lnTo>
                    <a:pt x="2885" y="554"/>
                  </a:lnTo>
                  <a:lnTo>
                    <a:pt x="1314" y="179"/>
                  </a:lnTo>
                  <a:lnTo>
                    <a:pt x="537" y="18"/>
                  </a:lnTo>
                  <a:lnTo>
                    <a:pt x="36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28"/>
            <p:cNvSpPr/>
            <p:nvPr/>
          </p:nvSpPr>
          <p:spPr>
            <a:xfrm rot="-877077" flipH="1">
              <a:off x="7283669" y="4347442"/>
              <a:ext cx="130927" cy="32126"/>
            </a:xfrm>
            <a:custGeom>
              <a:avLst/>
              <a:gdLst/>
              <a:ahLst/>
              <a:cxnLst/>
              <a:rect l="l" t="t" r="r" b="b"/>
              <a:pathLst>
                <a:path w="5029" h="1234" extrusionOk="0">
                  <a:moveTo>
                    <a:pt x="492" y="1"/>
                  </a:moveTo>
                  <a:lnTo>
                    <a:pt x="197" y="36"/>
                  </a:lnTo>
                  <a:lnTo>
                    <a:pt x="55" y="126"/>
                  </a:lnTo>
                  <a:lnTo>
                    <a:pt x="1" y="197"/>
                  </a:lnTo>
                  <a:lnTo>
                    <a:pt x="1" y="278"/>
                  </a:lnTo>
                  <a:lnTo>
                    <a:pt x="64" y="358"/>
                  </a:lnTo>
                  <a:lnTo>
                    <a:pt x="117" y="394"/>
                  </a:lnTo>
                  <a:lnTo>
                    <a:pt x="322" y="501"/>
                  </a:lnTo>
                  <a:lnTo>
                    <a:pt x="814" y="715"/>
                  </a:lnTo>
                  <a:lnTo>
                    <a:pt x="1394" y="912"/>
                  </a:lnTo>
                  <a:lnTo>
                    <a:pt x="2028" y="1063"/>
                  </a:lnTo>
                  <a:lnTo>
                    <a:pt x="2698" y="1179"/>
                  </a:lnTo>
                  <a:lnTo>
                    <a:pt x="3368" y="1233"/>
                  </a:lnTo>
                  <a:lnTo>
                    <a:pt x="4028" y="1224"/>
                  </a:lnTo>
                  <a:lnTo>
                    <a:pt x="4645" y="1135"/>
                  </a:lnTo>
                  <a:lnTo>
                    <a:pt x="4921" y="1054"/>
                  </a:lnTo>
                  <a:lnTo>
                    <a:pt x="4975" y="1037"/>
                  </a:lnTo>
                  <a:lnTo>
                    <a:pt x="5029" y="983"/>
                  </a:lnTo>
                  <a:lnTo>
                    <a:pt x="5029" y="929"/>
                  </a:lnTo>
                  <a:lnTo>
                    <a:pt x="4975" y="876"/>
                  </a:lnTo>
                  <a:lnTo>
                    <a:pt x="4921" y="858"/>
                  </a:lnTo>
                  <a:lnTo>
                    <a:pt x="4448" y="742"/>
                  </a:lnTo>
                  <a:lnTo>
                    <a:pt x="3439" y="599"/>
                  </a:lnTo>
                  <a:lnTo>
                    <a:pt x="2921" y="537"/>
                  </a:lnTo>
                  <a:lnTo>
                    <a:pt x="2332" y="438"/>
                  </a:lnTo>
                  <a:lnTo>
                    <a:pt x="1215" y="179"/>
                  </a:lnTo>
                  <a:lnTo>
                    <a:pt x="671" y="36"/>
                  </a:lnTo>
                  <a:lnTo>
                    <a:pt x="492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28"/>
            <p:cNvSpPr/>
            <p:nvPr/>
          </p:nvSpPr>
          <p:spPr>
            <a:xfrm rot="-877077" flipH="1">
              <a:off x="7222460" y="4255559"/>
              <a:ext cx="117649" cy="30018"/>
            </a:xfrm>
            <a:custGeom>
              <a:avLst/>
              <a:gdLst/>
              <a:ahLst/>
              <a:cxnLst/>
              <a:rect l="l" t="t" r="r" b="b"/>
              <a:pathLst>
                <a:path w="4519" h="1153" extrusionOk="0">
                  <a:moveTo>
                    <a:pt x="1215" y="1"/>
                  </a:moveTo>
                  <a:lnTo>
                    <a:pt x="590" y="27"/>
                  </a:lnTo>
                  <a:lnTo>
                    <a:pt x="295" y="63"/>
                  </a:lnTo>
                  <a:lnTo>
                    <a:pt x="134" y="90"/>
                  </a:lnTo>
                  <a:lnTo>
                    <a:pt x="18" y="179"/>
                  </a:lnTo>
                  <a:lnTo>
                    <a:pt x="0" y="242"/>
                  </a:lnTo>
                  <a:lnTo>
                    <a:pt x="54" y="340"/>
                  </a:lnTo>
                  <a:lnTo>
                    <a:pt x="250" y="438"/>
                  </a:lnTo>
                  <a:lnTo>
                    <a:pt x="402" y="456"/>
                  </a:lnTo>
                  <a:lnTo>
                    <a:pt x="920" y="501"/>
                  </a:lnTo>
                  <a:lnTo>
                    <a:pt x="1893" y="644"/>
                  </a:lnTo>
                  <a:lnTo>
                    <a:pt x="3304" y="938"/>
                  </a:lnTo>
                  <a:lnTo>
                    <a:pt x="4242" y="1144"/>
                  </a:lnTo>
                  <a:lnTo>
                    <a:pt x="4358" y="1153"/>
                  </a:lnTo>
                  <a:lnTo>
                    <a:pt x="4483" y="1090"/>
                  </a:lnTo>
                  <a:lnTo>
                    <a:pt x="4519" y="1037"/>
                  </a:lnTo>
                  <a:lnTo>
                    <a:pt x="4510" y="1010"/>
                  </a:lnTo>
                  <a:lnTo>
                    <a:pt x="4394" y="849"/>
                  </a:lnTo>
                  <a:lnTo>
                    <a:pt x="4046" y="581"/>
                  </a:lnTo>
                  <a:lnTo>
                    <a:pt x="3599" y="367"/>
                  </a:lnTo>
                  <a:lnTo>
                    <a:pt x="3072" y="197"/>
                  </a:lnTo>
                  <a:lnTo>
                    <a:pt x="2483" y="81"/>
                  </a:lnTo>
                  <a:lnTo>
                    <a:pt x="1858" y="19"/>
                  </a:lnTo>
                  <a:lnTo>
                    <a:pt x="1215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28"/>
            <p:cNvSpPr/>
            <p:nvPr/>
          </p:nvSpPr>
          <p:spPr>
            <a:xfrm rot="-877077" flipH="1">
              <a:off x="7104662" y="4411433"/>
              <a:ext cx="94635" cy="35589"/>
            </a:xfrm>
            <a:custGeom>
              <a:avLst/>
              <a:gdLst/>
              <a:ahLst/>
              <a:cxnLst/>
              <a:rect l="l" t="t" r="r" b="b"/>
              <a:pathLst>
                <a:path w="3635" h="1367" extrusionOk="0">
                  <a:moveTo>
                    <a:pt x="616" y="0"/>
                  </a:moveTo>
                  <a:lnTo>
                    <a:pt x="250" y="45"/>
                  </a:lnTo>
                  <a:lnTo>
                    <a:pt x="63" y="152"/>
                  </a:lnTo>
                  <a:lnTo>
                    <a:pt x="0" y="232"/>
                  </a:lnTo>
                  <a:lnTo>
                    <a:pt x="0" y="322"/>
                  </a:lnTo>
                  <a:lnTo>
                    <a:pt x="80" y="411"/>
                  </a:lnTo>
                  <a:lnTo>
                    <a:pt x="161" y="456"/>
                  </a:lnTo>
                  <a:lnTo>
                    <a:pt x="527" y="616"/>
                  </a:lnTo>
                  <a:lnTo>
                    <a:pt x="1322" y="911"/>
                  </a:lnTo>
                  <a:lnTo>
                    <a:pt x="1732" y="1045"/>
                  </a:lnTo>
                  <a:lnTo>
                    <a:pt x="2116" y="1179"/>
                  </a:lnTo>
                  <a:lnTo>
                    <a:pt x="2697" y="1322"/>
                  </a:lnTo>
                  <a:lnTo>
                    <a:pt x="3126" y="1366"/>
                  </a:lnTo>
                  <a:lnTo>
                    <a:pt x="3358" y="1366"/>
                  </a:lnTo>
                  <a:lnTo>
                    <a:pt x="3483" y="1357"/>
                  </a:lnTo>
                  <a:lnTo>
                    <a:pt x="3608" y="1286"/>
                  </a:lnTo>
                  <a:lnTo>
                    <a:pt x="3635" y="1232"/>
                  </a:lnTo>
                  <a:lnTo>
                    <a:pt x="3617" y="1197"/>
                  </a:lnTo>
                  <a:lnTo>
                    <a:pt x="3545" y="1090"/>
                  </a:lnTo>
                  <a:lnTo>
                    <a:pt x="3322" y="911"/>
                  </a:lnTo>
                  <a:lnTo>
                    <a:pt x="2893" y="706"/>
                  </a:lnTo>
                  <a:lnTo>
                    <a:pt x="2527" y="572"/>
                  </a:lnTo>
                  <a:lnTo>
                    <a:pt x="2116" y="429"/>
                  </a:lnTo>
                  <a:lnTo>
                    <a:pt x="1259" y="152"/>
                  </a:lnTo>
                  <a:lnTo>
                    <a:pt x="813" y="27"/>
                  </a:lnTo>
                  <a:lnTo>
                    <a:pt x="616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28"/>
            <p:cNvSpPr/>
            <p:nvPr/>
          </p:nvSpPr>
          <p:spPr>
            <a:xfrm rot="-877077" flipH="1">
              <a:off x="6934864" y="4412953"/>
              <a:ext cx="125564" cy="32569"/>
            </a:xfrm>
            <a:custGeom>
              <a:avLst/>
              <a:gdLst/>
              <a:ahLst/>
              <a:cxnLst/>
              <a:rect l="l" t="t" r="r" b="b"/>
              <a:pathLst>
                <a:path w="4823" h="1251" extrusionOk="0">
                  <a:moveTo>
                    <a:pt x="644" y="0"/>
                  </a:moveTo>
                  <a:lnTo>
                    <a:pt x="313" y="36"/>
                  </a:lnTo>
                  <a:lnTo>
                    <a:pt x="197" y="54"/>
                  </a:lnTo>
                  <a:lnTo>
                    <a:pt x="36" y="152"/>
                  </a:lnTo>
                  <a:lnTo>
                    <a:pt x="1" y="277"/>
                  </a:lnTo>
                  <a:lnTo>
                    <a:pt x="99" y="393"/>
                  </a:lnTo>
                  <a:lnTo>
                    <a:pt x="215" y="429"/>
                  </a:lnTo>
                  <a:lnTo>
                    <a:pt x="733" y="545"/>
                  </a:lnTo>
                  <a:lnTo>
                    <a:pt x="1822" y="724"/>
                  </a:lnTo>
                  <a:lnTo>
                    <a:pt x="2349" y="822"/>
                  </a:lnTo>
                  <a:lnTo>
                    <a:pt x="2858" y="956"/>
                  </a:lnTo>
                  <a:lnTo>
                    <a:pt x="3367" y="1072"/>
                  </a:lnTo>
                  <a:lnTo>
                    <a:pt x="3698" y="1117"/>
                  </a:lnTo>
                  <a:lnTo>
                    <a:pt x="4359" y="1179"/>
                  </a:lnTo>
                  <a:lnTo>
                    <a:pt x="4689" y="1242"/>
                  </a:lnTo>
                  <a:lnTo>
                    <a:pt x="4751" y="1251"/>
                  </a:lnTo>
                  <a:lnTo>
                    <a:pt x="4823" y="1215"/>
                  </a:lnTo>
                  <a:lnTo>
                    <a:pt x="4805" y="1188"/>
                  </a:lnTo>
                  <a:lnTo>
                    <a:pt x="4644" y="1045"/>
                  </a:lnTo>
                  <a:lnTo>
                    <a:pt x="4341" y="742"/>
                  </a:lnTo>
                  <a:lnTo>
                    <a:pt x="4144" y="608"/>
                  </a:lnTo>
                  <a:lnTo>
                    <a:pt x="3894" y="483"/>
                  </a:lnTo>
                  <a:lnTo>
                    <a:pt x="3269" y="295"/>
                  </a:lnTo>
                  <a:lnTo>
                    <a:pt x="2948" y="224"/>
                  </a:lnTo>
                  <a:lnTo>
                    <a:pt x="2323" y="108"/>
                  </a:lnTo>
                  <a:lnTo>
                    <a:pt x="1313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28"/>
            <p:cNvSpPr/>
            <p:nvPr/>
          </p:nvSpPr>
          <p:spPr>
            <a:xfrm rot="-877077" flipH="1">
              <a:off x="6730247" y="4509191"/>
              <a:ext cx="136498" cy="38140"/>
            </a:xfrm>
            <a:custGeom>
              <a:avLst/>
              <a:gdLst/>
              <a:ahLst/>
              <a:cxnLst/>
              <a:rect l="l" t="t" r="r" b="b"/>
              <a:pathLst>
                <a:path w="5243" h="1465" extrusionOk="0">
                  <a:moveTo>
                    <a:pt x="1608" y="0"/>
                  </a:moveTo>
                  <a:lnTo>
                    <a:pt x="840" y="9"/>
                  </a:lnTo>
                  <a:lnTo>
                    <a:pt x="447" y="36"/>
                  </a:lnTo>
                  <a:lnTo>
                    <a:pt x="322" y="54"/>
                  </a:lnTo>
                  <a:lnTo>
                    <a:pt x="144" y="117"/>
                  </a:lnTo>
                  <a:lnTo>
                    <a:pt x="37" y="206"/>
                  </a:lnTo>
                  <a:lnTo>
                    <a:pt x="1" y="313"/>
                  </a:lnTo>
                  <a:lnTo>
                    <a:pt x="37" y="420"/>
                  </a:lnTo>
                  <a:lnTo>
                    <a:pt x="126" y="527"/>
                  </a:lnTo>
                  <a:lnTo>
                    <a:pt x="278" y="599"/>
                  </a:lnTo>
                  <a:lnTo>
                    <a:pt x="492" y="643"/>
                  </a:lnTo>
                  <a:lnTo>
                    <a:pt x="617" y="652"/>
                  </a:lnTo>
                  <a:lnTo>
                    <a:pt x="930" y="643"/>
                  </a:lnTo>
                  <a:lnTo>
                    <a:pt x="1564" y="679"/>
                  </a:lnTo>
                  <a:lnTo>
                    <a:pt x="2189" y="751"/>
                  </a:lnTo>
                  <a:lnTo>
                    <a:pt x="2778" y="867"/>
                  </a:lnTo>
                  <a:lnTo>
                    <a:pt x="3064" y="938"/>
                  </a:lnTo>
                  <a:lnTo>
                    <a:pt x="3519" y="1063"/>
                  </a:lnTo>
                  <a:lnTo>
                    <a:pt x="4484" y="1304"/>
                  </a:lnTo>
                  <a:lnTo>
                    <a:pt x="4903" y="1447"/>
                  </a:lnTo>
                  <a:lnTo>
                    <a:pt x="4966" y="1465"/>
                  </a:lnTo>
                  <a:lnTo>
                    <a:pt x="5091" y="1456"/>
                  </a:lnTo>
                  <a:lnTo>
                    <a:pt x="5198" y="1411"/>
                  </a:lnTo>
                  <a:lnTo>
                    <a:pt x="5243" y="1349"/>
                  </a:lnTo>
                  <a:lnTo>
                    <a:pt x="5234" y="1322"/>
                  </a:lnTo>
                  <a:lnTo>
                    <a:pt x="5127" y="1143"/>
                  </a:lnTo>
                  <a:lnTo>
                    <a:pt x="4975" y="902"/>
                  </a:lnTo>
                  <a:lnTo>
                    <a:pt x="4823" y="742"/>
                  </a:lnTo>
                  <a:lnTo>
                    <a:pt x="4707" y="670"/>
                  </a:lnTo>
                  <a:lnTo>
                    <a:pt x="4439" y="527"/>
                  </a:lnTo>
                  <a:lnTo>
                    <a:pt x="3805" y="304"/>
                  </a:lnTo>
                  <a:lnTo>
                    <a:pt x="3457" y="224"/>
                  </a:lnTo>
                  <a:lnTo>
                    <a:pt x="3091" y="143"/>
                  </a:lnTo>
                  <a:lnTo>
                    <a:pt x="2349" y="45"/>
                  </a:lnTo>
                  <a:lnTo>
                    <a:pt x="1608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28"/>
            <p:cNvSpPr/>
            <p:nvPr/>
          </p:nvSpPr>
          <p:spPr>
            <a:xfrm rot="-877077" flipH="1">
              <a:off x="6718868" y="4588737"/>
              <a:ext cx="87918" cy="43035"/>
            </a:xfrm>
            <a:custGeom>
              <a:avLst/>
              <a:gdLst/>
              <a:ahLst/>
              <a:cxnLst/>
              <a:rect l="l" t="t" r="r" b="b"/>
              <a:pathLst>
                <a:path w="3377" h="1653" extrusionOk="0">
                  <a:moveTo>
                    <a:pt x="483" y="0"/>
                  </a:moveTo>
                  <a:lnTo>
                    <a:pt x="197" y="36"/>
                  </a:lnTo>
                  <a:lnTo>
                    <a:pt x="19" y="161"/>
                  </a:lnTo>
                  <a:lnTo>
                    <a:pt x="1" y="286"/>
                  </a:lnTo>
                  <a:lnTo>
                    <a:pt x="54" y="357"/>
                  </a:lnTo>
                  <a:lnTo>
                    <a:pt x="108" y="393"/>
                  </a:lnTo>
                  <a:lnTo>
                    <a:pt x="680" y="741"/>
                  </a:lnTo>
                  <a:lnTo>
                    <a:pt x="1296" y="1072"/>
                  </a:lnTo>
                  <a:lnTo>
                    <a:pt x="1599" y="1223"/>
                  </a:lnTo>
                  <a:lnTo>
                    <a:pt x="2251" y="1527"/>
                  </a:lnTo>
                  <a:lnTo>
                    <a:pt x="2626" y="1625"/>
                  </a:lnTo>
                  <a:lnTo>
                    <a:pt x="2805" y="1652"/>
                  </a:lnTo>
                  <a:lnTo>
                    <a:pt x="3108" y="1625"/>
                  </a:lnTo>
                  <a:lnTo>
                    <a:pt x="3323" y="1527"/>
                  </a:lnTo>
                  <a:lnTo>
                    <a:pt x="3376" y="1411"/>
                  </a:lnTo>
                  <a:lnTo>
                    <a:pt x="3350" y="1331"/>
                  </a:lnTo>
                  <a:lnTo>
                    <a:pt x="3314" y="1286"/>
                  </a:lnTo>
                  <a:lnTo>
                    <a:pt x="3207" y="1179"/>
                  </a:lnTo>
                  <a:lnTo>
                    <a:pt x="2921" y="1000"/>
                  </a:lnTo>
                  <a:lnTo>
                    <a:pt x="2421" y="759"/>
                  </a:lnTo>
                  <a:lnTo>
                    <a:pt x="2082" y="607"/>
                  </a:lnTo>
                  <a:lnTo>
                    <a:pt x="1376" y="313"/>
                  </a:lnTo>
                  <a:lnTo>
                    <a:pt x="644" y="45"/>
                  </a:lnTo>
                  <a:lnTo>
                    <a:pt x="483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28"/>
            <p:cNvSpPr/>
            <p:nvPr/>
          </p:nvSpPr>
          <p:spPr>
            <a:xfrm rot="-877077" flipH="1">
              <a:off x="6876333" y="4541418"/>
              <a:ext cx="90235" cy="47929"/>
            </a:xfrm>
            <a:custGeom>
              <a:avLst/>
              <a:gdLst/>
              <a:ahLst/>
              <a:cxnLst/>
              <a:rect l="l" t="t" r="r" b="b"/>
              <a:pathLst>
                <a:path w="3466" h="1841" extrusionOk="0">
                  <a:moveTo>
                    <a:pt x="403" y="1"/>
                  </a:moveTo>
                  <a:lnTo>
                    <a:pt x="162" y="99"/>
                  </a:lnTo>
                  <a:lnTo>
                    <a:pt x="54" y="179"/>
                  </a:lnTo>
                  <a:lnTo>
                    <a:pt x="1" y="287"/>
                  </a:lnTo>
                  <a:lnTo>
                    <a:pt x="19" y="394"/>
                  </a:lnTo>
                  <a:lnTo>
                    <a:pt x="63" y="447"/>
                  </a:lnTo>
                  <a:lnTo>
                    <a:pt x="188" y="581"/>
                  </a:lnTo>
                  <a:lnTo>
                    <a:pt x="510" y="840"/>
                  </a:lnTo>
                  <a:lnTo>
                    <a:pt x="1072" y="1188"/>
                  </a:lnTo>
                  <a:lnTo>
                    <a:pt x="1483" y="1403"/>
                  </a:lnTo>
                  <a:lnTo>
                    <a:pt x="1671" y="1501"/>
                  </a:lnTo>
                  <a:lnTo>
                    <a:pt x="2082" y="1671"/>
                  </a:lnTo>
                  <a:lnTo>
                    <a:pt x="2528" y="1796"/>
                  </a:lnTo>
                  <a:lnTo>
                    <a:pt x="3028" y="1840"/>
                  </a:lnTo>
                  <a:lnTo>
                    <a:pt x="3296" y="1805"/>
                  </a:lnTo>
                  <a:lnTo>
                    <a:pt x="3367" y="1796"/>
                  </a:lnTo>
                  <a:lnTo>
                    <a:pt x="3457" y="1733"/>
                  </a:lnTo>
                  <a:lnTo>
                    <a:pt x="3466" y="1697"/>
                  </a:lnTo>
                  <a:lnTo>
                    <a:pt x="3457" y="1635"/>
                  </a:lnTo>
                  <a:lnTo>
                    <a:pt x="3412" y="1510"/>
                  </a:lnTo>
                  <a:lnTo>
                    <a:pt x="3278" y="1349"/>
                  </a:lnTo>
                  <a:lnTo>
                    <a:pt x="2832" y="1072"/>
                  </a:lnTo>
                  <a:lnTo>
                    <a:pt x="2474" y="912"/>
                  </a:lnTo>
                  <a:lnTo>
                    <a:pt x="1724" y="501"/>
                  </a:lnTo>
                  <a:lnTo>
                    <a:pt x="992" y="90"/>
                  </a:lnTo>
                  <a:lnTo>
                    <a:pt x="894" y="45"/>
                  </a:lnTo>
                  <a:lnTo>
                    <a:pt x="697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28"/>
            <p:cNvSpPr/>
            <p:nvPr/>
          </p:nvSpPr>
          <p:spPr>
            <a:xfrm rot="-877077" flipH="1">
              <a:off x="6974033" y="4561961"/>
              <a:ext cx="119758" cy="56052"/>
            </a:xfrm>
            <a:custGeom>
              <a:avLst/>
              <a:gdLst/>
              <a:ahLst/>
              <a:cxnLst/>
              <a:rect l="l" t="t" r="r" b="b"/>
              <a:pathLst>
                <a:path w="4600" h="2153" extrusionOk="0">
                  <a:moveTo>
                    <a:pt x="215" y="0"/>
                  </a:moveTo>
                  <a:lnTo>
                    <a:pt x="45" y="63"/>
                  </a:lnTo>
                  <a:lnTo>
                    <a:pt x="0" y="125"/>
                  </a:lnTo>
                  <a:lnTo>
                    <a:pt x="27" y="179"/>
                  </a:lnTo>
                  <a:lnTo>
                    <a:pt x="63" y="206"/>
                  </a:lnTo>
                  <a:lnTo>
                    <a:pt x="536" y="536"/>
                  </a:lnTo>
                  <a:lnTo>
                    <a:pt x="1545" y="1161"/>
                  </a:lnTo>
                  <a:lnTo>
                    <a:pt x="2108" y="1456"/>
                  </a:lnTo>
                  <a:lnTo>
                    <a:pt x="2697" y="1742"/>
                  </a:lnTo>
                  <a:lnTo>
                    <a:pt x="3331" y="2001"/>
                  </a:lnTo>
                  <a:lnTo>
                    <a:pt x="3626" y="2099"/>
                  </a:lnTo>
                  <a:lnTo>
                    <a:pt x="4108" y="2152"/>
                  </a:lnTo>
                  <a:lnTo>
                    <a:pt x="4447" y="2143"/>
                  </a:lnTo>
                  <a:lnTo>
                    <a:pt x="4519" y="2135"/>
                  </a:lnTo>
                  <a:lnTo>
                    <a:pt x="4599" y="2081"/>
                  </a:lnTo>
                  <a:lnTo>
                    <a:pt x="4599" y="2045"/>
                  </a:lnTo>
                  <a:lnTo>
                    <a:pt x="4537" y="1902"/>
                  </a:lnTo>
                  <a:lnTo>
                    <a:pt x="4421" y="1742"/>
                  </a:lnTo>
                  <a:lnTo>
                    <a:pt x="4278" y="1634"/>
                  </a:lnTo>
                  <a:lnTo>
                    <a:pt x="4162" y="1581"/>
                  </a:lnTo>
                  <a:lnTo>
                    <a:pt x="3536" y="1313"/>
                  </a:lnTo>
                  <a:lnTo>
                    <a:pt x="2894" y="1054"/>
                  </a:lnTo>
                  <a:lnTo>
                    <a:pt x="1679" y="554"/>
                  </a:lnTo>
                  <a:lnTo>
                    <a:pt x="509" y="27"/>
                  </a:lnTo>
                  <a:lnTo>
                    <a:pt x="420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28"/>
            <p:cNvSpPr/>
            <p:nvPr/>
          </p:nvSpPr>
          <p:spPr>
            <a:xfrm rot="-877077" flipH="1">
              <a:off x="7109526" y="4535899"/>
              <a:ext cx="106975" cy="65581"/>
            </a:xfrm>
            <a:custGeom>
              <a:avLst/>
              <a:gdLst/>
              <a:ahLst/>
              <a:cxnLst/>
              <a:rect l="l" t="t" r="r" b="b"/>
              <a:pathLst>
                <a:path w="4109" h="2519" extrusionOk="0">
                  <a:moveTo>
                    <a:pt x="349" y="0"/>
                  </a:moveTo>
                  <a:lnTo>
                    <a:pt x="117" y="45"/>
                  </a:lnTo>
                  <a:lnTo>
                    <a:pt x="18" y="125"/>
                  </a:lnTo>
                  <a:lnTo>
                    <a:pt x="1" y="197"/>
                  </a:lnTo>
                  <a:lnTo>
                    <a:pt x="18" y="232"/>
                  </a:lnTo>
                  <a:lnTo>
                    <a:pt x="72" y="339"/>
                  </a:lnTo>
                  <a:lnTo>
                    <a:pt x="126" y="536"/>
                  </a:lnTo>
                  <a:lnTo>
                    <a:pt x="197" y="643"/>
                  </a:lnTo>
                  <a:lnTo>
                    <a:pt x="376" y="831"/>
                  </a:lnTo>
                  <a:lnTo>
                    <a:pt x="581" y="1009"/>
                  </a:lnTo>
                  <a:lnTo>
                    <a:pt x="1036" y="1366"/>
                  </a:lnTo>
                  <a:lnTo>
                    <a:pt x="1545" y="1697"/>
                  </a:lnTo>
                  <a:lnTo>
                    <a:pt x="1760" y="1840"/>
                  </a:lnTo>
                  <a:lnTo>
                    <a:pt x="2260" y="2134"/>
                  </a:lnTo>
                  <a:lnTo>
                    <a:pt x="2831" y="2384"/>
                  </a:lnTo>
                  <a:lnTo>
                    <a:pt x="3322" y="2492"/>
                  </a:lnTo>
                  <a:lnTo>
                    <a:pt x="3671" y="2518"/>
                  </a:lnTo>
                  <a:lnTo>
                    <a:pt x="3858" y="2509"/>
                  </a:lnTo>
                  <a:lnTo>
                    <a:pt x="3957" y="2492"/>
                  </a:lnTo>
                  <a:lnTo>
                    <a:pt x="4099" y="2402"/>
                  </a:lnTo>
                  <a:lnTo>
                    <a:pt x="4108" y="2349"/>
                  </a:lnTo>
                  <a:lnTo>
                    <a:pt x="4090" y="2259"/>
                  </a:lnTo>
                  <a:lnTo>
                    <a:pt x="3992" y="2108"/>
                  </a:lnTo>
                  <a:lnTo>
                    <a:pt x="3742" y="1902"/>
                  </a:lnTo>
                  <a:lnTo>
                    <a:pt x="3001" y="1527"/>
                  </a:lnTo>
                  <a:lnTo>
                    <a:pt x="2546" y="1295"/>
                  </a:lnTo>
                  <a:lnTo>
                    <a:pt x="2019" y="982"/>
                  </a:lnTo>
                  <a:lnTo>
                    <a:pt x="1554" y="643"/>
                  </a:lnTo>
                  <a:lnTo>
                    <a:pt x="1340" y="464"/>
                  </a:lnTo>
                  <a:lnTo>
                    <a:pt x="1108" y="286"/>
                  </a:lnTo>
                  <a:lnTo>
                    <a:pt x="894" y="188"/>
                  </a:lnTo>
                  <a:lnTo>
                    <a:pt x="697" y="89"/>
                  </a:lnTo>
                  <a:lnTo>
                    <a:pt x="599" y="36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28"/>
            <p:cNvSpPr/>
            <p:nvPr/>
          </p:nvSpPr>
          <p:spPr>
            <a:xfrm rot="-877077" flipH="1">
              <a:off x="6695633" y="4731386"/>
              <a:ext cx="113015" cy="60712"/>
            </a:xfrm>
            <a:custGeom>
              <a:avLst/>
              <a:gdLst/>
              <a:ahLst/>
              <a:cxnLst/>
              <a:rect l="l" t="t" r="r" b="b"/>
              <a:pathLst>
                <a:path w="4341" h="2332" extrusionOk="0">
                  <a:moveTo>
                    <a:pt x="296" y="0"/>
                  </a:moveTo>
                  <a:lnTo>
                    <a:pt x="81" y="54"/>
                  </a:lnTo>
                  <a:lnTo>
                    <a:pt x="1" y="134"/>
                  </a:lnTo>
                  <a:lnTo>
                    <a:pt x="1" y="197"/>
                  </a:lnTo>
                  <a:lnTo>
                    <a:pt x="28" y="232"/>
                  </a:lnTo>
                  <a:lnTo>
                    <a:pt x="144" y="384"/>
                  </a:lnTo>
                  <a:lnTo>
                    <a:pt x="349" y="679"/>
                  </a:lnTo>
                  <a:lnTo>
                    <a:pt x="519" y="822"/>
                  </a:lnTo>
                  <a:lnTo>
                    <a:pt x="876" y="1108"/>
                  </a:lnTo>
                  <a:lnTo>
                    <a:pt x="1260" y="1376"/>
                  </a:lnTo>
                  <a:lnTo>
                    <a:pt x="1546" y="1599"/>
                  </a:lnTo>
                  <a:lnTo>
                    <a:pt x="2046" y="1947"/>
                  </a:lnTo>
                  <a:lnTo>
                    <a:pt x="2430" y="2143"/>
                  </a:lnTo>
                  <a:lnTo>
                    <a:pt x="2644" y="2224"/>
                  </a:lnTo>
                  <a:lnTo>
                    <a:pt x="2823" y="2277"/>
                  </a:lnTo>
                  <a:lnTo>
                    <a:pt x="3198" y="2331"/>
                  </a:lnTo>
                  <a:lnTo>
                    <a:pt x="3582" y="2331"/>
                  </a:lnTo>
                  <a:lnTo>
                    <a:pt x="3930" y="2260"/>
                  </a:lnTo>
                  <a:lnTo>
                    <a:pt x="4073" y="2179"/>
                  </a:lnTo>
                  <a:lnTo>
                    <a:pt x="4162" y="2117"/>
                  </a:lnTo>
                  <a:lnTo>
                    <a:pt x="4287" y="1983"/>
                  </a:lnTo>
                  <a:lnTo>
                    <a:pt x="4341" y="1840"/>
                  </a:lnTo>
                  <a:lnTo>
                    <a:pt x="4305" y="1697"/>
                  </a:lnTo>
                  <a:lnTo>
                    <a:pt x="4243" y="1626"/>
                  </a:lnTo>
                  <a:lnTo>
                    <a:pt x="4198" y="1590"/>
                  </a:lnTo>
                  <a:lnTo>
                    <a:pt x="4091" y="1572"/>
                  </a:lnTo>
                  <a:lnTo>
                    <a:pt x="3984" y="1590"/>
                  </a:lnTo>
                  <a:lnTo>
                    <a:pt x="3903" y="1643"/>
                  </a:lnTo>
                  <a:lnTo>
                    <a:pt x="3886" y="1670"/>
                  </a:lnTo>
                  <a:lnTo>
                    <a:pt x="3859" y="1697"/>
                  </a:lnTo>
                  <a:lnTo>
                    <a:pt x="3841" y="1715"/>
                  </a:lnTo>
                  <a:lnTo>
                    <a:pt x="3635" y="1679"/>
                  </a:lnTo>
                  <a:lnTo>
                    <a:pt x="3305" y="1563"/>
                  </a:lnTo>
                  <a:lnTo>
                    <a:pt x="2894" y="1331"/>
                  </a:lnTo>
                  <a:lnTo>
                    <a:pt x="2626" y="1143"/>
                  </a:lnTo>
                  <a:lnTo>
                    <a:pt x="2180" y="849"/>
                  </a:lnTo>
                  <a:lnTo>
                    <a:pt x="1724" y="554"/>
                  </a:lnTo>
                  <a:lnTo>
                    <a:pt x="1474" y="402"/>
                  </a:lnTo>
                  <a:lnTo>
                    <a:pt x="948" y="170"/>
                  </a:lnTo>
                  <a:lnTo>
                    <a:pt x="653" y="45"/>
                  </a:lnTo>
                  <a:lnTo>
                    <a:pt x="546" y="9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28"/>
            <p:cNvSpPr/>
            <p:nvPr/>
          </p:nvSpPr>
          <p:spPr>
            <a:xfrm rot="-877077" flipH="1">
              <a:off x="6557809" y="4720206"/>
              <a:ext cx="141835" cy="39546"/>
            </a:xfrm>
            <a:custGeom>
              <a:avLst/>
              <a:gdLst/>
              <a:ahLst/>
              <a:cxnLst/>
              <a:rect l="l" t="t" r="r" b="b"/>
              <a:pathLst>
                <a:path w="5448" h="1519" extrusionOk="0">
                  <a:moveTo>
                    <a:pt x="679" y="1"/>
                  </a:moveTo>
                  <a:lnTo>
                    <a:pt x="447" y="10"/>
                  </a:lnTo>
                  <a:lnTo>
                    <a:pt x="250" y="72"/>
                  </a:lnTo>
                  <a:lnTo>
                    <a:pt x="107" y="153"/>
                  </a:lnTo>
                  <a:lnTo>
                    <a:pt x="18" y="260"/>
                  </a:lnTo>
                  <a:lnTo>
                    <a:pt x="0" y="367"/>
                  </a:lnTo>
                  <a:lnTo>
                    <a:pt x="54" y="474"/>
                  </a:lnTo>
                  <a:lnTo>
                    <a:pt x="196" y="572"/>
                  </a:lnTo>
                  <a:lnTo>
                    <a:pt x="313" y="608"/>
                  </a:lnTo>
                  <a:lnTo>
                    <a:pt x="1652" y="956"/>
                  </a:lnTo>
                  <a:lnTo>
                    <a:pt x="3036" y="1251"/>
                  </a:lnTo>
                  <a:lnTo>
                    <a:pt x="3572" y="1385"/>
                  </a:lnTo>
                  <a:lnTo>
                    <a:pt x="4376" y="1519"/>
                  </a:lnTo>
                  <a:lnTo>
                    <a:pt x="4929" y="1519"/>
                  </a:lnTo>
                  <a:lnTo>
                    <a:pt x="5215" y="1456"/>
                  </a:lnTo>
                  <a:lnTo>
                    <a:pt x="5340" y="1412"/>
                  </a:lnTo>
                  <a:lnTo>
                    <a:pt x="5438" y="1305"/>
                  </a:lnTo>
                  <a:lnTo>
                    <a:pt x="5447" y="1224"/>
                  </a:lnTo>
                  <a:lnTo>
                    <a:pt x="5429" y="1189"/>
                  </a:lnTo>
                  <a:lnTo>
                    <a:pt x="5376" y="1117"/>
                  </a:lnTo>
                  <a:lnTo>
                    <a:pt x="5224" y="992"/>
                  </a:lnTo>
                  <a:lnTo>
                    <a:pt x="4938" y="849"/>
                  </a:lnTo>
                  <a:lnTo>
                    <a:pt x="4179" y="653"/>
                  </a:lnTo>
                  <a:lnTo>
                    <a:pt x="3626" y="555"/>
                  </a:lnTo>
                  <a:lnTo>
                    <a:pt x="2232" y="260"/>
                  </a:lnTo>
                  <a:lnTo>
                    <a:pt x="804" y="19"/>
                  </a:lnTo>
                  <a:lnTo>
                    <a:pt x="679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28"/>
            <p:cNvSpPr/>
            <p:nvPr/>
          </p:nvSpPr>
          <p:spPr>
            <a:xfrm rot="-877077" flipH="1">
              <a:off x="6494942" y="4686116"/>
              <a:ext cx="96744" cy="29315"/>
            </a:xfrm>
            <a:custGeom>
              <a:avLst/>
              <a:gdLst/>
              <a:ahLst/>
              <a:cxnLst/>
              <a:rect l="l" t="t" r="r" b="b"/>
              <a:pathLst>
                <a:path w="3716" h="1126" extrusionOk="0">
                  <a:moveTo>
                    <a:pt x="331" y="0"/>
                  </a:moveTo>
                  <a:lnTo>
                    <a:pt x="99" y="72"/>
                  </a:lnTo>
                  <a:lnTo>
                    <a:pt x="18" y="161"/>
                  </a:lnTo>
                  <a:lnTo>
                    <a:pt x="0" y="223"/>
                  </a:lnTo>
                  <a:lnTo>
                    <a:pt x="63" y="322"/>
                  </a:lnTo>
                  <a:lnTo>
                    <a:pt x="188" y="375"/>
                  </a:lnTo>
                  <a:lnTo>
                    <a:pt x="206" y="384"/>
                  </a:lnTo>
                  <a:lnTo>
                    <a:pt x="215" y="384"/>
                  </a:lnTo>
                  <a:lnTo>
                    <a:pt x="277" y="438"/>
                  </a:lnTo>
                  <a:lnTo>
                    <a:pt x="438" y="527"/>
                  </a:lnTo>
                  <a:lnTo>
                    <a:pt x="768" y="634"/>
                  </a:lnTo>
                  <a:lnTo>
                    <a:pt x="1018" y="706"/>
                  </a:lnTo>
                  <a:lnTo>
                    <a:pt x="1742" y="893"/>
                  </a:lnTo>
                  <a:lnTo>
                    <a:pt x="2456" y="1081"/>
                  </a:lnTo>
                  <a:lnTo>
                    <a:pt x="2635" y="1125"/>
                  </a:lnTo>
                  <a:lnTo>
                    <a:pt x="3010" y="1125"/>
                  </a:lnTo>
                  <a:lnTo>
                    <a:pt x="3188" y="1081"/>
                  </a:lnTo>
                  <a:lnTo>
                    <a:pt x="3331" y="1036"/>
                  </a:lnTo>
                  <a:lnTo>
                    <a:pt x="3554" y="911"/>
                  </a:lnTo>
                  <a:lnTo>
                    <a:pt x="3688" y="768"/>
                  </a:lnTo>
                  <a:lnTo>
                    <a:pt x="3715" y="599"/>
                  </a:lnTo>
                  <a:lnTo>
                    <a:pt x="3688" y="509"/>
                  </a:lnTo>
                  <a:lnTo>
                    <a:pt x="3653" y="456"/>
                  </a:lnTo>
                  <a:lnTo>
                    <a:pt x="3528" y="357"/>
                  </a:lnTo>
                  <a:lnTo>
                    <a:pt x="3242" y="268"/>
                  </a:lnTo>
                  <a:lnTo>
                    <a:pt x="3010" y="250"/>
                  </a:lnTo>
                  <a:lnTo>
                    <a:pt x="2911" y="259"/>
                  </a:lnTo>
                  <a:lnTo>
                    <a:pt x="2849" y="259"/>
                  </a:lnTo>
                  <a:lnTo>
                    <a:pt x="2724" y="268"/>
                  </a:lnTo>
                  <a:lnTo>
                    <a:pt x="2778" y="268"/>
                  </a:lnTo>
                  <a:lnTo>
                    <a:pt x="2652" y="286"/>
                  </a:lnTo>
                  <a:lnTo>
                    <a:pt x="2572" y="331"/>
                  </a:lnTo>
                  <a:lnTo>
                    <a:pt x="2081" y="232"/>
                  </a:lnTo>
                  <a:lnTo>
                    <a:pt x="1599" y="134"/>
                  </a:lnTo>
                  <a:lnTo>
                    <a:pt x="1331" y="81"/>
                  </a:lnTo>
                  <a:lnTo>
                    <a:pt x="920" y="9"/>
                  </a:lnTo>
                  <a:lnTo>
                    <a:pt x="652" y="0"/>
                  </a:lnTo>
                  <a:lnTo>
                    <a:pt x="518" y="18"/>
                  </a:lnTo>
                  <a:lnTo>
                    <a:pt x="483" y="18"/>
                  </a:lnTo>
                  <a:lnTo>
                    <a:pt x="331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28"/>
            <p:cNvSpPr/>
            <p:nvPr/>
          </p:nvSpPr>
          <p:spPr>
            <a:xfrm rot="-877077" flipH="1">
              <a:off x="6534387" y="4616237"/>
              <a:ext cx="112781" cy="38375"/>
            </a:xfrm>
            <a:custGeom>
              <a:avLst/>
              <a:gdLst/>
              <a:ahLst/>
              <a:cxnLst/>
              <a:rect l="l" t="t" r="r" b="b"/>
              <a:pathLst>
                <a:path w="4332" h="1474" extrusionOk="0">
                  <a:moveTo>
                    <a:pt x="277" y="0"/>
                  </a:moveTo>
                  <a:lnTo>
                    <a:pt x="81" y="54"/>
                  </a:lnTo>
                  <a:lnTo>
                    <a:pt x="1" y="125"/>
                  </a:lnTo>
                  <a:lnTo>
                    <a:pt x="1" y="179"/>
                  </a:lnTo>
                  <a:lnTo>
                    <a:pt x="18" y="205"/>
                  </a:lnTo>
                  <a:lnTo>
                    <a:pt x="143" y="366"/>
                  </a:lnTo>
                  <a:lnTo>
                    <a:pt x="393" y="634"/>
                  </a:lnTo>
                  <a:lnTo>
                    <a:pt x="599" y="777"/>
                  </a:lnTo>
                  <a:lnTo>
                    <a:pt x="849" y="920"/>
                  </a:lnTo>
                  <a:lnTo>
                    <a:pt x="1429" y="1161"/>
                  </a:lnTo>
                  <a:lnTo>
                    <a:pt x="1760" y="1259"/>
                  </a:lnTo>
                  <a:lnTo>
                    <a:pt x="2045" y="1331"/>
                  </a:lnTo>
                  <a:lnTo>
                    <a:pt x="2706" y="1447"/>
                  </a:lnTo>
                  <a:lnTo>
                    <a:pt x="3385" y="1473"/>
                  </a:lnTo>
                  <a:lnTo>
                    <a:pt x="3849" y="1402"/>
                  </a:lnTo>
                  <a:lnTo>
                    <a:pt x="4126" y="1313"/>
                  </a:lnTo>
                  <a:lnTo>
                    <a:pt x="4251" y="1241"/>
                  </a:lnTo>
                  <a:lnTo>
                    <a:pt x="4314" y="1197"/>
                  </a:lnTo>
                  <a:lnTo>
                    <a:pt x="4332" y="1107"/>
                  </a:lnTo>
                  <a:lnTo>
                    <a:pt x="4296" y="1054"/>
                  </a:lnTo>
                  <a:lnTo>
                    <a:pt x="4251" y="1027"/>
                  </a:lnTo>
                  <a:lnTo>
                    <a:pt x="4055" y="956"/>
                  </a:lnTo>
                  <a:lnTo>
                    <a:pt x="3635" y="848"/>
                  </a:lnTo>
                  <a:lnTo>
                    <a:pt x="2938" y="750"/>
                  </a:lnTo>
                  <a:lnTo>
                    <a:pt x="2474" y="679"/>
                  </a:lnTo>
                  <a:lnTo>
                    <a:pt x="1956" y="572"/>
                  </a:lnTo>
                  <a:lnTo>
                    <a:pt x="1188" y="339"/>
                  </a:lnTo>
                  <a:lnTo>
                    <a:pt x="751" y="152"/>
                  </a:lnTo>
                  <a:lnTo>
                    <a:pt x="572" y="45"/>
                  </a:lnTo>
                  <a:lnTo>
                    <a:pt x="492" y="9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28"/>
            <p:cNvSpPr/>
            <p:nvPr/>
          </p:nvSpPr>
          <p:spPr>
            <a:xfrm rot="-877077" flipH="1">
              <a:off x="6444928" y="4878455"/>
              <a:ext cx="93021" cy="48137"/>
            </a:xfrm>
            <a:custGeom>
              <a:avLst/>
              <a:gdLst/>
              <a:ahLst/>
              <a:cxnLst/>
              <a:rect l="l" t="t" r="r" b="b"/>
              <a:pathLst>
                <a:path w="3573" h="1849" extrusionOk="0">
                  <a:moveTo>
                    <a:pt x="715" y="0"/>
                  </a:moveTo>
                  <a:lnTo>
                    <a:pt x="313" y="27"/>
                  </a:lnTo>
                  <a:lnTo>
                    <a:pt x="90" y="125"/>
                  </a:lnTo>
                  <a:lnTo>
                    <a:pt x="9" y="223"/>
                  </a:lnTo>
                  <a:lnTo>
                    <a:pt x="0" y="286"/>
                  </a:lnTo>
                  <a:lnTo>
                    <a:pt x="18" y="465"/>
                  </a:lnTo>
                  <a:lnTo>
                    <a:pt x="170" y="804"/>
                  </a:lnTo>
                  <a:lnTo>
                    <a:pt x="465" y="1116"/>
                  </a:lnTo>
                  <a:lnTo>
                    <a:pt x="893" y="1393"/>
                  </a:lnTo>
                  <a:lnTo>
                    <a:pt x="1152" y="1518"/>
                  </a:lnTo>
                  <a:lnTo>
                    <a:pt x="1393" y="1608"/>
                  </a:lnTo>
                  <a:lnTo>
                    <a:pt x="2010" y="1777"/>
                  </a:lnTo>
                  <a:lnTo>
                    <a:pt x="2679" y="1849"/>
                  </a:lnTo>
                  <a:lnTo>
                    <a:pt x="3144" y="1804"/>
                  </a:lnTo>
                  <a:lnTo>
                    <a:pt x="3412" y="1715"/>
                  </a:lnTo>
                  <a:lnTo>
                    <a:pt x="3519" y="1643"/>
                  </a:lnTo>
                  <a:lnTo>
                    <a:pt x="3572" y="1599"/>
                  </a:lnTo>
                  <a:lnTo>
                    <a:pt x="3563" y="1491"/>
                  </a:lnTo>
                  <a:lnTo>
                    <a:pt x="3519" y="1438"/>
                  </a:lnTo>
                  <a:lnTo>
                    <a:pt x="3412" y="1349"/>
                  </a:lnTo>
                  <a:lnTo>
                    <a:pt x="3072" y="1224"/>
                  </a:lnTo>
                  <a:lnTo>
                    <a:pt x="2465" y="1072"/>
                  </a:lnTo>
                  <a:lnTo>
                    <a:pt x="2099" y="965"/>
                  </a:lnTo>
                  <a:lnTo>
                    <a:pt x="1920" y="884"/>
                  </a:lnTo>
                  <a:lnTo>
                    <a:pt x="1617" y="724"/>
                  </a:lnTo>
                  <a:lnTo>
                    <a:pt x="1375" y="527"/>
                  </a:lnTo>
                  <a:lnTo>
                    <a:pt x="1197" y="322"/>
                  </a:lnTo>
                  <a:lnTo>
                    <a:pt x="1143" y="206"/>
                  </a:lnTo>
                  <a:lnTo>
                    <a:pt x="1108" y="152"/>
                  </a:lnTo>
                  <a:lnTo>
                    <a:pt x="983" y="63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28"/>
            <p:cNvSpPr/>
            <p:nvPr/>
          </p:nvSpPr>
          <p:spPr>
            <a:xfrm rot="-877077" flipH="1">
              <a:off x="6273416" y="4836239"/>
              <a:ext cx="149515" cy="44415"/>
            </a:xfrm>
            <a:custGeom>
              <a:avLst/>
              <a:gdLst/>
              <a:ahLst/>
              <a:cxnLst/>
              <a:rect l="l" t="t" r="r" b="b"/>
              <a:pathLst>
                <a:path w="5743" h="1706" extrusionOk="0">
                  <a:moveTo>
                    <a:pt x="483" y="0"/>
                  </a:moveTo>
                  <a:lnTo>
                    <a:pt x="286" y="27"/>
                  </a:lnTo>
                  <a:lnTo>
                    <a:pt x="134" y="99"/>
                  </a:lnTo>
                  <a:lnTo>
                    <a:pt x="36" y="188"/>
                  </a:lnTo>
                  <a:lnTo>
                    <a:pt x="0" y="286"/>
                  </a:lnTo>
                  <a:lnTo>
                    <a:pt x="36" y="393"/>
                  </a:lnTo>
                  <a:lnTo>
                    <a:pt x="161" y="492"/>
                  </a:lnTo>
                  <a:lnTo>
                    <a:pt x="259" y="527"/>
                  </a:lnTo>
                  <a:lnTo>
                    <a:pt x="625" y="661"/>
                  </a:lnTo>
                  <a:lnTo>
                    <a:pt x="2099" y="1143"/>
                  </a:lnTo>
                  <a:lnTo>
                    <a:pt x="3447" y="1492"/>
                  </a:lnTo>
                  <a:lnTo>
                    <a:pt x="4296" y="1652"/>
                  </a:lnTo>
                  <a:lnTo>
                    <a:pt x="5028" y="1706"/>
                  </a:lnTo>
                  <a:lnTo>
                    <a:pt x="5439" y="1635"/>
                  </a:lnTo>
                  <a:lnTo>
                    <a:pt x="5635" y="1545"/>
                  </a:lnTo>
                  <a:lnTo>
                    <a:pt x="5698" y="1474"/>
                  </a:lnTo>
                  <a:lnTo>
                    <a:pt x="5742" y="1411"/>
                  </a:lnTo>
                  <a:lnTo>
                    <a:pt x="5733" y="1286"/>
                  </a:lnTo>
                  <a:lnTo>
                    <a:pt x="5546" y="1134"/>
                  </a:lnTo>
                  <a:lnTo>
                    <a:pt x="4805" y="911"/>
                  </a:lnTo>
                  <a:lnTo>
                    <a:pt x="4367" y="831"/>
                  </a:lnTo>
                  <a:lnTo>
                    <a:pt x="3456" y="661"/>
                  </a:lnTo>
                  <a:lnTo>
                    <a:pt x="1679" y="268"/>
                  </a:lnTo>
                  <a:lnTo>
                    <a:pt x="822" y="45"/>
                  </a:lnTo>
                  <a:lnTo>
                    <a:pt x="706" y="9"/>
                  </a:lnTo>
                  <a:lnTo>
                    <a:pt x="483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28"/>
            <p:cNvSpPr/>
            <p:nvPr/>
          </p:nvSpPr>
          <p:spPr>
            <a:xfrm rot="-877077" flipH="1">
              <a:off x="6251563" y="4778870"/>
              <a:ext cx="124887" cy="46289"/>
            </a:xfrm>
            <a:custGeom>
              <a:avLst/>
              <a:gdLst/>
              <a:ahLst/>
              <a:cxnLst/>
              <a:rect l="l" t="t" r="r" b="b"/>
              <a:pathLst>
                <a:path w="4797" h="1778" extrusionOk="0">
                  <a:moveTo>
                    <a:pt x="465" y="1"/>
                  </a:moveTo>
                  <a:lnTo>
                    <a:pt x="197" y="36"/>
                  </a:lnTo>
                  <a:lnTo>
                    <a:pt x="19" y="153"/>
                  </a:lnTo>
                  <a:lnTo>
                    <a:pt x="1" y="269"/>
                  </a:lnTo>
                  <a:lnTo>
                    <a:pt x="55" y="340"/>
                  </a:lnTo>
                  <a:lnTo>
                    <a:pt x="108" y="376"/>
                  </a:lnTo>
                  <a:lnTo>
                    <a:pt x="590" y="626"/>
                  </a:lnTo>
                  <a:lnTo>
                    <a:pt x="1599" y="1099"/>
                  </a:lnTo>
                  <a:lnTo>
                    <a:pt x="2162" y="1313"/>
                  </a:lnTo>
                  <a:lnTo>
                    <a:pt x="2644" y="1492"/>
                  </a:lnTo>
                  <a:lnTo>
                    <a:pt x="3555" y="1733"/>
                  </a:lnTo>
                  <a:lnTo>
                    <a:pt x="4019" y="1778"/>
                  </a:lnTo>
                  <a:lnTo>
                    <a:pt x="4314" y="1769"/>
                  </a:lnTo>
                  <a:lnTo>
                    <a:pt x="4457" y="1742"/>
                  </a:lnTo>
                  <a:lnTo>
                    <a:pt x="4618" y="1706"/>
                  </a:lnTo>
                  <a:lnTo>
                    <a:pt x="4770" y="1599"/>
                  </a:lnTo>
                  <a:lnTo>
                    <a:pt x="4796" y="1510"/>
                  </a:lnTo>
                  <a:lnTo>
                    <a:pt x="4770" y="1465"/>
                  </a:lnTo>
                  <a:lnTo>
                    <a:pt x="4716" y="1394"/>
                  </a:lnTo>
                  <a:lnTo>
                    <a:pt x="4564" y="1278"/>
                  </a:lnTo>
                  <a:lnTo>
                    <a:pt x="4252" y="1126"/>
                  </a:lnTo>
                  <a:lnTo>
                    <a:pt x="3448" y="912"/>
                  </a:lnTo>
                  <a:lnTo>
                    <a:pt x="2921" y="778"/>
                  </a:lnTo>
                  <a:lnTo>
                    <a:pt x="2323" y="617"/>
                  </a:lnTo>
                  <a:lnTo>
                    <a:pt x="1162" y="251"/>
                  </a:lnTo>
                  <a:lnTo>
                    <a:pt x="608" y="45"/>
                  </a:lnTo>
                  <a:lnTo>
                    <a:pt x="465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28"/>
            <p:cNvSpPr/>
            <p:nvPr/>
          </p:nvSpPr>
          <p:spPr>
            <a:xfrm rot="-877077" flipH="1">
              <a:off x="6651340" y="4855470"/>
              <a:ext cx="48164" cy="50481"/>
            </a:xfrm>
            <a:custGeom>
              <a:avLst/>
              <a:gdLst/>
              <a:ahLst/>
              <a:cxnLst/>
              <a:rect l="l" t="t" r="r" b="b"/>
              <a:pathLst>
                <a:path w="1850" h="1939" extrusionOk="0">
                  <a:moveTo>
                    <a:pt x="688" y="1"/>
                  </a:moveTo>
                  <a:lnTo>
                    <a:pt x="367" y="37"/>
                  </a:lnTo>
                  <a:lnTo>
                    <a:pt x="179" y="99"/>
                  </a:lnTo>
                  <a:lnTo>
                    <a:pt x="54" y="197"/>
                  </a:lnTo>
                  <a:lnTo>
                    <a:pt x="1" y="313"/>
                  </a:lnTo>
                  <a:lnTo>
                    <a:pt x="10" y="385"/>
                  </a:lnTo>
                  <a:lnTo>
                    <a:pt x="162" y="814"/>
                  </a:lnTo>
                  <a:lnTo>
                    <a:pt x="340" y="1242"/>
                  </a:lnTo>
                  <a:lnTo>
                    <a:pt x="421" y="1448"/>
                  </a:lnTo>
                  <a:lnTo>
                    <a:pt x="581" y="1689"/>
                  </a:lnTo>
                  <a:lnTo>
                    <a:pt x="796" y="1832"/>
                  </a:lnTo>
                  <a:lnTo>
                    <a:pt x="956" y="1903"/>
                  </a:lnTo>
                  <a:lnTo>
                    <a:pt x="1046" y="1930"/>
                  </a:lnTo>
                  <a:lnTo>
                    <a:pt x="1260" y="1939"/>
                  </a:lnTo>
                  <a:lnTo>
                    <a:pt x="1474" y="1912"/>
                  </a:lnTo>
                  <a:lnTo>
                    <a:pt x="1653" y="1840"/>
                  </a:lnTo>
                  <a:lnTo>
                    <a:pt x="1706" y="1796"/>
                  </a:lnTo>
                  <a:lnTo>
                    <a:pt x="1796" y="1707"/>
                  </a:lnTo>
                  <a:lnTo>
                    <a:pt x="1849" y="1519"/>
                  </a:lnTo>
                  <a:lnTo>
                    <a:pt x="1760" y="1260"/>
                  </a:lnTo>
                  <a:lnTo>
                    <a:pt x="1653" y="1064"/>
                  </a:lnTo>
                  <a:lnTo>
                    <a:pt x="1430" y="644"/>
                  </a:lnTo>
                  <a:lnTo>
                    <a:pt x="1188" y="224"/>
                  </a:lnTo>
                  <a:lnTo>
                    <a:pt x="1144" y="153"/>
                  </a:lnTo>
                  <a:lnTo>
                    <a:pt x="992" y="63"/>
                  </a:lnTo>
                  <a:lnTo>
                    <a:pt x="688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28"/>
            <p:cNvSpPr/>
            <p:nvPr/>
          </p:nvSpPr>
          <p:spPr>
            <a:xfrm rot="-877077" flipH="1">
              <a:off x="7525882" y="4381253"/>
              <a:ext cx="76749" cy="51157"/>
            </a:xfrm>
            <a:custGeom>
              <a:avLst/>
              <a:gdLst/>
              <a:ahLst/>
              <a:cxnLst/>
              <a:rect l="l" t="t" r="r" b="b"/>
              <a:pathLst>
                <a:path w="2948" h="1965" extrusionOk="0">
                  <a:moveTo>
                    <a:pt x="563" y="0"/>
                  </a:moveTo>
                  <a:lnTo>
                    <a:pt x="357" y="45"/>
                  </a:lnTo>
                  <a:lnTo>
                    <a:pt x="188" y="116"/>
                  </a:lnTo>
                  <a:lnTo>
                    <a:pt x="63" y="214"/>
                  </a:lnTo>
                  <a:lnTo>
                    <a:pt x="0" y="339"/>
                  </a:lnTo>
                  <a:lnTo>
                    <a:pt x="9" y="456"/>
                  </a:lnTo>
                  <a:lnTo>
                    <a:pt x="54" y="518"/>
                  </a:lnTo>
                  <a:lnTo>
                    <a:pt x="402" y="884"/>
                  </a:lnTo>
                  <a:lnTo>
                    <a:pt x="813" y="1224"/>
                  </a:lnTo>
                  <a:lnTo>
                    <a:pt x="1009" y="1393"/>
                  </a:lnTo>
                  <a:lnTo>
                    <a:pt x="1429" y="1733"/>
                  </a:lnTo>
                  <a:lnTo>
                    <a:pt x="1697" y="1875"/>
                  </a:lnTo>
                  <a:lnTo>
                    <a:pt x="1804" y="1911"/>
                  </a:lnTo>
                  <a:lnTo>
                    <a:pt x="2018" y="1956"/>
                  </a:lnTo>
                  <a:lnTo>
                    <a:pt x="2367" y="1965"/>
                  </a:lnTo>
                  <a:lnTo>
                    <a:pt x="2679" y="1884"/>
                  </a:lnTo>
                  <a:lnTo>
                    <a:pt x="2831" y="1804"/>
                  </a:lnTo>
                  <a:lnTo>
                    <a:pt x="2929" y="1706"/>
                  </a:lnTo>
                  <a:lnTo>
                    <a:pt x="2947" y="1581"/>
                  </a:lnTo>
                  <a:lnTo>
                    <a:pt x="2911" y="1518"/>
                  </a:lnTo>
                  <a:lnTo>
                    <a:pt x="2849" y="1411"/>
                  </a:lnTo>
                  <a:lnTo>
                    <a:pt x="2661" y="1224"/>
                  </a:lnTo>
                  <a:lnTo>
                    <a:pt x="2322" y="956"/>
                  </a:lnTo>
                  <a:lnTo>
                    <a:pt x="2090" y="786"/>
                  </a:lnTo>
                  <a:lnTo>
                    <a:pt x="1626" y="438"/>
                  </a:lnTo>
                  <a:lnTo>
                    <a:pt x="1108" y="107"/>
                  </a:lnTo>
                  <a:lnTo>
                    <a:pt x="1000" y="54"/>
                  </a:lnTo>
                  <a:lnTo>
                    <a:pt x="786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28"/>
            <p:cNvSpPr/>
            <p:nvPr/>
          </p:nvSpPr>
          <p:spPr>
            <a:xfrm rot="-877077" flipH="1">
              <a:off x="7475573" y="4564256"/>
              <a:ext cx="68600" cy="75812"/>
            </a:xfrm>
            <a:custGeom>
              <a:avLst/>
              <a:gdLst/>
              <a:ahLst/>
              <a:cxnLst/>
              <a:rect l="l" t="t" r="r" b="b"/>
              <a:pathLst>
                <a:path w="2635" h="2912" extrusionOk="0">
                  <a:moveTo>
                    <a:pt x="581" y="0"/>
                  </a:moveTo>
                  <a:lnTo>
                    <a:pt x="295" y="36"/>
                  </a:lnTo>
                  <a:lnTo>
                    <a:pt x="206" y="98"/>
                  </a:lnTo>
                  <a:lnTo>
                    <a:pt x="125" y="179"/>
                  </a:lnTo>
                  <a:lnTo>
                    <a:pt x="36" y="339"/>
                  </a:lnTo>
                  <a:lnTo>
                    <a:pt x="0" y="509"/>
                  </a:lnTo>
                  <a:lnTo>
                    <a:pt x="18" y="679"/>
                  </a:lnTo>
                  <a:lnTo>
                    <a:pt x="206" y="1098"/>
                  </a:lnTo>
                  <a:lnTo>
                    <a:pt x="420" y="1429"/>
                  </a:lnTo>
                  <a:lnTo>
                    <a:pt x="616" y="1795"/>
                  </a:lnTo>
                  <a:lnTo>
                    <a:pt x="983" y="2358"/>
                  </a:lnTo>
                  <a:lnTo>
                    <a:pt x="1349" y="2688"/>
                  </a:lnTo>
                  <a:lnTo>
                    <a:pt x="1608" y="2822"/>
                  </a:lnTo>
                  <a:lnTo>
                    <a:pt x="1733" y="2875"/>
                  </a:lnTo>
                  <a:lnTo>
                    <a:pt x="2027" y="2911"/>
                  </a:lnTo>
                  <a:lnTo>
                    <a:pt x="2322" y="2875"/>
                  </a:lnTo>
                  <a:lnTo>
                    <a:pt x="2536" y="2777"/>
                  </a:lnTo>
                  <a:lnTo>
                    <a:pt x="2590" y="2697"/>
                  </a:lnTo>
                  <a:lnTo>
                    <a:pt x="2617" y="2599"/>
                  </a:lnTo>
                  <a:lnTo>
                    <a:pt x="2635" y="2411"/>
                  </a:lnTo>
                  <a:lnTo>
                    <a:pt x="2581" y="2125"/>
                  </a:lnTo>
                  <a:lnTo>
                    <a:pt x="2269" y="1572"/>
                  </a:lnTo>
                  <a:lnTo>
                    <a:pt x="2027" y="1206"/>
                  </a:lnTo>
                  <a:lnTo>
                    <a:pt x="1840" y="875"/>
                  </a:lnTo>
                  <a:lnTo>
                    <a:pt x="1438" y="384"/>
                  </a:lnTo>
                  <a:lnTo>
                    <a:pt x="1009" y="125"/>
                  </a:lnTo>
                  <a:lnTo>
                    <a:pt x="715" y="27"/>
                  </a:lnTo>
                  <a:lnTo>
                    <a:pt x="581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28"/>
            <p:cNvSpPr/>
            <p:nvPr/>
          </p:nvSpPr>
          <p:spPr>
            <a:xfrm rot="-877077" flipH="1">
              <a:off x="7112598" y="4866845"/>
              <a:ext cx="132307" cy="90704"/>
            </a:xfrm>
            <a:custGeom>
              <a:avLst/>
              <a:gdLst/>
              <a:ahLst/>
              <a:cxnLst/>
              <a:rect l="l" t="t" r="r" b="b"/>
              <a:pathLst>
                <a:path w="5082" h="3484" extrusionOk="0">
                  <a:moveTo>
                    <a:pt x="840" y="0"/>
                  </a:moveTo>
                  <a:lnTo>
                    <a:pt x="412" y="45"/>
                  </a:lnTo>
                  <a:lnTo>
                    <a:pt x="153" y="152"/>
                  </a:lnTo>
                  <a:lnTo>
                    <a:pt x="45" y="259"/>
                  </a:lnTo>
                  <a:lnTo>
                    <a:pt x="28" y="322"/>
                  </a:lnTo>
                  <a:lnTo>
                    <a:pt x="10" y="474"/>
                  </a:lnTo>
                  <a:lnTo>
                    <a:pt x="1" y="768"/>
                  </a:lnTo>
                  <a:lnTo>
                    <a:pt x="45" y="1054"/>
                  </a:lnTo>
                  <a:lnTo>
                    <a:pt x="144" y="1331"/>
                  </a:lnTo>
                  <a:lnTo>
                    <a:pt x="295" y="1599"/>
                  </a:lnTo>
                  <a:lnTo>
                    <a:pt x="492" y="1858"/>
                  </a:lnTo>
                  <a:lnTo>
                    <a:pt x="894" y="2233"/>
                  </a:lnTo>
                  <a:lnTo>
                    <a:pt x="1260" y="2483"/>
                  </a:lnTo>
                  <a:lnTo>
                    <a:pt x="1555" y="2679"/>
                  </a:lnTo>
                  <a:lnTo>
                    <a:pt x="2323" y="3090"/>
                  </a:lnTo>
                  <a:lnTo>
                    <a:pt x="3001" y="3340"/>
                  </a:lnTo>
                  <a:lnTo>
                    <a:pt x="3483" y="3447"/>
                  </a:lnTo>
                  <a:lnTo>
                    <a:pt x="3975" y="3483"/>
                  </a:lnTo>
                  <a:lnTo>
                    <a:pt x="4466" y="3439"/>
                  </a:lnTo>
                  <a:lnTo>
                    <a:pt x="4707" y="3376"/>
                  </a:lnTo>
                  <a:lnTo>
                    <a:pt x="4805" y="3340"/>
                  </a:lnTo>
                  <a:lnTo>
                    <a:pt x="4957" y="3251"/>
                  </a:lnTo>
                  <a:lnTo>
                    <a:pt x="5046" y="3144"/>
                  </a:lnTo>
                  <a:lnTo>
                    <a:pt x="5082" y="3028"/>
                  </a:lnTo>
                  <a:lnTo>
                    <a:pt x="5064" y="2912"/>
                  </a:lnTo>
                  <a:lnTo>
                    <a:pt x="4984" y="2804"/>
                  </a:lnTo>
                  <a:lnTo>
                    <a:pt x="4841" y="2715"/>
                  </a:lnTo>
                  <a:lnTo>
                    <a:pt x="4635" y="2653"/>
                  </a:lnTo>
                  <a:lnTo>
                    <a:pt x="4510" y="2635"/>
                  </a:lnTo>
                  <a:lnTo>
                    <a:pt x="4180" y="2599"/>
                  </a:lnTo>
                  <a:lnTo>
                    <a:pt x="3555" y="2429"/>
                  </a:lnTo>
                  <a:lnTo>
                    <a:pt x="3001" y="2170"/>
                  </a:lnTo>
                  <a:lnTo>
                    <a:pt x="2510" y="1849"/>
                  </a:lnTo>
                  <a:lnTo>
                    <a:pt x="2099" y="1492"/>
                  </a:lnTo>
                  <a:lnTo>
                    <a:pt x="1760" y="1117"/>
                  </a:lnTo>
                  <a:lnTo>
                    <a:pt x="1501" y="742"/>
                  </a:lnTo>
                  <a:lnTo>
                    <a:pt x="1322" y="393"/>
                  </a:lnTo>
                  <a:lnTo>
                    <a:pt x="1269" y="233"/>
                  </a:lnTo>
                  <a:lnTo>
                    <a:pt x="1233" y="170"/>
                  </a:lnTo>
                  <a:lnTo>
                    <a:pt x="1117" y="72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68" name="Google Shape;1268;p28"/>
          <p:cNvSpPr txBox="1">
            <a:spLocks noGrp="1"/>
          </p:cNvSpPr>
          <p:nvPr>
            <p:ph type="title"/>
          </p:nvPr>
        </p:nvSpPr>
        <p:spPr>
          <a:xfrm>
            <a:off x="720000" y="395850"/>
            <a:ext cx="7692900" cy="51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5283807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Four Columns">
  <p:cSld name="1_Title + Four Columns"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p28"/>
          <p:cNvSpPr txBox="1">
            <a:spLocks noGrp="1"/>
          </p:cNvSpPr>
          <p:nvPr>
            <p:ph type="subTitle" idx="1"/>
          </p:nvPr>
        </p:nvSpPr>
        <p:spPr>
          <a:xfrm>
            <a:off x="720000" y="2059950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5" name="Google Shape;1195;p28"/>
          <p:cNvSpPr txBox="1">
            <a:spLocks noGrp="1"/>
          </p:cNvSpPr>
          <p:nvPr>
            <p:ph type="subTitle" idx="2"/>
          </p:nvPr>
        </p:nvSpPr>
        <p:spPr>
          <a:xfrm>
            <a:off x="720000" y="1713450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6" name="Google Shape;1196;p28"/>
          <p:cNvSpPr txBox="1">
            <a:spLocks noGrp="1"/>
          </p:cNvSpPr>
          <p:nvPr>
            <p:ph type="subTitle" idx="3"/>
          </p:nvPr>
        </p:nvSpPr>
        <p:spPr>
          <a:xfrm>
            <a:off x="720000" y="3921825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7" name="Google Shape;1197;p28"/>
          <p:cNvSpPr txBox="1">
            <a:spLocks noGrp="1"/>
          </p:cNvSpPr>
          <p:nvPr>
            <p:ph type="subTitle" idx="4"/>
          </p:nvPr>
        </p:nvSpPr>
        <p:spPr>
          <a:xfrm>
            <a:off x="720000" y="3575325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8" name="Google Shape;1198;p28"/>
          <p:cNvSpPr txBox="1">
            <a:spLocks noGrp="1"/>
          </p:cNvSpPr>
          <p:nvPr>
            <p:ph type="subTitle" idx="5"/>
          </p:nvPr>
        </p:nvSpPr>
        <p:spPr>
          <a:xfrm>
            <a:off x="3342975" y="2059950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9" name="Google Shape;1199;p28"/>
          <p:cNvSpPr txBox="1">
            <a:spLocks noGrp="1"/>
          </p:cNvSpPr>
          <p:nvPr>
            <p:ph type="subTitle" idx="6"/>
          </p:nvPr>
        </p:nvSpPr>
        <p:spPr>
          <a:xfrm>
            <a:off x="3342975" y="1713450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0" name="Google Shape;1200;p28"/>
          <p:cNvSpPr txBox="1">
            <a:spLocks noGrp="1"/>
          </p:cNvSpPr>
          <p:nvPr>
            <p:ph type="subTitle" idx="7"/>
          </p:nvPr>
        </p:nvSpPr>
        <p:spPr>
          <a:xfrm>
            <a:off x="3342975" y="3921825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1" name="Google Shape;1201;p28"/>
          <p:cNvSpPr txBox="1">
            <a:spLocks noGrp="1"/>
          </p:cNvSpPr>
          <p:nvPr>
            <p:ph type="subTitle" idx="8"/>
          </p:nvPr>
        </p:nvSpPr>
        <p:spPr>
          <a:xfrm>
            <a:off x="3342975" y="3575325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02" name="Google Shape;1202;p28"/>
          <p:cNvGrpSpPr/>
          <p:nvPr/>
        </p:nvGrpSpPr>
        <p:grpSpPr>
          <a:xfrm rot="6647702">
            <a:off x="-1774556" y="-750645"/>
            <a:ext cx="3563523" cy="3274151"/>
            <a:chOff x="-1361131" y="3033798"/>
            <a:chExt cx="4031687" cy="3866819"/>
          </a:xfrm>
        </p:grpSpPr>
        <p:sp>
          <p:nvSpPr>
            <p:cNvPr id="1203" name="Google Shape;1203;p28"/>
            <p:cNvSpPr/>
            <p:nvPr/>
          </p:nvSpPr>
          <p:spPr>
            <a:xfrm rot="-975157" flipH="1">
              <a:off x="-998443" y="3435250"/>
              <a:ext cx="3306310" cy="3063916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28"/>
            <p:cNvSpPr/>
            <p:nvPr/>
          </p:nvSpPr>
          <p:spPr>
            <a:xfrm rot="-975157" flipH="1">
              <a:off x="-698218" y="4080591"/>
              <a:ext cx="2651820" cy="1639114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28"/>
            <p:cNvSpPr/>
            <p:nvPr/>
          </p:nvSpPr>
          <p:spPr>
            <a:xfrm rot="-975157" flipH="1">
              <a:off x="6331" y="5357870"/>
              <a:ext cx="481227" cy="255024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28"/>
            <p:cNvSpPr/>
            <p:nvPr/>
          </p:nvSpPr>
          <p:spPr>
            <a:xfrm rot="-975157" flipH="1">
              <a:off x="-636678" y="4901000"/>
              <a:ext cx="273634" cy="58314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28"/>
            <p:cNvSpPr/>
            <p:nvPr/>
          </p:nvSpPr>
          <p:spPr>
            <a:xfrm rot="-975157" flipH="1">
              <a:off x="-61287" y="4568963"/>
              <a:ext cx="63622" cy="451196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28"/>
            <p:cNvSpPr/>
            <p:nvPr/>
          </p:nvSpPr>
          <p:spPr>
            <a:xfrm rot="-975157" flipH="1">
              <a:off x="1281559" y="4908023"/>
              <a:ext cx="93047" cy="449987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28"/>
            <p:cNvSpPr/>
            <p:nvPr/>
          </p:nvSpPr>
          <p:spPr>
            <a:xfrm rot="-975157" flipH="1">
              <a:off x="564398" y="4729396"/>
              <a:ext cx="139269" cy="579582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0" name="Google Shape;1210;p28"/>
          <p:cNvGrpSpPr/>
          <p:nvPr/>
        </p:nvGrpSpPr>
        <p:grpSpPr>
          <a:xfrm>
            <a:off x="8285528" y="1617837"/>
            <a:ext cx="717263" cy="1719122"/>
            <a:chOff x="7334417" y="2987505"/>
            <a:chExt cx="821984" cy="1970115"/>
          </a:xfrm>
        </p:grpSpPr>
        <p:sp>
          <p:nvSpPr>
            <p:cNvPr id="1211" name="Google Shape;1211;p28"/>
            <p:cNvSpPr/>
            <p:nvPr/>
          </p:nvSpPr>
          <p:spPr>
            <a:xfrm>
              <a:off x="7334417" y="2987505"/>
              <a:ext cx="821984" cy="1970115"/>
            </a:xfrm>
            <a:custGeom>
              <a:avLst/>
              <a:gdLst/>
              <a:ahLst/>
              <a:cxnLst/>
              <a:rect l="l" t="t" r="r" b="b"/>
              <a:pathLst>
                <a:path w="25969" h="62242" extrusionOk="0">
                  <a:moveTo>
                    <a:pt x="17164" y="0"/>
                  </a:moveTo>
                  <a:lnTo>
                    <a:pt x="16664" y="72"/>
                  </a:lnTo>
                  <a:lnTo>
                    <a:pt x="16012" y="295"/>
                  </a:lnTo>
                  <a:lnTo>
                    <a:pt x="15396" y="652"/>
                  </a:lnTo>
                  <a:lnTo>
                    <a:pt x="14815" y="1107"/>
                  </a:lnTo>
                  <a:lnTo>
                    <a:pt x="14280" y="1652"/>
                  </a:lnTo>
                  <a:lnTo>
                    <a:pt x="14039" y="1938"/>
                  </a:lnTo>
                  <a:lnTo>
                    <a:pt x="13476" y="2635"/>
                  </a:lnTo>
                  <a:lnTo>
                    <a:pt x="12395" y="4045"/>
                  </a:lnTo>
                  <a:lnTo>
                    <a:pt x="11360" y="5483"/>
                  </a:lnTo>
                  <a:lnTo>
                    <a:pt x="10368" y="6957"/>
                  </a:lnTo>
                  <a:lnTo>
                    <a:pt x="9422" y="8466"/>
                  </a:lnTo>
                  <a:lnTo>
                    <a:pt x="8511" y="9993"/>
                  </a:lnTo>
                  <a:lnTo>
                    <a:pt x="7654" y="11556"/>
                  </a:lnTo>
                  <a:lnTo>
                    <a:pt x="6832" y="13136"/>
                  </a:lnTo>
                  <a:lnTo>
                    <a:pt x="6064" y="14744"/>
                  </a:lnTo>
                  <a:lnTo>
                    <a:pt x="5341" y="16369"/>
                  </a:lnTo>
                  <a:lnTo>
                    <a:pt x="4653" y="18021"/>
                  </a:lnTo>
                  <a:lnTo>
                    <a:pt x="4019" y="19682"/>
                  </a:lnTo>
                  <a:lnTo>
                    <a:pt x="3430" y="21361"/>
                  </a:lnTo>
                  <a:lnTo>
                    <a:pt x="2885" y="23057"/>
                  </a:lnTo>
                  <a:lnTo>
                    <a:pt x="2385" y="24763"/>
                  </a:lnTo>
                  <a:lnTo>
                    <a:pt x="1929" y="26469"/>
                  </a:lnTo>
                  <a:lnTo>
                    <a:pt x="1724" y="27335"/>
                  </a:lnTo>
                  <a:lnTo>
                    <a:pt x="1519" y="28210"/>
                  </a:lnTo>
                  <a:lnTo>
                    <a:pt x="1153" y="29969"/>
                  </a:lnTo>
                  <a:lnTo>
                    <a:pt x="840" y="31746"/>
                  </a:lnTo>
                  <a:lnTo>
                    <a:pt x="581" y="33523"/>
                  </a:lnTo>
                  <a:lnTo>
                    <a:pt x="367" y="35309"/>
                  </a:lnTo>
                  <a:lnTo>
                    <a:pt x="197" y="37104"/>
                  </a:lnTo>
                  <a:lnTo>
                    <a:pt x="90" y="38899"/>
                  </a:lnTo>
                  <a:lnTo>
                    <a:pt x="27" y="40694"/>
                  </a:lnTo>
                  <a:lnTo>
                    <a:pt x="18" y="41596"/>
                  </a:lnTo>
                  <a:lnTo>
                    <a:pt x="1" y="43382"/>
                  </a:lnTo>
                  <a:lnTo>
                    <a:pt x="27" y="46141"/>
                  </a:lnTo>
                  <a:lnTo>
                    <a:pt x="108" y="47990"/>
                  </a:lnTo>
                  <a:lnTo>
                    <a:pt x="286" y="49838"/>
                  </a:lnTo>
                  <a:lnTo>
                    <a:pt x="572" y="51660"/>
                  </a:lnTo>
                  <a:lnTo>
                    <a:pt x="894" y="52999"/>
                  </a:lnTo>
                  <a:lnTo>
                    <a:pt x="1161" y="53883"/>
                  </a:lnTo>
                  <a:lnTo>
                    <a:pt x="1465" y="54741"/>
                  </a:lnTo>
                  <a:lnTo>
                    <a:pt x="1831" y="55589"/>
                  </a:lnTo>
                  <a:lnTo>
                    <a:pt x="2028" y="56000"/>
                  </a:lnTo>
                  <a:lnTo>
                    <a:pt x="2215" y="56366"/>
                  </a:lnTo>
                  <a:lnTo>
                    <a:pt x="2653" y="57089"/>
                  </a:lnTo>
                  <a:lnTo>
                    <a:pt x="3171" y="57813"/>
                  </a:lnTo>
                  <a:lnTo>
                    <a:pt x="3742" y="58527"/>
                  </a:lnTo>
                  <a:lnTo>
                    <a:pt x="4385" y="59215"/>
                  </a:lnTo>
                  <a:lnTo>
                    <a:pt x="5073" y="59858"/>
                  </a:lnTo>
                  <a:lnTo>
                    <a:pt x="5805" y="60456"/>
                  </a:lnTo>
                  <a:lnTo>
                    <a:pt x="6573" y="60983"/>
                  </a:lnTo>
                  <a:lnTo>
                    <a:pt x="7377" y="61438"/>
                  </a:lnTo>
                  <a:lnTo>
                    <a:pt x="8207" y="61804"/>
                  </a:lnTo>
                  <a:lnTo>
                    <a:pt x="9047" y="62063"/>
                  </a:lnTo>
                  <a:lnTo>
                    <a:pt x="9904" y="62215"/>
                  </a:lnTo>
                  <a:lnTo>
                    <a:pt x="10761" y="62242"/>
                  </a:lnTo>
                  <a:lnTo>
                    <a:pt x="11618" y="62126"/>
                  </a:lnTo>
                  <a:lnTo>
                    <a:pt x="12467" y="61867"/>
                  </a:lnTo>
                  <a:lnTo>
                    <a:pt x="13297" y="61438"/>
                  </a:lnTo>
                  <a:lnTo>
                    <a:pt x="13708" y="61152"/>
                  </a:lnTo>
                  <a:lnTo>
                    <a:pt x="14065" y="60876"/>
                  </a:lnTo>
                  <a:lnTo>
                    <a:pt x="14771" y="60295"/>
                  </a:lnTo>
                  <a:lnTo>
                    <a:pt x="15441" y="59670"/>
                  </a:lnTo>
                  <a:lnTo>
                    <a:pt x="16092" y="59009"/>
                  </a:lnTo>
                  <a:lnTo>
                    <a:pt x="17003" y="57964"/>
                  </a:lnTo>
                  <a:lnTo>
                    <a:pt x="18128" y="56446"/>
                  </a:lnTo>
                  <a:lnTo>
                    <a:pt x="18646" y="55643"/>
                  </a:lnTo>
                  <a:lnTo>
                    <a:pt x="19021" y="55035"/>
                  </a:lnTo>
                  <a:lnTo>
                    <a:pt x="19727" y="53785"/>
                  </a:lnTo>
                  <a:lnTo>
                    <a:pt x="20388" y="52481"/>
                  </a:lnTo>
                  <a:lnTo>
                    <a:pt x="20986" y="51133"/>
                  </a:lnTo>
                  <a:lnTo>
                    <a:pt x="21549" y="49758"/>
                  </a:lnTo>
                  <a:lnTo>
                    <a:pt x="22058" y="48365"/>
                  </a:lnTo>
                  <a:lnTo>
                    <a:pt x="22754" y="46222"/>
                  </a:lnTo>
                  <a:lnTo>
                    <a:pt x="23540" y="43346"/>
                  </a:lnTo>
                  <a:lnTo>
                    <a:pt x="24183" y="40471"/>
                  </a:lnTo>
                  <a:lnTo>
                    <a:pt x="24701" y="37667"/>
                  </a:lnTo>
                  <a:lnTo>
                    <a:pt x="25121" y="34979"/>
                  </a:lnTo>
                  <a:lnTo>
                    <a:pt x="25290" y="33702"/>
                  </a:lnTo>
                  <a:lnTo>
                    <a:pt x="25505" y="31943"/>
                  </a:lnTo>
                  <a:lnTo>
                    <a:pt x="25755" y="29290"/>
                  </a:lnTo>
                  <a:lnTo>
                    <a:pt x="25871" y="27513"/>
                  </a:lnTo>
                  <a:lnTo>
                    <a:pt x="25942" y="25745"/>
                  </a:lnTo>
                  <a:lnTo>
                    <a:pt x="25969" y="23968"/>
                  </a:lnTo>
                  <a:lnTo>
                    <a:pt x="25942" y="22191"/>
                  </a:lnTo>
                  <a:lnTo>
                    <a:pt x="25862" y="20414"/>
                  </a:lnTo>
                  <a:lnTo>
                    <a:pt x="25799" y="19530"/>
                  </a:lnTo>
                  <a:lnTo>
                    <a:pt x="25737" y="18673"/>
                  </a:lnTo>
                  <a:lnTo>
                    <a:pt x="25549" y="16958"/>
                  </a:lnTo>
                  <a:lnTo>
                    <a:pt x="25299" y="15253"/>
                  </a:lnTo>
                  <a:lnTo>
                    <a:pt x="24978" y="13556"/>
                  </a:lnTo>
                  <a:lnTo>
                    <a:pt x="24594" y="11877"/>
                  </a:lnTo>
                  <a:lnTo>
                    <a:pt x="24129" y="10216"/>
                  </a:lnTo>
                  <a:lnTo>
                    <a:pt x="23594" y="8582"/>
                  </a:lnTo>
                  <a:lnTo>
                    <a:pt x="22977" y="6966"/>
                  </a:lnTo>
                  <a:lnTo>
                    <a:pt x="22629" y="6180"/>
                  </a:lnTo>
                  <a:lnTo>
                    <a:pt x="22317" y="5456"/>
                  </a:lnTo>
                  <a:lnTo>
                    <a:pt x="21593" y="3929"/>
                  </a:lnTo>
                  <a:lnTo>
                    <a:pt x="20968" y="2804"/>
                  </a:lnTo>
                  <a:lnTo>
                    <a:pt x="20495" y="2099"/>
                  </a:lnTo>
                  <a:lnTo>
                    <a:pt x="19977" y="1456"/>
                  </a:lnTo>
                  <a:lnTo>
                    <a:pt x="19396" y="884"/>
                  </a:lnTo>
                  <a:lnTo>
                    <a:pt x="19084" y="643"/>
                  </a:lnTo>
                  <a:lnTo>
                    <a:pt x="18905" y="509"/>
                  </a:lnTo>
                  <a:lnTo>
                    <a:pt x="18557" y="313"/>
                  </a:lnTo>
                  <a:lnTo>
                    <a:pt x="18200" y="161"/>
                  </a:lnTo>
                  <a:lnTo>
                    <a:pt x="17852" y="63"/>
                  </a:lnTo>
                  <a:lnTo>
                    <a:pt x="17503" y="9"/>
                  </a:lnTo>
                  <a:lnTo>
                    <a:pt x="1716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12" name="Google Shape;1212;p28"/>
            <p:cNvGrpSpPr/>
            <p:nvPr/>
          </p:nvGrpSpPr>
          <p:grpSpPr>
            <a:xfrm>
              <a:off x="7447180" y="3322694"/>
              <a:ext cx="599277" cy="1576389"/>
              <a:chOff x="7447180" y="3322694"/>
              <a:chExt cx="599277" cy="1576389"/>
            </a:xfrm>
          </p:grpSpPr>
          <p:sp>
            <p:nvSpPr>
              <p:cNvPr id="1213" name="Google Shape;1213;p28"/>
              <p:cNvSpPr/>
              <p:nvPr/>
            </p:nvSpPr>
            <p:spPr>
              <a:xfrm>
                <a:off x="7447180" y="3322694"/>
                <a:ext cx="599277" cy="1576389"/>
              </a:xfrm>
              <a:custGeom>
                <a:avLst/>
                <a:gdLst/>
                <a:ahLst/>
                <a:cxnLst/>
                <a:rect l="l" t="t" r="r" b="b"/>
                <a:pathLst>
                  <a:path w="18933" h="49803" extrusionOk="0">
                    <a:moveTo>
                      <a:pt x="13003" y="0"/>
                    </a:moveTo>
                    <a:lnTo>
                      <a:pt x="12887" y="54"/>
                    </a:lnTo>
                    <a:lnTo>
                      <a:pt x="12851" y="116"/>
                    </a:lnTo>
                    <a:lnTo>
                      <a:pt x="12440" y="1250"/>
                    </a:lnTo>
                    <a:lnTo>
                      <a:pt x="11735" y="3563"/>
                    </a:lnTo>
                    <a:lnTo>
                      <a:pt x="11127" y="5912"/>
                    </a:lnTo>
                    <a:lnTo>
                      <a:pt x="10574" y="8269"/>
                    </a:lnTo>
                    <a:lnTo>
                      <a:pt x="10324" y="9457"/>
                    </a:lnTo>
                    <a:lnTo>
                      <a:pt x="10243" y="9823"/>
                    </a:lnTo>
                    <a:lnTo>
                      <a:pt x="10163" y="10198"/>
                    </a:lnTo>
                    <a:lnTo>
                      <a:pt x="9949" y="9886"/>
                    </a:lnTo>
                    <a:lnTo>
                      <a:pt x="9743" y="9573"/>
                    </a:lnTo>
                    <a:lnTo>
                      <a:pt x="9422" y="9064"/>
                    </a:lnTo>
                    <a:lnTo>
                      <a:pt x="8823" y="8019"/>
                    </a:lnTo>
                    <a:lnTo>
                      <a:pt x="8547" y="7492"/>
                    </a:lnTo>
                    <a:lnTo>
                      <a:pt x="8306" y="7001"/>
                    </a:lnTo>
                    <a:lnTo>
                      <a:pt x="7850" y="6010"/>
                    </a:lnTo>
                    <a:lnTo>
                      <a:pt x="7645" y="5501"/>
                    </a:lnTo>
                    <a:lnTo>
                      <a:pt x="7466" y="5028"/>
                    </a:lnTo>
                    <a:lnTo>
                      <a:pt x="7198" y="4304"/>
                    </a:lnTo>
                    <a:lnTo>
                      <a:pt x="6984" y="3849"/>
                    </a:lnTo>
                    <a:lnTo>
                      <a:pt x="6859" y="3626"/>
                    </a:lnTo>
                    <a:lnTo>
                      <a:pt x="6832" y="3617"/>
                    </a:lnTo>
                    <a:lnTo>
                      <a:pt x="6814" y="3635"/>
                    </a:lnTo>
                    <a:lnTo>
                      <a:pt x="6814" y="3902"/>
                    </a:lnTo>
                    <a:lnTo>
                      <a:pt x="6868" y="4429"/>
                    </a:lnTo>
                    <a:lnTo>
                      <a:pt x="7055" y="5242"/>
                    </a:lnTo>
                    <a:lnTo>
                      <a:pt x="7457" y="6322"/>
                    </a:lnTo>
                    <a:lnTo>
                      <a:pt x="7922" y="7340"/>
                    </a:lnTo>
                    <a:lnTo>
                      <a:pt x="8154" y="7805"/>
                    </a:lnTo>
                    <a:lnTo>
                      <a:pt x="8386" y="8278"/>
                    </a:lnTo>
                    <a:lnTo>
                      <a:pt x="8895" y="9198"/>
                    </a:lnTo>
                    <a:lnTo>
                      <a:pt x="9163" y="9653"/>
                    </a:lnTo>
                    <a:lnTo>
                      <a:pt x="9350" y="9975"/>
                    </a:lnTo>
                    <a:lnTo>
                      <a:pt x="9770" y="10609"/>
                    </a:lnTo>
                    <a:lnTo>
                      <a:pt x="10020" y="10886"/>
                    </a:lnTo>
                    <a:lnTo>
                      <a:pt x="9609" y="12913"/>
                    </a:lnTo>
                    <a:lnTo>
                      <a:pt x="8877" y="16985"/>
                    </a:lnTo>
                    <a:lnTo>
                      <a:pt x="8556" y="19030"/>
                    </a:lnTo>
                    <a:lnTo>
                      <a:pt x="8189" y="21459"/>
                    </a:lnTo>
                    <a:lnTo>
                      <a:pt x="7582" y="26326"/>
                    </a:lnTo>
                    <a:lnTo>
                      <a:pt x="7100" y="31210"/>
                    </a:lnTo>
                    <a:lnTo>
                      <a:pt x="6761" y="36104"/>
                    </a:lnTo>
                    <a:lnTo>
                      <a:pt x="6645" y="38560"/>
                    </a:lnTo>
                    <a:lnTo>
                      <a:pt x="6564" y="40747"/>
                    </a:lnTo>
                    <a:lnTo>
                      <a:pt x="6520" y="42944"/>
                    </a:lnTo>
                    <a:lnTo>
                      <a:pt x="5957" y="42516"/>
                    </a:lnTo>
                    <a:lnTo>
                      <a:pt x="4876" y="41631"/>
                    </a:lnTo>
                    <a:lnTo>
                      <a:pt x="3876" y="40676"/>
                    </a:lnTo>
                    <a:lnTo>
                      <a:pt x="3180" y="39890"/>
                    </a:lnTo>
                    <a:lnTo>
                      <a:pt x="2742" y="39328"/>
                    </a:lnTo>
                    <a:lnTo>
                      <a:pt x="2546" y="39033"/>
                    </a:lnTo>
                    <a:lnTo>
                      <a:pt x="2314" y="38685"/>
                    </a:lnTo>
                    <a:lnTo>
                      <a:pt x="1885" y="37961"/>
                    </a:lnTo>
                    <a:lnTo>
                      <a:pt x="1501" y="37220"/>
                    </a:lnTo>
                    <a:lnTo>
                      <a:pt x="1162" y="36452"/>
                    </a:lnTo>
                    <a:lnTo>
                      <a:pt x="1010" y="36059"/>
                    </a:lnTo>
                    <a:lnTo>
                      <a:pt x="885" y="35684"/>
                    </a:lnTo>
                    <a:lnTo>
                      <a:pt x="670" y="34916"/>
                    </a:lnTo>
                    <a:lnTo>
                      <a:pt x="394" y="33755"/>
                    </a:lnTo>
                    <a:lnTo>
                      <a:pt x="179" y="32987"/>
                    </a:lnTo>
                    <a:lnTo>
                      <a:pt x="152" y="32943"/>
                    </a:lnTo>
                    <a:lnTo>
                      <a:pt x="45" y="32960"/>
                    </a:lnTo>
                    <a:lnTo>
                      <a:pt x="19" y="33014"/>
                    </a:lnTo>
                    <a:lnTo>
                      <a:pt x="1" y="33416"/>
                    </a:lnTo>
                    <a:lnTo>
                      <a:pt x="36" y="34246"/>
                    </a:lnTo>
                    <a:lnTo>
                      <a:pt x="161" y="35077"/>
                    </a:lnTo>
                    <a:lnTo>
                      <a:pt x="367" y="35898"/>
                    </a:lnTo>
                    <a:lnTo>
                      <a:pt x="635" y="36711"/>
                    </a:lnTo>
                    <a:lnTo>
                      <a:pt x="956" y="37506"/>
                    </a:lnTo>
                    <a:lnTo>
                      <a:pt x="1331" y="38265"/>
                    </a:lnTo>
                    <a:lnTo>
                      <a:pt x="1733" y="38988"/>
                    </a:lnTo>
                    <a:lnTo>
                      <a:pt x="1947" y="39319"/>
                    </a:lnTo>
                    <a:lnTo>
                      <a:pt x="2376" y="39962"/>
                    </a:lnTo>
                    <a:lnTo>
                      <a:pt x="3117" y="40890"/>
                    </a:lnTo>
                    <a:lnTo>
                      <a:pt x="3653" y="41480"/>
                    </a:lnTo>
                    <a:lnTo>
                      <a:pt x="4225" y="42033"/>
                    </a:lnTo>
                    <a:lnTo>
                      <a:pt x="4832" y="42542"/>
                    </a:lnTo>
                    <a:lnTo>
                      <a:pt x="5475" y="42998"/>
                    </a:lnTo>
                    <a:lnTo>
                      <a:pt x="6153" y="43391"/>
                    </a:lnTo>
                    <a:lnTo>
                      <a:pt x="6502" y="43560"/>
                    </a:lnTo>
                    <a:lnTo>
                      <a:pt x="6484" y="45007"/>
                    </a:lnTo>
                    <a:lnTo>
                      <a:pt x="6493" y="47909"/>
                    </a:lnTo>
                    <a:lnTo>
                      <a:pt x="6520" y="49356"/>
                    </a:lnTo>
                    <a:lnTo>
                      <a:pt x="6511" y="49445"/>
                    </a:lnTo>
                    <a:lnTo>
                      <a:pt x="6555" y="49606"/>
                    </a:lnTo>
                    <a:lnTo>
                      <a:pt x="6662" y="49722"/>
                    </a:lnTo>
                    <a:lnTo>
                      <a:pt x="6814" y="49785"/>
                    </a:lnTo>
                    <a:lnTo>
                      <a:pt x="6975" y="49802"/>
                    </a:lnTo>
                    <a:lnTo>
                      <a:pt x="7136" y="49776"/>
                    </a:lnTo>
                    <a:lnTo>
                      <a:pt x="7270" y="49686"/>
                    </a:lnTo>
                    <a:lnTo>
                      <a:pt x="7341" y="49543"/>
                    </a:lnTo>
                    <a:lnTo>
                      <a:pt x="7350" y="49445"/>
                    </a:lnTo>
                    <a:lnTo>
                      <a:pt x="7341" y="47525"/>
                    </a:lnTo>
                    <a:lnTo>
                      <a:pt x="7386" y="43676"/>
                    </a:lnTo>
                    <a:lnTo>
                      <a:pt x="7511" y="39837"/>
                    </a:lnTo>
                    <a:lnTo>
                      <a:pt x="7716" y="36006"/>
                    </a:lnTo>
                    <a:lnTo>
                      <a:pt x="7993" y="32175"/>
                    </a:lnTo>
                    <a:lnTo>
                      <a:pt x="8350" y="28362"/>
                    </a:lnTo>
                    <a:lnTo>
                      <a:pt x="8788" y="24548"/>
                    </a:lnTo>
                    <a:lnTo>
                      <a:pt x="9297" y="20744"/>
                    </a:lnTo>
                    <a:lnTo>
                      <a:pt x="9583" y="18842"/>
                    </a:lnTo>
                    <a:lnTo>
                      <a:pt x="9636" y="18878"/>
                    </a:lnTo>
                    <a:lnTo>
                      <a:pt x="9752" y="18887"/>
                    </a:lnTo>
                    <a:lnTo>
                      <a:pt x="9815" y="18860"/>
                    </a:lnTo>
                    <a:lnTo>
                      <a:pt x="10172" y="18637"/>
                    </a:lnTo>
                    <a:lnTo>
                      <a:pt x="10859" y="18137"/>
                    </a:lnTo>
                    <a:lnTo>
                      <a:pt x="11860" y="17333"/>
                    </a:lnTo>
                    <a:lnTo>
                      <a:pt x="13119" y="16154"/>
                    </a:lnTo>
                    <a:lnTo>
                      <a:pt x="14315" y="14922"/>
                    </a:lnTo>
                    <a:lnTo>
                      <a:pt x="14887" y="14297"/>
                    </a:lnTo>
                    <a:lnTo>
                      <a:pt x="15449" y="13681"/>
                    </a:lnTo>
                    <a:lnTo>
                      <a:pt x="16584" y="12386"/>
                    </a:lnTo>
                    <a:lnTo>
                      <a:pt x="17387" y="11359"/>
                    </a:lnTo>
                    <a:lnTo>
                      <a:pt x="17878" y="10654"/>
                    </a:lnTo>
                    <a:lnTo>
                      <a:pt x="18334" y="9930"/>
                    </a:lnTo>
                    <a:lnTo>
                      <a:pt x="18736" y="9180"/>
                    </a:lnTo>
                    <a:lnTo>
                      <a:pt x="18905" y="8805"/>
                    </a:lnTo>
                    <a:lnTo>
                      <a:pt x="18932" y="8716"/>
                    </a:lnTo>
                    <a:lnTo>
                      <a:pt x="18879" y="8573"/>
                    </a:lnTo>
                    <a:lnTo>
                      <a:pt x="18736" y="8501"/>
                    </a:lnTo>
                    <a:lnTo>
                      <a:pt x="18584" y="8519"/>
                    </a:lnTo>
                    <a:lnTo>
                      <a:pt x="18512" y="8582"/>
                    </a:lnTo>
                    <a:lnTo>
                      <a:pt x="18236" y="8903"/>
                    </a:lnTo>
                    <a:lnTo>
                      <a:pt x="17727" y="9564"/>
                    </a:lnTo>
                    <a:lnTo>
                      <a:pt x="16985" y="10600"/>
                    </a:lnTo>
                    <a:lnTo>
                      <a:pt x="16494" y="11279"/>
                    </a:lnTo>
                    <a:lnTo>
                      <a:pt x="15976" y="11948"/>
                    </a:lnTo>
                    <a:lnTo>
                      <a:pt x="14905" y="13252"/>
                    </a:lnTo>
                    <a:lnTo>
                      <a:pt x="14351" y="13886"/>
                    </a:lnTo>
                    <a:lnTo>
                      <a:pt x="13824" y="14467"/>
                    </a:lnTo>
                    <a:lnTo>
                      <a:pt x="12735" y="15574"/>
                    </a:lnTo>
                    <a:lnTo>
                      <a:pt x="11056" y="17172"/>
                    </a:lnTo>
                    <a:lnTo>
                      <a:pt x="9940" y="18244"/>
                    </a:lnTo>
                    <a:lnTo>
                      <a:pt x="9949" y="18155"/>
                    </a:lnTo>
                    <a:lnTo>
                      <a:pt x="9958" y="18056"/>
                    </a:lnTo>
                    <a:lnTo>
                      <a:pt x="9940" y="18030"/>
                    </a:lnTo>
                    <a:lnTo>
                      <a:pt x="9913" y="18047"/>
                    </a:lnTo>
                    <a:lnTo>
                      <a:pt x="9752" y="18306"/>
                    </a:lnTo>
                    <a:lnTo>
                      <a:pt x="9636" y="18485"/>
                    </a:lnTo>
                    <a:lnTo>
                      <a:pt x="9940" y="16583"/>
                    </a:lnTo>
                    <a:lnTo>
                      <a:pt x="10609" y="12788"/>
                    </a:lnTo>
                    <a:lnTo>
                      <a:pt x="10985" y="10886"/>
                    </a:lnTo>
                    <a:lnTo>
                      <a:pt x="11538" y="8216"/>
                    </a:lnTo>
                    <a:lnTo>
                      <a:pt x="12422" y="4224"/>
                    </a:lnTo>
                    <a:lnTo>
                      <a:pt x="12967" y="1545"/>
                    </a:lnTo>
                    <a:lnTo>
                      <a:pt x="13208" y="205"/>
                    </a:lnTo>
                    <a:lnTo>
                      <a:pt x="13208" y="134"/>
                    </a:lnTo>
                    <a:lnTo>
                      <a:pt x="13128" y="36"/>
                    </a:lnTo>
                    <a:lnTo>
                      <a:pt x="13003" y="0"/>
                    </a:lnTo>
                    <a:close/>
                  </a:path>
                </a:pathLst>
              </a:custGeom>
              <a:solidFill>
                <a:srgbClr val="EB5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214;p28"/>
              <p:cNvSpPr/>
              <p:nvPr/>
            </p:nvSpPr>
            <p:spPr>
              <a:xfrm>
                <a:off x="7501172" y="3852299"/>
                <a:ext cx="160573" cy="364384"/>
              </a:xfrm>
              <a:custGeom>
                <a:avLst/>
                <a:gdLst/>
                <a:ahLst/>
                <a:cxnLst/>
                <a:rect l="l" t="t" r="r" b="b"/>
                <a:pathLst>
                  <a:path w="5073" h="11512" extrusionOk="0">
                    <a:moveTo>
                      <a:pt x="99" y="1"/>
                    </a:moveTo>
                    <a:lnTo>
                      <a:pt x="72" y="37"/>
                    </a:lnTo>
                    <a:lnTo>
                      <a:pt x="18" y="412"/>
                    </a:lnTo>
                    <a:lnTo>
                      <a:pt x="0" y="1188"/>
                    </a:lnTo>
                    <a:lnTo>
                      <a:pt x="63" y="1992"/>
                    </a:lnTo>
                    <a:lnTo>
                      <a:pt x="197" y="2796"/>
                    </a:lnTo>
                    <a:lnTo>
                      <a:pt x="500" y="4001"/>
                    </a:lnTo>
                    <a:lnTo>
                      <a:pt x="1036" y="5537"/>
                    </a:lnTo>
                    <a:lnTo>
                      <a:pt x="1322" y="6234"/>
                    </a:lnTo>
                    <a:lnTo>
                      <a:pt x="1626" y="6966"/>
                    </a:lnTo>
                    <a:lnTo>
                      <a:pt x="2358" y="8368"/>
                    </a:lnTo>
                    <a:lnTo>
                      <a:pt x="2769" y="9038"/>
                    </a:lnTo>
                    <a:lnTo>
                      <a:pt x="2983" y="9368"/>
                    </a:lnTo>
                    <a:lnTo>
                      <a:pt x="3447" y="10056"/>
                    </a:lnTo>
                    <a:lnTo>
                      <a:pt x="3965" y="10717"/>
                    </a:lnTo>
                    <a:lnTo>
                      <a:pt x="4412" y="11136"/>
                    </a:lnTo>
                    <a:lnTo>
                      <a:pt x="4733" y="11386"/>
                    </a:lnTo>
                    <a:lnTo>
                      <a:pt x="4903" y="11485"/>
                    </a:lnTo>
                    <a:lnTo>
                      <a:pt x="4965" y="11511"/>
                    </a:lnTo>
                    <a:lnTo>
                      <a:pt x="5055" y="11467"/>
                    </a:lnTo>
                    <a:lnTo>
                      <a:pt x="5072" y="11404"/>
                    </a:lnTo>
                    <a:lnTo>
                      <a:pt x="5064" y="11360"/>
                    </a:lnTo>
                    <a:lnTo>
                      <a:pt x="4903" y="11029"/>
                    </a:lnTo>
                    <a:lnTo>
                      <a:pt x="4501" y="10404"/>
                    </a:lnTo>
                    <a:lnTo>
                      <a:pt x="3813" y="9511"/>
                    </a:lnTo>
                    <a:lnTo>
                      <a:pt x="3385" y="8904"/>
                    </a:lnTo>
                    <a:lnTo>
                      <a:pt x="2938" y="8216"/>
                    </a:lnTo>
                    <a:lnTo>
                      <a:pt x="2152" y="6779"/>
                    </a:lnTo>
                    <a:lnTo>
                      <a:pt x="1813" y="6037"/>
                    </a:lnTo>
                    <a:lnTo>
                      <a:pt x="1483" y="5278"/>
                    </a:lnTo>
                    <a:lnTo>
                      <a:pt x="947" y="3716"/>
                    </a:lnTo>
                    <a:lnTo>
                      <a:pt x="741" y="2921"/>
                    </a:lnTo>
                    <a:lnTo>
                      <a:pt x="581" y="2198"/>
                    </a:lnTo>
                    <a:lnTo>
                      <a:pt x="393" y="1108"/>
                    </a:lnTo>
                    <a:lnTo>
                      <a:pt x="232" y="385"/>
                    </a:lnTo>
                    <a:lnTo>
                      <a:pt x="125" y="28"/>
                    </a:lnTo>
                    <a:lnTo>
                      <a:pt x="99" y="1"/>
                    </a:lnTo>
                    <a:close/>
                  </a:path>
                </a:pathLst>
              </a:custGeom>
              <a:solidFill>
                <a:srgbClr val="EB5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28"/>
              <p:cNvSpPr/>
              <p:nvPr/>
            </p:nvSpPr>
            <p:spPr>
              <a:xfrm>
                <a:off x="7710873" y="4001522"/>
                <a:ext cx="302756" cy="426834"/>
              </a:xfrm>
              <a:custGeom>
                <a:avLst/>
                <a:gdLst/>
                <a:ahLst/>
                <a:cxnLst/>
                <a:rect l="l" t="t" r="r" b="b"/>
                <a:pathLst>
                  <a:path w="9565" h="13485" extrusionOk="0">
                    <a:moveTo>
                      <a:pt x="9368" y="1"/>
                    </a:moveTo>
                    <a:lnTo>
                      <a:pt x="9234" y="54"/>
                    </a:lnTo>
                    <a:lnTo>
                      <a:pt x="9189" y="126"/>
                    </a:lnTo>
                    <a:lnTo>
                      <a:pt x="8734" y="1072"/>
                    </a:lnTo>
                    <a:lnTo>
                      <a:pt x="7805" y="2939"/>
                    </a:lnTo>
                    <a:lnTo>
                      <a:pt x="6814" y="4778"/>
                    </a:lnTo>
                    <a:lnTo>
                      <a:pt x="5724" y="6564"/>
                    </a:lnTo>
                    <a:lnTo>
                      <a:pt x="5126" y="7422"/>
                    </a:lnTo>
                    <a:lnTo>
                      <a:pt x="4537" y="8234"/>
                    </a:lnTo>
                    <a:lnTo>
                      <a:pt x="3278" y="9779"/>
                    </a:lnTo>
                    <a:lnTo>
                      <a:pt x="2617" y="10529"/>
                    </a:lnTo>
                    <a:lnTo>
                      <a:pt x="1867" y="11342"/>
                    </a:lnTo>
                    <a:lnTo>
                      <a:pt x="1081" y="12128"/>
                    </a:lnTo>
                    <a:lnTo>
                      <a:pt x="777" y="12404"/>
                    </a:lnTo>
                    <a:lnTo>
                      <a:pt x="331" y="12833"/>
                    </a:lnTo>
                    <a:lnTo>
                      <a:pt x="90" y="13155"/>
                    </a:lnTo>
                    <a:lnTo>
                      <a:pt x="9" y="13342"/>
                    </a:lnTo>
                    <a:lnTo>
                      <a:pt x="0" y="13396"/>
                    </a:lnTo>
                    <a:lnTo>
                      <a:pt x="63" y="13485"/>
                    </a:lnTo>
                    <a:lnTo>
                      <a:pt x="116" y="13485"/>
                    </a:lnTo>
                    <a:lnTo>
                      <a:pt x="313" y="13431"/>
                    </a:lnTo>
                    <a:lnTo>
                      <a:pt x="688" y="13253"/>
                    </a:lnTo>
                    <a:lnTo>
                      <a:pt x="1242" y="12878"/>
                    </a:lnTo>
                    <a:lnTo>
                      <a:pt x="2269" y="11878"/>
                    </a:lnTo>
                    <a:lnTo>
                      <a:pt x="2840" y="11270"/>
                    </a:lnTo>
                    <a:lnTo>
                      <a:pt x="3224" y="10869"/>
                    </a:lnTo>
                    <a:lnTo>
                      <a:pt x="3974" y="10047"/>
                    </a:lnTo>
                    <a:lnTo>
                      <a:pt x="5046" y="8761"/>
                    </a:lnTo>
                    <a:lnTo>
                      <a:pt x="5707" y="7859"/>
                    </a:lnTo>
                    <a:lnTo>
                      <a:pt x="6323" y="6984"/>
                    </a:lnTo>
                    <a:lnTo>
                      <a:pt x="7189" y="5636"/>
                    </a:lnTo>
                    <a:lnTo>
                      <a:pt x="7725" y="4707"/>
                    </a:lnTo>
                    <a:lnTo>
                      <a:pt x="8216" y="3760"/>
                    </a:lnTo>
                    <a:lnTo>
                      <a:pt x="8662" y="2796"/>
                    </a:lnTo>
                    <a:lnTo>
                      <a:pt x="9064" y="1805"/>
                    </a:lnTo>
                    <a:lnTo>
                      <a:pt x="9404" y="787"/>
                    </a:lnTo>
                    <a:lnTo>
                      <a:pt x="9555" y="278"/>
                    </a:lnTo>
                    <a:lnTo>
                      <a:pt x="9564" y="188"/>
                    </a:lnTo>
                    <a:lnTo>
                      <a:pt x="9502" y="54"/>
                    </a:lnTo>
                    <a:lnTo>
                      <a:pt x="9368" y="1"/>
                    </a:lnTo>
                    <a:close/>
                  </a:path>
                </a:pathLst>
              </a:custGeom>
              <a:solidFill>
                <a:srgbClr val="EB5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16" name="Google Shape;1216;p28"/>
          <p:cNvGrpSpPr/>
          <p:nvPr/>
        </p:nvGrpSpPr>
        <p:grpSpPr>
          <a:xfrm>
            <a:off x="8509190" y="1947798"/>
            <a:ext cx="1000423" cy="1733457"/>
            <a:chOff x="7758346" y="3365641"/>
            <a:chExt cx="1146485" cy="1986543"/>
          </a:xfrm>
        </p:grpSpPr>
        <p:sp>
          <p:nvSpPr>
            <p:cNvPr id="1217" name="Google Shape;1217;p28"/>
            <p:cNvSpPr/>
            <p:nvPr/>
          </p:nvSpPr>
          <p:spPr>
            <a:xfrm>
              <a:off x="7758346" y="3365641"/>
              <a:ext cx="1146485" cy="1986543"/>
            </a:xfrm>
            <a:custGeom>
              <a:avLst/>
              <a:gdLst/>
              <a:ahLst/>
              <a:cxnLst/>
              <a:rect l="l" t="t" r="r" b="b"/>
              <a:pathLst>
                <a:path w="36221" h="62761" extrusionOk="0">
                  <a:moveTo>
                    <a:pt x="31372" y="0"/>
                  </a:moveTo>
                  <a:lnTo>
                    <a:pt x="30639" y="54"/>
                  </a:lnTo>
                  <a:lnTo>
                    <a:pt x="29898" y="242"/>
                  </a:lnTo>
                  <a:lnTo>
                    <a:pt x="29175" y="554"/>
                  </a:lnTo>
                  <a:lnTo>
                    <a:pt x="28460" y="956"/>
                  </a:lnTo>
                  <a:lnTo>
                    <a:pt x="28121" y="1188"/>
                  </a:lnTo>
                  <a:lnTo>
                    <a:pt x="27353" y="1751"/>
                  </a:lnTo>
                  <a:lnTo>
                    <a:pt x="25835" y="2894"/>
                  </a:lnTo>
                  <a:lnTo>
                    <a:pt x="24353" y="4099"/>
                  </a:lnTo>
                  <a:lnTo>
                    <a:pt x="22906" y="5341"/>
                  </a:lnTo>
                  <a:lnTo>
                    <a:pt x="21495" y="6626"/>
                  </a:lnTo>
                  <a:lnTo>
                    <a:pt x="20120" y="7948"/>
                  </a:lnTo>
                  <a:lnTo>
                    <a:pt x="18789" y="9323"/>
                  </a:lnTo>
                  <a:lnTo>
                    <a:pt x="17494" y="10725"/>
                  </a:lnTo>
                  <a:lnTo>
                    <a:pt x="16235" y="12163"/>
                  </a:lnTo>
                  <a:lnTo>
                    <a:pt x="15021" y="13645"/>
                  </a:lnTo>
                  <a:lnTo>
                    <a:pt x="13851" y="15155"/>
                  </a:lnTo>
                  <a:lnTo>
                    <a:pt x="12717" y="16690"/>
                  </a:lnTo>
                  <a:lnTo>
                    <a:pt x="11627" y="18262"/>
                  </a:lnTo>
                  <a:lnTo>
                    <a:pt x="10583" y="19852"/>
                  </a:lnTo>
                  <a:lnTo>
                    <a:pt x="9582" y="21477"/>
                  </a:lnTo>
                  <a:lnTo>
                    <a:pt x="8627" y="23120"/>
                  </a:lnTo>
                  <a:lnTo>
                    <a:pt x="8163" y="23951"/>
                  </a:lnTo>
                  <a:lnTo>
                    <a:pt x="7707" y="24799"/>
                  </a:lnTo>
                  <a:lnTo>
                    <a:pt x="6832" y="26513"/>
                  </a:lnTo>
                  <a:lnTo>
                    <a:pt x="6001" y="28264"/>
                  </a:lnTo>
                  <a:lnTo>
                    <a:pt x="5216" y="30023"/>
                  </a:lnTo>
                  <a:lnTo>
                    <a:pt x="4483" y="31809"/>
                  </a:lnTo>
                  <a:lnTo>
                    <a:pt x="3805" y="33622"/>
                  </a:lnTo>
                  <a:lnTo>
                    <a:pt x="3180" y="35443"/>
                  </a:lnTo>
                  <a:lnTo>
                    <a:pt x="2608" y="37283"/>
                  </a:lnTo>
                  <a:lnTo>
                    <a:pt x="2340" y="38212"/>
                  </a:lnTo>
                  <a:lnTo>
                    <a:pt x="1813" y="40060"/>
                  </a:lnTo>
                  <a:lnTo>
                    <a:pt x="1054" y="42918"/>
                  </a:lnTo>
                  <a:lnTo>
                    <a:pt x="617" y="44856"/>
                  </a:lnTo>
                  <a:lnTo>
                    <a:pt x="268" y="46820"/>
                  </a:lnTo>
                  <a:lnTo>
                    <a:pt x="54" y="48785"/>
                  </a:lnTo>
                  <a:lnTo>
                    <a:pt x="1" y="50267"/>
                  </a:lnTo>
                  <a:lnTo>
                    <a:pt x="27" y="51249"/>
                  </a:lnTo>
                  <a:lnTo>
                    <a:pt x="99" y="52223"/>
                  </a:lnTo>
                  <a:lnTo>
                    <a:pt x="233" y="53205"/>
                  </a:lnTo>
                  <a:lnTo>
                    <a:pt x="322" y="53687"/>
                  </a:lnTo>
                  <a:lnTo>
                    <a:pt x="411" y="54116"/>
                  </a:lnTo>
                  <a:lnTo>
                    <a:pt x="661" y="54991"/>
                  </a:lnTo>
                  <a:lnTo>
                    <a:pt x="983" y="55893"/>
                  </a:lnTo>
                  <a:lnTo>
                    <a:pt x="1376" y="56786"/>
                  </a:lnTo>
                  <a:lnTo>
                    <a:pt x="1840" y="57679"/>
                  </a:lnTo>
                  <a:lnTo>
                    <a:pt x="2367" y="58545"/>
                  </a:lnTo>
                  <a:lnTo>
                    <a:pt x="2956" y="59367"/>
                  </a:lnTo>
                  <a:lnTo>
                    <a:pt x="3608" y="60135"/>
                  </a:lnTo>
                  <a:lnTo>
                    <a:pt x="4305" y="60831"/>
                  </a:lnTo>
                  <a:lnTo>
                    <a:pt x="5055" y="61447"/>
                  </a:lnTo>
                  <a:lnTo>
                    <a:pt x="5859" y="61956"/>
                  </a:lnTo>
                  <a:lnTo>
                    <a:pt x="6698" y="62358"/>
                  </a:lnTo>
                  <a:lnTo>
                    <a:pt x="7582" y="62626"/>
                  </a:lnTo>
                  <a:lnTo>
                    <a:pt x="8502" y="62760"/>
                  </a:lnTo>
                  <a:lnTo>
                    <a:pt x="9207" y="62742"/>
                  </a:lnTo>
                  <a:lnTo>
                    <a:pt x="9690" y="62689"/>
                  </a:lnTo>
                  <a:lnTo>
                    <a:pt x="10181" y="62581"/>
                  </a:lnTo>
                  <a:lnTo>
                    <a:pt x="10681" y="62439"/>
                  </a:lnTo>
                  <a:lnTo>
                    <a:pt x="10931" y="62340"/>
                  </a:lnTo>
                  <a:lnTo>
                    <a:pt x="11386" y="62162"/>
                  </a:lnTo>
                  <a:lnTo>
                    <a:pt x="12279" y="61751"/>
                  </a:lnTo>
                  <a:lnTo>
                    <a:pt x="13154" y="61304"/>
                  </a:lnTo>
                  <a:lnTo>
                    <a:pt x="14003" y="60804"/>
                  </a:lnTo>
                  <a:lnTo>
                    <a:pt x="14842" y="60260"/>
                  </a:lnTo>
                  <a:lnTo>
                    <a:pt x="15655" y="59679"/>
                  </a:lnTo>
                  <a:lnTo>
                    <a:pt x="16851" y="58733"/>
                  </a:lnTo>
                  <a:lnTo>
                    <a:pt x="17610" y="58054"/>
                  </a:lnTo>
                  <a:lnTo>
                    <a:pt x="18173" y="57527"/>
                  </a:lnTo>
                  <a:lnTo>
                    <a:pt x="19262" y="56429"/>
                  </a:lnTo>
                  <a:lnTo>
                    <a:pt x="20307" y="55268"/>
                  </a:lnTo>
                  <a:lnTo>
                    <a:pt x="21316" y="54053"/>
                  </a:lnTo>
                  <a:lnTo>
                    <a:pt x="22281" y="52785"/>
                  </a:lnTo>
                  <a:lnTo>
                    <a:pt x="23210" y="51490"/>
                  </a:lnTo>
                  <a:lnTo>
                    <a:pt x="24103" y="50151"/>
                  </a:lnTo>
                  <a:lnTo>
                    <a:pt x="24960" y="48785"/>
                  </a:lnTo>
                  <a:lnTo>
                    <a:pt x="26165" y="46713"/>
                  </a:lnTo>
                  <a:lnTo>
                    <a:pt x="27648" y="43936"/>
                  </a:lnTo>
                  <a:lnTo>
                    <a:pt x="28987" y="41176"/>
                  </a:lnTo>
                  <a:lnTo>
                    <a:pt x="30184" y="38515"/>
                  </a:lnTo>
                  <a:lnTo>
                    <a:pt x="30729" y="37247"/>
                  </a:lnTo>
                  <a:lnTo>
                    <a:pt x="31452" y="35488"/>
                  </a:lnTo>
                  <a:lnTo>
                    <a:pt x="32461" y="32818"/>
                  </a:lnTo>
                  <a:lnTo>
                    <a:pt x="33086" y="31014"/>
                  </a:lnTo>
                  <a:lnTo>
                    <a:pt x="33667" y="29192"/>
                  </a:lnTo>
                  <a:lnTo>
                    <a:pt x="34193" y="27371"/>
                  </a:lnTo>
                  <a:lnTo>
                    <a:pt x="34676" y="25522"/>
                  </a:lnTo>
                  <a:lnTo>
                    <a:pt x="35104" y="23665"/>
                  </a:lnTo>
                  <a:lnTo>
                    <a:pt x="35292" y="22736"/>
                  </a:lnTo>
                  <a:lnTo>
                    <a:pt x="35461" y="21825"/>
                  </a:lnTo>
                  <a:lnTo>
                    <a:pt x="35756" y="20004"/>
                  </a:lnTo>
                  <a:lnTo>
                    <a:pt x="35979" y="18164"/>
                  </a:lnTo>
                  <a:lnTo>
                    <a:pt x="36140" y="16315"/>
                  </a:lnTo>
                  <a:lnTo>
                    <a:pt x="36220" y="14476"/>
                  </a:lnTo>
                  <a:lnTo>
                    <a:pt x="36212" y="12627"/>
                  </a:lnTo>
                  <a:lnTo>
                    <a:pt x="36122" y="10779"/>
                  </a:lnTo>
                  <a:lnTo>
                    <a:pt x="35944" y="8939"/>
                  </a:lnTo>
                  <a:lnTo>
                    <a:pt x="35810" y="8020"/>
                  </a:lnTo>
                  <a:lnTo>
                    <a:pt x="35685" y="7189"/>
                  </a:lnTo>
                  <a:lnTo>
                    <a:pt x="35381" y="5403"/>
                  </a:lnTo>
                  <a:lnTo>
                    <a:pt x="35051" y="4064"/>
                  </a:lnTo>
                  <a:lnTo>
                    <a:pt x="34765" y="3197"/>
                  </a:lnTo>
                  <a:lnTo>
                    <a:pt x="34408" y="2376"/>
                  </a:lnTo>
                  <a:lnTo>
                    <a:pt x="33970" y="1626"/>
                  </a:lnTo>
                  <a:lnTo>
                    <a:pt x="33720" y="1286"/>
                  </a:lnTo>
                  <a:lnTo>
                    <a:pt x="33568" y="1099"/>
                  </a:lnTo>
                  <a:lnTo>
                    <a:pt x="33265" y="786"/>
                  </a:lnTo>
                  <a:lnTo>
                    <a:pt x="32943" y="536"/>
                  </a:lnTo>
                  <a:lnTo>
                    <a:pt x="32613" y="331"/>
                  </a:lnTo>
                  <a:lnTo>
                    <a:pt x="32265" y="179"/>
                  </a:lnTo>
                  <a:lnTo>
                    <a:pt x="31916" y="81"/>
                  </a:lnTo>
                  <a:lnTo>
                    <a:pt x="31372" y="0"/>
                  </a:lnTo>
                  <a:close/>
                </a:path>
              </a:pathLst>
            </a:custGeom>
            <a:solidFill>
              <a:srgbClr val="B01C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18" name="Google Shape;1218;p28"/>
            <p:cNvGrpSpPr/>
            <p:nvPr/>
          </p:nvGrpSpPr>
          <p:grpSpPr>
            <a:xfrm>
              <a:off x="7916334" y="3709312"/>
              <a:ext cx="852813" cy="1576674"/>
              <a:chOff x="7916334" y="3709312"/>
              <a:chExt cx="852813" cy="1576674"/>
            </a:xfrm>
          </p:grpSpPr>
          <p:sp>
            <p:nvSpPr>
              <p:cNvPr id="1219" name="Google Shape;1219;p28"/>
              <p:cNvSpPr/>
              <p:nvPr/>
            </p:nvSpPr>
            <p:spPr>
              <a:xfrm>
                <a:off x="7916334" y="3709312"/>
                <a:ext cx="852813" cy="1576674"/>
              </a:xfrm>
              <a:custGeom>
                <a:avLst/>
                <a:gdLst/>
                <a:ahLst/>
                <a:cxnLst/>
                <a:rect l="l" t="t" r="r" b="b"/>
                <a:pathLst>
                  <a:path w="26943" h="49812" extrusionOk="0">
                    <a:moveTo>
                      <a:pt x="23290" y="0"/>
                    </a:moveTo>
                    <a:lnTo>
                      <a:pt x="23156" y="18"/>
                    </a:lnTo>
                    <a:lnTo>
                      <a:pt x="23102" y="72"/>
                    </a:lnTo>
                    <a:lnTo>
                      <a:pt x="22352" y="1134"/>
                    </a:lnTo>
                    <a:lnTo>
                      <a:pt x="20959" y="3331"/>
                    </a:lnTo>
                    <a:lnTo>
                      <a:pt x="19664" y="5581"/>
                    </a:lnTo>
                    <a:lnTo>
                      <a:pt x="18423" y="7868"/>
                    </a:lnTo>
                    <a:lnTo>
                      <a:pt x="17825" y="9011"/>
                    </a:lnTo>
                    <a:lnTo>
                      <a:pt x="17637" y="9377"/>
                    </a:lnTo>
                    <a:lnTo>
                      <a:pt x="17450" y="9734"/>
                    </a:lnTo>
                    <a:lnTo>
                      <a:pt x="17325" y="9350"/>
                    </a:lnTo>
                    <a:lnTo>
                      <a:pt x="17191" y="8975"/>
                    </a:lnTo>
                    <a:lnTo>
                      <a:pt x="17003" y="8359"/>
                    </a:lnTo>
                    <a:lnTo>
                      <a:pt x="16682" y="7108"/>
                    </a:lnTo>
                    <a:lnTo>
                      <a:pt x="16548" y="6474"/>
                    </a:lnTo>
                    <a:lnTo>
                      <a:pt x="16440" y="5903"/>
                    </a:lnTo>
                    <a:lnTo>
                      <a:pt x="16253" y="4742"/>
                    </a:lnTo>
                    <a:lnTo>
                      <a:pt x="16182" y="4162"/>
                    </a:lnTo>
                    <a:lnTo>
                      <a:pt x="16128" y="3617"/>
                    </a:lnTo>
                    <a:lnTo>
                      <a:pt x="16065" y="2804"/>
                    </a:lnTo>
                    <a:lnTo>
                      <a:pt x="15976" y="2268"/>
                    </a:lnTo>
                    <a:lnTo>
                      <a:pt x="15896" y="2001"/>
                    </a:lnTo>
                    <a:lnTo>
                      <a:pt x="15878" y="1983"/>
                    </a:lnTo>
                    <a:lnTo>
                      <a:pt x="15851" y="2001"/>
                    </a:lnTo>
                    <a:lnTo>
                      <a:pt x="15780" y="2268"/>
                    </a:lnTo>
                    <a:lnTo>
                      <a:pt x="15681" y="2840"/>
                    </a:lnTo>
                    <a:lnTo>
                      <a:pt x="15655" y="3429"/>
                    </a:lnTo>
                    <a:lnTo>
                      <a:pt x="15664" y="4037"/>
                    </a:lnTo>
                    <a:lnTo>
                      <a:pt x="15753" y="4956"/>
                    </a:lnTo>
                    <a:lnTo>
                      <a:pt x="15949" y="6144"/>
                    </a:lnTo>
                    <a:lnTo>
                      <a:pt x="16048" y="6698"/>
                    </a:lnTo>
                    <a:lnTo>
                      <a:pt x="16155" y="7251"/>
                    </a:lnTo>
                    <a:lnTo>
                      <a:pt x="16423" y="8350"/>
                    </a:lnTo>
                    <a:lnTo>
                      <a:pt x="16565" y="8894"/>
                    </a:lnTo>
                    <a:lnTo>
                      <a:pt x="16673" y="9278"/>
                    </a:lnTo>
                    <a:lnTo>
                      <a:pt x="16932" y="10055"/>
                    </a:lnTo>
                    <a:lnTo>
                      <a:pt x="17110" y="10413"/>
                    </a:lnTo>
                    <a:lnTo>
                      <a:pt x="16110" y="12395"/>
                    </a:lnTo>
                    <a:lnTo>
                      <a:pt x="14190" y="16396"/>
                    </a:lnTo>
                    <a:lnTo>
                      <a:pt x="13270" y="18414"/>
                    </a:lnTo>
                    <a:lnTo>
                      <a:pt x="12208" y="20825"/>
                    </a:lnTo>
                    <a:lnTo>
                      <a:pt x="10189" y="25683"/>
                    </a:lnTo>
                    <a:lnTo>
                      <a:pt x="8305" y="30603"/>
                    </a:lnTo>
                    <a:lnTo>
                      <a:pt x="6555" y="35568"/>
                    </a:lnTo>
                    <a:lnTo>
                      <a:pt x="5742" y="38069"/>
                    </a:lnTo>
                    <a:lnTo>
                      <a:pt x="5028" y="40319"/>
                    </a:lnTo>
                    <a:lnTo>
                      <a:pt x="4358" y="42569"/>
                    </a:lnTo>
                    <a:lnTo>
                      <a:pt x="3903" y="41971"/>
                    </a:lnTo>
                    <a:lnTo>
                      <a:pt x="3037" y="40748"/>
                    </a:lnTo>
                    <a:lnTo>
                      <a:pt x="2269" y="39471"/>
                    </a:lnTo>
                    <a:lnTo>
                      <a:pt x="1777" y="38461"/>
                    </a:lnTo>
                    <a:lnTo>
                      <a:pt x="1483" y="37756"/>
                    </a:lnTo>
                    <a:lnTo>
                      <a:pt x="1358" y="37399"/>
                    </a:lnTo>
                    <a:lnTo>
                      <a:pt x="1224" y="36970"/>
                    </a:lnTo>
                    <a:lnTo>
                      <a:pt x="983" y="36095"/>
                    </a:lnTo>
                    <a:lnTo>
                      <a:pt x="804" y="35220"/>
                    </a:lnTo>
                    <a:lnTo>
                      <a:pt x="670" y="34327"/>
                    </a:lnTo>
                    <a:lnTo>
                      <a:pt x="625" y="33880"/>
                    </a:lnTo>
                    <a:lnTo>
                      <a:pt x="599" y="33452"/>
                    </a:lnTo>
                    <a:lnTo>
                      <a:pt x="590" y="32603"/>
                    </a:lnTo>
                    <a:lnTo>
                      <a:pt x="643" y="31326"/>
                    </a:lnTo>
                    <a:lnTo>
                      <a:pt x="634" y="30469"/>
                    </a:lnTo>
                    <a:lnTo>
                      <a:pt x="617" y="30416"/>
                    </a:lnTo>
                    <a:lnTo>
                      <a:pt x="500" y="30398"/>
                    </a:lnTo>
                    <a:lnTo>
                      <a:pt x="465" y="30451"/>
                    </a:lnTo>
                    <a:lnTo>
                      <a:pt x="331" y="30862"/>
                    </a:lnTo>
                    <a:lnTo>
                      <a:pt x="134" y="31728"/>
                    </a:lnTo>
                    <a:lnTo>
                      <a:pt x="27" y="32621"/>
                    </a:lnTo>
                    <a:lnTo>
                      <a:pt x="0" y="33532"/>
                    </a:lnTo>
                    <a:lnTo>
                      <a:pt x="45" y="34452"/>
                    </a:lnTo>
                    <a:lnTo>
                      <a:pt x="152" y="35363"/>
                    </a:lnTo>
                    <a:lnTo>
                      <a:pt x="322" y="36256"/>
                    </a:lnTo>
                    <a:lnTo>
                      <a:pt x="536" y="37113"/>
                    </a:lnTo>
                    <a:lnTo>
                      <a:pt x="661" y="37524"/>
                    </a:lnTo>
                    <a:lnTo>
                      <a:pt x="795" y="37917"/>
                    </a:lnTo>
                    <a:lnTo>
                      <a:pt x="1081" y="38703"/>
                    </a:lnTo>
                    <a:lnTo>
                      <a:pt x="1420" y="39480"/>
                    </a:lnTo>
                    <a:lnTo>
                      <a:pt x="1813" y="40239"/>
                    </a:lnTo>
                    <a:lnTo>
                      <a:pt x="2242" y="40971"/>
                    </a:lnTo>
                    <a:lnTo>
                      <a:pt x="2733" y="41676"/>
                    </a:lnTo>
                    <a:lnTo>
                      <a:pt x="3269" y="42328"/>
                    </a:lnTo>
                    <a:lnTo>
                      <a:pt x="3849" y="42926"/>
                    </a:lnTo>
                    <a:lnTo>
                      <a:pt x="4171" y="43203"/>
                    </a:lnTo>
                    <a:lnTo>
                      <a:pt x="3742" y="44695"/>
                    </a:lnTo>
                    <a:lnTo>
                      <a:pt x="2920" y="47695"/>
                    </a:lnTo>
                    <a:lnTo>
                      <a:pt x="2537" y="49204"/>
                    </a:lnTo>
                    <a:lnTo>
                      <a:pt x="2501" y="49294"/>
                    </a:lnTo>
                    <a:lnTo>
                      <a:pt x="2501" y="49472"/>
                    </a:lnTo>
                    <a:lnTo>
                      <a:pt x="2581" y="49615"/>
                    </a:lnTo>
                    <a:lnTo>
                      <a:pt x="2715" y="49731"/>
                    </a:lnTo>
                    <a:lnTo>
                      <a:pt x="2885" y="49794"/>
                    </a:lnTo>
                    <a:lnTo>
                      <a:pt x="3054" y="49811"/>
                    </a:lnTo>
                    <a:lnTo>
                      <a:pt x="3215" y="49758"/>
                    </a:lnTo>
                    <a:lnTo>
                      <a:pt x="3331" y="49633"/>
                    </a:lnTo>
                    <a:lnTo>
                      <a:pt x="3367" y="49535"/>
                    </a:lnTo>
                    <a:lnTo>
                      <a:pt x="3903" y="47543"/>
                    </a:lnTo>
                    <a:lnTo>
                      <a:pt x="5046" y="43569"/>
                    </a:lnTo>
                    <a:lnTo>
                      <a:pt x="6269" y="39640"/>
                    </a:lnTo>
                    <a:lnTo>
                      <a:pt x="7573" y="35729"/>
                    </a:lnTo>
                    <a:lnTo>
                      <a:pt x="8948" y="31853"/>
                    </a:lnTo>
                    <a:lnTo>
                      <a:pt x="10404" y="28005"/>
                    </a:lnTo>
                    <a:lnTo>
                      <a:pt x="11940" y="24183"/>
                    </a:lnTo>
                    <a:lnTo>
                      <a:pt x="13547" y="20396"/>
                    </a:lnTo>
                    <a:lnTo>
                      <a:pt x="14387" y="18512"/>
                    </a:lnTo>
                    <a:lnTo>
                      <a:pt x="14431" y="18566"/>
                    </a:lnTo>
                    <a:lnTo>
                      <a:pt x="14556" y="18610"/>
                    </a:lnTo>
                    <a:lnTo>
                      <a:pt x="14619" y="18601"/>
                    </a:lnTo>
                    <a:lnTo>
                      <a:pt x="15056" y="18467"/>
                    </a:lnTo>
                    <a:lnTo>
                      <a:pt x="15914" y="18146"/>
                    </a:lnTo>
                    <a:lnTo>
                      <a:pt x="17173" y="17601"/>
                    </a:lnTo>
                    <a:lnTo>
                      <a:pt x="18816" y="16744"/>
                    </a:lnTo>
                    <a:lnTo>
                      <a:pt x="20396" y="15806"/>
                    </a:lnTo>
                    <a:lnTo>
                      <a:pt x="21164" y="15324"/>
                    </a:lnTo>
                    <a:lnTo>
                      <a:pt x="21923" y="14851"/>
                    </a:lnTo>
                    <a:lnTo>
                      <a:pt x="23459" y="13833"/>
                    </a:lnTo>
                    <a:lnTo>
                      <a:pt x="24585" y="12993"/>
                    </a:lnTo>
                    <a:lnTo>
                      <a:pt x="25299" y="12404"/>
                    </a:lnTo>
                    <a:lnTo>
                      <a:pt x="25978" y="11788"/>
                    </a:lnTo>
                    <a:lnTo>
                      <a:pt x="26603" y="11127"/>
                    </a:lnTo>
                    <a:lnTo>
                      <a:pt x="26889" y="10788"/>
                    </a:lnTo>
                    <a:lnTo>
                      <a:pt x="26942" y="10698"/>
                    </a:lnTo>
                    <a:lnTo>
                      <a:pt x="26924" y="10538"/>
                    </a:lnTo>
                    <a:lnTo>
                      <a:pt x="26799" y="10421"/>
                    </a:lnTo>
                    <a:lnTo>
                      <a:pt x="26630" y="10404"/>
                    </a:lnTo>
                    <a:lnTo>
                      <a:pt x="26549" y="10439"/>
                    </a:lnTo>
                    <a:lnTo>
                      <a:pt x="26174" y="10698"/>
                    </a:lnTo>
                    <a:lnTo>
                      <a:pt x="25451" y="11243"/>
                    </a:lnTo>
                    <a:lnTo>
                      <a:pt x="24397" y="12100"/>
                    </a:lnTo>
                    <a:lnTo>
                      <a:pt x="23683" y="12663"/>
                    </a:lnTo>
                    <a:lnTo>
                      <a:pt x="22959" y="13208"/>
                    </a:lnTo>
                    <a:lnTo>
                      <a:pt x="21486" y="14252"/>
                    </a:lnTo>
                    <a:lnTo>
                      <a:pt x="20727" y="14753"/>
                    </a:lnTo>
                    <a:lnTo>
                      <a:pt x="20021" y="15199"/>
                    </a:lnTo>
                    <a:lnTo>
                      <a:pt x="18584" y="16029"/>
                    </a:lnTo>
                    <a:lnTo>
                      <a:pt x="16387" y="17199"/>
                    </a:lnTo>
                    <a:lnTo>
                      <a:pt x="14922" y="17994"/>
                    </a:lnTo>
                    <a:lnTo>
                      <a:pt x="14958" y="17905"/>
                    </a:lnTo>
                    <a:lnTo>
                      <a:pt x="15003" y="17815"/>
                    </a:lnTo>
                    <a:lnTo>
                      <a:pt x="15003" y="17789"/>
                    </a:lnTo>
                    <a:lnTo>
                      <a:pt x="14976" y="17780"/>
                    </a:lnTo>
                    <a:lnTo>
                      <a:pt x="14958" y="17789"/>
                    </a:lnTo>
                    <a:lnTo>
                      <a:pt x="14717" y="18012"/>
                    </a:lnTo>
                    <a:lnTo>
                      <a:pt x="14547" y="18164"/>
                    </a:lnTo>
                    <a:lnTo>
                      <a:pt x="14547" y="18164"/>
                    </a:lnTo>
                    <a:lnTo>
                      <a:pt x="15405" y="16280"/>
                    </a:lnTo>
                    <a:lnTo>
                      <a:pt x="17182" y="12538"/>
                    </a:lnTo>
                    <a:lnTo>
                      <a:pt x="18101" y="10680"/>
                    </a:lnTo>
                    <a:lnTo>
                      <a:pt x="19432" y="8082"/>
                    </a:lnTo>
                    <a:lnTo>
                      <a:pt x="21486" y="4197"/>
                    </a:lnTo>
                    <a:lnTo>
                      <a:pt x="22808" y="1590"/>
                    </a:lnTo>
                    <a:lnTo>
                      <a:pt x="23442" y="268"/>
                    </a:lnTo>
                    <a:lnTo>
                      <a:pt x="23459" y="197"/>
                    </a:lnTo>
                    <a:lnTo>
                      <a:pt x="23415" y="72"/>
                    </a:lnTo>
                    <a:lnTo>
                      <a:pt x="2329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28"/>
              <p:cNvSpPr/>
              <p:nvPr/>
            </p:nvSpPr>
            <p:spPr>
              <a:xfrm>
                <a:off x="8113312" y="4156694"/>
                <a:ext cx="83119" cy="420060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13271" extrusionOk="0">
                    <a:moveTo>
                      <a:pt x="697" y="0"/>
                    </a:moveTo>
                    <a:lnTo>
                      <a:pt x="688" y="9"/>
                    </a:lnTo>
                    <a:lnTo>
                      <a:pt x="527" y="384"/>
                    </a:lnTo>
                    <a:lnTo>
                      <a:pt x="277" y="1188"/>
                    </a:lnTo>
                    <a:lnTo>
                      <a:pt x="117" y="2027"/>
                    </a:lnTo>
                    <a:lnTo>
                      <a:pt x="27" y="2903"/>
                    </a:lnTo>
                    <a:lnTo>
                      <a:pt x="1" y="3796"/>
                    </a:lnTo>
                    <a:lnTo>
                      <a:pt x="18" y="4680"/>
                    </a:lnTo>
                    <a:lnTo>
                      <a:pt x="117" y="5974"/>
                    </a:lnTo>
                    <a:lnTo>
                      <a:pt x="206" y="6778"/>
                    </a:lnTo>
                    <a:lnTo>
                      <a:pt x="322" y="7618"/>
                    </a:lnTo>
                    <a:lnTo>
                      <a:pt x="670" y="9279"/>
                    </a:lnTo>
                    <a:lnTo>
                      <a:pt x="911" y="10091"/>
                    </a:lnTo>
                    <a:lnTo>
                      <a:pt x="1036" y="10502"/>
                    </a:lnTo>
                    <a:lnTo>
                      <a:pt x="1313" y="11341"/>
                    </a:lnTo>
                    <a:lnTo>
                      <a:pt x="1670" y="12163"/>
                    </a:lnTo>
                    <a:lnTo>
                      <a:pt x="2010" y="12734"/>
                    </a:lnTo>
                    <a:lnTo>
                      <a:pt x="2269" y="13074"/>
                    </a:lnTo>
                    <a:lnTo>
                      <a:pt x="2421" y="13235"/>
                    </a:lnTo>
                    <a:lnTo>
                      <a:pt x="2483" y="13270"/>
                    </a:lnTo>
                    <a:lnTo>
                      <a:pt x="2590" y="13252"/>
                    </a:lnTo>
                    <a:lnTo>
                      <a:pt x="2626" y="13190"/>
                    </a:lnTo>
                    <a:lnTo>
                      <a:pt x="2617" y="13145"/>
                    </a:lnTo>
                    <a:lnTo>
                      <a:pt x="2546" y="12761"/>
                    </a:lnTo>
                    <a:lnTo>
                      <a:pt x="2305" y="12002"/>
                    </a:lnTo>
                    <a:lnTo>
                      <a:pt x="1858" y="10877"/>
                    </a:lnTo>
                    <a:lnTo>
                      <a:pt x="1581" y="10127"/>
                    </a:lnTo>
                    <a:lnTo>
                      <a:pt x="1322" y="9287"/>
                    </a:lnTo>
                    <a:lnTo>
                      <a:pt x="911" y="7582"/>
                    </a:lnTo>
                    <a:lnTo>
                      <a:pt x="769" y="6716"/>
                    </a:lnTo>
                    <a:lnTo>
                      <a:pt x="652" y="5841"/>
                    </a:lnTo>
                    <a:lnTo>
                      <a:pt x="545" y="4072"/>
                    </a:lnTo>
                    <a:lnTo>
                      <a:pt x="554" y="3188"/>
                    </a:lnTo>
                    <a:lnTo>
                      <a:pt x="599" y="2394"/>
                    </a:lnTo>
                    <a:lnTo>
                      <a:pt x="706" y="1206"/>
                    </a:lnTo>
                    <a:lnTo>
                      <a:pt x="751" y="420"/>
                    </a:lnTo>
                    <a:lnTo>
                      <a:pt x="742" y="18"/>
                    </a:lnTo>
                    <a:lnTo>
                      <a:pt x="733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28"/>
              <p:cNvSpPr/>
              <p:nvPr/>
            </p:nvSpPr>
            <p:spPr>
              <a:xfrm>
                <a:off x="8186515" y="4453715"/>
                <a:ext cx="432215" cy="358148"/>
              </a:xfrm>
              <a:custGeom>
                <a:avLst/>
                <a:gdLst/>
                <a:ahLst/>
                <a:cxnLst/>
                <a:rect l="l" t="t" r="r" b="b"/>
                <a:pathLst>
                  <a:path w="13655" h="11315" extrusionOk="0">
                    <a:moveTo>
                      <a:pt x="13511" y="1"/>
                    </a:moveTo>
                    <a:lnTo>
                      <a:pt x="13360" y="19"/>
                    </a:lnTo>
                    <a:lnTo>
                      <a:pt x="13288" y="81"/>
                    </a:lnTo>
                    <a:lnTo>
                      <a:pt x="12547" y="929"/>
                    </a:lnTo>
                    <a:lnTo>
                      <a:pt x="11047" y="2599"/>
                    </a:lnTo>
                    <a:lnTo>
                      <a:pt x="9502" y="4216"/>
                    </a:lnTo>
                    <a:lnTo>
                      <a:pt x="7868" y="5752"/>
                    </a:lnTo>
                    <a:lnTo>
                      <a:pt x="7010" y="6475"/>
                    </a:lnTo>
                    <a:lnTo>
                      <a:pt x="6171" y="7136"/>
                    </a:lnTo>
                    <a:lnTo>
                      <a:pt x="4430" y="8386"/>
                    </a:lnTo>
                    <a:lnTo>
                      <a:pt x="3528" y="8966"/>
                    </a:lnTo>
                    <a:lnTo>
                      <a:pt x="2519" y="9591"/>
                    </a:lnTo>
                    <a:lnTo>
                      <a:pt x="1483" y="10181"/>
                    </a:lnTo>
                    <a:lnTo>
                      <a:pt x="1090" y="10377"/>
                    </a:lnTo>
                    <a:lnTo>
                      <a:pt x="509" y="10699"/>
                    </a:lnTo>
                    <a:lnTo>
                      <a:pt x="170" y="10967"/>
                    </a:lnTo>
                    <a:lnTo>
                      <a:pt x="27" y="11127"/>
                    </a:lnTo>
                    <a:lnTo>
                      <a:pt x="0" y="11181"/>
                    </a:lnTo>
                    <a:lnTo>
                      <a:pt x="45" y="11297"/>
                    </a:lnTo>
                    <a:lnTo>
                      <a:pt x="99" y="11315"/>
                    </a:lnTo>
                    <a:lnTo>
                      <a:pt x="313" y="11315"/>
                    </a:lnTo>
                    <a:lnTo>
                      <a:pt x="759" y="11235"/>
                    </a:lnTo>
                    <a:lnTo>
                      <a:pt x="1438" y="11002"/>
                    </a:lnTo>
                    <a:lnTo>
                      <a:pt x="2787" y="10261"/>
                    </a:lnTo>
                    <a:lnTo>
                      <a:pt x="3546" y="9797"/>
                    </a:lnTo>
                    <a:lnTo>
                      <a:pt x="4064" y="9493"/>
                    </a:lnTo>
                    <a:lnTo>
                      <a:pt x="5073" y="8859"/>
                    </a:lnTo>
                    <a:lnTo>
                      <a:pt x="6055" y="8172"/>
                    </a:lnTo>
                    <a:lnTo>
                      <a:pt x="7010" y="7457"/>
                    </a:lnTo>
                    <a:lnTo>
                      <a:pt x="7484" y="7091"/>
                    </a:lnTo>
                    <a:lnTo>
                      <a:pt x="8368" y="6359"/>
                    </a:lnTo>
                    <a:lnTo>
                      <a:pt x="9645" y="5207"/>
                    </a:lnTo>
                    <a:lnTo>
                      <a:pt x="10466" y="4403"/>
                    </a:lnTo>
                    <a:lnTo>
                      <a:pt x="11243" y="3564"/>
                    </a:lnTo>
                    <a:lnTo>
                      <a:pt x="11984" y="2689"/>
                    </a:lnTo>
                    <a:lnTo>
                      <a:pt x="12681" y="1778"/>
                    </a:lnTo>
                    <a:lnTo>
                      <a:pt x="13324" y="831"/>
                    </a:lnTo>
                    <a:lnTo>
                      <a:pt x="13619" y="340"/>
                    </a:lnTo>
                    <a:lnTo>
                      <a:pt x="13654" y="251"/>
                    </a:lnTo>
                    <a:lnTo>
                      <a:pt x="13628" y="99"/>
                    </a:lnTo>
                    <a:lnTo>
                      <a:pt x="13511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22" name="Google Shape;1222;p28"/>
          <p:cNvGrpSpPr/>
          <p:nvPr/>
        </p:nvGrpSpPr>
        <p:grpSpPr>
          <a:xfrm rot="-1062212">
            <a:off x="7552341" y="779529"/>
            <a:ext cx="1614749" cy="2054248"/>
            <a:chOff x="7799755" y="2857500"/>
            <a:chExt cx="1963343" cy="2497721"/>
          </a:xfrm>
        </p:grpSpPr>
        <p:sp>
          <p:nvSpPr>
            <p:cNvPr id="1223" name="Google Shape;1223;p28"/>
            <p:cNvSpPr/>
            <p:nvPr/>
          </p:nvSpPr>
          <p:spPr>
            <a:xfrm>
              <a:off x="8192480" y="3457836"/>
              <a:ext cx="1570618" cy="1897385"/>
            </a:xfrm>
            <a:custGeom>
              <a:avLst/>
              <a:gdLst/>
              <a:ahLst/>
              <a:cxnLst/>
              <a:rect l="l" t="t" r="r" b="b"/>
              <a:pathLst>
                <a:path w="44249" h="53455" extrusionOk="0">
                  <a:moveTo>
                    <a:pt x="215" y="0"/>
                  </a:moveTo>
                  <a:lnTo>
                    <a:pt x="81" y="9"/>
                  </a:lnTo>
                  <a:lnTo>
                    <a:pt x="0" y="72"/>
                  </a:lnTo>
                  <a:lnTo>
                    <a:pt x="9" y="134"/>
                  </a:lnTo>
                  <a:lnTo>
                    <a:pt x="670" y="1697"/>
                  </a:lnTo>
                  <a:lnTo>
                    <a:pt x="2081" y="4814"/>
                  </a:lnTo>
                  <a:lnTo>
                    <a:pt x="3608" y="7921"/>
                  </a:lnTo>
                  <a:lnTo>
                    <a:pt x="5260" y="11011"/>
                  </a:lnTo>
                  <a:lnTo>
                    <a:pt x="6135" y="12547"/>
                  </a:lnTo>
                  <a:lnTo>
                    <a:pt x="6939" y="13922"/>
                  </a:lnTo>
                  <a:lnTo>
                    <a:pt x="8609" y="16637"/>
                  </a:lnTo>
                  <a:lnTo>
                    <a:pt x="10377" y="19343"/>
                  </a:lnTo>
                  <a:lnTo>
                    <a:pt x="12234" y="22030"/>
                  </a:lnTo>
                  <a:lnTo>
                    <a:pt x="14181" y="24692"/>
                  </a:lnTo>
                  <a:lnTo>
                    <a:pt x="16217" y="27335"/>
                  </a:lnTo>
                  <a:lnTo>
                    <a:pt x="18343" y="29951"/>
                  </a:lnTo>
                  <a:lnTo>
                    <a:pt x="20548" y="32541"/>
                  </a:lnTo>
                  <a:lnTo>
                    <a:pt x="21691" y="33827"/>
                  </a:lnTo>
                  <a:lnTo>
                    <a:pt x="22852" y="35104"/>
                  </a:lnTo>
                  <a:lnTo>
                    <a:pt x="25236" y="37649"/>
                  </a:lnTo>
                  <a:lnTo>
                    <a:pt x="27701" y="40158"/>
                  </a:lnTo>
                  <a:lnTo>
                    <a:pt x="30255" y="42632"/>
                  </a:lnTo>
                  <a:lnTo>
                    <a:pt x="31568" y="43855"/>
                  </a:lnTo>
                  <a:lnTo>
                    <a:pt x="32970" y="45132"/>
                  </a:lnTo>
                  <a:lnTo>
                    <a:pt x="35158" y="47008"/>
                  </a:lnTo>
                  <a:lnTo>
                    <a:pt x="36658" y="48240"/>
                  </a:lnTo>
                  <a:lnTo>
                    <a:pt x="38203" y="49445"/>
                  </a:lnTo>
                  <a:lnTo>
                    <a:pt x="39783" y="50624"/>
                  </a:lnTo>
                  <a:lnTo>
                    <a:pt x="41418" y="51767"/>
                  </a:lnTo>
                  <a:lnTo>
                    <a:pt x="43105" y="52883"/>
                  </a:lnTo>
                  <a:lnTo>
                    <a:pt x="43972" y="53419"/>
                  </a:lnTo>
                  <a:lnTo>
                    <a:pt x="44043" y="53455"/>
                  </a:lnTo>
                  <a:lnTo>
                    <a:pt x="44168" y="53446"/>
                  </a:lnTo>
                  <a:lnTo>
                    <a:pt x="44248" y="53375"/>
                  </a:lnTo>
                  <a:lnTo>
                    <a:pt x="44230" y="53276"/>
                  </a:lnTo>
                  <a:lnTo>
                    <a:pt x="44168" y="53223"/>
                  </a:lnTo>
                  <a:lnTo>
                    <a:pt x="43195" y="52616"/>
                  </a:lnTo>
                  <a:lnTo>
                    <a:pt x="41301" y="51356"/>
                  </a:lnTo>
                  <a:lnTo>
                    <a:pt x="39480" y="50053"/>
                  </a:lnTo>
                  <a:lnTo>
                    <a:pt x="37712" y="48713"/>
                  </a:lnTo>
                  <a:lnTo>
                    <a:pt x="35997" y="47338"/>
                  </a:lnTo>
                  <a:lnTo>
                    <a:pt x="34336" y="45936"/>
                  </a:lnTo>
                  <a:lnTo>
                    <a:pt x="31925" y="43793"/>
                  </a:lnTo>
                  <a:lnTo>
                    <a:pt x="30371" y="42337"/>
                  </a:lnTo>
                  <a:lnTo>
                    <a:pt x="29103" y="41114"/>
                  </a:lnTo>
                  <a:lnTo>
                    <a:pt x="26621" y="38649"/>
                  </a:lnTo>
                  <a:lnTo>
                    <a:pt x="24218" y="36140"/>
                  </a:lnTo>
                  <a:lnTo>
                    <a:pt x="21897" y="33613"/>
                  </a:lnTo>
                  <a:lnTo>
                    <a:pt x="19664" y="31050"/>
                  </a:lnTo>
                  <a:lnTo>
                    <a:pt x="17512" y="28460"/>
                  </a:lnTo>
                  <a:lnTo>
                    <a:pt x="15449" y="25844"/>
                  </a:lnTo>
                  <a:lnTo>
                    <a:pt x="13467" y="23209"/>
                  </a:lnTo>
                  <a:lnTo>
                    <a:pt x="12520" y="21879"/>
                  </a:lnTo>
                  <a:lnTo>
                    <a:pt x="11583" y="20548"/>
                  </a:lnTo>
                  <a:lnTo>
                    <a:pt x="9788" y="17878"/>
                  </a:lnTo>
                  <a:lnTo>
                    <a:pt x="8082" y="15181"/>
                  </a:lnTo>
                  <a:lnTo>
                    <a:pt x="6475" y="12475"/>
                  </a:lnTo>
                  <a:lnTo>
                    <a:pt x="4948" y="9752"/>
                  </a:lnTo>
                  <a:lnTo>
                    <a:pt x="3528" y="7010"/>
                  </a:lnTo>
                  <a:lnTo>
                    <a:pt x="2188" y="4260"/>
                  </a:lnTo>
                  <a:lnTo>
                    <a:pt x="956" y="1501"/>
                  </a:lnTo>
                  <a:lnTo>
                    <a:pt x="375" y="116"/>
                  </a:lnTo>
                  <a:lnTo>
                    <a:pt x="340" y="5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28"/>
            <p:cNvSpPr/>
            <p:nvPr/>
          </p:nvSpPr>
          <p:spPr>
            <a:xfrm>
              <a:off x="8316715" y="3360827"/>
              <a:ext cx="381997" cy="464736"/>
            </a:xfrm>
            <a:custGeom>
              <a:avLst/>
              <a:gdLst/>
              <a:ahLst/>
              <a:cxnLst/>
              <a:rect l="l" t="t" r="r" b="b"/>
              <a:pathLst>
                <a:path w="10762" h="13093" extrusionOk="0">
                  <a:moveTo>
                    <a:pt x="10762" y="1"/>
                  </a:moveTo>
                  <a:lnTo>
                    <a:pt x="10083" y="161"/>
                  </a:lnTo>
                  <a:lnTo>
                    <a:pt x="8734" y="545"/>
                  </a:lnTo>
                  <a:lnTo>
                    <a:pt x="7431" y="992"/>
                  </a:lnTo>
                  <a:lnTo>
                    <a:pt x="6172" y="1510"/>
                  </a:lnTo>
                  <a:lnTo>
                    <a:pt x="4993" y="2099"/>
                  </a:lnTo>
                  <a:lnTo>
                    <a:pt x="3885" y="2769"/>
                  </a:lnTo>
                  <a:lnTo>
                    <a:pt x="2885" y="3519"/>
                  </a:lnTo>
                  <a:lnTo>
                    <a:pt x="2001" y="4341"/>
                  </a:lnTo>
                  <a:lnTo>
                    <a:pt x="1608" y="4796"/>
                  </a:lnTo>
                  <a:lnTo>
                    <a:pt x="1421" y="5019"/>
                  </a:lnTo>
                  <a:lnTo>
                    <a:pt x="1073" y="5493"/>
                  </a:lnTo>
                  <a:lnTo>
                    <a:pt x="778" y="5993"/>
                  </a:lnTo>
                  <a:lnTo>
                    <a:pt x="528" y="6502"/>
                  </a:lnTo>
                  <a:lnTo>
                    <a:pt x="322" y="7020"/>
                  </a:lnTo>
                  <a:lnTo>
                    <a:pt x="171" y="7555"/>
                  </a:lnTo>
                  <a:lnTo>
                    <a:pt x="63" y="8091"/>
                  </a:lnTo>
                  <a:lnTo>
                    <a:pt x="10" y="8636"/>
                  </a:lnTo>
                  <a:lnTo>
                    <a:pt x="1" y="9190"/>
                  </a:lnTo>
                  <a:lnTo>
                    <a:pt x="46" y="9734"/>
                  </a:lnTo>
                  <a:lnTo>
                    <a:pt x="144" y="10270"/>
                  </a:lnTo>
                  <a:lnTo>
                    <a:pt x="287" y="10806"/>
                  </a:lnTo>
                  <a:lnTo>
                    <a:pt x="483" y="11333"/>
                  </a:lnTo>
                  <a:lnTo>
                    <a:pt x="742" y="11851"/>
                  </a:lnTo>
                  <a:lnTo>
                    <a:pt x="1046" y="12342"/>
                  </a:lnTo>
                  <a:lnTo>
                    <a:pt x="1412" y="12824"/>
                  </a:lnTo>
                  <a:lnTo>
                    <a:pt x="1617" y="13056"/>
                  </a:lnTo>
                  <a:lnTo>
                    <a:pt x="1689" y="13092"/>
                  </a:lnTo>
                  <a:lnTo>
                    <a:pt x="2135" y="12753"/>
                  </a:lnTo>
                  <a:lnTo>
                    <a:pt x="2948" y="12047"/>
                  </a:lnTo>
                  <a:lnTo>
                    <a:pt x="3689" y="11315"/>
                  </a:lnTo>
                  <a:lnTo>
                    <a:pt x="4350" y="10556"/>
                  </a:lnTo>
                  <a:lnTo>
                    <a:pt x="4957" y="9770"/>
                  </a:lnTo>
                  <a:lnTo>
                    <a:pt x="5502" y="8966"/>
                  </a:lnTo>
                  <a:lnTo>
                    <a:pt x="6252" y="7734"/>
                  </a:lnTo>
                  <a:lnTo>
                    <a:pt x="6707" y="6904"/>
                  </a:lnTo>
                  <a:lnTo>
                    <a:pt x="7565" y="5216"/>
                  </a:lnTo>
                  <a:lnTo>
                    <a:pt x="8949" y="2599"/>
                  </a:lnTo>
                  <a:lnTo>
                    <a:pt x="9779" y="1296"/>
                  </a:lnTo>
                  <a:lnTo>
                    <a:pt x="10413" y="429"/>
                  </a:lnTo>
                  <a:lnTo>
                    <a:pt x="107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28"/>
            <p:cNvSpPr/>
            <p:nvPr/>
          </p:nvSpPr>
          <p:spPr>
            <a:xfrm>
              <a:off x="7878662" y="2857500"/>
              <a:ext cx="350620" cy="619068"/>
            </a:xfrm>
            <a:custGeom>
              <a:avLst/>
              <a:gdLst/>
              <a:ahLst/>
              <a:cxnLst/>
              <a:rect l="l" t="t" r="r" b="b"/>
              <a:pathLst>
                <a:path w="9878" h="17441" extrusionOk="0">
                  <a:moveTo>
                    <a:pt x="1" y="0"/>
                  </a:moveTo>
                  <a:lnTo>
                    <a:pt x="36" y="1143"/>
                  </a:lnTo>
                  <a:lnTo>
                    <a:pt x="153" y="3447"/>
                  </a:lnTo>
                  <a:lnTo>
                    <a:pt x="358" y="5188"/>
                  </a:lnTo>
                  <a:lnTo>
                    <a:pt x="554" y="6340"/>
                  </a:lnTo>
                  <a:lnTo>
                    <a:pt x="831" y="7501"/>
                  </a:lnTo>
                  <a:lnTo>
                    <a:pt x="1188" y="8653"/>
                  </a:lnTo>
                  <a:lnTo>
                    <a:pt x="1412" y="9234"/>
                  </a:lnTo>
                  <a:lnTo>
                    <a:pt x="1653" y="9814"/>
                  </a:lnTo>
                  <a:lnTo>
                    <a:pt x="2233" y="10966"/>
                  </a:lnTo>
                  <a:lnTo>
                    <a:pt x="2930" y="12100"/>
                  </a:lnTo>
                  <a:lnTo>
                    <a:pt x="3751" y="13198"/>
                  </a:lnTo>
                  <a:lnTo>
                    <a:pt x="4698" y="14261"/>
                  </a:lnTo>
                  <a:lnTo>
                    <a:pt x="5769" y="15261"/>
                  </a:lnTo>
                  <a:lnTo>
                    <a:pt x="6966" y="16190"/>
                  </a:lnTo>
                  <a:lnTo>
                    <a:pt x="8297" y="17038"/>
                  </a:lnTo>
                  <a:lnTo>
                    <a:pt x="9011" y="17422"/>
                  </a:lnTo>
                  <a:lnTo>
                    <a:pt x="9109" y="17440"/>
                  </a:lnTo>
                  <a:lnTo>
                    <a:pt x="9243" y="17181"/>
                  </a:lnTo>
                  <a:lnTo>
                    <a:pt x="9475" y="16663"/>
                  </a:lnTo>
                  <a:lnTo>
                    <a:pt x="9645" y="16127"/>
                  </a:lnTo>
                  <a:lnTo>
                    <a:pt x="9770" y="15583"/>
                  </a:lnTo>
                  <a:lnTo>
                    <a:pt x="9850" y="15029"/>
                  </a:lnTo>
                  <a:lnTo>
                    <a:pt x="9877" y="14467"/>
                  </a:lnTo>
                  <a:lnTo>
                    <a:pt x="9850" y="13609"/>
                  </a:lnTo>
                  <a:lnTo>
                    <a:pt x="9654" y="12439"/>
                  </a:lnTo>
                  <a:lnTo>
                    <a:pt x="9306" y="11270"/>
                  </a:lnTo>
                  <a:lnTo>
                    <a:pt x="8815" y="10100"/>
                  </a:lnTo>
                  <a:lnTo>
                    <a:pt x="8198" y="8948"/>
                  </a:lnTo>
                  <a:lnTo>
                    <a:pt x="7850" y="8385"/>
                  </a:lnTo>
                  <a:lnTo>
                    <a:pt x="7475" y="7823"/>
                  </a:lnTo>
                  <a:lnTo>
                    <a:pt x="6662" y="6724"/>
                  </a:lnTo>
                  <a:lnTo>
                    <a:pt x="5769" y="5653"/>
                  </a:lnTo>
                  <a:lnTo>
                    <a:pt x="4805" y="4590"/>
                  </a:lnTo>
                  <a:lnTo>
                    <a:pt x="3278" y="3036"/>
                  </a:lnTo>
                  <a:lnTo>
                    <a:pt x="1108" y="10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28"/>
            <p:cNvSpPr/>
            <p:nvPr/>
          </p:nvSpPr>
          <p:spPr>
            <a:xfrm>
              <a:off x="7799755" y="3787164"/>
              <a:ext cx="638413" cy="154403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62" y="1"/>
                  </a:moveTo>
                  <a:lnTo>
                    <a:pt x="6903" y="81"/>
                  </a:lnTo>
                  <a:lnTo>
                    <a:pt x="5689" y="259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76" y="1313"/>
                  </a:lnTo>
                  <a:lnTo>
                    <a:pt x="1375" y="1804"/>
                  </a:lnTo>
                  <a:lnTo>
                    <a:pt x="447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207" y="3831"/>
                  </a:lnTo>
                  <a:lnTo>
                    <a:pt x="10305" y="3992"/>
                  </a:lnTo>
                  <a:lnTo>
                    <a:pt x="12511" y="4242"/>
                  </a:lnTo>
                  <a:lnTo>
                    <a:pt x="14154" y="4340"/>
                  </a:lnTo>
                  <a:lnTo>
                    <a:pt x="15253" y="4349"/>
                  </a:lnTo>
                  <a:lnTo>
                    <a:pt x="16351" y="4314"/>
                  </a:lnTo>
                  <a:lnTo>
                    <a:pt x="17440" y="4215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77" y="902"/>
                  </a:lnTo>
                  <a:lnTo>
                    <a:pt x="12091" y="492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9"/>
                  </a:lnTo>
                  <a:lnTo>
                    <a:pt x="81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28"/>
            <p:cNvSpPr/>
            <p:nvPr/>
          </p:nvSpPr>
          <p:spPr>
            <a:xfrm>
              <a:off x="8139236" y="4288929"/>
              <a:ext cx="638413" cy="154403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53" y="1"/>
                  </a:moveTo>
                  <a:lnTo>
                    <a:pt x="6903" y="72"/>
                  </a:lnTo>
                  <a:lnTo>
                    <a:pt x="5689" y="260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67" y="1313"/>
                  </a:lnTo>
                  <a:lnTo>
                    <a:pt x="1375" y="1804"/>
                  </a:lnTo>
                  <a:lnTo>
                    <a:pt x="438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198" y="3832"/>
                  </a:lnTo>
                  <a:lnTo>
                    <a:pt x="10305" y="3992"/>
                  </a:lnTo>
                  <a:lnTo>
                    <a:pt x="12502" y="4242"/>
                  </a:lnTo>
                  <a:lnTo>
                    <a:pt x="14154" y="4341"/>
                  </a:lnTo>
                  <a:lnTo>
                    <a:pt x="15253" y="4350"/>
                  </a:lnTo>
                  <a:lnTo>
                    <a:pt x="16342" y="4314"/>
                  </a:lnTo>
                  <a:lnTo>
                    <a:pt x="17440" y="4216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68" y="903"/>
                  </a:lnTo>
                  <a:lnTo>
                    <a:pt x="12091" y="483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10"/>
                  </a:lnTo>
                  <a:lnTo>
                    <a:pt x="815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28"/>
            <p:cNvSpPr/>
            <p:nvPr/>
          </p:nvSpPr>
          <p:spPr>
            <a:xfrm>
              <a:off x="8499305" y="4704475"/>
              <a:ext cx="638413" cy="154723"/>
            </a:xfrm>
            <a:custGeom>
              <a:avLst/>
              <a:gdLst/>
              <a:ahLst/>
              <a:cxnLst/>
              <a:rect l="l" t="t" r="r" b="b"/>
              <a:pathLst>
                <a:path w="17986" h="4359" extrusionOk="0">
                  <a:moveTo>
                    <a:pt x="8163" y="1"/>
                  </a:moveTo>
                  <a:lnTo>
                    <a:pt x="6903" y="81"/>
                  </a:lnTo>
                  <a:lnTo>
                    <a:pt x="5689" y="260"/>
                  </a:lnTo>
                  <a:lnTo>
                    <a:pt x="4537" y="528"/>
                  </a:lnTo>
                  <a:lnTo>
                    <a:pt x="3430" y="885"/>
                  </a:lnTo>
                  <a:lnTo>
                    <a:pt x="2376" y="1313"/>
                  </a:lnTo>
                  <a:lnTo>
                    <a:pt x="1376" y="1805"/>
                  </a:lnTo>
                  <a:lnTo>
                    <a:pt x="447" y="2349"/>
                  </a:lnTo>
                  <a:lnTo>
                    <a:pt x="1" y="2644"/>
                  </a:lnTo>
                  <a:lnTo>
                    <a:pt x="608" y="2662"/>
                  </a:lnTo>
                  <a:lnTo>
                    <a:pt x="1813" y="2742"/>
                  </a:lnTo>
                  <a:lnTo>
                    <a:pt x="3573" y="2930"/>
                  </a:lnTo>
                  <a:lnTo>
                    <a:pt x="7002" y="3466"/>
                  </a:lnTo>
                  <a:lnTo>
                    <a:pt x="9207" y="3832"/>
                  </a:lnTo>
                  <a:lnTo>
                    <a:pt x="10306" y="3992"/>
                  </a:lnTo>
                  <a:lnTo>
                    <a:pt x="12511" y="4251"/>
                  </a:lnTo>
                  <a:lnTo>
                    <a:pt x="14155" y="4341"/>
                  </a:lnTo>
                  <a:lnTo>
                    <a:pt x="15253" y="4359"/>
                  </a:lnTo>
                  <a:lnTo>
                    <a:pt x="16351" y="4314"/>
                  </a:lnTo>
                  <a:lnTo>
                    <a:pt x="17441" y="4216"/>
                  </a:lnTo>
                  <a:lnTo>
                    <a:pt x="17986" y="4135"/>
                  </a:lnTo>
                  <a:lnTo>
                    <a:pt x="17968" y="4082"/>
                  </a:lnTo>
                  <a:lnTo>
                    <a:pt x="17798" y="3859"/>
                  </a:lnTo>
                  <a:lnTo>
                    <a:pt x="17405" y="3421"/>
                  </a:lnTo>
                  <a:lnTo>
                    <a:pt x="16735" y="2814"/>
                  </a:lnTo>
                  <a:lnTo>
                    <a:pt x="15726" y="2073"/>
                  </a:lnTo>
                  <a:lnTo>
                    <a:pt x="14592" y="1439"/>
                  </a:lnTo>
                  <a:lnTo>
                    <a:pt x="13378" y="903"/>
                  </a:lnTo>
                  <a:lnTo>
                    <a:pt x="12092" y="492"/>
                  </a:lnTo>
                  <a:lnTo>
                    <a:pt x="10779" y="197"/>
                  </a:lnTo>
                  <a:lnTo>
                    <a:pt x="9457" y="37"/>
                  </a:lnTo>
                  <a:lnTo>
                    <a:pt x="8806" y="10"/>
                  </a:lnTo>
                  <a:lnTo>
                    <a:pt x="81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28"/>
            <p:cNvSpPr/>
            <p:nvPr/>
          </p:nvSpPr>
          <p:spPr>
            <a:xfrm>
              <a:off x="8903459" y="4201148"/>
              <a:ext cx="381962" cy="464701"/>
            </a:xfrm>
            <a:custGeom>
              <a:avLst/>
              <a:gdLst/>
              <a:ahLst/>
              <a:cxnLst/>
              <a:rect l="l" t="t" r="r" b="b"/>
              <a:pathLst>
                <a:path w="10761" h="13092" extrusionOk="0">
                  <a:moveTo>
                    <a:pt x="10761" y="0"/>
                  </a:moveTo>
                  <a:lnTo>
                    <a:pt x="10082" y="170"/>
                  </a:lnTo>
                  <a:lnTo>
                    <a:pt x="8734" y="545"/>
                  </a:lnTo>
                  <a:lnTo>
                    <a:pt x="7430" y="1000"/>
                  </a:lnTo>
                  <a:lnTo>
                    <a:pt x="6180" y="1518"/>
                  </a:lnTo>
                  <a:lnTo>
                    <a:pt x="4992" y="2108"/>
                  </a:lnTo>
                  <a:lnTo>
                    <a:pt x="3885" y="2768"/>
                  </a:lnTo>
                  <a:lnTo>
                    <a:pt x="2885" y="3518"/>
                  </a:lnTo>
                  <a:lnTo>
                    <a:pt x="2001" y="4349"/>
                  </a:lnTo>
                  <a:lnTo>
                    <a:pt x="1608" y="4795"/>
                  </a:lnTo>
                  <a:lnTo>
                    <a:pt x="1420" y="5028"/>
                  </a:lnTo>
                  <a:lnTo>
                    <a:pt x="1072" y="5501"/>
                  </a:lnTo>
                  <a:lnTo>
                    <a:pt x="777" y="5992"/>
                  </a:lnTo>
                  <a:lnTo>
                    <a:pt x="527" y="6501"/>
                  </a:lnTo>
                  <a:lnTo>
                    <a:pt x="331" y="7019"/>
                  </a:lnTo>
                  <a:lnTo>
                    <a:pt x="170" y="7555"/>
                  </a:lnTo>
                  <a:lnTo>
                    <a:pt x="63" y="8099"/>
                  </a:lnTo>
                  <a:lnTo>
                    <a:pt x="9" y="8644"/>
                  </a:lnTo>
                  <a:lnTo>
                    <a:pt x="0" y="9189"/>
                  </a:lnTo>
                  <a:lnTo>
                    <a:pt x="45" y="9734"/>
                  </a:lnTo>
                  <a:lnTo>
                    <a:pt x="143" y="10278"/>
                  </a:lnTo>
                  <a:lnTo>
                    <a:pt x="286" y="10814"/>
                  </a:lnTo>
                  <a:lnTo>
                    <a:pt x="483" y="11341"/>
                  </a:lnTo>
                  <a:lnTo>
                    <a:pt x="741" y="11850"/>
                  </a:lnTo>
                  <a:lnTo>
                    <a:pt x="1045" y="12350"/>
                  </a:lnTo>
                  <a:lnTo>
                    <a:pt x="1411" y="12823"/>
                  </a:lnTo>
                  <a:lnTo>
                    <a:pt x="1617" y="13056"/>
                  </a:lnTo>
                  <a:lnTo>
                    <a:pt x="1688" y="13091"/>
                  </a:lnTo>
                  <a:lnTo>
                    <a:pt x="2135" y="12752"/>
                  </a:lnTo>
                  <a:lnTo>
                    <a:pt x="2947" y="12055"/>
                  </a:lnTo>
                  <a:lnTo>
                    <a:pt x="3688" y="11323"/>
                  </a:lnTo>
                  <a:lnTo>
                    <a:pt x="4349" y="10555"/>
                  </a:lnTo>
                  <a:lnTo>
                    <a:pt x="4956" y="9778"/>
                  </a:lnTo>
                  <a:lnTo>
                    <a:pt x="5501" y="8975"/>
                  </a:lnTo>
                  <a:lnTo>
                    <a:pt x="6251" y="7742"/>
                  </a:lnTo>
                  <a:lnTo>
                    <a:pt x="6707" y="6903"/>
                  </a:lnTo>
                  <a:lnTo>
                    <a:pt x="7564" y="5215"/>
                  </a:lnTo>
                  <a:lnTo>
                    <a:pt x="8948" y="2599"/>
                  </a:lnTo>
                  <a:lnTo>
                    <a:pt x="9779" y="1295"/>
                  </a:lnTo>
                  <a:lnTo>
                    <a:pt x="10413" y="429"/>
                  </a:lnTo>
                  <a:lnTo>
                    <a:pt x="107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0" name="Google Shape;1230;p28"/>
          <p:cNvGrpSpPr/>
          <p:nvPr/>
        </p:nvGrpSpPr>
        <p:grpSpPr>
          <a:xfrm>
            <a:off x="4213751" y="3027657"/>
            <a:ext cx="6583529" cy="3587714"/>
            <a:chOff x="4213751" y="3027657"/>
            <a:chExt cx="6583529" cy="3587714"/>
          </a:xfrm>
        </p:grpSpPr>
        <p:sp>
          <p:nvSpPr>
            <p:cNvPr id="1231" name="Google Shape;1231;p28"/>
            <p:cNvSpPr/>
            <p:nvPr/>
          </p:nvSpPr>
          <p:spPr>
            <a:xfrm rot="-877077" flipH="1">
              <a:off x="5102799" y="3712649"/>
              <a:ext cx="5608292" cy="1402366"/>
            </a:xfrm>
            <a:custGeom>
              <a:avLst/>
              <a:gdLst/>
              <a:ahLst/>
              <a:cxnLst/>
              <a:rect l="l" t="t" r="r" b="b"/>
              <a:pathLst>
                <a:path w="215419" h="53866" extrusionOk="0">
                  <a:moveTo>
                    <a:pt x="44141" y="0"/>
                  </a:moveTo>
                  <a:lnTo>
                    <a:pt x="40257" y="45"/>
                  </a:lnTo>
                  <a:lnTo>
                    <a:pt x="36381" y="179"/>
                  </a:lnTo>
                  <a:lnTo>
                    <a:pt x="32506" y="384"/>
                  </a:lnTo>
                  <a:lnTo>
                    <a:pt x="28639" y="688"/>
                  </a:lnTo>
                  <a:lnTo>
                    <a:pt x="26710" y="875"/>
                  </a:lnTo>
                  <a:lnTo>
                    <a:pt x="24076" y="1152"/>
                  </a:lnTo>
                  <a:lnTo>
                    <a:pt x="19530" y="1715"/>
                  </a:lnTo>
                  <a:lnTo>
                    <a:pt x="16405" y="2179"/>
                  </a:lnTo>
                  <a:lnTo>
                    <a:pt x="13360" y="2742"/>
                  </a:lnTo>
                  <a:lnTo>
                    <a:pt x="11217" y="3233"/>
                  </a:lnTo>
                  <a:lnTo>
                    <a:pt x="9877" y="3590"/>
                  </a:lnTo>
                  <a:lnTo>
                    <a:pt x="8645" y="3983"/>
                  </a:lnTo>
                  <a:lnTo>
                    <a:pt x="7520" y="4394"/>
                  </a:lnTo>
                  <a:lnTo>
                    <a:pt x="6528" y="4849"/>
                  </a:lnTo>
                  <a:lnTo>
                    <a:pt x="5698" y="5331"/>
                  </a:lnTo>
                  <a:lnTo>
                    <a:pt x="5341" y="5590"/>
                  </a:lnTo>
                  <a:lnTo>
                    <a:pt x="5162" y="5733"/>
                  </a:lnTo>
                  <a:lnTo>
                    <a:pt x="4832" y="6046"/>
                  </a:lnTo>
                  <a:lnTo>
                    <a:pt x="4421" y="6528"/>
                  </a:lnTo>
                  <a:lnTo>
                    <a:pt x="4037" y="7207"/>
                  </a:lnTo>
                  <a:lnTo>
                    <a:pt x="3796" y="7912"/>
                  </a:lnTo>
                  <a:lnTo>
                    <a:pt x="3653" y="8635"/>
                  </a:lnTo>
                  <a:lnTo>
                    <a:pt x="3572" y="9359"/>
                  </a:lnTo>
                  <a:lnTo>
                    <a:pt x="3510" y="10412"/>
                  </a:lnTo>
                  <a:lnTo>
                    <a:pt x="3439" y="11082"/>
                  </a:lnTo>
                  <a:lnTo>
                    <a:pt x="3188" y="13020"/>
                  </a:lnTo>
                  <a:lnTo>
                    <a:pt x="2813" y="16904"/>
                  </a:lnTo>
                  <a:lnTo>
                    <a:pt x="2671" y="18851"/>
                  </a:lnTo>
                  <a:lnTo>
                    <a:pt x="2546" y="20762"/>
                  </a:lnTo>
                  <a:lnTo>
                    <a:pt x="2358" y="24575"/>
                  </a:lnTo>
                  <a:lnTo>
                    <a:pt x="2108" y="30308"/>
                  </a:lnTo>
                  <a:lnTo>
                    <a:pt x="1786" y="36032"/>
                  </a:lnTo>
                  <a:lnTo>
                    <a:pt x="1465" y="39845"/>
                  </a:lnTo>
                  <a:lnTo>
                    <a:pt x="1144" y="42703"/>
                  </a:lnTo>
                  <a:lnTo>
                    <a:pt x="876" y="44614"/>
                  </a:lnTo>
                  <a:lnTo>
                    <a:pt x="572" y="46516"/>
                  </a:lnTo>
                  <a:lnTo>
                    <a:pt x="206" y="48427"/>
                  </a:lnTo>
                  <a:lnTo>
                    <a:pt x="9" y="49374"/>
                  </a:lnTo>
                  <a:lnTo>
                    <a:pt x="0" y="49427"/>
                  </a:lnTo>
                  <a:lnTo>
                    <a:pt x="36" y="49526"/>
                  </a:lnTo>
                  <a:lnTo>
                    <a:pt x="170" y="49668"/>
                  </a:lnTo>
                  <a:lnTo>
                    <a:pt x="474" y="49820"/>
                  </a:lnTo>
                  <a:lnTo>
                    <a:pt x="876" y="49936"/>
                  </a:lnTo>
                  <a:lnTo>
                    <a:pt x="1090" y="49972"/>
                  </a:lnTo>
                  <a:lnTo>
                    <a:pt x="2608" y="50195"/>
                  </a:lnTo>
                  <a:lnTo>
                    <a:pt x="5680" y="50588"/>
                  </a:lnTo>
                  <a:lnTo>
                    <a:pt x="8761" y="50936"/>
                  </a:lnTo>
                  <a:lnTo>
                    <a:pt x="11851" y="51249"/>
                  </a:lnTo>
                  <a:lnTo>
                    <a:pt x="16521" y="51633"/>
                  </a:lnTo>
                  <a:lnTo>
                    <a:pt x="22790" y="51999"/>
                  </a:lnTo>
                  <a:lnTo>
                    <a:pt x="29094" y="52240"/>
                  </a:lnTo>
                  <a:lnTo>
                    <a:pt x="35444" y="52356"/>
                  </a:lnTo>
                  <a:lnTo>
                    <a:pt x="41820" y="52383"/>
                  </a:lnTo>
                  <a:lnTo>
                    <a:pt x="48213" y="52330"/>
                  </a:lnTo>
                  <a:lnTo>
                    <a:pt x="57840" y="52160"/>
                  </a:lnTo>
                  <a:lnTo>
                    <a:pt x="70690" y="51847"/>
                  </a:lnTo>
                  <a:lnTo>
                    <a:pt x="80299" y="51633"/>
                  </a:lnTo>
                  <a:lnTo>
                    <a:pt x="86693" y="51544"/>
                  </a:lnTo>
                  <a:lnTo>
                    <a:pt x="93051" y="51517"/>
                  </a:lnTo>
                  <a:lnTo>
                    <a:pt x="99382" y="51570"/>
                  </a:lnTo>
                  <a:lnTo>
                    <a:pt x="102534" y="51633"/>
                  </a:lnTo>
                  <a:lnTo>
                    <a:pt x="109160" y="51821"/>
                  </a:lnTo>
                  <a:lnTo>
                    <a:pt x="122386" y="52312"/>
                  </a:lnTo>
                  <a:lnTo>
                    <a:pt x="142192" y="53196"/>
                  </a:lnTo>
                  <a:lnTo>
                    <a:pt x="155391" y="53767"/>
                  </a:lnTo>
                  <a:lnTo>
                    <a:pt x="156989" y="53821"/>
                  </a:lnTo>
                  <a:lnTo>
                    <a:pt x="160043" y="53865"/>
                  </a:lnTo>
                  <a:lnTo>
                    <a:pt x="162972" y="53821"/>
                  </a:lnTo>
                  <a:lnTo>
                    <a:pt x="165830" y="53714"/>
                  </a:lnTo>
                  <a:lnTo>
                    <a:pt x="168652" y="53553"/>
                  </a:lnTo>
                  <a:lnTo>
                    <a:pt x="171483" y="53330"/>
                  </a:lnTo>
                  <a:lnTo>
                    <a:pt x="175814" y="52937"/>
                  </a:lnTo>
                  <a:lnTo>
                    <a:pt x="178868" y="52633"/>
                  </a:lnTo>
                  <a:lnTo>
                    <a:pt x="180680" y="52463"/>
                  </a:lnTo>
                  <a:lnTo>
                    <a:pt x="184333" y="52178"/>
                  </a:lnTo>
                  <a:lnTo>
                    <a:pt x="187994" y="51972"/>
                  </a:lnTo>
                  <a:lnTo>
                    <a:pt x="191655" y="51838"/>
                  </a:lnTo>
                  <a:lnTo>
                    <a:pt x="195335" y="51776"/>
                  </a:lnTo>
                  <a:lnTo>
                    <a:pt x="199023" y="51794"/>
                  </a:lnTo>
                  <a:lnTo>
                    <a:pt x="202711" y="51874"/>
                  </a:lnTo>
                  <a:lnTo>
                    <a:pt x="206399" y="52017"/>
                  </a:lnTo>
                  <a:lnTo>
                    <a:pt x="208247" y="52115"/>
                  </a:lnTo>
                  <a:lnTo>
                    <a:pt x="208578" y="52133"/>
                  </a:lnTo>
                  <a:lnTo>
                    <a:pt x="209185" y="52097"/>
                  </a:lnTo>
                  <a:lnTo>
                    <a:pt x="209685" y="51981"/>
                  </a:lnTo>
                  <a:lnTo>
                    <a:pt x="210060" y="51785"/>
                  </a:lnTo>
                  <a:lnTo>
                    <a:pt x="210194" y="51651"/>
                  </a:lnTo>
                  <a:lnTo>
                    <a:pt x="210864" y="50838"/>
                  </a:lnTo>
                  <a:lnTo>
                    <a:pt x="212060" y="49195"/>
                  </a:lnTo>
                  <a:lnTo>
                    <a:pt x="213096" y="47534"/>
                  </a:lnTo>
                  <a:lnTo>
                    <a:pt x="213739" y="46284"/>
                  </a:lnTo>
                  <a:lnTo>
                    <a:pt x="214123" y="45436"/>
                  </a:lnTo>
                  <a:lnTo>
                    <a:pt x="214454" y="44596"/>
                  </a:lnTo>
                  <a:lnTo>
                    <a:pt x="214739" y="43748"/>
                  </a:lnTo>
                  <a:lnTo>
                    <a:pt x="214980" y="42891"/>
                  </a:lnTo>
                  <a:lnTo>
                    <a:pt x="215168" y="42042"/>
                  </a:lnTo>
                  <a:lnTo>
                    <a:pt x="215302" y="41185"/>
                  </a:lnTo>
                  <a:lnTo>
                    <a:pt x="215391" y="40328"/>
                  </a:lnTo>
                  <a:lnTo>
                    <a:pt x="215418" y="39470"/>
                  </a:lnTo>
                  <a:lnTo>
                    <a:pt x="215400" y="38604"/>
                  </a:lnTo>
                  <a:lnTo>
                    <a:pt x="215373" y="38176"/>
                  </a:lnTo>
                  <a:lnTo>
                    <a:pt x="215320" y="37684"/>
                  </a:lnTo>
                  <a:lnTo>
                    <a:pt x="215150" y="36693"/>
                  </a:lnTo>
                  <a:lnTo>
                    <a:pt x="214864" y="35720"/>
                  </a:lnTo>
                  <a:lnTo>
                    <a:pt x="214534" y="35005"/>
                  </a:lnTo>
                  <a:lnTo>
                    <a:pt x="214257" y="34541"/>
                  </a:lnTo>
                  <a:lnTo>
                    <a:pt x="213936" y="34086"/>
                  </a:lnTo>
                  <a:lnTo>
                    <a:pt x="213561" y="33639"/>
                  </a:lnTo>
                  <a:lnTo>
                    <a:pt x="213114" y="33211"/>
                  </a:lnTo>
                  <a:lnTo>
                    <a:pt x="212614" y="32791"/>
                  </a:lnTo>
                  <a:lnTo>
                    <a:pt x="212034" y="32389"/>
                  </a:lnTo>
                  <a:lnTo>
                    <a:pt x="211382" y="32005"/>
                  </a:lnTo>
                  <a:lnTo>
                    <a:pt x="210658" y="31639"/>
                  </a:lnTo>
                  <a:lnTo>
                    <a:pt x="209846" y="31291"/>
                  </a:lnTo>
                  <a:lnTo>
                    <a:pt x="209399" y="31121"/>
                  </a:lnTo>
                  <a:lnTo>
                    <a:pt x="209408" y="31067"/>
                  </a:lnTo>
                  <a:lnTo>
                    <a:pt x="209274" y="30969"/>
                  </a:lnTo>
                  <a:lnTo>
                    <a:pt x="209131" y="30951"/>
                  </a:lnTo>
                  <a:lnTo>
                    <a:pt x="208962" y="30933"/>
                  </a:lnTo>
                  <a:lnTo>
                    <a:pt x="208783" y="30916"/>
                  </a:lnTo>
                  <a:lnTo>
                    <a:pt x="208399" y="30782"/>
                  </a:lnTo>
                  <a:lnTo>
                    <a:pt x="207997" y="30648"/>
                  </a:lnTo>
                  <a:lnTo>
                    <a:pt x="207792" y="30603"/>
                  </a:lnTo>
                  <a:lnTo>
                    <a:pt x="207390" y="30558"/>
                  </a:lnTo>
                  <a:lnTo>
                    <a:pt x="207015" y="30585"/>
                  </a:lnTo>
                  <a:lnTo>
                    <a:pt x="206693" y="30657"/>
                  </a:lnTo>
                  <a:lnTo>
                    <a:pt x="206551" y="30710"/>
                  </a:lnTo>
                  <a:lnTo>
                    <a:pt x="204381" y="30496"/>
                  </a:lnTo>
                  <a:lnTo>
                    <a:pt x="200139" y="29960"/>
                  </a:lnTo>
                  <a:lnTo>
                    <a:pt x="196004" y="29308"/>
                  </a:lnTo>
                  <a:lnTo>
                    <a:pt x="191968" y="28567"/>
                  </a:lnTo>
                  <a:lnTo>
                    <a:pt x="188021" y="27728"/>
                  </a:lnTo>
                  <a:lnTo>
                    <a:pt x="184145" y="26826"/>
                  </a:lnTo>
                  <a:lnTo>
                    <a:pt x="180341" y="25843"/>
                  </a:lnTo>
                  <a:lnTo>
                    <a:pt x="176591" y="24816"/>
                  </a:lnTo>
                  <a:lnTo>
                    <a:pt x="171045" y="23209"/>
                  </a:lnTo>
                  <a:lnTo>
                    <a:pt x="163758" y="20985"/>
                  </a:lnTo>
                  <a:lnTo>
                    <a:pt x="156516" y="18753"/>
                  </a:lnTo>
                  <a:lnTo>
                    <a:pt x="151060" y="17146"/>
                  </a:lnTo>
                  <a:lnTo>
                    <a:pt x="147390" y="16128"/>
                  </a:lnTo>
                  <a:lnTo>
                    <a:pt x="145550" y="15636"/>
                  </a:lnTo>
                  <a:lnTo>
                    <a:pt x="142130" y="14743"/>
                  </a:lnTo>
                  <a:lnTo>
                    <a:pt x="135209" y="13029"/>
                  </a:lnTo>
                  <a:lnTo>
                    <a:pt x="128172" y="11386"/>
                  </a:lnTo>
                  <a:lnTo>
                    <a:pt x="121046" y="9823"/>
                  </a:lnTo>
                  <a:lnTo>
                    <a:pt x="113813" y="8332"/>
                  </a:lnTo>
                  <a:lnTo>
                    <a:pt x="106499" y="6921"/>
                  </a:lnTo>
                  <a:lnTo>
                    <a:pt x="99105" y="5590"/>
                  </a:lnTo>
                  <a:lnTo>
                    <a:pt x="91640" y="4340"/>
                  </a:lnTo>
                  <a:lnTo>
                    <a:pt x="87880" y="3751"/>
                  </a:lnTo>
                  <a:lnTo>
                    <a:pt x="84219" y="3197"/>
                  </a:lnTo>
                  <a:lnTo>
                    <a:pt x="76780" y="2188"/>
                  </a:lnTo>
                  <a:lnTo>
                    <a:pt x="71119" y="1527"/>
                  </a:lnTo>
                  <a:lnTo>
                    <a:pt x="67315" y="1143"/>
                  </a:lnTo>
                  <a:lnTo>
                    <a:pt x="63484" y="804"/>
                  </a:lnTo>
                  <a:lnTo>
                    <a:pt x="59635" y="518"/>
                  </a:lnTo>
                  <a:lnTo>
                    <a:pt x="55777" y="295"/>
                  </a:lnTo>
                  <a:lnTo>
                    <a:pt x="51901" y="125"/>
                  </a:lnTo>
                  <a:lnTo>
                    <a:pt x="48026" y="27"/>
                  </a:lnTo>
                  <a:lnTo>
                    <a:pt x="4414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28"/>
            <p:cNvSpPr/>
            <p:nvPr/>
          </p:nvSpPr>
          <p:spPr>
            <a:xfrm rot="-877077" flipH="1">
              <a:off x="4320591" y="4291504"/>
              <a:ext cx="5907478" cy="1604392"/>
            </a:xfrm>
            <a:custGeom>
              <a:avLst/>
              <a:gdLst/>
              <a:ahLst/>
              <a:cxnLst/>
              <a:rect l="l" t="t" r="r" b="b"/>
              <a:pathLst>
                <a:path w="226911" h="61626" extrusionOk="0">
                  <a:moveTo>
                    <a:pt x="9573" y="0"/>
                  </a:moveTo>
                  <a:lnTo>
                    <a:pt x="8055" y="9"/>
                  </a:lnTo>
                  <a:lnTo>
                    <a:pt x="6555" y="72"/>
                  </a:lnTo>
                  <a:lnTo>
                    <a:pt x="5073" y="188"/>
                  </a:lnTo>
                  <a:lnTo>
                    <a:pt x="3626" y="349"/>
                  </a:lnTo>
                  <a:lnTo>
                    <a:pt x="2921" y="447"/>
                  </a:lnTo>
                  <a:lnTo>
                    <a:pt x="2492" y="518"/>
                  </a:lnTo>
                  <a:lnTo>
                    <a:pt x="1697" y="724"/>
                  </a:lnTo>
                  <a:lnTo>
                    <a:pt x="965" y="983"/>
                  </a:lnTo>
                  <a:lnTo>
                    <a:pt x="304" y="1304"/>
                  </a:lnTo>
                  <a:lnTo>
                    <a:pt x="0" y="1492"/>
                  </a:lnTo>
                  <a:lnTo>
                    <a:pt x="0" y="34372"/>
                  </a:lnTo>
                  <a:lnTo>
                    <a:pt x="822" y="37381"/>
                  </a:lnTo>
                  <a:lnTo>
                    <a:pt x="2036" y="41908"/>
                  </a:lnTo>
                  <a:lnTo>
                    <a:pt x="2796" y="44918"/>
                  </a:lnTo>
                  <a:lnTo>
                    <a:pt x="3456" y="47936"/>
                  </a:lnTo>
                  <a:lnTo>
                    <a:pt x="3992" y="50963"/>
                  </a:lnTo>
                  <a:lnTo>
                    <a:pt x="4278" y="53232"/>
                  </a:lnTo>
                  <a:lnTo>
                    <a:pt x="4421" y="54741"/>
                  </a:lnTo>
                  <a:lnTo>
                    <a:pt x="4501" y="56259"/>
                  </a:lnTo>
                  <a:lnTo>
                    <a:pt x="4528" y="57777"/>
                  </a:lnTo>
                  <a:lnTo>
                    <a:pt x="4519" y="58536"/>
                  </a:lnTo>
                  <a:lnTo>
                    <a:pt x="4519" y="58741"/>
                  </a:lnTo>
                  <a:lnTo>
                    <a:pt x="4599" y="59054"/>
                  </a:lnTo>
                  <a:lnTo>
                    <a:pt x="4742" y="59233"/>
                  </a:lnTo>
                  <a:lnTo>
                    <a:pt x="4867" y="59313"/>
                  </a:lnTo>
                  <a:lnTo>
                    <a:pt x="5010" y="59402"/>
                  </a:lnTo>
                  <a:lnTo>
                    <a:pt x="5385" y="59509"/>
                  </a:lnTo>
                  <a:lnTo>
                    <a:pt x="6028" y="59599"/>
                  </a:lnTo>
                  <a:lnTo>
                    <a:pt x="6475" y="59625"/>
                  </a:lnTo>
                  <a:lnTo>
                    <a:pt x="16405" y="60161"/>
                  </a:lnTo>
                  <a:lnTo>
                    <a:pt x="31318" y="60938"/>
                  </a:lnTo>
                  <a:lnTo>
                    <a:pt x="41266" y="61411"/>
                  </a:lnTo>
                  <a:lnTo>
                    <a:pt x="46240" y="61626"/>
                  </a:lnTo>
                  <a:lnTo>
                    <a:pt x="46918" y="61376"/>
                  </a:lnTo>
                  <a:lnTo>
                    <a:pt x="48392" y="60956"/>
                  </a:lnTo>
                  <a:lnTo>
                    <a:pt x="49981" y="60661"/>
                  </a:lnTo>
                  <a:lnTo>
                    <a:pt x="51660" y="60501"/>
                  </a:lnTo>
                  <a:lnTo>
                    <a:pt x="52535" y="60492"/>
                  </a:lnTo>
                  <a:lnTo>
                    <a:pt x="129485" y="60492"/>
                  </a:lnTo>
                  <a:lnTo>
                    <a:pt x="132994" y="60286"/>
                  </a:lnTo>
                  <a:lnTo>
                    <a:pt x="140022" y="59938"/>
                  </a:lnTo>
                  <a:lnTo>
                    <a:pt x="147059" y="59688"/>
                  </a:lnTo>
                  <a:lnTo>
                    <a:pt x="152346" y="59599"/>
                  </a:lnTo>
                  <a:lnTo>
                    <a:pt x="155882" y="59581"/>
                  </a:lnTo>
                  <a:lnTo>
                    <a:pt x="157650" y="59590"/>
                  </a:lnTo>
                  <a:lnTo>
                    <a:pt x="166312" y="59679"/>
                  </a:lnTo>
                  <a:lnTo>
                    <a:pt x="183610" y="59965"/>
                  </a:lnTo>
                  <a:lnTo>
                    <a:pt x="200907" y="60268"/>
                  </a:lnTo>
                  <a:lnTo>
                    <a:pt x="213900" y="60429"/>
                  </a:lnTo>
                  <a:lnTo>
                    <a:pt x="222571" y="60492"/>
                  </a:lnTo>
                  <a:lnTo>
                    <a:pt x="226911" y="60501"/>
                  </a:lnTo>
                  <a:lnTo>
                    <a:pt x="226911" y="60501"/>
                  </a:lnTo>
                  <a:lnTo>
                    <a:pt x="226607" y="59447"/>
                  </a:lnTo>
                  <a:lnTo>
                    <a:pt x="225955" y="57331"/>
                  </a:lnTo>
                  <a:lnTo>
                    <a:pt x="225196" y="55223"/>
                  </a:lnTo>
                  <a:lnTo>
                    <a:pt x="224518" y="53651"/>
                  </a:lnTo>
                  <a:lnTo>
                    <a:pt x="224009" y="52624"/>
                  </a:lnTo>
                  <a:lnTo>
                    <a:pt x="223437" y="51606"/>
                  </a:lnTo>
                  <a:lnTo>
                    <a:pt x="222803" y="50606"/>
                  </a:lnTo>
                  <a:lnTo>
                    <a:pt x="222107" y="49624"/>
                  </a:lnTo>
                  <a:lnTo>
                    <a:pt x="221321" y="48660"/>
                  </a:lnTo>
                  <a:lnTo>
                    <a:pt x="220463" y="47731"/>
                  </a:lnTo>
                  <a:lnTo>
                    <a:pt x="219508" y="46820"/>
                  </a:lnTo>
                  <a:lnTo>
                    <a:pt x="218454" y="45945"/>
                  </a:lnTo>
                  <a:lnTo>
                    <a:pt x="217293" y="45105"/>
                  </a:lnTo>
                  <a:lnTo>
                    <a:pt x="216668" y="44704"/>
                  </a:lnTo>
                  <a:lnTo>
                    <a:pt x="215990" y="44284"/>
                  </a:lnTo>
                  <a:lnTo>
                    <a:pt x="214552" y="43489"/>
                  </a:lnTo>
                  <a:lnTo>
                    <a:pt x="213034" y="42757"/>
                  </a:lnTo>
                  <a:lnTo>
                    <a:pt x="211426" y="42078"/>
                  </a:lnTo>
                  <a:lnTo>
                    <a:pt x="209756" y="41462"/>
                  </a:lnTo>
                  <a:lnTo>
                    <a:pt x="208024" y="40882"/>
                  </a:lnTo>
                  <a:lnTo>
                    <a:pt x="206229" y="40355"/>
                  </a:lnTo>
                  <a:lnTo>
                    <a:pt x="204381" y="39864"/>
                  </a:lnTo>
                  <a:lnTo>
                    <a:pt x="201532" y="39194"/>
                  </a:lnTo>
                  <a:lnTo>
                    <a:pt x="197621" y="38426"/>
                  </a:lnTo>
                  <a:lnTo>
                    <a:pt x="193620" y="37765"/>
                  </a:lnTo>
                  <a:lnTo>
                    <a:pt x="189593" y="37176"/>
                  </a:lnTo>
                  <a:lnTo>
                    <a:pt x="187583" y="36908"/>
                  </a:lnTo>
                  <a:lnTo>
                    <a:pt x="181949" y="36167"/>
                  </a:lnTo>
                  <a:lnTo>
                    <a:pt x="170634" y="34747"/>
                  </a:lnTo>
                  <a:lnTo>
                    <a:pt x="159293" y="33363"/>
                  </a:lnTo>
                  <a:lnTo>
                    <a:pt x="147979" y="31943"/>
                  </a:lnTo>
                  <a:lnTo>
                    <a:pt x="139531" y="30809"/>
                  </a:lnTo>
                  <a:lnTo>
                    <a:pt x="133932" y="30014"/>
                  </a:lnTo>
                  <a:lnTo>
                    <a:pt x="128360" y="29165"/>
                  </a:lnTo>
                  <a:lnTo>
                    <a:pt x="122814" y="28264"/>
                  </a:lnTo>
                  <a:lnTo>
                    <a:pt x="117313" y="27308"/>
                  </a:lnTo>
                  <a:lnTo>
                    <a:pt x="111857" y="26272"/>
                  </a:lnTo>
                  <a:lnTo>
                    <a:pt x="106455" y="25165"/>
                  </a:lnTo>
                  <a:lnTo>
                    <a:pt x="101106" y="23968"/>
                  </a:lnTo>
                  <a:lnTo>
                    <a:pt x="98453" y="23334"/>
                  </a:lnTo>
                  <a:lnTo>
                    <a:pt x="95355" y="22566"/>
                  </a:lnTo>
                  <a:lnTo>
                    <a:pt x="89264" y="20941"/>
                  </a:lnTo>
                  <a:lnTo>
                    <a:pt x="83255" y="19218"/>
                  </a:lnTo>
                  <a:lnTo>
                    <a:pt x="77325" y="17423"/>
                  </a:lnTo>
                  <a:lnTo>
                    <a:pt x="68502" y="14645"/>
                  </a:lnTo>
                  <a:lnTo>
                    <a:pt x="56795" y="10886"/>
                  </a:lnTo>
                  <a:lnTo>
                    <a:pt x="50901" y="9055"/>
                  </a:lnTo>
                  <a:lnTo>
                    <a:pt x="45990" y="7519"/>
                  </a:lnTo>
                  <a:lnTo>
                    <a:pt x="37328" y="4903"/>
                  </a:lnTo>
                  <a:lnTo>
                    <a:pt x="32693" y="3626"/>
                  </a:lnTo>
                  <a:lnTo>
                    <a:pt x="29523" y="2831"/>
                  </a:lnTo>
                  <a:lnTo>
                    <a:pt x="26317" y="2099"/>
                  </a:lnTo>
                  <a:lnTo>
                    <a:pt x="23084" y="1438"/>
                  </a:lnTo>
                  <a:lnTo>
                    <a:pt x="19852" y="884"/>
                  </a:lnTo>
                  <a:lnTo>
                    <a:pt x="16637" y="447"/>
                  </a:lnTo>
                  <a:lnTo>
                    <a:pt x="13458" y="152"/>
                  </a:lnTo>
                  <a:lnTo>
                    <a:pt x="11118" y="27"/>
                  </a:lnTo>
                  <a:lnTo>
                    <a:pt x="95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28"/>
            <p:cNvSpPr/>
            <p:nvPr/>
          </p:nvSpPr>
          <p:spPr>
            <a:xfrm rot="-877077" flipH="1">
              <a:off x="6567249" y="5189969"/>
              <a:ext cx="1198" cy="729"/>
            </a:xfrm>
            <a:custGeom>
              <a:avLst/>
              <a:gdLst/>
              <a:ahLst/>
              <a:cxnLst/>
              <a:rect l="l" t="t" r="r" b="b"/>
              <a:pathLst>
                <a:path w="46" h="28" extrusionOk="0">
                  <a:moveTo>
                    <a:pt x="28" y="0"/>
                  </a:moveTo>
                  <a:lnTo>
                    <a:pt x="1" y="9"/>
                  </a:lnTo>
                  <a:lnTo>
                    <a:pt x="1" y="27"/>
                  </a:lnTo>
                  <a:lnTo>
                    <a:pt x="45" y="27"/>
                  </a:lnTo>
                  <a:lnTo>
                    <a:pt x="45" y="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28"/>
            <p:cNvSpPr/>
            <p:nvPr/>
          </p:nvSpPr>
          <p:spPr>
            <a:xfrm rot="-877077" flipH="1">
              <a:off x="6620611" y="5118340"/>
              <a:ext cx="127438" cy="34209"/>
            </a:xfrm>
            <a:custGeom>
              <a:avLst/>
              <a:gdLst/>
              <a:ahLst/>
              <a:cxnLst/>
              <a:rect l="l" t="t" r="r" b="b"/>
              <a:pathLst>
                <a:path w="4895" h="1314" extrusionOk="0">
                  <a:moveTo>
                    <a:pt x="4716" y="0"/>
                  </a:moveTo>
                  <a:lnTo>
                    <a:pt x="4653" y="18"/>
                  </a:lnTo>
                  <a:lnTo>
                    <a:pt x="3555" y="376"/>
                  </a:lnTo>
                  <a:lnTo>
                    <a:pt x="2421" y="697"/>
                  </a:lnTo>
                  <a:lnTo>
                    <a:pt x="1233" y="965"/>
                  </a:lnTo>
                  <a:lnTo>
                    <a:pt x="46" y="1224"/>
                  </a:lnTo>
                  <a:lnTo>
                    <a:pt x="1" y="1242"/>
                  </a:lnTo>
                  <a:lnTo>
                    <a:pt x="37" y="1304"/>
                  </a:lnTo>
                  <a:lnTo>
                    <a:pt x="99" y="1313"/>
                  </a:lnTo>
                  <a:lnTo>
                    <a:pt x="421" y="1313"/>
                  </a:lnTo>
                  <a:lnTo>
                    <a:pt x="1081" y="1260"/>
                  </a:lnTo>
                  <a:lnTo>
                    <a:pt x="2064" y="1117"/>
                  </a:lnTo>
                  <a:lnTo>
                    <a:pt x="3323" y="804"/>
                  </a:lnTo>
                  <a:lnTo>
                    <a:pt x="4412" y="384"/>
                  </a:lnTo>
                  <a:lnTo>
                    <a:pt x="4859" y="143"/>
                  </a:lnTo>
                  <a:lnTo>
                    <a:pt x="4895" y="117"/>
                  </a:lnTo>
                  <a:lnTo>
                    <a:pt x="4895" y="63"/>
                  </a:lnTo>
                  <a:lnTo>
                    <a:pt x="4823" y="18"/>
                  </a:lnTo>
                  <a:lnTo>
                    <a:pt x="471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28"/>
            <p:cNvSpPr/>
            <p:nvPr/>
          </p:nvSpPr>
          <p:spPr>
            <a:xfrm rot="-877077" flipH="1">
              <a:off x="6386695" y="5104293"/>
              <a:ext cx="89766" cy="21661"/>
            </a:xfrm>
            <a:custGeom>
              <a:avLst/>
              <a:gdLst/>
              <a:ahLst/>
              <a:cxnLst/>
              <a:rect l="l" t="t" r="r" b="b"/>
              <a:pathLst>
                <a:path w="3448" h="832" extrusionOk="0">
                  <a:moveTo>
                    <a:pt x="3179" y="1"/>
                  </a:moveTo>
                  <a:lnTo>
                    <a:pt x="2786" y="19"/>
                  </a:lnTo>
                  <a:lnTo>
                    <a:pt x="1992" y="126"/>
                  </a:lnTo>
                  <a:lnTo>
                    <a:pt x="822" y="367"/>
                  </a:lnTo>
                  <a:lnTo>
                    <a:pt x="143" y="563"/>
                  </a:lnTo>
                  <a:lnTo>
                    <a:pt x="45" y="599"/>
                  </a:lnTo>
                  <a:lnTo>
                    <a:pt x="0" y="697"/>
                  </a:lnTo>
                  <a:lnTo>
                    <a:pt x="72" y="778"/>
                  </a:lnTo>
                  <a:lnTo>
                    <a:pt x="241" y="831"/>
                  </a:lnTo>
                  <a:lnTo>
                    <a:pt x="357" y="822"/>
                  </a:lnTo>
                  <a:lnTo>
                    <a:pt x="1107" y="751"/>
                  </a:lnTo>
                  <a:lnTo>
                    <a:pt x="2295" y="554"/>
                  </a:lnTo>
                  <a:lnTo>
                    <a:pt x="3010" y="376"/>
                  </a:lnTo>
                  <a:lnTo>
                    <a:pt x="3322" y="269"/>
                  </a:lnTo>
                  <a:lnTo>
                    <a:pt x="3385" y="233"/>
                  </a:lnTo>
                  <a:lnTo>
                    <a:pt x="3447" y="144"/>
                  </a:lnTo>
                  <a:lnTo>
                    <a:pt x="3420" y="63"/>
                  </a:lnTo>
                  <a:lnTo>
                    <a:pt x="3286" y="10"/>
                  </a:lnTo>
                  <a:lnTo>
                    <a:pt x="3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28"/>
            <p:cNvSpPr/>
            <p:nvPr/>
          </p:nvSpPr>
          <p:spPr>
            <a:xfrm rot="-877077" flipH="1">
              <a:off x="6155446" y="5156178"/>
              <a:ext cx="67689" cy="33714"/>
            </a:xfrm>
            <a:custGeom>
              <a:avLst/>
              <a:gdLst/>
              <a:ahLst/>
              <a:cxnLst/>
              <a:rect l="l" t="t" r="r" b="b"/>
              <a:pathLst>
                <a:path w="2600" h="1295" extrusionOk="0">
                  <a:moveTo>
                    <a:pt x="2019" y="0"/>
                  </a:moveTo>
                  <a:lnTo>
                    <a:pt x="1867" y="36"/>
                  </a:lnTo>
                  <a:lnTo>
                    <a:pt x="1599" y="134"/>
                  </a:lnTo>
                  <a:lnTo>
                    <a:pt x="1099" y="357"/>
                  </a:lnTo>
                  <a:lnTo>
                    <a:pt x="429" y="732"/>
                  </a:lnTo>
                  <a:lnTo>
                    <a:pt x="63" y="1009"/>
                  </a:lnTo>
                  <a:lnTo>
                    <a:pt x="28" y="1036"/>
                  </a:lnTo>
                  <a:lnTo>
                    <a:pt x="1" y="1098"/>
                  </a:lnTo>
                  <a:lnTo>
                    <a:pt x="45" y="1188"/>
                  </a:lnTo>
                  <a:lnTo>
                    <a:pt x="215" y="1277"/>
                  </a:lnTo>
                  <a:lnTo>
                    <a:pt x="456" y="1295"/>
                  </a:lnTo>
                  <a:lnTo>
                    <a:pt x="581" y="1268"/>
                  </a:lnTo>
                  <a:lnTo>
                    <a:pt x="1135" y="1090"/>
                  </a:lnTo>
                  <a:lnTo>
                    <a:pt x="1885" y="750"/>
                  </a:lnTo>
                  <a:lnTo>
                    <a:pt x="2323" y="500"/>
                  </a:lnTo>
                  <a:lnTo>
                    <a:pt x="2519" y="366"/>
                  </a:lnTo>
                  <a:lnTo>
                    <a:pt x="2564" y="331"/>
                  </a:lnTo>
                  <a:lnTo>
                    <a:pt x="2599" y="250"/>
                  </a:lnTo>
                  <a:lnTo>
                    <a:pt x="2546" y="143"/>
                  </a:lnTo>
                  <a:lnTo>
                    <a:pt x="2323" y="27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28"/>
            <p:cNvSpPr/>
            <p:nvPr/>
          </p:nvSpPr>
          <p:spPr>
            <a:xfrm rot="-877077" flipH="1">
              <a:off x="6100839" y="5078025"/>
              <a:ext cx="104632" cy="40952"/>
            </a:xfrm>
            <a:custGeom>
              <a:avLst/>
              <a:gdLst/>
              <a:ahLst/>
              <a:cxnLst/>
              <a:rect l="l" t="t" r="r" b="b"/>
              <a:pathLst>
                <a:path w="4019" h="1573" extrusionOk="0">
                  <a:moveTo>
                    <a:pt x="3510" y="1"/>
                  </a:moveTo>
                  <a:lnTo>
                    <a:pt x="3135" y="27"/>
                  </a:lnTo>
                  <a:lnTo>
                    <a:pt x="2938" y="72"/>
                  </a:lnTo>
                  <a:lnTo>
                    <a:pt x="2421" y="242"/>
                  </a:lnTo>
                  <a:lnTo>
                    <a:pt x="1938" y="429"/>
                  </a:lnTo>
                  <a:lnTo>
                    <a:pt x="1045" y="760"/>
                  </a:lnTo>
                  <a:lnTo>
                    <a:pt x="161" y="1108"/>
                  </a:lnTo>
                  <a:lnTo>
                    <a:pt x="81" y="1144"/>
                  </a:lnTo>
                  <a:lnTo>
                    <a:pt x="0" y="1224"/>
                  </a:lnTo>
                  <a:lnTo>
                    <a:pt x="0" y="1322"/>
                  </a:lnTo>
                  <a:lnTo>
                    <a:pt x="63" y="1412"/>
                  </a:lnTo>
                  <a:lnTo>
                    <a:pt x="251" y="1519"/>
                  </a:lnTo>
                  <a:lnTo>
                    <a:pt x="527" y="1572"/>
                  </a:lnTo>
                  <a:lnTo>
                    <a:pt x="715" y="1554"/>
                  </a:lnTo>
                  <a:lnTo>
                    <a:pt x="813" y="1528"/>
                  </a:lnTo>
                  <a:lnTo>
                    <a:pt x="1778" y="1206"/>
                  </a:lnTo>
                  <a:lnTo>
                    <a:pt x="2733" y="876"/>
                  </a:lnTo>
                  <a:lnTo>
                    <a:pt x="3153" y="733"/>
                  </a:lnTo>
                  <a:lnTo>
                    <a:pt x="3555" y="572"/>
                  </a:lnTo>
                  <a:lnTo>
                    <a:pt x="3733" y="492"/>
                  </a:lnTo>
                  <a:lnTo>
                    <a:pt x="3921" y="304"/>
                  </a:lnTo>
                  <a:lnTo>
                    <a:pt x="4001" y="188"/>
                  </a:lnTo>
                  <a:lnTo>
                    <a:pt x="4019" y="152"/>
                  </a:lnTo>
                  <a:lnTo>
                    <a:pt x="3992" y="90"/>
                  </a:lnTo>
                  <a:lnTo>
                    <a:pt x="3858" y="10"/>
                  </a:lnTo>
                  <a:lnTo>
                    <a:pt x="37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28"/>
            <p:cNvSpPr/>
            <p:nvPr/>
          </p:nvSpPr>
          <p:spPr>
            <a:xfrm rot="-877077" flipH="1">
              <a:off x="6262807" y="5113077"/>
              <a:ext cx="54906" cy="23743"/>
            </a:xfrm>
            <a:custGeom>
              <a:avLst/>
              <a:gdLst/>
              <a:ahLst/>
              <a:cxnLst/>
              <a:rect l="l" t="t" r="r" b="b"/>
              <a:pathLst>
                <a:path w="2109" h="912" extrusionOk="0">
                  <a:moveTo>
                    <a:pt x="1921" y="1"/>
                  </a:moveTo>
                  <a:lnTo>
                    <a:pt x="1635" y="10"/>
                  </a:lnTo>
                  <a:lnTo>
                    <a:pt x="1198" y="153"/>
                  </a:lnTo>
                  <a:lnTo>
                    <a:pt x="1001" y="242"/>
                  </a:lnTo>
                  <a:lnTo>
                    <a:pt x="680" y="376"/>
                  </a:lnTo>
                  <a:lnTo>
                    <a:pt x="385" y="510"/>
                  </a:lnTo>
                  <a:lnTo>
                    <a:pt x="260" y="590"/>
                  </a:lnTo>
                  <a:lnTo>
                    <a:pt x="117" y="751"/>
                  </a:lnTo>
                  <a:lnTo>
                    <a:pt x="19" y="831"/>
                  </a:lnTo>
                  <a:lnTo>
                    <a:pt x="1" y="849"/>
                  </a:lnTo>
                  <a:lnTo>
                    <a:pt x="10" y="885"/>
                  </a:lnTo>
                  <a:lnTo>
                    <a:pt x="90" y="912"/>
                  </a:lnTo>
                  <a:lnTo>
                    <a:pt x="162" y="903"/>
                  </a:lnTo>
                  <a:lnTo>
                    <a:pt x="465" y="867"/>
                  </a:lnTo>
                  <a:lnTo>
                    <a:pt x="751" y="814"/>
                  </a:lnTo>
                  <a:lnTo>
                    <a:pt x="1099" y="689"/>
                  </a:lnTo>
                  <a:lnTo>
                    <a:pt x="1421" y="555"/>
                  </a:lnTo>
                  <a:lnTo>
                    <a:pt x="1635" y="465"/>
                  </a:lnTo>
                  <a:lnTo>
                    <a:pt x="2028" y="260"/>
                  </a:lnTo>
                  <a:lnTo>
                    <a:pt x="2108" y="153"/>
                  </a:lnTo>
                  <a:lnTo>
                    <a:pt x="2082" y="90"/>
                  </a:lnTo>
                  <a:lnTo>
                    <a:pt x="2037" y="55"/>
                  </a:lnTo>
                  <a:lnTo>
                    <a:pt x="19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28"/>
            <p:cNvSpPr/>
            <p:nvPr/>
          </p:nvSpPr>
          <p:spPr>
            <a:xfrm rot="-877077" flipH="1">
              <a:off x="5874285" y="5113116"/>
              <a:ext cx="106975" cy="46055"/>
            </a:xfrm>
            <a:custGeom>
              <a:avLst/>
              <a:gdLst/>
              <a:ahLst/>
              <a:cxnLst/>
              <a:rect l="l" t="t" r="r" b="b"/>
              <a:pathLst>
                <a:path w="4109" h="1769" extrusionOk="0">
                  <a:moveTo>
                    <a:pt x="3215" y="1"/>
                  </a:moveTo>
                  <a:lnTo>
                    <a:pt x="2965" y="45"/>
                  </a:lnTo>
                  <a:lnTo>
                    <a:pt x="2527" y="143"/>
                  </a:lnTo>
                  <a:lnTo>
                    <a:pt x="1724" y="420"/>
                  </a:lnTo>
                  <a:lnTo>
                    <a:pt x="1000" y="751"/>
                  </a:lnTo>
                  <a:lnTo>
                    <a:pt x="375" y="1135"/>
                  </a:lnTo>
                  <a:lnTo>
                    <a:pt x="107" y="1331"/>
                  </a:lnTo>
                  <a:lnTo>
                    <a:pt x="45" y="1394"/>
                  </a:lnTo>
                  <a:lnTo>
                    <a:pt x="0" y="1501"/>
                  </a:lnTo>
                  <a:lnTo>
                    <a:pt x="45" y="1599"/>
                  </a:lnTo>
                  <a:lnTo>
                    <a:pt x="170" y="1679"/>
                  </a:lnTo>
                  <a:lnTo>
                    <a:pt x="429" y="1769"/>
                  </a:lnTo>
                  <a:lnTo>
                    <a:pt x="866" y="1769"/>
                  </a:lnTo>
                  <a:lnTo>
                    <a:pt x="1063" y="1706"/>
                  </a:lnTo>
                  <a:lnTo>
                    <a:pt x="1956" y="1340"/>
                  </a:lnTo>
                  <a:lnTo>
                    <a:pt x="2885" y="1001"/>
                  </a:lnTo>
                  <a:lnTo>
                    <a:pt x="3313" y="858"/>
                  </a:lnTo>
                  <a:lnTo>
                    <a:pt x="3733" y="706"/>
                  </a:lnTo>
                  <a:lnTo>
                    <a:pt x="3840" y="661"/>
                  </a:lnTo>
                  <a:lnTo>
                    <a:pt x="3983" y="563"/>
                  </a:lnTo>
                  <a:lnTo>
                    <a:pt x="4081" y="411"/>
                  </a:lnTo>
                  <a:lnTo>
                    <a:pt x="4108" y="277"/>
                  </a:lnTo>
                  <a:lnTo>
                    <a:pt x="4099" y="224"/>
                  </a:lnTo>
                  <a:lnTo>
                    <a:pt x="3992" y="135"/>
                  </a:lnTo>
                  <a:lnTo>
                    <a:pt x="3912" y="108"/>
                  </a:lnTo>
                  <a:lnTo>
                    <a:pt x="3885" y="108"/>
                  </a:lnTo>
                  <a:lnTo>
                    <a:pt x="3662" y="27"/>
                  </a:lnTo>
                  <a:lnTo>
                    <a:pt x="321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28"/>
            <p:cNvSpPr/>
            <p:nvPr/>
          </p:nvSpPr>
          <p:spPr>
            <a:xfrm rot="-877077" flipH="1">
              <a:off x="5684823" y="5096708"/>
              <a:ext cx="89090" cy="20958"/>
            </a:xfrm>
            <a:custGeom>
              <a:avLst/>
              <a:gdLst/>
              <a:ahLst/>
              <a:cxnLst/>
              <a:rect l="l" t="t" r="r" b="b"/>
              <a:pathLst>
                <a:path w="3422" h="805" extrusionOk="0">
                  <a:moveTo>
                    <a:pt x="2707" y="0"/>
                  </a:moveTo>
                  <a:lnTo>
                    <a:pt x="2108" y="72"/>
                  </a:lnTo>
                  <a:lnTo>
                    <a:pt x="1751" y="143"/>
                  </a:lnTo>
                  <a:lnTo>
                    <a:pt x="1332" y="215"/>
                  </a:lnTo>
                  <a:lnTo>
                    <a:pt x="546" y="402"/>
                  </a:lnTo>
                  <a:lnTo>
                    <a:pt x="162" y="518"/>
                  </a:lnTo>
                  <a:lnTo>
                    <a:pt x="63" y="563"/>
                  </a:lnTo>
                  <a:lnTo>
                    <a:pt x="1" y="661"/>
                  </a:lnTo>
                  <a:lnTo>
                    <a:pt x="90" y="750"/>
                  </a:lnTo>
                  <a:lnTo>
                    <a:pt x="278" y="804"/>
                  </a:lnTo>
                  <a:lnTo>
                    <a:pt x="394" y="804"/>
                  </a:lnTo>
                  <a:lnTo>
                    <a:pt x="867" y="768"/>
                  </a:lnTo>
                  <a:lnTo>
                    <a:pt x="1760" y="643"/>
                  </a:lnTo>
                  <a:lnTo>
                    <a:pt x="2207" y="563"/>
                  </a:lnTo>
                  <a:lnTo>
                    <a:pt x="2546" y="492"/>
                  </a:lnTo>
                  <a:lnTo>
                    <a:pt x="3028" y="375"/>
                  </a:lnTo>
                  <a:lnTo>
                    <a:pt x="3296" y="250"/>
                  </a:lnTo>
                  <a:lnTo>
                    <a:pt x="3394" y="179"/>
                  </a:lnTo>
                  <a:lnTo>
                    <a:pt x="3421" y="152"/>
                  </a:lnTo>
                  <a:lnTo>
                    <a:pt x="3421" y="108"/>
                  </a:lnTo>
                  <a:lnTo>
                    <a:pt x="3359" y="54"/>
                  </a:lnTo>
                  <a:lnTo>
                    <a:pt x="3278" y="36"/>
                  </a:lnTo>
                  <a:lnTo>
                    <a:pt x="31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28"/>
            <p:cNvSpPr/>
            <p:nvPr/>
          </p:nvSpPr>
          <p:spPr>
            <a:xfrm rot="-877077" flipH="1">
              <a:off x="5922287" y="5078816"/>
              <a:ext cx="77660" cy="23978"/>
            </a:xfrm>
            <a:custGeom>
              <a:avLst/>
              <a:gdLst/>
              <a:ahLst/>
              <a:cxnLst/>
              <a:rect l="l" t="t" r="r" b="b"/>
              <a:pathLst>
                <a:path w="2983" h="921" extrusionOk="0">
                  <a:moveTo>
                    <a:pt x="2250" y="1"/>
                  </a:moveTo>
                  <a:lnTo>
                    <a:pt x="1750" y="28"/>
                  </a:lnTo>
                  <a:lnTo>
                    <a:pt x="1241" y="108"/>
                  </a:lnTo>
                  <a:lnTo>
                    <a:pt x="768" y="233"/>
                  </a:lnTo>
                  <a:lnTo>
                    <a:pt x="366" y="394"/>
                  </a:lnTo>
                  <a:lnTo>
                    <a:pt x="89" y="581"/>
                  </a:lnTo>
                  <a:lnTo>
                    <a:pt x="0" y="733"/>
                  </a:lnTo>
                  <a:lnTo>
                    <a:pt x="0" y="840"/>
                  </a:lnTo>
                  <a:lnTo>
                    <a:pt x="18" y="894"/>
                  </a:lnTo>
                  <a:lnTo>
                    <a:pt x="45" y="921"/>
                  </a:lnTo>
                  <a:lnTo>
                    <a:pt x="98" y="921"/>
                  </a:lnTo>
                  <a:lnTo>
                    <a:pt x="268" y="885"/>
                  </a:lnTo>
                  <a:lnTo>
                    <a:pt x="563" y="787"/>
                  </a:lnTo>
                  <a:lnTo>
                    <a:pt x="973" y="599"/>
                  </a:lnTo>
                  <a:lnTo>
                    <a:pt x="1286" y="501"/>
                  </a:lnTo>
                  <a:lnTo>
                    <a:pt x="1661" y="430"/>
                  </a:lnTo>
                  <a:lnTo>
                    <a:pt x="2411" y="385"/>
                  </a:lnTo>
                  <a:lnTo>
                    <a:pt x="2786" y="340"/>
                  </a:lnTo>
                  <a:lnTo>
                    <a:pt x="2867" y="322"/>
                  </a:lnTo>
                  <a:lnTo>
                    <a:pt x="2965" y="260"/>
                  </a:lnTo>
                  <a:lnTo>
                    <a:pt x="2983" y="188"/>
                  </a:lnTo>
                  <a:lnTo>
                    <a:pt x="2920" y="117"/>
                  </a:lnTo>
                  <a:lnTo>
                    <a:pt x="2849" y="90"/>
                  </a:lnTo>
                  <a:lnTo>
                    <a:pt x="2679" y="37"/>
                  </a:lnTo>
                  <a:lnTo>
                    <a:pt x="225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28"/>
            <p:cNvSpPr/>
            <p:nvPr/>
          </p:nvSpPr>
          <p:spPr>
            <a:xfrm rot="-877077" flipH="1">
              <a:off x="7894536" y="4679737"/>
              <a:ext cx="109995" cy="34912"/>
            </a:xfrm>
            <a:custGeom>
              <a:avLst/>
              <a:gdLst/>
              <a:ahLst/>
              <a:cxnLst/>
              <a:rect l="l" t="t" r="r" b="b"/>
              <a:pathLst>
                <a:path w="4225" h="1341" extrusionOk="0">
                  <a:moveTo>
                    <a:pt x="411" y="1"/>
                  </a:moveTo>
                  <a:lnTo>
                    <a:pt x="170" y="36"/>
                  </a:lnTo>
                  <a:lnTo>
                    <a:pt x="9" y="144"/>
                  </a:lnTo>
                  <a:lnTo>
                    <a:pt x="1" y="233"/>
                  </a:lnTo>
                  <a:lnTo>
                    <a:pt x="54" y="295"/>
                  </a:lnTo>
                  <a:lnTo>
                    <a:pt x="99" y="322"/>
                  </a:lnTo>
                  <a:lnTo>
                    <a:pt x="554" y="519"/>
                  </a:lnTo>
                  <a:lnTo>
                    <a:pt x="1510" y="876"/>
                  </a:lnTo>
                  <a:lnTo>
                    <a:pt x="2010" y="1028"/>
                  </a:lnTo>
                  <a:lnTo>
                    <a:pt x="2465" y="1162"/>
                  </a:lnTo>
                  <a:lnTo>
                    <a:pt x="3224" y="1313"/>
                  </a:lnTo>
                  <a:lnTo>
                    <a:pt x="3742" y="1340"/>
                  </a:lnTo>
                  <a:lnTo>
                    <a:pt x="4001" y="1313"/>
                  </a:lnTo>
                  <a:lnTo>
                    <a:pt x="4090" y="1296"/>
                  </a:lnTo>
                  <a:lnTo>
                    <a:pt x="4198" y="1242"/>
                  </a:lnTo>
                  <a:lnTo>
                    <a:pt x="4224" y="1162"/>
                  </a:lnTo>
                  <a:lnTo>
                    <a:pt x="4189" y="1081"/>
                  </a:lnTo>
                  <a:lnTo>
                    <a:pt x="4135" y="1045"/>
                  </a:lnTo>
                  <a:lnTo>
                    <a:pt x="3974" y="965"/>
                  </a:lnTo>
                  <a:lnTo>
                    <a:pt x="3555" y="831"/>
                  </a:lnTo>
                  <a:lnTo>
                    <a:pt x="2840" y="679"/>
                  </a:lnTo>
                  <a:lnTo>
                    <a:pt x="2385" y="590"/>
                  </a:lnTo>
                  <a:lnTo>
                    <a:pt x="1894" y="474"/>
                  </a:lnTo>
                  <a:lnTo>
                    <a:pt x="974" y="197"/>
                  </a:lnTo>
                  <a:lnTo>
                    <a:pt x="536" y="36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28"/>
            <p:cNvSpPr/>
            <p:nvPr/>
          </p:nvSpPr>
          <p:spPr>
            <a:xfrm rot="-877077" flipH="1">
              <a:off x="7544242" y="4869638"/>
              <a:ext cx="151832" cy="32569"/>
            </a:xfrm>
            <a:custGeom>
              <a:avLst/>
              <a:gdLst/>
              <a:ahLst/>
              <a:cxnLst/>
              <a:rect l="l" t="t" r="r" b="b"/>
              <a:pathLst>
                <a:path w="5832" h="1251" extrusionOk="0">
                  <a:moveTo>
                    <a:pt x="375" y="0"/>
                  </a:moveTo>
                  <a:lnTo>
                    <a:pt x="117" y="72"/>
                  </a:lnTo>
                  <a:lnTo>
                    <a:pt x="18" y="179"/>
                  </a:lnTo>
                  <a:lnTo>
                    <a:pt x="0" y="250"/>
                  </a:lnTo>
                  <a:lnTo>
                    <a:pt x="36" y="313"/>
                  </a:lnTo>
                  <a:lnTo>
                    <a:pt x="134" y="375"/>
                  </a:lnTo>
                  <a:lnTo>
                    <a:pt x="215" y="393"/>
                  </a:lnTo>
                  <a:lnTo>
                    <a:pt x="1519" y="661"/>
                  </a:lnTo>
                  <a:lnTo>
                    <a:pt x="2840" y="902"/>
                  </a:lnTo>
                  <a:lnTo>
                    <a:pt x="3483" y="1027"/>
                  </a:lnTo>
                  <a:lnTo>
                    <a:pt x="4492" y="1197"/>
                  </a:lnTo>
                  <a:lnTo>
                    <a:pt x="5180" y="1251"/>
                  </a:lnTo>
                  <a:lnTo>
                    <a:pt x="5528" y="1242"/>
                  </a:lnTo>
                  <a:lnTo>
                    <a:pt x="5617" y="1233"/>
                  </a:lnTo>
                  <a:lnTo>
                    <a:pt x="5760" y="1179"/>
                  </a:lnTo>
                  <a:lnTo>
                    <a:pt x="5832" y="1099"/>
                  </a:lnTo>
                  <a:lnTo>
                    <a:pt x="5805" y="1018"/>
                  </a:lnTo>
                  <a:lnTo>
                    <a:pt x="5742" y="974"/>
                  </a:lnTo>
                  <a:lnTo>
                    <a:pt x="5501" y="875"/>
                  </a:lnTo>
                  <a:lnTo>
                    <a:pt x="4965" y="715"/>
                  </a:lnTo>
                  <a:lnTo>
                    <a:pt x="4081" y="545"/>
                  </a:lnTo>
                  <a:lnTo>
                    <a:pt x="3483" y="447"/>
                  </a:lnTo>
                  <a:lnTo>
                    <a:pt x="2019" y="206"/>
                  </a:lnTo>
                  <a:lnTo>
                    <a:pt x="536" y="9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28"/>
            <p:cNvSpPr/>
            <p:nvPr/>
          </p:nvSpPr>
          <p:spPr>
            <a:xfrm rot="-877077" flipH="1">
              <a:off x="7611383" y="4927612"/>
              <a:ext cx="109995" cy="53709"/>
            </a:xfrm>
            <a:custGeom>
              <a:avLst/>
              <a:gdLst/>
              <a:ahLst/>
              <a:cxnLst/>
              <a:rect l="l" t="t" r="r" b="b"/>
              <a:pathLst>
                <a:path w="4225" h="2063" extrusionOk="0">
                  <a:moveTo>
                    <a:pt x="197" y="0"/>
                  </a:moveTo>
                  <a:lnTo>
                    <a:pt x="36" y="63"/>
                  </a:lnTo>
                  <a:lnTo>
                    <a:pt x="0" y="170"/>
                  </a:lnTo>
                  <a:lnTo>
                    <a:pt x="72" y="277"/>
                  </a:lnTo>
                  <a:lnTo>
                    <a:pt x="152" y="313"/>
                  </a:lnTo>
                  <a:lnTo>
                    <a:pt x="697" y="509"/>
                  </a:lnTo>
                  <a:lnTo>
                    <a:pt x="1777" y="857"/>
                  </a:lnTo>
                  <a:lnTo>
                    <a:pt x="2278" y="1081"/>
                  </a:lnTo>
                  <a:lnTo>
                    <a:pt x="2706" y="1313"/>
                  </a:lnTo>
                  <a:lnTo>
                    <a:pt x="3492" y="1795"/>
                  </a:lnTo>
                  <a:lnTo>
                    <a:pt x="3894" y="2027"/>
                  </a:lnTo>
                  <a:lnTo>
                    <a:pt x="3992" y="2063"/>
                  </a:lnTo>
                  <a:lnTo>
                    <a:pt x="4153" y="2036"/>
                  </a:lnTo>
                  <a:lnTo>
                    <a:pt x="4224" y="1991"/>
                  </a:lnTo>
                  <a:lnTo>
                    <a:pt x="4224" y="1965"/>
                  </a:lnTo>
                  <a:lnTo>
                    <a:pt x="4180" y="1795"/>
                  </a:lnTo>
                  <a:lnTo>
                    <a:pt x="3956" y="1456"/>
                  </a:lnTo>
                  <a:lnTo>
                    <a:pt x="3608" y="1125"/>
                  </a:lnTo>
                  <a:lnTo>
                    <a:pt x="3153" y="822"/>
                  </a:lnTo>
                  <a:lnTo>
                    <a:pt x="2608" y="545"/>
                  </a:lnTo>
                  <a:lnTo>
                    <a:pt x="2001" y="313"/>
                  </a:lnTo>
                  <a:lnTo>
                    <a:pt x="1349" y="134"/>
                  </a:lnTo>
                  <a:lnTo>
                    <a:pt x="661" y="27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28"/>
            <p:cNvSpPr/>
            <p:nvPr/>
          </p:nvSpPr>
          <p:spPr>
            <a:xfrm rot="-877077" flipH="1">
              <a:off x="7772196" y="4939394"/>
              <a:ext cx="73235" cy="64904"/>
            </a:xfrm>
            <a:custGeom>
              <a:avLst/>
              <a:gdLst/>
              <a:ahLst/>
              <a:cxnLst/>
              <a:rect l="l" t="t" r="r" b="b"/>
              <a:pathLst>
                <a:path w="2813" h="2493" extrusionOk="0">
                  <a:moveTo>
                    <a:pt x="330" y="1"/>
                  </a:moveTo>
                  <a:lnTo>
                    <a:pt x="98" y="45"/>
                  </a:lnTo>
                  <a:lnTo>
                    <a:pt x="0" y="126"/>
                  </a:lnTo>
                  <a:lnTo>
                    <a:pt x="0" y="188"/>
                  </a:lnTo>
                  <a:lnTo>
                    <a:pt x="18" y="224"/>
                  </a:lnTo>
                  <a:lnTo>
                    <a:pt x="563" y="849"/>
                  </a:lnTo>
                  <a:lnTo>
                    <a:pt x="1152" y="1456"/>
                  </a:lnTo>
                  <a:lnTo>
                    <a:pt x="1402" y="1733"/>
                  </a:lnTo>
                  <a:lnTo>
                    <a:pt x="1822" y="2153"/>
                  </a:lnTo>
                  <a:lnTo>
                    <a:pt x="2206" y="2385"/>
                  </a:lnTo>
                  <a:lnTo>
                    <a:pt x="2447" y="2465"/>
                  </a:lnTo>
                  <a:lnTo>
                    <a:pt x="2572" y="2492"/>
                  </a:lnTo>
                  <a:lnTo>
                    <a:pt x="2733" y="2448"/>
                  </a:lnTo>
                  <a:lnTo>
                    <a:pt x="2795" y="2394"/>
                  </a:lnTo>
                  <a:lnTo>
                    <a:pt x="2813" y="2358"/>
                  </a:lnTo>
                  <a:lnTo>
                    <a:pt x="2813" y="2296"/>
                  </a:lnTo>
                  <a:lnTo>
                    <a:pt x="2786" y="2153"/>
                  </a:lnTo>
                  <a:lnTo>
                    <a:pt x="2679" y="1948"/>
                  </a:lnTo>
                  <a:lnTo>
                    <a:pt x="2277" y="1546"/>
                  </a:lnTo>
                  <a:lnTo>
                    <a:pt x="2000" y="1305"/>
                  </a:lnTo>
                  <a:lnTo>
                    <a:pt x="1366" y="688"/>
                  </a:lnTo>
                  <a:lnTo>
                    <a:pt x="670" y="90"/>
                  </a:lnTo>
                  <a:lnTo>
                    <a:pt x="581" y="37"/>
                  </a:lnTo>
                  <a:lnTo>
                    <a:pt x="33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28"/>
            <p:cNvSpPr/>
            <p:nvPr/>
          </p:nvSpPr>
          <p:spPr>
            <a:xfrm rot="-877077" flipH="1">
              <a:off x="7284699" y="5076365"/>
              <a:ext cx="123689" cy="23509"/>
            </a:xfrm>
            <a:custGeom>
              <a:avLst/>
              <a:gdLst/>
              <a:ahLst/>
              <a:cxnLst/>
              <a:rect l="l" t="t" r="r" b="b"/>
              <a:pathLst>
                <a:path w="4751" h="903" extrusionOk="0">
                  <a:moveTo>
                    <a:pt x="420" y="0"/>
                  </a:moveTo>
                  <a:lnTo>
                    <a:pt x="241" y="9"/>
                  </a:lnTo>
                  <a:lnTo>
                    <a:pt x="71" y="72"/>
                  </a:lnTo>
                  <a:lnTo>
                    <a:pt x="9" y="143"/>
                  </a:lnTo>
                  <a:lnTo>
                    <a:pt x="0" y="224"/>
                  </a:lnTo>
                  <a:lnTo>
                    <a:pt x="27" y="304"/>
                  </a:lnTo>
                  <a:lnTo>
                    <a:pt x="152" y="402"/>
                  </a:lnTo>
                  <a:lnTo>
                    <a:pt x="304" y="447"/>
                  </a:lnTo>
                  <a:lnTo>
                    <a:pt x="1268" y="625"/>
                  </a:lnTo>
                  <a:lnTo>
                    <a:pt x="2858" y="840"/>
                  </a:lnTo>
                  <a:lnTo>
                    <a:pt x="3920" y="902"/>
                  </a:lnTo>
                  <a:lnTo>
                    <a:pt x="4429" y="884"/>
                  </a:lnTo>
                  <a:lnTo>
                    <a:pt x="4536" y="875"/>
                  </a:lnTo>
                  <a:lnTo>
                    <a:pt x="4697" y="813"/>
                  </a:lnTo>
                  <a:lnTo>
                    <a:pt x="4751" y="715"/>
                  </a:lnTo>
                  <a:lnTo>
                    <a:pt x="4679" y="625"/>
                  </a:lnTo>
                  <a:lnTo>
                    <a:pt x="4590" y="590"/>
                  </a:lnTo>
                  <a:lnTo>
                    <a:pt x="4144" y="456"/>
                  </a:lnTo>
                  <a:lnTo>
                    <a:pt x="3126" y="250"/>
                  </a:lnTo>
                  <a:lnTo>
                    <a:pt x="1474" y="72"/>
                  </a:lnTo>
                  <a:lnTo>
                    <a:pt x="42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28"/>
            <p:cNvSpPr/>
            <p:nvPr/>
          </p:nvSpPr>
          <p:spPr>
            <a:xfrm rot="-877077" flipH="1">
              <a:off x="7875821" y="5125646"/>
              <a:ext cx="163001" cy="57432"/>
            </a:xfrm>
            <a:custGeom>
              <a:avLst/>
              <a:gdLst/>
              <a:ahLst/>
              <a:cxnLst/>
              <a:rect l="l" t="t" r="r" b="b"/>
              <a:pathLst>
                <a:path w="6261" h="2206" extrusionOk="0">
                  <a:moveTo>
                    <a:pt x="367" y="0"/>
                  </a:moveTo>
                  <a:lnTo>
                    <a:pt x="108" y="72"/>
                  </a:lnTo>
                  <a:lnTo>
                    <a:pt x="19" y="179"/>
                  </a:lnTo>
                  <a:lnTo>
                    <a:pt x="1" y="250"/>
                  </a:lnTo>
                  <a:lnTo>
                    <a:pt x="46" y="331"/>
                  </a:lnTo>
                  <a:lnTo>
                    <a:pt x="135" y="393"/>
                  </a:lnTo>
                  <a:lnTo>
                    <a:pt x="206" y="420"/>
                  </a:lnTo>
                  <a:lnTo>
                    <a:pt x="1555" y="866"/>
                  </a:lnTo>
                  <a:lnTo>
                    <a:pt x="3582" y="1581"/>
                  </a:lnTo>
                  <a:lnTo>
                    <a:pt x="4975" y="2009"/>
                  </a:lnTo>
                  <a:lnTo>
                    <a:pt x="5698" y="2188"/>
                  </a:lnTo>
                  <a:lnTo>
                    <a:pt x="5814" y="2206"/>
                  </a:lnTo>
                  <a:lnTo>
                    <a:pt x="6047" y="2188"/>
                  </a:lnTo>
                  <a:lnTo>
                    <a:pt x="6216" y="2108"/>
                  </a:lnTo>
                  <a:lnTo>
                    <a:pt x="6261" y="2027"/>
                  </a:lnTo>
                  <a:lnTo>
                    <a:pt x="6234" y="1965"/>
                  </a:lnTo>
                  <a:lnTo>
                    <a:pt x="6189" y="1938"/>
                  </a:lnTo>
                  <a:lnTo>
                    <a:pt x="5939" y="1768"/>
                  </a:lnTo>
                  <a:lnTo>
                    <a:pt x="5368" y="1447"/>
                  </a:lnTo>
                  <a:lnTo>
                    <a:pt x="4725" y="1161"/>
                  </a:lnTo>
                  <a:lnTo>
                    <a:pt x="4019" y="902"/>
                  </a:lnTo>
                  <a:lnTo>
                    <a:pt x="2885" y="554"/>
                  </a:lnTo>
                  <a:lnTo>
                    <a:pt x="1314" y="179"/>
                  </a:lnTo>
                  <a:lnTo>
                    <a:pt x="537" y="18"/>
                  </a:lnTo>
                  <a:lnTo>
                    <a:pt x="36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28"/>
            <p:cNvSpPr/>
            <p:nvPr/>
          </p:nvSpPr>
          <p:spPr>
            <a:xfrm rot="-877077" flipH="1">
              <a:off x="7283669" y="4347442"/>
              <a:ext cx="130927" cy="32126"/>
            </a:xfrm>
            <a:custGeom>
              <a:avLst/>
              <a:gdLst/>
              <a:ahLst/>
              <a:cxnLst/>
              <a:rect l="l" t="t" r="r" b="b"/>
              <a:pathLst>
                <a:path w="5029" h="1234" extrusionOk="0">
                  <a:moveTo>
                    <a:pt x="492" y="1"/>
                  </a:moveTo>
                  <a:lnTo>
                    <a:pt x="197" y="36"/>
                  </a:lnTo>
                  <a:lnTo>
                    <a:pt x="55" y="126"/>
                  </a:lnTo>
                  <a:lnTo>
                    <a:pt x="1" y="197"/>
                  </a:lnTo>
                  <a:lnTo>
                    <a:pt x="1" y="278"/>
                  </a:lnTo>
                  <a:lnTo>
                    <a:pt x="64" y="358"/>
                  </a:lnTo>
                  <a:lnTo>
                    <a:pt x="117" y="394"/>
                  </a:lnTo>
                  <a:lnTo>
                    <a:pt x="322" y="501"/>
                  </a:lnTo>
                  <a:lnTo>
                    <a:pt x="814" y="715"/>
                  </a:lnTo>
                  <a:lnTo>
                    <a:pt x="1394" y="912"/>
                  </a:lnTo>
                  <a:lnTo>
                    <a:pt x="2028" y="1063"/>
                  </a:lnTo>
                  <a:lnTo>
                    <a:pt x="2698" y="1179"/>
                  </a:lnTo>
                  <a:lnTo>
                    <a:pt x="3368" y="1233"/>
                  </a:lnTo>
                  <a:lnTo>
                    <a:pt x="4028" y="1224"/>
                  </a:lnTo>
                  <a:lnTo>
                    <a:pt x="4645" y="1135"/>
                  </a:lnTo>
                  <a:lnTo>
                    <a:pt x="4921" y="1054"/>
                  </a:lnTo>
                  <a:lnTo>
                    <a:pt x="4975" y="1037"/>
                  </a:lnTo>
                  <a:lnTo>
                    <a:pt x="5029" y="983"/>
                  </a:lnTo>
                  <a:lnTo>
                    <a:pt x="5029" y="929"/>
                  </a:lnTo>
                  <a:lnTo>
                    <a:pt x="4975" y="876"/>
                  </a:lnTo>
                  <a:lnTo>
                    <a:pt x="4921" y="858"/>
                  </a:lnTo>
                  <a:lnTo>
                    <a:pt x="4448" y="742"/>
                  </a:lnTo>
                  <a:lnTo>
                    <a:pt x="3439" y="599"/>
                  </a:lnTo>
                  <a:lnTo>
                    <a:pt x="2921" y="537"/>
                  </a:lnTo>
                  <a:lnTo>
                    <a:pt x="2332" y="438"/>
                  </a:lnTo>
                  <a:lnTo>
                    <a:pt x="1215" y="179"/>
                  </a:lnTo>
                  <a:lnTo>
                    <a:pt x="671" y="36"/>
                  </a:lnTo>
                  <a:lnTo>
                    <a:pt x="492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28"/>
            <p:cNvSpPr/>
            <p:nvPr/>
          </p:nvSpPr>
          <p:spPr>
            <a:xfrm rot="-877077" flipH="1">
              <a:off x="7222460" y="4255559"/>
              <a:ext cx="117649" cy="30018"/>
            </a:xfrm>
            <a:custGeom>
              <a:avLst/>
              <a:gdLst/>
              <a:ahLst/>
              <a:cxnLst/>
              <a:rect l="l" t="t" r="r" b="b"/>
              <a:pathLst>
                <a:path w="4519" h="1153" extrusionOk="0">
                  <a:moveTo>
                    <a:pt x="1215" y="1"/>
                  </a:moveTo>
                  <a:lnTo>
                    <a:pt x="590" y="27"/>
                  </a:lnTo>
                  <a:lnTo>
                    <a:pt x="295" y="63"/>
                  </a:lnTo>
                  <a:lnTo>
                    <a:pt x="134" y="90"/>
                  </a:lnTo>
                  <a:lnTo>
                    <a:pt x="18" y="179"/>
                  </a:lnTo>
                  <a:lnTo>
                    <a:pt x="0" y="242"/>
                  </a:lnTo>
                  <a:lnTo>
                    <a:pt x="54" y="340"/>
                  </a:lnTo>
                  <a:lnTo>
                    <a:pt x="250" y="438"/>
                  </a:lnTo>
                  <a:lnTo>
                    <a:pt x="402" y="456"/>
                  </a:lnTo>
                  <a:lnTo>
                    <a:pt x="920" y="501"/>
                  </a:lnTo>
                  <a:lnTo>
                    <a:pt x="1893" y="644"/>
                  </a:lnTo>
                  <a:lnTo>
                    <a:pt x="3304" y="938"/>
                  </a:lnTo>
                  <a:lnTo>
                    <a:pt x="4242" y="1144"/>
                  </a:lnTo>
                  <a:lnTo>
                    <a:pt x="4358" y="1153"/>
                  </a:lnTo>
                  <a:lnTo>
                    <a:pt x="4483" y="1090"/>
                  </a:lnTo>
                  <a:lnTo>
                    <a:pt x="4519" y="1037"/>
                  </a:lnTo>
                  <a:lnTo>
                    <a:pt x="4510" y="1010"/>
                  </a:lnTo>
                  <a:lnTo>
                    <a:pt x="4394" y="849"/>
                  </a:lnTo>
                  <a:lnTo>
                    <a:pt x="4046" y="581"/>
                  </a:lnTo>
                  <a:lnTo>
                    <a:pt x="3599" y="367"/>
                  </a:lnTo>
                  <a:lnTo>
                    <a:pt x="3072" y="197"/>
                  </a:lnTo>
                  <a:lnTo>
                    <a:pt x="2483" y="81"/>
                  </a:lnTo>
                  <a:lnTo>
                    <a:pt x="1858" y="19"/>
                  </a:lnTo>
                  <a:lnTo>
                    <a:pt x="1215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28"/>
            <p:cNvSpPr/>
            <p:nvPr/>
          </p:nvSpPr>
          <p:spPr>
            <a:xfrm rot="-877077" flipH="1">
              <a:off x="7104662" y="4411433"/>
              <a:ext cx="94635" cy="35589"/>
            </a:xfrm>
            <a:custGeom>
              <a:avLst/>
              <a:gdLst/>
              <a:ahLst/>
              <a:cxnLst/>
              <a:rect l="l" t="t" r="r" b="b"/>
              <a:pathLst>
                <a:path w="3635" h="1367" extrusionOk="0">
                  <a:moveTo>
                    <a:pt x="616" y="0"/>
                  </a:moveTo>
                  <a:lnTo>
                    <a:pt x="250" y="45"/>
                  </a:lnTo>
                  <a:lnTo>
                    <a:pt x="63" y="152"/>
                  </a:lnTo>
                  <a:lnTo>
                    <a:pt x="0" y="232"/>
                  </a:lnTo>
                  <a:lnTo>
                    <a:pt x="0" y="322"/>
                  </a:lnTo>
                  <a:lnTo>
                    <a:pt x="80" y="411"/>
                  </a:lnTo>
                  <a:lnTo>
                    <a:pt x="161" y="456"/>
                  </a:lnTo>
                  <a:lnTo>
                    <a:pt x="527" y="616"/>
                  </a:lnTo>
                  <a:lnTo>
                    <a:pt x="1322" y="911"/>
                  </a:lnTo>
                  <a:lnTo>
                    <a:pt x="1732" y="1045"/>
                  </a:lnTo>
                  <a:lnTo>
                    <a:pt x="2116" y="1179"/>
                  </a:lnTo>
                  <a:lnTo>
                    <a:pt x="2697" y="1322"/>
                  </a:lnTo>
                  <a:lnTo>
                    <a:pt x="3126" y="1366"/>
                  </a:lnTo>
                  <a:lnTo>
                    <a:pt x="3358" y="1366"/>
                  </a:lnTo>
                  <a:lnTo>
                    <a:pt x="3483" y="1357"/>
                  </a:lnTo>
                  <a:lnTo>
                    <a:pt x="3608" y="1286"/>
                  </a:lnTo>
                  <a:lnTo>
                    <a:pt x="3635" y="1232"/>
                  </a:lnTo>
                  <a:lnTo>
                    <a:pt x="3617" y="1197"/>
                  </a:lnTo>
                  <a:lnTo>
                    <a:pt x="3545" y="1090"/>
                  </a:lnTo>
                  <a:lnTo>
                    <a:pt x="3322" y="911"/>
                  </a:lnTo>
                  <a:lnTo>
                    <a:pt x="2893" y="706"/>
                  </a:lnTo>
                  <a:lnTo>
                    <a:pt x="2527" y="572"/>
                  </a:lnTo>
                  <a:lnTo>
                    <a:pt x="2116" y="429"/>
                  </a:lnTo>
                  <a:lnTo>
                    <a:pt x="1259" y="152"/>
                  </a:lnTo>
                  <a:lnTo>
                    <a:pt x="813" y="27"/>
                  </a:lnTo>
                  <a:lnTo>
                    <a:pt x="616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28"/>
            <p:cNvSpPr/>
            <p:nvPr/>
          </p:nvSpPr>
          <p:spPr>
            <a:xfrm rot="-877077" flipH="1">
              <a:off x="6934864" y="4412953"/>
              <a:ext cx="125564" cy="32569"/>
            </a:xfrm>
            <a:custGeom>
              <a:avLst/>
              <a:gdLst/>
              <a:ahLst/>
              <a:cxnLst/>
              <a:rect l="l" t="t" r="r" b="b"/>
              <a:pathLst>
                <a:path w="4823" h="1251" extrusionOk="0">
                  <a:moveTo>
                    <a:pt x="644" y="0"/>
                  </a:moveTo>
                  <a:lnTo>
                    <a:pt x="313" y="36"/>
                  </a:lnTo>
                  <a:lnTo>
                    <a:pt x="197" y="54"/>
                  </a:lnTo>
                  <a:lnTo>
                    <a:pt x="36" y="152"/>
                  </a:lnTo>
                  <a:lnTo>
                    <a:pt x="1" y="277"/>
                  </a:lnTo>
                  <a:lnTo>
                    <a:pt x="99" y="393"/>
                  </a:lnTo>
                  <a:lnTo>
                    <a:pt x="215" y="429"/>
                  </a:lnTo>
                  <a:lnTo>
                    <a:pt x="733" y="545"/>
                  </a:lnTo>
                  <a:lnTo>
                    <a:pt x="1822" y="724"/>
                  </a:lnTo>
                  <a:lnTo>
                    <a:pt x="2349" y="822"/>
                  </a:lnTo>
                  <a:lnTo>
                    <a:pt x="2858" y="956"/>
                  </a:lnTo>
                  <a:lnTo>
                    <a:pt x="3367" y="1072"/>
                  </a:lnTo>
                  <a:lnTo>
                    <a:pt x="3698" y="1117"/>
                  </a:lnTo>
                  <a:lnTo>
                    <a:pt x="4359" y="1179"/>
                  </a:lnTo>
                  <a:lnTo>
                    <a:pt x="4689" y="1242"/>
                  </a:lnTo>
                  <a:lnTo>
                    <a:pt x="4751" y="1251"/>
                  </a:lnTo>
                  <a:lnTo>
                    <a:pt x="4823" y="1215"/>
                  </a:lnTo>
                  <a:lnTo>
                    <a:pt x="4805" y="1188"/>
                  </a:lnTo>
                  <a:lnTo>
                    <a:pt x="4644" y="1045"/>
                  </a:lnTo>
                  <a:lnTo>
                    <a:pt x="4341" y="742"/>
                  </a:lnTo>
                  <a:lnTo>
                    <a:pt x="4144" y="608"/>
                  </a:lnTo>
                  <a:lnTo>
                    <a:pt x="3894" y="483"/>
                  </a:lnTo>
                  <a:lnTo>
                    <a:pt x="3269" y="295"/>
                  </a:lnTo>
                  <a:lnTo>
                    <a:pt x="2948" y="224"/>
                  </a:lnTo>
                  <a:lnTo>
                    <a:pt x="2323" y="108"/>
                  </a:lnTo>
                  <a:lnTo>
                    <a:pt x="1313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28"/>
            <p:cNvSpPr/>
            <p:nvPr/>
          </p:nvSpPr>
          <p:spPr>
            <a:xfrm rot="-877077" flipH="1">
              <a:off x="6730247" y="4509191"/>
              <a:ext cx="136498" cy="38140"/>
            </a:xfrm>
            <a:custGeom>
              <a:avLst/>
              <a:gdLst/>
              <a:ahLst/>
              <a:cxnLst/>
              <a:rect l="l" t="t" r="r" b="b"/>
              <a:pathLst>
                <a:path w="5243" h="1465" extrusionOk="0">
                  <a:moveTo>
                    <a:pt x="1608" y="0"/>
                  </a:moveTo>
                  <a:lnTo>
                    <a:pt x="840" y="9"/>
                  </a:lnTo>
                  <a:lnTo>
                    <a:pt x="447" y="36"/>
                  </a:lnTo>
                  <a:lnTo>
                    <a:pt x="322" y="54"/>
                  </a:lnTo>
                  <a:lnTo>
                    <a:pt x="144" y="117"/>
                  </a:lnTo>
                  <a:lnTo>
                    <a:pt x="37" y="206"/>
                  </a:lnTo>
                  <a:lnTo>
                    <a:pt x="1" y="313"/>
                  </a:lnTo>
                  <a:lnTo>
                    <a:pt x="37" y="420"/>
                  </a:lnTo>
                  <a:lnTo>
                    <a:pt x="126" y="527"/>
                  </a:lnTo>
                  <a:lnTo>
                    <a:pt x="278" y="599"/>
                  </a:lnTo>
                  <a:lnTo>
                    <a:pt x="492" y="643"/>
                  </a:lnTo>
                  <a:lnTo>
                    <a:pt x="617" y="652"/>
                  </a:lnTo>
                  <a:lnTo>
                    <a:pt x="930" y="643"/>
                  </a:lnTo>
                  <a:lnTo>
                    <a:pt x="1564" y="679"/>
                  </a:lnTo>
                  <a:lnTo>
                    <a:pt x="2189" y="751"/>
                  </a:lnTo>
                  <a:lnTo>
                    <a:pt x="2778" y="867"/>
                  </a:lnTo>
                  <a:lnTo>
                    <a:pt x="3064" y="938"/>
                  </a:lnTo>
                  <a:lnTo>
                    <a:pt x="3519" y="1063"/>
                  </a:lnTo>
                  <a:lnTo>
                    <a:pt x="4484" y="1304"/>
                  </a:lnTo>
                  <a:lnTo>
                    <a:pt x="4903" y="1447"/>
                  </a:lnTo>
                  <a:lnTo>
                    <a:pt x="4966" y="1465"/>
                  </a:lnTo>
                  <a:lnTo>
                    <a:pt x="5091" y="1456"/>
                  </a:lnTo>
                  <a:lnTo>
                    <a:pt x="5198" y="1411"/>
                  </a:lnTo>
                  <a:lnTo>
                    <a:pt x="5243" y="1349"/>
                  </a:lnTo>
                  <a:lnTo>
                    <a:pt x="5234" y="1322"/>
                  </a:lnTo>
                  <a:lnTo>
                    <a:pt x="5127" y="1143"/>
                  </a:lnTo>
                  <a:lnTo>
                    <a:pt x="4975" y="902"/>
                  </a:lnTo>
                  <a:lnTo>
                    <a:pt x="4823" y="742"/>
                  </a:lnTo>
                  <a:lnTo>
                    <a:pt x="4707" y="670"/>
                  </a:lnTo>
                  <a:lnTo>
                    <a:pt x="4439" y="527"/>
                  </a:lnTo>
                  <a:lnTo>
                    <a:pt x="3805" y="304"/>
                  </a:lnTo>
                  <a:lnTo>
                    <a:pt x="3457" y="224"/>
                  </a:lnTo>
                  <a:lnTo>
                    <a:pt x="3091" y="143"/>
                  </a:lnTo>
                  <a:lnTo>
                    <a:pt x="2349" y="45"/>
                  </a:lnTo>
                  <a:lnTo>
                    <a:pt x="1608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28"/>
            <p:cNvSpPr/>
            <p:nvPr/>
          </p:nvSpPr>
          <p:spPr>
            <a:xfrm rot="-877077" flipH="1">
              <a:off x="6718868" y="4588737"/>
              <a:ext cx="87918" cy="43035"/>
            </a:xfrm>
            <a:custGeom>
              <a:avLst/>
              <a:gdLst/>
              <a:ahLst/>
              <a:cxnLst/>
              <a:rect l="l" t="t" r="r" b="b"/>
              <a:pathLst>
                <a:path w="3377" h="1653" extrusionOk="0">
                  <a:moveTo>
                    <a:pt x="483" y="0"/>
                  </a:moveTo>
                  <a:lnTo>
                    <a:pt x="197" y="36"/>
                  </a:lnTo>
                  <a:lnTo>
                    <a:pt x="19" y="161"/>
                  </a:lnTo>
                  <a:lnTo>
                    <a:pt x="1" y="286"/>
                  </a:lnTo>
                  <a:lnTo>
                    <a:pt x="54" y="357"/>
                  </a:lnTo>
                  <a:lnTo>
                    <a:pt x="108" y="393"/>
                  </a:lnTo>
                  <a:lnTo>
                    <a:pt x="680" y="741"/>
                  </a:lnTo>
                  <a:lnTo>
                    <a:pt x="1296" y="1072"/>
                  </a:lnTo>
                  <a:lnTo>
                    <a:pt x="1599" y="1223"/>
                  </a:lnTo>
                  <a:lnTo>
                    <a:pt x="2251" y="1527"/>
                  </a:lnTo>
                  <a:lnTo>
                    <a:pt x="2626" y="1625"/>
                  </a:lnTo>
                  <a:lnTo>
                    <a:pt x="2805" y="1652"/>
                  </a:lnTo>
                  <a:lnTo>
                    <a:pt x="3108" y="1625"/>
                  </a:lnTo>
                  <a:lnTo>
                    <a:pt x="3323" y="1527"/>
                  </a:lnTo>
                  <a:lnTo>
                    <a:pt x="3376" y="1411"/>
                  </a:lnTo>
                  <a:lnTo>
                    <a:pt x="3350" y="1331"/>
                  </a:lnTo>
                  <a:lnTo>
                    <a:pt x="3314" y="1286"/>
                  </a:lnTo>
                  <a:lnTo>
                    <a:pt x="3207" y="1179"/>
                  </a:lnTo>
                  <a:lnTo>
                    <a:pt x="2921" y="1000"/>
                  </a:lnTo>
                  <a:lnTo>
                    <a:pt x="2421" y="759"/>
                  </a:lnTo>
                  <a:lnTo>
                    <a:pt x="2082" y="607"/>
                  </a:lnTo>
                  <a:lnTo>
                    <a:pt x="1376" y="313"/>
                  </a:lnTo>
                  <a:lnTo>
                    <a:pt x="644" y="45"/>
                  </a:lnTo>
                  <a:lnTo>
                    <a:pt x="483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28"/>
            <p:cNvSpPr/>
            <p:nvPr/>
          </p:nvSpPr>
          <p:spPr>
            <a:xfrm rot="-877077" flipH="1">
              <a:off x="6876333" y="4541418"/>
              <a:ext cx="90235" cy="47929"/>
            </a:xfrm>
            <a:custGeom>
              <a:avLst/>
              <a:gdLst/>
              <a:ahLst/>
              <a:cxnLst/>
              <a:rect l="l" t="t" r="r" b="b"/>
              <a:pathLst>
                <a:path w="3466" h="1841" extrusionOk="0">
                  <a:moveTo>
                    <a:pt x="403" y="1"/>
                  </a:moveTo>
                  <a:lnTo>
                    <a:pt x="162" y="99"/>
                  </a:lnTo>
                  <a:lnTo>
                    <a:pt x="54" y="179"/>
                  </a:lnTo>
                  <a:lnTo>
                    <a:pt x="1" y="287"/>
                  </a:lnTo>
                  <a:lnTo>
                    <a:pt x="19" y="394"/>
                  </a:lnTo>
                  <a:lnTo>
                    <a:pt x="63" y="447"/>
                  </a:lnTo>
                  <a:lnTo>
                    <a:pt x="188" y="581"/>
                  </a:lnTo>
                  <a:lnTo>
                    <a:pt x="510" y="840"/>
                  </a:lnTo>
                  <a:lnTo>
                    <a:pt x="1072" y="1188"/>
                  </a:lnTo>
                  <a:lnTo>
                    <a:pt x="1483" y="1403"/>
                  </a:lnTo>
                  <a:lnTo>
                    <a:pt x="1671" y="1501"/>
                  </a:lnTo>
                  <a:lnTo>
                    <a:pt x="2082" y="1671"/>
                  </a:lnTo>
                  <a:lnTo>
                    <a:pt x="2528" y="1796"/>
                  </a:lnTo>
                  <a:lnTo>
                    <a:pt x="3028" y="1840"/>
                  </a:lnTo>
                  <a:lnTo>
                    <a:pt x="3296" y="1805"/>
                  </a:lnTo>
                  <a:lnTo>
                    <a:pt x="3367" y="1796"/>
                  </a:lnTo>
                  <a:lnTo>
                    <a:pt x="3457" y="1733"/>
                  </a:lnTo>
                  <a:lnTo>
                    <a:pt x="3466" y="1697"/>
                  </a:lnTo>
                  <a:lnTo>
                    <a:pt x="3457" y="1635"/>
                  </a:lnTo>
                  <a:lnTo>
                    <a:pt x="3412" y="1510"/>
                  </a:lnTo>
                  <a:lnTo>
                    <a:pt x="3278" y="1349"/>
                  </a:lnTo>
                  <a:lnTo>
                    <a:pt x="2832" y="1072"/>
                  </a:lnTo>
                  <a:lnTo>
                    <a:pt x="2474" y="912"/>
                  </a:lnTo>
                  <a:lnTo>
                    <a:pt x="1724" y="501"/>
                  </a:lnTo>
                  <a:lnTo>
                    <a:pt x="992" y="90"/>
                  </a:lnTo>
                  <a:lnTo>
                    <a:pt x="894" y="45"/>
                  </a:lnTo>
                  <a:lnTo>
                    <a:pt x="697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28"/>
            <p:cNvSpPr/>
            <p:nvPr/>
          </p:nvSpPr>
          <p:spPr>
            <a:xfrm rot="-877077" flipH="1">
              <a:off x="6974033" y="4561961"/>
              <a:ext cx="119758" cy="56052"/>
            </a:xfrm>
            <a:custGeom>
              <a:avLst/>
              <a:gdLst/>
              <a:ahLst/>
              <a:cxnLst/>
              <a:rect l="l" t="t" r="r" b="b"/>
              <a:pathLst>
                <a:path w="4600" h="2153" extrusionOk="0">
                  <a:moveTo>
                    <a:pt x="215" y="0"/>
                  </a:moveTo>
                  <a:lnTo>
                    <a:pt x="45" y="63"/>
                  </a:lnTo>
                  <a:lnTo>
                    <a:pt x="0" y="125"/>
                  </a:lnTo>
                  <a:lnTo>
                    <a:pt x="27" y="179"/>
                  </a:lnTo>
                  <a:lnTo>
                    <a:pt x="63" y="206"/>
                  </a:lnTo>
                  <a:lnTo>
                    <a:pt x="536" y="536"/>
                  </a:lnTo>
                  <a:lnTo>
                    <a:pt x="1545" y="1161"/>
                  </a:lnTo>
                  <a:lnTo>
                    <a:pt x="2108" y="1456"/>
                  </a:lnTo>
                  <a:lnTo>
                    <a:pt x="2697" y="1742"/>
                  </a:lnTo>
                  <a:lnTo>
                    <a:pt x="3331" y="2001"/>
                  </a:lnTo>
                  <a:lnTo>
                    <a:pt x="3626" y="2099"/>
                  </a:lnTo>
                  <a:lnTo>
                    <a:pt x="4108" y="2152"/>
                  </a:lnTo>
                  <a:lnTo>
                    <a:pt x="4447" y="2143"/>
                  </a:lnTo>
                  <a:lnTo>
                    <a:pt x="4519" y="2135"/>
                  </a:lnTo>
                  <a:lnTo>
                    <a:pt x="4599" y="2081"/>
                  </a:lnTo>
                  <a:lnTo>
                    <a:pt x="4599" y="2045"/>
                  </a:lnTo>
                  <a:lnTo>
                    <a:pt x="4537" y="1902"/>
                  </a:lnTo>
                  <a:lnTo>
                    <a:pt x="4421" y="1742"/>
                  </a:lnTo>
                  <a:lnTo>
                    <a:pt x="4278" y="1634"/>
                  </a:lnTo>
                  <a:lnTo>
                    <a:pt x="4162" y="1581"/>
                  </a:lnTo>
                  <a:lnTo>
                    <a:pt x="3536" y="1313"/>
                  </a:lnTo>
                  <a:lnTo>
                    <a:pt x="2894" y="1054"/>
                  </a:lnTo>
                  <a:lnTo>
                    <a:pt x="1679" y="554"/>
                  </a:lnTo>
                  <a:lnTo>
                    <a:pt x="509" y="27"/>
                  </a:lnTo>
                  <a:lnTo>
                    <a:pt x="420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28"/>
            <p:cNvSpPr/>
            <p:nvPr/>
          </p:nvSpPr>
          <p:spPr>
            <a:xfrm rot="-877077" flipH="1">
              <a:off x="7109526" y="4535899"/>
              <a:ext cx="106975" cy="65581"/>
            </a:xfrm>
            <a:custGeom>
              <a:avLst/>
              <a:gdLst/>
              <a:ahLst/>
              <a:cxnLst/>
              <a:rect l="l" t="t" r="r" b="b"/>
              <a:pathLst>
                <a:path w="4109" h="2519" extrusionOk="0">
                  <a:moveTo>
                    <a:pt x="349" y="0"/>
                  </a:moveTo>
                  <a:lnTo>
                    <a:pt x="117" y="45"/>
                  </a:lnTo>
                  <a:lnTo>
                    <a:pt x="18" y="125"/>
                  </a:lnTo>
                  <a:lnTo>
                    <a:pt x="1" y="197"/>
                  </a:lnTo>
                  <a:lnTo>
                    <a:pt x="18" y="232"/>
                  </a:lnTo>
                  <a:lnTo>
                    <a:pt x="72" y="339"/>
                  </a:lnTo>
                  <a:lnTo>
                    <a:pt x="126" y="536"/>
                  </a:lnTo>
                  <a:lnTo>
                    <a:pt x="197" y="643"/>
                  </a:lnTo>
                  <a:lnTo>
                    <a:pt x="376" y="831"/>
                  </a:lnTo>
                  <a:lnTo>
                    <a:pt x="581" y="1009"/>
                  </a:lnTo>
                  <a:lnTo>
                    <a:pt x="1036" y="1366"/>
                  </a:lnTo>
                  <a:lnTo>
                    <a:pt x="1545" y="1697"/>
                  </a:lnTo>
                  <a:lnTo>
                    <a:pt x="1760" y="1840"/>
                  </a:lnTo>
                  <a:lnTo>
                    <a:pt x="2260" y="2134"/>
                  </a:lnTo>
                  <a:lnTo>
                    <a:pt x="2831" y="2384"/>
                  </a:lnTo>
                  <a:lnTo>
                    <a:pt x="3322" y="2492"/>
                  </a:lnTo>
                  <a:lnTo>
                    <a:pt x="3671" y="2518"/>
                  </a:lnTo>
                  <a:lnTo>
                    <a:pt x="3858" y="2509"/>
                  </a:lnTo>
                  <a:lnTo>
                    <a:pt x="3957" y="2492"/>
                  </a:lnTo>
                  <a:lnTo>
                    <a:pt x="4099" y="2402"/>
                  </a:lnTo>
                  <a:lnTo>
                    <a:pt x="4108" y="2349"/>
                  </a:lnTo>
                  <a:lnTo>
                    <a:pt x="4090" y="2259"/>
                  </a:lnTo>
                  <a:lnTo>
                    <a:pt x="3992" y="2108"/>
                  </a:lnTo>
                  <a:lnTo>
                    <a:pt x="3742" y="1902"/>
                  </a:lnTo>
                  <a:lnTo>
                    <a:pt x="3001" y="1527"/>
                  </a:lnTo>
                  <a:lnTo>
                    <a:pt x="2546" y="1295"/>
                  </a:lnTo>
                  <a:lnTo>
                    <a:pt x="2019" y="982"/>
                  </a:lnTo>
                  <a:lnTo>
                    <a:pt x="1554" y="643"/>
                  </a:lnTo>
                  <a:lnTo>
                    <a:pt x="1340" y="464"/>
                  </a:lnTo>
                  <a:lnTo>
                    <a:pt x="1108" y="286"/>
                  </a:lnTo>
                  <a:lnTo>
                    <a:pt x="894" y="188"/>
                  </a:lnTo>
                  <a:lnTo>
                    <a:pt x="697" y="89"/>
                  </a:lnTo>
                  <a:lnTo>
                    <a:pt x="599" y="36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28"/>
            <p:cNvSpPr/>
            <p:nvPr/>
          </p:nvSpPr>
          <p:spPr>
            <a:xfrm rot="-877077" flipH="1">
              <a:off x="6695633" y="4731386"/>
              <a:ext cx="113015" cy="60712"/>
            </a:xfrm>
            <a:custGeom>
              <a:avLst/>
              <a:gdLst/>
              <a:ahLst/>
              <a:cxnLst/>
              <a:rect l="l" t="t" r="r" b="b"/>
              <a:pathLst>
                <a:path w="4341" h="2332" extrusionOk="0">
                  <a:moveTo>
                    <a:pt x="296" y="0"/>
                  </a:moveTo>
                  <a:lnTo>
                    <a:pt x="81" y="54"/>
                  </a:lnTo>
                  <a:lnTo>
                    <a:pt x="1" y="134"/>
                  </a:lnTo>
                  <a:lnTo>
                    <a:pt x="1" y="197"/>
                  </a:lnTo>
                  <a:lnTo>
                    <a:pt x="28" y="232"/>
                  </a:lnTo>
                  <a:lnTo>
                    <a:pt x="144" y="384"/>
                  </a:lnTo>
                  <a:lnTo>
                    <a:pt x="349" y="679"/>
                  </a:lnTo>
                  <a:lnTo>
                    <a:pt x="519" y="822"/>
                  </a:lnTo>
                  <a:lnTo>
                    <a:pt x="876" y="1108"/>
                  </a:lnTo>
                  <a:lnTo>
                    <a:pt x="1260" y="1376"/>
                  </a:lnTo>
                  <a:lnTo>
                    <a:pt x="1546" y="1599"/>
                  </a:lnTo>
                  <a:lnTo>
                    <a:pt x="2046" y="1947"/>
                  </a:lnTo>
                  <a:lnTo>
                    <a:pt x="2430" y="2143"/>
                  </a:lnTo>
                  <a:lnTo>
                    <a:pt x="2644" y="2224"/>
                  </a:lnTo>
                  <a:lnTo>
                    <a:pt x="2823" y="2277"/>
                  </a:lnTo>
                  <a:lnTo>
                    <a:pt x="3198" y="2331"/>
                  </a:lnTo>
                  <a:lnTo>
                    <a:pt x="3582" y="2331"/>
                  </a:lnTo>
                  <a:lnTo>
                    <a:pt x="3930" y="2260"/>
                  </a:lnTo>
                  <a:lnTo>
                    <a:pt x="4073" y="2179"/>
                  </a:lnTo>
                  <a:lnTo>
                    <a:pt x="4162" y="2117"/>
                  </a:lnTo>
                  <a:lnTo>
                    <a:pt x="4287" y="1983"/>
                  </a:lnTo>
                  <a:lnTo>
                    <a:pt x="4341" y="1840"/>
                  </a:lnTo>
                  <a:lnTo>
                    <a:pt x="4305" y="1697"/>
                  </a:lnTo>
                  <a:lnTo>
                    <a:pt x="4243" y="1626"/>
                  </a:lnTo>
                  <a:lnTo>
                    <a:pt x="4198" y="1590"/>
                  </a:lnTo>
                  <a:lnTo>
                    <a:pt x="4091" y="1572"/>
                  </a:lnTo>
                  <a:lnTo>
                    <a:pt x="3984" y="1590"/>
                  </a:lnTo>
                  <a:lnTo>
                    <a:pt x="3903" y="1643"/>
                  </a:lnTo>
                  <a:lnTo>
                    <a:pt x="3886" y="1670"/>
                  </a:lnTo>
                  <a:lnTo>
                    <a:pt x="3859" y="1697"/>
                  </a:lnTo>
                  <a:lnTo>
                    <a:pt x="3841" y="1715"/>
                  </a:lnTo>
                  <a:lnTo>
                    <a:pt x="3635" y="1679"/>
                  </a:lnTo>
                  <a:lnTo>
                    <a:pt x="3305" y="1563"/>
                  </a:lnTo>
                  <a:lnTo>
                    <a:pt x="2894" y="1331"/>
                  </a:lnTo>
                  <a:lnTo>
                    <a:pt x="2626" y="1143"/>
                  </a:lnTo>
                  <a:lnTo>
                    <a:pt x="2180" y="849"/>
                  </a:lnTo>
                  <a:lnTo>
                    <a:pt x="1724" y="554"/>
                  </a:lnTo>
                  <a:lnTo>
                    <a:pt x="1474" y="402"/>
                  </a:lnTo>
                  <a:lnTo>
                    <a:pt x="948" y="170"/>
                  </a:lnTo>
                  <a:lnTo>
                    <a:pt x="653" y="45"/>
                  </a:lnTo>
                  <a:lnTo>
                    <a:pt x="546" y="9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28"/>
            <p:cNvSpPr/>
            <p:nvPr/>
          </p:nvSpPr>
          <p:spPr>
            <a:xfrm rot="-877077" flipH="1">
              <a:off x="6557809" y="4720206"/>
              <a:ext cx="141835" cy="39546"/>
            </a:xfrm>
            <a:custGeom>
              <a:avLst/>
              <a:gdLst/>
              <a:ahLst/>
              <a:cxnLst/>
              <a:rect l="l" t="t" r="r" b="b"/>
              <a:pathLst>
                <a:path w="5448" h="1519" extrusionOk="0">
                  <a:moveTo>
                    <a:pt x="679" y="1"/>
                  </a:moveTo>
                  <a:lnTo>
                    <a:pt x="447" y="10"/>
                  </a:lnTo>
                  <a:lnTo>
                    <a:pt x="250" y="72"/>
                  </a:lnTo>
                  <a:lnTo>
                    <a:pt x="107" y="153"/>
                  </a:lnTo>
                  <a:lnTo>
                    <a:pt x="18" y="260"/>
                  </a:lnTo>
                  <a:lnTo>
                    <a:pt x="0" y="367"/>
                  </a:lnTo>
                  <a:lnTo>
                    <a:pt x="54" y="474"/>
                  </a:lnTo>
                  <a:lnTo>
                    <a:pt x="196" y="572"/>
                  </a:lnTo>
                  <a:lnTo>
                    <a:pt x="313" y="608"/>
                  </a:lnTo>
                  <a:lnTo>
                    <a:pt x="1652" y="956"/>
                  </a:lnTo>
                  <a:lnTo>
                    <a:pt x="3036" y="1251"/>
                  </a:lnTo>
                  <a:lnTo>
                    <a:pt x="3572" y="1385"/>
                  </a:lnTo>
                  <a:lnTo>
                    <a:pt x="4376" y="1519"/>
                  </a:lnTo>
                  <a:lnTo>
                    <a:pt x="4929" y="1519"/>
                  </a:lnTo>
                  <a:lnTo>
                    <a:pt x="5215" y="1456"/>
                  </a:lnTo>
                  <a:lnTo>
                    <a:pt x="5340" y="1412"/>
                  </a:lnTo>
                  <a:lnTo>
                    <a:pt x="5438" y="1305"/>
                  </a:lnTo>
                  <a:lnTo>
                    <a:pt x="5447" y="1224"/>
                  </a:lnTo>
                  <a:lnTo>
                    <a:pt x="5429" y="1189"/>
                  </a:lnTo>
                  <a:lnTo>
                    <a:pt x="5376" y="1117"/>
                  </a:lnTo>
                  <a:lnTo>
                    <a:pt x="5224" y="992"/>
                  </a:lnTo>
                  <a:lnTo>
                    <a:pt x="4938" y="849"/>
                  </a:lnTo>
                  <a:lnTo>
                    <a:pt x="4179" y="653"/>
                  </a:lnTo>
                  <a:lnTo>
                    <a:pt x="3626" y="555"/>
                  </a:lnTo>
                  <a:lnTo>
                    <a:pt x="2232" y="260"/>
                  </a:lnTo>
                  <a:lnTo>
                    <a:pt x="804" y="19"/>
                  </a:lnTo>
                  <a:lnTo>
                    <a:pt x="679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28"/>
            <p:cNvSpPr/>
            <p:nvPr/>
          </p:nvSpPr>
          <p:spPr>
            <a:xfrm rot="-877077" flipH="1">
              <a:off x="6494942" y="4686116"/>
              <a:ext cx="96744" cy="29315"/>
            </a:xfrm>
            <a:custGeom>
              <a:avLst/>
              <a:gdLst/>
              <a:ahLst/>
              <a:cxnLst/>
              <a:rect l="l" t="t" r="r" b="b"/>
              <a:pathLst>
                <a:path w="3716" h="1126" extrusionOk="0">
                  <a:moveTo>
                    <a:pt x="331" y="0"/>
                  </a:moveTo>
                  <a:lnTo>
                    <a:pt x="99" y="72"/>
                  </a:lnTo>
                  <a:lnTo>
                    <a:pt x="18" y="161"/>
                  </a:lnTo>
                  <a:lnTo>
                    <a:pt x="0" y="223"/>
                  </a:lnTo>
                  <a:lnTo>
                    <a:pt x="63" y="322"/>
                  </a:lnTo>
                  <a:lnTo>
                    <a:pt x="188" y="375"/>
                  </a:lnTo>
                  <a:lnTo>
                    <a:pt x="206" y="384"/>
                  </a:lnTo>
                  <a:lnTo>
                    <a:pt x="215" y="384"/>
                  </a:lnTo>
                  <a:lnTo>
                    <a:pt x="277" y="438"/>
                  </a:lnTo>
                  <a:lnTo>
                    <a:pt x="438" y="527"/>
                  </a:lnTo>
                  <a:lnTo>
                    <a:pt x="768" y="634"/>
                  </a:lnTo>
                  <a:lnTo>
                    <a:pt x="1018" y="706"/>
                  </a:lnTo>
                  <a:lnTo>
                    <a:pt x="1742" y="893"/>
                  </a:lnTo>
                  <a:lnTo>
                    <a:pt x="2456" y="1081"/>
                  </a:lnTo>
                  <a:lnTo>
                    <a:pt x="2635" y="1125"/>
                  </a:lnTo>
                  <a:lnTo>
                    <a:pt x="3010" y="1125"/>
                  </a:lnTo>
                  <a:lnTo>
                    <a:pt x="3188" y="1081"/>
                  </a:lnTo>
                  <a:lnTo>
                    <a:pt x="3331" y="1036"/>
                  </a:lnTo>
                  <a:lnTo>
                    <a:pt x="3554" y="911"/>
                  </a:lnTo>
                  <a:lnTo>
                    <a:pt x="3688" y="768"/>
                  </a:lnTo>
                  <a:lnTo>
                    <a:pt x="3715" y="599"/>
                  </a:lnTo>
                  <a:lnTo>
                    <a:pt x="3688" y="509"/>
                  </a:lnTo>
                  <a:lnTo>
                    <a:pt x="3653" y="456"/>
                  </a:lnTo>
                  <a:lnTo>
                    <a:pt x="3528" y="357"/>
                  </a:lnTo>
                  <a:lnTo>
                    <a:pt x="3242" y="268"/>
                  </a:lnTo>
                  <a:lnTo>
                    <a:pt x="3010" y="250"/>
                  </a:lnTo>
                  <a:lnTo>
                    <a:pt x="2911" y="259"/>
                  </a:lnTo>
                  <a:lnTo>
                    <a:pt x="2849" y="259"/>
                  </a:lnTo>
                  <a:lnTo>
                    <a:pt x="2724" y="268"/>
                  </a:lnTo>
                  <a:lnTo>
                    <a:pt x="2778" y="268"/>
                  </a:lnTo>
                  <a:lnTo>
                    <a:pt x="2652" y="286"/>
                  </a:lnTo>
                  <a:lnTo>
                    <a:pt x="2572" y="331"/>
                  </a:lnTo>
                  <a:lnTo>
                    <a:pt x="2081" y="232"/>
                  </a:lnTo>
                  <a:lnTo>
                    <a:pt x="1599" y="134"/>
                  </a:lnTo>
                  <a:lnTo>
                    <a:pt x="1331" y="81"/>
                  </a:lnTo>
                  <a:lnTo>
                    <a:pt x="920" y="9"/>
                  </a:lnTo>
                  <a:lnTo>
                    <a:pt x="652" y="0"/>
                  </a:lnTo>
                  <a:lnTo>
                    <a:pt x="518" y="18"/>
                  </a:lnTo>
                  <a:lnTo>
                    <a:pt x="483" y="18"/>
                  </a:lnTo>
                  <a:lnTo>
                    <a:pt x="331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28"/>
            <p:cNvSpPr/>
            <p:nvPr/>
          </p:nvSpPr>
          <p:spPr>
            <a:xfrm rot="-877077" flipH="1">
              <a:off x="6534387" y="4616237"/>
              <a:ext cx="112781" cy="38375"/>
            </a:xfrm>
            <a:custGeom>
              <a:avLst/>
              <a:gdLst/>
              <a:ahLst/>
              <a:cxnLst/>
              <a:rect l="l" t="t" r="r" b="b"/>
              <a:pathLst>
                <a:path w="4332" h="1474" extrusionOk="0">
                  <a:moveTo>
                    <a:pt x="277" y="0"/>
                  </a:moveTo>
                  <a:lnTo>
                    <a:pt x="81" y="54"/>
                  </a:lnTo>
                  <a:lnTo>
                    <a:pt x="1" y="125"/>
                  </a:lnTo>
                  <a:lnTo>
                    <a:pt x="1" y="179"/>
                  </a:lnTo>
                  <a:lnTo>
                    <a:pt x="18" y="205"/>
                  </a:lnTo>
                  <a:lnTo>
                    <a:pt x="143" y="366"/>
                  </a:lnTo>
                  <a:lnTo>
                    <a:pt x="393" y="634"/>
                  </a:lnTo>
                  <a:lnTo>
                    <a:pt x="599" y="777"/>
                  </a:lnTo>
                  <a:lnTo>
                    <a:pt x="849" y="920"/>
                  </a:lnTo>
                  <a:lnTo>
                    <a:pt x="1429" y="1161"/>
                  </a:lnTo>
                  <a:lnTo>
                    <a:pt x="1760" y="1259"/>
                  </a:lnTo>
                  <a:lnTo>
                    <a:pt x="2045" y="1331"/>
                  </a:lnTo>
                  <a:lnTo>
                    <a:pt x="2706" y="1447"/>
                  </a:lnTo>
                  <a:lnTo>
                    <a:pt x="3385" y="1473"/>
                  </a:lnTo>
                  <a:lnTo>
                    <a:pt x="3849" y="1402"/>
                  </a:lnTo>
                  <a:lnTo>
                    <a:pt x="4126" y="1313"/>
                  </a:lnTo>
                  <a:lnTo>
                    <a:pt x="4251" y="1241"/>
                  </a:lnTo>
                  <a:lnTo>
                    <a:pt x="4314" y="1197"/>
                  </a:lnTo>
                  <a:lnTo>
                    <a:pt x="4332" y="1107"/>
                  </a:lnTo>
                  <a:lnTo>
                    <a:pt x="4296" y="1054"/>
                  </a:lnTo>
                  <a:lnTo>
                    <a:pt x="4251" y="1027"/>
                  </a:lnTo>
                  <a:lnTo>
                    <a:pt x="4055" y="956"/>
                  </a:lnTo>
                  <a:lnTo>
                    <a:pt x="3635" y="848"/>
                  </a:lnTo>
                  <a:lnTo>
                    <a:pt x="2938" y="750"/>
                  </a:lnTo>
                  <a:lnTo>
                    <a:pt x="2474" y="679"/>
                  </a:lnTo>
                  <a:lnTo>
                    <a:pt x="1956" y="572"/>
                  </a:lnTo>
                  <a:lnTo>
                    <a:pt x="1188" y="339"/>
                  </a:lnTo>
                  <a:lnTo>
                    <a:pt x="751" y="152"/>
                  </a:lnTo>
                  <a:lnTo>
                    <a:pt x="572" y="45"/>
                  </a:lnTo>
                  <a:lnTo>
                    <a:pt x="492" y="9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28"/>
            <p:cNvSpPr/>
            <p:nvPr/>
          </p:nvSpPr>
          <p:spPr>
            <a:xfrm rot="-877077" flipH="1">
              <a:off x="6444928" y="4878455"/>
              <a:ext cx="93021" cy="48137"/>
            </a:xfrm>
            <a:custGeom>
              <a:avLst/>
              <a:gdLst/>
              <a:ahLst/>
              <a:cxnLst/>
              <a:rect l="l" t="t" r="r" b="b"/>
              <a:pathLst>
                <a:path w="3573" h="1849" extrusionOk="0">
                  <a:moveTo>
                    <a:pt x="715" y="0"/>
                  </a:moveTo>
                  <a:lnTo>
                    <a:pt x="313" y="27"/>
                  </a:lnTo>
                  <a:lnTo>
                    <a:pt x="90" y="125"/>
                  </a:lnTo>
                  <a:lnTo>
                    <a:pt x="9" y="223"/>
                  </a:lnTo>
                  <a:lnTo>
                    <a:pt x="0" y="286"/>
                  </a:lnTo>
                  <a:lnTo>
                    <a:pt x="18" y="465"/>
                  </a:lnTo>
                  <a:lnTo>
                    <a:pt x="170" y="804"/>
                  </a:lnTo>
                  <a:lnTo>
                    <a:pt x="465" y="1116"/>
                  </a:lnTo>
                  <a:lnTo>
                    <a:pt x="893" y="1393"/>
                  </a:lnTo>
                  <a:lnTo>
                    <a:pt x="1152" y="1518"/>
                  </a:lnTo>
                  <a:lnTo>
                    <a:pt x="1393" y="1608"/>
                  </a:lnTo>
                  <a:lnTo>
                    <a:pt x="2010" y="1777"/>
                  </a:lnTo>
                  <a:lnTo>
                    <a:pt x="2679" y="1849"/>
                  </a:lnTo>
                  <a:lnTo>
                    <a:pt x="3144" y="1804"/>
                  </a:lnTo>
                  <a:lnTo>
                    <a:pt x="3412" y="1715"/>
                  </a:lnTo>
                  <a:lnTo>
                    <a:pt x="3519" y="1643"/>
                  </a:lnTo>
                  <a:lnTo>
                    <a:pt x="3572" y="1599"/>
                  </a:lnTo>
                  <a:lnTo>
                    <a:pt x="3563" y="1491"/>
                  </a:lnTo>
                  <a:lnTo>
                    <a:pt x="3519" y="1438"/>
                  </a:lnTo>
                  <a:lnTo>
                    <a:pt x="3412" y="1349"/>
                  </a:lnTo>
                  <a:lnTo>
                    <a:pt x="3072" y="1224"/>
                  </a:lnTo>
                  <a:lnTo>
                    <a:pt x="2465" y="1072"/>
                  </a:lnTo>
                  <a:lnTo>
                    <a:pt x="2099" y="965"/>
                  </a:lnTo>
                  <a:lnTo>
                    <a:pt x="1920" y="884"/>
                  </a:lnTo>
                  <a:lnTo>
                    <a:pt x="1617" y="724"/>
                  </a:lnTo>
                  <a:lnTo>
                    <a:pt x="1375" y="527"/>
                  </a:lnTo>
                  <a:lnTo>
                    <a:pt x="1197" y="322"/>
                  </a:lnTo>
                  <a:lnTo>
                    <a:pt x="1143" y="206"/>
                  </a:lnTo>
                  <a:lnTo>
                    <a:pt x="1108" y="152"/>
                  </a:lnTo>
                  <a:lnTo>
                    <a:pt x="983" y="63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28"/>
            <p:cNvSpPr/>
            <p:nvPr/>
          </p:nvSpPr>
          <p:spPr>
            <a:xfrm rot="-877077" flipH="1">
              <a:off x="6273416" y="4836239"/>
              <a:ext cx="149515" cy="44415"/>
            </a:xfrm>
            <a:custGeom>
              <a:avLst/>
              <a:gdLst/>
              <a:ahLst/>
              <a:cxnLst/>
              <a:rect l="l" t="t" r="r" b="b"/>
              <a:pathLst>
                <a:path w="5743" h="1706" extrusionOk="0">
                  <a:moveTo>
                    <a:pt x="483" y="0"/>
                  </a:moveTo>
                  <a:lnTo>
                    <a:pt x="286" y="27"/>
                  </a:lnTo>
                  <a:lnTo>
                    <a:pt x="134" y="99"/>
                  </a:lnTo>
                  <a:lnTo>
                    <a:pt x="36" y="188"/>
                  </a:lnTo>
                  <a:lnTo>
                    <a:pt x="0" y="286"/>
                  </a:lnTo>
                  <a:lnTo>
                    <a:pt x="36" y="393"/>
                  </a:lnTo>
                  <a:lnTo>
                    <a:pt x="161" y="492"/>
                  </a:lnTo>
                  <a:lnTo>
                    <a:pt x="259" y="527"/>
                  </a:lnTo>
                  <a:lnTo>
                    <a:pt x="625" y="661"/>
                  </a:lnTo>
                  <a:lnTo>
                    <a:pt x="2099" y="1143"/>
                  </a:lnTo>
                  <a:lnTo>
                    <a:pt x="3447" y="1492"/>
                  </a:lnTo>
                  <a:lnTo>
                    <a:pt x="4296" y="1652"/>
                  </a:lnTo>
                  <a:lnTo>
                    <a:pt x="5028" y="1706"/>
                  </a:lnTo>
                  <a:lnTo>
                    <a:pt x="5439" y="1635"/>
                  </a:lnTo>
                  <a:lnTo>
                    <a:pt x="5635" y="1545"/>
                  </a:lnTo>
                  <a:lnTo>
                    <a:pt x="5698" y="1474"/>
                  </a:lnTo>
                  <a:lnTo>
                    <a:pt x="5742" y="1411"/>
                  </a:lnTo>
                  <a:lnTo>
                    <a:pt x="5733" y="1286"/>
                  </a:lnTo>
                  <a:lnTo>
                    <a:pt x="5546" y="1134"/>
                  </a:lnTo>
                  <a:lnTo>
                    <a:pt x="4805" y="911"/>
                  </a:lnTo>
                  <a:lnTo>
                    <a:pt x="4367" y="831"/>
                  </a:lnTo>
                  <a:lnTo>
                    <a:pt x="3456" y="661"/>
                  </a:lnTo>
                  <a:lnTo>
                    <a:pt x="1679" y="268"/>
                  </a:lnTo>
                  <a:lnTo>
                    <a:pt x="822" y="45"/>
                  </a:lnTo>
                  <a:lnTo>
                    <a:pt x="706" y="9"/>
                  </a:lnTo>
                  <a:lnTo>
                    <a:pt x="483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28"/>
            <p:cNvSpPr/>
            <p:nvPr/>
          </p:nvSpPr>
          <p:spPr>
            <a:xfrm rot="-877077" flipH="1">
              <a:off x="6251563" y="4778870"/>
              <a:ext cx="124887" cy="46289"/>
            </a:xfrm>
            <a:custGeom>
              <a:avLst/>
              <a:gdLst/>
              <a:ahLst/>
              <a:cxnLst/>
              <a:rect l="l" t="t" r="r" b="b"/>
              <a:pathLst>
                <a:path w="4797" h="1778" extrusionOk="0">
                  <a:moveTo>
                    <a:pt x="465" y="1"/>
                  </a:moveTo>
                  <a:lnTo>
                    <a:pt x="197" y="36"/>
                  </a:lnTo>
                  <a:lnTo>
                    <a:pt x="19" y="153"/>
                  </a:lnTo>
                  <a:lnTo>
                    <a:pt x="1" y="269"/>
                  </a:lnTo>
                  <a:lnTo>
                    <a:pt x="55" y="340"/>
                  </a:lnTo>
                  <a:lnTo>
                    <a:pt x="108" y="376"/>
                  </a:lnTo>
                  <a:lnTo>
                    <a:pt x="590" y="626"/>
                  </a:lnTo>
                  <a:lnTo>
                    <a:pt x="1599" y="1099"/>
                  </a:lnTo>
                  <a:lnTo>
                    <a:pt x="2162" y="1313"/>
                  </a:lnTo>
                  <a:lnTo>
                    <a:pt x="2644" y="1492"/>
                  </a:lnTo>
                  <a:lnTo>
                    <a:pt x="3555" y="1733"/>
                  </a:lnTo>
                  <a:lnTo>
                    <a:pt x="4019" y="1778"/>
                  </a:lnTo>
                  <a:lnTo>
                    <a:pt x="4314" y="1769"/>
                  </a:lnTo>
                  <a:lnTo>
                    <a:pt x="4457" y="1742"/>
                  </a:lnTo>
                  <a:lnTo>
                    <a:pt x="4618" y="1706"/>
                  </a:lnTo>
                  <a:lnTo>
                    <a:pt x="4770" y="1599"/>
                  </a:lnTo>
                  <a:lnTo>
                    <a:pt x="4796" y="1510"/>
                  </a:lnTo>
                  <a:lnTo>
                    <a:pt x="4770" y="1465"/>
                  </a:lnTo>
                  <a:lnTo>
                    <a:pt x="4716" y="1394"/>
                  </a:lnTo>
                  <a:lnTo>
                    <a:pt x="4564" y="1278"/>
                  </a:lnTo>
                  <a:lnTo>
                    <a:pt x="4252" y="1126"/>
                  </a:lnTo>
                  <a:lnTo>
                    <a:pt x="3448" y="912"/>
                  </a:lnTo>
                  <a:lnTo>
                    <a:pt x="2921" y="778"/>
                  </a:lnTo>
                  <a:lnTo>
                    <a:pt x="2323" y="617"/>
                  </a:lnTo>
                  <a:lnTo>
                    <a:pt x="1162" y="251"/>
                  </a:lnTo>
                  <a:lnTo>
                    <a:pt x="608" y="45"/>
                  </a:lnTo>
                  <a:lnTo>
                    <a:pt x="465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28"/>
            <p:cNvSpPr/>
            <p:nvPr/>
          </p:nvSpPr>
          <p:spPr>
            <a:xfrm rot="-877077" flipH="1">
              <a:off x="6651340" y="4855470"/>
              <a:ext cx="48164" cy="50481"/>
            </a:xfrm>
            <a:custGeom>
              <a:avLst/>
              <a:gdLst/>
              <a:ahLst/>
              <a:cxnLst/>
              <a:rect l="l" t="t" r="r" b="b"/>
              <a:pathLst>
                <a:path w="1850" h="1939" extrusionOk="0">
                  <a:moveTo>
                    <a:pt x="688" y="1"/>
                  </a:moveTo>
                  <a:lnTo>
                    <a:pt x="367" y="37"/>
                  </a:lnTo>
                  <a:lnTo>
                    <a:pt x="179" y="99"/>
                  </a:lnTo>
                  <a:lnTo>
                    <a:pt x="54" y="197"/>
                  </a:lnTo>
                  <a:lnTo>
                    <a:pt x="1" y="313"/>
                  </a:lnTo>
                  <a:lnTo>
                    <a:pt x="10" y="385"/>
                  </a:lnTo>
                  <a:lnTo>
                    <a:pt x="162" y="814"/>
                  </a:lnTo>
                  <a:lnTo>
                    <a:pt x="340" y="1242"/>
                  </a:lnTo>
                  <a:lnTo>
                    <a:pt x="421" y="1448"/>
                  </a:lnTo>
                  <a:lnTo>
                    <a:pt x="581" y="1689"/>
                  </a:lnTo>
                  <a:lnTo>
                    <a:pt x="796" y="1832"/>
                  </a:lnTo>
                  <a:lnTo>
                    <a:pt x="956" y="1903"/>
                  </a:lnTo>
                  <a:lnTo>
                    <a:pt x="1046" y="1930"/>
                  </a:lnTo>
                  <a:lnTo>
                    <a:pt x="1260" y="1939"/>
                  </a:lnTo>
                  <a:lnTo>
                    <a:pt x="1474" y="1912"/>
                  </a:lnTo>
                  <a:lnTo>
                    <a:pt x="1653" y="1840"/>
                  </a:lnTo>
                  <a:lnTo>
                    <a:pt x="1706" y="1796"/>
                  </a:lnTo>
                  <a:lnTo>
                    <a:pt x="1796" y="1707"/>
                  </a:lnTo>
                  <a:lnTo>
                    <a:pt x="1849" y="1519"/>
                  </a:lnTo>
                  <a:lnTo>
                    <a:pt x="1760" y="1260"/>
                  </a:lnTo>
                  <a:lnTo>
                    <a:pt x="1653" y="1064"/>
                  </a:lnTo>
                  <a:lnTo>
                    <a:pt x="1430" y="644"/>
                  </a:lnTo>
                  <a:lnTo>
                    <a:pt x="1188" y="224"/>
                  </a:lnTo>
                  <a:lnTo>
                    <a:pt x="1144" y="153"/>
                  </a:lnTo>
                  <a:lnTo>
                    <a:pt x="992" y="63"/>
                  </a:lnTo>
                  <a:lnTo>
                    <a:pt x="688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28"/>
            <p:cNvSpPr/>
            <p:nvPr/>
          </p:nvSpPr>
          <p:spPr>
            <a:xfrm rot="-877077" flipH="1">
              <a:off x="7525882" y="4381253"/>
              <a:ext cx="76749" cy="51157"/>
            </a:xfrm>
            <a:custGeom>
              <a:avLst/>
              <a:gdLst/>
              <a:ahLst/>
              <a:cxnLst/>
              <a:rect l="l" t="t" r="r" b="b"/>
              <a:pathLst>
                <a:path w="2948" h="1965" extrusionOk="0">
                  <a:moveTo>
                    <a:pt x="563" y="0"/>
                  </a:moveTo>
                  <a:lnTo>
                    <a:pt x="357" y="45"/>
                  </a:lnTo>
                  <a:lnTo>
                    <a:pt x="188" y="116"/>
                  </a:lnTo>
                  <a:lnTo>
                    <a:pt x="63" y="214"/>
                  </a:lnTo>
                  <a:lnTo>
                    <a:pt x="0" y="339"/>
                  </a:lnTo>
                  <a:lnTo>
                    <a:pt x="9" y="456"/>
                  </a:lnTo>
                  <a:lnTo>
                    <a:pt x="54" y="518"/>
                  </a:lnTo>
                  <a:lnTo>
                    <a:pt x="402" y="884"/>
                  </a:lnTo>
                  <a:lnTo>
                    <a:pt x="813" y="1224"/>
                  </a:lnTo>
                  <a:lnTo>
                    <a:pt x="1009" y="1393"/>
                  </a:lnTo>
                  <a:lnTo>
                    <a:pt x="1429" y="1733"/>
                  </a:lnTo>
                  <a:lnTo>
                    <a:pt x="1697" y="1875"/>
                  </a:lnTo>
                  <a:lnTo>
                    <a:pt x="1804" y="1911"/>
                  </a:lnTo>
                  <a:lnTo>
                    <a:pt x="2018" y="1956"/>
                  </a:lnTo>
                  <a:lnTo>
                    <a:pt x="2367" y="1965"/>
                  </a:lnTo>
                  <a:lnTo>
                    <a:pt x="2679" y="1884"/>
                  </a:lnTo>
                  <a:lnTo>
                    <a:pt x="2831" y="1804"/>
                  </a:lnTo>
                  <a:lnTo>
                    <a:pt x="2929" y="1706"/>
                  </a:lnTo>
                  <a:lnTo>
                    <a:pt x="2947" y="1581"/>
                  </a:lnTo>
                  <a:lnTo>
                    <a:pt x="2911" y="1518"/>
                  </a:lnTo>
                  <a:lnTo>
                    <a:pt x="2849" y="1411"/>
                  </a:lnTo>
                  <a:lnTo>
                    <a:pt x="2661" y="1224"/>
                  </a:lnTo>
                  <a:lnTo>
                    <a:pt x="2322" y="956"/>
                  </a:lnTo>
                  <a:lnTo>
                    <a:pt x="2090" y="786"/>
                  </a:lnTo>
                  <a:lnTo>
                    <a:pt x="1626" y="438"/>
                  </a:lnTo>
                  <a:lnTo>
                    <a:pt x="1108" y="107"/>
                  </a:lnTo>
                  <a:lnTo>
                    <a:pt x="1000" y="54"/>
                  </a:lnTo>
                  <a:lnTo>
                    <a:pt x="786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28"/>
            <p:cNvSpPr/>
            <p:nvPr/>
          </p:nvSpPr>
          <p:spPr>
            <a:xfrm rot="-877077" flipH="1">
              <a:off x="7475573" y="4564256"/>
              <a:ext cx="68600" cy="75812"/>
            </a:xfrm>
            <a:custGeom>
              <a:avLst/>
              <a:gdLst/>
              <a:ahLst/>
              <a:cxnLst/>
              <a:rect l="l" t="t" r="r" b="b"/>
              <a:pathLst>
                <a:path w="2635" h="2912" extrusionOk="0">
                  <a:moveTo>
                    <a:pt x="581" y="0"/>
                  </a:moveTo>
                  <a:lnTo>
                    <a:pt x="295" y="36"/>
                  </a:lnTo>
                  <a:lnTo>
                    <a:pt x="206" y="98"/>
                  </a:lnTo>
                  <a:lnTo>
                    <a:pt x="125" y="179"/>
                  </a:lnTo>
                  <a:lnTo>
                    <a:pt x="36" y="339"/>
                  </a:lnTo>
                  <a:lnTo>
                    <a:pt x="0" y="509"/>
                  </a:lnTo>
                  <a:lnTo>
                    <a:pt x="18" y="679"/>
                  </a:lnTo>
                  <a:lnTo>
                    <a:pt x="206" y="1098"/>
                  </a:lnTo>
                  <a:lnTo>
                    <a:pt x="420" y="1429"/>
                  </a:lnTo>
                  <a:lnTo>
                    <a:pt x="616" y="1795"/>
                  </a:lnTo>
                  <a:lnTo>
                    <a:pt x="983" y="2358"/>
                  </a:lnTo>
                  <a:lnTo>
                    <a:pt x="1349" y="2688"/>
                  </a:lnTo>
                  <a:lnTo>
                    <a:pt x="1608" y="2822"/>
                  </a:lnTo>
                  <a:lnTo>
                    <a:pt x="1733" y="2875"/>
                  </a:lnTo>
                  <a:lnTo>
                    <a:pt x="2027" y="2911"/>
                  </a:lnTo>
                  <a:lnTo>
                    <a:pt x="2322" y="2875"/>
                  </a:lnTo>
                  <a:lnTo>
                    <a:pt x="2536" y="2777"/>
                  </a:lnTo>
                  <a:lnTo>
                    <a:pt x="2590" y="2697"/>
                  </a:lnTo>
                  <a:lnTo>
                    <a:pt x="2617" y="2599"/>
                  </a:lnTo>
                  <a:lnTo>
                    <a:pt x="2635" y="2411"/>
                  </a:lnTo>
                  <a:lnTo>
                    <a:pt x="2581" y="2125"/>
                  </a:lnTo>
                  <a:lnTo>
                    <a:pt x="2269" y="1572"/>
                  </a:lnTo>
                  <a:lnTo>
                    <a:pt x="2027" y="1206"/>
                  </a:lnTo>
                  <a:lnTo>
                    <a:pt x="1840" y="875"/>
                  </a:lnTo>
                  <a:lnTo>
                    <a:pt x="1438" y="384"/>
                  </a:lnTo>
                  <a:lnTo>
                    <a:pt x="1009" y="125"/>
                  </a:lnTo>
                  <a:lnTo>
                    <a:pt x="715" y="27"/>
                  </a:lnTo>
                  <a:lnTo>
                    <a:pt x="581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28"/>
            <p:cNvSpPr/>
            <p:nvPr/>
          </p:nvSpPr>
          <p:spPr>
            <a:xfrm rot="-877077" flipH="1">
              <a:off x="7112598" y="4866845"/>
              <a:ext cx="132307" cy="90704"/>
            </a:xfrm>
            <a:custGeom>
              <a:avLst/>
              <a:gdLst/>
              <a:ahLst/>
              <a:cxnLst/>
              <a:rect l="l" t="t" r="r" b="b"/>
              <a:pathLst>
                <a:path w="5082" h="3484" extrusionOk="0">
                  <a:moveTo>
                    <a:pt x="840" y="0"/>
                  </a:moveTo>
                  <a:lnTo>
                    <a:pt x="412" y="45"/>
                  </a:lnTo>
                  <a:lnTo>
                    <a:pt x="153" y="152"/>
                  </a:lnTo>
                  <a:lnTo>
                    <a:pt x="45" y="259"/>
                  </a:lnTo>
                  <a:lnTo>
                    <a:pt x="28" y="322"/>
                  </a:lnTo>
                  <a:lnTo>
                    <a:pt x="10" y="474"/>
                  </a:lnTo>
                  <a:lnTo>
                    <a:pt x="1" y="768"/>
                  </a:lnTo>
                  <a:lnTo>
                    <a:pt x="45" y="1054"/>
                  </a:lnTo>
                  <a:lnTo>
                    <a:pt x="144" y="1331"/>
                  </a:lnTo>
                  <a:lnTo>
                    <a:pt x="295" y="1599"/>
                  </a:lnTo>
                  <a:lnTo>
                    <a:pt x="492" y="1858"/>
                  </a:lnTo>
                  <a:lnTo>
                    <a:pt x="894" y="2233"/>
                  </a:lnTo>
                  <a:lnTo>
                    <a:pt x="1260" y="2483"/>
                  </a:lnTo>
                  <a:lnTo>
                    <a:pt x="1555" y="2679"/>
                  </a:lnTo>
                  <a:lnTo>
                    <a:pt x="2323" y="3090"/>
                  </a:lnTo>
                  <a:lnTo>
                    <a:pt x="3001" y="3340"/>
                  </a:lnTo>
                  <a:lnTo>
                    <a:pt x="3483" y="3447"/>
                  </a:lnTo>
                  <a:lnTo>
                    <a:pt x="3975" y="3483"/>
                  </a:lnTo>
                  <a:lnTo>
                    <a:pt x="4466" y="3439"/>
                  </a:lnTo>
                  <a:lnTo>
                    <a:pt x="4707" y="3376"/>
                  </a:lnTo>
                  <a:lnTo>
                    <a:pt x="4805" y="3340"/>
                  </a:lnTo>
                  <a:lnTo>
                    <a:pt x="4957" y="3251"/>
                  </a:lnTo>
                  <a:lnTo>
                    <a:pt x="5046" y="3144"/>
                  </a:lnTo>
                  <a:lnTo>
                    <a:pt x="5082" y="3028"/>
                  </a:lnTo>
                  <a:lnTo>
                    <a:pt x="5064" y="2912"/>
                  </a:lnTo>
                  <a:lnTo>
                    <a:pt x="4984" y="2804"/>
                  </a:lnTo>
                  <a:lnTo>
                    <a:pt x="4841" y="2715"/>
                  </a:lnTo>
                  <a:lnTo>
                    <a:pt x="4635" y="2653"/>
                  </a:lnTo>
                  <a:lnTo>
                    <a:pt x="4510" y="2635"/>
                  </a:lnTo>
                  <a:lnTo>
                    <a:pt x="4180" y="2599"/>
                  </a:lnTo>
                  <a:lnTo>
                    <a:pt x="3555" y="2429"/>
                  </a:lnTo>
                  <a:lnTo>
                    <a:pt x="3001" y="2170"/>
                  </a:lnTo>
                  <a:lnTo>
                    <a:pt x="2510" y="1849"/>
                  </a:lnTo>
                  <a:lnTo>
                    <a:pt x="2099" y="1492"/>
                  </a:lnTo>
                  <a:lnTo>
                    <a:pt x="1760" y="1117"/>
                  </a:lnTo>
                  <a:lnTo>
                    <a:pt x="1501" y="742"/>
                  </a:lnTo>
                  <a:lnTo>
                    <a:pt x="1322" y="393"/>
                  </a:lnTo>
                  <a:lnTo>
                    <a:pt x="1269" y="233"/>
                  </a:lnTo>
                  <a:lnTo>
                    <a:pt x="1233" y="170"/>
                  </a:lnTo>
                  <a:lnTo>
                    <a:pt x="1117" y="72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68" name="Google Shape;1268;p28"/>
          <p:cNvSpPr txBox="1">
            <a:spLocks noGrp="1"/>
          </p:cNvSpPr>
          <p:nvPr>
            <p:ph type="title"/>
          </p:nvPr>
        </p:nvSpPr>
        <p:spPr>
          <a:xfrm>
            <a:off x="720000" y="395850"/>
            <a:ext cx="7692900" cy="51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170407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Four Columns">
  <p:cSld name="1_Title + Four Columns"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p28"/>
          <p:cNvSpPr txBox="1">
            <a:spLocks noGrp="1"/>
          </p:cNvSpPr>
          <p:nvPr>
            <p:ph type="subTitle" idx="1"/>
          </p:nvPr>
        </p:nvSpPr>
        <p:spPr>
          <a:xfrm>
            <a:off x="720000" y="2059950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5" name="Google Shape;1195;p28"/>
          <p:cNvSpPr txBox="1">
            <a:spLocks noGrp="1"/>
          </p:cNvSpPr>
          <p:nvPr>
            <p:ph type="subTitle" idx="2"/>
          </p:nvPr>
        </p:nvSpPr>
        <p:spPr>
          <a:xfrm>
            <a:off x="720000" y="1713450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6" name="Google Shape;1196;p28"/>
          <p:cNvSpPr txBox="1">
            <a:spLocks noGrp="1"/>
          </p:cNvSpPr>
          <p:nvPr>
            <p:ph type="subTitle" idx="3"/>
          </p:nvPr>
        </p:nvSpPr>
        <p:spPr>
          <a:xfrm>
            <a:off x="720000" y="3921825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7" name="Google Shape;1197;p28"/>
          <p:cNvSpPr txBox="1">
            <a:spLocks noGrp="1"/>
          </p:cNvSpPr>
          <p:nvPr>
            <p:ph type="subTitle" idx="4"/>
          </p:nvPr>
        </p:nvSpPr>
        <p:spPr>
          <a:xfrm>
            <a:off x="720000" y="3575325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8" name="Google Shape;1198;p28"/>
          <p:cNvSpPr txBox="1">
            <a:spLocks noGrp="1"/>
          </p:cNvSpPr>
          <p:nvPr>
            <p:ph type="subTitle" idx="5"/>
          </p:nvPr>
        </p:nvSpPr>
        <p:spPr>
          <a:xfrm>
            <a:off x="3342975" y="2059950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9" name="Google Shape;1199;p28"/>
          <p:cNvSpPr txBox="1">
            <a:spLocks noGrp="1"/>
          </p:cNvSpPr>
          <p:nvPr>
            <p:ph type="subTitle" idx="6"/>
          </p:nvPr>
        </p:nvSpPr>
        <p:spPr>
          <a:xfrm>
            <a:off x="3342975" y="1713450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0" name="Google Shape;1200;p28"/>
          <p:cNvSpPr txBox="1">
            <a:spLocks noGrp="1"/>
          </p:cNvSpPr>
          <p:nvPr>
            <p:ph type="subTitle" idx="7"/>
          </p:nvPr>
        </p:nvSpPr>
        <p:spPr>
          <a:xfrm>
            <a:off x="3342975" y="3921825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1" name="Google Shape;1201;p28"/>
          <p:cNvSpPr txBox="1">
            <a:spLocks noGrp="1"/>
          </p:cNvSpPr>
          <p:nvPr>
            <p:ph type="subTitle" idx="8"/>
          </p:nvPr>
        </p:nvSpPr>
        <p:spPr>
          <a:xfrm>
            <a:off x="3342975" y="3575325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02" name="Google Shape;1202;p28"/>
          <p:cNvGrpSpPr/>
          <p:nvPr/>
        </p:nvGrpSpPr>
        <p:grpSpPr>
          <a:xfrm rot="6647702">
            <a:off x="-1774556" y="-750645"/>
            <a:ext cx="3563523" cy="3274151"/>
            <a:chOff x="-1361131" y="3033798"/>
            <a:chExt cx="4031687" cy="3866819"/>
          </a:xfrm>
        </p:grpSpPr>
        <p:sp>
          <p:nvSpPr>
            <p:cNvPr id="1203" name="Google Shape;1203;p28"/>
            <p:cNvSpPr/>
            <p:nvPr/>
          </p:nvSpPr>
          <p:spPr>
            <a:xfrm rot="-975157" flipH="1">
              <a:off x="-998443" y="3435250"/>
              <a:ext cx="3306310" cy="3063916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28"/>
            <p:cNvSpPr/>
            <p:nvPr/>
          </p:nvSpPr>
          <p:spPr>
            <a:xfrm rot="-975157" flipH="1">
              <a:off x="-698218" y="4080591"/>
              <a:ext cx="2651820" cy="1639114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28"/>
            <p:cNvSpPr/>
            <p:nvPr/>
          </p:nvSpPr>
          <p:spPr>
            <a:xfrm rot="-975157" flipH="1">
              <a:off x="6331" y="5357870"/>
              <a:ext cx="481227" cy="255024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28"/>
            <p:cNvSpPr/>
            <p:nvPr/>
          </p:nvSpPr>
          <p:spPr>
            <a:xfrm rot="-975157" flipH="1">
              <a:off x="-636678" y="4901000"/>
              <a:ext cx="273634" cy="58314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28"/>
            <p:cNvSpPr/>
            <p:nvPr/>
          </p:nvSpPr>
          <p:spPr>
            <a:xfrm rot="-975157" flipH="1">
              <a:off x="-61287" y="4568963"/>
              <a:ext cx="63622" cy="451196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28"/>
            <p:cNvSpPr/>
            <p:nvPr/>
          </p:nvSpPr>
          <p:spPr>
            <a:xfrm rot="-975157" flipH="1">
              <a:off x="1281559" y="4908023"/>
              <a:ext cx="93047" cy="449987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28"/>
            <p:cNvSpPr/>
            <p:nvPr/>
          </p:nvSpPr>
          <p:spPr>
            <a:xfrm rot="-975157" flipH="1">
              <a:off x="564398" y="4729396"/>
              <a:ext cx="139269" cy="579582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0" name="Google Shape;1210;p28"/>
          <p:cNvGrpSpPr/>
          <p:nvPr/>
        </p:nvGrpSpPr>
        <p:grpSpPr>
          <a:xfrm>
            <a:off x="8285528" y="1617837"/>
            <a:ext cx="717263" cy="1719122"/>
            <a:chOff x="7334417" y="2987505"/>
            <a:chExt cx="821984" cy="1970115"/>
          </a:xfrm>
        </p:grpSpPr>
        <p:sp>
          <p:nvSpPr>
            <p:cNvPr id="1211" name="Google Shape;1211;p28"/>
            <p:cNvSpPr/>
            <p:nvPr/>
          </p:nvSpPr>
          <p:spPr>
            <a:xfrm>
              <a:off x="7334417" y="2987505"/>
              <a:ext cx="821984" cy="1970115"/>
            </a:xfrm>
            <a:custGeom>
              <a:avLst/>
              <a:gdLst/>
              <a:ahLst/>
              <a:cxnLst/>
              <a:rect l="l" t="t" r="r" b="b"/>
              <a:pathLst>
                <a:path w="25969" h="62242" extrusionOk="0">
                  <a:moveTo>
                    <a:pt x="17164" y="0"/>
                  </a:moveTo>
                  <a:lnTo>
                    <a:pt x="16664" y="72"/>
                  </a:lnTo>
                  <a:lnTo>
                    <a:pt x="16012" y="295"/>
                  </a:lnTo>
                  <a:lnTo>
                    <a:pt x="15396" y="652"/>
                  </a:lnTo>
                  <a:lnTo>
                    <a:pt x="14815" y="1107"/>
                  </a:lnTo>
                  <a:lnTo>
                    <a:pt x="14280" y="1652"/>
                  </a:lnTo>
                  <a:lnTo>
                    <a:pt x="14039" y="1938"/>
                  </a:lnTo>
                  <a:lnTo>
                    <a:pt x="13476" y="2635"/>
                  </a:lnTo>
                  <a:lnTo>
                    <a:pt x="12395" y="4045"/>
                  </a:lnTo>
                  <a:lnTo>
                    <a:pt x="11360" y="5483"/>
                  </a:lnTo>
                  <a:lnTo>
                    <a:pt x="10368" y="6957"/>
                  </a:lnTo>
                  <a:lnTo>
                    <a:pt x="9422" y="8466"/>
                  </a:lnTo>
                  <a:lnTo>
                    <a:pt x="8511" y="9993"/>
                  </a:lnTo>
                  <a:lnTo>
                    <a:pt x="7654" y="11556"/>
                  </a:lnTo>
                  <a:lnTo>
                    <a:pt x="6832" y="13136"/>
                  </a:lnTo>
                  <a:lnTo>
                    <a:pt x="6064" y="14744"/>
                  </a:lnTo>
                  <a:lnTo>
                    <a:pt x="5341" y="16369"/>
                  </a:lnTo>
                  <a:lnTo>
                    <a:pt x="4653" y="18021"/>
                  </a:lnTo>
                  <a:lnTo>
                    <a:pt x="4019" y="19682"/>
                  </a:lnTo>
                  <a:lnTo>
                    <a:pt x="3430" y="21361"/>
                  </a:lnTo>
                  <a:lnTo>
                    <a:pt x="2885" y="23057"/>
                  </a:lnTo>
                  <a:lnTo>
                    <a:pt x="2385" y="24763"/>
                  </a:lnTo>
                  <a:lnTo>
                    <a:pt x="1929" y="26469"/>
                  </a:lnTo>
                  <a:lnTo>
                    <a:pt x="1724" y="27335"/>
                  </a:lnTo>
                  <a:lnTo>
                    <a:pt x="1519" y="28210"/>
                  </a:lnTo>
                  <a:lnTo>
                    <a:pt x="1153" y="29969"/>
                  </a:lnTo>
                  <a:lnTo>
                    <a:pt x="840" y="31746"/>
                  </a:lnTo>
                  <a:lnTo>
                    <a:pt x="581" y="33523"/>
                  </a:lnTo>
                  <a:lnTo>
                    <a:pt x="367" y="35309"/>
                  </a:lnTo>
                  <a:lnTo>
                    <a:pt x="197" y="37104"/>
                  </a:lnTo>
                  <a:lnTo>
                    <a:pt x="90" y="38899"/>
                  </a:lnTo>
                  <a:lnTo>
                    <a:pt x="27" y="40694"/>
                  </a:lnTo>
                  <a:lnTo>
                    <a:pt x="18" y="41596"/>
                  </a:lnTo>
                  <a:lnTo>
                    <a:pt x="1" y="43382"/>
                  </a:lnTo>
                  <a:lnTo>
                    <a:pt x="27" y="46141"/>
                  </a:lnTo>
                  <a:lnTo>
                    <a:pt x="108" y="47990"/>
                  </a:lnTo>
                  <a:lnTo>
                    <a:pt x="286" y="49838"/>
                  </a:lnTo>
                  <a:lnTo>
                    <a:pt x="572" y="51660"/>
                  </a:lnTo>
                  <a:lnTo>
                    <a:pt x="894" y="52999"/>
                  </a:lnTo>
                  <a:lnTo>
                    <a:pt x="1161" y="53883"/>
                  </a:lnTo>
                  <a:lnTo>
                    <a:pt x="1465" y="54741"/>
                  </a:lnTo>
                  <a:lnTo>
                    <a:pt x="1831" y="55589"/>
                  </a:lnTo>
                  <a:lnTo>
                    <a:pt x="2028" y="56000"/>
                  </a:lnTo>
                  <a:lnTo>
                    <a:pt x="2215" y="56366"/>
                  </a:lnTo>
                  <a:lnTo>
                    <a:pt x="2653" y="57089"/>
                  </a:lnTo>
                  <a:lnTo>
                    <a:pt x="3171" y="57813"/>
                  </a:lnTo>
                  <a:lnTo>
                    <a:pt x="3742" y="58527"/>
                  </a:lnTo>
                  <a:lnTo>
                    <a:pt x="4385" y="59215"/>
                  </a:lnTo>
                  <a:lnTo>
                    <a:pt x="5073" y="59858"/>
                  </a:lnTo>
                  <a:lnTo>
                    <a:pt x="5805" y="60456"/>
                  </a:lnTo>
                  <a:lnTo>
                    <a:pt x="6573" y="60983"/>
                  </a:lnTo>
                  <a:lnTo>
                    <a:pt x="7377" y="61438"/>
                  </a:lnTo>
                  <a:lnTo>
                    <a:pt x="8207" y="61804"/>
                  </a:lnTo>
                  <a:lnTo>
                    <a:pt x="9047" y="62063"/>
                  </a:lnTo>
                  <a:lnTo>
                    <a:pt x="9904" y="62215"/>
                  </a:lnTo>
                  <a:lnTo>
                    <a:pt x="10761" y="62242"/>
                  </a:lnTo>
                  <a:lnTo>
                    <a:pt x="11618" y="62126"/>
                  </a:lnTo>
                  <a:lnTo>
                    <a:pt x="12467" y="61867"/>
                  </a:lnTo>
                  <a:lnTo>
                    <a:pt x="13297" y="61438"/>
                  </a:lnTo>
                  <a:lnTo>
                    <a:pt x="13708" y="61152"/>
                  </a:lnTo>
                  <a:lnTo>
                    <a:pt x="14065" y="60876"/>
                  </a:lnTo>
                  <a:lnTo>
                    <a:pt x="14771" y="60295"/>
                  </a:lnTo>
                  <a:lnTo>
                    <a:pt x="15441" y="59670"/>
                  </a:lnTo>
                  <a:lnTo>
                    <a:pt x="16092" y="59009"/>
                  </a:lnTo>
                  <a:lnTo>
                    <a:pt x="17003" y="57964"/>
                  </a:lnTo>
                  <a:lnTo>
                    <a:pt x="18128" y="56446"/>
                  </a:lnTo>
                  <a:lnTo>
                    <a:pt x="18646" y="55643"/>
                  </a:lnTo>
                  <a:lnTo>
                    <a:pt x="19021" y="55035"/>
                  </a:lnTo>
                  <a:lnTo>
                    <a:pt x="19727" y="53785"/>
                  </a:lnTo>
                  <a:lnTo>
                    <a:pt x="20388" y="52481"/>
                  </a:lnTo>
                  <a:lnTo>
                    <a:pt x="20986" y="51133"/>
                  </a:lnTo>
                  <a:lnTo>
                    <a:pt x="21549" y="49758"/>
                  </a:lnTo>
                  <a:lnTo>
                    <a:pt x="22058" y="48365"/>
                  </a:lnTo>
                  <a:lnTo>
                    <a:pt x="22754" y="46222"/>
                  </a:lnTo>
                  <a:lnTo>
                    <a:pt x="23540" y="43346"/>
                  </a:lnTo>
                  <a:lnTo>
                    <a:pt x="24183" y="40471"/>
                  </a:lnTo>
                  <a:lnTo>
                    <a:pt x="24701" y="37667"/>
                  </a:lnTo>
                  <a:lnTo>
                    <a:pt x="25121" y="34979"/>
                  </a:lnTo>
                  <a:lnTo>
                    <a:pt x="25290" y="33702"/>
                  </a:lnTo>
                  <a:lnTo>
                    <a:pt x="25505" y="31943"/>
                  </a:lnTo>
                  <a:lnTo>
                    <a:pt x="25755" y="29290"/>
                  </a:lnTo>
                  <a:lnTo>
                    <a:pt x="25871" y="27513"/>
                  </a:lnTo>
                  <a:lnTo>
                    <a:pt x="25942" y="25745"/>
                  </a:lnTo>
                  <a:lnTo>
                    <a:pt x="25969" y="23968"/>
                  </a:lnTo>
                  <a:lnTo>
                    <a:pt x="25942" y="22191"/>
                  </a:lnTo>
                  <a:lnTo>
                    <a:pt x="25862" y="20414"/>
                  </a:lnTo>
                  <a:lnTo>
                    <a:pt x="25799" y="19530"/>
                  </a:lnTo>
                  <a:lnTo>
                    <a:pt x="25737" y="18673"/>
                  </a:lnTo>
                  <a:lnTo>
                    <a:pt x="25549" y="16958"/>
                  </a:lnTo>
                  <a:lnTo>
                    <a:pt x="25299" y="15253"/>
                  </a:lnTo>
                  <a:lnTo>
                    <a:pt x="24978" y="13556"/>
                  </a:lnTo>
                  <a:lnTo>
                    <a:pt x="24594" y="11877"/>
                  </a:lnTo>
                  <a:lnTo>
                    <a:pt x="24129" y="10216"/>
                  </a:lnTo>
                  <a:lnTo>
                    <a:pt x="23594" y="8582"/>
                  </a:lnTo>
                  <a:lnTo>
                    <a:pt x="22977" y="6966"/>
                  </a:lnTo>
                  <a:lnTo>
                    <a:pt x="22629" y="6180"/>
                  </a:lnTo>
                  <a:lnTo>
                    <a:pt x="22317" y="5456"/>
                  </a:lnTo>
                  <a:lnTo>
                    <a:pt x="21593" y="3929"/>
                  </a:lnTo>
                  <a:lnTo>
                    <a:pt x="20968" y="2804"/>
                  </a:lnTo>
                  <a:lnTo>
                    <a:pt x="20495" y="2099"/>
                  </a:lnTo>
                  <a:lnTo>
                    <a:pt x="19977" y="1456"/>
                  </a:lnTo>
                  <a:lnTo>
                    <a:pt x="19396" y="884"/>
                  </a:lnTo>
                  <a:lnTo>
                    <a:pt x="19084" y="643"/>
                  </a:lnTo>
                  <a:lnTo>
                    <a:pt x="18905" y="509"/>
                  </a:lnTo>
                  <a:lnTo>
                    <a:pt x="18557" y="313"/>
                  </a:lnTo>
                  <a:lnTo>
                    <a:pt x="18200" y="161"/>
                  </a:lnTo>
                  <a:lnTo>
                    <a:pt x="17852" y="63"/>
                  </a:lnTo>
                  <a:lnTo>
                    <a:pt x="17503" y="9"/>
                  </a:lnTo>
                  <a:lnTo>
                    <a:pt x="1716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12" name="Google Shape;1212;p28"/>
            <p:cNvGrpSpPr/>
            <p:nvPr/>
          </p:nvGrpSpPr>
          <p:grpSpPr>
            <a:xfrm>
              <a:off x="7447180" y="3322694"/>
              <a:ext cx="599277" cy="1576389"/>
              <a:chOff x="7447180" y="3322694"/>
              <a:chExt cx="599277" cy="1576389"/>
            </a:xfrm>
          </p:grpSpPr>
          <p:sp>
            <p:nvSpPr>
              <p:cNvPr id="1213" name="Google Shape;1213;p28"/>
              <p:cNvSpPr/>
              <p:nvPr/>
            </p:nvSpPr>
            <p:spPr>
              <a:xfrm>
                <a:off x="7447180" y="3322694"/>
                <a:ext cx="599277" cy="1576389"/>
              </a:xfrm>
              <a:custGeom>
                <a:avLst/>
                <a:gdLst/>
                <a:ahLst/>
                <a:cxnLst/>
                <a:rect l="l" t="t" r="r" b="b"/>
                <a:pathLst>
                  <a:path w="18933" h="49803" extrusionOk="0">
                    <a:moveTo>
                      <a:pt x="13003" y="0"/>
                    </a:moveTo>
                    <a:lnTo>
                      <a:pt x="12887" y="54"/>
                    </a:lnTo>
                    <a:lnTo>
                      <a:pt x="12851" y="116"/>
                    </a:lnTo>
                    <a:lnTo>
                      <a:pt x="12440" y="1250"/>
                    </a:lnTo>
                    <a:lnTo>
                      <a:pt x="11735" y="3563"/>
                    </a:lnTo>
                    <a:lnTo>
                      <a:pt x="11127" y="5912"/>
                    </a:lnTo>
                    <a:lnTo>
                      <a:pt x="10574" y="8269"/>
                    </a:lnTo>
                    <a:lnTo>
                      <a:pt x="10324" y="9457"/>
                    </a:lnTo>
                    <a:lnTo>
                      <a:pt x="10243" y="9823"/>
                    </a:lnTo>
                    <a:lnTo>
                      <a:pt x="10163" y="10198"/>
                    </a:lnTo>
                    <a:lnTo>
                      <a:pt x="9949" y="9886"/>
                    </a:lnTo>
                    <a:lnTo>
                      <a:pt x="9743" y="9573"/>
                    </a:lnTo>
                    <a:lnTo>
                      <a:pt x="9422" y="9064"/>
                    </a:lnTo>
                    <a:lnTo>
                      <a:pt x="8823" y="8019"/>
                    </a:lnTo>
                    <a:lnTo>
                      <a:pt x="8547" y="7492"/>
                    </a:lnTo>
                    <a:lnTo>
                      <a:pt x="8306" y="7001"/>
                    </a:lnTo>
                    <a:lnTo>
                      <a:pt x="7850" y="6010"/>
                    </a:lnTo>
                    <a:lnTo>
                      <a:pt x="7645" y="5501"/>
                    </a:lnTo>
                    <a:lnTo>
                      <a:pt x="7466" y="5028"/>
                    </a:lnTo>
                    <a:lnTo>
                      <a:pt x="7198" y="4304"/>
                    </a:lnTo>
                    <a:lnTo>
                      <a:pt x="6984" y="3849"/>
                    </a:lnTo>
                    <a:lnTo>
                      <a:pt x="6859" y="3626"/>
                    </a:lnTo>
                    <a:lnTo>
                      <a:pt x="6832" y="3617"/>
                    </a:lnTo>
                    <a:lnTo>
                      <a:pt x="6814" y="3635"/>
                    </a:lnTo>
                    <a:lnTo>
                      <a:pt x="6814" y="3902"/>
                    </a:lnTo>
                    <a:lnTo>
                      <a:pt x="6868" y="4429"/>
                    </a:lnTo>
                    <a:lnTo>
                      <a:pt x="7055" y="5242"/>
                    </a:lnTo>
                    <a:lnTo>
                      <a:pt x="7457" y="6322"/>
                    </a:lnTo>
                    <a:lnTo>
                      <a:pt x="7922" y="7340"/>
                    </a:lnTo>
                    <a:lnTo>
                      <a:pt x="8154" y="7805"/>
                    </a:lnTo>
                    <a:lnTo>
                      <a:pt x="8386" y="8278"/>
                    </a:lnTo>
                    <a:lnTo>
                      <a:pt x="8895" y="9198"/>
                    </a:lnTo>
                    <a:lnTo>
                      <a:pt x="9163" y="9653"/>
                    </a:lnTo>
                    <a:lnTo>
                      <a:pt x="9350" y="9975"/>
                    </a:lnTo>
                    <a:lnTo>
                      <a:pt x="9770" y="10609"/>
                    </a:lnTo>
                    <a:lnTo>
                      <a:pt x="10020" y="10886"/>
                    </a:lnTo>
                    <a:lnTo>
                      <a:pt x="9609" y="12913"/>
                    </a:lnTo>
                    <a:lnTo>
                      <a:pt x="8877" y="16985"/>
                    </a:lnTo>
                    <a:lnTo>
                      <a:pt x="8556" y="19030"/>
                    </a:lnTo>
                    <a:lnTo>
                      <a:pt x="8189" y="21459"/>
                    </a:lnTo>
                    <a:lnTo>
                      <a:pt x="7582" y="26326"/>
                    </a:lnTo>
                    <a:lnTo>
                      <a:pt x="7100" y="31210"/>
                    </a:lnTo>
                    <a:lnTo>
                      <a:pt x="6761" y="36104"/>
                    </a:lnTo>
                    <a:lnTo>
                      <a:pt x="6645" y="38560"/>
                    </a:lnTo>
                    <a:lnTo>
                      <a:pt x="6564" y="40747"/>
                    </a:lnTo>
                    <a:lnTo>
                      <a:pt x="6520" y="42944"/>
                    </a:lnTo>
                    <a:lnTo>
                      <a:pt x="5957" y="42516"/>
                    </a:lnTo>
                    <a:lnTo>
                      <a:pt x="4876" y="41631"/>
                    </a:lnTo>
                    <a:lnTo>
                      <a:pt x="3876" y="40676"/>
                    </a:lnTo>
                    <a:lnTo>
                      <a:pt x="3180" y="39890"/>
                    </a:lnTo>
                    <a:lnTo>
                      <a:pt x="2742" y="39328"/>
                    </a:lnTo>
                    <a:lnTo>
                      <a:pt x="2546" y="39033"/>
                    </a:lnTo>
                    <a:lnTo>
                      <a:pt x="2314" y="38685"/>
                    </a:lnTo>
                    <a:lnTo>
                      <a:pt x="1885" y="37961"/>
                    </a:lnTo>
                    <a:lnTo>
                      <a:pt x="1501" y="37220"/>
                    </a:lnTo>
                    <a:lnTo>
                      <a:pt x="1162" y="36452"/>
                    </a:lnTo>
                    <a:lnTo>
                      <a:pt x="1010" y="36059"/>
                    </a:lnTo>
                    <a:lnTo>
                      <a:pt x="885" y="35684"/>
                    </a:lnTo>
                    <a:lnTo>
                      <a:pt x="670" y="34916"/>
                    </a:lnTo>
                    <a:lnTo>
                      <a:pt x="394" y="33755"/>
                    </a:lnTo>
                    <a:lnTo>
                      <a:pt x="179" y="32987"/>
                    </a:lnTo>
                    <a:lnTo>
                      <a:pt x="152" y="32943"/>
                    </a:lnTo>
                    <a:lnTo>
                      <a:pt x="45" y="32960"/>
                    </a:lnTo>
                    <a:lnTo>
                      <a:pt x="19" y="33014"/>
                    </a:lnTo>
                    <a:lnTo>
                      <a:pt x="1" y="33416"/>
                    </a:lnTo>
                    <a:lnTo>
                      <a:pt x="36" y="34246"/>
                    </a:lnTo>
                    <a:lnTo>
                      <a:pt x="161" y="35077"/>
                    </a:lnTo>
                    <a:lnTo>
                      <a:pt x="367" y="35898"/>
                    </a:lnTo>
                    <a:lnTo>
                      <a:pt x="635" y="36711"/>
                    </a:lnTo>
                    <a:lnTo>
                      <a:pt x="956" y="37506"/>
                    </a:lnTo>
                    <a:lnTo>
                      <a:pt x="1331" y="38265"/>
                    </a:lnTo>
                    <a:lnTo>
                      <a:pt x="1733" y="38988"/>
                    </a:lnTo>
                    <a:lnTo>
                      <a:pt x="1947" y="39319"/>
                    </a:lnTo>
                    <a:lnTo>
                      <a:pt x="2376" y="39962"/>
                    </a:lnTo>
                    <a:lnTo>
                      <a:pt x="3117" y="40890"/>
                    </a:lnTo>
                    <a:lnTo>
                      <a:pt x="3653" y="41480"/>
                    </a:lnTo>
                    <a:lnTo>
                      <a:pt x="4225" y="42033"/>
                    </a:lnTo>
                    <a:lnTo>
                      <a:pt x="4832" y="42542"/>
                    </a:lnTo>
                    <a:lnTo>
                      <a:pt x="5475" y="42998"/>
                    </a:lnTo>
                    <a:lnTo>
                      <a:pt x="6153" y="43391"/>
                    </a:lnTo>
                    <a:lnTo>
                      <a:pt x="6502" y="43560"/>
                    </a:lnTo>
                    <a:lnTo>
                      <a:pt x="6484" y="45007"/>
                    </a:lnTo>
                    <a:lnTo>
                      <a:pt x="6493" y="47909"/>
                    </a:lnTo>
                    <a:lnTo>
                      <a:pt x="6520" y="49356"/>
                    </a:lnTo>
                    <a:lnTo>
                      <a:pt x="6511" y="49445"/>
                    </a:lnTo>
                    <a:lnTo>
                      <a:pt x="6555" y="49606"/>
                    </a:lnTo>
                    <a:lnTo>
                      <a:pt x="6662" y="49722"/>
                    </a:lnTo>
                    <a:lnTo>
                      <a:pt x="6814" y="49785"/>
                    </a:lnTo>
                    <a:lnTo>
                      <a:pt x="6975" y="49802"/>
                    </a:lnTo>
                    <a:lnTo>
                      <a:pt x="7136" y="49776"/>
                    </a:lnTo>
                    <a:lnTo>
                      <a:pt x="7270" y="49686"/>
                    </a:lnTo>
                    <a:lnTo>
                      <a:pt x="7341" y="49543"/>
                    </a:lnTo>
                    <a:lnTo>
                      <a:pt x="7350" y="49445"/>
                    </a:lnTo>
                    <a:lnTo>
                      <a:pt x="7341" y="47525"/>
                    </a:lnTo>
                    <a:lnTo>
                      <a:pt x="7386" y="43676"/>
                    </a:lnTo>
                    <a:lnTo>
                      <a:pt x="7511" y="39837"/>
                    </a:lnTo>
                    <a:lnTo>
                      <a:pt x="7716" y="36006"/>
                    </a:lnTo>
                    <a:lnTo>
                      <a:pt x="7993" y="32175"/>
                    </a:lnTo>
                    <a:lnTo>
                      <a:pt x="8350" y="28362"/>
                    </a:lnTo>
                    <a:lnTo>
                      <a:pt x="8788" y="24548"/>
                    </a:lnTo>
                    <a:lnTo>
                      <a:pt x="9297" y="20744"/>
                    </a:lnTo>
                    <a:lnTo>
                      <a:pt x="9583" y="18842"/>
                    </a:lnTo>
                    <a:lnTo>
                      <a:pt x="9636" y="18878"/>
                    </a:lnTo>
                    <a:lnTo>
                      <a:pt x="9752" y="18887"/>
                    </a:lnTo>
                    <a:lnTo>
                      <a:pt x="9815" y="18860"/>
                    </a:lnTo>
                    <a:lnTo>
                      <a:pt x="10172" y="18637"/>
                    </a:lnTo>
                    <a:lnTo>
                      <a:pt x="10859" y="18137"/>
                    </a:lnTo>
                    <a:lnTo>
                      <a:pt x="11860" y="17333"/>
                    </a:lnTo>
                    <a:lnTo>
                      <a:pt x="13119" y="16154"/>
                    </a:lnTo>
                    <a:lnTo>
                      <a:pt x="14315" y="14922"/>
                    </a:lnTo>
                    <a:lnTo>
                      <a:pt x="14887" y="14297"/>
                    </a:lnTo>
                    <a:lnTo>
                      <a:pt x="15449" y="13681"/>
                    </a:lnTo>
                    <a:lnTo>
                      <a:pt x="16584" y="12386"/>
                    </a:lnTo>
                    <a:lnTo>
                      <a:pt x="17387" y="11359"/>
                    </a:lnTo>
                    <a:lnTo>
                      <a:pt x="17878" y="10654"/>
                    </a:lnTo>
                    <a:lnTo>
                      <a:pt x="18334" y="9930"/>
                    </a:lnTo>
                    <a:lnTo>
                      <a:pt x="18736" y="9180"/>
                    </a:lnTo>
                    <a:lnTo>
                      <a:pt x="18905" y="8805"/>
                    </a:lnTo>
                    <a:lnTo>
                      <a:pt x="18932" y="8716"/>
                    </a:lnTo>
                    <a:lnTo>
                      <a:pt x="18879" y="8573"/>
                    </a:lnTo>
                    <a:lnTo>
                      <a:pt x="18736" y="8501"/>
                    </a:lnTo>
                    <a:lnTo>
                      <a:pt x="18584" y="8519"/>
                    </a:lnTo>
                    <a:lnTo>
                      <a:pt x="18512" y="8582"/>
                    </a:lnTo>
                    <a:lnTo>
                      <a:pt x="18236" y="8903"/>
                    </a:lnTo>
                    <a:lnTo>
                      <a:pt x="17727" y="9564"/>
                    </a:lnTo>
                    <a:lnTo>
                      <a:pt x="16985" y="10600"/>
                    </a:lnTo>
                    <a:lnTo>
                      <a:pt x="16494" y="11279"/>
                    </a:lnTo>
                    <a:lnTo>
                      <a:pt x="15976" y="11948"/>
                    </a:lnTo>
                    <a:lnTo>
                      <a:pt x="14905" y="13252"/>
                    </a:lnTo>
                    <a:lnTo>
                      <a:pt x="14351" y="13886"/>
                    </a:lnTo>
                    <a:lnTo>
                      <a:pt x="13824" y="14467"/>
                    </a:lnTo>
                    <a:lnTo>
                      <a:pt x="12735" y="15574"/>
                    </a:lnTo>
                    <a:lnTo>
                      <a:pt x="11056" y="17172"/>
                    </a:lnTo>
                    <a:lnTo>
                      <a:pt x="9940" y="18244"/>
                    </a:lnTo>
                    <a:lnTo>
                      <a:pt x="9949" y="18155"/>
                    </a:lnTo>
                    <a:lnTo>
                      <a:pt x="9958" y="18056"/>
                    </a:lnTo>
                    <a:lnTo>
                      <a:pt x="9940" y="18030"/>
                    </a:lnTo>
                    <a:lnTo>
                      <a:pt x="9913" y="18047"/>
                    </a:lnTo>
                    <a:lnTo>
                      <a:pt x="9752" y="18306"/>
                    </a:lnTo>
                    <a:lnTo>
                      <a:pt x="9636" y="18485"/>
                    </a:lnTo>
                    <a:lnTo>
                      <a:pt x="9940" y="16583"/>
                    </a:lnTo>
                    <a:lnTo>
                      <a:pt x="10609" y="12788"/>
                    </a:lnTo>
                    <a:lnTo>
                      <a:pt x="10985" y="10886"/>
                    </a:lnTo>
                    <a:lnTo>
                      <a:pt x="11538" y="8216"/>
                    </a:lnTo>
                    <a:lnTo>
                      <a:pt x="12422" y="4224"/>
                    </a:lnTo>
                    <a:lnTo>
                      <a:pt x="12967" y="1545"/>
                    </a:lnTo>
                    <a:lnTo>
                      <a:pt x="13208" y="205"/>
                    </a:lnTo>
                    <a:lnTo>
                      <a:pt x="13208" y="134"/>
                    </a:lnTo>
                    <a:lnTo>
                      <a:pt x="13128" y="36"/>
                    </a:lnTo>
                    <a:lnTo>
                      <a:pt x="13003" y="0"/>
                    </a:lnTo>
                    <a:close/>
                  </a:path>
                </a:pathLst>
              </a:custGeom>
              <a:solidFill>
                <a:srgbClr val="EB5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214;p28"/>
              <p:cNvSpPr/>
              <p:nvPr/>
            </p:nvSpPr>
            <p:spPr>
              <a:xfrm>
                <a:off x="7501172" y="3852299"/>
                <a:ext cx="160573" cy="364384"/>
              </a:xfrm>
              <a:custGeom>
                <a:avLst/>
                <a:gdLst/>
                <a:ahLst/>
                <a:cxnLst/>
                <a:rect l="l" t="t" r="r" b="b"/>
                <a:pathLst>
                  <a:path w="5073" h="11512" extrusionOk="0">
                    <a:moveTo>
                      <a:pt x="99" y="1"/>
                    </a:moveTo>
                    <a:lnTo>
                      <a:pt x="72" y="37"/>
                    </a:lnTo>
                    <a:lnTo>
                      <a:pt x="18" y="412"/>
                    </a:lnTo>
                    <a:lnTo>
                      <a:pt x="0" y="1188"/>
                    </a:lnTo>
                    <a:lnTo>
                      <a:pt x="63" y="1992"/>
                    </a:lnTo>
                    <a:lnTo>
                      <a:pt x="197" y="2796"/>
                    </a:lnTo>
                    <a:lnTo>
                      <a:pt x="500" y="4001"/>
                    </a:lnTo>
                    <a:lnTo>
                      <a:pt x="1036" y="5537"/>
                    </a:lnTo>
                    <a:lnTo>
                      <a:pt x="1322" y="6234"/>
                    </a:lnTo>
                    <a:lnTo>
                      <a:pt x="1626" y="6966"/>
                    </a:lnTo>
                    <a:lnTo>
                      <a:pt x="2358" y="8368"/>
                    </a:lnTo>
                    <a:lnTo>
                      <a:pt x="2769" y="9038"/>
                    </a:lnTo>
                    <a:lnTo>
                      <a:pt x="2983" y="9368"/>
                    </a:lnTo>
                    <a:lnTo>
                      <a:pt x="3447" y="10056"/>
                    </a:lnTo>
                    <a:lnTo>
                      <a:pt x="3965" y="10717"/>
                    </a:lnTo>
                    <a:lnTo>
                      <a:pt x="4412" y="11136"/>
                    </a:lnTo>
                    <a:lnTo>
                      <a:pt x="4733" y="11386"/>
                    </a:lnTo>
                    <a:lnTo>
                      <a:pt x="4903" y="11485"/>
                    </a:lnTo>
                    <a:lnTo>
                      <a:pt x="4965" y="11511"/>
                    </a:lnTo>
                    <a:lnTo>
                      <a:pt x="5055" y="11467"/>
                    </a:lnTo>
                    <a:lnTo>
                      <a:pt x="5072" y="11404"/>
                    </a:lnTo>
                    <a:lnTo>
                      <a:pt x="5064" y="11360"/>
                    </a:lnTo>
                    <a:lnTo>
                      <a:pt x="4903" y="11029"/>
                    </a:lnTo>
                    <a:lnTo>
                      <a:pt x="4501" y="10404"/>
                    </a:lnTo>
                    <a:lnTo>
                      <a:pt x="3813" y="9511"/>
                    </a:lnTo>
                    <a:lnTo>
                      <a:pt x="3385" y="8904"/>
                    </a:lnTo>
                    <a:lnTo>
                      <a:pt x="2938" y="8216"/>
                    </a:lnTo>
                    <a:lnTo>
                      <a:pt x="2152" y="6779"/>
                    </a:lnTo>
                    <a:lnTo>
                      <a:pt x="1813" y="6037"/>
                    </a:lnTo>
                    <a:lnTo>
                      <a:pt x="1483" y="5278"/>
                    </a:lnTo>
                    <a:lnTo>
                      <a:pt x="947" y="3716"/>
                    </a:lnTo>
                    <a:lnTo>
                      <a:pt x="741" y="2921"/>
                    </a:lnTo>
                    <a:lnTo>
                      <a:pt x="581" y="2198"/>
                    </a:lnTo>
                    <a:lnTo>
                      <a:pt x="393" y="1108"/>
                    </a:lnTo>
                    <a:lnTo>
                      <a:pt x="232" y="385"/>
                    </a:lnTo>
                    <a:lnTo>
                      <a:pt x="125" y="28"/>
                    </a:lnTo>
                    <a:lnTo>
                      <a:pt x="99" y="1"/>
                    </a:lnTo>
                    <a:close/>
                  </a:path>
                </a:pathLst>
              </a:custGeom>
              <a:solidFill>
                <a:srgbClr val="EB5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28"/>
              <p:cNvSpPr/>
              <p:nvPr/>
            </p:nvSpPr>
            <p:spPr>
              <a:xfrm>
                <a:off x="7710873" y="4001522"/>
                <a:ext cx="302756" cy="426834"/>
              </a:xfrm>
              <a:custGeom>
                <a:avLst/>
                <a:gdLst/>
                <a:ahLst/>
                <a:cxnLst/>
                <a:rect l="l" t="t" r="r" b="b"/>
                <a:pathLst>
                  <a:path w="9565" h="13485" extrusionOk="0">
                    <a:moveTo>
                      <a:pt x="9368" y="1"/>
                    </a:moveTo>
                    <a:lnTo>
                      <a:pt x="9234" y="54"/>
                    </a:lnTo>
                    <a:lnTo>
                      <a:pt x="9189" y="126"/>
                    </a:lnTo>
                    <a:lnTo>
                      <a:pt x="8734" y="1072"/>
                    </a:lnTo>
                    <a:lnTo>
                      <a:pt x="7805" y="2939"/>
                    </a:lnTo>
                    <a:lnTo>
                      <a:pt x="6814" y="4778"/>
                    </a:lnTo>
                    <a:lnTo>
                      <a:pt x="5724" y="6564"/>
                    </a:lnTo>
                    <a:lnTo>
                      <a:pt x="5126" y="7422"/>
                    </a:lnTo>
                    <a:lnTo>
                      <a:pt x="4537" y="8234"/>
                    </a:lnTo>
                    <a:lnTo>
                      <a:pt x="3278" y="9779"/>
                    </a:lnTo>
                    <a:lnTo>
                      <a:pt x="2617" y="10529"/>
                    </a:lnTo>
                    <a:lnTo>
                      <a:pt x="1867" y="11342"/>
                    </a:lnTo>
                    <a:lnTo>
                      <a:pt x="1081" y="12128"/>
                    </a:lnTo>
                    <a:lnTo>
                      <a:pt x="777" y="12404"/>
                    </a:lnTo>
                    <a:lnTo>
                      <a:pt x="331" y="12833"/>
                    </a:lnTo>
                    <a:lnTo>
                      <a:pt x="90" y="13155"/>
                    </a:lnTo>
                    <a:lnTo>
                      <a:pt x="9" y="13342"/>
                    </a:lnTo>
                    <a:lnTo>
                      <a:pt x="0" y="13396"/>
                    </a:lnTo>
                    <a:lnTo>
                      <a:pt x="63" y="13485"/>
                    </a:lnTo>
                    <a:lnTo>
                      <a:pt x="116" y="13485"/>
                    </a:lnTo>
                    <a:lnTo>
                      <a:pt x="313" y="13431"/>
                    </a:lnTo>
                    <a:lnTo>
                      <a:pt x="688" y="13253"/>
                    </a:lnTo>
                    <a:lnTo>
                      <a:pt x="1242" y="12878"/>
                    </a:lnTo>
                    <a:lnTo>
                      <a:pt x="2269" y="11878"/>
                    </a:lnTo>
                    <a:lnTo>
                      <a:pt x="2840" y="11270"/>
                    </a:lnTo>
                    <a:lnTo>
                      <a:pt x="3224" y="10869"/>
                    </a:lnTo>
                    <a:lnTo>
                      <a:pt x="3974" y="10047"/>
                    </a:lnTo>
                    <a:lnTo>
                      <a:pt x="5046" y="8761"/>
                    </a:lnTo>
                    <a:lnTo>
                      <a:pt x="5707" y="7859"/>
                    </a:lnTo>
                    <a:lnTo>
                      <a:pt x="6323" y="6984"/>
                    </a:lnTo>
                    <a:lnTo>
                      <a:pt x="7189" y="5636"/>
                    </a:lnTo>
                    <a:lnTo>
                      <a:pt x="7725" y="4707"/>
                    </a:lnTo>
                    <a:lnTo>
                      <a:pt x="8216" y="3760"/>
                    </a:lnTo>
                    <a:lnTo>
                      <a:pt x="8662" y="2796"/>
                    </a:lnTo>
                    <a:lnTo>
                      <a:pt x="9064" y="1805"/>
                    </a:lnTo>
                    <a:lnTo>
                      <a:pt x="9404" y="787"/>
                    </a:lnTo>
                    <a:lnTo>
                      <a:pt x="9555" y="278"/>
                    </a:lnTo>
                    <a:lnTo>
                      <a:pt x="9564" y="188"/>
                    </a:lnTo>
                    <a:lnTo>
                      <a:pt x="9502" y="54"/>
                    </a:lnTo>
                    <a:lnTo>
                      <a:pt x="9368" y="1"/>
                    </a:lnTo>
                    <a:close/>
                  </a:path>
                </a:pathLst>
              </a:custGeom>
              <a:solidFill>
                <a:srgbClr val="EB5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16" name="Google Shape;1216;p28"/>
          <p:cNvGrpSpPr/>
          <p:nvPr/>
        </p:nvGrpSpPr>
        <p:grpSpPr>
          <a:xfrm>
            <a:off x="8509190" y="1947798"/>
            <a:ext cx="1000423" cy="1733457"/>
            <a:chOff x="7758346" y="3365641"/>
            <a:chExt cx="1146485" cy="1986543"/>
          </a:xfrm>
        </p:grpSpPr>
        <p:sp>
          <p:nvSpPr>
            <p:cNvPr id="1217" name="Google Shape;1217;p28"/>
            <p:cNvSpPr/>
            <p:nvPr/>
          </p:nvSpPr>
          <p:spPr>
            <a:xfrm>
              <a:off x="7758346" y="3365641"/>
              <a:ext cx="1146485" cy="1986543"/>
            </a:xfrm>
            <a:custGeom>
              <a:avLst/>
              <a:gdLst/>
              <a:ahLst/>
              <a:cxnLst/>
              <a:rect l="l" t="t" r="r" b="b"/>
              <a:pathLst>
                <a:path w="36221" h="62761" extrusionOk="0">
                  <a:moveTo>
                    <a:pt x="31372" y="0"/>
                  </a:moveTo>
                  <a:lnTo>
                    <a:pt x="30639" y="54"/>
                  </a:lnTo>
                  <a:lnTo>
                    <a:pt x="29898" y="242"/>
                  </a:lnTo>
                  <a:lnTo>
                    <a:pt x="29175" y="554"/>
                  </a:lnTo>
                  <a:lnTo>
                    <a:pt x="28460" y="956"/>
                  </a:lnTo>
                  <a:lnTo>
                    <a:pt x="28121" y="1188"/>
                  </a:lnTo>
                  <a:lnTo>
                    <a:pt x="27353" y="1751"/>
                  </a:lnTo>
                  <a:lnTo>
                    <a:pt x="25835" y="2894"/>
                  </a:lnTo>
                  <a:lnTo>
                    <a:pt x="24353" y="4099"/>
                  </a:lnTo>
                  <a:lnTo>
                    <a:pt x="22906" y="5341"/>
                  </a:lnTo>
                  <a:lnTo>
                    <a:pt x="21495" y="6626"/>
                  </a:lnTo>
                  <a:lnTo>
                    <a:pt x="20120" y="7948"/>
                  </a:lnTo>
                  <a:lnTo>
                    <a:pt x="18789" y="9323"/>
                  </a:lnTo>
                  <a:lnTo>
                    <a:pt x="17494" y="10725"/>
                  </a:lnTo>
                  <a:lnTo>
                    <a:pt x="16235" y="12163"/>
                  </a:lnTo>
                  <a:lnTo>
                    <a:pt x="15021" y="13645"/>
                  </a:lnTo>
                  <a:lnTo>
                    <a:pt x="13851" y="15155"/>
                  </a:lnTo>
                  <a:lnTo>
                    <a:pt x="12717" y="16690"/>
                  </a:lnTo>
                  <a:lnTo>
                    <a:pt x="11627" y="18262"/>
                  </a:lnTo>
                  <a:lnTo>
                    <a:pt x="10583" y="19852"/>
                  </a:lnTo>
                  <a:lnTo>
                    <a:pt x="9582" y="21477"/>
                  </a:lnTo>
                  <a:lnTo>
                    <a:pt x="8627" y="23120"/>
                  </a:lnTo>
                  <a:lnTo>
                    <a:pt x="8163" y="23951"/>
                  </a:lnTo>
                  <a:lnTo>
                    <a:pt x="7707" y="24799"/>
                  </a:lnTo>
                  <a:lnTo>
                    <a:pt x="6832" y="26513"/>
                  </a:lnTo>
                  <a:lnTo>
                    <a:pt x="6001" y="28264"/>
                  </a:lnTo>
                  <a:lnTo>
                    <a:pt x="5216" y="30023"/>
                  </a:lnTo>
                  <a:lnTo>
                    <a:pt x="4483" y="31809"/>
                  </a:lnTo>
                  <a:lnTo>
                    <a:pt x="3805" y="33622"/>
                  </a:lnTo>
                  <a:lnTo>
                    <a:pt x="3180" y="35443"/>
                  </a:lnTo>
                  <a:lnTo>
                    <a:pt x="2608" y="37283"/>
                  </a:lnTo>
                  <a:lnTo>
                    <a:pt x="2340" y="38212"/>
                  </a:lnTo>
                  <a:lnTo>
                    <a:pt x="1813" y="40060"/>
                  </a:lnTo>
                  <a:lnTo>
                    <a:pt x="1054" y="42918"/>
                  </a:lnTo>
                  <a:lnTo>
                    <a:pt x="617" y="44856"/>
                  </a:lnTo>
                  <a:lnTo>
                    <a:pt x="268" y="46820"/>
                  </a:lnTo>
                  <a:lnTo>
                    <a:pt x="54" y="48785"/>
                  </a:lnTo>
                  <a:lnTo>
                    <a:pt x="1" y="50267"/>
                  </a:lnTo>
                  <a:lnTo>
                    <a:pt x="27" y="51249"/>
                  </a:lnTo>
                  <a:lnTo>
                    <a:pt x="99" y="52223"/>
                  </a:lnTo>
                  <a:lnTo>
                    <a:pt x="233" y="53205"/>
                  </a:lnTo>
                  <a:lnTo>
                    <a:pt x="322" y="53687"/>
                  </a:lnTo>
                  <a:lnTo>
                    <a:pt x="411" y="54116"/>
                  </a:lnTo>
                  <a:lnTo>
                    <a:pt x="661" y="54991"/>
                  </a:lnTo>
                  <a:lnTo>
                    <a:pt x="983" y="55893"/>
                  </a:lnTo>
                  <a:lnTo>
                    <a:pt x="1376" y="56786"/>
                  </a:lnTo>
                  <a:lnTo>
                    <a:pt x="1840" y="57679"/>
                  </a:lnTo>
                  <a:lnTo>
                    <a:pt x="2367" y="58545"/>
                  </a:lnTo>
                  <a:lnTo>
                    <a:pt x="2956" y="59367"/>
                  </a:lnTo>
                  <a:lnTo>
                    <a:pt x="3608" y="60135"/>
                  </a:lnTo>
                  <a:lnTo>
                    <a:pt x="4305" y="60831"/>
                  </a:lnTo>
                  <a:lnTo>
                    <a:pt x="5055" y="61447"/>
                  </a:lnTo>
                  <a:lnTo>
                    <a:pt x="5859" y="61956"/>
                  </a:lnTo>
                  <a:lnTo>
                    <a:pt x="6698" y="62358"/>
                  </a:lnTo>
                  <a:lnTo>
                    <a:pt x="7582" y="62626"/>
                  </a:lnTo>
                  <a:lnTo>
                    <a:pt x="8502" y="62760"/>
                  </a:lnTo>
                  <a:lnTo>
                    <a:pt x="9207" y="62742"/>
                  </a:lnTo>
                  <a:lnTo>
                    <a:pt x="9690" y="62689"/>
                  </a:lnTo>
                  <a:lnTo>
                    <a:pt x="10181" y="62581"/>
                  </a:lnTo>
                  <a:lnTo>
                    <a:pt x="10681" y="62439"/>
                  </a:lnTo>
                  <a:lnTo>
                    <a:pt x="10931" y="62340"/>
                  </a:lnTo>
                  <a:lnTo>
                    <a:pt x="11386" y="62162"/>
                  </a:lnTo>
                  <a:lnTo>
                    <a:pt x="12279" y="61751"/>
                  </a:lnTo>
                  <a:lnTo>
                    <a:pt x="13154" y="61304"/>
                  </a:lnTo>
                  <a:lnTo>
                    <a:pt x="14003" y="60804"/>
                  </a:lnTo>
                  <a:lnTo>
                    <a:pt x="14842" y="60260"/>
                  </a:lnTo>
                  <a:lnTo>
                    <a:pt x="15655" y="59679"/>
                  </a:lnTo>
                  <a:lnTo>
                    <a:pt x="16851" y="58733"/>
                  </a:lnTo>
                  <a:lnTo>
                    <a:pt x="17610" y="58054"/>
                  </a:lnTo>
                  <a:lnTo>
                    <a:pt x="18173" y="57527"/>
                  </a:lnTo>
                  <a:lnTo>
                    <a:pt x="19262" y="56429"/>
                  </a:lnTo>
                  <a:lnTo>
                    <a:pt x="20307" y="55268"/>
                  </a:lnTo>
                  <a:lnTo>
                    <a:pt x="21316" y="54053"/>
                  </a:lnTo>
                  <a:lnTo>
                    <a:pt x="22281" y="52785"/>
                  </a:lnTo>
                  <a:lnTo>
                    <a:pt x="23210" y="51490"/>
                  </a:lnTo>
                  <a:lnTo>
                    <a:pt x="24103" y="50151"/>
                  </a:lnTo>
                  <a:lnTo>
                    <a:pt x="24960" y="48785"/>
                  </a:lnTo>
                  <a:lnTo>
                    <a:pt x="26165" y="46713"/>
                  </a:lnTo>
                  <a:lnTo>
                    <a:pt x="27648" y="43936"/>
                  </a:lnTo>
                  <a:lnTo>
                    <a:pt x="28987" y="41176"/>
                  </a:lnTo>
                  <a:lnTo>
                    <a:pt x="30184" y="38515"/>
                  </a:lnTo>
                  <a:lnTo>
                    <a:pt x="30729" y="37247"/>
                  </a:lnTo>
                  <a:lnTo>
                    <a:pt x="31452" y="35488"/>
                  </a:lnTo>
                  <a:lnTo>
                    <a:pt x="32461" y="32818"/>
                  </a:lnTo>
                  <a:lnTo>
                    <a:pt x="33086" y="31014"/>
                  </a:lnTo>
                  <a:lnTo>
                    <a:pt x="33667" y="29192"/>
                  </a:lnTo>
                  <a:lnTo>
                    <a:pt x="34193" y="27371"/>
                  </a:lnTo>
                  <a:lnTo>
                    <a:pt x="34676" y="25522"/>
                  </a:lnTo>
                  <a:lnTo>
                    <a:pt x="35104" y="23665"/>
                  </a:lnTo>
                  <a:lnTo>
                    <a:pt x="35292" y="22736"/>
                  </a:lnTo>
                  <a:lnTo>
                    <a:pt x="35461" y="21825"/>
                  </a:lnTo>
                  <a:lnTo>
                    <a:pt x="35756" y="20004"/>
                  </a:lnTo>
                  <a:lnTo>
                    <a:pt x="35979" y="18164"/>
                  </a:lnTo>
                  <a:lnTo>
                    <a:pt x="36140" y="16315"/>
                  </a:lnTo>
                  <a:lnTo>
                    <a:pt x="36220" y="14476"/>
                  </a:lnTo>
                  <a:lnTo>
                    <a:pt x="36212" y="12627"/>
                  </a:lnTo>
                  <a:lnTo>
                    <a:pt x="36122" y="10779"/>
                  </a:lnTo>
                  <a:lnTo>
                    <a:pt x="35944" y="8939"/>
                  </a:lnTo>
                  <a:lnTo>
                    <a:pt x="35810" y="8020"/>
                  </a:lnTo>
                  <a:lnTo>
                    <a:pt x="35685" y="7189"/>
                  </a:lnTo>
                  <a:lnTo>
                    <a:pt x="35381" y="5403"/>
                  </a:lnTo>
                  <a:lnTo>
                    <a:pt x="35051" y="4064"/>
                  </a:lnTo>
                  <a:lnTo>
                    <a:pt x="34765" y="3197"/>
                  </a:lnTo>
                  <a:lnTo>
                    <a:pt x="34408" y="2376"/>
                  </a:lnTo>
                  <a:lnTo>
                    <a:pt x="33970" y="1626"/>
                  </a:lnTo>
                  <a:lnTo>
                    <a:pt x="33720" y="1286"/>
                  </a:lnTo>
                  <a:lnTo>
                    <a:pt x="33568" y="1099"/>
                  </a:lnTo>
                  <a:lnTo>
                    <a:pt x="33265" y="786"/>
                  </a:lnTo>
                  <a:lnTo>
                    <a:pt x="32943" y="536"/>
                  </a:lnTo>
                  <a:lnTo>
                    <a:pt x="32613" y="331"/>
                  </a:lnTo>
                  <a:lnTo>
                    <a:pt x="32265" y="179"/>
                  </a:lnTo>
                  <a:lnTo>
                    <a:pt x="31916" y="81"/>
                  </a:lnTo>
                  <a:lnTo>
                    <a:pt x="31372" y="0"/>
                  </a:lnTo>
                  <a:close/>
                </a:path>
              </a:pathLst>
            </a:custGeom>
            <a:solidFill>
              <a:srgbClr val="B01C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18" name="Google Shape;1218;p28"/>
            <p:cNvGrpSpPr/>
            <p:nvPr/>
          </p:nvGrpSpPr>
          <p:grpSpPr>
            <a:xfrm>
              <a:off x="7916334" y="3709312"/>
              <a:ext cx="852813" cy="1576674"/>
              <a:chOff x="7916334" y="3709312"/>
              <a:chExt cx="852813" cy="1576674"/>
            </a:xfrm>
          </p:grpSpPr>
          <p:sp>
            <p:nvSpPr>
              <p:cNvPr id="1219" name="Google Shape;1219;p28"/>
              <p:cNvSpPr/>
              <p:nvPr/>
            </p:nvSpPr>
            <p:spPr>
              <a:xfrm>
                <a:off x="7916334" y="3709312"/>
                <a:ext cx="852813" cy="1576674"/>
              </a:xfrm>
              <a:custGeom>
                <a:avLst/>
                <a:gdLst/>
                <a:ahLst/>
                <a:cxnLst/>
                <a:rect l="l" t="t" r="r" b="b"/>
                <a:pathLst>
                  <a:path w="26943" h="49812" extrusionOk="0">
                    <a:moveTo>
                      <a:pt x="23290" y="0"/>
                    </a:moveTo>
                    <a:lnTo>
                      <a:pt x="23156" y="18"/>
                    </a:lnTo>
                    <a:lnTo>
                      <a:pt x="23102" y="72"/>
                    </a:lnTo>
                    <a:lnTo>
                      <a:pt x="22352" y="1134"/>
                    </a:lnTo>
                    <a:lnTo>
                      <a:pt x="20959" y="3331"/>
                    </a:lnTo>
                    <a:lnTo>
                      <a:pt x="19664" y="5581"/>
                    </a:lnTo>
                    <a:lnTo>
                      <a:pt x="18423" y="7868"/>
                    </a:lnTo>
                    <a:lnTo>
                      <a:pt x="17825" y="9011"/>
                    </a:lnTo>
                    <a:lnTo>
                      <a:pt x="17637" y="9377"/>
                    </a:lnTo>
                    <a:lnTo>
                      <a:pt x="17450" y="9734"/>
                    </a:lnTo>
                    <a:lnTo>
                      <a:pt x="17325" y="9350"/>
                    </a:lnTo>
                    <a:lnTo>
                      <a:pt x="17191" y="8975"/>
                    </a:lnTo>
                    <a:lnTo>
                      <a:pt x="17003" y="8359"/>
                    </a:lnTo>
                    <a:lnTo>
                      <a:pt x="16682" y="7108"/>
                    </a:lnTo>
                    <a:lnTo>
                      <a:pt x="16548" y="6474"/>
                    </a:lnTo>
                    <a:lnTo>
                      <a:pt x="16440" y="5903"/>
                    </a:lnTo>
                    <a:lnTo>
                      <a:pt x="16253" y="4742"/>
                    </a:lnTo>
                    <a:lnTo>
                      <a:pt x="16182" y="4162"/>
                    </a:lnTo>
                    <a:lnTo>
                      <a:pt x="16128" y="3617"/>
                    </a:lnTo>
                    <a:lnTo>
                      <a:pt x="16065" y="2804"/>
                    </a:lnTo>
                    <a:lnTo>
                      <a:pt x="15976" y="2268"/>
                    </a:lnTo>
                    <a:lnTo>
                      <a:pt x="15896" y="2001"/>
                    </a:lnTo>
                    <a:lnTo>
                      <a:pt x="15878" y="1983"/>
                    </a:lnTo>
                    <a:lnTo>
                      <a:pt x="15851" y="2001"/>
                    </a:lnTo>
                    <a:lnTo>
                      <a:pt x="15780" y="2268"/>
                    </a:lnTo>
                    <a:lnTo>
                      <a:pt x="15681" y="2840"/>
                    </a:lnTo>
                    <a:lnTo>
                      <a:pt x="15655" y="3429"/>
                    </a:lnTo>
                    <a:lnTo>
                      <a:pt x="15664" y="4037"/>
                    </a:lnTo>
                    <a:lnTo>
                      <a:pt x="15753" y="4956"/>
                    </a:lnTo>
                    <a:lnTo>
                      <a:pt x="15949" y="6144"/>
                    </a:lnTo>
                    <a:lnTo>
                      <a:pt x="16048" y="6698"/>
                    </a:lnTo>
                    <a:lnTo>
                      <a:pt x="16155" y="7251"/>
                    </a:lnTo>
                    <a:lnTo>
                      <a:pt x="16423" y="8350"/>
                    </a:lnTo>
                    <a:lnTo>
                      <a:pt x="16565" y="8894"/>
                    </a:lnTo>
                    <a:lnTo>
                      <a:pt x="16673" y="9278"/>
                    </a:lnTo>
                    <a:lnTo>
                      <a:pt x="16932" y="10055"/>
                    </a:lnTo>
                    <a:lnTo>
                      <a:pt x="17110" y="10413"/>
                    </a:lnTo>
                    <a:lnTo>
                      <a:pt x="16110" y="12395"/>
                    </a:lnTo>
                    <a:lnTo>
                      <a:pt x="14190" y="16396"/>
                    </a:lnTo>
                    <a:lnTo>
                      <a:pt x="13270" y="18414"/>
                    </a:lnTo>
                    <a:lnTo>
                      <a:pt x="12208" y="20825"/>
                    </a:lnTo>
                    <a:lnTo>
                      <a:pt x="10189" y="25683"/>
                    </a:lnTo>
                    <a:lnTo>
                      <a:pt x="8305" y="30603"/>
                    </a:lnTo>
                    <a:lnTo>
                      <a:pt x="6555" y="35568"/>
                    </a:lnTo>
                    <a:lnTo>
                      <a:pt x="5742" y="38069"/>
                    </a:lnTo>
                    <a:lnTo>
                      <a:pt x="5028" y="40319"/>
                    </a:lnTo>
                    <a:lnTo>
                      <a:pt x="4358" y="42569"/>
                    </a:lnTo>
                    <a:lnTo>
                      <a:pt x="3903" y="41971"/>
                    </a:lnTo>
                    <a:lnTo>
                      <a:pt x="3037" y="40748"/>
                    </a:lnTo>
                    <a:lnTo>
                      <a:pt x="2269" y="39471"/>
                    </a:lnTo>
                    <a:lnTo>
                      <a:pt x="1777" y="38461"/>
                    </a:lnTo>
                    <a:lnTo>
                      <a:pt x="1483" y="37756"/>
                    </a:lnTo>
                    <a:lnTo>
                      <a:pt x="1358" y="37399"/>
                    </a:lnTo>
                    <a:lnTo>
                      <a:pt x="1224" y="36970"/>
                    </a:lnTo>
                    <a:lnTo>
                      <a:pt x="983" y="36095"/>
                    </a:lnTo>
                    <a:lnTo>
                      <a:pt x="804" y="35220"/>
                    </a:lnTo>
                    <a:lnTo>
                      <a:pt x="670" y="34327"/>
                    </a:lnTo>
                    <a:lnTo>
                      <a:pt x="625" y="33880"/>
                    </a:lnTo>
                    <a:lnTo>
                      <a:pt x="599" y="33452"/>
                    </a:lnTo>
                    <a:lnTo>
                      <a:pt x="590" y="32603"/>
                    </a:lnTo>
                    <a:lnTo>
                      <a:pt x="643" y="31326"/>
                    </a:lnTo>
                    <a:lnTo>
                      <a:pt x="634" y="30469"/>
                    </a:lnTo>
                    <a:lnTo>
                      <a:pt x="617" y="30416"/>
                    </a:lnTo>
                    <a:lnTo>
                      <a:pt x="500" y="30398"/>
                    </a:lnTo>
                    <a:lnTo>
                      <a:pt x="465" y="30451"/>
                    </a:lnTo>
                    <a:lnTo>
                      <a:pt x="331" y="30862"/>
                    </a:lnTo>
                    <a:lnTo>
                      <a:pt x="134" y="31728"/>
                    </a:lnTo>
                    <a:lnTo>
                      <a:pt x="27" y="32621"/>
                    </a:lnTo>
                    <a:lnTo>
                      <a:pt x="0" y="33532"/>
                    </a:lnTo>
                    <a:lnTo>
                      <a:pt x="45" y="34452"/>
                    </a:lnTo>
                    <a:lnTo>
                      <a:pt x="152" y="35363"/>
                    </a:lnTo>
                    <a:lnTo>
                      <a:pt x="322" y="36256"/>
                    </a:lnTo>
                    <a:lnTo>
                      <a:pt x="536" y="37113"/>
                    </a:lnTo>
                    <a:lnTo>
                      <a:pt x="661" y="37524"/>
                    </a:lnTo>
                    <a:lnTo>
                      <a:pt x="795" y="37917"/>
                    </a:lnTo>
                    <a:lnTo>
                      <a:pt x="1081" y="38703"/>
                    </a:lnTo>
                    <a:lnTo>
                      <a:pt x="1420" y="39480"/>
                    </a:lnTo>
                    <a:lnTo>
                      <a:pt x="1813" y="40239"/>
                    </a:lnTo>
                    <a:lnTo>
                      <a:pt x="2242" y="40971"/>
                    </a:lnTo>
                    <a:lnTo>
                      <a:pt x="2733" y="41676"/>
                    </a:lnTo>
                    <a:lnTo>
                      <a:pt x="3269" y="42328"/>
                    </a:lnTo>
                    <a:lnTo>
                      <a:pt x="3849" y="42926"/>
                    </a:lnTo>
                    <a:lnTo>
                      <a:pt x="4171" y="43203"/>
                    </a:lnTo>
                    <a:lnTo>
                      <a:pt x="3742" y="44695"/>
                    </a:lnTo>
                    <a:lnTo>
                      <a:pt x="2920" y="47695"/>
                    </a:lnTo>
                    <a:lnTo>
                      <a:pt x="2537" y="49204"/>
                    </a:lnTo>
                    <a:lnTo>
                      <a:pt x="2501" y="49294"/>
                    </a:lnTo>
                    <a:lnTo>
                      <a:pt x="2501" y="49472"/>
                    </a:lnTo>
                    <a:lnTo>
                      <a:pt x="2581" y="49615"/>
                    </a:lnTo>
                    <a:lnTo>
                      <a:pt x="2715" y="49731"/>
                    </a:lnTo>
                    <a:lnTo>
                      <a:pt x="2885" y="49794"/>
                    </a:lnTo>
                    <a:lnTo>
                      <a:pt x="3054" y="49811"/>
                    </a:lnTo>
                    <a:lnTo>
                      <a:pt x="3215" y="49758"/>
                    </a:lnTo>
                    <a:lnTo>
                      <a:pt x="3331" y="49633"/>
                    </a:lnTo>
                    <a:lnTo>
                      <a:pt x="3367" y="49535"/>
                    </a:lnTo>
                    <a:lnTo>
                      <a:pt x="3903" y="47543"/>
                    </a:lnTo>
                    <a:lnTo>
                      <a:pt x="5046" y="43569"/>
                    </a:lnTo>
                    <a:lnTo>
                      <a:pt x="6269" y="39640"/>
                    </a:lnTo>
                    <a:lnTo>
                      <a:pt x="7573" y="35729"/>
                    </a:lnTo>
                    <a:lnTo>
                      <a:pt x="8948" y="31853"/>
                    </a:lnTo>
                    <a:lnTo>
                      <a:pt x="10404" y="28005"/>
                    </a:lnTo>
                    <a:lnTo>
                      <a:pt x="11940" y="24183"/>
                    </a:lnTo>
                    <a:lnTo>
                      <a:pt x="13547" y="20396"/>
                    </a:lnTo>
                    <a:lnTo>
                      <a:pt x="14387" y="18512"/>
                    </a:lnTo>
                    <a:lnTo>
                      <a:pt x="14431" y="18566"/>
                    </a:lnTo>
                    <a:lnTo>
                      <a:pt x="14556" y="18610"/>
                    </a:lnTo>
                    <a:lnTo>
                      <a:pt x="14619" y="18601"/>
                    </a:lnTo>
                    <a:lnTo>
                      <a:pt x="15056" y="18467"/>
                    </a:lnTo>
                    <a:lnTo>
                      <a:pt x="15914" y="18146"/>
                    </a:lnTo>
                    <a:lnTo>
                      <a:pt x="17173" y="17601"/>
                    </a:lnTo>
                    <a:lnTo>
                      <a:pt x="18816" y="16744"/>
                    </a:lnTo>
                    <a:lnTo>
                      <a:pt x="20396" y="15806"/>
                    </a:lnTo>
                    <a:lnTo>
                      <a:pt x="21164" y="15324"/>
                    </a:lnTo>
                    <a:lnTo>
                      <a:pt x="21923" y="14851"/>
                    </a:lnTo>
                    <a:lnTo>
                      <a:pt x="23459" y="13833"/>
                    </a:lnTo>
                    <a:lnTo>
                      <a:pt x="24585" y="12993"/>
                    </a:lnTo>
                    <a:lnTo>
                      <a:pt x="25299" y="12404"/>
                    </a:lnTo>
                    <a:lnTo>
                      <a:pt x="25978" y="11788"/>
                    </a:lnTo>
                    <a:lnTo>
                      <a:pt x="26603" y="11127"/>
                    </a:lnTo>
                    <a:lnTo>
                      <a:pt x="26889" y="10788"/>
                    </a:lnTo>
                    <a:lnTo>
                      <a:pt x="26942" y="10698"/>
                    </a:lnTo>
                    <a:lnTo>
                      <a:pt x="26924" y="10538"/>
                    </a:lnTo>
                    <a:lnTo>
                      <a:pt x="26799" y="10421"/>
                    </a:lnTo>
                    <a:lnTo>
                      <a:pt x="26630" y="10404"/>
                    </a:lnTo>
                    <a:lnTo>
                      <a:pt x="26549" y="10439"/>
                    </a:lnTo>
                    <a:lnTo>
                      <a:pt x="26174" y="10698"/>
                    </a:lnTo>
                    <a:lnTo>
                      <a:pt x="25451" y="11243"/>
                    </a:lnTo>
                    <a:lnTo>
                      <a:pt x="24397" y="12100"/>
                    </a:lnTo>
                    <a:lnTo>
                      <a:pt x="23683" y="12663"/>
                    </a:lnTo>
                    <a:lnTo>
                      <a:pt x="22959" y="13208"/>
                    </a:lnTo>
                    <a:lnTo>
                      <a:pt x="21486" y="14252"/>
                    </a:lnTo>
                    <a:lnTo>
                      <a:pt x="20727" y="14753"/>
                    </a:lnTo>
                    <a:lnTo>
                      <a:pt x="20021" y="15199"/>
                    </a:lnTo>
                    <a:lnTo>
                      <a:pt x="18584" y="16029"/>
                    </a:lnTo>
                    <a:lnTo>
                      <a:pt x="16387" y="17199"/>
                    </a:lnTo>
                    <a:lnTo>
                      <a:pt x="14922" y="17994"/>
                    </a:lnTo>
                    <a:lnTo>
                      <a:pt x="14958" y="17905"/>
                    </a:lnTo>
                    <a:lnTo>
                      <a:pt x="15003" y="17815"/>
                    </a:lnTo>
                    <a:lnTo>
                      <a:pt x="15003" y="17789"/>
                    </a:lnTo>
                    <a:lnTo>
                      <a:pt x="14976" y="17780"/>
                    </a:lnTo>
                    <a:lnTo>
                      <a:pt x="14958" y="17789"/>
                    </a:lnTo>
                    <a:lnTo>
                      <a:pt x="14717" y="18012"/>
                    </a:lnTo>
                    <a:lnTo>
                      <a:pt x="14547" y="18164"/>
                    </a:lnTo>
                    <a:lnTo>
                      <a:pt x="14547" y="18164"/>
                    </a:lnTo>
                    <a:lnTo>
                      <a:pt x="15405" y="16280"/>
                    </a:lnTo>
                    <a:lnTo>
                      <a:pt x="17182" y="12538"/>
                    </a:lnTo>
                    <a:lnTo>
                      <a:pt x="18101" y="10680"/>
                    </a:lnTo>
                    <a:lnTo>
                      <a:pt x="19432" y="8082"/>
                    </a:lnTo>
                    <a:lnTo>
                      <a:pt x="21486" y="4197"/>
                    </a:lnTo>
                    <a:lnTo>
                      <a:pt x="22808" y="1590"/>
                    </a:lnTo>
                    <a:lnTo>
                      <a:pt x="23442" y="268"/>
                    </a:lnTo>
                    <a:lnTo>
                      <a:pt x="23459" y="197"/>
                    </a:lnTo>
                    <a:lnTo>
                      <a:pt x="23415" y="72"/>
                    </a:lnTo>
                    <a:lnTo>
                      <a:pt x="2329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28"/>
              <p:cNvSpPr/>
              <p:nvPr/>
            </p:nvSpPr>
            <p:spPr>
              <a:xfrm>
                <a:off x="8113312" y="4156694"/>
                <a:ext cx="83119" cy="420060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13271" extrusionOk="0">
                    <a:moveTo>
                      <a:pt x="697" y="0"/>
                    </a:moveTo>
                    <a:lnTo>
                      <a:pt x="688" y="9"/>
                    </a:lnTo>
                    <a:lnTo>
                      <a:pt x="527" y="384"/>
                    </a:lnTo>
                    <a:lnTo>
                      <a:pt x="277" y="1188"/>
                    </a:lnTo>
                    <a:lnTo>
                      <a:pt x="117" y="2027"/>
                    </a:lnTo>
                    <a:lnTo>
                      <a:pt x="27" y="2903"/>
                    </a:lnTo>
                    <a:lnTo>
                      <a:pt x="1" y="3796"/>
                    </a:lnTo>
                    <a:lnTo>
                      <a:pt x="18" y="4680"/>
                    </a:lnTo>
                    <a:lnTo>
                      <a:pt x="117" y="5974"/>
                    </a:lnTo>
                    <a:lnTo>
                      <a:pt x="206" y="6778"/>
                    </a:lnTo>
                    <a:lnTo>
                      <a:pt x="322" y="7618"/>
                    </a:lnTo>
                    <a:lnTo>
                      <a:pt x="670" y="9279"/>
                    </a:lnTo>
                    <a:lnTo>
                      <a:pt x="911" y="10091"/>
                    </a:lnTo>
                    <a:lnTo>
                      <a:pt x="1036" y="10502"/>
                    </a:lnTo>
                    <a:lnTo>
                      <a:pt x="1313" y="11341"/>
                    </a:lnTo>
                    <a:lnTo>
                      <a:pt x="1670" y="12163"/>
                    </a:lnTo>
                    <a:lnTo>
                      <a:pt x="2010" y="12734"/>
                    </a:lnTo>
                    <a:lnTo>
                      <a:pt x="2269" y="13074"/>
                    </a:lnTo>
                    <a:lnTo>
                      <a:pt x="2421" y="13235"/>
                    </a:lnTo>
                    <a:lnTo>
                      <a:pt x="2483" y="13270"/>
                    </a:lnTo>
                    <a:lnTo>
                      <a:pt x="2590" y="13252"/>
                    </a:lnTo>
                    <a:lnTo>
                      <a:pt x="2626" y="13190"/>
                    </a:lnTo>
                    <a:lnTo>
                      <a:pt x="2617" y="13145"/>
                    </a:lnTo>
                    <a:lnTo>
                      <a:pt x="2546" y="12761"/>
                    </a:lnTo>
                    <a:lnTo>
                      <a:pt x="2305" y="12002"/>
                    </a:lnTo>
                    <a:lnTo>
                      <a:pt x="1858" y="10877"/>
                    </a:lnTo>
                    <a:lnTo>
                      <a:pt x="1581" y="10127"/>
                    </a:lnTo>
                    <a:lnTo>
                      <a:pt x="1322" y="9287"/>
                    </a:lnTo>
                    <a:lnTo>
                      <a:pt x="911" y="7582"/>
                    </a:lnTo>
                    <a:lnTo>
                      <a:pt x="769" y="6716"/>
                    </a:lnTo>
                    <a:lnTo>
                      <a:pt x="652" y="5841"/>
                    </a:lnTo>
                    <a:lnTo>
                      <a:pt x="545" y="4072"/>
                    </a:lnTo>
                    <a:lnTo>
                      <a:pt x="554" y="3188"/>
                    </a:lnTo>
                    <a:lnTo>
                      <a:pt x="599" y="2394"/>
                    </a:lnTo>
                    <a:lnTo>
                      <a:pt x="706" y="1206"/>
                    </a:lnTo>
                    <a:lnTo>
                      <a:pt x="751" y="420"/>
                    </a:lnTo>
                    <a:lnTo>
                      <a:pt x="742" y="18"/>
                    </a:lnTo>
                    <a:lnTo>
                      <a:pt x="733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28"/>
              <p:cNvSpPr/>
              <p:nvPr/>
            </p:nvSpPr>
            <p:spPr>
              <a:xfrm>
                <a:off x="8186515" y="4453715"/>
                <a:ext cx="432215" cy="358148"/>
              </a:xfrm>
              <a:custGeom>
                <a:avLst/>
                <a:gdLst/>
                <a:ahLst/>
                <a:cxnLst/>
                <a:rect l="l" t="t" r="r" b="b"/>
                <a:pathLst>
                  <a:path w="13655" h="11315" extrusionOk="0">
                    <a:moveTo>
                      <a:pt x="13511" y="1"/>
                    </a:moveTo>
                    <a:lnTo>
                      <a:pt x="13360" y="19"/>
                    </a:lnTo>
                    <a:lnTo>
                      <a:pt x="13288" y="81"/>
                    </a:lnTo>
                    <a:lnTo>
                      <a:pt x="12547" y="929"/>
                    </a:lnTo>
                    <a:lnTo>
                      <a:pt x="11047" y="2599"/>
                    </a:lnTo>
                    <a:lnTo>
                      <a:pt x="9502" y="4216"/>
                    </a:lnTo>
                    <a:lnTo>
                      <a:pt x="7868" y="5752"/>
                    </a:lnTo>
                    <a:lnTo>
                      <a:pt x="7010" y="6475"/>
                    </a:lnTo>
                    <a:lnTo>
                      <a:pt x="6171" y="7136"/>
                    </a:lnTo>
                    <a:lnTo>
                      <a:pt x="4430" y="8386"/>
                    </a:lnTo>
                    <a:lnTo>
                      <a:pt x="3528" y="8966"/>
                    </a:lnTo>
                    <a:lnTo>
                      <a:pt x="2519" y="9591"/>
                    </a:lnTo>
                    <a:lnTo>
                      <a:pt x="1483" y="10181"/>
                    </a:lnTo>
                    <a:lnTo>
                      <a:pt x="1090" y="10377"/>
                    </a:lnTo>
                    <a:lnTo>
                      <a:pt x="509" y="10699"/>
                    </a:lnTo>
                    <a:lnTo>
                      <a:pt x="170" y="10967"/>
                    </a:lnTo>
                    <a:lnTo>
                      <a:pt x="27" y="11127"/>
                    </a:lnTo>
                    <a:lnTo>
                      <a:pt x="0" y="11181"/>
                    </a:lnTo>
                    <a:lnTo>
                      <a:pt x="45" y="11297"/>
                    </a:lnTo>
                    <a:lnTo>
                      <a:pt x="99" y="11315"/>
                    </a:lnTo>
                    <a:lnTo>
                      <a:pt x="313" y="11315"/>
                    </a:lnTo>
                    <a:lnTo>
                      <a:pt x="759" y="11235"/>
                    </a:lnTo>
                    <a:lnTo>
                      <a:pt x="1438" y="11002"/>
                    </a:lnTo>
                    <a:lnTo>
                      <a:pt x="2787" y="10261"/>
                    </a:lnTo>
                    <a:lnTo>
                      <a:pt x="3546" y="9797"/>
                    </a:lnTo>
                    <a:lnTo>
                      <a:pt x="4064" y="9493"/>
                    </a:lnTo>
                    <a:lnTo>
                      <a:pt x="5073" y="8859"/>
                    </a:lnTo>
                    <a:lnTo>
                      <a:pt x="6055" y="8172"/>
                    </a:lnTo>
                    <a:lnTo>
                      <a:pt x="7010" y="7457"/>
                    </a:lnTo>
                    <a:lnTo>
                      <a:pt x="7484" y="7091"/>
                    </a:lnTo>
                    <a:lnTo>
                      <a:pt x="8368" y="6359"/>
                    </a:lnTo>
                    <a:lnTo>
                      <a:pt x="9645" y="5207"/>
                    </a:lnTo>
                    <a:lnTo>
                      <a:pt x="10466" y="4403"/>
                    </a:lnTo>
                    <a:lnTo>
                      <a:pt x="11243" y="3564"/>
                    </a:lnTo>
                    <a:lnTo>
                      <a:pt x="11984" y="2689"/>
                    </a:lnTo>
                    <a:lnTo>
                      <a:pt x="12681" y="1778"/>
                    </a:lnTo>
                    <a:lnTo>
                      <a:pt x="13324" y="831"/>
                    </a:lnTo>
                    <a:lnTo>
                      <a:pt x="13619" y="340"/>
                    </a:lnTo>
                    <a:lnTo>
                      <a:pt x="13654" y="251"/>
                    </a:lnTo>
                    <a:lnTo>
                      <a:pt x="13628" y="99"/>
                    </a:lnTo>
                    <a:lnTo>
                      <a:pt x="13511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22" name="Google Shape;1222;p28"/>
          <p:cNvGrpSpPr/>
          <p:nvPr/>
        </p:nvGrpSpPr>
        <p:grpSpPr>
          <a:xfrm rot="-1062212">
            <a:off x="7552341" y="779529"/>
            <a:ext cx="1614749" cy="2054248"/>
            <a:chOff x="7799755" y="2857500"/>
            <a:chExt cx="1963343" cy="2497721"/>
          </a:xfrm>
        </p:grpSpPr>
        <p:sp>
          <p:nvSpPr>
            <p:cNvPr id="1223" name="Google Shape;1223;p28"/>
            <p:cNvSpPr/>
            <p:nvPr/>
          </p:nvSpPr>
          <p:spPr>
            <a:xfrm>
              <a:off x="8192480" y="3457836"/>
              <a:ext cx="1570618" cy="1897385"/>
            </a:xfrm>
            <a:custGeom>
              <a:avLst/>
              <a:gdLst/>
              <a:ahLst/>
              <a:cxnLst/>
              <a:rect l="l" t="t" r="r" b="b"/>
              <a:pathLst>
                <a:path w="44249" h="53455" extrusionOk="0">
                  <a:moveTo>
                    <a:pt x="215" y="0"/>
                  </a:moveTo>
                  <a:lnTo>
                    <a:pt x="81" y="9"/>
                  </a:lnTo>
                  <a:lnTo>
                    <a:pt x="0" y="72"/>
                  </a:lnTo>
                  <a:lnTo>
                    <a:pt x="9" y="134"/>
                  </a:lnTo>
                  <a:lnTo>
                    <a:pt x="670" y="1697"/>
                  </a:lnTo>
                  <a:lnTo>
                    <a:pt x="2081" y="4814"/>
                  </a:lnTo>
                  <a:lnTo>
                    <a:pt x="3608" y="7921"/>
                  </a:lnTo>
                  <a:lnTo>
                    <a:pt x="5260" y="11011"/>
                  </a:lnTo>
                  <a:lnTo>
                    <a:pt x="6135" y="12547"/>
                  </a:lnTo>
                  <a:lnTo>
                    <a:pt x="6939" y="13922"/>
                  </a:lnTo>
                  <a:lnTo>
                    <a:pt x="8609" y="16637"/>
                  </a:lnTo>
                  <a:lnTo>
                    <a:pt x="10377" y="19343"/>
                  </a:lnTo>
                  <a:lnTo>
                    <a:pt x="12234" y="22030"/>
                  </a:lnTo>
                  <a:lnTo>
                    <a:pt x="14181" y="24692"/>
                  </a:lnTo>
                  <a:lnTo>
                    <a:pt x="16217" y="27335"/>
                  </a:lnTo>
                  <a:lnTo>
                    <a:pt x="18343" y="29951"/>
                  </a:lnTo>
                  <a:lnTo>
                    <a:pt x="20548" y="32541"/>
                  </a:lnTo>
                  <a:lnTo>
                    <a:pt x="21691" y="33827"/>
                  </a:lnTo>
                  <a:lnTo>
                    <a:pt x="22852" y="35104"/>
                  </a:lnTo>
                  <a:lnTo>
                    <a:pt x="25236" y="37649"/>
                  </a:lnTo>
                  <a:lnTo>
                    <a:pt x="27701" y="40158"/>
                  </a:lnTo>
                  <a:lnTo>
                    <a:pt x="30255" y="42632"/>
                  </a:lnTo>
                  <a:lnTo>
                    <a:pt x="31568" y="43855"/>
                  </a:lnTo>
                  <a:lnTo>
                    <a:pt x="32970" y="45132"/>
                  </a:lnTo>
                  <a:lnTo>
                    <a:pt x="35158" y="47008"/>
                  </a:lnTo>
                  <a:lnTo>
                    <a:pt x="36658" y="48240"/>
                  </a:lnTo>
                  <a:lnTo>
                    <a:pt x="38203" y="49445"/>
                  </a:lnTo>
                  <a:lnTo>
                    <a:pt x="39783" y="50624"/>
                  </a:lnTo>
                  <a:lnTo>
                    <a:pt x="41418" y="51767"/>
                  </a:lnTo>
                  <a:lnTo>
                    <a:pt x="43105" y="52883"/>
                  </a:lnTo>
                  <a:lnTo>
                    <a:pt x="43972" y="53419"/>
                  </a:lnTo>
                  <a:lnTo>
                    <a:pt x="44043" y="53455"/>
                  </a:lnTo>
                  <a:lnTo>
                    <a:pt x="44168" y="53446"/>
                  </a:lnTo>
                  <a:lnTo>
                    <a:pt x="44248" y="53375"/>
                  </a:lnTo>
                  <a:lnTo>
                    <a:pt x="44230" y="53276"/>
                  </a:lnTo>
                  <a:lnTo>
                    <a:pt x="44168" y="53223"/>
                  </a:lnTo>
                  <a:lnTo>
                    <a:pt x="43195" y="52616"/>
                  </a:lnTo>
                  <a:lnTo>
                    <a:pt x="41301" y="51356"/>
                  </a:lnTo>
                  <a:lnTo>
                    <a:pt x="39480" y="50053"/>
                  </a:lnTo>
                  <a:lnTo>
                    <a:pt x="37712" y="48713"/>
                  </a:lnTo>
                  <a:lnTo>
                    <a:pt x="35997" y="47338"/>
                  </a:lnTo>
                  <a:lnTo>
                    <a:pt x="34336" y="45936"/>
                  </a:lnTo>
                  <a:lnTo>
                    <a:pt x="31925" y="43793"/>
                  </a:lnTo>
                  <a:lnTo>
                    <a:pt x="30371" y="42337"/>
                  </a:lnTo>
                  <a:lnTo>
                    <a:pt x="29103" y="41114"/>
                  </a:lnTo>
                  <a:lnTo>
                    <a:pt x="26621" y="38649"/>
                  </a:lnTo>
                  <a:lnTo>
                    <a:pt x="24218" y="36140"/>
                  </a:lnTo>
                  <a:lnTo>
                    <a:pt x="21897" y="33613"/>
                  </a:lnTo>
                  <a:lnTo>
                    <a:pt x="19664" y="31050"/>
                  </a:lnTo>
                  <a:lnTo>
                    <a:pt x="17512" y="28460"/>
                  </a:lnTo>
                  <a:lnTo>
                    <a:pt x="15449" y="25844"/>
                  </a:lnTo>
                  <a:lnTo>
                    <a:pt x="13467" y="23209"/>
                  </a:lnTo>
                  <a:lnTo>
                    <a:pt x="12520" y="21879"/>
                  </a:lnTo>
                  <a:lnTo>
                    <a:pt x="11583" y="20548"/>
                  </a:lnTo>
                  <a:lnTo>
                    <a:pt x="9788" y="17878"/>
                  </a:lnTo>
                  <a:lnTo>
                    <a:pt x="8082" y="15181"/>
                  </a:lnTo>
                  <a:lnTo>
                    <a:pt x="6475" y="12475"/>
                  </a:lnTo>
                  <a:lnTo>
                    <a:pt x="4948" y="9752"/>
                  </a:lnTo>
                  <a:lnTo>
                    <a:pt x="3528" y="7010"/>
                  </a:lnTo>
                  <a:lnTo>
                    <a:pt x="2188" y="4260"/>
                  </a:lnTo>
                  <a:lnTo>
                    <a:pt x="956" y="1501"/>
                  </a:lnTo>
                  <a:lnTo>
                    <a:pt x="375" y="116"/>
                  </a:lnTo>
                  <a:lnTo>
                    <a:pt x="340" y="5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28"/>
            <p:cNvSpPr/>
            <p:nvPr/>
          </p:nvSpPr>
          <p:spPr>
            <a:xfrm>
              <a:off x="8316715" y="3360827"/>
              <a:ext cx="381997" cy="464736"/>
            </a:xfrm>
            <a:custGeom>
              <a:avLst/>
              <a:gdLst/>
              <a:ahLst/>
              <a:cxnLst/>
              <a:rect l="l" t="t" r="r" b="b"/>
              <a:pathLst>
                <a:path w="10762" h="13093" extrusionOk="0">
                  <a:moveTo>
                    <a:pt x="10762" y="1"/>
                  </a:moveTo>
                  <a:lnTo>
                    <a:pt x="10083" y="161"/>
                  </a:lnTo>
                  <a:lnTo>
                    <a:pt x="8734" y="545"/>
                  </a:lnTo>
                  <a:lnTo>
                    <a:pt x="7431" y="992"/>
                  </a:lnTo>
                  <a:lnTo>
                    <a:pt x="6172" y="1510"/>
                  </a:lnTo>
                  <a:lnTo>
                    <a:pt x="4993" y="2099"/>
                  </a:lnTo>
                  <a:lnTo>
                    <a:pt x="3885" y="2769"/>
                  </a:lnTo>
                  <a:lnTo>
                    <a:pt x="2885" y="3519"/>
                  </a:lnTo>
                  <a:lnTo>
                    <a:pt x="2001" y="4341"/>
                  </a:lnTo>
                  <a:lnTo>
                    <a:pt x="1608" y="4796"/>
                  </a:lnTo>
                  <a:lnTo>
                    <a:pt x="1421" y="5019"/>
                  </a:lnTo>
                  <a:lnTo>
                    <a:pt x="1073" y="5493"/>
                  </a:lnTo>
                  <a:lnTo>
                    <a:pt x="778" y="5993"/>
                  </a:lnTo>
                  <a:lnTo>
                    <a:pt x="528" y="6502"/>
                  </a:lnTo>
                  <a:lnTo>
                    <a:pt x="322" y="7020"/>
                  </a:lnTo>
                  <a:lnTo>
                    <a:pt x="171" y="7555"/>
                  </a:lnTo>
                  <a:lnTo>
                    <a:pt x="63" y="8091"/>
                  </a:lnTo>
                  <a:lnTo>
                    <a:pt x="10" y="8636"/>
                  </a:lnTo>
                  <a:lnTo>
                    <a:pt x="1" y="9190"/>
                  </a:lnTo>
                  <a:lnTo>
                    <a:pt x="46" y="9734"/>
                  </a:lnTo>
                  <a:lnTo>
                    <a:pt x="144" y="10270"/>
                  </a:lnTo>
                  <a:lnTo>
                    <a:pt x="287" y="10806"/>
                  </a:lnTo>
                  <a:lnTo>
                    <a:pt x="483" y="11333"/>
                  </a:lnTo>
                  <a:lnTo>
                    <a:pt x="742" y="11851"/>
                  </a:lnTo>
                  <a:lnTo>
                    <a:pt x="1046" y="12342"/>
                  </a:lnTo>
                  <a:lnTo>
                    <a:pt x="1412" y="12824"/>
                  </a:lnTo>
                  <a:lnTo>
                    <a:pt x="1617" y="13056"/>
                  </a:lnTo>
                  <a:lnTo>
                    <a:pt x="1689" y="13092"/>
                  </a:lnTo>
                  <a:lnTo>
                    <a:pt x="2135" y="12753"/>
                  </a:lnTo>
                  <a:lnTo>
                    <a:pt x="2948" y="12047"/>
                  </a:lnTo>
                  <a:lnTo>
                    <a:pt x="3689" y="11315"/>
                  </a:lnTo>
                  <a:lnTo>
                    <a:pt x="4350" y="10556"/>
                  </a:lnTo>
                  <a:lnTo>
                    <a:pt x="4957" y="9770"/>
                  </a:lnTo>
                  <a:lnTo>
                    <a:pt x="5502" y="8966"/>
                  </a:lnTo>
                  <a:lnTo>
                    <a:pt x="6252" y="7734"/>
                  </a:lnTo>
                  <a:lnTo>
                    <a:pt x="6707" y="6904"/>
                  </a:lnTo>
                  <a:lnTo>
                    <a:pt x="7565" y="5216"/>
                  </a:lnTo>
                  <a:lnTo>
                    <a:pt x="8949" y="2599"/>
                  </a:lnTo>
                  <a:lnTo>
                    <a:pt x="9779" y="1296"/>
                  </a:lnTo>
                  <a:lnTo>
                    <a:pt x="10413" y="429"/>
                  </a:lnTo>
                  <a:lnTo>
                    <a:pt x="107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28"/>
            <p:cNvSpPr/>
            <p:nvPr/>
          </p:nvSpPr>
          <p:spPr>
            <a:xfrm>
              <a:off x="7878662" y="2857500"/>
              <a:ext cx="350620" cy="619068"/>
            </a:xfrm>
            <a:custGeom>
              <a:avLst/>
              <a:gdLst/>
              <a:ahLst/>
              <a:cxnLst/>
              <a:rect l="l" t="t" r="r" b="b"/>
              <a:pathLst>
                <a:path w="9878" h="17441" extrusionOk="0">
                  <a:moveTo>
                    <a:pt x="1" y="0"/>
                  </a:moveTo>
                  <a:lnTo>
                    <a:pt x="36" y="1143"/>
                  </a:lnTo>
                  <a:lnTo>
                    <a:pt x="153" y="3447"/>
                  </a:lnTo>
                  <a:lnTo>
                    <a:pt x="358" y="5188"/>
                  </a:lnTo>
                  <a:lnTo>
                    <a:pt x="554" y="6340"/>
                  </a:lnTo>
                  <a:lnTo>
                    <a:pt x="831" y="7501"/>
                  </a:lnTo>
                  <a:lnTo>
                    <a:pt x="1188" y="8653"/>
                  </a:lnTo>
                  <a:lnTo>
                    <a:pt x="1412" y="9234"/>
                  </a:lnTo>
                  <a:lnTo>
                    <a:pt x="1653" y="9814"/>
                  </a:lnTo>
                  <a:lnTo>
                    <a:pt x="2233" y="10966"/>
                  </a:lnTo>
                  <a:lnTo>
                    <a:pt x="2930" y="12100"/>
                  </a:lnTo>
                  <a:lnTo>
                    <a:pt x="3751" y="13198"/>
                  </a:lnTo>
                  <a:lnTo>
                    <a:pt x="4698" y="14261"/>
                  </a:lnTo>
                  <a:lnTo>
                    <a:pt x="5769" y="15261"/>
                  </a:lnTo>
                  <a:lnTo>
                    <a:pt x="6966" y="16190"/>
                  </a:lnTo>
                  <a:lnTo>
                    <a:pt x="8297" y="17038"/>
                  </a:lnTo>
                  <a:lnTo>
                    <a:pt x="9011" y="17422"/>
                  </a:lnTo>
                  <a:lnTo>
                    <a:pt x="9109" y="17440"/>
                  </a:lnTo>
                  <a:lnTo>
                    <a:pt x="9243" y="17181"/>
                  </a:lnTo>
                  <a:lnTo>
                    <a:pt x="9475" y="16663"/>
                  </a:lnTo>
                  <a:lnTo>
                    <a:pt x="9645" y="16127"/>
                  </a:lnTo>
                  <a:lnTo>
                    <a:pt x="9770" y="15583"/>
                  </a:lnTo>
                  <a:lnTo>
                    <a:pt x="9850" y="15029"/>
                  </a:lnTo>
                  <a:lnTo>
                    <a:pt x="9877" y="14467"/>
                  </a:lnTo>
                  <a:lnTo>
                    <a:pt x="9850" y="13609"/>
                  </a:lnTo>
                  <a:lnTo>
                    <a:pt x="9654" y="12439"/>
                  </a:lnTo>
                  <a:lnTo>
                    <a:pt x="9306" y="11270"/>
                  </a:lnTo>
                  <a:lnTo>
                    <a:pt x="8815" y="10100"/>
                  </a:lnTo>
                  <a:lnTo>
                    <a:pt x="8198" y="8948"/>
                  </a:lnTo>
                  <a:lnTo>
                    <a:pt x="7850" y="8385"/>
                  </a:lnTo>
                  <a:lnTo>
                    <a:pt x="7475" y="7823"/>
                  </a:lnTo>
                  <a:lnTo>
                    <a:pt x="6662" y="6724"/>
                  </a:lnTo>
                  <a:lnTo>
                    <a:pt x="5769" y="5653"/>
                  </a:lnTo>
                  <a:lnTo>
                    <a:pt x="4805" y="4590"/>
                  </a:lnTo>
                  <a:lnTo>
                    <a:pt x="3278" y="3036"/>
                  </a:lnTo>
                  <a:lnTo>
                    <a:pt x="1108" y="10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28"/>
            <p:cNvSpPr/>
            <p:nvPr/>
          </p:nvSpPr>
          <p:spPr>
            <a:xfrm>
              <a:off x="7799755" y="3787164"/>
              <a:ext cx="638413" cy="154403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62" y="1"/>
                  </a:moveTo>
                  <a:lnTo>
                    <a:pt x="6903" y="81"/>
                  </a:lnTo>
                  <a:lnTo>
                    <a:pt x="5689" y="259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76" y="1313"/>
                  </a:lnTo>
                  <a:lnTo>
                    <a:pt x="1375" y="1804"/>
                  </a:lnTo>
                  <a:lnTo>
                    <a:pt x="447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207" y="3831"/>
                  </a:lnTo>
                  <a:lnTo>
                    <a:pt x="10305" y="3992"/>
                  </a:lnTo>
                  <a:lnTo>
                    <a:pt x="12511" y="4242"/>
                  </a:lnTo>
                  <a:lnTo>
                    <a:pt x="14154" y="4340"/>
                  </a:lnTo>
                  <a:lnTo>
                    <a:pt x="15253" y="4349"/>
                  </a:lnTo>
                  <a:lnTo>
                    <a:pt x="16351" y="4314"/>
                  </a:lnTo>
                  <a:lnTo>
                    <a:pt x="17440" y="4215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77" y="902"/>
                  </a:lnTo>
                  <a:lnTo>
                    <a:pt x="12091" y="492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9"/>
                  </a:lnTo>
                  <a:lnTo>
                    <a:pt x="81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28"/>
            <p:cNvSpPr/>
            <p:nvPr/>
          </p:nvSpPr>
          <p:spPr>
            <a:xfrm>
              <a:off x="8139236" y="4288929"/>
              <a:ext cx="638413" cy="154403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53" y="1"/>
                  </a:moveTo>
                  <a:lnTo>
                    <a:pt x="6903" y="72"/>
                  </a:lnTo>
                  <a:lnTo>
                    <a:pt x="5689" y="260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67" y="1313"/>
                  </a:lnTo>
                  <a:lnTo>
                    <a:pt x="1375" y="1804"/>
                  </a:lnTo>
                  <a:lnTo>
                    <a:pt x="438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198" y="3832"/>
                  </a:lnTo>
                  <a:lnTo>
                    <a:pt x="10305" y="3992"/>
                  </a:lnTo>
                  <a:lnTo>
                    <a:pt x="12502" y="4242"/>
                  </a:lnTo>
                  <a:lnTo>
                    <a:pt x="14154" y="4341"/>
                  </a:lnTo>
                  <a:lnTo>
                    <a:pt x="15253" y="4350"/>
                  </a:lnTo>
                  <a:lnTo>
                    <a:pt x="16342" y="4314"/>
                  </a:lnTo>
                  <a:lnTo>
                    <a:pt x="17440" y="4216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68" y="903"/>
                  </a:lnTo>
                  <a:lnTo>
                    <a:pt x="12091" y="483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10"/>
                  </a:lnTo>
                  <a:lnTo>
                    <a:pt x="815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28"/>
            <p:cNvSpPr/>
            <p:nvPr/>
          </p:nvSpPr>
          <p:spPr>
            <a:xfrm>
              <a:off x="8499305" y="4704475"/>
              <a:ext cx="638413" cy="154723"/>
            </a:xfrm>
            <a:custGeom>
              <a:avLst/>
              <a:gdLst/>
              <a:ahLst/>
              <a:cxnLst/>
              <a:rect l="l" t="t" r="r" b="b"/>
              <a:pathLst>
                <a:path w="17986" h="4359" extrusionOk="0">
                  <a:moveTo>
                    <a:pt x="8163" y="1"/>
                  </a:moveTo>
                  <a:lnTo>
                    <a:pt x="6903" y="81"/>
                  </a:lnTo>
                  <a:lnTo>
                    <a:pt x="5689" y="260"/>
                  </a:lnTo>
                  <a:lnTo>
                    <a:pt x="4537" y="528"/>
                  </a:lnTo>
                  <a:lnTo>
                    <a:pt x="3430" y="885"/>
                  </a:lnTo>
                  <a:lnTo>
                    <a:pt x="2376" y="1313"/>
                  </a:lnTo>
                  <a:lnTo>
                    <a:pt x="1376" y="1805"/>
                  </a:lnTo>
                  <a:lnTo>
                    <a:pt x="447" y="2349"/>
                  </a:lnTo>
                  <a:lnTo>
                    <a:pt x="1" y="2644"/>
                  </a:lnTo>
                  <a:lnTo>
                    <a:pt x="608" y="2662"/>
                  </a:lnTo>
                  <a:lnTo>
                    <a:pt x="1813" y="2742"/>
                  </a:lnTo>
                  <a:lnTo>
                    <a:pt x="3573" y="2930"/>
                  </a:lnTo>
                  <a:lnTo>
                    <a:pt x="7002" y="3466"/>
                  </a:lnTo>
                  <a:lnTo>
                    <a:pt x="9207" y="3832"/>
                  </a:lnTo>
                  <a:lnTo>
                    <a:pt x="10306" y="3992"/>
                  </a:lnTo>
                  <a:lnTo>
                    <a:pt x="12511" y="4251"/>
                  </a:lnTo>
                  <a:lnTo>
                    <a:pt x="14155" y="4341"/>
                  </a:lnTo>
                  <a:lnTo>
                    <a:pt x="15253" y="4359"/>
                  </a:lnTo>
                  <a:lnTo>
                    <a:pt x="16351" y="4314"/>
                  </a:lnTo>
                  <a:lnTo>
                    <a:pt x="17441" y="4216"/>
                  </a:lnTo>
                  <a:lnTo>
                    <a:pt x="17986" y="4135"/>
                  </a:lnTo>
                  <a:lnTo>
                    <a:pt x="17968" y="4082"/>
                  </a:lnTo>
                  <a:lnTo>
                    <a:pt x="17798" y="3859"/>
                  </a:lnTo>
                  <a:lnTo>
                    <a:pt x="17405" y="3421"/>
                  </a:lnTo>
                  <a:lnTo>
                    <a:pt x="16735" y="2814"/>
                  </a:lnTo>
                  <a:lnTo>
                    <a:pt x="15726" y="2073"/>
                  </a:lnTo>
                  <a:lnTo>
                    <a:pt x="14592" y="1439"/>
                  </a:lnTo>
                  <a:lnTo>
                    <a:pt x="13378" y="903"/>
                  </a:lnTo>
                  <a:lnTo>
                    <a:pt x="12092" y="492"/>
                  </a:lnTo>
                  <a:lnTo>
                    <a:pt x="10779" y="197"/>
                  </a:lnTo>
                  <a:lnTo>
                    <a:pt x="9457" y="37"/>
                  </a:lnTo>
                  <a:lnTo>
                    <a:pt x="8806" y="10"/>
                  </a:lnTo>
                  <a:lnTo>
                    <a:pt x="81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28"/>
            <p:cNvSpPr/>
            <p:nvPr/>
          </p:nvSpPr>
          <p:spPr>
            <a:xfrm>
              <a:off x="8903459" y="4201148"/>
              <a:ext cx="381962" cy="464701"/>
            </a:xfrm>
            <a:custGeom>
              <a:avLst/>
              <a:gdLst/>
              <a:ahLst/>
              <a:cxnLst/>
              <a:rect l="l" t="t" r="r" b="b"/>
              <a:pathLst>
                <a:path w="10761" h="13092" extrusionOk="0">
                  <a:moveTo>
                    <a:pt x="10761" y="0"/>
                  </a:moveTo>
                  <a:lnTo>
                    <a:pt x="10082" y="170"/>
                  </a:lnTo>
                  <a:lnTo>
                    <a:pt x="8734" y="545"/>
                  </a:lnTo>
                  <a:lnTo>
                    <a:pt x="7430" y="1000"/>
                  </a:lnTo>
                  <a:lnTo>
                    <a:pt x="6180" y="1518"/>
                  </a:lnTo>
                  <a:lnTo>
                    <a:pt x="4992" y="2108"/>
                  </a:lnTo>
                  <a:lnTo>
                    <a:pt x="3885" y="2768"/>
                  </a:lnTo>
                  <a:lnTo>
                    <a:pt x="2885" y="3518"/>
                  </a:lnTo>
                  <a:lnTo>
                    <a:pt x="2001" y="4349"/>
                  </a:lnTo>
                  <a:lnTo>
                    <a:pt x="1608" y="4795"/>
                  </a:lnTo>
                  <a:lnTo>
                    <a:pt x="1420" y="5028"/>
                  </a:lnTo>
                  <a:lnTo>
                    <a:pt x="1072" y="5501"/>
                  </a:lnTo>
                  <a:lnTo>
                    <a:pt x="777" y="5992"/>
                  </a:lnTo>
                  <a:lnTo>
                    <a:pt x="527" y="6501"/>
                  </a:lnTo>
                  <a:lnTo>
                    <a:pt x="331" y="7019"/>
                  </a:lnTo>
                  <a:lnTo>
                    <a:pt x="170" y="7555"/>
                  </a:lnTo>
                  <a:lnTo>
                    <a:pt x="63" y="8099"/>
                  </a:lnTo>
                  <a:lnTo>
                    <a:pt x="9" y="8644"/>
                  </a:lnTo>
                  <a:lnTo>
                    <a:pt x="0" y="9189"/>
                  </a:lnTo>
                  <a:lnTo>
                    <a:pt x="45" y="9734"/>
                  </a:lnTo>
                  <a:lnTo>
                    <a:pt x="143" y="10278"/>
                  </a:lnTo>
                  <a:lnTo>
                    <a:pt x="286" y="10814"/>
                  </a:lnTo>
                  <a:lnTo>
                    <a:pt x="483" y="11341"/>
                  </a:lnTo>
                  <a:lnTo>
                    <a:pt x="741" y="11850"/>
                  </a:lnTo>
                  <a:lnTo>
                    <a:pt x="1045" y="12350"/>
                  </a:lnTo>
                  <a:lnTo>
                    <a:pt x="1411" y="12823"/>
                  </a:lnTo>
                  <a:lnTo>
                    <a:pt x="1617" y="13056"/>
                  </a:lnTo>
                  <a:lnTo>
                    <a:pt x="1688" y="13091"/>
                  </a:lnTo>
                  <a:lnTo>
                    <a:pt x="2135" y="12752"/>
                  </a:lnTo>
                  <a:lnTo>
                    <a:pt x="2947" y="12055"/>
                  </a:lnTo>
                  <a:lnTo>
                    <a:pt x="3688" y="11323"/>
                  </a:lnTo>
                  <a:lnTo>
                    <a:pt x="4349" y="10555"/>
                  </a:lnTo>
                  <a:lnTo>
                    <a:pt x="4956" y="9778"/>
                  </a:lnTo>
                  <a:lnTo>
                    <a:pt x="5501" y="8975"/>
                  </a:lnTo>
                  <a:lnTo>
                    <a:pt x="6251" y="7742"/>
                  </a:lnTo>
                  <a:lnTo>
                    <a:pt x="6707" y="6903"/>
                  </a:lnTo>
                  <a:lnTo>
                    <a:pt x="7564" y="5215"/>
                  </a:lnTo>
                  <a:lnTo>
                    <a:pt x="8948" y="2599"/>
                  </a:lnTo>
                  <a:lnTo>
                    <a:pt x="9779" y="1295"/>
                  </a:lnTo>
                  <a:lnTo>
                    <a:pt x="10413" y="429"/>
                  </a:lnTo>
                  <a:lnTo>
                    <a:pt x="107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0" name="Google Shape;1230;p28"/>
          <p:cNvGrpSpPr/>
          <p:nvPr/>
        </p:nvGrpSpPr>
        <p:grpSpPr>
          <a:xfrm>
            <a:off x="4213751" y="3027657"/>
            <a:ext cx="6583529" cy="3587714"/>
            <a:chOff x="4213751" y="3027657"/>
            <a:chExt cx="6583529" cy="3587714"/>
          </a:xfrm>
        </p:grpSpPr>
        <p:sp>
          <p:nvSpPr>
            <p:cNvPr id="1231" name="Google Shape;1231;p28"/>
            <p:cNvSpPr/>
            <p:nvPr/>
          </p:nvSpPr>
          <p:spPr>
            <a:xfrm rot="-877077" flipH="1">
              <a:off x="5102799" y="3712649"/>
              <a:ext cx="5608292" cy="1402366"/>
            </a:xfrm>
            <a:custGeom>
              <a:avLst/>
              <a:gdLst/>
              <a:ahLst/>
              <a:cxnLst/>
              <a:rect l="l" t="t" r="r" b="b"/>
              <a:pathLst>
                <a:path w="215419" h="53866" extrusionOk="0">
                  <a:moveTo>
                    <a:pt x="44141" y="0"/>
                  </a:moveTo>
                  <a:lnTo>
                    <a:pt x="40257" y="45"/>
                  </a:lnTo>
                  <a:lnTo>
                    <a:pt x="36381" y="179"/>
                  </a:lnTo>
                  <a:lnTo>
                    <a:pt x="32506" y="384"/>
                  </a:lnTo>
                  <a:lnTo>
                    <a:pt x="28639" y="688"/>
                  </a:lnTo>
                  <a:lnTo>
                    <a:pt x="26710" y="875"/>
                  </a:lnTo>
                  <a:lnTo>
                    <a:pt x="24076" y="1152"/>
                  </a:lnTo>
                  <a:lnTo>
                    <a:pt x="19530" y="1715"/>
                  </a:lnTo>
                  <a:lnTo>
                    <a:pt x="16405" y="2179"/>
                  </a:lnTo>
                  <a:lnTo>
                    <a:pt x="13360" y="2742"/>
                  </a:lnTo>
                  <a:lnTo>
                    <a:pt x="11217" y="3233"/>
                  </a:lnTo>
                  <a:lnTo>
                    <a:pt x="9877" y="3590"/>
                  </a:lnTo>
                  <a:lnTo>
                    <a:pt x="8645" y="3983"/>
                  </a:lnTo>
                  <a:lnTo>
                    <a:pt x="7520" y="4394"/>
                  </a:lnTo>
                  <a:lnTo>
                    <a:pt x="6528" y="4849"/>
                  </a:lnTo>
                  <a:lnTo>
                    <a:pt x="5698" y="5331"/>
                  </a:lnTo>
                  <a:lnTo>
                    <a:pt x="5341" y="5590"/>
                  </a:lnTo>
                  <a:lnTo>
                    <a:pt x="5162" y="5733"/>
                  </a:lnTo>
                  <a:lnTo>
                    <a:pt x="4832" y="6046"/>
                  </a:lnTo>
                  <a:lnTo>
                    <a:pt x="4421" y="6528"/>
                  </a:lnTo>
                  <a:lnTo>
                    <a:pt x="4037" y="7207"/>
                  </a:lnTo>
                  <a:lnTo>
                    <a:pt x="3796" y="7912"/>
                  </a:lnTo>
                  <a:lnTo>
                    <a:pt x="3653" y="8635"/>
                  </a:lnTo>
                  <a:lnTo>
                    <a:pt x="3572" y="9359"/>
                  </a:lnTo>
                  <a:lnTo>
                    <a:pt x="3510" y="10412"/>
                  </a:lnTo>
                  <a:lnTo>
                    <a:pt x="3439" y="11082"/>
                  </a:lnTo>
                  <a:lnTo>
                    <a:pt x="3188" y="13020"/>
                  </a:lnTo>
                  <a:lnTo>
                    <a:pt x="2813" y="16904"/>
                  </a:lnTo>
                  <a:lnTo>
                    <a:pt x="2671" y="18851"/>
                  </a:lnTo>
                  <a:lnTo>
                    <a:pt x="2546" y="20762"/>
                  </a:lnTo>
                  <a:lnTo>
                    <a:pt x="2358" y="24575"/>
                  </a:lnTo>
                  <a:lnTo>
                    <a:pt x="2108" y="30308"/>
                  </a:lnTo>
                  <a:lnTo>
                    <a:pt x="1786" y="36032"/>
                  </a:lnTo>
                  <a:lnTo>
                    <a:pt x="1465" y="39845"/>
                  </a:lnTo>
                  <a:lnTo>
                    <a:pt x="1144" y="42703"/>
                  </a:lnTo>
                  <a:lnTo>
                    <a:pt x="876" y="44614"/>
                  </a:lnTo>
                  <a:lnTo>
                    <a:pt x="572" y="46516"/>
                  </a:lnTo>
                  <a:lnTo>
                    <a:pt x="206" y="48427"/>
                  </a:lnTo>
                  <a:lnTo>
                    <a:pt x="9" y="49374"/>
                  </a:lnTo>
                  <a:lnTo>
                    <a:pt x="0" y="49427"/>
                  </a:lnTo>
                  <a:lnTo>
                    <a:pt x="36" y="49526"/>
                  </a:lnTo>
                  <a:lnTo>
                    <a:pt x="170" y="49668"/>
                  </a:lnTo>
                  <a:lnTo>
                    <a:pt x="474" y="49820"/>
                  </a:lnTo>
                  <a:lnTo>
                    <a:pt x="876" y="49936"/>
                  </a:lnTo>
                  <a:lnTo>
                    <a:pt x="1090" y="49972"/>
                  </a:lnTo>
                  <a:lnTo>
                    <a:pt x="2608" y="50195"/>
                  </a:lnTo>
                  <a:lnTo>
                    <a:pt x="5680" y="50588"/>
                  </a:lnTo>
                  <a:lnTo>
                    <a:pt x="8761" y="50936"/>
                  </a:lnTo>
                  <a:lnTo>
                    <a:pt x="11851" y="51249"/>
                  </a:lnTo>
                  <a:lnTo>
                    <a:pt x="16521" y="51633"/>
                  </a:lnTo>
                  <a:lnTo>
                    <a:pt x="22790" y="51999"/>
                  </a:lnTo>
                  <a:lnTo>
                    <a:pt x="29094" y="52240"/>
                  </a:lnTo>
                  <a:lnTo>
                    <a:pt x="35444" y="52356"/>
                  </a:lnTo>
                  <a:lnTo>
                    <a:pt x="41820" y="52383"/>
                  </a:lnTo>
                  <a:lnTo>
                    <a:pt x="48213" y="52330"/>
                  </a:lnTo>
                  <a:lnTo>
                    <a:pt x="57840" y="52160"/>
                  </a:lnTo>
                  <a:lnTo>
                    <a:pt x="70690" y="51847"/>
                  </a:lnTo>
                  <a:lnTo>
                    <a:pt x="80299" y="51633"/>
                  </a:lnTo>
                  <a:lnTo>
                    <a:pt x="86693" y="51544"/>
                  </a:lnTo>
                  <a:lnTo>
                    <a:pt x="93051" y="51517"/>
                  </a:lnTo>
                  <a:lnTo>
                    <a:pt x="99382" y="51570"/>
                  </a:lnTo>
                  <a:lnTo>
                    <a:pt x="102534" y="51633"/>
                  </a:lnTo>
                  <a:lnTo>
                    <a:pt x="109160" y="51821"/>
                  </a:lnTo>
                  <a:lnTo>
                    <a:pt x="122386" y="52312"/>
                  </a:lnTo>
                  <a:lnTo>
                    <a:pt x="142192" y="53196"/>
                  </a:lnTo>
                  <a:lnTo>
                    <a:pt x="155391" y="53767"/>
                  </a:lnTo>
                  <a:lnTo>
                    <a:pt x="156989" y="53821"/>
                  </a:lnTo>
                  <a:lnTo>
                    <a:pt x="160043" y="53865"/>
                  </a:lnTo>
                  <a:lnTo>
                    <a:pt x="162972" y="53821"/>
                  </a:lnTo>
                  <a:lnTo>
                    <a:pt x="165830" y="53714"/>
                  </a:lnTo>
                  <a:lnTo>
                    <a:pt x="168652" y="53553"/>
                  </a:lnTo>
                  <a:lnTo>
                    <a:pt x="171483" y="53330"/>
                  </a:lnTo>
                  <a:lnTo>
                    <a:pt x="175814" y="52937"/>
                  </a:lnTo>
                  <a:lnTo>
                    <a:pt x="178868" y="52633"/>
                  </a:lnTo>
                  <a:lnTo>
                    <a:pt x="180680" y="52463"/>
                  </a:lnTo>
                  <a:lnTo>
                    <a:pt x="184333" y="52178"/>
                  </a:lnTo>
                  <a:lnTo>
                    <a:pt x="187994" y="51972"/>
                  </a:lnTo>
                  <a:lnTo>
                    <a:pt x="191655" y="51838"/>
                  </a:lnTo>
                  <a:lnTo>
                    <a:pt x="195335" y="51776"/>
                  </a:lnTo>
                  <a:lnTo>
                    <a:pt x="199023" y="51794"/>
                  </a:lnTo>
                  <a:lnTo>
                    <a:pt x="202711" y="51874"/>
                  </a:lnTo>
                  <a:lnTo>
                    <a:pt x="206399" y="52017"/>
                  </a:lnTo>
                  <a:lnTo>
                    <a:pt x="208247" y="52115"/>
                  </a:lnTo>
                  <a:lnTo>
                    <a:pt x="208578" y="52133"/>
                  </a:lnTo>
                  <a:lnTo>
                    <a:pt x="209185" y="52097"/>
                  </a:lnTo>
                  <a:lnTo>
                    <a:pt x="209685" y="51981"/>
                  </a:lnTo>
                  <a:lnTo>
                    <a:pt x="210060" y="51785"/>
                  </a:lnTo>
                  <a:lnTo>
                    <a:pt x="210194" y="51651"/>
                  </a:lnTo>
                  <a:lnTo>
                    <a:pt x="210864" y="50838"/>
                  </a:lnTo>
                  <a:lnTo>
                    <a:pt x="212060" y="49195"/>
                  </a:lnTo>
                  <a:lnTo>
                    <a:pt x="213096" y="47534"/>
                  </a:lnTo>
                  <a:lnTo>
                    <a:pt x="213739" y="46284"/>
                  </a:lnTo>
                  <a:lnTo>
                    <a:pt x="214123" y="45436"/>
                  </a:lnTo>
                  <a:lnTo>
                    <a:pt x="214454" y="44596"/>
                  </a:lnTo>
                  <a:lnTo>
                    <a:pt x="214739" y="43748"/>
                  </a:lnTo>
                  <a:lnTo>
                    <a:pt x="214980" y="42891"/>
                  </a:lnTo>
                  <a:lnTo>
                    <a:pt x="215168" y="42042"/>
                  </a:lnTo>
                  <a:lnTo>
                    <a:pt x="215302" y="41185"/>
                  </a:lnTo>
                  <a:lnTo>
                    <a:pt x="215391" y="40328"/>
                  </a:lnTo>
                  <a:lnTo>
                    <a:pt x="215418" y="39470"/>
                  </a:lnTo>
                  <a:lnTo>
                    <a:pt x="215400" y="38604"/>
                  </a:lnTo>
                  <a:lnTo>
                    <a:pt x="215373" y="38176"/>
                  </a:lnTo>
                  <a:lnTo>
                    <a:pt x="215320" y="37684"/>
                  </a:lnTo>
                  <a:lnTo>
                    <a:pt x="215150" y="36693"/>
                  </a:lnTo>
                  <a:lnTo>
                    <a:pt x="214864" y="35720"/>
                  </a:lnTo>
                  <a:lnTo>
                    <a:pt x="214534" y="35005"/>
                  </a:lnTo>
                  <a:lnTo>
                    <a:pt x="214257" y="34541"/>
                  </a:lnTo>
                  <a:lnTo>
                    <a:pt x="213936" y="34086"/>
                  </a:lnTo>
                  <a:lnTo>
                    <a:pt x="213561" y="33639"/>
                  </a:lnTo>
                  <a:lnTo>
                    <a:pt x="213114" y="33211"/>
                  </a:lnTo>
                  <a:lnTo>
                    <a:pt x="212614" y="32791"/>
                  </a:lnTo>
                  <a:lnTo>
                    <a:pt x="212034" y="32389"/>
                  </a:lnTo>
                  <a:lnTo>
                    <a:pt x="211382" y="32005"/>
                  </a:lnTo>
                  <a:lnTo>
                    <a:pt x="210658" y="31639"/>
                  </a:lnTo>
                  <a:lnTo>
                    <a:pt x="209846" y="31291"/>
                  </a:lnTo>
                  <a:lnTo>
                    <a:pt x="209399" y="31121"/>
                  </a:lnTo>
                  <a:lnTo>
                    <a:pt x="209408" y="31067"/>
                  </a:lnTo>
                  <a:lnTo>
                    <a:pt x="209274" y="30969"/>
                  </a:lnTo>
                  <a:lnTo>
                    <a:pt x="209131" y="30951"/>
                  </a:lnTo>
                  <a:lnTo>
                    <a:pt x="208962" y="30933"/>
                  </a:lnTo>
                  <a:lnTo>
                    <a:pt x="208783" y="30916"/>
                  </a:lnTo>
                  <a:lnTo>
                    <a:pt x="208399" y="30782"/>
                  </a:lnTo>
                  <a:lnTo>
                    <a:pt x="207997" y="30648"/>
                  </a:lnTo>
                  <a:lnTo>
                    <a:pt x="207792" y="30603"/>
                  </a:lnTo>
                  <a:lnTo>
                    <a:pt x="207390" y="30558"/>
                  </a:lnTo>
                  <a:lnTo>
                    <a:pt x="207015" y="30585"/>
                  </a:lnTo>
                  <a:lnTo>
                    <a:pt x="206693" y="30657"/>
                  </a:lnTo>
                  <a:lnTo>
                    <a:pt x="206551" y="30710"/>
                  </a:lnTo>
                  <a:lnTo>
                    <a:pt x="204381" y="30496"/>
                  </a:lnTo>
                  <a:lnTo>
                    <a:pt x="200139" y="29960"/>
                  </a:lnTo>
                  <a:lnTo>
                    <a:pt x="196004" y="29308"/>
                  </a:lnTo>
                  <a:lnTo>
                    <a:pt x="191968" y="28567"/>
                  </a:lnTo>
                  <a:lnTo>
                    <a:pt x="188021" y="27728"/>
                  </a:lnTo>
                  <a:lnTo>
                    <a:pt x="184145" y="26826"/>
                  </a:lnTo>
                  <a:lnTo>
                    <a:pt x="180341" y="25843"/>
                  </a:lnTo>
                  <a:lnTo>
                    <a:pt x="176591" y="24816"/>
                  </a:lnTo>
                  <a:lnTo>
                    <a:pt x="171045" y="23209"/>
                  </a:lnTo>
                  <a:lnTo>
                    <a:pt x="163758" y="20985"/>
                  </a:lnTo>
                  <a:lnTo>
                    <a:pt x="156516" y="18753"/>
                  </a:lnTo>
                  <a:lnTo>
                    <a:pt x="151060" y="17146"/>
                  </a:lnTo>
                  <a:lnTo>
                    <a:pt x="147390" y="16128"/>
                  </a:lnTo>
                  <a:lnTo>
                    <a:pt x="145550" y="15636"/>
                  </a:lnTo>
                  <a:lnTo>
                    <a:pt x="142130" y="14743"/>
                  </a:lnTo>
                  <a:lnTo>
                    <a:pt x="135209" y="13029"/>
                  </a:lnTo>
                  <a:lnTo>
                    <a:pt x="128172" y="11386"/>
                  </a:lnTo>
                  <a:lnTo>
                    <a:pt x="121046" y="9823"/>
                  </a:lnTo>
                  <a:lnTo>
                    <a:pt x="113813" y="8332"/>
                  </a:lnTo>
                  <a:lnTo>
                    <a:pt x="106499" y="6921"/>
                  </a:lnTo>
                  <a:lnTo>
                    <a:pt x="99105" y="5590"/>
                  </a:lnTo>
                  <a:lnTo>
                    <a:pt x="91640" y="4340"/>
                  </a:lnTo>
                  <a:lnTo>
                    <a:pt x="87880" y="3751"/>
                  </a:lnTo>
                  <a:lnTo>
                    <a:pt x="84219" y="3197"/>
                  </a:lnTo>
                  <a:lnTo>
                    <a:pt x="76780" y="2188"/>
                  </a:lnTo>
                  <a:lnTo>
                    <a:pt x="71119" y="1527"/>
                  </a:lnTo>
                  <a:lnTo>
                    <a:pt x="67315" y="1143"/>
                  </a:lnTo>
                  <a:lnTo>
                    <a:pt x="63484" y="804"/>
                  </a:lnTo>
                  <a:lnTo>
                    <a:pt x="59635" y="518"/>
                  </a:lnTo>
                  <a:lnTo>
                    <a:pt x="55777" y="295"/>
                  </a:lnTo>
                  <a:lnTo>
                    <a:pt x="51901" y="125"/>
                  </a:lnTo>
                  <a:lnTo>
                    <a:pt x="48026" y="27"/>
                  </a:lnTo>
                  <a:lnTo>
                    <a:pt x="4414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28"/>
            <p:cNvSpPr/>
            <p:nvPr/>
          </p:nvSpPr>
          <p:spPr>
            <a:xfrm rot="-877077" flipH="1">
              <a:off x="4320591" y="4291504"/>
              <a:ext cx="5907478" cy="1604392"/>
            </a:xfrm>
            <a:custGeom>
              <a:avLst/>
              <a:gdLst/>
              <a:ahLst/>
              <a:cxnLst/>
              <a:rect l="l" t="t" r="r" b="b"/>
              <a:pathLst>
                <a:path w="226911" h="61626" extrusionOk="0">
                  <a:moveTo>
                    <a:pt x="9573" y="0"/>
                  </a:moveTo>
                  <a:lnTo>
                    <a:pt x="8055" y="9"/>
                  </a:lnTo>
                  <a:lnTo>
                    <a:pt x="6555" y="72"/>
                  </a:lnTo>
                  <a:lnTo>
                    <a:pt x="5073" y="188"/>
                  </a:lnTo>
                  <a:lnTo>
                    <a:pt x="3626" y="349"/>
                  </a:lnTo>
                  <a:lnTo>
                    <a:pt x="2921" y="447"/>
                  </a:lnTo>
                  <a:lnTo>
                    <a:pt x="2492" y="518"/>
                  </a:lnTo>
                  <a:lnTo>
                    <a:pt x="1697" y="724"/>
                  </a:lnTo>
                  <a:lnTo>
                    <a:pt x="965" y="983"/>
                  </a:lnTo>
                  <a:lnTo>
                    <a:pt x="304" y="1304"/>
                  </a:lnTo>
                  <a:lnTo>
                    <a:pt x="0" y="1492"/>
                  </a:lnTo>
                  <a:lnTo>
                    <a:pt x="0" y="34372"/>
                  </a:lnTo>
                  <a:lnTo>
                    <a:pt x="822" y="37381"/>
                  </a:lnTo>
                  <a:lnTo>
                    <a:pt x="2036" y="41908"/>
                  </a:lnTo>
                  <a:lnTo>
                    <a:pt x="2796" y="44918"/>
                  </a:lnTo>
                  <a:lnTo>
                    <a:pt x="3456" y="47936"/>
                  </a:lnTo>
                  <a:lnTo>
                    <a:pt x="3992" y="50963"/>
                  </a:lnTo>
                  <a:lnTo>
                    <a:pt x="4278" y="53232"/>
                  </a:lnTo>
                  <a:lnTo>
                    <a:pt x="4421" y="54741"/>
                  </a:lnTo>
                  <a:lnTo>
                    <a:pt x="4501" y="56259"/>
                  </a:lnTo>
                  <a:lnTo>
                    <a:pt x="4528" y="57777"/>
                  </a:lnTo>
                  <a:lnTo>
                    <a:pt x="4519" y="58536"/>
                  </a:lnTo>
                  <a:lnTo>
                    <a:pt x="4519" y="58741"/>
                  </a:lnTo>
                  <a:lnTo>
                    <a:pt x="4599" y="59054"/>
                  </a:lnTo>
                  <a:lnTo>
                    <a:pt x="4742" y="59233"/>
                  </a:lnTo>
                  <a:lnTo>
                    <a:pt x="4867" y="59313"/>
                  </a:lnTo>
                  <a:lnTo>
                    <a:pt x="5010" y="59402"/>
                  </a:lnTo>
                  <a:lnTo>
                    <a:pt x="5385" y="59509"/>
                  </a:lnTo>
                  <a:lnTo>
                    <a:pt x="6028" y="59599"/>
                  </a:lnTo>
                  <a:lnTo>
                    <a:pt x="6475" y="59625"/>
                  </a:lnTo>
                  <a:lnTo>
                    <a:pt x="16405" y="60161"/>
                  </a:lnTo>
                  <a:lnTo>
                    <a:pt x="31318" y="60938"/>
                  </a:lnTo>
                  <a:lnTo>
                    <a:pt x="41266" y="61411"/>
                  </a:lnTo>
                  <a:lnTo>
                    <a:pt x="46240" y="61626"/>
                  </a:lnTo>
                  <a:lnTo>
                    <a:pt x="46918" y="61376"/>
                  </a:lnTo>
                  <a:lnTo>
                    <a:pt x="48392" y="60956"/>
                  </a:lnTo>
                  <a:lnTo>
                    <a:pt x="49981" y="60661"/>
                  </a:lnTo>
                  <a:lnTo>
                    <a:pt x="51660" y="60501"/>
                  </a:lnTo>
                  <a:lnTo>
                    <a:pt x="52535" y="60492"/>
                  </a:lnTo>
                  <a:lnTo>
                    <a:pt x="129485" y="60492"/>
                  </a:lnTo>
                  <a:lnTo>
                    <a:pt x="132994" y="60286"/>
                  </a:lnTo>
                  <a:lnTo>
                    <a:pt x="140022" y="59938"/>
                  </a:lnTo>
                  <a:lnTo>
                    <a:pt x="147059" y="59688"/>
                  </a:lnTo>
                  <a:lnTo>
                    <a:pt x="152346" y="59599"/>
                  </a:lnTo>
                  <a:lnTo>
                    <a:pt x="155882" y="59581"/>
                  </a:lnTo>
                  <a:lnTo>
                    <a:pt x="157650" y="59590"/>
                  </a:lnTo>
                  <a:lnTo>
                    <a:pt x="166312" y="59679"/>
                  </a:lnTo>
                  <a:lnTo>
                    <a:pt x="183610" y="59965"/>
                  </a:lnTo>
                  <a:lnTo>
                    <a:pt x="200907" y="60268"/>
                  </a:lnTo>
                  <a:lnTo>
                    <a:pt x="213900" y="60429"/>
                  </a:lnTo>
                  <a:lnTo>
                    <a:pt x="222571" y="60492"/>
                  </a:lnTo>
                  <a:lnTo>
                    <a:pt x="226911" y="60501"/>
                  </a:lnTo>
                  <a:lnTo>
                    <a:pt x="226911" y="60501"/>
                  </a:lnTo>
                  <a:lnTo>
                    <a:pt x="226607" y="59447"/>
                  </a:lnTo>
                  <a:lnTo>
                    <a:pt x="225955" y="57331"/>
                  </a:lnTo>
                  <a:lnTo>
                    <a:pt x="225196" y="55223"/>
                  </a:lnTo>
                  <a:lnTo>
                    <a:pt x="224518" y="53651"/>
                  </a:lnTo>
                  <a:lnTo>
                    <a:pt x="224009" y="52624"/>
                  </a:lnTo>
                  <a:lnTo>
                    <a:pt x="223437" y="51606"/>
                  </a:lnTo>
                  <a:lnTo>
                    <a:pt x="222803" y="50606"/>
                  </a:lnTo>
                  <a:lnTo>
                    <a:pt x="222107" y="49624"/>
                  </a:lnTo>
                  <a:lnTo>
                    <a:pt x="221321" y="48660"/>
                  </a:lnTo>
                  <a:lnTo>
                    <a:pt x="220463" y="47731"/>
                  </a:lnTo>
                  <a:lnTo>
                    <a:pt x="219508" y="46820"/>
                  </a:lnTo>
                  <a:lnTo>
                    <a:pt x="218454" y="45945"/>
                  </a:lnTo>
                  <a:lnTo>
                    <a:pt x="217293" y="45105"/>
                  </a:lnTo>
                  <a:lnTo>
                    <a:pt x="216668" y="44704"/>
                  </a:lnTo>
                  <a:lnTo>
                    <a:pt x="215990" y="44284"/>
                  </a:lnTo>
                  <a:lnTo>
                    <a:pt x="214552" y="43489"/>
                  </a:lnTo>
                  <a:lnTo>
                    <a:pt x="213034" y="42757"/>
                  </a:lnTo>
                  <a:lnTo>
                    <a:pt x="211426" y="42078"/>
                  </a:lnTo>
                  <a:lnTo>
                    <a:pt x="209756" y="41462"/>
                  </a:lnTo>
                  <a:lnTo>
                    <a:pt x="208024" y="40882"/>
                  </a:lnTo>
                  <a:lnTo>
                    <a:pt x="206229" y="40355"/>
                  </a:lnTo>
                  <a:lnTo>
                    <a:pt x="204381" y="39864"/>
                  </a:lnTo>
                  <a:lnTo>
                    <a:pt x="201532" y="39194"/>
                  </a:lnTo>
                  <a:lnTo>
                    <a:pt x="197621" y="38426"/>
                  </a:lnTo>
                  <a:lnTo>
                    <a:pt x="193620" y="37765"/>
                  </a:lnTo>
                  <a:lnTo>
                    <a:pt x="189593" y="37176"/>
                  </a:lnTo>
                  <a:lnTo>
                    <a:pt x="187583" y="36908"/>
                  </a:lnTo>
                  <a:lnTo>
                    <a:pt x="181949" y="36167"/>
                  </a:lnTo>
                  <a:lnTo>
                    <a:pt x="170634" y="34747"/>
                  </a:lnTo>
                  <a:lnTo>
                    <a:pt x="159293" y="33363"/>
                  </a:lnTo>
                  <a:lnTo>
                    <a:pt x="147979" y="31943"/>
                  </a:lnTo>
                  <a:lnTo>
                    <a:pt x="139531" y="30809"/>
                  </a:lnTo>
                  <a:lnTo>
                    <a:pt x="133932" y="30014"/>
                  </a:lnTo>
                  <a:lnTo>
                    <a:pt x="128360" y="29165"/>
                  </a:lnTo>
                  <a:lnTo>
                    <a:pt x="122814" y="28264"/>
                  </a:lnTo>
                  <a:lnTo>
                    <a:pt x="117313" y="27308"/>
                  </a:lnTo>
                  <a:lnTo>
                    <a:pt x="111857" y="26272"/>
                  </a:lnTo>
                  <a:lnTo>
                    <a:pt x="106455" y="25165"/>
                  </a:lnTo>
                  <a:lnTo>
                    <a:pt x="101106" y="23968"/>
                  </a:lnTo>
                  <a:lnTo>
                    <a:pt x="98453" y="23334"/>
                  </a:lnTo>
                  <a:lnTo>
                    <a:pt x="95355" y="22566"/>
                  </a:lnTo>
                  <a:lnTo>
                    <a:pt x="89264" y="20941"/>
                  </a:lnTo>
                  <a:lnTo>
                    <a:pt x="83255" y="19218"/>
                  </a:lnTo>
                  <a:lnTo>
                    <a:pt x="77325" y="17423"/>
                  </a:lnTo>
                  <a:lnTo>
                    <a:pt x="68502" y="14645"/>
                  </a:lnTo>
                  <a:lnTo>
                    <a:pt x="56795" y="10886"/>
                  </a:lnTo>
                  <a:lnTo>
                    <a:pt x="50901" y="9055"/>
                  </a:lnTo>
                  <a:lnTo>
                    <a:pt x="45990" y="7519"/>
                  </a:lnTo>
                  <a:lnTo>
                    <a:pt x="37328" y="4903"/>
                  </a:lnTo>
                  <a:lnTo>
                    <a:pt x="32693" y="3626"/>
                  </a:lnTo>
                  <a:lnTo>
                    <a:pt x="29523" y="2831"/>
                  </a:lnTo>
                  <a:lnTo>
                    <a:pt x="26317" y="2099"/>
                  </a:lnTo>
                  <a:lnTo>
                    <a:pt x="23084" y="1438"/>
                  </a:lnTo>
                  <a:lnTo>
                    <a:pt x="19852" y="884"/>
                  </a:lnTo>
                  <a:lnTo>
                    <a:pt x="16637" y="447"/>
                  </a:lnTo>
                  <a:lnTo>
                    <a:pt x="13458" y="152"/>
                  </a:lnTo>
                  <a:lnTo>
                    <a:pt x="11118" y="27"/>
                  </a:lnTo>
                  <a:lnTo>
                    <a:pt x="95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28"/>
            <p:cNvSpPr/>
            <p:nvPr/>
          </p:nvSpPr>
          <p:spPr>
            <a:xfrm rot="-877077" flipH="1">
              <a:off x="6567249" y="5189969"/>
              <a:ext cx="1198" cy="729"/>
            </a:xfrm>
            <a:custGeom>
              <a:avLst/>
              <a:gdLst/>
              <a:ahLst/>
              <a:cxnLst/>
              <a:rect l="l" t="t" r="r" b="b"/>
              <a:pathLst>
                <a:path w="46" h="28" extrusionOk="0">
                  <a:moveTo>
                    <a:pt x="28" y="0"/>
                  </a:moveTo>
                  <a:lnTo>
                    <a:pt x="1" y="9"/>
                  </a:lnTo>
                  <a:lnTo>
                    <a:pt x="1" y="27"/>
                  </a:lnTo>
                  <a:lnTo>
                    <a:pt x="45" y="27"/>
                  </a:lnTo>
                  <a:lnTo>
                    <a:pt x="45" y="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28"/>
            <p:cNvSpPr/>
            <p:nvPr/>
          </p:nvSpPr>
          <p:spPr>
            <a:xfrm rot="-877077" flipH="1">
              <a:off x="6620611" y="5118340"/>
              <a:ext cx="127438" cy="34209"/>
            </a:xfrm>
            <a:custGeom>
              <a:avLst/>
              <a:gdLst/>
              <a:ahLst/>
              <a:cxnLst/>
              <a:rect l="l" t="t" r="r" b="b"/>
              <a:pathLst>
                <a:path w="4895" h="1314" extrusionOk="0">
                  <a:moveTo>
                    <a:pt x="4716" y="0"/>
                  </a:moveTo>
                  <a:lnTo>
                    <a:pt x="4653" y="18"/>
                  </a:lnTo>
                  <a:lnTo>
                    <a:pt x="3555" y="376"/>
                  </a:lnTo>
                  <a:lnTo>
                    <a:pt x="2421" y="697"/>
                  </a:lnTo>
                  <a:lnTo>
                    <a:pt x="1233" y="965"/>
                  </a:lnTo>
                  <a:lnTo>
                    <a:pt x="46" y="1224"/>
                  </a:lnTo>
                  <a:lnTo>
                    <a:pt x="1" y="1242"/>
                  </a:lnTo>
                  <a:lnTo>
                    <a:pt x="37" y="1304"/>
                  </a:lnTo>
                  <a:lnTo>
                    <a:pt x="99" y="1313"/>
                  </a:lnTo>
                  <a:lnTo>
                    <a:pt x="421" y="1313"/>
                  </a:lnTo>
                  <a:lnTo>
                    <a:pt x="1081" y="1260"/>
                  </a:lnTo>
                  <a:lnTo>
                    <a:pt x="2064" y="1117"/>
                  </a:lnTo>
                  <a:lnTo>
                    <a:pt x="3323" y="804"/>
                  </a:lnTo>
                  <a:lnTo>
                    <a:pt x="4412" y="384"/>
                  </a:lnTo>
                  <a:lnTo>
                    <a:pt x="4859" y="143"/>
                  </a:lnTo>
                  <a:lnTo>
                    <a:pt x="4895" y="117"/>
                  </a:lnTo>
                  <a:lnTo>
                    <a:pt x="4895" y="63"/>
                  </a:lnTo>
                  <a:lnTo>
                    <a:pt x="4823" y="18"/>
                  </a:lnTo>
                  <a:lnTo>
                    <a:pt x="471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28"/>
            <p:cNvSpPr/>
            <p:nvPr/>
          </p:nvSpPr>
          <p:spPr>
            <a:xfrm rot="-877077" flipH="1">
              <a:off x="6386695" y="5104293"/>
              <a:ext cx="89766" cy="21661"/>
            </a:xfrm>
            <a:custGeom>
              <a:avLst/>
              <a:gdLst/>
              <a:ahLst/>
              <a:cxnLst/>
              <a:rect l="l" t="t" r="r" b="b"/>
              <a:pathLst>
                <a:path w="3448" h="832" extrusionOk="0">
                  <a:moveTo>
                    <a:pt x="3179" y="1"/>
                  </a:moveTo>
                  <a:lnTo>
                    <a:pt x="2786" y="19"/>
                  </a:lnTo>
                  <a:lnTo>
                    <a:pt x="1992" y="126"/>
                  </a:lnTo>
                  <a:lnTo>
                    <a:pt x="822" y="367"/>
                  </a:lnTo>
                  <a:lnTo>
                    <a:pt x="143" y="563"/>
                  </a:lnTo>
                  <a:lnTo>
                    <a:pt x="45" y="599"/>
                  </a:lnTo>
                  <a:lnTo>
                    <a:pt x="0" y="697"/>
                  </a:lnTo>
                  <a:lnTo>
                    <a:pt x="72" y="778"/>
                  </a:lnTo>
                  <a:lnTo>
                    <a:pt x="241" y="831"/>
                  </a:lnTo>
                  <a:lnTo>
                    <a:pt x="357" y="822"/>
                  </a:lnTo>
                  <a:lnTo>
                    <a:pt x="1107" y="751"/>
                  </a:lnTo>
                  <a:lnTo>
                    <a:pt x="2295" y="554"/>
                  </a:lnTo>
                  <a:lnTo>
                    <a:pt x="3010" y="376"/>
                  </a:lnTo>
                  <a:lnTo>
                    <a:pt x="3322" y="269"/>
                  </a:lnTo>
                  <a:lnTo>
                    <a:pt x="3385" y="233"/>
                  </a:lnTo>
                  <a:lnTo>
                    <a:pt x="3447" y="144"/>
                  </a:lnTo>
                  <a:lnTo>
                    <a:pt x="3420" y="63"/>
                  </a:lnTo>
                  <a:lnTo>
                    <a:pt x="3286" y="10"/>
                  </a:lnTo>
                  <a:lnTo>
                    <a:pt x="3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28"/>
            <p:cNvSpPr/>
            <p:nvPr/>
          </p:nvSpPr>
          <p:spPr>
            <a:xfrm rot="-877077" flipH="1">
              <a:off x="6155446" y="5156178"/>
              <a:ext cx="67689" cy="33714"/>
            </a:xfrm>
            <a:custGeom>
              <a:avLst/>
              <a:gdLst/>
              <a:ahLst/>
              <a:cxnLst/>
              <a:rect l="l" t="t" r="r" b="b"/>
              <a:pathLst>
                <a:path w="2600" h="1295" extrusionOk="0">
                  <a:moveTo>
                    <a:pt x="2019" y="0"/>
                  </a:moveTo>
                  <a:lnTo>
                    <a:pt x="1867" y="36"/>
                  </a:lnTo>
                  <a:lnTo>
                    <a:pt x="1599" y="134"/>
                  </a:lnTo>
                  <a:lnTo>
                    <a:pt x="1099" y="357"/>
                  </a:lnTo>
                  <a:lnTo>
                    <a:pt x="429" y="732"/>
                  </a:lnTo>
                  <a:lnTo>
                    <a:pt x="63" y="1009"/>
                  </a:lnTo>
                  <a:lnTo>
                    <a:pt x="28" y="1036"/>
                  </a:lnTo>
                  <a:lnTo>
                    <a:pt x="1" y="1098"/>
                  </a:lnTo>
                  <a:lnTo>
                    <a:pt x="45" y="1188"/>
                  </a:lnTo>
                  <a:lnTo>
                    <a:pt x="215" y="1277"/>
                  </a:lnTo>
                  <a:lnTo>
                    <a:pt x="456" y="1295"/>
                  </a:lnTo>
                  <a:lnTo>
                    <a:pt x="581" y="1268"/>
                  </a:lnTo>
                  <a:lnTo>
                    <a:pt x="1135" y="1090"/>
                  </a:lnTo>
                  <a:lnTo>
                    <a:pt x="1885" y="750"/>
                  </a:lnTo>
                  <a:lnTo>
                    <a:pt x="2323" y="500"/>
                  </a:lnTo>
                  <a:lnTo>
                    <a:pt x="2519" y="366"/>
                  </a:lnTo>
                  <a:lnTo>
                    <a:pt x="2564" y="331"/>
                  </a:lnTo>
                  <a:lnTo>
                    <a:pt x="2599" y="250"/>
                  </a:lnTo>
                  <a:lnTo>
                    <a:pt x="2546" y="143"/>
                  </a:lnTo>
                  <a:lnTo>
                    <a:pt x="2323" y="27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28"/>
            <p:cNvSpPr/>
            <p:nvPr/>
          </p:nvSpPr>
          <p:spPr>
            <a:xfrm rot="-877077" flipH="1">
              <a:off x="6100839" y="5078025"/>
              <a:ext cx="104632" cy="40952"/>
            </a:xfrm>
            <a:custGeom>
              <a:avLst/>
              <a:gdLst/>
              <a:ahLst/>
              <a:cxnLst/>
              <a:rect l="l" t="t" r="r" b="b"/>
              <a:pathLst>
                <a:path w="4019" h="1573" extrusionOk="0">
                  <a:moveTo>
                    <a:pt x="3510" y="1"/>
                  </a:moveTo>
                  <a:lnTo>
                    <a:pt x="3135" y="27"/>
                  </a:lnTo>
                  <a:lnTo>
                    <a:pt x="2938" y="72"/>
                  </a:lnTo>
                  <a:lnTo>
                    <a:pt x="2421" y="242"/>
                  </a:lnTo>
                  <a:lnTo>
                    <a:pt x="1938" y="429"/>
                  </a:lnTo>
                  <a:lnTo>
                    <a:pt x="1045" y="760"/>
                  </a:lnTo>
                  <a:lnTo>
                    <a:pt x="161" y="1108"/>
                  </a:lnTo>
                  <a:lnTo>
                    <a:pt x="81" y="1144"/>
                  </a:lnTo>
                  <a:lnTo>
                    <a:pt x="0" y="1224"/>
                  </a:lnTo>
                  <a:lnTo>
                    <a:pt x="0" y="1322"/>
                  </a:lnTo>
                  <a:lnTo>
                    <a:pt x="63" y="1412"/>
                  </a:lnTo>
                  <a:lnTo>
                    <a:pt x="251" y="1519"/>
                  </a:lnTo>
                  <a:lnTo>
                    <a:pt x="527" y="1572"/>
                  </a:lnTo>
                  <a:lnTo>
                    <a:pt x="715" y="1554"/>
                  </a:lnTo>
                  <a:lnTo>
                    <a:pt x="813" y="1528"/>
                  </a:lnTo>
                  <a:lnTo>
                    <a:pt x="1778" y="1206"/>
                  </a:lnTo>
                  <a:lnTo>
                    <a:pt x="2733" y="876"/>
                  </a:lnTo>
                  <a:lnTo>
                    <a:pt x="3153" y="733"/>
                  </a:lnTo>
                  <a:lnTo>
                    <a:pt x="3555" y="572"/>
                  </a:lnTo>
                  <a:lnTo>
                    <a:pt x="3733" y="492"/>
                  </a:lnTo>
                  <a:lnTo>
                    <a:pt x="3921" y="304"/>
                  </a:lnTo>
                  <a:lnTo>
                    <a:pt x="4001" y="188"/>
                  </a:lnTo>
                  <a:lnTo>
                    <a:pt x="4019" y="152"/>
                  </a:lnTo>
                  <a:lnTo>
                    <a:pt x="3992" y="90"/>
                  </a:lnTo>
                  <a:lnTo>
                    <a:pt x="3858" y="10"/>
                  </a:lnTo>
                  <a:lnTo>
                    <a:pt x="37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28"/>
            <p:cNvSpPr/>
            <p:nvPr/>
          </p:nvSpPr>
          <p:spPr>
            <a:xfrm rot="-877077" flipH="1">
              <a:off x="6262807" y="5113077"/>
              <a:ext cx="54906" cy="23743"/>
            </a:xfrm>
            <a:custGeom>
              <a:avLst/>
              <a:gdLst/>
              <a:ahLst/>
              <a:cxnLst/>
              <a:rect l="l" t="t" r="r" b="b"/>
              <a:pathLst>
                <a:path w="2109" h="912" extrusionOk="0">
                  <a:moveTo>
                    <a:pt x="1921" y="1"/>
                  </a:moveTo>
                  <a:lnTo>
                    <a:pt x="1635" y="10"/>
                  </a:lnTo>
                  <a:lnTo>
                    <a:pt x="1198" y="153"/>
                  </a:lnTo>
                  <a:lnTo>
                    <a:pt x="1001" y="242"/>
                  </a:lnTo>
                  <a:lnTo>
                    <a:pt x="680" y="376"/>
                  </a:lnTo>
                  <a:lnTo>
                    <a:pt x="385" y="510"/>
                  </a:lnTo>
                  <a:lnTo>
                    <a:pt x="260" y="590"/>
                  </a:lnTo>
                  <a:lnTo>
                    <a:pt x="117" y="751"/>
                  </a:lnTo>
                  <a:lnTo>
                    <a:pt x="19" y="831"/>
                  </a:lnTo>
                  <a:lnTo>
                    <a:pt x="1" y="849"/>
                  </a:lnTo>
                  <a:lnTo>
                    <a:pt x="10" y="885"/>
                  </a:lnTo>
                  <a:lnTo>
                    <a:pt x="90" y="912"/>
                  </a:lnTo>
                  <a:lnTo>
                    <a:pt x="162" y="903"/>
                  </a:lnTo>
                  <a:lnTo>
                    <a:pt x="465" y="867"/>
                  </a:lnTo>
                  <a:lnTo>
                    <a:pt x="751" y="814"/>
                  </a:lnTo>
                  <a:lnTo>
                    <a:pt x="1099" y="689"/>
                  </a:lnTo>
                  <a:lnTo>
                    <a:pt x="1421" y="555"/>
                  </a:lnTo>
                  <a:lnTo>
                    <a:pt x="1635" y="465"/>
                  </a:lnTo>
                  <a:lnTo>
                    <a:pt x="2028" y="260"/>
                  </a:lnTo>
                  <a:lnTo>
                    <a:pt x="2108" y="153"/>
                  </a:lnTo>
                  <a:lnTo>
                    <a:pt x="2082" y="90"/>
                  </a:lnTo>
                  <a:lnTo>
                    <a:pt x="2037" y="55"/>
                  </a:lnTo>
                  <a:lnTo>
                    <a:pt x="19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28"/>
            <p:cNvSpPr/>
            <p:nvPr/>
          </p:nvSpPr>
          <p:spPr>
            <a:xfrm rot="-877077" flipH="1">
              <a:off x="5874285" y="5113116"/>
              <a:ext cx="106975" cy="46055"/>
            </a:xfrm>
            <a:custGeom>
              <a:avLst/>
              <a:gdLst/>
              <a:ahLst/>
              <a:cxnLst/>
              <a:rect l="l" t="t" r="r" b="b"/>
              <a:pathLst>
                <a:path w="4109" h="1769" extrusionOk="0">
                  <a:moveTo>
                    <a:pt x="3215" y="1"/>
                  </a:moveTo>
                  <a:lnTo>
                    <a:pt x="2965" y="45"/>
                  </a:lnTo>
                  <a:lnTo>
                    <a:pt x="2527" y="143"/>
                  </a:lnTo>
                  <a:lnTo>
                    <a:pt x="1724" y="420"/>
                  </a:lnTo>
                  <a:lnTo>
                    <a:pt x="1000" y="751"/>
                  </a:lnTo>
                  <a:lnTo>
                    <a:pt x="375" y="1135"/>
                  </a:lnTo>
                  <a:lnTo>
                    <a:pt x="107" y="1331"/>
                  </a:lnTo>
                  <a:lnTo>
                    <a:pt x="45" y="1394"/>
                  </a:lnTo>
                  <a:lnTo>
                    <a:pt x="0" y="1501"/>
                  </a:lnTo>
                  <a:lnTo>
                    <a:pt x="45" y="1599"/>
                  </a:lnTo>
                  <a:lnTo>
                    <a:pt x="170" y="1679"/>
                  </a:lnTo>
                  <a:lnTo>
                    <a:pt x="429" y="1769"/>
                  </a:lnTo>
                  <a:lnTo>
                    <a:pt x="866" y="1769"/>
                  </a:lnTo>
                  <a:lnTo>
                    <a:pt x="1063" y="1706"/>
                  </a:lnTo>
                  <a:lnTo>
                    <a:pt x="1956" y="1340"/>
                  </a:lnTo>
                  <a:lnTo>
                    <a:pt x="2885" y="1001"/>
                  </a:lnTo>
                  <a:lnTo>
                    <a:pt x="3313" y="858"/>
                  </a:lnTo>
                  <a:lnTo>
                    <a:pt x="3733" y="706"/>
                  </a:lnTo>
                  <a:lnTo>
                    <a:pt x="3840" y="661"/>
                  </a:lnTo>
                  <a:lnTo>
                    <a:pt x="3983" y="563"/>
                  </a:lnTo>
                  <a:lnTo>
                    <a:pt x="4081" y="411"/>
                  </a:lnTo>
                  <a:lnTo>
                    <a:pt x="4108" y="277"/>
                  </a:lnTo>
                  <a:lnTo>
                    <a:pt x="4099" y="224"/>
                  </a:lnTo>
                  <a:lnTo>
                    <a:pt x="3992" y="135"/>
                  </a:lnTo>
                  <a:lnTo>
                    <a:pt x="3912" y="108"/>
                  </a:lnTo>
                  <a:lnTo>
                    <a:pt x="3885" y="108"/>
                  </a:lnTo>
                  <a:lnTo>
                    <a:pt x="3662" y="27"/>
                  </a:lnTo>
                  <a:lnTo>
                    <a:pt x="321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28"/>
            <p:cNvSpPr/>
            <p:nvPr/>
          </p:nvSpPr>
          <p:spPr>
            <a:xfrm rot="-877077" flipH="1">
              <a:off x="5684823" y="5096708"/>
              <a:ext cx="89090" cy="20958"/>
            </a:xfrm>
            <a:custGeom>
              <a:avLst/>
              <a:gdLst/>
              <a:ahLst/>
              <a:cxnLst/>
              <a:rect l="l" t="t" r="r" b="b"/>
              <a:pathLst>
                <a:path w="3422" h="805" extrusionOk="0">
                  <a:moveTo>
                    <a:pt x="2707" y="0"/>
                  </a:moveTo>
                  <a:lnTo>
                    <a:pt x="2108" y="72"/>
                  </a:lnTo>
                  <a:lnTo>
                    <a:pt x="1751" y="143"/>
                  </a:lnTo>
                  <a:lnTo>
                    <a:pt x="1332" y="215"/>
                  </a:lnTo>
                  <a:lnTo>
                    <a:pt x="546" y="402"/>
                  </a:lnTo>
                  <a:lnTo>
                    <a:pt x="162" y="518"/>
                  </a:lnTo>
                  <a:lnTo>
                    <a:pt x="63" y="563"/>
                  </a:lnTo>
                  <a:lnTo>
                    <a:pt x="1" y="661"/>
                  </a:lnTo>
                  <a:lnTo>
                    <a:pt x="90" y="750"/>
                  </a:lnTo>
                  <a:lnTo>
                    <a:pt x="278" y="804"/>
                  </a:lnTo>
                  <a:lnTo>
                    <a:pt x="394" y="804"/>
                  </a:lnTo>
                  <a:lnTo>
                    <a:pt x="867" y="768"/>
                  </a:lnTo>
                  <a:lnTo>
                    <a:pt x="1760" y="643"/>
                  </a:lnTo>
                  <a:lnTo>
                    <a:pt x="2207" y="563"/>
                  </a:lnTo>
                  <a:lnTo>
                    <a:pt x="2546" y="492"/>
                  </a:lnTo>
                  <a:lnTo>
                    <a:pt x="3028" y="375"/>
                  </a:lnTo>
                  <a:lnTo>
                    <a:pt x="3296" y="250"/>
                  </a:lnTo>
                  <a:lnTo>
                    <a:pt x="3394" y="179"/>
                  </a:lnTo>
                  <a:lnTo>
                    <a:pt x="3421" y="152"/>
                  </a:lnTo>
                  <a:lnTo>
                    <a:pt x="3421" y="108"/>
                  </a:lnTo>
                  <a:lnTo>
                    <a:pt x="3359" y="54"/>
                  </a:lnTo>
                  <a:lnTo>
                    <a:pt x="3278" y="36"/>
                  </a:lnTo>
                  <a:lnTo>
                    <a:pt x="31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28"/>
            <p:cNvSpPr/>
            <p:nvPr/>
          </p:nvSpPr>
          <p:spPr>
            <a:xfrm rot="-877077" flipH="1">
              <a:off x="5922287" y="5078816"/>
              <a:ext cx="77660" cy="23978"/>
            </a:xfrm>
            <a:custGeom>
              <a:avLst/>
              <a:gdLst/>
              <a:ahLst/>
              <a:cxnLst/>
              <a:rect l="l" t="t" r="r" b="b"/>
              <a:pathLst>
                <a:path w="2983" h="921" extrusionOk="0">
                  <a:moveTo>
                    <a:pt x="2250" y="1"/>
                  </a:moveTo>
                  <a:lnTo>
                    <a:pt x="1750" y="28"/>
                  </a:lnTo>
                  <a:lnTo>
                    <a:pt x="1241" y="108"/>
                  </a:lnTo>
                  <a:lnTo>
                    <a:pt x="768" y="233"/>
                  </a:lnTo>
                  <a:lnTo>
                    <a:pt x="366" y="394"/>
                  </a:lnTo>
                  <a:lnTo>
                    <a:pt x="89" y="581"/>
                  </a:lnTo>
                  <a:lnTo>
                    <a:pt x="0" y="733"/>
                  </a:lnTo>
                  <a:lnTo>
                    <a:pt x="0" y="840"/>
                  </a:lnTo>
                  <a:lnTo>
                    <a:pt x="18" y="894"/>
                  </a:lnTo>
                  <a:lnTo>
                    <a:pt x="45" y="921"/>
                  </a:lnTo>
                  <a:lnTo>
                    <a:pt x="98" y="921"/>
                  </a:lnTo>
                  <a:lnTo>
                    <a:pt x="268" y="885"/>
                  </a:lnTo>
                  <a:lnTo>
                    <a:pt x="563" y="787"/>
                  </a:lnTo>
                  <a:lnTo>
                    <a:pt x="973" y="599"/>
                  </a:lnTo>
                  <a:lnTo>
                    <a:pt x="1286" y="501"/>
                  </a:lnTo>
                  <a:lnTo>
                    <a:pt x="1661" y="430"/>
                  </a:lnTo>
                  <a:lnTo>
                    <a:pt x="2411" y="385"/>
                  </a:lnTo>
                  <a:lnTo>
                    <a:pt x="2786" y="340"/>
                  </a:lnTo>
                  <a:lnTo>
                    <a:pt x="2867" y="322"/>
                  </a:lnTo>
                  <a:lnTo>
                    <a:pt x="2965" y="260"/>
                  </a:lnTo>
                  <a:lnTo>
                    <a:pt x="2983" y="188"/>
                  </a:lnTo>
                  <a:lnTo>
                    <a:pt x="2920" y="117"/>
                  </a:lnTo>
                  <a:lnTo>
                    <a:pt x="2849" y="90"/>
                  </a:lnTo>
                  <a:lnTo>
                    <a:pt x="2679" y="37"/>
                  </a:lnTo>
                  <a:lnTo>
                    <a:pt x="225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28"/>
            <p:cNvSpPr/>
            <p:nvPr/>
          </p:nvSpPr>
          <p:spPr>
            <a:xfrm rot="-877077" flipH="1">
              <a:off x="7894536" y="4679737"/>
              <a:ext cx="109995" cy="34912"/>
            </a:xfrm>
            <a:custGeom>
              <a:avLst/>
              <a:gdLst/>
              <a:ahLst/>
              <a:cxnLst/>
              <a:rect l="l" t="t" r="r" b="b"/>
              <a:pathLst>
                <a:path w="4225" h="1341" extrusionOk="0">
                  <a:moveTo>
                    <a:pt x="411" y="1"/>
                  </a:moveTo>
                  <a:lnTo>
                    <a:pt x="170" y="36"/>
                  </a:lnTo>
                  <a:lnTo>
                    <a:pt x="9" y="144"/>
                  </a:lnTo>
                  <a:lnTo>
                    <a:pt x="1" y="233"/>
                  </a:lnTo>
                  <a:lnTo>
                    <a:pt x="54" y="295"/>
                  </a:lnTo>
                  <a:lnTo>
                    <a:pt x="99" y="322"/>
                  </a:lnTo>
                  <a:lnTo>
                    <a:pt x="554" y="519"/>
                  </a:lnTo>
                  <a:lnTo>
                    <a:pt x="1510" y="876"/>
                  </a:lnTo>
                  <a:lnTo>
                    <a:pt x="2010" y="1028"/>
                  </a:lnTo>
                  <a:lnTo>
                    <a:pt x="2465" y="1162"/>
                  </a:lnTo>
                  <a:lnTo>
                    <a:pt x="3224" y="1313"/>
                  </a:lnTo>
                  <a:lnTo>
                    <a:pt x="3742" y="1340"/>
                  </a:lnTo>
                  <a:lnTo>
                    <a:pt x="4001" y="1313"/>
                  </a:lnTo>
                  <a:lnTo>
                    <a:pt x="4090" y="1296"/>
                  </a:lnTo>
                  <a:lnTo>
                    <a:pt x="4198" y="1242"/>
                  </a:lnTo>
                  <a:lnTo>
                    <a:pt x="4224" y="1162"/>
                  </a:lnTo>
                  <a:lnTo>
                    <a:pt x="4189" y="1081"/>
                  </a:lnTo>
                  <a:lnTo>
                    <a:pt x="4135" y="1045"/>
                  </a:lnTo>
                  <a:lnTo>
                    <a:pt x="3974" y="965"/>
                  </a:lnTo>
                  <a:lnTo>
                    <a:pt x="3555" y="831"/>
                  </a:lnTo>
                  <a:lnTo>
                    <a:pt x="2840" y="679"/>
                  </a:lnTo>
                  <a:lnTo>
                    <a:pt x="2385" y="590"/>
                  </a:lnTo>
                  <a:lnTo>
                    <a:pt x="1894" y="474"/>
                  </a:lnTo>
                  <a:lnTo>
                    <a:pt x="974" y="197"/>
                  </a:lnTo>
                  <a:lnTo>
                    <a:pt x="536" y="36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28"/>
            <p:cNvSpPr/>
            <p:nvPr/>
          </p:nvSpPr>
          <p:spPr>
            <a:xfrm rot="-877077" flipH="1">
              <a:off x="7544242" y="4869638"/>
              <a:ext cx="151832" cy="32569"/>
            </a:xfrm>
            <a:custGeom>
              <a:avLst/>
              <a:gdLst/>
              <a:ahLst/>
              <a:cxnLst/>
              <a:rect l="l" t="t" r="r" b="b"/>
              <a:pathLst>
                <a:path w="5832" h="1251" extrusionOk="0">
                  <a:moveTo>
                    <a:pt x="375" y="0"/>
                  </a:moveTo>
                  <a:lnTo>
                    <a:pt x="117" y="72"/>
                  </a:lnTo>
                  <a:lnTo>
                    <a:pt x="18" y="179"/>
                  </a:lnTo>
                  <a:lnTo>
                    <a:pt x="0" y="250"/>
                  </a:lnTo>
                  <a:lnTo>
                    <a:pt x="36" y="313"/>
                  </a:lnTo>
                  <a:lnTo>
                    <a:pt x="134" y="375"/>
                  </a:lnTo>
                  <a:lnTo>
                    <a:pt x="215" y="393"/>
                  </a:lnTo>
                  <a:lnTo>
                    <a:pt x="1519" y="661"/>
                  </a:lnTo>
                  <a:lnTo>
                    <a:pt x="2840" y="902"/>
                  </a:lnTo>
                  <a:lnTo>
                    <a:pt x="3483" y="1027"/>
                  </a:lnTo>
                  <a:lnTo>
                    <a:pt x="4492" y="1197"/>
                  </a:lnTo>
                  <a:lnTo>
                    <a:pt x="5180" y="1251"/>
                  </a:lnTo>
                  <a:lnTo>
                    <a:pt x="5528" y="1242"/>
                  </a:lnTo>
                  <a:lnTo>
                    <a:pt x="5617" y="1233"/>
                  </a:lnTo>
                  <a:lnTo>
                    <a:pt x="5760" y="1179"/>
                  </a:lnTo>
                  <a:lnTo>
                    <a:pt x="5832" y="1099"/>
                  </a:lnTo>
                  <a:lnTo>
                    <a:pt x="5805" y="1018"/>
                  </a:lnTo>
                  <a:lnTo>
                    <a:pt x="5742" y="974"/>
                  </a:lnTo>
                  <a:lnTo>
                    <a:pt x="5501" y="875"/>
                  </a:lnTo>
                  <a:lnTo>
                    <a:pt x="4965" y="715"/>
                  </a:lnTo>
                  <a:lnTo>
                    <a:pt x="4081" y="545"/>
                  </a:lnTo>
                  <a:lnTo>
                    <a:pt x="3483" y="447"/>
                  </a:lnTo>
                  <a:lnTo>
                    <a:pt x="2019" y="206"/>
                  </a:lnTo>
                  <a:lnTo>
                    <a:pt x="536" y="9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28"/>
            <p:cNvSpPr/>
            <p:nvPr/>
          </p:nvSpPr>
          <p:spPr>
            <a:xfrm rot="-877077" flipH="1">
              <a:off x="7611383" y="4927612"/>
              <a:ext cx="109995" cy="53709"/>
            </a:xfrm>
            <a:custGeom>
              <a:avLst/>
              <a:gdLst/>
              <a:ahLst/>
              <a:cxnLst/>
              <a:rect l="l" t="t" r="r" b="b"/>
              <a:pathLst>
                <a:path w="4225" h="2063" extrusionOk="0">
                  <a:moveTo>
                    <a:pt x="197" y="0"/>
                  </a:moveTo>
                  <a:lnTo>
                    <a:pt x="36" y="63"/>
                  </a:lnTo>
                  <a:lnTo>
                    <a:pt x="0" y="170"/>
                  </a:lnTo>
                  <a:lnTo>
                    <a:pt x="72" y="277"/>
                  </a:lnTo>
                  <a:lnTo>
                    <a:pt x="152" y="313"/>
                  </a:lnTo>
                  <a:lnTo>
                    <a:pt x="697" y="509"/>
                  </a:lnTo>
                  <a:lnTo>
                    <a:pt x="1777" y="857"/>
                  </a:lnTo>
                  <a:lnTo>
                    <a:pt x="2278" y="1081"/>
                  </a:lnTo>
                  <a:lnTo>
                    <a:pt x="2706" y="1313"/>
                  </a:lnTo>
                  <a:lnTo>
                    <a:pt x="3492" y="1795"/>
                  </a:lnTo>
                  <a:lnTo>
                    <a:pt x="3894" y="2027"/>
                  </a:lnTo>
                  <a:lnTo>
                    <a:pt x="3992" y="2063"/>
                  </a:lnTo>
                  <a:lnTo>
                    <a:pt x="4153" y="2036"/>
                  </a:lnTo>
                  <a:lnTo>
                    <a:pt x="4224" y="1991"/>
                  </a:lnTo>
                  <a:lnTo>
                    <a:pt x="4224" y="1965"/>
                  </a:lnTo>
                  <a:lnTo>
                    <a:pt x="4180" y="1795"/>
                  </a:lnTo>
                  <a:lnTo>
                    <a:pt x="3956" y="1456"/>
                  </a:lnTo>
                  <a:lnTo>
                    <a:pt x="3608" y="1125"/>
                  </a:lnTo>
                  <a:lnTo>
                    <a:pt x="3153" y="822"/>
                  </a:lnTo>
                  <a:lnTo>
                    <a:pt x="2608" y="545"/>
                  </a:lnTo>
                  <a:lnTo>
                    <a:pt x="2001" y="313"/>
                  </a:lnTo>
                  <a:lnTo>
                    <a:pt x="1349" y="134"/>
                  </a:lnTo>
                  <a:lnTo>
                    <a:pt x="661" y="27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28"/>
            <p:cNvSpPr/>
            <p:nvPr/>
          </p:nvSpPr>
          <p:spPr>
            <a:xfrm rot="-877077" flipH="1">
              <a:off x="7772196" y="4939394"/>
              <a:ext cx="73235" cy="64904"/>
            </a:xfrm>
            <a:custGeom>
              <a:avLst/>
              <a:gdLst/>
              <a:ahLst/>
              <a:cxnLst/>
              <a:rect l="l" t="t" r="r" b="b"/>
              <a:pathLst>
                <a:path w="2813" h="2493" extrusionOk="0">
                  <a:moveTo>
                    <a:pt x="330" y="1"/>
                  </a:moveTo>
                  <a:lnTo>
                    <a:pt x="98" y="45"/>
                  </a:lnTo>
                  <a:lnTo>
                    <a:pt x="0" y="126"/>
                  </a:lnTo>
                  <a:lnTo>
                    <a:pt x="0" y="188"/>
                  </a:lnTo>
                  <a:lnTo>
                    <a:pt x="18" y="224"/>
                  </a:lnTo>
                  <a:lnTo>
                    <a:pt x="563" y="849"/>
                  </a:lnTo>
                  <a:lnTo>
                    <a:pt x="1152" y="1456"/>
                  </a:lnTo>
                  <a:lnTo>
                    <a:pt x="1402" y="1733"/>
                  </a:lnTo>
                  <a:lnTo>
                    <a:pt x="1822" y="2153"/>
                  </a:lnTo>
                  <a:lnTo>
                    <a:pt x="2206" y="2385"/>
                  </a:lnTo>
                  <a:lnTo>
                    <a:pt x="2447" y="2465"/>
                  </a:lnTo>
                  <a:lnTo>
                    <a:pt x="2572" y="2492"/>
                  </a:lnTo>
                  <a:lnTo>
                    <a:pt x="2733" y="2448"/>
                  </a:lnTo>
                  <a:lnTo>
                    <a:pt x="2795" y="2394"/>
                  </a:lnTo>
                  <a:lnTo>
                    <a:pt x="2813" y="2358"/>
                  </a:lnTo>
                  <a:lnTo>
                    <a:pt x="2813" y="2296"/>
                  </a:lnTo>
                  <a:lnTo>
                    <a:pt x="2786" y="2153"/>
                  </a:lnTo>
                  <a:lnTo>
                    <a:pt x="2679" y="1948"/>
                  </a:lnTo>
                  <a:lnTo>
                    <a:pt x="2277" y="1546"/>
                  </a:lnTo>
                  <a:lnTo>
                    <a:pt x="2000" y="1305"/>
                  </a:lnTo>
                  <a:lnTo>
                    <a:pt x="1366" y="688"/>
                  </a:lnTo>
                  <a:lnTo>
                    <a:pt x="670" y="90"/>
                  </a:lnTo>
                  <a:lnTo>
                    <a:pt x="581" y="37"/>
                  </a:lnTo>
                  <a:lnTo>
                    <a:pt x="33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28"/>
            <p:cNvSpPr/>
            <p:nvPr/>
          </p:nvSpPr>
          <p:spPr>
            <a:xfrm rot="-877077" flipH="1">
              <a:off x="7284699" y="5076365"/>
              <a:ext cx="123689" cy="23509"/>
            </a:xfrm>
            <a:custGeom>
              <a:avLst/>
              <a:gdLst/>
              <a:ahLst/>
              <a:cxnLst/>
              <a:rect l="l" t="t" r="r" b="b"/>
              <a:pathLst>
                <a:path w="4751" h="903" extrusionOk="0">
                  <a:moveTo>
                    <a:pt x="420" y="0"/>
                  </a:moveTo>
                  <a:lnTo>
                    <a:pt x="241" y="9"/>
                  </a:lnTo>
                  <a:lnTo>
                    <a:pt x="71" y="72"/>
                  </a:lnTo>
                  <a:lnTo>
                    <a:pt x="9" y="143"/>
                  </a:lnTo>
                  <a:lnTo>
                    <a:pt x="0" y="224"/>
                  </a:lnTo>
                  <a:lnTo>
                    <a:pt x="27" y="304"/>
                  </a:lnTo>
                  <a:lnTo>
                    <a:pt x="152" y="402"/>
                  </a:lnTo>
                  <a:lnTo>
                    <a:pt x="304" y="447"/>
                  </a:lnTo>
                  <a:lnTo>
                    <a:pt x="1268" y="625"/>
                  </a:lnTo>
                  <a:lnTo>
                    <a:pt x="2858" y="840"/>
                  </a:lnTo>
                  <a:lnTo>
                    <a:pt x="3920" y="902"/>
                  </a:lnTo>
                  <a:lnTo>
                    <a:pt x="4429" y="884"/>
                  </a:lnTo>
                  <a:lnTo>
                    <a:pt x="4536" y="875"/>
                  </a:lnTo>
                  <a:lnTo>
                    <a:pt x="4697" y="813"/>
                  </a:lnTo>
                  <a:lnTo>
                    <a:pt x="4751" y="715"/>
                  </a:lnTo>
                  <a:lnTo>
                    <a:pt x="4679" y="625"/>
                  </a:lnTo>
                  <a:lnTo>
                    <a:pt x="4590" y="590"/>
                  </a:lnTo>
                  <a:lnTo>
                    <a:pt x="4144" y="456"/>
                  </a:lnTo>
                  <a:lnTo>
                    <a:pt x="3126" y="250"/>
                  </a:lnTo>
                  <a:lnTo>
                    <a:pt x="1474" y="72"/>
                  </a:lnTo>
                  <a:lnTo>
                    <a:pt x="42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28"/>
            <p:cNvSpPr/>
            <p:nvPr/>
          </p:nvSpPr>
          <p:spPr>
            <a:xfrm rot="-877077" flipH="1">
              <a:off x="7875821" y="5125646"/>
              <a:ext cx="163001" cy="57432"/>
            </a:xfrm>
            <a:custGeom>
              <a:avLst/>
              <a:gdLst/>
              <a:ahLst/>
              <a:cxnLst/>
              <a:rect l="l" t="t" r="r" b="b"/>
              <a:pathLst>
                <a:path w="6261" h="2206" extrusionOk="0">
                  <a:moveTo>
                    <a:pt x="367" y="0"/>
                  </a:moveTo>
                  <a:lnTo>
                    <a:pt x="108" y="72"/>
                  </a:lnTo>
                  <a:lnTo>
                    <a:pt x="19" y="179"/>
                  </a:lnTo>
                  <a:lnTo>
                    <a:pt x="1" y="250"/>
                  </a:lnTo>
                  <a:lnTo>
                    <a:pt x="46" y="331"/>
                  </a:lnTo>
                  <a:lnTo>
                    <a:pt x="135" y="393"/>
                  </a:lnTo>
                  <a:lnTo>
                    <a:pt x="206" y="420"/>
                  </a:lnTo>
                  <a:lnTo>
                    <a:pt x="1555" y="866"/>
                  </a:lnTo>
                  <a:lnTo>
                    <a:pt x="3582" y="1581"/>
                  </a:lnTo>
                  <a:lnTo>
                    <a:pt x="4975" y="2009"/>
                  </a:lnTo>
                  <a:lnTo>
                    <a:pt x="5698" y="2188"/>
                  </a:lnTo>
                  <a:lnTo>
                    <a:pt x="5814" y="2206"/>
                  </a:lnTo>
                  <a:lnTo>
                    <a:pt x="6047" y="2188"/>
                  </a:lnTo>
                  <a:lnTo>
                    <a:pt x="6216" y="2108"/>
                  </a:lnTo>
                  <a:lnTo>
                    <a:pt x="6261" y="2027"/>
                  </a:lnTo>
                  <a:lnTo>
                    <a:pt x="6234" y="1965"/>
                  </a:lnTo>
                  <a:lnTo>
                    <a:pt x="6189" y="1938"/>
                  </a:lnTo>
                  <a:lnTo>
                    <a:pt x="5939" y="1768"/>
                  </a:lnTo>
                  <a:lnTo>
                    <a:pt x="5368" y="1447"/>
                  </a:lnTo>
                  <a:lnTo>
                    <a:pt x="4725" y="1161"/>
                  </a:lnTo>
                  <a:lnTo>
                    <a:pt x="4019" y="902"/>
                  </a:lnTo>
                  <a:lnTo>
                    <a:pt x="2885" y="554"/>
                  </a:lnTo>
                  <a:lnTo>
                    <a:pt x="1314" y="179"/>
                  </a:lnTo>
                  <a:lnTo>
                    <a:pt x="537" y="18"/>
                  </a:lnTo>
                  <a:lnTo>
                    <a:pt x="36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28"/>
            <p:cNvSpPr/>
            <p:nvPr/>
          </p:nvSpPr>
          <p:spPr>
            <a:xfrm rot="-877077" flipH="1">
              <a:off x="7283669" y="4347442"/>
              <a:ext cx="130927" cy="32126"/>
            </a:xfrm>
            <a:custGeom>
              <a:avLst/>
              <a:gdLst/>
              <a:ahLst/>
              <a:cxnLst/>
              <a:rect l="l" t="t" r="r" b="b"/>
              <a:pathLst>
                <a:path w="5029" h="1234" extrusionOk="0">
                  <a:moveTo>
                    <a:pt x="492" y="1"/>
                  </a:moveTo>
                  <a:lnTo>
                    <a:pt x="197" y="36"/>
                  </a:lnTo>
                  <a:lnTo>
                    <a:pt x="55" y="126"/>
                  </a:lnTo>
                  <a:lnTo>
                    <a:pt x="1" y="197"/>
                  </a:lnTo>
                  <a:lnTo>
                    <a:pt x="1" y="278"/>
                  </a:lnTo>
                  <a:lnTo>
                    <a:pt x="64" y="358"/>
                  </a:lnTo>
                  <a:lnTo>
                    <a:pt x="117" y="394"/>
                  </a:lnTo>
                  <a:lnTo>
                    <a:pt x="322" y="501"/>
                  </a:lnTo>
                  <a:lnTo>
                    <a:pt x="814" y="715"/>
                  </a:lnTo>
                  <a:lnTo>
                    <a:pt x="1394" y="912"/>
                  </a:lnTo>
                  <a:lnTo>
                    <a:pt x="2028" y="1063"/>
                  </a:lnTo>
                  <a:lnTo>
                    <a:pt x="2698" y="1179"/>
                  </a:lnTo>
                  <a:lnTo>
                    <a:pt x="3368" y="1233"/>
                  </a:lnTo>
                  <a:lnTo>
                    <a:pt x="4028" y="1224"/>
                  </a:lnTo>
                  <a:lnTo>
                    <a:pt x="4645" y="1135"/>
                  </a:lnTo>
                  <a:lnTo>
                    <a:pt x="4921" y="1054"/>
                  </a:lnTo>
                  <a:lnTo>
                    <a:pt x="4975" y="1037"/>
                  </a:lnTo>
                  <a:lnTo>
                    <a:pt x="5029" y="983"/>
                  </a:lnTo>
                  <a:lnTo>
                    <a:pt x="5029" y="929"/>
                  </a:lnTo>
                  <a:lnTo>
                    <a:pt x="4975" y="876"/>
                  </a:lnTo>
                  <a:lnTo>
                    <a:pt x="4921" y="858"/>
                  </a:lnTo>
                  <a:lnTo>
                    <a:pt x="4448" y="742"/>
                  </a:lnTo>
                  <a:lnTo>
                    <a:pt x="3439" y="599"/>
                  </a:lnTo>
                  <a:lnTo>
                    <a:pt x="2921" y="537"/>
                  </a:lnTo>
                  <a:lnTo>
                    <a:pt x="2332" y="438"/>
                  </a:lnTo>
                  <a:lnTo>
                    <a:pt x="1215" y="179"/>
                  </a:lnTo>
                  <a:lnTo>
                    <a:pt x="671" y="36"/>
                  </a:lnTo>
                  <a:lnTo>
                    <a:pt x="492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28"/>
            <p:cNvSpPr/>
            <p:nvPr/>
          </p:nvSpPr>
          <p:spPr>
            <a:xfrm rot="-877077" flipH="1">
              <a:off x="7222460" y="4255559"/>
              <a:ext cx="117649" cy="30018"/>
            </a:xfrm>
            <a:custGeom>
              <a:avLst/>
              <a:gdLst/>
              <a:ahLst/>
              <a:cxnLst/>
              <a:rect l="l" t="t" r="r" b="b"/>
              <a:pathLst>
                <a:path w="4519" h="1153" extrusionOk="0">
                  <a:moveTo>
                    <a:pt x="1215" y="1"/>
                  </a:moveTo>
                  <a:lnTo>
                    <a:pt x="590" y="27"/>
                  </a:lnTo>
                  <a:lnTo>
                    <a:pt x="295" y="63"/>
                  </a:lnTo>
                  <a:lnTo>
                    <a:pt x="134" y="90"/>
                  </a:lnTo>
                  <a:lnTo>
                    <a:pt x="18" y="179"/>
                  </a:lnTo>
                  <a:lnTo>
                    <a:pt x="0" y="242"/>
                  </a:lnTo>
                  <a:lnTo>
                    <a:pt x="54" y="340"/>
                  </a:lnTo>
                  <a:lnTo>
                    <a:pt x="250" y="438"/>
                  </a:lnTo>
                  <a:lnTo>
                    <a:pt x="402" y="456"/>
                  </a:lnTo>
                  <a:lnTo>
                    <a:pt x="920" y="501"/>
                  </a:lnTo>
                  <a:lnTo>
                    <a:pt x="1893" y="644"/>
                  </a:lnTo>
                  <a:lnTo>
                    <a:pt x="3304" y="938"/>
                  </a:lnTo>
                  <a:lnTo>
                    <a:pt x="4242" y="1144"/>
                  </a:lnTo>
                  <a:lnTo>
                    <a:pt x="4358" y="1153"/>
                  </a:lnTo>
                  <a:lnTo>
                    <a:pt x="4483" y="1090"/>
                  </a:lnTo>
                  <a:lnTo>
                    <a:pt x="4519" y="1037"/>
                  </a:lnTo>
                  <a:lnTo>
                    <a:pt x="4510" y="1010"/>
                  </a:lnTo>
                  <a:lnTo>
                    <a:pt x="4394" y="849"/>
                  </a:lnTo>
                  <a:lnTo>
                    <a:pt x="4046" y="581"/>
                  </a:lnTo>
                  <a:lnTo>
                    <a:pt x="3599" y="367"/>
                  </a:lnTo>
                  <a:lnTo>
                    <a:pt x="3072" y="197"/>
                  </a:lnTo>
                  <a:lnTo>
                    <a:pt x="2483" y="81"/>
                  </a:lnTo>
                  <a:lnTo>
                    <a:pt x="1858" y="19"/>
                  </a:lnTo>
                  <a:lnTo>
                    <a:pt x="1215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28"/>
            <p:cNvSpPr/>
            <p:nvPr/>
          </p:nvSpPr>
          <p:spPr>
            <a:xfrm rot="-877077" flipH="1">
              <a:off x="7104662" y="4411433"/>
              <a:ext cx="94635" cy="35589"/>
            </a:xfrm>
            <a:custGeom>
              <a:avLst/>
              <a:gdLst/>
              <a:ahLst/>
              <a:cxnLst/>
              <a:rect l="l" t="t" r="r" b="b"/>
              <a:pathLst>
                <a:path w="3635" h="1367" extrusionOk="0">
                  <a:moveTo>
                    <a:pt x="616" y="0"/>
                  </a:moveTo>
                  <a:lnTo>
                    <a:pt x="250" y="45"/>
                  </a:lnTo>
                  <a:lnTo>
                    <a:pt x="63" y="152"/>
                  </a:lnTo>
                  <a:lnTo>
                    <a:pt x="0" y="232"/>
                  </a:lnTo>
                  <a:lnTo>
                    <a:pt x="0" y="322"/>
                  </a:lnTo>
                  <a:lnTo>
                    <a:pt x="80" y="411"/>
                  </a:lnTo>
                  <a:lnTo>
                    <a:pt x="161" y="456"/>
                  </a:lnTo>
                  <a:lnTo>
                    <a:pt x="527" y="616"/>
                  </a:lnTo>
                  <a:lnTo>
                    <a:pt x="1322" y="911"/>
                  </a:lnTo>
                  <a:lnTo>
                    <a:pt x="1732" y="1045"/>
                  </a:lnTo>
                  <a:lnTo>
                    <a:pt x="2116" y="1179"/>
                  </a:lnTo>
                  <a:lnTo>
                    <a:pt x="2697" y="1322"/>
                  </a:lnTo>
                  <a:lnTo>
                    <a:pt x="3126" y="1366"/>
                  </a:lnTo>
                  <a:lnTo>
                    <a:pt x="3358" y="1366"/>
                  </a:lnTo>
                  <a:lnTo>
                    <a:pt x="3483" y="1357"/>
                  </a:lnTo>
                  <a:lnTo>
                    <a:pt x="3608" y="1286"/>
                  </a:lnTo>
                  <a:lnTo>
                    <a:pt x="3635" y="1232"/>
                  </a:lnTo>
                  <a:lnTo>
                    <a:pt x="3617" y="1197"/>
                  </a:lnTo>
                  <a:lnTo>
                    <a:pt x="3545" y="1090"/>
                  </a:lnTo>
                  <a:lnTo>
                    <a:pt x="3322" y="911"/>
                  </a:lnTo>
                  <a:lnTo>
                    <a:pt x="2893" y="706"/>
                  </a:lnTo>
                  <a:lnTo>
                    <a:pt x="2527" y="572"/>
                  </a:lnTo>
                  <a:lnTo>
                    <a:pt x="2116" y="429"/>
                  </a:lnTo>
                  <a:lnTo>
                    <a:pt x="1259" y="152"/>
                  </a:lnTo>
                  <a:lnTo>
                    <a:pt x="813" y="27"/>
                  </a:lnTo>
                  <a:lnTo>
                    <a:pt x="616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28"/>
            <p:cNvSpPr/>
            <p:nvPr/>
          </p:nvSpPr>
          <p:spPr>
            <a:xfrm rot="-877077" flipH="1">
              <a:off x="6934864" y="4412953"/>
              <a:ext cx="125564" cy="32569"/>
            </a:xfrm>
            <a:custGeom>
              <a:avLst/>
              <a:gdLst/>
              <a:ahLst/>
              <a:cxnLst/>
              <a:rect l="l" t="t" r="r" b="b"/>
              <a:pathLst>
                <a:path w="4823" h="1251" extrusionOk="0">
                  <a:moveTo>
                    <a:pt x="644" y="0"/>
                  </a:moveTo>
                  <a:lnTo>
                    <a:pt x="313" y="36"/>
                  </a:lnTo>
                  <a:lnTo>
                    <a:pt x="197" y="54"/>
                  </a:lnTo>
                  <a:lnTo>
                    <a:pt x="36" y="152"/>
                  </a:lnTo>
                  <a:lnTo>
                    <a:pt x="1" y="277"/>
                  </a:lnTo>
                  <a:lnTo>
                    <a:pt x="99" y="393"/>
                  </a:lnTo>
                  <a:lnTo>
                    <a:pt x="215" y="429"/>
                  </a:lnTo>
                  <a:lnTo>
                    <a:pt x="733" y="545"/>
                  </a:lnTo>
                  <a:lnTo>
                    <a:pt x="1822" y="724"/>
                  </a:lnTo>
                  <a:lnTo>
                    <a:pt x="2349" y="822"/>
                  </a:lnTo>
                  <a:lnTo>
                    <a:pt x="2858" y="956"/>
                  </a:lnTo>
                  <a:lnTo>
                    <a:pt x="3367" y="1072"/>
                  </a:lnTo>
                  <a:lnTo>
                    <a:pt x="3698" y="1117"/>
                  </a:lnTo>
                  <a:lnTo>
                    <a:pt x="4359" y="1179"/>
                  </a:lnTo>
                  <a:lnTo>
                    <a:pt x="4689" y="1242"/>
                  </a:lnTo>
                  <a:lnTo>
                    <a:pt x="4751" y="1251"/>
                  </a:lnTo>
                  <a:lnTo>
                    <a:pt x="4823" y="1215"/>
                  </a:lnTo>
                  <a:lnTo>
                    <a:pt x="4805" y="1188"/>
                  </a:lnTo>
                  <a:lnTo>
                    <a:pt x="4644" y="1045"/>
                  </a:lnTo>
                  <a:lnTo>
                    <a:pt x="4341" y="742"/>
                  </a:lnTo>
                  <a:lnTo>
                    <a:pt x="4144" y="608"/>
                  </a:lnTo>
                  <a:lnTo>
                    <a:pt x="3894" y="483"/>
                  </a:lnTo>
                  <a:lnTo>
                    <a:pt x="3269" y="295"/>
                  </a:lnTo>
                  <a:lnTo>
                    <a:pt x="2948" y="224"/>
                  </a:lnTo>
                  <a:lnTo>
                    <a:pt x="2323" y="108"/>
                  </a:lnTo>
                  <a:lnTo>
                    <a:pt x="1313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28"/>
            <p:cNvSpPr/>
            <p:nvPr/>
          </p:nvSpPr>
          <p:spPr>
            <a:xfrm rot="-877077" flipH="1">
              <a:off x="6730247" y="4509191"/>
              <a:ext cx="136498" cy="38140"/>
            </a:xfrm>
            <a:custGeom>
              <a:avLst/>
              <a:gdLst/>
              <a:ahLst/>
              <a:cxnLst/>
              <a:rect l="l" t="t" r="r" b="b"/>
              <a:pathLst>
                <a:path w="5243" h="1465" extrusionOk="0">
                  <a:moveTo>
                    <a:pt x="1608" y="0"/>
                  </a:moveTo>
                  <a:lnTo>
                    <a:pt x="840" y="9"/>
                  </a:lnTo>
                  <a:lnTo>
                    <a:pt x="447" y="36"/>
                  </a:lnTo>
                  <a:lnTo>
                    <a:pt x="322" y="54"/>
                  </a:lnTo>
                  <a:lnTo>
                    <a:pt x="144" y="117"/>
                  </a:lnTo>
                  <a:lnTo>
                    <a:pt x="37" y="206"/>
                  </a:lnTo>
                  <a:lnTo>
                    <a:pt x="1" y="313"/>
                  </a:lnTo>
                  <a:lnTo>
                    <a:pt x="37" y="420"/>
                  </a:lnTo>
                  <a:lnTo>
                    <a:pt x="126" y="527"/>
                  </a:lnTo>
                  <a:lnTo>
                    <a:pt x="278" y="599"/>
                  </a:lnTo>
                  <a:lnTo>
                    <a:pt x="492" y="643"/>
                  </a:lnTo>
                  <a:lnTo>
                    <a:pt x="617" y="652"/>
                  </a:lnTo>
                  <a:lnTo>
                    <a:pt x="930" y="643"/>
                  </a:lnTo>
                  <a:lnTo>
                    <a:pt x="1564" y="679"/>
                  </a:lnTo>
                  <a:lnTo>
                    <a:pt x="2189" y="751"/>
                  </a:lnTo>
                  <a:lnTo>
                    <a:pt x="2778" y="867"/>
                  </a:lnTo>
                  <a:lnTo>
                    <a:pt x="3064" y="938"/>
                  </a:lnTo>
                  <a:lnTo>
                    <a:pt x="3519" y="1063"/>
                  </a:lnTo>
                  <a:lnTo>
                    <a:pt x="4484" y="1304"/>
                  </a:lnTo>
                  <a:lnTo>
                    <a:pt x="4903" y="1447"/>
                  </a:lnTo>
                  <a:lnTo>
                    <a:pt x="4966" y="1465"/>
                  </a:lnTo>
                  <a:lnTo>
                    <a:pt x="5091" y="1456"/>
                  </a:lnTo>
                  <a:lnTo>
                    <a:pt x="5198" y="1411"/>
                  </a:lnTo>
                  <a:lnTo>
                    <a:pt x="5243" y="1349"/>
                  </a:lnTo>
                  <a:lnTo>
                    <a:pt x="5234" y="1322"/>
                  </a:lnTo>
                  <a:lnTo>
                    <a:pt x="5127" y="1143"/>
                  </a:lnTo>
                  <a:lnTo>
                    <a:pt x="4975" y="902"/>
                  </a:lnTo>
                  <a:lnTo>
                    <a:pt x="4823" y="742"/>
                  </a:lnTo>
                  <a:lnTo>
                    <a:pt x="4707" y="670"/>
                  </a:lnTo>
                  <a:lnTo>
                    <a:pt x="4439" y="527"/>
                  </a:lnTo>
                  <a:lnTo>
                    <a:pt x="3805" y="304"/>
                  </a:lnTo>
                  <a:lnTo>
                    <a:pt x="3457" y="224"/>
                  </a:lnTo>
                  <a:lnTo>
                    <a:pt x="3091" y="143"/>
                  </a:lnTo>
                  <a:lnTo>
                    <a:pt x="2349" y="45"/>
                  </a:lnTo>
                  <a:lnTo>
                    <a:pt x="1608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28"/>
            <p:cNvSpPr/>
            <p:nvPr/>
          </p:nvSpPr>
          <p:spPr>
            <a:xfrm rot="-877077" flipH="1">
              <a:off x="6718868" y="4588737"/>
              <a:ext cx="87918" cy="43035"/>
            </a:xfrm>
            <a:custGeom>
              <a:avLst/>
              <a:gdLst/>
              <a:ahLst/>
              <a:cxnLst/>
              <a:rect l="l" t="t" r="r" b="b"/>
              <a:pathLst>
                <a:path w="3377" h="1653" extrusionOk="0">
                  <a:moveTo>
                    <a:pt x="483" y="0"/>
                  </a:moveTo>
                  <a:lnTo>
                    <a:pt x="197" y="36"/>
                  </a:lnTo>
                  <a:lnTo>
                    <a:pt x="19" y="161"/>
                  </a:lnTo>
                  <a:lnTo>
                    <a:pt x="1" y="286"/>
                  </a:lnTo>
                  <a:lnTo>
                    <a:pt x="54" y="357"/>
                  </a:lnTo>
                  <a:lnTo>
                    <a:pt x="108" y="393"/>
                  </a:lnTo>
                  <a:lnTo>
                    <a:pt x="680" y="741"/>
                  </a:lnTo>
                  <a:lnTo>
                    <a:pt x="1296" y="1072"/>
                  </a:lnTo>
                  <a:lnTo>
                    <a:pt x="1599" y="1223"/>
                  </a:lnTo>
                  <a:lnTo>
                    <a:pt x="2251" y="1527"/>
                  </a:lnTo>
                  <a:lnTo>
                    <a:pt x="2626" y="1625"/>
                  </a:lnTo>
                  <a:lnTo>
                    <a:pt x="2805" y="1652"/>
                  </a:lnTo>
                  <a:lnTo>
                    <a:pt x="3108" y="1625"/>
                  </a:lnTo>
                  <a:lnTo>
                    <a:pt x="3323" y="1527"/>
                  </a:lnTo>
                  <a:lnTo>
                    <a:pt x="3376" y="1411"/>
                  </a:lnTo>
                  <a:lnTo>
                    <a:pt x="3350" y="1331"/>
                  </a:lnTo>
                  <a:lnTo>
                    <a:pt x="3314" y="1286"/>
                  </a:lnTo>
                  <a:lnTo>
                    <a:pt x="3207" y="1179"/>
                  </a:lnTo>
                  <a:lnTo>
                    <a:pt x="2921" y="1000"/>
                  </a:lnTo>
                  <a:lnTo>
                    <a:pt x="2421" y="759"/>
                  </a:lnTo>
                  <a:lnTo>
                    <a:pt x="2082" y="607"/>
                  </a:lnTo>
                  <a:lnTo>
                    <a:pt x="1376" y="313"/>
                  </a:lnTo>
                  <a:lnTo>
                    <a:pt x="644" y="45"/>
                  </a:lnTo>
                  <a:lnTo>
                    <a:pt x="483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28"/>
            <p:cNvSpPr/>
            <p:nvPr/>
          </p:nvSpPr>
          <p:spPr>
            <a:xfrm rot="-877077" flipH="1">
              <a:off x="6876333" y="4541418"/>
              <a:ext cx="90235" cy="47929"/>
            </a:xfrm>
            <a:custGeom>
              <a:avLst/>
              <a:gdLst/>
              <a:ahLst/>
              <a:cxnLst/>
              <a:rect l="l" t="t" r="r" b="b"/>
              <a:pathLst>
                <a:path w="3466" h="1841" extrusionOk="0">
                  <a:moveTo>
                    <a:pt x="403" y="1"/>
                  </a:moveTo>
                  <a:lnTo>
                    <a:pt x="162" y="99"/>
                  </a:lnTo>
                  <a:lnTo>
                    <a:pt x="54" y="179"/>
                  </a:lnTo>
                  <a:lnTo>
                    <a:pt x="1" y="287"/>
                  </a:lnTo>
                  <a:lnTo>
                    <a:pt x="19" y="394"/>
                  </a:lnTo>
                  <a:lnTo>
                    <a:pt x="63" y="447"/>
                  </a:lnTo>
                  <a:lnTo>
                    <a:pt x="188" y="581"/>
                  </a:lnTo>
                  <a:lnTo>
                    <a:pt x="510" y="840"/>
                  </a:lnTo>
                  <a:lnTo>
                    <a:pt x="1072" y="1188"/>
                  </a:lnTo>
                  <a:lnTo>
                    <a:pt x="1483" y="1403"/>
                  </a:lnTo>
                  <a:lnTo>
                    <a:pt x="1671" y="1501"/>
                  </a:lnTo>
                  <a:lnTo>
                    <a:pt x="2082" y="1671"/>
                  </a:lnTo>
                  <a:lnTo>
                    <a:pt x="2528" y="1796"/>
                  </a:lnTo>
                  <a:lnTo>
                    <a:pt x="3028" y="1840"/>
                  </a:lnTo>
                  <a:lnTo>
                    <a:pt x="3296" y="1805"/>
                  </a:lnTo>
                  <a:lnTo>
                    <a:pt x="3367" y="1796"/>
                  </a:lnTo>
                  <a:lnTo>
                    <a:pt x="3457" y="1733"/>
                  </a:lnTo>
                  <a:lnTo>
                    <a:pt x="3466" y="1697"/>
                  </a:lnTo>
                  <a:lnTo>
                    <a:pt x="3457" y="1635"/>
                  </a:lnTo>
                  <a:lnTo>
                    <a:pt x="3412" y="1510"/>
                  </a:lnTo>
                  <a:lnTo>
                    <a:pt x="3278" y="1349"/>
                  </a:lnTo>
                  <a:lnTo>
                    <a:pt x="2832" y="1072"/>
                  </a:lnTo>
                  <a:lnTo>
                    <a:pt x="2474" y="912"/>
                  </a:lnTo>
                  <a:lnTo>
                    <a:pt x="1724" y="501"/>
                  </a:lnTo>
                  <a:lnTo>
                    <a:pt x="992" y="90"/>
                  </a:lnTo>
                  <a:lnTo>
                    <a:pt x="894" y="45"/>
                  </a:lnTo>
                  <a:lnTo>
                    <a:pt x="697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28"/>
            <p:cNvSpPr/>
            <p:nvPr/>
          </p:nvSpPr>
          <p:spPr>
            <a:xfrm rot="-877077" flipH="1">
              <a:off x="6974033" y="4561961"/>
              <a:ext cx="119758" cy="56052"/>
            </a:xfrm>
            <a:custGeom>
              <a:avLst/>
              <a:gdLst/>
              <a:ahLst/>
              <a:cxnLst/>
              <a:rect l="l" t="t" r="r" b="b"/>
              <a:pathLst>
                <a:path w="4600" h="2153" extrusionOk="0">
                  <a:moveTo>
                    <a:pt x="215" y="0"/>
                  </a:moveTo>
                  <a:lnTo>
                    <a:pt x="45" y="63"/>
                  </a:lnTo>
                  <a:lnTo>
                    <a:pt x="0" y="125"/>
                  </a:lnTo>
                  <a:lnTo>
                    <a:pt x="27" y="179"/>
                  </a:lnTo>
                  <a:lnTo>
                    <a:pt x="63" y="206"/>
                  </a:lnTo>
                  <a:lnTo>
                    <a:pt x="536" y="536"/>
                  </a:lnTo>
                  <a:lnTo>
                    <a:pt x="1545" y="1161"/>
                  </a:lnTo>
                  <a:lnTo>
                    <a:pt x="2108" y="1456"/>
                  </a:lnTo>
                  <a:lnTo>
                    <a:pt x="2697" y="1742"/>
                  </a:lnTo>
                  <a:lnTo>
                    <a:pt x="3331" y="2001"/>
                  </a:lnTo>
                  <a:lnTo>
                    <a:pt x="3626" y="2099"/>
                  </a:lnTo>
                  <a:lnTo>
                    <a:pt x="4108" y="2152"/>
                  </a:lnTo>
                  <a:lnTo>
                    <a:pt x="4447" y="2143"/>
                  </a:lnTo>
                  <a:lnTo>
                    <a:pt x="4519" y="2135"/>
                  </a:lnTo>
                  <a:lnTo>
                    <a:pt x="4599" y="2081"/>
                  </a:lnTo>
                  <a:lnTo>
                    <a:pt x="4599" y="2045"/>
                  </a:lnTo>
                  <a:lnTo>
                    <a:pt x="4537" y="1902"/>
                  </a:lnTo>
                  <a:lnTo>
                    <a:pt x="4421" y="1742"/>
                  </a:lnTo>
                  <a:lnTo>
                    <a:pt x="4278" y="1634"/>
                  </a:lnTo>
                  <a:lnTo>
                    <a:pt x="4162" y="1581"/>
                  </a:lnTo>
                  <a:lnTo>
                    <a:pt x="3536" y="1313"/>
                  </a:lnTo>
                  <a:lnTo>
                    <a:pt x="2894" y="1054"/>
                  </a:lnTo>
                  <a:lnTo>
                    <a:pt x="1679" y="554"/>
                  </a:lnTo>
                  <a:lnTo>
                    <a:pt x="509" y="27"/>
                  </a:lnTo>
                  <a:lnTo>
                    <a:pt x="420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28"/>
            <p:cNvSpPr/>
            <p:nvPr/>
          </p:nvSpPr>
          <p:spPr>
            <a:xfrm rot="-877077" flipH="1">
              <a:off x="7109526" y="4535899"/>
              <a:ext cx="106975" cy="65581"/>
            </a:xfrm>
            <a:custGeom>
              <a:avLst/>
              <a:gdLst/>
              <a:ahLst/>
              <a:cxnLst/>
              <a:rect l="l" t="t" r="r" b="b"/>
              <a:pathLst>
                <a:path w="4109" h="2519" extrusionOk="0">
                  <a:moveTo>
                    <a:pt x="349" y="0"/>
                  </a:moveTo>
                  <a:lnTo>
                    <a:pt x="117" y="45"/>
                  </a:lnTo>
                  <a:lnTo>
                    <a:pt x="18" y="125"/>
                  </a:lnTo>
                  <a:lnTo>
                    <a:pt x="1" y="197"/>
                  </a:lnTo>
                  <a:lnTo>
                    <a:pt x="18" y="232"/>
                  </a:lnTo>
                  <a:lnTo>
                    <a:pt x="72" y="339"/>
                  </a:lnTo>
                  <a:lnTo>
                    <a:pt x="126" y="536"/>
                  </a:lnTo>
                  <a:lnTo>
                    <a:pt x="197" y="643"/>
                  </a:lnTo>
                  <a:lnTo>
                    <a:pt x="376" y="831"/>
                  </a:lnTo>
                  <a:lnTo>
                    <a:pt x="581" y="1009"/>
                  </a:lnTo>
                  <a:lnTo>
                    <a:pt x="1036" y="1366"/>
                  </a:lnTo>
                  <a:lnTo>
                    <a:pt x="1545" y="1697"/>
                  </a:lnTo>
                  <a:lnTo>
                    <a:pt x="1760" y="1840"/>
                  </a:lnTo>
                  <a:lnTo>
                    <a:pt x="2260" y="2134"/>
                  </a:lnTo>
                  <a:lnTo>
                    <a:pt x="2831" y="2384"/>
                  </a:lnTo>
                  <a:lnTo>
                    <a:pt x="3322" y="2492"/>
                  </a:lnTo>
                  <a:lnTo>
                    <a:pt x="3671" y="2518"/>
                  </a:lnTo>
                  <a:lnTo>
                    <a:pt x="3858" y="2509"/>
                  </a:lnTo>
                  <a:lnTo>
                    <a:pt x="3957" y="2492"/>
                  </a:lnTo>
                  <a:lnTo>
                    <a:pt x="4099" y="2402"/>
                  </a:lnTo>
                  <a:lnTo>
                    <a:pt x="4108" y="2349"/>
                  </a:lnTo>
                  <a:lnTo>
                    <a:pt x="4090" y="2259"/>
                  </a:lnTo>
                  <a:lnTo>
                    <a:pt x="3992" y="2108"/>
                  </a:lnTo>
                  <a:lnTo>
                    <a:pt x="3742" y="1902"/>
                  </a:lnTo>
                  <a:lnTo>
                    <a:pt x="3001" y="1527"/>
                  </a:lnTo>
                  <a:lnTo>
                    <a:pt x="2546" y="1295"/>
                  </a:lnTo>
                  <a:lnTo>
                    <a:pt x="2019" y="982"/>
                  </a:lnTo>
                  <a:lnTo>
                    <a:pt x="1554" y="643"/>
                  </a:lnTo>
                  <a:lnTo>
                    <a:pt x="1340" y="464"/>
                  </a:lnTo>
                  <a:lnTo>
                    <a:pt x="1108" y="286"/>
                  </a:lnTo>
                  <a:lnTo>
                    <a:pt x="894" y="188"/>
                  </a:lnTo>
                  <a:lnTo>
                    <a:pt x="697" y="89"/>
                  </a:lnTo>
                  <a:lnTo>
                    <a:pt x="599" y="36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28"/>
            <p:cNvSpPr/>
            <p:nvPr/>
          </p:nvSpPr>
          <p:spPr>
            <a:xfrm rot="-877077" flipH="1">
              <a:off x="6695633" y="4731386"/>
              <a:ext cx="113015" cy="60712"/>
            </a:xfrm>
            <a:custGeom>
              <a:avLst/>
              <a:gdLst/>
              <a:ahLst/>
              <a:cxnLst/>
              <a:rect l="l" t="t" r="r" b="b"/>
              <a:pathLst>
                <a:path w="4341" h="2332" extrusionOk="0">
                  <a:moveTo>
                    <a:pt x="296" y="0"/>
                  </a:moveTo>
                  <a:lnTo>
                    <a:pt x="81" y="54"/>
                  </a:lnTo>
                  <a:lnTo>
                    <a:pt x="1" y="134"/>
                  </a:lnTo>
                  <a:lnTo>
                    <a:pt x="1" y="197"/>
                  </a:lnTo>
                  <a:lnTo>
                    <a:pt x="28" y="232"/>
                  </a:lnTo>
                  <a:lnTo>
                    <a:pt x="144" y="384"/>
                  </a:lnTo>
                  <a:lnTo>
                    <a:pt x="349" y="679"/>
                  </a:lnTo>
                  <a:lnTo>
                    <a:pt x="519" y="822"/>
                  </a:lnTo>
                  <a:lnTo>
                    <a:pt x="876" y="1108"/>
                  </a:lnTo>
                  <a:lnTo>
                    <a:pt x="1260" y="1376"/>
                  </a:lnTo>
                  <a:lnTo>
                    <a:pt x="1546" y="1599"/>
                  </a:lnTo>
                  <a:lnTo>
                    <a:pt x="2046" y="1947"/>
                  </a:lnTo>
                  <a:lnTo>
                    <a:pt x="2430" y="2143"/>
                  </a:lnTo>
                  <a:lnTo>
                    <a:pt x="2644" y="2224"/>
                  </a:lnTo>
                  <a:lnTo>
                    <a:pt x="2823" y="2277"/>
                  </a:lnTo>
                  <a:lnTo>
                    <a:pt x="3198" y="2331"/>
                  </a:lnTo>
                  <a:lnTo>
                    <a:pt x="3582" y="2331"/>
                  </a:lnTo>
                  <a:lnTo>
                    <a:pt x="3930" y="2260"/>
                  </a:lnTo>
                  <a:lnTo>
                    <a:pt x="4073" y="2179"/>
                  </a:lnTo>
                  <a:lnTo>
                    <a:pt x="4162" y="2117"/>
                  </a:lnTo>
                  <a:lnTo>
                    <a:pt x="4287" y="1983"/>
                  </a:lnTo>
                  <a:lnTo>
                    <a:pt x="4341" y="1840"/>
                  </a:lnTo>
                  <a:lnTo>
                    <a:pt x="4305" y="1697"/>
                  </a:lnTo>
                  <a:lnTo>
                    <a:pt x="4243" y="1626"/>
                  </a:lnTo>
                  <a:lnTo>
                    <a:pt x="4198" y="1590"/>
                  </a:lnTo>
                  <a:lnTo>
                    <a:pt x="4091" y="1572"/>
                  </a:lnTo>
                  <a:lnTo>
                    <a:pt x="3984" y="1590"/>
                  </a:lnTo>
                  <a:lnTo>
                    <a:pt x="3903" y="1643"/>
                  </a:lnTo>
                  <a:lnTo>
                    <a:pt x="3886" y="1670"/>
                  </a:lnTo>
                  <a:lnTo>
                    <a:pt x="3859" y="1697"/>
                  </a:lnTo>
                  <a:lnTo>
                    <a:pt x="3841" y="1715"/>
                  </a:lnTo>
                  <a:lnTo>
                    <a:pt x="3635" y="1679"/>
                  </a:lnTo>
                  <a:lnTo>
                    <a:pt x="3305" y="1563"/>
                  </a:lnTo>
                  <a:lnTo>
                    <a:pt x="2894" y="1331"/>
                  </a:lnTo>
                  <a:lnTo>
                    <a:pt x="2626" y="1143"/>
                  </a:lnTo>
                  <a:lnTo>
                    <a:pt x="2180" y="849"/>
                  </a:lnTo>
                  <a:lnTo>
                    <a:pt x="1724" y="554"/>
                  </a:lnTo>
                  <a:lnTo>
                    <a:pt x="1474" y="402"/>
                  </a:lnTo>
                  <a:lnTo>
                    <a:pt x="948" y="170"/>
                  </a:lnTo>
                  <a:lnTo>
                    <a:pt x="653" y="45"/>
                  </a:lnTo>
                  <a:lnTo>
                    <a:pt x="546" y="9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28"/>
            <p:cNvSpPr/>
            <p:nvPr/>
          </p:nvSpPr>
          <p:spPr>
            <a:xfrm rot="-877077" flipH="1">
              <a:off x="6557809" y="4720206"/>
              <a:ext cx="141835" cy="39546"/>
            </a:xfrm>
            <a:custGeom>
              <a:avLst/>
              <a:gdLst/>
              <a:ahLst/>
              <a:cxnLst/>
              <a:rect l="l" t="t" r="r" b="b"/>
              <a:pathLst>
                <a:path w="5448" h="1519" extrusionOk="0">
                  <a:moveTo>
                    <a:pt x="679" y="1"/>
                  </a:moveTo>
                  <a:lnTo>
                    <a:pt x="447" y="10"/>
                  </a:lnTo>
                  <a:lnTo>
                    <a:pt x="250" y="72"/>
                  </a:lnTo>
                  <a:lnTo>
                    <a:pt x="107" y="153"/>
                  </a:lnTo>
                  <a:lnTo>
                    <a:pt x="18" y="260"/>
                  </a:lnTo>
                  <a:lnTo>
                    <a:pt x="0" y="367"/>
                  </a:lnTo>
                  <a:lnTo>
                    <a:pt x="54" y="474"/>
                  </a:lnTo>
                  <a:lnTo>
                    <a:pt x="196" y="572"/>
                  </a:lnTo>
                  <a:lnTo>
                    <a:pt x="313" y="608"/>
                  </a:lnTo>
                  <a:lnTo>
                    <a:pt x="1652" y="956"/>
                  </a:lnTo>
                  <a:lnTo>
                    <a:pt x="3036" y="1251"/>
                  </a:lnTo>
                  <a:lnTo>
                    <a:pt x="3572" y="1385"/>
                  </a:lnTo>
                  <a:lnTo>
                    <a:pt x="4376" y="1519"/>
                  </a:lnTo>
                  <a:lnTo>
                    <a:pt x="4929" y="1519"/>
                  </a:lnTo>
                  <a:lnTo>
                    <a:pt x="5215" y="1456"/>
                  </a:lnTo>
                  <a:lnTo>
                    <a:pt x="5340" y="1412"/>
                  </a:lnTo>
                  <a:lnTo>
                    <a:pt x="5438" y="1305"/>
                  </a:lnTo>
                  <a:lnTo>
                    <a:pt x="5447" y="1224"/>
                  </a:lnTo>
                  <a:lnTo>
                    <a:pt x="5429" y="1189"/>
                  </a:lnTo>
                  <a:lnTo>
                    <a:pt x="5376" y="1117"/>
                  </a:lnTo>
                  <a:lnTo>
                    <a:pt x="5224" y="992"/>
                  </a:lnTo>
                  <a:lnTo>
                    <a:pt x="4938" y="849"/>
                  </a:lnTo>
                  <a:lnTo>
                    <a:pt x="4179" y="653"/>
                  </a:lnTo>
                  <a:lnTo>
                    <a:pt x="3626" y="555"/>
                  </a:lnTo>
                  <a:lnTo>
                    <a:pt x="2232" y="260"/>
                  </a:lnTo>
                  <a:lnTo>
                    <a:pt x="804" y="19"/>
                  </a:lnTo>
                  <a:lnTo>
                    <a:pt x="679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28"/>
            <p:cNvSpPr/>
            <p:nvPr/>
          </p:nvSpPr>
          <p:spPr>
            <a:xfrm rot="-877077" flipH="1">
              <a:off x="6494942" y="4686116"/>
              <a:ext cx="96744" cy="29315"/>
            </a:xfrm>
            <a:custGeom>
              <a:avLst/>
              <a:gdLst/>
              <a:ahLst/>
              <a:cxnLst/>
              <a:rect l="l" t="t" r="r" b="b"/>
              <a:pathLst>
                <a:path w="3716" h="1126" extrusionOk="0">
                  <a:moveTo>
                    <a:pt x="331" y="0"/>
                  </a:moveTo>
                  <a:lnTo>
                    <a:pt x="99" y="72"/>
                  </a:lnTo>
                  <a:lnTo>
                    <a:pt x="18" y="161"/>
                  </a:lnTo>
                  <a:lnTo>
                    <a:pt x="0" y="223"/>
                  </a:lnTo>
                  <a:lnTo>
                    <a:pt x="63" y="322"/>
                  </a:lnTo>
                  <a:lnTo>
                    <a:pt x="188" y="375"/>
                  </a:lnTo>
                  <a:lnTo>
                    <a:pt x="206" y="384"/>
                  </a:lnTo>
                  <a:lnTo>
                    <a:pt x="215" y="384"/>
                  </a:lnTo>
                  <a:lnTo>
                    <a:pt x="277" y="438"/>
                  </a:lnTo>
                  <a:lnTo>
                    <a:pt x="438" y="527"/>
                  </a:lnTo>
                  <a:lnTo>
                    <a:pt x="768" y="634"/>
                  </a:lnTo>
                  <a:lnTo>
                    <a:pt x="1018" y="706"/>
                  </a:lnTo>
                  <a:lnTo>
                    <a:pt x="1742" y="893"/>
                  </a:lnTo>
                  <a:lnTo>
                    <a:pt x="2456" y="1081"/>
                  </a:lnTo>
                  <a:lnTo>
                    <a:pt x="2635" y="1125"/>
                  </a:lnTo>
                  <a:lnTo>
                    <a:pt x="3010" y="1125"/>
                  </a:lnTo>
                  <a:lnTo>
                    <a:pt x="3188" y="1081"/>
                  </a:lnTo>
                  <a:lnTo>
                    <a:pt x="3331" y="1036"/>
                  </a:lnTo>
                  <a:lnTo>
                    <a:pt x="3554" y="911"/>
                  </a:lnTo>
                  <a:lnTo>
                    <a:pt x="3688" y="768"/>
                  </a:lnTo>
                  <a:lnTo>
                    <a:pt x="3715" y="599"/>
                  </a:lnTo>
                  <a:lnTo>
                    <a:pt x="3688" y="509"/>
                  </a:lnTo>
                  <a:lnTo>
                    <a:pt x="3653" y="456"/>
                  </a:lnTo>
                  <a:lnTo>
                    <a:pt x="3528" y="357"/>
                  </a:lnTo>
                  <a:lnTo>
                    <a:pt x="3242" y="268"/>
                  </a:lnTo>
                  <a:lnTo>
                    <a:pt x="3010" y="250"/>
                  </a:lnTo>
                  <a:lnTo>
                    <a:pt x="2911" y="259"/>
                  </a:lnTo>
                  <a:lnTo>
                    <a:pt x="2849" y="259"/>
                  </a:lnTo>
                  <a:lnTo>
                    <a:pt x="2724" y="268"/>
                  </a:lnTo>
                  <a:lnTo>
                    <a:pt x="2778" y="268"/>
                  </a:lnTo>
                  <a:lnTo>
                    <a:pt x="2652" y="286"/>
                  </a:lnTo>
                  <a:lnTo>
                    <a:pt x="2572" y="331"/>
                  </a:lnTo>
                  <a:lnTo>
                    <a:pt x="2081" y="232"/>
                  </a:lnTo>
                  <a:lnTo>
                    <a:pt x="1599" y="134"/>
                  </a:lnTo>
                  <a:lnTo>
                    <a:pt x="1331" y="81"/>
                  </a:lnTo>
                  <a:lnTo>
                    <a:pt x="920" y="9"/>
                  </a:lnTo>
                  <a:lnTo>
                    <a:pt x="652" y="0"/>
                  </a:lnTo>
                  <a:lnTo>
                    <a:pt x="518" y="18"/>
                  </a:lnTo>
                  <a:lnTo>
                    <a:pt x="483" y="18"/>
                  </a:lnTo>
                  <a:lnTo>
                    <a:pt x="331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28"/>
            <p:cNvSpPr/>
            <p:nvPr/>
          </p:nvSpPr>
          <p:spPr>
            <a:xfrm rot="-877077" flipH="1">
              <a:off x="6534387" y="4616237"/>
              <a:ext cx="112781" cy="38375"/>
            </a:xfrm>
            <a:custGeom>
              <a:avLst/>
              <a:gdLst/>
              <a:ahLst/>
              <a:cxnLst/>
              <a:rect l="l" t="t" r="r" b="b"/>
              <a:pathLst>
                <a:path w="4332" h="1474" extrusionOk="0">
                  <a:moveTo>
                    <a:pt x="277" y="0"/>
                  </a:moveTo>
                  <a:lnTo>
                    <a:pt x="81" y="54"/>
                  </a:lnTo>
                  <a:lnTo>
                    <a:pt x="1" y="125"/>
                  </a:lnTo>
                  <a:lnTo>
                    <a:pt x="1" y="179"/>
                  </a:lnTo>
                  <a:lnTo>
                    <a:pt x="18" y="205"/>
                  </a:lnTo>
                  <a:lnTo>
                    <a:pt x="143" y="366"/>
                  </a:lnTo>
                  <a:lnTo>
                    <a:pt x="393" y="634"/>
                  </a:lnTo>
                  <a:lnTo>
                    <a:pt x="599" y="777"/>
                  </a:lnTo>
                  <a:lnTo>
                    <a:pt x="849" y="920"/>
                  </a:lnTo>
                  <a:lnTo>
                    <a:pt x="1429" y="1161"/>
                  </a:lnTo>
                  <a:lnTo>
                    <a:pt x="1760" y="1259"/>
                  </a:lnTo>
                  <a:lnTo>
                    <a:pt x="2045" y="1331"/>
                  </a:lnTo>
                  <a:lnTo>
                    <a:pt x="2706" y="1447"/>
                  </a:lnTo>
                  <a:lnTo>
                    <a:pt x="3385" y="1473"/>
                  </a:lnTo>
                  <a:lnTo>
                    <a:pt x="3849" y="1402"/>
                  </a:lnTo>
                  <a:lnTo>
                    <a:pt x="4126" y="1313"/>
                  </a:lnTo>
                  <a:lnTo>
                    <a:pt x="4251" y="1241"/>
                  </a:lnTo>
                  <a:lnTo>
                    <a:pt x="4314" y="1197"/>
                  </a:lnTo>
                  <a:lnTo>
                    <a:pt x="4332" y="1107"/>
                  </a:lnTo>
                  <a:lnTo>
                    <a:pt x="4296" y="1054"/>
                  </a:lnTo>
                  <a:lnTo>
                    <a:pt x="4251" y="1027"/>
                  </a:lnTo>
                  <a:lnTo>
                    <a:pt x="4055" y="956"/>
                  </a:lnTo>
                  <a:lnTo>
                    <a:pt x="3635" y="848"/>
                  </a:lnTo>
                  <a:lnTo>
                    <a:pt x="2938" y="750"/>
                  </a:lnTo>
                  <a:lnTo>
                    <a:pt x="2474" y="679"/>
                  </a:lnTo>
                  <a:lnTo>
                    <a:pt x="1956" y="572"/>
                  </a:lnTo>
                  <a:lnTo>
                    <a:pt x="1188" y="339"/>
                  </a:lnTo>
                  <a:lnTo>
                    <a:pt x="751" y="152"/>
                  </a:lnTo>
                  <a:lnTo>
                    <a:pt x="572" y="45"/>
                  </a:lnTo>
                  <a:lnTo>
                    <a:pt x="492" y="9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28"/>
            <p:cNvSpPr/>
            <p:nvPr/>
          </p:nvSpPr>
          <p:spPr>
            <a:xfrm rot="-877077" flipH="1">
              <a:off x="6444928" y="4878455"/>
              <a:ext cx="93021" cy="48137"/>
            </a:xfrm>
            <a:custGeom>
              <a:avLst/>
              <a:gdLst/>
              <a:ahLst/>
              <a:cxnLst/>
              <a:rect l="l" t="t" r="r" b="b"/>
              <a:pathLst>
                <a:path w="3573" h="1849" extrusionOk="0">
                  <a:moveTo>
                    <a:pt x="715" y="0"/>
                  </a:moveTo>
                  <a:lnTo>
                    <a:pt x="313" y="27"/>
                  </a:lnTo>
                  <a:lnTo>
                    <a:pt x="90" y="125"/>
                  </a:lnTo>
                  <a:lnTo>
                    <a:pt x="9" y="223"/>
                  </a:lnTo>
                  <a:lnTo>
                    <a:pt x="0" y="286"/>
                  </a:lnTo>
                  <a:lnTo>
                    <a:pt x="18" y="465"/>
                  </a:lnTo>
                  <a:lnTo>
                    <a:pt x="170" y="804"/>
                  </a:lnTo>
                  <a:lnTo>
                    <a:pt x="465" y="1116"/>
                  </a:lnTo>
                  <a:lnTo>
                    <a:pt x="893" y="1393"/>
                  </a:lnTo>
                  <a:lnTo>
                    <a:pt x="1152" y="1518"/>
                  </a:lnTo>
                  <a:lnTo>
                    <a:pt x="1393" y="1608"/>
                  </a:lnTo>
                  <a:lnTo>
                    <a:pt x="2010" y="1777"/>
                  </a:lnTo>
                  <a:lnTo>
                    <a:pt x="2679" y="1849"/>
                  </a:lnTo>
                  <a:lnTo>
                    <a:pt x="3144" y="1804"/>
                  </a:lnTo>
                  <a:lnTo>
                    <a:pt x="3412" y="1715"/>
                  </a:lnTo>
                  <a:lnTo>
                    <a:pt x="3519" y="1643"/>
                  </a:lnTo>
                  <a:lnTo>
                    <a:pt x="3572" y="1599"/>
                  </a:lnTo>
                  <a:lnTo>
                    <a:pt x="3563" y="1491"/>
                  </a:lnTo>
                  <a:lnTo>
                    <a:pt x="3519" y="1438"/>
                  </a:lnTo>
                  <a:lnTo>
                    <a:pt x="3412" y="1349"/>
                  </a:lnTo>
                  <a:lnTo>
                    <a:pt x="3072" y="1224"/>
                  </a:lnTo>
                  <a:lnTo>
                    <a:pt x="2465" y="1072"/>
                  </a:lnTo>
                  <a:lnTo>
                    <a:pt x="2099" y="965"/>
                  </a:lnTo>
                  <a:lnTo>
                    <a:pt x="1920" y="884"/>
                  </a:lnTo>
                  <a:lnTo>
                    <a:pt x="1617" y="724"/>
                  </a:lnTo>
                  <a:lnTo>
                    <a:pt x="1375" y="527"/>
                  </a:lnTo>
                  <a:lnTo>
                    <a:pt x="1197" y="322"/>
                  </a:lnTo>
                  <a:lnTo>
                    <a:pt x="1143" y="206"/>
                  </a:lnTo>
                  <a:lnTo>
                    <a:pt x="1108" y="152"/>
                  </a:lnTo>
                  <a:lnTo>
                    <a:pt x="983" y="63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28"/>
            <p:cNvSpPr/>
            <p:nvPr/>
          </p:nvSpPr>
          <p:spPr>
            <a:xfrm rot="-877077" flipH="1">
              <a:off x="6273416" y="4836239"/>
              <a:ext cx="149515" cy="44415"/>
            </a:xfrm>
            <a:custGeom>
              <a:avLst/>
              <a:gdLst/>
              <a:ahLst/>
              <a:cxnLst/>
              <a:rect l="l" t="t" r="r" b="b"/>
              <a:pathLst>
                <a:path w="5743" h="1706" extrusionOk="0">
                  <a:moveTo>
                    <a:pt x="483" y="0"/>
                  </a:moveTo>
                  <a:lnTo>
                    <a:pt x="286" y="27"/>
                  </a:lnTo>
                  <a:lnTo>
                    <a:pt x="134" y="99"/>
                  </a:lnTo>
                  <a:lnTo>
                    <a:pt x="36" y="188"/>
                  </a:lnTo>
                  <a:lnTo>
                    <a:pt x="0" y="286"/>
                  </a:lnTo>
                  <a:lnTo>
                    <a:pt x="36" y="393"/>
                  </a:lnTo>
                  <a:lnTo>
                    <a:pt x="161" y="492"/>
                  </a:lnTo>
                  <a:lnTo>
                    <a:pt x="259" y="527"/>
                  </a:lnTo>
                  <a:lnTo>
                    <a:pt x="625" y="661"/>
                  </a:lnTo>
                  <a:lnTo>
                    <a:pt x="2099" y="1143"/>
                  </a:lnTo>
                  <a:lnTo>
                    <a:pt x="3447" y="1492"/>
                  </a:lnTo>
                  <a:lnTo>
                    <a:pt x="4296" y="1652"/>
                  </a:lnTo>
                  <a:lnTo>
                    <a:pt x="5028" y="1706"/>
                  </a:lnTo>
                  <a:lnTo>
                    <a:pt x="5439" y="1635"/>
                  </a:lnTo>
                  <a:lnTo>
                    <a:pt x="5635" y="1545"/>
                  </a:lnTo>
                  <a:lnTo>
                    <a:pt x="5698" y="1474"/>
                  </a:lnTo>
                  <a:lnTo>
                    <a:pt x="5742" y="1411"/>
                  </a:lnTo>
                  <a:lnTo>
                    <a:pt x="5733" y="1286"/>
                  </a:lnTo>
                  <a:lnTo>
                    <a:pt x="5546" y="1134"/>
                  </a:lnTo>
                  <a:lnTo>
                    <a:pt x="4805" y="911"/>
                  </a:lnTo>
                  <a:lnTo>
                    <a:pt x="4367" y="831"/>
                  </a:lnTo>
                  <a:lnTo>
                    <a:pt x="3456" y="661"/>
                  </a:lnTo>
                  <a:lnTo>
                    <a:pt x="1679" y="268"/>
                  </a:lnTo>
                  <a:lnTo>
                    <a:pt x="822" y="45"/>
                  </a:lnTo>
                  <a:lnTo>
                    <a:pt x="706" y="9"/>
                  </a:lnTo>
                  <a:lnTo>
                    <a:pt x="483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28"/>
            <p:cNvSpPr/>
            <p:nvPr/>
          </p:nvSpPr>
          <p:spPr>
            <a:xfrm rot="-877077" flipH="1">
              <a:off x="6251563" y="4778870"/>
              <a:ext cx="124887" cy="46289"/>
            </a:xfrm>
            <a:custGeom>
              <a:avLst/>
              <a:gdLst/>
              <a:ahLst/>
              <a:cxnLst/>
              <a:rect l="l" t="t" r="r" b="b"/>
              <a:pathLst>
                <a:path w="4797" h="1778" extrusionOk="0">
                  <a:moveTo>
                    <a:pt x="465" y="1"/>
                  </a:moveTo>
                  <a:lnTo>
                    <a:pt x="197" y="36"/>
                  </a:lnTo>
                  <a:lnTo>
                    <a:pt x="19" y="153"/>
                  </a:lnTo>
                  <a:lnTo>
                    <a:pt x="1" y="269"/>
                  </a:lnTo>
                  <a:lnTo>
                    <a:pt x="55" y="340"/>
                  </a:lnTo>
                  <a:lnTo>
                    <a:pt x="108" y="376"/>
                  </a:lnTo>
                  <a:lnTo>
                    <a:pt x="590" y="626"/>
                  </a:lnTo>
                  <a:lnTo>
                    <a:pt x="1599" y="1099"/>
                  </a:lnTo>
                  <a:lnTo>
                    <a:pt x="2162" y="1313"/>
                  </a:lnTo>
                  <a:lnTo>
                    <a:pt x="2644" y="1492"/>
                  </a:lnTo>
                  <a:lnTo>
                    <a:pt x="3555" y="1733"/>
                  </a:lnTo>
                  <a:lnTo>
                    <a:pt x="4019" y="1778"/>
                  </a:lnTo>
                  <a:lnTo>
                    <a:pt x="4314" y="1769"/>
                  </a:lnTo>
                  <a:lnTo>
                    <a:pt x="4457" y="1742"/>
                  </a:lnTo>
                  <a:lnTo>
                    <a:pt x="4618" y="1706"/>
                  </a:lnTo>
                  <a:lnTo>
                    <a:pt x="4770" y="1599"/>
                  </a:lnTo>
                  <a:lnTo>
                    <a:pt x="4796" y="1510"/>
                  </a:lnTo>
                  <a:lnTo>
                    <a:pt x="4770" y="1465"/>
                  </a:lnTo>
                  <a:lnTo>
                    <a:pt x="4716" y="1394"/>
                  </a:lnTo>
                  <a:lnTo>
                    <a:pt x="4564" y="1278"/>
                  </a:lnTo>
                  <a:lnTo>
                    <a:pt x="4252" y="1126"/>
                  </a:lnTo>
                  <a:lnTo>
                    <a:pt x="3448" y="912"/>
                  </a:lnTo>
                  <a:lnTo>
                    <a:pt x="2921" y="778"/>
                  </a:lnTo>
                  <a:lnTo>
                    <a:pt x="2323" y="617"/>
                  </a:lnTo>
                  <a:lnTo>
                    <a:pt x="1162" y="251"/>
                  </a:lnTo>
                  <a:lnTo>
                    <a:pt x="608" y="45"/>
                  </a:lnTo>
                  <a:lnTo>
                    <a:pt x="465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28"/>
            <p:cNvSpPr/>
            <p:nvPr/>
          </p:nvSpPr>
          <p:spPr>
            <a:xfrm rot="-877077" flipH="1">
              <a:off x="6651340" y="4855470"/>
              <a:ext cx="48164" cy="50481"/>
            </a:xfrm>
            <a:custGeom>
              <a:avLst/>
              <a:gdLst/>
              <a:ahLst/>
              <a:cxnLst/>
              <a:rect l="l" t="t" r="r" b="b"/>
              <a:pathLst>
                <a:path w="1850" h="1939" extrusionOk="0">
                  <a:moveTo>
                    <a:pt x="688" y="1"/>
                  </a:moveTo>
                  <a:lnTo>
                    <a:pt x="367" y="37"/>
                  </a:lnTo>
                  <a:lnTo>
                    <a:pt x="179" y="99"/>
                  </a:lnTo>
                  <a:lnTo>
                    <a:pt x="54" y="197"/>
                  </a:lnTo>
                  <a:lnTo>
                    <a:pt x="1" y="313"/>
                  </a:lnTo>
                  <a:lnTo>
                    <a:pt x="10" y="385"/>
                  </a:lnTo>
                  <a:lnTo>
                    <a:pt x="162" y="814"/>
                  </a:lnTo>
                  <a:lnTo>
                    <a:pt x="340" y="1242"/>
                  </a:lnTo>
                  <a:lnTo>
                    <a:pt x="421" y="1448"/>
                  </a:lnTo>
                  <a:lnTo>
                    <a:pt x="581" y="1689"/>
                  </a:lnTo>
                  <a:lnTo>
                    <a:pt x="796" y="1832"/>
                  </a:lnTo>
                  <a:lnTo>
                    <a:pt x="956" y="1903"/>
                  </a:lnTo>
                  <a:lnTo>
                    <a:pt x="1046" y="1930"/>
                  </a:lnTo>
                  <a:lnTo>
                    <a:pt x="1260" y="1939"/>
                  </a:lnTo>
                  <a:lnTo>
                    <a:pt x="1474" y="1912"/>
                  </a:lnTo>
                  <a:lnTo>
                    <a:pt x="1653" y="1840"/>
                  </a:lnTo>
                  <a:lnTo>
                    <a:pt x="1706" y="1796"/>
                  </a:lnTo>
                  <a:lnTo>
                    <a:pt x="1796" y="1707"/>
                  </a:lnTo>
                  <a:lnTo>
                    <a:pt x="1849" y="1519"/>
                  </a:lnTo>
                  <a:lnTo>
                    <a:pt x="1760" y="1260"/>
                  </a:lnTo>
                  <a:lnTo>
                    <a:pt x="1653" y="1064"/>
                  </a:lnTo>
                  <a:lnTo>
                    <a:pt x="1430" y="644"/>
                  </a:lnTo>
                  <a:lnTo>
                    <a:pt x="1188" y="224"/>
                  </a:lnTo>
                  <a:lnTo>
                    <a:pt x="1144" y="153"/>
                  </a:lnTo>
                  <a:lnTo>
                    <a:pt x="992" y="63"/>
                  </a:lnTo>
                  <a:lnTo>
                    <a:pt x="688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28"/>
            <p:cNvSpPr/>
            <p:nvPr/>
          </p:nvSpPr>
          <p:spPr>
            <a:xfrm rot="-877077" flipH="1">
              <a:off x="7525882" y="4381253"/>
              <a:ext cx="76749" cy="51157"/>
            </a:xfrm>
            <a:custGeom>
              <a:avLst/>
              <a:gdLst/>
              <a:ahLst/>
              <a:cxnLst/>
              <a:rect l="l" t="t" r="r" b="b"/>
              <a:pathLst>
                <a:path w="2948" h="1965" extrusionOk="0">
                  <a:moveTo>
                    <a:pt x="563" y="0"/>
                  </a:moveTo>
                  <a:lnTo>
                    <a:pt x="357" y="45"/>
                  </a:lnTo>
                  <a:lnTo>
                    <a:pt x="188" y="116"/>
                  </a:lnTo>
                  <a:lnTo>
                    <a:pt x="63" y="214"/>
                  </a:lnTo>
                  <a:lnTo>
                    <a:pt x="0" y="339"/>
                  </a:lnTo>
                  <a:lnTo>
                    <a:pt x="9" y="456"/>
                  </a:lnTo>
                  <a:lnTo>
                    <a:pt x="54" y="518"/>
                  </a:lnTo>
                  <a:lnTo>
                    <a:pt x="402" y="884"/>
                  </a:lnTo>
                  <a:lnTo>
                    <a:pt x="813" y="1224"/>
                  </a:lnTo>
                  <a:lnTo>
                    <a:pt x="1009" y="1393"/>
                  </a:lnTo>
                  <a:lnTo>
                    <a:pt x="1429" y="1733"/>
                  </a:lnTo>
                  <a:lnTo>
                    <a:pt x="1697" y="1875"/>
                  </a:lnTo>
                  <a:lnTo>
                    <a:pt x="1804" y="1911"/>
                  </a:lnTo>
                  <a:lnTo>
                    <a:pt x="2018" y="1956"/>
                  </a:lnTo>
                  <a:lnTo>
                    <a:pt x="2367" y="1965"/>
                  </a:lnTo>
                  <a:lnTo>
                    <a:pt x="2679" y="1884"/>
                  </a:lnTo>
                  <a:lnTo>
                    <a:pt x="2831" y="1804"/>
                  </a:lnTo>
                  <a:lnTo>
                    <a:pt x="2929" y="1706"/>
                  </a:lnTo>
                  <a:lnTo>
                    <a:pt x="2947" y="1581"/>
                  </a:lnTo>
                  <a:lnTo>
                    <a:pt x="2911" y="1518"/>
                  </a:lnTo>
                  <a:lnTo>
                    <a:pt x="2849" y="1411"/>
                  </a:lnTo>
                  <a:lnTo>
                    <a:pt x="2661" y="1224"/>
                  </a:lnTo>
                  <a:lnTo>
                    <a:pt x="2322" y="956"/>
                  </a:lnTo>
                  <a:lnTo>
                    <a:pt x="2090" y="786"/>
                  </a:lnTo>
                  <a:lnTo>
                    <a:pt x="1626" y="438"/>
                  </a:lnTo>
                  <a:lnTo>
                    <a:pt x="1108" y="107"/>
                  </a:lnTo>
                  <a:lnTo>
                    <a:pt x="1000" y="54"/>
                  </a:lnTo>
                  <a:lnTo>
                    <a:pt x="786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28"/>
            <p:cNvSpPr/>
            <p:nvPr/>
          </p:nvSpPr>
          <p:spPr>
            <a:xfrm rot="-877077" flipH="1">
              <a:off x="7475573" y="4564256"/>
              <a:ext cx="68600" cy="75812"/>
            </a:xfrm>
            <a:custGeom>
              <a:avLst/>
              <a:gdLst/>
              <a:ahLst/>
              <a:cxnLst/>
              <a:rect l="l" t="t" r="r" b="b"/>
              <a:pathLst>
                <a:path w="2635" h="2912" extrusionOk="0">
                  <a:moveTo>
                    <a:pt x="581" y="0"/>
                  </a:moveTo>
                  <a:lnTo>
                    <a:pt x="295" y="36"/>
                  </a:lnTo>
                  <a:lnTo>
                    <a:pt x="206" y="98"/>
                  </a:lnTo>
                  <a:lnTo>
                    <a:pt x="125" y="179"/>
                  </a:lnTo>
                  <a:lnTo>
                    <a:pt x="36" y="339"/>
                  </a:lnTo>
                  <a:lnTo>
                    <a:pt x="0" y="509"/>
                  </a:lnTo>
                  <a:lnTo>
                    <a:pt x="18" y="679"/>
                  </a:lnTo>
                  <a:lnTo>
                    <a:pt x="206" y="1098"/>
                  </a:lnTo>
                  <a:lnTo>
                    <a:pt x="420" y="1429"/>
                  </a:lnTo>
                  <a:lnTo>
                    <a:pt x="616" y="1795"/>
                  </a:lnTo>
                  <a:lnTo>
                    <a:pt x="983" y="2358"/>
                  </a:lnTo>
                  <a:lnTo>
                    <a:pt x="1349" y="2688"/>
                  </a:lnTo>
                  <a:lnTo>
                    <a:pt x="1608" y="2822"/>
                  </a:lnTo>
                  <a:lnTo>
                    <a:pt x="1733" y="2875"/>
                  </a:lnTo>
                  <a:lnTo>
                    <a:pt x="2027" y="2911"/>
                  </a:lnTo>
                  <a:lnTo>
                    <a:pt x="2322" y="2875"/>
                  </a:lnTo>
                  <a:lnTo>
                    <a:pt x="2536" y="2777"/>
                  </a:lnTo>
                  <a:lnTo>
                    <a:pt x="2590" y="2697"/>
                  </a:lnTo>
                  <a:lnTo>
                    <a:pt x="2617" y="2599"/>
                  </a:lnTo>
                  <a:lnTo>
                    <a:pt x="2635" y="2411"/>
                  </a:lnTo>
                  <a:lnTo>
                    <a:pt x="2581" y="2125"/>
                  </a:lnTo>
                  <a:lnTo>
                    <a:pt x="2269" y="1572"/>
                  </a:lnTo>
                  <a:lnTo>
                    <a:pt x="2027" y="1206"/>
                  </a:lnTo>
                  <a:lnTo>
                    <a:pt x="1840" y="875"/>
                  </a:lnTo>
                  <a:lnTo>
                    <a:pt x="1438" y="384"/>
                  </a:lnTo>
                  <a:lnTo>
                    <a:pt x="1009" y="125"/>
                  </a:lnTo>
                  <a:lnTo>
                    <a:pt x="715" y="27"/>
                  </a:lnTo>
                  <a:lnTo>
                    <a:pt x="581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28"/>
            <p:cNvSpPr/>
            <p:nvPr/>
          </p:nvSpPr>
          <p:spPr>
            <a:xfrm rot="-877077" flipH="1">
              <a:off x="7112598" y="4866845"/>
              <a:ext cx="132307" cy="90704"/>
            </a:xfrm>
            <a:custGeom>
              <a:avLst/>
              <a:gdLst/>
              <a:ahLst/>
              <a:cxnLst/>
              <a:rect l="l" t="t" r="r" b="b"/>
              <a:pathLst>
                <a:path w="5082" h="3484" extrusionOk="0">
                  <a:moveTo>
                    <a:pt x="840" y="0"/>
                  </a:moveTo>
                  <a:lnTo>
                    <a:pt x="412" y="45"/>
                  </a:lnTo>
                  <a:lnTo>
                    <a:pt x="153" y="152"/>
                  </a:lnTo>
                  <a:lnTo>
                    <a:pt x="45" y="259"/>
                  </a:lnTo>
                  <a:lnTo>
                    <a:pt x="28" y="322"/>
                  </a:lnTo>
                  <a:lnTo>
                    <a:pt x="10" y="474"/>
                  </a:lnTo>
                  <a:lnTo>
                    <a:pt x="1" y="768"/>
                  </a:lnTo>
                  <a:lnTo>
                    <a:pt x="45" y="1054"/>
                  </a:lnTo>
                  <a:lnTo>
                    <a:pt x="144" y="1331"/>
                  </a:lnTo>
                  <a:lnTo>
                    <a:pt x="295" y="1599"/>
                  </a:lnTo>
                  <a:lnTo>
                    <a:pt x="492" y="1858"/>
                  </a:lnTo>
                  <a:lnTo>
                    <a:pt x="894" y="2233"/>
                  </a:lnTo>
                  <a:lnTo>
                    <a:pt x="1260" y="2483"/>
                  </a:lnTo>
                  <a:lnTo>
                    <a:pt x="1555" y="2679"/>
                  </a:lnTo>
                  <a:lnTo>
                    <a:pt x="2323" y="3090"/>
                  </a:lnTo>
                  <a:lnTo>
                    <a:pt x="3001" y="3340"/>
                  </a:lnTo>
                  <a:lnTo>
                    <a:pt x="3483" y="3447"/>
                  </a:lnTo>
                  <a:lnTo>
                    <a:pt x="3975" y="3483"/>
                  </a:lnTo>
                  <a:lnTo>
                    <a:pt x="4466" y="3439"/>
                  </a:lnTo>
                  <a:lnTo>
                    <a:pt x="4707" y="3376"/>
                  </a:lnTo>
                  <a:lnTo>
                    <a:pt x="4805" y="3340"/>
                  </a:lnTo>
                  <a:lnTo>
                    <a:pt x="4957" y="3251"/>
                  </a:lnTo>
                  <a:lnTo>
                    <a:pt x="5046" y="3144"/>
                  </a:lnTo>
                  <a:lnTo>
                    <a:pt x="5082" y="3028"/>
                  </a:lnTo>
                  <a:lnTo>
                    <a:pt x="5064" y="2912"/>
                  </a:lnTo>
                  <a:lnTo>
                    <a:pt x="4984" y="2804"/>
                  </a:lnTo>
                  <a:lnTo>
                    <a:pt x="4841" y="2715"/>
                  </a:lnTo>
                  <a:lnTo>
                    <a:pt x="4635" y="2653"/>
                  </a:lnTo>
                  <a:lnTo>
                    <a:pt x="4510" y="2635"/>
                  </a:lnTo>
                  <a:lnTo>
                    <a:pt x="4180" y="2599"/>
                  </a:lnTo>
                  <a:lnTo>
                    <a:pt x="3555" y="2429"/>
                  </a:lnTo>
                  <a:lnTo>
                    <a:pt x="3001" y="2170"/>
                  </a:lnTo>
                  <a:lnTo>
                    <a:pt x="2510" y="1849"/>
                  </a:lnTo>
                  <a:lnTo>
                    <a:pt x="2099" y="1492"/>
                  </a:lnTo>
                  <a:lnTo>
                    <a:pt x="1760" y="1117"/>
                  </a:lnTo>
                  <a:lnTo>
                    <a:pt x="1501" y="742"/>
                  </a:lnTo>
                  <a:lnTo>
                    <a:pt x="1322" y="393"/>
                  </a:lnTo>
                  <a:lnTo>
                    <a:pt x="1269" y="233"/>
                  </a:lnTo>
                  <a:lnTo>
                    <a:pt x="1233" y="170"/>
                  </a:lnTo>
                  <a:lnTo>
                    <a:pt x="1117" y="72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68" name="Google Shape;1268;p28"/>
          <p:cNvSpPr txBox="1">
            <a:spLocks noGrp="1"/>
          </p:cNvSpPr>
          <p:nvPr>
            <p:ph type="title"/>
          </p:nvPr>
        </p:nvSpPr>
        <p:spPr>
          <a:xfrm>
            <a:off x="720000" y="395850"/>
            <a:ext cx="7692900" cy="51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1214292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Four Columns">
  <p:cSld name="1_Title + Four Columns"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p28"/>
          <p:cNvSpPr txBox="1">
            <a:spLocks noGrp="1"/>
          </p:cNvSpPr>
          <p:nvPr>
            <p:ph type="subTitle" idx="1"/>
          </p:nvPr>
        </p:nvSpPr>
        <p:spPr>
          <a:xfrm>
            <a:off x="720000" y="2059950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5" name="Google Shape;1195;p28"/>
          <p:cNvSpPr txBox="1">
            <a:spLocks noGrp="1"/>
          </p:cNvSpPr>
          <p:nvPr>
            <p:ph type="subTitle" idx="2"/>
          </p:nvPr>
        </p:nvSpPr>
        <p:spPr>
          <a:xfrm>
            <a:off x="720000" y="1713450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6" name="Google Shape;1196;p28"/>
          <p:cNvSpPr txBox="1">
            <a:spLocks noGrp="1"/>
          </p:cNvSpPr>
          <p:nvPr>
            <p:ph type="subTitle" idx="3"/>
          </p:nvPr>
        </p:nvSpPr>
        <p:spPr>
          <a:xfrm>
            <a:off x="720000" y="3921825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7" name="Google Shape;1197;p28"/>
          <p:cNvSpPr txBox="1">
            <a:spLocks noGrp="1"/>
          </p:cNvSpPr>
          <p:nvPr>
            <p:ph type="subTitle" idx="4"/>
          </p:nvPr>
        </p:nvSpPr>
        <p:spPr>
          <a:xfrm>
            <a:off x="720000" y="3575325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8" name="Google Shape;1198;p28"/>
          <p:cNvSpPr txBox="1">
            <a:spLocks noGrp="1"/>
          </p:cNvSpPr>
          <p:nvPr>
            <p:ph type="subTitle" idx="5"/>
          </p:nvPr>
        </p:nvSpPr>
        <p:spPr>
          <a:xfrm>
            <a:off x="3342975" y="2059950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9" name="Google Shape;1199;p28"/>
          <p:cNvSpPr txBox="1">
            <a:spLocks noGrp="1"/>
          </p:cNvSpPr>
          <p:nvPr>
            <p:ph type="subTitle" idx="6"/>
          </p:nvPr>
        </p:nvSpPr>
        <p:spPr>
          <a:xfrm>
            <a:off x="3342975" y="1713450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0" name="Google Shape;1200;p28"/>
          <p:cNvSpPr txBox="1">
            <a:spLocks noGrp="1"/>
          </p:cNvSpPr>
          <p:nvPr>
            <p:ph type="subTitle" idx="7"/>
          </p:nvPr>
        </p:nvSpPr>
        <p:spPr>
          <a:xfrm>
            <a:off x="3342975" y="3921825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1" name="Google Shape;1201;p28"/>
          <p:cNvSpPr txBox="1">
            <a:spLocks noGrp="1"/>
          </p:cNvSpPr>
          <p:nvPr>
            <p:ph type="subTitle" idx="8"/>
          </p:nvPr>
        </p:nvSpPr>
        <p:spPr>
          <a:xfrm>
            <a:off x="3342975" y="3575325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02" name="Google Shape;1202;p28"/>
          <p:cNvGrpSpPr/>
          <p:nvPr/>
        </p:nvGrpSpPr>
        <p:grpSpPr>
          <a:xfrm rot="6647702">
            <a:off x="-1774556" y="-750645"/>
            <a:ext cx="3563523" cy="3274151"/>
            <a:chOff x="-1361131" y="3033798"/>
            <a:chExt cx="4031687" cy="3866819"/>
          </a:xfrm>
        </p:grpSpPr>
        <p:sp>
          <p:nvSpPr>
            <p:cNvPr id="1203" name="Google Shape;1203;p28"/>
            <p:cNvSpPr/>
            <p:nvPr/>
          </p:nvSpPr>
          <p:spPr>
            <a:xfrm rot="-975157" flipH="1">
              <a:off x="-998443" y="3435250"/>
              <a:ext cx="3306310" cy="3063916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28"/>
            <p:cNvSpPr/>
            <p:nvPr/>
          </p:nvSpPr>
          <p:spPr>
            <a:xfrm rot="-975157" flipH="1">
              <a:off x="-698218" y="4080591"/>
              <a:ext cx="2651820" cy="1639114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28"/>
            <p:cNvSpPr/>
            <p:nvPr/>
          </p:nvSpPr>
          <p:spPr>
            <a:xfrm rot="-975157" flipH="1">
              <a:off x="6331" y="5357870"/>
              <a:ext cx="481227" cy="255024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28"/>
            <p:cNvSpPr/>
            <p:nvPr/>
          </p:nvSpPr>
          <p:spPr>
            <a:xfrm rot="-975157" flipH="1">
              <a:off x="-636678" y="4901000"/>
              <a:ext cx="273634" cy="58314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28"/>
            <p:cNvSpPr/>
            <p:nvPr/>
          </p:nvSpPr>
          <p:spPr>
            <a:xfrm rot="-975157" flipH="1">
              <a:off x="-61287" y="4568963"/>
              <a:ext cx="63622" cy="451196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28"/>
            <p:cNvSpPr/>
            <p:nvPr/>
          </p:nvSpPr>
          <p:spPr>
            <a:xfrm rot="-975157" flipH="1">
              <a:off x="1281559" y="4908023"/>
              <a:ext cx="93047" cy="449987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28"/>
            <p:cNvSpPr/>
            <p:nvPr/>
          </p:nvSpPr>
          <p:spPr>
            <a:xfrm rot="-975157" flipH="1">
              <a:off x="564398" y="4729396"/>
              <a:ext cx="139269" cy="579582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0" name="Google Shape;1210;p28"/>
          <p:cNvGrpSpPr/>
          <p:nvPr/>
        </p:nvGrpSpPr>
        <p:grpSpPr>
          <a:xfrm>
            <a:off x="8285528" y="1617837"/>
            <a:ext cx="717263" cy="1719122"/>
            <a:chOff x="7334417" y="2987505"/>
            <a:chExt cx="821984" cy="1970115"/>
          </a:xfrm>
        </p:grpSpPr>
        <p:sp>
          <p:nvSpPr>
            <p:cNvPr id="1211" name="Google Shape;1211;p28"/>
            <p:cNvSpPr/>
            <p:nvPr/>
          </p:nvSpPr>
          <p:spPr>
            <a:xfrm>
              <a:off x="7334417" y="2987505"/>
              <a:ext cx="821984" cy="1970115"/>
            </a:xfrm>
            <a:custGeom>
              <a:avLst/>
              <a:gdLst/>
              <a:ahLst/>
              <a:cxnLst/>
              <a:rect l="l" t="t" r="r" b="b"/>
              <a:pathLst>
                <a:path w="25969" h="62242" extrusionOk="0">
                  <a:moveTo>
                    <a:pt x="17164" y="0"/>
                  </a:moveTo>
                  <a:lnTo>
                    <a:pt x="16664" y="72"/>
                  </a:lnTo>
                  <a:lnTo>
                    <a:pt x="16012" y="295"/>
                  </a:lnTo>
                  <a:lnTo>
                    <a:pt x="15396" y="652"/>
                  </a:lnTo>
                  <a:lnTo>
                    <a:pt x="14815" y="1107"/>
                  </a:lnTo>
                  <a:lnTo>
                    <a:pt x="14280" y="1652"/>
                  </a:lnTo>
                  <a:lnTo>
                    <a:pt x="14039" y="1938"/>
                  </a:lnTo>
                  <a:lnTo>
                    <a:pt x="13476" y="2635"/>
                  </a:lnTo>
                  <a:lnTo>
                    <a:pt x="12395" y="4045"/>
                  </a:lnTo>
                  <a:lnTo>
                    <a:pt x="11360" y="5483"/>
                  </a:lnTo>
                  <a:lnTo>
                    <a:pt x="10368" y="6957"/>
                  </a:lnTo>
                  <a:lnTo>
                    <a:pt x="9422" y="8466"/>
                  </a:lnTo>
                  <a:lnTo>
                    <a:pt x="8511" y="9993"/>
                  </a:lnTo>
                  <a:lnTo>
                    <a:pt x="7654" y="11556"/>
                  </a:lnTo>
                  <a:lnTo>
                    <a:pt x="6832" y="13136"/>
                  </a:lnTo>
                  <a:lnTo>
                    <a:pt x="6064" y="14744"/>
                  </a:lnTo>
                  <a:lnTo>
                    <a:pt x="5341" y="16369"/>
                  </a:lnTo>
                  <a:lnTo>
                    <a:pt x="4653" y="18021"/>
                  </a:lnTo>
                  <a:lnTo>
                    <a:pt x="4019" y="19682"/>
                  </a:lnTo>
                  <a:lnTo>
                    <a:pt x="3430" y="21361"/>
                  </a:lnTo>
                  <a:lnTo>
                    <a:pt x="2885" y="23057"/>
                  </a:lnTo>
                  <a:lnTo>
                    <a:pt x="2385" y="24763"/>
                  </a:lnTo>
                  <a:lnTo>
                    <a:pt x="1929" y="26469"/>
                  </a:lnTo>
                  <a:lnTo>
                    <a:pt x="1724" y="27335"/>
                  </a:lnTo>
                  <a:lnTo>
                    <a:pt x="1519" y="28210"/>
                  </a:lnTo>
                  <a:lnTo>
                    <a:pt x="1153" y="29969"/>
                  </a:lnTo>
                  <a:lnTo>
                    <a:pt x="840" y="31746"/>
                  </a:lnTo>
                  <a:lnTo>
                    <a:pt x="581" y="33523"/>
                  </a:lnTo>
                  <a:lnTo>
                    <a:pt x="367" y="35309"/>
                  </a:lnTo>
                  <a:lnTo>
                    <a:pt x="197" y="37104"/>
                  </a:lnTo>
                  <a:lnTo>
                    <a:pt x="90" y="38899"/>
                  </a:lnTo>
                  <a:lnTo>
                    <a:pt x="27" y="40694"/>
                  </a:lnTo>
                  <a:lnTo>
                    <a:pt x="18" y="41596"/>
                  </a:lnTo>
                  <a:lnTo>
                    <a:pt x="1" y="43382"/>
                  </a:lnTo>
                  <a:lnTo>
                    <a:pt x="27" y="46141"/>
                  </a:lnTo>
                  <a:lnTo>
                    <a:pt x="108" y="47990"/>
                  </a:lnTo>
                  <a:lnTo>
                    <a:pt x="286" y="49838"/>
                  </a:lnTo>
                  <a:lnTo>
                    <a:pt x="572" y="51660"/>
                  </a:lnTo>
                  <a:lnTo>
                    <a:pt x="894" y="52999"/>
                  </a:lnTo>
                  <a:lnTo>
                    <a:pt x="1161" y="53883"/>
                  </a:lnTo>
                  <a:lnTo>
                    <a:pt x="1465" y="54741"/>
                  </a:lnTo>
                  <a:lnTo>
                    <a:pt x="1831" y="55589"/>
                  </a:lnTo>
                  <a:lnTo>
                    <a:pt x="2028" y="56000"/>
                  </a:lnTo>
                  <a:lnTo>
                    <a:pt x="2215" y="56366"/>
                  </a:lnTo>
                  <a:lnTo>
                    <a:pt x="2653" y="57089"/>
                  </a:lnTo>
                  <a:lnTo>
                    <a:pt x="3171" y="57813"/>
                  </a:lnTo>
                  <a:lnTo>
                    <a:pt x="3742" y="58527"/>
                  </a:lnTo>
                  <a:lnTo>
                    <a:pt x="4385" y="59215"/>
                  </a:lnTo>
                  <a:lnTo>
                    <a:pt x="5073" y="59858"/>
                  </a:lnTo>
                  <a:lnTo>
                    <a:pt x="5805" y="60456"/>
                  </a:lnTo>
                  <a:lnTo>
                    <a:pt x="6573" y="60983"/>
                  </a:lnTo>
                  <a:lnTo>
                    <a:pt x="7377" y="61438"/>
                  </a:lnTo>
                  <a:lnTo>
                    <a:pt x="8207" y="61804"/>
                  </a:lnTo>
                  <a:lnTo>
                    <a:pt x="9047" y="62063"/>
                  </a:lnTo>
                  <a:lnTo>
                    <a:pt x="9904" y="62215"/>
                  </a:lnTo>
                  <a:lnTo>
                    <a:pt x="10761" y="62242"/>
                  </a:lnTo>
                  <a:lnTo>
                    <a:pt x="11618" y="62126"/>
                  </a:lnTo>
                  <a:lnTo>
                    <a:pt x="12467" y="61867"/>
                  </a:lnTo>
                  <a:lnTo>
                    <a:pt x="13297" y="61438"/>
                  </a:lnTo>
                  <a:lnTo>
                    <a:pt x="13708" y="61152"/>
                  </a:lnTo>
                  <a:lnTo>
                    <a:pt x="14065" y="60876"/>
                  </a:lnTo>
                  <a:lnTo>
                    <a:pt x="14771" y="60295"/>
                  </a:lnTo>
                  <a:lnTo>
                    <a:pt x="15441" y="59670"/>
                  </a:lnTo>
                  <a:lnTo>
                    <a:pt x="16092" y="59009"/>
                  </a:lnTo>
                  <a:lnTo>
                    <a:pt x="17003" y="57964"/>
                  </a:lnTo>
                  <a:lnTo>
                    <a:pt x="18128" y="56446"/>
                  </a:lnTo>
                  <a:lnTo>
                    <a:pt x="18646" y="55643"/>
                  </a:lnTo>
                  <a:lnTo>
                    <a:pt x="19021" y="55035"/>
                  </a:lnTo>
                  <a:lnTo>
                    <a:pt x="19727" y="53785"/>
                  </a:lnTo>
                  <a:lnTo>
                    <a:pt x="20388" y="52481"/>
                  </a:lnTo>
                  <a:lnTo>
                    <a:pt x="20986" y="51133"/>
                  </a:lnTo>
                  <a:lnTo>
                    <a:pt x="21549" y="49758"/>
                  </a:lnTo>
                  <a:lnTo>
                    <a:pt x="22058" y="48365"/>
                  </a:lnTo>
                  <a:lnTo>
                    <a:pt x="22754" y="46222"/>
                  </a:lnTo>
                  <a:lnTo>
                    <a:pt x="23540" y="43346"/>
                  </a:lnTo>
                  <a:lnTo>
                    <a:pt x="24183" y="40471"/>
                  </a:lnTo>
                  <a:lnTo>
                    <a:pt x="24701" y="37667"/>
                  </a:lnTo>
                  <a:lnTo>
                    <a:pt x="25121" y="34979"/>
                  </a:lnTo>
                  <a:lnTo>
                    <a:pt x="25290" y="33702"/>
                  </a:lnTo>
                  <a:lnTo>
                    <a:pt x="25505" y="31943"/>
                  </a:lnTo>
                  <a:lnTo>
                    <a:pt x="25755" y="29290"/>
                  </a:lnTo>
                  <a:lnTo>
                    <a:pt x="25871" y="27513"/>
                  </a:lnTo>
                  <a:lnTo>
                    <a:pt x="25942" y="25745"/>
                  </a:lnTo>
                  <a:lnTo>
                    <a:pt x="25969" y="23968"/>
                  </a:lnTo>
                  <a:lnTo>
                    <a:pt x="25942" y="22191"/>
                  </a:lnTo>
                  <a:lnTo>
                    <a:pt x="25862" y="20414"/>
                  </a:lnTo>
                  <a:lnTo>
                    <a:pt x="25799" y="19530"/>
                  </a:lnTo>
                  <a:lnTo>
                    <a:pt x="25737" y="18673"/>
                  </a:lnTo>
                  <a:lnTo>
                    <a:pt x="25549" y="16958"/>
                  </a:lnTo>
                  <a:lnTo>
                    <a:pt x="25299" y="15253"/>
                  </a:lnTo>
                  <a:lnTo>
                    <a:pt x="24978" y="13556"/>
                  </a:lnTo>
                  <a:lnTo>
                    <a:pt x="24594" y="11877"/>
                  </a:lnTo>
                  <a:lnTo>
                    <a:pt x="24129" y="10216"/>
                  </a:lnTo>
                  <a:lnTo>
                    <a:pt x="23594" y="8582"/>
                  </a:lnTo>
                  <a:lnTo>
                    <a:pt x="22977" y="6966"/>
                  </a:lnTo>
                  <a:lnTo>
                    <a:pt x="22629" y="6180"/>
                  </a:lnTo>
                  <a:lnTo>
                    <a:pt x="22317" y="5456"/>
                  </a:lnTo>
                  <a:lnTo>
                    <a:pt x="21593" y="3929"/>
                  </a:lnTo>
                  <a:lnTo>
                    <a:pt x="20968" y="2804"/>
                  </a:lnTo>
                  <a:lnTo>
                    <a:pt x="20495" y="2099"/>
                  </a:lnTo>
                  <a:lnTo>
                    <a:pt x="19977" y="1456"/>
                  </a:lnTo>
                  <a:lnTo>
                    <a:pt x="19396" y="884"/>
                  </a:lnTo>
                  <a:lnTo>
                    <a:pt x="19084" y="643"/>
                  </a:lnTo>
                  <a:lnTo>
                    <a:pt x="18905" y="509"/>
                  </a:lnTo>
                  <a:lnTo>
                    <a:pt x="18557" y="313"/>
                  </a:lnTo>
                  <a:lnTo>
                    <a:pt x="18200" y="161"/>
                  </a:lnTo>
                  <a:lnTo>
                    <a:pt x="17852" y="63"/>
                  </a:lnTo>
                  <a:lnTo>
                    <a:pt x="17503" y="9"/>
                  </a:lnTo>
                  <a:lnTo>
                    <a:pt x="1716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12" name="Google Shape;1212;p28"/>
            <p:cNvGrpSpPr/>
            <p:nvPr/>
          </p:nvGrpSpPr>
          <p:grpSpPr>
            <a:xfrm>
              <a:off x="7447180" y="3322694"/>
              <a:ext cx="599277" cy="1576389"/>
              <a:chOff x="7447180" y="3322694"/>
              <a:chExt cx="599277" cy="1576389"/>
            </a:xfrm>
          </p:grpSpPr>
          <p:sp>
            <p:nvSpPr>
              <p:cNvPr id="1213" name="Google Shape;1213;p28"/>
              <p:cNvSpPr/>
              <p:nvPr/>
            </p:nvSpPr>
            <p:spPr>
              <a:xfrm>
                <a:off x="7447180" y="3322694"/>
                <a:ext cx="599277" cy="1576389"/>
              </a:xfrm>
              <a:custGeom>
                <a:avLst/>
                <a:gdLst/>
                <a:ahLst/>
                <a:cxnLst/>
                <a:rect l="l" t="t" r="r" b="b"/>
                <a:pathLst>
                  <a:path w="18933" h="49803" extrusionOk="0">
                    <a:moveTo>
                      <a:pt x="13003" y="0"/>
                    </a:moveTo>
                    <a:lnTo>
                      <a:pt x="12887" y="54"/>
                    </a:lnTo>
                    <a:lnTo>
                      <a:pt x="12851" y="116"/>
                    </a:lnTo>
                    <a:lnTo>
                      <a:pt x="12440" y="1250"/>
                    </a:lnTo>
                    <a:lnTo>
                      <a:pt x="11735" y="3563"/>
                    </a:lnTo>
                    <a:lnTo>
                      <a:pt x="11127" y="5912"/>
                    </a:lnTo>
                    <a:lnTo>
                      <a:pt x="10574" y="8269"/>
                    </a:lnTo>
                    <a:lnTo>
                      <a:pt x="10324" y="9457"/>
                    </a:lnTo>
                    <a:lnTo>
                      <a:pt x="10243" y="9823"/>
                    </a:lnTo>
                    <a:lnTo>
                      <a:pt x="10163" y="10198"/>
                    </a:lnTo>
                    <a:lnTo>
                      <a:pt x="9949" y="9886"/>
                    </a:lnTo>
                    <a:lnTo>
                      <a:pt x="9743" y="9573"/>
                    </a:lnTo>
                    <a:lnTo>
                      <a:pt x="9422" y="9064"/>
                    </a:lnTo>
                    <a:lnTo>
                      <a:pt x="8823" y="8019"/>
                    </a:lnTo>
                    <a:lnTo>
                      <a:pt x="8547" y="7492"/>
                    </a:lnTo>
                    <a:lnTo>
                      <a:pt x="8306" y="7001"/>
                    </a:lnTo>
                    <a:lnTo>
                      <a:pt x="7850" y="6010"/>
                    </a:lnTo>
                    <a:lnTo>
                      <a:pt x="7645" y="5501"/>
                    </a:lnTo>
                    <a:lnTo>
                      <a:pt x="7466" y="5028"/>
                    </a:lnTo>
                    <a:lnTo>
                      <a:pt x="7198" y="4304"/>
                    </a:lnTo>
                    <a:lnTo>
                      <a:pt x="6984" y="3849"/>
                    </a:lnTo>
                    <a:lnTo>
                      <a:pt x="6859" y="3626"/>
                    </a:lnTo>
                    <a:lnTo>
                      <a:pt x="6832" y="3617"/>
                    </a:lnTo>
                    <a:lnTo>
                      <a:pt x="6814" y="3635"/>
                    </a:lnTo>
                    <a:lnTo>
                      <a:pt x="6814" y="3902"/>
                    </a:lnTo>
                    <a:lnTo>
                      <a:pt x="6868" y="4429"/>
                    </a:lnTo>
                    <a:lnTo>
                      <a:pt x="7055" y="5242"/>
                    </a:lnTo>
                    <a:lnTo>
                      <a:pt x="7457" y="6322"/>
                    </a:lnTo>
                    <a:lnTo>
                      <a:pt x="7922" y="7340"/>
                    </a:lnTo>
                    <a:lnTo>
                      <a:pt x="8154" y="7805"/>
                    </a:lnTo>
                    <a:lnTo>
                      <a:pt x="8386" y="8278"/>
                    </a:lnTo>
                    <a:lnTo>
                      <a:pt x="8895" y="9198"/>
                    </a:lnTo>
                    <a:lnTo>
                      <a:pt x="9163" y="9653"/>
                    </a:lnTo>
                    <a:lnTo>
                      <a:pt x="9350" y="9975"/>
                    </a:lnTo>
                    <a:lnTo>
                      <a:pt x="9770" y="10609"/>
                    </a:lnTo>
                    <a:lnTo>
                      <a:pt x="10020" y="10886"/>
                    </a:lnTo>
                    <a:lnTo>
                      <a:pt x="9609" y="12913"/>
                    </a:lnTo>
                    <a:lnTo>
                      <a:pt x="8877" y="16985"/>
                    </a:lnTo>
                    <a:lnTo>
                      <a:pt x="8556" y="19030"/>
                    </a:lnTo>
                    <a:lnTo>
                      <a:pt x="8189" y="21459"/>
                    </a:lnTo>
                    <a:lnTo>
                      <a:pt x="7582" y="26326"/>
                    </a:lnTo>
                    <a:lnTo>
                      <a:pt x="7100" y="31210"/>
                    </a:lnTo>
                    <a:lnTo>
                      <a:pt x="6761" y="36104"/>
                    </a:lnTo>
                    <a:lnTo>
                      <a:pt x="6645" y="38560"/>
                    </a:lnTo>
                    <a:lnTo>
                      <a:pt x="6564" y="40747"/>
                    </a:lnTo>
                    <a:lnTo>
                      <a:pt x="6520" y="42944"/>
                    </a:lnTo>
                    <a:lnTo>
                      <a:pt x="5957" y="42516"/>
                    </a:lnTo>
                    <a:lnTo>
                      <a:pt x="4876" y="41631"/>
                    </a:lnTo>
                    <a:lnTo>
                      <a:pt x="3876" y="40676"/>
                    </a:lnTo>
                    <a:lnTo>
                      <a:pt x="3180" y="39890"/>
                    </a:lnTo>
                    <a:lnTo>
                      <a:pt x="2742" y="39328"/>
                    </a:lnTo>
                    <a:lnTo>
                      <a:pt x="2546" y="39033"/>
                    </a:lnTo>
                    <a:lnTo>
                      <a:pt x="2314" y="38685"/>
                    </a:lnTo>
                    <a:lnTo>
                      <a:pt x="1885" y="37961"/>
                    </a:lnTo>
                    <a:lnTo>
                      <a:pt x="1501" y="37220"/>
                    </a:lnTo>
                    <a:lnTo>
                      <a:pt x="1162" y="36452"/>
                    </a:lnTo>
                    <a:lnTo>
                      <a:pt x="1010" y="36059"/>
                    </a:lnTo>
                    <a:lnTo>
                      <a:pt x="885" y="35684"/>
                    </a:lnTo>
                    <a:lnTo>
                      <a:pt x="670" y="34916"/>
                    </a:lnTo>
                    <a:lnTo>
                      <a:pt x="394" y="33755"/>
                    </a:lnTo>
                    <a:lnTo>
                      <a:pt x="179" y="32987"/>
                    </a:lnTo>
                    <a:lnTo>
                      <a:pt x="152" y="32943"/>
                    </a:lnTo>
                    <a:lnTo>
                      <a:pt x="45" y="32960"/>
                    </a:lnTo>
                    <a:lnTo>
                      <a:pt x="19" y="33014"/>
                    </a:lnTo>
                    <a:lnTo>
                      <a:pt x="1" y="33416"/>
                    </a:lnTo>
                    <a:lnTo>
                      <a:pt x="36" y="34246"/>
                    </a:lnTo>
                    <a:lnTo>
                      <a:pt x="161" y="35077"/>
                    </a:lnTo>
                    <a:lnTo>
                      <a:pt x="367" y="35898"/>
                    </a:lnTo>
                    <a:lnTo>
                      <a:pt x="635" y="36711"/>
                    </a:lnTo>
                    <a:lnTo>
                      <a:pt x="956" y="37506"/>
                    </a:lnTo>
                    <a:lnTo>
                      <a:pt x="1331" y="38265"/>
                    </a:lnTo>
                    <a:lnTo>
                      <a:pt x="1733" y="38988"/>
                    </a:lnTo>
                    <a:lnTo>
                      <a:pt x="1947" y="39319"/>
                    </a:lnTo>
                    <a:lnTo>
                      <a:pt x="2376" y="39962"/>
                    </a:lnTo>
                    <a:lnTo>
                      <a:pt x="3117" y="40890"/>
                    </a:lnTo>
                    <a:lnTo>
                      <a:pt x="3653" y="41480"/>
                    </a:lnTo>
                    <a:lnTo>
                      <a:pt x="4225" y="42033"/>
                    </a:lnTo>
                    <a:lnTo>
                      <a:pt x="4832" y="42542"/>
                    </a:lnTo>
                    <a:lnTo>
                      <a:pt x="5475" y="42998"/>
                    </a:lnTo>
                    <a:lnTo>
                      <a:pt x="6153" y="43391"/>
                    </a:lnTo>
                    <a:lnTo>
                      <a:pt x="6502" y="43560"/>
                    </a:lnTo>
                    <a:lnTo>
                      <a:pt x="6484" y="45007"/>
                    </a:lnTo>
                    <a:lnTo>
                      <a:pt x="6493" y="47909"/>
                    </a:lnTo>
                    <a:lnTo>
                      <a:pt x="6520" y="49356"/>
                    </a:lnTo>
                    <a:lnTo>
                      <a:pt x="6511" y="49445"/>
                    </a:lnTo>
                    <a:lnTo>
                      <a:pt x="6555" y="49606"/>
                    </a:lnTo>
                    <a:lnTo>
                      <a:pt x="6662" y="49722"/>
                    </a:lnTo>
                    <a:lnTo>
                      <a:pt x="6814" y="49785"/>
                    </a:lnTo>
                    <a:lnTo>
                      <a:pt x="6975" y="49802"/>
                    </a:lnTo>
                    <a:lnTo>
                      <a:pt x="7136" y="49776"/>
                    </a:lnTo>
                    <a:lnTo>
                      <a:pt x="7270" y="49686"/>
                    </a:lnTo>
                    <a:lnTo>
                      <a:pt x="7341" y="49543"/>
                    </a:lnTo>
                    <a:lnTo>
                      <a:pt x="7350" y="49445"/>
                    </a:lnTo>
                    <a:lnTo>
                      <a:pt x="7341" y="47525"/>
                    </a:lnTo>
                    <a:lnTo>
                      <a:pt x="7386" y="43676"/>
                    </a:lnTo>
                    <a:lnTo>
                      <a:pt x="7511" y="39837"/>
                    </a:lnTo>
                    <a:lnTo>
                      <a:pt x="7716" y="36006"/>
                    </a:lnTo>
                    <a:lnTo>
                      <a:pt x="7993" y="32175"/>
                    </a:lnTo>
                    <a:lnTo>
                      <a:pt x="8350" y="28362"/>
                    </a:lnTo>
                    <a:lnTo>
                      <a:pt x="8788" y="24548"/>
                    </a:lnTo>
                    <a:lnTo>
                      <a:pt x="9297" y="20744"/>
                    </a:lnTo>
                    <a:lnTo>
                      <a:pt x="9583" y="18842"/>
                    </a:lnTo>
                    <a:lnTo>
                      <a:pt x="9636" y="18878"/>
                    </a:lnTo>
                    <a:lnTo>
                      <a:pt x="9752" y="18887"/>
                    </a:lnTo>
                    <a:lnTo>
                      <a:pt x="9815" y="18860"/>
                    </a:lnTo>
                    <a:lnTo>
                      <a:pt x="10172" y="18637"/>
                    </a:lnTo>
                    <a:lnTo>
                      <a:pt x="10859" y="18137"/>
                    </a:lnTo>
                    <a:lnTo>
                      <a:pt x="11860" y="17333"/>
                    </a:lnTo>
                    <a:lnTo>
                      <a:pt x="13119" y="16154"/>
                    </a:lnTo>
                    <a:lnTo>
                      <a:pt x="14315" y="14922"/>
                    </a:lnTo>
                    <a:lnTo>
                      <a:pt x="14887" y="14297"/>
                    </a:lnTo>
                    <a:lnTo>
                      <a:pt x="15449" y="13681"/>
                    </a:lnTo>
                    <a:lnTo>
                      <a:pt x="16584" y="12386"/>
                    </a:lnTo>
                    <a:lnTo>
                      <a:pt x="17387" y="11359"/>
                    </a:lnTo>
                    <a:lnTo>
                      <a:pt x="17878" y="10654"/>
                    </a:lnTo>
                    <a:lnTo>
                      <a:pt x="18334" y="9930"/>
                    </a:lnTo>
                    <a:lnTo>
                      <a:pt x="18736" y="9180"/>
                    </a:lnTo>
                    <a:lnTo>
                      <a:pt x="18905" y="8805"/>
                    </a:lnTo>
                    <a:lnTo>
                      <a:pt x="18932" y="8716"/>
                    </a:lnTo>
                    <a:lnTo>
                      <a:pt x="18879" y="8573"/>
                    </a:lnTo>
                    <a:lnTo>
                      <a:pt x="18736" y="8501"/>
                    </a:lnTo>
                    <a:lnTo>
                      <a:pt x="18584" y="8519"/>
                    </a:lnTo>
                    <a:lnTo>
                      <a:pt x="18512" y="8582"/>
                    </a:lnTo>
                    <a:lnTo>
                      <a:pt x="18236" y="8903"/>
                    </a:lnTo>
                    <a:lnTo>
                      <a:pt x="17727" y="9564"/>
                    </a:lnTo>
                    <a:lnTo>
                      <a:pt x="16985" y="10600"/>
                    </a:lnTo>
                    <a:lnTo>
                      <a:pt x="16494" y="11279"/>
                    </a:lnTo>
                    <a:lnTo>
                      <a:pt x="15976" y="11948"/>
                    </a:lnTo>
                    <a:lnTo>
                      <a:pt x="14905" y="13252"/>
                    </a:lnTo>
                    <a:lnTo>
                      <a:pt x="14351" y="13886"/>
                    </a:lnTo>
                    <a:lnTo>
                      <a:pt x="13824" y="14467"/>
                    </a:lnTo>
                    <a:lnTo>
                      <a:pt x="12735" y="15574"/>
                    </a:lnTo>
                    <a:lnTo>
                      <a:pt x="11056" y="17172"/>
                    </a:lnTo>
                    <a:lnTo>
                      <a:pt x="9940" y="18244"/>
                    </a:lnTo>
                    <a:lnTo>
                      <a:pt x="9949" y="18155"/>
                    </a:lnTo>
                    <a:lnTo>
                      <a:pt x="9958" y="18056"/>
                    </a:lnTo>
                    <a:lnTo>
                      <a:pt x="9940" y="18030"/>
                    </a:lnTo>
                    <a:lnTo>
                      <a:pt x="9913" y="18047"/>
                    </a:lnTo>
                    <a:lnTo>
                      <a:pt x="9752" y="18306"/>
                    </a:lnTo>
                    <a:lnTo>
                      <a:pt x="9636" y="18485"/>
                    </a:lnTo>
                    <a:lnTo>
                      <a:pt x="9940" y="16583"/>
                    </a:lnTo>
                    <a:lnTo>
                      <a:pt x="10609" y="12788"/>
                    </a:lnTo>
                    <a:lnTo>
                      <a:pt x="10985" y="10886"/>
                    </a:lnTo>
                    <a:lnTo>
                      <a:pt x="11538" y="8216"/>
                    </a:lnTo>
                    <a:lnTo>
                      <a:pt x="12422" y="4224"/>
                    </a:lnTo>
                    <a:lnTo>
                      <a:pt x="12967" y="1545"/>
                    </a:lnTo>
                    <a:lnTo>
                      <a:pt x="13208" y="205"/>
                    </a:lnTo>
                    <a:lnTo>
                      <a:pt x="13208" y="134"/>
                    </a:lnTo>
                    <a:lnTo>
                      <a:pt x="13128" y="36"/>
                    </a:lnTo>
                    <a:lnTo>
                      <a:pt x="13003" y="0"/>
                    </a:lnTo>
                    <a:close/>
                  </a:path>
                </a:pathLst>
              </a:custGeom>
              <a:solidFill>
                <a:srgbClr val="EB5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214;p28"/>
              <p:cNvSpPr/>
              <p:nvPr/>
            </p:nvSpPr>
            <p:spPr>
              <a:xfrm>
                <a:off x="7501172" y="3852299"/>
                <a:ext cx="160573" cy="364384"/>
              </a:xfrm>
              <a:custGeom>
                <a:avLst/>
                <a:gdLst/>
                <a:ahLst/>
                <a:cxnLst/>
                <a:rect l="l" t="t" r="r" b="b"/>
                <a:pathLst>
                  <a:path w="5073" h="11512" extrusionOk="0">
                    <a:moveTo>
                      <a:pt x="99" y="1"/>
                    </a:moveTo>
                    <a:lnTo>
                      <a:pt x="72" y="37"/>
                    </a:lnTo>
                    <a:lnTo>
                      <a:pt x="18" y="412"/>
                    </a:lnTo>
                    <a:lnTo>
                      <a:pt x="0" y="1188"/>
                    </a:lnTo>
                    <a:lnTo>
                      <a:pt x="63" y="1992"/>
                    </a:lnTo>
                    <a:lnTo>
                      <a:pt x="197" y="2796"/>
                    </a:lnTo>
                    <a:lnTo>
                      <a:pt x="500" y="4001"/>
                    </a:lnTo>
                    <a:lnTo>
                      <a:pt x="1036" y="5537"/>
                    </a:lnTo>
                    <a:lnTo>
                      <a:pt x="1322" y="6234"/>
                    </a:lnTo>
                    <a:lnTo>
                      <a:pt x="1626" y="6966"/>
                    </a:lnTo>
                    <a:lnTo>
                      <a:pt x="2358" y="8368"/>
                    </a:lnTo>
                    <a:lnTo>
                      <a:pt x="2769" y="9038"/>
                    </a:lnTo>
                    <a:lnTo>
                      <a:pt x="2983" y="9368"/>
                    </a:lnTo>
                    <a:lnTo>
                      <a:pt x="3447" y="10056"/>
                    </a:lnTo>
                    <a:lnTo>
                      <a:pt x="3965" y="10717"/>
                    </a:lnTo>
                    <a:lnTo>
                      <a:pt x="4412" y="11136"/>
                    </a:lnTo>
                    <a:lnTo>
                      <a:pt x="4733" y="11386"/>
                    </a:lnTo>
                    <a:lnTo>
                      <a:pt x="4903" y="11485"/>
                    </a:lnTo>
                    <a:lnTo>
                      <a:pt x="4965" y="11511"/>
                    </a:lnTo>
                    <a:lnTo>
                      <a:pt x="5055" y="11467"/>
                    </a:lnTo>
                    <a:lnTo>
                      <a:pt x="5072" y="11404"/>
                    </a:lnTo>
                    <a:lnTo>
                      <a:pt x="5064" y="11360"/>
                    </a:lnTo>
                    <a:lnTo>
                      <a:pt x="4903" y="11029"/>
                    </a:lnTo>
                    <a:lnTo>
                      <a:pt x="4501" y="10404"/>
                    </a:lnTo>
                    <a:lnTo>
                      <a:pt x="3813" y="9511"/>
                    </a:lnTo>
                    <a:lnTo>
                      <a:pt x="3385" y="8904"/>
                    </a:lnTo>
                    <a:lnTo>
                      <a:pt x="2938" y="8216"/>
                    </a:lnTo>
                    <a:lnTo>
                      <a:pt x="2152" y="6779"/>
                    </a:lnTo>
                    <a:lnTo>
                      <a:pt x="1813" y="6037"/>
                    </a:lnTo>
                    <a:lnTo>
                      <a:pt x="1483" y="5278"/>
                    </a:lnTo>
                    <a:lnTo>
                      <a:pt x="947" y="3716"/>
                    </a:lnTo>
                    <a:lnTo>
                      <a:pt x="741" y="2921"/>
                    </a:lnTo>
                    <a:lnTo>
                      <a:pt x="581" y="2198"/>
                    </a:lnTo>
                    <a:lnTo>
                      <a:pt x="393" y="1108"/>
                    </a:lnTo>
                    <a:lnTo>
                      <a:pt x="232" y="385"/>
                    </a:lnTo>
                    <a:lnTo>
                      <a:pt x="125" y="28"/>
                    </a:lnTo>
                    <a:lnTo>
                      <a:pt x="99" y="1"/>
                    </a:lnTo>
                    <a:close/>
                  </a:path>
                </a:pathLst>
              </a:custGeom>
              <a:solidFill>
                <a:srgbClr val="EB5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28"/>
              <p:cNvSpPr/>
              <p:nvPr/>
            </p:nvSpPr>
            <p:spPr>
              <a:xfrm>
                <a:off x="7710873" y="4001522"/>
                <a:ext cx="302756" cy="426834"/>
              </a:xfrm>
              <a:custGeom>
                <a:avLst/>
                <a:gdLst/>
                <a:ahLst/>
                <a:cxnLst/>
                <a:rect l="l" t="t" r="r" b="b"/>
                <a:pathLst>
                  <a:path w="9565" h="13485" extrusionOk="0">
                    <a:moveTo>
                      <a:pt x="9368" y="1"/>
                    </a:moveTo>
                    <a:lnTo>
                      <a:pt x="9234" y="54"/>
                    </a:lnTo>
                    <a:lnTo>
                      <a:pt x="9189" y="126"/>
                    </a:lnTo>
                    <a:lnTo>
                      <a:pt x="8734" y="1072"/>
                    </a:lnTo>
                    <a:lnTo>
                      <a:pt x="7805" y="2939"/>
                    </a:lnTo>
                    <a:lnTo>
                      <a:pt x="6814" y="4778"/>
                    </a:lnTo>
                    <a:lnTo>
                      <a:pt x="5724" y="6564"/>
                    </a:lnTo>
                    <a:lnTo>
                      <a:pt x="5126" y="7422"/>
                    </a:lnTo>
                    <a:lnTo>
                      <a:pt x="4537" y="8234"/>
                    </a:lnTo>
                    <a:lnTo>
                      <a:pt x="3278" y="9779"/>
                    </a:lnTo>
                    <a:lnTo>
                      <a:pt x="2617" y="10529"/>
                    </a:lnTo>
                    <a:lnTo>
                      <a:pt x="1867" y="11342"/>
                    </a:lnTo>
                    <a:lnTo>
                      <a:pt x="1081" y="12128"/>
                    </a:lnTo>
                    <a:lnTo>
                      <a:pt x="777" y="12404"/>
                    </a:lnTo>
                    <a:lnTo>
                      <a:pt x="331" y="12833"/>
                    </a:lnTo>
                    <a:lnTo>
                      <a:pt x="90" y="13155"/>
                    </a:lnTo>
                    <a:lnTo>
                      <a:pt x="9" y="13342"/>
                    </a:lnTo>
                    <a:lnTo>
                      <a:pt x="0" y="13396"/>
                    </a:lnTo>
                    <a:lnTo>
                      <a:pt x="63" y="13485"/>
                    </a:lnTo>
                    <a:lnTo>
                      <a:pt x="116" y="13485"/>
                    </a:lnTo>
                    <a:lnTo>
                      <a:pt x="313" y="13431"/>
                    </a:lnTo>
                    <a:lnTo>
                      <a:pt x="688" y="13253"/>
                    </a:lnTo>
                    <a:lnTo>
                      <a:pt x="1242" y="12878"/>
                    </a:lnTo>
                    <a:lnTo>
                      <a:pt x="2269" y="11878"/>
                    </a:lnTo>
                    <a:lnTo>
                      <a:pt x="2840" y="11270"/>
                    </a:lnTo>
                    <a:lnTo>
                      <a:pt x="3224" y="10869"/>
                    </a:lnTo>
                    <a:lnTo>
                      <a:pt x="3974" y="10047"/>
                    </a:lnTo>
                    <a:lnTo>
                      <a:pt x="5046" y="8761"/>
                    </a:lnTo>
                    <a:lnTo>
                      <a:pt x="5707" y="7859"/>
                    </a:lnTo>
                    <a:lnTo>
                      <a:pt x="6323" y="6984"/>
                    </a:lnTo>
                    <a:lnTo>
                      <a:pt x="7189" y="5636"/>
                    </a:lnTo>
                    <a:lnTo>
                      <a:pt x="7725" y="4707"/>
                    </a:lnTo>
                    <a:lnTo>
                      <a:pt x="8216" y="3760"/>
                    </a:lnTo>
                    <a:lnTo>
                      <a:pt x="8662" y="2796"/>
                    </a:lnTo>
                    <a:lnTo>
                      <a:pt x="9064" y="1805"/>
                    </a:lnTo>
                    <a:lnTo>
                      <a:pt x="9404" y="787"/>
                    </a:lnTo>
                    <a:lnTo>
                      <a:pt x="9555" y="278"/>
                    </a:lnTo>
                    <a:lnTo>
                      <a:pt x="9564" y="188"/>
                    </a:lnTo>
                    <a:lnTo>
                      <a:pt x="9502" y="54"/>
                    </a:lnTo>
                    <a:lnTo>
                      <a:pt x="9368" y="1"/>
                    </a:lnTo>
                    <a:close/>
                  </a:path>
                </a:pathLst>
              </a:custGeom>
              <a:solidFill>
                <a:srgbClr val="EB5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16" name="Google Shape;1216;p28"/>
          <p:cNvGrpSpPr/>
          <p:nvPr/>
        </p:nvGrpSpPr>
        <p:grpSpPr>
          <a:xfrm>
            <a:off x="8509190" y="1947798"/>
            <a:ext cx="1000423" cy="1733457"/>
            <a:chOff x="7758346" y="3365641"/>
            <a:chExt cx="1146485" cy="1986543"/>
          </a:xfrm>
        </p:grpSpPr>
        <p:sp>
          <p:nvSpPr>
            <p:cNvPr id="1217" name="Google Shape;1217;p28"/>
            <p:cNvSpPr/>
            <p:nvPr/>
          </p:nvSpPr>
          <p:spPr>
            <a:xfrm>
              <a:off x="7758346" y="3365641"/>
              <a:ext cx="1146485" cy="1986543"/>
            </a:xfrm>
            <a:custGeom>
              <a:avLst/>
              <a:gdLst/>
              <a:ahLst/>
              <a:cxnLst/>
              <a:rect l="l" t="t" r="r" b="b"/>
              <a:pathLst>
                <a:path w="36221" h="62761" extrusionOk="0">
                  <a:moveTo>
                    <a:pt x="31372" y="0"/>
                  </a:moveTo>
                  <a:lnTo>
                    <a:pt x="30639" y="54"/>
                  </a:lnTo>
                  <a:lnTo>
                    <a:pt x="29898" y="242"/>
                  </a:lnTo>
                  <a:lnTo>
                    <a:pt x="29175" y="554"/>
                  </a:lnTo>
                  <a:lnTo>
                    <a:pt x="28460" y="956"/>
                  </a:lnTo>
                  <a:lnTo>
                    <a:pt x="28121" y="1188"/>
                  </a:lnTo>
                  <a:lnTo>
                    <a:pt x="27353" y="1751"/>
                  </a:lnTo>
                  <a:lnTo>
                    <a:pt x="25835" y="2894"/>
                  </a:lnTo>
                  <a:lnTo>
                    <a:pt x="24353" y="4099"/>
                  </a:lnTo>
                  <a:lnTo>
                    <a:pt x="22906" y="5341"/>
                  </a:lnTo>
                  <a:lnTo>
                    <a:pt x="21495" y="6626"/>
                  </a:lnTo>
                  <a:lnTo>
                    <a:pt x="20120" y="7948"/>
                  </a:lnTo>
                  <a:lnTo>
                    <a:pt x="18789" y="9323"/>
                  </a:lnTo>
                  <a:lnTo>
                    <a:pt x="17494" y="10725"/>
                  </a:lnTo>
                  <a:lnTo>
                    <a:pt x="16235" y="12163"/>
                  </a:lnTo>
                  <a:lnTo>
                    <a:pt x="15021" y="13645"/>
                  </a:lnTo>
                  <a:lnTo>
                    <a:pt x="13851" y="15155"/>
                  </a:lnTo>
                  <a:lnTo>
                    <a:pt x="12717" y="16690"/>
                  </a:lnTo>
                  <a:lnTo>
                    <a:pt x="11627" y="18262"/>
                  </a:lnTo>
                  <a:lnTo>
                    <a:pt x="10583" y="19852"/>
                  </a:lnTo>
                  <a:lnTo>
                    <a:pt x="9582" y="21477"/>
                  </a:lnTo>
                  <a:lnTo>
                    <a:pt x="8627" y="23120"/>
                  </a:lnTo>
                  <a:lnTo>
                    <a:pt x="8163" y="23951"/>
                  </a:lnTo>
                  <a:lnTo>
                    <a:pt x="7707" y="24799"/>
                  </a:lnTo>
                  <a:lnTo>
                    <a:pt x="6832" y="26513"/>
                  </a:lnTo>
                  <a:lnTo>
                    <a:pt x="6001" y="28264"/>
                  </a:lnTo>
                  <a:lnTo>
                    <a:pt x="5216" y="30023"/>
                  </a:lnTo>
                  <a:lnTo>
                    <a:pt x="4483" y="31809"/>
                  </a:lnTo>
                  <a:lnTo>
                    <a:pt x="3805" y="33622"/>
                  </a:lnTo>
                  <a:lnTo>
                    <a:pt x="3180" y="35443"/>
                  </a:lnTo>
                  <a:lnTo>
                    <a:pt x="2608" y="37283"/>
                  </a:lnTo>
                  <a:lnTo>
                    <a:pt x="2340" y="38212"/>
                  </a:lnTo>
                  <a:lnTo>
                    <a:pt x="1813" y="40060"/>
                  </a:lnTo>
                  <a:lnTo>
                    <a:pt x="1054" y="42918"/>
                  </a:lnTo>
                  <a:lnTo>
                    <a:pt x="617" y="44856"/>
                  </a:lnTo>
                  <a:lnTo>
                    <a:pt x="268" y="46820"/>
                  </a:lnTo>
                  <a:lnTo>
                    <a:pt x="54" y="48785"/>
                  </a:lnTo>
                  <a:lnTo>
                    <a:pt x="1" y="50267"/>
                  </a:lnTo>
                  <a:lnTo>
                    <a:pt x="27" y="51249"/>
                  </a:lnTo>
                  <a:lnTo>
                    <a:pt x="99" y="52223"/>
                  </a:lnTo>
                  <a:lnTo>
                    <a:pt x="233" y="53205"/>
                  </a:lnTo>
                  <a:lnTo>
                    <a:pt x="322" y="53687"/>
                  </a:lnTo>
                  <a:lnTo>
                    <a:pt x="411" y="54116"/>
                  </a:lnTo>
                  <a:lnTo>
                    <a:pt x="661" y="54991"/>
                  </a:lnTo>
                  <a:lnTo>
                    <a:pt x="983" y="55893"/>
                  </a:lnTo>
                  <a:lnTo>
                    <a:pt x="1376" y="56786"/>
                  </a:lnTo>
                  <a:lnTo>
                    <a:pt x="1840" y="57679"/>
                  </a:lnTo>
                  <a:lnTo>
                    <a:pt x="2367" y="58545"/>
                  </a:lnTo>
                  <a:lnTo>
                    <a:pt x="2956" y="59367"/>
                  </a:lnTo>
                  <a:lnTo>
                    <a:pt x="3608" y="60135"/>
                  </a:lnTo>
                  <a:lnTo>
                    <a:pt x="4305" y="60831"/>
                  </a:lnTo>
                  <a:lnTo>
                    <a:pt x="5055" y="61447"/>
                  </a:lnTo>
                  <a:lnTo>
                    <a:pt x="5859" y="61956"/>
                  </a:lnTo>
                  <a:lnTo>
                    <a:pt x="6698" y="62358"/>
                  </a:lnTo>
                  <a:lnTo>
                    <a:pt x="7582" y="62626"/>
                  </a:lnTo>
                  <a:lnTo>
                    <a:pt x="8502" y="62760"/>
                  </a:lnTo>
                  <a:lnTo>
                    <a:pt x="9207" y="62742"/>
                  </a:lnTo>
                  <a:lnTo>
                    <a:pt x="9690" y="62689"/>
                  </a:lnTo>
                  <a:lnTo>
                    <a:pt x="10181" y="62581"/>
                  </a:lnTo>
                  <a:lnTo>
                    <a:pt x="10681" y="62439"/>
                  </a:lnTo>
                  <a:lnTo>
                    <a:pt x="10931" y="62340"/>
                  </a:lnTo>
                  <a:lnTo>
                    <a:pt x="11386" y="62162"/>
                  </a:lnTo>
                  <a:lnTo>
                    <a:pt x="12279" y="61751"/>
                  </a:lnTo>
                  <a:lnTo>
                    <a:pt x="13154" y="61304"/>
                  </a:lnTo>
                  <a:lnTo>
                    <a:pt x="14003" y="60804"/>
                  </a:lnTo>
                  <a:lnTo>
                    <a:pt x="14842" y="60260"/>
                  </a:lnTo>
                  <a:lnTo>
                    <a:pt x="15655" y="59679"/>
                  </a:lnTo>
                  <a:lnTo>
                    <a:pt x="16851" y="58733"/>
                  </a:lnTo>
                  <a:lnTo>
                    <a:pt x="17610" y="58054"/>
                  </a:lnTo>
                  <a:lnTo>
                    <a:pt x="18173" y="57527"/>
                  </a:lnTo>
                  <a:lnTo>
                    <a:pt x="19262" y="56429"/>
                  </a:lnTo>
                  <a:lnTo>
                    <a:pt x="20307" y="55268"/>
                  </a:lnTo>
                  <a:lnTo>
                    <a:pt x="21316" y="54053"/>
                  </a:lnTo>
                  <a:lnTo>
                    <a:pt x="22281" y="52785"/>
                  </a:lnTo>
                  <a:lnTo>
                    <a:pt x="23210" y="51490"/>
                  </a:lnTo>
                  <a:lnTo>
                    <a:pt x="24103" y="50151"/>
                  </a:lnTo>
                  <a:lnTo>
                    <a:pt x="24960" y="48785"/>
                  </a:lnTo>
                  <a:lnTo>
                    <a:pt x="26165" y="46713"/>
                  </a:lnTo>
                  <a:lnTo>
                    <a:pt x="27648" y="43936"/>
                  </a:lnTo>
                  <a:lnTo>
                    <a:pt x="28987" y="41176"/>
                  </a:lnTo>
                  <a:lnTo>
                    <a:pt x="30184" y="38515"/>
                  </a:lnTo>
                  <a:lnTo>
                    <a:pt x="30729" y="37247"/>
                  </a:lnTo>
                  <a:lnTo>
                    <a:pt x="31452" y="35488"/>
                  </a:lnTo>
                  <a:lnTo>
                    <a:pt x="32461" y="32818"/>
                  </a:lnTo>
                  <a:lnTo>
                    <a:pt x="33086" y="31014"/>
                  </a:lnTo>
                  <a:lnTo>
                    <a:pt x="33667" y="29192"/>
                  </a:lnTo>
                  <a:lnTo>
                    <a:pt x="34193" y="27371"/>
                  </a:lnTo>
                  <a:lnTo>
                    <a:pt x="34676" y="25522"/>
                  </a:lnTo>
                  <a:lnTo>
                    <a:pt x="35104" y="23665"/>
                  </a:lnTo>
                  <a:lnTo>
                    <a:pt x="35292" y="22736"/>
                  </a:lnTo>
                  <a:lnTo>
                    <a:pt x="35461" y="21825"/>
                  </a:lnTo>
                  <a:lnTo>
                    <a:pt x="35756" y="20004"/>
                  </a:lnTo>
                  <a:lnTo>
                    <a:pt x="35979" y="18164"/>
                  </a:lnTo>
                  <a:lnTo>
                    <a:pt x="36140" y="16315"/>
                  </a:lnTo>
                  <a:lnTo>
                    <a:pt x="36220" y="14476"/>
                  </a:lnTo>
                  <a:lnTo>
                    <a:pt x="36212" y="12627"/>
                  </a:lnTo>
                  <a:lnTo>
                    <a:pt x="36122" y="10779"/>
                  </a:lnTo>
                  <a:lnTo>
                    <a:pt x="35944" y="8939"/>
                  </a:lnTo>
                  <a:lnTo>
                    <a:pt x="35810" y="8020"/>
                  </a:lnTo>
                  <a:lnTo>
                    <a:pt x="35685" y="7189"/>
                  </a:lnTo>
                  <a:lnTo>
                    <a:pt x="35381" y="5403"/>
                  </a:lnTo>
                  <a:lnTo>
                    <a:pt x="35051" y="4064"/>
                  </a:lnTo>
                  <a:lnTo>
                    <a:pt x="34765" y="3197"/>
                  </a:lnTo>
                  <a:lnTo>
                    <a:pt x="34408" y="2376"/>
                  </a:lnTo>
                  <a:lnTo>
                    <a:pt x="33970" y="1626"/>
                  </a:lnTo>
                  <a:lnTo>
                    <a:pt x="33720" y="1286"/>
                  </a:lnTo>
                  <a:lnTo>
                    <a:pt x="33568" y="1099"/>
                  </a:lnTo>
                  <a:lnTo>
                    <a:pt x="33265" y="786"/>
                  </a:lnTo>
                  <a:lnTo>
                    <a:pt x="32943" y="536"/>
                  </a:lnTo>
                  <a:lnTo>
                    <a:pt x="32613" y="331"/>
                  </a:lnTo>
                  <a:lnTo>
                    <a:pt x="32265" y="179"/>
                  </a:lnTo>
                  <a:lnTo>
                    <a:pt x="31916" y="81"/>
                  </a:lnTo>
                  <a:lnTo>
                    <a:pt x="31372" y="0"/>
                  </a:lnTo>
                  <a:close/>
                </a:path>
              </a:pathLst>
            </a:custGeom>
            <a:solidFill>
              <a:srgbClr val="B01C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18" name="Google Shape;1218;p28"/>
            <p:cNvGrpSpPr/>
            <p:nvPr/>
          </p:nvGrpSpPr>
          <p:grpSpPr>
            <a:xfrm>
              <a:off x="7916334" y="3709312"/>
              <a:ext cx="852813" cy="1576674"/>
              <a:chOff x="7916334" y="3709312"/>
              <a:chExt cx="852813" cy="1576674"/>
            </a:xfrm>
          </p:grpSpPr>
          <p:sp>
            <p:nvSpPr>
              <p:cNvPr id="1219" name="Google Shape;1219;p28"/>
              <p:cNvSpPr/>
              <p:nvPr/>
            </p:nvSpPr>
            <p:spPr>
              <a:xfrm>
                <a:off x="7916334" y="3709312"/>
                <a:ext cx="852813" cy="1576674"/>
              </a:xfrm>
              <a:custGeom>
                <a:avLst/>
                <a:gdLst/>
                <a:ahLst/>
                <a:cxnLst/>
                <a:rect l="l" t="t" r="r" b="b"/>
                <a:pathLst>
                  <a:path w="26943" h="49812" extrusionOk="0">
                    <a:moveTo>
                      <a:pt x="23290" y="0"/>
                    </a:moveTo>
                    <a:lnTo>
                      <a:pt x="23156" y="18"/>
                    </a:lnTo>
                    <a:lnTo>
                      <a:pt x="23102" y="72"/>
                    </a:lnTo>
                    <a:lnTo>
                      <a:pt x="22352" y="1134"/>
                    </a:lnTo>
                    <a:lnTo>
                      <a:pt x="20959" y="3331"/>
                    </a:lnTo>
                    <a:lnTo>
                      <a:pt x="19664" y="5581"/>
                    </a:lnTo>
                    <a:lnTo>
                      <a:pt x="18423" y="7868"/>
                    </a:lnTo>
                    <a:lnTo>
                      <a:pt x="17825" y="9011"/>
                    </a:lnTo>
                    <a:lnTo>
                      <a:pt x="17637" y="9377"/>
                    </a:lnTo>
                    <a:lnTo>
                      <a:pt x="17450" y="9734"/>
                    </a:lnTo>
                    <a:lnTo>
                      <a:pt x="17325" y="9350"/>
                    </a:lnTo>
                    <a:lnTo>
                      <a:pt x="17191" y="8975"/>
                    </a:lnTo>
                    <a:lnTo>
                      <a:pt x="17003" y="8359"/>
                    </a:lnTo>
                    <a:lnTo>
                      <a:pt x="16682" y="7108"/>
                    </a:lnTo>
                    <a:lnTo>
                      <a:pt x="16548" y="6474"/>
                    </a:lnTo>
                    <a:lnTo>
                      <a:pt x="16440" y="5903"/>
                    </a:lnTo>
                    <a:lnTo>
                      <a:pt x="16253" y="4742"/>
                    </a:lnTo>
                    <a:lnTo>
                      <a:pt x="16182" y="4162"/>
                    </a:lnTo>
                    <a:lnTo>
                      <a:pt x="16128" y="3617"/>
                    </a:lnTo>
                    <a:lnTo>
                      <a:pt x="16065" y="2804"/>
                    </a:lnTo>
                    <a:lnTo>
                      <a:pt x="15976" y="2268"/>
                    </a:lnTo>
                    <a:lnTo>
                      <a:pt x="15896" y="2001"/>
                    </a:lnTo>
                    <a:lnTo>
                      <a:pt x="15878" y="1983"/>
                    </a:lnTo>
                    <a:lnTo>
                      <a:pt x="15851" y="2001"/>
                    </a:lnTo>
                    <a:lnTo>
                      <a:pt x="15780" y="2268"/>
                    </a:lnTo>
                    <a:lnTo>
                      <a:pt x="15681" y="2840"/>
                    </a:lnTo>
                    <a:lnTo>
                      <a:pt x="15655" y="3429"/>
                    </a:lnTo>
                    <a:lnTo>
                      <a:pt x="15664" y="4037"/>
                    </a:lnTo>
                    <a:lnTo>
                      <a:pt x="15753" y="4956"/>
                    </a:lnTo>
                    <a:lnTo>
                      <a:pt x="15949" y="6144"/>
                    </a:lnTo>
                    <a:lnTo>
                      <a:pt x="16048" y="6698"/>
                    </a:lnTo>
                    <a:lnTo>
                      <a:pt x="16155" y="7251"/>
                    </a:lnTo>
                    <a:lnTo>
                      <a:pt x="16423" y="8350"/>
                    </a:lnTo>
                    <a:lnTo>
                      <a:pt x="16565" y="8894"/>
                    </a:lnTo>
                    <a:lnTo>
                      <a:pt x="16673" y="9278"/>
                    </a:lnTo>
                    <a:lnTo>
                      <a:pt x="16932" y="10055"/>
                    </a:lnTo>
                    <a:lnTo>
                      <a:pt x="17110" y="10413"/>
                    </a:lnTo>
                    <a:lnTo>
                      <a:pt x="16110" y="12395"/>
                    </a:lnTo>
                    <a:lnTo>
                      <a:pt x="14190" y="16396"/>
                    </a:lnTo>
                    <a:lnTo>
                      <a:pt x="13270" y="18414"/>
                    </a:lnTo>
                    <a:lnTo>
                      <a:pt x="12208" y="20825"/>
                    </a:lnTo>
                    <a:lnTo>
                      <a:pt x="10189" y="25683"/>
                    </a:lnTo>
                    <a:lnTo>
                      <a:pt x="8305" y="30603"/>
                    </a:lnTo>
                    <a:lnTo>
                      <a:pt x="6555" y="35568"/>
                    </a:lnTo>
                    <a:lnTo>
                      <a:pt x="5742" y="38069"/>
                    </a:lnTo>
                    <a:lnTo>
                      <a:pt x="5028" y="40319"/>
                    </a:lnTo>
                    <a:lnTo>
                      <a:pt x="4358" y="42569"/>
                    </a:lnTo>
                    <a:lnTo>
                      <a:pt x="3903" y="41971"/>
                    </a:lnTo>
                    <a:lnTo>
                      <a:pt x="3037" y="40748"/>
                    </a:lnTo>
                    <a:lnTo>
                      <a:pt x="2269" y="39471"/>
                    </a:lnTo>
                    <a:lnTo>
                      <a:pt x="1777" y="38461"/>
                    </a:lnTo>
                    <a:lnTo>
                      <a:pt x="1483" y="37756"/>
                    </a:lnTo>
                    <a:lnTo>
                      <a:pt x="1358" y="37399"/>
                    </a:lnTo>
                    <a:lnTo>
                      <a:pt x="1224" y="36970"/>
                    </a:lnTo>
                    <a:lnTo>
                      <a:pt x="983" y="36095"/>
                    </a:lnTo>
                    <a:lnTo>
                      <a:pt x="804" y="35220"/>
                    </a:lnTo>
                    <a:lnTo>
                      <a:pt x="670" y="34327"/>
                    </a:lnTo>
                    <a:lnTo>
                      <a:pt x="625" y="33880"/>
                    </a:lnTo>
                    <a:lnTo>
                      <a:pt x="599" y="33452"/>
                    </a:lnTo>
                    <a:lnTo>
                      <a:pt x="590" y="32603"/>
                    </a:lnTo>
                    <a:lnTo>
                      <a:pt x="643" y="31326"/>
                    </a:lnTo>
                    <a:lnTo>
                      <a:pt x="634" y="30469"/>
                    </a:lnTo>
                    <a:lnTo>
                      <a:pt x="617" y="30416"/>
                    </a:lnTo>
                    <a:lnTo>
                      <a:pt x="500" y="30398"/>
                    </a:lnTo>
                    <a:lnTo>
                      <a:pt x="465" y="30451"/>
                    </a:lnTo>
                    <a:lnTo>
                      <a:pt x="331" y="30862"/>
                    </a:lnTo>
                    <a:lnTo>
                      <a:pt x="134" y="31728"/>
                    </a:lnTo>
                    <a:lnTo>
                      <a:pt x="27" y="32621"/>
                    </a:lnTo>
                    <a:lnTo>
                      <a:pt x="0" y="33532"/>
                    </a:lnTo>
                    <a:lnTo>
                      <a:pt x="45" y="34452"/>
                    </a:lnTo>
                    <a:lnTo>
                      <a:pt x="152" y="35363"/>
                    </a:lnTo>
                    <a:lnTo>
                      <a:pt x="322" y="36256"/>
                    </a:lnTo>
                    <a:lnTo>
                      <a:pt x="536" y="37113"/>
                    </a:lnTo>
                    <a:lnTo>
                      <a:pt x="661" y="37524"/>
                    </a:lnTo>
                    <a:lnTo>
                      <a:pt x="795" y="37917"/>
                    </a:lnTo>
                    <a:lnTo>
                      <a:pt x="1081" y="38703"/>
                    </a:lnTo>
                    <a:lnTo>
                      <a:pt x="1420" y="39480"/>
                    </a:lnTo>
                    <a:lnTo>
                      <a:pt x="1813" y="40239"/>
                    </a:lnTo>
                    <a:lnTo>
                      <a:pt x="2242" y="40971"/>
                    </a:lnTo>
                    <a:lnTo>
                      <a:pt x="2733" y="41676"/>
                    </a:lnTo>
                    <a:lnTo>
                      <a:pt x="3269" y="42328"/>
                    </a:lnTo>
                    <a:lnTo>
                      <a:pt x="3849" y="42926"/>
                    </a:lnTo>
                    <a:lnTo>
                      <a:pt x="4171" y="43203"/>
                    </a:lnTo>
                    <a:lnTo>
                      <a:pt x="3742" y="44695"/>
                    </a:lnTo>
                    <a:lnTo>
                      <a:pt x="2920" y="47695"/>
                    </a:lnTo>
                    <a:lnTo>
                      <a:pt x="2537" y="49204"/>
                    </a:lnTo>
                    <a:lnTo>
                      <a:pt x="2501" y="49294"/>
                    </a:lnTo>
                    <a:lnTo>
                      <a:pt x="2501" y="49472"/>
                    </a:lnTo>
                    <a:lnTo>
                      <a:pt x="2581" y="49615"/>
                    </a:lnTo>
                    <a:lnTo>
                      <a:pt x="2715" y="49731"/>
                    </a:lnTo>
                    <a:lnTo>
                      <a:pt x="2885" y="49794"/>
                    </a:lnTo>
                    <a:lnTo>
                      <a:pt x="3054" y="49811"/>
                    </a:lnTo>
                    <a:lnTo>
                      <a:pt x="3215" y="49758"/>
                    </a:lnTo>
                    <a:lnTo>
                      <a:pt x="3331" y="49633"/>
                    </a:lnTo>
                    <a:lnTo>
                      <a:pt x="3367" y="49535"/>
                    </a:lnTo>
                    <a:lnTo>
                      <a:pt x="3903" y="47543"/>
                    </a:lnTo>
                    <a:lnTo>
                      <a:pt x="5046" y="43569"/>
                    </a:lnTo>
                    <a:lnTo>
                      <a:pt x="6269" y="39640"/>
                    </a:lnTo>
                    <a:lnTo>
                      <a:pt x="7573" y="35729"/>
                    </a:lnTo>
                    <a:lnTo>
                      <a:pt x="8948" y="31853"/>
                    </a:lnTo>
                    <a:lnTo>
                      <a:pt x="10404" y="28005"/>
                    </a:lnTo>
                    <a:lnTo>
                      <a:pt x="11940" y="24183"/>
                    </a:lnTo>
                    <a:lnTo>
                      <a:pt x="13547" y="20396"/>
                    </a:lnTo>
                    <a:lnTo>
                      <a:pt x="14387" y="18512"/>
                    </a:lnTo>
                    <a:lnTo>
                      <a:pt x="14431" y="18566"/>
                    </a:lnTo>
                    <a:lnTo>
                      <a:pt x="14556" y="18610"/>
                    </a:lnTo>
                    <a:lnTo>
                      <a:pt x="14619" y="18601"/>
                    </a:lnTo>
                    <a:lnTo>
                      <a:pt x="15056" y="18467"/>
                    </a:lnTo>
                    <a:lnTo>
                      <a:pt x="15914" y="18146"/>
                    </a:lnTo>
                    <a:lnTo>
                      <a:pt x="17173" y="17601"/>
                    </a:lnTo>
                    <a:lnTo>
                      <a:pt x="18816" y="16744"/>
                    </a:lnTo>
                    <a:lnTo>
                      <a:pt x="20396" y="15806"/>
                    </a:lnTo>
                    <a:lnTo>
                      <a:pt x="21164" y="15324"/>
                    </a:lnTo>
                    <a:lnTo>
                      <a:pt x="21923" y="14851"/>
                    </a:lnTo>
                    <a:lnTo>
                      <a:pt x="23459" y="13833"/>
                    </a:lnTo>
                    <a:lnTo>
                      <a:pt x="24585" y="12993"/>
                    </a:lnTo>
                    <a:lnTo>
                      <a:pt x="25299" y="12404"/>
                    </a:lnTo>
                    <a:lnTo>
                      <a:pt x="25978" y="11788"/>
                    </a:lnTo>
                    <a:lnTo>
                      <a:pt x="26603" y="11127"/>
                    </a:lnTo>
                    <a:lnTo>
                      <a:pt x="26889" y="10788"/>
                    </a:lnTo>
                    <a:lnTo>
                      <a:pt x="26942" y="10698"/>
                    </a:lnTo>
                    <a:lnTo>
                      <a:pt x="26924" y="10538"/>
                    </a:lnTo>
                    <a:lnTo>
                      <a:pt x="26799" y="10421"/>
                    </a:lnTo>
                    <a:lnTo>
                      <a:pt x="26630" y="10404"/>
                    </a:lnTo>
                    <a:lnTo>
                      <a:pt x="26549" y="10439"/>
                    </a:lnTo>
                    <a:lnTo>
                      <a:pt x="26174" y="10698"/>
                    </a:lnTo>
                    <a:lnTo>
                      <a:pt x="25451" y="11243"/>
                    </a:lnTo>
                    <a:lnTo>
                      <a:pt x="24397" y="12100"/>
                    </a:lnTo>
                    <a:lnTo>
                      <a:pt x="23683" y="12663"/>
                    </a:lnTo>
                    <a:lnTo>
                      <a:pt x="22959" y="13208"/>
                    </a:lnTo>
                    <a:lnTo>
                      <a:pt x="21486" y="14252"/>
                    </a:lnTo>
                    <a:lnTo>
                      <a:pt x="20727" y="14753"/>
                    </a:lnTo>
                    <a:lnTo>
                      <a:pt x="20021" y="15199"/>
                    </a:lnTo>
                    <a:lnTo>
                      <a:pt x="18584" y="16029"/>
                    </a:lnTo>
                    <a:lnTo>
                      <a:pt x="16387" y="17199"/>
                    </a:lnTo>
                    <a:lnTo>
                      <a:pt x="14922" y="17994"/>
                    </a:lnTo>
                    <a:lnTo>
                      <a:pt x="14958" y="17905"/>
                    </a:lnTo>
                    <a:lnTo>
                      <a:pt x="15003" y="17815"/>
                    </a:lnTo>
                    <a:lnTo>
                      <a:pt x="15003" y="17789"/>
                    </a:lnTo>
                    <a:lnTo>
                      <a:pt x="14976" y="17780"/>
                    </a:lnTo>
                    <a:lnTo>
                      <a:pt x="14958" y="17789"/>
                    </a:lnTo>
                    <a:lnTo>
                      <a:pt x="14717" y="18012"/>
                    </a:lnTo>
                    <a:lnTo>
                      <a:pt x="14547" y="18164"/>
                    </a:lnTo>
                    <a:lnTo>
                      <a:pt x="14547" y="18164"/>
                    </a:lnTo>
                    <a:lnTo>
                      <a:pt x="15405" y="16280"/>
                    </a:lnTo>
                    <a:lnTo>
                      <a:pt x="17182" y="12538"/>
                    </a:lnTo>
                    <a:lnTo>
                      <a:pt x="18101" y="10680"/>
                    </a:lnTo>
                    <a:lnTo>
                      <a:pt x="19432" y="8082"/>
                    </a:lnTo>
                    <a:lnTo>
                      <a:pt x="21486" y="4197"/>
                    </a:lnTo>
                    <a:lnTo>
                      <a:pt x="22808" y="1590"/>
                    </a:lnTo>
                    <a:lnTo>
                      <a:pt x="23442" y="268"/>
                    </a:lnTo>
                    <a:lnTo>
                      <a:pt x="23459" y="197"/>
                    </a:lnTo>
                    <a:lnTo>
                      <a:pt x="23415" y="72"/>
                    </a:lnTo>
                    <a:lnTo>
                      <a:pt x="2329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28"/>
              <p:cNvSpPr/>
              <p:nvPr/>
            </p:nvSpPr>
            <p:spPr>
              <a:xfrm>
                <a:off x="8113312" y="4156694"/>
                <a:ext cx="83119" cy="420060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13271" extrusionOk="0">
                    <a:moveTo>
                      <a:pt x="697" y="0"/>
                    </a:moveTo>
                    <a:lnTo>
                      <a:pt x="688" y="9"/>
                    </a:lnTo>
                    <a:lnTo>
                      <a:pt x="527" y="384"/>
                    </a:lnTo>
                    <a:lnTo>
                      <a:pt x="277" y="1188"/>
                    </a:lnTo>
                    <a:lnTo>
                      <a:pt x="117" y="2027"/>
                    </a:lnTo>
                    <a:lnTo>
                      <a:pt x="27" y="2903"/>
                    </a:lnTo>
                    <a:lnTo>
                      <a:pt x="1" y="3796"/>
                    </a:lnTo>
                    <a:lnTo>
                      <a:pt x="18" y="4680"/>
                    </a:lnTo>
                    <a:lnTo>
                      <a:pt x="117" y="5974"/>
                    </a:lnTo>
                    <a:lnTo>
                      <a:pt x="206" y="6778"/>
                    </a:lnTo>
                    <a:lnTo>
                      <a:pt x="322" y="7618"/>
                    </a:lnTo>
                    <a:lnTo>
                      <a:pt x="670" y="9279"/>
                    </a:lnTo>
                    <a:lnTo>
                      <a:pt x="911" y="10091"/>
                    </a:lnTo>
                    <a:lnTo>
                      <a:pt x="1036" y="10502"/>
                    </a:lnTo>
                    <a:lnTo>
                      <a:pt x="1313" y="11341"/>
                    </a:lnTo>
                    <a:lnTo>
                      <a:pt x="1670" y="12163"/>
                    </a:lnTo>
                    <a:lnTo>
                      <a:pt x="2010" y="12734"/>
                    </a:lnTo>
                    <a:lnTo>
                      <a:pt x="2269" y="13074"/>
                    </a:lnTo>
                    <a:lnTo>
                      <a:pt x="2421" y="13235"/>
                    </a:lnTo>
                    <a:lnTo>
                      <a:pt x="2483" y="13270"/>
                    </a:lnTo>
                    <a:lnTo>
                      <a:pt x="2590" y="13252"/>
                    </a:lnTo>
                    <a:lnTo>
                      <a:pt x="2626" y="13190"/>
                    </a:lnTo>
                    <a:lnTo>
                      <a:pt x="2617" y="13145"/>
                    </a:lnTo>
                    <a:lnTo>
                      <a:pt x="2546" y="12761"/>
                    </a:lnTo>
                    <a:lnTo>
                      <a:pt x="2305" y="12002"/>
                    </a:lnTo>
                    <a:lnTo>
                      <a:pt x="1858" y="10877"/>
                    </a:lnTo>
                    <a:lnTo>
                      <a:pt x="1581" y="10127"/>
                    </a:lnTo>
                    <a:lnTo>
                      <a:pt x="1322" y="9287"/>
                    </a:lnTo>
                    <a:lnTo>
                      <a:pt x="911" y="7582"/>
                    </a:lnTo>
                    <a:lnTo>
                      <a:pt x="769" y="6716"/>
                    </a:lnTo>
                    <a:lnTo>
                      <a:pt x="652" y="5841"/>
                    </a:lnTo>
                    <a:lnTo>
                      <a:pt x="545" y="4072"/>
                    </a:lnTo>
                    <a:lnTo>
                      <a:pt x="554" y="3188"/>
                    </a:lnTo>
                    <a:lnTo>
                      <a:pt x="599" y="2394"/>
                    </a:lnTo>
                    <a:lnTo>
                      <a:pt x="706" y="1206"/>
                    </a:lnTo>
                    <a:lnTo>
                      <a:pt x="751" y="420"/>
                    </a:lnTo>
                    <a:lnTo>
                      <a:pt x="742" y="18"/>
                    </a:lnTo>
                    <a:lnTo>
                      <a:pt x="733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28"/>
              <p:cNvSpPr/>
              <p:nvPr/>
            </p:nvSpPr>
            <p:spPr>
              <a:xfrm>
                <a:off x="8186515" y="4453715"/>
                <a:ext cx="432215" cy="358148"/>
              </a:xfrm>
              <a:custGeom>
                <a:avLst/>
                <a:gdLst/>
                <a:ahLst/>
                <a:cxnLst/>
                <a:rect l="l" t="t" r="r" b="b"/>
                <a:pathLst>
                  <a:path w="13655" h="11315" extrusionOk="0">
                    <a:moveTo>
                      <a:pt x="13511" y="1"/>
                    </a:moveTo>
                    <a:lnTo>
                      <a:pt x="13360" y="19"/>
                    </a:lnTo>
                    <a:lnTo>
                      <a:pt x="13288" y="81"/>
                    </a:lnTo>
                    <a:lnTo>
                      <a:pt x="12547" y="929"/>
                    </a:lnTo>
                    <a:lnTo>
                      <a:pt x="11047" y="2599"/>
                    </a:lnTo>
                    <a:lnTo>
                      <a:pt x="9502" y="4216"/>
                    </a:lnTo>
                    <a:lnTo>
                      <a:pt x="7868" y="5752"/>
                    </a:lnTo>
                    <a:lnTo>
                      <a:pt x="7010" y="6475"/>
                    </a:lnTo>
                    <a:lnTo>
                      <a:pt x="6171" y="7136"/>
                    </a:lnTo>
                    <a:lnTo>
                      <a:pt x="4430" y="8386"/>
                    </a:lnTo>
                    <a:lnTo>
                      <a:pt x="3528" y="8966"/>
                    </a:lnTo>
                    <a:lnTo>
                      <a:pt x="2519" y="9591"/>
                    </a:lnTo>
                    <a:lnTo>
                      <a:pt x="1483" y="10181"/>
                    </a:lnTo>
                    <a:lnTo>
                      <a:pt x="1090" y="10377"/>
                    </a:lnTo>
                    <a:lnTo>
                      <a:pt x="509" y="10699"/>
                    </a:lnTo>
                    <a:lnTo>
                      <a:pt x="170" y="10967"/>
                    </a:lnTo>
                    <a:lnTo>
                      <a:pt x="27" y="11127"/>
                    </a:lnTo>
                    <a:lnTo>
                      <a:pt x="0" y="11181"/>
                    </a:lnTo>
                    <a:lnTo>
                      <a:pt x="45" y="11297"/>
                    </a:lnTo>
                    <a:lnTo>
                      <a:pt x="99" y="11315"/>
                    </a:lnTo>
                    <a:lnTo>
                      <a:pt x="313" y="11315"/>
                    </a:lnTo>
                    <a:lnTo>
                      <a:pt x="759" y="11235"/>
                    </a:lnTo>
                    <a:lnTo>
                      <a:pt x="1438" y="11002"/>
                    </a:lnTo>
                    <a:lnTo>
                      <a:pt x="2787" y="10261"/>
                    </a:lnTo>
                    <a:lnTo>
                      <a:pt x="3546" y="9797"/>
                    </a:lnTo>
                    <a:lnTo>
                      <a:pt x="4064" y="9493"/>
                    </a:lnTo>
                    <a:lnTo>
                      <a:pt x="5073" y="8859"/>
                    </a:lnTo>
                    <a:lnTo>
                      <a:pt x="6055" y="8172"/>
                    </a:lnTo>
                    <a:lnTo>
                      <a:pt x="7010" y="7457"/>
                    </a:lnTo>
                    <a:lnTo>
                      <a:pt x="7484" y="7091"/>
                    </a:lnTo>
                    <a:lnTo>
                      <a:pt x="8368" y="6359"/>
                    </a:lnTo>
                    <a:lnTo>
                      <a:pt x="9645" y="5207"/>
                    </a:lnTo>
                    <a:lnTo>
                      <a:pt x="10466" y="4403"/>
                    </a:lnTo>
                    <a:lnTo>
                      <a:pt x="11243" y="3564"/>
                    </a:lnTo>
                    <a:lnTo>
                      <a:pt x="11984" y="2689"/>
                    </a:lnTo>
                    <a:lnTo>
                      <a:pt x="12681" y="1778"/>
                    </a:lnTo>
                    <a:lnTo>
                      <a:pt x="13324" y="831"/>
                    </a:lnTo>
                    <a:lnTo>
                      <a:pt x="13619" y="340"/>
                    </a:lnTo>
                    <a:lnTo>
                      <a:pt x="13654" y="251"/>
                    </a:lnTo>
                    <a:lnTo>
                      <a:pt x="13628" y="99"/>
                    </a:lnTo>
                    <a:lnTo>
                      <a:pt x="13511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22" name="Google Shape;1222;p28"/>
          <p:cNvGrpSpPr/>
          <p:nvPr/>
        </p:nvGrpSpPr>
        <p:grpSpPr>
          <a:xfrm rot="-1062212">
            <a:off x="7552341" y="779529"/>
            <a:ext cx="1614749" cy="2054248"/>
            <a:chOff x="7799755" y="2857500"/>
            <a:chExt cx="1963343" cy="2497721"/>
          </a:xfrm>
        </p:grpSpPr>
        <p:sp>
          <p:nvSpPr>
            <p:cNvPr id="1223" name="Google Shape;1223;p28"/>
            <p:cNvSpPr/>
            <p:nvPr/>
          </p:nvSpPr>
          <p:spPr>
            <a:xfrm>
              <a:off x="8192480" y="3457836"/>
              <a:ext cx="1570618" cy="1897385"/>
            </a:xfrm>
            <a:custGeom>
              <a:avLst/>
              <a:gdLst/>
              <a:ahLst/>
              <a:cxnLst/>
              <a:rect l="l" t="t" r="r" b="b"/>
              <a:pathLst>
                <a:path w="44249" h="53455" extrusionOk="0">
                  <a:moveTo>
                    <a:pt x="215" y="0"/>
                  </a:moveTo>
                  <a:lnTo>
                    <a:pt x="81" y="9"/>
                  </a:lnTo>
                  <a:lnTo>
                    <a:pt x="0" y="72"/>
                  </a:lnTo>
                  <a:lnTo>
                    <a:pt x="9" y="134"/>
                  </a:lnTo>
                  <a:lnTo>
                    <a:pt x="670" y="1697"/>
                  </a:lnTo>
                  <a:lnTo>
                    <a:pt x="2081" y="4814"/>
                  </a:lnTo>
                  <a:lnTo>
                    <a:pt x="3608" y="7921"/>
                  </a:lnTo>
                  <a:lnTo>
                    <a:pt x="5260" y="11011"/>
                  </a:lnTo>
                  <a:lnTo>
                    <a:pt x="6135" y="12547"/>
                  </a:lnTo>
                  <a:lnTo>
                    <a:pt x="6939" y="13922"/>
                  </a:lnTo>
                  <a:lnTo>
                    <a:pt x="8609" y="16637"/>
                  </a:lnTo>
                  <a:lnTo>
                    <a:pt x="10377" y="19343"/>
                  </a:lnTo>
                  <a:lnTo>
                    <a:pt x="12234" y="22030"/>
                  </a:lnTo>
                  <a:lnTo>
                    <a:pt x="14181" y="24692"/>
                  </a:lnTo>
                  <a:lnTo>
                    <a:pt x="16217" y="27335"/>
                  </a:lnTo>
                  <a:lnTo>
                    <a:pt x="18343" y="29951"/>
                  </a:lnTo>
                  <a:lnTo>
                    <a:pt x="20548" y="32541"/>
                  </a:lnTo>
                  <a:lnTo>
                    <a:pt x="21691" y="33827"/>
                  </a:lnTo>
                  <a:lnTo>
                    <a:pt x="22852" y="35104"/>
                  </a:lnTo>
                  <a:lnTo>
                    <a:pt x="25236" y="37649"/>
                  </a:lnTo>
                  <a:lnTo>
                    <a:pt x="27701" y="40158"/>
                  </a:lnTo>
                  <a:lnTo>
                    <a:pt x="30255" y="42632"/>
                  </a:lnTo>
                  <a:lnTo>
                    <a:pt x="31568" y="43855"/>
                  </a:lnTo>
                  <a:lnTo>
                    <a:pt x="32970" y="45132"/>
                  </a:lnTo>
                  <a:lnTo>
                    <a:pt x="35158" y="47008"/>
                  </a:lnTo>
                  <a:lnTo>
                    <a:pt x="36658" y="48240"/>
                  </a:lnTo>
                  <a:lnTo>
                    <a:pt x="38203" y="49445"/>
                  </a:lnTo>
                  <a:lnTo>
                    <a:pt x="39783" y="50624"/>
                  </a:lnTo>
                  <a:lnTo>
                    <a:pt x="41418" y="51767"/>
                  </a:lnTo>
                  <a:lnTo>
                    <a:pt x="43105" y="52883"/>
                  </a:lnTo>
                  <a:lnTo>
                    <a:pt x="43972" y="53419"/>
                  </a:lnTo>
                  <a:lnTo>
                    <a:pt x="44043" y="53455"/>
                  </a:lnTo>
                  <a:lnTo>
                    <a:pt x="44168" y="53446"/>
                  </a:lnTo>
                  <a:lnTo>
                    <a:pt x="44248" y="53375"/>
                  </a:lnTo>
                  <a:lnTo>
                    <a:pt x="44230" y="53276"/>
                  </a:lnTo>
                  <a:lnTo>
                    <a:pt x="44168" y="53223"/>
                  </a:lnTo>
                  <a:lnTo>
                    <a:pt x="43195" y="52616"/>
                  </a:lnTo>
                  <a:lnTo>
                    <a:pt x="41301" y="51356"/>
                  </a:lnTo>
                  <a:lnTo>
                    <a:pt x="39480" y="50053"/>
                  </a:lnTo>
                  <a:lnTo>
                    <a:pt x="37712" y="48713"/>
                  </a:lnTo>
                  <a:lnTo>
                    <a:pt x="35997" y="47338"/>
                  </a:lnTo>
                  <a:lnTo>
                    <a:pt x="34336" y="45936"/>
                  </a:lnTo>
                  <a:lnTo>
                    <a:pt x="31925" y="43793"/>
                  </a:lnTo>
                  <a:lnTo>
                    <a:pt x="30371" y="42337"/>
                  </a:lnTo>
                  <a:lnTo>
                    <a:pt x="29103" y="41114"/>
                  </a:lnTo>
                  <a:lnTo>
                    <a:pt x="26621" y="38649"/>
                  </a:lnTo>
                  <a:lnTo>
                    <a:pt x="24218" y="36140"/>
                  </a:lnTo>
                  <a:lnTo>
                    <a:pt x="21897" y="33613"/>
                  </a:lnTo>
                  <a:lnTo>
                    <a:pt x="19664" y="31050"/>
                  </a:lnTo>
                  <a:lnTo>
                    <a:pt x="17512" y="28460"/>
                  </a:lnTo>
                  <a:lnTo>
                    <a:pt x="15449" y="25844"/>
                  </a:lnTo>
                  <a:lnTo>
                    <a:pt x="13467" y="23209"/>
                  </a:lnTo>
                  <a:lnTo>
                    <a:pt x="12520" y="21879"/>
                  </a:lnTo>
                  <a:lnTo>
                    <a:pt x="11583" y="20548"/>
                  </a:lnTo>
                  <a:lnTo>
                    <a:pt x="9788" y="17878"/>
                  </a:lnTo>
                  <a:lnTo>
                    <a:pt x="8082" y="15181"/>
                  </a:lnTo>
                  <a:lnTo>
                    <a:pt x="6475" y="12475"/>
                  </a:lnTo>
                  <a:lnTo>
                    <a:pt x="4948" y="9752"/>
                  </a:lnTo>
                  <a:lnTo>
                    <a:pt x="3528" y="7010"/>
                  </a:lnTo>
                  <a:lnTo>
                    <a:pt x="2188" y="4260"/>
                  </a:lnTo>
                  <a:lnTo>
                    <a:pt x="956" y="1501"/>
                  </a:lnTo>
                  <a:lnTo>
                    <a:pt x="375" y="116"/>
                  </a:lnTo>
                  <a:lnTo>
                    <a:pt x="340" y="5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28"/>
            <p:cNvSpPr/>
            <p:nvPr/>
          </p:nvSpPr>
          <p:spPr>
            <a:xfrm>
              <a:off x="8316715" y="3360827"/>
              <a:ext cx="381997" cy="464736"/>
            </a:xfrm>
            <a:custGeom>
              <a:avLst/>
              <a:gdLst/>
              <a:ahLst/>
              <a:cxnLst/>
              <a:rect l="l" t="t" r="r" b="b"/>
              <a:pathLst>
                <a:path w="10762" h="13093" extrusionOk="0">
                  <a:moveTo>
                    <a:pt x="10762" y="1"/>
                  </a:moveTo>
                  <a:lnTo>
                    <a:pt x="10083" y="161"/>
                  </a:lnTo>
                  <a:lnTo>
                    <a:pt x="8734" y="545"/>
                  </a:lnTo>
                  <a:lnTo>
                    <a:pt x="7431" y="992"/>
                  </a:lnTo>
                  <a:lnTo>
                    <a:pt x="6172" y="1510"/>
                  </a:lnTo>
                  <a:lnTo>
                    <a:pt x="4993" y="2099"/>
                  </a:lnTo>
                  <a:lnTo>
                    <a:pt x="3885" y="2769"/>
                  </a:lnTo>
                  <a:lnTo>
                    <a:pt x="2885" y="3519"/>
                  </a:lnTo>
                  <a:lnTo>
                    <a:pt x="2001" y="4341"/>
                  </a:lnTo>
                  <a:lnTo>
                    <a:pt x="1608" y="4796"/>
                  </a:lnTo>
                  <a:lnTo>
                    <a:pt x="1421" y="5019"/>
                  </a:lnTo>
                  <a:lnTo>
                    <a:pt x="1073" y="5493"/>
                  </a:lnTo>
                  <a:lnTo>
                    <a:pt x="778" y="5993"/>
                  </a:lnTo>
                  <a:lnTo>
                    <a:pt x="528" y="6502"/>
                  </a:lnTo>
                  <a:lnTo>
                    <a:pt x="322" y="7020"/>
                  </a:lnTo>
                  <a:lnTo>
                    <a:pt x="171" y="7555"/>
                  </a:lnTo>
                  <a:lnTo>
                    <a:pt x="63" y="8091"/>
                  </a:lnTo>
                  <a:lnTo>
                    <a:pt x="10" y="8636"/>
                  </a:lnTo>
                  <a:lnTo>
                    <a:pt x="1" y="9190"/>
                  </a:lnTo>
                  <a:lnTo>
                    <a:pt x="46" y="9734"/>
                  </a:lnTo>
                  <a:lnTo>
                    <a:pt x="144" y="10270"/>
                  </a:lnTo>
                  <a:lnTo>
                    <a:pt x="287" y="10806"/>
                  </a:lnTo>
                  <a:lnTo>
                    <a:pt x="483" y="11333"/>
                  </a:lnTo>
                  <a:lnTo>
                    <a:pt x="742" y="11851"/>
                  </a:lnTo>
                  <a:lnTo>
                    <a:pt x="1046" y="12342"/>
                  </a:lnTo>
                  <a:lnTo>
                    <a:pt x="1412" y="12824"/>
                  </a:lnTo>
                  <a:lnTo>
                    <a:pt x="1617" y="13056"/>
                  </a:lnTo>
                  <a:lnTo>
                    <a:pt x="1689" y="13092"/>
                  </a:lnTo>
                  <a:lnTo>
                    <a:pt x="2135" y="12753"/>
                  </a:lnTo>
                  <a:lnTo>
                    <a:pt x="2948" y="12047"/>
                  </a:lnTo>
                  <a:lnTo>
                    <a:pt x="3689" y="11315"/>
                  </a:lnTo>
                  <a:lnTo>
                    <a:pt x="4350" y="10556"/>
                  </a:lnTo>
                  <a:lnTo>
                    <a:pt x="4957" y="9770"/>
                  </a:lnTo>
                  <a:lnTo>
                    <a:pt x="5502" y="8966"/>
                  </a:lnTo>
                  <a:lnTo>
                    <a:pt x="6252" y="7734"/>
                  </a:lnTo>
                  <a:lnTo>
                    <a:pt x="6707" y="6904"/>
                  </a:lnTo>
                  <a:lnTo>
                    <a:pt x="7565" y="5216"/>
                  </a:lnTo>
                  <a:lnTo>
                    <a:pt x="8949" y="2599"/>
                  </a:lnTo>
                  <a:lnTo>
                    <a:pt x="9779" y="1296"/>
                  </a:lnTo>
                  <a:lnTo>
                    <a:pt x="10413" y="429"/>
                  </a:lnTo>
                  <a:lnTo>
                    <a:pt x="107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28"/>
            <p:cNvSpPr/>
            <p:nvPr/>
          </p:nvSpPr>
          <p:spPr>
            <a:xfrm>
              <a:off x="7878662" y="2857500"/>
              <a:ext cx="350620" cy="619068"/>
            </a:xfrm>
            <a:custGeom>
              <a:avLst/>
              <a:gdLst/>
              <a:ahLst/>
              <a:cxnLst/>
              <a:rect l="l" t="t" r="r" b="b"/>
              <a:pathLst>
                <a:path w="9878" h="17441" extrusionOk="0">
                  <a:moveTo>
                    <a:pt x="1" y="0"/>
                  </a:moveTo>
                  <a:lnTo>
                    <a:pt x="36" y="1143"/>
                  </a:lnTo>
                  <a:lnTo>
                    <a:pt x="153" y="3447"/>
                  </a:lnTo>
                  <a:lnTo>
                    <a:pt x="358" y="5188"/>
                  </a:lnTo>
                  <a:lnTo>
                    <a:pt x="554" y="6340"/>
                  </a:lnTo>
                  <a:lnTo>
                    <a:pt x="831" y="7501"/>
                  </a:lnTo>
                  <a:lnTo>
                    <a:pt x="1188" y="8653"/>
                  </a:lnTo>
                  <a:lnTo>
                    <a:pt x="1412" y="9234"/>
                  </a:lnTo>
                  <a:lnTo>
                    <a:pt x="1653" y="9814"/>
                  </a:lnTo>
                  <a:lnTo>
                    <a:pt x="2233" y="10966"/>
                  </a:lnTo>
                  <a:lnTo>
                    <a:pt x="2930" y="12100"/>
                  </a:lnTo>
                  <a:lnTo>
                    <a:pt x="3751" y="13198"/>
                  </a:lnTo>
                  <a:lnTo>
                    <a:pt x="4698" y="14261"/>
                  </a:lnTo>
                  <a:lnTo>
                    <a:pt x="5769" y="15261"/>
                  </a:lnTo>
                  <a:lnTo>
                    <a:pt x="6966" y="16190"/>
                  </a:lnTo>
                  <a:lnTo>
                    <a:pt x="8297" y="17038"/>
                  </a:lnTo>
                  <a:lnTo>
                    <a:pt x="9011" y="17422"/>
                  </a:lnTo>
                  <a:lnTo>
                    <a:pt x="9109" y="17440"/>
                  </a:lnTo>
                  <a:lnTo>
                    <a:pt x="9243" y="17181"/>
                  </a:lnTo>
                  <a:lnTo>
                    <a:pt x="9475" y="16663"/>
                  </a:lnTo>
                  <a:lnTo>
                    <a:pt x="9645" y="16127"/>
                  </a:lnTo>
                  <a:lnTo>
                    <a:pt x="9770" y="15583"/>
                  </a:lnTo>
                  <a:lnTo>
                    <a:pt x="9850" y="15029"/>
                  </a:lnTo>
                  <a:lnTo>
                    <a:pt x="9877" y="14467"/>
                  </a:lnTo>
                  <a:lnTo>
                    <a:pt x="9850" y="13609"/>
                  </a:lnTo>
                  <a:lnTo>
                    <a:pt x="9654" y="12439"/>
                  </a:lnTo>
                  <a:lnTo>
                    <a:pt x="9306" y="11270"/>
                  </a:lnTo>
                  <a:lnTo>
                    <a:pt x="8815" y="10100"/>
                  </a:lnTo>
                  <a:lnTo>
                    <a:pt x="8198" y="8948"/>
                  </a:lnTo>
                  <a:lnTo>
                    <a:pt x="7850" y="8385"/>
                  </a:lnTo>
                  <a:lnTo>
                    <a:pt x="7475" y="7823"/>
                  </a:lnTo>
                  <a:lnTo>
                    <a:pt x="6662" y="6724"/>
                  </a:lnTo>
                  <a:lnTo>
                    <a:pt x="5769" y="5653"/>
                  </a:lnTo>
                  <a:lnTo>
                    <a:pt x="4805" y="4590"/>
                  </a:lnTo>
                  <a:lnTo>
                    <a:pt x="3278" y="3036"/>
                  </a:lnTo>
                  <a:lnTo>
                    <a:pt x="1108" y="10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28"/>
            <p:cNvSpPr/>
            <p:nvPr/>
          </p:nvSpPr>
          <p:spPr>
            <a:xfrm>
              <a:off x="7799755" y="3787164"/>
              <a:ext cx="638413" cy="154403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62" y="1"/>
                  </a:moveTo>
                  <a:lnTo>
                    <a:pt x="6903" y="81"/>
                  </a:lnTo>
                  <a:lnTo>
                    <a:pt x="5689" y="259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76" y="1313"/>
                  </a:lnTo>
                  <a:lnTo>
                    <a:pt x="1375" y="1804"/>
                  </a:lnTo>
                  <a:lnTo>
                    <a:pt x="447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207" y="3831"/>
                  </a:lnTo>
                  <a:lnTo>
                    <a:pt x="10305" y="3992"/>
                  </a:lnTo>
                  <a:lnTo>
                    <a:pt x="12511" y="4242"/>
                  </a:lnTo>
                  <a:lnTo>
                    <a:pt x="14154" y="4340"/>
                  </a:lnTo>
                  <a:lnTo>
                    <a:pt x="15253" y="4349"/>
                  </a:lnTo>
                  <a:lnTo>
                    <a:pt x="16351" y="4314"/>
                  </a:lnTo>
                  <a:lnTo>
                    <a:pt x="17440" y="4215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77" y="902"/>
                  </a:lnTo>
                  <a:lnTo>
                    <a:pt x="12091" y="492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9"/>
                  </a:lnTo>
                  <a:lnTo>
                    <a:pt x="81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28"/>
            <p:cNvSpPr/>
            <p:nvPr/>
          </p:nvSpPr>
          <p:spPr>
            <a:xfrm>
              <a:off x="8139236" y="4288929"/>
              <a:ext cx="638413" cy="154403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53" y="1"/>
                  </a:moveTo>
                  <a:lnTo>
                    <a:pt x="6903" y="72"/>
                  </a:lnTo>
                  <a:lnTo>
                    <a:pt x="5689" y="260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67" y="1313"/>
                  </a:lnTo>
                  <a:lnTo>
                    <a:pt x="1375" y="1804"/>
                  </a:lnTo>
                  <a:lnTo>
                    <a:pt x="438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198" y="3832"/>
                  </a:lnTo>
                  <a:lnTo>
                    <a:pt x="10305" y="3992"/>
                  </a:lnTo>
                  <a:lnTo>
                    <a:pt x="12502" y="4242"/>
                  </a:lnTo>
                  <a:lnTo>
                    <a:pt x="14154" y="4341"/>
                  </a:lnTo>
                  <a:lnTo>
                    <a:pt x="15253" y="4350"/>
                  </a:lnTo>
                  <a:lnTo>
                    <a:pt x="16342" y="4314"/>
                  </a:lnTo>
                  <a:lnTo>
                    <a:pt x="17440" y="4216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68" y="903"/>
                  </a:lnTo>
                  <a:lnTo>
                    <a:pt x="12091" y="483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10"/>
                  </a:lnTo>
                  <a:lnTo>
                    <a:pt x="815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28"/>
            <p:cNvSpPr/>
            <p:nvPr/>
          </p:nvSpPr>
          <p:spPr>
            <a:xfrm>
              <a:off x="8499305" y="4704475"/>
              <a:ext cx="638413" cy="154723"/>
            </a:xfrm>
            <a:custGeom>
              <a:avLst/>
              <a:gdLst/>
              <a:ahLst/>
              <a:cxnLst/>
              <a:rect l="l" t="t" r="r" b="b"/>
              <a:pathLst>
                <a:path w="17986" h="4359" extrusionOk="0">
                  <a:moveTo>
                    <a:pt x="8163" y="1"/>
                  </a:moveTo>
                  <a:lnTo>
                    <a:pt x="6903" y="81"/>
                  </a:lnTo>
                  <a:lnTo>
                    <a:pt x="5689" y="260"/>
                  </a:lnTo>
                  <a:lnTo>
                    <a:pt x="4537" y="528"/>
                  </a:lnTo>
                  <a:lnTo>
                    <a:pt x="3430" y="885"/>
                  </a:lnTo>
                  <a:lnTo>
                    <a:pt x="2376" y="1313"/>
                  </a:lnTo>
                  <a:lnTo>
                    <a:pt x="1376" y="1805"/>
                  </a:lnTo>
                  <a:lnTo>
                    <a:pt x="447" y="2349"/>
                  </a:lnTo>
                  <a:lnTo>
                    <a:pt x="1" y="2644"/>
                  </a:lnTo>
                  <a:lnTo>
                    <a:pt x="608" y="2662"/>
                  </a:lnTo>
                  <a:lnTo>
                    <a:pt x="1813" y="2742"/>
                  </a:lnTo>
                  <a:lnTo>
                    <a:pt x="3573" y="2930"/>
                  </a:lnTo>
                  <a:lnTo>
                    <a:pt x="7002" y="3466"/>
                  </a:lnTo>
                  <a:lnTo>
                    <a:pt x="9207" y="3832"/>
                  </a:lnTo>
                  <a:lnTo>
                    <a:pt x="10306" y="3992"/>
                  </a:lnTo>
                  <a:lnTo>
                    <a:pt x="12511" y="4251"/>
                  </a:lnTo>
                  <a:lnTo>
                    <a:pt x="14155" y="4341"/>
                  </a:lnTo>
                  <a:lnTo>
                    <a:pt x="15253" y="4359"/>
                  </a:lnTo>
                  <a:lnTo>
                    <a:pt x="16351" y="4314"/>
                  </a:lnTo>
                  <a:lnTo>
                    <a:pt x="17441" y="4216"/>
                  </a:lnTo>
                  <a:lnTo>
                    <a:pt x="17986" y="4135"/>
                  </a:lnTo>
                  <a:lnTo>
                    <a:pt x="17968" y="4082"/>
                  </a:lnTo>
                  <a:lnTo>
                    <a:pt x="17798" y="3859"/>
                  </a:lnTo>
                  <a:lnTo>
                    <a:pt x="17405" y="3421"/>
                  </a:lnTo>
                  <a:lnTo>
                    <a:pt x="16735" y="2814"/>
                  </a:lnTo>
                  <a:lnTo>
                    <a:pt x="15726" y="2073"/>
                  </a:lnTo>
                  <a:lnTo>
                    <a:pt x="14592" y="1439"/>
                  </a:lnTo>
                  <a:lnTo>
                    <a:pt x="13378" y="903"/>
                  </a:lnTo>
                  <a:lnTo>
                    <a:pt x="12092" y="492"/>
                  </a:lnTo>
                  <a:lnTo>
                    <a:pt x="10779" y="197"/>
                  </a:lnTo>
                  <a:lnTo>
                    <a:pt x="9457" y="37"/>
                  </a:lnTo>
                  <a:lnTo>
                    <a:pt x="8806" y="10"/>
                  </a:lnTo>
                  <a:lnTo>
                    <a:pt x="81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28"/>
            <p:cNvSpPr/>
            <p:nvPr/>
          </p:nvSpPr>
          <p:spPr>
            <a:xfrm>
              <a:off x="8903459" y="4201148"/>
              <a:ext cx="381962" cy="464701"/>
            </a:xfrm>
            <a:custGeom>
              <a:avLst/>
              <a:gdLst/>
              <a:ahLst/>
              <a:cxnLst/>
              <a:rect l="l" t="t" r="r" b="b"/>
              <a:pathLst>
                <a:path w="10761" h="13092" extrusionOk="0">
                  <a:moveTo>
                    <a:pt x="10761" y="0"/>
                  </a:moveTo>
                  <a:lnTo>
                    <a:pt x="10082" y="170"/>
                  </a:lnTo>
                  <a:lnTo>
                    <a:pt x="8734" y="545"/>
                  </a:lnTo>
                  <a:lnTo>
                    <a:pt x="7430" y="1000"/>
                  </a:lnTo>
                  <a:lnTo>
                    <a:pt x="6180" y="1518"/>
                  </a:lnTo>
                  <a:lnTo>
                    <a:pt x="4992" y="2108"/>
                  </a:lnTo>
                  <a:lnTo>
                    <a:pt x="3885" y="2768"/>
                  </a:lnTo>
                  <a:lnTo>
                    <a:pt x="2885" y="3518"/>
                  </a:lnTo>
                  <a:lnTo>
                    <a:pt x="2001" y="4349"/>
                  </a:lnTo>
                  <a:lnTo>
                    <a:pt x="1608" y="4795"/>
                  </a:lnTo>
                  <a:lnTo>
                    <a:pt x="1420" y="5028"/>
                  </a:lnTo>
                  <a:lnTo>
                    <a:pt x="1072" y="5501"/>
                  </a:lnTo>
                  <a:lnTo>
                    <a:pt x="777" y="5992"/>
                  </a:lnTo>
                  <a:lnTo>
                    <a:pt x="527" y="6501"/>
                  </a:lnTo>
                  <a:lnTo>
                    <a:pt x="331" y="7019"/>
                  </a:lnTo>
                  <a:lnTo>
                    <a:pt x="170" y="7555"/>
                  </a:lnTo>
                  <a:lnTo>
                    <a:pt x="63" y="8099"/>
                  </a:lnTo>
                  <a:lnTo>
                    <a:pt x="9" y="8644"/>
                  </a:lnTo>
                  <a:lnTo>
                    <a:pt x="0" y="9189"/>
                  </a:lnTo>
                  <a:lnTo>
                    <a:pt x="45" y="9734"/>
                  </a:lnTo>
                  <a:lnTo>
                    <a:pt x="143" y="10278"/>
                  </a:lnTo>
                  <a:lnTo>
                    <a:pt x="286" y="10814"/>
                  </a:lnTo>
                  <a:lnTo>
                    <a:pt x="483" y="11341"/>
                  </a:lnTo>
                  <a:lnTo>
                    <a:pt x="741" y="11850"/>
                  </a:lnTo>
                  <a:lnTo>
                    <a:pt x="1045" y="12350"/>
                  </a:lnTo>
                  <a:lnTo>
                    <a:pt x="1411" y="12823"/>
                  </a:lnTo>
                  <a:lnTo>
                    <a:pt x="1617" y="13056"/>
                  </a:lnTo>
                  <a:lnTo>
                    <a:pt x="1688" y="13091"/>
                  </a:lnTo>
                  <a:lnTo>
                    <a:pt x="2135" y="12752"/>
                  </a:lnTo>
                  <a:lnTo>
                    <a:pt x="2947" y="12055"/>
                  </a:lnTo>
                  <a:lnTo>
                    <a:pt x="3688" y="11323"/>
                  </a:lnTo>
                  <a:lnTo>
                    <a:pt x="4349" y="10555"/>
                  </a:lnTo>
                  <a:lnTo>
                    <a:pt x="4956" y="9778"/>
                  </a:lnTo>
                  <a:lnTo>
                    <a:pt x="5501" y="8975"/>
                  </a:lnTo>
                  <a:lnTo>
                    <a:pt x="6251" y="7742"/>
                  </a:lnTo>
                  <a:lnTo>
                    <a:pt x="6707" y="6903"/>
                  </a:lnTo>
                  <a:lnTo>
                    <a:pt x="7564" y="5215"/>
                  </a:lnTo>
                  <a:lnTo>
                    <a:pt x="8948" y="2599"/>
                  </a:lnTo>
                  <a:lnTo>
                    <a:pt x="9779" y="1295"/>
                  </a:lnTo>
                  <a:lnTo>
                    <a:pt x="10413" y="429"/>
                  </a:lnTo>
                  <a:lnTo>
                    <a:pt x="107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0" name="Google Shape;1230;p28"/>
          <p:cNvGrpSpPr/>
          <p:nvPr/>
        </p:nvGrpSpPr>
        <p:grpSpPr>
          <a:xfrm>
            <a:off x="4213751" y="3027657"/>
            <a:ext cx="6583529" cy="3587714"/>
            <a:chOff x="4213751" y="3027657"/>
            <a:chExt cx="6583529" cy="3587714"/>
          </a:xfrm>
        </p:grpSpPr>
        <p:sp>
          <p:nvSpPr>
            <p:cNvPr id="1231" name="Google Shape;1231;p28"/>
            <p:cNvSpPr/>
            <p:nvPr/>
          </p:nvSpPr>
          <p:spPr>
            <a:xfrm rot="-877077" flipH="1">
              <a:off x="5102799" y="3712649"/>
              <a:ext cx="5608292" cy="1402366"/>
            </a:xfrm>
            <a:custGeom>
              <a:avLst/>
              <a:gdLst/>
              <a:ahLst/>
              <a:cxnLst/>
              <a:rect l="l" t="t" r="r" b="b"/>
              <a:pathLst>
                <a:path w="215419" h="53866" extrusionOk="0">
                  <a:moveTo>
                    <a:pt x="44141" y="0"/>
                  </a:moveTo>
                  <a:lnTo>
                    <a:pt x="40257" y="45"/>
                  </a:lnTo>
                  <a:lnTo>
                    <a:pt x="36381" y="179"/>
                  </a:lnTo>
                  <a:lnTo>
                    <a:pt x="32506" y="384"/>
                  </a:lnTo>
                  <a:lnTo>
                    <a:pt x="28639" y="688"/>
                  </a:lnTo>
                  <a:lnTo>
                    <a:pt x="26710" y="875"/>
                  </a:lnTo>
                  <a:lnTo>
                    <a:pt x="24076" y="1152"/>
                  </a:lnTo>
                  <a:lnTo>
                    <a:pt x="19530" y="1715"/>
                  </a:lnTo>
                  <a:lnTo>
                    <a:pt x="16405" y="2179"/>
                  </a:lnTo>
                  <a:lnTo>
                    <a:pt x="13360" y="2742"/>
                  </a:lnTo>
                  <a:lnTo>
                    <a:pt x="11217" y="3233"/>
                  </a:lnTo>
                  <a:lnTo>
                    <a:pt x="9877" y="3590"/>
                  </a:lnTo>
                  <a:lnTo>
                    <a:pt x="8645" y="3983"/>
                  </a:lnTo>
                  <a:lnTo>
                    <a:pt x="7520" y="4394"/>
                  </a:lnTo>
                  <a:lnTo>
                    <a:pt x="6528" y="4849"/>
                  </a:lnTo>
                  <a:lnTo>
                    <a:pt x="5698" y="5331"/>
                  </a:lnTo>
                  <a:lnTo>
                    <a:pt x="5341" y="5590"/>
                  </a:lnTo>
                  <a:lnTo>
                    <a:pt x="5162" y="5733"/>
                  </a:lnTo>
                  <a:lnTo>
                    <a:pt x="4832" y="6046"/>
                  </a:lnTo>
                  <a:lnTo>
                    <a:pt x="4421" y="6528"/>
                  </a:lnTo>
                  <a:lnTo>
                    <a:pt x="4037" y="7207"/>
                  </a:lnTo>
                  <a:lnTo>
                    <a:pt x="3796" y="7912"/>
                  </a:lnTo>
                  <a:lnTo>
                    <a:pt x="3653" y="8635"/>
                  </a:lnTo>
                  <a:lnTo>
                    <a:pt x="3572" y="9359"/>
                  </a:lnTo>
                  <a:lnTo>
                    <a:pt x="3510" y="10412"/>
                  </a:lnTo>
                  <a:lnTo>
                    <a:pt x="3439" y="11082"/>
                  </a:lnTo>
                  <a:lnTo>
                    <a:pt x="3188" y="13020"/>
                  </a:lnTo>
                  <a:lnTo>
                    <a:pt x="2813" y="16904"/>
                  </a:lnTo>
                  <a:lnTo>
                    <a:pt x="2671" y="18851"/>
                  </a:lnTo>
                  <a:lnTo>
                    <a:pt x="2546" y="20762"/>
                  </a:lnTo>
                  <a:lnTo>
                    <a:pt x="2358" y="24575"/>
                  </a:lnTo>
                  <a:lnTo>
                    <a:pt x="2108" y="30308"/>
                  </a:lnTo>
                  <a:lnTo>
                    <a:pt x="1786" y="36032"/>
                  </a:lnTo>
                  <a:lnTo>
                    <a:pt x="1465" y="39845"/>
                  </a:lnTo>
                  <a:lnTo>
                    <a:pt x="1144" y="42703"/>
                  </a:lnTo>
                  <a:lnTo>
                    <a:pt x="876" y="44614"/>
                  </a:lnTo>
                  <a:lnTo>
                    <a:pt x="572" y="46516"/>
                  </a:lnTo>
                  <a:lnTo>
                    <a:pt x="206" y="48427"/>
                  </a:lnTo>
                  <a:lnTo>
                    <a:pt x="9" y="49374"/>
                  </a:lnTo>
                  <a:lnTo>
                    <a:pt x="0" y="49427"/>
                  </a:lnTo>
                  <a:lnTo>
                    <a:pt x="36" y="49526"/>
                  </a:lnTo>
                  <a:lnTo>
                    <a:pt x="170" y="49668"/>
                  </a:lnTo>
                  <a:lnTo>
                    <a:pt x="474" y="49820"/>
                  </a:lnTo>
                  <a:lnTo>
                    <a:pt x="876" y="49936"/>
                  </a:lnTo>
                  <a:lnTo>
                    <a:pt x="1090" y="49972"/>
                  </a:lnTo>
                  <a:lnTo>
                    <a:pt x="2608" y="50195"/>
                  </a:lnTo>
                  <a:lnTo>
                    <a:pt x="5680" y="50588"/>
                  </a:lnTo>
                  <a:lnTo>
                    <a:pt x="8761" y="50936"/>
                  </a:lnTo>
                  <a:lnTo>
                    <a:pt x="11851" y="51249"/>
                  </a:lnTo>
                  <a:lnTo>
                    <a:pt x="16521" y="51633"/>
                  </a:lnTo>
                  <a:lnTo>
                    <a:pt x="22790" y="51999"/>
                  </a:lnTo>
                  <a:lnTo>
                    <a:pt x="29094" y="52240"/>
                  </a:lnTo>
                  <a:lnTo>
                    <a:pt x="35444" y="52356"/>
                  </a:lnTo>
                  <a:lnTo>
                    <a:pt x="41820" y="52383"/>
                  </a:lnTo>
                  <a:lnTo>
                    <a:pt x="48213" y="52330"/>
                  </a:lnTo>
                  <a:lnTo>
                    <a:pt x="57840" y="52160"/>
                  </a:lnTo>
                  <a:lnTo>
                    <a:pt x="70690" y="51847"/>
                  </a:lnTo>
                  <a:lnTo>
                    <a:pt x="80299" y="51633"/>
                  </a:lnTo>
                  <a:lnTo>
                    <a:pt x="86693" y="51544"/>
                  </a:lnTo>
                  <a:lnTo>
                    <a:pt x="93051" y="51517"/>
                  </a:lnTo>
                  <a:lnTo>
                    <a:pt x="99382" y="51570"/>
                  </a:lnTo>
                  <a:lnTo>
                    <a:pt x="102534" y="51633"/>
                  </a:lnTo>
                  <a:lnTo>
                    <a:pt x="109160" y="51821"/>
                  </a:lnTo>
                  <a:lnTo>
                    <a:pt x="122386" y="52312"/>
                  </a:lnTo>
                  <a:lnTo>
                    <a:pt x="142192" y="53196"/>
                  </a:lnTo>
                  <a:lnTo>
                    <a:pt x="155391" y="53767"/>
                  </a:lnTo>
                  <a:lnTo>
                    <a:pt x="156989" y="53821"/>
                  </a:lnTo>
                  <a:lnTo>
                    <a:pt x="160043" y="53865"/>
                  </a:lnTo>
                  <a:lnTo>
                    <a:pt x="162972" y="53821"/>
                  </a:lnTo>
                  <a:lnTo>
                    <a:pt x="165830" y="53714"/>
                  </a:lnTo>
                  <a:lnTo>
                    <a:pt x="168652" y="53553"/>
                  </a:lnTo>
                  <a:lnTo>
                    <a:pt x="171483" y="53330"/>
                  </a:lnTo>
                  <a:lnTo>
                    <a:pt x="175814" y="52937"/>
                  </a:lnTo>
                  <a:lnTo>
                    <a:pt x="178868" y="52633"/>
                  </a:lnTo>
                  <a:lnTo>
                    <a:pt x="180680" y="52463"/>
                  </a:lnTo>
                  <a:lnTo>
                    <a:pt x="184333" y="52178"/>
                  </a:lnTo>
                  <a:lnTo>
                    <a:pt x="187994" y="51972"/>
                  </a:lnTo>
                  <a:lnTo>
                    <a:pt x="191655" y="51838"/>
                  </a:lnTo>
                  <a:lnTo>
                    <a:pt x="195335" y="51776"/>
                  </a:lnTo>
                  <a:lnTo>
                    <a:pt x="199023" y="51794"/>
                  </a:lnTo>
                  <a:lnTo>
                    <a:pt x="202711" y="51874"/>
                  </a:lnTo>
                  <a:lnTo>
                    <a:pt x="206399" y="52017"/>
                  </a:lnTo>
                  <a:lnTo>
                    <a:pt x="208247" y="52115"/>
                  </a:lnTo>
                  <a:lnTo>
                    <a:pt x="208578" y="52133"/>
                  </a:lnTo>
                  <a:lnTo>
                    <a:pt x="209185" y="52097"/>
                  </a:lnTo>
                  <a:lnTo>
                    <a:pt x="209685" y="51981"/>
                  </a:lnTo>
                  <a:lnTo>
                    <a:pt x="210060" y="51785"/>
                  </a:lnTo>
                  <a:lnTo>
                    <a:pt x="210194" y="51651"/>
                  </a:lnTo>
                  <a:lnTo>
                    <a:pt x="210864" y="50838"/>
                  </a:lnTo>
                  <a:lnTo>
                    <a:pt x="212060" y="49195"/>
                  </a:lnTo>
                  <a:lnTo>
                    <a:pt x="213096" y="47534"/>
                  </a:lnTo>
                  <a:lnTo>
                    <a:pt x="213739" y="46284"/>
                  </a:lnTo>
                  <a:lnTo>
                    <a:pt x="214123" y="45436"/>
                  </a:lnTo>
                  <a:lnTo>
                    <a:pt x="214454" y="44596"/>
                  </a:lnTo>
                  <a:lnTo>
                    <a:pt x="214739" y="43748"/>
                  </a:lnTo>
                  <a:lnTo>
                    <a:pt x="214980" y="42891"/>
                  </a:lnTo>
                  <a:lnTo>
                    <a:pt x="215168" y="42042"/>
                  </a:lnTo>
                  <a:lnTo>
                    <a:pt x="215302" y="41185"/>
                  </a:lnTo>
                  <a:lnTo>
                    <a:pt x="215391" y="40328"/>
                  </a:lnTo>
                  <a:lnTo>
                    <a:pt x="215418" y="39470"/>
                  </a:lnTo>
                  <a:lnTo>
                    <a:pt x="215400" y="38604"/>
                  </a:lnTo>
                  <a:lnTo>
                    <a:pt x="215373" y="38176"/>
                  </a:lnTo>
                  <a:lnTo>
                    <a:pt x="215320" y="37684"/>
                  </a:lnTo>
                  <a:lnTo>
                    <a:pt x="215150" y="36693"/>
                  </a:lnTo>
                  <a:lnTo>
                    <a:pt x="214864" y="35720"/>
                  </a:lnTo>
                  <a:lnTo>
                    <a:pt x="214534" y="35005"/>
                  </a:lnTo>
                  <a:lnTo>
                    <a:pt x="214257" y="34541"/>
                  </a:lnTo>
                  <a:lnTo>
                    <a:pt x="213936" y="34086"/>
                  </a:lnTo>
                  <a:lnTo>
                    <a:pt x="213561" y="33639"/>
                  </a:lnTo>
                  <a:lnTo>
                    <a:pt x="213114" y="33211"/>
                  </a:lnTo>
                  <a:lnTo>
                    <a:pt x="212614" y="32791"/>
                  </a:lnTo>
                  <a:lnTo>
                    <a:pt x="212034" y="32389"/>
                  </a:lnTo>
                  <a:lnTo>
                    <a:pt x="211382" y="32005"/>
                  </a:lnTo>
                  <a:lnTo>
                    <a:pt x="210658" y="31639"/>
                  </a:lnTo>
                  <a:lnTo>
                    <a:pt x="209846" y="31291"/>
                  </a:lnTo>
                  <a:lnTo>
                    <a:pt x="209399" y="31121"/>
                  </a:lnTo>
                  <a:lnTo>
                    <a:pt x="209408" y="31067"/>
                  </a:lnTo>
                  <a:lnTo>
                    <a:pt x="209274" y="30969"/>
                  </a:lnTo>
                  <a:lnTo>
                    <a:pt x="209131" y="30951"/>
                  </a:lnTo>
                  <a:lnTo>
                    <a:pt x="208962" y="30933"/>
                  </a:lnTo>
                  <a:lnTo>
                    <a:pt x="208783" y="30916"/>
                  </a:lnTo>
                  <a:lnTo>
                    <a:pt x="208399" y="30782"/>
                  </a:lnTo>
                  <a:lnTo>
                    <a:pt x="207997" y="30648"/>
                  </a:lnTo>
                  <a:lnTo>
                    <a:pt x="207792" y="30603"/>
                  </a:lnTo>
                  <a:lnTo>
                    <a:pt x="207390" y="30558"/>
                  </a:lnTo>
                  <a:lnTo>
                    <a:pt x="207015" y="30585"/>
                  </a:lnTo>
                  <a:lnTo>
                    <a:pt x="206693" y="30657"/>
                  </a:lnTo>
                  <a:lnTo>
                    <a:pt x="206551" y="30710"/>
                  </a:lnTo>
                  <a:lnTo>
                    <a:pt x="204381" y="30496"/>
                  </a:lnTo>
                  <a:lnTo>
                    <a:pt x="200139" y="29960"/>
                  </a:lnTo>
                  <a:lnTo>
                    <a:pt x="196004" y="29308"/>
                  </a:lnTo>
                  <a:lnTo>
                    <a:pt x="191968" y="28567"/>
                  </a:lnTo>
                  <a:lnTo>
                    <a:pt x="188021" y="27728"/>
                  </a:lnTo>
                  <a:lnTo>
                    <a:pt x="184145" y="26826"/>
                  </a:lnTo>
                  <a:lnTo>
                    <a:pt x="180341" y="25843"/>
                  </a:lnTo>
                  <a:lnTo>
                    <a:pt x="176591" y="24816"/>
                  </a:lnTo>
                  <a:lnTo>
                    <a:pt x="171045" y="23209"/>
                  </a:lnTo>
                  <a:lnTo>
                    <a:pt x="163758" y="20985"/>
                  </a:lnTo>
                  <a:lnTo>
                    <a:pt x="156516" y="18753"/>
                  </a:lnTo>
                  <a:lnTo>
                    <a:pt x="151060" y="17146"/>
                  </a:lnTo>
                  <a:lnTo>
                    <a:pt x="147390" y="16128"/>
                  </a:lnTo>
                  <a:lnTo>
                    <a:pt x="145550" y="15636"/>
                  </a:lnTo>
                  <a:lnTo>
                    <a:pt x="142130" y="14743"/>
                  </a:lnTo>
                  <a:lnTo>
                    <a:pt x="135209" y="13029"/>
                  </a:lnTo>
                  <a:lnTo>
                    <a:pt x="128172" y="11386"/>
                  </a:lnTo>
                  <a:lnTo>
                    <a:pt x="121046" y="9823"/>
                  </a:lnTo>
                  <a:lnTo>
                    <a:pt x="113813" y="8332"/>
                  </a:lnTo>
                  <a:lnTo>
                    <a:pt x="106499" y="6921"/>
                  </a:lnTo>
                  <a:lnTo>
                    <a:pt x="99105" y="5590"/>
                  </a:lnTo>
                  <a:lnTo>
                    <a:pt x="91640" y="4340"/>
                  </a:lnTo>
                  <a:lnTo>
                    <a:pt x="87880" y="3751"/>
                  </a:lnTo>
                  <a:lnTo>
                    <a:pt x="84219" y="3197"/>
                  </a:lnTo>
                  <a:lnTo>
                    <a:pt x="76780" y="2188"/>
                  </a:lnTo>
                  <a:lnTo>
                    <a:pt x="71119" y="1527"/>
                  </a:lnTo>
                  <a:lnTo>
                    <a:pt x="67315" y="1143"/>
                  </a:lnTo>
                  <a:lnTo>
                    <a:pt x="63484" y="804"/>
                  </a:lnTo>
                  <a:lnTo>
                    <a:pt x="59635" y="518"/>
                  </a:lnTo>
                  <a:lnTo>
                    <a:pt x="55777" y="295"/>
                  </a:lnTo>
                  <a:lnTo>
                    <a:pt x="51901" y="125"/>
                  </a:lnTo>
                  <a:lnTo>
                    <a:pt x="48026" y="27"/>
                  </a:lnTo>
                  <a:lnTo>
                    <a:pt x="4414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28"/>
            <p:cNvSpPr/>
            <p:nvPr/>
          </p:nvSpPr>
          <p:spPr>
            <a:xfrm rot="-877077" flipH="1">
              <a:off x="4320591" y="4291504"/>
              <a:ext cx="5907478" cy="1604392"/>
            </a:xfrm>
            <a:custGeom>
              <a:avLst/>
              <a:gdLst/>
              <a:ahLst/>
              <a:cxnLst/>
              <a:rect l="l" t="t" r="r" b="b"/>
              <a:pathLst>
                <a:path w="226911" h="61626" extrusionOk="0">
                  <a:moveTo>
                    <a:pt x="9573" y="0"/>
                  </a:moveTo>
                  <a:lnTo>
                    <a:pt x="8055" y="9"/>
                  </a:lnTo>
                  <a:lnTo>
                    <a:pt x="6555" y="72"/>
                  </a:lnTo>
                  <a:lnTo>
                    <a:pt x="5073" y="188"/>
                  </a:lnTo>
                  <a:lnTo>
                    <a:pt x="3626" y="349"/>
                  </a:lnTo>
                  <a:lnTo>
                    <a:pt x="2921" y="447"/>
                  </a:lnTo>
                  <a:lnTo>
                    <a:pt x="2492" y="518"/>
                  </a:lnTo>
                  <a:lnTo>
                    <a:pt x="1697" y="724"/>
                  </a:lnTo>
                  <a:lnTo>
                    <a:pt x="965" y="983"/>
                  </a:lnTo>
                  <a:lnTo>
                    <a:pt x="304" y="1304"/>
                  </a:lnTo>
                  <a:lnTo>
                    <a:pt x="0" y="1492"/>
                  </a:lnTo>
                  <a:lnTo>
                    <a:pt x="0" y="34372"/>
                  </a:lnTo>
                  <a:lnTo>
                    <a:pt x="822" y="37381"/>
                  </a:lnTo>
                  <a:lnTo>
                    <a:pt x="2036" y="41908"/>
                  </a:lnTo>
                  <a:lnTo>
                    <a:pt x="2796" y="44918"/>
                  </a:lnTo>
                  <a:lnTo>
                    <a:pt x="3456" y="47936"/>
                  </a:lnTo>
                  <a:lnTo>
                    <a:pt x="3992" y="50963"/>
                  </a:lnTo>
                  <a:lnTo>
                    <a:pt x="4278" y="53232"/>
                  </a:lnTo>
                  <a:lnTo>
                    <a:pt x="4421" y="54741"/>
                  </a:lnTo>
                  <a:lnTo>
                    <a:pt x="4501" y="56259"/>
                  </a:lnTo>
                  <a:lnTo>
                    <a:pt x="4528" y="57777"/>
                  </a:lnTo>
                  <a:lnTo>
                    <a:pt x="4519" y="58536"/>
                  </a:lnTo>
                  <a:lnTo>
                    <a:pt x="4519" y="58741"/>
                  </a:lnTo>
                  <a:lnTo>
                    <a:pt x="4599" y="59054"/>
                  </a:lnTo>
                  <a:lnTo>
                    <a:pt x="4742" y="59233"/>
                  </a:lnTo>
                  <a:lnTo>
                    <a:pt x="4867" y="59313"/>
                  </a:lnTo>
                  <a:lnTo>
                    <a:pt x="5010" y="59402"/>
                  </a:lnTo>
                  <a:lnTo>
                    <a:pt x="5385" y="59509"/>
                  </a:lnTo>
                  <a:lnTo>
                    <a:pt x="6028" y="59599"/>
                  </a:lnTo>
                  <a:lnTo>
                    <a:pt x="6475" y="59625"/>
                  </a:lnTo>
                  <a:lnTo>
                    <a:pt x="16405" y="60161"/>
                  </a:lnTo>
                  <a:lnTo>
                    <a:pt x="31318" y="60938"/>
                  </a:lnTo>
                  <a:lnTo>
                    <a:pt x="41266" y="61411"/>
                  </a:lnTo>
                  <a:lnTo>
                    <a:pt x="46240" y="61626"/>
                  </a:lnTo>
                  <a:lnTo>
                    <a:pt x="46918" y="61376"/>
                  </a:lnTo>
                  <a:lnTo>
                    <a:pt x="48392" y="60956"/>
                  </a:lnTo>
                  <a:lnTo>
                    <a:pt x="49981" y="60661"/>
                  </a:lnTo>
                  <a:lnTo>
                    <a:pt x="51660" y="60501"/>
                  </a:lnTo>
                  <a:lnTo>
                    <a:pt x="52535" y="60492"/>
                  </a:lnTo>
                  <a:lnTo>
                    <a:pt x="129485" y="60492"/>
                  </a:lnTo>
                  <a:lnTo>
                    <a:pt x="132994" y="60286"/>
                  </a:lnTo>
                  <a:lnTo>
                    <a:pt x="140022" y="59938"/>
                  </a:lnTo>
                  <a:lnTo>
                    <a:pt x="147059" y="59688"/>
                  </a:lnTo>
                  <a:lnTo>
                    <a:pt x="152346" y="59599"/>
                  </a:lnTo>
                  <a:lnTo>
                    <a:pt x="155882" y="59581"/>
                  </a:lnTo>
                  <a:lnTo>
                    <a:pt x="157650" y="59590"/>
                  </a:lnTo>
                  <a:lnTo>
                    <a:pt x="166312" y="59679"/>
                  </a:lnTo>
                  <a:lnTo>
                    <a:pt x="183610" y="59965"/>
                  </a:lnTo>
                  <a:lnTo>
                    <a:pt x="200907" y="60268"/>
                  </a:lnTo>
                  <a:lnTo>
                    <a:pt x="213900" y="60429"/>
                  </a:lnTo>
                  <a:lnTo>
                    <a:pt x="222571" y="60492"/>
                  </a:lnTo>
                  <a:lnTo>
                    <a:pt x="226911" y="60501"/>
                  </a:lnTo>
                  <a:lnTo>
                    <a:pt x="226911" y="60501"/>
                  </a:lnTo>
                  <a:lnTo>
                    <a:pt x="226607" y="59447"/>
                  </a:lnTo>
                  <a:lnTo>
                    <a:pt x="225955" y="57331"/>
                  </a:lnTo>
                  <a:lnTo>
                    <a:pt x="225196" y="55223"/>
                  </a:lnTo>
                  <a:lnTo>
                    <a:pt x="224518" y="53651"/>
                  </a:lnTo>
                  <a:lnTo>
                    <a:pt x="224009" y="52624"/>
                  </a:lnTo>
                  <a:lnTo>
                    <a:pt x="223437" y="51606"/>
                  </a:lnTo>
                  <a:lnTo>
                    <a:pt x="222803" y="50606"/>
                  </a:lnTo>
                  <a:lnTo>
                    <a:pt x="222107" y="49624"/>
                  </a:lnTo>
                  <a:lnTo>
                    <a:pt x="221321" y="48660"/>
                  </a:lnTo>
                  <a:lnTo>
                    <a:pt x="220463" y="47731"/>
                  </a:lnTo>
                  <a:lnTo>
                    <a:pt x="219508" y="46820"/>
                  </a:lnTo>
                  <a:lnTo>
                    <a:pt x="218454" y="45945"/>
                  </a:lnTo>
                  <a:lnTo>
                    <a:pt x="217293" y="45105"/>
                  </a:lnTo>
                  <a:lnTo>
                    <a:pt x="216668" y="44704"/>
                  </a:lnTo>
                  <a:lnTo>
                    <a:pt x="215990" y="44284"/>
                  </a:lnTo>
                  <a:lnTo>
                    <a:pt x="214552" y="43489"/>
                  </a:lnTo>
                  <a:lnTo>
                    <a:pt x="213034" y="42757"/>
                  </a:lnTo>
                  <a:lnTo>
                    <a:pt x="211426" y="42078"/>
                  </a:lnTo>
                  <a:lnTo>
                    <a:pt x="209756" y="41462"/>
                  </a:lnTo>
                  <a:lnTo>
                    <a:pt x="208024" y="40882"/>
                  </a:lnTo>
                  <a:lnTo>
                    <a:pt x="206229" y="40355"/>
                  </a:lnTo>
                  <a:lnTo>
                    <a:pt x="204381" y="39864"/>
                  </a:lnTo>
                  <a:lnTo>
                    <a:pt x="201532" y="39194"/>
                  </a:lnTo>
                  <a:lnTo>
                    <a:pt x="197621" y="38426"/>
                  </a:lnTo>
                  <a:lnTo>
                    <a:pt x="193620" y="37765"/>
                  </a:lnTo>
                  <a:lnTo>
                    <a:pt x="189593" y="37176"/>
                  </a:lnTo>
                  <a:lnTo>
                    <a:pt x="187583" y="36908"/>
                  </a:lnTo>
                  <a:lnTo>
                    <a:pt x="181949" y="36167"/>
                  </a:lnTo>
                  <a:lnTo>
                    <a:pt x="170634" y="34747"/>
                  </a:lnTo>
                  <a:lnTo>
                    <a:pt x="159293" y="33363"/>
                  </a:lnTo>
                  <a:lnTo>
                    <a:pt x="147979" y="31943"/>
                  </a:lnTo>
                  <a:lnTo>
                    <a:pt x="139531" y="30809"/>
                  </a:lnTo>
                  <a:lnTo>
                    <a:pt x="133932" y="30014"/>
                  </a:lnTo>
                  <a:lnTo>
                    <a:pt x="128360" y="29165"/>
                  </a:lnTo>
                  <a:lnTo>
                    <a:pt x="122814" y="28264"/>
                  </a:lnTo>
                  <a:lnTo>
                    <a:pt x="117313" y="27308"/>
                  </a:lnTo>
                  <a:lnTo>
                    <a:pt x="111857" y="26272"/>
                  </a:lnTo>
                  <a:lnTo>
                    <a:pt x="106455" y="25165"/>
                  </a:lnTo>
                  <a:lnTo>
                    <a:pt x="101106" y="23968"/>
                  </a:lnTo>
                  <a:lnTo>
                    <a:pt x="98453" y="23334"/>
                  </a:lnTo>
                  <a:lnTo>
                    <a:pt x="95355" y="22566"/>
                  </a:lnTo>
                  <a:lnTo>
                    <a:pt x="89264" y="20941"/>
                  </a:lnTo>
                  <a:lnTo>
                    <a:pt x="83255" y="19218"/>
                  </a:lnTo>
                  <a:lnTo>
                    <a:pt x="77325" y="17423"/>
                  </a:lnTo>
                  <a:lnTo>
                    <a:pt x="68502" y="14645"/>
                  </a:lnTo>
                  <a:lnTo>
                    <a:pt x="56795" y="10886"/>
                  </a:lnTo>
                  <a:lnTo>
                    <a:pt x="50901" y="9055"/>
                  </a:lnTo>
                  <a:lnTo>
                    <a:pt x="45990" y="7519"/>
                  </a:lnTo>
                  <a:lnTo>
                    <a:pt x="37328" y="4903"/>
                  </a:lnTo>
                  <a:lnTo>
                    <a:pt x="32693" y="3626"/>
                  </a:lnTo>
                  <a:lnTo>
                    <a:pt x="29523" y="2831"/>
                  </a:lnTo>
                  <a:lnTo>
                    <a:pt x="26317" y="2099"/>
                  </a:lnTo>
                  <a:lnTo>
                    <a:pt x="23084" y="1438"/>
                  </a:lnTo>
                  <a:lnTo>
                    <a:pt x="19852" y="884"/>
                  </a:lnTo>
                  <a:lnTo>
                    <a:pt x="16637" y="447"/>
                  </a:lnTo>
                  <a:lnTo>
                    <a:pt x="13458" y="152"/>
                  </a:lnTo>
                  <a:lnTo>
                    <a:pt x="11118" y="27"/>
                  </a:lnTo>
                  <a:lnTo>
                    <a:pt x="95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28"/>
            <p:cNvSpPr/>
            <p:nvPr/>
          </p:nvSpPr>
          <p:spPr>
            <a:xfrm rot="-877077" flipH="1">
              <a:off x="6567249" y="5189969"/>
              <a:ext cx="1198" cy="729"/>
            </a:xfrm>
            <a:custGeom>
              <a:avLst/>
              <a:gdLst/>
              <a:ahLst/>
              <a:cxnLst/>
              <a:rect l="l" t="t" r="r" b="b"/>
              <a:pathLst>
                <a:path w="46" h="28" extrusionOk="0">
                  <a:moveTo>
                    <a:pt x="28" y="0"/>
                  </a:moveTo>
                  <a:lnTo>
                    <a:pt x="1" y="9"/>
                  </a:lnTo>
                  <a:lnTo>
                    <a:pt x="1" y="27"/>
                  </a:lnTo>
                  <a:lnTo>
                    <a:pt x="45" y="27"/>
                  </a:lnTo>
                  <a:lnTo>
                    <a:pt x="45" y="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28"/>
            <p:cNvSpPr/>
            <p:nvPr/>
          </p:nvSpPr>
          <p:spPr>
            <a:xfrm rot="-877077" flipH="1">
              <a:off x="6620611" y="5118340"/>
              <a:ext cx="127438" cy="34209"/>
            </a:xfrm>
            <a:custGeom>
              <a:avLst/>
              <a:gdLst/>
              <a:ahLst/>
              <a:cxnLst/>
              <a:rect l="l" t="t" r="r" b="b"/>
              <a:pathLst>
                <a:path w="4895" h="1314" extrusionOk="0">
                  <a:moveTo>
                    <a:pt x="4716" y="0"/>
                  </a:moveTo>
                  <a:lnTo>
                    <a:pt x="4653" y="18"/>
                  </a:lnTo>
                  <a:lnTo>
                    <a:pt x="3555" y="376"/>
                  </a:lnTo>
                  <a:lnTo>
                    <a:pt x="2421" y="697"/>
                  </a:lnTo>
                  <a:lnTo>
                    <a:pt x="1233" y="965"/>
                  </a:lnTo>
                  <a:lnTo>
                    <a:pt x="46" y="1224"/>
                  </a:lnTo>
                  <a:lnTo>
                    <a:pt x="1" y="1242"/>
                  </a:lnTo>
                  <a:lnTo>
                    <a:pt x="37" y="1304"/>
                  </a:lnTo>
                  <a:lnTo>
                    <a:pt x="99" y="1313"/>
                  </a:lnTo>
                  <a:lnTo>
                    <a:pt x="421" y="1313"/>
                  </a:lnTo>
                  <a:lnTo>
                    <a:pt x="1081" y="1260"/>
                  </a:lnTo>
                  <a:lnTo>
                    <a:pt x="2064" y="1117"/>
                  </a:lnTo>
                  <a:lnTo>
                    <a:pt x="3323" y="804"/>
                  </a:lnTo>
                  <a:lnTo>
                    <a:pt x="4412" y="384"/>
                  </a:lnTo>
                  <a:lnTo>
                    <a:pt x="4859" y="143"/>
                  </a:lnTo>
                  <a:lnTo>
                    <a:pt x="4895" y="117"/>
                  </a:lnTo>
                  <a:lnTo>
                    <a:pt x="4895" y="63"/>
                  </a:lnTo>
                  <a:lnTo>
                    <a:pt x="4823" y="18"/>
                  </a:lnTo>
                  <a:lnTo>
                    <a:pt x="471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28"/>
            <p:cNvSpPr/>
            <p:nvPr/>
          </p:nvSpPr>
          <p:spPr>
            <a:xfrm rot="-877077" flipH="1">
              <a:off x="6386695" y="5104293"/>
              <a:ext cx="89766" cy="21661"/>
            </a:xfrm>
            <a:custGeom>
              <a:avLst/>
              <a:gdLst/>
              <a:ahLst/>
              <a:cxnLst/>
              <a:rect l="l" t="t" r="r" b="b"/>
              <a:pathLst>
                <a:path w="3448" h="832" extrusionOk="0">
                  <a:moveTo>
                    <a:pt x="3179" y="1"/>
                  </a:moveTo>
                  <a:lnTo>
                    <a:pt x="2786" y="19"/>
                  </a:lnTo>
                  <a:lnTo>
                    <a:pt x="1992" y="126"/>
                  </a:lnTo>
                  <a:lnTo>
                    <a:pt x="822" y="367"/>
                  </a:lnTo>
                  <a:lnTo>
                    <a:pt x="143" y="563"/>
                  </a:lnTo>
                  <a:lnTo>
                    <a:pt x="45" y="599"/>
                  </a:lnTo>
                  <a:lnTo>
                    <a:pt x="0" y="697"/>
                  </a:lnTo>
                  <a:lnTo>
                    <a:pt x="72" y="778"/>
                  </a:lnTo>
                  <a:lnTo>
                    <a:pt x="241" y="831"/>
                  </a:lnTo>
                  <a:lnTo>
                    <a:pt x="357" y="822"/>
                  </a:lnTo>
                  <a:lnTo>
                    <a:pt x="1107" y="751"/>
                  </a:lnTo>
                  <a:lnTo>
                    <a:pt x="2295" y="554"/>
                  </a:lnTo>
                  <a:lnTo>
                    <a:pt x="3010" y="376"/>
                  </a:lnTo>
                  <a:lnTo>
                    <a:pt x="3322" y="269"/>
                  </a:lnTo>
                  <a:lnTo>
                    <a:pt x="3385" y="233"/>
                  </a:lnTo>
                  <a:lnTo>
                    <a:pt x="3447" y="144"/>
                  </a:lnTo>
                  <a:lnTo>
                    <a:pt x="3420" y="63"/>
                  </a:lnTo>
                  <a:lnTo>
                    <a:pt x="3286" y="10"/>
                  </a:lnTo>
                  <a:lnTo>
                    <a:pt x="3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28"/>
            <p:cNvSpPr/>
            <p:nvPr/>
          </p:nvSpPr>
          <p:spPr>
            <a:xfrm rot="-877077" flipH="1">
              <a:off x="6155446" y="5156178"/>
              <a:ext cx="67689" cy="33714"/>
            </a:xfrm>
            <a:custGeom>
              <a:avLst/>
              <a:gdLst/>
              <a:ahLst/>
              <a:cxnLst/>
              <a:rect l="l" t="t" r="r" b="b"/>
              <a:pathLst>
                <a:path w="2600" h="1295" extrusionOk="0">
                  <a:moveTo>
                    <a:pt x="2019" y="0"/>
                  </a:moveTo>
                  <a:lnTo>
                    <a:pt x="1867" y="36"/>
                  </a:lnTo>
                  <a:lnTo>
                    <a:pt x="1599" y="134"/>
                  </a:lnTo>
                  <a:lnTo>
                    <a:pt x="1099" y="357"/>
                  </a:lnTo>
                  <a:lnTo>
                    <a:pt x="429" y="732"/>
                  </a:lnTo>
                  <a:lnTo>
                    <a:pt x="63" y="1009"/>
                  </a:lnTo>
                  <a:lnTo>
                    <a:pt x="28" y="1036"/>
                  </a:lnTo>
                  <a:lnTo>
                    <a:pt x="1" y="1098"/>
                  </a:lnTo>
                  <a:lnTo>
                    <a:pt x="45" y="1188"/>
                  </a:lnTo>
                  <a:lnTo>
                    <a:pt x="215" y="1277"/>
                  </a:lnTo>
                  <a:lnTo>
                    <a:pt x="456" y="1295"/>
                  </a:lnTo>
                  <a:lnTo>
                    <a:pt x="581" y="1268"/>
                  </a:lnTo>
                  <a:lnTo>
                    <a:pt x="1135" y="1090"/>
                  </a:lnTo>
                  <a:lnTo>
                    <a:pt x="1885" y="750"/>
                  </a:lnTo>
                  <a:lnTo>
                    <a:pt x="2323" y="500"/>
                  </a:lnTo>
                  <a:lnTo>
                    <a:pt x="2519" y="366"/>
                  </a:lnTo>
                  <a:lnTo>
                    <a:pt x="2564" y="331"/>
                  </a:lnTo>
                  <a:lnTo>
                    <a:pt x="2599" y="250"/>
                  </a:lnTo>
                  <a:lnTo>
                    <a:pt x="2546" y="143"/>
                  </a:lnTo>
                  <a:lnTo>
                    <a:pt x="2323" y="27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28"/>
            <p:cNvSpPr/>
            <p:nvPr/>
          </p:nvSpPr>
          <p:spPr>
            <a:xfrm rot="-877077" flipH="1">
              <a:off x="6100839" y="5078025"/>
              <a:ext cx="104632" cy="40952"/>
            </a:xfrm>
            <a:custGeom>
              <a:avLst/>
              <a:gdLst/>
              <a:ahLst/>
              <a:cxnLst/>
              <a:rect l="l" t="t" r="r" b="b"/>
              <a:pathLst>
                <a:path w="4019" h="1573" extrusionOk="0">
                  <a:moveTo>
                    <a:pt x="3510" y="1"/>
                  </a:moveTo>
                  <a:lnTo>
                    <a:pt x="3135" y="27"/>
                  </a:lnTo>
                  <a:lnTo>
                    <a:pt x="2938" y="72"/>
                  </a:lnTo>
                  <a:lnTo>
                    <a:pt x="2421" y="242"/>
                  </a:lnTo>
                  <a:lnTo>
                    <a:pt x="1938" y="429"/>
                  </a:lnTo>
                  <a:lnTo>
                    <a:pt x="1045" y="760"/>
                  </a:lnTo>
                  <a:lnTo>
                    <a:pt x="161" y="1108"/>
                  </a:lnTo>
                  <a:lnTo>
                    <a:pt x="81" y="1144"/>
                  </a:lnTo>
                  <a:lnTo>
                    <a:pt x="0" y="1224"/>
                  </a:lnTo>
                  <a:lnTo>
                    <a:pt x="0" y="1322"/>
                  </a:lnTo>
                  <a:lnTo>
                    <a:pt x="63" y="1412"/>
                  </a:lnTo>
                  <a:lnTo>
                    <a:pt x="251" y="1519"/>
                  </a:lnTo>
                  <a:lnTo>
                    <a:pt x="527" y="1572"/>
                  </a:lnTo>
                  <a:lnTo>
                    <a:pt x="715" y="1554"/>
                  </a:lnTo>
                  <a:lnTo>
                    <a:pt x="813" y="1528"/>
                  </a:lnTo>
                  <a:lnTo>
                    <a:pt x="1778" y="1206"/>
                  </a:lnTo>
                  <a:lnTo>
                    <a:pt x="2733" y="876"/>
                  </a:lnTo>
                  <a:lnTo>
                    <a:pt x="3153" y="733"/>
                  </a:lnTo>
                  <a:lnTo>
                    <a:pt x="3555" y="572"/>
                  </a:lnTo>
                  <a:lnTo>
                    <a:pt x="3733" y="492"/>
                  </a:lnTo>
                  <a:lnTo>
                    <a:pt x="3921" y="304"/>
                  </a:lnTo>
                  <a:lnTo>
                    <a:pt x="4001" y="188"/>
                  </a:lnTo>
                  <a:lnTo>
                    <a:pt x="4019" y="152"/>
                  </a:lnTo>
                  <a:lnTo>
                    <a:pt x="3992" y="90"/>
                  </a:lnTo>
                  <a:lnTo>
                    <a:pt x="3858" y="10"/>
                  </a:lnTo>
                  <a:lnTo>
                    <a:pt x="37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28"/>
            <p:cNvSpPr/>
            <p:nvPr/>
          </p:nvSpPr>
          <p:spPr>
            <a:xfrm rot="-877077" flipH="1">
              <a:off x="6262807" y="5113077"/>
              <a:ext cx="54906" cy="23743"/>
            </a:xfrm>
            <a:custGeom>
              <a:avLst/>
              <a:gdLst/>
              <a:ahLst/>
              <a:cxnLst/>
              <a:rect l="l" t="t" r="r" b="b"/>
              <a:pathLst>
                <a:path w="2109" h="912" extrusionOk="0">
                  <a:moveTo>
                    <a:pt x="1921" y="1"/>
                  </a:moveTo>
                  <a:lnTo>
                    <a:pt x="1635" y="10"/>
                  </a:lnTo>
                  <a:lnTo>
                    <a:pt x="1198" y="153"/>
                  </a:lnTo>
                  <a:lnTo>
                    <a:pt x="1001" y="242"/>
                  </a:lnTo>
                  <a:lnTo>
                    <a:pt x="680" y="376"/>
                  </a:lnTo>
                  <a:lnTo>
                    <a:pt x="385" y="510"/>
                  </a:lnTo>
                  <a:lnTo>
                    <a:pt x="260" y="590"/>
                  </a:lnTo>
                  <a:lnTo>
                    <a:pt x="117" y="751"/>
                  </a:lnTo>
                  <a:lnTo>
                    <a:pt x="19" y="831"/>
                  </a:lnTo>
                  <a:lnTo>
                    <a:pt x="1" y="849"/>
                  </a:lnTo>
                  <a:lnTo>
                    <a:pt x="10" y="885"/>
                  </a:lnTo>
                  <a:lnTo>
                    <a:pt x="90" y="912"/>
                  </a:lnTo>
                  <a:lnTo>
                    <a:pt x="162" y="903"/>
                  </a:lnTo>
                  <a:lnTo>
                    <a:pt x="465" y="867"/>
                  </a:lnTo>
                  <a:lnTo>
                    <a:pt x="751" y="814"/>
                  </a:lnTo>
                  <a:lnTo>
                    <a:pt x="1099" y="689"/>
                  </a:lnTo>
                  <a:lnTo>
                    <a:pt x="1421" y="555"/>
                  </a:lnTo>
                  <a:lnTo>
                    <a:pt x="1635" y="465"/>
                  </a:lnTo>
                  <a:lnTo>
                    <a:pt x="2028" y="260"/>
                  </a:lnTo>
                  <a:lnTo>
                    <a:pt x="2108" y="153"/>
                  </a:lnTo>
                  <a:lnTo>
                    <a:pt x="2082" y="90"/>
                  </a:lnTo>
                  <a:lnTo>
                    <a:pt x="2037" y="55"/>
                  </a:lnTo>
                  <a:lnTo>
                    <a:pt x="19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28"/>
            <p:cNvSpPr/>
            <p:nvPr/>
          </p:nvSpPr>
          <p:spPr>
            <a:xfrm rot="-877077" flipH="1">
              <a:off x="5874285" y="5113116"/>
              <a:ext cx="106975" cy="46055"/>
            </a:xfrm>
            <a:custGeom>
              <a:avLst/>
              <a:gdLst/>
              <a:ahLst/>
              <a:cxnLst/>
              <a:rect l="l" t="t" r="r" b="b"/>
              <a:pathLst>
                <a:path w="4109" h="1769" extrusionOk="0">
                  <a:moveTo>
                    <a:pt x="3215" y="1"/>
                  </a:moveTo>
                  <a:lnTo>
                    <a:pt x="2965" y="45"/>
                  </a:lnTo>
                  <a:lnTo>
                    <a:pt x="2527" y="143"/>
                  </a:lnTo>
                  <a:lnTo>
                    <a:pt x="1724" y="420"/>
                  </a:lnTo>
                  <a:lnTo>
                    <a:pt x="1000" y="751"/>
                  </a:lnTo>
                  <a:lnTo>
                    <a:pt x="375" y="1135"/>
                  </a:lnTo>
                  <a:lnTo>
                    <a:pt x="107" y="1331"/>
                  </a:lnTo>
                  <a:lnTo>
                    <a:pt x="45" y="1394"/>
                  </a:lnTo>
                  <a:lnTo>
                    <a:pt x="0" y="1501"/>
                  </a:lnTo>
                  <a:lnTo>
                    <a:pt x="45" y="1599"/>
                  </a:lnTo>
                  <a:lnTo>
                    <a:pt x="170" y="1679"/>
                  </a:lnTo>
                  <a:lnTo>
                    <a:pt x="429" y="1769"/>
                  </a:lnTo>
                  <a:lnTo>
                    <a:pt x="866" y="1769"/>
                  </a:lnTo>
                  <a:lnTo>
                    <a:pt x="1063" y="1706"/>
                  </a:lnTo>
                  <a:lnTo>
                    <a:pt x="1956" y="1340"/>
                  </a:lnTo>
                  <a:lnTo>
                    <a:pt x="2885" y="1001"/>
                  </a:lnTo>
                  <a:lnTo>
                    <a:pt x="3313" y="858"/>
                  </a:lnTo>
                  <a:lnTo>
                    <a:pt x="3733" y="706"/>
                  </a:lnTo>
                  <a:lnTo>
                    <a:pt x="3840" y="661"/>
                  </a:lnTo>
                  <a:lnTo>
                    <a:pt x="3983" y="563"/>
                  </a:lnTo>
                  <a:lnTo>
                    <a:pt x="4081" y="411"/>
                  </a:lnTo>
                  <a:lnTo>
                    <a:pt x="4108" y="277"/>
                  </a:lnTo>
                  <a:lnTo>
                    <a:pt x="4099" y="224"/>
                  </a:lnTo>
                  <a:lnTo>
                    <a:pt x="3992" y="135"/>
                  </a:lnTo>
                  <a:lnTo>
                    <a:pt x="3912" y="108"/>
                  </a:lnTo>
                  <a:lnTo>
                    <a:pt x="3885" y="108"/>
                  </a:lnTo>
                  <a:lnTo>
                    <a:pt x="3662" y="27"/>
                  </a:lnTo>
                  <a:lnTo>
                    <a:pt x="321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28"/>
            <p:cNvSpPr/>
            <p:nvPr/>
          </p:nvSpPr>
          <p:spPr>
            <a:xfrm rot="-877077" flipH="1">
              <a:off x="5684823" y="5096708"/>
              <a:ext cx="89090" cy="20958"/>
            </a:xfrm>
            <a:custGeom>
              <a:avLst/>
              <a:gdLst/>
              <a:ahLst/>
              <a:cxnLst/>
              <a:rect l="l" t="t" r="r" b="b"/>
              <a:pathLst>
                <a:path w="3422" h="805" extrusionOk="0">
                  <a:moveTo>
                    <a:pt x="2707" y="0"/>
                  </a:moveTo>
                  <a:lnTo>
                    <a:pt x="2108" y="72"/>
                  </a:lnTo>
                  <a:lnTo>
                    <a:pt x="1751" y="143"/>
                  </a:lnTo>
                  <a:lnTo>
                    <a:pt x="1332" y="215"/>
                  </a:lnTo>
                  <a:lnTo>
                    <a:pt x="546" y="402"/>
                  </a:lnTo>
                  <a:lnTo>
                    <a:pt x="162" y="518"/>
                  </a:lnTo>
                  <a:lnTo>
                    <a:pt x="63" y="563"/>
                  </a:lnTo>
                  <a:lnTo>
                    <a:pt x="1" y="661"/>
                  </a:lnTo>
                  <a:lnTo>
                    <a:pt x="90" y="750"/>
                  </a:lnTo>
                  <a:lnTo>
                    <a:pt x="278" y="804"/>
                  </a:lnTo>
                  <a:lnTo>
                    <a:pt x="394" y="804"/>
                  </a:lnTo>
                  <a:lnTo>
                    <a:pt x="867" y="768"/>
                  </a:lnTo>
                  <a:lnTo>
                    <a:pt x="1760" y="643"/>
                  </a:lnTo>
                  <a:lnTo>
                    <a:pt x="2207" y="563"/>
                  </a:lnTo>
                  <a:lnTo>
                    <a:pt x="2546" y="492"/>
                  </a:lnTo>
                  <a:lnTo>
                    <a:pt x="3028" y="375"/>
                  </a:lnTo>
                  <a:lnTo>
                    <a:pt x="3296" y="250"/>
                  </a:lnTo>
                  <a:lnTo>
                    <a:pt x="3394" y="179"/>
                  </a:lnTo>
                  <a:lnTo>
                    <a:pt x="3421" y="152"/>
                  </a:lnTo>
                  <a:lnTo>
                    <a:pt x="3421" y="108"/>
                  </a:lnTo>
                  <a:lnTo>
                    <a:pt x="3359" y="54"/>
                  </a:lnTo>
                  <a:lnTo>
                    <a:pt x="3278" y="36"/>
                  </a:lnTo>
                  <a:lnTo>
                    <a:pt x="31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28"/>
            <p:cNvSpPr/>
            <p:nvPr/>
          </p:nvSpPr>
          <p:spPr>
            <a:xfrm rot="-877077" flipH="1">
              <a:off x="5922287" y="5078816"/>
              <a:ext cx="77660" cy="23978"/>
            </a:xfrm>
            <a:custGeom>
              <a:avLst/>
              <a:gdLst/>
              <a:ahLst/>
              <a:cxnLst/>
              <a:rect l="l" t="t" r="r" b="b"/>
              <a:pathLst>
                <a:path w="2983" h="921" extrusionOk="0">
                  <a:moveTo>
                    <a:pt x="2250" y="1"/>
                  </a:moveTo>
                  <a:lnTo>
                    <a:pt x="1750" y="28"/>
                  </a:lnTo>
                  <a:lnTo>
                    <a:pt x="1241" y="108"/>
                  </a:lnTo>
                  <a:lnTo>
                    <a:pt x="768" y="233"/>
                  </a:lnTo>
                  <a:lnTo>
                    <a:pt x="366" y="394"/>
                  </a:lnTo>
                  <a:lnTo>
                    <a:pt x="89" y="581"/>
                  </a:lnTo>
                  <a:lnTo>
                    <a:pt x="0" y="733"/>
                  </a:lnTo>
                  <a:lnTo>
                    <a:pt x="0" y="840"/>
                  </a:lnTo>
                  <a:lnTo>
                    <a:pt x="18" y="894"/>
                  </a:lnTo>
                  <a:lnTo>
                    <a:pt x="45" y="921"/>
                  </a:lnTo>
                  <a:lnTo>
                    <a:pt x="98" y="921"/>
                  </a:lnTo>
                  <a:lnTo>
                    <a:pt x="268" y="885"/>
                  </a:lnTo>
                  <a:lnTo>
                    <a:pt x="563" y="787"/>
                  </a:lnTo>
                  <a:lnTo>
                    <a:pt x="973" y="599"/>
                  </a:lnTo>
                  <a:lnTo>
                    <a:pt x="1286" y="501"/>
                  </a:lnTo>
                  <a:lnTo>
                    <a:pt x="1661" y="430"/>
                  </a:lnTo>
                  <a:lnTo>
                    <a:pt x="2411" y="385"/>
                  </a:lnTo>
                  <a:lnTo>
                    <a:pt x="2786" y="340"/>
                  </a:lnTo>
                  <a:lnTo>
                    <a:pt x="2867" y="322"/>
                  </a:lnTo>
                  <a:lnTo>
                    <a:pt x="2965" y="260"/>
                  </a:lnTo>
                  <a:lnTo>
                    <a:pt x="2983" y="188"/>
                  </a:lnTo>
                  <a:lnTo>
                    <a:pt x="2920" y="117"/>
                  </a:lnTo>
                  <a:lnTo>
                    <a:pt x="2849" y="90"/>
                  </a:lnTo>
                  <a:lnTo>
                    <a:pt x="2679" y="37"/>
                  </a:lnTo>
                  <a:lnTo>
                    <a:pt x="225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28"/>
            <p:cNvSpPr/>
            <p:nvPr/>
          </p:nvSpPr>
          <p:spPr>
            <a:xfrm rot="-877077" flipH="1">
              <a:off x="7894536" y="4679737"/>
              <a:ext cx="109995" cy="34912"/>
            </a:xfrm>
            <a:custGeom>
              <a:avLst/>
              <a:gdLst/>
              <a:ahLst/>
              <a:cxnLst/>
              <a:rect l="l" t="t" r="r" b="b"/>
              <a:pathLst>
                <a:path w="4225" h="1341" extrusionOk="0">
                  <a:moveTo>
                    <a:pt x="411" y="1"/>
                  </a:moveTo>
                  <a:lnTo>
                    <a:pt x="170" y="36"/>
                  </a:lnTo>
                  <a:lnTo>
                    <a:pt x="9" y="144"/>
                  </a:lnTo>
                  <a:lnTo>
                    <a:pt x="1" y="233"/>
                  </a:lnTo>
                  <a:lnTo>
                    <a:pt x="54" y="295"/>
                  </a:lnTo>
                  <a:lnTo>
                    <a:pt x="99" y="322"/>
                  </a:lnTo>
                  <a:lnTo>
                    <a:pt x="554" y="519"/>
                  </a:lnTo>
                  <a:lnTo>
                    <a:pt x="1510" y="876"/>
                  </a:lnTo>
                  <a:lnTo>
                    <a:pt x="2010" y="1028"/>
                  </a:lnTo>
                  <a:lnTo>
                    <a:pt x="2465" y="1162"/>
                  </a:lnTo>
                  <a:lnTo>
                    <a:pt x="3224" y="1313"/>
                  </a:lnTo>
                  <a:lnTo>
                    <a:pt x="3742" y="1340"/>
                  </a:lnTo>
                  <a:lnTo>
                    <a:pt x="4001" y="1313"/>
                  </a:lnTo>
                  <a:lnTo>
                    <a:pt x="4090" y="1296"/>
                  </a:lnTo>
                  <a:lnTo>
                    <a:pt x="4198" y="1242"/>
                  </a:lnTo>
                  <a:lnTo>
                    <a:pt x="4224" y="1162"/>
                  </a:lnTo>
                  <a:lnTo>
                    <a:pt x="4189" y="1081"/>
                  </a:lnTo>
                  <a:lnTo>
                    <a:pt x="4135" y="1045"/>
                  </a:lnTo>
                  <a:lnTo>
                    <a:pt x="3974" y="965"/>
                  </a:lnTo>
                  <a:lnTo>
                    <a:pt x="3555" y="831"/>
                  </a:lnTo>
                  <a:lnTo>
                    <a:pt x="2840" y="679"/>
                  </a:lnTo>
                  <a:lnTo>
                    <a:pt x="2385" y="590"/>
                  </a:lnTo>
                  <a:lnTo>
                    <a:pt x="1894" y="474"/>
                  </a:lnTo>
                  <a:lnTo>
                    <a:pt x="974" y="197"/>
                  </a:lnTo>
                  <a:lnTo>
                    <a:pt x="536" y="36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28"/>
            <p:cNvSpPr/>
            <p:nvPr/>
          </p:nvSpPr>
          <p:spPr>
            <a:xfrm rot="-877077" flipH="1">
              <a:off x="7544242" y="4869638"/>
              <a:ext cx="151832" cy="32569"/>
            </a:xfrm>
            <a:custGeom>
              <a:avLst/>
              <a:gdLst/>
              <a:ahLst/>
              <a:cxnLst/>
              <a:rect l="l" t="t" r="r" b="b"/>
              <a:pathLst>
                <a:path w="5832" h="1251" extrusionOk="0">
                  <a:moveTo>
                    <a:pt x="375" y="0"/>
                  </a:moveTo>
                  <a:lnTo>
                    <a:pt x="117" y="72"/>
                  </a:lnTo>
                  <a:lnTo>
                    <a:pt x="18" y="179"/>
                  </a:lnTo>
                  <a:lnTo>
                    <a:pt x="0" y="250"/>
                  </a:lnTo>
                  <a:lnTo>
                    <a:pt x="36" y="313"/>
                  </a:lnTo>
                  <a:lnTo>
                    <a:pt x="134" y="375"/>
                  </a:lnTo>
                  <a:lnTo>
                    <a:pt x="215" y="393"/>
                  </a:lnTo>
                  <a:lnTo>
                    <a:pt x="1519" y="661"/>
                  </a:lnTo>
                  <a:lnTo>
                    <a:pt x="2840" y="902"/>
                  </a:lnTo>
                  <a:lnTo>
                    <a:pt x="3483" y="1027"/>
                  </a:lnTo>
                  <a:lnTo>
                    <a:pt x="4492" y="1197"/>
                  </a:lnTo>
                  <a:lnTo>
                    <a:pt x="5180" y="1251"/>
                  </a:lnTo>
                  <a:lnTo>
                    <a:pt x="5528" y="1242"/>
                  </a:lnTo>
                  <a:lnTo>
                    <a:pt x="5617" y="1233"/>
                  </a:lnTo>
                  <a:lnTo>
                    <a:pt x="5760" y="1179"/>
                  </a:lnTo>
                  <a:lnTo>
                    <a:pt x="5832" y="1099"/>
                  </a:lnTo>
                  <a:lnTo>
                    <a:pt x="5805" y="1018"/>
                  </a:lnTo>
                  <a:lnTo>
                    <a:pt x="5742" y="974"/>
                  </a:lnTo>
                  <a:lnTo>
                    <a:pt x="5501" y="875"/>
                  </a:lnTo>
                  <a:lnTo>
                    <a:pt x="4965" y="715"/>
                  </a:lnTo>
                  <a:lnTo>
                    <a:pt x="4081" y="545"/>
                  </a:lnTo>
                  <a:lnTo>
                    <a:pt x="3483" y="447"/>
                  </a:lnTo>
                  <a:lnTo>
                    <a:pt x="2019" y="206"/>
                  </a:lnTo>
                  <a:lnTo>
                    <a:pt x="536" y="9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28"/>
            <p:cNvSpPr/>
            <p:nvPr/>
          </p:nvSpPr>
          <p:spPr>
            <a:xfrm rot="-877077" flipH="1">
              <a:off x="7611383" y="4927612"/>
              <a:ext cx="109995" cy="53709"/>
            </a:xfrm>
            <a:custGeom>
              <a:avLst/>
              <a:gdLst/>
              <a:ahLst/>
              <a:cxnLst/>
              <a:rect l="l" t="t" r="r" b="b"/>
              <a:pathLst>
                <a:path w="4225" h="2063" extrusionOk="0">
                  <a:moveTo>
                    <a:pt x="197" y="0"/>
                  </a:moveTo>
                  <a:lnTo>
                    <a:pt x="36" y="63"/>
                  </a:lnTo>
                  <a:lnTo>
                    <a:pt x="0" y="170"/>
                  </a:lnTo>
                  <a:lnTo>
                    <a:pt x="72" y="277"/>
                  </a:lnTo>
                  <a:lnTo>
                    <a:pt x="152" y="313"/>
                  </a:lnTo>
                  <a:lnTo>
                    <a:pt x="697" y="509"/>
                  </a:lnTo>
                  <a:lnTo>
                    <a:pt x="1777" y="857"/>
                  </a:lnTo>
                  <a:lnTo>
                    <a:pt x="2278" y="1081"/>
                  </a:lnTo>
                  <a:lnTo>
                    <a:pt x="2706" y="1313"/>
                  </a:lnTo>
                  <a:lnTo>
                    <a:pt x="3492" y="1795"/>
                  </a:lnTo>
                  <a:lnTo>
                    <a:pt x="3894" y="2027"/>
                  </a:lnTo>
                  <a:lnTo>
                    <a:pt x="3992" y="2063"/>
                  </a:lnTo>
                  <a:lnTo>
                    <a:pt x="4153" y="2036"/>
                  </a:lnTo>
                  <a:lnTo>
                    <a:pt x="4224" y="1991"/>
                  </a:lnTo>
                  <a:lnTo>
                    <a:pt x="4224" y="1965"/>
                  </a:lnTo>
                  <a:lnTo>
                    <a:pt x="4180" y="1795"/>
                  </a:lnTo>
                  <a:lnTo>
                    <a:pt x="3956" y="1456"/>
                  </a:lnTo>
                  <a:lnTo>
                    <a:pt x="3608" y="1125"/>
                  </a:lnTo>
                  <a:lnTo>
                    <a:pt x="3153" y="822"/>
                  </a:lnTo>
                  <a:lnTo>
                    <a:pt x="2608" y="545"/>
                  </a:lnTo>
                  <a:lnTo>
                    <a:pt x="2001" y="313"/>
                  </a:lnTo>
                  <a:lnTo>
                    <a:pt x="1349" y="134"/>
                  </a:lnTo>
                  <a:lnTo>
                    <a:pt x="661" y="27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28"/>
            <p:cNvSpPr/>
            <p:nvPr/>
          </p:nvSpPr>
          <p:spPr>
            <a:xfrm rot="-877077" flipH="1">
              <a:off x="7772196" y="4939394"/>
              <a:ext cx="73235" cy="64904"/>
            </a:xfrm>
            <a:custGeom>
              <a:avLst/>
              <a:gdLst/>
              <a:ahLst/>
              <a:cxnLst/>
              <a:rect l="l" t="t" r="r" b="b"/>
              <a:pathLst>
                <a:path w="2813" h="2493" extrusionOk="0">
                  <a:moveTo>
                    <a:pt x="330" y="1"/>
                  </a:moveTo>
                  <a:lnTo>
                    <a:pt x="98" y="45"/>
                  </a:lnTo>
                  <a:lnTo>
                    <a:pt x="0" y="126"/>
                  </a:lnTo>
                  <a:lnTo>
                    <a:pt x="0" y="188"/>
                  </a:lnTo>
                  <a:lnTo>
                    <a:pt x="18" y="224"/>
                  </a:lnTo>
                  <a:lnTo>
                    <a:pt x="563" y="849"/>
                  </a:lnTo>
                  <a:lnTo>
                    <a:pt x="1152" y="1456"/>
                  </a:lnTo>
                  <a:lnTo>
                    <a:pt x="1402" y="1733"/>
                  </a:lnTo>
                  <a:lnTo>
                    <a:pt x="1822" y="2153"/>
                  </a:lnTo>
                  <a:lnTo>
                    <a:pt x="2206" y="2385"/>
                  </a:lnTo>
                  <a:lnTo>
                    <a:pt x="2447" y="2465"/>
                  </a:lnTo>
                  <a:lnTo>
                    <a:pt x="2572" y="2492"/>
                  </a:lnTo>
                  <a:lnTo>
                    <a:pt x="2733" y="2448"/>
                  </a:lnTo>
                  <a:lnTo>
                    <a:pt x="2795" y="2394"/>
                  </a:lnTo>
                  <a:lnTo>
                    <a:pt x="2813" y="2358"/>
                  </a:lnTo>
                  <a:lnTo>
                    <a:pt x="2813" y="2296"/>
                  </a:lnTo>
                  <a:lnTo>
                    <a:pt x="2786" y="2153"/>
                  </a:lnTo>
                  <a:lnTo>
                    <a:pt x="2679" y="1948"/>
                  </a:lnTo>
                  <a:lnTo>
                    <a:pt x="2277" y="1546"/>
                  </a:lnTo>
                  <a:lnTo>
                    <a:pt x="2000" y="1305"/>
                  </a:lnTo>
                  <a:lnTo>
                    <a:pt x="1366" y="688"/>
                  </a:lnTo>
                  <a:lnTo>
                    <a:pt x="670" y="90"/>
                  </a:lnTo>
                  <a:lnTo>
                    <a:pt x="581" y="37"/>
                  </a:lnTo>
                  <a:lnTo>
                    <a:pt x="33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28"/>
            <p:cNvSpPr/>
            <p:nvPr/>
          </p:nvSpPr>
          <p:spPr>
            <a:xfrm rot="-877077" flipH="1">
              <a:off x="7284699" y="5076365"/>
              <a:ext cx="123689" cy="23509"/>
            </a:xfrm>
            <a:custGeom>
              <a:avLst/>
              <a:gdLst/>
              <a:ahLst/>
              <a:cxnLst/>
              <a:rect l="l" t="t" r="r" b="b"/>
              <a:pathLst>
                <a:path w="4751" h="903" extrusionOk="0">
                  <a:moveTo>
                    <a:pt x="420" y="0"/>
                  </a:moveTo>
                  <a:lnTo>
                    <a:pt x="241" y="9"/>
                  </a:lnTo>
                  <a:lnTo>
                    <a:pt x="71" y="72"/>
                  </a:lnTo>
                  <a:lnTo>
                    <a:pt x="9" y="143"/>
                  </a:lnTo>
                  <a:lnTo>
                    <a:pt x="0" y="224"/>
                  </a:lnTo>
                  <a:lnTo>
                    <a:pt x="27" y="304"/>
                  </a:lnTo>
                  <a:lnTo>
                    <a:pt x="152" y="402"/>
                  </a:lnTo>
                  <a:lnTo>
                    <a:pt x="304" y="447"/>
                  </a:lnTo>
                  <a:lnTo>
                    <a:pt x="1268" y="625"/>
                  </a:lnTo>
                  <a:lnTo>
                    <a:pt x="2858" y="840"/>
                  </a:lnTo>
                  <a:lnTo>
                    <a:pt x="3920" y="902"/>
                  </a:lnTo>
                  <a:lnTo>
                    <a:pt x="4429" y="884"/>
                  </a:lnTo>
                  <a:lnTo>
                    <a:pt x="4536" y="875"/>
                  </a:lnTo>
                  <a:lnTo>
                    <a:pt x="4697" y="813"/>
                  </a:lnTo>
                  <a:lnTo>
                    <a:pt x="4751" y="715"/>
                  </a:lnTo>
                  <a:lnTo>
                    <a:pt x="4679" y="625"/>
                  </a:lnTo>
                  <a:lnTo>
                    <a:pt x="4590" y="590"/>
                  </a:lnTo>
                  <a:lnTo>
                    <a:pt x="4144" y="456"/>
                  </a:lnTo>
                  <a:lnTo>
                    <a:pt x="3126" y="250"/>
                  </a:lnTo>
                  <a:lnTo>
                    <a:pt x="1474" y="72"/>
                  </a:lnTo>
                  <a:lnTo>
                    <a:pt x="42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28"/>
            <p:cNvSpPr/>
            <p:nvPr/>
          </p:nvSpPr>
          <p:spPr>
            <a:xfrm rot="-877077" flipH="1">
              <a:off x="7875821" y="5125646"/>
              <a:ext cx="163001" cy="57432"/>
            </a:xfrm>
            <a:custGeom>
              <a:avLst/>
              <a:gdLst/>
              <a:ahLst/>
              <a:cxnLst/>
              <a:rect l="l" t="t" r="r" b="b"/>
              <a:pathLst>
                <a:path w="6261" h="2206" extrusionOk="0">
                  <a:moveTo>
                    <a:pt x="367" y="0"/>
                  </a:moveTo>
                  <a:lnTo>
                    <a:pt x="108" y="72"/>
                  </a:lnTo>
                  <a:lnTo>
                    <a:pt x="19" y="179"/>
                  </a:lnTo>
                  <a:lnTo>
                    <a:pt x="1" y="250"/>
                  </a:lnTo>
                  <a:lnTo>
                    <a:pt x="46" y="331"/>
                  </a:lnTo>
                  <a:lnTo>
                    <a:pt x="135" y="393"/>
                  </a:lnTo>
                  <a:lnTo>
                    <a:pt x="206" y="420"/>
                  </a:lnTo>
                  <a:lnTo>
                    <a:pt x="1555" y="866"/>
                  </a:lnTo>
                  <a:lnTo>
                    <a:pt x="3582" y="1581"/>
                  </a:lnTo>
                  <a:lnTo>
                    <a:pt x="4975" y="2009"/>
                  </a:lnTo>
                  <a:lnTo>
                    <a:pt x="5698" y="2188"/>
                  </a:lnTo>
                  <a:lnTo>
                    <a:pt x="5814" y="2206"/>
                  </a:lnTo>
                  <a:lnTo>
                    <a:pt x="6047" y="2188"/>
                  </a:lnTo>
                  <a:lnTo>
                    <a:pt x="6216" y="2108"/>
                  </a:lnTo>
                  <a:lnTo>
                    <a:pt x="6261" y="2027"/>
                  </a:lnTo>
                  <a:lnTo>
                    <a:pt x="6234" y="1965"/>
                  </a:lnTo>
                  <a:lnTo>
                    <a:pt x="6189" y="1938"/>
                  </a:lnTo>
                  <a:lnTo>
                    <a:pt x="5939" y="1768"/>
                  </a:lnTo>
                  <a:lnTo>
                    <a:pt x="5368" y="1447"/>
                  </a:lnTo>
                  <a:lnTo>
                    <a:pt x="4725" y="1161"/>
                  </a:lnTo>
                  <a:lnTo>
                    <a:pt x="4019" y="902"/>
                  </a:lnTo>
                  <a:lnTo>
                    <a:pt x="2885" y="554"/>
                  </a:lnTo>
                  <a:lnTo>
                    <a:pt x="1314" y="179"/>
                  </a:lnTo>
                  <a:lnTo>
                    <a:pt x="537" y="18"/>
                  </a:lnTo>
                  <a:lnTo>
                    <a:pt x="36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28"/>
            <p:cNvSpPr/>
            <p:nvPr/>
          </p:nvSpPr>
          <p:spPr>
            <a:xfrm rot="-877077" flipH="1">
              <a:off x="7283669" y="4347442"/>
              <a:ext cx="130927" cy="32126"/>
            </a:xfrm>
            <a:custGeom>
              <a:avLst/>
              <a:gdLst/>
              <a:ahLst/>
              <a:cxnLst/>
              <a:rect l="l" t="t" r="r" b="b"/>
              <a:pathLst>
                <a:path w="5029" h="1234" extrusionOk="0">
                  <a:moveTo>
                    <a:pt x="492" y="1"/>
                  </a:moveTo>
                  <a:lnTo>
                    <a:pt x="197" y="36"/>
                  </a:lnTo>
                  <a:lnTo>
                    <a:pt x="55" y="126"/>
                  </a:lnTo>
                  <a:lnTo>
                    <a:pt x="1" y="197"/>
                  </a:lnTo>
                  <a:lnTo>
                    <a:pt x="1" y="278"/>
                  </a:lnTo>
                  <a:lnTo>
                    <a:pt x="64" y="358"/>
                  </a:lnTo>
                  <a:lnTo>
                    <a:pt x="117" y="394"/>
                  </a:lnTo>
                  <a:lnTo>
                    <a:pt x="322" y="501"/>
                  </a:lnTo>
                  <a:lnTo>
                    <a:pt x="814" y="715"/>
                  </a:lnTo>
                  <a:lnTo>
                    <a:pt x="1394" y="912"/>
                  </a:lnTo>
                  <a:lnTo>
                    <a:pt x="2028" y="1063"/>
                  </a:lnTo>
                  <a:lnTo>
                    <a:pt x="2698" y="1179"/>
                  </a:lnTo>
                  <a:lnTo>
                    <a:pt x="3368" y="1233"/>
                  </a:lnTo>
                  <a:lnTo>
                    <a:pt x="4028" y="1224"/>
                  </a:lnTo>
                  <a:lnTo>
                    <a:pt x="4645" y="1135"/>
                  </a:lnTo>
                  <a:lnTo>
                    <a:pt x="4921" y="1054"/>
                  </a:lnTo>
                  <a:lnTo>
                    <a:pt x="4975" y="1037"/>
                  </a:lnTo>
                  <a:lnTo>
                    <a:pt x="5029" y="983"/>
                  </a:lnTo>
                  <a:lnTo>
                    <a:pt x="5029" y="929"/>
                  </a:lnTo>
                  <a:lnTo>
                    <a:pt x="4975" y="876"/>
                  </a:lnTo>
                  <a:lnTo>
                    <a:pt x="4921" y="858"/>
                  </a:lnTo>
                  <a:lnTo>
                    <a:pt x="4448" y="742"/>
                  </a:lnTo>
                  <a:lnTo>
                    <a:pt x="3439" y="599"/>
                  </a:lnTo>
                  <a:lnTo>
                    <a:pt x="2921" y="537"/>
                  </a:lnTo>
                  <a:lnTo>
                    <a:pt x="2332" y="438"/>
                  </a:lnTo>
                  <a:lnTo>
                    <a:pt x="1215" y="179"/>
                  </a:lnTo>
                  <a:lnTo>
                    <a:pt x="671" y="36"/>
                  </a:lnTo>
                  <a:lnTo>
                    <a:pt x="492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28"/>
            <p:cNvSpPr/>
            <p:nvPr/>
          </p:nvSpPr>
          <p:spPr>
            <a:xfrm rot="-877077" flipH="1">
              <a:off x="7222460" y="4255559"/>
              <a:ext cx="117649" cy="30018"/>
            </a:xfrm>
            <a:custGeom>
              <a:avLst/>
              <a:gdLst/>
              <a:ahLst/>
              <a:cxnLst/>
              <a:rect l="l" t="t" r="r" b="b"/>
              <a:pathLst>
                <a:path w="4519" h="1153" extrusionOk="0">
                  <a:moveTo>
                    <a:pt x="1215" y="1"/>
                  </a:moveTo>
                  <a:lnTo>
                    <a:pt x="590" y="27"/>
                  </a:lnTo>
                  <a:lnTo>
                    <a:pt x="295" y="63"/>
                  </a:lnTo>
                  <a:lnTo>
                    <a:pt x="134" y="90"/>
                  </a:lnTo>
                  <a:lnTo>
                    <a:pt x="18" y="179"/>
                  </a:lnTo>
                  <a:lnTo>
                    <a:pt x="0" y="242"/>
                  </a:lnTo>
                  <a:lnTo>
                    <a:pt x="54" y="340"/>
                  </a:lnTo>
                  <a:lnTo>
                    <a:pt x="250" y="438"/>
                  </a:lnTo>
                  <a:lnTo>
                    <a:pt x="402" y="456"/>
                  </a:lnTo>
                  <a:lnTo>
                    <a:pt x="920" y="501"/>
                  </a:lnTo>
                  <a:lnTo>
                    <a:pt x="1893" y="644"/>
                  </a:lnTo>
                  <a:lnTo>
                    <a:pt x="3304" y="938"/>
                  </a:lnTo>
                  <a:lnTo>
                    <a:pt x="4242" y="1144"/>
                  </a:lnTo>
                  <a:lnTo>
                    <a:pt x="4358" y="1153"/>
                  </a:lnTo>
                  <a:lnTo>
                    <a:pt x="4483" y="1090"/>
                  </a:lnTo>
                  <a:lnTo>
                    <a:pt x="4519" y="1037"/>
                  </a:lnTo>
                  <a:lnTo>
                    <a:pt x="4510" y="1010"/>
                  </a:lnTo>
                  <a:lnTo>
                    <a:pt x="4394" y="849"/>
                  </a:lnTo>
                  <a:lnTo>
                    <a:pt x="4046" y="581"/>
                  </a:lnTo>
                  <a:lnTo>
                    <a:pt x="3599" y="367"/>
                  </a:lnTo>
                  <a:lnTo>
                    <a:pt x="3072" y="197"/>
                  </a:lnTo>
                  <a:lnTo>
                    <a:pt x="2483" y="81"/>
                  </a:lnTo>
                  <a:lnTo>
                    <a:pt x="1858" y="19"/>
                  </a:lnTo>
                  <a:lnTo>
                    <a:pt x="1215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28"/>
            <p:cNvSpPr/>
            <p:nvPr/>
          </p:nvSpPr>
          <p:spPr>
            <a:xfrm rot="-877077" flipH="1">
              <a:off x="7104662" y="4411433"/>
              <a:ext cx="94635" cy="35589"/>
            </a:xfrm>
            <a:custGeom>
              <a:avLst/>
              <a:gdLst/>
              <a:ahLst/>
              <a:cxnLst/>
              <a:rect l="l" t="t" r="r" b="b"/>
              <a:pathLst>
                <a:path w="3635" h="1367" extrusionOk="0">
                  <a:moveTo>
                    <a:pt x="616" y="0"/>
                  </a:moveTo>
                  <a:lnTo>
                    <a:pt x="250" y="45"/>
                  </a:lnTo>
                  <a:lnTo>
                    <a:pt x="63" y="152"/>
                  </a:lnTo>
                  <a:lnTo>
                    <a:pt x="0" y="232"/>
                  </a:lnTo>
                  <a:lnTo>
                    <a:pt x="0" y="322"/>
                  </a:lnTo>
                  <a:lnTo>
                    <a:pt x="80" y="411"/>
                  </a:lnTo>
                  <a:lnTo>
                    <a:pt x="161" y="456"/>
                  </a:lnTo>
                  <a:lnTo>
                    <a:pt x="527" y="616"/>
                  </a:lnTo>
                  <a:lnTo>
                    <a:pt x="1322" y="911"/>
                  </a:lnTo>
                  <a:lnTo>
                    <a:pt x="1732" y="1045"/>
                  </a:lnTo>
                  <a:lnTo>
                    <a:pt x="2116" y="1179"/>
                  </a:lnTo>
                  <a:lnTo>
                    <a:pt x="2697" y="1322"/>
                  </a:lnTo>
                  <a:lnTo>
                    <a:pt x="3126" y="1366"/>
                  </a:lnTo>
                  <a:lnTo>
                    <a:pt x="3358" y="1366"/>
                  </a:lnTo>
                  <a:lnTo>
                    <a:pt x="3483" y="1357"/>
                  </a:lnTo>
                  <a:lnTo>
                    <a:pt x="3608" y="1286"/>
                  </a:lnTo>
                  <a:lnTo>
                    <a:pt x="3635" y="1232"/>
                  </a:lnTo>
                  <a:lnTo>
                    <a:pt x="3617" y="1197"/>
                  </a:lnTo>
                  <a:lnTo>
                    <a:pt x="3545" y="1090"/>
                  </a:lnTo>
                  <a:lnTo>
                    <a:pt x="3322" y="911"/>
                  </a:lnTo>
                  <a:lnTo>
                    <a:pt x="2893" y="706"/>
                  </a:lnTo>
                  <a:lnTo>
                    <a:pt x="2527" y="572"/>
                  </a:lnTo>
                  <a:lnTo>
                    <a:pt x="2116" y="429"/>
                  </a:lnTo>
                  <a:lnTo>
                    <a:pt x="1259" y="152"/>
                  </a:lnTo>
                  <a:lnTo>
                    <a:pt x="813" y="27"/>
                  </a:lnTo>
                  <a:lnTo>
                    <a:pt x="616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28"/>
            <p:cNvSpPr/>
            <p:nvPr/>
          </p:nvSpPr>
          <p:spPr>
            <a:xfrm rot="-877077" flipH="1">
              <a:off x="6934864" y="4412953"/>
              <a:ext cx="125564" cy="32569"/>
            </a:xfrm>
            <a:custGeom>
              <a:avLst/>
              <a:gdLst/>
              <a:ahLst/>
              <a:cxnLst/>
              <a:rect l="l" t="t" r="r" b="b"/>
              <a:pathLst>
                <a:path w="4823" h="1251" extrusionOk="0">
                  <a:moveTo>
                    <a:pt x="644" y="0"/>
                  </a:moveTo>
                  <a:lnTo>
                    <a:pt x="313" y="36"/>
                  </a:lnTo>
                  <a:lnTo>
                    <a:pt x="197" y="54"/>
                  </a:lnTo>
                  <a:lnTo>
                    <a:pt x="36" y="152"/>
                  </a:lnTo>
                  <a:lnTo>
                    <a:pt x="1" y="277"/>
                  </a:lnTo>
                  <a:lnTo>
                    <a:pt x="99" y="393"/>
                  </a:lnTo>
                  <a:lnTo>
                    <a:pt x="215" y="429"/>
                  </a:lnTo>
                  <a:lnTo>
                    <a:pt x="733" y="545"/>
                  </a:lnTo>
                  <a:lnTo>
                    <a:pt x="1822" y="724"/>
                  </a:lnTo>
                  <a:lnTo>
                    <a:pt x="2349" y="822"/>
                  </a:lnTo>
                  <a:lnTo>
                    <a:pt x="2858" y="956"/>
                  </a:lnTo>
                  <a:lnTo>
                    <a:pt x="3367" y="1072"/>
                  </a:lnTo>
                  <a:lnTo>
                    <a:pt x="3698" y="1117"/>
                  </a:lnTo>
                  <a:lnTo>
                    <a:pt x="4359" y="1179"/>
                  </a:lnTo>
                  <a:lnTo>
                    <a:pt x="4689" y="1242"/>
                  </a:lnTo>
                  <a:lnTo>
                    <a:pt x="4751" y="1251"/>
                  </a:lnTo>
                  <a:lnTo>
                    <a:pt x="4823" y="1215"/>
                  </a:lnTo>
                  <a:lnTo>
                    <a:pt x="4805" y="1188"/>
                  </a:lnTo>
                  <a:lnTo>
                    <a:pt x="4644" y="1045"/>
                  </a:lnTo>
                  <a:lnTo>
                    <a:pt x="4341" y="742"/>
                  </a:lnTo>
                  <a:lnTo>
                    <a:pt x="4144" y="608"/>
                  </a:lnTo>
                  <a:lnTo>
                    <a:pt x="3894" y="483"/>
                  </a:lnTo>
                  <a:lnTo>
                    <a:pt x="3269" y="295"/>
                  </a:lnTo>
                  <a:lnTo>
                    <a:pt x="2948" y="224"/>
                  </a:lnTo>
                  <a:lnTo>
                    <a:pt x="2323" y="108"/>
                  </a:lnTo>
                  <a:lnTo>
                    <a:pt x="1313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28"/>
            <p:cNvSpPr/>
            <p:nvPr/>
          </p:nvSpPr>
          <p:spPr>
            <a:xfrm rot="-877077" flipH="1">
              <a:off x="6730247" y="4509191"/>
              <a:ext cx="136498" cy="38140"/>
            </a:xfrm>
            <a:custGeom>
              <a:avLst/>
              <a:gdLst/>
              <a:ahLst/>
              <a:cxnLst/>
              <a:rect l="l" t="t" r="r" b="b"/>
              <a:pathLst>
                <a:path w="5243" h="1465" extrusionOk="0">
                  <a:moveTo>
                    <a:pt x="1608" y="0"/>
                  </a:moveTo>
                  <a:lnTo>
                    <a:pt x="840" y="9"/>
                  </a:lnTo>
                  <a:lnTo>
                    <a:pt x="447" y="36"/>
                  </a:lnTo>
                  <a:lnTo>
                    <a:pt x="322" y="54"/>
                  </a:lnTo>
                  <a:lnTo>
                    <a:pt x="144" y="117"/>
                  </a:lnTo>
                  <a:lnTo>
                    <a:pt x="37" y="206"/>
                  </a:lnTo>
                  <a:lnTo>
                    <a:pt x="1" y="313"/>
                  </a:lnTo>
                  <a:lnTo>
                    <a:pt x="37" y="420"/>
                  </a:lnTo>
                  <a:lnTo>
                    <a:pt x="126" y="527"/>
                  </a:lnTo>
                  <a:lnTo>
                    <a:pt x="278" y="599"/>
                  </a:lnTo>
                  <a:lnTo>
                    <a:pt x="492" y="643"/>
                  </a:lnTo>
                  <a:lnTo>
                    <a:pt x="617" y="652"/>
                  </a:lnTo>
                  <a:lnTo>
                    <a:pt x="930" y="643"/>
                  </a:lnTo>
                  <a:lnTo>
                    <a:pt x="1564" y="679"/>
                  </a:lnTo>
                  <a:lnTo>
                    <a:pt x="2189" y="751"/>
                  </a:lnTo>
                  <a:lnTo>
                    <a:pt x="2778" y="867"/>
                  </a:lnTo>
                  <a:lnTo>
                    <a:pt x="3064" y="938"/>
                  </a:lnTo>
                  <a:lnTo>
                    <a:pt x="3519" y="1063"/>
                  </a:lnTo>
                  <a:lnTo>
                    <a:pt x="4484" y="1304"/>
                  </a:lnTo>
                  <a:lnTo>
                    <a:pt x="4903" y="1447"/>
                  </a:lnTo>
                  <a:lnTo>
                    <a:pt x="4966" y="1465"/>
                  </a:lnTo>
                  <a:lnTo>
                    <a:pt x="5091" y="1456"/>
                  </a:lnTo>
                  <a:lnTo>
                    <a:pt x="5198" y="1411"/>
                  </a:lnTo>
                  <a:lnTo>
                    <a:pt x="5243" y="1349"/>
                  </a:lnTo>
                  <a:lnTo>
                    <a:pt x="5234" y="1322"/>
                  </a:lnTo>
                  <a:lnTo>
                    <a:pt x="5127" y="1143"/>
                  </a:lnTo>
                  <a:lnTo>
                    <a:pt x="4975" y="902"/>
                  </a:lnTo>
                  <a:lnTo>
                    <a:pt x="4823" y="742"/>
                  </a:lnTo>
                  <a:lnTo>
                    <a:pt x="4707" y="670"/>
                  </a:lnTo>
                  <a:lnTo>
                    <a:pt x="4439" y="527"/>
                  </a:lnTo>
                  <a:lnTo>
                    <a:pt x="3805" y="304"/>
                  </a:lnTo>
                  <a:lnTo>
                    <a:pt x="3457" y="224"/>
                  </a:lnTo>
                  <a:lnTo>
                    <a:pt x="3091" y="143"/>
                  </a:lnTo>
                  <a:lnTo>
                    <a:pt x="2349" y="45"/>
                  </a:lnTo>
                  <a:lnTo>
                    <a:pt x="1608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28"/>
            <p:cNvSpPr/>
            <p:nvPr/>
          </p:nvSpPr>
          <p:spPr>
            <a:xfrm rot="-877077" flipH="1">
              <a:off x="6718868" y="4588737"/>
              <a:ext cx="87918" cy="43035"/>
            </a:xfrm>
            <a:custGeom>
              <a:avLst/>
              <a:gdLst/>
              <a:ahLst/>
              <a:cxnLst/>
              <a:rect l="l" t="t" r="r" b="b"/>
              <a:pathLst>
                <a:path w="3377" h="1653" extrusionOk="0">
                  <a:moveTo>
                    <a:pt x="483" y="0"/>
                  </a:moveTo>
                  <a:lnTo>
                    <a:pt x="197" y="36"/>
                  </a:lnTo>
                  <a:lnTo>
                    <a:pt x="19" y="161"/>
                  </a:lnTo>
                  <a:lnTo>
                    <a:pt x="1" y="286"/>
                  </a:lnTo>
                  <a:lnTo>
                    <a:pt x="54" y="357"/>
                  </a:lnTo>
                  <a:lnTo>
                    <a:pt x="108" y="393"/>
                  </a:lnTo>
                  <a:lnTo>
                    <a:pt x="680" y="741"/>
                  </a:lnTo>
                  <a:lnTo>
                    <a:pt x="1296" y="1072"/>
                  </a:lnTo>
                  <a:lnTo>
                    <a:pt x="1599" y="1223"/>
                  </a:lnTo>
                  <a:lnTo>
                    <a:pt x="2251" y="1527"/>
                  </a:lnTo>
                  <a:lnTo>
                    <a:pt x="2626" y="1625"/>
                  </a:lnTo>
                  <a:lnTo>
                    <a:pt x="2805" y="1652"/>
                  </a:lnTo>
                  <a:lnTo>
                    <a:pt x="3108" y="1625"/>
                  </a:lnTo>
                  <a:lnTo>
                    <a:pt x="3323" y="1527"/>
                  </a:lnTo>
                  <a:lnTo>
                    <a:pt x="3376" y="1411"/>
                  </a:lnTo>
                  <a:lnTo>
                    <a:pt x="3350" y="1331"/>
                  </a:lnTo>
                  <a:lnTo>
                    <a:pt x="3314" y="1286"/>
                  </a:lnTo>
                  <a:lnTo>
                    <a:pt x="3207" y="1179"/>
                  </a:lnTo>
                  <a:lnTo>
                    <a:pt x="2921" y="1000"/>
                  </a:lnTo>
                  <a:lnTo>
                    <a:pt x="2421" y="759"/>
                  </a:lnTo>
                  <a:lnTo>
                    <a:pt x="2082" y="607"/>
                  </a:lnTo>
                  <a:lnTo>
                    <a:pt x="1376" y="313"/>
                  </a:lnTo>
                  <a:lnTo>
                    <a:pt x="644" y="45"/>
                  </a:lnTo>
                  <a:lnTo>
                    <a:pt x="483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28"/>
            <p:cNvSpPr/>
            <p:nvPr/>
          </p:nvSpPr>
          <p:spPr>
            <a:xfrm rot="-877077" flipH="1">
              <a:off x="6876333" y="4541418"/>
              <a:ext cx="90235" cy="47929"/>
            </a:xfrm>
            <a:custGeom>
              <a:avLst/>
              <a:gdLst/>
              <a:ahLst/>
              <a:cxnLst/>
              <a:rect l="l" t="t" r="r" b="b"/>
              <a:pathLst>
                <a:path w="3466" h="1841" extrusionOk="0">
                  <a:moveTo>
                    <a:pt x="403" y="1"/>
                  </a:moveTo>
                  <a:lnTo>
                    <a:pt x="162" y="99"/>
                  </a:lnTo>
                  <a:lnTo>
                    <a:pt x="54" y="179"/>
                  </a:lnTo>
                  <a:lnTo>
                    <a:pt x="1" y="287"/>
                  </a:lnTo>
                  <a:lnTo>
                    <a:pt x="19" y="394"/>
                  </a:lnTo>
                  <a:lnTo>
                    <a:pt x="63" y="447"/>
                  </a:lnTo>
                  <a:lnTo>
                    <a:pt x="188" y="581"/>
                  </a:lnTo>
                  <a:lnTo>
                    <a:pt x="510" y="840"/>
                  </a:lnTo>
                  <a:lnTo>
                    <a:pt x="1072" y="1188"/>
                  </a:lnTo>
                  <a:lnTo>
                    <a:pt x="1483" y="1403"/>
                  </a:lnTo>
                  <a:lnTo>
                    <a:pt x="1671" y="1501"/>
                  </a:lnTo>
                  <a:lnTo>
                    <a:pt x="2082" y="1671"/>
                  </a:lnTo>
                  <a:lnTo>
                    <a:pt x="2528" y="1796"/>
                  </a:lnTo>
                  <a:lnTo>
                    <a:pt x="3028" y="1840"/>
                  </a:lnTo>
                  <a:lnTo>
                    <a:pt x="3296" y="1805"/>
                  </a:lnTo>
                  <a:lnTo>
                    <a:pt x="3367" y="1796"/>
                  </a:lnTo>
                  <a:lnTo>
                    <a:pt x="3457" y="1733"/>
                  </a:lnTo>
                  <a:lnTo>
                    <a:pt x="3466" y="1697"/>
                  </a:lnTo>
                  <a:lnTo>
                    <a:pt x="3457" y="1635"/>
                  </a:lnTo>
                  <a:lnTo>
                    <a:pt x="3412" y="1510"/>
                  </a:lnTo>
                  <a:lnTo>
                    <a:pt x="3278" y="1349"/>
                  </a:lnTo>
                  <a:lnTo>
                    <a:pt x="2832" y="1072"/>
                  </a:lnTo>
                  <a:lnTo>
                    <a:pt x="2474" y="912"/>
                  </a:lnTo>
                  <a:lnTo>
                    <a:pt x="1724" y="501"/>
                  </a:lnTo>
                  <a:lnTo>
                    <a:pt x="992" y="90"/>
                  </a:lnTo>
                  <a:lnTo>
                    <a:pt x="894" y="45"/>
                  </a:lnTo>
                  <a:lnTo>
                    <a:pt x="697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28"/>
            <p:cNvSpPr/>
            <p:nvPr/>
          </p:nvSpPr>
          <p:spPr>
            <a:xfrm rot="-877077" flipH="1">
              <a:off x="6974033" y="4561961"/>
              <a:ext cx="119758" cy="56052"/>
            </a:xfrm>
            <a:custGeom>
              <a:avLst/>
              <a:gdLst/>
              <a:ahLst/>
              <a:cxnLst/>
              <a:rect l="l" t="t" r="r" b="b"/>
              <a:pathLst>
                <a:path w="4600" h="2153" extrusionOk="0">
                  <a:moveTo>
                    <a:pt x="215" y="0"/>
                  </a:moveTo>
                  <a:lnTo>
                    <a:pt x="45" y="63"/>
                  </a:lnTo>
                  <a:lnTo>
                    <a:pt x="0" y="125"/>
                  </a:lnTo>
                  <a:lnTo>
                    <a:pt x="27" y="179"/>
                  </a:lnTo>
                  <a:lnTo>
                    <a:pt x="63" y="206"/>
                  </a:lnTo>
                  <a:lnTo>
                    <a:pt x="536" y="536"/>
                  </a:lnTo>
                  <a:lnTo>
                    <a:pt x="1545" y="1161"/>
                  </a:lnTo>
                  <a:lnTo>
                    <a:pt x="2108" y="1456"/>
                  </a:lnTo>
                  <a:lnTo>
                    <a:pt x="2697" y="1742"/>
                  </a:lnTo>
                  <a:lnTo>
                    <a:pt x="3331" y="2001"/>
                  </a:lnTo>
                  <a:lnTo>
                    <a:pt x="3626" y="2099"/>
                  </a:lnTo>
                  <a:lnTo>
                    <a:pt x="4108" y="2152"/>
                  </a:lnTo>
                  <a:lnTo>
                    <a:pt x="4447" y="2143"/>
                  </a:lnTo>
                  <a:lnTo>
                    <a:pt x="4519" y="2135"/>
                  </a:lnTo>
                  <a:lnTo>
                    <a:pt x="4599" y="2081"/>
                  </a:lnTo>
                  <a:lnTo>
                    <a:pt x="4599" y="2045"/>
                  </a:lnTo>
                  <a:lnTo>
                    <a:pt x="4537" y="1902"/>
                  </a:lnTo>
                  <a:lnTo>
                    <a:pt x="4421" y="1742"/>
                  </a:lnTo>
                  <a:lnTo>
                    <a:pt x="4278" y="1634"/>
                  </a:lnTo>
                  <a:lnTo>
                    <a:pt x="4162" y="1581"/>
                  </a:lnTo>
                  <a:lnTo>
                    <a:pt x="3536" y="1313"/>
                  </a:lnTo>
                  <a:lnTo>
                    <a:pt x="2894" y="1054"/>
                  </a:lnTo>
                  <a:lnTo>
                    <a:pt x="1679" y="554"/>
                  </a:lnTo>
                  <a:lnTo>
                    <a:pt x="509" y="27"/>
                  </a:lnTo>
                  <a:lnTo>
                    <a:pt x="420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28"/>
            <p:cNvSpPr/>
            <p:nvPr/>
          </p:nvSpPr>
          <p:spPr>
            <a:xfrm rot="-877077" flipH="1">
              <a:off x="7109526" y="4535899"/>
              <a:ext cx="106975" cy="65581"/>
            </a:xfrm>
            <a:custGeom>
              <a:avLst/>
              <a:gdLst/>
              <a:ahLst/>
              <a:cxnLst/>
              <a:rect l="l" t="t" r="r" b="b"/>
              <a:pathLst>
                <a:path w="4109" h="2519" extrusionOk="0">
                  <a:moveTo>
                    <a:pt x="349" y="0"/>
                  </a:moveTo>
                  <a:lnTo>
                    <a:pt x="117" y="45"/>
                  </a:lnTo>
                  <a:lnTo>
                    <a:pt x="18" y="125"/>
                  </a:lnTo>
                  <a:lnTo>
                    <a:pt x="1" y="197"/>
                  </a:lnTo>
                  <a:lnTo>
                    <a:pt x="18" y="232"/>
                  </a:lnTo>
                  <a:lnTo>
                    <a:pt x="72" y="339"/>
                  </a:lnTo>
                  <a:lnTo>
                    <a:pt x="126" y="536"/>
                  </a:lnTo>
                  <a:lnTo>
                    <a:pt x="197" y="643"/>
                  </a:lnTo>
                  <a:lnTo>
                    <a:pt x="376" y="831"/>
                  </a:lnTo>
                  <a:lnTo>
                    <a:pt x="581" y="1009"/>
                  </a:lnTo>
                  <a:lnTo>
                    <a:pt x="1036" y="1366"/>
                  </a:lnTo>
                  <a:lnTo>
                    <a:pt x="1545" y="1697"/>
                  </a:lnTo>
                  <a:lnTo>
                    <a:pt x="1760" y="1840"/>
                  </a:lnTo>
                  <a:lnTo>
                    <a:pt x="2260" y="2134"/>
                  </a:lnTo>
                  <a:lnTo>
                    <a:pt x="2831" y="2384"/>
                  </a:lnTo>
                  <a:lnTo>
                    <a:pt x="3322" y="2492"/>
                  </a:lnTo>
                  <a:lnTo>
                    <a:pt x="3671" y="2518"/>
                  </a:lnTo>
                  <a:lnTo>
                    <a:pt x="3858" y="2509"/>
                  </a:lnTo>
                  <a:lnTo>
                    <a:pt x="3957" y="2492"/>
                  </a:lnTo>
                  <a:lnTo>
                    <a:pt x="4099" y="2402"/>
                  </a:lnTo>
                  <a:lnTo>
                    <a:pt x="4108" y="2349"/>
                  </a:lnTo>
                  <a:lnTo>
                    <a:pt x="4090" y="2259"/>
                  </a:lnTo>
                  <a:lnTo>
                    <a:pt x="3992" y="2108"/>
                  </a:lnTo>
                  <a:lnTo>
                    <a:pt x="3742" y="1902"/>
                  </a:lnTo>
                  <a:lnTo>
                    <a:pt x="3001" y="1527"/>
                  </a:lnTo>
                  <a:lnTo>
                    <a:pt x="2546" y="1295"/>
                  </a:lnTo>
                  <a:lnTo>
                    <a:pt x="2019" y="982"/>
                  </a:lnTo>
                  <a:lnTo>
                    <a:pt x="1554" y="643"/>
                  </a:lnTo>
                  <a:lnTo>
                    <a:pt x="1340" y="464"/>
                  </a:lnTo>
                  <a:lnTo>
                    <a:pt x="1108" y="286"/>
                  </a:lnTo>
                  <a:lnTo>
                    <a:pt x="894" y="188"/>
                  </a:lnTo>
                  <a:lnTo>
                    <a:pt x="697" y="89"/>
                  </a:lnTo>
                  <a:lnTo>
                    <a:pt x="599" y="36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28"/>
            <p:cNvSpPr/>
            <p:nvPr/>
          </p:nvSpPr>
          <p:spPr>
            <a:xfrm rot="-877077" flipH="1">
              <a:off x="6695633" y="4731386"/>
              <a:ext cx="113015" cy="60712"/>
            </a:xfrm>
            <a:custGeom>
              <a:avLst/>
              <a:gdLst/>
              <a:ahLst/>
              <a:cxnLst/>
              <a:rect l="l" t="t" r="r" b="b"/>
              <a:pathLst>
                <a:path w="4341" h="2332" extrusionOk="0">
                  <a:moveTo>
                    <a:pt x="296" y="0"/>
                  </a:moveTo>
                  <a:lnTo>
                    <a:pt x="81" y="54"/>
                  </a:lnTo>
                  <a:lnTo>
                    <a:pt x="1" y="134"/>
                  </a:lnTo>
                  <a:lnTo>
                    <a:pt x="1" y="197"/>
                  </a:lnTo>
                  <a:lnTo>
                    <a:pt x="28" y="232"/>
                  </a:lnTo>
                  <a:lnTo>
                    <a:pt x="144" y="384"/>
                  </a:lnTo>
                  <a:lnTo>
                    <a:pt x="349" y="679"/>
                  </a:lnTo>
                  <a:lnTo>
                    <a:pt x="519" y="822"/>
                  </a:lnTo>
                  <a:lnTo>
                    <a:pt x="876" y="1108"/>
                  </a:lnTo>
                  <a:lnTo>
                    <a:pt x="1260" y="1376"/>
                  </a:lnTo>
                  <a:lnTo>
                    <a:pt x="1546" y="1599"/>
                  </a:lnTo>
                  <a:lnTo>
                    <a:pt x="2046" y="1947"/>
                  </a:lnTo>
                  <a:lnTo>
                    <a:pt x="2430" y="2143"/>
                  </a:lnTo>
                  <a:lnTo>
                    <a:pt x="2644" y="2224"/>
                  </a:lnTo>
                  <a:lnTo>
                    <a:pt x="2823" y="2277"/>
                  </a:lnTo>
                  <a:lnTo>
                    <a:pt x="3198" y="2331"/>
                  </a:lnTo>
                  <a:lnTo>
                    <a:pt x="3582" y="2331"/>
                  </a:lnTo>
                  <a:lnTo>
                    <a:pt x="3930" y="2260"/>
                  </a:lnTo>
                  <a:lnTo>
                    <a:pt x="4073" y="2179"/>
                  </a:lnTo>
                  <a:lnTo>
                    <a:pt x="4162" y="2117"/>
                  </a:lnTo>
                  <a:lnTo>
                    <a:pt x="4287" y="1983"/>
                  </a:lnTo>
                  <a:lnTo>
                    <a:pt x="4341" y="1840"/>
                  </a:lnTo>
                  <a:lnTo>
                    <a:pt x="4305" y="1697"/>
                  </a:lnTo>
                  <a:lnTo>
                    <a:pt x="4243" y="1626"/>
                  </a:lnTo>
                  <a:lnTo>
                    <a:pt x="4198" y="1590"/>
                  </a:lnTo>
                  <a:lnTo>
                    <a:pt x="4091" y="1572"/>
                  </a:lnTo>
                  <a:lnTo>
                    <a:pt x="3984" y="1590"/>
                  </a:lnTo>
                  <a:lnTo>
                    <a:pt x="3903" y="1643"/>
                  </a:lnTo>
                  <a:lnTo>
                    <a:pt x="3886" y="1670"/>
                  </a:lnTo>
                  <a:lnTo>
                    <a:pt x="3859" y="1697"/>
                  </a:lnTo>
                  <a:lnTo>
                    <a:pt x="3841" y="1715"/>
                  </a:lnTo>
                  <a:lnTo>
                    <a:pt x="3635" y="1679"/>
                  </a:lnTo>
                  <a:lnTo>
                    <a:pt x="3305" y="1563"/>
                  </a:lnTo>
                  <a:lnTo>
                    <a:pt x="2894" y="1331"/>
                  </a:lnTo>
                  <a:lnTo>
                    <a:pt x="2626" y="1143"/>
                  </a:lnTo>
                  <a:lnTo>
                    <a:pt x="2180" y="849"/>
                  </a:lnTo>
                  <a:lnTo>
                    <a:pt x="1724" y="554"/>
                  </a:lnTo>
                  <a:lnTo>
                    <a:pt x="1474" y="402"/>
                  </a:lnTo>
                  <a:lnTo>
                    <a:pt x="948" y="170"/>
                  </a:lnTo>
                  <a:lnTo>
                    <a:pt x="653" y="45"/>
                  </a:lnTo>
                  <a:lnTo>
                    <a:pt x="546" y="9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28"/>
            <p:cNvSpPr/>
            <p:nvPr/>
          </p:nvSpPr>
          <p:spPr>
            <a:xfrm rot="-877077" flipH="1">
              <a:off x="6557809" y="4720206"/>
              <a:ext cx="141835" cy="39546"/>
            </a:xfrm>
            <a:custGeom>
              <a:avLst/>
              <a:gdLst/>
              <a:ahLst/>
              <a:cxnLst/>
              <a:rect l="l" t="t" r="r" b="b"/>
              <a:pathLst>
                <a:path w="5448" h="1519" extrusionOk="0">
                  <a:moveTo>
                    <a:pt x="679" y="1"/>
                  </a:moveTo>
                  <a:lnTo>
                    <a:pt x="447" y="10"/>
                  </a:lnTo>
                  <a:lnTo>
                    <a:pt x="250" y="72"/>
                  </a:lnTo>
                  <a:lnTo>
                    <a:pt x="107" y="153"/>
                  </a:lnTo>
                  <a:lnTo>
                    <a:pt x="18" y="260"/>
                  </a:lnTo>
                  <a:lnTo>
                    <a:pt x="0" y="367"/>
                  </a:lnTo>
                  <a:lnTo>
                    <a:pt x="54" y="474"/>
                  </a:lnTo>
                  <a:lnTo>
                    <a:pt x="196" y="572"/>
                  </a:lnTo>
                  <a:lnTo>
                    <a:pt x="313" y="608"/>
                  </a:lnTo>
                  <a:lnTo>
                    <a:pt x="1652" y="956"/>
                  </a:lnTo>
                  <a:lnTo>
                    <a:pt x="3036" y="1251"/>
                  </a:lnTo>
                  <a:lnTo>
                    <a:pt x="3572" y="1385"/>
                  </a:lnTo>
                  <a:lnTo>
                    <a:pt x="4376" y="1519"/>
                  </a:lnTo>
                  <a:lnTo>
                    <a:pt x="4929" y="1519"/>
                  </a:lnTo>
                  <a:lnTo>
                    <a:pt x="5215" y="1456"/>
                  </a:lnTo>
                  <a:lnTo>
                    <a:pt x="5340" y="1412"/>
                  </a:lnTo>
                  <a:lnTo>
                    <a:pt x="5438" y="1305"/>
                  </a:lnTo>
                  <a:lnTo>
                    <a:pt x="5447" y="1224"/>
                  </a:lnTo>
                  <a:lnTo>
                    <a:pt x="5429" y="1189"/>
                  </a:lnTo>
                  <a:lnTo>
                    <a:pt x="5376" y="1117"/>
                  </a:lnTo>
                  <a:lnTo>
                    <a:pt x="5224" y="992"/>
                  </a:lnTo>
                  <a:lnTo>
                    <a:pt x="4938" y="849"/>
                  </a:lnTo>
                  <a:lnTo>
                    <a:pt x="4179" y="653"/>
                  </a:lnTo>
                  <a:lnTo>
                    <a:pt x="3626" y="555"/>
                  </a:lnTo>
                  <a:lnTo>
                    <a:pt x="2232" y="260"/>
                  </a:lnTo>
                  <a:lnTo>
                    <a:pt x="804" y="19"/>
                  </a:lnTo>
                  <a:lnTo>
                    <a:pt x="679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28"/>
            <p:cNvSpPr/>
            <p:nvPr/>
          </p:nvSpPr>
          <p:spPr>
            <a:xfrm rot="-877077" flipH="1">
              <a:off x="6494942" y="4686116"/>
              <a:ext cx="96744" cy="29315"/>
            </a:xfrm>
            <a:custGeom>
              <a:avLst/>
              <a:gdLst/>
              <a:ahLst/>
              <a:cxnLst/>
              <a:rect l="l" t="t" r="r" b="b"/>
              <a:pathLst>
                <a:path w="3716" h="1126" extrusionOk="0">
                  <a:moveTo>
                    <a:pt x="331" y="0"/>
                  </a:moveTo>
                  <a:lnTo>
                    <a:pt x="99" y="72"/>
                  </a:lnTo>
                  <a:lnTo>
                    <a:pt x="18" y="161"/>
                  </a:lnTo>
                  <a:lnTo>
                    <a:pt x="0" y="223"/>
                  </a:lnTo>
                  <a:lnTo>
                    <a:pt x="63" y="322"/>
                  </a:lnTo>
                  <a:lnTo>
                    <a:pt x="188" y="375"/>
                  </a:lnTo>
                  <a:lnTo>
                    <a:pt x="206" y="384"/>
                  </a:lnTo>
                  <a:lnTo>
                    <a:pt x="215" y="384"/>
                  </a:lnTo>
                  <a:lnTo>
                    <a:pt x="277" y="438"/>
                  </a:lnTo>
                  <a:lnTo>
                    <a:pt x="438" y="527"/>
                  </a:lnTo>
                  <a:lnTo>
                    <a:pt x="768" y="634"/>
                  </a:lnTo>
                  <a:lnTo>
                    <a:pt x="1018" y="706"/>
                  </a:lnTo>
                  <a:lnTo>
                    <a:pt x="1742" y="893"/>
                  </a:lnTo>
                  <a:lnTo>
                    <a:pt x="2456" y="1081"/>
                  </a:lnTo>
                  <a:lnTo>
                    <a:pt x="2635" y="1125"/>
                  </a:lnTo>
                  <a:lnTo>
                    <a:pt x="3010" y="1125"/>
                  </a:lnTo>
                  <a:lnTo>
                    <a:pt x="3188" y="1081"/>
                  </a:lnTo>
                  <a:lnTo>
                    <a:pt x="3331" y="1036"/>
                  </a:lnTo>
                  <a:lnTo>
                    <a:pt x="3554" y="911"/>
                  </a:lnTo>
                  <a:lnTo>
                    <a:pt x="3688" y="768"/>
                  </a:lnTo>
                  <a:lnTo>
                    <a:pt x="3715" y="599"/>
                  </a:lnTo>
                  <a:lnTo>
                    <a:pt x="3688" y="509"/>
                  </a:lnTo>
                  <a:lnTo>
                    <a:pt x="3653" y="456"/>
                  </a:lnTo>
                  <a:lnTo>
                    <a:pt x="3528" y="357"/>
                  </a:lnTo>
                  <a:lnTo>
                    <a:pt x="3242" y="268"/>
                  </a:lnTo>
                  <a:lnTo>
                    <a:pt x="3010" y="250"/>
                  </a:lnTo>
                  <a:lnTo>
                    <a:pt x="2911" y="259"/>
                  </a:lnTo>
                  <a:lnTo>
                    <a:pt x="2849" y="259"/>
                  </a:lnTo>
                  <a:lnTo>
                    <a:pt x="2724" y="268"/>
                  </a:lnTo>
                  <a:lnTo>
                    <a:pt x="2778" y="268"/>
                  </a:lnTo>
                  <a:lnTo>
                    <a:pt x="2652" y="286"/>
                  </a:lnTo>
                  <a:lnTo>
                    <a:pt x="2572" y="331"/>
                  </a:lnTo>
                  <a:lnTo>
                    <a:pt x="2081" y="232"/>
                  </a:lnTo>
                  <a:lnTo>
                    <a:pt x="1599" y="134"/>
                  </a:lnTo>
                  <a:lnTo>
                    <a:pt x="1331" y="81"/>
                  </a:lnTo>
                  <a:lnTo>
                    <a:pt x="920" y="9"/>
                  </a:lnTo>
                  <a:lnTo>
                    <a:pt x="652" y="0"/>
                  </a:lnTo>
                  <a:lnTo>
                    <a:pt x="518" y="18"/>
                  </a:lnTo>
                  <a:lnTo>
                    <a:pt x="483" y="18"/>
                  </a:lnTo>
                  <a:lnTo>
                    <a:pt x="331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28"/>
            <p:cNvSpPr/>
            <p:nvPr/>
          </p:nvSpPr>
          <p:spPr>
            <a:xfrm rot="-877077" flipH="1">
              <a:off x="6534387" y="4616237"/>
              <a:ext cx="112781" cy="38375"/>
            </a:xfrm>
            <a:custGeom>
              <a:avLst/>
              <a:gdLst/>
              <a:ahLst/>
              <a:cxnLst/>
              <a:rect l="l" t="t" r="r" b="b"/>
              <a:pathLst>
                <a:path w="4332" h="1474" extrusionOk="0">
                  <a:moveTo>
                    <a:pt x="277" y="0"/>
                  </a:moveTo>
                  <a:lnTo>
                    <a:pt x="81" y="54"/>
                  </a:lnTo>
                  <a:lnTo>
                    <a:pt x="1" y="125"/>
                  </a:lnTo>
                  <a:lnTo>
                    <a:pt x="1" y="179"/>
                  </a:lnTo>
                  <a:lnTo>
                    <a:pt x="18" y="205"/>
                  </a:lnTo>
                  <a:lnTo>
                    <a:pt x="143" y="366"/>
                  </a:lnTo>
                  <a:lnTo>
                    <a:pt x="393" y="634"/>
                  </a:lnTo>
                  <a:lnTo>
                    <a:pt x="599" y="777"/>
                  </a:lnTo>
                  <a:lnTo>
                    <a:pt x="849" y="920"/>
                  </a:lnTo>
                  <a:lnTo>
                    <a:pt x="1429" y="1161"/>
                  </a:lnTo>
                  <a:lnTo>
                    <a:pt x="1760" y="1259"/>
                  </a:lnTo>
                  <a:lnTo>
                    <a:pt x="2045" y="1331"/>
                  </a:lnTo>
                  <a:lnTo>
                    <a:pt x="2706" y="1447"/>
                  </a:lnTo>
                  <a:lnTo>
                    <a:pt x="3385" y="1473"/>
                  </a:lnTo>
                  <a:lnTo>
                    <a:pt x="3849" y="1402"/>
                  </a:lnTo>
                  <a:lnTo>
                    <a:pt x="4126" y="1313"/>
                  </a:lnTo>
                  <a:lnTo>
                    <a:pt x="4251" y="1241"/>
                  </a:lnTo>
                  <a:lnTo>
                    <a:pt x="4314" y="1197"/>
                  </a:lnTo>
                  <a:lnTo>
                    <a:pt x="4332" y="1107"/>
                  </a:lnTo>
                  <a:lnTo>
                    <a:pt x="4296" y="1054"/>
                  </a:lnTo>
                  <a:lnTo>
                    <a:pt x="4251" y="1027"/>
                  </a:lnTo>
                  <a:lnTo>
                    <a:pt x="4055" y="956"/>
                  </a:lnTo>
                  <a:lnTo>
                    <a:pt x="3635" y="848"/>
                  </a:lnTo>
                  <a:lnTo>
                    <a:pt x="2938" y="750"/>
                  </a:lnTo>
                  <a:lnTo>
                    <a:pt x="2474" y="679"/>
                  </a:lnTo>
                  <a:lnTo>
                    <a:pt x="1956" y="572"/>
                  </a:lnTo>
                  <a:lnTo>
                    <a:pt x="1188" y="339"/>
                  </a:lnTo>
                  <a:lnTo>
                    <a:pt x="751" y="152"/>
                  </a:lnTo>
                  <a:lnTo>
                    <a:pt x="572" y="45"/>
                  </a:lnTo>
                  <a:lnTo>
                    <a:pt x="492" y="9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28"/>
            <p:cNvSpPr/>
            <p:nvPr/>
          </p:nvSpPr>
          <p:spPr>
            <a:xfrm rot="-877077" flipH="1">
              <a:off x="6444928" y="4878455"/>
              <a:ext cx="93021" cy="48137"/>
            </a:xfrm>
            <a:custGeom>
              <a:avLst/>
              <a:gdLst/>
              <a:ahLst/>
              <a:cxnLst/>
              <a:rect l="l" t="t" r="r" b="b"/>
              <a:pathLst>
                <a:path w="3573" h="1849" extrusionOk="0">
                  <a:moveTo>
                    <a:pt x="715" y="0"/>
                  </a:moveTo>
                  <a:lnTo>
                    <a:pt x="313" y="27"/>
                  </a:lnTo>
                  <a:lnTo>
                    <a:pt x="90" y="125"/>
                  </a:lnTo>
                  <a:lnTo>
                    <a:pt x="9" y="223"/>
                  </a:lnTo>
                  <a:lnTo>
                    <a:pt x="0" y="286"/>
                  </a:lnTo>
                  <a:lnTo>
                    <a:pt x="18" y="465"/>
                  </a:lnTo>
                  <a:lnTo>
                    <a:pt x="170" y="804"/>
                  </a:lnTo>
                  <a:lnTo>
                    <a:pt x="465" y="1116"/>
                  </a:lnTo>
                  <a:lnTo>
                    <a:pt x="893" y="1393"/>
                  </a:lnTo>
                  <a:lnTo>
                    <a:pt x="1152" y="1518"/>
                  </a:lnTo>
                  <a:lnTo>
                    <a:pt x="1393" y="1608"/>
                  </a:lnTo>
                  <a:lnTo>
                    <a:pt x="2010" y="1777"/>
                  </a:lnTo>
                  <a:lnTo>
                    <a:pt x="2679" y="1849"/>
                  </a:lnTo>
                  <a:lnTo>
                    <a:pt x="3144" y="1804"/>
                  </a:lnTo>
                  <a:lnTo>
                    <a:pt x="3412" y="1715"/>
                  </a:lnTo>
                  <a:lnTo>
                    <a:pt x="3519" y="1643"/>
                  </a:lnTo>
                  <a:lnTo>
                    <a:pt x="3572" y="1599"/>
                  </a:lnTo>
                  <a:lnTo>
                    <a:pt x="3563" y="1491"/>
                  </a:lnTo>
                  <a:lnTo>
                    <a:pt x="3519" y="1438"/>
                  </a:lnTo>
                  <a:lnTo>
                    <a:pt x="3412" y="1349"/>
                  </a:lnTo>
                  <a:lnTo>
                    <a:pt x="3072" y="1224"/>
                  </a:lnTo>
                  <a:lnTo>
                    <a:pt x="2465" y="1072"/>
                  </a:lnTo>
                  <a:lnTo>
                    <a:pt x="2099" y="965"/>
                  </a:lnTo>
                  <a:lnTo>
                    <a:pt x="1920" y="884"/>
                  </a:lnTo>
                  <a:lnTo>
                    <a:pt x="1617" y="724"/>
                  </a:lnTo>
                  <a:lnTo>
                    <a:pt x="1375" y="527"/>
                  </a:lnTo>
                  <a:lnTo>
                    <a:pt x="1197" y="322"/>
                  </a:lnTo>
                  <a:lnTo>
                    <a:pt x="1143" y="206"/>
                  </a:lnTo>
                  <a:lnTo>
                    <a:pt x="1108" y="152"/>
                  </a:lnTo>
                  <a:lnTo>
                    <a:pt x="983" y="63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28"/>
            <p:cNvSpPr/>
            <p:nvPr/>
          </p:nvSpPr>
          <p:spPr>
            <a:xfrm rot="-877077" flipH="1">
              <a:off x="6273416" y="4836239"/>
              <a:ext cx="149515" cy="44415"/>
            </a:xfrm>
            <a:custGeom>
              <a:avLst/>
              <a:gdLst/>
              <a:ahLst/>
              <a:cxnLst/>
              <a:rect l="l" t="t" r="r" b="b"/>
              <a:pathLst>
                <a:path w="5743" h="1706" extrusionOk="0">
                  <a:moveTo>
                    <a:pt x="483" y="0"/>
                  </a:moveTo>
                  <a:lnTo>
                    <a:pt x="286" y="27"/>
                  </a:lnTo>
                  <a:lnTo>
                    <a:pt x="134" y="99"/>
                  </a:lnTo>
                  <a:lnTo>
                    <a:pt x="36" y="188"/>
                  </a:lnTo>
                  <a:lnTo>
                    <a:pt x="0" y="286"/>
                  </a:lnTo>
                  <a:lnTo>
                    <a:pt x="36" y="393"/>
                  </a:lnTo>
                  <a:lnTo>
                    <a:pt x="161" y="492"/>
                  </a:lnTo>
                  <a:lnTo>
                    <a:pt x="259" y="527"/>
                  </a:lnTo>
                  <a:lnTo>
                    <a:pt x="625" y="661"/>
                  </a:lnTo>
                  <a:lnTo>
                    <a:pt x="2099" y="1143"/>
                  </a:lnTo>
                  <a:lnTo>
                    <a:pt x="3447" y="1492"/>
                  </a:lnTo>
                  <a:lnTo>
                    <a:pt x="4296" y="1652"/>
                  </a:lnTo>
                  <a:lnTo>
                    <a:pt x="5028" y="1706"/>
                  </a:lnTo>
                  <a:lnTo>
                    <a:pt x="5439" y="1635"/>
                  </a:lnTo>
                  <a:lnTo>
                    <a:pt x="5635" y="1545"/>
                  </a:lnTo>
                  <a:lnTo>
                    <a:pt x="5698" y="1474"/>
                  </a:lnTo>
                  <a:lnTo>
                    <a:pt x="5742" y="1411"/>
                  </a:lnTo>
                  <a:lnTo>
                    <a:pt x="5733" y="1286"/>
                  </a:lnTo>
                  <a:lnTo>
                    <a:pt x="5546" y="1134"/>
                  </a:lnTo>
                  <a:lnTo>
                    <a:pt x="4805" y="911"/>
                  </a:lnTo>
                  <a:lnTo>
                    <a:pt x="4367" y="831"/>
                  </a:lnTo>
                  <a:lnTo>
                    <a:pt x="3456" y="661"/>
                  </a:lnTo>
                  <a:lnTo>
                    <a:pt x="1679" y="268"/>
                  </a:lnTo>
                  <a:lnTo>
                    <a:pt x="822" y="45"/>
                  </a:lnTo>
                  <a:lnTo>
                    <a:pt x="706" y="9"/>
                  </a:lnTo>
                  <a:lnTo>
                    <a:pt x="483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28"/>
            <p:cNvSpPr/>
            <p:nvPr/>
          </p:nvSpPr>
          <p:spPr>
            <a:xfrm rot="-877077" flipH="1">
              <a:off x="6251563" y="4778870"/>
              <a:ext cx="124887" cy="46289"/>
            </a:xfrm>
            <a:custGeom>
              <a:avLst/>
              <a:gdLst/>
              <a:ahLst/>
              <a:cxnLst/>
              <a:rect l="l" t="t" r="r" b="b"/>
              <a:pathLst>
                <a:path w="4797" h="1778" extrusionOk="0">
                  <a:moveTo>
                    <a:pt x="465" y="1"/>
                  </a:moveTo>
                  <a:lnTo>
                    <a:pt x="197" y="36"/>
                  </a:lnTo>
                  <a:lnTo>
                    <a:pt x="19" y="153"/>
                  </a:lnTo>
                  <a:lnTo>
                    <a:pt x="1" y="269"/>
                  </a:lnTo>
                  <a:lnTo>
                    <a:pt x="55" y="340"/>
                  </a:lnTo>
                  <a:lnTo>
                    <a:pt x="108" y="376"/>
                  </a:lnTo>
                  <a:lnTo>
                    <a:pt x="590" y="626"/>
                  </a:lnTo>
                  <a:lnTo>
                    <a:pt x="1599" y="1099"/>
                  </a:lnTo>
                  <a:lnTo>
                    <a:pt x="2162" y="1313"/>
                  </a:lnTo>
                  <a:lnTo>
                    <a:pt x="2644" y="1492"/>
                  </a:lnTo>
                  <a:lnTo>
                    <a:pt x="3555" y="1733"/>
                  </a:lnTo>
                  <a:lnTo>
                    <a:pt x="4019" y="1778"/>
                  </a:lnTo>
                  <a:lnTo>
                    <a:pt x="4314" y="1769"/>
                  </a:lnTo>
                  <a:lnTo>
                    <a:pt x="4457" y="1742"/>
                  </a:lnTo>
                  <a:lnTo>
                    <a:pt x="4618" y="1706"/>
                  </a:lnTo>
                  <a:lnTo>
                    <a:pt x="4770" y="1599"/>
                  </a:lnTo>
                  <a:lnTo>
                    <a:pt x="4796" y="1510"/>
                  </a:lnTo>
                  <a:lnTo>
                    <a:pt x="4770" y="1465"/>
                  </a:lnTo>
                  <a:lnTo>
                    <a:pt x="4716" y="1394"/>
                  </a:lnTo>
                  <a:lnTo>
                    <a:pt x="4564" y="1278"/>
                  </a:lnTo>
                  <a:lnTo>
                    <a:pt x="4252" y="1126"/>
                  </a:lnTo>
                  <a:lnTo>
                    <a:pt x="3448" y="912"/>
                  </a:lnTo>
                  <a:lnTo>
                    <a:pt x="2921" y="778"/>
                  </a:lnTo>
                  <a:lnTo>
                    <a:pt x="2323" y="617"/>
                  </a:lnTo>
                  <a:lnTo>
                    <a:pt x="1162" y="251"/>
                  </a:lnTo>
                  <a:lnTo>
                    <a:pt x="608" y="45"/>
                  </a:lnTo>
                  <a:lnTo>
                    <a:pt x="465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28"/>
            <p:cNvSpPr/>
            <p:nvPr/>
          </p:nvSpPr>
          <p:spPr>
            <a:xfrm rot="-877077" flipH="1">
              <a:off x="6651340" y="4855470"/>
              <a:ext cx="48164" cy="50481"/>
            </a:xfrm>
            <a:custGeom>
              <a:avLst/>
              <a:gdLst/>
              <a:ahLst/>
              <a:cxnLst/>
              <a:rect l="l" t="t" r="r" b="b"/>
              <a:pathLst>
                <a:path w="1850" h="1939" extrusionOk="0">
                  <a:moveTo>
                    <a:pt x="688" y="1"/>
                  </a:moveTo>
                  <a:lnTo>
                    <a:pt x="367" y="37"/>
                  </a:lnTo>
                  <a:lnTo>
                    <a:pt x="179" y="99"/>
                  </a:lnTo>
                  <a:lnTo>
                    <a:pt x="54" y="197"/>
                  </a:lnTo>
                  <a:lnTo>
                    <a:pt x="1" y="313"/>
                  </a:lnTo>
                  <a:lnTo>
                    <a:pt x="10" y="385"/>
                  </a:lnTo>
                  <a:lnTo>
                    <a:pt x="162" y="814"/>
                  </a:lnTo>
                  <a:lnTo>
                    <a:pt x="340" y="1242"/>
                  </a:lnTo>
                  <a:lnTo>
                    <a:pt x="421" y="1448"/>
                  </a:lnTo>
                  <a:lnTo>
                    <a:pt x="581" y="1689"/>
                  </a:lnTo>
                  <a:lnTo>
                    <a:pt x="796" y="1832"/>
                  </a:lnTo>
                  <a:lnTo>
                    <a:pt x="956" y="1903"/>
                  </a:lnTo>
                  <a:lnTo>
                    <a:pt x="1046" y="1930"/>
                  </a:lnTo>
                  <a:lnTo>
                    <a:pt x="1260" y="1939"/>
                  </a:lnTo>
                  <a:lnTo>
                    <a:pt x="1474" y="1912"/>
                  </a:lnTo>
                  <a:lnTo>
                    <a:pt x="1653" y="1840"/>
                  </a:lnTo>
                  <a:lnTo>
                    <a:pt x="1706" y="1796"/>
                  </a:lnTo>
                  <a:lnTo>
                    <a:pt x="1796" y="1707"/>
                  </a:lnTo>
                  <a:lnTo>
                    <a:pt x="1849" y="1519"/>
                  </a:lnTo>
                  <a:lnTo>
                    <a:pt x="1760" y="1260"/>
                  </a:lnTo>
                  <a:lnTo>
                    <a:pt x="1653" y="1064"/>
                  </a:lnTo>
                  <a:lnTo>
                    <a:pt x="1430" y="644"/>
                  </a:lnTo>
                  <a:lnTo>
                    <a:pt x="1188" y="224"/>
                  </a:lnTo>
                  <a:lnTo>
                    <a:pt x="1144" y="153"/>
                  </a:lnTo>
                  <a:lnTo>
                    <a:pt x="992" y="63"/>
                  </a:lnTo>
                  <a:lnTo>
                    <a:pt x="688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28"/>
            <p:cNvSpPr/>
            <p:nvPr/>
          </p:nvSpPr>
          <p:spPr>
            <a:xfrm rot="-877077" flipH="1">
              <a:off x="7525882" y="4381253"/>
              <a:ext cx="76749" cy="51157"/>
            </a:xfrm>
            <a:custGeom>
              <a:avLst/>
              <a:gdLst/>
              <a:ahLst/>
              <a:cxnLst/>
              <a:rect l="l" t="t" r="r" b="b"/>
              <a:pathLst>
                <a:path w="2948" h="1965" extrusionOk="0">
                  <a:moveTo>
                    <a:pt x="563" y="0"/>
                  </a:moveTo>
                  <a:lnTo>
                    <a:pt x="357" y="45"/>
                  </a:lnTo>
                  <a:lnTo>
                    <a:pt x="188" y="116"/>
                  </a:lnTo>
                  <a:lnTo>
                    <a:pt x="63" y="214"/>
                  </a:lnTo>
                  <a:lnTo>
                    <a:pt x="0" y="339"/>
                  </a:lnTo>
                  <a:lnTo>
                    <a:pt x="9" y="456"/>
                  </a:lnTo>
                  <a:lnTo>
                    <a:pt x="54" y="518"/>
                  </a:lnTo>
                  <a:lnTo>
                    <a:pt x="402" y="884"/>
                  </a:lnTo>
                  <a:lnTo>
                    <a:pt x="813" y="1224"/>
                  </a:lnTo>
                  <a:lnTo>
                    <a:pt x="1009" y="1393"/>
                  </a:lnTo>
                  <a:lnTo>
                    <a:pt x="1429" y="1733"/>
                  </a:lnTo>
                  <a:lnTo>
                    <a:pt x="1697" y="1875"/>
                  </a:lnTo>
                  <a:lnTo>
                    <a:pt x="1804" y="1911"/>
                  </a:lnTo>
                  <a:lnTo>
                    <a:pt x="2018" y="1956"/>
                  </a:lnTo>
                  <a:lnTo>
                    <a:pt x="2367" y="1965"/>
                  </a:lnTo>
                  <a:lnTo>
                    <a:pt x="2679" y="1884"/>
                  </a:lnTo>
                  <a:lnTo>
                    <a:pt x="2831" y="1804"/>
                  </a:lnTo>
                  <a:lnTo>
                    <a:pt x="2929" y="1706"/>
                  </a:lnTo>
                  <a:lnTo>
                    <a:pt x="2947" y="1581"/>
                  </a:lnTo>
                  <a:lnTo>
                    <a:pt x="2911" y="1518"/>
                  </a:lnTo>
                  <a:lnTo>
                    <a:pt x="2849" y="1411"/>
                  </a:lnTo>
                  <a:lnTo>
                    <a:pt x="2661" y="1224"/>
                  </a:lnTo>
                  <a:lnTo>
                    <a:pt x="2322" y="956"/>
                  </a:lnTo>
                  <a:lnTo>
                    <a:pt x="2090" y="786"/>
                  </a:lnTo>
                  <a:lnTo>
                    <a:pt x="1626" y="438"/>
                  </a:lnTo>
                  <a:lnTo>
                    <a:pt x="1108" y="107"/>
                  </a:lnTo>
                  <a:lnTo>
                    <a:pt x="1000" y="54"/>
                  </a:lnTo>
                  <a:lnTo>
                    <a:pt x="786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28"/>
            <p:cNvSpPr/>
            <p:nvPr/>
          </p:nvSpPr>
          <p:spPr>
            <a:xfrm rot="-877077" flipH="1">
              <a:off x="7475573" y="4564256"/>
              <a:ext cx="68600" cy="75812"/>
            </a:xfrm>
            <a:custGeom>
              <a:avLst/>
              <a:gdLst/>
              <a:ahLst/>
              <a:cxnLst/>
              <a:rect l="l" t="t" r="r" b="b"/>
              <a:pathLst>
                <a:path w="2635" h="2912" extrusionOk="0">
                  <a:moveTo>
                    <a:pt x="581" y="0"/>
                  </a:moveTo>
                  <a:lnTo>
                    <a:pt x="295" y="36"/>
                  </a:lnTo>
                  <a:lnTo>
                    <a:pt x="206" y="98"/>
                  </a:lnTo>
                  <a:lnTo>
                    <a:pt x="125" y="179"/>
                  </a:lnTo>
                  <a:lnTo>
                    <a:pt x="36" y="339"/>
                  </a:lnTo>
                  <a:lnTo>
                    <a:pt x="0" y="509"/>
                  </a:lnTo>
                  <a:lnTo>
                    <a:pt x="18" y="679"/>
                  </a:lnTo>
                  <a:lnTo>
                    <a:pt x="206" y="1098"/>
                  </a:lnTo>
                  <a:lnTo>
                    <a:pt x="420" y="1429"/>
                  </a:lnTo>
                  <a:lnTo>
                    <a:pt x="616" y="1795"/>
                  </a:lnTo>
                  <a:lnTo>
                    <a:pt x="983" y="2358"/>
                  </a:lnTo>
                  <a:lnTo>
                    <a:pt x="1349" y="2688"/>
                  </a:lnTo>
                  <a:lnTo>
                    <a:pt x="1608" y="2822"/>
                  </a:lnTo>
                  <a:lnTo>
                    <a:pt x="1733" y="2875"/>
                  </a:lnTo>
                  <a:lnTo>
                    <a:pt x="2027" y="2911"/>
                  </a:lnTo>
                  <a:lnTo>
                    <a:pt x="2322" y="2875"/>
                  </a:lnTo>
                  <a:lnTo>
                    <a:pt x="2536" y="2777"/>
                  </a:lnTo>
                  <a:lnTo>
                    <a:pt x="2590" y="2697"/>
                  </a:lnTo>
                  <a:lnTo>
                    <a:pt x="2617" y="2599"/>
                  </a:lnTo>
                  <a:lnTo>
                    <a:pt x="2635" y="2411"/>
                  </a:lnTo>
                  <a:lnTo>
                    <a:pt x="2581" y="2125"/>
                  </a:lnTo>
                  <a:lnTo>
                    <a:pt x="2269" y="1572"/>
                  </a:lnTo>
                  <a:lnTo>
                    <a:pt x="2027" y="1206"/>
                  </a:lnTo>
                  <a:lnTo>
                    <a:pt x="1840" y="875"/>
                  </a:lnTo>
                  <a:lnTo>
                    <a:pt x="1438" y="384"/>
                  </a:lnTo>
                  <a:lnTo>
                    <a:pt x="1009" y="125"/>
                  </a:lnTo>
                  <a:lnTo>
                    <a:pt x="715" y="27"/>
                  </a:lnTo>
                  <a:lnTo>
                    <a:pt x="581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28"/>
            <p:cNvSpPr/>
            <p:nvPr/>
          </p:nvSpPr>
          <p:spPr>
            <a:xfrm rot="-877077" flipH="1">
              <a:off x="7112598" y="4866845"/>
              <a:ext cx="132307" cy="90704"/>
            </a:xfrm>
            <a:custGeom>
              <a:avLst/>
              <a:gdLst/>
              <a:ahLst/>
              <a:cxnLst/>
              <a:rect l="l" t="t" r="r" b="b"/>
              <a:pathLst>
                <a:path w="5082" h="3484" extrusionOk="0">
                  <a:moveTo>
                    <a:pt x="840" y="0"/>
                  </a:moveTo>
                  <a:lnTo>
                    <a:pt x="412" y="45"/>
                  </a:lnTo>
                  <a:lnTo>
                    <a:pt x="153" y="152"/>
                  </a:lnTo>
                  <a:lnTo>
                    <a:pt x="45" y="259"/>
                  </a:lnTo>
                  <a:lnTo>
                    <a:pt x="28" y="322"/>
                  </a:lnTo>
                  <a:lnTo>
                    <a:pt x="10" y="474"/>
                  </a:lnTo>
                  <a:lnTo>
                    <a:pt x="1" y="768"/>
                  </a:lnTo>
                  <a:lnTo>
                    <a:pt x="45" y="1054"/>
                  </a:lnTo>
                  <a:lnTo>
                    <a:pt x="144" y="1331"/>
                  </a:lnTo>
                  <a:lnTo>
                    <a:pt x="295" y="1599"/>
                  </a:lnTo>
                  <a:lnTo>
                    <a:pt x="492" y="1858"/>
                  </a:lnTo>
                  <a:lnTo>
                    <a:pt x="894" y="2233"/>
                  </a:lnTo>
                  <a:lnTo>
                    <a:pt x="1260" y="2483"/>
                  </a:lnTo>
                  <a:lnTo>
                    <a:pt x="1555" y="2679"/>
                  </a:lnTo>
                  <a:lnTo>
                    <a:pt x="2323" y="3090"/>
                  </a:lnTo>
                  <a:lnTo>
                    <a:pt x="3001" y="3340"/>
                  </a:lnTo>
                  <a:lnTo>
                    <a:pt x="3483" y="3447"/>
                  </a:lnTo>
                  <a:lnTo>
                    <a:pt x="3975" y="3483"/>
                  </a:lnTo>
                  <a:lnTo>
                    <a:pt x="4466" y="3439"/>
                  </a:lnTo>
                  <a:lnTo>
                    <a:pt x="4707" y="3376"/>
                  </a:lnTo>
                  <a:lnTo>
                    <a:pt x="4805" y="3340"/>
                  </a:lnTo>
                  <a:lnTo>
                    <a:pt x="4957" y="3251"/>
                  </a:lnTo>
                  <a:lnTo>
                    <a:pt x="5046" y="3144"/>
                  </a:lnTo>
                  <a:lnTo>
                    <a:pt x="5082" y="3028"/>
                  </a:lnTo>
                  <a:lnTo>
                    <a:pt x="5064" y="2912"/>
                  </a:lnTo>
                  <a:lnTo>
                    <a:pt x="4984" y="2804"/>
                  </a:lnTo>
                  <a:lnTo>
                    <a:pt x="4841" y="2715"/>
                  </a:lnTo>
                  <a:lnTo>
                    <a:pt x="4635" y="2653"/>
                  </a:lnTo>
                  <a:lnTo>
                    <a:pt x="4510" y="2635"/>
                  </a:lnTo>
                  <a:lnTo>
                    <a:pt x="4180" y="2599"/>
                  </a:lnTo>
                  <a:lnTo>
                    <a:pt x="3555" y="2429"/>
                  </a:lnTo>
                  <a:lnTo>
                    <a:pt x="3001" y="2170"/>
                  </a:lnTo>
                  <a:lnTo>
                    <a:pt x="2510" y="1849"/>
                  </a:lnTo>
                  <a:lnTo>
                    <a:pt x="2099" y="1492"/>
                  </a:lnTo>
                  <a:lnTo>
                    <a:pt x="1760" y="1117"/>
                  </a:lnTo>
                  <a:lnTo>
                    <a:pt x="1501" y="742"/>
                  </a:lnTo>
                  <a:lnTo>
                    <a:pt x="1322" y="393"/>
                  </a:lnTo>
                  <a:lnTo>
                    <a:pt x="1269" y="233"/>
                  </a:lnTo>
                  <a:lnTo>
                    <a:pt x="1233" y="170"/>
                  </a:lnTo>
                  <a:lnTo>
                    <a:pt x="1117" y="72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68" name="Google Shape;1268;p28"/>
          <p:cNvSpPr txBox="1">
            <a:spLocks noGrp="1"/>
          </p:cNvSpPr>
          <p:nvPr>
            <p:ph type="title"/>
          </p:nvPr>
        </p:nvSpPr>
        <p:spPr>
          <a:xfrm>
            <a:off x="720000" y="395850"/>
            <a:ext cx="7692900" cy="51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2018773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Four Columns">
  <p:cSld name="1_Title + Four Columns"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p28"/>
          <p:cNvSpPr txBox="1">
            <a:spLocks noGrp="1"/>
          </p:cNvSpPr>
          <p:nvPr>
            <p:ph type="subTitle" idx="1"/>
          </p:nvPr>
        </p:nvSpPr>
        <p:spPr>
          <a:xfrm>
            <a:off x="720000" y="2059950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5" name="Google Shape;1195;p28"/>
          <p:cNvSpPr txBox="1">
            <a:spLocks noGrp="1"/>
          </p:cNvSpPr>
          <p:nvPr>
            <p:ph type="subTitle" idx="2"/>
          </p:nvPr>
        </p:nvSpPr>
        <p:spPr>
          <a:xfrm>
            <a:off x="720000" y="1713450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6" name="Google Shape;1196;p28"/>
          <p:cNvSpPr txBox="1">
            <a:spLocks noGrp="1"/>
          </p:cNvSpPr>
          <p:nvPr>
            <p:ph type="subTitle" idx="3"/>
          </p:nvPr>
        </p:nvSpPr>
        <p:spPr>
          <a:xfrm>
            <a:off x="720000" y="3921825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7" name="Google Shape;1197;p28"/>
          <p:cNvSpPr txBox="1">
            <a:spLocks noGrp="1"/>
          </p:cNvSpPr>
          <p:nvPr>
            <p:ph type="subTitle" idx="4"/>
          </p:nvPr>
        </p:nvSpPr>
        <p:spPr>
          <a:xfrm>
            <a:off x="720000" y="3575325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8" name="Google Shape;1198;p28"/>
          <p:cNvSpPr txBox="1">
            <a:spLocks noGrp="1"/>
          </p:cNvSpPr>
          <p:nvPr>
            <p:ph type="subTitle" idx="5"/>
          </p:nvPr>
        </p:nvSpPr>
        <p:spPr>
          <a:xfrm>
            <a:off x="3342975" y="2059950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9" name="Google Shape;1199;p28"/>
          <p:cNvSpPr txBox="1">
            <a:spLocks noGrp="1"/>
          </p:cNvSpPr>
          <p:nvPr>
            <p:ph type="subTitle" idx="6"/>
          </p:nvPr>
        </p:nvSpPr>
        <p:spPr>
          <a:xfrm>
            <a:off x="3342975" y="1713450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0" name="Google Shape;1200;p28"/>
          <p:cNvSpPr txBox="1">
            <a:spLocks noGrp="1"/>
          </p:cNvSpPr>
          <p:nvPr>
            <p:ph type="subTitle" idx="7"/>
          </p:nvPr>
        </p:nvSpPr>
        <p:spPr>
          <a:xfrm>
            <a:off x="3342975" y="3921825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1" name="Google Shape;1201;p28"/>
          <p:cNvSpPr txBox="1">
            <a:spLocks noGrp="1"/>
          </p:cNvSpPr>
          <p:nvPr>
            <p:ph type="subTitle" idx="8"/>
          </p:nvPr>
        </p:nvSpPr>
        <p:spPr>
          <a:xfrm>
            <a:off x="3342975" y="3575325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02" name="Google Shape;1202;p28"/>
          <p:cNvGrpSpPr/>
          <p:nvPr/>
        </p:nvGrpSpPr>
        <p:grpSpPr>
          <a:xfrm rot="6647702">
            <a:off x="-1774556" y="-750645"/>
            <a:ext cx="3563523" cy="3274151"/>
            <a:chOff x="-1361131" y="3033798"/>
            <a:chExt cx="4031687" cy="3866819"/>
          </a:xfrm>
        </p:grpSpPr>
        <p:sp>
          <p:nvSpPr>
            <p:cNvPr id="1203" name="Google Shape;1203;p28"/>
            <p:cNvSpPr/>
            <p:nvPr/>
          </p:nvSpPr>
          <p:spPr>
            <a:xfrm rot="-975157" flipH="1">
              <a:off x="-998443" y="3435250"/>
              <a:ext cx="3306310" cy="3063916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28"/>
            <p:cNvSpPr/>
            <p:nvPr/>
          </p:nvSpPr>
          <p:spPr>
            <a:xfrm rot="-975157" flipH="1">
              <a:off x="-698218" y="4080591"/>
              <a:ext cx="2651820" cy="1639114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28"/>
            <p:cNvSpPr/>
            <p:nvPr/>
          </p:nvSpPr>
          <p:spPr>
            <a:xfrm rot="-975157" flipH="1">
              <a:off x="6331" y="5357870"/>
              <a:ext cx="481227" cy="255024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28"/>
            <p:cNvSpPr/>
            <p:nvPr/>
          </p:nvSpPr>
          <p:spPr>
            <a:xfrm rot="-975157" flipH="1">
              <a:off x="-636678" y="4901000"/>
              <a:ext cx="273634" cy="58314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28"/>
            <p:cNvSpPr/>
            <p:nvPr/>
          </p:nvSpPr>
          <p:spPr>
            <a:xfrm rot="-975157" flipH="1">
              <a:off x="-61287" y="4568963"/>
              <a:ext cx="63622" cy="451196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28"/>
            <p:cNvSpPr/>
            <p:nvPr/>
          </p:nvSpPr>
          <p:spPr>
            <a:xfrm rot="-975157" flipH="1">
              <a:off x="1281559" y="4908023"/>
              <a:ext cx="93047" cy="449987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28"/>
            <p:cNvSpPr/>
            <p:nvPr/>
          </p:nvSpPr>
          <p:spPr>
            <a:xfrm rot="-975157" flipH="1">
              <a:off x="564398" y="4729396"/>
              <a:ext cx="139269" cy="579582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0" name="Google Shape;1210;p28"/>
          <p:cNvGrpSpPr/>
          <p:nvPr/>
        </p:nvGrpSpPr>
        <p:grpSpPr>
          <a:xfrm>
            <a:off x="8285528" y="1617837"/>
            <a:ext cx="717263" cy="1719122"/>
            <a:chOff x="7334417" y="2987505"/>
            <a:chExt cx="821984" cy="1970115"/>
          </a:xfrm>
        </p:grpSpPr>
        <p:sp>
          <p:nvSpPr>
            <p:cNvPr id="1211" name="Google Shape;1211;p28"/>
            <p:cNvSpPr/>
            <p:nvPr/>
          </p:nvSpPr>
          <p:spPr>
            <a:xfrm>
              <a:off x="7334417" y="2987505"/>
              <a:ext cx="821984" cy="1970115"/>
            </a:xfrm>
            <a:custGeom>
              <a:avLst/>
              <a:gdLst/>
              <a:ahLst/>
              <a:cxnLst/>
              <a:rect l="l" t="t" r="r" b="b"/>
              <a:pathLst>
                <a:path w="25969" h="62242" extrusionOk="0">
                  <a:moveTo>
                    <a:pt x="17164" y="0"/>
                  </a:moveTo>
                  <a:lnTo>
                    <a:pt x="16664" y="72"/>
                  </a:lnTo>
                  <a:lnTo>
                    <a:pt x="16012" y="295"/>
                  </a:lnTo>
                  <a:lnTo>
                    <a:pt x="15396" y="652"/>
                  </a:lnTo>
                  <a:lnTo>
                    <a:pt x="14815" y="1107"/>
                  </a:lnTo>
                  <a:lnTo>
                    <a:pt x="14280" y="1652"/>
                  </a:lnTo>
                  <a:lnTo>
                    <a:pt x="14039" y="1938"/>
                  </a:lnTo>
                  <a:lnTo>
                    <a:pt x="13476" y="2635"/>
                  </a:lnTo>
                  <a:lnTo>
                    <a:pt x="12395" y="4045"/>
                  </a:lnTo>
                  <a:lnTo>
                    <a:pt x="11360" y="5483"/>
                  </a:lnTo>
                  <a:lnTo>
                    <a:pt x="10368" y="6957"/>
                  </a:lnTo>
                  <a:lnTo>
                    <a:pt x="9422" y="8466"/>
                  </a:lnTo>
                  <a:lnTo>
                    <a:pt x="8511" y="9993"/>
                  </a:lnTo>
                  <a:lnTo>
                    <a:pt x="7654" y="11556"/>
                  </a:lnTo>
                  <a:lnTo>
                    <a:pt x="6832" y="13136"/>
                  </a:lnTo>
                  <a:lnTo>
                    <a:pt x="6064" y="14744"/>
                  </a:lnTo>
                  <a:lnTo>
                    <a:pt x="5341" y="16369"/>
                  </a:lnTo>
                  <a:lnTo>
                    <a:pt x="4653" y="18021"/>
                  </a:lnTo>
                  <a:lnTo>
                    <a:pt x="4019" y="19682"/>
                  </a:lnTo>
                  <a:lnTo>
                    <a:pt x="3430" y="21361"/>
                  </a:lnTo>
                  <a:lnTo>
                    <a:pt x="2885" y="23057"/>
                  </a:lnTo>
                  <a:lnTo>
                    <a:pt x="2385" y="24763"/>
                  </a:lnTo>
                  <a:lnTo>
                    <a:pt x="1929" y="26469"/>
                  </a:lnTo>
                  <a:lnTo>
                    <a:pt x="1724" y="27335"/>
                  </a:lnTo>
                  <a:lnTo>
                    <a:pt x="1519" y="28210"/>
                  </a:lnTo>
                  <a:lnTo>
                    <a:pt x="1153" y="29969"/>
                  </a:lnTo>
                  <a:lnTo>
                    <a:pt x="840" y="31746"/>
                  </a:lnTo>
                  <a:lnTo>
                    <a:pt x="581" y="33523"/>
                  </a:lnTo>
                  <a:lnTo>
                    <a:pt x="367" y="35309"/>
                  </a:lnTo>
                  <a:lnTo>
                    <a:pt x="197" y="37104"/>
                  </a:lnTo>
                  <a:lnTo>
                    <a:pt x="90" y="38899"/>
                  </a:lnTo>
                  <a:lnTo>
                    <a:pt x="27" y="40694"/>
                  </a:lnTo>
                  <a:lnTo>
                    <a:pt x="18" y="41596"/>
                  </a:lnTo>
                  <a:lnTo>
                    <a:pt x="1" y="43382"/>
                  </a:lnTo>
                  <a:lnTo>
                    <a:pt x="27" y="46141"/>
                  </a:lnTo>
                  <a:lnTo>
                    <a:pt x="108" y="47990"/>
                  </a:lnTo>
                  <a:lnTo>
                    <a:pt x="286" y="49838"/>
                  </a:lnTo>
                  <a:lnTo>
                    <a:pt x="572" y="51660"/>
                  </a:lnTo>
                  <a:lnTo>
                    <a:pt x="894" y="52999"/>
                  </a:lnTo>
                  <a:lnTo>
                    <a:pt x="1161" y="53883"/>
                  </a:lnTo>
                  <a:lnTo>
                    <a:pt x="1465" y="54741"/>
                  </a:lnTo>
                  <a:lnTo>
                    <a:pt x="1831" y="55589"/>
                  </a:lnTo>
                  <a:lnTo>
                    <a:pt x="2028" y="56000"/>
                  </a:lnTo>
                  <a:lnTo>
                    <a:pt x="2215" y="56366"/>
                  </a:lnTo>
                  <a:lnTo>
                    <a:pt x="2653" y="57089"/>
                  </a:lnTo>
                  <a:lnTo>
                    <a:pt x="3171" y="57813"/>
                  </a:lnTo>
                  <a:lnTo>
                    <a:pt x="3742" y="58527"/>
                  </a:lnTo>
                  <a:lnTo>
                    <a:pt x="4385" y="59215"/>
                  </a:lnTo>
                  <a:lnTo>
                    <a:pt x="5073" y="59858"/>
                  </a:lnTo>
                  <a:lnTo>
                    <a:pt x="5805" y="60456"/>
                  </a:lnTo>
                  <a:lnTo>
                    <a:pt x="6573" y="60983"/>
                  </a:lnTo>
                  <a:lnTo>
                    <a:pt x="7377" y="61438"/>
                  </a:lnTo>
                  <a:lnTo>
                    <a:pt x="8207" y="61804"/>
                  </a:lnTo>
                  <a:lnTo>
                    <a:pt x="9047" y="62063"/>
                  </a:lnTo>
                  <a:lnTo>
                    <a:pt x="9904" y="62215"/>
                  </a:lnTo>
                  <a:lnTo>
                    <a:pt x="10761" y="62242"/>
                  </a:lnTo>
                  <a:lnTo>
                    <a:pt x="11618" y="62126"/>
                  </a:lnTo>
                  <a:lnTo>
                    <a:pt x="12467" y="61867"/>
                  </a:lnTo>
                  <a:lnTo>
                    <a:pt x="13297" y="61438"/>
                  </a:lnTo>
                  <a:lnTo>
                    <a:pt x="13708" y="61152"/>
                  </a:lnTo>
                  <a:lnTo>
                    <a:pt x="14065" y="60876"/>
                  </a:lnTo>
                  <a:lnTo>
                    <a:pt x="14771" y="60295"/>
                  </a:lnTo>
                  <a:lnTo>
                    <a:pt x="15441" y="59670"/>
                  </a:lnTo>
                  <a:lnTo>
                    <a:pt x="16092" y="59009"/>
                  </a:lnTo>
                  <a:lnTo>
                    <a:pt x="17003" y="57964"/>
                  </a:lnTo>
                  <a:lnTo>
                    <a:pt x="18128" y="56446"/>
                  </a:lnTo>
                  <a:lnTo>
                    <a:pt x="18646" y="55643"/>
                  </a:lnTo>
                  <a:lnTo>
                    <a:pt x="19021" y="55035"/>
                  </a:lnTo>
                  <a:lnTo>
                    <a:pt x="19727" y="53785"/>
                  </a:lnTo>
                  <a:lnTo>
                    <a:pt x="20388" y="52481"/>
                  </a:lnTo>
                  <a:lnTo>
                    <a:pt x="20986" y="51133"/>
                  </a:lnTo>
                  <a:lnTo>
                    <a:pt x="21549" y="49758"/>
                  </a:lnTo>
                  <a:lnTo>
                    <a:pt x="22058" y="48365"/>
                  </a:lnTo>
                  <a:lnTo>
                    <a:pt x="22754" y="46222"/>
                  </a:lnTo>
                  <a:lnTo>
                    <a:pt x="23540" y="43346"/>
                  </a:lnTo>
                  <a:lnTo>
                    <a:pt x="24183" y="40471"/>
                  </a:lnTo>
                  <a:lnTo>
                    <a:pt x="24701" y="37667"/>
                  </a:lnTo>
                  <a:lnTo>
                    <a:pt x="25121" y="34979"/>
                  </a:lnTo>
                  <a:lnTo>
                    <a:pt x="25290" y="33702"/>
                  </a:lnTo>
                  <a:lnTo>
                    <a:pt x="25505" y="31943"/>
                  </a:lnTo>
                  <a:lnTo>
                    <a:pt x="25755" y="29290"/>
                  </a:lnTo>
                  <a:lnTo>
                    <a:pt x="25871" y="27513"/>
                  </a:lnTo>
                  <a:lnTo>
                    <a:pt x="25942" y="25745"/>
                  </a:lnTo>
                  <a:lnTo>
                    <a:pt x="25969" y="23968"/>
                  </a:lnTo>
                  <a:lnTo>
                    <a:pt x="25942" y="22191"/>
                  </a:lnTo>
                  <a:lnTo>
                    <a:pt x="25862" y="20414"/>
                  </a:lnTo>
                  <a:lnTo>
                    <a:pt x="25799" y="19530"/>
                  </a:lnTo>
                  <a:lnTo>
                    <a:pt x="25737" y="18673"/>
                  </a:lnTo>
                  <a:lnTo>
                    <a:pt x="25549" y="16958"/>
                  </a:lnTo>
                  <a:lnTo>
                    <a:pt x="25299" y="15253"/>
                  </a:lnTo>
                  <a:lnTo>
                    <a:pt x="24978" y="13556"/>
                  </a:lnTo>
                  <a:lnTo>
                    <a:pt x="24594" y="11877"/>
                  </a:lnTo>
                  <a:lnTo>
                    <a:pt x="24129" y="10216"/>
                  </a:lnTo>
                  <a:lnTo>
                    <a:pt x="23594" y="8582"/>
                  </a:lnTo>
                  <a:lnTo>
                    <a:pt x="22977" y="6966"/>
                  </a:lnTo>
                  <a:lnTo>
                    <a:pt x="22629" y="6180"/>
                  </a:lnTo>
                  <a:lnTo>
                    <a:pt x="22317" y="5456"/>
                  </a:lnTo>
                  <a:lnTo>
                    <a:pt x="21593" y="3929"/>
                  </a:lnTo>
                  <a:lnTo>
                    <a:pt x="20968" y="2804"/>
                  </a:lnTo>
                  <a:lnTo>
                    <a:pt x="20495" y="2099"/>
                  </a:lnTo>
                  <a:lnTo>
                    <a:pt x="19977" y="1456"/>
                  </a:lnTo>
                  <a:lnTo>
                    <a:pt x="19396" y="884"/>
                  </a:lnTo>
                  <a:lnTo>
                    <a:pt x="19084" y="643"/>
                  </a:lnTo>
                  <a:lnTo>
                    <a:pt x="18905" y="509"/>
                  </a:lnTo>
                  <a:lnTo>
                    <a:pt x="18557" y="313"/>
                  </a:lnTo>
                  <a:lnTo>
                    <a:pt x="18200" y="161"/>
                  </a:lnTo>
                  <a:lnTo>
                    <a:pt x="17852" y="63"/>
                  </a:lnTo>
                  <a:lnTo>
                    <a:pt x="17503" y="9"/>
                  </a:lnTo>
                  <a:lnTo>
                    <a:pt x="1716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12" name="Google Shape;1212;p28"/>
            <p:cNvGrpSpPr/>
            <p:nvPr/>
          </p:nvGrpSpPr>
          <p:grpSpPr>
            <a:xfrm>
              <a:off x="7447180" y="3322694"/>
              <a:ext cx="599277" cy="1576389"/>
              <a:chOff x="7447180" y="3322694"/>
              <a:chExt cx="599277" cy="1576389"/>
            </a:xfrm>
          </p:grpSpPr>
          <p:sp>
            <p:nvSpPr>
              <p:cNvPr id="1213" name="Google Shape;1213;p28"/>
              <p:cNvSpPr/>
              <p:nvPr/>
            </p:nvSpPr>
            <p:spPr>
              <a:xfrm>
                <a:off x="7447180" y="3322694"/>
                <a:ext cx="599277" cy="1576389"/>
              </a:xfrm>
              <a:custGeom>
                <a:avLst/>
                <a:gdLst/>
                <a:ahLst/>
                <a:cxnLst/>
                <a:rect l="l" t="t" r="r" b="b"/>
                <a:pathLst>
                  <a:path w="18933" h="49803" extrusionOk="0">
                    <a:moveTo>
                      <a:pt x="13003" y="0"/>
                    </a:moveTo>
                    <a:lnTo>
                      <a:pt x="12887" y="54"/>
                    </a:lnTo>
                    <a:lnTo>
                      <a:pt x="12851" y="116"/>
                    </a:lnTo>
                    <a:lnTo>
                      <a:pt x="12440" y="1250"/>
                    </a:lnTo>
                    <a:lnTo>
                      <a:pt x="11735" y="3563"/>
                    </a:lnTo>
                    <a:lnTo>
                      <a:pt x="11127" y="5912"/>
                    </a:lnTo>
                    <a:lnTo>
                      <a:pt x="10574" y="8269"/>
                    </a:lnTo>
                    <a:lnTo>
                      <a:pt x="10324" y="9457"/>
                    </a:lnTo>
                    <a:lnTo>
                      <a:pt x="10243" y="9823"/>
                    </a:lnTo>
                    <a:lnTo>
                      <a:pt x="10163" y="10198"/>
                    </a:lnTo>
                    <a:lnTo>
                      <a:pt x="9949" y="9886"/>
                    </a:lnTo>
                    <a:lnTo>
                      <a:pt x="9743" y="9573"/>
                    </a:lnTo>
                    <a:lnTo>
                      <a:pt x="9422" y="9064"/>
                    </a:lnTo>
                    <a:lnTo>
                      <a:pt x="8823" y="8019"/>
                    </a:lnTo>
                    <a:lnTo>
                      <a:pt x="8547" y="7492"/>
                    </a:lnTo>
                    <a:lnTo>
                      <a:pt x="8306" y="7001"/>
                    </a:lnTo>
                    <a:lnTo>
                      <a:pt x="7850" y="6010"/>
                    </a:lnTo>
                    <a:lnTo>
                      <a:pt x="7645" y="5501"/>
                    </a:lnTo>
                    <a:lnTo>
                      <a:pt x="7466" y="5028"/>
                    </a:lnTo>
                    <a:lnTo>
                      <a:pt x="7198" y="4304"/>
                    </a:lnTo>
                    <a:lnTo>
                      <a:pt x="6984" y="3849"/>
                    </a:lnTo>
                    <a:lnTo>
                      <a:pt x="6859" y="3626"/>
                    </a:lnTo>
                    <a:lnTo>
                      <a:pt x="6832" y="3617"/>
                    </a:lnTo>
                    <a:lnTo>
                      <a:pt x="6814" y="3635"/>
                    </a:lnTo>
                    <a:lnTo>
                      <a:pt x="6814" y="3902"/>
                    </a:lnTo>
                    <a:lnTo>
                      <a:pt x="6868" y="4429"/>
                    </a:lnTo>
                    <a:lnTo>
                      <a:pt x="7055" y="5242"/>
                    </a:lnTo>
                    <a:lnTo>
                      <a:pt x="7457" y="6322"/>
                    </a:lnTo>
                    <a:lnTo>
                      <a:pt x="7922" y="7340"/>
                    </a:lnTo>
                    <a:lnTo>
                      <a:pt x="8154" y="7805"/>
                    </a:lnTo>
                    <a:lnTo>
                      <a:pt x="8386" y="8278"/>
                    </a:lnTo>
                    <a:lnTo>
                      <a:pt x="8895" y="9198"/>
                    </a:lnTo>
                    <a:lnTo>
                      <a:pt x="9163" y="9653"/>
                    </a:lnTo>
                    <a:lnTo>
                      <a:pt x="9350" y="9975"/>
                    </a:lnTo>
                    <a:lnTo>
                      <a:pt x="9770" y="10609"/>
                    </a:lnTo>
                    <a:lnTo>
                      <a:pt x="10020" y="10886"/>
                    </a:lnTo>
                    <a:lnTo>
                      <a:pt x="9609" y="12913"/>
                    </a:lnTo>
                    <a:lnTo>
                      <a:pt x="8877" y="16985"/>
                    </a:lnTo>
                    <a:lnTo>
                      <a:pt x="8556" y="19030"/>
                    </a:lnTo>
                    <a:lnTo>
                      <a:pt x="8189" y="21459"/>
                    </a:lnTo>
                    <a:lnTo>
                      <a:pt x="7582" y="26326"/>
                    </a:lnTo>
                    <a:lnTo>
                      <a:pt x="7100" y="31210"/>
                    </a:lnTo>
                    <a:lnTo>
                      <a:pt x="6761" y="36104"/>
                    </a:lnTo>
                    <a:lnTo>
                      <a:pt x="6645" y="38560"/>
                    </a:lnTo>
                    <a:lnTo>
                      <a:pt x="6564" y="40747"/>
                    </a:lnTo>
                    <a:lnTo>
                      <a:pt x="6520" y="42944"/>
                    </a:lnTo>
                    <a:lnTo>
                      <a:pt x="5957" y="42516"/>
                    </a:lnTo>
                    <a:lnTo>
                      <a:pt x="4876" y="41631"/>
                    </a:lnTo>
                    <a:lnTo>
                      <a:pt x="3876" y="40676"/>
                    </a:lnTo>
                    <a:lnTo>
                      <a:pt x="3180" y="39890"/>
                    </a:lnTo>
                    <a:lnTo>
                      <a:pt x="2742" y="39328"/>
                    </a:lnTo>
                    <a:lnTo>
                      <a:pt x="2546" y="39033"/>
                    </a:lnTo>
                    <a:lnTo>
                      <a:pt x="2314" y="38685"/>
                    </a:lnTo>
                    <a:lnTo>
                      <a:pt x="1885" y="37961"/>
                    </a:lnTo>
                    <a:lnTo>
                      <a:pt x="1501" y="37220"/>
                    </a:lnTo>
                    <a:lnTo>
                      <a:pt x="1162" y="36452"/>
                    </a:lnTo>
                    <a:lnTo>
                      <a:pt x="1010" y="36059"/>
                    </a:lnTo>
                    <a:lnTo>
                      <a:pt x="885" y="35684"/>
                    </a:lnTo>
                    <a:lnTo>
                      <a:pt x="670" y="34916"/>
                    </a:lnTo>
                    <a:lnTo>
                      <a:pt x="394" y="33755"/>
                    </a:lnTo>
                    <a:lnTo>
                      <a:pt x="179" y="32987"/>
                    </a:lnTo>
                    <a:lnTo>
                      <a:pt x="152" y="32943"/>
                    </a:lnTo>
                    <a:lnTo>
                      <a:pt x="45" y="32960"/>
                    </a:lnTo>
                    <a:lnTo>
                      <a:pt x="19" y="33014"/>
                    </a:lnTo>
                    <a:lnTo>
                      <a:pt x="1" y="33416"/>
                    </a:lnTo>
                    <a:lnTo>
                      <a:pt x="36" y="34246"/>
                    </a:lnTo>
                    <a:lnTo>
                      <a:pt x="161" y="35077"/>
                    </a:lnTo>
                    <a:lnTo>
                      <a:pt x="367" y="35898"/>
                    </a:lnTo>
                    <a:lnTo>
                      <a:pt x="635" y="36711"/>
                    </a:lnTo>
                    <a:lnTo>
                      <a:pt x="956" y="37506"/>
                    </a:lnTo>
                    <a:lnTo>
                      <a:pt x="1331" y="38265"/>
                    </a:lnTo>
                    <a:lnTo>
                      <a:pt x="1733" y="38988"/>
                    </a:lnTo>
                    <a:lnTo>
                      <a:pt x="1947" y="39319"/>
                    </a:lnTo>
                    <a:lnTo>
                      <a:pt x="2376" y="39962"/>
                    </a:lnTo>
                    <a:lnTo>
                      <a:pt x="3117" y="40890"/>
                    </a:lnTo>
                    <a:lnTo>
                      <a:pt x="3653" y="41480"/>
                    </a:lnTo>
                    <a:lnTo>
                      <a:pt x="4225" y="42033"/>
                    </a:lnTo>
                    <a:lnTo>
                      <a:pt x="4832" y="42542"/>
                    </a:lnTo>
                    <a:lnTo>
                      <a:pt x="5475" y="42998"/>
                    </a:lnTo>
                    <a:lnTo>
                      <a:pt x="6153" y="43391"/>
                    </a:lnTo>
                    <a:lnTo>
                      <a:pt x="6502" y="43560"/>
                    </a:lnTo>
                    <a:lnTo>
                      <a:pt x="6484" y="45007"/>
                    </a:lnTo>
                    <a:lnTo>
                      <a:pt x="6493" y="47909"/>
                    </a:lnTo>
                    <a:lnTo>
                      <a:pt x="6520" y="49356"/>
                    </a:lnTo>
                    <a:lnTo>
                      <a:pt x="6511" y="49445"/>
                    </a:lnTo>
                    <a:lnTo>
                      <a:pt x="6555" y="49606"/>
                    </a:lnTo>
                    <a:lnTo>
                      <a:pt x="6662" y="49722"/>
                    </a:lnTo>
                    <a:lnTo>
                      <a:pt x="6814" y="49785"/>
                    </a:lnTo>
                    <a:lnTo>
                      <a:pt x="6975" y="49802"/>
                    </a:lnTo>
                    <a:lnTo>
                      <a:pt x="7136" y="49776"/>
                    </a:lnTo>
                    <a:lnTo>
                      <a:pt x="7270" y="49686"/>
                    </a:lnTo>
                    <a:lnTo>
                      <a:pt x="7341" y="49543"/>
                    </a:lnTo>
                    <a:lnTo>
                      <a:pt x="7350" y="49445"/>
                    </a:lnTo>
                    <a:lnTo>
                      <a:pt x="7341" y="47525"/>
                    </a:lnTo>
                    <a:lnTo>
                      <a:pt x="7386" y="43676"/>
                    </a:lnTo>
                    <a:lnTo>
                      <a:pt x="7511" y="39837"/>
                    </a:lnTo>
                    <a:lnTo>
                      <a:pt x="7716" y="36006"/>
                    </a:lnTo>
                    <a:lnTo>
                      <a:pt x="7993" y="32175"/>
                    </a:lnTo>
                    <a:lnTo>
                      <a:pt x="8350" y="28362"/>
                    </a:lnTo>
                    <a:lnTo>
                      <a:pt x="8788" y="24548"/>
                    </a:lnTo>
                    <a:lnTo>
                      <a:pt x="9297" y="20744"/>
                    </a:lnTo>
                    <a:lnTo>
                      <a:pt x="9583" y="18842"/>
                    </a:lnTo>
                    <a:lnTo>
                      <a:pt x="9636" y="18878"/>
                    </a:lnTo>
                    <a:lnTo>
                      <a:pt x="9752" y="18887"/>
                    </a:lnTo>
                    <a:lnTo>
                      <a:pt x="9815" y="18860"/>
                    </a:lnTo>
                    <a:lnTo>
                      <a:pt x="10172" y="18637"/>
                    </a:lnTo>
                    <a:lnTo>
                      <a:pt x="10859" y="18137"/>
                    </a:lnTo>
                    <a:lnTo>
                      <a:pt x="11860" y="17333"/>
                    </a:lnTo>
                    <a:lnTo>
                      <a:pt x="13119" y="16154"/>
                    </a:lnTo>
                    <a:lnTo>
                      <a:pt x="14315" y="14922"/>
                    </a:lnTo>
                    <a:lnTo>
                      <a:pt x="14887" y="14297"/>
                    </a:lnTo>
                    <a:lnTo>
                      <a:pt x="15449" y="13681"/>
                    </a:lnTo>
                    <a:lnTo>
                      <a:pt x="16584" y="12386"/>
                    </a:lnTo>
                    <a:lnTo>
                      <a:pt x="17387" y="11359"/>
                    </a:lnTo>
                    <a:lnTo>
                      <a:pt x="17878" y="10654"/>
                    </a:lnTo>
                    <a:lnTo>
                      <a:pt x="18334" y="9930"/>
                    </a:lnTo>
                    <a:lnTo>
                      <a:pt x="18736" y="9180"/>
                    </a:lnTo>
                    <a:lnTo>
                      <a:pt x="18905" y="8805"/>
                    </a:lnTo>
                    <a:lnTo>
                      <a:pt x="18932" y="8716"/>
                    </a:lnTo>
                    <a:lnTo>
                      <a:pt x="18879" y="8573"/>
                    </a:lnTo>
                    <a:lnTo>
                      <a:pt x="18736" y="8501"/>
                    </a:lnTo>
                    <a:lnTo>
                      <a:pt x="18584" y="8519"/>
                    </a:lnTo>
                    <a:lnTo>
                      <a:pt x="18512" y="8582"/>
                    </a:lnTo>
                    <a:lnTo>
                      <a:pt x="18236" y="8903"/>
                    </a:lnTo>
                    <a:lnTo>
                      <a:pt x="17727" y="9564"/>
                    </a:lnTo>
                    <a:lnTo>
                      <a:pt x="16985" y="10600"/>
                    </a:lnTo>
                    <a:lnTo>
                      <a:pt x="16494" y="11279"/>
                    </a:lnTo>
                    <a:lnTo>
                      <a:pt x="15976" y="11948"/>
                    </a:lnTo>
                    <a:lnTo>
                      <a:pt x="14905" y="13252"/>
                    </a:lnTo>
                    <a:lnTo>
                      <a:pt x="14351" y="13886"/>
                    </a:lnTo>
                    <a:lnTo>
                      <a:pt x="13824" y="14467"/>
                    </a:lnTo>
                    <a:lnTo>
                      <a:pt x="12735" y="15574"/>
                    </a:lnTo>
                    <a:lnTo>
                      <a:pt x="11056" y="17172"/>
                    </a:lnTo>
                    <a:lnTo>
                      <a:pt x="9940" y="18244"/>
                    </a:lnTo>
                    <a:lnTo>
                      <a:pt x="9949" y="18155"/>
                    </a:lnTo>
                    <a:lnTo>
                      <a:pt x="9958" y="18056"/>
                    </a:lnTo>
                    <a:lnTo>
                      <a:pt x="9940" y="18030"/>
                    </a:lnTo>
                    <a:lnTo>
                      <a:pt x="9913" y="18047"/>
                    </a:lnTo>
                    <a:lnTo>
                      <a:pt x="9752" y="18306"/>
                    </a:lnTo>
                    <a:lnTo>
                      <a:pt x="9636" y="18485"/>
                    </a:lnTo>
                    <a:lnTo>
                      <a:pt x="9940" y="16583"/>
                    </a:lnTo>
                    <a:lnTo>
                      <a:pt x="10609" y="12788"/>
                    </a:lnTo>
                    <a:lnTo>
                      <a:pt x="10985" y="10886"/>
                    </a:lnTo>
                    <a:lnTo>
                      <a:pt x="11538" y="8216"/>
                    </a:lnTo>
                    <a:lnTo>
                      <a:pt x="12422" y="4224"/>
                    </a:lnTo>
                    <a:lnTo>
                      <a:pt x="12967" y="1545"/>
                    </a:lnTo>
                    <a:lnTo>
                      <a:pt x="13208" y="205"/>
                    </a:lnTo>
                    <a:lnTo>
                      <a:pt x="13208" y="134"/>
                    </a:lnTo>
                    <a:lnTo>
                      <a:pt x="13128" y="36"/>
                    </a:lnTo>
                    <a:lnTo>
                      <a:pt x="13003" y="0"/>
                    </a:lnTo>
                    <a:close/>
                  </a:path>
                </a:pathLst>
              </a:custGeom>
              <a:solidFill>
                <a:srgbClr val="EB5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214;p28"/>
              <p:cNvSpPr/>
              <p:nvPr/>
            </p:nvSpPr>
            <p:spPr>
              <a:xfrm>
                <a:off x="7501172" y="3852299"/>
                <a:ext cx="160573" cy="364384"/>
              </a:xfrm>
              <a:custGeom>
                <a:avLst/>
                <a:gdLst/>
                <a:ahLst/>
                <a:cxnLst/>
                <a:rect l="l" t="t" r="r" b="b"/>
                <a:pathLst>
                  <a:path w="5073" h="11512" extrusionOk="0">
                    <a:moveTo>
                      <a:pt x="99" y="1"/>
                    </a:moveTo>
                    <a:lnTo>
                      <a:pt x="72" y="37"/>
                    </a:lnTo>
                    <a:lnTo>
                      <a:pt x="18" y="412"/>
                    </a:lnTo>
                    <a:lnTo>
                      <a:pt x="0" y="1188"/>
                    </a:lnTo>
                    <a:lnTo>
                      <a:pt x="63" y="1992"/>
                    </a:lnTo>
                    <a:lnTo>
                      <a:pt x="197" y="2796"/>
                    </a:lnTo>
                    <a:lnTo>
                      <a:pt x="500" y="4001"/>
                    </a:lnTo>
                    <a:lnTo>
                      <a:pt x="1036" y="5537"/>
                    </a:lnTo>
                    <a:lnTo>
                      <a:pt x="1322" y="6234"/>
                    </a:lnTo>
                    <a:lnTo>
                      <a:pt x="1626" y="6966"/>
                    </a:lnTo>
                    <a:lnTo>
                      <a:pt x="2358" y="8368"/>
                    </a:lnTo>
                    <a:lnTo>
                      <a:pt x="2769" y="9038"/>
                    </a:lnTo>
                    <a:lnTo>
                      <a:pt x="2983" y="9368"/>
                    </a:lnTo>
                    <a:lnTo>
                      <a:pt x="3447" y="10056"/>
                    </a:lnTo>
                    <a:lnTo>
                      <a:pt x="3965" y="10717"/>
                    </a:lnTo>
                    <a:lnTo>
                      <a:pt x="4412" y="11136"/>
                    </a:lnTo>
                    <a:lnTo>
                      <a:pt x="4733" y="11386"/>
                    </a:lnTo>
                    <a:lnTo>
                      <a:pt x="4903" y="11485"/>
                    </a:lnTo>
                    <a:lnTo>
                      <a:pt x="4965" y="11511"/>
                    </a:lnTo>
                    <a:lnTo>
                      <a:pt x="5055" y="11467"/>
                    </a:lnTo>
                    <a:lnTo>
                      <a:pt x="5072" y="11404"/>
                    </a:lnTo>
                    <a:lnTo>
                      <a:pt x="5064" y="11360"/>
                    </a:lnTo>
                    <a:lnTo>
                      <a:pt x="4903" y="11029"/>
                    </a:lnTo>
                    <a:lnTo>
                      <a:pt x="4501" y="10404"/>
                    </a:lnTo>
                    <a:lnTo>
                      <a:pt x="3813" y="9511"/>
                    </a:lnTo>
                    <a:lnTo>
                      <a:pt x="3385" y="8904"/>
                    </a:lnTo>
                    <a:lnTo>
                      <a:pt x="2938" y="8216"/>
                    </a:lnTo>
                    <a:lnTo>
                      <a:pt x="2152" y="6779"/>
                    </a:lnTo>
                    <a:lnTo>
                      <a:pt x="1813" y="6037"/>
                    </a:lnTo>
                    <a:lnTo>
                      <a:pt x="1483" y="5278"/>
                    </a:lnTo>
                    <a:lnTo>
                      <a:pt x="947" y="3716"/>
                    </a:lnTo>
                    <a:lnTo>
                      <a:pt x="741" y="2921"/>
                    </a:lnTo>
                    <a:lnTo>
                      <a:pt x="581" y="2198"/>
                    </a:lnTo>
                    <a:lnTo>
                      <a:pt x="393" y="1108"/>
                    </a:lnTo>
                    <a:lnTo>
                      <a:pt x="232" y="385"/>
                    </a:lnTo>
                    <a:lnTo>
                      <a:pt x="125" y="28"/>
                    </a:lnTo>
                    <a:lnTo>
                      <a:pt x="99" y="1"/>
                    </a:lnTo>
                    <a:close/>
                  </a:path>
                </a:pathLst>
              </a:custGeom>
              <a:solidFill>
                <a:srgbClr val="EB5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28"/>
              <p:cNvSpPr/>
              <p:nvPr/>
            </p:nvSpPr>
            <p:spPr>
              <a:xfrm>
                <a:off x="7710873" y="4001522"/>
                <a:ext cx="302756" cy="426834"/>
              </a:xfrm>
              <a:custGeom>
                <a:avLst/>
                <a:gdLst/>
                <a:ahLst/>
                <a:cxnLst/>
                <a:rect l="l" t="t" r="r" b="b"/>
                <a:pathLst>
                  <a:path w="9565" h="13485" extrusionOk="0">
                    <a:moveTo>
                      <a:pt x="9368" y="1"/>
                    </a:moveTo>
                    <a:lnTo>
                      <a:pt x="9234" y="54"/>
                    </a:lnTo>
                    <a:lnTo>
                      <a:pt x="9189" y="126"/>
                    </a:lnTo>
                    <a:lnTo>
                      <a:pt x="8734" y="1072"/>
                    </a:lnTo>
                    <a:lnTo>
                      <a:pt x="7805" y="2939"/>
                    </a:lnTo>
                    <a:lnTo>
                      <a:pt x="6814" y="4778"/>
                    </a:lnTo>
                    <a:lnTo>
                      <a:pt x="5724" y="6564"/>
                    </a:lnTo>
                    <a:lnTo>
                      <a:pt x="5126" y="7422"/>
                    </a:lnTo>
                    <a:lnTo>
                      <a:pt x="4537" y="8234"/>
                    </a:lnTo>
                    <a:lnTo>
                      <a:pt x="3278" y="9779"/>
                    </a:lnTo>
                    <a:lnTo>
                      <a:pt x="2617" y="10529"/>
                    </a:lnTo>
                    <a:lnTo>
                      <a:pt x="1867" y="11342"/>
                    </a:lnTo>
                    <a:lnTo>
                      <a:pt x="1081" y="12128"/>
                    </a:lnTo>
                    <a:lnTo>
                      <a:pt x="777" y="12404"/>
                    </a:lnTo>
                    <a:lnTo>
                      <a:pt x="331" y="12833"/>
                    </a:lnTo>
                    <a:lnTo>
                      <a:pt x="90" y="13155"/>
                    </a:lnTo>
                    <a:lnTo>
                      <a:pt x="9" y="13342"/>
                    </a:lnTo>
                    <a:lnTo>
                      <a:pt x="0" y="13396"/>
                    </a:lnTo>
                    <a:lnTo>
                      <a:pt x="63" y="13485"/>
                    </a:lnTo>
                    <a:lnTo>
                      <a:pt x="116" y="13485"/>
                    </a:lnTo>
                    <a:lnTo>
                      <a:pt x="313" y="13431"/>
                    </a:lnTo>
                    <a:lnTo>
                      <a:pt x="688" y="13253"/>
                    </a:lnTo>
                    <a:lnTo>
                      <a:pt x="1242" y="12878"/>
                    </a:lnTo>
                    <a:lnTo>
                      <a:pt x="2269" y="11878"/>
                    </a:lnTo>
                    <a:lnTo>
                      <a:pt x="2840" y="11270"/>
                    </a:lnTo>
                    <a:lnTo>
                      <a:pt x="3224" y="10869"/>
                    </a:lnTo>
                    <a:lnTo>
                      <a:pt x="3974" y="10047"/>
                    </a:lnTo>
                    <a:lnTo>
                      <a:pt x="5046" y="8761"/>
                    </a:lnTo>
                    <a:lnTo>
                      <a:pt x="5707" y="7859"/>
                    </a:lnTo>
                    <a:lnTo>
                      <a:pt x="6323" y="6984"/>
                    </a:lnTo>
                    <a:lnTo>
                      <a:pt x="7189" y="5636"/>
                    </a:lnTo>
                    <a:lnTo>
                      <a:pt x="7725" y="4707"/>
                    </a:lnTo>
                    <a:lnTo>
                      <a:pt x="8216" y="3760"/>
                    </a:lnTo>
                    <a:lnTo>
                      <a:pt x="8662" y="2796"/>
                    </a:lnTo>
                    <a:lnTo>
                      <a:pt x="9064" y="1805"/>
                    </a:lnTo>
                    <a:lnTo>
                      <a:pt x="9404" y="787"/>
                    </a:lnTo>
                    <a:lnTo>
                      <a:pt x="9555" y="278"/>
                    </a:lnTo>
                    <a:lnTo>
                      <a:pt x="9564" y="188"/>
                    </a:lnTo>
                    <a:lnTo>
                      <a:pt x="9502" y="54"/>
                    </a:lnTo>
                    <a:lnTo>
                      <a:pt x="9368" y="1"/>
                    </a:lnTo>
                    <a:close/>
                  </a:path>
                </a:pathLst>
              </a:custGeom>
              <a:solidFill>
                <a:srgbClr val="EB5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16" name="Google Shape;1216;p28"/>
          <p:cNvGrpSpPr/>
          <p:nvPr/>
        </p:nvGrpSpPr>
        <p:grpSpPr>
          <a:xfrm>
            <a:off x="8509190" y="1947798"/>
            <a:ext cx="1000423" cy="1733457"/>
            <a:chOff x="7758346" y="3365641"/>
            <a:chExt cx="1146485" cy="1986543"/>
          </a:xfrm>
        </p:grpSpPr>
        <p:sp>
          <p:nvSpPr>
            <p:cNvPr id="1217" name="Google Shape;1217;p28"/>
            <p:cNvSpPr/>
            <p:nvPr/>
          </p:nvSpPr>
          <p:spPr>
            <a:xfrm>
              <a:off x="7758346" y="3365641"/>
              <a:ext cx="1146485" cy="1986543"/>
            </a:xfrm>
            <a:custGeom>
              <a:avLst/>
              <a:gdLst/>
              <a:ahLst/>
              <a:cxnLst/>
              <a:rect l="l" t="t" r="r" b="b"/>
              <a:pathLst>
                <a:path w="36221" h="62761" extrusionOk="0">
                  <a:moveTo>
                    <a:pt x="31372" y="0"/>
                  </a:moveTo>
                  <a:lnTo>
                    <a:pt x="30639" y="54"/>
                  </a:lnTo>
                  <a:lnTo>
                    <a:pt x="29898" y="242"/>
                  </a:lnTo>
                  <a:lnTo>
                    <a:pt x="29175" y="554"/>
                  </a:lnTo>
                  <a:lnTo>
                    <a:pt x="28460" y="956"/>
                  </a:lnTo>
                  <a:lnTo>
                    <a:pt x="28121" y="1188"/>
                  </a:lnTo>
                  <a:lnTo>
                    <a:pt x="27353" y="1751"/>
                  </a:lnTo>
                  <a:lnTo>
                    <a:pt x="25835" y="2894"/>
                  </a:lnTo>
                  <a:lnTo>
                    <a:pt x="24353" y="4099"/>
                  </a:lnTo>
                  <a:lnTo>
                    <a:pt x="22906" y="5341"/>
                  </a:lnTo>
                  <a:lnTo>
                    <a:pt x="21495" y="6626"/>
                  </a:lnTo>
                  <a:lnTo>
                    <a:pt x="20120" y="7948"/>
                  </a:lnTo>
                  <a:lnTo>
                    <a:pt x="18789" y="9323"/>
                  </a:lnTo>
                  <a:lnTo>
                    <a:pt x="17494" y="10725"/>
                  </a:lnTo>
                  <a:lnTo>
                    <a:pt x="16235" y="12163"/>
                  </a:lnTo>
                  <a:lnTo>
                    <a:pt x="15021" y="13645"/>
                  </a:lnTo>
                  <a:lnTo>
                    <a:pt x="13851" y="15155"/>
                  </a:lnTo>
                  <a:lnTo>
                    <a:pt x="12717" y="16690"/>
                  </a:lnTo>
                  <a:lnTo>
                    <a:pt x="11627" y="18262"/>
                  </a:lnTo>
                  <a:lnTo>
                    <a:pt x="10583" y="19852"/>
                  </a:lnTo>
                  <a:lnTo>
                    <a:pt x="9582" y="21477"/>
                  </a:lnTo>
                  <a:lnTo>
                    <a:pt x="8627" y="23120"/>
                  </a:lnTo>
                  <a:lnTo>
                    <a:pt x="8163" y="23951"/>
                  </a:lnTo>
                  <a:lnTo>
                    <a:pt x="7707" y="24799"/>
                  </a:lnTo>
                  <a:lnTo>
                    <a:pt x="6832" y="26513"/>
                  </a:lnTo>
                  <a:lnTo>
                    <a:pt x="6001" y="28264"/>
                  </a:lnTo>
                  <a:lnTo>
                    <a:pt x="5216" y="30023"/>
                  </a:lnTo>
                  <a:lnTo>
                    <a:pt x="4483" y="31809"/>
                  </a:lnTo>
                  <a:lnTo>
                    <a:pt x="3805" y="33622"/>
                  </a:lnTo>
                  <a:lnTo>
                    <a:pt x="3180" y="35443"/>
                  </a:lnTo>
                  <a:lnTo>
                    <a:pt x="2608" y="37283"/>
                  </a:lnTo>
                  <a:lnTo>
                    <a:pt x="2340" y="38212"/>
                  </a:lnTo>
                  <a:lnTo>
                    <a:pt x="1813" y="40060"/>
                  </a:lnTo>
                  <a:lnTo>
                    <a:pt x="1054" y="42918"/>
                  </a:lnTo>
                  <a:lnTo>
                    <a:pt x="617" y="44856"/>
                  </a:lnTo>
                  <a:lnTo>
                    <a:pt x="268" y="46820"/>
                  </a:lnTo>
                  <a:lnTo>
                    <a:pt x="54" y="48785"/>
                  </a:lnTo>
                  <a:lnTo>
                    <a:pt x="1" y="50267"/>
                  </a:lnTo>
                  <a:lnTo>
                    <a:pt x="27" y="51249"/>
                  </a:lnTo>
                  <a:lnTo>
                    <a:pt x="99" y="52223"/>
                  </a:lnTo>
                  <a:lnTo>
                    <a:pt x="233" y="53205"/>
                  </a:lnTo>
                  <a:lnTo>
                    <a:pt x="322" y="53687"/>
                  </a:lnTo>
                  <a:lnTo>
                    <a:pt x="411" y="54116"/>
                  </a:lnTo>
                  <a:lnTo>
                    <a:pt x="661" y="54991"/>
                  </a:lnTo>
                  <a:lnTo>
                    <a:pt x="983" y="55893"/>
                  </a:lnTo>
                  <a:lnTo>
                    <a:pt x="1376" y="56786"/>
                  </a:lnTo>
                  <a:lnTo>
                    <a:pt x="1840" y="57679"/>
                  </a:lnTo>
                  <a:lnTo>
                    <a:pt x="2367" y="58545"/>
                  </a:lnTo>
                  <a:lnTo>
                    <a:pt x="2956" y="59367"/>
                  </a:lnTo>
                  <a:lnTo>
                    <a:pt x="3608" y="60135"/>
                  </a:lnTo>
                  <a:lnTo>
                    <a:pt x="4305" y="60831"/>
                  </a:lnTo>
                  <a:lnTo>
                    <a:pt x="5055" y="61447"/>
                  </a:lnTo>
                  <a:lnTo>
                    <a:pt x="5859" y="61956"/>
                  </a:lnTo>
                  <a:lnTo>
                    <a:pt x="6698" y="62358"/>
                  </a:lnTo>
                  <a:lnTo>
                    <a:pt x="7582" y="62626"/>
                  </a:lnTo>
                  <a:lnTo>
                    <a:pt x="8502" y="62760"/>
                  </a:lnTo>
                  <a:lnTo>
                    <a:pt x="9207" y="62742"/>
                  </a:lnTo>
                  <a:lnTo>
                    <a:pt x="9690" y="62689"/>
                  </a:lnTo>
                  <a:lnTo>
                    <a:pt x="10181" y="62581"/>
                  </a:lnTo>
                  <a:lnTo>
                    <a:pt x="10681" y="62439"/>
                  </a:lnTo>
                  <a:lnTo>
                    <a:pt x="10931" y="62340"/>
                  </a:lnTo>
                  <a:lnTo>
                    <a:pt x="11386" y="62162"/>
                  </a:lnTo>
                  <a:lnTo>
                    <a:pt x="12279" y="61751"/>
                  </a:lnTo>
                  <a:lnTo>
                    <a:pt x="13154" y="61304"/>
                  </a:lnTo>
                  <a:lnTo>
                    <a:pt x="14003" y="60804"/>
                  </a:lnTo>
                  <a:lnTo>
                    <a:pt x="14842" y="60260"/>
                  </a:lnTo>
                  <a:lnTo>
                    <a:pt x="15655" y="59679"/>
                  </a:lnTo>
                  <a:lnTo>
                    <a:pt x="16851" y="58733"/>
                  </a:lnTo>
                  <a:lnTo>
                    <a:pt x="17610" y="58054"/>
                  </a:lnTo>
                  <a:lnTo>
                    <a:pt x="18173" y="57527"/>
                  </a:lnTo>
                  <a:lnTo>
                    <a:pt x="19262" y="56429"/>
                  </a:lnTo>
                  <a:lnTo>
                    <a:pt x="20307" y="55268"/>
                  </a:lnTo>
                  <a:lnTo>
                    <a:pt x="21316" y="54053"/>
                  </a:lnTo>
                  <a:lnTo>
                    <a:pt x="22281" y="52785"/>
                  </a:lnTo>
                  <a:lnTo>
                    <a:pt x="23210" y="51490"/>
                  </a:lnTo>
                  <a:lnTo>
                    <a:pt x="24103" y="50151"/>
                  </a:lnTo>
                  <a:lnTo>
                    <a:pt x="24960" y="48785"/>
                  </a:lnTo>
                  <a:lnTo>
                    <a:pt x="26165" y="46713"/>
                  </a:lnTo>
                  <a:lnTo>
                    <a:pt x="27648" y="43936"/>
                  </a:lnTo>
                  <a:lnTo>
                    <a:pt x="28987" y="41176"/>
                  </a:lnTo>
                  <a:lnTo>
                    <a:pt x="30184" y="38515"/>
                  </a:lnTo>
                  <a:lnTo>
                    <a:pt x="30729" y="37247"/>
                  </a:lnTo>
                  <a:lnTo>
                    <a:pt x="31452" y="35488"/>
                  </a:lnTo>
                  <a:lnTo>
                    <a:pt x="32461" y="32818"/>
                  </a:lnTo>
                  <a:lnTo>
                    <a:pt x="33086" y="31014"/>
                  </a:lnTo>
                  <a:lnTo>
                    <a:pt x="33667" y="29192"/>
                  </a:lnTo>
                  <a:lnTo>
                    <a:pt x="34193" y="27371"/>
                  </a:lnTo>
                  <a:lnTo>
                    <a:pt x="34676" y="25522"/>
                  </a:lnTo>
                  <a:lnTo>
                    <a:pt x="35104" y="23665"/>
                  </a:lnTo>
                  <a:lnTo>
                    <a:pt x="35292" y="22736"/>
                  </a:lnTo>
                  <a:lnTo>
                    <a:pt x="35461" y="21825"/>
                  </a:lnTo>
                  <a:lnTo>
                    <a:pt x="35756" y="20004"/>
                  </a:lnTo>
                  <a:lnTo>
                    <a:pt x="35979" y="18164"/>
                  </a:lnTo>
                  <a:lnTo>
                    <a:pt x="36140" y="16315"/>
                  </a:lnTo>
                  <a:lnTo>
                    <a:pt x="36220" y="14476"/>
                  </a:lnTo>
                  <a:lnTo>
                    <a:pt x="36212" y="12627"/>
                  </a:lnTo>
                  <a:lnTo>
                    <a:pt x="36122" y="10779"/>
                  </a:lnTo>
                  <a:lnTo>
                    <a:pt x="35944" y="8939"/>
                  </a:lnTo>
                  <a:lnTo>
                    <a:pt x="35810" y="8020"/>
                  </a:lnTo>
                  <a:lnTo>
                    <a:pt x="35685" y="7189"/>
                  </a:lnTo>
                  <a:lnTo>
                    <a:pt x="35381" y="5403"/>
                  </a:lnTo>
                  <a:lnTo>
                    <a:pt x="35051" y="4064"/>
                  </a:lnTo>
                  <a:lnTo>
                    <a:pt x="34765" y="3197"/>
                  </a:lnTo>
                  <a:lnTo>
                    <a:pt x="34408" y="2376"/>
                  </a:lnTo>
                  <a:lnTo>
                    <a:pt x="33970" y="1626"/>
                  </a:lnTo>
                  <a:lnTo>
                    <a:pt x="33720" y="1286"/>
                  </a:lnTo>
                  <a:lnTo>
                    <a:pt x="33568" y="1099"/>
                  </a:lnTo>
                  <a:lnTo>
                    <a:pt x="33265" y="786"/>
                  </a:lnTo>
                  <a:lnTo>
                    <a:pt x="32943" y="536"/>
                  </a:lnTo>
                  <a:lnTo>
                    <a:pt x="32613" y="331"/>
                  </a:lnTo>
                  <a:lnTo>
                    <a:pt x="32265" y="179"/>
                  </a:lnTo>
                  <a:lnTo>
                    <a:pt x="31916" y="81"/>
                  </a:lnTo>
                  <a:lnTo>
                    <a:pt x="31372" y="0"/>
                  </a:lnTo>
                  <a:close/>
                </a:path>
              </a:pathLst>
            </a:custGeom>
            <a:solidFill>
              <a:srgbClr val="B01C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18" name="Google Shape;1218;p28"/>
            <p:cNvGrpSpPr/>
            <p:nvPr/>
          </p:nvGrpSpPr>
          <p:grpSpPr>
            <a:xfrm>
              <a:off x="7916334" y="3709312"/>
              <a:ext cx="852813" cy="1576674"/>
              <a:chOff x="7916334" y="3709312"/>
              <a:chExt cx="852813" cy="1576674"/>
            </a:xfrm>
          </p:grpSpPr>
          <p:sp>
            <p:nvSpPr>
              <p:cNvPr id="1219" name="Google Shape;1219;p28"/>
              <p:cNvSpPr/>
              <p:nvPr/>
            </p:nvSpPr>
            <p:spPr>
              <a:xfrm>
                <a:off x="7916334" y="3709312"/>
                <a:ext cx="852813" cy="1576674"/>
              </a:xfrm>
              <a:custGeom>
                <a:avLst/>
                <a:gdLst/>
                <a:ahLst/>
                <a:cxnLst/>
                <a:rect l="l" t="t" r="r" b="b"/>
                <a:pathLst>
                  <a:path w="26943" h="49812" extrusionOk="0">
                    <a:moveTo>
                      <a:pt x="23290" y="0"/>
                    </a:moveTo>
                    <a:lnTo>
                      <a:pt x="23156" y="18"/>
                    </a:lnTo>
                    <a:lnTo>
                      <a:pt x="23102" y="72"/>
                    </a:lnTo>
                    <a:lnTo>
                      <a:pt x="22352" y="1134"/>
                    </a:lnTo>
                    <a:lnTo>
                      <a:pt x="20959" y="3331"/>
                    </a:lnTo>
                    <a:lnTo>
                      <a:pt x="19664" y="5581"/>
                    </a:lnTo>
                    <a:lnTo>
                      <a:pt x="18423" y="7868"/>
                    </a:lnTo>
                    <a:lnTo>
                      <a:pt x="17825" y="9011"/>
                    </a:lnTo>
                    <a:lnTo>
                      <a:pt x="17637" y="9377"/>
                    </a:lnTo>
                    <a:lnTo>
                      <a:pt x="17450" y="9734"/>
                    </a:lnTo>
                    <a:lnTo>
                      <a:pt x="17325" y="9350"/>
                    </a:lnTo>
                    <a:lnTo>
                      <a:pt x="17191" y="8975"/>
                    </a:lnTo>
                    <a:lnTo>
                      <a:pt x="17003" y="8359"/>
                    </a:lnTo>
                    <a:lnTo>
                      <a:pt x="16682" y="7108"/>
                    </a:lnTo>
                    <a:lnTo>
                      <a:pt x="16548" y="6474"/>
                    </a:lnTo>
                    <a:lnTo>
                      <a:pt x="16440" y="5903"/>
                    </a:lnTo>
                    <a:lnTo>
                      <a:pt x="16253" y="4742"/>
                    </a:lnTo>
                    <a:lnTo>
                      <a:pt x="16182" y="4162"/>
                    </a:lnTo>
                    <a:lnTo>
                      <a:pt x="16128" y="3617"/>
                    </a:lnTo>
                    <a:lnTo>
                      <a:pt x="16065" y="2804"/>
                    </a:lnTo>
                    <a:lnTo>
                      <a:pt x="15976" y="2268"/>
                    </a:lnTo>
                    <a:lnTo>
                      <a:pt x="15896" y="2001"/>
                    </a:lnTo>
                    <a:lnTo>
                      <a:pt x="15878" y="1983"/>
                    </a:lnTo>
                    <a:lnTo>
                      <a:pt x="15851" y="2001"/>
                    </a:lnTo>
                    <a:lnTo>
                      <a:pt x="15780" y="2268"/>
                    </a:lnTo>
                    <a:lnTo>
                      <a:pt x="15681" y="2840"/>
                    </a:lnTo>
                    <a:lnTo>
                      <a:pt x="15655" y="3429"/>
                    </a:lnTo>
                    <a:lnTo>
                      <a:pt x="15664" y="4037"/>
                    </a:lnTo>
                    <a:lnTo>
                      <a:pt x="15753" y="4956"/>
                    </a:lnTo>
                    <a:lnTo>
                      <a:pt x="15949" y="6144"/>
                    </a:lnTo>
                    <a:lnTo>
                      <a:pt x="16048" y="6698"/>
                    </a:lnTo>
                    <a:lnTo>
                      <a:pt x="16155" y="7251"/>
                    </a:lnTo>
                    <a:lnTo>
                      <a:pt x="16423" y="8350"/>
                    </a:lnTo>
                    <a:lnTo>
                      <a:pt x="16565" y="8894"/>
                    </a:lnTo>
                    <a:lnTo>
                      <a:pt x="16673" y="9278"/>
                    </a:lnTo>
                    <a:lnTo>
                      <a:pt x="16932" y="10055"/>
                    </a:lnTo>
                    <a:lnTo>
                      <a:pt x="17110" y="10413"/>
                    </a:lnTo>
                    <a:lnTo>
                      <a:pt x="16110" y="12395"/>
                    </a:lnTo>
                    <a:lnTo>
                      <a:pt x="14190" y="16396"/>
                    </a:lnTo>
                    <a:lnTo>
                      <a:pt x="13270" y="18414"/>
                    </a:lnTo>
                    <a:lnTo>
                      <a:pt x="12208" y="20825"/>
                    </a:lnTo>
                    <a:lnTo>
                      <a:pt x="10189" y="25683"/>
                    </a:lnTo>
                    <a:lnTo>
                      <a:pt x="8305" y="30603"/>
                    </a:lnTo>
                    <a:lnTo>
                      <a:pt x="6555" y="35568"/>
                    </a:lnTo>
                    <a:lnTo>
                      <a:pt x="5742" y="38069"/>
                    </a:lnTo>
                    <a:lnTo>
                      <a:pt x="5028" y="40319"/>
                    </a:lnTo>
                    <a:lnTo>
                      <a:pt x="4358" y="42569"/>
                    </a:lnTo>
                    <a:lnTo>
                      <a:pt x="3903" y="41971"/>
                    </a:lnTo>
                    <a:lnTo>
                      <a:pt x="3037" y="40748"/>
                    </a:lnTo>
                    <a:lnTo>
                      <a:pt x="2269" y="39471"/>
                    </a:lnTo>
                    <a:lnTo>
                      <a:pt x="1777" y="38461"/>
                    </a:lnTo>
                    <a:lnTo>
                      <a:pt x="1483" y="37756"/>
                    </a:lnTo>
                    <a:lnTo>
                      <a:pt x="1358" y="37399"/>
                    </a:lnTo>
                    <a:lnTo>
                      <a:pt x="1224" y="36970"/>
                    </a:lnTo>
                    <a:lnTo>
                      <a:pt x="983" y="36095"/>
                    </a:lnTo>
                    <a:lnTo>
                      <a:pt x="804" y="35220"/>
                    </a:lnTo>
                    <a:lnTo>
                      <a:pt x="670" y="34327"/>
                    </a:lnTo>
                    <a:lnTo>
                      <a:pt x="625" y="33880"/>
                    </a:lnTo>
                    <a:lnTo>
                      <a:pt x="599" y="33452"/>
                    </a:lnTo>
                    <a:lnTo>
                      <a:pt x="590" y="32603"/>
                    </a:lnTo>
                    <a:lnTo>
                      <a:pt x="643" y="31326"/>
                    </a:lnTo>
                    <a:lnTo>
                      <a:pt x="634" y="30469"/>
                    </a:lnTo>
                    <a:lnTo>
                      <a:pt x="617" y="30416"/>
                    </a:lnTo>
                    <a:lnTo>
                      <a:pt x="500" y="30398"/>
                    </a:lnTo>
                    <a:lnTo>
                      <a:pt x="465" y="30451"/>
                    </a:lnTo>
                    <a:lnTo>
                      <a:pt x="331" y="30862"/>
                    </a:lnTo>
                    <a:lnTo>
                      <a:pt x="134" y="31728"/>
                    </a:lnTo>
                    <a:lnTo>
                      <a:pt x="27" y="32621"/>
                    </a:lnTo>
                    <a:lnTo>
                      <a:pt x="0" y="33532"/>
                    </a:lnTo>
                    <a:lnTo>
                      <a:pt x="45" y="34452"/>
                    </a:lnTo>
                    <a:lnTo>
                      <a:pt x="152" y="35363"/>
                    </a:lnTo>
                    <a:lnTo>
                      <a:pt x="322" y="36256"/>
                    </a:lnTo>
                    <a:lnTo>
                      <a:pt x="536" y="37113"/>
                    </a:lnTo>
                    <a:lnTo>
                      <a:pt x="661" y="37524"/>
                    </a:lnTo>
                    <a:lnTo>
                      <a:pt x="795" y="37917"/>
                    </a:lnTo>
                    <a:lnTo>
                      <a:pt x="1081" y="38703"/>
                    </a:lnTo>
                    <a:lnTo>
                      <a:pt x="1420" y="39480"/>
                    </a:lnTo>
                    <a:lnTo>
                      <a:pt x="1813" y="40239"/>
                    </a:lnTo>
                    <a:lnTo>
                      <a:pt x="2242" y="40971"/>
                    </a:lnTo>
                    <a:lnTo>
                      <a:pt x="2733" y="41676"/>
                    </a:lnTo>
                    <a:lnTo>
                      <a:pt x="3269" y="42328"/>
                    </a:lnTo>
                    <a:lnTo>
                      <a:pt x="3849" y="42926"/>
                    </a:lnTo>
                    <a:lnTo>
                      <a:pt x="4171" y="43203"/>
                    </a:lnTo>
                    <a:lnTo>
                      <a:pt x="3742" y="44695"/>
                    </a:lnTo>
                    <a:lnTo>
                      <a:pt x="2920" y="47695"/>
                    </a:lnTo>
                    <a:lnTo>
                      <a:pt x="2537" y="49204"/>
                    </a:lnTo>
                    <a:lnTo>
                      <a:pt x="2501" y="49294"/>
                    </a:lnTo>
                    <a:lnTo>
                      <a:pt x="2501" y="49472"/>
                    </a:lnTo>
                    <a:lnTo>
                      <a:pt x="2581" y="49615"/>
                    </a:lnTo>
                    <a:lnTo>
                      <a:pt x="2715" y="49731"/>
                    </a:lnTo>
                    <a:lnTo>
                      <a:pt x="2885" y="49794"/>
                    </a:lnTo>
                    <a:lnTo>
                      <a:pt x="3054" y="49811"/>
                    </a:lnTo>
                    <a:lnTo>
                      <a:pt x="3215" y="49758"/>
                    </a:lnTo>
                    <a:lnTo>
                      <a:pt x="3331" y="49633"/>
                    </a:lnTo>
                    <a:lnTo>
                      <a:pt x="3367" y="49535"/>
                    </a:lnTo>
                    <a:lnTo>
                      <a:pt x="3903" y="47543"/>
                    </a:lnTo>
                    <a:lnTo>
                      <a:pt x="5046" y="43569"/>
                    </a:lnTo>
                    <a:lnTo>
                      <a:pt x="6269" y="39640"/>
                    </a:lnTo>
                    <a:lnTo>
                      <a:pt x="7573" y="35729"/>
                    </a:lnTo>
                    <a:lnTo>
                      <a:pt x="8948" y="31853"/>
                    </a:lnTo>
                    <a:lnTo>
                      <a:pt x="10404" y="28005"/>
                    </a:lnTo>
                    <a:lnTo>
                      <a:pt x="11940" y="24183"/>
                    </a:lnTo>
                    <a:lnTo>
                      <a:pt x="13547" y="20396"/>
                    </a:lnTo>
                    <a:lnTo>
                      <a:pt x="14387" y="18512"/>
                    </a:lnTo>
                    <a:lnTo>
                      <a:pt x="14431" y="18566"/>
                    </a:lnTo>
                    <a:lnTo>
                      <a:pt x="14556" y="18610"/>
                    </a:lnTo>
                    <a:lnTo>
                      <a:pt x="14619" y="18601"/>
                    </a:lnTo>
                    <a:lnTo>
                      <a:pt x="15056" y="18467"/>
                    </a:lnTo>
                    <a:lnTo>
                      <a:pt x="15914" y="18146"/>
                    </a:lnTo>
                    <a:lnTo>
                      <a:pt x="17173" y="17601"/>
                    </a:lnTo>
                    <a:lnTo>
                      <a:pt x="18816" y="16744"/>
                    </a:lnTo>
                    <a:lnTo>
                      <a:pt x="20396" y="15806"/>
                    </a:lnTo>
                    <a:lnTo>
                      <a:pt x="21164" y="15324"/>
                    </a:lnTo>
                    <a:lnTo>
                      <a:pt x="21923" y="14851"/>
                    </a:lnTo>
                    <a:lnTo>
                      <a:pt x="23459" y="13833"/>
                    </a:lnTo>
                    <a:lnTo>
                      <a:pt x="24585" y="12993"/>
                    </a:lnTo>
                    <a:lnTo>
                      <a:pt x="25299" y="12404"/>
                    </a:lnTo>
                    <a:lnTo>
                      <a:pt x="25978" y="11788"/>
                    </a:lnTo>
                    <a:lnTo>
                      <a:pt x="26603" y="11127"/>
                    </a:lnTo>
                    <a:lnTo>
                      <a:pt x="26889" y="10788"/>
                    </a:lnTo>
                    <a:lnTo>
                      <a:pt x="26942" y="10698"/>
                    </a:lnTo>
                    <a:lnTo>
                      <a:pt x="26924" y="10538"/>
                    </a:lnTo>
                    <a:lnTo>
                      <a:pt x="26799" y="10421"/>
                    </a:lnTo>
                    <a:lnTo>
                      <a:pt x="26630" y="10404"/>
                    </a:lnTo>
                    <a:lnTo>
                      <a:pt x="26549" y="10439"/>
                    </a:lnTo>
                    <a:lnTo>
                      <a:pt x="26174" y="10698"/>
                    </a:lnTo>
                    <a:lnTo>
                      <a:pt x="25451" y="11243"/>
                    </a:lnTo>
                    <a:lnTo>
                      <a:pt x="24397" y="12100"/>
                    </a:lnTo>
                    <a:lnTo>
                      <a:pt x="23683" y="12663"/>
                    </a:lnTo>
                    <a:lnTo>
                      <a:pt x="22959" y="13208"/>
                    </a:lnTo>
                    <a:lnTo>
                      <a:pt x="21486" y="14252"/>
                    </a:lnTo>
                    <a:lnTo>
                      <a:pt x="20727" y="14753"/>
                    </a:lnTo>
                    <a:lnTo>
                      <a:pt x="20021" y="15199"/>
                    </a:lnTo>
                    <a:lnTo>
                      <a:pt x="18584" y="16029"/>
                    </a:lnTo>
                    <a:lnTo>
                      <a:pt x="16387" y="17199"/>
                    </a:lnTo>
                    <a:lnTo>
                      <a:pt x="14922" y="17994"/>
                    </a:lnTo>
                    <a:lnTo>
                      <a:pt x="14958" y="17905"/>
                    </a:lnTo>
                    <a:lnTo>
                      <a:pt x="15003" y="17815"/>
                    </a:lnTo>
                    <a:lnTo>
                      <a:pt x="15003" y="17789"/>
                    </a:lnTo>
                    <a:lnTo>
                      <a:pt x="14976" y="17780"/>
                    </a:lnTo>
                    <a:lnTo>
                      <a:pt x="14958" y="17789"/>
                    </a:lnTo>
                    <a:lnTo>
                      <a:pt x="14717" y="18012"/>
                    </a:lnTo>
                    <a:lnTo>
                      <a:pt x="14547" y="18164"/>
                    </a:lnTo>
                    <a:lnTo>
                      <a:pt x="14547" y="18164"/>
                    </a:lnTo>
                    <a:lnTo>
                      <a:pt x="15405" y="16280"/>
                    </a:lnTo>
                    <a:lnTo>
                      <a:pt x="17182" y="12538"/>
                    </a:lnTo>
                    <a:lnTo>
                      <a:pt x="18101" y="10680"/>
                    </a:lnTo>
                    <a:lnTo>
                      <a:pt x="19432" y="8082"/>
                    </a:lnTo>
                    <a:lnTo>
                      <a:pt x="21486" y="4197"/>
                    </a:lnTo>
                    <a:lnTo>
                      <a:pt x="22808" y="1590"/>
                    </a:lnTo>
                    <a:lnTo>
                      <a:pt x="23442" y="268"/>
                    </a:lnTo>
                    <a:lnTo>
                      <a:pt x="23459" y="197"/>
                    </a:lnTo>
                    <a:lnTo>
                      <a:pt x="23415" y="72"/>
                    </a:lnTo>
                    <a:lnTo>
                      <a:pt x="2329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28"/>
              <p:cNvSpPr/>
              <p:nvPr/>
            </p:nvSpPr>
            <p:spPr>
              <a:xfrm>
                <a:off x="8113312" y="4156694"/>
                <a:ext cx="83119" cy="420060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13271" extrusionOk="0">
                    <a:moveTo>
                      <a:pt x="697" y="0"/>
                    </a:moveTo>
                    <a:lnTo>
                      <a:pt x="688" y="9"/>
                    </a:lnTo>
                    <a:lnTo>
                      <a:pt x="527" y="384"/>
                    </a:lnTo>
                    <a:lnTo>
                      <a:pt x="277" y="1188"/>
                    </a:lnTo>
                    <a:lnTo>
                      <a:pt x="117" y="2027"/>
                    </a:lnTo>
                    <a:lnTo>
                      <a:pt x="27" y="2903"/>
                    </a:lnTo>
                    <a:lnTo>
                      <a:pt x="1" y="3796"/>
                    </a:lnTo>
                    <a:lnTo>
                      <a:pt x="18" y="4680"/>
                    </a:lnTo>
                    <a:lnTo>
                      <a:pt x="117" y="5974"/>
                    </a:lnTo>
                    <a:lnTo>
                      <a:pt x="206" y="6778"/>
                    </a:lnTo>
                    <a:lnTo>
                      <a:pt x="322" y="7618"/>
                    </a:lnTo>
                    <a:lnTo>
                      <a:pt x="670" y="9279"/>
                    </a:lnTo>
                    <a:lnTo>
                      <a:pt x="911" y="10091"/>
                    </a:lnTo>
                    <a:lnTo>
                      <a:pt x="1036" y="10502"/>
                    </a:lnTo>
                    <a:lnTo>
                      <a:pt x="1313" y="11341"/>
                    </a:lnTo>
                    <a:lnTo>
                      <a:pt x="1670" y="12163"/>
                    </a:lnTo>
                    <a:lnTo>
                      <a:pt x="2010" y="12734"/>
                    </a:lnTo>
                    <a:lnTo>
                      <a:pt x="2269" y="13074"/>
                    </a:lnTo>
                    <a:lnTo>
                      <a:pt x="2421" y="13235"/>
                    </a:lnTo>
                    <a:lnTo>
                      <a:pt x="2483" y="13270"/>
                    </a:lnTo>
                    <a:lnTo>
                      <a:pt x="2590" y="13252"/>
                    </a:lnTo>
                    <a:lnTo>
                      <a:pt x="2626" y="13190"/>
                    </a:lnTo>
                    <a:lnTo>
                      <a:pt x="2617" y="13145"/>
                    </a:lnTo>
                    <a:lnTo>
                      <a:pt x="2546" y="12761"/>
                    </a:lnTo>
                    <a:lnTo>
                      <a:pt x="2305" y="12002"/>
                    </a:lnTo>
                    <a:lnTo>
                      <a:pt x="1858" y="10877"/>
                    </a:lnTo>
                    <a:lnTo>
                      <a:pt x="1581" y="10127"/>
                    </a:lnTo>
                    <a:lnTo>
                      <a:pt x="1322" y="9287"/>
                    </a:lnTo>
                    <a:lnTo>
                      <a:pt x="911" y="7582"/>
                    </a:lnTo>
                    <a:lnTo>
                      <a:pt x="769" y="6716"/>
                    </a:lnTo>
                    <a:lnTo>
                      <a:pt x="652" y="5841"/>
                    </a:lnTo>
                    <a:lnTo>
                      <a:pt x="545" y="4072"/>
                    </a:lnTo>
                    <a:lnTo>
                      <a:pt x="554" y="3188"/>
                    </a:lnTo>
                    <a:lnTo>
                      <a:pt x="599" y="2394"/>
                    </a:lnTo>
                    <a:lnTo>
                      <a:pt x="706" y="1206"/>
                    </a:lnTo>
                    <a:lnTo>
                      <a:pt x="751" y="420"/>
                    </a:lnTo>
                    <a:lnTo>
                      <a:pt x="742" y="18"/>
                    </a:lnTo>
                    <a:lnTo>
                      <a:pt x="733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28"/>
              <p:cNvSpPr/>
              <p:nvPr/>
            </p:nvSpPr>
            <p:spPr>
              <a:xfrm>
                <a:off x="8186515" y="4453715"/>
                <a:ext cx="432215" cy="358148"/>
              </a:xfrm>
              <a:custGeom>
                <a:avLst/>
                <a:gdLst/>
                <a:ahLst/>
                <a:cxnLst/>
                <a:rect l="l" t="t" r="r" b="b"/>
                <a:pathLst>
                  <a:path w="13655" h="11315" extrusionOk="0">
                    <a:moveTo>
                      <a:pt x="13511" y="1"/>
                    </a:moveTo>
                    <a:lnTo>
                      <a:pt x="13360" y="19"/>
                    </a:lnTo>
                    <a:lnTo>
                      <a:pt x="13288" y="81"/>
                    </a:lnTo>
                    <a:lnTo>
                      <a:pt x="12547" y="929"/>
                    </a:lnTo>
                    <a:lnTo>
                      <a:pt x="11047" y="2599"/>
                    </a:lnTo>
                    <a:lnTo>
                      <a:pt x="9502" y="4216"/>
                    </a:lnTo>
                    <a:lnTo>
                      <a:pt x="7868" y="5752"/>
                    </a:lnTo>
                    <a:lnTo>
                      <a:pt x="7010" y="6475"/>
                    </a:lnTo>
                    <a:lnTo>
                      <a:pt x="6171" y="7136"/>
                    </a:lnTo>
                    <a:lnTo>
                      <a:pt x="4430" y="8386"/>
                    </a:lnTo>
                    <a:lnTo>
                      <a:pt x="3528" y="8966"/>
                    </a:lnTo>
                    <a:lnTo>
                      <a:pt x="2519" y="9591"/>
                    </a:lnTo>
                    <a:lnTo>
                      <a:pt x="1483" y="10181"/>
                    </a:lnTo>
                    <a:lnTo>
                      <a:pt x="1090" y="10377"/>
                    </a:lnTo>
                    <a:lnTo>
                      <a:pt x="509" y="10699"/>
                    </a:lnTo>
                    <a:lnTo>
                      <a:pt x="170" y="10967"/>
                    </a:lnTo>
                    <a:lnTo>
                      <a:pt x="27" y="11127"/>
                    </a:lnTo>
                    <a:lnTo>
                      <a:pt x="0" y="11181"/>
                    </a:lnTo>
                    <a:lnTo>
                      <a:pt x="45" y="11297"/>
                    </a:lnTo>
                    <a:lnTo>
                      <a:pt x="99" y="11315"/>
                    </a:lnTo>
                    <a:lnTo>
                      <a:pt x="313" y="11315"/>
                    </a:lnTo>
                    <a:lnTo>
                      <a:pt x="759" y="11235"/>
                    </a:lnTo>
                    <a:lnTo>
                      <a:pt x="1438" y="11002"/>
                    </a:lnTo>
                    <a:lnTo>
                      <a:pt x="2787" y="10261"/>
                    </a:lnTo>
                    <a:lnTo>
                      <a:pt x="3546" y="9797"/>
                    </a:lnTo>
                    <a:lnTo>
                      <a:pt x="4064" y="9493"/>
                    </a:lnTo>
                    <a:lnTo>
                      <a:pt x="5073" y="8859"/>
                    </a:lnTo>
                    <a:lnTo>
                      <a:pt x="6055" y="8172"/>
                    </a:lnTo>
                    <a:lnTo>
                      <a:pt x="7010" y="7457"/>
                    </a:lnTo>
                    <a:lnTo>
                      <a:pt x="7484" y="7091"/>
                    </a:lnTo>
                    <a:lnTo>
                      <a:pt x="8368" y="6359"/>
                    </a:lnTo>
                    <a:lnTo>
                      <a:pt x="9645" y="5207"/>
                    </a:lnTo>
                    <a:lnTo>
                      <a:pt x="10466" y="4403"/>
                    </a:lnTo>
                    <a:lnTo>
                      <a:pt x="11243" y="3564"/>
                    </a:lnTo>
                    <a:lnTo>
                      <a:pt x="11984" y="2689"/>
                    </a:lnTo>
                    <a:lnTo>
                      <a:pt x="12681" y="1778"/>
                    </a:lnTo>
                    <a:lnTo>
                      <a:pt x="13324" y="831"/>
                    </a:lnTo>
                    <a:lnTo>
                      <a:pt x="13619" y="340"/>
                    </a:lnTo>
                    <a:lnTo>
                      <a:pt x="13654" y="251"/>
                    </a:lnTo>
                    <a:lnTo>
                      <a:pt x="13628" y="99"/>
                    </a:lnTo>
                    <a:lnTo>
                      <a:pt x="13511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22" name="Google Shape;1222;p28"/>
          <p:cNvGrpSpPr/>
          <p:nvPr/>
        </p:nvGrpSpPr>
        <p:grpSpPr>
          <a:xfrm rot="-1062212">
            <a:off x="7552341" y="779529"/>
            <a:ext cx="1614749" cy="2054248"/>
            <a:chOff x="7799755" y="2857500"/>
            <a:chExt cx="1963343" cy="2497721"/>
          </a:xfrm>
        </p:grpSpPr>
        <p:sp>
          <p:nvSpPr>
            <p:cNvPr id="1223" name="Google Shape;1223;p28"/>
            <p:cNvSpPr/>
            <p:nvPr/>
          </p:nvSpPr>
          <p:spPr>
            <a:xfrm>
              <a:off x="8192480" y="3457836"/>
              <a:ext cx="1570618" cy="1897385"/>
            </a:xfrm>
            <a:custGeom>
              <a:avLst/>
              <a:gdLst/>
              <a:ahLst/>
              <a:cxnLst/>
              <a:rect l="l" t="t" r="r" b="b"/>
              <a:pathLst>
                <a:path w="44249" h="53455" extrusionOk="0">
                  <a:moveTo>
                    <a:pt x="215" y="0"/>
                  </a:moveTo>
                  <a:lnTo>
                    <a:pt x="81" y="9"/>
                  </a:lnTo>
                  <a:lnTo>
                    <a:pt x="0" y="72"/>
                  </a:lnTo>
                  <a:lnTo>
                    <a:pt x="9" y="134"/>
                  </a:lnTo>
                  <a:lnTo>
                    <a:pt x="670" y="1697"/>
                  </a:lnTo>
                  <a:lnTo>
                    <a:pt x="2081" y="4814"/>
                  </a:lnTo>
                  <a:lnTo>
                    <a:pt x="3608" y="7921"/>
                  </a:lnTo>
                  <a:lnTo>
                    <a:pt x="5260" y="11011"/>
                  </a:lnTo>
                  <a:lnTo>
                    <a:pt x="6135" y="12547"/>
                  </a:lnTo>
                  <a:lnTo>
                    <a:pt x="6939" y="13922"/>
                  </a:lnTo>
                  <a:lnTo>
                    <a:pt x="8609" y="16637"/>
                  </a:lnTo>
                  <a:lnTo>
                    <a:pt x="10377" y="19343"/>
                  </a:lnTo>
                  <a:lnTo>
                    <a:pt x="12234" y="22030"/>
                  </a:lnTo>
                  <a:lnTo>
                    <a:pt x="14181" y="24692"/>
                  </a:lnTo>
                  <a:lnTo>
                    <a:pt x="16217" y="27335"/>
                  </a:lnTo>
                  <a:lnTo>
                    <a:pt x="18343" y="29951"/>
                  </a:lnTo>
                  <a:lnTo>
                    <a:pt x="20548" y="32541"/>
                  </a:lnTo>
                  <a:lnTo>
                    <a:pt x="21691" y="33827"/>
                  </a:lnTo>
                  <a:lnTo>
                    <a:pt x="22852" y="35104"/>
                  </a:lnTo>
                  <a:lnTo>
                    <a:pt x="25236" y="37649"/>
                  </a:lnTo>
                  <a:lnTo>
                    <a:pt x="27701" y="40158"/>
                  </a:lnTo>
                  <a:lnTo>
                    <a:pt x="30255" y="42632"/>
                  </a:lnTo>
                  <a:lnTo>
                    <a:pt x="31568" y="43855"/>
                  </a:lnTo>
                  <a:lnTo>
                    <a:pt x="32970" y="45132"/>
                  </a:lnTo>
                  <a:lnTo>
                    <a:pt x="35158" y="47008"/>
                  </a:lnTo>
                  <a:lnTo>
                    <a:pt x="36658" y="48240"/>
                  </a:lnTo>
                  <a:lnTo>
                    <a:pt x="38203" y="49445"/>
                  </a:lnTo>
                  <a:lnTo>
                    <a:pt x="39783" y="50624"/>
                  </a:lnTo>
                  <a:lnTo>
                    <a:pt x="41418" y="51767"/>
                  </a:lnTo>
                  <a:lnTo>
                    <a:pt x="43105" y="52883"/>
                  </a:lnTo>
                  <a:lnTo>
                    <a:pt x="43972" y="53419"/>
                  </a:lnTo>
                  <a:lnTo>
                    <a:pt x="44043" y="53455"/>
                  </a:lnTo>
                  <a:lnTo>
                    <a:pt x="44168" y="53446"/>
                  </a:lnTo>
                  <a:lnTo>
                    <a:pt x="44248" y="53375"/>
                  </a:lnTo>
                  <a:lnTo>
                    <a:pt x="44230" y="53276"/>
                  </a:lnTo>
                  <a:lnTo>
                    <a:pt x="44168" y="53223"/>
                  </a:lnTo>
                  <a:lnTo>
                    <a:pt x="43195" y="52616"/>
                  </a:lnTo>
                  <a:lnTo>
                    <a:pt x="41301" y="51356"/>
                  </a:lnTo>
                  <a:lnTo>
                    <a:pt x="39480" y="50053"/>
                  </a:lnTo>
                  <a:lnTo>
                    <a:pt x="37712" y="48713"/>
                  </a:lnTo>
                  <a:lnTo>
                    <a:pt x="35997" y="47338"/>
                  </a:lnTo>
                  <a:lnTo>
                    <a:pt x="34336" y="45936"/>
                  </a:lnTo>
                  <a:lnTo>
                    <a:pt x="31925" y="43793"/>
                  </a:lnTo>
                  <a:lnTo>
                    <a:pt x="30371" y="42337"/>
                  </a:lnTo>
                  <a:lnTo>
                    <a:pt x="29103" y="41114"/>
                  </a:lnTo>
                  <a:lnTo>
                    <a:pt x="26621" y="38649"/>
                  </a:lnTo>
                  <a:lnTo>
                    <a:pt x="24218" y="36140"/>
                  </a:lnTo>
                  <a:lnTo>
                    <a:pt x="21897" y="33613"/>
                  </a:lnTo>
                  <a:lnTo>
                    <a:pt x="19664" y="31050"/>
                  </a:lnTo>
                  <a:lnTo>
                    <a:pt x="17512" y="28460"/>
                  </a:lnTo>
                  <a:lnTo>
                    <a:pt x="15449" y="25844"/>
                  </a:lnTo>
                  <a:lnTo>
                    <a:pt x="13467" y="23209"/>
                  </a:lnTo>
                  <a:lnTo>
                    <a:pt x="12520" y="21879"/>
                  </a:lnTo>
                  <a:lnTo>
                    <a:pt x="11583" y="20548"/>
                  </a:lnTo>
                  <a:lnTo>
                    <a:pt x="9788" y="17878"/>
                  </a:lnTo>
                  <a:lnTo>
                    <a:pt x="8082" y="15181"/>
                  </a:lnTo>
                  <a:lnTo>
                    <a:pt x="6475" y="12475"/>
                  </a:lnTo>
                  <a:lnTo>
                    <a:pt x="4948" y="9752"/>
                  </a:lnTo>
                  <a:lnTo>
                    <a:pt x="3528" y="7010"/>
                  </a:lnTo>
                  <a:lnTo>
                    <a:pt x="2188" y="4260"/>
                  </a:lnTo>
                  <a:lnTo>
                    <a:pt x="956" y="1501"/>
                  </a:lnTo>
                  <a:lnTo>
                    <a:pt x="375" y="116"/>
                  </a:lnTo>
                  <a:lnTo>
                    <a:pt x="340" y="5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28"/>
            <p:cNvSpPr/>
            <p:nvPr/>
          </p:nvSpPr>
          <p:spPr>
            <a:xfrm>
              <a:off x="8316715" y="3360827"/>
              <a:ext cx="381997" cy="464736"/>
            </a:xfrm>
            <a:custGeom>
              <a:avLst/>
              <a:gdLst/>
              <a:ahLst/>
              <a:cxnLst/>
              <a:rect l="l" t="t" r="r" b="b"/>
              <a:pathLst>
                <a:path w="10762" h="13093" extrusionOk="0">
                  <a:moveTo>
                    <a:pt x="10762" y="1"/>
                  </a:moveTo>
                  <a:lnTo>
                    <a:pt x="10083" y="161"/>
                  </a:lnTo>
                  <a:lnTo>
                    <a:pt x="8734" y="545"/>
                  </a:lnTo>
                  <a:lnTo>
                    <a:pt x="7431" y="992"/>
                  </a:lnTo>
                  <a:lnTo>
                    <a:pt x="6172" y="1510"/>
                  </a:lnTo>
                  <a:lnTo>
                    <a:pt x="4993" y="2099"/>
                  </a:lnTo>
                  <a:lnTo>
                    <a:pt x="3885" y="2769"/>
                  </a:lnTo>
                  <a:lnTo>
                    <a:pt x="2885" y="3519"/>
                  </a:lnTo>
                  <a:lnTo>
                    <a:pt x="2001" y="4341"/>
                  </a:lnTo>
                  <a:lnTo>
                    <a:pt x="1608" y="4796"/>
                  </a:lnTo>
                  <a:lnTo>
                    <a:pt x="1421" y="5019"/>
                  </a:lnTo>
                  <a:lnTo>
                    <a:pt x="1073" y="5493"/>
                  </a:lnTo>
                  <a:lnTo>
                    <a:pt x="778" y="5993"/>
                  </a:lnTo>
                  <a:lnTo>
                    <a:pt x="528" y="6502"/>
                  </a:lnTo>
                  <a:lnTo>
                    <a:pt x="322" y="7020"/>
                  </a:lnTo>
                  <a:lnTo>
                    <a:pt x="171" y="7555"/>
                  </a:lnTo>
                  <a:lnTo>
                    <a:pt x="63" y="8091"/>
                  </a:lnTo>
                  <a:lnTo>
                    <a:pt x="10" y="8636"/>
                  </a:lnTo>
                  <a:lnTo>
                    <a:pt x="1" y="9190"/>
                  </a:lnTo>
                  <a:lnTo>
                    <a:pt x="46" y="9734"/>
                  </a:lnTo>
                  <a:lnTo>
                    <a:pt x="144" y="10270"/>
                  </a:lnTo>
                  <a:lnTo>
                    <a:pt x="287" y="10806"/>
                  </a:lnTo>
                  <a:lnTo>
                    <a:pt x="483" y="11333"/>
                  </a:lnTo>
                  <a:lnTo>
                    <a:pt x="742" y="11851"/>
                  </a:lnTo>
                  <a:lnTo>
                    <a:pt x="1046" y="12342"/>
                  </a:lnTo>
                  <a:lnTo>
                    <a:pt x="1412" y="12824"/>
                  </a:lnTo>
                  <a:lnTo>
                    <a:pt x="1617" y="13056"/>
                  </a:lnTo>
                  <a:lnTo>
                    <a:pt x="1689" y="13092"/>
                  </a:lnTo>
                  <a:lnTo>
                    <a:pt x="2135" y="12753"/>
                  </a:lnTo>
                  <a:lnTo>
                    <a:pt x="2948" y="12047"/>
                  </a:lnTo>
                  <a:lnTo>
                    <a:pt x="3689" y="11315"/>
                  </a:lnTo>
                  <a:lnTo>
                    <a:pt x="4350" y="10556"/>
                  </a:lnTo>
                  <a:lnTo>
                    <a:pt x="4957" y="9770"/>
                  </a:lnTo>
                  <a:lnTo>
                    <a:pt x="5502" y="8966"/>
                  </a:lnTo>
                  <a:lnTo>
                    <a:pt x="6252" y="7734"/>
                  </a:lnTo>
                  <a:lnTo>
                    <a:pt x="6707" y="6904"/>
                  </a:lnTo>
                  <a:lnTo>
                    <a:pt x="7565" y="5216"/>
                  </a:lnTo>
                  <a:lnTo>
                    <a:pt x="8949" y="2599"/>
                  </a:lnTo>
                  <a:lnTo>
                    <a:pt x="9779" y="1296"/>
                  </a:lnTo>
                  <a:lnTo>
                    <a:pt x="10413" y="429"/>
                  </a:lnTo>
                  <a:lnTo>
                    <a:pt x="107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28"/>
            <p:cNvSpPr/>
            <p:nvPr/>
          </p:nvSpPr>
          <p:spPr>
            <a:xfrm>
              <a:off x="7878662" y="2857500"/>
              <a:ext cx="350620" cy="619068"/>
            </a:xfrm>
            <a:custGeom>
              <a:avLst/>
              <a:gdLst/>
              <a:ahLst/>
              <a:cxnLst/>
              <a:rect l="l" t="t" r="r" b="b"/>
              <a:pathLst>
                <a:path w="9878" h="17441" extrusionOk="0">
                  <a:moveTo>
                    <a:pt x="1" y="0"/>
                  </a:moveTo>
                  <a:lnTo>
                    <a:pt x="36" y="1143"/>
                  </a:lnTo>
                  <a:lnTo>
                    <a:pt x="153" y="3447"/>
                  </a:lnTo>
                  <a:lnTo>
                    <a:pt x="358" y="5188"/>
                  </a:lnTo>
                  <a:lnTo>
                    <a:pt x="554" y="6340"/>
                  </a:lnTo>
                  <a:lnTo>
                    <a:pt x="831" y="7501"/>
                  </a:lnTo>
                  <a:lnTo>
                    <a:pt x="1188" y="8653"/>
                  </a:lnTo>
                  <a:lnTo>
                    <a:pt x="1412" y="9234"/>
                  </a:lnTo>
                  <a:lnTo>
                    <a:pt x="1653" y="9814"/>
                  </a:lnTo>
                  <a:lnTo>
                    <a:pt x="2233" y="10966"/>
                  </a:lnTo>
                  <a:lnTo>
                    <a:pt x="2930" y="12100"/>
                  </a:lnTo>
                  <a:lnTo>
                    <a:pt x="3751" y="13198"/>
                  </a:lnTo>
                  <a:lnTo>
                    <a:pt x="4698" y="14261"/>
                  </a:lnTo>
                  <a:lnTo>
                    <a:pt x="5769" y="15261"/>
                  </a:lnTo>
                  <a:lnTo>
                    <a:pt x="6966" y="16190"/>
                  </a:lnTo>
                  <a:lnTo>
                    <a:pt x="8297" y="17038"/>
                  </a:lnTo>
                  <a:lnTo>
                    <a:pt x="9011" y="17422"/>
                  </a:lnTo>
                  <a:lnTo>
                    <a:pt x="9109" y="17440"/>
                  </a:lnTo>
                  <a:lnTo>
                    <a:pt x="9243" y="17181"/>
                  </a:lnTo>
                  <a:lnTo>
                    <a:pt x="9475" y="16663"/>
                  </a:lnTo>
                  <a:lnTo>
                    <a:pt x="9645" y="16127"/>
                  </a:lnTo>
                  <a:lnTo>
                    <a:pt x="9770" y="15583"/>
                  </a:lnTo>
                  <a:lnTo>
                    <a:pt x="9850" y="15029"/>
                  </a:lnTo>
                  <a:lnTo>
                    <a:pt x="9877" y="14467"/>
                  </a:lnTo>
                  <a:lnTo>
                    <a:pt x="9850" y="13609"/>
                  </a:lnTo>
                  <a:lnTo>
                    <a:pt x="9654" y="12439"/>
                  </a:lnTo>
                  <a:lnTo>
                    <a:pt x="9306" y="11270"/>
                  </a:lnTo>
                  <a:lnTo>
                    <a:pt x="8815" y="10100"/>
                  </a:lnTo>
                  <a:lnTo>
                    <a:pt x="8198" y="8948"/>
                  </a:lnTo>
                  <a:lnTo>
                    <a:pt x="7850" y="8385"/>
                  </a:lnTo>
                  <a:lnTo>
                    <a:pt x="7475" y="7823"/>
                  </a:lnTo>
                  <a:lnTo>
                    <a:pt x="6662" y="6724"/>
                  </a:lnTo>
                  <a:lnTo>
                    <a:pt x="5769" y="5653"/>
                  </a:lnTo>
                  <a:lnTo>
                    <a:pt x="4805" y="4590"/>
                  </a:lnTo>
                  <a:lnTo>
                    <a:pt x="3278" y="3036"/>
                  </a:lnTo>
                  <a:lnTo>
                    <a:pt x="1108" y="10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28"/>
            <p:cNvSpPr/>
            <p:nvPr/>
          </p:nvSpPr>
          <p:spPr>
            <a:xfrm>
              <a:off x="7799755" y="3787164"/>
              <a:ext cx="638413" cy="154403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62" y="1"/>
                  </a:moveTo>
                  <a:lnTo>
                    <a:pt x="6903" y="81"/>
                  </a:lnTo>
                  <a:lnTo>
                    <a:pt x="5689" y="259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76" y="1313"/>
                  </a:lnTo>
                  <a:lnTo>
                    <a:pt x="1375" y="1804"/>
                  </a:lnTo>
                  <a:lnTo>
                    <a:pt x="447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207" y="3831"/>
                  </a:lnTo>
                  <a:lnTo>
                    <a:pt x="10305" y="3992"/>
                  </a:lnTo>
                  <a:lnTo>
                    <a:pt x="12511" y="4242"/>
                  </a:lnTo>
                  <a:lnTo>
                    <a:pt x="14154" y="4340"/>
                  </a:lnTo>
                  <a:lnTo>
                    <a:pt x="15253" y="4349"/>
                  </a:lnTo>
                  <a:lnTo>
                    <a:pt x="16351" y="4314"/>
                  </a:lnTo>
                  <a:lnTo>
                    <a:pt x="17440" y="4215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77" y="902"/>
                  </a:lnTo>
                  <a:lnTo>
                    <a:pt x="12091" y="492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9"/>
                  </a:lnTo>
                  <a:lnTo>
                    <a:pt x="81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28"/>
            <p:cNvSpPr/>
            <p:nvPr/>
          </p:nvSpPr>
          <p:spPr>
            <a:xfrm>
              <a:off x="8139236" y="4288929"/>
              <a:ext cx="638413" cy="154403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53" y="1"/>
                  </a:moveTo>
                  <a:lnTo>
                    <a:pt x="6903" y="72"/>
                  </a:lnTo>
                  <a:lnTo>
                    <a:pt x="5689" y="260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67" y="1313"/>
                  </a:lnTo>
                  <a:lnTo>
                    <a:pt x="1375" y="1804"/>
                  </a:lnTo>
                  <a:lnTo>
                    <a:pt x="438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198" y="3832"/>
                  </a:lnTo>
                  <a:lnTo>
                    <a:pt x="10305" y="3992"/>
                  </a:lnTo>
                  <a:lnTo>
                    <a:pt x="12502" y="4242"/>
                  </a:lnTo>
                  <a:lnTo>
                    <a:pt x="14154" y="4341"/>
                  </a:lnTo>
                  <a:lnTo>
                    <a:pt x="15253" y="4350"/>
                  </a:lnTo>
                  <a:lnTo>
                    <a:pt x="16342" y="4314"/>
                  </a:lnTo>
                  <a:lnTo>
                    <a:pt x="17440" y="4216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68" y="903"/>
                  </a:lnTo>
                  <a:lnTo>
                    <a:pt x="12091" y="483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10"/>
                  </a:lnTo>
                  <a:lnTo>
                    <a:pt x="815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28"/>
            <p:cNvSpPr/>
            <p:nvPr/>
          </p:nvSpPr>
          <p:spPr>
            <a:xfrm>
              <a:off x="8499305" y="4704475"/>
              <a:ext cx="638413" cy="154723"/>
            </a:xfrm>
            <a:custGeom>
              <a:avLst/>
              <a:gdLst/>
              <a:ahLst/>
              <a:cxnLst/>
              <a:rect l="l" t="t" r="r" b="b"/>
              <a:pathLst>
                <a:path w="17986" h="4359" extrusionOk="0">
                  <a:moveTo>
                    <a:pt x="8163" y="1"/>
                  </a:moveTo>
                  <a:lnTo>
                    <a:pt x="6903" y="81"/>
                  </a:lnTo>
                  <a:lnTo>
                    <a:pt x="5689" y="260"/>
                  </a:lnTo>
                  <a:lnTo>
                    <a:pt x="4537" y="528"/>
                  </a:lnTo>
                  <a:lnTo>
                    <a:pt x="3430" y="885"/>
                  </a:lnTo>
                  <a:lnTo>
                    <a:pt x="2376" y="1313"/>
                  </a:lnTo>
                  <a:lnTo>
                    <a:pt x="1376" y="1805"/>
                  </a:lnTo>
                  <a:lnTo>
                    <a:pt x="447" y="2349"/>
                  </a:lnTo>
                  <a:lnTo>
                    <a:pt x="1" y="2644"/>
                  </a:lnTo>
                  <a:lnTo>
                    <a:pt x="608" y="2662"/>
                  </a:lnTo>
                  <a:lnTo>
                    <a:pt x="1813" y="2742"/>
                  </a:lnTo>
                  <a:lnTo>
                    <a:pt x="3573" y="2930"/>
                  </a:lnTo>
                  <a:lnTo>
                    <a:pt x="7002" y="3466"/>
                  </a:lnTo>
                  <a:lnTo>
                    <a:pt x="9207" y="3832"/>
                  </a:lnTo>
                  <a:lnTo>
                    <a:pt x="10306" y="3992"/>
                  </a:lnTo>
                  <a:lnTo>
                    <a:pt x="12511" y="4251"/>
                  </a:lnTo>
                  <a:lnTo>
                    <a:pt x="14155" y="4341"/>
                  </a:lnTo>
                  <a:lnTo>
                    <a:pt x="15253" y="4359"/>
                  </a:lnTo>
                  <a:lnTo>
                    <a:pt x="16351" y="4314"/>
                  </a:lnTo>
                  <a:lnTo>
                    <a:pt x="17441" y="4216"/>
                  </a:lnTo>
                  <a:lnTo>
                    <a:pt x="17986" y="4135"/>
                  </a:lnTo>
                  <a:lnTo>
                    <a:pt x="17968" y="4082"/>
                  </a:lnTo>
                  <a:lnTo>
                    <a:pt x="17798" y="3859"/>
                  </a:lnTo>
                  <a:lnTo>
                    <a:pt x="17405" y="3421"/>
                  </a:lnTo>
                  <a:lnTo>
                    <a:pt x="16735" y="2814"/>
                  </a:lnTo>
                  <a:lnTo>
                    <a:pt x="15726" y="2073"/>
                  </a:lnTo>
                  <a:lnTo>
                    <a:pt x="14592" y="1439"/>
                  </a:lnTo>
                  <a:lnTo>
                    <a:pt x="13378" y="903"/>
                  </a:lnTo>
                  <a:lnTo>
                    <a:pt x="12092" y="492"/>
                  </a:lnTo>
                  <a:lnTo>
                    <a:pt x="10779" y="197"/>
                  </a:lnTo>
                  <a:lnTo>
                    <a:pt x="9457" y="37"/>
                  </a:lnTo>
                  <a:lnTo>
                    <a:pt x="8806" y="10"/>
                  </a:lnTo>
                  <a:lnTo>
                    <a:pt x="81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28"/>
            <p:cNvSpPr/>
            <p:nvPr/>
          </p:nvSpPr>
          <p:spPr>
            <a:xfrm>
              <a:off x="8903459" y="4201148"/>
              <a:ext cx="381962" cy="464701"/>
            </a:xfrm>
            <a:custGeom>
              <a:avLst/>
              <a:gdLst/>
              <a:ahLst/>
              <a:cxnLst/>
              <a:rect l="l" t="t" r="r" b="b"/>
              <a:pathLst>
                <a:path w="10761" h="13092" extrusionOk="0">
                  <a:moveTo>
                    <a:pt x="10761" y="0"/>
                  </a:moveTo>
                  <a:lnTo>
                    <a:pt x="10082" y="170"/>
                  </a:lnTo>
                  <a:lnTo>
                    <a:pt x="8734" y="545"/>
                  </a:lnTo>
                  <a:lnTo>
                    <a:pt x="7430" y="1000"/>
                  </a:lnTo>
                  <a:lnTo>
                    <a:pt x="6180" y="1518"/>
                  </a:lnTo>
                  <a:lnTo>
                    <a:pt x="4992" y="2108"/>
                  </a:lnTo>
                  <a:lnTo>
                    <a:pt x="3885" y="2768"/>
                  </a:lnTo>
                  <a:lnTo>
                    <a:pt x="2885" y="3518"/>
                  </a:lnTo>
                  <a:lnTo>
                    <a:pt x="2001" y="4349"/>
                  </a:lnTo>
                  <a:lnTo>
                    <a:pt x="1608" y="4795"/>
                  </a:lnTo>
                  <a:lnTo>
                    <a:pt x="1420" y="5028"/>
                  </a:lnTo>
                  <a:lnTo>
                    <a:pt x="1072" y="5501"/>
                  </a:lnTo>
                  <a:lnTo>
                    <a:pt x="777" y="5992"/>
                  </a:lnTo>
                  <a:lnTo>
                    <a:pt x="527" y="6501"/>
                  </a:lnTo>
                  <a:lnTo>
                    <a:pt x="331" y="7019"/>
                  </a:lnTo>
                  <a:lnTo>
                    <a:pt x="170" y="7555"/>
                  </a:lnTo>
                  <a:lnTo>
                    <a:pt x="63" y="8099"/>
                  </a:lnTo>
                  <a:lnTo>
                    <a:pt x="9" y="8644"/>
                  </a:lnTo>
                  <a:lnTo>
                    <a:pt x="0" y="9189"/>
                  </a:lnTo>
                  <a:lnTo>
                    <a:pt x="45" y="9734"/>
                  </a:lnTo>
                  <a:lnTo>
                    <a:pt x="143" y="10278"/>
                  </a:lnTo>
                  <a:lnTo>
                    <a:pt x="286" y="10814"/>
                  </a:lnTo>
                  <a:lnTo>
                    <a:pt x="483" y="11341"/>
                  </a:lnTo>
                  <a:lnTo>
                    <a:pt x="741" y="11850"/>
                  </a:lnTo>
                  <a:lnTo>
                    <a:pt x="1045" y="12350"/>
                  </a:lnTo>
                  <a:lnTo>
                    <a:pt x="1411" y="12823"/>
                  </a:lnTo>
                  <a:lnTo>
                    <a:pt x="1617" y="13056"/>
                  </a:lnTo>
                  <a:lnTo>
                    <a:pt x="1688" y="13091"/>
                  </a:lnTo>
                  <a:lnTo>
                    <a:pt x="2135" y="12752"/>
                  </a:lnTo>
                  <a:lnTo>
                    <a:pt x="2947" y="12055"/>
                  </a:lnTo>
                  <a:lnTo>
                    <a:pt x="3688" y="11323"/>
                  </a:lnTo>
                  <a:lnTo>
                    <a:pt x="4349" y="10555"/>
                  </a:lnTo>
                  <a:lnTo>
                    <a:pt x="4956" y="9778"/>
                  </a:lnTo>
                  <a:lnTo>
                    <a:pt x="5501" y="8975"/>
                  </a:lnTo>
                  <a:lnTo>
                    <a:pt x="6251" y="7742"/>
                  </a:lnTo>
                  <a:lnTo>
                    <a:pt x="6707" y="6903"/>
                  </a:lnTo>
                  <a:lnTo>
                    <a:pt x="7564" y="5215"/>
                  </a:lnTo>
                  <a:lnTo>
                    <a:pt x="8948" y="2599"/>
                  </a:lnTo>
                  <a:lnTo>
                    <a:pt x="9779" y="1295"/>
                  </a:lnTo>
                  <a:lnTo>
                    <a:pt x="10413" y="429"/>
                  </a:lnTo>
                  <a:lnTo>
                    <a:pt x="107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0" name="Google Shape;1230;p28"/>
          <p:cNvGrpSpPr/>
          <p:nvPr/>
        </p:nvGrpSpPr>
        <p:grpSpPr>
          <a:xfrm>
            <a:off x="4213751" y="3027657"/>
            <a:ext cx="6583529" cy="3587714"/>
            <a:chOff x="4213751" y="3027657"/>
            <a:chExt cx="6583529" cy="3587714"/>
          </a:xfrm>
        </p:grpSpPr>
        <p:sp>
          <p:nvSpPr>
            <p:cNvPr id="1231" name="Google Shape;1231;p28"/>
            <p:cNvSpPr/>
            <p:nvPr/>
          </p:nvSpPr>
          <p:spPr>
            <a:xfrm rot="-877077" flipH="1">
              <a:off x="5102799" y="3712649"/>
              <a:ext cx="5608292" cy="1402366"/>
            </a:xfrm>
            <a:custGeom>
              <a:avLst/>
              <a:gdLst/>
              <a:ahLst/>
              <a:cxnLst/>
              <a:rect l="l" t="t" r="r" b="b"/>
              <a:pathLst>
                <a:path w="215419" h="53866" extrusionOk="0">
                  <a:moveTo>
                    <a:pt x="44141" y="0"/>
                  </a:moveTo>
                  <a:lnTo>
                    <a:pt x="40257" y="45"/>
                  </a:lnTo>
                  <a:lnTo>
                    <a:pt x="36381" y="179"/>
                  </a:lnTo>
                  <a:lnTo>
                    <a:pt x="32506" y="384"/>
                  </a:lnTo>
                  <a:lnTo>
                    <a:pt x="28639" y="688"/>
                  </a:lnTo>
                  <a:lnTo>
                    <a:pt x="26710" y="875"/>
                  </a:lnTo>
                  <a:lnTo>
                    <a:pt x="24076" y="1152"/>
                  </a:lnTo>
                  <a:lnTo>
                    <a:pt x="19530" y="1715"/>
                  </a:lnTo>
                  <a:lnTo>
                    <a:pt x="16405" y="2179"/>
                  </a:lnTo>
                  <a:lnTo>
                    <a:pt x="13360" y="2742"/>
                  </a:lnTo>
                  <a:lnTo>
                    <a:pt x="11217" y="3233"/>
                  </a:lnTo>
                  <a:lnTo>
                    <a:pt x="9877" y="3590"/>
                  </a:lnTo>
                  <a:lnTo>
                    <a:pt x="8645" y="3983"/>
                  </a:lnTo>
                  <a:lnTo>
                    <a:pt x="7520" y="4394"/>
                  </a:lnTo>
                  <a:lnTo>
                    <a:pt x="6528" y="4849"/>
                  </a:lnTo>
                  <a:lnTo>
                    <a:pt x="5698" y="5331"/>
                  </a:lnTo>
                  <a:lnTo>
                    <a:pt x="5341" y="5590"/>
                  </a:lnTo>
                  <a:lnTo>
                    <a:pt x="5162" y="5733"/>
                  </a:lnTo>
                  <a:lnTo>
                    <a:pt x="4832" y="6046"/>
                  </a:lnTo>
                  <a:lnTo>
                    <a:pt x="4421" y="6528"/>
                  </a:lnTo>
                  <a:lnTo>
                    <a:pt x="4037" y="7207"/>
                  </a:lnTo>
                  <a:lnTo>
                    <a:pt x="3796" y="7912"/>
                  </a:lnTo>
                  <a:lnTo>
                    <a:pt x="3653" y="8635"/>
                  </a:lnTo>
                  <a:lnTo>
                    <a:pt x="3572" y="9359"/>
                  </a:lnTo>
                  <a:lnTo>
                    <a:pt x="3510" y="10412"/>
                  </a:lnTo>
                  <a:lnTo>
                    <a:pt x="3439" y="11082"/>
                  </a:lnTo>
                  <a:lnTo>
                    <a:pt x="3188" y="13020"/>
                  </a:lnTo>
                  <a:lnTo>
                    <a:pt x="2813" y="16904"/>
                  </a:lnTo>
                  <a:lnTo>
                    <a:pt x="2671" y="18851"/>
                  </a:lnTo>
                  <a:lnTo>
                    <a:pt x="2546" y="20762"/>
                  </a:lnTo>
                  <a:lnTo>
                    <a:pt x="2358" y="24575"/>
                  </a:lnTo>
                  <a:lnTo>
                    <a:pt x="2108" y="30308"/>
                  </a:lnTo>
                  <a:lnTo>
                    <a:pt x="1786" y="36032"/>
                  </a:lnTo>
                  <a:lnTo>
                    <a:pt x="1465" y="39845"/>
                  </a:lnTo>
                  <a:lnTo>
                    <a:pt x="1144" y="42703"/>
                  </a:lnTo>
                  <a:lnTo>
                    <a:pt x="876" y="44614"/>
                  </a:lnTo>
                  <a:lnTo>
                    <a:pt x="572" y="46516"/>
                  </a:lnTo>
                  <a:lnTo>
                    <a:pt x="206" y="48427"/>
                  </a:lnTo>
                  <a:lnTo>
                    <a:pt x="9" y="49374"/>
                  </a:lnTo>
                  <a:lnTo>
                    <a:pt x="0" y="49427"/>
                  </a:lnTo>
                  <a:lnTo>
                    <a:pt x="36" y="49526"/>
                  </a:lnTo>
                  <a:lnTo>
                    <a:pt x="170" y="49668"/>
                  </a:lnTo>
                  <a:lnTo>
                    <a:pt x="474" y="49820"/>
                  </a:lnTo>
                  <a:lnTo>
                    <a:pt x="876" y="49936"/>
                  </a:lnTo>
                  <a:lnTo>
                    <a:pt x="1090" y="49972"/>
                  </a:lnTo>
                  <a:lnTo>
                    <a:pt x="2608" y="50195"/>
                  </a:lnTo>
                  <a:lnTo>
                    <a:pt x="5680" y="50588"/>
                  </a:lnTo>
                  <a:lnTo>
                    <a:pt x="8761" y="50936"/>
                  </a:lnTo>
                  <a:lnTo>
                    <a:pt x="11851" y="51249"/>
                  </a:lnTo>
                  <a:lnTo>
                    <a:pt x="16521" y="51633"/>
                  </a:lnTo>
                  <a:lnTo>
                    <a:pt x="22790" y="51999"/>
                  </a:lnTo>
                  <a:lnTo>
                    <a:pt x="29094" y="52240"/>
                  </a:lnTo>
                  <a:lnTo>
                    <a:pt x="35444" y="52356"/>
                  </a:lnTo>
                  <a:lnTo>
                    <a:pt x="41820" y="52383"/>
                  </a:lnTo>
                  <a:lnTo>
                    <a:pt x="48213" y="52330"/>
                  </a:lnTo>
                  <a:lnTo>
                    <a:pt x="57840" y="52160"/>
                  </a:lnTo>
                  <a:lnTo>
                    <a:pt x="70690" y="51847"/>
                  </a:lnTo>
                  <a:lnTo>
                    <a:pt x="80299" y="51633"/>
                  </a:lnTo>
                  <a:lnTo>
                    <a:pt x="86693" y="51544"/>
                  </a:lnTo>
                  <a:lnTo>
                    <a:pt x="93051" y="51517"/>
                  </a:lnTo>
                  <a:lnTo>
                    <a:pt x="99382" y="51570"/>
                  </a:lnTo>
                  <a:lnTo>
                    <a:pt x="102534" y="51633"/>
                  </a:lnTo>
                  <a:lnTo>
                    <a:pt x="109160" y="51821"/>
                  </a:lnTo>
                  <a:lnTo>
                    <a:pt x="122386" y="52312"/>
                  </a:lnTo>
                  <a:lnTo>
                    <a:pt x="142192" y="53196"/>
                  </a:lnTo>
                  <a:lnTo>
                    <a:pt x="155391" y="53767"/>
                  </a:lnTo>
                  <a:lnTo>
                    <a:pt x="156989" y="53821"/>
                  </a:lnTo>
                  <a:lnTo>
                    <a:pt x="160043" y="53865"/>
                  </a:lnTo>
                  <a:lnTo>
                    <a:pt x="162972" y="53821"/>
                  </a:lnTo>
                  <a:lnTo>
                    <a:pt x="165830" y="53714"/>
                  </a:lnTo>
                  <a:lnTo>
                    <a:pt x="168652" y="53553"/>
                  </a:lnTo>
                  <a:lnTo>
                    <a:pt x="171483" y="53330"/>
                  </a:lnTo>
                  <a:lnTo>
                    <a:pt x="175814" y="52937"/>
                  </a:lnTo>
                  <a:lnTo>
                    <a:pt x="178868" y="52633"/>
                  </a:lnTo>
                  <a:lnTo>
                    <a:pt x="180680" y="52463"/>
                  </a:lnTo>
                  <a:lnTo>
                    <a:pt x="184333" y="52178"/>
                  </a:lnTo>
                  <a:lnTo>
                    <a:pt x="187994" y="51972"/>
                  </a:lnTo>
                  <a:lnTo>
                    <a:pt x="191655" y="51838"/>
                  </a:lnTo>
                  <a:lnTo>
                    <a:pt x="195335" y="51776"/>
                  </a:lnTo>
                  <a:lnTo>
                    <a:pt x="199023" y="51794"/>
                  </a:lnTo>
                  <a:lnTo>
                    <a:pt x="202711" y="51874"/>
                  </a:lnTo>
                  <a:lnTo>
                    <a:pt x="206399" y="52017"/>
                  </a:lnTo>
                  <a:lnTo>
                    <a:pt x="208247" y="52115"/>
                  </a:lnTo>
                  <a:lnTo>
                    <a:pt x="208578" y="52133"/>
                  </a:lnTo>
                  <a:lnTo>
                    <a:pt x="209185" y="52097"/>
                  </a:lnTo>
                  <a:lnTo>
                    <a:pt x="209685" y="51981"/>
                  </a:lnTo>
                  <a:lnTo>
                    <a:pt x="210060" y="51785"/>
                  </a:lnTo>
                  <a:lnTo>
                    <a:pt x="210194" y="51651"/>
                  </a:lnTo>
                  <a:lnTo>
                    <a:pt x="210864" y="50838"/>
                  </a:lnTo>
                  <a:lnTo>
                    <a:pt x="212060" y="49195"/>
                  </a:lnTo>
                  <a:lnTo>
                    <a:pt x="213096" y="47534"/>
                  </a:lnTo>
                  <a:lnTo>
                    <a:pt x="213739" y="46284"/>
                  </a:lnTo>
                  <a:lnTo>
                    <a:pt x="214123" y="45436"/>
                  </a:lnTo>
                  <a:lnTo>
                    <a:pt x="214454" y="44596"/>
                  </a:lnTo>
                  <a:lnTo>
                    <a:pt x="214739" y="43748"/>
                  </a:lnTo>
                  <a:lnTo>
                    <a:pt x="214980" y="42891"/>
                  </a:lnTo>
                  <a:lnTo>
                    <a:pt x="215168" y="42042"/>
                  </a:lnTo>
                  <a:lnTo>
                    <a:pt x="215302" y="41185"/>
                  </a:lnTo>
                  <a:lnTo>
                    <a:pt x="215391" y="40328"/>
                  </a:lnTo>
                  <a:lnTo>
                    <a:pt x="215418" y="39470"/>
                  </a:lnTo>
                  <a:lnTo>
                    <a:pt x="215400" y="38604"/>
                  </a:lnTo>
                  <a:lnTo>
                    <a:pt x="215373" y="38176"/>
                  </a:lnTo>
                  <a:lnTo>
                    <a:pt x="215320" y="37684"/>
                  </a:lnTo>
                  <a:lnTo>
                    <a:pt x="215150" y="36693"/>
                  </a:lnTo>
                  <a:lnTo>
                    <a:pt x="214864" y="35720"/>
                  </a:lnTo>
                  <a:lnTo>
                    <a:pt x="214534" y="35005"/>
                  </a:lnTo>
                  <a:lnTo>
                    <a:pt x="214257" y="34541"/>
                  </a:lnTo>
                  <a:lnTo>
                    <a:pt x="213936" y="34086"/>
                  </a:lnTo>
                  <a:lnTo>
                    <a:pt x="213561" y="33639"/>
                  </a:lnTo>
                  <a:lnTo>
                    <a:pt x="213114" y="33211"/>
                  </a:lnTo>
                  <a:lnTo>
                    <a:pt x="212614" y="32791"/>
                  </a:lnTo>
                  <a:lnTo>
                    <a:pt x="212034" y="32389"/>
                  </a:lnTo>
                  <a:lnTo>
                    <a:pt x="211382" y="32005"/>
                  </a:lnTo>
                  <a:lnTo>
                    <a:pt x="210658" y="31639"/>
                  </a:lnTo>
                  <a:lnTo>
                    <a:pt x="209846" y="31291"/>
                  </a:lnTo>
                  <a:lnTo>
                    <a:pt x="209399" y="31121"/>
                  </a:lnTo>
                  <a:lnTo>
                    <a:pt x="209408" y="31067"/>
                  </a:lnTo>
                  <a:lnTo>
                    <a:pt x="209274" y="30969"/>
                  </a:lnTo>
                  <a:lnTo>
                    <a:pt x="209131" y="30951"/>
                  </a:lnTo>
                  <a:lnTo>
                    <a:pt x="208962" y="30933"/>
                  </a:lnTo>
                  <a:lnTo>
                    <a:pt x="208783" y="30916"/>
                  </a:lnTo>
                  <a:lnTo>
                    <a:pt x="208399" y="30782"/>
                  </a:lnTo>
                  <a:lnTo>
                    <a:pt x="207997" y="30648"/>
                  </a:lnTo>
                  <a:lnTo>
                    <a:pt x="207792" y="30603"/>
                  </a:lnTo>
                  <a:lnTo>
                    <a:pt x="207390" y="30558"/>
                  </a:lnTo>
                  <a:lnTo>
                    <a:pt x="207015" y="30585"/>
                  </a:lnTo>
                  <a:lnTo>
                    <a:pt x="206693" y="30657"/>
                  </a:lnTo>
                  <a:lnTo>
                    <a:pt x="206551" y="30710"/>
                  </a:lnTo>
                  <a:lnTo>
                    <a:pt x="204381" y="30496"/>
                  </a:lnTo>
                  <a:lnTo>
                    <a:pt x="200139" y="29960"/>
                  </a:lnTo>
                  <a:lnTo>
                    <a:pt x="196004" y="29308"/>
                  </a:lnTo>
                  <a:lnTo>
                    <a:pt x="191968" y="28567"/>
                  </a:lnTo>
                  <a:lnTo>
                    <a:pt x="188021" y="27728"/>
                  </a:lnTo>
                  <a:lnTo>
                    <a:pt x="184145" y="26826"/>
                  </a:lnTo>
                  <a:lnTo>
                    <a:pt x="180341" y="25843"/>
                  </a:lnTo>
                  <a:lnTo>
                    <a:pt x="176591" y="24816"/>
                  </a:lnTo>
                  <a:lnTo>
                    <a:pt x="171045" y="23209"/>
                  </a:lnTo>
                  <a:lnTo>
                    <a:pt x="163758" y="20985"/>
                  </a:lnTo>
                  <a:lnTo>
                    <a:pt x="156516" y="18753"/>
                  </a:lnTo>
                  <a:lnTo>
                    <a:pt x="151060" y="17146"/>
                  </a:lnTo>
                  <a:lnTo>
                    <a:pt x="147390" y="16128"/>
                  </a:lnTo>
                  <a:lnTo>
                    <a:pt x="145550" y="15636"/>
                  </a:lnTo>
                  <a:lnTo>
                    <a:pt x="142130" y="14743"/>
                  </a:lnTo>
                  <a:lnTo>
                    <a:pt x="135209" y="13029"/>
                  </a:lnTo>
                  <a:lnTo>
                    <a:pt x="128172" y="11386"/>
                  </a:lnTo>
                  <a:lnTo>
                    <a:pt x="121046" y="9823"/>
                  </a:lnTo>
                  <a:lnTo>
                    <a:pt x="113813" y="8332"/>
                  </a:lnTo>
                  <a:lnTo>
                    <a:pt x="106499" y="6921"/>
                  </a:lnTo>
                  <a:lnTo>
                    <a:pt x="99105" y="5590"/>
                  </a:lnTo>
                  <a:lnTo>
                    <a:pt x="91640" y="4340"/>
                  </a:lnTo>
                  <a:lnTo>
                    <a:pt x="87880" y="3751"/>
                  </a:lnTo>
                  <a:lnTo>
                    <a:pt x="84219" y="3197"/>
                  </a:lnTo>
                  <a:lnTo>
                    <a:pt x="76780" y="2188"/>
                  </a:lnTo>
                  <a:lnTo>
                    <a:pt x="71119" y="1527"/>
                  </a:lnTo>
                  <a:lnTo>
                    <a:pt x="67315" y="1143"/>
                  </a:lnTo>
                  <a:lnTo>
                    <a:pt x="63484" y="804"/>
                  </a:lnTo>
                  <a:lnTo>
                    <a:pt x="59635" y="518"/>
                  </a:lnTo>
                  <a:lnTo>
                    <a:pt x="55777" y="295"/>
                  </a:lnTo>
                  <a:lnTo>
                    <a:pt x="51901" y="125"/>
                  </a:lnTo>
                  <a:lnTo>
                    <a:pt x="48026" y="27"/>
                  </a:lnTo>
                  <a:lnTo>
                    <a:pt x="4414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28"/>
            <p:cNvSpPr/>
            <p:nvPr/>
          </p:nvSpPr>
          <p:spPr>
            <a:xfrm rot="-877077" flipH="1">
              <a:off x="4320591" y="4291504"/>
              <a:ext cx="5907478" cy="1604392"/>
            </a:xfrm>
            <a:custGeom>
              <a:avLst/>
              <a:gdLst/>
              <a:ahLst/>
              <a:cxnLst/>
              <a:rect l="l" t="t" r="r" b="b"/>
              <a:pathLst>
                <a:path w="226911" h="61626" extrusionOk="0">
                  <a:moveTo>
                    <a:pt x="9573" y="0"/>
                  </a:moveTo>
                  <a:lnTo>
                    <a:pt x="8055" y="9"/>
                  </a:lnTo>
                  <a:lnTo>
                    <a:pt x="6555" y="72"/>
                  </a:lnTo>
                  <a:lnTo>
                    <a:pt x="5073" y="188"/>
                  </a:lnTo>
                  <a:lnTo>
                    <a:pt x="3626" y="349"/>
                  </a:lnTo>
                  <a:lnTo>
                    <a:pt x="2921" y="447"/>
                  </a:lnTo>
                  <a:lnTo>
                    <a:pt x="2492" y="518"/>
                  </a:lnTo>
                  <a:lnTo>
                    <a:pt x="1697" y="724"/>
                  </a:lnTo>
                  <a:lnTo>
                    <a:pt x="965" y="983"/>
                  </a:lnTo>
                  <a:lnTo>
                    <a:pt x="304" y="1304"/>
                  </a:lnTo>
                  <a:lnTo>
                    <a:pt x="0" y="1492"/>
                  </a:lnTo>
                  <a:lnTo>
                    <a:pt x="0" y="34372"/>
                  </a:lnTo>
                  <a:lnTo>
                    <a:pt x="822" y="37381"/>
                  </a:lnTo>
                  <a:lnTo>
                    <a:pt x="2036" y="41908"/>
                  </a:lnTo>
                  <a:lnTo>
                    <a:pt x="2796" y="44918"/>
                  </a:lnTo>
                  <a:lnTo>
                    <a:pt x="3456" y="47936"/>
                  </a:lnTo>
                  <a:lnTo>
                    <a:pt x="3992" y="50963"/>
                  </a:lnTo>
                  <a:lnTo>
                    <a:pt x="4278" y="53232"/>
                  </a:lnTo>
                  <a:lnTo>
                    <a:pt x="4421" y="54741"/>
                  </a:lnTo>
                  <a:lnTo>
                    <a:pt x="4501" y="56259"/>
                  </a:lnTo>
                  <a:lnTo>
                    <a:pt x="4528" y="57777"/>
                  </a:lnTo>
                  <a:lnTo>
                    <a:pt x="4519" y="58536"/>
                  </a:lnTo>
                  <a:lnTo>
                    <a:pt x="4519" y="58741"/>
                  </a:lnTo>
                  <a:lnTo>
                    <a:pt x="4599" y="59054"/>
                  </a:lnTo>
                  <a:lnTo>
                    <a:pt x="4742" y="59233"/>
                  </a:lnTo>
                  <a:lnTo>
                    <a:pt x="4867" y="59313"/>
                  </a:lnTo>
                  <a:lnTo>
                    <a:pt x="5010" y="59402"/>
                  </a:lnTo>
                  <a:lnTo>
                    <a:pt x="5385" y="59509"/>
                  </a:lnTo>
                  <a:lnTo>
                    <a:pt x="6028" y="59599"/>
                  </a:lnTo>
                  <a:lnTo>
                    <a:pt x="6475" y="59625"/>
                  </a:lnTo>
                  <a:lnTo>
                    <a:pt x="16405" y="60161"/>
                  </a:lnTo>
                  <a:lnTo>
                    <a:pt x="31318" y="60938"/>
                  </a:lnTo>
                  <a:lnTo>
                    <a:pt x="41266" y="61411"/>
                  </a:lnTo>
                  <a:lnTo>
                    <a:pt x="46240" y="61626"/>
                  </a:lnTo>
                  <a:lnTo>
                    <a:pt x="46918" y="61376"/>
                  </a:lnTo>
                  <a:lnTo>
                    <a:pt x="48392" y="60956"/>
                  </a:lnTo>
                  <a:lnTo>
                    <a:pt x="49981" y="60661"/>
                  </a:lnTo>
                  <a:lnTo>
                    <a:pt x="51660" y="60501"/>
                  </a:lnTo>
                  <a:lnTo>
                    <a:pt x="52535" y="60492"/>
                  </a:lnTo>
                  <a:lnTo>
                    <a:pt x="129485" y="60492"/>
                  </a:lnTo>
                  <a:lnTo>
                    <a:pt x="132994" y="60286"/>
                  </a:lnTo>
                  <a:lnTo>
                    <a:pt x="140022" y="59938"/>
                  </a:lnTo>
                  <a:lnTo>
                    <a:pt x="147059" y="59688"/>
                  </a:lnTo>
                  <a:lnTo>
                    <a:pt x="152346" y="59599"/>
                  </a:lnTo>
                  <a:lnTo>
                    <a:pt x="155882" y="59581"/>
                  </a:lnTo>
                  <a:lnTo>
                    <a:pt x="157650" y="59590"/>
                  </a:lnTo>
                  <a:lnTo>
                    <a:pt x="166312" y="59679"/>
                  </a:lnTo>
                  <a:lnTo>
                    <a:pt x="183610" y="59965"/>
                  </a:lnTo>
                  <a:lnTo>
                    <a:pt x="200907" y="60268"/>
                  </a:lnTo>
                  <a:lnTo>
                    <a:pt x="213900" y="60429"/>
                  </a:lnTo>
                  <a:lnTo>
                    <a:pt x="222571" y="60492"/>
                  </a:lnTo>
                  <a:lnTo>
                    <a:pt x="226911" y="60501"/>
                  </a:lnTo>
                  <a:lnTo>
                    <a:pt x="226911" y="60501"/>
                  </a:lnTo>
                  <a:lnTo>
                    <a:pt x="226607" y="59447"/>
                  </a:lnTo>
                  <a:lnTo>
                    <a:pt x="225955" y="57331"/>
                  </a:lnTo>
                  <a:lnTo>
                    <a:pt x="225196" y="55223"/>
                  </a:lnTo>
                  <a:lnTo>
                    <a:pt x="224518" y="53651"/>
                  </a:lnTo>
                  <a:lnTo>
                    <a:pt x="224009" y="52624"/>
                  </a:lnTo>
                  <a:lnTo>
                    <a:pt x="223437" y="51606"/>
                  </a:lnTo>
                  <a:lnTo>
                    <a:pt x="222803" y="50606"/>
                  </a:lnTo>
                  <a:lnTo>
                    <a:pt x="222107" y="49624"/>
                  </a:lnTo>
                  <a:lnTo>
                    <a:pt x="221321" y="48660"/>
                  </a:lnTo>
                  <a:lnTo>
                    <a:pt x="220463" y="47731"/>
                  </a:lnTo>
                  <a:lnTo>
                    <a:pt x="219508" y="46820"/>
                  </a:lnTo>
                  <a:lnTo>
                    <a:pt x="218454" y="45945"/>
                  </a:lnTo>
                  <a:lnTo>
                    <a:pt x="217293" y="45105"/>
                  </a:lnTo>
                  <a:lnTo>
                    <a:pt x="216668" y="44704"/>
                  </a:lnTo>
                  <a:lnTo>
                    <a:pt x="215990" y="44284"/>
                  </a:lnTo>
                  <a:lnTo>
                    <a:pt x="214552" y="43489"/>
                  </a:lnTo>
                  <a:lnTo>
                    <a:pt x="213034" y="42757"/>
                  </a:lnTo>
                  <a:lnTo>
                    <a:pt x="211426" y="42078"/>
                  </a:lnTo>
                  <a:lnTo>
                    <a:pt x="209756" y="41462"/>
                  </a:lnTo>
                  <a:lnTo>
                    <a:pt x="208024" y="40882"/>
                  </a:lnTo>
                  <a:lnTo>
                    <a:pt x="206229" y="40355"/>
                  </a:lnTo>
                  <a:lnTo>
                    <a:pt x="204381" y="39864"/>
                  </a:lnTo>
                  <a:lnTo>
                    <a:pt x="201532" y="39194"/>
                  </a:lnTo>
                  <a:lnTo>
                    <a:pt x="197621" y="38426"/>
                  </a:lnTo>
                  <a:lnTo>
                    <a:pt x="193620" y="37765"/>
                  </a:lnTo>
                  <a:lnTo>
                    <a:pt x="189593" y="37176"/>
                  </a:lnTo>
                  <a:lnTo>
                    <a:pt x="187583" y="36908"/>
                  </a:lnTo>
                  <a:lnTo>
                    <a:pt x="181949" y="36167"/>
                  </a:lnTo>
                  <a:lnTo>
                    <a:pt x="170634" y="34747"/>
                  </a:lnTo>
                  <a:lnTo>
                    <a:pt x="159293" y="33363"/>
                  </a:lnTo>
                  <a:lnTo>
                    <a:pt x="147979" y="31943"/>
                  </a:lnTo>
                  <a:lnTo>
                    <a:pt x="139531" y="30809"/>
                  </a:lnTo>
                  <a:lnTo>
                    <a:pt x="133932" y="30014"/>
                  </a:lnTo>
                  <a:lnTo>
                    <a:pt x="128360" y="29165"/>
                  </a:lnTo>
                  <a:lnTo>
                    <a:pt x="122814" y="28264"/>
                  </a:lnTo>
                  <a:lnTo>
                    <a:pt x="117313" y="27308"/>
                  </a:lnTo>
                  <a:lnTo>
                    <a:pt x="111857" y="26272"/>
                  </a:lnTo>
                  <a:lnTo>
                    <a:pt x="106455" y="25165"/>
                  </a:lnTo>
                  <a:lnTo>
                    <a:pt x="101106" y="23968"/>
                  </a:lnTo>
                  <a:lnTo>
                    <a:pt x="98453" y="23334"/>
                  </a:lnTo>
                  <a:lnTo>
                    <a:pt x="95355" y="22566"/>
                  </a:lnTo>
                  <a:lnTo>
                    <a:pt x="89264" y="20941"/>
                  </a:lnTo>
                  <a:lnTo>
                    <a:pt x="83255" y="19218"/>
                  </a:lnTo>
                  <a:lnTo>
                    <a:pt x="77325" y="17423"/>
                  </a:lnTo>
                  <a:lnTo>
                    <a:pt x="68502" y="14645"/>
                  </a:lnTo>
                  <a:lnTo>
                    <a:pt x="56795" y="10886"/>
                  </a:lnTo>
                  <a:lnTo>
                    <a:pt x="50901" y="9055"/>
                  </a:lnTo>
                  <a:lnTo>
                    <a:pt x="45990" y="7519"/>
                  </a:lnTo>
                  <a:lnTo>
                    <a:pt x="37328" y="4903"/>
                  </a:lnTo>
                  <a:lnTo>
                    <a:pt x="32693" y="3626"/>
                  </a:lnTo>
                  <a:lnTo>
                    <a:pt x="29523" y="2831"/>
                  </a:lnTo>
                  <a:lnTo>
                    <a:pt x="26317" y="2099"/>
                  </a:lnTo>
                  <a:lnTo>
                    <a:pt x="23084" y="1438"/>
                  </a:lnTo>
                  <a:lnTo>
                    <a:pt x="19852" y="884"/>
                  </a:lnTo>
                  <a:lnTo>
                    <a:pt x="16637" y="447"/>
                  </a:lnTo>
                  <a:lnTo>
                    <a:pt x="13458" y="152"/>
                  </a:lnTo>
                  <a:lnTo>
                    <a:pt x="11118" y="27"/>
                  </a:lnTo>
                  <a:lnTo>
                    <a:pt x="95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28"/>
            <p:cNvSpPr/>
            <p:nvPr/>
          </p:nvSpPr>
          <p:spPr>
            <a:xfrm rot="-877077" flipH="1">
              <a:off x="6567249" y="5189969"/>
              <a:ext cx="1198" cy="729"/>
            </a:xfrm>
            <a:custGeom>
              <a:avLst/>
              <a:gdLst/>
              <a:ahLst/>
              <a:cxnLst/>
              <a:rect l="l" t="t" r="r" b="b"/>
              <a:pathLst>
                <a:path w="46" h="28" extrusionOk="0">
                  <a:moveTo>
                    <a:pt x="28" y="0"/>
                  </a:moveTo>
                  <a:lnTo>
                    <a:pt x="1" y="9"/>
                  </a:lnTo>
                  <a:lnTo>
                    <a:pt x="1" y="27"/>
                  </a:lnTo>
                  <a:lnTo>
                    <a:pt x="45" y="27"/>
                  </a:lnTo>
                  <a:lnTo>
                    <a:pt x="45" y="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28"/>
            <p:cNvSpPr/>
            <p:nvPr/>
          </p:nvSpPr>
          <p:spPr>
            <a:xfrm rot="-877077" flipH="1">
              <a:off x="6620611" y="5118340"/>
              <a:ext cx="127438" cy="34209"/>
            </a:xfrm>
            <a:custGeom>
              <a:avLst/>
              <a:gdLst/>
              <a:ahLst/>
              <a:cxnLst/>
              <a:rect l="l" t="t" r="r" b="b"/>
              <a:pathLst>
                <a:path w="4895" h="1314" extrusionOk="0">
                  <a:moveTo>
                    <a:pt x="4716" y="0"/>
                  </a:moveTo>
                  <a:lnTo>
                    <a:pt x="4653" y="18"/>
                  </a:lnTo>
                  <a:lnTo>
                    <a:pt x="3555" y="376"/>
                  </a:lnTo>
                  <a:lnTo>
                    <a:pt x="2421" y="697"/>
                  </a:lnTo>
                  <a:lnTo>
                    <a:pt x="1233" y="965"/>
                  </a:lnTo>
                  <a:lnTo>
                    <a:pt x="46" y="1224"/>
                  </a:lnTo>
                  <a:lnTo>
                    <a:pt x="1" y="1242"/>
                  </a:lnTo>
                  <a:lnTo>
                    <a:pt x="37" y="1304"/>
                  </a:lnTo>
                  <a:lnTo>
                    <a:pt x="99" y="1313"/>
                  </a:lnTo>
                  <a:lnTo>
                    <a:pt x="421" y="1313"/>
                  </a:lnTo>
                  <a:lnTo>
                    <a:pt x="1081" y="1260"/>
                  </a:lnTo>
                  <a:lnTo>
                    <a:pt x="2064" y="1117"/>
                  </a:lnTo>
                  <a:lnTo>
                    <a:pt x="3323" y="804"/>
                  </a:lnTo>
                  <a:lnTo>
                    <a:pt x="4412" y="384"/>
                  </a:lnTo>
                  <a:lnTo>
                    <a:pt x="4859" y="143"/>
                  </a:lnTo>
                  <a:lnTo>
                    <a:pt x="4895" y="117"/>
                  </a:lnTo>
                  <a:lnTo>
                    <a:pt x="4895" y="63"/>
                  </a:lnTo>
                  <a:lnTo>
                    <a:pt x="4823" y="18"/>
                  </a:lnTo>
                  <a:lnTo>
                    <a:pt x="471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28"/>
            <p:cNvSpPr/>
            <p:nvPr/>
          </p:nvSpPr>
          <p:spPr>
            <a:xfrm rot="-877077" flipH="1">
              <a:off x="6386695" y="5104293"/>
              <a:ext cx="89766" cy="21661"/>
            </a:xfrm>
            <a:custGeom>
              <a:avLst/>
              <a:gdLst/>
              <a:ahLst/>
              <a:cxnLst/>
              <a:rect l="l" t="t" r="r" b="b"/>
              <a:pathLst>
                <a:path w="3448" h="832" extrusionOk="0">
                  <a:moveTo>
                    <a:pt x="3179" y="1"/>
                  </a:moveTo>
                  <a:lnTo>
                    <a:pt x="2786" y="19"/>
                  </a:lnTo>
                  <a:lnTo>
                    <a:pt x="1992" y="126"/>
                  </a:lnTo>
                  <a:lnTo>
                    <a:pt x="822" y="367"/>
                  </a:lnTo>
                  <a:lnTo>
                    <a:pt x="143" y="563"/>
                  </a:lnTo>
                  <a:lnTo>
                    <a:pt x="45" y="599"/>
                  </a:lnTo>
                  <a:lnTo>
                    <a:pt x="0" y="697"/>
                  </a:lnTo>
                  <a:lnTo>
                    <a:pt x="72" y="778"/>
                  </a:lnTo>
                  <a:lnTo>
                    <a:pt x="241" y="831"/>
                  </a:lnTo>
                  <a:lnTo>
                    <a:pt x="357" y="822"/>
                  </a:lnTo>
                  <a:lnTo>
                    <a:pt x="1107" y="751"/>
                  </a:lnTo>
                  <a:lnTo>
                    <a:pt x="2295" y="554"/>
                  </a:lnTo>
                  <a:lnTo>
                    <a:pt x="3010" y="376"/>
                  </a:lnTo>
                  <a:lnTo>
                    <a:pt x="3322" y="269"/>
                  </a:lnTo>
                  <a:lnTo>
                    <a:pt x="3385" y="233"/>
                  </a:lnTo>
                  <a:lnTo>
                    <a:pt x="3447" y="144"/>
                  </a:lnTo>
                  <a:lnTo>
                    <a:pt x="3420" y="63"/>
                  </a:lnTo>
                  <a:lnTo>
                    <a:pt x="3286" y="10"/>
                  </a:lnTo>
                  <a:lnTo>
                    <a:pt x="3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28"/>
            <p:cNvSpPr/>
            <p:nvPr/>
          </p:nvSpPr>
          <p:spPr>
            <a:xfrm rot="-877077" flipH="1">
              <a:off x="6155446" y="5156178"/>
              <a:ext cx="67689" cy="33714"/>
            </a:xfrm>
            <a:custGeom>
              <a:avLst/>
              <a:gdLst/>
              <a:ahLst/>
              <a:cxnLst/>
              <a:rect l="l" t="t" r="r" b="b"/>
              <a:pathLst>
                <a:path w="2600" h="1295" extrusionOk="0">
                  <a:moveTo>
                    <a:pt x="2019" y="0"/>
                  </a:moveTo>
                  <a:lnTo>
                    <a:pt x="1867" y="36"/>
                  </a:lnTo>
                  <a:lnTo>
                    <a:pt x="1599" y="134"/>
                  </a:lnTo>
                  <a:lnTo>
                    <a:pt x="1099" y="357"/>
                  </a:lnTo>
                  <a:lnTo>
                    <a:pt x="429" y="732"/>
                  </a:lnTo>
                  <a:lnTo>
                    <a:pt x="63" y="1009"/>
                  </a:lnTo>
                  <a:lnTo>
                    <a:pt x="28" y="1036"/>
                  </a:lnTo>
                  <a:lnTo>
                    <a:pt x="1" y="1098"/>
                  </a:lnTo>
                  <a:lnTo>
                    <a:pt x="45" y="1188"/>
                  </a:lnTo>
                  <a:lnTo>
                    <a:pt x="215" y="1277"/>
                  </a:lnTo>
                  <a:lnTo>
                    <a:pt x="456" y="1295"/>
                  </a:lnTo>
                  <a:lnTo>
                    <a:pt x="581" y="1268"/>
                  </a:lnTo>
                  <a:lnTo>
                    <a:pt x="1135" y="1090"/>
                  </a:lnTo>
                  <a:lnTo>
                    <a:pt x="1885" y="750"/>
                  </a:lnTo>
                  <a:lnTo>
                    <a:pt x="2323" y="500"/>
                  </a:lnTo>
                  <a:lnTo>
                    <a:pt x="2519" y="366"/>
                  </a:lnTo>
                  <a:lnTo>
                    <a:pt x="2564" y="331"/>
                  </a:lnTo>
                  <a:lnTo>
                    <a:pt x="2599" y="250"/>
                  </a:lnTo>
                  <a:lnTo>
                    <a:pt x="2546" y="143"/>
                  </a:lnTo>
                  <a:lnTo>
                    <a:pt x="2323" y="27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28"/>
            <p:cNvSpPr/>
            <p:nvPr/>
          </p:nvSpPr>
          <p:spPr>
            <a:xfrm rot="-877077" flipH="1">
              <a:off x="6100839" y="5078025"/>
              <a:ext cx="104632" cy="40952"/>
            </a:xfrm>
            <a:custGeom>
              <a:avLst/>
              <a:gdLst/>
              <a:ahLst/>
              <a:cxnLst/>
              <a:rect l="l" t="t" r="r" b="b"/>
              <a:pathLst>
                <a:path w="4019" h="1573" extrusionOk="0">
                  <a:moveTo>
                    <a:pt x="3510" y="1"/>
                  </a:moveTo>
                  <a:lnTo>
                    <a:pt x="3135" y="27"/>
                  </a:lnTo>
                  <a:lnTo>
                    <a:pt x="2938" y="72"/>
                  </a:lnTo>
                  <a:lnTo>
                    <a:pt x="2421" y="242"/>
                  </a:lnTo>
                  <a:lnTo>
                    <a:pt x="1938" y="429"/>
                  </a:lnTo>
                  <a:lnTo>
                    <a:pt x="1045" y="760"/>
                  </a:lnTo>
                  <a:lnTo>
                    <a:pt x="161" y="1108"/>
                  </a:lnTo>
                  <a:lnTo>
                    <a:pt x="81" y="1144"/>
                  </a:lnTo>
                  <a:lnTo>
                    <a:pt x="0" y="1224"/>
                  </a:lnTo>
                  <a:lnTo>
                    <a:pt x="0" y="1322"/>
                  </a:lnTo>
                  <a:lnTo>
                    <a:pt x="63" y="1412"/>
                  </a:lnTo>
                  <a:lnTo>
                    <a:pt x="251" y="1519"/>
                  </a:lnTo>
                  <a:lnTo>
                    <a:pt x="527" y="1572"/>
                  </a:lnTo>
                  <a:lnTo>
                    <a:pt x="715" y="1554"/>
                  </a:lnTo>
                  <a:lnTo>
                    <a:pt x="813" y="1528"/>
                  </a:lnTo>
                  <a:lnTo>
                    <a:pt x="1778" y="1206"/>
                  </a:lnTo>
                  <a:lnTo>
                    <a:pt x="2733" y="876"/>
                  </a:lnTo>
                  <a:lnTo>
                    <a:pt x="3153" y="733"/>
                  </a:lnTo>
                  <a:lnTo>
                    <a:pt x="3555" y="572"/>
                  </a:lnTo>
                  <a:lnTo>
                    <a:pt x="3733" y="492"/>
                  </a:lnTo>
                  <a:lnTo>
                    <a:pt x="3921" y="304"/>
                  </a:lnTo>
                  <a:lnTo>
                    <a:pt x="4001" y="188"/>
                  </a:lnTo>
                  <a:lnTo>
                    <a:pt x="4019" y="152"/>
                  </a:lnTo>
                  <a:lnTo>
                    <a:pt x="3992" y="90"/>
                  </a:lnTo>
                  <a:lnTo>
                    <a:pt x="3858" y="10"/>
                  </a:lnTo>
                  <a:lnTo>
                    <a:pt x="37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28"/>
            <p:cNvSpPr/>
            <p:nvPr/>
          </p:nvSpPr>
          <p:spPr>
            <a:xfrm rot="-877077" flipH="1">
              <a:off x="6262807" y="5113077"/>
              <a:ext cx="54906" cy="23743"/>
            </a:xfrm>
            <a:custGeom>
              <a:avLst/>
              <a:gdLst/>
              <a:ahLst/>
              <a:cxnLst/>
              <a:rect l="l" t="t" r="r" b="b"/>
              <a:pathLst>
                <a:path w="2109" h="912" extrusionOk="0">
                  <a:moveTo>
                    <a:pt x="1921" y="1"/>
                  </a:moveTo>
                  <a:lnTo>
                    <a:pt x="1635" y="10"/>
                  </a:lnTo>
                  <a:lnTo>
                    <a:pt x="1198" y="153"/>
                  </a:lnTo>
                  <a:lnTo>
                    <a:pt x="1001" y="242"/>
                  </a:lnTo>
                  <a:lnTo>
                    <a:pt x="680" y="376"/>
                  </a:lnTo>
                  <a:lnTo>
                    <a:pt x="385" y="510"/>
                  </a:lnTo>
                  <a:lnTo>
                    <a:pt x="260" y="590"/>
                  </a:lnTo>
                  <a:lnTo>
                    <a:pt x="117" y="751"/>
                  </a:lnTo>
                  <a:lnTo>
                    <a:pt x="19" y="831"/>
                  </a:lnTo>
                  <a:lnTo>
                    <a:pt x="1" y="849"/>
                  </a:lnTo>
                  <a:lnTo>
                    <a:pt x="10" y="885"/>
                  </a:lnTo>
                  <a:lnTo>
                    <a:pt x="90" y="912"/>
                  </a:lnTo>
                  <a:lnTo>
                    <a:pt x="162" y="903"/>
                  </a:lnTo>
                  <a:lnTo>
                    <a:pt x="465" y="867"/>
                  </a:lnTo>
                  <a:lnTo>
                    <a:pt x="751" y="814"/>
                  </a:lnTo>
                  <a:lnTo>
                    <a:pt x="1099" y="689"/>
                  </a:lnTo>
                  <a:lnTo>
                    <a:pt x="1421" y="555"/>
                  </a:lnTo>
                  <a:lnTo>
                    <a:pt x="1635" y="465"/>
                  </a:lnTo>
                  <a:lnTo>
                    <a:pt x="2028" y="260"/>
                  </a:lnTo>
                  <a:lnTo>
                    <a:pt x="2108" y="153"/>
                  </a:lnTo>
                  <a:lnTo>
                    <a:pt x="2082" y="90"/>
                  </a:lnTo>
                  <a:lnTo>
                    <a:pt x="2037" y="55"/>
                  </a:lnTo>
                  <a:lnTo>
                    <a:pt x="19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28"/>
            <p:cNvSpPr/>
            <p:nvPr/>
          </p:nvSpPr>
          <p:spPr>
            <a:xfrm rot="-877077" flipH="1">
              <a:off x="5874285" y="5113116"/>
              <a:ext cx="106975" cy="46055"/>
            </a:xfrm>
            <a:custGeom>
              <a:avLst/>
              <a:gdLst/>
              <a:ahLst/>
              <a:cxnLst/>
              <a:rect l="l" t="t" r="r" b="b"/>
              <a:pathLst>
                <a:path w="4109" h="1769" extrusionOk="0">
                  <a:moveTo>
                    <a:pt x="3215" y="1"/>
                  </a:moveTo>
                  <a:lnTo>
                    <a:pt x="2965" y="45"/>
                  </a:lnTo>
                  <a:lnTo>
                    <a:pt x="2527" y="143"/>
                  </a:lnTo>
                  <a:lnTo>
                    <a:pt x="1724" y="420"/>
                  </a:lnTo>
                  <a:lnTo>
                    <a:pt x="1000" y="751"/>
                  </a:lnTo>
                  <a:lnTo>
                    <a:pt x="375" y="1135"/>
                  </a:lnTo>
                  <a:lnTo>
                    <a:pt x="107" y="1331"/>
                  </a:lnTo>
                  <a:lnTo>
                    <a:pt x="45" y="1394"/>
                  </a:lnTo>
                  <a:lnTo>
                    <a:pt x="0" y="1501"/>
                  </a:lnTo>
                  <a:lnTo>
                    <a:pt x="45" y="1599"/>
                  </a:lnTo>
                  <a:lnTo>
                    <a:pt x="170" y="1679"/>
                  </a:lnTo>
                  <a:lnTo>
                    <a:pt x="429" y="1769"/>
                  </a:lnTo>
                  <a:lnTo>
                    <a:pt x="866" y="1769"/>
                  </a:lnTo>
                  <a:lnTo>
                    <a:pt x="1063" y="1706"/>
                  </a:lnTo>
                  <a:lnTo>
                    <a:pt x="1956" y="1340"/>
                  </a:lnTo>
                  <a:lnTo>
                    <a:pt x="2885" y="1001"/>
                  </a:lnTo>
                  <a:lnTo>
                    <a:pt x="3313" y="858"/>
                  </a:lnTo>
                  <a:lnTo>
                    <a:pt x="3733" y="706"/>
                  </a:lnTo>
                  <a:lnTo>
                    <a:pt x="3840" y="661"/>
                  </a:lnTo>
                  <a:lnTo>
                    <a:pt x="3983" y="563"/>
                  </a:lnTo>
                  <a:lnTo>
                    <a:pt x="4081" y="411"/>
                  </a:lnTo>
                  <a:lnTo>
                    <a:pt x="4108" y="277"/>
                  </a:lnTo>
                  <a:lnTo>
                    <a:pt x="4099" y="224"/>
                  </a:lnTo>
                  <a:lnTo>
                    <a:pt x="3992" y="135"/>
                  </a:lnTo>
                  <a:lnTo>
                    <a:pt x="3912" y="108"/>
                  </a:lnTo>
                  <a:lnTo>
                    <a:pt x="3885" y="108"/>
                  </a:lnTo>
                  <a:lnTo>
                    <a:pt x="3662" y="27"/>
                  </a:lnTo>
                  <a:lnTo>
                    <a:pt x="321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28"/>
            <p:cNvSpPr/>
            <p:nvPr/>
          </p:nvSpPr>
          <p:spPr>
            <a:xfrm rot="-877077" flipH="1">
              <a:off x="5684823" y="5096708"/>
              <a:ext cx="89090" cy="20958"/>
            </a:xfrm>
            <a:custGeom>
              <a:avLst/>
              <a:gdLst/>
              <a:ahLst/>
              <a:cxnLst/>
              <a:rect l="l" t="t" r="r" b="b"/>
              <a:pathLst>
                <a:path w="3422" h="805" extrusionOk="0">
                  <a:moveTo>
                    <a:pt x="2707" y="0"/>
                  </a:moveTo>
                  <a:lnTo>
                    <a:pt x="2108" y="72"/>
                  </a:lnTo>
                  <a:lnTo>
                    <a:pt x="1751" y="143"/>
                  </a:lnTo>
                  <a:lnTo>
                    <a:pt x="1332" y="215"/>
                  </a:lnTo>
                  <a:lnTo>
                    <a:pt x="546" y="402"/>
                  </a:lnTo>
                  <a:lnTo>
                    <a:pt x="162" y="518"/>
                  </a:lnTo>
                  <a:lnTo>
                    <a:pt x="63" y="563"/>
                  </a:lnTo>
                  <a:lnTo>
                    <a:pt x="1" y="661"/>
                  </a:lnTo>
                  <a:lnTo>
                    <a:pt x="90" y="750"/>
                  </a:lnTo>
                  <a:lnTo>
                    <a:pt x="278" y="804"/>
                  </a:lnTo>
                  <a:lnTo>
                    <a:pt x="394" y="804"/>
                  </a:lnTo>
                  <a:lnTo>
                    <a:pt x="867" y="768"/>
                  </a:lnTo>
                  <a:lnTo>
                    <a:pt x="1760" y="643"/>
                  </a:lnTo>
                  <a:lnTo>
                    <a:pt x="2207" y="563"/>
                  </a:lnTo>
                  <a:lnTo>
                    <a:pt x="2546" y="492"/>
                  </a:lnTo>
                  <a:lnTo>
                    <a:pt x="3028" y="375"/>
                  </a:lnTo>
                  <a:lnTo>
                    <a:pt x="3296" y="250"/>
                  </a:lnTo>
                  <a:lnTo>
                    <a:pt x="3394" y="179"/>
                  </a:lnTo>
                  <a:lnTo>
                    <a:pt x="3421" y="152"/>
                  </a:lnTo>
                  <a:lnTo>
                    <a:pt x="3421" y="108"/>
                  </a:lnTo>
                  <a:lnTo>
                    <a:pt x="3359" y="54"/>
                  </a:lnTo>
                  <a:lnTo>
                    <a:pt x="3278" y="36"/>
                  </a:lnTo>
                  <a:lnTo>
                    <a:pt x="31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28"/>
            <p:cNvSpPr/>
            <p:nvPr/>
          </p:nvSpPr>
          <p:spPr>
            <a:xfrm rot="-877077" flipH="1">
              <a:off x="5922287" y="5078816"/>
              <a:ext cx="77660" cy="23978"/>
            </a:xfrm>
            <a:custGeom>
              <a:avLst/>
              <a:gdLst/>
              <a:ahLst/>
              <a:cxnLst/>
              <a:rect l="l" t="t" r="r" b="b"/>
              <a:pathLst>
                <a:path w="2983" h="921" extrusionOk="0">
                  <a:moveTo>
                    <a:pt x="2250" y="1"/>
                  </a:moveTo>
                  <a:lnTo>
                    <a:pt x="1750" y="28"/>
                  </a:lnTo>
                  <a:lnTo>
                    <a:pt x="1241" y="108"/>
                  </a:lnTo>
                  <a:lnTo>
                    <a:pt x="768" y="233"/>
                  </a:lnTo>
                  <a:lnTo>
                    <a:pt x="366" y="394"/>
                  </a:lnTo>
                  <a:lnTo>
                    <a:pt x="89" y="581"/>
                  </a:lnTo>
                  <a:lnTo>
                    <a:pt x="0" y="733"/>
                  </a:lnTo>
                  <a:lnTo>
                    <a:pt x="0" y="840"/>
                  </a:lnTo>
                  <a:lnTo>
                    <a:pt x="18" y="894"/>
                  </a:lnTo>
                  <a:lnTo>
                    <a:pt x="45" y="921"/>
                  </a:lnTo>
                  <a:lnTo>
                    <a:pt x="98" y="921"/>
                  </a:lnTo>
                  <a:lnTo>
                    <a:pt x="268" y="885"/>
                  </a:lnTo>
                  <a:lnTo>
                    <a:pt x="563" y="787"/>
                  </a:lnTo>
                  <a:lnTo>
                    <a:pt x="973" y="599"/>
                  </a:lnTo>
                  <a:lnTo>
                    <a:pt x="1286" y="501"/>
                  </a:lnTo>
                  <a:lnTo>
                    <a:pt x="1661" y="430"/>
                  </a:lnTo>
                  <a:lnTo>
                    <a:pt x="2411" y="385"/>
                  </a:lnTo>
                  <a:lnTo>
                    <a:pt x="2786" y="340"/>
                  </a:lnTo>
                  <a:lnTo>
                    <a:pt x="2867" y="322"/>
                  </a:lnTo>
                  <a:lnTo>
                    <a:pt x="2965" y="260"/>
                  </a:lnTo>
                  <a:lnTo>
                    <a:pt x="2983" y="188"/>
                  </a:lnTo>
                  <a:lnTo>
                    <a:pt x="2920" y="117"/>
                  </a:lnTo>
                  <a:lnTo>
                    <a:pt x="2849" y="90"/>
                  </a:lnTo>
                  <a:lnTo>
                    <a:pt x="2679" y="37"/>
                  </a:lnTo>
                  <a:lnTo>
                    <a:pt x="225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28"/>
            <p:cNvSpPr/>
            <p:nvPr/>
          </p:nvSpPr>
          <p:spPr>
            <a:xfrm rot="-877077" flipH="1">
              <a:off x="7894536" y="4679737"/>
              <a:ext cx="109995" cy="34912"/>
            </a:xfrm>
            <a:custGeom>
              <a:avLst/>
              <a:gdLst/>
              <a:ahLst/>
              <a:cxnLst/>
              <a:rect l="l" t="t" r="r" b="b"/>
              <a:pathLst>
                <a:path w="4225" h="1341" extrusionOk="0">
                  <a:moveTo>
                    <a:pt x="411" y="1"/>
                  </a:moveTo>
                  <a:lnTo>
                    <a:pt x="170" y="36"/>
                  </a:lnTo>
                  <a:lnTo>
                    <a:pt x="9" y="144"/>
                  </a:lnTo>
                  <a:lnTo>
                    <a:pt x="1" y="233"/>
                  </a:lnTo>
                  <a:lnTo>
                    <a:pt x="54" y="295"/>
                  </a:lnTo>
                  <a:lnTo>
                    <a:pt x="99" y="322"/>
                  </a:lnTo>
                  <a:lnTo>
                    <a:pt x="554" y="519"/>
                  </a:lnTo>
                  <a:lnTo>
                    <a:pt x="1510" y="876"/>
                  </a:lnTo>
                  <a:lnTo>
                    <a:pt x="2010" y="1028"/>
                  </a:lnTo>
                  <a:lnTo>
                    <a:pt x="2465" y="1162"/>
                  </a:lnTo>
                  <a:lnTo>
                    <a:pt x="3224" y="1313"/>
                  </a:lnTo>
                  <a:lnTo>
                    <a:pt x="3742" y="1340"/>
                  </a:lnTo>
                  <a:lnTo>
                    <a:pt x="4001" y="1313"/>
                  </a:lnTo>
                  <a:lnTo>
                    <a:pt x="4090" y="1296"/>
                  </a:lnTo>
                  <a:lnTo>
                    <a:pt x="4198" y="1242"/>
                  </a:lnTo>
                  <a:lnTo>
                    <a:pt x="4224" y="1162"/>
                  </a:lnTo>
                  <a:lnTo>
                    <a:pt x="4189" y="1081"/>
                  </a:lnTo>
                  <a:lnTo>
                    <a:pt x="4135" y="1045"/>
                  </a:lnTo>
                  <a:lnTo>
                    <a:pt x="3974" y="965"/>
                  </a:lnTo>
                  <a:lnTo>
                    <a:pt x="3555" y="831"/>
                  </a:lnTo>
                  <a:lnTo>
                    <a:pt x="2840" y="679"/>
                  </a:lnTo>
                  <a:lnTo>
                    <a:pt x="2385" y="590"/>
                  </a:lnTo>
                  <a:lnTo>
                    <a:pt x="1894" y="474"/>
                  </a:lnTo>
                  <a:lnTo>
                    <a:pt x="974" y="197"/>
                  </a:lnTo>
                  <a:lnTo>
                    <a:pt x="536" y="36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28"/>
            <p:cNvSpPr/>
            <p:nvPr/>
          </p:nvSpPr>
          <p:spPr>
            <a:xfrm rot="-877077" flipH="1">
              <a:off x="7544242" y="4869638"/>
              <a:ext cx="151832" cy="32569"/>
            </a:xfrm>
            <a:custGeom>
              <a:avLst/>
              <a:gdLst/>
              <a:ahLst/>
              <a:cxnLst/>
              <a:rect l="l" t="t" r="r" b="b"/>
              <a:pathLst>
                <a:path w="5832" h="1251" extrusionOk="0">
                  <a:moveTo>
                    <a:pt x="375" y="0"/>
                  </a:moveTo>
                  <a:lnTo>
                    <a:pt x="117" y="72"/>
                  </a:lnTo>
                  <a:lnTo>
                    <a:pt x="18" y="179"/>
                  </a:lnTo>
                  <a:lnTo>
                    <a:pt x="0" y="250"/>
                  </a:lnTo>
                  <a:lnTo>
                    <a:pt x="36" y="313"/>
                  </a:lnTo>
                  <a:lnTo>
                    <a:pt x="134" y="375"/>
                  </a:lnTo>
                  <a:lnTo>
                    <a:pt x="215" y="393"/>
                  </a:lnTo>
                  <a:lnTo>
                    <a:pt x="1519" y="661"/>
                  </a:lnTo>
                  <a:lnTo>
                    <a:pt x="2840" y="902"/>
                  </a:lnTo>
                  <a:lnTo>
                    <a:pt x="3483" y="1027"/>
                  </a:lnTo>
                  <a:lnTo>
                    <a:pt x="4492" y="1197"/>
                  </a:lnTo>
                  <a:lnTo>
                    <a:pt x="5180" y="1251"/>
                  </a:lnTo>
                  <a:lnTo>
                    <a:pt x="5528" y="1242"/>
                  </a:lnTo>
                  <a:lnTo>
                    <a:pt x="5617" y="1233"/>
                  </a:lnTo>
                  <a:lnTo>
                    <a:pt x="5760" y="1179"/>
                  </a:lnTo>
                  <a:lnTo>
                    <a:pt x="5832" y="1099"/>
                  </a:lnTo>
                  <a:lnTo>
                    <a:pt x="5805" y="1018"/>
                  </a:lnTo>
                  <a:lnTo>
                    <a:pt x="5742" y="974"/>
                  </a:lnTo>
                  <a:lnTo>
                    <a:pt x="5501" y="875"/>
                  </a:lnTo>
                  <a:lnTo>
                    <a:pt x="4965" y="715"/>
                  </a:lnTo>
                  <a:lnTo>
                    <a:pt x="4081" y="545"/>
                  </a:lnTo>
                  <a:lnTo>
                    <a:pt x="3483" y="447"/>
                  </a:lnTo>
                  <a:lnTo>
                    <a:pt x="2019" y="206"/>
                  </a:lnTo>
                  <a:lnTo>
                    <a:pt x="536" y="9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28"/>
            <p:cNvSpPr/>
            <p:nvPr/>
          </p:nvSpPr>
          <p:spPr>
            <a:xfrm rot="-877077" flipH="1">
              <a:off x="7611383" y="4927612"/>
              <a:ext cx="109995" cy="53709"/>
            </a:xfrm>
            <a:custGeom>
              <a:avLst/>
              <a:gdLst/>
              <a:ahLst/>
              <a:cxnLst/>
              <a:rect l="l" t="t" r="r" b="b"/>
              <a:pathLst>
                <a:path w="4225" h="2063" extrusionOk="0">
                  <a:moveTo>
                    <a:pt x="197" y="0"/>
                  </a:moveTo>
                  <a:lnTo>
                    <a:pt x="36" y="63"/>
                  </a:lnTo>
                  <a:lnTo>
                    <a:pt x="0" y="170"/>
                  </a:lnTo>
                  <a:lnTo>
                    <a:pt x="72" y="277"/>
                  </a:lnTo>
                  <a:lnTo>
                    <a:pt x="152" y="313"/>
                  </a:lnTo>
                  <a:lnTo>
                    <a:pt x="697" y="509"/>
                  </a:lnTo>
                  <a:lnTo>
                    <a:pt x="1777" y="857"/>
                  </a:lnTo>
                  <a:lnTo>
                    <a:pt x="2278" y="1081"/>
                  </a:lnTo>
                  <a:lnTo>
                    <a:pt x="2706" y="1313"/>
                  </a:lnTo>
                  <a:lnTo>
                    <a:pt x="3492" y="1795"/>
                  </a:lnTo>
                  <a:lnTo>
                    <a:pt x="3894" y="2027"/>
                  </a:lnTo>
                  <a:lnTo>
                    <a:pt x="3992" y="2063"/>
                  </a:lnTo>
                  <a:lnTo>
                    <a:pt x="4153" y="2036"/>
                  </a:lnTo>
                  <a:lnTo>
                    <a:pt x="4224" y="1991"/>
                  </a:lnTo>
                  <a:lnTo>
                    <a:pt x="4224" y="1965"/>
                  </a:lnTo>
                  <a:lnTo>
                    <a:pt x="4180" y="1795"/>
                  </a:lnTo>
                  <a:lnTo>
                    <a:pt x="3956" y="1456"/>
                  </a:lnTo>
                  <a:lnTo>
                    <a:pt x="3608" y="1125"/>
                  </a:lnTo>
                  <a:lnTo>
                    <a:pt x="3153" y="822"/>
                  </a:lnTo>
                  <a:lnTo>
                    <a:pt x="2608" y="545"/>
                  </a:lnTo>
                  <a:lnTo>
                    <a:pt x="2001" y="313"/>
                  </a:lnTo>
                  <a:lnTo>
                    <a:pt x="1349" y="134"/>
                  </a:lnTo>
                  <a:lnTo>
                    <a:pt x="661" y="27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28"/>
            <p:cNvSpPr/>
            <p:nvPr/>
          </p:nvSpPr>
          <p:spPr>
            <a:xfrm rot="-877077" flipH="1">
              <a:off x="7772196" y="4939394"/>
              <a:ext cx="73235" cy="64904"/>
            </a:xfrm>
            <a:custGeom>
              <a:avLst/>
              <a:gdLst/>
              <a:ahLst/>
              <a:cxnLst/>
              <a:rect l="l" t="t" r="r" b="b"/>
              <a:pathLst>
                <a:path w="2813" h="2493" extrusionOk="0">
                  <a:moveTo>
                    <a:pt x="330" y="1"/>
                  </a:moveTo>
                  <a:lnTo>
                    <a:pt x="98" y="45"/>
                  </a:lnTo>
                  <a:lnTo>
                    <a:pt x="0" y="126"/>
                  </a:lnTo>
                  <a:lnTo>
                    <a:pt x="0" y="188"/>
                  </a:lnTo>
                  <a:lnTo>
                    <a:pt x="18" y="224"/>
                  </a:lnTo>
                  <a:lnTo>
                    <a:pt x="563" y="849"/>
                  </a:lnTo>
                  <a:lnTo>
                    <a:pt x="1152" y="1456"/>
                  </a:lnTo>
                  <a:lnTo>
                    <a:pt x="1402" y="1733"/>
                  </a:lnTo>
                  <a:lnTo>
                    <a:pt x="1822" y="2153"/>
                  </a:lnTo>
                  <a:lnTo>
                    <a:pt x="2206" y="2385"/>
                  </a:lnTo>
                  <a:lnTo>
                    <a:pt x="2447" y="2465"/>
                  </a:lnTo>
                  <a:lnTo>
                    <a:pt x="2572" y="2492"/>
                  </a:lnTo>
                  <a:lnTo>
                    <a:pt x="2733" y="2448"/>
                  </a:lnTo>
                  <a:lnTo>
                    <a:pt x="2795" y="2394"/>
                  </a:lnTo>
                  <a:lnTo>
                    <a:pt x="2813" y="2358"/>
                  </a:lnTo>
                  <a:lnTo>
                    <a:pt x="2813" y="2296"/>
                  </a:lnTo>
                  <a:lnTo>
                    <a:pt x="2786" y="2153"/>
                  </a:lnTo>
                  <a:lnTo>
                    <a:pt x="2679" y="1948"/>
                  </a:lnTo>
                  <a:lnTo>
                    <a:pt x="2277" y="1546"/>
                  </a:lnTo>
                  <a:lnTo>
                    <a:pt x="2000" y="1305"/>
                  </a:lnTo>
                  <a:lnTo>
                    <a:pt x="1366" y="688"/>
                  </a:lnTo>
                  <a:lnTo>
                    <a:pt x="670" y="90"/>
                  </a:lnTo>
                  <a:lnTo>
                    <a:pt x="581" y="37"/>
                  </a:lnTo>
                  <a:lnTo>
                    <a:pt x="33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28"/>
            <p:cNvSpPr/>
            <p:nvPr/>
          </p:nvSpPr>
          <p:spPr>
            <a:xfrm rot="-877077" flipH="1">
              <a:off x="7284699" y="5076365"/>
              <a:ext cx="123689" cy="23509"/>
            </a:xfrm>
            <a:custGeom>
              <a:avLst/>
              <a:gdLst/>
              <a:ahLst/>
              <a:cxnLst/>
              <a:rect l="l" t="t" r="r" b="b"/>
              <a:pathLst>
                <a:path w="4751" h="903" extrusionOk="0">
                  <a:moveTo>
                    <a:pt x="420" y="0"/>
                  </a:moveTo>
                  <a:lnTo>
                    <a:pt x="241" y="9"/>
                  </a:lnTo>
                  <a:lnTo>
                    <a:pt x="71" y="72"/>
                  </a:lnTo>
                  <a:lnTo>
                    <a:pt x="9" y="143"/>
                  </a:lnTo>
                  <a:lnTo>
                    <a:pt x="0" y="224"/>
                  </a:lnTo>
                  <a:lnTo>
                    <a:pt x="27" y="304"/>
                  </a:lnTo>
                  <a:lnTo>
                    <a:pt x="152" y="402"/>
                  </a:lnTo>
                  <a:lnTo>
                    <a:pt x="304" y="447"/>
                  </a:lnTo>
                  <a:lnTo>
                    <a:pt x="1268" y="625"/>
                  </a:lnTo>
                  <a:lnTo>
                    <a:pt x="2858" y="840"/>
                  </a:lnTo>
                  <a:lnTo>
                    <a:pt x="3920" y="902"/>
                  </a:lnTo>
                  <a:lnTo>
                    <a:pt x="4429" y="884"/>
                  </a:lnTo>
                  <a:lnTo>
                    <a:pt x="4536" y="875"/>
                  </a:lnTo>
                  <a:lnTo>
                    <a:pt x="4697" y="813"/>
                  </a:lnTo>
                  <a:lnTo>
                    <a:pt x="4751" y="715"/>
                  </a:lnTo>
                  <a:lnTo>
                    <a:pt x="4679" y="625"/>
                  </a:lnTo>
                  <a:lnTo>
                    <a:pt x="4590" y="590"/>
                  </a:lnTo>
                  <a:lnTo>
                    <a:pt x="4144" y="456"/>
                  </a:lnTo>
                  <a:lnTo>
                    <a:pt x="3126" y="250"/>
                  </a:lnTo>
                  <a:lnTo>
                    <a:pt x="1474" y="72"/>
                  </a:lnTo>
                  <a:lnTo>
                    <a:pt x="42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28"/>
            <p:cNvSpPr/>
            <p:nvPr/>
          </p:nvSpPr>
          <p:spPr>
            <a:xfrm rot="-877077" flipH="1">
              <a:off x="7875821" y="5125646"/>
              <a:ext cx="163001" cy="57432"/>
            </a:xfrm>
            <a:custGeom>
              <a:avLst/>
              <a:gdLst/>
              <a:ahLst/>
              <a:cxnLst/>
              <a:rect l="l" t="t" r="r" b="b"/>
              <a:pathLst>
                <a:path w="6261" h="2206" extrusionOk="0">
                  <a:moveTo>
                    <a:pt x="367" y="0"/>
                  </a:moveTo>
                  <a:lnTo>
                    <a:pt x="108" y="72"/>
                  </a:lnTo>
                  <a:lnTo>
                    <a:pt x="19" y="179"/>
                  </a:lnTo>
                  <a:lnTo>
                    <a:pt x="1" y="250"/>
                  </a:lnTo>
                  <a:lnTo>
                    <a:pt x="46" y="331"/>
                  </a:lnTo>
                  <a:lnTo>
                    <a:pt x="135" y="393"/>
                  </a:lnTo>
                  <a:lnTo>
                    <a:pt x="206" y="420"/>
                  </a:lnTo>
                  <a:lnTo>
                    <a:pt x="1555" y="866"/>
                  </a:lnTo>
                  <a:lnTo>
                    <a:pt x="3582" y="1581"/>
                  </a:lnTo>
                  <a:lnTo>
                    <a:pt x="4975" y="2009"/>
                  </a:lnTo>
                  <a:lnTo>
                    <a:pt x="5698" y="2188"/>
                  </a:lnTo>
                  <a:lnTo>
                    <a:pt x="5814" y="2206"/>
                  </a:lnTo>
                  <a:lnTo>
                    <a:pt x="6047" y="2188"/>
                  </a:lnTo>
                  <a:lnTo>
                    <a:pt x="6216" y="2108"/>
                  </a:lnTo>
                  <a:lnTo>
                    <a:pt x="6261" y="2027"/>
                  </a:lnTo>
                  <a:lnTo>
                    <a:pt x="6234" y="1965"/>
                  </a:lnTo>
                  <a:lnTo>
                    <a:pt x="6189" y="1938"/>
                  </a:lnTo>
                  <a:lnTo>
                    <a:pt x="5939" y="1768"/>
                  </a:lnTo>
                  <a:lnTo>
                    <a:pt x="5368" y="1447"/>
                  </a:lnTo>
                  <a:lnTo>
                    <a:pt x="4725" y="1161"/>
                  </a:lnTo>
                  <a:lnTo>
                    <a:pt x="4019" y="902"/>
                  </a:lnTo>
                  <a:lnTo>
                    <a:pt x="2885" y="554"/>
                  </a:lnTo>
                  <a:lnTo>
                    <a:pt x="1314" y="179"/>
                  </a:lnTo>
                  <a:lnTo>
                    <a:pt x="537" y="18"/>
                  </a:lnTo>
                  <a:lnTo>
                    <a:pt x="36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28"/>
            <p:cNvSpPr/>
            <p:nvPr/>
          </p:nvSpPr>
          <p:spPr>
            <a:xfrm rot="-877077" flipH="1">
              <a:off x="7283669" y="4347442"/>
              <a:ext cx="130927" cy="32126"/>
            </a:xfrm>
            <a:custGeom>
              <a:avLst/>
              <a:gdLst/>
              <a:ahLst/>
              <a:cxnLst/>
              <a:rect l="l" t="t" r="r" b="b"/>
              <a:pathLst>
                <a:path w="5029" h="1234" extrusionOk="0">
                  <a:moveTo>
                    <a:pt x="492" y="1"/>
                  </a:moveTo>
                  <a:lnTo>
                    <a:pt x="197" y="36"/>
                  </a:lnTo>
                  <a:lnTo>
                    <a:pt x="55" y="126"/>
                  </a:lnTo>
                  <a:lnTo>
                    <a:pt x="1" y="197"/>
                  </a:lnTo>
                  <a:lnTo>
                    <a:pt x="1" y="278"/>
                  </a:lnTo>
                  <a:lnTo>
                    <a:pt x="64" y="358"/>
                  </a:lnTo>
                  <a:lnTo>
                    <a:pt x="117" y="394"/>
                  </a:lnTo>
                  <a:lnTo>
                    <a:pt x="322" y="501"/>
                  </a:lnTo>
                  <a:lnTo>
                    <a:pt x="814" y="715"/>
                  </a:lnTo>
                  <a:lnTo>
                    <a:pt x="1394" y="912"/>
                  </a:lnTo>
                  <a:lnTo>
                    <a:pt x="2028" y="1063"/>
                  </a:lnTo>
                  <a:lnTo>
                    <a:pt x="2698" y="1179"/>
                  </a:lnTo>
                  <a:lnTo>
                    <a:pt x="3368" y="1233"/>
                  </a:lnTo>
                  <a:lnTo>
                    <a:pt x="4028" y="1224"/>
                  </a:lnTo>
                  <a:lnTo>
                    <a:pt x="4645" y="1135"/>
                  </a:lnTo>
                  <a:lnTo>
                    <a:pt x="4921" y="1054"/>
                  </a:lnTo>
                  <a:lnTo>
                    <a:pt x="4975" y="1037"/>
                  </a:lnTo>
                  <a:lnTo>
                    <a:pt x="5029" y="983"/>
                  </a:lnTo>
                  <a:lnTo>
                    <a:pt x="5029" y="929"/>
                  </a:lnTo>
                  <a:lnTo>
                    <a:pt x="4975" y="876"/>
                  </a:lnTo>
                  <a:lnTo>
                    <a:pt x="4921" y="858"/>
                  </a:lnTo>
                  <a:lnTo>
                    <a:pt x="4448" y="742"/>
                  </a:lnTo>
                  <a:lnTo>
                    <a:pt x="3439" y="599"/>
                  </a:lnTo>
                  <a:lnTo>
                    <a:pt x="2921" y="537"/>
                  </a:lnTo>
                  <a:lnTo>
                    <a:pt x="2332" y="438"/>
                  </a:lnTo>
                  <a:lnTo>
                    <a:pt x="1215" y="179"/>
                  </a:lnTo>
                  <a:lnTo>
                    <a:pt x="671" y="36"/>
                  </a:lnTo>
                  <a:lnTo>
                    <a:pt x="492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28"/>
            <p:cNvSpPr/>
            <p:nvPr/>
          </p:nvSpPr>
          <p:spPr>
            <a:xfrm rot="-877077" flipH="1">
              <a:off x="7222460" y="4255559"/>
              <a:ext cx="117649" cy="30018"/>
            </a:xfrm>
            <a:custGeom>
              <a:avLst/>
              <a:gdLst/>
              <a:ahLst/>
              <a:cxnLst/>
              <a:rect l="l" t="t" r="r" b="b"/>
              <a:pathLst>
                <a:path w="4519" h="1153" extrusionOk="0">
                  <a:moveTo>
                    <a:pt x="1215" y="1"/>
                  </a:moveTo>
                  <a:lnTo>
                    <a:pt x="590" y="27"/>
                  </a:lnTo>
                  <a:lnTo>
                    <a:pt x="295" y="63"/>
                  </a:lnTo>
                  <a:lnTo>
                    <a:pt x="134" y="90"/>
                  </a:lnTo>
                  <a:lnTo>
                    <a:pt x="18" y="179"/>
                  </a:lnTo>
                  <a:lnTo>
                    <a:pt x="0" y="242"/>
                  </a:lnTo>
                  <a:lnTo>
                    <a:pt x="54" y="340"/>
                  </a:lnTo>
                  <a:lnTo>
                    <a:pt x="250" y="438"/>
                  </a:lnTo>
                  <a:lnTo>
                    <a:pt x="402" y="456"/>
                  </a:lnTo>
                  <a:lnTo>
                    <a:pt x="920" y="501"/>
                  </a:lnTo>
                  <a:lnTo>
                    <a:pt x="1893" y="644"/>
                  </a:lnTo>
                  <a:lnTo>
                    <a:pt x="3304" y="938"/>
                  </a:lnTo>
                  <a:lnTo>
                    <a:pt x="4242" y="1144"/>
                  </a:lnTo>
                  <a:lnTo>
                    <a:pt x="4358" y="1153"/>
                  </a:lnTo>
                  <a:lnTo>
                    <a:pt x="4483" y="1090"/>
                  </a:lnTo>
                  <a:lnTo>
                    <a:pt x="4519" y="1037"/>
                  </a:lnTo>
                  <a:lnTo>
                    <a:pt x="4510" y="1010"/>
                  </a:lnTo>
                  <a:lnTo>
                    <a:pt x="4394" y="849"/>
                  </a:lnTo>
                  <a:lnTo>
                    <a:pt x="4046" y="581"/>
                  </a:lnTo>
                  <a:lnTo>
                    <a:pt x="3599" y="367"/>
                  </a:lnTo>
                  <a:lnTo>
                    <a:pt x="3072" y="197"/>
                  </a:lnTo>
                  <a:lnTo>
                    <a:pt x="2483" y="81"/>
                  </a:lnTo>
                  <a:lnTo>
                    <a:pt x="1858" y="19"/>
                  </a:lnTo>
                  <a:lnTo>
                    <a:pt x="1215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28"/>
            <p:cNvSpPr/>
            <p:nvPr/>
          </p:nvSpPr>
          <p:spPr>
            <a:xfrm rot="-877077" flipH="1">
              <a:off x="7104662" y="4411433"/>
              <a:ext cx="94635" cy="35589"/>
            </a:xfrm>
            <a:custGeom>
              <a:avLst/>
              <a:gdLst/>
              <a:ahLst/>
              <a:cxnLst/>
              <a:rect l="l" t="t" r="r" b="b"/>
              <a:pathLst>
                <a:path w="3635" h="1367" extrusionOk="0">
                  <a:moveTo>
                    <a:pt x="616" y="0"/>
                  </a:moveTo>
                  <a:lnTo>
                    <a:pt x="250" y="45"/>
                  </a:lnTo>
                  <a:lnTo>
                    <a:pt x="63" y="152"/>
                  </a:lnTo>
                  <a:lnTo>
                    <a:pt x="0" y="232"/>
                  </a:lnTo>
                  <a:lnTo>
                    <a:pt x="0" y="322"/>
                  </a:lnTo>
                  <a:lnTo>
                    <a:pt x="80" y="411"/>
                  </a:lnTo>
                  <a:lnTo>
                    <a:pt x="161" y="456"/>
                  </a:lnTo>
                  <a:lnTo>
                    <a:pt x="527" y="616"/>
                  </a:lnTo>
                  <a:lnTo>
                    <a:pt x="1322" y="911"/>
                  </a:lnTo>
                  <a:lnTo>
                    <a:pt x="1732" y="1045"/>
                  </a:lnTo>
                  <a:lnTo>
                    <a:pt x="2116" y="1179"/>
                  </a:lnTo>
                  <a:lnTo>
                    <a:pt x="2697" y="1322"/>
                  </a:lnTo>
                  <a:lnTo>
                    <a:pt x="3126" y="1366"/>
                  </a:lnTo>
                  <a:lnTo>
                    <a:pt x="3358" y="1366"/>
                  </a:lnTo>
                  <a:lnTo>
                    <a:pt x="3483" y="1357"/>
                  </a:lnTo>
                  <a:lnTo>
                    <a:pt x="3608" y="1286"/>
                  </a:lnTo>
                  <a:lnTo>
                    <a:pt x="3635" y="1232"/>
                  </a:lnTo>
                  <a:lnTo>
                    <a:pt x="3617" y="1197"/>
                  </a:lnTo>
                  <a:lnTo>
                    <a:pt x="3545" y="1090"/>
                  </a:lnTo>
                  <a:lnTo>
                    <a:pt x="3322" y="911"/>
                  </a:lnTo>
                  <a:lnTo>
                    <a:pt x="2893" y="706"/>
                  </a:lnTo>
                  <a:lnTo>
                    <a:pt x="2527" y="572"/>
                  </a:lnTo>
                  <a:lnTo>
                    <a:pt x="2116" y="429"/>
                  </a:lnTo>
                  <a:lnTo>
                    <a:pt x="1259" y="152"/>
                  </a:lnTo>
                  <a:lnTo>
                    <a:pt x="813" y="27"/>
                  </a:lnTo>
                  <a:lnTo>
                    <a:pt x="616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28"/>
            <p:cNvSpPr/>
            <p:nvPr/>
          </p:nvSpPr>
          <p:spPr>
            <a:xfrm rot="-877077" flipH="1">
              <a:off x="6934864" y="4412953"/>
              <a:ext cx="125564" cy="32569"/>
            </a:xfrm>
            <a:custGeom>
              <a:avLst/>
              <a:gdLst/>
              <a:ahLst/>
              <a:cxnLst/>
              <a:rect l="l" t="t" r="r" b="b"/>
              <a:pathLst>
                <a:path w="4823" h="1251" extrusionOk="0">
                  <a:moveTo>
                    <a:pt x="644" y="0"/>
                  </a:moveTo>
                  <a:lnTo>
                    <a:pt x="313" y="36"/>
                  </a:lnTo>
                  <a:lnTo>
                    <a:pt x="197" y="54"/>
                  </a:lnTo>
                  <a:lnTo>
                    <a:pt x="36" y="152"/>
                  </a:lnTo>
                  <a:lnTo>
                    <a:pt x="1" y="277"/>
                  </a:lnTo>
                  <a:lnTo>
                    <a:pt x="99" y="393"/>
                  </a:lnTo>
                  <a:lnTo>
                    <a:pt x="215" y="429"/>
                  </a:lnTo>
                  <a:lnTo>
                    <a:pt x="733" y="545"/>
                  </a:lnTo>
                  <a:lnTo>
                    <a:pt x="1822" y="724"/>
                  </a:lnTo>
                  <a:lnTo>
                    <a:pt x="2349" y="822"/>
                  </a:lnTo>
                  <a:lnTo>
                    <a:pt x="2858" y="956"/>
                  </a:lnTo>
                  <a:lnTo>
                    <a:pt x="3367" y="1072"/>
                  </a:lnTo>
                  <a:lnTo>
                    <a:pt x="3698" y="1117"/>
                  </a:lnTo>
                  <a:lnTo>
                    <a:pt x="4359" y="1179"/>
                  </a:lnTo>
                  <a:lnTo>
                    <a:pt x="4689" y="1242"/>
                  </a:lnTo>
                  <a:lnTo>
                    <a:pt x="4751" y="1251"/>
                  </a:lnTo>
                  <a:lnTo>
                    <a:pt x="4823" y="1215"/>
                  </a:lnTo>
                  <a:lnTo>
                    <a:pt x="4805" y="1188"/>
                  </a:lnTo>
                  <a:lnTo>
                    <a:pt x="4644" y="1045"/>
                  </a:lnTo>
                  <a:lnTo>
                    <a:pt x="4341" y="742"/>
                  </a:lnTo>
                  <a:lnTo>
                    <a:pt x="4144" y="608"/>
                  </a:lnTo>
                  <a:lnTo>
                    <a:pt x="3894" y="483"/>
                  </a:lnTo>
                  <a:lnTo>
                    <a:pt x="3269" y="295"/>
                  </a:lnTo>
                  <a:lnTo>
                    <a:pt x="2948" y="224"/>
                  </a:lnTo>
                  <a:lnTo>
                    <a:pt x="2323" y="108"/>
                  </a:lnTo>
                  <a:lnTo>
                    <a:pt x="1313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28"/>
            <p:cNvSpPr/>
            <p:nvPr/>
          </p:nvSpPr>
          <p:spPr>
            <a:xfrm rot="-877077" flipH="1">
              <a:off x="6730247" y="4509191"/>
              <a:ext cx="136498" cy="38140"/>
            </a:xfrm>
            <a:custGeom>
              <a:avLst/>
              <a:gdLst/>
              <a:ahLst/>
              <a:cxnLst/>
              <a:rect l="l" t="t" r="r" b="b"/>
              <a:pathLst>
                <a:path w="5243" h="1465" extrusionOk="0">
                  <a:moveTo>
                    <a:pt x="1608" y="0"/>
                  </a:moveTo>
                  <a:lnTo>
                    <a:pt x="840" y="9"/>
                  </a:lnTo>
                  <a:lnTo>
                    <a:pt x="447" y="36"/>
                  </a:lnTo>
                  <a:lnTo>
                    <a:pt x="322" y="54"/>
                  </a:lnTo>
                  <a:lnTo>
                    <a:pt x="144" y="117"/>
                  </a:lnTo>
                  <a:lnTo>
                    <a:pt x="37" y="206"/>
                  </a:lnTo>
                  <a:lnTo>
                    <a:pt x="1" y="313"/>
                  </a:lnTo>
                  <a:lnTo>
                    <a:pt x="37" y="420"/>
                  </a:lnTo>
                  <a:lnTo>
                    <a:pt x="126" y="527"/>
                  </a:lnTo>
                  <a:lnTo>
                    <a:pt x="278" y="599"/>
                  </a:lnTo>
                  <a:lnTo>
                    <a:pt x="492" y="643"/>
                  </a:lnTo>
                  <a:lnTo>
                    <a:pt x="617" y="652"/>
                  </a:lnTo>
                  <a:lnTo>
                    <a:pt x="930" y="643"/>
                  </a:lnTo>
                  <a:lnTo>
                    <a:pt x="1564" y="679"/>
                  </a:lnTo>
                  <a:lnTo>
                    <a:pt x="2189" y="751"/>
                  </a:lnTo>
                  <a:lnTo>
                    <a:pt x="2778" y="867"/>
                  </a:lnTo>
                  <a:lnTo>
                    <a:pt x="3064" y="938"/>
                  </a:lnTo>
                  <a:lnTo>
                    <a:pt x="3519" y="1063"/>
                  </a:lnTo>
                  <a:lnTo>
                    <a:pt x="4484" y="1304"/>
                  </a:lnTo>
                  <a:lnTo>
                    <a:pt x="4903" y="1447"/>
                  </a:lnTo>
                  <a:lnTo>
                    <a:pt x="4966" y="1465"/>
                  </a:lnTo>
                  <a:lnTo>
                    <a:pt x="5091" y="1456"/>
                  </a:lnTo>
                  <a:lnTo>
                    <a:pt x="5198" y="1411"/>
                  </a:lnTo>
                  <a:lnTo>
                    <a:pt x="5243" y="1349"/>
                  </a:lnTo>
                  <a:lnTo>
                    <a:pt x="5234" y="1322"/>
                  </a:lnTo>
                  <a:lnTo>
                    <a:pt x="5127" y="1143"/>
                  </a:lnTo>
                  <a:lnTo>
                    <a:pt x="4975" y="902"/>
                  </a:lnTo>
                  <a:lnTo>
                    <a:pt x="4823" y="742"/>
                  </a:lnTo>
                  <a:lnTo>
                    <a:pt x="4707" y="670"/>
                  </a:lnTo>
                  <a:lnTo>
                    <a:pt x="4439" y="527"/>
                  </a:lnTo>
                  <a:lnTo>
                    <a:pt x="3805" y="304"/>
                  </a:lnTo>
                  <a:lnTo>
                    <a:pt x="3457" y="224"/>
                  </a:lnTo>
                  <a:lnTo>
                    <a:pt x="3091" y="143"/>
                  </a:lnTo>
                  <a:lnTo>
                    <a:pt x="2349" y="45"/>
                  </a:lnTo>
                  <a:lnTo>
                    <a:pt x="1608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28"/>
            <p:cNvSpPr/>
            <p:nvPr/>
          </p:nvSpPr>
          <p:spPr>
            <a:xfrm rot="-877077" flipH="1">
              <a:off x="6718868" y="4588737"/>
              <a:ext cx="87918" cy="43035"/>
            </a:xfrm>
            <a:custGeom>
              <a:avLst/>
              <a:gdLst/>
              <a:ahLst/>
              <a:cxnLst/>
              <a:rect l="l" t="t" r="r" b="b"/>
              <a:pathLst>
                <a:path w="3377" h="1653" extrusionOk="0">
                  <a:moveTo>
                    <a:pt x="483" y="0"/>
                  </a:moveTo>
                  <a:lnTo>
                    <a:pt x="197" y="36"/>
                  </a:lnTo>
                  <a:lnTo>
                    <a:pt x="19" y="161"/>
                  </a:lnTo>
                  <a:lnTo>
                    <a:pt x="1" y="286"/>
                  </a:lnTo>
                  <a:lnTo>
                    <a:pt x="54" y="357"/>
                  </a:lnTo>
                  <a:lnTo>
                    <a:pt x="108" y="393"/>
                  </a:lnTo>
                  <a:lnTo>
                    <a:pt x="680" y="741"/>
                  </a:lnTo>
                  <a:lnTo>
                    <a:pt x="1296" y="1072"/>
                  </a:lnTo>
                  <a:lnTo>
                    <a:pt x="1599" y="1223"/>
                  </a:lnTo>
                  <a:lnTo>
                    <a:pt x="2251" y="1527"/>
                  </a:lnTo>
                  <a:lnTo>
                    <a:pt x="2626" y="1625"/>
                  </a:lnTo>
                  <a:lnTo>
                    <a:pt x="2805" y="1652"/>
                  </a:lnTo>
                  <a:lnTo>
                    <a:pt x="3108" y="1625"/>
                  </a:lnTo>
                  <a:lnTo>
                    <a:pt x="3323" y="1527"/>
                  </a:lnTo>
                  <a:lnTo>
                    <a:pt x="3376" y="1411"/>
                  </a:lnTo>
                  <a:lnTo>
                    <a:pt x="3350" y="1331"/>
                  </a:lnTo>
                  <a:lnTo>
                    <a:pt x="3314" y="1286"/>
                  </a:lnTo>
                  <a:lnTo>
                    <a:pt x="3207" y="1179"/>
                  </a:lnTo>
                  <a:lnTo>
                    <a:pt x="2921" y="1000"/>
                  </a:lnTo>
                  <a:lnTo>
                    <a:pt x="2421" y="759"/>
                  </a:lnTo>
                  <a:lnTo>
                    <a:pt x="2082" y="607"/>
                  </a:lnTo>
                  <a:lnTo>
                    <a:pt x="1376" y="313"/>
                  </a:lnTo>
                  <a:lnTo>
                    <a:pt x="644" y="45"/>
                  </a:lnTo>
                  <a:lnTo>
                    <a:pt x="483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28"/>
            <p:cNvSpPr/>
            <p:nvPr/>
          </p:nvSpPr>
          <p:spPr>
            <a:xfrm rot="-877077" flipH="1">
              <a:off x="6876333" y="4541418"/>
              <a:ext cx="90235" cy="47929"/>
            </a:xfrm>
            <a:custGeom>
              <a:avLst/>
              <a:gdLst/>
              <a:ahLst/>
              <a:cxnLst/>
              <a:rect l="l" t="t" r="r" b="b"/>
              <a:pathLst>
                <a:path w="3466" h="1841" extrusionOk="0">
                  <a:moveTo>
                    <a:pt x="403" y="1"/>
                  </a:moveTo>
                  <a:lnTo>
                    <a:pt x="162" y="99"/>
                  </a:lnTo>
                  <a:lnTo>
                    <a:pt x="54" y="179"/>
                  </a:lnTo>
                  <a:lnTo>
                    <a:pt x="1" y="287"/>
                  </a:lnTo>
                  <a:lnTo>
                    <a:pt x="19" y="394"/>
                  </a:lnTo>
                  <a:lnTo>
                    <a:pt x="63" y="447"/>
                  </a:lnTo>
                  <a:lnTo>
                    <a:pt x="188" y="581"/>
                  </a:lnTo>
                  <a:lnTo>
                    <a:pt x="510" y="840"/>
                  </a:lnTo>
                  <a:lnTo>
                    <a:pt x="1072" y="1188"/>
                  </a:lnTo>
                  <a:lnTo>
                    <a:pt x="1483" y="1403"/>
                  </a:lnTo>
                  <a:lnTo>
                    <a:pt x="1671" y="1501"/>
                  </a:lnTo>
                  <a:lnTo>
                    <a:pt x="2082" y="1671"/>
                  </a:lnTo>
                  <a:lnTo>
                    <a:pt x="2528" y="1796"/>
                  </a:lnTo>
                  <a:lnTo>
                    <a:pt x="3028" y="1840"/>
                  </a:lnTo>
                  <a:lnTo>
                    <a:pt x="3296" y="1805"/>
                  </a:lnTo>
                  <a:lnTo>
                    <a:pt x="3367" y="1796"/>
                  </a:lnTo>
                  <a:lnTo>
                    <a:pt x="3457" y="1733"/>
                  </a:lnTo>
                  <a:lnTo>
                    <a:pt x="3466" y="1697"/>
                  </a:lnTo>
                  <a:lnTo>
                    <a:pt x="3457" y="1635"/>
                  </a:lnTo>
                  <a:lnTo>
                    <a:pt x="3412" y="1510"/>
                  </a:lnTo>
                  <a:lnTo>
                    <a:pt x="3278" y="1349"/>
                  </a:lnTo>
                  <a:lnTo>
                    <a:pt x="2832" y="1072"/>
                  </a:lnTo>
                  <a:lnTo>
                    <a:pt x="2474" y="912"/>
                  </a:lnTo>
                  <a:lnTo>
                    <a:pt x="1724" y="501"/>
                  </a:lnTo>
                  <a:lnTo>
                    <a:pt x="992" y="90"/>
                  </a:lnTo>
                  <a:lnTo>
                    <a:pt x="894" y="45"/>
                  </a:lnTo>
                  <a:lnTo>
                    <a:pt x="697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28"/>
            <p:cNvSpPr/>
            <p:nvPr/>
          </p:nvSpPr>
          <p:spPr>
            <a:xfrm rot="-877077" flipH="1">
              <a:off x="6974033" y="4561961"/>
              <a:ext cx="119758" cy="56052"/>
            </a:xfrm>
            <a:custGeom>
              <a:avLst/>
              <a:gdLst/>
              <a:ahLst/>
              <a:cxnLst/>
              <a:rect l="l" t="t" r="r" b="b"/>
              <a:pathLst>
                <a:path w="4600" h="2153" extrusionOk="0">
                  <a:moveTo>
                    <a:pt x="215" y="0"/>
                  </a:moveTo>
                  <a:lnTo>
                    <a:pt x="45" y="63"/>
                  </a:lnTo>
                  <a:lnTo>
                    <a:pt x="0" y="125"/>
                  </a:lnTo>
                  <a:lnTo>
                    <a:pt x="27" y="179"/>
                  </a:lnTo>
                  <a:lnTo>
                    <a:pt x="63" y="206"/>
                  </a:lnTo>
                  <a:lnTo>
                    <a:pt x="536" y="536"/>
                  </a:lnTo>
                  <a:lnTo>
                    <a:pt x="1545" y="1161"/>
                  </a:lnTo>
                  <a:lnTo>
                    <a:pt x="2108" y="1456"/>
                  </a:lnTo>
                  <a:lnTo>
                    <a:pt x="2697" y="1742"/>
                  </a:lnTo>
                  <a:lnTo>
                    <a:pt x="3331" y="2001"/>
                  </a:lnTo>
                  <a:lnTo>
                    <a:pt x="3626" y="2099"/>
                  </a:lnTo>
                  <a:lnTo>
                    <a:pt x="4108" y="2152"/>
                  </a:lnTo>
                  <a:lnTo>
                    <a:pt x="4447" y="2143"/>
                  </a:lnTo>
                  <a:lnTo>
                    <a:pt x="4519" y="2135"/>
                  </a:lnTo>
                  <a:lnTo>
                    <a:pt x="4599" y="2081"/>
                  </a:lnTo>
                  <a:lnTo>
                    <a:pt x="4599" y="2045"/>
                  </a:lnTo>
                  <a:lnTo>
                    <a:pt x="4537" y="1902"/>
                  </a:lnTo>
                  <a:lnTo>
                    <a:pt x="4421" y="1742"/>
                  </a:lnTo>
                  <a:lnTo>
                    <a:pt x="4278" y="1634"/>
                  </a:lnTo>
                  <a:lnTo>
                    <a:pt x="4162" y="1581"/>
                  </a:lnTo>
                  <a:lnTo>
                    <a:pt x="3536" y="1313"/>
                  </a:lnTo>
                  <a:lnTo>
                    <a:pt x="2894" y="1054"/>
                  </a:lnTo>
                  <a:lnTo>
                    <a:pt x="1679" y="554"/>
                  </a:lnTo>
                  <a:lnTo>
                    <a:pt x="509" y="27"/>
                  </a:lnTo>
                  <a:lnTo>
                    <a:pt x="420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28"/>
            <p:cNvSpPr/>
            <p:nvPr/>
          </p:nvSpPr>
          <p:spPr>
            <a:xfrm rot="-877077" flipH="1">
              <a:off x="7109526" y="4535899"/>
              <a:ext cx="106975" cy="65581"/>
            </a:xfrm>
            <a:custGeom>
              <a:avLst/>
              <a:gdLst/>
              <a:ahLst/>
              <a:cxnLst/>
              <a:rect l="l" t="t" r="r" b="b"/>
              <a:pathLst>
                <a:path w="4109" h="2519" extrusionOk="0">
                  <a:moveTo>
                    <a:pt x="349" y="0"/>
                  </a:moveTo>
                  <a:lnTo>
                    <a:pt x="117" y="45"/>
                  </a:lnTo>
                  <a:lnTo>
                    <a:pt x="18" y="125"/>
                  </a:lnTo>
                  <a:lnTo>
                    <a:pt x="1" y="197"/>
                  </a:lnTo>
                  <a:lnTo>
                    <a:pt x="18" y="232"/>
                  </a:lnTo>
                  <a:lnTo>
                    <a:pt x="72" y="339"/>
                  </a:lnTo>
                  <a:lnTo>
                    <a:pt x="126" y="536"/>
                  </a:lnTo>
                  <a:lnTo>
                    <a:pt x="197" y="643"/>
                  </a:lnTo>
                  <a:lnTo>
                    <a:pt x="376" y="831"/>
                  </a:lnTo>
                  <a:lnTo>
                    <a:pt x="581" y="1009"/>
                  </a:lnTo>
                  <a:lnTo>
                    <a:pt x="1036" y="1366"/>
                  </a:lnTo>
                  <a:lnTo>
                    <a:pt x="1545" y="1697"/>
                  </a:lnTo>
                  <a:lnTo>
                    <a:pt x="1760" y="1840"/>
                  </a:lnTo>
                  <a:lnTo>
                    <a:pt x="2260" y="2134"/>
                  </a:lnTo>
                  <a:lnTo>
                    <a:pt x="2831" y="2384"/>
                  </a:lnTo>
                  <a:lnTo>
                    <a:pt x="3322" y="2492"/>
                  </a:lnTo>
                  <a:lnTo>
                    <a:pt x="3671" y="2518"/>
                  </a:lnTo>
                  <a:lnTo>
                    <a:pt x="3858" y="2509"/>
                  </a:lnTo>
                  <a:lnTo>
                    <a:pt x="3957" y="2492"/>
                  </a:lnTo>
                  <a:lnTo>
                    <a:pt x="4099" y="2402"/>
                  </a:lnTo>
                  <a:lnTo>
                    <a:pt x="4108" y="2349"/>
                  </a:lnTo>
                  <a:lnTo>
                    <a:pt x="4090" y="2259"/>
                  </a:lnTo>
                  <a:lnTo>
                    <a:pt x="3992" y="2108"/>
                  </a:lnTo>
                  <a:lnTo>
                    <a:pt x="3742" y="1902"/>
                  </a:lnTo>
                  <a:lnTo>
                    <a:pt x="3001" y="1527"/>
                  </a:lnTo>
                  <a:lnTo>
                    <a:pt x="2546" y="1295"/>
                  </a:lnTo>
                  <a:lnTo>
                    <a:pt x="2019" y="982"/>
                  </a:lnTo>
                  <a:lnTo>
                    <a:pt x="1554" y="643"/>
                  </a:lnTo>
                  <a:lnTo>
                    <a:pt x="1340" y="464"/>
                  </a:lnTo>
                  <a:lnTo>
                    <a:pt x="1108" y="286"/>
                  </a:lnTo>
                  <a:lnTo>
                    <a:pt x="894" y="188"/>
                  </a:lnTo>
                  <a:lnTo>
                    <a:pt x="697" y="89"/>
                  </a:lnTo>
                  <a:lnTo>
                    <a:pt x="599" y="36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28"/>
            <p:cNvSpPr/>
            <p:nvPr/>
          </p:nvSpPr>
          <p:spPr>
            <a:xfrm rot="-877077" flipH="1">
              <a:off x="6695633" y="4731386"/>
              <a:ext cx="113015" cy="60712"/>
            </a:xfrm>
            <a:custGeom>
              <a:avLst/>
              <a:gdLst/>
              <a:ahLst/>
              <a:cxnLst/>
              <a:rect l="l" t="t" r="r" b="b"/>
              <a:pathLst>
                <a:path w="4341" h="2332" extrusionOk="0">
                  <a:moveTo>
                    <a:pt x="296" y="0"/>
                  </a:moveTo>
                  <a:lnTo>
                    <a:pt x="81" y="54"/>
                  </a:lnTo>
                  <a:lnTo>
                    <a:pt x="1" y="134"/>
                  </a:lnTo>
                  <a:lnTo>
                    <a:pt x="1" y="197"/>
                  </a:lnTo>
                  <a:lnTo>
                    <a:pt x="28" y="232"/>
                  </a:lnTo>
                  <a:lnTo>
                    <a:pt x="144" y="384"/>
                  </a:lnTo>
                  <a:lnTo>
                    <a:pt x="349" y="679"/>
                  </a:lnTo>
                  <a:lnTo>
                    <a:pt x="519" y="822"/>
                  </a:lnTo>
                  <a:lnTo>
                    <a:pt x="876" y="1108"/>
                  </a:lnTo>
                  <a:lnTo>
                    <a:pt x="1260" y="1376"/>
                  </a:lnTo>
                  <a:lnTo>
                    <a:pt x="1546" y="1599"/>
                  </a:lnTo>
                  <a:lnTo>
                    <a:pt x="2046" y="1947"/>
                  </a:lnTo>
                  <a:lnTo>
                    <a:pt x="2430" y="2143"/>
                  </a:lnTo>
                  <a:lnTo>
                    <a:pt x="2644" y="2224"/>
                  </a:lnTo>
                  <a:lnTo>
                    <a:pt x="2823" y="2277"/>
                  </a:lnTo>
                  <a:lnTo>
                    <a:pt x="3198" y="2331"/>
                  </a:lnTo>
                  <a:lnTo>
                    <a:pt x="3582" y="2331"/>
                  </a:lnTo>
                  <a:lnTo>
                    <a:pt x="3930" y="2260"/>
                  </a:lnTo>
                  <a:lnTo>
                    <a:pt x="4073" y="2179"/>
                  </a:lnTo>
                  <a:lnTo>
                    <a:pt x="4162" y="2117"/>
                  </a:lnTo>
                  <a:lnTo>
                    <a:pt x="4287" y="1983"/>
                  </a:lnTo>
                  <a:lnTo>
                    <a:pt x="4341" y="1840"/>
                  </a:lnTo>
                  <a:lnTo>
                    <a:pt x="4305" y="1697"/>
                  </a:lnTo>
                  <a:lnTo>
                    <a:pt x="4243" y="1626"/>
                  </a:lnTo>
                  <a:lnTo>
                    <a:pt x="4198" y="1590"/>
                  </a:lnTo>
                  <a:lnTo>
                    <a:pt x="4091" y="1572"/>
                  </a:lnTo>
                  <a:lnTo>
                    <a:pt x="3984" y="1590"/>
                  </a:lnTo>
                  <a:lnTo>
                    <a:pt x="3903" y="1643"/>
                  </a:lnTo>
                  <a:lnTo>
                    <a:pt x="3886" y="1670"/>
                  </a:lnTo>
                  <a:lnTo>
                    <a:pt x="3859" y="1697"/>
                  </a:lnTo>
                  <a:lnTo>
                    <a:pt x="3841" y="1715"/>
                  </a:lnTo>
                  <a:lnTo>
                    <a:pt x="3635" y="1679"/>
                  </a:lnTo>
                  <a:lnTo>
                    <a:pt x="3305" y="1563"/>
                  </a:lnTo>
                  <a:lnTo>
                    <a:pt x="2894" y="1331"/>
                  </a:lnTo>
                  <a:lnTo>
                    <a:pt x="2626" y="1143"/>
                  </a:lnTo>
                  <a:lnTo>
                    <a:pt x="2180" y="849"/>
                  </a:lnTo>
                  <a:lnTo>
                    <a:pt x="1724" y="554"/>
                  </a:lnTo>
                  <a:lnTo>
                    <a:pt x="1474" y="402"/>
                  </a:lnTo>
                  <a:lnTo>
                    <a:pt x="948" y="170"/>
                  </a:lnTo>
                  <a:lnTo>
                    <a:pt x="653" y="45"/>
                  </a:lnTo>
                  <a:lnTo>
                    <a:pt x="546" y="9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28"/>
            <p:cNvSpPr/>
            <p:nvPr/>
          </p:nvSpPr>
          <p:spPr>
            <a:xfrm rot="-877077" flipH="1">
              <a:off x="6557809" y="4720206"/>
              <a:ext cx="141835" cy="39546"/>
            </a:xfrm>
            <a:custGeom>
              <a:avLst/>
              <a:gdLst/>
              <a:ahLst/>
              <a:cxnLst/>
              <a:rect l="l" t="t" r="r" b="b"/>
              <a:pathLst>
                <a:path w="5448" h="1519" extrusionOk="0">
                  <a:moveTo>
                    <a:pt x="679" y="1"/>
                  </a:moveTo>
                  <a:lnTo>
                    <a:pt x="447" y="10"/>
                  </a:lnTo>
                  <a:lnTo>
                    <a:pt x="250" y="72"/>
                  </a:lnTo>
                  <a:lnTo>
                    <a:pt x="107" y="153"/>
                  </a:lnTo>
                  <a:lnTo>
                    <a:pt x="18" y="260"/>
                  </a:lnTo>
                  <a:lnTo>
                    <a:pt x="0" y="367"/>
                  </a:lnTo>
                  <a:lnTo>
                    <a:pt x="54" y="474"/>
                  </a:lnTo>
                  <a:lnTo>
                    <a:pt x="196" y="572"/>
                  </a:lnTo>
                  <a:lnTo>
                    <a:pt x="313" y="608"/>
                  </a:lnTo>
                  <a:lnTo>
                    <a:pt x="1652" y="956"/>
                  </a:lnTo>
                  <a:lnTo>
                    <a:pt x="3036" y="1251"/>
                  </a:lnTo>
                  <a:lnTo>
                    <a:pt x="3572" y="1385"/>
                  </a:lnTo>
                  <a:lnTo>
                    <a:pt x="4376" y="1519"/>
                  </a:lnTo>
                  <a:lnTo>
                    <a:pt x="4929" y="1519"/>
                  </a:lnTo>
                  <a:lnTo>
                    <a:pt x="5215" y="1456"/>
                  </a:lnTo>
                  <a:lnTo>
                    <a:pt x="5340" y="1412"/>
                  </a:lnTo>
                  <a:lnTo>
                    <a:pt x="5438" y="1305"/>
                  </a:lnTo>
                  <a:lnTo>
                    <a:pt x="5447" y="1224"/>
                  </a:lnTo>
                  <a:lnTo>
                    <a:pt x="5429" y="1189"/>
                  </a:lnTo>
                  <a:lnTo>
                    <a:pt x="5376" y="1117"/>
                  </a:lnTo>
                  <a:lnTo>
                    <a:pt x="5224" y="992"/>
                  </a:lnTo>
                  <a:lnTo>
                    <a:pt x="4938" y="849"/>
                  </a:lnTo>
                  <a:lnTo>
                    <a:pt x="4179" y="653"/>
                  </a:lnTo>
                  <a:lnTo>
                    <a:pt x="3626" y="555"/>
                  </a:lnTo>
                  <a:lnTo>
                    <a:pt x="2232" y="260"/>
                  </a:lnTo>
                  <a:lnTo>
                    <a:pt x="804" y="19"/>
                  </a:lnTo>
                  <a:lnTo>
                    <a:pt x="679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28"/>
            <p:cNvSpPr/>
            <p:nvPr/>
          </p:nvSpPr>
          <p:spPr>
            <a:xfrm rot="-877077" flipH="1">
              <a:off x="6494942" y="4686116"/>
              <a:ext cx="96744" cy="29315"/>
            </a:xfrm>
            <a:custGeom>
              <a:avLst/>
              <a:gdLst/>
              <a:ahLst/>
              <a:cxnLst/>
              <a:rect l="l" t="t" r="r" b="b"/>
              <a:pathLst>
                <a:path w="3716" h="1126" extrusionOk="0">
                  <a:moveTo>
                    <a:pt x="331" y="0"/>
                  </a:moveTo>
                  <a:lnTo>
                    <a:pt x="99" y="72"/>
                  </a:lnTo>
                  <a:lnTo>
                    <a:pt x="18" y="161"/>
                  </a:lnTo>
                  <a:lnTo>
                    <a:pt x="0" y="223"/>
                  </a:lnTo>
                  <a:lnTo>
                    <a:pt x="63" y="322"/>
                  </a:lnTo>
                  <a:lnTo>
                    <a:pt x="188" y="375"/>
                  </a:lnTo>
                  <a:lnTo>
                    <a:pt x="206" y="384"/>
                  </a:lnTo>
                  <a:lnTo>
                    <a:pt x="215" y="384"/>
                  </a:lnTo>
                  <a:lnTo>
                    <a:pt x="277" y="438"/>
                  </a:lnTo>
                  <a:lnTo>
                    <a:pt x="438" y="527"/>
                  </a:lnTo>
                  <a:lnTo>
                    <a:pt x="768" y="634"/>
                  </a:lnTo>
                  <a:lnTo>
                    <a:pt x="1018" y="706"/>
                  </a:lnTo>
                  <a:lnTo>
                    <a:pt x="1742" y="893"/>
                  </a:lnTo>
                  <a:lnTo>
                    <a:pt x="2456" y="1081"/>
                  </a:lnTo>
                  <a:lnTo>
                    <a:pt x="2635" y="1125"/>
                  </a:lnTo>
                  <a:lnTo>
                    <a:pt x="3010" y="1125"/>
                  </a:lnTo>
                  <a:lnTo>
                    <a:pt x="3188" y="1081"/>
                  </a:lnTo>
                  <a:lnTo>
                    <a:pt x="3331" y="1036"/>
                  </a:lnTo>
                  <a:lnTo>
                    <a:pt x="3554" y="911"/>
                  </a:lnTo>
                  <a:lnTo>
                    <a:pt x="3688" y="768"/>
                  </a:lnTo>
                  <a:lnTo>
                    <a:pt x="3715" y="599"/>
                  </a:lnTo>
                  <a:lnTo>
                    <a:pt x="3688" y="509"/>
                  </a:lnTo>
                  <a:lnTo>
                    <a:pt x="3653" y="456"/>
                  </a:lnTo>
                  <a:lnTo>
                    <a:pt x="3528" y="357"/>
                  </a:lnTo>
                  <a:lnTo>
                    <a:pt x="3242" y="268"/>
                  </a:lnTo>
                  <a:lnTo>
                    <a:pt x="3010" y="250"/>
                  </a:lnTo>
                  <a:lnTo>
                    <a:pt x="2911" y="259"/>
                  </a:lnTo>
                  <a:lnTo>
                    <a:pt x="2849" y="259"/>
                  </a:lnTo>
                  <a:lnTo>
                    <a:pt x="2724" y="268"/>
                  </a:lnTo>
                  <a:lnTo>
                    <a:pt x="2778" y="268"/>
                  </a:lnTo>
                  <a:lnTo>
                    <a:pt x="2652" y="286"/>
                  </a:lnTo>
                  <a:lnTo>
                    <a:pt x="2572" y="331"/>
                  </a:lnTo>
                  <a:lnTo>
                    <a:pt x="2081" y="232"/>
                  </a:lnTo>
                  <a:lnTo>
                    <a:pt x="1599" y="134"/>
                  </a:lnTo>
                  <a:lnTo>
                    <a:pt x="1331" y="81"/>
                  </a:lnTo>
                  <a:lnTo>
                    <a:pt x="920" y="9"/>
                  </a:lnTo>
                  <a:lnTo>
                    <a:pt x="652" y="0"/>
                  </a:lnTo>
                  <a:lnTo>
                    <a:pt x="518" y="18"/>
                  </a:lnTo>
                  <a:lnTo>
                    <a:pt x="483" y="18"/>
                  </a:lnTo>
                  <a:lnTo>
                    <a:pt x="331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28"/>
            <p:cNvSpPr/>
            <p:nvPr/>
          </p:nvSpPr>
          <p:spPr>
            <a:xfrm rot="-877077" flipH="1">
              <a:off x="6534387" y="4616237"/>
              <a:ext cx="112781" cy="38375"/>
            </a:xfrm>
            <a:custGeom>
              <a:avLst/>
              <a:gdLst/>
              <a:ahLst/>
              <a:cxnLst/>
              <a:rect l="l" t="t" r="r" b="b"/>
              <a:pathLst>
                <a:path w="4332" h="1474" extrusionOk="0">
                  <a:moveTo>
                    <a:pt x="277" y="0"/>
                  </a:moveTo>
                  <a:lnTo>
                    <a:pt x="81" y="54"/>
                  </a:lnTo>
                  <a:lnTo>
                    <a:pt x="1" y="125"/>
                  </a:lnTo>
                  <a:lnTo>
                    <a:pt x="1" y="179"/>
                  </a:lnTo>
                  <a:lnTo>
                    <a:pt x="18" y="205"/>
                  </a:lnTo>
                  <a:lnTo>
                    <a:pt x="143" y="366"/>
                  </a:lnTo>
                  <a:lnTo>
                    <a:pt x="393" y="634"/>
                  </a:lnTo>
                  <a:lnTo>
                    <a:pt x="599" y="777"/>
                  </a:lnTo>
                  <a:lnTo>
                    <a:pt x="849" y="920"/>
                  </a:lnTo>
                  <a:lnTo>
                    <a:pt x="1429" y="1161"/>
                  </a:lnTo>
                  <a:lnTo>
                    <a:pt x="1760" y="1259"/>
                  </a:lnTo>
                  <a:lnTo>
                    <a:pt x="2045" y="1331"/>
                  </a:lnTo>
                  <a:lnTo>
                    <a:pt x="2706" y="1447"/>
                  </a:lnTo>
                  <a:lnTo>
                    <a:pt x="3385" y="1473"/>
                  </a:lnTo>
                  <a:lnTo>
                    <a:pt x="3849" y="1402"/>
                  </a:lnTo>
                  <a:lnTo>
                    <a:pt x="4126" y="1313"/>
                  </a:lnTo>
                  <a:lnTo>
                    <a:pt x="4251" y="1241"/>
                  </a:lnTo>
                  <a:lnTo>
                    <a:pt x="4314" y="1197"/>
                  </a:lnTo>
                  <a:lnTo>
                    <a:pt x="4332" y="1107"/>
                  </a:lnTo>
                  <a:lnTo>
                    <a:pt x="4296" y="1054"/>
                  </a:lnTo>
                  <a:lnTo>
                    <a:pt x="4251" y="1027"/>
                  </a:lnTo>
                  <a:lnTo>
                    <a:pt x="4055" y="956"/>
                  </a:lnTo>
                  <a:lnTo>
                    <a:pt x="3635" y="848"/>
                  </a:lnTo>
                  <a:lnTo>
                    <a:pt x="2938" y="750"/>
                  </a:lnTo>
                  <a:lnTo>
                    <a:pt x="2474" y="679"/>
                  </a:lnTo>
                  <a:lnTo>
                    <a:pt x="1956" y="572"/>
                  </a:lnTo>
                  <a:lnTo>
                    <a:pt x="1188" y="339"/>
                  </a:lnTo>
                  <a:lnTo>
                    <a:pt x="751" y="152"/>
                  </a:lnTo>
                  <a:lnTo>
                    <a:pt x="572" y="45"/>
                  </a:lnTo>
                  <a:lnTo>
                    <a:pt x="492" y="9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28"/>
            <p:cNvSpPr/>
            <p:nvPr/>
          </p:nvSpPr>
          <p:spPr>
            <a:xfrm rot="-877077" flipH="1">
              <a:off x="6444928" y="4878455"/>
              <a:ext cx="93021" cy="48137"/>
            </a:xfrm>
            <a:custGeom>
              <a:avLst/>
              <a:gdLst/>
              <a:ahLst/>
              <a:cxnLst/>
              <a:rect l="l" t="t" r="r" b="b"/>
              <a:pathLst>
                <a:path w="3573" h="1849" extrusionOk="0">
                  <a:moveTo>
                    <a:pt x="715" y="0"/>
                  </a:moveTo>
                  <a:lnTo>
                    <a:pt x="313" y="27"/>
                  </a:lnTo>
                  <a:lnTo>
                    <a:pt x="90" y="125"/>
                  </a:lnTo>
                  <a:lnTo>
                    <a:pt x="9" y="223"/>
                  </a:lnTo>
                  <a:lnTo>
                    <a:pt x="0" y="286"/>
                  </a:lnTo>
                  <a:lnTo>
                    <a:pt x="18" y="465"/>
                  </a:lnTo>
                  <a:lnTo>
                    <a:pt x="170" y="804"/>
                  </a:lnTo>
                  <a:lnTo>
                    <a:pt x="465" y="1116"/>
                  </a:lnTo>
                  <a:lnTo>
                    <a:pt x="893" y="1393"/>
                  </a:lnTo>
                  <a:lnTo>
                    <a:pt x="1152" y="1518"/>
                  </a:lnTo>
                  <a:lnTo>
                    <a:pt x="1393" y="1608"/>
                  </a:lnTo>
                  <a:lnTo>
                    <a:pt x="2010" y="1777"/>
                  </a:lnTo>
                  <a:lnTo>
                    <a:pt x="2679" y="1849"/>
                  </a:lnTo>
                  <a:lnTo>
                    <a:pt x="3144" y="1804"/>
                  </a:lnTo>
                  <a:lnTo>
                    <a:pt x="3412" y="1715"/>
                  </a:lnTo>
                  <a:lnTo>
                    <a:pt x="3519" y="1643"/>
                  </a:lnTo>
                  <a:lnTo>
                    <a:pt x="3572" y="1599"/>
                  </a:lnTo>
                  <a:lnTo>
                    <a:pt x="3563" y="1491"/>
                  </a:lnTo>
                  <a:lnTo>
                    <a:pt x="3519" y="1438"/>
                  </a:lnTo>
                  <a:lnTo>
                    <a:pt x="3412" y="1349"/>
                  </a:lnTo>
                  <a:lnTo>
                    <a:pt x="3072" y="1224"/>
                  </a:lnTo>
                  <a:lnTo>
                    <a:pt x="2465" y="1072"/>
                  </a:lnTo>
                  <a:lnTo>
                    <a:pt x="2099" y="965"/>
                  </a:lnTo>
                  <a:lnTo>
                    <a:pt x="1920" y="884"/>
                  </a:lnTo>
                  <a:lnTo>
                    <a:pt x="1617" y="724"/>
                  </a:lnTo>
                  <a:lnTo>
                    <a:pt x="1375" y="527"/>
                  </a:lnTo>
                  <a:lnTo>
                    <a:pt x="1197" y="322"/>
                  </a:lnTo>
                  <a:lnTo>
                    <a:pt x="1143" y="206"/>
                  </a:lnTo>
                  <a:lnTo>
                    <a:pt x="1108" y="152"/>
                  </a:lnTo>
                  <a:lnTo>
                    <a:pt x="983" y="63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28"/>
            <p:cNvSpPr/>
            <p:nvPr/>
          </p:nvSpPr>
          <p:spPr>
            <a:xfrm rot="-877077" flipH="1">
              <a:off x="6273416" y="4836239"/>
              <a:ext cx="149515" cy="44415"/>
            </a:xfrm>
            <a:custGeom>
              <a:avLst/>
              <a:gdLst/>
              <a:ahLst/>
              <a:cxnLst/>
              <a:rect l="l" t="t" r="r" b="b"/>
              <a:pathLst>
                <a:path w="5743" h="1706" extrusionOk="0">
                  <a:moveTo>
                    <a:pt x="483" y="0"/>
                  </a:moveTo>
                  <a:lnTo>
                    <a:pt x="286" y="27"/>
                  </a:lnTo>
                  <a:lnTo>
                    <a:pt x="134" y="99"/>
                  </a:lnTo>
                  <a:lnTo>
                    <a:pt x="36" y="188"/>
                  </a:lnTo>
                  <a:lnTo>
                    <a:pt x="0" y="286"/>
                  </a:lnTo>
                  <a:lnTo>
                    <a:pt x="36" y="393"/>
                  </a:lnTo>
                  <a:lnTo>
                    <a:pt x="161" y="492"/>
                  </a:lnTo>
                  <a:lnTo>
                    <a:pt x="259" y="527"/>
                  </a:lnTo>
                  <a:lnTo>
                    <a:pt x="625" y="661"/>
                  </a:lnTo>
                  <a:lnTo>
                    <a:pt x="2099" y="1143"/>
                  </a:lnTo>
                  <a:lnTo>
                    <a:pt x="3447" y="1492"/>
                  </a:lnTo>
                  <a:lnTo>
                    <a:pt x="4296" y="1652"/>
                  </a:lnTo>
                  <a:lnTo>
                    <a:pt x="5028" y="1706"/>
                  </a:lnTo>
                  <a:lnTo>
                    <a:pt x="5439" y="1635"/>
                  </a:lnTo>
                  <a:lnTo>
                    <a:pt x="5635" y="1545"/>
                  </a:lnTo>
                  <a:lnTo>
                    <a:pt x="5698" y="1474"/>
                  </a:lnTo>
                  <a:lnTo>
                    <a:pt x="5742" y="1411"/>
                  </a:lnTo>
                  <a:lnTo>
                    <a:pt x="5733" y="1286"/>
                  </a:lnTo>
                  <a:lnTo>
                    <a:pt x="5546" y="1134"/>
                  </a:lnTo>
                  <a:lnTo>
                    <a:pt x="4805" y="911"/>
                  </a:lnTo>
                  <a:lnTo>
                    <a:pt x="4367" y="831"/>
                  </a:lnTo>
                  <a:lnTo>
                    <a:pt x="3456" y="661"/>
                  </a:lnTo>
                  <a:lnTo>
                    <a:pt x="1679" y="268"/>
                  </a:lnTo>
                  <a:lnTo>
                    <a:pt x="822" y="45"/>
                  </a:lnTo>
                  <a:lnTo>
                    <a:pt x="706" y="9"/>
                  </a:lnTo>
                  <a:lnTo>
                    <a:pt x="483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28"/>
            <p:cNvSpPr/>
            <p:nvPr/>
          </p:nvSpPr>
          <p:spPr>
            <a:xfrm rot="-877077" flipH="1">
              <a:off x="6251563" y="4778870"/>
              <a:ext cx="124887" cy="46289"/>
            </a:xfrm>
            <a:custGeom>
              <a:avLst/>
              <a:gdLst/>
              <a:ahLst/>
              <a:cxnLst/>
              <a:rect l="l" t="t" r="r" b="b"/>
              <a:pathLst>
                <a:path w="4797" h="1778" extrusionOk="0">
                  <a:moveTo>
                    <a:pt x="465" y="1"/>
                  </a:moveTo>
                  <a:lnTo>
                    <a:pt x="197" y="36"/>
                  </a:lnTo>
                  <a:lnTo>
                    <a:pt x="19" y="153"/>
                  </a:lnTo>
                  <a:lnTo>
                    <a:pt x="1" y="269"/>
                  </a:lnTo>
                  <a:lnTo>
                    <a:pt x="55" y="340"/>
                  </a:lnTo>
                  <a:lnTo>
                    <a:pt x="108" y="376"/>
                  </a:lnTo>
                  <a:lnTo>
                    <a:pt x="590" y="626"/>
                  </a:lnTo>
                  <a:lnTo>
                    <a:pt x="1599" y="1099"/>
                  </a:lnTo>
                  <a:lnTo>
                    <a:pt x="2162" y="1313"/>
                  </a:lnTo>
                  <a:lnTo>
                    <a:pt x="2644" y="1492"/>
                  </a:lnTo>
                  <a:lnTo>
                    <a:pt x="3555" y="1733"/>
                  </a:lnTo>
                  <a:lnTo>
                    <a:pt x="4019" y="1778"/>
                  </a:lnTo>
                  <a:lnTo>
                    <a:pt x="4314" y="1769"/>
                  </a:lnTo>
                  <a:lnTo>
                    <a:pt x="4457" y="1742"/>
                  </a:lnTo>
                  <a:lnTo>
                    <a:pt x="4618" y="1706"/>
                  </a:lnTo>
                  <a:lnTo>
                    <a:pt x="4770" y="1599"/>
                  </a:lnTo>
                  <a:lnTo>
                    <a:pt x="4796" y="1510"/>
                  </a:lnTo>
                  <a:lnTo>
                    <a:pt x="4770" y="1465"/>
                  </a:lnTo>
                  <a:lnTo>
                    <a:pt x="4716" y="1394"/>
                  </a:lnTo>
                  <a:lnTo>
                    <a:pt x="4564" y="1278"/>
                  </a:lnTo>
                  <a:lnTo>
                    <a:pt x="4252" y="1126"/>
                  </a:lnTo>
                  <a:lnTo>
                    <a:pt x="3448" y="912"/>
                  </a:lnTo>
                  <a:lnTo>
                    <a:pt x="2921" y="778"/>
                  </a:lnTo>
                  <a:lnTo>
                    <a:pt x="2323" y="617"/>
                  </a:lnTo>
                  <a:lnTo>
                    <a:pt x="1162" y="251"/>
                  </a:lnTo>
                  <a:lnTo>
                    <a:pt x="608" y="45"/>
                  </a:lnTo>
                  <a:lnTo>
                    <a:pt x="465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28"/>
            <p:cNvSpPr/>
            <p:nvPr/>
          </p:nvSpPr>
          <p:spPr>
            <a:xfrm rot="-877077" flipH="1">
              <a:off x="6651340" y="4855470"/>
              <a:ext cx="48164" cy="50481"/>
            </a:xfrm>
            <a:custGeom>
              <a:avLst/>
              <a:gdLst/>
              <a:ahLst/>
              <a:cxnLst/>
              <a:rect l="l" t="t" r="r" b="b"/>
              <a:pathLst>
                <a:path w="1850" h="1939" extrusionOk="0">
                  <a:moveTo>
                    <a:pt x="688" y="1"/>
                  </a:moveTo>
                  <a:lnTo>
                    <a:pt x="367" y="37"/>
                  </a:lnTo>
                  <a:lnTo>
                    <a:pt x="179" y="99"/>
                  </a:lnTo>
                  <a:lnTo>
                    <a:pt x="54" y="197"/>
                  </a:lnTo>
                  <a:lnTo>
                    <a:pt x="1" y="313"/>
                  </a:lnTo>
                  <a:lnTo>
                    <a:pt x="10" y="385"/>
                  </a:lnTo>
                  <a:lnTo>
                    <a:pt x="162" y="814"/>
                  </a:lnTo>
                  <a:lnTo>
                    <a:pt x="340" y="1242"/>
                  </a:lnTo>
                  <a:lnTo>
                    <a:pt x="421" y="1448"/>
                  </a:lnTo>
                  <a:lnTo>
                    <a:pt x="581" y="1689"/>
                  </a:lnTo>
                  <a:lnTo>
                    <a:pt x="796" y="1832"/>
                  </a:lnTo>
                  <a:lnTo>
                    <a:pt x="956" y="1903"/>
                  </a:lnTo>
                  <a:lnTo>
                    <a:pt x="1046" y="1930"/>
                  </a:lnTo>
                  <a:lnTo>
                    <a:pt x="1260" y="1939"/>
                  </a:lnTo>
                  <a:lnTo>
                    <a:pt x="1474" y="1912"/>
                  </a:lnTo>
                  <a:lnTo>
                    <a:pt x="1653" y="1840"/>
                  </a:lnTo>
                  <a:lnTo>
                    <a:pt x="1706" y="1796"/>
                  </a:lnTo>
                  <a:lnTo>
                    <a:pt x="1796" y="1707"/>
                  </a:lnTo>
                  <a:lnTo>
                    <a:pt x="1849" y="1519"/>
                  </a:lnTo>
                  <a:lnTo>
                    <a:pt x="1760" y="1260"/>
                  </a:lnTo>
                  <a:lnTo>
                    <a:pt x="1653" y="1064"/>
                  </a:lnTo>
                  <a:lnTo>
                    <a:pt x="1430" y="644"/>
                  </a:lnTo>
                  <a:lnTo>
                    <a:pt x="1188" y="224"/>
                  </a:lnTo>
                  <a:lnTo>
                    <a:pt x="1144" y="153"/>
                  </a:lnTo>
                  <a:lnTo>
                    <a:pt x="992" y="63"/>
                  </a:lnTo>
                  <a:lnTo>
                    <a:pt x="688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28"/>
            <p:cNvSpPr/>
            <p:nvPr/>
          </p:nvSpPr>
          <p:spPr>
            <a:xfrm rot="-877077" flipH="1">
              <a:off x="7525882" y="4381253"/>
              <a:ext cx="76749" cy="51157"/>
            </a:xfrm>
            <a:custGeom>
              <a:avLst/>
              <a:gdLst/>
              <a:ahLst/>
              <a:cxnLst/>
              <a:rect l="l" t="t" r="r" b="b"/>
              <a:pathLst>
                <a:path w="2948" h="1965" extrusionOk="0">
                  <a:moveTo>
                    <a:pt x="563" y="0"/>
                  </a:moveTo>
                  <a:lnTo>
                    <a:pt x="357" y="45"/>
                  </a:lnTo>
                  <a:lnTo>
                    <a:pt x="188" y="116"/>
                  </a:lnTo>
                  <a:lnTo>
                    <a:pt x="63" y="214"/>
                  </a:lnTo>
                  <a:lnTo>
                    <a:pt x="0" y="339"/>
                  </a:lnTo>
                  <a:lnTo>
                    <a:pt x="9" y="456"/>
                  </a:lnTo>
                  <a:lnTo>
                    <a:pt x="54" y="518"/>
                  </a:lnTo>
                  <a:lnTo>
                    <a:pt x="402" y="884"/>
                  </a:lnTo>
                  <a:lnTo>
                    <a:pt x="813" y="1224"/>
                  </a:lnTo>
                  <a:lnTo>
                    <a:pt x="1009" y="1393"/>
                  </a:lnTo>
                  <a:lnTo>
                    <a:pt x="1429" y="1733"/>
                  </a:lnTo>
                  <a:lnTo>
                    <a:pt x="1697" y="1875"/>
                  </a:lnTo>
                  <a:lnTo>
                    <a:pt x="1804" y="1911"/>
                  </a:lnTo>
                  <a:lnTo>
                    <a:pt x="2018" y="1956"/>
                  </a:lnTo>
                  <a:lnTo>
                    <a:pt x="2367" y="1965"/>
                  </a:lnTo>
                  <a:lnTo>
                    <a:pt x="2679" y="1884"/>
                  </a:lnTo>
                  <a:lnTo>
                    <a:pt x="2831" y="1804"/>
                  </a:lnTo>
                  <a:lnTo>
                    <a:pt x="2929" y="1706"/>
                  </a:lnTo>
                  <a:lnTo>
                    <a:pt x="2947" y="1581"/>
                  </a:lnTo>
                  <a:lnTo>
                    <a:pt x="2911" y="1518"/>
                  </a:lnTo>
                  <a:lnTo>
                    <a:pt x="2849" y="1411"/>
                  </a:lnTo>
                  <a:lnTo>
                    <a:pt x="2661" y="1224"/>
                  </a:lnTo>
                  <a:lnTo>
                    <a:pt x="2322" y="956"/>
                  </a:lnTo>
                  <a:lnTo>
                    <a:pt x="2090" y="786"/>
                  </a:lnTo>
                  <a:lnTo>
                    <a:pt x="1626" y="438"/>
                  </a:lnTo>
                  <a:lnTo>
                    <a:pt x="1108" y="107"/>
                  </a:lnTo>
                  <a:lnTo>
                    <a:pt x="1000" y="54"/>
                  </a:lnTo>
                  <a:lnTo>
                    <a:pt x="786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28"/>
            <p:cNvSpPr/>
            <p:nvPr/>
          </p:nvSpPr>
          <p:spPr>
            <a:xfrm rot="-877077" flipH="1">
              <a:off x="7475573" y="4564256"/>
              <a:ext cx="68600" cy="75812"/>
            </a:xfrm>
            <a:custGeom>
              <a:avLst/>
              <a:gdLst/>
              <a:ahLst/>
              <a:cxnLst/>
              <a:rect l="l" t="t" r="r" b="b"/>
              <a:pathLst>
                <a:path w="2635" h="2912" extrusionOk="0">
                  <a:moveTo>
                    <a:pt x="581" y="0"/>
                  </a:moveTo>
                  <a:lnTo>
                    <a:pt x="295" y="36"/>
                  </a:lnTo>
                  <a:lnTo>
                    <a:pt x="206" y="98"/>
                  </a:lnTo>
                  <a:lnTo>
                    <a:pt x="125" y="179"/>
                  </a:lnTo>
                  <a:lnTo>
                    <a:pt x="36" y="339"/>
                  </a:lnTo>
                  <a:lnTo>
                    <a:pt x="0" y="509"/>
                  </a:lnTo>
                  <a:lnTo>
                    <a:pt x="18" y="679"/>
                  </a:lnTo>
                  <a:lnTo>
                    <a:pt x="206" y="1098"/>
                  </a:lnTo>
                  <a:lnTo>
                    <a:pt x="420" y="1429"/>
                  </a:lnTo>
                  <a:lnTo>
                    <a:pt x="616" y="1795"/>
                  </a:lnTo>
                  <a:lnTo>
                    <a:pt x="983" y="2358"/>
                  </a:lnTo>
                  <a:lnTo>
                    <a:pt x="1349" y="2688"/>
                  </a:lnTo>
                  <a:lnTo>
                    <a:pt x="1608" y="2822"/>
                  </a:lnTo>
                  <a:lnTo>
                    <a:pt x="1733" y="2875"/>
                  </a:lnTo>
                  <a:lnTo>
                    <a:pt x="2027" y="2911"/>
                  </a:lnTo>
                  <a:lnTo>
                    <a:pt x="2322" y="2875"/>
                  </a:lnTo>
                  <a:lnTo>
                    <a:pt x="2536" y="2777"/>
                  </a:lnTo>
                  <a:lnTo>
                    <a:pt x="2590" y="2697"/>
                  </a:lnTo>
                  <a:lnTo>
                    <a:pt x="2617" y="2599"/>
                  </a:lnTo>
                  <a:lnTo>
                    <a:pt x="2635" y="2411"/>
                  </a:lnTo>
                  <a:lnTo>
                    <a:pt x="2581" y="2125"/>
                  </a:lnTo>
                  <a:lnTo>
                    <a:pt x="2269" y="1572"/>
                  </a:lnTo>
                  <a:lnTo>
                    <a:pt x="2027" y="1206"/>
                  </a:lnTo>
                  <a:lnTo>
                    <a:pt x="1840" y="875"/>
                  </a:lnTo>
                  <a:lnTo>
                    <a:pt x="1438" y="384"/>
                  </a:lnTo>
                  <a:lnTo>
                    <a:pt x="1009" y="125"/>
                  </a:lnTo>
                  <a:lnTo>
                    <a:pt x="715" y="27"/>
                  </a:lnTo>
                  <a:lnTo>
                    <a:pt x="581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28"/>
            <p:cNvSpPr/>
            <p:nvPr/>
          </p:nvSpPr>
          <p:spPr>
            <a:xfrm rot="-877077" flipH="1">
              <a:off x="7112598" y="4866845"/>
              <a:ext cx="132307" cy="90704"/>
            </a:xfrm>
            <a:custGeom>
              <a:avLst/>
              <a:gdLst/>
              <a:ahLst/>
              <a:cxnLst/>
              <a:rect l="l" t="t" r="r" b="b"/>
              <a:pathLst>
                <a:path w="5082" h="3484" extrusionOk="0">
                  <a:moveTo>
                    <a:pt x="840" y="0"/>
                  </a:moveTo>
                  <a:lnTo>
                    <a:pt x="412" y="45"/>
                  </a:lnTo>
                  <a:lnTo>
                    <a:pt x="153" y="152"/>
                  </a:lnTo>
                  <a:lnTo>
                    <a:pt x="45" y="259"/>
                  </a:lnTo>
                  <a:lnTo>
                    <a:pt x="28" y="322"/>
                  </a:lnTo>
                  <a:lnTo>
                    <a:pt x="10" y="474"/>
                  </a:lnTo>
                  <a:lnTo>
                    <a:pt x="1" y="768"/>
                  </a:lnTo>
                  <a:lnTo>
                    <a:pt x="45" y="1054"/>
                  </a:lnTo>
                  <a:lnTo>
                    <a:pt x="144" y="1331"/>
                  </a:lnTo>
                  <a:lnTo>
                    <a:pt x="295" y="1599"/>
                  </a:lnTo>
                  <a:lnTo>
                    <a:pt x="492" y="1858"/>
                  </a:lnTo>
                  <a:lnTo>
                    <a:pt x="894" y="2233"/>
                  </a:lnTo>
                  <a:lnTo>
                    <a:pt x="1260" y="2483"/>
                  </a:lnTo>
                  <a:lnTo>
                    <a:pt x="1555" y="2679"/>
                  </a:lnTo>
                  <a:lnTo>
                    <a:pt x="2323" y="3090"/>
                  </a:lnTo>
                  <a:lnTo>
                    <a:pt x="3001" y="3340"/>
                  </a:lnTo>
                  <a:lnTo>
                    <a:pt x="3483" y="3447"/>
                  </a:lnTo>
                  <a:lnTo>
                    <a:pt x="3975" y="3483"/>
                  </a:lnTo>
                  <a:lnTo>
                    <a:pt x="4466" y="3439"/>
                  </a:lnTo>
                  <a:lnTo>
                    <a:pt x="4707" y="3376"/>
                  </a:lnTo>
                  <a:lnTo>
                    <a:pt x="4805" y="3340"/>
                  </a:lnTo>
                  <a:lnTo>
                    <a:pt x="4957" y="3251"/>
                  </a:lnTo>
                  <a:lnTo>
                    <a:pt x="5046" y="3144"/>
                  </a:lnTo>
                  <a:lnTo>
                    <a:pt x="5082" y="3028"/>
                  </a:lnTo>
                  <a:lnTo>
                    <a:pt x="5064" y="2912"/>
                  </a:lnTo>
                  <a:lnTo>
                    <a:pt x="4984" y="2804"/>
                  </a:lnTo>
                  <a:lnTo>
                    <a:pt x="4841" y="2715"/>
                  </a:lnTo>
                  <a:lnTo>
                    <a:pt x="4635" y="2653"/>
                  </a:lnTo>
                  <a:lnTo>
                    <a:pt x="4510" y="2635"/>
                  </a:lnTo>
                  <a:lnTo>
                    <a:pt x="4180" y="2599"/>
                  </a:lnTo>
                  <a:lnTo>
                    <a:pt x="3555" y="2429"/>
                  </a:lnTo>
                  <a:lnTo>
                    <a:pt x="3001" y="2170"/>
                  </a:lnTo>
                  <a:lnTo>
                    <a:pt x="2510" y="1849"/>
                  </a:lnTo>
                  <a:lnTo>
                    <a:pt x="2099" y="1492"/>
                  </a:lnTo>
                  <a:lnTo>
                    <a:pt x="1760" y="1117"/>
                  </a:lnTo>
                  <a:lnTo>
                    <a:pt x="1501" y="742"/>
                  </a:lnTo>
                  <a:lnTo>
                    <a:pt x="1322" y="393"/>
                  </a:lnTo>
                  <a:lnTo>
                    <a:pt x="1269" y="233"/>
                  </a:lnTo>
                  <a:lnTo>
                    <a:pt x="1233" y="170"/>
                  </a:lnTo>
                  <a:lnTo>
                    <a:pt x="1117" y="72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68" name="Google Shape;1268;p28"/>
          <p:cNvSpPr txBox="1">
            <a:spLocks noGrp="1"/>
          </p:cNvSpPr>
          <p:nvPr>
            <p:ph type="title"/>
          </p:nvPr>
        </p:nvSpPr>
        <p:spPr>
          <a:xfrm>
            <a:off x="720000" y="395850"/>
            <a:ext cx="7692900" cy="51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728245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Four Columns">
  <p:cSld name="1_Title + Four Columns"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p28"/>
          <p:cNvSpPr txBox="1">
            <a:spLocks noGrp="1"/>
          </p:cNvSpPr>
          <p:nvPr>
            <p:ph type="subTitle" idx="1"/>
          </p:nvPr>
        </p:nvSpPr>
        <p:spPr>
          <a:xfrm>
            <a:off x="720000" y="2059950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5" name="Google Shape;1195;p28"/>
          <p:cNvSpPr txBox="1">
            <a:spLocks noGrp="1"/>
          </p:cNvSpPr>
          <p:nvPr>
            <p:ph type="subTitle" idx="2"/>
          </p:nvPr>
        </p:nvSpPr>
        <p:spPr>
          <a:xfrm>
            <a:off x="720000" y="1713450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6" name="Google Shape;1196;p28"/>
          <p:cNvSpPr txBox="1">
            <a:spLocks noGrp="1"/>
          </p:cNvSpPr>
          <p:nvPr>
            <p:ph type="subTitle" idx="3"/>
          </p:nvPr>
        </p:nvSpPr>
        <p:spPr>
          <a:xfrm>
            <a:off x="720000" y="3921825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7" name="Google Shape;1197;p28"/>
          <p:cNvSpPr txBox="1">
            <a:spLocks noGrp="1"/>
          </p:cNvSpPr>
          <p:nvPr>
            <p:ph type="subTitle" idx="4"/>
          </p:nvPr>
        </p:nvSpPr>
        <p:spPr>
          <a:xfrm>
            <a:off x="720000" y="3575325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8" name="Google Shape;1198;p28"/>
          <p:cNvSpPr txBox="1">
            <a:spLocks noGrp="1"/>
          </p:cNvSpPr>
          <p:nvPr>
            <p:ph type="subTitle" idx="5"/>
          </p:nvPr>
        </p:nvSpPr>
        <p:spPr>
          <a:xfrm>
            <a:off x="3342975" y="2059950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9" name="Google Shape;1199;p28"/>
          <p:cNvSpPr txBox="1">
            <a:spLocks noGrp="1"/>
          </p:cNvSpPr>
          <p:nvPr>
            <p:ph type="subTitle" idx="6"/>
          </p:nvPr>
        </p:nvSpPr>
        <p:spPr>
          <a:xfrm>
            <a:off x="3342975" y="1713450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0" name="Google Shape;1200;p28"/>
          <p:cNvSpPr txBox="1">
            <a:spLocks noGrp="1"/>
          </p:cNvSpPr>
          <p:nvPr>
            <p:ph type="subTitle" idx="7"/>
          </p:nvPr>
        </p:nvSpPr>
        <p:spPr>
          <a:xfrm>
            <a:off x="3342975" y="3921825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1" name="Google Shape;1201;p28"/>
          <p:cNvSpPr txBox="1">
            <a:spLocks noGrp="1"/>
          </p:cNvSpPr>
          <p:nvPr>
            <p:ph type="subTitle" idx="8"/>
          </p:nvPr>
        </p:nvSpPr>
        <p:spPr>
          <a:xfrm>
            <a:off x="3342975" y="3575325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02" name="Google Shape;1202;p28"/>
          <p:cNvGrpSpPr/>
          <p:nvPr/>
        </p:nvGrpSpPr>
        <p:grpSpPr>
          <a:xfrm rot="6647702">
            <a:off x="-1774556" y="-750645"/>
            <a:ext cx="3563523" cy="3274151"/>
            <a:chOff x="-1361131" y="3033798"/>
            <a:chExt cx="4031687" cy="3866819"/>
          </a:xfrm>
        </p:grpSpPr>
        <p:sp>
          <p:nvSpPr>
            <p:cNvPr id="1203" name="Google Shape;1203;p28"/>
            <p:cNvSpPr/>
            <p:nvPr/>
          </p:nvSpPr>
          <p:spPr>
            <a:xfrm rot="-975157" flipH="1">
              <a:off x="-998443" y="3435250"/>
              <a:ext cx="3306310" cy="3063916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28"/>
            <p:cNvSpPr/>
            <p:nvPr/>
          </p:nvSpPr>
          <p:spPr>
            <a:xfrm rot="-975157" flipH="1">
              <a:off x="-698218" y="4080591"/>
              <a:ext cx="2651820" cy="1639114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28"/>
            <p:cNvSpPr/>
            <p:nvPr/>
          </p:nvSpPr>
          <p:spPr>
            <a:xfrm rot="-975157" flipH="1">
              <a:off x="6331" y="5357870"/>
              <a:ext cx="481227" cy="255024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28"/>
            <p:cNvSpPr/>
            <p:nvPr/>
          </p:nvSpPr>
          <p:spPr>
            <a:xfrm rot="-975157" flipH="1">
              <a:off x="-636678" y="4901000"/>
              <a:ext cx="273634" cy="58314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28"/>
            <p:cNvSpPr/>
            <p:nvPr/>
          </p:nvSpPr>
          <p:spPr>
            <a:xfrm rot="-975157" flipH="1">
              <a:off x="-61287" y="4568963"/>
              <a:ext cx="63622" cy="451196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28"/>
            <p:cNvSpPr/>
            <p:nvPr/>
          </p:nvSpPr>
          <p:spPr>
            <a:xfrm rot="-975157" flipH="1">
              <a:off x="1281559" y="4908023"/>
              <a:ext cx="93047" cy="449987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28"/>
            <p:cNvSpPr/>
            <p:nvPr/>
          </p:nvSpPr>
          <p:spPr>
            <a:xfrm rot="-975157" flipH="1">
              <a:off x="564398" y="4729396"/>
              <a:ext cx="139269" cy="579582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0" name="Google Shape;1210;p28"/>
          <p:cNvGrpSpPr/>
          <p:nvPr/>
        </p:nvGrpSpPr>
        <p:grpSpPr>
          <a:xfrm>
            <a:off x="8285528" y="1617837"/>
            <a:ext cx="717263" cy="1719122"/>
            <a:chOff x="7334417" y="2987505"/>
            <a:chExt cx="821984" cy="1970115"/>
          </a:xfrm>
        </p:grpSpPr>
        <p:sp>
          <p:nvSpPr>
            <p:cNvPr id="1211" name="Google Shape;1211;p28"/>
            <p:cNvSpPr/>
            <p:nvPr/>
          </p:nvSpPr>
          <p:spPr>
            <a:xfrm>
              <a:off x="7334417" y="2987505"/>
              <a:ext cx="821984" cy="1970115"/>
            </a:xfrm>
            <a:custGeom>
              <a:avLst/>
              <a:gdLst/>
              <a:ahLst/>
              <a:cxnLst/>
              <a:rect l="l" t="t" r="r" b="b"/>
              <a:pathLst>
                <a:path w="25969" h="62242" extrusionOk="0">
                  <a:moveTo>
                    <a:pt x="17164" y="0"/>
                  </a:moveTo>
                  <a:lnTo>
                    <a:pt x="16664" y="72"/>
                  </a:lnTo>
                  <a:lnTo>
                    <a:pt x="16012" y="295"/>
                  </a:lnTo>
                  <a:lnTo>
                    <a:pt x="15396" y="652"/>
                  </a:lnTo>
                  <a:lnTo>
                    <a:pt x="14815" y="1107"/>
                  </a:lnTo>
                  <a:lnTo>
                    <a:pt x="14280" y="1652"/>
                  </a:lnTo>
                  <a:lnTo>
                    <a:pt x="14039" y="1938"/>
                  </a:lnTo>
                  <a:lnTo>
                    <a:pt x="13476" y="2635"/>
                  </a:lnTo>
                  <a:lnTo>
                    <a:pt x="12395" y="4045"/>
                  </a:lnTo>
                  <a:lnTo>
                    <a:pt x="11360" y="5483"/>
                  </a:lnTo>
                  <a:lnTo>
                    <a:pt x="10368" y="6957"/>
                  </a:lnTo>
                  <a:lnTo>
                    <a:pt x="9422" y="8466"/>
                  </a:lnTo>
                  <a:lnTo>
                    <a:pt x="8511" y="9993"/>
                  </a:lnTo>
                  <a:lnTo>
                    <a:pt x="7654" y="11556"/>
                  </a:lnTo>
                  <a:lnTo>
                    <a:pt x="6832" y="13136"/>
                  </a:lnTo>
                  <a:lnTo>
                    <a:pt x="6064" y="14744"/>
                  </a:lnTo>
                  <a:lnTo>
                    <a:pt x="5341" y="16369"/>
                  </a:lnTo>
                  <a:lnTo>
                    <a:pt x="4653" y="18021"/>
                  </a:lnTo>
                  <a:lnTo>
                    <a:pt x="4019" y="19682"/>
                  </a:lnTo>
                  <a:lnTo>
                    <a:pt x="3430" y="21361"/>
                  </a:lnTo>
                  <a:lnTo>
                    <a:pt x="2885" y="23057"/>
                  </a:lnTo>
                  <a:lnTo>
                    <a:pt x="2385" y="24763"/>
                  </a:lnTo>
                  <a:lnTo>
                    <a:pt x="1929" y="26469"/>
                  </a:lnTo>
                  <a:lnTo>
                    <a:pt x="1724" y="27335"/>
                  </a:lnTo>
                  <a:lnTo>
                    <a:pt x="1519" y="28210"/>
                  </a:lnTo>
                  <a:lnTo>
                    <a:pt x="1153" y="29969"/>
                  </a:lnTo>
                  <a:lnTo>
                    <a:pt x="840" y="31746"/>
                  </a:lnTo>
                  <a:lnTo>
                    <a:pt x="581" y="33523"/>
                  </a:lnTo>
                  <a:lnTo>
                    <a:pt x="367" y="35309"/>
                  </a:lnTo>
                  <a:lnTo>
                    <a:pt x="197" y="37104"/>
                  </a:lnTo>
                  <a:lnTo>
                    <a:pt x="90" y="38899"/>
                  </a:lnTo>
                  <a:lnTo>
                    <a:pt x="27" y="40694"/>
                  </a:lnTo>
                  <a:lnTo>
                    <a:pt x="18" y="41596"/>
                  </a:lnTo>
                  <a:lnTo>
                    <a:pt x="1" y="43382"/>
                  </a:lnTo>
                  <a:lnTo>
                    <a:pt x="27" y="46141"/>
                  </a:lnTo>
                  <a:lnTo>
                    <a:pt x="108" y="47990"/>
                  </a:lnTo>
                  <a:lnTo>
                    <a:pt x="286" y="49838"/>
                  </a:lnTo>
                  <a:lnTo>
                    <a:pt x="572" y="51660"/>
                  </a:lnTo>
                  <a:lnTo>
                    <a:pt x="894" y="52999"/>
                  </a:lnTo>
                  <a:lnTo>
                    <a:pt x="1161" y="53883"/>
                  </a:lnTo>
                  <a:lnTo>
                    <a:pt x="1465" y="54741"/>
                  </a:lnTo>
                  <a:lnTo>
                    <a:pt x="1831" y="55589"/>
                  </a:lnTo>
                  <a:lnTo>
                    <a:pt x="2028" y="56000"/>
                  </a:lnTo>
                  <a:lnTo>
                    <a:pt x="2215" y="56366"/>
                  </a:lnTo>
                  <a:lnTo>
                    <a:pt x="2653" y="57089"/>
                  </a:lnTo>
                  <a:lnTo>
                    <a:pt x="3171" y="57813"/>
                  </a:lnTo>
                  <a:lnTo>
                    <a:pt x="3742" y="58527"/>
                  </a:lnTo>
                  <a:lnTo>
                    <a:pt x="4385" y="59215"/>
                  </a:lnTo>
                  <a:lnTo>
                    <a:pt x="5073" y="59858"/>
                  </a:lnTo>
                  <a:lnTo>
                    <a:pt x="5805" y="60456"/>
                  </a:lnTo>
                  <a:lnTo>
                    <a:pt x="6573" y="60983"/>
                  </a:lnTo>
                  <a:lnTo>
                    <a:pt x="7377" y="61438"/>
                  </a:lnTo>
                  <a:lnTo>
                    <a:pt x="8207" y="61804"/>
                  </a:lnTo>
                  <a:lnTo>
                    <a:pt x="9047" y="62063"/>
                  </a:lnTo>
                  <a:lnTo>
                    <a:pt x="9904" y="62215"/>
                  </a:lnTo>
                  <a:lnTo>
                    <a:pt x="10761" y="62242"/>
                  </a:lnTo>
                  <a:lnTo>
                    <a:pt x="11618" y="62126"/>
                  </a:lnTo>
                  <a:lnTo>
                    <a:pt x="12467" y="61867"/>
                  </a:lnTo>
                  <a:lnTo>
                    <a:pt x="13297" y="61438"/>
                  </a:lnTo>
                  <a:lnTo>
                    <a:pt x="13708" y="61152"/>
                  </a:lnTo>
                  <a:lnTo>
                    <a:pt x="14065" y="60876"/>
                  </a:lnTo>
                  <a:lnTo>
                    <a:pt x="14771" y="60295"/>
                  </a:lnTo>
                  <a:lnTo>
                    <a:pt x="15441" y="59670"/>
                  </a:lnTo>
                  <a:lnTo>
                    <a:pt x="16092" y="59009"/>
                  </a:lnTo>
                  <a:lnTo>
                    <a:pt x="17003" y="57964"/>
                  </a:lnTo>
                  <a:lnTo>
                    <a:pt x="18128" y="56446"/>
                  </a:lnTo>
                  <a:lnTo>
                    <a:pt x="18646" y="55643"/>
                  </a:lnTo>
                  <a:lnTo>
                    <a:pt x="19021" y="55035"/>
                  </a:lnTo>
                  <a:lnTo>
                    <a:pt x="19727" y="53785"/>
                  </a:lnTo>
                  <a:lnTo>
                    <a:pt x="20388" y="52481"/>
                  </a:lnTo>
                  <a:lnTo>
                    <a:pt x="20986" y="51133"/>
                  </a:lnTo>
                  <a:lnTo>
                    <a:pt x="21549" y="49758"/>
                  </a:lnTo>
                  <a:lnTo>
                    <a:pt x="22058" y="48365"/>
                  </a:lnTo>
                  <a:lnTo>
                    <a:pt x="22754" y="46222"/>
                  </a:lnTo>
                  <a:lnTo>
                    <a:pt x="23540" y="43346"/>
                  </a:lnTo>
                  <a:lnTo>
                    <a:pt x="24183" y="40471"/>
                  </a:lnTo>
                  <a:lnTo>
                    <a:pt x="24701" y="37667"/>
                  </a:lnTo>
                  <a:lnTo>
                    <a:pt x="25121" y="34979"/>
                  </a:lnTo>
                  <a:lnTo>
                    <a:pt x="25290" y="33702"/>
                  </a:lnTo>
                  <a:lnTo>
                    <a:pt x="25505" y="31943"/>
                  </a:lnTo>
                  <a:lnTo>
                    <a:pt x="25755" y="29290"/>
                  </a:lnTo>
                  <a:lnTo>
                    <a:pt x="25871" y="27513"/>
                  </a:lnTo>
                  <a:lnTo>
                    <a:pt x="25942" y="25745"/>
                  </a:lnTo>
                  <a:lnTo>
                    <a:pt x="25969" y="23968"/>
                  </a:lnTo>
                  <a:lnTo>
                    <a:pt x="25942" y="22191"/>
                  </a:lnTo>
                  <a:lnTo>
                    <a:pt x="25862" y="20414"/>
                  </a:lnTo>
                  <a:lnTo>
                    <a:pt x="25799" y="19530"/>
                  </a:lnTo>
                  <a:lnTo>
                    <a:pt x="25737" y="18673"/>
                  </a:lnTo>
                  <a:lnTo>
                    <a:pt x="25549" y="16958"/>
                  </a:lnTo>
                  <a:lnTo>
                    <a:pt x="25299" y="15253"/>
                  </a:lnTo>
                  <a:lnTo>
                    <a:pt x="24978" y="13556"/>
                  </a:lnTo>
                  <a:lnTo>
                    <a:pt x="24594" y="11877"/>
                  </a:lnTo>
                  <a:lnTo>
                    <a:pt x="24129" y="10216"/>
                  </a:lnTo>
                  <a:lnTo>
                    <a:pt x="23594" y="8582"/>
                  </a:lnTo>
                  <a:lnTo>
                    <a:pt x="22977" y="6966"/>
                  </a:lnTo>
                  <a:lnTo>
                    <a:pt x="22629" y="6180"/>
                  </a:lnTo>
                  <a:lnTo>
                    <a:pt x="22317" y="5456"/>
                  </a:lnTo>
                  <a:lnTo>
                    <a:pt x="21593" y="3929"/>
                  </a:lnTo>
                  <a:lnTo>
                    <a:pt x="20968" y="2804"/>
                  </a:lnTo>
                  <a:lnTo>
                    <a:pt x="20495" y="2099"/>
                  </a:lnTo>
                  <a:lnTo>
                    <a:pt x="19977" y="1456"/>
                  </a:lnTo>
                  <a:lnTo>
                    <a:pt x="19396" y="884"/>
                  </a:lnTo>
                  <a:lnTo>
                    <a:pt x="19084" y="643"/>
                  </a:lnTo>
                  <a:lnTo>
                    <a:pt x="18905" y="509"/>
                  </a:lnTo>
                  <a:lnTo>
                    <a:pt x="18557" y="313"/>
                  </a:lnTo>
                  <a:lnTo>
                    <a:pt x="18200" y="161"/>
                  </a:lnTo>
                  <a:lnTo>
                    <a:pt x="17852" y="63"/>
                  </a:lnTo>
                  <a:lnTo>
                    <a:pt x="17503" y="9"/>
                  </a:lnTo>
                  <a:lnTo>
                    <a:pt x="1716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12" name="Google Shape;1212;p28"/>
            <p:cNvGrpSpPr/>
            <p:nvPr/>
          </p:nvGrpSpPr>
          <p:grpSpPr>
            <a:xfrm>
              <a:off x="7447180" y="3322694"/>
              <a:ext cx="599277" cy="1576389"/>
              <a:chOff x="7447180" y="3322694"/>
              <a:chExt cx="599277" cy="1576389"/>
            </a:xfrm>
          </p:grpSpPr>
          <p:sp>
            <p:nvSpPr>
              <p:cNvPr id="1213" name="Google Shape;1213;p28"/>
              <p:cNvSpPr/>
              <p:nvPr/>
            </p:nvSpPr>
            <p:spPr>
              <a:xfrm>
                <a:off x="7447180" y="3322694"/>
                <a:ext cx="599277" cy="1576389"/>
              </a:xfrm>
              <a:custGeom>
                <a:avLst/>
                <a:gdLst/>
                <a:ahLst/>
                <a:cxnLst/>
                <a:rect l="l" t="t" r="r" b="b"/>
                <a:pathLst>
                  <a:path w="18933" h="49803" extrusionOk="0">
                    <a:moveTo>
                      <a:pt x="13003" y="0"/>
                    </a:moveTo>
                    <a:lnTo>
                      <a:pt x="12887" y="54"/>
                    </a:lnTo>
                    <a:lnTo>
                      <a:pt x="12851" y="116"/>
                    </a:lnTo>
                    <a:lnTo>
                      <a:pt x="12440" y="1250"/>
                    </a:lnTo>
                    <a:lnTo>
                      <a:pt x="11735" y="3563"/>
                    </a:lnTo>
                    <a:lnTo>
                      <a:pt x="11127" y="5912"/>
                    </a:lnTo>
                    <a:lnTo>
                      <a:pt x="10574" y="8269"/>
                    </a:lnTo>
                    <a:lnTo>
                      <a:pt x="10324" y="9457"/>
                    </a:lnTo>
                    <a:lnTo>
                      <a:pt x="10243" y="9823"/>
                    </a:lnTo>
                    <a:lnTo>
                      <a:pt x="10163" y="10198"/>
                    </a:lnTo>
                    <a:lnTo>
                      <a:pt x="9949" y="9886"/>
                    </a:lnTo>
                    <a:lnTo>
                      <a:pt x="9743" y="9573"/>
                    </a:lnTo>
                    <a:lnTo>
                      <a:pt x="9422" y="9064"/>
                    </a:lnTo>
                    <a:lnTo>
                      <a:pt x="8823" y="8019"/>
                    </a:lnTo>
                    <a:lnTo>
                      <a:pt x="8547" y="7492"/>
                    </a:lnTo>
                    <a:lnTo>
                      <a:pt x="8306" y="7001"/>
                    </a:lnTo>
                    <a:lnTo>
                      <a:pt x="7850" y="6010"/>
                    </a:lnTo>
                    <a:lnTo>
                      <a:pt x="7645" y="5501"/>
                    </a:lnTo>
                    <a:lnTo>
                      <a:pt x="7466" y="5028"/>
                    </a:lnTo>
                    <a:lnTo>
                      <a:pt x="7198" y="4304"/>
                    </a:lnTo>
                    <a:lnTo>
                      <a:pt x="6984" y="3849"/>
                    </a:lnTo>
                    <a:lnTo>
                      <a:pt x="6859" y="3626"/>
                    </a:lnTo>
                    <a:lnTo>
                      <a:pt x="6832" y="3617"/>
                    </a:lnTo>
                    <a:lnTo>
                      <a:pt x="6814" y="3635"/>
                    </a:lnTo>
                    <a:lnTo>
                      <a:pt x="6814" y="3902"/>
                    </a:lnTo>
                    <a:lnTo>
                      <a:pt x="6868" y="4429"/>
                    </a:lnTo>
                    <a:lnTo>
                      <a:pt x="7055" y="5242"/>
                    </a:lnTo>
                    <a:lnTo>
                      <a:pt x="7457" y="6322"/>
                    </a:lnTo>
                    <a:lnTo>
                      <a:pt x="7922" y="7340"/>
                    </a:lnTo>
                    <a:lnTo>
                      <a:pt x="8154" y="7805"/>
                    </a:lnTo>
                    <a:lnTo>
                      <a:pt x="8386" y="8278"/>
                    </a:lnTo>
                    <a:lnTo>
                      <a:pt x="8895" y="9198"/>
                    </a:lnTo>
                    <a:lnTo>
                      <a:pt x="9163" y="9653"/>
                    </a:lnTo>
                    <a:lnTo>
                      <a:pt x="9350" y="9975"/>
                    </a:lnTo>
                    <a:lnTo>
                      <a:pt x="9770" y="10609"/>
                    </a:lnTo>
                    <a:lnTo>
                      <a:pt x="10020" y="10886"/>
                    </a:lnTo>
                    <a:lnTo>
                      <a:pt x="9609" y="12913"/>
                    </a:lnTo>
                    <a:lnTo>
                      <a:pt x="8877" y="16985"/>
                    </a:lnTo>
                    <a:lnTo>
                      <a:pt x="8556" y="19030"/>
                    </a:lnTo>
                    <a:lnTo>
                      <a:pt x="8189" y="21459"/>
                    </a:lnTo>
                    <a:lnTo>
                      <a:pt x="7582" y="26326"/>
                    </a:lnTo>
                    <a:lnTo>
                      <a:pt x="7100" y="31210"/>
                    </a:lnTo>
                    <a:lnTo>
                      <a:pt x="6761" y="36104"/>
                    </a:lnTo>
                    <a:lnTo>
                      <a:pt x="6645" y="38560"/>
                    </a:lnTo>
                    <a:lnTo>
                      <a:pt x="6564" y="40747"/>
                    </a:lnTo>
                    <a:lnTo>
                      <a:pt x="6520" y="42944"/>
                    </a:lnTo>
                    <a:lnTo>
                      <a:pt x="5957" y="42516"/>
                    </a:lnTo>
                    <a:lnTo>
                      <a:pt x="4876" y="41631"/>
                    </a:lnTo>
                    <a:lnTo>
                      <a:pt x="3876" y="40676"/>
                    </a:lnTo>
                    <a:lnTo>
                      <a:pt x="3180" y="39890"/>
                    </a:lnTo>
                    <a:lnTo>
                      <a:pt x="2742" y="39328"/>
                    </a:lnTo>
                    <a:lnTo>
                      <a:pt x="2546" y="39033"/>
                    </a:lnTo>
                    <a:lnTo>
                      <a:pt x="2314" y="38685"/>
                    </a:lnTo>
                    <a:lnTo>
                      <a:pt x="1885" y="37961"/>
                    </a:lnTo>
                    <a:lnTo>
                      <a:pt x="1501" y="37220"/>
                    </a:lnTo>
                    <a:lnTo>
                      <a:pt x="1162" y="36452"/>
                    </a:lnTo>
                    <a:lnTo>
                      <a:pt x="1010" y="36059"/>
                    </a:lnTo>
                    <a:lnTo>
                      <a:pt x="885" y="35684"/>
                    </a:lnTo>
                    <a:lnTo>
                      <a:pt x="670" y="34916"/>
                    </a:lnTo>
                    <a:lnTo>
                      <a:pt x="394" y="33755"/>
                    </a:lnTo>
                    <a:lnTo>
                      <a:pt x="179" y="32987"/>
                    </a:lnTo>
                    <a:lnTo>
                      <a:pt x="152" y="32943"/>
                    </a:lnTo>
                    <a:lnTo>
                      <a:pt x="45" y="32960"/>
                    </a:lnTo>
                    <a:lnTo>
                      <a:pt x="19" y="33014"/>
                    </a:lnTo>
                    <a:lnTo>
                      <a:pt x="1" y="33416"/>
                    </a:lnTo>
                    <a:lnTo>
                      <a:pt x="36" y="34246"/>
                    </a:lnTo>
                    <a:lnTo>
                      <a:pt x="161" y="35077"/>
                    </a:lnTo>
                    <a:lnTo>
                      <a:pt x="367" y="35898"/>
                    </a:lnTo>
                    <a:lnTo>
                      <a:pt x="635" y="36711"/>
                    </a:lnTo>
                    <a:lnTo>
                      <a:pt x="956" y="37506"/>
                    </a:lnTo>
                    <a:lnTo>
                      <a:pt x="1331" y="38265"/>
                    </a:lnTo>
                    <a:lnTo>
                      <a:pt x="1733" y="38988"/>
                    </a:lnTo>
                    <a:lnTo>
                      <a:pt x="1947" y="39319"/>
                    </a:lnTo>
                    <a:lnTo>
                      <a:pt x="2376" y="39962"/>
                    </a:lnTo>
                    <a:lnTo>
                      <a:pt x="3117" y="40890"/>
                    </a:lnTo>
                    <a:lnTo>
                      <a:pt x="3653" y="41480"/>
                    </a:lnTo>
                    <a:lnTo>
                      <a:pt x="4225" y="42033"/>
                    </a:lnTo>
                    <a:lnTo>
                      <a:pt x="4832" y="42542"/>
                    </a:lnTo>
                    <a:lnTo>
                      <a:pt x="5475" y="42998"/>
                    </a:lnTo>
                    <a:lnTo>
                      <a:pt x="6153" y="43391"/>
                    </a:lnTo>
                    <a:lnTo>
                      <a:pt x="6502" y="43560"/>
                    </a:lnTo>
                    <a:lnTo>
                      <a:pt x="6484" y="45007"/>
                    </a:lnTo>
                    <a:lnTo>
                      <a:pt x="6493" y="47909"/>
                    </a:lnTo>
                    <a:lnTo>
                      <a:pt x="6520" y="49356"/>
                    </a:lnTo>
                    <a:lnTo>
                      <a:pt x="6511" y="49445"/>
                    </a:lnTo>
                    <a:lnTo>
                      <a:pt x="6555" y="49606"/>
                    </a:lnTo>
                    <a:lnTo>
                      <a:pt x="6662" y="49722"/>
                    </a:lnTo>
                    <a:lnTo>
                      <a:pt x="6814" y="49785"/>
                    </a:lnTo>
                    <a:lnTo>
                      <a:pt x="6975" y="49802"/>
                    </a:lnTo>
                    <a:lnTo>
                      <a:pt x="7136" y="49776"/>
                    </a:lnTo>
                    <a:lnTo>
                      <a:pt x="7270" y="49686"/>
                    </a:lnTo>
                    <a:lnTo>
                      <a:pt x="7341" y="49543"/>
                    </a:lnTo>
                    <a:lnTo>
                      <a:pt x="7350" y="49445"/>
                    </a:lnTo>
                    <a:lnTo>
                      <a:pt x="7341" y="47525"/>
                    </a:lnTo>
                    <a:lnTo>
                      <a:pt x="7386" y="43676"/>
                    </a:lnTo>
                    <a:lnTo>
                      <a:pt x="7511" y="39837"/>
                    </a:lnTo>
                    <a:lnTo>
                      <a:pt x="7716" y="36006"/>
                    </a:lnTo>
                    <a:lnTo>
                      <a:pt x="7993" y="32175"/>
                    </a:lnTo>
                    <a:lnTo>
                      <a:pt x="8350" y="28362"/>
                    </a:lnTo>
                    <a:lnTo>
                      <a:pt x="8788" y="24548"/>
                    </a:lnTo>
                    <a:lnTo>
                      <a:pt x="9297" y="20744"/>
                    </a:lnTo>
                    <a:lnTo>
                      <a:pt x="9583" y="18842"/>
                    </a:lnTo>
                    <a:lnTo>
                      <a:pt x="9636" y="18878"/>
                    </a:lnTo>
                    <a:lnTo>
                      <a:pt x="9752" y="18887"/>
                    </a:lnTo>
                    <a:lnTo>
                      <a:pt x="9815" y="18860"/>
                    </a:lnTo>
                    <a:lnTo>
                      <a:pt x="10172" y="18637"/>
                    </a:lnTo>
                    <a:lnTo>
                      <a:pt x="10859" y="18137"/>
                    </a:lnTo>
                    <a:lnTo>
                      <a:pt x="11860" y="17333"/>
                    </a:lnTo>
                    <a:lnTo>
                      <a:pt x="13119" y="16154"/>
                    </a:lnTo>
                    <a:lnTo>
                      <a:pt x="14315" y="14922"/>
                    </a:lnTo>
                    <a:lnTo>
                      <a:pt x="14887" y="14297"/>
                    </a:lnTo>
                    <a:lnTo>
                      <a:pt x="15449" y="13681"/>
                    </a:lnTo>
                    <a:lnTo>
                      <a:pt x="16584" y="12386"/>
                    </a:lnTo>
                    <a:lnTo>
                      <a:pt x="17387" y="11359"/>
                    </a:lnTo>
                    <a:lnTo>
                      <a:pt x="17878" y="10654"/>
                    </a:lnTo>
                    <a:lnTo>
                      <a:pt x="18334" y="9930"/>
                    </a:lnTo>
                    <a:lnTo>
                      <a:pt x="18736" y="9180"/>
                    </a:lnTo>
                    <a:lnTo>
                      <a:pt x="18905" y="8805"/>
                    </a:lnTo>
                    <a:lnTo>
                      <a:pt x="18932" y="8716"/>
                    </a:lnTo>
                    <a:lnTo>
                      <a:pt x="18879" y="8573"/>
                    </a:lnTo>
                    <a:lnTo>
                      <a:pt x="18736" y="8501"/>
                    </a:lnTo>
                    <a:lnTo>
                      <a:pt x="18584" y="8519"/>
                    </a:lnTo>
                    <a:lnTo>
                      <a:pt x="18512" y="8582"/>
                    </a:lnTo>
                    <a:lnTo>
                      <a:pt x="18236" y="8903"/>
                    </a:lnTo>
                    <a:lnTo>
                      <a:pt x="17727" y="9564"/>
                    </a:lnTo>
                    <a:lnTo>
                      <a:pt x="16985" y="10600"/>
                    </a:lnTo>
                    <a:lnTo>
                      <a:pt x="16494" y="11279"/>
                    </a:lnTo>
                    <a:lnTo>
                      <a:pt x="15976" y="11948"/>
                    </a:lnTo>
                    <a:lnTo>
                      <a:pt x="14905" y="13252"/>
                    </a:lnTo>
                    <a:lnTo>
                      <a:pt x="14351" y="13886"/>
                    </a:lnTo>
                    <a:lnTo>
                      <a:pt x="13824" y="14467"/>
                    </a:lnTo>
                    <a:lnTo>
                      <a:pt x="12735" y="15574"/>
                    </a:lnTo>
                    <a:lnTo>
                      <a:pt x="11056" y="17172"/>
                    </a:lnTo>
                    <a:lnTo>
                      <a:pt x="9940" y="18244"/>
                    </a:lnTo>
                    <a:lnTo>
                      <a:pt x="9949" y="18155"/>
                    </a:lnTo>
                    <a:lnTo>
                      <a:pt x="9958" y="18056"/>
                    </a:lnTo>
                    <a:lnTo>
                      <a:pt x="9940" y="18030"/>
                    </a:lnTo>
                    <a:lnTo>
                      <a:pt x="9913" y="18047"/>
                    </a:lnTo>
                    <a:lnTo>
                      <a:pt x="9752" y="18306"/>
                    </a:lnTo>
                    <a:lnTo>
                      <a:pt x="9636" y="18485"/>
                    </a:lnTo>
                    <a:lnTo>
                      <a:pt x="9940" y="16583"/>
                    </a:lnTo>
                    <a:lnTo>
                      <a:pt x="10609" y="12788"/>
                    </a:lnTo>
                    <a:lnTo>
                      <a:pt x="10985" y="10886"/>
                    </a:lnTo>
                    <a:lnTo>
                      <a:pt x="11538" y="8216"/>
                    </a:lnTo>
                    <a:lnTo>
                      <a:pt x="12422" y="4224"/>
                    </a:lnTo>
                    <a:lnTo>
                      <a:pt x="12967" y="1545"/>
                    </a:lnTo>
                    <a:lnTo>
                      <a:pt x="13208" y="205"/>
                    </a:lnTo>
                    <a:lnTo>
                      <a:pt x="13208" y="134"/>
                    </a:lnTo>
                    <a:lnTo>
                      <a:pt x="13128" y="36"/>
                    </a:lnTo>
                    <a:lnTo>
                      <a:pt x="13003" y="0"/>
                    </a:lnTo>
                    <a:close/>
                  </a:path>
                </a:pathLst>
              </a:custGeom>
              <a:solidFill>
                <a:srgbClr val="EB5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214;p28"/>
              <p:cNvSpPr/>
              <p:nvPr/>
            </p:nvSpPr>
            <p:spPr>
              <a:xfrm>
                <a:off x="7501172" y="3852299"/>
                <a:ext cx="160573" cy="364384"/>
              </a:xfrm>
              <a:custGeom>
                <a:avLst/>
                <a:gdLst/>
                <a:ahLst/>
                <a:cxnLst/>
                <a:rect l="l" t="t" r="r" b="b"/>
                <a:pathLst>
                  <a:path w="5073" h="11512" extrusionOk="0">
                    <a:moveTo>
                      <a:pt x="99" y="1"/>
                    </a:moveTo>
                    <a:lnTo>
                      <a:pt x="72" y="37"/>
                    </a:lnTo>
                    <a:lnTo>
                      <a:pt x="18" y="412"/>
                    </a:lnTo>
                    <a:lnTo>
                      <a:pt x="0" y="1188"/>
                    </a:lnTo>
                    <a:lnTo>
                      <a:pt x="63" y="1992"/>
                    </a:lnTo>
                    <a:lnTo>
                      <a:pt x="197" y="2796"/>
                    </a:lnTo>
                    <a:lnTo>
                      <a:pt x="500" y="4001"/>
                    </a:lnTo>
                    <a:lnTo>
                      <a:pt x="1036" y="5537"/>
                    </a:lnTo>
                    <a:lnTo>
                      <a:pt x="1322" y="6234"/>
                    </a:lnTo>
                    <a:lnTo>
                      <a:pt x="1626" y="6966"/>
                    </a:lnTo>
                    <a:lnTo>
                      <a:pt x="2358" y="8368"/>
                    </a:lnTo>
                    <a:lnTo>
                      <a:pt x="2769" y="9038"/>
                    </a:lnTo>
                    <a:lnTo>
                      <a:pt x="2983" y="9368"/>
                    </a:lnTo>
                    <a:lnTo>
                      <a:pt x="3447" y="10056"/>
                    </a:lnTo>
                    <a:lnTo>
                      <a:pt x="3965" y="10717"/>
                    </a:lnTo>
                    <a:lnTo>
                      <a:pt x="4412" y="11136"/>
                    </a:lnTo>
                    <a:lnTo>
                      <a:pt x="4733" y="11386"/>
                    </a:lnTo>
                    <a:lnTo>
                      <a:pt x="4903" y="11485"/>
                    </a:lnTo>
                    <a:lnTo>
                      <a:pt x="4965" y="11511"/>
                    </a:lnTo>
                    <a:lnTo>
                      <a:pt x="5055" y="11467"/>
                    </a:lnTo>
                    <a:lnTo>
                      <a:pt x="5072" y="11404"/>
                    </a:lnTo>
                    <a:lnTo>
                      <a:pt x="5064" y="11360"/>
                    </a:lnTo>
                    <a:lnTo>
                      <a:pt x="4903" y="11029"/>
                    </a:lnTo>
                    <a:lnTo>
                      <a:pt x="4501" y="10404"/>
                    </a:lnTo>
                    <a:lnTo>
                      <a:pt x="3813" y="9511"/>
                    </a:lnTo>
                    <a:lnTo>
                      <a:pt x="3385" y="8904"/>
                    </a:lnTo>
                    <a:lnTo>
                      <a:pt x="2938" y="8216"/>
                    </a:lnTo>
                    <a:lnTo>
                      <a:pt x="2152" y="6779"/>
                    </a:lnTo>
                    <a:lnTo>
                      <a:pt x="1813" y="6037"/>
                    </a:lnTo>
                    <a:lnTo>
                      <a:pt x="1483" y="5278"/>
                    </a:lnTo>
                    <a:lnTo>
                      <a:pt x="947" y="3716"/>
                    </a:lnTo>
                    <a:lnTo>
                      <a:pt x="741" y="2921"/>
                    </a:lnTo>
                    <a:lnTo>
                      <a:pt x="581" y="2198"/>
                    </a:lnTo>
                    <a:lnTo>
                      <a:pt x="393" y="1108"/>
                    </a:lnTo>
                    <a:lnTo>
                      <a:pt x="232" y="385"/>
                    </a:lnTo>
                    <a:lnTo>
                      <a:pt x="125" y="28"/>
                    </a:lnTo>
                    <a:lnTo>
                      <a:pt x="99" y="1"/>
                    </a:lnTo>
                    <a:close/>
                  </a:path>
                </a:pathLst>
              </a:custGeom>
              <a:solidFill>
                <a:srgbClr val="EB5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28"/>
              <p:cNvSpPr/>
              <p:nvPr/>
            </p:nvSpPr>
            <p:spPr>
              <a:xfrm>
                <a:off x="7710873" y="4001522"/>
                <a:ext cx="302756" cy="426834"/>
              </a:xfrm>
              <a:custGeom>
                <a:avLst/>
                <a:gdLst/>
                <a:ahLst/>
                <a:cxnLst/>
                <a:rect l="l" t="t" r="r" b="b"/>
                <a:pathLst>
                  <a:path w="9565" h="13485" extrusionOk="0">
                    <a:moveTo>
                      <a:pt x="9368" y="1"/>
                    </a:moveTo>
                    <a:lnTo>
                      <a:pt x="9234" y="54"/>
                    </a:lnTo>
                    <a:lnTo>
                      <a:pt x="9189" y="126"/>
                    </a:lnTo>
                    <a:lnTo>
                      <a:pt x="8734" y="1072"/>
                    </a:lnTo>
                    <a:lnTo>
                      <a:pt x="7805" y="2939"/>
                    </a:lnTo>
                    <a:lnTo>
                      <a:pt x="6814" y="4778"/>
                    </a:lnTo>
                    <a:lnTo>
                      <a:pt x="5724" y="6564"/>
                    </a:lnTo>
                    <a:lnTo>
                      <a:pt x="5126" y="7422"/>
                    </a:lnTo>
                    <a:lnTo>
                      <a:pt x="4537" y="8234"/>
                    </a:lnTo>
                    <a:lnTo>
                      <a:pt x="3278" y="9779"/>
                    </a:lnTo>
                    <a:lnTo>
                      <a:pt x="2617" y="10529"/>
                    </a:lnTo>
                    <a:lnTo>
                      <a:pt x="1867" y="11342"/>
                    </a:lnTo>
                    <a:lnTo>
                      <a:pt x="1081" y="12128"/>
                    </a:lnTo>
                    <a:lnTo>
                      <a:pt x="777" y="12404"/>
                    </a:lnTo>
                    <a:lnTo>
                      <a:pt x="331" y="12833"/>
                    </a:lnTo>
                    <a:lnTo>
                      <a:pt x="90" y="13155"/>
                    </a:lnTo>
                    <a:lnTo>
                      <a:pt x="9" y="13342"/>
                    </a:lnTo>
                    <a:lnTo>
                      <a:pt x="0" y="13396"/>
                    </a:lnTo>
                    <a:lnTo>
                      <a:pt x="63" y="13485"/>
                    </a:lnTo>
                    <a:lnTo>
                      <a:pt x="116" y="13485"/>
                    </a:lnTo>
                    <a:lnTo>
                      <a:pt x="313" y="13431"/>
                    </a:lnTo>
                    <a:lnTo>
                      <a:pt x="688" y="13253"/>
                    </a:lnTo>
                    <a:lnTo>
                      <a:pt x="1242" y="12878"/>
                    </a:lnTo>
                    <a:lnTo>
                      <a:pt x="2269" y="11878"/>
                    </a:lnTo>
                    <a:lnTo>
                      <a:pt x="2840" y="11270"/>
                    </a:lnTo>
                    <a:lnTo>
                      <a:pt x="3224" y="10869"/>
                    </a:lnTo>
                    <a:lnTo>
                      <a:pt x="3974" y="10047"/>
                    </a:lnTo>
                    <a:lnTo>
                      <a:pt x="5046" y="8761"/>
                    </a:lnTo>
                    <a:lnTo>
                      <a:pt x="5707" y="7859"/>
                    </a:lnTo>
                    <a:lnTo>
                      <a:pt x="6323" y="6984"/>
                    </a:lnTo>
                    <a:lnTo>
                      <a:pt x="7189" y="5636"/>
                    </a:lnTo>
                    <a:lnTo>
                      <a:pt x="7725" y="4707"/>
                    </a:lnTo>
                    <a:lnTo>
                      <a:pt x="8216" y="3760"/>
                    </a:lnTo>
                    <a:lnTo>
                      <a:pt x="8662" y="2796"/>
                    </a:lnTo>
                    <a:lnTo>
                      <a:pt x="9064" y="1805"/>
                    </a:lnTo>
                    <a:lnTo>
                      <a:pt x="9404" y="787"/>
                    </a:lnTo>
                    <a:lnTo>
                      <a:pt x="9555" y="278"/>
                    </a:lnTo>
                    <a:lnTo>
                      <a:pt x="9564" y="188"/>
                    </a:lnTo>
                    <a:lnTo>
                      <a:pt x="9502" y="54"/>
                    </a:lnTo>
                    <a:lnTo>
                      <a:pt x="9368" y="1"/>
                    </a:lnTo>
                    <a:close/>
                  </a:path>
                </a:pathLst>
              </a:custGeom>
              <a:solidFill>
                <a:srgbClr val="EB5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16" name="Google Shape;1216;p28"/>
          <p:cNvGrpSpPr/>
          <p:nvPr/>
        </p:nvGrpSpPr>
        <p:grpSpPr>
          <a:xfrm>
            <a:off x="8509190" y="1947798"/>
            <a:ext cx="1000423" cy="1733457"/>
            <a:chOff x="7758346" y="3365641"/>
            <a:chExt cx="1146485" cy="1986543"/>
          </a:xfrm>
        </p:grpSpPr>
        <p:sp>
          <p:nvSpPr>
            <p:cNvPr id="1217" name="Google Shape;1217;p28"/>
            <p:cNvSpPr/>
            <p:nvPr/>
          </p:nvSpPr>
          <p:spPr>
            <a:xfrm>
              <a:off x="7758346" y="3365641"/>
              <a:ext cx="1146485" cy="1986543"/>
            </a:xfrm>
            <a:custGeom>
              <a:avLst/>
              <a:gdLst/>
              <a:ahLst/>
              <a:cxnLst/>
              <a:rect l="l" t="t" r="r" b="b"/>
              <a:pathLst>
                <a:path w="36221" h="62761" extrusionOk="0">
                  <a:moveTo>
                    <a:pt x="31372" y="0"/>
                  </a:moveTo>
                  <a:lnTo>
                    <a:pt x="30639" y="54"/>
                  </a:lnTo>
                  <a:lnTo>
                    <a:pt x="29898" y="242"/>
                  </a:lnTo>
                  <a:lnTo>
                    <a:pt x="29175" y="554"/>
                  </a:lnTo>
                  <a:lnTo>
                    <a:pt x="28460" y="956"/>
                  </a:lnTo>
                  <a:lnTo>
                    <a:pt x="28121" y="1188"/>
                  </a:lnTo>
                  <a:lnTo>
                    <a:pt x="27353" y="1751"/>
                  </a:lnTo>
                  <a:lnTo>
                    <a:pt x="25835" y="2894"/>
                  </a:lnTo>
                  <a:lnTo>
                    <a:pt x="24353" y="4099"/>
                  </a:lnTo>
                  <a:lnTo>
                    <a:pt x="22906" y="5341"/>
                  </a:lnTo>
                  <a:lnTo>
                    <a:pt x="21495" y="6626"/>
                  </a:lnTo>
                  <a:lnTo>
                    <a:pt x="20120" y="7948"/>
                  </a:lnTo>
                  <a:lnTo>
                    <a:pt x="18789" y="9323"/>
                  </a:lnTo>
                  <a:lnTo>
                    <a:pt x="17494" y="10725"/>
                  </a:lnTo>
                  <a:lnTo>
                    <a:pt x="16235" y="12163"/>
                  </a:lnTo>
                  <a:lnTo>
                    <a:pt x="15021" y="13645"/>
                  </a:lnTo>
                  <a:lnTo>
                    <a:pt x="13851" y="15155"/>
                  </a:lnTo>
                  <a:lnTo>
                    <a:pt x="12717" y="16690"/>
                  </a:lnTo>
                  <a:lnTo>
                    <a:pt x="11627" y="18262"/>
                  </a:lnTo>
                  <a:lnTo>
                    <a:pt x="10583" y="19852"/>
                  </a:lnTo>
                  <a:lnTo>
                    <a:pt x="9582" y="21477"/>
                  </a:lnTo>
                  <a:lnTo>
                    <a:pt x="8627" y="23120"/>
                  </a:lnTo>
                  <a:lnTo>
                    <a:pt x="8163" y="23951"/>
                  </a:lnTo>
                  <a:lnTo>
                    <a:pt x="7707" y="24799"/>
                  </a:lnTo>
                  <a:lnTo>
                    <a:pt x="6832" y="26513"/>
                  </a:lnTo>
                  <a:lnTo>
                    <a:pt x="6001" y="28264"/>
                  </a:lnTo>
                  <a:lnTo>
                    <a:pt x="5216" y="30023"/>
                  </a:lnTo>
                  <a:lnTo>
                    <a:pt x="4483" y="31809"/>
                  </a:lnTo>
                  <a:lnTo>
                    <a:pt x="3805" y="33622"/>
                  </a:lnTo>
                  <a:lnTo>
                    <a:pt x="3180" y="35443"/>
                  </a:lnTo>
                  <a:lnTo>
                    <a:pt x="2608" y="37283"/>
                  </a:lnTo>
                  <a:lnTo>
                    <a:pt x="2340" y="38212"/>
                  </a:lnTo>
                  <a:lnTo>
                    <a:pt x="1813" y="40060"/>
                  </a:lnTo>
                  <a:lnTo>
                    <a:pt x="1054" y="42918"/>
                  </a:lnTo>
                  <a:lnTo>
                    <a:pt x="617" y="44856"/>
                  </a:lnTo>
                  <a:lnTo>
                    <a:pt x="268" y="46820"/>
                  </a:lnTo>
                  <a:lnTo>
                    <a:pt x="54" y="48785"/>
                  </a:lnTo>
                  <a:lnTo>
                    <a:pt x="1" y="50267"/>
                  </a:lnTo>
                  <a:lnTo>
                    <a:pt x="27" y="51249"/>
                  </a:lnTo>
                  <a:lnTo>
                    <a:pt x="99" y="52223"/>
                  </a:lnTo>
                  <a:lnTo>
                    <a:pt x="233" y="53205"/>
                  </a:lnTo>
                  <a:lnTo>
                    <a:pt x="322" y="53687"/>
                  </a:lnTo>
                  <a:lnTo>
                    <a:pt x="411" y="54116"/>
                  </a:lnTo>
                  <a:lnTo>
                    <a:pt x="661" y="54991"/>
                  </a:lnTo>
                  <a:lnTo>
                    <a:pt x="983" y="55893"/>
                  </a:lnTo>
                  <a:lnTo>
                    <a:pt x="1376" y="56786"/>
                  </a:lnTo>
                  <a:lnTo>
                    <a:pt x="1840" y="57679"/>
                  </a:lnTo>
                  <a:lnTo>
                    <a:pt x="2367" y="58545"/>
                  </a:lnTo>
                  <a:lnTo>
                    <a:pt x="2956" y="59367"/>
                  </a:lnTo>
                  <a:lnTo>
                    <a:pt x="3608" y="60135"/>
                  </a:lnTo>
                  <a:lnTo>
                    <a:pt x="4305" y="60831"/>
                  </a:lnTo>
                  <a:lnTo>
                    <a:pt x="5055" y="61447"/>
                  </a:lnTo>
                  <a:lnTo>
                    <a:pt x="5859" y="61956"/>
                  </a:lnTo>
                  <a:lnTo>
                    <a:pt x="6698" y="62358"/>
                  </a:lnTo>
                  <a:lnTo>
                    <a:pt x="7582" y="62626"/>
                  </a:lnTo>
                  <a:lnTo>
                    <a:pt x="8502" y="62760"/>
                  </a:lnTo>
                  <a:lnTo>
                    <a:pt x="9207" y="62742"/>
                  </a:lnTo>
                  <a:lnTo>
                    <a:pt x="9690" y="62689"/>
                  </a:lnTo>
                  <a:lnTo>
                    <a:pt x="10181" y="62581"/>
                  </a:lnTo>
                  <a:lnTo>
                    <a:pt x="10681" y="62439"/>
                  </a:lnTo>
                  <a:lnTo>
                    <a:pt x="10931" y="62340"/>
                  </a:lnTo>
                  <a:lnTo>
                    <a:pt x="11386" y="62162"/>
                  </a:lnTo>
                  <a:lnTo>
                    <a:pt x="12279" y="61751"/>
                  </a:lnTo>
                  <a:lnTo>
                    <a:pt x="13154" y="61304"/>
                  </a:lnTo>
                  <a:lnTo>
                    <a:pt x="14003" y="60804"/>
                  </a:lnTo>
                  <a:lnTo>
                    <a:pt x="14842" y="60260"/>
                  </a:lnTo>
                  <a:lnTo>
                    <a:pt x="15655" y="59679"/>
                  </a:lnTo>
                  <a:lnTo>
                    <a:pt x="16851" y="58733"/>
                  </a:lnTo>
                  <a:lnTo>
                    <a:pt x="17610" y="58054"/>
                  </a:lnTo>
                  <a:lnTo>
                    <a:pt x="18173" y="57527"/>
                  </a:lnTo>
                  <a:lnTo>
                    <a:pt x="19262" y="56429"/>
                  </a:lnTo>
                  <a:lnTo>
                    <a:pt x="20307" y="55268"/>
                  </a:lnTo>
                  <a:lnTo>
                    <a:pt x="21316" y="54053"/>
                  </a:lnTo>
                  <a:lnTo>
                    <a:pt x="22281" y="52785"/>
                  </a:lnTo>
                  <a:lnTo>
                    <a:pt x="23210" y="51490"/>
                  </a:lnTo>
                  <a:lnTo>
                    <a:pt x="24103" y="50151"/>
                  </a:lnTo>
                  <a:lnTo>
                    <a:pt x="24960" y="48785"/>
                  </a:lnTo>
                  <a:lnTo>
                    <a:pt x="26165" y="46713"/>
                  </a:lnTo>
                  <a:lnTo>
                    <a:pt x="27648" y="43936"/>
                  </a:lnTo>
                  <a:lnTo>
                    <a:pt x="28987" y="41176"/>
                  </a:lnTo>
                  <a:lnTo>
                    <a:pt x="30184" y="38515"/>
                  </a:lnTo>
                  <a:lnTo>
                    <a:pt x="30729" y="37247"/>
                  </a:lnTo>
                  <a:lnTo>
                    <a:pt x="31452" y="35488"/>
                  </a:lnTo>
                  <a:lnTo>
                    <a:pt x="32461" y="32818"/>
                  </a:lnTo>
                  <a:lnTo>
                    <a:pt x="33086" y="31014"/>
                  </a:lnTo>
                  <a:lnTo>
                    <a:pt x="33667" y="29192"/>
                  </a:lnTo>
                  <a:lnTo>
                    <a:pt x="34193" y="27371"/>
                  </a:lnTo>
                  <a:lnTo>
                    <a:pt x="34676" y="25522"/>
                  </a:lnTo>
                  <a:lnTo>
                    <a:pt x="35104" y="23665"/>
                  </a:lnTo>
                  <a:lnTo>
                    <a:pt x="35292" y="22736"/>
                  </a:lnTo>
                  <a:lnTo>
                    <a:pt x="35461" y="21825"/>
                  </a:lnTo>
                  <a:lnTo>
                    <a:pt x="35756" y="20004"/>
                  </a:lnTo>
                  <a:lnTo>
                    <a:pt x="35979" y="18164"/>
                  </a:lnTo>
                  <a:lnTo>
                    <a:pt x="36140" y="16315"/>
                  </a:lnTo>
                  <a:lnTo>
                    <a:pt x="36220" y="14476"/>
                  </a:lnTo>
                  <a:lnTo>
                    <a:pt x="36212" y="12627"/>
                  </a:lnTo>
                  <a:lnTo>
                    <a:pt x="36122" y="10779"/>
                  </a:lnTo>
                  <a:lnTo>
                    <a:pt x="35944" y="8939"/>
                  </a:lnTo>
                  <a:lnTo>
                    <a:pt x="35810" y="8020"/>
                  </a:lnTo>
                  <a:lnTo>
                    <a:pt x="35685" y="7189"/>
                  </a:lnTo>
                  <a:lnTo>
                    <a:pt x="35381" y="5403"/>
                  </a:lnTo>
                  <a:lnTo>
                    <a:pt x="35051" y="4064"/>
                  </a:lnTo>
                  <a:lnTo>
                    <a:pt x="34765" y="3197"/>
                  </a:lnTo>
                  <a:lnTo>
                    <a:pt x="34408" y="2376"/>
                  </a:lnTo>
                  <a:lnTo>
                    <a:pt x="33970" y="1626"/>
                  </a:lnTo>
                  <a:lnTo>
                    <a:pt x="33720" y="1286"/>
                  </a:lnTo>
                  <a:lnTo>
                    <a:pt x="33568" y="1099"/>
                  </a:lnTo>
                  <a:lnTo>
                    <a:pt x="33265" y="786"/>
                  </a:lnTo>
                  <a:lnTo>
                    <a:pt x="32943" y="536"/>
                  </a:lnTo>
                  <a:lnTo>
                    <a:pt x="32613" y="331"/>
                  </a:lnTo>
                  <a:lnTo>
                    <a:pt x="32265" y="179"/>
                  </a:lnTo>
                  <a:lnTo>
                    <a:pt x="31916" y="81"/>
                  </a:lnTo>
                  <a:lnTo>
                    <a:pt x="31372" y="0"/>
                  </a:lnTo>
                  <a:close/>
                </a:path>
              </a:pathLst>
            </a:custGeom>
            <a:solidFill>
              <a:srgbClr val="B01C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18" name="Google Shape;1218;p28"/>
            <p:cNvGrpSpPr/>
            <p:nvPr/>
          </p:nvGrpSpPr>
          <p:grpSpPr>
            <a:xfrm>
              <a:off x="7916334" y="3709312"/>
              <a:ext cx="852813" cy="1576674"/>
              <a:chOff x="7916334" y="3709312"/>
              <a:chExt cx="852813" cy="1576674"/>
            </a:xfrm>
          </p:grpSpPr>
          <p:sp>
            <p:nvSpPr>
              <p:cNvPr id="1219" name="Google Shape;1219;p28"/>
              <p:cNvSpPr/>
              <p:nvPr/>
            </p:nvSpPr>
            <p:spPr>
              <a:xfrm>
                <a:off x="7916334" y="3709312"/>
                <a:ext cx="852813" cy="1576674"/>
              </a:xfrm>
              <a:custGeom>
                <a:avLst/>
                <a:gdLst/>
                <a:ahLst/>
                <a:cxnLst/>
                <a:rect l="l" t="t" r="r" b="b"/>
                <a:pathLst>
                  <a:path w="26943" h="49812" extrusionOk="0">
                    <a:moveTo>
                      <a:pt x="23290" y="0"/>
                    </a:moveTo>
                    <a:lnTo>
                      <a:pt x="23156" y="18"/>
                    </a:lnTo>
                    <a:lnTo>
                      <a:pt x="23102" y="72"/>
                    </a:lnTo>
                    <a:lnTo>
                      <a:pt x="22352" y="1134"/>
                    </a:lnTo>
                    <a:lnTo>
                      <a:pt x="20959" y="3331"/>
                    </a:lnTo>
                    <a:lnTo>
                      <a:pt x="19664" y="5581"/>
                    </a:lnTo>
                    <a:lnTo>
                      <a:pt x="18423" y="7868"/>
                    </a:lnTo>
                    <a:lnTo>
                      <a:pt x="17825" y="9011"/>
                    </a:lnTo>
                    <a:lnTo>
                      <a:pt x="17637" y="9377"/>
                    </a:lnTo>
                    <a:lnTo>
                      <a:pt x="17450" y="9734"/>
                    </a:lnTo>
                    <a:lnTo>
                      <a:pt x="17325" y="9350"/>
                    </a:lnTo>
                    <a:lnTo>
                      <a:pt x="17191" y="8975"/>
                    </a:lnTo>
                    <a:lnTo>
                      <a:pt x="17003" y="8359"/>
                    </a:lnTo>
                    <a:lnTo>
                      <a:pt x="16682" y="7108"/>
                    </a:lnTo>
                    <a:lnTo>
                      <a:pt x="16548" y="6474"/>
                    </a:lnTo>
                    <a:lnTo>
                      <a:pt x="16440" y="5903"/>
                    </a:lnTo>
                    <a:lnTo>
                      <a:pt x="16253" y="4742"/>
                    </a:lnTo>
                    <a:lnTo>
                      <a:pt x="16182" y="4162"/>
                    </a:lnTo>
                    <a:lnTo>
                      <a:pt x="16128" y="3617"/>
                    </a:lnTo>
                    <a:lnTo>
                      <a:pt x="16065" y="2804"/>
                    </a:lnTo>
                    <a:lnTo>
                      <a:pt x="15976" y="2268"/>
                    </a:lnTo>
                    <a:lnTo>
                      <a:pt x="15896" y="2001"/>
                    </a:lnTo>
                    <a:lnTo>
                      <a:pt x="15878" y="1983"/>
                    </a:lnTo>
                    <a:lnTo>
                      <a:pt x="15851" y="2001"/>
                    </a:lnTo>
                    <a:lnTo>
                      <a:pt x="15780" y="2268"/>
                    </a:lnTo>
                    <a:lnTo>
                      <a:pt x="15681" y="2840"/>
                    </a:lnTo>
                    <a:lnTo>
                      <a:pt x="15655" y="3429"/>
                    </a:lnTo>
                    <a:lnTo>
                      <a:pt x="15664" y="4037"/>
                    </a:lnTo>
                    <a:lnTo>
                      <a:pt x="15753" y="4956"/>
                    </a:lnTo>
                    <a:lnTo>
                      <a:pt x="15949" y="6144"/>
                    </a:lnTo>
                    <a:lnTo>
                      <a:pt x="16048" y="6698"/>
                    </a:lnTo>
                    <a:lnTo>
                      <a:pt x="16155" y="7251"/>
                    </a:lnTo>
                    <a:lnTo>
                      <a:pt x="16423" y="8350"/>
                    </a:lnTo>
                    <a:lnTo>
                      <a:pt x="16565" y="8894"/>
                    </a:lnTo>
                    <a:lnTo>
                      <a:pt x="16673" y="9278"/>
                    </a:lnTo>
                    <a:lnTo>
                      <a:pt x="16932" y="10055"/>
                    </a:lnTo>
                    <a:lnTo>
                      <a:pt x="17110" y="10413"/>
                    </a:lnTo>
                    <a:lnTo>
                      <a:pt x="16110" y="12395"/>
                    </a:lnTo>
                    <a:lnTo>
                      <a:pt x="14190" y="16396"/>
                    </a:lnTo>
                    <a:lnTo>
                      <a:pt x="13270" y="18414"/>
                    </a:lnTo>
                    <a:lnTo>
                      <a:pt x="12208" y="20825"/>
                    </a:lnTo>
                    <a:lnTo>
                      <a:pt x="10189" y="25683"/>
                    </a:lnTo>
                    <a:lnTo>
                      <a:pt x="8305" y="30603"/>
                    </a:lnTo>
                    <a:lnTo>
                      <a:pt x="6555" y="35568"/>
                    </a:lnTo>
                    <a:lnTo>
                      <a:pt x="5742" y="38069"/>
                    </a:lnTo>
                    <a:lnTo>
                      <a:pt x="5028" y="40319"/>
                    </a:lnTo>
                    <a:lnTo>
                      <a:pt x="4358" y="42569"/>
                    </a:lnTo>
                    <a:lnTo>
                      <a:pt x="3903" y="41971"/>
                    </a:lnTo>
                    <a:lnTo>
                      <a:pt x="3037" y="40748"/>
                    </a:lnTo>
                    <a:lnTo>
                      <a:pt x="2269" y="39471"/>
                    </a:lnTo>
                    <a:lnTo>
                      <a:pt x="1777" y="38461"/>
                    </a:lnTo>
                    <a:lnTo>
                      <a:pt x="1483" y="37756"/>
                    </a:lnTo>
                    <a:lnTo>
                      <a:pt x="1358" y="37399"/>
                    </a:lnTo>
                    <a:lnTo>
                      <a:pt x="1224" y="36970"/>
                    </a:lnTo>
                    <a:lnTo>
                      <a:pt x="983" y="36095"/>
                    </a:lnTo>
                    <a:lnTo>
                      <a:pt x="804" y="35220"/>
                    </a:lnTo>
                    <a:lnTo>
                      <a:pt x="670" y="34327"/>
                    </a:lnTo>
                    <a:lnTo>
                      <a:pt x="625" y="33880"/>
                    </a:lnTo>
                    <a:lnTo>
                      <a:pt x="599" y="33452"/>
                    </a:lnTo>
                    <a:lnTo>
                      <a:pt x="590" y="32603"/>
                    </a:lnTo>
                    <a:lnTo>
                      <a:pt x="643" y="31326"/>
                    </a:lnTo>
                    <a:lnTo>
                      <a:pt x="634" y="30469"/>
                    </a:lnTo>
                    <a:lnTo>
                      <a:pt x="617" y="30416"/>
                    </a:lnTo>
                    <a:lnTo>
                      <a:pt x="500" y="30398"/>
                    </a:lnTo>
                    <a:lnTo>
                      <a:pt x="465" y="30451"/>
                    </a:lnTo>
                    <a:lnTo>
                      <a:pt x="331" y="30862"/>
                    </a:lnTo>
                    <a:lnTo>
                      <a:pt x="134" y="31728"/>
                    </a:lnTo>
                    <a:lnTo>
                      <a:pt x="27" y="32621"/>
                    </a:lnTo>
                    <a:lnTo>
                      <a:pt x="0" y="33532"/>
                    </a:lnTo>
                    <a:lnTo>
                      <a:pt x="45" y="34452"/>
                    </a:lnTo>
                    <a:lnTo>
                      <a:pt x="152" y="35363"/>
                    </a:lnTo>
                    <a:lnTo>
                      <a:pt x="322" y="36256"/>
                    </a:lnTo>
                    <a:lnTo>
                      <a:pt x="536" y="37113"/>
                    </a:lnTo>
                    <a:lnTo>
                      <a:pt x="661" y="37524"/>
                    </a:lnTo>
                    <a:lnTo>
                      <a:pt x="795" y="37917"/>
                    </a:lnTo>
                    <a:lnTo>
                      <a:pt x="1081" y="38703"/>
                    </a:lnTo>
                    <a:lnTo>
                      <a:pt x="1420" y="39480"/>
                    </a:lnTo>
                    <a:lnTo>
                      <a:pt x="1813" y="40239"/>
                    </a:lnTo>
                    <a:lnTo>
                      <a:pt x="2242" y="40971"/>
                    </a:lnTo>
                    <a:lnTo>
                      <a:pt x="2733" y="41676"/>
                    </a:lnTo>
                    <a:lnTo>
                      <a:pt x="3269" y="42328"/>
                    </a:lnTo>
                    <a:lnTo>
                      <a:pt x="3849" y="42926"/>
                    </a:lnTo>
                    <a:lnTo>
                      <a:pt x="4171" y="43203"/>
                    </a:lnTo>
                    <a:lnTo>
                      <a:pt x="3742" y="44695"/>
                    </a:lnTo>
                    <a:lnTo>
                      <a:pt x="2920" y="47695"/>
                    </a:lnTo>
                    <a:lnTo>
                      <a:pt x="2537" y="49204"/>
                    </a:lnTo>
                    <a:lnTo>
                      <a:pt x="2501" y="49294"/>
                    </a:lnTo>
                    <a:lnTo>
                      <a:pt x="2501" y="49472"/>
                    </a:lnTo>
                    <a:lnTo>
                      <a:pt x="2581" y="49615"/>
                    </a:lnTo>
                    <a:lnTo>
                      <a:pt x="2715" y="49731"/>
                    </a:lnTo>
                    <a:lnTo>
                      <a:pt x="2885" y="49794"/>
                    </a:lnTo>
                    <a:lnTo>
                      <a:pt x="3054" y="49811"/>
                    </a:lnTo>
                    <a:lnTo>
                      <a:pt x="3215" y="49758"/>
                    </a:lnTo>
                    <a:lnTo>
                      <a:pt x="3331" y="49633"/>
                    </a:lnTo>
                    <a:lnTo>
                      <a:pt x="3367" y="49535"/>
                    </a:lnTo>
                    <a:lnTo>
                      <a:pt x="3903" y="47543"/>
                    </a:lnTo>
                    <a:lnTo>
                      <a:pt x="5046" y="43569"/>
                    </a:lnTo>
                    <a:lnTo>
                      <a:pt x="6269" y="39640"/>
                    </a:lnTo>
                    <a:lnTo>
                      <a:pt x="7573" y="35729"/>
                    </a:lnTo>
                    <a:lnTo>
                      <a:pt x="8948" y="31853"/>
                    </a:lnTo>
                    <a:lnTo>
                      <a:pt x="10404" y="28005"/>
                    </a:lnTo>
                    <a:lnTo>
                      <a:pt x="11940" y="24183"/>
                    </a:lnTo>
                    <a:lnTo>
                      <a:pt x="13547" y="20396"/>
                    </a:lnTo>
                    <a:lnTo>
                      <a:pt x="14387" y="18512"/>
                    </a:lnTo>
                    <a:lnTo>
                      <a:pt x="14431" y="18566"/>
                    </a:lnTo>
                    <a:lnTo>
                      <a:pt x="14556" y="18610"/>
                    </a:lnTo>
                    <a:lnTo>
                      <a:pt x="14619" y="18601"/>
                    </a:lnTo>
                    <a:lnTo>
                      <a:pt x="15056" y="18467"/>
                    </a:lnTo>
                    <a:lnTo>
                      <a:pt x="15914" y="18146"/>
                    </a:lnTo>
                    <a:lnTo>
                      <a:pt x="17173" y="17601"/>
                    </a:lnTo>
                    <a:lnTo>
                      <a:pt x="18816" y="16744"/>
                    </a:lnTo>
                    <a:lnTo>
                      <a:pt x="20396" y="15806"/>
                    </a:lnTo>
                    <a:lnTo>
                      <a:pt x="21164" y="15324"/>
                    </a:lnTo>
                    <a:lnTo>
                      <a:pt x="21923" y="14851"/>
                    </a:lnTo>
                    <a:lnTo>
                      <a:pt x="23459" y="13833"/>
                    </a:lnTo>
                    <a:lnTo>
                      <a:pt x="24585" y="12993"/>
                    </a:lnTo>
                    <a:lnTo>
                      <a:pt x="25299" y="12404"/>
                    </a:lnTo>
                    <a:lnTo>
                      <a:pt x="25978" y="11788"/>
                    </a:lnTo>
                    <a:lnTo>
                      <a:pt x="26603" y="11127"/>
                    </a:lnTo>
                    <a:lnTo>
                      <a:pt x="26889" y="10788"/>
                    </a:lnTo>
                    <a:lnTo>
                      <a:pt x="26942" y="10698"/>
                    </a:lnTo>
                    <a:lnTo>
                      <a:pt x="26924" y="10538"/>
                    </a:lnTo>
                    <a:lnTo>
                      <a:pt x="26799" y="10421"/>
                    </a:lnTo>
                    <a:lnTo>
                      <a:pt x="26630" y="10404"/>
                    </a:lnTo>
                    <a:lnTo>
                      <a:pt x="26549" y="10439"/>
                    </a:lnTo>
                    <a:lnTo>
                      <a:pt x="26174" y="10698"/>
                    </a:lnTo>
                    <a:lnTo>
                      <a:pt x="25451" y="11243"/>
                    </a:lnTo>
                    <a:lnTo>
                      <a:pt x="24397" y="12100"/>
                    </a:lnTo>
                    <a:lnTo>
                      <a:pt x="23683" y="12663"/>
                    </a:lnTo>
                    <a:lnTo>
                      <a:pt x="22959" y="13208"/>
                    </a:lnTo>
                    <a:lnTo>
                      <a:pt x="21486" y="14252"/>
                    </a:lnTo>
                    <a:lnTo>
                      <a:pt x="20727" y="14753"/>
                    </a:lnTo>
                    <a:lnTo>
                      <a:pt x="20021" y="15199"/>
                    </a:lnTo>
                    <a:lnTo>
                      <a:pt x="18584" y="16029"/>
                    </a:lnTo>
                    <a:lnTo>
                      <a:pt x="16387" y="17199"/>
                    </a:lnTo>
                    <a:lnTo>
                      <a:pt x="14922" y="17994"/>
                    </a:lnTo>
                    <a:lnTo>
                      <a:pt x="14958" y="17905"/>
                    </a:lnTo>
                    <a:lnTo>
                      <a:pt x="15003" y="17815"/>
                    </a:lnTo>
                    <a:lnTo>
                      <a:pt x="15003" y="17789"/>
                    </a:lnTo>
                    <a:lnTo>
                      <a:pt x="14976" y="17780"/>
                    </a:lnTo>
                    <a:lnTo>
                      <a:pt x="14958" y="17789"/>
                    </a:lnTo>
                    <a:lnTo>
                      <a:pt x="14717" y="18012"/>
                    </a:lnTo>
                    <a:lnTo>
                      <a:pt x="14547" y="18164"/>
                    </a:lnTo>
                    <a:lnTo>
                      <a:pt x="14547" y="18164"/>
                    </a:lnTo>
                    <a:lnTo>
                      <a:pt x="15405" y="16280"/>
                    </a:lnTo>
                    <a:lnTo>
                      <a:pt x="17182" y="12538"/>
                    </a:lnTo>
                    <a:lnTo>
                      <a:pt x="18101" y="10680"/>
                    </a:lnTo>
                    <a:lnTo>
                      <a:pt x="19432" y="8082"/>
                    </a:lnTo>
                    <a:lnTo>
                      <a:pt x="21486" y="4197"/>
                    </a:lnTo>
                    <a:lnTo>
                      <a:pt x="22808" y="1590"/>
                    </a:lnTo>
                    <a:lnTo>
                      <a:pt x="23442" y="268"/>
                    </a:lnTo>
                    <a:lnTo>
                      <a:pt x="23459" y="197"/>
                    </a:lnTo>
                    <a:lnTo>
                      <a:pt x="23415" y="72"/>
                    </a:lnTo>
                    <a:lnTo>
                      <a:pt x="2329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28"/>
              <p:cNvSpPr/>
              <p:nvPr/>
            </p:nvSpPr>
            <p:spPr>
              <a:xfrm>
                <a:off x="8113312" y="4156694"/>
                <a:ext cx="83119" cy="420060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13271" extrusionOk="0">
                    <a:moveTo>
                      <a:pt x="697" y="0"/>
                    </a:moveTo>
                    <a:lnTo>
                      <a:pt x="688" y="9"/>
                    </a:lnTo>
                    <a:lnTo>
                      <a:pt x="527" y="384"/>
                    </a:lnTo>
                    <a:lnTo>
                      <a:pt x="277" y="1188"/>
                    </a:lnTo>
                    <a:lnTo>
                      <a:pt x="117" y="2027"/>
                    </a:lnTo>
                    <a:lnTo>
                      <a:pt x="27" y="2903"/>
                    </a:lnTo>
                    <a:lnTo>
                      <a:pt x="1" y="3796"/>
                    </a:lnTo>
                    <a:lnTo>
                      <a:pt x="18" y="4680"/>
                    </a:lnTo>
                    <a:lnTo>
                      <a:pt x="117" y="5974"/>
                    </a:lnTo>
                    <a:lnTo>
                      <a:pt x="206" y="6778"/>
                    </a:lnTo>
                    <a:lnTo>
                      <a:pt x="322" y="7618"/>
                    </a:lnTo>
                    <a:lnTo>
                      <a:pt x="670" y="9279"/>
                    </a:lnTo>
                    <a:lnTo>
                      <a:pt x="911" y="10091"/>
                    </a:lnTo>
                    <a:lnTo>
                      <a:pt x="1036" y="10502"/>
                    </a:lnTo>
                    <a:lnTo>
                      <a:pt x="1313" y="11341"/>
                    </a:lnTo>
                    <a:lnTo>
                      <a:pt x="1670" y="12163"/>
                    </a:lnTo>
                    <a:lnTo>
                      <a:pt x="2010" y="12734"/>
                    </a:lnTo>
                    <a:lnTo>
                      <a:pt x="2269" y="13074"/>
                    </a:lnTo>
                    <a:lnTo>
                      <a:pt x="2421" y="13235"/>
                    </a:lnTo>
                    <a:lnTo>
                      <a:pt x="2483" y="13270"/>
                    </a:lnTo>
                    <a:lnTo>
                      <a:pt x="2590" y="13252"/>
                    </a:lnTo>
                    <a:lnTo>
                      <a:pt x="2626" y="13190"/>
                    </a:lnTo>
                    <a:lnTo>
                      <a:pt x="2617" y="13145"/>
                    </a:lnTo>
                    <a:lnTo>
                      <a:pt x="2546" y="12761"/>
                    </a:lnTo>
                    <a:lnTo>
                      <a:pt x="2305" y="12002"/>
                    </a:lnTo>
                    <a:lnTo>
                      <a:pt x="1858" y="10877"/>
                    </a:lnTo>
                    <a:lnTo>
                      <a:pt x="1581" y="10127"/>
                    </a:lnTo>
                    <a:lnTo>
                      <a:pt x="1322" y="9287"/>
                    </a:lnTo>
                    <a:lnTo>
                      <a:pt x="911" y="7582"/>
                    </a:lnTo>
                    <a:lnTo>
                      <a:pt x="769" y="6716"/>
                    </a:lnTo>
                    <a:lnTo>
                      <a:pt x="652" y="5841"/>
                    </a:lnTo>
                    <a:lnTo>
                      <a:pt x="545" y="4072"/>
                    </a:lnTo>
                    <a:lnTo>
                      <a:pt x="554" y="3188"/>
                    </a:lnTo>
                    <a:lnTo>
                      <a:pt x="599" y="2394"/>
                    </a:lnTo>
                    <a:lnTo>
                      <a:pt x="706" y="1206"/>
                    </a:lnTo>
                    <a:lnTo>
                      <a:pt x="751" y="420"/>
                    </a:lnTo>
                    <a:lnTo>
                      <a:pt x="742" y="18"/>
                    </a:lnTo>
                    <a:lnTo>
                      <a:pt x="733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28"/>
              <p:cNvSpPr/>
              <p:nvPr/>
            </p:nvSpPr>
            <p:spPr>
              <a:xfrm>
                <a:off x="8186515" y="4453715"/>
                <a:ext cx="432215" cy="358148"/>
              </a:xfrm>
              <a:custGeom>
                <a:avLst/>
                <a:gdLst/>
                <a:ahLst/>
                <a:cxnLst/>
                <a:rect l="l" t="t" r="r" b="b"/>
                <a:pathLst>
                  <a:path w="13655" h="11315" extrusionOk="0">
                    <a:moveTo>
                      <a:pt x="13511" y="1"/>
                    </a:moveTo>
                    <a:lnTo>
                      <a:pt x="13360" y="19"/>
                    </a:lnTo>
                    <a:lnTo>
                      <a:pt x="13288" y="81"/>
                    </a:lnTo>
                    <a:lnTo>
                      <a:pt x="12547" y="929"/>
                    </a:lnTo>
                    <a:lnTo>
                      <a:pt x="11047" y="2599"/>
                    </a:lnTo>
                    <a:lnTo>
                      <a:pt x="9502" y="4216"/>
                    </a:lnTo>
                    <a:lnTo>
                      <a:pt x="7868" y="5752"/>
                    </a:lnTo>
                    <a:lnTo>
                      <a:pt x="7010" y="6475"/>
                    </a:lnTo>
                    <a:lnTo>
                      <a:pt x="6171" y="7136"/>
                    </a:lnTo>
                    <a:lnTo>
                      <a:pt x="4430" y="8386"/>
                    </a:lnTo>
                    <a:lnTo>
                      <a:pt x="3528" y="8966"/>
                    </a:lnTo>
                    <a:lnTo>
                      <a:pt x="2519" y="9591"/>
                    </a:lnTo>
                    <a:lnTo>
                      <a:pt x="1483" y="10181"/>
                    </a:lnTo>
                    <a:lnTo>
                      <a:pt x="1090" y="10377"/>
                    </a:lnTo>
                    <a:lnTo>
                      <a:pt x="509" y="10699"/>
                    </a:lnTo>
                    <a:lnTo>
                      <a:pt x="170" y="10967"/>
                    </a:lnTo>
                    <a:lnTo>
                      <a:pt x="27" y="11127"/>
                    </a:lnTo>
                    <a:lnTo>
                      <a:pt x="0" y="11181"/>
                    </a:lnTo>
                    <a:lnTo>
                      <a:pt x="45" y="11297"/>
                    </a:lnTo>
                    <a:lnTo>
                      <a:pt x="99" y="11315"/>
                    </a:lnTo>
                    <a:lnTo>
                      <a:pt x="313" y="11315"/>
                    </a:lnTo>
                    <a:lnTo>
                      <a:pt x="759" y="11235"/>
                    </a:lnTo>
                    <a:lnTo>
                      <a:pt x="1438" y="11002"/>
                    </a:lnTo>
                    <a:lnTo>
                      <a:pt x="2787" y="10261"/>
                    </a:lnTo>
                    <a:lnTo>
                      <a:pt x="3546" y="9797"/>
                    </a:lnTo>
                    <a:lnTo>
                      <a:pt x="4064" y="9493"/>
                    </a:lnTo>
                    <a:lnTo>
                      <a:pt x="5073" y="8859"/>
                    </a:lnTo>
                    <a:lnTo>
                      <a:pt x="6055" y="8172"/>
                    </a:lnTo>
                    <a:lnTo>
                      <a:pt x="7010" y="7457"/>
                    </a:lnTo>
                    <a:lnTo>
                      <a:pt x="7484" y="7091"/>
                    </a:lnTo>
                    <a:lnTo>
                      <a:pt x="8368" y="6359"/>
                    </a:lnTo>
                    <a:lnTo>
                      <a:pt x="9645" y="5207"/>
                    </a:lnTo>
                    <a:lnTo>
                      <a:pt x="10466" y="4403"/>
                    </a:lnTo>
                    <a:lnTo>
                      <a:pt x="11243" y="3564"/>
                    </a:lnTo>
                    <a:lnTo>
                      <a:pt x="11984" y="2689"/>
                    </a:lnTo>
                    <a:lnTo>
                      <a:pt x="12681" y="1778"/>
                    </a:lnTo>
                    <a:lnTo>
                      <a:pt x="13324" y="831"/>
                    </a:lnTo>
                    <a:lnTo>
                      <a:pt x="13619" y="340"/>
                    </a:lnTo>
                    <a:lnTo>
                      <a:pt x="13654" y="251"/>
                    </a:lnTo>
                    <a:lnTo>
                      <a:pt x="13628" y="99"/>
                    </a:lnTo>
                    <a:lnTo>
                      <a:pt x="13511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22" name="Google Shape;1222;p28"/>
          <p:cNvGrpSpPr/>
          <p:nvPr/>
        </p:nvGrpSpPr>
        <p:grpSpPr>
          <a:xfrm rot="-1062212">
            <a:off x="7552341" y="779529"/>
            <a:ext cx="1614749" cy="2054248"/>
            <a:chOff x="7799755" y="2857500"/>
            <a:chExt cx="1963343" cy="2497721"/>
          </a:xfrm>
        </p:grpSpPr>
        <p:sp>
          <p:nvSpPr>
            <p:cNvPr id="1223" name="Google Shape;1223;p28"/>
            <p:cNvSpPr/>
            <p:nvPr/>
          </p:nvSpPr>
          <p:spPr>
            <a:xfrm>
              <a:off x="8192480" y="3457836"/>
              <a:ext cx="1570618" cy="1897385"/>
            </a:xfrm>
            <a:custGeom>
              <a:avLst/>
              <a:gdLst/>
              <a:ahLst/>
              <a:cxnLst/>
              <a:rect l="l" t="t" r="r" b="b"/>
              <a:pathLst>
                <a:path w="44249" h="53455" extrusionOk="0">
                  <a:moveTo>
                    <a:pt x="215" y="0"/>
                  </a:moveTo>
                  <a:lnTo>
                    <a:pt x="81" y="9"/>
                  </a:lnTo>
                  <a:lnTo>
                    <a:pt x="0" y="72"/>
                  </a:lnTo>
                  <a:lnTo>
                    <a:pt x="9" y="134"/>
                  </a:lnTo>
                  <a:lnTo>
                    <a:pt x="670" y="1697"/>
                  </a:lnTo>
                  <a:lnTo>
                    <a:pt x="2081" y="4814"/>
                  </a:lnTo>
                  <a:lnTo>
                    <a:pt x="3608" y="7921"/>
                  </a:lnTo>
                  <a:lnTo>
                    <a:pt x="5260" y="11011"/>
                  </a:lnTo>
                  <a:lnTo>
                    <a:pt x="6135" y="12547"/>
                  </a:lnTo>
                  <a:lnTo>
                    <a:pt x="6939" y="13922"/>
                  </a:lnTo>
                  <a:lnTo>
                    <a:pt x="8609" y="16637"/>
                  </a:lnTo>
                  <a:lnTo>
                    <a:pt x="10377" y="19343"/>
                  </a:lnTo>
                  <a:lnTo>
                    <a:pt x="12234" y="22030"/>
                  </a:lnTo>
                  <a:lnTo>
                    <a:pt x="14181" y="24692"/>
                  </a:lnTo>
                  <a:lnTo>
                    <a:pt x="16217" y="27335"/>
                  </a:lnTo>
                  <a:lnTo>
                    <a:pt x="18343" y="29951"/>
                  </a:lnTo>
                  <a:lnTo>
                    <a:pt x="20548" y="32541"/>
                  </a:lnTo>
                  <a:lnTo>
                    <a:pt x="21691" y="33827"/>
                  </a:lnTo>
                  <a:lnTo>
                    <a:pt x="22852" y="35104"/>
                  </a:lnTo>
                  <a:lnTo>
                    <a:pt x="25236" y="37649"/>
                  </a:lnTo>
                  <a:lnTo>
                    <a:pt x="27701" y="40158"/>
                  </a:lnTo>
                  <a:lnTo>
                    <a:pt x="30255" y="42632"/>
                  </a:lnTo>
                  <a:lnTo>
                    <a:pt x="31568" y="43855"/>
                  </a:lnTo>
                  <a:lnTo>
                    <a:pt x="32970" y="45132"/>
                  </a:lnTo>
                  <a:lnTo>
                    <a:pt x="35158" y="47008"/>
                  </a:lnTo>
                  <a:lnTo>
                    <a:pt x="36658" y="48240"/>
                  </a:lnTo>
                  <a:lnTo>
                    <a:pt x="38203" y="49445"/>
                  </a:lnTo>
                  <a:lnTo>
                    <a:pt x="39783" y="50624"/>
                  </a:lnTo>
                  <a:lnTo>
                    <a:pt x="41418" y="51767"/>
                  </a:lnTo>
                  <a:lnTo>
                    <a:pt x="43105" y="52883"/>
                  </a:lnTo>
                  <a:lnTo>
                    <a:pt x="43972" y="53419"/>
                  </a:lnTo>
                  <a:lnTo>
                    <a:pt x="44043" y="53455"/>
                  </a:lnTo>
                  <a:lnTo>
                    <a:pt x="44168" y="53446"/>
                  </a:lnTo>
                  <a:lnTo>
                    <a:pt x="44248" y="53375"/>
                  </a:lnTo>
                  <a:lnTo>
                    <a:pt x="44230" y="53276"/>
                  </a:lnTo>
                  <a:lnTo>
                    <a:pt x="44168" y="53223"/>
                  </a:lnTo>
                  <a:lnTo>
                    <a:pt x="43195" y="52616"/>
                  </a:lnTo>
                  <a:lnTo>
                    <a:pt x="41301" y="51356"/>
                  </a:lnTo>
                  <a:lnTo>
                    <a:pt x="39480" y="50053"/>
                  </a:lnTo>
                  <a:lnTo>
                    <a:pt x="37712" y="48713"/>
                  </a:lnTo>
                  <a:lnTo>
                    <a:pt x="35997" y="47338"/>
                  </a:lnTo>
                  <a:lnTo>
                    <a:pt x="34336" y="45936"/>
                  </a:lnTo>
                  <a:lnTo>
                    <a:pt x="31925" y="43793"/>
                  </a:lnTo>
                  <a:lnTo>
                    <a:pt x="30371" y="42337"/>
                  </a:lnTo>
                  <a:lnTo>
                    <a:pt x="29103" y="41114"/>
                  </a:lnTo>
                  <a:lnTo>
                    <a:pt x="26621" y="38649"/>
                  </a:lnTo>
                  <a:lnTo>
                    <a:pt x="24218" y="36140"/>
                  </a:lnTo>
                  <a:lnTo>
                    <a:pt x="21897" y="33613"/>
                  </a:lnTo>
                  <a:lnTo>
                    <a:pt x="19664" y="31050"/>
                  </a:lnTo>
                  <a:lnTo>
                    <a:pt x="17512" y="28460"/>
                  </a:lnTo>
                  <a:lnTo>
                    <a:pt x="15449" y="25844"/>
                  </a:lnTo>
                  <a:lnTo>
                    <a:pt x="13467" y="23209"/>
                  </a:lnTo>
                  <a:lnTo>
                    <a:pt x="12520" y="21879"/>
                  </a:lnTo>
                  <a:lnTo>
                    <a:pt x="11583" y="20548"/>
                  </a:lnTo>
                  <a:lnTo>
                    <a:pt x="9788" y="17878"/>
                  </a:lnTo>
                  <a:lnTo>
                    <a:pt x="8082" y="15181"/>
                  </a:lnTo>
                  <a:lnTo>
                    <a:pt x="6475" y="12475"/>
                  </a:lnTo>
                  <a:lnTo>
                    <a:pt x="4948" y="9752"/>
                  </a:lnTo>
                  <a:lnTo>
                    <a:pt x="3528" y="7010"/>
                  </a:lnTo>
                  <a:lnTo>
                    <a:pt x="2188" y="4260"/>
                  </a:lnTo>
                  <a:lnTo>
                    <a:pt x="956" y="1501"/>
                  </a:lnTo>
                  <a:lnTo>
                    <a:pt x="375" y="116"/>
                  </a:lnTo>
                  <a:lnTo>
                    <a:pt x="340" y="5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28"/>
            <p:cNvSpPr/>
            <p:nvPr/>
          </p:nvSpPr>
          <p:spPr>
            <a:xfrm>
              <a:off x="8316715" y="3360827"/>
              <a:ext cx="381997" cy="464736"/>
            </a:xfrm>
            <a:custGeom>
              <a:avLst/>
              <a:gdLst/>
              <a:ahLst/>
              <a:cxnLst/>
              <a:rect l="l" t="t" r="r" b="b"/>
              <a:pathLst>
                <a:path w="10762" h="13093" extrusionOk="0">
                  <a:moveTo>
                    <a:pt x="10762" y="1"/>
                  </a:moveTo>
                  <a:lnTo>
                    <a:pt x="10083" y="161"/>
                  </a:lnTo>
                  <a:lnTo>
                    <a:pt x="8734" y="545"/>
                  </a:lnTo>
                  <a:lnTo>
                    <a:pt x="7431" y="992"/>
                  </a:lnTo>
                  <a:lnTo>
                    <a:pt x="6172" y="1510"/>
                  </a:lnTo>
                  <a:lnTo>
                    <a:pt x="4993" y="2099"/>
                  </a:lnTo>
                  <a:lnTo>
                    <a:pt x="3885" y="2769"/>
                  </a:lnTo>
                  <a:lnTo>
                    <a:pt x="2885" y="3519"/>
                  </a:lnTo>
                  <a:lnTo>
                    <a:pt x="2001" y="4341"/>
                  </a:lnTo>
                  <a:lnTo>
                    <a:pt x="1608" y="4796"/>
                  </a:lnTo>
                  <a:lnTo>
                    <a:pt x="1421" y="5019"/>
                  </a:lnTo>
                  <a:lnTo>
                    <a:pt x="1073" y="5493"/>
                  </a:lnTo>
                  <a:lnTo>
                    <a:pt x="778" y="5993"/>
                  </a:lnTo>
                  <a:lnTo>
                    <a:pt x="528" y="6502"/>
                  </a:lnTo>
                  <a:lnTo>
                    <a:pt x="322" y="7020"/>
                  </a:lnTo>
                  <a:lnTo>
                    <a:pt x="171" y="7555"/>
                  </a:lnTo>
                  <a:lnTo>
                    <a:pt x="63" y="8091"/>
                  </a:lnTo>
                  <a:lnTo>
                    <a:pt x="10" y="8636"/>
                  </a:lnTo>
                  <a:lnTo>
                    <a:pt x="1" y="9190"/>
                  </a:lnTo>
                  <a:lnTo>
                    <a:pt x="46" y="9734"/>
                  </a:lnTo>
                  <a:lnTo>
                    <a:pt x="144" y="10270"/>
                  </a:lnTo>
                  <a:lnTo>
                    <a:pt x="287" y="10806"/>
                  </a:lnTo>
                  <a:lnTo>
                    <a:pt x="483" y="11333"/>
                  </a:lnTo>
                  <a:lnTo>
                    <a:pt x="742" y="11851"/>
                  </a:lnTo>
                  <a:lnTo>
                    <a:pt x="1046" y="12342"/>
                  </a:lnTo>
                  <a:lnTo>
                    <a:pt x="1412" y="12824"/>
                  </a:lnTo>
                  <a:lnTo>
                    <a:pt x="1617" y="13056"/>
                  </a:lnTo>
                  <a:lnTo>
                    <a:pt x="1689" y="13092"/>
                  </a:lnTo>
                  <a:lnTo>
                    <a:pt x="2135" y="12753"/>
                  </a:lnTo>
                  <a:lnTo>
                    <a:pt x="2948" y="12047"/>
                  </a:lnTo>
                  <a:lnTo>
                    <a:pt x="3689" y="11315"/>
                  </a:lnTo>
                  <a:lnTo>
                    <a:pt x="4350" y="10556"/>
                  </a:lnTo>
                  <a:lnTo>
                    <a:pt x="4957" y="9770"/>
                  </a:lnTo>
                  <a:lnTo>
                    <a:pt x="5502" y="8966"/>
                  </a:lnTo>
                  <a:lnTo>
                    <a:pt x="6252" y="7734"/>
                  </a:lnTo>
                  <a:lnTo>
                    <a:pt x="6707" y="6904"/>
                  </a:lnTo>
                  <a:lnTo>
                    <a:pt x="7565" y="5216"/>
                  </a:lnTo>
                  <a:lnTo>
                    <a:pt x="8949" y="2599"/>
                  </a:lnTo>
                  <a:lnTo>
                    <a:pt x="9779" y="1296"/>
                  </a:lnTo>
                  <a:lnTo>
                    <a:pt x="10413" y="429"/>
                  </a:lnTo>
                  <a:lnTo>
                    <a:pt x="107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28"/>
            <p:cNvSpPr/>
            <p:nvPr/>
          </p:nvSpPr>
          <p:spPr>
            <a:xfrm>
              <a:off x="7878662" y="2857500"/>
              <a:ext cx="350620" cy="619068"/>
            </a:xfrm>
            <a:custGeom>
              <a:avLst/>
              <a:gdLst/>
              <a:ahLst/>
              <a:cxnLst/>
              <a:rect l="l" t="t" r="r" b="b"/>
              <a:pathLst>
                <a:path w="9878" h="17441" extrusionOk="0">
                  <a:moveTo>
                    <a:pt x="1" y="0"/>
                  </a:moveTo>
                  <a:lnTo>
                    <a:pt x="36" y="1143"/>
                  </a:lnTo>
                  <a:lnTo>
                    <a:pt x="153" y="3447"/>
                  </a:lnTo>
                  <a:lnTo>
                    <a:pt x="358" y="5188"/>
                  </a:lnTo>
                  <a:lnTo>
                    <a:pt x="554" y="6340"/>
                  </a:lnTo>
                  <a:lnTo>
                    <a:pt x="831" y="7501"/>
                  </a:lnTo>
                  <a:lnTo>
                    <a:pt x="1188" y="8653"/>
                  </a:lnTo>
                  <a:lnTo>
                    <a:pt x="1412" y="9234"/>
                  </a:lnTo>
                  <a:lnTo>
                    <a:pt x="1653" y="9814"/>
                  </a:lnTo>
                  <a:lnTo>
                    <a:pt x="2233" y="10966"/>
                  </a:lnTo>
                  <a:lnTo>
                    <a:pt x="2930" y="12100"/>
                  </a:lnTo>
                  <a:lnTo>
                    <a:pt x="3751" y="13198"/>
                  </a:lnTo>
                  <a:lnTo>
                    <a:pt x="4698" y="14261"/>
                  </a:lnTo>
                  <a:lnTo>
                    <a:pt x="5769" y="15261"/>
                  </a:lnTo>
                  <a:lnTo>
                    <a:pt x="6966" y="16190"/>
                  </a:lnTo>
                  <a:lnTo>
                    <a:pt x="8297" y="17038"/>
                  </a:lnTo>
                  <a:lnTo>
                    <a:pt x="9011" y="17422"/>
                  </a:lnTo>
                  <a:lnTo>
                    <a:pt x="9109" y="17440"/>
                  </a:lnTo>
                  <a:lnTo>
                    <a:pt x="9243" y="17181"/>
                  </a:lnTo>
                  <a:lnTo>
                    <a:pt x="9475" y="16663"/>
                  </a:lnTo>
                  <a:lnTo>
                    <a:pt x="9645" y="16127"/>
                  </a:lnTo>
                  <a:lnTo>
                    <a:pt x="9770" y="15583"/>
                  </a:lnTo>
                  <a:lnTo>
                    <a:pt x="9850" y="15029"/>
                  </a:lnTo>
                  <a:lnTo>
                    <a:pt x="9877" y="14467"/>
                  </a:lnTo>
                  <a:lnTo>
                    <a:pt x="9850" y="13609"/>
                  </a:lnTo>
                  <a:lnTo>
                    <a:pt x="9654" y="12439"/>
                  </a:lnTo>
                  <a:lnTo>
                    <a:pt x="9306" y="11270"/>
                  </a:lnTo>
                  <a:lnTo>
                    <a:pt x="8815" y="10100"/>
                  </a:lnTo>
                  <a:lnTo>
                    <a:pt x="8198" y="8948"/>
                  </a:lnTo>
                  <a:lnTo>
                    <a:pt x="7850" y="8385"/>
                  </a:lnTo>
                  <a:lnTo>
                    <a:pt x="7475" y="7823"/>
                  </a:lnTo>
                  <a:lnTo>
                    <a:pt x="6662" y="6724"/>
                  </a:lnTo>
                  <a:lnTo>
                    <a:pt x="5769" y="5653"/>
                  </a:lnTo>
                  <a:lnTo>
                    <a:pt x="4805" y="4590"/>
                  </a:lnTo>
                  <a:lnTo>
                    <a:pt x="3278" y="3036"/>
                  </a:lnTo>
                  <a:lnTo>
                    <a:pt x="1108" y="10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28"/>
            <p:cNvSpPr/>
            <p:nvPr/>
          </p:nvSpPr>
          <p:spPr>
            <a:xfrm>
              <a:off x="7799755" y="3787164"/>
              <a:ext cx="638413" cy="154403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62" y="1"/>
                  </a:moveTo>
                  <a:lnTo>
                    <a:pt x="6903" y="81"/>
                  </a:lnTo>
                  <a:lnTo>
                    <a:pt x="5689" y="259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76" y="1313"/>
                  </a:lnTo>
                  <a:lnTo>
                    <a:pt x="1375" y="1804"/>
                  </a:lnTo>
                  <a:lnTo>
                    <a:pt x="447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207" y="3831"/>
                  </a:lnTo>
                  <a:lnTo>
                    <a:pt x="10305" y="3992"/>
                  </a:lnTo>
                  <a:lnTo>
                    <a:pt x="12511" y="4242"/>
                  </a:lnTo>
                  <a:lnTo>
                    <a:pt x="14154" y="4340"/>
                  </a:lnTo>
                  <a:lnTo>
                    <a:pt x="15253" y="4349"/>
                  </a:lnTo>
                  <a:lnTo>
                    <a:pt x="16351" y="4314"/>
                  </a:lnTo>
                  <a:lnTo>
                    <a:pt x="17440" y="4215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77" y="902"/>
                  </a:lnTo>
                  <a:lnTo>
                    <a:pt x="12091" y="492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9"/>
                  </a:lnTo>
                  <a:lnTo>
                    <a:pt x="81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28"/>
            <p:cNvSpPr/>
            <p:nvPr/>
          </p:nvSpPr>
          <p:spPr>
            <a:xfrm>
              <a:off x="8139236" y="4288929"/>
              <a:ext cx="638413" cy="154403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53" y="1"/>
                  </a:moveTo>
                  <a:lnTo>
                    <a:pt x="6903" y="72"/>
                  </a:lnTo>
                  <a:lnTo>
                    <a:pt x="5689" y="260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67" y="1313"/>
                  </a:lnTo>
                  <a:lnTo>
                    <a:pt x="1375" y="1804"/>
                  </a:lnTo>
                  <a:lnTo>
                    <a:pt x="438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198" y="3832"/>
                  </a:lnTo>
                  <a:lnTo>
                    <a:pt x="10305" y="3992"/>
                  </a:lnTo>
                  <a:lnTo>
                    <a:pt x="12502" y="4242"/>
                  </a:lnTo>
                  <a:lnTo>
                    <a:pt x="14154" y="4341"/>
                  </a:lnTo>
                  <a:lnTo>
                    <a:pt x="15253" y="4350"/>
                  </a:lnTo>
                  <a:lnTo>
                    <a:pt x="16342" y="4314"/>
                  </a:lnTo>
                  <a:lnTo>
                    <a:pt x="17440" y="4216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68" y="903"/>
                  </a:lnTo>
                  <a:lnTo>
                    <a:pt x="12091" y="483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10"/>
                  </a:lnTo>
                  <a:lnTo>
                    <a:pt x="815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28"/>
            <p:cNvSpPr/>
            <p:nvPr/>
          </p:nvSpPr>
          <p:spPr>
            <a:xfrm>
              <a:off x="8499305" y="4704475"/>
              <a:ext cx="638413" cy="154723"/>
            </a:xfrm>
            <a:custGeom>
              <a:avLst/>
              <a:gdLst/>
              <a:ahLst/>
              <a:cxnLst/>
              <a:rect l="l" t="t" r="r" b="b"/>
              <a:pathLst>
                <a:path w="17986" h="4359" extrusionOk="0">
                  <a:moveTo>
                    <a:pt x="8163" y="1"/>
                  </a:moveTo>
                  <a:lnTo>
                    <a:pt x="6903" y="81"/>
                  </a:lnTo>
                  <a:lnTo>
                    <a:pt x="5689" y="260"/>
                  </a:lnTo>
                  <a:lnTo>
                    <a:pt x="4537" y="528"/>
                  </a:lnTo>
                  <a:lnTo>
                    <a:pt x="3430" y="885"/>
                  </a:lnTo>
                  <a:lnTo>
                    <a:pt x="2376" y="1313"/>
                  </a:lnTo>
                  <a:lnTo>
                    <a:pt x="1376" y="1805"/>
                  </a:lnTo>
                  <a:lnTo>
                    <a:pt x="447" y="2349"/>
                  </a:lnTo>
                  <a:lnTo>
                    <a:pt x="1" y="2644"/>
                  </a:lnTo>
                  <a:lnTo>
                    <a:pt x="608" y="2662"/>
                  </a:lnTo>
                  <a:lnTo>
                    <a:pt x="1813" y="2742"/>
                  </a:lnTo>
                  <a:lnTo>
                    <a:pt x="3573" y="2930"/>
                  </a:lnTo>
                  <a:lnTo>
                    <a:pt x="7002" y="3466"/>
                  </a:lnTo>
                  <a:lnTo>
                    <a:pt x="9207" y="3832"/>
                  </a:lnTo>
                  <a:lnTo>
                    <a:pt x="10306" y="3992"/>
                  </a:lnTo>
                  <a:lnTo>
                    <a:pt x="12511" y="4251"/>
                  </a:lnTo>
                  <a:lnTo>
                    <a:pt x="14155" y="4341"/>
                  </a:lnTo>
                  <a:lnTo>
                    <a:pt x="15253" y="4359"/>
                  </a:lnTo>
                  <a:lnTo>
                    <a:pt x="16351" y="4314"/>
                  </a:lnTo>
                  <a:lnTo>
                    <a:pt x="17441" y="4216"/>
                  </a:lnTo>
                  <a:lnTo>
                    <a:pt x="17986" y="4135"/>
                  </a:lnTo>
                  <a:lnTo>
                    <a:pt x="17968" y="4082"/>
                  </a:lnTo>
                  <a:lnTo>
                    <a:pt x="17798" y="3859"/>
                  </a:lnTo>
                  <a:lnTo>
                    <a:pt x="17405" y="3421"/>
                  </a:lnTo>
                  <a:lnTo>
                    <a:pt x="16735" y="2814"/>
                  </a:lnTo>
                  <a:lnTo>
                    <a:pt x="15726" y="2073"/>
                  </a:lnTo>
                  <a:lnTo>
                    <a:pt x="14592" y="1439"/>
                  </a:lnTo>
                  <a:lnTo>
                    <a:pt x="13378" y="903"/>
                  </a:lnTo>
                  <a:lnTo>
                    <a:pt x="12092" y="492"/>
                  </a:lnTo>
                  <a:lnTo>
                    <a:pt x="10779" y="197"/>
                  </a:lnTo>
                  <a:lnTo>
                    <a:pt x="9457" y="37"/>
                  </a:lnTo>
                  <a:lnTo>
                    <a:pt x="8806" y="10"/>
                  </a:lnTo>
                  <a:lnTo>
                    <a:pt x="81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28"/>
            <p:cNvSpPr/>
            <p:nvPr/>
          </p:nvSpPr>
          <p:spPr>
            <a:xfrm>
              <a:off x="8903459" y="4201148"/>
              <a:ext cx="381962" cy="464701"/>
            </a:xfrm>
            <a:custGeom>
              <a:avLst/>
              <a:gdLst/>
              <a:ahLst/>
              <a:cxnLst/>
              <a:rect l="l" t="t" r="r" b="b"/>
              <a:pathLst>
                <a:path w="10761" h="13092" extrusionOk="0">
                  <a:moveTo>
                    <a:pt x="10761" y="0"/>
                  </a:moveTo>
                  <a:lnTo>
                    <a:pt x="10082" y="170"/>
                  </a:lnTo>
                  <a:lnTo>
                    <a:pt x="8734" y="545"/>
                  </a:lnTo>
                  <a:lnTo>
                    <a:pt x="7430" y="1000"/>
                  </a:lnTo>
                  <a:lnTo>
                    <a:pt x="6180" y="1518"/>
                  </a:lnTo>
                  <a:lnTo>
                    <a:pt x="4992" y="2108"/>
                  </a:lnTo>
                  <a:lnTo>
                    <a:pt x="3885" y="2768"/>
                  </a:lnTo>
                  <a:lnTo>
                    <a:pt x="2885" y="3518"/>
                  </a:lnTo>
                  <a:lnTo>
                    <a:pt x="2001" y="4349"/>
                  </a:lnTo>
                  <a:lnTo>
                    <a:pt x="1608" y="4795"/>
                  </a:lnTo>
                  <a:lnTo>
                    <a:pt x="1420" y="5028"/>
                  </a:lnTo>
                  <a:lnTo>
                    <a:pt x="1072" y="5501"/>
                  </a:lnTo>
                  <a:lnTo>
                    <a:pt x="777" y="5992"/>
                  </a:lnTo>
                  <a:lnTo>
                    <a:pt x="527" y="6501"/>
                  </a:lnTo>
                  <a:lnTo>
                    <a:pt x="331" y="7019"/>
                  </a:lnTo>
                  <a:lnTo>
                    <a:pt x="170" y="7555"/>
                  </a:lnTo>
                  <a:lnTo>
                    <a:pt x="63" y="8099"/>
                  </a:lnTo>
                  <a:lnTo>
                    <a:pt x="9" y="8644"/>
                  </a:lnTo>
                  <a:lnTo>
                    <a:pt x="0" y="9189"/>
                  </a:lnTo>
                  <a:lnTo>
                    <a:pt x="45" y="9734"/>
                  </a:lnTo>
                  <a:lnTo>
                    <a:pt x="143" y="10278"/>
                  </a:lnTo>
                  <a:lnTo>
                    <a:pt x="286" y="10814"/>
                  </a:lnTo>
                  <a:lnTo>
                    <a:pt x="483" y="11341"/>
                  </a:lnTo>
                  <a:lnTo>
                    <a:pt x="741" y="11850"/>
                  </a:lnTo>
                  <a:lnTo>
                    <a:pt x="1045" y="12350"/>
                  </a:lnTo>
                  <a:lnTo>
                    <a:pt x="1411" y="12823"/>
                  </a:lnTo>
                  <a:lnTo>
                    <a:pt x="1617" y="13056"/>
                  </a:lnTo>
                  <a:lnTo>
                    <a:pt x="1688" y="13091"/>
                  </a:lnTo>
                  <a:lnTo>
                    <a:pt x="2135" y="12752"/>
                  </a:lnTo>
                  <a:lnTo>
                    <a:pt x="2947" y="12055"/>
                  </a:lnTo>
                  <a:lnTo>
                    <a:pt x="3688" y="11323"/>
                  </a:lnTo>
                  <a:lnTo>
                    <a:pt x="4349" y="10555"/>
                  </a:lnTo>
                  <a:lnTo>
                    <a:pt x="4956" y="9778"/>
                  </a:lnTo>
                  <a:lnTo>
                    <a:pt x="5501" y="8975"/>
                  </a:lnTo>
                  <a:lnTo>
                    <a:pt x="6251" y="7742"/>
                  </a:lnTo>
                  <a:lnTo>
                    <a:pt x="6707" y="6903"/>
                  </a:lnTo>
                  <a:lnTo>
                    <a:pt x="7564" y="5215"/>
                  </a:lnTo>
                  <a:lnTo>
                    <a:pt x="8948" y="2599"/>
                  </a:lnTo>
                  <a:lnTo>
                    <a:pt x="9779" y="1295"/>
                  </a:lnTo>
                  <a:lnTo>
                    <a:pt x="10413" y="429"/>
                  </a:lnTo>
                  <a:lnTo>
                    <a:pt x="107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0" name="Google Shape;1230;p28"/>
          <p:cNvGrpSpPr/>
          <p:nvPr/>
        </p:nvGrpSpPr>
        <p:grpSpPr>
          <a:xfrm>
            <a:off x="4213751" y="3027657"/>
            <a:ext cx="6583529" cy="3587714"/>
            <a:chOff x="4213751" y="3027657"/>
            <a:chExt cx="6583529" cy="3587714"/>
          </a:xfrm>
        </p:grpSpPr>
        <p:sp>
          <p:nvSpPr>
            <p:cNvPr id="1231" name="Google Shape;1231;p28"/>
            <p:cNvSpPr/>
            <p:nvPr/>
          </p:nvSpPr>
          <p:spPr>
            <a:xfrm rot="-877077" flipH="1">
              <a:off x="5102799" y="3712649"/>
              <a:ext cx="5608292" cy="1402366"/>
            </a:xfrm>
            <a:custGeom>
              <a:avLst/>
              <a:gdLst/>
              <a:ahLst/>
              <a:cxnLst/>
              <a:rect l="l" t="t" r="r" b="b"/>
              <a:pathLst>
                <a:path w="215419" h="53866" extrusionOk="0">
                  <a:moveTo>
                    <a:pt x="44141" y="0"/>
                  </a:moveTo>
                  <a:lnTo>
                    <a:pt x="40257" y="45"/>
                  </a:lnTo>
                  <a:lnTo>
                    <a:pt x="36381" y="179"/>
                  </a:lnTo>
                  <a:lnTo>
                    <a:pt x="32506" y="384"/>
                  </a:lnTo>
                  <a:lnTo>
                    <a:pt x="28639" y="688"/>
                  </a:lnTo>
                  <a:lnTo>
                    <a:pt x="26710" y="875"/>
                  </a:lnTo>
                  <a:lnTo>
                    <a:pt x="24076" y="1152"/>
                  </a:lnTo>
                  <a:lnTo>
                    <a:pt x="19530" y="1715"/>
                  </a:lnTo>
                  <a:lnTo>
                    <a:pt x="16405" y="2179"/>
                  </a:lnTo>
                  <a:lnTo>
                    <a:pt x="13360" y="2742"/>
                  </a:lnTo>
                  <a:lnTo>
                    <a:pt x="11217" y="3233"/>
                  </a:lnTo>
                  <a:lnTo>
                    <a:pt x="9877" y="3590"/>
                  </a:lnTo>
                  <a:lnTo>
                    <a:pt x="8645" y="3983"/>
                  </a:lnTo>
                  <a:lnTo>
                    <a:pt x="7520" y="4394"/>
                  </a:lnTo>
                  <a:lnTo>
                    <a:pt x="6528" y="4849"/>
                  </a:lnTo>
                  <a:lnTo>
                    <a:pt x="5698" y="5331"/>
                  </a:lnTo>
                  <a:lnTo>
                    <a:pt x="5341" y="5590"/>
                  </a:lnTo>
                  <a:lnTo>
                    <a:pt x="5162" y="5733"/>
                  </a:lnTo>
                  <a:lnTo>
                    <a:pt x="4832" y="6046"/>
                  </a:lnTo>
                  <a:lnTo>
                    <a:pt x="4421" y="6528"/>
                  </a:lnTo>
                  <a:lnTo>
                    <a:pt x="4037" y="7207"/>
                  </a:lnTo>
                  <a:lnTo>
                    <a:pt x="3796" y="7912"/>
                  </a:lnTo>
                  <a:lnTo>
                    <a:pt x="3653" y="8635"/>
                  </a:lnTo>
                  <a:lnTo>
                    <a:pt x="3572" y="9359"/>
                  </a:lnTo>
                  <a:lnTo>
                    <a:pt x="3510" y="10412"/>
                  </a:lnTo>
                  <a:lnTo>
                    <a:pt x="3439" y="11082"/>
                  </a:lnTo>
                  <a:lnTo>
                    <a:pt x="3188" y="13020"/>
                  </a:lnTo>
                  <a:lnTo>
                    <a:pt x="2813" y="16904"/>
                  </a:lnTo>
                  <a:lnTo>
                    <a:pt x="2671" y="18851"/>
                  </a:lnTo>
                  <a:lnTo>
                    <a:pt x="2546" y="20762"/>
                  </a:lnTo>
                  <a:lnTo>
                    <a:pt x="2358" y="24575"/>
                  </a:lnTo>
                  <a:lnTo>
                    <a:pt x="2108" y="30308"/>
                  </a:lnTo>
                  <a:lnTo>
                    <a:pt x="1786" y="36032"/>
                  </a:lnTo>
                  <a:lnTo>
                    <a:pt x="1465" y="39845"/>
                  </a:lnTo>
                  <a:lnTo>
                    <a:pt x="1144" y="42703"/>
                  </a:lnTo>
                  <a:lnTo>
                    <a:pt x="876" y="44614"/>
                  </a:lnTo>
                  <a:lnTo>
                    <a:pt x="572" y="46516"/>
                  </a:lnTo>
                  <a:lnTo>
                    <a:pt x="206" y="48427"/>
                  </a:lnTo>
                  <a:lnTo>
                    <a:pt x="9" y="49374"/>
                  </a:lnTo>
                  <a:lnTo>
                    <a:pt x="0" y="49427"/>
                  </a:lnTo>
                  <a:lnTo>
                    <a:pt x="36" y="49526"/>
                  </a:lnTo>
                  <a:lnTo>
                    <a:pt x="170" y="49668"/>
                  </a:lnTo>
                  <a:lnTo>
                    <a:pt x="474" y="49820"/>
                  </a:lnTo>
                  <a:lnTo>
                    <a:pt x="876" y="49936"/>
                  </a:lnTo>
                  <a:lnTo>
                    <a:pt x="1090" y="49972"/>
                  </a:lnTo>
                  <a:lnTo>
                    <a:pt x="2608" y="50195"/>
                  </a:lnTo>
                  <a:lnTo>
                    <a:pt x="5680" y="50588"/>
                  </a:lnTo>
                  <a:lnTo>
                    <a:pt x="8761" y="50936"/>
                  </a:lnTo>
                  <a:lnTo>
                    <a:pt x="11851" y="51249"/>
                  </a:lnTo>
                  <a:lnTo>
                    <a:pt x="16521" y="51633"/>
                  </a:lnTo>
                  <a:lnTo>
                    <a:pt x="22790" y="51999"/>
                  </a:lnTo>
                  <a:lnTo>
                    <a:pt x="29094" y="52240"/>
                  </a:lnTo>
                  <a:lnTo>
                    <a:pt x="35444" y="52356"/>
                  </a:lnTo>
                  <a:lnTo>
                    <a:pt x="41820" y="52383"/>
                  </a:lnTo>
                  <a:lnTo>
                    <a:pt x="48213" y="52330"/>
                  </a:lnTo>
                  <a:lnTo>
                    <a:pt x="57840" y="52160"/>
                  </a:lnTo>
                  <a:lnTo>
                    <a:pt x="70690" y="51847"/>
                  </a:lnTo>
                  <a:lnTo>
                    <a:pt x="80299" y="51633"/>
                  </a:lnTo>
                  <a:lnTo>
                    <a:pt x="86693" y="51544"/>
                  </a:lnTo>
                  <a:lnTo>
                    <a:pt x="93051" y="51517"/>
                  </a:lnTo>
                  <a:lnTo>
                    <a:pt x="99382" y="51570"/>
                  </a:lnTo>
                  <a:lnTo>
                    <a:pt x="102534" y="51633"/>
                  </a:lnTo>
                  <a:lnTo>
                    <a:pt x="109160" y="51821"/>
                  </a:lnTo>
                  <a:lnTo>
                    <a:pt x="122386" y="52312"/>
                  </a:lnTo>
                  <a:lnTo>
                    <a:pt x="142192" y="53196"/>
                  </a:lnTo>
                  <a:lnTo>
                    <a:pt x="155391" y="53767"/>
                  </a:lnTo>
                  <a:lnTo>
                    <a:pt x="156989" y="53821"/>
                  </a:lnTo>
                  <a:lnTo>
                    <a:pt x="160043" y="53865"/>
                  </a:lnTo>
                  <a:lnTo>
                    <a:pt x="162972" y="53821"/>
                  </a:lnTo>
                  <a:lnTo>
                    <a:pt x="165830" y="53714"/>
                  </a:lnTo>
                  <a:lnTo>
                    <a:pt x="168652" y="53553"/>
                  </a:lnTo>
                  <a:lnTo>
                    <a:pt x="171483" y="53330"/>
                  </a:lnTo>
                  <a:lnTo>
                    <a:pt x="175814" y="52937"/>
                  </a:lnTo>
                  <a:lnTo>
                    <a:pt x="178868" y="52633"/>
                  </a:lnTo>
                  <a:lnTo>
                    <a:pt x="180680" y="52463"/>
                  </a:lnTo>
                  <a:lnTo>
                    <a:pt x="184333" y="52178"/>
                  </a:lnTo>
                  <a:lnTo>
                    <a:pt x="187994" y="51972"/>
                  </a:lnTo>
                  <a:lnTo>
                    <a:pt x="191655" y="51838"/>
                  </a:lnTo>
                  <a:lnTo>
                    <a:pt x="195335" y="51776"/>
                  </a:lnTo>
                  <a:lnTo>
                    <a:pt x="199023" y="51794"/>
                  </a:lnTo>
                  <a:lnTo>
                    <a:pt x="202711" y="51874"/>
                  </a:lnTo>
                  <a:lnTo>
                    <a:pt x="206399" y="52017"/>
                  </a:lnTo>
                  <a:lnTo>
                    <a:pt x="208247" y="52115"/>
                  </a:lnTo>
                  <a:lnTo>
                    <a:pt x="208578" y="52133"/>
                  </a:lnTo>
                  <a:lnTo>
                    <a:pt x="209185" y="52097"/>
                  </a:lnTo>
                  <a:lnTo>
                    <a:pt x="209685" y="51981"/>
                  </a:lnTo>
                  <a:lnTo>
                    <a:pt x="210060" y="51785"/>
                  </a:lnTo>
                  <a:lnTo>
                    <a:pt x="210194" y="51651"/>
                  </a:lnTo>
                  <a:lnTo>
                    <a:pt x="210864" y="50838"/>
                  </a:lnTo>
                  <a:lnTo>
                    <a:pt x="212060" y="49195"/>
                  </a:lnTo>
                  <a:lnTo>
                    <a:pt x="213096" y="47534"/>
                  </a:lnTo>
                  <a:lnTo>
                    <a:pt x="213739" y="46284"/>
                  </a:lnTo>
                  <a:lnTo>
                    <a:pt x="214123" y="45436"/>
                  </a:lnTo>
                  <a:lnTo>
                    <a:pt x="214454" y="44596"/>
                  </a:lnTo>
                  <a:lnTo>
                    <a:pt x="214739" y="43748"/>
                  </a:lnTo>
                  <a:lnTo>
                    <a:pt x="214980" y="42891"/>
                  </a:lnTo>
                  <a:lnTo>
                    <a:pt x="215168" y="42042"/>
                  </a:lnTo>
                  <a:lnTo>
                    <a:pt x="215302" y="41185"/>
                  </a:lnTo>
                  <a:lnTo>
                    <a:pt x="215391" y="40328"/>
                  </a:lnTo>
                  <a:lnTo>
                    <a:pt x="215418" y="39470"/>
                  </a:lnTo>
                  <a:lnTo>
                    <a:pt x="215400" y="38604"/>
                  </a:lnTo>
                  <a:lnTo>
                    <a:pt x="215373" y="38176"/>
                  </a:lnTo>
                  <a:lnTo>
                    <a:pt x="215320" y="37684"/>
                  </a:lnTo>
                  <a:lnTo>
                    <a:pt x="215150" y="36693"/>
                  </a:lnTo>
                  <a:lnTo>
                    <a:pt x="214864" y="35720"/>
                  </a:lnTo>
                  <a:lnTo>
                    <a:pt x="214534" y="35005"/>
                  </a:lnTo>
                  <a:lnTo>
                    <a:pt x="214257" y="34541"/>
                  </a:lnTo>
                  <a:lnTo>
                    <a:pt x="213936" y="34086"/>
                  </a:lnTo>
                  <a:lnTo>
                    <a:pt x="213561" y="33639"/>
                  </a:lnTo>
                  <a:lnTo>
                    <a:pt x="213114" y="33211"/>
                  </a:lnTo>
                  <a:lnTo>
                    <a:pt x="212614" y="32791"/>
                  </a:lnTo>
                  <a:lnTo>
                    <a:pt x="212034" y="32389"/>
                  </a:lnTo>
                  <a:lnTo>
                    <a:pt x="211382" y="32005"/>
                  </a:lnTo>
                  <a:lnTo>
                    <a:pt x="210658" y="31639"/>
                  </a:lnTo>
                  <a:lnTo>
                    <a:pt x="209846" y="31291"/>
                  </a:lnTo>
                  <a:lnTo>
                    <a:pt x="209399" y="31121"/>
                  </a:lnTo>
                  <a:lnTo>
                    <a:pt x="209408" y="31067"/>
                  </a:lnTo>
                  <a:lnTo>
                    <a:pt x="209274" y="30969"/>
                  </a:lnTo>
                  <a:lnTo>
                    <a:pt x="209131" y="30951"/>
                  </a:lnTo>
                  <a:lnTo>
                    <a:pt x="208962" y="30933"/>
                  </a:lnTo>
                  <a:lnTo>
                    <a:pt x="208783" y="30916"/>
                  </a:lnTo>
                  <a:lnTo>
                    <a:pt x="208399" y="30782"/>
                  </a:lnTo>
                  <a:lnTo>
                    <a:pt x="207997" y="30648"/>
                  </a:lnTo>
                  <a:lnTo>
                    <a:pt x="207792" y="30603"/>
                  </a:lnTo>
                  <a:lnTo>
                    <a:pt x="207390" y="30558"/>
                  </a:lnTo>
                  <a:lnTo>
                    <a:pt x="207015" y="30585"/>
                  </a:lnTo>
                  <a:lnTo>
                    <a:pt x="206693" y="30657"/>
                  </a:lnTo>
                  <a:lnTo>
                    <a:pt x="206551" y="30710"/>
                  </a:lnTo>
                  <a:lnTo>
                    <a:pt x="204381" y="30496"/>
                  </a:lnTo>
                  <a:lnTo>
                    <a:pt x="200139" y="29960"/>
                  </a:lnTo>
                  <a:lnTo>
                    <a:pt x="196004" y="29308"/>
                  </a:lnTo>
                  <a:lnTo>
                    <a:pt x="191968" y="28567"/>
                  </a:lnTo>
                  <a:lnTo>
                    <a:pt x="188021" y="27728"/>
                  </a:lnTo>
                  <a:lnTo>
                    <a:pt x="184145" y="26826"/>
                  </a:lnTo>
                  <a:lnTo>
                    <a:pt x="180341" y="25843"/>
                  </a:lnTo>
                  <a:lnTo>
                    <a:pt x="176591" y="24816"/>
                  </a:lnTo>
                  <a:lnTo>
                    <a:pt x="171045" y="23209"/>
                  </a:lnTo>
                  <a:lnTo>
                    <a:pt x="163758" y="20985"/>
                  </a:lnTo>
                  <a:lnTo>
                    <a:pt x="156516" y="18753"/>
                  </a:lnTo>
                  <a:lnTo>
                    <a:pt x="151060" y="17146"/>
                  </a:lnTo>
                  <a:lnTo>
                    <a:pt x="147390" y="16128"/>
                  </a:lnTo>
                  <a:lnTo>
                    <a:pt x="145550" y="15636"/>
                  </a:lnTo>
                  <a:lnTo>
                    <a:pt x="142130" y="14743"/>
                  </a:lnTo>
                  <a:lnTo>
                    <a:pt x="135209" y="13029"/>
                  </a:lnTo>
                  <a:lnTo>
                    <a:pt x="128172" y="11386"/>
                  </a:lnTo>
                  <a:lnTo>
                    <a:pt x="121046" y="9823"/>
                  </a:lnTo>
                  <a:lnTo>
                    <a:pt x="113813" y="8332"/>
                  </a:lnTo>
                  <a:lnTo>
                    <a:pt x="106499" y="6921"/>
                  </a:lnTo>
                  <a:lnTo>
                    <a:pt x="99105" y="5590"/>
                  </a:lnTo>
                  <a:lnTo>
                    <a:pt x="91640" y="4340"/>
                  </a:lnTo>
                  <a:lnTo>
                    <a:pt x="87880" y="3751"/>
                  </a:lnTo>
                  <a:lnTo>
                    <a:pt x="84219" y="3197"/>
                  </a:lnTo>
                  <a:lnTo>
                    <a:pt x="76780" y="2188"/>
                  </a:lnTo>
                  <a:lnTo>
                    <a:pt x="71119" y="1527"/>
                  </a:lnTo>
                  <a:lnTo>
                    <a:pt x="67315" y="1143"/>
                  </a:lnTo>
                  <a:lnTo>
                    <a:pt x="63484" y="804"/>
                  </a:lnTo>
                  <a:lnTo>
                    <a:pt x="59635" y="518"/>
                  </a:lnTo>
                  <a:lnTo>
                    <a:pt x="55777" y="295"/>
                  </a:lnTo>
                  <a:lnTo>
                    <a:pt x="51901" y="125"/>
                  </a:lnTo>
                  <a:lnTo>
                    <a:pt x="48026" y="27"/>
                  </a:lnTo>
                  <a:lnTo>
                    <a:pt x="4414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28"/>
            <p:cNvSpPr/>
            <p:nvPr/>
          </p:nvSpPr>
          <p:spPr>
            <a:xfrm rot="-877077" flipH="1">
              <a:off x="4320591" y="4291504"/>
              <a:ext cx="5907478" cy="1604392"/>
            </a:xfrm>
            <a:custGeom>
              <a:avLst/>
              <a:gdLst/>
              <a:ahLst/>
              <a:cxnLst/>
              <a:rect l="l" t="t" r="r" b="b"/>
              <a:pathLst>
                <a:path w="226911" h="61626" extrusionOk="0">
                  <a:moveTo>
                    <a:pt x="9573" y="0"/>
                  </a:moveTo>
                  <a:lnTo>
                    <a:pt x="8055" y="9"/>
                  </a:lnTo>
                  <a:lnTo>
                    <a:pt x="6555" y="72"/>
                  </a:lnTo>
                  <a:lnTo>
                    <a:pt x="5073" y="188"/>
                  </a:lnTo>
                  <a:lnTo>
                    <a:pt x="3626" y="349"/>
                  </a:lnTo>
                  <a:lnTo>
                    <a:pt x="2921" y="447"/>
                  </a:lnTo>
                  <a:lnTo>
                    <a:pt x="2492" y="518"/>
                  </a:lnTo>
                  <a:lnTo>
                    <a:pt x="1697" y="724"/>
                  </a:lnTo>
                  <a:lnTo>
                    <a:pt x="965" y="983"/>
                  </a:lnTo>
                  <a:lnTo>
                    <a:pt x="304" y="1304"/>
                  </a:lnTo>
                  <a:lnTo>
                    <a:pt x="0" y="1492"/>
                  </a:lnTo>
                  <a:lnTo>
                    <a:pt x="0" y="34372"/>
                  </a:lnTo>
                  <a:lnTo>
                    <a:pt x="822" y="37381"/>
                  </a:lnTo>
                  <a:lnTo>
                    <a:pt x="2036" y="41908"/>
                  </a:lnTo>
                  <a:lnTo>
                    <a:pt x="2796" y="44918"/>
                  </a:lnTo>
                  <a:lnTo>
                    <a:pt x="3456" y="47936"/>
                  </a:lnTo>
                  <a:lnTo>
                    <a:pt x="3992" y="50963"/>
                  </a:lnTo>
                  <a:lnTo>
                    <a:pt x="4278" y="53232"/>
                  </a:lnTo>
                  <a:lnTo>
                    <a:pt x="4421" y="54741"/>
                  </a:lnTo>
                  <a:lnTo>
                    <a:pt x="4501" y="56259"/>
                  </a:lnTo>
                  <a:lnTo>
                    <a:pt x="4528" y="57777"/>
                  </a:lnTo>
                  <a:lnTo>
                    <a:pt x="4519" y="58536"/>
                  </a:lnTo>
                  <a:lnTo>
                    <a:pt x="4519" y="58741"/>
                  </a:lnTo>
                  <a:lnTo>
                    <a:pt x="4599" y="59054"/>
                  </a:lnTo>
                  <a:lnTo>
                    <a:pt x="4742" y="59233"/>
                  </a:lnTo>
                  <a:lnTo>
                    <a:pt x="4867" y="59313"/>
                  </a:lnTo>
                  <a:lnTo>
                    <a:pt x="5010" y="59402"/>
                  </a:lnTo>
                  <a:lnTo>
                    <a:pt x="5385" y="59509"/>
                  </a:lnTo>
                  <a:lnTo>
                    <a:pt x="6028" y="59599"/>
                  </a:lnTo>
                  <a:lnTo>
                    <a:pt x="6475" y="59625"/>
                  </a:lnTo>
                  <a:lnTo>
                    <a:pt x="16405" y="60161"/>
                  </a:lnTo>
                  <a:lnTo>
                    <a:pt x="31318" y="60938"/>
                  </a:lnTo>
                  <a:lnTo>
                    <a:pt x="41266" y="61411"/>
                  </a:lnTo>
                  <a:lnTo>
                    <a:pt x="46240" y="61626"/>
                  </a:lnTo>
                  <a:lnTo>
                    <a:pt x="46918" y="61376"/>
                  </a:lnTo>
                  <a:lnTo>
                    <a:pt x="48392" y="60956"/>
                  </a:lnTo>
                  <a:lnTo>
                    <a:pt x="49981" y="60661"/>
                  </a:lnTo>
                  <a:lnTo>
                    <a:pt x="51660" y="60501"/>
                  </a:lnTo>
                  <a:lnTo>
                    <a:pt x="52535" y="60492"/>
                  </a:lnTo>
                  <a:lnTo>
                    <a:pt x="129485" y="60492"/>
                  </a:lnTo>
                  <a:lnTo>
                    <a:pt x="132994" y="60286"/>
                  </a:lnTo>
                  <a:lnTo>
                    <a:pt x="140022" y="59938"/>
                  </a:lnTo>
                  <a:lnTo>
                    <a:pt x="147059" y="59688"/>
                  </a:lnTo>
                  <a:lnTo>
                    <a:pt x="152346" y="59599"/>
                  </a:lnTo>
                  <a:lnTo>
                    <a:pt x="155882" y="59581"/>
                  </a:lnTo>
                  <a:lnTo>
                    <a:pt x="157650" y="59590"/>
                  </a:lnTo>
                  <a:lnTo>
                    <a:pt x="166312" y="59679"/>
                  </a:lnTo>
                  <a:lnTo>
                    <a:pt x="183610" y="59965"/>
                  </a:lnTo>
                  <a:lnTo>
                    <a:pt x="200907" y="60268"/>
                  </a:lnTo>
                  <a:lnTo>
                    <a:pt x="213900" y="60429"/>
                  </a:lnTo>
                  <a:lnTo>
                    <a:pt x="222571" y="60492"/>
                  </a:lnTo>
                  <a:lnTo>
                    <a:pt x="226911" y="60501"/>
                  </a:lnTo>
                  <a:lnTo>
                    <a:pt x="226911" y="60501"/>
                  </a:lnTo>
                  <a:lnTo>
                    <a:pt x="226607" y="59447"/>
                  </a:lnTo>
                  <a:lnTo>
                    <a:pt x="225955" y="57331"/>
                  </a:lnTo>
                  <a:lnTo>
                    <a:pt x="225196" y="55223"/>
                  </a:lnTo>
                  <a:lnTo>
                    <a:pt x="224518" y="53651"/>
                  </a:lnTo>
                  <a:lnTo>
                    <a:pt x="224009" y="52624"/>
                  </a:lnTo>
                  <a:lnTo>
                    <a:pt x="223437" y="51606"/>
                  </a:lnTo>
                  <a:lnTo>
                    <a:pt x="222803" y="50606"/>
                  </a:lnTo>
                  <a:lnTo>
                    <a:pt x="222107" y="49624"/>
                  </a:lnTo>
                  <a:lnTo>
                    <a:pt x="221321" y="48660"/>
                  </a:lnTo>
                  <a:lnTo>
                    <a:pt x="220463" y="47731"/>
                  </a:lnTo>
                  <a:lnTo>
                    <a:pt x="219508" y="46820"/>
                  </a:lnTo>
                  <a:lnTo>
                    <a:pt x="218454" y="45945"/>
                  </a:lnTo>
                  <a:lnTo>
                    <a:pt x="217293" y="45105"/>
                  </a:lnTo>
                  <a:lnTo>
                    <a:pt x="216668" y="44704"/>
                  </a:lnTo>
                  <a:lnTo>
                    <a:pt x="215990" y="44284"/>
                  </a:lnTo>
                  <a:lnTo>
                    <a:pt x="214552" y="43489"/>
                  </a:lnTo>
                  <a:lnTo>
                    <a:pt x="213034" y="42757"/>
                  </a:lnTo>
                  <a:lnTo>
                    <a:pt x="211426" y="42078"/>
                  </a:lnTo>
                  <a:lnTo>
                    <a:pt x="209756" y="41462"/>
                  </a:lnTo>
                  <a:lnTo>
                    <a:pt x="208024" y="40882"/>
                  </a:lnTo>
                  <a:lnTo>
                    <a:pt x="206229" y="40355"/>
                  </a:lnTo>
                  <a:lnTo>
                    <a:pt x="204381" y="39864"/>
                  </a:lnTo>
                  <a:lnTo>
                    <a:pt x="201532" y="39194"/>
                  </a:lnTo>
                  <a:lnTo>
                    <a:pt x="197621" y="38426"/>
                  </a:lnTo>
                  <a:lnTo>
                    <a:pt x="193620" y="37765"/>
                  </a:lnTo>
                  <a:lnTo>
                    <a:pt x="189593" y="37176"/>
                  </a:lnTo>
                  <a:lnTo>
                    <a:pt x="187583" y="36908"/>
                  </a:lnTo>
                  <a:lnTo>
                    <a:pt x="181949" y="36167"/>
                  </a:lnTo>
                  <a:lnTo>
                    <a:pt x="170634" y="34747"/>
                  </a:lnTo>
                  <a:lnTo>
                    <a:pt x="159293" y="33363"/>
                  </a:lnTo>
                  <a:lnTo>
                    <a:pt x="147979" y="31943"/>
                  </a:lnTo>
                  <a:lnTo>
                    <a:pt x="139531" y="30809"/>
                  </a:lnTo>
                  <a:lnTo>
                    <a:pt x="133932" y="30014"/>
                  </a:lnTo>
                  <a:lnTo>
                    <a:pt x="128360" y="29165"/>
                  </a:lnTo>
                  <a:lnTo>
                    <a:pt x="122814" y="28264"/>
                  </a:lnTo>
                  <a:lnTo>
                    <a:pt x="117313" y="27308"/>
                  </a:lnTo>
                  <a:lnTo>
                    <a:pt x="111857" y="26272"/>
                  </a:lnTo>
                  <a:lnTo>
                    <a:pt x="106455" y="25165"/>
                  </a:lnTo>
                  <a:lnTo>
                    <a:pt x="101106" y="23968"/>
                  </a:lnTo>
                  <a:lnTo>
                    <a:pt x="98453" y="23334"/>
                  </a:lnTo>
                  <a:lnTo>
                    <a:pt x="95355" y="22566"/>
                  </a:lnTo>
                  <a:lnTo>
                    <a:pt x="89264" y="20941"/>
                  </a:lnTo>
                  <a:lnTo>
                    <a:pt x="83255" y="19218"/>
                  </a:lnTo>
                  <a:lnTo>
                    <a:pt x="77325" y="17423"/>
                  </a:lnTo>
                  <a:lnTo>
                    <a:pt x="68502" y="14645"/>
                  </a:lnTo>
                  <a:lnTo>
                    <a:pt x="56795" y="10886"/>
                  </a:lnTo>
                  <a:lnTo>
                    <a:pt x="50901" y="9055"/>
                  </a:lnTo>
                  <a:lnTo>
                    <a:pt x="45990" y="7519"/>
                  </a:lnTo>
                  <a:lnTo>
                    <a:pt x="37328" y="4903"/>
                  </a:lnTo>
                  <a:lnTo>
                    <a:pt x="32693" y="3626"/>
                  </a:lnTo>
                  <a:lnTo>
                    <a:pt x="29523" y="2831"/>
                  </a:lnTo>
                  <a:lnTo>
                    <a:pt x="26317" y="2099"/>
                  </a:lnTo>
                  <a:lnTo>
                    <a:pt x="23084" y="1438"/>
                  </a:lnTo>
                  <a:lnTo>
                    <a:pt x="19852" y="884"/>
                  </a:lnTo>
                  <a:lnTo>
                    <a:pt x="16637" y="447"/>
                  </a:lnTo>
                  <a:lnTo>
                    <a:pt x="13458" y="152"/>
                  </a:lnTo>
                  <a:lnTo>
                    <a:pt x="11118" y="27"/>
                  </a:lnTo>
                  <a:lnTo>
                    <a:pt x="95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28"/>
            <p:cNvSpPr/>
            <p:nvPr/>
          </p:nvSpPr>
          <p:spPr>
            <a:xfrm rot="-877077" flipH="1">
              <a:off x="6567249" y="5189969"/>
              <a:ext cx="1198" cy="729"/>
            </a:xfrm>
            <a:custGeom>
              <a:avLst/>
              <a:gdLst/>
              <a:ahLst/>
              <a:cxnLst/>
              <a:rect l="l" t="t" r="r" b="b"/>
              <a:pathLst>
                <a:path w="46" h="28" extrusionOk="0">
                  <a:moveTo>
                    <a:pt x="28" y="0"/>
                  </a:moveTo>
                  <a:lnTo>
                    <a:pt x="1" y="9"/>
                  </a:lnTo>
                  <a:lnTo>
                    <a:pt x="1" y="27"/>
                  </a:lnTo>
                  <a:lnTo>
                    <a:pt x="45" y="27"/>
                  </a:lnTo>
                  <a:lnTo>
                    <a:pt x="45" y="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28"/>
            <p:cNvSpPr/>
            <p:nvPr/>
          </p:nvSpPr>
          <p:spPr>
            <a:xfrm rot="-877077" flipH="1">
              <a:off x="6620611" y="5118340"/>
              <a:ext cx="127438" cy="34209"/>
            </a:xfrm>
            <a:custGeom>
              <a:avLst/>
              <a:gdLst/>
              <a:ahLst/>
              <a:cxnLst/>
              <a:rect l="l" t="t" r="r" b="b"/>
              <a:pathLst>
                <a:path w="4895" h="1314" extrusionOk="0">
                  <a:moveTo>
                    <a:pt x="4716" y="0"/>
                  </a:moveTo>
                  <a:lnTo>
                    <a:pt x="4653" y="18"/>
                  </a:lnTo>
                  <a:lnTo>
                    <a:pt x="3555" y="376"/>
                  </a:lnTo>
                  <a:lnTo>
                    <a:pt x="2421" y="697"/>
                  </a:lnTo>
                  <a:lnTo>
                    <a:pt x="1233" y="965"/>
                  </a:lnTo>
                  <a:lnTo>
                    <a:pt x="46" y="1224"/>
                  </a:lnTo>
                  <a:lnTo>
                    <a:pt x="1" y="1242"/>
                  </a:lnTo>
                  <a:lnTo>
                    <a:pt x="37" y="1304"/>
                  </a:lnTo>
                  <a:lnTo>
                    <a:pt x="99" y="1313"/>
                  </a:lnTo>
                  <a:lnTo>
                    <a:pt x="421" y="1313"/>
                  </a:lnTo>
                  <a:lnTo>
                    <a:pt x="1081" y="1260"/>
                  </a:lnTo>
                  <a:lnTo>
                    <a:pt x="2064" y="1117"/>
                  </a:lnTo>
                  <a:lnTo>
                    <a:pt x="3323" y="804"/>
                  </a:lnTo>
                  <a:lnTo>
                    <a:pt x="4412" y="384"/>
                  </a:lnTo>
                  <a:lnTo>
                    <a:pt x="4859" y="143"/>
                  </a:lnTo>
                  <a:lnTo>
                    <a:pt x="4895" y="117"/>
                  </a:lnTo>
                  <a:lnTo>
                    <a:pt x="4895" y="63"/>
                  </a:lnTo>
                  <a:lnTo>
                    <a:pt x="4823" y="18"/>
                  </a:lnTo>
                  <a:lnTo>
                    <a:pt x="471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28"/>
            <p:cNvSpPr/>
            <p:nvPr/>
          </p:nvSpPr>
          <p:spPr>
            <a:xfrm rot="-877077" flipH="1">
              <a:off x="6386695" y="5104293"/>
              <a:ext cx="89766" cy="21661"/>
            </a:xfrm>
            <a:custGeom>
              <a:avLst/>
              <a:gdLst/>
              <a:ahLst/>
              <a:cxnLst/>
              <a:rect l="l" t="t" r="r" b="b"/>
              <a:pathLst>
                <a:path w="3448" h="832" extrusionOk="0">
                  <a:moveTo>
                    <a:pt x="3179" y="1"/>
                  </a:moveTo>
                  <a:lnTo>
                    <a:pt x="2786" y="19"/>
                  </a:lnTo>
                  <a:lnTo>
                    <a:pt x="1992" y="126"/>
                  </a:lnTo>
                  <a:lnTo>
                    <a:pt x="822" y="367"/>
                  </a:lnTo>
                  <a:lnTo>
                    <a:pt x="143" y="563"/>
                  </a:lnTo>
                  <a:lnTo>
                    <a:pt x="45" y="599"/>
                  </a:lnTo>
                  <a:lnTo>
                    <a:pt x="0" y="697"/>
                  </a:lnTo>
                  <a:lnTo>
                    <a:pt x="72" y="778"/>
                  </a:lnTo>
                  <a:lnTo>
                    <a:pt x="241" y="831"/>
                  </a:lnTo>
                  <a:lnTo>
                    <a:pt x="357" y="822"/>
                  </a:lnTo>
                  <a:lnTo>
                    <a:pt x="1107" y="751"/>
                  </a:lnTo>
                  <a:lnTo>
                    <a:pt x="2295" y="554"/>
                  </a:lnTo>
                  <a:lnTo>
                    <a:pt x="3010" y="376"/>
                  </a:lnTo>
                  <a:lnTo>
                    <a:pt x="3322" y="269"/>
                  </a:lnTo>
                  <a:lnTo>
                    <a:pt x="3385" y="233"/>
                  </a:lnTo>
                  <a:lnTo>
                    <a:pt x="3447" y="144"/>
                  </a:lnTo>
                  <a:lnTo>
                    <a:pt x="3420" y="63"/>
                  </a:lnTo>
                  <a:lnTo>
                    <a:pt x="3286" y="10"/>
                  </a:lnTo>
                  <a:lnTo>
                    <a:pt x="3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28"/>
            <p:cNvSpPr/>
            <p:nvPr/>
          </p:nvSpPr>
          <p:spPr>
            <a:xfrm rot="-877077" flipH="1">
              <a:off x="6155446" y="5156178"/>
              <a:ext cx="67689" cy="33714"/>
            </a:xfrm>
            <a:custGeom>
              <a:avLst/>
              <a:gdLst/>
              <a:ahLst/>
              <a:cxnLst/>
              <a:rect l="l" t="t" r="r" b="b"/>
              <a:pathLst>
                <a:path w="2600" h="1295" extrusionOk="0">
                  <a:moveTo>
                    <a:pt x="2019" y="0"/>
                  </a:moveTo>
                  <a:lnTo>
                    <a:pt x="1867" y="36"/>
                  </a:lnTo>
                  <a:lnTo>
                    <a:pt x="1599" y="134"/>
                  </a:lnTo>
                  <a:lnTo>
                    <a:pt x="1099" y="357"/>
                  </a:lnTo>
                  <a:lnTo>
                    <a:pt x="429" y="732"/>
                  </a:lnTo>
                  <a:lnTo>
                    <a:pt x="63" y="1009"/>
                  </a:lnTo>
                  <a:lnTo>
                    <a:pt x="28" y="1036"/>
                  </a:lnTo>
                  <a:lnTo>
                    <a:pt x="1" y="1098"/>
                  </a:lnTo>
                  <a:lnTo>
                    <a:pt x="45" y="1188"/>
                  </a:lnTo>
                  <a:lnTo>
                    <a:pt x="215" y="1277"/>
                  </a:lnTo>
                  <a:lnTo>
                    <a:pt x="456" y="1295"/>
                  </a:lnTo>
                  <a:lnTo>
                    <a:pt x="581" y="1268"/>
                  </a:lnTo>
                  <a:lnTo>
                    <a:pt x="1135" y="1090"/>
                  </a:lnTo>
                  <a:lnTo>
                    <a:pt x="1885" y="750"/>
                  </a:lnTo>
                  <a:lnTo>
                    <a:pt x="2323" y="500"/>
                  </a:lnTo>
                  <a:lnTo>
                    <a:pt x="2519" y="366"/>
                  </a:lnTo>
                  <a:lnTo>
                    <a:pt x="2564" y="331"/>
                  </a:lnTo>
                  <a:lnTo>
                    <a:pt x="2599" y="250"/>
                  </a:lnTo>
                  <a:lnTo>
                    <a:pt x="2546" y="143"/>
                  </a:lnTo>
                  <a:lnTo>
                    <a:pt x="2323" y="27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28"/>
            <p:cNvSpPr/>
            <p:nvPr/>
          </p:nvSpPr>
          <p:spPr>
            <a:xfrm rot="-877077" flipH="1">
              <a:off x="6100839" y="5078025"/>
              <a:ext cx="104632" cy="40952"/>
            </a:xfrm>
            <a:custGeom>
              <a:avLst/>
              <a:gdLst/>
              <a:ahLst/>
              <a:cxnLst/>
              <a:rect l="l" t="t" r="r" b="b"/>
              <a:pathLst>
                <a:path w="4019" h="1573" extrusionOk="0">
                  <a:moveTo>
                    <a:pt x="3510" y="1"/>
                  </a:moveTo>
                  <a:lnTo>
                    <a:pt x="3135" y="27"/>
                  </a:lnTo>
                  <a:lnTo>
                    <a:pt x="2938" y="72"/>
                  </a:lnTo>
                  <a:lnTo>
                    <a:pt x="2421" y="242"/>
                  </a:lnTo>
                  <a:lnTo>
                    <a:pt x="1938" y="429"/>
                  </a:lnTo>
                  <a:lnTo>
                    <a:pt x="1045" y="760"/>
                  </a:lnTo>
                  <a:lnTo>
                    <a:pt x="161" y="1108"/>
                  </a:lnTo>
                  <a:lnTo>
                    <a:pt x="81" y="1144"/>
                  </a:lnTo>
                  <a:lnTo>
                    <a:pt x="0" y="1224"/>
                  </a:lnTo>
                  <a:lnTo>
                    <a:pt x="0" y="1322"/>
                  </a:lnTo>
                  <a:lnTo>
                    <a:pt x="63" y="1412"/>
                  </a:lnTo>
                  <a:lnTo>
                    <a:pt x="251" y="1519"/>
                  </a:lnTo>
                  <a:lnTo>
                    <a:pt x="527" y="1572"/>
                  </a:lnTo>
                  <a:lnTo>
                    <a:pt x="715" y="1554"/>
                  </a:lnTo>
                  <a:lnTo>
                    <a:pt x="813" y="1528"/>
                  </a:lnTo>
                  <a:lnTo>
                    <a:pt x="1778" y="1206"/>
                  </a:lnTo>
                  <a:lnTo>
                    <a:pt x="2733" y="876"/>
                  </a:lnTo>
                  <a:lnTo>
                    <a:pt x="3153" y="733"/>
                  </a:lnTo>
                  <a:lnTo>
                    <a:pt x="3555" y="572"/>
                  </a:lnTo>
                  <a:lnTo>
                    <a:pt x="3733" y="492"/>
                  </a:lnTo>
                  <a:lnTo>
                    <a:pt x="3921" y="304"/>
                  </a:lnTo>
                  <a:lnTo>
                    <a:pt x="4001" y="188"/>
                  </a:lnTo>
                  <a:lnTo>
                    <a:pt x="4019" y="152"/>
                  </a:lnTo>
                  <a:lnTo>
                    <a:pt x="3992" y="90"/>
                  </a:lnTo>
                  <a:lnTo>
                    <a:pt x="3858" y="10"/>
                  </a:lnTo>
                  <a:lnTo>
                    <a:pt x="37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28"/>
            <p:cNvSpPr/>
            <p:nvPr/>
          </p:nvSpPr>
          <p:spPr>
            <a:xfrm rot="-877077" flipH="1">
              <a:off x="6262807" y="5113077"/>
              <a:ext cx="54906" cy="23743"/>
            </a:xfrm>
            <a:custGeom>
              <a:avLst/>
              <a:gdLst/>
              <a:ahLst/>
              <a:cxnLst/>
              <a:rect l="l" t="t" r="r" b="b"/>
              <a:pathLst>
                <a:path w="2109" h="912" extrusionOk="0">
                  <a:moveTo>
                    <a:pt x="1921" y="1"/>
                  </a:moveTo>
                  <a:lnTo>
                    <a:pt x="1635" y="10"/>
                  </a:lnTo>
                  <a:lnTo>
                    <a:pt x="1198" y="153"/>
                  </a:lnTo>
                  <a:lnTo>
                    <a:pt x="1001" y="242"/>
                  </a:lnTo>
                  <a:lnTo>
                    <a:pt x="680" y="376"/>
                  </a:lnTo>
                  <a:lnTo>
                    <a:pt x="385" y="510"/>
                  </a:lnTo>
                  <a:lnTo>
                    <a:pt x="260" y="590"/>
                  </a:lnTo>
                  <a:lnTo>
                    <a:pt x="117" y="751"/>
                  </a:lnTo>
                  <a:lnTo>
                    <a:pt x="19" y="831"/>
                  </a:lnTo>
                  <a:lnTo>
                    <a:pt x="1" y="849"/>
                  </a:lnTo>
                  <a:lnTo>
                    <a:pt x="10" y="885"/>
                  </a:lnTo>
                  <a:lnTo>
                    <a:pt x="90" y="912"/>
                  </a:lnTo>
                  <a:lnTo>
                    <a:pt x="162" y="903"/>
                  </a:lnTo>
                  <a:lnTo>
                    <a:pt x="465" y="867"/>
                  </a:lnTo>
                  <a:lnTo>
                    <a:pt x="751" y="814"/>
                  </a:lnTo>
                  <a:lnTo>
                    <a:pt x="1099" y="689"/>
                  </a:lnTo>
                  <a:lnTo>
                    <a:pt x="1421" y="555"/>
                  </a:lnTo>
                  <a:lnTo>
                    <a:pt x="1635" y="465"/>
                  </a:lnTo>
                  <a:lnTo>
                    <a:pt x="2028" y="260"/>
                  </a:lnTo>
                  <a:lnTo>
                    <a:pt x="2108" y="153"/>
                  </a:lnTo>
                  <a:lnTo>
                    <a:pt x="2082" y="90"/>
                  </a:lnTo>
                  <a:lnTo>
                    <a:pt x="2037" y="55"/>
                  </a:lnTo>
                  <a:lnTo>
                    <a:pt x="19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28"/>
            <p:cNvSpPr/>
            <p:nvPr/>
          </p:nvSpPr>
          <p:spPr>
            <a:xfrm rot="-877077" flipH="1">
              <a:off x="5874285" y="5113116"/>
              <a:ext cx="106975" cy="46055"/>
            </a:xfrm>
            <a:custGeom>
              <a:avLst/>
              <a:gdLst/>
              <a:ahLst/>
              <a:cxnLst/>
              <a:rect l="l" t="t" r="r" b="b"/>
              <a:pathLst>
                <a:path w="4109" h="1769" extrusionOk="0">
                  <a:moveTo>
                    <a:pt x="3215" y="1"/>
                  </a:moveTo>
                  <a:lnTo>
                    <a:pt x="2965" y="45"/>
                  </a:lnTo>
                  <a:lnTo>
                    <a:pt x="2527" y="143"/>
                  </a:lnTo>
                  <a:lnTo>
                    <a:pt x="1724" y="420"/>
                  </a:lnTo>
                  <a:lnTo>
                    <a:pt x="1000" y="751"/>
                  </a:lnTo>
                  <a:lnTo>
                    <a:pt x="375" y="1135"/>
                  </a:lnTo>
                  <a:lnTo>
                    <a:pt x="107" y="1331"/>
                  </a:lnTo>
                  <a:lnTo>
                    <a:pt x="45" y="1394"/>
                  </a:lnTo>
                  <a:lnTo>
                    <a:pt x="0" y="1501"/>
                  </a:lnTo>
                  <a:lnTo>
                    <a:pt x="45" y="1599"/>
                  </a:lnTo>
                  <a:lnTo>
                    <a:pt x="170" y="1679"/>
                  </a:lnTo>
                  <a:lnTo>
                    <a:pt x="429" y="1769"/>
                  </a:lnTo>
                  <a:lnTo>
                    <a:pt x="866" y="1769"/>
                  </a:lnTo>
                  <a:lnTo>
                    <a:pt x="1063" y="1706"/>
                  </a:lnTo>
                  <a:lnTo>
                    <a:pt x="1956" y="1340"/>
                  </a:lnTo>
                  <a:lnTo>
                    <a:pt x="2885" y="1001"/>
                  </a:lnTo>
                  <a:lnTo>
                    <a:pt x="3313" y="858"/>
                  </a:lnTo>
                  <a:lnTo>
                    <a:pt x="3733" y="706"/>
                  </a:lnTo>
                  <a:lnTo>
                    <a:pt x="3840" y="661"/>
                  </a:lnTo>
                  <a:lnTo>
                    <a:pt x="3983" y="563"/>
                  </a:lnTo>
                  <a:lnTo>
                    <a:pt x="4081" y="411"/>
                  </a:lnTo>
                  <a:lnTo>
                    <a:pt x="4108" y="277"/>
                  </a:lnTo>
                  <a:lnTo>
                    <a:pt x="4099" y="224"/>
                  </a:lnTo>
                  <a:lnTo>
                    <a:pt x="3992" y="135"/>
                  </a:lnTo>
                  <a:lnTo>
                    <a:pt x="3912" y="108"/>
                  </a:lnTo>
                  <a:lnTo>
                    <a:pt x="3885" y="108"/>
                  </a:lnTo>
                  <a:lnTo>
                    <a:pt x="3662" y="27"/>
                  </a:lnTo>
                  <a:lnTo>
                    <a:pt x="321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28"/>
            <p:cNvSpPr/>
            <p:nvPr/>
          </p:nvSpPr>
          <p:spPr>
            <a:xfrm rot="-877077" flipH="1">
              <a:off x="5684823" y="5096708"/>
              <a:ext cx="89090" cy="20958"/>
            </a:xfrm>
            <a:custGeom>
              <a:avLst/>
              <a:gdLst/>
              <a:ahLst/>
              <a:cxnLst/>
              <a:rect l="l" t="t" r="r" b="b"/>
              <a:pathLst>
                <a:path w="3422" h="805" extrusionOk="0">
                  <a:moveTo>
                    <a:pt x="2707" y="0"/>
                  </a:moveTo>
                  <a:lnTo>
                    <a:pt x="2108" y="72"/>
                  </a:lnTo>
                  <a:lnTo>
                    <a:pt x="1751" y="143"/>
                  </a:lnTo>
                  <a:lnTo>
                    <a:pt x="1332" y="215"/>
                  </a:lnTo>
                  <a:lnTo>
                    <a:pt x="546" y="402"/>
                  </a:lnTo>
                  <a:lnTo>
                    <a:pt x="162" y="518"/>
                  </a:lnTo>
                  <a:lnTo>
                    <a:pt x="63" y="563"/>
                  </a:lnTo>
                  <a:lnTo>
                    <a:pt x="1" y="661"/>
                  </a:lnTo>
                  <a:lnTo>
                    <a:pt x="90" y="750"/>
                  </a:lnTo>
                  <a:lnTo>
                    <a:pt x="278" y="804"/>
                  </a:lnTo>
                  <a:lnTo>
                    <a:pt x="394" y="804"/>
                  </a:lnTo>
                  <a:lnTo>
                    <a:pt x="867" y="768"/>
                  </a:lnTo>
                  <a:lnTo>
                    <a:pt x="1760" y="643"/>
                  </a:lnTo>
                  <a:lnTo>
                    <a:pt x="2207" y="563"/>
                  </a:lnTo>
                  <a:lnTo>
                    <a:pt x="2546" y="492"/>
                  </a:lnTo>
                  <a:lnTo>
                    <a:pt x="3028" y="375"/>
                  </a:lnTo>
                  <a:lnTo>
                    <a:pt x="3296" y="250"/>
                  </a:lnTo>
                  <a:lnTo>
                    <a:pt x="3394" y="179"/>
                  </a:lnTo>
                  <a:lnTo>
                    <a:pt x="3421" y="152"/>
                  </a:lnTo>
                  <a:lnTo>
                    <a:pt x="3421" y="108"/>
                  </a:lnTo>
                  <a:lnTo>
                    <a:pt x="3359" y="54"/>
                  </a:lnTo>
                  <a:lnTo>
                    <a:pt x="3278" y="36"/>
                  </a:lnTo>
                  <a:lnTo>
                    <a:pt x="31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28"/>
            <p:cNvSpPr/>
            <p:nvPr/>
          </p:nvSpPr>
          <p:spPr>
            <a:xfrm rot="-877077" flipH="1">
              <a:off x="5922287" y="5078816"/>
              <a:ext cx="77660" cy="23978"/>
            </a:xfrm>
            <a:custGeom>
              <a:avLst/>
              <a:gdLst/>
              <a:ahLst/>
              <a:cxnLst/>
              <a:rect l="l" t="t" r="r" b="b"/>
              <a:pathLst>
                <a:path w="2983" h="921" extrusionOk="0">
                  <a:moveTo>
                    <a:pt x="2250" y="1"/>
                  </a:moveTo>
                  <a:lnTo>
                    <a:pt x="1750" y="28"/>
                  </a:lnTo>
                  <a:lnTo>
                    <a:pt x="1241" y="108"/>
                  </a:lnTo>
                  <a:lnTo>
                    <a:pt x="768" y="233"/>
                  </a:lnTo>
                  <a:lnTo>
                    <a:pt x="366" y="394"/>
                  </a:lnTo>
                  <a:lnTo>
                    <a:pt x="89" y="581"/>
                  </a:lnTo>
                  <a:lnTo>
                    <a:pt x="0" y="733"/>
                  </a:lnTo>
                  <a:lnTo>
                    <a:pt x="0" y="840"/>
                  </a:lnTo>
                  <a:lnTo>
                    <a:pt x="18" y="894"/>
                  </a:lnTo>
                  <a:lnTo>
                    <a:pt x="45" y="921"/>
                  </a:lnTo>
                  <a:lnTo>
                    <a:pt x="98" y="921"/>
                  </a:lnTo>
                  <a:lnTo>
                    <a:pt x="268" y="885"/>
                  </a:lnTo>
                  <a:lnTo>
                    <a:pt x="563" y="787"/>
                  </a:lnTo>
                  <a:lnTo>
                    <a:pt x="973" y="599"/>
                  </a:lnTo>
                  <a:lnTo>
                    <a:pt x="1286" y="501"/>
                  </a:lnTo>
                  <a:lnTo>
                    <a:pt x="1661" y="430"/>
                  </a:lnTo>
                  <a:lnTo>
                    <a:pt x="2411" y="385"/>
                  </a:lnTo>
                  <a:lnTo>
                    <a:pt x="2786" y="340"/>
                  </a:lnTo>
                  <a:lnTo>
                    <a:pt x="2867" y="322"/>
                  </a:lnTo>
                  <a:lnTo>
                    <a:pt x="2965" y="260"/>
                  </a:lnTo>
                  <a:lnTo>
                    <a:pt x="2983" y="188"/>
                  </a:lnTo>
                  <a:lnTo>
                    <a:pt x="2920" y="117"/>
                  </a:lnTo>
                  <a:lnTo>
                    <a:pt x="2849" y="90"/>
                  </a:lnTo>
                  <a:lnTo>
                    <a:pt x="2679" y="37"/>
                  </a:lnTo>
                  <a:lnTo>
                    <a:pt x="225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28"/>
            <p:cNvSpPr/>
            <p:nvPr/>
          </p:nvSpPr>
          <p:spPr>
            <a:xfrm rot="-877077" flipH="1">
              <a:off x="7894536" y="4679737"/>
              <a:ext cx="109995" cy="34912"/>
            </a:xfrm>
            <a:custGeom>
              <a:avLst/>
              <a:gdLst/>
              <a:ahLst/>
              <a:cxnLst/>
              <a:rect l="l" t="t" r="r" b="b"/>
              <a:pathLst>
                <a:path w="4225" h="1341" extrusionOk="0">
                  <a:moveTo>
                    <a:pt x="411" y="1"/>
                  </a:moveTo>
                  <a:lnTo>
                    <a:pt x="170" y="36"/>
                  </a:lnTo>
                  <a:lnTo>
                    <a:pt x="9" y="144"/>
                  </a:lnTo>
                  <a:lnTo>
                    <a:pt x="1" y="233"/>
                  </a:lnTo>
                  <a:lnTo>
                    <a:pt x="54" y="295"/>
                  </a:lnTo>
                  <a:lnTo>
                    <a:pt x="99" y="322"/>
                  </a:lnTo>
                  <a:lnTo>
                    <a:pt x="554" y="519"/>
                  </a:lnTo>
                  <a:lnTo>
                    <a:pt x="1510" y="876"/>
                  </a:lnTo>
                  <a:lnTo>
                    <a:pt x="2010" y="1028"/>
                  </a:lnTo>
                  <a:lnTo>
                    <a:pt x="2465" y="1162"/>
                  </a:lnTo>
                  <a:lnTo>
                    <a:pt x="3224" y="1313"/>
                  </a:lnTo>
                  <a:lnTo>
                    <a:pt x="3742" y="1340"/>
                  </a:lnTo>
                  <a:lnTo>
                    <a:pt x="4001" y="1313"/>
                  </a:lnTo>
                  <a:lnTo>
                    <a:pt x="4090" y="1296"/>
                  </a:lnTo>
                  <a:lnTo>
                    <a:pt x="4198" y="1242"/>
                  </a:lnTo>
                  <a:lnTo>
                    <a:pt x="4224" y="1162"/>
                  </a:lnTo>
                  <a:lnTo>
                    <a:pt x="4189" y="1081"/>
                  </a:lnTo>
                  <a:lnTo>
                    <a:pt x="4135" y="1045"/>
                  </a:lnTo>
                  <a:lnTo>
                    <a:pt x="3974" y="965"/>
                  </a:lnTo>
                  <a:lnTo>
                    <a:pt x="3555" y="831"/>
                  </a:lnTo>
                  <a:lnTo>
                    <a:pt x="2840" y="679"/>
                  </a:lnTo>
                  <a:lnTo>
                    <a:pt x="2385" y="590"/>
                  </a:lnTo>
                  <a:lnTo>
                    <a:pt x="1894" y="474"/>
                  </a:lnTo>
                  <a:lnTo>
                    <a:pt x="974" y="197"/>
                  </a:lnTo>
                  <a:lnTo>
                    <a:pt x="536" y="36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28"/>
            <p:cNvSpPr/>
            <p:nvPr/>
          </p:nvSpPr>
          <p:spPr>
            <a:xfrm rot="-877077" flipH="1">
              <a:off x="7544242" y="4869638"/>
              <a:ext cx="151832" cy="32569"/>
            </a:xfrm>
            <a:custGeom>
              <a:avLst/>
              <a:gdLst/>
              <a:ahLst/>
              <a:cxnLst/>
              <a:rect l="l" t="t" r="r" b="b"/>
              <a:pathLst>
                <a:path w="5832" h="1251" extrusionOk="0">
                  <a:moveTo>
                    <a:pt x="375" y="0"/>
                  </a:moveTo>
                  <a:lnTo>
                    <a:pt x="117" y="72"/>
                  </a:lnTo>
                  <a:lnTo>
                    <a:pt x="18" y="179"/>
                  </a:lnTo>
                  <a:lnTo>
                    <a:pt x="0" y="250"/>
                  </a:lnTo>
                  <a:lnTo>
                    <a:pt x="36" y="313"/>
                  </a:lnTo>
                  <a:lnTo>
                    <a:pt x="134" y="375"/>
                  </a:lnTo>
                  <a:lnTo>
                    <a:pt x="215" y="393"/>
                  </a:lnTo>
                  <a:lnTo>
                    <a:pt x="1519" y="661"/>
                  </a:lnTo>
                  <a:lnTo>
                    <a:pt x="2840" y="902"/>
                  </a:lnTo>
                  <a:lnTo>
                    <a:pt x="3483" y="1027"/>
                  </a:lnTo>
                  <a:lnTo>
                    <a:pt x="4492" y="1197"/>
                  </a:lnTo>
                  <a:lnTo>
                    <a:pt x="5180" y="1251"/>
                  </a:lnTo>
                  <a:lnTo>
                    <a:pt x="5528" y="1242"/>
                  </a:lnTo>
                  <a:lnTo>
                    <a:pt x="5617" y="1233"/>
                  </a:lnTo>
                  <a:lnTo>
                    <a:pt x="5760" y="1179"/>
                  </a:lnTo>
                  <a:lnTo>
                    <a:pt x="5832" y="1099"/>
                  </a:lnTo>
                  <a:lnTo>
                    <a:pt x="5805" y="1018"/>
                  </a:lnTo>
                  <a:lnTo>
                    <a:pt x="5742" y="974"/>
                  </a:lnTo>
                  <a:lnTo>
                    <a:pt x="5501" y="875"/>
                  </a:lnTo>
                  <a:lnTo>
                    <a:pt x="4965" y="715"/>
                  </a:lnTo>
                  <a:lnTo>
                    <a:pt x="4081" y="545"/>
                  </a:lnTo>
                  <a:lnTo>
                    <a:pt x="3483" y="447"/>
                  </a:lnTo>
                  <a:lnTo>
                    <a:pt x="2019" y="206"/>
                  </a:lnTo>
                  <a:lnTo>
                    <a:pt x="536" y="9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28"/>
            <p:cNvSpPr/>
            <p:nvPr/>
          </p:nvSpPr>
          <p:spPr>
            <a:xfrm rot="-877077" flipH="1">
              <a:off x="7611383" y="4927612"/>
              <a:ext cx="109995" cy="53709"/>
            </a:xfrm>
            <a:custGeom>
              <a:avLst/>
              <a:gdLst/>
              <a:ahLst/>
              <a:cxnLst/>
              <a:rect l="l" t="t" r="r" b="b"/>
              <a:pathLst>
                <a:path w="4225" h="2063" extrusionOk="0">
                  <a:moveTo>
                    <a:pt x="197" y="0"/>
                  </a:moveTo>
                  <a:lnTo>
                    <a:pt x="36" y="63"/>
                  </a:lnTo>
                  <a:lnTo>
                    <a:pt x="0" y="170"/>
                  </a:lnTo>
                  <a:lnTo>
                    <a:pt x="72" y="277"/>
                  </a:lnTo>
                  <a:lnTo>
                    <a:pt x="152" y="313"/>
                  </a:lnTo>
                  <a:lnTo>
                    <a:pt x="697" y="509"/>
                  </a:lnTo>
                  <a:lnTo>
                    <a:pt x="1777" y="857"/>
                  </a:lnTo>
                  <a:lnTo>
                    <a:pt x="2278" y="1081"/>
                  </a:lnTo>
                  <a:lnTo>
                    <a:pt x="2706" y="1313"/>
                  </a:lnTo>
                  <a:lnTo>
                    <a:pt x="3492" y="1795"/>
                  </a:lnTo>
                  <a:lnTo>
                    <a:pt x="3894" y="2027"/>
                  </a:lnTo>
                  <a:lnTo>
                    <a:pt x="3992" y="2063"/>
                  </a:lnTo>
                  <a:lnTo>
                    <a:pt x="4153" y="2036"/>
                  </a:lnTo>
                  <a:lnTo>
                    <a:pt x="4224" y="1991"/>
                  </a:lnTo>
                  <a:lnTo>
                    <a:pt x="4224" y="1965"/>
                  </a:lnTo>
                  <a:lnTo>
                    <a:pt x="4180" y="1795"/>
                  </a:lnTo>
                  <a:lnTo>
                    <a:pt x="3956" y="1456"/>
                  </a:lnTo>
                  <a:lnTo>
                    <a:pt x="3608" y="1125"/>
                  </a:lnTo>
                  <a:lnTo>
                    <a:pt x="3153" y="822"/>
                  </a:lnTo>
                  <a:lnTo>
                    <a:pt x="2608" y="545"/>
                  </a:lnTo>
                  <a:lnTo>
                    <a:pt x="2001" y="313"/>
                  </a:lnTo>
                  <a:lnTo>
                    <a:pt x="1349" y="134"/>
                  </a:lnTo>
                  <a:lnTo>
                    <a:pt x="661" y="27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28"/>
            <p:cNvSpPr/>
            <p:nvPr/>
          </p:nvSpPr>
          <p:spPr>
            <a:xfrm rot="-877077" flipH="1">
              <a:off x="7772196" y="4939394"/>
              <a:ext cx="73235" cy="64904"/>
            </a:xfrm>
            <a:custGeom>
              <a:avLst/>
              <a:gdLst/>
              <a:ahLst/>
              <a:cxnLst/>
              <a:rect l="l" t="t" r="r" b="b"/>
              <a:pathLst>
                <a:path w="2813" h="2493" extrusionOk="0">
                  <a:moveTo>
                    <a:pt x="330" y="1"/>
                  </a:moveTo>
                  <a:lnTo>
                    <a:pt x="98" y="45"/>
                  </a:lnTo>
                  <a:lnTo>
                    <a:pt x="0" y="126"/>
                  </a:lnTo>
                  <a:lnTo>
                    <a:pt x="0" y="188"/>
                  </a:lnTo>
                  <a:lnTo>
                    <a:pt x="18" y="224"/>
                  </a:lnTo>
                  <a:lnTo>
                    <a:pt x="563" y="849"/>
                  </a:lnTo>
                  <a:lnTo>
                    <a:pt x="1152" y="1456"/>
                  </a:lnTo>
                  <a:lnTo>
                    <a:pt x="1402" y="1733"/>
                  </a:lnTo>
                  <a:lnTo>
                    <a:pt x="1822" y="2153"/>
                  </a:lnTo>
                  <a:lnTo>
                    <a:pt x="2206" y="2385"/>
                  </a:lnTo>
                  <a:lnTo>
                    <a:pt x="2447" y="2465"/>
                  </a:lnTo>
                  <a:lnTo>
                    <a:pt x="2572" y="2492"/>
                  </a:lnTo>
                  <a:lnTo>
                    <a:pt x="2733" y="2448"/>
                  </a:lnTo>
                  <a:lnTo>
                    <a:pt x="2795" y="2394"/>
                  </a:lnTo>
                  <a:lnTo>
                    <a:pt x="2813" y="2358"/>
                  </a:lnTo>
                  <a:lnTo>
                    <a:pt x="2813" y="2296"/>
                  </a:lnTo>
                  <a:lnTo>
                    <a:pt x="2786" y="2153"/>
                  </a:lnTo>
                  <a:lnTo>
                    <a:pt x="2679" y="1948"/>
                  </a:lnTo>
                  <a:lnTo>
                    <a:pt x="2277" y="1546"/>
                  </a:lnTo>
                  <a:lnTo>
                    <a:pt x="2000" y="1305"/>
                  </a:lnTo>
                  <a:lnTo>
                    <a:pt x="1366" y="688"/>
                  </a:lnTo>
                  <a:lnTo>
                    <a:pt x="670" y="90"/>
                  </a:lnTo>
                  <a:lnTo>
                    <a:pt x="581" y="37"/>
                  </a:lnTo>
                  <a:lnTo>
                    <a:pt x="33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28"/>
            <p:cNvSpPr/>
            <p:nvPr/>
          </p:nvSpPr>
          <p:spPr>
            <a:xfrm rot="-877077" flipH="1">
              <a:off x="7284699" y="5076365"/>
              <a:ext cx="123689" cy="23509"/>
            </a:xfrm>
            <a:custGeom>
              <a:avLst/>
              <a:gdLst/>
              <a:ahLst/>
              <a:cxnLst/>
              <a:rect l="l" t="t" r="r" b="b"/>
              <a:pathLst>
                <a:path w="4751" h="903" extrusionOk="0">
                  <a:moveTo>
                    <a:pt x="420" y="0"/>
                  </a:moveTo>
                  <a:lnTo>
                    <a:pt x="241" y="9"/>
                  </a:lnTo>
                  <a:lnTo>
                    <a:pt x="71" y="72"/>
                  </a:lnTo>
                  <a:lnTo>
                    <a:pt x="9" y="143"/>
                  </a:lnTo>
                  <a:lnTo>
                    <a:pt x="0" y="224"/>
                  </a:lnTo>
                  <a:lnTo>
                    <a:pt x="27" y="304"/>
                  </a:lnTo>
                  <a:lnTo>
                    <a:pt x="152" y="402"/>
                  </a:lnTo>
                  <a:lnTo>
                    <a:pt x="304" y="447"/>
                  </a:lnTo>
                  <a:lnTo>
                    <a:pt x="1268" y="625"/>
                  </a:lnTo>
                  <a:lnTo>
                    <a:pt x="2858" y="840"/>
                  </a:lnTo>
                  <a:lnTo>
                    <a:pt x="3920" y="902"/>
                  </a:lnTo>
                  <a:lnTo>
                    <a:pt x="4429" y="884"/>
                  </a:lnTo>
                  <a:lnTo>
                    <a:pt x="4536" y="875"/>
                  </a:lnTo>
                  <a:lnTo>
                    <a:pt x="4697" y="813"/>
                  </a:lnTo>
                  <a:lnTo>
                    <a:pt x="4751" y="715"/>
                  </a:lnTo>
                  <a:lnTo>
                    <a:pt x="4679" y="625"/>
                  </a:lnTo>
                  <a:lnTo>
                    <a:pt x="4590" y="590"/>
                  </a:lnTo>
                  <a:lnTo>
                    <a:pt x="4144" y="456"/>
                  </a:lnTo>
                  <a:lnTo>
                    <a:pt x="3126" y="250"/>
                  </a:lnTo>
                  <a:lnTo>
                    <a:pt x="1474" y="72"/>
                  </a:lnTo>
                  <a:lnTo>
                    <a:pt x="42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28"/>
            <p:cNvSpPr/>
            <p:nvPr/>
          </p:nvSpPr>
          <p:spPr>
            <a:xfrm rot="-877077" flipH="1">
              <a:off x="7875821" y="5125646"/>
              <a:ext cx="163001" cy="57432"/>
            </a:xfrm>
            <a:custGeom>
              <a:avLst/>
              <a:gdLst/>
              <a:ahLst/>
              <a:cxnLst/>
              <a:rect l="l" t="t" r="r" b="b"/>
              <a:pathLst>
                <a:path w="6261" h="2206" extrusionOk="0">
                  <a:moveTo>
                    <a:pt x="367" y="0"/>
                  </a:moveTo>
                  <a:lnTo>
                    <a:pt x="108" y="72"/>
                  </a:lnTo>
                  <a:lnTo>
                    <a:pt x="19" y="179"/>
                  </a:lnTo>
                  <a:lnTo>
                    <a:pt x="1" y="250"/>
                  </a:lnTo>
                  <a:lnTo>
                    <a:pt x="46" y="331"/>
                  </a:lnTo>
                  <a:lnTo>
                    <a:pt x="135" y="393"/>
                  </a:lnTo>
                  <a:lnTo>
                    <a:pt x="206" y="420"/>
                  </a:lnTo>
                  <a:lnTo>
                    <a:pt x="1555" y="866"/>
                  </a:lnTo>
                  <a:lnTo>
                    <a:pt x="3582" y="1581"/>
                  </a:lnTo>
                  <a:lnTo>
                    <a:pt x="4975" y="2009"/>
                  </a:lnTo>
                  <a:lnTo>
                    <a:pt x="5698" y="2188"/>
                  </a:lnTo>
                  <a:lnTo>
                    <a:pt x="5814" y="2206"/>
                  </a:lnTo>
                  <a:lnTo>
                    <a:pt x="6047" y="2188"/>
                  </a:lnTo>
                  <a:lnTo>
                    <a:pt x="6216" y="2108"/>
                  </a:lnTo>
                  <a:lnTo>
                    <a:pt x="6261" y="2027"/>
                  </a:lnTo>
                  <a:lnTo>
                    <a:pt x="6234" y="1965"/>
                  </a:lnTo>
                  <a:lnTo>
                    <a:pt x="6189" y="1938"/>
                  </a:lnTo>
                  <a:lnTo>
                    <a:pt x="5939" y="1768"/>
                  </a:lnTo>
                  <a:lnTo>
                    <a:pt x="5368" y="1447"/>
                  </a:lnTo>
                  <a:lnTo>
                    <a:pt x="4725" y="1161"/>
                  </a:lnTo>
                  <a:lnTo>
                    <a:pt x="4019" y="902"/>
                  </a:lnTo>
                  <a:lnTo>
                    <a:pt x="2885" y="554"/>
                  </a:lnTo>
                  <a:lnTo>
                    <a:pt x="1314" y="179"/>
                  </a:lnTo>
                  <a:lnTo>
                    <a:pt x="537" y="18"/>
                  </a:lnTo>
                  <a:lnTo>
                    <a:pt x="36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28"/>
            <p:cNvSpPr/>
            <p:nvPr/>
          </p:nvSpPr>
          <p:spPr>
            <a:xfrm rot="-877077" flipH="1">
              <a:off x="7283669" y="4347442"/>
              <a:ext cx="130927" cy="32126"/>
            </a:xfrm>
            <a:custGeom>
              <a:avLst/>
              <a:gdLst/>
              <a:ahLst/>
              <a:cxnLst/>
              <a:rect l="l" t="t" r="r" b="b"/>
              <a:pathLst>
                <a:path w="5029" h="1234" extrusionOk="0">
                  <a:moveTo>
                    <a:pt x="492" y="1"/>
                  </a:moveTo>
                  <a:lnTo>
                    <a:pt x="197" y="36"/>
                  </a:lnTo>
                  <a:lnTo>
                    <a:pt x="55" y="126"/>
                  </a:lnTo>
                  <a:lnTo>
                    <a:pt x="1" y="197"/>
                  </a:lnTo>
                  <a:lnTo>
                    <a:pt x="1" y="278"/>
                  </a:lnTo>
                  <a:lnTo>
                    <a:pt x="64" y="358"/>
                  </a:lnTo>
                  <a:lnTo>
                    <a:pt x="117" y="394"/>
                  </a:lnTo>
                  <a:lnTo>
                    <a:pt x="322" y="501"/>
                  </a:lnTo>
                  <a:lnTo>
                    <a:pt x="814" y="715"/>
                  </a:lnTo>
                  <a:lnTo>
                    <a:pt x="1394" y="912"/>
                  </a:lnTo>
                  <a:lnTo>
                    <a:pt x="2028" y="1063"/>
                  </a:lnTo>
                  <a:lnTo>
                    <a:pt x="2698" y="1179"/>
                  </a:lnTo>
                  <a:lnTo>
                    <a:pt x="3368" y="1233"/>
                  </a:lnTo>
                  <a:lnTo>
                    <a:pt x="4028" y="1224"/>
                  </a:lnTo>
                  <a:lnTo>
                    <a:pt x="4645" y="1135"/>
                  </a:lnTo>
                  <a:lnTo>
                    <a:pt x="4921" y="1054"/>
                  </a:lnTo>
                  <a:lnTo>
                    <a:pt x="4975" y="1037"/>
                  </a:lnTo>
                  <a:lnTo>
                    <a:pt x="5029" y="983"/>
                  </a:lnTo>
                  <a:lnTo>
                    <a:pt x="5029" y="929"/>
                  </a:lnTo>
                  <a:lnTo>
                    <a:pt x="4975" y="876"/>
                  </a:lnTo>
                  <a:lnTo>
                    <a:pt x="4921" y="858"/>
                  </a:lnTo>
                  <a:lnTo>
                    <a:pt x="4448" y="742"/>
                  </a:lnTo>
                  <a:lnTo>
                    <a:pt x="3439" y="599"/>
                  </a:lnTo>
                  <a:lnTo>
                    <a:pt x="2921" y="537"/>
                  </a:lnTo>
                  <a:lnTo>
                    <a:pt x="2332" y="438"/>
                  </a:lnTo>
                  <a:lnTo>
                    <a:pt x="1215" y="179"/>
                  </a:lnTo>
                  <a:lnTo>
                    <a:pt x="671" y="36"/>
                  </a:lnTo>
                  <a:lnTo>
                    <a:pt x="492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28"/>
            <p:cNvSpPr/>
            <p:nvPr/>
          </p:nvSpPr>
          <p:spPr>
            <a:xfrm rot="-877077" flipH="1">
              <a:off x="7222460" y="4255559"/>
              <a:ext cx="117649" cy="30018"/>
            </a:xfrm>
            <a:custGeom>
              <a:avLst/>
              <a:gdLst/>
              <a:ahLst/>
              <a:cxnLst/>
              <a:rect l="l" t="t" r="r" b="b"/>
              <a:pathLst>
                <a:path w="4519" h="1153" extrusionOk="0">
                  <a:moveTo>
                    <a:pt x="1215" y="1"/>
                  </a:moveTo>
                  <a:lnTo>
                    <a:pt x="590" y="27"/>
                  </a:lnTo>
                  <a:lnTo>
                    <a:pt x="295" y="63"/>
                  </a:lnTo>
                  <a:lnTo>
                    <a:pt x="134" y="90"/>
                  </a:lnTo>
                  <a:lnTo>
                    <a:pt x="18" y="179"/>
                  </a:lnTo>
                  <a:lnTo>
                    <a:pt x="0" y="242"/>
                  </a:lnTo>
                  <a:lnTo>
                    <a:pt x="54" y="340"/>
                  </a:lnTo>
                  <a:lnTo>
                    <a:pt x="250" y="438"/>
                  </a:lnTo>
                  <a:lnTo>
                    <a:pt x="402" y="456"/>
                  </a:lnTo>
                  <a:lnTo>
                    <a:pt x="920" y="501"/>
                  </a:lnTo>
                  <a:lnTo>
                    <a:pt x="1893" y="644"/>
                  </a:lnTo>
                  <a:lnTo>
                    <a:pt x="3304" y="938"/>
                  </a:lnTo>
                  <a:lnTo>
                    <a:pt x="4242" y="1144"/>
                  </a:lnTo>
                  <a:lnTo>
                    <a:pt x="4358" y="1153"/>
                  </a:lnTo>
                  <a:lnTo>
                    <a:pt x="4483" y="1090"/>
                  </a:lnTo>
                  <a:lnTo>
                    <a:pt x="4519" y="1037"/>
                  </a:lnTo>
                  <a:lnTo>
                    <a:pt x="4510" y="1010"/>
                  </a:lnTo>
                  <a:lnTo>
                    <a:pt x="4394" y="849"/>
                  </a:lnTo>
                  <a:lnTo>
                    <a:pt x="4046" y="581"/>
                  </a:lnTo>
                  <a:lnTo>
                    <a:pt x="3599" y="367"/>
                  </a:lnTo>
                  <a:lnTo>
                    <a:pt x="3072" y="197"/>
                  </a:lnTo>
                  <a:lnTo>
                    <a:pt x="2483" y="81"/>
                  </a:lnTo>
                  <a:lnTo>
                    <a:pt x="1858" y="19"/>
                  </a:lnTo>
                  <a:lnTo>
                    <a:pt x="1215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28"/>
            <p:cNvSpPr/>
            <p:nvPr/>
          </p:nvSpPr>
          <p:spPr>
            <a:xfrm rot="-877077" flipH="1">
              <a:off x="7104662" y="4411433"/>
              <a:ext cx="94635" cy="35589"/>
            </a:xfrm>
            <a:custGeom>
              <a:avLst/>
              <a:gdLst/>
              <a:ahLst/>
              <a:cxnLst/>
              <a:rect l="l" t="t" r="r" b="b"/>
              <a:pathLst>
                <a:path w="3635" h="1367" extrusionOk="0">
                  <a:moveTo>
                    <a:pt x="616" y="0"/>
                  </a:moveTo>
                  <a:lnTo>
                    <a:pt x="250" y="45"/>
                  </a:lnTo>
                  <a:lnTo>
                    <a:pt x="63" y="152"/>
                  </a:lnTo>
                  <a:lnTo>
                    <a:pt x="0" y="232"/>
                  </a:lnTo>
                  <a:lnTo>
                    <a:pt x="0" y="322"/>
                  </a:lnTo>
                  <a:lnTo>
                    <a:pt x="80" y="411"/>
                  </a:lnTo>
                  <a:lnTo>
                    <a:pt x="161" y="456"/>
                  </a:lnTo>
                  <a:lnTo>
                    <a:pt x="527" y="616"/>
                  </a:lnTo>
                  <a:lnTo>
                    <a:pt x="1322" y="911"/>
                  </a:lnTo>
                  <a:lnTo>
                    <a:pt x="1732" y="1045"/>
                  </a:lnTo>
                  <a:lnTo>
                    <a:pt x="2116" y="1179"/>
                  </a:lnTo>
                  <a:lnTo>
                    <a:pt x="2697" y="1322"/>
                  </a:lnTo>
                  <a:lnTo>
                    <a:pt x="3126" y="1366"/>
                  </a:lnTo>
                  <a:lnTo>
                    <a:pt x="3358" y="1366"/>
                  </a:lnTo>
                  <a:lnTo>
                    <a:pt x="3483" y="1357"/>
                  </a:lnTo>
                  <a:lnTo>
                    <a:pt x="3608" y="1286"/>
                  </a:lnTo>
                  <a:lnTo>
                    <a:pt x="3635" y="1232"/>
                  </a:lnTo>
                  <a:lnTo>
                    <a:pt x="3617" y="1197"/>
                  </a:lnTo>
                  <a:lnTo>
                    <a:pt x="3545" y="1090"/>
                  </a:lnTo>
                  <a:lnTo>
                    <a:pt x="3322" y="911"/>
                  </a:lnTo>
                  <a:lnTo>
                    <a:pt x="2893" y="706"/>
                  </a:lnTo>
                  <a:lnTo>
                    <a:pt x="2527" y="572"/>
                  </a:lnTo>
                  <a:lnTo>
                    <a:pt x="2116" y="429"/>
                  </a:lnTo>
                  <a:lnTo>
                    <a:pt x="1259" y="152"/>
                  </a:lnTo>
                  <a:lnTo>
                    <a:pt x="813" y="27"/>
                  </a:lnTo>
                  <a:lnTo>
                    <a:pt x="616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28"/>
            <p:cNvSpPr/>
            <p:nvPr/>
          </p:nvSpPr>
          <p:spPr>
            <a:xfrm rot="-877077" flipH="1">
              <a:off x="6934864" y="4412953"/>
              <a:ext cx="125564" cy="32569"/>
            </a:xfrm>
            <a:custGeom>
              <a:avLst/>
              <a:gdLst/>
              <a:ahLst/>
              <a:cxnLst/>
              <a:rect l="l" t="t" r="r" b="b"/>
              <a:pathLst>
                <a:path w="4823" h="1251" extrusionOk="0">
                  <a:moveTo>
                    <a:pt x="644" y="0"/>
                  </a:moveTo>
                  <a:lnTo>
                    <a:pt x="313" y="36"/>
                  </a:lnTo>
                  <a:lnTo>
                    <a:pt x="197" y="54"/>
                  </a:lnTo>
                  <a:lnTo>
                    <a:pt x="36" y="152"/>
                  </a:lnTo>
                  <a:lnTo>
                    <a:pt x="1" y="277"/>
                  </a:lnTo>
                  <a:lnTo>
                    <a:pt x="99" y="393"/>
                  </a:lnTo>
                  <a:lnTo>
                    <a:pt x="215" y="429"/>
                  </a:lnTo>
                  <a:lnTo>
                    <a:pt x="733" y="545"/>
                  </a:lnTo>
                  <a:lnTo>
                    <a:pt x="1822" y="724"/>
                  </a:lnTo>
                  <a:lnTo>
                    <a:pt x="2349" y="822"/>
                  </a:lnTo>
                  <a:lnTo>
                    <a:pt x="2858" y="956"/>
                  </a:lnTo>
                  <a:lnTo>
                    <a:pt x="3367" y="1072"/>
                  </a:lnTo>
                  <a:lnTo>
                    <a:pt x="3698" y="1117"/>
                  </a:lnTo>
                  <a:lnTo>
                    <a:pt x="4359" y="1179"/>
                  </a:lnTo>
                  <a:lnTo>
                    <a:pt x="4689" y="1242"/>
                  </a:lnTo>
                  <a:lnTo>
                    <a:pt x="4751" y="1251"/>
                  </a:lnTo>
                  <a:lnTo>
                    <a:pt x="4823" y="1215"/>
                  </a:lnTo>
                  <a:lnTo>
                    <a:pt x="4805" y="1188"/>
                  </a:lnTo>
                  <a:lnTo>
                    <a:pt x="4644" y="1045"/>
                  </a:lnTo>
                  <a:lnTo>
                    <a:pt x="4341" y="742"/>
                  </a:lnTo>
                  <a:lnTo>
                    <a:pt x="4144" y="608"/>
                  </a:lnTo>
                  <a:lnTo>
                    <a:pt x="3894" y="483"/>
                  </a:lnTo>
                  <a:lnTo>
                    <a:pt x="3269" y="295"/>
                  </a:lnTo>
                  <a:lnTo>
                    <a:pt x="2948" y="224"/>
                  </a:lnTo>
                  <a:lnTo>
                    <a:pt x="2323" y="108"/>
                  </a:lnTo>
                  <a:lnTo>
                    <a:pt x="1313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28"/>
            <p:cNvSpPr/>
            <p:nvPr/>
          </p:nvSpPr>
          <p:spPr>
            <a:xfrm rot="-877077" flipH="1">
              <a:off x="6730247" y="4509191"/>
              <a:ext cx="136498" cy="38140"/>
            </a:xfrm>
            <a:custGeom>
              <a:avLst/>
              <a:gdLst/>
              <a:ahLst/>
              <a:cxnLst/>
              <a:rect l="l" t="t" r="r" b="b"/>
              <a:pathLst>
                <a:path w="5243" h="1465" extrusionOk="0">
                  <a:moveTo>
                    <a:pt x="1608" y="0"/>
                  </a:moveTo>
                  <a:lnTo>
                    <a:pt x="840" y="9"/>
                  </a:lnTo>
                  <a:lnTo>
                    <a:pt x="447" y="36"/>
                  </a:lnTo>
                  <a:lnTo>
                    <a:pt x="322" y="54"/>
                  </a:lnTo>
                  <a:lnTo>
                    <a:pt x="144" y="117"/>
                  </a:lnTo>
                  <a:lnTo>
                    <a:pt x="37" y="206"/>
                  </a:lnTo>
                  <a:lnTo>
                    <a:pt x="1" y="313"/>
                  </a:lnTo>
                  <a:lnTo>
                    <a:pt x="37" y="420"/>
                  </a:lnTo>
                  <a:lnTo>
                    <a:pt x="126" y="527"/>
                  </a:lnTo>
                  <a:lnTo>
                    <a:pt x="278" y="599"/>
                  </a:lnTo>
                  <a:lnTo>
                    <a:pt x="492" y="643"/>
                  </a:lnTo>
                  <a:lnTo>
                    <a:pt x="617" y="652"/>
                  </a:lnTo>
                  <a:lnTo>
                    <a:pt x="930" y="643"/>
                  </a:lnTo>
                  <a:lnTo>
                    <a:pt x="1564" y="679"/>
                  </a:lnTo>
                  <a:lnTo>
                    <a:pt x="2189" y="751"/>
                  </a:lnTo>
                  <a:lnTo>
                    <a:pt x="2778" y="867"/>
                  </a:lnTo>
                  <a:lnTo>
                    <a:pt x="3064" y="938"/>
                  </a:lnTo>
                  <a:lnTo>
                    <a:pt x="3519" y="1063"/>
                  </a:lnTo>
                  <a:lnTo>
                    <a:pt x="4484" y="1304"/>
                  </a:lnTo>
                  <a:lnTo>
                    <a:pt x="4903" y="1447"/>
                  </a:lnTo>
                  <a:lnTo>
                    <a:pt x="4966" y="1465"/>
                  </a:lnTo>
                  <a:lnTo>
                    <a:pt x="5091" y="1456"/>
                  </a:lnTo>
                  <a:lnTo>
                    <a:pt x="5198" y="1411"/>
                  </a:lnTo>
                  <a:lnTo>
                    <a:pt x="5243" y="1349"/>
                  </a:lnTo>
                  <a:lnTo>
                    <a:pt x="5234" y="1322"/>
                  </a:lnTo>
                  <a:lnTo>
                    <a:pt x="5127" y="1143"/>
                  </a:lnTo>
                  <a:lnTo>
                    <a:pt x="4975" y="902"/>
                  </a:lnTo>
                  <a:lnTo>
                    <a:pt x="4823" y="742"/>
                  </a:lnTo>
                  <a:lnTo>
                    <a:pt x="4707" y="670"/>
                  </a:lnTo>
                  <a:lnTo>
                    <a:pt x="4439" y="527"/>
                  </a:lnTo>
                  <a:lnTo>
                    <a:pt x="3805" y="304"/>
                  </a:lnTo>
                  <a:lnTo>
                    <a:pt x="3457" y="224"/>
                  </a:lnTo>
                  <a:lnTo>
                    <a:pt x="3091" y="143"/>
                  </a:lnTo>
                  <a:lnTo>
                    <a:pt x="2349" y="45"/>
                  </a:lnTo>
                  <a:lnTo>
                    <a:pt x="1608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28"/>
            <p:cNvSpPr/>
            <p:nvPr/>
          </p:nvSpPr>
          <p:spPr>
            <a:xfrm rot="-877077" flipH="1">
              <a:off x="6718868" y="4588737"/>
              <a:ext cx="87918" cy="43035"/>
            </a:xfrm>
            <a:custGeom>
              <a:avLst/>
              <a:gdLst/>
              <a:ahLst/>
              <a:cxnLst/>
              <a:rect l="l" t="t" r="r" b="b"/>
              <a:pathLst>
                <a:path w="3377" h="1653" extrusionOk="0">
                  <a:moveTo>
                    <a:pt x="483" y="0"/>
                  </a:moveTo>
                  <a:lnTo>
                    <a:pt x="197" y="36"/>
                  </a:lnTo>
                  <a:lnTo>
                    <a:pt x="19" y="161"/>
                  </a:lnTo>
                  <a:lnTo>
                    <a:pt x="1" y="286"/>
                  </a:lnTo>
                  <a:lnTo>
                    <a:pt x="54" y="357"/>
                  </a:lnTo>
                  <a:lnTo>
                    <a:pt x="108" y="393"/>
                  </a:lnTo>
                  <a:lnTo>
                    <a:pt x="680" y="741"/>
                  </a:lnTo>
                  <a:lnTo>
                    <a:pt x="1296" y="1072"/>
                  </a:lnTo>
                  <a:lnTo>
                    <a:pt x="1599" y="1223"/>
                  </a:lnTo>
                  <a:lnTo>
                    <a:pt x="2251" y="1527"/>
                  </a:lnTo>
                  <a:lnTo>
                    <a:pt x="2626" y="1625"/>
                  </a:lnTo>
                  <a:lnTo>
                    <a:pt x="2805" y="1652"/>
                  </a:lnTo>
                  <a:lnTo>
                    <a:pt x="3108" y="1625"/>
                  </a:lnTo>
                  <a:lnTo>
                    <a:pt x="3323" y="1527"/>
                  </a:lnTo>
                  <a:lnTo>
                    <a:pt x="3376" y="1411"/>
                  </a:lnTo>
                  <a:lnTo>
                    <a:pt x="3350" y="1331"/>
                  </a:lnTo>
                  <a:lnTo>
                    <a:pt x="3314" y="1286"/>
                  </a:lnTo>
                  <a:lnTo>
                    <a:pt x="3207" y="1179"/>
                  </a:lnTo>
                  <a:lnTo>
                    <a:pt x="2921" y="1000"/>
                  </a:lnTo>
                  <a:lnTo>
                    <a:pt x="2421" y="759"/>
                  </a:lnTo>
                  <a:lnTo>
                    <a:pt x="2082" y="607"/>
                  </a:lnTo>
                  <a:lnTo>
                    <a:pt x="1376" y="313"/>
                  </a:lnTo>
                  <a:lnTo>
                    <a:pt x="644" y="45"/>
                  </a:lnTo>
                  <a:lnTo>
                    <a:pt x="483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28"/>
            <p:cNvSpPr/>
            <p:nvPr/>
          </p:nvSpPr>
          <p:spPr>
            <a:xfrm rot="-877077" flipH="1">
              <a:off x="6876333" y="4541418"/>
              <a:ext cx="90235" cy="47929"/>
            </a:xfrm>
            <a:custGeom>
              <a:avLst/>
              <a:gdLst/>
              <a:ahLst/>
              <a:cxnLst/>
              <a:rect l="l" t="t" r="r" b="b"/>
              <a:pathLst>
                <a:path w="3466" h="1841" extrusionOk="0">
                  <a:moveTo>
                    <a:pt x="403" y="1"/>
                  </a:moveTo>
                  <a:lnTo>
                    <a:pt x="162" y="99"/>
                  </a:lnTo>
                  <a:lnTo>
                    <a:pt x="54" y="179"/>
                  </a:lnTo>
                  <a:lnTo>
                    <a:pt x="1" y="287"/>
                  </a:lnTo>
                  <a:lnTo>
                    <a:pt x="19" y="394"/>
                  </a:lnTo>
                  <a:lnTo>
                    <a:pt x="63" y="447"/>
                  </a:lnTo>
                  <a:lnTo>
                    <a:pt x="188" y="581"/>
                  </a:lnTo>
                  <a:lnTo>
                    <a:pt x="510" y="840"/>
                  </a:lnTo>
                  <a:lnTo>
                    <a:pt x="1072" y="1188"/>
                  </a:lnTo>
                  <a:lnTo>
                    <a:pt x="1483" y="1403"/>
                  </a:lnTo>
                  <a:lnTo>
                    <a:pt x="1671" y="1501"/>
                  </a:lnTo>
                  <a:lnTo>
                    <a:pt x="2082" y="1671"/>
                  </a:lnTo>
                  <a:lnTo>
                    <a:pt x="2528" y="1796"/>
                  </a:lnTo>
                  <a:lnTo>
                    <a:pt x="3028" y="1840"/>
                  </a:lnTo>
                  <a:lnTo>
                    <a:pt x="3296" y="1805"/>
                  </a:lnTo>
                  <a:lnTo>
                    <a:pt x="3367" y="1796"/>
                  </a:lnTo>
                  <a:lnTo>
                    <a:pt x="3457" y="1733"/>
                  </a:lnTo>
                  <a:lnTo>
                    <a:pt x="3466" y="1697"/>
                  </a:lnTo>
                  <a:lnTo>
                    <a:pt x="3457" y="1635"/>
                  </a:lnTo>
                  <a:lnTo>
                    <a:pt x="3412" y="1510"/>
                  </a:lnTo>
                  <a:lnTo>
                    <a:pt x="3278" y="1349"/>
                  </a:lnTo>
                  <a:lnTo>
                    <a:pt x="2832" y="1072"/>
                  </a:lnTo>
                  <a:lnTo>
                    <a:pt x="2474" y="912"/>
                  </a:lnTo>
                  <a:lnTo>
                    <a:pt x="1724" y="501"/>
                  </a:lnTo>
                  <a:lnTo>
                    <a:pt x="992" y="90"/>
                  </a:lnTo>
                  <a:lnTo>
                    <a:pt x="894" y="45"/>
                  </a:lnTo>
                  <a:lnTo>
                    <a:pt x="697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28"/>
            <p:cNvSpPr/>
            <p:nvPr/>
          </p:nvSpPr>
          <p:spPr>
            <a:xfrm rot="-877077" flipH="1">
              <a:off x="6974033" y="4561961"/>
              <a:ext cx="119758" cy="56052"/>
            </a:xfrm>
            <a:custGeom>
              <a:avLst/>
              <a:gdLst/>
              <a:ahLst/>
              <a:cxnLst/>
              <a:rect l="l" t="t" r="r" b="b"/>
              <a:pathLst>
                <a:path w="4600" h="2153" extrusionOk="0">
                  <a:moveTo>
                    <a:pt x="215" y="0"/>
                  </a:moveTo>
                  <a:lnTo>
                    <a:pt x="45" y="63"/>
                  </a:lnTo>
                  <a:lnTo>
                    <a:pt x="0" y="125"/>
                  </a:lnTo>
                  <a:lnTo>
                    <a:pt x="27" y="179"/>
                  </a:lnTo>
                  <a:lnTo>
                    <a:pt x="63" y="206"/>
                  </a:lnTo>
                  <a:lnTo>
                    <a:pt x="536" y="536"/>
                  </a:lnTo>
                  <a:lnTo>
                    <a:pt x="1545" y="1161"/>
                  </a:lnTo>
                  <a:lnTo>
                    <a:pt x="2108" y="1456"/>
                  </a:lnTo>
                  <a:lnTo>
                    <a:pt x="2697" y="1742"/>
                  </a:lnTo>
                  <a:lnTo>
                    <a:pt x="3331" y="2001"/>
                  </a:lnTo>
                  <a:lnTo>
                    <a:pt x="3626" y="2099"/>
                  </a:lnTo>
                  <a:lnTo>
                    <a:pt x="4108" y="2152"/>
                  </a:lnTo>
                  <a:lnTo>
                    <a:pt x="4447" y="2143"/>
                  </a:lnTo>
                  <a:lnTo>
                    <a:pt x="4519" y="2135"/>
                  </a:lnTo>
                  <a:lnTo>
                    <a:pt x="4599" y="2081"/>
                  </a:lnTo>
                  <a:lnTo>
                    <a:pt x="4599" y="2045"/>
                  </a:lnTo>
                  <a:lnTo>
                    <a:pt x="4537" y="1902"/>
                  </a:lnTo>
                  <a:lnTo>
                    <a:pt x="4421" y="1742"/>
                  </a:lnTo>
                  <a:lnTo>
                    <a:pt x="4278" y="1634"/>
                  </a:lnTo>
                  <a:lnTo>
                    <a:pt x="4162" y="1581"/>
                  </a:lnTo>
                  <a:lnTo>
                    <a:pt x="3536" y="1313"/>
                  </a:lnTo>
                  <a:lnTo>
                    <a:pt x="2894" y="1054"/>
                  </a:lnTo>
                  <a:lnTo>
                    <a:pt x="1679" y="554"/>
                  </a:lnTo>
                  <a:lnTo>
                    <a:pt x="509" y="27"/>
                  </a:lnTo>
                  <a:lnTo>
                    <a:pt x="420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28"/>
            <p:cNvSpPr/>
            <p:nvPr/>
          </p:nvSpPr>
          <p:spPr>
            <a:xfrm rot="-877077" flipH="1">
              <a:off x="7109526" y="4535899"/>
              <a:ext cx="106975" cy="65581"/>
            </a:xfrm>
            <a:custGeom>
              <a:avLst/>
              <a:gdLst/>
              <a:ahLst/>
              <a:cxnLst/>
              <a:rect l="l" t="t" r="r" b="b"/>
              <a:pathLst>
                <a:path w="4109" h="2519" extrusionOk="0">
                  <a:moveTo>
                    <a:pt x="349" y="0"/>
                  </a:moveTo>
                  <a:lnTo>
                    <a:pt x="117" y="45"/>
                  </a:lnTo>
                  <a:lnTo>
                    <a:pt x="18" y="125"/>
                  </a:lnTo>
                  <a:lnTo>
                    <a:pt x="1" y="197"/>
                  </a:lnTo>
                  <a:lnTo>
                    <a:pt x="18" y="232"/>
                  </a:lnTo>
                  <a:lnTo>
                    <a:pt x="72" y="339"/>
                  </a:lnTo>
                  <a:lnTo>
                    <a:pt x="126" y="536"/>
                  </a:lnTo>
                  <a:lnTo>
                    <a:pt x="197" y="643"/>
                  </a:lnTo>
                  <a:lnTo>
                    <a:pt x="376" y="831"/>
                  </a:lnTo>
                  <a:lnTo>
                    <a:pt x="581" y="1009"/>
                  </a:lnTo>
                  <a:lnTo>
                    <a:pt x="1036" y="1366"/>
                  </a:lnTo>
                  <a:lnTo>
                    <a:pt x="1545" y="1697"/>
                  </a:lnTo>
                  <a:lnTo>
                    <a:pt x="1760" y="1840"/>
                  </a:lnTo>
                  <a:lnTo>
                    <a:pt x="2260" y="2134"/>
                  </a:lnTo>
                  <a:lnTo>
                    <a:pt x="2831" y="2384"/>
                  </a:lnTo>
                  <a:lnTo>
                    <a:pt x="3322" y="2492"/>
                  </a:lnTo>
                  <a:lnTo>
                    <a:pt x="3671" y="2518"/>
                  </a:lnTo>
                  <a:lnTo>
                    <a:pt x="3858" y="2509"/>
                  </a:lnTo>
                  <a:lnTo>
                    <a:pt x="3957" y="2492"/>
                  </a:lnTo>
                  <a:lnTo>
                    <a:pt x="4099" y="2402"/>
                  </a:lnTo>
                  <a:lnTo>
                    <a:pt x="4108" y="2349"/>
                  </a:lnTo>
                  <a:lnTo>
                    <a:pt x="4090" y="2259"/>
                  </a:lnTo>
                  <a:lnTo>
                    <a:pt x="3992" y="2108"/>
                  </a:lnTo>
                  <a:lnTo>
                    <a:pt x="3742" y="1902"/>
                  </a:lnTo>
                  <a:lnTo>
                    <a:pt x="3001" y="1527"/>
                  </a:lnTo>
                  <a:lnTo>
                    <a:pt x="2546" y="1295"/>
                  </a:lnTo>
                  <a:lnTo>
                    <a:pt x="2019" y="982"/>
                  </a:lnTo>
                  <a:lnTo>
                    <a:pt x="1554" y="643"/>
                  </a:lnTo>
                  <a:lnTo>
                    <a:pt x="1340" y="464"/>
                  </a:lnTo>
                  <a:lnTo>
                    <a:pt x="1108" y="286"/>
                  </a:lnTo>
                  <a:lnTo>
                    <a:pt x="894" y="188"/>
                  </a:lnTo>
                  <a:lnTo>
                    <a:pt x="697" y="89"/>
                  </a:lnTo>
                  <a:lnTo>
                    <a:pt x="599" y="36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28"/>
            <p:cNvSpPr/>
            <p:nvPr/>
          </p:nvSpPr>
          <p:spPr>
            <a:xfrm rot="-877077" flipH="1">
              <a:off x="6695633" y="4731386"/>
              <a:ext cx="113015" cy="60712"/>
            </a:xfrm>
            <a:custGeom>
              <a:avLst/>
              <a:gdLst/>
              <a:ahLst/>
              <a:cxnLst/>
              <a:rect l="l" t="t" r="r" b="b"/>
              <a:pathLst>
                <a:path w="4341" h="2332" extrusionOk="0">
                  <a:moveTo>
                    <a:pt x="296" y="0"/>
                  </a:moveTo>
                  <a:lnTo>
                    <a:pt x="81" y="54"/>
                  </a:lnTo>
                  <a:lnTo>
                    <a:pt x="1" y="134"/>
                  </a:lnTo>
                  <a:lnTo>
                    <a:pt x="1" y="197"/>
                  </a:lnTo>
                  <a:lnTo>
                    <a:pt x="28" y="232"/>
                  </a:lnTo>
                  <a:lnTo>
                    <a:pt x="144" y="384"/>
                  </a:lnTo>
                  <a:lnTo>
                    <a:pt x="349" y="679"/>
                  </a:lnTo>
                  <a:lnTo>
                    <a:pt x="519" y="822"/>
                  </a:lnTo>
                  <a:lnTo>
                    <a:pt x="876" y="1108"/>
                  </a:lnTo>
                  <a:lnTo>
                    <a:pt x="1260" y="1376"/>
                  </a:lnTo>
                  <a:lnTo>
                    <a:pt x="1546" y="1599"/>
                  </a:lnTo>
                  <a:lnTo>
                    <a:pt x="2046" y="1947"/>
                  </a:lnTo>
                  <a:lnTo>
                    <a:pt x="2430" y="2143"/>
                  </a:lnTo>
                  <a:lnTo>
                    <a:pt x="2644" y="2224"/>
                  </a:lnTo>
                  <a:lnTo>
                    <a:pt x="2823" y="2277"/>
                  </a:lnTo>
                  <a:lnTo>
                    <a:pt x="3198" y="2331"/>
                  </a:lnTo>
                  <a:lnTo>
                    <a:pt x="3582" y="2331"/>
                  </a:lnTo>
                  <a:lnTo>
                    <a:pt x="3930" y="2260"/>
                  </a:lnTo>
                  <a:lnTo>
                    <a:pt x="4073" y="2179"/>
                  </a:lnTo>
                  <a:lnTo>
                    <a:pt x="4162" y="2117"/>
                  </a:lnTo>
                  <a:lnTo>
                    <a:pt x="4287" y="1983"/>
                  </a:lnTo>
                  <a:lnTo>
                    <a:pt x="4341" y="1840"/>
                  </a:lnTo>
                  <a:lnTo>
                    <a:pt x="4305" y="1697"/>
                  </a:lnTo>
                  <a:lnTo>
                    <a:pt x="4243" y="1626"/>
                  </a:lnTo>
                  <a:lnTo>
                    <a:pt x="4198" y="1590"/>
                  </a:lnTo>
                  <a:lnTo>
                    <a:pt x="4091" y="1572"/>
                  </a:lnTo>
                  <a:lnTo>
                    <a:pt x="3984" y="1590"/>
                  </a:lnTo>
                  <a:lnTo>
                    <a:pt x="3903" y="1643"/>
                  </a:lnTo>
                  <a:lnTo>
                    <a:pt x="3886" y="1670"/>
                  </a:lnTo>
                  <a:lnTo>
                    <a:pt x="3859" y="1697"/>
                  </a:lnTo>
                  <a:lnTo>
                    <a:pt x="3841" y="1715"/>
                  </a:lnTo>
                  <a:lnTo>
                    <a:pt x="3635" y="1679"/>
                  </a:lnTo>
                  <a:lnTo>
                    <a:pt x="3305" y="1563"/>
                  </a:lnTo>
                  <a:lnTo>
                    <a:pt x="2894" y="1331"/>
                  </a:lnTo>
                  <a:lnTo>
                    <a:pt x="2626" y="1143"/>
                  </a:lnTo>
                  <a:lnTo>
                    <a:pt x="2180" y="849"/>
                  </a:lnTo>
                  <a:lnTo>
                    <a:pt x="1724" y="554"/>
                  </a:lnTo>
                  <a:lnTo>
                    <a:pt x="1474" y="402"/>
                  </a:lnTo>
                  <a:lnTo>
                    <a:pt x="948" y="170"/>
                  </a:lnTo>
                  <a:lnTo>
                    <a:pt x="653" y="45"/>
                  </a:lnTo>
                  <a:lnTo>
                    <a:pt x="546" y="9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28"/>
            <p:cNvSpPr/>
            <p:nvPr/>
          </p:nvSpPr>
          <p:spPr>
            <a:xfrm rot="-877077" flipH="1">
              <a:off x="6557809" y="4720206"/>
              <a:ext cx="141835" cy="39546"/>
            </a:xfrm>
            <a:custGeom>
              <a:avLst/>
              <a:gdLst/>
              <a:ahLst/>
              <a:cxnLst/>
              <a:rect l="l" t="t" r="r" b="b"/>
              <a:pathLst>
                <a:path w="5448" h="1519" extrusionOk="0">
                  <a:moveTo>
                    <a:pt x="679" y="1"/>
                  </a:moveTo>
                  <a:lnTo>
                    <a:pt x="447" y="10"/>
                  </a:lnTo>
                  <a:lnTo>
                    <a:pt x="250" y="72"/>
                  </a:lnTo>
                  <a:lnTo>
                    <a:pt x="107" y="153"/>
                  </a:lnTo>
                  <a:lnTo>
                    <a:pt x="18" y="260"/>
                  </a:lnTo>
                  <a:lnTo>
                    <a:pt x="0" y="367"/>
                  </a:lnTo>
                  <a:lnTo>
                    <a:pt x="54" y="474"/>
                  </a:lnTo>
                  <a:lnTo>
                    <a:pt x="196" y="572"/>
                  </a:lnTo>
                  <a:lnTo>
                    <a:pt x="313" y="608"/>
                  </a:lnTo>
                  <a:lnTo>
                    <a:pt x="1652" y="956"/>
                  </a:lnTo>
                  <a:lnTo>
                    <a:pt x="3036" y="1251"/>
                  </a:lnTo>
                  <a:lnTo>
                    <a:pt x="3572" y="1385"/>
                  </a:lnTo>
                  <a:lnTo>
                    <a:pt x="4376" y="1519"/>
                  </a:lnTo>
                  <a:lnTo>
                    <a:pt x="4929" y="1519"/>
                  </a:lnTo>
                  <a:lnTo>
                    <a:pt x="5215" y="1456"/>
                  </a:lnTo>
                  <a:lnTo>
                    <a:pt x="5340" y="1412"/>
                  </a:lnTo>
                  <a:lnTo>
                    <a:pt x="5438" y="1305"/>
                  </a:lnTo>
                  <a:lnTo>
                    <a:pt x="5447" y="1224"/>
                  </a:lnTo>
                  <a:lnTo>
                    <a:pt x="5429" y="1189"/>
                  </a:lnTo>
                  <a:lnTo>
                    <a:pt x="5376" y="1117"/>
                  </a:lnTo>
                  <a:lnTo>
                    <a:pt x="5224" y="992"/>
                  </a:lnTo>
                  <a:lnTo>
                    <a:pt x="4938" y="849"/>
                  </a:lnTo>
                  <a:lnTo>
                    <a:pt x="4179" y="653"/>
                  </a:lnTo>
                  <a:lnTo>
                    <a:pt x="3626" y="555"/>
                  </a:lnTo>
                  <a:lnTo>
                    <a:pt x="2232" y="260"/>
                  </a:lnTo>
                  <a:lnTo>
                    <a:pt x="804" y="19"/>
                  </a:lnTo>
                  <a:lnTo>
                    <a:pt x="679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28"/>
            <p:cNvSpPr/>
            <p:nvPr/>
          </p:nvSpPr>
          <p:spPr>
            <a:xfrm rot="-877077" flipH="1">
              <a:off x="6494942" y="4686116"/>
              <a:ext cx="96744" cy="29315"/>
            </a:xfrm>
            <a:custGeom>
              <a:avLst/>
              <a:gdLst/>
              <a:ahLst/>
              <a:cxnLst/>
              <a:rect l="l" t="t" r="r" b="b"/>
              <a:pathLst>
                <a:path w="3716" h="1126" extrusionOk="0">
                  <a:moveTo>
                    <a:pt x="331" y="0"/>
                  </a:moveTo>
                  <a:lnTo>
                    <a:pt x="99" y="72"/>
                  </a:lnTo>
                  <a:lnTo>
                    <a:pt x="18" y="161"/>
                  </a:lnTo>
                  <a:lnTo>
                    <a:pt x="0" y="223"/>
                  </a:lnTo>
                  <a:lnTo>
                    <a:pt x="63" y="322"/>
                  </a:lnTo>
                  <a:lnTo>
                    <a:pt x="188" y="375"/>
                  </a:lnTo>
                  <a:lnTo>
                    <a:pt x="206" y="384"/>
                  </a:lnTo>
                  <a:lnTo>
                    <a:pt x="215" y="384"/>
                  </a:lnTo>
                  <a:lnTo>
                    <a:pt x="277" y="438"/>
                  </a:lnTo>
                  <a:lnTo>
                    <a:pt x="438" y="527"/>
                  </a:lnTo>
                  <a:lnTo>
                    <a:pt x="768" y="634"/>
                  </a:lnTo>
                  <a:lnTo>
                    <a:pt x="1018" y="706"/>
                  </a:lnTo>
                  <a:lnTo>
                    <a:pt x="1742" y="893"/>
                  </a:lnTo>
                  <a:lnTo>
                    <a:pt x="2456" y="1081"/>
                  </a:lnTo>
                  <a:lnTo>
                    <a:pt x="2635" y="1125"/>
                  </a:lnTo>
                  <a:lnTo>
                    <a:pt x="3010" y="1125"/>
                  </a:lnTo>
                  <a:lnTo>
                    <a:pt x="3188" y="1081"/>
                  </a:lnTo>
                  <a:lnTo>
                    <a:pt x="3331" y="1036"/>
                  </a:lnTo>
                  <a:lnTo>
                    <a:pt x="3554" y="911"/>
                  </a:lnTo>
                  <a:lnTo>
                    <a:pt x="3688" y="768"/>
                  </a:lnTo>
                  <a:lnTo>
                    <a:pt x="3715" y="599"/>
                  </a:lnTo>
                  <a:lnTo>
                    <a:pt x="3688" y="509"/>
                  </a:lnTo>
                  <a:lnTo>
                    <a:pt x="3653" y="456"/>
                  </a:lnTo>
                  <a:lnTo>
                    <a:pt x="3528" y="357"/>
                  </a:lnTo>
                  <a:lnTo>
                    <a:pt x="3242" y="268"/>
                  </a:lnTo>
                  <a:lnTo>
                    <a:pt x="3010" y="250"/>
                  </a:lnTo>
                  <a:lnTo>
                    <a:pt x="2911" y="259"/>
                  </a:lnTo>
                  <a:lnTo>
                    <a:pt x="2849" y="259"/>
                  </a:lnTo>
                  <a:lnTo>
                    <a:pt x="2724" y="268"/>
                  </a:lnTo>
                  <a:lnTo>
                    <a:pt x="2778" y="268"/>
                  </a:lnTo>
                  <a:lnTo>
                    <a:pt x="2652" y="286"/>
                  </a:lnTo>
                  <a:lnTo>
                    <a:pt x="2572" y="331"/>
                  </a:lnTo>
                  <a:lnTo>
                    <a:pt x="2081" y="232"/>
                  </a:lnTo>
                  <a:lnTo>
                    <a:pt x="1599" y="134"/>
                  </a:lnTo>
                  <a:lnTo>
                    <a:pt x="1331" y="81"/>
                  </a:lnTo>
                  <a:lnTo>
                    <a:pt x="920" y="9"/>
                  </a:lnTo>
                  <a:lnTo>
                    <a:pt x="652" y="0"/>
                  </a:lnTo>
                  <a:lnTo>
                    <a:pt x="518" y="18"/>
                  </a:lnTo>
                  <a:lnTo>
                    <a:pt x="483" y="18"/>
                  </a:lnTo>
                  <a:lnTo>
                    <a:pt x="331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28"/>
            <p:cNvSpPr/>
            <p:nvPr/>
          </p:nvSpPr>
          <p:spPr>
            <a:xfrm rot="-877077" flipH="1">
              <a:off x="6534387" y="4616237"/>
              <a:ext cx="112781" cy="38375"/>
            </a:xfrm>
            <a:custGeom>
              <a:avLst/>
              <a:gdLst/>
              <a:ahLst/>
              <a:cxnLst/>
              <a:rect l="l" t="t" r="r" b="b"/>
              <a:pathLst>
                <a:path w="4332" h="1474" extrusionOk="0">
                  <a:moveTo>
                    <a:pt x="277" y="0"/>
                  </a:moveTo>
                  <a:lnTo>
                    <a:pt x="81" y="54"/>
                  </a:lnTo>
                  <a:lnTo>
                    <a:pt x="1" y="125"/>
                  </a:lnTo>
                  <a:lnTo>
                    <a:pt x="1" y="179"/>
                  </a:lnTo>
                  <a:lnTo>
                    <a:pt x="18" y="205"/>
                  </a:lnTo>
                  <a:lnTo>
                    <a:pt x="143" y="366"/>
                  </a:lnTo>
                  <a:lnTo>
                    <a:pt x="393" y="634"/>
                  </a:lnTo>
                  <a:lnTo>
                    <a:pt x="599" y="777"/>
                  </a:lnTo>
                  <a:lnTo>
                    <a:pt x="849" y="920"/>
                  </a:lnTo>
                  <a:lnTo>
                    <a:pt x="1429" y="1161"/>
                  </a:lnTo>
                  <a:lnTo>
                    <a:pt x="1760" y="1259"/>
                  </a:lnTo>
                  <a:lnTo>
                    <a:pt x="2045" y="1331"/>
                  </a:lnTo>
                  <a:lnTo>
                    <a:pt x="2706" y="1447"/>
                  </a:lnTo>
                  <a:lnTo>
                    <a:pt x="3385" y="1473"/>
                  </a:lnTo>
                  <a:lnTo>
                    <a:pt x="3849" y="1402"/>
                  </a:lnTo>
                  <a:lnTo>
                    <a:pt x="4126" y="1313"/>
                  </a:lnTo>
                  <a:lnTo>
                    <a:pt x="4251" y="1241"/>
                  </a:lnTo>
                  <a:lnTo>
                    <a:pt x="4314" y="1197"/>
                  </a:lnTo>
                  <a:lnTo>
                    <a:pt x="4332" y="1107"/>
                  </a:lnTo>
                  <a:lnTo>
                    <a:pt x="4296" y="1054"/>
                  </a:lnTo>
                  <a:lnTo>
                    <a:pt x="4251" y="1027"/>
                  </a:lnTo>
                  <a:lnTo>
                    <a:pt x="4055" y="956"/>
                  </a:lnTo>
                  <a:lnTo>
                    <a:pt x="3635" y="848"/>
                  </a:lnTo>
                  <a:lnTo>
                    <a:pt x="2938" y="750"/>
                  </a:lnTo>
                  <a:lnTo>
                    <a:pt x="2474" y="679"/>
                  </a:lnTo>
                  <a:lnTo>
                    <a:pt x="1956" y="572"/>
                  </a:lnTo>
                  <a:lnTo>
                    <a:pt x="1188" y="339"/>
                  </a:lnTo>
                  <a:lnTo>
                    <a:pt x="751" y="152"/>
                  </a:lnTo>
                  <a:lnTo>
                    <a:pt x="572" y="45"/>
                  </a:lnTo>
                  <a:lnTo>
                    <a:pt x="492" y="9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28"/>
            <p:cNvSpPr/>
            <p:nvPr/>
          </p:nvSpPr>
          <p:spPr>
            <a:xfrm rot="-877077" flipH="1">
              <a:off x="6444928" y="4878455"/>
              <a:ext cx="93021" cy="48137"/>
            </a:xfrm>
            <a:custGeom>
              <a:avLst/>
              <a:gdLst/>
              <a:ahLst/>
              <a:cxnLst/>
              <a:rect l="l" t="t" r="r" b="b"/>
              <a:pathLst>
                <a:path w="3573" h="1849" extrusionOk="0">
                  <a:moveTo>
                    <a:pt x="715" y="0"/>
                  </a:moveTo>
                  <a:lnTo>
                    <a:pt x="313" y="27"/>
                  </a:lnTo>
                  <a:lnTo>
                    <a:pt x="90" y="125"/>
                  </a:lnTo>
                  <a:lnTo>
                    <a:pt x="9" y="223"/>
                  </a:lnTo>
                  <a:lnTo>
                    <a:pt x="0" y="286"/>
                  </a:lnTo>
                  <a:lnTo>
                    <a:pt x="18" y="465"/>
                  </a:lnTo>
                  <a:lnTo>
                    <a:pt x="170" y="804"/>
                  </a:lnTo>
                  <a:lnTo>
                    <a:pt x="465" y="1116"/>
                  </a:lnTo>
                  <a:lnTo>
                    <a:pt x="893" y="1393"/>
                  </a:lnTo>
                  <a:lnTo>
                    <a:pt x="1152" y="1518"/>
                  </a:lnTo>
                  <a:lnTo>
                    <a:pt x="1393" y="1608"/>
                  </a:lnTo>
                  <a:lnTo>
                    <a:pt x="2010" y="1777"/>
                  </a:lnTo>
                  <a:lnTo>
                    <a:pt x="2679" y="1849"/>
                  </a:lnTo>
                  <a:lnTo>
                    <a:pt x="3144" y="1804"/>
                  </a:lnTo>
                  <a:lnTo>
                    <a:pt x="3412" y="1715"/>
                  </a:lnTo>
                  <a:lnTo>
                    <a:pt x="3519" y="1643"/>
                  </a:lnTo>
                  <a:lnTo>
                    <a:pt x="3572" y="1599"/>
                  </a:lnTo>
                  <a:lnTo>
                    <a:pt x="3563" y="1491"/>
                  </a:lnTo>
                  <a:lnTo>
                    <a:pt x="3519" y="1438"/>
                  </a:lnTo>
                  <a:lnTo>
                    <a:pt x="3412" y="1349"/>
                  </a:lnTo>
                  <a:lnTo>
                    <a:pt x="3072" y="1224"/>
                  </a:lnTo>
                  <a:lnTo>
                    <a:pt x="2465" y="1072"/>
                  </a:lnTo>
                  <a:lnTo>
                    <a:pt x="2099" y="965"/>
                  </a:lnTo>
                  <a:lnTo>
                    <a:pt x="1920" y="884"/>
                  </a:lnTo>
                  <a:lnTo>
                    <a:pt x="1617" y="724"/>
                  </a:lnTo>
                  <a:lnTo>
                    <a:pt x="1375" y="527"/>
                  </a:lnTo>
                  <a:lnTo>
                    <a:pt x="1197" y="322"/>
                  </a:lnTo>
                  <a:lnTo>
                    <a:pt x="1143" y="206"/>
                  </a:lnTo>
                  <a:lnTo>
                    <a:pt x="1108" y="152"/>
                  </a:lnTo>
                  <a:lnTo>
                    <a:pt x="983" y="63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28"/>
            <p:cNvSpPr/>
            <p:nvPr/>
          </p:nvSpPr>
          <p:spPr>
            <a:xfrm rot="-877077" flipH="1">
              <a:off x="6273416" y="4836239"/>
              <a:ext cx="149515" cy="44415"/>
            </a:xfrm>
            <a:custGeom>
              <a:avLst/>
              <a:gdLst/>
              <a:ahLst/>
              <a:cxnLst/>
              <a:rect l="l" t="t" r="r" b="b"/>
              <a:pathLst>
                <a:path w="5743" h="1706" extrusionOk="0">
                  <a:moveTo>
                    <a:pt x="483" y="0"/>
                  </a:moveTo>
                  <a:lnTo>
                    <a:pt x="286" y="27"/>
                  </a:lnTo>
                  <a:lnTo>
                    <a:pt x="134" y="99"/>
                  </a:lnTo>
                  <a:lnTo>
                    <a:pt x="36" y="188"/>
                  </a:lnTo>
                  <a:lnTo>
                    <a:pt x="0" y="286"/>
                  </a:lnTo>
                  <a:lnTo>
                    <a:pt x="36" y="393"/>
                  </a:lnTo>
                  <a:lnTo>
                    <a:pt x="161" y="492"/>
                  </a:lnTo>
                  <a:lnTo>
                    <a:pt x="259" y="527"/>
                  </a:lnTo>
                  <a:lnTo>
                    <a:pt x="625" y="661"/>
                  </a:lnTo>
                  <a:lnTo>
                    <a:pt x="2099" y="1143"/>
                  </a:lnTo>
                  <a:lnTo>
                    <a:pt x="3447" y="1492"/>
                  </a:lnTo>
                  <a:lnTo>
                    <a:pt x="4296" y="1652"/>
                  </a:lnTo>
                  <a:lnTo>
                    <a:pt x="5028" y="1706"/>
                  </a:lnTo>
                  <a:lnTo>
                    <a:pt x="5439" y="1635"/>
                  </a:lnTo>
                  <a:lnTo>
                    <a:pt x="5635" y="1545"/>
                  </a:lnTo>
                  <a:lnTo>
                    <a:pt x="5698" y="1474"/>
                  </a:lnTo>
                  <a:lnTo>
                    <a:pt x="5742" y="1411"/>
                  </a:lnTo>
                  <a:lnTo>
                    <a:pt x="5733" y="1286"/>
                  </a:lnTo>
                  <a:lnTo>
                    <a:pt x="5546" y="1134"/>
                  </a:lnTo>
                  <a:lnTo>
                    <a:pt x="4805" y="911"/>
                  </a:lnTo>
                  <a:lnTo>
                    <a:pt x="4367" y="831"/>
                  </a:lnTo>
                  <a:lnTo>
                    <a:pt x="3456" y="661"/>
                  </a:lnTo>
                  <a:lnTo>
                    <a:pt x="1679" y="268"/>
                  </a:lnTo>
                  <a:lnTo>
                    <a:pt x="822" y="45"/>
                  </a:lnTo>
                  <a:lnTo>
                    <a:pt x="706" y="9"/>
                  </a:lnTo>
                  <a:lnTo>
                    <a:pt x="483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28"/>
            <p:cNvSpPr/>
            <p:nvPr/>
          </p:nvSpPr>
          <p:spPr>
            <a:xfrm rot="-877077" flipH="1">
              <a:off x="6251563" y="4778870"/>
              <a:ext cx="124887" cy="46289"/>
            </a:xfrm>
            <a:custGeom>
              <a:avLst/>
              <a:gdLst/>
              <a:ahLst/>
              <a:cxnLst/>
              <a:rect l="l" t="t" r="r" b="b"/>
              <a:pathLst>
                <a:path w="4797" h="1778" extrusionOk="0">
                  <a:moveTo>
                    <a:pt x="465" y="1"/>
                  </a:moveTo>
                  <a:lnTo>
                    <a:pt x="197" y="36"/>
                  </a:lnTo>
                  <a:lnTo>
                    <a:pt x="19" y="153"/>
                  </a:lnTo>
                  <a:lnTo>
                    <a:pt x="1" y="269"/>
                  </a:lnTo>
                  <a:lnTo>
                    <a:pt x="55" y="340"/>
                  </a:lnTo>
                  <a:lnTo>
                    <a:pt x="108" y="376"/>
                  </a:lnTo>
                  <a:lnTo>
                    <a:pt x="590" y="626"/>
                  </a:lnTo>
                  <a:lnTo>
                    <a:pt x="1599" y="1099"/>
                  </a:lnTo>
                  <a:lnTo>
                    <a:pt x="2162" y="1313"/>
                  </a:lnTo>
                  <a:lnTo>
                    <a:pt x="2644" y="1492"/>
                  </a:lnTo>
                  <a:lnTo>
                    <a:pt x="3555" y="1733"/>
                  </a:lnTo>
                  <a:lnTo>
                    <a:pt x="4019" y="1778"/>
                  </a:lnTo>
                  <a:lnTo>
                    <a:pt x="4314" y="1769"/>
                  </a:lnTo>
                  <a:lnTo>
                    <a:pt x="4457" y="1742"/>
                  </a:lnTo>
                  <a:lnTo>
                    <a:pt x="4618" y="1706"/>
                  </a:lnTo>
                  <a:lnTo>
                    <a:pt x="4770" y="1599"/>
                  </a:lnTo>
                  <a:lnTo>
                    <a:pt x="4796" y="1510"/>
                  </a:lnTo>
                  <a:lnTo>
                    <a:pt x="4770" y="1465"/>
                  </a:lnTo>
                  <a:lnTo>
                    <a:pt x="4716" y="1394"/>
                  </a:lnTo>
                  <a:lnTo>
                    <a:pt x="4564" y="1278"/>
                  </a:lnTo>
                  <a:lnTo>
                    <a:pt x="4252" y="1126"/>
                  </a:lnTo>
                  <a:lnTo>
                    <a:pt x="3448" y="912"/>
                  </a:lnTo>
                  <a:lnTo>
                    <a:pt x="2921" y="778"/>
                  </a:lnTo>
                  <a:lnTo>
                    <a:pt x="2323" y="617"/>
                  </a:lnTo>
                  <a:lnTo>
                    <a:pt x="1162" y="251"/>
                  </a:lnTo>
                  <a:lnTo>
                    <a:pt x="608" y="45"/>
                  </a:lnTo>
                  <a:lnTo>
                    <a:pt x="465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28"/>
            <p:cNvSpPr/>
            <p:nvPr/>
          </p:nvSpPr>
          <p:spPr>
            <a:xfrm rot="-877077" flipH="1">
              <a:off x="6651340" y="4855470"/>
              <a:ext cx="48164" cy="50481"/>
            </a:xfrm>
            <a:custGeom>
              <a:avLst/>
              <a:gdLst/>
              <a:ahLst/>
              <a:cxnLst/>
              <a:rect l="l" t="t" r="r" b="b"/>
              <a:pathLst>
                <a:path w="1850" h="1939" extrusionOk="0">
                  <a:moveTo>
                    <a:pt x="688" y="1"/>
                  </a:moveTo>
                  <a:lnTo>
                    <a:pt x="367" y="37"/>
                  </a:lnTo>
                  <a:lnTo>
                    <a:pt x="179" y="99"/>
                  </a:lnTo>
                  <a:lnTo>
                    <a:pt x="54" y="197"/>
                  </a:lnTo>
                  <a:lnTo>
                    <a:pt x="1" y="313"/>
                  </a:lnTo>
                  <a:lnTo>
                    <a:pt x="10" y="385"/>
                  </a:lnTo>
                  <a:lnTo>
                    <a:pt x="162" y="814"/>
                  </a:lnTo>
                  <a:lnTo>
                    <a:pt x="340" y="1242"/>
                  </a:lnTo>
                  <a:lnTo>
                    <a:pt x="421" y="1448"/>
                  </a:lnTo>
                  <a:lnTo>
                    <a:pt x="581" y="1689"/>
                  </a:lnTo>
                  <a:lnTo>
                    <a:pt x="796" y="1832"/>
                  </a:lnTo>
                  <a:lnTo>
                    <a:pt x="956" y="1903"/>
                  </a:lnTo>
                  <a:lnTo>
                    <a:pt x="1046" y="1930"/>
                  </a:lnTo>
                  <a:lnTo>
                    <a:pt x="1260" y="1939"/>
                  </a:lnTo>
                  <a:lnTo>
                    <a:pt x="1474" y="1912"/>
                  </a:lnTo>
                  <a:lnTo>
                    <a:pt x="1653" y="1840"/>
                  </a:lnTo>
                  <a:lnTo>
                    <a:pt x="1706" y="1796"/>
                  </a:lnTo>
                  <a:lnTo>
                    <a:pt x="1796" y="1707"/>
                  </a:lnTo>
                  <a:lnTo>
                    <a:pt x="1849" y="1519"/>
                  </a:lnTo>
                  <a:lnTo>
                    <a:pt x="1760" y="1260"/>
                  </a:lnTo>
                  <a:lnTo>
                    <a:pt x="1653" y="1064"/>
                  </a:lnTo>
                  <a:lnTo>
                    <a:pt x="1430" y="644"/>
                  </a:lnTo>
                  <a:lnTo>
                    <a:pt x="1188" y="224"/>
                  </a:lnTo>
                  <a:lnTo>
                    <a:pt x="1144" y="153"/>
                  </a:lnTo>
                  <a:lnTo>
                    <a:pt x="992" y="63"/>
                  </a:lnTo>
                  <a:lnTo>
                    <a:pt x="688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28"/>
            <p:cNvSpPr/>
            <p:nvPr/>
          </p:nvSpPr>
          <p:spPr>
            <a:xfrm rot="-877077" flipH="1">
              <a:off x="7525882" y="4381253"/>
              <a:ext cx="76749" cy="51157"/>
            </a:xfrm>
            <a:custGeom>
              <a:avLst/>
              <a:gdLst/>
              <a:ahLst/>
              <a:cxnLst/>
              <a:rect l="l" t="t" r="r" b="b"/>
              <a:pathLst>
                <a:path w="2948" h="1965" extrusionOk="0">
                  <a:moveTo>
                    <a:pt x="563" y="0"/>
                  </a:moveTo>
                  <a:lnTo>
                    <a:pt x="357" y="45"/>
                  </a:lnTo>
                  <a:lnTo>
                    <a:pt x="188" y="116"/>
                  </a:lnTo>
                  <a:lnTo>
                    <a:pt x="63" y="214"/>
                  </a:lnTo>
                  <a:lnTo>
                    <a:pt x="0" y="339"/>
                  </a:lnTo>
                  <a:lnTo>
                    <a:pt x="9" y="456"/>
                  </a:lnTo>
                  <a:lnTo>
                    <a:pt x="54" y="518"/>
                  </a:lnTo>
                  <a:lnTo>
                    <a:pt x="402" y="884"/>
                  </a:lnTo>
                  <a:lnTo>
                    <a:pt x="813" y="1224"/>
                  </a:lnTo>
                  <a:lnTo>
                    <a:pt x="1009" y="1393"/>
                  </a:lnTo>
                  <a:lnTo>
                    <a:pt x="1429" y="1733"/>
                  </a:lnTo>
                  <a:lnTo>
                    <a:pt x="1697" y="1875"/>
                  </a:lnTo>
                  <a:lnTo>
                    <a:pt x="1804" y="1911"/>
                  </a:lnTo>
                  <a:lnTo>
                    <a:pt x="2018" y="1956"/>
                  </a:lnTo>
                  <a:lnTo>
                    <a:pt x="2367" y="1965"/>
                  </a:lnTo>
                  <a:lnTo>
                    <a:pt x="2679" y="1884"/>
                  </a:lnTo>
                  <a:lnTo>
                    <a:pt x="2831" y="1804"/>
                  </a:lnTo>
                  <a:lnTo>
                    <a:pt x="2929" y="1706"/>
                  </a:lnTo>
                  <a:lnTo>
                    <a:pt x="2947" y="1581"/>
                  </a:lnTo>
                  <a:lnTo>
                    <a:pt x="2911" y="1518"/>
                  </a:lnTo>
                  <a:lnTo>
                    <a:pt x="2849" y="1411"/>
                  </a:lnTo>
                  <a:lnTo>
                    <a:pt x="2661" y="1224"/>
                  </a:lnTo>
                  <a:lnTo>
                    <a:pt x="2322" y="956"/>
                  </a:lnTo>
                  <a:lnTo>
                    <a:pt x="2090" y="786"/>
                  </a:lnTo>
                  <a:lnTo>
                    <a:pt x="1626" y="438"/>
                  </a:lnTo>
                  <a:lnTo>
                    <a:pt x="1108" y="107"/>
                  </a:lnTo>
                  <a:lnTo>
                    <a:pt x="1000" y="54"/>
                  </a:lnTo>
                  <a:lnTo>
                    <a:pt x="786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28"/>
            <p:cNvSpPr/>
            <p:nvPr/>
          </p:nvSpPr>
          <p:spPr>
            <a:xfrm rot="-877077" flipH="1">
              <a:off x="7475573" y="4564256"/>
              <a:ext cx="68600" cy="75812"/>
            </a:xfrm>
            <a:custGeom>
              <a:avLst/>
              <a:gdLst/>
              <a:ahLst/>
              <a:cxnLst/>
              <a:rect l="l" t="t" r="r" b="b"/>
              <a:pathLst>
                <a:path w="2635" h="2912" extrusionOk="0">
                  <a:moveTo>
                    <a:pt x="581" y="0"/>
                  </a:moveTo>
                  <a:lnTo>
                    <a:pt x="295" y="36"/>
                  </a:lnTo>
                  <a:lnTo>
                    <a:pt x="206" y="98"/>
                  </a:lnTo>
                  <a:lnTo>
                    <a:pt x="125" y="179"/>
                  </a:lnTo>
                  <a:lnTo>
                    <a:pt x="36" y="339"/>
                  </a:lnTo>
                  <a:lnTo>
                    <a:pt x="0" y="509"/>
                  </a:lnTo>
                  <a:lnTo>
                    <a:pt x="18" y="679"/>
                  </a:lnTo>
                  <a:lnTo>
                    <a:pt x="206" y="1098"/>
                  </a:lnTo>
                  <a:lnTo>
                    <a:pt x="420" y="1429"/>
                  </a:lnTo>
                  <a:lnTo>
                    <a:pt x="616" y="1795"/>
                  </a:lnTo>
                  <a:lnTo>
                    <a:pt x="983" y="2358"/>
                  </a:lnTo>
                  <a:lnTo>
                    <a:pt x="1349" y="2688"/>
                  </a:lnTo>
                  <a:lnTo>
                    <a:pt x="1608" y="2822"/>
                  </a:lnTo>
                  <a:lnTo>
                    <a:pt x="1733" y="2875"/>
                  </a:lnTo>
                  <a:lnTo>
                    <a:pt x="2027" y="2911"/>
                  </a:lnTo>
                  <a:lnTo>
                    <a:pt x="2322" y="2875"/>
                  </a:lnTo>
                  <a:lnTo>
                    <a:pt x="2536" y="2777"/>
                  </a:lnTo>
                  <a:lnTo>
                    <a:pt x="2590" y="2697"/>
                  </a:lnTo>
                  <a:lnTo>
                    <a:pt x="2617" y="2599"/>
                  </a:lnTo>
                  <a:lnTo>
                    <a:pt x="2635" y="2411"/>
                  </a:lnTo>
                  <a:lnTo>
                    <a:pt x="2581" y="2125"/>
                  </a:lnTo>
                  <a:lnTo>
                    <a:pt x="2269" y="1572"/>
                  </a:lnTo>
                  <a:lnTo>
                    <a:pt x="2027" y="1206"/>
                  </a:lnTo>
                  <a:lnTo>
                    <a:pt x="1840" y="875"/>
                  </a:lnTo>
                  <a:lnTo>
                    <a:pt x="1438" y="384"/>
                  </a:lnTo>
                  <a:lnTo>
                    <a:pt x="1009" y="125"/>
                  </a:lnTo>
                  <a:lnTo>
                    <a:pt x="715" y="27"/>
                  </a:lnTo>
                  <a:lnTo>
                    <a:pt x="581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28"/>
            <p:cNvSpPr/>
            <p:nvPr/>
          </p:nvSpPr>
          <p:spPr>
            <a:xfrm rot="-877077" flipH="1">
              <a:off x="7112598" y="4866845"/>
              <a:ext cx="132307" cy="90704"/>
            </a:xfrm>
            <a:custGeom>
              <a:avLst/>
              <a:gdLst/>
              <a:ahLst/>
              <a:cxnLst/>
              <a:rect l="l" t="t" r="r" b="b"/>
              <a:pathLst>
                <a:path w="5082" h="3484" extrusionOk="0">
                  <a:moveTo>
                    <a:pt x="840" y="0"/>
                  </a:moveTo>
                  <a:lnTo>
                    <a:pt x="412" y="45"/>
                  </a:lnTo>
                  <a:lnTo>
                    <a:pt x="153" y="152"/>
                  </a:lnTo>
                  <a:lnTo>
                    <a:pt x="45" y="259"/>
                  </a:lnTo>
                  <a:lnTo>
                    <a:pt x="28" y="322"/>
                  </a:lnTo>
                  <a:lnTo>
                    <a:pt x="10" y="474"/>
                  </a:lnTo>
                  <a:lnTo>
                    <a:pt x="1" y="768"/>
                  </a:lnTo>
                  <a:lnTo>
                    <a:pt x="45" y="1054"/>
                  </a:lnTo>
                  <a:lnTo>
                    <a:pt x="144" y="1331"/>
                  </a:lnTo>
                  <a:lnTo>
                    <a:pt x="295" y="1599"/>
                  </a:lnTo>
                  <a:lnTo>
                    <a:pt x="492" y="1858"/>
                  </a:lnTo>
                  <a:lnTo>
                    <a:pt x="894" y="2233"/>
                  </a:lnTo>
                  <a:lnTo>
                    <a:pt x="1260" y="2483"/>
                  </a:lnTo>
                  <a:lnTo>
                    <a:pt x="1555" y="2679"/>
                  </a:lnTo>
                  <a:lnTo>
                    <a:pt x="2323" y="3090"/>
                  </a:lnTo>
                  <a:lnTo>
                    <a:pt x="3001" y="3340"/>
                  </a:lnTo>
                  <a:lnTo>
                    <a:pt x="3483" y="3447"/>
                  </a:lnTo>
                  <a:lnTo>
                    <a:pt x="3975" y="3483"/>
                  </a:lnTo>
                  <a:lnTo>
                    <a:pt x="4466" y="3439"/>
                  </a:lnTo>
                  <a:lnTo>
                    <a:pt x="4707" y="3376"/>
                  </a:lnTo>
                  <a:lnTo>
                    <a:pt x="4805" y="3340"/>
                  </a:lnTo>
                  <a:lnTo>
                    <a:pt x="4957" y="3251"/>
                  </a:lnTo>
                  <a:lnTo>
                    <a:pt x="5046" y="3144"/>
                  </a:lnTo>
                  <a:lnTo>
                    <a:pt x="5082" y="3028"/>
                  </a:lnTo>
                  <a:lnTo>
                    <a:pt x="5064" y="2912"/>
                  </a:lnTo>
                  <a:lnTo>
                    <a:pt x="4984" y="2804"/>
                  </a:lnTo>
                  <a:lnTo>
                    <a:pt x="4841" y="2715"/>
                  </a:lnTo>
                  <a:lnTo>
                    <a:pt x="4635" y="2653"/>
                  </a:lnTo>
                  <a:lnTo>
                    <a:pt x="4510" y="2635"/>
                  </a:lnTo>
                  <a:lnTo>
                    <a:pt x="4180" y="2599"/>
                  </a:lnTo>
                  <a:lnTo>
                    <a:pt x="3555" y="2429"/>
                  </a:lnTo>
                  <a:lnTo>
                    <a:pt x="3001" y="2170"/>
                  </a:lnTo>
                  <a:lnTo>
                    <a:pt x="2510" y="1849"/>
                  </a:lnTo>
                  <a:lnTo>
                    <a:pt x="2099" y="1492"/>
                  </a:lnTo>
                  <a:lnTo>
                    <a:pt x="1760" y="1117"/>
                  </a:lnTo>
                  <a:lnTo>
                    <a:pt x="1501" y="742"/>
                  </a:lnTo>
                  <a:lnTo>
                    <a:pt x="1322" y="393"/>
                  </a:lnTo>
                  <a:lnTo>
                    <a:pt x="1269" y="233"/>
                  </a:lnTo>
                  <a:lnTo>
                    <a:pt x="1233" y="170"/>
                  </a:lnTo>
                  <a:lnTo>
                    <a:pt x="1117" y="72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68" name="Google Shape;1268;p28"/>
          <p:cNvSpPr txBox="1">
            <a:spLocks noGrp="1"/>
          </p:cNvSpPr>
          <p:nvPr>
            <p:ph type="title"/>
          </p:nvPr>
        </p:nvSpPr>
        <p:spPr>
          <a:xfrm>
            <a:off x="720000" y="395850"/>
            <a:ext cx="7692900" cy="51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258689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Four Columns">
  <p:cSld name="1_Title + Four Columns"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p28"/>
          <p:cNvSpPr txBox="1">
            <a:spLocks noGrp="1"/>
          </p:cNvSpPr>
          <p:nvPr>
            <p:ph type="subTitle" idx="1"/>
          </p:nvPr>
        </p:nvSpPr>
        <p:spPr>
          <a:xfrm>
            <a:off x="720000" y="2059950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5" name="Google Shape;1195;p28"/>
          <p:cNvSpPr txBox="1">
            <a:spLocks noGrp="1"/>
          </p:cNvSpPr>
          <p:nvPr>
            <p:ph type="subTitle" idx="2"/>
          </p:nvPr>
        </p:nvSpPr>
        <p:spPr>
          <a:xfrm>
            <a:off x="720000" y="1713450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6" name="Google Shape;1196;p28"/>
          <p:cNvSpPr txBox="1">
            <a:spLocks noGrp="1"/>
          </p:cNvSpPr>
          <p:nvPr>
            <p:ph type="subTitle" idx="3"/>
          </p:nvPr>
        </p:nvSpPr>
        <p:spPr>
          <a:xfrm>
            <a:off x="720000" y="3921825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7" name="Google Shape;1197;p28"/>
          <p:cNvSpPr txBox="1">
            <a:spLocks noGrp="1"/>
          </p:cNvSpPr>
          <p:nvPr>
            <p:ph type="subTitle" idx="4"/>
          </p:nvPr>
        </p:nvSpPr>
        <p:spPr>
          <a:xfrm>
            <a:off x="720000" y="3575325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8" name="Google Shape;1198;p28"/>
          <p:cNvSpPr txBox="1">
            <a:spLocks noGrp="1"/>
          </p:cNvSpPr>
          <p:nvPr>
            <p:ph type="subTitle" idx="5"/>
          </p:nvPr>
        </p:nvSpPr>
        <p:spPr>
          <a:xfrm>
            <a:off x="3342975" y="2059950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9" name="Google Shape;1199;p28"/>
          <p:cNvSpPr txBox="1">
            <a:spLocks noGrp="1"/>
          </p:cNvSpPr>
          <p:nvPr>
            <p:ph type="subTitle" idx="6"/>
          </p:nvPr>
        </p:nvSpPr>
        <p:spPr>
          <a:xfrm>
            <a:off x="3342975" y="1713450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0" name="Google Shape;1200;p28"/>
          <p:cNvSpPr txBox="1">
            <a:spLocks noGrp="1"/>
          </p:cNvSpPr>
          <p:nvPr>
            <p:ph type="subTitle" idx="7"/>
          </p:nvPr>
        </p:nvSpPr>
        <p:spPr>
          <a:xfrm>
            <a:off x="3342975" y="3921825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1" name="Google Shape;1201;p28"/>
          <p:cNvSpPr txBox="1">
            <a:spLocks noGrp="1"/>
          </p:cNvSpPr>
          <p:nvPr>
            <p:ph type="subTitle" idx="8"/>
          </p:nvPr>
        </p:nvSpPr>
        <p:spPr>
          <a:xfrm>
            <a:off x="3342975" y="3575325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02" name="Google Shape;1202;p28"/>
          <p:cNvGrpSpPr/>
          <p:nvPr/>
        </p:nvGrpSpPr>
        <p:grpSpPr>
          <a:xfrm rot="6647702">
            <a:off x="-1774556" y="-750645"/>
            <a:ext cx="3563523" cy="3274151"/>
            <a:chOff x="-1361131" y="3033798"/>
            <a:chExt cx="4031687" cy="3866819"/>
          </a:xfrm>
        </p:grpSpPr>
        <p:sp>
          <p:nvSpPr>
            <p:cNvPr id="1203" name="Google Shape;1203;p28"/>
            <p:cNvSpPr/>
            <p:nvPr/>
          </p:nvSpPr>
          <p:spPr>
            <a:xfrm rot="-975157" flipH="1">
              <a:off x="-998443" y="3435250"/>
              <a:ext cx="3306310" cy="3063916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28"/>
            <p:cNvSpPr/>
            <p:nvPr/>
          </p:nvSpPr>
          <p:spPr>
            <a:xfrm rot="-975157" flipH="1">
              <a:off x="-698218" y="4080591"/>
              <a:ext cx="2651820" cy="1639114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28"/>
            <p:cNvSpPr/>
            <p:nvPr/>
          </p:nvSpPr>
          <p:spPr>
            <a:xfrm rot="-975157" flipH="1">
              <a:off x="6331" y="5357870"/>
              <a:ext cx="481227" cy="255024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28"/>
            <p:cNvSpPr/>
            <p:nvPr/>
          </p:nvSpPr>
          <p:spPr>
            <a:xfrm rot="-975157" flipH="1">
              <a:off x="-636678" y="4901000"/>
              <a:ext cx="273634" cy="58314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28"/>
            <p:cNvSpPr/>
            <p:nvPr/>
          </p:nvSpPr>
          <p:spPr>
            <a:xfrm rot="-975157" flipH="1">
              <a:off x="-61287" y="4568963"/>
              <a:ext cx="63622" cy="451196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28"/>
            <p:cNvSpPr/>
            <p:nvPr/>
          </p:nvSpPr>
          <p:spPr>
            <a:xfrm rot="-975157" flipH="1">
              <a:off x="1281559" y="4908023"/>
              <a:ext cx="93047" cy="449987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28"/>
            <p:cNvSpPr/>
            <p:nvPr/>
          </p:nvSpPr>
          <p:spPr>
            <a:xfrm rot="-975157" flipH="1">
              <a:off x="564398" y="4729396"/>
              <a:ext cx="139269" cy="579582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0" name="Google Shape;1210;p28"/>
          <p:cNvGrpSpPr/>
          <p:nvPr/>
        </p:nvGrpSpPr>
        <p:grpSpPr>
          <a:xfrm>
            <a:off x="8285528" y="1617837"/>
            <a:ext cx="717263" cy="1719122"/>
            <a:chOff x="7334417" y="2987505"/>
            <a:chExt cx="821984" cy="1970115"/>
          </a:xfrm>
        </p:grpSpPr>
        <p:sp>
          <p:nvSpPr>
            <p:cNvPr id="1211" name="Google Shape;1211;p28"/>
            <p:cNvSpPr/>
            <p:nvPr/>
          </p:nvSpPr>
          <p:spPr>
            <a:xfrm>
              <a:off x="7334417" y="2987505"/>
              <a:ext cx="821984" cy="1970115"/>
            </a:xfrm>
            <a:custGeom>
              <a:avLst/>
              <a:gdLst/>
              <a:ahLst/>
              <a:cxnLst/>
              <a:rect l="l" t="t" r="r" b="b"/>
              <a:pathLst>
                <a:path w="25969" h="62242" extrusionOk="0">
                  <a:moveTo>
                    <a:pt x="17164" y="0"/>
                  </a:moveTo>
                  <a:lnTo>
                    <a:pt x="16664" y="72"/>
                  </a:lnTo>
                  <a:lnTo>
                    <a:pt x="16012" y="295"/>
                  </a:lnTo>
                  <a:lnTo>
                    <a:pt x="15396" y="652"/>
                  </a:lnTo>
                  <a:lnTo>
                    <a:pt x="14815" y="1107"/>
                  </a:lnTo>
                  <a:lnTo>
                    <a:pt x="14280" y="1652"/>
                  </a:lnTo>
                  <a:lnTo>
                    <a:pt x="14039" y="1938"/>
                  </a:lnTo>
                  <a:lnTo>
                    <a:pt x="13476" y="2635"/>
                  </a:lnTo>
                  <a:lnTo>
                    <a:pt x="12395" y="4045"/>
                  </a:lnTo>
                  <a:lnTo>
                    <a:pt x="11360" y="5483"/>
                  </a:lnTo>
                  <a:lnTo>
                    <a:pt x="10368" y="6957"/>
                  </a:lnTo>
                  <a:lnTo>
                    <a:pt x="9422" y="8466"/>
                  </a:lnTo>
                  <a:lnTo>
                    <a:pt x="8511" y="9993"/>
                  </a:lnTo>
                  <a:lnTo>
                    <a:pt x="7654" y="11556"/>
                  </a:lnTo>
                  <a:lnTo>
                    <a:pt x="6832" y="13136"/>
                  </a:lnTo>
                  <a:lnTo>
                    <a:pt x="6064" y="14744"/>
                  </a:lnTo>
                  <a:lnTo>
                    <a:pt x="5341" y="16369"/>
                  </a:lnTo>
                  <a:lnTo>
                    <a:pt x="4653" y="18021"/>
                  </a:lnTo>
                  <a:lnTo>
                    <a:pt x="4019" y="19682"/>
                  </a:lnTo>
                  <a:lnTo>
                    <a:pt x="3430" y="21361"/>
                  </a:lnTo>
                  <a:lnTo>
                    <a:pt x="2885" y="23057"/>
                  </a:lnTo>
                  <a:lnTo>
                    <a:pt x="2385" y="24763"/>
                  </a:lnTo>
                  <a:lnTo>
                    <a:pt x="1929" y="26469"/>
                  </a:lnTo>
                  <a:lnTo>
                    <a:pt x="1724" y="27335"/>
                  </a:lnTo>
                  <a:lnTo>
                    <a:pt x="1519" y="28210"/>
                  </a:lnTo>
                  <a:lnTo>
                    <a:pt x="1153" y="29969"/>
                  </a:lnTo>
                  <a:lnTo>
                    <a:pt x="840" y="31746"/>
                  </a:lnTo>
                  <a:lnTo>
                    <a:pt x="581" y="33523"/>
                  </a:lnTo>
                  <a:lnTo>
                    <a:pt x="367" y="35309"/>
                  </a:lnTo>
                  <a:lnTo>
                    <a:pt x="197" y="37104"/>
                  </a:lnTo>
                  <a:lnTo>
                    <a:pt x="90" y="38899"/>
                  </a:lnTo>
                  <a:lnTo>
                    <a:pt x="27" y="40694"/>
                  </a:lnTo>
                  <a:lnTo>
                    <a:pt x="18" y="41596"/>
                  </a:lnTo>
                  <a:lnTo>
                    <a:pt x="1" y="43382"/>
                  </a:lnTo>
                  <a:lnTo>
                    <a:pt x="27" y="46141"/>
                  </a:lnTo>
                  <a:lnTo>
                    <a:pt x="108" y="47990"/>
                  </a:lnTo>
                  <a:lnTo>
                    <a:pt x="286" y="49838"/>
                  </a:lnTo>
                  <a:lnTo>
                    <a:pt x="572" y="51660"/>
                  </a:lnTo>
                  <a:lnTo>
                    <a:pt x="894" y="52999"/>
                  </a:lnTo>
                  <a:lnTo>
                    <a:pt x="1161" y="53883"/>
                  </a:lnTo>
                  <a:lnTo>
                    <a:pt x="1465" y="54741"/>
                  </a:lnTo>
                  <a:lnTo>
                    <a:pt x="1831" y="55589"/>
                  </a:lnTo>
                  <a:lnTo>
                    <a:pt x="2028" y="56000"/>
                  </a:lnTo>
                  <a:lnTo>
                    <a:pt x="2215" y="56366"/>
                  </a:lnTo>
                  <a:lnTo>
                    <a:pt x="2653" y="57089"/>
                  </a:lnTo>
                  <a:lnTo>
                    <a:pt x="3171" y="57813"/>
                  </a:lnTo>
                  <a:lnTo>
                    <a:pt x="3742" y="58527"/>
                  </a:lnTo>
                  <a:lnTo>
                    <a:pt x="4385" y="59215"/>
                  </a:lnTo>
                  <a:lnTo>
                    <a:pt x="5073" y="59858"/>
                  </a:lnTo>
                  <a:lnTo>
                    <a:pt x="5805" y="60456"/>
                  </a:lnTo>
                  <a:lnTo>
                    <a:pt x="6573" y="60983"/>
                  </a:lnTo>
                  <a:lnTo>
                    <a:pt x="7377" y="61438"/>
                  </a:lnTo>
                  <a:lnTo>
                    <a:pt x="8207" y="61804"/>
                  </a:lnTo>
                  <a:lnTo>
                    <a:pt x="9047" y="62063"/>
                  </a:lnTo>
                  <a:lnTo>
                    <a:pt x="9904" y="62215"/>
                  </a:lnTo>
                  <a:lnTo>
                    <a:pt x="10761" y="62242"/>
                  </a:lnTo>
                  <a:lnTo>
                    <a:pt x="11618" y="62126"/>
                  </a:lnTo>
                  <a:lnTo>
                    <a:pt x="12467" y="61867"/>
                  </a:lnTo>
                  <a:lnTo>
                    <a:pt x="13297" y="61438"/>
                  </a:lnTo>
                  <a:lnTo>
                    <a:pt x="13708" y="61152"/>
                  </a:lnTo>
                  <a:lnTo>
                    <a:pt x="14065" y="60876"/>
                  </a:lnTo>
                  <a:lnTo>
                    <a:pt x="14771" y="60295"/>
                  </a:lnTo>
                  <a:lnTo>
                    <a:pt x="15441" y="59670"/>
                  </a:lnTo>
                  <a:lnTo>
                    <a:pt x="16092" y="59009"/>
                  </a:lnTo>
                  <a:lnTo>
                    <a:pt x="17003" y="57964"/>
                  </a:lnTo>
                  <a:lnTo>
                    <a:pt x="18128" y="56446"/>
                  </a:lnTo>
                  <a:lnTo>
                    <a:pt x="18646" y="55643"/>
                  </a:lnTo>
                  <a:lnTo>
                    <a:pt x="19021" y="55035"/>
                  </a:lnTo>
                  <a:lnTo>
                    <a:pt x="19727" y="53785"/>
                  </a:lnTo>
                  <a:lnTo>
                    <a:pt x="20388" y="52481"/>
                  </a:lnTo>
                  <a:lnTo>
                    <a:pt x="20986" y="51133"/>
                  </a:lnTo>
                  <a:lnTo>
                    <a:pt x="21549" y="49758"/>
                  </a:lnTo>
                  <a:lnTo>
                    <a:pt x="22058" y="48365"/>
                  </a:lnTo>
                  <a:lnTo>
                    <a:pt x="22754" y="46222"/>
                  </a:lnTo>
                  <a:lnTo>
                    <a:pt x="23540" y="43346"/>
                  </a:lnTo>
                  <a:lnTo>
                    <a:pt x="24183" y="40471"/>
                  </a:lnTo>
                  <a:lnTo>
                    <a:pt x="24701" y="37667"/>
                  </a:lnTo>
                  <a:lnTo>
                    <a:pt x="25121" y="34979"/>
                  </a:lnTo>
                  <a:lnTo>
                    <a:pt x="25290" y="33702"/>
                  </a:lnTo>
                  <a:lnTo>
                    <a:pt x="25505" y="31943"/>
                  </a:lnTo>
                  <a:lnTo>
                    <a:pt x="25755" y="29290"/>
                  </a:lnTo>
                  <a:lnTo>
                    <a:pt x="25871" y="27513"/>
                  </a:lnTo>
                  <a:lnTo>
                    <a:pt x="25942" y="25745"/>
                  </a:lnTo>
                  <a:lnTo>
                    <a:pt x="25969" y="23968"/>
                  </a:lnTo>
                  <a:lnTo>
                    <a:pt x="25942" y="22191"/>
                  </a:lnTo>
                  <a:lnTo>
                    <a:pt x="25862" y="20414"/>
                  </a:lnTo>
                  <a:lnTo>
                    <a:pt x="25799" y="19530"/>
                  </a:lnTo>
                  <a:lnTo>
                    <a:pt x="25737" y="18673"/>
                  </a:lnTo>
                  <a:lnTo>
                    <a:pt x="25549" y="16958"/>
                  </a:lnTo>
                  <a:lnTo>
                    <a:pt x="25299" y="15253"/>
                  </a:lnTo>
                  <a:lnTo>
                    <a:pt x="24978" y="13556"/>
                  </a:lnTo>
                  <a:lnTo>
                    <a:pt x="24594" y="11877"/>
                  </a:lnTo>
                  <a:lnTo>
                    <a:pt x="24129" y="10216"/>
                  </a:lnTo>
                  <a:lnTo>
                    <a:pt x="23594" y="8582"/>
                  </a:lnTo>
                  <a:lnTo>
                    <a:pt x="22977" y="6966"/>
                  </a:lnTo>
                  <a:lnTo>
                    <a:pt x="22629" y="6180"/>
                  </a:lnTo>
                  <a:lnTo>
                    <a:pt x="22317" y="5456"/>
                  </a:lnTo>
                  <a:lnTo>
                    <a:pt x="21593" y="3929"/>
                  </a:lnTo>
                  <a:lnTo>
                    <a:pt x="20968" y="2804"/>
                  </a:lnTo>
                  <a:lnTo>
                    <a:pt x="20495" y="2099"/>
                  </a:lnTo>
                  <a:lnTo>
                    <a:pt x="19977" y="1456"/>
                  </a:lnTo>
                  <a:lnTo>
                    <a:pt x="19396" y="884"/>
                  </a:lnTo>
                  <a:lnTo>
                    <a:pt x="19084" y="643"/>
                  </a:lnTo>
                  <a:lnTo>
                    <a:pt x="18905" y="509"/>
                  </a:lnTo>
                  <a:lnTo>
                    <a:pt x="18557" y="313"/>
                  </a:lnTo>
                  <a:lnTo>
                    <a:pt x="18200" y="161"/>
                  </a:lnTo>
                  <a:lnTo>
                    <a:pt x="17852" y="63"/>
                  </a:lnTo>
                  <a:lnTo>
                    <a:pt x="17503" y="9"/>
                  </a:lnTo>
                  <a:lnTo>
                    <a:pt x="1716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12" name="Google Shape;1212;p28"/>
            <p:cNvGrpSpPr/>
            <p:nvPr/>
          </p:nvGrpSpPr>
          <p:grpSpPr>
            <a:xfrm>
              <a:off x="7447180" y="3322694"/>
              <a:ext cx="599277" cy="1576389"/>
              <a:chOff x="7447180" y="3322694"/>
              <a:chExt cx="599277" cy="1576389"/>
            </a:xfrm>
          </p:grpSpPr>
          <p:sp>
            <p:nvSpPr>
              <p:cNvPr id="1213" name="Google Shape;1213;p28"/>
              <p:cNvSpPr/>
              <p:nvPr/>
            </p:nvSpPr>
            <p:spPr>
              <a:xfrm>
                <a:off x="7447180" y="3322694"/>
                <a:ext cx="599277" cy="1576389"/>
              </a:xfrm>
              <a:custGeom>
                <a:avLst/>
                <a:gdLst/>
                <a:ahLst/>
                <a:cxnLst/>
                <a:rect l="l" t="t" r="r" b="b"/>
                <a:pathLst>
                  <a:path w="18933" h="49803" extrusionOk="0">
                    <a:moveTo>
                      <a:pt x="13003" y="0"/>
                    </a:moveTo>
                    <a:lnTo>
                      <a:pt x="12887" y="54"/>
                    </a:lnTo>
                    <a:lnTo>
                      <a:pt x="12851" y="116"/>
                    </a:lnTo>
                    <a:lnTo>
                      <a:pt x="12440" y="1250"/>
                    </a:lnTo>
                    <a:lnTo>
                      <a:pt x="11735" y="3563"/>
                    </a:lnTo>
                    <a:lnTo>
                      <a:pt x="11127" y="5912"/>
                    </a:lnTo>
                    <a:lnTo>
                      <a:pt x="10574" y="8269"/>
                    </a:lnTo>
                    <a:lnTo>
                      <a:pt x="10324" y="9457"/>
                    </a:lnTo>
                    <a:lnTo>
                      <a:pt x="10243" y="9823"/>
                    </a:lnTo>
                    <a:lnTo>
                      <a:pt x="10163" y="10198"/>
                    </a:lnTo>
                    <a:lnTo>
                      <a:pt x="9949" y="9886"/>
                    </a:lnTo>
                    <a:lnTo>
                      <a:pt x="9743" y="9573"/>
                    </a:lnTo>
                    <a:lnTo>
                      <a:pt x="9422" y="9064"/>
                    </a:lnTo>
                    <a:lnTo>
                      <a:pt x="8823" y="8019"/>
                    </a:lnTo>
                    <a:lnTo>
                      <a:pt x="8547" y="7492"/>
                    </a:lnTo>
                    <a:lnTo>
                      <a:pt x="8306" y="7001"/>
                    </a:lnTo>
                    <a:lnTo>
                      <a:pt x="7850" y="6010"/>
                    </a:lnTo>
                    <a:lnTo>
                      <a:pt x="7645" y="5501"/>
                    </a:lnTo>
                    <a:lnTo>
                      <a:pt x="7466" y="5028"/>
                    </a:lnTo>
                    <a:lnTo>
                      <a:pt x="7198" y="4304"/>
                    </a:lnTo>
                    <a:lnTo>
                      <a:pt x="6984" y="3849"/>
                    </a:lnTo>
                    <a:lnTo>
                      <a:pt x="6859" y="3626"/>
                    </a:lnTo>
                    <a:lnTo>
                      <a:pt x="6832" y="3617"/>
                    </a:lnTo>
                    <a:lnTo>
                      <a:pt x="6814" y="3635"/>
                    </a:lnTo>
                    <a:lnTo>
                      <a:pt x="6814" y="3902"/>
                    </a:lnTo>
                    <a:lnTo>
                      <a:pt x="6868" y="4429"/>
                    </a:lnTo>
                    <a:lnTo>
                      <a:pt x="7055" y="5242"/>
                    </a:lnTo>
                    <a:lnTo>
                      <a:pt x="7457" y="6322"/>
                    </a:lnTo>
                    <a:lnTo>
                      <a:pt x="7922" y="7340"/>
                    </a:lnTo>
                    <a:lnTo>
                      <a:pt x="8154" y="7805"/>
                    </a:lnTo>
                    <a:lnTo>
                      <a:pt x="8386" y="8278"/>
                    </a:lnTo>
                    <a:lnTo>
                      <a:pt x="8895" y="9198"/>
                    </a:lnTo>
                    <a:lnTo>
                      <a:pt x="9163" y="9653"/>
                    </a:lnTo>
                    <a:lnTo>
                      <a:pt x="9350" y="9975"/>
                    </a:lnTo>
                    <a:lnTo>
                      <a:pt x="9770" y="10609"/>
                    </a:lnTo>
                    <a:lnTo>
                      <a:pt x="10020" y="10886"/>
                    </a:lnTo>
                    <a:lnTo>
                      <a:pt x="9609" y="12913"/>
                    </a:lnTo>
                    <a:lnTo>
                      <a:pt x="8877" y="16985"/>
                    </a:lnTo>
                    <a:lnTo>
                      <a:pt x="8556" y="19030"/>
                    </a:lnTo>
                    <a:lnTo>
                      <a:pt x="8189" y="21459"/>
                    </a:lnTo>
                    <a:lnTo>
                      <a:pt x="7582" y="26326"/>
                    </a:lnTo>
                    <a:lnTo>
                      <a:pt x="7100" y="31210"/>
                    </a:lnTo>
                    <a:lnTo>
                      <a:pt x="6761" y="36104"/>
                    </a:lnTo>
                    <a:lnTo>
                      <a:pt x="6645" y="38560"/>
                    </a:lnTo>
                    <a:lnTo>
                      <a:pt x="6564" y="40747"/>
                    </a:lnTo>
                    <a:lnTo>
                      <a:pt x="6520" y="42944"/>
                    </a:lnTo>
                    <a:lnTo>
                      <a:pt x="5957" y="42516"/>
                    </a:lnTo>
                    <a:lnTo>
                      <a:pt x="4876" y="41631"/>
                    </a:lnTo>
                    <a:lnTo>
                      <a:pt x="3876" y="40676"/>
                    </a:lnTo>
                    <a:lnTo>
                      <a:pt x="3180" y="39890"/>
                    </a:lnTo>
                    <a:lnTo>
                      <a:pt x="2742" y="39328"/>
                    </a:lnTo>
                    <a:lnTo>
                      <a:pt x="2546" y="39033"/>
                    </a:lnTo>
                    <a:lnTo>
                      <a:pt x="2314" y="38685"/>
                    </a:lnTo>
                    <a:lnTo>
                      <a:pt x="1885" y="37961"/>
                    </a:lnTo>
                    <a:lnTo>
                      <a:pt x="1501" y="37220"/>
                    </a:lnTo>
                    <a:lnTo>
                      <a:pt x="1162" y="36452"/>
                    </a:lnTo>
                    <a:lnTo>
                      <a:pt x="1010" y="36059"/>
                    </a:lnTo>
                    <a:lnTo>
                      <a:pt x="885" y="35684"/>
                    </a:lnTo>
                    <a:lnTo>
                      <a:pt x="670" y="34916"/>
                    </a:lnTo>
                    <a:lnTo>
                      <a:pt x="394" y="33755"/>
                    </a:lnTo>
                    <a:lnTo>
                      <a:pt x="179" y="32987"/>
                    </a:lnTo>
                    <a:lnTo>
                      <a:pt x="152" y="32943"/>
                    </a:lnTo>
                    <a:lnTo>
                      <a:pt x="45" y="32960"/>
                    </a:lnTo>
                    <a:lnTo>
                      <a:pt x="19" y="33014"/>
                    </a:lnTo>
                    <a:lnTo>
                      <a:pt x="1" y="33416"/>
                    </a:lnTo>
                    <a:lnTo>
                      <a:pt x="36" y="34246"/>
                    </a:lnTo>
                    <a:lnTo>
                      <a:pt x="161" y="35077"/>
                    </a:lnTo>
                    <a:lnTo>
                      <a:pt x="367" y="35898"/>
                    </a:lnTo>
                    <a:lnTo>
                      <a:pt x="635" y="36711"/>
                    </a:lnTo>
                    <a:lnTo>
                      <a:pt x="956" y="37506"/>
                    </a:lnTo>
                    <a:lnTo>
                      <a:pt x="1331" y="38265"/>
                    </a:lnTo>
                    <a:lnTo>
                      <a:pt x="1733" y="38988"/>
                    </a:lnTo>
                    <a:lnTo>
                      <a:pt x="1947" y="39319"/>
                    </a:lnTo>
                    <a:lnTo>
                      <a:pt x="2376" y="39962"/>
                    </a:lnTo>
                    <a:lnTo>
                      <a:pt x="3117" y="40890"/>
                    </a:lnTo>
                    <a:lnTo>
                      <a:pt x="3653" y="41480"/>
                    </a:lnTo>
                    <a:lnTo>
                      <a:pt x="4225" y="42033"/>
                    </a:lnTo>
                    <a:lnTo>
                      <a:pt x="4832" y="42542"/>
                    </a:lnTo>
                    <a:lnTo>
                      <a:pt x="5475" y="42998"/>
                    </a:lnTo>
                    <a:lnTo>
                      <a:pt x="6153" y="43391"/>
                    </a:lnTo>
                    <a:lnTo>
                      <a:pt x="6502" y="43560"/>
                    </a:lnTo>
                    <a:lnTo>
                      <a:pt x="6484" y="45007"/>
                    </a:lnTo>
                    <a:lnTo>
                      <a:pt x="6493" y="47909"/>
                    </a:lnTo>
                    <a:lnTo>
                      <a:pt x="6520" y="49356"/>
                    </a:lnTo>
                    <a:lnTo>
                      <a:pt x="6511" y="49445"/>
                    </a:lnTo>
                    <a:lnTo>
                      <a:pt x="6555" y="49606"/>
                    </a:lnTo>
                    <a:lnTo>
                      <a:pt x="6662" y="49722"/>
                    </a:lnTo>
                    <a:lnTo>
                      <a:pt x="6814" y="49785"/>
                    </a:lnTo>
                    <a:lnTo>
                      <a:pt x="6975" y="49802"/>
                    </a:lnTo>
                    <a:lnTo>
                      <a:pt x="7136" y="49776"/>
                    </a:lnTo>
                    <a:lnTo>
                      <a:pt x="7270" y="49686"/>
                    </a:lnTo>
                    <a:lnTo>
                      <a:pt x="7341" y="49543"/>
                    </a:lnTo>
                    <a:lnTo>
                      <a:pt x="7350" y="49445"/>
                    </a:lnTo>
                    <a:lnTo>
                      <a:pt x="7341" y="47525"/>
                    </a:lnTo>
                    <a:lnTo>
                      <a:pt x="7386" y="43676"/>
                    </a:lnTo>
                    <a:lnTo>
                      <a:pt x="7511" y="39837"/>
                    </a:lnTo>
                    <a:lnTo>
                      <a:pt x="7716" y="36006"/>
                    </a:lnTo>
                    <a:lnTo>
                      <a:pt x="7993" y="32175"/>
                    </a:lnTo>
                    <a:lnTo>
                      <a:pt x="8350" y="28362"/>
                    </a:lnTo>
                    <a:lnTo>
                      <a:pt x="8788" y="24548"/>
                    </a:lnTo>
                    <a:lnTo>
                      <a:pt x="9297" y="20744"/>
                    </a:lnTo>
                    <a:lnTo>
                      <a:pt x="9583" y="18842"/>
                    </a:lnTo>
                    <a:lnTo>
                      <a:pt x="9636" y="18878"/>
                    </a:lnTo>
                    <a:lnTo>
                      <a:pt x="9752" y="18887"/>
                    </a:lnTo>
                    <a:lnTo>
                      <a:pt x="9815" y="18860"/>
                    </a:lnTo>
                    <a:lnTo>
                      <a:pt x="10172" y="18637"/>
                    </a:lnTo>
                    <a:lnTo>
                      <a:pt x="10859" y="18137"/>
                    </a:lnTo>
                    <a:lnTo>
                      <a:pt x="11860" y="17333"/>
                    </a:lnTo>
                    <a:lnTo>
                      <a:pt x="13119" y="16154"/>
                    </a:lnTo>
                    <a:lnTo>
                      <a:pt x="14315" y="14922"/>
                    </a:lnTo>
                    <a:lnTo>
                      <a:pt x="14887" y="14297"/>
                    </a:lnTo>
                    <a:lnTo>
                      <a:pt x="15449" y="13681"/>
                    </a:lnTo>
                    <a:lnTo>
                      <a:pt x="16584" y="12386"/>
                    </a:lnTo>
                    <a:lnTo>
                      <a:pt x="17387" y="11359"/>
                    </a:lnTo>
                    <a:lnTo>
                      <a:pt x="17878" y="10654"/>
                    </a:lnTo>
                    <a:lnTo>
                      <a:pt x="18334" y="9930"/>
                    </a:lnTo>
                    <a:lnTo>
                      <a:pt x="18736" y="9180"/>
                    </a:lnTo>
                    <a:lnTo>
                      <a:pt x="18905" y="8805"/>
                    </a:lnTo>
                    <a:lnTo>
                      <a:pt x="18932" y="8716"/>
                    </a:lnTo>
                    <a:lnTo>
                      <a:pt x="18879" y="8573"/>
                    </a:lnTo>
                    <a:lnTo>
                      <a:pt x="18736" y="8501"/>
                    </a:lnTo>
                    <a:lnTo>
                      <a:pt x="18584" y="8519"/>
                    </a:lnTo>
                    <a:lnTo>
                      <a:pt x="18512" y="8582"/>
                    </a:lnTo>
                    <a:lnTo>
                      <a:pt x="18236" y="8903"/>
                    </a:lnTo>
                    <a:lnTo>
                      <a:pt x="17727" y="9564"/>
                    </a:lnTo>
                    <a:lnTo>
                      <a:pt x="16985" y="10600"/>
                    </a:lnTo>
                    <a:lnTo>
                      <a:pt x="16494" y="11279"/>
                    </a:lnTo>
                    <a:lnTo>
                      <a:pt x="15976" y="11948"/>
                    </a:lnTo>
                    <a:lnTo>
                      <a:pt x="14905" y="13252"/>
                    </a:lnTo>
                    <a:lnTo>
                      <a:pt x="14351" y="13886"/>
                    </a:lnTo>
                    <a:lnTo>
                      <a:pt x="13824" y="14467"/>
                    </a:lnTo>
                    <a:lnTo>
                      <a:pt x="12735" y="15574"/>
                    </a:lnTo>
                    <a:lnTo>
                      <a:pt x="11056" y="17172"/>
                    </a:lnTo>
                    <a:lnTo>
                      <a:pt x="9940" y="18244"/>
                    </a:lnTo>
                    <a:lnTo>
                      <a:pt x="9949" y="18155"/>
                    </a:lnTo>
                    <a:lnTo>
                      <a:pt x="9958" y="18056"/>
                    </a:lnTo>
                    <a:lnTo>
                      <a:pt x="9940" y="18030"/>
                    </a:lnTo>
                    <a:lnTo>
                      <a:pt x="9913" y="18047"/>
                    </a:lnTo>
                    <a:lnTo>
                      <a:pt x="9752" y="18306"/>
                    </a:lnTo>
                    <a:lnTo>
                      <a:pt x="9636" y="18485"/>
                    </a:lnTo>
                    <a:lnTo>
                      <a:pt x="9940" y="16583"/>
                    </a:lnTo>
                    <a:lnTo>
                      <a:pt x="10609" y="12788"/>
                    </a:lnTo>
                    <a:lnTo>
                      <a:pt x="10985" y="10886"/>
                    </a:lnTo>
                    <a:lnTo>
                      <a:pt x="11538" y="8216"/>
                    </a:lnTo>
                    <a:lnTo>
                      <a:pt x="12422" y="4224"/>
                    </a:lnTo>
                    <a:lnTo>
                      <a:pt x="12967" y="1545"/>
                    </a:lnTo>
                    <a:lnTo>
                      <a:pt x="13208" y="205"/>
                    </a:lnTo>
                    <a:lnTo>
                      <a:pt x="13208" y="134"/>
                    </a:lnTo>
                    <a:lnTo>
                      <a:pt x="13128" y="36"/>
                    </a:lnTo>
                    <a:lnTo>
                      <a:pt x="13003" y="0"/>
                    </a:lnTo>
                    <a:close/>
                  </a:path>
                </a:pathLst>
              </a:custGeom>
              <a:solidFill>
                <a:srgbClr val="EB5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214;p28"/>
              <p:cNvSpPr/>
              <p:nvPr/>
            </p:nvSpPr>
            <p:spPr>
              <a:xfrm>
                <a:off x="7501172" y="3852299"/>
                <a:ext cx="160573" cy="364384"/>
              </a:xfrm>
              <a:custGeom>
                <a:avLst/>
                <a:gdLst/>
                <a:ahLst/>
                <a:cxnLst/>
                <a:rect l="l" t="t" r="r" b="b"/>
                <a:pathLst>
                  <a:path w="5073" h="11512" extrusionOk="0">
                    <a:moveTo>
                      <a:pt x="99" y="1"/>
                    </a:moveTo>
                    <a:lnTo>
                      <a:pt x="72" y="37"/>
                    </a:lnTo>
                    <a:lnTo>
                      <a:pt x="18" y="412"/>
                    </a:lnTo>
                    <a:lnTo>
                      <a:pt x="0" y="1188"/>
                    </a:lnTo>
                    <a:lnTo>
                      <a:pt x="63" y="1992"/>
                    </a:lnTo>
                    <a:lnTo>
                      <a:pt x="197" y="2796"/>
                    </a:lnTo>
                    <a:lnTo>
                      <a:pt x="500" y="4001"/>
                    </a:lnTo>
                    <a:lnTo>
                      <a:pt x="1036" y="5537"/>
                    </a:lnTo>
                    <a:lnTo>
                      <a:pt x="1322" y="6234"/>
                    </a:lnTo>
                    <a:lnTo>
                      <a:pt x="1626" y="6966"/>
                    </a:lnTo>
                    <a:lnTo>
                      <a:pt x="2358" y="8368"/>
                    </a:lnTo>
                    <a:lnTo>
                      <a:pt x="2769" y="9038"/>
                    </a:lnTo>
                    <a:lnTo>
                      <a:pt x="2983" y="9368"/>
                    </a:lnTo>
                    <a:lnTo>
                      <a:pt x="3447" y="10056"/>
                    </a:lnTo>
                    <a:lnTo>
                      <a:pt x="3965" y="10717"/>
                    </a:lnTo>
                    <a:lnTo>
                      <a:pt x="4412" y="11136"/>
                    </a:lnTo>
                    <a:lnTo>
                      <a:pt x="4733" y="11386"/>
                    </a:lnTo>
                    <a:lnTo>
                      <a:pt x="4903" y="11485"/>
                    </a:lnTo>
                    <a:lnTo>
                      <a:pt x="4965" y="11511"/>
                    </a:lnTo>
                    <a:lnTo>
                      <a:pt x="5055" y="11467"/>
                    </a:lnTo>
                    <a:lnTo>
                      <a:pt x="5072" y="11404"/>
                    </a:lnTo>
                    <a:lnTo>
                      <a:pt x="5064" y="11360"/>
                    </a:lnTo>
                    <a:lnTo>
                      <a:pt x="4903" y="11029"/>
                    </a:lnTo>
                    <a:lnTo>
                      <a:pt x="4501" y="10404"/>
                    </a:lnTo>
                    <a:lnTo>
                      <a:pt x="3813" y="9511"/>
                    </a:lnTo>
                    <a:lnTo>
                      <a:pt x="3385" y="8904"/>
                    </a:lnTo>
                    <a:lnTo>
                      <a:pt x="2938" y="8216"/>
                    </a:lnTo>
                    <a:lnTo>
                      <a:pt x="2152" y="6779"/>
                    </a:lnTo>
                    <a:lnTo>
                      <a:pt x="1813" y="6037"/>
                    </a:lnTo>
                    <a:lnTo>
                      <a:pt x="1483" y="5278"/>
                    </a:lnTo>
                    <a:lnTo>
                      <a:pt x="947" y="3716"/>
                    </a:lnTo>
                    <a:lnTo>
                      <a:pt x="741" y="2921"/>
                    </a:lnTo>
                    <a:lnTo>
                      <a:pt x="581" y="2198"/>
                    </a:lnTo>
                    <a:lnTo>
                      <a:pt x="393" y="1108"/>
                    </a:lnTo>
                    <a:lnTo>
                      <a:pt x="232" y="385"/>
                    </a:lnTo>
                    <a:lnTo>
                      <a:pt x="125" y="28"/>
                    </a:lnTo>
                    <a:lnTo>
                      <a:pt x="99" y="1"/>
                    </a:lnTo>
                    <a:close/>
                  </a:path>
                </a:pathLst>
              </a:custGeom>
              <a:solidFill>
                <a:srgbClr val="EB5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28"/>
              <p:cNvSpPr/>
              <p:nvPr/>
            </p:nvSpPr>
            <p:spPr>
              <a:xfrm>
                <a:off x="7710873" y="4001522"/>
                <a:ext cx="302756" cy="426834"/>
              </a:xfrm>
              <a:custGeom>
                <a:avLst/>
                <a:gdLst/>
                <a:ahLst/>
                <a:cxnLst/>
                <a:rect l="l" t="t" r="r" b="b"/>
                <a:pathLst>
                  <a:path w="9565" h="13485" extrusionOk="0">
                    <a:moveTo>
                      <a:pt x="9368" y="1"/>
                    </a:moveTo>
                    <a:lnTo>
                      <a:pt x="9234" y="54"/>
                    </a:lnTo>
                    <a:lnTo>
                      <a:pt x="9189" y="126"/>
                    </a:lnTo>
                    <a:lnTo>
                      <a:pt x="8734" y="1072"/>
                    </a:lnTo>
                    <a:lnTo>
                      <a:pt x="7805" y="2939"/>
                    </a:lnTo>
                    <a:lnTo>
                      <a:pt x="6814" y="4778"/>
                    </a:lnTo>
                    <a:lnTo>
                      <a:pt x="5724" y="6564"/>
                    </a:lnTo>
                    <a:lnTo>
                      <a:pt x="5126" y="7422"/>
                    </a:lnTo>
                    <a:lnTo>
                      <a:pt x="4537" y="8234"/>
                    </a:lnTo>
                    <a:lnTo>
                      <a:pt x="3278" y="9779"/>
                    </a:lnTo>
                    <a:lnTo>
                      <a:pt x="2617" y="10529"/>
                    </a:lnTo>
                    <a:lnTo>
                      <a:pt x="1867" y="11342"/>
                    </a:lnTo>
                    <a:lnTo>
                      <a:pt x="1081" y="12128"/>
                    </a:lnTo>
                    <a:lnTo>
                      <a:pt x="777" y="12404"/>
                    </a:lnTo>
                    <a:lnTo>
                      <a:pt x="331" y="12833"/>
                    </a:lnTo>
                    <a:lnTo>
                      <a:pt x="90" y="13155"/>
                    </a:lnTo>
                    <a:lnTo>
                      <a:pt x="9" y="13342"/>
                    </a:lnTo>
                    <a:lnTo>
                      <a:pt x="0" y="13396"/>
                    </a:lnTo>
                    <a:lnTo>
                      <a:pt x="63" y="13485"/>
                    </a:lnTo>
                    <a:lnTo>
                      <a:pt x="116" y="13485"/>
                    </a:lnTo>
                    <a:lnTo>
                      <a:pt x="313" y="13431"/>
                    </a:lnTo>
                    <a:lnTo>
                      <a:pt x="688" y="13253"/>
                    </a:lnTo>
                    <a:lnTo>
                      <a:pt x="1242" y="12878"/>
                    </a:lnTo>
                    <a:lnTo>
                      <a:pt x="2269" y="11878"/>
                    </a:lnTo>
                    <a:lnTo>
                      <a:pt x="2840" y="11270"/>
                    </a:lnTo>
                    <a:lnTo>
                      <a:pt x="3224" y="10869"/>
                    </a:lnTo>
                    <a:lnTo>
                      <a:pt x="3974" y="10047"/>
                    </a:lnTo>
                    <a:lnTo>
                      <a:pt x="5046" y="8761"/>
                    </a:lnTo>
                    <a:lnTo>
                      <a:pt x="5707" y="7859"/>
                    </a:lnTo>
                    <a:lnTo>
                      <a:pt x="6323" y="6984"/>
                    </a:lnTo>
                    <a:lnTo>
                      <a:pt x="7189" y="5636"/>
                    </a:lnTo>
                    <a:lnTo>
                      <a:pt x="7725" y="4707"/>
                    </a:lnTo>
                    <a:lnTo>
                      <a:pt x="8216" y="3760"/>
                    </a:lnTo>
                    <a:lnTo>
                      <a:pt x="8662" y="2796"/>
                    </a:lnTo>
                    <a:lnTo>
                      <a:pt x="9064" y="1805"/>
                    </a:lnTo>
                    <a:lnTo>
                      <a:pt x="9404" y="787"/>
                    </a:lnTo>
                    <a:lnTo>
                      <a:pt x="9555" y="278"/>
                    </a:lnTo>
                    <a:lnTo>
                      <a:pt x="9564" y="188"/>
                    </a:lnTo>
                    <a:lnTo>
                      <a:pt x="9502" y="54"/>
                    </a:lnTo>
                    <a:lnTo>
                      <a:pt x="9368" y="1"/>
                    </a:lnTo>
                    <a:close/>
                  </a:path>
                </a:pathLst>
              </a:custGeom>
              <a:solidFill>
                <a:srgbClr val="EB5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16" name="Google Shape;1216;p28"/>
          <p:cNvGrpSpPr/>
          <p:nvPr/>
        </p:nvGrpSpPr>
        <p:grpSpPr>
          <a:xfrm>
            <a:off x="8509190" y="1947798"/>
            <a:ext cx="1000423" cy="1733457"/>
            <a:chOff x="7758346" y="3365641"/>
            <a:chExt cx="1146485" cy="1986543"/>
          </a:xfrm>
        </p:grpSpPr>
        <p:sp>
          <p:nvSpPr>
            <p:cNvPr id="1217" name="Google Shape;1217;p28"/>
            <p:cNvSpPr/>
            <p:nvPr/>
          </p:nvSpPr>
          <p:spPr>
            <a:xfrm>
              <a:off x="7758346" y="3365641"/>
              <a:ext cx="1146485" cy="1986543"/>
            </a:xfrm>
            <a:custGeom>
              <a:avLst/>
              <a:gdLst/>
              <a:ahLst/>
              <a:cxnLst/>
              <a:rect l="l" t="t" r="r" b="b"/>
              <a:pathLst>
                <a:path w="36221" h="62761" extrusionOk="0">
                  <a:moveTo>
                    <a:pt x="31372" y="0"/>
                  </a:moveTo>
                  <a:lnTo>
                    <a:pt x="30639" y="54"/>
                  </a:lnTo>
                  <a:lnTo>
                    <a:pt x="29898" y="242"/>
                  </a:lnTo>
                  <a:lnTo>
                    <a:pt x="29175" y="554"/>
                  </a:lnTo>
                  <a:lnTo>
                    <a:pt x="28460" y="956"/>
                  </a:lnTo>
                  <a:lnTo>
                    <a:pt x="28121" y="1188"/>
                  </a:lnTo>
                  <a:lnTo>
                    <a:pt x="27353" y="1751"/>
                  </a:lnTo>
                  <a:lnTo>
                    <a:pt x="25835" y="2894"/>
                  </a:lnTo>
                  <a:lnTo>
                    <a:pt x="24353" y="4099"/>
                  </a:lnTo>
                  <a:lnTo>
                    <a:pt x="22906" y="5341"/>
                  </a:lnTo>
                  <a:lnTo>
                    <a:pt x="21495" y="6626"/>
                  </a:lnTo>
                  <a:lnTo>
                    <a:pt x="20120" y="7948"/>
                  </a:lnTo>
                  <a:lnTo>
                    <a:pt x="18789" y="9323"/>
                  </a:lnTo>
                  <a:lnTo>
                    <a:pt x="17494" y="10725"/>
                  </a:lnTo>
                  <a:lnTo>
                    <a:pt x="16235" y="12163"/>
                  </a:lnTo>
                  <a:lnTo>
                    <a:pt x="15021" y="13645"/>
                  </a:lnTo>
                  <a:lnTo>
                    <a:pt x="13851" y="15155"/>
                  </a:lnTo>
                  <a:lnTo>
                    <a:pt x="12717" y="16690"/>
                  </a:lnTo>
                  <a:lnTo>
                    <a:pt x="11627" y="18262"/>
                  </a:lnTo>
                  <a:lnTo>
                    <a:pt x="10583" y="19852"/>
                  </a:lnTo>
                  <a:lnTo>
                    <a:pt x="9582" y="21477"/>
                  </a:lnTo>
                  <a:lnTo>
                    <a:pt x="8627" y="23120"/>
                  </a:lnTo>
                  <a:lnTo>
                    <a:pt x="8163" y="23951"/>
                  </a:lnTo>
                  <a:lnTo>
                    <a:pt x="7707" y="24799"/>
                  </a:lnTo>
                  <a:lnTo>
                    <a:pt x="6832" y="26513"/>
                  </a:lnTo>
                  <a:lnTo>
                    <a:pt x="6001" y="28264"/>
                  </a:lnTo>
                  <a:lnTo>
                    <a:pt x="5216" y="30023"/>
                  </a:lnTo>
                  <a:lnTo>
                    <a:pt x="4483" y="31809"/>
                  </a:lnTo>
                  <a:lnTo>
                    <a:pt x="3805" y="33622"/>
                  </a:lnTo>
                  <a:lnTo>
                    <a:pt x="3180" y="35443"/>
                  </a:lnTo>
                  <a:lnTo>
                    <a:pt x="2608" y="37283"/>
                  </a:lnTo>
                  <a:lnTo>
                    <a:pt x="2340" y="38212"/>
                  </a:lnTo>
                  <a:lnTo>
                    <a:pt x="1813" y="40060"/>
                  </a:lnTo>
                  <a:lnTo>
                    <a:pt x="1054" y="42918"/>
                  </a:lnTo>
                  <a:lnTo>
                    <a:pt x="617" y="44856"/>
                  </a:lnTo>
                  <a:lnTo>
                    <a:pt x="268" y="46820"/>
                  </a:lnTo>
                  <a:lnTo>
                    <a:pt x="54" y="48785"/>
                  </a:lnTo>
                  <a:lnTo>
                    <a:pt x="1" y="50267"/>
                  </a:lnTo>
                  <a:lnTo>
                    <a:pt x="27" y="51249"/>
                  </a:lnTo>
                  <a:lnTo>
                    <a:pt x="99" y="52223"/>
                  </a:lnTo>
                  <a:lnTo>
                    <a:pt x="233" y="53205"/>
                  </a:lnTo>
                  <a:lnTo>
                    <a:pt x="322" y="53687"/>
                  </a:lnTo>
                  <a:lnTo>
                    <a:pt x="411" y="54116"/>
                  </a:lnTo>
                  <a:lnTo>
                    <a:pt x="661" y="54991"/>
                  </a:lnTo>
                  <a:lnTo>
                    <a:pt x="983" y="55893"/>
                  </a:lnTo>
                  <a:lnTo>
                    <a:pt x="1376" y="56786"/>
                  </a:lnTo>
                  <a:lnTo>
                    <a:pt x="1840" y="57679"/>
                  </a:lnTo>
                  <a:lnTo>
                    <a:pt x="2367" y="58545"/>
                  </a:lnTo>
                  <a:lnTo>
                    <a:pt x="2956" y="59367"/>
                  </a:lnTo>
                  <a:lnTo>
                    <a:pt x="3608" y="60135"/>
                  </a:lnTo>
                  <a:lnTo>
                    <a:pt x="4305" y="60831"/>
                  </a:lnTo>
                  <a:lnTo>
                    <a:pt x="5055" y="61447"/>
                  </a:lnTo>
                  <a:lnTo>
                    <a:pt x="5859" y="61956"/>
                  </a:lnTo>
                  <a:lnTo>
                    <a:pt x="6698" y="62358"/>
                  </a:lnTo>
                  <a:lnTo>
                    <a:pt x="7582" y="62626"/>
                  </a:lnTo>
                  <a:lnTo>
                    <a:pt x="8502" y="62760"/>
                  </a:lnTo>
                  <a:lnTo>
                    <a:pt x="9207" y="62742"/>
                  </a:lnTo>
                  <a:lnTo>
                    <a:pt x="9690" y="62689"/>
                  </a:lnTo>
                  <a:lnTo>
                    <a:pt x="10181" y="62581"/>
                  </a:lnTo>
                  <a:lnTo>
                    <a:pt x="10681" y="62439"/>
                  </a:lnTo>
                  <a:lnTo>
                    <a:pt x="10931" y="62340"/>
                  </a:lnTo>
                  <a:lnTo>
                    <a:pt x="11386" y="62162"/>
                  </a:lnTo>
                  <a:lnTo>
                    <a:pt x="12279" y="61751"/>
                  </a:lnTo>
                  <a:lnTo>
                    <a:pt x="13154" y="61304"/>
                  </a:lnTo>
                  <a:lnTo>
                    <a:pt x="14003" y="60804"/>
                  </a:lnTo>
                  <a:lnTo>
                    <a:pt x="14842" y="60260"/>
                  </a:lnTo>
                  <a:lnTo>
                    <a:pt x="15655" y="59679"/>
                  </a:lnTo>
                  <a:lnTo>
                    <a:pt x="16851" y="58733"/>
                  </a:lnTo>
                  <a:lnTo>
                    <a:pt x="17610" y="58054"/>
                  </a:lnTo>
                  <a:lnTo>
                    <a:pt x="18173" y="57527"/>
                  </a:lnTo>
                  <a:lnTo>
                    <a:pt x="19262" y="56429"/>
                  </a:lnTo>
                  <a:lnTo>
                    <a:pt x="20307" y="55268"/>
                  </a:lnTo>
                  <a:lnTo>
                    <a:pt x="21316" y="54053"/>
                  </a:lnTo>
                  <a:lnTo>
                    <a:pt x="22281" y="52785"/>
                  </a:lnTo>
                  <a:lnTo>
                    <a:pt x="23210" y="51490"/>
                  </a:lnTo>
                  <a:lnTo>
                    <a:pt x="24103" y="50151"/>
                  </a:lnTo>
                  <a:lnTo>
                    <a:pt x="24960" y="48785"/>
                  </a:lnTo>
                  <a:lnTo>
                    <a:pt x="26165" y="46713"/>
                  </a:lnTo>
                  <a:lnTo>
                    <a:pt x="27648" y="43936"/>
                  </a:lnTo>
                  <a:lnTo>
                    <a:pt x="28987" y="41176"/>
                  </a:lnTo>
                  <a:lnTo>
                    <a:pt x="30184" y="38515"/>
                  </a:lnTo>
                  <a:lnTo>
                    <a:pt x="30729" y="37247"/>
                  </a:lnTo>
                  <a:lnTo>
                    <a:pt x="31452" y="35488"/>
                  </a:lnTo>
                  <a:lnTo>
                    <a:pt x="32461" y="32818"/>
                  </a:lnTo>
                  <a:lnTo>
                    <a:pt x="33086" y="31014"/>
                  </a:lnTo>
                  <a:lnTo>
                    <a:pt x="33667" y="29192"/>
                  </a:lnTo>
                  <a:lnTo>
                    <a:pt x="34193" y="27371"/>
                  </a:lnTo>
                  <a:lnTo>
                    <a:pt x="34676" y="25522"/>
                  </a:lnTo>
                  <a:lnTo>
                    <a:pt x="35104" y="23665"/>
                  </a:lnTo>
                  <a:lnTo>
                    <a:pt x="35292" y="22736"/>
                  </a:lnTo>
                  <a:lnTo>
                    <a:pt x="35461" y="21825"/>
                  </a:lnTo>
                  <a:lnTo>
                    <a:pt x="35756" y="20004"/>
                  </a:lnTo>
                  <a:lnTo>
                    <a:pt x="35979" y="18164"/>
                  </a:lnTo>
                  <a:lnTo>
                    <a:pt x="36140" y="16315"/>
                  </a:lnTo>
                  <a:lnTo>
                    <a:pt x="36220" y="14476"/>
                  </a:lnTo>
                  <a:lnTo>
                    <a:pt x="36212" y="12627"/>
                  </a:lnTo>
                  <a:lnTo>
                    <a:pt x="36122" y="10779"/>
                  </a:lnTo>
                  <a:lnTo>
                    <a:pt x="35944" y="8939"/>
                  </a:lnTo>
                  <a:lnTo>
                    <a:pt x="35810" y="8020"/>
                  </a:lnTo>
                  <a:lnTo>
                    <a:pt x="35685" y="7189"/>
                  </a:lnTo>
                  <a:lnTo>
                    <a:pt x="35381" y="5403"/>
                  </a:lnTo>
                  <a:lnTo>
                    <a:pt x="35051" y="4064"/>
                  </a:lnTo>
                  <a:lnTo>
                    <a:pt x="34765" y="3197"/>
                  </a:lnTo>
                  <a:lnTo>
                    <a:pt x="34408" y="2376"/>
                  </a:lnTo>
                  <a:lnTo>
                    <a:pt x="33970" y="1626"/>
                  </a:lnTo>
                  <a:lnTo>
                    <a:pt x="33720" y="1286"/>
                  </a:lnTo>
                  <a:lnTo>
                    <a:pt x="33568" y="1099"/>
                  </a:lnTo>
                  <a:lnTo>
                    <a:pt x="33265" y="786"/>
                  </a:lnTo>
                  <a:lnTo>
                    <a:pt x="32943" y="536"/>
                  </a:lnTo>
                  <a:lnTo>
                    <a:pt x="32613" y="331"/>
                  </a:lnTo>
                  <a:lnTo>
                    <a:pt x="32265" y="179"/>
                  </a:lnTo>
                  <a:lnTo>
                    <a:pt x="31916" y="81"/>
                  </a:lnTo>
                  <a:lnTo>
                    <a:pt x="31372" y="0"/>
                  </a:lnTo>
                  <a:close/>
                </a:path>
              </a:pathLst>
            </a:custGeom>
            <a:solidFill>
              <a:srgbClr val="B01C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18" name="Google Shape;1218;p28"/>
            <p:cNvGrpSpPr/>
            <p:nvPr/>
          </p:nvGrpSpPr>
          <p:grpSpPr>
            <a:xfrm>
              <a:off x="7916334" y="3709312"/>
              <a:ext cx="852813" cy="1576674"/>
              <a:chOff x="7916334" y="3709312"/>
              <a:chExt cx="852813" cy="1576674"/>
            </a:xfrm>
          </p:grpSpPr>
          <p:sp>
            <p:nvSpPr>
              <p:cNvPr id="1219" name="Google Shape;1219;p28"/>
              <p:cNvSpPr/>
              <p:nvPr/>
            </p:nvSpPr>
            <p:spPr>
              <a:xfrm>
                <a:off x="7916334" y="3709312"/>
                <a:ext cx="852813" cy="1576674"/>
              </a:xfrm>
              <a:custGeom>
                <a:avLst/>
                <a:gdLst/>
                <a:ahLst/>
                <a:cxnLst/>
                <a:rect l="l" t="t" r="r" b="b"/>
                <a:pathLst>
                  <a:path w="26943" h="49812" extrusionOk="0">
                    <a:moveTo>
                      <a:pt x="23290" y="0"/>
                    </a:moveTo>
                    <a:lnTo>
                      <a:pt x="23156" y="18"/>
                    </a:lnTo>
                    <a:lnTo>
                      <a:pt x="23102" y="72"/>
                    </a:lnTo>
                    <a:lnTo>
                      <a:pt x="22352" y="1134"/>
                    </a:lnTo>
                    <a:lnTo>
                      <a:pt x="20959" y="3331"/>
                    </a:lnTo>
                    <a:lnTo>
                      <a:pt x="19664" y="5581"/>
                    </a:lnTo>
                    <a:lnTo>
                      <a:pt x="18423" y="7868"/>
                    </a:lnTo>
                    <a:lnTo>
                      <a:pt x="17825" y="9011"/>
                    </a:lnTo>
                    <a:lnTo>
                      <a:pt x="17637" y="9377"/>
                    </a:lnTo>
                    <a:lnTo>
                      <a:pt x="17450" y="9734"/>
                    </a:lnTo>
                    <a:lnTo>
                      <a:pt x="17325" y="9350"/>
                    </a:lnTo>
                    <a:lnTo>
                      <a:pt x="17191" y="8975"/>
                    </a:lnTo>
                    <a:lnTo>
                      <a:pt x="17003" y="8359"/>
                    </a:lnTo>
                    <a:lnTo>
                      <a:pt x="16682" y="7108"/>
                    </a:lnTo>
                    <a:lnTo>
                      <a:pt x="16548" y="6474"/>
                    </a:lnTo>
                    <a:lnTo>
                      <a:pt x="16440" y="5903"/>
                    </a:lnTo>
                    <a:lnTo>
                      <a:pt x="16253" y="4742"/>
                    </a:lnTo>
                    <a:lnTo>
                      <a:pt x="16182" y="4162"/>
                    </a:lnTo>
                    <a:lnTo>
                      <a:pt x="16128" y="3617"/>
                    </a:lnTo>
                    <a:lnTo>
                      <a:pt x="16065" y="2804"/>
                    </a:lnTo>
                    <a:lnTo>
                      <a:pt x="15976" y="2268"/>
                    </a:lnTo>
                    <a:lnTo>
                      <a:pt x="15896" y="2001"/>
                    </a:lnTo>
                    <a:lnTo>
                      <a:pt x="15878" y="1983"/>
                    </a:lnTo>
                    <a:lnTo>
                      <a:pt x="15851" y="2001"/>
                    </a:lnTo>
                    <a:lnTo>
                      <a:pt x="15780" y="2268"/>
                    </a:lnTo>
                    <a:lnTo>
                      <a:pt x="15681" y="2840"/>
                    </a:lnTo>
                    <a:lnTo>
                      <a:pt x="15655" y="3429"/>
                    </a:lnTo>
                    <a:lnTo>
                      <a:pt x="15664" y="4037"/>
                    </a:lnTo>
                    <a:lnTo>
                      <a:pt x="15753" y="4956"/>
                    </a:lnTo>
                    <a:lnTo>
                      <a:pt x="15949" y="6144"/>
                    </a:lnTo>
                    <a:lnTo>
                      <a:pt x="16048" y="6698"/>
                    </a:lnTo>
                    <a:lnTo>
                      <a:pt x="16155" y="7251"/>
                    </a:lnTo>
                    <a:lnTo>
                      <a:pt x="16423" y="8350"/>
                    </a:lnTo>
                    <a:lnTo>
                      <a:pt x="16565" y="8894"/>
                    </a:lnTo>
                    <a:lnTo>
                      <a:pt x="16673" y="9278"/>
                    </a:lnTo>
                    <a:lnTo>
                      <a:pt x="16932" y="10055"/>
                    </a:lnTo>
                    <a:lnTo>
                      <a:pt x="17110" y="10413"/>
                    </a:lnTo>
                    <a:lnTo>
                      <a:pt x="16110" y="12395"/>
                    </a:lnTo>
                    <a:lnTo>
                      <a:pt x="14190" y="16396"/>
                    </a:lnTo>
                    <a:lnTo>
                      <a:pt x="13270" y="18414"/>
                    </a:lnTo>
                    <a:lnTo>
                      <a:pt x="12208" y="20825"/>
                    </a:lnTo>
                    <a:lnTo>
                      <a:pt x="10189" y="25683"/>
                    </a:lnTo>
                    <a:lnTo>
                      <a:pt x="8305" y="30603"/>
                    </a:lnTo>
                    <a:lnTo>
                      <a:pt x="6555" y="35568"/>
                    </a:lnTo>
                    <a:lnTo>
                      <a:pt x="5742" y="38069"/>
                    </a:lnTo>
                    <a:lnTo>
                      <a:pt x="5028" y="40319"/>
                    </a:lnTo>
                    <a:lnTo>
                      <a:pt x="4358" y="42569"/>
                    </a:lnTo>
                    <a:lnTo>
                      <a:pt x="3903" y="41971"/>
                    </a:lnTo>
                    <a:lnTo>
                      <a:pt x="3037" y="40748"/>
                    </a:lnTo>
                    <a:lnTo>
                      <a:pt x="2269" y="39471"/>
                    </a:lnTo>
                    <a:lnTo>
                      <a:pt x="1777" y="38461"/>
                    </a:lnTo>
                    <a:lnTo>
                      <a:pt x="1483" y="37756"/>
                    </a:lnTo>
                    <a:lnTo>
                      <a:pt x="1358" y="37399"/>
                    </a:lnTo>
                    <a:lnTo>
                      <a:pt x="1224" y="36970"/>
                    </a:lnTo>
                    <a:lnTo>
                      <a:pt x="983" y="36095"/>
                    </a:lnTo>
                    <a:lnTo>
                      <a:pt x="804" y="35220"/>
                    </a:lnTo>
                    <a:lnTo>
                      <a:pt x="670" y="34327"/>
                    </a:lnTo>
                    <a:lnTo>
                      <a:pt x="625" y="33880"/>
                    </a:lnTo>
                    <a:lnTo>
                      <a:pt x="599" y="33452"/>
                    </a:lnTo>
                    <a:lnTo>
                      <a:pt x="590" y="32603"/>
                    </a:lnTo>
                    <a:lnTo>
                      <a:pt x="643" y="31326"/>
                    </a:lnTo>
                    <a:lnTo>
                      <a:pt x="634" y="30469"/>
                    </a:lnTo>
                    <a:lnTo>
                      <a:pt x="617" y="30416"/>
                    </a:lnTo>
                    <a:lnTo>
                      <a:pt x="500" y="30398"/>
                    </a:lnTo>
                    <a:lnTo>
                      <a:pt x="465" y="30451"/>
                    </a:lnTo>
                    <a:lnTo>
                      <a:pt x="331" y="30862"/>
                    </a:lnTo>
                    <a:lnTo>
                      <a:pt x="134" y="31728"/>
                    </a:lnTo>
                    <a:lnTo>
                      <a:pt x="27" y="32621"/>
                    </a:lnTo>
                    <a:lnTo>
                      <a:pt x="0" y="33532"/>
                    </a:lnTo>
                    <a:lnTo>
                      <a:pt x="45" y="34452"/>
                    </a:lnTo>
                    <a:lnTo>
                      <a:pt x="152" y="35363"/>
                    </a:lnTo>
                    <a:lnTo>
                      <a:pt x="322" y="36256"/>
                    </a:lnTo>
                    <a:lnTo>
                      <a:pt x="536" y="37113"/>
                    </a:lnTo>
                    <a:lnTo>
                      <a:pt x="661" y="37524"/>
                    </a:lnTo>
                    <a:lnTo>
                      <a:pt x="795" y="37917"/>
                    </a:lnTo>
                    <a:lnTo>
                      <a:pt x="1081" y="38703"/>
                    </a:lnTo>
                    <a:lnTo>
                      <a:pt x="1420" y="39480"/>
                    </a:lnTo>
                    <a:lnTo>
                      <a:pt x="1813" y="40239"/>
                    </a:lnTo>
                    <a:lnTo>
                      <a:pt x="2242" y="40971"/>
                    </a:lnTo>
                    <a:lnTo>
                      <a:pt x="2733" y="41676"/>
                    </a:lnTo>
                    <a:lnTo>
                      <a:pt x="3269" y="42328"/>
                    </a:lnTo>
                    <a:lnTo>
                      <a:pt x="3849" y="42926"/>
                    </a:lnTo>
                    <a:lnTo>
                      <a:pt x="4171" y="43203"/>
                    </a:lnTo>
                    <a:lnTo>
                      <a:pt x="3742" y="44695"/>
                    </a:lnTo>
                    <a:lnTo>
                      <a:pt x="2920" y="47695"/>
                    </a:lnTo>
                    <a:lnTo>
                      <a:pt x="2537" y="49204"/>
                    </a:lnTo>
                    <a:lnTo>
                      <a:pt x="2501" y="49294"/>
                    </a:lnTo>
                    <a:lnTo>
                      <a:pt x="2501" y="49472"/>
                    </a:lnTo>
                    <a:lnTo>
                      <a:pt x="2581" y="49615"/>
                    </a:lnTo>
                    <a:lnTo>
                      <a:pt x="2715" y="49731"/>
                    </a:lnTo>
                    <a:lnTo>
                      <a:pt x="2885" y="49794"/>
                    </a:lnTo>
                    <a:lnTo>
                      <a:pt x="3054" y="49811"/>
                    </a:lnTo>
                    <a:lnTo>
                      <a:pt x="3215" y="49758"/>
                    </a:lnTo>
                    <a:lnTo>
                      <a:pt x="3331" y="49633"/>
                    </a:lnTo>
                    <a:lnTo>
                      <a:pt x="3367" y="49535"/>
                    </a:lnTo>
                    <a:lnTo>
                      <a:pt x="3903" y="47543"/>
                    </a:lnTo>
                    <a:lnTo>
                      <a:pt x="5046" y="43569"/>
                    </a:lnTo>
                    <a:lnTo>
                      <a:pt x="6269" y="39640"/>
                    </a:lnTo>
                    <a:lnTo>
                      <a:pt x="7573" y="35729"/>
                    </a:lnTo>
                    <a:lnTo>
                      <a:pt x="8948" y="31853"/>
                    </a:lnTo>
                    <a:lnTo>
                      <a:pt x="10404" y="28005"/>
                    </a:lnTo>
                    <a:lnTo>
                      <a:pt x="11940" y="24183"/>
                    </a:lnTo>
                    <a:lnTo>
                      <a:pt x="13547" y="20396"/>
                    </a:lnTo>
                    <a:lnTo>
                      <a:pt x="14387" y="18512"/>
                    </a:lnTo>
                    <a:lnTo>
                      <a:pt x="14431" y="18566"/>
                    </a:lnTo>
                    <a:lnTo>
                      <a:pt x="14556" y="18610"/>
                    </a:lnTo>
                    <a:lnTo>
                      <a:pt x="14619" y="18601"/>
                    </a:lnTo>
                    <a:lnTo>
                      <a:pt x="15056" y="18467"/>
                    </a:lnTo>
                    <a:lnTo>
                      <a:pt x="15914" y="18146"/>
                    </a:lnTo>
                    <a:lnTo>
                      <a:pt x="17173" y="17601"/>
                    </a:lnTo>
                    <a:lnTo>
                      <a:pt x="18816" y="16744"/>
                    </a:lnTo>
                    <a:lnTo>
                      <a:pt x="20396" y="15806"/>
                    </a:lnTo>
                    <a:lnTo>
                      <a:pt x="21164" y="15324"/>
                    </a:lnTo>
                    <a:lnTo>
                      <a:pt x="21923" y="14851"/>
                    </a:lnTo>
                    <a:lnTo>
                      <a:pt x="23459" y="13833"/>
                    </a:lnTo>
                    <a:lnTo>
                      <a:pt x="24585" y="12993"/>
                    </a:lnTo>
                    <a:lnTo>
                      <a:pt x="25299" y="12404"/>
                    </a:lnTo>
                    <a:lnTo>
                      <a:pt x="25978" y="11788"/>
                    </a:lnTo>
                    <a:lnTo>
                      <a:pt x="26603" y="11127"/>
                    </a:lnTo>
                    <a:lnTo>
                      <a:pt x="26889" y="10788"/>
                    </a:lnTo>
                    <a:lnTo>
                      <a:pt x="26942" y="10698"/>
                    </a:lnTo>
                    <a:lnTo>
                      <a:pt x="26924" y="10538"/>
                    </a:lnTo>
                    <a:lnTo>
                      <a:pt x="26799" y="10421"/>
                    </a:lnTo>
                    <a:lnTo>
                      <a:pt x="26630" y="10404"/>
                    </a:lnTo>
                    <a:lnTo>
                      <a:pt x="26549" y="10439"/>
                    </a:lnTo>
                    <a:lnTo>
                      <a:pt x="26174" y="10698"/>
                    </a:lnTo>
                    <a:lnTo>
                      <a:pt x="25451" y="11243"/>
                    </a:lnTo>
                    <a:lnTo>
                      <a:pt x="24397" y="12100"/>
                    </a:lnTo>
                    <a:lnTo>
                      <a:pt x="23683" y="12663"/>
                    </a:lnTo>
                    <a:lnTo>
                      <a:pt x="22959" y="13208"/>
                    </a:lnTo>
                    <a:lnTo>
                      <a:pt x="21486" y="14252"/>
                    </a:lnTo>
                    <a:lnTo>
                      <a:pt x="20727" y="14753"/>
                    </a:lnTo>
                    <a:lnTo>
                      <a:pt x="20021" y="15199"/>
                    </a:lnTo>
                    <a:lnTo>
                      <a:pt x="18584" y="16029"/>
                    </a:lnTo>
                    <a:lnTo>
                      <a:pt x="16387" y="17199"/>
                    </a:lnTo>
                    <a:lnTo>
                      <a:pt x="14922" y="17994"/>
                    </a:lnTo>
                    <a:lnTo>
                      <a:pt x="14958" y="17905"/>
                    </a:lnTo>
                    <a:lnTo>
                      <a:pt x="15003" y="17815"/>
                    </a:lnTo>
                    <a:lnTo>
                      <a:pt x="15003" y="17789"/>
                    </a:lnTo>
                    <a:lnTo>
                      <a:pt x="14976" y="17780"/>
                    </a:lnTo>
                    <a:lnTo>
                      <a:pt x="14958" y="17789"/>
                    </a:lnTo>
                    <a:lnTo>
                      <a:pt x="14717" y="18012"/>
                    </a:lnTo>
                    <a:lnTo>
                      <a:pt x="14547" y="18164"/>
                    </a:lnTo>
                    <a:lnTo>
                      <a:pt x="14547" y="18164"/>
                    </a:lnTo>
                    <a:lnTo>
                      <a:pt x="15405" y="16280"/>
                    </a:lnTo>
                    <a:lnTo>
                      <a:pt x="17182" y="12538"/>
                    </a:lnTo>
                    <a:lnTo>
                      <a:pt x="18101" y="10680"/>
                    </a:lnTo>
                    <a:lnTo>
                      <a:pt x="19432" y="8082"/>
                    </a:lnTo>
                    <a:lnTo>
                      <a:pt x="21486" y="4197"/>
                    </a:lnTo>
                    <a:lnTo>
                      <a:pt x="22808" y="1590"/>
                    </a:lnTo>
                    <a:lnTo>
                      <a:pt x="23442" y="268"/>
                    </a:lnTo>
                    <a:lnTo>
                      <a:pt x="23459" y="197"/>
                    </a:lnTo>
                    <a:lnTo>
                      <a:pt x="23415" y="72"/>
                    </a:lnTo>
                    <a:lnTo>
                      <a:pt x="2329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28"/>
              <p:cNvSpPr/>
              <p:nvPr/>
            </p:nvSpPr>
            <p:spPr>
              <a:xfrm>
                <a:off x="8113312" y="4156694"/>
                <a:ext cx="83119" cy="420060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13271" extrusionOk="0">
                    <a:moveTo>
                      <a:pt x="697" y="0"/>
                    </a:moveTo>
                    <a:lnTo>
                      <a:pt x="688" y="9"/>
                    </a:lnTo>
                    <a:lnTo>
                      <a:pt x="527" y="384"/>
                    </a:lnTo>
                    <a:lnTo>
                      <a:pt x="277" y="1188"/>
                    </a:lnTo>
                    <a:lnTo>
                      <a:pt x="117" y="2027"/>
                    </a:lnTo>
                    <a:lnTo>
                      <a:pt x="27" y="2903"/>
                    </a:lnTo>
                    <a:lnTo>
                      <a:pt x="1" y="3796"/>
                    </a:lnTo>
                    <a:lnTo>
                      <a:pt x="18" y="4680"/>
                    </a:lnTo>
                    <a:lnTo>
                      <a:pt x="117" y="5974"/>
                    </a:lnTo>
                    <a:lnTo>
                      <a:pt x="206" y="6778"/>
                    </a:lnTo>
                    <a:lnTo>
                      <a:pt x="322" y="7618"/>
                    </a:lnTo>
                    <a:lnTo>
                      <a:pt x="670" y="9279"/>
                    </a:lnTo>
                    <a:lnTo>
                      <a:pt x="911" y="10091"/>
                    </a:lnTo>
                    <a:lnTo>
                      <a:pt x="1036" y="10502"/>
                    </a:lnTo>
                    <a:lnTo>
                      <a:pt x="1313" y="11341"/>
                    </a:lnTo>
                    <a:lnTo>
                      <a:pt x="1670" y="12163"/>
                    </a:lnTo>
                    <a:lnTo>
                      <a:pt x="2010" y="12734"/>
                    </a:lnTo>
                    <a:lnTo>
                      <a:pt x="2269" y="13074"/>
                    </a:lnTo>
                    <a:lnTo>
                      <a:pt x="2421" y="13235"/>
                    </a:lnTo>
                    <a:lnTo>
                      <a:pt x="2483" y="13270"/>
                    </a:lnTo>
                    <a:lnTo>
                      <a:pt x="2590" y="13252"/>
                    </a:lnTo>
                    <a:lnTo>
                      <a:pt x="2626" y="13190"/>
                    </a:lnTo>
                    <a:lnTo>
                      <a:pt x="2617" y="13145"/>
                    </a:lnTo>
                    <a:lnTo>
                      <a:pt x="2546" y="12761"/>
                    </a:lnTo>
                    <a:lnTo>
                      <a:pt x="2305" y="12002"/>
                    </a:lnTo>
                    <a:lnTo>
                      <a:pt x="1858" y="10877"/>
                    </a:lnTo>
                    <a:lnTo>
                      <a:pt x="1581" y="10127"/>
                    </a:lnTo>
                    <a:lnTo>
                      <a:pt x="1322" y="9287"/>
                    </a:lnTo>
                    <a:lnTo>
                      <a:pt x="911" y="7582"/>
                    </a:lnTo>
                    <a:lnTo>
                      <a:pt x="769" y="6716"/>
                    </a:lnTo>
                    <a:lnTo>
                      <a:pt x="652" y="5841"/>
                    </a:lnTo>
                    <a:lnTo>
                      <a:pt x="545" y="4072"/>
                    </a:lnTo>
                    <a:lnTo>
                      <a:pt x="554" y="3188"/>
                    </a:lnTo>
                    <a:lnTo>
                      <a:pt x="599" y="2394"/>
                    </a:lnTo>
                    <a:lnTo>
                      <a:pt x="706" y="1206"/>
                    </a:lnTo>
                    <a:lnTo>
                      <a:pt x="751" y="420"/>
                    </a:lnTo>
                    <a:lnTo>
                      <a:pt x="742" y="18"/>
                    </a:lnTo>
                    <a:lnTo>
                      <a:pt x="733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28"/>
              <p:cNvSpPr/>
              <p:nvPr/>
            </p:nvSpPr>
            <p:spPr>
              <a:xfrm>
                <a:off x="8186515" y="4453715"/>
                <a:ext cx="432215" cy="358148"/>
              </a:xfrm>
              <a:custGeom>
                <a:avLst/>
                <a:gdLst/>
                <a:ahLst/>
                <a:cxnLst/>
                <a:rect l="l" t="t" r="r" b="b"/>
                <a:pathLst>
                  <a:path w="13655" h="11315" extrusionOk="0">
                    <a:moveTo>
                      <a:pt x="13511" y="1"/>
                    </a:moveTo>
                    <a:lnTo>
                      <a:pt x="13360" y="19"/>
                    </a:lnTo>
                    <a:lnTo>
                      <a:pt x="13288" y="81"/>
                    </a:lnTo>
                    <a:lnTo>
                      <a:pt x="12547" y="929"/>
                    </a:lnTo>
                    <a:lnTo>
                      <a:pt x="11047" y="2599"/>
                    </a:lnTo>
                    <a:lnTo>
                      <a:pt x="9502" y="4216"/>
                    </a:lnTo>
                    <a:lnTo>
                      <a:pt x="7868" y="5752"/>
                    </a:lnTo>
                    <a:lnTo>
                      <a:pt x="7010" y="6475"/>
                    </a:lnTo>
                    <a:lnTo>
                      <a:pt x="6171" y="7136"/>
                    </a:lnTo>
                    <a:lnTo>
                      <a:pt x="4430" y="8386"/>
                    </a:lnTo>
                    <a:lnTo>
                      <a:pt x="3528" y="8966"/>
                    </a:lnTo>
                    <a:lnTo>
                      <a:pt x="2519" y="9591"/>
                    </a:lnTo>
                    <a:lnTo>
                      <a:pt x="1483" y="10181"/>
                    </a:lnTo>
                    <a:lnTo>
                      <a:pt x="1090" y="10377"/>
                    </a:lnTo>
                    <a:lnTo>
                      <a:pt x="509" y="10699"/>
                    </a:lnTo>
                    <a:lnTo>
                      <a:pt x="170" y="10967"/>
                    </a:lnTo>
                    <a:lnTo>
                      <a:pt x="27" y="11127"/>
                    </a:lnTo>
                    <a:lnTo>
                      <a:pt x="0" y="11181"/>
                    </a:lnTo>
                    <a:lnTo>
                      <a:pt x="45" y="11297"/>
                    </a:lnTo>
                    <a:lnTo>
                      <a:pt x="99" y="11315"/>
                    </a:lnTo>
                    <a:lnTo>
                      <a:pt x="313" y="11315"/>
                    </a:lnTo>
                    <a:lnTo>
                      <a:pt x="759" y="11235"/>
                    </a:lnTo>
                    <a:lnTo>
                      <a:pt x="1438" y="11002"/>
                    </a:lnTo>
                    <a:lnTo>
                      <a:pt x="2787" y="10261"/>
                    </a:lnTo>
                    <a:lnTo>
                      <a:pt x="3546" y="9797"/>
                    </a:lnTo>
                    <a:lnTo>
                      <a:pt x="4064" y="9493"/>
                    </a:lnTo>
                    <a:lnTo>
                      <a:pt x="5073" y="8859"/>
                    </a:lnTo>
                    <a:lnTo>
                      <a:pt x="6055" y="8172"/>
                    </a:lnTo>
                    <a:lnTo>
                      <a:pt x="7010" y="7457"/>
                    </a:lnTo>
                    <a:lnTo>
                      <a:pt x="7484" y="7091"/>
                    </a:lnTo>
                    <a:lnTo>
                      <a:pt x="8368" y="6359"/>
                    </a:lnTo>
                    <a:lnTo>
                      <a:pt x="9645" y="5207"/>
                    </a:lnTo>
                    <a:lnTo>
                      <a:pt x="10466" y="4403"/>
                    </a:lnTo>
                    <a:lnTo>
                      <a:pt x="11243" y="3564"/>
                    </a:lnTo>
                    <a:lnTo>
                      <a:pt x="11984" y="2689"/>
                    </a:lnTo>
                    <a:lnTo>
                      <a:pt x="12681" y="1778"/>
                    </a:lnTo>
                    <a:lnTo>
                      <a:pt x="13324" y="831"/>
                    </a:lnTo>
                    <a:lnTo>
                      <a:pt x="13619" y="340"/>
                    </a:lnTo>
                    <a:lnTo>
                      <a:pt x="13654" y="251"/>
                    </a:lnTo>
                    <a:lnTo>
                      <a:pt x="13628" y="99"/>
                    </a:lnTo>
                    <a:lnTo>
                      <a:pt x="13511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22" name="Google Shape;1222;p28"/>
          <p:cNvGrpSpPr/>
          <p:nvPr/>
        </p:nvGrpSpPr>
        <p:grpSpPr>
          <a:xfrm rot="-1062212">
            <a:off x="7552341" y="779529"/>
            <a:ext cx="1614749" cy="2054248"/>
            <a:chOff x="7799755" y="2857500"/>
            <a:chExt cx="1963343" cy="2497721"/>
          </a:xfrm>
        </p:grpSpPr>
        <p:sp>
          <p:nvSpPr>
            <p:cNvPr id="1223" name="Google Shape;1223;p28"/>
            <p:cNvSpPr/>
            <p:nvPr/>
          </p:nvSpPr>
          <p:spPr>
            <a:xfrm>
              <a:off x="8192480" y="3457836"/>
              <a:ext cx="1570618" cy="1897385"/>
            </a:xfrm>
            <a:custGeom>
              <a:avLst/>
              <a:gdLst/>
              <a:ahLst/>
              <a:cxnLst/>
              <a:rect l="l" t="t" r="r" b="b"/>
              <a:pathLst>
                <a:path w="44249" h="53455" extrusionOk="0">
                  <a:moveTo>
                    <a:pt x="215" y="0"/>
                  </a:moveTo>
                  <a:lnTo>
                    <a:pt x="81" y="9"/>
                  </a:lnTo>
                  <a:lnTo>
                    <a:pt x="0" y="72"/>
                  </a:lnTo>
                  <a:lnTo>
                    <a:pt x="9" y="134"/>
                  </a:lnTo>
                  <a:lnTo>
                    <a:pt x="670" y="1697"/>
                  </a:lnTo>
                  <a:lnTo>
                    <a:pt x="2081" y="4814"/>
                  </a:lnTo>
                  <a:lnTo>
                    <a:pt x="3608" y="7921"/>
                  </a:lnTo>
                  <a:lnTo>
                    <a:pt x="5260" y="11011"/>
                  </a:lnTo>
                  <a:lnTo>
                    <a:pt x="6135" y="12547"/>
                  </a:lnTo>
                  <a:lnTo>
                    <a:pt x="6939" y="13922"/>
                  </a:lnTo>
                  <a:lnTo>
                    <a:pt x="8609" y="16637"/>
                  </a:lnTo>
                  <a:lnTo>
                    <a:pt x="10377" y="19343"/>
                  </a:lnTo>
                  <a:lnTo>
                    <a:pt x="12234" y="22030"/>
                  </a:lnTo>
                  <a:lnTo>
                    <a:pt x="14181" y="24692"/>
                  </a:lnTo>
                  <a:lnTo>
                    <a:pt x="16217" y="27335"/>
                  </a:lnTo>
                  <a:lnTo>
                    <a:pt x="18343" y="29951"/>
                  </a:lnTo>
                  <a:lnTo>
                    <a:pt x="20548" y="32541"/>
                  </a:lnTo>
                  <a:lnTo>
                    <a:pt x="21691" y="33827"/>
                  </a:lnTo>
                  <a:lnTo>
                    <a:pt x="22852" y="35104"/>
                  </a:lnTo>
                  <a:lnTo>
                    <a:pt x="25236" y="37649"/>
                  </a:lnTo>
                  <a:lnTo>
                    <a:pt x="27701" y="40158"/>
                  </a:lnTo>
                  <a:lnTo>
                    <a:pt x="30255" y="42632"/>
                  </a:lnTo>
                  <a:lnTo>
                    <a:pt x="31568" y="43855"/>
                  </a:lnTo>
                  <a:lnTo>
                    <a:pt x="32970" y="45132"/>
                  </a:lnTo>
                  <a:lnTo>
                    <a:pt x="35158" y="47008"/>
                  </a:lnTo>
                  <a:lnTo>
                    <a:pt x="36658" y="48240"/>
                  </a:lnTo>
                  <a:lnTo>
                    <a:pt x="38203" y="49445"/>
                  </a:lnTo>
                  <a:lnTo>
                    <a:pt x="39783" y="50624"/>
                  </a:lnTo>
                  <a:lnTo>
                    <a:pt x="41418" y="51767"/>
                  </a:lnTo>
                  <a:lnTo>
                    <a:pt x="43105" y="52883"/>
                  </a:lnTo>
                  <a:lnTo>
                    <a:pt x="43972" y="53419"/>
                  </a:lnTo>
                  <a:lnTo>
                    <a:pt x="44043" y="53455"/>
                  </a:lnTo>
                  <a:lnTo>
                    <a:pt x="44168" y="53446"/>
                  </a:lnTo>
                  <a:lnTo>
                    <a:pt x="44248" y="53375"/>
                  </a:lnTo>
                  <a:lnTo>
                    <a:pt x="44230" y="53276"/>
                  </a:lnTo>
                  <a:lnTo>
                    <a:pt x="44168" y="53223"/>
                  </a:lnTo>
                  <a:lnTo>
                    <a:pt x="43195" y="52616"/>
                  </a:lnTo>
                  <a:lnTo>
                    <a:pt x="41301" y="51356"/>
                  </a:lnTo>
                  <a:lnTo>
                    <a:pt x="39480" y="50053"/>
                  </a:lnTo>
                  <a:lnTo>
                    <a:pt x="37712" y="48713"/>
                  </a:lnTo>
                  <a:lnTo>
                    <a:pt x="35997" y="47338"/>
                  </a:lnTo>
                  <a:lnTo>
                    <a:pt x="34336" y="45936"/>
                  </a:lnTo>
                  <a:lnTo>
                    <a:pt x="31925" y="43793"/>
                  </a:lnTo>
                  <a:lnTo>
                    <a:pt x="30371" y="42337"/>
                  </a:lnTo>
                  <a:lnTo>
                    <a:pt x="29103" y="41114"/>
                  </a:lnTo>
                  <a:lnTo>
                    <a:pt x="26621" y="38649"/>
                  </a:lnTo>
                  <a:lnTo>
                    <a:pt x="24218" y="36140"/>
                  </a:lnTo>
                  <a:lnTo>
                    <a:pt x="21897" y="33613"/>
                  </a:lnTo>
                  <a:lnTo>
                    <a:pt x="19664" y="31050"/>
                  </a:lnTo>
                  <a:lnTo>
                    <a:pt x="17512" y="28460"/>
                  </a:lnTo>
                  <a:lnTo>
                    <a:pt x="15449" y="25844"/>
                  </a:lnTo>
                  <a:lnTo>
                    <a:pt x="13467" y="23209"/>
                  </a:lnTo>
                  <a:lnTo>
                    <a:pt x="12520" y="21879"/>
                  </a:lnTo>
                  <a:lnTo>
                    <a:pt x="11583" y="20548"/>
                  </a:lnTo>
                  <a:lnTo>
                    <a:pt x="9788" y="17878"/>
                  </a:lnTo>
                  <a:lnTo>
                    <a:pt x="8082" y="15181"/>
                  </a:lnTo>
                  <a:lnTo>
                    <a:pt x="6475" y="12475"/>
                  </a:lnTo>
                  <a:lnTo>
                    <a:pt x="4948" y="9752"/>
                  </a:lnTo>
                  <a:lnTo>
                    <a:pt x="3528" y="7010"/>
                  </a:lnTo>
                  <a:lnTo>
                    <a:pt x="2188" y="4260"/>
                  </a:lnTo>
                  <a:lnTo>
                    <a:pt x="956" y="1501"/>
                  </a:lnTo>
                  <a:lnTo>
                    <a:pt x="375" y="116"/>
                  </a:lnTo>
                  <a:lnTo>
                    <a:pt x="340" y="5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28"/>
            <p:cNvSpPr/>
            <p:nvPr/>
          </p:nvSpPr>
          <p:spPr>
            <a:xfrm>
              <a:off x="8316715" y="3360827"/>
              <a:ext cx="381997" cy="464736"/>
            </a:xfrm>
            <a:custGeom>
              <a:avLst/>
              <a:gdLst/>
              <a:ahLst/>
              <a:cxnLst/>
              <a:rect l="l" t="t" r="r" b="b"/>
              <a:pathLst>
                <a:path w="10762" h="13093" extrusionOk="0">
                  <a:moveTo>
                    <a:pt x="10762" y="1"/>
                  </a:moveTo>
                  <a:lnTo>
                    <a:pt x="10083" y="161"/>
                  </a:lnTo>
                  <a:lnTo>
                    <a:pt x="8734" y="545"/>
                  </a:lnTo>
                  <a:lnTo>
                    <a:pt x="7431" y="992"/>
                  </a:lnTo>
                  <a:lnTo>
                    <a:pt x="6172" y="1510"/>
                  </a:lnTo>
                  <a:lnTo>
                    <a:pt x="4993" y="2099"/>
                  </a:lnTo>
                  <a:lnTo>
                    <a:pt x="3885" y="2769"/>
                  </a:lnTo>
                  <a:lnTo>
                    <a:pt x="2885" y="3519"/>
                  </a:lnTo>
                  <a:lnTo>
                    <a:pt x="2001" y="4341"/>
                  </a:lnTo>
                  <a:lnTo>
                    <a:pt x="1608" y="4796"/>
                  </a:lnTo>
                  <a:lnTo>
                    <a:pt x="1421" y="5019"/>
                  </a:lnTo>
                  <a:lnTo>
                    <a:pt x="1073" y="5493"/>
                  </a:lnTo>
                  <a:lnTo>
                    <a:pt x="778" y="5993"/>
                  </a:lnTo>
                  <a:lnTo>
                    <a:pt x="528" y="6502"/>
                  </a:lnTo>
                  <a:lnTo>
                    <a:pt x="322" y="7020"/>
                  </a:lnTo>
                  <a:lnTo>
                    <a:pt x="171" y="7555"/>
                  </a:lnTo>
                  <a:lnTo>
                    <a:pt x="63" y="8091"/>
                  </a:lnTo>
                  <a:lnTo>
                    <a:pt x="10" y="8636"/>
                  </a:lnTo>
                  <a:lnTo>
                    <a:pt x="1" y="9190"/>
                  </a:lnTo>
                  <a:lnTo>
                    <a:pt x="46" y="9734"/>
                  </a:lnTo>
                  <a:lnTo>
                    <a:pt x="144" y="10270"/>
                  </a:lnTo>
                  <a:lnTo>
                    <a:pt x="287" y="10806"/>
                  </a:lnTo>
                  <a:lnTo>
                    <a:pt x="483" y="11333"/>
                  </a:lnTo>
                  <a:lnTo>
                    <a:pt x="742" y="11851"/>
                  </a:lnTo>
                  <a:lnTo>
                    <a:pt x="1046" y="12342"/>
                  </a:lnTo>
                  <a:lnTo>
                    <a:pt x="1412" y="12824"/>
                  </a:lnTo>
                  <a:lnTo>
                    <a:pt x="1617" y="13056"/>
                  </a:lnTo>
                  <a:lnTo>
                    <a:pt x="1689" y="13092"/>
                  </a:lnTo>
                  <a:lnTo>
                    <a:pt x="2135" y="12753"/>
                  </a:lnTo>
                  <a:lnTo>
                    <a:pt x="2948" y="12047"/>
                  </a:lnTo>
                  <a:lnTo>
                    <a:pt x="3689" y="11315"/>
                  </a:lnTo>
                  <a:lnTo>
                    <a:pt x="4350" y="10556"/>
                  </a:lnTo>
                  <a:lnTo>
                    <a:pt x="4957" y="9770"/>
                  </a:lnTo>
                  <a:lnTo>
                    <a:pt x="5502" y="8966"/>
                  </a:lnTo>
                  <a:lnTo>
                    <a:pt x="6252" y="7734"/>
                  </a:lnTo>
                  <a:lnTo>
                    <a:pt x="6707" y="6904"/>
                  </a:lnTo>
                  <a:lnTo>
                    <a:pt x="7565" y="5216"/>
                  </a:lnTo>
                  <a:lnTo>
                    <a:pt x="8949" y="2599"/>
                  </a:lnTo>
                  <a:lnTo>
                    <a:pt x="9779" y="1296"/>
                  </a:lnTo>
                  <a:lnTo>
                    <a:pt x="10413" y="429"/>
                  </a:lnTo>
                  <a:lnTo>
                    <a:pt x="107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28"/>
            <p:cNvSpPr/>
            <p:nvPr/>
          </p:nvSpPr>
          <p:spPr>
            <a:xfrm>
              <a:off x="7878662" y="2857500"/>
              <a:ext cx="350620" cy="619068"/>
            </a:xfrm>
            <a:custGeom>
              <a:avLst/>
              <a:gdLst/>
              <a:ahLst/>
              <a:cxnLst/>
              <a:rect l="l" t="t" r="r" b="b"/>
              <a:pathLst>
                <a:path w="9878" h="17441" extrusionOk="0">
                  <a:moveTo>
                    <a:pt x="1" y="0"/>
                  </a:moveTo>
                  <a:lnTo>
                    <a:pt x="36" y="1143"/>
                  </a:lnTo>
                  <a:lnTo>
                    <a:pt x="153" y="3447"/>
                  </a:lnTo>
                  <a:lnTo>
                    <a:pt x="358" y="5188"/>
                  </a:lnTo>
                  <a:lnTo>
                    <a:pt x="554" y="6340"/>
                  </a:lnTo>
                  <a:lnTo>
                    <a:pt x="831" y="7501"/>
                  </a:lnTo>
                  <a:lnTo>
                    <a:pt x="1188" y="8653"/>
                  </a:lnTo>
                  <a:lnTo>
                    <a:pt x="1412" y="9234"/>
                  </a:lnTo>
                  <a:lnTo>
                    <a:pt x="1653" y="9814"/>
                  </a:lnTo>
                  <a:lnTo>
                    <a:pt x="2233" y="10966"/>
                  </a:lnTo>
                  <a:lnTo>
                    <a:pt x="2930" y="12100"/>
                  </a:lnTo>
                  <a:lnTo>
                    <a:pt x="3751" y="13198"/>
                  </a:lnTo>
                  <a:lnTo>
                    <a:pt x="4698" y="14261"/>
                  </a:lnTo>
                  <a:lnTo>
                    <a:pt x="5769" y="15261"/>
                  </a:lnTo>
                  <a:lnTo>
                    <a:pt x="6966" y="16190"/>
                  </a:lnTo>
                  <a:lnTo>
                    <a:pt x="8297" y="17038"/>
                  </a:lnTo>
                  <a:lnTo>
                    <a:pt x="9011" y="17422"/>
                  </a:lnTo>
                  <a:lnTo>
                    <a:pt x="9109" y="17440"/>
                  </a:lnTo>
                  <a:lnTo>
                    <a:pt x="9243" y="17181"/>
                  </a:lnTo>
                  <a:lnTo>
                    <a:pt x="9475" y="16663"/>
                  </a:lnTo>
                  <a:lnTo>
                    <a:pt x="9645" y="16127"/>
                  </a:lnTo>
                  <a:lnTo>
                    <a:pt x="9770" y="15583"/>
                  </a:lnTo>
                  <a:lnTo>
                    <a:pt x="9850" y="15029"/>
                  </a:lnTo>
                  <a:lnTo>
                    <a:pt x="9877" y="14467"/>
                  </a:lnTo>
                  <a:lnTo>
                    <a:pt x="9850" y="13609"/>
                  </a:lnTo>
                  <a:lnTo>
                    <a:pt x="9654" y="12439"/>
                  </a:lnTo>
                  <a:lnTo>
                    <a:pt x="9306" y="11270"/>
                  </a:lnTo>
                  <a:lnTo>
                    <a:pt x="8815" y="10100"/>
                  </a:lnTo>
                  <a:lnTo>
                    <a:pt x="8198" y="8948"/>
                  </a:lnTo>
                  <a:lnTo>
                    <a:pt x="7850" y="8385"/>
                  </a:lnTo>
                  <a:lnTo>
                    <a:pt x="7475" y="7823"/>
                  </a:lnTo>
                  <a:lnTo>
                    <a:pt x="6662" y="6724"/>
                  </a:lnTo>
                  <a:lnTo>
                    <a:pt x="5769" y="5653"/>
                  </a:lnTo>
                  <a:lnTo>
                    <a:pt x="4805" y="4590"/>
                  </a:lnTo>
                  <a:lnTo>
                    <a:pt x="3278" y="3036"/>
                  </a:lnTo>
                  <a:lnTo>
                    <a:pt x="1108" y="10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28"/>
            <p:cNvSpPr/>
            <p:nvPr/>
          </p:nvSpPr>
          <p:spPr>
            <a:xfrm>
              <a:off x="7799755" y="3787164"/>
              <a:ext cx="638413" cy="154403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62" y="1"/>
                  </a:moveTo>
                  <a:lnTo>
                    <a:pt x="6903" y="81"/>
                  </a:lnTo>
                  <a:lnTo>
                    <a:pt x="5689" y="259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76" y="1313"/>
                  </a:lnTo>
                  <a:lnTo>
                    <a:pt x="1375" y="1804"/>
                  </a:lnTo>
                  <a:lnTo>
                    <a:pt x="447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207" y="3831"/>
                  </a:lnTo>
                  <a:lnTo>
                    <a:pt x="10305" y="3992"/>
                  </a:lnTo>
                  <a:lnTo>
                    <a:pt x="12511" y="4242"/>
                  </a:lnTo>
                  <a:lnTo>
                    <a:pt x="14154" y="4340"/>
                  </a:lnTo>
                  <a:lnTo>
                    <a:pt x="15253" y="4349"/>
                  </a:lnTo>
                  <a:lnTo>
                    <a:pt x="16351" y="4314"/>
                  </a:lnTo>
                  <a:lnTo>
                    <a:pt x="17440" y="4215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77" y="902"/>
                  </a:lnTo>
                  <a:lnTo>
                    <a:pt x="12091" y="492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9"/>
                  </a:lnTo>
                  <a:lnTo>
                    <a:pt x="81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28"/>
            <p:cNvSpPr/>
            <p:nvPr/>
          </p:nvSpPr>
          <p:spPr>
            <a:xfrm>
              <a:off x="8139236" y="4288929"/>
              <a:ext cx="638413" cy="154403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53" y="1"/>
                  </a:moveTo>
                  <a:lnTo>
                    <a:pt x="6903" y="72"/>
                  </a:lnTo>
                  <a:lnTo>
                    <a:pt x="5689" y="260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67" y="1313"/>
                  </a:lnTo>
                  <a:lnTo>
                    <a:pt x="1375" y="1804"/>
                  </a:lnTo>
                  <a:lnTo>
                    <a:pt x="438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198" y="3832"/>
                  </a:lnTo>
                  <a:lnTo>
                    <a:pt x="10305" y="3992"/>
                  </a:lnTo>
                  <a:lnTo>
                    <a:pt x="12502" y="4242"/>
                  </a:lnTo>
                  <a:lnTo>
                    <a:pt x="14154" y="4341"/>
                  </a:lnTo>
                  <a:lnTo>
                    <a:pt x="15253" y="4350"/>
                  </a:lnTo>
                  <a:lnTo>
                    <a:pt x="16342" y="4314"/>
                  </a:lnTo>
                  <a:lnTo>
                    <a:pt x="17440" y="4216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68" y="903"/>
                  </a:lnTo>
                  <a:lnTo>
                    <a:pt x="12091" y="483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10"/>
                  </a:lnTo>
                  <a:lnTo>
                    <a:pt x="815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28"/>
            <p:cNvSpPr/>
            <p:nvPr/>
          </p:nvSpPr>
          <p:spPr>
            <a:xfrm>
              <a:off x="8499305" y="4704475"/>
              <a:ext cx="638413" cy="154723"/>
            </a:xfrm>
            <a:custGeom>
              <a:avLst/>
              <a:gdLst/>
              <a:ahLst/>
              <a:cxnLst/>
              <a:rect l="l" t="t" r="r" b="b"/>
              <a:pathLst>
                <a:path w="17986" h="4359" extrusionOk="0">
                  <a:moveTo>
                    <a:pt x="8163" y="1"/>
                  </a:moveTo>
                  <a:lnTo>
                    <a:pt x="6903" y="81"/>
                  </a:lnTo>
                  <a:lnTo>
                    <a:pt x="5689" y="260"/>
                  </a:lnTo>
                  <a:lnTo>
                    <a:pt x="4537" y="528"/>
                  </a:lnTo>
                  <a:lnTo>
                    <a:pt x="3430" y="885"/>
                  </a:lnTo>
                  <a:lnTo>
                    <a:pt x="2376" y="1313"/>
                  </a:lnTo>
                  <a:lnTo>
                    <a:pt x="1376" y="1805"/>
                  </a:lnTo>
                  <a:lnTo>
                    <a:pt x="447" y="2349"/>
                  </a:lnTo>
                  <a:lnTo>
                    <a:pt x="1" y="2644"/>
                  </a:lnTo>
                  <a:lnTo>
                    <a:pt x="608" y="2662"/>
                  </a:lnTo>
                  <a:lnTo>
                    <a:pt x="1813" y="2742"/>
                  </a:lnTo>
                  <a:lnTo>
                    <a:pt x="3573" y="2930"/>
                  </a:lnTo>
                  <a:lnTo>
                    <a:pt x="7002" y="3466"/>
                  </a:lnTo>
                  <a:lnTo>
                    <a:pt x="9207" y="3832"/>
                  </a:lnTo>
                  <a:lnTo>
                    <a:pt x="10306" y="3992"/>
                  </a:lnTo>
                  <a:lnTo>
                    <a:pt x="12511" y="4251"/>
                  </a:lnTo>
                  <a:lnTo>
                    <a:pt x="14155" y="4341"/>
                  </a:lnTo>
                  <a:lnTo>
                    <a:pt x="15253" y="4359"/>
                  </a:lnTo>
                  <a:lnTo>
                    <a:pt x="16351" y="4314"/>
                  </a:lnTo>
                  <a:lnTo>
                    <a:pt x="17441" y="4216"/>
                  </a:lnTo>
                  <a:lnTo>
                    <a:pt x="17986" y="4135"/>
                  </a:lnTo>
                  <a:lnTo>
                    <a:pt x="17968" y="4082"/>
                  </a:lnTo>
                  <a:lnTo>
                    <a:pt x="17798" y="3859"/>
                  </a:lnTo>
                  <a:lnTo>
                    <a:pt x="17405" y="3421"/>
                  </a:lnTo>
                  <a:lnTo>
                    <a:pt x="16735" y="2814"/>
                  </a:lnTo>
                  <a:lnTo>
                    <a:pt x="15726" y="2073"/>
                  </a:lnTo>
                  <a:lnTo>
                    <a:pt x="14592" y="1439"/>
                  </a:lnTo>
                  <a:lnTo>
                    <a:pt x="13378" y="903"/>
                  </a:lnTo>
                  <a:lnTo>
                    <a:pt x="12092" y="492"/>
                  </a:lnTo>
                  <a:lnTo>
                    <a:pt x="10779" y="197"/>
                  </a:lnTo>
                  <a:lnTo>
                    <a:pt x="9457" y="37"/>
                  </a:lnTo>
                  <a:lnTo>
                    <a:pt x="8806" y="10"/>
                  </a:lnTo>
                  <a:lnTo>
                    <a:pt x="81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28"/>
            <p:cNvSpPr/>
            <p:nvPr/>
          </p:nvSpPr>
          <p:spPr>
            <a:xfrm>
              <a:off x="8903459" y="4201148"/>
              <a:ext cx="381962" cy="464701"/>
            </a:xfrm>
            <a:custGeom>
              <a:avLst/>
              <a:gdLst/>
              <a:ahLst/>
              <a:cxnLst/>
              <a:rect l="l" t="t" r="r" b="b"/>
              <a:pathLst>
                <a:path w="10761" h="13092" extrusionOk="0">
                  <a:moveTo>
                    <a:pt x="10761" y="0"/>
                  </a:moveTo>
                  <a:lnTo>
                    <a:pt x="10082" y="170"/>
                  </a:lnTo>
                  <a:lnTo>
                    <a:pt x="8734" y="545"/>
                  </a:lnTo>
                  <a:lnTo>
                    <a:pt x="7430" y="1000"/>
                  </a:lnTo>
                  <a:lnTo>
                    <a:pt x="6180" y="1518"/>
                  </a:lnTo>
                  <a:lnTo>
                    <a:pt x="4992" y="2108"/>
                  </a:lnTo>
                  <a:lnTo>
                    <a:pt x="3885" y="2768"/>
                  </a:lnTo>
                  <a:lnTo>
                    <a:pt x="2885" y="3518"/>
                  </a:lnTo>
                  <a:lnTo>
                    <a:pt x="2001" y="4349"/>
                  </a:lnTo>
                  <a:lnTo>
                    <a:pt x="1608" y="4795"/>
                  </a:lnTo>
                  <a:lnTo>
                    <a:pt x="1420" y="5028"/>
                  </a:lnTo>
                  <a:lnTo>
                    <a:pt x="1072" y="5501"/>
                  </a:lnTo>
                  <a:lnTo>
                    <a:pt x="777" y="5992"/>
                  </a:lnTo>
                  <a:lnTo>
                    <a:pt x="527" y="6501"/>
                  </a:lnTo>
                  <a:lnTo>
                    <a:pt x="331" y="7019"/>
                  </a:lnTo>
                  <a:lnTo>
                    <a:pt x="170" y="7555"/>
                  </a:lnTo>
                  <a:lnTo>
                    <a:pt x="63" y="8099"/>
                  </a:lnTo>
                  <a:lnTo>
                    <a:pt x="9" y="8644"/>
                  </a:lnTo>
                  <a:lnTo>
                    <a:pt x="0" y="9189"/>
                  </a:lnTo>
                  <a:lnTo>
                    <a:pt x="45" y="9734"/>
                  </a:lnTo>
                  <a:lnTo>
                    <a:pt x="143" y="10278"/>
                  </a:lnTo>
                  <a:lnTo>
                    <a:pt x="286" y="10814"/>
                  </a:lnTo>
                  <a:lnTo>
                    <a:pt x="483" y="11341"/>
                  </a:lnTo>
                  <a:lnTo>
                    <a:pt x="741" y="11850"/>
                  </a:lnTo>
                  <a:lnTo>
                    <a:pt x="1045" y="12350"/>
                  </a:lnTo>
                  <a:lnTo>
                    <a:pt x="1411" y="12823"/>
                  </a:lnTo>
                  <a:lnTo>
                    <a:pt x="1617" y="13056"/>
                  </a:lnTo>
                  <a:lnTo>
                    <a:pt x="1688" y="13091"/>
                  </a:lnTo>
                  <a:lnTo>
                    <a:pt x="2135" y="12752"/>
                  </a:lnTo>
                  <a:lnTo>
                    <a:pt x="2947" y="12055"/>
                  </a:lnTo>
                  <a:lnTo>
                    <a:pt x="3688" y="11323"/>
                  </a:lnTo>
                  <a:lnTo>
                    <a:pt x="4349" y="10555"/>
                  </a:lnTo>
                  <a:lnTo>
                    <a:pt x="4956" y="9778"/>
                  </a:lnTo>
                  <a:lnTo>
                    <a:pt x="5501" y="8975"/>
                  </a:lnTo>
                  <a:lnTo>
                    <a:pt x="6251" y="7742"/>
                  </a:lnTo>
                  <a:lnTo>
                    <a:pt x="6707" y="6903"/>
                  </a:lnTo>
                  <a:lnTo>
                    <a:pt x="7564" y="5215"/>
                  </a:lnTo>
                  <a:lnTo>
                    <a:pt x="8948" y="2599"/>
                  </a:lnTo>
                  <a:lnTo>
                    <a:pt x="9779" y="1295"/>
                  </a:lnTo>
                  <a:lnTo>
                    <a:pt x="10413" y="429"/>
                  </a:lnTo>
                  <a:lnTo>
                    <a:pt x="107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0" name="Google Shape;1230;p28"/>
          <p:cNvGrpSpPr/>
          <p:nvPr/>
        </p:nvGrpSpPr>
        <p:grpSpPr>
          <a:xfrm>
            <a:off x="4213751" y="3027657"/>
            <a:ext cx="6583529" cy="3587714"/>
            <a:chOff x="4213751" y="3027657"/>
            <a:chExt cx="6583529" cy="3587714"/>
          </a:xfrm>
        </p:grpSpPr>
        <p:sp>
          <p:nvSpPr>
            <p:cNvPr id="1231" name="Google Shape;1231;p28"/>
            <p:cNvSpPr/>
            <p:nvPr/>
          </p:nvSpPr>
          <p:spPr>
            <a:xfrm rot="-877077" flipH="1">
              <a:off x="5102799" y="3712649"/>
              <a:ext cx="5608292" cy="1402366"/>
            </a:xfrm>
            <a:custGeom>
              <a:avLst/>
              <a:gdLst/>
              <a:ahLst/>
              <a:cxnLst/>
              <a:rect l="l" t="t" r="r" b="b"/>
              <a:pathLst>
                <a:path w="215419" h="53866" extrusionOk="0">
                  <a:moveTo>
                    <a:pt x="44141" y="0"/>
                  </a:moveTo>
                  <a:lnTo>
                    <a:pt x="40257" y="45"/>
                  </a:lnTo>
                  <a:lnTo>
                    <a:pt x="36381" y="179"/>
                  </a:lnTo>
                  <a:lnTo>
                    <a:pt x="32506" y="384"/>
                  </a:lnTo>
                  <a:lnTo>
                    <a:pt x="28639" y="688"/>
                  </a:lnTo>
                  <a:lnTo>
                    <a:pt x="26710" y="875"/>
                  </a:lnTo>
                  <a:lnTo>
                    <a:pt x="24076" y="1152"/>
                  </a:lnTo>
                  <a:lnTo>
                    <a:pt x="19530" y="1715"/>
                  </a:lnTo>
                  <a:lnTo>
                    <a:pt x="16405" y="2179"/>
                  </a:lnTo>
                  <a:lnTo>
                    <a:pt x="13360" y="2742"/>
                  </a:lnTo>
                  <a:lnTo>
                    <a:pt x="11217" y="3233"/>
                  </a:lnTo>
                  <a:lnTo>
                    <a:pt x="9877" y="3590"/>
                  </a:lnTo>
                  <a:lnTo>
                    <a:pt x="8645" y="3983"/>
                  </a:lnTo>
                  <a:lnTo>
                    <a:pt x="7520" y="4394"/>
                  </a:lnTo>
                  <a:lnTo>
                    <a:pt x="6528" y="4849"/>
                  </a:lnTo>
                  <a:lnTo>
                    <a:pt x="5698" y="5331"/>
                  </a:lnTo>
                  <a:lnTo>
                    <a:pt x="5341" y="5590"/>
                  </a:lnTo>
                  <a:lnTo>
                    <a:pt x="5162" y="5733"/>
                  </a:lnTo>
                  <a:lnTo>
                    <a:pt x="4832" y="6046"/>
                  </a:lnTo>
                  <a:lnTo>
                    <a:pt x="4421" y="6528"/>
                  </a:lnTo>
                  <a:lnTo>
                    <a:pt x="4037" y="7207"/>
                  </a:lnTo>
                  <a:lnTo>
                    <a:pt x="3796" y="7912"/>
                  </a:lnTo>
                  <a:lnTo>
                    <a:pt x="3653" y="8635"/>
                  </a:lnTo>
                  <a:lnTo>
                    <a:pt x="3572" y="9359"/>
                  </a:lnTo>
                  <a:lnTo>
                    <a:pt x="3510" y="10412"/>
                  </a:lnTo>
                  <a:lnTo>
                    <a:pt x="3439" y="11082"/>
                  </a:lnTo>
                  <a:lnTo>
                    <a:pt x="3188" y="13020"/>
                  </a:lnTo>
                  <a:lnTo>
                    <a:pt x="2813" y="16904"/>
                  </a:lnTo>
                  <a:lnTo>
                    <a:pt x="2671" y="18851"/>
                  </a:lnTo>
                  <a:lnTo>
                    <a:pt x="2546" y="20762"/>
                  </a:lnTo>
                  <a:lnTo>
                    <a:pt x="2358" y="24575"/>
                  </a:lnTo>
                  <a:lnTo>
                    <a:pt x="2108" y="30308"/>
                  </a:lnTo>
                  <a:lnTo>
                    <a:pt x="1786" y="36032"/>
                  </a:lnTo>
                  <a:lnTo>
                    <a:pt x="1465" y="39845"/>
                  </a:lnTo>
                  <a:lnTo>
                    <a:pt x="1144" y="42703"/>
                  </a:lnTo>
                  <a:lnTo>
                    <a:pt x="876" y="44614"/>
                  </a:lnTo>
                  <a:lnTo>
                    <a:pt x="572" y="46516"/>
                  </a:lnTo>
                  <a:lnTo>
                    <a:pt x="206" y="48427"/>
                  </a:lnTo>
                  <a:lnTo>
                    <a:pt x="9" y="49374"/>
                  </a:lnTo>
                  <a:lnTo>
                    <a:pt x="0" y="49427"/>
                  </a:lnTo>
                  <a:lnTo>
                    <a:pt x="36" y="49526"/>
                  </a:lnTo>
                  <a:lnTo>
                    <a:pt x="170" y="49668"/>
                  </a:lnTo>
                  <a:lnTo>
                    <a:pt x="474" y="49820"/>
                  </a:lnTo>
                  <a:lnTo>
                    <a:pt x="876" y="49936"/>
                  </a:lnTo>
                  <a:lnTo>
                    <a:pt x="1090" y="49972"/>
                  </a:lnTo>
                  <a:lnTo>
                    <a:pt x="2608" y="50195"/>
                  </a:lnTo>
                  <a:lnTo>
                    <a:pt x="5680" y="50588"/>
                  </a:lnTo>
                  <a:lnTo>
                    <a:pt x="8761" y="50936"/>
                  </a:lnTo>
                  <a:lnTo>
                    <a:pt x="11851" y="51249"/>
                  </a:lnTo>
                  <a:lnTo>
                    <a:pt x="16521" y="51633"/>
                  </a:lnTo>
                  <a:lnTo>
                    <a:pt x="22790" y="51999"/>
                  </a:lnTo>
                  <a:lnTo>
                    <a:pt x="29094" y="52240"/>
                  </a:lnTo>
                  <a:lnTo>
                    <a:pt x="35444" y="52356"/>
                  </a:lnTo>
                  <a:lnTo>
                    <a:pt x="41820" y="52383"/>
                  </a:lnTo>
                  <a:lnTo>
                    <a:pt x="48213" y="52330"/>
                  </a:lnTo>
                  <a:lnTo>
                    <a:pt x="57840" y="52160"/>
                  </a:lnTo>
                  <a:lnTo>
                    <a:pt x="70690" y="51847"/>
                  </a:lnTo>
                  <a:lnTo>
                    <a:pt x="80299" y="51633"/>
                  </a:lnTo>
                  <a:lnTo>
                    <a:pt x="86693" y="51544"/>
                  </a:lnTo>
                  <a:lnTo>
                    <a:pt x="93051" y="51517"/>
                  </a:lnTo>
                  <a:lnTo>
                    <a:pt x="99382" y="51570"/>
                  </a:lnTo>
                  <a:lnTo>
                    <a:pt x="102534" y="51633"/>
                  </a:lnTo>
                  <a:lnTo>
                    <a:pt x="109160" y="51821"/>
                  </a:lnTo>
                  <a:lnTo>
                    <a:pt x="122386" y="52312"/>
                  </a:lnTo>
                  <a:lnTo>
                    <a:pt x="142192" y="53196"/>
                  </a:lnTo>
                  <a:lnTo>
                    <a:pt x="155391" y="53767"/>
                  </a:lnTo>
                  <a:lnTo>
                    <a:pt x="156989" y="53821"/>
                  </a:lnTo>
                  <a:lnTo>
                    <a:pt x="160043" y="53865"/>
                  </a:lnTo>
                  <a:lnTo>
                    <a:pt x="162972" y="53821"/>
                  </a:lnTo>
                  <a:lnTo>
                    <a:pt x="165830" y="53714"/>
                  </a:lnTo>
                  <a:lnTo>
                    <a:pt x="168652" y="53553"/>
                  </a:lnTo>
                  <a:lnTo>
                    <a:pt x="171483" y="53330"/>
                  </a:lnTo>
                  <a:lnTo>
                    <a:pt x="175814" y="52937"/>
                  </a:lnTo>
                  <a:lnTo>
                    <a:pt x="178868" y="52633"/>
                  </a:lnTo>
                  <a:lnTo>
                    <a:pt x="180680" y="52463"/>
                  </a:lnTo>
                  <a:lnTo>
                    <a:pt x="184333" y="52178"/>
                  </a:lnTo>
                  <a:lnTo>
                    <a:pt x="187994" y="51972"/>
                  </a:lnTo>
                  <a:lnTo>
                    <a:pt x="191655" y="51838"/>
                  </a:lnTo>
                  <a:lnTo>
                    <a:pt x="195335" y="51776"/>
                  </a:lnTo>
                  <a:lnTo>
                    <a:pt x="199023" y="51794"/>
                  </a:lnTo>
                  <a:lnTo>
                    <a:pt x="202711" y="51874"/>
                  </a:lnTo>
                  <a:lnTo>
                    <a:pt x="206399" y="52017"/>
                  </a:lnTo>
                  <a:lnTo>
                    <a:pt x="208247" y="52115"/>
                  </a:lnTo>
                  <a:lnTo>
                    <a:pt x="208578" y="52133"/>
                  </a:lnTo>
                  <a:lnTo>
                    <a:pt x="209185" y="52097"/>
                  </a:lnTo>
                  <a:lnTo>
                    <a:pt x="209685" y="51981"/>
                  </a:lnTo>
                  <a:lnTo>
                    <a:pt x="210060" y="51785"/>
                  </a:lnTo>
                  <a:lnTo>
                    <a:pt x="210194" y="51651"/>
                  </a:lnTo>
                  <a:lnTo>
                    <a:pt x="210864" y="50838"/>
                  </a:lnTo>
                  <a:lnTo>
                    <a:pt x="212060" y="49195"/>
                  </a:lnTo>
                  <a:lnTo>
                    <a:pt x="213096" y="47534"/>
                  </a:lnTo>
                  <a:lnTo>
                    <a:pt x="213739" y="46284"/>
                  </a:lnTo>
                  <a:lnTo>
                    <a:pt x="214123" y="45436"/>
                  </a:lnTo>
                  <a:lnTo>
                    <a:pt x="214454" y="44596"/>
                  </a:lnTo>
                  <a:lnTo>
                    <a:pt x="214739" y="43748"/>
                  </a:lnTo>
                  <a:lnTo>
                    <a:pt x="214980" y="42891"/>
                  </a:lnTo>
                  <a:lnTo>
                    <a:pt x="215168" y="42042"/>
                  </a:lnTo>
                  <a:lnTo>
                    <a:pt x="215302" y="41185"/>
                  </a:lnTo>
                  <a:lnTo>
                    <a:pt x="215391" y="40328"/>
                  </a:lnTo>
                  <a:lnTo>
                    <a:pt x="215418" y="39470"/>
                  </a:lnTo>
                  <a:lnTo>
                    <a:pt x="215400" y="38604"/>
                  </a:lnTo>
                  <a:lnTo>
                    <a:pt x="215373" y="38176"/>
                  </a:lnTo>
                  <a:lnTo>
                    <a:pt x="215320" y="37684"/>
                  </a:lnTo>
                  <a:lnTo>
                    <a:pt x="215150" y="36693"/>
                  </a:lnTo>
                  <a:lnTo>
                    <a:pt x="214864" y="35720"/>
                  </a:lnTo>
                  <a:lnTo>
                    <a:pt x="214534" y="35005"/>
                  </a:lnTo>
                  <a:lnTo>
                    <a:pt x="214257" y="34541"/>
                  </a:lnTo>
                  <a:lnTo>
                    <a:pt x="213936" y="34086"/>
                  </a:lnTo>
                  <a:lnTo>
                    <a:pt x="213561" y="33639"/>
                  </a:lnTo>
                  <a:lnTo>
                    <a:pt x="213114" y="33211"/>
                  </a:lnTo>
                  <a:lnTo>
                    <a:pt x="212614" y="32791"/>
                  </a:lnTo>
                  <a:lnTo>
                    <a:pt x="212034" y="32389"/>
                  </a:lnTo>
                  <a:lnTo>
                    <a:pt x="211382" y="32005"/>
                  </a:lnTo>
                  <a:lnTo>
                    <a:pt x="210658" y="31639"/>
                  </a:lnTo>
                  <a:lnTo>
                    <a:pt x="209846" y="31291"/>
                  </a:lnTo>
                  <a:lnTo>
                    <a:pt x="209399" y="31121"/>
                  </a:lnTo>
                  <a:lnTo>
                    <a:pt x="209408" y="31067"/>
                  </a:lnTo>
                  <a:lnTo>
                    <a:pt x="209274" y="30969"/>
                  </a:lnTo>
                  <a:lnTo>
                    <a:pt x="209131" y="30951"/>
                  </a:lnTo>
                  <a:lnTo>
                    <a:pt x="208962" y="30933"/>
                  </a:lnTo>
                  <a:lnTo>
                    <a:pt x="208783" y="30916"/>
                  </a:lnTo>
                  <a:lnTo>
                    <a:pt x="208399" y="30782"/>
                  </a:lnTo>
                  <a:lnTo>
                    <a:pt x="207997" y="30648"/>
                  </a:lnTo>
                  <a:lnTo>
                    <a:pt x="207792" y="30603"/>
                  </a:lnTo>
                  <a:lnTo>
                    <a:pt x="207390" y="30558"/>
                  </a:lnTo>
                  <a:lnTo>
                    <a:pt x="207015" y="30585"/>
                  </a:lnTo>
                  <a:lnTo>
                    <a:pt x="206693" y="30657"/>
                  </a:lnTo>
                  <a:lnTo>
                    <a:pt x="206551" y="30710"/>
                  </a:lnTo>
                  <a:lnTo>
                    <a:pt x="204381" y="30496"/>
                  </a:lnTo>
                  <a:lnTo>
                    <a:pt x="200139" y="29960"/>
                  </a:lnTo>
                  <a:lnTo>
                    <a:pt x="196004" y="29308"/>
                  </a:lnTo>
                  <a:lnTo>
                    <a:pt x="191968" y="28567"/>
                  </a:lnTo>
                  <a:lnTo>
                    <a:pt x="188021" y="27728"/>
                  </a:lnTo>
                  <a:lnTo>
                    <a:pt x="184145" y="26826"/>
                  </a:lnTo>
                  <a:lnTo>
                    <a:pt x="180341" y="25843"/>
                  </a:lnTo>
                  <a:lnTo>
                    <a:pt x="176591" y="24816"/>
                  </a:lnTo>
                  <a:lnTo>
                    <a:pt x="171045" y="23209"/>
                  </a:lnTo>
                  <a:lnTo>
                    <a:pt x="163758" y="20985"/>
                  </a:lnTo>
                  <a:lnTo>
                    <a:pt x="156516" y="18753"/>
                  </a:lnTo>
                  <a:lnTo>
                    <a:pt x="151060" y="17146"/>
                  </a:lnTo>
                  <a:lnTo>
                    <a:pt x="147390" y="16128"/>
                  </a:lnTo>
                  <a:lnTo>
                    <a:pt x="145550" y="15636"/>
                  </a:lnTo>
                  <a:lnTo>
                    <a:pt x="142130" y="14743"/>
                  </a:lnTo>
                  <a:lnTo>
                    <a:pt x="135209" y="13029"/>
                  </a:lnTo>
                  <a:lnTo>
                    <a:pt x="128172" y="11386"/>
                  </a:lnTo>
                  <a:lnTo>
                    <a:pt x="121046" y="9823"/>
                  </a:lnTo>
                  <a:lnTo>
                    <a:pt x="113813" y="8332"/>
                  </a:lnTo>
                  <a:lnTo>
                    <a:pt x="106499" y="6921"/>
                  </a:lnTo>
                  <a:lnTo>
                    <a:pt x="99105" y="5590"/>
                  </a:lnTo>
                  <a:lnTo>
                    <a:pt x="91640" y="4340"/>
                  </a:lnTo>
                  <a:lnTo>
                    <a:pt x="87880" y="3751"/>
                  </a:lnTo>
                  <a:lnTo>
                    <a:pt x="84219" y="3197"/>
                  </a:lnTo>
                  <a:lnTo>
                    <a:pt x="76780" y="2188"/>
                  </a:lnTo>
                  <a:lnTo>
                    <a:pt x="71119" y="1527"/>
                  </a:lnTo>
                  <a:lnTo>
                    <a:pt x="67315" y="1143"/>
                  </a:lnTo>
                  <a:lnTo>
                    <a:pt x="63484" y="804"/>
                  </a:lnTo>
                  <a:lnTo>
                    <a:pt x="59635" y="518"/>
                  </a:lnTo>
                  <a:lnTo>
                    <a:pt x="55777" y="295"/>
                  </a:lnTo>
                  <a:lnTo>
                    <a:pt x="51901" y="125"/>
                  </a:lnTo>
                  <a:lnTo>
                    <a:pt x="48026" y="27"/>
                  </a:lnTo>
                  <a:lnTo>
                    <a:pt x="4414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28"/>
            <p:cNvSpPr/>
            <p:nvPr/>
          </p:nvSpPr>
          <p:spPr>
            <a:xfrm rot="-877077" flipH="1">
              <a:off x="4320591" y="4291504"/>
              <a:ext cx="5907478" cy="1604392"/>
            </a:xfrm>
            <a:custGeom>
              <a:avLst/>
              <a:gdLst/>
              <a:ahLst/>
              <a:cxnLst/>
              <a:rect l="l" t="t" r="r" b="b"/>
              <a:pathLst>
                <a:path w="226911" h="61626" extrusionOk="0">
                  <a:moveTo>
                    <a:pt x="9573" y="0"/>
                  </a:moveTo>
                  <a:lnTo>
                    <a:pt x="8055" y="9"/>
                  </a:lnTo>
                  <a:lnTo>
                    <a:pt x="6555" y="72"/>
                  </a:lnTo>
                  <a:lnTo>
                    <a:pt x="5073" y="188"/>
                  </a:lnTo>
                  <a:lnTo>
                    <a:pt x="3626" y="349"/>
                  </a:lnTo>
                  <a:lnTo>
                    <a:pt x="2921" y="447"/>
                  </a:lnTo>
                  <a:lnTo>
                    <a:pt x="2492" y="518"/>
                  </a:lnTo>
                  <a:lnTo>
                    <a:pt x="1697" y="724"/>
                  </a:lnTo>
                  <a:lnTo>
                    <a:pt x="965" y="983"/>
                  </a:lnTo>
                  <a:lnTo>
                    <a:pt x="304" y="1304"/>
                  </a:lnTo>
                  <a:lnTo>
                    <a:pt x="0" y="1492"/>
                  </a:lnTo>
                  <a:lnTo>
                    <a:pt x="0" y="34372"/>
                  </a:lnTo>
                  <a:lnTo>
                    <a:pt x="822" y="37381"/>
                  </a:lnTo>
                  <a:lnTo>
                    <a:pt x="2036" y="41908"/>
                  </a:lnTo>
                  <a:lnTo>
                    <a:pt x="2796" y="44918"/>
                  </a:lnTo>
                  <a:lnTo>
                    <a:pt x="3456" y="47936"/>
                  </a:lnTo>
                  <a:lnTo>
                    <a:pt x="3992" y="50963"/>
                  </a:lnTo>
                  <a:lnTo>
                    <a:pt x="4278" y="53232"/>
                  </a:lnTo>
                  <a:lnTo>
                    <a:pt x="4421" y="54741"/>
                  </a:lnTo>
                  <a:lnTo>
                    <a:pt x="4501" y="56259"/>
                  </a:lnTo>
                  <a:lnTo>
                    <a:pt x="4528" y="57777"/>
                  </a:lnTo>
                  <a:lnTo>
                    <a:pt x="4519" y="58536"/>
                  </a:lnTo>
                  <a:lnTo>
                    <a:pt x="4519" y="58741"/>
                  </a:lnTo>
                  <a:lnTo>
                    <a:pt x="4599" y="59054"/>
                  </a:lnTo>
                  <a:lnTo>
                    <a:pt x="4742" y="59233"/>
                  </a:lnTo>
                  <a:lnTo>
                    <a:pt x="4867" y="59313"/>
                  </a:lnTo>
                  <a:lnTo>
                    <a:pt x="5010" y="59402"/>
                  </a:lnTo>
                  <a:lnTo>
                    <a:pt x="5385" y="59509"/>
                  </a:lnTo>
                  <a:lnTo>
                    <a:pt x="6028" y="59599"/>
                  </a:lnTo>
                  <a:lnTo>
                    <a:pt x="6475" y="59625"/>
                  </a:lnTo>
                  <a:lnTo>
                    <a:pt x="16405" y="60161"/>
                  </a:lnTo>
                  <a:lnTo>
                    <a:pt x="31318" y="60938"/>
                  </a:lnTo>
                  <a:lnTo>
                    <a:pt x="41266" y="61411"/>
                  </a:lnTo>
                  <a:lnTo>
                    <a:pt x="46240" y="61626"/>
                  </a:lnTo>
                  <a:lnTo>
                    <a:pt x="46918" y="61376"/>
                  </a:lnTo>
                  <a:lnTo>
                    <a:pt x="48392" y="60956"/>
                  </a:lnTo>
                  <a:lnTo>
                    <a:pt x="49981" y="60661"/>
                  </a:lnTo>
                  <a:lnTo>
                    <a:pt x="51660" y="60501"/>
                  </a:lnTo>
                  <a:lnTo>
                    <a:pt x="52535" y="60492"/>
                  </a:lnTo>
                  <a:lnTo>
                    <a:pt x="129485" y="60492"/>
                  </a:lnTo>
                  <a:lnTo>
                    <a:pt x="132994" y="60286"/>
                  </a:lnTo>
                  <a:lnTo>
                    <a:pt x="140022" y="59938"/>
                  </a:lnTo>
                  <a:lnTo>
                    <a:pt x="147059" y="59688"/>
                  </a:lnTo>
                  <a:lnTo>
                    <a:pt x="152346" y="59599"/>
                  </a:lnTo>
                  <a:lnTo>
                    <a:pt x="155882" y="59581"/>
                  </a:lnTo>
                  <a:lnTo>
                    <a:pt x="157650" y="59590"/>
                  </a:lnTo>
                  <a:lnTo>
                    <a:pt x="166312" y="59679"/>
                  </a:lnTo>
                  <a:lnTo>
                    <a:pt x="183610" y="59965"/>
                  </a:lnTo>
                  <a:lnTo>
                    <a:pt x="200907" y="60268"/>
                  </a:lnTo>
                  <a:lnTo>
                    <a:pt x="213900" y="60429"/>
                  </a:lnTo>
                  <a:lnTo>
                    <a:pt x="222571" y="60492"/>
                  </a:lnTo>
                  <a:lnTo>
                    <a:pt x="226911" y="60501"/>
                  </a:lnTo>
                  <a:lnTo>
                    <a:pt x="226911" y="60501"/>
                  </a:lnTo>
                  <a:lnTo>
                    <a:pt x="226607" y="59447"/>
                  </a:lnTo>
                  <a:lnTo>
                    <a:pt x="225955" y="57331"/>
                  </a:lnTo>
                  <a:lnTo>
                    <a:pt x="225196" y="55223"/>
                  </a:lnTo>
                  <a:lnTo>
                    <a:pt x="224518" y="53651"/>
                  </a:lnTo>
                  <a:lnTo>
                    <a:pt x="224009" y="52624"/>
                  </a:lnTo>
                  <a:lnTo>
                    <a:pt x="223437" y="51606"/>
                  </a:lnTo>
                  <a:lnTo>
                    <a:pt x="222803" y="50606"/>
                  </a:lnTo>
                  <a:lnTo>
                    <a:pt x="222107" y="49624"/>
                  </a:lnTo>
                  <a:lnTo>
                    <a:pt x="221321" y="48660"/>
                  </a:lnTo>
                  <a:lnTo>
                    <a:pt x="220463" y="47731"/>
                  </a:lnTo>
                  <a:lnTo>
                    <a:pt x="219508" y="46820"/>
                  </a:lnTo>
                  <a:lnTo>
                    <a:pt x="218454" y="45945"/>
                  </a:lnTo>
                  <a:lnTo>
                    <a:pt x="217293" y="45105"/>
                  </a:lnTo>
                  <a:lnTo>
                    <a:pt x="216668" y="44704"/>
                  </a:lnTo>
                  <a:lnTo>
                    <a:pt x="215990" y="44284"/>
                  </a:lnTo>
                  <a:lnTo>
                    <a:pt x="214552" y="43489"/>
                  </a:lnTo>
                  <a:lnTo>
                    <a:pt x="213034" y="42757"/>
                  </a:lnTo>
                  <a:lnTo>
                    <a:pt x="211426" y="42078"/>
                  </a:lnTo>
                  <a:lnTo>
                    <a:pt x="209756" y="41462"/>
                  </a:lnTo>
                  <a:lnTo>
                    <a:pt x="208024" y="40882"/>
                  </a:lnTo>
                  <a:lnTo>
                    <a:pt x="206229" y="40355"/>
                  </a:lnTo>
                  <a:lnTo>
                    <a:pt x="204381" y="39864"/>
                  </a:lnTo>
                  <a:lnTo>
                    <a:pt x="201532" y="39194"/>
                  </a:lnTo>
                  <a:lnTo>
                    <a:pt x="197621" y="38426"/>
                  </a:lnTo>
                  <a:lnTo>
                    <a:pt x="193620" y="37765"/>
                  </a:lnTo>
                  <a:lnTo>
                    <a:pt x="189593" y="37176"/>
                  </a:lnTo>
                  <a:lnTo>
                    <a:pt x="187583" y="36908"/>
                  </a:lnTo>
                  <a:lnTo>
                    <a:pt x="181949" y="36167"/>
                  </a:lnTo>
                  <a:lnTo>
                    <a:pt x="170634" y="34747"/>
                  </a:lnTo>
                  <a:lnTo>
                    <a:pt x="159293" y="33363"/>
                  </a:lnTo>
                  <a:lnTo>
                    <a:pt x="147979" y="31943"/>
                  </a:lnTo>
                  <a:lnTo>
                    <a:pt x="139531" y="30809"/>
                  </a:lnTo>
                  <a:lnTo>
                    <a:pt x="133932" y="30014"/>
                  </a:lnTo>
                  <a:lnTo>
                    <a:pt x="128360" y="29165"/>
                  </a:lnTo>
                  <a:lnTo>
                    <a:pt x="122814" y="28264"/>
                  </a:lnTo>
                  <a:lnTo>
                    <a:pt x="117313" y="27308"/>
                  </a:lnTo>
                  <a:lnTo>
                    <a:pt x="111857" y="26272"/>
                  </a:lnTo>
                  <a:lnTo>
                    <a:pt x="106455" y="25165"/>
                  </a:lnTo>
                  <a:lnTo>
                    <a:pt x="101106" y="23968"/>
                  </a:lnTo>
                  <a:lnTo>
                    <a:pt x="98453" y="23334"/>
                  </a:lnTo>
                  <a:lnTo>
                    <a:pt x="95355" y="22566"/>
                  </a:lnTo>
                  <a:lnTo>
                    <a:pt x="89264" y="20941"/>
                  </a:lnTo>
                  <a:lnTo>
                    <a:pt x="83255" y="19218"/>
                  </a:lnTo>
                  <a:lnTo>
                    <a:pt x="77325" y="17423"/>
                  </a:lnTo>
                  <a:lnTo>
                    <a:pt x="68502" y="14645"/>
                  </a:lnTo>
                  <a:lnTo>
                    <a:pt x="56795" y="10886"/>
                  </a:lnTo>
                  <a:lnTo>
                    <a:pt x="50901" y="9055"/>
                  </a:lnTo>
                  <a:lnTo>
                    <a:pt x="45990" y="7519"/>
                  </a:lnTo>
                  <a:lnTo>
                    <a:pt x="37328" y="4903"/>
                  </a:lnTo>
                  <a:lnTo>
                    <a:pt x="32693" y="3626"/>
                  </a:lnTo>
                  <a:lnTo>
                    <a:pt x="29523" y="2831"/>
                  </a:lnTo>
                  <a:lnTo>
                    <a:pt x="26317" y="2099"/>
                  </a:lnTo>
                  <a:lnTo>
                    <a:pt x="23084" y="1438"/>
                  </a:lnTo>
                  <a:lnTo>
                    <a:pt x="19852" y="884"/>
                  </a:lnTo>
                  <a:lnTo>
                    <a:pt x="16637" y="447"/>
                  </a:lnTo>
                  <a:lnTo>
                    <a:pt x="13458" y="152"/>
                  </a:lnTo>
                  <a:lnTo>
                    <a:pt x="11118" y="27"/>
                  </a:lnTo>
                  <a:lnTo>
                    <a:pt x="95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28"/>
            <p:cNvSpPr/>
            <p:nvPr/>
          </p:nvSpPr>
          <p:spPr>
            <a:xfrm rot="-877077" flipH="1">
              <a:off x="6567249" y="5189969"/>
              <a:ext cx="1198" cy="729"/>
            </a:xfrm>
            <a:custGeom>
              <a:avLst/>
              <a:gdLst/>
              <a:ahLst/>
              <a:cxnLst/>
              <a:rect l="l" t="t" r="r" b="b"/>
              <a:pathLst>
                <a:path w="46" h="28" extrusionOk="0">
                  <a:moveTo>
                    <a:pt x="28" y="0"/>
                  </a:moveTo>
                  <a:lnTo>
                    <a:pt x="1" y="9"/>
                  </a:lnTo>
                  <a:lnTo>
                    <a:pt x="1" y="27"/>
                  </a:lnTo>
                  <a:lnTo>
                    <a:pt x="45" y="27"/>
                  </a:lnTo>
                  <a:lnTo>
                    <a:pt x="45" y="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28"/>
            <p:cNvSpPr/>
            <p:nvPr/>
          </p:nvSpPr>
          <p:spPr>
            <a:xfrm rot="-877077" flipH="1">
              <a:off x="6620611" y="5118340"/>
              <a:ext cx="127438" cy="34209"/>
            </a:xfrm>
            <a:custGeom>
              <a:avLst/>
              <a:gdLst/>
              <a:ahLst/>
              <a:cxnLst/>
              <a:rect l="l" t="t" r="r" b="b"/>
              <a:pathLst>
                <a:path w="4895" h="1314" extrusionOk="0">
                  <a:moveTo>
                    <a:pt x="4716" y="0"/>
                  </a:moveTo>
                  <a:lnTo>
                    <a:pt x="4653" y="18"/>
                  </a:lnTo>
                  <a:lnTo>
                    <a:pt x="3555" y="376"/>
                  </a:lnTo>
                  <a:lnTo>
                    <a:pt x="2421" y="697"/>
                  </a:lnTo>
                  <a:lnTo>
                    <a:pt x="1233" y="965"/>
                  </a:lnTo>
                  <a:lnTo>
                    <a:pt x="46" y="1224"/>
                  </a:lnTo>
                  <a:lnTo>
                    <a:pt x="1" y="1242"/>
                  </a:lnTo>
                  <a:lnTo>
                    <a:pt x="37" y="1304"/>
                  </a:lnTo>
                  <a:lnTo>
                    <a:pt x="99" y="1313"/>
                  </a:lnTo>
                  <a:lnTo>
                    <a:pt x="421" y="1313"/>
                  </a:lnTo>
                  <a:lnTo>
                    <a:pt x="1081" y="1260"/>
                  </a:lnTo>
                  <a:lnTo>
                    <a:pt x="2064" y="1117"/>
                  </a:lnTo>
                  <a:lnTo>
                    <a:pt x="3323" y="804"/>
                  </a:lnTo>
                  <a:lnTo>
                    <a:pt x="4412" y="384"/>
                  </a:lnTo>
                  <a:lnTo>
                    <a:pt x="4859" y="143"/>
                  </a:lnTo>
                  <a:lnTo>
                    <a:pt x="4895" y="117"/>
                  </a:lnTo>
                  <a:lnTo>
                    <a:pt x="4895" y="63"/>
                  </a:lnTo>
                  <a:lnTo>
                    <a:pt x="4823" y="18"/>
                  </a:lnTo>
                  <a:lnTo>
                    <a:pt x="471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28"/>
            <p:cNvSpPr/>
            <p:nvPr/>
          </p:nvSpPr>
          <p:spPr>
            <a:xfrm rot="-877077" flipH="1">
              <a:off x="6386695" y="5104293"/>
              <a:ext cx="89766" cy="21661"/>
            </a:xfrm>
            <a:custGeom>
              <a:avLst/>
              <a:gdLst/>
              <a:ahLst/>
              <a:cxnLst/>
              <a:rect l="l" t="t" r="r" b="b"/>
              <a:pathLst>
                <a:path w="3448" h="832" extrusionOk="0">
                  <a:moveTo>
                    <a:pt x="3179" y="1"/>
                  </a:moveTo>
                  <a:lnTo>
                    <a:pt x="2786" y="19"/>
                  </a:lnTo>
                  <a:lnTo>
                    <a:pt x="1992" y="126"/>
                  </a:lnTo>
                  <a:lnTo>
                    <a:pt x="822" y="367"/>
                  </a:lnTo>
                  <a:lnTo>
                    <a:pt x="143" y="563"/>
                  </a:lnTo>
                  <a:lnTo>
                    <a:pt x="45" y="599"/>
                  </a:lnTo>
                  <a:lnTo>
                    <a:pt x="0" y="697"/>
                  </a:lnTo>
                  <a:lnTo>
                    <a:pt x="72" y="778"/>
                  </a:lnTo>
                  <a:lnTo>
                    <a:pt x="241" y="831"/>
                  </a:lnTo>
                  <a:lnTo>
                    <a:pt x="357" y="822"/>
                  </a:lnTo>
                  <a:lnTo>
                    <a:pt x="1107" y="751"/>
                  </a:lnTo>
                  <a:lnTo>
                    <a:pt x="2295" y="554"/>
                  </a:lnTo>
                  <a:lnTo>
                    <a:pt x="3010" y="376"/>
                  </a:lnTo>
                  <a:lnTo>
                    <a:pt x="3322" y="269"/>
                  </a:lnTo>
                  <a:lnTo>
                    <a:pt x="3385" y="233"/>
                  </a:lnTo>
                  <a:lnTo>
                    <a:pt x="3447" y="144"/>
                  </a:lnTo>
                  <a:lnTo>
                    <a:pt x="3420" y="63"/>
                  </a:lnTo>
                  <a:lnTo>
                    <a:pt x="3286" y="10"/>
                  </a:lnTo>
                  <a:lnTo>
                    <a:pt x="3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28"/>
            <p:cNvSpPr/>
            <p:nvPr/>
          </p:nvSpPr>
          <p:spPr>
            <a:xfrm rot="-877077" flipH="1">
              <a:off x="6155446" y="5156178"/>
              <a:ext cx="67689" cy="33714"/>
            </a:xfrm>
            <a:custGeom>
              <a:avLst/>
              <a:gdLst/>
              <a:ahLst/>
              <a:cxnLst/>
              <a:rect l="l" t="t" r="r" b="b"/>
              <a:pathLst>
                <a:path w="2600" h="1295" extrusionOk="0">
                  <a:moveTo>
                    <a:pt x="2019" y="0"/>
                  </a:moveTo>
                  <a:lnTo>
                    <a:pt x="1867" y="36"/>
                  </a:lnTo>
                  <a:lnTo>
                    <a:pt x="1599" y="134"/>
                  </a:lnTo>
                  <a:lnTo>
                    <a:pt x="1099" y="357"/>
                  </a:lnTo>
                  <a:lnTo>
                    <a:pt x="429" y="732"/>
                  </a:lnTo>
                  <a:lnTo>
                    <a:pt x="63" y="1009"/>
                  </a:lnTo>
                  <a:lnTo>
                    <a:pt x="28" y="1036"/>
                  </a:lnTo>
                  <a:lnTo>
                    <a:pt x="1" y="1098"/>
                  </a:lnTo>
                  <a:lnTo>
                    <a:pt x="45" y="1188"/>
                  </a:lnTo>
                  <a:lnTo>
                    <a:pt x="215" y="1277"/>
                  </a:lnTo>
                  <a:lnTo>
                    <a:pt x="456" y="1295"/>
                  </a:lnTo>
                  <a:lnTo>
                    <a:pt x="581" y="1268"/>
                  </a:lnTo>
                  <a:lnTo>
                    <a:pt x="1135" y="1090"/>
                  </a:lnTo>
                  <a:lnTo>
                    <a:pt x="1885" y="750"/>
                  </a:lnTo>
                  <a:lnTo>
                    <a:pt x="2323" y="500"/>
                  </a:lnTo>
                  <a:lnTo>
                    <a:pt x="2519" y="366"/>
                  </a:lnTo>
                  <a:lnTo>
                    <a:pt x="2564" y="331"/>
                  </a:lnTo>
                  <a:lnTo>
                    <a:pt x="2599" y="250"/>
                  </a:lnTo>
                  <a:lnTo>
                    <a:pt x="2546" y="143"/>
                  </a:lnTo>
                  <a:lnTo>
                    <a:pt x="2323" y="27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28"/>
            <p:cNvSpPr/>
            <p:nvPr/>
          </p:nvSpPr>
          <p:spPr>
            <a:xfrm rot="-877077" flipH="1">
              <a:off x="6100839" y="5078025"/>
              <a:ext cx="104632" cy="40952"/>
            </a:xfrm>
            <a:custGeom>
              <a:avLst/>
              <a:gdLst/>
              <a:ahLst/>
              <a:cxnLst/>
              <a:rect l="l" t="t" r="r" b="b"/>
              <a:pathLst>
                <a:path w="4019" h="1573" extrusionOk="0">
                  <a:moveTo>
                    <a:pt x="3510" y="1"/>
                  </a:moveTo>
                  <a:lnTo>
                    <a:pt x="3135" y="27"/>
                  </a:lnTo>
                  <a:lnTo>
                    <a:pt x="2938" y="72"/>
                  </a:lnTo>
                  <a:lnTo>
                    <a:pt x="2421" y="242"/>
                  </a:lnTo>
                  <a:lnTo>
                    <a:pt x="1938" y="429"/>
                  </a:lnTo>
                  <a:lnTo>
                    <a:pt x="1045" y="760"/>
                  </a:lnTo>
                  <a:lnTo>
                    <a:pt x="161" y="1108"/>
                  </a:lnTo>
                  <a:lnTo>
                    <a:pt x="81" y="1144"/>
                  </a:lnTo>
                  <a:lnTo>
                    <a:pt x="0" y="1224"/>
                  </a:lnTo>
                  <a:lnTo>
                    <a:pt x="0" y="1322"/>
                  </a:lnTo>
                  <a:lnTo>
                    <a:pt x="63" y="1412"/>
                  </a:lnTo>
                  <a:lnTo>
                    <a:pt x="251" y="1519"/>
                  </a:lnTo>
                  <a:lnTo>
                    <a:pt x="527" y="1572"/>
                  </a:lnTo>
                  <a:lnTo>
                    <a:pt x="715" y="1554"/>
                  </a:lnTo>
                  <a:lnTo>
                    <a:pt x="813" y="1528"/>
                  </a:lnTo>
                  <a:lnTo>
                    <a:pt x="1778" y="1206"/>
                  </a:lnTo>
                  <a:lnTo>
                    <a:pt x="2733" y="876"/>
                  </a:lnTo>
                  <a:lnTo>
                    <a:pt x="3153" y="733"/>
                  </a:lnTo>
                  <a:lnTo>
                    <a:pt x="3555" y="572"/>
                  </a:lnTo>
                  <a:lnTo>
                    <a:pt x="3733" y="492"/>
                  </a:lnTo>
                  <a:lnTo>
                    <a:pt x="3921" y="304"/>
                  </a:lnTo>
                  <a:lnTo>
                    <a:pt x="4001" y="188"/>
                  </a:lnTo>
                  <a:lnTo>
                    <a:pt x="4019" y="152"/>
                  </a:lnTo>
                  <a:lnTo>
                    <a:pt x="3992" y="90"/>
                  </a:lnTo>
                  <a:lnTo>
                    <a:pt x="3858" y="10"/>
                  </a:lnTo>
                  <a:lnTo>
                    <a:pt x="37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28"/>
            <p:cNvSpPr/>
            <p:nvPr/>
          </p:nvSpPr>
          <p:spPr>
            <a:xfrm rot="-877077" flipH="1">
              <a:off x="6262807" y="5113077"/>
              <a:ext cx="54906" cy="23743"/>
            </a:xfrm>
            <a:custGeom>
              <a:avLst/>
              <a:gdLst/>
              <a:ahLst/>
              <a:cxnLst/>
              <a:rect l="l" t="t" r="r" b="b"/>
              <a:pathLst>
                <a:path w="2109" h="912" extrusionOk="0">
                  <a:moveTo>
                    <a:pt x="1921" y="1"/>
                  </a:moveTo>
                  <a:lnTo>
                    <a:pt x="1635" y="10"/>
                  </a:lnTo>
                  <a:lnTo>
                    <a:pt x="1198" y="153"/>
                  </a:lnTo>
                  <a:lnTo>
                    <a:pt x="1001" y="242"/>
                  </a:lnTo>
                  <a:lnTo>
                    <a:pt x="680" y="376"/>
                  </a:lnTo>
                  <a:lnTo>
                    <a:pt x="385" y="510"/>
                  </a:lnTo>
                  <a:lnTo>
                    <a:pt x="260" y="590"/>
                  </a:lnTo>
                  <a:lnTo>
                    <a:pt x="117" y="751"/>
                  </a:lnTo>
                  <a:lnTo>
                    <a:pt x="19" y="831"/>
                  </a:lnTo>
                  <a:lnTo>
                    <a:pt x="1" y="849"/>
                  </a:lnTo>
                  <a:lnTo>
                    <a:pt x="10" y="885"/>
                  </a:lnTo>
                  <a:lnTo>
                    <a:pt x="90" y="912"/>
                  </a:lnTo>
                  <a:lnTo>
                    <a:pt x="162" y="903"/>
                  </a:lnTo>
                  <a:lnTo>
                    <a:pt x="465" y="867"/>
                  </a:lnTo>
                  <a:lnTo>
                    <a:pt x="751" y="814"/>
                  </a:lnTo>
                  <a:lnTo>
                    <a:pt x="1099" y="689"/>
                  </a:lnTo>
                  <a:lnTo>
                    <a:pt x="1421" y="555"/>
                  </a:lnTo>
                  <a:lnTo>
                    <a:pt x="1635" y="465"/>
                  </a:lnTo>
                  <a:lnTo>
                    <a:pt x="2028" y="260"/>
                  </a:lnTo>
                  <a:lnTo>
                    <a:pt x="2108" y="153"/>
                  </a:lnTo>
                  <a:lnTo>
                    <a:pt x="2082" y="90"/>
                  </a:lnTo>
                  <a:lnTo>
                    <a:pt x="2037" y="55"/>
                  </a:lnTo>
                  <a:lnTo>
                    <a:pt x="19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28"/>
            <p:cNvSpPr/>
            <p:nvPr/>
          </p:nvSpPr>
          <p:spPr>
            <a:xfrm rot="-877077" flipH="1">
              <a:off x="5874285" y="5113116"/>
              <a:ext cx="106975" cy="46055"/>
            </a:xfrm>
            <a:custGeom>
              <a:avLst/>
              <a:gdLst/>
              <a:ahLst/>
              <a:cxnLst/>
              <a:rect l="l" t="t" r="r" b="b"/>
              <a:pathLst>
                <a:path w="4109" h="1769" extrusionOk="0">
                  <a:moveTo>
                    <a:pt x="3215" y="1"/>
                  </a:moveTo>
                  <a:lnTo>
                    <a:pt x="2965" y="45"/>
                  </a:lnTo>
                  <a:lnTo>
                    <a:pt x="2527" y="143"/>
                  </a:lnTo>
                  <a:lnTo>
                    <a:pt x="1724" y="420"/>
                  </a:lnTo>
                  <a:lnTo>
                    <a:pt x="1000" y="751"/>
                  </a:lnTo>
                  <a:lnTo>
                    <a:pt x="375" y="1135"/>
                  </a:lnTo>
                  <a:lnTo>
                    <a:pt x="107" y="1331"/>
                  </a:lnTo>
                  <a:lnTo>
                    <a:pt x="45" y="1394"/>
                  </a:lnTo>
                  <a:lnTo>
                    <a:pt x="0" y="1501"/>
                  </a:lnTo>
                  <a:lnTo>
                    <a:pt x="45" y="1599"/>
                  </a:lnTo>
                  <a:lnTo>
                    <a:pt x="170" y="1679"/>
                  </a:lnTo>
                  <a:lnTo>
                    <a:pt x="429" y="1769"/>
                  </a:lnTo>
                  <a:lnTo>
                    <a:pt x="866" y="1769"/>
                  </a:lnTo>
                  <a:lnTo>
                    <a:pt x="1063" y="1706"/>
                  </a:lnTo>
                  <a:lnTo>
                    <a:pt x="1956" y="1340"/>
                  </a:lnTo>
                  <a:lnTo>
                    <a:pt x="2885" y="1001"/>
                  </a:lnTo>
                  <a:lnTo>
                    <a:pt x="3313" y="858"/>
                  </a:lnTo>
                  <a:lnTo>
                    <a:pt x="3733" y="706"/>
                  </a:lnTo>
                  <a:lnTo>
                    <a:pt x="3840" y="661"/>
                  </a:lnTo>
                  <a:lnTo>
                    <a:pt x="3983" y="563"/>
                  </a:lnTo>
                  <a:lnTo>
                    <a:pt x="4081" y="411"/>
                  </a:lnTo>
                  <a:lnTo>
                    <a:pt x="4108" y="277"/>
                  </a:lnTo>
                  <a:lnTo>
                    <a:pt x="4099" y="224"/>
                  </a:lnTo>
                  <a:lnTo>
                    <a:pt x="3992" y="135"/>
                  </a:lnTo>
                  <a:lnTo>
                    <a:pt x="3912" y="108"/>
                  </a:lnTo>
                  <a:lnTo>
                    <a:pt x="3885" y="108"/>
                  </a:lnTo>
                  <a:lnTo>
                    <a:pt x="3662" y="27"/>
                  </a:lnTo>
                  <a:lnTo>
                    <a:pt x="321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28"/>
            <p:cNvSpPr/>
            <p:nvPr/>
          </p:nvSpPr>
          <p:spPr>
            <a:xfrm rot="-877077" flipH="1">
              <a:off x="5684823" y="5096708"/>
              <a:ext cx="89090" cy="20958"/>
            </a:xfrm>
            <a:custGeom>
              <a:avLst/>
              <a:gdLst/>
              <a:ahLst/>
              <a:cxnLst/>
              <a:rect l="l" t="t" r="r" b="b"/>
              <a:pathLst>
                <a:path w="3422" h="805" extrusionOk="0">
                  <a:moveTo>
                    <a:pt x="2707" y="0"/>
                  </a:moveTo>
                  <a:lnTo>
                    <a:pt x="2108" y="72"/>
                  </a:lnTo>
                  <a:lnTo>
                    <a:pt x="1751" y="143"/>
                  </a:lnTo>
                  <a:lnTo>
                    <a:pt x="1332" y="215"/>
                  </a:lnTo>
                  <a:lnTo>
                    <a:pt x="546" y="402"/>
                  </a:lnTo>
                  <a:lnTo>
                    <a:pt x="162" y="518"/>
                  </a:lnTo>
                  <a:lnTo>
                    <a:pt x="63" y="563"/>
                  </a:lnTo>
                  <a:lnTo>
                    <a:pt x="1" y="661"/>
                  </a:lnTo>
                  <a:lnTo>
                    <a:pt x="90" y="750"/>
                  </a:lnTo>
                  <a:lnTo>
                    <a:pt x="278" y="804"/>
                  </a:lnTo>
                  <a:lnTo>
                    <a:pt x="394" y="804"/>
                  </a:lnTo>
                  <a:lnTo>
                    <a:pt x="867" y="768"/>
                  </a:lnTo>
                  <a:lnTo>
                    <a:pt x="1760" y="643"/>
                  </a:lnTo>
                  <a:lnTo>
                    <a:pt x="2207" y="563"/>
                  </a:lnTo>
                  <a:lnTo>
                    <a:pt x="2546" y="492"/>
                  </a:lnTo>
                  <a:lnTo>
                    <a:pt x="3028" y="375"/>
                  </a:lnTo>
                  <a:lnTo>
                    <a:pt x="3296" y="250"/>
                  </a:lnTo>
                  <a:lnTo>
                    <a:pt x="3394" y="179"/>
                  </a:lnTo>
                  <a:lnTo>
                    <a:pt x="3421" y="152"/>
                  </a:lnTo>
                  <a:lnTo>
                    <a:pt x="3421" y="108"/>
                  </a:lnTo>
                  <a:lnTo>
                    <a:pt x="3359" y="54"/>
                  </a:lnTo>
                  <a:lnTo>
                    <a:pt x="3278" y="36"/>
                  </a:lnTo>
                  <a:lnTo>
                    <a:pt x="31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28"/>
            <p:cNvSpPr/>
            <p:nvPr/>
          </p:nvSpPr>
          <p:spPr>
            <a:xfrm rot="-877077" flipH="1">
              <a:off x="5922287" y="5078816"/>
              <a:ext cx="77660" cy="23978"/>
            </a:xfrm>
            <a:custGeom>
              <a:avLst/>
              <a:gdLst/>
              <a:ahLst/>
              <a:cxnLst/>
              <a:rect l="l" t="t" r="r" b="b"/>
              <a:pathLst>
                <a:path w="2983" h="921" extrusionOk="0">
                  <a:moveTo>
                    <a:pt x="2250" y="1"/>
                  </a:moveTo>
                  <a:lnTo>
                    <a:pt x="1750" y="28"/>
                  </a:lnTo>
                  <a:lnTo>
                    <a:pt x="1241" y="108"/>
                  </a:lnTo>
                  <a:lnTo>
                    <a:pt x="768" y="233"/>
                  </a:lnTo>
                  <a:lnTo>
                    <a:pt x="366" y="394"/>
                  </a:lnTo>
                  <a:lnTo>
                    <a:pt x="89" y="581"/>
                  </a:lnTo>
                  <a:lnTo>
                    <a:pt x="0" y="733"/>
                  </a:lnTo>
                  <a:lnTo>
                    <a:pt x="0" y="840"/>
                  </a:lnTo>
                  <a:lnTo>
                    <a:pt x="18" y="894"/>
                  </a:lnTo>
                  <a:lnTo>
                    <a:pt x="45" y="921"/>
                  </a:lnTo>
                  <a:lnTo>
                    <a:pt x="98" y="921"/>
                  </a:lnTo>
                  <a:lnTo>
                    <a:pt x="268" y="885"/>
                  </a:lnTo>
                  <a:lnTo>
                    <a:pt x="563" y="787"/>
                  </a:lnTo>
                  <a:lnTo>
                    <a:pt x="973" y="599"/>
                  </a:lnTo>
                  <a:lnTo>
                    <a:pt x="1286" y="501"/>
                  </a:lnTo>
                  <a:lnTo>
                    <a:pt x="1661" y="430"/>
                  </a:lnTo>
                  <a:lnTo>
                    <a:pt x="2411" y="385"/>
                  </a:lnTo>
                  <a:lnTo>
                    <a:pt x="2786" y="340"/>
                  </a:lnTo>
                  <a:lnTo>
                    <a:pt x="2867" y="322"/>
                  </a:lnTo>
                  <a:lnTo>
                    <a:pt x="2965" y="260"/>
                  </a:lnTo>
                  <a:lnTo>
                    <a:pt x="2983" y="188"/>
                  </a:lnTo>
                  <a:lnTo>
                    <a:pt x="2920" y="117"/>
                  </a:lnTo>
                  <a:lnTo>
                    <a:pt x="2849" y="90"/>
                  </a:lnTo>
                  <a:lnTo>
                    <a:pt x="2679" y="37"/>
                  </a:lnTo>
                  <a:lnTo>
                    <a:pt x="225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28"/>
            <p:cNvSpPr/>
            <p:nvPr/>
          </p:nvSpPr>
          <p:spPr>
            <a:xfrm rot="-877077" flipH="1">
              <a:off x="7894536" y="4679737"/>
              <a:ext cx="109995" cy="34912"/>
            </a:xfrm>
            <a:custGeom>
              <a:avLst/>
              <a:gdLst/>
              <a:ahLst/>
              <a:cxnLst/>
              <a:rect l="l" t="t" r="r" b="b"/>
              <a:pathLst>
                <a:path w="4225" h="1341" extrusionOk="0">
                  <a:moveTo>
                    <a:pt x="411" y="1"/>
                  </a:moveTo>
                  <a:lnTo>
                    <a:pt x="170" y="36"/>
                  </a:lnTo>
                  <a:lnTo>
                    <a:pt x="9" y="144"/>
                  </a:lnTo>
                  <a:lnTo>
                    <a:pt x="1" y="233"/>
                  </a:lnTo>
                  <a:lnTo>
                    <a:pt x="54" y="295"/>
                  </a:lnTo>
                  <a:lnTo>
                    <a:pt x="99" y="322"/>
                  </a:lnTo>
                  <a:lnTo>
                    <a:pt x="554" y="519"/>
                  </a:lnTo>
                  <a:lnTo>
                    <a:pt x="1510" y="876"/>
                  </a:lnTo>
                  <a:lnTo>
                    <a:pt x="2010" y="1028"/>
                  </a:lnTo>
                  <a:lnTo>
                    <a:pt x="2465" y="1162"/>
                  </a:lnTo>
                  <a:lnTo>
                    <a:pt x="3224" y="1313"/>
                  </a:lnTo>
                  <a:lnTo>
                    <a:pt x="3742" y="1340"/>
                  </a:lnTo>
                  <a:lnTo>
                    <a:pt x="4001" y="1313"/>
                  </a:lnTo>
                  <a:lnTo>
                    <a:pt x="4090" y="1296"/>
                  </a:lnTo>
                  <a:lnTo>
                    <a:pt x="4198" y="1242"/>
                  </a:lnTo>
                  <a:lnTo>
                    <a:pt x="4224" y="1162"/>
                  </a:lnTo>
                  <a:lnTo>
                    <a:pt x="4189" y="1081"/>
                  </a:lnTo>
                  <a:lnTo>
                    <a:pt x="4135" y="1045"/>
                  </a:lnTo>
                  <a:lnTo>
                    <a:pt x="3974" y="965"/>
                  </a:lnTo>
                  <a:lnTo>
                    <a:pt x="3555" y="831"/>
                  </a:lnTo>
                  <a:lnTo>
                    <a:pt x="2840" y="679"/>
                  </a:lnTo>
                  <a:lnTo>
                    <a:pt x="2385" y="590"/>
                  </a:lnTo>
                  <a:lnTo>
                    <a:pt x="1894" y="474"/>
                  </a:lnTo>
                  <a:lnTo>
                    <a:pt x="974" y="197"/>
                  </a:lnTo>
                  <a:lnTo>
                    <a:pt x="536" y="36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28"/>
            <p:cNvSpPr/>
            <p:nvPr/>
          </p:nvSpPr>
          <p:spPr>
            <a:xfrm rot="-877077" flipH="1">
              <a:off x="7544242" y="4869638"/>
              <a:ext cx="151832" cy="32569"/>
            </a:xfrm>
            <a:custGeom>
              <a:avLst/>
              <a:gdLst/>
              <a:ahLst/>
              <a:cxnLst/>
              <a:rect l="l" t="t" r="r" b="b"/>
              <a:pathLst>
                <a:path w="5832" h="1251" extrusionOk="0">
                  <a:moveTo>
                    <a:pt x="375" y="0"/>
                  </a:moveTo>
                  <a:lnTo>
                    <a:pt x="117" y="72"/>
                  </a:lnTo>
                  <a:lnTo>
                    <a:pt x="18" y="179"/>
                  </a:lnTo>
                  <a:lnTo>
                    <a:pt x="0" y="250"/>
                  </a:lnTo>
                  <a:lnTo>
                    <a:pt x="36" y="313"/>
                  </a:lnTo>
                  <a:lnTo>
                    <a:pt x="134" y="375"/>
                  </a:lnTo>
                  <a:lnTo>
                    <a:pt x="215" y="393"/>
                  </a:lnTo>
                  <a:lnTo>
                    <a:pt x="1519" y="661"/>
                  </a:lnTo>
                  <a:lnTo>
                    <a:pt x="2840" y="902"/>
                  </a:lnTo>
                  <a:lnTo>
                    <a:pt x="3483" y="1027"/>
                  </a:lnTo>
                  <a:lnTo>
                    <a:pt x="4492" y="1197"/>
                  </a:lnTo>
                  <a:lnTo>
                    <a:pt x="5180" y="1251"/>
                  </a:lnTo>
                  <a:lnTo>
                    <a:pt x="5528" y="1242"/>
                  </a:lnTo>
                  <a:lnTo>
                    <a:pt x="5617" y="1233"/>
                  </a:lnTo>
                  <a:lnTo>
                    <a:pt x="5760" y="1179"/>
                  </a:lnTo>
                  <a:lnTo>
                    <a:pt x="5832" y="1099"/>
                  </a:lnTo>
                  <a:lnTo>
                    <a:pt x="5805" y="1018"/>
                  </a:lnTo>
                  <a:lnTo>
                    <a:pt x="5742" y="974"/>
                  </a:lnTo>
                  <a:lnTo>
                    <a:pt x="5501" y="875"/>
                  </a:lnTo>
                  <a:lnTo>
                    <a:pt x="4965" y="715"/>
                  </a:lnTo>
                  <a:lnTo>
                    <a:pt x="4081" y="545"/>
                  </a:lnTo>
                  <a:lnTo>
                    <a:pt x="3483" y="447"/>
                  </a:lnTo>
                  <a:lnTo>
                    <a:pt x="2019" y="206"/>
                  </a:lnTo>
                  <a:lnTo>
                    <a:pt x="536" y="9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28"/>
            <p:cNvSpPr/>
            <p:nvPr/>
          </p:nvSpPr>
          <p:spPr>
            <a:xfrm rot="-877077" flipH="1">
              <a:off x="7611383" y="4927612"/>
              <a:ext cx="109995" cy="53709"/>
            </a:xfrm>
            <a:custGeom>
              <a:avLst/>
              <a:gdLst/>
              <a:ahLst/>
              <a:cxnLst/>
              <a:rect l="l" t="t" r="r" b="b"/>
              <a:pathLst>
                <a:path w="4225" h="2063" extrusionOk="0">
                  <a:moveTo>
                    <a:pt x="197" y="0"/>
                  </a:moveTo>
                  <a:lnTo>
                    <a:pt x="36" y="63"/>
                  </a:lnTo>
                  <a:lnTo>
                    <a:pt x="0" y="170"/>
                  </a:lnTo>
                  <a:lnTo>
                    <a:pt x="72" y="277"/>
                  </a:lnTo>
                  <a:lnTo>
                    <a:pt x="152" y="313"/>
                  </a:lnTo>
                  <a:lnTo>
                    <a:pt x="697" y="509"/>
                  </a:lnTo>
                  <a:lnTo>
                    <a:pt x="1777" y="857"/>
                  </a:lnTo>
                  <a:lnTo>
                    <a:pt x="2278" y="1081"/>
                  </a:lnTo>
                  <a:lnTo>
                    <a:pt x="2706" y="1313"/>
                  </a:lnTo>
                  <a:lnTo>
                    <a:pt x="3492" y="1795"/>
                  </a:lnTo>
                  <a:lnTo>
                    <a:pt x="3894" y="2027"/>
                  </a:lnTo>
                  <a:lnTo>
                    <a:pt x="3992" y="2063"/>
                  </a:lnTo>
                  <a:lnTo>
                    <a:pt x="4153" y="2036"/>
                  </a:lnTo>
                  <a:lnTo>
                    <a:pt x="4224" y="1991"/>
                  </a:lnTo>
                  <a:lnTo>
                    <a:pt x="4224" y="1965"/>
                  </a:lnTo>
                  <a:lnTo>
                    <a:pt x="4180" y="1795"/>
                  </a:lnTo>
                  <a:lnTo>
                    <a:pt x="3956" y="1456"/>
                  </a:lnTo>
                  <a:lnTo>
                    <a:pt x="3608" y="1125"/>
                  </a:lnTo>
                  <a:lnTo>
                    <a:pt x="3153" y="822"/>
                  </a:lnTo>
                  <a:lnTo>
                    <a:pt x="2608" y="545"/>
                  </a:lnTo>
                  <a:lnTo>
                    <a:pt x="2001" y="313"/>
                  </a:lnTo>
                  <a:lnTo>
                    <a:pt x="1349" y="134"/>
                  </a:lnTo>
                  <a:lnTo>
                    <a:pt x="661" y="27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28"/>
            <p:cNvSpPr/>
            <p:nvPr/>
          </p:nvSpPr>
          <p:spPr>
            <a:xfrm rot="-877077" flipH="1">
              <a:off x="7772196" y="4939394"/>
              <a:ext cx="73235" cy="64904"/>
            </a:xfrm>
            <a:custGeom>
              <a:avLst/>
              <a:gdLst/>
              <a:ahLst/>
              <a:cxnLst/>
              <a:rect l="l" t="t" r="r" b="b"/>
              <a:pathLst>
                <a:path w="2813" h="2493" extrusionOk="0">
                  <a:moveTo>
                    <a:pt x="330" y="1"/>
                  </a:moveTo>
                  <a:lnTo>
                    <a:pt x="98" y="45"/>
                  </a:lnTo>
                  <a:lnTo>
                    <a:pt x="0" y="126"/>
                  </a:lnTo>
                  <a:lnTo>
                    <a:pt x="0" y="188"/>
                  </a:lnTo>
                  <a:lnTo>
                    <a:pt x="18" y="224"/>
                  </a:lnTo>
                  <a:lnTo>
                    <a:pt x="563" y="849"/>
                  </a:lnTo>
                  <a:lnTo>
                    <a:pt x="1152" y="1456"/>
                  </a:lnTo>
                  <a:lnTo>
                    <a:pt x="1402" y="1733"/>
                  </a:lnTo>
                  <a:lnTo>
                    <a:pt x="1822" y="2153"/>
                  </a:lnTo>
                  <a:lnTo>
                    <a:pt x="2206" y="2385"/>
                  </a:lnTo>
                  <a:lnTo>
                    <a:pt x="2447" y="2465"/>
                  </a:lnTo>
                  <a:lnTo>
                    <a:pt x="2572" y="2492"/>
                  </a:lnTo>
                  <a:lnTo>
                    <a:pt x="2733" y="2448"/>
                  </a:lnTo>
                  <a:lnTo>
                    <a:pt x="2795" y="2394"/>
                  </a:lnTo>
                  <a:lnTo>
                    <a:pt x="2813" y="2358"/>
                  </a:lnTo>
                  <a:lnTo>
                    <a:pt x="2813" y="2296"/>
                  </a:lnTo>
                  <a:lnTo>
                    <a:pt x="2786" y="2153"/>
                  </a:lnTo>
                  <a:lnTo>
                    <a:pt x="2679" y="1948"/>
                  </a:lnTo>
                  <a:lnTo>
                    <a:pt x="2277" y="1546"/>
                  </a:lnTo>
                  <a:lnTo>
                    <a:pt x="2000" y="1305"/>
                  </a:lnTo>
                  <a:lnTo>
                    <a:pt x="1366" y="688"/>
                  </a:lnTo>
                  <a:lnTo>
                    <a:pt x="670" y="90"/>
                  </a:lnTo>
                  <a:lnTo>
                    <a:pt x="581" y="37"/>
                  </a:lnTo>
                  <a:lnTo>
                    <a:pt x="33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28"/>
            <p:cNvSpPr/>
            <p:nvPr/>
          </p:nvSpPr>
          <p:spPr>
            <a:xfrm rot="-877077" flipH="1">
              <a:off x="7284699" y="5076365"/>
              <a:ext cx="123689" cy="23509"/>
            </a:xfrm>
            <a:custGeom>
              <a:avLst/>
              <a:gdLst/>
              <a:ahLst/>
              <a:cxnLst/>
              <a:rect l="l" t="t" r="r" b="b"/>
              <a:pathLst>
                <a:path w="4751" h="903" extrusionOk="0">
                  <a:moveTo>
                    <a:pt x="420" y="0"/>
                  </a:moveTo>
                  <a:lnTo>
                    <a:pt x="241" y="9"/>
                  </a:lnTo>
                  <a:lnTo>
                    <a:pt x="71" y="72"/>
                  </a:lnTo>
                  <a:lnTo>
                    <a:pt x="9" y="143"/>
                  </a:lnTo>
                  <a:lnTo>
                    <a:pt x="0" y="224"/>
                  </a:lnTo>
                  <a:lnTo>
                    <a:pt x="27" y="304"/>
                  </a:lnTo>
                  <a:lnTo>
                    <a:pt x="152" y="402"/>
                  </a:lnTo>
                  <a:lnTo>
                    <a:pt x="304" y="447"/>
                  </a:lnTo>
                  <a:lnTo>
                    <a:pt x="1268" y="625"/>
                  </a:lnTo>
                  <a:lnTo>
                    <a:pt x="2858" y="840"/>
                  </a:lnTo>
                  <a:lnTo>
                    <a:pt x="3920" y="902"/>
                  </a:lnTo>
                  <a:lnTo>
                    <a:pt x="4429" y="884"/>
                  </a:lnTo>
                  <a:lnTo>
                    <a:pt x="4536" y="875"/>
                  </a:lnTo>
                  <a:lnTo>
                    <a:pt x="4697" y="813"/>
                  </a:lnTo>
                  <a:lnTo>
                    <a:pt x="4751" y="715"/>
                  </a:lnTo>
                  <a:lnTo>
                    <a:pt x="4679" y="625"/>
                  </a:lnTo>
                  <a:lnTo>
                    <a:pt x="4590" y="590"/>
                  </a:lnTo>
                  <a:lnTo>
                    <a:pt x="4144" y="456"/>
                  </a:lnTo>
                  <a:lnTo>
                    <a:pt x="3126" y="250"/>
                  </a:lnTo>
                  <a:lnTo>
                    <a:pt x="1474" y="72"/>
                  </a:lnTo>
                  <a:lnTo>
                    <a:pt x="42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28"/>
            <p:cNvSpPr/>
            <p:nvPr/>
          </p:nvSpPr>
          <p:spPr>
            <a:xfrm rot="-877077" flipH="1">
              <a:off x="7875821" y="5125646"/>
              <a:ext cx="163001" cy="57432"/>
            </a:xfrm>
            <a:custGeom>
              <a:avLst/>
              <a:gdLst/>
              <a:ahLst/>
              <a:cxnLst/>
              <a:rect l="l" t="t" r="r" b="b"/>
              <a:pathLst>
                <a:path w="6261" h="2206" extrusionOk="0">
                  <a:moveTo>
                    <a:pt x="367" y="0"/>
                  </a:moveTo>
                  <a:lnTo>
                    <a:pt x="108" y="72"/>
                  </a:lnTo>
                  <a:lnTo>
                    <a:pt x="19" y="179"/>
                  </a:lnTo>
                  <a:lnTo>
                    <a:pt x="1" y="250"/>
                  </a:lnTo>
                  <a:lnTo>
                    <a:pt x="46" y="331"/>
                  </a:lnTo>
                  <a:lnTo>
                    <a:pt x="135" y="393"/>
                  </a:lnTo>
                  <a:lnTo>
                    <a:pt x="206" y="420"/>
                  </a:lnTo>
                  <a:lnTo>
                    <a:pt x="1555" y="866"/>
                  </a:lnTo>
                  <a:lnTo>
                    <a:pt x="3582" y="1581"/>
                  </a:lnTo>
                  <a:lnTo>
                    <a:pt x="4975" y="2009"/>
                  </a:lnTo>
                  <a:lnTo>
                    <a:pt x="5698" y="2188"/>
                  </a:lnTo>
                  <a:lnTo>
                    <a:pt x="5814" y="2206"/>
                  </a:lnTo>
                  <a:lnTo>
                    <a:pt x="6047" y="2188"/>
                  </a:lnTo>
                  <a:lnTo>
                    <a:pt x="6216" y="2108"/>
                  </a:lnTo>
                  <a:lnTo>
                    <a:pt x="6261" y="2027"/>
                  </a:lnTo>
                  <a:lnTo>
                    <a:pt x="6234" y="1965"/>
                  </a:lnTo>
                  <a:lnTo>
                    <a:pt x="6189" y="1938"/>
                  </a:lnTo>
                  <a:lnTo>
                    <a:pt x="5939" y="1768"/>
                  </a:lnTo>
                  <a:lnTo>
                    <a:pt x="5368" y="1447"/>
                  </a:lnTo>
                  <a:lnTo>
                    <a:pt x="4725" y="1161"/>
                  </a:lnTo>
                  <a:lnTo>
                    <a:pt x="4019" y="902"/>
                  </a:lnTo>
                  <a:lnTo>
                    <a:pt x="2885" y="554"/>
                  </a:lnTo>
                  <a:lnTo>
                    <a:pt x="1314" y="179"/>
                  </a:lnTo>
                  <a:lnTo>
                    <a:pt x="537" y="18"/>
                  </a:lnTo>
                  <a:lnTo>
                    <a:pt x="36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28"/>
            <p:cNvSpPr/>
            <p:nvPr/>
          </p:nvSpPr>
          <p:spPr>
            <a:xfrm rot="-877077" flipH="1">
              <a:off x="7283669" y="4347442"/>
              <a:ext cx="130927" cy="32126"/>
            </a:xfrm>
            <a:custGeom>
              <a:avLst/>
              <a:gdLst/>
              <a:ahLst/>
              <a:cxnLst/>
              <a:rect l="l" t="t" r="r" b="b"/>
              <a:pathLst>
                <a:path w="5029" h="1234" extrusionOk="0">
                  <a:moveTo>
                    <a:pt x="492" y="1"/>
                  </a:moveTo>
                  <a:lnTo>
                    <a:pt x="197" y="36"/>
                  </a:lnTo>
                  <a:lnTo>
                    <a:pt x="55" y="126"/>
                  </a:lnTo>
                  <a:lnTo>
                    <a:pt x="1" y="197"/>
                  </a:lnTo>
                  <a:lnTo>
                    <a:pt x="1" y="278"/>
                  </a:lnTo>
                  <a:lnTo>
                    <a:pt x="64" y="358"/>
                  </a:lnTo>
                  <a:lnTo>
                    <a:pt x="117" y="394"/>
                  </a:lnTo>
                  <a:lnTo>
                    <a:pt x="322" y="501"/>
                  </a:lnTo>
                  <a:lnTo>
                    <a:pt x="814" y="715"/>
                  </a:lnTo>
                  <a:lnTo>
                    <a:pt x="1394" y="912"/>
                  </a:lnTo>
                  <a:lnTo>
                    <a:pt x="2028" y="1063"/>
                  </a:lnTo>
                  <a:lnTo>
                    <a:pt x="2698" y="1179"/>
                  </a:lnTo>
                  <a:lnTo>
                    <a:pt x="3368" y="1233"/>
                  </a:lnTo>
                  <a:lnTo>
                    <a:pt x="4028" y="1224"/>
                  </a:lnTo>
                  <a:lnTo>
                    <a:pt x="4645" y="1135"/>
                  </a:lnTo>
                  <a:lnTo>
                    <a:pt x="4921" y="1054"/>
                  </a:lnTo>
                  <a:lnTo>
                    <a:pt x="4975" y="1037"/>
                  </a:lnTo>
                  <a:lnTo>
                    <a:pt x="5029" y="983"/>
                  </a:lnTo>
                  <a:lnTo>
                    <a:pt x="5029" y="929"/>
                  </a:lnTo>
                  <a:lnTo>
                    <a:pt x="4975" y="876"/>
                  </a:lnTo>
                  <a:lnTo>
                    <a:pt x="4921" y="858"/>
                  </a:lnTo>
                  <a:lnTo>
                    <a:pt x="4448" y="742"/>
                  </a:lnTo>
                  <a:lnTo>
                    <a:pt x="3439" y="599"/>
                  </a:lnTo>
                  <a:lnTo>
                    <a:pt x="2921" y="537"/>
                  </a:lnTo>
                  <a:lnTo>
                    <a:pt x="2332" y="438"/>
                  </a:lnTo>
                  <a:lnTo>
                    <a:pt x="1215" y="179"/>
                  </a:lnTo>
                  <a:lnTo>
                    <a:pt x="671" y="36"/>
                  </a:lnTo>
                  <a:lnTo>
                    <a:pt x="492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28"/>
            <p:cNvSpPr/>
            <p:nvPr/>
          </p:nvSpPr>
          <p:spPr>
            <a:xfrm rot="-877077" flipH="1">
              <a:off x="7222460" y="4255559"/>
              <a:ext cx="117649" cy="30018"/>
            </a:xfrm>
            <a:custGeom>
              <a:avLst/>
              <a:gdLst/>
              <a:ahLst/>
              <a:cxnLst/>
              <a:rect l="l" t="t" r="r" b="b"/>
              <a:pathLst>
                <a:path w="4519" h="1153" extrusionOk="0">
                  <a:moveTo>
                    <a:pt x="1215" y="1"/>
                  </a:moveTo>
                  <a:lnTo>
                    <a:pt x="590" y="27"/>
                  </a:lnTo>
                  <a:lnTo>
                    <a:pt x="295" y="63"/>
                  </a:lnTo>
                  <a:lnTo>
                    <a:pt x="134" y="90"/>
                  </a:lnTo>
                  <a:lnTo>
                    <a:pt x="18" y="179"/>
                  </a:lnTo>
                  <a:lnTo>
                    <a:pt x="0" y="242"/>
                  </a:lnTo>
                  <a:lnTo>
                    <a:pt x="54" y="340"/>
                  </a:lnTo>
                  <a:lnTo>
                    <a:pt x="250" y="438"/>
                  </a:lnTo>
                  <a:lnTo>
                    <a:pt x="402" y="456"/>
                  </a:lnTo>
                  <a:lnTo>
                    <a:pt x="920" y="501"/>
                  </a:lnTo>
                  <a:lnTo>
                    <a:pt x="1893" y="644"/>
                  </a:lnTo>
                  <a:lnTo>
                    <a:pt x="3304" y="938"/>
                  </a:lnTo>
                  <a:lnTo>
                    <a:pt x="4242" y="1144"/>
                  </a:lnTo>
                  <a:lnTo>
                    <a:pt x="4358" y="1153"/>
                  </a:lnTo>
                  <a:lnTo>
                    <a:pt x="4483" y="1090"/>
                  </a:lnTo>
                  <a:lnTo>
                    <a:pt x="4519" y="1037"/>
                  </a:lnTo>
                  <a:lnTo>
                    <a:pt x="4510" y="1010"/>
                  </a:lnTo>
                  <a:lnTo>
                    <a:pt x="4394" y="849"/>
                  </a:lnTo>
                  <a:lnTo>
                    <a:pt x="4046" y="581"/>
                  </a:lnTo>
                  <a:lnTo>
                    <a:pt x="3599" y="367"/>
                  </a:lnTo>
                  <a:lnTo>
                    <a:pt x="3072" y="197"/>
                  </a:lnTo>
                  <a:lnTo>
                    <a:pt x="2483" y="81"/>
                  </a:lnTo>
                  <a:lnTo>
                    <a:pt x="1858" y="19"/>
                  </a:lnTo>
                  <a:lnTo>
                    <a:pt x="1215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28"/>
            <p:cNvSpPr/>
            <p:nvPr/>
          </p:nvSpPr>
          <p:spPr>
            <a:xfrm rot="-877077" flipH="1">
              <a:off x="7104662" y="4411433"/>
              <a:ext cx="94635" cy="35589"/>
            </a:xfrm>
            <a:custGeom>
              <a:avLst/>
              <a:gdLst/>
              <a:ahLst/>
              <a:cxnLst/>
              <a:rect l="l" t="t" r="r" b="b"/>
              <a:pathLst>
                <a:path w="3635" h="1367" extrusionOk="0">
                  <a:moveTo>
                    <a:pt x="616" y="0"/>
                  </a:moveTo>
                  <a:lnTo>
                    <a:pt x="250" y="45"/>
                  </a:lnTo>
                  <a:lnTo>
                    <a:pt x="63" y="152"/>
                  </a:lnTo>
                  <a:lnTo>
                    <a:pt x="0" y="232"/>
                  </a:lnTo>
                  <a:lnTo>
                    <a:pt x="0" y="322"/>
                  </a:lnTo>
                  <a:lnTo>
                    <a:pt x="80" y="411"/>
                  </a:lnTo>
                  <a:lnTo>
                    <a:pt x="161" y="456"/>
                  </a:lnTo>
                  <a:lnTo>
                    <a:pt x="527" y="616"/>
                  </a:lnTo>
                  <a:lnTo>
                    <a:pt x="1322" y="911"/>
                  </a:lnTo>
                  <a:lnTo>
                    <a:pt x="1732" y="1045"/>
                  </a:lnTo>
                  <a:lnTo>
                    <a:pt x="2116" y="1179"/>
                  </a:lnTo>
                  <a:lnTo>
                    <a:pt x="2697" y="1322"/>
                  </a:lnTo>
                  <a:lnTo>
                    <a:pt x="3126" y="1366"/>
                  </a:lnTo>
                  <a:lnTo>
                    <a:pt x="3358" y="1366"/>
                  </a:lnTo>
                  <a:lnTo>
                    <a:pt x="3483" y="1357"/>
                  </a:lnTo>
                  <a:lnTo>
                    <a:pt x="3608" y="1286"/>
                  </a:lnTo>
                  <a:lnTo>
                    <a:pt x="3635" y="1232"/>
                  </a:lnTo>
                  <a:lnTo>
                    <a:pt x="3617" y="1197"/>
                  </a:lnTo>
                  <a:lnTo>
                    <a:pt x="3545" y="1090"/>
                  </a:lnTo>
                  <a:lnTo>
                    <a:pt x="3322" y="911"/>
                  </a:lnTo>
                  <a:lnTo>
                    <a:pt x="2893" y="706"/>
                  </a:lnTo>
                  <a:lnTo>
                    <a:pt x="2527" y="572"/>
                  </a:lnTo>
                  <a:lnTo>
                    <a:pt x="2116" y="429"/>
                  </a:lnTo>
                  <a:lnTo>
                    <a:pt x="1259" y="152"/>
                  </a:lnTo>
                  <a:lnTo>
                    <a:pt x="813" y="27"/>
                  </a:lnTo>
                  <a:lnTo>
                    <a:pt x="616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28"/>
            <p:cNvSpPr/>
            <p:nvPr/>
          </p:nvSpPr>
          <p:spPr>
            <a:xfrm rot="-877077" flipH="1">
              <a:off x="6934864" y="4412953"/>
              <a:ext cx="125564" cy="32569"/>
            </a:xfrm>
            <a:custGeom>
              <a:avLst/>
              <a:gdLst/>
              <a:ahLst/>
              <a:cxnLst/>
              <a:rect l="l" t="t" r="r" b="b"/>
              <a:pathLst>
                <a:path w="4823" h="1251" extrusionOk="0">
                  <a:moveTo>
                    <a:pt x="644" y="0"/>
                  </a:moveTo>
                  <a:lnTo>
                    <a:pt x="313" y="36"/>
                  </a:lnTo>
                  <a:lnTo>
                    <a:pt x="197" y="54"/>
                  </a:lnTo>
                  <a:lnTo>
                    <a:pt x="36" y="152"/>
                  </a:lnTo>
                  <a:lnTo>
                    <a:pt x="1" y="277"/>
                  </a:lnTo>
                  <a:lnTo>
                    <a:pt x="99" y="393"/>
                  </a:lnTo>
                  <a:lnTo>
                    <a:pt x="215" y="429"/>
                  </a:lnTo>
                  <a:lnTo>
                    <a:pt x="733" y="545"/>
                  </a:lnTo>
                  <a:lnTo>
                    <a:pt x="1822" y="724"/>
                  </a:lnTo>
                  <a:lnTo>
                    <a:pt x="2349" y="822"/>
                  </a:lnTo>
                  <a:lnTo>
                    <a:pt x="2858" y="956"/>
                  </a:lnTo>
                  <a:lnTo>
                    <a:pt x="3367" y="1072"/>
                  </a:lnTo>
                  <a:lnTo>
                    <a:pt x="3698" y="1117"/>
                  </a:lnTo>
                  <a:lnTo>
                    <a:pt x="4359" y="1179"/>
                  </a:lnTo>
                  <a:lnTo>
                    <a:pt x="4689" y="1242"/>
                  </a:lnTo>
                  <a:lnTo>
                    <a:pt x="4751" y="1251"/>
                  </a:lnTo>
                  <a:lnTo>
                    <a:pt x="4823" y="1215"/>
                  </a:lnTo>
                  <a:lnTo>
                    <a:pt x="4805" y="1188"/>
                  </a:lnTo>
                  <a:lnTo>
                    <a:pt x="4644" y="1045"/>
                  </a:lnTo>
                  <a:lnTo>
                    <a:pt x="4341" y="742"/>
                  </a:lnTo>
                  <a:lnTo>
                    <a:pt x="4144" y="608"/>
                  </a:lnTo>
                  <a:lnTo>
                    <a:pt x="3894" y="483"/>
                  </a:lnTo>
                  <a:lnTo>
                    <a:pt x="3269" y="295"/>
                  </a:lnTo>
                  <a:lnTo>
                    <a:pt x="2948" y="224"/>
                  </a:lnTo>
                  <a:lnTo>
                    <a:pt x="2323" y="108"/>
                  </a:lnTo>
                  <a:lnTo>
                    <a:pt x="1313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28"/>
            <p:cNvSpPr/>
            <p:nvPr/>
          </p:nvSpPr>
          <p:spPr>
            <a:xfrm rot="-877077" flipH="1">
              <a:off x="6730247" y="4509191"/>
              <a:ext cx="136498" cy="38140"/>
            </a:xfrm>
            <a:custGeom>
              <a:avLst/>
              <a:gdLst/>
              <a:ahLst/>
              <a:cxnLst/>
              <a:rect l="l" t="t" r="r" b="b"/>
              <a:pathLst>
                <a:path w="5243" h="1465" extrusionOk="0">
                  <a:moveTo>
                    <a:pt x="1608" y="0"/>
                  </a:moveTo>
                  <a:lnTo>
                    <a:pt x="840" y="9"/>
                  </a:lnTo>
                  <a:lnTo>
                    <a:pt x="447" y="36"/>
                  </a:lnTo>
                  <a:lnTo>
                    <a:pt x="322" y="54"/>
                  </a:lnTo>
                  <a:lnTo>
                    <a:pt x="144" y="117"/>
                  </a:lnTo>
                  <a:lnTo>
                    <a:pt x="37" y="206"/>
                  </a:lnTo>
                  <a:lnTo>
                    <a:pt x="1" y="313"/>
                  </a:lnTo>
                  <a:lnTo>
                    <a:pt x="37" y="420"/>
                  </a:lnTo>
                  <a:lnTo>
                    <a:pt x="126" y="527"/>
                  </a:lnTo>
                  <a:lnTo>
                    <a:pt x="278" y="599"/>
                  </a:lnTo>
                  <a:lnTo>
                    <a:pt x="492" y="643"/>
                  </a:lnTo>
                  <a:lnTo>
                    <a:pt x="617" y="652"/>
                  </a:lnTo>
                  <a:lnTo>
                    <a:pt x="930" y="643"/>
                  </a:lnTo>
                  <a:lnTo>
                    <a:pt x="1564" y="679"/>
                  </a:lnTo>
                  <a:lnTo>
                    <a:pt x="2189" y="751"/>
                  </a:lnTo>
                  <a:lnTo>
                    <a:pt x="2778" y="867"/>
                  </a:lnTo>
                  <a:lnTo>
                    <a:pt x="3064" y="938"/>
                  </a:lnTo>
                  <a:lnTo>
                    <a:pt x="3519" y="1063"/>
                  </a:lnTo>
                  <a:lnTo>
                    <a:pt x="4484" y="1304"/>
                  </a:lnTo>
                  <a:lnTo>
                    <a:pt x="4903" y="1447"/>
                  </a:lnTo>
                  <a:lnTo>
                    <a:pt x="4966" y="1465"/>
                  </a:lnTo>
                  <a:lnTo>
                    <a:pt x="5091" y="1456"/>
                  </a:lnTo>
                  <a:lnTo>
                    <a:pt x="5198" y="1411"/>
                  </a:lnTo>
                  <a:lnTo>
                    <a:pt x="5243" y="1349"/>
                  </a:lnTo>
                  <a:lnTo>
                    <a:pt x="5234" y="1322"/>
                  </a:lnTo>
                  <a:lnTo>
                    <a:pt x="5127" y="1143"/>
                  </a:lnTo>
                  <a:lnTo>
                    <a:pt x="4975" y="902"/>
                  </a:lnTo>
                  <a:lnTo>
                    <a:pt x="4823" y="742"/>
                  </a:lnTo>
                  <a:lnTo>
                    <a:pt x="4707" y="670"/>
                  </a:lnTo>
                  <a:lnTo>
                    <a:pt x="4439" y="527"/>
                  </a:lnTo>
                  <a:lnTo>
                    <a:pt x="3805" y="304"/>
                  </a:lnTo>
                  <a:lnTo>
                    <a:pt x="3457" y="224"/>
                  </a:lnTo>
                  <a:lnTo>
                    <a:pt x="3091" y="143"/>
                  </a:lnTo>
                  <a:lnTo>
                    <a:pt x="2349" y="45"/>
                  </a:lnTo>
                  <a:lnTo>
                    <a:pt x="1608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28"/>
            <p:cNvSpPr/>
            <p:nvPr/>
          </p:nvSpPr>
          <p:spPr>
            <a:xfrm rot="-877077" flipH="1">
              <a:off x="6718868" y="4588737"/>
              <a:ext cx="87918" cy="43035"/>
            </a:xfrm>
            <a:custGeom>
              <a:avLst/>
              <a:gdLst/>
              <a:ahLst/>
              <a:cxnLst/>
              <a:rect l="l" t="t" r="r" b="b"/>
              <a:pathLst>
                <a:path w="3377" h="1653" extrusionOk="0">
                  <a:moveTo>
                    <a:pt x="483" y="0"/>
                  </a:moveTo>
                  <a:lnTo>
                    <a:pt x="197" y="36"/>
                  </a:lnTo>
                  <a:lnTo>
                    <a:pt x="19" y="161"/>
                  </a:lnTo>
                  <a:lnTo>
                    <a:pt x="1" y="286"/>
                  </a:lnTo>
                  <a:lnTo>
                    <a:pt x="54" y="357"/>
                  </a:lnTo>
                  <a:lnTo>
                    <a:pt x="108" y="393"/>
                  </a:lnTo>
                  <a:lnTo>
                    <a:pt x="680" y="741"/>
                  </a:lnTo>
                  <a:lnTo>
                    <a:pt x="1296" y="1072"/>
                  </a:lnTo>
                  <a:lnTo>
                    <a:pt x="1599" y="1223"/>
                  </a:lnTo>
                  <a:lnTo>
                    <a:pt x="2251" y="1527"/>
                  </a:lnTo>
                  <a:lnTo>
                    <a:pt x="2626" y="1625"/>
                  </a:lnTo>
                  <a:lnTo>
                    <a:pt x="2805" y="1652"/>
                  </a:lnTo>
                  <a:lnTo>
                    <a:pt x="3108" y="1625"/>
                  </a:lnTo>
                  <a:lnTo>
                    <a:pt x="3323" y="1527"/>
                  </a:lnTo>
                  <a:lnTo>
                    <a:pt x="3376" y="1411"/>
                  </a:lnTo>
                  <a:lnTo>
                    <a:pt x="3350" y="1331"/>
                  </a:lnTo>
                  <a:lnTo>
                    <a:pt x="3314" y="1286"/>
                  </a:lnTo>
                  <a:lnTo>
                    <a:pt x="3207" y="1179"/>
                  </a:lnTo>
                  <a:lnTo>
                    <a:pt x="2921" y="1000"/>
                  </a:lnTo>
                  <a:lnTo>
                    <a:pt x="2421" y="759"/>
                  </a:lnTo>
                  <a:lnTo>
                    <a:pt x="2082" y="607"/>
                  </a:lnTo>
                  <a:lnTo>
                    <a:pt x="1376" y="313"/>
                  </a:lnTo>
                  <a:lnTo>
                    <a:pt x="644" y="45"/>
                  </a:lnTo>
                  <a:lnTo>
                    <a:pt x="483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28"/>
            <p:cNvSpPr/>
            <p:nvPr/>
          </p:nvSpPr>
          <p:spPr>
            <a:xfrm rot="-877077" flipH="1">
              <a:off x="6876333" y="4541418"/>
              <a:ext cx="90235" cy="47929"/>
            </a:xfrm>
            <a:custGeom>
              <a:avLst/>
              <a:gdLst/>
              <a:ahLst/>
              <a:cxnLst/>
              <a:rect l="l" t="t" r="r" b="b"/>
              <a:pathLst>
                <a:path w="3466" h="1841" extrusionOk="0">
                  <a:moveTo>
                    <a:pt x="403" y="1"/>
                  </a:moveTo>
                  <a:lnTo>
                    <a:pt x="162" y="99"/>
                  </a:lnTo>
                  <a:lnTo>
                    <a:pt x="54" y="179"/>
                  </a:lnTo>
                  <a:lnTo>
                    <a:pt x="1" y="287"/>
                  </a:lnTo>
                  <a:lnTo>
                    <a:pt x="19" y="394"/>
                  </a:lnTo>
                  <a:lnTo>
                    <a:pt x="63" y="447"/>
                  </a:lnTo>
                  <a:lnTo>
                    <a:pt x="188" y="581"/>
                  </a:lnTo>
                  <a:lnTo>
                    <a:pt x="510" y="840"/>
                  </a:lnTo>
                  <a:lnTo>
                    <a:pt x="1072" y="1188"/>
                  </a:lnTo>
                  <a:lnTo>
                    <a:pt x="1483" y="1403"/>
                  </a:lnTo>
                  <a:lnTo>
                    <a:pt x="1671" y="1501"/>
                  </a:lnTo>
                  <a:lnTo>
                    <a:pt x="2082" y="1671"/>
                  </a:lnTo>
                  <a:lnTo>
                    <a:pt x="2528" y="1796"/>
                  </a:lnTo>
                  <a:lnTo>
                    <a:pt x="3028" y="1840"/>
                  </a:lnTo>
                  <a:lnTo>
                    <a:pt x="3296" y="1805"/>
                  </a:lnTo>
                  <a:lnTo>
                    <a:pt x="3367" y="1796"/>
                  </a:lnTo>
                  <a:lnTo>
                    <a:pt x="3457" y="1733"/>
                  </a:lnTo>
                  <a:lnTo>
                    <a:pt x="3466" y="1697"/>
                  </a:lnTo>
                  <a:lnTo>
                    <a:pt x="3457" y="1635"/>
                  </a:lnTo>
                  <a:lnTo>
                    <a:pt x="3412" y="1510"/>
                  </a:lnTo>
                  <a:lnTo>
                    <a:pt x="3278" y="1349"/>
                  </a:lnTo>
                  <a:lnTo>
                    <a:pt x="2832" y="1072"/>
                  </a:lnTo>
                  <a:lnTo>
                    <a:pt x="2474" y="912"/>
                  </a:lnTo>
                  <a:lnTo>
                    <a:pt x="1724" y="501"/>
                  </a:lnTo>
                  <a:lnTo>
                    <a:pt x="992" y="90"/>
                  </a:lnTo>
                  <a:lnTo>
                    <a:pt x="894" y="45"/>
                  </a:lnTo>
                  <a:lnTo>
                    <a:pt x="697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28"/>
            <p:cNvSpPr/>
            <p:nvPr/>
          </p:nvSpPr>
          <p:spPr>
            <a:xfrm rot="-877077" flipH="1">
              <a:off x="6974033" y="4561961"/>
              <a:ext cx="119758" cy="56052"/>
            </a:xfrm>
            <a:custGeom>
              <a:avLst/>
              <a:gdLst/>
              <a:ahLst/>
              <a:cxnLst/>
              <a:rect l="l" t="t" r="r" b="b"/>
              <a:pathLst>
                <a:path w="4600" h="2153" extrusionOk="0">
                  <a:moveTo>
                    <a:pt x="215" y="0"/>
                  </a:moveTo>
                  <a:lnTo>
                    <a:pt x="45" y="63"/>
                  </a:lnTo>
                  <a:lnTo>
                    <a:pt x="0" y="125"/>
                  </a:lnTo>
                  <a:lnTo>
                    <a:pt x="27" y="179"/>
                  </a:lnTo>
                  <a:lnTo>
                    <a:pt x="63" y="206"/>
                  </a:lnTo>
                  <a:lnTo>
                    <a:pt x="536" y="536"/>
                  </a:lnTo>
                  <a:lnTo>
                    <a:pt x="1545" y="1161"/>
                  </a:lnTo>
                  <a:lnTo>
                    <a:pt x="2108" y="1456"/>
                  </a:lnTo>
                  <a:lnTo>
                    <a:pt x="2697" y="1742"/>
                  </a:lnTo>
                  <a:lnTo>
                    <a:pt x="3331" y="2001"/>
                  </a:lnTo>
                  <a:lnTo>
                    <a:pt x="3626" y="2099"/>
                  </a:lnTo>
                  <a:lnTo>
                    <a:pt x="4108" y="2152"/>
                  </a:lnTo>
                  <a:lnTo>
                    <a:pt x="4447" y="2143"/>
                  </a:lnTo>
                  <a:lnTo>
                    <a:pt x="4519" y="2135"/>
                  </a:lnTo>
                  <a:lnTo>
                    <a:pt x="4599" y="2081"/>
                  </a:lnTo>
                  <a:lnTo>
                    <a:pt x="4599" y="2045"/>
                  </a:lnTo>
                  <a:lnTo>
                    <a:pt x="4537" y="1902"/>
                  </a:lnTo>
                  <a:lnTo>
                    <a:pt x="4421" y="1742"/>
                  </a:lnTo>
                  <a:lnTo>
                    <a:pt x="4278" y="1634"/>
                  </a:lnTo>
                  <a:lnTo>
                    <a:pt x="4162" y="1581"/>
                  </a:lnTo>
                  <a:lnTo>
                    <a:pt x="3536" y="1313"/>
                  </a:lnTo>
                  <a:lnTo>
                    <a:pt x="2894" y="1054"/>
                  </a:lnTo>
                  <a:lnTo>
                    <a:pt x="1679" y="554"/>
                  </a:lnTo>
                  <a:lnTo>
                    <a:pt x="509" y="27"/>
                  </a:lnTo>
                  <a:lnTo>
                    <a:pt x="420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28"/>
            <p:cNvSpPr/>
            <p:nvPr/>
          </p:nvSpPr>
          <p:spPr>
            <a:xfrm rot="-877077" flipH="1">
              <a:off x="7109526" y="4535899"/>
              <a:ext cx="106975" cy="65581"/>
            </a:xfrm>
            <a:custGeom>
              <a:avLst/>
              <a:gdLst/>
              <a:ahLst/>
              <a:cxnLst/>
              <a:rect l="l" t="t" r="r" b="b"/>
              <a:pathLst>
                <a:path w="4109" h="2519" extrusionOk="0">
                  <a:moveTo>
                    <a:pt x="349" y="0"/>
                  </a:moveTo>
                  <a:lnTo>
                    <a:pt x="117" y="45"/>
                  </a:lnTo>
                  <a:lnTo>
                    <a:pt x="18" y="125"/>
                  </a:lnTo>
                  <a:lnTo>
                    <a:pt x="1" y="197"/>
                  </a:lnTo>
                  <a:lnTo>
                    <a:pt x="18" y="232"/>
                  </a:lnTo>
                  <a:lnTo>
                    <a:pt x="72" y="339"/>
                  </a:lnTo>
                  <a:lnTo>
                    <a:pt x="126" y="536"/>
                  </a:lnTo>
                  <a:lnTo>
                    <a:pt x="197" y="643"/>
                  </a:lnTo>
                  <a:lnTo>
                    <a:pt x="376" y="831"/>
                  </a:lnTo>
                  <a:lnTo>
                    <a:pt x="581" y="1009"/>
                  </a:lnTo>
                  <a:lnTo>
                    <a:pt x="1036" y="1366"/>
                  </a:lnTo>
                  <a:lnTo>
                    <a:pt x="1545" y="1697"/>
                  </a:lnTo>
                  <a:lnTo>
                    <a:pt x="1760" y="1840"/>
                  </a:lnTo>
                  <a:lnTo>
                    <a:pt x="2260" y="2134"/>
                  </a:lnTo>
                  <a:lnTo>
                    <a:pt x="2831" y="2384"/>
                  </a:lnTo>
                  <a:lnTo>
                    <a:pt x="3322" y="2492"/>
                  </a:lnTo>
                  <a:lnTo>
                    <a:pt x="3671" y="2518"/>
                  </a:lnTo>
                  <a:lnTo>
                    <a:pt x="3858" y="2509"/>
                  </a:lnTo>
                  <a:lnTo>
                    <a:pt x="3957" y="2492"/>
                  </a:lnTo>
                  <a:lnTo>
                    <a:pt x="4099" y="2402"/>
                  </a:lnTo>
                  <a:lnTo>
                    <a:pt x="4108" y="2349"/>
                  </a:lnTo>
                  <a:lnTo>
                    <a:pt x="4090" y="2259"/>
                  </a:lnTo>
                  <a:lnTo>
                    <a:pt x="3992" y="2108"/>
                  </a:lnTo>
                  <a:lnTo>
                    <a:pt x="3742" y="1902"/>
                  </a:lnTo>
                  <a:lnTo>
                    <a:pt x="3001" y="1527"/>
                  </a:lnTo>
                  <a:lnTo>
                    <a:pt x="2546" y="1295"/>
                  </a:lnTo>
                  <a:lnTo>
                    <a:pt x="2019" y="982"/>
                  </a:lnTo>
                  <a:lnTo>
                    <a:pt x="1554" y="643"/>
                  </a:lnTo>
                  <a:lnTo>
                    <a:pt x="1340" y="464"/>
                  </a:lnTo>
                  <a:lnTo>
                    <a:pt x="1108" y="286"/>
                  </a:lnTo>
                  <a:lnTo>
                    <a:pt x="894" y="188"/>
                  </a:lnTo>
                  <a:lnTo>
                    <a:pt x="697" y="89"/>
                  </a:lnTo>
                  <a:lnTo>
                    <a:pt x="599" y="36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28"/>
            <p:cNvSpPr/>
            <p:nvPr/>
          </p:nvSpPr>
          <p:spPr>
            <a:xfrm rot="-877077" flipH="1">
              <a:off x="6695633" y="4731386"/>
              <a:ext cx="113015" cy="60712"/>
            </a:xfrm>
            <a:custGeom>
              <a:avLst/>
              <a:gdLst/>
              <a:ahLst/>
              <a:cxnLst/>
              <a:rect l="l" t="t" r="r" b="b"/>
              <a:pathLst>
                <a:path w="4341" h="2332" extrusionOk="0">
                  <a:moveTo>
                    <a:pt x="296" y="0"/>
                  </a:moveTo>
                  <a:lnTo>
                    <a:pt x="81" y="54"/>
                  </a:lnTo>
                  <a:lnTo>
                    <a:pt x="1" y="134"/>
                  </a:lnTo>
                  <a:lnTo>
                    <a:pt x="1" y="197"/>
                  </a:lnTo>
                  <a:lnTo>
                    <a:pt x="28" y="232"/>
                  </a:lnTo>
                  <a:lnTo>
                    <a:pt x="144" y="384"/>
                  </a:lnTo>
                  <a:lnTo>
                    <a:pt x="349" y="679"/>
                  </a:lnTo>
                  <a:lnTo>
                    <a:pt x="519" y="822"/>
                  </a:lnTo>
                  <a:lnTo>
                    <a:pt x="876" y="1108"/>
                  </a:lnTo>
                  <a:lnTo>
                    <a:pt x="1260" y="1376"/>
                  </a:lnTo>
                  <a:lnTo>
                    <a:pt x="1546" y="1599"/>
                  </a:lnTo>
                  <a:lnTo>
                    <a:pt x="2046" y="1947"/>
                  </a:lnTo>
                  <a:lnTo>
                    <a:pt x="2430" y="2143"/>
                  </a:lnTo>
                  <a:lnTo>
                    <a:pt x="2644" y="2224"/>
                  </a:lnTo>
                  <a:lnTo>
                    <a:pt x="2823" y="2277"/>
                  </a:lnTo>
                  <a:lnTo>
                    <a:pt x="3198" y="2331"/>
                  </a:lnTo>
                  <a:lnTo>
                    <a:pt x="3582" y="2331"/>
                  </a:lnTo>
                  <a:lnTo>
                    <a:pt x="3930" y="2260"/>
                  </a:lnTo>
                  <a:lnTo>
                    <a:pt x="4073" y="2179"/>
                  </a:lnTo>
                  <a:lnTo>
                    <a:pt x="4162" y="2117"/>
                  </a:lnTo>
                  <a:lnTo>
                    <a:pt x="4287" y="1983"/>
                  </a:lnTo>
                  <a:lnTo>
                    <a:pt x="4341" y="1840"/>
                  </a:lnTo>
                  <a:lnTo>
                    <a:pt x="4305" y="1697"/>
                  </a:lnTo>
                  <a:lnTo>
                    <a:pt x="4243" y="1626"/>
                  </a:lnTo>
                  <a:lnTo>
                    <a:pt x="4198" y="1590"/>
                  </a:lnTo>
                  <a:lnTo>
                    <a:pt x="4091" y="1572"/>
                  </a:lnTo>
                  <a:lnTo>
                    <a:pt x="3984" y="1590"/>
                  </a:lnTo>
                  <a:lnTo>
                    <a:pt x="3903" y="1643"/>
                  </a:lnTo>
                  <a:lnTo>
                    <a:pt x="3886" y="1670"/>
                  </a:lnTo>
                  <a:lnTo>
                    <a:pt x="3859" y="1697"/>
                  </a:lnTo>
                  <a:lnTo>
                    <a:pt x="3841" y="1715"/>
                  </a:lnTo>
                  <a:lnTo>
                    <a:pt x="3635" y="1679"/>
                  </a:lnTo>
                  <a:lnTo>
                    <a:pt x="3305" y="1563"/>
                  </a:lnTo>
                  <a:lnTo>
                    <a:pt x="2894" y="1331"/>
                  </a:lnTo>
                  <a:lnTo>
                    <a:pt x="2626" y="1143"/>
                  </a:lnTo>
                  <a:lnTo>
                    <a:pt x="2180" y="849"/>
                  </a:lnTo>
                  <a:lnTo>
                    <a:pt x="1724" y="554"/>
                  </a:lnTo>
                  <a:lnTo>
                    <a:pt x="1474" y="402"/>
                  </a:lnTo>
                  <a:lnTo>
                    <a:pt x="948" y="170"/>
                  </a:lnTo>
                  <a:lnTo>
                    <a:pt x="653" y="45"/>
                  </a:lnTo>
                  <a:lnTo>
                    <a:pt x="546" y="9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28"/>
            <p:cNvSpPr/>
            <p:nvPr/>
          </p:nvSpPr>
          <p:spPr>
            <a:xfrm rot="-877077" flipH="1">
              <a:off x="6557809" y="4720206"/>
              <a:ext cx="141835" cy="39546"/>
            </a:xfrm>
            <a:custGeom>
              <a:avLst/>
              <a:gdLst/>
              <a:ahLst/>
              <a:cxnLst/>
              <a:rect l="l" t="t" r="r" b="b"/>
              <a:pathLst>
                <a:path w="5448" h="1519" extrusionOk="0">
                  <a:moveTo>
                    <a:pt x="679" y="1"/>
                  </a:moveTo>
                  <a:lnTo>
                    <a:pt x="447" y="10"/>
                  </a:lnTo>
                  <a:lnTo>
                    <a:pt x="250" y="72"/>
                  </a:lnTo>
                  <a:lnTo>
                    <a:pt x="107" y="153"/>
                  </a:lnTo>
                  <a:lnTo>
                    <a:pt x="18" y="260"/>
                  </a:lnTo>
                  <a:lnTo>
                    <a:pt x="0" y="367"/>
                  </a:lnTo>
                  <a:lnTo>
                    <a:pt x="54" y="474"/>
                  </a:lnTo>
                  <a:lnTo>
                    <a:pt x="196" y="572"/>
                  </a:lnTo>
                  <a:lnTo>
                    <a:pt x="313" y="608"/>
                  </a:lnTo>
                  <a:lnTo>
                    <a:pt x="1652" y="956"/>
                  </a:lnTo>
                  <a:lnTo>
                    <a:pt x="3036" y="1251"/>
                  </a:lnTo>
                  <a:lnTo>
                    <a:pt x="3572" y="1385"/>
                  </a:lnTo>
                  <a:lnTo>
                    <a:pt x="4376" y="1519"/>
                  </a:lnTo>
                  <a:lnTo>
                    <a:pt x="4929" y="1519"/>
                  </a:lnTo>
                  <a:lnTo>
                    <a:pt x="5215" y="1456"/>
                  </a:lnTo>
                  <a:lnTo>
                    <a:pt x="5340" y="1412"/>
                  </a:lnTo>
                  <a:lnTo>
                    <a:pt x="5438" y="1305"/>
                  </a:lnTo>
                  <a:lnTo>
                    <a:pt x="5447" y="1224"/>
                  </a:lnTo>
                  <a:lnTo>
                    <a:pt x="5429" y="1189"/>
                  </a:lnTo>
                  <a:lnTo>
                    <a:pt x="5376" y="1117"/>
                  </a:lnTo>
                  <a:lnTo>
                    <a:pt x="5224" y="992"/>
                  </a:lnTo>
                  <a:lnTo>
                    <a:pt x="4938" y="849"/>
                  </a:lnTo>
                  <a:lnTo>
                    <a:pt x="4179" y="653"/>
                  </a:lnTo>
                  <a:lnTo>
                    <a:pt x="3626" y="555"/>
                  </a:lnTo>
                  <a:lnTo>
                    <a:pt x="2232" y="260"/>
                  </a:lnTo>
                  <a:lnTo>
                    <a:pt x="804" y="19"/>
                  </a:lnTo>
                  <a:lnTo>
                    <a:pt x="679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28"/>
            <p:cNvSpPr/>
            <p:nvPr/>
          </p:nvSpPr>
          <p:spPr>
            <a:xfrm rot="-877077" flipH="1">
              <a:off x="6494942" y="4686116"/>
              <a:ext cx="96744" cy="29315"/>
            </a:xfrm>
            <a:custGeom>
              <a:avLst/>
              <a:gdLst/>
              <a:ahLst/>
              <a:cxnLst/>
              <a:rect l="l" t="t" r="r" b="b"/>
              <a:pathLst>
                <a:path w="3716" h="1126" extrusionOk="0">
                  <a:moveTo>
                    <a:pt x="331" y="0"/>
                  </a:moveTo>
                  <a:lnTo>
                    <a:pt x="99" y="72"/>
                  </a:lnTo>
                  <a:lnTo>
                    <a:pt x="18" y="161"/>
                  </a:lnTo>
                  <a:lnTo>
                    <a:pt x="0" y="223"/>
                  </a:lnTo>
                  <a:lnTo>
                    <a:pt x="63" y="322"/>
                  </a:lnTo>
                  <a:lnTo>
                    <a:pt x="188" y="375"/>
                  </a:lnTo>
                  <a:lnTo>
                    <a:pt x="206" y="384"/>
                  </a:lnTo>
                  <a:lnTo>
                    <a:pt x="215" y="384"/>
                  </a:lnTo>
                  <a:lnTo>
                    <a:pt x="277" y="438"/>
                  </a:lnTo>
                  <a:lnTo>
                    <a:pt x="438" y="527"/>
                  </a:lnTo>
                  <a:lnTo>
                    <a:pt x="768" y="634"/>
                  </a:lnTo>
                  <a:lnTo>
                    <a:pt x="1018" y="706"/>
                  </a:lnTo>
                  <a:lnTo>
                    <a:pt x="1742" y="893"/>
                  </a:lnTo>
                  <a:lnTo>
                    <a:pt x="2456" y="1081"/>
                  </a:lnTo>
                  <a:lnTo>
                    <a:pt x="2635" y="1125"/>
                  </a:lnTo>
                  <a:lnTo>
                    <a:pt x="3010" y="1125"/>
                  </a:lnTo>
                  <a:lnTo>
                    <a:pt x="3188" y="1081"/>
                  </a:lnTo>
                  <a:lnTo>
                    <a:pt x="3331" y="1036"/>
                  </a:lnTo>
                  <a:lnTo>
                    <a:pt x="3554" y="911"/>
                  </a:lnTo>
                  <a:lnTo>
                    <a:pt x="3688" y="768"/>
                  </a:lnTo>
                  <a:lnTo>
                    <a:pt x="3715" y="599"/>
                  </a:lnTo>
                  <a:lnTo>
                    <a:pt x="3688" y="509"/>
                  </a:lnTo>
                  <a:lnTo>
                    <a:pt x="3653" y="456"/>
                  </a:lnTo>
                  <a:lnTo>
                    <a:pt x="3528" y="357"/>
                  </a:lnTo>
                  <a:lnTo>
                    <a:pt x="3242" y="268"/>
                  </a:lnTo>
                  <a:lnTo>
                    <a:pt x="3010" y="250"/>
                  </a:lnTo>
                  <a:lnTo>
                    <a:pt x="2911" y="259"/>
                  </a:lnTo>
                  <a:lnTo>
                    <a:pt x="2849" y="259"/>
                  </a:lnTo>
                  <a:lnTo>
                    <a:pt x="2724" y="268"/>
                  </a:lnTo>
                  <a:lnTo>
                    <a:pt x="2778" y="268"/>
                  </a:lnTo>
                  <a:lnTo>
                    <a:pt x="2652" y="286"/>
                  </a:lnTo>
                  <a:lnTo>
                    <a:pt x="2572" y="331"/>
                  </a:lnTo>
                  <a:lnTo>
                    <a:pt x="2081" y="232"/>
                  </a:lnTo>
                  <a:lnTo>
                    <a:pt x="1599" y="134"/>
                  </a:lnTo>
                  <a:lnTo>
                    <a:pt x="1331" y="81"/>
                  </a:lnTo>
                  <a:lnTo>
                    <a:pt x="920" y="9"/>
                  </a:lnTo>
                  <a:lnTo>
                    <a:pt x="652" y="0"/>
                  </a:lnTo>
                  <a:lnTo>
                    <a:pt x="518" y="18"/>
                  </a:lnTo>
                  <a:lnTo>
                    <a:pt x="483" y="18"/>
                  </a:lnTo>
                  <a:lnTo>
                    <a:pt x="331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28"/>
            <p:cNvSpPr/>
            <p:nvPr/>
          </p:nvSpPr>
          <p:spPr>
            <a:xfrm rot="-877077" flipH="1">
              <a:off x="6534387" y="4616237"/>
              <a:ext cx="112781" cy="38375"/>
            </a:xfrm>
            <a:custGeom>
              <a:avLst/>
              <a:gdLst/>
              <a:ahLst/>
              <a:cxnLst/>
              <a:rect l="l" t="t" r="r" b="b"/>
              <a:pathLst>
                <a:path w="4332" h="1474" extrusionOk="0">
                  <a:moveTo>
                    <a:pt x="277" y="0"/>
                  </a:moveTo>
                  <a:lnTo>
                    <a:pt x="81" y="54"/>
                  </a:lnTo>
                  <a:lnTo>
                    <a:pt x="1" y="125"/>
                  </a:lnTo>
                  <a:lnTo>
                    <a:pt x="1" y="179"/>
                  </a:lnTo>
                  <a:lnTo>
                    <a:pt x="18" y="205"/>
                  </a:lnTo>
                  <a:lnTo>
                    <a:pt x="143" y="366"/>
                  </a:lnTo>
                  <a:lnTo>
                    <a:pt x="393" y="634"/>
                  </a:lnTo>
                  <a:lnTo>
                    <a:pt x="599" y="777"/>
                  </a:lnTo>
                  <a:lnTo>
                    <a:pt x="849" y="920"/>
                  </a:lnTo>
                  <a:lnTo>
                    <a:pt x="1429" y="1161"/>
                  </a:lnTo>
                  <a:lnTo>
                    <a:pt x="1760" y="1259"/>
                  </a:lnTo>
                  <a:lnTo>
                    <a:pt x="2045" y="1331"/>
                  </a:lnTo>
                  <a:lnTo>
                    <a:pt x="2706" y="1447"/>
                  </a:lnTo>
                  <a:lnTo>
                    <a:pt x="3385" y="1473"/>
                  </a:lnTo>
                  <a:lnTo>
                    <a:pt x="3849" y="1402"/>
                  </a:lnTo>
                  <a:lnTo>
                    <a:pt x="4126" y="1313"/>
                  </a:lnTo>
                  <a:lnTo>
                    <a:pt x="4251" y="1241"/>
                  </a:lnTo>
                  <a:lnTo>
                    <a:pt x="4314" y="1197"/>
                  </a:lnTo>
                  <a:lnTo>
                    <a:pt x="4332" y="1107"/>
                  </a:lnTo>
                  <a:lnTo>
                    <a:pt x="4296" y="1054"/>
                  </a:lnTo>
                  <a:lnTo>
                    <a:pt x="4251" y="1027"/>
                  </a:lnTo>
                  <a:lnTo>
                    <a:pt x="4055" y="956"/>
                  </a:lnTo>
                  <a:lnTo>
                    <a:pt x="3635" y="848"/>
                  </a:lnTo>
                  <a:lnTo>
                    <a:pt x="2938" y="750"/>
                  </a:lnTo>
                  <a:lnTo>
                    <a:pt x="2474" y="679"/>
                  </a:lnTo>
                  <a:lnTo>
                    <a:pt x="1956" y="572"/>
                  </a:lnTo>
                  <a:lnTo>
                    <a:pt x="1188" y="339"/>
                  </a:lnTo>
                  <a:lnTo>
                    <a:pt x="751" y="152"/>
                  </a:lnTo>
                  <a:lnTo>
                    <a:pt x="572" y="45"/>
                  </a:lnTo>
                  <a:lnTo>
                    <a:pt x="492" y="9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28"/>
            <p:cNvSpPr/>
            <p:nvPr/>
          </p:nvSpPr>
          <p:spPr>
            <a:xfrm rot="-877077" flipH="1">
              <a:off x="6444928" y="4878455"/>
              <a:ext cx="93021" cy="48137"/>
            </a:xfrm>
            <a:custGeom>
              <a:avLst/>
              <a:gdLst/>
              <a:ahLst/>
              <a:cxnLst/>
              <a:rect l="l" t="t" r="r" b="b"/>
              <a:pathLst>
                <a:path w="3573" h="1849" extrusionOk="0">
                  <a:moveTo>
                    <a:pt x="715" y="0"/>
                  </a:moveTo>
                  <a:lnTo>
                    <a:pt x="313" y="27"/>
                  </a:lnTo>
                  <a:lnTo>
                    <a:pt x="90" y="125"/>
                  </a:lnTo>
                  <a:lnTo>
                    <a:pt x="9" y="223"/>
                  </a:lnTo>
                  <a:lnTo>
                    <a:pt x="0" y="286"/>
                  </a:lnTo>
                  <a:lnTo>
                    <a:pt x="18" y="465"/>
                  </a:lnTo>
                  <a:lnTo>
                    <a:pt x="170" y="804"/>
                  </a:lnTo>
                  <a:lnTo>
                    <a:pt x="465" y="1116"/>
                  </a:lnTo>
                  <a:lnTo>
                    <a:pt x="893" y="1393"/>
                  </a:lnTo>
                  <a:lnTo>
                    <a:pt x="1152" y="1518"/>
                  </a:lnTo>
                  <a:lnTo>
                    <a:pt x="1393" y="1608"/>
                  </a:lnTo>
                  <a:lnTo>
                    <a:pt x="2010" y="1777"/>
                  </a:lnTo>
                  <a:lnTo>
                    <a:pt x="2679" y="1849"/>
                  </a:lnTo>
                  <a:lnTo>
                    <a:pt x="3144" y="1804"/>
                  </a:lnTo>
                  <a:lnTo>
                    <a:pt x="3412" y="1715"/>
                  </a:lnTo>
                  <a:lnTo>
                    <a:pt x="3519" y="1643"/>
                  </a:lnTo>
                  <a:lnTo>
                    <a:pt x="3572" y="1599"/>
                  </a:lnTo>
                  <a:lnTo>
                    <a:pt x="3563" y="1491"/>
                  </a:lnTo>
                  <a:lnTo>
                    <a:pt x="3519" y="1438"/>
                  </a:lnTo>
                  <a:lnTo>
                    <a:pt x="3412" y="1349"/>
                  </a:lnTo>
                  <a:lnTo>
                    <a:pt x="3072" y="1224"/>
                  </a:lnTo>
                  <a:lnTo>
                    <a:pt x="2465" y="1072"/>
                  </a:lnTo>
                  <a:lnTo>
                    <a:pt x="2099" y="965"/>
                  </a:lnTo>
                  <a:lnTo>
                    <a:pt x="1920" y="884"/>
                  </a:lnTo>
                  <a:lnTo>
                    <a:pt x="1617" y="724"/>
                  </a:lnTo>
                  <a:lnTo>
                    <a:pt x="1375" y="527"/>
                  </a:lnTo>
                  <a:lnTo>
                    <a:pt x="1197" y="322"/>
                  </a:lnTo>
                  <a:lnTo>
                    <a:pt x="1143" y="206"/>
                  </a:lnTo>
                  <a:lnTo>
                    <a:pt x="1108" y="152"/>
                  </a:lnTo>
                  <a:lnTo>
                    <a:pt x="983" y="63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28"/>
            <p:cNvSpPr/>
            <p:nvPr/>
          </p:nvSpPr>
          <p:spPr>
            <a:xfrm rot="-877077" flipH="1">
              <a:off x="6273416" y="4836239"/>
              <a:ext cx="149515" cy="44415"/>
            </a:xfrm>
            <a:custGeom>
              <a:avLst/>
              <a:gdLst/>
              <a:ahLst/>
              <a:cxnLst/>
              <a:rect l="l" t="t" r="r" b="b"/>
              <a:pathLst>
                <a:path w="5743" h="1706" extrusionOk="0">
                  <a:moveTo>
                    <a:pt x="483" y="0"/>
                  </a:moveTo>
                  <a:lnTo>
                    <a:pt x="286" y="27"/>
                  </a:lnTo>
                  <a:lnTo>
                    <a:pt x="134" y="99"/>
                  </a:lnTo>
                  <a:lnTo>
                    <a:pt x="36" y="188"/>
                  </a:lnTo>
                  <a:lnTo>
                    <a:pt x="0" y="286"/>
                  </a:lnTo>
                  <a:lnTo>
                    <a:pt x="36" y="393"/>
                  </a:lnTo>
                  <a:lnTo>
                    <a:pt x="161" y="492"/>
                  </a:lnTo>
                  <a:lnTo>
                    <a:pt x="259" y="527"/>
                  </a:lnTo>
                  <a:lnTo>
                    <a:pt x="625" y="661"/>
                  </a:lnTo>
                  <a:lnTo>
                    <a:pt x="2099" y="1143"/>
                  </a:lnTo>
                  <a:lnTo>
                    <a:pt x="3447" y="1492"/>
                  </a:lnTo>
                  <a:lnTo>
                    <a:pt x="4296" y="1652"/>
                  </a:lnTo>
                  <a:lnTo>
                    <a:pt x="5028" y="1706"/>
                  </a:lnTo>
                  <a:lnTo>
                    <a:pt x="5439" y="1635"/>
                  </a:lnTo>
                  <a:lnTo>
                    <a:pt x="5635" y="1545"/>
                  </a:lnTo>
                  <a:lnTo>
                    <a:pt x="5698" y="1474"/>
                  </a:lnTo>
                  <a:lnTo>
                    <a:pt x="5742" y="1411"/>
                  </a:lnTo>
                  <a:lnTo>
                    <a:pt x="5733" y="1286"/>
                  </a:lnTo>
                  <a:lnTo>
                    <a:pt x="5546" y="1134"/>
                  </a:lnTo>
                  <a:lnTo>
                    <a:pt x="4805" y="911"/>
                  </a:lnTo>
                  <a:lnTo>
                    <a:pt x="4367" y="831"/>
                  </a:lnTo>
                  <a:lnTo>
                    <a:pt x="3456" y="661"/>
                  </a:lnTo>
                  <a:lnTo>
                    <a:pt x="1679" y="268"/>
                  </a:lnTo>
                  <a:lnTo>
                    <a:pt x="822" y="45"/>
                  </a:lnTo>
                  <a:lnTo>
                    <a:pt x="706" y="9"/>
                  </a:lnTo>
                  <a:lnTo>
                    <a:pt x="483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28"/>
            <p:cNvSpPr/>
            <p:nvPr/>
          </p:nvSpPr>
          <p:spPr>
            <a:xfrm rot="-877077" flipH="1">
              <a:off x="6251563" y="4778870"/>
              <a:ext cx="124887" cy="46289"/>
            </a:xfrm>
            <a:custGeom>
              <a:avLst/>
              <a:gdLst/>
              <a:ahLst/>
              <a:cxnLst/>
              <a:rect l="l" t="t" r="r" b="b"/>
              <a:pathLst>
                <a:path w="4797" h="1778" extrusionOk="0">
                  <a:moveTo>
                    <a:pt x="465" y="1"/>
                  </a:moveTo>
                  <a:lnTo>
                    <a:pt x="197" y="36"/>
                  </a:lnTo>
                  <a:lnTo>
                    <a:pt x="19" y="153"/>
                  </a:lnTo>
                  <a:lnTo>
                    <a:pt x="1" y="269"/>
                  </a:lnTo>
                  <a:lnTo>
                    <a:pt x="55" y="340"/>
                  </a:lnTo>
                  <a:lnTo>
                    <a:pt x="108" y="376"/>
                  </a:lnTo>
                  <a:lnTo>
                    <a:pt x="590" y="626"/>
                  </a:lnTo>
                  <a:lnTo>
                    <a:pt x="1599" y="1099"/>
                  </a:lnTo>
                  <a:lnTo>
                    <a:pt x="2162" y="1313"/>
                  </a:lnTo>
                  <a:lnTo>
                    <a:pt x="2644" y="1492"/>
                  </a:lnTo>
                  <a:lnTo>
                    <a:pt x="3555" y="1733"/>
                  </a:lnTo>
                  <a:lnTo>
                    <a:pt x="4019" y="1778"/>
                  </a:lnTo>
                  <a:lnTo>
                    <a:pt x="4314" y="1769"/>
                  </a:lnTo>
                  <a:lnTo>
                    <a:pt x="4457" y="1742"/>
                  </a:lnTo>
                  <a:lnTo>
                    <a:pt x="4618" y="1706"/>
                  </a:lnTo>
                  <a:lnTo>
                    <a:pt x="4770" y="1599"/>
                  </a:lnTo>
                  <a:lnTo>
                    <a:pt x="4796" y="1510"/>
                  </a:lnTo>
                  <a:lnTo>
                    <a:pt x="4770" y="1465"/>
                  </a:lnTo>
                  <a:lnTo>
                    <a:pt x="4716" y="1394"/>
                  </a:lnTo>
                  <a:lnTo>
                    <a:pt x="4564" y="1278"/>
                  </a:lnTo>
                  <a:lnTo>
                    <a:pt x="4252" y="1126"/>
                  </a:lnTo>
                  <a:lnTo>
                    <a:pt x="3448" y="912"/>
                  </a:lnTo>
                  <a:lnTo>
                    <a:pt x="2921" y="778"/>
                  </a:lnTo>
                  <a:lnTo>
                    <a:pt x="2323" y="617"/>
                  </a:lnTo>
                  <a:lnTo>
                    <a:pt x="1162" y="251"/>
                  </a:lnTo>
                  <a:lnTo>
                    <a:pt x="608" y="45"/>
                  </a:lnTo>
                  <a:lnTo>
                    <a:pt x="465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28"/>
            <p:cNvSpPr/>
            <p:nvPr/>
          </p:nvSpPr>
          <p:spPr>
            <a:xfrm rot="-877077" flipH="1">
              <a:off x="6651340" y="4855470"/>
              <a:ext cx="48164" cy="50481"/>
            </a:xfrm>
            <a:custGeom>
              <a:avLst/>
              <a:gdLst/>
              <a:ahLst/>
              <a:cxnLst/>
              <a:rect l="l" t="t" r="r" b="b"/>
              <a:pathLst>
                <a:path w="1850" h="1939" extrusionOk="0">
                  <a:moveTo>
                    <a:pt x="688" y="1"/>
                  </a:moveTo>
                  <a:lnTo>
                    <a:pt x="367" y="37"/>
                  </a:lnTo>
                  <a:lnTo>
                    <a:pt x="179" y="99"/>
                  </a:lnTo>
                  <a:lnTo>
                    <a:pt x="54" y="197"/>
                  </a:lnTo>
                  <a:lnTo>
                    <a:pt x="1" y="313"/>
                  </a:lnTo>
                  <a:lnTo>
                    <a:pt x="10" y="385"/>
                  </a:lnTo>
                  <a:lnTo>
                    <a:pt x="162" y="814"/>
                  </a:lnTo>
                  <a:lnTo>
                    <a:pt x="340" y="1242"/>
                  </a:lnTo>
                  <a:lnTo>
                    <a:pt x="421" y="1448"/>
                  </a:lnTo>
                  <a:lnTo>
                    <a:pt x="581" y="1689"/>
                  </a:lnTo>
                  <a:lnTo>
                    <a:pt x="796" y="1832"/>
                  </a:lnTo>
                  <a:lnTo>
                    <a:pt x="956" y="1903"/>
                  </a:lnTo>
                  <a:lnTo>
                    <a:pt x="1046" y="1930"/>
                  </a:lnTo>
                  <a:lnTo>
                    <a:pt x="1260" y="1939"/>
                  </a:lnTo>
                  <a:lnTo>
                    <a:pt x="1474" y="1912"/>
                  </a:lnTo>
                  <a:lnTo>
                    <a:pt x="1653" y="1840"/>
                  </a:lnTo>
                  <a:lnTo>
                    <a:pt x="1706" y="1796"/>
                  </a:lnTo>
                  <a:lnTo>
                    <a:pt x="1796" y="1707"/>
                  </a:lnTo>
                  <a:lnTo>
                    <a:pt x="1849" y="1519"/>
                  </a:lnTo>
                  <a:lnTo>
                    <a:pt x="1760" y="1260"/>
                  </a:lnTo>
                  <a:lnTo>
                    <a:pt x="1653" y="1064"/>
                  </a:lnTo>
                  <a:lnTo>
                    <a:pt x="1430" y="644"/>
                  </a:lnTo>
                  <a:lnTo>
                    <a:pt x="1188" y="224"/>
                  </a:lnTo>
                  <a:lnTo>
                    <a:pt x="1144" y="153"/>
                  </a:lnTo>
                  <a:lnTo>
                    <a:pt x="992" y="63"/>
                  </a:lnTo>
                  <a:lnTo>
                    <a:pt x="688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28"/>
            <p:cNvSpPr/>
            <p:nvPr/>
          </p:nvSpPr>
          <p:spPr>
            <a:xfrm rot="-877077" flipH="1">
              <a:off x="7525882" y="4381253"/>
              <a:ext cx="76749" cy="51157"/>
            </a:xfrm>
            <a:custGeom>
              <a:avLst/>
              <a:gdLst/>
              <a:ahLst/>
              <a:cxnLst/>
              <a:rect l="l" t="t" r="r" b="b"/>
              <a:pathLst>
                <a:path w="2948" h="1965" extrusionOk="0">
                  <a:moveTo>
                    <a:pt x="563" y="0"/>
                  </a:moveTo>
                  <a:lnTo>
                    <a:pt x="357" y="45"/>
                  </a:lnTo>
                  <a:lnTo>
                    <a:pt x="188" y="116"/>
                  </a:lnTo>
                  <a:lnTo>
                    <a:pt x="63" y="214"/>
                  </a:lnTo>
                  <a:lnTo>
                    <a:pt x="0" y="339"/>
                  </a:lnTo>
                  <a:lnTo>
                    <a:pt x="9" y="456"/>
                  </a:lnTo>
                  <a:lnTo>
                    <a:pt x="54" y="518"/>
                  </a:lnTo>
                  <a:lnTo>
                    <a:pt x="402" y="884"/>
                  </a:lnTo>
                  <a:lnTo>
                    <a:pt x="813" y="1224"/>
                  </a:lnTo>
                  <a:lnTo>
                    <a:pt x="1009" y="1393"/>
                  </a:lnTo>
                  <a:lnTo>
                    <a:pt x="1429" y="1733"/>
                  </a:lnTo>
                  <a:lnTo>
                    <a:pt x="1697" y="1875"/>
                  </a:lnTo>
                  <a:lnTo>
                    <a:pt x="1804" y="1911"/>
                  </a:lnTo>
                  <a:lnTo>
                    <a:pt x="2018" y="1956"/>
                  </a:lnTo>
                  <a:lnTo>
                    <a:pt x="2367" y="1965"/>
                  </a:lnTo>
                  <a:lnTo>
                    <a:pt x="2679" y="1884"/>
                  </a:lnTo>
                  <a:lnTo>
                    <a:pt x="2831" y="1804"/>
                  </a:lnTo>
                  <a:lnTo>
                    <a:pt x="2929" y="1706"/>
                  </a:lnTo>
                  <a:lnTo>
                    <a:pt x="2947" y="1581"/>
                  </a:lnTo>
                  <a:lnTo>
                    <a:pt x="2911" y="1518"/>
                  </a:lnTo>
                  <a:lnTo>
                    <a:pt x="2849" y="1411"/>
                  </a:lnTo>
                  <a:lnTo>
                    <a:pt x="2661" y="1224"/>
                  </a:lnTo>
                  <a:lnTo>
                    <a:pt x="2322" y="956"/>
                  </a:lnTo>
                  <a:lnTo>
                    <a:pt x="2090" y="786"/>
                  </a:lnTo>
                  <a:lnTo>
                    <a:pt x="1626" y="438"/>
                  </a:lnTo>
                  <a:lnTo>
                    <a:pt x="1108" y="107"/>
                  </a:lnTo>
                  <a:lnTo>
                    <a:pt x="1000" y="54"/>
                  </a:lnTo>
                  <a:lnTo>
                    <a:pt x="786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28"/>
            <p:cNvSpPr/>
            <p:nvPr/>
          </p:nvSpPr>
          <p:spPr>
            <a:xfrm rot="-877077" flipH="1">
              <a:off x="7475573" y="4564256"/>
              <a:ext cx="68600" cy="75812"/>
            </a:xfrm>
            <a:custGeom>
              <a:avLst/>
              <a:gdLst/>
              <a:ahLst/>
              <a:cxnLst/>
              <a:rect l="l" t="t" r="r" b="b"/>
              <a:pathLst>
                <a:path w="2635" h="2912" extrusionOk="0">
                  <a:moveTo>
                    <a:pt x="581" y="0"/>
                  </a:moveTo>
                  <a:lnTo>
                    <a:pt x="295" y="36"/>
                  </a:lnTo>
                  <a:lnTo>
                    <a:pt x="206" y="98"/>
                  </a:lnTo>
                  <a:lnTo>
                    <a:pt x="125" y="179"/>
                  </a:lnTo>
                  <a:lnTo>
                    <a:pt x="36" y="339"/>
                  </a:lnTo>
                  <a:lnTo>
                    <a:pt x="0" y="509"/>
                  </a:lnTo>
                  <a:lnTo>
                    <a:pt x="18" y="679"/>
                  </a:lnTo>
                  <a:lnTo>
                    <a:pt x="206" y="1098"/>
                  </a:lnTo>
                  <a:lnTo>
                    <a:pt x="420" y="1429"/>
                  </a:lnTo>
                  <a:lnTo>
                    <a:pt x="616" y="1795"/>
                  </a:lnTo>
                  <a:lnTo>
                    <a:pt x="983" y="2358"/>
                  </a:lnTo>
                  <a:lnTo>
                    <a:pt x="1349" y="2688"/>
                  </a:lnTo>
                  <a:lnTo>
                    <a:pt x="1608" y="2822"/>
                  </a:lnTo>
                  <a:lnTo>
                    <a:pt x="1733" y="2875"/>
                  </a:lnTo>
                  <a:lnTo>
                    <a:pt x="2027" y="2911"/>
                  </a:lnTo>
                  <a:lnTo>
                    <a:pt x="2322" y="2875"/>
                  </a:lnTo>
                  <a:lnTo>
                    <a:pt x="2536" y="2777"/>
                  </a:lnTo>
                  <a:lnTo>
                    <a:pt x="2590" y="2697"/>
                  </a:lnTo>
                  <a:lnTo>
                    <a:pt x="2617" y="2599"/>
                  </a:lnTo>
                  <a:lnTo>
                    <a:pt x="2635" y="2411"/>
                  </a:lnTo>
                  <a:lnTo>
                    <a:pt x="2581" y="2125"/>
                  </a:lnTo>
                  <a:lnTo>
                    <a:pt x="2269" y="1572"/>
                  </a:lnTo>
                  <a:lnTo>
                    <a:pt x="2027" y="1206"/>
                  </a:lnTo>
                  <a:lnTo>
                    <a:pt x="1840" y="875"/>
                  </a:lnTo>
                  <a:lnTo>
                    <a:pt x="1438" y="384"/>
                  </a:lnTo>
                  <a:lnTo>
                    <a:pt x="1009" y="125"/>
                  </a:lnTo>
                  <a:lnTo>
                    <a:pt x="715" y="27"/>
                  </a:lnTo>
                  <a:lnTo>
                    <a:pt x="581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28"/>
            <p:cNvSpPr/>
            <p:nvPr/>
          </p:nvSpPr>
          <p:spPr>
            <a:xfrm rot="-877077" flipH="1">
              <a:off x="7112598" y="4866845"/>
              <a:ext cx="132307" cy="90704"/>
            </a:xfrm>
            <a:custGeom>
              <a:avLst/>
              <a:gdLst/>
              <a:ahLst/>
              <a:cxnLst/>
              <a:rect l="l" t="t" r="r" b="b"/>
              <a:pathLst>
                <a:path w="5082" h="3484" extrusionOk="0">
                  <a:moveTo>
                    <a:pt x="840" y="0"/>
                  </a:moveTo>
                  <a:lnTo>
                    <a:pt x="412" y="45"/>
                  </a:lnTo>
                  <a:lnTo>
                    <a:pt x="153" y="152"/>
                  </a:lnTo>
                  <a:lnTo>
                    <a:pt x="45" y="259"/>
                  </a:lnTo>
                  <a:lnTo>
                    <a:pt x="28" y="322"/>
                  </a:lnTo>
                  <a:lnTo>
                    <a:pt x="10" y="474"/>
                  </a:lnTo>
                  <a:lnTo>
                    <a:pt x="1" y="768"/>
                  </a:lnTo>
                  <a:lnTo>
                    <a:pt x="45" y="1054"/>
                  </a:lnTo>
                  <a:lnTo>
                    <a:pt x="144" y="1331"/>
                  </a:lnTo>
                  <a:lnTo>
                    <a:pt x="295" y="1599"/>
                  </a:lnTo>
                  <a:lnTo>
                    <a:pt x="492" y="1858"/>
                  </a:lnTo>
                  <a:lnTo>
                    <a:pt x="894" y="2233"/>
                  </a:lnTo>
                  <a:lnTo>
                    <a:pt x="1260" y="2483"/>
                  </a:lnTo>
                  <a:lnTo>
                    <a:pt x="1555" y="2679"/>
                  </a:lnTo>
                  <a:lnTo>
                    <a:pt x="2323" y="3090"/>
                  </a:lnTo>
                  <a:lnTo>
                    <a:pt x="3001" y="3340"/>
                  </a:lnTo>
                  <a:lnTo>
                    <a:pt x="3483" y="3447"/>
                  </a:lnTo>
                  <a:lnTo>
                    <a:pt x="3975" y="3483"/>
                  </a:lnTo>
                  <a:lnTo>
                    <a:pt x="4466" y="3439"/>
                  </a:lnTo>
                  <a:lnTo>
                    <a:pt x="4707" y="3376"/>
                  </a:lnTo>
                  <a:lnTo>
                    <a:pt x="4805" y="3340"/>
                  </a:lnTo>
                  <a:lnTo>
                    <a:pt x="4957" y="3251"/>
                  </a:lnTo>
                  <a:lnTo>
                    <a:pt x="5046" y="3144"/>
                  </a:lnTo>
                  <a:lnTo>
                    <a:pt x="5082" y="3028"/>
                  </a:lnTo>
                  <a:lnTo>
                    <a:pt x="5064" y="2912"/>
                  </a:lnTo>
                  <a:lnTo>
                    <a:pt x="4984" y="2804"/>
                  </a:lnTo>
                  <a:lnTo>
                    <a:pt x="4841" y="2715"/>
                  </a:lnTo>
                  <a:lnTo>
                    <a:pt x="4635" y="2653"/>
                  </a:lnTo>
                  <a:lnTo>
                    <a:pt x="4510" y="2635"/>
                  </a:lnTo>
                  <a:lnTo>
                    <a:pt x="4180" y="2599"/>
                  </a:lnTo>
                  <a:lnTo>
                    <a:pt x="3555" y="2429"/>
                  </a:lnTo>
                  <a:lnTo>
                    <a:pt x="3001" y="2170"/>
                  </a:lnTo>
                  <a:lnTo>
                    <a:pt x="2510" y="1849"/>
                  </a:lnTo>
                  <a:lnTo>
                    <a:pt x="2099" y="1492"/>
                  </a:lnTo>
                  <a:lnTo>
                    <a:pt x="1760" y="1117"/>
                  </a:lnTo>
                  <a:lnTo>
                    <a:pt x="1501" y="742"/>
                  </a:lnTo>
                  <a:lnTo>
                    <a:pt x="1322" y="393"/>
                  </a:lnTo>
                  <a:lnTo>
                    <a:pt x="1269" y="233"/>
                  </a:lnTo>
                  <a:lnTo>
                    <a:pt x="1233" y="170"/>
                  </a:lnTo>
                  <a:lnTo>
                    <a:pt x="1117" y="72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68" name="Google Shape;1268;p28"/>
          <p:cNvSpPr txBox="1">
            <a:spLocks noGrp="1"/>
          </p:cNvSpPr>
          <p:nvPr>
            <p:ph type="title"/>
          </p:nvPr>
        </p:nvSpPr>
        <p:spPr>
          <a:xfrm>
            <a:off x="720000" y="395850"/>
            <a:ext cx="7692900" cy="51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841305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Four Columns">
  <p:cSld name="1_Title + Four Columns"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p28"/>
          <p:cNvSpPr txBox="1">
            <a:spLocks noGrp="1"/>
          </p:cNvSpPr>
          <p:nvPr>
            <p:ph type="subTitle" idx="1"/>
          </p:nvPr>
        </p:nvSpPr>
        <p:spPr>
          <a:xfrm>
            <a:off x="720000" y="2059950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5" name="Google Shape;1195;p28"/>
          <p:cNvSpPr txBox="1">
            <a:spLocks noGrp="1"/>
          </p:cNvSpPr>
          <p:nvPr>
            <p:ph type="subTitle" idx="2"/>
          </p:nvPr>
        </p:nvSpPr>
        <p:spPr>
          <a:xfrm>
            <a:off x="720000" y="1713450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6" name="Google Shape;1196;p28"/>
          <p:cNvSpPr txBox="1">
            <a:spLocks noGrp="1"/>
          </p:cNvSpPr>
          <p:nvPr>
            <p:ph type="subTitle" idx="3"/>
          </p:nvPr>
        </p:nvSpPr>
        <p:spPr>
          <a:xfrm>
            <a:off x="720000" y="3921825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7" name="Google Shape;1197;p28"/>
          <p:cNvSpPr txBox="1">
            <a:spLocks noGrp="1"/>
          </p:cNvSpPr>
          <p:nvPr>
            <p:ph type="subTitle" idx="4"/>
          </p:nvPr>
        </p:nvSpPr>
        <p:spPr>
          <a:xfrm>
            <a:off x="720000" y="3575325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8" name="Google Shape;1198;p28"/>
          <p:cNvSpPr txBox="1">
            <a:spLocks noGrp="1"/>
          </p:cNvSpPr>
          <p:nvPr>
            <p:ph type="subTitle" idx="5"/>
          </p:nvPr>
        </p:nvSpPr>
        <p:spPr>
          <a:xfrm>
            <a:off x="3342975" y="2059950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9" name="Google Shape;1199;p28"/>
          <p:cNvSpPr txBox="1">
            <a:spLocks noGrp="1"/>
          </p:cNvSpPr>
          <p:nvPr>
            <p:ph type="subTitle" idx="6"/>
          </p:nvPr>
        </p:nvSpPr>
        <p:spPr>
          <a:xfrm>
            <a:off x="3342975" y="1713450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0" name="Google Shape;1200;p28"/>
          <p:cNvSpPr txBox="1">
            <a:spLocks noGrp="1"/>
          </p:cNvSpPr>
          <p:nvPr>
            <p:ph type="subTitle" idx="7"/>
          </p:nvPr>
        </p:nvSpPr>
        <p:spPr>
          <a:xfrm>
            <a:off x="3342975" y="3921825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1" name="Google Shape;1201;p28"/>
          <p:cNvSpPr txBox="1">
            <a:spLocks noGrp="1"/>
          </p:cNvSpPr>
          <p:nvPr>
            <p:ph type="subTitle" idx="8"/>
          </p:nvPr>
        </p:nvSpPr>
        <p:spPr>
          <a:xfrm>
            <a:off x="3342975" y="3575325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02" name="Google Shape;1202;p28"/>
          <p:cNvGrpSpPr/>
          <p:nvPr/>
        </p:nvGrpSpPr>
        <p:grpSpPr>
          <a:xfrm rot="6647702">
            <a:off x="-1774556" y="-750645"/>
            <a:ext cx="3563523" cy="3274151"/>
            <a:chOff x="-1361131" y="3033798"/>
            <a:chExt cx="4031687" cy="3866819"/>
          </a:xfrm>
        </p:grpSpPr>
        <p:sp>
          <p:nvSpPr>
            <p:cNvPr id="1203" name="Google Shape;1203;p28"/>
            <p:cNvSpPr/>
            <p:nvPr/>
          </p:nvSpPr>
          <p:spPr>
            <a:xfrm rot="-975157" flipH="1">
              <a:off x="-998443" y="3435250"/>
              <a:ext cx="3306310" cy="3063916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28"/>
            <p:cNvSpPr/>
            <p:nvPr/>
          </p:nvSpPr>
          <p:spPr>
            <a:xfrm rot="-975157" flipH="1">
              <a:off x="-698218" y="4080591"/>
              <a:ext cx="2651820" cy="1639114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28"/>
            <p:cNvSpPr/>
            <p:nvPr/>
          </p:nvSpPr>
          <p:spPr>
            <a:xfrm rot="-975157" flipH="1">
              <a:off x="6331" y="5357870"/>
              <a:ext cx="481227" cy="255024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28"/>
            <p:cNvSpPr/>
            <p:nvPr/>
          </p:nvSpPr>
          <p:spPr>
            <a:xfrm rot="-975157" flipH="1">
              <a:off x="-636678" y="4901000"/>
              <a:ext cx="273634" cy="58314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28"/>
            <p:cNvSpPr/>
            <p:nvPr/>
          </p:nvSpPr>
          <p:spPr>
            <a:xfrm rot="-975157" flipH="1">
              <a:off x="-61287" y="4568963"/>
              <a:ext cx="63622" cy="451196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28"/>
            <p:cNvSpPr/>
            <p:nvPr/>
          </p:nvSpPr>
          <p:spPr>
            <a:xfrm rot="-975157" flipH="1">
              <a:off x="1281559" y="4908023"/>
              <a:ext cx="93047" cy="449987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28"/>
            <p:cNvSpPr/>
            <p:nvPr/>
          </p:nvSpPr>
          <p:spPr>
            <a:xfrm rot="-975157" flipH="1">
              <a:off x="564398" y="4729396"/>
              <a:ext cx="139269" cy="579582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0" name="Google Shape;1210;p28"/>
          <p:cNvGrpSpPr/>
          <p:nvPr/>
        </p:nvGrpSpPr>
        <p:grpSpPr>
          <a:xfrm>
            <a:off x="8285528" y="1617837"/>
            <a:ext cx="717263" cy="1719122"/>
            <a:chOff x="7334417" y="2987505"/>
            <a:chExt cx="821984" cy="1970115"/>
          </a:xfrm>
        </p:grpSpPr>
        <p:sp>
          <p:nvSpPr>
            <p:cNvPr id="1211" name="Google Shape;1211;p28"/>
            <p:cNvSpPr/>
            <p:nvPr/>
          </p:nvSpPr>
          <p:spPr>
            <a:xfrm>
              <a:off x="7334417" y="2987505"/>
              <a:ext cx="821984" cy="1970115"/>
            </a:xfrm>
            <a:custGeom>
              <a:avLst/>
              <a:gdLst/>
              <a:ahLst/>
              <a:cxnLst/>
              <a:rect l="l" t="t" r="r" b="b"/>
              <a:pathLst>
                <a:path w="25969" h="62242" extrusionOk="0">
                  <a:moveTo>
                    <a:pt x="17164" y="0"/>
                  </a:moveTo>
                  <a:lnTo>
                    <a:pt x="16664" y="72"/>
                  </a:lnTo>
                  <a:lnTo>
                    <a:pt x="16012" y="295"/>
                  </a:lnTo>
                  <a:lnTo>
                    <a:pt x="15396" y="652"/>
                  </a:lnTo>
                  <a:lnTo>
                    <a:pt x="14815" y="1107"/>
                  </a:lnTo>
                  <a:lnTo>
                    <a:pt x="14280" y="1652"/>
                  </a:lnTo>
                  <a:lnTo>
                    <a:pt x="14039" y="1938"/>
                  </a:lnTo>
                  <a:lnTo>
                    <a:pt x="13476" y="2635"/>
                  </a:lnTo>
                  <a:lnTo>
                    <a:pt x="12395" y="4045"/>
                  </a:lnTo>
                  <a:lnTo>
                    <a:pt x="11360" y="5483"/>
                  </a:lnTo>
                  <a:lnTo>
                    <a:pt x="10368" y="6957"/>
                  </a:lnTo>
                  <a:lnTo>
                    <a:pt x="9422" y="8466"/>
                  </a:lnTo>
                  <a:lnTo>
                    <a:pt x="8511" y="9993"/>
                  </a:lnTo>
                  <a:lnTo>
                    <a:pt x="7654" y="11556"/>
                  </a:lnTo>
                  <a:lnTo>
                    <a:pt x="6832" y="13136"/>
                  </a:lnTo>
                  <a:lnTo>
                    <a:pt x="6064" y="14744"/>
                  </a:lnTo>
                  <a:lnTo>
                    <a:pt x="5341" y="16369"/>
                  </a:lnTo>
                  <a:lnTo>
                    <a:pt x="4653" y="18021"/>
                  </a:lnTo>
                  <a:lnTo>
                    <a:pt x="4019" y="19682"/>
                  </a:lnTo>
                  <a:lnTo>
                    <a:pt x="3430" y="21361"/>
                  </a:lnTo>
                  <a:lnTo>
                    <a:pt x="2885" y="23057"/>
                  </a:lnTo>
                  <a:lnTo>
                    <a:pt x="2385" y="24763"/>
                  </a:lnTo>
                  <a:lnTo>
                    <a:pt x="1929" y="26469"/>
                  </a:lnTo>
                  <a:lnTo>
                    <a:pt x="1724" y="27335"/>
                  </a:lnTo>
                  <a:lnTo>
                    <a:pt x="1519" y="28210"/>
                  </a:lnTo>
                  <a:lnTo>
                    <a:pt x="1153" y="29969"/>
                  </a:lnTo>
                  <a:lnTo>
                    <a:pt x="840" y="31746"/>
                  </a:lnTo>
                  <a:lnTo>
                    <a:pt x="581" y="33523"/>
                  </a:lnTo>
                  <a:lnTo>
                    <a:pt x="367" y="35309"/>
                  </a:lnTo>
                  <a:lnTo>
                    <a:pt x="197" y="37104"/>
                  </a:lnTo>
                  <a:lnTo>
                    <a:pt x="90" y="38899"/>
                  </a:lnTo>
                  <a:lnTo>
                    <a:pt x="27" y="40694"/>
                  </a:lnTo>
                  <a:lnTo>
                    <a:pt x="18" y="41596"/>
                  </a:lnTo>
                  <a:lnTo>
                    <a:pt x="1" y="43382"/>
                  </a:lnTo>
                  <a:lnTo>
                    <a:pt x="27" y="46141"/>
                  </a:lnTo>
                  <a:lnTo>
                    <a:pt x="108" y="47990"/>
                  </a:lnTo>
                  <a:lnTo>
                    <a:pt x="286" y="49838"/>
                  </a:lnTo>
                  <a:lnTo>
                    <a:pt x="572" y="51660"/>
                  </a:lnTo>
                  <a:lnTo>
                    <a:pt x="894" y="52999"/>
                  </a:lnTo>
                  <a:lnTo>
                    <a:pt x="1161" y="53883"/>
                  </a:lnTo>
                  <a:lnTo>
                    <a:pt x="1465" y="54741"/>
                  </a:lnTo>
                  <a:lnTo>
                    <a:pt x="1831" y="55589"/>
                  </a:lnTo>
                  <a:lnTo>
                    <a:pt x="2028" y="56000"/>
                  </a:lnTo>
                  <a:lnTo>
                    <a:pt x="2215" y="56366"/>
                  </a:lnTo>
                  <a:lnTo>
                    <a:pt x="2653" y="57089"/>
                  </a:lnTo>
                  <a:lnTo>
                    <a:pt x="3171" y="57813"/>
                  </a:lnTo>
                  <a:lnTo>
                    <a:pt x="3742" y="58527"/>
                  </a:lnTo>
                  <a:lnTo>
                    <a:pt x="4385" y="59215"/>
                  </a:lnTo>
                  <a:lnTo>
                    <a:pt x="5073" y="59858"/>
                  </a:lnTo>
                  <a:lnTo>
                    <a:pt x="5805" y="60456"/>
                  </a:lnTo>
                  <a:lnTo>
                    <a:pt x="6573" y="60983"/>
                  </a:lnTo>
                  <a:lnTo>
                    <a:pt x="7377" y="61438"/>
                  </a:lnTo>
                  <a:lnTo>
                    <a:pt x="8207" y="61804"/>
                  </a:lnTo>
                  <a:lnTo>
                    <a:pt x="9047" y="62063"/>
                  </a:lnTo>
                  <a:lnTo>
                    <a:pt x="9904" y="62215"/>
                  </a:lnTo>
                  <a:lnTo>
                    <a:pt x="10761" y="62242"/>
                  </a:lnTo>
                  <a:lnTo>
                    <a:pt x="11618" y="62126"/>
                  </a:lnTo>
                  <a:lnTo>
                    <a:pt x="12467" y="61867"/>
                  </a:lnTo>
                  <a:lnTo>
                    <a:pt x="13297" y="61438"/>
                  </a:lnTo>
                  <a:lnTo>
                    <a:pt x="13708" y="61152"/>
                  </a:lnTo>
                  <a:lnTo>
                    <a:pt x="14065" y="60876"/>
                  </a:lnTo>
                  <a:lnTo>
                    <a:pt x="14771" y="60295"/>
                  </a:lnTo>
                  <a:lnTo>
                    <a:pt x="15441" y="59670"/>
                  </a:lnTo>
                  <a:lnTo>
                    <a:pt x="16092" y="59009"/>
                  </a:lnTo>
                  <a:lnTo>
                    <a:pt x="17003" y="57964"/>
                  </a:lnTo>
                  <a:lnTo>
                    <a:pt x="18128" y="56446"/>
                  </a:lnTo>
                  <a:lnTo>
                    <a:pt x="18646" y="55643"/>
                  </a:lnTo>
                  <a:lnTo>
                    <a:pt x="19021" y="55035"/>
                  </a:lnTo>
                  <a:lnTo>
                    <a:pt x="19727" y="53785"/>
                  </a:lnTo>
                  <a:lnTo>
                    <a:pt x="20388" y="52481"/>
                  </a:lnTo>
                  <a:lnTo>
                    <a:pt x="20986" y="51133"/>
                  </a:lnTo>
                  <a:lnTo>
                    <a:pt x="21549" y="49758"/>
                  </a:lnTo>
                  <a:lnTo>
                    <a:pt x="22058" y="48365"/>
                  </a:lnTo>
                  <a:lnTo>
                    <a:pt x="22754" y="46222"/>
                  </a:lnTo>
                  <a:lnTo>
                    <a:pt x="23540" y="43346"/>
                  </a:lnTo>
                  <a:lnTo>
                    <a:pt x="24183" y="40471"/>
                  </a:lnTo>
                  <a:lnTo>
                    <a:pt x="24701" y="37667"/>
                  </a:lnTo>
                  <a:lnTo>
                    <a:pt x="25121" y="34979"/>
                  </a:lnTo>
                  <a:lnTo>
                    <a:pt x="25290" y="33702"/>
                  </a:lnTo>
                  <a:lnTo>
                    <a:pt x="25505" y="31943"/>
                  </a:lnTo>
                  <a:lnTo>
                    <a:pt x="25755" y="29290"/>
                  </a:lnTo>
                  <a:lnTo>
                    <a:pt x="25871" y="27513"/>
                  </a:lnTo>
                  <a:lnTo>
                    <a:pt x="25942" y="25745"/>
                  </a:lnTo>
                  <a:lnTo>
                    <a:pt x="25969" y="23968"/>
                  </a:lnTo>
                  <a:lnTo>
                    <a:pt x="25942" y="22191"/>
                  </a:lnTo>
                  <a:lnTo>
                    <a:pt x="25862" y="20414"/>
                  </a:lnTo>
                  <a:lnTo>
                    <a:pt x="25799" y="19530"/>
                  </a:lnTo>
                  <a:lnTo>
                    <a:pt x="25737" y="18673"/>
                  </a:lnTo>
                  <a:lnTo>
                    <a:pt x="25549" y="16958"/>
                  </a:lnTo>
                  <a:lnTo>
                    <a:pt x="25299" y="15253"/>
                  </a:lnTo>
                  <a:lnTo>
                    <a:pt x="24978" y="13556"/>
                  </a:lnTo>
                  <a:lnTo>
                    <a:pt x="24594" y="11877"/>
                  </a:lnTo>
                  <a:lnTo>
                    <a:pt x="24129" y="10216"/>
                  </a:lnTo>
                  <a:lnTo>
                    <a:pt x="23594" y="8582"/>
                  </a:lnTo>
                  <a:lnTo>
                    <a:pt x="22977" y="6966"/>
                  </a:lnTo>
                  <a:lnTo>
                    <a:pt x="22629" y="6180"/>
                  </a:lnTo>
                  <a:lnTo>
                    <a:pt x="22317" y="5456"/>
                  </a:lnTo>
                  <a:lnTo>
                    <a:pt x="21593" y="3929"/>
                  </a:lnTo>
                  <a:lnTo>
                    <a:pt x="20968" y="2804"/>
                  </a:lnTo>
                  <a:lnTo>
                    <a:pt x="20495" y="2099"/>
                  </a:lnTo>
                  <a:lnTo>
                    <a:pt x="19977" y="1456"/>
                  </a:lnTo>
                  <a:lnTo>
                    <a:pt x="19396" y="884"/>
                  </a:lnTo>
                  <a:lnTo>
                    <a:pt x="19084" y="643"/>
                  </a:lnTo>
                  <a:lnTo>
                    <a:pt x="18905" y="509"/>
                  </a:lnTo>
                  <a:lnTo>
                    <a:pt x="18557" y="313"/>
                  </a:lnTo>
                  <a:lnTo>
                    <a:pt x="18200" y="161"/>
                  </a:lnTo>
                  <a:lnTo>
                    <a:pt x="17852" y="63"/>
                  </a:lnTo>
                  <a:lnTo>
                    <a:pt x="17503" y="9"/>
                  </a:lnTo>
                  <a:lnTo>
                    <a:pt x="1716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12" name="Google Shape;1212;p28"/>
            <p:cNvGrpSpPr/>
            <p:nvPr/>
          </p:nvGrpSpPr>
          <p:grpSpPr>
            <a:xfrm>
              <a:off x="7447180" y="3322694"/>
              <a:ext cx="599277" cy="1576389"/>
              <a:chOff x="7447180" y="3322694"/>
              <a:chExt cx="599277" cy="1576389"/>
            </a:xfrm>
          </p:grpSpPr>
          <p:sp>
            <p:nvSpPr>
              <p:cNvPr id="1213" name="Google Shape;1213;p28"/>
              <p:cNvSpPr/>
              <p:nvPr/>
            </p:nvSpPr>
            <p:spPr>
              <a:xfrm>
                <a:off x="7447180" y="3322694"/>
                <a:ext cx="599277" cy="1576389"/>
              </a:xfrm>
              <a:custGeom>
                <a:avLst/>
                <a:gdLst/>
                <a:ahLst/>
                <a:cxnLst/>
                <a:rect l="l" t="t" r="r" b="b"/>
                <a:pathLst>
                  <a:path w="18933" h="49803" extrusionOk="0">
                    <a:moveTo>
                      <a:pt x="13003" y="0"/>
                    </a:moveTo>
                    <a:lnTo>
                      <a:pt x="12887" y="54"/>
                    </a:lnTo>
                    <a:lnTo>
                      <a:pt x="12851" y="116"/>
                    </a:lnTo>
                    <a:lnTo>
                      <a:pt x="12440" y="1250"/>
                    </a:lnTo>
                    <a:lnTo>
                      <a:pt x="11735" y="3563"/>
                    </a:lnTo>
                    <a:lnTo>
                      <a:pt x="11127" y="5912"/>
                    </a:lnTo>
                    <a:lnTo>
                      <a:pt x="10574" y="8269"/>
                    </a:lnTo>
                    <a:lnTo>
                      <a:pt x="10324" y="9457"/>
                    </a:lnTo>
                    <a:lnTo>
                      <a:pt x="10243" y="9823"/>
                    </a:lnTo>
                    <a:lnTo>
                      <a:pt x="10163" y="10198"/>
                    </a:lnTo>
                    <a:lnTo>
                      <a:pt x="9949" y="9886"/>
                    </a:lnTo>
                    <a:lnTo>
                      <a:pt x="9743" y="9573"/>
                    </a:lnTo>
                    <a:lnTo>
                      <a:pt x="9422" y="9064"/>
                    </a:lnTo>
                    <a:lnTo>
                      <a:pt x="8823" y="8019"/>
                    </a:lnTo>
                    <a:lnTo>
                      <a:pt x="8547" y="7492"/>
                    </a:lnTo>
                    <a:lnTo>
                      <a:pt x="8306" y="7001"/>
                    </a:lnTo>
                    <a:lnTo>
                      <a:pt x="7850" y="6010"/>
                    </a:lnTo>
                    <a:lnTo>
                      <a:pt x="7645" y="5501"/>
                    </a:lnTo>
                    <a:lnTo>
                      <a:pt x="7466" y="5028"/>
                    </a:lnTo>
                    <a:lnTo>
                      <a:pt x="7198" y="4304"/>
                    </a:lnTo>
                    <a:lnTo>
                      <a:pt x="6984" y="3849"/>
                    </a:lnTo>
                    <a:lnTo>
                      <a:pt x="6859" y="3626"/>
                    </a:lnTo>
                    <a:lnTo>
                      <a:pt x="6832" y="3617"/>
                    </a:lnTo>
                    <a:lnTo>
                      <a:pt x="6814" y="3635"/>
                    </a:lnTo>
                    <a:lnTo>
                      <a:pt x="6814" y="3902"/>
                    </a:lnTo>
                    <a:lnTo>
                      <a:pt x="6868" y="4429"/>
                    </a:lnTo>
                    <a:lnTo>
                      <a:pt x="7055" y="5242"/>
                    </a:lnTo>
                    <a:lnTo>
                      <a:pt x="7457" y="6322"/>
                    </a:lnTo>
                    <a:lnTo>
                      <a:pt x="7922" y="7340"/>
                    </a:lnTo>
                    <a:lnTo>
                      <a:pt x="8154" y="7805"/>
                    </a:lnTo>
                    <a:lnTo>
                      <a:pt x="8386" y="8278"/>
                    </a:lnTo>
                    <a:lnTo>
                      <a:pt x="8895" y="9198"/>
                    </a:lnTo>
                    <a:lnTo>
                      <a:pt x="9163" y="9653"/>
                    </a:lnTo>
                    <a:lnTo>
                      <a:pt x="9350" y="9975"/>
                    </a:lnTo>
                    <a:lnTo>
                      <a:pt x="9770" y="10609"/>
                    </a:lnTo>
                    <a:lnTo>
                      <a:pt x="10020" y="10886"/>
                    </a:lnTo>
                    <a:lnTo>
                      <a:pt x="9609" y="12913"/>
                    </a:lnTo>
                    <a:lnTo>
                      <a:pt x="8877" y="16985"/>
                    </a:lnTo>
                    <a:lnTo>
                      <a:pt x="8556" y="19030"/>
                    </a:lnTo>
                    <a:lnTo>
                      <a:pt x="8189" y="21459"/>
                    </a:lnTo>
                    <a:lnTo>
                      <a:pt x="7582" y="26326"/>
                    </a:lnTo>
                    <a:lnTo>
                      <a:pt x="7100" y="31210"/>
                    </a:lnTo>
                    <a:lnTo>
                      <a:pt x="6761" y="36104"/>
                    </a:lnTo>
                    <a:lnTo>
                      <a:pt x="6645" y="38560"/>
                    </a:lnTo>
                    <a:lnTo>
                      <a:pt x="6564" y="40747"/>
                    </a:lnTo>
                    <a:lnTo>
                      <a:pt x="6520" y="42944"/>
                    </a:lnTo>
                    <a:lnTo>
                      <a:pt x="5957" y="42516"/>
                    </a:lnTo>
                    <a:lnTo>
                      <a:pt x="4876" y="41631"/>
                    </a:lnTo>
                    <a:lnTo>
                      <a:pt x="3876" y="40676"/>
                    </a:lnTo>
                    <a:lnTo>
                      <a:pt x="3180" y="39890"/>
                    </a:lnTo>
                    <a:lnTo>
                      <a:pt x="2742" y="39328"/>
                    </a:lnTo>
                    <a:lnTo>
                      <a:pt x="2546" y="39033"/>
                    </a:lnTo>
                    <a:lnTo>
                      <a:pt x="2314" y="38685"/>
                    </a:lnTo>
                    <a:lnTo>
                      <a:pt x="1885" y="37961"/>
                    </a:lnTo>
                    <a:lnTo>
                      <a:pt x="1501" y="37220"/>
                    </a:lnTo>
                    <a:lnTo>
                      <a:pt x="1162" y="36452"/>
                    </a:lnTo>
                    <a:lnTo>
                      <a:pt x="1010" y="36059"/>
                    </a:lnTo>
                    <a:lnTo>
                      <a:pt x="885" y="35684"/>
                    </a:lnTo>
                    <a:lnTo>
                      <a:pt x="670" y="34916"/>
                    </a:lnTo>
                    <a:lnTo>
                      <a:pt x="394" y="33755"/>
                    </a:lnTo>
                    <a:lnTo>
                      <a:pt x="179" y="32987"/>
                    </a:lnTo>
                    <a:lnTo>
                      <a:pt x="152" y="32943"/>
                    </a:lnTo>
                    <a:lnTo>
                      <a:pt x="45" y="32960"/>
                    </a:lnTo>
                    <a:lnTo>
                      <a:pt x="19" y="33014"/>
                    </a:lnTo>
                    <a:lnTo>
                      <a:pt x="1" y="33416"/>
                    </a:lnTo>
                    <a:lnTo>
                      <a:pt x="36" y="34246"/>
                    </a:lnTo>
                    <a:lnTo>
                      <a:pt x="161" y="35077"/>
                    </a:lnTo>
                    <a:lnTo>
                      <a:pt x="367" y="35898"/>
                    </a:lnTo>
                    <a:lnTo>
                      <a:pt x="635" y="36711"/>
                    </a:lnTo>
                    <a:lnTo>
                      <a:pt x="956" y="37506"/>
                    </a:lnTo>
                    <a:lnTo>
                      <a:pt x="1331" y="38265"/>
                    </a:lnTo>
                    <a:lnTo>
                      <a:pt x="1733" y="38988"/>
                    </a:lnTo>
                    <a:lnTo>
                      <a:pt x="1947" y="39319"/>
                    </a:lnTo>
                    <a:lnTo>
                      <a:pt x="2376" y="39962"/>
                    </a:lnTo>
                    <a:lnTo>
                      <a:pt x="3117" y="40890"/>
                    </a:lnTo>
                    <a:lnTo>
                      <a:pt x="3653" y="41480"/>
                    </a:lnTo>
                    <a:lnTo>
                      <a:pt x="4225" y="42033"/>
                    </a:lnTo>
                    <a:lnTo>
                      <a:pt x="4832" y="42542"/>
                    </a:lnTo>
                    <a:lnTo>
                      <a:pt x="5475" y="42998"/>
                    </a:lnTo>
                    <a:lnTo>
                      <a:pt x="6153" y="43391"/>
                    </a:lnTo>
                    <a:lnTo>
                      <a:pt x="6502" y="43560"/>
                    </a:lnTo>
                    <a:lnTo>
                      <a:pt x="6484" y="45007"/>
                    </a:lnTo>
                    <a:lnTo>
                      <a:pt x="6493" y="47909"/>
                    </a:lnTo>
                    <a:lnTo>
                      <a:pt x="6520" y="49356"/>
                    </a:lnTo>
                    <a:lnTo>
                      <a:pt x="6511" y="49445"/>
                    </a:lnTo>
                    <a:lnTo>
                      <a:pt x="6555" y="49606"/>
                    </a:lnTo>
                    <a:lnTo>
                      <a:pt x="6662" y="49722"/>
                    </a:lnTo>
                    <a:lnTo>
                      <a:pt x="6814" y="49785"/>
                    </a:lnTo>
                    <a:lnTo>
                      <a:pt x="6975" y="49802"/>
                    </a:lnTo>
                    <a:lnTo>
                      <a:pt x="7136" y="49776"/>
                    </a:lnTo>
                    <a:lnTo>
                      <a:pt x="7270" y="49686"/>
                    </a:lnTo>
                    <a:lnTo>
                      <a:pt x="7341" y="49543"/>
                    </a:lnTo>
                    <a:lnTo>
                      <a:pt x="7350" y="49445"/>
                    </a:lnTo>
                    <a:lnTo>
                      <a:pt x="7341" y="47525"/>
                    </a:lnTo>
                    <a:lnTo>
                      <a:pt x="7386" y="43676"/>
                    </a:lnTo>
                    <a:lnTo>
                      <a:pt x="7511" y="39837"/>
                    </a:lnTo>
                    <a:lnTo>
                      <a:pt x="7716" y="36006"/>
                    </a:lnTo>
                    <a:lnTo>
                      <a:pt x="7993" y="32175"/>
                    </a:lnTo>
                    <a:lnTo>
                      <a:pt x="8350" y="28362"/>
                    </a:lnTo>
                    <a:lnTo>
                      <a:pt x="8788" y="24548"/>
                    </a:lnTo>
                    <a:lnTo>
                      <a:pt x="9297" y="20744"/>
                    </a:lnTo>
                    <a:lnTo>
                      <a:pt x="9583" y="18842"/>
                    </a:lnTo>
                    <a:lnTo>
                      <a:pt x="9636" y="18878"/>
                    </a:lnTo>
                    <a:lnTo>
                      <a:pt x="9752" y="18887"/>
                    </a:lnTo>
                    <a:lnTo>
                      <a:pt x="9815" y="18860"/>
                    </a:lnTo>
                    <a:lnTo>
                      <a:pt x="10172" y="18637"/>
                    </a:lnTo>
                    <a:lnTo>
                      <a:pt x="10859" y="18137"/>
                    </a:lnTo>
                    <a:lnTo>
                      <a:pt x="11860" y="17333"/>
                    </a:lnTo>
                    <a:lnTo>
                      <a:pt x="13119" y="16154"/>
                    </a:lnTo>
                    <a:lnTo>
                      <a:pt x="14315" y="14922"/>
                    </a:lnTo>
                    <a:lnTo>
                      <a:pt x="14887" y="14297"/>
                    </a:lnTo>
                    <a:lnTo>
                      <a:pt x="15449" y="13681"/>
                    </a:lnTo>
                    <a:lnTo>
                      <a:pt x="16584" y="12386"/>
                    </a:lnTo>
                    <a:lnTo>
                      <a:pt x="17387" y="11359"/>
                    </a:lnTo>
                    <a:lnTo>
                      <a:pt x="17878" y="10654"/>
                    </a:lnTo>
                    <a:lnTo>
                      <a:pt x="18334" y="9930"/>
                    </a:lnTo>
                    <a:lnTo>
                      <a:pt x="18736" y="9180"/>
                    </a:lnTo>
                    <a:lnTo>
                      <a:pt x="18905" y="8805"/>
                    </a:lnTo>
                    <a:lnTo>
                      <a:pt x="18932" y="8716"/>
                    </a:lnTo>
                    <a:lnTo>
                      <a:pt x="18879" y="8573"/>
                    </a:lnTo>
                    <a:lnTo>
                      <a:pt x="18736" y="8501"/>
                    </a:lnTo>
                    <a:lnTo>
                      <a:pt x="18584" y="8519"/>
                    </a:lnTo>
                    <a:lnTo>
                      <a:pt x="18512" y="8582"/>
                    </a:lnTo>
                    <a:lnTo>
                      <a:pt x="18236" y="8903"/>
                    </a:lnTo>
                    <a:lnTo>
                      <a:pt x="17727" y="9564"/>
                    </a:lnTo>
                    <a:lnTo>
                      <a:pt x="16985" y="10600"/>
                    </a:lnTo>
                    <a:lnTo>
                      <a:pt x="16494" y="11279"/>
                    </a:lnTo>
                    <a:lnTo>
                      <a:pt x="15976" y="11948"/>
                    </a:lnTo>
                    <a:lnTo>
                      <a:pt x="14905" y="13252"/>
                    </a:lnTo>
                    <a:lnTo>
                      <a:pt x="14351" y="13886"/>
                    </a:lnTo>
                    <a:lnTo>
                      <a:pt x="13824" y="14467"/>
                    </a:lnTo>
                    <a:lnTo>
                      <a:pt x="12735" y="15574"/>
                    </a:lnTo>
                    <a:lnTo>
                      <a:pt x="11056" y="17172"/>
                    </a:lnTo>
                    <a:lnTo>
                      <a:pt x="9940" y="18244"/>
                    </a:lnTo>
                    <a:lnTo>
                      <a:pt x="9949" y="18155"/>
                    </a:lnTo>
                    <a:lnTo>
                      <a:pt x="9958" y="18056"/>
                    </a:lnTo>
                    <a:lnTo>
                      <a:pt x="9940" y="18030"/>
                    </a:lnTo>
                    <a:lnTo>
                      <a:pt x="9913" y="18047"/>
                    </a:lnTo>
                    <a:lnTo>
                      <a:pt x="9752" y="18306"/>
                    </a:lnTo>
                    <a:lnTo>
                      <a:pt x="9636" y="18485"/>
                    </a:lnTo>
                    <a:lnTo>
                      <a:pt x="9940" y="16583"/>
                    </a:lnTo>
                    <a:lnTo>
                      <a:pt x="10609" y="12788"/>
                    </a:lnTo>
                    <a:lnTo>
                      <a:pt x="10985" y="10886"/>
                    </a:lnTo>
                    <a:lnTo>
                      <a:pt x="11538" y="8216"/>
                    </a:lnTo>
                    <a:lnTo>
                      <a:pt x="12422" y="4224"/>
                    </a:lnTo>
                    <a:lnTo>
                      <a:pt x="12967" y="1545"/>
                    </a:lnTo>
                    <a:lnTo>
                      <a:pt x="13208" y="205"/>
                    </a:lnTo>
                    <a:lnTo>
                      <a:pt x="13208" y="134"/>
                    </a:lnTo>
                    <a:lnTo>
                      <a:pt x="13128" y="36"/>
                    </a:lnTo>
                    <a:lnTo>
                      <a:pt x="13003" y="0"/>
                    </a:lnTo>
                    <a:close/>
                  </a:path>
                </a:pathLst>
              </a:custGeom>
              <a:solidFill>
                <a:srgbClr val="EB5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214;p28"/>
              <p:cNvSpPr/>
              <p:nvPr/>
            </p:nvSpPr>
            <p:spPr>
              <a:xfrm>
                <a:off x="7501172" y="3852299"/>
                <a:ext cx="160573" cy="364384"/>
              </a:xfrm>
              <a:custGeom>
                <a:avLst/>
                <a:gdLst/>
                <a:ahLst/>
                <a:cxnLst/>
                <a:rect l="l" t="t" r="r" b="b"/>
                <a:pathLst>
                  <a:path w="5073" h="11512" extrusionOk="0">
                    <a:moveTo>
                      <a:pt x="99" y="1"/>
                    </a:moveTo>
                    <a:lnTo>
                      <a:pt x="72" y="37"/>
                    </a:lnTo>
                    <a:lnTo>
                      <a:pt x="18" y="412"/>
                    </a:lnTo>
                    <a:lnTo>
                      <a:pt x="0" y="1188"/>
                    </a:lnTo>
                    <a:lnTo>
                      <a:pt x="63" y="1992"/>
                    </a:lnTo>
                    <a:lnTo>
                      <a:pt x="197" y="2796"/>
                    </a:lnTo>
                    <a:lnTo>
                      <a:pt x="500" y="4001"/>
                    </a:lnTo>
                    <a:lnTo>
                      <a:pt x="1036" y="5537"/>
                    </a:lnTo>
                    <a:lnTo>
                      <a:pt x="1322" y="6234"/>
                    </a:lnTo>
                    <a:lnTo>
                      <a:pt x="1626" y="6966"/>
                    </a:lnTo>
                    <a:lnTo>
                      <a:pt x="2358" y="8368"/>
                    </a:lnTo>
                    <a:lnTo>
                      <a:pt x="2769" y="9038"/>
                    </a:lnTo>
                    <a:lnTo>
                      <a:pt x="2983" y="9368"/>
                    </a:lnTo>
                    <a:lnTo>
                      <a:pt x="3447" y="10056"/>
                    </a:lnTo>
                    <a:lnTo>
                      <a:pt x="3965" y="10717"/>
                    </a:lnTo>
                    <a:lnTo>
                      <a:pt x="4412" y="11136"/>
                    </a:lnTo>
                    <a:lnTo>
                      <a:pt x="4733" y="11386"/>
                    </a:lnTo>
                    <a:lnTo>
                      <a:pt x="4903" y="11485"/>
                    </a:lnTo>
                    <a:lnTo>
                      <a:pt x="4965" y="11511"/>
                    </a:lnTo>
                    <a:lnTo>
                      <a:pt x="5055" y="11467"/>
                    </a:lnTo>
                    <a:lnTo>
                      <a:pt x="5072" y="11404"/>
                    </a:lnTo>
                    <a:lnTo>
                      <a:pt x="5064" y="11360"/>
                    </a:lnTo>
                    <a:lnTo>
                      <a:pt x="4903" y="11029"/>
                    </a:lnTo>
                    <a:lnTo>
                      <a:pt x="4501" y="10404"/>
                    </a:lnTo>
                    <a:lnTo>
                      <a:pt x="3813" y="9511"/>
                    </a:lnTo>
                    <a:lnTo>
                      <a:pt x="3385" y="8904"/>
                    </a:lnTo>
                    <a:lnTo>
                      <a:pt x="2938" y="8216"/>
                    </a:lnTo>
                    <a:lnTo>
                      <a:pt x="2152" y="6779"/>
                    </a:lnTo>
                    <a:lnTo>
                      <a:pt x="1813" y="6037"/>
                    </a:lnTo>
                    <a:lnTo>
                      <a:pt x="1483" y="5278"/>
                    </a:lnTo>
                    <a:lnTo>
                      <a:pt x="947" y="3716"/>
                    </a:lnTo>
                    <a:lnTo>
                      <a:pt x="741" y="2921"/>
                    </a:lnTo>
                    <a:lnTo>
                      <a:pt x="581" y="2198"/>
                    </a:lnTo>
                    <a:lnTo>
                      <a:pt x="393" y="1108"/>
                    </a:lnTo>
                    <a:lnTo>
                      <a:pt x="232" y="385"/>
                    </a:lnTo>
                    <a:lnTo>
                      <a:pt x="125" y="28"/>
                    </a:lnTo>
                    <a:lnTo>
                      <a:pt x="99" y="1"/>
                    </a:lnTo>
                    <a:close/>
                  </a:path>
                </a:pathLst>
              </a:custGeom>
              <a:solidFill>
                <a:srgbClr val="EB5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28"/>
              <p:cNvSpPr/>
              <p:nvPr/>
            </p:nvSpPr>
            <p:spPr>
              <a:xfrm>
                <a:off x="7710873" y="4001522"/>
                <a:ext cx="302756" cy="426834"/>
              </a:xfrm>
              <a:custGeom>
                <a:avLst/>
                <a:gdLst/>
                <a:ahLst/>
                <a:cxnLst/>
                <a:rect l="l" t="t" r="r" b="b"/>
                <a:pathLst>
                  <a:path w="9565" h="13485" extrusionOk="0">
                    <a:moveTo>
                      <a:pt x="9368" y="1"/>
                    </a:moveTo>
                    <a:lnTo>
                      <a:pt x="9234" y="54"/>
                    </a:lnTo>
                    <a:lnTo>
                      <a:pt x="9189" y="126"/>
                    </a:lnTo>
                    <a:lnTo>
                      <a:pt x="8734" y="1072"/>
                    </a:lnTo>
                    <a:lnTo>
                      <a:pt x="7805" y="2939"/>
                    </a:lnTo>
                    <a:lnTo>
                      <a:pt x="6814" y="4778"/>
                    </a:lnTo>
                    <a:lnTo>
                      <a:pt x="5724" y="6564"/>
                    </a:lnTo>
                    <a:lnTo>
                      <a:pt x="5126" y="7422"/>
                    </a:lnTo>
                    <a:lnTo>
                      <a:pt x="4537" y="8234"/>
                    </a:lnTo>
                    <a:lnTo>
                      <a:pt x="3278" y="9779"/>
                    </a:lnTo>
                    <a:lnTo>
                      <a:pt x="2617" y="10529"/>
                    </a:lnTo>
                    <a:lnTo>
                      <a:pt x="1867" y="11342"/>
                    </a:lnTo>
                    <a:lnTo>
                      <a:pt x="1081" y="12128"/>
                    </a:lnTo>
                    <a:lnTo>
                      <a:pt x="777" y="12404"/>
                    </a:lnTo>
                    <a:lnTo>
                      <a:pt x="331" y="12833"/>
                    </a:lnTo>
                    <a:lnTo>
                      <a:pt x="90" y="13155"/>
                    </a:lnTo>
                    <a:lnTo>
                      <a:pt x="9" y="13342"/>
                    </a:lnTo>
                    <a:lnTo>
                      <a:pt x="0" y="13396"/>
                    </a:lnTo>
                    <a:lnTo>
                      <a:pt x="63" y="13485"/>
                    </a:lnTo>
                    <a:lnTo>
                      <a:pt x="116" y="13485"/>
                    </a:lnTo>
                    <a:lnTo>
                      <a:pt x="313" y="13431"/>
                    </a:lnTo>
                    <a:lnTo>
                      <a:pt x="688" y="13253"/>
                    </a:lnTo>
                    <a:lnTo>
                      <a:pt x="1242" y="12878"/>
                    </a:lnTo>
                    <a:lnTo>
                      <a:pt x="2269" y="11878"/>
                    </a:lnTo>
                    <a:lnTo>
                      <a:pt x="2840" y="11270"/>
                    </a:lnTo>
                    <a:lnTo>
                      <a:pt x="3224" y="10869"/>
                    </a:lnTo>
                    <a:lnTo>
                      <a:pt x="3974" y="10047"/>
                    </a:lnTo>
                    <a:lnTo>
                      <a:pt x="5046" y="8761"/>
                    </a:lnTo>
                    <a:lnTo>
                      <a:pt x="5707" y="7859"/>
                    </a:lnTo>
                    <a:lnTo>
                      <a:pt x="6323" y="6984"/>
                    </a:lnTo>
                    <a:lnTo>
                      <a:pt x="7189" y="5636"/>
                    </a:lnTo>
                    <a:lnTo>
                      <a:pt x="7725" y="4707"/>
                    </a:lnTo>
                    <a:lnTo>
                      <a:pt x="8216" y="3760"/>
                    </a:lnTo>
                    <a:lnTo>
                      <a:pt x="8662" y="2796"/>
                    </a:lnTo>
                    <a:lnTo>
                      <a:pt x="9064" y="1805"/>
                    </a:lnTo>
                    <a:lnTo>
                      <a:pt x="9404" y="787"/>
                    </a:lnTo>
                    <a:lnTo>
                      <a:pt x="9555" y="278"/>
                    </a:lnTo>
                    <a:lnTo>
                      <a:pt x="9564" y="188"/>
                    </a:lnTo>
                    <a:lnTo>
                      <a:pt x="9502" y="54"/>
                    </a:lnTo>
                    <a:lnTo>
                      <a:pt x="9368" y="1"/>
                    </a:lnTo>
                    <a:close/>
                  </a:path>
                </a:pathLst>
              </a:custGeom>
              <a:solidFill>
                <a:srgbClr val="EB5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16" name="Google Shape;1216;p28"/>
          <p:cNvGrpSpPr/>
          <p:nvPr/>
        </p:nvGrpSpPr>
        <p:grpSpPr>
          <a:xfrm>
            <a:off x="8509190" y="1947798"/>
            <a:ext cx="1000423" cy="1733457"/>
            <a:chOff x="7758346" y="3365641"/>
            <a:chExt cx="1146485" cy="1986543"/>
          </a:xfrm>
        </p:grpSpPr>
        <p:sp>
          <p:nvSpPr>
            <p:cNvPr id="1217" name="Google Shape;1217;p28"/>
            <p:cNvSpPr/>
            <p:nvPr/>
          </p:nvSpPr>
          <p:spPr>
            <a:xfrm>
              <a:off x="7758346" y="3365641"/>
              <a:ext cx="1146485" cy="1986543"/>
            </a:xfrm>
            <a:custGeom>
              <a:avLst/>
              <a:gdLst/>
              <a:ahLst/>
              <a:cxnLst/>
              <a:rect l="l" t="t" r="r" b="b"/>
              <a:pathLst>
                <a:path w="36221" h="62761" extrusionOk="0">
                  <a:moveTo>
                    <a:pt x="31372" y="0"/>
                  </a:moveTo>
                  <a:lnTo>
                    <a:pt x="30639" y="54"/>
                  </a:lnTo>
                  <a:lnTo>
                    <a:pt x="29898" y="242"/>
                  </a:lnTo>
                  <a:lnTo>
                    <a:pt x="29175" y="554"/>
                  </a:lnTo>
                  <a:lnTo>
                    <a:pt x="28460" y="956"/>
                  </a:lnTo>
                  <a:lnTo>
                    <a:pt x="28121" y="1188"/>
                  </a:lnTo>
                  <a:lnTo>
                    <a:pt x="27353" y="1751"/>
                  </a:lnTo>
                  <a:lnTo>
                    <a:pt x="25835" y="2894"/>
                  </a:lnTo>
                  <a:lnTo>
                    <a:pt x="24353" y="4099"/>
                  </a:lnTo>
                  <a:lnTo>
                    <a:pt x="22906" y="5341"/>
                  </a:lnTo>
                  <a:lnTo>
                    <a:pt x="21495" y="6626"/>
                  </a:lnTo>
                  <a:lnTo>
                    <a:pt x="20120" y="7948"/>
                  </a:lnTo>
                  <a:lnTo>
                    <a:pt x="18789" y="9323"/>
                  </a:lnTo>
                  <a:lnTo>
                    <a:pt x="17494" y="10725"/>
                  </a:lnTo>
                  <a:lnTo>
                    <a:pt x="16235" y="12163"/>
                  </a:lnTo>
                  <a:lnTo>
                    <a:pt x="15021" y="13645"/>
                  </a:lnTo>
                  <a:lnTo>
                    <a:pt x="13851" y="15155"/>
                  </a:lnTo>
                  <a:lnTo>
                    <a:pt x="12717" y="16690"/>
                  </a:lnTo>
                  <a:lnTo>
                    <a:pt x="11627" y="18262"/>
                  </a:lnTo>
                  <a:lnTo>
                    <a:pt x="10583" y="19852"/>
                  </a:lnTo>
                  <a:lnTo>
                    <a:pt x="9582" y="21477"/>
                  </a:lnTo>
                  <a:lnTo>
                    <a:pt x="8627" y="23120"/>
                  </a:lnTo>
                  <a:lnTo>
                    <a:pt x="8163" y="23951"/>
                  </a:lnTo>
                  <a:lnTo>
                    <a:pt x="7707" y="24799"/>
                  </a:lnTo>
                  <a:lnTo>
                    <a:pt x="6832" y="26513"/>
                  </a:lnTo>
                  <a:lnTo>
                    <a:pt x="6001" y="28264"/>
                  </a:lnTo>
                  <a:lnTo>
                    <a:pt x="5216" y="30023"/>
                  </a:lnTo>
                  <a:lnTo>
                    <a:pt x="4483" y="31809"/>
                  </a:lnTo>
                  <a:lnTo>
                    <a:pt x="3805" y="33622"/>
                  </a:lnTo>
                  <a:lnTo>
                    <a:pt x="3180" y="35443"/>
                  </a:lnTo>
                  <a:lnTo>
                    <a:pt x="2608" y="37283"/>
                  </a:lnTo>
                  <a:lnTo>
                    <a:pt x="2340" y="38212"/>
                  </a:lnTo>
                  <a:lnTo>
                    <a:pt x="1813" y="40060"/>
                  </a:lnTo>
                  <a:lnTo>
                    <a:pt x="1054" y="42918"/>
                  </a:lnTo>
                  <a:lnTo>
                    <a:pt x="617" y="44856"/>
                  </a:lnTo>
                  <a:lnTo>
                    <a:pt x="268" y="46820"/>
                  </a:lnTo>
                  <a:lnTo>
                    <a:pt x="54" y="48785"/>
                  </a:lnTo>
                  <a:lnTo>
                    <a:pt x="1" y="50267"/>
                  </a:lnTo>
                  <a:lnTo>
                    <a:pt x="27" y="51249"/>
                  </a:lnTo>
                  <a:lnTo>
                    <a:pt x="99" y="52223"/>
                  </a:lnTo>
                  <a:lnTo>
                    <a:pt x="233" y="53205"/>
                  </a:lnTo>
                  <a:lnTo>
                    <a:pt x="322" y="53687"/>
                  </a:lnTo>
                  <a:lnTo>
                    <a:pt x="411" y="54116"/>
                  </a:lnTo>
                  <a:lnTo>
                    <a:pt x="661" y="54991"/>
                  </a:lnTo>
                  <a:lnTo>
                    <a:pt x="983" y="55893"/>
                  </a:lnTo>
                  <a:lnTo>
                    <a:pt x="1376" y="56786"/>
                  </a:lnTo>
                  <a:lnTo>
                    <a:pt x="1840" y="57679"/>
                  </a:lnTo>
                  <a:lnTo>
                    <a:pt x="2367" y="58545"/>
                  </a:lnTo>
                  <a:lnTo>
                    <a:pt x="2956" y="59367"/>
                  </a:lnTo>
                  <a:lnTo>
                    <a:pt x="3608" y="60135"/>
                  </a:lnTo>
                  <a:lnTo>
                    <a:pt x="4305" y="60831"/>
                  </a:lnTo>
                  <a:lnTo>
                    <a:pt x="5055" y="61447"/>
                  </a:lnTo>
                  <a:lnTo>
                    <a:pt x="5859" y="61956"/>
                  </a:lnTo>
                  <a:lnTo>
                    <a:pt x="6698" y="62358"/>
                  </a:lnTo>
                  <a:lnTo>
                    <a:pt x="7582" y="62626"/>
                  </a:lnTo>
                  <a:lnTo>
                    <a:pt x="8502" y="62760"/>
                  </a:lnTo>
                  <a:lnTo>
                    <a:pt x="9207" y="62742"/>
                  </a:lnTo>
                  <a:lnTo>
                    <a:pt x="9690" y="62689"/>
                  </a:lnTo>
                  <a:lnTo>
                    <a:pt x="10181" y="62581"/>
                  </a:lnTo>
                  <a:lnTo>
                    <a:pt x="10681" y="62439"/>
                  </a:lnTo>
                  <a:lnTo>
                    <a:pt x="10931" y="62340"/>
                  </a:lnTo>
                  <a:lnTo>
                    <a:pt x="11386" y="62162"/>
                  </a:lnTo>
                  <a:lnTo>
                    <a:pt x="12279" y="61751"/>
                  </a:lnTo>
                  <a:lnTo>
                    <a:pt x="13154" y="61304"/>
                  </a:lnTo>
                  <a:lnTo>
                    <a:pt x="14003" y="60804"/>
                  </a:lnTo>
                  <a:lnTo>
                    <a:pt x="14842" y="60260"/>
                  </a:lnTo>
                  <a:lnTo>
                    <a:pt x="15655" y="59679"/>
                  </a:lnTo>
                  <a:lnTo>
                    <a:pt x="16851" y="58733"/>
                  </a:lnTo>
                  <a:lnTo>
                    <a:pt x="17610" y="58054"/>
                  </a:lnTo>
                  <a:lnTo>
                    <a:pt x="18173" y="57527"/>
                  </a:lnTo>
                  <a:lnTo>
                    <a:pt x="19262" y="56429"/>
                  </a:lnTo>
                  <a:lnTo>
                    <a:pt x="20307" y="55268"/>
                  </a:lnTo>
                  <a:lnTo>
                    <a:pt x="21316" y="54053"/>
                  </a:lnTo>
                  <a:lnTo>
                    <a:pt x="22281" y="52785"/>
                  </a:lnTo>
                  <a:lnTo>
                    <a:pt x="23210" y="51490"/>
                  </a:lnTo>
                  <a:lnTo>
                    <a:pt x="24103" y="50151"/>
                  </a:lnTo>
                  <a:lnTo>
                    <a:pt x="24960" y="48785"/>
                  </a:lnTo>
                  <a:lnTo>
                    <a:pt x="26165" y="46713"/>
                  </a:lnTo>
                  <a:lnTo>
                    <a:pt x="27648" y="43936"/>
                  </a:lnTo>
                  <a:lnTo>
                    <a:pt x="28987" y="41176"/>
                  </a:lnTo>
                  <a:lnTo>
                    <a:pt x="30184" y="38515"/>
                  </a:lnTo>
                  <a:lnTo>
                    <a:pt x="30729" y="37247"/>
                  </a:lnTo>
                  <a:lnTo>
                    <a:pt x="31452" y="35488"/>
                  </a:lnTo>
                  <a:lnTo>
                    <a:pt x="32461" y="32818"/>
                  </a:lnTo>
                  <a:lnTo>
                    <a:pt x="33086" y="31014"/>
                  </a:lnTo>
                  <a:lnTo>
                    <a:pt x="33667" y="29192"/>
                  </a:lnTo>
                  <a:lnTo>
                    <a:pt x="34193" y="27371"/>
                  </a:lnTo>
                  <a:lnTo>
                    <a:pt x="34676" y="25522"/>
                  </a:lnTo>
                  <a:lnTo>
                    <a:pt x="35104" y="23665"/>
                  </a:lnTo>
                  <a:lnTo>
                    <a:pt x="35292" y="22736"/>
                  </a:lnTo>
                  <a:lnTo>
                    <a:pt x="35461" y="21825"/>
                  </a:lnTo>
                  <a:lnTo>
                    <a:pt x="35756" y="20004"/>
                  </a:lnTo>
                  <a:lnTo>
                    <a:pt x="35979" y="18164"/>
                  </a:lnTo>
                  <a:lnTo>
                    <a:pt x="36140" y="16315"/>
                  </a:lnTo>
                  <a:lnTo>
                    <a:pt x="36220" y="14476"/>
                  </a:lnTo>
                  <a:lnTo>
                    <a:pt x="36212" y="12627"/>
                  </a:lnTo>
                  <a:lnTo>
                    <a:pt x="36122" y="10779"/>
                  </a:lnTo>
                  <a:lnTo>
                    <a:pt x="35944" y="8939"/>
                  </a:lnTo>
                  <a:lnTo>
                    <a:pt x="35810" y="8020"/>
                  </a:lnTo>
                  <a:lnTo>
                    <a:pt x="35685" y="7189"/>
                  </a:lnTo>
                  <a:lnTo>
                    <a:pt x="35381" y="5403"/>
                  </a:lnTo>
                  <a:lnTo>
                    <a:pt x="35051" y="4064"/>
                  </a:lnTo>
                  <a:lnTo>
                    <a:pt x="34765" y="3197"/>
                  </a:lnTo>
                  <a:lnTo>
                    <a:pt x="34408" y="2376"/>
                  </a:lnTo>
                  <a:lnTo>
                    <a:pt x="33970" y="1626"/>
                  </a:lnTo>
                  <a:lnTo>
                    <a:pt x="33720" y="1286"/>
                  </a:lnTo>
                  <a:lnTo>
                    <a:pt x="33568" y="1099"/>
                  </a:lnTo>
                  <a:lnTo>
                    <a:pt x="33265" y="786"/>
                  </a:lnTo>
                  <a:lnTo>
                    <a:pt x="32943" y="536"/>
                  </a:lnTo>
                  <a:lnTo>
                    <a:pt x="32613" y="331"/>
                  </a:lnTo>
                  <a:lnTo>
                    <a:pt x="32265" y="179"/>
                  </a:lnTo>
                  <a:lnTo>
                    <a:pt x="31916" y="81"/>
                  </a:lnTo>
                  <a:lnTo>
                    <a:pt x="31372" y="0"/>
                  </a:lnTo>
                  <a:close/>
                </a:path>
              </a:pathLst>
            </a:custGeom>
            <a:solidFill>
              <a:srgbClr val="B01C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18" name="Google Shape;1218;p28"/>
            <p:cNvGrpSpPr/>
            <p:nvPr/>
          </p:nvGrpSpPr>
          <p:grpSpPr>
            <a:xfrm>
              <a:off x="7916334" y="3709312"/>
              <a:ext cx="852813" cy="1576674"/>
              <a:chOff x="7916334" y="3709312"/>
              <a:chExt cx="852813" cy="1576674"/>
            </a:xfrm>
          </p:grpSpPr>
          <p:sp>
            <p:nvSpPr>
              <p:cNvPr id="1219" name="Google Shape;1219;p28"/>
              <p:cNvSpPr/>
              <p:nvPr/>
            </p:nvSpPr>
            <p:spPr>
              <a:xfrm>
                <a:off x="7916334" y="3709312"/>
                <a:ext cx="852813" cy="1576674"/>
              </a:xfrm>
              <a:custGeom>
                <a:avLst/>
                <a:gdLst/>
                <a:ahLst/>
                <a:cxnLst/>
                <a:rect l="l" t="t" r="r" b="b"/>
                <a:pathLst>
                  <a:path w="26943" h="49812" extrusionOk="0">
                    <a:moveTo>
                      <a:pt x="23290" y="0"/>
                    </a:moveTo>
                    <a:lnTo>
                      <a:pt x="23156" y="18"/>
                    </a:lnTo>
                    <a:lnTo>
                      <a:pt x="23102" y="72"/>
                    </a:lnTo>
                    <a:lnTo>
                      <a:pt x="22352" y="1134"/>
                    </a:lnTo>
                    <a:lnTo>
                      <a:pt x="20959" y="3331"/>
                    </a:lnTo>
                    <a:lnTo>
                      <a:pt x="19664" y="5581"/>
                    </a:lnTo>
                    <a:lnTo>
                      <a:pt x="18423" y="7868"/>
                    </a:lnTo>
                    <a:lnTo>
                      <a:pt x="17825" y="9011"/>
                    </a:lnTo>
                    <a:lnTo>
                      <a:pt x="17637" y="9377"/>
                    </a:lnTo>
                    <a:lnTo>
                      <a:pt x="17450" y="9734"/>
                    </a:lnTo>
                    <a:lnTo>
                      <a:pt x="17325" y="9350"/>
                    </a:lnTo>
                    <a:lnTo>
                      <a:pt x="17191" y="8975"/>
                    </a:lnTo>
                    <a:lnTo>
                      <a:pt x="17003" y="8359"/>
                    </a:lnTo>
                    <a:lnTo>
                      <a:pt x="16682" y="7108"/>
                    </a:lnTo>
                    <a:lnTo>
                      <a:pt x="16548" y="6474"/>
                    </a:lnTo>
                    <a:lnTo>
                      <a:pt x="16440" y="5903"/>
                    </a:lnTo>
                    <a:lnTo>
                      <a:pt x="16253" y="4742"/>
                    </a:lnTo>
                    <a:lnTo>
                      <a:pt x="16182" y="4162"/>
                    </a:lnTo>
                    <a:lnTo>
                      <a:pt x="16128" y="3617"/>
                    </a:lnTo>
                    <a:lnTo>
                      <a:pt x="16065" y="2804"/>
                    </a:lnTo>
                    <a:lnTo>
                      <a:pt x="15976" y="2268"/>
                    </a:lnTo>
                    <a:lnTo>
                      <a:pt x="15896" y="2001"/>
                    </a:lnTo>
                    <a:lnTo>
                      <a:pt x="15878" y="1983"/>
                    </a:lnTo>
                    <a:lnTo>
                      <a:pt x="15851" y="2001"/>
                    </a:lnTo>
                    <a:lnTo>
                      <a:pt x="15780" y="2268"/>
                    </a:lnTo>
                    <a:lnTo>
                      <a:pt x="15681" y="2840"/>
                    </a:lnTo>
                    <a:lnTo>
                      <a:pt x="15655" y="3429"/>
                    </a:lnTo>
                    <a:lnTo>
                      <a:pt x="15664" y="4037"/>
                    </a:lnTo>
                    <a:lnTo>
                      <a:pt x="15753" y="4956"/>
                    </a:lnTo>
                    <a:lnTo>
                      <a:pt x="15949" y="6144"/>
                    </a:lnTo>
                    <a:lnTo>
                      <a:pt x="16048" y="6698"/>
                    </a:lnTo>
                    <a:lnTo>
                      <a:pt x="16155" y="7251"/>
                    </a:lnTo>
                    <a:lnTo>
                      <a:pt x="16423" y="8350"/>
                    </a:lnTo>
                    <a:lnTo>
                      <a:pt x="16565" y="8894"/>
                    </a:lnTo>
                    <a:lnTo>
                      <a:pt x="16673" y="9278"/>
                    </a:lnTo>
                    <a:lnTo>
                      <a:pt x="16932" y="10055"/>
                    </a:lnTo>
                    <a:lnTo>
                      <a:pt x="17110" y="10413"/>
                    </a:lnTo>
                    <a:lnTo>
                      <a:pt x="16110" y="12395"/>
                    </a:lnTo>
                    <a:lnTo>
                      <a:pt x="14190" y="16396"/>
                    </a:lnTo>
                    <a:lnTo>
                      <a:pt x="13270" y="18414"/>
                    </a:lnTo>
                    <a:lnTo>
                      <a:pt x="12208" y="20825"/>
                    </a:lnTo>
                    <a:lnTo>
                      <a:pt x="10189" y="25683"/>
                    </a:lnTo>
                    <a:lnTo>
                      <a:pt x="8305" y="30603"/>
                    </a:lnTo>
                    <a:lnTo>
                      <a:pt x="6555" y="35568"/>
                    </a:lnTo>
                    <a:lnTo>
                      <a:pt x="5742" y="38069"/>
                    </a:lnTo>
                    <a:lnTo>
                      <a:pt x="5028" y="40319"/>
                    </a:lnTo>
                    <a:lnTo>
                      <a:pt x="4358" y="42569"/>
                    </a:lnTo>
                    <a:lnTo>
                      <a:pt x="3903" y="41971"/>
                    </a:lnTo>
                    <a:lnTo>
                      <a:pt x="3037" y="40748"/>
                    </a:lnTo>
                    <a:lnTo>
                      <a:pt x="2269" y="39471"/>
                    </a:lnTo>
                    <a:lnTo>
                      <a:pt x="1777" y="38461"/>
                    </a:lnTo>
                    <a:lnTo>
                      <a:pt x="1483" y="37756"/>
                    </a:lnTo>
                    <a:lnTo>
                      <a:pt x="1358" y="37399"/>
                    </a:lnTo>
                    <a:lnTo>
                      <a:pt x="1224" y="36970"/>
                    </a:lnTo>
                    <a:lnTo>
                      <a:pt x="983" y="36095"/>
                    </a:lnTo>
                    <a:lnTo>
                      <a:pt x="804" y="35220"/>
                    </a:lnTo>
                    <a:lnTo>
                      <a:pt x="670" y="34327"/>
                    </a:lnTo>
                    <a:lnTo>
                      <a:pt x="625" y="33880"/>
                    </a:lnTo>
                    <a:lnTo>
                      <a:pt x="599" y="33452"/>
                    </a:lnTo>
                    <a:lnTo>
                      <a:pt x="590" y="32603"/>
                    </a:lnTo>
                    <a:lnTo>
                      <a:pt x="643" y="31326"/>
                    </a:lnTo>
                    <a:lnTo>
                      <a:pt x="634" y="30469"/>
                    </a:lnTo>
                    <a:lnTo>
                      <a:pt x="617" y="30416"/>
                    </a:lnTo>
                    <a:lnTo>
                      <a:pt x="500" y="30398"/>
                    </a:lnTo>
                    <a:lnTo>
                      <a:pt x="465" y="30451"/>
                    </a:lnTo>
                    <a:lnTo>
                      <a:pt x="331" y="30862"/>
                    </a:lnTo>
                    <a:lnTo>
                      <a:pt x="134" y="31728"/>
                    </a:lnTo>
                    <a:lnTo>
                      <a:pt x="27" y="32621"/>
                    </a:lnTo>
                    <a:lnTo>
                      <a:pt x="0" y="33532"/>
                    </a:lnTo>
                    <a:lnTo>
                      <a:pt x="45" y="34452"/>
                    </a:lnTo>
                    <a:lnTo>
                      <a:pt x="152" y="35363"/>
                    </a:lnTo>
                    <a:lnTo>
                      <a:pt x="322" y="36256"/>
                    </a:lnTo>
                    <a:lnTo>
                      <a:pt x="536" y="37113"/>
                    </a:lnTo>
                    <a:lnTo>
                      <a:pt x="661" y="37524"/>
                    </a:lnTo>
                    <a:lnTo>
                      <a:pt x="795" y="37917"/>
                    </a:lnTo>
                    <a:lnTo>
                      <a:pt x="1081" y="38703"/>
                    </a:lnTo>
                    <a:lnTo>
                      <a:pt x="1420" y="39480"/>
                    </a:lnTo>
                    <a:lnTo>
                      <a:pt x="1813" y="40239"/>
                    </a:lnTo>
                    <a:lnTo>
                      <a:pt x="2242" y="40971"/>
                    </a:lnTo>
                    <a:lnTo>
                      <a:pt x="2733" y="41676"/>
                    </a:lnTo>
                    <a:lnTo>
                      <a:pt x="3269" y="42328"/>
                    </a:lnTo>
                    <a:lnTo>
                      <a:pt x="3849" y="42926"/>
                    </a:lnTo>
                    <a:lnTo>
                      <a:pt x="4171" y="43203"/>
                    </a:lnTo>
                    <a:lnTo>
                      <a:pt x="3742" y="44695"/>
                    </a:lnTo>
                    <a:lnTo>
                      <a:pt x="2920" y="47695"/>
                    </a:lnTo>
                    <a:lnTo>
                      <a:pt x="2537" y="49204"/>
                    </a:lnTo>
                    <a:lnTo>
                      <a:pt x="2501" y="49294"/>
                    </a:lnTo>
                    <a:lnTo>
                      <a:pt x="2501" y="49472"/>
                    </a:lnTo>
                    <a:lnTo>
                      <a:pt x="2581" y="49615"/>
                    </a:lnTo>
                    <a:lnTo>
                      <a:pt x="2715" y="49731"/>
                    </a:lnTo>
                    <a:lnTo>
                      <a:pt x="2885" y="49794"/>
                    </a:lnTo>
                    <a:lnTo>
                      <a:pt x="3054" y="49811"/>
                    </a:lnTo>
                    <a:lnTo>
                      <a:pt x="3215" y="49758"/>
                    </a:lnTo>
                    <a:lnTo>
                      <a:pt x="3331" y="49633"/>
                    </a:lnTo>
                    <a:lnTo>
                      <a:pt x="3367" y="49535"/>
                    </a:lnTo>
                    <a:lnTo>
                      <a:pt x="3903" y="47543"/>
                    </a:lnTo>
                    <a:lnTo>
                      <a:pt x="5046" y="43569"/>
                    </a:lnTo>
                    <a:lnTo>
                      <a:pt x="6269" y="39640"/>
                    </a:lnTo>
                    <a:lnTo>
                      <a:pt x="7573" y="35729"/>
                    </a:lnTo>
                    <a:lnTo>
                      <a:pt x="8948" y="31853"/>
                    </a:lnTo>
                    <a:lnTo>
                      <a:pt x="10404" y="28005"/>
                    </a:lnTo>
                    <a:lnTo>
                      <a:pt x="11940" y="24183"/>
                    </a:lnTo>
                    <a:lnTo>
                      <a:pt x="13547" y="20396"/>
                    </a:lnTo>
                    <a:lnTo>
                      <a:pt x="14387" y="18512"/>
                    </a:lnTo>
                    <a:lnTo>
                      <a:pt x="14431" y="18566"/>
                    </a:lnTo>
                    <a:lnTo>
                      <a:pt x="14556" y="18610"/>
                    </a:lnTo>
                    <a:lnTo>
                      <a:pt x="14619" y="18601"/>
                    </a:lnTo>
                    <a:lnTo>
                      <a:pt x="15056" y="18467"/>
                    </a:lnTo>
                    <a:lnTo>
                      <a:pt x="15914" y="18146"/>
                    </a:lnTo>
                    <a:lnTo>
                      <a:pt x="17173" y="17601"/>
                    </a:lnTo>
                    <a:lnTo>
                      <a:pt x="18816" y="16744"/>
                    </a:lnTo>
                    <a:lnTo>
                      <a:pt x="20396" y="15806"/>
                    </a:lnTo>
                    <a:lnTo>
                      <a:pt x="21164" y="15324"/>
                    </a:lnTo>
                    <a:lnTo>
                      <a:pt x="21923" y="14851"/>
                    </a:lnTo>
                    <a:lnTo>
                      <a:pt x="23459" y="13833"/>
                    </a:lnTo>
                    <a:lnTo>
                      <a:pt x="24585" y="12993"/>
                    </a:lnTo>
                    <a:lnTo>
                      <a:pt x="25299" y="12404"/>
                    </a:lnTo>
                    <a:lnTo>
                      <a:pt x="25978" y="11788"/>
                    </a:lnTo>
                    <a:lnTo>
                      <a:pt x="26603" y="11127"/>
                    </a:lnTo>
                    <a:lnTo>
                      <a:pt x="26889" y="10788"/>
                    </a:lnTo>
                    <a:lnTo>
                      <a:pt x="26942" y="10698"/>
                    </a:lnTo>
                    <a:lnTo>
                      <a:pt x="26924" y="10538"/>
                    </a:lnTo>
                    <a:lnTo>
                      <a:pt x="26799" y="10421"/>
                    </a:lnTo>
                    <a:lnTo>
                      <a:pt x="26630" y="10404"/>
                    </a:lnTo>
                    <a:lnTo>
                      <a:pt x="26549" y="10439"/>
                    </a:lnTo>
                    <a:lnTo>
                      <a:pt x="26174" y="10698"/>
                    </a:lnTo>
                    <a:lnTo>
                      <a:pt x="25451" y="11243"/>
                    </a:lnTo>
                    <a:lnTo>
                      <a:pt x="24397" y="12100"/>
                    </a:lnTo>
                    <a:lnTo>
                      <a:pt x="23683" y="12663"/>
                    </a:lnTo>
                    <a:lnTo>
                      <a:pt x="22959" y="13208"/>
                    </a:lnTo>
                    <a:lnTo>
                      <a:pt x="21486" y="14252"/>
                    </a:lnTo>
                    <a:lnTo>
                      <a:pt x="20727" y="14753"/>
                    </a:lnTo>
                    <a:lnTo>
                      <a:pt x="20021" y="15199"/>
                    </a:lnTo>
                    <a:lnTo>
                      <a:pt x="18584" y="16029"/>
                    </a:lnTo>
                    <a:lnTo>
                      <a:pt x="16387" y="17199"/>
                    </a:lnTo>
                    <a:lnTo>
                      <a:pt x="14922" y="17994"/>
                    </a:lnTo>
                    <a:lnTo>
                      <a:pt x="14958" y="17905"/>
                    </a:lnTo>
                    <a:lnTo>
                      <a:pt x="15003" y="17815"/>
                    </a:lnTo>
                    <a:lnTo>
                      <a:pt x="15003" y="17789"/>
                    </a:lnTo>
                    <a:lnTo>
                      <a:pt x="14976" y="17780"/>
                    </a:lnTo>
                    <a:lnTo>
                      <a:pt x="14958" y="17789"/>
                    </a:lnTo>
                    <a:lnTo>
                      <a:pt x="14717" y="18012"/>
                    </a:lnTo>
                    <a:lnTo>
                      <a:pt x="14547" y="18164"/>
                    </a:lnTo>
                    <a:lnTo>
                      <a:pt x="14547" y="18164"/>
                    </a:lnTo>
                    <a:lnTo>
                      <a:pt x="15405" y="16280"/>
                    </a:lnTo>
                    <a:lnTo>
                      <a:pt x="17182" y="12538"/>
                    </a:lnTo>
                    <a:lnTo>
                      <a:pt x="18101" y="10680"/>
                    </a:lnTo>
                    <a:lnTo>
                      <a:pt x="19432" y="8082"/>
                    </a:lnTo>
                    <a:lnTo>
                      <a:pt x="21486" y="4197"/>
                    </a:lnTo>
                    <a:lnTo>
                      <a:pt x="22808" y="1590"/>
                    </a:lnTo>
                    <a:lnTo>
                      <a:pt x="23442" y="268"/>
                    </a:lnTo>
                    <a:lnTo>
                      <a:pt x="23459" y="197"/>
                    </a:lnTo>
                    <a:lnTo>
                      <a:pt x="23415" y="72"/>
                    </a:lnTo>
                    <a:lnTo>
                      <a:pt x="2329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28"/>
              <p:cNvSpPr/>
              <p:nvPr/>
            </p:nvSpPr>
            <p:spPr>
              <a:xfrm>
                <a:off x="8113312" y="4156694"/>
                <a:ext cx="83119" cy="420060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13271" extrusionOk="0">
                    <a:moveTo>
                      <a:pt x="697" y="0"/>
                    </a:moveTo>
                    <a:lnTo>
                      <a:pt x="688" y="9"/>
                    </a:lnTo>
                    <a:lnTo>
                      <a:pt x="527" y="384"/>
                    </a:lnTo>
                    <a:lnTo>
                      <a:pt x="277" y="1188"/>
                    </a:lnTo>
                    <a:lnTo>
                      <a:pt x="117" y="2027"/>
                    </a:lnTo>
                    <a:lnTo>
                      <a:pt x="27" y="2903"/>
                    </a:lnTo>
                    <a:lnTo>
                      <a:pt x="1" y="3796"/>
                    </a:lnTo>
                    <a:lnTo>
                      <a:pt x="18" y="4680"/>
                    </a:lnTo>
                    <a:lnTo>
                      <a:pt x="117" y="5974"/>
                    </a:lnTo>
                    <a:lnTo>
                      <a:pt x="206" y="6778"/>
                    </a:lnTo>
                    <a:lnTo>
                      <a:pt x="322" y="7618"/>
                    </a:lnTo>
                    <a:lnTo>
                      <a:pt x="670" y="9279"/>
                    </a:lnTo>
                    <a:lnTo>
                      <a:pt x="911" y="10091"/>
                    </a:lnTo>
                    <a:lnTo>
                      <a:pt x="1036" y="10502"/>
                    </a:lnTo>
                    <a:lnTo>
                      <a:pt x="1313" y="11341"/>
                    </a:lnTo>
                    <a:lnTo>
                      <a:pt x="1670" y="12163"/>
                    </a:lnTo>
                    <a:lnTo>
                      <a:pt x="2010" y="12734"/>
                    </a:lnTo>
                    <a:lnTo>
                      <a:pt x="2269" y="13074"/>
                    </a:lnTo>
                    <a:lnTo>
                      <a:pt x="2421" y="13235"/>
                    </a:lnTo>
                    <a:lnTo>
                      <a:pt x="2483" y="13270"/>
                    </a:lnTo>
                    <a:lnTo>
                      <a:pt x="2590" y="13252"/>
                    </a:lnTo>
                    <a:lnTo>
                      <a:pt x="2626" y="13190"/>
                    </a:lnTo>
                    <a:lnTo>
                      <a:pt x="2617" y="13145"/>
                    </a:lnTo>
                    <a:lnTo>
                      <a:pt x="2546" y="12761"/>
                    </a:lnTo>
                    <a:lnTo>
                      <a:pt x="2305" y="12002"/>
                    </a:lnTo>
                    <a:lnTo>
                      <a:pt x="1858" y="10877"/>
                    </a:lnTo>
                    <a:lnTo>
                      <a:pt x="1581" y="10127"/>
                    </a:lnTo>
                    <a:lnTo>
                      <a:pt x="1322" y="9287"/>
                    </a:lnTo>
                    <a:lnTo>
                      <a:pt x="911" y="7582"/>
                    </a:lnTo>
                    <a:lnTo>
                      <a:pt x="769" y="6716"/>
                    </a:lnTo>
                    <a:lnTo>
                      <a:pt x="652" y="5841"/>
                    </a:lnTo>
                    <a:lnTo>
                      <a:pt x="545" y="4072"/>
                    </a:lnTo>
                    <a:lnTo>
                      <a:pt x="554" y="3188"/>
                    </a:lnTo>
                    <a:lnTo>
                      <a:pt x="599" y="2394"/>
                    </a:lnTo>
                    <a:lnTo>
                      <a:pt x="706" y="1206"/>
                    </a:lnTo>
                    <a:lnTo>
                      <a:pt x="751" y="420"/>
                    </a:lnTo>
                    <a:lnTo>
                      <a:pt x="742" y="18"/>
                    </a:lnTo>
                    <a:lnTo>
                      <a:pt x="733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28"/>
              <p:cNvSpPr/>
              <p:nvPr/>
            </p:nvSpPr>
            <p:spPr>
              <a:xfrm>
                <a:off x="8186515" y="4453715"/>
                <a:ext cx="432215" cy="358148"/>
              </a:xfrm>
              <a:custGeom>
                <a:avLst/>
                <a:gdLst/>
                <a:ahLst/>
                <a:cxnLst/>
                <a:rect l="l" t="t" r="r" b="b"/>
                <a:pathLst>
                  <a:path w="13655" h="11315" extrusionOk="0">
                    <a:moveTo>
                      <a:pt x="13511" y="1"/>
                    </a:moveTo>
                    <a:lnTo>
                      <a:pt x="13360" y="19"/>
                    </a:lnTo>
                    <a:lnTo>
                      <a:pt x="13288" y="81"/>
                    </a:lnTo>
                    <a:lnTo>
                      <a:pt x="12547" y="929"/>
                    </a:lnTo>
                    <a:lnTo>
                      <a:pt x="11047" y="2599"/>
                    </a:lnTo>
                    <a:lnTo>
                      <a:pt x="9502" y="4216"/>
                    </a:lnTo>
                    <a:lnTo>
                      <a:pt x="7868" y="5752"/>
                    </a:lnTo>
                    <a:lnTo>
                      <a:pt x="7010" y="6475"/>
                    </a:lnTo>
                    <a:lnTo>
                      <a:pt x="6171" y="7136"/>
                    </a:lnTo>
                    <a:lnTo>
                      <a:pt x="4430" y="8386"/>
                    </a:lnTo>
                    <a:lnTo>
                      <a:pt x="3528" y="8966"/>
                    </a:lnTo>
                    <a:lnTo>
                      <a:pt x="2519" y="9591"/>
                    </a:lnTo>
                    <a:lnTo>
                      <a:pt x="1483" y="10181"/>
                    </a:lnTo>
                    <a:lnTo>
                      <a:pt x="1090" y="10377"/>
                    </a:lnTo>
                    <a:lnTo>
                      <a:pt x="509" y="10699"/>
                    </a:lnTo>
                    <a:lnTo>
                      <a:pt x="170" y="10967"/>
                    </a:lnTo>
                    <a:lnTo>
                      <a:pt x="27" y="11127"/>
                    </a:lnTo>
                    <a:lnTo>
                      <a:pt x="0" y="11181"/>
                    </a:lnTo>
                    <a:lnTo>
                      <a:pt x="45" y="11297"/>
                    </a:lnTo>
                    <a:lnTo>
                      <a:pt x="99" y="11315"/>
                    </a:lnTo>
                    <a:lnTo>
                      <a:pt x="313" y="11315"/>
                    </a:lnTo>
                    <a:lnTo>
                      <a:pt x="759" y="11235"/>
                    </a:lnTo>
                    <a:lnTo>
                      <a:pt x="1438" y="11002"/>
                    </a:lnTo>
                    <a:lnTo>
                      <a:pt x="2787" y="10261"/>
                    </a:lnTo>
                    <a:lnTo>
                      <a:pt x="3546" y="9797"/>
                    </a:lnTo>
                    <a:lnTo>
                      <a:pt x="4064" y="9493"/>
                    </a:lnTo>
                    <a:lnTo>
                      <a:pt x="5073" y="8859"/>
                    </a:lnTo>
                    <a:lnTo>
                      <a:pt x="6055" y="8172"/>
                    </a:lnTo>
                    <a:lnTo>
                      <a:pt x="7010" y="7457"/>
                    </a:lnTo>
                    <a:lnTo>
                      <a:pt x="7484" y="7091"/>
                    </a:lnTo>
                    <a:lnTo>
                      <a:pt x="8368" y="6359"/>
                    </a:lnTo>
                    <a:lnTo>
                      <a:pt x="9645" y="5207"/>
                    </a:lnTo>
                    <a:lnTo>
                      <a:pt x="10466" y="4403"/>
                    </a:lnTo>
                    <a:lnTo>
                      <a:pt x="11243" y="3564"/>
                    </a:lnTo>
                    <a:lnTo>
                      <a:pt x="11984" y="2689"/>
                    </a:lnTo>
                    <a:lnTo>
                      <a:pt x="12681" y="1778"/>
                    </a:lnTo>
                    <a:lnTo>
                      <a:pt x="13324" y="831"/>
                    </a:lnTo>
                    <a:lnTo>
                      <a:pt x="13619" y="340"/>
                    </a:lnTo>
                    <a:lnTo>
                      <a:pt x="13654" y="251"/>
                    </a:lnTo>
                    <a:lnTo>
                      <a:pt x="13628" y="99"/>
                    </a:lnTo>
                    <a:lnTo>
                      <a:pt x="13511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22" name="Google Shape;1222;p28"/>
          <p:cNvGrpSpPr/>
          <p:nvPr/>
        </p:nvGrpSpPr>
        <p:grpSpPr>
          <a:xfrm rot="-1062212">
            <a:off x="7552341" y="779529"/>
            <a:ext cx="1614749" cy="2054248"/>
            <a:chOff x="7799755" y="2857500"/>
            <a:chExt cx="1963343" cy="2497721"/>
          </a:xfrm>
        </p:grpSpPr>
        <p:sp>
          <p:nvSpPr>
            <p:cNvPr id="1223" name="Google Shape;1223;p28"/>
            <p:cNvSpPr/>
            <p:nvPr/>
          </p:nvSpPr>
          <p:spPr>
            <a:xfrm>
              <a:off x="8192480" y="3457836"/>
              <a:ext cx="1570618" cy="1897385"/>
            </a:xfrm>
            <a:custGeom>
              <a:avLst/>
              <a:gdLst/>
              <a:ahLst/>
              <a:cxnLst/>
              <a:rect l="l" t="t" r="r" b="b"/>
              <a:pathLst>
                <a:path w="44249" h="53455" extrusionOk="0">
                  <a:moveTo>
                    <a:pt x="215" y="0"/>
                  </a:moveTo>
                  <a:lnTo>
                    <a:pt x="81" y="9"/>
                  </a:lnTo>
                  <a:lnTo>
                    <a:pt x="0" y="72"/>
                  </a:lnTo>
                  <a:lnTo>
                    <a:pt x="9" y="134"/>
                  </a:lnTo>
                  <a:lnTo>
                    <a:pt x="670" y="1697"/>
                  </a:lnTo>
                  <a:lnTo>
                    <a:pt x="2081" y="4814"/>
                  </a:lnTo>
                  <a:lnTo>
                    <a:pt x="3608" y="7921"/>
                  </a:lnTo>
                  <a:lnTo>
                    <a:pt x="5260" y="11011"/>
                  </a:lnTo>
                  <a:lnTo>
                    <a:pt x="6135" y="12547"/>
                  </a:lnTo>
                  <a:lnTo>
                    <a:pt x="6939" y="13922"/>
                  </a:lnTo>
                  <a:lnTo>
                    <a:pt x="8609" y="16637"/>
                  </a:lnTo>
                  <a:lnTo>
                    <a:pt x="10377" y="19343"/>
                  </a:lnTo>
                  <a:lnTo>
                    <a:pt x="12234" y="22030"/>
                  </a:lnTo>
                  <a:lnTo>
                    <a:pt x="14181" y="24692"/>
                  </a:lnTo>
                  <a:lnTo>
                    <a:pt x="16217" y="27335"/>
                  </a:lnTo>
                  <a:lnTo>
                    <a:pt x="18343" y="29951"/>
                  </a:lnTo>
                  <a:lnTo>
                    <a:pt x="20548" y="32541"/>
                  </a:lnTo>
                  <a:lnTo>
                    <a:pt x="21691" y="33827"/>
                  </a:lnTo>
                  <a:lnTo>
                    <a:pt x="22852" y="35104"/>
                  </a:lnTo>
                  <a:lnTo>
                    <a:pt x="25236" y="37649"/>
                  </a:lnTo>
                  <a:lnTo>
                    <a:pt x="27701" y="40158"/>
                  </a:lnTo>
                  <a:lnTo>
                    <a:pt x="30255" y="42632"/>
                  </a:lnTo>
                  <a:lnTo>
                    <a:pt x="31568" y="43855"/>
                  </a:lnTo>
                  <a:lnTo>
                    <a:pt x="32970" y="45132"/>
                  </a:lnTo>
                  <a:lnTo>
                    <a:pt x="35158" y="47008"/>
                  </a:lnTo>
                  <a:lnTo>
                    <a:pt x="36658" y="48240"/>
                  </a:lnTo>
                  <a:lnTo>
                    <a:pt x="38203" y="49445"/>
                  </a:lnTo>
                  <a:lnTo>
                    <a:pt x="39783" y="50624"/>
                  </a:lnTo>
                  <a:lnTo>
                    <a:pt x="41418" y="51767"/>
                  </a:lnTo>
                  <a:lnTo>
                    <a:pt x="43105" y="52883"/>
                  </a:lnTo>
                  <a:lnTo>
                    <a:pt x="43972" y="53419"/>
                  </a:lnTo>
                  <a:lnTo>
                    <a:pt x="44043" y="53455"/>
                  </a:lnTo>
                  <a:lnTo>
                    <a:pt x="44168" y="53446"/>
                  </a:lnTo>
                  <a:lnTo>
                    <a:pt x="44248" y="53375"/>
                  </a:lnTo>
                  <a:lnTo>
                    <a:pt x="44230" y="53276"/>
                  </a:lnTo>
                  <a:lnTo>
                    <a:pt x="44168" y="53223"/>
                  </a:lnTo>
                  <a:lnTo>
                    <a:pt x="43195" y="52616"/>
                  </a:lnTo>
                  <a:lnTo>
                    <a:pt x="41301" y="51356"/>
                  </a:lnTo>
                  <a:lnTo>
                    <a:pt x="39480" y="50053"/>
                  </a:lnTo>
                  <a:lnTo>
                    <a:pt x="37712" y="48713"/>
                  </a:lnTo>
                  <a:lnTo>
                    <a:pt x="35997" y="47338"/>
                  </a:lnTo>
                  <a:lnTo>
                    <a:pt x="34336" y="45936"/>
                  </a:lnTo>
                  <a:lnTo>
                    <a:pt x="31925" y="43793"/>
                  </a:lnTo>
                  <a:lnTo>
                    <a:pt x="30371" y="42337"/>
                  </a:lnTo>
                  <a:lnTo>
                    <a:pt x="29103" y="41114"/>
                  </a:lnTo>
                  <a:lnTo>
                    <a:pt x="26621" y="38649"/>
                  </a:lnTo>
                  <a:lnTo>
                    <a:pt x="24218" y="36140"/>
                  </a:lnTo>
                  <a:lnTo>
                    <a:pt x="21897" y="33613"/>
                  </a:lnTo>
                  <a:lnTo>
                    <a:pt x="19664" y="31050"/>
                  </a:lnTo>
                  <a:lnTo>
                    <a:pt x="17512" y="28460"/>
                  </a:lnTo>
                  <a:lnTo>
                    <a:pt x="15449" y="25844"/>
                  </a:lnTo>
                  <a:lnTo>
                    <a:pt x="13467" y="23209"/>
                  </a:lnTo>
                  <a:lnTo>
                    <a:pt x="12520" y="21879"/>
                  </a:lnTo>
                  <a:lnTo>
                    <a:pt x="11583" y="20548"/>
                  </a:lnTo>
                  <a:lnTo>
                    <a:pt x="9788" y="17878"/>
                  </a:lnTo>
                  <a:lnTo>
                    <a:pt x="8082" y="15181"/>
                  </a:lnTo>
                  <a:lnTo>
                    <a:pt x="6475" y="12475"/>
                  </a:lnTo>
                  <a:lnTo>
                    <a:pt x="4948" y="9752"/>
                  </a:lnTo>
                  <a:lnTo>
                    <a:pt x="3528" y="7010"/>
                  </a:lnTo>
                  <a:lnTo>
                    <a:pt x="2188" y="4260"/>
                  </a:lnTo>
                  <a:lnTo>
                    <a:pt x="956" y="1501"/>
                  </a:lnTo>
                  <a:lnTo>
                    <a:pt x="375" y="116"/>
                  </a:lnTo>
                  <a:lnTo>
                    <a:pt x="340" y="5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28"/>
            <p:cNvSpPr/>
            <p:nvPr/>
          </p:nvSpPr>
          <p:spPr>
            <a:xfrm>
              <a:off x="8316715" y="3360827"/>
              <a:ext cx="381997" cy="464736"/>
            </a:xfrm>
            <a:custGeom>
              <a:avLst/>
              <a:gdLst/>
              <a:ahLst/>
              <a:cxnLst/>
              <a:rect l="l" t="t" r="r" b="b"/>
              <a:pathLst>
                <a:path w="10762" h="13093" extrusionOk="0">
                  <a:moveTo>
                    <a:pt x="10762" y="1"/>
                  </a:moveTo>
                  <a:lnTo>
                    <a:pt x="10083" y="161"/>
                  </a:lnTo>
                  <a:lnTo>
                    <a:pt x="8734" y="545"/>
                  </a:lnTo>
                  <a:lnTo>
                    <a:pt x="7431" y="992"/>
                  </a:lnTo>
                  <a:lnTo>
                    <a:pt x="6172" y="1510"/>
                  </a:lnTo>
                  <a:lnTo>
                    <a:pt x="4993" y="2099"/>
                  </a:lnTo>
                  <a:lnTo>
                    <a:pt x="3885" y="2769"/>
                  </a:lnTo>
                  <a:lnTo>
                    <a:pt x="2885" y="3519"/>
                  </a:lnTo>
                  <a:lnTo>
                    <a:pt x="2001" y="4341"/>
                  </a:lnTo>
                  <a:lnTo>
                    <a:pt x="1608" y="4796"/>
                  </a:lnTo>
                  <a:lnTo>
                    <a:pt x="1421" y="5019"/>
                  </a:lnTo>
                  <a:lnTo>
                    <a:pt x="1073" y="5493"/>
                  </a:lnTo>
                  <a:lnTo>
                    <a:pt x="778" y="5993"/>
                  </a:lnTo>
                  <a:lnTo>
                    <a:pt x="528" y="6502"/>
                  </a:lnTo>
                  <a:lnTo>
                    <a:pt x="322" y="7020"/>
                  </a:lnTo>
                  <a:lnTo>
                    <a:pt x="171" y="7555"/>
                  </a:lnTo>
                  <a:lnTo>
                    <a:pt x="63" y="8091"/>
                  </a:lnTo>
                  <a:lnTo>
                    <a:pt x="10" y="8636"/>
                  </a:lnTo>
                  <a:lnTo>
                    <a:pt x="1" y="9190"/>
                  </a:lnTo>
                  <a:lnTo>
                    <a:pt x="46" y="9734"/>
                  </a:lnTo>
                  <a:lnTo>
                    <a:pt x="144" y="10270"/>
                  </a:lnTo>
                  <a:lnTo>
                    <a:pt x="287" y="10806"/>
                  </a:lnTo>
                  <a:lnTo>
                    <a:pt x="483" y="11333"/>
                  </a:lnTo>
                  <a:lnTo>
                    <a:pt x="742" y="11851"/>
                  </a:lnTo>
                  <a:lnTo>
                    <a:pt x="1046" y="12342"/>
                  </a:lnTo>
                  <a:lnTo>
                    <a:pt x="1412" y="12824"/>
                  </a:lnTo>
                  <a:lnTo>
                    <a:pt x="1617" y="13056"/>
                  </a:lnTo>
                  <a:lnTo>
                    <a:pt x="1689" y="13092"/>
                  </a:lnTo>
                  <a:lnTo>
                    <a:pt x="2135" y="12753"/>
                  </a:lnTo>
                  <a:lnTo>
                    <a:pt x="2948" y="12047"/>
                  </a:lnTo>
                  <a:lnTo>
                    <a:pt x="3689" y="11315"/>
                  </a:lnTo>
                  <a:lnTo>
                    <a:pt x="4350" y="10556"/>
                  </a:lnTo>
                  <a:lnTo>
                    <a:pt x="4957" y="9770"/>
                  </a:lnTo>
                  <a:lnTo>
                    <a:pt x="5502" y="8966"/>
                  </a:lnTo>
                  <a:lnTo>
                    <a:pt x="6252" y="7734"/>
                  </a:lnTo>
                  <a:lnTo>
                    <a:pt x="6707" y="6904"/>
                  </a:lnTo>
                  <a:lnTo>
                    <a:pt x="7565" y="5216"/>
                  </a:lnTo>
                  <a:lnTo>
                    <a:pt x="8949" y="2599"/>
                  </a:lnTo>
                  <a:lnTo>
                    <a:pt x="9779" y="1296"/>
                  </a:lnTo>
                  <a:lnTo>
                    <a:pt x="10413" y="429"/>
                  </a:lnTo>
                  <a:lnTo>
                    <a:pt x="107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28"/>
            <p:cNvSpPr/>
            <p:nvPr/>
          </p:nvSpPr>
          <p:spPr>
            <a:xfrm>
              <a:off x="7878662" y="2857500"/>
              <a:ext cx="350620" cy="619068"/>
            </a:xfrm>
            <a:custGeom>
              <a:avLst/>
              <a:gdLst/>
              <a:ahLst/>
              <a:cxnLst/>
              <a:rect l="l" t="t" r="r" b="b"/>
              <a:pathLst>
                <a:path w="9878" h="17441" extrusionOk="0">
                  <a:moveTo>
                    <a:pt x="1" y="0"/>
                  </a:moveTo>
                  <a:lnTo>
                    <a:pt x="36" y="1143"/>
                  </a:lnTo>
                  <a:lnTo>
                    <a:pt x="153" y="3447"/>
                  </a:lnTo>
                  <a:lnTo>
                    <a:pt x="358" y="5188"/>
                  </a:lnTo>
                  <a:lnTo>
                    <a:pt x="554" y="6340"/>
                  </a:lnTo>
                  <a:lnTo>
                    <a:pt x="831" y="7501"/>
                  </a:lnTo>
                  <a:lnTo>
                    <a:pt x="1188" y="8653"/>
                  </a:lnTo>
                  <a:lnTo>
                    <a:pt x="1412" y="9234"/>
                  </a:lnTo>
                  <a:lnTo>
                    <a:pt x="1653" y="9814"/>
                  </a:lnTo>
                  <a:lnTo>
                    <a:pt x="2233" y="10966"/>
                  </a:lnTo>
                  <a:lnTo>
                    <a:pt x="2930" y="12100"/>
                  </a:lnTo>
                  <a:lnTo>
                    <a:pt x="3751" y="13198"/>
                  </a:lnTo>
                  <a:lnTo>
                    <a:pt x="4698" y="14261"/>
                  </a:lnTo>
                  <a:lnTo>
                    <a:pt x="5769" y="15261"/>
                  </a:lnTo>
                  <a:lnTo>
                    <a:pt x="6966" y="16190"/>
                  </a:lnTo>
                  <a:lnTo>
                    <a:pt x="8297" y="17038"/>
                  </a:lnTo>
                  <a:lnTo>
                    <a:pt x="9011" y="17422"/>
                  </a:lnTo>
                  <a:lnTo>
                    <a:pt x="9109" y="17440"/>
                  </a:lnTo>
                  <a:lnTo>
                    <a:pt x="9243" y="17181"/>
                  </a:lnTo>
                  <a:lnTo>
                    <a:pt x="9475" y="16663"/>
                  </a:lnTo>
                  <a:lnTo>
                    <a:pt x="9645" y="16127"/>
                  </a:lnTo>
                  <a:lnTo>
                    <a:pt x="9770" y="15583"/>
                  </a:lnTo>
                  <a:lnTo>
                    <a:pt x="9850" y="15029"/>
                  </a:lnTo>
                  <a:lnTo>
                    <a:pt x="9877" y="14467"/>
                  </a:lnTo>
                  <a:lnTo>
                    <a:pt x="9850" y="13609"/>
                  </a:lnTo>
                  <a:lnTo>
                    <a:pt x="9654" y="12439"/>
                  </a:lnTo>
                  <a:lnTo>
                    <a:pt x="9306" y="11270"/>
                  </a:lnTo>
                  <a:lnTo>
                    <a:pt x="8815" y="10100"/>
                  </a:lnTo>
                  <a:lnTo>
                    <a:pt x="8198" y="8948"/>
                  </a:lnTo>
                  <a:lnTo>
                    <a:pt x="7850" y="8385"/>
                  </a:lnTo>
                  <a:lnTo>
                    <a:pt x="7475" y="7823"/>
                  </a:lnTo>
                  <a:lnTo>
                    <a:pt x="6662" y="6724"/>
                  </a:lnTo>
                  <a:lnTo>
                    <a:pt x="5769" y="5653"/>
                  </a:lnTo>
                  <a:lnTo>
                    <a:pt x="4805" y="4590"/>
                  </a:lnTo>
                  <a:lnTo>
                    <a:pt x="3278" y="3036"/>
                  </a:lnTo>
                  <a:lnTo>
                    <a:pt x="1108" y="10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28"/>
            <p:cNvSpPr/>
            <p:nvPr/>
          </p:nvSpPr>
          <p:spPr>
            <a:xfrm>
              <a:off x="7799755" y="3787164"/>
              <a:ext cx="638413" cy="154403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62" y="1"/>
                  </a:moveTo>
                  <a:lnTo>
                    <a:pt x="6903" y="81"/>
                  </a:lnTo>
                  <a:lnTo>
                    <a:pt x="5689" y="259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76" y="1313"/>
                  </a:lnTo>
                  <a:lnTo>
                    <a:pt x="1375" y="1804"/>
                  </a:lnTo>
                  <a:lnTo>
                    <a:pt x="447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207" y="3831"/>
                  </a:lnTo>
                  <a:lnTo>
                    <a:pt x="10305" y="3992"/>
                  </a:lnTo>
                  <a:lnTo>
                    <a:pt x="12511" y="4242"/>
                  </a:lnTo>
                  <a:lnTo>
                    <a:pt x="14154" y="4340"/>
                  </a:lnTo>
                  <a:lnTo>
                    <a:pt x="15253" y="4349"/>
                  </a:lnTo>
                  <a:lnTo>
                    <a:pt x="16351" y="4314"/>
                  </a:lnTo>
                  <a:lnTo>
                    <a:pt x="17440" y="4215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77" y="902"/>
                  </a:lnTo>
                  <a:lnTo>
                    <a:pt x="12091" y="492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9"/>
                  </a:lnTo>
                  <a:lnTo>
                    <a:pt x="81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28"/>
            <p:cNvSpPr/>
            <p:nvPr/>
          </p:nvSpPr>
          <p:spPr>
            <a:xfrm>
              <a:off x="8139236" y="4288929"/>
              <a:ext cx="638413" cy="154403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53" y="1"/>
                  </a:moveTo>
                  <a:lnTo>
                    <a:pt x="6903" y="72"/>
                  </a:lnTo>
                  <a:lnTo>
                    <a:pt x="5689" y="260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67" y="1313"/>
                  </a:lnTo>
                  <a:lnTo>
                    <a:pt x="1375" y="1804"/>
                  </a:lnTo>
                  <a:lnTo>
                    <a:pt x="438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198" y="3832"/>
                  </a:lnTo>
                  <a:lnTo>
                    <a:pt x="10305" y="3992"/>
                  </a:lnTo>
                  <a:lnTo>
                    <a:pt x="12502" y="4242"/>
                  </a:lnTo>
                  <a:lnTo>
                    <a:pt x="14154" y="4341"/>
                  </a:lnTo>
                  <a:lnTo>
                    <a:pt x="15253" y="4350"/>
                  </a:lnTo>
                  <a:lnTo>
                    <a:pt x="16342" y="4314"/>
                  </a:lnTo>
                  <a:lnTo>
                    <a:pt x="17440" y="4216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68" y="903"/>
                  </a:lnTo>
                  <a:lnTo>
                    <a:pt x="12091" y="483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10"/>
                  </a:lnTo>
                  <a:lnTo>
                    <a:pt x="815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28"/>
            <p:cNvSpPr/>
            <p:nvPr/>
          </p:nvSpPr>
          <p:spPr>
            <a:xfrm>
              <a:off x="8499305" y="4704475"/>
              <a:ext cx="638413" cy="154723"/>
            </a:xfrm>
            <a:custGeom>
              <a:avLst/>
              <a:gdLst/>
              <a:ahLst/>
              <a:cxnLst/>
              <a:rect l="l" t="t" r="r" b="b"/>
              <a:pathLst>
                <a:path w="17986" h="4359" extrusionOk="0">
                  <a:moveTo>
                    <a:pt x="8163" y="1"/>
                  </a:moveTo>
                  <a:lnTo>
                    <a:pt x="6903" y="81"/>
                  </a:lnTo>
                  <a:lnTo>
                    <a:pt x="5689" y="260"/>
                  </a:lnTo>
                  <a:lnTo>
                    <a:pt x="4537" y="528"/>
                  </a:lnTo>
                  <a:lnTo>
                    <a:pt x="3430" y="885"/>
                  </a:lnTo>
                  <a:lnTo>
                    <a:pt x="2376" y="1313"/>
                  </a:lnTo>
                  <a:lnTo>
                    <a:pt x="1376" y="1805"/>
                  </a:lnTo>
                  <a:lnTo>
                    <a:pt x="447" y="2349"/>
                  </a:lnTo>
                  <a:lnTo>
                    <a:pt x="1" y="2644"/>
                  </a:lnTo>
                  <a:lnTo>
                    <a:pt x="608" y="2662"/>
                  </a:lnTo>
                  <a:lnTo>
                    <a:pt x="1813" y="2742"/>
                  </a:lnTo>
                  <a:lnTo>
                    <a:pt x="3573" y="2930"/>
                  </a:lnTo>
                  <a:lnTo>
                    <a:pt x="7002" y="3466"/>
                  </a:lnTo>
                  <a:lnTo>
                    <a:pt x="9207" y="3832"/>
                  </a:lnTo>
                  <a:lnTo>
                    <a:pt x="10306" y="3992"/>
                  </a:lnTo>
                  <a:lnTo>
                    <a:pt x="12511" y="4251"/>
                  </a:lnTo>
                  <a:lnTo>
                    <a:pt x="14155" y="4341"/>
                  </a:lnTo>
                  <a:lnTo>
                    <a:pt x="15253" y="4359"/>
                  </a:lnTo>
                  <a:lnTo>
                    <a:pt x="16351" y="4314"/>
                  </a:lnTo>
                  <a:lnTo>
                    <a:pt x="17441" y="4216"/>
                  </a:lnTo>
                  <a:lnTo>
                    <a:pt x="17986" y="4135"/>
                  </a:lnTo>
                  <a:lnTo>
                    <a:pt x="17968" y="4082"/>
                  </a:lnTo>
                  <a:lnTo>
                    <a:pt x="17798" y="3859"/>
                  </a:lnTo>
                  <a:lnTo>
                    <a:pt x="17405" y="3421"/>
                  </a:lnTo>
                  <a:lnTo>
                    <a:pt x="16735" y="2814"/>
                  </a:lnTo>
                  <a:lnTo>
                    <a:pt x="15726" y="2073"/>
                  </a:lnTo>
                  <a:lnTo>
                    <a:pt x="14592" y="1439"/>
                  </a:lnTo>
                  <a:lnTo>
                    <a:pt x="13378" y="903"/>
                  </a:lnTo>
                  <a:lnTo>
                    <a:pt x="12092" y="492"/>
                  </a:lnTo>
                  <a:lnTo>
                    <a:pt x="10779" y="197"/>
                  </a:lnTo>
                  <a:lnTo>
                    <a:pt x="9457" y="37"/>
                  </a:lnTo>
                  <a:lnTo>
                    <a:pt x="8806" y="10"/>
                  </a:lnTo>
                  <a:lnTo>
                    <a:pt x="81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28"/>
            <p:cNvSpPr/>
            <p:nvPr/>
          </p:nvSpPr>
          <p:spPr>
            <a:xfrm>
              <a:off x="8903459" y="4201148"/>
              <a:ext cx="381962" cy="464701"/>
            </a:xfrm>
            <a:custGeom>
              <a:avLst/>
              <a:gdLst/>
              <a:ahLst/>
              <a:cxnLst/>
              <a:rect l="l" t="t" r="r" b="b"/>
              <a:pathLst>
                <a:path w="10761" h="13092" extrusionOk="0">
                  <a:moveTo>
                    <a:pt x="10761" y="0"/>
                  </a:moveTo>
                  <a:lnTo>
                    <a:pt x="10082" y="170"/>
                  </a:lnTo>
                  <a:lnTo>
                    <a:pt x="8734" y="545"/>
                  </a:lnTo>
                  <a:lnTo>
                    <a:pt x="7430" y="1000"/>
                  </a:lnTo>
                  <a:lnTo>
                    <a:pt x="6180" y="1518"/>
                  </a:lnTo>
                  <a:lnTo>
                    <a:pt x="4992" y="2108"/>
                  </a:lnTo>
                  <a:lnTo>
                    <a:pt x="3885" y="2768"/>
                  </a:lnTo>
                  <a:lnTo>
                    <a:pt x="2885" y="3518"/>
                  </a:lnTo>
                  <a:lnTo>
                    <a:pt x="2001" y="4349"/>
                  </a:lnTo>
                  <a:lnTo>
                    <a:pt x="1608" y="4795"/>
                  </a:lnTo>
                  <a:lnTo>
                    <a:pt x="1420" y="5028"/>
                  </a:lnTo>
                  <a:lnTo>
                    <a:pt x="1072" y="5501"/>
                  </a:lnTo>
                  <a:lnTo>
                    <a:pt x="777" y="5992"/>
                  </a:lnTo>
                  <a:lnTo>
                    <a:pt x="527" y="6501"/>
                  </a:lnTo>
                  <a:lnTo>
                    <a:pt x="331" y="7019"/>
                  </a:lnTo>
                  <a:lnTo>
                    <a:pt x="170" y="7555"/>
                  </a:lnTo>
                  <a:lnTo>
                    <a:pt x="63" y="8099"/>
                  </a:lnTo>
                  <a:lnTo>
                    <a:pt x="9" y="8644"/>
                  </a:lnTo>
                  <a:lnTo>
                    <a:pt x="0" y="9189"/>
                  </a:lnTo>
                  <a:lnTo>
                    <a:pt x="45" y="9734"/>
                  </a:lnTo>
                  <a:lnTo>
                    <a:pt x="143" y="10278"/>
                  </a:lnTo>
                  <a:lnTo>
                    <a:pt x="286" y="10814"/>
                  </a:lnTo>
                  <a:lnTo>
                    <a:pt x="483" y="11341"/>
                  </a:lnTo>
                  <a:lnTo>
                    <a:pt x="741" y="11850"/>
                  </a:lnTo>
                  <a:lnTo>
                    <a:pt x="1045" y="12350"/>
                  </a:lnTo>
                  <a:lnTo>
                    <a:pt x="1411" y="12823"/>
                  </a:lnTo>
                  <a:lnTo>
                    <a:pt x="1617" y="13056"/>
                  </a:lnTo>
                  <a:lnTo>
                    <a:pt x="1688" y="13091"/>
                  </a:lnTo>
                  <a:lnTo>
                    <a:pt x="2135" y="12752"/>
                  </a:lnTo>
                  <a:lnTo>
                    <a:pt x="2947" y="12055"/>
                  </a:lnTo>
                  <a:lnTo>
                    <a:pt x="3688" y="11323"/>
                  </a:lnTo>
                  <a:lnTo>
                    <a:pt x="4349" y="10555"/>
                  </a:lnTo>
                  <a:lnTo>
                    <a:pt x="4956" y="9778"/>
                  </a:lnTo>
                  <a:lnTo>
                    <a:pt x="5501" y="8975"/>
                  </a:lnTo>
                  <a:lnTo>
                    <a:pt x="6251" y="7742"/>
                  </a:lnTo>
                  <a:lnTo>
                    <a:pt x="6707" y="6903"/>
                  </a:lnTo>
                  <a:lnTo>
                    <a:pt x="7564" y="5215"/>
                  </a:lnTo>
                  <a:lnTo>
                    <a:pt x="8948" y="2599"/>
                  </a:lnTo>
                  <a:lnTo>
                    <a:pt x="9779" y="1295"/>
                  </a:lnTo>
                  <a:lnTo>
                    <a:pt x="10413" y="429"/>
                  </a:lnTo>
                  <a:lnTo>
                    <a:pt x="107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0" name="Google Shape;1230;p28"/>
          <p:cNvGrpSpPr/>
          <p:nvPr/>
        </p:nvGrpSpPr>
        <p:grpSpPr>
          <a:xfrm>
            <a:off x="4213751" y="3027657"/>
            <a:ext cx="6583529" cy="3587714"/>
            <a:chOff x="4213751" y="3027657"/>
            <a:chExt cx="6583529" cy="3587714"/>
          </a:xfrm>
        </p:grpSpPr>
        <p:sp>
          <p:nvSpPr>
            <p:cNvPr id="1231" name="Google Shape;1231;p28"/>
            <p:cNvSpPr/>
            <p:nvPr/>
          </p:nvSpPr>
          <p:spPr>
            <a:xfrm rot="-877077" flipH="1">
              <a:off x="5102799" y="3712649"/>
              <a:ext cx="5608292" cy="1402366"/>
            </a:xfrm>
            <a:custGeom>
              <a:avLst/>
              <a:gdLst/>
              <a:ahLst/>
              <a:cxnLst/>
              <a:rect l="l" t="t" r="r" b="b"/>
              <a:pathLst>
                <a:path w="215419" h="53866" extrusionOk="0">
                  <a:moveTo>
                    <a:pt x="44141" y="0"/>
                  </a:moveTo>
                  <a:lnTo>
                    <a:pt x="40257" y="45"/>
                  </a:lnTo>
                  <a:lnTo>
                    <a:pt x="36381" y="179"/>
                  </a:lnTo>
                  <a:lnTo>
                    <a:pt x="32506" y="384"/>
                  </a:lnTo>
                  <a:lnTo>
                    <a:pt x="28639" y="688"/>
                  </a:lnTo>
                  <a:lnTo>
                    <a:pt x="26710" y="875"/>
                  </a:lnTo>
                  <a:lnTo>
                    <a:pt x="24076" y="1152"/>
                  </a:lnTo>
                  <a:lnTo>
                    <a:pt x="19530" y="1715"/>
                  </a:lnTo>
                  <a:lnTo>
                    <a:pt x="16405" y="2179"/>
                  </a:lnTo>
                  <a:lnTo>
                    <a:pt x="13360" y="2742"/>
                  </a:lnTo>
                  <a:lnTo>
                    <a:pt x="11217" y="3233"/>
                  </a:lnTo>
                  <a:lnTo>
                    <a:pt x="9877" y="3590"/>
                  </a:lnTo>
                  <a:lnTo>
                    <a:pt x="8645" y="3983"/>
                  </a:lnTo>
                  <a:lnTo>
                    <a:pt x="7520" y="4394"/>
                  </a:lnTo>
                  <a:lnTo>
                    <a:pt x="6528" y="4849"/>
                  </a:lnTo>
                  <a:lnTo>
                    <a:pt x="5698" y="5331"/>
                  </a:lnTo>
                  <a:lnTo>
                    <a:pt x="5341" y="5590"/>
                  </a:lnTo>
                  <a:lnTo>
                    <a:pt x="5162" y="5733"/>
                  </a:lnTo>
                  <a:lnTo>
                    <a:pt x="4832" y="6046"/>
                  </a:lnTo>
                  <a:lnTo>
                    <a:pt x="4421" y="6528"/>
                  </a:lnTo>
                  <a:lnTo>
                    <a:pt x="4037" y="7207"/>
                  </a:lnTo>
                  <a:lnTo>
                    <a:pt x="3796" y="7912"/>
                  </a:lnTo>
                  <a:lnTo>
                    <a:pt x="3653" y="8635"/>
                  </a:lnTo>
                  <a:lnTo>
                    <a:pt x="3572" y="9359"/>
                  </a:lnTo>
                  <a:lnTo>
                    <a:pt x="3510" y="10412"/>
                  </a:lnTo>
                  <a:lnTo>
                    <a:pt x="3439" y="11082"/>
                  </a:lnTo>
                  <a:lnTo>
                    <a:pt x="3188" y="13020"/>
                  </a:lnTo>
                  <a:lnTo>
                    <a:pt x="2813" y="16904"/>
                  </a:lnTo>
                  <a:lnTo>
                    <a:pt x="2671" y="18851"/>
                  </a:lnTo>
                  <a:lnTo>
                    <a:pt x="2546" y="20762"/>
                  </a:lnTo>
                  <a:lnTo>
                    <a:pt x="2358" y="24575"/>
                  </a:lnTo>
                  <a:lnTo>
                    <a:pt x="2108" y="30308"/>
                  </a:lnTo>
                  <a:lnTo>
                    <a:pt x="1786" y="36032"/>
                  </a:lnTo>
                  <a:lnTo>
                    <a:pt x="1465" y="39845"/>
                  </a:lnTo>
                  <a:lnTo>
                    <a:pt x="1144" y="42703"/>
                  </a:lnTo>
                  <a:lnTo>
                    <a:pt x="876" y="44614"/>
                  </a:lnTo>
                  <a:lnTo>
                    <a:pt x="572" y="46516"/>
                  </a:lnTo>
                  <a:lnTo>
                    <a:pt x="206" y="48427"/>
                  </a:lnTo>
                  <a:lnTo>
                    <a:pt x="9" y="49374"/>
                  </a:lnTo>
                  <a:lnTo>
                    <a:pt x="0" y="49427"/>
                  </a:lnTo>
                  <a:lnTo>
                    <a:pt x="36" y="49526"/>
                  </a:lnTo>
                  <a:lnTo>
                    <a:pt x="170" y="49668"/>
                  </a:lnTo>
                  <a:lnTo>
                    <a:pt x="474" y="49820"/>
                  </a:lnTo>
                  <a:lnTo>
                    <a:pt x="876" y="49936"/>
                  </a:lnTo>
                  <a:lnTo>
                    <a:pt x="1090" y="49972"/>
                  </a:lnTo>
                  <a:lnTo>
                    <a:pt x="2608" y="50195"/>
                  </a:lnTo>
                  <a:lnTo>
                    <a:pt x="5680" y="50588"/>
                  </a:lnTo>
                  <a:lnTo>
                    <a:pt x="8761" y="50936"/>
                  </a:lnTo>
                  <a:lnTo>
                    <a:pt x="11851" y="51249"/>
                  </a:lnTo>
                  <a:lnTo>
                    <a:pt x="16521" y="51633"/>
                  </a:lnTo>
                  <a:lnTo>
                    <a:pt x="22790" y="51999"/>
                  </a:lnTo>
                  <a:lnTo>
                    <a:pt x="29094" y="52240"/>
                  </a:lnTo>
                  <a:lnTo>
                    <a:pt x="35444" y="52356"/>
                  </a:lnTo>
                  <a:lnTo>
                    <a:pt x="41820" y="52383"/>
                  </a:lnTo>
                  <a:lnTo>
                    <a:pt x="48213" y="52330"/>
                  </a:lnTo>
                  <a:lnTo>
                    <a:pt x="57840" y="52160"/>
                  </a:lnTo>
                  <a:lnTo>
                    <a:pt x="70690" y="51847"/>
                  </a:lnTo>
                  <a:lnTo>
                    <a:pt x="80299" y="51633"/>
                  </a:lnTo>
                  <a:lnTo>
                    <a:pt x="86693" y="51544"/>
                  </a:lnTo>
                  <a:lnTo>
                    <a:pt x="93051" y="51517"/>
                  </a:lnTo>
                  <a:lnTo>
                    <a:pt x="99382" y="51570"/>
                  </a:lnTo>
                  <a:lnTo>
                    <a:pt x="102534" y="51633"/>
                  </a:lnTo>
                  <a:lnTo>
                    <a:pt x="109160" y="51821"/>
                  </a:lnTo>
                  <a:lnTo>
                    <a:pt x="122386" y="52312"/>
                  </a:lnTo>
                  <a:lnTo>
                    <a:pt x="142192" y="53196"/>
                  </a:lnTo>
                  <a:lnTo>
                    <a:pt x="155391" y="53767"/>
                  </a:lnTo>
                  <a:lnTo>
                    <a:pt x="156989" y="53821"/>
                  </a:lnTo>
                  <a:lnTo>
                    <a:pt x="160043" y="53865"/>
                  </a:lnTo>
                  <a:lnTo>
                    <a:pt x="162972" y="53821"/>
                  </a:lnTo>
                  <a:lnTo>
                    <a:pt x="165830" y="53714"/>
                  </a:lnTo>
                  <a:lnTo>
                    <a:pt x="168652" y="53553"/>
                  </a:lnTo>
                  <a:lnTo>
                    <a:pt x="171483" y="53330"/>
                  </a:lnTo>
                  <a:lnTo>
                    <a:pt x="175814" y="52937"/>
                  </a:lnTo>
                  <a:lnTo>
                    <a:pt x="178868" y="52633"/>
                  </a:lnTo>
                  <a:lnTo>
                    <a:pt x="180680" y="52463"/>
                  </a:lnTo>
                  <a:lnTo>
                    <a:pt x="184333" y="52178"/>
                  </a:lnTo>
                  <a:lnTo>
                    <a:pt x="187994" y="51972"/>
                  </a:lnTo>
                  <a:lnTo>
                    <a:pt x="191655" y="51838"/>
                  </a:lnTo>
                  <a:lnTo>
                    <a:pt x="195335" y="51776"/>
                  </a:lnTo>
                  <a:lnTo>
                    <a:pt x="199023" y="51794"/>
                  </a:lnTo>
                  <a:lnTo>
                    <a:pt x="202711" y="51874"/>
                  </a:lnTo>
                  <a:lnTo>
                    <a:pt x="206399" y="52017"/>
                  </a:lnTo>
                  <a:lnTo>
                    <a:pt x="208247" y="52115"/>
                  </a:lnTo>
                  <a:lnTo>
                    <a:pt x="208578" y="52133"/>
                  </a:lnTo>
                  <a:lnTo>
                    <a:pt x="209185" y="52097"/>
                  </a:lnTo>
                  <a:lnTo>
                    <a:pt x="209685" y="51981"/>
                  </a:lnTo>
                  <a:lnTo>
                    <a:pt x="210060" y="51785"/>
                  </a:lnTo>
                  <a:lnTo>
                    <a:pt x="210194" y="51651"/>
                  </a:lnTo>
                  <a:lnTo>
                    <a:pt x="210864" y="50838"/>
                  </a:lnTo>
                  <a:lnTo>
                    <a:pt x="212060" y="49195"/>
                  </a:lnTo>
                  <a:lnTo>
                    <a:pt x="213096" y="47534"/>
                  </a:lnTo>
                  <a:lnTo>
                    <a:pt x="213739" y="46284"/>
                  </a:lnTo>
                  <a:lnTo>
                    <a:pt x="214123" y="45436"/>
                  </a:lnTo>
                  <a:lnTo>
                    <a:pt x="214454" y="44596"/>
                  </a:lnTo>
                  <a:lnTo>
                    <a:pt x="214739" y="43748"/>
                  </a:lnTo>
                  <a:lnTo>
                    <a:pt x="214980" y="42891"/>
                  </a:lnTo>
                  <a:lnTo>
                    <a:pt x="215168" y="42042"/>
                  </a:lnTo>
                  <a:lnTo>
                    <a:pt x="215302" y="41185"/>
                  </a:lnTo>
                  <a:lnTo>
                    <a:pt x="215391" y="40328"/>
                  </a:lnTo>
                  <a:lnTo>
                    <a:pt x="215418" y="39470"/>
                  </a:lnTo>
                  <a:lnTo>
                    <a:pt x="215400" y="38604"/>
                  </a:lnTo>
                  <a:lnTo>
                    <a:pt x="215373" y="38176"/>
                  </a:lnTo>
                  <a:lnTo>
                    <a:pt x="215320" y="37684"/>
                  </a:lnTo>
                  <a:lnTo>
                    <a:pt x="215150" y="36693"/>
                  </a:lnTo>
                  <a:lnTo>
                    <a:pt x="214864" y="35720"/>
                  </a:lnTo>
                  <a:lnTo>
                    <a:pt x="214534" y="35005"/>
                  </a:lnTo>
                  <a:lnTo>
                    <a:pt x="214257" y="34541"/>
                  </a:lnTo>
                  <a:lnTo>
                    <a:pt x="213936" y="34086"/>
                  </a:lnTo>
                  <a:lnTo>
                    <a:pt x="213561" y="33639"/>
                  </a:lnTo>
                  <a:lnTo>
                    <a:pt x="213114" y="33211"/>
                  </a:lnTo>
                  <a:lnTo>
                    <a:pt x="212614" y="32791"/>
                  </a:lnTo>
                  <a:lnTo>
                    <a:pt x="212034" y="32389"/>
                  </a:lnTo>
                  <a:lnTo>
                    <a:pt x="211382" y="32005"/>
                  </a:lnTo>
                  <a:lnTo>
                    <a:pt x="210658" y="31639"/>
                  </a:lnTo>
                  <a:lnTo>
                    <a:pt x="209846" y="31291"/>
                  </a:lnTo>
                  <a:lnTo>
                    <a:pt x="209399" y="31121"/>
                  </a:lnTo>
                  <a:lnTo>
                    <a:pt x="209408" y="31067"/>
                  </a:lnTo>
                  <a:lnTo>
                    <a:pt x="209274" y="30969"/>
                  </a:lnTo>
                  <a:lnTo>
                    <a:pt x="209131" y="30951"/>
                  </a:lnTo>
                  <a:lnTo>
                    <a:pt x="208962" y="30933"/>
                  </a:lnTo>
                  <a:lnTo>
                    <a:pt x="208783" y="30916"/>
                  </a:lnTo>
                  <a:lnTo>
                    <a:pt x="208399" y="30782"/>
                  </a:lnTo>
                  <a:lnTo>
                    <a:pt x="207997" y="30648"/>
                  </a:lnTo>
                  <a:lnTo>
                    <a:pt x="207792" y="30603"/>
                  </a:lnTo>
                  <a:lnTo>
                    <a:pt x="207390" y="30558"/>
                  </a:lnTo>
                  <a:lnTo>
                    <a:pt x="207015" y="30585"/>
                  </a:lnTo>
                  <a:lnTo>
                    <a:pt x="206693" y="30657"/>
                  </a:lnTo>
                  <a:lnTo>
                    <a:pt x="206551" y="30710"/>
                  </a:lnTo>
                  <a:lnTo>
                    <a:pt x="204381" y="30496"/>
                  </a:lnTo>
                  <a:lnTo>
                    <a:pt x="200139" y="29960"/>
                  </a:lnTo>
                  <a:lnTo>
                    <a:pt x="196004" y="29308"/>
                  </a:lnTo>
                  <a:lnTo>
                    <a:pt x="191968" y="28567"/>
                  </a:lnTo>
                  <a:lnTo>
                    <a:pt x="188021" y="27728"/>
                  </a:lnTo>
                  <a:lnTo>
                    <a:pt x="184145" y="26826"/>
                  </a:lnTo>
                  <a:lnTo>
                    <a:pt x="180341" y="25843"/>
                  </a:lnTo>
                  <a:lnTo>
                    <a:pt x="176591" y="24816"/>
                  </a:lnTo>
                  <a:lnTo>
                    <a:pt x="171045" y="23209"/>
                  </a:lnTo>
                  <a:lnTo>
                    <a:pt x="163758" y="20985"/>
                  </a:lnTo>
                  <a:lnTo>
                    <a:pt x="156516" y="18753"/>
                  </a:lnTo>
                  <a:lnTo>
                    <a:pt x="151060" y="17146"/>
                  </a:lnTo>
                  <a:lnTo>
                    <a:pt x="147390" y="16128"/>
                  </a:lnTo>
                  <a:lnTo>
                    <a:pt x="145550" y="15636"/>
                  </a:lnTo>
                  <a:lnTo>
                    <a:pt x="142130" y="14743"/>
                  </a:lnTo>
                  <a:lnTo>
                    <a:pt x="135209" y="13029"/>
                  </a:lnTo>
                  <a:lnTo>
                    <a:pt x="128172" y="11386"/>
                  </a:lnTo>
                  <a:lnTo>
                    <a:pt x="121046" y="9823"/>
                  </a:lnTo>
                  <a:lnTo>
                    <a:pt x="113813" y="8332"/>
                  </a:lnTo>
                  <a:lnTo>
                    <a:pt x="106499" y="6921"/>
                  </a:lnTo>
                  <a:lnTo>
                    <a:pt x="99105" y="5590"/>
                  </a:lnTo>
                  <a:lnTo>
                    <a:pt x="91640" y="4340"/>
                  </a:lnTo>
                  <a:lnTo>
                    <a:pt x="87880" y="3751"/>
                  </a:lnTo>
                  <a:lnTo>
                    <a:pt x="84219" y="3197"/>
                  </a:lnTo>
                  <a:lnTo>
                    <a:pt x="76780" y="2188"/>
                  </a:lnTo>
                  <a:lnTo>
                    <a:pt x="71119" y="1527"/>
                  </a:lnTo>
                  <a:lnTo>
                    <a:pt x="67315" y="1143"/>
                  </a:lnTo>
                  <a:lnTo>
                    <a:pt x="63484" y="804"/>
                  </a:lnTo>
                  <a:lnTo>
                    <a:pt x="59635" y="518"/>
                  </a:lnTo>
                  <a:lnTo>
                    <a:pt x="55777" y="295"/>
                  </a:lnTo>
                  <a:lnTo>
                    <a:pt x="51901" y="125"/>
                  </a:lnTo>
                  <a:lnTo>
                    <a:pt x="48026" y="27"/>
                  </a:lnTo>
                  <a:lnTo>
                    <a:pt x="4414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28"/>
            <p:cNvSpPr/>
            <p:nvPr/>
          </p:nvSpPr>
          <p:spPr>
            <a:xfrm rot="-877077" flipH="1">
              <a:off x="4320591" y="4291504"/>
              <a:ext cx="5907478" cy="1604392"/>
            </a:xfrm>
            <a:custGeom>
              <a:avLst/>
              <a:gdLst/>
              <a:ahLst/>
              <a:cxnLst/>
              <a:rect l="l" t="t" r="r" b="b"/>
              <a:pathLst>
                <a:path w="226911" h="61626" extrusionOk="0">
                  <a:moveTo>
                    <a:pt x="9573" y="0"/>
                  </a:moveTo>
                  <a:lnTo>
                    <a:pt x="8055" y="9"/>
                  </a:lnTo>
                  <a:lnTo>
                    <a:pt x="6555" y="72"/>
                  </a:lnTo>
                  <a:lnTo>
                    <a:pt x="5073" y="188"/>
                  </a:lnTo>
                  <a:lnTo>
                    <a:pt x="3626" y="349"/>
                  </a:lnTo>
                  <a:lnTo>
                    <a:pt x="2921" y="447"/>
                  </a:lnTo>
                  <a:lnTo>
                    <a:pt x="2492" y="518"/>
                  </a:lnTo>
                  <a:lnTo>
                    <a:pt x="1697" y="724"/>
                  </a:lnTo>
                  <a:lnTo>
                    <a:pt x="965" y="983"/>
                  </a:lnTo>
                  <a:lnTo>
                    <a:pt x="304" y="1304"/>
                  </a:lnTo>
                  <a:lnTo>
                    <a:pt x="0" y="1492"/>
                  </a:lnTo>
                  <a:lnTo>
                    <a:pt x="0" y="34372"/>
                  </a:lnTo>
                  <a:lnTo>
                    <a:pt x="822" y="37381"/>
                  </a:lnTo>
                  <a:lnTo>
                    <a:pt x="2036" y="41908"/>
                  </a:lnTo>
                  <a:lnTo>
                    <a:pt x="2796" y="44918"/>
                  </a:lnTo>
                  <a:lnTo>
                    <a:pt x="3456" y="47936"/>
                  </a:lnTo>
                  <a:lnTo>
                    <a:pt x="3992" y="50963"/>
                  </a:lnTo>
                  <a:lnTo>
                    <a:pt x="4278" y="53232"/>
                  </a:lnTo>
                  <a:lnTo>
                    <a:pt x="4421" y="54741"/>
                  </a:lnTo>
                  <a:lnTo>
                    <a:pt x="4501" y="56259"/>
                  </a:lnTo>
                  <a:lnTo>
                    <a:pt x="4528" y="57777"/>
                  </a:lnTo>
                  <a:lnTo>
                    <a:pt x="4519" y="58536"/>
                  </a:lnTo>
                  <a:lnTo>
                    <a:pt x="4519" y="58741"/>
                  </a:lnTo>
                  <a:lnTo>
                    <a:pt x="4599" y="59054"/>
                  </a:lnTo>
                  <a:lnTo>
                    <a:pt x="4742" y="59233"/>
                  </a:lnTo>
                  <a:lnTo>
                    <a:pt x="4867" y="59313"/>
                  </a:lnTo>
                  <a:lnTo>
                    <a:pt x="5010" y="59402"/>
                  </a:lnTo>
                  <a:lnTo>
                    <a:pt x="5385" y="59509"/>
                  </a:lnTo>
                  <a:lnTo>
                    <a:pt x="6028" y="59599"/>
                  </a:lnTo>
                  <a:lnTo>
                    <a:pt x="6475" y="59625"/>
                  </a:lnTo>
                  <a:lnTo>
                    <a:pt x="16405" y="60161"/>
                  </a:lnTo>
                  <a:lnTo>
                    <a:pt x="31318" y="60938"/>
                  </a:lnTo>
                  <a:lnTo>
                    <a:pt x="41266" y="61411"/>
                  </a:lnTo>
                  <a:lnTo>
                    <a:pt x="46240" y="61626"/>
                  </a:lnTo>
                  <a:lnTo>
                    <a:pt x="46918" y="61376"/>
                  </a:lnTo>
                  <a:lnTo>
                    <a:pt x="48392" y="60956"/>
                  </a:lnTo>
                  <a:lnTo>
                    <a:pt x="49981" y="60661"/>
                  </a:lnTo>
                  <a:lnTo>
                    <a:pt x="51660" y="60501"/>
                  </a:lnTo>
                  <a:lnTo>
                    <a:pt x="52535" y="60492"/>
                  </a:lnTo>
                  <a:lnTo>
                    <a:pt x="129485" y="60492"/>
                  </a:lnTo>
                  <a:lnTo>
                    <a:pt x="132994" y="60286"/>
                  </a:lnTo>
                  <a:lnTo>
                    <a:pt x="140022" y="59938"/>
                  </a:lnTo>
                  <a:lnTo>
                    <a:pt x="147059" y="59688"/>
                  </a:lnTo>
                  <a:lnTo>
                    <a:pt x="152346" y="59599"/>
                  </a:lnTo>
                  <a:lnTo>
                    <a:pt x="155882" y="59581"/>
                  </a:lnTo>
                  <a:lnTo>
                    <a:pt x="157650" y="59590"/>
                  </a:lnTo>
                  <a:lnTo>
                    <a:pt x="166312" y="59679"/>
                  </a:lnTo>
                  <a:lnTo>
                    <a:pt x="183610" y="59965"/>
                  </a:lnTo>
                  <a:lnTo>
                    <a:pt x="200907" y="60268"/>
                  </a:lnTo>
                  <a:lnTo>
                    <a:pt x="213900" y="60429"/>
                  </a:lnTo>
                  <a:lnTo>
                    <a:pt x="222571" y="60492"/>
                  </a:lnTo>
                  <a:lnTo>
                    <a:pt x="226911" y="60501"/>
                  </a:lnTo>
                  <a:lnTo>
                    <a:pt x="226911" y="60501"/>
                  </a:lnTo>
                  <a:lnTo>
                    <a:pt x="226607" y="59447"/>
                  </a:lnTo>
                  <a:lnTo>
                    <a:pt x="225955" y="57331"/>
                  </a:lnTo>
                  <a:lnTo>
                    <a:pt x="225196" y="55223"/>
                  </a:lnTo>
                  <a:lnTo>
                    <a:pt x="224518" y="53651"/>
                  </a:lnTo>
                  <a:lnTo>
                    <a:pt x="224009" y="52624"/>
                  </a:lnTo>
                  <a:lnTo>
                    <a:pt x="223437" y="51606"/>
                  </a:lnTo>
                  <a:lnTo>
                    <a:pt x="222803" y="50606"/>
                  </a:lnTo>
                  <a:lnTo>
                    <a:pt x="222107" y="49624"/>
                  </a:lnTo>
                  <a:lnTo>
                    <a:pt x="221321" y="48660"/>
                  </a:lnTo>
                  <a:lnTo>
                    <a:pt x="220463" y="47731"/>
                  </a:lnTo>
                  <a:lnTo>
                    <a:pt x="219508" y="46820"/>
                  </a:lnTo>
                  <a:lnTo>
                    <a:pt x="218454" y="45945"/>
                  </a:lnTo>
                  <a:lnTo>
                    <a:pt x="217293" y="45105"/>
                  </a:lnTo>
                  <a:lnTo>
                    <a:pt x="216668" y="44704"/>
                  </a:lnTo>
                  <a:lnTo>
                    <a:pt x="215990" y="44284"/>
                  </a:lnTo>
                  <a:lnTo>
                    <a:pt x="214552" y="43489"/>
                  </a:lnTo>
                  <a:lnTo>
                    <a:pt x="213034" y="42757"/>
                  </a:lnTo>
                  <a:lnTo>
                    <a:pt x="211426" y="42078"/>
                  </a:lnTo>
                  <a:lnTo>
                    <a:pt x="209756" y="41462"/>
                  </a:lnTo>
                  <a:lnTo>
                    <a:pt x="208024" y="40882"/>
                  </a:lnTo>
                  <a:lnTo>
                    <a:pt x="206229" y="40355"/>
                  </a:lnTo>
                  <a:lnTo>
                    <a:pt x="204381" y="39864"/>
                  </a:lnTo>
                  <a:lnTo>
                    <a:pt x="201532" y="39194"/>
                  </a:lnTo>
                  <a:lnTo>
                    <a:pt x="197621" y="38426"/>
                  </a:lnTo>
                  <a:lnTo>
                    <a:pt x="193620" y="37765"/>
                  </a:lnTo>
                  <a:lnTo>
                    <a:pt x="189593" y="37176"/>
                  </a:lnTo>
                  <a:lnTo>
                    <a:pt x="187583" y="36908"/>
                  </a:lnTo>
                  <a:lnTo>
                    <a:pt x="181949" y="36167"/>
                  </a:lnTo>
                  <a:lnTo>
                    <a:pt x="170634" y="34747"/>
                  </a:lnTo>
                  <a:lnTo>
                    <a:pt x="159293" y="33363"/>
                  </a:lnTo>
                  <a:lnTo>
                    <a:pt x="147979" y="31943"/>
                  </a:lnTo>
                  <a:lnTo>
                    <a:pt x="139531" y="30809"/>
                  </a:lnTo>
                  <a:lnTo>
                    <a:pt x="133932" y="30014"/>
                  </a:lnTo>
                  <a:lnTo>
                    <a:pt x="128360" y="29165"/>
                  </a:lnTo>
                  <a:lnTo>
                    <a:pt x="122814" y="28264"/>
                  </a:lnTo>
                  <a:lnTo>
                    <a:pt x="117313" y="27308"/>
                  </a:lnTo>
                  <a:lnTo>
                    <a:pt x="111857" y="26272"/>
                  </a:lnTo>
                  <a:lnTo>
                    <a:pt x="106455" y="25165"/>
                  </a:lnTo>
                  <a:lnTo>
                    <a:pt x="101106" y="23968"/>
                  </a:lnTo>
                  <a:lnTo>
                    <a:pt x="98453" y="23334"/>
                  </a:lnTo>
                  <a:lnTo>
                    <a:pt x="95355" y="22566"/>
                  </a:lnTo>
                  <a:lnTo>
                    <a:pt x="89264" y="20941"/>
                  </a:lnTo>
                  <a:lnTo>
                    <a:pt x="83255" y="19218"/>
                  </a:lnTo>
                  <a:lnTo>
                    <a:pt x="77325" y="17423"/>
                  </a:lnTo>
                  <a:lnTo>
                    <a:pt x="68502" y="14645"/>
                  </a:lnTo>
                  <a:lnTo>
                    <a:pt x="56795" y="10886"/>
                  </a:lnTo>
                  <a:lnTo>
                    <a:pt x="50901" y="9055"/>
                  </a:lnTo>
                  <a:lnTo>
                    <a:pt x="45990" y="7519"/>
                  </a:lnTo>
                  <a:lnTo>
                    <a:pt x="37328" y="4903"/>
                  </a:lnTo>
                  <a:lnTo>
                    <a:pt x="32693" y="3626"/>
                  </a:lnTo>
                  <a:lnTo>
                    <a:pt x="29523" y="2831"/>
                  </a:lnTo>
                  <a:lnTo>
                    <a:pt x="26317" y="2099"/>
                  </a:lnTo>
                  <a:lnTo>
                    <a:pt x="23084" y="1438"/>
                  </a:lnTo>
                  <a:lnTo>
                    <a:pt x="19852" y="884"/>
                  </a:lnTo>
                  <a:lnTo>
                    <a:pt x="16637" y="447"/>
                  </a:lnTo>
                  <a:lnTo>
                    <a:pt x="13458" y="152"/>
                  </a:lnTo>
                  <a:lnTo>
                    <a:pt x="11118" y="27"/>
                  </a:lnTo>
                  <a:lnTo>
                    <a:pt x="95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28"/>
            <p:cNvSpPr/>
            <p:nvPr/>
          </p:nvSpPr>
          <p:spPr>
            <a:xfrm rot="-877077" flipH="1">
              <a:off x="6567249" y="5189969"/>
              <a:ext cx="1198" cy="729"/>
            </a:xfrm>
            <a:custGeom>
              <a:avLst/>
              <a:gdLst/>
              <a:ahLst/>
              <a:cxnLst/>
              <a:rect l="l" t="t" r="r" b="b"/>
              <a:pathLst>
                <a:path w="46" h="28" extrusionOk="0">
                  <a:moveTo>
                    <a:pt x="28" y="0"/>
                  </a:moveTo>
                  <a:lnTo>
                    <a:pt x="1" y="9"/>
                  </a:lnTo>
                  <a:lnTo>
                    <a:pt x="1" y="27"/>
                  </a:lnTo>
                  <a:lnTo>
                    <a:pt x="45" y="27"/>
                  </a:lnTo>
                  <a:lnTo>
                    <a:pt x="45" y="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28"/>
            <p:cNvSpPr/>
            <p:nvPr/>
          </p:nvSpPr>
          <p:spPr>
            <a:xfrm rot="-877077" flipH="1">
              <a:off x="6620611" y="5118340"/>
              <a:ext cx="127438" cy="34209"/>
            </a:xfrm>
            <a:custGeom>
              <a:avLst/>
              <a:gdLst/>
              <a:ahLst/>
              <a:cxnLst/>
              <a:rect l="l" t="t" r="r" b="b"/>
              <a:pathLst>
                <a:path w="4895" h="1314" extrusionOk="0">
                  <a:moveTo>
                    <a:pt x="4716" y="0"/>
                  </a:moveTo>
                  <a:lnTo>
                    <a:pt x="4653" y="18"/>
                  </a:lnTo>
                  <a:lnTo>
                    <a:pt x="3555" y="376"/>
                  </a:lnTo>
                  <a:lnTo>
                    <a:pt x="2421" y="697"/>
                  </a:lnTo>
                  <a:lnTo>
                    <a:pt x="1233" y="965"/>
                  </a:lnTo>
                  <a:lnTo>
                    <a:pt x="46" y="1224"/>
                  </a:lnTo>
                  <a:lnTo>
                    <a:pt x="1" y="1242"/>
                  </a:lnTo>
                  <a:lnTo>
                    <a:pt x="37" y="1304"/>
                  </a:lnTo>
                  <a:lnTo>
                    <a:pt x="99" y="1313"/>
                  </a:lnTo>
                  <a:lnTo>
                    <a:pt x="421" y="1313"/>
                  </a:lnTo>
                  <a:lnTo>
                    <a:pt x="1081" y="1260"/>
                  </a:lnTo>
                  <a:lnTo>
                    <a:pt x="2064" y="1117"/>
                  </a:lnTo>
                  <a:lnTo>
                    <a:pt x="3323" y="804"/>
                  </a:lnTo>
                  <a:lnTo>
                    <a:pt x="4412" y="384"/>
                  </a:lnTo>
                  <a:lnTo>
                    <a:pt x="4859" y="143"/>
                  </a:lnTo>
                  <a:lnTo>
                    <a:pt x="4895" y="117"/>
                  </a:lnTo>
                  <a:lnTo>
                    <a:pt x="4895" y="63"/>
                  </a:lnTo>
                  <a:lnTo>
                    <a:pt x="4823" y="18"/>
                  </a:lnTo>
                  <a:lnTo>
                    <a:pt x="471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28"/>
            <p:cNvSpPr/>
            <p:nvPr/>
          </p:nvSpPr>
          <p:spPr>
            <a:xfrm rot="-877077" flipH="1">
              <a:off x="6386695" y="5104293"/>
              <a:ext cx="89766" cy="21661"/>
            </a:xfrm>
            <a:custGeom>
              <a:avLst/>
              <a:gdLst/>
              <a:ahLst/>
              <a:cxnLst/>
              <a:rect l="l" t="t" r="r" b="b"/>
              <a:pathLst>
                <a:path w="3448" h="832" extrusionOk="0">
                  <a:moveTo>
                    <a:pt x="3179" y="1"/>
                  </a:moveTo>
                  <a:lnTo>
                    <a:pt x="2786" y="19"/>
                  </a:lnTo>
                  <a:lnTo>
                    <a:pt x="1992" y="126"/>
                  </a:lnTo>
                  <a:lnTo>
                    <a:pt x="822" y="367"/>
                  </a:lnTo>
                  <a:lnTo>
                    <a:pt x="143" y="563"/>
                  </a:lnTo>
                  <a:lnTo>
                    <a:pt x="45" y="599"/>
                  </a:lnTo>
                  <a:lnTo>
                    <a:pt x="0" y="697"/>
                  </a:lnTo>
                  <a:lnTo>
                    <a:pt x="72" y="778"/>
                  </a:lnTo>
                  <a:lnTo>
                    <a:pt x="241" y="831"/>
                  </a:lnTo>
                  <a:lnTo>
                    <a:pt x="357" y="822"/>
                  </a:lnTo>
                  <a:lnTo>
                    <a:pt x="1107" y="751"/>
                  </a:lnTo>
                  <a:lnTo>
                    <a:pt x="2295" y="554"/>
                  </a:lnTo>
                  <a:lnTo>
                    <a:pt x="3010" y="376"/>
                  </a:lnTo>
                  <a:lnTo>
                    <a:pt x="3322" y="269"/>
                  </a:lnTo>
                  <a:lnTo>
                    <a:pt x="3385" y="233"/>
                  </a:lnTo>
                  <a:lnTo>
                    <a:pt x="3447" y="144"/>
                  </a:lnTo>
                  <a:lnTo>
                    <a:pt x="3420" y="63"/>
                  </a:lnTo>
                  <a:lnTo>
                    <a:pt x="3286" y="10"/>
                  </a:lnTo>
                  <a:lnTo>
                    <a:pt x="3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28"/>
            <p:cNvSpPr/>
            <p:nvPr/>
          </p:nvSpPr>
          <p:spPr>
            <a:xfrm rot="-877077" flipH="1">
              <a:off x="6155446" y="5156178"/>
              <a:ext cx="67689" cy="33714"/>
            </a:xfrm>
            <a:custGeom>
              <a:avLst/>
              <a:gdLst/>
              <a:ahLst/>
              <a:cxnLst/>
              <a:rect l="l" t="t" r="r" b="b"/>
              <a:pathLst>
                <a:path w="2600" h="1295" extrusionOk="0">
                  <a:moveTo>
                    <a:pt x="2019" y="0"/>
                  </a:moveTo>
                  <a:lnTo>
                    <a:pt x="1867" y="36"/>
                  </a:lnTo>
                  <a:lnTo>
                    <a:pt x="1599" y="134"/>
                  </a:lnTo>
                  <a:lnTo>
                    <a:pt x="1099" y="357"/>
                  </a:lnTo>
                  <a:lnTo>
                    <a:pt x="429" y="732"/>
                  </a:lnTo>
                  <a:lnTo>
                    <a:pt x="63" y="1009"/>
                  </a:lnTo>
                  <a:lnTo>
                    <a:pt x="28" y="1036"/>
                  </a:lnTo>
                  <a:lnTo>
                    <a:pt x="1" y="1098"/>
                  </a:lnTo>
                  <a:lnTo>
                    <a:pt x="45" y="1188"/>
                  </a:lnTo>
                  <a:lnTo>
                    <a:pt x="215" y="1277"/>
                  </a:lnTo>
                  <a:lnTo>
                    <a:pt x="456" y="1295"/>
                  </a:lnTo>
                  <a:lnTo>
                    <a:pt x="581" y="1268"/>
                  </a:lnTo>
                  <a:lnTo>
                    <a:pt x="1135" y="1090"/>
                  </a:lnTo>
                  <a:lnTo>
                    <a:pt x="1885" y="750"/>
                  </a:lnTo>
                  <a:lnTo>
                    <a:pt x="2323" y="500"/>
                  </a:lnTo>
                  <a:lnTo>
                    <a:pt x="2519" y="366"/>
                  </a:lnTo>
                  <a:lnTo>
                    <a:pt x="2564" y="331"/>
                  </a:lnTo>
                  <a:lnTo>
                    <a:pt x="2599" y="250"/>
                  </a:lnTo>
                  <a:lnTo>
                    <a:pt x="2546" y="143"/>
                  </a:lnTo>
                  <a:lnTo>
                    <a:pt x="2323" y="27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28"/>
            <p:cNvSpPr/>
            <p:nvPr/>
          </p:nvSpPr>
          <p:spPr>
            <a:xfrm rot="-877077" flipH="1">
              <a:off x="6100839" y="5078025"/>
              <a:ext cx="104632" cy="40952"/>
            </a:xfrm>
            <a:custGeom>
              <a:avLst/>
              <a:gdLst/>
              <a:ahLst/>
              <a:cxnLst/>
              <a:rect l="l" t="t" r="r" b="b"/>
              <a:pathLst>
                <a:path w="4019" h="1573" extrusionOk="0">
                  <a:moveTo>
                    <a:pt x="3510" y="1"/>
                  </a:moveTo>
                  <a:lnTo>
                    <a:pt x="3135" y="27"/>
                  </a:lnTo>
                  <a:lnTo>
                    <a:pt x="2938" y="72"/>
                  </a:lnTo>
                  <a:lnTo>
                    <a:pt x="2421" y="242"/>
                  </a:lnTo>
                  <a:lnTo>
                    <a:pt x="1938" y="429"/>
                  </a:lnTo>
                  <a:lnTo>
                    <a:pt x="1045" y="760"/>
                  </a:lnTo>
                  <a:lnTo>
                    <a:pt x="161" y="1108"/>
                  </a:lnTo>
                  <a:lnTo>
                    <a:pt x="81" y="1144"/>
                  </a:lnTo>
                  <a:lnTo>
                    <a:pt x="0" y="1224"/>
                  </a:lnTo>
                  <a:lnTo>
                    <a:pt x="0" y="1322"/>
                  </a:lnTo>
                  <a:lnTo>
                    <a:pt x="63" y="1412"/>
                  </a:lnTo>
                  <a:lnTo>
                    <a:pt x="251" y="1519"/>
                  </a:lnTo>
                  <a:lnTo>
                    <a:pt x="527" y="1572"/>
                  </a:lnTo>
                  <a:lnTo>
                    <a:pt x="715" y="1554"/>
                  </a:lnTo>
                  <a:lnTo>
                    <a:pt x="813" y="1528"/>
                  </a:lnTo>
                  <a:lnTo>
                    <a:pt x="1778" y="1206"/>
                  </a:lnTo>
                  <a:lnTo>
                    <a:pt x="2733" y="876"/>
                  </a:lnTo>
                  <a:lnTo>
                    <a:pt x="3153" y="733"/>
                  </a:lnTo>
                  <a:lnTo>
                    <a:pt x="3555" y="572"/>
                  </a:lnTo>
                  <a:lnTo>
                    <a:pt x="3733" y="492"/>
                  </a:lnTo>
                  <a:lnTo>
                    <a:pt x="3921" y="304"/>
                  </a:lnTo>
                  <a:lnTo>
                    <a:pt x="4001" y="188"/>
                  </a:lnTo>
                  <a:lnTo>
                    <a:pt x="4019" y="152"/>
                  </a:lnTo>
                  <a:lnTo>
                    <a:pt x="3992" y="90"/>
                  </a:lnTo>
                  <a:lnTo>
                    <a:pt x="3858" y="10"/>
                  </a:lnTo>
                  <a:lnTo>
                    <a:pt x="37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28"/>
            <p:cNvSpPr/>
            <p:nvPr/>
          </p:nvSpPr>
          <p:spPr>
            <a:xfrm rot="-877077" flipH="1">
              <a:off x="6262807" y="5113077"/>
              <a:ext cx="54906" cy="23743"/>
            </a:xfrm>
            <a:custGeom>
              <a:avLst/>
              <a:gdLst/>
              <a:ahLst/>
              <a:cxnLst/>
              <a:rect l="l" t="t" r="r" b="b"/>
              <a:pathLst>
                <a:path w="2109" h="912" extrusionOk="0">
                  <a:moveTo>
                    <a:pt x="1921" y="1"/>
                  </a:moveTo>
                  <a:lnTo>
                    <a:pt x="1635" y="10"/>
                  </a:lnTo>
                  <a:lnTo>
                    <a:pt x="1198" y="153"/>
                  </a:lnTo>
                  <a:lnTo>
                    <a:pt x="1001" y="242"/>
                  </a:lnTo>
                  <a:lnTo>
                    <a:pt x="680" y="376"/>
                  </a:lnTo>
                  <a:lnTo>
                    <a:pt x="385" y="510"/>
                  </a:lnTo>
                  <a:lnTo>
                    <a:pt x="260" y="590"/>
                  </a:lnTo>
                  <a:lnTo>
                    <a:pt x="117" y="751"/>
                  </a:lnTo>
                  <a:lnTo>
                    <a:pt x="19" y="831"/>
                  </a:lnTo>
                  <a:lnTo>
                    <a:pt x="1" y="849"/>
                  </a:lnTo>
                  <a:lnTo>
                    <a:pt x="10" y="885"/>
                  </a:lnTo>
                  <a:lnTo>
                    <a:pt x="90" y="912"/>
                  </a:lnTo>
                  <a:lnTo>
                    <a:pt x="162" y="903"/>
                  </a:lnTo>
                  <a:lnTo>
                    <a:pt x="465" y="867"/>
                  </a:lnTo>
                  <a:lnTo>
                    <a:pt x="751" y="814"/>
                  </a:lnTo>
                  <a:lnTo>
                    <a:pt x="1099" y="689"/>
                  </a:lnTo>
                  <a:lnTo>
                    <a:pt x="1421" y="555"/>
                  </a:lnTo>
                  <a:lnTo>
                    <a:pt x="1635" y="465"/>
                  </a:lnTo>
                  <a:lnTo>
                    <a:pt x="2028" y="260"/>
                  </a:lnTo>
                  <a:lnTo>
                    <a:pt x="2108" y="153"/>
                  </a:lnTo>
                  <a:lnTo>
                    <a:pt x="2082" y="90"/>
                  </a:lnTo>
                  <a:lnTo>
                    <a:pt x="2037" y="55"/>
                  </a:lnTo>
                  <a:lnTo>
                    <a:pt x="19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28"/>
            <p:cNvSpPr/>
            <p:nvPr/>
          </p:nvSpPr>
          <p:spPr>
            <a:xfrm rot="-877077" flipH="1">
              <a:off x="5874285" y="5113116"/>
              <a:ext cx="106975" cy="46055"/>
            </a:xfrm>
            <a:custGeom>
              <a:avLst/>
              <a:gdLst/>
              <a:ahLst/>
              <a:cxnLst/>
              <a:rect l="l" t="t" r="r" b="b"/>
              <a:pathLst>
                <a:path w="4109" h="1769" extrusionOk="0">
                  <a:moveTo>
                    <a:pt x="3215" y="1"/>
                  </a:moveTo>
                  <a:lnTo>
                    <a:pt x="2965" y="45"/>
                  </a:lnTo>
                  <a:lnTo>
                    <a:pt x="2527" y="143"/>
                  </a:lnTo>
                  <a:lnTo>
                    <a:pt x="1724" y="420"/>
                  </a:lnTo>
                  <a:lnTo>
                    <a:pt x="1000" y="751"/>
                  </a:lnTo>
                  <a:lnTo>
                    <a:pt x="375" y="1135"/>
                  </a:lnTo>
                  <a:lnTo>
                    <a:pt x="107" y="1331"/>
                  </a:lnTo>
                  <a:lnTo>
                    <a:pt x="45" y="1394"/>
                  </a:lnTo>
                  <a:lnTo>
                    <a:pt x="0" y="1501"/>
                  </a:lnTo>
                  <a:lnTo>
                    <a:pt x="45" y="1599"/>
                  </a:lnTo>
                  <a:lnTo>
                    <a:pt x="170" y="1679"/>
                  </a:lnTo>
                  <a:lnTo>
                    <a:pt x="429" y="1769"/>
                  </a:lnTo>
                  <a:lnTo>
                    <a:pt x="866" y="1769"/>
                  </a:lnTo>
                  <a:lnTo>
                    <a:pt x="1063" y="1706"/>
                  </a:lnTo>
                  <a:lnTo>
                    <a:pt x="1956" y="1340"/>
                  </a:lnTo>
                  <a:lnTo>
                    <a:pt x="2885" y="1001"/>
                  </a:lnTo>
                  <a:lnTo>
                    <a:pt x="3313" y="858"/>
                  </a:lnTo>
                  <a:lnTo>
                    <a:pt x="3733" y="706"/>
                  </a:lnTo>
                  <a:lnTo>
                    <a:pt x="3840" y="661"/>
                  </a:lnTo>
                  <a:lnTo>
                    <a:pt x="3983" y="563"/>
                  </a:lnTo>
                  <a:lnTo>
                    <a:pt x="4081" y="411"/>
                  </a:lnTo>
                  <a:lnTo>
                    <a:pt x="4108" y="277"/>
                  </a:lnTo>
                  <a:lnTo>
                    <a:pt x="4099" y="224"/>
                  </a:lnTo>
                  <a:lnTo>
                    <a:pt x="3992" y="135"/>
                  </a:lnTo>
                  <a:lnTo>
                    <a:pt x="3912" y="108"/>
                  </a:lnTo>
                  <a:lnTo>
                    <a:pt x="3885" y="108"/>
                  </a:lnTo>
                  <a:lnTo>
                    <a:pt x="3662" y="27"/>
                  </a:lnTo>
                  <a:lnTo>
                    <a:pt x="321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28"/>
            <p:cNvSpPr/>
            <p:nvPr/>
          </p:nvSpPr>
          <p:spPr>
            <a:xfrm rot="-877077" flipH="1">
              <a:off x="5684823" y="5096708"/>
              <a:ext cx="89090" cy="20958"/>
            </a:xfrm>
            <a:custGeom>
              <a:avLst/>
              <a:gdLst/>
              <a:ahLst/>
              <a:cxnLst/>
              <a:rect l="l" t="t" r="r" b="b"/>
              <a:pathLst>
                <a:path w="3422" h="805" extrusionOk="0">
                  <a:moveTo>
                    <a:pt x="2707" y="0"/>
                  </a:moveTo>
                  <a:lnTo>
                    <a:pt x="2108" y="72"/>
                  </a:lnTo>
                  <a:lnTo>
                    <a:pt x="1751" y="143"/>
                  </a:lnTo>
                  <a:lnTo>
                    <a:pt x="1332" y="215"/>
                  </a:lnTo>
                  <a:lnTo>
                    <a:pt x="546" y="402"/>
                  </a:lnTo>
                  <a:lnTo>
                    <a:pt x="162" y="518"/>
                  </a:lnTo>
                  <a:lnTo>
                    <a:pt x="63" y="563"/>
                  </a:lnTo>
                  <a:lnTo>
                    <a:pt x="1" y="661"/>
                  </a:lnTo>
                  <a:lnTo>
                    <a:pt x="90" y="750"/>
                  </a:lnTo>
                  <a:lnTo>
                    <a:pt x="278" y="804"/>
                  </a:lnTo>
                  <a:lnTo>
                    <a:pt x="394" y="804"/>
                  </a:lnTo>
                  <a:lnTo>
                    <a:pt x="867" y="768"/>
                  </a:lnTo>
                  <a:lnTo>
                    <a:pt x="1760" y="643"/>
                  </a:lnTo>
                  <a:lnTo>
                    <a:pt x="2207" y="563"/>
                  </a:lnTo>
                  <a:lnTo>
                    <a:pt x="2546" y="492"/>
                  </a:lnTo>
                  <a:lnTo>
                    <a:pt x="3028" y="375"/>
                  </a:lnTo>
                  <a:lnTo>
                    <a:pt x="3296" y="250"/>
                  </a:lnTo>
                  <a:lnTo>
                    <a:pt x="3394" y="179"/>
                  </a:lnTo>
                  <a:lnTo>
                    <a:pt x="3421" y="152"/>
                  </a:lnTo>
                  <a:lnTo>
                    <a:pt x="3421" y="108"/>
                  </a:lnTo>
                  <a:lnTo>
                    <a:pt x="3359" y="54"/>
                  </a:lnTo>
                  <a:lnTo>
                    <a:pt x="3278" y="36"/>
                  </a:lnTo>
                  <a:lnTo>
                    <a:pt x="31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28"/>
            <p:cNvSpPr/>
            <p:nvPr/>
          </p:nvSpPr>
          <p:spPr>
            <a:xfrm rot="-877077" flipH="1">
              <a:off x="5922287" y="5078816"/>
              <a:ext cx="77660" cy="23978"/>
            </a:xfrm>
            <a:custGeom>
              <a:avLst/>
              <a:gdLst/>
              <a:ahLst/>
              <a:cxnLst/>
              <a:rect l="l" t="t" r="r" b="b"/>
              <a:pathLst>
                <a:path w="2983" h="921" extrusionOk="0">
                  <a:moveTo>
                    <a:pt x="2250" y="1"/>
                  </a:moveTo>
                  <a:lnTo>
                    <a:pt x="1750" y="28"/>
                  </a:lnTo>
                  <a:lnTo>
                    <a:pt x="1241" y="108"/>
                  </a:lnTo>
                  <a:lnTo>
                    <a:pt x="768" y="233"/>
                  </a:lnTo>
                  <a:lnTo>
                    <a:pt x="366" y="394"/>
                  </a:lnTo>
                  <a:lnTo>
                    <a:pt x="89" y="581"/>
                  </a:lnTo>
                  <a:lnTo>
                    <a:pt x="0" y="733"/>
                  </a:lnTo>
                  <a:lnTo>
                    <a:pt x="0" y="840"/>
                  </a:lnTo>
                  <a:lnTo>
                    <a:pt x="18" y="894"/>
                  </a:lnTo>
                  <a:lnTo>
                    <a:pt x="45" y="921"/>
                  </a:lnTo>
                  <a:lnTo>
                    <a:pt x="98" y="921"/>
                  </a:lnTo>
                  <a:lnTo>
                    <a:pt x="268" y="885"/>
                  </a:lnTo>
                  <a:lnTo>
                    <a:pt x="563" y="787"/>
                  </a:lnTo>
                  <a:lnTo>
                    <a:pt x="973" y="599"/>
                  </a:lnTo>
                  <a:lnTo>
                    <a:pt x="1286" y="501"/>
                  </a:lnTo>
                  <a:lnTo>
                    <a:pt x="1661" y="430"/>
                  </a:lnTo>
                  <a:lnTo>
                    <a:pt x="2411" y="385"/>
                  </a:lnTo>
                  <a:lnTo>
                    <a:pt x="2786" y="340"/>
                  </a:lnTo>
                  <a:lnTo>
                    <a:pt x="2867" y="322"/>
                  </a:lnTo>
                  <a:lnTo>
                    <a:pt x="2965" y="260"/>
                  </a:lnTo>
                  <a:lnTo>
                    <a:pt x="2983" y="188"/>
                  </a:lnTo>
                  <a:lnTo>
                    <a:pt x="2920" y="117"/>
                  </a:lnTo>
                  <a:lnTo>
                    <a:pt x="2849" y="90"/>
                  </a:lnTo>
                  <a:lnTo>
                    <a:pt x="2679" y="37"/>
                  </a:lnTo>
                  <a:lnTo>
                    <a:pt x="225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28"/>
            <p:cNvSpPr/>
            <p:nvPr/>
          </p:nvSpPr>
          <p:spPr>
            <a:xfrm rot="-877077" flipH="1">
              <a:off x="7894536" y="4679737"/>
              <a:ext cx="109995" cy="34912"/>
            </a:xfrm>
            <a:custGeom>
              <a:avLst/>
              <a:gdLst/>
              <a:ahLst/>
              <a:cxnLst/>
              <a:rect l="l" t="t" r="r" b="b"/>
              <a:pathLst>
                <a:path w="4225" h="1341" extrusionOk="0">
                  <a:moveTo>
                    <a:pt x="411" y="1"/>
                  </a:moveTo>
                  <a:lnTo>
                    <a:pt x="170" y="36"/>
                  </a:lnTo>
                  <a:lnTo>
                    <a:pt x="9" y="144"/>
                  </a:lnTo>
                  <a:lnTo>
                    <a:pt x="1" y="233"/>
                  </a:lnTo>
                  <a:lnTo>
                    <a:pt x="54" y="295"/>
                  </a:lnTo>
                  <a:lnTo>
                    <a:pt x="99" y="322"/>
                  </a:lnTo>
                  <a:lnTo>
                    <a:pt x="554" y="519"/>
                  </a:lnTo>
                  <a:lnTo>
                    <a:pt x="1510" y="876"/>
                  </a:lnTo>
                  <a:lnTo>
                    <a:pt x="2010" y="1028"/>
                  </a:lnTo>
                  <a:lnTo>
                    <a:pt x="2465" y="1162"/>
                  </a:lnTo>
                  <a:lnTo>
                    <a:pt x="3224" y="1313"/>
                  </a:lnTo>
                  <a:lnTo>
                    <a:pt x="3742" y="1340"/>
                  </a:lnTo>
                  <a:lnTo>
                    <a:pt x="4001" y="1313"/>
                  </a:lnTo>
                  <a:lnTo>
                    <a:pt x="4090" y="1296"/>
                  </a:lnTo>
                  <a:lnTo>
                    <a:pt x="4198" y="1242"/>
                  </a:lnTo>
                  <a:lnTo>
                    <a:pt x="4224" y="1162"/>
                  </a:lnTo>
                  <a:lnTo>
                    <a:pt x="4189" y="1081"/>
                  </a:lnTo>
                  <a:lnTo>
                    <a:pt x="4135" y="1045"/>
                  </a:lnTo>
                  <a:lnTo>
                    <a:pt x="3974" y="965"/>
                  </a:lnTo>
                  <a:lnTo>
                    <a:pt x="3555" y="831"/>
                  </a:lnTo>
                  <a:lnTo>
                    <a:pt x="2840" y="679"/>
                  </a:lnTo>
                  <a:lnTo>
                    <a:pt x="2385" y="590"/>
                  </a:lnTo>
                  <a:lnTo>
                    <a:pt x="1894" y="474"/>
                  </a:lnTo>
                  <a:lnTo>
                    <a:pt x="974" y="197"/>
                  </a:lnTo>
                  <a:lnTo>
                    <a:pt x="536" y="36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28"/>
            <p:cNvSpPr/>
            <p:nvPr/>
          </p:nvSpPr>
          <p:spPr>
            <a:xfrm rot="-877077" flipH="1">
              <a:off x="7544242" y="4869638"/>
              <a:ext cx="151832" cy="32569"/>
            </a:xfrm>
            <a:custGeom>
              <a:avLst/>
              <a:gdLst/>
              <a:ahLst/>
              <a:cxnLst/>
              <a:rect l="l" t="t" r="r" b="b"/>
              <a:pathLst>
                <a:path w="5832" h="1251" extrusionOk="0">
                  <a:moveTo>
                    <a:pt x="375" y="0"/>
                  </a:moveTo>
                  <a:lnTo>
                    <a:pt x="117" y="72"/>
                  </a:lnTo>
                  <a:lnTo>
                    <a:pt x="18" y="179"/>
                  </a:lnTo>
                  <a:lnTo>
                    <a:pt x="0" y="250"/>
                  </a:lnTo>
                  <a:lnTo>
                    <a:pt x="36" y="313"/>
                  </a:lnTo>
                  <a:lnTo>
                    <a:pt x="134" y="375"/>
                  </a:lnTo>
                  <a:lnTo>
                    <a:pt x="215" y="393"/>
                  </a:lnTo>
                  <a:lnTo>
                    <a:pt x="1519" y="661"/>
                  </a:lnTo>
                  <a:lnTo>
                    <a:pt x="2840" y="902"/>
                  </a:lnTo>
                  <a:lnTo>
                    <a:pt x="3483" y="1027"/>
                  </a:lnTo>
                  <a:lnTo>
                    <a:pt x="4492" y="1197"/>
                  </a:lnTo>
                  <a:lnTo>
                    <a:pt x="5180" y="1251"/>
                  </a:lnTo>
                  <a:lnTo>
                    <a:pt x="5528" y="1242"/>
                  </a:lnTo>
                  <a:lnTo>
                    <a:pt x="5617" y="1233"/>
                  </a:lnTo>
                  <a:lnTo>
                    <a:pt x="5760" y="1179"/>
                  </a:lnTo>
                  <a:lnTo>
                    <a:pt x="5832" y="1099"/>
                  </a:lnTo>
                  <a:lnTo>
                    <a:pt x="5805" y="1018"/>
                  </a:lnTo>
                  <a:lnTo>
                    <a:pt x="5742" y="974"/>
                  </a:lnTo>
                  <a:lnTo>
                    <a:pt x="5501" y="875"/>
                  </a:lnTo>
                  <a:lnTo>
                    <a:pt x="4965" y="715"/>
                  </a:lnTo>
                  <a:lnTo>
                    <a:pt x="4081" y="545"/>
                  </a:lnTo>
                  <a:lnTo>
                    <a:pt x="3483" y="447"/>
                  </a:lnTo>
                  <a:lnTo>
                    <a:pt x="2019" y="206"/>
                  </a:lnTo>
                  <a:lnTo>
                    <a:pt x="536" y="9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28"/>
            <p:cNvSpPr/>
            <p:nvPr/>
          </p:nvSpPr>
          <p:spPr>
            <a:xfrm rot="-877077" flipH="1">
              <a:off x="7611383" y="4927612"/>
              <a:ext cx="109995" cy="53709"/>
            </a:xfrm>
            <a:custGeom>
              <a:avLst/>
              <a:gdLst/>
              <a:ahLst/>
              <a:cxnLst/>
              <a:rect l="l" t="t" r="r" b="b"/>
              <a:pathLst>
                <a:path w="4225" h="2063" extrusionOk="0">
                  <a:moveTo>
                    <a:pt x="197" y="0"/>
                  </a:moveTo>
                  <a:lnTo>
                    <a:pt x="36" y="63"/>
                  </a:lnTo>
                  <a:lnTo>
                    <a:pt x="0" y="170"/>
                  </a:lnTo>
                  <a:lnTo>
                    <a:pt x="72" y="277"/>
                  </a:lnTo>
                  <a:lnTo>
                    <a:pt x="152" y="313"/>
                  </a:lnTo>
                  <a:lnTo>
                    <a:pt x="697" y="509"/>
                  </a:lnTo>
                  <a:lnTo>
                    <a:pt x="1777" y="857"/>
                  </a:lnTo>
                  <a:lnTo>
                    <a:pt x="2278" y="1081"/>
                  </a:lnTo>
                  <a:lnTo>
                    <a:pt x="2706" y="1313"/>
                  </a:lnTo>
                  <a:lnTo>
                    <a:pt x="3492" y="1795"/>
                  </a:lnTo>
                  <a:lnTo>
                    <a:pt x="3894" y="2027"/>
                  </a:lnTo>
                  <a:lnTo>
                    <a:pt x="3992" y="2063"/>
                  </a:lnTo>
                  <a:lnTo>
                    <a:pt x="4153" y="2036"/>
                  </a:lnTo>
                  <a:lnTo>
                    <a:pt x="4224" y="1991"/>
                  </a:lnTo>
                  <a:lnTo>
                    <a:pt x="4224" y="1965"/>
                  </a:lnTo>
                  <a:lnTo>
                    <a:pt x="4180" y="1795"/>
                  </a:lnTo>
                  <a:lnTo>
                    <a:pt x="3956" y="1456"/>
                  </a:lnTo>
                  <a:lnTo>
                    <a:pt x="3608" y="1125"/>
                  </a:lnTo>
                  <a:lnTo>
                    <a:pt x="3153" y="822"/>
                  </a:lnTo>
                  <a:lnTo>
                    <a:pt x="2608" y="545"/>
                  </a:lnTo>
                  <a:lnTo>
                    <a:pt x="2001" y="313"/>
                  </a:lnTo>
                  <a:lnTo>
                    <a:pt x="1349" y="134"/>
                  </a:lnTo>
                  <a:lnTo>
                    <a:pt x="661" y="27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28"/>
            <p:cNvSpPr/>
            <p:nvPr/>
          </p:nvSpPr>
          <p:spPr>
            <a:xfrm rot="-877077" flipH="1">
              <a:off x="7772196" y="4939394"/>
              <a:ext cx="73235" cy="64904"/>
            </a:xfrm>
            <a:custGeom>
              <a:avLst/>
              <a:gdLst/>
              <a:ahLst/>
              <a:cxnLst/>
              <a:rect l="l" t="t" r="r" b="b"/>
              <a:pathLst>
                <a:path w="2813" h="2493" extrusionOk="0">
                  <a:moveTo>
                    <a:pt x="330" y="1"/>
                  </a:moveTo>
                  <a:lnTo>
                    <a:pt x="98" y="45"/>
                  </a:lnTo>
                  <a:lnTo>
                    <a:pt x="0" y="126"/>
                  </a:lnTo>
                  <a:lnTo>
                    <a:pt x="0" y="188"/>
                  </a:lnTo>
                  <a:lnTo>
                    <a:pt x="18" y="224"/>
                  </a:lnTo>
                  <a:lnTo>
                    <a:pt x="563" y="849"/>
                  </a:lnTo>
                  <a:lnTo>
                    <a:pt x="1152" y="1456"/>
                  </a:lnTo>
                  <a:lnTo>
                    <a:pt x="1402" y="1733"/>
                  </a:lnTo>
                  <a:lnTo>
                    <a:pt x="1822" y="2153"/>
                  </a:lnTo>
                  <a:lnTo>
                    <a:pt x="2206" y="2385"/>
                  </a:lnTo>
                  <a:lnTo>
                    <a:pt x="2447" y="2465"/>
                  </a:lnTo>
                  <a:lnTo>
                    <a:pt x="2572" y="2492"/>
                  </a:lnTo>
                  <a:lnTo>
                    <a:pt x="2733" y="2448"/>
                  </a:lnTo>
                  <a:lnTo>
                    <a:pt x="2795" y="2394"/>
                  </a:lnTo>
                  <a:lnTo>
                    <a:pt x="2813" y="2358"/>
                  </a:lnTo>
                  <a:lnTo>
                    <a:pt x="2813" y="2296"/>
                  </a:lnTo>
                  <a:lnTo>
                    <a:pt x="2786" y="2153"/>
                  </a:lnTo>
                  <a:lnTo>
                    <a:pt x="2679" y="1948"/>
                  </a:lnTo>
                  <a:lnTo>
                    <a:pt x="2277" y="1546"/>
                  </a:lnTo>
                  <a:lnTo>
                    <a:pt x="2000" y="1305"/>
                  </a:lnTo>
                  <a:lnTo>
                    <a:pt x="1366" y="688"/>
                  </a:lnTo>
                  <a:lnTo>
                    <a:pt x="670" y="90"/>
                  </a:lnTo>
                  <a:lnTo>
                    <a:pt x="581" y="37"/>
                  </a:lnTo>
                  <a:lnTo>
                    <a:pt x="33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28"/>
            <p:cNvSpPr/>
            <p:nvPr/>
          </p:nvSpPr>
          <p:spPr>
            <a:xfrm rot="-877077" flipH="1">
              <a:off x="7284699" y="5076365"/>
              <a:ext cx="123689" cy="23509"/>
            </a:xfrm>
            <a:custGeom>
              <a:avLst/>
              <a:gdLst/>
              <a:ahLst/>
              <a:cxnLst/>
              <a:rect l="l" t="t" r="r" b="b"/>
              <a:pathLst>
                <a:path w="4751" h="903" extrusionOk="0">
                  <a:moveTo>
                    <a:pt x="420" y="0"/>
                  </a:moveTo>
                  <a:lnTo>
                    <a:pt x="241" y="9"/>
                  </a:lnTo>
                  <a:lnTo>
                    <a:pt x="71" y="72"/>
                  </a:lnTo>
                  <a:lnTo>
                    <a:pt x="9" y="143"/>
                  </a:lnTo>
                  <a:lnTo>
                    <a:pt x="0" y="224"/>
                  </a:lnTo>
                  <a:lnTo>
                    <a:pt x="27" y="304"/>
                  </a:lnTo>
                  <a:lnTo>
                    <a:pt x="152" y="402"/>
                  </a:lnTo>
                  <a:lnTo>
                    <a:pt x="304" y="447"/>
                  </a:lnTo>
                  <a:lnTo>
                    <a:pt x="1268" y="625"/>
                  </a:lnTo>
                  <a:lnTo>
                    <a:pt x="2858" y="840"/>
                  </a:lnTo>
                  <a:lnTo>
                    <a:pt x="3920" y="902"/>
                  </a:lnTo>
                  <a:lnTo>
                    <a:pt x="4429" y="884"/>
                  </a:lnTo>
                  <a:lnTo>
                    <a:pt x="4536" y="875"/>
                  </a:lnTo>
                  <a:lnTo>
                    <a:pt x="4697" y="813"/>
                  </a:lnTo>
                  <a:lnTo>
                    <a:pt x="4751" y="715"/>
                  </a:lnTo>
                  <a:lnTo>
                    <a:pt x="4679" y="625"/>
                  </a:lnTo>
                  <a:lnTo>
                    <a:pt x="4590" y="590"/>
                  </a:lnTo>
                  <a:lnTo>
                    <a:pt x="4144" y="456"/>
                  </a:lnTo>
                  <a:lnTo>
                    <a:pt x="3126" y="250"/>
                  </a:lnTo>
                  <a:lnTo>
                    <a:pt x="1474" y="72"/>
                  </a:lnTo>
                  <a:lnTo>
                    <a:pt x="42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28"/>
            <p:cNvSpPr/>
            <p:nvPr/>
          </p:nvSpPr>
          <p:spPr>
            <a:xfrm rot="-877077" flipH="1">
              <a:off x="7875821" y="5125646"/>
              <a:ext cx="163001" cy="57432"/>
            </a:xfrm>
            <a:custGeom>
              <a:avLst/>
              <a:gdLst/>
              <a:ahLst/>
              <a:cxnLst/>
              <a:rect l="l" t="t" r="r" b="b"/>
              <a:pathLst>
                <a:path w="6261" h="2206" extrusionOk="0">
                  <a:moveTo>
                    <a:pt x="367" y="0"/>
                  </a:moveTo>
                  <a:lnTo>
                    <a:pt x="108" y="72"/>
                  </a:lnTo>
                  <a:lnTo>
                    <a:pt x="19" y="179"/>
                  </a:lnTo>
                  <a:lnTo>
                    <a:pt x="1" y="250"/>
                  </a:lnTo>
                  <a:lnTo>
                    <a:pt x="46" y="331"/>
                  </a:lnTo>
                  <a:lnTo>
                    <a:pt x="135" y="393"/>
                  </a:lnTo>
                  <a:lnTo>
                    <a:pt x="206" y="420"/>
                  </a:lnTo>
                  <a:lnTo>
                    <a:pt x="1555" y="866"/>
                  </a:lnTo>
                  <a:lnTo>
                    <a:pt x="3582" y="1581"/>
                  </a:lnTo>
                  <a:lnTo>
                    <a:pt x="4975" y="2009"/>
                  </a:lnTo>
                  <a:lnTo>
                    <a:pt x="5698" y="2188"/>
                  </a:lnTo>
                  <a:lnTo>
                    <a:pt x="5814" y="2206"/>
                  </a:lnTo>
                  <a:lnTo>
                    <a:pt x="6047" y="2188"/>
                  </a:lnTo>
                  <a:lnTo>
                    <a:pt x="6216" y="2108"/>
                  </a:lnTo>
                  <a:lnTo>
                    <a:pt x="6261" y="2027"/>
                  </a:lnTo>
                  <a:lnTo>
                    <a:pt x="6234" y="1965"/>
                  </a:lnTo>
                  <a:lnTo>
                    <a:pt x="6189" y="1938"/>
                  </a:lnTo>
                  <a:lnTo>
                    <a:pt x="5939" y="1768"/>
                  </a:lnTo>
                  <a:lnTo>
                    <a:pt x="5368" y="1447"/>
                  </a:lnTo>
                  <a:lnTo>
                    <a:pt x="4725" y="1161"/>
                  </a:lnTo>
                  <a:lnTo>
                    <a:pt x="4019" y="902"/>
                  </a:lnTo>
                  <a:lnTo>
                    <a:pt x="2885" y="554"/>
                  </a:lnTo>
                  <a:lnTo>
                    <a:pt x="1314" y="179"/>
                  </a:lnTo>
                  <a:lnTo>
                    <a:pt x="537" y="18"/>
                  </a:lnTo>
                  <a:lnTo>
                    <a:pt x="36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28"/>
            <p:cNvSpPr/>
            <p:nvPr/>
          </p:nvSpPr>
          <p:spPr>
            <a:xfrm rot="-877077" flipH="1">
              <a:off x="7283669" y="4347442"/>
              <a:ext cx="130927" cy="32126"/>
            </a:xfrm>
            <a:custGeom>
              <a:avLst/>
              <a:gdLst/>
              <a:ahLst/>
              <a:cxnLst/>
              <a:rect l="l" t="t" r="r" b="b"/>
              <a:pathLst>
                <a:path w="5029" h="1234" extrusionOk="0">
                  <a:moveTo>
                    <a:pt x="492" y="1"/>
                  </a:moveTo>
                  <a:lnTo>
                    <a:pt x="197" y="36"/>
                  </a:lnTo>
                  <a:lnTo>
                    <a:pt x="55" y="126"/>
                  </a:lnTo>
                  <a:lnTo>
                    <a:pt x="1" y="197"/>
                  </a:lnTo>
                  <a:lnTo>
                    <a:pt x="1" y="278"/>
                  </a:lnTo>
                  <a:lnTo>
                    <a:pt x="64" y="358"/>
                  </a:lnTo>
                  <a:lnTo>
                    <a:pt x="117" y="394"/>
                  </a:lnTo>
                  <a:lnTo>
                    <a:pt x="322" y="501"/>
                  </a:lnTo>
                  <a:lnTo>
                    <a:pt x="814" y="715"/>
                  </a:lnTo>
                  <a:lnTo>
                    <a:pt x="1394" y="912"/>
                  </a:lnTo>
                  <a:lnTo>
                    <a:pt x="2028" y="1063"/>
                  </a:lnTo>
                  <a:lnTo>
                    <a:pt x="2698" y="1179"/>
                  </a:lnTo>
                  <a:lnTo>
                    <a:pt x="3368" y="1233"/>
                  </a:lnTo>
                  <a:lnTo>
                    <a:pt x="4028" y="1224"/>
                  </a:lnTo>
                  <a:lnTo>
                    <a:pt x="4645" y="1135"/>
                  </a:lnTo>
                  <a:lnTo>
                    <a:pt x="4921" y="1054"/>
                  </a:lnTo>
                  <a:lnTo>
                    <a:pt x="4975" y="1037"/>
                  </a:lnTo>
                  <a:lnTo>
                    <a:pt x="5029" y="983"/>
                  </a:lnTo>
                  <a:lnTo>
                    <a:pt x="5029" y="929"/>
                  </a:lnTo>
                  <a:lnTo>
                    <a:pt x="4975" y="876"/>
                  </a:lnTo>
                  <a:lnTo>
                    <a:pt x="4921" y="858"/>
                  </a:lnTo>
                  <a:lnTo>
                    <a:pt x="4448" y="742"/>
                  </a:lnTo>
                  <a:lnTo>
                    <a:pt x="3439" y="599"/>
                  </a:lnTo>
                  <a:lnTo>
                    <a:pt x="2921" y="537"/>
                  </a:lnTo>
                  <a:lnTo>
                    <a:pt x="2332" y="438"/>
                  </a:lnTo>
                  <a:lnTo>
                    <a:pt x="1215" y="179"/>
                  </a:lnTo>
                  <a:lnTo>
                    <a:pt x="671" y="36"/>
                  </a:lnTo>
                  <a:lnTo>
                    <a:pt x="492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28"/>
            <p:cNvSpPr/>
            <p:nvPr/>
          </p:nvSpPr>
          <p:spPr>
            <a:xfrm rot="-877077" flipH="1">
              <a:off x="7222460" y="4255559"/>
              <a:ext cx="117649" cy="30018"/>
            </a:xfrm>
            <a:custGeom>
              <a:avLst/>
              <a:gdLst/>
              <a:ahLst/>
              <a:cxnLst/>
              <a:rect l="l" t="t" r="r" b="b"/>
              <a:pathLst>
                <a:path w="4519" h="1153" extrusionOk="0">
                  <a:moveTo>
                    <a:pt x="1215" y="1"/>
                  </a:moveTo>
                  <a:lnTo>
                    <a:pt x="590" y="27"/>
                  </a:lnTo>
                  <a:lnTo>
                    <a:pt x="295" y="63"/>
                  </a:lnTo>
                  <a:lnTo>
                    <a:pt x="134" y="90"/>
                  </a:lnTo>
                  <a:lnTo>
                    <a:pt x="18" y="179"/>
                  </a:lnTo>
                  <a:lnTo>
                    <a:pt x="0" y="242"/>
                  </a:lnTo>
                  <a:lnTo>
                    <a:pt x="54" y="340"/>
                  </a:lnTo>
                  <a:lnTo>
                    <a:pt x="250" y="438"/>
                  </a:lnTo>
                  <a:lnTo>
                    <a:pt x="402" y="456"/>
                  </a:lnTo>
                  <a:lnTo>
                    <a:pt x="920" y="501"/>
                  </a:lnTo>
                  <a:lnTo>
                    <a:pt x="1893" y="644"/>
                  </a:lnTo>
                  <a:lnTo>
                    <a:pt x="3304" y="938"/>
                  </a:lnTo>
                  <a:lnTo>
                    <a:pt x="4242" y="1144"/>
                  </a:lnTo>
                  <a:lnTo>
                    <a:pt x="4358" y="1153"/>
                  </a:lnTo>
                  <a:lnTo>
                    <a:pt x="4483" y="1090"/>
                  </a:lnTo>
                  <a:lnTo>
                    <a:pt x="4519" y="1037"/>
                  </a:lnTo>
                  <a:lnTo>
                    <a:pt x="4510" y="1010"/>
                  </a:lnTo>
                  <a:lnTo>
                    <a:pt x="4394" y="849"/>
                  </a:lnTo>
                  <a:lnTo>
                    <a:pt x="4046" y="581"/>
                  </a:lnTo>
                  <a:lnTo>
                    <a:pt x="3599" y="367"/>
                  </a:lnTo>
                  <a:lnTo>
                    <a:pt x="3072" y="197"/>
                  </a:lnTo>
                  <a:lnTo>
                    <a:pt x="2483" y="81"/>
                  </a:lnTo>
                  <a:lnTo>
                    <a:pt x="1858" y="19"/>
                  </a:lnTo>
                  <a:lnTo>
                    <a:pt x="1215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28"/>
            <p:cNvSpPr/>
            <p:nvPr/>
          </p:nvSpPr>
          <p:spPr>
            <a:xfrm rot="-877077" flipH="1">
              <a:off x="7104662" y="4411433"/>
              <a:ext cx="94635" cy="35589"/>
            </a:xfrm>
            <a:custGeom>
              <a:avLst/>
              <a:gdLst/>
              <a:ahLst/>
              <a:cxnLst/>
              <a:rect l="l" t="t" r="r" b="b"/>
              <a:pathLst>
                <a:path w="3635" h="1367" extrusionOk="0">
                  <a:moveTo>
                    <a:pt x="616" y="0"/>
                  </a:moveTo>
                  <a:lnTo>
                    <a:pt x="250" y="45"/>
                  </a:lnTo>
                  <a:lnTo>
                    <a:pt x="63" y="152"/>
                  </a:lnTo>
                  <a:lnTo>
                    <a:pt x="0" y="232"/>
                  </a:lnTo>
                  <a:lnTo>
                    <a:pt x="0" y="322"/>
                  </a:lnTo>
                  <a:lnTo>
                    <a:pt x="80" y="411"/>
                  </a:lnTo>
                  <a:lnTo>
                    <a:pt x="161" y="456"/>
                  </a:lnTo>
                  <a:lnTo>
                    <a:pt x="527" y="616"/>
                  </a:lnTo>
                  <a:lnTo>
                    <a:pt x="1322" y="911"/>
                  </a:lnTo>
                  <a:lnTo>
                    <a:pt x="1732" y="1045"/>
                  </a:lnTo>
                  <a:lnTo>
                    <a:pt x="2116" y="1179"/>
                  </a:lnTo>
                  <a:lnTo>
                    <a:pt x="2697" y="1322"/>
                  </a:lnTo>
                  <a:lnTo>
                    <a:pt x="3126" y="1366"/>
                  </a:lnTo>
                  <a:lnTo>
                    <a:pt x="3358" y="1366"/>
                  </a:lnTo>
                  <a:lnTo>
                    <a:pt x="3483" y="1357"/>
                  </a:lnTo>
                  <a:lnTo>
                    <a:pt x="3608" y="1286"/>
                  </a:lnTo>
                  <a:lnTo>
                    <a:pt x="3635" y="1232"/>
                  </a:lnTo>
                  <a:lnTo>
                    <a:pt x="3617" y="1197"/>
                  </a:lnTo>
                  <a:lnTo>
                    <a:pt x="3545" y="1090"/>
                  </a:lnTo>
                  <a:lnTo>
                    <a:pt x="3322" y="911"/>
                  </a:lnTo>
                  <a:lnTo>
                    <a:pt x="2893" y="706"/>
                  </a:lnTo>
                  <a:lnTo>
                    <a:pt x="2527" y="572"/>
                  </a:lnTo>
                  <a:lnTo>
                    <a:pt x="2116" y="429"/>
                  </a:lnTo>
                  <a:lnTo>
                    <a:pt x="1259" y="152"/>
                  </a:lnTo>
                  <a:lnTo>
                    <a:pt x="813" y="27"/>
                  </a:lnTo>
                  <a:lnTo>
                    <a:pt x="616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28"/>
            <p:cNvSpPr/>
            <p:nvPr/>
          </p:nvSpPr>
          <p:spPr>
            <a:xfrm rot="-877077" flipH="1">
              <a:off x="6934864" y="4412953"/>
              <a:ext cx="125564" cy="32569"/>
            </a:xfrm>
            <a:custGeom>
              <a:avLst/>
              <a:gdLst/>
              <a:ahLst/>
              <a:cxnLst/>
              <a:rect l="l" t="t" r="r" b="b"/>
              <a:pathLst>
                <a:path w="4823" h="1251" extrusionOk="0">
                  <a:moveTo>
                    <a:pt x="644" y="0"/>
                  </a:moveTo>
                  <a:lnTo>
                    <a:pt x="313" y="36"/>
                  </a:lnTo>
                  <a:lnTo>
                    <a:pt x="197" y="54"/>
                  </a:lnTo>
                  <a:lnTo>
                    <a:pt x="36" y="152"/>
                  </a:lnTo>
                  <a:lnTo>
                    <a:pt x="1" y="277"/>
                  </a:lnTo>
                  <a:lnTo>
                    <a:pt x="99" y="393"/>
                  </a:lnTo>
                  <a:lnTo>
                    <a:pt x="215" y="429"/>
                  </a:lnTo>
                  <a:lnTo>
                    <a:pt x="733" y="545"/>
                  </a:lnTo>
                  <a:lnTo>
                    <a:pt x="1822" y="724"/>
                  </a:lnTo>
                  <a:lnTo>
                    <a:pt x="2349" y="822"/>
                  </a:lnTo>
                  <a:lnTo>
                    <a:pt x="2858" y="956"/>
                  </a:lnTo>
                  <a:lnTo>
                    <a:pt x="3367" y="1072"/>
                  </a:lnTo>
                  <a:lnTo>
                    <a:pt x="3698" y="1117"/>
                  </a:lnTo>
                  <a:lnTo>
                    <a:pt x="4359" y="1179"/>
                  </a:lnTo>
                  <a:lnTo>
                    <a:pt x="4689" y="1242"/>
                  </a:lnTo>
                  <a:lnTo>
                    <a:pt x="4751" y="1251"/>
                  </a:lnTo>
                  <a:lnTo>
                    <a:pt x="4823" y="1215"/>
                  </a:lnTo>
                  <a:lnTo>
                    <a:pt x="4805" y="1188"/>
                  </a:lnTo>
                  <a:lnTo>
                    <a:pt x="4644" y="1045"/>
                  </a:lnTo>
                  <a:lnTo>
                    <a:pt x="4341" y="742"/>
                  </a:lnTo>
                  <a:lnTo>
                    <a:pt x="4144" y="608"/>
                  </a:lnTo>
                  <a:lnTo>
                    <a:pt x="3894" y="483"/>
                  </a:lnTo>
                  <a:lnTo>
                    <a:pt x="3269" y="295"/>
                  </a:lnTo>
                  <a:lnTo>
                    <a:pt x="2948" y="224"/>
                  </a:lnTo>
                  <a:lnTo>
                    <a:pt x="2323" y="108"/>
                  </a:lnTo>
                  <a:lnTo>
                    <a:pt x="1313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28"/>
            <p:cNvSpPr/>
            <p:nvPr/>
          </p:nvSpPr>
          <p:spPr>
            <a:xfrm rot="-877077" flipH="1">
              <a:off x="6730247" y="4509191"/>
              <a:ext cx="136498" cy="38140"/>
            </a:xfrm>
            <a:custGeom>
              <a:avLst/>
              <a:gdLst/>
              <a:ahLst/>
              <a:cxnLst/>
              <a:rect l="l" t="t" r="r" b="b"/>
              <a:pathLst>
                <a:path w="5243" h="1465" extrusionOk="0">
                  <a:moveTo>
                    <a:pt x="1608" y="0"/>
                  </a:moveTo>
                  <a:lnTo>
                    <a:pt x="840" y="9"/>
                  </a:lnTo>
                  <a:lnTo>
                    <a:pt x="447" y="36"/>
                  </a:lnTo>
                  <a:lnTo>
                    <a:pt x="322" y="54"/>
                  </a:lnTo>
                  <a:lnTo>
                    <a:pt x="144" y="117"/>
                  </a:lnTo>
                  <a:lnTo>
                    <a:pt x="37" y="206"/>
                  </a:lnTo>
                  <a:lnTo>
                    <a:pt x="1" y="313"/>
                  </a:lnTo>
                  <a:lnTo>
                    <a:pt x="37" y="420"/>
                  </a:lnTo>
                  <a:lnTo>
                    <a:pt x="126" y="527"/>
                  </a:lnTo>
                  <a:lnTo>
                    <a:pt x="278" y="599"/>
                  </a:lnTo>
                  <a:lnTo>
                    <a:pt x="492" y="643"/>
                  </a:lnTo>
                  <a:lnTo>
                    <a:pt x="617" y="652"/>
                  </a:lnTo>
                  <a:lnTo>
                    <a:pt x="930" y="643"/>
                  </a:lnTo>
                  <a:lnTo>
                    <a:pt x="1564" y="679"/>
                  </a:lnTo>
                  <a:lnTo>
                    <a:pt x="2189" y="751"/>
                  </a:lnTo>
                  <a:lnTo>
                    <a:pt x="2778" y="867"/>
                  </a:lnTo>
                  <a:lnTo>
                    <a:pt x="3064" y="938"/>
                  </a:lnTo>
                  <a:lnTo>
                    <a:pt x="3519" y="1063"/>
                  </a:lnTo>
                  <a:lnTo>
                    <a:pt x="4484" y="1304"/>
                  </a:lnTo>
                  <a:lnTo>
                    <a:pt x="4903" y="1447"/>
                  </a:lnTo>
                  <a:lnTo>
                    <a:pt x="4966" y="1465"/>
                  </a:lnTo>
                  <a:lnTo>
                    <a:pt x="5091" y="1456"/>
                  </a:lnTo>
                  <a:lnTo>
                    <a:pt x="5198" y="1411"/>
                  </a:lnTo>
                  <a:lnTo>
                    <a:pt x="5243" y="1349"/>
                  </a:lnTo>
                  <a:lnTo>
                    <a:pt x="5234" y="1322"/>
                  </a:lnTo>
                  <a:lnTo>
                    <a:pt x="5127" y="1143"/>
                  </a:lnTo>
                  <a:lnTo>
                    <a:pt x="4975" y="902"/>
                  </a:lnTo>
                  <a:lnTo>
                    <a:pt x="4823" y="742"/>
                  </a:lnTo>
                  <a:lnTo>
                    <a:pt x="4707" y="670"/>
                  </a:lnTo>
                  <a:lnTo>
                    <a:pt x="4439" y="527"/>
                  </a:lnTo>
                  <a:lnTo>
                    <a:pt x="3805" y="304"/>
                  </a:lnTo>
                  <a:lnTo>
                    <a:pt x="3457" y="224"/>
                  </a:lnTo>
                  <a:lnTo>
                    <a:pt x="3091" y="143"/>
                  </a:lnTo>
                  <a:lnTo>
                    <a:pt x="2349" y="45"/>
                  </a:lnTo>
                  <a:lnTo>
                    <a:pt x="1608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28"/>
            <p:cNvSpPr/>
            <p:nvPr/>
          </p:nvSpPr>
          <p:spPr>
            <a:xfrm rot="-877077" flipH="1">
              <a:off x="6718868" y="4588737"/>
              <a:ext cx="87918" cy="43035"/>
            </a:xfrm>
            <a:custGeom>
              <a:avLst/>
              <a:gdLst/>
              <a:ahLst/>
              <a:cxnLst/>
              <a:rect l="l" t="t" r="r" b="b"/>
              <a:pathLst>
                <a:path w="3377" h="1653" extrusionOk="0">
                  <a:moveTo>
                    <a:pt x="483" y="0"/>
                  </a:moveTo>
                  <a:lnTo>
                    <a:pt x="197" y="36"/>
                  </a:lnTo>
                  <a:lnTo>
                    <a:pt x="19" y="161"/>
                  </a:lnTo>
                  <a:lnTo>
                    <a:pt x="1" y="286"/>
                  </a:lnTo>
                  <a:lnTo>
                    <a:pt x="54" y="357"/>
                  </a:lnTo>
                  <a:lnTo>
                    <a:pt x="108" y="393"/>
                  </a:lnTo>
                  <a:lnTo>
                    <a:pt x="680" y="741"/>
                  </a:lnTo>
                  <a:lnTo>
                    <a:pt x="1296" y="1072"/>
                  </a:lnTo>
                  <a:lnTo>
                    <a:pt x="1599" y="1223"/>
                  </a:lnTo>
                  <a:lnTo>
                    <a:pt x="2251" y="1527"/>
                  </a:lnTo>
                  <a:lnTo>
                    <a:pt x="2626" y="1625"/>
                  </a:lnTo>
                  <a:lnTo>
                    <a:pt x="2805" y="1652"/>
                  </a:lnTo>
                  <a:lnTo>
                    <a:pt x="3108" y="1625"/>
                  </a:lnTo>
                  <a:lnTo>
                    <a:pt x="3323" y="1527"/>
                  </a:lnTo>
                  <a:lnTo>
                    <a:pt x="3376" y="1411"/>
                  </a:lnTo>
                  <a:lnTo>
                    <a:pt x="3350" y="1331"/>
                  </a:lnTo>
                  <a:lnTo>
                    <a:pt x="3314" y="1286"/>
                  </a:lnTo>
                  <a:lnTo>
                    <a:pt x="3207" y="1179"/>
                  </a:lnTo>
                  <a:lnTo>
                    <a:pt x="2921" y="1000"/>
                  </a:lnTo>
                  <a:lnTo>
                    <a:pt x="2421" y="759"/>
                  </a:lnTo>
                  <a:lnTo>
                    <a:pt x="2082" y="607"/>
                  </a:lnTo>
                  <a:lnTo>
                    <a:pt x="1376" y="313"/>
                  </a:lnTo>
                  <a:lnTo>
                    <a:pt x="644" y="45"/>
                  </a:lnTo>
                  <a:lnTo>
                    <a:pt x="483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28"/>
            <p:cNvSpPr/>
            <p:nvPr/>
          </p:nvSpPr>
          <p:spPr>
            <a:xfrm rot="-877077" flipH="1">
              <a:off x="6876333" y="4541418"/>
              <a:ext cx="90235" cy="47929"/>
            </a:xfrm>
            <a:custGeom>
              <a:avLst/>
              <a:gdLst/>
              <a:ahLst/>
              <a:cxnLst/>
              <a:rect l="l" t="t" r="r" b="b"/>
              <a:pathLst>
                <a:path w="3466" h="1841" extrusionOk="0">
                  <a:moveTo>
                    <a:pt x="403" y="1"/>
                  </a:moveTo>
                  <a:lnTo>
                    <a:pt x="162" y="99"/>
                  </a:lnTo>
                  <a:lnTo>
                    <a:pt x="54" y="179"/>
                  </a:lnTo>
                  <a:lnTo>
                    <a:pt x="1" y="287"/>
                  </a:lnTo>
                  <a:lnTo>
                    <a:pt x="19" y="394"/>
                  </a:lnTo>
                  <a:lnTo>
                    <a:pt x="63" y="447"/>
                  </a:lnTo>
                  <a:lnTo>
                    <a:pt x="188" y="581"/>
                  </a:lnTo>
                  <a:lnTo>
                    <a:pt x="510" y="840"/>
                  </a:lnTo>
                  <a:lnTo>
                    <a:pt x="1072" y="1188"/>
                  </a:lnTo>
                  <a:lnTo>
                    <a:pt x="1483" y="1403"/>
                  </a:lnTo>
                  <a:lnTo>
                    <a:pt x="1671" y="1501"/>
                  </a:lnTo>
                  <a:lnTo>
                    <a:pt x="2082" y="1671"/>
                  </a:lnTo>
                  <a:lnTo>
                    <a:pt x="2528" y="1796"/>
                  </a:lnTo>
                  <a:lnTo>
                    <a:pt x="3028" y="1840"/>
                  </a:lnTo>
                  <a:lnTo>
                    <a:pt x="3296" y="1805"/>
                  </a:lnTo>
                  <a:lnTo>
                    <a:pt x="3367" y="1796"/>
                  </a:lnTo>
                  <a:lnTo>
                    <a:pt x="3457" y="1733"/>
                  </a:lnTo>
                  <a:lnTo>
                    <a:pt x="3466" y="1697"/>
                  </a:lnTo>
                  <a:lnTo>
                    <a:pt x="3457" y="1635"/>
                  </a:lnTo>
                  <a:lnTo>
                    <a:pt x="3412" y="1510"/>
                  </a:lnTo>
                  <a:lnTo>
                    <a:pt x="3278" y="1349"/>
                  </a:lnTo>
                  <a:lnTo>
                    <a:pt x="2832" y="1072"/>
                  </a:lnTo>
                  <a:lnTo>
                    <a:pt x="2474" y="912"/>
                  </a:lnTo>
                  <a:lnTo>
                    <a:pt x="1724" y="501"/>
                  </a:lnTo>
                  <a:lnTo>
                    <a:pt x="992" y="90"/>
                  </a:lnTo>
                  <a:lnTo>
                    <a:pt x="894" y="45"/>
                  </a:lnTo>
                  <a:lnTo>
                    <a:pt x="697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28"/>
            <p:cNvSpPr/>
            <p:nvPr/>
          </p:nvSpPr>
          <p:spPr>
            <a:xfrm rot="-877077" flipH="1">
              <a:off x="6974033" y="4561961"/>
              <a:ext cx="119758" cy="56052"/>
            </a:xfrm>
            <a:custGeom>
              <a:avLst/>
              <a:gdLst/>
              <a:ahLst/>
              <a:cxnLst/>
              <a:rect l="l" t="t" r="r" b="b"/>
              <a:pathLst>
                <a:path w="4600" h="2153" extrusionOk="0">
                  <a:moveTo>
                    <a:pt x="215" y="0"/>
                  </a:moveTo>
                  <a:lnTo>
                    <a:pt x="45" y="63"/>
                  </a:lnTo>
                  <a:lnTo>
                    <a:pt x="0" y="125"/>
                  </a:lnTo>
                  <a:lnTo>
                    <a:pt x="27" y="179"/>
                  </a:lnTo>
                  <a:lnTo>
                    <a:pt x="63" y="206"/>
                  </a:lnTo>
                  <a:lnTo>
                    <a:pt x="536" y="536"/>
                  </a:lnTo>
                  <a:lnTo>
                    <a:pt x="1545" y="1161"/>
                  </a:lnTo>
                  <a:lnTo>
                    <a:pt x="2108" y="1456"/>
                  </a:lnTo>
                  <a:lnTo>
                    <a:pt x="2697" y="1742"/>
                  </a:lnTo>
                  <a:lnTo>
                    <a:pt x="3331" y="2001"/>
                  </a:lnTo>
                  <a:lnTo>
                    <a:pt x="3626" y="2099"/>
                  </a:lnTo>
                  <a:lnTo>
                    <a:pt x="4108" y="2152"/>
                  </a:lnTo>
                  <a:lnTo>
                    <a:pt x="4447" y="2143"/>
                  </a:lnTo>
                  <a:lnTo>
                    <a:pt x="4519" y="2135"/>
                  </a:lnTo>
                  <a:lnTo>
                    <a:pt x="4599" y="2081"/>
                  </a:lnTo>
                  <a:lnTo>
                    <a:pt x="4599" y="2045"/>
                  </a:lnTo>
                  <a:lnTo>
                    <a:pt x="4537" y="1902"/>
                  </a:lnTo>
                  <a:lnTo>
                    <a:pt x="4421" y="1742"/>
                  </a:lnTo>
                  <a:lnTo>
                    <a:pt x="4278" y="1634"/>
                  </a:lnTo>
                  <a:lnTo>
                    <a:pt x="4162" y="1581"/>
                  </a:lnTo>
                  <a:lnTo>
                    <a:pt x="3536" y="1313"/>
                  </a:lnTo>
                  <a:lnTo>
                    <a:pt x="2894" y="1054"/>
                  </a:lnTo>
                  <a:lnTo>
                    <a:pt x="1679" y="554"/>
                  </a:lnTo>
                  <a:lnTo>
                    <a:pt x="509" y="27"/>
                  </a:lnTo>
                  <a:lnTo>
                    <a:pt x="420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28"/>
            <p:cNvSpPr/>
            <p:nvPr/>
          </p:nvSpPr>
          <p:spPr>
            <a:xfrm rot="-877077" flipH="1">
              <a:off x="7109526" y="4535899"/>
              <a:ext cx="106975" cy="65581"/>
            </a:xfrm>
            <a:custGeom>
              <a:avLst/>
              <a:gdLst/>
              <a:ahLst/>
              <a:cxnLst/>
              <a:rect l="l" t="t" r="r" b="b"/>
              <a:pathLst>
                <a:path w="4109" h="2519" extrusionOk="0">
                  <a:moveTo>
                    <a:pt x="349" y="0"/>
                  </a:moveTo>
                  <a:lnTo>
                    <a:pt x="117" y="45"/>
                  </a:lnTo>
                  <a:lnTo>
                    <a:pt x="18" y="125"/>
                  </a:lnTo>
                  <a:lnTo>
                    <a:pt x="1" y="197"/>
                  </a:lnTo>
                  <a:lnTo>
                    <a:pt x="18" y="232"/>
                  </a:lnTo>
                  <a:lnTo>
                    <a:pt x="72" y="339"/>
                  </a:lnTo>
                  <a:lnTo>
                    <a:pt x="126" y="536"/>
                  </a:lnTo>
                  <a:lnTo>
                    <a:pt x="197" y="643"/>
                  </a:lnTo>
                  <a:lnTo>
                    <a:pt x="376" y="831"/>
                  </a:lnTo>
                  <a:lnTo>
                    <a:pt x="581" y="1009"/>
                  </a:lnTo>
                  <a:lnTo>
                    <a:pt x="1036" y="1366"/>
                  </a:lnTo>
                  <a:lnTo>
                    <a:pt x="1545" y="1697"/>
                  </a:lnTo>
                  <a:lnTo>
                    <a:pt x="1760" y="1840"/>
                  </a:lnTo>
                  <a:lnTo>
                    <a:pt x="2260" y="2134"/>
                  </a:lnTo>
                  <a:lnTo>
                    <a:pt x="2831" y="2384"/>
                  </a:lnTo>
                  <a:lnTo>
                    <a:pt x="3322" y="2492"/>
                  </a:lnTo>
                  <a:lnTo>
                    <a:pt x="3671" y="2518"/>
                  </a:lnTo>
                  <a:lnTo>
                    <a:pt x="3858" y="2509"/>
                  </a:lnTo>
                  <a:lnTo>
                    <a:pt x="3957" y="2492"/>
                  </a:lnTo>
                  <a:lnTo>
                    <a:pt x="4099" y="2402"/>
                  </a:lnTo>
                  <a:lnTo>
                    <a:pt x="4108" y="2349"/>
                  </a:lnTo>
                  <a:lnTo>
                    <a:pt x="4090" y="2259"/>
                  </a:lnTo>
                  <a:lnTo>
                    <a:pt x="3992" y="2108"/>
                  </a:lnTo>
                  <a:lnTo>
                    <a:pt x="3742" y="1902"/>
                  </a:lnTo>
                  <a:lnTo>
                    <a:pt x="3001" y="1527"/>
                  </a:lnTo>
                  <a:lnTo>
                    <a:pt x="2546" y="1295"/>
                  </a:lnTo>
                  <a:lnTo>
                    <a:pt x="2019" y="982"/>
                  </a:lnTo>
                  <a:lnTo>
                    <a:pt x="1554" y="643"/>
                  </a:lnTo>
                  <a:lnTo>
                    <a:pt x="1340" y="464"/>
                  </a:lnTo>
                  <a:lnTo>
                    <a:pt x="1108" y="286"/>
                  </a:lnTo>
                  <a:lnTo>
                    <a:pt x="894" y="188"/>
                  </a:lnTo>
                  <a:lnTo>
                    <a:pt x="697" y="89"/>
                  </a:lnTo>
                  <a:lnTo>
                    <a:pt x="599" y="36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28"/>
            <p:cNvSpPr/>
            <p:nvPr/>
          </p:nvSpPr>
          <p:spPr>
            <a:xfrm rot="-877077" flipH="1">
              <a:off x="6695633" y="4731386"/>
              <a:ext cx="113015" cy="60712"/>
            </a:xfrm>
            <a:custGeom>
              <a:avLst/>
              <a:gdLst/>
              <a:ahLst/>
              <a:cxnLst/>
              <a:rect l="l" t="t" r="r" b="b"/>
              <a:pathLst>
                <a:path w="4341" h="2332" extrusionOk="0">
                  <a:moveTo>
                    <a:pt x="296" y="0"/>
                  </a:moveTo>
                  <a:lnTo>
                    <a:pt x="81" y="54"/>
                  </a:lnTo>
                  <a:lnTo>
                    <a:pt x="1" y="134"/>
                  </a:lnTo>
                  <a:lnTo>
                    <a:pt x="1" y="197"/>
                  </a:lnTo>
                  <a:lnTo>
                    <a:pt x="28" y="232"/>
                  </a:lnTo>
                  <a:lnTo>
                    <a:pt x="144" y="384"/>
                  </a:lnTo>
                  <a:lnTo>
                    <a:pt x="349" y="679"/>
                  </a:lnTo>
                  <a:lnTo>
                    <a:pt x="519" y="822"/>
                  </a:lnTo>
                  <a:lnTo>
                    <a:pt x="876" y="1108"/>
                  </a:lnTo>
                  <a:lnTo>
                    <a:pt x="1260" y="1376"/>
                  </a:lnTo>
                  <a:lnTo>
                    <a:pt x="1546" y="1599"/>
                  </a:lnTo>
                  <a:lnTo>
                    <a:pt x="2046" y="1947"/>
                  </a:lnTo>
                  <a:lnTo>
                    <a:pt x="2430" y="2143"/>
                  </a:lnTo>
                  <a:lnTo>
                    <a:pt x="2644" y="2224"/>
                  </a:lnTo>
                  <a:lnTo>
                    <a:pt x="2823" y="2277"/>
                  </a:lnTo>
                  <a:lnTo>
                    <a:pt x="3198" y="2331"/>
                  </a:lnTo>
                  <a:lnTo>
                    <a:pt x="3582" y="2331"/>
                  </a:lnTo>
                  <a:lnTo>
                    <a:pt x="3930" y="2260"/>
                  </a:lnTo>
                  <a:lnTo>
                    <a:pt x="4073" y="2179"/>
                  </a:lnTo>
                  <a:lnTo>
                    <a:pt x="4162" y="2117"/>
                  </a:lnTo>
                  <a:lnTo>
                    <a:pt x="4287" y="1983"/>
                  </a:lnTo>
                  <a:lnTo>
                    <a:pt x="4341" y="1840"/>
                  </a:lnTo>
                  <a:lnTo>
                    <a:pt x="4305" y="1697"/>
                  </a:lnTo>
                  <a:lnTo>
                    <a:pt x="4243" y="1626"/>
                  </a:lnTo>
                  <a:lnTo>
                    <a:pt x="4198" y="1590"/>
                  </a:lnTo>
                  <a:lnTo>
                    <a:pt x="4091" y="1572"/>
                  </a:lnTo>
                  <a:lnTo>
                    <a:pt x="3984" y="1590"/>
                  </a:lnTo>
                  <a:lnTo>
                    <a:pt x="3903" y="1643"/>
                  </a:lnTo>
                  <a:lnTo>
                    <a:pt x="3886" y="1670"/>
                  </a:lnTo>
                  <a:lnTo>
                    <a:pt x="3859" y="1697"/>
                  </a:lnTo>
                  <a:lnTo>
                    <a:pt x="3841" y="1715"/>
                  </a:lnTo>
                  <a:lnTo>
                    <a:pt x="3635" y="1679"/>
                  </a:lnTo>
                  <a:lnTo>
                    <a:pt x="3305" y="1563"/>
                  </a:lnTo>
                  <a:lnTo>
                    <a:pt x="2894" y="1331"/>
                  </a:lnTo>
                  <a:lnTo>
                    <a:pt x="2626" y="1143"/>
                  </a:lnTo>
                  <a:lnTo>
                    <a:pt x="2180" y="849"/>
                  </a:lnTo>
                  <a:lnTo>
                    <a:pt x="1724" y="554"/>
                  </a:lnTo>
                  <a:lnTo>
                    <a:pt x="1474" y="402"/>
                  </a:lnTo>
                  <a:lnTo>
                    <a:pt x="948" y="170"/>
                  </a:lnTo>
                  <a:lnTo>
                    <a:pt x="653" y="45"/>
                  </a:lnTo>
                  <a:lnTo>
                    <a:pt x="546" y="9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28"/>
            <p:cNvSpPr/>
            <p:nvPr/>
          </p:nvSpPr>
          <p:spPr>
            <a:xfrm rot="-877077" flipH="1">
              <a:off x="6557809" y="4720206"/>
              <a:ext cx="141835" cy="39546"/>
            </a:xfrm>
            <a:custGeom>
              <a:avLst/>
              <a:gdLst/>
              <a:ahLst/>
              <a:cxnLst/>
              <a:rect l="l" t="t" r="r" b="b"/>
              <a:pathLst>
                <a:path w="5448" h="1519" extrusionOk="0">
                  <a:moveTo>
                    <a:pt x="679" y="1"/>
                  </a:moveTo>
                  <a:lnTo>
                    <a:pt x="447" y="10"/>
                  </a:lnTo>
                  <a:lnTo>
                    <a:pt x="250" y="72"/>
                  </a:lnTo>
                  <a:lnTo>
                    <a:pt x="107" y="153"/>
                  </a:lnTo>
                  <a:lnTo>
                    <a:pt x="18" y="260"/>
                  </a:lnTo>
                  <a:lnTo>
                    <a:pt x="0" y="367"/>
                  </a:lnTo>
                  <a:lnTo>
                    <a:pt x="54" y="474"/>
                  </a:lnTo>
                  <a:lnTo>
                    <a:pt x="196" y="572"/>
                  </a:lnTo>
                  <a:lnTo>
                    <a:pt x="313" y="608"/>
                  </a:lnTo>
                  <a:lnTo>
                    <a:pt x="1652" y="956"/>
                  </a:lnTo>
                  <a:lnTo>
                    <a:pt x="3036" y="1251"/>
                  </a:lnTo>
                  <a:lnTo>
                    <a:pt x="3572" y="1385"/>
                  </a:lnTo>
                  <a:lnTo>
                    <a:pt x="4376" y="1519"/>
                  </a:lnTo>
                  <a:lnTo>
                    <a:pt x="4929" y="1519"/>
                  </a:lnTo>
                  <a:lnTo>
                    <a:pt x="5215" y="1456"/>
                  </a:lnTo>
                  <a:lnTo>
                    <a:pt x="5340" y="1412"/>
                  </a:lnTo>
                  <a:lnTo>
                    <a:pt x="5438" y="1305"/>
                  </a:lnTo>
                  <a:lnTo>
                    <a:pt x="5447" y="1224"/>
                  </a:lnTo>
                  <a:lnTo>
                    <a:pt x="5429" y="1189"/>
                  </a:lnTo>
                  <a:lnTo>
                    <a:pt x="5376" y="1117"/>
                  </a:lnTo>
                  <a:lnTo>
                    <a:pt x="5224" y="992"/>
                  </a:lnTo>
                  <a:lnTo>
                    <a:pt x="4938" y="849"/>
                  </a:lnTo>
                  <a:lnTo>
                    <a:pt x="4179" y="653"/>
                  </a:lnTo>
                  <a:lnTo>
                    <a:pt x="3626" y="555"/>
                  </a:lnTo>
                  <a:lnTo>
                    <a:pt x="2232" y="260"/>
                  </a:lnTo>
                  <a:lnTo>
                    <a:pt x="804" y="19"/>
                  </a:lnTo>
                  <a:lnTo>
                    <a:pt x="679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28"/>
            <p:cNvSpPr/>
            <p:nvPr/>
          </p:nvSpPr>
          <p:spPr>
            <a:xfrm rot="-877077" flipH="1">
              <a:off x="6494942" y="4686116"/>
              <a:ext cx="96744" cy="29315"/>
            </a:xfrm>
            <a:custGeom>
              <a:avLst/>
              <a:gdLst/>
              <a:ahLst/>
              <a:cxnLst/>
              <a:rect l="l" t="t" r="r" b="b"/>
              <a:pathLst>
                <a:path w="3716" h="1126" extrusionOk="0">
                  <a:moveTo>
                    <a:pt x="331" y="0"/>
                  </a:moveTo>
                  <a:lnTo>
                    <a:pt x="99" y="72"/>
                  </a:lnTo>
                  <a:lnTo>
                    <a:pt x="18" y="161"/>
                  </a:lnTo>
                  <a:lnTo>
                    <a:pt x="0" y="223"/>
                  </a:lnTo>
                  <a:lnTo>
                    <a:pt x="63" y="322"/>
                  </a:lnTo>
                  <a:lnTo>
                    <a:pt x="188" y="375"/>
                  </a:lnTo>
                  <a:lnTo>
                    <a:pt x="206" y="384"/>
                  </a:lnTo>
                  <a:lnTo>
                    <a:pt x="215" y="384"/>
                  </a:lnTo>
                  <a:lnTo>
                    <a:pt x="277" y="438"/>
                  </a:lnTo>
                  <a:lnTo>
                    <a:pt x="438" y="527"/>
                  </a:lnTo>
                  <a:lnTo>
                    <a:pt x="768" y="634"/>
                  </a:lnTo>
                  <a:lnTo>
                    <a:pt x="1018" y="706"/>
                  </a:lnTo>
                  <a:lnTo>
                    <a:pt x="1742" y="893"/>
                  </a:lnTo>
                  <a:lnTo>
                    <a:pt x="2456" y="1081"/>
                  </a:lnTo>
                  <a:lnTo>
                    <a:pt x="2635" y="1125"/>
                  </a:lnTo>
                  <a:lnTo>
                    <a:pt x="3010" y="1125"/>
                  </a:lnTo>
                  <a:lnTo>
                    <a:pt x="3188" y="1081"/>
                  </a:lnTo>
                  <a:lnTo>
                    <a:pt x="3331" y="1036"/>
                  </a:lnTo>
                  <a:lnTo>
                    <a:pt x="3554" y="911"/>
                  </a:lnTo>
                  <a:lnTo>
                    <a:pt x="3688" y="768"/>
                  </a:lnTo>
                  <a:lnTo>
                    <a:pt x="3715" y="599"/>
                  </a:lnTo>
                  <a:lnTo>
                    <a:pt x="3688" y="509"/>
                  </a:lnTo>
                  <a:lnTo>
                    <a:pt x="3653" y="456"/>
                  </a:lnTo>
                  <a:lnTo>
                    <a:pt x="3528" y="357"/>
                  </a:lnTo>
                  <a:lnTo>
                    <a:pt x="3242" y="268"/>
                  </a:lnTo>
                  <a:lnTo>
                    <a:pt x="3010" y="250"/>
                  </a:lnTo>
                  <a:lnTo>
                    <a:pt x="2911" y="259"/>
                  </a:lnTo>
                  <a:lnTo>
                    <a:pt x="2849" y="259"/>
                  </a:lnTo>
                  <a:lnTo>
                    <a:pt x="2724" y="268"/>
                  </a:lnTo>
                  <a:lnTo>
                    <a:pt x="2778" y="268"/>
                  </a:lnTo>
                  <a:lnTo>
                    <a:pt x="2652" y="286"/>
                  </a:lnTo>
                  <a:lnTo>
                    <a:pt x="2572" y="331"/>
                  </a:lnTo>
                  <a:lnTo>
                    <a:pt x="2081" y="232"/>
                  </a:lnTo>
                  <a:lnTo>
                    <a:pt x="1599" y="134"/>
                  </a:lnTo>
                  <a:lnTo>
                    <a:pt x="1331" y="81"/>
                  </a:lnTo>
                  <a:lnTo>
                    <a:pt x="920" y="9"/>
                  </a:lnTo>
                  <a:lnTo>
                    <a:pt x="652" y="0"/>
                  </a:lnTo>
                  <a:lnTo>
                    <a:pt x="518" y="18"/>
                  </a:lnTo>
                  <a:lnTo>
                    <a:pt x="483" y="18"/>
                  </a:lnTo>
                  <a:lnTo>
                    <a:pt x="331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28"/>
            <p:cNvSpPr/>
            <p:nvPr/>
          </p:nvSpPr>
          <p:spPr>
            <a:xfrm rot="-877077" flipH="1">
              <a:off x="6534387" y="4616237"/>
              <a:ext cx="112781" cy="38375"/>
            </a:xfrm>
            <a:custGeom>
              <a:avLst/>
              <a:gdLst/>
              <a:ahLst/>
              <a:cxnLst/>
              <a:rect l="l" t="t" r="r" b="b"/>
              <a:pathLst>
                <a:path w="4332" h="1474" extrusionOk="0">
                  <a:moveTo>
                    <a:pt x="277" y="0"/>
                  </a:moveTo>
                  <a:lnTo>
                    <a:pt x="81" y="54"/>
                  </a:lnTo>
                  <a:lnTo>
                    <a:pt x="1" y="125"/>
                  </a:lnTo>
                  <a:lnTo>
                    <a:pt x="1" y="179"/>
                  </a:lnTo>
                  <a:lnTo>
                    <a:pt x="18" y="205"/>
                  </a:lnTo>
                  <a:lnTo>
                    <a:pt x="143" y="366"/>
                  </a:lnTo>
                  <a:lnTo>
                    <a:pt x="393" y="634"/>
                  </a:lnTo>
                  <a:lnTo>
                    <a:pt x="599" y="777"/>
                  </a:lnTo>
                  <a:lnTo>
                    <a:pt x="849" y="920"/>
                  </a:lnTo>
                  <a:lnTo>
                    <a:pt x="1429" y="1161"/>
                  </a:lnTo>
                  <a:lnTo>
                    <a:pt x="1760" y="1259"/>
                  </a:lnTo>
                  <a:lnTo>
                    <a:pt x="2045" y="1331"/>
                  </a:lnTo>
                  <a:lnTo>
                    <a:pt x="2706" y="1447"/>
                  </a:lnTo>
                  <a:lnTo>
                    <a:pt x="3385" y="1473"/>
                  </a:lnTo>
                  <a:lnTo>
                    <a:pt x="3849" y="1402"/>
                  </a:lnTo>
                  <a:lnTo>
                    <a:pt x="4126" y="1313"/>
                  </a:lnTo>
                  <a:lnTo>
                    <a:pt x="4251" y="1241"/>
                  </a:lnTo>
                  <a:lnTo>
                    <a:pt x="4314" y="1197"/>
                  </a:lnTo>
                  <a:lnTo>
                    <a:pt x="4332" y="1107"/>
                  </a:lnTo>
                  <a:lnTo>
                    <a:pt x="4296" y="1054"/>
                  </a:lnTo>
                  <a:lnTo>
                    <a:pt x="4251" y="1027"/>
                  </a:lnTo>
                  <a:lnTo>
                    <a:pt x="4055" y="956"/>
                  </a:lnTo>
                  <a:lnTo>
                    <a:pt x="3635" y="848"/>
                  </a:lnTo>
                  <a:lnTo>
                    <a:pt x="2938" y="750"/>
                  </a:lnTo>
                  <a:lnTo>
                    <a:pt x="2474" y="679"/>
                  </a:lnTo>
                  <a:lnTo>
                    <a:pt x="1956" y="572"/>
                  </a:lnTo>
                  <a:lnTo>
                    <a:pt x="1188" y="339"/>
                  </a:lnTo>
                  <a:lnTo>
                    <a:pt x="751" y="152"/>
                  </a:lnTo>
                  <a:lnTo>
                    <a:pt x="572" y="45"/>
                  </a:lnTo>
                  <a:lnTo>
                    <a:pt x="492" y="9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28"/>
            <p:cNvSpPr/>
            <p:nvPr/>
          </p:nvSpPr>
          <p:spPr>
            <a:xfrm rot="-877077" flipH="1">
              <a:off x="6444928" y="4878455"/>
              <a:ext cx="93021" cy="48137"/>
            </a:xfrm>
            <a:custGeom>
              <a:avLst/>
              <a:gdLst/>
              <a:ahLst/>
              <a:cxnLst/>
              <a:rect l="l" t="t" r="r" b="b"/>
              <a:pathLst>
                <a:path w="3573" h="1849" extrusionOk="0">
                  <a:moveTo>
                    <a:pt x="715" y="0"/>
                  </a:moveTo>
                  <a:lnTo>
                    <a:pt x="313" y="27"/>
                  </a:lnTo>
                  <a:lnTo>
                    <a:pt x="90" y="125"/>
                  </a:lnTo>
                  <a:lnTo>
                    <a:pt x="9" y="223"/>
                  </a:lnTo>
                  <a:lnTo>
                    <a:pt x="0" y="286"/>
                  </a:lnTo>
                  <a:lnTo>
                    <a:pt x="18" y="465"/>
                  </a:lnTo>
                  <a:lnTo>
                    <a:pt x="170" y="804"/>
                  </a:lnTo>
                  <a:lnTo>
                    <a:pt x="465" y="1116"/>
                  </a:lnTo>
                  <a:lnTo>
                    <a:pt x="893" y="1393"/>
                  </a:lnTo>
                  <a:lnTo>
                    <a:pt x="1152" y="1518"/>
                  </a:lnTo>
                  <a:lnTo>
                    <a:pt x="1393" y="1608"/>
                  </a:lnTo>
                  <a:lnTo>
                    <a:pt x="2010" y="1777"/>
                  </a:lnTo>
                  <a:lnTo>
                    <a:pt x="2679" y="1849"/>
                  </a:lnTo>
                  <a:lnTo>
                    <a:pt x="3144" y="1804"/>
                  </a:lnTo>
                  <a:lnTo>
                    <a:pt x="3412" y="1715"/>
                  </a:lnTo>
                  <a:lnTo>
                    <a:pt x="3519" y="1643"/>
                  </a:lnTo>
                  <a:lnTo>
                    <a:pt x="3572" y="1599"/>
                  </a:lnTo>
                  <a:lnTo>
                    <a:pt x="3563" y="1491"/>
                  </a:lnTo>
                  <a:lnTo>
                    <a:pt x="3519" y="1438"/>
                  </a:lnTo>
                  <a:lnTo>
                    <a:pt x="3412" y="1349"/>
                  </a:lnTo>
                  <a:lnTo>
                    <a:pt x="3072" y="1224"/>
                  </a:lnTo>
                  <a:lnTo>
                    <a:pt x="2465" y="1072"/>
                  </a:lnTo>
                  <a:lnTo>
                    <a:pt x="2099" y="965"/>
                  </a:lnTo>
                  <a:lnTo>
                    <a:pt x="1920" y="884"/>
                  </a:lnTo>
                  <a:lnTo>
                    <a:pt x="1617" y="724"/>
                  </a:lnTo>
                  <a:lnTo>
                    <a:pt x="1375" y="527"/>
                  </a:lnTo>
                  <a:lnTo>
                    <a:pt x="1197" y="322"/>
                  </a:lnTo>
                  <a:lnTo>
                    <a:pt x="1143" y="206"/>
                  </a:lnTo>
                  <a:lnTo>
                    <a:pt x="1108" y="152"/>
                  </a:lnTo>
                  <a:lnTo>
                    <a:pt x="983" y="63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28"/>
            <p:cNvSpPr/>
            <p:nvPr/>
          </p:nvSpPr>
          <p:spPr>
            <a:xfrm rot="-877077" flipH="1">
              <a:off x="6273416" y="4836239"/>
              <a:ext cx="149515" cy="44415"/>
            </a:xfrm>
            <a:custGeom>
              <a:avLst/>
              <a:gdLst/>
              <a:ahLst/>
              <a:cxnLst/>
              <a:rect l="l" t="t" r="r" b="b"/>
              <a:pathLst>
                <a:path w="5743" h="1706" extrusionOk="0">
                  <a:moveTo>
                    <a:pt x="483" y="0"/>
                  </a:moveTo>
                  <a:lnTo>
                    <a:pt x="286" y="27"/>
                  </a:lnTo>
                  <a:lnTo>
                    <a:pt x="134" y="99"/>
                  </a:lnTo>
                  <a:lnTo>
                    <a:pt x="36" y="188"/>
                  </a:lnTo>
                  <a:lnTo>
                    <a:pt x="0" y="286"/>
                  </a:lnTo>
                  <a:lnTo>
                    <a:pt x="36" y="393"/>
                  </a:lnTo>
                  <a:lnTo>
                    <a:pt x="161" y="492"/>
                  </a:lnTo>
                  <a:lnTo>
                    <a:pt x="259" y="527"/>
                  </a:lnTo>
                  <a:lnTo>
                    <a:pt x="625" y="661"/>
                  </a:lnTo>
                  <a:lnTo>
                    <a:pt x="2099" y="1143"/>
                  </a:lnTo>
                  <a:lnTo>
                    <a:pt x="3447" y="1492"/>
                  </a:lnTo>
                  <a:lnTo>
                    <a:pt x="4296" y="1652"/>
                  </a:lnTo>
                  <a:lnTo>
                    <a:pt x="5028" y="1706"/>
                  </a:lnTo>
                  <a:lnTo>
                    <a:pt x="5439" y="1635"/>
                  </a:lnTo>
                  <a:lnTo>
                    <a:pt x="5635" y="1545"/>
                  </a:lnTo>
                  <a:lnTo>
                    <a:pt x="5698" y="1474"/>
                  </a:lnTo>
                  <a:lnTo>
                    <a:pt x="5742" y="1411"/>
                  </a:lnTo>
                  <a:lnTo>
                    <a:pt x="5733" y="1286"/>
                  </a:lnTo>
                  <a:lnTo>
                    <a:pt x="5546" y="1134"/>
                  </a:lnTo>
                  <a:lnTo>
                    <a:pt x="4805" y="911"/>
                  </a:lnTo>
                  <a:lnTo>
                    <a:pt x="4367" y="831"/>
                  </a:lnTo>
                  <a:lnTo>
                    <a:pt x="3456" y="661"/>
                  </a:lnTo>
                  <a:lnTo>
                    <a:pt x="1679" y="268"/>
                  </a:lnTo>
                  <a:lnTo>
                    <a:pt x="822" y="45"/>
                  </a:lnTo>
                  <a:lnTo>
                    <a:pt x="706" y="9"/>
                  </a:lnTo>
                  <a:lnTo>
                    <a:pt x="483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28"/>
            <p:cNvSpPr/>
            <p:nvPr/>
          </p:nvSpPr>
          <p:spPr>
            <a:xfrm rot="-877077" flipH="1">
              <a:off x="6251563" y="4778870"/>
              <a:ext cx="124887" cy="46289"/>
            </a:xfrm>
            <a:custGeom>
              <a:avLst/>
              <a:gdLst/>
              <a:ahLst/>
              <a:cxnLst/>
              <a:rect l="l" t="t" r="r" b="b"/>
              <a:pathLst>
                <a:path w="4797" h="1778" extrusionOk="0">
                  <a:moveTo>
                    <a:pt x="465" y="1"/>
                  </a:moveTo>
                  <a:lnTo>
                    <a:pt x="197" y="36"/>
                  </a:lnTo>
                  <a:lnTo>
                    <a:pt x="19" y="153"/>
                  </a:lnTo>
                  <a:lnTo>
                    <a:pt x="1" y="269"/>
                  </a:lnTo>
                  <a:lnTo>
                    <a:pt x="55" y="340"/>
                  </a:lnTo>
                  <a:lnTo>
                    <a:pt x="108" y="376"/>
                  </a:lnTo>
                  <a:lnTo>
                    <a:pt x="590" y="626"/>
                  </a:lnTo>
                  <a:lnTo>
                    <a:pt x="1599" y="1099"/>
                  </a:lnTo>
                  <a:lnTo>
                    <a:pt x="2162" y="1313"/>
                  </a:lnTo>
                  <a:lnTo>
                    <a:pt x="2644" y="1492"/>
                  </a:lnTo>
                  <a:lnTo>
                    <a:pt x="3555" y="1733"/>
                  </a:lnTo>
                  <a:lnTo>
                    <a:pt x="4019" y="1778"/>
                  </a:lnTo>
                  <a:lnTo>
                    <a:pt x="4314" y="1769"/>
                  </a:lnTo>
                  <a:lnTo>
                    <a:pt x="4457" y="1742"/>
                  </a:lnTo>
                  <a:lnTo>
                    <a:pt x="4618" y="1706"/>
                  </a:lnTo>
                  <a:lnTo>
                    <a:pt x="4770" y="1599"/>
                  </a:lnTo>
                  <a:lnTo>
                    <a:pt x="4796" y="1510"/>
                  </a:lnTo>
                  <a:lnTo>
                    <a:pt x="4770" y="1465"/>
                  </a:lnTo>
                  <a:lnTo>
                    <a:pt x="4716" y="1394"/>
                  </a:lnTo>
                  <a:lnTo>
                    <a:pt x="4564" y="1278"/>
                  </a:lnTo>
                  <a:lnTo>
                    <a:pt x="4252" y="1126"/>
                  </a:lnTo>
                  <a:lnTo>
                    <a:pt x="3448" y="912"/>
                  </a:lnTo>
                  <a:lnTo>
                    <a:pt x="2921" y="778"/>
                  </a:lnTo>
                  <a:lnTo>
                    <a:pt x="2323" y="617"/>
                  </a:lnTo>
                  <a:lnTo>
                    <a:pt x="1162" y="251"/>
                  </a:lnTo>
                  <a:lnTo>
                    <a:pt x="608" y="45"/>
                  </a:lnTo>
                  <a:lnTo>
                    <a:pt x="465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28"/>
            <p:cNvSpPr/>
            <p:nvPr/>
          </p:nvSpPr>
          <p:spPr>
            <a:xfrm rot="-877077" flipH="1">
              <a:off x="6651340" y="4855470"/>
              <a:ext cx="48164" cy="50481"/>
            </a:xfrm>
            <a:custGeom>
              <a:avLst/>
              <a:gdLst/>
              <a:ahLst/>
              <a:cxnLst/>
              <a:rect l="l" t="t" r="r" b="b"/>
              <a:pathLst>
                <a:path w="1850" h="1939" extrusionOk="0">
                  <a:moveTo>
                    <a:pt x="688" y="1"/>
                  </a:moveTo>
                  <a:lnTo>
                    <a:pt x="367" y="37"/>
                  </a:lnTo>
                  <a:lnTo>
                    <a:pt x="179" y="99"/>
                  </a:lnTo>
                  <a:lnTo>
                    <a:pt x="54" y="197"/>
                  </a:lnTo>
                  <a:lnTo>
                    <a:pt x="1" y="313"/>
                  </a:lnTo>
                  <a:lnTo>
                    <a:pt x="10" y="385"/>
                  </a:lnTo>
                  <a:lnTo>
                    <a:pt x="162" y="814"/>
                  </a:lnTo>
                  <a:lnTo>
                    <a:pt x="340" y="1242"/>
                  </a:lnTo>
                  <a:lnTo>
                    <a:pt x="421" y="1448"/>
                  </a:lnTo>
                  <a:lnTo>
                    <a:pt x="581" y="1689"/>
                  </a:lnTo>
                  <a:lnTo>
                    <a:pt x="796" y="1832"/>
                  </a:lnTo>
                  <a:lnTo>
                    <a:pt x="956" y="1903"/>
                  </a:lnTo>
                  <a:lnTo>
                    <a:pt x="1046" y="1930"/>
                  </a:lnTo>
                  <a:lnTo>
                    <a:pt x="1260" y="1939"/>
                  </a:lnTo>
                  <a:lnTo>
                    <a:pt x="1474" y="1912"/>
                  </a:lnTo>
                  <a:lnTo>
                    <a:pt x="1653" y="1840"/>
                  </a:lnTo>
                  <a:lnTo>
                    <a:pt x="1706" y="1796"/>
                  </a:lnTo>
                  <a:lnTo>
                    <a:pt x="1796" y="1707"/>
                  </a:lnTo>
                  <a:lnTo>
                    <a:pt x="1849" y="1519"/>
                  </a:lnTo>
                  <a:lnTo>
                    <a:pt x="1760" y="1260"/>
                  </a:lnTo>
                  <a:lnTo>
                    <a:pt x="1653" y="1064"/>
                  </a:lnTo>
                  <a:lnTo>
                    <a:pt x="1430" y="644"/>
                  </a:lnTo>
                  <a:lnTo>
                    <a:pt x="1188" y="224"/>
                  </a:lnTo>
                  <a:lnTo>
                    <a:pt x="1144" y="153"/>
                  </a:lnTo>
                  <a:lnTo>
                    <a:pt x="992" y="63"/>
                  </a:lnTo>
                  <a:lnTo>
                    <a:pt x="688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28"/>
            <p:cNvSpPr/>
            <p:nvPr/>
          </p:nvSpPr>
          <p:spPr>
            <a:xfrm rot="-877077" flipH="1">
              <a:off x="7525882" y="4381253"/>
              <a:ext cx="76749" cy="51157"/>
            </a:xfrm>
            <a:custGeom>
              <a:avLst/>
              <a:gdLst/>
              <a:ahLst/>
              <a:cxnLst/>
              <a:rect l="l" t="t" r="r" b="b"/>
              <a:pathLst>
                <a:path w="2948" h="1965" extrusionOk="0">
                  <a:moveTo>
                    <a:pt x="563" y="0"/>
                  </a:moveTo>
                  <a:lnTo>
                    <a:pt x="357" y="45"/>
                  </a:lnTo>
                  <a:lnTo>
                    <a:pt x="188" y="116"/>
                  </a:lnTo>
                  <a:lnTo>
                    <a:pt x="63" y="214"/>
                  </a:lnTo>
                  <a:lnTo>
                    <a:pt x="0" y="339"/>
                  </a:lnTo>
                  <a:lnTo>
                    <a:pt x="9" y="456"/>
                  </a:lnTo>
                  <a:lnTo>
                    <a:pt x="54" y="518"/>
                  </a:lnTo>
                  <a:lnTo>
                    <a:pt x="402" y="884"/>
                  </a:lnTo>
                  <a:lnTo>
                    <a:pt x="813" y="1224"/>
                  </a:lnTo>
                  <a:lnTo>
                    <a:pt x="1009" y="1393"/>
                  </a:lnTo>
                  <a:lnTo>
                    <a:pt x="1429" y="1733"/>
                  </a:lnTo>
                  <a:lnTo>
                    <a:pt x="1697" y="1875"/>
                  </a:lnTo>
                  <a:lnTo>
                    <a:pt x="1804" y="1911"/>
                  </a:lnTo>
                  <a:lnTo>
                    <a:pt x="2018" y="1956"/>
                  </a:lnTo>
                  <a:lnTo>
                    <a:pt x="2367" y="1965"/>
                  </a:lnTo>
                  <a:lnTo>
                    <a:pt x="2679" y="1884"/>
                  </a:lnTo>
                  <a:lnTo>
                    <a:pt x="2831" y="1804"/>
                  </a:lnTo>
                  <a:lnTo>
                    <a:pt x="2929" y="1706"/>
                  </a:lnTo>
                  <a:lnTo>
                    <a:pt x="2947" y="1581"/>
                  </a:lnTo>
                  <a:lnTo>
                    <a:pt x="2911" y="1518"/>
                  </a:lnTo>
                  <a:lnTo>
                    <a:pt x="2849" y="1411"/>
                  </a:lnTo>
                  <a:lnTo>
                    <a:pt x="2661" y="1224"/>
                  </a:lnTo>
                  <a:lnTo>
                    <a:pt x="2322" y="956"/>
                  </a:lnTo>
                  <a:lnTo>
                    <a:pt x="2090" y="786"/>
                  </a:lnTo>
                  <a:lnTo>
                    <a:pt x="1626" y="438"/>
                  </a:lnTo>
                  <a:lnTo>
                    <a:pt x="1108" y="107"/>
                  </a:lnTo>
                  <a:lnTo>
                    <a:pt x="1000" y="54"/>
                  </a:lnTo>
                  <a:lnTo>
                    <a:pt x="786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28"/>
            <p:cNvSpPr/>
            <p:nvPr/>
          </p:nvSpPr>
          <p:spPr>
            <a:xfrm rot="-877077" flipH="1">
              <a:off x="7475573" y="4564256"/>
              <a:ext cx="68600" cy="75812"/>
            </a:xfrm>
            <a:custGeom>
              <a:avLst/>
              <a:gdLst/>
              <a:ahLst/>
              <a:cxnLst/>
              <a:rect l="l" t="t" r="r" b="b"/>
              <a:pathLst>
                <a:path w="2635" h="2912" extrusionOk="0">
                  <a:moveTo>
                    <a:pt x="581" y="0"/>
                  </a:moveTo>
                  <a:lnTo>
                    <a:pt x="295" y="36"/>
                  </a:lnTo>
                  <a:lnTo>
                    <a:pt x="206" y="98"/>
                  </a:lnTo>
                  <a:lnTo>
                    <a:pt x="125" y="179"/>
                  </a:lnTo>
                  <a:lnTo>
                    <a:pt x="36" y="339"/>
                  </a:lnTo>
                  <a:lnTo>
                    <a:pt x="0" y="509"/>
                  </a:lnTo>
                  <a:lnTo>
                    <a:pt x="18" y="679"/>
                  </a:lnTo>
                  <a:lnTo>
                    <a:pt x="206" y="1098"/>
                  </a:lnTo>
                  <a:lnTo>
                    <a:pt x="420" y="1429"/>
                  </a:lnTo>
                  <a:lnTo>
                    <a:pt x="616" y="1795"/>
                  </a:lnTo>
                  <a:lnTo>
                    <a:pt x="983" y="2358"/>
                  </a:lnTo>
                  <a:lnTo>
                    <a:pt x="1349" y="2688"/>
                  </a:lnTo>
                  <a:lnTo>
                    <a:pt x="1608" y="2822"/>
                  </a:lnTo>
                  <a:lnTo>
                    <a:pt x="1733" y="2875"/>
                  </a:lnTo>
                  <a:lnTo>
                    <a:pt x="2027" y="2911"/>
                  </a:lnTo>
                  <a:lnTo>
                    <a:pt x="2322" y="2875"/>
                  </a:lnTo>
                  <a:lnTo>
                    <a:pt x="2536" y="2777"/>
                  </a:lnTo>
                  <a:lnTo>
                    <a:pt x="2590" y="2697"/>
                  </a:lnTo>
                  <a:lnTo>
                    <a:pt x="2617" y="2599"/>
                  </a:lnTo>
                  <a:lnTo>
                    <a:pt x="2635" y="2411"/>
                  </a:lnTo>
                  <a:lnTo>
                    <a:pt x="2581" y="2125"/>
                  </a:lnTo>
                  <a:lnTo>
                    <a:pt x="2269" y="1572"/>
                  </a:lnTo>
                  <a:lnTo>
                    <a:pt x="2027" y="1206"/>
                  </a:lnTo>
                  <a:lnTo>
                    <a:pt x="1840" y="875"/>
                  </a:lnTo>
                  <a:lnTo>
                    <a:pt x="1438" y="384"/>
                  </a:lnTo>
                  <a:lnTo>
                    <a:pt x="1009" y="125"/>
                  </a:lnTo>
                  <a:lnTo>
                    <a:pt x="715" y="27"/>
                  </a:lnTo>
                  <a:lnTo>
                    <a:pt x="581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28"/>
            <p:cNvSpPr/>
            <p:nvPr/>
          </p:nvSpPr>
          <p:spPr>
            <a:xfrm rot="-877077" flipH="1">
              <a:off x="7112598" y="4866845"/>
              <a:ext cx="132307" cy="90704"/>
            </a:xfrm>
            <a:custGeom>
              <a:avLst/>
              <a:gdLst/>
              <a:ahLst/>
              <a:cxnLst/>
              <a:rect l="l" t="t" r="r" b="b"/>
              <a:pathLst>
                <a:path w="5082" h="3484" extrusionOk="0">
                  <a:moveTo>
                    <a:pt x="840" y="0"/>
                  </a:moveTo>
                  <a:lnTo>
                    <a:pt x="412" y="45"/>
                  </a:lnTo>
                  <a:lnTo>
                    <a:pt x="153" y="152"/>
                  </a:lnTo>
                  <a:lnTo>
                    <a:pt x="45" y="259"/>
                  </a:lnTo>
                  <a:lnTo>
                    <a:pt x="28" y="322"/>
                  </a:lnTo>
                  <a:lnTo>
                    <a:pt x="10" y="474"/>
                  </a:lnTo>
                  <a:lnTo>
                    <a:pt x="1" y="768"/>
                  </a:lnTo>
                  <a:lnTo>
                    <a:pt x="45" y="1054"/>
                  </a:lnTo>
                  <a:lnTo>
                    <a:pt x="144" y="1331"/>
                  </a:lnTo>
                  <a:lnTo>
                    <a:pt x="295" y="1599"/>
                  </a:lnTo>
                  <a:lnTo>
                    <a:pt x="492" y="1858"/>
                  </a:lnTo>
                  <a:lnTo>
                    <a:pt x="894" y="2233"/>
                  </a:lnTo>
                  <a:lnTo>
                    <a:pt x="1260" y="2483"/>
                  </a:lnTo>
                  <a:lnTo>
                    <a:pt x="1555" y="2679"/>
                  </a:lnTo>
                  <a:lnTo>
                    <a:pt x="2323" y="3090"/>
                  </a:lnTo>
                  <a:lnTo>
                    <a:pt x="3001" y="3340"/>
                  </a:lnTo>
                  <a:lnTo>
                    <a:pt x="3483" y="3447"/>
                  </a:lnTo>
                  <a:lnTo>
                    <a:pt x="3975" y="3483"/>
                  </a:lnTo>
                  <a:lnTo>
                    <a:pt x="4466" y="3439"/>
                  </a:lnTo>
                  <a:lnTo>
                    <a:pt x="4707" y="3376"/>
                  </a:lnTo>
                  <a:lnTo>
                    <a:pt x="4805" y="3340"/>
                  </a:lnTo>
                  <a:lnTo>
                    <a:pt x="4957" y="3251"/>
                  </a:lnTo>
                  <a:lnTo>
                    <a:pt x="5046" y="3144"/>
                  </a:lnTo>
                  <a:lnTo>
                    <a:pt x="5082" y="3028"/>
                  </a:lnTo>
                  <a:lnTo>
                    <a:pt x="5064" y="2912"/>
                  </a:lnTo>
                  <a:lnTo>
                    <a:pt x="4984" y="2804"/>
                  </a:lnTo>
                  <a:lnTo>
                    <a:pt x="4841" y="2715"/>
                  </a:lnTo>
                  <a:lnTo>
                    <a:pt x="4635" y="2653"/>
                  </a:lnTo>
                  <a:lnTo>
                    <a:pt x="4510" y="2635"/>
                  </a:lnTo>
                  <a:lnTo>
                    <a:pt x="4180" y="2599"/>
                  </a:lnTo>
                  <a:lnTo>
                    <a:pt x="3555" y="2429"/>
                  </a:lnTo>
                  <a:lnTo>
                    <a:pt x="3001" y="2170"/>
                  </a:lnTo>
                  <a:lnTo>
                    <a:pt x="2510" y="1849"/>
                  </a:lnTo>
                  <a:lnTo>
                    <a:pt x="2099" y="1492"/>
                  </a:lnTo>
                  <a:lnTo>
                    <a:pt x="1760" y="1117"/>
                  </a:lnTo>
                  <a:lnTo>
                    <a:pt x="1501" y="742"/>
                  </a:lnTo>
                  <a:lnTo>
                    <a:pt x="1322" y="393"/>
                  </a:lnTo>
                  <a:lnTo>
                    <a:pt x="1269" y="233"/>
                  </a:lnTo>
                  <a:lnTo>
                    <a:pt x="1233" y="170"/>
                  </a:lnTo>
                  <a:lnTo>
                    <a:pt x="1117" y="72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68" name="Google Shape;1268;p28"/>
          <p:cNvSpPr txBox="1">
            <a:spLocks noGrp="1"/>
          </p:cNvSpPr>
          <p:nvPr>
            <p:ph type="title"/>
          </p:nvPr>
        </p:nvSpPr>
        <p:spPr>
          <a:xfrm>
            <a:off x="720000" y="395850"/>
            <a:ext cx="7692900" cy="51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551427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Four Columns">
  <p:cSld name="1_Title + Four Columns"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p28"/>
          <p:cNvSpPr txBox="1">
            <a:spLocks noGrp="1"/>
          </p:cNvSpPr>
          <p:nvPr>
            <p:ph type="subTitle" idx="1"/>
          </p:nvPr>
        </p:nvSpPr>
        <p:spPr>
          <a:xfrm>
            <a:off x="720000" y="2059950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5" name="Google Shape;1195;p28"/>
          <p:cNvSpPr txBox="1">
            <a:spLocks noGrp="1"/>
          </p:cNvSpPr>
          <p:nvPr>
            <p:ph type="subTitle" idx="2"/>
          </p:nvPr>
        </p:nvSpPr>
        <p:spPr>
          <a:xfrm>
            <a:off x="720000" y="1713450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6" name="Google Shape;1196;p28"/>
          <p:cNvSpPr txBox="1">
            <a:spLocks noGrp="1"/>
          </p:cNvSpPr>
          <p:nvPr>
            <p:ph type="subTitle" idx="3"/>
          </p:nvPr>
        </p:nvSpPr>
        <p:spPr>
          <a:xfrm>
            <a:off x="720000" y="3921825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7" name="Google Shape;1197;p28"/>
          <p:cNvSpPr txBox="1">
            <a:spLocks noGrp="1"/>
          </p:cNvSpPr>
          <p:nvPr>
            <p:ph type="subTitle" idx="4"/>
          </p:nvPr>
        </p:nvSpPr>
        <p:spPr>
          <a:xfrm>
            <a:off x="720000" y="3575325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8" name="Google Shape;1198;p28"/>
          <p:cNvSpPr txBox="1">
            <a:spLocks noGrp="1"/>
          </p:cNvSpPr>
          <p:nvPr>
            <p:ph type="subTitle" idx="5"/>
          </p:nvPr>
        </p:nvSpPr>
        <p:spPr>
          <a:xfrm>
            <a:off x="3342975" y="2059950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9" name="Google Shape;1199;p28"/>
          <p:cNvSpPr txBox="1">
            <a:spLocks noGrp="1"/>
          </p:cNvSpPr>
          <p:nvPr>
            <p:ph type="subTitle" idx="6"/>
          </p:nvPr>
        </p:nvSpPr>
        <p:spPr>
          <a:xfrm>
            <a:off x="3342975" y="1713450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0" name="Google Shape;1200;p28"/>
          <p:cNvSpPr txBox="1">
            <a:spLocks noGrp="1"/>
          </p:cNvSpPr>
          <p:nvPr>
            <p:ph type="subTitle" idx="7"/>
          </p:nvPr>
        </p:nvSpPr>
        <p:spPr>
          <a:xfrm>
            <a:off x="3342975" y="3921825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1" name="Google Shape;1201;p28"/>
          <p:cNvSpPr txBox="1">
            <a:spLocks noGrp="1"/>
          </p:cNvSpPr>
          <p:nvPr>
            <p:ph type="subTitle" idx="8"/>
          </p:nvPr>
        </p:nvSpPr>
        <p:spPr>
          <a:xfrm>
            <a:off x="3342975" y="3575325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02" name="Google Shape;1202;p28"/>
          <p:cNvGrpSpPr/>
          <p:nvPr/>
        </p:nvGrpSpPr>
        <p:grpSpPr>
          <a:xfrm rot="6647702">
            <a:off x="-1774556" y="-750645"/>
            <a:ext cx="3563523" cy="3274151"/>
            <a:chOff x="-1361131" y="3033798"/>
            <a:chExt cx="4031687" cy="3866819"/>
          </a:xfrm>
        </p:grpSpPr>
        <p:sp>
          <p:nvSpPr>
            <p:cNvPr id="1203" name="Google Shape;1203;p28"/>
            <p:cNvSpPr/>
            <p:nvPr/>
          </p:nvSpPr>
          <p:spPr>
            <a:xfrm rot="-975157" flipH="1">
              <a:off x="-998443" y="3435250"/>
              <a:ext cx="3306310" cy="3063916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28"/>
            <p:cNvSpPr/>
            <p:nvPr/>
          </p:nvSpPr>
          <p:spPr>
            <a:xfrm rot="-975157" flipH="1">
              <a:off x="-698218" y="4080591"/>
              <a:ext cx="2651820" cy="1639114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28"/>
            <p:cNvSpPr/>
            <p:nvPr/>
          </p:nvSpPr>
          <p:spPr>
            <a:xfrm rot="-975157" flipH="1">
              <a:off x="6331" y="5357870"/>
              <a:ext cx="481227" cy="255024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28"/>
            <p:cNvSpPr/>
            <p:nvPr/>
          </p:nvSpPr>
          <p:spPr>
            <a:xfrm rot="-975157" flipH="1">
              <a:off x="-636678" y="4901000"/>
              <a:ext cx="273634" cy="58314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28"/>
            <p:cNvSpPr/>
            <p:nvPr/>
          </p:nvSpPr>
          <p:spPr>
            <a:xfrm rot="-975157" flipH="1">
              <a:off x="-61287" y="4568963"/>
              <a:ext cx="63622" cy="451196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28"/>
            <p:cNvSpPr/>
            <p:nvPr/>
          </p:nvSpPr>
          <p:spPr>
            <a:xfrm rot="-975157" flipH="1">
              <a:off x="1281559" y="4908023"/>
              <a:ext cx="93047" cy="449987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28"/>
            <p:cNvSpPr/>
            <p:nvPr/>
          </p:nvSpPr>
          <p:spPr>
            <a:xfrm rot="-975157" flipH="1">
              <a:off x="564398" y="4729396"/>
              <a:ext cx="139269" cy="579582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0" name="Google Shape;1210;p28"/>
          <p:cNvGrpSpPr/>
          <p:nvPr/>
        </p:nvGrpSpPr>
        <p:grpSpPr>
          <a:xfrm>
            <a:off x="8285528" y="1617837"/>
            <a:ext cx="717263" cy="1719122"/>
            <a:chOff x="7334417" y="2987505"/>
            <a:chExt cx="821984" cy="1970115"/>
          </a:xfrm>
        </p:grpSpPr>
        <p:sp>
          <p:nvSpPr>
            <p:cNvPr id="1211" name="Google Shape;1211;p28"/>
            <p:cNvSpPr/>
            <p:nvPr/>
          </p:nvSpPr>
          <p:spPr>
            <a:xfrm>
              <a:off x="7334417" y="2987505"/>
              <a:ext cx="821984" cy="1970115"/>
            </a:xfrm>
            <a:custGeom>
              <a:avLst/>
              <a:gdLst/>
              <a:ahLst/>
              <a:cxnLst/>
              <a:rect l="l" t="t" r="r" b="b"/>
              <a:pathLst>
                <a:path w="25969" h="62242" extrusionOk="0">
                  <a:moveTo>
                    <a:pt x="17164" y="0"/>
                  </a:moveTo>
                  <a:lnTo>
                    <a:pt x="16664" y="72"/>
                  </a:lnTo>
                  <a:lnTo>
                    <a:pt x="16012" y="295"/>
                  </a:lnTo>
                  <a:lnTo>
                    <a:pt x="15396" y="652"/>
                  </a:lnTo>
                  <a:lnTo>
                    <a:pt x="14815" y="1107"/>
                  </a:lnTo>
                  <a:lnTo>
                    <a:pt x="14280" y="1652"/>
                  </a:lnTo>
                  <a:lnTo>
                    <a:pt x="14039" y="1938"/>
                  </a:lnTo>
                  <a:lnTo>
                    <a:pt x="13476" y="2635"/>
                  </a:lnTo>
                  <a:lnTo>
                    <a:pt x="12395" y="4045"/>
                  </a:lnTo>
                  <a:lnTo>
                    <a:pt x="11360" y="5483"/>
                  </a:lnTo>
                  <a:lnTo>
                    <a:pt x="10368" y="6957"/>
                  </a:lnTo>
                  <a:lnTo>
                    <a:pt x="9422" y="8466"/>
                  </a:lnTo>
                  <a:lnTo>
                    <a:pt x="8511" y="9993"/>
                  </a:lnTo>
                  <a:lnTo>
                    <a:pt x="7654" y="11556"/>
                  </a:lnTo>
                  <a:lnTo>
                    <a:pt x="6832" y="13136"/>
                  </a:lnTo>
                  <a:lnTo>
                    <a:pt x="6064" y="14744"/>
                  </a:lnTo>
                  <a:lnTo>
                    <a:pt x="5341" y="16369"/>
                  </a:lnTo>
                  <a:lnTo>
                    <a:pt x="4653" y="18021"/>
                  </a:lnTo>
                  <a:lnTo>
                    <a:pt x="4019" y="19682"/>
                  </a:lnTo>
                  <a:lnTo>
                    <a:pt x="3430" y="21361"/>
                  </a:lnTo>
                  <a:lnTo>
                    <a:pt x="2885" y="23057"/>
                  </a:lnTo>
                  <a:lnTo>
                    <a:pt x="2385" y="24763"/>
                  </a:lnTo>
                  <a:lnTo>
                    <a:pt x="1929" y="26469"/>
                  </a:lnTo>
                  <a:lnTo>
                    <a:pt x="1724" y="27335"/>
                  </a:lnTo>
                  <a:lnTo>
                    <a:pt x="1519" y="28210"/>
                  </a:lnTo>
                  <a:lnTo>
                    <a:pt x="1153" y="29969"/>
                  </a:lnTo>
                  <a:lnTo>
                    <a:pt x="840" y="31746"/>
                  </a:lnTo>
                  <a:lnTo>
                    <a:pt x="581" y="33523"/>
                  </a:lnTo>
                  <a:lnTo>
                    <a:pt x="367" y="35309"/>
                  </a:lnTo>
                  <a:lnTo>
                    <a:pt x="197" y="37104"/>
                  </a:lnTo>
                  <a:lnTo>
                    <a:pt x="90" y="38899"/>
                  </a:lnTo>
                  <a:lnTo>
                    <a:pt x="27" y="40694"/>
                  </a:lnTo>
                  <a:lnTo>
                    <a:pt x="18" y="41596"/>
                  </a:lnTo>
                  <a:lnTo>
                    <a:pt x="1" y="43382"/>
                  </a:lnTo>
                  <a:lnTo>
                    <a:pt x="27" y="46141"/>
                  </a:lnTo>
                  <a:lnTo>
                    <a:pt x="108" y="47990"/>
                  </a:lnTo>
                  <a:lnTo>
                    <a:pt x="286" y="49838"/>
                  </a:lnTo>
                  <a:lnTo>
                    <a:pt x="572" y="51660"/>
                  </a:lnTo>
                  <a:lnTo>
                    <a:pt x="894" y="52999"/>
                  </a:lnTo>
                  <a:lnTo>
                    <a:pt x="1161" y="53883"/>
                  </a:lnTo>
                  <a:lnTo>
                    <a:pt x="1465" y="54741"/>
                  </a:lnTo>
                  <a:lnTo>
                    <a:pt x="1831" y="55589"/>
                  </a:lnTo>
                  <a:lnTo>
                    <a:pt x="2028" y="56000"/>
                  </a:lnTo>
                  <a:lnTo>
                    <a:pt x="2215" y="56366"/>
                  </a:lnTo>
                  <a:lnTo>
                    <a:pt x="2653" y="57089"/>
                  </a:lnTo>
                  <a:lnTo>
                    <a:pt x="3171" y="57813"/>
                  </a:lnTo>
                  <a:lnTo>
                    <a:pt x="3742" y="58527"/>
                  </a:lnTo>
                  <a:lnTo>
                    <a:pt x="4385" y="59215"/>
                  </a:lnTo>
                  <a:lnTo>
                    <a:pt x="5073" y="59858"/>
                  </a:lnTo>
                  <a:lnTo>
                    <a:pt x="5805" y="60456"/>
                  </a:lnTo>
                  <a:lnTo>
                    <a:pt x="6573" y="60983"/>
                  </a:lnTo>
                  <a:lnTo>
                    <a:pt x="7377" y="61438"/>
                  </a:lnTo>
                  <a:lnTo>
                    <a:pt x="8207" y="61804"/>
                  </a:lnTo>
                  <a:lnTo>
                    <a:pt x="9047" y="62063"/>
                  </a:lnTo>
                  <a:lnTo>
                    <a:pt x="9904" y="62215"/>
                  </a:lnTo>
                  <a:lnTo>
                    <a:pt x="10761" y="62242"/>
                  </a:lnTo>
                  <a:lnTo>
                    <a:pt x="11618" y="62126"/>
                  </a:lnTo>
                  <a:lnTo>
                    <a:pt x="12467" y="61867"/>
                  </a:lnTo>
                  <a:lnTo>
                    <a:pt x="13297" y="61438"/>
                  </a:lnTo>
                  <a:lnTo>
                    <a:pt x="13708" y="61152"/>
                  </a:lnTo>
                  <a:lnTo>
                    <a:pt x="14065" y="60876"/>
                  </a:lnTo>
                  <a:lnTo>
                    <a:pt x="14771" y="60295"/>
                  </a:lnTo>
                  <a:lnTo>
                    <a:pt x="15441" y="59670"/>
                  </a:lnTo>
                  <a:lnTo>
                    <a:pt x="16092" y="59009"/>
                  </a:lnTo>
                  <a:lnTo>
                    <a:pt x="17003" y="57964"/>
                  </a:lnTo>
                  <a:lnTo>
                    <a:pt x="18128" y="56446"/>
                  </a:lnTo>
                  <a:lnTo>
                    <a:pt x="18646" y="55643"/>
                  </a:lnTo>
                  <a:lnTo>
                    <a:pt x="19021" y="55035"/>
                  </a:lnTo>
                  <a:lnTo>
                    <a:pt x="19727" y="53785"/>
                  </a:lnTo>
                  <a:lnTo>
                    <a:pt x="20388" y="52481"/>
                  </a:lnTo>
                  <a:lnTo>
                    <a:pt x="20986" y="51133"/>
                  </a:lnTo>
                  <a:lnTo>
                    <a:pt x="21549" y="49758"/>
                  </a:lnTo>
                  <a:lnTo>
                    <a:pt x="22058" y="48365"/>
                  </a:lnTo>
                  <a:lnTo>
                    <a:pt x="22754" y="46222"/>
                  </a:lnTo>
                  <a:lnTo>
                    <a:pt x="23540" y="43346"/>
                  </a:lnTo>
                  <a:lnTo>
                    <a:pt x="24183" y="40471"/>
                  </a:lnTo>
                  <a:lnTo>
                    <a:pt x="24701" y="37667"/>
                  </a:lnTo>
                  <a:lnTo>
                    <a:pt x="25121" y="34979"/>
                  </a:lnTo>
                  <a:lnTo>
                    <a:pt x="25290" y="33702"/>
                  </a:lnTo>
                  <a:lnTo>
                    <a:pt x="25505" y="31943"/>
                  </a:lnTo>
                  <a:lnTo>
                    <a:pt x="25755" y="29290"/>
                  </a:lnTo>
                  <a:lnTo>
                    <a:pt x="25871" y="27513"/>
                  </a:lnTo>
                  <a:lnTo>
                    <a:pt x="25942" y="25745"/>
                  </a:lnTo>
                  <a:lnTo>
                    <a:pt x="25969" y="23968"/>
                  </a:lnTo>
                  <a:lnTo>
                    <a:pt x="25942" y="22191"/>
                  </a:lnTo>
                  <a:lnTo>
                    <a:pt x="25862" y="20414"/>
                  </a:lnTo>
                  <a:lnTo>
                    <a:pt x="25799" y="19530"/>
                  </a:lnTo>
                  <a:lnTo>
                    <a:pt x="25737" y="18673"/>
                  </a:lnTo>
                  <a:lnTo>
                    <a:pt x="25549" y="16958"/>
                  </a:lnTo>
                  <a:lnTo>
                    <a:pt x="25299" y="15253"/>
                  </a:lnTo>
                  <a:lnTo>
                    <a:pt x="24978" y="13556"/>
                  </a:lnTo>
                  <a:lnTo>
                    <a:pt x="24594" y="11877"/>
                  </a:lnTo>
                  <a:lnTo>
                    <a:pt x="24129" y="10216"/>
                  </a:lnTo>
                  <a:lnTo>
                    <a:pt x="23594" y="8582"/>
                  </a:lnTo>
                  <a:lnTo>
                    <a:pt x="22977" y="6966"/>
                  </a:lnTo>
                  <a:lnTo>
                    <a:pt x="22629" y="6180"/>
                  </a:lnTo>
                  <a:lnTo>
                    <a:pt x="22317" y="5456"/>
                  </a:lnTo>
                  <a:lnTo>
                    <a:pt x="21593" y="3929"/>
                  </a:lnTo>
                  <a:lnTo>
                    <a:pt x="20968" y="2804"/>
                  </a:lnTo>
                  <a:lnTo>
                    <a:pt x="20495" y="2099"/>
                  </a:lnTo>
                  <a:lnTo>
                    <a:pt x="19977" y="1456"/>
                  </a:lnTo>
                  <a:lnTo>
                    <a:pt x="19396" y="884"/>
                  </a:lnTo>
                  <a:lnTo>
                    <a:pt x="19084" y="643"/>
                  </a:lnTo>
                  <a:lnTo>
                    <a:pt x="18905" y="509"/>
                  </a:lnTo>
                  <a:lnTo>
                    <a:pt x="18557" y="313"/>
                  </a:lnTo>
                  <a:lnTo>
                    <a:pt x="18200" y="161"/>
                  </a:lnTo>
                  <a:lnTo>
                    <a:pt x="17852" y="63"/>
                  </a:lnTo>
                  <a:lnTo>
                    <a:pt x="17503" y="9"/>
                  </a:lnTo>
                  <a:lnTo>
                    <a:pt x="1716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12" name="Google Shape;1212;p28"/>
            <p:cNvGrpSpPr/>
            <p:nvPr/>
          </p:nvGrpSpPr>
          <p:grpSpPr>
            <a:xfrm>
              <a:off x="7447180" y="3322694"/>
              <a:ext cx="599277" cy="1576389"/>
              <a:chOff x="7447180" y="3322694"/>
              <a:chExt cx="599277" cy="1576389"/>
            </a:xfrm>
          </p:grpSpPr>
          <p:sp>
            <p:nvSpPr>
              <p:cNvPr id="1213" name="Google Shape;1213;p28"/>
              <p:cNvSpPr/>
              <p:nvPr/>
            </p:nvSpPr>
            <p:spPr>
              <a:xfrm>
                <a:off x="7447180" y="3322694"/>
                <a:ext cx="599277" cy="1576389"/>
              </a:xfrm>
              <a:custGeom>
                <a:avLst/>
                <a:gdLst/>
                <a:ahLst/>
                <a:cxnLst/>
                <a:rect l="l" t="t" r="r" b="b"/>
                <a:pathLst>
                  <a:path w="18933" h="49803" extrusionOk="0">
                    <a:moveTo>
                      <a:pt x="13003" y="0"/>
                    </a:moveTo>
                    <a:lnTo>
                      <a:pt x="12887" y="54"/>
                    </a:lnTo>
                    <a:lnTo>
                      <a:pt x="12851" y="116"/>
                    </a:lnTo>
                    <a:lnTo>
                      <a:pt x="12440" y="1250"/>
                    </a:lnTo>
                    <a:lnTo>
                      <a:pt x="11735" y="3563"/>
                    </a:lnTo>
                    <a:lnTo>
                      <a:pt x="11127" y="5912"/>
                    </a:lnTo>
                    <a:lnTo>
                      <a:pt x="10574" y="8269"/>
                    </a:lnTo>
                    <a:lnTo>
                      <a:pt x="10324" y="9457"/>
                    </a:lnTo>
                    <a:lnTo>
                      <a:pt x="10243" y="9823"/>
                    </a:lnTo>
                    <a:lnTo>
                      <a:pt x="10163" y="10198"/>
                    </a:lnTo>
                    <a:lnTo>
                      <a:pt x="9949" y="9886"/>
                    </a:lnTo>
                    <a:lnTo>
                      <a:pt x="9743" y="9573"/>
                    </a:lnTo>
                    <a:lnTo>
                      <a:pt x="9422" y="9064"/>
                    </a:lnTo>
                    <a:lnTo>
                      <a:pt x="8823" y="8019"/>
                    </a:lnTo>
                    <a:lnTo>
                      <a:pt x="8547" y="7492"/>
                    </a:lnTo>
                    <a:lnTo>
                      <a:pt x="8306" y="7001"/>
                    </a:lnTo>
                    <a:lnTo>
                      <a:pt x="7850" y="6010"/>
                    </a:lnTo>
                    <a:lnTo>
                      <a:pt x="7645" y="5501"/>
                    </a:lnTo>
                    <a:lnTo>
                      <a:pt x="7466" y="5028"/>
                    </a:lnTo>
                    <a:lnTo>
                      <a:pt x="7198" y="4304"/>
                    </a:lnTo>
                    <a:lnTo>
                      <a:pt x="6984" y="3849"/>
                    </a:lnTo>
                    <a:lnTo>
                      <a:pt x="6859" y="3626"/>
                    </a:lnTo>
                    <a:lnTo>
                      <a:pt x="6832" y="3617"/>
                    </a:lnTo>
                    <a:lnTo>
                      <a:pt x="6814" y="3635"/>
                    </a:lnTo>
                    <a:lnTo>
                      <a:pt x="6814" y="3902"/>
                    </a:lnTo>
                    <a:lnTo>
                      <a:pt x="6868" y="4429"/>
                    </a:lnTo>
                    <a:lnTo>
                      <a:pt x="7055" y="5242"/>
                    </a:lnTo>
                    <a:lnTo>
                      <a:pt x="7457" y="6322"/>
                    </a:lnTo>
                    <a:lnTo>
                      <a:pt x="7922" y="7340"/>
                    </a:lnTo>
                    <a:lnTo>
                      <a:pt x="8154" y="7805"/>
                    </a:lnTo>
                    <a:lnTo>
                      <a:pt x="8386" y="8278"/>
                    </a:lnTo>
                    <a:lnTo>
                      <a:pt x="8895" y="9198"/>
                    </a:lnTo>
                    <a:lnTo>
                      <a:pt x="9163" y="9653"/>
                    </a:lnTo>
                    <a:lnTo>
                      <a:pt x="9350" y="9975"/>
                    </a:lnTo>
                    <a:lnTo>
                      <a:pt x="9770" y="10609"/>
                    </a:lnTo>
                    <a:lnTo>
                      <a:pt x="10020" y="10886"/>
                    </a:lnTo>
                    <a:lnTo>
                      <a:pt x="9609" y="12913"/>
                    </a:lnTo>
                    <a:lnTo>
                      <a:pt x="8877" y="16985"/>
                    </a:lnTo>
                    <a:lnTo>
                      <a:pt x="8556" y="19030"/>
                    </a:lnTo>
                    <a:lnTo>
                      <a:pt x="8189" y="21459"/>
                    </a:lnTo>
                    <a:lnTo>
                      <a:pt x="7582" y="26326"/>
                    </a:lnTo>
                    <a:lnTo>
                      <a:pt x="7100" y="31210"/>
                    </a:lnTo>
                    <a:lnTo>
                      <a:pt x="6761" y="36104"/>
                    </a:lnTo>
                    <a:lnTo>
                      <a:pt x="6645" y="38560"/>
                    </a:lnTo>
                    <a:lnTo>
                      <a:pt x="6564" y="40747"/>
                    </a:lnTo>
                    <a:lnTo>
                      <a:pt x="6520" y="42944"/>
                    </a:lnTo>
                    <a:lnTo>
                      <a:pt x="5957" y="42516"/>
                    </a:lnTo>
                    <a:lnTo>
                      <a:pt x="4876" y="41631"/>
                    </a:lnTo>
                    <a:lnTo>
                      <a:pt x="3876" y="40676"/>
                    </a:lnTo>
                    <a:lnTo>
                      <a:pt x="3180" y="39890"/>
                    </a:lnTo>
                    <a:lnTo>
                      <a:pt x="2742" y="39328"/>
                    </a:lnTo>
                    <a:lnTo>
                      <a:pt x="2546" y="39033"/>
                    </a:lnTo>
                    <a:lnTo>
                      <a:pt x="2314" y="38685"/>
                    </a:lnTo>
                    <a:lnTo>
                      <a:pt x="1885" y="37961"/>
                    </a:lnTo>
                    <a:lnTo>
                      <a:pt x="1501" y="37220"/>
                    </a:lnTo>
                    <a:lnTo>
                      <a:pt x="1162" y="36452"/>
                    </a:lnTo>
                    <a:lnTo>
                      <a:pt x="1010" y="36059"/>
                    </a:lnTo>
                    <a:lnTo>
                      <a:pt x="885" y="35684"/>
                    </a:lnTo>
                    <a:lnTo>
                      <a:pt x="670" y="34916"/>
                    </a:lnTo>
                    <a:lnTo>
                      <a:pt x="394" y="33755"/>
                    </a:lnTo>
                    <a:lnTo>
                      <a:pt x="179" y="32987"/>
                    </a:lnTo>
                    <a:lnTo>
                      <a:pt x="152" y="32943"/>
                    </a:lnTo>
                    <a:lnTo>
                      <a:pt x="45" y="32960"/>
                    </a:lnTo>
                    <a:lnTo>
                      <a:pt x="19" y="33014"/>
                    </a:lnTo>
                    <a:lnTo>
                      <a:pt x="1" y="33416"/>
                    </a:lnTo>
                    <a:lnTo>
                      <a:pt x="36" y="34246"/>
                    </a:lnTo>
                    <a:lnTo>
                      <a:pt x="161" y="35077"/>
                    </a:lnTo>
                    <a:lnTo>
                      <a:pt x="367" y="35898"/>
                    </a:lnTo>
                    <a:lnTo>
                      <a:pt x="635" y="36711"/>
                    </a:lnTo>
                    <a:lnTo>
                      <a:pt x="956" y="37506"/>
                    </a:lnTo>
                    <a:lnTo>
                      <a:pt x="1331" y="38265"/>
                    </a:lnTo>
                    <a:lnTo>
                      <a:pt x="1733" y="38988"/>
                    </a:lnTo>
                    <a:lnTo>
                      <a:pt x="1947" y="39319"/>
                    </a:lnTo>
                    <a:lnTo>
                      <a:pt x="2376" y="39962"/>
                    </a:lnTo>
                    <a:lnTo>
                      <a:pt x="3117" y="40890"/>
                    </a:lnTo>
                    <a:lnTo>
                      <a:pt x="3653" y="41480"/>
                    </a:lnTo>
                    <a:lnTo>
                      <a:pt x="4225" y="42033"/>
                    </a:lnTo>
                    <a:lnTo>
                      <a:pt x="4832" y="42542"/>
                    </a:lnTo>
                    <a:lnTo>
                      <a:pt x="5475" y="42998"/>
                    </a:lnTo>
                    <a:lnTo>
                      <a:pt x="6153" y="43391"/>
                    </a:lnTo>
                    <a:lnTo>
                      <a:pt x="6502" y="43560"/>
                    </a:lnTo>
                    <a:lnTo>
                      <a:pt x="6484" y="45007"/>
                    </a:lnTo>
                    <a:lnTo>
                      <a:pt x="6493" y="47909"/>
                    </a:lnTo>
                    <a:lnTo>
                      <a:pt x="6520" y="49356"/>
                    </a:lnTo>
                    <a:lnTo>
                      <a:pt x="6511" y="49445"/>
                    </a:lnTo>
                    <a:lnTo>
                      <a:pt x="6555" y="49606"/>
                    </a:lnTo>
                    <a:lnTo>
                      <a:pt x="6662" y="49722"/>
                    </a:lnTo>
                    <a:lnTo>
                      <a:pt x="6814" y="49785"/>
                    </a:lnTo>
                    <a:lnTo>
                      <a:pt x="6975" y="49802"/>
                    </a:lnTo>
                    <a:lnTo>
                      <a:pt x="7136" y="49776"/>
                    </a:lnTo>
                    <a:lnTo>
                      <a:pt x="7270" y="49686"/>
                    </a:lnTo>
                    <a:lnTo>
                      <a:pt x="7341" y="49543"/>
                    </a:lnTo>
                    <a:lnTo>
                      <a:pt x="7350" y="49445"/>
                    </a:lnTo>
                    <a:lnTo>
                      <a:pt x="7341" y="47525"/>
                    </a:lnTo>
                    <a:lnTo>
                      <a:pt x="7386" y="43676"/>
                    </a:lnTo>
                    <a:lnTo>
                      <a:pt x="7511" y="39837"/>
                    </a:lnTo>
                    <a:lnTo>
                      <a:pt x="7716" y="36006"/>
                    </a:lnTo>
                    <a:lnTo>
                      <a:pt x="7993" y="32175"/>
                    </a:lnTo>
                    <a:lnTo>
                      <a:pt x="8350" y="28362"/>
                    </a:lnTo>
                    <a:lnTo>
                      <a:pt x="8788" y="24548"/>
                    </a:lnTo>
                    <a:lnTo>
                      <a:pt x="9297" y="20744"/>
                    </a:lnTo>
                    <a:lnTo>
                      <a:pt x="9583" y="18842"/>
                    </a:lnTo>
                    <a:lnTo>
                      <a:pt x="9636" y="18878"/>
                    </a:lnTo>
                    <a:lnTo>
                      <a:pt x="9752" y="18887"/>
                    </a:lnTo>
                    <a:lnTo>
                      <a:pt x="9815" y="18860"/>
                    </a:lnTo>
                    <a:lnTo>
                      <a:pt x="10172" y="18637"/>
                    </a:lnTo>
                    <a:lnTo>
                      <a:pt x="10859" y="18137"/>
                    </a:lnTo>
                    <a:lnTo>
                      <a:pt x="11860" y="17333"/>
                    </a:lnTo>
                    <a:lnTo>
                      <a:pt x="13119" y="16154"/>
                    </a:lnTo>
                    <a:lnTo>
                      <a:pt x="14315" y="14922"/>
                    </a:lnTo>
                    <a:lnTo>
                      <a:pt x="14887" y="14297"/>
                    </a:lnTo>
                    <a:lnTo>
                      <a:pt x="15449" y="13681"/>
                    </a:lnTo>
                    <a:lnTo>
                      <a:pt x="16584" y="12386"/>
                    </a:lnTo>
                    <a:lnTo>
                      <a:pt x="17387" y="11359"/>
                    </a:lnTo>
                    <a:lnTo>
                      <a:pt x="17878" y="10654"/>
                    </a:lnTo>
                    <a:lnTo>
                      <a:pt x="18334" y="9930"/>
                    </a:lnTo>
                    <a:lnTo>
                      <a:pt x="18736" y="9180"/>
                    </a:lnTo>
                    <a:lnTo>
                      <a:pt x="18905" y="8805"/>
                    </a:lnTo>
                    <a:lnTo>
                      <a:pt x="18932" y="8716"/>
                    </a:lnTo>
                    <a:lnTo>
                      <a:pt x="18879" y="8573"/>
                    </a:lnTo>
                    <a:lnTo>
                      <a:pt x="18736" y="8501"/>
                    </a:lnTo>
                    <a:lnTo>
                      <a:pt x="18584" y="8519"/>
                    </a:lnTo>
                    <a:lnTo>
                      <a:pt x="18512" y="8582"/>
                    </a:lnTo>
                    <a:lnTo>
                      <a:pt x="18236" y="8903"/>
                    </a:lnTo>
                    <a:lnTo>
                      <a:pt x="17727" y="9564"/>
                    </a:lnTo>
                    <a:lnTo>
                      <a:pt x="16985" y="10600"/>
                    </a:lnTo>
                    <a:lnTo>
                      <a:pt x="16494" y="11279"/>
                    </a:lnTo>
                    <a:lnTo>
                      <a:pt x="15976" y="11948"/>
                    </a:lnTo>
                    <a:lnTo>
                      <a:pt x="14905" y="13252"/>
                    </a:lnTo>
                    <a:lnTo>
                      <a:pt x="14351" y="13886"/>
                    </a:lnTo>
                    <a:lnTo>
                      <a:pt x="13824" y="14467"/>
                    </a:lnTo>
                    <a:lnTo>
                      <a:pt x="12735" y="15574"/>
                    </a:lnTo>
                    <a:lnTo>
                      <a:pt x="11056" y="17172"/>
                    </a:lnTo>
                    <a:lnTo>
                      <a:pt x="9940" y="18244"/>
                    </a:lnTo>
                    <a:lnTo>
                      <a:pt x="9949" y="18155"/>
                    </a:lnTo>
                    <a:lnTo>
                      <a:pt x="9958" y="18056"/>
                    </a:lnTo>
                    <a:lnTo>
                      <a:pt x="9940" y="18030"/>
                    </a:lnTo>
                    <a:lnTo>
                      <a:pt x="9913" y="18047"/>
                    </a:lnTo>
                    <a:lnTo>
                      <a:pt x="9752" y="18306"/>
                    </a:lnTo>
                    <a:lnTo>
                      <a:pt x="9636" y="18485"/>
                    </a:lnTo>
                    <a:lnTo>
                      <a:pt x="9940" y="16583"/>
                    </a:lnTo>
                    <a:lnTo>
                      <a:pt x="10609" y="12788"/>
                    </a:lnTo>
                    <a:lnTo>
                      <a:pt x="10985" y="10886"/>
                    </a:lnTo>
                    <a:lnTo>
                      <a:pt x="11538" y="8216"/>
                    </a:lnTo>
                    <a:lnTo>
                      <a:pt x="12422" y="4224"/>
                    </a:lnTo>
                    <a:lnTo>
                      <a:pt x="12967" y="1545"/>
                    </a:lnTo>
                    <a:lnTo>
                      <a:pt x="13208" y="205"/>
                    </a:lnTo>
                    <a:lnTo>
                      <a:pt x="13208" y="134"/>
                    </a:lnTo>
                    <a:lnTo>
                      <a:pt x="13128" y="36"/>
                    </a:lnTo>
                    <a:lnTo>
                      <a:pt x="13003" y="0"/>
                    </a:lnTo>
                    <a:close/>
                  </a:path>
                </a:pathLst>
              </a:custGeom>
              <a:solidFill>
                <a:srgbClr val="EB5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214;p28"/>
              <p:cNvSpPr/>
              <p:nvPr/>
            </p:nvSpPr>
            <p:spPr>
              <a:xfrm>
                <a:off x="7501172" y="3852299"/>
                <a:ext cx="160573" cy="364384"/>
              </a:xfrm>
              <a:custGeom>
                <a:avLst/>
                <a:gdLst/>
                <a:ahLst/>
                <a:cxnLst/>
                <a:rect l="l" t="t" r="r" b="b"/>
                <a:pathLst>
                  <a:path w="5073" h="11512" extrusionOk="0">
                    <a:moveTo>
                      <a:pt x="99" y="1"/>
                    </a:moveTo>
                    <a:lnTo>
                      <a:pt x="72" y="37"/>
                    </a:lnTo>
                    <a:lnTo>
                      <a:pt x="18" y="412"/>
                    </a:lnTo>
                    <a:lnTo>
                      <a:pt x="0" y="1188"/>
                    </a:lnTo>
                    <a:lnTo>
                      <a:pt x="63" y="1992"/>
                    </a:lnTo>
                    <a:lnTo>
                      <a:pt x="197" y="2796"/>
                    </a:lnTo>
                    <a:lnTo>
                      <a:pt x="500" y="4001"/>
                    </a:lnTo>
                    <a:lnTo>
                      <a:pt x="1036" y="5537"/>
                    </a:lnTo>
                    <a:lnTo>
                      <a:pt x="1322" y="6234"/>
                    </a:lnTo>
                    <a:lnTo>
                      <a:pt x="1626" y="6966"/>
                    </a:lnTo>
                    <a:lnTo>
                      <a:pt x="2358" y="8368"/>
                    </a:lnTo>
                    <a:lnTo>
                      <a:pt x="2769" y="9038"/>
                    </a:lnTo>
                    <a:lnTo>
                      <a:pt x="2983" y="9368"/>
                    </a:lnTo>
                    <a:lnTo>
                      <a:pt x="3447" y="10056"/>
                    </a:lnTo>
                    <a:lnTo>
                      <a:pt x="3965" y="10717"/>
                    </a:lnTo>
                    <a:lnTo>
                      <a:pt x="4412" y="11136"/>
                    </a:lnTo>
                    <a:lnTo>
                      <a:pt x="4733" y="11386"/>
                    </a:lnTo>
                    <a:lnTo>
                      <a:pt x="4903" y="11485"/>
                    </a:lnTo>
                    <a:lnTo>
                      <a:pt x="4965" y="11511"/>
                    </a:lnTo>
                    <a:lnTo>
                      <a:pt x="5055" y="11467"/>
                    </a:lnTo>
                    <a:lnTo>
                      <a:pt x="5072" y="11404"/>
                    </a:lnTo>
                    <a:lnTo>
                      <a:pt x="5064" y="11360"/>
                    </a:lnTo>
                    <a:lnTo>
                      <a:pt x="4903" y="11029"/>
                    </a:lnTo>
                    <a:lnTo>
                      <a:pt x="4501" y="10404"/>
                    </a:lnTo>
                    <a:lnTo>
                      <a:pt x="3813" y="9511"/>
                    </a:lnTo>
                    <a:lnTo>
                      <a:pt x="3385" y="8904"/>
                    </a:lnTo>
                    <a:lnTo>
                      <a:pt x="2938" y="8216"/>
                    </a:lnTo>
                    <a:lnTo>
                      <a:pt x="2152" y="6779"/>
                    </a:lnTo>
                    <a:lnTo>
                      <a:pt x="1813" y="6037"/>
                    </a:lnTo>
                    <a:lnTo>
                      <a:pt x="1483" y="5278"/>
                    </a:lnTo>
                    <a:lnTo>
                      <a:pt x="947" y="3716"/>
                    </a:lnTo>
                    <a:lnTo>
                      <a:pt x="741" y="2921"/>
                    </a:lnTo>
                    <a:lnTo>
                      <a:pt x="581" y="2198"/>
                    </a:lnTo>
                    <a:lnTo>
                      <a:pt x="393" y="1108"/>
                    </a:lnTo>
                    <a:lnTo>
                      <a:pt x="232" y="385"/>
                    </a:lnTo>
                    <a:lnTo>
                      <a:pt x="125" y="28"/>
                    </a:lnTo>
                    <a:lnTo>
                      <a:pt x="99" y="1"/>
                    </a:lnTo>
                    <a:close/>
                  </a:path>
                </a:pathLst>
              </a:custGeom>
              <a:solidFill>
                <a:srgbClr val="EB5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28"/>
              <p:cNvSpPr/>
              <p:nvPr/>
            </p:nvSpPr>
            <p:spPr>
              <a:xfrm>
                <a:off x="7710873" y="4001522"/>
                <a:ext cx="302756" cy="426834"/>
              </a:xfrm>
              <a:custGeom>
                <a:avLst/>
                <a:gdLst/>
                <a:ahLst/>
                <a:cxnLst/>
                <a:rect l="l" t="t" r="r" b="b"/>
                <a:pathLst>
                  <a:path w="9565" h="13485" extrusionOk="0">
                    <a:moveTo>
                      <a:pt x="9368" y="1"/>
                    </a:moveTo>
                    <a:lnTo>
                      <a:pt x="9234" y="54"/>
                    </a:lnTo>
                    <a:lnTo>
                      <a:pt x="9189" y="126"/>
                    </a:lnTo>
                    <a:lnTo>
                      <a:pt x="8734" y="1072"/>
                    </a:lnTo>
                    <a:lnTo>
                      <a:pt x="7805" y="2939"/>
                    </a:lnTo>
                    <a:lnTo>
                      <a:pt x="6814" y="4778"/>
                    </a:lnTo>
                    <a:lnTo>
                      <a:pt x="5724" y="6564"/>
                    </a:lnTo>
                    <a:lnTo>
                      <a:pt x="5126" y="7422"/>
                    </a:lnTo>
                    <a:lnTo>
                      <a:pt x="4537" y="8234"/>
                    </a:lnTo>
                    <a:lnTo>
                      <a:pt x="3278" y="9779"/>
                    </a:lnTo>
                    <a:lnTo>
                      <a:pt x="2617" y="10529"/>
                    </a:lnTo>
                    <a:lnTo>
                      <a:pt x="1867" y="11342"/>
                    </a:lnTo>
                    <a:lnTo>
                      <a:pt x="1081" y="12128"/>
                    </a:lnTo>
                    <a:lnTo>
                      <a:pt x="777" y="12404"/>
                    </a:lnTo>
                    <a:lnTo>
                      <a:pt x="331" y="12833"/>
                    </a:lnTo>
                    <a:lnTo>
                      <a:pt x="90" y="13155"/>
                    </a:lnTo>
                    <a:lnTo>
                      <a:pt x="9" y="13342"/>
                    </a:lnTo>
                    <a:lnTo>
                      <a:pt x="0" y="13396"/>
                    </a:lnTo>
                    <a:lnTo>
                      <a:pt x="63" y="13485"/>
                    </a:lnTo>
                    <a:lnTo>
                      <a:pt x="116" y="13485"/>
                    </a:lnTo>
                    <a:lnTo>
                      <a:pt x="313" y="13431"/>
                    </a:lnTo>
                    <a:lnTo>
                      <a:pt x="688" y="13253"/>
                    </a:lnTo>
                    <a:lnTo>
                      <a:pt x="1242" y="12878"/>
                    </a:lnTo>
                    <a:lnTo>
                      <a:pt x="2269" y="11878"/>
                    </a:lnTo>
                    <a:lnTo>
                      <a:pt x="2840" y="11270"/>
                    </a:lnTo>
                    <a:lnTo>
                      <a:pt x="3224" y="10869"/>
                    </a:lnTo>
                    <a:lnTo>
                      <a:pt x="3974" y="10047"/>
                    </a:lnTo>
                    <a:lnTo>
                      <a:pt x="5046" y="8761"/>
                    </a:lnTo>
                    <a:lnTo>
                      <a:pt x="5707" y="7859"/>
                    </a:lnTo>
                    <a:lnTo>
                      <a:pt x="6323" y="6984"/>
                    </a:lnTo>
                    <a:lnTo>
                      <a:pt x="7189" y="5636"/>
                    </a:lnTo>
                    <a:lnTo>
                      <a:pt x="7725" y="4707"/>
                    </a:lnTo>
                    <a:lnTo>
                      <a:pt x="8216" y="3760"/>
                    </a:lnTo>
                    <a:lnTo>
                      <a:pt x="8662" y="2796"/>
                    </a:lnTo>
                    <a:lnTo>
                      <a:pt x="9064" y="1805"/>
                    </a:lnTo>
                    <a:lnTo>
                      <a:pt x="9404" y="787"/>
                    </a:lnTo>
                    <a:lnTo>
                      <a:pt x="9555" y="278"/>
                    </a:lnTo>
                    <a:lnTo>
                      <a:pt x="9564" y="188"/>
                    </a:lnTo>
                    <a:lnTo>
                      <a:pt x="9502" y="54"/>
                    </a:lnTo>
                    <a:lnTo>
                      <a:pt x="9368" y="1"/>
                    </a:lnTo>
                    <a:close/>
                  </a:path>
                </a:pathLst>
              </a:custGeom>
              <a:solidFill>
                <a:srgbClr val="EB5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16" name="Google Shape;1216;p28"/>
          <p:cNvGrpSpPr/>
          <p:nvPr/>
        </p:nvGrpSpPr>
        <p:grpSpPr>
          <a:xfrm>
            <a:off x="8509190" y="1947798"/>
            <a:ext cx="1000423" cy="1733457"/>
            <a:chOff x="7758346" y="3365641"/>
            <a:chExt cx="1146485" cy="1986543"/>
          </a:xfrm>
        </p:grpSpPr>
        <p:sp>
          <p:nvSpPr>
            <p:cNvPr id="1217" name="Google Shape;1217;p28"/>
            <p:cNvSpPr/>
            <p:nvPr/>
          </p:nvSpPr>
          <p:spPr>
            <a:xfrm>
              <a:off x="7758346" y="3365641"/>
              <a:ext cx="1146485" cy="1986543"/>
            </a:xfrm>
            <a:custGeom>
              <a:avLst/>
              <a:gdLst/>
              <a:ahLst/>
              <a:cxnLst/>
              <a:rect l="l" t="t" r="r" b="b"/>
              <a:pathLst>
                <a:path w="36221" h="62761" extrusionOk="0">
                  <a:moveTo>
                    <a:pt x="31372" y="0"/>
                  </a:moveTo>
                  <a:lnTo>
                    <a:pt x="30639" y="54"/>
                  </a:lnTo>
                  <a:lnTo>
                    <a:pt x="29898" y="242"/>
                  </a:lnTo>
                  <a:lnTo>
                    <a:pt x="29175" y="554"/>
                  </a:lnTo>
                  <a:lnTo>
                    <a:pt x="28460" y="956"/>
                  </a:lnTo>
                  <a:lnTo>
                    <a:pt x="28121" y="1188"/>
                  </a:lnTo>
                  <a:lnTo>
                    <a:pt x="27353" y="1751"/>
                  </a:lnTo>
                  <a:lnTo>
                    <a:pt x="25835" y="2894"/>
                  </a:lnTo>
                  <a:lnTo>
                    <a:pt x="24353" y="4099"/>
                  </a:lnTo>
                  <a:lnTo>
                    <a:pt x="22906" y="5341"/>
                  </a:lnTo>
                  <a:lnTo>
                    <a:pt x="21495" y="6626"/>
                  </a:lnTo>
                  <a:lnTo>
                    <a:pt x="20120" y="7948"/>
                  </a:lnTo>
                  <a:lnTo>
                    <a:pt x="18789" y="9323"/>
                  </a:lnTo>
                  <a:lnTo>
                    <a:pt x="17494" y="10725"/>
                  </a:lnTo>
                  <a:lnTo>
                    <a:pt x="16235" y="12163"/>
                  </a:lnTo>
                  <a:lnTo>
                    <a:pt x="15021" y="13645"/>
                  </a:lnTo>
                  <a:lnTo>
                    <a:pt x="13851" y="15155"/>
                  </a:lnTo>
                  <a:lnTo>
                    <a:pt x="12717" y="16690"/>
                  </a:lnTo>
                  <a:lnTo>
                    <a:pt x="11627" y="18262"/>
                  </a:lnTo>
                  <a:lnTo>
                    <a:pt x="10583" y="19852"/>
                  </a:lnTo>
                  <a:lnTo>
                    <a:pt x="9582" y="21477"/>
                  </a:lnTo>
                  <a:lnTo>
                    <a:pt x="8627" y="23120"/>
                  </a:lnTo>
                  <a:lnTo>
                    <a:pt x="8163" y="23951"/>
                  </a:lnTo>
                  <a:lnTo>
                    <a:pt x="7707" y="24799"/>
                  </a:lnTo>
                  <a:lnTo>
                    <a:pt x="6832" y="26513"/>
                  </a:lnTo>
                  <a:lnTo>
                    <a:pt x="6001" y="28264"/>
                  </a:lnTo>
                  <a:lnTo>
                    <a:pt x="5216" y="30023"/>
                  </a:lnTo>
                  <a:lnTo>
                    <a:pt x="4483" y="31809"/>
                  </a:lnTo>
                  <a:lnTo>
                    <a:pt x="3805" y="33622"/>
                  </a:lnTo>
                  <a:lnTo>
                    <a:pt x="3180" y="35443"/>
                  </a:lnTo>
                  <a:lnTo>
                    <a:pt x="2608" y="37283"/>
                  </a:lnTo>
                  <a:lnTo>
                    <a:pt x="2340" y="38212"/>
                  </a:lnTo>
                  <a:lnTo>
                    <a:pt x="1813" y="40060"/>
                  </a:lnTo>
                  <a:lnTo>
                    <a:pt x="1054" y="42918"/>
                  </a:lnTo>
                  <a:lnTo>
                    <a:pt x="617" y="44856"/>
                  </a:lnTo>
                  <a:lnTo>
                    <a:pt x="268" y="46820"/>
                  </a:lnTo>
                  <a:lnTo>
                    <a:pt x="54" y="48785"/>
                  </a:lnTo>
                  <a:lnTo>
                    <a:pt x="1" y="50267"/>
                  </a:lnTo>
                  <a:lnTo>
                    <a:pt x="27" y="51249"/>
                  </a:lnTo>
                  <a:lnTo>
                    <a:pt x="99" y="52223"/>
                  </a:lnTo>
                  <a:lnTo>
                    <a:pt x="233" y="53205"/>
                  </a:lnTo>
                  <a:lnTo>
                    <a:pt x="322" y="53687"/>
                  </a:lnTo>
                  <a:lnTo>
                    <a:pt x="411" y="54116"/>
                  </a:lnTo>
                  <a:lnTo>
                    <a:pt x="661" y="54991"/>
                  </a:lnTo>
                  <a:lnTo>
                    <a:pt x="983" y="55893"/>
                  </a:lnTo>
                  <a:lnTo>
                    <a:pt x="1376" y="56786"/>
                  </a:lnTo>
                  <a:lnTo>
                    <a:pt x="1840" y="57679"/>
                  </a:lnTo>
                  <a:lnTo>
                    <a:pt x="2367" y="58545"/>
                  </a:lnTo>
                  <a:lnTo>
                    <a:pt x="2956" y="59367"/>
                  </a:lnTo>
                  <a:lnTo>
                    <a:pt x="3608" y="60135"/>
                  </a:lnTo>
                  <a:lnTo>
                    <a:pt x="4305" y="60831"/>
                  </a:lnTo>
                  <a:lnTo>
                    <a:pt x="5055" y="61447"/>
                  </a:lnTo>
                  <a:lnTo>
                    <a:pt x="5859" y="61956"/>
                  </a:lnTo>
                  <a:lnTo>
                    <a:pt x="6698" y="62358"/>
                  </a:lnTo>
                  <a:lnTo>
                    <a:pt x="7582" y="62626"/>
                  </a:lnTo>
                  <a:lnTo>
                    <a:pt x="8502" y="62760"/>
                  </a:lnTo>
                  <a:lnTo>
                    <a:pt x="9207" y="62742"/>
                  </a:lnTo>
                  <a:lnTo>
                    <a:pt x="9690" y="62689"/>
                  </a:lnTo>
                  <a:lnTo>
                    <a:pt x="10181" y="62581"/>
                  </a:lnTo>
                  <a:lnTo>
                    <a:pt x="10681" y="62439"/>
                  </a:lnTo>
                  <a:lnTo>
                    <a:pt x="10931" y="62340"/>
                  </a:lnTo>
                  <a:lnTo>
                    <a:pt x="11386" y="62162"/>
                  </a:lnTo>
                  <a:lnTo>
                    <a:pt x="12279" y="61751"/>
                  </a:lnTo>
                  <a:lnTo>
                    <a:pt x="13154" y="61304"/>
                  </a:lnTo>
                  <a:lnTo>
                    <a:pt x="14003" y="60804"/>
                  </a:lnTo>
                  <a:lnTo>
                    <a:pt x="14842" y="60260"/>
                  </a:lnTo>
                  <a:lnTo>
                    <a:pt x="15655" y="59679"/>
                  </a:lnTo>
                  <a:lnTo>
                    <a:pt x="16851" y="58733"/>
                  </a:lnTo>
                  <a:lnTo>
                    <a:pt x="17610" y="58054"/>
                  </a:lnTo>
                  <a:lnTo>
                    <a:pt x="18173" y="57527"/>
                  </a:lnTo>
                  <a:lnTo>
                    <a:pt x="19262" y="56429"/>
                  </a:lnTo>
                  <a:lnTo>
                    <a:pt x="20307" y="55268"/>
                  </a:lnTo>
                  <a:lnTo>
                    <a:pt x="21316" y="54053"/>
                  </a:lnTo>
                  <a:lnTo>
                    <a:pt x="22281" y="52785"/>
                  </a:lnTo>
                  <a:lnTo>
                    <a:pt x="23210" y="51490"/>
                  </a:lnTo>
                  <a:lnTo>
                    <a:pt x="24103" y="50151"/>
                  </a:lnTo>
                  <a:lnTo>
                    <a:pt x="24960" y="48785"/>
                  </a:lnTo>
                  <a:lnTo>
                    <a:pt x="26165" y="46713"/>
                  </a:lnTo>
                  <a:lnTo>
                    <a:pt x="27648" y="43936"/>
                  </a:lnTo>
                  <a:lnTo>
                    <a:pt x="28987" y="41176"/>
                  </a:lnTo>
                  <a:lnTo>
                    <a:pt x="30184" y="38515"/>
                  </a:lnTo>
                  <a:lnTo>
                    <a:pt x="30729" y="37247"/>
                  </a:lnTo>
                  <a:lnTo>
                    <a:pt x="31452" y="35488"/>
                  </a:lnTo>
                  <a:lnTo>
                    <a:pt x="32461" y="32818"/>
                  </a:lnTo>
                  <a:lnTo>
                    <a:pt x="33086" y="31014"/>
                  </a:lnTo>
                  <a:lnTo>
                    <a:pt x="33667" y="29192"/>
                  </a:lnTo>
                  <a:lnTo>
                    <a:pt x="34193" y="27371"/>
                  </a:lnTo>
                  <a:lnTo>
                    <a:pt x="34676" y="25522"/>
                  </a:lnTo>
                  <a:lnTo>
                    <a:pt x="35104" y="23665"/>
                  </a:lnTo>
                  <a:lnTo>
                    <a:pt x="35292" y="22736"/>
                  </a:lnTo>
                  <a:lnTo>
                    <a:pt x="35461" y="21825"/>
                  </a:lnTo>
                  <a:lnTo>
                    <a:pt x="35756" y="20004"/>
                  </a:lnTo>
                  <a:lnTo>
                    <a:pt x="35979" y="18164"/>
                  </a:lnTo>
                  <a:lnTo>
                    <a:pt x="36140" y="16315"/>
                  </a:lnTo>
                  <a:lnTo>
                    <a:pt x="36220" y="14476"/>
                  </a:lnTo>
                  <a:lnTo>
                    <a:pt x="36212" y="12627"/>
                  </a:lnTo>
                  <a:lnTo>
                    <a:pt x="36122" y="10779"/>
                  </a:lnTo>
                  <a:lnTo>
                    <a:pt x="35944" y="8939"/>
                  </a:lnTo>
                  <a:lnTo>
                    <a:pt x="35810" y="8020"/>
                  </a:lnTo>
                  <a:lnTo>
                    <a:pt x="35685" y="7189"/>
                  </a:lnTo>
                  <a:lnTo>
                    <a:pt x="35381" y="5403"/>
                  </a:lnTo>
                  <a:lnTo>
                    <a:pt x="35051" y="4064"/>
                  </a:lnTo>
                  <a:lnTo>
                    <a:pt x="34765" y="3197"/>
                  </a:lnTo>
                  <a:lnTo>
                    <a:pt x="34408" y="2376"/>
                  </a:lnTo>
                  <a:lnTo>
                    <a:pt x="33970" y="1626"/>
                  </a:lnTo>
                  <a:lnTo>
                    <a:pt x="33720" y="1286"/>
                  </a:lnTo>
                  <a:lnTo>
                    <a:pt x="33568" y="1099"/>
                  </a:lnTo>
                  <a:lnTo>
                    <a:pt x="33265" y="786"/>
                  </a:lnTo>
                  <a:lnTo>
                    <a:pt x="32943" y="536"/>
                  </a:lnTo>
                  <a:lnTo>
                    <a:pt x="32613" y="331"/>
                  </a:lnTo>
                  <a:lnTo>
                    <a:pt x="32265" y="179"/>
                  </a:lnTo>
                  <a:lnTo>
                    <a:pt x="31916" y="81"/>
                  </a:lnTo>
                  <a:lnTo>
                    <a:pt x="31372" y="0"/>
                  </a:lnTo>
                  <a:close/>
                </a:path>
              </a:pathLst>
            </a:custGeom>
            <a:solidFill>
              <a:srgbClr val="B01C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18" name="Google Shape;1218;p28"/>
            <p:cNvGrpSpPr/>
            <p:nvPr/>
          </p:nvGrpSpPr>
          <p:grpSpPr>
            <a:xfrm>
              <a:off x="7916334" y="3709312"/>
              <a:ext cx="852813" cy="1576674"/>
              <a:chOff x="7916334" y="3709312"/>
              <a:chExt cx="852813" cy="1576674"/>
            </a:xfrm>
          </p:grpSpPr>
          <p:sp>
            <p:nvSpPr>
              <p:cNvPr id="1219" name="Google Shape;1219;p28"/>
              <p:cNvSpPr/>
              <p:nvPr/>
            </p:nvSpPr>
            <p:spPr>
              <a:xfrm>
                <a:off x="7916334" y="3709312"/>
                <a:ext cx="852813" cy="1576674"/>
              </a:xfrm>
              <a:custGeom>
                <a:avLst/>
                <a:gdLst/>
                <a:ahLst/>
                <a:cxnLst/>
                <a:rect l="l" t="t" r="r" b="b"/>
                <a:pathLst>
                  <a:path w="26943" h="49812" extrusionOk="0">
                    <a:moveTo>
                      <a:pt x="23290" y="0"/>
                    </a:moveTo>
                    <a:lnTo>
                      <a:pt x="23156" y="18"/>
                    </a:lnTo>
                    <a:lnTo>
                      <a:pt x="23102" y="72"/>
                    </a:lnTo>
                    <a:lnTo>
                      <a:pt x="22352" y="1134"/>
                    </a:lnTo>
                    <a:lnTo>
                      <a:pt x="20959" y="3331"/>
                    </a:lnTo>
                    <a:lnTo>
                      <a:pt x="19664" y="5581"/>
                    </a:lnTo>
                    <a:lnTo>
                      <a:pt x="18423" y="7868"/>
                    </a:lnTo>
                    <a:lnTo>
                      <a:pt x="17825" y="9011"/>
                    </a:lnTo>
                    <a:lnTo>
                      <a:pt x="17637" y="9377"/>
                    </a:lnTo>
                    <a:lnTo>
                      <a:pt x="17450" y="9734"/>
                    </a:lnTo>
                    <a:lnTo>
                      <a:pt x="17325" y="9350"/>
                    </a:lnTo>
                    <a:lnTo>
                      <a:pt x="17191" y="8975"/>
                    </a:lnTo>
                    <a:lnTo>
                      <a:pt x="17003" y="8359"/>
                    </a:lnTo>
                    <a:lnTo>
                      <a:pt x="16682" y="7108"/>
                    </a:lnTo>
                    <a:lnTo>
                      <a:pt x="16548" y="6474"/>
                    </a:lnTo>
                    <a:lnTo>
                      <a:pt x="16440" y="5903"/>
                    </a:lnTo>
                    <a:lnTo>
                      <a:pt x="16253" y="4742"/>
                    </a:lnTo>
                    <a:lnTo>
                      <a:pt x="16182" y="4162"/>
                    </a:lnTo>
                    <a:lnTo>
                      <a:pt x="16128" y="3617"/>
                    </a:lnTo>
                    <a:lnTo>
                      <a:pt x="16065" y="2804"/>
                    </a:lnTo>
                    <a:lnTo>
                      <a:pt x="15976" y="2268"/>
                    </a:lnTo>
                    <a:lnTo>
                      <a:pt x="15896" y="2001"/>
                    </a:lnTo>
                    <a:lnTo>
                      <a:pt x="15878" y="1983"/>
                    </a:lnTo>
                    <a:lnTo>
                      <a:pt x="15851" y="2001"/>
                    </a:lnTo>
                    <a:lnTo>
                      <a:pt x="15780" y="2268"/>
                    </a:lnTo>
                    <a:lnTo>
                      <a:pt x="15681" y="2840"/>
                    </a:lnTo>
                    <a:lnTo>
                      <a:pt x="15655" y="3429"/>
                    </a:lnTo>
                    <a:lnTo>
                      <a:pt x="15664" y="4037"/>
                    </a:lnTo>
                    <a:lnTo>
                      <a:pt x="15753" y="4956"/>
                    </a:lnTo>
                    <a:lnTo>
                      <a:pt x="15949" y="6144"/>
                    </a:lnTo>
                    <a:lnTo>
                      <a:pt x="16048" y="6698"/>
                    </a:lnTo>
                    <a:lnTo>
                      <a:pt x="16155" y="7251"/>
                    </a:lnTo>
                    <a:lnTo>
                      <a:pt x="16423" y="8350"/>
                    </a:lnTo>
                    <a:lnTo>
                      <a:pt x="16565" y="8894"/>
                    </a:lnTo>
                    <a:lnTo>
                      <a:pt x="16673" y="9278"/>
                    </a:lnTo>
                    <a:lnTo>
                      <a:pt x="16932" y="10055"/>
                    </a:lnTo>
                    <a:lnTo>
                      <a:pt x="17110" y="10413"/>
                    </a:lnTo>
                    <a:lnTo>
                      <a:pt x="16110" y="12395"/>
                    </a:lnTo>
                    <a:lnTo>
                      <a:pt x="14190" y="16396"/>
                    </a:lnTo>
                    <a:lnTo>
                      <a:pt x="13270" y="18414"/>
                    </a:lnTo>
                    <a:lnTo>
                      <a:pt x="12208" y="20825"/>
                    </a:lnTo>
                    <a:lnTo>
                      <a:pt x="10189" y="25683"/>
                    </a:lnTo>
                    <a:lnTo>
                      <a:pt x="8305" y="30603"/>
                    </a:lnTo>
                    <a:lnTo>
                      <a:pt x="6555" y="35568"/>
                    </a:lnTo>
                    <a:lnTo>
                      <a:pt x="5742" y="38069"/>
                    </a:lnTo>
                    <a:lnTo>
                      <a:pt x="5028" y="40319"/>
                    </a:lnTo>
                    <a:lnTo>
                      <a:pt x="4358" y="42569"/>
                    </a:lnTo>
                    <a:lnTo>
                      <a:pt x="3903" y="41971"/>
                    </a:lnTo>
                    <a:lnTo>
                      <a:pt x="3037" y="40748"/>
                    </a:lnTo>
                    <a:lnTo>
                      <a:pt x="2269" y="39471"/>
                    </a:lnTo>
                    <a:lnTo>
                      <a:pt x="1777" y="38461"/>
                    </a:lnTo>
                    <a:lnTo>
                      <a:pt x="1483" y="37756"/>
                    </a:lnTo>
                    <a:lnTo>
                      <a:pt x="1358" y="37399"/>
                    </a:lnTo>
                    <a:lnTo>
                      <a:pt x="1224" y="36970"/>
                    </a:lnTo>
                    <a:lnTo>
                      <a:pt x="983" y="36095"/>
                    </a:lnTo>
                    <a:lnTo>
                      <a:pt x="804" y="35220"/>
                    </a:lnTo>
                    <a:lnTo>
                      <a:pt x="670" y="34327"/>
                    </a:lnTo>
                    <a:lnTo>
                      <a:pt x="625" y="33880"/>
                    </a:lnTo>
                    <a:lnTo>
                      <a:pt x="599" y="33452"/>
                    </a:lnTo>
                    <a:lnTo>
                      <a:pt x="590" y="32603"/>
                    </a:lnTo>
                    <a:lnTo>
                      <a:pt x="643" y="31326"/>
                    </a:lnTo>
                    <a:lnTo>
                      <a:pt x="634" y="30469"/>
                    </a:lnTo>
                    <a:lnTo>
                      <a:pt x="617" y="30416"/>
                    </a:lnTo>
                    <a:lnTo>
                      <a:pt x="500" y="30398"/>
                    </a:lnTo>
                    <a:lnTo>
                      <a:pt x="465" y="30451"/>
                    </a:lnTo>
                    <a:lnTo>
                      <a:pt x="331" y="30862"/>
                    </a:lnTo>
                    <a:lnTo>
                      <a:pt x="134" y="31728"/>
                    </a:lnTo>
                    <a:lnTo>
                      <a:pt x="27" y="32621"/>
                    </a:lnTo>
                    <a:lnTo>
                      <a:pt x="0" y="33532"/>
                    </a:lnTo>
                    <a:lnTo>
                      <a:pt x="45" y="34452"/>
                    </a:lnTo>
                    <a:lnTo>
                      <a:pt x="152" y="35363"/>
                    </a:lnTo>
                    <a:lnTo>
                      <a:pt x="322" y="36256"/>
                    </a:lnTo>
                    <a:lnTo>
                      <a:pt x="536" y="37113"/>
                    </a:lnTo>
                    <a:lnTo>
                      <a:pt x="661" y="37524"/>
                    </a:lnTo>
                    <a:lnTo>
                      <a:pt x="795" y="37917"/>
                    </a:lnTo>
                    <a:lnTo>
                      <a:pt x="1081" y="38703"/>
                    </a:lnTo>
                    <a:lnTo>
                      <a:pt x="1420" y="39480"/>
                    </a:lnTo>
                    <a:lnTo>
                      <a:pt x="1813" y="40239"/>
                    </a:lnTo>
                    <a:lnTo>
                      <a:pt x="2242" y="40971"/>
                    </a:lnTo>
                    <a:lnTo>
                      <a:pt x="2733" y="41676"/>
                    </a:lnTo>
                    <a:lnTo>
                      <a:pt x="3269" y="42328"/>
                    </a:lnTo>
                    <a:lnTo>
                      <a:pt x="3849" y="42926"/>
                    </a:lnTo>
                    <a:lnTo>
                      <a:pt x="4171" y="43203"/>
                    </a:lnTo>
                    <a:lnTo>
                      <a:pt x="3742" y="44695"/>
                    </a:lnTo>
                    <a:lnTo>
                      <a:pt x="2920" y="47695"/>
                    </a:lnTo>
                    <a:lnTo>
                      <a:pt x="2537" y="49204"/>
                    </a:lnTo>
                    <a:lnTo>
                      <a:pt x="2501" y="49294"/>
                    </a:lnTo>
                    <a:lnTo>
                      <a:pt x="2501" y="49472"/>
                    </a:lnTo>
                    <a:lnTo>
                      <a:pt x="2581" y="49615"/>
                    </a:lnTo>
                    <a:lnTo>
                      <a:pt x="2715" y="49731"/>
                    </a:lnTo>
                    <a:lnTo>
                      <a:pt x="2885" y="49794"/>
                    </a:lnTo>
                    <a:lnTo>
                      <a:pt x="3054" y="49811"/>
                    </a:lnTo>
                    <a:lnTo>
                      <a:pt x="3215" y="49758"/>
                    </a:lnTo>
                    <a:lnTo>
                      <a:pt x="3331" y="49633"/>
                    </a:lnTo>
                    <a:lnTo>
                      <a:pt x="3367" y="49535"/>
                    </a:lnTo>
                    <a:lnTo>
                      <a:pt x="3903" y="47543"/>
                    </a:lnTo>
                    <a:lnTo>
                      <a:pt x="5046" y="43569"/>
                    </a:lnTo>
                    <a:lnTo>
                      <a:pt x="6269" y="39640"/>
                    </a:lnTo>
                    <a:lnTo>
                      <a:pt x="7573" y="35729"/>
                    </a:lnTo>
                    <a:lnTo>
                      <a:pt x="8948" y="31853"/>
                    </a:lnTo>
                    <a:lnTo>
                      <a:pt x="10404" y="28005"/>
                    </a:lnTo>
                    <a:lnTo>
                      <a:pt x="11940" y="24183"/>
                    </a:lnTo>
                    <a:lnTo>
                      <a:pt x="13547" y="20396"/>
                    </a:lnTo>
                    <a:lnTo>
                      <a:pt x="14387" y="18512"/>
                    </a:lnTo>
                    <a:lnTo>
                      <a:pt x="14431" y="18566"/>
                    </a:lnTo>
                    <a:lnTo>
                      <a:pt x="14556" y="18610"/>
                    </a:lnTo>
                    <a:lnTo>
                      <a:pt x="14619" y="18601"/>
                    </a:lnTo>
                    <a:lnTo>
                      <a:pt x="15056" y="18467"/>
                    </a:lnTo>
                    <a:lnTo>
                      <a:pt x="15914" y="18146"/>
                    </a:lnTo>
                    <a:lnTo>
                      <a:pt x="17173" y="17601"/>
                    </a:lnTo>
                    <a:lnTo>
                      <a:pt x="18816" y="16744"/>
                    </a:lnTo>
                    <a:lnTo>
                      <a:pt x="20396" y="15806"/>
                    </a:lnTo>
                    <a:lnTo>
                      <a:pt x="21164" y="15324"/>
                    </a:lnTo>
                    <a:lnTo>
                      <a:pt x="21923" y="14851"/>
                    </a:lnTo>
                    <a:lnTo>
                      <a:pt x="23459" y="13833"/>
                    </a:lnTo>
                    <a:lnTo>
                      <a:pt x="24585" y="12993"/>
                    </a:lnTo>
                    <a:lnTo>
                      <a:pt x="25299" y="12404"/>
                    </a:lnTo>
                    <a:lnTo>
                      <a:pt x="25978" y="11788"/>
                    </a:lnTo>
                    <a:lnTo>
                      <a:pt x="26603" y="11127"/>
                    </a:lnTo>
                    <a:lnTo>
                      <a:pt x="26889" y="10788"/>
                    </a:lnTo>
                    <a:lnTo>
                      <a:pt x="26942" y="10698"/>
                    </a:lnTo>
                    <a:lnTo>
                      <a:pt x="26924" y="10538"/>
                    </a:lnTo>
                    <a:lnTo>
                      <a:pt x="26799" y="10421"/>
                    </a:lnTo>
                    <a:lnTo>
                      <a:pt x="26630" y="10404"/>
                    </a:lnTo>
                    <a:lnTo>
                      <a:pt x="26549" y="10439"/>
                    </a:lnTo>
                    <a:lnTo>
                      <a:pt x="26174" y="10698"/>
                    </a:lnTo>
                    <a:lnTo>
                      <a:pt x="25451" y="11243"/>
                    </a:lnTo>
                    <a:lnTo>
                      <a:pt x="24397" y="12100"/>
                    </a:lnTo>
                    <a:lnTo>
                      <a:pt x="23683" y="12663"/>
                    </a:lnTo>
                    <a:lnTo>
                      <a:pt x="22959" y="13208"/>
                    </a:lnTo>
                    <a:lnTo>
                      <a:pt x="21486" y="14252"/>
                    </a:lnTo>
                    <a:lnTo>
                      <a:pt x="20727" y="14753"/>
                    </a:lnTo>
                    <a:lnTo>
                      <a:pt x="20021" y="15199"/>
                    </a:lnTo>
                    <a:lnTo>
                      <a:pt x="18584" y="16029"/>
                    </a:lnTo>
                    <a:lnTo>
                      <a:pt x="16387" y="17199"/>
                    </a:lnTo>
                    <a:lnTo>
                      <a:pt x="14922" y="17994"/>
                    </a:lnTo>
                    <a:lnTo>
                      <a:pt x="14958" y="17905"/>
                    </a:lnTo>
                    <a:lnTo>
                      <a:pt x="15003" y="17815"/>
                    </a:lnTo>
                    <a:lnTo>
                      <a:pt x="15003" y="17789"/>
                    </a:lnTo>
                    <a:lnTo>
                      <a:pt x="14976" y="17780"/>
                    </a:lnTo>
                    <a:lnTo>
                      <a:pt x="14958" y="17789"/>
                    </a:lnTo>
                    <a:lnTo>
                      <a:pt x="14717" y="18012"/>
                    </a:lnTo>
                    <a:lnTo>
                      <a:pt x="14547" y="18164"/>
                    </a:lnTo>
                    <a:lnTo>
                      <a:pt x="14547" y="18164"/>
                    </a:lnTo>
                    <a:lnTo>
                      <a:pt x="15405" y="16280"/>
                    </a:lnTo>
                    <a:lnTo>
                      <a:pt x="17182" y="12538"/>
                    </a:lnTo>
                    <a:lnTo>
                      <a:pt x="18101" y="10680"/>
                    </a:lnTo>
                    <a:lnTo>
                      <a:pt x="19432" y="8082"/>
                    </a:lnTo>
                    <a:lnTo>
                      <a:pt x="21486" y="4197"/>
                    </a:lnTo>
                    <a:lnTo>
                      <a:pt x="22808" y="1590"/>
                    </a:lnTo>
                    <a:lnTo>
                      <a:pt x="23442" y="268"/>
                    </a:lnTo>
                    <a:lnTo>
                      <a:pt x="23459" y="197"/>
                    </a:lnTo>
                    <a:lnTo>
                      <a:pt x="23415" y="72"/>
                    </a:lnTo>
                    <a:lnTo>
                      <a:pt x="2329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28"/>
              <p:cNvSpPr/>
              <p:nvPr/>
            </p:nvSpPr>
            <p:spPr>
              <a:xfrm>
                <a:off x="8113312" y="4156694"/>
                <a:ext cx="83119" cy="420060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13271" extrusionOk="0">
                    <a:moveTo>
                      <a:pt x="697" y="0"/>
                    </a:moveTo>
                    <a:lnTo>
                      <a:pt x="688" y="9"/>
                    </a:lnTo>
                    <a:lnTo>
                      <a:pt x="527" y="384"/>
                    </a:lnTo>
                    <a:lnTo>
                      <a:pt x="277" y="1188"/>
                    </a:lnTo>
                    <a:lnTo>
                      <a:pt x="117" y="2027"/>
                    </a:lnTo>
                    <a:lnTo>
                      <a:pt x="27" y="2903"/>
                    </a:lnTo>
                    <a:lnTo>
                      <a:pt x="1" y="3796"/>
                    </a:lnTo>
                    <a:lnTo>
                      <a:pt x="18" y="4680"/>
                    </a:lnTo>
                    <a:lnTo>
                      <a:pt x="117" y="5974"/>
                    </a:lnTo>
                    <a:lnTo>
                      <a:pt x="206" y="6778"/>
                    </a:lnTo>
                    <a:lnTo>
                      <a:pt x="322" y="7618"/>
                    </a:lnTo>
                    <a:lnTo>
                      <a:pt x="670" y="9279"/>
                    </a:lnTo>
                    <a:lnTo>
                      <a:pt x="911" y="10091"/>
                    </a:lnTo>
                    <a:lnTo>
                      <a:pt x="1036" y="10502"/>
                    </a:lnTo>
                    <a:lnTo>
                      <a:pt x="1313" y="11341"/>
                    </a:lnTo>
                    <a:lnTo>
                      <a:pt x="1670" y="12163"/>
                    </a:lnTo>
                    <a:lnTo>
                      <a:pt x="2010" y="12734"/>
                    </a:lnTo>
                    <a:lnTo>
                      <a:pt x="2269" y="13074"/>
                    </a:lnTo>
                    <a:lnTo>
                      <a:pt x="2421" y="13235"/>
                    </a:lnTo>
                    <a:lnTo>
                      <a:pt x="2483" y="13270"/>
                    </a:lnTo>
                    <a:lnTo>
                      <a:pt x="2590" y="13252"/>
                    </a:lnTo>
                    <a:lnTo>
                      <a:pt x="2626" y="13190"/>
                    </a:lnTo>
                    <a:lnTo>
                      <a:pt x="2617" y="13145"/>
                    </a:lnTo>
                    <a:lnTo>
                      <a:pt x="2546" y="12761"/>
                    </a:lnTo>
                    <a:lnTo>
                      <a:pt x="2305" y="12002"/>
                    </a:lnTo>
                    <a:lnTo>
                      <a:pt x="1858" y="10877"/>
                    </a:lnTo>
                    <a:lnTo>
                      <a:pt x="1581" y="10127"/>
                    </a:lnTo>
                    <a:lnTo>
                      <a:pt x="1322" y="9287"/>
                    </a:lnTo>
                    <a:lnTo>
                      <a:pt x="911" y="7582"/>
                    </a:lnTo>
                    <a:lnTo>
                      <a:pt x="769" y="6716"/>
                    </a:lnTo>
                    <a:lnTo>
                      <a:pt x="652" y="5841"/>
                    </a:lnTo>
                    <a:lnTo>
                      <a:pt x="545" y="4072"/>
                    </a:lnTo>
                    <a:lnTo>
                      <a:pt x="554" y="3188"/>
                    </a:lnTo>
                    <a:lnTo>
                      <a:pt x="599" y="2394"/>
                    </a:lnTo>
                    <a:lnTo>
                      <a:pt x="706" y="1206"/>
                    </a:lnTo>
                    <a:lnTo>
                      <a:pt x="751" y="420"/>
                    </a:lnTo>
                    <a:lnTo>
                      <a:pt x="742" y="18"/>
                    </a:lnTo>
                    <a:lnTo>
                      <a:pt x="733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28"/>
              <p:cNvSpPr/>
              <p:nvPr/>
            </p:nvSpPr>
            <p:spPr>
              <a:xfrm>
                <a:off x="8186515" y="4453715"/>
                <a:ext cx="432215" cy="358148"/>
              </a:xfrm>
              <a:custGeom>
                <a:avLst/>
                <a:gdLst/>
                <a:ahLst/>
                <a:cxnLst/>
                <a:rect l="l" t="t" r="r" b="b"/>
                <a:pathLst>
                  <a:path w="13655" h="11315" extrusionOk="0">
                    <a:moveTo>
                      <a:pt x="13511" y="1"/>
                    </a:moveTo>
                    <a:lnTo>
                      <a:pt x="13360" y="19"/>
                    </a:lnTo>
                    <a:lnTo>
                      <a:pt x="13288" y="81"/>
                    </a:lnTo>
                    <a:lnTo>
                      <a:pt x="12547" y="929"/>
                    </a:lnTo>
                    <a:lnTo>
                      <a:pt x="11047" y="2599"/>
                    </a:lnTo>
                    <a:lnTo>
                      <a:pt x="9502" y="4216"/>
                    </a:lnTo>
                    <a:lnTo>
                      <a:pt x="7868" y="5752"/>
                    </a:lnTo>
                    <a:lnTo>
                      <a:pt x="7010" y="6475"/>
                    </a:lnTo>
                    <a:lnTo>
                      <a:pt x="6171" y="7136"/>
                    </a:lnTo>
                    <a:lnTo>
                      <a:pt x="4430" y="8386"/>
                    </a:lnTo>
                    <a:lnTo>
                      <a:pt x="3528" y="8966"/>
                    </a:lnTo>
                    <a:lnTo>
                      <a:pt x="2519" y="9591"/>
                    </a:lnTo>
                    <a:lnTo>
                      <a:pt x="1483" y="10181"/>
                    </a:lnTo>
                    <a:lnTo>
                      <a:pt x="1090" y="10377"/>
                    </a:lnTo>
                    <a:lnTo>
                      <a:pt x="509" y="10699"/>
                    </a:lnTo>
                    <a:lnTo>
                      <a:pt x="170" y="10967"/>
                    </a:lnTo>
                    <a:lnTo>
                      <a:pt x="27" y="11127"/>
                    </a:lnTo>
                    <a:lnTo>
                      <a:pt x="0" y="11181"/>
                    </a:lnTo>
                    <a:lnTo>
                      <a:pt x="45" y="11297"/>
                    </a:lnTo>
                    <a:lnTo>
                      <a:pt x="99" y="11315"/>
                    </a:lnTo>
                    <a:lnTo>
                      <a:pt x="313" y="11315"/>
                    </a:lnTo>
                    <a:lnTo>
                      <a:pt x="759" y="11235"/>
                    </a:lnTo>
                    <a:lnTo>
                      <a:pt x="1438" y="11002"/>
                    </a:lnTo>
                    <a:lnTo>
                      <a:pt x="2787" y="10261"/>
                    </a:lnTo>
                    <a:lnTo>
                      <a:pt x="3546" y="9797"/>
                    </a:lnTo>
                    <a:lnTo>
                      <a:pt x="4064" y="9493"/>
                    </a:lnTo>
                    <a:lnTo>
                      <a:pt x="5073" y="8859"/>
                    </a:lnTo>
                    <a:lnTo>
                      <a:pt x="6055" y="8172"/>
                    </a:lnTo>
                    <a:lnTo>
                      <a:pt x="7010" y="7457"/>
                    </a:lnTo>
                    <a:lnTo>
                      <a:pt x="7484" y="7091"/>
                    </a:lnTo>
                    <a:lnTo>
                      <a:pt x="8368" y="6359"/>
                    </a:lnTo>
                    <a:lnTo>
                      <a:pt x="9645" y="5207"/>
                    </a:lnTo>
                    <a:lnTo>
                      <a:pt x="10466" y="4403"/>
                    </a:lnTo>
                    <a:lnTo>
                      <a:pt x="11243" y="3564"/>
                    </a:lnTo>
                    <a:lnTo>
                      <a:pt x="11984" y="2689"/>
                    </a:lnTo>
                    <a:lnTo>
                      <a:pt x="12681" y="1778"/>
                    </a:lnTo>
                    <a:lnTo>
                      <a:pt x="13324" y="831"/>
                    </a:lnTo>
                    <a:lnTo>
                      <a:pt x="13619" y="340"/>
                    </a:lnTo>
                    <a:lnTo>
                      <a:pt x="13654" y="251"/>
                    </a:lnTo>
                    <a:lnTo>
                      <a:pt x="13628" y="99"/>
                    </a:lnTo>
                    <a:lnTo>
                      <a:pt x="13511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222" name="Google Shape;1222;p28"/>
          <p:cNvGrpSpPr/>
          <p:nvPr/>
        </p:nvGrpSpPr>
        <p:grpSpPr>
          <a:xfrm rot="-1062212">
            <a:off x="7552341" y="779529"/>
            <a:ext cx="1614749" cy="2054248"/>
            <a:chOff x="7799755" y="2857500"/>
            <a:chExt cx="1963343" cy="2497721"/>
          </a:xfrm>
        </p:grpSpPr>
        <p:sp>
          <p:nvSpPr>
            <p:cNvPr id="1223" name="Google Shape;1223;p28"/>
            <p:cNvSpPr/>
            <p:nvPr/>
          </p:nvSpPr>
          <p:spPr>
            <a:xfrm>
              <a:off x="8192480" y="3457836"/>
              <a:ext cx="1570618" cy="1897385"/>
            </a:xfrm>
            <a:custGeom>
              <a:avLst/>
              <a:gdLst/>
              <a:ahLst/>
              <a:cxnLst/>
              <a:rect l="l" t="t" r="r" b="b"/>
              <a:pathLst>
                <a:path w="44249" h="53455" extrusionOk="0">
                  <a:moveTo>
                    <a:pt x="215" y="0"/>
                  </a:moveTo>
                  <a:lnTo>
                    <a:pt x="81" y="9"/>
                  </a:lnTo>
                  <a:lnTo>
                    <a:pt x="0" y="72"/>
                  </a:lnTo>
                  <a:lnTo>
                    <a:pt x="9" y="134"/>
                  </a:lnTo>
                  <a:lnTo>
                    <a:pt x="670" y="1697"/>
                  </a:lnTo>
                  <a:lnTo>
                    <a:pt x="2081" y="4814"/>
                  </a:lnTo>
                  <a:lnTo>
                    <a:pt x="3608" y="7921"/>
                  </a:lnTo>
                  <a:lnTo>
                    <a:pt x="5260" y="11011"/>
                  </a:lnTo>
                  <a:lnTo>
                    <a:pt x="6135" y="12547"/>
                  </a:lnTo>
                  <a:lnTo>
                    <a:pt x="6939" y="13922"/>
                  </a:lnTo>
                  <a:lnTo>
                    <a:pt x="8609" y="16637"/>
                  </a:lnTo>
                  <a:lnTo>
                    <a:pt x="10377" y="19343"/>
                  </a:lnTo>
                  <a:lnTo>
                    <a:pt x="12234" y="22030"/>
                  </a:lnTo>
                  <a:lnTo>
                    <a:pt x="14181" y="24692"/>
                  </a:lnTo>
                  <a:lnTo>
                    <a:pt x="16217" y="27335"/>
                  </a:lnTo>
                  <a:lnTo>
                    <a:pt x="18343" y="29951"/>
                  </a:lnTo>
                  <a:lnTo>
                    <a:pt x="20548" y="32541"/>
                  </a:lnTo>
                  <a:lnTo>
                    <a:pt x="21691" y="33827"/>
                  </a:lnTo>
                  <a:lnTo>
                    <a:pt x="22852" y="35104"/>
                  </a:lnTo>
                  <a:lnTo>
                    <a:pt x="25236" y="37649"/>
                  </a:lnTo>
                  <a:lnTo>
                    <a:pt x="27701" y="40158"/>
                  </a:lnTo>
                  <a:lnTo>
                    <a:pt x="30255" y="42632"/>
                  </a:lnTo>
                  <a:lnTo>
                    <a:pt x="31568" y="43855"/>
                  </a:lnTo>
                  <a:lnTo>
                    <a:pt x="32970" y="45132"/>
                  </a:lnTo>
                  <a:lnTo>
                    <a:pt x="35158" y="47008"/>
                  </a:lnTo>
                  <a:lnTo>
                    <a:pt x="36658" y="48240"/>
                  </a:lnTo>
                  <a:lnTo>
                    <a:pt x="38203" y="49445"/>
                  </a:lnTo>
                  <a:lnTo>
                    <a:pt x="39783" y="50624"/>
                  </a:lnTo>
                  <a:lnTo>
                    <a:pt x="41418" y="51767"/>
                  </a:lnTo>
                  <a:lnTo>
                    <a:pt x="43105" y="52883"/>
                  </a:lnTo>
                  <a:lnTo>
                    <a:pt x="43972" y="53419"/>
                  </a:lnTo>
                  <a:lnTo>
                    <a:pt x="44043" y="53455"/>
                  </a:lnTo>
                  <a:lnTo>
                    <a:pt x="44168" y="53446"/>
                  </a:lnTo>
                  <a:lnTo>
                    <a:pt x="44248" y="53375"/>
                  </a:lnTo>
                  <a:lnTo>
                    <a:pt x="44230" y="53276"/>
                  </a:lnTo>
                  <a:lnTo>
                    <a:pt x="44168" y="53223"/>
                  </a:lnTo>
                  <a:lnTo>
                    <a:pt x="43195" y="52616"/>
                  </a:lnTo>
                  <a:lnTo>
                    <a:pt x="41301" y="51356"/>
                  </a:lnTo>
                  <a:lnTo>
                    <a:pt x="39480" y="50053"/>
                  </a:lnTo>
                  <a:lnTo>
                    <a:pt x="37712" y="48713"/>
                  </a:lnTo>
                  <a:lnTo>
                    <a:pt x="35997" y="47338"/>
                  </a:lnTo>
                  <a:lnTo>
                    <a:pt x="34336" y="45936"/>
                  </a:lnTo>
                  <a:lnTo>
                    <a:pt x="31925" y="43793"/>
                  </a:lnTo>
                  <a:lnTo>
                    <a:pt x="30371" y="42337"/>
                  </a:lnTo>
                  <a:lnTo>
                    <a:pt x="29103" y="41114"/>
                  </a:lnTo>
                  <a:lnTo>
                    <a:pt x="26621" y="38649"/>
                  </a:lnTo>
                  <a:lnTo>
                    <a:pt x="24218" y="36140"/>
                  </a:lnTo>
                  <a:lnTo>
                    <a:pt x="21897" y="33613"/>
                  </a:lnTo>
                  <a:lnTo>
                    <a:pt x="19664" y="31050"/>
                  </a:lnTo>
                  <a:lnTo>
                    <a:pt x="17512" y="28460"/>
                  </a:lnTo>
                  <a:lnTo>
                    <a:pt x="15449" y="25844"/>
                  </a:lnTo>
                  <a:lnTo>
                    <a:pt x="13467" y="23209"/>
                  </a:lnTo>
                  <a:lnTo>
                    <a:pt x="12520" y="21879"/>
                  </a:lnTo>
                  <a:lnTo>
                    <a:pt x="11583" y="20548"/>
                  </a:lnTo>
                  <a:lnTo>
                    <a:pt x="9788" y="17878"/>
                  </a:lnTo>
                  <a:lnTo>
                    <a:pt x="8082" y="15181"/>
                  </a:lnTo>
                  <a:lnTo>
                    <a:pt x="6475" y="12475"/>
                  </a:lnTo>
                  <a:lnTo>
                    <a:pt x="4948" y="9752"/>
                  </a:lnTo>
                  <a:lnTo>
                    <a:pt x="3528" y="7010"/>
                  </a:lnTo>
                  <a:lnTo>
                    <a:pt x="2188" y="4260"/>
                  </a:lnTo>
                  <a:lnTo>
                    <a:pt x="956" y="1501"/>
                  </a:lnTo>
                  <a:lnTo>
                    <a:pt x="375" y="116"/>
                  </a:lnTo>
                  <a:lnTo>
                    <a:pt x="340" y="54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28"/>
            <p:cNvSpPr/>
            <p:nvPr/>
          </p:nvSpPr>
          <p:spPr>
            <a:xfrm>
              <a:off x="8316715" y="3360827"/>
              <a:ext cx="381997" cy="464736"/>
            </a:xfrm>
            <a:custGeom>
              <a:avLst/>
              <a:gdLst/>
              <a:ahLst/>
              <a:cxnLst/>
              <a:rect l="l" t="t" r="r" b="b"/>
              <a:pathLst>
                <a:path w="10762" h="13093" extrusionOk="0">
                  <a:moveTo>
                    <a:pt x="10762" y="1"/>
                  </a:moveTo>
                  <a:lnTo>
                    <a:pt x="10083" y="161"/>
                  </a:lnTo>
                  <a:lnTo>
                    <a:pt x="8734" y="545"/>
                  </a:lnTo>
                  <a:lnTo>
                    <a:pt x="7431" y="992"/>
                  </a:lnTo>
                  <a:lnTo>
                    <a:pt x="6172" y="1510"/>
                  </a:lnTo>
                  <a:lnTo>
                    <a:pt x="4993" y="2099"/>
                  </a:lnTo>
                  <a:lnTo>
                    <a:pt x="3885" y="2769"/>
                  </a:lnTo>
                  <a:lnTo>
                    <a:pt x="2885" y="3519"/>
                  </a:lnTo>
                  <a:lnTo>
                    <a:pt x="2001" y="4341"/>
                  </a:lnTo>
                  <a:lnTo>
                    <a:pt x="1608" y="4796"/>
                  </a:lnTo>
                  <a:lnTo>
                    <a:pt x="1421" y="5019"/>
                  </a:lnTo>
                  <a:lnTo>
                    <a:pt x="1073" y="5493"/>
                  </a:lnTo>
                  <a:lnTo>
                    <a:pt x="778" y="5993"/>
                  </a:lnTo>
                  <a:lnTo>
                    <a:pt x="528" y="6502"/>
                  </a:lnTo>
                  <a:lnTo>
                    <a:pt x="322" y="7020"/>
                  </a:lnTo>
                  <a:lnTo>
                    <a:pt x="171" y="7555"/>
                  </a:lnTo>
                  <a:lnTo>
                    <a:pt x="63" y="8091"/>
                  </a:lnTo>
                  <a:lnTo>
                    <a:pt x="10" y="8636"/>
                  </a:lnTo>
                  <a:lnTo>
                    <a:pt x="1" y="9190"/>
                  </a:lnTo>
                  <a:lnTo>
                    <a:pt x="46" y="9734"/>
                  </a:lnTo>
                  <a:lnTo>
                    <a:pt x="144" y="10270"/>
                  </a:lnTo>
                  <a:lnTo>
                    <a:pt x="287" y="10806"/>
                  </a:lnTo>
                  <a:lnTo>
                    <a:pt x="483" y="11333"/>
                  </a:lnTo>
                  <a:lnTo>
                    <a:pt x="742" y="11851"/>
                  </a:lnTo>
                  <a:lnTo>
                    <a:pt x="1046" y="12342"/>
                  </a:lnTo>
                  <a:lnTo>
                    <a:pt x="1412" y="12824"/>
                  </a:lnTo>
                  <a:lnTo>
                    <a:pt x="1617" y="13056"/>
                  </a:lnTo>
                  <a:lnTo>
                    <a:pt x="1689" y="13092"/>
                  </a:lnTo>
                  <a:lnTo>
                    <a:pt x="2135" y="12753"/>
                  </a:lnTo>
                  <a:lnTo>
                    <a:pt x="2948" y="12047"/>
                  </a:lnTo>
                  <a:lnTo>
                    <a:pt x="3689" y="11315"/>
                  </a:lnTo>
                  <a:lnTo>
                    <a:pt x="4350" y="10556"/>
                  </a:lnTo>
                  <a:lnTo>
                    <a:pt x="4957" y="9770"/>
                  </a:lnTo>
                  <a:lnTo>
                    <a:pt x="5502" y="8966"/>
                  </a:lnTo>
                  <a:lnTo>
                    <a:pt x="6252" y="7734"/>
                  </a:lnTo>
                  <a:lnTo>
                    <a:pt x="6707" y="6904"/>
                  </a:lnTo>
                  <a:lnTo>
                    <a:pt x="7565" y="5216"/>
                  </a:lnTo>
                  <a:lnTo>
                    <a:pt x="8949" y="2599"/>
                  </a:lnTo>
                  <a:lnTo>
                    <a:pt x="9779" y="1296"/>
                  </a:lnTo>
                  <a:lnTo>
                    <a:pt x="10413" y="429"/>
                  </a:lnTo>
                  <a:lnTo>
                    <a:pt x="107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28"/>
            <p:cNvSpPr/>
            <p:nvPr/>
          </p:nvSpPr>
          <p:spPr>
            <a:xfrm>
              <a:off x="7878662" y="2857500"/>
              <a:ext cx="350620" cy="619068"/>
            </a:xfrm>
            <a:custGeom>
              <a:avLst/>
              <a:gdLst/>
              <a:ahLst/>
              <a:cxnLst/>
              <a:rect l="l" t="t" r="r" b="b"/>
              <a:pathLst>
                <a:path w="9878" h="17441" extrusionOk="0">
                  <a:moveTo>
                    <a:pt x="1" y="0"/>
                  </a:moveTo>
                  <a:lnTo>
                    <a:pt x="36" y="1143"/>
                  </a:lnTo>
                  <a:lnTo>
                    <a:pt x="153" y="3447"/>
                  </a:lnTo>
                  <a:lnTo>
                    <a:pt x="358" y="5188"/>
                  </a:lnTo>
                  <a:lnTo>
                    <a:pt x="554" y="6340"/>
                  </a:lnTo>
                  <a:lnTo>
                    <a:pt x="831" y="7501"/>
                  </a:lnTo>
                  <a:lnTo>
                    <a:pt x="1188" y="8653"/>
                  </a:lnTo>
                  <a:lnTo>
                    <a:pt x="1412" y="9234"/>
                  </a:lnTo>
                  <a:lnTo>
                    <a:pt x="1653" y="9814"/>
                  </a:lnTo>
                  <a:lnTo>
                    <a:pt x="2233" y="10966"/>
                  </a:lnTo>
                  <a:lnTo>
                    <a:pt x="2930" y="12100"/>
                  </a:lnTo>
                  <a:lnTo>
                    <a:pt x="3751" y="13198"/>
                  </a:lnTo>
                  <a:lnTo>
                    <a:pt x="4698" y="14261"/>
                  </a:lnTo>
                  <a:lnTo>
                    <a:pt x="5769" y="15261"/>
                  </a:lnTo>
                  <a:lnTo>
                    <a:pt x="6966" y="16190"/>
                  </a:lnTo>
                  <a:lnTo>
                    <a:pt x="8297" y="17038"/>
                  </a:lnTo>
                  <a:lnTo>
                    <a:pt x="9011" y="17422"/>
                  </a:lnTo>
                  <a:lnTo>
                    <a:pt x="9109" y="17440"/>
                  </a:lnTo>
                  <a:lnTo>
                    <a:pt x="9243" y="17181"/>
                  </a:lnTo>
                  <a:lnTo>
                    <a:pt x="9475" y="16663"/>
                  </a:lnTo>
                  <a:lnTo>
                    <a:pt x="9645" y="16127"/>
                  </a:lnTo>
                  <a:lnTo>
                    <a:pt x="9770" y="15583"/>
                  </a:lnTo>
                  <a:lnTo>
                    <a:pt x="9850" y="15029"/>
                  </a:lnTo>
                  <a:lnTo>
                    <a:pt x="9877" y="14467"/>
                  </a:lnTo>
                  <a:lnTo>
                    <a:pt x="9850" y="13609"/>
                  </a:lnTo>
                  <a:lnTo>
                    <a:pt x="9654" y="12439"/>
                  </a:lnTo>
                  <a:lnTo>
                    <a:pt x="9306" y="11270"/>
                  </a:lnTo>
                  <a:lnTo>
                    <a:pt x="8815" y="10100"/>
                  </a:lnTo>
                  <a:lnTo>
                    <a:pt x="8198" y="8948"/>
                  </a:lnTo>
                  <a:lnTo>
                    <a:pt x="7850" y="8385"/>
                  </a:lnTo>
                  <a:lnTo>
                    <a:pt x="7475" y="7823"/>
                  </a:lnTo>
                  <a:lnTo>
                    <a:pt x="6662" y="6724"/>
                  </a:lnTo>
                  <a:lnTo>
                    <a:pt x="5769" y="5653"/>
                  </a:lnTo>
                  <a:lnTo>
                    <a:pt x="4805" y="4590"/>
                  </a:lnTo>
                  <a:lnTo>
                    <a:pt x="3278" y="3036"/>
                  </a:lnTo>
                  <a:lnTo>
                    <a:pt x="1108" y="100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28"/>
            <p:cNvSpPr/>
            <p:nvPr/>
          </p:nvSpPr>
          <p:spPr>
            <a:xfrm>
              <a:off x="7799755" y="3787164"/>
              <a:ext cx="638413" cy="154403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62" y="1"/>
                  </a:moveTo>
                  <a:lnTo>
                    <a:pt x="6903" y="81"/>
                  </a:lnTo>
                  <a:lnTo>
                    <a:pt x="5689" y="259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76" y="1313"/>
                  </a:lnTo>
                  <a:lnTo>
                    <a:pt x="1375" y="1804"/>
                  </a:lnTo>
                  <a:lnTo>
                    <a:pt x="447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207" y="3831"/>
                  </a:lnTo>
                  <a:lnTo>
                    <a:pt x="10305" y="3992"/>
                  </a:lnTo>
                  <a:lnTo>
                    <a:pt x="12511" y="4242"/>
                  </a:lnTo>
                  <a:lnTo>
                    <a:pt x="14154" y="4340"/>
                  </a:lnTo>
                  <a:lnTo>
                    <a:pt x="15253" y="4349"/>
                  </a:lnTo>
                  <a:lnTo>
                    <a:pt x="16351" y="4314"/>
                  </a:lnTo>
                  <a:lnTo>
                    <a:pt x="17440" y="4215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77" y="902"/>
                  </a:lnTo>
                  <a:lnTo>
                    <a:pt x="12091" y="492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9"/>
                  </a:lnTo>
                  <a:lnTo>
                    <a:pt x="81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28"/>
            <p:cNvSpPr/>
            <p:nvPr/>
          </p:nvSpPr>
          <p:spPr>
            <a:xfrm>
              <a:off x="8139236" y="4288929"/>
              <a:ext cx="638413" cy="154403"/>
            </a:xfrm>
            <a:custGeom>
              <a:avLst/>
              <a:gdLst/>
              <a:ahLst/>
              <a:cxnLst/>
              <a:rect l="l" t="t" r="r" b="b"/>
              <a:pathLst>
                <a:path w="17986" h="4350" extrusionOk="0">
                  <a:moveTo>
                    <a:pt x="8153" y="1"/>
                  </a:moveTo>
                  <a:lnTo>
                    <a:pt x="6903" y="72"/>
                  </a:lnTo>
                  <a:lnTo>
                    <a:pt x="5689" y="260"/>
                  </a:lnTo>
                  <a:lnTo>
                    <a:pt x="4528" y="527"/>
                  </a:lnTo>
                  <a:lnTo>
                    <a:pt x="3420" y="885"/>
                  </a:lnTo>
                  <a:lnTo>
                    <a:pt x="2367" y="1313"/>
                  </a:lnTo>
                  <a:lnTo>
                    <a:pt x="1375" y="1804"/>
                  </a:lnTo>
                  <a:lnTo>
                    <a:pt x="438" y="2349"/>
                  </a:lnTo>
                  <a:lnTo>
                    <a:pt x="0" y="2644"/>
                  </a:lnTo>
                  <a:lnTo>
                    <a:pt x="607" y="2662"/>
                  </a:lnTo>
                  <a:lnTo>
                    <a:pt x="1804" y="2742"/>
                  </a:lnTo>
                  <a:lnTo>
                    <a:pt x="3572" y="2930"/>
                  </a:lnTo>
                  <a:lnTo>
                    <a:pt x="7001" y="3465"/>
                  </a:lnTo>
                  <a:lnTo>
                    <a:pt x="9198" y="3832"/>
                  </a:lnTo>
                  <a:lnTo>
                    <a:pt x="10305" y="3992"/>
                  </a:lnTo>
                  <a:lnTo>
                    <a:pt x="12502" y="4242"/>
                  </a:lnTo>
                  <a:lnTo>
                    <a:pt x="14154" y="4341"/>
                  </a:lnTo>
                  <a:lnTo>
                    <a:pt x="15253" y="4350"/>
                  </a:lnTo>
                  <a:lnTo>
                    <a:pt x="16342" y="4314"/>
                  </a:lnTo>
                  <a:lnTo>
                    <a:pt x="17440" y="4216"/>
                  </a:lnTo>
                  <a:lnTo>
                    <a:pt x="17985" y="4135"/>
                  </a:lnTo>
                  <a:lnTo>
                    <a:pt x="17967" y="4082"/>
                  </a:lnTo>
                  <a:lnTo>
                    <a:pt x="17789" y="3858"/>
                  </a:lnTo>
                  <a:lnTo>
                    <a:pt x="17396" y="3421"/>
                  </a:lnTo>
                  <a:lnTo>
                    <a:pt x="16735" y="2805"/>
                  </a:lnTo>
                  <a:lnTo>
                    <a:pt x="15726" y="2072"/>
                  </a:lnTo>
                  <a:lnTo>
                    <a:pt x="14592" y="1438"/>
                  </a:lnTo>
                  <a:lnTo>
                    <a:pt x="13368" y="903"/>
                  </a:lnTo>
                  <a:lnTo>
                    <a:pt x="12091" y="483"/>
                  </a:lnTo>
                  <a:lnTo>
                    <a:pt x="10779" y="197"/>
                  </a:lnTo>
                  <a:lnTo>
                    <a:pt x="9457" y="36"/>
                  </a:lnTo>
                  <a:lnTo>
                    <a:pt x="8805" y="10"/>
                  </a:lnTo>
                  <a:lnTo>
                    <a:pt x="815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28"/>
            <p:cNvSpPr/>
            <p:nvPr/>
          </p:nvSpPr>
          <p:spPr>
            <a:xfrm>
              <a:off x="8499305" y="4704475"/>
              <a:ext cx="638413" cy="154723"/>
            </a:xfrm>
            <a:custGeom>
              <a:avLst/>
              <a:gdLst/>
              <a:ahLst/>
              <a:cxnLst/>
              <a:rect l="l" t="t" r="r" b="b"/>
              <a:pathLst>
                <a:path w="17986" h="4359" extrusionOk="0">
                  <a:moveTo>
                    <a:pt x="8163" y="1"/>
                  </a:moveTo>
                  <a:lnTo>
                    <a:pt x="6903" y="81"/>
                  </a:lnTo>
                  <a:lnTo>
                    <a:pt x="5689" y="260"/>
                  </a:lnTo>
                  <a:lnTo>
                    <a:pt x="4537" y="528"/>
                  </a:lnTo>
                  <a:lnTo>
                    <a:pt x="3430" y="885"/>
                  </a:lnTo>
                  <a:lnTo>
                    <a:pt x="2376" y="1313"/>
                  </a:lnTo>
                  <a:lnTo>
                    <a:pt x="1376" y="1805"/>
                  </a:lnTo>
                  <a:lnTo>
                    <a:pt x="447" y="2349"/>
                  </a:lnTo>
                  <a:lnTo>
                    <a:pt x="1" y="2644"/>
                  </a:lnTo>
                  <a:lnTo>
                    <a:pt x="608" y="2662"/>
                  </a:lnTo>
                  <a:lnTo>
                    <a:pt x="1813" y="2742"/>
                  </a:lnTo>
                  <a:lnTo>
                    <a:pt x="3573" y="2930"/>
                  </a:lnTo>
                  <a:lnTo>
                    <a:pt x="7002" y="3466"/>
                  </a:lnTo>
                  <a:lnTo>
                    <a:pt x="9207" y="3832"/>
                  </a:lnTo>
                  <a:lnTo>
                    <a:pt x="10306" y="3992"/>
                  </a:lnTo>
                  <a:lnTo>
                    <a:pt x="12511" y="4251"/>
                  </a:lnTo>
                  <a:lnTo>
                    <a:pt x="14155" y="4341"/>
                  </a:lnTo>
                  <a:lnTo>
                    <a:pt x="15253" y="4359"/>
                  </a:lnTo>
                  <a:lnTo>
                    <a:pt x="16351" y="4314"/>
                  </a:lnTo>
                  <a:lnTo>
                    <a:pt x="17441" y="4216"/>
                  </a:lnTo>
                  <a:lnTo>
                    <a:pt x="17986" y="4135"/>
                  </a:lnTo>
                  <a:lnTo>
                    <a:pt x="17968" y="4082"/>
                  </a:lnTo>
                  <a:lnTo>
                    <a:pt x="17798" y="3859"/>
                  </a:lnTo>
                  <a:lnTo>
                    <a:pt x="17405" y="3421"/>
                  </a:lnTo>
                  <a:lnTo>
                    <a:pt x="16735" y="2814"/>
                  </a:lnTo>
                  <a:lnTo>
                    <a:pt x="15726" y="2073"/>
                  </a:lnTo>
                  <a:lnTo>
                    <a:pt x="14592" y="1439"/>
                  </a:lnTo>
                  <a:lnTo>
                    <a:pt x="13378" y="903"/>
                  </a:lnTo>
                  <a:lnTo>
                    <a:pt x="12092" y="492"/>
                  </a:lnTo>
                  <a:lnTo>
                    <a:pt x="10779" y="197"/>
                  </a:lnTo>
                  <a:lnTo>
                    <a:pt x="9457" y="37"/>
                  </a:lnTo>
                  <a:lnTo>
                    <a:pt x="8806" y="10"/>
                  </a:lnTo>
                  <a:lnTo>
                    <a:pt x="81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28"/>
            <p:cNvSpPr/>
            <p:nvPr/>
          </p:nvSpPr>
          <p:spPr>
            <a:xfrm>
              <a:off x="8903459" y="4201148"/>
              <a:ext cx="381962" cy="464701"/>
            </a:xfrm>
            <a:custGeom>
              <a:avLst/>
              <a:gdLst/>
              <a:ahLst/>
              <a:cxnLst/>
              <a:rect l="l" t="t" r="r" b="b"/>
              <a:pathLst>
                <a:path w="10761" h="13092" extrusionOk="0">
                  <a:moveTo>
                    <a:pt x="10761" y="0"/>
                  </a:moveTo>
                  <a:lnTo>
                    <a:pt x="10082" y="170"/>
                  </a:lnTo>
                  <a:lnTo>
                    <a:pt x="8734" y="545"/>
                  </a:lnTo>
                  <a:lnTo>
                    <a:pt x="7430" y="1000"/>
                  </a:lnTo>
                  <a:lnTo>
                    <a:pt x="6180" y="1518"/>
                  </a:lnTo>
                  <a:lnTo>
                    <a:pt x="4992" y="2108"/>
                  </a:lnTo>
                  <a:lnTo>
                    <a:pt x="3885" y="2768"/>
                  </a:lnTo>
                  <a:lnTo>
                    <a:pt x="2885" y="3518"/>
                  </a:lnTo>
                  <a:lnTo>
                    <a:pt x="2001" y="4349"/>
                  </a:lnTo>
                  <a:lnTo>
                    <a:pt x="1608" y="4795"/>
                  </a:lnTo>
                  <a:lnTo>
                    <a:pt x="1420" y="5028"/>
                  </a:lnTo>
                  <a:lnTo>
                    <a:pt x="1072" y="5501"/>
                  </a:lnTo>
                  <a:lnTo>
                    <a:pt x="777" y="5992"/>
                  </a:lnTo>
                  <a:lnTo>
                    <a:pt x="527" y="6501"/>
                  </a:lnTo>
                  <a:lnTo>
                    <a:pt x="331" y="7019"/>
                  </a:lnTo>
                  <a:lnTo>
                    <a:pt x="170" y="7555"/>
                  </a:lnTo>
                  <a:lnTo>
                    <a:pt x="63" y="8099"/>
                  </a:lnTo>
                  <a:lnTo>
                    <a:pt x="9" y="8644"/>
                  </a:lnTo>
                  <a:lnTo>
                    <a:pt x="0" y="9189"/>
                  </a:lnTo>
                  <a:lnTo>
                    <a:pt x="45" y="9734"/>
                  </a:lnTo>
                  <a:lnTo>
                    <a:pt x="143" y="10278"/>
                  </a:lnTo>
                  <a:lnTo>
                    <a:pt x="286" y="10814"/>
                  </a:lnTo>
                  <a:lnTo>
                    <a:pt x="483" y="11341"/>
                  </a:lnTo>
                  <a:lnTo>
                    <a:pt x="741" y="11850"/>
                  </a:lnTo>
                  <a:lnTo>
                    <a:pt x="1045" y="12350"/>
                  </a:lnTo>
                  <a:lnTo>
                    <a:pt x="1411" y="12823"/>
                  </a:lnTo>
                  <a:lnTo>
                    <a:pt x="1617" y="13056"/>
                  </a:lnTo>
                  <a:lnTo>
                    <a:pt x="1688" y="13091"/>
                  </a:lnTo>
                  <a:lnTo>
                    <a:pt x="2135" y="12752"/>
                  </a:lnTo>
                  <a:lnTo>
                    <a:pt x="2947" y="12055"/>
                  </a:lnTo>
                  <a:lnTo>
                    <a:pt x="3688" y="11323"/>
                  </a:lnTo>
                  <a:lnTo>
                    <a:pt x="4349" y="10555"/>
                  </a:lnTo>
                  <a:lnTo>
                    <a:pt x="4956" y="9778"/>
                  </a:lnTo>
                  <a:lnTo>
                    <a:pt x="5501" y="8975"/>
                  </a:lnTo>
                  <a:lnTo>
                    <a:pt x="6251" y="7742"/>
                  </a:lnTo>
                  <a:lnTo>
                    <a:pt x="6707" y="6903"/>
                  </a:lnTo>
                  <a:lnTo>
                    <a:pt x="7564" y="5215"/>
                  </a:lnTo>
                  <a:lnTo>
                    <a:pt x="8948" y="2599"/>
                  </a:lnTo>
                  <a:lnTo>
                    <a:pt x="9779" y="1295"/>
                  </a:lnTo>
                  <a:lnTo>
                    <a:pt x="10413" y="429"/>
                  </a:lnTo>
                  <a:lnTo>
                    <a:pt x="107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0" name="Google Shape;1230;p28"/>
          <p:cNvGrpSpPr/>
          <p:nvPr/>
        </p:nvGrpSpPr>
        <p:grpSpPr>
          <a:xfrm>
            <a:off x="4213751" y="3027657"/>
            <a:ext cx="6583529" cy="3587714"/>
            <a:chOff x="4213751" y="3027657"/>
            <a:chExt cx="6583529" cy="3587714"/>
          </a:xfrm>
        </p:grpSpPr>
        <p:sp>
          <p:nvSpPr>
            <p:cNvPr id="1231" name="Google Shape;1231;p28"/>
            <p:cNvSpPr/>
            <p:nvPr/>
          </p:nvSpPr>
          <p:spPr>
            <a:xfrm rot="-877077" flipH="1">
              <a:off x="5102799" y="3712649"/>
              <a:ext cx="5608292" cy="1402366"/>
            </a:xfrm>
            <a:custGeom>
              <a:avLst/>
              <a:gdLst/>
              <a:ahLst/>
              <a:cxnLst/>
              <a:rect l="l" t="t" r="r" b="b"/>
              <a:pathLst>
                <a:path w="215419" h="53866" extrusionOk="0">
                  <a:moveTo>
                    <a:pt x="44141" y="0"/>
                  </a:moveTo>
                  <a:lnTo>
                    <a:pt x="40257" y="45"/>
                  </a:lnTo>
                  <a:lnTo>
                    <a:pt x="36381" y="179"/>
                  </a:lnTo>
                  <a:lnTo>
                    <a:pt x="32506" y="384"/>
                  </a:lnTo>
                  <a:lnTo>
                    <a:pt x="28639" y="688"/>
                  </a:lnTo>
                  <a:lnTo>
                    <a:pt x="26710" y="875"/>
                  </a:lnTo>
                  <a:lnTo>
                    <a:pt x="24076" y="1152"/>
                  </a:lnTo>
                  <a:lnTo>
                    <a:pt x="19530" y="1715"/>
                  </a:lnTo>
                  <a:lnTo>
                    <a:pt x="16405" y="2179"/>
                  </a:lnTo>
                  <a:lnTo>
                    <a:pt x="13360" y="2742"/>
                  </a:lnTo>
                  <a:lnTo>
                    <a:pt x="11217" y="3233"/>
                  </a:lnTo>
                  <a:lnTo>
                    <a:pt x="9877" y="3590"/>
                  </a:lnTo>
                  <a:lnTo>
                    <a:pt x="8645" y="3983"/>
                  </a:lnTo>
                  <a:lnTo>
                    <a:pt x="7520" y="4394"/>
                  </a:lnTo>
                  <a:lnTo>
                    <a:pt x="6528" y="4849"/>
                  </a:lnTo>
                  <a:lnTo>
                    <a:pt x="5698" y="5331"/>
                  </a:lnTo>
                  <a:lnTo>
                    <a:pt x="5341" y="5590"/>
                  </a:lnTo>
                  <a:lnTo>
                    <a:pt x="5162" y="5733"/>
                  </a:lnTo>
                  <a:lnTo>
                    <a:pt x="4832" y="6046"/>
                  </a:lnTo>
                  <a:lnTo>
                    <a:pt x="4421" y="6528"/>
                  </a:lnTo>
                  <a:lnTo>
                    <a:pt x="4037" y="7207"/>
                  </a:lnTo>
                  <a:lnTo>
                    <a:pt x="3796" y="7912"/>
                  </a:lnTo>
                  <a:lnTo>
                    <a:pt x="3653" y="8635"/>
                  </a:lnTo>
                  <a:lnTo>
                    <a:pt x="3572" y="9359"/>
                  </a:lnTo>
                  <a:lnTo>
                    <a:pt x="3510" y="10412"/>
                  </a:lnTo>
                  <a:lnTo>
                    <a:pt x="3439" y="11082"/>
                  </a:lnTo>
                  <a:lnTo>
                    <a:pt x="3188" y="13020"/>
                  </a:lnTo>
                  <a:lnTo>
                    <a:pt x="2813" y="16904"/>
                  </a:lnTo>
                  <a:lnTo>
                    <a:pt x="2671" y="18851"/>
                  </a:lnTo>
                  <a:lnTo>
                    <a:pt x="2546" y="20762"/>
                  </a:lnTo>
                  <a:lnTo>
                    <a:pt x="2358" y="24575"/>
                  </a:lnTo>
                  <a:lnTo>
                    <a:pt x="2108" y="30308"/>
                  </a:lnTo>
                  <a:lnTo>
                    <a:pt x="1786" y="36032"/>
                  </a:lnTo>
                  <a:lnTo>
                    <a:pt x="1465" y="39845"/>
                  </a:lnTo>
                  <a:lnTo>
                    <a:pt x="1144" y="42703"/>
                  </a:lnTo>
                  <a:lnTo>
                    <a:pt x="876" y="44614"/>
                  </a:lnTo>
                  <a:lnTo>
                    <a:pt x="572" y="46516"/>
                  </a:lnTo>
                  <a:lnTo>
                    <a:pt x="206" y="48427"/>
                  </a:lnTo>
                  <a:lnTo>
                    <a:pt x="9" y="49374"/>
                  </a:lnTo>
                  <a:lnTo>
                    <a:pt x="0" y="49427"/>
                  </a:lnTo>
                  <a:lnTo>
                    <a:pt x="36" y="49526"/>
                  </a:lnTo>
                  <a:lnTo>
                    <a:pt x="170" y="49668"/>
                  </a:lnTo>
                  <a:lnTo>
                    <a:pt x="474" y="49820"/>
                  </a:lnTo>
                  <a:lnTo>
                    <a:pt x="876" y="49936"/>
                  </a:lnTo>
                  <a:lnTo>
                    <a:pt x="1090" y="49972"/>
                  </a:lnTo>
                  <a:lnTo>
                    <a:pt x="2608" y="50195"/>
                  </a:lnTo>
                  <a:lnTo>
                    <a:pt x="5680" y="50588"/>
                  </a:lnTo>
                  <a:lnTo>
                    <a:pt x="8761" y="50936"/>
                  </a:lnTo>
                  <a:lnTo>
                    <a:pt x="11851" y="51249"/>
                  </a:lnTo>
                  <a:lnTo>
                    <a:pt x="16521" y="51633"/>
                  </a:lnTo>
                  <a:lnTo>
                    <a:pt x="22790" y="51999"/>
                  </a:lnTo>
                  <a:lnTo>
                    <a:pt x="29094" y="52240"/>
                  </a:lnTo>
                  <a:lnTo>
                    <a:pt x="35444" y="52356"/>
                  </a:lnTo>
                  <a:lnTo>
                    <a:pt x="41820" y="52383"/>
                  </a:lnTo>
                  <a:lnTo>
                    <a:pt x="48213" y="52330"/>
                  </a:lnTo>
                  <a:lnTo>
                    <a:pt x="57840" y="52160"/>
                  </a:lnTo>
                  <a:lnTo>
                    <a:pt x="70690" y="51847"/>
                  </a:lnTo>
                  <a:lnTo>
                    <a:pt x="80299" y="51633"/>
                  </a:lnTo>
                  <a:lnTo>
                    <a:pt x="86693" y="51544"/>
                  </a:lnTo>
                  <a:lnTo>
                    <a:pt x="93051" y="51517"/>
                  </a:lnTo>
                  <a:lnTo>
                    <a:pt x="99382" y="51570"/>
                  </a:lnTo>
                  <a:lnTo>
                    <a:pt x="102534" y="51633"/>
                  </a:lnTo>
                  <a:lnTo>
                    <a:pt x="109160" y="51821"/>
                  </a:lnTo>
                  <a:lnTo>
                    <a:pt x="122386" y="52312"/>
                  </a:lnTo>
                  <a:lnTo>
                    <a:pt x="142192" y="53196"/>
                  </a:lnTo>
                  <a:lnTo>
                    <a:pt x="155391" y="53767"/>
                  </a:lnTo>
                  <a:lnTo>
                    <a:pt x="156989" y="53821"/>
                  </a:lnTo>
                  <a:lnTo>
                    <a:pt x="160043" y="53865"/>
                  </a:lnTo>
                  <a:lnTo>
                    <a:pt x="162972" y="53821"/>
                  </a:lnTo>
                  <a:lnTo>
                    <a:pt x="165830" y="53714"/>
                  </a:lnTo>
                  <a:lnTo>
                    <a:pt x="168652" y="53553"/>
                  </a:lnTo>
                  <a:lnTo>
                    <a:pt x="171483" y="53330"/>
                  </a:lnTo>
                  <a:lnTo>
                    <a:pt x="175814" y="52937"/>
                  </a:lnTo>
                  <a:lnTo>
                    <a:pt x="178868" y="52633"/>
                  </a:lnTo>
                  <a:lnTo>
                    <a:pt x="180680" y="52463"/>
                  </a:lnTo>
                  <a:lnTo>
                    <a:pt x="184333" y="52178"/>
                  </a:lnTo>
                  <a:lnTo>
                    <a:pt x="187994" y="51972"/>
                  </a:lnTo>
                  <a:lnTo>
                    <a:pt x="191655" y="51838"/>
                  </a:lnTo>
                  <a:lnTo>
                    <a:pt x="195335" y="51776"/>
                  </a:lnTo>
                  <a:lnTo>
                    <a:pt x="199023" y="51794"/>
                  </a:lnTo>
                  <a:lnTo>
                    <a:pt x="202711" y="51874"/>
                  </a:lnTo>
                  <a:lnTo>
                    <a:pt x="206399" y="52017"/>
                  </a:lnTo>
                  <a:lnTo>
                    <a:pt x="208247" y="52115"/>
                  </a:lnTo>
                  <a:lnTo>
                    <a:pt x="208578" y="52133"/>
                  </a:lnTo>
                  <a:lnTo>
                    <a:pt x="209185" y="52097"/>
                  </a:lnTo>
                  <a:lnTo>
                    <a:pt x="209685" y="51981"/>
                  </a:lnTo>
                  <a:lnTo>
                    <a:pt x="210060" y="51785"/>
                  </a:lnTo>
                  <a:lnTo>
                    <a:pt x="210194" y="51651"/>
                  </a:lnTo>
                  <a:lnTo>
                    <a:pt x="210864" y="50838"/>
                  </a:lnTo>
                  <a:lnTo>
                    <a:pt x="212060" y="49195"/>
                  </a:lnTo>
                  <a:lnTo>
                    <a:pt x="213096" y="47534"/>
                  </a:lnTo>
                  <a:lnTo>
                    <a:pt x="213739" y="46284"/>
                  </a:lnTo>
                  <a:lnTo>
                    <a:pt x="214123" y="45436"/>
                  </a:lnTo>
                  <a:lnTo>
                    <a:pt x="214454" y="44596"/>
                  </a:lnTo>
                  <a:lnTo>
                    <a:pt x="214739" y="43748"/>
                  </a:lnTo>
                  <a:lnTo>
                    <a:pt x="214980" y="42891"/>
                  </a:lnTo>
                  <a:lnTo>
                    <a:pt x="215168" y="42042"/>
                  </a:lnTo>
                  <a:lnTo>
                    <a:pt x="215302" y="41185"/>
                  </a:lnTo>
                  <a:lnTo>
                    <a:pt x="215391" y="40328"/>
                  </a:lnTo>
                  <a:lnTo>
                    <a:pt x="215418" y="39470"/>
                  </a:lnTo>
                  <a:lnTo>
                    <a:pt x="215400" y="38604"/>
                  </a:lnTo>
                  <a:lnTo>
                    <a:pt x="215373" y="38176"/>
                  </a:lnTo>
                  <a:lnTo>
                    <a:pt x="215320" y="37684"/>
                  </a:lnTo>
                  <a:lnTo>
                    <a:pt x="215150" y="36693"/>
                  </a:lnTo>
                  <a:lnTo>
                    <a:pt x="214864" y="35720"/>
                  </a:lnTo>
                  <a:lnTo>
                    <a:pt x="214534" y="35005"/>
                  </a:lnTo>
                  <a:lnTo>
                    <a:pt x="214257" y="34541"/>
                  </a:lnTo>
                  <a:lnTo>
                    <a:pt x="213936" y="34086"/>
                  </a:lnTo>
                  <a:lnTo>
                    <a:pt x="213561" y="33639"/>
                  </a:lnTo>
                  <a:lnTo>
                    <a:pt x="213114" y="33211"/>
                  </a:lnTo>
                  <a:lnTo>
                    <a:pt x="212614" y="32791"/>
                  </a:lnTo>
                  <a:lnTo>
                    <a:pt x="212034" y="32389"/>
                  </a:lnTo>
                  <a:lnTo>
                    <a:pt x="211382" y="32005"/>
                  </a:lnTo>
                  <a:lnTo>
                    <a:pt x="210658" y="31639"/>
                  </a:lnTo>
                  <a:lnTo>
                    <a:pt x="209846" y="31291"/>
                  </a:lnTo>
                  <a:lnTo>
                    <a:pt x="209399" y="31121"/>
                  </a:lnTo>
                  <a:lnTo>
                    <a:pt x="209408" y="31067"/>
                  </a:lnTo>
                  <a:lnTo>
                    <a:pt x="209274" y="30969"/>
                  </a:lnTo>
                  <a:lnTo>
                    <a:pt x="209131" y="30951"/>
                  </a:lnTo>
                  <a:lnTo>
                    <a:pt x="208962" y="30933"/>
                  </a:lnTo>
                  <a:lnTo>
                    <a:pt x="208783" y="30916"/>
                  </a:lnTo>
                  <a:lnTo>
                    <a:pt x="208399" y="30782"/>
                  </a:lnTo>
                  <a:lnTo>
                    <a:pt x="207997" y="30648"/>
                  </a:lnTo>
                  <a:lnTo>
                    <a:pt x="207792" y="30603"/>
                  </a:lnTo>
                  <a:lnTo>
                    <a:pt x="207390" y="30558"/>
                  </a:lnTo>
                  <a:lnTo>
                    <a:pt x="207015" y="30585"/>
                  </a:lnTo>
                  <a:lnTo>
                    <a:pt x="206693" y="30657"/>
                  </a:lnTo>
                  <a:lnTo>
                    <a:pt x="206551" y="30710"/>
                  </a:lnTo>
                  <a:lnTo>
                    <a:pt x="204381" y="30496"/>
                  </a:lnTo>
                  <a:lnTo>
                    <a:pt x="200139" y="29960"/>
                  </a:lnTo>
                  <a:lnTo>
                    <a:pt x="196004" y="29308"/>
                  </a:lnTo>
                  <a:lnTo>
                    <a:pt x="191968" y="28567"/>
                  </a:lnTo>
                  <a:lnTo>
                    <a:pt x="188021" y="27728"/>
                  </a:lnTo>
                  <a:lnTo>
                    <a:pt x="184145" y="26826"/>
                  </a:lnTo>
                  <a:lnTo>
                    <a:pt x="180341" y="25843"/>
                  </a:lnTo>
                  <a:lnTo>
                    <a:pt x="176591" y="24816"/>
                  </a:lnTo>
                  <a:lnTo>
                    <a:pt x="171045" y="23209"/>
                  </a:lnTo>
                  <a:lnTo>
                    <a:pt x="163758" y="20985"/>
                  </a:lnTo>
                  <a:lnTo>
                    <a:pt x="156516" y="18753"/>
                  </a:lnTo>
                  <a:lnTo>
                    <a:pt x="151060" y="17146"/>
                  </a:lnTo>
                  <a:lnTo>
                    <a:pt x="147390" y="16128"/>
                  </a:lnTo>
                  <a:lnTo>
                    <a:pt x="145550" y="15636"/>
                  </a:lnTo>
                  <a:lnTo>
                    <a:pt x="142130" y="14743"/>
                  </a:lnTo>
                  <a:lnTo>
                    <a:pt x="135209" y="13029"/>
                  </a:lnTo>
                  <a:lnTo>
                    <a:pt x="128172" y="11386"/>
                  </a:lnTo>
                  <a:lnTo>
                    <a:pt x="121046" y="9823"/>
                  </a:lnTo>
                  <a:lnTo>
                    <a:pt x="113813" y="8332"/>
                  </a:lnTo>
                  <a:lnTo>
                    <a:pt x="106499" y="6921"/>
                  </a:lnTo>
                  <a:lnTo>
                    <a:pt x="99105" y="5590"/>
                  </a:lnTo>
                  <a:lnTo>
                    <a:pt x="91640" y="4340"/>
                  </a:lnTo>
                  <a:lnTo>
                    <a:pt x="87880" y="3751"/>
                  </a:lnTo>
                  <a:lnTo>
                    <a:pt x="84219" y="3197"/>
                  </a:lnTo>
                  <a:lnTo>
                    <a:pt x="76780" y="2188"/>
                  </a:lnTo>
                  <a:lnTo>
                    <a:pt x="71119" y="1527"/>
                  </a:lnTo>
                  <a:lnTo>
                    <a:pt x="67315" y="1143"/>
                  </a:lnTo>
                  <a:lnTo>
                    <a:pt x="63484" y="804"/>
                  </a:lnTo>
                  <a:lnTo>
                    <a:pt x="59635" y="518"/>
                  </a:lnTo>
                  <a:lnTo>
                    <a:pt x="55777" y="295"/>
                  </a:lnTo>
                  <a:lnTo>
                    <a:pt x="51901" y="125"/>
                  </a:lnTo>
                  <a:lnTo>
                    <a:pt x="48026" y="27"/>
                  </a:lnTo>
                  <a:lnTo>
                    <a:pt x="4414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28"/>
            <p:cNvSpPr/>
            <p:nvPr/>
          </p:nvSpPr>
          <p:spPr>
            <a:xfrm rot="-877077" flipH="1">
              <a:off x="4320591" y="4291504"/>
              <a:ext cx="5907478" cy="1604392"/>
            </a:xfrm>
            <a:custGeom>
              <a:avLst/>
              <a:gdLst/>
              <a:ahLst/>
              <a:cxnLst/>
              <a:rect l="l" t="t" r="r" b="b"/>
              <a:pathLst>
                <a:path w="226911" h="61626" extrusionOk="0">
                  <a:moveTo>
                    <a:pt x="9573" y="0"/>
                  </a:moveTo>
                  <a:lnTo>
                    <a:pt x="8055" y="9"/>
                  </a:lnTo>
                  <a:lnTo>
                    <a:pt x="6555" y="72"/>
                  </a:lnTo>
                  <a:lnTo>
                    <a:pt x="5073" y="188"/>
                  </a:lnTo>
                  <a:lnTo>
                    <a:pt x="3626" y="349"/>
                  </a:lnTo>
                  <a:lnTo>
                    <a:pt x="2921" y="447"/>
                  </a:lnTo>
                  <a:lnTo>
                    <a:pt x="2492" y="518"/>
                  </a:lnTo>
                  <a:lnTo>
                    <a:pt x="1697" y="724"/>
                  </a:lnTo>
                  <a:lnTo>
                    <a:pt x="965" y="983"/>
                  </a:lnTo>
                  <a:lnTo>
                    <a:pt x="304" y="1304"/>
                  </a:lnTo>
                  <a:lnTo>
                    <a:pt x="0" y="1492"/>
                  </a:lnTo>
                  <a:lnTo>
                    <a:pt x="0" y="34372"/>
                  </a:lnTo>
                  <a:lnTo>
                    <a:pt x="822" y="37381"/>
                  </a:lnTo>
                  <a:lnTo>
                    <a:pt x="2036" y="41908"/>
                  </a:lnTo>
                  <a:lnTo>
                    <a:pt x="2796" y="44918"/>
                  </a:lnTo>
                  <a:lnTo>
                    <a:pt x="3456" y="47936"/>
                  </a:lnTo>
                  <a:lnTo>
                    <a:pt x="3992" y="50963"/>
                  </a:lnTo>
                  <a:lnTo>
                    <a:pt x="4278" y="53232"/>
                  </a:lnTo>
                  <a:lnTo>
                    <a:pt x="4421" y="54741"/>
                  </a:lnTo>
                  <a:lnTo>
                    <a:pt x="4501" y="56259"/>
                  </a:lnTo>
                  <a:lnTo>
                    <a:pt x="4528" y="57777"/>
                  </a:lnTo>
                  <a:lnTo>
                    <a:pt x="4519" y="58536"/>
                  </a:lnTo>
                  <a:lnTo>
                    <a:pt x="4519" y="58741"/>
                  </a:lnTo>
                  <a:lnTo>
                    <a:pt x="4599" y="59054"/>
                  </a:lnTo>
                  <a:lnTo>
                    <a:pt x="4742" y="59233"/>
                  </a:lnTo>
                  <a:lnTo>
                    <a:pt x="4867" y="59313"/>
                  </a:lnTo>
                  <a:lnTo>
                    <a:pt x="5010" y="59402"/>
                  </a:lnTo>
                  <a:lnTo>
                    <a:pt x="5385" y="59509"/>
                  </a:lnTo>
                  <a:lnTo>
                    <a:pt x="6028" y="59599"/>
                  </a:lnTo>
                  <a:lnTo>
                    <a:pt x="6475" y="59625"/>
                  </a:lnTo>
                  <a:lnTo>
                    <a:pt x="16405" y="60161"/>
                  </a:lnTo>
                  <a:lnTo>
                    <a:pt x="31318" y="60938"/>
                  </a:lnTo>
                  <a:lnTo>
                    <a:pt x="41266" y="61411"/>
                  </a:lnTo>
                  <a:lnTo>
                    <a:pt x="46240" y="61626"/>
                  </a:lnTo>
                  <a:lnTo>
                    <a:pt x="46918" y="61376"/>
                  </a:lnTo>
                  <a:lnTo>
                    <a:pt x="48392" y="60956"/>
                  </a:lnTo>
                  <a:lnTo>
                    <a:pt x="49981" y="60661"/>
                  </a:lnTo>
                  <a:lnTo>
                    <a:pt x="51660" y="60501"/>
                  </a:lnTo>
                  <a:lnTo>
                    <a:pt x="52535" y="60492"/>
                  </a:lnTo>
                  <a:lnTo>
                    <a:pt x="129485" y="60492"/>
                  </a:lnTo>
                  <a:lnTo>
                    <a:pt x="132994" y="60286"/>
                  </a:lnTo>
                  <a:lnTo>
                    <a:pt x="140022" y="59938"/>
                  </a:lnTo>
                  <a:lnTo>
                    <a:pt x="147059" y="59688"/>
                  </a:lnTo>
                  <a:lnTo>
                    <a:pt x="152346" y="59599"/>
                  </a:lnTo>
                  <a:lnTo>
                    <a:pt x="155882" y="59581"/>
                  </a:lnTo>
                  <a:lnTo>
                    <a:pt x="157650" y="59590"/>
                  </a:lnTo>
                  <a:lnTo>
                    <a:pt x="166312" y="59679"/>
                  </a:lnTo>
                  <a:lnTo>
                    <a:pt x="183610" y="59965"/>
                  </a:lnTo>
                  <a:lnTo>
                    <a:pt x="200907" y="60268"/>
                  </a:lnTo>
                  <a:lnTo>
                    <a:pt x="213900" y="60429"/>
                  </a:lnTo>
                  <a:lnTo>
                    <a:pt x="222571" y="60492"/>
                  </a:lnTo>
                  <a:lnTo>
                    <a:pt x="226911" y="60501"/>
                  </a:lnTo>
                  <a:lnTo>
                    <a:pt x="226911" y="60501"/>
                  </a:lnTo>
                  <a:lnTo>
                    <a:pt x="226607" y="59447"/>
                  </a:lnTo>
                  <a:lnTo>
                    <a:pt x="225955" y="57331"/>
                  </a:lnTo>
                  <a:lnTo>
                    <a:pt x="225196" y="55223"/>
                  </a:lnTo>
                  <a:lnTo>
                    <a:pt x="224518" y="53651"/>
                  </a:lnTo>
                  <a:lnTo>
                    <a:pt x="224009" y="52624"/>
                  </a:lnTo>
                  <a:lnTo>
                    <a:pt x="223437" y="51606"/>
                  </a:lnTo>
                  <a:lnTo>
                    <a:pt x="222803" y="50606"/>
                  </a:lnTo>
                  <a:lnTo>
                    <a:pt x="222107" y="49624"/>
                  </a:lnTo>
                  <a:lnTo>
                    <a:pt x="221321" y="48660"/>
                  </a:lnTo>
                  <a:lnTo>
                    <a:pt x="220463" y="47731"/>
                  </a:lnTo>
                  <a:lnTo>
                    <a:pt x="219508" y="46820"/>
                  </a:lnTo>
                  <a:lnTo>
                    <a:pt x="218454" y="45945"/>
                  </a:lnTo>
                  <a:lnTo>
                    <a:pt x="217293" y="45105"/>
                  </a:lnTo>
                  <a:lnTo>
                    <a:pt x="216668" y="44704"/>
                  </a:lnTo>
                  <a:lnTo>
                    <a:pt x="215990" y="44284"/>
                  </a:lnTo>
                  <a:lnTo>
                    <a:pt x="214552" y="43489"/>
                  </a:lnTo>
                  <a:lnTo>
                    <a:pt x="213034" y="42757"/>
                  </a:lnTo>
                  <a:lnTo>
                    <a:pt x="211426" y="42078"/>
                  </a:lnTo>
                  <a:lnTo>
                    <a:pt x="209756" y="41462"/>
                  </a:lnTo>
                  <a:lnTo>
                    <a:pt x="208024" y="40882"/>
                  </a:lnTo>
                  <a:lnTo>
                    <a:pt x="206229" y="40355"/>
                  </a:lnTo>
                  <a:lnTo>
                    <a:pt x="204381" y="39864"/>
                  </a:lnTo>
                  <a:lnTo>
                    <a:pt x="201532" y="39194"/>
                  </a:lnTo>
                  <a:lnTo>
                    <a:pt x="197621" y="38426"/>
                  </a:lnTo>
                  <a:lnTo>
                    <a:pt x="193620" y="37765"/>
                  </a:lnTo>
                  <a:lnTo>
                    <a:pt x="189593" y="37176"/>
                  </a:lnTo>
                  <a:lnTo>
                    <a:pt x="187583" y="36908"/>
                  </a:lnTo>
                  <a:lnTo>
                    <a:pt x="181949" y="36167"/>
                  </a:lnTo>
                  <a:lnTo>
                    <a:pt x="170634" y="34747"/>
                  </a:lnTo>
                  <a:lnTo>
                    <a:pt x="159293" y="33363"/>
                  </a:lnTo>
                  <a:lnTo>
                    <a:pt x="147979" y="31943"/>
                  </a:lnTo>
                  <a:lnTo>
                    <a:pt x="139531" y="30809"/>
                  </a:lnTo>
                  <a:lnTo>
                    <a:pt x="133932" y="30014"/>
                  </a:lnTo>
                  <a:lnTo>
                    <a:pt x="128360" y="29165"/>
                  </a:lnTo>
                  <a:lnTo>
                    <a:pt x="122814" y="28264"/>
                  </a:lnTo>
                  <a:lnTo>
                    <a:pt x="117313" y="27308"/>
                  </a:lnTo>
                  <a:lnTo>
                    <a:pt x="111857" y="26272"/>
                  </a:lnTo>
                  <a:lnTo>
                    <a:pt x="106455" y="25165"/>
                  </a:lnTo>
                  <a:lnTo>
                    <a:pt x="101106" y="23968"/>
                  </a:lnTo>
                  <a:lnTo>
                    <a:pt x="98453" y="23334"/>
                  </a:lnTo>
                  <a:lnTo>
                    <a:pt x="95355" y="22566"/>
                  </a:lnTo>
                  <a:lnTo>
                    <a:pt x="89264" y="20941"/>
                  </a:lnTo>
                  <a:lnTo>
                    <a:pt x="83255" y="19218"/>
                  </a:lnTo>
                  <a:lnTo>
                    <a:pt x="77325" y="17423"/>
                  </a:lnTo>
                  <a:lnTo>
                    <a:pt x="68502" y="14645"/>
                  </a:lnTo>
                  <a:lnTo>
                    <a:pt x="56795" y="10886"/>
                  </a:lnTo>
                  <a:lnTo>
                    <a:pt x="50901" y="9055"/>
                  </a:lnTo>
                  <a:lnTo>
                    <a:pt x="45990" y="7519"/>
                  </a:lnTo>
                  <a:lnTo>
                    <a:pt x="37328" y="4903"/>
                  </a:lnTo>
                  <a:lnTo>
                    <a:pt x="32693" y="3626"/>
                  </a:lnTo>
                  <a:lnTo>
                    <a:pt x="29523" y="2831"/>
                  </a:lnTo>
                  <a:lnTo>
                    <a:pt x="26317" y="2099"/>
                  </a:lnTo>
                  <a:lnTo>
                    <a:pt x="23084" y="1438"/>
                  </a:lnTo>
                  <a:lnTo>
                    <a:pt x="19852" y="884"/>
                  </a:lnTo>
                  <a:lnTo>
                    <a:pt x="16637" y="447"/>
                  </a:lnTo>
                  <a:lnTo>
                    <a:pt x="13458" y="152"/>
                  </a:lnTo>
                  <a:lnTo>
                    <a:pt x="11118" y="27"/>
                  </a:lnTo>
                  <a:lnTo>
                    <a:pt x="957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28"/>
            <p:cNvSpPr/>
            <p:nvPr/>
          </p:nvSpPr>
          <p:spPr>
            <a:xfrm rot="-877077" flipH="1">
              <a:off x="6567249" y="5189969"/>
              <a:ext cx="1198" cy="729"/>
            </a:xfrm>
            <a:custGeom>
              <a:avLst/>
              <a:gdLst/>
              <a:ahLst/>
              <a:cxnLst/>
              <a:rect l="l" t="t" r="r" b="b"/>
              <a:pathLst>
                <a:path w="46" h="28" extrusionOk="0">
                  <a:moveTo>
                    <a:pt x="28" y="0"/>
                  </a:moveTo>
                  <a:lnTo>
                    <a:pt x="1" y="9"/>
                  </a:lnTo>
                  <a:lnTo>
                    <a:pt x="1" y="27"/>
                  </a:lnTo>
                  <a:lnTo>
                    <a:pt x="45" y="27"/>
                  </a:lnTo>
                  <a:lnTo>
                    <a:pt x="45" y="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28"/>
            <p:cNvSpPr/>
            <p:nvPr/>
          </p:nvSpPr>
          <p:spPr>
            <a:xfrm rot="-877077" flipH="1">
              <a:off x="6620611" y="5118340"/>
              <a:ext cx="127438" cy="34209"/>
            </a:xfrm>
            <a:custGeom>
              <a:avLst/>
              <a:gdLst/>
              <a:ahLst/>
              <a:cxnLst/>
              <a:rect l="l" t="t" r="r" b="b"/>
              <a:pathLst>
                <a:path w="4895" h="1314" extrusionOk="0">
                  <a:moveTo>
                    <a:pt x="4716" y="0"/>
                  </a:moveTo>
                  <a:lnTo>
                    <a:pt x="4653" y="18"/>
                  </a:lnTo>
                  <a:lnTo>
                    <a:pt x="3555" y="376"/>
                  </a:lnTo>
                  <a:lnTo>
                    <a:pt x="2421" y="697"/>
                  </a:lnTo>
                  <a:lnTo>
                    <a:pt x="1233" y="965"/>
                  </a:lnTo>
                  <a:lnTo>
                    <a:pt x="46" y="1224"/>
                  </a:lnTo>
                  <a:lnTo>
                    <a:pt x="1" y="1242"/>
                  </a:lnTo>
                  <a:lnTo>
                    <a:pt x="37" y="1304"/>
                  </a:lnTo>
                  <a:lnTo>
                    <a:pt x="99" y="1313"/>
                  </a:lnTo>
                  <a:lnTo>
                    <a:pt x="421" y="1313"/>
                  </a:lnTo>
                  <a:lnTo>
                    <a:pt x="1081" y="1260"/>
                  </a:lnTo>
                  <a:lnTo>
                    <a:pt x="2064" y="1117"/>
                  </a:lnTo>
                  <a:lnTo>
                    <a:pt x="3323" y="804"/>
                  </a:lnTo>
                  <a:lnTo>
                    <a:pt x="4412" y="384"/>
                  </a:lnTo>
                  <a:lnTo>
                    <a:pt x="4859" y="143"/>
                  </a:lnTo>
                  <a:lnTo>
                    <a:pt x="4895" y="117"/>
                  </a:lnTo>
                  <a:lnTo>
                    <a:pt x="4895" y="63"/>
                  </a:lnTo>
                  <a:lnTo>
                    <a:pt x="4823" y="18"/>
                  </a:lnTo>
                  <a:lnTo>
                    <a:pt x="471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28"/>
            <p:cNvSpPr/>
            <p:nvPr/>
          </p:nvSpPr>
          <p:spPr>
            <a:xfrm rot="-877077" flipH="1">
              <a:off x="6386695" y="5104293"/>
              <a:ext cx="89766" cy="21661"/>
            </a:xfrm>
            <a:custGeom>
              <a:avLst/>
              <a:gdLst/>
              <a:ahLst/>
              <a:cxnLst/>
              <a:rect l="l" t="t" r="r" b="b"/>
              <a:pathLst>
                <a:path w="3448" h="832" extrusionOk="0">
                  <a:moveTo>
                    <a:pt x="3179" y="1"/>
                  </a:moveTo>
                  <a:lnTo>
                    <a:pt x="2786" y="19"/>
                  </a:lnTo>
                  <a:lnTo>
                    <a:pt x="1992" y="126"/>
                  </a:lnTo>
                  <a:lnTo>
                    <a:pt x="822" y="367"/>
                  </a:lnTo>
                  <a:lnTo>
                    <a:pt x="143" y="563"/>
                  </a:lnTo>
                  <a:lnTo>
                    <a:pt x="45" y="599"/>
                  </a:lnTo>
                  <a:lnTo>
                    <a:pt x="0" y="697"/>
                  </a:lnTo>
                  <a:lnTo>
                    <a:pt x="72" y="778"/>
                  </a:lnTo>
                  <a:lnTo>
                    <a:pt x="241" y="831"/>
                  </a:lnTo>
                  <a:lnTo>
                    <a:pt x="357" y="822"/>
                  </a:lnTo>
                  <a:lnTo>
                    <a:pt x="1107" y="751"/>
                  </a:lnTo>
                  <a:lnTo>
                    <a:pt x="2295" y="554"/>
                  </a:lnTo>
                  <a:lnTo>
                    <a:pt x="3010" y="376"/>
                  </a:lnTo>
                  <a:lnTo>
                    <a:pt x="3322" y="269"/>
                  </a:lnTo>
                  <a:lnTo>
                    <a:pt x="3385" y="233"/>
                  </a:lnTo>
                  <a:lnTo>
                    <a:pt x="3447" y="144"/>
                  </a:lnTo>
                  <a:lnTo>
                    <a:pt x="3420" y="63"/>
                  </a:lnTo>
                  <a:lnTo>
                    <a:pt x="3286" y="10"/>
                  </a:lnTo>
                  <a:lnTo>
                    <a:pt x="3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28"/>
            <p:cNvSpPr/>
            <p:nvPr/>
          </p:nvSpPr>
          <p:spPr>
            <a:xfrm rot="-877077" flipH="1">
              <a:off x="6155446" y="5156178"/>
              <a:ext cx="67689" cy="33714"/>
            </a:xfrm>
            <a:custGeom>
              <a:avLst/>
              <a:gdLst/>
              <a:ahLst/>
              <a:cxnLst/>
              <a:rect l="l" t="t" r="r" b="b"/>
              <a:pathLst>
                <a:path w="2600" h="1295" extrusionOk="0">
                  <a:moveTo>
                    <a:pt x="2019" y="0"/>
                  </a:moveTo>
                  <a:lnTo>
                    <a:pt x="1867" y="36"/>
                  </a:lnTo>
                  <a:lnTo>
                    <a:pt x="1599" y="134"/>
                  </a:lnTo>
                  <a:lnTo>
                    <a:pt x="1099" y="357"/>
                  </a:lnTo>
                  <a:lnTo>
                    <a:pt x="429" y="732"/>
                  </a:lnTo>
                  <a:lnTo>
                    <a:pt x="63" y="1009"/>
                  </a:lnTo>
                  <a:lnTo>
                    <a:pt x="28" y="1036"/>
                  </a:lnTo>
                  <a:lnTo>
                    <a:pt x="1" y="1098"/>
                  </a:lnTo>
                  <a:lnTo>
                    <a:pt x="45" y="1188"/>
                  </a:lnTo>
                  <a:lnTo>
                    <a:pt x="215" y="1277"/>
                  </a:lnTo>
                  <a:lnTo>
                    <a:pt x="456" y="1295"/>
                  </a:lnTo>
                  <a:lnTo>
                    <a:pt x="581" y="1268"/>
                  </a:lnTo>
                  <a:lnTo>
                    <a:pt x="1135" y="1090"/>
                  </a:lnTo>
                  <a:lnTo>
                    <a:pt x="1885" y="750"/>
                  </a:lnTo>
                  <a:lnTo>
                    <a:pt x="2323" y="500"/>
                  </a:lnTo>
                  <a:lnTo>
                    <a:pt x="2519" y="366"/>
                  </a:lnTo>
                  <a:lnTo>
                    <a:pt x="2564" y="331"/>
                  </a:lnTo>
                  <a:lnTo>
                    <a:pt x="2599" y="250"/>
                  </a:lnTo>
                  <a:lnTo>
                    <a:pt x="2546" y="143"/>
                  </a:lnTo>
                  <a:lnTo>
                    <a:pt x="2323" y="27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28"/>
            <p:cNvSpPr/>
            <p:nvPr/>
          </p:nvSpPr>
          <p:spPr>
            <a:xfrm rot="-877077" flipH="1">
              <a:off x="6100839" y="5078025"/>
              <a:ext cx="104632" cy="40952"/>
            </a:xfrm>
            <a:custGeom>
              <a:avLst/>
              <a:gdLst/>
              <a:ahLst/>
              <a:cxnLst/>
              <a:rect l="l" t="t" r="r" b="b"/>
              <a:pathLst>
                <a:path w="4019" h="1573" extrusionOk="0">
                  <a:moveTo>
                    <a:pt x="3510" y="1"/>
                  </a:moveTo>
                  <a:lnTo>
                    <a:pt x="3135" y="27"/>
                  </a:lnTo>
                  <a:lnTo>
                    <a:pt x="2938" y="72"/>
                  </a:lnTo>
                  <a:lnTo>
                    <a:pt x="2421" y="242"/>
                  </a:lnTo>
                  <a:lnTo>
                    <a:pt x="1938" y="429"/>
                  </a:lnTo>
                  <a:lnTo>
                    <a:pt x="1045" y="760"/>
                  </a:lnTo>
                  <a:lnTo>
                    <a:pt x="161" y="1108"/>
                  </a:lnTo>
                  <a:lnTo>
                    <a:pt x="81" y="1144"/>
                  </a:lnTo>
                  <a:lnTo>
                    <a:pt x="0" y="1224"/>
                  </a:lnTo>
                  <a:lnTo>
                    <a:pt x="0" y="1322"/>
                  </a:lnTo>
                  <a:lnTo>
                    <a:pt x="63" y="1412"/>
                  </a:lnTo>
                  <a:lnTo>
                    <a:pt x="251" y="1519"/>
                  </a:lnTo>
                  <a:lnTo>
                    <a:pt x="527" y="1572"/>
                  </a:lnTo>
                  <a:lnTo>
                    <a:pt x="715" y="1554"/>
                  </a:lnTo>
                  <a:lnTo>
                    <a:pt x="813" y="1528"/>
                  </a:lnTo>
                  <a:lnTo>
                    <a:pt x="1778" y="1206"/>
                  </a:lnTo>
                  <a:lnTo>
                    <a:pt x="2733" y="876"/>
                  </a:lnTo>
                  <a:lnTo>
                    <a:pt x="3153" y="733"/>
                  </a:lnTo>
                  <a:lnTo>
                    <a:pt x="3555" y="572"/>
                  </a:lnTo>
                  <a:lnTo>
                    <a:pt x="3733" y="492"/>
                  </a:lnTo>
                  <a:lnTo>
                    <a:pt x="3921" y="304"/>
                  </a:lnTo>
                  <a:lnTo>
                    <a:pt x="4001" y="188"/>
                  </a:lnTo>
                  <a:lnTo>
                    <a:pt x="4019" y="152"/>
                  </a:lnTo>
                  <a:lnTo>
                    <a:pt x="3992" y="90"/>
                  </a:lnTo>
                  <a:lnTo>
                    <a:pt x="3858" y="10"/>
                  </a:lnTo>
                  <a:lnTo>
                    <a:pt x="37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28"/>
            <p:cNvSpPr/>
            <p:nvPr/>
          </p:nvSpPr>
          <p:spPr>
            <a:xfrm rot="-877077" flipH="1">
              <a:off x="6262807" y="5113077"/>
              <a:ext cx="54906" cy="23743"/>
            </a:xfrm>
            <a:custGeom>
              <a:avLst/>
              <a:gdLst/>
              <a:ahLst/>
              <a:cxnLst/>
              <a:rect l="l" t="t" r="r" b="b"/>
              <a:pathLst>
                <a:path w="2109" h="912" extrusionOk="0">
                  <a:moveTo>
                    <a:pt x="1921" y="1"/>
                  </a:moveTo>
                  <a:lnTo>
                    <a:pt x="1635" y="10"/>
                  </a:lnTo>
                  <a:lnTo>
                    <a:pt x="1198" y="153"/>
                  </a:lnTo>
                  <a:lnTo>
                    <a:pt x="1001" y="242"/>
                  </a:lnTo>
                  <a:lnTo>
                    <a:pt x="680" y="376"/>
                  </a:lnTo>
                  <a:lnTo>
                    <a:pt x="385" y="510"/>
                  </a:lnTo>
                  <a:lnTo>
                    <a:pt x="260" y="590"/>
                  </a:lnTo>
                  <a:lnTo>
                    <a:pt x="117" y="751"/>
                  </a:lnTo>
                  <a:lnTo>
                    <a:pt x="19" y="831"/>
                  </a:lnTo>
                  <a:lnTo>
                    <a:pt x="1" y="849"/>
                  </a:lnTo>
                  <a:lnTo>
                    <a:pt x="10" y="885"/>
                  </a:lnTo>
                  <a:lnTo>
                    <a:pt x="90" y="912"/>
                  </a:lnTo>
                  <a:lnTo>
                    <a:pt x="162" y="903"/>
                  </a:lnTo>
                  <a:lnTo>
                    <a:pt x="465" y="867"/>
                  </a:lnTo>
                  <a:lnTo>
                    <a:pt x="751" y="814"/>
                  </a:lnTo>
                  <a:lnTo>
                    <a:pt x="1099" y="689"/>
                  </a:lnTo>
                  <a:lnTo>
                    <a:pt x="1421" y="555"/>
                  </a:lnTo>
                  <a:lnTo>
                    <a:pt x="1635" y="465"/>
                  </a:lnTo>
                  <a:lnTo>
                    <a:pt x="2028" y="260"/>
                  </a:lnTo>
                  <a:lnTo>
                    <a:pt x="2108" y="153"/>
                  </a:lnTo>
                  <a:lnTo>
                    <a:pt x="2082" y="90"/>
                  </a:lnTo>
                  <a:lnTo>
                    <a:pt x="2037" y="55"/>
                  </a:lnTo>
                  <a:lnTo>
                    <a:pt x="19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28"/>
            <p:cNvSpPr/>
            <p:nvPr/>
          </p:nvSpPr>
          <p:spPr>
            <a:xfrm rot="-877077" flipH="1">
              <a:off x="5874285" y="5113116"/>
              <a:ext cx="106975" cy="46055"/>
            </a:xfrm>
            <a:custGeom>
              <a:avLst/>
              <a:gdLst/>
              <a:ahLst/>
              <a:cxnLst/>
              <a:rect l="l" t="t" r="r" b="b"/>
              <a:pathLst>
                <a:path w="4109" h="1769" extrusionOk="0">
                  <a:moveTo>
                    <a:pt x="3215" y="1"/>
                  </a:moveTo>
                  <a:lnTo>
                    <a:pt x="2965" y="45"/>
                  </a:lnTo>
                  <a:lnTo>
                    <a:pt x="2527" y="143"/>
                  </a:lnTo>
                  <a:lnTo>
                    <a:pt x="1724" y="420"/>
                  </a:lnTo>
                  <a:lnTo>
                    <a:pt x="1000" y="751"/>
                  </a:lnTo>
                  <a:lnTo>
                    <a:pt x="375" y="1135"/>
                  </a:lnTo>
                  <a:lnTo>
                    <a:pt x="107" y="1331"/>
                  </a:lnTo>
                  <a:lnTo>
                    <a:pt x="45" y="1394"/>
                  </a:lnTo>
                  <a:lnTo>
                    <a:pt x="0" y="1501"/>
                  </a:lnTo>
                  <a:lnTo>
                    <a:pt x="45" y="1599"/>
                  </a:lnTo>
                  <a:lnTo>
                    <a:pt x="170" y="1679"/>
                  </a:lnTo>
                  <a:lnTo>
                    <a:pt x="429" y="1769"/>
                  </a:lnTo>
                  <a:lnTo>
                    <a:pt x="866" y="1769"/>
                  </a:lnTo>
                  <a:lnTo>
                    <a:pt x="1063" y="1706"/>
                  </a:lnTo>
                  <a:lnTo>
                    <a:pt x="1956" y="1340"/>
                  </a:lnTo>
                  <a:lnTo>
                    <a:pt x="2885" y="1001"/>
                  </a:lnTo>
                  <a:lnTo>
                    <a:pt x="3313" y="858"/>
                  </a:lnTo>
                  <a:lnTo>
                    <a:pt x="3733" y="706"/>
                  </a:lnTo>
                  <a:lnTo>
                    <a:pt x="3840" y="661"/>
                  </a:lnTo>
                  <a:lnTo>
                    <a:pt x="3983" y="563"/>
                  </a:lnTo>
                  <a:lnTo>
                    <a:pt x="4081" y="411"/>
                  </a:lnTo>
                  <a:lnTo>
                    <a:pt x="4108" y="277"/>
                  </a:lnTo>
                  <a:lnTo>
                    <a:pt x="4099" y="224"/>
                  </a:lnTo>
                  <a:lnTo>
                    <a:pt x="3992" y="135"/>
                  </a:lnTo>
                  <a:lnTo>
                    <a:pt x="3912" y="108"/>
                  </a:lnTo>
                  <a:lnTo>
                    <a:pt x="3885" y="108"/>
                  </a:lnTo>
                  <a:lnTo>
                    <a:pt x="3662" y="27"/>
                  </a:lnTo>
                  <a:lnTo>
                    <a:pt x="321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28"/>
            <p:cNvSpPr/>
            <p:nvPr/>
          </p:nvSpPr>
          <p:spPr>
            <a:xfrm rot="-877077" flipH="1">
              <a:off x="5684823" y="5096708"/>
              <a:ext cx="89090" cy="20958"/>
            </a:xfrm>
            <a:custGeom>
              <a:avLst/>
              <a:gdLst/>
              <a:ahLst/>
              <a:cxnLst/>
              <a:rect l="l" t="t" r="r" b="b"/>
              <a:pathLst>
                <a:path w="3422" h="805" extrusionOk="0">
                  <a:moveTo>
                    <a:pt x="2707" y="0"/>
                  </a:moveTo>
                  <a:lnTo>
                    <a:pt x="2108" y="72"/>
                  </a:lnTo>
                  <a:lnTo>
                    <a:pt x="1751" y="143"/>
                  </a:lnTo>
                  <a:lnTo>
                    <a:pt x="1332" y="215"/>
                  </a:lnTo>
                  <a:lnTo>
                    <a:pt x="546" y="402"/>
                  </a:lnTo>
                  <a:lnTo>
                    <a:pt x="162" y="518"/>
                  </a:lnTo>
                  <a:lnTo>
                    <a:pt x="63" y="563"/>
                  </a:lnTo>
                  <a:lnTo>
                    <a:pt x="1" y="661"/>
                  </a:lnTo>
                  <a:lnTo>
                    <a:pt x="90" y="750"/>
                  </a:lnTo>
                  <a:lnTo>
                    <a:pt x="278" y="804"/>
                  </a:lnTo>
                  <a:lnTo>
                    <a:pt x="394" y="804"/>
                  </a:lnTo>
                  <a:lnTo>
                    <a:pt x="867" y="768"/>
                  </a:lnTo>
                  <a:lnTo>
                    <a:pt x="1760" y="643"/>
                  </a:lnTo>
                  <a:lnTo>
                    <a:pt x="2207" y="563"/>
                  </a:lnTo>
                  <a:lnTo>
                    <a:pt x="2546" y="492"/>
                  </a:lnTo>
                  <a:lnTo>
                    <a:pt x="3028" y="375"/>
                  </a:lnTo>
                  <a:lnTo>
                    <a:pt x="3296" y="250"/>
                  </a:lnTo>
                  <a:lnTo>
                    <a:pt x="3394" y="179"/>
                  </a:lnTo>
                  <a:lnTo>
                    <a:pt x="3421" y="152"/>
                  </a:lnTo>
                  <a:lnTo>
                    <a:pt x="3421" y="108"/>
                  </a:lnTo>
                  <a:lnTo>
                    <a:pt x="3359" y="54"/>
                  </a:lnTo>
                  <a:lnTo>
                    <a:pt x="3278" y="36"/>
                  </a:lnTo>
                  <a:lnTo>
                    <a:pt x="31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28"/>
            <p:cNvSpPr/>
            <p:nvPr/>
          </p:nvSpPr>
          <p:spPr>
            <a:xfrm rot="-877077" flipH="1">
              <a:off x="5922287" y="5078816"/>
              <a:ext cx="77660" cy="23978"/>
            </a:xfrm>
            <a:custGeom>
              <a:avLst/>
              <a:gdLst/>
              <a:ahLst/>
              <a:cxnLst/>
              <a:rect l="l" t="t" r="r" b="b"/>
              <a:pathLst>
                <a:path w="2983" h="921" extrusionOk="0">
                  <a:moveTo>
                    <a:pt x="2250" y="1"/>
                  </a:moveTo>
                  <a:lnTo>
                    <a:pt x="1750" y="28"/>
                  </a:lnTo>
                  <a:lnTo>
                    <a:pt x="1241" y="108"/>
                  </a:lnTo>
                  <a:lnTo>
                    <a:pt x="768" y="233"/>
                  </a:lnTo>
                  <a:lnTo>
                    <a:pt x="366" y="394"/>
                  </a:lnTo>
                  <a:lnTo>
                    <a:pt x="89" y="581"/>
                  </a:lnTo>
                  <a:lnTo>
                    <a:pt x="0" y="733"/>
                  </a:lnTo>
                  <a:lnTo>
                    <a:pt x="0" y="840"/>
                  </a:lnTo>
                  <a:lnTo>
                    <a:pt x="18" y="894"/>
                  </a:lnTo>
                  <a:lnTo>
                    <a:pt x="45" y="921"/>
                  </a:lnTo>
                  <a:lnTo>
                    <a:pt x="98" y="921"/>
                  </a:lnTo>
                  <a:lnTo>
                    <a:pt x="268" y="885"/>
                  </a:lnTo>
                  <a:lnTo>
                    <a:pt x="563" y="787"/>
                  </a:lnTo>
                  <a:lnTo>
                    <a:pt x="973" y="599"/>
                  </a:lnTo>
                  <a:lnTo>
                    <a:pt x="1286" y="501"/>
                  </a:lnTo>
                  <a:lnTo>
                    <a:pt x="1661" y="430"/>
                  </a:lnTo>
                  <a:lnTo>
                    <a:pt x="2411" y="385"/>
                  </a:lnTo>
                  <a:lnTo>
                    <a:pt x="2786" y="340"/>
                  </a:lnTo>
                  <a:lnTo>
                    <a:pt x="2867" y="322"/>
                  </a:lnTo>
                  <a:lnTo>
                    <a:pt x="2965" y="260"/>
                  </a:lnTo>
                  <a:lnTo>
                    <a:pt x="2983" y="188"/>
                  </a:lnTo>
                  <a:lnTo>
                    <a:pt x="2920" y="117"/>
                  </a:lnTo>
                  <a:lnTo>
                    <a:pt x="2849" y="90"/>
                  </a:lnTo>
                  <a:lnTo>
                    <a:pt x="2679" y="37"/>
                  </a:lnTo>
                  <a:lnTo>
                    <a:pt x="225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28"/>
            <p:cNvSpPr/>
            <p:nvPr/>
          </p:nvSpPr>
          <p:spPr>
            <a:xfrm rot="-877077" flipH="1">
              <a:off x="7894536" y="4679737"/>
              <a:ext cx="109995" cy="34912"/>
            </a:xfrm>
            <a:custGeom>
              <a:avLst/>
              <a:gdLst/>
              <a:ahLst/>
              <a:cxnLst/>
              <a:rect l="l" t="t" r="r" b="b"/>
              <a:pathLst>
                <a:path w="4225" h="1341" extrusionOk="0">
                  <a:moveTo>
                    <a:pt x="411" y="1"/>
                  </a:moveTo>
                  <a:lnTo>
                    <a:pt x="170" y="36"/>
                  </a:lnTo>
                  <a:lnTo>
                    <a:pt x="9" y="144"/>
                  </a:lnTo>
                  <a:lnTo>
                    <a:pt x="1" y="233"/>
                  </a:lnTo>
                  <a:lnTo>
                    <a:pt x="54" y="295"/>
                  </a:lnTo>
                  <a:lnTo>
                    <a:pt x="99" y="322"/>
                  </a:lnTo>
                  <a:lnTo>
                    <a:pt x="554" y="519"/>
                  </a:lnTo>
                  <a:lnTo>
                    <a:pt x="1510" y="876"/>
                  </a:lnTo>
                  <a:lnTo>
                    <a:pt x="2010" y="1028"/>
                  </a:lnTo>
                  <a:lnTo>
                    <a:pt x="2465" y="1162"/>
                  </a:lnTo>
                  <a:lnTo>
                    <a:pt x="3224" y="1313"/>
                  </a:lnTo>
                  <a:lnTo>
                    <a:pt x="3742" y="1340"/>
                  </a:lnTo>
                  <a:lnTo>
                    <a:pt x="4001" y="1313"/>
                  </a:lnTo>
                  <a:lnTo>
                    <a:pt x="4090" y="1296"/>
                  </a:lnTo>
                  <a:lnTo>
                    <a:pt x="4198" y="1242"/>
                  </a:lnTo>
                  <a:lnTo>
                    <a:pt x="4224" y="1162"/>
                  </a:lnTo>
                  <a:lnTo>
                    <a:pt x="4189" y="1081"/>
                  </a:lnTo>
                  <a:lnTo>
                    <a:pt x="4135" y="1045"/>
                  </a:lnTo>
                  <a:lnTo>
                    <a:pt x="3974" y="965"/>
                  </a:lnTo>
                  <a:lnTo>
                    <a:pt x="3555" y="831"/>
                  </a:lnTo>
                  <a:lnTo>
                    <a:pt x="2840" y="679"/>
                  </a:lnTo>
                  <a:lnTo>
                    <a:pt x="2385" y="590"/>
                  </a:lnTo>
                  <a:lnTo>
                    <a:pt x="1894" y="474"/>
                  </a:lnTo>
                  <a:lnTo>
                    <a:pt x="974" y="197"/>
                  </a:lnTo>
                  <a:lnTo>
                    <a:pt x="536" y="36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28"/>
            <p:cNvSpPr/>
            <p:nvPr/>
          </p:nvSpPr>
          <p:spPr>
            <a:xfrm rot="-877077" flipH="1">
              <a:off x="7544242" y="4869638"/>
              <a:ext cx="151832" cy="32569"/>
            </a:xfrm>
            <a:custGeom>
              <a:avLst/>
              <a:gdLst/>
              <a:ahLst/>
              <a:cxnLst/>
              <a:rect l="l" t="t" r="r" b="b"/>
              <a:pathLst>
                <a:path w="5832" h="1251" extrusionOk="0">
                  <a:moveTo>
                    <a:pt x="375" y="0"/>
                  </a:moveTo>
                  <a:lnTo>
                    <a:pt x="117" y="72"/>
                  </a:lnTo>
                  <a:lnTo>
                    <a:pt x="18" y="179"/>
                  </a:lnTo>
                  <a:lnTo>
                    <a:pt x="0" y="250"/>
                  </a:lnTo>
                  <a:lnTo>
                    <a:pt x="36" y="313"/>
                  </a:lnTo>
                  <a:lnTo>
                    <a:pt x="134" y="375"/>
                  </a:lnTo>
                  <a:lnTo>
                    <a:pt x="215" y="393"/>
                  </a:lnTo>
                  <a:lnTo>
                    <a:pt x="1519" y="661"/>
                  </a:lnTo>
                  <a:lnTo>
                    <a:pt x="2840" y="902"/>
                  </a:lnTo>
                  <a:lnTo>
                    <a:pt x="3483" y="1027"/>
                  </a:lnTo>
                  <a:lnTo>
                    <a:pt x="4492" y="1197"/>
                  </a:lnTo>
                  <a:lnTo>
                    <a:pt x="5180" y="1251"/>
                  </a:lnTo>
                  <a:lnTo>
                    <a:pt x="5528" y="1242"/>
                  </a:lnTo>
                  <a:lnTo>
                    <a:pt x="5617" y="1233"/>
                  </a:lnTo>
                  <a:lnTo>
                    <a:pt x="5760" y="1179"/>
                  </a:lnTo>
                  <a:lnTo>
                    <a:pt x="5832" y="1099"/>
                  </a:lnTo>
                  <a:lnTo>
                    <a:pt x="5805" y="1018"/>
                  </a:lnTo>
                  <a:lnTo>
                    <a:pt x="5742" y="974"/>
                  </a:lnTo>
                  <a:lnTo>
                    <a:pt x="5501" y="875"/>
                  </a:lnTo>
                  <a:lnTo>
                    <a:pt x="4965" y="715"/>
                  </a:lnTo>
                  <a:lnTo>
                    <a:pt x="4081" y="545"/>
                  </a:lnTo>
                  <a:lnTo>
                    <a:pt x="3483" y="447"/>
                  </a:lnTo>
                  <a:lnTo>
                    <a:pt x="2019" y="206"/>
                  </a:lnTo>
                  <a:lnTo>
                    <a:pt x="536" y="9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28"/>
            <p:cNvSpPr/>
            <p:nvPr/>
          </p:nvSpPr>
          <p:spPr>
            <a:xfrm rot="-877077" flipH="1">
              <a:off x="7611383" y="4927612"/>
              <a:ext cx="109995" cy="53709"/>
            </a:xfrm>
            <a:custGeom>
              <a:avLst/>
              <a:gdLst/>
              <a:ahLst/>
              <a:cxnLst/>
              <a:rect l="l" t="t" r="r" b="b"/>
              <a:pathLst>
                <a:path w="4225" h="2063" extrusionOk="0">
                  <a:moveTo>
                    <a:pt x="197" y="0"/>
                  </a:moveTo>
                  <a:lnTo>
                    <a:pt x="36" y="63"/>
                  </a:lnTo>
                  <a:lnTo>
                    <a:pt x="0" y="170"/>
                  </a:lnTo>
                  <a:lnTo>
                    <a:pt x="72" y="277"/>
                  </a:lnTo>
                  <a:lnTo>
                    <a:pt x="152" y="313"/>
                  </a:lnTo>
                  <a:lnTo>
                    <a:pt x="697" y="509"/>
                  </a:lnTo>
                  <a:lnTo>
                    <a:pt x="1777" y="857"/>
                  </a:lnTo>
                  <a:lnTo>
                    <a:pt x="2278" y="1081"/>
                  </a:lnTo>
                  <a:lnTo>
                    <a:pt x="2706" y="1313"/>
                  </a:lnTo>
                  <a:lnTo>
                    <a:pt x="3492" y="1795"/>
                  </a:lnTo>
                  <a:lnTo>
                    <a:pt x="3894" y="2027"/>
                  </a:lnTo>
                  <a:lnTo>
                    <a:pt x="3992" y="2063"/>
                  </a:lnTo>
                  <a:lnTo>
                    <a:pt x="4153" y="2036"/>
                  </a:lnTo>
                  <a:lnTo>
                    <a:pt x="4224" y="1991"/>
                  </a:lnTo>
                  <a:lnTo>
                    <a:pt x="4224" y="1965"/>
                  </a:lnTo>
                  <a:lnTo>
                    <a:pt x="4180" y="1795"/>
                  </a:lnTo>
                  <a:lnTo>
                    <a:pt x="3956" y="1456"/>
                  </a:lnTo>
                  <a:lnTo>
                    <a:pt x="3608" y="1125"/>
                  </a:lnTo>
                  <a:lnTo>
                    <a:pt x="3153" y="822"/>
                  </a:lnTo>
                  <a:lnTo>
                    <a:pt x="2608" y="545"/>
                  </a:lnTo>
                  <a:lnTo>
                    <a:pt x="2001" y="313"/>
                  </a:lnTo>
                  <a:lnTo>
                    <a:pt x="1349" y="134"/>
                  </a:lnTo>
                  <a:lnTo>
                    <a:pt x="661" y="27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28"/>
            <p:cNvSpPr/>
            <p:nvPr/>
          </p:nvSpPr>
          <p:spPr>
            <a:xfrm rot="-877077" flipH="1">
              <a:off x="7772196" y="4939394"/>
              <a:ext cx="73235" cy="64904"/>
            </a:xfrm>
            <a:custGeom>
              <a:avLst/>
              <a:gdLst/>
              <a:ahLst/>
              <a:cxnLst/>
              <a:rect l="l" t="t" r="r" b="b"/>
              <a:pathLst>
                <a:path w="2813" h="2493" extrusionOk="0">
                  <a:moveTo>
                    <a:pt x="330" y="1"/>
                  </a:moveTo>
                  <a:lnTo>
                    <a:pt x="98" y="45"/>
                  </a:lnTo>
                  <a:lnTo>
                    <a:pt x="0" y="126"/>
                  </a:lnTo>
                  <a:lnTo>
                    <a:pt x="0" y="188"/>
                  </a:lnTo>
                  <a:lnTo>
                    <a:pt x="18" y="224"/>
                  </a:lnTo>
                  <a:lnTo>
                    <a:pt x="563" y="849"/>
                  </a:lnTo>
                  <a:lnTo>
                    <a:pt x="1152" y="1456"/>
                  </a:lnTo>
                  <a:lnTo>
                    <a:pt x="1402" y="1733"/>
                  </a:lnTo>
                  <a:lnTo>
                    <a:pt x="1822" y="2153"/>
                  </a:lnTo>
                  <a:lnTo>
                    <a:pt x="2206" y="2385"/>
                  </a:lnTo>
                  <a:lnTo>
                    <a:pt x="2447" y="2465"/>
                  </a:lnTo>
                  <a:lnTo>
                    <a:pt x="2572" y="2492"/>
                  </a:lnTo>
                  <a:lnTo>
                    <a:pt x="2733" y="2448"/>
                  </a:lnTo>
                  <a:lnTo>
                    <a:pt x="2795" y="2394"/>
                  </a:lnTo>
                  <a:lnTo>
                    <a:pt x="2813" y="2358"/>
                  </a:lnTo>
                  <a:lnTo>
                    <a:pt x="2813" y="2296"/>
                  </a:lnTo>
                  <a:lnTo>
                    <a:pt x="2786" y="2153"/>
                  </a:lnTo>
                  <a:lnTo>
                    <a:pt x="2679" y="1948"/>
                  </a:lnTo>
                  <a:lnTo>
                    <a:pt x="2277" y="1546"/>
                  </a:lnTo>
                  <a:lnTo>
                    <a:pt x="2000" y="1305"/>
                  </a:lnTo>
                  <a:lnTo>
                    <a:pt x="1366" y="688"/>
                  </a:lnTo>
                  <a:lnTo>
                    <a:pt x="670" y="90"/>
                  </a:lnTo>
                  <a:lnTo>
                    <a:pt x="581" y="37"/>
                  </a:lnTo>
                  <a:lnTo>
                    <a:pt x="33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28"/>
            <p:cNvSpPr/>
            <p:nvPr/>
          </p:nvSpPr>
          <p:spPr>
            <a:xfrm rot="-877077" flipH="1">
              <a:off x="7284699" y="5076365"/>
              <a:ext cx="123689" cy="23509"/>
            </a:xfrm>
            <a:custGeom>
              <a:avLst/>
              <a:gdLst/>
              <a:ahLst/>
              <a:cxnLst/>
              <a:rect l="l" t="t" r="r" b="b"/>
              <a:pathLst>
                <a:path w="4751" h="903" extrusionOk="0">
                  <a:moveTo>
                    <a:pt x="420" y="0"/>
                  </a:moveTo>
                  <a:lnTo>
                    <a:pt x="241" y="9"/>
                  </a:lnTo>
                  <a:lnTo>
                    <a:pt x="71" y="72"/>
                  </a:lnTo>
                  <a:lnTo>
                    <a:pt x="9" y="143"/>
                  </a:lnTo>
                  <a:lnTo>
                    <a:pt x="0" y="224"/>
                  </a:lnTo>
                  <a:lnTo>
                    <a:pt x="27" y="304"/>
                  </a:lnTo>
                  <a:lnTo>
                    <a:pt x="152" y="402"/>
                  </a:lnTo>
                  <a:lnTo>
                    <a:pt x="304" y="447"/>
                  </a:lnTo>
                  <a:lnTo>
                    <a:pt x="1268" y="625"/>
                  </a:lnTo>
                  <a:lnTo>
                    <a:pt x="2858" y="840"/>
                  </a:lnTo>
                  <a:lnTo>
                    <a:pt x="3920" y="902"/>
                  </a:lnTo>
                  <a:lnTo>
                    <a:pt x="4429" y="884"/>
                  </a:lnTo>
                  <a:lnTo>
                    <a:pt x="4536" y="875"/>
                  </a:lnTo>
                  <a:lnTo>
                    <a:pt x="4697" y="813"/>
                  </a:lnTo>
                  <a:lnTo>
                    <a:pt x="4751" y="715"/>
                  </a:lnTo>
                  <a:lnTo>
                    <a:pt x="4679" y="625"/>
                  </a:lnTo>
                  <a:lnTo>
                    <a:pt x="4590" y="590"/>
                  </a:lnTo>
                  <a:lnTo>
                    <a:pt x="4144" y="456"/>
                  </a:lnTo>
                  <a:lnTo>
                    <a:pt x="3126" y="250"/>
                  </a:lnTo>
                  <a:lnTo>
                    <a:pt x="1474" y="72"/>
                  </a:lnTo>
                  <a:lnTo>
                    <a:pt x="42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28"/>
            <p:cNvSpPr/>
            <p:nvPr/>
          </p:nvSpPr>
          <p:spPr>
            <a:xfrm rot="-877077" flipH="1">
              <a:off x="7875821" y="5125646"/>
              <a:ext cx="163001" cy="57432"/>
            </a:xfrm>
            <a:custGeom>
              <a:avLst/>
              <a:gdLst/>
              <a:ahLst/>
              <a:cxnLst/>
              <a:rect l="l" t="t" r="r" b="b"/>
              <a:pathLst>
                <a:path w="6261" h="2206" extrusionOk="0">
                  <a:moveTo>
                    <a:pt x="367" y="0"/>
                  </a:moveTo>
                  <a:lnTo>
                    <a:pt x="108" y="72"/>
                  </a:lnTo>
                  <a:lnTo>
                    <a:pt x="19" y="179"/>
                  </a:lnTo>
                  <a:lnTo>
                    <a:pt x="1" y="250"/>
                  </a:lnTo>
                  <a:lnTo>
                    <a:pt x="46" y="331"/>
                  </a:lnTo>
                  <a:lnTo>
                    <a:pt x="135" y="393"/>
                  </a:lnTo>
                  <a:lnTo>
                    <a:pt x="206" y="420"/>
                  </a:lnTo>
                  <a:lnTo>
                    <a:pt x="1555" y="866"/>
                  </a:lnTo>
                  <a:lnTo>
                    <a:pt x="3582" y="1581"/>
                  </a:lnTo>
                  <a:lnTo>
                    <a:pt x="4975" y="2009"/>
                  </a:lnTo>
                  <a:lnTo>
                    <a:pt x="5698" y="2188"/>
                  </a:lnTo>
                  <a:lnTo>
                    <a:pt x="5814" y="2206"/>
                  </a:lnTo>
                  <a:lnTo>
                    <a:pt x="6047" y="2188"/>
                  </a:lnTo>
                  <a:lnTo>
                    <a:pt x="6216" y="2108"/>
                  </a:lnTo>
                  <a:lnTo>
                    <a:pt x="6261" y="2027"/>
                  </a:lnTo>
                  <a:lnTo>
                    <a:pt x="6234" y="1965"/>
                  </a:lnTo>
                  <a:lnTo>
                    <a:pt x="6189" y="1938"/>
                  </a:lnTo>
                  <a:lnTo>
                    <a:pt x="5939" y="1768"/>
                  </a:lnTo>
                  <a:lnTo>
                    <a:pt x="5368" y="1447"/>
                  </a:lnTo>
                  <a:lnTo>
                    <a:pt x="4725" y="1161"/>
                  </a:lnTo>
                  <a:lnTo>
                    <a:pt x="4019" y="902"/>
                  </a:lnTo>
                  <a:lnTo>
                    <a:pt x="2885" y="554"/>
                  </a:lnTo>
                  <a:lnTo>
                    <a:pt x="1314" y="179"/>
                  </a:lnTo>
                  <a:lnTo>
                    <a:pt x="537" y="18"/>
                  </a:lnTo>
                  <a:lnTo>
                    <a:pt x="36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28"/>
            <p:cNvSpPr/>
            <p:nvPr/>
          </p:nvSpPr>
          <p:spPr>
            <a:xfrm rot="-877077" flipH="1">
              <a:off x="7283669" y="4347442"/>
              <a:ext cx="130927" cy="32126"/>
            </a:xfrm>
            <a:custGeom>
              <a:avLst/>
              <a:gdLst/>
              <a:ahLst/>
              <a:cxnLst/>
              <a:rect l="l" t="t" r="r" b="b"/>
              <a:pathLst>
                <a:path w="5029" h="1234" extrusionOk="0">
                  <a:moveTo>
                    <a:pt x="492" y="1"/>
                  </a:moveTo>
                  <a:lnTo>
                    <a:pt x="197" y="36"/>
                  </a:lnTo>
                  <a:lnTo>
                    <a:pt x="55" y="126"/>
                  </a:lnTo>
                  <a:lnTo>
                    <a:pt x="1" y="197"/>
                  </a:lnTo>
                  <a:lnTo>
                    <a:pt x="1" y="278"/>
                  </a:lnTo>
                  <a:lnTo>
                    <a:pt x="64" y="358"/>
                  </a:lnTo>
                  <a:lnTo>
                    <a:pt x="117" y="394"/>
                  </a:lnTo>
                  <a:lnTo>
                    <a:pt x="322" y="501"/>
                  </a:lnTo>
                  <a:lnTo>
                    <a:pt x="814" y="715"/>
                  </a:lnTo>
                  <a:lnTo>
                    <a:pt x="1394" y="912"/>
                  </a:lnTo>
                  <a:lnTo>
                    <a:pt x="2028" y="1063"/>
                  </a:lnTo>
                  <a:lnTo>
                    <a:pt x="2698" y="1179"/>
                  </a:lnTo>
                  <a:lnTo>
                    <a:pt x="3368" y="1233"/>
                  </a:lnTo>
                  <a:lnTo>
                    <a:pt x="4028" y="1224"/>
                  </a:lnTo>
                  <a:lnTo>
                    <a:pt x="4645" y="1135"/>
                  </a:lnTo>
                  <a:lnTo>
                    <a:pt x="4921" y="1054"/>
                  </a:lnTo>
                  <a:lnTo>
                    <a:pt x="4975" y="1037"/>
                  </a:lnTo>
                  <a:lnTo>
                    <a:pt x="5029" y="983"/>
                  </a:lnTo>
                  <a:lnTo>
                    <a:pt x="5029" y="929"/>
                  </a:lnTo>
                  <a:lnTo>
                    <a:pt x="4975" y="876"/>
                  </a:lnTo>
                  <a:lnTo>
                    <a:pt x="4921" y="858"/>
                  </a:lnTo>
                  <a:lnTo>
                    <a:pt x="4448" y="742"/>
                  </a:lnTo>
                  <a:lnTo>
                    <a:pt x="3439" y="599"/>
                  </a:lnTo>
                  <a:lnTo>
                    <a:pt x="2921" y="537"/>
                  </a:lnTo>
                  <a:lnTo>
                    <a:pt x="2332" y="438"/>
                  </a:lnTo>
                  <a:lnTo>
                    <a:pt x="1215" y="179"/>
                  </a:lnTo>
                  <a:lnTo>
                    <a:pt x="671" y="36"/>
                  </a:lnTo>
                  <a:lnTo>
                    <a:pt x="492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28"/>
            <p:cNvSpPr/>
            <p:nvPr/>
          </p:nvSpPr>
          <p:spPr>
            <a:xfrm rot="-877077" flipH="1">
              <a:off x="7222460" y="4255559"/>
              <a:ext cx="117649" cy="30018"/>
            </a:xfrm>
            <a:custGeom>
              <a:avLst/>
              <a:gdLst/>
              <a:ahLst/>
              <a:cxnLst/>
              <a:rect l="l" t="t" r="r" b="b"/>
              <a:pathLst>
                <a:path w="4519" h="1153" extrusionOk="0">
                  <a:moveTo>
                    <a:pt x="1215" y="1"/>
                  </a:moveTo>
                  <a:lnTo>
                    <a:pt x="590" y="27"/>
                  </a:lnTo>
                  <a:lnTo>
                    <a:pt x="295" y="63"/>
                  </a:lnTo>
                  <a:lnTo>
                    <a:pt x="134" y="90"/>
                  </a:lnTo>
                  <a:lnTo>
                    <a:pt x="18" y="179"/>
                  </a:lnTo>
                  <a:lnTo>
                    <a:pt x="0" y="242"/>
                  </a:lnTo>
                  <a:lnTo>
                    <a:pt x="54" y="340"/>
                  </a:lnTo>
                  <a:lnTo>
                    <a:pt x="250" y="438"/>
                  </a:lnTo>
                  <a:lnTo>
                    <a:pt x="402" y="456"/>
                  </a:lnTo>
                  <a:lnTo>
                    <a:pt x="920" y="501"/>
                  </a:lnTo>
                  <a:lnTo>
                    <a:pt x="1893" y="644"/>
                  </a:lnTo>
                  <a:lnTo>
                    <a:pt x="3304" y="938"/>
                  </a:lnTo>
                  <a:lnTo>
                    <a:pt x="4242" y="1144"/>
                  </a:lnTo>
                  <a:lnTo>
                    <a:pt x="4358" y="1153"/>
                  </a:lnTo>
                  <a:lnTo>
                    <a:pt x="4483" y="1090"/>
                  </a:lnTo>
                  <a:lnTo>
                    <a:pt x="4519" y="1037"/>
                  </a:lnTo>
                  <a:lnTo>
                    <a:pt x="4510" y="1010"/>
                  </a:lnTo>
                  <a:lnTo>
                    <a:pt x="4394" y="849"/>
                  </a:lnTo>
                  <a:lnTo>
                    <a:pt x="4046" y="581"/>
                  </a:lnTo>
                  <a:lnTo>
                    <a:pt x="3599" y="367"/>
                  </a:lnTo>
                  <a:lnTo>
                    <a:pt x="3072" y="197"/>
                  </a:lnTo>
                  <a:lnTo>
                    <a:pt x="2483" y="81"/>
                  </a:lnTo>
                  <a:lnTo>
                    <a:pt x="1858" y="19"/>
                  </a:lnTo>
                  <a:lnTo>
                    <a:pt x="1215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28"/>
            <p:cNvSpPr/>
            <p:nvPr/>
          </p:nvSpPr>
          <p:spPr>
            <a:xfrm rot="-877077" flipH="1">
              <a:off x="7104662" y="4411433"/>
              <a:ext cx="94635" cy="35589"/>
            </a:xfrm>
            <a:custGeom>
              <a:avLst/>
              <a:gdLst/>
              <a:ahLst/>
              <a:cxnLst/>
              <a:rect l="l" t="t" r="r" b="b"/>
              <a:pathLst>
                <a:path w="3635" h="1367" extrusionOk="0">
                  <a:moveTo>
                    <a:pt x="616" y="0"/>
                  </a:moveTo>
                  <a:lnTo>
                    <a:pt x="250" y="45"/>
                  </a:lnTo>
                  <a:lnTo>
                    <a:pt x="63" y="152"/>
                  </a:lnTo>
                  <a:lnTo>
                    <a:pt x="0" y="232"/>
                  </a:lnTo>
                  <a:lnTo>
                    <a:pt x="0" y="322"/>
                  </a:lnTo>
                  <a:lnTo>
                    <a:pt x="80" y="411"/>
                  </a:lnTo>
                  <a:lnTo>
                    <a:pt x="161" y="456"/>
                  </a:lnTo>
                  <a:lnTo>
                    <a:pt x="527" y="616"/>
                  </a:lnTo>
                  <a:lnTo>
                    <a:pt x="1322" y="911"/>
                  </a:lnTo>
                  <a:lnTo>
                    <a:pt x="1732" y="1045"/>
                  </a:lnTo>
                  <a:lnTo>
                    <a:pt x="2116" y="1179"/>
                  </a:lnTo>
                  <a:lnTo>
                    <a:pt x="2697" y="1322"/>
                  </a:lnTo>
                  <a:lnTo>
                    <a:pt x="3126" y="1366"/>
                  </a:lnTo>
                  <a:lnTo>
                    <a:pt x="3358" y="1366"/>
                  </a:lnTo>
                  <a:lnTo>
                    <a:pt x="3483" y="1357"/>
                  </a:lnTo>
                  <a:lnTo>
                    <a:pt x="3608" y="1286"/>
                  </a:lnTo>
                  <a:lnTo>
                    <a:pt x="3635" y="1232"/>
                  </a:lnTo>
                  <a:lnTo>
                    <a:pt x="3617" y="1197"/>
                  </a:lnTo>
                  <a:lnTo>
                    <a:pt x="3545" y="1090"/>
                  </a:lnTo>
                  <a:lnTo>
                    <a:pt x="3322" y="911"/>
                  </a:lnTo>
                  <a:lnTo>
                    <a:pt x="2893" y="706"/>
                  </a:lnTo>
                  <a:lnTo>
                    <a:pt x="2527" y="572"/>
                  </a:lnTo>
                  <a:lnTo>
                    <a:pt x="2116" y="429"/>
                  </a:lnTo>
                  <a:lnTo>
                    <a:pt x="1259" y="152"/>
                  </a:lnTo>
                  <a:lnTo>
                    <a:pt x="813" y="27"/>
                  </a:lnTo>
                  <a:lnTo>
                    <a:pt x="616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28"/>
            <p:cNvSpPr/>
            <p:nvPr/>
          </p:nvSpPr>
          <p:spPr>
            <a:xfrm rot="-877077" flipH="1">
              <a:off x="6934864" y="4412953"/>
              <a:ext cx="125564" cy="32569"/>
            </a:xfrm>
            <a:custGeom>
              <a:avLst/>
              <a:gdLst/>
              <a:ahLst/>
              <a:cxnLst/>
              <a:rect l="l" t="t" r="r" b="b"/>
              <a:pathLst>
                <a:path w="4823" h="1251" extrusionOk="0">
                  <a:moveTo>
                    <a:pt x="644" y="0"/>
                  </a:moveTo>
                  <a:lnTo>
                    <a:pt x="313" y="36"/>
                  </a:lnTo>
                  <a:lnTo>
                    <a:pt x="197" y="54"/>
                  </a:lnTo>
                  <a:lnTo>
                    <a:pt x="36" y="152"/>
                  </a:lnTo>
                  <a:lnTo>
                    <a:pt x="1" y="277"/>
                  </a:lnTo>
                  <a:lnTo>
                    <a:pt x="99" y="393"/>
                  </a:lnTo>
                  <a:lnTo>
                    <a:pt x="215" y="429"/>
                  </a:lnTo>
                  <a:lnTo>
                    <a:pt x="733" y="545"/>
                  </a:lnTo>
                  <a:lnTo>
                    <a:pt x="1822" y="724"/>
                  </a:lnTo>
                  <a:lnTo>
                    <a:pt x="2349" y="822"/>
                  </a:lnTo>
                  <a:lnTo>
                    <a:pt x="2858" y="956"/>
                  </a:lnTo>
                  <a:lnTo>
                    <a:pt x="3367" y="1072"/>
                  </a:lnTo>
                  <a:lnTo>
                    <a:pt x="3698" y="1117"/>
                  </a:lnTo>
                  <a:lnTo>
                    <a:pt x="4359" y="1179"/>
                  </a:lnTo>
                  <a:lnTo>
                    <a:pt x="4689" y="1242"/>
                  </a:lnTo>
                  <a:lnTo>
                    <a:pt x="4751" y="1251"/>
                  </a:lnTo>
                  <a:lnTo>
                    <a:pt x="4823" y="1215"/>
                  </a:lnTo>
                  <a:lnTo>
                    <a:pt x="4805" y="1188"/>
                  </a:lnTo>
                  <a:lnTo>
                    <a:pt x="4644" y="1045"/>
                  </a:lnTo>
                  <a:lnTo>
                    <a:pt x="4341" y="742"/>
                  </a:lnTo>
                  <a:lnTo>
                    <a:pt x="4144" y="608"/>
                  </a:lnTo>
                  <a:lnTo>
                    <a:pt x="3894" y="483"/>
                  </a:lnTo>
                  <a:lnTo>
                    <a:pt x="3269" y="295"/>
                  </a:lnTo>
                  <a:lnTo>
                    <a:pt x="2948" y="224"/>
                  </a:lnTo>
                  <a:lnTo>
                    <a:pt x="2323" y="108"/>
                  </a:lnTo>
                  <a:lnTo>
                    <a:pt x="1313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28"/>
            <p:cNvSpPr/>
            <p:nvPr/>
          </p:nvSpPr>
          <p:spPr>
            <a:xfrm rot="-877077" flipH="1">
              <a:off x="6730247" y="4509191"/>
              <a:ext cx="136498" cy="38140"/>
            </a:xfrm>
            <a:custGeom>
              <a:avLst/>
              <a:gdLst/>
              <a:ahLst/>
              <a:cxnLst/>
              <a:rect l="l" t="t" r="r" b="b"/>
              <a:pathLst>
                <a:path w="5243" h="1465" extrusionOk="0">
                  <a:moveTo>
                    <a:pt x="1608" y="0"/>
                  </a:moveTo>
                  <a:lnTo>
                    <a:pt x="840" y="9"/>
                  </a:lnTo>
                  <a:lnTo>
                    <a:pt x="447" y="36"/>
                  </a:lnTo>
                  <a:lnTo>
                    <a:pt x="322" y="54"/>
                  </a:lnTo>
                  <a:lnTo>
                    <a:pt x="144" y="117"/>
                  </a:lnTo>
                  <a:lnTo>
                    <a:pt x="37" y="206"/>
                  </a:lnTo>
                  <a:lnTo>
                    <a:pt x="1" y="313"/>
                  </a:lnTo>
                  <a:lnTo>
                    <a:pt x="37" y="420"/>
                  </a:lnTo>
                  <a:lnTo>
                    <a:pt x="126" y="527"/>
                  </a:lnTo>
                  <a:lnTo>
                    <a:pt x="278" y="599"/>
                  </a:lnTo>
                  <a:lnTo>
                    <a:pt x="492" y="643"/>
                  </a:lnTo>
                  <a:lnTo>
                    <a:pt x="617" y="652"/>
                  </a:lnTo>
                  <a:lnTo>
                    <a:pt x="930" y="643"/>
                  </a:lnTo>
                  <a:lnTo>
                    <a:pt x="1564" y="679"/>
                  </a:lnTo>
                  <a:lnTo>
                    <a:pt x="2189" y="751"/>
                  </a:lnTo>
                  <a:lnTo>
                    <a:pt x="2778" y="867"/>
                  </a:lnTo>
                  <a:lnTo>
                    <a:pt x="3064" y="938"/>
                  </a:lnTo>
                  <a:lnTo>
                    <a:pt x="3519" y="1063"/>
                  </a:lnTo>
                  <a:lnTo>
                    <a:pt x="4484" y="1304"/>
                  </a:lnTo>
                  <a:lnTo>
                    <a:pt x="4903" y="1447"/>
                  </a:lnTo>
                  <a:lnTo>
                    <a:pt x="4966" y="1465"/>
                  </a:lnTo>
                  <a:lnTo>
                    <a:pt x="5091" y="1456"/>
                  </a:lnTo>
                  <a:lnTo>
                    <a:pt x="5198" y="1411"/>
                  </a:lnTo>
                  <a:lnTo>
                    <a:pt x="5243" y="1349"/>
                  </a:lnTo>
                  <a:lnTo>
                    <a:pt x="5234" y="1322"/>
                  </a:lnTo>
                  <a:lnTo>
                    <a:pt x="5127" y="1143"/>
                  </a:lnTo>
                  <a:lnTo>
                    <a:pt x="4975" y="902"/>
                  </a:lnTo>
                  <a:lnTo>
                    <a:pt x="4823" y="742"/>
                  </a:lnTo>
                  <a:lnTo>
                    <a:pt x="4707" y="670"/>
                  </a:lnTo>
                  <a:lnTo>
                    <a:pt x="4439" y="527"/>
                  </a:lnTo>
                  <a:lnTo>
                    <a:pt x="3805" y="304"/>
                  </a:lnTo>
                  <a:lnTo>
                    <a:pt x="3457" y="224"/>
                  </a:lnTo>
                  <a:lnTo>
                    <a:pt x="3091" y="143"/>
                  </a:lnTo>
                  <a:lnTo>
                    <a:pt x="2349" y="45"/>
                  </a:lnTo>
                  <a:lnTo>
                    <a:pt x="1608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28"/>
            <p:cNvSpPr/>
            <p:nvPr/>
          </p:nvSpPr>
          <p:spPr>
            <a:xfrm rot="-877077" flipH="1">
              <a:off x="6718868" y="4588737"/>
              <a:ext cx="87918" cy="43035"/>
            </a:xfrm>
            <a:custGeom>
              <a:avLst/>
              <a:gdLst/>
              <a:ahLst/>
              <a:cxnLst/>
              <a:rect l="l" t="t" r="r" b="b"/>
              <a:pathLst>
                <a:path w="3377" h="1653" extrusionOk="0">
                  <a:moveTo>
                    <a:pt x="483" y="0"/>
                  </a:moveTo>
                  <a:lnTo>
                    <a:pt x="197" y="36"/>
                  </a:lnTo>
                  <a:lnTo>
                    <a:pt x="19" y="161"/>
                  </a:lnTo>
                  <a:lnTo>
                    <a:pt x="1" y="286"/>
                  </a:lnTo>
                  <a:lnTo>
                    <a:pt x="54" y="357"/>
                  </a:lnTo>
                  <a:lnTo>
                    <a:pt x="108" y="393"/>
                  </a:lnTo>
                  <a:lnTo>
                    <a:pt x="680" y="741"/>
                  </a:lnTo>
                  <a:lnTo>
                    <a:pt x="1296" y="1072"/>
                  </a:lnTo>
                  <a:lnTo>
                    <a:pt x="1599" y="1223"/>
                  </a:lnTo>
                  <a:lnTo>
                    <a:pt x="2251" y="1527"/>
                  </a:lnTo>
                  <a:lnTo>
                    <a:pt x="2626" y="1625"/>
                  </a:lnTo>
                  <a:lnTo>
                    <a:pt x="2805" y="1652"/>
                  </a:lnTo>
                  <a:lnTo>
                    <a:pt x="3108" y="1625"/>
                  </a:lnTo>
                  <a:lnTo>
                    <a:pt x="3323" y="1527"/>
                  </a:lnTo>
                  <a:lnTo>
                    <a:pt x="3376" y="1411"/>
                  </a:lnTo>
                  <a:lnTo>
                    <a:pt x="3350" y="1331"/>
                  </a:lnTo>
                  <a:lnTo>
                    <a:pt x="3314" y="1286"/>
                  </a:lnTo>
                  <a:lnTo>
                    <a:pt x="3207" y="1179"/>
                  </a:lnTo>
                  <a:lnTo>
                    <a:pt x="2921" y="1000"/>
                  </a:lnTo>
                  <a:lnTo>
                    <a:pt x="2421" y="759"/>
                  </a:lnTo>
                  <a:lnTo>
                    <a:pt x="2082" y="607"/>
                  </a:lnTo>
                  <a:lnTo>
                    <a:pt x="1376" y="313"/>
                  </a:lnTo>
                  <a:lnTo>
                    <a:pt x="644" y="45"/>
                  </a:lnTo>
                  <a:lnTo>
                    <a:pt x="483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28"/>
            <p:cNvSpPr/>
            <p:nvPr/>
          </p:nvSpPr>
          <p:spPr>
            <a:xfrm rot="-877077" flipH="1">
              <a:off x="6876333" y="4541418"/>
              <a:ext cx="90235" cy="47929"/>
            </a:xfrm>
            <a:custGeom>
              <a:avLst/>
              <a:gdLst/>
              <a:ahLst/>
              <a:cxnLst/>
              <a:rect l="l" t="t" r="r" b="b"/>
              <a:pathLst>
                <a:path w="3466" h="1841" extrusionOk="0">
                  <a:moveTo>
                    <a:pt x="403" y="1"/>
                  </a:moveTo>
                  <a:lnTo>
                    <a:pt x="162" y="99"/>
                  </a:lnTo>
                  <a:lnTo>
                    <a:pt x="54" y="179"/>
                  </a:lnTo>
                  <a:lnTo>
                    <a:pt x="1" y="287"/>
                  </a:lnTo>
                  <a:lnTo>
                    <a:pt x="19" y="394"/>
                  </a:lnTo>
                  <a:lnTo>
                    <a:pt x="63" y="447"/>
                  </a:lnTo>
                  <a:lnTo>
                    <a:pt x="188" y="581"/>
                  </a:lnTo>
                  <a:lnTo>
                    <a:pt x="510" y="840"/>
                  </a:lnTo>
                  <a:lnTo>
                    <a:pt x="1072" y="1188"/>
                  </a:lnTo>
                  <a:lnTo>
                    <a:pt x="1483" y="1403"/>
                  </a:lnTo>
                  <a:lnTo>
                    <a:pt x="1671" y="1501"/>
                  </a:lnTo>
                  <a:lnTo>
                    <a:pt x="2082" y="1671"/>
                  </a:lnTo>
                  <a:lnTo>
                    <a:pt x="2528" y="1796"/>
                  </a:lnTo>
                  <a:lnTo>
                    <a:pt x="3028" y="1840"/>
                  </a:lnTo>
                  <a:lnTo>
                    <a:pt x="3296" y="1805"/>
                  </a:lnTo>
                  <a:lnTo>
                    <a:pt x="3367" y="1796"/>
                  </a:lnTo>
                  <a:lnTo>
                    <a:pt x="3457" y="1733"/>
                  </a:lnTo>
                  <a:lnTo>
                    <a:pt x="3466" y="1697"/>
                  </a:lnTo>
                  <a:lnTo>
                    <a:pt x="3457" y="1635"/>
                  </a:lnTo>
                  <a:lnTo>
                    <a:pt x="3412" y="1510"/>
                  </a:lnTo>
                  <a:lnTo>
                    <a:pt x="3278" y="1349"/>
                  </a:lnTo>
                  <a:lnTo>
                    <a:pt x="2832" y="1072"/>
                  </a:lnTo>
                  <a:lnTo>
                    <a:pt x="2474" y="912"/>
                  </a:lnTo>
                  <a:lnTo>
                    <a:pt x="1724" y="501"/>
                  </a:lnTo>
                  <a:lnTo>
                    <a:pt x="992" y="90"/>
                  </a:lnTo>
                  <a:lnTo>
                    <a:pt x="894" y="45"/>
                  </a:lnTo>
                  <a:lnTo>
                    <a:pt x="697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28"/>
            <p:cNvSpPr/>
            <p:nvPr/>
          </p:nvSpPr>
          <p:spPr>
            <a:xfrm rot="-877077" flipH="1">
              <a:off x="6974033" y="4561961"/>
              <a:ext cx="119758" cy="56052"/>
            </a:xfrm>
            <a:custGeom>
              <a:avLst/>
              <a:gdLst/>
              <a:ahLst/>
              <a:cxnLst/>
              <a:rect l="l" t="t" r="r" b="b"/>
              <a:pathLst>
                <a:path w="4600" h="2153" extrusionOk="0">
                  <a:moveTo>
                    <a:pt x="215" y="0"/>
                  </a:moveTo>
                  <a:lnTo>
                    <a:pt x="45" y="63"/>
                  </a:lnTo>
                  <a:lnTo>
                    <a:pt x="0" y="125"/>
                  </a:lnTo>
                  <a:lnTo>
                    <a:pt x="27" y="179"/>
                  </a:lnTo>
                  <a:lnTo>
                    <a:pt x="63" y="206"/>
                  </a:lnTo>
                  <a:lnTo>
                    <a:pt x="536" y="536"/>
                  </a:lnTo>
                  <a:lnTo>
                    <a:pt x="1545" y="1161"/>
                  </a:lnTo>
                  <a:lnTo>
                    <a:pt x="2108" y="1456"/>
                  </a:lnTo>
                  <a:lnTo>
                    <a:pt x="2697" y="1742"/>
                  </a:lnTo>
                  <a:lnTo>
                    <a:pt x="3331" y="2001"/>
                  </a:lnTo>
                  <a:lnTo>
                    <a:pt x="3626" y="2099"/>
                  </a:lnTo>
                  <a:lnTo>
                    <a:pt x="4108" y="2152"/>
                  </a:lnTo>
                  <a:lnTo>
                    <a:pt x="4447" y="2143"/>
                  </a:lnTo>
                  <a:lnTo>
                    <a:pt x="4519" y="2135"/>
                  </a:lnTo>
                  <a:lnTo>
                    <a:pt x="4599" y="2081"/>
                  </a:lnTo>
                  <a:lnTo>
                    <a:pt x="4599" y="2045"/>
                  </a:lnTo>
                  <a:lnTo>
                    <a:pt x="4537" y="1902"/>
                  </a:lnTo>
                  <a:lnTo>
                    <a:pt x="4421" y="1742"/>
                  </a:lnTo>
                  <a:lnTo>
                    <a:pt x="4278" y="1634"/>
                  </a:lnTo>
                  <a:lnTo>
                    <a:pt x="4162" y="1581"/>
                  </a:lnTo>
                  <a:lnTo>
                    <a:pt x="3536" y="1313"/>
                  </a:lnTo>
                  <a:lnTo>
                    <a:pt x="2894" y="1054"/>
                  </a:lnTo>
                  <a:lnTo>
                    <a:pt x="1679" y="554"/>
                  </a:lnTo>
                  <a:lnTo>
                    <a:pt x="509" y="27"/>
                  </a:lnTo>
                  <a:lnTo>
                    <a:pt x="420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28"/>
            <p:cNvSpPr/>
            <p:nvPr/>
          </p:nvSpPr>
          <p:spPr>
            <a:xfrm rot="-877077" flipH="1">
              <a:off x="7109526" y="4535899"/>
              <a:ext cx="106975" cy="65581"/>
            </a:xfrm>
            <a:custGeom>
              <a:avLst/>
              <a:gdLst/>
              <a:ahLst/>
              <a:cxnLst/>
              <a:rect l="l" t="t" r="r" b="b"/>
              <a:pathLst>
                <a:path w="4109" h="2519" extrusionOk="0">
                  <a:moveTo>
                    <a:pt x="349" y="0"/>
                  </a:moveTo>
                  <a:lnTo>
                    <a:pt x="117" y="45"/>
                  </a:lnTo>
                  <a:lnTo>
                    <a:pt x="18" y="125"/>
                  </a:lnTo>
                  <a:lnTo>
                    <a:pt x="1" y="197"/>
                  </a:lnTo>
                  <a:lnTo>
                    <a:pt x="18" y="232"/>
                  </a:lnTo>
                  <a:lnTo>
                    <a:pt x="72" y="339"/>
                  </a:lnTo>
                  <a:lnTo>
                    <a:pt x="126" y="536"/>
                  </a:lnTo>
                  <a:lnTo>
                    <a:pt x="197" y="643"/>
                  </a:lnTo>
                  <a:lnTo>
                    <a:pt x="376" y="831"/>
                  </a:lnTo>
                  <a:lnTo>
                    <a:pt x="581" y="1009"/>
                  </a:lnTo>
                  <a:lnTo>
                    <a:pt x="1036" y="1366"/>
                  </a:lnTo>
                  <a:lnTo>
                    <a:pt x="1545" y="1697"/>
                  </a:lnTo>
                  <a:lnTo>
                    <a:pt x="1760" y="1840"/>
                  </a:lnTo>
                  <a:lnTo>
                    <a:pt x="2260" y="2134"/>
                  </a:lnTo>
                  <a:lnTo>
                    <a:pt x="2831" y="2384"/>
                  </a:lnTo>
                  <a:lnTo>
                    <a:pt x="3322" y="2492"/>
                  </a:lnTo>
                  <a:lnTo>
                    <a:pt x="3671" y="2518"/>
                  </a:lnTo>
                  <a:lnTo>
                    <a:pt x="3858" y="2509"/>
                  </a:lnTo>
                  <a:lnTo>
                    <a:pt x="3957" y="2492"/>
                  </a:lnTo>
                  <a:lnTo>
                    <a:pt x="4099" y="2402"/>
                  </a:lnTo>
                  <a:lnTo>
                    <a:pt x="4108" y="2349"/>
                  </a:lnTo>
                  <a:lnTo>
                    <a:pt x="4090" y="2259"/>
                  </a:lnTo>
                  <a:lnTo>
                    <a:pt x="3992" y="2108"/>
                  </a:lnTo>
                  <a:lnTo>
                    <a:pt x="3742" y="1902"/>
                  </a:lnTo>
                  <a:lnTo>
                    <a:pt x="3001" y="1527"/>
                  </a:lnTo>
                  <a:lnTo>
                    <a:pt x="2546" y="1295"/>
                  </a:lnTo>
                  <a:lnTo>
                    <a:pt x="2019" y="982"/>
                  </a:lnTo>
                  <a:lnTo>
                    <a:pt x="1554" y="643"/>
                  </a:lnTo>
                  <a:lnTo>
                    <a:pt x="1340" y="464"/>
                  </a:lnTo>
                  <a:lnTo>
                    <a:pt x="1108" y="286"/>
                  </a:lnTo>
                  <a:lnTo>
                    <a:pt x="894" y="188"/>
                  </a:lnTo>
                  <a:lnTo>
                    <a:pt x="697" y="89"/>
                  </a:lnTo>
                  <a:lnTo>
                    <a:pt x="599" y="36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28"/>
            <p:cNvSpPr/>
            <p:nvPr/>
          </p:nvSpPr>
          <p:spPr>
            <a:xfrm rot="-877077" flipH="1">
              <a:off x="6695633" y="4731386"/>
              <a:ext cx="113015" cy="60712"/>
            </a:xfrm>
            <a:custGeom>
              <a:avLst/>
              <a:gdLst/>
              <a:ahLst/>
              <a:cxnLst/>
              <a:rect l="l" t="t" r="r" b="b"/>
              <a:pathLst>
                <a:path w="4341" h="2332" extrusionOk="0">
                  <a:moveTo>
                    <a:pt x="296" y="0"/>
                  </a:moveTo>
                  <a:lnTo>
                    <a:pt x="81" y="54"/>
                  </a:lnTo>
                  <a:lnTo>
                    <a:pt x="1" y="134"/>
                  </a:lnTo>
                  <a:lnTo>
                    <a:pt x="1" y="197"/>
                  </a:lnTo>
                  <a:lnTo>
                    <a:pt x="28" y="232"/>
                  </a:lnTo>
                  <a:lnTo>
                    <a:pt x="144" y="384"/>
                  </a:lnTo>
                  <a:lnTo>
                    <a:pt x="349" y="679"/>
                  </a:lnTo>
                  <a:lnTo>
                    <a:pt x="519" y="822"/>
                  </a:lnTo>
                  <a:lnTo>
                    <a:pt x="876" y="1108"/>
                  </a:lnTo>
                  <a:lnTo>
                    <a:pt x="1260" y="1376"/>
                  </a:lnTo>
                  <a:lnTo>
                    <a:pt x="1546" y="1599"/>
                  </a:lnTo>
                  <a:lnTo>
                    <a:pt x="2046" y="1947"/>
                  </a:lnTo>
                  <a:lnTo>
                    <a:pt x="2430" y="2143"/>
                  </a:lnTo>
                  <a:lnTo>
                    <a:pt x="2644" y="2224"/>
                  </a:lnTo>
                  <a:lnTo>
                    <a:pt x="2823" y="2277"/>
                  </a:lnTo>
                  <a:lnTo>
                    <a:pt x="3198" y="2331"/>
                  </a:lnTo>
                  <a:lnTo>
                    <a:pt x="3582" y="2331"/>
                  </a:lnTo>
                  <a:lnTo>
                    <a:pt x="3930" y="2260"/>
                  </a:lnTo>
                  <a:lnTo>
                    <a:pt x="4073" y="2179"/>
                  </a:lnTo>
                  <a:lnTo>
                    <a:pt x="4162" y="2117"/>
                  </a:lnTo>
                  <a:lnTo>
                    <a:pt x="4287" y="1983"/>
                  </a:lnTo>
                  <a:lnTo>
                    <a:pt x="4341" y="1840"/>
                  </a:lnTo>
                  <a:lnTo>
                    <a:pt x="4305" y="1697"/>
                  </a:lnTo>
                  <a:lnTo>
                    <a:pt x="4243" y="1626"/>
                  </a:lnTo>
                  <a:lnTo>
                    <a:pt x="4198" y="1590"/>
                  </a:lnTo>
                  <a:lnTo>
                    <a:pt x="4091" y="1572"/>
                  </a:lnTo>
                  <a:lnTo>
                    <a:pt x="3984" y="1590"/>
                  </a:lnTo>
                  <a:lnTo>
                    <a:pt x="3903" y="1643"/>
                  </a:lnTo>
                  <a:lnTo>
                    <a:pt x="3886" y="1670"/>
                  </a:lnTo>
                  <a:lnTo>
                    <a:pt x="3859" y="1697"/>
                  </a:lnTo>
                  <a:lnTo>
                    <a:pt x="3841" y="1715"/>
                  </a:lnTo>
                  <a:lnTo>
                    <a:pt x="3635" y="1679"/>
                  </a:lnTo>
                  <a:lnTo>
                    <a:pt x="3305" y="1563"/>
                  </a:lnTo>
                  <a:lnTo>
                    <a:pt x="2894" y="1331"/>
                  </a:lnTo>
                  <a:lnTo>
                    <a:pt x="2626" y="1143"/>
                  </a:lnTo>
                  <a:lnTo>
                    <a:pt x="2180" y="849"/>
                  </a:lnTo>
                  <a:lnTo>
                    <a:pt x="1724" y="554"/>
                  </a:lnTo>
                  <a:lnTo>
                    <a:pt x="1474" y="402"/>
                  </a:lnTo>
                  <a:lnTo>
                    <a:pt x="948" y="170"/>
                  </a:lnTo>
                  <a:lnTo>
                    <a:pt x="653" y="45"/>
                  </a:lnTo>
                  <a:lnTo>
                    <a:pt x="546" y="9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28"/>
            <p:cNvSpPr/>
            <p:nvPr/>
          </p:nvSpPr>
          <p:spPr>
            <a:xfrm rot="-877077" flipH="1">
              <a:off x="6557809" y="4720206"/>
              <a:ext cx="141835" cy="39546"/>
            </a:xfrm>
            <a:custGeom>
              <a:avLst/>
              <a:gdLst/>
              <a:ahLst/>
              <a:cxnLst/>
              <a:rect l="l" t="t" r="r" b="b"/>
              <a:pathLst>
                <a:path w="5448" h="1519" extrusionOk="0">
                  <a:moveTo>
                    <a:pt x="679" y="1"/>
                  </a:moveTo>
                  <a:lnTo>
                    <a:pt x="447" y="10"/>
                  </a:lnTo>
                  <a:lnTo>
                    <a:pt x="250" y="72"/>
                  </a:lnTo>
                  <a:lnTo>
                    <a:pt x="107" y="153"/>
                  </a:lnTo>
                  <a:lnTo>
                    <a:pt x="18" y="260"/>
                  </a:lnTo>
                  <a:lnTo>
                    <a:pt x="0" y="367"/>
                  </a:lnTo>
                  <a:lnTo>
                    <a:pt x="54" y="474"/>
                  </a:lnTo>
                  <a:lnTo>
                    <a:pt x="196" y="572"/>
                  </a:lnTo>
                  <a:lnTo>
                    <a:pt x="313" y="608"/>
                  </a:lnTo>
                  <a:lnTo>
                    <a:pt x="1652" y="956"/>
                  </a:lnTo>
                  <a:lnTo>
                    <a:pt x="3036" y="1251"/>
                  </a:lnTo>
                  <a:lnTo>
                    <a:pt x="3572" y="1385"/>
                  </a:lnTo>
                  <a:lnTo>
                    <a:pt x="4376" y="1519"/>
                  </a:lnTo>
                  <a:lnTo>
                    <a:pt x="4929" y="1519"/>
                  </a:lnTo>
                  <a:lnTo>
                    <a:pt x="5215" y="1456"/>
                  </a:lnTo>
                  <a:lnTo>
                    <a:pt x="5340" y="1412"/>
                  </a:lnTo>
                  <a:lnTo>
                    <a:pt x="5438" y="1305"/>
                  </a:lnTo>
                  <a:lnTo>
                    <a:pt x="5447" y="1224"/>
                  </a:lnTo>
                  <a:lnTo>
                    <a:pt x="5429" y="1189"/>
                  </a:lnTo>
                  <a:lnTo>
                    <a:pt x="5376" y="1117"/>
                  </a:lnTo>
                  <a:lnTo>
                    <a:pt x="5224" y="992"/>
                  </a:lnTo>
                  <a:lnTo>
                    <a:pt x="4938" y="849"/>
                  </a:lnTo>
                  <a:lnTo>
                    <a:pt x="4179" y="653"/>
                  </a:lnTo>
                  <a:lnTo>
                    <a:pt x="3626" y="555"/>
                  </a:lnTo>
                  <a:lnTo>
                    <a:pt x="2232" y="260"/>
                  </a:lnTo>
                  <a:lnTo>
                    <a:pt x="804" y="19"/>
                  </a:lnTo>
                  <a:lnTo>
                    <a:pt x="679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28"/>
            <p:cNvSpPr/>
            <p:nvPr/>
          </p:nvSpPr>
          <p:spPr>
            <a:xfrm rot="-877077" flipH="1">
              <a:off x="6494942" y="4686116"/>
              <a:ext cx="96744" cy="29315"/>
            </a:xfrm>
            <a:custGeom>
              <a:avLst/>
              <a:gdLst/>
              <a:ahLst/>
              <a:cxnLst/>
              <a:rect l="l" t="t" r="r" b="b"/>
              <a:pathLst>
                <a:path w="3716" h="1126" extrusionOk="0">
                  <a:moveTo>
                    <a:pt x="331" y="0"/>
                  </a:moveTo>
                  <a:lnTo>
                    <a:pt x="99" y="72"/>
                  </a:lnTo>
                  <a:lnTo>
                    <a:pt x="18" y="161"/>
                  </a:lnTo>
                  <a:lnTo>
                    <a:pt x="0" y="223"/>
                  </a:lnTo>
                  <a:lnTo>
                    <a:pt x="63" y="322"/>
                  </a:lnTo>
                  <a:lnTo>
                    <a:pt x="188" y="375"/>
                  </a:lnTo>
                  <a:lnTo>
                    <a:pt x="206" y="384"/>
                  </a:lnTo>
                  <a:lnTo>
                    <a:pt x="215" y="384"/>
                  </a:lnTo>
                  <a:lnTo>
                    <a:pt x="277" y="438"/>
                  </a:lnTo>
                  <a:lnTo>
                    <a:pt x="438" y="527"/>
                  </a:lnTo>
                  <a:lnTo>
                    <a:pt x="768" y="634"/>
                  </a:lnTo>
                  <a:lnTo>
                    <a:pt x="1018" y="706"/>
                  </a:lnTo>
                  <a:lnTo>
                    <a:pt x="1742" y="893"/>
                  </a:lnTo>
                  <a:lnTo>
                    <a:pt x="2456" y="1081"/>
                  </a:lnTo>
                  <a:lnTo>
                    <a:pt x="2635" y="1125"/>
                  </a:lnTo>
                  <a:lnTo>
                    <a:pt x="3010" y="1125"/>
                  </a:lnTo>
                  <a:lnTo>
                    <a:pt x="3188" y="1081"/>
                  </a:lnTo>
                  <a:lnTo>
                    <a:pt x="3331" y="1036"/>
                  </a:lnTo>
                  <a:lnTo>
                    <a:pt x="3554" y="911"/>
                  </a:lnTo>
                  <a:lnTo>
                    <a:pt x="3688" y="768"/>
                  </a:lnTo>
                  <a:lnTo>
                    <a:pt x="3715" y="599"/>
                  </a:lnTo>
                  <a:lnTo>
                    <a:pt x="3688" y="509"/>
                  </a:lnTo>
                  <a:lnTo>
                    <a:pt x="3653" y="456"/>
                  </a:lnTo>
                  <a:lnTo>
                    <a:pt x="3528" y="357"/>
                  </a:lnTo>
                  <a:lnTo>
                    <a:pt x="3242" y="268"/>
                  </a:lnTo>
                  <a:lnTo>
                    <a:pt x="3010" y="250"/>
                  </a:lnTo>
                  <a:lnTo>
                    <a:pt x="2911" y="259"/>
                  </a:lnTo>
                  <a:lnTo>
                    <a:pt x="2849" y="259"/>
                  </a:lnTo>
                  <a:lnTo>
                    <a:pt x="2724" y="268"/>
                  </a:lnTo>
                  <a:lnTo>
                    <a:pt x="2778" y="268"/>
                  </a:lnTo>
                  <a:lnTo>
                    <a:pt x="2652" y="286"/>
                  </a:lnTo>
                  <a:lnTo>
                    <a:pt x="2572" y="331"/>
                  </a:lnTo>
                  <a:lnTo>
                    <a:pt x="2081" y="232"/>
                  </a:lnTo>
                  <a:lnTo>
                    <a:pt x="1599" y="134"/>
                  </a:lnTo>
                  <a:lnTo>
                    <a:pt x="1331" y="81"/>
                  </a:lnTo>
                  <a:lnTo>
                    <a:pt x="920" y="9"/>
                  </a:lnTo>
                  <a:lnTo>
                    <a:pt x="652" y="0"/>
                  </a:lnTo>
                  <a:lnTo>
                    <a:pt x="518" y="18"/>
                  </a:lnTo>
                  <a:lnTo>
                    <a:pt x="483" y="18"/>
                  </a:lnTo>
                  <a:lnTo>
                    <a:pt x="331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28"/>
            <p:cNvSpPr/>
            <p:nvPr/>
          </p:nvSpPr>
          <p:spPr>
            <a:xfrm rot="-877077" flipH="1">
              <a:off x="6534387" y="4616237"/>
              <a:ext cx="112781" cy="38375"/>
            </a:xfrm>
            <a:custGeom>
              <a:avLst/>
              <a:gdLst/>
              <a:ahLst/>
              <a:cxnLst/>
              <a:rect l="l" t="t" r="r" b="b"/>
              <a:pathLst>
                <a:path w="4332" h="1474" extrusionOk="0">
                  <a:moveTo>
                    <a:pt x="277" y="0"/>
                  </a:moveTo>
                  <a:lnTo>
                    <a:pt x="81" y="54"/>
                  </a:lnTo>
                  <a:lnTo>
                    <a:pt x="1" y="125"/>
                  </a:lnTo>
                  <a:lnTo>
                    <a:pt x="1" y="179"/>
                  </a:lnTo>
                  <a:lnTo>
                    <a:pt x="18" y="205"/>
                  </a:lnTo>
                  <a:lnTo>
                    <a:pt x="143" y="366"/>
                  </a:lnTo>
                  <a:lnTo>
                    <a:pt x="393" y="634"/>
                  </a:lnTo>
                  <a:lnTo>
                    <a:pt x="599" y="777"/>
                  </a:lnTo>
                  <a:lnTo>
                    <a:pt x="849" y="920"/>
                  </a:lnTo>
                  <a:lnTo>
                    <a:pt x="1429" y="1161"/>
                  </a:lnTo>
                  <a:lnTo>
                    <a:pt x="1760" y="1259"/>
                  </a:lnTo>
                  <a:lnTo>
                    <a:pt x="2045" y="1331"/>
                  </a:lnTo>
                  <a:lnTo>
                    <a:pt x="2706" y="1447"/>
                  </a:lnTo>
                  <a:lnTo>
                    <a:pt x="3385" y="1473"/>
                  </a:lnTo>
                  <a:lnTo>
                    <a:pt x="3849" y="1402"/>
                  </a:lnTo>
                  <a:lnTo>
                    <a:pt x="4126" y="1313"/>
                  </a:lnTo>
                  <a:lnTo>
                    <a:pt x="4251" y="1241"/>
                  </a:lnTo>
                  <a:lnTo>
                    <a:pt x="4314" y="1197"/>
                  </a:lnTo>
                  <a:lnTo>
                    <a:pt x="4332" y="1107"/>
                  </a:lnTo>
                  <a:lnTo>
                    <a:pt x="4296" y="1054"/>
                  </a:lnTo>
                  <a:lnTo>
                    <a:pt x="4251" y="1027"/>
                  </a:lnTo>
                  <a:lnTo>
                    <a:pt x="4055" y="956"/>
                  </a:lnTo>
                  <a:lnTo>
                    <a:pt x="3635" y="848"/>
                  </a:lnTo>
                  <a:lnTo>
                    <a:pt x="2938" y="750"/>
                  </a:lnTo>
                  <a:lnTo>
                    <a:pt x="2474" y="679"/>
                  </a:lnTo>
                  <a:lnTo>
                    <a:pt x="1956" y="572"/>
                  </a:lnTo>
                  <a:lnTo>
                    <a:pt x="1188" y="339"/>
                  </a:lnTo>
                  <a:lnTo>
                    <a:pt x="751" y="152"/>
                  </a:lnTo>
                  <a:lnTo>
                    <a:pt x="572" y="45"/>
                  </a:lnTo>
                  <a:lnTo>
                    <a:pt x="492" y="9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28"/>
            <p:cNvSpPr/>
            <p:nvPr/>
          </p:nvSpPr>
          <p:spPr>
            <a:xfrm rot="-877077" flipH="1">
              <a:off x="6444928" y="4878455"/>
              <a:ext cx="93021" cy="48137"/>
            </a:xfrm>
            <a:custGeom>
              <a:avLst/>
              <a:gdLst/>
              <a:ahLst/>
              <a:cxnLst/>
              <a:rect l="l" t="t" r="r" b="b"/>
              <a:pathLst>
                <a:path w="3573" h="1849" extrusionOk="0">
                  <a:moveTo>
                    <a:pt x="715" y="0"/>
                  </a:moveTo>
                  <a:lnTo>
                    <a:pt x="313" y="27"/>
                  </a:lnTo>
                  <a:lnTo>
                    <a:pt x="90" y="125"/>
                  </a:lnTo>
                  <a:lnTo>
                    <a:pt x="9" y="223"/>
                  </a:lnTo>
                  <a:lnTo>
                    <a:pt x="0" y="286"/>
                  </a:lnTo>
                  <a:lnTo>
                    <a:pt x="18" y="465"/>
                  </a:lnTo>
                  <a:lnTo>
                    <a:pt x="170" y="804"/>
                  </a:lnTo>
                  <a:lnTo>
                    <a:pt x="465" y="1116"/>
                  </a:lnTo>
                  <a:lnTo>
                    <a:pt x="893" y="1393"/>
                  </a:lnTo>
                  <a:lnTo>
                    <a:pt x="1152" y="1518"/>
                  </a:lnTo>
                  <a:lnTo>
                    <a:pt x="1393" y="1608"/>
                  </a:lnTo>
                  <a:lnTo>
                    <a:pt x="2010" y="1777"/>
                  </a:lnTo>
                  <a:lnTo>
                    <a:pt x="2679" y="1849"/>
                  </a:lnTo>
                  <a:lnTo>
                    <a:pt x="3144" y="1804"/>
                  </a:lnTo>
                  <a:lnTo>
                    <a:pt x="3412" y="1715"/>
                  </a:lnTo>
                  <a:lnTo>
                    <a:pt x="3519" y="1643"/>
                  </a:lnTo>
                  <a:lnTo>
                    <a:pt x="3572" y="1599"/>
                  </a:lnTo>
                  <a:lnTo>
                    <a:pt x="3563" y="1491"/>
                  </a:lnTo>
                  <a:lnTo>
                    <a:pt x="3519" y="1438"/>
                  </a:lnTo>
                  <a:lnTo>
                    <a:pt x="3412" y="1349"/>
                  </a:lnTo>
                  <a:lnTo>
                    <a:pt x="3072" y="1224"/>
                  </a:lnTo>
                  <a:lnTo>
                    <a:pt x="2465" y="1072"/>
                  </a:lnTo>
                  <a:lnTo>
                    <a:pt x="2099" y="965"/>
                  </a:lnTo>
                  <a:lnTo>
                    <a:pt x="1920" y="884"/>
                  </a:lnTo>
                  <a:lnTo>
                    <a:pt x="1617" y="724"/>
                  </a:lnTo>
                  <a:lnTo>
                    <a:pt x="1375" y="527"/>
                  </a:lnTo>
                  <a:lnTo>
                    <a:pt x="1197" y="322"/>
                  </a:lnTo>
                  <a:lnTo>
                    <a:pt x="1143" y="206"/>
                  </a:lnTo>
                  <a:lnTo>
                    <a:pt x="1108" y="152"/>
                  </a:lnTo>
                  <a:lnTo>
                    <a:pt x="983" y="63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28"/>
            <p:cNvSpPr/>
            <p:nvPr/>
          </p:nvSpPr>
          <p:spPr>
            <a:xfrm rot="-877077" flipH="1">
              <a:off x="6273416" y="4836239"/>
              <a:ext cx="149515" cy="44415"/>
            </a:xfrm>
            <a:custGeom>
              <a:avLst/>
              <a:gdLst/>
              <a:ahLst/>
              <a:cxnLst/>
              <a:rect l="l" t="t" r="r" b="b"/>
              <a:pathLst>
                <a:path w="5743" h="1706" extrusionOk="0">
                  <a:moveTo>
                    <a:pt x="483" y="0"/>
                  </a:moveTo>
                  <a:lnTo>
                    <a:pt x="286" y="27"/>
                  </a:lnTo>
                  <a:lnTo>
                    <a:pt x="134" y="99"/>
                  </a:lnTo>
                  <a:lnTo>
                    <a:pt x="36" y="188"/>
                  </a:lnTo>
                  <a:lnTo>
                    <a:pt x="0" y="286"/>
                  </a:lnTo>
                  <a:lnTo>
                    <a:pt x="36" y="393"/>
                  </a:lnTo>
                  <a:lnTo>
                    <a:pt x="161" y="492"/>
                  </a:lnTo>
                  <a:lnTo>
                    <a:pt x="259" y="527"/>
                  </a:lnTo>
                  <a:lnTo>
                    <a:pt x="625" y="661"/>
                  </a:lnTo>
                  <a:lnTo>
                    <a:pt x="2099" y="1143"/>
                  </a:lnTo>
                  <a:lnTo>
                    <a:pt x="3447" y="1492"/>
                  </a:lnTo>
                  <a:lnTo>
                    <a:pt x="4296" y="1652"/>
                  </a:lnTo>
                  <a:lnTo>
                    <a:pt x="5028" y="1706"/>
                  </a:lnTo>
                  <a:lnTo>
                    <a:pt x="5439" y="1635"/>
                  </a:lnTo>
                  <a:lnTo>
                    <a:pt x="5635" y="1545"/>
                  </a:lnTo>
                  <a:lnTo>
                    <a:pt x="5698" y="1474"/>
                  </a:lnTo>
                  <a:lnTo>
                    <a:pt x="5742" y="1411"/>
                  </a:lnTo>
                  <a:lnTo>
                    <a:pt x="5733" y="1286"/>
                  </a:lnTo>
                  <a:lnTo>
                    <a:pt x="5546" y="1134"/>
                  </a:lnTo>
                  <a:lnTo>
                    <a:pt x="4805" y="911"/>
                  </a:lnTo>
                  <a:lnTo>
                    <a:pt x="4367" y="831"/>
                  </a:lnTo>
                  <a:lnTo>
                    <a:pt x="3456" y="661"/>
                  </a:lnTo>
                  <a:lnTo>
                    <a:pt x="1679" y="268"/>
                  </a:lnTo>
                  <a:lnTo>
                    <a:pt x="822" y="45"/>
                  </a:lnTo>
                  <a:lnTo>
                    <a:pt x="706" y="9"/>
                  </a:lnTo>
                  <a:lnTo>
                    <a:pt x="483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28"/>
            <p:cNvSpPr/>
            <p:nvPr/>
          </p:nvSpPr>
          <p:spPr>
            <a:xfrm rot="-877077" flipH="1">
              <a:off x="6251563" y="4778870"/>
              <a:ext cx="124887" cy="46289"/>
            </a:xfrm>
            <a:custGeom>
              <a:avLst/>
              <a:gdLst/>
              <a:ahLst/>
              <a:cxnLst/>
              <a:rect l="l" t="t" r="r" b="b"/>
              <a:pathLst>
                <a:path w="4797" h="1778" extrusionOk="0">
                  <a:moveTo>
                    <a:pt x="465" y="1"/>
                  </a:moveTo>
                  <a:lnTo>
                    <a:pt x="197" y="36"/>
                  </a:lnTo>
                  <a:lnTo>
                    <a:pt x="19" y="153"/>
                  </a:lnTo>
                  <a:lnTo>
                    <a:pt x="1" y="269"/>
                  </a:lnTo>
                  <a:lnTo>
                    <a:pt x="55" y="340"/>
                  </a:lnTo>
                  <a:lnTo>
                    <a:pt x="108" y="376"/>
                  </a:lnTo>
                  <a:lnTo>
                    <a:pt x="590" y="626"/>
                  </a:lnTo>
                  <a:lnTo>
                    <a:pt x="1599" y="1099"/>
                  </a:lnTo>
                  <a:lnTo>
                    <a:pt x="2162" y="1313"/>
                  </a:lnTo>
                  <a:lnTo>
                    <a:pt x="2644" y="1492"/>
                  </a:lnTo>
                  <a:lnTo>
                    <a:pt x="3555" y="1733"/>
                  </a:lnTo>
                  <a:lnTo>
                    <a:pt x="4019" y="1778"/>
                  </a:lnTo>
                  <a:lnTo>
                    <a:pt x="4314" y="1769"/>
                  </a:lnTo>
                  <a:lnTo>
                    <a:pt x="4457" y="1742"/>
                  </a:lnTo>
                  <a:lnTo>
                    <a:pt x="4618" y="1706"/>
                  </a:lnTo>
                  <a:lnTo>
                    <a:pt x="4770" y="1599"/>
                  </a:lnTo>
                  <a:lnTo>
                    <a:pt x="4796" y="1510"/>
                  </a:lnTo>
                  <a:lnTo>
                    <a:pt x="4770" y="1465"/>
                  </a:lnTo>
                  <a:lnTo>
                    <a:pt x="4716" y="1394"/>
                  </a:lnTo>
                  <a:lnTo>
                    <a:pt x="4564" y="1278"/>
                  </a:lnTo>
                  <a:lnTo>
                    <a:pt x="4252" y="1126"/>
                  </a:lnTo>
                  <a:lnTo>
                    <a:pt x="3448" y="912"/>
                  </a:lnTo>
                  <a:lnTo>
                    <a:pt x="2921" y="778"/>
                  </a:lnTo>
                  <a:lnTo>
                    <a:pt x="2323" y="617"/>
                  </a:lnTo>
                  <a:lnTo>
                    <a:pt x="1162" y="251"/>
                  </a:lnTo>
                  <a:lnTo>
                    <a:pt x="608" y="45"/>
                  </a:lnTo>
                  <a:lnTo>
                    <a:pt x="465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28"/>
            <p:cNvSpPr/>
            <p:nvPr/>
          </p:nvSpPr>
          <p:spPr>
            <a:xfrm rot="-877077" flipH="1">
              <a:off x="6651340" y="4855470"/>
              <a:ext cx="48164" cy="50481"/>
            </a:xfrm>
            <a:custGeom>
              <a:avLst/>
              <a:gdLst/>
              <a:ahLst/>
              <a:cxnLst/>
              <a:rect l="l" t="t" r="r" b="b"/>
              <a:pathLst>
                <a:path w="1850" h="1939" extrusionOk="0">
                  <a:moveTo>
                    <a:pt x="688" y="1"/>
                  </a:moveTo>
                  <a:lnTo>
                    <a:pt x="367" y="37"/>
                  </a:lnTo>
                  <a:lnTo>
                    <a:pt x="179" y="99"/>
                  </a:lnTo>
                  <a:lnTo>
                    <a:pt x="54" y="197"/>
                  </a:lnTo>
                  <a:lnTo>
                    <a:pt x="1" y="313"/>
                  </a:lnTo>
                  <a:lnTo>
                    <a:pt x="10" y="385"/>
                  </a:lnTo>
                  <a:lnTo>
                    <a:pt x="162" y="814"/>
                  </a:lnTo>
                  <a:lnTo>
                    <a:pt x="340" y="1242"/>
                  </a:lnTo>
                  <a:lnTo>
                    <a:pt x="421" y="1448"/>
                  </a:lnTo>
                  <a:lnTo>
                    <a:pt x="581" y="1689"/>
                  </a:lnTo>
                  <a:lnTo>
                    <a:pt x="796" y="1832"/>
                  </a:lnTo>
                  <a:lnTo>
                    <a:pt x="956" y="1903"/>
                  </a:lnTo>
                  <a:lnTo>
                    <a:pt x="1046" y="1930"/>
                  </a:lnTo>
                  <a:lnTo>
                    <a:pt x="1260" y="1939"/>
                  </a:lnTo>
                  <a:lnTo>
                    <a:pt x="1474" y="1912"/>
                  </a:lnTo>
                  <a:lnTo>
                    <a:pt x="1653" y="1840"/>
                  </a:lnTo>
                  <a:lnTo>
                    <a:pt x="1706" y="1796"/>
                  </a:lnTo>
                  <a:lnTo>
                    <a:pt x="1796" y="1707"/>
                  </a:lnTo>
                  <a:lnTo>
                    <a:pt x="1849" y="1519"/>
                  </a:lnTo>
                  <a:lnTo>
                    <a:pt x="1760" y="1260"/>
                  </a:lnTo>
                  <a:lnTo>
                    <a:pt x="1653" y="1064"/>
                  </a:lnTo>
                  <a:lnTo>
                    <a:pt x="1430" y="644"/>
                  </a:lnTo>
                  <a:lnTo>
                    <a:pt x="1188" y="224"/>
                  </a:lnTo>
                  <a:lnTo>
                    <a:pt x="1144" y="153"/>
                  </a:lnTo>
                  <a:lnTo>
                    <a:pt x="992" y="63"/>
                  </a:lnTo>
                  <a:lnTo>
                    <a:pt x="688" y="1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28"/>
            <p:cNvSpPr/>
            <p:nvPr/>
          </p:nvSpPr>
          <p:spPr>
            <a:xfrm rot="-877077" flipH="1">
              <a:off x="7525882" y="4381253"/>
              <a:ext cx="76749" cy="51157"/>
            </a:xfrm>
            <a:custGeom>
              <a:avLst/>
              <a:gdLst/>
              <a:ahLst/>
              <a:cxnLst/>
              <a:rect l="l" t="t" r="r" b="b"/>
              <a:pathLst>
                <a:path w="2948" h="1965" extrusionOk="0">
                  <a:moveTo>
                    <a:pt x="563" y="0"/>
                  </a:moveTo>
                  <a:lnTo>
                    <a:pt x="357" y="45"/>
                  </a:lnTo>
                  <a:lnTo>
                    <a:pt x="188" y="116"/>
                  </a:lnTo>
                  <a:lnTo>
                    <a:pt x="63" y="214"/>
                  </a:lnTo>
                  <a:lnTo>
                    <a:pt x="0" y="339"/>
                  </a:lnTo>
                  <a:lnTo>
                    <a:pt x="9" y="456"/>
                  </a:lnTo>
                  <a:lnTo>
                    <a:pt x="54" y="518"/>
                  </a:lnTo>
                  <a:lnTo>
                    <a:pt x="402" y="884"/>
                  </a:lnTo>
                  <a:lnTo>
                    <a:pt x="813" y="1224"/>
                  </a:lnTo>
                  <a:lnTo>
                    <a:pt x="1009" y="1393"/>
                  </a:lnTo>
                  <a:lnTo>
                    <a:pt x="1429" y="1733"/>
                  </a:lnTo>
                  <a:lnTo>
                    <a:pt x="1697" y="1875"/>
                  </a:lnTo>
                  <a:lnTo>
                    <a:pt x="1804" y="1911"/>
                  </a:lnTo>
                  <a:lnTo>
                    <a:pt x="2018" y="1956"/>
                  </a:lnTo>
                  <a:lnTo>
                    <a:pt x="2367" y="1965"/>
                  </a:lnTo>
                  <a:lnTo>
                    <a:pt x="2679" y="1884"/>
                  </a:lnTo>
                  <a:lnTo>
                    <a:pt x="2831" y="1804"/>
                  </a:lnTo>
                  <a:lnTo>
                    <a:pt x="2929" y="1706"/>
                  </a:lnTo>
                  <a:lnTo>
                    <a:pt x="2947" y="1581"/>
                  </a:lnTo>
                  <a:lnTo>
                    <a:pt x="2911" y="1518"/>
                  </a:lnTo>
                  <a:lnTo>
                    <a:pt x="2849" y="1411"/>
                  </a:lnTo>
                  <a:lnTo>
                    <a:pt x="2661" y="1224"/>
                  </a:lnTo>
                  <a:lnTo>
                    <a:pt x="2322" y="956"/>
                  </a:lnTo>
                  <a:lnTo>
                    <a:pt x="2090" y="786"/>
                  </a:lnTo>
                  <a:lnTo>
                    <a:pt x="1626" y="438"/>
                  </a:lnTo>
                  <a:lnTo>
                    <a:pt x="1108" y="107"/>
                  </a:lnTo>
                  <a:lnTo>
                    <a:pt x="1000" y="54"/>
                  </a:lnTo>
                  <a:lnTo>
                    <a:pt x="786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28"/>
            <p:cNvSpPr/>
            <p:nvPr/>
          </p:nvSpPr>
          <p:spPr>
            <a:xfrm rot="-877077" flipH="1">
              <a:off x="7475573" y="4564256"/>
              <a:ext cx="68600" cy="75812"/>
            </a:xfrm>
            <a:custGeom>
              <a:avLst/>
              <a:gdLst/>
              <a:ahLst/>
              <a:cxnLst/>
              <a:rect l="l" t="t" r="r" b="b"/>
              <a:pathLst>
                <a:path w="2635" h="2912" extrusionOk="0">
                  <a:moveTo>
                    <a:pt x="581" y="0"/>
                  </a:moveTo>
                  <a:lnTo>
                    <a:pt x="295" y="36"/>
                  </a:lnTo>
                  <a:lnTo>
                    <a:pt x="206" y="98"/>
                  </a:lnTo>
                  <a:lnTo>
                    <a:pt x="125" y="179"/>
                  </a:lnTo>
                  <a:lnTo>
                    <a:pt x="36" y="339"/>
                  </a:lnTo>
                  <a:lnTo>
                    <a:pt x="0" y="509"/>
                  </a:lnTo>
                  <a:lnTo>
                    <a:pt x="18" y="679"/>
                  </a:lnTo>
                  <a:lnTo>
                    <a:pt x="206" y="1098"/>
                  </a:lnTo>
                  <a:lnTo>
                    <a:pt x="420" y="1429"/>
                  </a:lnTo>
                  <a:lnTo>
                    <a:pt x="616" y="1795"/>
                  </a:lnTo>
                  <a:lnTo>
                    <a:pt x="983" y="2358"/>
                  </a:lnTo>
                  <a:lnTo>
                    <a:pt x="1349" y="2688"/>
                  </a:lnTo>
                  <a:lnTo>
                    <a:pt x="1608" y="2822"/>
                  </a:lnTo>
                  <a:lnTo>
                    <a:pt x="1733" y="2875"/>
                  </a:lnTo>
                  <a:lnTo>
                    <a:pt x="2027" y="2911"/>
                  </a:lnTo>
                  <a:lnTo>
                    <a:pt x="2322" y="2875"/>
                  </a:lnTo>
                  <a:lnTo>
                    <a:pt x="2536" y="2777"/>
                  </a:lnTo>
                  <a:lnTo>
                    <a:pt x="2590" y="2697"/>
                  </a:lnTo>
                  <a:lnTo>
                    <a:pt x="2617" y="2599"/>
                  </a:lnTo>
                  <a:lnTo>
                    <a:pt x="2635" y="2411"/>
                  </a:lnTo>
                  <a:lnTo>
                    <a:pt x="2581" y="2125"/>
                  </a:lnTo>
                  <a:lnTo>
                    <a:pt x="2269" y="1572"/>
                  </a:lnTo>
                  <a:lnTo>
                    <a:pt x="2027" y="1206"/>
                  </a:lnTo>
                  <a:lnTo>
                    <a:pt x="1840" y="875"/>
                  </a:lnTo>
                  <a:lnTo>
                    <a:pt x="1438" y="384"/>
                  </a:lnTo>
                  <a:lnTo>
                    <a:pt x="1009" y="125"/>
                  </a:lnTo>
                  <a:lnTo>
                    <a:pt x="715" y="27"/>
                  </a:lnTo>
                  <a:lnTo>
                    <a:pt x="581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28"/>
            <p:cNvSpPr/>
            <p:nvPr/>
          </p:nvSpPr>
          <p:spPr>
            <a:xfrm rot="-877077" flipH="1">
              <a:off x="7112598" y="4866845"/>
              <a:ext cx="132307" cy="90704"/>
            </a:xfrm>
            <a:custGeom>
              <a:avLst/>
              <a:gdLst/>
              <a:ahLst/>
              <a:cxnLst/>
              <a:rect l="l" t="t" r="r" b="b"/>
              <a:pathLst>
                <a:path w="5082" h="3484" extrusionOk="0">
                  <a:moveTo>
                    <a:pt x="840" y="0"/>
                  </a:moveTo>
                  <a:lnTo>
                    <a:pt x="412" y="45"/>
                  </a:lnTo>
                  <a:lnTo>
                    <a:pt x="153" y="152"/>
                  </a:lnTo>
                  <a:lnTo>
                    <a:pt x="45" y="259"/>
                  </a:lnTo>
                  <a:lnTo>
                    <a:pt x="28" y="322"/>
                  </a:lnTo>
                  <a:lnTo>
                    <a:pt x="10" y="474"/>
                  </a:lnTo>
                  <a:lnTo>
                    <a:pt x="1" y="768"/>
                  </a:lnTo>
                  <a:lnTo>
                    <a:pt x="45" y="1054"/>
                  </a:lnTo>
                  <a:lnTo>
                    <a:pt x="144" y="1331"/>
                  </a:lnTo>
                  <a:lnTo>
                    <a:pt x="295" y="1599"/>
                  </a:lnTo>
                  <a:lnTo>
                    <a:pt x="492" y="1858"/>
                  </a:lnTo>
                  <a:lnTo>
                    <a:pt x="894" y="2233"/>
                  </a:lnTo>
                  <a:lnTo>
                    <a:pt x="1260" y="2483"/>
                  </a:lnTo>
                  <a:lnTo>
                    <a:pt x="1555" y="2679"/>
                  </a:lnTo>
                  <a:lnTo>
                    <a:pt x="2323" y="3090"/>
                  </a:lnTo>
                  <a:lnTo>
                    <a:pt x="3001" y="3340"/>
                  </a:lnTo>
                  <a:lnTo>
                    <a:pt x="3483" y="3447"/>
                  </a:lnTo>
                  <a:lnTo>
                    <a:pt x="3975" y="3483"/>
                  </a:lnTo>
                  <a:lnTo>
                    <a:pt x="4466" y="3439"/>
                  </a:lnTo>
                  <a:lnTo>
                    <a:pt x="4707" y="3376"/>
                  </a:lnTo>
                  <a:lnTo>
                    <a:pt x="4805" y="3340"/>
                  </a:lnTo>
                  <a:lnTo>
                    <a:pt x="4957" y="3251"/>
                  </a:lnTo>
                  <a:lnTo>
                    <a:pt x="5046" y="3144"/>
                  </a:lnTo>
                  <a:lnTo>
                    <a:pt x="5082" y="3028"/>
                  </a:lnTo>
                  <a:lnTo>
                    <a:pt x="5064" y="2912"/>
                  </a:lnTo>
                  <a:lnTo>
                    <a:pt x="4984" y="2804"/>
                  </a:lnTo>
                  <a:lnTo>
                    <a:pt x="4841" y="2715"/>
                  </a:lnTo>
                  <a:lnTo>
                    <a:pt x="4635" y="2653"/>
                  </a:lnTo>
                  <a:lnTo>
                    <a:pt x="4510" y="2635"/>
                  </a:lnTo>
                  <a:lnTo>
                    <a:pt x="4180" y="2599"/>
                  </a:lnTo>
                  <a:lnTo>
                    <a:pt x="3555" y="2429"/>
                  </a:lnTo>
                  <a:lnTo>
                    <a:pt x="3001" y="2170"/>
                  </a:lnTo>
                  <a:lnTo>
                    <a:pt x="2510" y="1849"/>
                  </a:lnTo>
                  <a:lnTo>
                    <a:pt x="2099" y="1492"/>
                  </a:lnTo>
                  <a:lnTo>
                    <a:pt x="1760" y="1117"/>
                  </a:lnTo>
                  <a:lnTo>
                    <a:pt x="1501" y="742"/>
                  </a:lnTo>
                  <a:lnTo>
                    <a:pt x="1322" y="393"/>
                  </a:lnTo>
                  <a:lnTo>
                    <a:pt x="1269" y="233"/>
                  </a:lnTo>
                  <a:lnTo>
                    <a:pt x="1233" y="170"/>
                  </a:lnTo>
                  <a:lnTo>
                    <a:pt x="1117" y="72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FB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68" name="Google Shape;1268;p28"/>
          <p:cNvSpPr txBox="1">
            <a:spLocks noGrp="1"/>
          </p:cNvSpPr>
          <p:nvPr>
            <p:ph type="title"/>
          </p:nvPr>
        </p:nvSpPr>
        <p:spPr>
          <a:xfrm>
            <a:off x="720000" y="395850"/>
            <a:ext cx="7692900" cy="51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76737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1_Title and body">
    <p:bg>
      <p:bgPr>
        <a:solidFill>
          <a:schemeClr val="accent1"/>
        </a:solidFill>
        <a:effectLst/>
      </p:bgPr>
    </p:bg>
    <p:spTree>
      <p:nvGrpSpPr>
        <p:cNvPr id="1" name="Shape 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Google Shape;186;p4"/>
          <p:cNvSpPr txBox="1">
            <a:spLocks noGrp="1"/>
          </p:cNvSpPr>
          <p:nvPr>
            <p:ph type="title"/>
          </p:nvPr>
        </p:nvSpPr>
        <p:spPr>
          <a:xfrm>
            <a:off x="666750" y="454475"/>
            <a:ext cx="7924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7" name="Google Shape;187;p4"/>
          <p:cNvSpPr txBox="1">
            <a:spLocks noGrp="1"/>
          </p:cNvSpPr>
          <p:nvPr>
            <p:ph type="body" idx="1"/>
          </p:nvPr>
        </p:nvSpPr>
        <p:spPr>
          <a:xfrm>
            <a:off x="666750" y="1152475"/>
            <a:ext cx="78057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Nunito Black"/>
              <a:buAutoNum type="arabicPeriod"/>
              <a:defRPr sz="12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grpSp>
        <p:nvGrpSpPr>
          <p:cNvPr id="188" name="Google Shape;188;p4"/>
          <p:cNvGrpSpPr/>
          <p:nvPr/>
        </p:nvGrpSpPr>
        <p:grpSpPr>
          <a:xfrm rot="7320323">
            <a:off x="-1574109" y="-1481316"/>
            <a:ext cx="4031695" cy="3866827"/>
            <a:chOff x="-1361131" y="3033798"/>
            <a:chExt cx="4031687" cy="3866819"/>
          </a:xfrm>
        </p:grpSpPr>
        <p:sp>
          <p:nvSpPr>
            <p:cNvPr id="189" name="Google Shape;189;p4"/>
            <p:cNvSpPr/>
            <p:nvPr/>
          </p:nvSpPr>
          <p:spPr>
            <a:xfrm rot="-975157" flipH="1">
              <a:off x="-998443" y="3435250"/>
              <a:ext cx="3306310" cy="3063916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4"/>
            <p:cNvSpPr/>
            <p:nvPr/>
          </p:nvSpPr>
          <p:spPr>
            <a:xfrm rot="-975157" flipH="1">
              <a:off x="-517996" y="4168256"/>
              <a:ext cx="2651820" cy="1639114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4"/>
            <p:cNvSpPr/>
            <p:nvPr/>
          </p:nvSpPr>
          <p:spPr>
            <a:xfrm rot="-975157" flipH="1">
              <a:off x="6331" y="5357870"/>
              <a:ext cx="481227" cy="255024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4"/>
            <p:cNvSpPr/>
            <p:nvPr/>
          </p:nvSpPr>
          <p:spPr>
            <a:xfrm rot="-975157" flipH="1">
              <a:off x="-636678" y="4901000"/>
              <a:ext cx="273634" cy="58314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4"/>
            <p:cNvSpPr/>
            <p:nvPr/>
          </p:nvSpPr>
          <p:spPr>
            <a:xfrm rot="-975157" flipH="1">
              <a:off x="-61287" y="4568963"/>
              <a:ext cx="63622" cy="451196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4"/>
            <p:cNvSpPr/>
            <p:nvPr/>
          </p:nvSpPr>
          <p:spPr>
            <a:xfrm rot="-975157" flipH="1">
              <a:off x="1281559" y="4908023"/>
              <a:ext cx="93047" cy="449987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4"/>
            <p:cNvSpPr/>
            <p:nvPr/>
          </p:nvSpPr>
          <p:spPr>
            <a:xfrm rot="-975157" flipH="1">
              <a:off x="564398" y="4729396"/>
              <a:ext cx="139269" cy="579582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" name="Google Shape;196;p4"/>
          <p:cNvGrpSpPr/>
          <p:nvPr/>
        </p:nvGrpSpPr>
        <p:grpSpPr>
          <a:xfrm rot="-2700000">
            <a:off x="7127923" y="2341881"/>
            <a:ext cx="3569475" cy="3349948"/>
            <a:chOff x="6267770" y="3503895"/>
            <a:chExt cx="3569509" cy="3349980"/>
          </a:xfrm>
        </p:grpSpPr>
        <p:sp>
          <p:nvSpPr>
            <p:cNvPr id="197" name="Google Shape;197;p4"/>
            <p:cNvSpPr/>
            <p:nvPr/>
          </p:nvSpPr>
          <p:spPr>
            <a:xfrm rot="310762">
              <a:off x="6399320" y="3646881"/>
              <a:ext cx="3306409" cy="3064008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4"/>
            <p:cNvSpPr/>
            <p:nvPr/>
          </p:nvSpPr>
          <p:spPr>
            <a:xfrm rot="310762">
              <a:off x="6580174" y="4408927"/>
              <a:ext cx="2651899" cy="1639163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4"/>
            <p:cNvSpPr/>
            <p:nvPr/>
          </p:nvSpPr>
          <p:spPr>
            <a:xfrm rot="310762">
              <a:off x="8311563" y="5481535"/>
              <a:ext cx="481241" cy="255032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4"/>
            <p:cNvSpPr/>
            <p:nvPr/>
          </p:nvSpPr>
          <p:spPr>
            <a:xfrm rot="310762">
              <a:off x="9041624" y="4891567"/>
              <a:ext cx="273642" cy="58316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4"/>
            <p:cNvSpPr/>
            <p:nvPr/>
          </p:nvSpPr>
          <p:spPr>
            <a:xfrm rot="310762">
              <a:off x="8658958" y="4652399"/>
              <a:ext cx="63624" cy="451210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4"/>
            <p:cNvSpPr/>
            <p:nvPr/>
          </p:nvSpPr>
          <p:spPr>
            <a:xfrm rot="310762">
              <a:off x="7376965" y="5245894"/>
              <a:ext cx="93050" cy="450001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4"/>
            <p:cNvSpPr/>
            <p:nvPr/>
          </p:nvSpPr>
          <p:spPr>
            <a:xfrm rot="310762">
              <a:off x="8013121" y="4936084"/>
              <a:ext cx="139273" cy="579599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4" name="Google Shape;204;p4"/>
          <p:cNvSpPr/>
          <p:nvPr/>
        </p:nvSpPr>
        <p:spPr>
          <a:xfrm>
            <a:off x="8778600" y="964291"/>
            <a:ext cx="15489" cy="15206"/>
          </a:xfrm>
          <a:custGeom>
            <a:avLst/>
            <a:gdLst/>
            <a:ahLst/>
            <a:cxnLst/>
            <a:rect l="l" t="t" r="r" b="b"/>
            <a:pathLst>
              <a:path w="492" h="483" extrusionOk="0">
                <a:moveTo>
                  <a:pt x="197" y="0"/>
                </a:moveTo>
                <a:lnTo>
                  <a:pt x="81" y="63"/>
                </a:lnTo>
                <a:lnTo>
                  <a:pt x="0" y="232"/>
                </a:lnTo>
                <a:lnTo>
                  <a:pt x="27" y="357"/>
                </a:lnTo>
                <a:lnTo>
                  <a:pt x="89" y="438"/>
                </a:lnTo>
                <a:lnTo>
                  <a:pt x="143" y="464"/>
                </a:lnTo>
                <a:lnTo>
                  <a:pt x="188" y="482"/>
                </a:lnTo>
                <a:lnTo>
                  <a:pt x="286" y="482"/>
                </a:lnTo>
                <a:lnTo>
                  <a:pt x="411" y="420"/>
                </a:lnTo>
                <a:lnTo>
                  <a:pt x="491" y="259"/>
                </a:lnTo>
                <a:lnTo>
                  <a:pt x="465" y="125"/>
                </a:lnTo>
                <a:lnTo>
                  <a:pt x="402" y="45"/>
                </a:lnTo>
                <a:lnTo>
                  <a:pt x="348" y="18"/>
                </a:lnTo>
                <a:lnTo>
                  <a:pt x="295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5" name="Google Shape;205;p4"/>
          <p:cNvGrpSpPr/>
          <p:nvPr/>
        </p:nvGrpSpPr>
        <p:grpSpPr>
          <a:xfrm>
            <a:off x="7943264" y="167206"/>
            <a:ext cx="1025923" cy="980736"/>
            <a:chOff x="272975" y="3808881"/>
            <a:chExt cx="877007" cy="838379"/>
          </a:xfrm>
        </p:grpSpPr>
        <p:sp>
          <p:nvSpPr>
            <p:cNvPr id="206" name="Google Shape;206;p4"/>
            <p:cNvSpPr/>
            <p:nvPr/>
          </p:nvSpPr>
          <p:spPr>
            <a:xfrm>
              <a:off x="272975" y="3808881"/>
              <a:ext cx="877007" cy="838379"/>
            </a:xfrm>
            <a:custGeom>
              <a:avLst/>
              <a:gdLst/>
              <a:ahLst/>
              <a:cxnLst/>
              <a:rect l="l" t="t" r="r" b="b"/>
              <a:pathLst>
                <a:path w="60234" h="57581" extrusionOk="0">
                  <a:moveTo>
                    <a:pt x="41597" y="0"/>
                  </a:moveTo>
                  <a:lnTo>
                    <a:pt x="41043" y="1000"/>
                  </a:lnTo>
                  <a:lnTo>
                    <a:pt x="39837" y="3117"/>
                  </a:lnTo>
                  <a:lnTo>
                    <a:pt x="39123" y="4197"/>
                  </a:lnTo>
                  <a:lnTo>
                    <a:pt x="38623" y="4876"/>
                  </a:lnTo>
                  <a:lnTo>
                    <a:pt x="38096" y="5492"/>
                  </a:lnTo>
                  <a:lnTo>
                    <a:pt x="37551" y="6019"/>
                  </a:lnTo>
                  <a:lnTo>
                    <a:pt x="36989" y="6439"/>
                  </a:lnTo>
                  <a:lnTo>
                    <a:pt x="36426" y="6715"/>
                  </a:lnTo>
                  <a:lnTo>
                    <a:pt x="35989" y="6814"/>
                  </a:lnTo>
                  <a:lnTo>
                    <a:pt x="35703" y="6832"/>
                  </a:lnTo>
                  <a:lnTo>
                    <a:pt x="35417" y="6796"/>
                  </a:lnTo>
                  <a:lnTo>
                    <a:pt x="35122" y="6707"/>
                  </a:lnTo>
                  <a:lnTo>
                    <a:pt x="34837" y="6564"/>
                  </a:lnTo>
                  <a:lnTo>
                    <a:pt x="34551" y="6367"/>
                  </a:lnTo>
                  <a:lnTo>
                    <a:pt x="34265" y="6108"/>
                  </a:lnTo>
                  <a:lnTo>
                    <a:pt x="33979" y="5778"/>
                  </a:lnTo>
                  <a:lnTo>
                    <a:pt x="33845" y="5590"/>
                  </a:lnTo>
                  <a:lnTo>
                    <a:pt x="33738" y="5715"/>
                  </a:lnTo>
                  <a:lnTo>
                    <a:pt x="33577" y="6144"/>
                  </a:lnTo>
                  <a:lnTo>
                    <a:pt x="33417" y="7055"/>
                  </a:lnTo>
                  <a:lnTo>
                    <a:pt x="33301" y="8519"/>
                  </a:lnTo>
                  <a:lnTo>
                    <a:pt x="33211" y="9823"/>
                  </a:lnTo>
                  <a:lnTo>
                    <a:pt x="33149" y="10234"/>
                  </a:lnTo>
                  <a:lnTo>
                    <a:pt x="32988" y="10886"/>
                  </a:lnTo>
                  <a:lnTo>
                    <a:pt x="32479" y="12600"/>
                  </a:lnTo>
                  <a:lnTo>
                    <a:pt x="31854" y="14395"/>
                  </a:lnTo>
                  <a:lnTo>
                    <a:pt x="31282" y="15869"/>
                  </a:lnTo>
                  <a:lnTo>
                    <a:pt x="31068" y="16306"/>
                  </a:lnTo>
                  <a:lnTo>
                    <a:pt x="30863" y="16681"/>
                  </a:lnTo>
                  <a:lnTo>
                    <a:pt x="30515" y="17155"/>
                  </a:lnTo>
                  <a:lnTo>
                    <a:pt x="30291" y="17324"/>
                  </a:lnTo>
                  <a:lnTo>
                    <a:pt x="30148" y="17360"/>
                  </a:lnTo>
                  <a:lnTo>
                    <a:pt x="29961" y="17324"/>
                  </a:lnTo>
                  <a:lnTo>
                    <a:pt x="29747" y="17119"/>
                  </a:lnTo>
                  <a:lnTo>
                    <a:pt x="29541" y="16806"/>
                  </a:lnTo>
                  <a:lnTo>
                    <a:pt x="29264" y="16226"/>
                  </a:lnTo>
                  <a:lnTo>
                    <a:pt x="29059" y="15869"/>
                  </a:lnTo>
                  <a:lnTo>
                    <a:pt x="28764" y="15333"/>
                  </a:lnTo>
                  <a:lnTo>
                    <a:pt x="27925" y="13681"/>
                  </a:lnTo>
                  <a:lnTo>
                    <a:pt x="26594" y="10877"/>
                  </a:lnTo>
                  <a:lnTo>
                    <a:pt x="26076" y="9805"/>
                  </a:lnTo>
                  <a:lnTo>
                    <a:pt x="25916" y="9430"/>
                  </a:lnTo>
                  <a:lnTo>
                    <a:pt x="25648" y="8555"/>
                  </a:lnTo>
                  <a:lnTo>
                    <a:pt x="25460" y="7573"/>
                  </a:lnTo>
                  <a:lnTo>
                    <a:pt x="25362" y="6519"/>
                  </a:lnTo>
                  <a:lnTo>
                    <a:pt x="25353" y="5983"/>
                  </a:lnTo>
                  <a:lnTo>
                    <a:pt x="24996" y="6385"/>
                  </a:lnTo>
                  <a:lnTo>
                    <a:pt x="24308" y="7341"/>
                  </a:lnTo>
                  <a:lnTo>
                    <a:pt x="23603" y="8287"/>
                  </a:lnTo>
                  <a:lnTo>
                    <a:pt x="23022" y="8903"/>
                  </a:lnTo>
                  <a:lnTo>
                    <a:pt x="22594" y="9234"/>
                  </a:lnTo>
                  <a:lnTo>
                    <a:pt x="22370" y="9359"/>
                  </a:lnTo>
                  <a:lnTo>
                    <a:pt x="22281" y="9394"/>
                  </a:lnTo>
                  <a:lnTo>
                    <a:pt x="22085" y="9403"/>
                  </a:lnTo>
                  <a:lnTo>
                    <a:pt x="21879" y="9332"/>
                  </a:lnTo>
                  <a:lnTo>
                    <a:pt x="21674" y="9198"/>
                  </a:lnTo>
                  <a:lnTo>
                    <a:pt x="21335" y="8885"/>
                  </a:lnTo>
                  <a:lnTo>
                    <a:pt x="20879" y="8314"/>
                  </a:lnTo>
                  <a:lnTo>
                    <a:pt x="20191" y="7242"/>
                  </a:lnTo>
                  <a:lnTo>
                    <a:pt x="19388" y="5742"/>
                  </a:lnTo>
                  <a:lnTo>
                    <a:pt x="19084" y="5144"/>
                  </a:lnTo>
                  <a:lnTo>
                    <a:pt x="18959" y="5546"/>
                  </a:lnTo>
                  <a:lnTo>
                    <a:pt x="18700" y="6215"/>
                  </a:lnTo>
                  <a:lnTo>
                    <a:pt x="18441" y="6742"/>
                  </a:lnTo>
                  <a:lnTo>
                    <a:pt x="18173" y="7144"/>
                  </a:lnTo>
                  <a:lnTo>
                    <a:pt x="17870" y="7412"/>
                  </a:lnTo>
                  <a:lnTo>
                    <a:pt x="17539" y="7564"/>
                  </a:lnTo>
                  <a:lnTo>
                    <a:pt x="17164" y="7591"/>
                  </a:lnTo>
                  <a:lnTo>
                    <a:pt x="16736" y="7510"/>
                  </a:lnTo>
                  <a:lnTo>
                    <a:pt x="16494" y="7421"/>
                  </a:lnTo>
                  <a:lnTo>
                    <a:pt x="16227" y="7314"/>
                  </a:lnTo>
                  <a:lnTo>
                    <a:pt x="15673" y="7019"/>
                  </a:lnTo>
                  <a:lnTo>
                    <a:pt x="15110" y="6644"/>
                  </a:lnTo>
                  <a:lnTo>
                    <a:pt x="14566" y="6224"/>
                  </a:lnTo>
                  <a:lnTo>
                    <a:pt x="13771" y="5519"/>
                  </a:lnTo>
                  <a:lnTo>
                    <a:pt x="12833" y="4501"/>
                  </a:lnTo>
                  <a:lnTo>
                    <a:pt x="12449" y="4010"/>
                  </a:lnTo>
                  <a:lnTo>
                    <a:pt x="12458" y="4072"/>
                  </a:lnTo>
                  <a:lnTo>
                    <a:pt x="12485" y="4161"/>
                  </a:lnTo>
                  <a:lnTo>
                    <a:pt x="12467" y="4117"/>
                  </a:lnTo>
                  <a:lnTo>
                    <a:pt x="12449" y="4081"/>
                  </a:lnTo>
                  <a:lnTo>
                    <a:pt x="12547" y="4787"/>
                  </a:lnTo>
                  <a:lnTo>
                    <a:pt x="12824" y="6126"/>
                  </a:lnTo>
                  <a:lnTo>
                    <a:pt x="13128" y="7385"/>
                  </a:lnTo>
                  <a:lnTo>
                    <a:pt x="13369" y="8564"/>
                  </a:lnTo>
                  <a:lnTo>
                    <a:pt x="13440" y="9127"/>
                  </a:lnTo>
                  <a:lnTo>
                    <a:pt x="13458" y="9511"/>
                  </a:lnTo>
                  <a:lnTo>
                    <a:pt x="13414" y="9939"/>
                  </a:lnTo>
                  <a:lnTo>
                    <a:pt x="13351" y="10162"/>
                  </a:lnTo>
                  <a:lnTo>
                    <a:pt x="13253" y="10341"/>
                  </a:lnTo>
                  <a:lnTo>
                    <a:pt x="13128" y="10466"/>
                  </a:lnTo>
                  <a:lnTo>
                    <a:pt x="12896" y="10600"/>
                  </a:lnTo>
                  <a:lnTo>
                    <a:pt x="12512" y="10680"/>
                  </a:lnTo>
                  <a:lnTo>
                    <a:pt x="12056" y="10689"/>
                  </a:lnTo>
                  <a:lnTo>
                    <a:pt x="11556" y="10671"/>
                  </a:lnTo>
                  <a:lnTo>
                    <a:pt x="11011" y="10689"/>
                  </a:lnTo>
                  <a:lnTo>
                    <a:pt x="10735" y="10725"/>
                  </a:lnTo>
                  <a:lnTo>
                    <a:pt x="11145" y="11430"/>
                  </a:lnTo>
                  <a:lnTo>
                    <a:pt x="11878" y="12565"/>
                  </a:lnTo>
                  <a:lnTo>
                    <a:pt x="12297" y="13315"/>
                  </a:lnTo>
                  <a:lnTo>
                    <a:pt x="12449" y="13672"/>
                  </a:lnTo>
                  <a:lnTo>
                    <a:pt x="12610" y="14056"/>
                  </a:lnTo>
                  <a:lnTo>
                    <a:pt x="12985" y="14860"/>
                  </a:lnTo>
                  <a:lnTo>
                    <a:pt x="13226" y="15458"/>
                  </a:lnTo>
                  <a:lnTo>
                    <a:pt x="13396" y="16047"/>
                  </a:lnTo>
                  <a:lnTo>
                    <a:pt x="13440" y="16458"/>
                  </a:lnTo>
                  <a:lnTo>
                    <a:pt x="13431" y="16717"/>
                  </a:lnTo>
                  <a:lnTo>
                    <a:pt x="13369" y="16949"/>
                  </a:lnTo>
                  <a:lnTo>
                    <a:pt x="13262" y="17155"/>
                  </a:lnTo>
                  <a:lnTo>
                    <a:pt x="13092" y="17315"/>
                  </a:lnTo>
                  <a:lnTo>
                    <a:pt x="12860" y="17449"/>
                  </a:lnTo>
                  <a:lnTo>
                    <a:pt x="12708" y="17494"/>
                  </a:lnTo>
                  <a:lnTo>
                    <a:pt x="12235" y="17601"/>
                  </a:lnTo>
                  <a:lnTo>
                    <a:pt x="11199" y="17735"/>
                  </a:lnTo>
                  <a:lnTo>
                    <a:pt x="10083" y="17851"/>
                  </a:lnTo>
                  <a:lnTo>
                    <a:pt x="9190" y="18030"/>
                  </a:lnTo>
                  <a:lnTo>
                    <a:pt x="8591" y="18208"/>
                  </a:lnTo>
                  <a:lnTo>
                    <a:pt x="8288" y="18324"/>
                  </a:lnTo>
                  <a:lnTo>
                    <a:pt x="8520" y="18494"/>
                  </a:lnTo>
                  <a:lnTo>
                    <a:pt x="9083" y="18860"/>
                  </a:lnTo>
                  <a:lnTo>
                    <a:pt x="10065" y="19414"/>
                  </a:lnTo>
                  <a:lnTo>
                    <a:pt x="11485" y="20155"/>
                  </a:lnTo>
                  <a:lnTo>
                    <a:pt x="12797" y="20869"/>
                  </a:lnTo>
                  <a:lnTo>
                    <a:pt x="13306" y="21209"/>
                  </a:lnTo>
                  <a:lnTo>
                    <a:pt x="13619" y="21432"/>
                  </a:lnTo>
                  <a:lnTo>
                    <a:pt x="14369" y="22066"/>
                  </a:lnTo>
                  <a:lnTo>
                    <a:pt x="15209" y="22843"/>
                  </a:lnTo>
                  <a:lnTo>
                    <a:pt x="16066" y="23736"/>
                  </a:lnTo>
                  <a:lnTo>
                    <a:pt x="16878" y="24674"/>
                  </a:lnTo>
                  <a:lnTo>
                    <a:pt x="17593" y="25611"/>
                  </a:lnTo>
                  <a:lnTo>
                    <a:pt x="18138" y="26495"/>
                  </a:lnTo>
                  <a:lnTo>
                    <a:pt x="18388" y="27094"/>
                  </a:lnTo>
                  <a:lnTo>
                    <a:pt x="18477" y="27442"/>
                  </a:lnTo>
                  <a:lnTo>
                    <a:pt x="18486" y="27603"/>
                  </a:lnTo>
                  <a:lnTo>
                    <a:pt x="18459" y="27701"/>
                  </a:lnTo>
                  <a:lnTo>
                    <a:pt x="18280" y="27853"/>
                  </a:lnTo>
                  <a:lnTo>
                    <a:pt x="17995" y="27942"/>
                  </a:lnTo>
                  <a:lnTo>
                    <a:pt x="17629" y="27995"/>
                  </a:lnTo>
                  <a:lnTo>
                    <a:pt x="16557" y="28004"/>
                  </a:lnTo>
                  <a:lnTo>
                    <a:pt x="15869" y="27969"/>
                  </a:lnTo>
                  <a:lnTo>
                    <a:pt x="15414" y="27942"/>
                  </a:lnTo>
                  <a:lnTo>
                    <a:pt x="14119" y="27754"/>
                  </a:lnTo>
                  <a:lnTo>
                    <a:pt x="11967" y="27370"/>
                  </a:lnTo>
                  <a:lnTo>
                    <a:pt x="11011" y="27174"/>
                  </a:lnTo>
                  <a:lnTo>
                    <a:pt x="10243" y="26986"/>
                  </a:lnTo>
                  <a:lnTo>
                    <a:pt x="8743" y="26522"/>
                  </a:lnTo>
                  <a:lnTo>
                    <a:pt x="7841" y="26201"/>
                  </a:lnTo>
                  <a:lnTo>
                    <a:pt x="7493" y="26049"/>
                  </a:lnTo>
                  <a:lnTo>
                    <a:pt x="7698" y="26504"/>
                  </a:lnTo>
                  <a:lnTo>
                    <a:pt x="7940" y="27129"/>
                  </a:lnTo>
                  <a:lnTo>
                    <a:pt x="8038" y="27513"/>
                  </a:lnTo>
                  <a:lnTo>
                    <a:pt x="8056" y="27879"/>
                  </a:lnTo>
                  <a:lnTo>
                    <a:pt x="7975" y="28237"/>
                  </a:lnTo>
                  <a:lnTo>
                    <a:pt x="7788" y="28585"/>
                  </a:lnTo>
                  <a:lnTo>
                    <a:pt x="7457" y="28933"/>
                  </a:lnTo>
                  <a:lnTo>
                    <a:pt x="7234" y="29103"/>
                  </a:lnTo>
                  <a:lnTo>
                    <a:pt x="7073" y="29210"/>
                  </a:lnTo>
                  <a:lnTo>
                    <a:pt x="6680" y="29353"/>
                  </a:lnTo>
                  <a:lnTo>
                    <a:pt x="5975" y="29487"/>
                  </a:lnTo>
                  <a:lnTo>
                    <a:pt x="4903" y="29594"/>
                  </a:lnTo>
                  <a:lnTo>
                    <a:pt x="4135" y="29692"/>
                  </a:lnTo>
                  <a:lnTo>
                    <a:pt x="3689" y="29799"/>
                  </a:lnTo>
                  <a:lnTo>
                    <a:pt x="3492" y="29871"/>
                  </a:lnTo>
                  <a:lnTo>
                    <a:pt x="3859" y="30005"/>
                  </a:lnTo>
                  <a:lnTo>
                    <a:pt x="4341" y="30273"/>
                  </a:lnTo>
                  <a:lnTo>
                    <a:pt x="4528" y="30487"/>
                  </a:lnTo>
                  <a:lnTo>
                    <a:pt x="4600" y="30630"/>
                  </a:lnTo>
                  <a:lnTo>
                    <a:pt x="4609" y="30844"/>
                  </a:lnTo>
                  <a:lnTo>
                    <a:pt x="4466" y="31112"/>
                  </a:lnTo>
                  <a:lnTo>
                    <a:pt x="4198" y="31353"/>
                  </a:lnTo>
                  <a:lnTo>
                    <a:pt x="3850" y="31559"/>
                  </a:lnTo>
                  <a:lnTo>
                    <a:pt x="3448" y="31710"/>
                  </a:lnTo>
                  <a:lnTo>
                    <a:pt x="3233" y="31764"/>
                  </a:lnTo>
                  <a:lnTo>
                    <a:pt x="2885" y="31835"/>
                  </a:lnTo>
                  <a:lnTo>
                    <a:pt x="2064" y="31951"/>
                  </a:lnTo>
                  <a:lnTo>
                    <a:pt x="1197" y="31987"/>
                  </a:lnTo>
                  <a:lnTo>
                    <a:pt x="563" y="31943"/>
                  </a:lnTo>
                  <a:lnTo>
                    <a:pt x="179" y="31871"/>
                  </a:lnTo>
                  <a:lnTo>
                    <a:pt x="1" y="31818"/>
                  </a:lnTo>
                  <a:lnTo>
                    <a:pt x="269" y="32210"/>
                  </a:lnTo>
                  <a:lnTo>
                    <a:pt x="930" y="32969"/>
                  </a:lnTo>
                  <a:lnTo>
                    <a:pt x="1662" y="33666"/>
                  </a:lnTo>
                  <a:lnTo>
                    <a:pt x="2439" y="34309"/>
                  </a:lnTo>
                  <a:lnTo>
                    <a:pt x="2823" y="34604"/>
                  </a:lnTo>
                  <a:lnTo>
                    <a:pt x="3216" y="34836"/>
                  </a:lnTo>
                  <a:lnTo>
                    <a:pt x="4037" y="35309"/>
                  </a:lnTo>
                  <a:lnTo>
                    <a:pt x="4350" y="35622"/>
                  </a:lnTo>
                  <a:lnTo>
                    <a:pt x="4475" y="35863"/>
                  </a:lnTo>
                  <a:lnTo>
                    <a:pt x="4502" y="35997"/>
                  </a:lnTo>
                  <a:lnTo>
                    <a:pt x="4519" y="36113"/>
                  </a:lnTo>
                  <a:lnTo>
                    <a:pt x="4484" y="36318"/>
                  </a:lnTo>
                  <a:lnTo>
                    <a:pt x="4376" y="36497"/>
                  </a:lnTo>
                  <a:lnTo>
                    <a:pt x="4198" y="36658"/>
                  </a:lnTo>
                  <a:lnTo>
                    <a:pt x="3805" y="36899"/>
                  </a:lnTo>
                  <a:lnTo>
                    <a:pt x="3010" y="37274"/>
                  </a:lnTo>
                  <a:lnTo>
                    <a:pt x="2483" y="37506"/>
                  </a:lnTo>
                  <a:lnTo>
                    <a:pt x="2635" y="37586"/>
                  </a:lnTo>
                  <a:lnTo>
                    <a:pt x="2974" y="37711"/>
                  </a:lnTo>
                  <a:lnTo>
                    <a:pt x="3519" y="37836"/>
                  </a:lnTo>
                  <a:lnTo>
                    <a:pt x="4725" y="37961"/>
                  </a:lnTo>
                  <a:lnTo>
                    <a:pt x="5921" y="38068"/>
                  </a:lnTo>
                  <a:lnTo>
                    <a:pt x="6457" y="38193"/>
                  </a:lnTo>
                  <a:lnTo>
                    <a:pt x="6770" y="38310"/>
                  </a:lnTo>
                  <a:lnTo>
                    <a:pt x="7055" y="38461"/>
                  </a:lnTo>
                  <a:lnTo>
                    <a:pt x="7297" y="38667"/>
                  </a:lnTo>
                  <a:lnTo>
                    <a:pt x="7484" y="38926"/>
                  </a:lnTo>
                  <a:lnTo>
                    <a:pt x="7609" y="39247"/>
                  </a:lnTo>
                  <a:lnTo>
                    <a:pt x="7654" y="39435"/>
                  </a:lnTo>
                  <a:lnTo>
                    <a:pt x="7672" y="39613"/>
                  </a:lnTo>
                  <a:lnTo>
                    <a:pt x="7627" y="39962"/>
                  </a:lnTo>
                  <a:lnTo>
                    <a:pt x="7493" y="40283"/>
                  </a:lnTo>
                  <a:lnTo>
                    <a:pt x="7323" y="40542"/>
                  </a:lnTo>
                  <a:lnTo>
                    <a:pt x="7234" y="40649"/>
                  </a:lnTo>
                  <a:lnTo>
                    <a:pt x="6546" y="41355"/>
                  </a:lnTo>
                  <a:lnTo>
                    <a:pt x="5403" y="42391"/>
                  </a:lnTo>
                  <a:lnTo>
                    <a:pt x="4609" y="43025"/>
                  </a:lnTo>
                  <a:lnTo>
                    <a:pt x="6332" y="42873"/>
                  </a:lnTo>
                  <a:lnTo>
                    <a:pt x="8770" y="42748"/>
                  </a:lnTo>
                  <a:lnTo>
                    <a:pt x="10324" y="42792"/>
                  </a:lnTo>
                  <a:lnTo>
                    <a:pt x="11092" y="42873"/>
                  </a:lnTo>
                  <a:lnTo>
                    <a:pt x="12056" y="42998"/>
                  </a:lnTo>
                  <a:lnTo>
                    <a:pt x="13494" y="43239"/>
                  </a:lnTo>
                  <a:lnTo>
                    <a:pt x="14423" y="43480"/>
                  </a:lnTo>
                  <a:lnTo>
                    <a:pt x="14887" y="43650"/>
                  </a:lnTo>
                  <a:lnTo>
                    <a:pt x="15101" y="43748"/>
                  </a:lnTo>
                  <a:lnTo>
                    <a:pt x="15414" y="43989"/>
                  </a:lnTo>
                  <a:lnTo>
                    <a:pt x="15601" y="44284"/>
                  </a:lnTo>
                  <a:lnTo>
                    <a:pt x="15673" y="44614"/>
                  </a:lnTo>
                  <a:lnTo>
                    <a:pt x="15628" y="44989"/>
                  </a:lnTo>
                  <a:lnTo>
                    <a:pt x="15503" y="45382"/>
                  </a:lnTo>
                  <a:lnTo>
                    <a:pt x="15298" y="45793"/>
                  </a:lnTo>
                  <a:lnTo>
                    <a:pt x="15021" y="46221"/>
                  </a:lnTo>
                  <a:lnTo>
                    <a:pt x="14530" y="46847"/>
                  </a:lnTo>
                  <a:lnTo>
                    <a:pt x="13771" y="47632"/>
                  </a:lnTo>
                  <a:lnTo>
                    <a:pt x="12994" y="48293"/>
                  </a:lnTo>
                  <a:lnTo>
                    <a:pt x="12315" y="48758"/>
                  </a:lnTo>
                  <a:lnTo>
                    <a:pt x="12056" y="48883"/>
                  </a:lnTo>
                  <a:lnTo>
                    <a:pt x="12387" y="48999"/>
                  </a:lnTo>
                  <a:lnTo>
                    <a:pt x="12735" y="49195"/>
                  </a:lnTo>
                  <a:lnTo>
                    <a:pt x="12896" y="49356"/>
                  </a:lnTo>
                  <a:lnTo>
                    <a:pt x="13003" y="49535"/>
                  </a:lnTo>
                  <a:lnTo>
                    <a:pt x="13039" y="49758"/>
                  </a:lnTo>
                  <a:lnTo>
                    <a:pt x="13021" y="50017"/>
                  </a:lnTo>
                  <a:lnTo>
                    <a:pt x="12940" y="50320"/>
                  </a:lnTo>
                  <a:lnTo>
                    <a:pt x="12699" y="50883"/>
                  </a:lnTo>
                  <a:lnTo>
                    <a:pt x="12154" y="51874"/>
                  </a:lnTo>
                  <a:lnTo>
                    <a:pt x="10878" y="53910"/>
                  </a:lnTo>
                  <a:lnTo>
                    <a:pt x="9627" y="55866"/>
                  </a:lnTo>
                  <a:lnTo>
                    <a:pt x="10217" y="55553"/>
                  </a:lnTo>
                  <a:lnTo>
                    <a:pt x="11610" y="54857"/>
                  </a:lnTo>
                  <a:lnTo>
                    <a:pt x="12637" y="54419"/>
                  </a:lnTo>
                  <a:lnTo>
                    <a:pt x="13405" y="54178"/>
                  </a:lnTo>
                  <a:lnTo>
                    <a:pt x="13896" y="54080"/>
                  </a:lnTo>
                  <a:lnTo>
                    <a:pt x="14351" y="54035"/>
                  </a:lnTo>
                  <a:lnTo>
                    <a:pt x="14762" y="54071"/>
                  </a:lnTo>
                  <a:lnTo>
                    <a:pt x="15110" y="54196"/>
                  </a:lnTo>
                  <a:lnTo>
                    <a:pt x="15396" y="54419"/>
                  </a:lnTo>
                  <a:lnTo>
                    <a:pt x="15593" y="54750"/>
                  </a:lnTo>
                  <a:lnTo>
                    <a:pt x="15700" y="55205"/>
                  </a:lnTo>
                  <a:lnTo>
                    <a:pt x="15718" y="55491"/>
                  </a:lnTo>
                  <a:lnTo>
                    <a:pt x="15780" y="55428"/>
                  </a:lnTo>
                  <a:lnTo>
                    <a:pt x="16459" y="54794"/>
                  </a:lnTo>
                  <a:lnTo>
                    <a:pt x="17236" y="54223"/>
                  </a:lnTo>
                  <a:lnTo>
                    <a:pt x="17798" y="53919"/>
                  </a:lnTo>
                  <a:lnTo>
                    <a:pt x="18218" y="53785"/>
                  </a:lnTo>
                  <a:lnTo>
                    <a:pt x="18495" y="53749"/>
                  </a:lnTo>
                  <a:lnTo>
                    <a:pt x="18754" y="53767"/>
                  </a:lnTo>
                  <a:lnTo>
                    <a:pt x="18995" y="53857"/>
                  </a:lnTo>
                  <a:lnTo>
                    <a:pt x="19111" y="53937"/>
                  </a:lnTo>
                  <a:lnTo>
                    <a:pt x="19298" y="54089"/>
                  </a:lnTo>
                  <a:lnTo>
                    <a:pt x="19593" y="54455"/>
                  </a:lnTo>
                  <a:lnTo>
                    <a:pt x="19781" y="54892"/>
                  </a:lnTo>
                  <a:lnTo>
                    <a:pt x="19888" y="55357"/>
                  </a:lnTo>
                  <a:lnTo>
                    <a:pt x="19941" y="56098"/>
                  </a:lnTo>
                  <a:lnTo>
                    <a:pt x="19861" y="57080"/>
                  </a:lnTo>
                  <a:lnTo>
                    <a:pt x="19799" y="57500"/>
                  </a:lnTo>
                  <a:lnTo>
                    <a:pt x="20602" y="56812"/>
                  </a:lnTo>
                  <a:lnTo>
                    <a:pt x="21727" y="55768"/>
                  </a:lnTo>
                  <a:lnTo>
                    <a:pt x="22451" y="54955"/>
                  </a:lnTo>
                  <a:lnTo>
                    <a:pt x="24183" y="53098"/>
                  </a:lnTo>
                  <a:lnTo>
                    <a:pt x="24906" y="52392"/>
                  </a:lnTo>
                  <a:lnTo>
                    <a:pt x="25603" y="51794"/>
                  </a:lnTo>
                  <a:lnTo>
                    <a:pt x="26228" y="51356"/>
                  </a:lnTo>
                  <a:lnTo>
                    <a:pt x="26496" y="51231"/>
                  </a:lnTo>
                  <a:lnTo>
                    <a:pt x="26800" y="51124"/>
                  </a:lnTo>
                  <a:lnTo>
                    <a:pt x="27201" y="51053"/>
                  </a:lnTo>
                  <a:lnTo>
                    <a:pt x="27443" y="51070"/>
                  </a:lnTo>
                  <a:lnTo>
                    <a:pt x="27675" y="51124"/>
                  </a:lnTo>
                  <a:lnTo>
                    <a:pt x="27898" y="51231"/>
                  </a:lnTo>
                  <a:lnTo>
                    <a:pt x="28220" y="51481"/>
                  </a:lnTo>
                  <a:lnTo>
                    <a:pt x="28452" y="51713"/>
                  </a:lnTo>
                  <a:lnTo>
                    <a:pt x="28559" y="51856"/>
                  </a:lnTo>
                  <a:lnTo>
                    <a:pt x="28854" y="52365"/>
                  </a:lnTo>
                  <a:lnTo>
                    <a:pt x="29389" y="53473"/>
                  </a:lnTo>
                  <a:lnTo>
                    <a:pt x="29925" y="54839"/>
                  </a:lnTo>
                  <a:lnTo>
                    <a:pt x="30229" y="55750"/>
                  </a:lnTo>
                  <a:lnTo>
                    <a:pt x="30461" y="56598"/>
                  </a:lnTo>
                  <a:lnTo>
                    <a:pt x="30586" y="57304"/>
                  </a:lnTo>
                  <a:lnTo>
                    <a:pt x="30586" y="57580"/>
                  </a:lnTo>
                  <a:lnTo>
                    <a:pt x="30729" y="57295"/>
                  </a:lnTo>
                  <a:lnTo>
                    <a:pt x="30979" y="56714"/>
                  </a:lnTo>
                  <a:lnTo>
                    <a:pt x="31274" y="55821"/>
                  </a:lnTo>
                  <a:lnTo>
                    <a:pt x="31738" y="53999"/>
                  </a:lnTo>
                  <a:lnTo>
                    <a:pt x="32068" y="52803"/>
                  </a:lnTo>
                  <a:lnTo>
                    <a:pt x="32149" y="52472"/>
                  </a:lnTo>
                  <a:lnTo>
                    <a:pt x="32363" y="51740"/>
                  </a:lnTo>
                  <a:lnTo>
                    <a:pt x="32559" y="51240"/>
                  </a:lnTo>
                  <a:lnTo>
                    <a:pt x="32756" y="50928"/>
                  </a:lnTo>
                  <a:lnTo>
                    <a:pt x="32908" y="50758"/>
                  </a:lnTo>
                  <a:lnTo>
                    <a:pt x="33086" y="50633"/>
                  </a:lnTo>
                  <a:lnTo>
                    <a:pt x="33292" y="50561"/>
                  </a:lnTo>
                  <a:lnTo>
                    <a:pt x="33515" y="50561"/>
                  </a:lnTo>
                  <a:lnTo>
                    <a:pt x="33765" y="50642"/>
                  </a:lnTo>
                  <a:lnTo>
                    <a:pt x="34051" y="50803"/>
                  </a:lnTo>
                  <a:lnTo>
                    <a:pt x="34372" y="51062"/>
                  </a:lnTo>
                  <a:lnTo>
                    <a:pt x="34542" y="51240"/>
                  </a:lnTo>
                  <a:lnTo>
                    <a:pt x="34587" y="50999"/>
                  </a:lnTo>
                  <a:lnTo>
                    <a:pt x="34613" y="50490"/>
                  </a:lnTo>
                  <a:lnTo>
                    <a:pt x="34569" y="49686"/>
                  </a:lnTo>
                  <a:lnTo>
                    <a:pt x="34488" y="48588"/>
                  </a:lnTo>
                  <a:lnTo>
                    <a:pt x="34533" y="47802"/>
                  </a:lnTo>
                  <a:lnTo>
                    <a:pt x="34649" y="47311"/>
                  </a:lnTo>
                  <a:lnTo>
                    <a:pt x="34756" y="47088"/>
                  </a:lnTo>
                  <a:lnTo>
                    <a:pt x="34881" y="46873"/>
                  </a:lnTo>
                  <a:lnTo>
                    <a:pt x="35087" y="46677"/>
                  </a:lnTo>
                  <a:lnTo>
                    <a:pt x="35247" y="46597"/>
                  </a:lnTo>
                  <a:lnTo>
                    <a:pt x="35489" y="46552"/>
                  </a:lnTo>
                  <a:lnTo>
                    <a:pt x="35837" y="46623"/>
                  </a:lnTo>
                  <a:lnTo>
                    <a:pt x="36185" y="46811"/>
                  </a:lnTo>
                  <a:lnTo>
                    <a:pt x="36533" y="47070"/>
                  </a:lnTo>
                  <a:lnTo>
                    <a:pt x="37016" y="47543"/>
                  </a:lnTo>
                  <a:lnTo>
                    <a:pt x="37266" y="47865"/>
                  </a:lnTo>
                  <a:lnTo>
                    <a:pt x="37283" y="47248"/>
                  </a:lnTo>
                  <a:lnTo>
                    <a:pt x="37310" y="46123"/>
                  </a:lnTo>
                  <a:lnTo>
                    <a:pt x="37221" y="45230"/>
                  </a:lnTo>
                  <a:lnTo>
                    <a:pt x="37069" y="44561"/>
                  </a:lnTo>
                  <a:lnTo>
                    <a:pt x="36828" y="43801"/>
                  </a:lnTo>
                  <a:lnTo>
                    <a:pt x="36462" y="42908"/>
                  </a:lnTo>
                  <a:lnTo>
                    <a:pt x="36221" y="42408"/>
                  </a:lnTo>
                  <a:lnTo>
                    <a:pt x="35935" y="41712"/>
                  </a:lnTo>
                  <a:lnTo>
                    <a:pt x="35542" y="40739"/>
                  </a:lnTo>
                  <a:lnTo>
                    <a:pt x="35730" y="40899"/>
                  </a:lnTo>
                  <a:lnTo>
                    <a:pt x="36364" y="41364"/>
                  </a:lnTo>
                  <a:lnTo>
                    <a:pt x="37676" y="42248"/>
                  </a:lnTo>
                  <a:lnTo>
                    <a:pt x="39748" y="43507"/>
                  </a:lnTo>
                  <a:lnTo>
                    <a:pt x="41105" y="44248"/>
                  </a:lnTo>
                  <a:lnTo>
                    <a:pt x="41766" y="44552"/>
                  </a:lnTo>
                  <a:lnTo>
                    <a:pt x="41981" y="44605"/>
                  </a:lnTo>
                  <a:lnTo>
                    <a:pt x="41793" y="44096"/>
                  </a:lnTo>
                  <a:lnTo>
                    <a:pt x="41543" y="43355"/>
                  </a:lnTo>
                  <a:lnTo>
                    <a:pt x="41436" y="42900"/>
                  </a:lnTo>
                  <a:lnTo>
                    <a:pt x="41409" y="42498"/>
                  </a:lnTo>
                  <a:lnTo>
                    <a:pt x="41489" y="42149"/>
                  </a:lnTo>
                  <a:lnTo>
                    <a:pt x="41650" y="41944"/>
                  </a:lnTo>
                  <a:lnTo>
                    <a:pt x="41802" y="41828"/>
                  </a:lnTo>
                  <a:lnTo>
                    <a:pt x="42106" y="41703"/>
                  </a:lnTo>
                  <a:lnTo>
                    <a:pt x="42382" y="41649"/>
                  </a:lnTo>
                  <a:lnTo>
                    <a:pt x="42588" y="41632"/>
                  </a:lnTo>
                  <a:lnTo>
                    <a:pt x="42918" y="41623"/>
                  </a:lnTo>
                  <a:lnTo>
                    <a:pt x="43213" y="41685"/>
                  </a:lnTo>
                  <a:lnTo>
                    <a:pt x="43508" y="41819"/>
                  </a:lnTo>
                  <a:lnTo>
                    <a:pt x="44061" y="42203"/>
                  </a:lnTo>
                  <a:lnTo>
                    <a:pt x="45294" y="43141"/>
                  </a:lnTo>
                  <a:lnTo>
                    <a:pt x="46276" y="43855"/>
                  </a:lnTo>
                  <a:lnTo>
                    <a:pt x="46329" y="43525"/>
                  </a:lnTo>
                  <a:lnTo>
                    <a:pt x="46517" y="42971"/>
                  </a:lnTo>
                  <a:lnTo>
                    <a:pt x="46776" y="42525"/>
                  </a:lnTo>
                  <a:lnTo>
                    <a:pt x="47097" y="42176"/>
                  </a:lnTo>
                  <a:lnTo>
                    <a:pt x="47490" y="41926"/>
                  </a:lnTo>
                  <a:lnTo>
                    <a:pt x="47928" y="41748"/>
                  </a:lnTo>
                  <a:lnTo>
                    <a:pt x="48410" y="41632"/>
                  </a:lnTo>
                  <a:lnTo>
                    <a:pt x="48928" y="41560"/>
                  </a:lnTo>
                  <a:lnTo>
                    <a:pt x="50312" y="41533"/>
                  </a:lnTo>
                  <a:lnTo>
                    <a:pt x="52009" y="41560"/>
                  </a:lnTo>
                  <a:lnTo>
                    <a:pt x="52813" y="41489"/>
                  </a:lnTo>
                  <a:lnTo>
                    <a:pt x="53304" y="41390"/>
                  </a:lnTo>
                  <a:lnTo>
                    <a:pt x="53536" y="41310"/>
                  </a:lnTo>
                  <a:lnTo>
                    <a:pt x="53054" y="40837"/>
                  </a:lnTo>
                  <a:lnTo>
                    <a:pt x="52071" y="39988"/>
                  </a:lnTo>
                  <a:lnTo>
                    <a:pt x="51098" y="39256"/>
                  </a:lnTo>
                  <a:lnTo>
                    <a:pt x="50169" y="38622"/>
                  </a:lnTo>
                  <a:lnTo>
                    <a:pt x="48919" y="37863"/>
                  </a:lnTo>
                  <a:lnTo>
                    <a:pt x="47740" y="37184"/>
                  </a:lnTo>
                  <a:lnTo>
                    <a:pt x="47473" y="36988"/>
                  </a:lnTo>
                  <a:lnTo>
                    <a:pt x="47222" y="36774"/>
                  </a:lnTo>
                  <a:lnTo>
                    <a:pt x="46838" y="36425"/>
                  </a:lnTo>
                  <a:lnTo>
                    <a:pt x="46713" y="36175"/>
                  </a:lnTo>
                  <a:lnTo>
                    <a:pt x="46713" y="36015"/>
                  </a:lnTo>
                  <a:lnTo>
                    <a:pt x="46794" y="35836"/>
                  </a:lnTo>
                  <a:lnTo>
                    <a:pt x="46990" y="35648"/>
                  </a:lnTo>
                  <a:lnTo>
                    <a:pt x="47133" y="35541"/>
                  </a:lnTo>
                  <a:lnTo>
                    <a:pt x="47410" y="35345"/>
                  </a:lnTo>
                  <a:lnTo>
                    <a:pt x="48267" y="34836"/>
                  </a:lnTo>
                  <a:lnTo>
                    <a:pt x="49991" y="33880"/>
                  </a:lnTo>
                  <a:lnTo>
                    <a:pt x="52634" y="32523"/>
                  </a:lnTo>
                  <a:lnTo>
                    <a:pt x="54349" y="31737"/>
                  </a:lnTo>
                  <a:lnTo>
                    <a:pt x="55179" y="31407"/>
                  </a:lnTo>
                  <a:lnTo>
                    <a:pt x="55447" y="31326"/>
                  </a:lnTo>
                  <a:lnTo>
                    <a:pt x="54759" y="30916"/>
                  </a:lnTo>
                  <a:lnTo>
                    <a:pt x="53938" y="30362"/>
                  </a:lnTo>
                  <a:lnTo>
                    <a:pt x="53500" y="30005"/>
                  </a:lnTo>
                  <a:lnTo>
                    <a:pt x="53152" y="29674"/>
                  </a:lnTo>
                  <a:lnTo>
                    <a:pt x="52884" y="29353"/>
                  </a:lnTo>
                  <a:lnTo>
                    <a:pt x="52714" y="29049"/>
                  </a:lnTo>
                  <a:lnTo>
                    <a:pt x="52616" y="28746"/>
                  </a:lnTo>
                  <a:lnTo>
                    <a:pt x="52598" y="28451"/>
                  </a:lnTo>
                  <a:lnTo>
                    <a:pt x="52670" y="28156"/>
                  </a:lnTo>
                  <a:lnTo>
                    <a:pt x="52804" y="27862"/>
                  </a:lnTo>
                  <a:lnTo>
                    <a:pt x="53018" y="27567"/>
                  </a:lnTo>
                  <a:lnTo>
                    <a:pt x="53465" y="27102"/>
                  </a:lnTo>
                  <a:lnTo>
                    <a:pt x="54295" y="26451"/>
                  </a:lnTo>
                  <a:lnTo>
                    <a:pt x="54822" y="26102"/>
                  </a:lnTo>
                  <a:lnTo>
                    <a:pt x="55054" y="25959"/>
                  </a:lnTo>
                  <a:lnTo>
                    <a:pt x="55733" y="25647"/>
                  </a:lnTo>
                  <a:lnTo>
                    <a:pt x="56903" y="25165"/>
                  </a:lnTo>
                  <a:lnTo>
                    <a:pt x="57465" y="24897"/>
                  </a:lnTo>
                  <a:lnTo>
                    <a:pt x="57072" y="24700"/>
                  </a:lnTo>
                  <a:lnTo>
                    <a:pt x="56492" y="24307"/>
                  </a:lnTo>
                  <a:lnTo>
                    <a:pt x="56152" y="23932"/>
                  </a:lnTo>
                  <a:lnTo>
                    <a:pt x="56036" y="23656"/>
                  </a:lnTo>
                  <a:lnTo>
                    <a:pt x="56010" y="23477"/>
                  </a:lnTo>
                  <a:lnTo>
                    <a:pt x="56045" y="23209"/>
                  </a:lnTo>
                  <a:lnTo>
                    <a:pt x="56233" y="22870"/>
                  </a:lnTo>
                  <a:lnTo>
                    <a:pt x="56536" y="22530"/>
                  </a:lnTo>
                  <a:lnTo>
                    <a:pt x="56929" y="22191"/>
                  </a:lnTo>
                  <a:lnTo>
                    <a:pt x="57635" y="21691"/>
                  </a:lnTo>
                  <a:lnTo>
                    <a:pt x="58662" y="21012"/>
                  </a:lnTo>
                  <a:lnTo>
                    <a:pt x="59358" y="20485"/>
                  </a:lnTo>
                  <a:lnTo>
                    <a:pt x="59742" y="20128"/>
                  </a:lnTo>
                  <a:lnTo>
                    <a:pt x="60028" y="19753"/>
                  </a:lnTo>
                  <a:lnTo>
                    <a:pt x="60189" y="19369"/>
                  </a:lnTo>
                  <a:lnTo>
                    <a:pt x="60207" y="19173"/>
                  </a:lnTo>
                  <a:lnTo>
                    <a:pt x="60216" y="19155"/>
                  </a:lnTo>
                  <a:lnTo>
                    <a:pt x="60233" y="19146"/>
                  </a:lnTo>
                  <a:lnTo>
                    <a:pt x="59805" y="19351"/>
                  </a:lnTo>
                  <a:lnTo>
                    <a:pt x="58921" y="19682"/>
                  </a:lnTo>
                  <a:lnTo>
                    <a:pt x="58001" y="19941"/>
                  </a:lnTo>
                  <a:lnTo>
                    <a:pt x="57081" y="20128"/>
                  </a:lnTo>
                  <a:lnTo>
                    <a:pt x="56626" y="20191"/>
                  </a:lnTo>
                  <a:lnTo>
                    <a:pt x="56126" y="20262"/>
                  </a:lnTo>
                  <a:lnTo>
                    <a:pt x="55224" y="20369"/>
                  </a:lnTo>
                  <a:lnTo>
                    <a:pt x="54661" y="20396"/>
                  </a:lnTo>
                  <a:lnTo>
                    <a:pt x="54420" y="20387"/>
                  </a:lnTo>
                  <a:lnTo>
                    <a:pt x="54215" y="20360"/>
                  </a:lnTo>
                  <a:lnTo>
                    <a:pt x="53929" y="20218"/>
                  </a:lnTo>
                  <a:lnTo>
                    <a:pt x="53768" y="19994"/>
                  </a:lnTo>
                  <a:lnTo>
                    <a:pt x="53706" y="19682"/>
                  </a:lnTo>
                  <a:lnTo>
                    <a:pt x="53715" y="19101"/>
                  </a:lnTo>
                  <a:lnTo>
                    <a:pt x="53768" y="18396"/>
                  </a:lnTo>
                  <a:lnTo>
                    <a:pt x="53777" y="17878"/>
                  </a:lnTo>
                  <a:lnTo>
                    <a:pt x="53759" y="17619"/>
                  </a:lnTo>
                  <a:lnTo>
                    <a:pt x="53170" y="18208"/>
                  </a:lnTo>
                  <a:lnTo>
                    <a:pt x="51991" y="19262"/>
                  </a:lnTo>
                  <a:lnTo>
                    <a:pt x="51125" y="19905"/>
                  </a:lnTo>
                  <a:lnTo>
                    <a:pt x="50571" y="20253"/>
                  </a:lnTo>
                  <a:lnTo>
                    <a:pt x="50026" y="20539"/>
                  </a:lnTo>
                  <a:lnTo>
                    <a:pt x="49517" y="20735"/>
                  </a:lnTo>
                  <a:lnTo>
                    <a:pt x="49276" y="20798"/>
                  </a:lnTo>
                  <a:lnTo>
                    <a:pt x="49008" y="20860"/>
                  </a:lnTo>
                  <a:lnTo>
                    <a:pt x="48383" y="20977"/>
                  </a:lnTo>
                  <a:lnTo>
                    <a:pt x="47731" y="21003"/>
                  </a:lnTo>
                  <a:lnTo>
                    <a:pt x="47285" y="20932"/>
                  </a:lnTo>
                  <a:lnTo>
                    <a:pt x="47017" y="20825"/>
                  </a:lnTo>
                  <a:lnTo>
                    <a:pt x="46901" y="20753"/>
                  </a:lnTo>
                  <a:lnTo>
                    <a:pt x="46830" y="20691"/>
                  </a:lnTo>
                  <a:lnTo>
                    <a:pt x="46731" y="20503"/>
                  </a:lnTo>
                  <a:lnTo>
                    <a:pt x="46669" y="20092"/>
                  </a:lnTo>
                  <a:lnTo>
                    <a:pt x="46740" y="19360"/>
                  </a:lnTo>
                  <a:lnTo>
                    <a:pt x="46928" y="18485"/>
                  </a:lnTo>
                  <a:lnTo>
                    <a:pt x="47321" y="17074"/>
                  </a:lnTo>
                  <a:lnTo>
                    <a:pt x="47848" y="15431"/>
                  </a:lnTo>
                  <a:lnTo>
                    <a:pt x="47982" y="14940"/>
                  </a:lnTo>
                  <a:lnTo>
                    <a:pt x="48178" y="14109"/>
                  </a:lnTo>
                  <a:lnTo>
                    <a:pt x="48526" y="12770"/>
                  </a:lnTo>
                  <a:lnTo>
                    <a:pt x="48875" y="11654"/>
                  </a:lnTo>
                  <a:lnTo>
                    <a:pt x="49276" y="10564"/>
                  </a:lnTo>
                  <a:lnTo>
                    <a:pt x="49509" y="9966"/>
                  </a:lnTo>
                  <a:lnTo>
                    <a:pt x="49169" y="10118"/>
                  </a:lnTo>
                  <a:lnTo>
                    <a:pt x="48482" y="10529"/>
                  </a:lnTo>
                  <a:lnTo>
                    <a:pt x="47473" y="11252"/>
                  </a:lnTo>
                  <a:lnTo>
                    <a:pt x="46571" y="11868"/>
                  </a:lnTo>
                  <a:lnTo>
                    <a:pt x="46169" y="12047"/>
                  </a:lnTo>
                  <a:lnTo>
                    <a:pt x="45928" y="12109"/>
                  </a:lnTo>
                  <a:lnTo>
                    <a:pt x="45704" y="12100"/>
                  </a:lnTo>
                  <a:lnTo>
                    <a:pt x="45508" y="12011"/>
                  </a:lnTo>
                  <a:lnTo>
                    <a:pt x="45338" y="11850"/>
                  </a:lnTo>
                  <a:lnTo>
                    <a:pt x="45195" y="11582"/>
                  </a:lnTo>
                  <a:lnTo>
                    <a:pt x="45142" y="11413"/>
                  </a:lnTo>
                  <a:lnTo>
                    <a:pt x="45070" y="11145"/>
                  </a:lnTo>
                  <a:lnTo>
                    <a:pt x="44990" y="10609"/>
                  </a:lnTo>
                  <a:lnTo>
                    <a:pt x="44999" y="10055"/>
                  </a:lnTo>
                  <a:lnTo>
                    <a:pt x="45070" y="9457"/>
                  </a:lnTo>
                  <a:lnTo>
                    <a:pt x="45276" y="8475"/>
                  </a:lnTo>
                  <a:lnTo>
                    <a:pt x="45722" y="6903"/>
                  </a:lnTo>
                  <a:lnTo>
                    <a:pt x="45999" y="5965"/>
                  </a:lnTo>
                  <a:lnTo>
                    <a:pt x="45749" y="6162"/>
                  </a:lnTo>
                  <a:lnTo>
                    <a:pt x="45294" y="6465"/>
                  </a:lnTo>
                  <a:lnTo>
                    <a:pt x="44874" y="6689"/>
                  </a:lnTo>
                  <a:lnTo>
                    <a:pt x="44508" y="6832"/>
                  </a:lnTo>
                  <a:lnTo>
                    <a:pt x="44177" y="6903"/>
                  </a:lnTo>
                  <a:lnTo>
                    <a:pt x="43883" y="6912"/>
                  </a:lnTo>
                  <a:lnTo>
                    <a:pt x="43624" y="6840"/>
                  </a:lnTo>
                  <a:lnTo>
                    <a:pt x="43400" y="6707"/>
                  </a:lnTo>
                  <a:lnTo>
                    <a:pt x="43204" y="6519"/>
                  </a:lnTo>
                  <a:lnTo>
                    <a:pt x="43034" y="6269"/>
                  </a:lnTo>
                  <a:lnTo>
                    <a:pt x="42820" y="5796"/>
                  </a:lnTo>
                  <a:lnTo>
                    <a:pt x="42597" y="4983"/>
                  </a:lnTo>
                  <a:lnTo>
                    <a:pt x="42436" y="3992"/>
                  </a:lnTo>
                  <a:lnTo>
                    <a:pt x="42365" y="3438"/>
                  </a:lnTo>
                  <a:lnTo>
                    <a:pt x="42248" y="2768"/>
                  </a:lnTo>
                  <a:lnTo>
                    <a:pt x="41748" y="804"/>
                  </a:lnTo>
                  <a:lnTo>
                    <a:pt x="415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4"/>
            <p:cNvSpPr/>
            <p:nvPr/>
          </p:nvSpPr>
          <p:spPr>
            <a:xfrm>
              <a:off x="352945" y="3885458"/>
              <a:ext cx="750102" cy="701472"/>
            </a:xfrm>
            <a:custGeom>
              <a:avLst/>
              <a:gdLst/>
              <a:ahLst/>
              <a:cxnLst/>
              <a:rect l="l" t="t" r="r" b="b"/>
              <a:pathLst>
                <a:path w="51518" h="48178" extrusionOk="0">
                  <a:moveTo>
                    <a:pt x="51518" y="15744"/>
                  </a:moveTo>
                  <a:lnTo>
                    <a:pt x="51375" y="1578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1518" y="15744"/>
                  </a:lnTo>
                  <a:close/>
                  <a:moveTo>
                    <a:pt x="35346" y="1"/>
                  </a:moveTo>
                  <a:lnTo>
                    <a:pt x="34962" y="2582"/>
                  </a:lnTo>
                  <a:lnTo>
                    <a:pt x="34461" y="6091"/>
                  </a:lnTo>
                  <a:lnTo>
                    <a:pt x="34104" y="8297"/>
                  </a:lnTo>
                  <a:lnTo>
                    <a:pt x="33899" y="9359"/>
                  </a:lnTo>
                  <a:lnTo>
                    <a:pt x="33631" y="10806"/>
                  </a:lnTo>
                  <a:lnTo>
                    <a:pt x="33372" y="12244"/>
                  </a:lnTo>
                  <a:lnTo>
                    <a:pt x="32908" y="11315"/>
                  </a:lnTo>
                  <a:lnTo>
                    <a:pt x="32015" y="9449"/>
                  </a:lnTo>
                  <a:lnTo>
                    <a:pt x="31604" y="8502"/>
                  </a:lnTo>
                  <a:lnTo>
                    <a:pt x="31175" y="7466"/>
                  </a:lnTo>
                  <a:lnTo>
                    <a:pt x="30613" y="5886"/>
                  </a:lnTo>
                  <a:lnTo>
                    <a:pt x="30309" y="4805"/>
                  </a:lnTo>
                  <a:lnTo>
                    <a:pt x="30184" y="4260"/>
                  </a:lnTo>
                  <a:lnTo>
                    <a:pt x="30291" y="4814"/>
                  </a:lnTo>
                  <a:lnTo>
                    <a:pt x="30568" y="5904"/>
                  </a:lnTo>
                  <a:lnTo>
                    <a:pt x="31086" y="7502"/>
                  </a:lnTo>
                  <a:lnTo>
                    <a:pt x="31488" y="8547"/>
                  </a:lnTo>
                  <a:lnTo>
                    <a:pt x="31916" y="9583"/>
                  </a:lnTo>
                  <a:lnTo>
                    <a:pt x="32827" y="11628"/>
                  </a:lnTo>
                  <a:lnTo>
                    <a:pt x="33299" y="12643"/>
                  </a:lnTo>
                  <a:lnTo>
                    <a:pt x="33299" y="12643"/>
                  </a:lnTo>
                  <a:lnTo>
                    <a:pt x="32845" y="15262"/>
                  </a:lnTo>
                  <a:lnTo>
                    <a:pt x="32417" y="17888"/>
                  </a:lnTo>
                  <a:lnTo>
                    <a:pt x="31881" y="21468"/>
                  </a:lnTo>
                  <a:lnTo>
                    <a:pt x="31256" y="20495"/>
                  </a:lnTo>
                  <a:lnTo>
                    <a:pt x="30050" y="18530"/>
                  </a:lnTo>
                  <a:lnTo>
                    <a:pt x="29470" y="17539"/>
                  </a:lnTo>
                  <a:lnTo>
                    <a:pt x="29157" y="16977"/>
                  </a:lnTo>
                  <a:lnTo>
                    <a:pt x="28568" y="15834"/>
                  </a:lnTo>
                  <a:lnTo>
                    <a:pt x="28014" y="14673"/>
                  </a:lnTo>
                  <a:lnTo>
                    <a:pt x="27523" y="13476"/>
                  </a:lnTo>
                  <a:lnTo>
                    <a:pt x="27309" y="12869"/>
                  </a:lnTo>
                  <a:lnTo>
                    <a:pt x="27505" y="13485"/>
                  </a:lnTo>
                  <a:lnTo>
                    <a:pt x="27969" y="14691"/>
                  </a:lnTo>
                  <a:lnTo>
                    <a:pt x="28496" y="15869"/>
                  </a:lnTo>
                  <a:lnTo>
                    <a:pt x="29068" y="17021"/>
                  </a:lnTo>
                  <a:lnTo>
                    <a:pt x="29371" y="17593"/>
                  </a:lnTo>
                  <a:lnTo>
                    <a:pt x="29952" y="18664"/>
                  </a:lnTo>
                  <a:lnTo>
                    <a:pt x="31193" y="20772"/>
                  </a:lnTo>
                  <a:lnTo>
                    <a:pt x="31827" y="21817"/>
                  </a:lnTo>
                  <a:lnTo>
                    <a:pt x="31131" y="26425"/>
                  </a:lnTo>
                  <a:lnTo>
                    <a:pt x="30800" y="28559"/>
                  </a:lnTo>
                  <a:lnTo>
                    <a:pt x="30443" y="30693"/>
                  </a:lnTo>
                  <a:lnTo>
                    <a:pt x="30264" y="31640"/>
                  </a:lnTo>
                  <a:lnTo>
                    <a:pt x="29979" y="33051"/>
                  </a:lnTo>
                  <a:lnTo>
                    <a:pt x="29746" y="33979"/>
                  </a:lnTo>
                  <a:lnTo>
                    <a:pt x="29613" y="34435"/>
                  </a:lnTo>
                  <a:lnTo>
                    <a:pt x="28916" y="33185"/>
                  </a:lnTo>
                  <a:lnTo>
                    <a:pt x="25621" y="27246"/>
                  </a:lnTo>
                  <a:lnTo>
                    <a:pt x="23263" y="23085"/>
                  </a:lnTo>
                  <a:lnTo>
                    <a:pt x="22281" y="21442"/>
                  </a:lnTo>
                  <a:lnTo>
                    <a:pt x="22424" y="20388"/>
                  </a:lnTo>
                  <a:lnTo>
                    <a:pt x="22647" y="18280"/>
                  </a:lnTo>
                  <a:lnTo>
                    <a:pt x="22701" y="17218"/>
                  </a:lnTo>
                  <a:lnTo>
                    <a:pt x="22710" y="16673"/>
                  </a:lnTo>
                  <a:lnTo>
                    <a:pt x="22683" y="15575"/>
                  </a:lnTo>
                  <a:lnTo>
                    <a:pt x="22576" y="14494"/>
                  </a:lnTo>
                  <a:lnTo>
                    <a:pt x="22370" y="13431"/>
                  </a:lnTo>
                  <a:lnTo>
                    <a:pt x="22210" y="12914"/>
                  </a:lnTo>
                  <a:lnTo>
                    <a:pt x="22352" y="13431"/>
                  </a:lnTo>
                  <a:lnTo>
                    <a:pt x="22531" y="14503"/>
                  </a:lnTo>
                  <a:lnTo>
                    <a:pt x="22602" y="15584"/>
                  </a:lnTo>
                  <a:lnTo>
                    <a:pt x="22602" y="16673"/>
                  </a:lnTo>
                  <a:lnTo>
                    <a:pt x="22585" y="17218"/>
                  </a:lnTo>
                  <a:lnTo>
                    <a:pt x="22513" y="18209"/>
                  </a:lnTo>
                  <a:lnTo>
                    <a:pt x="22263" y="20183"/>
                  </a:lnTo>
                  <a:lnTo>
                    <a:pt x="22111" y="21174"/>
                  </a:lnTo>
                  <a:lnTo>
                    <a:pt x="21665" y="20450"/>
                  </a:lnTo>
                  <a:lnTo>
                    <a:pt x="21218" y="19727"/>
                  </a:lnTo>
                  <a:lnTo>
                    <a:pt x="20191" y="18111"/>
                  </a:lnTo>
                  <a:lnTo>
                    <a:pt x="19665" y="17307"/>
                  </a:lnTo>
                  <a:lnTo>
                    <a:pt x="18432" y="15450"/>
                  </a:lnTo>
                  <a:lnTo>
                    <a:pt x="17155" y="13628"/>
                  </a:lnTo>
                  <a:lnTo>
                    <a:pt x="17128" y="13512"/>
                  </a:lnTo>
                  <a:lnTo>
                    <a:pt x="17075" y="12530"/>
                  </a:lnTo>
                  <a:lnTo>
                    <a:pt x="16977" y="11110"/>
                  </a:lnTo>
                  <a:lnTo>
                    <a:pt x="16878" y="10154"/>
                  </a:lnTo>
                  <a:lnTo>
                    <a:pt x="16798" y="9672"/>
                  </a:lnTo>
                  <a:lnTo>
                    <a:pt x="16709" y="9172"/>
                  </a:lnTo>
                  <a:lnTo>
                    <a:pt x="16494" y="8199"/>
                  </a:lnTo>
                  <a:lnTo>
                    <a:pt x="16218" y="7243"/>
                  </a:lnTo>
                  <a:lnTo>
                    <a:pt x="15869" y="6314"/>
                  </a:lnTo>
                  <a:lnTo>
                    <a:pt x="15655" y="5868"/>
                  </a:lnTo>
                  <a:lnTo>
                    <a:pt x="15655" y="5868"/>
                  </a:lnTo>
                  <a:lnTo>
                    <a:pt x="15860" y="6323"/>
                  </a:lnTo>
                  <a:lnTo>
                    <a:pt x="16182" y="7261"/>
                  </a:lnTo>
                  <a:lnTo>
                    <a:pt x="16423" y="8216"/>
                  </a:lnTo>
                  <a:lnTo>
                    <a:pt x="16610" y="9199"/>
                  </a:lnTo>
                  <a:lnTo>
                    <a:pt x="16682" y="9681"/>
                  </a:lnTo>
                  <a:lnTo>
                    <a:pt x="16798" y="10601"/>
                  </a:lnTo>
                  <a:lnTo>
                    <a:pt x="16932" y="12440"/>
                  </a:lnTo>
                  <a:lnTo>
                    <a:pt x="16968" y="13360"/>
                  </a:lnTo>
                  <a:lnTo>
                    <a:pt x="15619" y="11494"/>
                  </a:lnTo>
                  <a:lnTo>
                    <a:pt x="12521" y="7341"/>
                  </a:lnTo>
                  <a:lnTo>
                    <a:pt x="11163" y="5484"/>
                  </a:lnTo>
                  <a:lnTo>
                    <a:pt x="13164" y="8243"/>
                  </a:lnTo>
                  <a:lnTo>
                    <a:pt x="16334" y="12753"/>
                  </a:lnTo>
                  <a:lnTo>
                    <a:pt x="18334" y="15709"/>
                  </a:lnTo>
                  <a:lnTo>
                    <a:pt x="19227" y="17111"/>
                  </a:lnTo>
                  <a:lnTo>
                    <a:pt x="18254" y="16664"/>
                  </a:lnTo>
                  <a:lnTo>
                    <a:pt x="16325" y="15726"/>
                  </a:lnTo>
                  <a:lnTo>
                    <a:pt x="15378" y="15226"/>
                  </a:lnTo>
                  <a:lnTo>
                    <a:pt x="14851" y="14941"/>
                  </a:lnTo>
                  <a:lnTo>
                    <a:pt x="13815" y="14342"/>
                  </a:lnTo>
                  <a:lnTo>
                    <a:pt x="12806" y="13699"/>
                  </a:lnTo>
                  <a:lnTo>
                    <a:pt x="11833" y="13003"/>
                  </a:lnTo>
                  <a:lnTo>
                    <a:pt x="11369" y="12619"/>
                  </a:lnTo>
                  <a:lnTo>
                    <a:pt x="11824" y="13012"/>
                  </a:lnTo>
                  <a:lnTo>
                    <a:pt x="12780" y="13735"/>
                  </a:lnTo>
                  <a:lnTo>
                    <a:pt x="13780" y="14405"/>
                  </a:lnTo>
                  <a:lnTo>
                    <a:pt x="14798" y="15039"/>
                  </a:lnTo>
                  <a:lnTo>
                    <a:pt x="15325" y="15334"/>
                  </a:lnTo>
                  <a:lnTo>
                    <a:pt x="16334" y="15896"/>
                  </a:lnTo>
                  <a:lnTo>
                    <a:pt x="18370" y="16914"/>
                  </a:lnTo>
                  <a:lnTo>
                    <a:pt x="19406" y="17414"/>
                  </a:lnTo>
                  <a:lnTo>
                    <a:pt x="20191" y="18647"/>
                  </a:lnTo>
                  <a:lnTo>
                    <a:pt x="20950" y="19897"/>
                  </a:lnTo>
                  <a:lnTo>
                    <a:pt x="21674" y="21102"/>
                  </a:lnTo>
                  <a:lnTo>
                    <a:pt x="23067" y="23549"/>
                  </a:lnTo>
                  <a:lnTo>
                    <a:pt x="23754" y="24773"/>
                  </a:lnTo>
                  <a:lnTo>
                    <a:pt x="23219" y="24567"/>
                  </a:lnTo>
                  <a:lnTo>
                    <a:pt x="22156" y="24094"/>
                  </a:lnTo>
                  <a:lnTo>
                    <a:pt x="20602" y="23308"/>
                  </a:lnTo>
                  <a:lnTo>
                    <a:pt x="19593" y="22728"/>
                  </a:lnTo>
                  <a:lnTo>
                    <a:pt x="18504" y="22076"/>
                  </a:lnTo>
                  <a:lnTo>
                    <a:pt x="16378" y="20683"/>
                  </a:lnTo>
                  <a:lnTo>
                    <a:pt x="15325" y="19968"/>
                  </a:lnTo>
                  <a:lnTo>
                    <a:pt x="16360" y="20709"/>
                  </a:lnTo>
                  <a:lnTo>
                    <a:pt x="18459" y="22147"/>
                  </a:lnTo>
                  <a:lnTo>
                    <a:pt x="19531" y="22835"/>
                  </a:lnTo>
                  <a:lnTo>
                    <a:pt x="20057" y="23156"/>
                  </a:lnTo>
                  <a:lnTo>
                    <a:pt x="21129" y="23772"/>
                  </a:lnTo>
                  <a:lnTo>
                    <a:pt x="22227" y="24353"/>
                  </a:lnTo>
                  <a:lnTo>
                    <a:pt x="23362" y="24871"/>
                  </a:lnTo>
                  <a:lnTo>
                    <a:pt x="23933" y="25103"/>
                  </a:lnTo>
                  <a:lnTo>
                    <a:pt x="25353" y="27755"/>
                  </a:lnTo>
                  <a:lnTo>
                    <a:pt x="28469" y="33765"/>
                  </a:lnTo>
                  <a:lnTo>
                    <a:pt x="28934" y="34658"/>
                  </a:lnTo>
                  <a:lnTo>
                    <a:pt x="28532" y="34622"/>
                  </a:lnTo>
                  <a:lnTo>
                    <a:pt x="27862" y="34542"/>
                  </a:lnTo>
                  <a:lnTo>
                    <a:pt x="26925" y="34399"/>
                  </a:lnTo>
                  <a:lnTo>
                    <a:pt x="25996" y="34229"/>
                  </a:lnTo>
                  <a:lnTo>
                    <a:pt x="24121" y="33863"/>
                  </a:lnTo>
                  <a:lnTo>
                    <a:pt x="22263" y="33461"/>
                  </a:lnTo>
                  <a:lnTo>
                    <a:pt x="20638" y="33104"/>
                  </a:lnTo>
                  <a:lnTo>
                    <a:pt x="19013" y="32729"/>
                  </a:lnTo>
                  <a:lnTo>
                    <a:pt x="18191" y="31738"/>
                  </a:lnTo>
                  <a:lnTo>
                    <a:pt x="16530" y="29764"/>
                  </a:lnTo>
                  <a:lnTo>
                    <a:pt x="15673" y="28800"/>
                  </a:lnTo>
                  <a:lnTo>
                    <a:pt x="14807" y="27844"/>
                  </a:lnTo>
                  <a:lnTo>
                    <a:pt x="13449" y="26460"/>
                  </a:lnTo>
                  <a:lnTo>
                    <a:pt x="12503" y="25567"/>
                  </a:lnTo>
                  <a:lnTo>
                    <a:pt x="12020" y="25148"/>
                  </a:lnTo>
                  <a:lnTo>
                    <a:pt x="12494" y="25585"/>
                  </a:lnTo>
                  <a:lnTo>
                    <a:pt x="13414" y="26487"/>
                  </a:lnTo>
                  <a:lnTo>
                    <a:pt x="14735" y="27907"/>
                  </a:lnTo>
                  <a:lnTo>
                    <a:pt x="15584" y="28880"/>
                  </a:lnTo>
                  <a:lnTo>
                    <a:pt x="16360" y="29809"/>
                  </a:lnTo>
                  <a:lnTo>
                    <a:pt x="17887" y="31693"/>
                  </a:lnTo>
                  <a:lnTo>
                    <a:pt x="18638" y="32649"/>
                  </a:lnTo>
                  <a:lnTo>
                    <a:pt x="16736" y="32211"/>
                  </a:lnTo>
                  <a:lnTo>
                    <a:pt x="14833" y="31765"/>
                  </a:lnTo>
                  <a:lnTo>
                    <a:pt x="10172" y="30657"/>
                  </a:lnTo>
                  <a:lnTo>
                    <a:pt x="9529" y="29925"/>
                  </a:lnTo>
                  <a:lnTo>
                    <a:pt x="8207" y="28470"/>
                  </a:lnTo>
                  <a:lnTo>
                    <a:pt x="7529" y="27764"/>
                  </a:lnTo>
                  <a:lnTo>
                    <a:pt x="6823" y="27059"/>
                  </a:lnTo>
                  <a:lnTo>
                    <a:pt x="5725" y="26058"/>
                  </a:lnTo>
                  <a:lnTo>
                    <a:pt x="4957" y="25424"/>
                  </a:lnTo>
                  <a:lnTo>
                    <a:pt x="4555" y="25130"/>
                  </a:lnTo>
                  <a:lnTo>
                    <a:pt x="4948" y="25442"/>
                  </a:lnTo>
                  <a:lnTo>
                    <a:pt x="5689" y="26094"/>
                  </a:lnTo>
                  <a:lnTo>
                    <a:pt x="6761" y="27130"/>
                  </a:lnTo>
                  <a:lnTo>
                    <a:pt x="7439" y="27853"/>
                  </a:lnTo>
                  <a:lnTo>
                    <a:pt x="8047" y="28514"/>
                  </a:lnTo>
                  <a:lnTo>
                    <a:pt x="9208" y="29872"/>
                  </a:lnTo>
                  <a:lnTo>
                    <a:pt x="9788" y="30559"/>
                  </a:lnTo>
                  <a:lnTo>
                    <a:pt x="1" y="28228"/>
                  </a:lnTo>
                  <a:lnTo>
                    <a:pt x="1" y="28228"/>
                  </a:lnTo>
                  <a:lnTo>
                    <a:pt x="10065" y="30845"/>
                  </a:lnTo>
                  <a:lnTo>
                    <a:pt x="12512" y="31479"/>
                  </a:lnTo>
                  <a:lnTo>
                    <a:pt x="11529" y="31934"/>
                  </a:lnTo>
                  <a:lnTo>
                    <a:pt x="9547" y="32801"/>
                  </a:lnTo>
                  <a:lnTo>
                    <a:pt x="8538" y="33202"/>
                  </a:lnTo>
                  <a:lnTo>
                    <a:pt x="8002" y="33408"/>
                  </a:lnTo>
                  <a:lnTo>
                    <a:pt x="6913" y="33792"/>
                  </a:lnTo>
                  <a:lnTo>
                    <a:pt x="5805" y="34122"/>
                  </a:lnTo>
                  <a:lnTo>
                    <a:pt x="4689" y="34399"/>
                  </a:lnTo>
                  <a:lnTo>
                    <a:pt x="4117" y="34515"/>
                  </a:lnTo>
                  <a:lnTo>
                    <a:pt x="4117" y="34515"/>
                  </a:lnTo>
                  <a:lnTo>
                    <a:pt x="4689" y="34417"/>
                  </a:lnTo>
                  <a:lnTo>
                    <a:pt x="5814" y="34167"/>
                  </a:lnTo>
                  <a:lnTo>
                    <a:pt x="6930" y="33863"/>
                  </a:lnTo>
                  <a:lnTo>
                    <a:pt x="8029" y="33506"/>
                  </a:lnTo>
                  <a:lnTo>
                    <a:pt x="8574" y="33310"/>
                  </a:lnTo>
                  <a:lnTo>
                    <a:pt x="9663" y="32917"/>
                  </a:lnTo>
                  <a:lnTo>
                    <a:pt x="11806" y="32033"/>
                  </a:lnTo>
                  <a:lnTo>
                    <a:pt x="12869" y="31577"/>
                  </a:lnTo>
                  <a:lnTo>
                    <a:pt x="14753" y="32068"/>
                  </a:lnTo>
                  <a:lnTo>
                    <a:pt x="17950" y="32872"/>
                  </a:lnTo>
                  <a:lnTo>
                    <a:pt x="21156" y="33667"/>
                  </a:lnTo>
                  <a:lnTo>
                    <a:pt x="20075" y="34274"/>
                  </a:lnTo>
                  <a:lnTo>
                    <a:pt x="17905" y="35462"/>
                  </a:lnTo>
                  <a:lnTo>
                    <a:pt x="16789" y="36015"/>
                  </a:lnTo>
                  <a:lnTo>
                    <a:pt x="16173" y="36310"/>
                  </a:lnTo>
                  <a:lnTo>
                    <a:pt x="14932" y="36864"/>
                  </a:lnTo>
                  <a:lnTo>
                    <a:pt x="13664" y="37373"/>
                  </a:lnTo>
                  <a:lnTo>
                    <a:pt x="12369" y="37819"/>
                  </a:lnTo>
                  <a:lnTo>
                    <a:pt x="11717" y="38007"/>
                  </a:lnTo>
                  <a:lnTo>
                    <a:pt x="11717" y="38007"/>
                  </a:lnTo>
                  <a:lnTo>
                    <a:pt x="12378" y="37828"/>
                  </a:lnTo>
                  <a:lnTo>
                    <a:pt x="13673" y="37417"/>
                  </a:lnTo>
                  <a:lnTo>
                    <a:pt x="14958" y="36935"/>
                  </a:lnTo>
                  <a:lnTo>
                    <a:pt x="16218" y="36399"/>
                  </a:lnTo>
                  <a:lnTo>
                    <a:pt x="16843" y="36122"/>
                  </a:lnTo>
                  <a:lnTo>
                    <a:pt x="18021" y="35560"/>
                  </a:lnTo>
                  <a:lnTo>
                    <a:pt x="20334" y="34363"/>
                  </a:lnTo>
                  <a:lnTo>
                    <a:pt x="21486" y="33747"/>
                  </a:lnTo>
                  <a:lnTo>
                    <a:pt x="21817" y="33827"/>
                  </a:lnTo>
                  <a:lnTo>
                    <a:pt x="22156" y="33908"/>
                  </a:lnTo>
                  <a:lnTo>
                    <a:pt x="24013" y="34345"/>
                  </a:lnTo>
                  <a:lnTo>
                    <a:pt x="25880" y="34747"/>
                  </a:lnTo>
                  <a:lnTo>
                    <a:pt x="26817" y="34944"/>
                  </a:lnTo>
                  <a:lnTo>
                    <a:pt x="27764" y="35113"/>
                  </a:lnTo>
                  <a:lnTo>
                    <a:pt x="28541" y="35212"/>
                  </a:lnTo>
                  <a:lnTo>
                    <a:pt x="29130" y="35265"/>
                  </a:lnTo>
                  <a:lnTo>
                    <a:pt x="28612" y="35658"/>
                  </a:lnTo>
                  <a:lnTo>
                    <a:pt x="27505" y="36346"/>
                  </a:lnTo>
                  <a:lnTo>
                    <a:pt x="26344" y="36953"/>
                  </a:lnTo>
                  <a:lnTo>
                    <a:pt x="25139" y="37480"/>
                  </a:lnTo>
                  <a:lnTo>
                    <a:pt x="24522" y="37721"/>
                  </a:lnTo>
                  <a:lnTo>
                    <a:pt x="23094" y="38257"/>
                  </a:lnTo>
                  <a:lnTo>
                    <a:pt x="20200" y="39284"/>
                  </a:lnTo>
                  <a:lnTo>
                    <a:pt x="18763" y="39837"/>
                  </a:lnTo>
                  <a:lnTo>
                    <a:pt x="18084" y="40114"/>
                  </a:lnTo>
                  <a:lnTo>
                    <a:pt x="16736" y="40695"/>
                  </a:lnTo>
                  <a:lnTo>
                    <a:pt x="16075" y="41007"/>
                  </a:lnTo>
                  <a:lnTo>
                    <a:pt x="15182" y="41061"/>
                  </a:lnTo>
                  <a:lnTo>
                    <a:pt x="13414" y="41195"/>
                  </a:lnTo>
                  <a:lnTo>
                    <a:pt x="12529" y="41284"/>
                  </a:lnTo>
                  <a:lnTo>
                    <a:pt x="11645" y="41391"/>
                  </a:lnTo>
                  <a:lnTo>
                    <a:pt x="9868" y="41695"/>
                  </a:lnTo>
                  <a:lnTo>
                    <a:pt x="8993" y="41918"/>
                  </a:lnTo>
                  <a:lnTo>
                    <a:pt x="9877" y="41730"/>
                  </a:lnTo>
                  <a:lnTo>
                    <a:pt x="11645" y="41480"/>
                  </a:lnTo>
                  <a:lnTo>
                    <a:pt x="12538" y="41409"/>
                  </a:lnTo>
                  <a:lnTo>
                    <a:pt x="14048" y="41311"/>
                  </a:lnTo>
                  <a:lnTo>
                    <a:pt x="15548" y="41257"/>
                  </a:lnTo>
                  <a:lnTo>
                    <a:pt x="15548" y="41257"/>
                  </a:lnTo>
                  <a:lnTo>
                    <a:pt x="14958" y="41561"/>
                  </a:lnTo>
                  <a:lnTo>
                    <a:pt x="13780" y="42186"/>
                  </a:lnTo>
                  <a:lnTo>
                    <a:pt x="13208" y="42516"/>
                  </a:lnTo>
                  <a:lnTo>
                    <a:pt x="12815" y="42757"/>
                  </a:lnTo>
                  <a:lnTo>
                    <a:pt x="11967" y="43311"/>
                  </a:lnTo>
                  <a:lnTo>
                    <a:pt x="10672" y="44249"/>
                  </a:lnTo>
                  <a:lnTo>
                    <a:pt x="8475" y="45981"/>
                  </a:lnTo>
                  <a:lnTo>
                    <a:pt x="8100" y="46303"/>
                  </a:lnTo>
                  <a:lnTo>
                    <a:pt x="8100" y="46303"/>
                  </a:lnTo>
                  <a:lnTo>
                    <a:pt x="9788" y="45008"/>
                  </a:lnTo>
                  <a:lnTo>
                    <a:pt x="11529" y="43749"/>
                  </a:lnTo>
                  <a:lnTo>
                    <a:pt x="12646" y="43034"/>
                  </a:lnTo>
                  <a:lnTo>
                    <a:pt x="13289" y="42668"/>
                  </a:lnTo>
                  <a:lnTo>
                    <a:pt x="13958" y="42293"/>
                  </a:lnTo>
                  <a:lnTo>
                    <a:pt x="15333" y="41605"/>
                  </a:lnTo>
                  <a:lnTo>
                    <a:pt x="16727" y="40971"/>
                  </a:lnTo>
                  <a:lnTo>
                    <a:pt x="18146" y="40400"/>
                  </a:lnTo>
                  <a:lnTo>
                    <a:pt x="18870" y="40132"/>
                  </a:lnTo>
                  <a:lnTo>
                    <a:pt x="19022" y="40078"/>
                  </a:lnTo>
                  <a:lnTo>
                    <a:pt x="19182" y="40016"/>
                  </a:lnTo>
                  <a:lnTo>
                    <a:pt x="18700" y="40909"/>
                  </a:lnTo>
                  <a:lnTo>
                    <a:pt x="17709" y="42668"/>
                  </a:lnTo>
                  <a:lnTo>
                    <a:pt x="17182" y="43525"/>
                  </a:lnTo>
                  <a:lnTo>
                    <a:pt x="16602" y="44454"/>
                  </a:lnTo>
                  <a:lnTo>
                    <a:pt x="15646" y="45794"/>
                  </a:lnTo>
                  <a:lnTo>
                    <a:pt x="14958" y="46642"/>
                  </a:lnTo>
                  <a:lnTo>
                    <a:pt x="14592" y="47053"/>
                  </a:lnTo>
                  <a:lnTo>
                    <a:pt x="14967" y="46651"/>
                  </a:lnTo>
                  <a:lnTo>
                    <a:pt x="15682" y="45820"/>
                  </a:lnTo>
                  <a:lnTo>
                    <a:pt x="16673" y="44499"/>
                  </a:lnTo>
                  <a:lnTo>
                    <a:pt x="17280" y="43588"/>
                  </a:lnTo>
                  <a:lnTo>
                    <a:pt x="17870" y="42686"/>
                  </a:lnTo>
                  <a:lnTo>
                    <a:pt x="18977" y="40837"/>
                  </a:lnTo>
                  <a:lnTo>
                    <a:pt x="19504" y="39900"/>
                  </a:lnTo>
                  <a:lnTo>
                    <a:pt x="22085" y="39025"/>
                  </a:lnTo>
                  <a:lnTo>
                    <a:pt x="24674" y="38141"/>
                  </a:lnTo>
                  <a:lnTo>
                    <a:pt x="25210" y="37944"/>
                  </a:lnTo>
                  <a:lnTo>
                    <a:pt x="26291" y="37516"/>
                  </a:lnTo>
                  <a:lnTo>
                    <a:pt x="27344" y="37024"/>
                  </a:lnTo>
                  <a:lnTo>
                    <a:pt x="28380" y="36462"/>
                  </a:lnTo>
                  <a:lnTo>
                    <a:pt x="28871" y="36140"/>
                  </a:lnTo>
                  <a:lnTo>
                    <a:pt x="28166" y="37257"/>
                  </a:lnTo>
                  <a:lnTo>
                    <a:pt x="27478" y="38382"/>
                  </a:lnTo>
                  <a:lnTo>
                    <a:pt x="26683" y="39293"/>
                  </a:lnTo>
                  <a:lnTo>
                    <a:pt x="25862" y="40168"/>
                  </a:lnTo>
                  <a:lnTo>
                    <a:pt x="25406" y="40614"/>
                  </a:lnTo>
                  <a:lnTo>
                    <a:pt x="24460" y="41454"/>
                  </a:lnTo>
                  <a:lnTo>
                    <a:pt x="23951" y="41829"/>
                  </a:lnTo>
                  <a:lnTo>
                    <a:pt x="24478" y="41472"/>
                  </a:lnTo>
                  <a:lnTo>
                    <a:pt x="25469" y="40677"/>
                  </a:lnTo>
                  <a:lnTo>
                    <a:pt x="25942" y="40248"/>
                  </a:lnTo>
                  <a:lnTo>
                    <a:pt x="26469" y="39748"/>
                  </a:lnTo>
                  <a:lnTo>
                    <a:pt x="26987" y="39221"/>
                  </a:lnTo>
                  <a:lnTo>
                    <a:pt x="26496" y="40096"/>
                  </a:lnTo>
                  <a:lnTo>
                    <a:pt x="26041" y="40998"/>
                  </a:lnTo>
                  <a:lnTo>
                    <a:pt x="25683" y="41739"/>
                  </a:lnTo>
                  <a:lnTo>
                    <a:pt x="25219" y="42882"/>
                  </a:lnTo>
                  <a:lnTo>
                    <a:pt x="24951" y="43668"/>
                  </a:lnTo>
                  <a:lnTo>
                    <a:pt x="24835" y="44061"/>
                  </a:lnTo>
                  <a:lnTo>
                    <a:pt x="24728" y="44490"/>
                  </a:lnTo>
                  <a:lnTo>
                    <a:pt x="24576" y="45552"/>
                  </a:lnTo>
                  <a:lnTo>
                    <a:pt x="24442" y="47026"/>
                  </a:lnTo>
                  <a:lnTo>
                    <a:pt x="24433" y="47303"/>
                  </a:lnTo>
                  <a:lnTo>
                    <a:pt x="24505" y="46419"/>
                  </a:lnTo>
                  <a:lnTo>
                    <a:pt x="24683" y="45240"/>
                  </a:lnTo>
                  <a:lnTo>
                    <a:pt x="24853" y="44481"/>
                  </a:lnTo>
                  <a:lnTo>
                    <a:pt x="24969" y="44097"/>
                  </a:lnTo>
                  <a:lnTo>
                    <a:pt x="25103" y="43713"/>
                  </a:lnTo>
                  <a:lnTo>
                    <a:pt x="25389" y="42945"/>
                  </a:lnTo>
                  <a:lnTo>
                    <a:pt x="25889" y="41829"/>
                  </a:lnTo>
                  <a:lnTo>
                    <a:pt x="26264" y="41105"/>
                  </a:lnTo>
                  <a:lnTo>
                    <a:pt x="26639" y="40409"/>
                  </a:lnTo>
                  <a:lnTo>
                    <a:pt x="27451" y="39060"/>
                  </a:lnTo>
                  <a:lnTo>
                    <a:pt x="28755" y="37078"/>
                  </a:lnTo>
                  <a:lnTo>
                    <a:pt x="29657" y="35774"/>
                  </a:lnTo>
                  <a:lnTo>
                    <a:pt x="30041" y="36337"/>
                  </a:lnTo>
                  <a:lnTo>
                    <a:pt x="30845" y="37453"/>
                  </a:lnTo>
                  <a:lnTo>
                    <a:pt x="31282" y="37998"/>
                  </a:lnTo>
                  <a:lnTo>
                    <a:pt x="31675" y="38453"/>
                  </a:lnTo>
                  <a:lnTo>
                    <a:pt x="32488" y="39319"/>
                  </a:lnTo>
                  <a:lnTo>
                    <a:pt x="33765" y="40561"/>
                  </a:lnTo>
                  <a:lnTo>
                    <a:pt x="34622" y="41364"/>
                  </a:lnTo>
                  <a:lnTo>
                    <a:pt x="35480" y="42159"/>
                  </a:lnTo>
                  <a:lnTo>
                    <a:pt x="37158" y="43775"/>
                  </a:lnTo>
                  <a:lnTo>
                    <a:pt x="38355" y="45026"/>
                  </a:lnTo>
                  <a:lnTo>
                    <a:pt x="39114" y="45892"/>
                  </a:lnTo>
                  <a:lnTo>
                    <a:pt x="39837" y="46776"/>
                  </a:lnTo>
                  <a:lnTo>
                    <a:pt x="40507" y="47705"/>
                  </a:lnTo>
                  <a:lnTo>
                    <a:pt x="40820" y="48178"/>
                  </a:lnTo>
                  <a:lnTo>
                    <a:pt x="42025" y="47330"/>
                  </a:lnTo>
                  <a:lnTo>
                    <a:pt x="41668" y="46829"/>
                  </a:lnTo>
                  <a:lnTo>
                    <a:pt x="40918" y="45883"/>
                  </a:lnTo>
                  <a:lnTo>
                    <a:pt x="40123" y="44972"/>
                  </a:lnTo>
                  <a:lnTo>
                    <a:pt x="39293" y="44106"/>
                  </a:lnTo>
                  <a:lnTo>
                    <a:pt x="38864" y="43686"/>
                  </a:lnTo>
                  <a:lnTo>
                    <a:pt x="38007" y="42865"/>
                  </a:lnTo>
                  <a:lnTo>
                    <a:pt x="36247" y="41293"/>
                  </a:lnTo>
                  <a:lnTo>
                    <a:pt x="35354" y="40525"/>
                  </a:lnTo>
                  <a:lnTo>
                    <a:pt x="34461" y="39766"/>
                  </a:lnTo>
                  <a:lnTo>
                    <a:pt x="33158" y="38614"/>
                  </a:lnTo>
                  <a:lnTo>
                    <a:pt x="32327" y="37819"/>
                  </a:lnTo>
                  <a:lnTo>
                    <a:pt x="31934" y="37399"/>
                  </a:lnTo>
                  <a:lnTo>
                    <a:pt x="31497" y="36908"/>
                  </a:lnTo>
                  <a:lnTo>
                    <a:pt x="30657" y="35872"/>
                  </a:lnTo>
                  <a:lnTo>
                    <a:pt x="30264" y="35328"/>
                  </a:lnTo>
                  <a:lnTo>
                    <a:pt x="31122" y="35078"/>
                  </a:lnTo>
                  <a:lnTo>
                    <a:pt x="32845" y="34613"/>
                  </a:lnTo>
                  <a:lnTo>
                    <a:pt x="34578" y="34220"/>
                  </a:lnTo>
                  <a:lnTo>
                    <a:pt x="36337" y="33908"/>
                  </a:lnTo>
                  <a:lnTo>
                    <a:pt x="37212" y="33792"/>
                  </a:lnTo>
                  <a:lnTo>
                    <a:pt x="38123" y="33685"/>
                  </a:lnTo>
                  <a:lnTo>
                    <a:pt x="39944" y="33569"/>
                  </a:lnTo>
                  <a:lnTo>
                    <a:pt x="40855" y="33569"/>
                  </a:lnTo>
                  <a:lnTo>
                    <a:pt x="41284" y="33586"/>
                  </a:lnTo>
                  <a:lnTo>
                    <a:pt x="42061" y="33658"/>
                  </a:lnTo>
                  <a:lnTo>
                    <a:pt x="43275" y="33854"/>
                  </a:lnTo>
                  <a:lnTo>
                    <a:pt x="44436" y="34078"/>
                  </a:lnTo>
                  <a:lnTo>
                    <a:pt x="44142" y="34006"/>
                  </a:lnTo>
                  <a:lnTo>
                    <a:pt x="42525" y="33667"/>
                  </a:lnTo>
                  <a:lnTo>
                    <a:pt x="41346" y="33470"/>
                  </a:lnTo>
                  <a:lnTo>
                    <a:pt x="40855" y="33435"/>
                  </a:lnTo>
                  <a:lnTo>
                    <a:pt x="39944" y="33399"/>
                  </a:lnTo>
                  <a:lnTo>
                    <a:pt x="38114" y="33452"/>
                  </a:lnTo>
                  <a:lnTo>
                    <a:pt x="37194" y="33533"/>
                  </a:lnTo>
                  <a:lnTo>
                    <a:pt x="36087" y="33658"/>
                  </a:lnTo>
                  <a:lnTo>
                    <a:pt x="34979" y="33827"/>
                  </a:lnTo>
                  <a:lnTo>
                    <a:pt x="36024" y="33292"/>
                  </a:lnTo>
                  <a:lnTo>
                    <a:pt x="37051" y="32720"/>
                  </a:lnTo>
                  <a:lnTo>
                    <a:pt x="37703" y="32327"/>
                  </a:lnTo>
                  <a:lnTo>
                    <a:pt x="38667" y="31684"/>
                  </a:lnTo>
                  <a:lnTo>
                    <a:pt x="39275" y="31220"/>
                  </a:lnTo>
                  <a:lnTo>
                    <a:pt x="39569" y="30970"/>
                  </a:lnTo>
                  <a:lnTo>
                    <a:pt x="39266" y="31211"/>
                  </a:lnTo>
                  <a:lnTo>
                    <a:pt x="38641" y="31649"/>
                  </a:lnTo>
                  <a:lnTo>
                    <a:pt x="37667" y="32256"/>
                  </a:lnTo>
                  <a:lnTo>
                    <a:pt x="36989" y="32613"/>
                  </a:lnTo>
                  <a:lnTo>
                    <a:pt x="36310" y="32970"/>
                  </a:lnTo>
                  <a:lnTo>
                    <a:pt x="34935" y="33622"/>
                  </a:lnTo>
                  <a:lnTo>
                    <a:pt x="34247" y="33935"/>
                  </a:lnTo>
                  <a:lnTo>
                    <a:pt x="33158" y="34158"/>
                  </a:lnTo>
                  <a:lnTo>
                    <a:pt x="30997" y="34649"/>
                  </a:lnTo>
                  <a:lnTo>
                    <a:pt x="30997" y="34649"/>
                  </a:lnTo>
                  <a:lnTo>
                    <a:pt x="31479" y="34310"/>
                  </a:lnTo>
                  <a:lnTo>
                    <a:pt x="32372" y="33560"/>
                  </a:lnTo>
                  <a:lnTo>
                    <a:pt x="32801" y="33167"/>
                  </a:lnTo>
                  <a:lnTo>
                    <a:pt x="33399" y="32568"/>
                  </a:lnTo>
                  <a:lnTo>
                    <a:pt x="34533" y="31327"/>
                  </a:lnTo>
                  <a:lnTo>
                    <a:pt x="35078" y="30684"/>
                  </a:lnTo>
                  <a:lnTo>
                    <a:pt x="35997" y="29568"/>
                  </a:lnTo>
                  <a:lnTo>
                    <a:pt x="37783" y="27318"/>
                  </a:lnTo>
                  <a:lnTo>
                    <a:pt x="38667" y="26183"/>
                  </a:lnTo>
                  <a:lnTo>
                    <a:pt x="38703" y="26157"/>
                  </a:lnTo>
                  <a:lnTo>
                    <a:pt x="38739" y="26121"/>
                  </a:lnTo>
                  <a:lnTo>
                    <a:pt x="39686" y="25933"/>
                  </a:lnTo>
                  <a:lnTo>
                    <a:pt x="41570" y="25523"/>
                  </a:lnTo>
                  <a:lnTo>
                    <a:pt x="42507" y="25290"/>
                  </a:lnTo>
                  <a:lnTo>
                    <a:pt x="43463" y="25023"/>
                  </a:lnTo>
                  <a:lnTo>
                    <a:pt x="44865" y="24558"/>
                  </a:lnTo>
                  <a:lnTo>
                    <a:pt x="45785" y="24192"/>
                  </a:lnTo>
                  <a:lnTo>
                    <a:pt x="46240" y="23987"/>
                  </a:lnTo>
                  <a:lnTo>
                    <a:pt x="45785" y="24174"/>
                  </a:lnTo>
                  <a:lnTo>
                    <a:pt x="44856" y="24514"/>
                  </a:lnTo>
                  <a:lnTo>
                    <a:pt x="43436" y="24942"/>
                  </a:lnTo>
                  <a:lnTo>
                    <a:pt x="42481" y="25174"/>
                  </a:lnTo>
                  <a:lnTo>
                    <a:pt x="41597" y="25371"/>
                  </a:lnTo>
                  <a:lnTo>
                    <a:pt x="39828" y="25710"/>
                  </a:lnTo>
                  <a:lnTo>
                    <a:pt x="38935" y="25862"/>
                  </a:lnTo>
                  <a:lnTo>
                    <a:pt x="39096" y="25648"/>
                  </a:lnTo>
                  <a:lnTo>
                    <a:pt x="39257" y="25451"/>
                  </a:lnTo>
                  <a:lnTo>
                    <a:pt x="41025" y="23299"/>
                  </a:lnTo>
                  <a:lnTo>
                    <a:pt x="41927" y="22227"/>
                  </a:lnTo>
                  <a:lnTo>
                    <a:pt x="42338" y="21754"/>
                  </a:lnTo>
                  <a:lnTo>
                    <a:pt x="43168" y="20817"/>
                  </a:lnTo>
                  <a:lnTo>
                    <a:pt x="43615" y="20379"/>
                  </a:lnTo>
                  <a:lnTo>
                    <a:pt x="43927" y="20093"/>
                  </a:lnTo>
                  <a:lnTo>
                    <a:pt x="44570" y="19548"/>
                  </a:lnTo>
                  <a:lnTo>
                    <a:pt x="45570" y="18789"/>
                  </a:lnTo>
                  <a:lnTo>
                    <a:pt x="46919" y="17923"/>
                  </a:lnTo>
                  <a:lnTo>
                    <a:pt x="48214" y="17200"/>
                  </a:lnTo>
                  <a:lnTo>
                    <a:pt x="49928" y="1636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0910" y="15941"/>
                  </a:lnTo>
                  <a:lnTo>
                    <a:pt x="49714" y="16396"/>
                  </a:lnTo>
                  <a:lnTo>
                    <a:pt x="48544" y="16923"/>
                  </a:lnTo>
                  <a:lnTo>
                    <a:pt x="47428" y="17504"/>
                  </a:lnTo>
                  <a:lnTo>
                    <a:pt x="46374" y="18111"/>
                  </a:lnTo>
                  <a:lnTo>
                    <a:pt x="45410" y="18736"/>
                  </a:lnTo>
                  <a:lnTo>
                    <a:pt x="44552" y="19361"/>
                  </a:lnTo>
                  <a:lnTo>
                    <a:pt x="43820" y="19977"/>
                  </a:lnTo>
                  <a:lnTo>
                    <a:pt x="43508" y="20272"/>
                  </a:lnTo>
                  <a:lnTo>
                    <a:pt x="42766" y="21031"/>
                  </a:lnTo>
                  <a:lnTo>
                    <a:pt x="42043" y="21808"/>
                  </a:lnTo>
                  <a:lnTo>
                    <a:pt x="42222" y="21102"/>
                  </a:lnTo>
                  <a:lnTo>
                    <a:pt x="42623" y="19700"/>
                  </a:lnTo>
                  <a:lnTo>
                    <a:pt x="42838" y="19004"/>
                  </a:lnTo>
                  <a:lnTo>
                    <a:pt x="43106" y="18200"/>
                  </a:lnTo>
                  <a:lnTo>
                    <a:pt x="43579" y="17021"/>
                  </a:lnTo>
                  <a:lnTo>
                    <a:pt x="43936" y="16253"/>
                  </a:lnTo>
                  <a:lnTo>
                    <a:pt x="44133" y="15878"/>
                  </a:lnTo>
                  <a:lnTo>
                    <a:pt x="43918" y="16244"/>
                  </a:lnTo>
                  <a:lnTo>
                    <a:pt x="43534" y="17003"/>
                  </a:lnTo>
                  <a:lnTo>
                    <a:pt x="43025" y="18173"/>
                  </a:lnTo>
                  <a:lnTo>
                    <a:pt x="42731" y="18968"/>
                  </a:lnTo>
                  <a:lnTo>
                    <a:pt x="42445" y="19763"/>
                  </a:lnTo>
                  <a:lnTo>
                    <a:pt x="41936" y="21379"/>
                  </a:lnTo>
                  <a:lnTo>
                    <a:pt x="41695" y="22192"/>
                  </a:lnTo>
                  <a:lnTo>
                    <a:pt x="41016" y="22942"/>
                  </a:lnTo>
                  <a:lnTo>
                    <a:pt x="39694" y="24487"/>
                  </a:lnTo>
                  <a:lnTo>
                    <a:pt x="39043" y="25264"/>
                  </a:lnTo>
                  <a:lnTo>
                    <a:pt x="37498" y="27148"/>
                  </a:lnTo>
                  <a:lnTo>
                    <a:pt x="35944" y="29023"/>
                  </a:lnTo>
                  <a:lnTo>
                    <a:pt x="35890" y="27880"/>
                  </a:lnTo>
                  <a:lnTo>
                    <a:pt x="35810" y="25603"/>
                  </a:lnTo>
                  <a:lnTo>
                    <a:pt x="35801" y="24460"/>
                  </a:lnTo>
                  <a:lnTo>
                    <a:pt x="35819" y="23254"/>
                  </a:lnTo>
                  <a:lnTo>
                    <a:pt x="35953" y="21451"/>
                  </a:lnTo>
                  <a:lnTo>
                    <a:pt x="36105" y="20254"/>
                  </a:lnTo>
                  <a:lnTo>
                    <a:pt x="36212" y="19656"/>
                  </a:lnTo>
                  <a:lnTo>
                    <a:pt x="36087" y="20254"/>
                  </a:lnTo>
                  <a:lnTo>
                    <a:pt x="35908" y="21442"/>
                  </a:lnTo>
                  <a:lnTo>
                    <a:pt x="35738" y="23254"/>
                  </a:lnTo>
                  <a:lnTo>
                    <a:pt x="35685" y="24460"/>
                  </a:lnTo>
                  <a:lnTo>
                    <a:pt x="35658" y="25666"/>
                  </a:lnTo>
                  <a:lnTo>
                    <a:pt x="35685" y="28077"/>
                  </a:lnTo>
                  <a:lnTo>
                    <a:pt x="35721" y="29282"/>
                  </a:lnTo>
                  <a:lnTo>
                    <a:pt x="35730" y="29282"/>
                  </a:lnTo>
                  <a:lnTo>
                    <a:pt x="35247" y="29845"/>
                  </a:lnTo>
                  <a:lnTo>
                    <a:pt x="34765" y="30407"/>
                  </a:lnTo>
                  <a:lnTo>
                    <a:pt x="34211" y="31032"/>
                  </a:lnTo>
                  <a:lnTo>
                    <a:pt x="33068" y="32238"/>
                  </a:lnTo>
                  <a:lnTo>
                    <a:pt x="32470" y="32809"/>
                  </a:lnTo>
                  <a:lnTo>
                    <a:pt x="31934" y="33283"/>
                  </a:lnTo>
                  <a:lnTo>
                    <a:pt x="31095" y="33935"/>
                  </a:lnTo>
                  <a:lnTo>
                    <a:pt x="30514" y="34319"/>
                  </a:lnTo>
                  <a:lnTo>
                    <a:pt x="30211" y="34488"/>
                  </a:lnTo>
                  <a:lnTo>
                    <a:pt x="30452" y="33560"/>
                  </a:lnTo>
                  <a:lnTo>
                    <a:pt x="30809" y="31693"/>
                  </a:lnTo>
                  <a:lnTo>
                    <a:pt x="30961" y="30765"/>
                  </a:lnTo>
                  <a:lnTo>
                    <a:pt x="31282" y="28621"/>
                  </a:lnTo>
                  <a:lnTo>
                    <a:pt x="31577" y="26487"/>
                  </a:lnTo>
                  <a:lnTo>
                    <a:pt x="32720" y="17923"/>
                  </a:lnTo>
                  <a:lnTo>
                    <a:pt x="32961" y="16191"/>
                  </a:lnTo>
                  <a:lnTo>
                    <a:pt x="33095" y="15342"/>
                  </a:lnTo>
                  <a:lnTo>
                    <a:pt x="34006" y="14530"/>
                  </a:lnTo>
                  <a:lnTo>
                    <a:pt x="35828" y="12869"/>
                  </a:lnTo>
                  <a:lnTo>
                    <a:pt x="36694" y="12012"/>
                  </a:lnTo>
                  <a:lnTo>
                    <a:pt x="37123" y="11574"/>
                  </a:lnTo>
                  <a:lnTo>
                    <a:pt x="37944" y="10672"/>
                  </a:lnTo>
                  <a:lnTo>
                    <a:pt x="38739" y="9743"/>
                  </a:lnTo>
                  <a:lnTo>
                    <a:pt x="39480" y="8770"/>
                  </a:lnTo>
                  <a:lnTo>
                    <a:pt x="39819" y="8261"/>
                  </a:lnTo>
                  <a:lnTo>
                    <a:pt x="39462" y="8761"/>
                  </a:lnTo>
                  <a:lnTo>
                    <a:pt x="38703" y="9717"/>
                  </a:lnTo>
                  <a:lnTo>
                    <a:pt x="37891" y="10619"/>
                  </a:lnTo>
                  <a:lnTo>
                    <a:pt x="37042" y="11494"/>
                  </a:lnTo>
                  <a:lnTo>
                    <a:pt x="36614" y="11922"/>
                  </a:lnTo>
                  <a:lnTo>
                    <a:pt x="35765" y="12726"/>
                  </a:lnTo>
                  <a:lnTo>
                    <a:pt x="34033" y="14262"/>
                  </a:lnTo>
                  <a:lnTo>
                    <a:pt x="33149" y="15012"/>
                  </a:lnTo>
                  <a:lnTo>
                    <a:pt x="33568" y="12190"/>
                  </a:lnTo>
                  <a:lnTo>
                    <a:pt x="34051" y="9386"/>
                  </a:lnTo>
                  <a:lnTo>
                    <a:pt x="34229" y="8315"/>
                  </a:lnTo>
                  <a:lnTo>
                    <a:pt x="34542" y="6091"/>
                  </a:lnTo>
                  <a:lnTo>
                    <a:pt x="34970" y="2555"/>
                  </a:lnTo>
                  <a:lnTo>
                    <a:pt x="353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21752677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hree Columns 4">
  <p:cSld name="CUSTOM_9_1">
    <p:spTree>
      <p:nvGrpSpPr>
        <p:cNvPr id="1" name="Shape 1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" name="Google Shape;1300;p30"/>
          <p:cNvSpPr/>
          <p:nvPr/>
        </p:nvSpPr>
        <p:spPr>
          <a:xfrm rot="-623906" flipH="1">
            <a:off x="369917" y="1228981"/>
            <a:ext cx="752436" cy="542558"/>
          </a:xfrm>
          <a:custGeom>
            <a:avLst/>
            <a:gdLst/>
            <a:ahLst/>
            <a:cxnLst/>
            <a:rect l="l" t="t" r="r" b="b"/>
            <a:pathLst>
              <a:path w="37909" h="27335" extrusionOk="0">
                <a:moveTo>
                  <a:pt x="8404" y="0"/>
                </a:moveTo>
                <a:lnTo>
                  <a:pt x="7868" y="9"/>
                </a:lnTo>
                <a:lnTo>
                  <a:pt x="6778" y="134"/>
                </a:lnTo>
                <a:lnTo>
                  <a:pt x="5698" y="375"/>
                </a:lnTo>
                <a:lnTo>
                  <a:pt x="4653" y="715"/>
                </a:lnTo>
                <a:lnTo>
                  <a:pt x="3653" y="1161"/>
                </a:lnTo>
                <a:lnTo>
                  <a:pt x="2724" y="1679"/>
                </a:lnTo>
                <a:lnTo>
                  <a:pt x="1903" y="2277"/>
                </a:lnTo>
                <a:lnTo>
                  <a:pt x="1197" y="2938"/>
                </a:lnTo>
                <a:lnTo>
                  <a:pt x="903" y="3295"/>
                </a:lnTo>
                <a:lnTo>
                  <a:pt x="652" y="3644"/>
                </a:lnTo>
                <a:lnTo>
                  <a:pt x="277" y="4367"/>
                </a:lnTo>
                <a:lnTo>
                  <a:pt x="63" y="5108"/>
                </a:lnTo>
                <a:lnTo>
                  <a:pt x="1" y="5841"/>
                </a:lnTo>
                <a:lnTo>
                  <a:pt x="90" y="6564"/>
                </a:lnTo>
                <a:lnTo>
                  <a:pt x="331" y="7251"/>
                </a:lnTo>
                <a:lnTo>
                  <a:pt x="715" y="7894"/>
                </a:lnTo>
                <a:lnTo>
                  <a:pt x="1251" y="8484"/>
                </a:lnTo>
                <a:lnTo>
                  <a:pt x="1572" y="8743"/>
                </a:lnTo>
                <a:lnTo>
                  <a:pt x="1858" y="8966"/>
                </a:lnTo>
                <a:lnTo>
                  <a:pt x="2501" y="9377"/>
                </a:lnTo>
                <a:lnTo>
                  <a:pt x="3528" y="9939"/>
                </a:lnTo>
                <a:lnTo>
                  <a:pt x="4582" y="10475"/>
                </a:lnTo>
                <a:lnTo>
                  <a:pt x="5242" y="10868"/>
                </a:lnTo>
                <a:lnTo>
                  <a:pt x="5850" y="11288"/>
                </a:lnTo>
                <a:lnTo>
                  <a:pt x="6377" y="11770"/>
                </a:lnTo>
                <a:lnTo>
                  <a:pt x="6591" y="12038"/>
                </a:lnTo>
                <a:lnTo>
                  <a:pt x="6796" y="12342"/>
                </a:lnTo>
                <a:lnTo>
                  <a:pt x="7100" y="12993"/>
                </a:lnTo>
                <a:lnTo>
                  <a:pt x="7404" y="14020"/>
                </a:lnTo>
                <a:lnTo>
                  <a:pt x="7645" y="15065"/>
                </a:lnTo>
                <a:lnTo>
                  <a:pt x="7841" y="15744"/>
                </a:lnTo>
                <a:lnTo>
                  <a:pt x="8109" y="16396"/>
                </a:lnTo>
                <a:lnTo>
                  <a:pt x="8502" y="16994"/>
                </a:lnTo>
                <a:lnTo>
                  <a:pt x="8761" y="17271"/>
                </a:lnTo>
                <a:lnTo>
                  <a:pt x="9002" y="17512"/>
                </a:lnTo>
                <a:lnTo>
                  <a:pt x="9556" y="17914"/>
                </a:lnTo>
                <a:lnTo>
                  <a:pt x="10163" y="18217"/>
                </a:lnTo>
                <a:lnTo>
                  <a:pt x="10833" y="18459"/>
                </a:lnTo>
                <a:lnTo>
                  <a:pt x="11538" y="18637"/>
                </a:lnTo>
                <a:lnTo>
                  <a:pt x="12279" y="18771"/>
                </a:lnTo>
                <a:lnTo>
                  <a:pt x="13431" y="18914"/>
                </a:lnTo>
                <a:lnTo>
                  <a:pt x="14994" y="19075"/>
                </a:lnTo>
                <a:lnTo>
                  <a:pt x="16119" y="19235"/>
                </a:lnTo>
                <a:lnTo>
                  <a:pt x="16834" y="19396"/>
                </a:lnTo>
                <a:lnTo>
                  <a:pt x="17503" y="19602"/>
                </a:lnTo>
                <a:lnTo>
                  <a:pt x="18128" y="19878"/>
                </a:lnTo>
                <a:lnTo>
                  <a:pt x="18682" y="20236"/>
                </a:lnTo>
                <a:lnTo>
                  <a:pt x="19164" y="20682"/>
                </a:lnTo>
                <a:lnTo>
                  <a:pt x="19370" y="20950"/>
                </a:lnTo>
                <a:lnTo>
                  <a:pt x="19513" y="21173"/>
                </a:lnTo>
                <a:lnTo>
                  <a:pt x="19727" y="21647"/>
                </a:lnTo>
                <a:lnTo>
                  <a:pt x="19968" y="22397"/>
                </a:lnTo>
                <a:lnTo>
                  <a:pt x="20209" y="23441"/>
                </a:lnTo>
                <a:lnTo>
                  <a:pt x="20432" y="24209"/>
                </a:lnTo>
                <a:lnTo>
                  <a:pt x="20629" y="24701"/>
                </a:lnTo>
                <a:lnTo>
                  <a:pt x="20754" y="24933"/>
                </a:lnTo>
                <a:lnTo>
                  <a:pt x="20906" y="25192"/>
                </a:lnTo>
                <a:lnTo>
                  <a:pt x="21263" y="25665"/>
                </a:lnTo>
                <a:lnTo>
                  <a:pt x="21683" y="26067"/>
                </a:lnTo>
                <a:lnTo>
                  <a:pt x="22156" y="26415"/>
                </a:lnTo>
                <a:lnTo>
                  <a:pt x="22665" y="26710"/>
                </a:lnTo>
                <a:lnTo>
                  <a:pt x="23210" y="26933"/>
                </a:lnTo>
                <a:lnTo>
                  <a:pt x="23772" y="27112"/>
                </a:lnTo>
                <a:lnTo>
                  <a:pt x="24344" y="27237"/>
                </a:lnTo>
                <a:lnTo>
                  <a:pt x="24629" y="27272"/>
                </a:lnTo>
                <a:lnTo>
                  <a:pt x="25201" y="27335"/>
                </a:lnTo>
                <a:lnTo>
                  <a:pt x="26353" y="27335"/>
                </a:lnTo>
                <a:lnTo>
                  <a:pt x="28094" y="27201"/>
                </a:lnTo>
                <a:lnTo>
                  <a:pt x="29255" y="27138"/>
                </a:lnTo>
                <a:lnTo>
                  <a:pt x="29961" y="27103"/>
                </a:lnTo>
                <a:lnTo>
                  <a:pt x="31345" y="26924"/>
                </a:lnTo>
                <a:lnTo>
                  <a:pt x="32711" y="26719"/>
                </a:lnTo>
                <a:lnTo>
                  <a:pt x="33711" y="26620"/>
                </a:lnTo>
                <a:lnTo>
                  <a:pt x="34372" y="26594"/>
                </a:lnTo>
                <a:lnTo>
                  <a:pt x="34702" y="26603"/>
                </a:lnTo>
                <a:lnTo>
                  <a:pt x="34890" y="26594"/>
                </a:lnTo>
                <a:lnTo>
                  <a:pt x="35274" y="26522"/>
                </a:lnTo>
                <a:lnTo>
                  <a:pt x="35640" y="26362"/>
                </a:lnTo>
                <a:lnTo>
                  <a:pt x="35979" y="26129"/>
                </a:lnTo>
                <a:lnTo>
                  <a:pt x="36283" y="25826"/>
                </a:lnTo>
                <a:lnTo>
                  <a:pt x="36542" y="25477"/>
                </a:lnTo>
                <a:lnTo>
                  <a:pt x="36756" y="25076"/>
                </a:lnTo>
                <a:lnTo>
                  <a:pt x="36908" y="24629"/>
                </a:lnTo>
                <a:lnTo>
                  <a:pt x="36953" y="24397"/>
                </a:lnTo>
                <a:lnTo>
                  <a:pt x="37212" y="22923"/>
                </a:lnTo>
                <a:lnTo>
                  <a:pt x="37614" y="20236"/>
                </a:lnTo>
                <a:lnTo>
                  <a:pt x="37810" y="18432"/>
                </a:lnTo>
                <a:lnTo>
                  <a:pt x="37882" y="17324"/>
                </a:lnTo>
                <a:lnTo>
                  <a:pt x="37908" y="16289"/>
                </a:lnTo>
                <a:lnTo>
                  <a:pt x="37873" y="15324"/>
                </a:lnTo>
                <a:lnTo>
                  <a:pt x="37774" y="14440"/>
                </a:lnTo>
                <a:lnTo>
                  <a:pt x="37605" y="13618"/>
                </a:lnTo>
                <a:lnTo>
                  <a:pt x="37364" y="12877"/>
                </a:lnTo>
                <a:lnTo>
                  <a:pt x="37051" y="12199"/>
                </a:lnTo>
                <a:lnTo>
                  <a:pt x="36649" y="11591"/>
                </a:lnTo>
                <a:lnTo>
                  <a:pt x="36167" y="11047"/>
                </a:lnTo>
                <a:lnTo>
                  <a:pt x="35587" y="10573"/>
                </a:lnTo>
                <a:lnTo>
                  <a:pt x="34917" y="10163"/>
                </a:lnTo>
                <a:lnTo>
                  <a:pt x="34533" y="9984"/>
                </a:lnTo>
                <a:lnTo>
                  <a:pt x="34247" y="9877"/>
                </a:lnTo>
                <a:lnTo>
                  <a:pt x="33667" y="9761"/>
                </a:lnTo>
                <a:lnTo>
                  <a:pt x="33095" y="9725"/>
                </a:lnTo>
                <a:lnTo>
                  <a:pt x="32524" y="9752"/>
                </a:lnTo>
                <a:lnTo>
                  <a:pt x="31675" y="9877"/>
                </a:lnTo>
                <a:lnTo>
                  <a:pt x="30577" y="10118"/>
                </a:lnTo>
                <a:lnTo>
                  <a:pt x="29782" y="10252"/>
                </a:lnTo>
                <a:lnTo>
                  <a:pt x="29273" y="10288"/>
                </a:lnTo>
                <a:lnTo>
                  <a:pt x="28791" y="10261"/>
                </a:lnTo>
                <a:lnTo>
                  <a:pt x="28318" y="10145"/>
                </a:lnTo>
                <a:lnTo>
                  <a:pt x="27871" y="9930"/>
                </a:lnTo>
                <a:lnTo>
                  <a:pt x="27442" y="9582"/>
                </a:lnTo>
                <a:lnTo>
                  <a:pt x="27041" y="9109"/>
                </a:lnTo>
                <a:lnTo>
                  <a:pt x="26674" y="8466"/>
                </a:lnTo>
                <a:lnTo>
                  <a:pt x="26496" y="8064"/>
                </a:lnTo>
                <a:lnTo>
                  <a:pt x="26398" y="7823"/>
                </a:lnTo>
                <a:lnTo>
                  <a:pt x="26264" y="7296"/>
                </a:lnTo>
                <a:lnTo>
                  <a:pt x="26201" y="6742"/>
                </a:lnTo>
                <a:lnTo>
                  <a:pt x="26219" y="6171"/>
                </a:lnTo>
                <a:lnTo>
                  <a:pt x="26246" y="5876"/>
                </a:lnTo>
                <a:lnTo>
                  <a:pt x="26273" y="5635"/>
                </a:lnTo>
                <a:lnTo>
                  <a:pt x="26273" y="5144"/>
                </a:lnTo>
                <a:lnTo>
                  <a:pt x="26219" y="4644"/>
                </a:lnTo>
                <a:lnTo>
                  <a:pt x="26103" y="4162"/>
                </a:lnTo>
                <a:lnTo>
                  <a:pt x="25942" y="3679"/>
                </a:lnTo>
                <a:lnTo>
                  <a:pt x="25728" y="3224"/>
                </a:lnTo>
                <a:lnTo>
                  <a:pt x="25469" y="2795"/>
                </a:lnTo>
                <a:lnTo>
                  <a:pt x="25165" y="2402"/>
                </a:lnTo>
                <a:lnTo>
                  <a:pt x="24817" y="2045"/>
                </a:lnTo>
                <a:lnTo>
                  <a:pt x="24424" y="1733"/>
                </a:lnTo>
                <a:lnTo>
                  <a:pt x="23995" y="1474"/>
                </a:lnTo>
                <a:lnTo>
                  <a:pt x="23531" y="1277"/>
                </a:lnTo>
                <a:lnTo>
                  <a:pt x="23031" y="1143"/>
                </a:lnTo>
                <a:lnTo>
                  <a:pt x="22504" y="1081"/>
                </a:lnTo>
                <a:lnTo>
                  <a:pt x="21942" y="1090"/>
                </a:lnTo>
                <a:lnTo>
                  <a:pt x="21352" y="1197"/>
                </a:lnTo>
                <a:lnTo>
                  <a:pt x="21049" y="1277"/>
                </a:lnTo>
                <a:lnTo>
                  <a:pt x="20727" y="1384"/>
                </a:lnTo>
                <a:lnTo>
                  <a:pt x="20102" y="1661"/>
                </a:lnTo>
                <a:lnTo>
                  <a:pt x="19164" y="2135"/>
                </a:lnTo>
                <a:lnTo>
                  <a:pt x="18245" y="2599"/>
                </a:lnTo>
                <a:lnTo>
                  <a:pt x="17646" y="2849"/>
                </a:lnTo>
                <a:lnTo>
                  <a:pt x="17039" y="3010"/>
                </a:lnTo>
                <a:lnTo>
                  <a:pt x="16450" y="3072"/>
                </a:lnTo>
                <a:lnTo>
                  <a:pt x="16146" y="3037"/>
                </a:lnTo>
                <a:lnTo>
                  <a:pt x="15941" y="3001"/>
                </a:lnTo>
                <a:lnTo>
                  <a:pt x="15557" y="2867"/>
                </a:lnTo>
                <a:lnTo>
                  <a:pt x="15039" y="2590"/>
                </a:lnTo>
                <a:lnTo>
                  <a:pt x="14726" y="2376"/>
                </a:lnTo>
                <a:lnTo>
                  <a:pt x="14056" y="1938"/>
                </a:lnTo>
                <a:lnTo>
                  <a:pt x="13003" y="1313"/>
                </a:lnTo>
                <a:lnTo>
                  <a:pt x="12261" y="938"/>
                </a:lnTo>
                <a:lnTo>
                  <a:pt x="11485" y="599"/>
                </a:lnTo>
                <a:lnTo>
                  <a:pt x="10663" y="331"/>
                </a:lnTo>
                <a:lnTo>
                  <a:pt x="9806" y="125"/>
                </a:lnTo>
                <a:lnTo>
                  <a:pt x="8886" y="18"/>
                </a:lnTo>
                <a:lnTo>
                  <a:pt x="8404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1" name="Google Shape;1301;p30"/>
          <p:cNvSpPr/>
          <p:nvPr/>
        </p:nvSpPr>
        <p:spPr>
          <a:xfrm rot="-623906" flipH="1">
            <a:off x="343485" y="1362657"/>
            <a:ext cx="681875" cy="566674"/>
          </a:xfrm>
          <a:custGeom>
            <a:avLst/>
            <a:gdLst/>
            <a:ahLst/>
            <a:cxnLst/>
            <a:rect l="l" t="t" r="r" b="b"/>
            <a:pathLst>
              <a:path w="34354" h="28550" fill="none" extrusionOk="0">
                <a:moveTo>
                  <a:pt x="0" y="1"/>
                </a:moveTo>
                <a:lnTo>
                  <a:pt x="1036" y="153"/>
                </a:lnTo>
                <a:lnTo>
                  <a:pt x="3081" y="519"/>
                </a:lnTo>
                <a:lnTo>
                  <a:pt x="5064" y="992"/>
                </a:lnTo>
                <a:lnTo>
                  <a:pt x="6975" y="1555"/>
                </a:lnTo>
                <a:lnTo>
                  <a:pt x="7894" y="1876"/>
                </a:lnTo>
                <a:lnTo>
                  <a:pt x="8850" y="2260"/>
                </a:lnTo>
                <a:lnTo>
                  <a:pt x="10681" y="3117"/>
                </a:lnTo>
                <a:lnTo>
                  <a:pt x="12440" y="4046"/>
                </a:lnTo>
                <a:lnTo>
                  <a:pt x="14145" y="5028"/>
                </a:lnTo>
                <a:lnTo>
                  <a:pt x="14985" y="5537"/>
                </a:lnTo>
                <a:lnTo>
                  <a:pt x="16047" y="6296"/>
                </a:lnTo>
                <a:lnTo>
                  <a:pt x="18146" y="7868"/>
                </a:lnTo>
                <a:lnTo>
                  <a:pt x="20173" y="9493"/>
                </a:lnTo>
                <a:lnTo>
                  <a:pt x="22147" y="11181"/>
                </a:lnTo>
                <a:lnTo>
                  <a:pt x="24031" y="12931"/>
                </a:lnTo>
                <a:lnTo>
                  <a:pt x="25844" y="14762"/>
                </a:lnTo>
                <a:lnTo>
                  <a:pt x="27567" y="16673"/>
                </a:lnTo>
                <a:lnTo>
                  <a:pt x="29201" y="18673"/>
                </a:lnTo>
                <a:lnTo>
                  <a:pt x="29978" y="19709"/>
                </a:lnTo>
                <a:lnTo>
                  <a:pt x="30603" y="20745"/>
                </a:lnTo>
                <a:lnTo>
                  <a:pt x="31791" y="22870"/>
                </a:lnTo>
                <a:lnTo>
                  <a:pt x="32880" y="25085"/>
                </a:lnTo>
                <a:lnTo>
                  <a:pt x="33890" y="27371"/>
                </a:lnTo>
                <a:lnTo>
                  <a:pt x="34354" y="28550"/>
                </a:lnTo>
              </a:path>
            </a:pathLst>
          </a:custGeom>
          <a:solidFill>
            <a:schemeClr val="lt1"/>
          </a:solidFill>
          <a:ln w="6925" cap="flat" cmpd="sng">
            <a:solidFill>
              <a:srgbClr val="ED6E24"/>
            </a:solidFill>
            <a:prstDash val="solid"/>
            <a:miter lim="89299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2" name="Google Shape;1302;p30"/>
          <p:cNvSpPr/>
          <p:nvPr/>
        </p:nvSpPr>
        <p:spPr>
          <a:xfrm rot="-623906" flipH="1">
            <a:off x="853930" y="1281368"/>
            <a:ext cx="16335" cy="64170"/>
          </a:xfrm>
          <a:custGeom>
            <a:avLst/>
            <a:gdLst/>
            <a:ahLst/>
            <a:cxnLst/>
            <a:rect l="l" t="t" r="r" b="b"/>
            <a:pathLst>
              <a:path w="823" h="3233" extrusionOk="0">
                <a:moveTo>
                  <a:pt x="251" y="0"/>
                </a:moveTo>
                <a:lnTo>
                  <a:pt x="161" y="9"/>
                </a:lnTo>
                <a:lnTo>
                  <a:pt x="135" y="54"/>
                </a:lnTo>
                <a:lnTo>
                  <a:pt x="72" y="250"/>
                </a:lnTo>
                <a:lnTo>
                  <a:pt x="9" y="661"/>
                </a:lnTo>
                <a:lnTo>
                  <a:pt x="1" y="1081"/>
                </a:lnTo>
                <a:lnTo>
                  <a:pt x="54" y="1491"/>
                </a:lnTo>
                <a:lnTo>
                  <a:pt x="197" y="2099"/>
                </a:lnTo>
                <a:lnTo>
                  <a:pt x="510" y="2858"/>
                </a:lnTo>
                <a:lnTo>
                  <a:pt x="697" y="3206"/>
                </a:lnTo>
                <a:lnTo>
                  <a:pt x="733" y="3233"/>
                </a:lnTo>
                <a:lnTo>
                  <a:pt x="822" y="3197"/>
                </a:lnTo>
                <a:lnTo>
                  <a:pt x="822" y="3161"/>
                </a:lnTo>
                <a:lnTo>
                  <a:pt x="652" y="2768"/>
                </a:lnTo>
                <a:lnTo>
                  <a:pt x="402" y="1956"/>
                </a:lnTo>
                <a:lnTo>
                  <a:pt x="331" y="1536"/>
                </a:lnTo>
                <a:lnTo>
                  <a:pt x="295" y="1161"/>
                </a:lnTo>
                <a:lnTo>
                  <a:pt x="295" y="411"/>
                </a:lnTo>
                <a:lnTo>
                  <a:pt x="268" y="36"/>
                </a:lnTo>
                <a:lnTo>
                  <a:pt x="25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3" name="Google Shape;1303;p30"/>
          <p:cNvSpPr/>
          <p:nvPr/>
        </p:nvSpPr>
        <p:spPr>
          <a:xfrm rot="-623906" flipH="1">
            <a:off x="655340" y="1359212"/>
            <a:ext cx="30348" cy="128698"/>
          </a:xfrm>
          <a:custGeom>
            <a:avLst/>
            <a:gdLst/>
            <a:ahLst/>
            <a:cxnLst/>
            <a:rect l="l" t="t" r="r" b="b"/>
            <a:pathLst>
              <a:path w="1529" h="6484" extrusionOk="0">
                <a:moveTo>
                  <a:pt x="215" y="1"/>
                </a:moveTo>
                <a:lnTo>
                  <a:pt x="117" y="19"/>
                </a:lnTo>
                <a:lnTo>
                  <a:pt x="37" y="90"/>
                </a:lnTo>
                <a:lnTo>
                  <a:pt x="28" y="144"/>
                </a:lnTo>
                <a:lnTo>
                  <a:pt x="1" y="554"/>
                </a:lnTo>
                <a:lnTo>
                  <a:pt x="10" y="1376"/>
                </a:lnTo>
                <a:lnTo>
                  <a:pt x="90" y="2189"/>
                </a:lnTo>
                <a:lnTo>
                  <a:pt x="224" y="2992"/>
                </a:lnTo>
                <a:lnTo>
                  <a:pt x="510" y="4180"/>
                </a:lnTo>
                <a:lnTo>
                  <a:pt x="1028" y="5707"/>
                </a:lnTo>
                <a:lnTo>
                  <a:pt x="1332" y="6439"/>
                </a:lnTo>
                <a:lnTo>
                  <a:pt x="1349" y="6466"/>
                </a:lnTo>
                <a:lnTo>
                  <a:pt x="1421" y="6484"/>
                </a:lnTo>
                <a:lnTo>
                  <a:pt x="1492" y="6457"/>
                </a:lnTo>
                <a:lnTo>
                  <a:pt x="1528" y="6404"/>
                </a:lnTo>
                <a:lnTo>
                  <a:pt x="1519" y="6368"/>
                </a:lnTo>
                <a:lnTo>
                  <a:pt x="1376" y="5984"/>
                </a:lnTo>
                <a:lnTo>
                  <a:pt x="1144" y="5216"/>
                </a:lnTo>
                <a:lnTo>
                  <a:pt x="858" y="4064"/>
                </a:lnTo>
                <a:lnTo>
                  <a:pt x="590" y="2501"/>
                </a:lnTo>
                <a:lnTo>
                  <a:pt x="394" y="903"/>
                </a:lnTo>
                <a:lnTo>
                  <a:pt x="314" y="99"/>
                </a:lnTo>
                <a:lnTo>
                  <a:pt x="296" y="45"/>
                </a:lnTo>
                <a:lnTo>
                  <a:pt x="21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4" name="Google Shape;1304;p30"/>
          <p:cNvSpPr/>
          <p:nvPr/>
        </p:nvSpPr>
        <p:spPr>
          <a:xfrm rot="-623906" flipH="1">
            <a:off x="670414" y="1383837"/>
            <a:ext cx="50534" cy="47339"/>
          </a:xfrm>
          <a:custGeom>
            <a:avLst/>
            <a:gdLst/>
            <a:ahLst/>
            <a:cxnLst/>
            <a:rect l="l" t="t" r="r" b="b"/>
            <a:pathLst>
              <a:path w="2546" h="2385" extrusionOk="0">
                <a:moveTo>
                  <a:pt x="188" y="0"/>
                </a:moveTo>
                <a:lnTo>
                  <a:pt x="90" y="18"/>
                </a:lnTo>
                <a:lnTo>
                  <a:pt x="19" y="98"/>
                </a:lnTo>
                <a:lnTo>
                  <a:pt x="1" y="197"/>
                </a:lnTo>
                <a:lnTo>
                  <a:pt x="37" y="232"/>
                </a:lnTo>
                <a:lnTo>
                  <a:pt x="680" y="759"/>
                </a:lnTo>
                <a:lnTo>
                  <a:pt x="1305" y="1304"/>
                </a:lnTo>
                <a:lnTo>
                  <a:pt x="1590" y="1581"/>
                </a:lnTo>
                <a:lnTo>
                  <a:pt x="2037" y="2018"/>
                </a:lnTo>
                <a:lnTo>
                  <a:pt x="2358" y="2277"/>
                </a:lnTo>
                <a:lnTo>
                  <a:pt x="2528" y="2384"/>
                </a:lnTo>
                <a:lnTo>
                  <a:pt x="2546" y="2384"/>
                </a:lnTo>
                <a:lnTo>
                  <a:pt x="2546" y="2375"/>
                </a:lnTo>
                <a:lnTo>
                  <a:pt x="2448" y="2206"/>
                </a:lnTo>
                <a:lnTo>
                  <a:pt x="2198" y="1884"/>
                </a:lnTo>
                <a:lnTo>
                  <a:pt x="1760" y="1447"/>
                </a:lnTo>
                <a:lnTo>
                  <a:pt x="1465" y="1161"/>
                </a:lnTo>
                <a:lnTo>
                  <a:pt x="858" y="589"/>
                </a:lnTo>
                <a:lnTo>
                  <a:pt x="233" y="27"/>
                </a:lnTo>
                <a:lnTo>
                  <a:pt x="188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5" name="Google Shape;1305;p30"/>
          <p:cNvSpPr/>
          <p:nvPr/>
        </p:nvSpPr>
        <p:spPr>
          <a:xfrm rot="-623906" flipH="1">
            <a:off x="491134" y="1511782"/>
            <a:ext cx="31043" cy="146601"/>
          </a:xfrm>
          <a:custGeom>
            <a:avLst/>
            <a:gdLst/>
            <a:ahLst/>
            <a:cxnLst/>
            <a:rect l="l" t="t" r="r" b="b"/>
            <a:pathLst>
              <a:path w="1564" h="7386" extrusionOk="0">
                <a:moveTo>
                  <a:pt x="1430" y="0"/>
                </a:moveTo>
                <a:lnTo>
                  <a:pt x="1340" y="54"/>
                </a:lnTo>
                <a:lnTo>
                  <a:pt x="1305" y="116"/>
                </a:lnTo>
                <a:lnTo>
                  <a:pt x="1135" y="554"/>
                </a:lnTo>
                <a:lnTo>
                  <a:pt x="822" y="1447"/>
                </a:lnTo>
                <a:lnTo>
                  <a:pt x="572" y="2349"/>
                </a:lnTo>
                <a:lnTo>
                  <a:pt x="376" y="3260"/>
                </a:lnTo>
                <a:lnTo>
                  <a:pt x="162" y="4626"/>
                </a:lnTo>
                <a:lnTo>
                  <a:pt x="19" y="6421"/>
                </a:lnTo>
                <a:lnTo>
                  <a:pt x="1" y="7305"/>
                </a:lnTo>
                <a:lnTo>
                  <a:pt x="10" y="7341"/>
                </a:lnTo>
                <a:lnTo>
                  <a:pt x="54" y="7385"/>
                </a:lnTo>
                <a:lnTo>
                  <a:pt x="117" y="7385"/>
                </a:lnTo>
                <a:lnTo>
                  <a:pt x="171" y="7332"/>
                </a:lnTo>
                <a:lnTo>
                  <a:pt x="180" y="7287"/>
                </a:lnTo>
                <a:lnTo>
                  <a:pt x="242" y="6385"/>
                </a:lnTo>
                <a:lnTo>
                  <a:pt x="483" y="4608"/>
                </a:lnTo>
                <a:lnTo>
                  <a:pt x="849" y="2840"/>
                </a:lnTo>
                <a:lnTo>
                  <a:pt x="1305" y="1063"/>
                </a:lnTo>
                <a:lnTo>
                  <a:pt x="1555" y="152"/>
                </a:lnTo>
                <a:lnTo>
                  <a:pt x="1564" y="89"/>
                </a:lnTo>
                <a:lnTo>
                  <a:pt x="1519" y="18"/>
                </a:lnTo>
                <a:lnTo>
                  <a:pt x="143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6" name="Google Shape;1306;p30"/>
          <p:cNvSpPr/>
          <p:nvPr/>
        </p:nvSpPr>
        <p:spPr>
          <a:xfrm rot="-623906" flipH="1">
            <a:off x="510697" y="1528121"/>
            <a:ext cx="24473" cy="66492"/>
          </a:xfrm>
          <a:custGeom>
            <a:avLst/>
            <a:gdLst/>
            <a:ahLst/>
            <a:cxnLst/>
            <a:rect l="l" t="t" r="r" b="b"/>
            <a:pathLst>
              <a:path w="1233" h="3350" extrusionOk="0">
                <a:moveTo>
                  <a:pt x="144" y="0"/>
                </a:moveTo>
                <a:lnTo>
                  <a:pt x="54" y="63"/>
                </a:lnTo>
                <a:lnTo>
                  <a:pt x="1" y="161"/>
                </a:lnTo>
                <a:lnTo>
                  <a:pt x="19" y="224"/>
                </a:lnTo>
                <a:lnTo>
                  <a:pt x="331" y="992"/>
                </a:lnTo>
                <a:lnTo>
                  <a:pt x="626" y="1777"/>
                </a:lnTo>
                <a:lnTo>
                  <a:pt x="769" y="2170"/>
                </a:lnTo>
                <a:lnTo>
                  <a:pt x="1037" y="2974"/>
                </a:lnTo>
                <a:lnTo>
                  <a:pt x="1224" y="3340"/>
                </a:lnTo>
                <a:lnTo>
                  <a:pt x="1233" y="3349"/>
                </a:lnTo>
                <a:lnTo>
                  <a:pt x="1233" y="3340"/>
                </a:lnTo>
                <a:lnTo>
                  <a:pt x="1188" y="2912"/>
                </a:lnTo>
                <a:lnTo>
                  <a:pt x="992" y="2063"/>
                </a:lnTo>
                <a:lnTo>
                  <a:pt x="554" y="831"/>
                </a:lnTo>
                <a:lnTo>
                  <a:pt x="260" y="63"/>
                </a:lnTo>
                <a:lnTo>
                  <a:pt x="233" y="9"/>
                </a:lnTo>
                <a:lnTo>
                  <a:pt x="14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7" name="Google Shape;1307;p30"/>
          <p:cNvSpPr/>
          <p:nvPr/>
        </p:nvSpPr>
        <p:spPr>
          <a:xfrm rot="-623906" flipH="1">
            <a:off x="820554" y="1281124"/>
            <a:ext cx="38109" cy="38486"/>
          </a:xfrm>
          <a:custGeom>
            <a:avLst/>
            <a:gdLst/>
            <a:ahLst/>
            <a:cxnLst/>
            <a:rect l="l" t="t" r="r" b="b"/>
            <a:pathLst>
              <a:path w="1920" h="1939" extrusionOk="0">
                <a:moveTo>
                  <a:pt x="1840" y="1"/>
                </a:moveTo>
                <a:lnTo>
                  <a:pt x="1759" y="19"/>
                </a:lnTo>
                <a:lnTo>
                  <a:pt x="1724" y="45"/>
                </a:lnTo>
                <a:lnTo>
                  <a:pt x="1215" y="554"/>
                </a:lnTo>
                <a:lnTo>
                  <a:pt x="732" y="1072"/>
                </a:lnTo>
                <a:lnTo>
                  <a:pt x="536" y="1269"/>
                </a:lnTo>
                <a:lnTo>
                  <a:pt x="214" y="1581"/>
                </a:lnTo>
                <a:lnTo>
                  <a:pt x="54" y="1805"/>
                </a:lnTo>
                <a:lnTo>
                  <a:pt x="0" y="1912"/>
                </a:lnTo>
                <a:lnTo>
                  <a:pt x="9" y="1939"/>
                </a:lnTo>
                <a:lnTo>
                  <a:pt x="36" y="1939"/>
                </a:lnTo>
                <a:lnTo>
                  <a:pt x="170" y="1867"/>
                </a:lnTo>
                <a:lnTo>
                  <a:pt x="393" y="1680"/>
                </a:lnTo>
                <a:lnTo>
                  <a:pt x="697" y="1358"/>
                </a:lnTo>
                <a:lnTo>
                  <a:pt x="893" y="1153"/>
                </a:lnTo>
                <a:lnTo>
                  <a:pt x="1402" y="653"/>
                </a:lnTo>
                <a:lnTo>
                  <a:pt x="1893" y="135"/>
                </a:lnTo>
                <a:lnTo>
                  <a:pt x="1920" y="99"/>
                </a:lnTo>
                <a:lnTo>
                  <a:pt x="1902" y="36"/>
                </a:lnTo>
                <a:lnTo>
                  <a:pt x="184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8" name="Google Shape;1308;p30"/>
          <p:cNvSpPr/>
          <p:nvPr/>
        </p:nvSpPr>
        <p:spPr>
          <a:xfrm rot="-623906" flipH="1">
            <a:off x="774653" y="1384013"/>
            <a:ext cx="171054" cy="59049"/>
          </a:xfrm>
          <a:custGeom>
            <a:avLst/>
            <a:gdLst/>
            <a:ahLst/>
            <a:cxnLst/>
            <a:rect l="l" t="t" r="r" b="b"/>
            <a:pathLst>
              <a:path w="8618" h="2975" extrusionOk="0">
                <a:moveTo>
                  <a:pt x="8528" y="0"/>
                </a:moveTo>
                <a:lnTo>
                  <a:pt x="7966" y="18"/>
                </a:lnTo>
                <a:lnTo>
                  <a:pt x="6832" y="99"/>
                </a:lnTo>
                <a:lnTo>
                  <a:pt x="5698" y="259"/>
                </a:lnTo>
                <a:lnTo>
                  <a:pt x="4581" y="527"/>
                </a:lnTo>
                <a:lnTo>
                  <a:pt x="4046" y="724"/>
                </a:lnTo>
                <a:lnTo>
                  <a:pt x="3510" y="938"/>
                </a:lnTo>
                <a:lnTo>
                  <a:pt x="2438" y="1456"/>
                </a:lnTo>
                <a:lnTo>
                  <a:pt x="1411" y="2036"/>
                </a:lnTo>
                <a:lnTo>
                  <a:pt x="447" y="2653"/>
                </a:lnTo>
                <a:lnTo>
                  <a:pt x="0" y="2965"/>
                </a:lnTo>
                <a:lnTo>
                  <a:pt x="0" y="2974"/>
                </a:lnTo>
                <a:lnTo>
                  <a:pt x="18" y="2974"/>
                </a:lnTo>
                <a:lnTo>
                  <a:pt x="482" y="2760"/>
                </a:lnTo>
                <a:lnTo>
                  <a:pt x="1393" y="2269"/>
                </a:lnTo>
                <a:lnTo>
                  <a:pt x="2286" y="1768"/>
                </a:lnTo>
                <a:lnTo>
                  <a:pt x="3215" y="1286"/>
                </a:lnTo>
                <a:lnTo>
                  <a:pt x="3697" y="1063"/>
                </a:lnTo>
                <a:lnTo>
                  <a:pt x="3992" y="947"/>
                </a:lnTo>
                <a:lnTo>
                  <a:pt x="4581" y="742"/>
                </a:lnTo>
                <a:lnTo>
                  <a:pt x="5474" y="518"/>
                </a:lnTo>
                <a:lnTo>
                  <a:pt x="6680" y="340"/>
                </a:lnTo>
                <a:lnTo>
                  <a:pt x="7894" y="241"/>
                </a:lnTo>
                <a:lnTo>
                  <a:pt x="8511" y="197"/>
                </a:lnTo>
                <a:lnTo>
                  <a:pt x="8555" y="188"/>
                </a:lnTo>
                <a:lnTo>
                  <a:pt x="8609" y="125"/>
                </a:lnTo>
                <a:lnTo>
                  <a:pt x="8618" y="54"/>
                </a:lnTo>
                <a:lnTo>
                  <a:pt x="8573" y="9"/>
                </a:lnTo>
                <a:lnTo>
                  <a:pt x="8528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9" name="Google Shape;1309;p30"/>
          <p:cNvSpPr/>
          <p:nvPr/>
        </p:nvSpPr>
        <p:spPr>
          <a:xfrm rot="-623906" flipH="1">
            <a:off x="866832" y="1382281"/>
            <a:ext cx="95015" cy="7642"/>
          </a:xfrm>
          <a:custGeom>
            <a:avLst/>
            <a:gdLst/>
            <a:ahLst/>
            <a:cxnLst/>
            <a:rect l="l" t="t" r="r" b="b"/>
            <a:pathLst>
              <a:path w="4787" h="385" extrusionOk="0">
                <a:moveTo>
                  <a:pt x="3063" y="1"/>
                </a:moveTo>
                <a:lnTo>
                  <a:pt x="1795" y="72"/>
                </a:lnTo>
                <a:lnTo>
                  <a:pt x="572" y="251"/>
                </a:lnTo>
                <a:lnTo>
                  <a:pt x="18" y="358"/>
                </a:lnTo>
                <a:lnTo>
                  <a:pt x="0" y="376"/>
                </a:lnTo>
                <a:lnTo>
                  <a:pt x="18" y="385"/>
                </a:lnTo>
                <a:lnTo>
                  <a:pt x="661" y="322"/>
                </a:lnTo>
                <a:lnTo>
                  <a:pt x="1929" y="233"/>
                </a:lnTo>
                <a:lnTo>
                  <a:pt x="2554" y="224"/>
                </a:lnTo>
                <a:lnTo>
                  <a:pt x="3099" y="242"/>
                </a:lnTo>
                <a:lnTo>
                  <a:pt x="4188" y="322"/>
                </a:lnTo>
                <a:lnTo>
                  <a:pt x="4733" y="314"/>
                </a:lnTo>
                <a:lnTo>
                  <a:pt x="4769" y="305"/>
                </a:lnTo>
                <a:lnTo>
                  <a:pt x="4787" y="260"/>
                </a:lnTo>
                <a:lnTo>
                  <a:pt x="4760" y="242"/>
                </a:lnTo>
                <a:lnTo>
                  <a:pt x="4510" y="162"/>
                </a:lnTo>
                <a:lnTo>
                  <a:pt x="3956" y="63"/>
                </a:lnTo>
                <a:lnTo>
                  <a:pt x="3063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0" name="Google Shape;1310;p30"/>
          <p:cNvSpPr/>
          <p:nvPr/>
        </p:nvSpPr>
        <p:spPr>
          <a:xfrm rot="-623906" flipH="1">
            <a:off x="634447" y="1514762"/>
            <a:ext cx="177267" cy="59744"/>
          </a:xfrm>
          <a:custGeom>
            <a:avLst/>
            <a:gdLst/>
            <a:ahLst/>
            <a:cxnLst/>
            <a:rect l="l" t="t" r="r" b="b"/>
            <a:pathLst>
              <a:path w="8931" h="3010" extrusionOk="0">
                <a:moveTo>
                  <a:pt x="8922" y="0"/>
                </a:moveTo>
                <a:lnTo>
                  <a:pt x="8690" y="143"/>
                </a:lnTo>
                <a:lnTo>
                  <a:pt x="8190" y="384"/>
                </a:lnTo>
                <a:lnTo>
                  <a:pt x="7404" y="706"/>
                </a:lnTo>
                <a:lnTo>
                  <a:pt x="5752" y="1215"/>
                </a:lnTo>
                <a:lnTo>
                  <a:pt x="4725" y="1536"/>
                </a:lnTo>
                <a:lnTo>
                  <a:pt x="3573" y="1938"/>
                </a:lnTo>
                <a:lnTo>
                  <a:pt x="1831" y="2510"/>
                </a:lnTo>
                <a:lnTo>
                  <a:pt x="662" y="2777"/>
                </a:lnTo>
                <a:lnTo>
                  <a:pt x="63" y="2849"/>
                </a:lnTo>
                <a:lnTo>
                  <a:pt x="10" y="2867"/>
                </a:lnTo>
                <a:lnTo>
                  <a:pt x="1" y="2965"/>
                </a:lnTo>
                <a:lnTo>
                  <a:pt x="54" y="2983"/>
                </a:lnTo>
                <a:lnTo>
                  <a:pt x="358" y="3010"/>
                </a:lnTo>
                <a:lnTo>
                  <a:pt x="974" y="2965"/>
                </a:lnTo>
                <a:lnTo>
                  <a:pt x="1599" y="2849"/>
                </a:lnTo>
                <a:lnTo>
                  <a:pt x="2242" y="2670"/>
                </a:lnTo>
                <a:lnTo>
                  <a:pt x="3823" y="2090"/>
                </a:lnTo>
                <a:lnTo>
                  <a:pt x="5002" y="1634"/>
                </a:lnTo>
                <a:lnTo>
                  <a:pt x="6430" y="1143"/>
                </a:lnTo>
                <a:lnTo>
                  <a:pt x="7868" y="625"/>
                </a:lnTo>
                <a:lnTo>
                  <a:pt x="8190" y="518"/>
                </a:lnTo>
                <a:lnTo>
                  <a:pt x="8600" y="340"/>
                </a:lnTo>
                <a:lnTo>
                  <a:pt x="8833" y="152"/>
                </a:lnTo>
                <a:lnTo>
                  <a:pt x="8931" y="9"/>
                </a:lnTo>
                <a:lnTo>
                  <a:pt x="893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1" name="Google Shape;1311;p30"/>
          <p:cNvSpPr/>
          <p:nvPr/>
        </p:nvSpPr>
        <p:spPr>
          <a:xfrm rot="-623906" flipH="1">
            <a:off x="711612" y="1518825"/>
            <a:ext cx="117900" cy="14370"/>
          </a:xfrm>
          <a:custGeom>
            <a:avLst/>
            <a:gdLst/>
            <a:ahLst/>
            <a:cxnLst/>
            <a:rect l="l" t="t" r="r" b="b"/>
            <a:pathLst>
              <a:path w="5940" h="724" extrusionOk="0">
                <a:moveTo>
                  <a:pt x="1135" y="0"/>
                </a:moveTo>
                <a:lnTo>
                  <a:pt x="394" y="36"/>
                </a:lnTo>
                <a:lnTo>
                  <a:pt x="37" y="81"/>
                </a:lnTo>
                <a:lnTo>
                  <a:pt x="1" y="98"/>
                </a:lnTo>
                <a:lnTo>
                  <a:pt x="1" y="152"/>
                </a:lnTo>
                <a:lnTo>
                  <a:pt x="28" y="170"/>
                </a:lnTo>
                <a:lnTo>
                  <a:pt x="760" y="259"/>
                </a:lnTo>
                <a:lnTo>
                  <a:pt x="2224" y="375"/>
                </a:lnTo>
                <a:lnTo>
                  <a:pt x="3689" y="465"/>
                </a:lnTo>
                <a:lnTo>
                  <a:pt x="5145" y="607"/>
                </a:lnTo>
                <a:lnTo>
                  <a:pt x="5868" y="723"/>
                </a:lnTo>
                <a:lnTo>
                  <a:pt x="5921" y="715"/>
                </a:lnTo>
                <a:lnTo>
                  <a:pt x="5939" y="625"/>
                </a:lnTo>
                <a:lnTo>
                  <a:pt x="5895" y="598"/>
                </a:lnTo>
                <a:lnTo>
                  <a:pt x="5216" y="465"/>
                </a:lnTo>
                <a:lnTo>
                  <a:pt x="3769" y="197"/>
                </a:lnTo>
                <a:lnTo>
                  <a:pt x="2260" y="27"/>
                </a:lnTo>
                <a:lnTo>
                  <a:pt x="113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2" name="Google Shape;1312;p30"/>
          <p:cNvSpPr/>
          <p:nvPr/>
        </p:nvSpPr>
        <p:spPr>
          <a:xfrm rot="-623906" flipH="1">
            <a:off x="515035" y="1666286"/>
            <a:ext cx="163968" cy="50892"/>
          </a:xfrm>
          <a:custGeom>
            <a:avLst/>
            <a:gdLst/>
            <a:ahLst/>
            <a:cxnLst/>
            <a:rect l="l" t="t" r="r" b="b"/>
            <a:pathLst>
              <a:path w="8261" h="2564" extrusionOk="0">
                <a:moveTo>
                  <a:pt x="8207" y="0"/>
                </a:moveTo>
                <a:lnTo>
                  <a:pt x="8172" y="9"/>
                </a:lnTo>
                <a:lnTo>
                  <a:pt x="7180" y="483"/>
                </a:lnTo>
                <a:lnTo>
                  <a:pt x="5716" y="1117"/>
                </a:lnTo>
                <a:lnTo>
                  <a:pt x="4725" y="1465"/>
                </a:lnTo>
                <a:lnTo>
                  <a:pt x="4207" y="1599"/>
                </a:lnTo>
                <a:lnTo>
                  <a:pt x="2117" y="2063"/>
                </a:lnTo>
                <a:lnTo>
                  <a:pt x="27" y="2483"/>
                </a:lnTo>
                <a:lnTo>
                  <a:pt x="1" y="2501"/>
                </a:lnTo>
                <a:lnTo>
                  <a:pt x="10" y="2563"/>
                </a:lnTo>
                <a:lnTo>
                  <a:pt x="36" y="2563"/>
                </a:lnTo>
                <a:lnTo>
                  <a:pt x="1028" y="2420"/>
                </a:lnTo>
                <a:lnTo>
                  <a:pt x="3135" y="2117"/>
                </a:lnTo>
                <a:lnTo>
                  <a:pt x="4743" y="1777"/>
                </a:lnTo>
                <a:lnTo>
                  <a:pt x="5796" y="1456"/>
                </a:lnTo>
                <a:lnTo>
                  <a:pt x="6805" y="1045"/>
                </a:lnTo>
                <a:lnTo>
                  <a:pt x="7770" y="500"/>
                </a:lnTo>
                <a:lnTo>
                  <a:pt x="8216" y="170"/>
                </a:lnTo>
                <a:lnTo>
                  <a:pt x="8261" y="116"/>
                </a:lnTo>
                <a:lnTo>
                  <a:pt x="8252" y="27"/>
                </a:lnTo>
                <a:lnTo>
                  <a:pt x="820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3" name="Google Shape;1313;p30"/>
          <p:cNvSpPr/>
          <p:nvPr/>
        </p:nvSpPr>
        <p:spPr>
          <a:xfrm rot="-623906" flipH="1">
            <a:off x="632511" y="1699731"/>
            <a:ext cx="49462" cy="49284"/>
          </a:xfrm>
          <a:custGeom>
            <a:avLst/>
            <a:gdLst/>
            <a:ahLst/>
            <a:cxnLst/>
            <a:rect l="l" t="t" r="r" b="b"/>
            <a:pathLst>
              <a:path w="2492" h="2483" extrusionOk="0">
                <a:moveTo>
                  <a:pt x="2483" y="0"/>
                </a:moveTo>
                <a:lnTo>
                  <a:pt x="2322" y="134"/>
                </a:lnTo>
                <a:lnTo>
                  <a:pt x="2018" y="455"/>
                </a:lnTo>
                <a:lnTo>
                  <a:pt x="1590" y="973"/>
                </a:lnTo>
                <a:lnTo>
                  <a:pt x="1295" y="1286"/>
                </a:lnTo>
                <a:lnTo>
                  <a:pt x="911" y="1643"/>
                </a:lnTo>
                <a:lnTo>
                  <a:pt x="509" y="1965"/>
                </a:lnTo>
                <a:lnTo>
                  <a:pt x="375" y="2072"/>
                </a:lnTo>
                <a:lnTo>
                  <a:pt x="116" y="2277"/>
                </a:lnTo>
                <a:lnTo>
                  <a:pt x="9" y="2420"/>
                </a:lnTo>
                <a:lnTo>
                  <a:pt x="0" y="2447"/>
                </a:lnTo>
                <a:lnTo>
                  <a:pt x="27" y="2483"/>
                </a:lnTo>
                <a:lnTo>
                  <a:pt x="54" y="2483"/>
                </a:lnTo>
                <a:lnTo>
                  <a:pt x="232" y="2429"/>
                </a:lnTo>
                <a:lnTo>
                  <a:pt x="598" y="2206"/>
                </a:lnTo>
                <a:lnTo>
                  <a:pt x="1125" y="1715"/>
                </a:lnTo>
                <a:lnTo>
                  <a:pt x="1411" y="1411"/>
                </a:lnTo>
                <a:lnTo>
                  <a:pt x="1715" y="1116"/>
                </a:lnTo>
                <a:lnTo>
                  <a:pt x="2170" y="589"/>
                </a:lnTo>
                <a:lnTo>
                  <a:pt x="2411" y="205"/>
                </a:lnTo>
                <a:lnTo>
                  <a:pt x="2492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14" name="Google Shape;1314;p30"/>
          <p:cNvGrpSpPr/>
          <p:nvPr/>
        </p:nvGrpSpPr>
        <p:grpSpPr>
          <a:xfrm>
            <a:off x="6194545" y="3710345"/>
            <a:ext cx="3569509" cy="3349980"/>
            <a:chOff x="6267770" y="3503895"/>
            <a:chExt cx="3569509" cy="3349980"/>
          </a:xfrm>
        </p:grpSpPr>
        <p:sp>
          <p:nvSpPr>
            <p:cNvPr id="1315" name="Google Shape;1315;p30"/>
            <p:cNvSpPr/>
            <p:nvPr/>
          </p:nvSpPr>
          <p:spPr>
            <a:xfrm rot="310762">
              <a:off x="6399320" y="3646881"/>
              <a:ext cx="3306409" cy="3064008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16" name="Google Shape;1316;p30"/>
            <p:cNvSpPr/>
            <p:nvPr/>
          </p:nvSpPr>
          <p:spPr>
            <a:xfrm rot="310762">
              <a:off x="6580174" y="4408927"/>
              <a:ext cx="2651899" cy="1639163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17" name="Google Shape;1317;p30"/>
            <p:cNvSpPr/>
            <p:nvPr/>
          </p:nvSpPr>
          <p:spPr>
            <a:xfrm rot="310762">
              <a:off x="8311563" y="5481535"/>
              <a:ext cx="481241" cy="255032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18" name="Google Shape;1318;p30"/>
            <p:cNvSpPr/>
            <p:nvPr/>
          </p:nvSpPr>
          <p:spPr>
            <a:xfrm rot="310762">
              <a:off x="9041624" y="4891567"/>
              <a:ext cx="273642" cy="58316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19" name="Google Shape;1319;p30"/>
            <p:cNvSpPr/>
            <p:nvPr/>
          </p:nvSpPr>
          <p:spPr>
            <a:xfrm rot="310762">
              <a:off x="8658958" y="4652399"/>
              <a:ext cx="63624" cy="451210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0" name="Google Shape;1320;p30"/>
            <p:cNvSpPr/>
            <p:nvPr/>
          </p:nvSpPr>
          <p:spPr>
            <a:xfrm rot="310762">
              <a:off x="7376965" y="5245894"/>
              <a:ext cx="93050" cy="450001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1" name="Google Shape;1321;p30"/>
            <p:cNvSpPr/>
            <p:nvPr/>
          </p:nvSpPr>
          <p:spPr>
            <a:xfrm rot="310762">
              <a:off x="8013121" y="4936084"/>
              <a:ext cx="139273" cy="579599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</p:grpSp>
      <p:grpSp>
        <p:nvGrpSpPr>
          <p:cNvPr id="1322" name="Google Shape;1322;p30"/>
          <p:cNvGrpSpPr/>
          <p:nvPr/>
        </p:nvGrpSpPr>
        <p:grpSpPr>
          <a:xfrm>
            <a:off x="-1151631" y="3240248"/>
            <a:ext cx="4031687" cy="3866819"/>
            <a:chOff x="-1361131" y="3033798"/>
            <a:chExt cx="4031687" cy="3866819"/>
          </a:xfrm>
        </p:grpSpPr>
        <p:sp>
          <p:nvSpPr>
            <p:cNvPr id="1323" name="Google Shape;1323;p30"/>
            <p:cNvSpPr/>
            <p:nvPr/>
          </p:nvSpPr>
          <p:spPr>
            <a:xfrm rot="-975157" flipH="1">
              <a:off x="-998443" y="3435250"/>
              <a:ext cx="3306310" cy="3063916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4" name="Google Shape;1324;p30"/>
            <p:cNvSpPr/>
            <p:nvPr/>
          </p:nvSpPr>
          <p:spPr>
            <a:xfrm rot="-975157" flipH="1">
              <a:off x="-517996" y="4168256"/>
              <a:ext cx="2651820" cy="1639114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5" name="Google Shape;1325;p30"/>
            <p:cNvSpPr/>
            <p:nvPr/>
          </p:nvSpPr>
          <p:spPr>
            <a:xfrm rot="-975157" flipH="1">
              <a:off x="6331" y="5357870"/>
              <a:ext cx="481227" cy="255024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6" name="Google Shape;1326;p30"/>
            <p:cNvSpPr/>
            <p:nvPr/>
          </p:nvSpPr>
          <p:spPr>
            <a:xfrm rot="-975157" flipH="1">
              <a:off x="-636678" y="4901000"/>
              <a:ext cx="273634" cy="58314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7" name="Google Shape;1327;p30"/>
            <p:cNvSpPr/>
            <p:nvPr/>
          </p:nvSpPr>
          <p:spPr>
            <a:xfrm rot="-975157" flipH="1">
              <a:off x="-61287" y="4568963"/>
              <a:ext cx="63622" cy="451196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8" name="Google Shape;1328;p30"/>
            <p:cNvSpPr/>
            <p:nvPr/>
          </p:nvSpPr>
          <p:spPr>
            <a:xfrm rot="-975157" flipH="1">
              <a:off x="1281559" y="4908023"/>
              <a:ext cx="93047" cy="449987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9" name="Google Shape;1329;p30"/>
            <p:cNvSpPr/>
            <p:nvPr/>
          </p:nvSpPr>
          <p:spPr>
            <a:xfrm rot="-975157" flipH="1">
              <a:off x="564398" y="4729396"/>
              <a:ext cx="139269" cy="579582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</p:grpSp>
      <p:sp>
        <p:nvSpPr>
          <p:cNvPr id="1330" name="Google Shape;1330;p30"/>
          <p:cNvSpPr txBox="1">
            <a:spLocks noGrp="1"/>
          </p:cNvSpPr>
          <p:nvPr>
            <p:ph type="title" hasCustomPrompt="1"/>
          </p:nvPr>
        </p:nvSpPr>
        <p:spPr>
          <a:xfrm>
            <a:off x="867550" y="1588075"/>
            <a:ext cx="2381100" cy="100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100"/>
              <a:buNone/>
              <a:defRPr sz="4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331" name="Google Shape;1331;p30"/>
          <p:cNvSpPr txBox="1">
            <a:spLocks noGrp="1"/>
          </p:cNvSpPr>
          <p:nvPr>
            <p:ph type="subTitle" idx="1"/>
          </p:nvPr>
        </p:nvSpPr>
        <p:spPr>
          <a:xfrm>
            <a:off x="867550" y="2836500"/>
            <a:ext cx="2381100" cy="63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Barrio"/>
              <a:buNone/>
              <a:defRPr>
                <a:solidFill>
                  <a:schemeClr val="lt2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2" name="Google Shape;1332;p30"/>
          <p:cNvSpPr txBox="1">
            <a:spLocks noGrp="1"/>
          </p:cNvSpPr>
          <p:nvPr>
            <p:ph type="subTitle" idx="2"/>
          </p:nvPr>
        </p:nvSpPr>
        <p:spPr>
          <a:xfrm>
            <a:off x="867550" y="3530850"/>
            <a:ext cx="2381100" cy="86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33" name="Google Shape;1333;p30"/>
          <p:cNvSpPr txBox="1">
            <a:spLocks noGrp="1"/>
          </p:cNvSpPr>
          <p:nvPr>
            <p:ph type="title" idx="3" hasCustomPrompt="1"/>
          </p:nvPr>
        </p:nvSpPr>
        <p:spPr>
          <a:xfrm>
            <a:off x="3381450" y="1588075"/>
            <a:ext cx="2381100" cy="100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100"/>
              <a:buNone/>
              <a:defRPr sz="4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334" name="Google Shape;1334;p30"/>
          <p:cNvSpPr txBox="1">
            <a:spLocks noGrp="1"/>
          </p:cNvSpPr>
          <p:nvPr>
            <p:ph type="subTitle" idx="4"/>
          </p:nvPr>
        </p:nvSpPr>
        <p:spPr>
          <a:xfrm>
            <a:off x="3381450" y="2836500"/>
            <a:ext cx="2381100" cy="63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Barrio"/>
              <a:buNone/>
              <a:defRPr>
                <a:solidFill>
                  <a:schemeClr val="lt2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5" name="Google Shape;1335;p30"/>
          <p:cNvSpPr txBox="1">
            <a:spLocks noGrp="1"/>
          </p:cNvSpPr>
          <p:nvPr>
            <p:ph type="subTitle" idx="5"/>
          </p:nvPr>
        </p:nvSpPr>
        <p:spPr>
          <a:xfrm>
            <a:off x="3381450" y="3530850"/>
            <a:ext cx="2381100" cy="86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36" name="Google Shape;1336;p30"/>
          <p:cNvSpPr txBox="1">
            <a:spLocks noGrp="1"/>
          </p:cNvSpPr>
          <p:nvPr>
            <p:ph type="title" idx="6" hasCustomPrompt="1"/>
          </p:nvPr>
        </p:nvSpPr>
        <p:spPr>
          <a:xfrm>
            <a:off x="5924975" y="1588075"/>
            <a:ext cx="2381100" cy="100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100"/>
              <a:buNone/>
              <a:defRPr sz="4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337" name="Google Shape;1337;p30"/>
          <p:cNvSpPr txBox="1">
            <a:spLocks noGrp="1"/>
          </p:cNvSpPr>
          <p:nvPr>
            <p:ph type="subTitle" idx="7"/>
          </p:nvPr>
        </p:nvSpPr>
        <p:spPr>
          <a:xfrm>
            <a:off x="5924975" y="2836500"/>
            <a:ext cx="2381100" cy="63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Barrio"/>
              <a:buNone/>
              <a:defRPr>
                <a:solidFill>
                  <a:schemeClr val="lt2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8" name="Google Shape;1338;p30"/>
          <p:cNvSpPr txBox="1">
            <a:spLocks noGrp="1"/>
          </p:cNvSpPr>
          <p:nvPr>
            <p:ph type="subTitle" idx="8"/>
          </p:nvPr>
        </p:nvSpPr>
        <p:spPr>
          <a:xfrm>
            <a:off x="5924975" y="3530850"/>
            <a:ext cx="2381100" cy="86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39" name="Google Shape;1339;p30"/>
          <p:cNvSpPr txBox="1">
            <a:spLocks noGrp="1"/>
          </p:cNvSpPr>
          <p:nvPr>
            <p:ph type="title" idx="9"/>
          </p:nvPr>
        </p:nvSpPr>
        <p:spPr>
          <a:xfrm>
            <a:off x="720000" y="395850"/>
            <a:ext cx="7693200" cy="51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9pPr>
          </a:lstStyle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hree Columns 4">
  <p:cSld name="1_Title + Three Columns 4">
    <p:spTree>
      <p:nvGrpSpPr>
        <p:cNvPr id="1" name="Shape 1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" name="Google Shape;1300;p30"/>
          <p:cNvSpPr/>
          <p:nvPr/>
        </p:nvSpPr>
        <p:spPr>
          <a:xfrm rot="-623906" flipH="1">
            <a:off x="369917" y="1228981"/>
            <a:ext cx="752436" cy="542558"/>
          </a:xfrm>
          <a:custGeom>
            <a:avLst/>
            <a:gdLst/>
            <a:ahLst/>
            <a:cxnLst/>
            <a:rect l="l" t="t" r="r" b="b"/>
            <a:pathLst>
              <a:path w="37909" h="27335" extrusionOk="0">
                <a:moveTo>
                  <a:pt x="8404" y="0"/>
                </a:moveTo>
                <a:lnTo>
                  <a:pt x="7868" y="9"/>
                </a:lnTo>
                <a:lnTo>
                  <a:pt x="6778" y="134"/>
                </a:lnTo>
                <a:lnTo>
                  <a:pt x="5698" y="375"/>
                </a:lnTo>
                <a:lnTo>
                  <a:pt x="4653" y="715"/>
                </a:lnTo>
                <a:lnTo>
                  <a:pt x="3653" y="1161"/>
                </a:lnTo>
                <a:lnTo>
                  <a:pt x="2724" y="1679"/>
                </a:lnTo>
                <a:lnTo>
                  <a:pt x="1903" y="2277"/>
                </a:lnTo>
                <a:lnTo>
                  <a:pt x="1197" y="2938"/>
                </a:lnTo>
                <a:lnTo>
                  <a:pt x="903" y="3295"/>
                </a:lnTo>
                <a:lnTo>
                  <a:pt x="652" y="3644"/>
                </a:lnTo>
                <a:lnTo>
                  <a:pt x="277" y="4367"/>
                </a:lnTo>
                <a:lnTo>
                  <a:pt x="63" y="5108"/>
                </a:lnTo>
                <a:lnTo>
                  <a:pt x="1" y="5841"/>
                </a:lnTo>
                <a:lnTo>
                  <a:pt x="90" y="6564"/>
                </a:lnTo>
                <a:lnTo>
                  <a:pt x="331" y="7251"/>
                </a:lnTo>
                <a:lnTo>
                  <a:pt x="715" y="7894"/>
                </a:lnTo>
                <a:lnTo>
                  <a:pt x="1251" y="8484"/>
                </a:lnTo>
                <a:lnTo>
                  <a:pt x="1572" y="8743"/>
                </a:lnTo>
                <a:lnTo>
                  <a:pt x="1858" y="8966"/>
                </a:lnTo>
                <a:lnTo>
                  <a:pt x="2501" y="9377"/>
                </a:lnTo>
                <a:lnTo>
                  <a:pt x="3528" y="9939"/>
                </a:lnTo>
                <a:lnTo>
                  <a:pt x="4582" y="10475"/>
                </a:lnTo>
                <a:lnTo>
                  <a:pt x="5242" y="10868"/>
                </a:lnTo>
                <a:lnTo>
                  <a:pt x="5850" y="11288"/>
                </a:lnTo>
                <a:lnTo>
                  <a:pt x="6377" y="11770"/>
                </a:lnTo>
                <a:lnTo>
                  <a:pt x="6591" y="12038"/>
                </a:lnTo>
                <a:lnTo>
                  <a:pt x="6796" y="12342"/>
                </a:lnTo>
                <a:lnTo>
                  <a:pt x="7100" y="12993"/>
                </a:lnTo>
                <a:lnTo>
                  <a:pt x="7404" y="14020"/>
                </a:lnTo>
                <a:lnTo>
                  <a:pt x="7645" y="15065"/>
                </a:lnTo>
                <a:lnTo>
                  <a:pt x="7841" y="15744"/>
                </a:lnTo>
                <a:lnTo>
                  <a:pt x="8109" y="16396"/>
                </a:lnTo>
                <a:lnTo>
                  <a:pt x="8502" y="16994"/>
                </a:lnTo>
                <a:lnTo>
                  <a:pt x="8761" y="17271"/>
                </a:lnTo>
                <a:lnTo>
                  <a:pt x="9002" y="17512"/>
                </a:lnTo>
                <a:lnTo>
                  <a:pt x="9556" y="17914"/>
                </a:lnTo>
                <a:lnTo>
                  <a:pt x="10163" y="18217"/>
                </a:lnTo>
                <a:lnTo>
                  <a:pt x="10833" y="18459"/>
                </a:lnTo>
                <a:lnTo>
                  <a:pt x="11538" y="18637"/>
                </a:lnTo>
                <a:lnTo>
                  <a:pt x="12279" y="18771"/>
                </a:lnTo>
                <a:lnTo>
                  <a:pt x="13431" y="18914"/>
                </a:lnTo>
                <a:lnTo>
                  <a:pt x="14994" y="19075"/>
                </a:lnTo>
                <a:lnTo>
                  <a:pt x="16119" y="19235"/>
                </a:lnTo>
                <a:lnTo>
                  <a:pt x="16834" y="19396"/>
                </a:lnTo>
                <a:lnTo>
                  <a:pt x="17503" y="19602"/>
                </a:lnTo>
                <a:lnTo>
                  <a:pt x="18128" y="19878"/>
                </a:lnTo>
                <a:lnTo>
                  <a:pt x="18682" y="20236"/>
                </a:lnTo>
                <a:lnTo>
                  <a:pt x="19164" y="20682"/>
                </a:lnTo>
                <a:lnTo>
                  <a:pt x="19370" y="20950"/>
                </a:lnTo>
                <a:lnTo>
                  <a:pt x="19513" y="21173"/>
                </a:lnTo>
                <a:lnTo>
                  <a:pt x="19727" y="21647"/>
                </a:lnTo>
                <a:lnTo>
                  <a:pt x="19968" y="22397"/>
                </a:lnTo>
                <a:lnTo>
                  <a:pt x="20209" y="23441"/>
                </a:lnTo>
                <a:lnTo>
                  <a:pt x="20432" y="24209"/>
                </a:lnTo>
                <a:lnTo>
                  <a:pt x="20629" y="24701"/>
                </a:lnTo>
                <a:lnTo>
                  <a:pt x="20754" y="24933"/>
                </a:lnTo>
                <a:lnTo>
                  <a:pt x="20906" y="25192"/>
                </a:lnTo>
                <a:lnTo>
                  <a:pt x="21263" y="25665"/>
                </a:lnTo>
                <a:lnTo>
                  <a:pt x="21683" y="26067"/>
                </a:lnTo>
                <a:lnTo>
                  <a:pt x="22156" y="26415"/>
                </a:lnTo>
                <a:lnTo>
                  <a:pt x="22665" y="26710"/>
                </a:lnTo>
                <a:lnTo>
                  <a:pt x="23210" y="26933"/>
                </a:lnTo>
                <a:lnTo>
                  <a:pt x="23772" y="27112"/>
                </a:lnTo>
                <a:lnTo>
                  <a:pt x="24344" y="27237"/>
                </a:lnTo>
                <a:lnTo>
                  <a:pt x="24629" y="27272"/>
                </a:lnTo>
                <a:lnTo>
                  <a:pt x="25201" y="27335"/>
                </a:lnTo>
                <a:lnTo>
                  <a:pt x="26353" y="27335"/>
                </a:lnTo>
                <a:lnTo>
                  <a:pt x="28094" y="27201"/>
                </a:lnTo>
                <a:lnTo>
                  <a:pt x="29255" y="27138"/>
                </a:lnTo>
                <a:lnTo>
                  <a:pt x="29961" y="27103"/>
                </a:lnTo>
                <a:lnTo>
                  <a:pt x="31345" y="26924"/>
                </a:lnTo>
                <a:lnTo>
                  <a:pt x="32711" y="26719"/>
                </a:lnTo>
                <a:lnTo>
                  <a:pt x="33711" y="26620"/>
                </a:lnTo>
                <a:lnTo>
                  <a:pt x="34372" y="26594"/>
                </a:lnTo>
                <a:lnTo>
                  <a:pt x="34702" y="26603"/>
                </a:lnTo>
                <a:lnTo>
                  <a:pt x="34890" y="26594"/>
                </a:lnTo>
                <a:lnTo>
                  <a:pt x="35274" y="26522"/>
                </a:lnTo>
                <a:lnTo>
                  <a:pt x="35640" y="26362"/>
                </a:lnTo>
                <a:lnTo>
                  <a:pt x="35979" y="26129"/>
                </a:lnTo>
                <a:lnTo>
                  <a:pt x="36283" y="25826"/>
                </a:lnTo>
                <a:lnTo>
                  <a:pt x="36542" y="25477"/>
                </a:lnTo>
                <a:lnTo>
                  <a:pt x="36756" y="25076"/>
                </a:lnTo>
                <a:lnTo>
                  <a:pt x="36908" y="24629"/>
                </a:lnTo>
                <a:lnTo>
                  <a:pt x="36953" y="24397"/>
                </a:lnTo>
                <a:lnTo>
                  <a:pt x="37212" y="22923"/>
                </a:lnTo>
                <a:lnTo>
                  <a:pt x="37614" y="20236"/>
                </a:lnTo>
                <a:lnTo>
                  <a:pt x="37810" y="18432"/>
                </a:lnTo>
                <a:lnTo>
                  <a:pt x="37882" y="17324"/>
                </a:lnTo>
                <a:lnTo>
                  <a:pt x="37908" y="16289"/>
                </a:lnTo>
                <a:lnTo>
                  <a:pt x="37873" y="15324"/>
                </a:lnTo>
                <a:lnTo>
                  <a:pt x="37774" y="14440"/>
                </a:lnTo>
                <a:lnTo>
                  <a:pt x="37605" y="13618"/>
                </a:lnTo>
                <a:lnTo>
                  <a:pt x="37364" y="12877"/>
                </a:lnTo>
                <a:lnTo>
                  <a:pt x="37051" y="12199"/>
                </a:lnTo>
                <a:lnTo>
                  <a:pt x="36649" y="11591"/>
                </a:lnTo>
                <a:lnTo>
                  <a:pt x="36167" y="11047"/>
                </a:lnTo>
                <a:lnTo>
                  <a:pt x="35587" y="10573"/>
                </a:lnTo>
                <a:lnTo>
                  <a:pt x="34917" y="10163"/>
                </a:lnTo>
                <a:lnTo>
                  <a:pt x="34533" y="9984"/>
                </a:lnTo>
                <a:lnTo>
                  <a:pt x="34247" y="9877"/>
                </a:lnTo>
                <a:lnTo>
                  <a:pt x="33667" y="9761"/>
                </a:lnTo>
                <a:lnTo>
                  <a:pt x="33095" y="9725"/>
                </a:lnTo>
                <a:lnTo>
                  <a:pt x="32524" y="9752"/>
                </a:lnTo>
                <a:lnTo>
                  <a:pt x="31675" y="9877"/>
                </a:lnTo>
                <a:lnTo>
                  <a:pt x="30577" y="10118"/>
                </a:lnTo>
                <a:lnTo>
                  <a:pt x="29782" y="10252"/>
                </a:lnTo>
                <a:lnTo>
                  <a:pt x="29273" y="10288"/>
                </a:lnTo>
                <a:lnTo>
                  <a:pt x="28791" y="10261"/>
                </a:lnTo>
                <a:lnTo>
                  <a:pt x="28318" y="10145"/>
                </a:lnTo>
                <a:lnTo>
                  <a:pt x="27871" y="9930"/>
                </a:lnTo>
                <a:lnTo>
                  <a:pt x="27442" y="9582"/>
                </a:lnTo>
                <a:lnTo>
                  <a:pt x="27041" y="9109"/>
                </a:lnTo>
                <a:lnTo>
                  <a:pt x="26674" y="8466"/>
                </a:lnTo>
                <a:lnTo>
                  <a:pt x="26496" y="8064"/>
                </a:lnTo>
                <a:lnTo>
                  <a:pt x="26398" y="7823"/>
                </a:lnTo>
                <a:lnTo>
                  <a:pt x="26264" y="7296"/>
                </a:lnTo>
                <a:lnTo>
                  <a:pt x="26201" y="6742"/>
                </a:lnTo>
                <a:lnTo>
                  <a:pt x="26219" y="6171"/>
                </a:lnTo>
                <a:lnTo>
                  <a:pt x="26246" y="5876"/>
                </a:lnTo>
                <a:lnTo>
                  <a:pt x="26273" y="5635"/>
                </a:lnTo>
                <a:lnTo>
                  <a:pt x="26273" y="5144"/>
                </a:lnTo>
                <a:lnTo>
                  <a:pt x="26219" y="4644"/>
                </a:lnTo>
                <a:lnTo>
                  <a:pt x="26103" y="4162"/>
                </a:lnTo>
                <a:lnTo>
                  <a:pt x="25942" y="3679"/>
                </a:lnTo>
                <a:lnTo>
                  <a:pt x="25728" y="3224"/>
                </a:lnTo>
                <a:lnTo>
                  <a:pt x="25469" y="2795"/>
                </a:lnTo>
                <a:lnTo>
                  <a:pt x="25165" y="2402"/>
                </a:lnTo>
                <a:lnTo>
                  <a:pt x="24817" y="2045"/>
                </a:lnTo>
                <a:lnTo>
                  <a:pt x="24424" y="1733"/>
                </a:lnTo>
                <a:lnTo>
                  <a:pt x="23995" y="1474"/>
                </a:lnTo>
                <a:lnTo>
                  <a:pt x="23531" y="1277"/>
                </a:lnTo>
                <a:lnTo>
                  <a:pt x="23031" y="1143"/>
                </a:lnTo>
                <a:lnTo>
                  <a:pt x="22504" y="1081"/>
                </a:lnTo>
                <a:lnTo>
                  <a:pt x="21942" y="1090"/>
                </a:lnTo>
                <a:lnTo>
                  <a:pt x="21352" y="1197"/>
                </a:lnTo>
                <a:lnTo>
                  <a:pt x="21049" y="1277"/>
                </a:lnTo>
                <a:lnTo>
                  <a:pt x="20727" y="1384"/>
                </a:lnTo>
                <a:lnTo>
                  <a:pt x="20102" y="1661"/>
                </a:lnTo>
                <a:lnTo>
                  <a:pt x="19164" y="2135"/>
                </a:lnTo>
                <a:lnTo>
                  <a:pt x="18245" y="2599"/>
                </a:lnTo>
                <a:lnTo>
                  <a:pt x="17646" y="2849"/>
                </a:lnTo>
                <a:lnTo>
                  <a:pt x="17039" y="3010"/>
                </a:lnTo>
                <a:lnTo>
                  <a:pt x="16450" y="3072"/>
                </a:lnTo>
                <a:lnTo>
                  <a:pt x="16146" y="3037"/>
                </a:lnTo>
                <a:lnTo>
                  <a:pt x="15941" y="3001"/>
                </a:lnTo>
                <a:lnTo>
                  <a:pt x="15557" y="2867"/>
                </a:lnTo>
                <a:lnTo>
                  <a:pt x="15039" y="2590"/>
                </a:lnTo>
                <a:lnTo>
                  <a:pt x="14726" y="2376"/>
                </a:lnTo>
                <a:lnTo>
                  <a:pt x="14056" y="1938"/>
                </a:lnTo>
                <a:lnTo>
                  <a:pt x="13003" y="1313"/>
                </a:lnTo>
                <a:lnTo>
                  <a:pt x="12261" y="938"/>
                </a:lnTo>
                <a:lnTo>
                  <a:pt x="11485" y="599"/>
                </a:lnTo>
                <a:lnTo>
                  <a:pt x="10663" y="331"/>
                </a:lnTo>
                <a:lnTo>
                  <a:pt x="9806" y="125"/>
                </a:lnTo>
                <a:lnTo>
                  <a:pt x="8886" y="18"/>
                </a:lnTo>
                <a:lnTo>
                  <a:pt x="8404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1" name="Google Shape;1301;p30"/>
          <p:cNvSpPr/>
          <p:nvPr/>
        </p:nvSpPr>
        <p:spPr>
          <a:xfrm rot="-623906" flipH="1">
            <a:off x="343485" y="1362657"/>
            <a:ext cx="681875" cy="566674"/>
          </a:xfrm>
          <a:custGeom>
            <a:avLst/>
            <a:gdLst/>
            <a:ahLst/>
            <a:cxnLst/>
            <a:rect l="l" t="t" r="r" b="b"/>
            <a:pathLst>
              <a:path w="34354" h="28550" fill="none" extrusionOk="0">
                <a:moveTo>
                  <a:pt x="0" y="1"/>
                </a:moveTo>
                <a:lnTo>
                  <a:pt x="1036" y="153"/>
                </a:lnTo>
                <a:lnTo>
                  <a:pt x="3081" y="519"/>
                </a:lnTo>
                <a:lnTo>
                  <a:pt x="5064" y="992"/>
                </a:lnTo>
                <a:lnTo>
                  <a:pt x="6975" y="1555"/>
                </a:lnTo>
                <a:lnTo>
                  <a:pt x="7894" y="1876"/>
                </a:lnTo>
                <a:lnTo>
                  <a:pt x="8850" y="2260"/>
                </a:lnTo>
                <a:lnTo>
                  <a:pt x="10681" y="3117"/>
                </a:lnTo>
                <a:lnTo>
                  <a:pt x="12440" y="4046"/>
                </a:lnTo>
                <a:lnTo>
                  <a:pt x="14145" y="5028"/>
                </a:lnTo>
                <a:lnTo>
                  <a:pt x="14985" y="5537"/>
                </a:lnTo>
                <a:lnTo>
                  <a:pt x="16047" y="6296"/>
                </a:lnTo>
                <a:lnTo>
                  <a:pt x="18146" y="7868"/>
                </a:lnTo>
                <a:lnTo>
                  <a:pt x="20173" y="9493"/>
                </a:lnTo>
                <a:lnTo>
                  <a:pt x="22147" y="11181"/>
                </a:lnTo>
                <a:lnTo>
                  <a:pt x="24031" y="12931"/>
                </a:lnTo>
                <a:lnTo>
                  <a:pt x="25844" y="14762"/>
                </a:lnTo>
                <a:lnTo>
                  <a:pt x="27567" y="16673"/>
                </a:lnTo>
                <a:lnTo>
                  <a:pt x="29201" y="18673"/>
                </a:lnTo>
                <a:lnTo>
                  <a:pt x="29978" y="19709"/>
                </a:lnTo>
                <a:lnTo>
                  <a:pt x="30603" y="20745"/>
                </a:lnTo>
                <a:lnTo>
                  <a:pt x="31791" y="22870"/>
                </a:lnTo>
                <a:lnTo>
                  <a:pt x="32880" y="25085"/>
                </a:lnTo>
                <a:lnTo>
                  <a:pt x="33890" y="27371"/>
                </a:lnTo>
                <a:lnTo>
                  <a:pt x="34354" y="28550"/>
                </a:lnTo>
              </a:path>
            </a:pathLst>
          </a:custGeom>
          <a:solidFill>
            <a:schemeClr val="lt1"/>
          </a:solidFill>
          <a:ln w="6925" cap="flat" cmpd="sng">
            <a:solidFill>
              <a:srgbClr val="ED6E24"/>
            </a:solidFill>
            <a:prstDash val="solid"/>
            <a:miter lim="89299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2" name="Google Shape;1302;p30"/>
          <p:cNvSpPr/>
          <p:nvPr/>
        </p:nvSpPr>
        <p:spPr>
          <a:xfrm rot="-623906" flipH="1">
            <a:off x="853930" y="1281368"/>
            <a:ext cx="16335" cy="64170"/>
          </a:xfrm>
          <a:custGeom>
            <a:avLst/>
            <a:gdLst/>
            <a:ahLst/>
            <a:cxnLst/>
            <a:rect l="l" t="t" r="r" b="b"/>
            <a:pathLst>
              <a:path w="823" h="3233" extrusionOk="0">
                <a:moveTo>
                  <a:pt x="251" y="0"/>
                </a:moveTo>
                <a:lnTo>
                  <a:pt x="161" y="9"/>
                </a:lnTo>
                <a:lnTo>
                  <a:pt x="135" y="54"/>
                </a:lnTo>
                <a:lnTo>
                  <a:pt x="72" y="250"/>
                </a:lnTo>
                <a:lnTo>
                  <a:pt x="9" y="661"/>
                </a:lnTo>
                <a:lnTo>
                  <a:pt x="1" y="1081"/>
                </a:lnTo>
                <a:lnTo>
                  <a:pt x="54" y="1491"/>
                </a:lnTo>
                <a:lnTo>
                  <a:pt x="197" y="2099"/>
                </a:lnTo>
                <a:lnTo>
                  <a:pt x="510" y="2858"/>
                </a:lnTo>
                <a:lnTo>
                  <a:pt x="697" y="3206"/>
                </a:lnTo>
                <a:lnTo>
                  <a:pt x="733" y="3233"/>
                </a:lnTo>
                <a:lnTo>
                  <a:pt x="822" y="3197"/>
                </a:lnTo>
                <a:lnTo>
                  <a:pt x="822" y="3161"/>
                </a:lnTo>
                <a:lnTo>
                  <a:pt x="652" y="2768"/>
                </a:lnTo>
                <a:lnTo>
                  <a:pt x="402" y="1956"/>
                </a:lnTo>
                <a:lnTo>
                  <a:pt x="331" y="1536"/>
                </a:lnTo>
                <a:lnTo>
                  <a:pt x="295" y="1161"/>
                </a:lnTo>
                <a:lnTo>
                  <a:pt x="295" y="411"/>
                </a:lnTo>
                <a:lnTo>
                  <a:pt x="268" y="36"/>
                </a:lnTo>
                <a:lnTo>
                  <a:pt x="25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3" name="Google Shape;1303;p30"/>
          <p:cNvSpPr/>
          <p:nvPr/>
        </p:nvSpPr>
        <p:spPr>
          <a:xfrm rot="-623906" flipH="1">
            <a:off x="655340" y="1359212"/>
            <a:ext cx="30348" cy="128698"/>
          </a:xfrm>
          <a:custGeom>
            <a:avLst/>
            <a:gdLst/>
            <a:ahLst/>
            <a:cxnLst/>
            <a:rect l="l" t="t" r="r" b="b"/>
            <a:pathLst>
              <a:path w="1529" h="6484" extrusionOk="0">
                <a:moveTo>
                  <a:pt x="215" y="1"/>
                </a:moveTo>
                <a:lnTo>
                  <a:pt x="117" y="19"/>
                </a:lnTo>
                <a:lnTo>
                  <a:pt x="37" y="90"/>
                </a:lnTo>
                <a:lnTo>
                  <a:pt x="28" y="144"/>
                </a:lnTo>
                <a:lnTo>
                  <a:pt x="1" y="554"/>
                </a:lnTo>
                <a:lnTo>
                  <a:pt x="10" y="1376"/>
                </a:lnTo>
                <a:lnTo>
                  <a:pt x="90" y="2189"/>
                </a:lnTo>
                <a:lnTo>
                  <a:pt x="224" y="2992"/>
                </a:lnTo>
                <a:lnTo>
                  <a:pt x="510" y="4180"/>
                </a:lnTo>
                <a:lnTo>
                  <a:pt x="1028" y="5707"/>
                </a:lnTo>
                <a:lnTo>
                  <a:pt x="1332" y="6439"/>
                </a:lnTo>
                <a:lnTo>
                  <a:pt x="1349" y="6466"/>
                </a:lnTo>
                <a:lnTo>
                  <a:pt x="1421" y="6484"/>
                </a:lnTo>
                <a:lnTo>
                  <a:pt x="1492" y="6457"/>
                </a:lnTo>
                <a:lnTo>
                  <a:pt x="1528" y="6404"/>
                </a:lnTo>
                <a:lnTo>
                  <a:pt x="1519" y="6368"/>
                </a:lnTo>
                <a:lnTo>
                  <a:pt x="1376" y="5984"/>
                </a:lnTo>
                <a:lnTo>
                  <a:pt x="1144" y="5216"/>
                </a:lnTo>
                <a:lnTo>
                  <a:pt x="858" y="4064"/>
                </a:lnTo>
                <a:lnTo>
                  <a:pt x="590" y="2501"/>
                </a:lnTo>
                <a:lnTo>
                  <a:pt x="394" y="903"/>
                </a:lnTo>
                <a:lnTo>
                  <a:pt x="314" y="99"/>
                </a:lnTo>
                <a:lnTo>
                  <a:pt x="296" y="45"/>
                </a:lnTo>
                <a:lnTo>
                  <a:pt x="21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4" name="Google Shape;1304;p30"/>
          <p:cNvSpPr/>
          <p:nvPr/>
        </p:nvSpPr>
        <p:spPr>
          <a:xfrm rot="-623906" flipH="1">
            <a:off x="670414" y="1383837"/>
            <a:ext cx="50534" cy="47339"/>
          </a:xfrm>
          <a:custGeom>
            <a:avLst/>
            <a:gdLst/>
            <a:ahLst/>
            <a:cxnLst/>
            <a:rect l="l" t="t" r="r" b="b"/>
            <a:pathLst>
              <a:path w="2546" h="2385" extrusionOk="0">
                <a:moveTo>
                  <a:pt x="188" y="0"/>
                </a:moveTo>
                <a:lnTo>
                  <a:pt x="90" y="18"/>
                </a:lnTo>
                <a:lnTo>
                  <a:pt x="19" y="98"/>
                </a:lnTo>
                <a:lnTo>
                  <a:pt x="1" y="197"/>
                </a:lnTo>
                <a:lnTo>
                  <a:pt x="37" y="232"/>
                </a:lnTo>
                <a:lnTo>
                  <a:pt x="680" y="759"/>
                </a:lnTo>
                <a:lnTo>
                  <a:pt x="1305" y="1304"/>
                </a:lnTo>
                <a:lnTo>
                  <a:pt x="1590" y="1581"/>
                </a:lnTo>
                <a:lnTo>
                  <a:pt x="2037" y="2018"/>
                </a:lnTo>
                <a:lnTo>
                  <a:pt x="2358" y="2277"/>
                </a:lnTo>
                <a:lnTo>
                  <a:pt x="2528" y="2384"/>
                </a:lnTo>
                <a:lnTo>
                  <a:pt x="2546" y="2384"/>
                </a:lnTo>
                <a:lnTo>
                  <a:pt x="2546" y="2375"/>
                </a:lnTo>
                <a:lnTo>
                  <a:pt x="2448" y="2206"/>
                </a:lnTo>
                <a:lnTo>
                  <a:pt x="2198" y="1884"/>
                </a:lnTo>
                <a:lnTo>
                  <a:pt x="1760" y="1447"/>
                </a:lnTo>
                <a:lnTo>
                  <a:pt x="1465" y="1161"/>
                </a:lnTo>
                <a:lnTo>
                  <a:pt x="858" y="589"/>
                </a:lnTo>
                <a:lnTo>
                  <a:pt x="233" y="27"/>
                </a:lnTo>
                <a:lnTo>
                  <a:pt x="188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5" name="Google Shape;1305;p30"/>
          <p:cNvSpPr/>
          <p:nvPr/>
        </p:nvSpPr>
        <p:spPr>
          <a:xfrm rot="-623906" flipH="1">
            <a:off x="491134" y="1511782"/>
            <a:ext cx="31043" cy="146601"/>
          </a:xfrm>
          <a:custGeom>
            <a:avLst/>
            <a:gdLst/>
            <a:ahLst/>
            <a:cxnLst/>
            <a:rect l="l" t="t" r="r" b="b"/>
            <a:pathLst>
              <a:path w="1564" h="7386" extrusionOk="0">
                <a:moveTo>
                  <a:pt x="1430" y="0"/>
                </a:moveTo>
                <a:lnTo>
                  <a:pt x="1340" y="54"/>
                </a:lnTo>
                <a:lnTo>
                  <a:pt x="1305" y="116"/>
                </a:lnTo>
                <a:lnTo>
                  <a:pt x="1135" y="554"/>
                </a:lnTo>
                <a:lnTo>
                  <a:pt x="822" y="1447"/>
                </a:lnTo>
                <a:lnTo>
                  <a:pt x="572" y="2349"/>
                </a:lnTo>
                <a:lnTo>
                  <a:pt x="376" y="3260"/>
                </a:lnTo>
                <a:lnTo>
                  <a:pt x="162" y="4626"/>
                </a:lnTo>
                <a:lnTo>
                  <a:pt x="19" y="6421"/>
                </a:lnTo>
                <a:lnTo>
                  <a:pt x="1" y="7305"/>
                </a:lnTo>
                <a:lnTo>
                  <a:pt x="10" y="7341"/>
                </a:lnTo>
                <a:lnTo>
                  <a:pt x="54" y="7385"/>
                </a:lnTo>
                <a:lnTo>
                  <a:pt x="117" y="7385"/>
                </a:lnTo>
                <a:lnTo>
                  <a:pt x="171" y="7332"/>
                </a:lnTo>
                <a:lnTo>
                  <a:pt x="180" y="7287"/>
                </a:lnTo>
                <a:lnTo>
                  <a:pt x="242" y="6385"/>
                </a:lnTo>
                <a:lnTo>
                  <a:pt x="483" y="4608"/>
                </a:lnTo>
                <a:lnTo>
                  <a:pt x="849" y="2840"/>
                </a:lnTo>
                <a:lnTo>
                  <a:pt x="1305" y="1063"/>
                </a:lnTo>
                <a:lnTo>
                  <a:pt x="1555" y="152"/>
                </a:lnTo>
                <a:lnTo>
                  <a:pt x="1564" y="89"/>
                </a:lnTo>
                <a:lnTo>
                  <a:pt x="1519" y="18"/>
                </a:lnTo>
                <a:lnTo>
                  <a:pt x="143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6" name="Google Shape;1306;p30"/>
          <p:cNvSpPr/>
          <p:nvPr/>
        </p:nvSpPr>
        <p:spPr>
          <a:xfrm rot="-623906" flipH="1">
            <a:off x="510697" y="1528121"/>
            <a:ext cx="24473" cy="66492"/>
          </a:xfrm>
          <a:custGeom>
            <a:avLst/>
            <a:gdLst/>
            <a:ahLst/>
            <a:cxnLst/>
            <a:rect l="l" t="t" r="r" b="b"/>
            <a:pathLst>
              <a:path w="1233" h="3350" extrusionOk="0">
                <a:moveTo>
                  <a:pt x="144" y="0"/>
                </a:moveTo>
                <a:lnTo>
                  <a:pt x="54" y="63"/>
                </a:lnTo>
                <a:lnTo>
                  <a:pt x="1" y="161"/>
                </a:lnTo>
                <a:lnTo>
                  <a:pt x="19" y="224"/>
                </a:lnTo>
                <a:lnTo>
                  <a:pt x="331" y="992"/>
                </a:lnTo>
                <a:lnTo>
                  <a:pt x="626" y="1777"/>
                </a:lnTo>
                <a:lnTo>
                  <a:pt x="769" y="2170"/>
                </a:lnTo>
                <a:lnTo>
                  <a:pt x="1037" y="2974"/>
                </a:lnTo>
                <a:lnTo>
                  <a:pt x="1224" y="3340"/>
                </a:lnTo>
                <a:lnTo>
                  <a:pt x="1233" y="3349"/>
                </a:lnTo>
                <a:lnTo>
                  <a:pt x="1233" y="3340"/>
                </a:lnTo>
                <a:lnTo>
                  <a:pt x="1188" y="2912"/>
                </a:lnTo>
                <a:lnTo>
                  <a:pt x="992" y="2063"/>
                </a:lnTo>
                <a:lnTo>
                  <a:pt x="554" y="831"/>
                </a:lnTo>
                <a:lnTo>
                  <a:pt x="260" y="63"/>
                </a:lnTo>
                <a:lnTo>
                  <a:pt x="233" y="9"/>
                </a:lnTo>
                <a:lnTo>
                  <a:pt x="14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7" name="Google Shape;1307;p30"/>
          <p:cNvSpPr/>
          <p:nvPr/>
        </p:nvSpPr>
        <p:spPr>
          <a:xfrm rot="-623906" flipH="1">
            <a:off x="820554" y="1281124"/>
            <a:ext cx="38109" cy="38486"/>
          </a:xfrm>
          <a:custGeom>
            <a:avLst/>
            <a:gdLst/>
            <a:ahLst/>
            <a:cxnLst/>
            <a:rect l="l" t="t" r="r" b="b"/>
            <a:pathLst>
              <a:path w="1920" h="1939" extrusionOk="0">
                <a:moveTo>
                  <a:pt x="1840" y="1"/>
                </a:moveTo>
                <a:lnTo>
                  <a:pt x="1759" y="19"/>
                </a:lnTo>
                <a:lnTo>
                  <a:pt x="1724" y="45"/>
                </a:lnTo>
                <a:lnTo>
                  <a:pt x="1215" y="554"/>
                </a:lnTo>
                <a:lnTo>
                  <a:pt x="732" y="1072"/>
                </a:lnTo>
                <a:lnTo>
                  <a:pt x="536" y="1269"/>
                </a:lnTo>
                <a:lnTo>
                  <a:pt x="214" y="1581"/>
                </a:lnTo>
                <a:lnTo>
                  <a:pt x="54" y="1805"/>
                </a:lnTo>
                <a:lnTo>
                  <a:pt x="0" y="1912"/>
                </a:lnTo>
                <a:lnTo>
                  <a:pt x="9" y="1939"/>
                </a:lnTo>
                <a:lnTo>
                  <a:pt x="36" y="1939"/>
                </a:lnTo>
                <a:lnTo>
                  <a:pt x="170" y="1867"/>
                </a:lnTo>
                <a:lnTo>
                  <a:pt x="393" y="1680"/>
                </a:lnTo>
                <a:lnTo>
                  <a:pt x="697" y="1358"/>
                </a:lnTo>
                <a:lnTo>
                  <a:pt x="893" y="1153"/>
                </a:lnTo>
                <a:lnTo>
                  <a:pt x="1402" y="653"/>
                </a:lnTo>
                <a:lnTo>
                  <a:pt x="1893" y="135"/>
                </a:lnTo>
                <a:lnTo>
                  <a:pt x="1920" y="99"/>
                </a:lnTo>
                <a:lnTo>
                  <a:pt x="1902" y="36"/>
                </a:lnTo>
                <a:lnTo>
                  <a:pt x="184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8" name="Google Shape;1308;p30"/>
          <p:cNvSpPr/>
          <p:nvPr/>
        </p:nvSpPr>
        <p:spPr>
          <a:xfrm rot="-623906" flipH="1">
            <a:off x="774653" y="1384013"/>
            <a:ext cx="171054" cy="59049"/>
          </a:xfrm>
          <a:custGeom>
            <a:avLst/>
            <a:gdLst/>
            <a:ahLst/>
            <a:cxnLst/>
            <a:rect l="l" t="t" r="r" b="b"/>
            <a:pathLst>
              <a:path w="8618" h="2975" extrusionOk="0">
                <a:moveTo>
                  <a:pt x="8528" y="0"/>
                </a:moveTo>
                <a:lnTo>
                  <a:pt x="7966" y="18"/>
                </a:lnTo>
                <a:lnTo>
                  <a:pt x="6832" y="99"/>
                </a:lnTo>
                <a:lnTo>
                  <a:pt x="5698" y="259"/>
                </a:lnTo>
                <a:lnTo>
                  <a:pt x="4581" y="527"/>
                </a:lnTo>
                <a:lnTo>
                  <a:pt x="4046" y="724"/>
                </a:lnTo>
                <a:lnTo>
                  <a:pt x="3510" y="938"/>
                </a:lnTo>
                <a:lnTo>
                  <a:pt x="2438" y="1456"/>
                </a:lnTo>
                <a:lnTo>
                  <a:pt x="1411" y="2036"/>
                </a:lnTo>
                <a:lnTo>
                  <a:pt x="447" y="2653"/>
                </a:lnTo>
                <a:lnTo>
                  <a:pt x="0" y="2965"/>
                </a:lnTo>
                <a:lnTo>
                  <a:pt x="0" y="2974"/>
                </a:lnTo>
                <a:lnTo>
                  <a:pt x="18" y="2974"/>
                </a:lnTo>
                <a:lnTo>
                  <a:pt x="482" y="2760"/>
                </a:lnTo>
                <a:lnTo>
                  <a:pt x="1393" y="2269"/>
                </a:lnTo>
                <a:lnTo>
                  <a:pt x="2286" y="1768"/>
                </a:lnTo>
                <a:lnTo>
                  <a:pt x="3215" y="1286"/>
                </a:lnTo>
                <a:lnTo>
                  <a:pt x="3697" y="1063"/>
                </a:lnTo>
                <a:lnTo>
                  <a:pt x="3992" y="947"/>
                </a:lnTo>
                <a:lnTo>
                  <a:pt x="4581" y="742"/>
                </a:lnTo>
                <a:lnTo>
                  <a:pt x="5474" y="518"/>
                </a:lnTo>
                <a:lnTo>
                  <a:pt x="6680" y="340"/>
                </a:lnTo>
                <a:lnTo>
                  <a:pt x="7894" y="241"/>
                </a:lnTo>
                <a:lnTo>
                  <a:pt x="8511" y="197"/>
                </a:lnTo>
                <a:lnTo>
                  <a:pt x="8555" y="188"/>
                </a:lnTo>
                <a:lnTo>
                  <a:pt x="8609" y="125"/>
                </a:lnTo>
                <a:lnTo>
                  <a:pt x="8618" y="54"/>
                </a:lnTo>
                <a:lnTo>
                  <a:pt x="8573" y="9"/>
                </a:lnTo>
                <a:lnTo>
                  <a:pt x="8528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9" name="Google Shape;1309;p30"/>
          <p:cNvSpPr/>
          <p:nvPr/>
        </p:nvSpPr>
        <p:spPr>
          <a:xfrm rot="-623906" flipH="1">
            <a:off x="866832" y="1382281"/>
            <a:ext cx="95015" cy="7642"/>
          </a:xfrm>
          <a:custGeom>
            <a:avLst/>
            <a:gdLst/>
            <a:ahLst/>
            <a:cxnLst/>
            <a:rect l="l" t="t" r="r" b="b"/>
            <a:pathLst>
              <a:path w="4787" h="385" extrusionOk="0">
                <a:moveTo>
                  <a:pt x="3063" y="1"/>
                </a:moveTo>
                <a:lnTo>
                  <a:pt x="1795" y="72"/>
                </a:lnTo>
                <a:lnTo>
                  <a:pt x="572" y="251"/>
                </a:lnTo>
                <a:lnTo>
                  <a:pt x="18" y="358"/>
                </a:lnTo>
                <a:lnTo>
                  <a:pt x="0" y="376"/>
                </a:lnTo>
                <a:lnTo>
                  <a:pt x="18" y="385"/>
                </a:lnTo>
                <a:lnTo>
                  <a:pt x="661" y="322"/>
                </a:lnTo>
                <a:lnTo>
                  <a:pt x="1929" y="233"/>
                </a:lnTo>
                <a:lnTo>
                  <a:pt x="2554" y="224"/>
                </a:lnTo>
                <a:lnTo>
                  <a:pt x="3099" y="242"/>
                </a:lnTo>
                <a:lnTo>
                  <a:pt x="4188" y="322"/>
                </a:lnTo>
                <a:lnTo>
                  <a:pt x="4733" y="314"/>
                </a:lnTo>
                <a:lnTo>
                  <a:pt x="4769" y="305"/>
                </a:lnTo>
                <a:lnTo>
                  <a:pt x="4787" y="260"/>
                </a:lnTo>
                <a:lnTo>
                  <a:pt x="4760" y="242"/>
                </a:lnTo>
                <a:lnTo>
                  <a:pt x="4510" y="162"/>
                </a:lnTo>
                <a:lnTo>
                  <a:pt x="3956" y="63"/>
                </a:lnTo>
                <a:lnTo>
                  <a:pt x="3063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0" name="Google Shape;1310;p30"/>
          <p:cNvSpPr/>
          <p:nvPr/>
        </p:nvSpPr>
        <p:spPr>
          <a:xfrm rot="-623906" flipH="1">
            <a:off x="634447" y="1514762"/>
            <a:ext cx="177267" cy="59744"/>
          </a:xfrm>
          <a:custGeom>
            <a:avLst/>
            <a:gdLst/>
            <a:ahLst/>
            <a:cxnLst/>
            <a:rect l="l" t="t" r="r" b="b"/>
            <a:pathLst>
              <a:path w="8931" h="3010" extrusionOk="0">
                <a:moveTo>
                  <a:pt x="8922" y="0"/>
                </a:moveTo>
                <a:lnTo>
                  <a:pt x="8690" y="143"/>
                </a:lnTo>
                <a:lnTo>
                  <a:pt x="8190" y="384"/>
                </a:lnTo>
                <a:lnTo>
                  <a:pt x="7404" y="706"/>
                </a:lnTo>
                <a:lnTo>
                  <a:pt x="5752" y="1215"/>
                </a:lnTo>
                <a:lnTo>
                  <a:pt x="4725" y="1536"/>
                </a:lnTo>
                <a:lnTo>
                  <a:pt x="3573" y="1938"/>
                </a:lnTo>
                <a:lnTo>
                  <a:pt x="1831" y="2510"/>
                </a:lnTo>
                <a:lnTo>
                  <a:pt x="662" y="2777"/>
                </a:lnTo>
                <a:lnTo>
                  <a:pt x="63" y="2849"/>
                </a:lnTo>
                <a:lnTo>
                  <a:pt x="10" y="2867"/>
                </a:lnTo>
                <a:lnTo>
                  <a:pt x="1" y="2965"/>
                </a:lnTo>
                <a:lnTo>
                  <a:pt x="54" y="2983"/>
                </a:lnTo>
                <a:lnTo>
                  <a:pt x="358" y="3010"/>
                </a:lnTo>
                <a:lnTo>
                  <a:pt x="974" y="2965"/>
                </a:lnTo>
                <a:lnTo>
                  <a:pt x="1599" y="2849"/>
                </a:lnTo>
                <a:lnTo>
                  <a:pt x="2242" y="2670"/>
                </a:lnTo>
                <a:lnTo>
                  <a:pt x="3823" y="2090"/>
                </a:lnTo>
                <a:lnTo>
                  <a:pt x="5002" y="1634"/>
                </a:lnTo>
                <a:lnTo>
                  <a:pt x="6430" y="1143"/>
                </a:lnTo>
                <a:lnTo>
                  <a:pt x="7868" y="625"/>
                </a:lnTo>
                <a:lnTo>
                  <a:pt x="8190" y="518"/>
                </a:lnTo>
                <a:lnTo>
                  <a:pt x="8600" y="340"/>
                </a:lnTo>
                <a:lnTo>
                  <a:pt x="8833" y="152"/>
                </a:lnTo>
                <a:lnTo>
                  <a:pt x="8931" y="9"/>
                </a:lnTo>
                <a:lnTo>
                  <a:pt x="893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1" name="Google Shape;1311;p30"/>
          <p:cNvSpPr/>
          <p:nvPr/>
        </p:nvSpPr>
        <p:spPr>
          <a:xfrm rot="-623906" flipH="1">
            <a:off x="711612" y="1518825"/>
            <a:ext cx="117900" cy="14370"/>
          </a:xfrm>
          <a:custGeom>
            <a:avLst/>
            <a:gdLst/>
            <a:ahLst/>
            <a:cxnLst/>
            <a:rect l="l" t="t" r="r" b="b"/>
            <a:pathLst>
              <a:path w="5940" h="724" extrusionOk="0">
                <a:moveTo>
                  <a:pt x="1135" y="0"/>
                </a:moveTo>
                <a:lnTo>
                  <a:pt x="394" y="36"/>
                </a:lnTo>
                <a:lnTo>
                  <a:pt x="37" y="81"/>
                </a:lnTo>
                <a:lnTo>
                  <a:pt x="1" y="98"/>
                </a:lnTo>
                <a:lnTo>
                  <a:pt x="1" y="152"/>
                </a:lnTo>
                <a:lnTo>
                  <a:pt x="28" y="170"/>
                </a:lnTo>
                <a:lnTo>
                  <a:pt x="760" y="259"/>
                </a:lnTo>
                <a:lnTo>
                  <a:pt x="2224" y="375"/>
                </a:lnTo>
                <a:lnTo>
                  <a:pt x="3689" y="465"/>
                </a:lnTo>
                <a:lnTo>
                  <a:pt x="5145" y="607"/>
                </a:lnTo>
                <a:lnTo>
                  <a:pt x="5868" y="723"/>
                </a:lnTo>
                <a:lnTo>
                  <a:pt x="5921" y="715"/>
                </a:lnTo>
                <a:lnTo>
                  <a:pt x="5939" y="625"/>
                </a:lnTo>
                <a:lnTo>
                  <a:pt x="5895" y="598"/>
                </a:lnTo>
                <a:lnTo>
                  <a:pt x="5216" y="465"/>
                </a:lnTo>
                <a:lnTo>
                  <a:pt x="3769" y="197"/>
                </a:lnTo>
                <a:lnTo>
                  <a:pt x="2260" y="27"/>
                </a:lnTo>
                <a:lnTo>
                  <a:pt x="113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2" name="Google Shape;1312;p30"/>
          <p:cNvSpPr/>
          <p:nvPr/>
        </p:nvSpPr>
        <p:spPr>
          <a:xfrm rot="-623906" flipH="1">
            <a:off x="515035" y="1666286"/>
            <a:ext cx="163968" cy="50892"/>
          </a:xfrm>
          <a:custGeom>
            <a:avLst/>
            <a:gdLst/>
            <a:ahLst/>
            <a:cxnLst/>
            <a:rect l="l" t="t" r="r" b="b"/>
            <a:pathLst>
              <a:path w="8261" h="2564" extrusionOk="0">
                <a:moveTo>
                  <a:pt x="8207" y="0"/>
                </a:moveTo>
                <a:lnTo>
                  <a:pt x="8172" y="9"/>
                </a:lnTo>
                <a:lnTo>
                  <a:pt x="7180" y="483"/>
                </a:lnTo>
                <a:lnTo>
                  <a:pt x="5716" y="1117"/>
                </a:lnTo>
                <a:lnTo>
                  <a:pt x="4725" y="1465"/>
                </a:lnTo>
                <a:lnTo>
                  <a:pt x="4207" y="1599"/>
                </a:lnTo>
                <a:lnTo>
                  <a:pt x="2117" y="2063"/>
                </a:lnTo>
                <a:lnTo>
                  <a:pt x="27" y="2483"/>
                </a:lnTo>
                <a:lnTo>
                  <a:pt x="1" y="2501"/>
                </a:lnTo>
                <a:lnTo>
                  <a:pt x="10" y="2563"/>
                </a:lnTo>
                <a:lnTo>
                  <a:pt x="36" y="2563"/>
                </a:lnTo>
                <a:lnTo>
                  <a:pt x="1028" y="2420"/>
                </a:lnTo>
                <a:lnTo>
                  <a:pt x="3135" y="2117"/>
                </a:lnTo>
                <a:lnTo>
                  <a:pt x="4743" y="1777"/>
                </a:lnTo>
                <a:lnTo>
                  <a:pt x="5796" y="1456"/>
                </a:lnTo>
                <a:lnTo>
                  <a:pt x="6805" y="1045"/>
                </a:lnTo>
                <a:lnTo>
                  <a:pt x="7770" y="500"/>
                </a:lnTo>
                <a:lnTo>
                  <a:pt x="8216" y="170"/>
                </a:lnTo>
                <a:lnTo>
                  <a:pt x="8261" y="116"/>
                </a:lnTo>
                <a:lnTo>
                  <a:pt x="8252" y="27"/>
                </a:lnTo>
                <a:lnTo>
                  <a:pt x="820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3" name="Google Shape;1313;p30"/>
          <p:cNvSpPr/>
          <p:nvPr/>
        </p:nvSpPr>
        <p:spPr>
          <a:xfrm rot="-623906" flipH="1">
            <a:off x="632511" y="1699731"/>
            <a:ext cx="49462" cy="49284"/>
          </a:xfrm>
          <a:custGeom>
            <a:avLst/>
            <a:gdLst/>
            <a:ahLst/>
            <a:cxnLst/>
            <a:rect l="l" t="t" r="r" b="b"/>
            <a:pathLst>
              <a:path w="2492" h="2483" extrusionOk="0">
                <a:moveTo>
                  <a:pt x="2483" y="0"/>
                </a:moveTo>
                <a:lnTo>
                  <a:pt x="2322" y="134"/>
                </a:lnTo>
                <a:lnTo>
                  <a:pt x="2018" y="455"/>
                </a:lnTo>
                <a:lnTo>
                  <a:pt x="1590" y="973"/>
                </a:lnTo>
                <a:lnTo>
                  <a:pt x="1295" y="1286"/>
                </a:lnTo>
                <a:lnTo>
                  <a:pt x="911" y="1643"/>
                </a:lnTo>
                <a:lnTo>
                  <a:pt x="509" y="1965"/>
                </a:lnTo>
                <a:lnTo>
                  <a:pt x="375" y="2072"/>
                </a:lnTo>
                <a:lnTo>
                  <a:pt x="116" y="2277"/>
                </a:lnTo>
                <a:lnTo>
                  <a:pt x="9" y="2420"/>
                </a:lnTo>
                <a:lnTo>
                  <a:pt x="0" y="2447"/>
                </a:lnTo>
                <a:lnTo>
                  <a:pt x="27" y="2483"/>
                </a:lnTo>
                <a:lnTo>
                  <a:pt x="54" y="2483"/>
                </a:lnTo>
                <a:lnTo>
                  <a:pt x="232" y="2429"/>
                </a:lnTo>
                <a:lnTo>
                  <a:pt x="598" y="2206"/>
                </a:lnTo>
                <a:lnTo>
                  <a:pt x="1125" y="1715"/>
                </a:lnTo>
                <a:lnTo>
                  <a:pt x="1411" y="1411"/>
                </a:lnTo>
                <a:lnTo>
                  <a:pt x="1715" y="1116"/>
                </a:lnTo>
                <a:lnTo>
                  <a:pt x="2170" y="589"/>
                </a:lnTo>
                <a:lnTo>
                  <a:pt x="2411" y="205"/>
                </a:lnTo>
                <a:lnTo>
                  <a:pt x="2492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14" name="Google Shape;1314;p30"/>
          <p:cNvGrpSpPr/>
          <p:nvPr/>
        </p:nvGrpSpPr>
        <p:grpSpPr>
          <a:xfrm>
            <a:off x="6194545" y="3710345"/>
            <a:ext cx="3569509" cy="3349980"/>
            <a:chOff x="6267770" y="3503895"/>
            <a:chExt cx="3569509" cy="3349980"/>
          </a:xfrm>
        </p:grpSpPr>
        <p:sp>
          <p:nvSpPr>
            <p:cNvPr id="1315" name="Google Shape;1315;p30"/>
            <p:cNvSpPr/>
            <p:nvPr/>
          </p:nvSpPr>
          <p:spPr>
            <a:xfrm rot="310762">
              <a:off x="6399320" y="3646881"/>
              <a:ext cx="3306409" cy="3064008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16" name="Google Shape;1316;p30"/>
            <p:cNvSpPr/>
            <p:nvPr/>
          </p:nvSpPr>
          <p:spPr>
            <a:xfrm rot="310762">
              <a:off x="6580174" y="4408927"/>
              <a:ext cx="2651899" cy="1639163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17" name="Google Shape;1317;p30"/>
            <p:cNvSpPr/>
            <p:nvPr/>
          </p:nvSpPr>
          <p:spPr>
            <a:xfrm rot="310762">
              <a:off x="8311563" y="5481535"/>
              <a:ext cx="481241" cy="255032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18" name="Google Shape;1318;p30"/>
            <p:cNvSpPr/>
            <p:nvPr/>
          </p:nvSpPr>
          <p:spPr>
            <a:xfrm rot="310762">
              <a:off x="9041624" y="4891567"/>
              <a:ext cx="273642" cy="58316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19" name="Google Shape;1319;p30"/>
            <p:cNvSpPr/>
            <p:nvPr/>
          </p:nvSpPr>
          <p:spPr>
            <a:xfrm rot="310762">
              <a:off x="8658958" y="4652399"/>
              <a:ext cx="63624" cy="451210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0" name="Google Shape;1320;p30"/>
            <p:cNvSpPr/>
            <p:nvPr/>
          </p:nvSpPr>
          <p:spPr>
            <a:xfrm rot="310762">
              <a:off x="7376965" y="5245894"/>
              <a:ext cx="93050" cy="450001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1" name="Google Shape;1321;p30"/>
            <p:cNvSpPr/>
            <p:nvPr/>
          </p:nvSpPr>
          <p:spPr>
            <a:xfrm rot="310762">
              <a:off x="8013121" y="4936084"/>
              <a:ext cx="139273" cy="579599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</p:grpSp>
      <p:grpSp>
        <p:nvGrpSpPr>
          <p:cNvPr id="1322" name="Google Shape;1322;p30"/>
          <p:cNvGrpSpPr/>
          <p:nvPr/>
        </p:nvGrpSpPr>
        <p:grpSpPr>
          <a:xfrm>
            <a:off x="-1151631" y="3240248"/>
            <a:ext cx="4031687" cy="3866819"/>
            <a:chOff x="-1361131" y="3033798"/>
            <a:chExt cx="4031687" cy="3866819"/>
          </a:xfrm>
        </p:grpSpPr>
        <p:sp>
          <p:nvSpPr>
            <p:cNvPr id="1323" name="Google Shape;1323;p30"/>
            <p:cNvSpPr/>
            <p:nvPr/>
          </p:nvSpPr>
          <p:spPr>
            <a:xfrm rot="-975157" flipH="1">
              <a:off x="-998443" y="3435250"/>
              <a:ext cx="3306310" cy="3063916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4" name="Google Shape;1324;p30"/>
            <p:cNvSpPr/>
            <p:nvPr/>
          </p:nvSpPr>
          <p:spPr>
            <a:xfrm rot="-975157" flipH="1">
              <a:off x="-517996" y="4168256"/>
              <a:ext cx="2651820" cy="1639114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5" name="Google Shape;1325;p30"/>
            <p:cNvSpPr/>
            <p:nvPr/>
          </p:nvSpPr>
          <p:spPr>
            <a:xfrm rot="-975157" flipH="1">
              <a:off x="6331" y="5357870"/>
              <a:ext cx="481227" cy="255024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6" name="Google Shape;1326;p30"/>
            <p:cNvSpPr/>
            <p:nvPr/>
          </p:nvSpPr>
          <p:spPr>
            <a:xfrm rot="-975157" flipH="1">
              <a:off x="-636678" y="4901000"/>
              <a:ext cx="273634" cy="58314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7" name="Google Shape;1327;p30"/>
            <p:cNvSpPr/>
            <p:nvPr/>
          </p:nvSpPr>
          <p:spPr>
            <a:xfrm rot="-975157" flipH="1">
              <a:off x="-61287" y="4568963"/>
              <a:ext cx="63622" cy="451196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8" name="Google Shape;1328;p30"/>
            <p:cNvSpPr/>
            <p:nvPr/>
          </p:nvSpPr>
          <p:spPr>
            <a:xfrm rot="-975157" flipH="1">
              <a:off x="1281559" y="4908023"/>
              <a:ext cx="93047" cy="449987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9" name="Google Shape;1329;p30"/>
            <p:cNvSpPr/>
            <p:nvPr/>
          </p:nvSpPr>
          <p:spPr>
            <a:xfrm rot="-975157" flipH="1">
              <a:off x="564398" y="4729396"/>
              <a:ext cx="139269" cy="579582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</p:grpSp>
      <p:sp>
        <p:nvSpPr>
          <p:cNvPr id="1330" name="Google Shape;1330;p30"/>
          <p:cNvSpPr txBox="1">
            <a:spLocks noGrp="1"/>
          </p:cNvSpPr>
          <p:nvPr>
            <p:ph type="title" hasCustomPrompt="1"/>
          </p:nvPr>
        </p:nvSpPr>
        <p:spPr>
          <a:xfrm>
            <a:off x="867550" y="1588075"/>
            <a:ext cx="2381100" cy="100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100"/>
              <a:buNone/>
              <a:defRPr sz="4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331" name="Google Shape;1331;p30"/>
          <p:cNvSpPr txBox="1">
            <a:spLocks noGrp="1"/>
          </p:cNvSpPr>
          <p:nvPr>
            <p:ph type="subTitle" idx="1"/>
          </p:nvPr>
        </p:nvSpPr>
        <p:spPr>
          <a:xfrm>
            <a:off x="867550" y="2836500"/>
            <a:ext cx="2381100" cy="63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Barrio"/>
              <a:buNone/>
              <a:defRPr>
                <a:solidFill>
                  <a:schemeClr val="lt2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2" name="Google Shape;1332;p30"/>
          <p:cNvSpPr txBox="1">
            <a:spLocks noGrp="1"/>
          </p:cNvSpPr>
          <p:nvPr>
            <p:ph type="subTitle" idx="2"/>
          </p:nvPr>
        </p:nvSpPr>
        <p:spPr>
          <a:xfrm>
            <a:off x="867550" y="3530850"/>
            <a:ext cx="2381100" cy="86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33" name="Google Shape;1333;p30"/>
          <p:cNvSpPr txBox="1">
            <a:spLocks noGrp="1"/>
          </p:cNvSpPr>
          <p:nvPr>
            <p:ph type="title" idx="3" hasCustomPrompt="1"/>
          </p:nvPr>
        </p:nvSpPr>
        <p:spPr>
          <a:xfrm>
            <a:off x="3381450" y="1588075"/>
            <a:ext cx="2381100" cy="100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100"/>
              <a:buNone/>
              <a:defRPr sz="4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334" name="Google Shape;1334;p30"/>
          <p:cNvSpPr txBox="1">
            <a:spLocks noGrp="1"/>
          </p:cNvSpPr>
          <p:nvPr>
            <p:ph type="subTitle" idx="4"/>
          </p:nvPr>
        </p:nvSpPr>
        <p:spPr>
          <a:xfrm>
            <a:off x="3381450" y="2836500"/>
            <a:ext cx="2381100" cy="63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Barrio"/>
              <a:buNone/>
              <a:defRPr>
                <a:solidFill>
                  <a:schemeClr val="lt2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5" name="Google Shape;1335;p30"/>
          <p:cNvSpPr txBox="1">
            <a:spLocks noGrp="1"/>
          </p:cNvSpPr>
          <p:nvPr>
            <p:ph type="subTitle" idx="5"/>
          </p:nvPr>
        </p:nvSpPr>
        <p:spPr>
          <a:xfrm>
            <a:off x="3381450" y="3530850"/>
            <a:ext cx="2381100" cy="86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36" name="Google Shape;1336;p30"/>
          <p:cNvSpPr txBox="1">
            <a:spLocks noGrp="1"/>
          </p:cNvSpPr>
          <p:nvPr>
            <p:ph type="title" idx="6" hasCustomPrompt="1"/>
          </p:nvPr>
        </p:nvSpPr>
        <p:spPr>
          <a:xfrm>
            <a:off x="5924975" y="1588075"/>
            <a:ext cx="2381100" cy="100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100"/>
              <a:buNone/>
              <a:defRPr sz="4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337" name="Google Shape;1337;p30"/>
          <p:cNvSpPr txBox="1">
            <a:spLocks noGrp="1"/>
          </p:cNvSpPr>
          <p:nvPr>
            <p:ph type="subTitle" idx="7"/>
          </p:nvPr>
        </p:nvSpPr>
        <p:spPr>
          <a:xfrm>
            <a:off x="5924975" y="2836500"/>
            <a:ext cx="2381100" cy="63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Barrio"/>
              <a:buNone/>
              <a:defRPr>
                <a:solidFill>
                  <a:schemeClr val="lt2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8" name="Google Shape;1338;p30"/>
          <p:cNvSpPr txBox="1">
            <a:spLocks noGrp="1"/>
          </p:cNvSpPr>
          <p:nvPr>
            <p:ph type="subTitle" idx="8"/>
          </p:nvPr>
        </p:nvSpPr>
        <p:spPr>
          <a:xfrm>
            <a:off x="5924975" y="3530850"/>
            <a:ext cx="2381100" cy="86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39" name="Google Shape;1339;p30"/>
          <p:cNvSpPr txBox="1">
            <a:spLocks noGrp="1"/>
          </p:cNvSpPr>
          <p:nvPr>
            <p:ph type="title" idx="9"/>
          </p:nvPr>
        </p:nvSpPr>
        <p:spPr>
          <a:xfrm>
            <a:off x="720000" y="395850"/>
            <a:ext cx="7693200" cy="51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886288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hree Columns 4">
  <p:cSld name="1_Title + Three Columns 4">
    <p:spTree>
      <p:nvGrpSpPr>
        <p:cNvPr id="1" name="Shape 1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" name="Google Shape;1300;p30"/>
          <p:cNvSpPr/>
          <p:nvPr/>
        </p:nvSpPr>
        <p:spPr>
          <a:xfrm rot="-623906" flipH="1">
            <a:off x="369917" y="1228981"/>
            <a:ext cx="752436" cy="542558"/>
          </a:xfrm>
          <a:custGeom>
            <a:avLst/>
            <a:gdLst/>
            <a:ahLst/>
            <a:cxnLst/>
            <a:rect l="l" t="t" r="r" b="b"/>
            <a:pathLst>
              <a:path w="37909" h="27335" extrusionOk="0">
                <a:moveTo>
                  <a:pt x="8404" y="0"/>
                </a:moveTo>
                <a:lnTo>
                  <a:pt x="7868" y="9"/>
                </a:lnTo>
                <a:lnTo>
                  <a:pt x="6778" y="134"/>
                </a:lnTo>
                <a:lnTo>
                  <a:pt x="5698" y="375"/>
                </a:lnTo>
                <a:lnTo>
                  <a:pt x="4653" y="715"/>
                </a:lnTo>
                <a:lnTo>
                  <a:pt x="3653" y="1161"/>
                </a:lnTo>
                <a:lnTo>
                  <a:pt x="2724" y="1679"/>
                </a:lnTo>
                <a:lnTo>
                  <a:pt x="1903" y="2277"/>
                </a:lnTo>
                <a:lnTo>
                  <a:pt x="1197" y="2938"/>
                </a:lnTo>
                <a:lnTo>
                  <a:pt x="903" y="3295"/>
                </a:lnTo>
                <a:lnTo>
                  <a:pt x="652" y="3644"/>
                </a:lnTo>
                <a:lnTo>
                  <a:pt x="277" y="4367"/>
                </a:lnTo>
                <a:lnTo>
                  <a:pt x="63" y="5108"/>
                </a:lnTo>
                <a:lnTo>
                  <a:pt x="1" y="5841"/>
                </a:lnTo>
                <a:lnTo>
                  <a:pt x="90" y="6564"/>
                </a:lnTo>
                <a:lnTo>
                  <a:pt x="331" y="7251"/>
                </a:lnTo>
                <a:lnTo>
                  <a:pt x="715" y="7894"/>
                </a:lnTo>
                <a:lnTo>
                  <a:pt x="1251" y="8484"/>
                </a:lnTo>
                <a:lnTo>
                  <a:pt x="1572" y="8743"/>
                </a:lnTo>
                <a:lnTo>
                  <a:pt x="1858" y="8966"/>
                </a:lnTo>
                <a:lnTo>
                  <a:pt x="2501" y="9377"/>
                </a:lnTo>
                <a:lnTo>
                  <a:pt x="3528" y="9939"/>
                </a:lnTo>
                <a:lnTo>
                  <a:pt x="4582" y="10475"/>
                </a:lnTo>
                <a:lnTo>
                  <a:pt x="5242" y="10868"/>
                </a:lnTo>
                <a:lnTo>
                  <a:pt x="5850" y="11288"/>
                </a:lnTo>
                <a:lnTo>
                  <a:pt x="6377" y="11770"/>
                </a:lnTo>
                <a:lnTo>
                  <a:pt x="6591" y="12038"/>
                </a:lnTo>
                <a:lnTo>
                  <a:pt x="6796" y="12342"/>
                </a:lnTo>
                <a:lnTo>
                  <a:pt x="7100" y="12993"/>
                </a:lnTo>
                <a:lnTo>
                  <a:pt x="7404" y="14020"/>
                </a:lnTo>
                <a:lnTo>
                  <a:pt x="7645" y="15065"/>
                </a:lnTo>
                <a:lnTo>
                  <a:pt x="7841" y="15744"/>
                </a:lnTo>
                <a:lnTo>
                  <a:pt x="8109" y="16396"/>
                </a:lnTo>
                <a:lnTo>
                  <a:pt x="8502" y="16994"/>
                </a:lnTo>
                <a:lnTo>
                  <a:pt x="8761" y="17271"/>
                </a:lnTo>
                <a:lnTo>
                  <a:pt x="9002" y="17512"/>
                </a:lnTo>
                <a:lnTo>
                  <a:pt x="9556" y="17914"/>
                </a:lnTo>
                <a:lnTo>
                  <a:pt x="10163" y="18217"/>
                </a:lnTo>
                <a:lnTo>
                  <a:pt x="10833" y="18459"/>
                </a:lnTo>
                <a:lnTo>
                  <a:pt x="11538" y="18637"/>
                </a:lnTo>
                <a:lnTo>
                  <a:pt x="12279" y="18771"/>
                </a:lnTo>
                <a:lnTo>
                  <a:pt x="13431" y="18914"/>
                </a:lnTo>
                <a:lnTo>
                  <a:pt x="14994" y="19075"/>
                </a:lnTo>
                <a:lnTo>
                  <a:pt x="16119" y="19235"/>
                </a:lnTo>
                <a:lnTo>
                  <a:pt x="16834" y="19396"/>
                </a:lnTo>
                <a:lnTo>
                  <a:pt x="17503" y="19602"/>
                </a:lnTo>
                <a:lnTo>
                  <a:pt x="18128" y="19878"/>
                </a:lnTo>
                <a:lnTo>
                  <a:pt x="18682" y="20236"/>
                </a:lnTo>
                <a:lnTo>
                  <a:pt x="19164" y="20682"/>
                </a:lnTo>
                <a:lnTo>
                  <a:pt x="19370" y="20950"/>
                </a:lnTo>
                <a:lnTo>
                  <a:pt x="19513" y="21173"/>
                </a:lnTo>
                <a:lnTo>
                  <a:pt x="19727" y="21647"/>
                </a:lnTo>
                <a:lnTo>
                  <a:pt x="19968" y="22397"/>
                </a:lnTo>
                <a:lnTo>
                  <a:pt x="20209" y="23441"/>
                </a:lnTo>
                <a:lnTo>
                  <a:pt x="20432" y="24209"/>
                </a:lnTo>
                <a:lnTo>
                  <a:pt x="20629" y="24701"/>
                </a:lnTo>
                <a:lnTo>
                  <a:pt x="20754" y="24933"/>
                </a:lnTo>
                <a:lnTo>
                  <a:pt x="20906" y="25192"/>
                </a:lnTo>
                <a:lnTo>
                  <a:pt x="21263" y="25665"/>
                </a:lnTo>
                <a:lnTo>
                  <a:pt x="21683" y="26067"/>
                </a:lnTo>
                <a:lnTo>
                  <a:pt x="22156" y="26415"/>
                </a:lnTo>
                <a:lnTo>
                  <a:pt x="22665" y="26710"/>
                </a:lnTo>
                <a:lnTo>
                  <a:pt x="23210" y="26933"/>
                </a:lnTo>
                <a:lnTo>
                  <a:pt x="23772" y="27112"/>
                </a:lnTo>
                <a:lnTo>
                  <a:pt x="24344" y="27237"/>
                </a:lnTo>
                <a:lnTo>
                  <a:pt x="24629" y="27272"/>
                </a:lnTo>
                <a:lnTo>
                  <a:pt x="25201" y="27335"/>
                </a:lnTo>
                <a:lnTo>
                  <a:pt x="26353" y="27335"/>
                </a:lnTo>
                <a:lnTo>
                  <a:pt x="28094" y="27201"/>
                </a:lnTo>
                <a:lnTo>
                  <a:pt x="29255" y="27138"/>
                </a:lnTo>
                <a:lnTo>
                  <a:pt x="29961" y="27103"/>
                </a:lnTo>
                <a:lnTo>
                  <a:pt x="31345" y="26924"/>
                </a:lnTo>
                <a:lnTo>
                  <a:pt x="32711" y="26719"/>
                </a:lnTo>
                <a:lnTo>
                  <a:pt x="33711" y="26620"/>
                </a:lnTo>
                <a:lnTo>
                  <a:pt x="34372" y="26594"/>
                </a:lnTo>
                <a:lnTo>
                  <a:pt x="34702" y="26603"/>
                </a:lnTo>
                <a:lnTo>
                  <a:pt x="34890" y="26594"/>
                </a:lnTo>
                <a:lnTo>
                  <a:pt x="35274" y="26522"/>
                </a:lnTo>
                <a:lnTo>
                  <a:pt x="35640" y="26362"/>
                </a:lnTo>
                <a:lnTo>
                  <a:pt x="35979" y="26129"/>
                </a:lnTo>
                <a:lnTo>
                  <a:pt x="36283" y="25826"/>
                </a:lnTo>
                <a:lnTo>
                  <a:pt x="36542" y="25477"/>
                </a:lnTo>
                <a:lnTo>
                  <a:pt x="36756" y="25076"/>
                </a:lnTo>
                <a:lnTo>
                  <a:pt x="36908" y="24629"/>
                </a:lnTo>
                <a:lnTo>
                  <a:pt x="36953" y="24397"/>
                </a:lnTo>
                <a:lnTo>
                  <a:pt x="37212" y="22923"/>
                </a:lnTo>
                <a:lnTo>
                  <a:pt x="37614" y="20236"/>
                </a:lnTo>
                <a:lnTo>
                  <a:pt x="37810" y="18432"/>
                </a:lnTo>
                <a:lnTo>
                  <a:pt x="37882" y="17324"/>
                </a:lnTo>
                <a:lnTo>
                  <a:pt x="37908" y="16289"/>
                </a:lnTo>
                <a:lnTo>
                  <a:pt x="37873" y="15324"/>
                </a:lnTo>
                <a:lnTo>
                  <a:pt x="37774" y="14440"/>
                </a:lnTo>
                <a:lnTo>
                  <a:pt x="37605" y="13618"/>
                </a:lnTo>
                <a:lnTo>
                  <a:pt x="37364" y="12877"/>
                </a:lnTo>
                <a:lnTo>
                  <a:pt x="37051" y="12199"/>
                </a:lnTo>
                <a:lnTo>
                  <a:pt x="36649" y="11591"/>
                </a:lnTo>
                <a:lnTo>
                  <a:pt x="36167" y="11047"/>
                </a:lnTo>
                <a:lnTo>
                  <a:pt x="35587" y="10573"/>
                </a:lnTo>
                <a:lnTo>
                  <a:pt x="34917" y="10163"/>
                </a:lnTo>
                <a:lnTo>
                  <a:pt x="34533" y="9984"/>
                </a:lnTo>
                <a:lnTo>
                  <a:pt x="34247" y="9877"/>
                </a:lnTo>
                <a:lnTo>
                  <a:pt x="33667" y="9761"/>
                </a:lnTo>
                <a:lnTo>
                  <a:pt x="33095" y="9725"/>
                </a:lnTo>
                <a:lnTo>
                  <a:pt x="32524" y="9752"/>
                </a:lnTo>
                <a:lnTo>
                  <a:pt x="31675" y="9877"/>
                </a:lnTo>
                <a:lnTo>
                  <a:pt x="30577" y="10118"/>
                </a:lnTo>
                <a:lnTo>
                  <a:pt x="29782" y="10252"/>
                </a:lnTo>
                <a:lnTo>
                  <a:pt x="29273" y="10288"/>
                </a:lnTo>
                <a:lnTo>
                  <a:pt x="28791" y="10261"/>
                </a:lnTo>
                <a:lnTo>
                  <a:pt x="28318" y="10145"/>
                </a:lnTo>
                <a:lnTo>
                  <a:pt x="27871" y="9930"/>
                </a:lnTo>
                <a:lnTo>
                  <a:pt x="27442" y="9582"/>
                </a:lnTo>
                <a:lnTo>
                  <a:pt x="27041" y="9109"/>
                </a:lnTo>
                <a:lnTo>
                  <a:pt x="26674" y="8466"/>
                </a:lnTo>
                <a:lnTo>
                  <a:pt x="26496" y="8064"/>
                </a:lnTo>
                <a:lnTo>
                  <a:pt x="26398" y="7823"/>
                </a:lnTo>
                <a:lnTo>
                  <a:pt x="26264" y="7296"/>
                </a:lnTo>
                <a:lnTo>
                  <a:pt x="26201" y="6742"/>
                </a:lnTo>
                <a:lnTo>
                  <a:pt x="26219" y="6171"/>
                </a:lnTo>
                <a:lnTo>
                  <a:pt x="26246" y="5876"/>
                </a:lnTo>
                <a:lnTo>
                  <a:pt x="26273" y="5635"/>
                </a:lnTo>
                <a:lnTo>
                  <a:pt x="26273" y="5144"/>
                </a:lnTo>
                <a:lnTo>
                  <a:pt x="26219" y="4644"/>
                </a:lnTo>
                <a:lnTo>
                  <a:pt x="26103" y="4162"/>
                </a:lnTo>
                <a:lnTo>
                  <a:pt x="25942" y="3679"/>
                </a:lnTo>
                <a:lnTo>
                  <a:pt x="25728" y="3224"/>
                </a:lnTo>
                <a:lnTo>
                  <a:pt x="25469" y="2795"/>
                </a:lnTo>
                <a:lnTo>
                  <a:pt x="25165" y="2402"/>
                </a:lnTo>
                <a:lnTo>
                  <a:pt x="24817" y="2045"/>
                </a:lnTo>
                <a:lnTo>
                  <a:pt x="24424" y="1733"/>
                </a:lnTo>
                <a:lnTo>
                  <a:pt x="23995" y="1474"/>
                </a:lnTo>
                <a:lnTo>
                  <a:pt x="23531" y="1277"/>
                </a:lnTo>
                <a:lnTo>
                  <a:pt x="23031" y="1143"/>
                </a:lnTo>
                <a:lnTo>
                  <a:pt x="22504" y="1081"/>
                </a:lnTo>
                <a:lnTo>
                  <a:pt x="21942" y="1090"/>
                </a:lnTo>
                <a:lnTo>
                  <a:pt x="21352" y="1197"/>
                </a:lnTo>
                <a:lnTo>
                  <a:pt x="21049" y="1277"/>
                </a:lnTo>
                <a:lnTo>
                  <a:pt x="20727" y="1384"/>
                </a:lnTo>
                <a:lnTo>
                  <a:pt x="20102" y="1661"/>
                </a:lnTo>
                <a:lnTo>
                  <a:pt x="19164" y="2135"/>
                </a:lnTo>
                <a:lnTo>
                  <a:pt x="18245" y="2599"/>
                </a:lnTo>
                <a:lnTo>
                  <a:pt x="17646" y="2849"/>
                </a:lnTo>
                <a:lnTo>
                  <a:pt x="17039" y="3010"/>
                </a:lnTo>
                <a:lnTo>
                  <a:pt x="16450" y="3072"/>
                </a:lnTo>
                <a:lnTo>
                  <a:pt x="16146" y="3037"/>
                </a:lnTo>
                <a:lnTo>
                  <a:pt x="15941" y="3001"/>
                </a:lnTo>
                <a:lnTo>
                  <a:pt x="15557" y="2867"/>
                </a:lnTo>
                <a:lnTo>
                  <a:pt x="15039" y="2590"/>
                </a:lnTo>
                <a:lnTo>
                  <a:pt x="14726" y="2376"/>
                </a:lnTo>
                <a:lnTo>
                  <a:pt x="14056" y="1938"/>
                </a:lnTo>
                <a:lnTo>
                  <a:pt x="13003" y="1313"/>
                </a:lnTo>
                <a:lnTo>
                  <a:pt x="12261" y="938"/>
                </a:lnTo>
                <a:lnTo>
                  <a:pt x="11485" y="599"/>
                </a:lnTo>
                <a:lnTo>
                  <a:pt x="10663" y="331"/>
                </a:lnTo>
                <a:lnTo>
                  <a:pt x="9806" y="125"/>
                </a:lnTo>
                <a:lnTo>
                  <a:pt x="8886" y="18"/>
                </a:lnTo>
                <a:lnTo>
                  <a:pt x="8404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1" name="Google Shape;1301;p30"/>
          <p:cNvSpPr/>
          <p:nvPr/>
        </p:nvSpPr>
        <p:spPr>
          <a:xfrm rot="-623906" flipH="1">
            <a:off x="343485" y="1362657"/>
            <a:ext cx="681875" cy="566674"/>
          </a:xfrm>
          <a:custGeom>
            <a:avLst/>
            <a:gdLst/>
            <a:ahLst/>
            <a:cxnLst/>
            <a:rect l="l" t="t" r="r" b="b"/>
            <a:pathLst>
              <a:path w="34354" h="28550" fill="none" extrusionOk="0">
                <a:moveTo>
                  <a:pt x="0" y="1"/>
                </a:moveTo>
                <a:lnTo>
                  <a:pt x="1036" y="153"/>
                </a:lnTo>
                <a:lnTo>
                  <a:pt x="3081" y="519"/>
                </a:lnTo>
                <a:lnTo>
                  <a:pt x="5064" y="992"/>
                </a:lnTo>
                <a:lnTo>
                  <a:pt x="6975" y="1555"/>
                </a:lnTo>
                <a:lnTo>
                  <a:pt x="7894" y="1876"/>
                </a:lnTo>
                <a:lnTo>
                  <a:pt x="8850" y="2260"/>
                </a:lnTo>
                <a:lnTo>
                  <a:pt x="10681" y="3117"/>
                </a:lnTo>
                <a:lnTo>
                  <a:pt x="12440" y="4046"/>
                </a:lnTo>
                <a:lnTo>
                  <a:pt x="14145" y="5028"/>
                </a:lnTo>
                <a:lnTo>
                  <a:pt x="14985" y="5537"/>
                </a:lnTo>
                <a:lnTo>
                  <a:pt x="16047" y="6296"/>
                </a:lnTo>
                <a:lnTo>
                  <a:pt x="18146" y="7868"/>
                </a:lnTo>
                <a:lnTo>
                  <a:pt x="20173" y="9493"/>
                </a:lnTo>
                <a:lnTo>
                  <a:pt x="22147" y="11181"/>
                </a:lnTo>
                <a:lnTo>
                  <a:pt x="24031" y="12931"/>
                </a:lnTo>
                <a:lnTo>
                  <a:pt x="25844" y="14762"/>
                </a:lnTo>
                <a:lnTo>
                  <a:pt x="27567" y="16673"/>
                </a:lnTo>
                <a:lnTo>
                  <a:pt x="29201" y="18673"/>
                </a:lnTo>
                <a:lnTo>
                  <a:pt x="29978" y="19709"/>
                </a:lnTo>
                <a:lnTo>
                  <a:pt x="30603" y="20745"/>
                </a:lnTo>
                <a:lnTo>
                  <a:pt x="31791" y="22870"/>
                </a:lnTo>
                <a:lnTo>
                  <a:pt x="32880" y="25085"/>
                </a:lnTo>
                <a:lnTo>
                  <a:pt x="33890" y="27371"/>
                </a:lnTo>
                <a:lnTo>
                  <a:pt x="34354" y="28550"/>
                </a:lnTo>
              </a:path>
            </a:pathLst>
          </a:custGeom>
          <a:solidFill>
            <a:schemeClr val="lt1"/>
          </a:solidFill>
          <a:ln w="6925" cap="flat" cmpd="sng">
            <a:solidFill>
              <a:srgbClr val="ED6E24"/>
            </a:solidFill>
            <a:prstDash val="solid"/>
            <a:miter lim="89299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2" name="Google Shape;1302;p30"/>
          <p:cNvSpPr/>
          <p:nvPr/>
        </p:nvSpPr>
        <p:spPr>
          <a:xfrm rot="-623906" flipH="1">
            <a:off x="853930" y="1281368"/>
            <a:ext cx="16335" cy="64170"/>
          </a:xfrm>
          <a:custGeom>
            <a:avLst/>
            <a:gdLst/>
            <a:ahLst/>
            <a:cxnLst/>
            <a:rect l="l" t="t" r="r" b="b"/>
            <a:pathLst>
              <a:path w="823" h="3233" extrusionOk="0">
                <a:moveTo>
                  <a:pt x="251" y="0"/>
                </a:moveTo>
                <a:lnTo>
                  <a:pt x="161" y="9"/>
                </a:lnTo>
                <a:lnTo>
                  <a:pt x="135" y="54"/>
                </a:lnTo>
                <a:lnTo>
                  <a:pt x="72" y="250"/>
                </a:lnTo>
                <a:lnTo>
                  <a:pt x="9" y="661"/>
                </a:lnTo>
                <a:lnTo>
                  <a:pt x="1" y="1081"/>
                </a:lnTo>
                <a:lnTo>
                  <a:pt x="54" y="1491"/>
                </a:lnTo>
                <a:lnTo>
                  <a:pt x="197" y="2099"/>
                </a:lnTo>
                <a:lnTo>
                  <a:pt x="510" y="2858"/>
                </a:lnTo>
                <a:lnTo>
                  <a:pt x="697" y="3206"/>
                </a:lnTo>
                <a:lnTo>
                  <a:pt x="733" y="3233"/>
                </a:lnTo>
                <a:lnTo>
                  <a:pt x="822" y="3197"/>
                </a:lnTo>
                <a:lnTo>
                  <a:pt x="822" y="3161"/>
                </a:lnTo>
                <a:lnTo>
                  <a:pt x="652" y="2768"/>
                </a:lnTo>
                <a:lnTo>
                  <a:pt x="402" y="1956"/>
                </a:lnTo>
                <a:lnTo>
                  <a:pt x="331" y="1536"/>
                </a:lnTo>
                <a:lnTo>
                  <a:pt x="295" y="1161"/>
                </a:lnTo>
                <a:lnTo>
                  <a:pt x="295" y="411"/>
                </a:lnTo>
                <a:lnTo>
                  <a:pt x="268" y="36"/>
                </a:lnTo>
                <a:lnTo>
                  <a:pt x="25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3" name="Google Shape;1303;p30"/>
          <p:cNvSpPr/>
          <p:nvPr/>
        </p:nvSpPr>
        <p:spPr>
          <a:xfrm rot="-623906" flipH="1">
            <a:off x="655340" y="1359212"/>
            <a:ext cx="30348" cy="128698"/>
          </a:xfrm>
          <a:custGeom>
            <a:avLst/>
            <a:gdLst/>
            <a:ahLst/>
            <a:cxnLst/>
            <a:rect l="l" t="t" r="r" b="b"/>
            <a:pathLst>
              <a:path w="1529" h="6484" extrusionOk="0">
                <a:moveTo>
                  <a:pt x="215" y="1"/>
                </a:moveTo>
                <a:lnTo>
                  <a:pt x="117" y="19"/>
                </a:lnTo>
                <a:lnTo>
                  <a:pt x="37" y="90"/>
                </a:lnTo>
                <a:lnTo>
                  <a:pt x="28" y="144"/>
                </a:lnTo>
                <a:lnTo>
                  <a:pt x="1" y="554"/>
                </a:lnTo>
                <a:lnTo>
                  <a:pt x="10" y="1376"/>
                </a:lnTo>
                <a:lnTo>
                  <a:pt x="90" y="2189"/>
                </a:lnTo>
                <a:lnTo>
                  <a:pt x="224" y="2992"/>
                </a:lnTo>
                <a:lnTo>
                  <a:pt x="510" y="4180"/>
                </a:lnTo>
                <a:lnTo>
                  <a:pt x="1028" y="5707"/>
                </a:lnTo>
                <a:lnTo>
                  <a:pt x="1332" y="6439"/>
                </a:lnTo>
                <a:lnTo>
                  <a:pt x="1349" y="6466"/>
                </a:lnTo>
                <a:lnTo>
                  <a:pt x="1421" y="6484"/>
                </a:lnTo>
                <a:lnTo>
                  <a:pt x="1492" y="6457"/>
                </a:lnTo>
                <a:lnTo>
                  <a:pt x="1528" y="6404"/>
                </a:lnTo>
                <a:lnTo>
                  <a:pt x="1519" y="6368"/>
                </a:lnTo>
                <a:lnTo>
                  <a:pt x="1376" y="5984"/>
                </a:lnTo>
                <a:lnTo>
                  <a:pt x="1144" y="5216"/>
                </a:lnTo>
                <a:lnTo>
                  <a:pt x="858" y="4064"/>
                </a:lnTo>
                <a:lnTo>
                  <a:pt x="590" y="2501"/>
                </a:lnTo>
                <a:lnTo>
                  <a:pt x="394" y="903"/>
                </a:lnTo>
                <a:lnTo>
                  <a:pt x="314" y="99"/>
                </a:lnTo>
                <a:lnTo>
                  <a:pt x="296" y="45"/>
                </a:lnTo>
                <a:lnTo>
                  <a:pt x="21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4" name="Google Shape;1304;p30"/>
          <p:cNvSpPr/>
          <p:nvPr/>
        </p:nvSpPr>
        <p:spPr>
          <a:xfrm rot="-623906" flipH="1">
            <a:off x="670414" y="1383837"/>
            <a:ext cx="50534" cy="47339"/>
          </a:xfrm>
          <a:custGeom>
            <a:avLst/>
            <a:gdLst/>
            <a:ahLst/>
            <a:cxnLst/>
            <a:rect l="l" t="t" r="r" b="b"/>
            <a:pathLst>
              <a:path w="2546" h="2385" extrusionOk="0">
                <a:moveTo>
                  <a:pt x="188" y="0"/>
                </a:moveTo>
                <a:lnTo>
                  <a:pt x="90" y="18"/>
                </a:lnTo>
                <a:lnTo>
                  <a:pt x="19" y="98"/>
                </a:lnTo>
                <a:lnTo>
                  <a:pt x="1" y="197"/>
                </a:lnTo>
                <a:lnTo>
                  <a:pt x="37" y="232"/>
                </a:lnTo>
                <a:lnTo>
                  <a:pt x="680" y="759"/>
                </a:lnTo>
                <a:lnTo>
                  <a:pt x="1305" y="1304"/>
                </a:lnTo>
                <a:lnTo>
                  <a:pt x="1590" y="1581"/>
                </a:lnTo>
                <a:lnTo>
                  <a:pt x="2037" y="2018"/>
                </a:lnTo>
                <a:lnTo>
                  <a:pt x="2358" y="2277"/>
                </a:lnTo>
                <a:lnTo>
                  <a:pt x="2528" y="2384"/>
                </a:lnTo>
                <a:lnTo>
                  <a:pt x="2546" y="2384"/>
                </a:lnTo>
                <a:lnTo>
                  <a:pt x="2546" y="2375"/>
                </a:lnTo>
                <a:lnTo>
                  <a:pt x="2448" y="2206"/>
                </a:lnTo>
                <a:lnTo>
                  <a:pt x="2198" y="1884"/>
                </a:lnTo>
                <a:lnTo>
                  <a:pt x="1760" y="1447"/>
                </a:lnTo>
                <a:lnTo>
                  <a:pt x="1465" y="1161"/>
                </a:lnTo>
                <a:lnTo>
                  <a:pt x="858" y="589"/>
                </a:lnTo>
                <a:lnTo>
                  <a:pt x="233" y="27"/>
                </a:lnTo>
                <a:lnTo>
                  <a:pt x="188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5" name="Google Shape;1305;p30"/>
          <p:cNvSpPr/>
          <p:nvPr/>
        </p:nvSpPr>
        <p:spPr>
          <a:xfrm rot="-623906" flipH="1">
            <a:off x="491134" y="1511782"/>
            <a:ext cx="31043" cy="146601"/>
          </a:xfrm>
          <a:custGeom>
            <a:avLst/>
            <a:gdLst/>
            <a:ahLst/>
            <a:cxnLst/>
            <a:rect l="l" t="t" r="r" b="b"/>
            <a:pathLst>
              <a:path w="1564" h="7386" extrusionOk="0">
                <a:moveTo>
                  <a:pt x="1430" y="0"/>
                </a:moveTo>
                <a:lnTo>
                  <a:pt x="1340" y="54"/>
                </a:lnTo>
                <a:lnTo>
                  <a:pt x="1305" y="116"/>
                </a:lnTo>
                <a:lnTo>
                  <a:pt x="1135" y="554"/>
                </a:lnTo>
                <a:lnTo>
                  <a:pt x="822" y="1447"/>
                </a:lnTo>
                <a:lnTo>
                  <a:pt x="572" y="2349"/>
                </a:lnTo>
                <a:lnTo>
                  <a:pt x="376" y="3260"/>
                </a:lnTo>
                <a:lnTo>
                  <a:pt x="162" y="4626"/>
                </a:lnTo>
                <a:lnTo>
                  <a:pt x="19" y="6421"/>
                </a:lnTo>
                <a:lnTo>
                  <a:pt x="1" y="7305"/>
                </a:lnTo>
                <a:lnTo>
                  <a:pt x="10" y="7341"/>
                </a:lnTo>
                <a:lnTo>
                  <a:pt x="54" y="7385"/>
                </a:lnTo>
                <a:lnTo>
                  <a:pt x="117" y="7385"/>
                </a:lnTo>
                <a:lnTo>
                  <a:pt x="171" y="7332"/>
                </a:lnTo>
                <a:lnTo>
                  <a:pt x="180" y="7287"/>
                </a:lnTo>
                <a:lnTo>
                  <a:pt x="242" y="6385"/>
                </a:lnTo>
                <a:lnTo>
                  <a:pt x="483" y="4608"/>
                </a:lnTo>
                <a:lnTo>
                  <a:pt x="849" y="2840"/>
                </a:lnTo>
                <a:lnTo>
                  <a:pt x="1305" y="1063"/>
                </a:lnTo>
                <a:lnTo>
                  <a:pt x="1555" y="152"/>
                </a:lnTo>
                <a:lnTo>
                  <a:pt x="1564" y="89"/>
                </a:lnTo>
                <a:lnTo>
                  <a:pt x="1519" y="18"/>
                </a:lnTo>
                <a:lnTo>
                  <a:pt x="143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6" name="Google Shape;1306;p30"/>
          <p:cNvSpPr/>
          <p:nvPr/>
        </p:nvSpPr>
        <p:spPr>
          <a:xfrm rot="-623906" flipH="1">
            <a:off x="510697" y="1528121"/>
            <a:ext cx="24473" cy="66492"/>
          </a:xfrm>
          <a:custGeom>
            <a:avLst/>
            <a:gdLst/>
            <a:ahLst/>
            <a:cxnLst/>
            <a:rect l="l" t="t" r="r" b="b"/>
            <a:pathLst>
              <a:path w="1233" h="3350" extrusionOk="0">
                <a:moveTo>
                  <a:pt x="144" y="0"/>
                </a:moveTo>
                <a:lnTo>
                  <a:pt x="54" y="63"/>
                </a:lnTo>
                <a:lnTo>
                  <a:pt x="1" y="161"/>
                </a:lnTo>
                <a:lnTo>
                  <a:pt x="19" y="224"/>
                </a:lnTo>
                <a:lnTo>
                  <a:pt x="331" y="992"/>
                </a:lnTo>
                <a:lnTo>
                  <a:pt x="626" y="1777"/>
                </a:lnTo>
                <a:lnTo>
                  <a:pt x="769" y="2170"/>
                </a:lnTo>
                <a:lnTo>
                  <a:pt x="1037" y="2974"/>
                </a:lnTo>
                <a:lnTo>
                  <a:pt x="1224" y="3340"/>
                </a:lnTo>
                <a:lnTo>
                  <a:pt x="1233" y="3349"/>
                </a:lnTo>
                <a:lnTo>
                  <a:pt x="1233" y="3340"/>
                </a:lnTo>
                <a:lnTo>
                  <a:pt x="1188" y="2912"/>
                </a:lnTo>
                <a:lnTo>
                  <a:pt x="992" y="2063"/>
                </a:lnTo>
                <a:lnTo>
                  <a:pt x="554" y="831"/>
                </a:lnTo>
                <a:lnTo>
                  <a:pt x="260" y="63"/>
                </a:lnTo>
                <a:lnTo>
                  <a:pt x="233" y="9"/>
                </a:lnTo>
                <a:lnTo>
                  <a:pt x="14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7" name="Google Shape;1307;p30"/>
          <p:cNvSpPr/>
          <p:nvPr/>
        </p:nvSpPr>
        <p:spPr>
          <a:xfrm rot="-623906" flipH="1">
            <a:off x="820554" y="1281124"/>
            <a:ext cx="38109" cy="38486"/>
          </a:xfrm>
          <a:custGeom>
            <a:avLst/>
            <a:gdLst/>
            <a:ahLst/>
            <a:cxnLst/>
            <a:rect l="l" t="t" r="r" b="b"/>
            <a:pathLst>
              <a:path w="1920" h="1939" extrusionOk="0">
                <a:moveTo>
                  <a:pt x="1840" y="1"/>
                </a:moveTo>
                <a:lnTo>
                  <a:pt x="1759" y="19"/>
                </a:lnTo>
                <a:lnTo>
                  <a:pt x="1724" y="45"/>
                </a:lnTo>
                <a:lnTo>
                  <a:pt x="1215" y="554"/>
                </a:lnTo>
                <a:lnTo>
                  <a:pt x="732" y="1072"/>
                </a:lnTo>
                <a:lnTo>
                  <a:pt x="536" y="1269"/>
                </a:lnTo>
                <a:lnTo>
                  <a:pt x="214" y="1581"/>
                </a:lnTo>
                <a:lnTo>
                  <a:pt x="54" y="1805"/>
                </a:lnTo>
                <a:lnTo>
                  <a:pt x="0" y="1912"/>
                </a:lnTo>
                <a:lnTo>
                  <a:pt x="9" y="1939"/>
                </a:lnTo>
                <a:lnTo>
                  <a:pt x="36" y="1939"/>
                </a:lnTo>
                <a:lnTo>
                  <a:pt x="170" y="1867"/>
                </a:lnTo>
                <a:lnTo>
                  <a:pt x="393" y="1680"/>
                </a:lnTo>
                <a:lnTo>
                  <a:pt x="697" y="1358"/>
                </a:lnTo>
                <a:lnTo>
                  <a:pt x="893" y="1153"/>
                </a:lnTo>
                <a:lnTo>
                  <a:pt x="1402" y="653"/>
                </a:lnTo>
                <a:lnTo>
                  <a:pt x="1893" y="135"/>
                </a:lnTo>
                <a:lnTo>
                  <a:pt x="1920" y="99"/>
                </a:lnTo>
                <a:lnTo>
                  <a:pt x="1902" y="36"/>
                </a:lnTo>
                <a:lnTo>
                  <a:pt x="184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8" name="Google Shape;1308;p30"/>
          <p:cNvSpPr/>
          <p:nvPr/>
        </p:nvSpPr>
        <p:spPr>
          <a:xfrm rot="-623906" flipH="1">
            <a:off x="774653" y="1384013"/>
            <a:ext cx="171054" cy="59049"/>
          </a:xfrm>
          <a:custGeom>
            <a:avLst/>
            <a:gdLst/>
            <a:ahLst/>
            <a:cxnLst/>
            <a:rect l="l" t="t" r="r" b="b"/>
            <a:pathLst>
              <a:path w="8618" h="2975" extrusionOk="0">
                <a:moveTo>
                  <a:pt x="8528" y="0"/>
                </a:moveTo>
                <a:lnTo>
                  <a:pt x="7966" y="18"/>
                </a:lnTo>
                <a:lnTo>
                  <a:pt x="6832" y="99"/>
                </a:lnTo>
                <a:lnTo>
                  <a:pt x="5698" y="259"/>
                </a:lnTo>
                <a:lnTo>
                  <a:pt x="4581" y="527"/>
                </a:lnTo>
                <a:lnTo>
                  <a:pt x="4046" y="724"/>
                </a:lnTo>
                <a:lnTo>
                  <a:pt x="3510" y="938"/>
                </a:lnTo>
                <a:lnTo>
                  <a:pt x="2438" y="1456"/>
                </a:lnTo>
                <a:lnTo>
                  <a:pt x="1411" y="2036"/>
                </a:lnTo>
                <a:lnTo>
                  <a:pt x="447" y="2653"/>
                </a:lnTo>
                <a:lnTo>
                  <a:pt x="0" y="2965"/>
                </a:lnTo>
                <a:lnTo>
                  <a:pt x="0" y="2974"/>
                </a:lnTo>
                <a:lnTo>
                  <a:pt x="18" y="2974"/>
                </a:lnTo>
                <a:lnTo>
                  <a:pt x="482" y="2760"/>
                </a:lnTo>
                <a:lnTo>
                  <a:pt x="1393" y="2269"/>
                </a:lnTo>
                <a:lnTo>
                  <a:pt x="2286" y="1768"/>
                </a:lnTo>
                <a:lnTo>
                  <a:pt x="3215" y="1286"/>
                </a:lnTo>
                <a:lnTo>
                  <a:pt x="3697" y="1063"/>
                </a:lnTo>
                <a:lnTo>
                  <a:pt x="3992" y="947"/>
                </a:lnTo>
                <a:lnTo>
                  <a:pt x="4581" y="742"/>
                </a:lnTo>
                <a:lnTo>
                  <a:pt x="5474" y="518"/>
                </a:lnTo>
                <a:lnTo>
                  <a:pt x="6680" y="340"/>
                </a:lnTo>
                <a:lnTo>
                  <a:pt x="7894" y="241"/>
                </a:lnTo>
                <a:lnTo>
                  <a:pt x="8511" y="197"/>
                </a:lnTo>
                <a:lnTo>
                  <a:pt x="8555" y="188"/>
                </a:lnTo>
                <a:lnTo>
                  <a:pt x="8609" y="125"/>
                </a:lnTo>
                <a:lnTo>
                  <a:pt x="8618" y="54"/>
                </a:lnTo>
                <a:lnTo>
                  <a:pt x="8573" y="9"/>
                </a:lnTo>
                <a:lnTo>
                  <a:pt x="8528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9" name="Google Shape;1309;p30"/>
          <p:cNvSpPr/>
          <p:nvPr/>
        </p:nvSpPr>
        <p:spPr>
          <a:xfrm rot="-623906" flipH="1">
            <a:off x="866832" y="1382281"/>
            <a:ext cx="95015" cy="7642"/>
          </a:xfrm>
          <a:custGeom>
            <a:avLst/>
            <a:gdLst/>
            <a:ahLst/>
            <a:cxnLst/>
            <a:rect l="l" t="t" r="r" b="b"/>
            <a:pathLst>
              <a:path w="4787" h="385" extrusionOk="0">
                <a:moveTo>
                  <a:pt x="3063" y="1"/>
                </a:moveTo>
                <a:lnTo>
                  <a:pt x="1795" y="72"/>
                </a:lnTo>
                <a:lnTo>
                  <a:pt x="572" y="251"/>
                </a:lnTo>
                <a:lnTo>
                  <a:pt x="18" y="358"/>
                </a:lnTo>
                <a:lnTo>
                  <a:pt x="0" y="376"/>
                </a:lnTo>
                <a:lnTo>
                  <a:pt x="18" y="385"/>
                </a:lnTo>
                <a:lnTo>
                  <a:pt x="661" y="322"/>
                </a:lnTo>
                <a:lnTo>
                  <a:pt x="1929" y="233"/>
                </a:lnTo>
                <a:lnTo>
                  <a:pt x="2554" y="224"/>
                </a:lnTo>
                <a:lnTo>
                  <a:pt x="3099" y="242"/>
                </a:lnTo>
                <a:lnTo>
                  <a:pt x="4188" y="322"/>
                </a:lnTo>
                <a:lnTo>
                  <a:pt x="4733" y="314"/>
                </a:lnTo>
                <a:lnTo>
                  <a:pt x="4769" y="305"/>
                </a:lnTo>
                <a:lnTo>
                  <a:pt x="4787" y="260"/>
                </a:lnTo>
                <a:lnTo>
                  <a:pt x="4760" y="242"/>
                </a:lnTo>
                <a:lnTo>
                  <a:pt x="4510" y="162"/>
                </a:lnTo>
                <a:lnTo>
                  <a:pt x="3956" y="63"/>
                </a:lnTo>
                <a:lnTo>
                  <a:pt x="3063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0" name="Google Shape;1310;p30"/>
          <p:cNvSpPr/>
          <p:nvPr/>
        </p:nvSpPr>
        <p:spPr>
          <a:xfrm rot="-623906" flipH="1">
            <a:off x="634447" y="1514762"/>
            <a:ext cx="177267" cy="59744"/>
          </a:xfrm>
          <a:custGeom>
            <a:avLst/>
            <a:gdLst/>
            <a:ahLst/>
            <a:cxnLst/>
            <a:rect l="l" t="t" r="r" b="b"/>
            <a:pathLst>
              <a:path w="8931" h="3010" extrusionOk="0">
                <a:moveTo>
                  <a:pt x="8922" y="0"/>
                </a:moveTo>
                <a:lnTo>
                  <a:pt x="8690" y="143"/>
                </a:lnTo>
                <a:lnTo>
                  <a:pt x="8190" y="384"/>
                </a:lnTo>
                <a:lnTo>
                  <a:pt x="7404" y="706"/>
                </a:lnTo>
                <a:lnTo>
                  <a:pt x="5752" y="1215"/>
                </a:lnTo>
                <a:lnTo>
                  <a:pt x="4725" y="1536"/>
                </a:lnTo>
                <a:lnTo>
                  <a:pt x="3573" y="1938"/>
                </a:lnTo>
                <a:lnTo>
                  <a:pt x="1831" y="2510"/>
                </a:lnTo>
                <a:lnTo>
                  <a:pt x="662" y="2777"/>
                </a:lnTo>
                <a:lnTo>
                  <a:pt x="63" y="2849"/>
                </a:lnTo>
                <a:lnTo>
                  <a:pt x="10" y="2867"/>
                </a:lnTo>
                <a:lnTo>
                  <a:pt x="1" y="2965"/>
                </a:lnTo>
                <a:lnTo>
                  <a:pt x="54" y="2983"/>
                </a:lnTo>
                <a:lnTo>
                  <a:pt x="358" y="3010"/>
                </a:lnTo>
                <a:lnTo>
                  <a:pt x="974" y="2965"/>
                </a:lnTo>
                <a:lnTo>
                  <a:pt x="1599" y="2849"/>
                </a:lnTo>
                <a:lnTo>
                  <a:pt x="2242" y="2670"/>
                </a:lnTo>
                <a:lnTo>
                  <a:pt x="3823" y="2090"/>
                </a:lnTo>
                <a:lnTo>
                  <a:pt x="5002" y="1634"/>
                </a:lnTo>
                <a:lnTo>
                  <a:pt x="6430" y="1143"/>
                </a:lnTo>
                <a:lnTo>
                  <a:pt x="7868" y="625"/>
                </a:lnTo>
                <a:lnTo>
                  <a:pt x="8190" y="518"/>
                </a:lnTo>
                <a:lnTo>
                  <a:pt x="8600" y="340"/>
                </a:lnTo>
                <a:lnTo>
                  <a:pt x="8833" y="152"/>
                </a:lnTo>
                <a:lnTo>
                  <a:pt x="8931" y="9"/>
                </a:lnTo>
                <a:lnTo>
                  <a:pt x="893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1" name="Google Shape;1311;p30"/>
          <p:cNvSpPr/>
          <p:nvPr/>
        </p:nvSpPr>
        <p:spPr>
          <a:xfrm rot="-623906" flipH="1">
            <a:off x="711612" y="1518825"/>
            <a:ext cx="117900" cy="14370"/>
          </a:xfrm>
          <a:custGeom>
            <a:avLst/>
            <a:gdLst/>
            <a:ahLst/>
            <a:cxnLst/>
            <a:rect l="l" t="t" r="r" b="b"/>
            <a:pathLst>
              <a:path w="5940" h="724" extrusionOk="0">
                <a:moveTo>
                  <a:pt x="1135" y="0"/>
                </a:moveTo>
                <a:lnTo>
                  <a:pt x="394" y="36"/>
                </a:lnTo>
                <a:lnTo>
                  <a:pt x="37" y="81"/>
                </a:lnTo>
                <a:lnTo>
                  <a:pt x="1" y="98"/>
                </a:lnTo>
                <a:lnTo>
                  <a:pt x="1" y="152"/>
                </a:lnTo>
                <a:lnTo>
                  <a:pt x="28" y="170"/>
                </a:lnTo>
                <a:lnTo>
                  <a:pt x="760" y="259"/>
                </a:lnTo>
                <a:lnTo>
                  <a:pt x="2224" y="375"/>
                </a:lnTo>
                <a:lnTo>
                  <a:pt x="3689" y="465"/>
                </a:lnTo>
                <a:lnTo>
                  <a:pt x="5145" y="607"/>
                </a:lnTo>
                <a:lnTo>
                  <a:pt x="5868" y="723"/>
                </a:lnTo>
                <a:lnTo>
                  <a:pt x="5921" y="715"/>
                </a:lnTo>
                <a:lnTo>
                  <a:pt x="5939" y="625"/>
                </a:lnTo>
                <a:lnTo>
                  <a:pt x="5895" y="598"/>
                </a:lnTo>
                <a:lnTo>
                  <a:pt x="5216" y="465"/>
                </a:lnTo>
                <a:lnTo>
                  <a:pt x="3769" y="197"/>
                </a:lnTo>
                <a:lnTo>
                  <a:pt x="2260" y="27"/>
                </a:lnTo>
                <a:lnTo>
                  <a:pt x="113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2" name="Google Shape;1312;p30"/>
          <p:cNvSpPr/>
          <p:nvPr/>
        </p:nvSpPr>
        <p:spPr>
          <a:xfrm rot="-623906" flipH="1">
            <a:off x="515035" y="1666286"/>
            <a:ext cx="163968" cy="50892"/>
          </a:xfrm>
          <a:custGeom>
            <a:avLst/>
            <a:gdLst/>
            <a:ahLst/>
            <a:cxnLst/>
            <a:rect l="l" t="t" r="r" b="b"/>
            <a:pathLst>
              <a:path w="8261" h="2564" extrusionOk="0">
                <a:moveTo>
                  <a:pt x="8207" y="0"/>
                </a:moveTo>
                <a:lnTo>
                  <a:pt x="8172" y="9"/>
                </a:lnTo>
                <a:lnTo>
                  <a:pt x="7180" y="483"/>
                </a:lnTo>
                <a:lnTo>
                  <a:pt x="5716" y="1117"/>
                </a:lnTo>
                <a:lnTo>
                  <a:pt x="4725" y="1465"/>
                </a:lnTo>
                <a:lnTo>
                  <a:pt x="4207" y="1599"/>
                </a:lnTo>
                <a:lnTo>
                  <a:pt x="2117" y="2063"/>
                </a:lnTo>
                <a:lnTo>
                  <a:pt x="27" y="2483"/>
                </a:lnTo>
                <a:lnTo>
                  <a:pt x="1" y="2501"/>
                </a:lnTo>
                <a:lnTo>
                  <a:pt x="10" y="2563"/>
                </a:lnTo>
                <a:lnTo>
                  <a:pt x="36" y="2563"/>
                </a:lnTo>
                <a:lnTo>
                  <a:pt x="1028" y="2420"/>
                </a:lnTo>
                <a:lnTo>
                  <a:pt x="3135" y="2117"/>
                </a:lnTo>
                <a:lnTo>
                  <a:pt x="4743" y="1777"/>
                </a:lnTo>
                <a:lnTo>
                  <a:pt x="5796" y="1456"/>
                </a:lnTo>
                <a:lnTo>
                  <a:pt x="6805" y="1045"/>
                </a:lnTo>
                <a:lnTo>
                  <a:pt x="7770" y="500"/>
                </a:lnTo>
                <a:lnTo>
                  <a:pt x="8216" y="170"/>
                </a:lnTo>
                <a:lnTo>
                  <a:pt x="8261" y="116"/>
                </a:lnTo>
                <a:lnTo>
                  <a:pt x="8252" y="27"/>
                </a:lnTo>
                <a:lnTo>
                  <a:pt x="820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3" name="Google Shape;1313;p30"/>
          <p:cNvSpPr/>
          <p:nvPr/>
        </p:nvSpPr>
        <p:spPr>
          <a:xfrm rot="-623906" flipH="1">
            <a:off x="632511" y="1699731"/>
            <a:ext cx="49462" cy="49284"/>
          </a:xfrm>
          <a:custGeom>
            <a:avLst/>
            <a:gdLst/>
            <a:ahLst/>
            <a:cxnLst/>
            <a:rect l="l" t="t" r="r" b="b"/>
            <a:pathLst>
              <a:path w="2492" h="2483" extrusionOk="0">
                <a:moveTo>
                  <a:pt x="2483" y="0"/>
                </a:moveTo>
                <a:lnTo>
                  <a:pt x="2322" y="134"/>
                </a:lnTo>
                <a:lnTo>
                  <a:pt x="2018" y="455"/>
                </a:lnTo>
                <a:lnTo>
                  <a:pt x="1590" y="973"/>
                </a:lnTo>
                <a:lnTo>
                  <a:pt x="1295" y="1286"/>
                </a:lnTo>
                <a:lnTo>
                  <a:pt x="911" y="1643"/>
                </a:lnTo>
                <a:lnTo>
                  <a:pt x="509" y="1965"/>
                </a:lnTo>
                <a:lnTo>
                  <a:pt x="375" y="2072"/>
                </a:lnTo>
                <a:lnTo>
                  <a:pt x="116" y="2277"/>
                </a:lnTo>
                <a:lnTo>
                  <a:pt x="9" y="2420"/>
                </a:lnTo>
                <a:lnTo>
                  <a:pt x="0" y="2447"/>
                </a:lnTo>
                <a:lnTo>
                  <a:pt x="27" y="2483"/>
                </a:lnTo>
                <a:lnTo>
                  <a:pt x="54" y="2483"/>
                </a:lnTo>
                <a:lnTo>
                  <a:pt x="232" y="2429"/>
                </a:lnTo>
                <a:lnTo>
                  <a:pt x="598" y="2206"/>
                </a:lnTo>
                <a:lnTo>
                  <a:pt x="1125" y="1715"/>
                </a:lnTo>
                <a:lnTo>
                  <a:pt x="1411" y="1411"/>
                </a:lnTo>
                <a:lnTo>
                  <a:pt x="1715" y="1116"/>
                </a:lnTo>
                <a:lnTo>
                  <a:pt x="2170" y="589"/>
                </a:lnTo>
                <a:lnTo>
                  <a:pt x="2411" y="205"/>
                </a:lnTo>
                <a:lnTo>
                  <a:pt x="2492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14" name="Google Shape;1314;p30"/>
          <p:cNvGrpSpPr/>
          <p:nvPr/>
        </p:nvGrpSpPr>
        <p:grpSpPr>
          <a:xfrm>
            <a:off x="6194545" y="3710345"/>
            <a:ext cx="3569509" cy="3349980"/>
            <a:chOff x="6267770" y="3503895"/>
            <a:chExt cx="3569509" cy="3349980"/>
          </a:xfrm>
        </p:grpSpPr>
        <p:sp>
          <p:nvSpPr>
            <p:cNvPr id="1315" name="Google Shape;1315;p30"/>
            <p:cNvSpPr/>
            <p:nvPr/>
          </p:nvSpPr>
          <p:spPr>
            <a:xfrm rot="310762">
              <a:off x="6399320" y="3646881"/>
              <a:ext cx="3306409" cy="3064008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16" name="Google Shape;1316;p30"/>
            <p:cNvSpPr/>
            <p:nvPr/>
          </p:nvSpPr>
          <p:spPr>
            <a:xfrm rot="310762">
              <a:off x="6580174" y="4408927"/>
              <a:ext cx="2651899" cy="1639163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17" name="Google Shape;1317;p30"/>
            <p:cNvSpPr/>
            <p:nvPr/>
          </p:nvSpPr>
          <p:spPr>
            <a:xfrm rot="310762">
              <a:off x="8311563" y="5481535"/>
              <a:ext cx="481241" cy="255032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18" name="Google Shape;1318;p30"/>
            <p:cNvSpPr/>
            <p:nvPr/>
          </p:nvSpPr>
          <p:spPr>
            <a:xfrm rot="310762">
              <a:off x="9041624" y="4891567"/>
              <a:ext cx="273642" cy="58316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19" name="Google Shape;1319;p30"/>
            <p:cNvSpPr/>
            <p:nvPr/>
          </p:nvSpPr>
          <p:spPr>
            <a:xfrm rot="310762">
              <a:off x="8658958" y="4652399"/>
              <a:ext cx="63624" cy="451210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0" name="Google Shape;1320;p30"/>
            <p:cNvSpPr/>
            <p:nvPr/>
          </p:nvSpPr>
          <p:spPr>
            <a:xfrm rot="310762">
              <a:off x="7376965" y="5245894"/>
              <a:ext cx="93050" cy="450001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1" name="Google Shape;1321;p30"/>
            <p:cNvSpPr/>
            <p:nvPr/>
          </p:nvSpPr>
          <p:spPr>
            <a:xfrm rot="310762">
              <a:off x="8013121" y="4936084"/>
              <a:ext cx="139273" cy="579599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</p:grpSp>
      <p:grpSp>
        <p:nvGrpSpPr>
          <p:cNvPr id="1322" name="Google Shape;1322;p30"/>
          <p:cNvGrpSpPr/>
          <p:nvPr/>
        </p:nvGrpSpPr>
        <p:grpSpPr>
          <a:xfrm>
            <a:off x="-1151631" y="3240248"/>
            <a:ext cx="4031687" cy="3866819"/>
            <a:chOff x="-1361131" y="3033798"/>
            <a:chExt cx="4031687" cy="3866819"/>
          </a:xfrm>
        </p:grpSpPr>
        <p:sp>
          <p:nvSpPr>
            <p:cNvPr id="1323" name="Google Shape;1323;p30"/>
            <p:cNvSpPr/>
            <p:nvPr/>
          </p:nvSpPr>
          <p:spPr>
            <a:xfrm rot="-975157" flipH="1">
              <a:off x="-998443" y="3435250"/>
              <a:ext cx="3306310" cy="3063916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4" name="Google Shape;1324;p30"/>
            <p:cNvSpPr/>
            <p:nvPr/>
          </p:nvSpPr>
          <p:spPr>
            <a:xfrm rot="-975157" flipH="1">
              <a:off x="-517996" y="4168256"/>
              <a:ext cx="2651820" cy="1639114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5" name="Google Shape;1325;p30"/>
            <p:cNvSpPr/>
            <p:nvPr/>
          </p:nvSpPr>
          <p:spPr>
            <a:xfrm rot="-975157" flipH="1">
              <a:off x="6331" y="5357870"/>
              <a:ext cx="481227" cy="255024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6" name="Google Shape;1326;p30"/>
            <p:cNvSpPr/>
            <p:nvPr/>
          </p:nvSpPr>
          <p:spPr>
            <a:xfrm rot="-975157" flipH="1">
              <a:off x="-636678" y="4901000"/>
              <a:ext cx="273634" cy="58314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7" name="Google Shape;1327;p30"/>
            <p:cNvSpPr/>
            <p:nvPr/>
          </p:nvSpPr>
          <p:spPr>
            <a:xfrm rot="-975157" flipH="1">
              <a:off x="-61287" y="4568963"/>
              <a:ext cx="63622" cy="451196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8" name="Google Shape;1328;p30"/>
            <p:cNvSpPr/>
            <p:nvPr/>
          </p:nvSpPr>
          <p:spPr>
            <a:xfrm rot="-975157" flipH="1">
              <a:off x="1281559" y="4908023"/>
              <a:ext cx="93047" cy="449987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9" name="Google Shape;1329;p30"/>
            <p:cNvSpPr/>
            <p:nvPr/>
          </p:nvSpPr>
          <p:spPr>
            <a:xfrm rot="-975157" flipH="1">
              <a:off x="564398" y="4729396"/>
              <a:ext cx="139269" cy="579582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</p:grpSp>
      <p:sp>
        <p:nvSpPr>
          <p:cNvPr id="1330" name="Google Shape;1330;p30"/>
          <p:cNvSpPr txBox="1">
            <a:spLocks noGrp="1"/>
          </p:cNvSpPr>
          <p:nvPr>
            <p:ph type="title" hasCustomPrompt="1"/>
          </p:nvPr>
        </p:nvSpPr>
        <p:spPr>
          <a:xfrm>
            <a:off x="867550" y="1588075"/>
            <a:ext cx="2381100" cy="100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100"/>
              <a:buNone/>
              <a:defRPr sz="4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331" name="Google Shape;1331;p30"/>
          <p:cNvSpPr txBox="1">
            <a:spLocks noGrp="1"/>
          </p:cNvSpPr>
          <p:nvPr>
            <p:ph type="subTitle" idx="1"/>
          </p:nvPr>
        </p:nvSpPr>
        <p:spPr>
          <a:xfrm>
            <a:off x="867550" y="2836500"/>
            <a:ext cx="2381100" cy="63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Barrio"/>
              <a:buNone/>
              <a:defRPr>
                <a:solidFill>
                  <a:schemeClr val="lt2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2" name="Google Shape;1332;p30"/>
          <p:cNvSpPr txBox="1">
            <a:spLocks noGrp="1"/>
          </p:cNvSpPr>
          <p:nvPr>
            <p:ph type="subTitle" idx="2"/>
          </p:nvPr>
        </p:nvSpPr>
        <p:spPr>
          <a:xfrm>
            <a:off x="867550" y="3530850"/>
            <a:ext cx="2381100" cy="86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33" name="Google Shape;1333;p30"/>
          <p:cNvSpPr txBox="1">
            <a:spLocks noGrp="1"/>
          </p:cNvSpPr>
          <p:nvPr>
            <p:ph type="title" idx="3" hasCustomPrompt="1"/>
          </p:nvPr>
        </p:nvSpPr>
        <p:spPr>
          <a:xfrm>
            <a:off x="3381450" y="1588075"/>
            <a:ext cx="2381100" cy="100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100"/>
              <a:buNone/>
              <a:defRPr sz="4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334" name="Google Shape;1334;p30"/>
          <p:cNvSpPr txBox="1">
            <a:spLocks noGrp="1"/>
          </p:cNvSpPr>
          <p:nvPr>
            <p:ph type="subTitle" idx="4"/>
          </p:nvPr>
        </p:nvSpPr>
        <p:spPr>
          <a:xfrm>
            <a:off x="3381450" y="2836500"/>
            <a:ext cx="2381100" cy="63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Barrio"/>
              <a:buNone/>
              <a:defRPr>
                <a:solidFill>
                  <a:schemeClr val="lt2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5" name="Google Shape;1335;p30"/>
          <p:cNvSpPr txBox="1">
            <a:spLocks noGrp="1"/>
          </p:cNvSpPr>
          <p:nvPr>
            <p:ph type="subTitle" idx="5"/>
          </p:nvPr>
        </p:nvSpPr>
        <p:spPr>
          <a:xfrm>
            <a:off x="3381450" y="3530850"/>
            <a:ext cx="2381100" cy="86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36" name="Google Shape;1336;p30"/>
          <p:cNvSpPr txBox="1">
            <a:spLocks noGrp="1"/>
          </p:cNvSpPr>
          <p:nvPr>
            <p:ph type="title" idx="6" hasCustomPrompt="1"/>
          </p:nvPr>
        </p:nvSpPr>
        <p:spPr>
          <a:xfrm>
            <a:off x="5924975" y="1588075"/>
            <a:ext cx="2381100" cy="100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100"/>
              <a:buNone/>
              <a:defRPr sz="4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337" name="Google Shape;1337;p30"/>
          <p:cNvSpPr txBox="1">
            <a:spLocks noGrp="1"/>
          </p:cNvSpPr>
          <p:nvPr>
            <p:ph type="subTitle" idx="7"/>
          </p:nvPr>
        </p:nvSpPr>
        <p:spPr>
          <a:xfrm>
            <a:off x="5924975" y="2836500"/>
            <a:ext cx="2381100" cy="63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Barrio"/>
              <a:buNone/>
              <a:defRPr>
                <a:solidFill>
                  <a:schemeClr val="lt2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8" name="Google Shape;1338;p30"/>
          <p:cNvSpPr txBox="1">
            <a:spLocks noGrp="1"/>
          </p:cNvSpPr>
          <p:nvPr>
            <p:ph type="subTitle" idx="8"/>
          </p:nvPr>
        </p:nvSpPr>
        <p:spPr>
          <a:xfrm>
            <a:off x="5924975" y="3530850"/>
            <a:ext cx="2381100" cy="86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39" name="Google Shape;1339;p30"/>
          <p:cNvSpPr txBox="1">
            <a:spLocks noGrp="1"/>
          </p:cNvSpPr>
          <p:nvPr>
            <p:ph type="title" idx="9"/>
          </p:nvPr>
        </p:nvSpPr>
        <p:spPr>
          <a:xfrm>
            <a:off x="720000" y="395850"/>
            <a:ext cx="7693200" cy="51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6398690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hree Columns 4">
  <p:cSld name="1_Title + Three Columns 4">
    <p:spTree>
      <p:nvGrpSpPr>
        <p:cNvPr id="1" name="Shape 1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" name="Google Shape;1300;p30"/>
          <p:cNvSpPr/>
          <p:nvPr/>
        </p:nvSpPr>
        <p:spPr>
          <a:xfrm rot="-623906" flipH="1">
            <a:off x="369917" y="1228981"/>
            <a:ext cx="752436" cy="542558"/>
          </a:xfrm>
          <a:custGeom>
            <a:avLst/>
            <a:gdLst/>
            <a:ahLst/>
            <a:cxnLst/>
            <a:rect l="l" t="t" r="r" b="b"/>
            <a:pathLst>
              <a:path w="37909" h="27335" extrusionOk="0">
                <a:moveTo>
                  <a:pt x="8404" y="0"/>
                </a:moveTo>
                <a:lnTo>
                  <a:pt x="7868" y="9"/>
                </a:lnTo>
                <a:lnTo>
                  <a:pt x="6778" y="134"/>
                </a:lnTo>
                <a:lnTo>
                  <a:pt x="5698" y="375"/>
                </a:lnTo>
                <a:lnTo>
                  <a:pt x="4653" y="715"/>
                </a:lnTo>
                <a:lnTo>
                  <a:pt x="3653" y="1161"/>
                </a:lnTo>
                <a:lnTo>
                  <a:pt x="2724" y="1679"/>
                </a:lnTo>
                <a:lnTo>
                  <a:pt x="1903" y="2277"/>
                </a:lnTo>
                <a:lnTo>
                  <a:pt x="1197" y="2938"/>
                </a:lnTo>
                <a:lnTo>
                  <a:pt x="903" y="3295"/>
                </a:lnTo>
                <a:lnTo>
                  <a:pt x="652" y="3644"/>
                </a:lnTo>
                <a:lnTo>
                  <a:pt x="277" y="4367"/>
                </a:lnTo>
                <a:lnTo>
                  <a:pt x="63" y="5108"/>
                </a:lnTo>
                <a:lnTo>
                  <a:pt x="1" y="5841"/>
                </a:lnTo>
                <a:lnTo>
                  <a:pt x="90" y="6564"/>
                </a:lnTo>
                <a:lnTo>
                  <a:pt x="331" y="7251"/>
                </a:lnTo>
                <a:lnTo>
                  <a:pt x="715" y="7894"/>
                </a:lnTo>
                <a:lnTo>
                  <a:pt x="1251" y="8484"/>
                </a:lnTo>
                <a:lnTo>
                  <a:pt x="1572" y="8743"/>
                </a:lnTo>
                <a:lnTo>
                  <a:pt x="1858" y="8966"/>
                </a:lnTo>
                <a:lnTo>
                  <a:pt x="2501" y="9377"/>
                </a:lnTo>
                <a:lnTo>
                  <a:pt x="3528" y="9939"/>
                </a:lnTo>
                <a:lnTo>
                  <a:pt x="4582" y="10475"/>
                </a:lnTo>
                <a:lnTo>
                  <a:pt x="5242" y="10868"/>
                </a:lnTo>
                <a:lnTo>
                  <a:pt x="5850" y="11288"/>
                </a:lnTo>
                <a:lnTo>
                  <a:pt x="6377" y="11770"/>
                </a:lnTo>
                <a:lnTo>
                  <a:pt x="6591" y="12038"/>
                </a:lnTo>
                <a:lnTo>
                  <a:pt x="6796" y="12342"/>
                </a:lnTo>
                <a:lnTo>
                  <a:pt x="7100" y="12993"/>
                </a:lnTo>
                <a:lnTo>
                  <a:pt x="7404" y="14020"/>
                </a:lnTo>
                <a:lnTo>
                  <a:pt x="7645" y="15065"/>
                </a:lnTo>
                <a:lnTo>
                  <a:pt x="7841" y="15744"/>
                </a:lnTo>
                <a:lnTo>
                  <a:pt x="8109" y="16396"/>
                </a:lnTo>
                <a:lnTo>
                  <a:pt x="8502" y="16994"/>
                </a:lnTo>
                <a:lnTo>
                  <a:pt x="8761" y="17271"/>
                </a:lnTo>
                <a:lnTo>
                  <a:pt x="9002" y="17512"/>
                </a:lnTo>
                <a:lnTo>
                  <a:pt x="9556" y="17914"/>
                </a:lnTo>
                <a:lnTo>
                  <a:pt x="10163" y="18217"/>
                </a:lnTo>
                <a:lnTo>
                  <a:pt x="10833" y="18459"/>
                </a:lnTo>
                <a:lnTo>
                  <a:pt x="11538" y="18637"/>
                </a:lnTo>
                <a:lnTo>
                  <a:pt x="12279" y="18771"/>
                </a:lnTo>
                <a:lnTo>
                  <a:pt x="13431" y="18914"/>
                </a:lnTo>
                <a:lnTo>
                  <a:pt x="14994" y="19075"/>
                </a:lnTo>
                <a:lnTo>
                  <a:pt x="16119" y="19235"/>
                </a:lnTo>
                <a:lnTo>
                  <a:pt x="16834" y="19396"/>
                </a:lnTo>
                <a:lnTo>
                  <a:pt x="17503" y="19602"/>
                </a:lnTo>
                <a:lnTo>
                  <a:pt x="18128" y="19878"/>
                </a:lnTo>
                <a:lnTo>
                  <a:pt x="18682" y="20236"/>
                </a:lnTo>
                <a:lnTo>
                  <a:pt x="19164" y="20682"/>
                </a:lnTo>
                <a:lnTo>
                  <a:pt x="19370" y="20950"/>
                </a:lnTo>
                <a:lnTo>
                  <a:pt x="19513" y="21173"/>
                </a:lnTo>
                <a:lnTo>
                  <a:pt x="19727" y="21647"/>
                </a:lnTo>
                <a:lnTo>
                  <a:pt x="19968" y="22397"/>
                </a:lnTo>
                <a:lnTo>
                  <a:pt x="20209" y="23441"/>
                </a:lnTo>
                <a:lnTo>
                  <a:pt x="20432" y="24209"/>
                </a:lnTo>
                <a:lnTo>
                  <a:pt x="20629" y="24701"/>
                </a:lnTo>
                <a:lnTo>
                  <a:pt x="20754" y="24933"/>
                </a:lnTo>
                <a:lnTo>
                  <a:pt x="20906" y="25192"/>
                </a:lnTo>
                <a:lnTo>
                  <a:pt x="21263" y="25665"/>
                </a:lnTo>
                <a:lnTo>
                  <a:pt x="21683" y="26067"/>
                </a:lnTo>
                <a:lnTo>
                  <a:pt x="22156" y="26415"/>
                </a:lnTo>
                <a:lnTo>
                  <a:pt x="22665" y="26710"/>
                </a:lnTo>
                <a:lnTo>
                  <a:pt x="23210" y="26933"/>
                </a:lnTo>
                <a:lnTo>
                  <a:pt x="23772" y="27112"/>
                </a:lnTo>
                <a:lnTo>
                  <a:pt x="24344" y="27237"/>
                </a:lnTo>
                <a:lnTo>
                  <a:pt x="24629" y="27272"/>
                </a:lnTo>
                <a:lnTo>
                  <a:pt x="25201" y="27335"/>
                </a:lnTo>
                <a:lnTo>
                  <a:pt x="26353" y="27335"/>
                </a:lnTo>
                <a:lnTo>
                  <a:pt x="28094" y="27201"/>
                </a:lnTo>
                <a:lnTo>
                  <a:pt x="29255" y="27138"/>
                </a:lnTo>
                <a:lnTo>
                  <a:pt x="29961" y="27103"/>
                </a:lnTo>
                <a:lnTo>
                  <a:pt x="31345" y="26924"/>
                </a:lnTo>
                <a:lnTo>
                  <a:pt x="32711" y="26719"/>
                </a:lnTo>
                <a:lnTo>
                  <a:pt x="33711" y="26620"/>
                </a:lnTo>
                <a:lnTo>
                  <a:pt x="34372" y="26594"/>
                </a:lnTo>
                <a:lnTo>
                  <a:pt x="34702" y="26603"/>
                </a:lnTo>
                <a:lnTo>
                  <a:pt x="34890" y="26594"/>
                </a:lnTo>
                <a:lnTo>
                  <a:pt x="35274" y="26522"/>
                </a:lnTo>
                <a:lnTo>
                  <a:pt x="35640" y="26362"/>
                </a:lnTo>
                <a:lnTo>
                  <a:pt x="35979" y="26129"/>
                </a:lnTo>
                <a:lnTo>
                  <a:pt x="36283" y="25826"/>
                </a:lnTo>
                <a:lnTo>
                  <a:pt x="36542" y="25477"/>
                </a:lnTo>
                <a:lnTo>
                  <a:pt x="36756" y="25076"/>
                </a:lnTo>
                <a:lnTo>
                  <a:pt x="36908" y="24629"/>
                </a:lnTo>
                <a:lnTo>
                  <a:pt x="36953" y="24397"/>
                </a:lnTo>
                <a:lnTo>
                  <a:pt x="37212" y="22923"/>
                </a:lnTo>
                <a:lnTo>
                  <a:pt x="37614" y="20236"/>
                </a:lnTo>
                <a:lnTo>
                  <a:pt x="37810" y="18432"/>
                </a:lnTo>
                <a:lnTo>
                  <a:pt x="37882" y="17324"/>
                </a:lnTo>
                <a:lnTo>
                  <a:pt x="37908" y="16289"/>
                </a:lnTo>
                <a:lnTo>
                  <a:pt x="37873" y="15324"/>
                </a:lnTo>
                <a:lnTo>
                  <a:pt x="37774" y="14440"/>
                </a:lnTo>
                <a:lnTo>
                  <a:pt x="37605" y="13618"/>
                </a:lnTo>
                <a:lnTo>
                  <a:pt x="37364" y="12877"/>
                </a:lnTo>
                <a:lnTo>
                  <a:pt x="37051" y="12199"/>
                </a:lnTo>
                <a:lnTo>
                  <a:pt x="36649" y="11591"/>
                </a:lnTo>
                <a:lnTo>
                  <a:pt x="36167" y="11047"/>
                </a:lnTo>
                <a:lnTo>
                  <a:pt x="35587" y="10573"/>
                </a:lnTo>
                <a:lnTo>
                  <a:pt x="34917" y="10163"/>
                </a:lnTo>
                <a:lnTo>
                  <a:pt x="34533" y="9984"/>
                </a:lnTo>
                <a:lnTo>
                  <a:pt x="34247" y="9877"/>
                </a:lnTo>
                <a:lnTo>
                  <a:pt x="33667" y="9761"/>
                </a:lnTo>
                <a:lnTo>
                  <a:pt x="33095" y="9725"/>
                </a:lnTo>
                <a:lnTo>
                  <a:pt x="32524" y="9752"/>
                </a:lnTo>
                <a:lnTo>
                  <a:pt x="31675" y="9877"/>
                </a:lnTo>
                <a:lnTo>
                  <a:pt x="30577" y="10118"/>
                </a:lnTo>
                <a:lnTo>
                  <a:pt x="29782" y="10252"/>
                </a:lnTo>
                <a:lnTo>
                  <a:pt x="29273" y="10288"/>
                </a:lnTo>
                <a:lnTo>
                  <a:pt x="28791" y="10261"/>
                </a:lnTo>
                <a:lnTo>
                  <a:pt x="28318" y="10145"/>
                </a:lnTo>
                <a:lnTo>
                  <a:pt x="27871" y="9930"/>
                </a:lnTo>
                <a:lnTo>
                  <a:pt x="27442" y="9582"/>
                </a:lnTo>
                <a:lnTo>
                  <a:pt x="27041" y="9109"/>
                </a:lnTo>
                <a:lnTo>
                  <a:pt x="26674" y="8466"/>
                </a:lnTo>
                <a:lnTo>
                  <a:pt x="26496" y="8064"/>
                </a:lnTo>
                <a:lnTo>
                  <a:pt x="26398" y="7823"/>
                </a:lnTo>
                <a:lnTo>
                  <a:pt x="26264" y="7296"/>
                </a:lnTo>
                <a:lnTo>
                  <a:pt x="26201" y="6742"/>
                </a:lnTo>
                <a:lnTo>
                  <a:pt x="26219" y="6171"/>
                </a:lnTo>
                <a:lnTo>
                  <a:pt x="26246" y="5876"/>
                </a:lnTo>
                <a:lnTo>
                  <a:pt x="26273" y="5635"/>
                </a:lnTo>
                <a:lnTo>
                  <a:pt x="26273" y="5144"/>
                </a:lnTo>
                <a:lnTo>
                  <a:pt x="26219" y="4644"/>
                </a:lnTo>
                <a:lnTo>
                  <a:pt x="26103" y="4162"/>
                </a:lnTo>
                <a:lnTo>
                  <a:pt x="25942" y="3679"/>
                </a:lnTo>
                <a:lnTo>
                  <a:pt x="25728" y="3224"/>
                </a:lnTo>
                <a:lnTo>
                  <a:pt x="25469" y="2795"/>
                </a:lnTo>
                <a:lnTo>
                  <a:pt x="25165" y="2402"/>
                </a:lnTo>
                <a:lnTo>
                  <a:pt x="24817" y="2045"/>
                </a:lnTo>
                <a:lnTo>
                  <a:pt x="24424" y="1733"/>
                </a:lnTo>
                <a:lnTo>
                  <a:pt x="23995" y="1474"/>
                </a:lnTo>
                <a:lnTo>
                  <a:pt x="23531" y="1277"/>
                </a:lnTo>
                <a:lnTo>
                  <a:pt x="23031" y="1143"/>
                </a:lnTo>
                <a:lnTo>
                  <a:pt x="22504" y="1081"/>
                </a:lnTo>
                <a:lnTo>
                  <a:pt x="21942" y="1090"/>
                </a:lnTo>
                <a:lnTo>
                  <a:pt x="21352" y="1197"/>
                </a:lnTo>
                <a:lnTo>
                  <a:pt x="21049" y="1277"/>
                </a:lnTo>
                <a:lnTo>
                  <a:pt x="20727" y="1384"/>
                </a:lnTo>
                <a:lnTo>
                  <a:pt x="20102" y="1661"/>
                </a:lnTo>
                <a:lnTo>
                  <a:pt x="19164" y="2135"/>
                </a:lnTo>
                <a:lnTo>
                  <a:pt x="18245" y="2599"/>
                </a:lnTo>
                <a:lnTo>
                  <a:pt x="17646" y="2849"/>
                </a:lnTo>
                <a:lnTo>
                  <a:pt x="17039" y="3010"/>
                </a:lnTo>
                <a:lnTo>
                  <a:pt x="16450" y="3072"/>
                </a:lnTo>
                <a:lnTo>
                  <a:pt x="16146" y="3037"/>
                </a:lnTo>
                <a:lnTo>
                  <a:pt x="15941" y="3001"/>
                </a:lnTo>
                <a:lnTo>
                  <a:pt x="15557" y="2867"/>
                </a:lnTo>
                <a:lnTo>
                  <a:pt x="15039" y="2590"/>
                </a:lnTo>
                <a:lnTo>
                  <a:pt x="14726" y="2376"/>
                </a:lnTo>
                <a:lnTo>
                  <a:pt x="14056" y="1938"/>
                </a:lnTo>
                <a:lnTo>
                  <a:pt x="13003" y="1313"/>
                </a:lnTo>
                <a:lnTo>
                  <a:pt x="12261" y="938"/>
                </a:lnTo>
                <a:lnTo>
                  <a:pt x="11485" y="599"/>
                </a:lnTo>
                <a:lnTo>
                  <a:pt x="10663" y="331"/>
                </a:lnTo>
                <a:lnTo>
                  <a:pt x="9806" y="125"/>
                </a:lnTo>
                <a:lnTo>
                  <a:pt x="8886" y="18"/>
                </a:lnTo>
                <a:lnTo>
                  <a:pt x="8404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1" name="Google Shape;1301;p30"/>
          <p:cNvSpPr/>
          <p:nvPr/>
        </p:nvSpPr>
        <p:spPr>
          <a:xfrm rot="-623906" flipH="1">
            <a:off x="343485" y="1362657"/>
            <a:ext cx="681875" cy="566674"/>
          </a:xfrm>
          <a:custGeom>
            <a:avLst/>
            <a:gdLst/>
            <a:ahLst/>
            <a:cxnLst/>
            <a:rect l="l" t="t" r="r" b="b"/>
            <a:pathLst>
              <a:path w="34354" h="28550" fill="none" extrusionOk="0">
                <a:moveTo>
                  <a:pt x="0" y="1"/>
                </a:moveTo>
                <a:lnTo>
                  <a:pt x="1036" y="153"/>
                </a:lnTo>
                <a:lnTo>
                  <a:pt x="3081" y="519"/>
                </a:lnTo>
                <a:lnTo>
                  <a:pt x="5064" y="992"/>
                </a:lnTo>
                <a:lnTo>
                  <a:pt x="6975" y="1555"/>
                </a:lnTo>
                <a:lnTo>
                  <a:pt x="7894" y="1876"/>
                </a:lnTo>
                <a:lnTo>
                  <a:pt x="8850" y="2260"/>
                </a:lnTo>
                <a:lnTo>
                  <a:pt x="10681" y="3117"/>
                </a:lnTo>
                <a:lnTo>
                  <a:pt x="12440" y="4046"/>
                </a:lnTo>
                <a:lnTo>
                  <a:pt x="14145" y="5028"/>
                </a:lnTo>
                <a:lnTo>
                  <a:pt x="14985" y="5537"/>
                </a:lnTo>
                <a:lnTo>
                  <a:pt x="16047" y="6296"/>
                </a:lnTo>
                <a:lnTo>
                  <a:pt x="18146" y="7868"/>
                </a:lnTo>
                <a:lnTo>
                  <a:pt x="20173" y="9493"/>
                </a:lnTo>
                <a:lnTo>
                  <a:pt x="22147" y="11181"/>
                </a:lnTo>
                <a:lnTo>
                  <a:pt x="24031" y="12931"/>
                </a:lnTo>
                <a:lnTo>
                  <a:pt x="25844" y="14762"/>
                </a:lnTo>
                <a:lnTo>
                  <a:pt x="27567" y="16673"/>
                </a:lnTo>
                <a:lnTo>
                  <a:pt x="29201" y="18673"/>
                </a:lnTo>
                <a:lnTo>
                  <a:pt x="29978" y="19709"/>
                </a:lnTo>
                <a:lnTo>
                  <a:pt x="30603" y="20745"/>
                </a:lnTo>
                <a:lnTo>
                  <a:pt x="31791" y="22870"/>
                </a:lnTo>
                <a:lnTo>
                  <a:pt x="32880" y="25085"/>
                </a:lnTo>
                <a:lnTo>
                  <a:pt x="33890" y="27371"/>
                </a:lnTo>
                <a:lnTo>
                  <a:pt x="34354" y="28550"/>
                </a:lnTo>
              </a:path>
            </a:pathLst>
          </a:custGeom>
          <a:solidFill>
            <a:schemeClr val="lt1"/>
          </a:solidFill>
          <a:ln w="6925" cap="flat" cmpd="sng">
            <a:solidFill>
              <a:srgbClr val="ED6E24"/>
            </a:solidFill>
            <a:prstDash val="solid"/>
            <a:miter lim="89299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2" name="Google Shape;1302;p30"/>
          <p:cNvSpPr/>
          <p:nvPr/>
        </p:nvSpPr>
        <p:spPr>
          <a:xfrm rot="-623906" flipH="1">
            <a:off x="853930" y="1281368"/>
            <a:ext cx="16335" cy="64170"/>
          </a:xfrm>
          <a:custGeom>
            <a:avLst/>
            <a:gdLst/>
            <a:ahLst/>
            <a:cxnLst/>
            <a:rect l="l" t="t" r="r" b="b"/>
            <a:pathLst>
              <a:path w="823" h="3233" extrusionOk="0">
                <a:moveTo>
                  <a:pt x="251" y="0"/>
                </a:moveTo>
                <a:lnTo>
                  <a:pt x="161" y="9"/>
                </a:lnTo>
                <a:lnTo>
                  <a:pt x="135" y="54"/>
                </a:lnTo>
                <a:lnTo>
                  <a:pt x="72" y="250"/>
                </a:lnTo>
                <a:lnTo>
                  <a:pt x="9" y="661"/>
                </a:lnTo>
                <a:lnTo>
                  <a:pt x="1" y="1081"/>
                </a:lnTo>
                <a:lnTo>
                  <a:pt x="54" y="1491"/>
                </a:lnTo>
                <a:lnTo>
                  <a:pt x="197" y="2099"/>
                </a:lnTo>
                <a:lnTo>
                  <a:pt x="510" y="2858"/>
                </a:lnTo>
                <a:lnTo>
                  <a:pt x="697" y="3206"/>
                </a:lnTo>
                <a:lnTo>
                  <a:pt x="733" y="3233"/>
                </a:lnTo>
                <a:lnTo>
                  <a:pt x="822" y="3197"/>
                </a:lnTo>
                <a:lnTo>
                  <a:pt x="822" y="3161"/>
                </a:lnTo>
                <a:lnTo>
                  <a:pt x="652" y="2768"/>
                </a:lnTo>
                <a:lnTo>
                  <a:pt x="402" y="1956"/>
                </a:lnTo>
                <a:lnTo>
                  <a:pt x="331" y="1536"/>
                </a:lnTo>
                <a:lnTo>
                  <a:pt x="295" y="1161"/>
                </a:lnTo>
                <a:lnTo>
                  <a:pt x="295" y="411"/>
                </a:lnTo>
                <a:lnTo>
                  <a:pt x="268" y="36"/>
                </a:lnTo>
                <a:lnTo>
                  <a:pt x="25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3" name="Google Shape;1303;p30"/>
          <p:cNvSpPr/>
          <p:nvPr/>
        </p:nvSpPr>
        <p:spPr>
          <a:xfrm rot="-623906" flipH="1">
            <a:off x="655340" y="1359212"/>
            <a:ext cx="30348" cy="128698"/>
          </a:xfrm>
          <a:custGeom>
            <a:avLst/>
            <a:gdLst/>
            <a:ahLst/>
            <a:cxnLst/>
            <a:rect l="l" t="t" r="r" b="b"/>
            <a:pathLst>
              <a:path w="1529" h="6484" extrusionOk="0">
                <a:moveTo>
                  <a:pt x="215" y="1"/>
                </a:moveTo>
                <a:lnTo>
                  <a:pt x="117" y="19"/>
                </a:lnTo>
                <a:lnTo>
                  <a:pt x="37" y="90"/>
                </a:lnTo>
                <a:lnTo>
                  <a:pt x="28" y="144"/>
                </a:lnTo>
                <a:lnTo>
                  <a:pt x="1" y="554"/>
                </a:lnTo>
                <a:lnTo>
                  <a:pt x="10" y="1376"/>
                </a:lnTo>
                <a:lnTo>
                  <a:pt x="90" y="2189"/>
                </a:lnTo>
                <a:lnTo>
                  <a:pt x="224" y="2992"/>
                </a:lnTo>
                <a:lnTo>
                  <a:pt x="510" y="4180"/>
                </a:lnTo>
                <a:lnTo>
                  <a:pt x="1028" y="5707"/>
                </a:lnTo>
                <a:lnTo>
                  <a:pt x="1332" y="6439"/>
                </a:lnTo>
                <a:lnTo>
                  <a:pt x="1349" y="6466"/>
                </a:lnTo>
                <a:lnTo>
                  <a:pt x="1421" y="6484"/>
                </a:lnTo>
                <a:lnTo>
                  <a:pt x="1492" y="6457"/>
                </a:lnTo>
                <a:lnTo>
                  <a:pt x="1528" y="6404"/>
                </a:lnTo>
                <a:lnTo>
                  <a:pt x="1519" y="6368"/>
                </a:lnTo>
                <a:lnTo>
                  <a:pt x="1376" y="5984"/>
                </a:lnTo>
                <a:lnTo>
                  <a:pt x="1144" y="5216"/>
                </a:lnTo>
                <a:lnTo>
                  <a:pt x="858" y="4064"/>
                </a:lnTo>
                <a:lnTo>
                  <a:pt x="590" y="2501"/>
                </a:lnTo>
                <a:lnTo>
                  <a:pt x="394" y="903"/>
                </a:lnTo>
                <a:lnTo>
                  <a:pt x="314" y="99"/>
                </a:lnTo>
                <a:lnTo>
                  <a:pt x="296" y="45"/>
                </a:lnTo>
                <a:lnTo>
                  <a:pt x="21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4" name="Google Shape;1304;p30"/>
          <p:cNvSpPr/>
          <p:nvPr/>
        </p:nvSpPr>
        <p:spPr>
          <a:xfrm rot="-623906" flipH="1">
            <a:off x="670414" y="1383837"/>
            <a:ext cx="50534" cy="47339"/>
          </a:xfrm>
          <a:custGeom>
            <a:avLst/>
            <a:gdLst/>
            <a:ahLst/>
            <a:cxnLst/>
            <a:rect l="l" t="t" r="r" b="b"/>
            <a:pathLst>
              <a:path w="2546" h="2385" extrusionOk="0">
                <a:moveTo>
                  <a:pt x="188" y="0"/>
                </a:moveTo>
                <a:lnTo>
                  <a:pt x="90" y="18"/>
                </a:lnTo>
                <a:lnTo>
                  <a:pt x="19" y="98"/>
                </a:lnTo>
                <a:lnTo>
                  <a:pt x="1" y="197"/>
                </a:lnTo>
                <a:lnTo>
                  <a:pt x="37" y="232"/>
                </a:lnTo>
                <a:lnTo>
                  <a:pt x="680" y="759"/>
                </a:lnTo>
                <a:lnTo>
                  <a:pt x="1305" y="1304"/>
                </a:lnTo>
                <a:lnTo>
                  <a:pt x="1590" y="1581"/>
                </a:lnTo>
                <a:lnTo>
                  <a:pt x="2037" y="2018"/>
                </a:lnTo>
                <a:lnTo>
                  <a:pt x="2358" y="2277"/>
                </a:lnTo>
                <a:lnTo>
                  <a:pt x="2528" y="2384"/>
                </a:lnTo>
                <a:lnTo>
                  <a:pt x="2546" y="2384"/>
                </a:lnTo>
                <a:lnTo>
                  <a:pt x="2546" y="2375"/>
                </a:lnTo>
                <a:lnTo>
                  <a:pt x="2448" y="2206"/>
                </a:lnTo>
                <a:lnTo>
                  <a:pt x="2198" y="1884"/>
                </a:lnTo>
                <a:lnTo>
                  <a:pt x="1760" y="1447"/>
                </a:lnTo>
                <a:lnTo>
                  <a:pt x="1465" y="1161"/>
                </a:lnTo>
                <a:lnTo>
                  <a:pt x="858" y="589"/>
                </a:lnTo>
                <a:lnTo>
                  <a:pt x="233" y="27"/>
                </a:lnTo>
                <a:lnTo>
                  <a:pt x="188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5" name="Google Shape;1305;p30"/>
          <p:cNvSpPr/>
          <p:nvPr/>
        </p:nvSpPr>
        <p:spPr>
          <a:xfrm rot="-623906" flipH="1">
            <a:off x="491134" y="1511782"/>
            <a:ext cx="31043" cy="146601"/>
          </a:xfrm>
          <a:custGeom>
            <a:avLst/>
            <a:gdLst/>
            <a:ahLst/>
            <a:cxnLst/>
            <a:rect l="l" t="t" r="r" b="b"/>
            <a:pathLst>
              <a:path w="1564" h="7386" extrusionOk="0">
                <a:moveTo>
                  <a:pt x="1430" y="0"/>
                </a:moveTo>
                <a:lnTo>
                  <a:pt x="1340" y="54"/>
                </a:lnTo>
                <a:lnTo>
                  <a:pt x="1305" y="116"/>
                </a:lnTo>
                <a:lnTo>
                  <a:pt x="1135" y="554"/>
                </a:lnTo>
                <a:lnTo>
                  <a:pt x="822" y="1447"/>
                </a:lnTo>
                <a:lnTo>
                  <a:pt x="572" y="2349"/>
                </a:lnTo>
                <a:lnTo>
                  <a:pt x="376" y="3260"/>
                </a:lnTo>
                <a:lnTo>
                  <a:pt x="162" y="4626"/>
                </a:lnTo>
                <a:lnTo>
                  <a:pt x="19" y="6421"/>
                </a:lnTo>
                <a:lnTo>
                  <a:pt x="1" y="7305"/>
                </a:lnTo>
                <a:lnTo>
                  <a:pt x="10" y="7341"/>
                </a:lnTo>
                <a:lnTo>
                  <a:pt x="54" y="7385"/>
                </a:lnTo>
                <a:lnTo>
                  <a:pt x="117" y="7385"/>
                </a:lnTo>
                <a:lnTo>
                  <a:pt x="171" y="7332"/>
                </a:lnTo>
                <a:lnTo>
                  <a:pt x="180" y="7287"/>
                </a:lnTo>
                <a:lnTo>
                  <a:pt x="242" y="6385"/>
                </a:lnTo>
                <a:lnTo>
                  <a:pt x="483" y="4608"/>
                </a:lnTo>
                <a:lnTo>
                  <a:pt x="849" y="2840"/>
                </a:lnTo>
                <a:lnTo>
                  <a:pt x="1305" y="1063"/>
                </a:lnTo>
                <a:lnTo>
                  <a:pt x="1555" y="152"/>
                </a:lnTo>
                <a:lnTo>
                  <a:pt x="1564" y="89"/>
                </a:lnTo>
                <a:lnTo>
                  <a:pt x="1519" y="18"/>
                </a:lnTo>
                <a:lnTo>
                  <a:pt x="143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6" name="Google Shape;1306;p30"/>
          <p:cNvSpPr/>
          <p:nvPr/>
        </p:nvSpPr>
        <p:spPr>
          <a:xfrm rot="-623906" flipH="1">
            <a:off x="510697" y="1528121"/>
            <a:ext cx="24473" cy="66492"/>
          </a:xfrm>
          <a:custGeom>
            <a:avLst/>
            <a:gdLst/>
            <a:ahLst/>
            <a:cxnLst/>
            <a:rect l="l" t="t" r="r" b="b"/>
            <a:pathLst>
              <a:path w="1233" h="3350" extrusionOk="0">
                <a:moveTo>
                  <a:pt x="144" y="0"/>
                </a:moveTo>
                <a:lnTo>
                  <a:pt x="54" y="63"/>
                </a:lnTo>
                <a:lnTo>
                  <a:pt x="1" y="161"/>
                </a:lnTo>
                <a:lnTo>
                  <a:pt x="19" y="224"/>
                </a:lnTo>
                <a:lnTo>
                  <a:pt x="331" y="992"/>
                </a:lnTo>
                <a:lnTo>
                  <a:pt x="626" y="1777"/>
                </a:lnTo>
                <a:lnTo>
                  <a:pt x="769" y="2170"/>
                </a:lnTo>
                <a:lnTo>
                  <a:pt x="1037" y="2974"/>
                </a:lnTo>
                <a:lnTo>
                  <a:pt x="1224" y="3340"/>
                </a:lnTo>
                <a:lnTo>
                  <a:pt x="1233" y="3349"/>
                </a:lnTo>
                <a:lnTo>
                  <a:pt x="1233" y="3340"/>
                </a:lnTo>
                <a:lnTo>
                  <a:pt x="1188" y="2912"/>
                </a:lnTo>
                <a:lnTo>
                  <a:pt x="992" y="2063"/>
                </a:lnTo>
                <a:lnTo>
                  <a:pt x="554" y="831"/>
                </a:lnTo>
                <a:lnTo>
                  <a:pt x="260" y="63"/>
                </a:lnTo>
                <a:lnTo>
                  <a:pt x="233" y="9"/>
                </a:lnTo>
                <a:lnTo>
                  <a:pt x="14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7" name="Google Shape;1307;p30"/>
          <p:cNvSpPr/>
          <p:nvPr/>
        </p:nvSpPr>
        <p:spPr>
          <a:xfrm rot="-623906" flipH="1">
            <a:off x="820554" y="1281124"/>
            <a:ext cx="38109" cy="38486"/>
          </a:xfrm>
          <a:custGeom>
            <a:avLst/>
            <a:gdLst/>
            <a:ahLst/>
            <a:cxnLst/>
            <a:rect l="l" t="t" r="r" b="b"/>
            <a:pathLst>
              <a:path w="1920" h="1939" extrusionOk="0">
                <a:moveTo>
                  <a:pt x="1840" y="1"/>
                </a:moveTo>
                <a:lnTo>
                  <a:pt x="1759" y="19"/>
                </a:lnTo>
                <a:lnTo>
                  <a:pt x="1724" y="45"/>
                </a:lnTo>
                <a:lnTo>
                  <a:pt x="1215" y="554"/>
                </a:lnTo>
                <a:lnTo>
                  <a:pt x="732" y="1072"/>
                </a:lnTo>
                <a:lnTo>
                  <a:pt x="536" y="1269"/>
                </a:lnTo>
                <a:lnTo>
                  <a:pt x="214" y="1581"/>
                </a:lnTo>
                <a:lnTo>
                  <a:pt x="54" y="1805"/>
                </a:lnTo>
                <a:lnTo>
                  <a:pt x="0" y="1912"/>
                </a:lnTo>
                <a:lnTo>
                  <a:pt x="9" y="1939"/>
                </a:lnTo>
                <a:lnTo>
                  <a:pt x="36" y="1939"/>
                </a:lnTo>
                <a:lnTo>
                  <a:pt x="170" y="1867"/>
                </a:lnTo>
                <a:lnTo>
                  <a:pt x="393" y="1680"/>
                </a:lnTo>
                <a:lnTo>
                  <a:pt x="697" y="1358"/>
                </a:lnTo>
                <a:lnTo>
                  <a:pt x="893" y="1153"/>
                </a:lnTo>
                <a:lnTo>
                  <a:pt x="1402" y="653"/>
                </a:lnTo>
                <a:lnTo>
                  <a:pt x="1893" y="135"/>
                </a:lnTo>
                <a:lnTo>
                  <a:pt x="1920" y="99"/>
                </a:lnTo>
                <a:lnTo>
                  <a:pt x="1902" y="36"/>
                </a:lnTo>
                <a:lnTo>
                  <a:pt x="184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8" name="Google Shape;1308;p30"/>
          <p:cNvSpPr/>
          <p:nvPr/>
        </p:nvSpPr>
        <p:spPr>
          <a:xfrm rot="-623906" flipH="1">
            <a:off x="774653" y="1384013"/>
            <a:ext cx="171054" cy="59049"/>
          </a:xfrm>
          <a:custGeom>
            <a:avLst/>
            <a:gdLst/>
            <a:ahLst/>
            <a:cxnLst/>
            <a:rect l="l" t="t" r="r" b="b"/>
            <a:pathLst>
              <a:path w="8618" h="2975" extrusionOk="0">
                <a:moveTo>
                  <a:pt x="8528" y="0"/>
                </a:moveTo>
                <a:lnTo>
                  <a:pt x="7966" y="18"/>
                </a:lnTo>
                <a:lnTo>
                  <a:pt x="6832" y="99"/>
                </a:lnTo>
                <a:lnTo>
                  <a:pt x="5698" y="259"/>
                </a:lnTo>
                <a:lnTo>
                  <a:pt x="4581" y="527"/>
                </a:lnTo>
                <a:lnTo>
                  <a:pt x="4046" y="724"/>
                </a:lnTo>
                <a:lnTo>
                  <a:pt x="3510" y="938"/>
                </a:lnTo>
                <a:lnTo>
                  <a:pt x="2438" y="1456"/>
                </a:lnTo>
                <a:lnTo>
                  <a:pt x="1411" y="2036"/>
                </a:lnTo>
                <a:lnTo>
                  <a:pt x="447" y="2653"/>
                </a:lnTo>
                <a:lnTo>
                  <a:pt x="0" y="2965"/>
                </a:lnTo>
                <a:lnTo>
                  <a:pt x="0" y="2974"/>
                </a:lnTo>
                <a:lnTo>
                  <a:pt x="18" y="2974"/>
                </a:lnTo>
                <a:lnTo>
                  <a:pt x="482" y="2760"/>
                </a:lnTo>
                <a:lnTo>
                  <a:pt x="1393" y="2269"/>
                </a:lnTo>
                <a:lnTo>
                  <a:pt x="2286" y="1768"/>
                </a:lnTo>
                <a:lnTo>
                  <a:pt x="3215" y="1286"/>
                </a:lnTo>
                <a:lnTo>
                  <a:pt x="3697" y="1063"/>
                </a:lnTo>
                <a:lnTo>
                  <a:pt x="3992" y="947"/>
                </a:lnTo>
                <a:lnTo>
                  <a:pt x="4581" y="742"/>
                </a:lnTo>
                <a:lnTo>
                  <a:pt x="5474" y="518"/>
                </a:lnTo>
                <a:lnTo>
                  <a:pt x="6680" y="340"/>
                </a:lnTo>
                <a:lnTo>
                  <a:pt x="7894" y="241"/>
                </a:lnTo>
                <a:lnTo>
                  <a:pt x="8511" y="197"/>
                </a:lnTo>
                <a:lnTo>
                  <a:pt x="8555" y="188"/>
                </a:lnTo>
                <a:lnTo>
                  <a:pt x="8609" y="125"/>
                </a:lnTo>
                <a:lnTo>
                  <a:pt x="8618" y="54"/>
                </a:lnTo>
                <a:lnTo>
                  <a:pt x="8573" y="9"/>
                </a:lnTo>
                <a:lnTo>
                  <a:pt x="8528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9" name="Google Shape;1309;p30"/>
          <p:cNvSpPr/>
          <p:nvPr/>
        </p:nvSpPr>
        <p:spPr>
          <a:xfrm rot="-623906" flipH="1">
            <a:off x="866832" y="1382281"/>
            <a:ext cx="95015" cy="7642"/>
          </a:xfrm>
          <a:custGeom>
            <a:avLst/>
            <a:gdLst/>
            <a:ahLst/>
            <a:cxnLst/>
            <a:rect l="l" t="t" r="r" b="b"/>
            <a:pathLst>
              <a:path w="4787" h="385" extrusionOk="0">
                <a:moveTo>
                  <a:pt x="3063" y="1"/>
                </a:moveTo>
                <a:lnTo>
                  <a:pt x="1795" y="72"/>
                </a:lnTo>
                <a:lnTo>
                  <a:pt x="572" y="251"/>
                </a:lnTo>
                <a:lnTo>
                  <a:pt x="18" y="358"/>
                </a:lnTo>
                <a:lnTo>
                  <a:pt x="0" y="376"/>
                </a:lnTo>
                <a:lnTo>
                  <a:pt x="18" y="385"/>
                </a:lnTo>
                <a:lnTo>
                  <a:pt x="661" y="322"/>
                </a:lnTo>
                <a:lnTo>
                  <a:pt x="1929" y="233"/>
                </a:lnTo>
                <a:lnTo>
                  <a:pt x="2554" y="224"/>
                </a:lnTo>
                <a:lnTo>
                  <a:pt x="3099" y="242"/>
                </a:lnTo>
                <a:lnTo>
                  <a:pt x="4188" y="322"/>
                </a:lnTo>
                <a:lnTo>
                  <a:pt x="4733" y="314"/>
                </a:lnTo>
                <a:lnTo>
                  <a:pt x="4769" y="305"/>
                </a:lnTo>
                <a:lnTo>
                  <a:pt x="4787" y="260"/>
                </a:lnTo>
                <a:lnTo>
                  <a:pt x="4760" y="242"/>
                </a:lnTo>
                <a:lnTo>
                  <a:pt x="4510" y="162"/>
                </a:lnTo>
                <a:lnTo>
                  <a:pt x="3956" y="63"/>
                </a:lnTo>
                <a:lnTo>
                  <a:pt x="3063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0" name="Google Shape;1310;p30"/>
          <p:cNvSpPr/>
          <p:nvPr/>
        </p:nvSpPr>
        <p:spPr>
          <a:xfrm rot="-623906" flipH="1">
            <a:off x="634447" y="1514762"/>
            <a:ext cx="177267" cy="59744"/>
          </a:xfrm>
          <a:custGeom>
            <a:avLst/>
            <a:gdLst/>
            <a:ahLst/>
            <a:cxnLst/>
            <a:rect l="l" t="t" r="r" b="b"/>
            <a:pathLst>
              <a:path w="8931" h="3010" extrusionOk="0">
                <a:moveTo>
                  <a:pt x="8922" y="0"/>
                </a:moveTo>
                <a:lnTo>
                  <a:pt x="8690" y="143"/>
                </a:lnTo>
                <a:lnTo>
                  <a:pt x="8190" y="384"/>
                </a:lnTo>
                <a:lnTo>
                  <a:pt x="7404" y="706"/>
                </a:lnTo>
                <a:lnTo>
                  <a:pt x="5752" y="1215"/>
                </a:lnTo>
                <a:lnTo>
                  <a:pt x="4725" y="1536"/>
                </a:lnTo>
                <a:lnTo>
                  <a:pt x="3573" y="1938"/>
                </a:lnTo>
                <a:lnTo>
                  <a:pt x="1831" y="2510"/>
                </a:lnTo>
                <a:lnTo>
                  <a:pt x="662" y="2777"/>
                </a:lnTo>
                <a:lnTo>
                  <a:pt x="63" y="2849"/>
                </a:lnTo>
                <a:lnTo>
                  <a:pt x="10" y="2867"/>
                </a:lnTo>
                <a:lnTo>
                  <a:pt x="1" y="2965"/>
                </a:lnTo>
                <a:lnTo>
                  <a:pt x="54" y="2983"/>
                </a:lnTo>
                <a:lnTo>
                  <a:pt x="358" y="3010"/>
                </a:lnTo>
                <a:lnTo>
                  <a:pt x="974" y="2965"/>
                </a:lnTo>
                <a:lnTo>
                  <a:pt x="1599" y="2849"/>
                </a:lnTo>
                <a:lnTo>
                  <a:pt x="2242" y="2670"/>
                </a:lnTo>
                <a:lnTo>
                  <a:pt x="3823" y="2090"/>
                </a:lnTo>
                <a:lnTo>
                  <a:pt x="5002" y="1634"/>
                </a:lnTo>
                <a:lnTo>
                  <a:pt x="6430" y="1143"/>
                </a:lnTo>
                <a:lnTo>
                  <a:pt x="7868" y="625"/>
                </a:lnTo>
                <a:lnTo>
                  <a:pt x="8190" y="518"/>
                </a:lnTo>
                <a:lnTo>
                  <a:pt x="8600" y="340"/>
                </a:lnTo>
                <a:lnTo>
                  <a:pt x="8833" y="152"/>
                </a:lnTo>
                <a:lnTo>
                  <a:pt x="8931" y="9"/>
                </a:lnTo>
                <a:lnTo>
                  <a:pt x="893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1" name="Google Shape;1311;p30"/>
          <p:cNvSpPr/>
          <p:nvPr/>
        </p:nvSpPr>
        <p:spPr>
          <a:xfrm rot="-623906" flipH="1">
            <a:off x="711612" y="1518825"/>
            <a:ext cx="117900" cy="14370"/>
          </a:xfrm>
          <a:custGeom>
            <a:avLst/>
            <a:gdLst/>
            <a:ahLst/>
            <a:cxnLst/>
            <a:rect l="l" t="t" r="r" b="b"/>
            <a:pathLst>
              <a:path w="5940" h="724" extrusionOk="0">
                <a:moveTo>
                  <a:pt x="1135" y="0"/>
                </a:moveTo>
                <a:lnTo>
                  <a:pt x="394" y="36"/>
                </a:lnTo>
                <a:lnTo>
                  <a:pt x="37" y="81"/>
                </a:lnTo>
                <a:lnTo>
                  <a:pt x="1" y="98"/>
                </a:lnTo>
                <a:lnTo>
                  <a:pt x="1" y="152"/>
                </a:lnTo>
                <a:lnTo>
                  <a:pt x="28" y="170"/>
                </a:lnTo>
                <a:lnTo>
                  <a:pt x="760" y="259"/>
                </a:lnTo>
                <a:lnTo>
                  <a:pt x="2224" y="375"/>
                </a:lnTo>
                <a:lnTo>
                  <a:pt x="3689" y="465"/>
                </a:lnTo>
                <a:lnTo>
                  <a:pt x="5145" y="607"/>
                </a:lnTo>
                <a:lnTo>
                  <a:pt x="5868" y="723"/>
                </a:lnTo>
                <a:lnTo>
                  <a:pt x="5921" y="715"/>
                </a:lnTo>
                <a:lnTo>
                  <a:pt x="5939" y="625"/>
                </a:lnTo>
                <a:lnTo>
                  <a:pt x="5895" y="598"/>
                </a:lnTo>
                <a:lnTo>
                  <a:pt x="5216" y="465"/>
                </a:lnTo>
                <a:lnTo>
                  <a:pt x="3769" y="197"/>
                </a:lnTo>
                <a:lnTo>
                  <a:pt x="2260" y="27"/>
                </a:lnTo>
                <a:lnTo>
                  <a:pt x="113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2" name="Google Shape;1312;p30"/>
          <p:cNvSpPr/>
          <p:nvPr/>
        </p:nvSpPr>
        <p:spPr>
          <a:xfrm rot="-623906" flipH="1">
            <a:off x="515035" y="1666286"/>
            <a:ext cx="163968" cy="50892"/>
          </a:xfrm>
          <a:custGeom>
            <a:avLst/>
            <a:gdLst/>
            <a:ahLst/>
            <a:cxnLst/>
            <a:rect l="l" t="t" r="r" b="b"/>
            <a:pathLst>
              <a:path w="8261" h="2564" extrusionOk="0">
                <a:moveTo>
                  <a:pt x="8207" y="0"/>
                </a:moveTo>
                <a:lnTo>
                  <a:pt x="8172" y="9"/>
                </a:lnTo>
                <a:lnTo>
                  <a:pt x="7180" y="483"/>
                </a:lnTo>
                <a:lnTo>
                  <a:pt x="5716" y="1117"/>
                </a:lnTo>
                <a:lnTo>
                  <a:pt x="4725" y="1465"/>
                </a:lnTo>
                <a:lnTo>
                  <a:pt x="4207" y="1599"/>
                </a:lnTo>
                <a:lnTo>
                  <a:pt x="2117" y="2063"/>
                </a:lnTo>
                <a:lnTo>
                  <a:pt x="27" y="2483"/>
                </a:lnTo>
                <a:lnTo>
                  <a:pt x="1" y="2501"/>
                </a:lnTo>
                <a:lnTo>
                  <a:pt x="10" y="2563"/>
                </a:lnTo>
                <a:lnTo>
                  <a:pt x="36" y="2563"/>
                </a:lnTo>
                <a:lnTo>
                  <a:pt x="1028" y="2420"/>
                </a:lnTo>
                <a:lnTo>
                  <a:pt x="3135" y="2117"/>
                </a:lnTo>
                <a:lnTo>
                  <a:pt x="4743" y="1777"/>
                </a:lnTo>
                <a:lnTo>
                  <a:pt x="5796" y="1456"/>
                </a:lnTo>
                <a:lnTo>
                  <a:pt x="6805" y="1045"/>
                </a:lnTo>
                <a:lnTo>
                  <a:pt x="7770" y="500"/>
                </a:lnTo>
                <a:lnTo>
                  <a:pt x="8216" y="170"/>
                </a:lnTo>
                <a:lnTo>
                  <a:pt x="8261" y="116"/>
                </a:lnTo>
                <a:lnTo>
                  <a:pt x="8252" y="27"/>
                </a:lnTo>
                <a:lnTo>
                  <a:pt x="820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3" name="Google Shape;1313;p30"/>
          <p:cNvSpPr/>
          <p:nvPr/>
        </p:nvSpPr>
        <p:spPr>
          <a:xfrm rot="-623906" flipH="1">
            <a:off x="632511" y="1699731"/>
            <a:ext cx="49462" cy="49284"/>
          </a:xfrm>
          <a:custGeom>
            <a:avLst/>
            <a:gdLst/>
            <a:ahLst/>
            <a:cxnLst/>
            <a:rect l="l" t="t" r="r" b="b"/>
            <a:pathLst>
              <a:path w="2492" h="2483" extrusionOk="0">
                <a:moveTo>
                  <a:pt x="2483" y="0"/>
                </a:moveTo>
                <a:lnTo>
                  <a:pt x="2322" y="134"/>
                </a:lnTo>
                <a:lnTo>
                  <a:pt x="2018" y="455"/>
                </a:lnTo>
                <a:lnTo>
                  <a:pt x="1590" y="973"/>
                </a:lnTo>
                <a:lnTo>
                  <a:pt x="1295" y="1286"/>
                </a:lnTo>
                <a:lnTo>
                  <a:pt x="911" y="1643"/>
                </a:lnTo>
                <a:lnTo>
                  <a:pt x="509" y="1965"/>
                </a:lnTo>
                <a:lnTo>
                  <a:pt x="375" y="2072"/>
                </a:lnTo>
                <a:lnTo>
                  <a:pt x="116" y="2277"/>
                </a:lnTo>
                <a:lnTo>
                  <a:pt x="9" y="2420"/>
                </a:lnTo>
                <a:lnTo>
                  <a:pt x="0" y="2447"/>
                </a:lnTo>
                <a:lnTo>
                  <a:pt x="27" y="2483"/>
                </a:lnTo>
                <a:lnTo>
                  <a:pt x="54" y="2483"/>
                </a:lnTo>
                <a:lnTo>
                  <a:pt x="232" y="2429"/>
                </a:lnTo>
                <a:lnTo>
                  <a:pt x="598" y="2206"/>
                </a:lnTo>
                <a:lnTo>
                  <a:pt x="1125" y="1715"/>
                </a:lnTo>
                <a:lnTo>
                  <a:pt x="1411" y="1411"/>
                </a:lnTo>
                <a:lnTo>
                  <a:pt x="1715" y="1116"/>
                </a:lnTo>
                <a:lnTo>
                  <a:pt x="2170" y="589"/>
                </a:lnTo>
                <a:lnTo>
                  <a:pt x="2411" y="205"/>
                </a:lnTo>
                <a:lnTo>
                  <a:pt x="2492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14" name="Google Shape;1314;p30"/>
          <p:cNvGrpSpPr/>
          <p:nvPr/>
        </p:nvGrpSpPr>
        <p:grpSpPr>
          <a:xfrm>
            <a:off x="6194545" y="3710345"/>
            <a:ext cx="3569509" cy="3349980"/>
            <a:chOff x="6267770" y="3503895"/>
            <a:chExt cx="3569509" cy="3349980"/>
          </a:xfrm>
        </p:grpSpPr>
        <p:sp>
          <p:nvSpPr>
            <p:cNvPr id="1315" name="Google Shape;1315;p30"/>
            <p:cNvSpPr/>
            <p:nvPr/>
          </p:nvSpPr>
          <p:spPr>
            <a:xfrm rot="310762">
              <a:off x="6399320" y="3646881"/>
              <a:ext cx="3306409" cy="3064008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16" name="Google Shape;1316;p30"/>
            <p:cNvSpPr/>
            <p:nvPr/>
          </p:nvSpPr>
          <p:spPr>
            <a:xfrm rot="310762">
              <a:off x="6580174" y="4408927"/>
              <a:ext cx="2651899" cy="1639163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17" name="Google Shape;1317;p30"/>
            <p:cNvSpPr/>
            <p:nvPr/>
          </p:nvSpPr>
          <p:spPr>
            <a:xfrm rot="310762">
              <a:off x="8311563" y="5481535"/>
              <a:ext cx="481241" cy="255032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18" name="Google Shape;1318;p30"/>
            <p:cNvSpPr/>
            <p:nvPr/>
          </p:nvSpPr>
          <p:spPr>
            <a:xfrm rot="310762">
              <a:off x="9041624" y="4891567"/>
              <a:ext cx="273642" cy="58316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19" name="Google Shape;1319;p30"/>
            <p:cNvSpPr/>
            <p:nvPr/>
          </p:nvSpPr>
          <p:spPr>
            <a:xfrm rot="310762">
              <a:off x="8658958" y="4652399"/>
              <a:ext cx="63624" cy="451210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0" name="Google Shape;1320;p30"/>
            <p:cNvSpPr/>
            <p:nvPr/>
          </p:nvSpPr>
          <p:spPr>
            <a:xfrm rot="310762">
              <a:off x="7376965" y="5245894"/>
              <a:ext cx="93050" cy="450001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1" name="Google Shape;1321;p30"/>
            <p:cNvSpPr/>
            <p:nvPr/>
          </p:nvSpPr>
          <p:spPr>
            <a:xfrm rot="310762">
              <a:off x="8013121" y="4936084"/>
              <a:ext cx="139273" cy="579599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</p:grpSp>
      <p:grpSp>
        <p:nvGrpSpPr>
          <p:cNvPr id="1322" name="Google Shape;1322;p30"/>
          <p:cNvGrpSpPr/>
          <p:nvPr/>
        </p:nvGrpSpPr>
        <p:grpSpPr>
          <a:xfrm>
            <a:off x="-1151631" y="3240248"/>
            <a:ext cx="4031687" cy="3866819"/>
            <a:chOff x="-1361131" y="3033798"/>
            <a:chExt cx="4031687" cy="3866819"/>
          </a:xfrm>
        </p:grpSpPr>
        <p:sp>
          <p:nvSpPr>
            <p:cNvPr id="1323" name="Google Shape;1323;p30"/>
            <p:cNvSpPr/>
            <p:nvPr/>
          </p:nvSpPr>
          <p:spPr>
            <a:xfrm rot="-975157" flipH="1">
              <a:off x="-998443" y="3435250"/>
              <a:ext cx="3306310" cy="3063916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4" name="Google Shape;1324;p30"/>
            <p:cNvSpPr/>
            <p:nvPr/>
          </p:nvSpPr>
          <p:spPr>
            <a:xfrm rot="-975157" flipH="1">
              <a:off x="-517996" y="4168256"/>
              <a:ext cx="2651820" cy="1639114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5" name="Google Shape;1325;p30"/>
            <p:cNvSpPr/>
            <p:nvPr/>
          </p:nvSpPr>
          <p:spPr>
            <a:xfrm rot="-975157" flipH="1">
              <a:off x="6331" y="5357870"/>
              <a:ext cx="481227" cy="255024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6" name="Google Shape;1326;p30"/>
            <p:cNvSpPr/>
            <p:nvPr/>
          </p:nvSpPr>
          <p:spPr>
            <a:xfrm rot="-975157" flipH="1">
              <a:off x="-636678" y="4901000"/>
              <a:ext cx="273634" cy="58314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7" name="Google Shape;1327;p30"/>
            <p:cNvSpPr/>
            <p:nvPr/>
          </p:nvSpPr>
          <p:spPr>
            <a:xfrm rot="-975157" flipH="1">
              <a:off x="-61287" y="4568963"/>
              <a:ext cx="63622" cy="451196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8" name="Google Shape;1328;p30"/>
            <p:cNvSpPr/>
            <p:nvPr/>
          </p:nvSpPr>
          <p:spPr>
            <a:xfrm rot="-975157" flipH="1">
              <a:off x="1281559" y="4908023"/>
              <a:ext cx="93047" cy="449987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9" name="Google Shape;1329;p30"/>
            <p:cNvSpPr/>
            <p:nvPr/>
          </p:nvSpPr>
          <p:spPr>
            <a:xfrm rot="-975157" flipH="1">
              <a:off x="564398" y="4729396"/>
              <a:ext cx="139269" cy="579582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</p:grpSp>
      <p:sp>
        <p:nvSpPr>
          <p:cNvPr id="1330" name="Google Shape;1330;p30"/>
          <p:cNvSpPr txBox="1">
            <a:spLocks noGrp="1"/>
          </p:cNvSpPr>
          <p:nvPr>
            <p:ph type="title" hasCustomPrompt="1"/>
          </p:nvPr>
        </p:nvSpPr>
        <p:spPr>
          <a:xfrm>
            <a:off x="867550" y="1588075"/>
            <a:ext cx="2381100" cy="100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100"/>
              <a:buNone/>
              <a:defRPr sz="4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331" name="Google Shape;1331;p30"/>
          <p:cNvSpPr txBox="1">
            <a:spLocks noGrp="1"/>
          </p:cNvSpPr>
          <p:nvPr>
            <p:ph type="subTitle" idx="1"/>
          </p:nvPr>
        </p:nvSpPr>
        <p:spPr>
          <a:xfrm>
            <a:off x="867550" y="2836500"/>
            <a:ext cx="2381100" cy="63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Barrio"/>
              <a:buNone/>
              <a:defRPr>
                <a:solidFill>
                  <a:schemeClr val="lt2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2" name="Google Shape;1332;p30"/>
          <p:cNvSpPr txBox="1">
            <a:spLocks noGrp="1"/>
          </p:cNvSpPr>
          <p:nvPr>
            <p:ph type="subTitle" idx="2"/>
          </p:nvPr>
        </p:nvSpPr>
        <p:spPr>
          <a:xfrm>
            <a:off x="867550" y="3530850"/>
            <a:ext cx="2381100" cy="86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33" name="Google Shape;1333;p30"/>
          <p:cNvSpPr txBox="1">
            <a:spLocks noGrp="1"/>
          </p:cNvSpPr>
          <p:nvPr>
            <p:ph type="title" idx="3" hasCustomPrompt="1"/>
          </p:nvPr>
        </p:nvSpPr>
        <p:spPr>
          <a:xfrm>
            <a:off x="3381450" y="1588075"/>
            <a:ext cx="2381100" cy="100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100"/>
              <a:buNone/>
              <a:defRPr sz="4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334" name="Google Shape;1334;p30"/>
          <p:cNvSpPr txBox="1">
            <a:spLocks noGrp="1"/>
          </p:cNvSpPr>
          <p:nvPr>
            <p:ph type="subTitle" idx="4"/>
          </p:nvPr>
        </p:nvSpPr>
        <p:spPr>
          <a:xfrm>
            <a:off x="3381450" y="2836500"/>
            <a:ext cx="2381100" cy="63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Barrio"/>
              <a:buNone/>
              <a:defRPr>
                <a:solidFill>
                  <a:schemeClr val="lt2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5" name="Google Shape;1335;p30"/>
          <p:cNvSpPr txBox="1">
            <a:spLocks noGrp="1"/>
          </p:cNvSpPr>
          <p:nvPr>
            <p:ph type="subTitle" idx="5"/>
          </p:nvPr>
        </p:nvSpPr>
        <p:spPr>
          <a:xfrm>
            <a:off x="3381450" y="3530850"/>
            <a:ext cx="2381100" cy="86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36" name="Google Shape;1336;p30"/>
          <p:cNvSpPr txBox="1">
            <a:spLocks noGrp="1"/>
          </p:cNvSpPr>
          <p:nvPr>
            <p:ph type="title" idx="6" hasCustomPrompt="1"/>
          </p:nvPr>
        </p:nvSpPr>
        <p:spPr>
          <a:xfrm>
            <a:off x="5924975" y="1588075"/>
            <a:ext cx="2381100" cy="100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100"/>
              <a:buNone/>
              <a:defRPr sz="4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337" name="Google Shape;1337;p30"/>
          <p:cNvSpPr txBox="1">
            <a:spLocks noGrp="1"/>
          </p:cNvSpPr>
          <p:nvPr>
            <p:ph type="subTitle" idx="7"/>
          </p:nvPr>
        </p:nvSpPr>
        <p:spPr>
          <a:xfrm>
            <a:off x="5924975" y="2836500"/>
            <a:ext cx="2381100" cy="63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Barrio"/>
              <a:buNone/>
              <a:defRPr>
                <a:solidFill>
                  <a:schemeClr val="lt2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8" name="Google Shape;1338;p30"/>
          <p:cNvSpPr txBox="1">
            <a:spLocks noGrp="1"/>
          </p:cNvSpPr>
          <p:nvPr>
            <p:ph type="subTitle" idx="8"/>
          </p:nvPr>
        </p:nvSpPr>
        <p:spPr>
          <a:xfrm>
            <a:off x="5924975" y="3530850"/>
            <a:ext cx="2381100" cy="86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39" name="Google Shape;1339;p30"/>
          <p:cNvSpPr txBox="1">
            <a:spLocks noGrp="1"/>
          </p:cNvSpPr>
          <p:nvPr>
            <p:ph type="title" idx="9"/>
          </p:nvPr>
        </p:nvSpPr>
        <p:spPr>
          <a:xfrm>
            <a:off x="720000" y="395850"/>
            <a:ext cx="7693200" cy="51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1285560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hree Columns 4">
  <p:cSld name="1_Title + Three Columns 4">
    <p:spTree>
      <p:nvGrpSpPr>
        <p:cNvPr id="1" name="Shape 1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" name="Google Shape;1300;p30"/>
          <p:cNvSpPr/>
          <p:nvPr/>
        </p:nvSpPr>
        <p:spPr>
          <a:xfrm rot="-623906" flipH="1">
            <a:off x="369917" y="1228981"/>
            <a:ext cx="752436" cy="542558"/>
          </a:xfrm>
          <a:custGeom>
            <a:avLst/>
            <a:gdLst/>
            <a:ahLst/>
            <a:cxnLst/>
            <a:rect l="l" t="t" r="r" b="b"/>
            <a:pathLst>
              <a:path w="37909" h="27335" extrusionOk="0">
                <a:moveTo>
                  <a:pt x="8404" y="0"/>
                </a:moveTo>
                <a:lnTo>
                  <a:pt x="7868" y="9"/>
                </a:lnTo>
                <a:lnTo>
                  <a:pt x="6778" y="134"/>
                </a:lnTo>
                <a:lnTo>
                  <a:pt x="5698" y="375"/>
                </a:lnTo>
                <a:lnTo>
                  <a:pt x="4653" y="715"/>
                </a:lnTo>
                <a:lnTo>
                  <a:pt x="3653" y="1161"/>
                </a:lnTo>
                <a:lnTo>
                  <a:pt x="2724" y="1679"/>
                </a:lnTo>
                <a:lnTo>
                  <a:pt x="1903" y="2277"/>
                </a:lnTo>
                <a:lnTo>
                  <a:pt x="1197" y="2938"/>
                </a:lnTo>
                <a:lnTo>
                  <a:pt x="903" y="3295"/>
                </a:lnTo>
                <a:lnTo>
                  <a:pt x="652" y="3644"/>
                </a:lnTo>
                <a:lnTo>
                  <a:pt x="277" y="4367"/>
                </a:lnTo>
                <a:lnTo>
                  <a:pt x="63" y="5108"/>
                </a:lnTo>
                <a:lnTo>
                  <a:pt x="1" y="5841"/>
                </a:lnTo>
                <a:lnTo>
                  <a:pt x="90" y="6564"/>
                </a:lnTo>
                <a:lnTo>
                  <a:pt x="331" y="7251"/>
                </a:lnTo>
                <a:lnTo>
                  <a:pt x="715" y="7894"/>
                </a:lnTo>
                <a:lnTo>
                  <a:pt x="1251" y="8484"/>
                </a:lnTo>
                <a:lnTo>
                  <a:pt x="1572" y="8743"/>
                </a:lnTo>
                <a:lnTo>
                  <a:pt x="1858" y="8966"/>
                </a:lnTo>
                <a:lnTo>
                  <a:pt x="2501" y="9377"/>
                </a:lnTo>
                <a:lnTo>
                  <a:pt x="3528" y="9939"/>
                </a:lnTo>
                <a:lnTo>
                  <a:pt x="4582" y="10475"/>
                </a:lnTo>
                <a:lnTo>
                  <a:pt x="5242" y="10868"/>
                </a:lnTo>
                <a:lnTo>
                  <a:pt x="5850" y="11288"/>
                </a:lnTo>
                <a:lnTo>
                  <a:pt x="6377" y="11770"/>
                </a:lnTo>
                <a:lnTo>
                  <a:pt x="6591" y="12038"/>
                </a:lnTo>
                <a:lnTo>
                  <a:pt x="6796" y="12342"/>
                </a:lnTo>
                <a:lnTo>
                  <a:pt x="7100" y="12993"/>
                </a:lnTo>
                <a:lnTo>
                  <a:pt x="7404" y="14020"/>
                </a:lnTo>
                <a:lnTo>
                  <a:pt x="7645" y="15065"/>
                </a:lnTo>
                <a:lnTo>
                  <a:pt x="7841" y="15744"/>
                </a:lnTo>
                <a:lnTo>
                  <a:pt x="8109" y="16396"/>
                </a:lnTo>
                <a:lnTo>
                  <a:pt x="8502" y="16994"/>
                </a:lnTo>
                <a:lnTo>
                  <a:pt x="8761" y="17271"/>
                </a:lnTo>
                <a:lnTo>
                  <a:pt x="9002" y="17512"/>
                </a:lnTo>
                <a:lnTo>
                  <a:pt x="9556" y="17914"/>
                </a:lnTo>
                <a:lnTo>
                  <a:pt x="10163" y="18217"/>
                </a:lnTo>
                <a:lnTo>
                  <a:pt x="10833" y="18459"/>
                </a:lnTo>
                <a:lnTo>
                  <a:pt x="11538" y="18637"/>
                </a:lnTo>
                <a:lnTo>
                  <a:pt x="12279" y="18771"/>
                </a:lnTo>
                <a:lnTo>
                  <a:pt x="13431" y="18914"/>
                </a:lnTo>
                <a:lnTo>
                  <a:pt x="14994" y="19075"/>
                </a:lnTo>
                <a:lnTo>
                  <a:pt x="16119" y="19235"/>
                </a:lnTo>
                <a:lnTo>
                  <a:pt x="16834" y="19396"/>
                </a:lnTo>
                <a:lnTo>
                  <a:pt x="17503" y="19602"/>
                </a:lnTo>
                <a:lnTo>
                  <a:pt x="18128" y="19878"/>
                </a:lnTo>
                <a:lnTo>
                  <a:pt x="18682" y="20236"/>
                </a:lnTo>
                <a:lnTo>
                  <a:pt x="19164" y="20682"/>
                </a:lnTo>
                <a:lnTo>
                  <a:pt x="19370" y="20950"/>
                </a:lnTo>
                <a:lnTo>
                  <a:pt x="19513" y="21173"/>
                </a:lnTo>
                <a:lnTo>
                  <a:pt x="19727" y="21647"/>
                </a:lnTo>
                <a:lnTo>
                  <a:pt x="19968" y="22397"/>
                </a:lnTo>
                <a:lnTo>
                  <a:pt x="20209" y="23441"/>
                </a:lnTo>
                <a:lnTo>
                  <a:pt x="20432" y="24209"/>
                </a:lnTo>
                <a:lnTo>
                  <a:pt x="20629" y="24701"/>
                </a:lnTo>
                <a:lnTo>
                  <a:pt x="20754" y="24933"/>
                </a:lnTo>
                <a:lnTo>
                  <a:pt x="20906" y="25192"/>
                </a:lnTo>
                <a:lnTo>
                  <a:pt x="21263" y="25665"/>
                </a:lnTo>
                <a:lnTo>
                  <a:pt x="21683" y="26067"/>
                </a:lnTo>
                <a:lnTo>
                  <a:pt x="22156" y="26415"/>
                </a:lnTo>
                <a:lnTo>
                  <a:pt x="22665" y="26710"/>
                </a:lnTo>
                <a:lnTo>
                  <a:pt x="23210" y="26933"/>
                </a:lnTo>
                <a:lnTo>
                  <a:pt x="23772" y="27112"/>
                </a:lnTo>
                <a:lnTo>
                  <a:pt x="24344" y="27237"/>
                </a:lnTo>
                <a:lnTo>
                  <a:pt x="24629" y="27272"/>
                </a:lnTo>
                <a:lnTo>
                  <a:pt x="25201" y="27335"/>
                </a:lnTo>
                <a:lnTo>
                  <a:pt x="26353" y="27335"/>
                </a:lnTo>
                <a:lnTo>
                  <a:pt x="28094" y="27201"/>
                </a:lnTo>
                <a:lnTo>
                  <a:pt x="29255" y="27138"/>
                </a:lnTo>
                <a:lnTo>
                  <a:pt x="29961" y="27103"/>
                </a:lnTo>
                <a:lnTo>
                  <a:pt x="31345" y="26924"/>
                </a:lnTo>
                <a:lnTo>
                  <a:pt x="32711" y="26719"/>
                </a:lnTo>
                <a:lnTo>
                  <a:pt x="33711" y="26620"/>
                </a:lnTo>
                <a:lnTo>
                  <a:pt x="34372" y="26594"/>
                </a:lnTo>
                <a:lnTo>
                  <a:pt x="34702" y="26603"/>
                </a:lnTo>
                <a:lnTo>
                  <a:pt x="34890" y="26594"/>
                </a:lnTo>
                <a:lnTo>
                  <a:pt x="35274" y="26522"/>
                </a:lnTo>
                <a:lnTo>
                  <a:pt x="35640" y="26362"/>
                </a:lnTo>
                <a:lnTo>
                  <a:pt x="35979" y="26129"/>
                </a:lnTo>
                <a:lnTo>
                  <a:pt x="36283" y="25826"/>
                </a:lnTo>
                <a:lnTo>
                  <a:pt x="36542" y="25477"/>
                </a:lnTo>
                <a:lnTo>
                  <a:pt x="36756" y="25076"/>
                </a:lnTo>
                <a:lnTo>
                  <a:pt x="36908" y="24629"/>
                </a:lnTo>
                <a:lnTo>
                  <a:pt x="36953" y="24397"/>
                </a:lnTo>
                <a:lnTo>
                  <a:pt x="37212" y="22923"/>
                </a:lnTo>
                <a:lnTo>
                  <a:pt x="37614" y="20236"/>
                </a:lnTo>
                <a:lnTo>
                  <a:pt x="37810" y="18432"/>
                </a:lnTo>
                <a:lnTo>
                  <a:pt x="37882" y="17324"/>
                </a:lnTo>
                <a:lnTo>
                  <a:pt x="37908" y="16289"/>
                </a:lnTo>
                <a:lnTo>
                  <a:pt x="37873" y="15324"/>
                </a:lnTo>
                <a:lnTo>
                  <a:pt x="37774" y="14440"/>
                </a:lnTo>
                <a:lnTo>
                  <a:pt x="37605" y="13618"/>
                </a:lnTo>
                <a:lnTo>
                  <a:pt x="37364" y="12877"/>
                </a:lnTo>
                <a:lnTo>
                  <a:pt x="37051" y="12199"/>
                </a:lnTo>
                <a:lnTo>
                  <a:pt x="36649" y="11591"/>
                </a:lnTo>
                <a:lnTo>
                  <a:pt x="36167" y="11047"/>
                </a:lnTo>
                <a:lnTo>
                  <a:pt x="35587" y="10573"/>
                </a:lnTo>
                <a:lnTo>
                  <a:pt x="34917" y="10163"/>
                </a:lnTo>
                <a:lnTo>
                  <a:pt x="34533" y="9984"/>
                </a:lnTo>
                <a:lnTo>
                  <a:pt x="34247" y="9877"/>
                </a:lnTo>
                <a:lnTo>
                  <a:pt x="33667" y="9761"/>
                </a:lnTo>
                <a:lnTo>
                  <a:pt x="33095" y="9725"/>
                </a:lnTo>
                <a:lnTo>
                  <a:pt x="32524" y="9752"/>
                </a:lnTo>
                <a:lnTo>
                  <a:pt x="31675" y="9877"/>
                </a:lnTo>
                <a:lnTo>
                  <a:pt x="30577" y="10118"/>
                </a:lnTo>
                <a:lnTo>
                  <a:pt x="29782" y="10252"/>
                </a:lnTo>
                <a:lnTo>
                  <a:pt x="29273" y="10288"/>
                </a:lnTo>
                <a:lnTo>
                  <a:pt x="28791" y="10261"/>
                </a:lnTo>
                <a:lnTo>
                  <a:pt x="28318" y="10145"/>
                </a:lnTo>
                <a:lnTo>
                  <a:pt x="27871" y="9930"/>
                </a:lnTo>
                <a:lnTo>
                  <a:pt x="27442" y="9582"/>
                </a:lnTo>
                <a:lnTo>
                  <a:pt x="27041" y="9109"/>
                </a:lnTo>
                <a:lnTo>
                  <a:pt x="26674" y="8466"/>
                </a:lnTo>
                <a:lnTo>
                  <a:pt x="26496" y="8064"/>
                </a:lnTo>
                <a:lnTo>
                  <a:pt x="26398" y="7823"/>
                </a:lnTo>
                <a:lnTo>
                  <a:pt x="26264" y="7296"/>
                </a:lnTo>
                <a:lnTo>
                  <a:pt x="26201" y="6742"/>
                </a:lnTo>
                <a:lnTo>
                  <a:pt x="26219" y="6171"/>
                </a:lnTo>
                <a:lnTo>
                  <a:pt x="26246" y="5876"/>
                </a:lnTo>
                <a:lnTo>
                  <a:pt x="26273" y="5635"/>
                </a:lnTo>
                <a:lnTo>
                  <a:pt x="26273" y="5144"/>
                </a:lnTo>
                <a:lnTo>
                  <a:pt x="26219" y="4644"/>
                </a:lnTo>
                <a:lnTo>
                  <a:pt x="26103" y="4162"/>
                </a:lnTo>
                <a:lnTo>
                  <a:pt x="25942" y="3679"/>
                </a:lnTo>
                <a:lnTo>
                  <a:pt x="25728" y="3224"/>
                </a:lnTo>
                <a:lnTo>
                  <a:pt x="25469" y="2795"/>
                </a:lnTo>
                <a:lnTo>
                  <a:pt x="25165" y="2402"/>
                </a:lnTo>
                <a:lnTo>
                  <a:pt x="24817" y="2045"/>
                </a:lnTo>
                <a:lnTo>
                  <a:pt x="24424" y="1733"/>
                </a:lnTo>
                <a:lnTo>
                  <a:pt x="23995" y="1474"/>
                </a:lnTo>
                <a:lnTo>
                  <a:pt x="23531" y="1277"/>
                </a:lnTo>
                <a:lnTo>
                  <a:pt x="23031" y="1143"/>
                </a:lnTo>
                <a:lnTo>
                  <a:pt x="22504" y="1081"/>
                </a:lnTo>
                <a:lnTo>
                  <a:pt x="21942" y="1090"/>
                </a:lnTo>
                <a:lnTo>
                  <a:pt x="21352" y="1197"/>
                </a:lnTo>
                <a:lnTo>
                  <a:pt x="21049" y="1277"/>
                </a:lnTo>
                <a:lnTo>
                  <a:pt x="20727" y="1384"/>
                </a:lnTo>
                <a:lnTo>
                  <a:pt x="20102" y="1661"/>
                </a:lnTo>
                <a:lnTo>
                  <a:pt x="19164" y="2135"/>
                </a:lnTo>
                <a:lnTo>
                  <a:pt x="18245" y="2599"/>
                </a:lnTo>
                <a:lnTo>
                  <a:pt x="17646" y="2849"/>
                </a:lnTo>
                <a:lnTo>
                  <a:pt x="17039" y="3010"/>
                </a:lnTo>
                <a:lnTo>
                  <a:pt x="16450" y="3072"/>
                </a:lnTo>
                <a:lnTo>
                  <a:pt x="16146" y="3037"/>
                </a:lnTo>
                <a:lnTo>
                  <a:pt x="15941" y="3001"/>
                </a:lnTo>
                <a:lnTo>
                  <a:pt x="15557" y="2867"/>
                </a:lnTo>
                <a:lnTo>
                  <a:pt x="15039" y="2590"/>
                </a:lnTo>
                <a:lnTo>
                  <a:pt x="14726" y="2376"/>
                </a:lnTo>
                <a:lnTo>
                  <a:pt x="14056" y="1938"/>
                </a:lnTo>
                <a:lnTo>
                  <a:pt x="13003" y="1313"/>
                </a:lnTo>
                <a:lnTo>
                  <a:pt x="12261" y="938"/>
                </a:lnTo>
                <a:lnTo>
                  <a:pt x="11485" y="599"/>
                </a:lnTo>
                <a:lnTo>
                  <a:pt x="10663" y="331"/>
                </a:lnTo>
                <a:lnTo>
                  <a:pt x="9806" y="125"/>
                </a:lnTo>
                <a:lnTo>
                  <a:pt x="8886" y="18"/>
                </a:lnTo>
                <a:lnTo>
                  <a:pt x="8404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1" name="Google Shape;1301;p30"/>
          <p:cNvSpPr/>
          <p:nvPr/>
        </p:nvSpPr>
        <p:spPr>
          <a:xfrm rot="-623906" flipH="1">
            <a:off x="343485" y="1362657"/>
            <a:ext cx="681875" cy="566674"/>
          </a:xfrm>
          <a:custGeom>
            <a:avLst/>
            <a:gdLst/>
            <a:ahLst/>
            <a:cxnLst/>
            <a:rect l="l" t="t" r="r" b="b"/>
            <a:pathLst>
              <a:path w="34354" h="28550" fill="none" extrusionOk="0">
                <a:moveTo>
                  <a:pt x="0" y="1"/>
                </a:moveTo>
                <a:lnTo>
                  <a:pt x="1036" y="153"/>
                </a:lnTo>
                <a:lnTo>
                  <a:pt x="3081" y="519"/>
                </a:lnTo>
                <a:lnTo>
                  <a:pt x="5064" y="992"/>
                </a:lnTo>
                <a:lnTo>
                  <a:pt x="6975" y="1555"/>
                </a:lnTo>
                <a:lnTo>
                  <a:pt x="7894" y="1876"/>
                </a:lnTo>
                <a:lnTo>
                  <a:pt x="8850" y="2260"/>
                </a:lnTo>
                <a:lnTo>
                  <a:pt x="10681" y="3117"/>
                </a:lnTo>
                <a:lnTo>
                  <a:pt x="12440" y="4046"/>
                </a:lnTo>
                <a:lnTo>
                  <a:pt x="14145" y="5028"/>
                </a:lnTo>
                <a:lnTo>
                  <a:pt x="14985" y="5537"/>
                </a:lnTo>
                <a:lnTo>
                  <a:pt x="16047" y="6296"/>
                </a:lnTo>
                <a:lnTo>
                  <a:pt x="18146" y="7868"/>
                </a:lnTo>
                <a:lnTo>
                  <a:pt x="20173" y="9493"/>
                </a:lnTo>
                <a:lnTo>
                  <a:pt x="22147" y="11181"/>
                </a:lnTo>
                <a:lnTo>
                  <a:pt x="24031" y="12931"/>
                </a:lnTo>
                <a:lnTo>
                  <a:pt x="25844" y="14762"/>
                </a:lnTo>
                <a:lnTo>
                  <a:pt x="27567" y="16673"/>
                </a:lnTo>
                <a:lnTo>
                  <a:pt x="29201" y="18673"/>
                </a:lnTo>
                <a:lnTo>
                  <a:pt x="29978" y="19709"/>
                </a:lnTo>
                <a:lnTo>
                  <a:pt x="30603" y="20745"/>
                </a:lnTo>
                <a:lnTo>
                  <a:pt x="31791" y="22870"/>
                </a:lnTo>
                <a:lnTo>
                  <a:pt x="32880" y="25085"/>
                </a:lnTo>
                <a:lnTo>
                  <a:pt x="33890" y="27371"/>
                </a:lnTo>
                <a:lnTo>
                  <a:pt x="34354" y="28550"/>
                </a:lnTo>
              </a:path>
            </a:pathLst>
          </a:custGeom>
          <a:solidFill>
            <a:schemeClr val="lt1"/>
          </a:solidFill>
          <a:ln w="6925" cap="flat" cmpd="sng">
            <a:solidFill>
              <a:srgbClr val="ED6E24"/>
            </a:solidFill>
            <a:prstDash val="solid"/>
            <a:miter lim="89299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2" name="Google Shape;1302;p30"/>
          <p:cNvSpPr/>
          <p:nvPr/>
        </p:nvSpPr>
        <p:spPr>
          <a:xfrm rot="-623906" flipH="1">
            <a:off x="853930" y="1281368"/>
            <a:ext cx="16335" cy="64170"/>
          </a:xfrm>
          <a:custGeom>
            <a:avLst/>
            <a:gdLst/>
            <a:ahLst/>
            <a:cxnLst/>
            <a:rect l="l" t="t" r="r" b="b"/>
            <a:pathLst>
              <a:path w="823" h="3233" extrusionOk="0">
                <a:moveTo>
                  <a:pt x="251" y="0"/>
                </a:moveTo>
                <a:lnTo>
                  <a:pt x="161" y="9"/>
                </a:lnTo>
                <a:lnTo>
                  <a:pt x="135" y="54"/>
                </a:lnTo>
                <a:lnTo>
                  <a:pt x="72" y="250"/>
                </a:lnTo>
                <a:lnTo>
                  <a:pt x="9" y="661"/>
                </a:lnTo>
                <a:lnTo>
                  <a:pt x="1" y="1081"/>
                </a:lnTo>
                <a:lnTo>
                  <a:pt x="54" y="1491"/>
                </a:lnTo>
                <a:lnTo>
                  <a:pt x="197" y="2099"/>
                </a:lnTo>
                <a:lnTo>
                  <a:pt x="510" y="2858"/>
                </a:lnTo>
                <a:lnTo>
                  <a:pt x="697" y="3206"/>
                </a:lnTo>
                <a:lnTo>
                  <a:pt x="733" y="3233"/>
                </a:lnTo>
                <a:lnTo>
                  <a:pt x="822" y="3197"/>
                </a:lnTo>
                <a:lnTo>
                  <a:pt x="822" y="3161"/>
                </a:lnTo>
                <a:lnTo>
                  <a:pt x="652" y="2768"/>
                </a:lnTo>
                <a:lnTo>
                  <a:pt x="402" y="1956"/>
                </a:lnTo>
                <a:lnTo>
                  <a:pt x="331" y="1536"/>
                </a:lnTo>
                <a:lnTo>
                  <a:pt x="295" y="1161"/>
                </a:lnTo>
                <a:lnTo>
                  <a:pt x="295" y="411"/>
                </a:lnTo>
                <a:lnTo>
                  <a:pt x="268" y="36"/>
                </a:lnTo>
                <a:lnTo>
                  <a:pt x="25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3" name="Google Shape;1303;p30"/>
          <p:cNvSpPr/>
          <p:nvPr/>
        </p:nvSpPr>
        <p:spPr>
          <a:xfrm rot="-623906" flipH="1">
            <a:off x="655340" y="1359212"/>
            <a:ext cx="30348" cy="128698"/>
          </a:xfrm>
          <a:custGeom>
            <a:avLst/>
            <a:gdLst/>
            <a:ahLst/>
            <a:cxnLst/>
            <a:rect l="l" t="t" r="r" b="b"/>
            <a:pathLst>
              <a:path w="1529" h="6484" extrusionOk="0">
                <a:moveTo>
                  <a:pt x="215" y="1"/>
                </a:moveTo>
                <a:lnTo>
                  <a:pt x="117" y="19"/>
                </a:lnTo>
                <a:lnTo>
                  <a:pt x="37" y="90"/>
                </a:lnTo>
                <a:lnTo>
                  <a:pt x="28" y="144"/>
                </a:lnTo>
                <a:lnTo>
                  <a:pt x="1" y="554"/>
                </a:lnTo>
                <a:lnTo>
                  <a:pt x="10" y="1376"/>
                </a:lnTo>
                <a:lnTo>
                  <a:pt x="90" y="2189"/>
                </a:lnTo>
                <a:lnTo>
                  <a:pt x="224" y="2992"/>
                </a:lnTo>
                <a:lnTo>
                  <a:pt x="510" y="4180"/>
                </a:lnTo>
                <a:lnTo>
                  <a:pt x="1028" y="5707"/>
                </a:lnTo>
                <a:lnTo>
                  <a:pt x="1332" y="6439"/>
                </a:lnTo>
                <a:lnTo>
                  <a:pt x="1349" y="6466"/>
                </a:lnTo>
                <a:lnTo>
                  <a:pt x="1421" y="6484"/>
                </a:lnTo>
                <a:lnTo>
                  <a:pt x="1492" y="6457"/>
                </a:lnTo>
                <a:lnTo>
                  <a:pt x="1528" y="6404"/>
                </a:lnTo>
                <a:lnTo>
                  <a:pt x="1519" y="6368"/>
                </a:lnTo>
                <a:lnTo>
                  <a:pt x="1376" y="5984"/>
                </a:lnTo>
                <a:lnTo>
                  <a:pt x="1144" y="5216"/>
                </a:lnTo>
                <a:lnTo>
                  <a:pt x="858" y="4064"/>
                </a:lnTo>
                <a:lnTo>
                  <a:pt x="590" y="2501"/>
                </a:lnTo>
                <a:lnTo>
                  <a:pt x="394" y="903"/>
                </a:lnTo>
                <a:lnTo>
                  <a:pt x="314" y="99"/>
                </a:lnTo>
                <a:lnTo>
                  <a:pt x="296" y="45"/>
                </a:lnTo>
                <a:lnTo>
                  <a:pt x="21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4" name="Google Shape;1304;p30"/>
          <p:cNvSpPr/>
          <p:nvPr/>
        </p:nvSpPr>
        <p:spPr>
          <a:xfrm rot="-623906" flipH="1">
            <a:off x="670414" y="1383837"/>
            <a:ext cx="50534" cy="47339"/>
          </a:xfrm>
          <a:custGeom>
            <a:avLst/>
            <a:gdLst/>
            <a:ahLst/>
            <a:cxnLst/>
            <a:rect l="l" t="t" r="r" b="b"/>
            <a:pathLst>
              <a:path w="2546" h="2385" extrusionOk="0">
                <a:moveTo>
                  <a:pt x="188" y="0"/>
                </a:moveTo>
                <a:lnTo>
                  <a:pt x="90" y="18"/>
                </a:lnTo>
                <a:lnTo>
                  <a:pt x="19" y="98"/>
                </a:lnTo>
                <a:lnTo>
                  <a:pt x="1" y="197"/>
                </a:lnTo>
                <a:lnTo>
                  <a:pt x="37" y="232"/>
                </a:lnTo>
                <a:lnTo>
                  <a:pt x="680" y="759"/>
                </a:lnTo>
                <a:lnTo>
                  <a:pt x="1305" y="1304"/>
                </a:lnTo>
                <a:lnTo>
                  <a:pt x="1590" y="1581"/>
                </a:lnTo>
                <a:lnTo>
                  <a:pt x="2037" y="2018"/>
                </a:lnTo>
                <a:lnTo>
                  <a:pt x="2358" y="2277"/>
                </a:lnTo>
                <a:lnTo>
                  <a:pt x="2528" y="2384"/>
                </a:lnTo>
                <a:lnTo>
                  <a:pt x="2546" y="2384"/>
                </a:lnTo>
                <a:lnTo>
                  <a:pt x="2546" y="2375"/>
                </a:lnTo>
                <a:lnTo>
                  <a:pt x="2448" y="2206"/>
                </a:lnTo>
                <a:lnTo>
                  <a:pt x="2198" y="1884"/>
                </a:lnTo>
                <a:lnTo>
                  <a:pt x="1760" y="1447"/>
                </a:lnTo>
                <a:lnTo>
                  <a:pt x="1465" y="1161"/>
                </a:lnTo>
                <a:lnTo>
                  <a:pt x="858" y="589"/>
                </a:lnTo>
                <a:lnTo>
                  <a:pt x="233" y="27"/>
                </a:lnTo>
                <a:lnTo>
                  <a:pt x="188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5" name="Google Shape;1305;p30"/>
          <p:cNvSpPr/>
          <p:nvPr/>
        </p:nvSpPr>
        <p:spPr>
          <a:xfrm rot="-623906" flipH="1">
            <a:off x="491134" y="1511782"/>
            <a:ext cx="31043" cy="146601"/>
          </a:xfrm>
          <a:custGeom>
            <a:avLst/>
            <a:gdLst/>
            <a:ahLst/>
            <a:cxnLst/>
            <a:rect l="l" t="t" r="r" b="b"/>
            <a:pathLst>
              <a:path w="1564" h="7386" extrusionOk="0">
                <a:moveTo>
                  <a:pt x="1430" y="0"/>
                </a:moveTo>
                <a:lnTo>
                  <a:pt x="1340" y="54"/>
                </a:lnTo>
                <a:lnTo>
                  <a:pt x="1305" y="116"/>
                </a:lnTo>
                <a:lnTo>
                  <a:pt x="1135" y="554"/>
                </a:lnTo>
                <a:lnTo>
                  <a:pt x="822" y="1447"/>
                </a:lnTo>
                <a:lnTo>
                  <a:pt x="572" y="2349"/>
                </a:lnTo>
                <a:lnTo>
                  <a:pt x="376" y="3260"/>
                </a:lnTo>
                <a:lnTo>
                  <a:pt x="162" y="4626"/>
                </a:lnTo>
                <a:lnTo>
                  <a:pt x="19" y="6421"/>
                </a:lnTo>
                <a:lnTo>
                  <a:pt x="1" y="7305"/>
                </a:lnTo>
                <a:lnTo>
                  <a:pt x="10" y="7341"/>
                </a:lnTo>
                <a:lnTo>
                  <a:pt x="54" y="7385"/>
                </a:lnTo>
                <a:lnTo>
                  <a:pt x="117" y="7385"/>
                </a:lnTo>
                <a:lnTo>
                  <a:pt x="171" y="7332"/>
                </a:lnTo>
                <a:lnTo>
                  <a:pt x="180" y="7287"/>
                </a:lnTo>
                <a:lnTo>
                  <a:pt x="242" y="6385"/>
                </a:lnTo>
                <a:lnTo>
                  <a:pt x="483" y="4608"/>
                </a:lnTo>
                <a:lnTo>
                  <a:pt x="849" y="2840"/>
                </a:lnTo>
                <a:lnTo>
                  <a:pt x="1305" y="1063"/>
                </a:lnTo>
                <a:lnTo>
                  <a:pt x="1555" y="152"/>
                </a:lnTo>
                <a:lnTo>
                  <a:pt x="1564" y="89"/>
                </a:lnTo>
                <a:lnTo>
                  <a:pt x="1519" y="18"/>
                </a:lnTo>
                <a:lnTo>
                  <a:pt x="143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6" name="Google Shape;1306;p30"/>
          <p:cNvSpPr/>
          <p:nvPr/>
        </p:nvSpPr>
        <p:spPr>
          <a:xfrm rot="-623906" flipH="1">
            <a:off x="510697" y="1528121"/>
            <a:ext cx="24473" cy="66492"/>
          </a:xfrm>
          <a:custGeom>
            <a:avLst/>
            <a:gdLst/>
            <a:ahLst/>
            <a:cxnLst/>
            <a:rect l="l" t="t" r="r" b="b"/>
            <a:pathLst>
              <a:path w="1233" h="3350" extrusionOk="0">
                <a:moveTo>
                  <a:pt x="144" y="0"/>
                </a:moveTo>
                <a:lnTo>
                  <a:pt x="54" y="63"/>
                </a:lnTo>
                <a:lnTo>
                  <a:pt x="1" y="161"/>
                </a:lnTo>
                <a:lnTo>
                  <a:pt x="19" y="224"/>
                </a:lnTo>
                <a:lnTo>
                  <a:pt x="331" y="992"/>
                </a:lnTo>
                <a:lnTo>
                  <a:pt x="626" y="1777"/>
                </a:lnTo>
                <a:lnTo>
                  <a:pt x="769" y="2170"/>
                </a:lnTo>
                <a:lnTo>
                  <a:pt x="1037" y="2974"/>
                </a:lnTo>
                <a:lnTo>
                  <a:pt x="1224" y="3340"/>
                </a:lnTo>
                <a:lnTo>
                  <a:pt x="1233" y="3349"/>
                </a:lnTo>
                <a:lnTo>
                  <a:pt x="1233" y="3340"/>
                </a:lnTo>
                <a:lnTo>
                  <a:pt x="1188" y="2912"/>
                </a:lnTo>
                <a:lnTo>
                  <a:pt x="992" y="2063"/>
                </a:lnTo>
                <a:lnTo>
                  <a:pt x="554" y="831"/>
                </a:lnTo>
                <a:lnTo>
                  <a:pt x="260" y="63"/>
                </a:lnTo>
                <a:lnTo>
                  <a:pt x="233" y="9"/>
                </a:lnTo>
                <a:lnTo>
                  <a:pt x="14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7" name="Google Shape;1307;p30"/>
          <p:cNvSpPr/>
          <p:nvPr/>
        </p:nvSpPr>
        <p:spPr>
          <a:xfrm rot="-623906" flipH="1">
            <a:off x="820554" y="1281124"/>
            <a:ext cx="38109" cy="38486"/>
          </a:xfrm>
          <a:custGeom>
            <a:avLst/>
            <a:gdLst/>
            <a:ahLst/>
            <a:cxnLst/>
            <a:rect l="l" t="t" r="r" b="b"/>
            <a:pathLst>
              <a:path w="1920" h="1939" extrusionOk="0">
                <a:moveTo>
                  <a:pt x="1840" y="1"/>
                </a:moveTo>
                <a:lnTo>
                  <a:pt x="1759" y="19"/>
                </a:lnTo>
                <a:lnTo>
                  <a:pt x="1724" y="45"/>
                </a:lnTo>
                <a:lnTo>
                  <a:pt x="1215" y="554"/>
                </a:lnTo>
                <a:lnTo>
                  <a:pt x="732" y="1072"/>
                </a:lnTo>
                <a:lnTo>
                  <a:pt x="536" y="1269"/>
                </a:lnTo>
                <a:lnTo>
                  <a:pt x="214" y="1581"/>
                </a:lnTo>
                <a:lnTo>
                  <a:pt x="54" y="1805"/>
                </a:lnTo>
                <a:lnTo>
                  <a:pt x="0" y="1912"/>
                </a:lnTo>
                <a:lnTo>
                  <a:pt x="9" y="1939"/>
                </a:lnTo>
                <a:lnTo>
                  <a:pt x="36" y="1939"/>
                </a:lnTo>
                <a:lnTo>
                  <a:pt x="170" y="1867"/>
                </a:lnTo>
                <a:lnTo>
                  <a:pt x="393" y="1680"/>
                </a:lnTo>
                <a:lnTo>
                  <a:pt x="697" y="1358"/>
                </a:lnTo>
                <a:lnTo>
                  <a:pt x="893" y="1153"/>
                </a:lnTo>
                <a:lnTo>
                  <a:pt x="1402" y="653"/>
                </a:lnTo>
                <a:lnTo>
                  <a:pt x="1893" y="135"/>
                </a:lnTo>
                <a:lnTo>
                  <a:pt x="1920" y="99"/>
                </a:lnTo>
                <a:lnTo>
                  <a:pt x="1902" y="36"/>
                </a:lnTo>
                <a:lnTo>
                  <a:pt x="184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8" name="Google Shape;1308;p30"/>
          <p:cNvSpPr/>
          <p:nvPr/>
        </p:nvSpPr>
        <p:spPr>
          <a:xfrm rot="-623906" flipH="1">
            <a:off x="774653" y="1384013"/>
            <a:ext cx="171054" cy="59049"/>
          </a:xfrm>
          <a:custGeom>
            <a:avLst/>
            <a:gdLst/>
            <a:ahLst/>
            <a:cxnLst/>
            <a:rect l="l" t="t" r="r" b="b"/>
            <a:pathLst>
              <a:path w="8618" h="2975" extrusionOk="0">
                <a:moveTo>
                  <a:pt x="8528" y="0"/>
                </a:moveTo>
                <a:lnTo>
                  <a:pt x="7966" y="18"/>
                </a:lnTo>
                <a:lnTo>
                  <a:pt x="6832" y="99"/>
                </a:lnTo>
                <a:lnTo>
                  <a:pt x="5698" y="259"/>
                </a:lnTo>
                <a:lnTo>
                  <a:pt x="4581" y="527"/>
                </a:lnTo>
                <a:lnTo>
                  <a:pt x="4046" y="724"/>
                </a:lnTo>
                <a:lnTo>
                  <a:pt x="3510" y="938"/>
                </a:lnTo>
                <a:lnTo>
                  <a:pt x="2438" y="1456"/>
                </a:lnTo>
                <a:lnTo>
                  <a:pt x="1411" y="2036"/>
                </a:lnTo>
                <a:lnTo>
                  <a:pt x="447" y="2653"/>
                </a:lnTo>
                <a:lnTo>
                  <a:pt x="0" y="2965"/>
                </a:lnTo>
                <a:lnTo>
                  <a:pt x="0" y="2974"/>
                </a:lnTo>
                <a:lnTo>
                  <a:pt x="18" y="2974"/>
                </a:lnTo>
                <a:lnTo>
                  <a:pt x="482" y="2760"/>
                </a:lnTo>
                <a:lnTo>
                  <a:pt x="1393" y="2269"/>
                </a:lnTo>
                <a:lnTo>
                  <a:pt x="2286" y="1768"/>
                </a:lnTo>
                <a:lnTo>
                  <a:pt x="3215" y="1286"/>
                </a:lnTo>
                <a:lnTo>
                  <a:pt x="3697" y="1063"/>
                </a:lnTo>
                <a:lnTo>
                  <a:pt x="3992" y="947"/>
                </a:lnTo>
                <a:lnTo>
                  <a:pt x="4581" y="742"/>
                </a:lnTo>
                <a:lnTo>
                  <a:pt x="5474" y="518"/>
                </a:lnTo>
                <a:lnTo>
                  <a:pt x="6680" y="340"/>
                </a:lnTo>
                <a:lnTo>
                  <a:pt x="7894" y="241"/>
                </a:lnTo>
                <a:lnTo>
                  <a:pt x="8511" y="197"/>
                </a:lnTo>
                <a:lnTo>
                  <a:pt x="8555" y="188"/>
                </a:lnTo>
                <a:lnTo>
                  <a:pt x="8609" y="125"/>
                </a:lnTo>
                <a:lnTo>
                  <a:pt x="8618" y="54"/>
                </a:lnTo>
                <a:lnTo>
                  <a:pt x="8573" y="9"/>
                </a:lnTo>
                <a:lnTo>
                  <a:pt x="8528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9" name="Google Shape;1309;p30"/>
          <p:cNvSpPr/>
          <p:nvPr/>
        </p:nvSpPr>
        <p:spPr>
          <a:xfrm rot="-623906" flipH="1">
            <a:off x="866832" y="1382281"/>
            <a:ext cx="95015" cy="7642"/>
          </a:xfrm>
          <a:custGeom>
            <a:avLst/>
            <a:gdLst/>
            <a:ahLst/>
            <a:cxnLst/>
            <a:rect l="l" t="t" r="r" b="b"/>
            <a:pathLst>
              <a:path w="4787" h="385" extrusionOk="0">
                <a:moveTo>
                  <a:pt x="3063" y="1"/>
                </a:moveTo>
                <a:lnTo>
                  <a:pt x="1795" y="72"/>
                </a:lnTo>
                <a:lnTo>
                  <a:pt x="572" y="251"/>
                </a:lnTo>
                <a:lnTo>
                  <a:pt x="18" y="358"/>
                </a:lnTo>
                <a:lnTo>
                  <a:pt x="0" y="376"/>
                </a:lnTo>
                <a:lnTo>
                  <a:pt x="18" y="385"/>
                </a:lnTo>
                <a:lnTo>
                  <a:pt x="661" y="322"/>
                </a:lnTo>
                <a:lnTo>
                  <a:pt x="1929" y="233"/>
                </a:lnTo>
                <a:lnTo>
                  <a:pt x="2554" y="224"/>
                </a:lnTo>
                <a:lnTo>
                  <a:pt x="3099" y="242"/>
                </a:lnTo>
                <a:lnTo>
                  <a:pt x="4188" y="322"/>
                </a:lnTo>
                <a:lnTo>
                  <a:pt x="4733" y="314"/>
                </a:lnTo>
                <a:lnTo>
                  <a:pt x="4769" y="305"/>
                </a:lnTo>
                <a:lnTo>
                  <a:pt x="4787" y="260"/>
                </a:lnTo>
                <a:lnTo>
                  <a:pt x="4760" y="242"/>
                </a:lnTo>
                <a:lnTo>
                  <a:pt x="4510" y="162"/>
                </a:lnTo>
                <a:lnTo>
                  <a:pt x="3956" y="63"/>
                </a:lnTo>
                <a:lnTo>
                  <a:pt x="3063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0" name="Google Shape;1310;p30"/>
          <p:cNvSpPr/>
          <p:nvPr/>
        </p:nvSpPr>
        <p:spPr>
          <a:xfrm rot="-623906" flipH="1">
            <a:off x="634447" y="1514762"/>
            <a:ext cx="177267" cy="59744"/>
          </a:xfrm>
          <a:custGeom>
            <a:avLst/>
            <a:gdLst/>
            <a:ahLst/>
            <a:cxnLst/>
            <a:rect l="l" t="t" r="r" b="b"/>
            <a:pathLst>
              <a:path w="8931" h="3010" extrusionOk="0">
                <a:moveTo>
                  <a:pt x="8922" y="0"/>
                </a:moveTo>
                <a:lnTo>
                  <a:pt x="8690" y="143"/>
                </a:lnTo>
                <a:lnTo>
                  <a:pt x="8190" y="384"/>
                </a:lnTo>
                <a:lnTo>
                  <a:pt x="7404" y="706"/>
                </a:lnTo>
                <a:lnTo>
                  <a:pt x="5752" y="1215"/>
                </a:lnTo>
                <a:lnTo>
                  <a:pt x="4725" y="1536"/>
                </a:lnTo>
                <a:lnTo>
                  <a:pt x="3573" y="1938"/>
                </a:lnTo>
                <a:lnTo>
                  <a:pt x="1831" y="2510"/>
                </a:lnTo>
                <a:lnTo>
                  <a:pt x="662" y="2777"/>
                </a:lnTo>
                <a:lnTo>
                  <a:pt x="63" y="2849"/>
                </a:lnTo>
                <a:lnTo>
                  <a:pt x="10" y="2867"/>
                </a:lnTo>
                <a:lnTo>
                  <a:pt x="1" y="2965"/>
                </a:lnTo>
                <a:lnTo>
                  <a:pt x="54" y="2983"/>
                </a:lnTo>
                <a:lnTo>
                  <a:pt x="358" y="3010"/>
                </a:lnTo>
                <a:lnTo>
                  <a:pt x="974" y="2965"/>
                </a:lnTo>
                <a:lnTo>
                  <a:pt x="1599" y="2849"/>
                </a:lnTo>
                <a:lnTo>
                  <a:pt x="2242" y="2670"/>
                </a:lnTo>
                <a:lnTo>
                  <a:pt x="3823" y="2090"/>
                </a:lnTo>
                <a:lnTo>
                  <a:pt x="5002" y="1634"/>
                </a:lnTo>
                <a:lnTo>
                  <a:pt x="6430" y="1143"/>
                </a:lnTo>
                <a:lnTo>
                  <a:pt x="7868" y="625"/>
                </a:lnTo>
                <a:lnTo>
                  <a:pt x="8190" y="518"/>
                </a:lnTo>
                <a:lnTo>
                  <a:pt x="8600" y="340"/>
                </a:lnTo>
                <a:lnTo>
                  <a:pt x="8833" y="152"/>
                </a:lnTo>
                <a:lnTo>
                  <a:pt x="8931" y="9"/>
                </a:lnTo>
                <a:lnTo>
                  <a:pt x="893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1" name="Google Shape;1311;p30"/>
          <p:cNvSpPr/>
          <p:nvPr/>
        </p:nvSpPr>
        <p:spPr>
          <a:xfrm rot="-623906" flipH="1">
            <a:off x="711612" y="1518825"/>
            <a:ext cx="117900" cy="14370"/>
          </a:xfrm>
          <a:custGeom>
            <a:avLst/>
            <a:gdLst/>
            <a:ahLst/>
            <a:cxnLst/>
            <a:rect l="l" t="t" r="r" b="b"/>
            <a:pathLst>
              <a:path w="5940" h="724" extrusionOk="0">
                <a:moveTo>
                  <a:pt x="1135" y="0"/>
                </a:moveTo>
                <a:lnTo>
                  <a:pt x="394" y="36"/>
                </a:lnTo>
                <a:lnTo>
                  <a:pt x="37" y="81"/>
                </a:lnTo>
                <a:lnTo>
                  <a:pt x="1" y="98"/>
                </a:lnTo>
                <a:lnTo>
                  <a:pt x="1" y="152"/>
                </a:lnTo>
                <a:lnTo>
                  <a:pt x="28" y="170"/>
                </a:lnTo>
                <a:lnTo>
                  <a:pt x="760" y="259"/>
                </a:lnTo>
                <a:lnTo>
                  <a:pt x="2224" y="375"/>
                </a:lnTo>
                <a:lnTo>
                  <a:pt x="3689" y="465"/>
                </a:lnTo>
                <a:lnTo>
                  <a:pt x="5145" y="607"/>
                </a:lnTo>
                <a:lnTo>
                  <a:pt x="5868" y="723"/>
                </a:lnTo>
                <a:lnTo>
                  <a:pt x="5921" y="715"/>
                </a:lnTo>
                <a:lnTo>
                  <a:pt x="5939" y="625"/>
                </a:lnTo>
                <a:lnTo>
                  <a:pt x="5895" y="598"/>
                </a:lnTo>
                <a:lnTo>
                  <a:pt x="5216" y="465"/>
                </a:lnTo>
                <a:lnTo>
                  <a:pt x="3769" y="197"/>
                </a:lnTo>
                <a:lnTo>
                  <a:pt x="2260" y="27"/>
                </a:lnTo>
                <a:lnTo>
                  <a:pt x="113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2" name="Google Shape;1312;p30"/>
          <p:cNvSpPr/>
          <p:nvPr/>
        </p:nvSpPr>
        <p:spPr>
          <a:xfrm rot="-623906" flipH="1">
            <a:off x="515035" y="1666286"/>
            <a:ext cx="163968" cy="50892"/>
          </a:xfrm>
          <a:custGeom>
            <a:avLst/>
            <a:gdLst/>
            <a:ahLst/>
            <a:cxnLst/>
            <a:rect l="l" t="t" r="r" b="b"/>
            <a:pathLst>
              <a:path w="8261" h="2564" extrusionOk="0">
                <a:moveTo>
                  <a:pt x="8207" y="0"/>
                </a:moveTo>
                <a:lnTo>
                  <a:pt x="8172" y="9"/>
                </a:lnTo>
                <a:lnTo>
                  <a:pt x="7180" y="483"/>
                </a:lnTo>
                <a:lnTo>
                  <a:pt x="5716" y="1117"/>
                </a:lnTo>
                <a:lnTo>
                  <a:pt x="4725" y="1465"/>
                </a:lnTo>
                <a:lnTo>
                  <a:pt x="4207" y="1599"/>
                </a:lnTo>
                <a:lnTo>
                  <a:pt x="2117" y="2063"/>
                </a:lnTo>
                <a:lnTo>
                  <a:pt x="27" y="2483"/>
                </a:lnTo>
                <a:lnTo>
                  <a:pt x="1" y="2501"/>
                </a:lnTo>
                <a:lnTo>
                  <a:pt x="10" y="2563"/>
                </a:lnTo>
                <a:lnTo>
                  <a:pt x="36" y="2563"/>
                </a:lnTo>
                <a:lnTo>
                  <a:pt x="1028" y="2420"/>
                </a:lnTo>
                <a:lnTo>
                  <a:pt x="3135" y="2117"/>
                </a:lnTo>
                <a:lnTo>
                  <a:pt x="4743" y="1777"/>
                </a:lnTo>
                <a:lnTo>
                  <a:pt x="5796" y="1456"/>
                </a:lnTo>
                <a:lnTo>
                  <a:pt x="6805" y="1045"/>
                </a:lnTo>
                <a:lnTo>
                  <a:pt x="7770" y="500"/>
                </a:lnTo>
                <a:lnTo>
                  <a:pt x="8216" y="170"/>
                </a:lnTo>
                <a:lnTo>
                  <a:pt x="8261" y="116"/>
                </a:lnTo>
                <a:lnTo>
                  <a:pt x="8252" y="27"/>
                </a:lnTo>
                <a:lnTo>
                  <a:pt x="820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3" name="Google Shape;1313;p30"/>
          <p:cNvSpPr/>
          <p:nvPr/>
        </p:nvSpPr>
        <p:spPr>
          <a:xfrm rot="-623906" flipH="1">
            <a:off x="632511" y="1699731"/>
            <a:ext cx="49462" cy="49284"/>
          </a:xfrm>
          <a:custGeom>
            <a:avLst/>
            <a:gdLst/>
            <a:ahLst/>
            <a:cxnLst/>
            <a:rect l="l" t="t" r="r" b="b"/>
            <a:pathLst>
              <a:path w="2492" h="2483" extrusionOk="0">
                <a:moveTo>
                  <a:pt x="2483" y="0"/>
                </a:moveTo>
                <a:lnTo>
                  <a:pt x="2322" y="134"/>
                </a:lnTo>
                <a:lnTo>
                  <a:pt x="2018" y="455"/>
                </a:lnTo>
                <a:lnTo>
                  <a:pt x="1590" y="973"/>
                </a:lnTo>
                <a:lnTo>
                  <a:pt x="1295" y="1286"/>
                </a:lnTo>
                <a:lnTo>
                  <a:pt x="911" y="1643"/>
                </a:lnTo>
                <a:lnTo>
                  <a:pt x="509" y="1965"/>
                </a:lnTo>
                <a:lnTo>
                  <a:pt x="375" y="2072"/>
                </a:lnTo>
                <a:lnTo>
                  <a:pt x="116" y="2277"/>
                </a:lnTo>
                <a:lnTo>
                  <a:pt x="9" y="2420"/>
                </a:lnTo>
                <a:lnTo>
                  <a:pt x="0" y="2447"/>
                </a:lnTo>
                <a:lnTo>
                  <a:pt x="27" y="2483"/>
                </a:lnTo>
                <a:lnTo>
                  <a:pt x="54" y="2483"/>
                </a:lnTo>
                <a:lnTo>
                  <a:pt x="232" y="2429"/>
                </a:lnTo>
                <a:lnTo>
                  <a:pt x="598" y="2206"/>
                </a:lnTo>
                <a:lnTo>
                  <a:pt x="1125" y="1715"/>
                </a:lnTo>
                <a:lnTo>
                  <a:pt x="1411" y="1411"/>
                </a:lnTo>
                <a:lnTo>
                  <a:pt x="1715" y="1116"/>
                </a:lnTo>
                <a:lnTo>
                  <a:pt x="2170" y="589"/>
                </a:lnTo>
                <a:lnTo>
                  <a:pt x="2411" y="205"/>
                </a:lnTo>
                <a:lnTo>
                  <a:pt x="2492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14" name="Google Shape;1314;p30"/>
          <p:cNvGrpSpPr/>
          <p:nvPr/>
        </p:nvGrpSpPr>
        <p:grpSpPr>
          <a:xfrm>
            <a:off x="6194545" y="3710345"/>
            <a:ext cx="3569509" cy="3349980"/>
            <a:chOff x="6267770" y="3503895"/>
            <a:chExt cx="3569509" cy="3349980"/>
          </a:xfrm>
        </p:grpSpPr>
        <p:sp>
          <p:nvSpPr>
            <p:cNvPr id="1315" name="Google Shape;1315;p30"/>
            <p:cNvSpPr/>
            <p:nvPr/>
          </p:nvSpPr>
          <p:spPr>
            <a:xfrm rot="310762">
              <a:off x="6399320" y="3646881"/>
              <a:ext cx="3306409" cy="3064008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16" name="Google Shape;1316;p30"/>
            <p:cNvSpPr/>
            <p:nvPr/>
          </p:nvSpPr>
          <p:spPr>
            <a:xfrm rot="310762">
              <a:off x="6580174" y="4408927"/>
              <a:ext cx="2651899" cy="1639163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17" name="Google Shape;1317;p30"/>
            <p:cNvSpPr/>
            <p:nvPr/>
          </p:nvSpPr>
          <p:spPr>
            <a:xfrm rot="310762">
              <a:off x="8311563" y="5481535"/>
              <a:ext cx="481241" cy="255032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18" name="Google Shape;1318;p30"/>
            <p:cNvSpPr/>
            <p:nvPr/>
          </p:nvSpPr>
          <p:spPr>
            <a:xfrm rot="310762">
              <a:off x="9041624" y="4891567"/>
              <a:ext cx="273642" cy="58316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19" name="Google Shape;1319;p30"/>
            <p:cNvSpPr/>
            <p:nvPr/>
          </p:nvSpPr>
          <p:spPr>
            <a:xfrm rot="310762">
              <a:off x="8658958" y="4652399"/>
              <a:ext cx="63624" cy="451210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0" name="Google Shape;1320;p30"/>
            <p:cNvSpPr/>
            <p:nvPr/>
          </p:nvSpPr>
          <p:spPr>
            <a:xfrm rot="310762">
              <a:off x="7376965" y="5245894"/>
              <a:ext cx="93050" cy="450001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1" name="Google Shape;1321;p30"/>
            <p:cNvSpPr/>
            <p:nvPr/>
          </p:nvSpPr>
          <p:spPr>
            <a:xfrm rot="310762">
              <a:off x="8013121" y="4936084"/>
              <a:ext cx="139273" cy="579599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</p:grpSp>
      <p:grpSp>
        <p:nvGrpSpPr>
          <p:cNvPr id="1322" name="Google Shape;1322;p30"/>
          <p:cNvGrpSpPr/>
          <p:nvPr/>
        </p:nvGrpSpPr>
        <p:grpSpPr>
          <a:xfrm>
            <a:off x="-1151631" y="3240248"/>
            <a:ext cx="4031687" cy="3866819"/>
            <a:chOff x="-1361131" y="3033798"/>
            <a:chExt cx="4031687" cy="3866819"/>
          </a:xfrm>
        </p:grpSpPr>
        <p:sp>
          <p:nvSpPr>
            <p:cNvPr id="1323" name="Google Shape;1323;p30"/>
            <p:cNvSpPr/>
            <p:nvPr/>
          </p:nvSpPr>
          <p:spPr>
            <a:xfrm rot="-975157" flipH="1">
              <a:off x="-998443" y="3435250"/>
              <a:ext cx="3306310" cy="3063916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4" name="Google Shape;1324;p30"/>
            <p:cNvSpPr/>
            <p:nvPr/>
          </p:nvSpPr>
          <p:spPr>
            <a:xfrm rot="-975157" flipH="1">
              <a:off x="-517996" y="4168256"/>
              <a:ext cx="2651820" cy="1639114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5" name="Google Shape;1325;p30"/>
            <p:cNvSpPr/>
            <p:nvPr/>
          </p:nvSpPr>
          <p:spPr>
            <a:xfrm rot="-975157" flipH="1">
              <a:off x="6331" y="5357870"/>
              <a:ext cx="481227" cy="255024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6" name="Google Shape;1326;p30"/>
            <p:cNvSpPr/>
            <p:nvPr/>
          </p:nvSpPr>
          <p:spPr>
            <a:xfrm rot="-975157" flipH="1">
              <a:off x="-636678" y="4901000"/>
              <a:ext cx="273634" cy="58314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7" name="Google Shape;1327;p30"/>
            <p:cNvSpPr/>
            <p:nvPr/>
          </p:nvSpPr>
          <p:spPr>
            <a:xfrm rot="-975157" flipH="1">
              <a:off x="-61287" y="4568963"/>
              <a:ext cx="63622" cy="451196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8" name="Google Shape;1328;p30"/>
            <p:cNvSpPr/>
            <p:nvPr/>
          </p:nvSpPr>
          <p:spPr>
            <a:xfrm rot="-975157" flipH="1">
              <a:off x="1281559" y="4908023"/>
              <a:ext cx="93047" cy="449987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9" name="Google Shape;1329;p30"/>
            <p:cNvSpPr/>
            <p:nvPr/>
          </p:nvSpPr>
          <p:spPr>
            <a:xfrm rot="-975157" flipH="1">
              <a:off x="564398" y="4729396"/>
              <a:ext cx="139269" cy="579582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</p:grpSp>
      <p:sp>
        <p:nvSpPr>
          <p:cNvPr id="1330" name="Google Shape;1330;p30"/>
          <p:cNvSpPr txBox="1">
            <a:spLocks noGrp="1"/>
          </p:cNvSpPr>
          <p:nvPr>
            <p:ph type="title" hasCustomPrompt="1"/>
          </p:nvPr>
        </p:nvSpPr>
        <p:spPr>
          <a:xfrm>
            <a:off x="867550" y="1588075"/>
            <a:ext cx="2381100" cy="100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100"/>
              <a:buNone/>
              <a:defRPr sz="4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331" name="Google Shape;1331;p30"/>
          <p:cNvSpPr txBox="1">
            <a:spLocks noGrp="1"/>
          </p:cNvSpPr>
          <p:nvPr>
            <p:ph type="subTitle" idx="1"/>
          </p:nvPr>
        </p:nvSpPr>
        <p:spPr>
          <a:xfrm>
            <a:off x="867550" y="2836500"/>
            <a:ext cx="2381100" cy="63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Barrio"/>
              <a:buNone/>
              <a:defRPr>
                <a:solidFill>
                  <a:schemeClr val="lt2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2" name="Google Shape;1332;p30"/>
          <p:cNvSpPr txBox="1">
            <a:spLocks noGrp="1"/>
          </p:cNvSpPr>
          <p:nvPr>
            <p:ph type="subTitle" idx="2"/>
          </p:nvPr>
        </p:nvSpPr>
        <p:spPr>
          <a:xfrm>
            <a:off x="867550" y="3530850"/>
            <a:ext cx="2381100" cy="86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33" name="Google Shape;1333;p30"/>
          <p:cNvSpPr txBox="1">
            <a:spLocks noGrp="1"/>
          </p:cNvSpPr>
          <p:nvPr>
            <p:ph type="title" idx="3" hasCustomPrompt="1"/>
          </p:nvPr>
        </p:nvSpPr>
        <p:spPr>
          <a:xfrm>
            <a:off x="3381450" y="1588075"/>
            <a:ext cx="2381100" cy="100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100"/>
              <a:buNone/>
              <a:defRPr sz="4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334" name="Google Shape;1334;p30"/>
          <p:cNvSpPr txBox="1">
            <a:spLocks noGrp="1"/>
          </p:cNvSpPr>
          <p:nvPr>
            <p:ph type="subTitle" idx="4"/>
          </p:nvPr>
        </p:nvSpPr>
        <p:spPr>
          <a:xfrm>
            <a:off x="3381450" y="2836500"/>
            <a:ext cx="2381100" cy="63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Barrio"/>
              <a:buNone/>
              <a:defRPr>
                <a:solidFill>
                  <a:schemeClr val="lt2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5" name="Google Shape;1335;p30"/>
          <p:cNvSpPr txBox="1">
            <a:spLocks noGrp="1"/>
          </p:cNvSpPr>
          <p:nvPr>
            <p:ph type="subTitle" idx="5"/>
          </p:nvPr>
        </p:nvSpPr>
        <p:spPr>
          <a:xfrm>
            <a:off x="3381450" y="3530850"/>
            <a:ext cx="2381100" cy="86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36" name="Google Shape;1336;p30"/>
          <p:cNvSpPr txBox="1">
            <a:spLocks noGrp="1"/>
          </p:cNvSpPr>
          <p:nvPr>
            <p:ph type="title" idx="6" hasCustomPrompt="1"/>
          </p:nvPr>
        </p:nvSpPr>
        <p:spPr>
          <a:xfrm>
            <a:off x="5924975" y="1588075"/>
            <a:ext cx="2381100" cy="100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100"/>
              <a:buNone/>
              <a:defRPr sz="4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337" name="Google Shape;1337;p30"/>
          <p:cNvSpPr txBox="1">
            <a:spLocks noGrp="1"/>
          </p:cNvSpPr>
          <p:nvPr>
            <p:ph type="subTitle" idx="7"/>
          </p:nvPr>
        </p:nvSpPr>
        <p:spPr>
          <a:xfrm>
            <a:off x="5924975" y="2836500"/>
            <a:ext cx="2381100" cy="63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Barrio"/>
              <a:buNone/>
              <a:defRPr>
                <a:solidFill>
                  <a:schemeClr val="lt2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8" name="Google Shape;1338;p30"/>
          <p:cNvSpPr txBox="1">
            <a:spLocks noGrp="1"/>
          </p:cNvSpPr>
          <p:nvPr>
            <p:ph type="subTitle" idx="8"/>
          </p:nvPr>
        </p:nvSpPr>
        <p:spPr>
          <a:xfrm>
            <a:off x="5924975" y="3530850"/>
            <a:ext cx="2381100" cy="86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39" name="Google Shape;1339;p30"/>
          <p:cNvSpPr txBox="1">
            <a:spLocks noGrp="1"/>
          </p:cNvSpPr>
          <p:nvPr>
            <p:ph type="title" idx="9"/>
          </p:nvPr>
        </p:nvSpPr>
        <p:spPr>
          <a:xfrm>
            <a:off x="720000" y="395850"/>
            <a:ext cx="7693200" cy="51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246983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hree Columns 4">
  <p:cSld name="1_Title + Three Columns 4">
    <p:spTree>
      <p:nvGrpSpPr>
        <p:cNvPr id="1" name="Shape 1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" name="Google Shape;1300;p30"/>
          <p:cNvSpPr/>
          <p:nvPr/>
        </p:nvSpPr>
        <p:spPr>
          <a:xfrm rot="-623906" flipH="1">
            <a:off x="369917" y="1228981"/>
            <a:ext cx="752436" cy="542558"/>
          </a:xfrm>
          <a:custGeom>
            <a:avLst/>
            <a:gdLst/>
            <a:ahLst/>
            <a:cxnLst/>
            <a:rect l="l" t="t" r="r" b="b"/>
            <a:pathLst>
              <a:path w="37909" h="27335" extrusionOk="0">
                <a:moveTo>
                  <a:pt x="8404" y="0"/>
                </a:moveTo>
                <a:lnTo>
                  <a:pt x="7868" y="9"/>
                </a:lnTo>
                <a:lnTo>
                  <a:pt x="6778" y="134"/>
                </a:lnTo>
                <a:lnTo>
                  <a:pt x="5698" y="375"/>
                </a:lnTo>
                <a:lnTo>
                  <a:pt x="4653" y="715"/>
                </a:lnTo>
                <a:lnTo>
                  <a:pt x="3653" y="1161"/>
                </a:lnTo>
                <a:lnTo>
                  <a:pt x="2724" y="1679"/>
                </a:lnTo>
                <a:lnTo>
                  <a:pt x="1903" y="2277"/>
                </a:lnTo>
                <a:lnTo>
                  <a:pt x="1197" y="2938"/>
                </a:lnTo>
                <a:lnTo>
                  <a:pt x="903" y="3295"/>
                </a:lnTo>
                <a:lnTo>
                  <a:pt x="652" y="3644"/>
                </a:lnTo>
                <a:lnTo>
                  <a:pt x="277" y="4367"/>
                </a:lnTo>
                <a:lnTo>
                  <a:pt x="63" y="5108"/>
                </a:lnTo>
                <a:lnTo>
                  <a:pt x="1" y="5841"/>
                </a:lnTo>
                <a:lnTo>
                  <a:pt x="90" y="6564"/>
                </a:lnTo>
                <a:lnTo>
                  <a:pt x="331" y="7251"/>
                </a:lnTo>
                <a:lnTo>
                  <a:pt x="715" y="7894"/>
                </a:lnTo>
                <a:lnTo>
                  <a:pt x="1251" y="8484"/>
                </a:lnTo>
                <a:lnTo>
                  <a:pt x="1572" y="8743"/>
                </a:lnTo>
                <a:lnTo>
                  <a:pt x="1858" y="8966"/>
                </a:lnTo>
                <a:lnTo>
                  <a:pt x="2501" y="9377"/>
                </a:lnTo>
                <a:lnTo>
                  <a:pt x="3528" y="9939"/>
                </a:lnTo>
                <a:lnTo>
                  <a:pt x="4582" y="10475"/>
                </a:lnTo>
                <a:lnTo>
                  <a:pt x="5242" y="10868"/>
                </a:lnTo>
                <a:lnTo>
                  <a:pt x="5850" y="11288"/>
                </a:lnTo>
                <a:lnTo>
                  <a:pt x="6377" y="11770"/>
                </a:lnTo>
                <a:lnTo>
                  <a:pt x="6591" y="12038"/>
                </a:lnTo>
                <a:lnTo>
                  <a:pt x="6796" y="12342"/>
                </a:lnTo>
                <a:lnTo>
                  <a:pt x="7100" y="12993"/>
                </a:lnTo>
                <a:lnTo>
                  <a:pt x="7404" y="14020"/>
                </a:lnTo>
                <a:lnTo>
                  <a:pt x="7645" y="15065"/>
                </a:lnTo>
                <a:lnTo>
                  <a:pt x="7841" y="15744"/>
                </a:lnTo>
                <a:lnTo>
                  <a:pt x="8109" y="16396"/>
                </a:lnTo>
                <a:lnTo>
                  <a:pt x="8502" y="16994"/>
                </a:lnTo>
                <a:lnTo>
                  <a:pt x="8761" y="17271"/>
                </a:lnTo>
                <a:lnTo>
                  <a:pt x="9002" y="17512"/>
                </a:lnTo>
                <a:lnTo>
                  <a:pt x="9556" y="17914"/>
                </a:lnTo>
                <a:lnTo>
                  <a:pt x="10163" y="18217"/>
                </a:lnTo>
                <a:lnTo>
                  <a:pt x="10833" y="18459"/>
                </a:lnTo>
                <a:lnTo>
                  <a:pt x="11538" y="18637"/>
                </a:lnTo>
                <a:lnTo>
                  <a:pt x="12279" y="18771"/>
                </a:lnTo>
                <a:lnTo>
                  <a:pt x="13431" y="18914"/>
                </a:lnTo>
                <a:lnTo>
                  <a:pt x="14994" y="19075"/>
                </a:lnTo>
                <a:lnTo>
                  <a:pt x="16119" y="19235"/>
                </a:lnTo>
                <a:lnTo>
                  <a:pt x="16834" y="19396"/>
                </a:lnTo>
                <a:lnTo>
                  <a:pt x="17503" y="19602"/>
                </a:lnTo>
                <a:lnTo>
                  <a:pt x="18128" y="19878"/>
                </a:lnTo>
                <a:lnTo>
                  <a:pt x="18682" y="20236"/>
                </a:lnTo>
                <a:lnTo>
                  <a:pt x="19164" y="20682"/>
                </a:lnTo>
                <a:lnTo>
                  <a:pt x="19370" y="20950"/>
                </a:lnTo>
                <a:lnTo>
                  <a:pt x="19513" y="21173"/>
                </a:lnTo>
                <a:lnTo>
                  <a:pt x="19727" y="21647"/>
                </a:lnTo>
                <a:lnTo>
                  <a:pt x="19968" y="22397"/>
                </a:lnTo>
                <a:lnTo>
                  <a:pt x="20209" y="23441"/>
                </a:lnTo>
                <a:lnTo>
                  <a:pt x="20432" y="24209"/>
                </a:lnTo>
                <a:lnTo>
                  <a:pt x="20629" y="24701"/>
                </a:lnTo>
                <a:lnTo>
                  <a:pt x="20754" y="24933"/>
                </a:lnTo>
                <a:lnTo>
                  <a:pt x="20906" y="25192"/>
                </a:lnTo>
                <a:lnTo>
                  <a:pt x="21263" y="25665"/>
                </a:lnTo>
                <a:lnTo>
                  <a:pt x="21683" y="26067"/>
                </a:lnTo>
                <a:lnTo>
                  <a:pt x="22156" y="26415"/>
                </a:lnTo>
                <a:lnTo>
                  <a:pt x="22665" y="26710"/>
                </a:lnTo>
                <a:lnTo>
                  <a:pt x="23210" y="26933"/>
                </a:lnTo>
                <a:lnTo>
                  <a:pt x="23772" y="27112"/>
                </a:lnTo>
                <a:lnTo>
                  <a:pt x="24344" y="27237"/>
                </a:lnTo>
                <a:lnTo>
                  <a:pt x="24629" y="27272"/>
                </a:lnTo>
                <a:lnTo>
                  <a:pt x="25201" y="27335"/>
                </a:lnTo>
                <a:lnTo>
                  <a:pt x="26353" y="27335"/>
                </a:lnTo>
                <a:lnTo>
                  <a:pt x="28094" y="27201"/>
                </a:lnTo>
                <a:lnTo>
                  <a:pt x="29255" y="27138"/>
                </a:lnTo>
                <a:lnTo>
                  <a:pt x="29961" y="27103"/>
                </a:lnTo>
                <a:lnTo>
                  <a:pt x="31345" y="26924"/>
                </a:lnTo>
                <a:lnTo>
                  <a:pt x="32711" y="26719"/>
                </a:lnTo>
                <a:lnTo>
                  <a:pt x="33711" y="26620"/>
                </a:lnTo>
                <a:lnTo>
                  <a:pt x="34372" y="26594"/>
                </a:lnTo>
                <a:lnTo>
                  <a:pt x="34702" y="26603"/>
                </a:lnTo>
                <a:lnTo>
                  <a:pt x="34890" y="26594"/>
                </a:lnTo>
                <a:lnTo>
                  <a:pt x="35274" y="26522"/>
                </a:lnTo>
                <a:lnTo>
                  <a:pt x="35640" y="26362"/>
                </a:lnTo>
                <a:lnTo>
                  <a:pt x="35979" y="26129"/>
                </a:lnTo>
                <a:lnTo>
                  <a:pt x="36283" y="25826"/>
                </a:lnTo>
                <a:lnTo>
                  <a:pt x="36542" y="25477"/>
                </a:lnTo>
                <a:lnTo>
                  <a:pt x="36756" y="25076"/>
                </a:lnTo>
                <a:lnTo>
                  <a:pt x="36908" y="24629"/>
                </a:lnTo>
                <a:lnTo>
                  <a:pt x="36953" y="24397"/>
                </a:lnTo>
                <a:lnTo>
                  <a:pt x="37212" y="22923"/>
                </a:lnTo>
                <a:lnTo>
                  <a:pt x="37614" y="20236"/>
                </a:lnTo>
                <a:lnTo>
                  <a:pt x="37810" y="18432"/>
                </a:lnTo>
                <a:lnTo>
                  <a:pt x="37882" y="17324"/>
                </a:lnTo>
                <a:lnTo>
                  <a:pt x="37908" y="16289"/>
                </a:lnTo>
                <a:lnTo>
                  <a:pt x="37873" y="15324"/>
                </a:lnTo>
                <a:lnTo>
                  <a:pt x="37774" y="14440"/>
                </a:lnTo>
                <a:lnTo>
                  <a:pt x="37605" y="13618"/>
                </a:lnTo>
                <a:lnTo>
                  <a:pt x="37364" y="12877"/>
                </a:lnTo>
                <a:lnTo>
                  <a:pt x="37051" y="12199"/>
                </a:lnTo>
                <a:lnTo>
                  <a:pt x="36649" y="11591"/>
                </a:lnTo>
                <a:lnTo>
                  <a:pt x="36167" y="11047"/>
                </a:lnTo>
                <a:lnTo>
                  <a:pt x="35587" y="10573"/>
                </a:lnTo>
                <a:lnTo>
                  <a:pt x="34917" y="10163"/>
                </a:lnTo>
                <a:lnTo>
                  <a:pt x="34533" y="9984"/>
                </a:lnTo>
                <a:lnTo>
                  <a:pt x="34247" y="9877"/>
                </a:lnTo>
                <a:lnTo>
                  <a:pt x="33667" y="9761"/>
                </a:lnTo>
                <a:lnTo>
                  <a:pt x="33095" y="9725"/>
                </a:lnTo>
                <a:lnTo>
                  <a:pt x="32524" y="9752"/>
                </a:lnTo>
                <a:lnTo>
                  <a:pt x="31675" y="9877"/>
                </a:lnTo>
                <a:lnTo>
                  <a:pt x="30577" y="10118"/>
                </a:lnTo>
                <a:lnTo>
                  <a:pt x="29782" y="10252"/>
                </a:lnTo>
                <a:lnTo>
                  <a:pt x="29273" y="10288"/>
                </a:lnTo>
                <a:lnTo>
                  <a:pt x="28791" y="10261"/>
                </a:lnTo>
                <a:lnTo>
                  <a:pt x="28318" y="10145"/>
                </a:lnTo>
                <a:lnTo>
                  <a:pt x="27871" y="9930"/>
                </a:lnTo>
                <a:lnTo>
                  <a:pt x="27442" y="9582"/>
                </a:lnTo>
                <a:lnTo>
                  <a:pt x="27041" y="9109"/>
                </a:lnTo>
                <a:lnTo>
                  <a:pt x="26674" y="8466"/>
                </a:lnTo>
                <a:lnTo>
                  <a:pt x="26496" y="8064"/>
                </a:lnTo>
                <a:lnTo>
                  <a:pt x="26398" y="7823"/>
                </a:lnTo>
                <a:lnTo>
                  <a:pt x="26264" y="7296"/>
                </a:lnTo>
                <a:lnTo>
                  <a:pt x="26201" y="6742"/>
                </a:lnTo>
                <a:lnTo>
                  <a:pt x="26219" y="6171"/>
                </a:lnTo>
                <a:lnTo>
                  <a:pt x="26246" y="5876"/>
                </a:lnTo>
                <a:lnTo>
                  <a:pt x="26273" y="5635"/>
                </a:lnTo>
                <a:lnTo>
                  <a:pt x="26273" y="5144"/>
                </a:lnTo>
                <a:lnTo>
                  <a:pt x="26219" y="4644"/>
                </a:lnTo>
                <a:lnTo>
                  <a:pt x="26103" y="4162"/>
                </a:lnTo>
                <a:lnTo>
                  <a:pt x="25942" y="3679"/>
                </a:lnTo>
                <a:lnTo>
                  <a:pt x="25728" y="3224"/>
                </a:lnTo>
                <a:lnTo>
                  <a:pt x="25469" y="2795"/>
                </a:lnTo>
                <a:lnTo>
                  <a:pt x="25165" y="2402"/>
                </a:lnTo>
                <a:lnTo>
                  <a:pt x="24817" y="2045"/>
                </a:lnTo>
                <a:lnTo>
                  <a:pt x="24424" y="1733"/>
                </a:lnTo>
                <a:lnTo>
                  <a:pt x="23995" y="1474"/>
                </a:lnTo>
                <a:lnTo>
                  <a:pt x="23531" y="1277"/>
                </a:lnTo>
                <a:lnTo>
                  <a:pt x="23031" y="1143"/>
                </a:lnTo>
                <a:lnTo>
                  <a:pt x="22504" y="1081"/>
                </a:lnTo>
                <a:lnTo>
                  <a:pt x="21942" y="1090"/>
                </a:lnTo>
                <a:lnTo>
                  <a:pt x="21352" y="1197"/>
                </a:lnTo>
                <a:lnTo>
                  <a:pt x="21049" y="1277"/>
                </a:lnTo>
                <a:lnTo>
                  <a:pt x="20727" y="1384"/>
                </a:lnTo>
                <a:lnTo>
                  <a:pt x="20102" y="1661"/>
                </a:lnTo>
                <a:lnTo>
                  <a:pt x="19164" y="2135"/>
                </a:lnTo>
                <a:lnTo>
                  <a:pt x="18245" y="2599"/>
                </a:lnTo>
                <a:lnTo>
                  <a:pt x="17646" y="2849"/>
                </a:lnTo>
                <a:lnTo>
                  <a:pt x="17039" y="3010"/>
                </a:lnTo>
                <a:lnTo>
                  <a:pt x="16450" y="3072"/>
                </a:lnTo>
                <a:lnTo>
                  <a:pt x="16146" y="3037"/>
                </a:lnTo>
                <a:lnTo>
                  <a:pt x="15941" y="3001"/>
                </a:lnTo>
                <a:lnTo>
                  <a:pt x="15557" y="2867"/>
                </a:lnTo>
                <a:lnTo>
                  <a:pt x="15039" y="2590"/>
                </a:lnTo>
                <a:lnTo>
                  <a:pt x="14726" y="2376"/>
                </a:lnTo>
                <a:lnTo>
                  <a:pt x="14056" y="1938"/>
                </a:lnTo>
                <a:lnTo>
                  <a:pt x="13003" y="1313"/>
                </a:lnTo>
                <a:lnTo>
                  <a:pt x="12261" y="938"/>
                </a:lnTo>
                <a:lnTo>
                  <a:pt x="11485" y="599"/>
                </a:lnTo>
                <a:lnTo>
                  <a:pt x="10663" y="331"/>
                </a:lnTo>
                <a:lnTo>
                  <a:pt x="9806" y="125"/>
                </a:lnTo>
                <a:lnTo>
                  <a:pt x="8886" y="18"/>
                </a:lnTo>
                <a:lnTo>
                  <a:pt x="8404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1" name="Google Shape;1301;p30"/>
          <p:cNvSpPr/>
          <p:nvPr/>
        </p:nvSpPr>
        <p:spPr>
          <a:xfrm rot="-623906" flipH="1">
            <a:off x="343485" y="1362657"/>
            <a:ext cx="681875" cy="566674"/>
          </a:xfrm>
          <a:custGeom>
            <a:avLst/>
            <a:gdLst/>
            <a:ahLst/>
            <a:cxnLst/>
            <a:rect l="l" t="t" r="r" b="b"/>
            <a:pathLst>
              <a:path w="34354" h="28550" fill="none" extrusionOk="0">
                <a:moveTo>
                  <a:pt x="0" y="1"/>
                </a:moveTo>
                <a:lnTo>
                  <a:pt x="1036" y="153"/>
                </a:lnTo>
                <a:lnTo>
                  <a:pt x="3081" y="519"/>
                </a:lnTo>
                <a:lnTo>
                  <a:pt x="5064" y="992"/>
                </a:lnTo>
                <a:lnTo>
                  <a:pt x="6975" y="1555"/>
                </a:lnTo>
                <a:lnTo>
                  <a:pt x="7894" y="1876"/>
                </a:lnTo>
                <a:lnTo>
                  <a:pt x="8850" y="2260"/>
                </a:lnTo>
                <a:lnTo>
                  <a:pt x="10681" y="3117"/>
                </a:lnTo>
                <a:lnTo>
                  <a:pt x="12440" y="4046"/>
                </a:lnTo>
                <a:lnTo>
                  <a:pt x="14145" y="5028"/>
                </a:lnTo>
                <a:lnTo>
                  <a:pt x="14985" y="5537"/>
                </a:lnTo>
                <a:lnTo>
                  <a:pt x="16047" y="6296"/>
                </a:lnTo>
                <a:lnTo>
                  <a:pt x="18146" y="7868"/>
                </a:lnTo>
                <a:lnTo>
                  <a:pt x="20173" y="9493"/>
                </a:lnTo>
                <a:lnTo>
                  <a:pt x="22147" y="11181"/>
                </a:lnTo>
                <a:lnTo>
                  <a:pt x="24031" y="12931"/>
                </a:lnTo>
                <a:lnTo>
                  <a:pt x="25844" y="14762"/>
                </a:lnTo>
                <a:lnTo>
                  <a:pt x="27567" y="16673"/>
                </a:lnTo>
                <a:lnTo>
                  <a:pt x="29201" y="18673"/>
                </a:lnTo>
                <a:lnTo>
                  <a:pt x="29978" y="19709"/>
                </a:lnTo>
                <a:lnTo>
                  <a:pt x="30603" y="20745"/>
                </a:lnTo>
                <a:lnTo>
                  <a:pt x="31791" y="22870"/>
                </a:lnTo>
                <a:lnTo>
                  <a:pt x="32880" y="25085"/>
                </a:lnTo>
                <a:lnTo>
                  <a:pt x="33890" y="27371"/>
                </a:lnTo>
                <a:lnTo>
                  <a:pt x="34354" y="28550"/>
                </a:lnTo>
              </a:path>
            </a:pathLst>
          </a:custGeom>
          <a:solidFill>
            <a:schemeClr val="lt1"/>
          </a:solidFill>
          <a:ln w="6925" cap="flat" cmpd="sng">
            <a:solidFill>
              <a:srgbClr val="ED6E24"/>
            </a:solidFill>
            <a:prstDash val="solid"/>
            <a:miter lim="89299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2" name="Google Shape;1302;p30"/>
          <p:cNvSpPr/>
          <p:nvPr/>
        </p:nvSpPr>
        <p:spPr>
          <a:xfrm rot="-623906" flipH="1">
            <a:off x="853930" y="1281368"/>
            <a:ext cx="16335" cy="64170"/>
          </a:xfrm>
          <a:custGeom>
            <a:avLst/>
            <a:gdLst/>
            <a:ahLst/>
            <a:cxnLst/>
            <a:rect l="l" t="t" r="r" b="b"/>
            <a:pathLst>
              <a:path w="823" h="3233" extrusionOk="0">
                <a:moveTo>
                  <a:pt x="251" y="0"/>
                </a:moveTo>
                <a:lnTo>
                  <a:pt x="161" y="9"/>
                </a:lnTo>
                <a:lnTo>
                  <a:pt x="135" y="54"/>
                </a:lnTo>
                <a:lnTo>
                  <a:pt x="72" y="250"/>
                </a:lnTo>
                <a:lnTo>
                  <a:pt x="9" y="661"/>
                </a:lnTo>
                <a:lnTo>
                  <a:pt x="1" y="1081"/>
                </a:lnTo>
                <a:lnTo>
                  <a:pt x="54" y="1491"/>
                </a:lnTo>
                <a:lnTo>
                  <a:pt x="197" y="2099"/>
                </a:lnTo>
                <a:lnTo>
                  <a:pt x="510" y="2858"/>
                </a:lnTo>
                <a:lnTo>
                  <a:pt x="697" y="3206"/>
                </a:lnTo>
                <a:lnTo>
                  <a:pt x="733" y="3233"/>
                </a:lnTo>
                <a:lnTo>
                  <a:pt x="822" y="3197"/>
                </a:lnTo>
                <a:lnTo>
                  <a:pt x="822" y="3161"/>
                </a:lnTo>
                <a:lnTo>
                  <a:pt x="652" y="2768"/>
                </a:lnTo>
                <a:lnTo>
                  <a:pt x="402" y="1956"/>
                </a:lnTo>
                <a:lnTo>
                  <a:pt x="331" y="1536"/>
                </a:lnTo>
                <a:lnTo>
                  <a:pt x="295" y="1161"/>
                </a:lnTo>
                <a:lnTo>
                  <a:pt x="295" y="411"/>
                </a:lnTo>
                <a:lnTo>
                  <a:pt x="268" y="36"/>
                </a:lnTo>
                <a:lnTo>
                  <a:pt x="25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3" name="Google Shape;1303;p30"/>
          <p:cNvSpPr/>
          <p:nvPr/>
        </p:nvSpPr>
        <p:spPr>
          <a:xfrm rot="-623906" flipH="1">
            <a:off x="655340" y="1359212"/>
            <a:ext cx="30348" cy="128698"/>
          </a:xfrm>
          <a:custGeom>
            <a:avLst/>
            <a:gdLst/>
            <a:ahLst/>
            <a:cxnLst/>
            <a:rect l="l" t="t" r="r" b="b"/>
            <a:pathLst>
              <a:path w="1529" h="6484" extrusionOk="0">
                <a:moveTo>
                  <a:pt x="215" y="1"/>
                </a:moveTo>
                <a:lnTo>
                  <a:pt x="117" y="19"/>
                </a:lnTo>
                <a:lnTo>
                  <a:pt x="37" y="90"/>
                </a:lnTo>
                <a:lnTo>
                  <a:pt x="28" y="144"/>
                </a:lnTo>
                <a:lnTo>
                  <a:pt x="1" y="554"/>
                </a:lnTo>
                <a:lnTo>
                  <a:pt x="10" y="1376"/>
                </a:lnTo>
                <a:lnTo>
                  <a:pt x="90" y="2189"/>
                </a:lnTo>
                <a:lnTo>
                  <a:pt x="224" y="2992"/>
                </a:lnTo>
                <a:lnTo>
                  <a:pt x="510" y="4180"/>
                </a:lnTo>
                <a:lnTo>
                  <a:pt x="1028" y="5707"/>
                </a:lnTo>
                <a:lnTo>
                  <a:pt x="1332" y="6439"/>
                </a:lnTo>
                <a:lnTo>
                  <a:pt x="1349" y="6466"/>
                </a:lnTo>
                <a:lnTo>
                  <a:pt x="1421" y="6484"/>
                </a:lnTo>
                <a:lnTo>
                  <a:pt x="1492" y="6457"/>
                </a:lnTo>
                <a:lnTo>
                  <a:pt x="1528" y="6404"/>
                </a:lnTo>
                <a:lnTo>
                  <a:pt x="1519" y="6368"/>
                </a:lnTo>
                <a:lnTo>
                  <a:pt x="1376" y="5984"/>
                </a:lnTo>
                <a:lnTo>
                  <a:pt x="1144" y="5216"/>
                </a:lnTo>
                <a:lnTo>
                  <a:pt x="858" y="4064"/>
                </a:lnTo>
                <a:lnTo>
                  <a:pt x="590" y="2501"/>
                </a:lnTo>
                <a:lnTo>
                  <a:pt x="394" y="903"/>
                </a:lnTo>
                <a:lnTo>
                  <a:pt x="314" y="99"/>
                </a:lnTo>
                <a:lnTo>
                  <a:pt x="296" y="45"/>
                </a:lnTo>
                <a:lnTo>
                  <a:pt x="21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4" name="Google Shape;1304;p30"/>
          <p:cNvSpPr/>
          <p:nvPr/>
        </p:nvSpPr>
        <p:spPr>
          <a:xfrm rot="-623906" flipH="1">
            <a:off x="670414" y="1383837"/>
            <a:ext cx="50534" cy="47339"/>
          </a:xfrm>
          <a:custGeom>
            <a:avLst/>
            <a:gdLst/>
            <a:ahLst/>
            <a:cxnLst/>
            <a:rect l="l" t="t" r="r" b="b"/>
            <a:pathLst>
              <a:path w="2546" h="2385" extrusionOk="0">
                <a:moveTo>
                  <a:pt x="188" y="0"/>
                </a:moveTo>
                <a:lnTo>
                  <a:pt x="90" y="18"/>
                </a:lnTo>
                <a:lnTo>
                  <a:pt x="19" y="98"/>
                </a:lnTo>
                <a:lnTo>
                  <a:pt x="1" y="197"/>
                </a:lnTo>
                <a:lnTo>
                  <a:pt x="37" y="232"/>
                </a:lnTo>
                <a:lnTo>
                  <a:pt x="680" y="759"/>
                </a:lnTo>
                <a:lnTo>
                  <a:pt x="1305" y="1304"/>
                </a:lnTo>
                <a:lnTo>
                  <a:pt x="1590" y="1581"/>
                </a:lnTo>
                <a:lnTo>
                  <a:pt x="2037" y="2018"/>
                </a:lnTo>
                <a:lnTo>
                  <a:pt x="2358" y="2277"/>
                </a:lnTo>
                <a:lnTo>
                  <a:pt x="2528" y="2384"/>
                </a:lnTo>
                <a:lnTo>
                  <a:pt x="2546" y="2384"/>
                </a:lnTo>
                <a:lnTo>
                  <a:pt x="2546" y="2375"/>
                </a:lnTo>
                <a:lnTo>
                  <a:pt x="2448" y="2206"/>
                </a:lnTo>
                <a:lnTo>
                  <a:pt x="2198" y="1884"/>
                </a:lnTo>
                <a:lnTo>
                  <a:pt x="1760" y="1447"/>
                </a:lnTo>
                <a:lnTo>
                  <a:pt x="1465" y="1161"/>
                </a:lnTo>
                <a:lnTo>
                  <a:pt x="858" y="589"/>
                </a:lnTo>
                <a:lnTo>
                  <a:pt x="233" y="27"/>
                </a:lnTo>
                <a:lnTo>
                  <a:pt x="188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5" name="Google Shape;1305;p30"/>
          <p:cNvSpPr/>
          <p:nvPr/>
        </p:nvSpPr>
        <p:spPr>
          <a:xfrm rot="-623906" flipH="1">
            <a:off x="491134" y="1511782"/>
            <a:ext cx="31043" cy="146601"/>
          </a:xfrm>
          <a:custGeom>
            <a:avLst/>
            <a:gdLst/>
            <a:ahLst/>
            <a:cxnLst/>
            <a:rect l="l" t="t" r="r" b="b"/>
            <a:pathLst>
              <a:path w="1564" h="7386" extrusionOk="0">
                <a:moveTo>
                  <a:pt x="1430" y="0"/>
                </a:moveTo>
                <a:lnTo>
                  <a:pt x="1340" y="54"/>
                </a:lnTo>
                <a:lnTo>
                  <a:pt x="1305" y="116"/>
                </a:lnTo>
                <a:lnTo>
                  <a:pt x="1135" y="554"/>
                </a:lnTo>
                <a:lnTo>
                  <a:pt x="822" y="1447"/>
                </a:lnTo>
                <a:lnTo>
                  <a:pt x="572" y="2349"/>
                </a:lnTo>
                <a:lnTo>
                  <a:pt x="376" y="3260"/>
                </a:lnTo>
                <a:lnTo>
                  <a:pt x="162" y="4626"/>
                </a:lnTo>
                <a:lnTo>
                  <a:pt x="19" y="6421"/>
                </a:lnTo>
                <a:lnTo>
                  <a:pt x="1" y="7305"/>
                </a:lnTo>
                <a:lnTo>
                  <a:pt x="10" y="7341"/>
                </a:lnTo>
                <a:lnTo>
                  <a:pt x="54" y="7385"/>
                </a:lnTo>
                <a:lnTo>
                  <a:pt x="117" y="7385"/>
                </a:lnTo>
                <a:lnTo>
                  <a:pt x="171" y="7332"/>
                </a:lnTo>
                <a:lnTo>
                  <a:pt x="180" y="7287"/>
                </a:lnTo>
                <a:lnTo>
                  <a:pt x="242" y="6385"/>
                </a:lnTo>
                <a:lnTo>
                  <a:pt x="483" y="4608"/>
                </a:lnTo>
                <a:lnTo>
                  <a:pt x="849" y="2840"/>
                </a:lnTo>
                <a:lnTo>
                  <a:pt x="1305" y="1063"/>
                </a:lnTo>
                <a:lnTo>
                  <a:pt x="1555" y="152"/>
                </a:lnTo>
                <a:lnTo>
                  <a:pt x="1564" y="89"/>
                </a:lnTo>
                <a:lnTo>
                  <a:pt x="1519" y="18"/>
                </a:lnTo>
                <a:lnTo>
                  <a:pt x="143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6" name="Google Shape;1306;p30"/>
          <p:cNvSpPr/>
          <p:nvPr/>
        </p:nvSpPr>
        <p:spPr>
          <a:xfrm rot="-623906" flipH="1">
            <a:off x="510697" y="1528121"/>
            <a:ext cx="24473" cy="66492"/>
          </a:xfrm>
          <a:custGeom>
            <a:avLst/>
            <a:gdLst/>
            <a:ahLst/>
            <a:cxnLst/>
            <a:rect l="l" t="t" r="r" b="b"/>
            <a:pathLst>
              <a:path w="1233" h="3350" extrusionOk="0">
                <a:moveTo>
                  <a:pt x="144" y="0"/>
                </a:moveTo>
                <a:lnTo>
                  <a:pt x="54" y="63"/>
                </a:lnTo>
                <a:lnTo>
                  <a:pt x="1" y="161"/>
                </a:lnTo>
                <a:lnTo>
                  <a:pt x="19" y="224"/>
                </a:lnTo>
                <a:lnTo>
                  <a:pt x="331" y="992"/>
                </a:lnTo>
                <a:lnTo>
                  <a:pt x="626" y="1777"/>
                </a:lnTo>
                <a:lnTo>
                  <a:pt x="769" y="2170"/>
                </a:lnTo>
                <a:lnTo>
                  <a:pt x="1037" y="2974"/>
                </a:lnTo>
                <a:lnTo>
                  <a:pt x="1224" y="3340"/>
                </a:lnTo>
                <a:lnTo>
                  <a:pt x="1233" y="3349"/>
                </a:lnTo>
                <a:lnTo>
                  <a:pt x="1233" y="3340"/>
                </a:lnTo>
                <a:lnTo>
                  <a:pt x="1188" y="2912"/>
                </a:lnTo>
                <a:lnTo>
                  <a:pt x="992" y="2063"/>
                </a:lnTo>
                <a:lnTo>
                  <a:pt x="554" y="831"/>
                </a:lnTo>
                <a:lnTo>
                  <a:pt x="260" y="63"/>
                </a:lnTo>
                <a:lnTo>
                  <a:pt x="233" y="9"/>
                </a:lnTo>
                <a:lnTo>
                  <a:pt x="14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7" name="Google Shape;1307;p30"/>
          <p:cNvSpPr/>
          <p:nvPr/>
        </p:nvSpPr>
        <p:spPr>
          <a:xfrm rot="-623906" flipH="1">
            <a:off x="820554" y="1281124"/>
            <a:ext cx="38109" cy="38486"/>
          </a:xfrm>
          <a:custGeom>
            <a:avLst/>
            <a:gdLst/>
            <a:ahLst/>
            <a:cxnLst/>
            <a:rect l="l" t="t" r="r" b="b"/>
            <a:pathLst>
              <a:path w="1920" h="1939" extrusionOk="0">
                <a:moveTo>
                  <a:pt x="1840" y="1"/>
                </a:moveTo>
                <a:lnTo>
                  <a:pt x="1759" y="19"/>
                </a:lnTo>
                <a:lnTo>
                  <a:pt x="1724" y="45"/>
                </a:lnTo>
                <a:lnTo>
                  <a:pt x="1215" y="554"/>
                </a:lnTo>
                <a:lnTo>
                  <a:pt x="732" y="1072"/>
                </a:lnTo>
                <a:lnTo>
                  <a:pt x="536" y="1269"/>
                </a:lnTo>
                <a:lnTo>
                  <a:pt x="214" y="1581"/>
                </a:lnTo>
                <a:lnTo>
                  <a:pt x="54" y="1805"/>
                </a:lnTo>
                <a:lnTo>
                  <a:pt x="0" y="1912"/>
                </a:lnTo>
                <a:lnTo>
                  <a:pt x="9" y="1939"/>
                </a:lnTo>
                <a:lnTo>
                  <a:pt x="36" y="1939"/>
                </a:lnTo>
                <a:lnTo>
                  <a:pt x="170" y="1867"/>
                </a:lnTo>
                <a:lnTo>
                  <a:pt x="393" y="1680"/>
                </a:lnTo>
                <a:lnTo>
                  <a:pt x="697" y="1358"/>
                </a:lnTo>
                <a:lnTo>
                  <a:pt x="893" y="1153"/>
                </a:lnTo>
                <a:lnTo>
                  <a:pt x="1402" y="653"/>
                </a:lnTo>
                <a:lnTo>
                  <a:pt x="1893" y="135"/>
                </a:lnTo>
                <a:lnTo>
                  <a:pt x="1920" y="99"/>
                </a:lnTo>
                <a:lnTo>
                  <a:pt x="1902" y="36"/>
                </a:lnTo>
                <a:lnTo>
                  <a:pt x="184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8" name="Google Shape;1308;p30"/>
          <p:cNvSpPr/>
          <p:nvPr/>
        </p:nvSpPr>
        <p:spPr>
          <a:xfrm rot="-623906" flipH="1">
            <a:off x="774653" y="1384013"/>
            <a:ext cx="171054" cy="59049"/>
          </a:xfrm>
          <a:custGeom>
            <a:avLst/>
            <a:gdLst/>
            <a:ahLst/>
            <a:cxnLst/>
            <a:rect l="l" t="t" r="r" b="b"/>
            <a:pathLst>
              <a:path w="8618" h="2975" extrusionOk="0">
                <a:moveTo>
                  <a:pt x="8528" y="0"/>
                </a:moveTo>
                <a:lnTo>
                  <a:pt x="7966" y="18"/>
                </a:lnTo>
                <a:lnTo>
                  <a:pt x="6832" y="99"/>
                </a:lnTo>
                <a:lnTo>
                  <a:pt x="5698" y="259"/>
                </a:lnTo>
                <a:lnTo>
                  <a:pt x="4581" y="527"/>
                </a:lnTo>
                <a:lnTo>
                  <a:pt x="4046" y="724"/>
                </a:lnTo>
                <a:lnTo>
                  <a:pt x="3510" y="938"/>
                </a:lnTo>
                <a:lnTo>
                  <a:pt x="2438" y="1456"/>
                </a:lnTo>
                <a:lnTo>
                  <a:pt x="1411" y="2036"/>
                </a:lnTo>
                <a:lnTo>
                  <a:pt x="447" y="2653"/>
                </a:lnTo>
                <a:lnTo>
                  <a:pt x="0" y="2965"/>
                </a:lnTo>
                <a:lnTo>
                  <a:pt x="0" y="2974"/>
                </a:lnTo>
                <a:lnTo>
                  <a:pt x="18" y="2974"/>
                </a:lnTo>
                <a:lnTo>
                  <a:pt x="482" y="2760"/>
                </a:lnTo>
                <a:lnTo>
                  <a:pt x="1393" y="2269"/>
                </a:lnTo>
                <a:lnTo>
                  <a:pt x="2286" y="1768"/>
                </a:lnTo>
                <a:lnTo>
                  <a:pt x="3215" y="1286"/>
                </a:lnTo>
                <a:lnTo>
                  <a:pt x="3697" y="1063"/>
                </a:lnTo>
                <a:lnTo>
                  <a:pt x="3992" y="947"/>
                </a:lnTo>
                <a:lnTo>
                  <a:pt x="4581" y="742"/>
                </a:lnTo>
                <a:lnTo>
                  <a:pt x="5474" y="518"/>
                </a:lnTo>
                <a:lnTo>
                  <a:pt x="6680" y="340"/>
                </a:lnTo>
                <a:lnTo>
                  <a:pt x="7894" y="241"/>
                </a:lnTo>
                <a:lnTo>
                  <a:pt x="8511" y="197"/>
                </a:lnTo>
                <a:lnTo>
                  <a:pt x="8555" y="188"/>
                </a:lnTo>
                <a:lnTo>
                  <a:pt x="8609" y="125"/>
                </a:lnTo>
                <a:lnTo>
                  <a:pt x="8618" y="54"/>
                </a:lnTo>
                <a:lnTo>
                  <a:pt x="8573" y="9"/>
                </a:lnTo>
                <a:lnTo>
                  <a:pt x="8528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9" name="Google Shape;1309;p30"/>
          <p:cNvSpPr/>
          <p:nvPr/>
        </p:nvSpPr>
        <p:spPr>
          <a:xfrm rot="-623906" flipH="1">
            <a:off x="866832" y="1382281"/>
            <a:ext cx="95015" cy="7642"/>
          </a:xfrm>
          <a:custGeom>
            <a:avLst/>
            <a:gdLst/>
            <a:ahLst/>
            <a:cxnLst/>
            <a:rect l="l" t="t" r="r" b="b"/>
            <a:pathLst>
              <a:path w="4787" h="385" extrusionOk="0">
                <a:moveTo>
                  <a:pt x="3063" y="1"/>
                </a:moveTo>
                <a:lnTo>
                  <a:pt x="1795" y="72"/>
                </a:lnTo>
                <a:lnTo>
                  <a:pt x="572" y="251"/>
                </a:lnTo>
                <a:lnTo>
                  <a:pt x="18" y="358"/>
                </a:lnTo>
                <a:lnTo>
                  <a:pt x="0" y="376"/>
                </a:lnTo>
                <a:lnTo>
                  <a:pt x="18" y="385"/>
                </a:lnTo>
                <a:lnTo>
                  <a:pt x="661" y="322"/>
                </a:lnTo>
                <a:lnTo>
                  <a:pt x="1929" y="233"/>
                </a:lnTo>
                <a:lnTo>
                  <a:pt x="2554" y="224"/>
                </a:lnTo>
                <a:lnTo>
                  <a:pt x="3099" y="242"/>
                </a:lnTo>
                <a:lnTo>
                  <a:pt x="4188" y="322"/>
                </a:lnTo>
                <a:lnTo>
                  <a:pt x="4733" y="314"/>
                </a:lnTo>
                <a:lnTo>
                  <a:pt x="4769" y="305"/>
                </a:lnTo>
                <a:lnTo>
                  <a:pt x="4787" y="260"/>
                </a:lnTo>
                <a:lnTo>
                  <a:pt x="4760" y="242"/>
                </a:lnTo>
                <a:lnTo>
                  <a:pt x="4510" y="162"/>
                </a:lnTo>
                <a:lnTo>
                  <a:pt x="3956" y="63"/>
                </a:lnTo>
                <a:lnTo>
                  <a:pt x="3063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0" name="Google Shape;1310;p30"/>
          <p:cNvSpPr/>
          <p:nvPr/>
        </p:nvSpPr>
        <p:spPr>
          <a:xfrm rot="-623906" flipH="1">
            <a:off x="634447" y="1514762"/>
            <a:ext cx="177267" cy="59744"/>
          </a:xfrm>
          <a:custGeom>
            <a:avLst/>
            <a:gdLst/>
            <a:ahLst/>
            <a:cxnLst/>
            <a:rect l="l" t="t" r="r" b="b"/>
            <a:pathLst>
              <a:path w="8931" h="3010" extrusionOk="0">
                <a:moveTo>
                  <a:pt x="8922" y="0"/>
                </a:moveTo>
                <a:lnTo>
                  <a:pt x="8690" y="143"/>
                </a:lnTo>
                <a:lnTo>
                  <a:pt x="8190" y="384"/>
                </a:lnTo>
                <a:lnTo>
                  <a:pt x="7404" y="706"/>
                </a:lnTo>
                <a:lnTo>
                  <a:pt x="5752" y="1215"/>
                </a:lnTo>
                <a:lnTo>
                  <a:pt x="4725" y="1536"/>
                </a:lnTo>
                <a:lnTo>
                  <a:pt x="3573" y="1938"/>
                </a:lnTo>
                <a:lnTo>
                  <a:pt x="1831" y="2510"/>
                </a:lnTo>
                <a:lnTo>
                  <a:pt x="662" y="2777"/>
                </a:lnTo>
                <a:lnTo>
                  <a:pt x="63" y="2849"/>
                </a:lnTo>
                <a:lnTo>
                  <a:pt x="10" y="2867"/>
                </a:lnTo>
                <a:lnTo>
                  <a:pt x="1" y="2965"/>
                </a:lnTo>
                <a:lnTo>
                  <a:pt x="54" y="2983"/>
                </a:lnTo>
                <a:lnTo>
                  <a:pt x="358" y="3010"/>
                </a:lnTo>
                <a:lnTo>
                  <a:pt x="974" y="2965"/>
                </a:lnTo>
                <a:lnTo>
                  <a:pt x="1599" y="2849"/>
                </a:lnTo>
                <a:lnTo>
                  <a:pt x="2242" y="2670"/>
                </a:lnTo>
                <a:lnTo>
                  <a:pt x="3823" y="2090"/>
                </a:lnTo>
                <a:lnTo>
                  <a:pt x="5002" y="1634"/>
                </a:lnTo>
                <a:lnTo>
                  <a:pt x="6430" y="1143"/>
                </a:lnTo>
                <a:lnTo>
                  <a:pt x="7868" y="625"/>
                </a:lnTo>
                <a:lnTo>
                  <a:pt x="8190" y="518"/>
                </a:lnTo>
                <a:lnTo>
                  <a:pt x="8600" y="340"/>
                </a:lnTo>
                <a:lnTo>
                  <a:pt x="8833" y="152"/>
                </a:lnTo>
                <a:lnTo>
                  <a:pt x="8931" y="9"/>
                </a:lnTo>
                <a:lnTo>
                  <a:pt x="893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1" name="Google Shape;1311;p30"/>
          <p:cNvSpPr/>
          <p:nvPr/>
        </p:nvSpPr>
        <p:spPr>
          <a:xfrm rot="-623906" flipH="1">
            <a:off x="711612" y="1518825"/>
            <a:ext cx="117900" cy="14370"/>
          </a:xfrm>
          <a:custGeom>
            <a:avLst/>
            <a:gdLst/>
            <a:ahLst/>
            <a:cxnLst/>
            <a:rect l="l" t="t" r="r" b="b"/>
            <a:pathLst>
              <a:path w="5940" h="724" extrusionOk="0">
                <a:moveTo>
                  <a:pt x="1135" y="0"/>
                </a:moveTo>
                <a:lnTo>
                  <a:pt x="394" y="36"/>
                </a:lnTo>
                <a:lnTo>
                  <a:pt x="37" y="81"/>
                </a:lnTo>
                <a:lnTo>
                  <a:pt x="1" y="98"/>
                </a:lnTo>
                <a:lnTo>
                  <a:pt x="1" y="152"/>
                </a:lnTo>
                <a:lnTo>
                  <a:pt x="28" y="170"/>
                </a:lnTo>
                <a:lnTo>
                  <a:pt x="760" y="259"/>
                </a:lnTo>
                <a:lnTo>
                  <a:pt x="2224" y="375"/>
                </a:lnTo>
                <a:lnTo>
                  <a:pt x="3689" y="465"/>
                </a:lnTo>
                <a:lnTo>
                  <a:pt x="5145" y="607"/>
                </a:lnTo>
                <a:lnTo>
                  <a:pt x="5868" y="723"/>
                </a:lnTo>
                <a:lnTo>
                  <a:pt x="5921" y="715"/>
                </a:lnTo>
                <a:lnTo>
                  <a:pt x="5939" y="625"/>
                </a:lnTo>
                <a:lnTo>
                  <a:pt x="5895" y="598"/>
                </a:lnTo>
                <a:lnTo>
                  <a:pt x="5216" y="465"/>
                </a:lnTo>
                <a:lnTo>
                  <a:pt x="3769" y="197"/>
                </a:lnTo>
                <a:lnTo>
                  <a:pt x="2260" y="27"/>
                </a:lnTo>
                <a:lnTo>
                  <a:pt x="113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2" name="Google Shape;1312;p30"/>
          <p:cNvSpPr/>
          <p:nvPr/>
        </p:nvSpPr>
        <p:spPr>
          <a:xfrm rot="-623906" flipH="1">
            <a:off x="515035" y="1666286"/>
            <a:ext cx="163968" cy="50892"/>
          </a:xfrm>
          <a:custGeom>
            <a:avLst/>
            <a:gdLst/>
            <a:ahLst/>
            <a:cxnLst/>
            <a:rect l="l" t="t" r="r" b="b"/>
            <a:pathLst>
              <a:path w="8261" h="2564" extrusionOk="0">
                <a:moveTo>
                  <a:pt x="8207" y="0"/>
                </a:moveTo>
                <a:lnTo>
                  <a:pt x="8172" y="9"/>
                </a:lnTo>
                <a:lnTo>
                  <a:pt x="7180" y="483"/>
                </a:lnTo>
                <a:lnTo>
                  <a:pt x="5716" y="1117"/>
                </a:lnTo>
                <a:lnTo>
                  <a:pt x="4725" y="1465"/>
                </a:lnTo>
                <a:lnTo>
                  <a:pt x="4207" y="1599"/>
                </a:lnTo>
                <a:lnTo>
                  <a:pt x="2117" y="2063"/>
                </a:lnTo>
                <a:lnTo>
                  <a:pt x="27" y="2483"/>
                </a:lnTo>
                <a:lnTo>
                  <a:pt x="1" y="2501"/>
                </a:lnTo>
                <a:lnTo>
                  <a:pt x="10" y="2563"/>
                </a:lnTo>
                <a:lnTo>
                  <a:pt x="36" y="2563"/>
                </a:lnTo>
                <a:lnTo>
                  <a:pt x="1028" y="2420"/>
                </a:lnTo>
                <a:lnTo>
                  <a:pt x="3135" y="2117"/>
                </a:lnTo>
                <a:lnTo>
                  <a:pt x="4743" y="1777"/>
                </a:lnTo>
                <a:lnTo>
                  <a:pt x="5796" y="1456"/>
                </a:lnTo>
                <a:lnTo>
                  <a:pt x="6805" y="1045"/>
                </a:lnTo>
                <a:lnTo>
                  <a:pt x="7770" y="500"/>
                </a:lnTo>
                <a:lnTo>
                  <a:pt x="8216" y="170"/>
                </a:lnTo>
                <a:lnTo>
                  <a:pt x="8261" y="116"/>
                </a:lnTo>
                <a:lnTo>
                  <a:pt x="8252" y="27"/>
                </a:lnTo>
                <a:lnTo>
                  <a:pt x="820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3" name="Google Shape;1313;p30"/>
          <p:cNvSpPr/>
          <p:nvPr/>
        </p:nvSpPr>
        <p:spPr>
          <a:xfrm rot="-623906" flipH="1">
            <a:off x="632511" y="1699731"/>
            <a:ext cx="49462" cy="49284"/>
          </a:xfrm>
          <a:custGeom>
            <a:avLst/>
            <a:gdLst/>
            <a:ahLst/>
            <a:cxnLst/>
            <a:rect l="l" t="t" r="r" b="b"/>
            <a:pathLst>
              <a:path w="2492" h="2483" extrusionOk="0">
                <a:moveTo>
                  <a:pt x="2483" y="0"/>
                </a:moveTo>
                <a:lnTo>
                  <a:pt x="2322" y="134"/>
                </a:lnTo>
                <a:lnTo>
                  <a:pt x="2018" y="455"/>
                </a:lnTo>
                <a:lnTo>
                  <a:pt x="1590" y="973"/>
                </a:lnTo>
                <a:lnTo>
                  <a:pt x="1295" y="1286"/>
                </a:lnTo>
                <a:lnTo>
                  <a:pt x="911" y="1643"/>
                </a:lnTo>
                <a:lnTo>
                  <a:pt x="509" y="1965"/>
                </a:lnTo>
                <a:lnTo>
                  <a:pt x="375" y="2072"/>
                </a:lnTo>
                <a:lnTo>
                  <a:pt x="116" y="2277"/>
                </a:lnTo>
                <a:lnTo>
                  <a:pt x="9" y="2420"/>
                </a:lnTo>
                <a:lnTo>
                  <a:pt x="0" y="2447"/>
                </a:lnTo>
                <a:lnTo>
                  <a:pt x="27" y="2483"/>
                </a:lnTo>
                <a:lnTo>
                  <a:pt x="54" y="2483"/>
                </a:lnTo>
                <a:lnTo>
                  <a:pt x="232" y="2429"/>
                </a:lnTo>
                <a:lnTo>
                  <a:pt x="598" y="2206"/>
                </a:lnTo>
                <a:lnTo>
                  <a:pt x="1125" y="1715"/>
                </a:lnTo>
                <a:lnTo>
                  <a:pt x="1411" y="1411"/>
                </a:lnTo>
                <a:lnTo>
                  <a:pt x="1715" y="1116"/>
                </a:lnTo>
                <a:lnTo>
                  <a:pt x="2170" y="589"/>
                </a:lnTo>
                <a:lnTo>
                  <a:pt x="2411" y="205"/>
                </a:lnTo>
                <a:lnTo>
                  <a:pt x="2492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14" name="Google Shape;1314;p30"/>
          <p:cNvGrpSpPr/>
          <p:nvPr/>
        </p:nvGrpSpPr>
        <p:grpSpPr>
          <a:xfrm>
            <a:off x="6194545" y="3710345"/>
            <a:ext cx="3569509" cy="3349980"/>
            <a:chOff x="6267770" y="3503895"/>
            <a:chExt cx="3569509" cy="3349980"/>
          </a:xfrm>
        </p:grpSpPr>
        <p:sp>
          <p:nvSpPr>
            <p:cNvPr id="1315" name="Google Shape;1315;p30"/>
            <p:cNvSpPr/>
            <p:nvPr/>
          </p:nvSpPr>
          <p:spPr>
            <a:xfrm rot="310762">
              <a:off x="6399320" y="3646881"/>
              <a:ext cx="3306409" cy="3064008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16" name="Google Shape;1316;p30"/>
            <p:cNvSpPr/>
            <p:nvPr/>
          </p:nvSpPr>
          <p:spPr>
            <a:xfrm rot="310762">
              <a:off x="6580174" y="4408927"/>
              <a:ext cx="2651899" cy="1639163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17" name="Google Shape;1317;p30"/>
            <p:cNvSpPr/>
            <p:nvPr/>
          </p:nvSpPr>
          <p:spPr>
            <a:xfrm rot="310762">
              <a:off x="8311563" y="5481535"/>
              <a:ext cx="481241" cy="255032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18" name="Google Shape;1318;p30"/>
            <p:cNvSpPr/>
            <p:nvPr/>
          </p:nvSpPr>
          <p:spPr>
            <a:xfrm rot="310762">
              <a:off x="9041624" y="4891567"/>
              <a:ext cx="273642" cy="58316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19" name="Google Shape;1319;p30"/>
            <p:cNvSpPr/>
            <p:nvPr/>
          </p:nvSpPr>
          <p:spPr>
            <a:xfrm rot="310762">
              <a:off x="8658958" y="4652399"/>
              <a:ext cx="63624" cy="451210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0" name="Google Shape;1320;p30"/>
            <p:cNvSpPr/>
            <p:nvPr/>
          </p:nvSpPr>
          <p:spPr>
            <a:xfrm rot="310762">
              <a:off x="7376965" y="5245894"/>
              <a:ext cx="93050" cy="450001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1" name="Google Shape;1321;p30"/>
            <p:cNvSpPr/>
            <p:nvPr/>
          </p:nvSpPr>
          <p:spPr>
            <a:xfrm rot="310762">
              <a:off x="8013121" y="4936084"/>
              <a:ext cx="139273" cy="579599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</p:grpSp>
      <p:grpSp>
        <p:nvGrpSpPr>
          <p:cNvPr id="1322" name="Google Shape;1322;p30"/>
          <p:cNvGrpSpPr/>
          <p:nvPr/>
        </p:nvGrpSpPr>
        <p:grpSpPr>
          <a:xfrm>
            <a:off x="-1151631" y="3240248"/>
            <a:ext cx="4031687" cy="3866819"/>
            <a:chOff x="-1361131" y="3033798"/>
            <a:chExt cx="4031687" cy="3866819"/>
          </a:xfrm>
        </p:grpSpPr>
        <p:sp>
          <p:nvSpPr>
            <p:cNvPr id="1323" name="Google Shape;1323;p30"/>
            <p:cNvSpPr/>
            <p:nvPr/>
          </p:nvSpPr>
          <p:spPr>
            <a:xfrm rot="-975157" flipH="1">
              <a:off x="-998443" y="3435250"/>
              <a:ext cx="3306310" cy="3063916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4" name="Google Shape;1324;p30"/>
            <p:cNvSpPr/>
            <p:nvPr/>
          </p:nvSpPr>
          <p:spPr>
            <a:xfrm rot="-975157" flipH="1">
              <a:off x="-517996" y="4168256"/>
              <a:ext cx="2651820" cy="1639114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5" name="Google Shape;1325;p30"/>
            <p:cNvSpPr/>
            <p:nvPr/>
          </p:nvSpPr>
          <p:spPr>
            <a:xfrm rot="-975157" flipH="1">
              <a:off x="6331" y="5357870"/>
              <a:ext cx="481227" cy="255024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6" name="Google Shape;1326;p30"/>
            <p:cNvSpPr/>
            <p:nvPr/>
          </p:nvSpPr>
          <p:spPr>
            <a:xfrm rot="-975157" flipH="1">
              <a:off x="-636678" y="4901000"/>
              <a:ext cx="273634" cy="58314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7" name="Google Shape;1327;p30"/>
            <p:cNvSpPr/>
            <p:nvPr/>
          </p:nvSpPr>
          <p:spPr>
            <a:xfrm rot="-975157" flipH="1">
              <a:off x="-61287" y="4568963"/>
              <a:ext cx="63622" cy="451196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8" name="Google Shape;1328;p30"/>
            <p:cNvSpPr/>
            <p:nvPr/>
          </p:nvSpPr>
          <p:spPr>
            <a:xfrm rot="-975157" flipH="1">
              <a:off x="1281559" y="4908023"/>
              <a:ext cx="93047" cy="449987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9" name="Google Shape;1329;p30"/>
            <p:cNvSpPr/>
            <p:nvPr/>
          </p:nvSpPr>
          <p:spPr>
            <a:xfrm rot="-975157" flipH="1">
              <a:off x="564398" y="4729396"/>
              <a:ext cx="139269" cy="579582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</p:grpSp>
      <p:sp>
        <p:nvSpPr>
          <p:cNvPr id="1330" name="Google Shape;1330;p30"/>
          <p:cNvSpPr txBox="1">
            <a:spLocks noGrp="1"/>
          </p:cNvSpPr>
          <p:nvPr>
            <p:ph type="title" hasCustomPrompt="1"/>
          </p:nvPr>
        </p:nvSpPr>
        <p:spPr>
          <a:xfrm>
            <a:off x="867550" y="1588075"/>
            <a:ext cx="2381100" cy="100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100"/>
              <a:buNone/>
              <a:defRPr sz="4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331" name="Google Shape;1331;p30"/>
          <p:cNvSpPr txBox="1">
            <a:spLocks noGrp="1"/>
          </p:cNvSpPr>
          <p:nvPr>
            <p:ph type="subTitle" idx="1"/>
          </p:nvPr>
        </p:nvSpPr>
        <p:spPr>
          <a:xfrm>
            <a:off x="867550" y="2836500"/>
            <a:ext cx="2381100" cy="63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Barrio"/>
              <a:buNone/>
              <a:defRPr>
                <a:solidFill>
                  <a:schemeClr val="lt2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2" name="Google Shape;1332;p30"/>
          <p:cNvSpPr txBox="1">
            <a:spLocks noGrp="1"/>
          </p:cNvSpPr>
          <p:nvPr>
            <p:ph type="subTitle" idx="2"/>
          </p:nvPr>
        </p:nvSpPr>
        <p:spPr>
          <a:xfrm>
            <a:off x="867550" y="3530850"/>
            <a:ext cx="2381100" cy="86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33" name="Google Shape;1333;p30"/>
          <p:cNvSpPr txBox="1">
            <a:spLocks noGrp="1"/>
          </p:cNvSpPr>
          <p:nvPr>
            <p:ph type="title" idx="3" hasCustomPrompt="1"/>
          </p:nvPr>
        </p:nvSpPr>
        <p:spPr>
          <a:xfrm>
            <a:off x="3381450" y="1588075"/>
            <a:ext cx="2381100" cy="100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100"/>
              <a:buNone/>
              <a:defRPr sz="4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334" name="Google Shape;1334;p30"/>
          <p:cNvSpPr txBox="1">
            <a:spLocks noGrp="1"/>
          </p:cNvSpPr>
          <p:nvPr>
            <p:ph type="subTitle" idx="4"/>
          </p:nvPr>
        </p:nvSpPr>
        <p:spPr>
          <a:xfrm>
            <a:off x="3381450" y="2836500"/>
            <a:ext cx="2381100" cy="63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Barrio"/>
              <a:buNone/>
              <a:defRPr>
                <a:solidFill>
                  <a:schemeClr val="lt2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5" name="Google Shape;1335;p30"/>
          <p:cNvSpPr txBox="1">
            <a:spLocks noGrp="1"/>
          </p:cNvSpPr>
          <p:nvPr>
            <p:ph type="subTitle" idx="5"/>
          </p:nvPr>
        </p:nvSpPr>
        <p:spPr>
          <a:xfrm>
            <a:off x="3381450" y="3530850"/>
            <a:ext cx="2381100" cy="86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36" name="Google Shape;1336;p30"/>
          <p:cNvSpPr txBox="1">
            <a:spLocks noGrp="1"/>
          </p:cNvSpPr>
          <p:nvPr>
            <p:ph type="title" idx="6" hasCustomPrompt="1"/>
          </p:nvPr>
        </p:nvSpPr>
        <p:spPr>
          <a:xfrm>
            <a:off x="5924975" y="1588075"/>
            <a:ext cx="2381100" cy="100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100"/>
              <a:buNone/>
              <a:defRPr sz="4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337" name="Google Shape;1337;p30"/>
          <p:cNvSpPr txBox="1">
            <a:spLocks noGrp="1"/>
          </p:cNvSpPr>
          <p:nvPr>
            <p:ph type="subTitle" idx="7"/>
          </p:nvPr>
        </p:nvSpPr>
        <p:spPr>
          <a:xfrm>
            <a:off x="5924975" y="2836500"/>
            <a:ext cx="2381100" cy="63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Barrio"/>
              <a:buNone/>
              <a:defRPr>
                <a:solidFill>
                  <a:schemeClr val="lt2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8" name="Google Shape;1338;p30"/>
          <p:cNvSpPr txBox="1">
            <a:spLocks noGrp="1"/>
          </p:cNvSpPr>
          <p:nvPr>
            <p:ph type="subTitle" idx="8"/>
          </p:nvPr>
        </p:nvSpPr>
        <p:spPr>
          <a:xfrm>
            <a:off x="5924975" y="3530850"/>
            <a:ext cx="2381100" cy="86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39" name="Google Shape;1339;p30"/>
          <p:cNvSpPr txBox="1">
            <a:spLocks noGrp="1"/>
          </p:cNvSpPr>
          <p:nvPr>
            <p:ph type="title" idx="9"/>
          </p:nvPr>
        </p:nvSpPr>
        <p:spPr>
          <a:xfrm>
            <a:off x="720000" y="395850"/>
            <a:ext cx="7693200" cy="51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869233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hree Columns 4">
  <p:cSld name="1_Title + Three Columns 4">
    <p:spTree>
      <p:nvGrpSpPr>
        <p:cNvPr id="1" name="Shape 1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" name="Google Shape;1300;p30"/>
          <p:cNvSpPr/>
          <p:nvPr/>
        </p:nvSpPr>
        <p:spPr>
          <a:xfrm rot="-623906" flipH="1">
            <a:off x="369917" y="1228981"/>
            <a:ext cx="752436" cy="542558"/>
          </a:xfrm>
          <a:custGeom>
            <a:avLst/>
            <a:gdLst/>
            <a:ahLst/>
            <a:cxnLst/>
            <a:rect l="l" t="t" r="r" b="b"/>
            <a:pathLst>
              <a:path w="37909" h="27335" extrusionOk="0">
                <a:moveTo>
                  <a:pt x="8404" y="0"/>
                </a:moveTo>
                <a:lnTo>
                  <a:pt x="7868" y="9"/>
                </a:lnTo>
                <a:lnTo>
                  <a:pt x="6778" y="134"/>
                </a:lnTo>
                <a:lnTo>
                  <a:pt x="5698" y="375"/>
                </a:lnTo>
                <a:lnTo>
                  <a:pt x="4653" y="715"/>
                </a:lnTo>
                <a:lnTo>
                  <a:pt x="3653" y="1161"/>
                </a:lnTo>
                <a:lnTo>
                  <a:pt x="2724" y="1679"/>
                </a:lnTo>
                <a:lnTo>
                  <a:pt x="1903" y="2277"/>
                </a:lnTo>
                <a:lnTo>
                  <a:pt x="1197" y="2938"/>
                </a:lnTo>
                <a:lnTo>
                  <a:pt x="903" y="3295"/>
                </a:lnTo>
                <a:lnTo>
                  <a:pt x="652" y="3644"/>
                </a:lnTo>
                <a:lnTo>
                  <a:pt x="277" y="4367"/>
                </a:lnTo>
                <a:lnTo>
                  <a:pt x="63" y="5108"/>
                </a:lnTo>
                <a:lnTo>
                  <a:pt x="1" y="5841"/>
                </a:lnTo>
                <a:lnTo>
                  <a:pt x="90" y="6564"/>
                </a:lnTo>
                <a:lnTo>
                  <a:pt x="331" y="7251"/>
                </a:lnTo>
                <a:lnTo>
                  <a:pt x="715" y="7894"/>
                </a:lnTo>
                <a:lnTo>
                  <a:pt x="1251" y="8484"/>
                </a:lnTo>
                <a:lnTo>
                  <a:pt x="1572" y="8743"/>
                </a:lnTo>
                <a:lnTo>
                  <a:pt x="1858" y="8966"/>
                </a:lnTo>
                <a:lnTo>
                  <a:pt x="2501" y="9377"/>
                </a:lnTo>
                <a:lnTo>
                  <a:pt x="3528" y="9939"/>
                </a:lnTo>
                <a:lnTo>
                  <a:pt x="4582" y="10475"/>
                </a:lnTo>
                <a:lnTo>
                  <a:pt x="5242" y="10868"/>
                </a:lnTo>
                <a:lnTo>
                  <a:pt x="5850" y="11288"/>
                </a:lnTo>
                <a:lnTo>
                  <a:pt x="6377" y="11770"/>
                </a:lnTo>
                <a:lnTo>
                  <a:pt x="6591" y="12038"/>
                </a:lnTo>
                <a:lnTo>
                  <a:pt x="6796" y="12342"/>
                </a:lnTo>
                <a:lnTo>
                  <a:pt x="7100" y="12993"/>
                </a:lnTo>
                <a:lnTo>
                  <a:pt x="7404" y="14020"/>
                </a:lnTo>
                <a:lnTo>
                  <a:pt x="7645" y="15065"/>
                </a:lnTo>
                <a:lnTo>
                  <a:pt x="7841" y="15744"/>
                </a:lnTo>
                <a:lnTo>
                  <a:pt x="8109" y="16396"/>
                </a:lnTo>
                <a:lnTo>
                  <a:pt x="8502" y="16994"/>
                </a:lnTo>
                <a:lnTo>
                  <a:pt x="8761" y="17271"/>
                </a:lnTo>
                <a:lnTo>
                  <a:pt x="9002" y="17512"/>
                </a:lnTo>
                <a:lnTo>
                  <a:pt x="9556" y="17914"/>
                </a:lnTo>
                <a:lnTo>
                  <a:pt x="10163" y="18217"/>
                </a:lnTo>
                <a:lnTo>
                  <a:pt x="10833" y="18459"/>
                </a:lnTo>
                <a:lnTo>
                  <a:pt x="11538" y="18637"/>
                </a:lnTo>
                <a:lnTo>
                  <a:pt x="12279" y="18771"/>
                </a:lnTo>
                <a:lnTo>
                  <a:pt x="13431" y="18914"/>
                </a:lnTo>
                <a:lnTo>
                  <a:pt x="14994" y="19075"/>
                </a:lnTo>
                <a:lnTo>
                  <a:pt x="16119" y="19235"/>
                </a:lnTo>
                <a:lnTo>
                  <a:pt x="16834" y="19396"/>
                </a:lnTo>
                <a:lnTo>
                  <a:pt x="17503" y="19602"/>
                </a:lnTo>
                <a:lnTo>
                  <a:pt x="18128" y="19878"/>
                </a:lnTo>
                <a:lnTo>
                  <a:pt x="18682" y="20236"/>
                </a:lnTo>
                <a:lnTo>
                  <a:pt x="19164" y="20682"/>
                </a:lnTo>
                <a:lnTo>
                  <a:pt x="19370" y="20950"/>
                </a:lnTo>
                <a:lnTo>
                  <a:pt x="19513" y="21173"/>
                </a:lnTo>
                <a:lnTo>
                  <a:pt x="19727" y="21647"/>
                </a:lnTo>
                <a:lnTo>
                  <a:pt x="19968" y="22397"/>
                </a:lnTo>
                <a:lnTo>
                  <a:pt x="20209" y="23441"/>
                </a:lnTo>
                <a:lnTo>
                  <a:pt x="20432" y="24209"/>
                </a:lnTo>
                <a:lnTo>
                  <a:pt x="20629" y="24701"/>
                </a:lnTo>
                <a:lnTo>
                  <a:pt x="20754" y="24933"/>
                </a:lnTo>
                <a:lnTo>
                  <a:pt x="20906" y="25192"/>
                </a:lnTo>
                <a:lnTo>
                  <a:pt x="21263" y="25665"/>
                </a:lnTo>
                <a:lnTo>
                  <a:pt x="21683" y="26067"/>
                </a:lnTo>
                <a:lnTo>
                  <a:pt x="22156" y="26415"/>
                </a:lnTo>
                <a:lnTo>
                  <a:pt x="22665" y="26710"/>
                </a:lnTo>
                <a:lnTo>
                  <a:pt x="23210" y="26933"/>
                </a:lnTo>
                <a:lnTo>
                  <a:pt x="23772" y="27112"/>
                </a:lnTo>
                <a:lnTo>
                  <a:pt x="24344" y="27237"/>
                </a:lnTo>
                <a:lnTo>
                  <a:pt x="24629" y="27272"/>
                </a:lnTo>
                <a:lnTo>
                  <a:pt x="25201" y="27335"/>
                </a:lnTo>
                <a:lnTo>
                  <a:pt x="26353" y="27335"/>
                </a:lnTo>
                <a:lnTo>
                  <a:pt x="28094" y="27201"/>
                </a:lnTo>
                <a:lnTo>
                  <a:pt x="29255" y="27138"/>
                </a:lnTo>
                <a:lnTo>
                  <a:pt x="29961" y="27103"/>
                </a:lnTo>
                <a:lnTo>
                  <a:pt x="31345" y="26924"/>
                </a:lnTo>
                <a:lnTo>
                  <a:pt x="32711" y="26719"/>
                </a:lnTo>
                <a:lnTo>
                  <a:pt x="33711" y="26620"/>
                </a:lnTo>
                <a:lnTo>
                  <a:pt x="34372" y="26594"/>
                </a:lnTo>
                <a:lnTo>
                  <a:pt x="34702" y="26603"/>
                </a:lnTo>
                <a:lnTo>
                  <a:pt x="34890" y="26594"/>
                </a:lnTo>
                <a:lnTo>
                  <a:pt x="35274" y="26522"/>
                </a:lnTo>
                <a:lnTo>
                  <a:pt x="35640" y="26362"/>
                </a:lnTo>
                <a:lnTo>
                  <a:pt x="35979" y="26129"/>
                </a:lnTo>
                <a:lnTo>
                  <a:pt x="36283" y="25826"/>
                </a:lnTo>
                <a:lnTo>
                  <a:pt x="36542" y="25477"/>
                </a:lnTo>
                <a:lnTo>
                  <a:pt x="36756" y="25076"/>
                </a:lnTo>
                <a:lnTo>
                  <a:pt x="36908" y="24629"/>
                </a:lnTo>
                <a:lnTo>
                  <a:pt x="36953" y="24397"/>
                </a:lnTo>
                <a:lnTo>
                  <a:pt x="37212" y="22923"/>
                </a:lnTo>
                <a:lnTo>
                  <a:pt x="37614" y="20236"/>
                </a:lnTo>
                <a:lnTo>
                  <a:pt x="37810" y="18432"/>
                </a:lnTo>
                <a:lnTo>
                  <a:pt x="37882" y="17324"/>
                </a:lnTo>
                <a:lnTo>
                  <a:pt x="37908" y="16289"/>
                </a:lnTo>
                <a:lnTo>
                  <a:pt x="37873" y="15324"/>
                </a:lnTo>
                <a:lnTo>
                  <a:pt x="37774" y="14440"/>
                </a:lnTo>
                <a:lnTo>
                  <a:pt x="37605" y="13618"/>
                </a:lnTo>
                <a:lnTo>
                  <a:pt x="37364" y="12877"/>
                </a:lnTo>
                <a:lnTo>
                  <a:pt x="37051" y="12199"/>
                </a:lnTo>
                <a:lnTo>
                  <a:pt x="36649" y="11591"/>
                </a:lnTo>
                <a:lnTo>
                  <a:pt x="36167" y="11047"/>
                </a:lnTo>
                <a:lnTo>
                  <a:pt x="35587" y="10573"/>
                </a:lnTo>
                <a:lnTo>
                  <a:pt x="34917" y="10163"/>
                </a:lnTo>
                <a:lnTo>
                  <a:pt x="34533" y="9984"/>
                </a:lnTo>
                <a:lnTo>
                  <a:pt x="34247" y="9877"/>
                </a:lnTo>
                <a:lnTo>
                  <a:pt x="33667" y="9761"/>
                </a:lnTo>
                <a:lnTo>
                  <a:pt x="33095" y="9725"/>
                </a:lnTo>
                <a:lnTo>
                  <a:pt x="32524" y="9752"/>
                </a:lnTo>
                <a:lnTo>
                  <a:pt x="31675" y="9877"/>
                </a:lnTo>
                <a:lnTo>
                  <a:pt x="30577" y="10118"/>
                </a:lnTo>
                <a:lnTo>
                  <a:pt x="29782" y="10252"/>
                </a:lnTo>
                <a:lnTo>
                  <a:pt x="29273" y="10288"/>
                </a:lnTo>
                <a:lnTo>
                  <a:pt x="28791" y="10261"/>
                </a:lnTo>
                <a:lnTo>
                  <a:pt x="28318" y="10145"/>
                </a:lnTo>
                <a:lnTo>
                  <a:pt x="27871" y="9930"/>
                </a:lnTo>
                <a:lnTo>
                  <a:pt x="27442" y="9582"/>
                </a:lnTo>
                <a:lnTo>
                  <a:pt x="27041" y="9109"/>
                </a:lnTo>
                <a:lnTo>
                  <a:pt x="26674" y="8466"/>
                </a:lnTo>
                <a:lnTo>
                  <a:pt x="26496" y="8064"/>
                </a:lnTo>
                <a:lnTo>
                  <a:pt x="26398" y="7823"/>
                </a:lnTo>
                <a:lnTo>
                  <a:pt x="26264" y="7296"/>
                </a:lnTo>
                <a:lnTo>
                  <a:pt x="26201" y="6742"/>
                </a:lnTo>
                <a:lnTo>
                  <a:pt x="26219" y="6171"/>
                </a:lnTo>
                <a:lnTo>
                  <a:pt x="26246" y="5876"/>
                </a:lnTo>
                <a:lnTo>
                  <a:pt x="26273" y="5635"/>
                </a:lnTo>
                <a:lnTo>
                  <a:pt x="26273" y="5144"/>
                </a:lnTo>
                <a:lnTo>
                  <a:pt x="26219" y="4644"/>
                </a:lnTo>
                <a:lnTo>
                  <a:pt x="26103" y="4162"/>
                </a:lnTo>
                <a:lnTo>
                  <a:pt x="25942" y="3679"/>
                </a:lnTo>
                <a:lnTo>
                  <a:pt x="25728" y="3224"/>
                </a:lnTo>
                <a:lnTo>
                  <a:pt x="25469" y="2795"/>
                </a:lnTo>
                <a:lnTo>
                  <a:pt x="25165" y="2402"/>
                </a:lnTo>
                <a:lnTo>
                  <a:pt x="24817" y="2045"/>
                </a:lnTo>
                <a:lnTo>
                  <a:pt x="24424" y="1733"/>
                </a:lnTo>
                <a:lnTo>
                  <a:pt x="23995" y="1474"/>
                </a:lnTo>
                <a:lnTo>
                  <a:pt x="23531" y="1277"/>
                </a:lnTo>
                <a:lnTo>
                  <a:pt x="23031" y="1143"/>
                </a:lnTo>
                <a:lnTo>
                  <a:pt x="22504" y="1081"/>
                </a:lnTo>
                <a:lnTo>
                  <a:pt x="21942" y="1090"/>
                </a:lnTo>
                <a:lnTo>
                  <a:pt x="21352" y="1197"/>
                </a:lnTo>
                <a:lnTo>
                  <a:pt x="21049" y="1277"/>
                </a:lnTo>
                <a:lnTo>
                  <a:pt x="20727" y="1384"/>
                </a:lnTo>
                <a:lnTo>
                  <a:pt x="20102" y="1661"/>
                </a:lnTo>
                <a:lnTo>
                  <a:pt x="19164" y="2135"/>
                </a:lnTo>
                <a:lnTo>
                  <a:pt x="18245" y="2599"/>
                </a:lnTo>
                <a:lnTo>
                  <a:pt x="17646" y="2849"/>
                </a:lnTo>
                <a:lnTo>
                  <a:pt x="17039" y="3010"/>
                </a:lnTo>
                <a:lnTo>
                  <a:pt x="16450" y="3072"/>
                </a:lnTo>
                <a:lnTo>
                  <a:pt x="16146" y="3037"/>
                </a:lnTo>
                <a:lnTo>
                  <a:pt x="15941" y="3001"/>
                </a:lnTo>
                <a:lnTo>
                  <a:pt x="15557" y="2867"/>
                </a:lnTo>
                <a:lnTo>
                  <a:pt x="15039" y="2590"/>
                </a:lnTo>
                <a:lnTo>
                  <a:pt x="14726" y="2376"/>
                </a:lnTo>
                <a:lnTo>
                  <a:pt x="14056" y="1938"/>
                </a:lnTo>
                <a:lnTo>
                  <a:pt x="13003" y="1313"/>
                </a:lnTo>
                <a:lnTo>
                  <a:pt x="12261" y="938"/>
                </a:lnTo>
                <a:lnTo>
                  <a:pt x="11485" y="599"/>
                </a:lnTo>
                <a:lnTo>
                  <a:pt x="10663" y="331"/>
                </a:lnTo>
                <a:lnTo>
                  <a:pt x="9806" y="125"/>
                </a:lnTo>
                <a:lnTo>
                  <a:pt x="8886" y="18"/>
                </a:lnTo>
                <a:lnTo>
                  <a:pt x="8404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1" name="Google Shape;1301;p30"/>
          <p:cNvSpPr/>
          <p:nvPr/>
        </p:nvSpPr>
        <p:spPr>
          <a:xfrm rot="-623906" flipH="1">
            <a:off x="343485" y="1362657"/>
            <a:ext cx="681875" cy="566674"/>
          </a:xfrm>
          <a:custGeom>
            <a:avLst/>
            <a:gdLst/>
            <a:ahLst/>
            <a:cxnLst/>
            <a:rect l="l" t="t" r="r" b="b"/>
            <a:pathLst>
              <a:path w="34354" h="28550" fill="none" extrusionOk="0">
                <a:moveTo>
                  <a:pt x="0" y="1"/>
                </a:moveTo>
                <a:lnTo>
                  <a:pt x="1036" y="153"/>
                </a:lnTo>
                <a:lnTo>
                  <a:pt x="3081" y="519"/>
                </a:lnTo>
                <a:lnTo>
                  <a:pt x="5064" y="992"/>
                </a:lnTo>
                <a:lnTo>
                  <a:pt x="6975" y="1555"/>
                </a:lnTo>
                <a:lnTo>
                  <a:pt x="7894" y="1876"/>
                </a:lnTo>
                <a:lnTo>
                  <a:pt x="8850" y="2260"/>
                </a:lnTo>
                <a:lnTo>
                  <a:pt x="10681" y="3117"/>
                </a:lnTo>
                <a:lnTo>
                  <a:pt x="12440" y="4046"/>
                </a:lnTo>
                <a:lnTo>
                  <a:pt x="14145" y="5028"/>
                </a:lnTo>
                <a:lnTo>
                  <a:pt x="14985" y="5537"/>
                </a:lnTo>
                <a:lnTo>
                  <a:pt x="16047" y="6296"/>
                </a:lnTo>
                <a:lnTo>
                  <a:pt x="18146" y="7868"/>
                </a:lnTo>
                <a:lnTo>
                  <a:pt x="20173" y="9493"/>
                </a:lnTo>
                <a:lnTo>
                  <a:pt x="22147" y="11181"/>
                </a:lnTo>
                <a:lnTo>
                  <a:pt x="24031" y="12931"/>
                </a:lnTo>
                <a:lnTo>
                  <a:pt x="25844" y="14762"/>
                </a:lnTo>
                <a:lnTo>
                  <a:pt x="27567" y="16673"/>
                </a:lnTo>
                <a:lnTo>
                  <a:pt x="29201" y="18673"/>
                </a:lnTo>
                <a:lnTo>
                  <a:pt x="29978" y="19709"/>
                </a:lnTo>
                <a:lnTo>
                  <a:pt x="30603" y="20745"/>
                </a:lnTo>
                <a:lnTo>
                  <a:pt x="31791" y="22870"/>
                </a:lnTo>
                <a:lnTo>
                  <a:pt x="32880" y="25085"/>
                </a:lnTo>
                <a:lnTo>
                  <a:pt x="33890" y="27371"/>
                </a:lnTo>
                <a:lnTo>
                  <a:pt x="34354" y="28550"/>
                </a:lnTo>
              </a:path>
            </a:pathLst>
          </a:custGeom>
          <a:solidFill>
            <a:schemeClr val="lt1"/>
          </a:solidFill>
          <a:ln w="6925" cap="flat" cmpd="sng">
            <a:solidFill>
              <a:srgbClr val="ED6E24"/>
            </a:solidFill>
            <a:prstDash val="solid"/>
            <a:miter lim="89299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2" name="Google Shape;1302;p30"/>
          <p:cNvSpPr/>
          <p:nvPr/>
        </p:nvSpPr>
        <p:spPr>
          <a:xfrm rot="-623906" flipH="1">
            <a:off x="853930" y="1281368"/>
            <a:ext cx="16335" cy="64170"/>
          </a:xfrm>
          <a:custGeom>
            <a:avLst/>
            <a:gdLst/>
            <a:ahLst/>
            <a:cxnLst/>
            <a:rect l="l" t="t" r="r" b="b"/>
            <a:pathLst>
              <a:path w="823" h="3233" extrusionOk="0">
                <a:moveTo>
                  <a:pt x="251" y="0"/>
                </a:moveTo>
                <a:lnTo>
                  <a:pt x="161" y="9"/>
                </a:lnTo>
                <a:lnTo>
                  <a:pt x="135" y="54"/>
                </a:lnTo>
                <a:lnTo>
                  <a:pt x="72" y="250"/>
                </a:lnTo>
                <a:lnTo>
                  <a:pt x="9" y="661"/>
                </a:lnTo>
                <a:lnTo>
                  <a:pt x="1" y="1081"/>
                </a:lnTo>
                <a:lnTo>
                  <a:pt x="54" y="1491"/>
                </a:lnTo>
                <a:lnTo>
                  <a:pt x="197" y="2099"/>
                </a:lnTo>
                <a:lnTo>
                  <a:pt x="510" y="2858"/>
                </a:lnTo>
                <a:lnTo>
                  <a:pt x="697" y="3206"/>
                </a:lnTo>
                <a:lnTo>
                  <a:pt x="733" y="3233"/>
                </a:lnTo>
                <a:lnTo>
                  <a:pt x="822" y="3197"/>
                </a:lnTo>
                <a:lnTo>
                  <a:pt x="822" y="3161"/>
                </a:lnTo>
                <a:lnTo>
                  <a:pt x="652" y="2768"/>
                </a:lnTo>
                <a:lnTo>
                  <a:pt x="402" y="1956"/>
                </a:lnTo>
                <a:lnTo>
                  <a:pt x="331" y="1536"/>
                </a:lnTo>
                <a:lnTo>
                  <a:pt x="295" y="1161"/>
                </a:lnTo>
                <a:lnTo>
                  <a:pt x="295" y="411"/>
                </a:lnTo>
                <a:lnTo>
                  <a:pt x="268" y="36"/>
                </a:lnTo>
                <a:lnTo>
                  <a:pt x="25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3" name="Google Shape;1303;p30"/>
          <p:cNvSpPr/>
          <p:nvPr/>
        </p:nvSpPr>
        <p:spPr>
          <a:xfrm rot="-623906" flipH="1">
            <a:off x="655340" y="1359212"/>
            <a:ext cx="30348" cy="128698"/>
          </a:xfrm>
          <a:custGeom>
            <a:avLst/>
            <a:gdLst/>
            <a:ahLst/>
            <a:cxnLst/>
            <a:rect l="l" t="t" r="r" b="b"/>
            <a:pathLst>
              <a:path w="1529" h="6484" extrusionOk="0">
                <a:moveTo>
                  <a:pt x="215" y="1"/>
                </a:moveTo>
                <a:lnTo>
                  <a:pt x="117" y="19"/>
                </a:lnTo>
                <a:lnTo>
                  <a:pt x="37" y="90"/>
                </a:lnTo>
                <a:lnTo>
                  <a:pt x="28" y="144"/>
                </a:lnTo>
                <a:lnTo>
                  <a:pt x="1" y="554"/>
                </a:lnTo>
                <a:lnTo>
                  <a:pt x="10" y="1376"/>
                </a:lnTo>
                <a:lnTo>
                  <a:pt x="90" y="2189"/>
                </a:lnTo>
                <a:lnTo>
                  <a:pt x="224" y="2992"/>
                </a:lnTo>
                <a:lnTo>
                  <a:pt x="510" y="4180"/>
                </a:lnTo>
                <a:lnTo>
                  <a:pt x="1028" y="5707"/>
                </a:lnTo>
                <a:lnTo>
                  <a:pt x="1332" y="6439"/>
                </a:lnTo>
                <a:lnTo>
                  <a:pt x="1349" y="6466"/>
                </a:lnTo>
                <a:lnTo>
                  <a:pt x="1421" y="6484"/>
                </a:lnTo>
                <a:lnTo>
                  <a:pt x="1492" y="6457"/>
                </a:lnTo>
                <a:lnTo>
                  <a:pt x="1528" y="6404"/>
                </a:lnTo>
                <a:lnTo>
                  <a:pt x="1519" y="6368"/>
                </a:lnTo>
                <a:lnTo>
                  <a:pt x="1376" y="5984"/>
                </a:lnTo>
                <a:lnTo>
                  <a:pt x="1144" y="5216"/>
                </a:lnTo>
                <a:lnTo>
                  <a:pt x="858" y="4064"/>
                </a:lnTo>
                <a:lnTo>
                  <a:pt x="590" y="2501"/>
                </a:lnTo>
                <a:lnTo>
                  <a:pt x="394" y="903"/>
                </a:lnTo>
                <a:lnTo>
                  <a:pt x="314" y="99"/>
                </a:lnTo>
                <a:lnTo>
                  <a:pt x="296" y="45"/>
                </a:lnTo>
                <a:lnTo>
                  <a:pt x="21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4" name="Google Shape;1304;p30"/>
          <p:cNvSpPr/>
          <p:nvPr/>
        </p:nvSpPr>
        <p:spPr>
          <a:xfrm rot="-623906" flipH="1">
            <a:off x="670414" y="1383837"/>
            <a:ext cx="50534" cy="47339"/>
          </a:xfrm>
          <a:custGeom>
            <a:avLst/>
            <a:gdLst/>
            <a:ahLst/>
            <a:cxnLst/>
            <a:rect l="l" t="t" r="r" b="b"/>
            <a:pathLst>
              <a:path w="2546" h="2385" extrusionOk="0">
                <a:moveTo>
                  <a:pt x="188" y="0"/>
                </a:moveTo>
                <a:lnTo>
                  <a:pt x="90" y="18"/>
                </a:lnTo>
                <a:lnTo>
                  <a:pt x="19" y="98"/>
                </a:lnTo>
                <a:lnTo>
                  <a:pt x="1" y="197"/>
                </a:lnTo>
                <a:lnTo>
                  <a:pt x="37" y="232"/>
                </a:lnTo>
                <a:lnTo>
                  <a:pt x="680" y="759"/>
                </a:lnTo>
                <a:lnTo>
                  <a:pt x="1305" y="1304"/>
                </a:lnTo>
                <a:lnTo>
                  <a:pt x="1590" y="1581"/>
                </a:lnTo>
                <a:lnTo>
                  <a:pt x="2037" y="2018"/>
                </a:lnTo>
                <a:lnTo>
                  <a:pt x="2358" y="2277"/>
                </a:lnTo>
                <a:lnTo>
                  <a:pt x="2528" y="2384"/>
                </a:lnTo>
                <a:lnTo>
                  <a:pt x="2546" y="2384"/>
                </a:lnTo>
                <a:lnTo>
                  <a:pt x="2546" y="2375"/>
                </a:lnTo>
                <a:lnTo>
                  <a:pt x="2448" y="2206"/>
                </a:lnTo>
                <a:lnTo>
                  <a:pt x="2198" y="1884"/>
                </a:lnTo>
                <a:lnTo>
                  <a:pt x="1760" y="1447"/>
                </a:lnTo>
                <a:lnTo>
                  <a:pt x="1465" y="1161"/>
                </a:lnTo>
                <a:lnTo>
                  <a:pt x="858" y="589"/>
                </a:lnTo>
                <a:lnTo>
                  <a:pt x="233" y="27"/>
                </a:lnTo>
                <a:lnTo>
                  <a:pt x="188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5" name="Google Shape;1305;p30"/>
          <p:cNvSpPr/>
          <p:nvPr/>
        </p:nvSpPr>
        <p:spPr>
          <a:xfrm rot="-623906" flipH="1">
            <a:off x="491134" y="1511782"/>
            <a:ext cx="31043" cy="146601"/>
          </a:xfrm>
          <a:custGeom>
            <a:avLst/>
            <a:gdLst/>
            <a:ahLst/>
            <a:cxnLst/>
            <a:rect l="l" t="t" r="r" b="b"/>
            <a:pathLst>
              <a:path w="1564" h="7386" extrusionOk="0">
                <a:moveTo>
                  <a:pt x="1430" y="0"/>
                </a:moveTo>
                <a:lnTo>
                  <a:pt x="1340" y="54"/>
                </a:lnTo>
                <a:lnTo>
                  <a:pt x="1305" y="116"/>
                </a:lnTo>
                <a:lnTo>
                  <a:pt x="1135" y="554"/>
                </a:lnTo>
                <a:lnTo>
                  <a:pt x="822" y="1447"/>
                </a:lnTo>
                <a:lnTo>
                  <a:pt x="572" y="2349"/>
                </a:lnTo>
                <a:lnTo>
                  <a:pt x="376" y="3260"/>
                </a:lnTo>
                <a:lnTo>
                  <a:pt x="162" y="4626"/>
                </a:lnTo>
                <a:lnTo>
                  <a:pt x="19" y="6421"/>
                </a:lnTo>
                <a:lnTo>
                  <a:pt x="1" y="7305"/>
                </a:lnTo>
                <a:lnTo>
                  <a:pt x="10" y="7341"/>
                </a:lnTo>
                <a:lnTo>
                  <a:pt x="54" y="7385"/>
                </a:lnTo>
                <a:lnTo>
                  <a:pt x="117" y="7385"/>
                </a:lnTo>
                <a:lnTo>
                  <a:pt x="171" y="7332"/>
                </a:lnTo>
                <a:lnTo>
                  <a:pt x="180" y="7287"/>
                </a:lnTo>
                <a:lnTo>
                  <a:pt x="242" y="6385"/>
                </a:lnTo>
                <a:lnTo>
                  <a:pt x="483" y="4608"/>
                </a:lnTo>
                <a:lnTo>
                  <a:pt x="849" y="2840"/>
                </a:lnTo>
                <a:lnTo>
                  <a:pt x="1305" y="1063"/>
                </a:lnTo>
                <a:lnTo>
                  <a:pt x="1555" y="152"/>
                </a:lnTo>
                <a:lnTo>
                  <a:pt x="1564" y="89"/>
                </a:lnTo>
                <a:lnTo>
                  <a:pt x="1519" y="18"/>
                </a:lnTo>
                <a:lnTo>
                  <a:pt x="143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6" name="Google Shape;1306;p30"/>
          <p:cNvSpPr/>
          <p:nvPr/>
        </p:nvSpPr>
        <p:spPr>
          <a:xfrm rot="-623906" flipH="1">
            <a:off x="510697" y="1528121"/>
            <a:ext cx="24473" cy="66492"/>
          </a:xfrm>
          <a:custGeom>
            <a:avLst/>
            <a:gdLst/>
            <a:ahLst/>
            <a:cxnLst/>
            <a:rect l="l" t="t" r="r" b="b"/>
            <a:pathLst>
              <a:path w="1233" h="3350" extrusionOk="0">
                <a:moveTo>
                  <a:pt x="144" y="0"/>
                </a:moveTo>
                <a:lnTo>
                  <a:pt x="54" y="63"/>
                </a:lnTo>
                <a:lnTo>
                  <a:pt x="1" y="161"/>
                </a:lnTo>
                <a:lnTo>
                  <a:pt x="19" y="224"/>
                </a:lnTo>
                <a:lnTo>
                  <a:pt x="331" y="992"/>
                </a:lnTo>
                <a:lnTo>
                  <a:pt x="626" y="1777"/>
                </a:lnTo>
                <a:lnTo>
                  <a:pt x="769" y="2170"/>
                </a:lnTo>
                <a:lnTo>
                  <a:pt x="1037" y="2974"/>
                </a:lnTo>
                <a:lnTo>
                  <a:pt x="1224" y="3340"/>
                </a:lnTo>
                <a:lnTo>
                  <a:pt x="1233" y="3349"/>
                </a:lnTo>
                <a:lnTo>
                  <a:pt x="1233" y="3340"/>
                </a:lnTo>
                <a:lnTo>
                  <a:pt x="1188" y="2912"/>
                </a:lnTo>
                <a:lnTo>
                  <a:pt x="992" y="2063"/>
                </a:lnTo>
                <a:lnTo>
                  <a:pt x="554" y="831"/>
                </a:lnTo>
                <a:lnTo>
                  <a:pt x="260" y="63"/>
                </a:lnTo>
                <a:lnTo>
                  <a:pt x="233" y="9"/>
                </a:lnTo>
                <a:lnTo>
                  <a:pt x="14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7" name="Google Shape;1307;p30"/>
          <p:cNvSpPr/>
          <p:nvPr/>
        </p:nvSpPr>
        <p:spPr>
          <a:xfrm rot="-623906" flipH="1">
            <a:off x="820554" y="1281124"/>
            <a:ext cx="38109" cy="38486"/>
          </a:xfrm>
          <a:custGeom>
            <a:avLst/>
            <a:gdLst/>
            <a:ahLst/>
            <a:cxnLst/>
            <a:rect l="l" t="t" r="r" b="b"/>
            <a:pathLst>
              <a:path w="1920" h="1939" extrusionOk="0">
                <a:moveTo>
                  <a:pt x="1840" y="1"/>
                </a:moveTo>
                <a:lnTo>
                  <a:pt x="1759" y="19"/>
                </a:lnTo>
                <a:lnTo>
                  <a:pt x="1724" y="45"/>
                </a:lnTo>
                <a:lnTo>
                  <a:pt x="1215" y="554"/>
                </a:lnTo>
                <a:lnTo>
                  <a:pt x="732" y="1072"/>
                </a:lnTo>
                <a:lnTo>
                  <a:pt x="536" y="1269"/>
                </a:lnTo>
                <a:lnTo>
                  <a:pt x="214" y="1581"/>
                </a:lnTo>
                <a:lnTo>
                  <a:pt x="54" y="1805"/>
                </a:lnTo>
                <a:lnTo>
                  <a:pt x="0" y="1912"/>
                </a:lnTo>
                <a:lnTo>
                  <a:pt x="9" y="1939"/>
                </a:lnTo>
                <a:lnTo>
                  <a:pt x="36" y="1939"/>
                </a:lnTo>
                <a:lnTo>
                  <a:pt x="170" y="1867"/>
                </a:lnTo>
                <a:lnTo>
                  <a:pt x="393" y="1680"/>
                </a:lnTo>
                <a:lnTo>
                  <a:pt x="697" y="1358"/>
                </a:lnTo>
                <a:lnTo>
                  <a:pt x="893" y="1153"/>
                </a:lnTo>
                <a:lnTo>
                  <a:pt x="1402" y="653"/>
                </a:lnTo>
                <a:lnTo>
                  <a:pt x="1893" y="135"/>
                </a:lnTo>
                <a:lnTo>
                  <a:pt x="1920" y="99"/>
                </a:lnTo>
                <a:lnTo>
                  <a:pt x="1902" y="36"/>
                </a:lnTo>
                <a:lnTo>
                  <a:pt x="184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8" name="Google Shape;1308;p30"/>
          <p:cNvSpPr/>
          <p:nvPr/>
        </p:nvSpPr>
        <p:spPr>
          <a:xfrm rot="-623906" flipH="1">
            <a:off x="774653" y="1384013"/>
            <a:ext cx="171054" cy="59049"/>
          </a:xfrm>
          <a:custGeom>
            <a:avLst/>
            <a:gdLst/>
            <a:ahLst/>
            <a:cxnLst/>
            <a:rect l="l" t="t" r="r" b="b"/>
            <a:pathLst>
              <a:path w="8618" h="2975" extrusionOk="0">
                <a:moveTo>
                  <a:pt x="8528" y="0"/>
                </a:moveTo>
                <a:lnTo>
                  <a:pt x="7966" y="18"/>
                </a:lnTo>
                <a:lnTo>
                  <a:pt x="6832" y="99"/>
                </a:lnTo>
                <a:lnTo>
                  <a:pt x="5698" y="259"/>
                </a:lnTo>
                <a:lnTo>
                  <a:pt x="4581" y="527"/>
                </a:lnTo>
                <a:lnTo>
                  <a:pt x="4046" y="724"/>
                </a:lnTo>
                <a:lnTo>
                  <a:pt x="3510" y="938"/>
                </a:lnTo>
                <a:lnTo>
                  <a:pt x="2438" y="1456"/>
                </a:lnTo>
                <a:lnTo>
                  <a:pt x="1411" y="2036"/>
                </a:lnTo>
                <a:lnTo>
                  <a:pt x="447" y="2653"/>
                </a:lnTo>
                <a:lnTo>
                  <a:pt x="0" y="2965"/>
                </a:lnTo>
                <a:lnTo>
                  <a:pt x="0" y="2974"/>
                </a:lnTo>
                <a:lnTo>
                  <a:pt x="18" y="2974"/>
                </a:lnTo>
                <a:lnTo>
                  <a:pt x="482" y="2760"/>
                </a:lnTo>
                <a:lnTo>
                  <a:pt x="1393" y="2269"/>
                </a:lnTo>
                <a:lnTo>
                  <a:pt x="2286" y="1768"/>
                </a:lnTo>
                <a:lnTo>
                  <a:pt x="3215" y="1286"/>
                </a:lnTo>
                <a:lnTo>
                  <a:pt x="3697" y="1063"/>
                </a:lnTo>
                <a:lnTo>
                  <a:pt x="3992" y="947"/>
                </a:lnTo>
                <a:lnTo>
                  <a:pt x="4581" y="742"/>
                </a:lnTo>
                <a:lnTo>
                  <a:pt x="5474" y="518"/>
                </a:lnTo>
                <a:lnTo>
                  <a:pt x="6680" y="340"/>
                </a:lnTo>
                <a:lnTo>
                  <a:pt x="7894" y="241"/>
                </a:lnTo>
                <a:lnTo>
                  <a:pt x="8511" y="197"/>
                </a:lnTo>
                <a:lnTo>
                  <a:pt x="8555" y="188"/>
                </a:lnTo>
                <a:lnTo>
                  <a:pt x="8609" y="125"/>
                </a:lnTo>
                <a:lnTo>
                  <a:pt x="8618" y="54"/>
                </a:lnTo>
                <a:lnTo>
                  <a:pt x="8573" y="9"/>
                </a:lnTo>
                <a:lnTo>
                  <a:pt x="8528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9" name="Google Shape;1309;p30"/>
          <p:cNvSpPr/>
          <p:nvPr/>
        </p:nvSpPr>
        <p:spPr>
          <a:xfrm rot="-623906" flipH="1">
            <a:off x="866832" y="1382281"/>
            <a:ext cx="95015" cy="7642"/>
          </a:xfrm>
          <a:custGeom>
            <a:avLst/>
            <a:gdLst/>
            <a:ahLst/>
            <a:cxnLst/>
            <a:rect l="l" t="t" r="r" b="b"/>
            <a:pathLst>
              <a:path w="4787" h="385" extrusionOk="0">
                <a:moveTo>
                  <a:pt x="3063" y="1"/>
                </a:moveTo>
                <a:lnTo>
                  <a:pt x="1795" y="72"/>
                </a:lnTo>
                <a:lnTo>
                  <a:pt x="572" y="251"/>
                </a:lnTo>
                <a:lnTo>
                  <a:pt x="18" y="358"/>
                </a:lnTo>
                <a:lnTo>
                  <a:pt x="0" y="376"/>
                </a:lnTo>
                <a:lnTo>
                  <a:pt x="18" y="385"/>
                </a:lnTo>
                <a:lnTo>
                  <a:pt x="661" y="322"/>
                </a:lnTo>
                <a:lnTo>
                  <a:pt x="1929" y="233"/>
                </a:lnTo>
                <a:lnTo>
                  <a:pt x="2554" y="224"/>
                </a:lnTo>
                <a:lnTo>
                  <a:pt x="3099" y="242"/>
                </a:lnTo>
                <a:lnTo>
                  <a:pt x="4188" y="322"/>
                </a:lnTo>
                <a:lnTo>
                  <a:pt x="4733" y="314"/>
                </a:lnTo>
                <a:lnTo>
                  <a:pt x="4769" y="305"/>
                </a:lnTo>
                <a:lnTo>
                  <a:pt x="4787" y="260"/>
                </a:lnTo>
                <a:lnTo>
                  <a:pt x="4760" y="242"/>
                </a:lnTo>
                <a:lnTo>
                  <a:pt x="4510" y="162"/>
                </a:lnTo>
                <a:lnTo>
                  <a:pt x="3956" y="63"/>
                </a:lnTo>
                <a:lnTo>
                  <a:pt x="3063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0" name="Google Shape;1310;p30"/>
          <p:cNvSpPr/>
          <p:nvPr/>
        </p:nvSpPr>
        <p:spPr>
          <a:xfrm rot="-623906" flipH="1">
            <a:off x="634447" y="1514762"/>
            <a:ext cx="177267" cy="59744"/>
          </a:xfrm>
          <a:custGeom>
            <a:avLst/>
            <a:gdLst/>
            <a:ahLst/>
            <a:cxnLst/>
            <a:rect l="l" t="t" r="r" b="b"/>
            <a:pathLst>
              <a:path w="8931" h="3010" extrusionOk="0">
                <a:moveTo>
                  <a:pt x="8922" y="0"/>
                </a:moveTo>
                <a:lnTo>
                  <a:pt x="8690" y="143"/>
                </a:lnTo>
                <a:lnTo>
                  <a:pt x="8190" y="384"/>
                </a:lnTo>
                <a:lnTo>
                  <a:pt x="7404" y="706"/>
                </a:lnTo>
                <a:lnTo>
                  <a:pt x="5752" y="1215"/>
                </a:lnTo>
                <a:lnTo>
                  <a:pt x="4725" y="1536"/>
                </a:lnTo>
                <a:lnTo>
                  <a:pt x="3573" y="1938"/>
                </a:lnTo>
                <a:lnTo>
                  <a:pt x="1831" y="2510"/>
                </a:lnTo>
                <a:lnTo>
                  <a:pt x="662" y="2777"/>
                </a:lnTo>
                <a:lnTo>
                  <a:pt x="63" y="2849"/>
                </a:lnTo>
                <a:lnTo>
                  <a:pt x="10" y="2867"/>
                </a:lnTo>
                <a:lnTo>
                  <a:pt x="1" y="2965"/>
                </a:lnTo>
                <a:lnTo>
                  <a:pt x="54" y="2983"/>
                </a:lnTo>
                <a:lnTo>
                  <a:pt x="358" y="3010"/>
                </a:lnTo>
                <a:lnTo>
                  <a:pt x="974" y="2965"/>
                </a:lnTo>
                <a:lnTo>
                  <a:pt x="1599" y="2849"/>
                </a:lnTo>
                <a:lnTo>
                  <a:pt x="2242" y="2670"/>
                </a:lnTo>
                <a:lnTo>
                  <a:pt x="3823" y="2090"/>
                </a:lnTo>
                <a:lnTo>
                  <a:pt x="5002" y="1634"/>
                </a:lnTo>
                <a:lnTo>
                  <a:pt x="6430" y="1143"/>
                </a:lnTo>
                <a:lnTo>
                  <a:pt x="7868" y="625"/>
                </a:lnTo>
                <a:lnTo>
                  <a:pt x="8190" y="518"/>
                </a:lnTo>
                <a:lnTo>
                  <a:pt x="8600" y="340"/>
                </a:lnTo>
                <a:lnTo>
                  <a:pt x="8833" y="152"/>
                </a:lnTo>
                <a:lnTo>
                  <a:pt x="8931" y="9"/>
                </a:lnTo>
                <a:lnTo>
                  <a:pt x="893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1" name="Google Shape;1311;p30"/>
          <p:cNvSpPr/>
          <p:nvPr/>
        </p:nvSpPr>
        <p:spPr>
          <a:xfrm rot="-623906" flipH="1">
            <a:off x="711612" y="1518825"/>
            <a:ext cx="117900" cy="14370"/>
          </a:xfrm>
          <a:custGeom>
            <a:avLst/>
            <a:gdLst/>
            <a:ahLst/>
            <a:cxnLst/>
            <a:rect l="l" t="t" r="r" b="b"/>
            <a:pathLst>
              <a:path w="5940" h="724" extrusionOk="0">
                <a:moveTo>
                  <a:pt x="1135" y="0"/>
                </a:moveTo>
                <a:lnTo>
                  <a:pt x="394" y="36"/>
                </a:lnTo>
                <a:lnTo>
                  <a:pt x="37" y="81"/>
                </a:lnTo>
                <a:lnTo>
                  <a:pt x="1" y="98"/>
                </a:lnTo>
                <a:lnTo>
                  <a:pt x="1" y="152"/>
                </a:lnTo>
                <a:lnTo>
                  <a:pt x="28" y="170"/>
                </a:lnTo>
                <a:lnTo>
                  <a:pt x="760" y="259"/>
                </a:lnTo>
                <a:lnTo>
                  <a:pt x="2224" y="375"/>
                </a:lnTo>
                <a:lnTo>
                  <a:pt x="3689" y="465"/>
                </a:lnTo>
                <a:lnTo>
                  <a:pt x="5145" y="607"/>
                </a:lnTo>
                <a:lnTo>
                  <a:pt x="5868" y="723"/>
                </a:lnTo>
                <a:lnTo>
                  <a:pt x="5921" y="715"/>
                </a:lnTo>
                <a:lnTo>
                  <a:pt x="5939" y="625"/>
                </a:lnTo>
                <a:lnTo>
                  <a:pt x="5895" y="598"/>
                </a:lnTo>
                <a:lnTo>
                  <a:pt x="5216" y="465"/>
                </a:lnTo>
                <a:lnTo>
                  <a:pt x="3769" y="197"/>
                </a:lnTo>
                <a:lnTo>
                  <a:pt x="2260" y="27"/>
                </a:lnTo>
                <a:lnTo>
                  <a:pt x="113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2" name="Google Shape;1312;p30"/>
          <p:cNvSpPr/>
          <p:nvPr/>
        </p:nvSpPr>
        <p:spPr>
          <a:xfrm rot="-623906" flipH="1">
            <a:off x="515035" y="1666286"/>
            <a:ext cx="163968" cy="50892"/>
          </a:xfrm>
          <a:custGeom>
            <a:avLst/>
            <a:gdLst/>
            <a:ahLst/>
            <a:cxnLst/>
            <a:rect l="l" t="t" r="r" b="b"/>
            <a:pathLst>
              <a:path w="8261" h="2564" extrusionOk="0">
                <a:moveTo>
                  <a:pt x="8207" y="0"/>
                </a:moveTo>
                <a:lnTo>
                  <a:pt x="8172" y="9"/>
                </a:lnTo>
                <a:lnTo>
                  <a:pt x="7180" y="483"/>
                </a:lnTo>
                <a:lnTo>
                  <a:pt x="5716" y="1117"/>
                </a:lnTo>
                <a:lnTo>
                  <a:pt x="4725" y="1465"/>
                </a:lnTo>
                <a:lnTo>
                  <a:pt x="4207" y="1599"/>
                </a:lnTo>
                <a:lnTo>
                  <a:pt x="2117" y="2063"/>
                </a:lnTo>
                <a:lnTo>
                  <a:pt x="27" y="2483"/>
                </a:lnTo>
                <a:lnTo>
                  <a:pt x="1" y="2501"/>
                </a:lnTo>
                <a:lnTo>
                  <a:pt x="10" y="2563"/>
                </a:lnTo>
                <a:lnTo>
                  <a:pt x="36" y="2563"/>
                </a:lnTo>
                <a:lnTo>
                  <a:pt x="1028" y="2420"/>
                </a:lnTo>
                <a:lnTo>
                  <a:pt x="3135" y="2117"/>
                </a:lnTo>
                <a:lnTo>
                  <a:pt x="4743" y="1777"/>
                </a:lnTo>
                <a:lnTo>
                  <a:pt x="5796" y="1456"/>
                </a:lnTo>
                <a:lnTo>
                  <a:pt x="6805" y="1045"/>
                </a:lnTo>
                <a:lnTo>
                  <a:pt x="7770" y="500"/>
                </a:lnTo>
                <a:lnTo>
                  <a:pt x="8216" y="170"/>
                </a:lnTo>
                <a:lnTo>
                  <a:pt x="8261" y="116"/>
                </a:lnTo>
                <a:lnTo>
                  <a:pt x="8252" y="27"/>
                </a:lnTo>
                <a:lnTo>
                  <a:pt x="820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3" name="Google Shape;1313;p30"/>
          <p:cNvSpPr/>
          <p:nvPr/>
        </p:nvSpPr>
        <p:spPr>
          <a:xfrm rot="-623906" flipH="1">
            <a:off x="632511" y="1699731"/>
            <a:ext cx="49462" cy="49284"/>
          </a:xfrm>
          <a:custGeom>
            <a:avLst/>
            <a:gdLst/>
            <a:ahLst/>
            <a:cxnLst/>
            <a:rect l="l" t="t" r="r" b="b"/>
            <a:pathLst>
              <a:path w="2492" h="2483" extrusionOk="0">
                <a:moveTo>
                  <a:pt x="2483" y="0"/>
                </a:moveTo>
                <a:lnTo>
                  <a:pt x="2322" y="134"/>
                </a:lnTo>
                <a:lnTo>
                  <a:pt x="2018" y="455"/>
                </a:lnTo>
                <a:lnTo>
                  <a:pt x="1590" y="973"/>
                </a:lnTo>
                <a:lnTo>
                  <a:pt x="1295" y="1286"/>
                </a:lnTo>
                <a:lnTo>
                  <a:pt x="911" y="1643"/>
                </a:lnTo>
                <a:lnTo>
                  <a:pt x="509" y="1965"/>
                </a:lnTo>
                <a:lnTo>
                  <a:pt x="375" y="2072"/>
                </a:lnTo>
                <a:lnTo>
                  <a:pt x="116" y="2277"/>
                </a:lnTo>
                <a:lnTo>
                  <a:pt x="9" y="2420"/>
                </a:lnTo>
                <a:lnTo>
                  <a:pt x="0" y="2447"/>
                </a:lnTo>
                <a:lnTo>
                  <a:pt x="27" y="2483"/>
                </a:lnTo>
                <a:lnTo>
                  <a:pt x="54" y="2483"/>
                </a:lnTo>
                <a:lnTo>
                  <a:pt x="232" y="2429"/>
                </a:lnTo>
                <a:lnTo>
                  <a:pt x="598" y="2206"/>
                </a:lnTo>
                <a:lnTo>
                  <a:pt x="1125" y="1715"/>
                </a:lnTo>
                <a:lnTo>
                  <a:pt x="1411" y="1411"/>
                </a:lnTo>
                <a:lnTo>
                  <a:pt x="1715" y="1116"/>
                </a:lnTo>
                <a:lnTo>
                  <a:pt x="2170" y="589"/>
                </a:lnTo>
                <a:lnTo>
                  <a:pt x="2411" y="205"/>
                </a:lnTo>
                <a:lnTo>
                  <a:pt x="2492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14" name="Google Shape;1314;p30"/>
          <p:cNvGrpSpPr/>
          <p:nvPr/>
        </p:nvGrpSpPr>
        <p:grpSpPr>
          <a:xfrm>
            <a:off x="6194545" y="3710345"/>
            <a:ext cx="3569509" cy="3349980"/>
            <a:chOff x="6267770" y="3503895"/>
            <a:chExt cx="3569509" cy="3349980"/>
          </a:xfrm>
        </p:grpSpPr>
        <p:sp>
          <p:nvSpPr>
            <p:cNvPr id="1315" name="Google Shape;1315;p30"/>
            <p:cNvSpPr/>
            <p:nvPr/>
          </p:nvSpPr>
          <p:spPr>
            <a:xfrm rot="310762">
              <a:off x="6399320" y="3646881"/>
              <a:ext cx="3306409" cy="3064008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16" name="Google Shape;1316;p30"/>
            <p:cNvSpPr/>
            <p:nvPr/>
          </p:nvSpPr>
          <p:spPr>
            <a:xfrm rot="310762">
              <a:off x="6580174" y="4408927"/>
              <a:ext cx="2651899" cy="1639163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17" name="Google Shape;1317;p30"/>
            <p:cNvSpPr/>
            <p:nvPr/>
          </p:nvSpPr>
          <p:spPr>
            <a:xfrm rot="310762">
              <a:off x="8311563" y="5481535"/>
              <a:ext cx="481241" cy="255032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18" name="Google Shape;1318;p30"/>
            <p:cNvSpPr/>
            <p:nvPr/>
          </p:nvSpPr>
          <p:spPr>
            <a:xfrm rot="310762">
              <a:off x="9041624" y="4891567"/>
              <a:ext cx="273642" cy="58316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19" name="Google Shape;1319;p30"/>
            <p:cNvSpPr/>
            <p:nvPr/>
          </p:nvSpPr>
          <p:spPr>
            <a:xfrm rot="310762">
              <a:off x="8658958" y="4652399"/>
              <a:ext cx="63624" cy="451210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0" name="Google Shape;1320;p30"/>
            <p:cNvSpPr/>
            <p:nvPr/>
          </p:nvSpPr>
          <p:spPr>
            <a:xfrm rot="310762">
              <a:off x="7376965" y="5245894"/>
              <a:ext cx="93050" cy="450001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1" name="Google Shape;1321;p30"/>
            <p:cNvSpPr/>
            <p:nvPr/>
          </p:nvSpPr>
          <p:spPr>
            <a:xfrm rot="310762">
              <a:off x="8013121" y="4936084"/>
              <a:ext cx="139273" cy="579599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</p:grpSp>
      <p:grpSp>
        <p:nvGrpSpPr>
          <p:cNvPr id="1322" name="Google Shape;1322;p30"/>
          <p:cNvGrpSpPr/>
          <p:nvPr/>
        </p:nvGrpSpPr>
        <p:grpSpPr>
          <a:xfrm>
            <a:off x="-1151631" y="3240248"/>
            <a:ext cx="4031687" cy="3866819"/>
            <a:chOff x="-1361131" y="3033798"/>
            <a:chExt cx="4031687" cy="3866819"/>
          </a:xfrm>
        </p:grpSpPr>
        <p:sp>
          <p:nvSpPr>
            <p:cNvPr id="1323" name="Google Shape;1323;p30"/>
            <p:cNvSpPr/>
            <p:nvPr/>
          </p:nvSpPr>
          <p:spPr>
            <a:xfrm rot="-975157" flipH="1">
              <a:off x="-998443" y="3435250"/>
              <a:ext cx="3306310" cy="3063916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4" name="Google Shape;1324;p30"/>
            <p:cNvSpPr/>
            <p:nvPr/>
          </p:nvSpPr>
          <p:spPr>
            <a:xfrm rot="-975157" flipH="1">
              <a:off x="-517996" y="4168256"/>
              <a:ext cx="2651820" cy="1639114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5" name="Google Shape;1325;p30"/>
            <p:cNvSpPr/>
            <p:nvPr/>
          </p:nvSpPr>
          <p:spPr>
            <a:xfrm rot="-975157" flipH="1">
              <a:off x="6331" y="5357870"/>
              <a:ext cx="481227" cy="255024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6" name="Google Shape;1326;p30"/>
            <p:cNvSpPr/>
            <p:nvPr/>
          </p:nvSpPr>
          <p:spPr>
            <a:xfrm rot="-975157" flipH="1">
              <a:off x="-636678" y="4901000"/>
              <a:ext cx="273634" cy="58314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7" name="Google Shape;1327;p30"/>
            <p:cNvSpPr/>
            <p:nvPr/>
          </p:nvSpPr>
          <p:spPr>
            <a:xfrm rot="-975157" flipH="1">
              <a:off x="-61287" y="4568963"/>
              <a:ext cx="63622" cy="451196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8" name="Google Shape;1328;p30"/>
            <p:cNvSpPr/>
            <p:nvPr/>
          </p:nvSpPr>
          <p:spPr>
            <a:xfrm rot="-975157" flipH="1">
              <a:off x="1281559" y="4908023"/>
              <a:ext cx="93047" cy="449987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9" name="Google Shape;1329;p30"/>
            <p:cNvSpPr/>
            <p:nvPr/>
          </p:nvSpPr>
          <p:spPr>
            <a:xfrm rot="-975157" flipH="1">
              <a:off x="564398" y="4729396"/>
              <a:ext cx="139269" cy="579582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</p:grpSp>
      <p:sp>
        <p:nvSpPr>
          <p:cNvPr id="1330" name="Google Shape;1330;p30"/>
          <p:cNvSpPr txBox="1">
            <a:spLocks noGrp="1"/>
          </p:cNvSpPr>
          <p:nvPr>
            <p:ph type="title" hasCustomPrompt="1"/>
          </p:nvPr>
        </p:nvSpPr>
        <p:spPr>
          <a:xfrm>
            <a:off x="867550" y="1588075"/>
            <a:ext cx="2381100" cy="100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100"/>
              <a:buNone/>
              <a:defRPr sz="4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331" name="Google Shape;1331;p30"/>
          <p:cNvSpPr txBox="1">
            <a:spLocks noGrp="1"/>
          </p:cNvSpPr>
          <p:nvPr>
            <p:ph type="subTitle" idx="1"/>
          </p:nvPr>
        </p:nvSpPr>
        <p:spPr>
          <a:xfrm>
            <a:off x="867550" y="2836500"/>
            <a:ext cx="2381100" cy="63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Barrio"/>
              <a:buNone/>
              <a:defRPr>
                <a:solidFill>
                  <a:schemeClr val="lt2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2" name="Google Shape;1332;p30"/>
          <p:cNvSpPr txBox="1">
            <a:spLocks noGrp="1"/>
          </p:cNvSpPr>
          <p:nvPr>
            <p:ph type="subTitle" idx="2"/>
          </p:nvPr>
        </p:nvSpPr>
        <p:spPr>
          <a:xfrm>
            <a:off x="867550" y="3530850"/>
            <a:ext cx="2381100" cy="86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33" name="Google Shape;1333;p30"/>
          <p:cNvSpPr txBox="1">
            <a:spLocks noGrp="1"/>
          </p:cNvSpPr>
          <p:nvPr>
            <p:ph type="title" idx="3" hasCustomPrompt="1"/>
          </p:nvPr>
        </p:nvSpPr>
        <p:spPr>
          <a:xfrm>
            <a:off x="3381450" y="1588075"/>
            <a:ext cx="2381100" cy="100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100"/>
              <a:buNone/>
              <a:defRPr sz="4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334" name="Google Shape;1334;p30"/>
          <p:cNvSpPr txBox="1">
            <a:spLocks noGrp="1"/>
          </p:cNvSpPr>
          <p:nvPr>
            <p:ph type="subTitle" idx="4"/>
          </p:nvPr>
        </p:nvSpPr>
        <p:spPr>
          <a:xfrm>
            <a:off x="3381450" y="2836500"/>
            <a:ext cx="2381100" cy="63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Barrio"/>
              <a:buNone/>
              <a:defRPr>
                <a:solidFill>
                  <a:schemeClr val="lt2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5" name="Google Shape;1335;p30"/>
          <p:cNvSpPr txBox="1">
            <a:spLocks noGrp="1"/>
          </p:cNvSpPr>
          <p:nvPr>
            <p:ph type="subTitle" idx="5"/>
          </p:nvPr>
        </p:nvSpPr>
        <p:spPr>
          <a:xfrm>
            <a:off x="3381450" y="3530850"/>
            <a:ext cx="2381100" cy="86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36" name="Google Shape;1336;p30"/>
          <p:cNvSpPr txBox="1">
            <a:spLocks noGrp="1"/>
          </p:cNvSpPr>
          <p:nvPr>
            <p:ph type="title" idx="6" hasCustomPrompt="1"/>
          </p:nvPr>
        </p:nvSpPr>
        <p:spPr>
          <a:xfrm>
            <a:off x="5924975" y="1588075"/>
            <a:ext cx="2381100" cy="100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100"/>
              <a:buNone/>
              <a:defRPr sz="4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337" name="Google Shape;1337;p30"/>
          <p:cNvSpPr txBox="1">
            <a:spLocks noGrp="1"/>
          </p:cNvSpPr>
          <p:nvPr>
            <p:ph type="subTitle" idx="7"/>
          </p:nvPr>
        </p:nvSpPr>
        <p:spPr>
          <a:xfrm>
            <a:off x="5924975" y="2836500"/>
            <a:ext cx="2381100" cy="63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Barrio"/>
              <a:buNone/>
              <a:defRPr>
                <a:solidFill>
                  <a:schemeClr val="lt2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8" name="Google Shape;1338;p30"/>
          <p:cNvSpPr txBox="1">
            <a:spLocks noGrp="1"/>
          </p:cNvSpPr>
          <p:nvPr>
            <p:ph type="subTitle" idx="8"/>
          </p:nvPr>
        </p:nvSpPr>
        <p:spPr>
          <a:xfrm>
            <a:off x="5924975" y="3530850"/>
            <a:ext cx="2381100" cy="86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39" name="Google Shape;1339;p30"/>
          <p:cNvSpPr txBox="1">
            <a:spLocks noGrp="1"/>
          </p:cNvSpPr>
          <p:nvPr>
            <p:ph type="title" idx="9"/>
          </p:nvPr>
        </p:nvSpPr>
        <p:spPr>
          <a:xfrm>
            <a:off x="720000" y="395850"/>
            <a:ext cx="7693200" cy="51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600394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hree Columns 4">
  <p:cSld name="1_Title + Three Columns 4">
    <p:spTree>
      <p:nvGrpSpPr>
        <p:cNvPr id="1" name="Shape 1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" name="Google Shape;1300;p30"/>
          <p:cNvSpPr/>
          <p:nvPr/>
        </p:nvSpPr>
        <p:spPr>
          <a:xfrm rot="-623906" flipH="1">
            <a:off x="369917" y="1228981"/>
            <a:ext cx="752436" cy="542558"/>
          </a:xfrm>
          <a:custGeom>
            <a:avLst/>
            <a:gdLst/>
            <a:ahLst/>
            <a:cxnLst/>
            <a:rect l="l" t="t" r="r" b="b"/>
            <a:pathLst>
              <a:path w="37909" h="27335" extrusionOk="0">
                <a:moveTo>
                  <a:pt x="8404" y="0"/>
                </a:moveTo>
                <a:lnTo>
                  <a:pt x="7868" y="9"/>
                </a:lnTo>
                <a:lnTo>
                  <a:pt x="6778" y="134"/>
                </a:lnTo>
                <a:lnTo>
                  <a:pt x="5698" y="375"/>
                </a:lnTo>
                <a:lnTo>
                  <a:pt x="4653" y="715"/>
                </a:lnTo>
                <a:lnTo>
                  <a:pt x="3653" y="1161"/>
                </a:lnTo>
                <a:lnTo>
                  <a:pt x="2724" y="1679"/>
                </a:lnTo>
                <a:lnTo>
                  <a:pt x="1903" y="2277"/>
                </a:lnTo>
                <a:lnTo>
                  <a:pt x="1197" y="2938"/>
                </a:lnTo>
                <a:lnTo>
                  <a:pt x="903" y="3295"/>
                </a:lnTo>
                <a:lnTo>
                  <a:pt x="652" y="3644"/>
                </a:lnTo>
                <a:lnTo>
                  <a:pt x="277" y="4367"/>
                </a:lnTo>
                <a:lnTo>
                  <a:pt x="63" y="5108"/>
                </a:lnTo>
                <a:lnTo>
                  <a:pt x="1" y="5841"/>
                </a:lnTo>
                <a:lnTo>
                  <a:pt x="90" y="6564"/>
                </a:lnTo>
                <a:lnTo>
                  <a:pt x="331" y="7251"/>
                </a:lnTo>
                <a:lnTo>
                  <a:pt x="715" y="7894"/>
                </a:lnTo>
                <a:lnTo>
                  <a:pt x="1251" y="8484"/>
                </a:lnTo>
                <a:lnTo>
                  <a:pt x="1572" y="8743"/>
                </a:lnTo>
                <a:lnTo>
                  <a:pt x="1858" y="8966"/>
                </a:lnTo>
                <a:lnTo>
                  <a:pt x="2501" y="9377"/>
                </a:lnTo>
                <a:lnTo>
                  <a:pt x="3528" y="9939"/>
                </a:lnTo>
                <a:lnTo>
                  <a:pt x="4582" y="10475"/>
                </a:lnTo>
                <a:lnTo>
                  <a:pt x="5242" y="10868"/>
                </a:lnTo>
                <a:lnTo>
                  <a:pt x="5850" y="11288"/>
                </a:lnTo>
                <a:lnTo>
                  <a:pt x="6377" y="11770"/>
                </a:lnTo>
                <a:lnTo>
                  <a:pt x="6591" y="12038"/>
                </a:lnTo>
                <a:lnTo>
                  <a:pt x="6796" y="12342"/>
                </a:lnTo>
                <a:lnTo>
                  <a:pt x="7100" y="12993"/>
                </a:lnTo>
                <a:lnTo>
                  <a:pt x="7404" y="14020"/>
                </a:lnTo>
                <a:lnTo>
                  <a:pt x="7645" y="15065"/>
                </a:lnTo>
                <a:lnTo>
                  <a:pt x="7841" y="15744"/>
                </a:lnTo>
                <a:lnTo>
                  <a:pt x="8109" y="16396"/>
                </a:lnTo>
                <a:lnTo>
                  <a:pt x="8502" y="16994"/>
                </a:lnTo>
                <a:lnTo>
                  <a:pt x="8761" y="17271"/>
                </a:lnTo>
                <a:lnTo>
                  <a:pt x="9002" y="17512"/>
                </a:lnTo>
                <a:lnTo>
                  <a:pt x="9556" y="17914"/>
                </a:lnTo>
                <a:lnTo>
                  <a:pt x="10163" y="18217"/>
                </a:lnTo>
                <a:lnTo>
                  <a:pt x="10833" y="18459"/>
                </a:lnTo>
                <a:lnTo>
                  <a:pt x="11538" y="18637"/>
                </a:lnTo>
                <a:lnTo>
                  <a:pt x="12279" y="18771"/>
                </a:lnTo>
                <a:lnTo>
                  <a:pt x="13431" y="18914"/>
                </a:lnTo>
                <a:lnTo>
                  <a:pt x="14994" y="19075"/>
                </a:lnTo>
                <a:lnTo>
                  <a:pt x="16119" y="19235"/>
                </a:lnTo>
                <a:lnTo>
                  <a:pt x="16834" y="19396"/>
                </a:lnTo>
                <a:lnTo>
                  <a:pt x="17503" y="19602"/>
                </a:lnTo>
                <a:lnTo>
                  <a:pt x="18128" y="19878"/>
                </a:lnTo>
                <a:lnTo>
                  <a:pt x="18682" y="20236"/>
                </a:lnTo>
                <a:lnTo>
                  <a:pt x="19164" y="20682"/>
                </a:lnTo>
                <a:lnTo>
                  <a:pt x="19370" y="20950"/>
                </a:lnTo>
                <a:lnTo>
                  <a:pt x="19513" y="21173"/>
                </a:lnTo>
                <a:lnTo>
                  <a:pt x="19727" y="21647"/>
                </a:lnTo>
                <a:lnTo>
                  <a:pt x="19968" y="22397"/>
                </a:lnTo>
                <a:lnTo>
                  <a:pt x="20209" y="23441"/>
                </a:lnTo>
                <a:lnTo>
                  <a:pt x="20432" y="24209"/>
                </a:lnTo>
                <a:lnTo>
                  <a:pt x="20629" y="24701"/>
                </a:lnTo>
                <a:lnTo>
                  <a:pt x="20754" y="24933"/>
                </a:lnTo>
                <a:lnTo>
                  <a:pt x="20906" y="25192"/>
                </a:lnTo>
                <a:lnTo>
                  <a:pt x="21263" y="25665"/>
                </a:lnTo>
                <a:lnTo>
                  <a:pt x="21683" y="26067"/>
                </a:lnTo>
                <a:lnTo>
                  <a:pt x="22156" y="26415"/>
                </a:lnTo>
                <a:lnTo>
                  <a:pt x="22665" y="26710"/>
                </a:lnTo>
                <a:lnTo>
                  <a:pt x="23210" y="26933"/>
                </a:lnTo>
                <a:lnTo>
                  <a:pt x="23772" y="27112"/>
                </a:lnTo>
                <a:lnTo>
                  <a:pt x="24344" y="27237"/>
                </a:lnTo>
                <a:lnTo>
                  <a:pt x="24629" y="27272"/>
                </a:lnTo>
                <a:lnTo>
                  <a:pt x="25201" y="27335"/>
                </a:lnTo>
                <a:lnTo>
                  <a:pt x="26353" y="27335"/>
                </a:lnTo>
                <a:lnTo>
                  <a:pt x="28094" y="27201"/>
                </a:lnTo>
                <a:lnTo>
                  <a:pt x="29255" y="27138"/>
                </a:lnTo>
                <a:lnTo>
                  <a:pt x="29961" y="27103"/>
                </a:lnTo>
                <a:lnTo>
                  <a:pt x="31345" y="26924"/>
                </a:lnTo>
                <a:lnTo>
                  <a:pt x="32711" y="26719"/>
                </a:lnTo>
                <a:lnTo>
                  <a:pt x="33711" y="26620"/>
                </a:lnTo>
                <a:lnTo>
                  <a:pt x="34372" y="26594"/>
                </a:lnTo>
                <a:lnTo>
                  <a:pt x="34702" y="26603"/>
                </a:lnTo>
                <a:lnTo>
                  <a:pt x="34890" y="26594"/>
                </a:lnTo>
                <a:lnTo>
                  <a:pt x="35274" y="26522"/>
                </a:lnTo>
                <a:lnTo>
                  <a:pt x="35640" y="26362"/>
                </a:lnTo>
                <a:lnTo>
                  <a:pt x="35979" y="26129"/>
                </a:lnTo>
                <a:lnTo>
                  <a:pt x="36283" y="25826"/>
                </a:lnTo>
                <a:lnTo>
                  <a:pt x="36542" y="25477"/>
                </a:lnTo>
                <a:lnTo>
                  <a:pt x="36756" y="25076"/>
                </a:lnTo>
                <a:lnTo>
                  <a:pt x="36908" y="24629"/>
                </a:lnTo>
                <a:lnTo>
                  <a:pt x="36953" y="24397"/>
                </a:lnTo>
                <a:lnTo>
                  <a:pt x="37212" y="22923"/>
                </a:lnTo>
                <a:lnTo>
                  <a:pt x="37614" y="20236"/>
                </a:lnTo>
                <a:lnTo>
                  <a:pt x="37810" y="18432"/>
                </a:lnTo>
                <a:lnTo>
                  <a:pt x="37882" y="17324"/>
                </a:lnTo>
                <a:lnTo>
                  <a:pt x="37908" y="16289"/>
                </a:lnTo>
                <a:lnTo>
                  <a:pt x="37873" y="15324"/>
                </a:lnTo>
                <a:lnTo>
                  <a:pt x="37774" y="14440"/>
                </a:lnTo>
                <a:lnTo>
                  <a:pt x="37605" y="13618"/>
                </a:lnTo>
                <a:lnTo>
                  <a:pt x="37364" y="12877"/>
                </a:lnTo>
                <a:lnTo>
                  <a:pt x="37051" y="12199"/>
                </a:lnTo>
                <a:lnTo>
                  <a:pt x="36649" y="11591"/>
                </a:lnTo>
                <a:lnTo>
                  <a:pt x="36167" y="11047"/>
                </a:lnTo>
                <a:lnTo>
                  <a:pt x="35587" y="10573"/>
                </a:lnTo>
                <a:lnTo>
                  <a:pt x="34917" y="10163"/>
                </a:lnTo>
                <a:lnTo>
                  <a:pt x="34533" y="9984"/>
                </a:lnTo>
                <a:lnTo>
                  <a:pt x="34247" y="9877"/>
                </a:lnTo>
                <a:lnTo>
                  <a:pt x="33667" y="9761"/>
                </a:lnTo>
                <a:lnTo>
                  <a:pt x="33095" y="9725"/>
                </a:lnTo>
                <a:lnTo>
                  <a:pt x="32524" y="9752"/>
                </a:lnTo>
                <a:lnTo>
                  <a:pt x="31675" y="9877"/>
                </a:lnTo>
                <a:lnTo>
                  <a:pt x="30577" y="10118"/>
                </a:lnTo>
                <a:lnTo>
                  <a:pt x="29782" y="10252"/>
                </a:lnTo>
                <a:lnTo>
                  <a:pt x="29273" y="10288"/>
                </a:lnTo>
                <a:lnTo>
                  <a:pt x="28791" y="10261"/>
                </a:lnTo>
                <a:lnTo>
                  <a:pt x="28318" y="10145"/>
                </a:lnTo>
                <a:lnTo>
                  <a:pt x="27871" y="9930"/>
                </a:lnTo>
                <a:lnTo>
                  <a:pt x="27442" y="9582"/>
                </a:lnTo>
                <a:lnTo>
                  <a:pt x="27041" y="9109"/>
                </a:lnTo>
                <a:lnTo>
                  <a:pt x="26674" y="8466"/>
                </a:lnTo>
                <a:lnTo>
                  <a:pt x="26496" y="8064"/>
                </a:lnTo>
                <a:lnTo>
                  <a:pt x="26398" y="7823"/>
                </a:lnTo>
                <a:lnTo>
                  <a:pt x="26264" y="7296"/>
                </a:lnTo>
                <a:lnTo>
                  <a:pt x="26201" y="6742"/>
                </a:lnTo>
                <a:lnTo>
                  <a:pt x="26219" y="6171"/>
                </a:lnTo>
                <a:lnTo>
                  <a:pt x="26246" y="5876"/>
                </a:lnTo>
                <a:lnTo>
                  <a:pt x="26273" y="5635"/>
                </a:lnTo>
                <a:lnTo>
                  <a:pt x="26273" y="5144"/>
                </a:lnTo>
                <a:lnTo>
                  <a:pt x="26219" y="4644"/>
                </a:lnTo>
                <a:lnTo>
                  <a:pt x="26103" y="4162"/>
                </a:lnTo>
                <a:lnTo>
                  <a:pt x="25942" y="3679"/>
                </a:lnTo>
                <a:lnTo>
                  <a:pt x="25728" y="3224"/>
                </a:lnTo>
                <a:lnTo>
                  <a:pt x="25469" y="2795"/>
                </a:lnTo>
                <a:lnTo>
                  <a:pt x="25165" y="2402"/>
                </a:lnTo>
                <a:lnTo>
                  <a:pt x="24817" y="2045"/>
                </a:lnTo>
                <a:lnTo>
                  <a:pt x="24424" y="1733"/>
                </a:lnTo>
                <a:lnTo>
                  <a:pt x="23995" y="1474"/>
                </a:lnTo>
                <a:lnTo>
                  <a:pt x="23531" y="1277"/>
                </a:lnTo>
                <a:lnTo>
                  <a:pt x="23031" y="1143"/>
                </a:lnTo>
                <a:lnTo>
                  <a:pt x="22504" y="1081"/>
                </a:lnTo>
                <a:lnTo>
                  <a:pt x="21942" y="1090"/>
                </a:lnTo>
                <a:lnTo>
                  <a:pt x="21352" y="1197"/>
                </a:lnTo>
                <a:lnTo>
                  <a:pt x="21049" y="1277"/>
                </a:lnTo>
                <a:lnTo>
                  <a:pt x="20727" y="1384"/>
                </a:lnTo>
                <a:lnTo>
                  <a:pt x="20102" y="1661"/>
                </a:lnTo>
                <a:lnTo>
                  <a:pt x="19164" y="2135"/>
                </a:lnTo>
                <a:lnTo>
                  <a:pt x="18245" y="2599"/>
                </a:lnTo>
                <a:lnTo>
                  <a:pt x="17646" y="2849"/>
                </a:lnTo>
                <a:lnTo>
                  <a:pt x="17039" y="3010"/>
                </a:lnTo>
                <a:lnTo>
                  <a:pt x="16450" y="3072"/>
                </a:lnTo>
                <a:lnTo>
                  <a:pt x="16146" y="3037"/>
                </a:lnTo>
                <a:lnTo>
                  <a:pt x="15941" y="3001"/>
                </a:lnTo>
                <a:lnTo>
                  <a:pt x="15557" y="2867"/>
                </a:lnTo>
                <a:lnTo>
                  <a:pt x="15039" y="2590"/>
                </a:lnTo>
                <a:lnTo>
                  <a:pt x="14726" y="2376"/>
                </a:lnTo>
                <a:lnTo>
                  <a:pt x="14056" y="1938"/>
                </a:lnTo>
                <a:lnTo>
                  <a:pt x="13003" y="1313"/>
                </a:lnTo>
                <a:lnTo>
                  <a:pt x="12261" y="938"/>
                </a:lnTo>
                <a:lnTo>
                  <a:pt x="11485" y="599"/>
                </a:lnTo>
                <a:lnTo>
                  <a:pt x="10663" y="331"/>
                </a:lnTo>
                <a:lnTo>
                  <a:pt x="9806" y="125"/>
                </a:lnTo>
                <a:lnTo>
                  <a:pt x="8886" y="18"/>
                </a:lnTo>
                <a:lnTo>
                  <a:pt x="8404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1" name="Google Shape;1301;p30"/>
          <p:cNvSpPr/>
          <p:nvPr/>
        </p:nvSpPr>
        <p:spPr>
          <a:xfrm rot="-623906" flipH="1">
            <a:off x="343485" y="1362657"/>
            <a:ext cx="681875" cy="566674"/>
          </a:xfrm>
          <a:custGeom>
            <a:avLst/>
            <a:gdLst/>
            <a:ahLst/>
            <a:cxnLst/>
            <a:rect l="l" t="t" r="r" b="b"/>
            <a:pathLst>
              <a:path w="34354" h="28550" fill="none" extrusionOk="0">
                <a:moveTo>
                  <a:pt x="0" y="1"/>
                </a:moveTo>
                <a:lnTo>
                  <a:pt x="1036" y="153"/>
                </a:lnTo>
                <a:lnTo>
                  <a:pt x="3081" y="519"/>
                </a:lnTo>
                <a:lnTo>
                  <a:pt x="5064" y="992"/>
                </a:lnTo>
                <a:lnTo>
                  <a:pt x="6975" y="1555"/>
                </a:lnTo>
                <a:lnTo>
                  <a:pt x="7894" y="1876"/>
                </a:lnTo>
                <a:lnTo>
                  <a:pt x="8850" y="2260"/>
                </a:lnTo>
                <a:lnTo>
                  <a:pt x="10681" y="3117"/>
                </a:lnTo>
                <a:lnTo>
                  <a:pt x="12440" y="4046"/>
                </a:lnTo>
                <a:lnTo>
                  <a:pt x="14145" y="5028"/>
                </a:lnTo>
                <a:lnTo>
                  <a:pt x="14985" y="5537"/>
                </a:lnTo>
                <a:lnTo>
                  <a:pt x="16047" y="6296"/>
                </a:lnTo>
                <a:lnTo>
                  <a:pt x="18146" y="7868"/>
                </a:lnTo>
                <a:lnTo>
                  <a:pt x="20173" y="9493"/>
                </a:lnTo>
                <a:lnTo>
                  <a:pt x="22147" y="11181"/>
                </a:lnTo>
                <a:lnTo>
                  <a:pt x="24031" y="12931"/>
                </a:lnTo>
                <a:lnTo>
                  <a:pt x="25844" y="14762"/>
                </a:lnTo>
                <a:lnTo>
                  <a:pt x="27567" y="16673"/>
                </a:lnTo>
                <a:lnTo>
                  <a:pt x="29201" y="18673"/>
                </a:lnTo>
                <a:lnTo>
                  <a:pt x="29978" y="19709"/>
                </a:lnTo>
                <a:lnTo>
                  <a:pt x="30603" y="20745"/>
                </a:lnTo>
                <a:lnTo>
                  <a:pt x="31791" y="22870"/>
                </a:lnTo>
                <a:lnTo>
                  <a:pt x="32880" y="25085"/>
                </a:lnTo>
                <a:lnTo>
                  <a:pt x="33890" y="27371"/>
                </a:lnTo>
                <a:lnTo>
                  <a:pt x="34354" y="28550"/>
                </a:lnTo>
              </a:path>
            </a:pathLst>
          </a:custGeom>
          <a:solidFill>
            <a:schemeClr val="lt1"/>
          </a:solidFill>
          <a:ln w="6925" cap="flat" cmpd="sng">
            <a:solidFill>
              <a:srgbClr val="ED6E24"/>
            </a:solidFill>
            <a:prstDash val="solid"/>
            <a:miter lim="89299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2" name="Google Shape;1302;p30"/>
          <p:cNvSpPr/>
          <p:nvPr/>
        </p:nvSpPr>
        <p:spPr>
          <a:xfrm rot="-623906" flipH="1">
            <a:off x="853930" y="1281368"/>
            <a:ext cx="16335" cy="64170"/>
          </a:xfrm>
          <a:custGeom>
            <a:avLst/>
            <a:gdLst/>
            <a:ahLst/>
            <a:cxnLst/>
            <a:rect l="l" t="t" r="r" b="b"/>
            <a:pathLst>
              <a:path w="823" h="3233" extrusionOk="0">
                <a:moveTo>
                  <a:pt x="251" y="0"/>
                </a:moveTo>
                <a:lnTo>
                  <a:pt x="161" y="9"/>
                </a:lnTo>
                <a:lnTo>
                  <a:pt x="135" y="54"/>
                </a:lnTo>
                <a:lnTo>
                  <a:pt x="72" y="250"/>
                </a:lnTo>
                <a:lnTo>
                  <a:pt x="9" y="661"/>
                </a:lnTo>
                <a:lnTo>
                  <a:pt x="1" y="1081"/>
                </a:lnTo>
                <a:lnTo>
                  <a:pt x="54" y="1491"/>
                </a:lnTo>
                <a:lnTo>
                  <a:pt x="197" y="2099"/>
                </a:lnTo>
                <a:lnTo>
                  <a:pt x="510" y="2858"/>
                </a:lnTo>
                <a:lnTo>
                  <a:pt x="697" y="3206"/>
                </a:lnTo>
                <a:lnTo>
                  <a:pt x="733" y="3233"/>
                </a:lnTo>
                <a:lnTo>
                  <a:pt x="822" y="3197"/>
                </a:lnTo>
                <a:lnTo>
                  <a:pt x="822" y="3161"/>
                </a:lnTo>
                <a:lnTo>
                  <a:pt x="652" y="2768"/>
                </a:lnTo>
                <a:lnTo>
                  <a:pt x="402" y="1956"/>
                </a:lnTo>
                <a:lnTo>
                  <a:pt x="331" y="1536"/>
                </a:lnTo>
                <a:lnTo>
                  <a:pt x="295" y="1161"/>
                </a:lnTo>
                <a:lnTo>
                  <a:pt x="295" y="411"/>
                </a:lnTo>
                <a:lnTo>
                  <a:pt x="268" y="36"/>
                </a:lnTo>
                <a:lnTo>
                  <a:pt x="25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3" name="Google Shape;1303;p30"/>
          <p:cNvSpPr/>
          <p:nvPr/>
        </p:nvSpPr>
        <p:spPr>
          <a:xfrm rot="-623906" flipH="1">
            <a:off x="655340" y="1359212"/>
            <a:ext cx="30348" cy="128698"/>
          </a:xfrm>
          <a:custGeom>
            <a:avLst/>
            <a:gdLst/>
            <a:ahLst/>
            <a:cxnLst/>
            <a:rect l="l" t="t" r="r" b="b"/>
            <a:pathLst>
              <a:path w="1529" h="6484" extrusionOk="0">
                <a:moveTo>
                  <a:pt x="215" y="1"/>
                </a:moveTo>
                <a:lnTo>
                  <a:pt x="117" y="19"/>
                </a:lnTo>
                <a:lnTo>
                  <a:pt x="37" y="90"/>
                </a:lnTo>
                <a:lnTo>
                  <a:pt x="28" y="144"/>
                </a:lnTo>
                <a:lnTo>
                  <a:pt x="1" y="554"/>
                </a:lnTo>
                <a:lnTo>
                  <a:pt x="10" y="1376"/>
                </a:lnTo>
                <a:lnTo>
                  <a:pt x="90" y="2189"/>
                </a:lnTo>
                <a:lnTo>
                  <a:pt x="224" y="2992"/>
                </a:lnTo>
                <a:lnTo>
                  <a:pt x="510" y="4180"/>
                </a:lnTo>
                <a:lnTo>
                  <a:pt x="1028" y="5707"/>
                </a:lnTo>
                <a:lnTo>
                  <a:pt x="1332" y="6439"/>
                </a:lnTo>
                <a:lnTo>
                  <a:pt x="1349" y="6466"/>
                </a:lnTo>
                <a:lnTo>
                  <a:pt x="1421" y="6484"/>
                </a:lnTo>
                <a:lnTo>
                  <a:pt x="1492" y="6457"/>
                </a:lnTo>
                <a:lnTo>
                  <a:pt x="1528" y="6404"/>
                </a:lnTo>
                <a:lnTo>
                  <a:pt x="1519" y="6368"/>
                </a:lnTo>
                <a:lnTo>
                  <a:pt x="1376" y="5984"/>
                </a:lnTo>
                <a:lnTo>
                  <a:pt x="1144" y="5216"/>
                </a:lnTo>
                <a:lnTo>
                  <a:pt x="858" y="4064"/>
                </a:lnTo>
                <a:lnTo>
                  <a:pt x="590" y="2501"/>
                </a:lnTo>
                <a:lnTo>
                  <a:pt x="394" y="903"/>
                </a:lnTo>
                <a:lnTo>
                  <a:pt x="314" y="99"/>
                </a:lnTo>
                <a:lnTo>
                  <a:pt x="296" y="45"/>
                </a:lnTo>
                <a:lnTo>
                  <a:pt x="21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4" name="Google Shape;1304;p30"/>
          <p:cNvSpPr/>
          <p:nvPr/>
        </p:nvSpPr>
        <p:spPr>
          <a:xfrm rot="-623906" flipH="1">
            <a:off x="670414" y="1383837"/>
            <a:ext cx="50534" cy="47339"/>
          </a:xfrm>
          <a:custGeom>
            <a:avLst/>
            <a:gdLst/>
            <a:ahLst/>
            <a:cxnLst/>
            <a:rect l="l" t="t" r="r" b="b"/>
            <a:pathLst>
              <a:path w="2546" h="2385" extrusionOk="0">
                <a:moveTo>
                  <a:pt x="188" y="0"/>
                </a:moveTo>
                <a:lnTo>
                  <a:pt x="90" y="18"/>
                </a:lnTo>
                <a:lnTo>
                  <a:pt x="19" y="98"/>
                </a:lnTo>
                <a:lnTo>
                  <a:pt x="1" y="197"/>
                </a:lnTo>
                <a:lnTo>
                  <a:pt x="37" y="232"/>
                </a:lnTo>
                <a:lnTo>
                  <a:pt x="680" y="759"/>
                </a:lnTo>
                <a:lnTo>
                  <a:pt x="1305" y="1304"/>
                </a:lnTo>
                <a:lnTo>
                  <a:pt x="1590" y="1581"/>
                </a:lnTo>
                <a:lnTo>
                  <a:pt x="2037" y="2018"/>
                </a:lnTo>
                <a:lnTo>
                  <a:pt x="2358" y="2277"/>
                </a:lnTo>
                <a:lnTo>
                  <a:pt x="2528" y="2384"/>
                </a:lnTo>
                <a:lnTo>
                  <a:pt x="2546" y="2384"/>
                </a:lnTo>
                <a:lnTo>
                  <a:pt x="2546" y="2375"/>
                </a:lnTo>
                <a:lnTo>
                  <a:pt x="2448" y="2206"/>
                </a:lnTo>
                <a:lnTo>
                  <a:pt x="2198" y="1884"/>
                </a:lnTo>
                <a:lnTo>
                  <a:pt x="1760" y="1447"/>
                </a:lnTo>
                <a:lnTo>
                  <a:pt x="1465" y="1161"/>
                </a:lnTo>
                <a:lnTo>
                  <a:pt x="858" y="589"/>
                </a:lnTo>
                <a:lnTo>
                  <a:pt x="233" y="27"/>
                </a:lnTo>
                <a:lnTo>
                  <a:pt x="188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5" name="Google Shape;1305;p30"/>
          <p:cNvSpPr/>
          <p:nvPr/>
        </p:nvSpPr>
        <p:spPr>
          <a:xfrm rot="-623906" flipH="1">
            <a:off x="491134" y="1511782"/>
            <a:ext cx="31043" cy="146601"/>
          </a:xfrm>
          <a:custGeom>
            <a:avLst/>
            <a:gdLst/>
            <a:ahLst/>
            <a:cxnLst/>
            <a:rect l="l" t="t" r="r" b="b"/>
            <a:pathLst>
              <a:path w="1564" h="7386" extrusionOk="0">
                <a:moveTo>
                  <a:pt x="1430" y="0"/>
                </a:moveTo>
                <a:lnTo>
                  <a:pt x="1340" y="54"/>
                </a:lnTo>
                <a:lnTo>
                  <a:pt x="1305" y="116"/>
                </a:lnTo>
                <a:lnTo>
                  <a:pt x="1135" y="554"/>
                </a:lnTo>
                <a:lnTo>
                  <a:pt x="822" y="1447"/>
                </a:lnTo>
                <a:lnTo>
                  <a:pt x="572" y="2349"/>
                </a:lnTo>
                <a:lnTo>
                  <a:pt x="376" y="3260"/>
                </a:lnTo>
                <a:lnTo>
                  <a:pt x="162" y="4626"/>
                </a:lnTo>
                <a:lnTo>
                  <a:pt x="19" y="6421"/>
                </a:lnTo>
                <a:lnTo>
                  <a:pt x="1" y="7305"/>
                </a:lnTo>
                <a:lnTo>
                  <a:pt x="10" y="7341"/>
                </a:lnTo>
                <a:lnTo>
                  <a:pt x="54" y="7385"/>
                </a:lnTo>
                <a:lnTo>
                  <a:pt x="117" y="7385"/>
                </a:lnTo>
                <a:lnTo>
                  <a:pt x="171" y="7332"/>
                </a:lnTo>
                <a:lnTo>
                  <a:pt x="180" y="7287"/>
                </a:lnTo>
                <a:lnTo>
                  <a:pt x="242" y="6385"/>
                </a:lnTo>
                <a:lnTo>
                  <a:pt x="483" y="4608"/>
                </a:lnTo>
                <a:lnTo>
                  <a:pt x="849" y="2840"/>
                </a:lnTo>
                <a:lnTo>
                  <a:pt x="1305" y="1063"/>
                </a:lnTo>
                <a:lnTo>
                  <a:pt x="1555" y="152"/>
                </a:lnTo>
                <a:lnTo>
                  <a:pt x="1564" y="89"/>
                </a:lnTo>
                <a:lnTo>
                  <a:pt x="1519" y="18"/>
                </a:lnTo>
                <a:lnTo>
                  <a:pt x="143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6" name="Google Shape;1306;p30"/>
          <p:cNvSpPr/>
          <p:nvPr/>
        </p:nvSpPr>
        <p:spPr>
          <a:xfrm rot="-623906" flipH="1">
            <a:off x="510697" y="1528121"/>
            <a:ext cx="24473" cy="66492"/>
          </a:xfrm>
          <a:custGeom>
            <a:avLst/>
            <a:gdLst/>
            <a:ahLst/>
            <a:cxnLst/>
            <a:rect l="l" t="t" r="r" b="b"/>
            <a:pathLst>
              <a:path w="1233" h="3350" extrusionOk="0">
                <a:moveTo>
                  <a:pt x="144" y="0"/>
                </a:moveTo>
                <a:lnTo>
                  <a:pt x="54" y="63"/>
                </a:lnTo>
                <a:lnTo>
                  <a:pt x="1" y="161"/>
                </a:lnTo>
                <a:lnTo>
                  <a:pt x="19" y="224"/>
                </a:lnTo>
                <a:lnTo>
                  <a:pt x="331" y="992"/>
                </a:lnTo>
                <a:lnTo>
                  <a:pt x="626" y="1777"/>
                </a:lnTo>
                <a:lnTo>
                  <a:pt x="769" y="2170"/>
                </a:lnTo>
                <a:lnTo>
                  <a:pt x="1037" y="2974"/>
                </a:lnTo>
                <a:lnTo>
                  <a:pt x="1224" y="3340"/>
                </a:lnTo>
                <a:lnTo>
                  <a:pt x="1233" y="3349"/>
                </a:lnTo>
                <a:lnTo>
                  <a:pt x="1233" y="3340"/>
                </a:lnTo>
                <a:lnTo>
                  <a:pt x="1188" y="2912"/>
                </a:lnTo>
                <a:lnTo>
                  <a:pt x="992" y="2063"/>
                </a:lnTo>
                <a:lnTo>
                  <a:pt x="554" y="831"/>
                </a:lnTo>
                <a:lnTo>
                  <a:pt x="260" y="63"/>
                </a:lnTo>
                <a:lnTo>
                  <a:pt x="233" y="9"/>
                </a:lnTo>
                <a:lnTo>
                  <a:pt x="14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7" name="Google Shape;1307;p30"/>
          <p:cNvSpPr/>
          <p:nvPr/>
        </p:nvSpPr>
        <p:spPr>
          <a:xfrm rot="-623906" flipH="1">
            <a:off x="820554" y="1281124"/>
            <a:ext cx="38109" cy="38486"/>
          </a:xfrm>
          <a:custGeom>
            <a:avLst/>
            <a:gdLst/>
            <a:ahLst/>
            <a:cxnLst/>
            <a:rect l="l" t="t" r="r" b="b"/>
            <a:pathLst>
              <a:path w="1920" h="1939" extrusionOk="0">
                <a:moveTo>
                  <a:pt x="1840" y="1"/>
                </a:moveTo>
                <a:lnTo>
                  <a:pt x="1759" y="19"/>
                </a:lnTo>
                <a:lnTo>
                  <a:pt x="1724" y="45"/>
                </a:lnTo>
                <a:lnTo>
                  <a:pt x="1215" y="554"/>
                </a:lnTo>
                <a:lnTo>
                  <a:pt x="732" y="1072"/>
                </a:lnTo>
                <a:lnTo>
                  <a:pt x="536" y="1269"/>
                </a:lnTo>
                <a:lnTo>
                  <a:pt x="214" y="1581"/>
                </a:lnTo>
                <a:lnTo>
                  <a:pt x="54" y="1805"/>
                </a:lnTo>
                <a:lnTo>
                  <a:pt x="0" y="1912"/>
                </a:lnTo>
                <a:lnTo>
                  <a:pt x="9" y="1939"/>
                </a:lnTo>
                <a:lnTo>
                  <a:pt x="36" y="1939"/>
                </a:lnTo>
                <a:lnTo>
                  <a:pt x="170" y="1867"/>
                </a:lnTo>
                <a:lnTo>
                  <a:pt x="393" y="1680"/>
                </a:lnTo>
                <a:lnTo>
                  <a:pt x="697" y="1358"/>
                </a:lnTo>
                <a:lnTo>
                  <a:pt x="893" y="1153"/>
                </a:lnTo>
                <a:lnTo>
                  <a:pt x="1402" y="653"/>
                </a:lnTo>
                <a:lnTo>
                  <a:pt x="1893" y="135"/>
                </a:lnTo>
                <a:lnTo>
                  <a:pt x="1920" y="99"/>
                </a:lnTo>
                <a:lnTo>
                  <a:pt x="1902" y="36"/>
                </a:lnTo>
                <a:lnTo>
                  <a:pt x="184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8" name="Google Shape;1308;p30"/>
          <p:cNvSpPr/>
          <p:nvPr/>
        </p:nvSpPr>
        <p:spPr>
          <a:xfrm rot="-623906" flipH="1">
            <a:off x="774653" y="1384013"/>
            <a:ext cx="171054" cy="59049"/>
          </a:xfrm>
          <a:custGeom>
            <a:avLst/>
            <a:gdLst/>
            <a:ahLst/>
            <a:cxnLst/>
            <a:rect l="l" t="t" r="r" b="b"/>
            <a:pathLst>
              <a:path w="8618" h="2975" extrusionOk="0">
                <a:moveTo>
                  <a:pt x="8528" y="0"/>
                </a:moveTo>
                <a:lnTo>
                  <a:pt x="7966" y="18"/>
                </a:lnTo>
                <a:lnTo>
                  <a:pt x="6832" y="99"/>
                </a:lnTo>
                <a:lnTo>
                  <a:pt x="5698" y="259"/>
                </a:lnTo>
                <a:lnTo>
                  <a:pt x="4581" y="527"/>
                </a:lnTo>
                <a:lnTo>
                  <a:pt x="4046" y="724"/>
                </a:lnTo>
                <a:lnTo>
                  <a:pt x="3510" y="938"/>
                </a:lnTo>
                <a:lnTo>
                  <a:pt x="2438" y="1456"/>
                </a:lnTo>
                <a:lnTo>
                  <a:pt x="1411" y="2036"/>
                </a:lnTo>
                <a:lnTo>
                  <a:pt x="447" y="2653"/>
                </a:lnTo>
                <a:lnTo>
                  <a:pt x="0" y="2965"/>
                </a:lnTo>
                <a:lnTo>
                  <a:pt x="0" y="2974"/>
                </a:lnTo>
                <a:lnTo>
                  <a:pt x="18" y="2974"/>
                </a:lnTo>
                <a:lnTo>
                  <a:pt x="482" y="2760"/>
                </a:lnTo>
                <a:lnTo>
                  <a:pt x="1393" y="2269"/>
                </a:lnTo>
                <a:lnTo>
                  <a:pt x="2286" y="1768"/>
                </a:lnTo>
                <a:lnTo>
                  <a:pt x="3215" y="1286"/>
                </a:lnTo>
                <a:lnTo>
                  <a:pt x="3697" y="1063"/>
                </a:lnTo>
                <a:lnTo>
                  <a:pt x="3992" y="947"/>
                </a:lnTo>
                <a:lnTo>
                  <a:pt x="4581" y="742"/>
                </a:lnTo>
                <a:lnTo>
                  <a:pt x="5474" y="518"/>
                </a:lnTo>
                <a:lnTo>
                  <a:pt x="6680" y="340"/>
                </a:lnTo>
                <a:lnTo>
                  <a:pt x="7894" y="241"/>
                </a:lnTo>
                <a:lnTo>
                  <a:pt x="8511" y="197"/>
                </a:lnTo>
                <a:lnTo>
                  <a:pt x="8555" y="188"/>
                </a:lnTo>
                <a:lnTo>
                  <a:pt x="8609" y="125"/>
                </a:lnTo>
                <a:lnTo>
                  <a:pt x="8618" y="54"/>
                </a:lnTo>
                <a:lnTo>
                  <a:pt x="8573" y="9"/>
                </a:lnTo>
                <a:lnTo>
                  <a:pt x="8528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9" name="Google Shape;1309;p30"/>
          <p:cNvSpPr/>
          <p:nvPr/>
        </p:nvSpPr>
        <p:spPr>
          <a:xfrm rot="-623906" flipH="1">
            <a:off x="866832" y="1382281"/>
            <a:ext cx="95015" cy="7642"/>
          </a:xfrm>
          <a:custGeom>
            <a:avLst/>
            <a:gdLst/>
            <a:ahLst/>
            <a:cxnLst/>
            <a:rect l="l" t="t" r="r" b="b"/>
            <a:pathLst>
              <a:path w="4787" h="385" extrusionOk="0">
                <a:moveTo>
                  <a:pt x="3063" y="1"/>
                </a:moveTo>
                <a:lnTo>
                  <a:pt x="1795" y="72"/>
                </a:lnTo>
                <a:lnTo>
                  <a:pt x="572" y="251"/>
                </a:lnTo>
                <a:lnTo>
                  <a:pt x="18" y="358"/>
                </a:lnTo>
                <a:lnTo>
                  <a:pt x="0" y="376"/>
                </a:lnTo>
                <a:lnTo>
                  <a:pt x="18" y="385"/>
                </a:lnTo>
                <a:lnTo>
                  <a:pt x="661" y="322"/>
                </a:lnTo>
                <a:lnTo>
                  <a:pt x="1929" y="233"/>
                </a:lnTo>
                <a:lnTo>
                  <a:pt x="2554" y="224"/>
                </a:lnTo>
                <a:lnTo>
                  <a:pt x="3099" y="242"/>
                </a:lnTo>
                <a:lnTo>
                  <a:pt x="4188" y="322"/>
                </a:lnTo>
                <a:lnTo>
                  <a:pt x="4733" y="314"/>
                </a:lnTo>
                <a:lnTo>
                  <a:pt x="4769" y="305"/>
                </a:lnTo>
                <a:lnTo>
                  <a:pt x="4787" y="260"/>
                </a:lnTo>
                <a:lnTo>
                  <a:pt x="4760" y="242"/>
                </a:lnTo>
                <a:lnTo>
                  <a:pt x="4510" y="162"/>
                </a:lnTo>
                <a:lnTo>
                  <a:pt x="3956" y="63"/>
                </a:lnTo>
                <a:lnTo>
                  <a:pt x="3063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0" name="Google Shape;1310;p30"/>
          <p:cNvSpPr/>
          <p:nvPr/>
        </p:nvSpPr>
        <p:spPr>
          <a:xfrm rot="-623906" flipH="1">
            <a:off x="634447" y="1514762"/>
            <a:ext cx="177267" cy="59744"/>
          </a:xfrm>
          <a:custGeom>
            <a:avLst/>
            <a:gdLst/>
            <a:ahLst/>
            <a:cxnLst/>
            <a:rect l="l" t="t" r="r" b="b"/>
            <a:pathLst>
              <a:path w="8931" h="3010" extrusionOk="0">
                <a:moveTo>
                  <a:pt x="8922" y="0"/>
                </a:moveTo>
                <a:lnTo>
                  <a:pt x="8690" y="143"/>
                </a:lnTo>
                <a:lnTo>
                  <a:pt x="8190" y="384"/>
                </a:lnTo>
                <a:lnTo>
                  <a:pt x="7404" y="706"/>
                </a:lnTo>
                <a:lnTo>
                  <a:pt x="5752" y="1215"/>
                </a:lnTo>
                <a:lnTo>
                  <a:pt x="4725" y="1536"/>
                </a:lnTo>
                <a:lnTo>
                  <a:pt x="3573" y="1938"/>
                </a:lnTo>
                <a:lnTo>
                  <a:pt x="1831" y="2510"/>
                </a:lnTo>
                <a:lnTo>
                  <a:pt x="662" y="2777"/>
                </a:lnTo>
                <a:lnTo>
                  <a:pt x="63" y="2849"/>
                </a:lnTo>
                <a:lnTo>
                  <a:pt x="10" y="2867"/>
                </a:lnTo>
                <a:lnTo>
                  <a:pt x="1" y="2965"/>
                </a:lnTo>
                <a:lnTo>
                  <a:pt x="54" y="2983"/>
                </a:lnTo>
                <a:lnTo>
                  <a:pt x="358" y="3010"/>
                </a:lnTo>
                <a:lnTo>
                  <a:pt x="974" y="2965"/>
                </a:lnTo>
                <a:lnTo>
                  <a:pt x="1599" y="2849"/>
                </a:lnTo>
                <a:lnTo>
                  <a:pt x="2242" y="2670"/>
                </a:lnTo>
                <a:lnTo>
                  <a:pt x="3823" y="2090"/>
                </a:lnTo>
                <a:lnTo>
                  <a:pt x="5002" y="1634"/>
                </a:lnTo>
                <a:lnTo>
                  <a:pt x="6430" y="1143"/>
                </a:lnTo>
                <a:lnTo>
                  <a:pt x="7868" y="625"/>
                </a:lnTo>
                <a:lnTo>
                  <a:pt x="8190" y="518"/>
                </a:lnTo>
                <a:lnTo>
                  <a:pt x="8600" y="340"/>
                </a:lnTo>
                <a:lnTo>
                  <a:pt x="8833" y="152"/>
                </a:lnTo>
                <a:lnTo>
                  <a:pt x="8931" y="9"/>
                </a:lnTo>
                <a:lnTo>
                  <a:pt x="893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1" name="Google Shape;1311;p30"/>
          <p:cNvSpPr/>
          <p:nvPr/>
        </p:nvSpPr>
        <p:spPr>
          <a:xfrm rot="-623906" flipH="1">
            <a:off x="711612" y="1518825"/>
            <a:ext cx="117900" cy="14370"/>
          </a:xfrm>
          <a:custGeom>
            <a:avLst/>
            <a:gdLst/>
            <a:ahLst/>
            <a:cxnLst/>
            <a:rect l="l" t="t" r="r" b="b"/>
            <a:pathLst>
              <a:path w="5940" h="724" extrusionOk="0">
                <a:moveTo>
                  <a:pt x="1135" y="0"/>
                </a:moveTo>
                <a:lnTo>
                  <a:pt x="394" y="36"/>
                </a:lnTo>
                <a:lnTo>
                  <a:pt x="37" y="81"/>
                </a:lnTo>
                <a:lnTo>
                  <a:pt x="1" y="98"/>
                </a:lnTo>
                <a:lnTo>
                  <a:pt x="1" y="152"/>
                </a:lnTo>
                <a:lnTo>
                  <a:pt x="28" y="170"/>
                </a:lnTo>
                <a:lnTo>
                  <a:pt x="760" y="259"/>
                </a:lnTo>
                <a:lnTo>
                  <a:pt x="2224" y="375"/>
                </a:lnTo>
                <a:lnTo>
                  <a:pt x="3689" y="465"/>
                </a:lnTo>
                <a:lnTo>
                  <a:pt x="5145" y="607"/>
                </a:lnTo>
                <a:lnTo>
                  <a:pt x="5868" y="723"/>
                </a:lnTo>
                <a:lnTo>
                  <a:pt x="5921" y="715"/>
                </a:lnTo>
                <a:lnTo>
                  <a:pt x="5939" y="625"/>
                </a:lnTo>
                <a:lnTo>
                  <a:pt x="5895" y="598"/>
                </a:lnTo>
                <a:lnTo>
                  <a:pt x="5216" y="465"/>
                </a:lnTo>
                <a:lnTo>
                  <a:pt x="3769" y="197"/>
                </a:lnTo>
                <a:lnTo>
                  <a:pt x="2260" y="27"/>
                </a:lnTo>
                <a:lnTo>
                  <a:pt x="113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2" name="Google Shape;1312;p30"/>
          <p:cNvSpPr/>
          <p:nvPr/>
        </p:nvSpPr>
        <p:spPr>
          <a:xfrm rot="-623906" flipH="1">
            <a:off x="515035" y="1666286"/>
            <a:ext cx="163968" cy="50892"/>
          </a:xfrm>
          <a:custGeom>
            <a:avLst/>
            <a:gdLst/>
            <a:ahLst/>
            <a:cxnLst/>
            <a:rect l="l" t="t" r="r" b="b"/>
            <a:pathLst>
              <a:path w="8261" h="2564" extrusionOk="0">
                <a:moveTo>
                  <a:pt x="8207" y="0"/>
                </a:moveTo>
                <a:lnTo>
                  <a:pt x="8172" y="9"/>
                </a:lnTo>
                <a:lnTo>
                  <a:pt x="7180" y="483"/>
                </a:lnTo>
                <a:lnTo>
                  <a:pt x="5716" y="1117"/>
                </a:lnTo>
                <a:lnTo>
                  <a:pt x="4725" y="1465"/>
                </a:lnTo>
                <a:lnTo>
                  <a:pt x="4207" y="1599"/>
                </a:lnTo>
                <a:lnTo>
                  <a:pt x="2117" y="2063"/>
                </a:lnTo>
                <a:lnTo>
                  <a:pt x="27" y="2483"/>
                </a:lnTo>
                <a:lnTo>
                  <a:pt x="1" y="2501"/>
                </a:lnTo>
                <a:lnTo>
                  <a:pt x="10" y="2563"/>
                </a:lnTo>
                <a:lnTo>
                  <a:pt x="36" y="2563"/>
                </a:lnTo>
                <a:lnTo>
                  <a:pt x="1028" y="2420"/>
                </a:lnTo>
                <a:lnTo>
                  <a:pt x="3135" y="2117"/>
                </a:lnTo>
                <a:lnTo>
                  <a:pt x="4743" y="1777"/>
                </a:lnTo>
                <a:lnTo>
                  <a:pt x="5796" y="1456"/>
                </a:lnTo>
                <a:lnTo>
                  <a:pt x="6805" y="1045"/>
                </a:lnTo>
                <a:lnTo>
                  <a:pt x="7770" y="500"/>
                </a:lnTo>
                <a:lnTo>
                  <a:pt x="8216" y="170"/>
                </a:lnTo>
                <a:lnTo>
                  <a:pt x="8261" y="116"/>
                </a:lnTo>
                <a:lnTo>
                  <a:pt x="8252" y="27"/>
                </a:lnTo>
                <a:lnTo>
                  <a:pt x="820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3" name="Google Shape;1313;p30"/>
          <p:cNvSpPr/>
          <p:nvPr/>
        </p:nvSpPr>
        <p:spPr>
          <a:xfrm rot="-623906" flipH="1">
            <a:off x="632511" y="1699731"/>
            <a:ext cx="49462" cy="49284"/>
          </a:xfrm>
          <a:custGeom>
            <a:avLst/>
            <a:gdLst/>
            <a:ahLst/>
            <a:cxnLst/>
            <a:rect l="l" t="t" r="r" b="b"/>
            <a:pathLst>
              <a:path w="2492" h="2483" extrusionOk="0">
                <a:moveTo>
                  <a:pt x="2483" y="0"/>
                </a:moveTo>
                <a:lnTo>
                  <a:pt x="2322" y="134"/>
                </a:lnTo>
                <a:lnTo>
                  <a:pt x="2018" y="455"/>
                </a:lnTo>
                <a:lnTo>
                  <a:pt x="1590" y="973"/>
                </a:lnTo>
                <a:lnTo>
                  <a:pt x="1295" y="1286"/>
                </a:lnTo>
                <a:lnTo>
                  <a:pt x="911" y="1643"/>
                </a:lnTo>
                <a:lnTo>
                  <a:pt x="509" y="1965"/>
                </a:lnTo>
                <a:lnTo>
                  <a:pt x="375" y="2072"/>
                </a:lnTo>
                <a:lnTo>
                  <a:pt x="116" y="2277"/>
                </a:lnTo>
                <a:lnTo>
                  <a:pt x="9" y="2420"/>
                </a:lnTo>
                <a:lnTo>
                  <a:pt x="0" y="2447"/>
                </a:lnTo>
                <a:lnTo>
                  <a:pt x="27" y="2483"/>
                </a:lnTo>
                <a:lnTo>
                  <a:pt x="54" y="2483"/>
                </a:lnTo>
                <a:lnTo>
                  <a:pt x="232" y="2429"/>
                </a:lnTo>
                <a:lnTo>
                  <a:pt x="598" y="2206"/>
                </a:lnTo>
                <a:lnTo>
                  <a:pt x="1125" y="1715"/>
                </a:lnTo>
                <a:lnTo>
                  <a:pt x="1411" y="1411"/>
                </a:lnTo>
                <a:lnTo>
                  <a:pt x="1715" y="1116"/>
                </a:lnTo>
                <a:lnTo>
                  <a:pt x="2170" y="589"/>
                </a:lnTo>
                <a:lnTo>
                  <a:pt x="2411" y="205"/>
                </a:lnTo>
                <a:lnTo>
                  <a:pt x="2492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14" name="Google Shape;1314;p30"/>
          <p:cNvGrpSpPr/>
          <p:nvPr/>
        </p:nvGrpSpPr>
        <p:grpSpPr>
          <a:xfrm>
            <a:off x="6194545" y="3710345"/>
            <a:ext cx="3569509" cy="3349980"/>
            <a:chOff x="6267770" y="3503895"/>
            <a:chExt cx="3569509" cy="3349980"/>
          </a:xfrm>
        </p:grpSpPr>
        <p:sp>
          <p:nvSpPr>
            <p:cNvPr id="1315" name="Google Shape;1315;p30"/>
            <p:cNvSpPr/>
            <p:nvPr/>
          </p:nvSpPr>
          <p:spPr>
            <a:xfrm rot="310762">
              <a:off x="6399320" y="3646881"/>
              <a:ext cx="3306409" cy="3064008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16" name="Google Shape;1316;p30"/>
            <p:cNvSpPr/>
            <p:nvPr/>
          </p:nvSpPr>
          <p:spPr>
            <a:xfrm rot="310762">
              <a:off x="6580174" y="4408927"/>
              <a:ext cx="2651899" cy="1639163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17" name="Google Shape;1317;p30"/>
            <p:cNvSpPr/>
            <p:nvPr/>
          </p:nvSpPr>
          <p:spPr>
            <a:xfrm rot="310762">
              <a:off x="8311563" y="5481535"/>
              <a:ext cx="481241" cy="255032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18" name="Google Shape;1318;p30"/>
            <p:cNvSpPr/>
            <p:nvPr/>
          </p:nvSpPr>
          <p:spPr>
            <a:xfrm rot="310762">
              <a:off x="9041624" y="4891567"/>
              <a:ext cx="273642" cy="58316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19" name="Google Shape;1319;p30"/>
            <p:cNvSpPr/>
            <p:nvPr/>
          </p:nvSpPr>
          <p:spPr>
            <a:xfrm rot="310762">
              <a:off x="8658958" y="4652399"/>
              <a:ext cx="63624" cy="451210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0" name="Google Shape;1320;p30"/>
            <p:cNvSpPr/>
            <p:nvPr/>
          </p:nvSpPr>
          <p:spPr>
            <a:xfrm rot="310762">
              <a:off x="7376965" y="5245894"/>
              <a:ext cx="93050" cy="450001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1" name="Google Shape;1321;p30"/>
            <p:cNvSpPr/>
            <p:nvPr/>
          </p:nvSpPr>
          <p:spPr>
            <a:xfrm rot="310762">
              <a:off x="8013121" y="4936084"/>
              <a:ext cx="139273" cy="579599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</p:grpSp>
      <p:grpSp>
        <p:nvGrpSpPr>
          <p:cNvPr id="1322" name="Google Shape;1322;p30"/>
          <p:cNvGrpSpPr/>
          <p:nvPr/>
        </p:nvGrpSpPr>
        <p:grpSpPr>
          <a:xfrm>
            <a:off x="-1151631" y="3240248"/>
            <a:ext cx="4031687" cy="3866819"/>
            <a:chOff x="-1361131" y="3033798"/>
            <a:chExt cx="4031687" cy="3866819"/>
          </a:xfrm>
        </p:grpSpPr>
        <p:sp>
          <p:nvSpPr>
            <p:cNvPr id="1323" name="Google Shape;1323;p30"/>
            <p:cNvSpPr/>
            <p:nvPr/>
          </p:nvSpPr>
          <p:spPr>
            <a:xfrm rot="-975157" flipH="1">
              <a:off x="-998443" y="3435250"/>
              <a:ext cx="3306310" cy="3063916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4" name="Google Shape;1324;p30"/>
            <p:cNvSpPr/>
            <p:nvPr/>
          </p:nvSpPr>
          <p:spPr>
            <a:xfrm rot="-975157" flipH="1">
              <a:off x="-517996" y="4168256"/>
              <a:ext cx="2651820" cy="1639114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5" name="Google Shape;1325;p30"/>
            <p:cNvSpPr/>
            <p:nvPr/>
          </p:nvSpPr>
          <p:spPr>
            <a:xfrm rot="-975157" flipH="1">
              <a:off x="6331" y="5357870"/>
              <a:ext cx="481227" cy="255024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6" name="Google Shape;1326;p30"/>
            <p:cNvSpPr/>
            <p:nvPr/>
          </p:nvSpPr>
          <p:spPr>
            <a:xfrm rot="-975157" flipH="1">
              <a:off x="-636678" y="4901000"/>
              <a:ext cx="273634" cy="58314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7" name="Google Shape;1327;p30"/>
            <p:cNvSpPr/>
            <p:nvPr/>
          </p:nvSpPr>
          <p:spPr>
            <a:xfrm rot="-975157" flipH="1">
              <a:off x="-61287" y="4568963"/>
              <a:ext cx="63622" cy="451196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8" name="Google Shape;1328;p30"/>
            <p:cNvSpPr/>
            <p:nvPr/>
          </p:nvSpPr>
          <p:spPr>
            <a:xfrm rot="-975157" flipH="1">
              <a:off x="1281559" y="4908023"/>
              <a:ext cx="93047" cy="449987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9" name="Google Shape;1329;p30"/>
            <p:cNvSpPr/>
            <p:nvPr/>
          </p:nvSpPr>
          <p:spPr>
            <a:xfrm rot="-975157" flipH="1">
              <a:off x="564398" y="4729396"/>
              <a:ext cx="139269" cy="579582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</p:grpSp>
      <p:sp>
        <p:nvSpPr>
          <p:cNvPr id="1330" name="Google Shape;1330;p30"/>
          <p:cNvSpPr txBox="1">
            <a:spLocks noGrp="1"/>
          </p:cNvSpPr>
          <p:nvPr>
            <p:ph type="title" hasCustomPrompt="1"/>
          </p:nvPr>
        </p:nvSpPr>
        <p:spPr>
          <a:xfrm>
            <a:off x="867550" y="1588075"/>
            <a:ext cx="2381100" cy="100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100"/>
              <a:buNone/>
              <a:defRPr sz="4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331" name="Google Shape;1331;p30"/>
          <p:cNvSpPr txBox="1">
            <a:spLocks noGrp="1"/>
          </p:cNvSpPr>
          <p:nvPr>
            <p:ph type="subTitle" idx="1"/>
          </p:nvPr>
        </p:nvSpPr>
        <p:spPr>
          <a:xfrm>
            <a:off x="867550" y="2836500"/>
            <a:ext cx="2381100" cy="63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Barrio"/>
              <a:buNone/>
              <a:defRPr>
                <a:solidFill>
                  <a:schemeClr val="lt2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2" name="Google Shape;1332;p30"/>
          <p:cNvSpPr txBox="1">
            <a:spLocks noGrp="1"/>
          </p:cNvSpPr>
          <p:nvPr>
            <p:ph type="subTitle" idx="2"/>
          </p:nvPr>
        </p:nvSpPr>
        <p:spPr>
          <a:xfrm>
            <a:off x="867550" y="3530850"/>
            <a:ext cx="2381100" cy="86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33" name="Google Shape;1333;p30"/>
          <p:cNvSpPr txBox="1">
            <a:spLocks noGrp="1"/>
          </p:cNvSpPr>
          <p:nvPr>
            <p:ph type="title" idx="3" hasCustomPrompt="1"/>
          </p:nvPr>
        </p:nvSpPr>
        <p:spPr>
          <a:xfrm>
            <a:off x="3381450" y="1588075"/>
            <a:ext cx="2381100" cy="100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100"/>
              <a:buNone/>
              <a:defRPr sz="4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334" name="Google Shape;1334;p30"/>
          <p:cNvSpPr txBox="1">
            <a:spLocks noGrp="1"/>
          </p:cNvSpPr>
          <p:nvPr>
            <p:ph type="subTitle" idx="4"/>
          </p:nvPr>
        </p:nvSpPr>
        <p:spPr>
          <a:xfrm>
            <a:off x="3381450" y="2836500"/>
            <a:ext cx="2381100" cy="63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Barrio"/>
              <a:buNone/>
              <a:defRPr>
                <a:solidFill>
                  <a:schemeClr val="lt2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5" name="Google Shape;1335;p30"/>
          <p:cNvSpPr txBox="1">
            <a:spLocks noGrp="1"/>
          </p:cNvSpPr>
          <p:nvPr>
            <p:ph type="subTitle" idx="5"/>
          </p:nvPr>
        </p:nvSpPr>
        <p:spPr>
          <a:xfrm>
            <a:off x="3381450" y="3530850"/>
            <a:ext cx="2381100" cy="86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36" name="Google Shape;1336;p30"/>
          <p:cNvSpPr txBox="1">
            <a:spLocks noGrp="1"/>
          </p:cNvSpPr>
          <p:nvPr>
            <p:ph type="title" idx="6" hasCustomPrompt="1"/>
          </p:nvPr>
        </p:nvSpPr>
        <p:spPr>
          <a:xfrm>
            <a:off x="5924975" y="1588075"/>
            <a:ext cx="2381100" cy="100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100"/>
              <a:buNone/>
              <a:defRPr sz="4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337" name="Google Shape;1337;p30"/>
          <p:cNvSpPr txBox="1">
            <a:spLocks noGrp="1"/>
          </p:cNvSpPr>
          <p:nvPr>
            <p:ph type="subTitle" idx="7"/>
          </p:nvPr>
        </p:nvSpPr>
        <p:spPr>
          <a:xfrm>
            <a:off x="5924975" y="2836500"/>
            <a:ext cx="2381100" cy="63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Barrio"/>
              <a:buNone/>
              <a:defRPr>
                <a:solidFill>
                  <a:schemeClr val="lt2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8" name="Google Shape;1338;p30"/>
          <p:cNvSpPr txBox="1">
            <a:spLocks noGrp="1"/>
          </p:cNvSpPr>
          <p:nvPr>
            <p:ph type="subTitle" idx="8"/>
          </p:nvPr>
        </p:nvSpPr>
        <p:spPr>
          <a:xfrm>
            <a:off x="5924975" y="3530850"/>
            <a:ext cx="2381100" cy="86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39" name="Google Shape;1339;p30"/>
          <p:cNvSpPr txBox="1">
            <a:spLocks noGrp="1"/>
          </p:cNvSpPr>
          <p:nvPr>
            <p:ph type="title" idx="9"/>
          </p:nvPr>
        </p:nvSpPr>
        <p:spPr>
          <a:xfrm>
            <a:off x="720000" y="395850"/>
            <a:ext cx="7693200" cy="51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5842836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hree Columns 4">
  <p:cSld name="1_Title + Three Columns 4">
    <p:spTree>
      <p:nvGrpSpPr>
        <p:cNvPr id="1" name="Shape 1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" name="Google Shape;1300;p30"/>
          <p:cNvSpPr/>
          <p:nvPr/>
        </p:nvSpPr>
        <p:spPr>
          <a:xfrm rot="-623906" flipH="1">
            <a:off x="369917" y="1228981"/>
            <a:ext cx="752436" cy="542558"/>
          </a:xfrm>
          <a:custGeom>
            <a:avLst/>
            <a:gdLst/>
            <a:ahLst/>
            <a:cxnLst/>
            <a:rect l="l" t="t" r="r" b="b"/>
            <a:pathLst>
              <a:path w="37909" h="27335" extrusionOk="0">
                <a:moveTo>
                  <a:pt x="8404" y="0"/>
                </a:moveTo>
                <a:lnTo>
                  <a:pt x="7868" y="9"/>
                </a:lnTo>
                <a:lnTo>
                  <a:pt x="6778" y="134"/>
                </a:lnTo>
                <a:lnTo>
                  <a:pt x="5698" y="375"/>
                </a:lnTo>
                <a:lnTo>
                  <a:pt x="4653" y="715"/>
                </a:lnTo>
                <a:lnTo>
                  <a:pt x="3653" y="1161"/>
                </a:lnTo>
                <a:lnTo>
                  <a:pt x="2724" y="1679"/>
                </a:lnTo>
                <a:lnTo>
                  <a:pt x="1903" y="2277"/>
                </a:lnTo>
                <a:lnTo>
                  <a:pt x="1197" y="2938"/>
                </a:lnTo>
                <a:lnTo>
                  <a:pt x="903" y="3295"/>
                </a:lnTo>
                <a:lnTo>
                  <a:pt x="652" y="3644"/>
                </a:lnTo>
                <a:lnTo>
                  <a:pt x="277" y="4367"/>
                </a:lnTo>
                <a:lnTo>
                  <a:pt x="63" y="5108"/>
                </a:lnTo>
                <a:lnTo>
                  <a:pt x="1" y="5841"/>
                </a:lnTo>
                <a:lnTo>
                  <a:pt x="90" y="6564"/>
                </a:lnTo>
                <a:lnTo>
                  <a:pt x="331" y="7251"/>
                </a:lnTo>
                <a:lnTo>
                  <a:pt x="715" y="7894"/>
                </a:lnTo>
                <a:lnTo>
                  <a:pt x="1251" y="8484"/>
                </a:lnTo>
                <a:lnTo>
                  <a:pt x="1572" y="8743"/>
                </a:lnTo>
                <a:lnTo>
                  <a:pt x="1858" y="8966"/>
                </a:lnTo>
                <a:lnTo>
                  <a:pt x="2501" y="9377"/>
                </a:lnTo>
                <a:lnTo>
                  <a:pt x="3528" y="9939"/>
                </a:lnTo>
                <a:lnTo>
                  <a:pt x="4582" y="10475"/>
                </a:lnTo>
                <a:lnTo>
                  <a:pt x="5242" y="10868"/>
                </a:lnTo>
                <a:lnTo>
                  <a:pt x="5850" y="11288"/>
                </a:lnTo>
                <a:lnTo>
                  <a:pt x="6377" y="11770"/>
                </a:lnTo>
                <a:lnTo>
                  <a:pt x="6591" y="12038"/>
                </a:lnTo>
                <a:lnTo>
                  <a:pt x="6796" y="12342"/>
                </a:lnTo>
                <a:lnTo>
                  <a:pt x="7100" y="12993"/>
                </a:lnTo>
                <a:lnTo>
                  <a:pt x="7404" y="14020"/>
                </a:lnTo>
                <a:lnTo>
                  <a:pt x="7645" y="15065"/>
                </a:lnTo>
                <a:lnTo>
                  <a:pt x="7841" y="15744"/>
                </a:lnTo>
                <a:lnTo>
                  <a:pt x="8109" y="16396"/>
                </a:lnTo>
                <a:lnTo>
                  <a:pt x="8502" y="16994"/>
                </a:lnTo>
                <a:lnTo>
                  <a:pt x="8761" y="17271"/>
                </a:lnTo>
                <a:lnTo>
                  <a:pt x="9002" y="17512"/>
                </a:lnTo>
                <a:lnTo>
                  <a:pt x="9556" y="17914"/>
                </a:lnTo>
                <a:lnTo>
                  <a:pt x="10163" y="18217"/>
                </a:lnTo>
                <a:lnTo>
                  <a:pt x="10833" y="18459"/>
                </a:lnTo>
                <a:lnTo>
                  <a:pt x="11538" y="18637"/>
                </a:lnTo>
                <a:lnTo>
                  <a:pt x="12279" y="18771"/>
                </a:lnTo>
                <a:lnTo>
                  <a:pt x="13431" y="18914"/>
                </a:lnTo>
                <a:lnTo>
                  <a:pt x="14994" y="19075"/>
                </a:lnTo>
                <a:lnTo>
                  <a:pt x="16119" y="19235"/>
                </a:lnTo>
                <a:lnTo>
                  <a:pt x="16834" y="19396"/>
                </a:lnTo>
                <a:lnTo>
                  <a:pt x="17503" y="19602"/>
                </a:lnTo>
                <a:lnTo>
                  <a:pt x="18128" y="19878"/>
                </a:lnTo>
                <a:lnTo>
                  <a:pt x="18682" y="20236"/>
                </a:lnTo>
                <a:lnTo>
                  <a:pt x="19164" y="20682"/>
                </a:lnTo>
                <a:lnTo>
                  <a:pt x="19370" y="20950"/>
                </a:lnTo>
                <a:lnTo>
                  <a:pt x="19513" y="21173"/>
                </a:lnTo>
                <a:lnTo>
                  <a:pt x="19727" y="21647"/>
                </a:lnTo>
                <a:lnTo>
                  <a:pt x="19968" y="22397"/>
                </a:lnTo>
                <a:lnTo>
                  <a:pt x="20209" y="23441"/>
                </a:lnTo>
                <a:lnTo>
                  <a:pt x="20432" y="24209"/>
                </a:lnTo>
                <a:lnTo>
                  <a:pt x="20629" y="24701"/>
                </a:lnTo>
                <a:lnTo>
                  <a:pt x="20754" y="24933"/>
                </a:lnTo>
                <a:lnTo>
                  <a:pt x="20906" y="25192"/>
                </a:lnTo>
                <a:lnTo>
                  <a:pt x="21263" y="25665"/>
                </a:lnTo>
                <a:lnTo>
                  <a:pt x="21683" y="26067"/>
                </a:lnTo>
                <a:lnTo>
                  <a:pt x="22156" y="26415"/>
                </a:lnTo>
                <a:lnTo>
                  <a:pt x="22665" y="26710"/>
                </a:lnTo>
                <a:lnTo>
                  <a:pt x="23210" y="26933"/>
                </a:lnTo>
                <a:lnTo>
                  <a:pt x="23772" y="27112"/>
                </a:lnTo>
                <a:lnTo>
                  <a:pt x="24344" y="27237"/>
                </a:lnTo>
                <a:lnTo>
                  <a:pt x="24629" y="27272"/>
                </a:lnTo>
                <a:lnTo>
                  <a:pt x="25201" y="27335"/>
                </a:lnTo>
                <a:lnTo>
                  <a:pt x="26353" y="27335"/>
                </a:lnTo>
                <a:lnTo>
                  <a:pt x="28094" y="27201"/>
                </a:lnTo>
                <a:lnTo>
                  <a:pt x="29255" y="27138"/>
                </a:lnTo>
                <a:lnTo>
                  <a:pt x="29961" y="27103"/>
                </a:lnTo>
                <a:lnTo>
                  <a:pt x="31345" y="26924"/>
                </a:lnTo>
                <a:lnTo>
                  <a:pt x="32711" y="26719"/>
                </a:lnTo>
                <a:lnTo>
                  <a:pt x="33711" y="26620"/>
                </a:lnTo>
                <a:lnTo>
                  <a:pt x="34372" y="26594"/>
                </a:lnTo>
                <a:lnTo>
                  <a:pt x="34702" y="26603"/>
                </a:lnTo>
                <a:lnTo>
                  <a:pt x="34890" y="26594"/>
                </a:lnTo>
                <a:lnTo>
                  <a:pt x="35274" y="26522"/>
                </a:lnTo>
                <a:lnTo>
                  <a:pt x="35640" y="26362"/>
                </a:lnTo>
                <a:lnTo>
                  <a:pt x="35979" y="26129"/>
                </a:lnTo>
                <a:lnTo>
                  <a:pt x="36283" y="25826"/>
                </a:lnTo>
                <a:lnTo>
                  <a:pt x="36542" y="25477"/>
                </a:lnTo>
                <a:lnTo>
                  <a:pt x="36756" y="25076"/>
                </a:lnTo>
                <a:lnTo>
                  <a:pt x="36908" y="24629"/>
                </a:lnTo>
                <a:lnTo>
                  <a:pt x="36953" y="24397"/>
                </a:lnTo>
                <a:lnTo>
                  <a:pt x="37212" y="22923"/>
                </a:lnTo>
                <a:lnTo>
                  <a:pt x="37614" y="20236"/>
                </a:lnTo>
                <a:lnTo>
                  <a:pt x="37810" y="18432"/>
                </a:lnTo>
                <a:lnTo>
                  <a:pt x="37882" y="17324"/>
                </a:lnTo>
                <a:lnTo>
                  <a:pt x="37908" y="16289"/>
                </a:lnTo>
                <a:lnTo>
                  <a:pt x="37873" y="15324"/>
                </a:lnTo>
                <a:lnTo>
                  <a:pt x="37774" y="14440"/>
                </a:lnTo>
                <a:lnTo>
                  <a:pt x="37605" y="13618"/>
                </a:lnTo>
                <a:lnTo>
                  <a:pt x="37364" y="12877"/>
                </a:lnTo>
                <a:lnTo>
                  <a:pt x="37051" y="12199"/>
                </a:lnTo>
                <a:lnTo>
                  <a:pt x="36649" y="11591"/>
                </a:lnTo>
                <a:lnTo>
                  <a:pt x="36167" y="11047"/>
                </a:lnTo>
                <a:lnTo>
                  <a:pt x="35587" y="10573"/>
                </a:lnTo>
                <a:lnTo>
                  <a:pt x="34917" y="10163"/>
                </a:lnTo>
                <a:lnTo>
                  <a:pt x="34533" y="9984"/>
                </a:lnTo>
                <a:lnTo>
                  <a:pt x="34247" y="9877"/>
                </a:lnTo>
                <a:lnTo>
                  <a:pt x="33667" y="9761"/>
                </a:lnTo>
                <a:lnTo>
                  <a:pt x="33095" y="9725"/>
                </a:lnTo>
                <a:lnTo>
                  <a:pt x="32524" y="9752"/>
                </a:lnTo>
                <a:lnTo>
                  <a:pt x="31675" y="9877"/>
                </a:lnTo>
                <a:lnTo>
                  <a:pt x="30577" y="10118"/>
                </a:lnTo>
                <a:lnTo>
                  <a:pt x="29782" y="10252"/>
                </a:lnTo>
                <a:lnTo>
                  <a:pt x="29273" y="10288"/>
                </a:lnTo>
                <a:lnTo>
                  <a:pt x="28791" y="10261"/>
                </a:lnTo>
                <a:lnTo>
                  <a:pt x="28318" y="10145"/>
                </a:lnTo>
                <a:lnTo>
                  <a:pt x="27871" y="9930"/>
                </a:lnTo>
                <a:lnTo>
                  <a:pt x="27442" y="9582"/>
                </a:lnTo>
                <a:lnTo>
                  <a:pt x="27041" y="9109"/>
                </a:lnTo>
                <a:lnTo>
                  <a:pt x="26674" y="8466"/>
                </a:lnTo>
                <a:lnTo>
                  <a:pt x="26496" y="8064"/>
                </a:lnTo>
                <a:lnTo>
                  <a:pt x="26398" y="7823"/>
                </a:lnTo>
                <a:lnTo>
                  <a:pt x="26264" y="7296"/>
                </a:lnTo>
                <a:lnTo>
                  <a:pt x="26201" y="6742"/>
                </a:lnTo>
                <a:lnTo>
                  <a:pt x="26219" y="6171"/>
                </a:lnTo>
                <a:lnTo>
                  <a:pt x="26246" y="5876"/>
                </a:lnTo>
                <a:lnTo>
                  <a:pt x="26273" y="5635"/>
                </a:lnTo>
                <a:lnTo>
                  <a:pt x="26273" y="5144"/>
                </a:lnTo>
                <a:lnTo>
                  <a:pt x="26219" y="4644"/>
                </a:lnTo>
                <a:lnTo>
                  <a:pt x="26103" y="4162"/>
                </a:lnTo>
                <a:lnTo>
                  <a:pt x="25942" y="3679"/>
                </a:lnTo>
                <a:lnTo>
                  <a:pt x="25728" y="3224"/>
                </a:lnTo>
                <a:lnTo>
                  <a:pt x="25469" y="2795"/>
                </a:lnTo>
                <a:lnTo>
                  <a:pt x="25165" y="2402"/>
                </a:lnTo>
                <a:lnTo>
                  <a:pt x="24817" y="2045"/>
                </a:lnTo>
                <a:lnTo>
                  <a:pt x="24424" y="1733"/>
                </a:lnTo>
                <a:lnTo>
                  <a:pt x="23995" y="1474"/>
                </a:lnTo>
                <a:lnTo>
                  <a:pt x="23531" y="1277"/>
                </a:lnTo>
                <a:lnTo>
                  <a:pt x="23031" y="1143"/>
                </a:lnTo>
                <a:lnTo>
                  <a:pt x="22504" y="1081"/>
                </a:lnTo>
                <a:lnTo>
                  <a:pt x="21942" y="1090"/>
                </a:lnTo>
                <a:lnTo>
                  <a:pt x="21352" y="1197"/>
                </a:lnTo>
                <a:lnTo>
                  <a:pt x="21049" y="1277"/>
                </a:lnTo>
                <a:lnTo>
                  <a:pt x="20727" y="1384"/>
                </a:lnTo>
                <a:lnTo>
                  <a:pt x="20102" y="1661"/>
                </a:lnTo>
                <a:lnTo>
                  <a:pt x="19164" y="2135"/>
                </a:lnTo>
                <a:lnTo>
                  <a:pt x="18245" y="2599"/>
                </a:lnTo>
                <a:lnTo>
                  <a:pt x="17646" y="2849"/>
                </a:lnTo>
                <a:lnTo>
                  <a:pt x="17039" y="3010"/>
                </a:lnTo>
                <a:lnTo>
                  <a:pt x="16450" y="3072"/>
                </a:lnTo>
                <a:lnTo>
                  <a:pt x="16146" y="3037"/>
                </a:lnTo>
                <a:lnTo>
                  <a:pt x="15941" y="3001"/>
                </a:lnTo>
                <a:lnTo>
                  <a:pt x="15557" y="2867"/>
                </a:lnTo>
                <a:lnTo>
                  <a:pt x="15039" y="2590"/>
                </a:lnTo>
                <a:lnTo>
                  <a:pt x="14726" y="2376"/>
                </a:lnTo>
                <a:lnTo>
                  <a:pt x="14056" y="1938"/>
                </a:lnTo>
                <a:lnTo>
                  <a:pt x="13003" y="1313"/>
                </a:lnTo>
                <a:lnTo>
                  <a:pt x="12261" y="938"/>
                </a:lnTo>
                <a:lnTo>
                  <a:pt x="11485" y="599"/>
                </a:lnTo>
                <a:lnTo>
                  <a:pt x="10663" y="331"/>
                </a:lnTo>
                <a:lnTo>
                  <a:pt x="9806" y="125"/>
                </a:lnTo>
                <a:lnTo>
                  <a:pt x="8886" y="18"/>
                </a:lnTo>
                <a:lnTo>
                  <a:pt x="8404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1" name="Google Shape;1301;p30"/>
          <p:cNvSpPr/>
          <p:nvPr/>
        </p:nvSpPr>
        <p:spPr>
          <a:xfrm rot="-623906" flipH="1">
            <a:off x="343485" y="1362657"/>
            <a:ext cx="681875" cy="566674"/>
          </a:xfrm>
          <a:custGeom>
            <a:avLst/>
            <a:gdLst/>
            <a:ahLst/>
            <a:cxnLst/>
            <a:rect l="l" t="t" r="r" b="b"/>
            <a:pathLst>
              <a:path w="34354" h="28550" fill="none" extrusionOk="0">
                <a:moveTo>
                  <a:pt x="0" y="1"/>
                </a:moveTo>
                <a:lnTo>
                  <a:pt x="1036" y="153"/>
                </a:lnTo>
                <a:lnTo>
                  <a:pt x="3081" y="519"/>
                </a:lnTo>
                <a:lnTo>
                  <a:pt x="5064" y="992"/>
                </a:lnTo>
                <a:lnTo>
                  <a:pt x="6975" y="1555"/>
                </a:lnTo>
                <a:lnTo>
                  <a:pt x="7894" y="1876"/>
                </a:lnTo>
                <a:lnTo>
                  <a:pt x="8850" y="2260"/>
                </a:lnTo>
                <a:lnTo>
                  <a:pt x="10681" y="3117"/>
                </a:lnTo>
                <a:lnTo>
                  <a:pt x="12440" y="4046"/>
                </a:lnTo>
                <a:lnTo>
                  <a:pt x="14145" y="5028"/>
                </a:lnTo>
                <a:lnTo>
                  <a:pt x="14985" y="5537"/>
                </a:lnTo>
                <a:lnTo>
                  <a:pt x="16047" y="6296"/>
                </a:lnTo>
                <a:lnTo>
                  <a:pt x="18146" y="7868"/>
                </a:lnTo>
                <a:lnTo>
                  <a:pt x="20173" y="9493"/>
                </a:lnTo>
                <a:lnTo>
                  <a:pt x="22147" y="11181"/>
                </a:lnTo>
                <a:lnTo>
                  <a:pt x="24031" y="12931"/>
                </a:lnTo>
                <a:lnTo>
                  <a:pt x="25844" y="14762"/>
                </a:lnTo>
                <a:lnTo>
                  <a:pt x="27567" y="16673"/>
                </a:lnTo>
                <a:lnTo>
                  <a:pt x="29201" y="18673"/>
                </a:lnTo>
                <a:lnTo>
                  <a:pt x="29978" y="19709"/>
                </a:lnTo>
                <a:lnTo>
                  <a:pt x="30603" y="20745"/>
                </a:lnTo>
                <a:lnTo>
                  <a:pt x="31791" y="22870"/>
                </a:lnTo>
                <a:lnTo>
                  <a:pt x="32880" y="25085"/>
                </a:lnTo>
                <a:lnTo>
                  <a:pt x="33890" y="27371"/>
                </a:lnTo>
                <a:lnTo>
                  <a:pt x="34354" y="28550"/>
                </a:lnTo>
              </a:path>
            </a:pathLst>
          </a:custGeom>
          <a:solidFill>
            <a:schemeClr val="lt1"/>
          </a:solidFill>
          <a:ln w="6925" cap="flat" cmpd="sng">
            <a:solidFill>
              <a:srgbClr val="ED6E24"/>
            </a:solidFill>
            <a:prstDash val="solid"/>
            <a:miter lim="89299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2" name="Google Shape;1302;p30"/>
          <p:cNvSpPr/>
          <p:nvPr/>
        </p:nvSpPr>
        <p:spPr>
          <a:xfrm rot="-623906" flipH="1">
            <a:off x="853930" y="1281368"/>
            <a:ext cx="16335" cy="64170"/>
          </a:xfrm>
          <a:custGeom>
            <a:avLst/>
            <a:gdLst/>
            <a:ahLst/>
            <a:cxnLst/>
            <a:rect l="l" t="t" r="r" b="b"/>
            <a:pathLst>
              <a:path w="823" h="3233" extrusionOk="0">
                <a:moveTo>
                  <a:pt x="251" y="0"/>
                </a:moveTo>
                <a:lnTo>
                  <a:pt x="161" y="9"/>
                </a:lnTo>
                <a:lnTo>
                  <a:pt x="135" y="54"/>
                </a:lnTo>
                <a:lnTo>
                  <a:pt x="72" y="250"/>
                </a:lnTo>
                <a:lnTo>
                  <a:pt x="9" y="661"/>
                </a:lnTo>
                <a:lnTo>
                  <a:pt x="1" y="1081"/>
                </a:lnTo>
                <a:lnTo>
                  <a:pt x="54" y="1491"/>
                </a:lnTo>
                <a:lnTo>
                  <a:pt x="197" y="2099"/>
                </a:lnTo>
                <a:lnTo>
                  <a:pt x="510" y="2858"/>
                </a:lnTo>
                <a:lnTo>
                  <a:pt x="697" y="3206"/>
                </a:lnTo>
                <a:lnTo>
                  <a:pt x="733" y="3233"/>
                </a:lnTo>
                <a:lnTo>
                  <a:pt x="822" y="3197"/>
                </a:lnTo>
                <a:lnTo>
                  <a:pt x="822" y="3161"/>
                </a:lnTo>
                <a:lnTo>
                  <a:pt x="652" y="2768"/>
                </a:lnTo>
                <a:lnTo>
                  <a:pt x="402" y="1956"/>
                </a:lnTo>
                <a:lnTo>
                  <a:pt x="331" y="1536"/>
                </a:lnTo>
                <a:lnTo>
                  <a:pt x="295" y="1161"/>
                </a:lnTo>
                <a:lnTo>
                  <a:pt x="295" y="411"/>
                </a:lnTo>
                <a:lnTo>
                  <a:pt x="268" y="36"/>
                </a:lnTo>
                <a:lnTo>
                  <a:pt x="25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3" name="Google Shape;1303;p30"/>
          <p:cNvSpPr/>
          <p:nvPr/>
        </p:nvSpPr>
        <p:spPr>
          <a:xfrm rot="-623906" flipH="1">
            <a:off x="655340" y="1359212"/>
            <a:ext cx="30348" cy="128698"/>
          </a:xfrm>
          <a:custGeom>
            <a:avLst/>
            <a:gdLst/>
            <a:ahLst/>
            <a:cxnLst/>
            <a:rect l="l" t="t" r="r" b="b"/>
            <a:pathLst>
              <a:path w="1529" h="6484" extrusionOk="0">
                <a:moveTo>
                  <a:pt x="215" y="1"/>
                </a:moveTo>
                <a:lnTo>
                  <a:pt x="117" y="19"/>
                </a:lnTo>
                <a:lnTo>
                  <a:pt x="37" y="90"/>
                </a:lnTo>
                <a:lnTo>
                  <a:pt x="28" y="144"/>
                </a:lnTo>
                <a:lnTo>
                  <a:pt x="1" y="554"/>
                </a:lnTo>
                <a:lnTo>
                  <a:pt x="10" y="1376"/>
                </a:lnTo>
                <a:lnTo>
                  <a:pt x="90" y="2189"/>
                </a:lnTo>
                <a:lnTo>
                  <a:pt x="224" y="2992"/>
                </a:lnTo>
                <a:lnTo>
                  <a:pt x="510" y="4180"/>
                </a:lnTo>
                <a:lnTo>
                  <a:pt x="1028" y="5707"/>
                </a:lnTo>
                <a:lnTo>
                  <a:pt x="1332" y="6439"/>
                </a:lnTo>
                <a:lnTo>
                  <a:pt x="1349" y="6466"/>
                </a:lnTo>
                <a:lnTo>
                  <a:pt x="1421" y="6484"/>
                </a:lnTo>
                <a:lnTo>
                  <a:pt x="1492" y="6457"/>
                </a:lnTo>
                <a:lnTo>
                  <a:pt x="1528" y="6404"/>
                </a:lnTo>
                <a:lnTo>
                  <a:pt x="1519" y="6368"/>
                </a:lnTo>
                <a:lnTo>
                  <a:pt x="1376" y="5984"/>
                </a:lnTo>
                <a:lnTo>
                  <a:pt x="1144" y="5216"/>
                </a:lnTo>
                <a:lnTo>
                  <a:pt x="858" y="4064"/>
                </a:lnTo>
                <a:lnTo>
                  <a:pt x="590" y="2501"/>
                </a:lnTo>
                <a:lnTo>
                  <a:pt x="394" y="903"/>
                </a:lnTo>
                <a:lnTo>
                  <a:pt x="314" y="99"/>
                </a:lnTo>
                <a:lnTo>
                  <a:pt x="296" y="45"/>
                </a:lnTo>
                <a:lnTo>
                  <a:pt x="21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4" name="Google Shape;1304;p30"/>
          <p:cNvSpPr/>
          <p:nvPr/>
        </p:nvSpPr>
        <p:spPr>
          <a:xfrm rot="-623906" flipH="1">
            <a:off x="670414" y="1383837"/>
            <a:ext cx="50534" cy="47339"/>
          </a:xfrm>
          <a:custGeom>
            <a:avLst/>
            <a:gdLst/>
            <a:ahLst/>
            <a:cxnLst/>
            <a:rect l="l" t="t" r="r" b="b"/>
            <a:pathLst>
              <a:path w="2546" h="2385" extrusionOk="0">
                <a:moveTo>
                  <a:pt x="188" y="0"/>
                </a:moveTo>
                <a:lnTo>
                  <a:pt x="90" y="18"/>
                </a:lnTo>
                <a:lnTo>
                  <a:pt x="19" y="98"/>
                </a:lnTo>
                <a:lnTo>
                  <a:pt x="1" y="197"/>
                </a:lnTo>
                <a:lnTo>
                  <a:pt x="37" y="232"/>
                </a:lnTo>
                <a:lnTo>
                  <a:pt x="680" y="759"/>
                </a:lnTo>
                <a:lnTo>
                  <a:pt x="1305" y="1304"/>
                </a:lnTo>
                <a:lnTo>
                  <a:pt x="1590" y="1581"/>
                </a:lnTo>
                <a:lnTo>
                  <a:pt x="2037" y="2018"/>
                </a:lnTo>
                <a:lnTo>
                  <a:pt x="2358" y="2277"/>
                </a:lnTo>
                <a:lnTo>
                  <a:pt x="2528" y="2384"/>
                </a:lnTo>
                <a:lnTo>
                  <a:pt x="2546" y="2384"/>
                </a:lnTo>
                <a:lnTo>
                  <a:pt x="2546" y="2375"/>
                </a:lnTo>
                <a:lnTo>
                  <a:pt x="2448" y="2206"/>
                </a:lnTo>
                <a:lnTo>
                  <a:pt x="2198" y="1884"/>
                </a:lnTo>
                <a:lnTo>
                  <a:pt x="1760" y="1447"/>
                </a:lnTo>
                <a:lnTo>
                  <a:pt x="1465" y="1161"/>
                </a:lnTo>
                <a:lnTo>
                  <a:pt x="858" y="589"/>
                </a:lnTo>
                <a:lnTo>
                  <a:pt x="233" y="27"/>
                </a:lnTo>
                <a:lnTo>
                  <a:pt x="188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5" name="Google Shape;1305;p30"/>
          <p:cNvSpPr/>
          <p:nvPr/>
        </p:nvSpPr>
        <p:spPr>
          <a:xfrm rot="-623906" flipH="1">
            <a:off x="491134" y="1511782"/>
            <a:ext cx="31043" cy="146601"/>
          </a:xfrm>
          <a:custGeom>
            <a:avLst/>
            <a:gdLst/>
            <a:ahLst/>
            <a:cxnLst/>
            <a:rect l="l" t="t" r="r" b="b"/>
            <a:pathLst>
              <a:path w="1564" h="7386" extrusionOk="0">
                <a:moveTo>
                  <a:pt x="1430" y="0"/>
                </a:moveTo>
                <a:lnTo>
                  <a:pt x="1340" y="54"/>
                </a:lnTo>
                <a:lnTo>
                  <a:pt x="1305" y="116"/>
                </a:lnTo>
                <a:lnTo>
                  <a:pt x="1135" y="554"/>
                </a:lnTo>
                <a:lnTo>
                  <a:pt x="822" y="1447"/>
                </a:lnTo>
                <a:lnTo>
                  <a:pt x="572" y="2349"/>
                </a:lnTo>
                <a:lnTo>
                  <a:pt x="376" y="3260"/>
                </a:lnTo>
                <a:lnTo>
                  <a:pt x="162" y="4626"/>
                </a:lnTo>
                <a:lnTo>
                  <a:pt x="19" y="6421"/>
                </a:lnTo>
                <a:lnTo>
                  <a:pt x="1" y="7305"/>
                </a:lnTo>
                <a:lnTo>
                  <a:pt x="10" y="7341"/>
                </a:lnTo>
                <a:lnTo>
                  <a:pt x="54" y="7385"/>
                </a:lnTo>
                <a:lnTo>
                  <a:pt x="117" y="7385"/>
                </a:lnTo>
                <a:lnTo>
                  <a:pt x="171" y="7332"/>
                </a:lnTo>
                <a:lnTo>
                  <a:pt x="180" y="7287"/>
                </a:lnTo>
                <a:lnTo>
                  <a:pt x="242" y="6385"/>
                </a:lnTo>
                <a:lnTo>
                  <a:pt x="483" y="4608"/>
                </a:lnTo>
                <a:lnTo>
                  <a:pt x="849" y="2840"/>
                </a:lnTo>
                <a:lnTo>
                  <a:pt x="1305" y="1063"/>
                </a:lnTo>
                <a:lnTo>
                  <a:pt x="1555" y="152"/>
                </a:lnTo>
                <a:lnTo>
                  <a:pt x="1564" y="89"/>
                </a:lnTo>
                <a:lnTo>
                  <a:pt x="1519" y="18"/>
                </a:lnTo>
                <a:lnTo>
                  <a:pt x="143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6" name="Google Shape;1306;p30"/>
          <p:cNvSpPr/>
          <p:nvPr/>
        </p:nvSpPr>
        <p:spPr>
          <a:xfrm rot="-623906" flipH="1">
            <a:off x="510697" y="1528121"/>
            <a:ext cx="24473" cy="66492"/>
          </a:xfrm>
          <a:custGeom>
            <a:avLst/>
            <a:gdLst/>
            <a:ahLst/>
            <a:cxnLst/>
            <a:rect l="l" t="t" r="r" b="b"/>
            <a:pathLst>
              <a:path w="1233" h="3350" extrusionOk="0">
                <a:moveTo>
                  <a:pt x="144" y="0"/>
                </a:moveTo>
                <a:lnTo>
                  <a:pt x="54" y="63"/>
                </a:lnTo>
                <a:lnTo>
                  <a:pt x="1" y="161"/>
                </a:lnTo>
                <a:lnTo>
                  <a:pt x="19" y="224"/>
                </a:lnTo>
                <a:lnTo>
                  <a:pt x="331" y="992"/>
                </a:lnTo>
                <a:lnTo>
                  <a:pt x="626" y="1777"/>
                </a:lnTo>
                <a:lnTo>
                  <a:pt x="769" y="2170"/>
                </a:lnTo>
                <a:lnTo>
                  <a:pt x="1037" y="2974"/>
                </a:lnTo>
                <a:lnTo>
                  <a:pt x="1224" y="3340"/>
                </a:lnTo>
                <a:lnTo>
                  <a:pt x="1233" y="3349"/>
                </a:lnTo>
                <a:lnTo>
                  <a:pt x="1233" y="3340"/>
                </a:lnTo>
                <a:lnTo>
                  <a:pt x="1188" y="2912"/>
                </a:lnTo>
                <a:lnTo>
                  <a:pt x="992" y="2063"/>
                </a:lnTo>
                <a:lnTo>
                  <a:pt x="554" y="831"/>
                </a:lnTo>
                <a:lnTo>
                  <a:pt x="260" y="63"/>
                </a:lnTo>
                <a:lnTo>
                  <a:pt x="233" y="9"/>
                </a:lnTo>
                <a:lnTo>
                  <a:pt x="14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7" name="Google Shape;1307;p30"/>
          <p:cNvSpPr/>
          <p:nvPr/>
        </p:nvSpPr>
        <p:spPr>
          <a:xfrm rot="-623906" flipH="1">
            <a:off x="820554" y="1281124"/>
            <a:ext cx="38109" cy="38486"/>
          </a:xfrm>
          <a:custGeom>
            <a:avLst/>
            <a:gdLst/>
            <a:ahLst/>
            <a:cxnLst/>
            <a:rect l="l" t="t" r="r" b="b"/>
            <a:pathLst>
              <a:path w="1920" h="1939" extrusionOk="0">
                <a:moveTo>
                  <a:pt x="1840" y="1"/>
                </a:moveTo>
                <a:lnTo>
                  <a:pt x="1759" y="19"/>
                </a:lnTo>
                <a:lnTo>
                  <a:pt x="1724" y="45"/>
                </a:lnTo>
                <a:lnTo>
                  <a:pt x="1215" y="554"/>
                </a:lnTo>
                <a:lnTo>
                  <a:pt x="732" y="1072"/>
                </a:lnTo>
                <a:lnTo>
                  <a:pt x="536" y="1269"/>
                </a:lnTo>
                <a:lnTo>
                  <a:pt x="214" y="1581"/>
                </a:lnTo>
                <a:lnTo>
                  <a:pt x="54" y="1805"/>
                </a:lnTo>
                <a:lnTo>
                  <a:pt x="0" y="1912"/>
                </a:lnTo>
                <a:lnTo>
                  <a:pt x="9" y="1939"/>
                </a:lnTo>
                <a:lnTo>
                  <a:pt x="36" y="1939"/>
                </a:lnTo>
                <a:lnTo>
                  <a:pt x="170" y="1867"/>
                </a:lnTo>
                <a:lnTo>
                  <a:pt x="393" y="1680"/>
                </a:lnTo>
                <a:lnTo>
                  <a:pt x="697" y="1358"/>
                </a:lnTo>
                <a:lnTo>
                  <a:pt x="893" y="1153"/>
                </a:lnTo>
                <a:lnTo>
                  <a:pt x="1402" y="653"/>
                </a:lnTo>
                <a:lnTo>
                  <a:pt x="1893" y="135"/>
                </a:lnTo>
                <a:lnTo>
                  <a:pt x="1920" y="99"/>
                </a:lnTo>
                <a:lnTo>
                  <a:pt x="1902" y="36"/>
                </a:lnTo>
                <a:lnTo>
                  <a:pt x="184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8" name="Google Shape;1308;p30"/>
          <p:cNvSpPr/>
          <p:nvPr/>
        </p:nvSpPr>
        <p:spPr>
          <a:xfrm rot="-623906" flipH="1">
            <a:off x="774653" y="1384013"/>
            <a:ext cx="171054" cy="59049"/>
          </a:xfrm>
          <a:custGeom>
            <a:avLst/>
            <a:gdLst/>
            <a:ahLst/>
            <a:cxnLst/>
            <a:rect l="l" t="t" r="r" b="b"/>
            <a:pathLst>
              <a:path w="8618" h="2975" extrusionOk="0">
                <a:moveTo>
                  <a:pt x="8528" y="0"/>
                </a:moveTo>
                <a:lnTo>
                  <a:pt x="7966" y="18"/>
                </a:lnTo>
                <a:lnTo>
                  <a:pt x="6832" y="99"/>
                </a:lnTo>
                <a:lnTo>
                  <a:pt x="5698" y="259"/>
                </a:lnTo>
                <a:lnTo>
                  <a:pt x="4581" y="527"/>
                </a:lnTo>
                <a:lnTo>
                  <a:pt x="4046" y="724"/>
                </a:lnTo>
                <a:lnTo>
                  <a:pt x="3510" y="938"/>
                </a:lnTo>
                <a:lnTo>
                  <a:pt x="2438" y="1456"/>
                </a:lnTo>
                <a:lnTo>
                  <a:pt x="1411" y="2036"/>
                </a:lnTo>
                <a:lnTo>
                  <a:pt x="447" y="2653"/>
                </a:lnTo>
                <a:lnTo>
                  <a:pt x="0" y="2965"/>
                </a:lnTo>
                <a:lnTo>
                  <a:pt x="0" y="2974"/>
                </a:lnTo>
                <a:lnTo>
                  <a:pt x="18" y="2974"/>
                </a:lnTo>
                <a:lnTo>
                  <a:pt x="482" y="2760"/>
                </a:lnTo>
                <a:lnTo>
                  <a:pt x="1393" y="2269"/>
                </a:lnTo>
                <a:lnTo>
                  <a:pt x="2286" y="1768"/>
                </a:lnTo>
                <a:lnTo>
                  <a:pt x="3215" y="1286"/>
                </a:lnTo>
                <a:lnTo>
                  <a:pt x="3697" y="1063"/>
                </a:lnTo>
                <a:lnTo>
                  <a:pt x="3992" y="947"/>
                </a:lnTo>
                <a:lnTo>
                  <a:pt x="4581" y="742"/>
                </a:lnTo>
                <a:lnTo>
                  <a:pt x="5474" y="518"/>
                </a:lnTo>
                <a:lnTo>
                  <a:pt x="6680" y="340"/>
                </a:lnTo>
                <a:lnTo>
                  <a:pt x="7894" y="241"/>
                </a:lnTo>
                <a:lnTo>
                  <a:pt x="8511" y="197"/>
                </a:lnTo>
                <a:lnTo>
                  <a:pt x="8555" y="188"/>
                </a:lnTo>
                <a:lnTo>
                  <a:pt x="8609" y="125"/>
                </a:lnTo>
                <a:lnTo>
                  <a:pt x="8618" y="54"/>
                </a:lnTo>
                <a:lnTo>
                  <a:pt x="8573" y="9"/>
                </a:lnTo>
                <a:lnTo>
                  <a:pt x="8528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9" name="Google Shape;1309;p30"/>
          <p:cNvSpPr/>
          <p:nvPr/>
        </p:nvSpPr>
        <p:spPr>
          <a:xfrm rot="-623906" flipH="1">
            <a:off x="866832" y="1382281"/>
            <a:ext cx="95015" cy="7642"/>
          </a:xfrm>
          <a:custGeom>
            <a:avLst/>
            <a:gdLst/>
            <a:ahLst/>
            <a:cxnLst/>
            <a:rect l="l" t="t" r="r" b="b"/>
            <a:pathLst>
              <a:path w="4787" h="385" extrusionOk="0">
                <a:moveTo>
                  <a:pt x="3063" y="1"/>
                </a:moveTo>
                <a:lnTo>
                  <a:pt x="1795" y="72"/>
                </a:lnTo>
                <a:lnTo>
                  <a:pt x="572" y="251"/>
                </a:lnTo>
                <a:lnTo>
                  <a:pt x="18" y="358"/>
                </a:lnTo>
                <a:lnTo>
                  <a:pt x="0" y="376"/>
                </a:lnTo>
                <a:lnTo>
                  <a:pt x="18" y="385"/>
                </a:lnTo>
                <a:lnTo>
                  <a:pt x="661" y="322"/>
                </a:lnTo>
                <a:lnTo>
                  <a:pt x="1929" y="233"/>
                </a:lnTo>
                <a:lnTo>
                  <a:pt x="2554" y="224"/>
                </a:lnTo>
                <a:lnTo>
                  <a:pt x="3099" y="242"/>
                </a:lnTo>
                <a:lnTo>
                  <a:pt x="4188" y="322"/>
                </a:lnTo>
                <a:lnTo>
                  <a:pt x="4733" y="314"/>
                </a:lnTo>
                <a:lnTo>
                  <a:pt x="4769" y="305"/>
                </a:lnTo>
                <a:lnTo>
                  <a:pt x="4787" y="260"/>
                </a:lnTo>
                <a:lnTo>
                  <a:pt x="4760" y="242"/>
                </a:lnTo>
                <a:lnTo>
                  <a:pt x="4510" y="162"/>
                </a:lnTo>
                <a:lnTo>
                  <a:pt x="3956" y="63"/>
                </a:lnTo>
                <a:lnTo>
                  <a:pt x="3063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0" name="Google Shape;1310;p30"/>
          <p:cNvSpPr/>
          <p:nvPr/>
        </p:nvSpPr>
        <p:spPr>
          <a:xfrm rot="-623906" flipH="1">
            <a:off x="634447" y="1514762"/>
            <a:ext cx="177267" cy="59744"/>
          </a:xfrm>
          <a:custGeom>
            <a:avLst/>
            <a:gdLst/>
            <a:ahLst/>
            <a:cxnLst/>
            <a:rect l="l" t="t" r="r" b="b"/>
            <a:pathLst>
              <a:path w="8931" h="3010" extrusionOk="0">
                <a:moveTo>
                  <a:pt x="8922" y="0"/>
                </a:moveTo>
                <a:lnTo>
                  <a:pt x="8690" y="143"/>
                </a:lnTo>
                <a:lnTo>
                  <a:pt x="8190" y="384"/>
                </a:lnTo>
                <a:lnTo>
                  <a:pt x="7404" y="706"/>
                </a:lnTo>
                <a:lnTo>
                  <a:pt x="5752" y="1215"/>
                </a:lnTo>
                <a:lnTo>
                  <a:pt x="4725" y="1536"/>
                </a:lnTo>
                <a:lnTo>
                  <a:pt x="3573" y="1938"/>
                </a:lnTo>
                <a:lnTo>
                  <a:pt x="1831" y="2510"/>
                </a:lnTo>
                <a:lnTo>
                  <a:pt x="662" y="2777"/>
                </a:lnTo>
                <a:lnTo>
                  <a:pt x="63" y="2849"/>
                </a:lnTo>
                <a:lnTo>
                  <a:pt x="10" y="2867"/>
                </a:lnTo>
                <a:lnTo>
                  <a:pt x="1" y="2965"/>
                </a:lnTo>
                <a:lnTo>
                  <a:pt x="54" y="2983"/>
                </a:lnTo>
                <a:lnTo>
                  <a:pt x="358" y="3010"/>
                </a:lnTo>
                <a:lnTo>
                  <a:pt x="974" y="2965"/>
                </a:lnTo>
                <a:lnTo>
                  <a:pt x="1599" y="2849"/>
                </a:lnTo>
                <a:lnTo>
                  <a:pt x="2242" y="2670"/>
                </a:lnTo>
                <a:lnTo>
                  <a:pt x="3823" y="2090"/>
                </a:lnTo>
                <a:lnTo>
                  <a:pt x="5002" y="1634"/>
                </a:lnTo>
                <a:lnTo>
                  <a:pt x="6430" y="1143"/>
                </a:lnTo>
                <a:lnTo>
                  <a:pt x="7868" y="625"/>
                </a:lnTo>
                <a:lnTo>
                  <a:pt x="8190" y="518"/>
                </a:lnTo>
                <a:lnTo>
                  <a:pt x="8600" y="340"/>
                </a:lnTo>
                <a:lnTo>
                  <a:pt x="8833" y="152"/>
                </a:lnTo>
                <a:lnTo>
                  <a:pt x="8931" y="9"/>
                </a:lnTo>
                <a:lnTo>
                  <a:pt x="893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1" name="Google Shape;1311;p30"/>
          <p:cNvSpPr/>
          <p:nvPr/>
        </p:nvSpPr>
        <p:spPr>
          <a:xfrm rot="-623906" flipH="1">
            <a:off x="711612" y="1518825"/>
            <a:ext cx="117900" cy="14370"/>
          </a:xfrm>
          <a:custGeom>
            <a:avLst/>
            <a:gdLst/>
            <a:ahLst/>
            <a:cxnLst/>
            <a:rect l="l" t="t" r="r" b="b"/>
            <a:pathLst>
              <a:path w="5940" h="724" extrusionOk="0">
                <a:moveTo>
                  <a:pt x="1135" y="0"/>
                </a:moveTo>
                <a:lnTo>
                  <a:pt x="394" y="36"/>
                </a:lnTo>
                <a:lnTo>
                  <a:pt x="37" y="81"/>
                </a:lnTo>
                <a:lnTo>
                  <a:pt x="1" y="98"/>
                </a:lnTo>
                <a:lnTo>
                  <a:pt x="1" y="152"/>
                </a:lnTo>
                <a:lnTo>
                  <a:pt x="28" y="170"/>
                </a:lnTo>
                <a:lnTo>
                  <a:pt x="760" y="259"/>
                </a:lnTo>
                <a:lnTo>
                  <a:pt x="2224" y="375"/>
                </a:lnTo>
                <a:lnTo>
                  <a:pt x="3689" y="465"/>
                </a:lnTo>
                <a:lnTo>
                  <a:pt x="5145" y="607"/>
                </a:lnTo>
                <a:lnTo>
                  <a:pt x="5868" y="723"/>
                </a:lnTo>
                <a:lnTo>
                  <a:pt x="5921" y="715"/>
                </a:lnTo>
                <a:lnTo>
                  <a:pt x="5939" y="625"/>
                </a:lnTo>
                <a:lnTo>
                  <a:pt x="5895" y="598"/>
                </a:lnTo>
                <a:lnTo>
                  <a:pt x="5216" y="465"/>
                </a:lnTo>
                <a:lnTo>
                  <a:pt x="3769" y="197"/>
                </a:lnTo>
                <a:lnTo>
                  <a:pt x="2260" y="27"/>
                </a:lnTo>
                <a:lnTo>
                  <a:pt x="113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2" name="Google Shape;1312;p30"/>
          <p:cNvSpPr/>
          <p:nvPr/>
        </p:nvSpPr>
        <p:spPr>
          <a:xfrm rot="-623906" flipH="1">
            <a:off x="515035" y="1666286"/>
            <a:ext cx="163968" cy="50892"/>
          </a:xfrm>
          <a:custGeom>
            <a:avLst/>
            <a:gdLst/>
            <a:ahLst/>
            <a:cxnLst/>
            <a:rect l="l" t="t" r="r" b="b"/>
            <a:pathLst>
              <a:path w="8261" h="2564" extrusionOk="0">
                <a:moveTo>
                  <a:pt x="8207" y="0"/>
                </a:moveTo>
                <a:lnTo>
                  <a:pt x="8172" y="9"/>
                </a:lnTo>
                <a:lnTo>
                  <a:pt x="7180" y="483"/>
                </a:lnTo>
                <a:lnTo>
                  <a:pt x="5716" y="1117"/>
                </a:lnTo>
                <a:lnTo>
                  <a:pt x="4725" y="1465"/>
                </a:lnTo>
                <a:lnTo>
                  <a:pt x="4207" y="1599"/>
                </a:lnTo>
                <a:lnTo>
                  <a:pt x="2117" y="2063"/>
                </a:lnTo>
                <a:lnTo>
                  <a:pt x="27" y="2483"/>
                </a:lnTo>
                <a:lnTo>
                  <a:pt x="1" y="2501"/>
                </a:lnTo>
                <a:lnTo>
                  <a:pt x="10" y="2563"/>
                </a:lnTo>
                <a:lnTo>
                  <a:pt x="36" y="2563"/>
                </a:lnTo>
                <a:lnTo>
                  <a:pt x="1028" y="2420"/>
                </a:lnTo>
                <a:lnTo>
                  <a:pt x="3135" y="2117"/>
                </a:lnTo>
                <a:lnTo>
                  <a:pt x="4743" y="1777"/>
                </a:lnTo>
                <a:lnTo>
                  <a:pt x="5796" y="1456"/>
                </a:lnTo>
                <a:lnTo>
                  <a:pt x="6805" y="1045"/>
                </a:lnTo>
                <a:lnTo>
                  <a:pt x="7770" y="500"/>
                </a:lnTo>
                <a:lnTo>
                  <a:pt x="8216" y="170"/>
                </a:lnTo>
                <a:lnTo>
                  <a:pt x="8261" y="116"/>
                </a:lnTo>
                <a:lnTo>
                  <a:pt x="8252" y="27"/>
                </a:lnTo>
                <a:lnTo>
                  <a:pt x="820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3" name="Google Shape;1313;p30"/>
          <p:cNvSpPr/>
          <p:nvPr/>
        </p:nvSpPr>
        <p:spPr>
          <a:xfrm rot="-623906" flipH="1">
            <a:off x="632511" y="1699731"/>
            <a:ext cx="49462" cy="49284"/>
          </a:xfrm>
          <a:custGeom>
            <a:avLst/>
            <a:gdLst/>
            <a:ahLst/>
            <a:cxnLst/>
            <a:rect l="l" t="t" r="r" b="b"/>
            <a:pathLst>
              <a:path w="2492" h="2483" extrusionOk="0">
                <a:moveTo>
                  <a:pt x="2483" y="0"/>
                </a:moveTo>
                <a:lnTo>
                  <a:pt x="2322" y="134"/>
                </a:lnTo>
                <a:lnTo>
                  <a:pt x="2018" y="455"/>
                </a:lnTo>
                <a:lnTo>
                  <a:pt x="1590" y="973"/>
                </a:lnTo>
                <a:lnTo>
                  <a:pt x="1295" y="1286"/>
                </a:lnTo>
                <a:lnTo>
                  <a:pt x="911" y="1643"/>
                </a:lnTo>
                <a:lnTo>
                  <a:pt x="509" y="1965"/>
                </a:lnTo>
                <a:lnTo>
                  <a:pt x="375" y="2072"/>
                </a:lnTo>
                <a:lnTo>
                  <a:pt x="116" y="2277"/>
                </a:lnTo>
                <a:lnTo>
                  <a:pt x="9" y="2420"/>
                </a:lnTo>
                <a:lnTo>
                  <a:pt x="0" y="2447"/>
                </a:lnTo>
                <a:lnTo>
                  <a:pt x="27" y="2483"/>
                </a:lnTo>
                <a:lnTo>
                  <a:pt x="54" y="2483"/>
                </a:lnTo>
                <a:lnTo>
                  <a:pt x="232" y="2429"/>
                </a:lnTo>
                <a:lnTo>
                  <a:pt x="598" y="2206"/>
                </a:lnTo>
                <a:lnTo>
                  <a:pt x="1125" y="1715"/>
                </a:lnTo>
                <a:lnTo>
                  <a:pt x="1411" y="1411"/>
                </a:lnTo>
                <a:lnTo>
                  <a:pt x="1715" y="1116"/>
                </a:lnTo>
                <a:lnTo>
                  <a:pt x="2170" y="589"/>
                </a:lnTo>
                <a:lnTo>
                  <a:pt x="2411" y="205"/>
                </a:lnTo>
                <a:lnTo>
                  <a:pt x="2492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14" name="Google Shape;1314;p30"/>
          <p:cNvGrpSpPr/>
          <p:nvPr/>
        </p:nvGrpSpPr>
        <p:grpSpPr>
          <a:xfrm>
            <a:off x="6194545" y="3710345"/>
            <a:ext cx="3569509" cy="3349980"/>
            <a:chOff x="6267770" y="3503895"/>
            <a:chExt cx="3569509" cy="3349980"/>
          </a:xfrm>
        </p:grpSpPr>
        <p:sp>
          <p:nvSpPr>
            <p:cNvPr id="1315" name="Google Shape;1315;p30"/>
            <p:cNvSpPr/>
            <p:nvPr/>
          </p:nvSpPr>
          <p:spPr>
            <a:xfrm rot="310762">
              <a:off x="6399320" y="3646881"/>
              <a:ext cx="3306409" cy="3064008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16" name="Google Shape;1316;p30"/>
            <p:cNvSpPr/>
            <p:nvPr/>
          </p:nvSpPr>
          <p:spPr>
            <a:xfrm rot="310762">
              <a:off x="6580174" y="4408927"/>
              <a:ext cx="2651899" cy="1639163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17" name="Google Shape;1317;p30"/>
            <p:cNvSpPr/>
            <p:nvPr/>
          </p:nvSpPr>
          <p:spPr>
            <a:xfrm rot="310762">
              <a:off x="8311563" y="5481535"/>
              <a:ext cx="481241" cy="255032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18" name="Google Shape;1318;p30"/>
            <p:cNvSpPr/>
            <p:nvPr/>
          </p:nvSpPr>
          <p:spPr>
            <a:xfrm rot="310762">
              <a:off x="9041624" y="4891567"/>
              <a:ext cx="273642" cy="58316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19" name="Google Shape;1319;p30"/>
            <p:cNvSpPr/>
            <p:nvPr/>
          </p:nvSpPr>
          <p:spPr>
            <a:xfrm rot="310762">
              <a:off x="8658958" y="4652399"/>
              <a:ext cx="63624" cy="451210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0" name="Google Shape;1320;p30"/>
            <p:cNvSpPr/>
            <p:nvPr/>
          </p:nvSpPr>
          <p:spPr>
            <a:xfrm rot="310762">
              <a:off x="7376965" y="5245894"/>
              <a:ext cx="93050" cy="450001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1" name="Google Shape;1321;p30"/>
            <p:cNvSpPr/>
            <p:nvPr/>
          </p:nvSpPr>
          <p:spPr>
            <a:xfrm rot="310762">
              <a:off x="8013121" y="4936084"/>
              <a:ext cx="139273" cy="579599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</p:grpSp>
      <p:grpSp>
        <p:nvGrpSpPr>
          <p:cNvPr id="1322" name="Google Shape;1322;p30"/>
          <p:cNvGrpSpPr/>
          <p:nvPr/>
        </p:nvGrpSpPr>
        <p:grpSpPr>
          <a:xfrm>
            <a:off x="-1151631" y="3240248"/>
            <a:ext cx="4031687" cy="3866819"/>
            <a:chOff x="-1361131" y="3033798"/>
            <a:chExt cx="4031687" cy="3866819"/>
          </a:xfrm>
        </p:grpSpPr>
        <p:sp>
          <p:nvSpPr>
            <p:cNvPr id="1323" name="Google Shape;1323;p30"/>
            <p:cNvSpPr/>
            <p:nvPr/>
          </p:nvSpPr>
          <p:spPr>
            <a:xfrm rot="-975157" flipH="1">
              <a:off x="-998443" y="3435250"/>
              <a:ext cx="3306310" cy="3063916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4" name="Google Shape;1324;p30"/>
            <p:cNvSpPr/>
            <p:nvPr/>
          </p:nvSpPr>
          <p:spPr>
            <a:xfrm rot="-975157" flipH="1">
              <a:off x="-517996" y="4168256"/>
              <a:ext cx="2651820" cy="1639114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5" name="Google Shape;1325;p30"/>
            <p:cNvSpPr/>
            <p:nvPr/>
          </p:nvSpPr>
          <p:spPr>
            <a:xfrm rot="-975157" flipH="1">
              <a:off x="6331" y="5357870"/>
              <a:ext cx="481227" cy="255024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6" name="Google Shape;1326;p30"/>
            <p:cNvSpPr/>
            <p:nvPr/>
          </p:nvSpPr>
          <p:spPr>
            <a:xfrm rot="-975157" flipH="1">
              <a:off x="-636678" y="4901000"/>
              <a:ext cx="273634" cy="58314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7" name="Google Shape;1327;p30"/>
            <p:cNvSpPr/>
            <p:nvPr/>
          </p:nvSpPr>
          <p:spPr>
            <a:xfrm rot="-975157" flipH="1">
              <a:off x="-61287" y="4568963"/>
              <a:ext cx="63622" cy="451196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8" name="Google Shape;1328;p30"/>
            <p:cNvSpPr/>
            <p:nvPr/>
          </p:nvSpPr>
          <p:spPr>
            <a:xfrm rot="-975157" flipH="1">
              <a:off x="1281559" y="4908023"/>
              <a:ext cx="93047" cy="449987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9" name="Google Shape;1329;p30"/>
            <p:cNvSpPr/>
            <p:nvPr/>
          </p:nvSpPr>
          <p:spPr>
            <a:xfrm rot="-975157" flipH="1">
              <a:off x="564398" y="4729396"/>
              <a:ext cx="139269" cy="579582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</p:grpSp>
      <p:sp>
        <p:nvSpPr>
          <p:cNvPr id="1330" name="Google Shape;1330;p30"/>
          <p:cNvSpPr txBox="1">
            <a:spLocks noGrp="1"/>
          </p:cNvSpPr>
          <p:nvPr>
            <p:ph type="title" hasCustomPrompt="1"/>
          </p:nvPr>
        </p:nvSpPr>
        <p:spPr>
          <a:xfrm>
            <a:off x="867550" y="1588075"/>
            <a:ext cx="2381100" cy="100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100"/>
              <a:buNone/>
              <a:defRPr sz="4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331" name="Google Shape;1331;p30"/>
          <p:cNvSpPr txBox="1">
            <a:spLocks noGrp="1"/>
          </p:cNvSpPr>
          <p:nvPr>
            <p:ph type="subTitle" idx="1"/>
          </p:nvPr>
        </p:nvSpPr>
        <p:spPr>
          <a:xfrm>
            <a:off x="867550" y="2836500"/>
            <a:ext cx="2381100" cy="63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Barrio"/>
              <a:buNone/>
              <a:defRPr>
                <a:solidFill>
                  <a:schemeClr val="lt2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2" name="Google Shape;1332;p30"/>
          <p:cNvSpPr txBox="1">
            <a:spLocks noGrp="1"/>
          </p:cNvSpPr>
          <p:nvPr>
            <p:ph type="subTitle" idx="2"/>
          </p:nvPr>
        </p:nvSpPr>
        <p:spPr>
          <a:xfrm>
            <a:off x="867550" y="3530850"/>
            <a:ext cx="2381100" cy="86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33" name="Google Shape;1333;p30"/>
          <p:cNvSpPr txBox="1">
            <a:spLocks noGrp="1"/>
          </p:cNvSpPr>
          <p:nvPr>
            <p:ph type="title" idx="3" hasCustomPrompt="1"/>
          </p:nvPr>
        </p:nvSpPr>
        <p:spPr>
          <a:xfrm>
            <a:off x="3381450" y="1588075"/>
            <a:ext cx="2381100" cy="100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100"/>
              <a:buNone/>
              <a:defRPr sz="4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334" name="Google Shape;1334;p30"/>
          <p:cNvSpPr txBox="1">
            <a:spLocks noGrp="1"/>
          </p:cNvSpPr>
          <p:nvPr>
            <p:ph type="subTitle" idx="4"/>
          </p:nvPr>
        </p:nvSpPr>
        <p:spPr>
          <a:xfrm>
            <a:off x="3381450" y="2836500"/>
            <a:ext cx="2381100" cy="63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Barrio"/>
              <a:buNone/>
              <a:defRPr>
                <a:solidFill>
                  <a:schemeClr val="lt2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5" name="Google Shape;1335;p30"/>
          <p:cNvSpPr txBox="1">
            <a:spLocks noGrp="1"/>
          </p:cNvSpPr>
          <p:nvPr>
            <p:ph type="subTitle" idx="5"/>
          </p:nvPr>
        </p:nvSpPr>
        <p:spPr>
          <a:xfrm>
            <a:off x="3381450" y="3530850"/>
            <a:ext cx="2381100" cy="86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36" name="Google Shape;1336;p30"/>
          <p:cNvSpPr txBox="1">
            <a:spLocks noGrp="1"/>
          </p:cNvSpPr>
          <p:nvPr>
            <p:ph type="title" idx="6" hasCustomPrompt="1"/>
          </p:nvPr>
        </p:nvSpPr>
        <p:spPr>
          <a:xfrm>
            <a:off x="5924975" y="1588075"/>
            <a:ext cx="2381100" cy="100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100"/>
              <a:buNone/>
              <a:defRPr sz="4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337" name="Google Shape;1337;p30"/>
          <p:cNvSpPr txBox="1">
            <a:spLocks noGrp="1"/>
          </p:cNvSpPr>
          <p:nvPr>
            <p:ph type="subTitle" idx="7"/>
          </p:nvPr>
        </p:nvSpPr>
        <p:spPr>
          <a:xfrm>
            <a:off x="5924975" y="2836500"/>
            <a:ext cx="2381100" cy="63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Barrio"/>
              <a:buNone/>
              <a:defRPr>
                <a:solidFill>
                  <a:schemeClr val="lt2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8" name="Google Shape;1338;p30"/>
          <p:cNvSpPr txBox="1">
            <a:spLocks noGrp="1"/>
          </p:cNvSpPr>
          <p:nvPr>
            <p:ph type="subTitle" idx="8"/>
          </p:nvPr>
        </p:nvSpPr>
        <p:spPr>
          <a:xfrm>
            <a:off x="5924975" y="3530850"/>
            <a:ext cx="2381100" cy="86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39" name="Google Shape;1339;p30"/>
          <p:cNvSpPr txBox="1">
            <a:spLocks noGrp="1"/>
          </p:cNvSpPr>
          <p:nvPr>
            <p:ph type="title" idx="9"/>
          </p:nvPr>
        </p:nvSpPr>
        <p:spPr>
          <a:xfrm>
            <a:off x="720000" y="395850"/>
            <a:ext cx="7693200" cy="51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535425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hree Columns 4">
  <p:cSld name="1_Title + Three Columns 4">
    <p:spTree>
      <p:nvGrpSpPr>
        <p:cNvPr id="1" name="Shape 1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" name="Google Shape;1300;p30"/>
          <p:cNvSpPr/>
          <p:nvPr/>
        </p:nvSpPr>
        <p:spPr>
          <a:xfrm rot="-623906" flipH="1">
            <a:off x="369917" y="1228981"/>
            <a:ext cx="752436" cy="542558"/>
          </a:xfrm>
          <a:custGeom>
            <a:avLst/>
            <a:gdLst/>
            <a:ahLst/>
            <a:cxnLst/>
            <a:rect l="l" t="t" r="r" b="b"/>
            <a:pathLst>
              <a:path w="37909" h="27335" extrusionOk="0">
                <a:moveTo>
                  <a:pt x="8404" y="0"/>
                </a:moveTo>
                <a:lnTo>
                  <a:pt x="7868" y="9"/>
                </a:lnTo>
                <a:lnTo>
                  <a:pt x="6778" y="134"/>
                </a:lnTo>
                <a:lnTo>
                  <a:pt x="5698" y="375"/>
                </a:lnTo>
                <a:lnTo>
                  <a:pt x="4653" y="715"/>
                </a:lnTo>
                <a:lnTo>
                  <a:pt x="3653" y="1161"/>
                </a:lnTo>
                <a:lnTo>
                  <a:pt x="2724" y="1679"/>
                </a:lnTo>
                <a:lnTo>
                  <a:pt x="1903" y="2277"/>
                </a:lnTo>
                <a:lnTo>
                  <a:pt x="1197" y="2938"/>
                </a:lnTo>
                <a:lnTo>
                  <a:pt x="903" y="3295"/>
                </a:lnTo>
                <a:lnTo>
                  <a:pt x="652" y="3644"/>
                </a:lnTo>
                <a:lnTo>
                  <a:pt x="277" y="4367"/>
                </a:lnTo>
                <a:lnTo>
                  <a:pt x="63" y="5108"/>
                </a:lnTo>
                <a:lnTo>
                  <a:pt x="1" y="5841"/>
                </a:lnTo>
                <a:lnTo>
                  <a:pt x="90" y="6564"/>
                </a:lnTo>
                <a:lnTo>
                  <a:pt x="331" y="7251"/>
                </a:lnTo>
                <a:lnTo>
                  <a:pt x="715" y="7894"/>
                </a:lnTo>
                <a:lnTo>
                  <a:pt x="1251" y="8484"/>
                </a:lnTo>
                <a:lnTo>
                  <a:pt x="1572" y="8743"/>
                </a:lnTo>
                <a:lnTo>
                  <a:pt x="1858" y="8966"/>
                </a:lnTo>
                <a:lnTo>
                  <a:pt x="2501" y="9377"/>
                </a:lnTo>
                <a:lnTo>
                  <a:pt x="3528" y="9939"/>
                </a:lnTo>
                <a:lnTo>
                  <a:pt x="4582" y="10475"/>
                </a:lnTo>
                <a:lnTo>
                  <a:pt x="5242" y="10868"/>
                </a:lnTo>
                <a:lnTo>
                  <a:pt x="5850" y="11288"/>
                </a:lnTo>
                <a:lnTo>
                  <a:pt x="6377" y="11770"/>
                </a:lnTo>
                <a:lnTo>
                  <a:pt x="6591" y="12038"/>
                </a:lnTo>
                <a:lnTo>
                  <a:pt x="6796" y="12342"/>
                </a:lnTo>
                <a:lnTo>
                  <a:pt x="7100" y="12993"/>
                </a:lnTo>
                <a:lnTo>
                  <a:pt x="7404" y="14020"/>
                </a:lnTo>
                <a:lnTo>
                  <a:pt x="7645" y="15065"/>
                </a:lnTo>
                <a:lnTo>
                  <a:pt x="7841" y="15744"/>
                </a:lnTo>
                <a:lnTo>
                  <a:pt x="8109" y="16396"/>
                </a:lnTo>
                <a:lnTo>
                  <a:pt x="8502" y="16994"/>
                </a:lnTo>
                <a:lnTo>
                  <a:pt x="8761" y="17271"/>
                </a:lnTo>
                <a:lnTo>
                  <a:pt x="9002" y="17512"/>
                </a:lnTo>
                <a:lnTo>
                  <a:pt x="9556" y="17914"/>
                </a:lnTo>
                <a:lnTo>
                  <a:pt x="10163" y="18217"/>
                </a:lnTo>
                <a:lnTo>
                  <a:pt x="10833" y="18459"/>
                </a:lnTo>
                <a:lnTo>
                  <a:pt x="11538" y="18637"/>
                </a:lnTo>
                <a:lnTo>
                  <a:pt x="12279" y="18771"/>
                </a:lnTo>
                <a:lnTo>
                  <a:pt x="13431" y="18914"/>
                </a:lnTo>
                <a:lnTo>
                  <a:pt x="14994" y="19075"/>
                </a:lnTo>
                <a:lnTo>
                  <a:pt x="16119" y="19235"/>
                </a:lnTo>
                <a:lnTo>
                  <a:pt x="16834" y="19396"/>
                </a:lnTo>
                <a:lnTo>
                  <a:pt x="17503" y="19602"/>
                </a:lnTo>
                <a:lnTo>
                  <a:pt x="18128" y="19878"/>
                </a:lnTo>
                <a:lnTo>
                  <a:pt x="18682" y="20236"/>
                </a:lnTo>
                <a:lnTo>
                  <a:pt x="19164" y="20682"/>
                </a:lnTo>
                <a:lnTo>
                  <a:pt x="19370" y="20950"/>
                </a:lnTo>
                <a:lnTo>
                  <a:pt x="19513" y="21173"/>
                </a:lnTo>
                <a:lnTo>
                  <a:pt x="19727" y="21647"/>
                </a:lnTo>
                <a:lnTo>
                  <a:pt x="19968" y="22397"/>
                </a:lnTo>
                <a:lnTo>
                  <a:pt x="20209" y="23441"/>
                </a:lnTo>
                <a:lnTo>
                  <a:pt x="20432" y="24209"/>
                </a:lnTo>
                <a:lnTo>
                  <a:pt x="20629" y="24701"/>
                </a:lnTo>
                <a:lnTo>
                  <a:pt x="20754" y="24933"/>
                </a:lnTo>
                <a:lnTo>
                  <a:pt x="20906" y="25192"/>
                </a:lnTo>
                <a:lnTo>
                  <a:pt x="21263" y="25665"/>
                </a:lnTo>
                <a:lnTo>
                  <a:pt x="21683" y="26067"/>
                </a:lnTo>
                <a:lnTo>
                  <a:pt x="22156" y="26415"/>
                </a:lnTo>
                <a:lnTo>
                  <a:pt x="22665" y="26710"/>
                </a:lnTo>
                <a:lnTo>
                  <a:pt x="23210" y="26933"/>
                </a:lnTo>
                <a:lnTo>
                  <a:pt x="23772" y="27112"/>
                </a:lnTo>
                <a:lnTo>
                  <a:pt x="24344" y="27237"/>
                </a:lnTo>
                <a:lnTo>
                  <a:pt x="24629" y="27272"/>
                </a:lnTo>
                <a:lnTo>
                  <a:pt x="25201" y="27335"/>
                </a:lnTo>
                <a:lnTo>
                  <a:pt x="26353" y="27335"/>
                </a:lnTo>
                <a:lnTo>
                  <a:pt x="28094" y="27201"/>
                </a:lnTo>
                <a:lnTo>
                  <a:pt x="29255" y="27138"/>
                </a:lnTo>
                <a:lnTo>
                  <a:pt x="29961" y="27103"/>
                </a:lnTo>
                <a:lnTo>
                  <a:pt x="31345" y="26924"/>
                </a:lnTo>
                <a:lnTo>
                  <a:pt x="32711" y="26719"/>
                </a:lnTo>
                <a:lnTo>
                  <a:pt x="33711" y="26620"/>
                </a:lnTo>
                <a:lnTo>
                  <a:pt x="34372" y="26594"/>
                </a:lnTo>
                <a:lnTo>
                  <a:pt x="34702" y="26603"/>
                </a:lnTo>
                <a:lnTo>
                  <a:pt x="34890" y="26594"/>
                </a:lnTo>
                <a:lnTo>
                  <a:pt x="35274" y="26522"/>
                </a:lnTo>
                <a:lnTo>
                  <a:pt x="35640" y="26362"/>
                </a:lnTo>
                <a:lnTo>
                  <a:pt x="35979" y="26129"/>
                </a:lnTo>
                <a:lnTo>
                  <a:pt x="36283" y="25826"/>
                </a:lnTo>
                <a:lnTo>
                  <a:pt x="36542" y="25477"/>
                </a:lnTo>
                <a:lnTo>
                  <a:pt x="36756" y="25076"/>
                </a:lnTo>
                <a:lnTo>
                  <a:pt x="36908" y="24629"/>
                </a:lnTo>
                <a:lnTo>
                  <a:pt x="36953" y="24397"/>
                </a:lnTo>
                <a:lnTo>
                  <a:pt x="37212" y="22923"/>
                </a:lnTo>
                <a:lnTo>
                  <a:pt x="37614" y="20236"/>
                </a:lnTo>
                <a:lnTo>
                  <a:pt x="37810" y="18432"/>
                </a:lnTo>
                <a:lnTo>
                  <a:pt x="37882" y="17324"/>
                </a:lnTo>
                <a:lnTo>
                  <a:pt x="37908" y="16289"/>
                </a:lnTo>
                <a:lnTo>
                  <a:pt x="37873" y="15324"/>
                </a:lnTo>
                <a:lnTo>
                  <a:pt x="37774" y="14440"/>
                </a:lnTo>
                <a:lnTo>
                  <a:pt x="37605" y="13618"/>
                </a:lnTo>
                <a:lnTo>
                  <a:pt x="37364" y="12877"/>
                </a:lnTo>
                <a:lnTo>
                  <a:pt x="37051" y="12199"/>
                </a:lnTo>
                <a:lnTo>
                  <a:pt x="36649" y="11591"/>
                </a:lnTo>
                <a:lnTo>
                  <a:pt x="36167" y="11047"/>
                </a:lnTo>
                <a:lnTo>
                  <a:pt x="35587" y="10573"/>
                </a:lnTo>
                <a:lnTo>
                  <a:pt x="34917" y="10163"/>
                </a:lnTo>
                <a:lnTo>
                  <a:pt x="34533" y="9984"/>
                </a:lnTo>
                <a:lnTo>
                  <a:pt x="34247" y="9877"/>
                </a:lnTo>
                <a:lnTo>
                  <a:pt x="33667" y="9761"/>
                </a:lnTo>
                <a:lnTo>
                  <a:pt x="33095" y="9725"/>
                </a:lnTo>
                <a:lnTo>
                  <a:pt x="32524" y="9752"/>
                </a:lnTo>
                <a:lnTo>
                  <a:pt x="31675" y="9877"/>
                </a:lnTo>
                <a:lnTo>
                  <a:pt x="30577" y="10118"/>
                </a:lnTo>
                <a:lnTo>
                  <a:pt x="29782" y="10252"/>
                </a:lnTo>
                <a:lnTo>
                  <a:pt x="29273" y="10288"/>
                </a:lnTo>
                <a:lnTo>
                  <a:pt x="28791" y="10261"/>
                </a:lnTo>
                <a:lnTo>
                  <a:pt x="28318" y="10145"/>
                </a:lnTo>
                <a:lnTo>
                  <a:pt x="27871" y="9930"/>
                </a:lnTo>
                <a:lnTo>
                  <a:pt x="27442" y="9582"/>
                </a:lnTo>
                <a:lnTo>
                  <a:pt x="27041" y="9109"/>
                </a:lnTo>
                <a:lnTo>
                  <a:pt x="26674" y="8466"/>
                </a:lnTo>
                <a:lnTo>
                  <a:pt x="26496" y="8064"/>
                </a:lnTo>
                <a:lnTo>
                  <a:pt x="26398" y="7823"/>
                </a:lnTo>
                <a:lnTo>
                  <a:pt x="26264" y="7296"/>
                </a:lnTo>
                <a:lnTo>
                  <a:pt x="26201" y="6742"/>
                </a:lnTo>
                <a:lnTo>
                  <a:pt x="26219" y="6171"/>
                </a:lnTo>
                <a:lnTo>
                  <a:pt x="26246" y="5876"/>
                </a:lnTo>
                <a:lnTo>
                  <a:pt x="26273" y="5635"/>
                </a:lnTo>
                <a:lnTo>
                  <a:pt x="26273" y="5144"/>
                </a:lnTo>
                <a:lnTo>
                  <a:pt x="26219" y="4644"/>
                </a:lnTo>
                <a:lnTo>
                  <a:pt x="26103" y="4162"/>
                </a:lnTo>
                <a:lnTo>
                  <a:pt x="25942" y="3679"/>
                </a:lnTo>
                <a:lnTo>
                  <a:pt x="25728" y="3224"/>
                </a:lnTo>
                <a:lnTo>
                  <a:pt x="25469" y="2795"/>
                </a:lnTo>
                <a:lnTo>
                  <a:pt x="25165" y="2402"/>
                </a:lnTo>
                <a:lnTo>
                  <a:pt x="24817" y="2045"/>
                </a:lnTo>
                <a:lnTo>
                  <a:pt x="24424" y="1733"/>
                </a:lnTo>
                <a:lnTo>
                  <a:pt x="23995" y="1474"/>
                </a:lnTo>
                <a:lnTo>
                  <a:pt x="23531" y="1277"/>
                </a:lnTo>
                <a:lnTo>
                  <a:pt x="23031" y="1143"/>
                </a:lnTo>
                <a:lnTo>
                  <a:pt x="22504" y="1081"/>
                </a:lnTo>
                <a:lnTo>
                  <a:pt x="21942" y="1090"/>
                </a:lnTo>
                <a:lnTo>
                  <a:pt x="21352" y="1197"/>
                </a:lnTo>
                <a:lnTo>
                  <a:pt x="21049" y="1277"/>
                </a:lnTo>
                <a:lnTo>
                  <a:pt x="20727" y="1384"/>
                </a:lnTo>
                <a:lnTo>
                  <a:pt x="20102" y="1661"/>
                </a:lnTo>
                <a:lnTo>
                  <a:pt x="19164" y="2135"/>
                </a:lnTo>
                <a:lnTo>
                  <a:pt x="18245" y="2599"/>
                </a:lnTo>
                <a:lnTo>
                  <a:pt x="17646" y="2849"/>
                </a:lnTo>
                <a:lnTo>
                  <a:pt x="17039" y="3010"/>
                </a:lnTo>
                <a:lnTo>
                  <a:pt x="16450" y="3072"/>
                </a:lnTo>
                <a:lnTo>
                  <a:pt x="16146" y="3037"/>
                </a:lnTo>
                <a:lnTo>
                  <a:pt x="15941" y="3001"/>
                </a:lnTo>
                <a:lnTo>
                  <a:pt x="15557" y="2867"/>
                </a:lnTo>
                <a:lnTo>
                  <a:pt x="15039" y="2590"/>
                </a:lnTo>
                <a:lnTo>
                  <a:pt x="14726" y="2376"/>
                </a:lnTo>
                <a:lnTo>
                  <a:pt x="14056" y="1938"/>
                </a:lnTo>
                <a:lnTo>
                  <a:pt x="13003" y="1313"/>
                </a:lnTo>
                <a:lnTo>
                  <a:pt x="12261" y="938"/>
                </a:lnTo>
                <a:lnTo>
                  <a:pt x="11485" y="599"/>
                </a:lnTo>
                <a:lnTo>
                  <a:pt x="10663" y="331"/>
                </a:lnTo>
                <a:lnTo>
                  <a:pt x="9806" y="125"/>
                </a:lnTo>
                <a:lnTo>
                  <a:pt x="8886" y="18"/>
                </a:lnTo>
                <a:lnTo>
                  <a:pt x="8404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1" name="Google Shape;1301;p30"/>
          <p:cNvSpPr/>
          <p:nvPr/>
        </p:nvSpPr>
        <p:spPr>
          <a:xfrm rot="-623906" flipH="1">
            <a:off x="343485" y="1362657"/>
            <a:ext cx="681875" cy="566674"/>
          </a:xfrm>
          <a:custGeom>
            <a:avLst/>
            <a:gdLst/>
            <a:ahLst/>
            <a:cxnLst/>
            <a:rect l="l" t="t" r="r" b="b"/>
            <a:pathLst>
              <a:path w="34354" h="28550" fill="none" extrusionOk="0">
                <a:moveTo>
                  <a:pt x="0" y="1"/>
                </a:moveTo>
                <a:lnTo>
                  <a:pt x="1036" y="153"/>
                </a:lnTo>
                <a:lnTo>
                  <a:pt x="3081" y="519"/>
                </a:lnTo>
                <a:lnTo>
                  <a:pt x="5064" y="992"/>
                </a:lnTo>
                <a:lnTo>
                  <a:pt x="6975" y="1555"/>
                </a:lnTo>
                <a:lnTo>
                  <a:pt x="7894" y="1876"/>
                </a:lnTo>
                <a:lnTo>
                  <a:pt x="8850" y="2260"/>
                </a:lnTo>
                <a:lnTo>
                  <a:pt x="10681" y="3117"/>
                </a:lnTo>
                <a:lnTo>
                  <a:pt x="12440" y="4046"/>
                </a:lnTo>
                <a:lnTo>
                  <a:pt x="14145" y="5028"/>
                </a:lnTo>
                <a:lnTo>
                  <a:pt x="14985" y="5537"/>
                </a:lnTo>
                <a:lnTo>
                  <a:pt x="16047" y="6296"/>
                </a:lnTo>
                <a:lnTo>
                  <a:pt x="18146" y="7868"/>
                </a:lnTo>
                <a:lnTo>
                  <a:pt x="20173" y="9493"/>
                </a:lnTo>
                <a:lnTo>
                  <a:pt x="22147" y="11181"/>
                </a:lnTo>
                <a:lnTo>
                  <a:pt x="24031" y="12931"/>
                </a:lnTo>
                <a:lnTo>
                  <a:pt x="25844" y="14762"/>
                </a:lnTo>
                <a:lnTo>
                  <a:pt x="27567" y="16673"/>
                </a:lnTo>
                <a:lnTo>
                  <a:pt x="29201" y="18673"/>
                </a:lnTo>
                <a:lnTo>
                  <a:pt x="29978" y="19709"/>
                </a:lnTo>
                <a:lnTo>
                  <a:pt x="30603" y="20745"/>
                </a:lnTo>
                <a:lnTo>
                  <a:pt x="31791" y="22870"/>
                </a:lnTo>
                <a:lnTo>
                  <a:pt x="32880" y="25085"/>
                </a:lnTo>
                <a:lnTo>
                  <a:pt x="33890" y="27371"/>
                </a:lnTo>
                <a:lnTo>
                  <a:pt x="34354" y="28550"/>
                </a:lnTo>
              </a:path>
            </a:pathLst>
          </a:custGeom>
          <a:solidFill>
            <a:schemeClr val="lt1"/>
          </a:solidFill>
          <a:ln w="6925" cap="flat" cmpd="sng">
            <a:solidFill>
              <a:srgbClr val="ED6E24"/>
            </a:solidFill>
            <a:prstDash val="solid"/>
            <a:miter lim="89299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2" name="Google Shape;1302;p30"/>
          <p:cNvSpPr/>
          <p:nvPr/>
        </p:nvSpPr>
        <p:spPr>
          <a:xfrm rot="-623906" flipH="1">
            <a:off x="853930" y="1281368"/>
            <a:ext cx="16335" cy="64170"/>
          </a:xfrm>
          <a:custGeom>
            <a:avLst/>
            <a:gdLst/>
            <a:ahLst/>
            <a:cxnLst/>
            <a:rect l="l" t="t" r="r" b="b"/>
            <a:pathLst>
              <a:path w="823" h="3233" extrusionOk="0">
                <a:moveTo>
                  <a:pt x="251" y="0"/>
                </a:moveTo>
                <a:lnTo>
                  <a:pt x="161" y="9"/>
                </a:lnTo>
                <a:lnTo>
                  <a:pt x="135" y="54"/>
                </a:lnTo>
                <a:lnTo>
                  <a:pt x="72" y="250"/>
                </a:lnTo>
                <a:lnTo>
                  <a:pt x="9" y="661"/>
                </a:lnTo>
                <a:lnTo>
                  <a:pt x="1" y="1081"/>
                </a:lnTo>
                <a:lnTo>
                  <a:pt x="54" y="1491"/>
                </a:lnTo>
                <a:lnTo>
                  <a:pt x="197" y="2099"/>
                </a:lnTo>
                <a:lnTo>
                  <a:pt x="510" y="2858"/>
                </a:lnTo>
                <a:lnTo>
                  <a:pt x="697" y="3206"/>
                </a:lnTo>
                <a:lnTo>
                  <a:pt x="733" y="3233"/>
                </a:lnTo>
                <a:lnTo>
                  <a:pt x="822" y="3197"/>
                </a:lnTo>
                <a:lnTo>
                  <a:pt x="822" y="3161"/>
                </a:lnTo>
                <a:lnTo>
                  <a:pt x="652" y="2768"/>
                </a:lnTo>
                <a:lnTo>
                  <a:pt x="402" y="1956"/>
                </a:lnTo>
                <a:lnTo>
                  <a:pt x="331" y="1536"/>
                </a:lnTo>
                <a:lnTo>
                  <a:pt x="295" y="1161"/>
                </a:lnTo>
                <a:lnTo>
                  <a:pt x="295" y="411"/>
                </a:lnTo>
                <a:lnTo>
                  <a:pt x="268" y="36"/>
                </a:lnTo>
                <a:lnTo>
                  <a:pt x="25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3" name="Google Shape;1303;p30"/>
          <p:cNvSpPr/>
          <p:nvPr/>
        </p:nvSpPr>
        <p:spPr>
          <a:xfrm rot="-623906" flipH="1">
            <a:off x="655340" y="1359212"/>
            <a:ext cx="30348" cy="128698"/>
          </a:xfrm>
          <a:custGeom>
            <a:avLst/>
            <a:gdLst/>
            <a:ahLst/>
            <a:cxnLst/>
            <a:rect l="l" t="t" r="r" b="b"/>
            <a:pathLst>
              <a:path w="1529" h="6484" extrusionOk="0">
                <a:moveTo>
                  <a:pt x="215" y="1"/>
                </a:moveTo>
                <a:lnTo>
                  <a:pt x="117" y="19"/>
                </a:lnTo>
                <a:lnTo>
                  <a:pt x="37" y="90"/>
                </a:lnTo>
                <a:lnTo>
                  <a:pt x="28" y="144"/>
                </a:lnTo>
                <a:lnTo>
                  <a:pt x="1" y="554"/>
                </a:lnTo>
                <a:lnTo>
                  <a:pt x="10" y="1376"/>
                </a:lnTo>
                <a:lnTo>
                  <a:pt x="90" y="2189"/>
                </a:lnTo>
                <a:lnTo>
                  <a:pt x="224" y="2992"/>
                </a:lnTo>
                <a:lnTo>
                  <a:pt x="510" y="4180"/>
                </a:lnTo>
                <a:lnTo>
                  <a:pt x="1028" y="5707"/>
                </a:lnTo>
                <a:lnTo>
                  <a:pt x="1332" y="6439"/>
                </a:lnTo>
                <a:lnTo>
                  <a:pt x="1349" y="6466"/>
                </a:lnTo>
                <a:lnTo>
                  <a:pt x="1421" y="6484"/>
                </a:lnTo>
                <a:lnTo>
                  <a:pt x="1492" y="6457"/>
                </a:lnTo>
                <a:lnTo>
                  <a:pt x="1528" y="6404"/>
                </a:lnTo>
                <a:lnTo>
                  <a:pt x="1519" y="6368"/>
                </a:lnTo>
                <a:lnTo>
                  <a:pt x="1376" y="5984"/>
                </a:lnTo>
                <a:lnTo>
                  <a:pt x="1144" y="5216"/>
                </a:lnTo>
                <a:lnTo>
                  <a:pt x="858" y="4064"/>
                </a:lnTo>
                <a:lnTo>
                  <a:pt x="590" y="2501"/>
                </a:lnTo>
                <a:lnTo>
                  <a:pt x="394" y="903"/>
                </a:lnTo>
                <a:lnTo>
                  <a:pt x="314" y="99"/>
                </a:lnTo>
                <a:lnTo>
                  <a:pt x="296" y="45"/>
                </a:lnTo>
                <a:lnTo>
                  <a:pt x="21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4" name="Google Shape;1304;p30"/>
          <p:cNvSpPr/>
          <p:nvPr/>
        </p:nvSpPr>
        <p:spPr>
          <a:xfrm rot="-623906" flipH="1">
            <a:off x="670414" y="1383837"/>
            <a:ext cx="50534" cy="47339"/>
          </a:xfrm>
          <a:custGeom>
            <a:avLst/>
            <a:gdLst/>
            <a:ahLst/>
            <a:cxnLst/>
            <a:rect l="l" t="t" r="r" b="b"/>
            <a:pathLst>
              <a:path w="2546" h="2385" extrusionOk="0">
                <a:moveTo>
                  <a:pt x="188" y="0"/>
                </a:moveTo>
                <a:lnTo>
                  <a:pt x="90" y="18"/>
                </a:lnTo>
                <a:lnTo>
                  <a:pt x="19" y="98"/>
                </a:lnTo>
                <a:lnTo>
                  <a:pt x="1" y="197"/>
                </a:lnTo>
                <a:lnTo>
                  <a:pt x="37" y="232"/>
                </a:lnTo>
                <a:lnTo>
                  <a:pt x="680" y="759"/>
                </a:lnTo>
                <a:lnTo>
                  <a:pt x="1305" y="1304"/>
                </a:lnTo>
                <a:lnTo>
                  <a:pt x="1590" y="1581"/>
                </a:lnTo>
                <a:lnTo>
                  <a:pt x="2037" y="2018"/>
                </a:lnTo>
                <a:lnTo>
                  <a:pt x="2358" y="2277"/>
                </a:lnTo>
                <a:lnTo>
                  <a:pt x="2528" y="2384"/>
                </a:lnTo>
                <a:lnTo>
                  <a:pt x="2546" y="2384"/>
                </a:lnTo>
                <a:lnTo>
                  <a:pt x="2546" y="2375"/>
                </a:lnTo>
                <a:lnTo>
                  <a:pt x="2448" y="2206"/>
                </a:lnTo>
                <a:lnTo>
                  <a:pt x="2198" y="1884"/>
                </a:lnTo>
                <a:lnTo>
                  <a:pt x="1760" y="1447"/>
                </a:lnTo>
                <a:lnTo>
                  <a:pt x="1465" y="1161"/>
                </a:lnTo>
                <a:lnTo>
                  <a:pt x="858" y="589"/>
                </a:lnTo>
                <a:lnTo>
                  <a:pt x="233" y="27"/>
                </a:lnTo>
                <a:lnTo>
                  <a:pt x="188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5" name="Google Shape;1305;p30"/>
          <p:cNvSpPr/>
          <p:nvPr/>
        </p:nvSpPr>
        <p:spPr>
          <a:xfrm rot="-623906" flipH="1">
            <a:off x="491134" y="1511782"/>
            <a:ext cx="31043" cy="146601"/>
          </a:xfrm>
          <a:custGeom>
            <a:avLst/>
            <a:gdLst/>
            <a:ahLst/>
            <a:cxnLst/>
            <a:rect l="l" t="t" r="r" b="b"/>
            <a:pathLst>
              <a:path w="1564" h="7386" extrusionOk="0">
                <a:moveTo>
                  <a:pt x="1430" y="0"/>
                </a:moveTo>
                <a:lnTo>
                  <a:pt x="1340" y="54"/>
                </a:lnTo>
                <a:lnTo>
                  <a:pt x="1305" y="116"/>
                </a:lnTo>
                <a:lnTo>
                  <a:pt x="1135" y="554"/>
                </a:lnTo>
                <a:lnTo>
                  <a:pt x="822" y="1447"/>
                </a:lnTo>
                <a:lnTo>
                  <a:pt x="572" y="2349"/>
                </a:lnTo>
                <a:lnTo>
                  <a:pt x="376" y="3260"/>
                </a:lnTo>
                <a:lnTo>
                  <a:pt x="162" y="4626"/>
                </a:lnTo>
                <a:lnTo>
                  <a:pt x="19" y="6421"/>
                </a:lnTo>
                <a:lnTo>
                  <a:pt x="1" y="7305"/>
                </a:lnTo>
                <a:lnTo>
                  <a:pt x="10" y="7341"/>
                </a:lnTo>
                <a:lnTo>
                  <a:pt x="54" y="7385"/>
                </a:lnTo>
                <a:lnTo>
                  <a:pt x="117" y="7385"/>
                </a:lnTo>
                <a:lnTo>
                  <a:pt x="171" y="7332"/>
                </a:lnTo>
                <a:lnTo>
                  <a:pt x="180" y="7287"/>
                </a:lnTo>
                <a:lnTo>
                  <a:pt x="242" y="6385"/>
                </a:lnTo>
                <a:lnTo>
                  <a:pt x="483" y="4608"/>
                </a:lnTo>
                <a:lnTo>
                  <a:pt x="849" y="2840"/>
                </a:lnTo>
                <a:lnTo>
                  <a:pt x="1305" y="1063"/>
                </a:lnTo>
                <a:lnTo>
                  <a:pt x="1555" y="152"/>
                </a:lnTo>
                <a:lnTo>
                  <a:pt x="1564" y="89"/>
                </a:lnTo>
                <a:lnTo>
                  <a:pt x="1519" y="18"/>
                </a:lnTo>
                <a:lnTo>
                  <a:pt x="143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6" name="Google Shape;1306;p30"/>
          <p:cNvSpPr/>
          <p:nvPr/>
        </p:nvSpPr>
        <p:spPr>
          <a:xfrm rot="-623906" flipH="1">
            <a:off x="510697" y="1528121"/>
            <a:ext cx="24473" cy="66492"/>
          </a:xfrm>
          <a:custGeom>
            <a:avLst/>
            <a:gdLst/>
            <a:ahLst/>
            <a:cxnLst/>
            <a:rect l="l" t="t" r="r" b="b"/>
            <a:pathLst>
              <a:path w="1233" h="3350" extrusionOk="0">
                <a:moveTo>
                  <a:pt x="144" y="0"/>
                </a:moveTo>
                <a:lnTo>
                  <a:pt x="54" y="63"/>
                </a:lnTo>
                <a:lnTo>
                  <a:pt x="1" y="161"/>
                </a:lnTo>
                <a:lnTo>
                  <a:pt x="19" y="224"/>
                </a:lnTo>
                <a:lnTo>
                  <a:pt x="331" y="992"/>
                </a:lnTo>
                <a:lnTo>
                  <a:pt x="626" y="1777"/>
                </a:lnTo>
                <a:lnTo>
                  <a:pt x="769" y="2170"/>
                </a:lnTo>
                <a:lnTo>
                  <a:pt x="1037" y="2974"/>
                </a:lnTo>
                <a:lnTo>
                  <a:pt x="1224" y="3340"/>
                </a:lnTo>
                <a:lnTo>
                  <a:pt x="1233" y="3349"/>
                </a:lnTo>
                <a:lnTo>
                  <a:pt x="1233" y="3340"/>
                </a:lnTo>
                <a:lnTo>
                  <a:pt x="1188" y="2912"/>
                </a:lnTo>
                <a:lnTo>
                  <a:pt x="992" y="2063"/>
                </a:lnTo>
                <a:lnTo>
                  <a:pt x="554" y="831"/>
                </a:lnTo>
                <a:lnTo>
                  <a:pt x="260" y="63"/>
                </a:lnTo>
                <a:lnTo>
                  <a:pt x="233" y="9"/>
                </a:lnTo>
                <a:lnTo>
                  <a:pt x="14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7" name="Google Shape;1307;p30"/>
          <p:cNvSpPr/>
          <p:nvPr/>
        </p:nvSpPr>
        <p:spPr>
          <a:xfrm rot="-623906" flipH="1">
            <a:off x="820554" y="1281124"/>
            <a:ext cx="38109" cy="38486"/>
          </a:xfrm>
          <a:custGeom>
            <a:avLst/>
            <a:gdLst/>
            <a:ahLst/>
            <a:cxnLst/>
            <a:rect l="l" t="t" r="r" b="b"/>
            <a:pathLst>
              <a:path w="1920" h="1939" extrusionOk="0">
                <a:moveTo>
                  <a:pt x="1840" y="1"/>
                </a:moveTo>
                <a:lnTo>
                  <a:pt x="1759" y="19"/>
                </a:lnTo>
                <a:lnTo>
                  <a:pt x="1724" y="45"/>
                </a:lnTo>
                <a:lnTo>
                  <a:pt x="1215" y="554"/>
                </a:lnTo>
                <a:lnTo>
                  <a:pt x="732" y="1072"/>
                </a:lnTo>
                <a:lnTo>
                  <a:pt x="536" y="1269"/>
                </a:lnTo>
                <a:lnTo>
                  <a:pt x="214" y="1581"/>
                </a:lnTo>
                <a:lnTo>
                  <a:pt x="54" y="1805"/>
                </a:lnTo>
                <a:lnTo>
                  <a:pt x="0" y="1912"/>
                </a:lnTo>
                <a:lnTo>
                  <a:pt x="9" y="1939"/>
                </a:lnTo>
                <a:lnTo>
                  <a:pt x="36" y="1939"/>
                </a:lnTo>
                <a:lnTo>
                  <a:pt x="170" y="1867"/>
                </a:lnTo>
                <a:lnTo>
                  <a:pt x="393" y="1680"/>
                </a:lnTo>
                <a:lnTo>
                  <a:pt x="697" y="1358"/>
                </a:lnTo>
                <a:lnTo>
                  <a:pt x="893" y="1153"/>
                </a:lnTo>
                <a:lnTo>
                  <a:pt x="1402" y="653"/>
                </a:lnTo>
                <a:lnTo>
                  <a:pt x="1893" y="135"/>
                </a:lnTo>
                <a:lnTo>
                  <a:pt x="1920" y="99"/>
                </a:lnTo>
                <a:lnTo>
                  <a:pt x="1902" y="36"/>
                </a:lnTo>
                <a:lnTo>
                  <a:pt x="184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8" name="Google Shape;1308;p30"/>
          <p:cNvSpPr/>
          <p:nvPr/>
        </p:nvSpPr>
        <p:spPr>
          <a:xfrm rot="-623906" flipH="1">
            <a:off x="774653" y="1384013"/>
            <a:ext cx="171054" cy="59049"/>
          </a:xfrm>
          <a:custGeom>
            <a:avLst/>
            <a:gdLst/>
            <a:ahLst/>
            <a:cxnLst/>
            <a:rect l="l" t="t" r="r" b="b"/>
            <a:pathLst>
              <a:path w="8618" h="2975" extrusionOk="0">
                <a:moveTo>
                  <a:pt x="8528" y="0"/>
                </a:moveTo>
                <a:lnTo>
                  <a:pt x="7966" y="18"/>
                </a:lnTo>
                <a:lnTo>
                  <a:pt x="6832" y="99"/>
                </a:lnTo>
                <a:lnTo>
                  <a:pt x="5698" y="259"/>
                </a:lnTo>
                <a:lnTo>
                  <a:pt x="4581" y="527"/>
                </a:lnTo>
                <a:lnTo>
                  <a:pt x="4046" y="724"/>
                </a:lnTo>
                <a:lnTo>
                  <a:pt x="3510" y="938"/>
                </a:lnTo>
                <a:lnTo>
                  <a:pt x="2438" y="1456"/>
                </a:lnTo>
                <a:lnTo>
                  <a:pt x="1411" y="2036"/>
                </a:lnTo>
                <a:lnTo>
                  <a:pt x="447" y="2653"/>
                </a:lnTo>
                <a:lnTo>
                  <a:pt x="0" y="2965"/>
                </a:lnTo>
                <a:lnTo>
                  <a:pt x="0" y="2974"/>
                </a:lnTo>
                <a:lnTo>
                  <a:pt x="18" y="2974"/>
                </a:lnTo>
                <a:lnTo>
                  <a:pt x="482" y="2760"/>
                </a:lnTo>
                <a:lnTo>
                  <a:pt x="1393" y="2269"/>
                </a:lnTo>
                <a:lnTo>
                  <a:pt x="2286" y="1768"/>
                </a:lnTo>
                <a:lnTo>
                  <a:pt x="3215" y="1286"/>
                </a:lnTo>
                <a:lnTo>
                  <a:pt x="3697" y="1063"/>
                </a:lnTo>
                <a:lnTo>
                  <a:pt x="3992" y="947"/>
                </a:lnTo>
                <a:lnTo>
                  <a:pt x="4581" y="742"/>
                </a:lnTo>
                <a:lnTo>
                  <a:pt x="5474" y="518"/>
                </a:lnTo>
                <a:lnTo>
                  <a:pt x="6680" y="340"/>
                </a:lnTo>
                <a:lnTo>
                  <a:pt x="7894" y="241"/>
                </a:lnTo>
                <a:lnTo>
                  <a:pt x="8511" y="197"/>
                </a:lnTo>
                <a:lnTo>
                  <a:pt x="8555" y="188"/>
                </a:lnTo>
                <a:lnTo>
                  <a:pt x="8609" y="125"/>
                </a:lnTo>
                <a:lnTo>
                  <a:pt x="8618" y="54"/>
                </a:lnTo>
                <a:lnTo>
                  <a:pt x="8573" y="9"/>
                </a:lnTo>
                <a:lnTo>
                  <a:pt x="8528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9" name="Google Shape;1309;p30"/>
          <p:cNvSpPr/>
          <p:nvPr/>
        </p:nvSpPr>
        <p:spPr>
          <a:xfrm rot="-623906" flipH="1">
            <a:off x="866832" y="1382281"/>
            <a:ext cx="95015" cy="7642"/>
          </a:xfrm>
          <a:custGeom>
            <a:avLst/>
            <a:gdLst/>
            <a:ahLst/>
            <a:cxnLst/>
            <a:rect l="l" t="t" r="r" b="b"/>
            <a:pathLst>
              <a:path w="4787" h="385" extrusionOk="0">
                <a:moveTo>
                  <a:pt x="3063" y="1"/>
                </a:moveTo>
                <a:lnTo>
                  <a:pt x="1795" y="72"/>
                </a:lnTo>
                <a:lnTo>
                  <a:pt x="572" y="251"/>
                </a:lnTo>
                <a:lnTo>
                  <a:pt x="18" y="358"/>
                </a:lnTo>
                <a:lnTo>
                  <a:pt x="0" y="376"/>
                </a:lnTo>
                <a:lnTo>
                  <a:pt x="18" y="385"/>
                </a:lnTo>
                <a:lnTo>
                  <a:pt x="661" y="322"/>
                </a:lnTo>
                <a:lnTo>
                  <a:pt x="1929" y="233"/>
                </a:lnTo>
                <a:lnTo>
                  <a:pt x="2554" y="224"/>
                </a:lnTo>
                <a:lnTo>
                  <a:pt x="3099" y="242"/>
                </a:lnTo>
                <a:lnTo>
                  <a:pt x="4188" y="322"/>
                </a:lnTo>
                <a:lnTo>
                  <a:pt x="4733" y="314"/>
                </a:lnTo>
                <a:lnTo>
                  <a:pt x="4769" y="305"/>
                </a:lnTo>
                <a:lnTo>
                  <a:pt x="4787" y="260"/>
                </a:lnTo>
                <a:lnTo>
                  <a:pt x="4760" y="242"/>
                </a:lnTo>
                <a:lnTo>
                  <a:pt x="4510" y="162"/>
                </a:lnTo>
                <a:lnTo>
                  <a:pt x="3956" y="63"/>
                </a:lnTo>
                <a:lnTo>
                  <a:pt x="3063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0" name="Google Shape;1310;p30"/>
          <p:cNvSpPr/>
          <p:nvPr/>
        </p:nvSpPr>
        <p:spPr>
          <a:xfrm rot="-623906" flipH="1">
            <a:off x="634447" y="1514762"/>
            <a:ext cx="177267" cy="59744"/>
          </a:xfrm>
          <a:custGeom>
            <a:avLst/>
            <a:gdLst/>
            <a:ahLst/>
            <a:cxnLst/>
            <a:rect l="l" t="t" r="r" b="b"/>
            <a:pathLst>
              <a:path w="8931" h="3010" extrusionOk="0">
                <a:moveTo>
                  <a:pt x="8922" y="0"/>
                </a:moveTo>
                <a:lnTo>
                  <a:pt x="8690" y="143"/>
                </a:lnTo>
                <a:lnTo>
                  <a:pt x="8190" y="384"/>
                </a:lnTo>
                <a:lnTo>
                  <a:pt x="7404" y="706"/>
                </a:lnTo>
                <a:lnTo>
                  <a:pt x="5752" y="1215"/>
                </a:lnTo>
                <a:lnTo>
                  <a:pt x="4725" y="1536"/>
                </a:lnTo>
                <a:lnTo>
                  <a:pt x="3573" y="1938"/>
                </a:lnTo>
                <a:lnTo>
                  <a:pt x="1831" y="2510"/>
                </a:lnTo>
                <a:lnTo>
                  <a:pt x="662" y="2777"/>
                </a:lnTo>
                <a:lnTo>
                  <a:pt x="63" y="2849"/>
                </a:lnTo>
                <a:lnTo>
                  <a:pt x="10" y="2867"/>
                </a:lnTo>
                <a:lnTo>
                  <a:pt x="1" y="2965"/>
                </a:lnTo>
                <a:lnTo>
                  <a:pt x="54" y="2983"/>
                </a:lnTo>
                <a:lnTo>
                  <a:pt x="358" y="3010"/>
                </a:lnTo>
                <a:lnTo>
                  <a:pt x="974" y="2965"/>
                </a:lnTo>
                <a:lnTo>
                  <a:pt x="1599" y="2849"/>
                </a:lnTo>
                <a:lnTo>
                  <a:pt x="2242" y="2670"/>
                </a:lnTo>
                <a:lnTo>
                  <a:pt x="3823" y="2090"/>
                </a:lnTo>
                <a:lnTo>
                  <a:pt x="5002" y="1634"/>
                </a:lnTo>
                <a:lnTo>
                  <a:pt x="6430" y="1143"/>
                </a:lnTo>
                <a:lnTo>
                  <a:pt x="7868" y="625"/>
                </a:lnTo>
                <a:lnTo>
                  <a:pt x="8190" y="518"/>
                </a:lnTo>
                <a:lnTo>
                  <a:pt x="8600" y="340"/>
                </a:lnTo>
                <a:lnTo>
                  <a:pt x="8833" y="152"/>
                </a:lnTo>
                <a:lnTo>
                  <a:pt x="8931" y="9"/>
                </a:lnTo>
                <a:lnTo>
                  <a:pt x="893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1" name="Google Shape;1311;p30"/>
          <p:cNvSpPr/>
          <p:nvPr/>
        </p:nvSpPr>
        <p:spPr>
          <a:xfrm rot="-623906" flipH="1">
            <a:off x="711612" y="1518825"/>
            <a:ext cx="117900" cy="14370"/>
          </a:xfrm>
          <a:custGeom>
            <a:avLst/>
            <a:gdLst/>
            <a:ahLst/>
            <a:cxnLst/>
            <a:rect l="l" t="t" r="r" b="b"/>
            <a:pathLst>
              <a:path w="5940" h="724" extrusionOk="0">
                <a:moveTo>
                  <a:pt x="1135" y="0"/>
                </a:moveTo>
                <a:lnTo>
                  <a:pt x="394" y="36"/>
                </a:lnTo>
                <a:lnTo>
                  <a:pt x="37" y="81"/>
                </a:lnTo>
                <a:lnTo>
                  <a:pt x="1" y="98"/>
                </a:lnTo>
                <a:lnTo>
                  <a:pt x="1" y="152"/>
                </a:lnTo>
                <a:lnTo>
                  <a:pt x="28" y="170"/>
                </a:lnTo>
                <a:lnTo>
                  <a:pt x="760" y="259"/>
                </a:lnTo>
                <a:lnTo>
                  <a:pt x="2224" y="375"/>
                </a:lnTo>
                <a:lnTo>
                  <a:pt x="3689" y="465"/>
                </a:lnTo>
                <a:lnTo>
                  <a:pt x="5145" y="607"/>
                </a:lnTo>
                <a:lnTo>
                  <a:pt x="5868" y="723"/>
                </a:lnTo>
                <a:lnTo>
                  <a:pt x="5921" y="715"/>
                </a:lnTo>
                <a:lnTo>
                  <a:pt x="5939" y="625"/>
                </a:lnTo>
                <a:lnTo>
                  <a:pt x="5895" y="598"/>
                </a:lnTo>
                <a:lnTo>
                  <a:pt x="5216" y="465"/>
                </a:lnTo>
                <a:lnTo>
                  <a:pt x="3769" y="197"/>
                </a:lnTo>
                <a:lnTo>
                  <a:pt x="2260" y="27"/>
                </a:lnTo>
                <a:lnTo>
                  <a:pt x="113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2" name="Google Shape;1312;p30"/>
          <p:cNvSpPr/>
          <p:nvPr/>
        </p:nvSpPr>
        <p:spPr>
          <a:xfrm rot="-623906" flipH="1">
            <a:off x="515035" y="1666286"/>
            <a:ext cx="163968" cy="50892"/>
          </a:xfrm>
          <a:custGeom>
            <a:avLst/>
            <a:gdLst/>
            <a:ahLst/>
            <a:cxnLst/>
            <a:rect l="l" t="t" r="r" b="b"/>
            <a:pathLst>
              <a:path w="8261" h="2564" extrusionOk="0">
                <a:moveTo>
                  <a:pt x="8207" y="0"/>
                </a:moveTo>
                <a:lnTo>
                  <a:pt x="8172" y="9"/>
                </a:lnTo>
                <a:lnTo>
                  <a:pt x="7180" y="483"/>
                </a:lnTo>
                <a:lnTo>
                  <a:pt x="5716" y="1117"/>
                </a:lnTo>
                <a:lnTo>
                  <a:pt x="4725" y="1465"/>
                </a:lnTo>
                <a:lnTo>
                  <a:pt x="4207" y="1599"/>
                </a:lnTo>
                <a:lnTo>
                  <a:pt x="2117" y="2063"/>
                </a:lnTo>
                <a:lnTo>
                  <a:pt x="27" y="2483"/>
                </a:lnTo>
                <a:lnTo>
                  <a:pt x="1" y="2501"/>
                </a:lnTo>
                <a:lnTo>
                  <a:pt x="10" y="2563"/>
                </a:lnTo>
                <a:lnTo>
                  <a:pt x="36" y="2563"/>
                </a:lnTo>
                <a:lnTo>
                  <a:pt x="1028" y="2420"/>
                </a:lnTo>
                <a:lnTo>
                  <a:pt x="3135" y="2117"/>
                </a:lnTo>
                <a:lnTo>
                  <a:pt x="4743" y="1777"/>
                </a:lnTo>
                <a:lnTo>
                  <a:pt x="5796" y="1456"/>
                </a:lnTo>
                <a:lnTo>
                  <a:pt x="6805" y="1045"/>
                </a:lnTo>
                <a:lnTo>
                  <a:pt x="7770" y="500"/>
                </a:lnTo>
                <a:lnTo>
                  <a:pt x="8216" y="170"/>
                </a:lnTo>
                <a:lnTo>
                  <a:pt x="8261" y="116"/>
                </a:lnTo>
                <a:lnTo>
                  <a:pt x="8252" y="27"/>
                </a:lnTo>
                <a:lnTo>
                  <a:pt x="820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3" name="Google Shape;1313;p30"/>
          <p:cNvSpPr/>
          <p:nvPr/>
        </p:nvSpPr>
        <p:spPr>
          <a:xfrm rot="-623906" flipH="1">
            <a:off x="632511" y="1699731"/>
            <a:ext cx="49462" cy="49284"/>
          </a:xfrm>
          <a:custGeom>
            <a:avLst/>
            <a:gdLst/>
            <a:ahLst/>
            <a:cxnLst/>
            <a:rect l="l" t="t" r="r" b="b"/>
            <a:pathLst>
              <a:path w="2492" h="2483" extrusionOk="0">
                <a:moveTo>
                  <a:pt x="2483" y="0"/>
                </a:moveTo>
                <a:lnTo>
                  <a:pt x="2322" y="134"/>
                </a:lnTo>
                <a:lnTo>
                  <a:pt x="2018" y="455"/>
                </a:lnTo>
                <a:lnTo>
                  <a:pt x="1590" y="973"/>
                </a:lnTo>
                <a:lnTo>
                  <a:pt x="1295" y="1286"/>
                </a:lnTo>
                <a:lnTo>
                  <a:pt x="911" y="1643"/>
                </a:lnTo>
                <a:lnTo>
                  <a:pt x="509" y="1965"/>
                </a:lnTo>
                <a:lnTo>
                  <a:pt x="375" y="2072"/>
                </a:lnTo>
                <a:lnTo>
                  <a:pt x="116" y="2277"/>
                </a:lnTo>
                <a:lnTo>
                  <a:pt x="9" y="2420"/>
                </a:lnTo>
                <a:lnTo>
                  <a:pt x="0" y="2447"/>
                </a:lnTo>
                <a:lnTo>
                  <a:pt x="27" y="2483"/>
                </a:lnTo>
                <a:lnTo>
                  <a:pt x="54" y="2483"/>
                </a:lnTo>
                <a:lnTo>
                  <a:pt x="232" y="2429"/>
                </a:lnTo>
                <a:lnTo>
                  <a:pt x="598" y="2206"/>
                </a:lnTo>
                <a:lnTo>
                  <a:pt x="1125" y="1715"/>
                </a:lnTo>
                <a:lnTo>
                  <a:pt x="1411" y="1411"/>
                </a:lnTo>
                <a:lnTo>
                  <a:pt x="1715" y="1116"/>
                </a:lnTo>
                <a:lnTo>
                  <a:pt x="2170" y="589"/>
                </a:lnTo>
                <a:lnTo>
                  <a:pt x="2411" y="205"/>
                </a:lnTo>
                <a:lnTo>
                  <a:pt x="2492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14" name="Google Shape;1314;p30"/>
          <p:cNvGrpSpPr/>
          <p:nvPr/>
        </p:nvGrpSpPr>
        <p:grpSpPr>
          <a:xfrm>
            <a:off x="6194545" y="3710345"/>
            <a:ext cx="3569509" cy="3349980"/>
            <a:chOff x="6267770" y="3503895"/>
            <a:chExt cx="3569509" cy="3349980"/>
          </a:xfrm>
        </p:grpSpPr>
        <p:sp>
          <p:nvSpPr>
            <p:cNvPr id="1315" name="Google Shape;1315;p30"/>
            <p:cNvSpPr/>
            <p:nvPr/>
          </p:nvSpPr>
          <p:spPr>
            <a:xfrm rot="310762">
              <a:off x="6399320" y="3646881"/>
              <a:ext cx="3306409" cy="3064008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16" name="Google Shape;1316;p30"/>
            <p:cNvSpPr/>
            <p:nvPr/>
          </p:nvSpPr>
          <p:spPr>
            <a:xfrm rot="310762">
              <a:off x="6580174" y="4408927"/>
              <a:ext cx="2651899" cy="1639163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17" name="Google Shape;1317;p30"/>
            <p:cNvSpPr/>
            <p:nvPr/>
          </p:nvSpPr>
          <p:spPr>
            <a:xfrm rot="310762">
              <a:off x="8311563" y="5481535"/>
              <a:ext cx="481241" cy="255032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18" name="Google Shape;1318;p30"/>
            <p:cNvSpPr/>
            <p:nvPr/>
          </p:nvSpPr>
          <p:spPr>
            <a:xfrm rot="310762">
              <a:off x="9041624" y="4891567"/>
              <a:ext cx="273642" cy="58316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19" name="Google Shape;1319;p30"/>
            <p:cNvSpPr/>
            <p:nvPr/>
          </p:nvSpPr>
          <p:spPr>
            <a:xfrm rot="310762">
              <a:off x="8658958" y="4652399"/>
              <a:ext cx="63624" cy="451210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0" name="Google Shape;1320;p30"/>
            <p:cNvSpPr/>
            <p:nvPr/>
          </p:nvSpPr>
          <p:spPr>
            <a:xfrm rot="310762">
              <a:off x="7376965" y="5245894"/>
              <a:ext cx="93050" cy="450001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1" name="Google Shape;1321;p30"/>
            <p:cNvSpPr/>
            <p:nvPr/>
          </p:nvSpPr>
          <p:spPr>
            <a:xfrm rot="310762">
              <a:off x="8013121" y="4936084"/>
              <a:ext cx="139273" cy="579599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</p:grpSp>
      <p:grpSp>
        <p:nvGrpSpPr>
          <p:cNvPr id="1322" name="Google Shape;1322;p30"/>
          <p:cNvGrpSpPr/>
          <p:nvPr/>
        </p:nvGrpSpPr>
        <p:grpSpPr>
          <a:xfrm>
            <a:off x="-1151631" y="3240248"/>
            <a:ext cx="4031687" cy="3866819"/>
            <a:chOff x="-1361131" y="3033798"/>
            <a:chExt cx="4031687" cy="3866819"/>
          </a:xfrm>
        </p:grpSpPr>
        <p:sp>
          <p:nvSpPr>
            <p:cNvPr id="1323" name="Google Shape;1323;p30"/>
            <p:cNvSpPr/>
            <p:nvPr/>
          </p:nvSpPr>
          <p:spPr>
            <a:xfrm rot="-975157" flipH="1">
              <a:off x="-998443" y="3435250"/>
              <a:ext cx="3306310" cy="3063916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4" name="Google Shape;1324;p30"/>
            <p:cNvSpPr/>
            <p:nvPr/>
          </p:nvSpPr>
          <p:spPr>
            <a:xfrm rot="-975157" flipH="1">
              <a:off x="-517996" y="4168256"/>
              <a:ext cx="2651820" cy="1639114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5" name="Google Shape;1325;p30"/>
            <p:cNvSpPr/>
            <p:nvPr/>
          </p:nvSpPr>
          <p:spPr>
            <a:xfrm rot="-975157" flipH="1">
              <a:off x="6331" y="5357870"/>
              <a:ext cx="481227" cy="255024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6" name="Google Shape;1326;p30"/>
            <p:cNvSpPr/>
            <p:nvPr/>
          </p:nvSpPr>
          <p:spPr>
            <a:xfrm rot="-975157" flipH="1">
              <a:off x="-636678" y="4901000"/>
              <a:ext cx="273634" cy="58314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7" name="Google Shape;1327;p30"/>
            <p:cNvSpPr/>
            <p:nvPr/>
          </p:nvSpPr>
          <p:spPr>
            <a:xfrm rot="-975157" flipH="1">
              <a:off x="-61287" y="4568963"/>
              <a:ext cx="63622" cy="451196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8" name="Google Shape;1328;p30"/>
            <p:cNvSpPr/>
            <p:nvPr/>
          </p:nvSpPr>
          <p:spPr>
            <a:xfrm rot="-975157" flipH="1">
              <a:off x="1281559" y="4908023"/>
              <a:ext cx="93047" cy="449987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9" name="Google Shape;1329;p30"/>
            <p:cNvSpPr/>
            <p:nvPr/>
          </p:nvSpPr>
          <p:spPr>
            <a:xfrm rot="-975157" flipH="1">
              <a:off x="564398" y="4729396"/>
              <a:ext cx="139269" cy="579582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</p:grpSp>
      <p:sp>
        <p:nvSpPr>
          <p:cNvPr id="1330" name="Google Shape;1330;p30"/>
          <p:cNvSpPr txBox="1">
            <a:spLocks noGrp="1"/>
          </p:cNvSpPr>
          <p:nvPr>
            <p:ph type="title" hasCustomPrompt="1"/>
          </p:nvPr>
        </p:nvSpPr>
        <p:spPr>
          <a:xfrm>
            <a:off x="867550" y="1588075"/>
            <a:ext cx="2381100" cy="100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100"/>
              <a:buNone/>
              <a:defRPr sz="4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331" name="Google Shape;1331;p30"/>
          <p:cNvSpPr txBox="1">
            <a:spLocks noGrp="1"/>
          </p:cNvSpPr>
          <p:nvPr>
            <p:ph type="subTitle" idx="1"/>
          </p:nvPr>
        </p:nvSpPr>
        <p:spPr>
          <a:xfrm>
            <a:off x="867550" y="2836500"/>
            <a:ext cx="2381100" cy="63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Barrio"/>
              <a:buNone/>
              <a:defRPr>
                <a:solidFill>
                  <a:schemeClr val="lt2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2" name="Google Shape;1332;p30"/>
          <p:cNvSpPr txBox="1">
            <a:spLocks noGrp="1"/>
          </p:cNvSpPr>
          <p:nvPr>
            <p:ph type="subTitle" idx="2"/>
          </p:nvPr>
        </p:nvSpPr>
        <p:spPr>
          <a:xfrm>
            <a:off x="867550" y="3530850"/>
            <a:ext cx="2381100" cy="86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33" name="Google Shape;1333;p30"/>
          <p:cNvSpPr txBox="1">
            <a:spLocks noGrp="1"/>
          </p:cNvSpPr>
          <p:nvPr>
            <p:ph type="title" idx="3" hasCustomPrompt="1"/>
          </p:nvPr>
        </p:nvSpPr>
        <p:spPr>
          <a:xfrm>
            <a:off x="3381450" y="1588075"/>
            <a:ext cx="2381100" cy="100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100"/>
              <a:buNone/>
              <a:defRPr sz="4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334" name="Google Shape;1334;p30"/>
          <p:cNvSpPr txBox="1">
            <a:spLocks noGrp="1"/>
          </p:cNvSpPr>
          <p:nvPr>
            <p:ph type="subTitle" idx="4"/>
          </p:nvPr>
        </p:nvSpPr>
        <p:spPr>
          <a:xfrm>
            <a:off x="3381450" y="2836500"/>
            <a:ext cx="2381100" cy="63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Barrio"/>
              <a:buNone/>
              <a:defRPr>
                <a:solidFill>
                  <a:schemeClr val="lt2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5" name="Google Shape;1335;p30"/>
          <p:cNvSpPr txBox="1">
            <a:spLocks noGrp="1"/>
          </p:cNvSpPr>
          <p:nvPr>
            <p:ph type="subTitle" idx="5"/>
          </p:nvPr>
        </p:nvSpPr>
        <p:spPr>
          <a:xfrm>
            <a:off x="3381450" y="3530850"/>
            <a:ext cx="2381100" cy="86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36" name="Google Shape;1336;p30"/>
          <p:cNvSpPr txBox="1">
            <a:spLocks noGrp="1"/>
          </p:cNvSpPr>
          <p:nvPr>
            <p:ph type="title" idx="6" hasCustomPrompt="1"/>
          </p:nvPr>
        </p:nvSpPr>
        <p:spPr>
          <a:xfrm>
            <a:off x="5924975" y="1588075"/>
            <a:ext cx="2381100" cy="100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100"/>
              <a:buNone/>
              <a:defRPr sz="4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337" name="Google Shape;1337;p30"/>
          <p:cNvSpPr txBox="1">
            <a:spLocks noGrp="1"/>
          </p:cNvSpPr>
          <p:nvPr>
            <p:ph type="subTitle" idx="7"/>
          </p:nvPr>
        </p:nvSpPr>
        <p:spPr>
          <a:xfrm>
            <a:off x="5924975" y="2836500"/>
            <a:ext cx="2381100" cy="63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Barrio"/>
              <a:buNone/>
              <a:defRPr>
                <a:solidFill>
                  <a:schemeClr val="lt2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8" name="Google Shape;1338;p30"/>
          <p:cNvSpPr txBox="1">
            <a:spLocks noGrp="1"/>
          </p:cNvSpPr>
          <p:nvPr>
            <p:ph type="subTitle" idx="8"/>
          </p:nvPr>
        </p:nvSpPr>
        <p:spPr>
          <a:xfrm>
            <a:off x="5924975" y="3530850"/>
            <a:ext cx="2381100" cy="86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39" name="Google Shape;1339;p30"/>
          <p:cNvSpPr txBox="1">
            <a:spLocks noGrp="1"/>
          </p:cNvSpPr>
          <p:nvPr>
            <p:ph type="title" idx="9"/>
          </p:nvPr>
        </p:nvSpPr>
        <p:spPr>
          <a:xfrm>
            <a:off x="720000" y="395850"/>
            <a:ext cx="7693200" cy="51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65268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1_Title and body">
    <p:bg>
      <p:bgPr>
        <a:solidFill>
          <a:schemeClr val="accent1"/>
        </a:solidFill>
        <a:effectLst/>
      </p:bgPr>
    </p:bg>
    <p:spTree>
      <p:nvGrpSpPr>
        <p:cNvPr id="1" name="Shape 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Google Shape;186;p4"/>
          <p:cNvSpPr txBox="1">
            <a:spLocks noGrp="1"/>
          </p:cNvSpPr>
          <p:nvPr>
            <p:ph type="title"/>
          </p:nvPr>
        </p:nvSpPr>
        <p:spPr>
          <a:xfrm>
            <a:off x="666750" y="454475"/>
            <a:ext cx="7924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7" name="Google Shape;187;p4"/>
          <p:cNvSpPr txBox="1">
            <a:spLocks noGrp="1"/>
          </p:cNvSpPr>
          <p:nvPr>
            <p:ph type="body" idx="1"/>
          </p:nvPr>
        </p:nvSpPr>
        <p:spPr>
          <a:xfrm>
            <a:off x="666750" y="1152475"/>
            <a:ext cx="78057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Nunito Black"/>
              <a:buAutoNum type="arabicPeriod"/>
              <a:defRPr sz="12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grpSp>
        <p:nvGrpSpPr>
          <p:cNvPr id="188" name="Google Shape;188;p4"/>
          <p:cNvGrpSpPr/>
          <p:nvPr/>
        </p:nvGrpSpPr>
        <p:grpSpPr>
          <a:xfrm rot="7320323">
            <a:off x="-1574109" y="-1481316"/>
            <a:ext cx="4031695" cy="3866827"/>
            <a:chOff x="-1361131" y="3033798"/>
            <a:chExt cx="4031687" cy="3866819"/>
          </a:xfrm>
        </p:grpSpPr>
        <p:sp>
          <p:nvSpPr>
            <p:cNvPr id="189" name="Google Shape;189;p4"/>
            <p:cNvSpPr/>
            <p:nvPr/>
          </p:nvSpPr>
          <p:spPr>
            <a:xfrm rot="-975157" flipH="1">
              <a:off x="-998443" y="3435250"/>
              <a:ext cx="3306310" cy="3063916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4"/>
            <p:cNvSpPr/>
            <p:nvPr/>
          </p:nvSpPr>
          <p:spPr>
            <a:xfrm rot="-975157" flipH="1">
              <a:off x="-517996" y="4168256"/>
              <a:ext cx="2651820" cy="1639114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4"/>
            <p:cNvSpPr/>
            <p:nvPr/>
          </p:nvSpPr>
          <p:spPr>
            <a:xfrm rot="-975157" flipH="1">
              <a:off x="6331" y="5357870"/>
              <a:ext cx="481227" cy="255024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4"/>
            <p:cNvSpPr/>
            <p:nvPr/>
          </p:nvSpPr>
          <p:spPr>
            <a:xfrm rot="-975157" flipH="1">
              <a:off x="-636678" y="4901000"/>
              <a:ext cx="273634" cy="58314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4"/>
            <p:cNvSpPr/>
            <p:nvPr/>
          </p:nvSpPr>
          <p:spPr>
            <a:xfrm rot="-975157" flipH="1">
              <a:off x="-61287" y="4568963"/>
              <a:ext cx="63622" cy="451196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4"/>
            <p:cNvSpPr/>
            <p:nvPr/>
          </p:nvSpPr>
          <p:spPr>
            <a:xfrm rot="-975157" flipH="1">
              <a:off x="1281559" y="4908023"/>
              <a:ext cx="93047" cy="449987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4"/>
            <p:cNvSpPr/>
            <p:nvPr/>
          </p:nvSpPr>
          <p:spPr>
            <a:xfrm rot="-975157" flipH="1">
              <a:off x="564398" y="4729396"/>
              <a:ext cx="139269" cy="579582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" name="Google Shape;196;p4"/>
          <p:cNvGrpSpPr/>
          <p:nvPr/>
        </p:nvGrpSpPr>
        <p:grpSpPr>
          <a:xfrm rot="-2700000">
            <a:off x="7127923" y="2341881"/>
            <a:ext cx="3569475" cy="3349948"/>
            <a:chOff x="6267770" y="3503895"/>
            <a:chExt cx="3569509" cy="3349980"/>
          </a:xfrm>
        </p:grpSpPr>
        <p:sp>
          <p:nvSpPr>
            <p:cNvPr id="197" name="Google Shape;197;p4"/>
            <p:cNvSpPr/>
            <p:nvPr/>
          </p:nvSpPr>
          <p:spPr>
            <a:xfrm rot="310762">
              <a:off x="6399320" y="3646881"/>
              <a:ext cx="3306409" cy="3064008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4"/>
            <p:cNvSpPr/>
            <p:nvPr/>
          </p:nvSpPr>
          <p:spPr>
            <a:xfrm rot="310762">
              <a:off x="6580174" y="4408927"/>
              <a:ext cx="2651899" cy="1639163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4"/>
            <p:cNvSpPr/>
            <p:nvPr/>
          </p:nvSpPr>
          <p:spPr>
            <a:xfrm rot="310762">
              <a:off x="8311563" y="5481535"/>
              <a:ext cx="481241" cy="255032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4"/>
            <p:cNvSpPr/>
            <p:nvPr/>
          </p:nvSpPr>
          <p:spPr>
            <a:xfrm rot="310762">
              <a:off x="9041624" y="4891567"/>
              <a:ext cx="273642" cy="58316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4"/>
            <p:cNvSpPr/>
            <p:nvPr/>
          </p:nvSpPr>
          <p:spPr>
            <a:xfrm rot="310762">
              <a:off x="8658958" y="4652399"/>
              <a:ext cx="63624" cy="451210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4"/>
            <p:cNvSpPr/>
            <p:nvPr/>
          </p:nvSpPr>
          <p:spPr>
            <a:xfrm rot="310762">
              <a:off x="7376965" y="5245894"/>
              <a:ext cx="93050" cy="450001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4"/>
            <p:cNvSpPr/>
            <p:nvPr/>
          </p:nvSpPr>
          <p:spPr>
            <a:xfrm rot="310762">
              <a:off x="8013121" y="4936084"/>
              <a:ext cx="139273" cy="579599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4" name="Google Shape;204;p4"/>
          <p:cNvSpPr/>
          <p:nvPr/>
        </p:nvSpPr>
        <p:spPr>
          <a:xfrm>
            <a:off x="8778600" y="964291"/>
            <a:ext cx="15489" cy="15206"/>
          </a:xfrm>
          <a:custGeom>
            <a:avLst/>
            <a:gdLst/>
            <a:ahLst/>
            <a:cxnLst/>
            <a:rect l="l" t="t" r="r" b="b"/>
            <a:pathLst>
              <a:path w="492" h="483" extrusionOk="0">
                <a:moveTo>
                  <a:pt x="197" y="0"/>
                </a:moveTo>
                <a:lnTo>
                  <a:pt x="81" y="63"/>
                </a:lnTo>
                <a:lnTo>
                  <a:pt x="0" y="232"/>
                </a:lnTo>
                <a:lnTo>
                  <a:pt x="27" y="357"/>
                </a:lnTo>
                <a:lnTo>
                  <a:pt x="89" y="438"/>
                </a:lnTo>
                <a:lnTo>
                  <a:pt x="143" y="464"/>
                </a:lnTo>
                <a:lnTo>
                  <a:pt x="188" y="482"/>
                </a:lnTo>
                <a:lnTo>
                  <a:pt x="286" y="482"/>
                </a:lnTo>
                <a:lnTo>
                  <a:pt x="411" y="420"/>
                </a:lnTo>
                <a:lnTo>
                  <a:pt x="491" y="259"/>
                </a:lnTo>
                <a:lnTo>
                  <a:pt x="465" y="125"/>
                </a:lnTo>
                <a:lnTo>
                  <a:pt x="402" y="45"/>
                </a:lnTo>
                <a:lnTo>
                  <a:pt x="348" y="18"/>
                </a:lnTo>
                <a:lnTo>
                  <a:pt x="295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5" name="Google Shape;205;p4"/>
          <p:cNvGrpSpPr/>
          <p:nvPr/>
        </p:nvGrpSpPr>
        <p:grpSpPr>
          <a:xfrm>
            <a:off x="7943264" y="167206"/>
            <a:ext cx="1025923" cy="980736"/>
            <a:chOff x="272975" y="3808881"/>
            <a:chExt cx="877007" cy="838379"/>
          </a:xfrm>
        </p:grpSpPr>
        <p:sp>
          <p:nvSpPr>
            <p:cNvPr id="206" name="Google Shape;206;p4"/>
            <p:cNvSpPr/>
            <p:nvPr/>
          </p:nvSpPr>
          <p:spPr>
            <a:xfrm>
              <a:off x="272975" y="3808881"/>
              <a:ext cx="877007" cy="838379"/>
            </a:xfrm>
            <a:custGeom>
              <a:avLst/>
              <a:gdLst/>
              <a:ahLst/>
              <a:cxnLst/>
              <a:rect l="l" t="t" r="r" b="b"/>
              <a:pathLst>
                <a:path w="60234" h="57581" extrusionOk="0">
                  <a:moveTo>
                    <a:pt x="41597" y="0"/>
                  </a:moveTo>
                  <a:lnTo>
                    <a:pt x="41043" y="1000"/>
                  </a:lnTo>
                  <a:lnTo>
                    <a:pt x="39837" y="3117"/>
                  </a:lnTo>
                  <a:lnTo>
                    <a:pt x="39123" y="4197"/>
                  </a:lnTo>
                  <a:lnTo>
                    <a:pt x="38623" y="4876"/>
                  </a:lnTo>
                  <a:lnTo>
                    <a:pt x="38096" y="5492"/>
                  </a:lnTo>
                  <a:lnTo>
                    <a:pt x="37551" y="6019"/>
                  </a:lnTo>
                  <a:lnTo>
                    <a:pt x="36989" y="6439"/>
                  </a:lnTo>
                  <a:lnTo>
                    <a:pt x="36426" y="6715"/>
                  </a:lnTo>
                  <a:lnTo>
                    <a:pt x="35989" y="6814"/>
                  </a:lnTo>
                  <a:lnTo>
                    <a:pt x="35703" y="6832"/>
                  </a:lnTo>
                  <a:lnTo>
                    <a:pt x="35417" y="6796"/>
                  </a:lnTo>
                  <a:lnTo>
                    <a:pt x="35122" y="6707"/>
                  </a:lnTo>
                  <a:lnTo>
                    <a:pt x="34837" y="6564"/>
                  </a:lnTo>
                  <a:lnTo>
                    <a:pt x="34551" y="6367"/>
                  </a:lnTo>
                  <a:lnTo>
                    <a:pt x="34265" y="6108"/>
                  </a:lnTo>
                  <a:lnTo>
                    <a:pt x="33979" y="5778"/>
                  </a:lnTo>
                  <a:lnTo>
                    <a:pt x="33845" y="5590"/>
                  </a:lnTo>
                  <a:lnTo>
                    <a:pt x="33738" y="5715"/>
                  </a:lnTo>
                  <a:lnTo>
                    <a:pt x="33577" y="6144"/>
                  </a:lnTo>
                  <a:lnTo>
                    <a:pt x="33417" y="7055"/>
                  </a:lnTo>
                  <a:lnTo>
                    <a:pt x="33301" y="8519"/>
                  </a:lnTo>
                  <a:lnTo>
                    <a:pt x="33211" y="9823"/>
                  </a:lnTo>
                  <a:lnTo>
                    <a:pt x="33149" y="10234"/>
                  </a:lnTo>
                  <a:lnTo>
                    <a:pt x="32988" y="10886"/>
                  </a:lnTo>
                  <a:lnTo>
                    <a:pt x="32479" y="12600"/>
                  </a:lnTo>
                  <a:lnTo>
                    <a:pt x="31854" y="14395"/>
                  </a:lnTo>
                  <a:lnTo>
                    <a:pt x="31282" y="15869"/>
                  </a:lnTo>
                  <a:lnTo>
                    <a:pt x="31068" y="16306"/>
                  </a:lnTo>
                  <a:lnTo>
                    <a:pt x="30863" y="16681"/>
                  </a:lnTo>
                  <a:lnTo>
                    <a:pt x="30515" y="17155"/>
                  </a:lnTo>
                  <a:lnTo>
                    <a:pt x="30291" y="17324"/>
                  </a:lnTo>
                  <a:lnTo>
                    <a:pt x="30148" y="17360"/>
                  </a:lnTo>
                  <a:lnTo>
                    <a:pt x="29961" y="17324"/>
                  </a:lnTo>
                  <a:lnTo>
                    <a:pt x="29747" y="17119"/>
                  </a:lnTo>
                  <a:lnTo>
                    <a:pt x="29541" y="16806"/>
                  </a:lnTo>
                  <a:lnTo>
                    <a:pt x="29264" y="16226"/>
                  </a:lnTo>
                  <a:lnTo>
                    <a:pt x="29059" y="15869"/>
                  </a:lnTo>
                  <a:lnTo>
                    <a:pt x="28764" y="15333"/>
                  </a:lnTo>
                  <a:lnTo>
                    <a:pt x="27925" y="13681"/>
                  </a:lnTo>
                  <a:lnTo>
                    <a:pt x="26594" y="10877"/>
                  </a:lnTo>
                  <a:lnTo>
                    <a:pt x="26076" y="9805"/>
                  </a:lnTo>
                  <a:lnTo>
                    <a:pt x="25916" y="9430"/>
                  </a:lnTo>
                  <a:lnTo>
                    <a:pt x="25648" y="8555"/>
                  </a:lnTo>
                  <a:lnTo>
                    <a:pt x="25460" y="7573"/>
                  </a:lnTo>
                  <a:lnTo>
                    <a:pt x="25362" y="6519"/>
                  </a:lnTo>
                  <a:lnTo>
                    <a:pt x="25353" y="5983"/>
                  </a:lnTo>
                  <a:lnTo>
                    <a:pt x="24996" y="6385"/>
                  </a:lnTo>
                  <a:lnTo>
                    <a:pt x="24308" y="7341"/>
                  </a:lnTo>
                  <a:lnTo>
                    <a:pt x="23603" y="8287"/>
                  </a:lnTo>
                  <a:lnTo>
                    <a:pt x="23022" y="8903"/>
                  </a:lnTo>
                  <a:lnTo>
                    <a:pt x="22594" y="9234"/>
                  </a:lnTo>
                  <a:lnTo>
                    <a:pt x="22370" y="9359"/>
                  </a:lnTo>
                  <a:lnTo>
                    <a:pt x="22281" y="9394"/>
                  </a:lnTo>
                  <a:lnTo>
                    <a:pt x="22085" y="9403"/>
                  </a:lnTo>
                  <a:lnTo>
                    <a:pt x="21879" y="9332"/>
                  </a:lnTo>
                  <a:lnTo>
                    <a:pt x="21674" y="9198"/>
                  </a:lnTo>
                  <a:lnTo>
                    <a:pt x="21335" y="8885"/>
                  </a:lnTo>
                  <a:lnTo>
                    <a:pt x="20879" y="8314"/>
                  </a:lnTo>
                  <a:lnTo>
                    <a:pt x="20191" y="7242"/>
                  </a:lnTo>
                  <a:lnTo>
                    <a:pt x="19388" y="5742"/>
                  </a:lnTo>
                  <a:lnTo>
                    <a:pt x="19084" y="5144"/>
                  </a:lnTo>
                  <a:lnTo>
                    <a:pt x="18959" y="5546"/>
                  </a:lnTo>
                  <a:lnTo>
                    <a:pt x="18700" y="6215"/>
                  </a:lnTo>
                  <a:lnTo>
                    <a:pt x="18441" y="6742"/>
                  </a:lnTo>
                  <a:lnTo>
                    <a:pt x="18173" y="7144"/>
                  </a:lnTo>
                  <a:lnTo>
                    <a:pt x="17870" y="7412"/>
                  </a:lnTo>
                  <a:lnTo>
                    <a:pt x="17539" y="7564"/>
                  </a:lnTo>
                  <a:lnTo>
                    <a:pt x="17164" y="7591"/>
                  </a:lnTo>
                  <a:lnTo>
                    <a:pt x="16736" y="7510"/>
                  </a:lnTo>
                  <a:lnTo>
                    <a:pt x="16494" y="7421"/>
                  </a:lnTo>
                  <a:lnTo>
                    <a:pt x="16227" y="7314"/>
                  </a:lnTo>
                  <a:lnTo>
                    <a:pt x="15673" y="7019"/>
                  </a:lnTo>
                  <a:lnTo>
                    <a:pt x="15110" y="6644"/>
                  </a:lnTo>
                  <a:lnTo>
                    <a:pt x="14566" y="6224"/>
                  </a:lnTo>
                  <a:lnTo>
                    <a:pt x="13771" y="5519"/>
                  </a:lnTo>
                  <a:lnTo>
                    <a:pt x="12833" y="4501"/>
                  </a:lnTo>
                  <a:lnTo>
                    <a:pt x="12449" y="4010"/>
                  </a:lnTo>
                  <a:lnTo>
                    <a:pt x="12458" y="4072"/>
                  </a:lnTo>
                  <a:lnTo>
                    <a:pt x="12485" y="4161"/>
                  </a:lnTo>
                  <a:lnTo>
                    <a:pt x="12467" y="4117"/>
                  </a:lnTo>
                  <a:lnTo>
                    <a:pt x="12449" y="4081"/>
                  </a:lnTo>
                  <a:lnTo>
                    <a:pt x="12547" y="4787"/>
                  </a:lnTo>
                  <a:lnTo>
                    <a:pt x="12824" y="6126"/>
                  </a:lnTo>
                  <a:lnTo>
                    <a:pt x="13128" y="7385"/>
                  </a:lnTo>
                  <a:lnTo>
                    <a:pt x="13369" y="8564"/>
                  </a:lnTo>
                  <a:lnTo>
                    <a:pt x="13440" y="9127"/>
                  </a:lnTo>
                  <a:lnTo>
                    <a:pt x="13458" y="9511"/>
                  </a:lnTo>
                  <a:lnTo>
                    <a:pt x="13414" y="9939"/>
                  </a:lnTo>
                  <a:lnTo>
                    <a:pt x="13351" y="10162"/>
                  </a:lnTo>
                  <a:lnTo>
                    <a:pt x="13253" y="10341"/>
                  </a:lnTo>
                  <a:lnTo>
                    <a:pt x="13128" y="10466"/>
                  </a:lnTo>
                  <a:lnTo>
                    <a:pt x="12896" y="10600"/>
                  </a:lnTo>
                  <a:lnTo>
                    <a:pt x="12512" y="10680"/>
                  </a:lnTo>
                  <a:lnTo>
                    <a:pt x="12056" y="10689"/>
                  </a:lnTo>
                  <a:lnTo>
                    <a:pt x="11556" y="10671"/>
                  </a:lnTo>
                  <a:lnTo>
                    <a:pt x="11011" y="10689"/>
                  </a:lnTo>
                  <a:lnTo>
                    <a:pt x="10735" y="10725"/>
                  </a:lnTo>
                  <a:lnTo>
                    <a:pt x="11145" y="11430"/>
                  </a:lnTo>
                  <a:lnTo>
                    <a:pt x="11878" y="12565"/>
                  </a:lnTo>
                  <a:lnTo>
                    <a:pt x="12297" y="13315"/>
                  </a:lnTo>
                  <a:lnTo>
                    <a:pt x="12449" y="13672"/>
                  </a:lnTo>
                  <a:lnTo>
                    <a:pt x="12610" y="14056"/>
                  </a:lnTo>
                  <a:lnTo>
                    <a:pt x="12985" y="14860"/>
                  </a:lnTo>
                  <a:lnTo>
                    <a:pt x="13226" y="15458"/>
                  </a:lnTo>
                  <a:lnTo>
                    <a:pt x="13396" y="16047"/>
                  </a:lnTo>
                  <a:lnTo>
                    <a:pt x="13440" y="16458"/>
                  </a:lnTo>
                  <a:lnTo>
                    <a:pt x="13431" y="16717"/>
                  </a:lnTo>
                  <a:lnTo>
                    <a:pt x="13369" y="16949"/>
                  </a:lnTo>
                  <a:lnTo>
                    <a:pt x="13262" y="17155"/>
                  </a:lnTo>
                  <a:lnTo>
                    <a:pt x="13092" y="17315"/>
                  </a:lnTo>
                  <a:lnTo>
                    <a:pt x="12860" y="17449"/>
                  </a:lnTo>
                  <a:lnTo>
                    <a:pt x="12708" y="17494"/>
                  </a:lnTo>
                  <a:lnTo>
                    <a:pt x="12235" y="17601"/>
                  </a:lnTo>
                  <a:lnTo>
                    <a:pt x="11199" y="17735"/>
                  </a:lnTo>
                  <a:lnTo>
                    <a:pt x="10083" y="17851"/>
                  </a:lnTo>
                  <a:lnTo>
                    <a:pt x="9190" y="18030"/>
                  </a:lnTo>
                  <a:lnTo>
                    <a:pt x="8591" y="18208"/>
                  </a:lnTo>
                  <a:lnTo>
                    <a:pt x="8288" y="18324"/>
                  </a:lnTo>
                  <a:lnTo>
                    <a:pt x="8520" y="18494"/>
                  </a:lnTo>
                  <a:lnTo>
                    <a:pt x="9083" y="18860"/>
                  </a:lnTo>
                  <a:lnTo>
                    <a:pt x="10065" y="19414"/>
                  </a:lnTo>
                  <a:lnTo>
                    <a:pt x="11485" y="20155"/>
                  </a:lnTo>
                  <a:lnTo>
                    <a:pt x="12797" y="20869"/>
                  </a:lnTo>
                  <a:lnTo>
                    <a:pt x="13306" y="21209"/>
                  </a:lnTo>
                  <a:lnTo>
                    <a:pt x="13619" y="21432"/>
                  </a:lnTo>
                  <a:lnTo>
                    <a:pt x="14369" y="22066"/>
                  </a:lnTo>
                  <a:lnTo>
                    <a:pt x="15209" y="22843"/>
                  </a:lnTo>
                  <a:lnTo>
                    <a:pt x="16066" y="23736"/>
                  </a:lnTo>
                  <a:lnTo>
                    <a:pt x="16878" y="24674"/>
                  </a:lnTo>
                  <a:lnTo>
                    <a:pt x="17593" y="25611"/>
                  </a:lnTo>
                  <a:lnTo>
                    <a:pt x="18138" y="26495"/>
                  </a:lnTo>
                  <a:lnTo>
                    <a:pt x="18388" y="27094"/>
                  </a:lnTo>
                  <a:lnTo>
                    <a:pt x="18477" y="27442"/>
                  </a:lnTo>
                  <a:lnTo>
                    <a:pt x="18486" y="27603"/>
                  </a:lnTo>
                  <a:lnTo>
                    <a:pt x="18459" y="27701"/>
                  </a:lnTo>
                  <a:lnTo>
                    <a:pt x="18280" y="27853"/>
                  </a:lnTo>
                  <a:lnTo>
                    <a:pt x="17995" y="27942"/>
                  </a:lnTo>
                  <a:lnTo>
                    <a:pt x="17629" y="27995"/>
                  </a:lnTo>
                  <a:lnTo>
                    <a:pt x="16557" y="28004"/>
                  </a:lnTo>
                  <a:lnTo>
                    <a:pt x="15869" y="27969"/>
                  </a:lnTo>
                  <a:lnTo>
                    <a:pt x="15414" y="27942"/>
                  </a:lnTo>
                  <a:lnTo>
                    <a:pt x="14119" y="27754"/>
                  </a:lnTo>
                  <a:lnTo>
                    <a:pt x="11967" y="27370"/>
                  </a:lnTo>
                  <a:lnTo>
                    <a:pt x="11011" y="27174"/>
                  </a:lnTo>
                  <a:lnTo>
                    <a:pt x="10243" y="26986"/>
                  </a:lnTo>
                  <a:lnTo>
                    <a:pt x="8743" y="26522"/>
                  </a:lnTo>
                  <a:lnTo>
                    <a:pt x="7841" y="26201"/>
                  </a:lnTo>
                  <a:lnTo>
                    <a:pt x="7493" y="26049"/>
                  </a:lnTo>
                  <a:lnTo>
                    <a:pt x="7698" y="26504"/>
                  </a:lnTo>
                  <a:lnTo>
                    <a:pt x="7940" y="27129"/>
                  </a:lnTo>
                  <a:lnTo>
                    <a:pt x="8038" y="27513"/>
                  </a:lnTo>
                  <a:lnTo>
                    <a:pt x="8056" y="27879"/>
                  </a:lnTo>
                  <a:lnTo>
                    <a:pt x="7975" y="28237"/>
                  </a:lnTo>
                  <a:lnTo>
                    <a:pt x="7788" y="28585"/>
                  </a:lnTo>
                  <a:lnTo>
                    <a:pt x="7457" y="28933"/>
                  </a:lnTo>
                  <a:lnTo>
                    <a:pt x="7234" y="29103"/>
                  </a:lnTo>
                  <a:lnTo>
                    <a:pt x="7073" y="29210"/>
                  </a:lnTo>
                  <a:lnTo>
                    <a:pt x="6680" y="29353"/>
                  </a:lnTo>
                  <a:lnTo>
                    <a:pt x="5975" y="29487"/>
                  </a:lnTo>
                  <a:lnTo>
                    <a:pt x="4903" y="29594"/>
                  </a:lnTo>
                  <a:lnTo>
                    <a:pt x="4135" y="29692"/>
                  </a:lnTo>
                  <a:lnTo>
                    <a:pt x="3689" y="29799"/>
                  </a:lnTo>
                  <a:lnTo>
                    <a:pt x="3492" y="29871"/>
                  </a:lnTo>
                  <a:lnTo>
                    <a:pt x="3859" y="30005"/>
                  </a:lnTo>
                  <a:lnTo>
                    <a:pt x="4341" y="30273"/>
                  </a:lnTo>
                  <a:lnTo>
                    <a:pt x="4528" y="30487"/>
                  </a:lnTo>
                  <a:lnTo>
                    <a:pt x="4600" y="30630"/>
                  </a:lnTo>
                  <a:lnTo>
                    <a:pt x="4609" y="30844"/>
                  </a:lnTo>
                  <a:lnTo>
                    <a:pt x="4466" y="31112"/>
                  </a:lnTo>
                  <a:lnTo>
                    <a:pt x="4198" y="31353"/>
                  </a:lnTo>
                  <a:lnTo>
                    <a:pt x="3850" y="31559"/>
                  </a:lnTo>
                  <a:lnTo>
                    <a:pt x="3448" y="31710"/>
                  </a:lnTo>
                  <a:lnTo>
                    <a:pt x="3233" y="31764"/>
                  </a:lnTo>
                  <a:lnTo>
                    <a:pt x="2885" y="31835"/>
                  </a:lnTo>
                  <a:lnTo>
                    <a:pt x="2064" y="31951"/>
                  </a:lnTo>
                  <a:lnTo>
                    <a:pt x="1197" y="31987"/>
                  </a:lnTo>
                  <a:lnTo>
                    <a:pt x="563" y="31943"/>
                  </a:lnTo>
                  <a:lnTo>
                    <a:pt x="179" y="31871"/>
                  </a:lnTo>
                  <a:lnTo>
                    <a:pt x="1" y="31818"/>
                  </a:lnTo>
                  <a:lnTo>
                    <a:pt x="269" y="32210"/>
                  </a:lnTo>
                  <a:lnTo>
                    <a:pt x="930" y="32969"/>
                  </a:lnTo>
                  <a:lnTo>
                    <a:pt x="1662" y="33666"/>
                  </a:lnTo>
                  <a:lnTo>
                    <a:pt x="2439" y="34309"/>
                  </a:lnTo>
                  <a:lnTo>
                    <a:pt x="2823" y="34604"/>
                  </a:lnTo>
                  <a:lnTo>
                    <a:pt x="3216" y="34836"/>
                  </a:lnTo>
                  <a:lnTo>
                    <a:pt x="4037" y="35309"/>
                  </a:lnTo>
                  <a:lnTo>
                    <a:pt x="4350" y="35622"/>
                  </a:lnTo>
                  <a:lnTo>
                    <a:pt x="4475" y="35863"/>
                  </a:lnTo>
                  <a:lnTo>
                    <a:pt x="4502" y="35997"/>
                  </a:lnTo>
                  <a:lnTo>
                    <a:pt x="4519" y="36113"/>
                  </a:lnTo>
                  <a:lnTo>
                    <a:pt x="4484" y="36318"/>
                  </a:lnTo>
                  <a:lnTo>
                    <a:pt x="4376" y="36497"/>
                  </a:lnTo>
                  <a:lnTo>
                    <a:pt x="4198" y="36658"/>
                  </a:lnTo>
                  <a:lnTo>
                    <a:pt x="3805" y="36899"/>
                  </a:lnTo>
                  <a:lnTo>
                    <a:pt x="3010" y="37274"/>
                  </a:lnTo>
                  <a:lnTo>
                    <a:pt x="2483" y="37506"/>
                  </a:lnTo>
                  <a:lnTo>
                    <a:pt x="2635" y="37586"/>
                  </a:lnTo>
                  <a:lnTo>
                    <a:pt x="2974" y="37711"/>
                  </a:lnTo>
                  <a:lnTo>
                    <a:pt x="3519" y="37836"/>
                  </a:lnTo>
                  <a:lnTo>
                    <a:pt x="4725" y="37961"/>
                  </a:lnTo>
                  <a:lnTo>
                    <a:pt x="5921" y="38068"/>
                  </a:lnTo>
                  <a:lnTo>
                    <a:pt x="6457" y="38193"/>
                  </a:lnTo>
                  <a:lnTo>
                    <a:pt x="6770" y="38310"/>
                  </a:lnTo>
                  <a:lnTo>
                    <a:pt x="7055" y="38461"/>
                  </a:lnTo>
                  <a:lnTo>
                    <a:pt x="7297" y="38667"/>
                  </a:lnTo>
                  <a:lnTo>
                    <a:pt x="7484" y="38926"/>
                  </a:lnTo>
                  <a:lnTo>
                    <a:pt x="7609" y="39247"/>
                  </a:lnTo>
                  <a:lnTo>
                    <a:pt x="7654" y="39435"/>
                  </a:lnTo>
                  <a:lnTo>
                    <a:pt x="7672" y="39613"/>
                  </a:lnTo>
                  <a:lnTo>
                    <a:pt x="7627" y="39962"/>
                  </a:lnTo>
                  <a:lnTo>
                    <a:pt x="7493" y="40283"/>
                  </a:lnTo>
                  <a:lnTo>
                    <a:pt x="7323" y="40542"/>
                  </a:lnTo>
                  <a:lnTo>
                    <a:pt x="7234" y="40649"/>
                  </a:lnTo>
                  <a:lnTo>
                    <a:pt x="6546" y="41355"/>
                  </a:lnTo>
                  <a:lnTo>
                    <a:pt x="5403" y="42391"/>
                  </a:lnTo>
                  <a:lnTo>
                    <a:pt x="4609" y="43025"/>
                  </a:lnTo>
                  <a:lnTo>
                    <a:pt x="6332" y="42873"/>
                  </a:lnTo>
                  <a:lnTo>
                    <a:pt x="8770" y="42748"/>
                  </a:lnTo>
                  <a:lnTo>
                    <a:pt x="10324" y="42792"/>
                  </a:lnTo>
                  <a:lnTo>
                    <a:pt x="11092" y="42873"/>
                  </a:lnTo>
                  <a:lnTo>
                    <a:pt x="12056" y="42998"/>
                  </a:lnTo>
                  <a:lnTo>
                    <a:pt x="13494" y="43239"/>
                  </a:lnTo>
                  <a:lnTo>
                    <a:pt x="14423" y="43480"/>
                  </a:lnTo>
                  <a:lnTo>
                    <a:pt x="14887" y="43650"/>
                  </a:lnTo>
                  <a:lnTo>
                    <a:pt x="15101" y="43748"/>
                  </a:lnTo>
                  <a:lnTo>
                    <a:pt x="15414" y="43989"/>
                  </a:lnTo>
                  <a:lnTo>
                    <a:pt x="15601" y="44284"/>
                  </a:lnTo>
                  <a:lnTo>
                    <a:pt x="15673" y="44614"/>
                  </a:lnTo>
                  <a:lnTo>
                    <a:pt x="15628" y="44989"/>
                  </a:lnTo>
                  <a:lnTo>
                    <a:pt x="15503" y="45382"/>
                  </a:lnTo>
                  <a:lnTo>
                    <a:pt x="15298" y="45793"/>
                  </a:lnTo>
                  <a:lnTo>
                    <a:pt x="15021" y="46221"/>
                  </a:lnTo>
                  <a:lnTo>
                    <a:pt x="14530" y="46847"/>
                  </a:lnTo>
                  <a:lnTo>
                    <a:pt x="13771" y="47632"/>
                  </a:lnTo>
                  <a:lnTo>
                    <a:pt x="12994" y="48293"/>
                  </a:lnTo>
                  <a:lnTo>
                    <a:pt x="12315" y="48758"/>
                  </a:lnTo>
                  <a:lnTo>
                    <a:pt x="12056" y="48883"/>
                  </a:lnTo>
                  <a:lnTo>
                    <a:pt x="12387" y="48999"/>
                  </a:lnTo>
                  <a:lnTo>
                    <a:pt x="12735" y="49195"/>
                  </a:lnTo>
                  <a:lnTo>
                    <a:pt x="12896" y="49356"/>
                  </a:lnTo>
                  <a:lnTo>
                    <a:pt x="13003" y="49535"/>
                  </a:lnTo>
                  <a:lnTo>
                    <a:pt x="13039" y="49758"/>
                  </a:lnTo>
                  <a:lnTo>
                    <a:pt x="13021" y="50017"/>
                  </a:lnTo>
                  <a:lnTo>
                    <a:pt x="12940" y="50320"/>
                  </a:lnTo>
                  <a:lnTo>
                    <a:pt x="12699" y="50883"/>
                  </a:lnTo>
                  <a:lnTo>
                    <a:pt x="12154" y="51874"/>
                  </a:lnTo>
                  <a:lnTo>
                    <a:pt x="10878" y="53910"/>
                  </a:lnTo>
                  <a:lnTo>
                    <a:pt x="9627" y="55866"/>
                  </a:lnTo>
                  <a:lnTo>
                    <a:pt x="10217" y="55553"/>
                  </a:lnTo>
                  <a:lnTo>
                    <a:pt x="11610" y="54857"/>
                  </a:lnTo>
                  <a:lnTo>
                    <a:pt x="12637" y="54419"/>
                  </a:lnTo>
                  <a:lnTo>
                    <a:pt x="13405" y="54178"/>
                  </a:lnTo>
                  <a:lnTo>
                    <a:pt x="13896" y="54080"/>
                  </a:lnTo>
                  <a:lnTo>
                    <a:pt x="14351" y="54035"/>
                  </a:lnTo>
                  <a:lnTo>
                    <a:pt x="14762" y="54071"/>
                  </a:lnTo>
                  <a:lnTo>
                    <a:pt x="15110" y="54196"/>
                  </a:lnTo>
                  <a:lnTo>
                    <a:pt x="15396" y="54419"/>
                  </a:lnTo>
                  <a:lnTo>
                    <a:pt x="15593" y="54750"/>
                  </a:lnTo>
                  <a:lnTo>
                    <a:pt x="15700" y="55205"/>
                  </a:lnTo>
                  <a:lnTo>
                    <a:pt x="15718" y="55491"/>
                  </a:lnTo>
                  <a:lnTo>
                    <a:pt x="15780" y="55428"/>
                  </a:lnTo>
                  <a:lnTo>
                    <a:pt x="16459" y="54794"/>
                  </a:lnTo>
                  <a:lnTo>
                    <a:pt x="17236" y="54223"/>
                  </a:lnTo>
                  <a:lnTo>
                    <a:pt x="17798" y="53919"/>
                  </a:lnTo>
                  <a:lnTo>
                    <a:pt x="18218" y="53785"/>
                  </a:lnTo>
                  <a:lnTo>
                    <a:pt x="18495" y="53749"/>
                  </a:lnTo>
                  <a:lnTo>
                    <a:pt x="18754" y="53767"/>
                  </a:lnTo>
                  <a:lnTo>
                    <a:pt x="18995" y="53857"/>
                  </a:lnTo>
                  <a:lnTo>
                    <a:pt x="19111" y="53937"/>
                  </a:lnTo>
                  <a:lnTo>
                    <a:pt x="19298" y="54089"/>
                  </a:lnTo>
                  <a:lnTo>
                    <a:pt x="19593" y="54455"/>
                  </a:lnTo>
                  <a:lnTo>
                    <a:pt x="19781" y="54892"/>
                  </a:lnTo>
                  <a:lnTo>
                    <a:pt x="19888" y="55357"/>
                  </a:lnTo>
                  <a:lnTo>
                    <a:pt x="19941" y="56098"/>
                  </a:lnTo>
                  <a:lnTo>
                    <a:pt x="19861" y="57080"/>
                  </a:lnTo>
                  <a:lnTo>
                    <a:pt x="19799" y="57500"/>
                  </a:lnTo>
                  <a:lnTo>
                    <a:pt x="20602" y="56812"/>
                  </a:lnTo>
                  <a:lnTo>
                    <a:pt x="21727" y="55768"/>
                  </a:lnTo>
                  <a:lnTo>
                    <a:pt x="22451" y="54955"/>
                  </a:lnTo>
                  <a:lnTo>
                    <a:pt x="24183" y="53098"/>
                  </a:lnTo>
                  <a:lnTo>
                    <a:pt x="24906" y="52392"/>
                  </a:lnTo>
                  <a:lnTo>
                    <a:pt x="25603" y="51794"/>
                  </a:lnTo>
                  <a:lnTo>
                    <a:pt x="26228" y="51356"/>
                  </a:lnTo>
                  <a:lnTo>
                    <a:pt x="26496" y="51231"/>
                  </a:lnTo>
                  <a:lnTo>
                    <a:pt x="26800" y="51124"/>
                  </a:lnTo>
                  <a:lnTo>
                    <a:pt x="27201" y="51053"/>
                  </a:lnTo>
                  <a:lnTo>
                    <a:pt x="27443" y="51070"/>
                  </a:lnTo>
                  <a:lnTo>
                    <a:pt x="27675" y="51124"/>
                  </a:lnTo>
                  <a:lnTo>
                    <a:pt x="27898" y="51231"/>
                  </a:lnTo>
                  <a:lnTo>
                    <a:pt x="28220" y="51481"/>
                  </a:lnTo>
                  <a:lnTo>
                    <a:pt x="28452" y="51713"/>
                  </a:lnTo>
                  <a:lnTo>
                    <a:pt x="28559" y="51856"/>
                  </a:lnTo>
                  <a:lnTo>
                    <a:pt x="28854" y="52365"/>
                  </a:lnTo>
                  <a:lnTo>
                    <a:pt x="29389" y="53473"/>
                  </a:lnTo>
                  <a:lnTo>
                    <a:pt x="29925" y="54839"/>
                  </a:lnTo>
                  <a:lnTo>
                    <a:pt x="30229" y="55750"/>
                  </a:lnTo>
                  <a:lnTo>
                    <a:pt x="30461" y="56598"/>
                  </a:lnTo>
                  <a:lnTo>
                    <a:pt x="30586" y="57304"/>
                  </a:lnTo>
                  <a:lnTo>
                    <a:pt x="30586" y="57580"/>
                  </a:lnTo>
                  <a:lnTo>
                    <a:pt x="30729" y="57295"/>
                  </a:lnTo>
                  <a:lnTo>
                    <a:pt x="30979" y="56714"/>
                  </a:lnTo>
                  <a:lnTo>
                    <a:pt x="31274" y="55821"/>
                  </a:lnTo>
                  <a:lnTo>
                    <a:pt x="31738" y="53999"/>
                  </a:lnTo>
                  <a:lnTo>
                    <a:pt x="32068" y="52803"/>
                  </a:lnTo>
                  <a:lnTo>
                    <a:pt x="32149" y="52472"/>
                  </a:lnTo>
                  <a:lnTo>
                    <a:pt x="32363" y="51740"/>
                  </a:lnTo>
                  <a:lnTo>
                    <a:pt x="32559" y="51240"/>
                  </a:lnTo>
                  <a:lnTo>
                    <a:pt x="32756" y="50928"/>
                  </a:lnTo>
                  <a:lnTo>
                    <a:pt x="32908" y="50758"/>
                  </a:lnTo>
                  <a:lnTo>
                    <a:pt x="33086" y="50633"/>
                  </a:lnTo>
                  <a:lnTo>
                    <a:pt x="33292" y="50561"/>
                  </a:lnTo>
                  <a:lnTo>
                    <a:pt x="33515" y="50561"/>
                  </a:lnTo>
                  <a:lnTo>
                    <a:pt x="33765" y="50642"/>
                  </a:lnTo>
                  <a:lnTo>
                    <a:pt x="34051" y="50803"/>
                  </a:lnTo>
                  <a:lnTo>
                    <a:pt x="34372" y="51062"/>
                  </a:lnTo>
                  <a:lnTo>
                    <a:pt x="34542" y="51240"/>
                  </a:lnTo>
                  <a:lnTo>
                    <a:pt x="34587" y="50999"/>
                  </a:lnTo>
                  <a:lnTo>
                    <a:pt x="34613" y="50490"/>
                  </a:lnTo>
                  <a:lnTo>
                    <a:pt x="34569" y="49686"/>
                  </a:lnTo>
                  <a:lnTo>
                    <a:pt x="34488" y="48588"/>
                  </a:lnTo>
                  <a:lnTo>
                    <a:pt x="34533" y="47802"/>
                  </a:lnTo>
                  <a:lnTo>
                    <a:pt x="34649" y="47311"/>
                  </a:lnTo>
                  <a:lnTo>
                    <a:pt x="34756" y="47088"/>
                  </a:lnTo>
                  <a:lnTo>
                    <a:pt x="34881" y="46873"/>
                  </a:lnTo>
                  <a:lnTo>
                    <a:pt x="35087" y="46677"/>
                  </a:lnTo>
                  <a:lnTo>
                    <a:pt x="35247" y="46597"/>
                  </a:lnTo>
                  <a:lnTo>
                    <a:pt x="35489" y="46552"/>
                  </a:lnTo>
                  <a:lnTo>
                    <a:pt x="35837" y="46623"/>
                  </a:lnTo>
                  <a:lnTo>
                    <a:pt x="36185" y="46811"/>
                  </a:lnTo>
                  <a:lnTo>
                    <a:pt x="36533" y="47070"/>
                  </a:lnTo>
                  <a:lnTo>
                    <a:pt x="37016" y="47543"/>
                  </a:lnTo>
                  <a:lnTo>
                    <a:pt x="37266" y="47865"/>
                  </a:lnTo>
                  <a:lnTo>
                    <a:pt x="37283" y="47248"/>
                  </a:lnTo>
                  <a:lnTo>
                    <a:pt x="37310" y="46123"/>
                  </a:lnTo>
                  <a:lnTo>
                    <a:pt x="37221" y="45230"/>
                  </a:lnTo>
                  <a:lnTo>
                    <a:pt x="37069" y="44561"/>
                  </a:lnTo>
                  <a:lnTo>
                    <a:pt x="36828" y="43801"/>
                  </a:lnTo>
                  <a:lnTo>
                    <a:pt x="36462" y="42908"/>
                  </a:lnTo>
                  <a:lnTo>
                    <a:pt x="36221" y="42408"/>
                  </a:lnTo>
                  <a:lnTo>
                    <a:pt x="35935" y="41712"/>
                  </a:lnTo>
                  <a:lnTo>
                    <a:pt x="35542" y="40739"/>
                  </a:lnTo>
                  <a:lnTo>
                    <a:pt x="35730" y="40899"/>
                  </a:lnTo>
                  <a:lnTo>
                    <a:pt x="36364" y="41364"/>
                  </a:lnTo>
                  <a:lnTo>
                    <a:pt x="37676" y="42248"/>
                  </a:lnTo>
                  <a:lnTo>
                    <a:pt x="39748" y="43507"/>
                  </a:lnTo>
                  <a:lnTo>
                    <a:pt x="41105" y="44248"/>
                  </a:lnTo>
                  <a:lnTo>
                    <a:pt x="41766" y="44552"/>
                  </a:lnTo>
                  <a:lnTo>
                    <a:pt x="41981" y="44605"/>
                  </a:lnTo>
                  <a:lnTo>
                    <a:pt x="41793" y="44096"/>
                  </a:lnTo>
                  <a:lnTo>
                    <a:pt x="41543" y="43355"/>
                  </a:lnTo>
                  <a:lnTo>
                    <a:pt x="41436" y="42900"/>
                  </a:lnTo>
                  <a:lnTo>
                    <a:pt x="41409" y="42498"/>
                  </a:lnTo>
                  <a:lnTo>
                    <a:pt x="41489" y="42149"/>
                  </a:lnTo>
                  <a:lnTo>
                    <a:pt x="41650" y="41944"/>
                  </a:lnTo>
                  <a:lnTo>
                    <a:pt x="41802" y="41828"/>
                  </a:lnTo>
                  <a:lnTo>
                    <a:pt x="42106" y="41703"/>
                  </a:lnTo>
                  <a:lnTo>
                    <a:pt x="42382" y="41649"/>
                  </a:lnTo>
                  <a:lnTo>
                    <a:pt x="42588" y="41632"/>
                  </a:lnTo>
                  <a:lnTo>
                    <a:pt x="42918" y="41623"/>
                  </a:lnTo>
                  <a:lnTo>
                    <a:pt x="43213" y="41685"/>
                  </a:lnTo>
                  <a:lnTo>
                    <a:pt x="43508" y="41819"/>
                  </a:lnTo>
                  <a:lnTo>
                    <a:pt x="44061" y="42203"/>
                  </a:lnTo>
                  <a:lnTo>
                    <a:pt x="45294" y="43141"/>
                  </a:lnTo>
                  <a:lnTo>
                    <a:pt x="46276" y="43855"/>
                  </a:lnTo>
                  <a:lnTo>
                    <a:pt x="46329" y="43525"/>
                  </a:lnTo>
                  <a:lnTo>
                    <a:pt x="46517" y="42971"/>
                  </a:lnTo>
                  <a:lnTo>
                    <a:pt x="46776" y="42525"/>
                  </a:lnTo>
                  <a:lnTo>
                    <a:pt x="47097" y="42176"/>
                  </a:lnTo>
                  <a:lnTo>
                    <a:pt x="47490" y="41926"/>
                  </a:lnTo>
                  <a:lnTo>
                    <a:pt x="47928" y="41748"/>
                  </a:lnTo>
                  <a:lnTo>
                    <a:pt x="48410" y="41632"/>
                  </a:lnTo>
                  <a:lnTo>
                    <a:pt x="48928" y="41560"/>
                  </a:lnTo>
                  <a:lnTo>
                    <a:pt x="50312" y="41533"/>
                  </a:lnTo>
                  <a:lnTo>
                    <a:pt x="52009" y="41560"/>
                  </a:lnTo>
                  <a:lnTo>
                    <a:pt x="52813" y="41489"/>
                  </a:lnTo>
                  <a:lnTo>
                    <a:pt x="53304" y="41390"/>
                  </a:lnTo>
                  <a:lnTo>
                    <a:pt x="53536" y="41310"/>
                  </a:lnTo>
                  <a:lnTo>
                    <a:pt x="53054" y="40837"/>
                  </a:lnTo>
                  <a:lnTo>
                    <a:pt x="52071" y="39988"/>
                  </a:lnTo>
                  <a:lnTo>
                    <a:pt x="51098" y="39256"/>
                  </a:lnTo>
                  <a:lnTo>
                    <a:pt x="50169" y="38622"/>
                  </a:lnTo>
                  <a:lnTo>
                    <a:pt x="48919" y="37863"/>
                  </a:lnTo>
                  <a:lnTo>
                    <a:pt x="47740" y="37184"/>
                  </a:lnTo>
                  <a:lnTo>
                    <a:pt x="47473" y="36988"/>
                  </a:lnTo>
                  <a:lnTo>
                    <a:pt x="47222" y="36774"/>
                  </a:lnTo>
                  <a:lnTo>
                    <a:pt x="46838" y="36425"/>
                  </a:lnTo>
                  <a:lnTo>
                    <a:pt x="46713" y="36175"/>
                  </a:lnTo>
                  <a:lnTo>
                    <a:pt x="46713" y="36015"/>
                  </a:lnTo>
                  <a:lnTo>
                    <a:pt x="46794" y="35836"/>
                  </a:lnTo>
                  <a:lnTo>
                    <a:pt x="46990" y="35648"/>
                  </a:lnTo>
                  <a:lnTo>
                    <a:pt x="47133" y="35541"/>
                  </a:lnTo>
                  <a:lnTo>
                    <a:pt x="47410" y="35345"/>
                  </a:lnTo>
                  <a:lnTo>
                    <a:pt x="48267" y="34836"/>
                  </a:lnTo>
                  <a:lnTo>
                    <a:pt x="49991" y="33880"/>
                  </a:lnTo>
                  <a:lnTo>
                    <a:pt x="52634" y="32523"/>
                  </a:lnTo>
                  <a:lnTo>
                    <a:pt x="54349" y="31737"/>
                  </a:lnTo>
                  <a:lnTo>
                    <a:pt x="55179" y="31407"/>
                  </a:lnTo>
                  <a:lnTo>
                    <a:pt x="55447" y="31326"/>
                  </a:lnTo>
                  <a:lnTo>
                    <a:pt x="54759" y="30916"/>
                  </a:lnTo>
                  <a:lnTo>
                    <a:pt x="53938" y="30362"/>
                  </a:lnTo>
                  <a:lnTo>
                    <a:pt x="53500" y="30005"/>
                  </a:lnTo>
                  <a:lnTo>
                    <a:pt x="53152" y="29674"/>
                  </a:lnTo>
                  <a:lnTo>
                    <a:pt x="52884" y="29353"/>
                  </a:lnTo>
                  <a:lnTo>
                    <a:pt x="52714" y="29049"/>
                  </a:lnTo>
                  <a:lnTo>
                    <a:pt x="52616" y="28746"/>
                  </a:lnTo>
                  <a:lnTo>
                    <a:pt x="52598" y="28451"/>
                  </a:lnTo>
                  <a:lnTo>
                    <a:pt x="52670" y="28156"/>
                  </a:lnTo>
                  <a:lnTo>
                    <a:pt x="52804" y="27862"/>
                  </a:lnTo>
                  <a:lnTo>
                    <a:pt x="53018" y="27567"/>
                  </a:lnTo>
                  <a:lnTo>
                    <a:pt x="53465" y="27102"/>
                  </a:lnTo>
                  <a:lnTo>
                    <a:pt x="54295" y="26451"/>
                  </a:lnTo>
                  <a:lnTo>
                    <a:pt x="54822" y="26102"/>
                  </a:lnTo>
                  <a:lnTo>
                    <a:pt x="55054" y="25959"/>
                  </a:lnTo>
                  <a:lnTo>
                    <a:pt x="55733" y="25647"/>
                  </a:lnTo>
                  <a:lnTo>
                    <a:pt x="56903" y="25165"/>
                  </a:lnTo>
                  <a:lnTo>
                    <a:pt x="57465" y="24897"/>
                  </a:lnTo>
                  <a:lnTo>
                    <a:pt x="57072" y="24700"/>
                  </a:lnTo>
                  <a:lnTo>
                    <a:pt x="56492" y="24307"/>
                  </a:lnTo>
                  <a:lnTo>
                    <a:pt x="56152" y="23932"/>
                  </a:lnTo>
                  <a:lnTo>
                    <a:pt x="56036" y="23656"/>
                  </a:lnTo>
                  <a:lnTo>
                    <a:pt x="56010" y="23477"/>
                  </a:lnTo>
                  <a:lnTo>
                    <a:pt x="56045" y="23209"/>
                  </a:lnTo>
                  <a:lnTo>
                    <a:pt x="56233" y="22870"/>
                  </a:lnTo>
                  <a:lnTo>
                    <a:pt x="56536" y="22530"/>
                  </a:lnTo>
                  <a:lnTo>
                    <a:pt x="56929" y="22191"/>
                  </a:lnTo>
                  <a:lnTo>
                    <a:pt x="57635" y="21691"/>
                  </a:lnTo>
                  <a:lnTo>
                    <a:pt x="58662" y="21012"/>
                  </a:lnTo>
                  <a:lnTo>
                    <a:pt x="59358" y="20485"/>
                  </a:lnTo>
                  <a:lnTo>
                    <a:pt x="59742" y="20128"/>
                  </a:lnTo>
                  <a:lnTo>
                    <a:pt x="60028" y="19753"/>
                  </a:lnTo>
                  <a:lnTo>
                    <a:pt x="60189" y="19369"/>
                  </a:lnTo>
                  <a:lnTo>
                    <a:pt x="60207" y="19173"/>
                  </a:lnTo>
                  <a:lnTo>
                    <a:pt x="60216" y="19155"/>
                  </a:lnTo>
                  <a:lnTo>
                    <a:pt x="60233" y="19146"/>
                  </a:lnTo>
                  <a:lnTo>
                    <a:pt x="59805" y="19351"/>
                  </a:lnTo>
                  <a:lnTo>
                    <a:pt x="58921" y="19682"/>
                  </a:lnTo>
                  <a:lnTo>
                    <a:pt x="58001" y="19941"/>
                  </a:lnTo>
                  <a:lnTo>
                    <a:pt x="57081" y="20128"/>
                  </a:lnTo>
                  <a:lnTo>
                    <a:pt x="56626" y="20191"/>
                  </a:lnTo>
                  <a:lnTo>
                    <a:pt x="56126" y="20262"/>
                  </a:lnTo>
                  <a:lnTo>
                    <a:pt x="55224" y="20369"/>
                  </a:lnTo>
                  <a:lnTo>
                    <a:pt x="54661" y="20396"/>
                  </a:lnTo>
                  <a:lnTo>
                    <a:pt x="54420" y="20387"/>
                  </a:lnTo>
                  <a:lnTo>
                    <a:pt x="54215" y="20360"/>
                  </a:lnTo>
                  <a:lnTo>
                    <a:pt x="53929" y="20218"/>
                  </a:lnTo>
                  <a:lnTo>
                    <a:pt x="53768" y="19994"/>
                  </a:lnTo>
                  <a:lnTo>
                    <a:pt x="53706" y="19682"/>
                  </a:lnTo>
                  <a:lnTo>
                    <a:pt x="53715" y="19101"/>
                  </a:lnTo>
                  <a:lnTo>
                    <a:pt x="53768" y="18396"/>
                  </a:lnTo>
                  <a:lnTo>
                    <a:pt x="53777" y="17878"/>
                  </a:lnTo>
                  <a:lnTo>
                    <a:pt x="53759" y="17619"/>
                  </a:lnTo>
                  <a:lnTo>
                    <a:pt x="53170" y="18208"/>
                  </a:lnTo>
                  <a:lnTo>
                    <a:pt x="51991" y="19262"/>
                  </a:lnTo>
                  <a:lnTo>
                    <a:pt x="51125" y="19905"/>
                  </a:lnTo>
                  <a:lnTo>
                    <a:pt x="50571" y="20253"/>
                  </a:lnTo>
                  <a:lnTo>
                    <a:pt x="50026" y="20539"/>
                  </a:lnTo>
                  <a:lnTo>
                    <a:pt x="49517" y="20735"/>
                  </a:lnTo>
                  <a:lnTo>
                    <a:pt x="49276" y="20798"/>
                  </a:lnTo>
                  <a:lnTo>
                    <a:pt x="49008" y="20860"/>
                  </a:lnTo>
                  <a:lnTo>
                    <a:pt x="48383" y="20977"/>
                  </a:lnTo>
                  <a:lnTo>
                    <a:pt x="47731" y="21003"/>
                  </a:lnTo>
                  <a:lnTo>
                    <a:pt x="47285" y="20932"/>
                  </a:lnTo>
                  <a:lnTo>
                    <a:pt x="47017" y="20825"/>
                  </a:lnTo>
                  <a:lnTo>
                    <a:pt x="46901" y="20753"/>
                  </a:lnTo>
                  <a:lnTo>
                    <a:pt x="46830" y="20691"/>
                  </a:lnTo>
                  <a:lnTo>
                    <a:pt x="46731" y="20503"/>
                  </a:lnTo>
                  <a:lnTo>
                    <a:pt x="46669" y="20092"/>
                  </a:lnTo>
                  <a:lnTo>
                    <a:pt x="46740" y="19360"/>
                  </a:lnTo>
                  <a:lnTo>
                    <a:pt x="46928" y="18485"/>
                  </a:lnTo>
                  <a:lnTo>
                    <a:pt x="47321" y="17074"/>
                  </a:lnTo>
                  <a:lnTo>
                    <a:pt x="47848" y="15431"/>
                  </a:lnTo>
                  <a:lnTo>
                    <a:pt x="47982" y="14940"/>
                  </a:lnTo>
                  <a:lnTo>
                    <a:pt x="48178" y="14109"/>
                  </a:lnTo>
                  <a:lnTo>
                    <a:pt x="48526" y="12770"/>
                  </a:lnTo>
                  <a:lnTo>
                    <a:pt x="48875" y="11654"/>
                  </a:lnTo>
                  <a:lnTo>
                    <a:pt x="49276" y="10564"/>
                  </a:lnTo>
                  <a:lnTo>
                    <a:pt x="49509" y="9966"/>
                  </a:lnTo>
                  <a:lnTo>
                    <a:pt x="49169" y="10118"/>
                  </a:lnTo>
                  <a:lnTo>
                    <a:pt x="48482" y="10529"/>
                  </a:lnTo>
                  <a:lnTo>
                    <a:pt x="47473" y="11252"/>
                  </a:lnTo>
                  <a:lnTo>
                    <a:pt x="46571" y="11868"/>
                  </a:lnTo>
                  <a:lnTo>
                    <a:pt x="46169" y="12047"/>
                  </a:lnTo>
                  <a:lnTo>
                    <a:pt x="45928" y="12109"/>
                  </a:lnTo>
                  <a:lnTo>
                    <a:pt x="45704" y="12100"/>
                  </a:lnTo>
                  <a:lnTo>
                    <a:pt x="45508" y="12011"/>
                  </a:lnTo>
                  <a:lnTo>
                    <a:pt x="45338" y="11850"/>
                  </a:lnTo>
                  <a:lnTo>
                    <a:pt x="45195" y="11582"/>
                  </a:lnTo>
                  <a:lnTo>
                    <a:pt x="45142" y="11413"/>
                  </a:lnTo>
                  <a:lnTo>
                    <a:pt x="45070" y="11145"/>
                  </a:lnTo>
                  <a:lnTo>
                    <a:pt x="44990" y="10609"/>
                  </a:lnTo>
                  <a:lnTo>
                    <a:pt x="44999" y="10055"/>
                  </a:lnTo>
                  <a:lnTo>
                    <a:pt x="45070" y="9457"/>
                  </a:lnTo>
                  <a:lnTo>
                    <a:pt x="45276" y="8475"/>
                  </a:lnTo>
                  <a:lnTo>
                    <a:pt x="45722" y="6903"/>
                  </a:lnTo>
                  <a:lnTo>
                    <a:pt x="45999" y="5965"/>
                  </a:lnTo>
                  <a:lnTo>
                    <a:pt x="45749" y="6162"/>
                  </a:lnTo>
                  <a:lnTo>
                    <a:pt x="45294" y="6465"/>
                  </a:lnTo>
                  <a:lnTo>
                    <a:pt x="44874" y="6689"/>
                  </a:lnTo>
                  <a:lnTo>
                    <a:pt x="44508" y="6832"/>
                  </a:lnTo>
                  <a:lnTo>
                    <a:pt x="44177" y="6903"/>
                  </a:lnTo>
                  <a:lnTo>
                    <a:pt x="43883" y="6912"/>
                  </a:lnTo>
                  <a:lnTo>
                    <a:pt x="43624" y="6840"/>
                  </a:lnTo>
                  <a:lnTo>
                    <a:pt x="43400" y="6707"/>
                  </a:lnTo>
                  <a:lnTo>
                    <a:pt x="43204" y="6519"/>
                  </a:lnTo>
                  <a:lnTo>
                    <a:pt x="43034" y="6269"/>
                  </a:lnTo>
                  <a:lnTo>
                    <a:pt x="42820" y="5796"/>
                  </a:lnTo>
                  <a:lnTo>
                    <a:pt x="42597" y="4983"/>
                  </a:lnTo>
                  <a:lnTo>
                    <a:pt x="42436" y="3992"/>
                  </a:lnTo>
                  <a:lnTo>
                    <a:pt x="42365" y="3438"/>
                  </a:lnTo>
                  <a:lnTo>
                    <a:pt x="42248" y="2768"/>
                  </a:lnTo>
                  <a:lnTo>
                    <a:pt x="41748" y="804"/>
                  </a:lnTo>
                  <a:lnTo>
                    <a:pt x="415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4"/>
            <p:cNvSpPr/>
            <p:nvPr/>
          </p:nvSpPr>
          <p:spPr>
            <a:xfrm>
              <a:off x="352945" y="3885458"/>
              <a:ext cx="750102" cy="701472"/>
            </a:xfrm>
            <a:custGeom>
              <a:avLst/>
              <a:gdLst/>
              <a:ahLst/>
              <a:cxnLst/>
              <a:rect l="l" t="t" r="r" b="b"/>
              <a:pathLst>
                <a:path w="51518" h="48178" extrusionOk="0">
                  <a:moveTo>
                    <a:pt x="51518" y="15744"/>
                  </a:moveTo>
                  <a:lnTo>
                    <a:pt x="51375" y="1578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1518" y="15744"/>
                  </a:lnTo>
                  <a:close/>
                  <a:moveTo>
                    <a:pt x="35346" y="1"/>
                  </a:moveTo>
                  <a:lnTo>
                    <a:pt x="34962" y="2582"/>
                  </a:lnTo>
                  <a:lnTo>
                    <a:pt x="34461" y="6091"/>
                  </a:lnTo>
                  <a:lnTo>
                    <a:pt x="34104" y="8297"/>
                  </a:lnTo>
                  <a:lnTo>
                    <a:pt x="33899" y="9359"/>
                  </a:lnTo>
                  <a:lnTo>
                    <a:pt x="33631" y="10806"/>
                  </a:lnTo>
                  <a:lnTo>
                    <a:pt x="33372" y="12244"/>
                  </a:lnTo>
                  <a:lnTo>
                    <a:pt x="32908" y="11315"/>
                  </a:lnTo>
                  <a:lnTo>
                    <a:pt x="32015" y="9449"/>
                  </a:lnTo>
                  <a:lnTo>
                    <a:pt x="31604" y="8502"/>
                  </a:lnTo>
                  <a:lnTo>
                    <a:pt x="31175" y="7466"/>
                  </a:lnTo>
                  <a:lnTo>
                    <a:pt x="30613" y="5886"/>
                  </a:lnTo>
                  <a:lnTo>
                    <a:pt x="30309" y="4805"/>
                  </a:lnTo>
                  <a:lnTo>
                    <a:pt x="30184" y="4260"/>
                  </a:lnTo>
                  <a:lnTo>
                    <a:pt x="30291" y="4814"/>
                  </a:lnTo>
                  <a:lnTo>
                    <a:pt x="30568" y="5904"/>
                  </a:lnTo>
                  <a:lnTo>
                    <a:pt x="31086" y="7502"/>
                  </a:lnTo>
                  <a:lnTo>
                    <a:pt x="31488" y="8547"/>
                  </a:lnTo>
                  <a:lnTo>
                    <a:pt x="31916" y="9583"/>
                  </a:lnTo>
                  <a:lnTo>
                    <a:pt x="32827" y="11628"/>
                  </a:lnTo>
                  <a:lnTo>
                    <a:pt x="33299" y="12643"/>
                  </a:lnTo>
                  <a:lnTo>
                    <a:pt x="33299" y="12643"/>
                  </a:lnTo>
                  <a:lnTo>
                    <a:pt x="32845" y="15262"/>
                  </a:lnTo>
                  <a:lnTo>
                    <a:pt x="32417" y="17888"/>
                  </a:lnTo>
                  <a:lnTo>
                    <a:pt x="31881" y="21468"/>
                  </a:lnTo>
                  <a:lnTo>
                    <a:pt x="31256" y="20495"/>
                  </a:lnTo>
                  <a:lnTo>
                    <a:pt x="30050" y="18530"/>
                  </a:lnTo>
                  <a:lnTo>
                    <a:pt x="29470" y="17539"/>
                  </a:lnTo>
                  <a:lnTo>
                    <a:pt x="29157" y="16977"/>
                  </a:lnTo>
                  <a:lnTo>
                    <a:pt x="28568" y="15834"/>
                  </a:lnTo>
                  <a:lnTo>
                    <a:pt x="28014" y="14673"/>
                  </a:lnTo>
                  <a:lnTo>
                    <a:pt x="27523" y="13476"/>
                  </a:lnTo>
                  <a:lnTo>
                    <a:pt x="27309" y="12869"/>
                  </a:lnTo>
                  <a:lnTo>
                    <a:pt x="27505" y="13485"/>
                  </a:lnTo>
                  <a:lnTo>
                    <a:pt x="27969" y="14691"/>
                  </a:lnTo>
                  <a:lnTo>
                    <a:pt x="28496" y="15869"/>
                  </a:lnTo>
                  <a:lnTo>
                    <a:pt x="29068" y="17021"/>
                  </a:lnTo>
                  <a:lnTo>
                    <a:pt x="29371" y="17593"/>
                  </a:lnTo>
                  <a:lnTo>
                    <a:pt x="29952" y="18664"/>
                  </a:lnTo>
                  <a:lnTo>
                    <a:pt x="31193" y="20772"/>
                  </a:lnTo>
                  <a:lnTo>
                    <a:pt x="31827" y="21817"/>
                  </a:lnTo>
                  <a:lnTo>
                    <a:pt x="31131" y="26425"/>
                  </a:lnTo>
                  <a:lnTo>
                    <a:pt x="30800" y="28559"/>
                  </a:lnTo>
                  <a:lnTo>
                    <a:pt x="30443" y="30693"/>
                  </a:lnTo>
                  <a:lnTo>
                    <a:pt x="30264" y="31640"/>
                  </a:lnTo>
                  <a:lnTo>
                    <a:pt x="29979" y="33051"/>
                  </a:lnTo>
                  <a:lnTo>
                    <a:pt x="29746" y="33979"/>
                  </a:lnTo>
                  <a:lnTo>
                    <a:pt x="29613" y="34435"/>
                  </a:lnTo>
                  <a:lnTo>
                    <a:pt x="28916" y="33185"/>
                  </a:lnTo>
                  <a:lnTo>
                    <a:pt x="25621" y="27246"/>
                  </a:lnTo>
                  <a:lnTo>
                    <a:pt x="23263" y="23085"/>
                  </a:lnTo>
                  <a:lnTo>
                    <a:pt x="22281" y="21442"/>
                  </a:lnTo>
                  <a:lnTo>
                    <a:pt x="22424" y="20388"/>
                  </a:lnTo>
                  <a:lnTo>
                    <a:pt x="22647" y="18280"/>
                  </a:lnTo>
                  <a:lnTo>
                    <a:pt x="22701" y="17218"/>
                  </a:lnTo>
                  <a:lnTo>
                    <a:pt x="22710" y="16673"/>
                  </a:lnTo>
                  <a:lnTo>
                    <a:pt x="22683" y="15575"/>
                  </a:lnTo>
                  <a:lnTo>
                    <a:pt x="22576" y="14494"/>
                  </a:lnTo>
                  <a:lnTo>
                    <a:pt x="22370" y="13431"/>
                  </a:lnTo>
                  <a:lnTo>
                    <a:pt x="22210" y="12914"/>
                  </a:lnTo>
                  <a:lnTo>
                    <a:pt x="22352" y="13431"/>
                  </a:lnTo>
                  <a:lnTo>
                    <a:pt x="22531" y="14503"/>
                  </a:lnTo>
                  <a:lnTo>
                    <a:pt x="22602" y="15584"/>
                  </a:lnTo>
                  <a:lnTo>
                    <a:pt x="22602" y="16673"/>
                  </a:lnTo>
                  <a:lnTo>
                    <a:pt x="22585" y="17218"/>
                  </a:lnTo>
                  <a:lnTo>
                    <a:pt x="22513" y="18209"/>
                  </a:lnTo>
                  <a:lnTo>
                    <a:pt x="22263" y="20183"/>
                  </a:lnTo>
                  <a:lnTo>
                    <a:pt x="22111" y="21174"/>
                  </a:lnTo>
                  <a:lnTo>
                    <a:pt x="21665" y="20450"/>
                  </a:lnTo>
                  <a:lnTo>
                    <a:pt x="21218" y="19727"/>
                  </a:lnTo>
                  <a:lnTo>
                    <a:pt x="20191" y="18111"/>
                  </a:lnTo>
                  <a:lnTo>
                    <a:pt x="19665" y="17307"/>
                  </a:lnTo>
                  <a:lnTo>
                    <a:pt x="18432" y="15450"/>
                  </a:lnTo>
                  <a:lnTo>
                    <a:pt x="17155" y="13628"/>
                  </a:lnTo>
                  <a:lnTo>
                    <a:pt x="17128" y="13512"/>
                  </a:lnTo>
                  <a:lnTo>
                    <a:pt x="17075" y="12530"/>
                  </a:lnTo>
                  <a:lnTo>
                    <a:pt x="16977" y="11110"/>
                  </a:lnTo>
                  <a:lnTo>
                    <a:pt x="16878" y="10154"/>
                  </a:lnTo>
                  <a:lnTo>
                    <a:pt x="16798" y="9672"/>
                  </a:lnTo>
                  <a:lnTo>
                    <a:pt x="16709" y="9172"/>
                  </a:lnTo>
                  <a:lnTo>
                    <a:pt x="16494" y="8199"/>
                  </a:lnTo>
                  <a:lnTo>
                    <a:pt x="16218" y="7243"/>
                  </a:lnTo>
                  <a:lnTo>
                    <a:pt x="15869" y="6314"/>
                  </a:lnTo>
                  <a:lnTo>
                    <a:pt x="15655" y="5868"/>
                  </a:lnTo>
                  <a:lnTo>
                    <a:pt x="15655" y="5868"/>
                  </a:lnTo>
                  <a:lnTo>
                    <a:pt x="15860" y="6323"/>
                  </a:lnTo>
                  <a:lnTo>
                    <a:pt x="16182" y="7261"/>
                  </a:lnTo>
                  <a:lnTo>
                    <a:pt x="16423" y="8216"/>
                  </a:lnTo>
                  <a:lnTo>
                    <a:pt x="16610" y="9199"/>
                  </a:lnTo>
                  <a:lnTo>
                    <a:pt x="16682" y="9681"/>
                  </a:lnTo>
                  <a:lnTo>
                    <a:pt x="16798" y="10601"/>
                  </a:lnTo>
                  <a:lnTo>
                    <a:pt x="16932" y="12440"/>
                  </a:lnTo>
                  <a:lnTo>
                    <a:pt x="16968" y="13360"/>
                  </a:lnTo>
                  <a:lnTo>
                    <a:pt x="15619" y="11494"/>
                  </a:lnTo>
                  <a:lnTo>
                    <a:pt x="12521" y="7341"/>
                  </a:lnTo>
                  <a:lnTo>
                    <a:pt x="11163" y="5484"/>
                  </a:lnTo>
                  <a:lnTo>
                    <a:pt x="13164" y="8243"/>
                  </a:lnTo>
                  <a:lnTo>
                    <a:pt x="16334" y="12753"/>
                  </a:lnTo>
                  <a:lnTo>
                    <a:pt x="18334" y="15709"/>
                  </a:lnTo>
                  <a:lnTo>
                    <a:pt x="19227" y="17111"/>
                  </a:lnTo>
                  <a:lnTo>
                    <a:pt x="18254" y="16664"/>
                  </a:lnTo>
                  <a:lnTo>
                    <a:pt x="16325" y="15726"/>
                  </a:lnTo>
                  <a:lnTo>
                    <a:pt x="15378" y="15226"/>
                  </a:lnTo>
                  <a:lnTo>
                    <a:pt x="14851" y="14941"/>
                  </a:lnTo>
                  <a:lnTo>
                    <a:pt x="13815" y="14342"/>
                  </a:lnTo>
                  <a:lnTo>
                    <a:pt x="12806" y="13699"/>
                  </a:lnTo>
                  <a:lnTo>
                    <a:pt x="11833" y="13003"/>
                  </a:lnTo>
                  <a:lnTo>
                    <a:pt x="11369" y="12619"/>
                  </a:lnTo>
                  <a:lnTo>
                    <a:pt x="11824" y="13012"/>
                  </a:lnTo>
                  <a:lnTo>
                    <a:pt x="12780" y="13735"/>
                  </a:lnTo>
                  <a:lnTo>
                    <a:pt x="13780" y="14405"/>
                  </a:lnTo>
                  <a:lnTo>
                    <a:pt x="14798" y="15039"/>
                  </a:lnTo>
                  <a:lnTo>
                    <a:pt x="15325" y="15334"/>
                  </a:lnTo>
                  <a:lnTo>
                    <a:pt x="16334" y="15896"/>
                  </a:lnTo>
                  <a:lnTo>
                    <a:pt x="18370" y="16914"/>
                  </a:lnTo>
                  <a:lnTo>
                    <a:pt x="19406" y="17414"/>
                  </a:lnTo>
                  <a:lnTo>
                    <a:pt x="20191" y="18647"/>
                  </a:lnTo>
                  <a:lnTo>
                    <a:pt x="20950" y="19897"/>
                  </a:lnTo>
                  <a:lnTo>
                    <a:pt x="21674" y="21102"/>
                  </a:lnTo>
                  <a:lnTo>
                    <a:pt x="23067" y="23549"/>
                  </a:lnTo>
                  <a:lnTo>
                    <a:pt x="23754" y="24773"/>
                  </a:lnTo>
                  <a:lnTo>
                    <a:pt x="23219" y="24567"/>
                  </a:lnTo>
                  <a:lnTo>
                    <a:pt x="22156" y="24094"/>
                  </a:lnTo>
                  <a:lnTo>
                    <a:pt x="20602" y="23308"/>
                  </a:lnTo>
                  <a:lnTo>
                    <a:pt x="19593" y="22728"/>
                  </a:lnTo>
                  <a:lnTo>
                    <a:pt x="18504" y="22076"/>
                  </a:lnTo>
                  <a:lnTo>
                    <a:pt x="16378" y="20683"/>
                  </a:lnTo>
                  <a:lnTo>
                    <a:pt x="15325" y="19968"/>
                  </a:lnTo>
                  <a:lnTo>
                    <a:pt x="16360" y="20709"/>
                  </a:lnTo>
                  <a:lnTo>
                    <a:pt x="18459" y="22147"/>
                  </a:lnTo>
                  <a:lnTo>
                    <a:pt x="19531" y="22835"/>
                  </a:lnTo>
                  <a:lnTo>
                    <a:pt x="20057" y="23156"/>
                  </a:lnTo>
                  <a:lnTo>
                    <a:pt x="21129" y="23772"/>
                  </a:lnTo>
                  <a:lnTo>
                    <a:pt x="22227" y="24353"/>
                  </a:lnTo>
                  <a:lnTo>
                    <a:pt x="23362" y="24871"/>
                  </a:lnTo>
                  <a:lnTo>
                    <a:pt x="23933" y="25103"/>
                  </a:lnTo>
                  <a:lnTo>
                    <a:pt x="25353" y="27755"/>
                  </a:lnTo>
                  <a:lnTo>
                    <a:pt x="28469" y="33765"/>
                  </a:lnTo>
                  <a:lnTo>
                    <a:pt x="28934" y="34658"/>
                  </a:lnTo>
                  <a:lnTo>
                    <a:pt x="28532" y="34622"/>
                  </a:lnTo>
                  <a:lnTo>
                    <a:pt x="27862" y="34542"/>
                  </a:lnTo>
                  <a:lnTo>
                    <a:pt x="26925" y="34399"/>
                  </a:lnTo>
                  <a:lnTo>
                    <a:pt x="25996" y="34229"/>
                  </a:lnTo>
                  <a:lnTo>
                    <a:pt x="24121" y="33863"/>
                  </a:lnTo>
                  <a:lnTo>
                    <a:pt x="22263" y="33461"/>
                  </a:lnTo>
                  <a:lnTo>
                    <a:pt x="20638" y="33104"/>
                  </a:lnTo>
                  <a:lnTo>
                    <a:pt x="19013" y="32729"/>
                  </a:lnTo>
                  <a:lnTo>
                    <a:pt x="18191" y="31738"/>
                  </a:lnTo>
                  <a:lnTo>
                    <a:pt x="16530" y="29764"/>
                  </a:lnTo>
                  <a:lnTo>
                    <a:pt x="15673" y="28800"/>
                  </a:lnTo>
                  <a:lnTo>
                    <a:pt x="14807" y="27844"/>
                  </a:lnTo>
                  <a:lnTo>
                    <a:pt x="13449" y="26460"/>
                  </a:lnTo>
                  <a:lnTo>
                    <a:pt x="12503" y="25567"/>
                  </a:lnTo>
                  <a:lnTo>
                    <a:pt x="12020" y="25148"/>
                  </a:lnTo>
                  <a:lnTo>
                    <a:pt x="12494" y="25585"/>
                  </a:lnTo>
                  <a:lnTo>
                    <a:pt x="13414" y="26487"/>
                  </a:lnTo>
                  <a:lnTo>
                    <a:pt x="14735" y="27907"/>
                  </a:lnTo>
                  <a:lnTo>
                    <a:pt x="15584" y="28880"/>
                  </a:lnTo>
                  <a:lnTo>
                    <a:pt x="16360" y="29809"/>
                  </a:lnTo>
                  <a:lnTo>
                    <a:pt x="17887" y="31693"/>
                  </a:lnTo>
                  <a:lnTo>
                    <a:pt x="18638" y="32649"/>
                  </a:lnTo>
                  <a:lnTo>
                    <a:pt x="16736" y="32211"/>
                  </a:lnTo>
                  <a:lnTo>
                    <a:pt x="14833" y="31765"/>
                  </a:lnTo>
                  <a:lnTo>
                    <a:pt x="10172" y="30657"/>
                  </a:lnTo>
                  <a:lnTo>
                    <a:pt x="9529" y="29925"/>
                  </a:lnTo>
                  <a:lnTo>
                    <a:pt x="8207" y="28470"/>
                  </a:lnTo>
                  <a:lnTo>
                    <a:pt x="7529" y="27764"/>
                  </a:lnTo>
                  <a:lnTo>
                    <a:pt x="6823" y="27059"/>
                  </a:lnTo>
                  <a:lnTo>
                    <a:pt x="5725" y="26058"/>
                  </a:lnTo>
                  <a:lnTo>
                    <a:pt x="4957" y="25424"/>
                  </a:lnTo>
                  <a:lnTo>
                    <a:pt x="4555" y="25130"/>
                  </a:lnTo>
                  <a:lnTo>
                    <a:pt x="4948" y="25442"/>
                  </a:lnTo>
                  <a:lnTo>
                    <a:pt x="5689" y="26094"/>
                  </a:lnTo>
                  <a:lnTo>
                    <a:pt x="6761" y="27130"/>
                  </a:lnTo>
                  <a:lnTo>
                    <a:pt x="7439" y="27853"/>
                  </a:lnTo>
                  <a:lnTo>
                    <a:pt x="8047" y="28514"/>
                  </a:lnTo>
                  <a:lnTo>
                    <a:pt x="9208" y="29872"/>
                  </a:lnTo>
                  <a:lnTo>
                    <a:pt x="9788" y="30559"/>
                  </a:lnTo>
                  <a:lnTo>
                    <a:pt x="1" y="28228"/>
                  </a:lnTo>
                  <a:lnTo>
                    <a:pt x="1" y="28228"/>
                  </a:lnTo>
                  <a:lnTo>
                    <a:pt x="10065" y="30845"/>
                  </a:lnTo>
                  <a:lnTo>
                    <a:pt x="12512" y="31479"/>
                  </a:lnTo>
                  <a:lnTo>
                    <a:pt x="11529" y="31934"/>
                  </a:lnTo>
                  <a:lnTo>
                    <a:pt x="9547" y="32801"/>
                  </a:lnTo>
                  <a:lnTo>
                    <a:pt x="8538" y="33202"/>
                  </a:lnTo>
                  <a:lnTo>
                    <a:pt x="8002" y="33408"/>
                  </a:lnTo>
                  <a:lnTo>
                    <a:pt x="6913" y="33792"/>
                  </a:lnTo>
                  <a:lnTo>
                    <a:pt x="5805" y="34122"/>
                  </a:lnTo>
                  <a:lnTo>
                    <a:pt x="4689" y="34399"/>
                  </a:lnTo>
                  <a:lnTo>
                    <a:pt x="4117" y="34515"/>
                  </a:lnTo>
                  <a:lnTo>
                    <a:pt x="4117" y="34515"/>
                  </a:lnTo>
                  <a:lnTo>
                    <a:pt x="4689" y="34417"/>
                  </a:lnTo>
                  <a:lnTo>
                    <a:pt x="5814" y="34167"/>
                  </a:lnTo>
                  <a:lnTo>
                    <a:pt x="6930" y="33863"/>
                  </a:lnTo>
                  <a:lnTo>
                    <a:pt x="8029" y="33506"/>
                  </a:lnTo>
                  <a:lnTo>
                    <a:pt x="8574" y="33310"/>
                  </a:lnTo>
                  <a:lnTo>
                    <a:pt x="9663" y="32917"/>
                  </a:lnTo>
                  <a:lnTo>
                    <a:pt x="11806" y="32033"/>
                  </a:lnTo>
                  <a:lnTo>
                    <a:pt x="12869" y="31577"/>
                  </a:lnTo>
                  <a:lnTo>
                    <a:pt x="14753" y="32068"/>
                  </a:lnTo>
                  <a:lnTo>
                    <a:pt x="17950" y="32872"/>
                  </a:lnTo>
                  <a:lnTo>
                    <a:pt x="21156" y="33667"/>
                  </a:lnTo>
                  <a:lnTo>
                    <a:pt x="20075" y="34274"/>
                  </a:lnTo>
                  <a:lnTo>
                    <a:pt x="17905" y="35462"/>
                  </a:lnTo>
                  <a:lnTo>
                    <a:pt x="16789" y="36015"/>
                  </a:lnTo>
                  <a:lnTo>
                    <a:pt x="16173" y="36310"/>
                  </a:lnTo>
                  <a:lnTo>
                    <a:pt x="14932" y="36864"/>
                  </a:lnTo>
                  <a:lnTo>
                    <a:pt x="13664" y="37373"/>
                  </a:lnTo>
                  <a:lnTo>
                    <a:pt x="12369" y="37819"/>
                  </a:lnTo>
                  <a:lnTo>
                    <a:pt x="11717" y="38007"/>
                  </a:lnTo>
                  <a:lnTo>
                    <a:pt x="11717" y="38007"/>
                  </a:lnTo>
                  <a:lnTo>
                    <a:pt x="12378" y="37828"/>
                  </a:lnTo>
                  <a:lnTo>
                    <a:pt x="13673" y="37417"/>
                  </a:lnTo>
                  <a:lnTo>
                    <a:pt x="14958" y="36935"/>
                  </a:lnTo>
                  <a:lnTo>
                    <a:pt x="16218" y="36399"/>
                  </a:lnTo>
                  <a:lnTo>
                    <a:pt x="16843" y="36122"/>
                  </a:lnTo>
                  <a:lnTo>
                    <a:pt x="18021" y="35560"/>
                  </a:lnTo>
                  <a:lnTo>
                    <a:pt x="20334" y="34363"/>
                  </a:lnTo>
                  <a:lnTo>
                    <a:pt x="21486" y="33747"/>
                  </a:lnTo>
                  <a:lnTo>
                    <a:pt x="21817" y="33827"/>
                  </a:lnTo>
                  <a:lnTo>
                    <a:pt x="22156" y="33908"/>
                  </a:lnTo>
                  <a:lnTo>
                    <a:pt x="24013" y="34345"/>
                  </a:lnTo>
                  <a:lnTo>
                    <a:pt x="25880" y="34747"/>
                  </a:lnTo>
                  <a:lnTo>
                    <a:pt x="26817" y="34944"/>
                  </a:lnTo>
                  <a:lnTo>
                    <a:pt x="27764" y="35113"/>
                  </a:lnTo>
                  <a:lnTo>
                    <a:pt x="28541" y="35212"/>
                  </a:lnTo>
                  <a:lnTo>
                    <a:pt x="29130" y="35265"/>
                  </a:lnTo>
                  <a:lnTo>
                    <a:pt x="28612" y="35658"/>
                  </a:lnTo>
                  <a:lnTo>
                    <a:pt x="27505" y="36346"/>
                  </a:lnTo>
                  <a:lnTo>
                    <a:pt x="26344" y="36953"/>
                  </a:lnTo>
                  <a:lnTo>
                    <a:pt x="25139" y="37480"/>
                  </a:lnTo>
                  <a:lnTo>
                    <a:pt x="24522" y="37721"/>
                  </a:lnTo>
                  <a:lnTo>
                    <a:pt x="23094" y="38257"/>
                  </a:lnTo>
                  <a:lnTo>
                    <a:pt x="20200" y="39284"/>
                  </a:lnTo>
                  <a:lnTo>
                    <a:pt x="18763" y="39837"/>
                  </a:lnTo>
                  <a:lnTo>
                    <a:pt x="18084" y="40114"/>
                  </a:lnTo>
                  <a:lnTo>
                    <a:pt x="16736" y="40695"/>
                  </a:lnTo>
                  <a:lnTo>
                    <a:pt x="16075" y="41007"/>
                  </a:lnTo>
                  <a:lnTo>
                    <a:pt x="15182" y="41061"/>
                  </a:lnTo>
                  <a:lnTo>
                    <a:pt x="13414" y="41195"/>
                  </a:lnTo>
                  <a:lnTo>
                    <a:pt x="12529" y="41284"/>
                  </a:lnTo>
                  <a:lnTo>
                    <a:pt x="11645" y="41391"/>
                  </a:lnTo>
                  <a:lnTo>
                    <a:pt x="9868" y="41695"/>
                  </a:lnTo>
                  <a:lnTo>
                    <a:pt x="8993" y="41918"/>
                  </a:lnTo>
                  <a:lnTo>
                    <a:pt x="9877" y="41730"/>
                  </a:lnTo>
                  <a:lnTo>
                    <a:pt x="11645" y="41480"/>
                  </a:lnTo>
                  <a:lnTo>
                    <a:pt x="12538" y="41409"/>
                  </a:lnTo>
                  <a:lnTo>
                    <a:pt x="14048" y="41311"/>
                  </a:lnTo>
                  <a:lnTo>
                    <a:pt x="15548" y="41257"/>
                  </a:lnTo>
                  <a:lnTo>
                    <a:pt x="15548" y="41257"/>
                  </a:lnTo>
                  <a:lnTo>
                    <a:pt x="14958" y="41561"/>
                  </a:lnTo>
                  <a:lnTo>
                    <a:pt x="13780" y="42186"/>
                  </a:lnTo>
                  <a:lnTo>
                    <a:pt x="13208" y="42516"/>
                  </a:lnTo>
                  <a:lnTo>
                    <a:pt x="12815" y="42757"/>
                  </a:lnTo>
                  <a:lnTo>
                    <a:pt x="11967" y="43311"/>
                  </a:lnTo>
                  <a:lnTo>
                    <a:pt x="10672" y="44249"/>
                  </a:lnTo>
                  <a:lnTo>
                    <a:pt x="8475" y="45981"/>
                  </a:lnTo>
                  <a:lnTo>
                    <a:pt x="8100" y="46303"/>
                  </a:lnTo>
                  <a:lnTo>
                    <a:pt x="8100" y="46303"/>
                  </a:lnTo>
                  <a:lnTo>
                    <a:pt x="9788" y="45008"/>
                  </a:lnTo>
                  <a:lnTo>
                    <a:pt x="11529" y="43749"/>
                  </a:lnTo>
                  <a:lnTo>
                    <a:pt x="12646" y="43034"/>
                  </a:lnTo>
                  <a:lnTo>
                    <a:pt x="13289" y="42668"/>
                  </a:lnTo>
                  <a:lnTo>
                    <a:pt x="13958" y="42293"/>
                  </a:lnTo>
                  <a:lnTo>
                    <a:pt x="15333" y="41605"/>
                  </a:lnTo>
                  <a:lnTo>
                    <a:pt x="16727" y="40971"/>
                  </a:lnTo>
                  <a:lnTo>
                    <a:pt x="18146" y="40400"/>
                  </a:lnTo>
                  <a:lnTo>
                    <a:pt x="18870" y="40132"/>
                  </a:lnTo>
                  <a:lnTo>
                    <a:pt x="19022" y="40078"/>
                  </a:lnTo>
                  <a:lnTo>
                    <a:pt x="19182" y="40016"/>
                  </a:lnTo>
                  <a:lnTo>
                    <a:pt x="18700" y="40909"/>
                  </a:lnTo>
                  <a:lnTo>
                    <a:pt x="17709" y="42668"/>
                  </a:lnTo>
                  <a:lnTo>
                    <a:pt x="17182" y="43525"/>
                  </a:lnTo>
                  <a:lnTo>
                    <a:pt x="16602" y="44454"/>
                  </a:lnTo>
                  <a:lnTo>
                    <a:pt x="15646" y="45794"/>
                  </a:lnTo>
                  <a:lnTo>
                    <a:pt x="14958" y="46642"/>
                  </a:lnTo>
                  <a:lnTo>
                    <a:pt x="14592" y="47053"/>
                  </a:lnTo>
                  <a:lnTo>
                    <a:pt x="14967" y="46651"/>
                  </a:lnTo>
                  <a:lnTo>
                    <a:pt x="15682" y="45820"/>
                  </a:lnTo>
                  <a:lnTo>
                    <a:pt x="16673" y="44499"/>
                  </a:lnTo>
                  <a:lnTo>
                    <a:pt x="17280" y="43588"/>
                  </a:lnTo>
                  <a:lnTo>
                    <a:pt x="17870" y="42686"/>
                  </a:lnTo>
                  <a:lnTo>
                    <a:pt x="18977" y="40837"/>
                  </a:lnTo>
                  <a:lnTo>
                    <a:pt x="19504" y="39900"/>
                  </a:lnTo>
                  <a:lnTo>
                    <a:pt x="22085" y="39025"/>
                  </a:lnTo>
                  <a:lnTo>
                    <a:pt x="24674" y="38141"/>
                  </a:lnTo>
                  <a:lnTo>
                    <a:pt x="25210" y="37944"/>
                  </a:lnTo>
                  <a:lnTo>
                    <a:pt x="26291" y="37516"/>
                  </a:lnTo>
                  <a:lnTo>
                    <a:pt x="27344" y="37024"/>
                  </a:lnTo>
                  <a:lnTo>
                    <a:pt x="28380" y="36462"/>
                  </a:lnTo>
                  <a:lnTo>
                    <a:pt x="28871" y="36140"/>
                  </a:lnTo>
                  <a:lnTo>
                    <a:pt x="28166" y="37257"/>
                  </a:lnTo>
                  <a:lnTo>
                    <a:pt x="27478" y="38382"/>
                  </a:lnTo>
                  <a:lnTo>
                    <a:pt x="26683" y="39293"/>
                  </a:lnTo>
                  <a:lnTo>
                    <a:pt x="25862" y="40168"/>
                  </a:lnTo>
                  <a:lnTo>
                    <a:pt x="25406" y="40614"/>
                  </a:lnTo>
                  <a:lnTo>
                    <a:pt x="24460" y="41454"/>
                  </a:lnTo>
                  <a:lnTo>
                    <a:pt x="23951" y="41829"/>
                  </a:lnTo>
                  <a:lnTo>
                    <a:pt x="24478" y="41472"/>
                  </a:lnTo>
                  <a:lnTo>
                    <a:pt x="25469" y="40677"/>
                  </a:lnTo>
                  <a:lnTo>
                    <a:pt x="25942" y="40248"/>
                  </a:lnTo>
                  <a:lnTo>
                    <a:pt x="26469" y="39748"/>
                  </a:lnTo>
                  <a:lnTo>
                    <a:pt x="26987" y="39221"/>
                  </a:lnTo>
                  <a:lnTo>
                    <a:pt x="26496" y="40096"/>
                  </a:lnTo>
                  <a:lnTo>
                    <a:pt x="26041" y="40998"/>
                  </a:lnTo>
                  <a:lnTo>
                    <a:pt x="25683" y="41739"/>
                  </a:lnTo>
                  <a:lnTo>
                    <a:pt x="25219" y="42882"/>
                  </a:lnTo>
                  <a:lnTo>
                    <a:pt x="24951" y="43668"/>
                  </a:lnTo>
                  <a:lnTo>
                    <a:pt x="24835" y="44061"/>
                  </a:lnTo>
                  <a:lnTo>
                    <a:pt x="24728" y="44490"/>
                  </a:lnTo>
                  <a:lnTo>
                    <a:pt x="24576" y="45552"/>
                  </a:lnTo>
                  <a:lnTo>
                    <a:pt x="24442" y="47026"/>
                  </a:lnTo>
                  <a:lnTo>
                    <a:pt x="24433" y="47303"/>
                  </a:lnTo>
                  <a:lnTo>
                    <a:pt x="24505" y="46419"/>
                  </a:lnTo>
                  <a:lnTo>
                    <a:pt x="24683" y="45240"/>
                  </a:lnTo>
                  <a:lnTo>
                    <a:pt x="24853" y="44481"/>
                  </a:lnTo>
                  <a:lnTo>
                    <a:pt x="24969" y="44097"/>
                  </a:lnTo>
                  <a:lnTo>
                    <a:pt x="25103" y="43713"/>
                  </a:lnTo>
                  <a:lnTo>
                    <a:pt x="25389" y="42945"/>
                  </a:lnTo>
                  <a:lnTo>
                    <a:pt x="25889" y="41829"/>
                  </a:lnTo>
                  <a:lnTo>
                    <a:pt x="26264" y="41105"/>
                  </a:lnTo>
                  <a:lnTo>
                    <a:pt x="26639" y="40409"/>
                  </a:lnTo>
                  <a:lnTo>
                    <a:pt x="27451" y="39060"/>
                  </a:lnTo>
                  <a:lnTo>
                    <a:pt x="28755" y="37078"/>
                  </a:lnTo>
                  <a:lnTo>
                    <a:pt x="29657" y="35774"/>
                  </a:lnTo>
                  <a:lnTo>
                    <a:pt x="30041" y="36337"/>
                  </a:lnTo>
                  <a:lnTo>
                    <a:pt x="30845" y="37453"/>
                  </a:lnTo>
                  <a:lnTo>
                    <a:pt x="31282" y="37998"/>
                  </a:lnTo>
                  <a:lnTo>
                    <a:pt x="31675" y="38453"/>
                  </a:lnTo>
                  <a:lnTo>
                    <a:pt x="32488" y="39319"/>
                  </a:lnTo>
                  <a:lnTo>
                    <a:pt x="33765" y="40561"/>
                  </a:lnTo>
                  <a:lnTo>
                    <a:pt x="34622" y="41364"/>
                  </a:lnTo>
                  <a:lnTo>
                    <a:pt x="35480" y="42159"/>
                  </a:lnTo>
                  <a:lnTo>
                    <a:pt x="37158" y="43775"/>
                  </a:lnTo>
                  <a:lnTo>
                    <a:pt x="38355" y="45026"/>
                  </a:lnTo>
                  <a:lnTo>
                    <a:pt x="39114" y="45892"/>
                  </a:lnTo>
                  <a:lnTo>
                    <a:pt x="39837" y="46776"/>
                  </a:lnTo>
                  <a:lnTo>
                    <a:pt x="40507" y="47705"/>
                  </a:lnTo>
                  <a:lnTo>
                    <a:pt x="40820" y="48178"/>
                  </a:lnTo>
                  <a:lnTo>
                    <a:pt x="42025" y="47330"/>
                  </a:lnTo>
                  <a:lnTo>
                    <a:pt x="41668" y="46829"/>
                  </a:lnTo>
                  <a:lnTo>
                    <a:pt x="40918" y="45883"/>
                  </a:lnTo>
                  <a:lnTo>
                    <a:pt x="40123" y="44972"/>
                  </a:lnTo>
                  <a:lnTo>
                    <a:pt x="39293" y="44106"/>
                  </a:lnTo>
                  <a:lnTo>
                    <a:pt x="38864" y="43686"/>
                  </a:lnTo>
                  <a:lnTo>
                    <a:pt x="38007" y="42865"/>
                  </a:lnTo>
                  <a:lnTo>
                    <a:pt x="36247" y="41293"/>
                  </a:lnTo>
                  <a:lnTo>
                    <a:pt x="35354" y="40525"/>
                  </a:lnTo>
                  <a:lnTo>
                    <a:pt x="34461" y="39766"/>
                  </a:lnTo>
                  <a:lnTo>
                    <a:pt x="33158" y="38614"/>
                  </a:lnTo>
                  <a:lnTo>
                    <a:pt x="32327" y="37819"/>
                  </a:lnTo>
                  <a:lnTo>
                    <a:pt x="31934" y="37399"/>
                  </a:lnTo>
                  <a:lnTo>
                    <a:pt x="31497" y="36908"/>
                  </a:lnTo>
                  <a:lnTo>
                    <a:pt x="30657" y="35872"/>
                  </a:lnTo>
                  <a:lnTo>
                    <a:pt x="30264" y="35328"/>
                  </a:lnTo>
                  <a:lnTo>
                    <a:pt x="31122" y="35078"/>
                  </a:lnTo>
                  <a:lnTo>
                    <a:pt x="32845" y="34613"/>
                  </a:lnTo>
                  <a:lnTo>
                    <a:pt x="34578" y="34220"/>
                  </a:lnTo>
                  <a:lnTo>
                    <a:pt x="36337" y="33908"/>
                  </a:lnTo>
                  <a:lnTo>
                    <a:pt x="37212" y="33792"/>
                  </a:lnTo>
                  <a:lnTo>
                    <a:pt x="38123" y="33685"/>
                  </a:lnTo>
                  <a:lnTo>
                    <a:pt x="39944" y="33569"/>
                  </a:lnTo>
                  <a:lnTo>
                    <a:pt x="40855" y="33569"/>
                  </a:lnTo>
                  <a:lnTo>
                    <a:pt x="41284" y="33586"/>
                  </a:lnTo>
                  <a:lnTo>
                    <a:pt x="42061" y="33658"/>
                  </a:lnTo>
                  <a:lnTo>
                    <a:pt x="43275" y="33854"/>
                  </a:lnTo>
                  <a:lnTo>
                    <a:pt x="44436" y="34078"/>
                  </a:lnTo>
                  <a:lnTo>
                    <a:pt x="44142" y="34006"/>
                  </a:lnTo>
                  <a:lnTo>
                    <a:pt x="42525" y="33667"/>
                  </a:lnTo>
                  <a:lnTo>
                    <a:pt x="41346" y="33470"/>
                  </a:lnTo>
                  <a:lnTo>
                    <a:pt x="40855" y="33435"/>
                  </a:lnTo>
                  <a:lnTo>
                    <a:pt x="39944" y="33399"/>
                  </a:lnTo>
                  <a:lnTo>
                    <a:pt x="38114" y="33452"/>
                  </a:lnTo>
                  <a:lnTo>
                    <a:pt x="37194" y="33533"/>
                  </a:lnTo>
                  <a:lnTo>
                    <a:pt x="36087" y="33658"/>
                  </a:lnTo>
                  <a:lnTo>
                    <a:pt x="34979" y="33827"/>
                  </a:lnTo>
                  <a:lnTo>
                    <a:pt x="36024" y="33292"/>
                  </a:lnTo>
                  <a:lnTo>
                    <a:pt x="37051" y="32720"/>
                  </a:lnTo>
                  <a:lnTo>
                    <a:pt x="37703" y="32327"/>
                  </a:lnTo>
                  <a:lnTo>
                    <a:pt x="38667" y="31684"/>
                  </a:lnTo>
                  <a:lnTo>
                    <a:pt x="39275" y="31220"/>
                  </a:lnTo>
                  <a:lnTo>
                    <a:pt x="39569" y="30970"/>
                  </a:lnTo>
                  <a:lnTo>
                    <a:pt x="39266" y="31211"/>
                  </a:lnTo>
                  <a:lnTo>
                    <a:pt x="38641" y="31649"/>
                  </a:lnTo>
                  <a:lnTo>
                    <a:pt x="37667" y="32256"/>
                  </a:lnTo>
                  <a:lnTo>
                    <a:pt x="36989" y="32613"/>
                  </a:lnTo>
                  <a:lnTo>
                    <a:pt x="36310" y="32970"/>
                  </a:lnTo>
                  <a:lnTo>
                    <a:pt x="34935" y="33622"/>
                  </a:lnTo>
                  <a:lnTo>
                    <a:pt x="34247" y="33935"/>
                  </a:lnTo>
                  <a:lnTo>
                    <a:pt x="33158" y="34158"/>
                  </a:lnTo>
                  <a:lnTo>
                    <a:pt x="30997" y="34649"/>
                  </a:lnTo>
                  <a:lnTo>
                    <a:pt x="30997" y="34649"/>
                  </a:lnTo>
                  <a:lnTo>
                    <a:pt x="31479" y="34310"/>
                  </a:lnTo>
                  <a:lnTo>
                    <a:pt x="32372" y="33560"/>
                  </a:lnTo>
                  <a:lnTo>
                    <a:pt x="32801" y="33167"/>
                  </a:lnTo>
                  <a:lnTo>
                    <a:pt x="33399" y="32568"/>
                  </a:lnTo>
                  <a:lnTo>
                    <a:pt x="34533" y="31327"/>
                  </a:lnTo>
                  <a:lnTo>
                    <a:pt x="35078" y="30684"/>
                  </a:lnTo>
                  <a:lnTo>
                    <a:pt x="35997" y="29568"/>
                  </a:lnTo>
                  <a:lnTo>
                    <a:pt x="37783" y="27318"/>
                  </a:lnTo>
                  <a:lnTo>
                    <a:pt x="38667" y="26183"/>
                  </a:lnTo>
                  <a:lnTo>
                    <a:pt x="38703" y="26157"/>
                  </a:lnTo>
                  <a:lnTo>
                    <a:pt x="38739" y="26121"/>
                  </a:lnTo>
                  <a:lnTo>
                    <a:pt x="39686" y="25933"/>
                  </a:lnTo>
                  <a:lnTo>
                    <a:pt x="41570" y="25523"/>
                  </a:lnTo>
                  <a:lnTo>
                    <a:pt x="42507" y="25290"/>
                  </a:lnTo>
                  <a:lnTo>
                    <a:pt x="43463" y="25023"/>
                  </a:lnTo>
                  <a:lnTo>
                    <a:pt x="44865" y="24558"/>
                  </a:lnTo>
                  <a:lnTo>
                    <a:pt x="45785" y="24192"/>
                  </a:lnTo>
                  <a:lnTo>
                    <a:pt x="46240" y="23987"/>
                  </a:lnTo>
                  <a:lnTo>
                    <a:pt x="45785" y="24174"/>
                  </a:lnTo>
                  <a:lnTo>
                    <a:pt x="44856" y="24514"/>
                  </a:lnTo>
                  <a:lnTo>
                    <a:pt x="43436" y="24942"/>
                  </a:lnTo>
                  <a:lnTo>
                    <a:pt x="42481" y="25174"/>
                  </a:lnTo>
                  <a:lnTo>
                    <a:pt x="41597" y="25371"/>
                  </a:lnTo>
                  <a:lnTo>
                    <a:pt x="39828" y="25710"/>
                  </a:lnTo>
                  <a:lnTo>
                    <a:pt x="38935" y="25862"/>
                  </a:lnTo>
                  <a:lnTo>
                    <a:pt x="39096" y="25648"/>
                  </a:lnTo>
                  <a:lnTo>
                    <a:pt x="39257" y="25451"/>
                  </a:lnTo>
                  <a:lnTo>
                    <a:pt x="41025" y="23299"/>
                  </a:lnTo>
                  <a:lnTo>
                    <a:pt x="41927" y="22227"/>
                  </a:lnTo>
                  <a:lnTo>
                    <a:pt x="42338" y="21754"/>
                  </a:lnTo>
                  <a:lnTo>
                    <a:pt x="43168" y="20817"/>
                  </a:lnTo>
                  <a:lnTo>
                    <a:pt x="43615" y="20379"/>
                  </a:lnTo>
                  <a:lnTo>
                    <a:pt x="43927" y="20093"/>
                  </a:lnTo>
                  <a:lnTo>
                    <a:pt x="44570" y="19548"/>
                  </a:lnTo>
                  <a:lnTo>
                    <a:pt x="45570" y="18789"/>
                  </a:lnTo>
                  <a:lnTo>
                    <a:pt x="46919" y="17923"/>
                  </a:lnTo>
                  <a:lnTo>
                    <a:pt x="48214" y="17200"/>
                  </a:lnTo>
                  <a:lnTo>
                    <a:pt x="49928" y="1636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0910" y="15941"/>
                  </a:lnTo>
                  <a:lnTo>
                    <a:pt x="49714" y="16396"/>
                  </a:lnTo>
                  <a:lnTo>
                    <a:pt x="48544" y="16923"/>
                  </a:lnTo>
                  <a:lnTo>
                    <a:pt x="47428" y="17504"/>
                  </a:lnTo>
                  <a:lnTo>
                    <a:pt x="46374" y="18111"/>
                  </a:lnTo>
                  <a:lnTo>
                    <a:pt x="45410" y="18736"/>
                  </a:lnTo>
                  <a:lnTo>
                    <a:pt x="44552" y="19361"/>
                  </a:lnTo>
                  <a:lnTo>
                    <a:pt x="43820" y="19977"/>
                  </a:lnTo>
                  <a:lnTo>
                    <a:pt x="43508" y="20272"/>
                  </a:lnTo>
                  <a:lnTo>
                    <a:pt x="42766" y="21031"/>
                  </a:lnTo>
                  <a:lnTo>
                    <a:pt x="42043" y="21808"/>
                  </a:lnTo>
                  <a:lnTo>
                    <a:pt x="42222" y="21102"/>
                  </a:lnTo>
                  <a:lnTo>
                    <a:pt x="42623" y="19700"/>
                  </a:lnTo>
                  <a:lnTo>
                    <a:pt x="42838" y="19004"/>
                  </a:lnTo>
                  <a:lnTo>
                    <a:pt x="43106" y="18200"/>
                  </a:lnTo>
                  <a:lnTo>
                    <a:pt x="43579" y="17021"/>
                  </a:lnTo>
                  <a:lnTo>
                    <a:pt x="43936" y="16253"/>
                  </a:lnTo>
                  <a:lnTo>
                    <a:pt x="44133" y="15878"/>
                  </a:lnTo>
                  <a:lnTo>
                    <a:pt x="43918" y="16244"/>
                  </a:lnTo>
                  <a:lnTo>
                    <a:pt x="43534" y="17003"/>
                  </a:lnTo>
                  <a:lnTo>
                    <a:pt x="43025" y="18173"/>
                  </a:lnTo>
                  <a:lnTo>
                    <a:pt x="42731" y="18968"/>
                  </a:lnTo>
                  <a:lnTo>
                    <a:pt x="42445" y="19763"/>
                  </a:lnTo>
                  <a:lnTo>
                    <a:pt x="41936" y="21379"/>
                  </a:lnTo>
                  <a:lnTo>
                    <a:pt x="41695" y="22192"/>
                  </a:lnTo>
                  <a:lnTo>
                    <a:pt x="41016" y="22942"/>
                  </a:lnTo>
                  <a:lnTo>
                    <a:pt x="39694" y="24487"/>
                  </a:lnTo>
                  <a:lnTo>
                    <a:pt x="39043" y="25264"/>
                  </a:lnTo>
                  <a:lnTo>
                    <a:pt x="37498" y="27148"/>
                  </a:lnTo>
                  <a:lnTo>
                    <a:pt x="35944" y="29023"/>
                  </a:lnTo>
                  <a:lnTo>
                    <a:pt x="35890" y="27880"/>
                  </a:lnTo>
                  <a:lnTo>
                    <a:pt x="35810" y="25603"/>
                  </a:lnTo>
                  <a:lnTo>
                    <a:pt x="35801" y="24460"/>
                  </a:lnTo>
                  <a:lnTo>
                    <a:pt x="35819" y="23254"/>
                  </a:lnTo>
                  <a:lnTo>
                    <a:pt x="35953" y="21451"/>
                  </a:lnTo>
                  <a:lnTo>
                    <a:pt x="36105" y="20254"/>
                  </a:lnTo>
                  <a:lnTo>
                    <a:pt x="36212" y="19656"/>
                  </a:lnTo>
                  <a:lnTo>
                    <a:pt x="36087" y="20254"/>
                  </a:lnTo>
                  <a:lnTo>
                    <a:pt x="35908" y="21442"/>
                  </a:lnTo>
                  <a:lnTo>
                    <a:pt x="35738" y="23254"/>
                  </a:lnTo>
                  <a:lnTo>
                    <a:pt x="35685" y="24460"/>
                  </a:lnTo>
                  <a:lnTo>
                    <a:pt x="35658" y="25666"/>
                  </a:lnTo>
                  <a:lnTo>
                    <a:pt x="35685" y="28077"/>
                  </a:lnTo>
                  <a:lnTo>
                    <a:pt x="35721" y="29282"/>
                  </a:lnTo>
                  <a:lnTo>
                    <a:pt x="35730" y="29282"/>
                  </a:lnTo>
                  <a:lnTo>
                    <a:pt x="35247" y="29845"/>
                  </a:lnTo>
                  <a:lnTo>
                    <a:pt x="34765" y="30407"/>
                  </a:lnTo>
                  <a:lnTo>
                    <a:pt x="34211" y="31032"/>
                  </a:lnTo>
                  <a:lnTo>
                    <a:pt x="33068" y="32238"/>
                  </a:lnTo>
                  <a:lnTo>
                    <a:pt x="32470" y="32809"/>
                  </a:lnTo>
                  <a:lnTo>
                    <a:pt x="31934" y="33283"/>
                  </a:lnTo>
                  <a:lnTo>
                    <a:pt x="31095" y="33935"/>
                  </a:lnTo>
                  <a:lnTo>
                    <a:pt x="30514" y="34319"/>
                  </a:lnTo>
                  <a:lnTo>
                    <a:pt x="30211" y="34488"/>
                  </a:lnTo>
                  <a:lnTo>
                    <a:pt x="30452" y="33560"/>
                  </a:lnTo>
                  <a:lnTo>
                    <a:pt x="30809" y="31693"/>
                  </a:lnTo>
                  <a:lnTo>
                    <a:pt x="30961" y="30765"/>
                  </a:lnTo>
                  <a:lnTo>
                    <a:pt x="31282" y="28621"/>
                  </a:lnTo>
                  <a:lnTo>
                    <a:pt x="31577" y="26487"/>
                  </a:lnTo>
                  <a:lnTo>
                    <a:pt x="32720" y="17923"/>
                  </a:lnTo>
                  <a:lnTo>
                    <a:pt x="32961" y="16191"/>
                  </a:lnTo>
                  <a:lnTo>
                    <a:pt x="33095" y="15342"/>
                  </a:lnTo>
                  <a:lnTo>
                    <a:pt x="34006" y="14530"/>
                  </a:lnTo>
                  <a:lnTo>
                    <a:pt x="35828" y="12869"/>
                  </a:lnTo>
                  <a:lnTo>
                    <a:pt x="36694" y="12012"/>
                  </a:lnTo>
                  <a:lnTo>
                    <a:pt x="37123" y="11574"/>
                  </a:lnTo>
                  <a:lnTo>
                    <a:pt x="37944" y="10672"/>
                  </a:lnTo>
                  <a:lnTo>
                    <a:pt x="38739" y="9743"/>
                  </a:lnTo>
                  <a:lnTo>
                    <a:pt x="39480" y="8770"/>
                  </a:lnTo>
                  <a:lnTo>
                    <a:pt x="39819" y="8261"/>
                  </a:lnTo>
                  <a:lnTo>
                    <a:pt x="39462" y="8761"/>
                  </a:lnTo>
                  <a:lnTo>
                    <a:pt x="38703" y="9717"/>
                  </a:lnTo>
                  <a:lnTo>
                    <a:pt x="37891" y="10619"/>
                  </a:lnTo>
                  <a:lnTo>
                    <a:pt x="37042" y="11494"/>
                  </a:lnTo>
                  <a:lnTo>
                    <a:pt x="36614" y="11922"/>
                  </a:lnTo>
                  <a:lnTo>
                    <a:pt x="35765" y="12726"/>
                  </a:lnTo>
                  <a:lnTo>
                    <a:pt x="34033" y="14262"/>
                  </a:lnTo>
                  <a:lnTo>
                    <a:pt x="33149" y="15012"/>
                  </a:lnTo>
                  <a:lnTo>
                    <a:pt x="33568" y="12190"/>
                  </a:lnTo>
                  <a:lnTo>
                    <a:pt x="34051" y="9386"/>
                  </a:lnTo>
                  <a:lnTo>
                    <a:pt x="34229" y="8315"/>
                  </a:lnTo>
                  <a:lnTo>
                    <a:pt x="34542" y="6091"/>
                  </a:lnTo>
                  <a:lnTo>
                    <a:pt x="34970" y="2555"/>
                  </a:lnTo>
                  <a:lnTo>
                    <a:pt x="353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4639874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hree Columns 4">
  <p:cSld name="1_Title + Three Columns 4">
    <p:spTree>
      <p:nvGrpSpPr>
        <p:cNvPr id="1" name="Shape 1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" name="Google Shape;1300;p30"/>
          <p:cNvSpPr/>
          <p:nvPr/>
        </p:nvSpPr>
        <p:spPr>
          <a:xfrm rot="-623906" flipH="1">
            <a:off x="369917" y="1228981"/>
            <a:ext cx="752436" cy="542558"/>
          </a:xfrm>
          <a:custGeom>
            <a:avLst/>
            <a:gdLst/>
            <a:ahLst/>
            <a:cxnLst/>
            <a:rect l="l" t="t" r="r" b="b"/>
            <a:pathLst>
              <a:path w="37909" h="27335" extrusionOk="0">
                <a:moveTo>
                  <a:pt x="8404" y="0"/>
                </a:moveTo>
                <a:lnTo>
                  <a:pt x="7868" y="9"/>
                </a:lnTo>
                <a:lnTo>
                  <a:pt x="6778" y="134"/>
                </a:lnTo>
                <a:lnTo>
                  <a:pt x="5698" y="375"/>
                </a:lnTo>
                <a:lnTo>
                  <a:pt x="4653" y="715"/>
                </a:lnTo>
                <a:lnTo>
                  <a:pt x="3653" y="1161"/>
                </a:lnTo>
                <a:lnTo>
                  <a:pt x="2724" y="1679"/>
                </a:lnTo>
                <a:lnTo>
                  <a:pt x="1903" y="2277"/>
                </a:lnTo>
                <a:lnTo>
                  <a:pt x="1197" y="2938"/>
                </a:lnTo>
                <a:lnTo>
                  <a:pt x="903" y="3295"/>
                </a:lnTo>
                <a:lnTo>
                  <a:pt x="652" y="3644"/>
                </a:lnTo>
                <a:lnTo>
                  <a:pt x="277" y="4367"/>
                </a:lnTo>
                <a:lnTo>
                  <a:pt x="63" y="5108"/>
                </a:lnTo>
                <a:lnTo>
                  <a:pt x="1" y="5841"/>
                </a:lnTo>
                <a:lnTo>
                  <a:pt x="90" y="6564"/>
                </a:lnTo>
                <a:lnTo>
                  <a:pt x="331" y="7251"/>
                </a:lnTo>
                <a:lnTo>
                  <a:pt x="715" y="7894"/>
                </a:lnTo>
                <a:lnTo>
                  <a:pt x="1251" y="8484"/>
                </a:lnTo>
                <a:lnTo>
                  <a:pt x="1572" y="8743"/>
                </a:lnTo>
                <a:lnTo>
                  <a:pt x="1858" y="8966"/>
                </a:lnTo>
                <a:lnTo>
                  <a:pt x="2501" y="9377"/>
                </a:lnTo>
                <a:lnTo>
                  <a:pt x="3528" y="9939"/>
                </a:lnTo>
                <a:lnTo>
                  <a:pt x="4582" y="10475"/>
                </a:lnTo>
                <a:lnTo>
                  <a:pt x="5242" y="10868"/>
                </a:lnTo>
                <a:lnTo>
                  <a:pt x="5850" y="11288"/>
                </a:lnTo>
                <a:lnTo>
                  <a:pt x="6377" y="11770"/>
                </a:lnTo>
                <a:lnTo>
                  <a:pt x="6591" y="12038"/>
                </a:lnTo>
                <a:lnTo>
                  <a:pt x="6796" y="12342"/>
                </a:lnTo>
                <a:lnTo>
                  <a:pt x="7100" y="12993"/>
                </a:lnTo>
                <a:lnTo>
                  <a:pt x="7404" y="14020"/>
                </a:lnTo>
                <a:lnTo>
                  <a:pt x="7645" y="15065"/>
                </a:lnTo>
                <a:lnTo>
                  <a:pt x="7841" y="15744"/>
                </a:lnTo>
                <a:lnTo>
                  <a:pt x="8109" y="16396"/>
                </a:lnTo>
                <a:lnTo>
                  <a:pt x="8502" y="16994"/>
                </a:lnTo>
                <a:lnTo>
                  <a:pt x="8761" y="17271"/>
                </a:lnTo>
                <a:lnTo>
                  <a:pt x="9002" y="17512"/>
                </a:lnTo>
                <a:lnTo>
                  <a:pt x="9556" y="17914"/>
                </a:lnTo>
                <a:lnTo>
                  <a:pt x="10163" y="18217"/>
                </a:lnTo>
                <a:lnTo>
                  <a:pt x="10833" y="18459"/>
                </a:lnTo>
                <a:lnTo>
                  <a:pt x="11538" y="18637"/>
                </a:lnTo>
                <a:lnTo>
                  <a:pt x="12279" y="18771"/>
                </a:lnTo>
                <a:lnTo>
                  <a:pt x="13431" y="18914"/>
                </a:lnTo>
                <a:lnTo>
                  <a:pt x="14994" y="19075"/>
                </a:lnTo>
                <a:lnTo>
                  <a:pt x="16119" y="19235"/>
                </a:lnTo>
                <a:lnTo>
                  <a:pt x="16834" y="19396"/>
                </a:lnTo>
                <a:lnTo>
                  <a:pt x="17503" y="19602"/>
                </a:lnTo>
                <a:lnTo>
                  <a:pt x="18128" y="19878"/>
                </a:lnTo>
                <a:lnTo>
                  <a:pt x="18682" y="20236"/>
                </a:lnTo>
                <a:lnTo>
                  <a:pt x="19164" y="20682"/>
                </a:lnTo>
                <a:lnTo>
                  <a:pt x="19370" y="20950"/>
                </a:lnTo>
                <a:lnTo>
                  <a:pt x="19513" y="21173"/>
                </a:lnTo>
                <a:lnTo>
                  <a:pt x="19727" y="21647"/>
                </a:lnTo>
                <a:lnTo>
                  <a:pt x="19968" y="22397"/>
                </a:lnTo>
                <a:lnTo>
                  <a:pt x="20209" y="23441"/>
                </a:lnTo>
                <a:lnTo>
                  <a:pt x="20432" y="24209"/>
                </a:lnTo>
                <a:lnTo>
                  <a:pt x="20629" y="24701"/>
                </a:lnTo>
                <a:lnTo>
                  <a:pt x="20754" y="24933"/>
                </a:lnTo>
                <a:lnTo>
                  <a:pt x="20906" y="25192"/>
                </a:lnTo>
                <a:lnTo>
                  <a:pt x="21263" y="25665"/>
                </a:lnTo>
                <a:lnTo>
                  <a:pt x="21683" y="26067"/>
                </a:lnTo>
                <a:lnTo>
                  <a:pt x="22156" y="26415"/>
                </a:lnTo>
                <a:lnTo>
                  <a:pt x="22665" y="26710"/>
                </a:lnTo>
                <a:lnTo>
                  <a:pt x="23210" y="26933"/>
                </a:lnTo>
                <a:lnTo>
                  <a:pt x="23772" y="27112"/>
                </a:lnTo>
                <a:lnTo>
                  <a:pt x="24344" y="27237"/>
                </a:lnTo>
                <a:lnTo>
                  <a:pt x="24629" y="27272"/>
                </a:lnTo>
                <a:lnTo>
                  <a:pt x="25201" y="27335"/>
                </a:lnTo>
                <a:lnTo>
                  <a:pt x="26353" y="27335"/>
                </a:lnTo>
                <a:lnTo>
                  <a:pt x="28094" y="27201"/>
                </a:lnTo>
                <a:lnTo>
                  <a:pt x="29255" y="27138"/>
                </a:lnTo>
                <a:lnTo>
                  <a:pt x="29961" y="27103"/>
                </a:lnTo>
                <a:lnTo>
                  <a:pt x="31345" y="26924"/>
                </a:lnTo>
                <a:lnTo>
                  <a:pt x="32711" y="26719"/>
                </a:lnTo>
                <a:lnTo>
                  <a:pt x="33711" y="26620"/>
                </a:lnTo>
                <a:lnTo>
                  <a:pt x="34372" y="26594"/>
                </a:lnTo>
                <a:lnTo>
                  <a:pt x="34702" y="26603"/>
                </a:lnTo>
                <a:lnTo>
                  <a:pt x="34890" y="26594"/>
                </a:lnTo>
                <a:lnTo>
                  <a:pt x="35274" y="26522"/>
                </a:lnTo>
                <a:lnTo>
                  <a:pt x="35640" y="26362"/>
                </a:lnTo>
                <a:lnTo>
                  <a:pt x="35979" y="26129"/>
                </a:lnTo>
                <a:lnTo>
                  <a:pt x="36283" y="25826"/>
                </a:lnTo>
                <a:lnTo>
                  <a:pt x="36542" y="25477"/>
                </a:lnTo>
                <a:lnTo>
                  <a:pt x="36756" y="25076"/>
                </a:lnTo>
                <a:lnTo>
                  <a:pt x="36908" y="24629"/>
                </a:lnTo>
                <a:lnTo>
                  <a:pt x="36953" y="24397"/>
                </a:lnTo>
                <a:lnTo>
                  <a:pt x="37212" y="22923"/>
                </a:lnTo>
                <a:lnTo>
                  <a:pt x="37614" y="20236"/>
                </a:lnTo>
                <a:lnTo>
                  <a:pt x="37810" y="18432"/>
                </a:lnTo>
                <a:lnTo>
                  <a:pt x="37882" y="17324"/>
                </a:lnTo>
                <a:lnTo>
                  <a:pt x="37908" y="16289"/>
                </a:lnTo>
                <a:lnTo>
                  <a:pt x="37873" y="15324"/>
                </a:lnTo>
                <a:lnTo>
                  <a:pt x="37774" y="14440"/>
                </a:lnTo>
                <a:lnTo>
                  <a:pt x="37605" y="13618"/>
                </a:lnTo>
                <a:lnTo>
                  <a:pt x="37364" y="12877"/>
                </a:lnTo>
                <a:lnTo>
                  <a:pt x="37051" y="12199"/>
                </a:lnTo>
                <a:lnTo>
                  <a:pt x="36649" y="11591"/>
                </a:lnTo>
                <a:lnTo>
                  <a:pt x="36167" y="11047"/>
                </a:lnTo>
                <a:lnTo>
                  <a:pt x="35587" y="10573"/>
                </a:lnTo>
                <a:lnTo>
                  <a:pt x="34917" y="10163"/>
                </a:lnTo>
                <a:lnTo>
                  <a:pt x="34533" y="9984"/>
                </a:lnTo>
                <a:lnTo>
                  <a:pt x="34247" y="9877"/>
                </a:lnTo>
                <a:lnTo>
                  <a:pt x="33667" y="9761"/>
                </a:lnTo>
                <a:lnTo>
                  <a:pt x="33095" y="9725"/>
                </a:lnTo>
                <a:lnTo>
                  <a:pt x="32524" y="9752"/>
                </a:lnTo>
                <a:lnTo>
                  <a:pt x="31675" y="9877"/>
                </a:lnTo>
                <a:lnTo>
                  <a:pt x="30577" y="10118"/>
                </a:lnTo>
                <a:lnTo>
                  <a:pt x="29782" y="10252"/>
                </a:lnTo>
                <a:lnTo>
                  <a:pt x="29273" y="10288"/>
                </a:lnTo>
                <a:lnTo>
                  <a:pt x="28791" y="10261"/>
                </a:lnTo>
                <a:lnTo>
                  <a:pt x="28318" y="10145"/>
                </a:lnTo>
                <a:lnTo>
                  <a:pt x="27871" y="9930"/>
                </a:lnTo>
                <a:lnTo>
                  <a:pt x="27442" y="9582"/>
                </a:lnTo>
                <a:lnTo>
                  <a:pt x="27041" y="9109"/>
                </a:lnTo>
                <a:lnTo>
                  <a:pt x="26674" y="8466"/>
                </a:lnTo>
                <a:lnTo>
                  <a:pt x="26496" y="8064"/>
                </a:lnTo>
                <a:lnTo>
                  <a:pt x="26398" y="7823"/>
                </a:lnTo>
                <a:lnTo>
                  <a:pt x="26264" y="7296"/>
                </a:lnTo>
                <a:lnTo>
                  <a:pt x="26201" y="6742"/>
                </a:lnTo>
                <a:lnTo>
                  <a:pt x="26219" y="6171"/>
                </a:lnTo>
                <a:lnTo>
                  <a:pt x="26246" y="5876"/>
                </a:lnTo>
                <a:lnTo>
                  <a:pt x="26273" y="5635"/>
                </a:lnTo>
                <a:lnTo>
                  <a:pt x="26273" y="5144"/>
                </a:lnTo>
                <a:lnTo>
                  <a:pt x="26219" y="4644"/>
                </a:lnTo>
                <a:lnTo>
                  <a:pt x="26103" y="4162"/>
                </a:lnTo>
                <a:lnTo>
                  <a:pt x="25942" y="3679"/>
                </a:lnTo>
                <a:lnTo>
                  <a:pt x="25728" y="3224"/>
                </a:lnTo>
                <a:lnTo>
                  <a:pt x="25469" y="2795"/>
                </a:lnTo>
                <a:lnTo>
                  <a:pt x="25165" y="2402"/>
                </a:lnTo>
                <a:lnTo>
                  <a:pt x="24817" y="2045"/>
                </a:lnTo>
                <a:lnTo>
                  <a:pt x="24424" y="1733"/>
                </a:lnTo>
                <a:lnTo>
                  <a:pt x="23995" y="1474"/>
                </a:lnTo>
                <a:lnTo>
                  <a:pt x="23531" y="1277"/>
                </a:lnTo>
                <a:lnTo>
                  <a:pt x="23031" y="1143"/>
                </a:lnTo>
                <a:lnTo>
                  <a:pt x="22504" y="1081"/>
                </a:lnTo>
                <a:lnTo>
                  <a:pt x="21942" y="1090"/>
                </a:lnTo>
                <a:lnTo>
                  <a:pt x="21352" y="1197"/>
                </a:lnTo>
                <a:lnTo>
                  <a:pt x="21049" y="1277"/>
                </a:lnTo>
                <a:lnTo>
                  <a:pt x="20727" y="1384"/>
                </a:lnTo>
                <a:lnTo>
                  <a:pt x="20102" y="1661"/>
                </a:lnTo>
                <a:lnTo>
                  <a:pt x="19164" y="2135"/>
                </a:lnTo>
                <a:lnTo>
                  <a:pt x="18245" y="2599"/>
                </a:lnTo>
                <a:lnTo>
                  <a:pt x="17646" y="2849"/>
                </a:lnTo>
                <a:lnTo>
                  <a:pt x="17039" y="3010"/>
                </a:lnTo>
                <a:lnTo>
                  <a:pt x="16450" y="3072"/>
                </a:lnTo>
                <a:lnTo>
                  <a:pt x="16146" y="3037"/>
                </a:lnTo>
                <a:lnTo>
                  <a:pt x="15941" y="3001"/>
                </a:lnTo>
                <a:lnTo>
                  <a:pt x="15557" y="2867"/>
                </a:lnTo>
                <a:lnTo>
                  <a:pt x="15039" y="2590"/>
                </a:lnTo>
                <a:lnTo>
                  <a:pt x="14726" y="2376"/>
                </a:lnTo>
                <a:lnTo>
                  <a:pt x="14056" y="1938"/>
                </a:lnTo>
                <a:lnTo>
                  <a:pt x="13003" y="1313"/>
                </a:lnTo>
                <a:lnTo>
                  <a:pt x="12261" y="938"/>
                </a:lnTo>
                <a:lnTo>
                  <a:pt x="11485" y="599"/>
                </a:lnTo>
                <a:lnTo>
                  <a:pt x="10663" y="331"/>
                </a:lnTo>
                <a:lnTo>
                  <a:pt x="9806" y="125"/>
                </a:lnTo>
                <a:lnTo>
                  <a:pt x="8886" y="18"/>
                </a:lnTo>
                <a:lnTo>
                  <a:pt x="8404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1" name="Google Shape;1301;p30"/>
          <p:cNvSpPr/>
          <p:nvPr/>
        </p:nvSpPr>
        <p:spPr>
          <a:xfrm rot="-623906" flipH="1">
            <a:off x="343485" y="1362657"/>
            <a:ext cx="681875" cy="566674"/>
          </a:xfrm>
          <a:custGeom>
            <a:avLst/>
            <a:gdLst/>
            <a:ahLst/>
            <a:cxnLst/>
            <a:rect l="l" t="t" r="r" b="b"/>
            <a:pathLst>
              <a:path w="34354" h="28550" fill="none" extrusionOk="0">
                <a:moveTo>
                  <a:pt x="0" y="1"/>
                </a:moveTo>
                <a:lnTo>
                  <a:pt x="1036" y="153"/>
                </a:lnTo>
                <a:lnTo>
                  <a:pt x="3081" y="519"/>
                </a:lnTo>
                <a:lnTo>
                  <a:pt x="5064" y="992"/>
                </a:lnTo>
                <a:lnTo>
                  <a:pt x="6975" y="1555"/>
                </a:lnTo>
                <a:lnTo>
                  <a:pt x="7894" y="1876"/>
                </a:lnTo>
                <a:lnTo>
                  <a:pt x="8850" y="2260"/>
                </a:lnTo>
                <a:lnTo>
                  <a:pt x="10681" y="3117"/>
                </a:lnTo>
                <a:lnTo>
                  <a:pt x="12440" y="4046"/>
                </a:lnTo>
                <a:lnTo>
                  <a:pt x="14145" y="5028"/>
                </a:lnTo>
                <a:lnTo>
                  <a:pt x="14985" y="5537"/>
                </a:lnTo>
                <a:lnTo>
                  <a:pt x="16047" y="6296"/>
                </a:lnTo>
                <a:lnTo>
                  <a:pt x="18146" y="7868"/>
                </a:lnTo>
                <a:lnTo>
                  <a:pt x="20173" y="9493"/>
                </a:lnTo>
                <a:lnTo>
                  <a:pt x="22147" y="11181"/>
                </a:lnTo>
                <a:lnTo>
                  <a:pt x="24031" y="12931"/>
                </a:lnTo>
                <a:lnTo>
                  <a:pt x="25844" y="14762"/>
                </a:lnTo>
                <a:lnTo>
                  <a:pt x="27567" y="16673"/>
                </a:lnTo>
                <a:lnTo>
                  <a:pt x="29201" y="18673"/>
                </a:lnTo>
                <a:lnTo>
                  <a:pt x="29978" y="19709"/>
                </a:lnTo>
                <a:lnTo>
                  <a:pt x="30603" y="20745"/>
                </a:lnTo>
                <a:lnTo>
                  <a:pt x="31791" y="22870"/>
                </a:lnTo>
                <a:lnTo>
                  <a:pt x="32880" y="25085"/>
                </a:lnTo>
                <a:lnTo>
                  <a:pt x="33890" y="27371"/>
                </a:lnTo>
                <a:lnTo>
                  <a:pt x="34354" y="28550"/>
                </a:lnTo>
              </a:path>
            </a:pathLst>
          </a:custGeom>
          <a:solidFill>
            <a:schemeClr val="lt1"/>
          </a:solidFill>
          <a:ln w="6925" cap="flat" cmpd="sng">
            <a:solidFill>
              <a:srgbClr val="ED6E24"/>
            </a:solidFill>
            <a:prstDash val="solid"/>
            <a:miter lim="89299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2" name="Google Shape;1302;p30"/>
          <p:cNvSpPr/>
          <p:nvPr/>
        </p:nvSpPr>
        <p:spPr>
          <a:xfrm rot="-623906" flipH="1">
            <a:off x="853930" y="1281368"/>
            <a:ext cx="16335" cy="64170"/>
          </a:xfrm>
          <a:custGeom>
            <a:avLst/>
            <a:gdLst/>
            <a:ahLst/>
            <a:cxnLst/>
            <a:rect l="l" t="t" r="r" b="b"/>
            <a:pathLst>
              <a:path w="823" h="3233" extrusionOk="0">
                <a:moveTo>
                  <a:pt x="251" y="0"/>
                </a:moveTo>
                <a:lnTo>
                  <a:pt x="161" y="9"/>
                </a:lnTo>
                <a:lnTo>
                  <a:pt x="135" y="54"/>
                </a:lnTo>
                <a:lnTo>
                  <a:pt x="72" y="250"/>
                </a:lnTo>
                <a:lnTo>
                  <a:pt x="9" y="661"/>
                </a:lnTo>
                <a:lnTo>
                  <a:pt x="1" y="1081"/>
                </a:lnTo>
                <a:lnTo>
                  <a:pt x="54" y="1491"/>
                </a:lnTo>
                <a:lnTo>
                  <a:pt x="197" y="2099"/>
                </a:lnTo>
                <a:lnTo>
                  <a:pt x="510" y="2858"/>
                </a:lnTo>
                <a:lnTo>
                  <a:pt x="697" y="3206"/>
                </a:lnTo>
                <a:lnTo>
                  <a:pt x="733" y="3233"/>
                </a:lnTo>
                <a:lnTo>
                  <a:pt x="822" y="3197"/>
                </a:lnTo>
                <a:lnTo>
                  <a:pt x="822" y="3161"/>
                </a:lnTo>
                <a:lnTo>
                  <a:pt x="652" y="2768"/>
                </a:lnTo>
                <a:lnTo>
                  <a:pt x="402" y="1956"/>
                </a:lnTo>
                <a:lnTo>
                  <a:pt x="331" y="1536"/>
                </a:lnTo>
                <a:lnTo>
                  <a:pt x="295" y="1161"/>
                </a:lnTo>
                <a:lnTo>
                  <a:pt x="295" y="411"/>
                </a:lnTo>
                <a:lnTo>
                  <a:pt x="268" y="36"/>
                </a:lnTo>
                <a:lnTo>
                  <a:pt x="25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3" name="Google Shape;1303;p30"/>
          <p:cNvSpPr/>
          <p:nvPr/>
        </p:nvSpPr>
        <p:spPr>
          <a:xfrm rot="-623906" flipH="1">
            <a:off x="655340" y="1359212"/>
            <a:ext cx="30348" cy="128698"/>
          </a:xfrm>
          <a:custGeom>
            <a:avLst/>
            <a:gdLst/>
            <a:ahLst/>
            <a:cxnLst/>
            <a:rect l="l" t="t" r="r" b="b"/>
            <a:pathLst>
              <a:path w="1529" h="6484" extrusionOk="0">
                <a:moveTo>
                  <a:pt x="215" y="1"/>
                </a:moveTo>
                <a:lnTo>
                  <a:pt x="117" y="19"/>
                </a:lnTo>
                <a:lnTo>
                  <a:pt x="37" y="90"/>
                </a:lnTo>
                <a:lnTo>
                  <a:pt x="28" y="144"/>
                </a:lnTo>
                <a:lnTo>
                  <a:pt x="1" y="554"/>
                </a:lnTo>
                <a:lnTo>
                  <a:pt x="10" y="1376"/>
                </a:lnTo>
                <a:lnTo>
                  <a:pt x="90" y="2189"/>
                </a:lnTo>
                <a:lnTo>
                  <a:pt x="224" y="2992"/>
                </a:lnTo>
                <a:lnTo>
                  <a:pt x="510" y="4180"/>
                </a:lnTo>
                <a:lnTo>
                  <a:pt x="1028" y="5707"/>
                </a:lnTo>
                <a:lnTo>
                  <a:pt x="1332" y="6439"/>
                </a:lnTo>
                <a:lnTo>
                  <a:pt x="1349" y="6466"/>
                </a:lnTo>
                <a:lnTo>
                  <a:pt x="1421" y="6484"/>
                </a:lnTo>
                <a:lnTo>
                  <a:pt x="1492" y="6457"/>
                </a:lnTo>
                <a:lnTo>
                  <a:pt x="1528" y="6404"/>
                </a:lnTo>
                <a:lnTo>
                  <a:pt x="1519" y="6368"/>
                </a:lnTo>
                <a:lnTo>
                  <a:pt x="1376" y="5984"/>
                </a:lnTo>
                <a:lnTo>
                  <a:pt x="1144" y="5216"/>
                </a:lnTo>
                <a:lnTo>
                  <a:pt x="858" y="4064"/>
                </a:lnTo>
                <a:lnTo>
                  <a:pt x="590" y="2501"/>
                </a:lnTo>
                <a:lnTo>
                  <a:pt x="394" y="903"/>
                </a:lnTo>
                <a:lnTo>
                  <a:pt x="314" y="99"/>
                </a:lnTo>
                <a:lnTo>
                  <a:pt x="296" y="45"/>
                </a:lnTo>
                <a:lnTo>
                  <a:pt x="21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4" name="Google Shape;1304;p30"/>
          <p:cNvSpPr/>
          <p:nvPr/>
        </p:nvSpPr>
        <p:spPr>
          <a:xfrm rot="-623906" flipH="1">
            <a:off x="670414" y="1383837"/>
            <a:ext cx="50534" cy="47339"/>
          </a:xfrm>
          <a:custGeom>
            <a:avLst/>
            <a:gdLst/>
            <a:ahLst/>
            <a:cxnLst/>
            <a:rect l="l" t="t" r="r" b="b"/>
            <a:pathLst>
              <a:path w="2546" h="2385" extrusionOk="0">
                <a:moveTo>
                  <a:pt x="188" y="0"/>
                </a:moveTo>
                <a:lnTo>
                  <a:pt x="90" y="18"/>
                </a:lnTo>
                <a:lnTo>
                  <a:pt x="19" y="98"/>
                </a:lnTo>
                <a:lnTo>
                  <a:pt x="1" y="197"/>
                </a:lnTo>
                <a:lnTo>
                  <a:pt x="37" y="232"/>
                </a:lnTo>
                <a:lnTo>
                  <a:pt x="680" y="759"/>
                </a:lnTo>
                <a:lnTo>
                  <a:pt x="1305" y="1304"/>
                </a:lnTo>
                <a:lnTo>
                  <a:pt x="1590" y="1581"/>
                </a:lnTo>
                <a:lnTo>
                  <a:pt x="2037" y="2018"/>
                </a:lnTo>
                <a:lnTo>
                  <a:pt x="2358" y="2277"/>
                </a:lnTo>
                <a:lnTo>
                  <a:pt x="2528" y="2384"/>
                </a:lnTo>
                <a:lnTo>
                  <a:pt x="2546" y="2384"/>
                </a:lnTo>
                <a:lnTo>
                  <a:pt x="2546" y="2375"/>
                </a:lnTo>
                <a:lnTo>
                  <a:pt x="2448" y="2206"/>
                </a:lnTo>
                <a:lnTo>
                  <a:pt x="2198" y="1884"/>
                </a:lnTo>
                <a:lnTo>
                  <a:pt x="1760" y="1447"/>
                </a:lnTo>
                <a:lnTo>
                  <a:pt x="1465" y="1161"/>
                </a:lnTo>
                <a:lnTo>
                  <a:pt x="858" y="589"/>
                </a:lnTo>
                <a:lnTo>
                  <a:pt x="233" y="27"/>
                </a:lnTo>
                <a:lnTo>
                  <a:pt x="188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5" name="Google Shape;1305;p30"/>
          <p:cNvSpPr/>
          <p:nvPr/>
        </p:nvSpPr>
        <p:spPr>
          <a:xfrm rot="-623906" flipH="1">
            <a:off x="491134" y="1511782"/>
            <a:ext cx="31043" cy="146601"/>
          </a:xfrm>
          <a:custGeom>
            <a:avLst/>
            <a:gdLst/>
            <a:ahLst/>
            <a:cxnLst/>
            <a:rect l="l" t="t" r="r" b="b"/>
            <a:pathLst>
              <a:path w="1564" h="7386" extrusionOk="0">
                <a:moveTo>
                  <a:pt x="1430" y="0"/>
                </a:moveTo>
                <a:lnTo>
                  <a:pt x="1340" y="54"/>
                </a:lnTo>
                <a:lnTo>
                  <a:pt x="1305" y="116"/>
                </a:lnTo>
                <a:lnTo>
                  <a:pt x="1135" y="554"/>
                </a:lnTo>
                <a:lnTo>
                  <a:pt x="822" y="1447"/>
                </a:lnTo>
                <a:lnTo>
                  <a:pt x="572" y="2349"/>
                </a:lnTo>
                <a:lnTo>
                  <a:pt x="376" y="3260"/>
                </a:lnTo>
                <a:lnTo>
                  <a:pt x="162" y="4626"/>
                </a:lnTo>
                <a:lnTo>
                  <a:pt x="19" y="6421"/>
                </a:lnTo>
                <a:lnTo>
                  <a:pt x="1" y="7305"/>
                </a:lnTo>
                <a:lnTo>
                  <a:pt x="10" y="7341"/>
                </a:lnTo>
                <a:lnTo>
                  <a:pt x="54" y="7385"/>
                </a:lnTo>
                <a:lnTo>
                  <a:pt x="117" y="7385"/>
                </a:lnTo>
                <a:lnTo>
                  <a:pt x="171" y="7332"/>
                </a:lnTo>
                <a:lnTo>
                  <a:pt x="180" y="7287"/>
                </a:lnTo>
                <a:lnTo>
                  <a:pt x="242" y="6385"/>
                </a:lnTo>
                <a:lnTo>
                  <a:pt x="483" y="4608"/>
                </a:lnTo>
                <a:lnTo>
                  <a:pt x="849" y="2840"/>
                </a:lnTo>
                <a:lnTo>
                  <a:pt x="1305" y="1063"/>
                </a:lnTo>
                <a:lnTo>
                  <a:pt x="1555" y="152"/>
                </a:lnTo>
                <a:lnTo>
                  <a:pt x="1564" y="89"/>
                </a:lnTo>
                <a:lnTo>
                  <a:pt x="1519" y="18"/>
                </a:lnTo>
                <a:lnTo>
                  <a:pt x="143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6" name="Google Shape;1306;p30"/>
          <p:cNvSpPr/>
          <p:nvPr/>
        </p:nvSpPr>
        <p:spPr>
          <a:xfrm rot="-623906" flipH="1">
            <a:off x="510697" y="1528121"/>
            <a:ext cx="24473" cy="66492"/>
          </a:xfrm>
          <a:custGeom>
            <a:avLst/>
            <a:gdLst/>
            <a:ahLst/>
            <a:cxnLst/>
            <a:rect l="l" t="t" r="r" b="b"/>
            <a:pathLst>
              <a:path w="1233" h="3350" extrusionOk="0">
                <a:moveTo>
                  <a:pt x="144" y="0"/>
                </a:moveTo>
                <a:lnTo>
                  <a:pt x="54" y="63"/>
                </a:lnTo>
                <a:lnTo>
                  <a:pt x="1" y="161"/>
                </a:lnTo>
                <a:lnTo>
                  <a:pt x="19" y="224"/>
                </a:lnTo>
                <a:lnTo>
                  <a:pt x="331" y="992"/>
                </a:lnTo>
                <a:lnTo>
                  <a:pt x="626" y="1777"/>
                </a:lnTo>
                <a:lnTo>
                  <a:pt x="769" y="2170"/>
                </a:lnTo>
                <a:lnTo>
                  <a:pt x="1037" y="2974"/>
                </a:lnTo>
                <a:lnTo>
                  <a:pt x="1224" y="3340"/>
                </a:lnTo>
                <a:lnTo>
                  <a:pt x="1233" y="3349"/>
                </a:lnTo>
                <a:lnTo>
                  <a:pt x="1233" y="3340"/>
                </a:lnTo>
                <a:lnTo>
                  <a:pt x="1188" y="2912"/>
                </a:lnTo>
                <a:lnTo>
                  <a:pt x="992" y="2063"/>
                </a:lnTo>
                <a:lnTo>
                  <a:pt x="554" y="831"/>
                </a:lnTo>
                <a:lnTo>
                  <a:pt x="260" y="63"/>
                </a:lnTo>
                <a:lnTo>
                  <a:pt x="233" y="9"/>
                </a:lnTo>
                <a:lnTo>
                  <a:pt x="14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7" name="Google Shape;1307;p30"/>
          <p:cNvSpPr/>
          <p:nvPr/>
        </p:nvSpPr>
        <p:spPr>
          <a:xfrm rot="-623906" flipH="1">
            <a:off x="820554" y="1281124"/>
            <a:ext cx="38109" cy="38486"/>
          </a:xfrm>
          <a:custGeom>
            <a:avLst/>
            <a:gdLst/>
            <a:ahLst/>
            <a:cxnLst/>
            <a:rect l="l" t="t" r="r" b="b"/>
            <a:pathLst>
              <a:path w="1920" h="1939" extrusionOk="0">
                <a:moveTo>
                  <a:pt x="1840" y="1"/>
                </a:moveTo>
                <a:lnTo>
                  <a:pt x="1759" y="19"/>
                </a:lnTo>
                <a:lnTo>
                  <a:pt x="1724" y="45"/>
                </a:lnTo>
                <a:lnTo>
                  <a:pt x="1215" y="554"/>
                </a:lnTo>
                <a:lnTo>
                  <a:pt x="732" y="1072"/>
                </a:lnTo>
                <a:lnTo>
                  <a:pt x="536" y="1269"/>
                </a:lnTo>
                <a:lnTo>
                  <a:pt x="214" y="1581"/>
                </a:lnTo>
                <a:lnTo>
                  <a:pt x="54" y="1805"/>
                </a:lnTo>
                <a:lnTo>
                  <a:pt x="0" y="1912"/>
                </a:lnTo>
                <a:lnTo>
                  <a:pt x="9" y="1939"/>
                </a:lnTo>
                <a:lnTo>
                  <a:pt x="36" y="1939"/>
                </a:lnTo>
                <a:lnTo>
                  <a:pt x="170" y="1867"/>
                </a:lnTo>
                <a:lnTo>
                  <a:pt x="393" y="1680"/>
                </a:lnTo>
                <a:lnTo>
                  <a:pt x="697" y="1358"/>
                </a:lnTo>
                <a:lnTo>
                  <a:pt x="893" y="1153"/>
                </a:lnTo>
                <a:lnTo>
                  <a:pt x="1402" y="653"/>
                </a:lnTo>
                <a:lnTo>
                  <a:pt x="1893" y="135"/>
                </a:lnTo>
                <a:lnTo>
                  <a:pt x="1920" y="99"/>
                </a:lnTo>
                <a:lnTo>
                  <a:pt x="1902" y="36"/>
                </a:lnTo>
                <a:lnTo>
                  <a:pt x="184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8" name="Google Shape;1308;p30"/>
          <p:cNvSpPr/>
          <p:nvPr/>
        </p:nvSpPr>
        <p:spPr>
          <a:xfrm rot="-623906" flipH="1">
            <a:off x="774653" y="1384013"/>
            <a:ext cx="171054" cy="59049"/>
          </a:xfrm>
          <a:custGeom>
            <a:avLst/>
            <a:gdLst/>
            <a:ahLst/>
            <a:cxnLst/>
            <a:rect l="l" t="t" r="r" b="b"/>
            <a:pathLst>
              <a:path w="8618" h="2975" extrusionOk="0">
                <a:moveTo>
                  <a:pt x="8528" y="0"/>
                </a:moveTo>
                <a:lnTo>
                  <a:pt x="7966" y="18"/>
                </a:lnTo>
                <a:lnTo>
                  <a:pt x="6832" y="99"/>
                </a:lnTo>
                <a:lnTo>
                  <a:pt x="5698" y="259"/>
                </a:lnTo>
                <a:lnTo>
                  <a:pt x="4581" y="527"/>
                </a:lnTo>
                <a:lnTo>
                  <a:pt x="4046" y="724"/>
                </a:lnTo>
                <a:lnTo>
                  <a:pt x="3510" y="938"/>
                </a:lnTo>
                <a:lnTo>
                  <a:pt x="2438" y="1456"/>
                </a:lnTo>
                <a:lnTo>
                  <a:pt x="1411" y="2036"/>
                </a:lnTo>
                <a:lnTo>
                  <a:pt x="447" y="2653"/>
                </a:lnTo>
                <a:lnTo>
                  <a:pt x="0" y="2965"/>
                </a:lnTo>
                <a:lnTo>
                  <a:pt x="0" y="2974"/>
                </a:lnTo>
                <a:lnTo>
                  <a:pt x="18" y="2974"/>
                </a:lnTo>
                <a:lnTo>
                  <a:pt x="482" y="2760"/>
                </a:lnTo>
                <a:lnTo>
                  <a:pt x="1393" y="2269"/>
                </a:lnTo>
                <a:lnTo>
                  <a:pt x="2286" y="1768"/>
                </a:lnTo>
                <a:lnTo>
                  <a:pt x="3215" y="1286"/>
                </a:lnTo>
                <a:lnTo>
                  <a:pt x="3697" y="1063"/>
                </a:lnTo>
                <a:lnTo>
                  <a:pt x="3992" y="947"/>
                </a:lnTo>
                <a:lnTo>
                  <a:pt x="4581" y="742"/>
                </a:lnTo>
                <a:lnTo>
                  <a:pt x="5474" y="518"/>
                </a:lnTo>
                <a:lnTo>
                  <a:pt x="6680" y="340"/>
                </a:lnTo>
                <a:lnTo>
                  <a:pt x="7894" y="241"/>
                </a:lnTo>
                <a:lnTo>
                  <a:pt x="8511" y="197"/>
                </a:lnTo>
                <a:lnTo>
                  <a:pt x="8555" y="188"/>
                </a:lnTo>
                <a:lnTo>
                  <a:pt x="8609" y="125"/>
                </a:lnTo>
                <a:lnTo>
                  <a:pt x="8618" y="54"/>
                </a:lnTo>
                <a:lnTo>
                  <a:pt x="8573" y="9"/>
                </a:lnTo>
                <a:lnTo>
                  <a:pt x="8528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9" name="Google Shape;1309;p30"/>
          <p:cNvSpPr/>
          <p:nvPr/>
        </p:nvSpPr>
        <p:spPr>
          <a:xfrm rot="-623906" flipH="1">
            <a:off x="866832" y="1382281"/>
            <a:ext cx="95015" cy="7642"/>
          </a:xfrm>
          <a:custGeom>
            <a:avLst/>
            <a:gdLst/>
            <a:ahLst/>
            <a:cxnLst/>
            <a:rect l="l" t="t" r="r" b="b"/>
            <a:pathLst>
              <a:path w="4787" h="385" extrusionOk="0">
                <a:moveTo>
                  <a:pt x="3063" y="1"/>
                </a:moveTo>
                <a:lnTo>
                  <a:pt x="1795" y="72"/>
                </a:lnTo>
                <a:lnTo>
                  <a:pt x="572" y="251"/>
                </a:lnTo>
                <a:lnTo>
                  <a:pt x="18" y="358"/>
                </a:lnTo>
                <a:lnTo>
                  <a:pt x="0" y="376"/>
                </a:lnTo>
                <a:lnTo>
                  <a:pt x="18" y="385"/>
                </a:lnTo>
                <a:lnTo>
                  <a:pt x="661" y="322"/>
                </a:lnTo>
                <a:lnTo>
                  <a:pt x="1929" y="233"/>
                </a:lnTo>
                <a:lnTo>
                  <a:pt x="2554" y="224"/>
                </a:lnTo>
                <a:lnTo>
                  <a:pt x="3099" y="242"/>
                </a:lnTo>
                <a:lnTo>
                  <a:pt x="4188" y="322"/>
                </a:lnTo>
                <a:lnTo>
                  <a:pt x="4733" y="314"/>
                </a:lnTo>
                <a:lnTo>
                  <a:pt x="4769" y="305"/>
                </a:lnTo>
                <a:lnTo>
                  <a:pt x="4787" y="260"/>
                </a:lnTo>
                <a:lnTo>
                  <a:pt x="4760" y="242"/>
                </a:lnTo>
                <a:lnTo>
                  <a:pt x="4510" y="162"/>
                </a:lnTo>
                <a:lnTo>
                  <a:pt x="3956" y="63"/>
                </a:lnTo>
                <a:lnTo>
                  <a:pt x="3063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0" name="Google Shape;1310;p30"/>
          <p:cNvSpPr/>
          <p:nvPr/>
        </p:nvSpPr>
        <p:spPr>
          <a:xfrm rot="-623906" flipH="1">
            <a:off x="634447" y="1514762"/>
            <a:ext cx="177267" cy="59744"/>
          </a:xfrm>
          <a:custGeom>
            <a:avLst/>
            <a:gdLst/>
            <a:ahLst/>
            <a:cxnLst/>
            <a:rect l="l" t="t" r="r" b="b"/>
            <a:pathLst>
              <a:path w="8931" h="3010" extrusionOk="0">
                <a:moveTo>
                  <a:pt x="8922" y="0"/>
                </a:moveTo>
                <a:lnTo>
                  <a:pt x="8690" y="143"/>
                </a:lnTo>
                <a:lnTo>
                  <a:pt x="8190" y="384"/>
                </a:lnTo>
                <a:lnTo>
                  <a:pt x="7404" y="706"/>
                </a:lnTo>
                <a:lnTo>
                  <a:pt x="5752" y="1215"/>
                </a:lnTo>
                <a:lnTo>
                  <a:pt x="4725" y="1536"/>
                </a:lnTo>
                <a:lnTo>
                  <a:pt x="3573" y="1938"/>
                </a:lnTo>
                <a:lnTo>
                  <a:pt x="1831" y="2510"/>
                </a:lnTo>
                <a:lnTo>
                  <a:pt x="662" y="2777"/>
                </a:lnTo>
                <a:lnTo>
                  <a:pt x="63" y="2849"/>
                </a:lnTo>
                <a:lnTo>
                  <a:pt x="10" y="2867"/>
                </a:lnTo>
                <a:lnTo>
                  <a:pt x="1" y="2965"/>
                </a:lnTo>
                <a:lnTo>
                  <a:pt x="54" y="2983"/>
                </a:lnTo>
                <a:lnTo>
                  <a:pt x="358" y="3010"/>
                </a:lnTo>
                <a:lnTo>
                  <a:pt x="974" y="2965"/>
                </a:lnTo>
                <a:lnTo>
                  <a:pt x="1599" y="2849"/>
                </a:lnTo>
                <a:lnTo>
                  <a:pt x="2242" y="2670"/>
                </a:lnTo>
                <a:lnTo>
                  <a:pt x="3823" y="2090"/>
                </a:lnTo>
                <a:lnTo>
                  <a:pt x="5002" y="1634"/>
                </a:lnTo>
                <a:lnTo>
                  <a:pt x="6430" y="1143"/>
                </a:lnTo>
                <a:lnTo>
                  <a:pt x="7868" y="625"/>
                </a:lnTo>
                <a:lnTo>
                  <a:pt x="8190" y="518"/>
                </a:lnTo>
                <a:lnTo>
                  <a:pt x="8600" y="340"/>
                </a:lnTo>
                <a:lnTo>
                  <a:pt x="8833" y="152"/>
                </a:lnTo>
                <a:lnTo>
                  <a:pt x="8931" y="9"/>
                </a:lnTo>
                <a:lnTo>
                  <a:pt x="8931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1" name="Google Shape;1311;p30"/>
          <p:cNvSpPr/>
          <p:nvPr/>
        </p:nvSpPr>
        <p:spPr>
          <a:xfrm rot="-623906" flipH="1">
            <a:off x="711612" y="1518825"/>
            <a:ext cx="117900" cy="14370"/>
          </a:xfrm>
          <a:custGeom>
            <a:avLst/>
            <a:gdLst/>
            <a:ahLst/>
            <a:cxnLst/>
            <a:rect l="l" t="t" r="r" b="b"/>
            <a:pathLst>
              <a:path w="5940" h="724" extrusionOk="0">
                <a:moveTo>
                  <a:pt x="1135" y="0"/>
                </a:moveTo>
                <a:lnTo>
                  <a:pt x="394" y="36"/>
                </a:lnTo>
                <a:lnTo>
                  <a:pt x="37" y="81"/>
                </a:lnTo>
                <a:lnTo>
                  <a:pt x="1" y="98"/>
                </a:lnTo>
                <a:lnTo>
                  <a:pt x="1" y="152"/>
                </a:lnTo>
                <a:lnTo>
                  <a:pt x="28" y="170"/>
                </a:lnTo>
                <a:lnTo>
                  <a:pt x="760" y="259"/>
                </a:lnTo>
                <a:lnTo>
                  <a:pt x="2224" y="375"/>
                </a:lnTo>
                <a:lnTo>
                  <a:pt x="3689" y="465"/>
                </a:lnTo>
                <a:lnTo>
                  <a:pt x="5145" y="607"/>
                </a:lnTo>
                <a:lnTo>
                  <a:pt x="5868" y="723"/>
                </a:lnTo>
                <a:lnTo>
                  <a:pt x="5921" y="715"/>
                </a:lnTo>
                <a:lnTo>
                  <a:pt x="5939" y="625"/>
                </a:lnTo>
                <a:lnTo>
                  <a:pt x="5895" y="598"/>
                </a:lnTo>
                <a:lnTo>
                  <a:pt x="5216" y="465"/>
                </a:lnTo>
                <a:lnTo>
                  <a:pt x="3769" y="197"/>
                </a:lnTo>
                <a:lnTo>
                  <a:pt x="2260" y="27"/>
                </a:lnTo>
                <a:lnTo>
                  <a:pt x="113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2" name="Google Shape;1312;p30"/>
          <p:cNvSpPr/>
          <p:nvPr/>
        </p:nvSpPr>
        <p:spPr>
          <a:xfrm rot="-623906" flipH="1">
            <a:off x="515035" y="1666286"/>
            <a:ext cx="163968" cy="50892"/>
          </a:xfrm>
          <a:custGeom>
            <a:avLst/>
            <a:gdLst/>
            <a:ahLst/>
            <a:cxnLst/>
            <a:rect l="l" t="t" r="r" b="b"/>
            <a:pathLst>
              <a:path w="8261" h="2564" extrusionOk="0">
                <a:moveTo>
                  <a:pt x="8207" y="0"/>
                </a:moveTo>
                <a:lnTo>
                  <a:pt x="8172" y="9"/>
                </a:lnTo>
                <a:lnTo>
                  <a:pt x="7180" y="483"/>
                </a:lnTo>
                <a:lnTo>
                  <a:pt x="5716" y="1117"/>
                </a:lnTo>
                <a:lnTo>
                  <a:pt x="4725" y="1465"/>
                </a:lnTo>
                <a:lnTo>
                  <a:pt x="4207" y="1599"/>
                </a:lnTo>
                <a:lnTo>
                  <a:pt x="2117" y="2063"/>
                </a:lnTo>
                <a:lnTo>
                  <a:pt x="27" y="2483"/>
                </a:lnTo>
                <a:lnTo>
                  <a:pt x="1" y="2501"/>
                </a:lnTo>
                <a:lnTo>
                  <a:pt x="10" y="2563"/>
                </a:lnTo>
                <a:lnTo>
                  <a:pt x="36" y="2563"/>
                </a:lnTo>
                <a:lnTo>
                  <a:pt x="1028" y="2420"/>
                </a:lnTo>
                <a:lnTo>
                  <a:pt x="3135" y="2117"/>
                </a:lnTo>
                <a:lnTo>
                  <a:pt x="4743" y="1777"/>
                </a:lnTo>
                <a:lnTo>
                  <a:pt x="5796" y="1456"/>
                </a:lnTo>
                <a:lnTo>
                  <a:pt x="6805" y="1045"/>
                </a:lnTo>
                <a:lnTo>
                  <a:pt x="7770" y="500"/>
                </a:lnTo>
                <a:lnTo>
                  <a:pt x="8216" y="170"/>
                </a:lnTo>
                <a:lnTo>
                  <a:pt x="8261" y="116"/>
                </a:lnTo>
                <a:lnTo>
                  <a:pt x="8252" y="27"/>
                </a:lnTo>
                <a:lnTo>
                  <a:pt x="8207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3" name="Google Shape;1313;p30"/>
          <p:cNvSpPr/>
          <p:nvPr/>
        </p:nvSpPr>
        <p:spPr>
          <a:xfrm rot="-623906" flipH="1">
            <a:off x="632511" y="1699731"/>
            <a:ext cx="49462" cy="49284"/>
          </a:xfrm>
          <a:custGeom>
            <a:avLst/>
            <a:gdLst/>
            <a:ahLst/>
            <a:cxnLst/>
            <a:rect l="l" t="t" r="r" b="b"/>
            <a:pathLst>
              <a:path w="2492" h="2483" extrusionOk="0">
                <a:moveTo>
                  <a:pt x="2483" y="0"/>
                </a:moveTo>
                <a:lnTo>
                  <a:pt x="2322" y="134"/>
                </a:lnTo>
                <a:lnTo>
                  <a:pt x="2018" y="455"/>
                </a:lnTo>
                <a:lnTo>
                  <a:pt x="1590" y="973"/>
                </a:lnTo>
                <a:lnTo>
                  <a:pt x="1295" y="1286"/>
                </a:lnTo>
                <a:lnTo>
                  <a:pt x="911" y="1643"/>
                </a:lnTo>
                <a:lnTo>
                  <a:pt x="509" y="1965"/>
                </a:lnTo>
                <a:lnTo>
                  <a:pt x="375" y="2072"/>
                </a:lnTo>
                <a:lnTo>
                  <a:pt x="116" y="2277"/>
                </a:lnTo>
                <a:lnTo>
                  <a:pt x="9" y="2420"/>
                </a:lnTo>
                <a:lnTo>
                  <a:pt x="0" y="2447"/>
                </a:lnTo>
                <a:lnTo>
                  <a:pt x="27" y="2483"/>
                </a:lnTo>
                <a:lnTo>
                  <a:pt x="54" y="2483"/>
                </a:lnTo>
                <a:lnTo>
                  <a:pt x="232" y="2429"/>
                </a:lnTo>
                <a:lnTo>
                  <a:pt x="598" y="2206"/>
                </a:lnTo>
                <a:lnTo>
                  <a:pt x="1125" y="1715"/>
                </a:lnTo>
                <a:lnTo>
                  <a:pt x="1411" y="1411"/>
                </a:lnTo>
                <a:lnTo>
                  <a:pt x="1715" y="1116"/>
                </a:lnTo>
                <a:lnTo>
                  <a:pt x="2170" y="589"/>
                </a:lnTo>
                <a:lnTo>
                  <a:pt x="2411" y="205"/>
                </a:lnTo>
                <a:lnTo>
                  <a:pt x="2492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14" name="Google Shape;1314;p30"/>
          <p:cNvGrpSpPr/>
          <p:nvPr/>
        </p:nvGrpSpPr>
        <p:grpSpPr>
          <a:xfrm>
            <a:off x="6194545" y="3710345"/>
            <a:ext cx="3569509" cy="3349980"/>
            <a:chOff x="6267770" y="3503895"/>
            <a:chExt cx="3569509" cy="3349980"/>
          </a:xfrm>
        </p:grpSpPr>
        <p:sp>
          <p:nvSpPr>
            <p:cNvPr id="1315" name="Google Shape;1315;p30"/>
            <p:cNvSpPr/>
            <p:nvPr/>
          </p:nvSpPr>
          <p:spPr>
            <a:xfrm rot="310762">
              <a:off x="6399320" y="3646881"/>
              <a:ext cx="3306409" cy="3064008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16" name="Google Shape;1316;p30"/>
            <p:cNvSpPr/>
            <p:nvPr/>
          </p:nvSpPr>
          <p:spPr>
            <a:xfrm rot="310762">
              <a:off x="6580174" y="4408927"/>
              <a:ext cx="2651899" cy="1639163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17" name="Google Shape;1317;p30"/>
            <p:cNvSpPr/>
            <p:nvPr/>
          </p:nvSpPr>
          <p:spPr>
            <a:xfrm rot="310762">
              <a:off x="8311563" y="5481535"/>
              <a:ext cx="481241" cy="255032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18" name="Google Shape;1318;p30"/>
            <p:cNvSpPr/>
            <p:nvPr/>
          </p:nvSpPr>
          <p:spPr>
            <a:xfrm rot="310762">
              <a:off x="9041624" y="4891567"/>
              <a:ext cx="273642" cy="58316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19" name="Google Shape;1319;p30"/>
            <p:cNvSpPr/>
            <p:nvPr/>
          </p:nvSpPr>
          <p:spPr>
            <a:xfrm rot="310762">
              <a:off x="8658958" y="4652399"/>
              <a:ext cx="63624" cy="451210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0" name="Google Shape;1320;p30"/>
            <p:cNvSpPr/>
            <p:nvPr/>
          </p:nvSpPr>
          <p:spPr>
            <a:xfrm rot="310762">
              <a:off x="7376965" y="5245894"/>
              <a:ext cx="93050" cy="450001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1" name="Google Shape;1321;p30"/>
            <p:cNvSpPr/>
            <p:nvPr/>
          </p:nvSpPr>
          <p:spPr>
            <a:xfrm rot="310762">
              <a:off x="8013121" y="4936084"/>
              <a:ext cx="139273" cy="579599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</p:grpSp>
      <p:grpSp>
        <p:nvGrpSpPr>
          <p:cNvPr id="1322" name="Google Shape;1322;p30"/>
          <p:cNvGrpSpPr/>
          <p:nvPr/>
        </p:nvGrpSpPr>
        <p:grpSpPr>
          <a:xfrm>
            <a:off x="-1151631" y="3240248"/>
            <a:ext cx="4031687" cy="3866819"/>
            <a:chOff x="-1361131" y="3033798"/>
            <a:chExt cx="4031687" cy="3866819"/>
          </a:xfrm>
        </p:grpSpPr>
        <p:sp>
          <p:nvSpPr>
            <p:cNvPr id="1323" name="Google Shape;1323;p30"/>
            <p:cNvSpPr/>
            <p:nvPr/>
          </p:nvSpPr>
          <p:spPr>
            <a:xfrm rot="-975157" flipH="1">
              <a:off x="-998443" y="3435250"/>
              <a:ext cx="3306310" cy="3063916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4" name="Google Shape;1324;p30"/>
            <p:cNvSpPr/>
            <p:nvPr/>
          </p:nvSpPr>
          <p:spPr>
            <a:xfrm rot="-975157" flipH="1">
              <a:off x="-517996" y="4168256"/>
              <a:ext cx="2651820" cy="1639114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5" name="Google Shape;1325;p30"/>
            <p:cNvSpPr/>
            <p:nvPr/>
          </p:nvSpPr>
          <p:spPr>
            <a:xfrm rot="-975157" flipH="1">
              <a:off x="6331" y="5357870"/>
              <a:ext cx="481227" cy="255024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6" name="Google Shape;1326;p30"/>
            <p:cNvSpPr/>
            <p:nvPr/>
          </p:nvSpPr>
          <p:spPr>
            <a:xfrm rot="-975157" flipH="1">
              <a:off x="-636678" y="4901000"/>
              <a:ext cx="273634" cy="58314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7" name="Google Shape;1327;p30"/>
            <p:cNvSpPr/>
            <p:nvPr/>
          </p:nvSpPr>
          <p:spPr>
            <a:xfrm rot="-975157" flipH="1">
              <a:off x="-61287" y="4568963"/>
              <a:ext cx="63622" cy="451196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8" name="Google Shape;1328;p30"/>
            <p:cNvSpPr/>
            <p:nvPr/>
          </p:nvSpPr>
          <p:spPr>
            <a:xfrm rot="-975157" flipH="1">
              <a:off x="1281559" y="4908023"/>
              <a:ext cx="93047" cy="449987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  <p:sp>
          <p:nvSpPr>
            <p:cNvPr id="1329" name="Google Shape;1329;p30"/>
            <p:cNvSpPr/>
            <p:nvPr/>
          </p:nvSpPr>
          <p:spPr>
            <a:xfrm rot="-975157" flipH="1">
              <a:off x="564398" y="4729396"/>
              <a:ext cx="139269" cy="579582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6A2E1F"/>
                </a:solidFill>
              </a:endParaRPr>
            </a:p>
          </p:txBody>
        </p:sp>
      </p:grpSp>
      <p:sp>
        <p:nvSpPr>
          <p:cNvPr id="1330" name="Google Shape;1330;p30"/>
          <p:cNvSpPr txBox="1">
            <a:spLocks noGrp="1"/>
          </p:cNvSpPr>
          <p:nvPr>
            <p:ph type="title" hasCustomPrompt="1"/>
          </p:nvPr>
        </p:nvSpPr>
        <p:spPr>
          <a:xfrm>
            <a:off x="867550" y="1588075"/>
            <a:ext cx="2381100" cy="100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100"/>
              <a:buNone/>
              <a:defRPr sz="4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331" name="Google Shape;1331;p30"/>
          <p:cNvSpPr txBox="1">
            <a:spLocks noGrp="1"/>
          </p:cNvSpPr>
          <p:nvPr>
            <p:ph type="subTitle" idx="1"/>
          </p:nvPr>
        </p:nvSpPr>
        <p:spPr>
          <a:xfrm>
            <a:off x="867550" y="2836500"/>
            <a:ext cx="2381100" cy="63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Barrio"/>
              <a:buNone/>
              <a:defRPr>
                <a:solidFill>
                  <a:schemeClr val="lt2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2" name="Google Shape;1332;p30"/>
          <p:cNvSpPr txBox="1">
            <a:spLocks noGrp="1"/>
          </p:cNvSpPr>
          <p:nvPr>
            <p:ph type="subTitle" idx="2"/>
          </p:nvPr>
        </p:nvSpPr>
        <p:spPr>
          <a:xfrm>
            <a:off x="867550" y="3530850"/>
            <a:ext cx="2381100" cy="86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33" name="Google Shape;1333;p30"/>
          <p:cNvSpPr txBox="1">
            <a:spLocks noGrp="1"/>
          </p:cNvSpPr>
          <p:nvPr>
            <p:ph type="title" idx="3" hasCustomPrompt="1"/>
          </p:nvPr>
        </p:nvSpPr>
        <p:spPr>
          <a:xfrm>
            <a:off x="3381450" y="1588075"/>
            <a:ext cx="2381100" cy="100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100"/>
              <a:buNone/>
              <a:defRPr sz="4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334" name="Google Shape;1334;p30"/>
          <p:cNvSpPr txBox="1">
            <a:spLocks noGrp="1"/>
          </p:cNvSpPr>
          <p:nvPr>
            <p:ph type="subTitle" idx="4"/>
          </p:nvPr>
        </p:nvSpPr>
        <p:spPr>
          <a:xfrm>
            <a:off x="3381450" y="2836500"/>
            <a:ext cx="2381100" cy="63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Barrio"/>
              <a:buNone/>
              <a:defRPr>
                <a:solidFill>
                  <a:schemeClr val="lt2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5" name="Google Shape;1335;p30"/>
          <p:cNvSpPr txBox="1">
            <a:spLocks noGrp="1"/>
          </p:cNvSpPr>
          <p:nvPr>
            <p:ph type="subTitle" idx="5"/>
          </p:nvPr>
        </p:nvSpPr>
        <p:spPr>
          <a:xfrm>
            <a:off x="3381450" y="3530850"/>
            <a:ext cx="2381100" cy="86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36" name="Google Shape;1336;p30"/>
          <p:cNvSpPr txBox="1">
            <a:spLocks noGrp="1"/>
          </p:cNvSpPr>
          <p:nvPr>
            <p:ph type="title" idx="6" hasCustomPrompt="1"/>
          </p:nvPr>
        </p:nvSpPr>
        <p:spPr>
          <a:xfrm>
            <a:off x="5924975" y="1588075"/>
            <a:ext cx="2381100" cy="100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100"/>
              <a:buNone/>
              <a:defRPr sz="4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337" name="Google Shape;1337;p30"/>
          <p:cNvSpPr txBox="1">
            <a:spLocks noGrp="1"/>
          </p:cNvSpPr>
          <p:nvPr>
            <p:ph type="subTitle" idx="7"/>
          </p:nvPr>
        </p:nvSpPr>
        <p:spPr>
          <a:xfrm>
            <a:off x="5924975" y="2836500"/>
            <a:ext cx="2381100" cy="63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Barrio"/>
              <a:buNone/>
              <a:defRPr>
                <a:solidFill>
                  <a:schemeClr val="lt2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8" name="Google Shape;1338;p30"/>
          <p:cNvSpPr txBox="1">
            <a:spLocks noGrp="1"/>
          </p:cNvSpPr>
          <p:nvPr>
            <p:ph type="subTitle" idx="8"/>
          </p:nvPr>
        </p:nvSpPr>
        <p:spPr>
          <a:xfrm>
            <a:off x="5924975" y="3530850"/>
            <a:ext cx="2381100" cy="86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39" name="Google Shape;1339;p30"/>
          <p:cNvSpPr txBox="1">
            <a:spLocks noGrp="1"/>
          </p:cNvSpPr>
          <p:nvPr>
            <p:ph type="title" idx="9"/>
          </p:nvPr>
        </p:nvSpPr>
        <p:spPr>
          <a:xfrm>
            <a:off x="720000" y="395850"/>
            <a:ext cx="7693200" cy="51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780233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six columns">
  <p:cSld name="CUSTOM_6_1">
    <p:spTree>
      <p:nvGrpSpPr>
        <p:cNvPr id="1" name="Shape 1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" name="Google Shape;1341;p31"/>
          <p:cNvSpPr txBox="1">
            <a:spLocks noGrp="1"/>
          </p:cNvSpPr>
          <p:nvPr>
            <p:ph type="subTitle" idx="1"/>
          </p:nvPr>
        </p:nvSpPr>
        <p:spPr>
          <a:xfrm>
            <a:off x="773413" y="2158125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2" name="Google Shape;1342;p31"/>
          <p:cNvSpPr txBox="1">
            <a:spLocks noGrp="1"/>
          </p:cNvSpPr>
          <p:nvPr>
            <p:ph type="subTitle" idx="2"/>
          </p:nvPr>
        </p:nvSpPr>
        <p:spPr>
          <a:xfrm>
            <a:off x="773413" y="1811625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43" name="Google Shape;1343;p31"/>
          <p:cNvGrpSpPr/>
          <p:nvPr/>
        </p:nvGrpSpPr>
        <p:grpSpPr>
          <a:xfrm flipH="1">
            <a:off x="8238906" y="537904"/>
            <a:ext cx="674640" cy="650589"/>
            <a:chOff x="198099" y="215977"/>
            <a:chExt cx="2136965" cy="2060784"/>
          </a:xfrm>
        </p:grpSpPr>
        <p:sp>
          <p:nvSpPr>
            <p:cNvPr id="1344" name="Google Shape;1344;p31"/>
            <p:cNvSpPr/>
            <p:nvPr/>
          </p:nvSpPr>
          <p:spPr>
            <a:xfrm rot="-368034">
              <a:off x="292063" y="314773"/>
              <a:ext cx="1949037" cy="1863192"/>
            </a:xfrm>
            <a:custGeom>
              <a:avLst/>
              <a:gdLst/>
              <a:ahLst/>
              <a:cxnLst/>
              <a:rect l="l" t="t" r="r" b="b"/>
              <a:pathLst>
                <a:path w="60234" h="57581" extrusionOk="0">
                  <a:moveTo>
                    <a:pt x="41597" y="0"/>
                  </a:moveTo>
                  <a:lnTo>
                    <a:pt x="41043" y="1000"/>
                  </a:lnTo>
                  <a:lnTo>
                    <a:pt x="39837" y="3117"/>
                  </a:lnTo>
                  <a:lnTo>
                    <a:pt x="39123" y="4197"/>
                  </a:lnTo>
                  <a:lnTo>
                    <a:pt x="38623" y="4876"/>
                  </a:lnTo>
                  <a:lnTo>
                    <a:pt x="38096" y="5492"/>
                  </a:lnTo>
                  <a:lnTo>
                    <a:pt x="37551" y="6019"/>
                  </a:lnTo>
                  <a:lnTo>
                    <a:pt x="36989" y="6439"/>
                  </a:lnTo>
                  <a:lnTo>
                    <a:pt x="36426" y="6715"/>
                  </a:lnTo>
                  <a:lnTo>
                    <a:pt x="35989" y="6814"/>
                  </a:lnTo>
                  <a:lnTo>
                    <a:pt x="35703" y="6832"/>
                  </a:lnTo>
                  <a:lnTo>
                    <a:pt x="35417" y="6796"/>
                  </a:lnTo>
                  <a:lnTo>
                    <a:pt x="35122" y="6707"/>
                  </a:lnTo>
                  <a:lnTo>
                    <a:pt x="34837" y="6564"/>
                  </a:lnTo>
                  <a:lnTo>
                    <a:pt x="34551" y="6367"/>
                  </a:lnTo>
                  <a:lnTo>
                    <a:pt x="34265" y="6108"/>
                  </a:lnTo>
                  <a:lnTo>
                    <a:pt x="33979" y="5778"/>
                  </a:lnTo>
                  <a:lnTo>
                    <a:pt x="33845" y="5590"/>
                  </a:lnTo>
                  <a:lnTo>
                    <a:pt x="33738" y="5715"/>
                  </a:lnTo>
                  <a:lnTo>
                    <a:pt x="33577" y="6144"/>
                  </a:lnTo>
                  <a:lnTo>
                    <a:pt x="33417" y="7055"/>
                  </a:lnTo>
                  <a:lnTo>
                    <a:pt x="33301" y="8519"/>
                  </a:lnTo>
                  <a:lnTo>
                    <a:pt x="33211" y="9823"/>
                  </a:lnTo>
                  <a:lnTo>
                    <a:pt x="33149" y="10234"/>
                  </a:lnTo>
                  <a:lnTo>
                    <a:pt x="32988" y="10886"/>
                  </a:lnTo>
                  <a:lnTo>
                    <a:pt x="32479" y="12600"/>
                  </a:lnTo>
                  <a:lnTo>
                    <a:pt x="31854" y="14395"/>
                  </a:lnTo>
                  <a:lnTo>
                    <a:pt x="31282" y="15869"/>
                  </a:lnTo>
                  <a:lnTo>
                    <a:pt x="31068" y="16306"/>
                  </a:lnTo>
                  <a:lnTo>
                    <a:pt x="30863" y="16681"/>
                  </a:lnTo>
                  <a:lnTo>
                    <a:pt x="30515" y="17155"/>
                  </a:lnTo>
                  <a:lnTo>
                    <a:pt x="30291" y="17324"/>
                  </a:lnTo>
                  <a:lnTo>
                    <a:pt x="30148" y="17360"/>
                  </a:lnTo>
                  <a:lnTo>
                    <a:pt x="29961" y="17324"/>
                  </a:lnTo>
                  <a:lnTo>
                    <a:pt x="29747" y="17119"/>
                  </a:lnTo>
                  <a:lnTo>
                    <a:pt x="29541" y="16806"/>
                  </a:lnTo>
                  <a:lnTo>
                    <a:pt x="29264" y="16226"/>
                  </a:lnTo>
                  <a:lnTo>
                    <a:pt x="29059" y="15869"/>
                  </a:lnTo>
                  <a:lnTo>
                    <a:pt x="28764" y="15333"/>
                  </a:lnTo>
                  <a:lnTo>
                    <a:pt x="27925" y="13681"/>
                  </a:lnTo>
                  <a:lnTo>
                    <a:pt x="26594" y="10877"/>
                  </a:lnTo>
                  <a:lnTo>
                    <a:pt x="26076" y="9805"/>
                  </a:lnTo>
                  <a:lnTo>
                    <a:pt x="25916" y="9430"/>
                  </a:lnTo>
                  <a:lnTo>
                    <a:pt x="25648" y="8555"/>
                  </a:lnTo>
                  <a:lnTo>
                    <a:pt x="25460" y="7573"/>
                  </a:lnTo>
                  <a:lnTo>
                    <a:pt x="25362" y="6519"/>
                  </a:lnTo>
                  <a:lnTo>
                    <a:pt x="25353" y="5983"/>
                  </a:lnTo>
                  <a:lnTo>
                    <a:pt x="24996" y="6385"/>
                  </a:lnTo>
                  <a:lnTo>
                    <a:pt x="24308" y="7341"/>
                  </a:lnTo>
                  <a:lnTo>
                    <a:pt x="23603" y="8287"/>
                  </a:lnTo>
                  <a:lnTo>
                    <a:pt x="23022" y="8903"/>
                  </a:lnTo>
                  <a:lnTo>
                    <a:pt x="22594" y="9234"/>
                  </a:lnTo>
                  <a:lnTo>
                    <a:pt x="22370" y="9359"/>
                  </a:lnTo>
                  <a:lnTo>
                    <a:pt x="22281" y="9394"/>
                  </a:lnTo>
                  <a:lnTo>
                    <a:pt x="22085" y="9403"/>
                  </a:lnTo>
                  <a:lnTo>
                    <a:pt x="21879" y="9332"/>
                  </a:lnTo>
                  <a:lnTo>
                    <a:pt x="21674" y="9198"/>
                  </a:lnTo>
                  <a:lnTo>
                    <a:pt x="21335" y="8885"/>
                  </a:lnTo>
                  <a:lnTo>
                    <a:pt x="20879" y="8314"/>
                  </a:lnTo>
                  <a:lnTo>
                    <a:pt x="20191" y="7242"/>
                  </a:lnTo>
                  <a:lnTo>
                    <a:pt x="19388" y="5742"/>
                  </a:lnTo>
                  <a:lnTo>
                    <a:pt x="19084" y="5144"/>
                  </a:lnTo>
                  <a:lnTo>
                    <a:pt x="18959" y="5546"/>
                  </a:lnTo>
                  <a:lnTo>
                    <a:pt x="18700" y="6215"/>
                  </a:lnTo>
                  <a:lnTo>
                    <a:pt x="18441" y="6742"/>
                  </a:lnTo>
                  <a:lnTo>
                    <a:pt x="18173" y="7144"/>
                  </a:lnTo>
                  <a:lnTo>
                    <a:pt x="17870" y="7412"/>
                  </a:lnTo>
                  <a:lnTo>
                    <a:pt x="17539" y="7564"/>
                  </a:lnTo>
                  <a:lnTo>
                    <a:pt x="17164" y="7591"/>
                  </a:lnTo>
                  <a:lnTo>
                    <a:pt x="16736" y="7510"/>
                  </a:lnTo>
                  <a:lnTo>
                    <a:pt x="16494" y="7421"/>
                  </a:lnTo>
                  <a:lnTo>
                    <a:pt x="16227" y="7314"/>
                  </a:lnTo>
                  <a:lnTo>
                    <a:pt x="15673" y="7019"/>
                  </a:lnTo>
                  <a:lnTo>
                    <a:pt x="15110" y="6644"/>
                  </a:lnTo>
                  <a:lnTo>
                    <a:pt x="14566" y="6224"/>
                  </a:lnTo>
                  <a:lnTo>
                    <a:pt x="13771" y="5519"/>
                  </a:lnTo>
                  <a:lnTo>
                    <a:pt x="12833" y="4501"/>
                  </a:lnTo>
                  <a:lnTo>
                    <a:pt x="12449" y="4010"/>
                  </a:lnTo>
                  <a:lnTo>
                    <a:pt x="12458" y="4072"/>
                  </a:lnTo>
                  <a:lnTo>
                    <a:pt x="12485" y="4161"/>
                  </a:lnTo>
                  <a:lnTo>
                    <a:pt x="12467" y="4117"/>
                  </a:lnTo>
                  <a:lnTo>
                    <a:pt x="12449" y="4081"/>
                  </a:lnTo>
                  <a:lnTo>
                    <a:pt x="12547" y="4787"/>
                  </a:lnTo>
                  <a:lnTo>
                    <a:pt x="12824" y="6126"/>
                  </a:lnTo>
                  <a:lnTo>
                    <a:pt x="13128" y="7385"/>
                  </a:lnTo>
                  <a:lnTo>
                    <a:pt x="13369" y="8564"/>
                  </a:lnTo>
                  <a:lnTo>
                    <a:pt x="13440" y="9127"/>
                  </a:lnTo>
                  <a:lnTo>
                    <a:pt x="13458" y="9511"/>
                  </a:lnTo>
                  <a:lnTo>
                    <a:pt x="13414" y="9939"/>
                  </a:lnTo>
                  <a:lnTo>
                    <a:pt x="13351" y="10162"/>
                  </a:lnTo>
                  <a:lnTo>
                    <a:pt x="13253" y="10341"/>
                  </a:lnTo>
                  <a:lnTo>
                    <a:pt x="13128" y="10466"/>
                  </a:lnTo>
                  <a:lnTo>
                    <a:pt x="12896" y="10600"/>
                  </a:lnTo>
                  <a:lnTo>
                    <a:pt x="12512" y="10680"/>
                  </a:lnTo>
                  <a:lnTo>
                    <a:pt x="12056" y="10689"/>
                  </a:lnTo>
                  <a:lnTo>
                    <a:pt x="11556" y="10671"/>
                  </a:lnTo>
                  <a:lnTo>
                    <a:pt x="11011" y="10689"/>
                  </a:lnTo>
                  <a:lnTo>
                    <a:pt x="10735" y="10725"/>
                  </a:lnTo>
                  <a:lnTo>
                    <a:pt x="11145" y="11430"/>
                  </a:lnTo>
                  <a:lnTo>
                    <a:pt x="11878" y="12565"/>
                  </a:lnTo>
                  <a:lnTo>
                    <a:pt x="12297" y="13315"/>
                  </a:lnTo>
                  <a:lnTo>
                    <a:pt x="12449" y="13672"/>
                  </a:lnTo>
                  <a:lnTo>
                    <a:pt x="12610" y="14056"/>
                  </a:lnTo>
                  <a:lnTo>
                    <a:pt x="12985" y="14860"/>
                  </a:lnTo>
                  <a:lnTo>
                    <a:pt x="13226" y="15458"/>
                  </a:lnTo>
                  <a:lnTo>
                    <a:pt x="13396" y="16047"/>
                  </a:lnTo>
                  <a:lnTo>
                    <a:pt x="13440" y="16458"/>
                  </a:lnTo>
                  <a:lnTo>
                    <a:pt x="13431" y="16717"/>
                  </a:lnTo>
                  <a:lnTo>
                    <a:pt x="13369" y="16949"/>
                  </a:lnTo>
                  <a:lnTo>
                    <a:pt x="13262" y="17155"/>
                  </a:lnTo>
                  <a:lnTo>
                    <a:pt x="13092" y="17315"/>
                  </a:lnTo>
                  <a:lnTo>
                    <a:pt x="12860" y="17449"/>
                  </a:lnTo>
                  <a:lnTo>
                    <a:pt x="12708" y="17494"/>
                  </a:lnTo>
                  <a:lnTo>
                    <a:pt x="12235" y="17601"/>
                  </a:lnTo>
                  <a:lnTo>
                    <a:pt x="11199" y="17735"/>
                  </a:lnTo>
                  <a:lnTo>
                    <a:pt x="10083" y="17851"/>
                  </a:lnTo>
                  <a:lnTo>
                    <a:pt x="9190" y="18030"/>
                  </a:lnTo>
                  <a:lnTo>
                    <a:pt x="8591" y="18208"/>
                  </a:lnTo>
                  <a:lnTo>
                    <a:pt x="8288" y="18324"/>
                  </a:lnTo>
                  <a:lnTo>
                    <a:pt x="8520" y="18494"/>
                  </a:lnTo>
                  <a:lnTo>
                    <a:pt x="9083" y="18860"/>
                  </a:lnTo>
                  <a:lnTo>
                    <a:pt x="10065" y="19414"/>
                  </a:lnTo>
                  <a:lnTo>
                    <a:pt x="11485" y="20155"/>
                  </a:lnTo>
                  <a:lnTo>
                    <a:pt x="12797" y="20869"/>
                  </a:lnTo>
                  <a:lnTo>
                    <a:pt x="13306" y="21209"/>
                  </a:lnTo>
                  <a:lnTo>
                    <a:pt x="13619" y="21432"/>
                  </a:lnTo>
                  <a:lnTo>
                    <a:pt x="14369" y="22066"/>
                  </a:lnTo>
                  <a:lnTo>
                    <a:pt x="15209" y="22843"/>
                  </a:lnTo>
                  <a:lnTo>
                    <a:pt x="16066" y="23736"/>
                  </a:lnTo>
                  <a:lnTo>
                    <a:pt x="16878" y="24674"/>
                  </a:lnTo>
                  <a:lnTo>
                    <a:pt x="17593" y="25611"/>
                  </a:lnTo>
                  <a:lnTo>
                    <a:pt x="18138" y="26495"/>
                  </a:lnTo>
                  <a:lnTo>
                    <a:pt x="18388" y="27094"/>
                  </a:lnTo>
                  <a:lnTo>
                    <a:pt x="18477" y="27442"/>
                  </a:lnTo>
                  <a:lnTo>
                    <a:pt x="18486" y="27603"/>
                  </a:lnTo>
                  <a:lnTo>
                    <a:pt x="18459" y="27701"/>
                  </a:lnTo>
                  <a:lnTo>
                    <a:pt x="18280" y="27853"/>
                  </a:lnTo>
                  <a:lnTo>
                    <a:pt x="17995" y="27942"/>
                  </a:lnTo>
                  <a:lnTo>
                    <a:pt x="17629" y="27995"/>
                  </a:lnTo>
                  <a:lnTo>
                    <a:pt x="16557" y="28004"/>
                  </a:lnTo>
                  <a:lnTo>
                    <a:pt x="15869" y="27969"/>
                  </a:lnTo>
                  <a:lnTo>
                    <a:pt x="15414" y="27942"/>
                  </a:lnTo>
                  <a:lnTo>
                    <a:pt x="14119" y="27754"/>
                  </a:lnTo>
                  <a:lnTo>
                    <a:pt x="11967" y="27370"/>
                  </a:lnTo>
                  <a:lnTo>
                    <a:pt x="11011" y="27174"/>
                  </a:lnTo>
                  <a:lnTo>
                    <a:pt x="10243" y="26986"/>
                  </a:lnTo>
                  <a:lnTo>
                    <a:pt x="8743" y="26522"/>
                  </a:lnTo>
                  <a:lnTo>
                    <a:pt x="7841" y="26201"/>
                  </a:lnTo>
                  <a:lnTo>
                    <a:pt x="7493" y="26049"/>
                  </a:lnTo>
                  <a:lnTo>
                    <a:pt x="7698" y="26504"/>
                  </a:lnTo>
                  <a:lnTo>
                    <a:pt x="7940" y="27129"/>
                  </a:lnTo>
                  <a:lnTo>
                    <a:pt x="8038" y="27513"/>
                  </a:lnTo>
                  <a:lnTo>
                    <a:pt x="8056" y="27879"/>
                  </a:lnTo>
                  <a:lnTo>
                    <a:pt x="7975" y="28237"/>
                  </a:lnTo>
                  <a:lnTo>
                    <a:pt x="7788" y="28585"/>
                  </a:lnTo>
                  <a:lnTo>
                    <a:pt x="7457" y="28933"/>
                  </a:lnTo>
                  <a:lnTo>
                    <a:pt x="7234" y="29103"/>
                  </a:lnTo>
                  <a:lnTo>
                    <a:pt x="7073" y="29210"/>
                  </a:lnTo>
                  <a:lnTo>
                    <a:pt x="6680" y="29353"/>
                  </a:lnTo>
                  <a:lnTo>
                    <a:pt x="5975" y="29487"/>
                  </a:lnTo>
                  <a:lnTo>
                    <a:pt x="4903" y="29594"/>
                  </a:lnTo>
                  <a:lnTo>
                    <a:pt x="4135" y="29692"/>
                  </a:lnTo>
                  <a:lnTo>
                    <a:pt x="3689" y="29799"/>
                  </a:lnTo>
                  <a:lnTo>
                    <a:pt x="3492" y="29871"/>
                  </a:lnTo>
                  <a:lnTo>
                    <a:pt x="3859" y="30005"/>
                  </a:lnTo>
                  <a:lnTo>
                    <a:pt x="4341" y="30273"/>
                  </a:lnTo>
                  <a:lnTo>
                    <a:pt x="4528" y="30487"/>
                  </a:lnTo>
                  <a:lnTo>
                    <a:pt x="4600" y="30630"/>
                  </a:lnTo>
                  <a:lnTo>
                    <a:pt x="4609" y="30844"/>
                  </a:lnTo>
                  <a:lnTo>
                    <a:pt x="4466" y="31112"/>
                  </a:lnTo>
                  <a:lnTo>
                    <a:pt x="4198" y="31353"/>
                  </a:lnTo>
                  <a:lnTo>
                    <a:pt x="3850" y="31559"/>
                  </a:lnTo>
                  <a:lnTo>
                    <a:pt x="3448" y="31710"/>
                  </a:lnTo>
                  <a:lnTo>
                    <a:pt x="3233" y="31764"/>
                  </a:lnTo>
                  <a:lnTo>
                    <a:pt x="2885" y="31835"/>
                  </a:lnTo>
                  <a:lnTo>
                    <a:pt x="2064" y="31951"/>
                  </a:lnTo>
                  <a:lnTo>
                    <a:pt x="1197" y="31987"/>
                  </a:lnTo>
                  <a:lnTo>
                    <a:pt x="563" y="31943"/>
                  </a:lnTo>
                  <a:lnTo>
                    <a:pt x="179" y="31871"/>
                  </a:lnTo>
                  <a:lnTo>
                    <a:pt x="1" y="31818"/>
                  </a:lnTo>
                  <a:lnTo>
                    <a:pt x="269" y="32210"/>
                  </a:lnTo>
                  <a:lnTo>
                    <a:pt x="930" y="32969"/>
                  </a:lnTo>
                  <a:lnTo>
                    <a:pt x="1662" y="33666"/>
                  </a:lnTo>
                  <a:lnTo>
                    <a:pt x="2439" y="34309"/>
                  </a:lnTo>
                  <a:lnTo>
                    <a:pt x="2823" y="34604"/>
                  </a:lnTo>
                  <a:lnTo>
                    <a:pt x="3216" y="34836"/>
                  </a:lnTo>
                  <a:lnTo>
                    <a:pt x="4037" y="35309"/>
                  </a:lnTo>
                  <a:lnTo>
                    <a:pt x="4350" y="35622"/>
                  </a:lnTo>
                  <a:lnTo>
                    <a:pt x="4475" y="35863"/>
                  </a:lnTo>
                  <a:lnTo>
                    <a:pt x="4502" y="35997"/>
                  </a:lnTo>
                  <a:lnTo>
                    <a:pt x="4519" y="36113"/>
                  </a:lnTo>
                  <a:lnTo>
                    <a:pt x="4484" y="36318"/>
                  </a:lnTo>
                  <a:lnTo>
                    <a:pt x="4376" y="36497"/>
                  </a:lnTo>
                  <a:lnTo>
                    <a:pt x="4198" y="36658"/>
                  </a:lnTo>
                  <a:lnTo>
                    <a:pt x="3805" y="36899"/>
                  </a:lnTo>
                  <a:lnTo>
                    <a:pt x="3010" y="37274"/>
                  </a:lnTo>
                  <a:lnTo>
                    <a:pt x="2483" y="37506"/>
                  </a:lnTo>
                  <a:lnTo>
                    <a:pt x="2635" y="37586"/>
                  </a:lnTo>
                  <a:lnTo>
                    <a:pt x="2974" y="37711"/>
                  </a:lnTo>
                  <a:lnTo>
                    <a:pt x="3519" y="37836"/>
                  </a:lnTo>
                  <a:lnTo>
                    <a:pt x="4725" y="37961"/>
                  </a:lnTo>
                  <a:lnTo>
                    <a:pt x="5921" y="38068"/>
                  </a:lnTo>
                  <a:lnTo>
                    <a:pt x="6457" y="38193"/>
                  </a:lnTo>
                  <a:lnTo>
                    <a:pt x="6770" y="38310"/>
                  </a:lnTo>
                  <a:lnTo>
                    <a:pt x="7055" y="38461"/>
                  </a:lnTo>
                  <a:lnTo>
                    <a:pt x="7297" y="38667"/>
                  </a:lnTo>
                  <a:lnTo>
                    <a:pt x="7484" y="38926"/>
                  </a:lnTo>
                  <a:lnTo>
                    <a:pt x="7609" y="39247"/>
                  </a:lnTo>
                  <a:lnTo>
                    <a:pt x="7654" y="39435"/>
                  </a:lnTo>
                  <a:lnTo>
                    <a:pt x="7672" y="39613"/>
                  </a:lnTo>
                  <a:lnTo>
                    <a:pt x="7627" y="39962"/>
                  </a:lnTo>
                  <a:lnTo>
                    <a:pt x="7493" y="40283"/>
                  </a:lnTo>
                  <a:lnTo>
                    <a:pt x="7323" y="40542"/>
                  </a:lnTo>
                  <a:lnTo>
                    <a:pt x="7234" y="40649"/>
                  </a:lnTo>
                  <a:lnTo>
                    <a:pt x="6546" y="41355"/>
                  </a:lnTo>
                  <a:lnTo>
                    <a:pt x="5403" y="42391"/>
                  </a:lnTo>
                  <a:lnTo>
                    <a:pt x="4609" y="43025"/>
                  </a:lnTo>
                  <a:lnTo>
                    <a:pt x="6332" y="42873"/>
                  </a:lnTo>
                  <a:lnTo>
                    <a:pt x="8770" y="42748"/>
                  </a:lnTo>
                  <a:lnTo>
                    <a:pt x="10324" y="42792"/>
                  </a:lnTo>
                  <a:lnTo>
                    <a:pt x="11092" y="42873"/>
                  </a:lnTo>
                  <a:lnTo>
                    <a:pt x="12056" y="42998"/>
                  </a:lnTo>
                  <a:lnTo>
                    <a:pt x="13494" y="43239"/>
                  </a:lnTo>
                  <a:lnTo>
                    <a:pt x="14423" y="43480"/>
                  </a:lnTo>
                  <a:lnTo>
                    <a:pt x="14887" y="43650"/>
                  </a:lnTo>
                  <a:lnTo>
                    <a:pt x="15101" y="43748"/>
                  </a:lnTo>
                  <a:lnTo>
                    <a:pt x="15414" y="43989"/>
                  </a:lnTo>
                  <a:lnTo>
                    <a:pt x="15601" y="44284"/>
                  </a:lnTo>
                  <a:lnTo>
                    <a:pt x="15673" y="44614"/>
                  </a:lnTo>
                  <a:lnTo>
                    <a:pt x="15628" y="44989"/>
                  </a:lnTo>
                  <a:lnTo>
                    <a:pt x="15503" y="45382"/>
                  </a:lnTo>
                  <a:lnTo>
                    <a:pt x="15298" y="45793"/>
                  </a:lnTo>
                  <a:lnTo>
                    <a:pt x="15021" y="46221"/>
                  </a:lnTo>
                  <a:lnTo>
                    <a:pt x="14530" y="46847"/>
                  </a:lnTo>
                  <a:lnTo>
                    <a:pt x="13771" y="47632"/>
                  </a:lnTo>
                  <a:lnTo>
                    <a:pt x="12994" y="48293"/>
                  </a:lnTo>
                  <a:lnTo>
                    <a:pt x="12315" y="48758"/>
                  </a:lnTo>
                  <a:lnTo>
                    <a:pt x="12056" y="48883"/>
                  </a:lnTo>
                  <a:lnTo>
                    <a:pt x="12387" y="48999"/>
                  </a:lnTo>
                  <a:lnTo>
                    <a:pt x="12735" y="49195"/>
                  </a:lnTo>
                  <a:lnTo>
                    <a:pt x="12896" y="49356"/>
                  </a:lnTo>
                  <a:lnTo>
                    <a:pt x="13003" y="49535"/>
                  </a:lnTo>
                  <a:lnTo>
                    <a:pt x="13039" y="49758"/>
                  </a:lnTo>
                  <a:lnTo>
                    <a:pt x="13021" y="50017"/>
                  </a:lnTo>
                  <a:lnTo>
                    <a:pt x="12940" y="50320"/>
                  </a:lnTo>
                  <a:lnTo>
                    <a:pt x="12699" y="50883"/>
                  </a:lnTo>
                  <a:lnTo>
                    <a:pt x="12154" y="51874"/>
                  </a:lnTo>
                  <a:lnTo>
                    <a:pt x="10878" y="53910"/>
                  </a:lnTo>
                  <a:lnTo>
                    <a:pt x="9627" y="55866"/>
                  </a:lnTo>
                  <a:lnTo>
                    <a:pt x="10217" y="55553"/>
                  </a:lnTo>
                  <a:lnTo>
                    <a:pt x="11610" y="54857"/>
                  </a:lnTo>
                  <a:lnTo>
                    <a:pt x="12637" y="54419"/>
                  </a:lnTo>
                  <a:lnTo>
                    <a:pt x="13405" y="54178"/>
                  </a:lnTo>
                  <a:lnTo>
                    <a:pt x="13896" y="54080"/>
                  </a:lnTo>
                  <a:lnTo>
                    <a:pt x="14351" y="54035"/>
                  </a:lnTo>
                  <a:lnTo>
                    <a:pt x="14762" y="54071"/>
                  </a:lnTo>
                  <a:lnTo>
                    <a:pt x="15110" y="54196"/>
                  </a:lnTo>
                  <a:lnTo>
                    <a:pt x="15396" y="54419"/>
                  </a:lnTo>
                  <a:lnTo>
                    <a:pt x="15593" y="54750"/>
                  </a:lnTo>
                  <a:lnTo>
                    <a:pt x="15700" y="55205"/>
                  </a:lnTo>
                  <a:lnTo>
                    <a:pt x="15718" y="55491"/>
                  </a:lnTo>
                  <a:lnTo>
                    <a:pt x="15780" y="55428"/>
                  </a:lnTo>
                  <a:lnTo>
                    <a:pt x="16459" y="54794"/>
                  </a:lnTo>
                  <a:lnTo>
                    <a:pt x="17236" y="54223"/>
                  </a:lnTo>
                  <a:lnTo>
                    <a:pt x="17798" y="53919"/>
                  </a:lnTo>
                  <a:lnTo>
                    <a:pt x="18218" y="53785"/>
                  </a:lnTo>
                  <a:lnTo>
                    <a:pt x="18495" y="53749"/>
                  </a:lnTo>
                  <a:lnTo>
                    <a:pt x="18754" y="53767"/>
                  </a:lnTo>
                  <a:lnTo>
                    <a:pt x="18995" y="53857"/>
                  </a:lnTo>
                  <a:lnTo>
                    <a:pt x="19111" y="53937"/>
                  </a:lnTo>
                  <a:lnTo>
                    <a:pt x="19298" y="54089"/>
                  </a:lnTo>
                  <a:lnTo>
                    <a:pt x="19593" y="54455"/>
                  </a:lnTo>
                  <a:lnTo>
                    <a:pt x="19781" y="54892"/>
                  </a:lnTo>
                  <a:lnTo>
                    <a:pt x="19888" y="55357"/>
                  </a:lnTo>
                  <a:lnTo>
                    <a:pt x="19941" y="56098"/>
                  </a:lnTo>
                  <a:lnTo>
                    <a:pt x="19861" y="57080"/>
                  </a:lnTo>
                  <a:lnTo>
                    <a:pt x="19799" y="57500"/>
                  </a:lnTo>
                  <a:lnTo>
                    <a:pt x="20602" y="56812"/>
                  </a:lnTo>
                  <a:lnTo>
                    <a:pt x="21727" y="55768"/>
                  </a:lnTo>
                  <a:lnTo>
                    <a:pt x="22451" y="54955"/>
                  </a:lnTo>
                  <a:lnTo>
                    <a:pt x="24183" y="53098"/>
                  </a:lnTo>
                  <a:lnTo>
                    <a:pt x="24906" y="52392"/>
                  </a:lnTo>
                  <a:lnTo>
                    <a:pt x="25603" y="51794"/>
                  </a:lnTo>
                  <a:lnTo>
                    <a:pt x="26228" y="51356"/>
                  </a:lnTo>
                  <a:lnTo>
                    <a:pt x="26496" y="51231"/>
                  </a:lnTo>
                  <a:lnTo>
                    <a:pt x="26800" y="51124"/>
                  </a:lnTo>
                  <a:lnTo>
                    <a:pt x="27201" y="51053"/>
                  </a:lnTo>
                  <a:lnTo>
                    <a:pt x="27443" y="51070"/>
                  </a:lnTo>
                  <a:lnTo>
                    <a:pt x="27675" y="51124"/>
                  </a:lnTo>
                  <a:lnTo>
                    <a:pt x="27898" y="51231"/>
                  </a:lnTo>
                  <a:lnTo>
                    <a:pt x="28220" y="51481"/>
                  </a:lnTo>
                  <a:lnTo>
                    <a:pt x="28452" y="51713"/>
                  </a:lnTo>
                  <a:lnTo>
                    <a:pt x="28559" y="51856"/>
                  </a:lnTo>
                  <a:lnTo>
                    <a:pt x="28854" y="52365"/>
                  </a:lnTo>
                  <a:lnTo>
                    <a:pt x="29389" y="53473"/>
                  </a:lnTo>
                  <a:lnTo>
                    <a:pt x="29925" y="54839"/>
                  </a:lnTo>
                  <a:lnTo>
                    <a:pt x="30229" y="55750"/>
                  </a:lnTo>
                  <a:lnTo>
                    <a:pt x="30461" y="56598"/>
                  </a:lnTo>
                  <a:lnTo>
                    <a:pt x="30586" y="57304"/>
                  </a:lnTo>
                  <a:lnTo>
                    <a:pt x="30586" y="57580"/>
                  </a:lnTo>
                  <a:lnTo>
                    <a:pt x="30729" y="57295"/>
                  </a:lnTo>
                  <a:lnTo>
                    <a:pt x="30979" y="56714"/>
                  </a:lnTo>
                  <a:lnTo>
                    <a:pt x="31274" y="55821"/>
                  </a:lnTo>
                  <a:lnTo>
                    <a:pt x="31738" y="53999"/>
                  </a:lnTo>
                  <a:lnTo>
                    <a:pt x="32068" y="52803"/>
                  </a:lnTo>
                  <a:lnTo>
                    <a:pt x="32149" y="52472"/>
                  </a:lnTo>
                  <a:lnTo>
                    <a:pt x="32363" y="51740"/>
                  </a:lnTo>
                  <a:lnTo>
                    <a:pt x="32559" y="51240"/>
                  </a:lnTo>
                  <a:lnTo>
                    <a:pt x="32756" y="50928"/>
                  </a:lnTo>
                  <a:lnTo>
                    <a:pt x="32908" y="50758"/>
                  </a:lnTo>
                  <a:lnTo>
                    <a:pt x="33086" y="50633"/>
                  </a:lnTo>
                  <a:lnTo>
                    <a:pt x="33292" y="50561"/>
                  </a:lnTo>
                  <a:lnTo>
                    <a:pt x="33515" y="50561"/>
                  </a:lnTo>
                  <a:lnTo>
                    <a:pt x="33765" y="50642"/>
                  </a:lnTo>
                  <a:lnTo>
                    <a:pt x="34051" y="50803"/>
                  </a:lnTo>
                  <a:lnTo>
                    <a:pt x="34372" y="51062"/>
                  </a:lnTo>
                  <a:lnTo>
                    <a:pt x="34542" y="51240"/>
                  </a:lnTo>
                  <a:lnTo>
                    <a:pt x="34587" y="50999"/>
                  </a:lnTo>
                  <a:lnTo>
                    <a:pt x="34613" y="50490"/>
                  </a:lnTo>
                  <a:lnTo>
                    <a:pt x="34569" y="49686"/>
                  </a:lnTo>
                  <a:lnTo>
                    <a:pt x="34488" y="48588"/>
                  </a:lnTo>
                  <a:lnTo>
                    <a:pt x="34533" y="47802"/>
                  </a:lnTo>
                  <a:lnTo>
                    <a:pt x="34649" y="47311"/>
                  </a:lnTo>
                  <a:lnTo>
                    <a:pt x="34756" y="47088"/>
                  </a:lnTo>
                  <a:lnTo>
                    <a:pt x="34881" y="46873"/>
                  </a:lnTo>
                  <a:lnTo>
                    <a:pt x="35087" y="46677"/>
                  </a:lnTo>
                  <a:lnTo>
                    <a:pt x="35247" y="46597"/>
                  </a:lnTo>
                  <a:lnTo>
                    <a:pt x="35489" y="46552"/>
                  </a:lnTo>
                  <a:lnTo>
                    <a:pt x="35837" y="46623"/>
                  </a:lnTo>
                  <a:lnTo>
                    <a:pt x="36185" y="46811"/>
                  </a:lnTo>
                  <a:lnTo>
                    <a:pt x="36533" y="47070"/>
                  </a:lnTo>
                  <a:lnTo>
                    <a:pt x="37016" y="47543"/>
                  </a:lnTo>
                  <a:lnTo>
                    <a:pt x="37266" y="47865"/>
                  </a:lnTo>
                  <a:lnTo>
                    <a:pt x="37283" y="47248"/>
                  </a:lnTo>
                  <a:lnTo>
                    <a:pt x="37310" y="46123"/>
                  </a:lnTo>
                  <a:lnTo>
                    <a:pt x="37221" y="45230"/>
                  </a:lnTo>
                  <a:lnTo>
                    <a:pt x="37069" y="44561"/>
                  </a:lnTo>
                  <a:lnTo>
                    <a:pt x="36828" y="43801"/>
                  </a:lnTo>
                  <a:lnTo>
                    <a:pt x="36462" y="42908"/>
                  </a:lnTo>
                  <a:lnTo>
                    <a:pt x="36221" y="42408"/>
                  </a:lnTo>
                  <a:lnTo>
                    <a:pt x="35935" y="41712"/>
                  </a:lnTo>
                  <a:lnTo>
                    <a:pt x="35542" y="40739"/>
                  </a:lnTo>
                  <a:lnTo>
                    <a:pt x="35730" y="40899"/>
                  </a:lnTo>
                  <a:lnTo>
                    <a:pt x="36364" y="41364"/>
                  </a:lnTo>
                  <a:lnTo>
                    <a:pt x="37676" y="42248"/>
                  </a:lnTo>
                  <a:lnTo>
                    <a:pt x="39748" y="43507"/>
                  </a:lnTo>
                  <a:lnTo>
                    <a:pt x="41105" y="44248"/>
                  </a:lnTo>
                  <a:lnTo>
                    <a:pt x="41766" y="44552"/>
                  </a:lnTo>
                  <a:lnTo>
                    <a:pt x="41981" y="44605"/>
                  </a:lnTo>
                  <a:lnTo>
                    <a:pt x="41793" y="44096"/>
                  </a:lnTo>
                  <a:lnTo>
                    <a:pt x="41543" y="43355"/>
                  </a:lnTo>
                  <a:lnTo>
                    <a:pt x="41436" y="42900"/>
                  </a:lnTo>
                  <a:lnTo>
                    <a:pt x="41409" y="42498"/>
                  </a:lnTo>
                  <a:lnTo>
                    <a:pt x="41489" y="42149"/>
                  </a:lnTo>
                  <a:lnTo>
                    <a:pt x="41650" y="41944"/>
                  </a:lnTo>
                  <a:lnTo>
                    <a:pt x="41802" y="41828"/>
                  </a:lnTo>
                  <a:lnTo>
                    <a:pt x="42106" y="41703"/>
                  </a:lnTo>
                  <a:lnTo>
                    <a:pt x="42382" y="41649"/>
                  </a:lnTo>
                  <a:lnTo>
                    <a:pt x="42588" y="41632"/>
                  </a:lnTo>
                  <a:lnTo>
                    <a:pt x="42918" y="41623"/>
                  </a:lnTo>
                  <a:lnTo>
                    <a:pt x="43213" y="41685"/>
                  </a:lnTo>
                  <a:lnTo>
                    <a:pt x="43508" y="41819"/>
                  </a:lnTo>
                  <a:lnTo>
                    <a:pt x="44061" y="42203"/>
                  </a:lnTo>
                  <a:lnTo>
                    <a:pt x="45294" y="43141"/>
                  </a:lnTo>
                  <a:lnTo>
                    <a:pt x="46276" y="43855"/>
                  </a:lnTo>
                  <a:lnTo>
                    <a:pt x="46329" y="43525"/>
                  </a:lnTo>
                  <a:lnTo>
                    <a:pt x="46517" y="42971"/>
                  </a:lnTo>
                  <a:lnTo>
                    <a:pt x="46776" y="42525"/>
                  </a:lnTo>
                  <a:lnTo>
                    <a:pt x="47097" y="42176"/>
                  </a:lnTo>
                  <a:lnTo>
                    <a:pt x="47490" y="41926"/>
                  </a:lnTo>
                  <a:lnTo>
                    <a:pt x="47928" y="41748"/>
                  </a:lnTo>
                  <a:lnTo>
                    <a:pt x="48410" y="41632"/>
                  </a:lnTo>
                  <a:lnTo>
                    <a:pt x="48928" y="41560"/>
                  </a:lnTo>
                  <a:lnTo>
                    <a:pt x="50312" y="41533"/>
                  </a:lnTo>
                  <a:lnTo>
                    <a:pt x="52009" y="41560"/>
                  </a:lnTo>
                  <a:lnTo>
                    <a:pt x="52813" y="41489"/>
                  </a:lnTo>
                  <a:lnTo>
                    <a:pt x="53304" y="41390"/>
                  </a:lnTo>
                  <a:lnTo>
                    <a:pt x="53536" y="41310"/>
                  </a:lnTo>
                  <a:lnTo>
                    <a:pt x="53054" y="40837"/>
                  </a:lnTo>
                  <a:lnTo>
                    <a:pt x="52071" y="39988"/>
                  </a:lnTo>
                  <a:lnTo>
                    <a:pt x="51098" y="39256"/>
                  </a:lnTo>
                  <a:lnTo>
                    <a:pt x="50169" y="38622"/>
                  </a:lnTo>
                  <a:lnTo>
                    <a:pt x="48919" y="37863"/>
                  </a:lnTo>
                  <a:lnTo>
                    <a:pt x="47740" y="37184"/>
                  </a:lnTo>
                  <a:lnTo>
                    <a:pt x="47473" y="36988"/>
                  </a:lnTo>
                  <a:lnTo>
                    <a:pt x="47222" y="36774"/>
                  </a:lnTo>
                  <a:lnTo>
                    <a:pt x="46838" y="36425"/>
                  </a:lnTo>
                  <a:lnTo>
                    <a:pt x="46713" y="36175"/>
                  </a:lnTo>
                  <a:lnTo>
                    <a:pt x="46713" y="36015"/>
                  </a:lnTo>
                  <a:lnTo>
                    <a:pt x="46794" y="35836"/>
                  </a:lnTo>
                  <a:lnTo>
                    <a:pt x="46990" y="35648"/>
                  </a:lnTo>
                  <a:lnTo>
                    <a:pt x="47133" y="35541"/>
                  </a:lnTo>
                  <a:lnTo>
                    <a:pt x="47410" y="35345"/>
                  </a:lnTo>
                  <a:lnTo>
                    <a:pt x="48267" y="34836"/>
                  </a:lnTo>
                  <a:lnTo>
                    <a:pt x="49991" y="33880"/>
                  </a:lnTo>
                  <a:lnTo>
                    <a:pt x="52634" y="32523"/>
                  </a:lnTo>
                  <a:lnTo>
                    <a:pt x="54349" y="31737"/>
                  </a:lnTo>
                  <a:lnTo>
                    <a:pt x="55179" y="31407"/>
                  </a:lnTo>
                  <a:lnTo>
                    <a:pt x="55447" y="31326"/>
                  </a:lnTo>
                  <a:lnTo>
                    <a:pt x="54759" y="30916"/>
                  </a:lnTo>
                  <a:lnTo>
                    <a:pt x="53938" y="30362"/>
                  </a:lnTo>
                  <a:lnTo>
                    <a:pt x="53500" y="30005"/>
                  </a:lnTo>
                  <a:lnTo>
                    <a:pt x="53152" y="29674"/>
                  </a:lnTo>
                  <a:lnTo>
                    <a:pt x="52884" y="29353"/>
                  </a:lnTo>
                  <a:lnTo>
                    <a:pt x="52714" y="29049"/>
                  </a:lnTo>
                  <a:lnTo>
                    <a:pt x="52616" y="28746"/>
                  </a:lnTo>
                  <a:lnTo>
                    <a:pt x="52598" y="28451"/>
                  </a:lnTo>
                  <a:lnTo>
                    <a:pt x="52670" y="28156"/>
                  </a:lnTo>
                  <a:lnTo>
                    <a:pt x="52804" y="27862"/>
                  </a:lnTo>
                  <a:lnTo>
                    <a:pt x="53018" y="27567"/>
                  </a:lnTo>
                  <a:lnTo>
                    <a:pt x="53465" y="27102"/>
                  </a:lnTo>
                  <a:lnTo>
                    <a:pt x="54295" y="26451"/>
                  </a:lnTo>
                  <a:lnTo>
                    <a:pt x="54822" y="26102"/>
                  </a:lnTo>
                  <a:lnTo>
                    <a:pt x="55054" y="25959"/>
                  </a:lnTo>
                  <a:lnTo>
                    <a:pt x="55733" y="25647"/>
                  </a:lnTo>
                  <a:lnTo>
                    <a:pt x="56903" y="25165"/>
                  </a:lnTo>
                  <a:lnTo>
                    <a:pt x="57465" y="24897"/>
                  </a:lnTo>
                  <a:lnTo>
                    <a:pt x="57072" y="24700"/>
                  </a:lnTo>
                  <a:lnTo>
                    <a:pt x="56492" y="24307"/>
                  </a:lnTo>
                  <a:lnTo>
                    <a:pt x="56152" y="23932"/>
                  </a:lnTo>
                  <a:lnTo>
                    <a:pt x="56036" y="23656"/>
                  </a:lnTo>
                  <a:lnTo>
                    <a:pt x="56010" y="23477"/>
                  </a:lnTo>
                  <a:lnTo>
                    <a:pt x="56045" y="23209"/>
                  </a:lnTo>
                  <a:lnTo>
                    <a:pt x="56233" y="22870"/>
                  </a:lnTo>
                  <a:lnTo>
                    <a:pt x="56536" y="22530"/>
                  </a:lnTo>
                  <a:lnTo>
                    <a:pt x="56929" y="22191"/>
                  </a:lnTo>
                  <a:lnTo>
                    <a:pt x="57635" y="21691"/>
                  </a:lnTo>
                  <a:lnTo>
                    <a:pt x="58662" y="21012"/>
                  </a:lnTo>
                  <a:lnTo>
                    <a:pt x="59358" y="20485"/>
                  </a:lnTo>
                  <a:lnTo>
                    <a:pt x="59742" y="20128"/>
                  </a:lnTo>
                  <a:lnTo>
                    <a:pt x="60028" y="19753"/>
                  </a:lnTo>
                  <a:lnTo>
                    <a:pt x="60189" y="19369"/>
                  </a:lnTo>
                  <a:lnTo>
                    <a:pt x="60207" y="19173"/>
                  </a:lnTo>
                  <a:lnTo>
                    <a:pt x="60216" y="19155"/>
                  </a:lnTo>
                  <a:lnTo>
                    <a:pt x="60233" y="19146"/>
                  </a:lnTo>
                  <a:lnTo>
                    <a:pt x="59805" y="19351"/>
                  </a:lnTo>
                  <a:lnTo>
                    <a:pt x="58921" y="19682"/>
                  </a:lnTo>
                  <a:lnTo>
                    <a:pt x="58001" y="19941"/>
                  </a:lnTo>
                  <a:lnTo>
                    <a:pt x="57081" y="20128"/>
                  </a:lnTo>
                  <a:lnTo>
                    <a:pt x="56626" y="20191"/>
                  </a:lnTo>
                  <a:lnTo>
                    <a:pt x="56126" y="20262"/>
                  </a:lnTo>
                  <a:lnTo>
                    <a:pt x="55224" y="20369"/>
                  </a:lnTo>
                  <a:lnTo>
                    <a:pt x="54661" y="20396"/>
                  </a:lnTo>
                  <a:lnTo>
                    <a:pt x="54420" y="20387"/>
                  </a:lnTo>
                  <a:lnTo>
                    <a:pt x="54215" y="20360"/>
                  </a:lnTo>
                  <a:lnTo>
                    <a:pt x="53929" y="20218"/>
                  </a:lnTo>
                  <a:lnTo>
                    <a:pt x="53768" y="19994"/>
                  </a:lnTo>
                  <a:lnTo>
                    <a:pt x="53706" y="19682"/>
                  </a:lnTo>
                  <a:lnTo>
                    <a:pt x="53715" y="19101"/>
                  </a:lnTo>
                  <a:lnTo>
                    <a:pt x="53768" y="18396"/>
                  </a:lnTo>
                  <a:lnTo>
                    <a:pt x="53777" y="17878"/>
                  </a:lnTo>
                  <a:lnTo>
                    <a:pt x="53759" y="17619"/>
                  </a:lnTo>
                  <a:lnTo>
                    <a:pt x="53170" y="18208"/>
                  </a:lnTo>
                  <a:lnTo>
                    <a:pt x="51991" y="19262"/>
                  </a:lnTo>
                  <a:lnTo>
                    <a:pt x="51125" y="19905"/>
                  </a:lnTo>
                  <a:lnTo>
                    <a:pt x="50571" y="20253"/>
                  </a:lnTo>
                  <a:lnTo>
                    <a:pt x="50026" y="20539"/>
                  </a:lnTo>
                  <a:lnTo>
                    <a:pt x="49517" y="20735"/>
                  </a:lnTo>
                  <a:lnTo>
                    <a:pt x="49276" y="20798"/>
                  </a:lnTo>
                  <a:lnTo>
                    <a:pt x="49008" y="20860"/>
                  </a:lnTo>
                  <a:lnTo>
                    <a:pt x="48383" y="20977"/>
                  </a:lnTo>
                  <a:lnTo>
                    <a:pt x="47731" y="21003"/>
                  </a:lnTo>
                  <a:lnTo>
                    <a:pt x="47285" y="20932"/>
                  </a:lnTo>
                  <a:lnTo>
                    <a:pt x="47017" y="20825"/>
                  </a:lnTo>
                  <a:lnTo>
                    <a:pt x="46901" y="20753"/>
                  </a:lnTo>
                  <a:lnTo>
                    <a:pt x="46830" y="20691"/>
                  </a:lnTo>
                  <a:lnTo>
                    <a:pt x="46731" y="20503"/>
                  </a:lnTo>
                  <a:lnTo>
                    <a:pt x="46669" y="20092"/>
                  </a:lnTo>
                  <a:lnTo>
                    <a:pt x="46740" y="19360"/>
                  </a:lnTo>
                  <a:lnTo>
                    <a:pt x="46928" y="18485"/>
                  </a:lnTo>
                  <a:lnTo>
                    <a:pt x="47321" y="17074"/>
                  </a:lnTo>
                  <a:lnTo>
                    <a:pt x="47848" y="15431"/>
                  </a:lnTo>
                  <a:lnTo>
                    <a:pt x="47982" y="14940"/>
                  </a:lnTo>
                  <a:lnTo>
                    <a:pt x="48178" y="14109"/>
                  </a:lnTo>
                  <a:lnTo>
                    <a:pt x="48526" y="12770"/>
                  </a:lnTo>
                  <a:lnTo>
                    <a:pt x="48875" y="11654"/>
                  </a:lnTo>
                  <a:lnTo>
                    <a:pt x="49276" y="10564"/>
                  </a:lnTo>
                  <a:lnTo>
                    <a:pt x="49509" y="9966"/>
                  </a:lnTo>
                  <a:lnTo>
                    <a:pt x="49169" y="10118"/>
                  </a:lnTo>
                  <a:lnTo>
                    <a:pt x="48482" y="10529"/>
                  </a:lnTo>
                  <a:lnTo>
                    <a:pt x="47473" y="11252"/>
                  </a:lnTo>
                  <a:lnTo>
                    <a:pt x="46571" y="11868"/>
                  </a:lnTo>
                  <a:lnTo>
                    <a:pt x="46169" y="12047"/>
                  </a:lnTo>
                  <a:lnTo>
                    <a:pt x="45928" y="12109"/>
                  </a:lnTo>
                  <a:lnTo>
                    <a:pt x="45704" y="12100"/>
                  </a:lnTo>
                  <a:lnTo>
                    <a:pt x="45508" y="12011"/>
                  </a:lnTo>
                  <a:lnTo>
                    <a:pt x="45338" y="11850"/>
                  </a:lnTo>
                  <a:lnTo>
                    <a:pt x="45195" y="11582"/>
                  </a:lnTo>
                  <a:lnTo>
                    <a:pt x="45142" y="11413"/>
                  </a:lnTo>
                  <a:lnTo>
                    <a:pt x="45070" y="11145"/>
                  </a:lnTo>
                  <a:lnTo>
                    <a:pt x="44990" y="10609"/>
                  </a:lnTo>
                  <a:lnTo>
                    <a:pt x="44999" y="10055"/>
                  </a:lnTo>
                  <a:lnTo>
                    <a:pt x="45070" y="9457"/>
                  </a:lnTo>
                  <a:lnTo>
                    <a:pt x="45276" y="8475"/>
                  </a:lnTo>
                  <a:lnTo>
                    <a:pt x="45722" y="6903"/>
                  </a:lnTo>
                  <a:lnTo>
                    <a:pt x="45999" y="5965"/>
                  </a:lnTo>
                  <a:lnTo>
                    <a:pt x="45749" y="6162"/>
                  </a:lnTo>
                  <a:lnTo>
                    <a:pt x="45294" y="6465"/>
                  </a:lnTo>
                  <a:lnTo>
                    <a:pt x="44874" y="6689"/>
                  </a:lnTo>
                  <a:lnTo>
                    <a:pt x="44508" y="6832"/>
                  </a:lnTo>
                  <a:lnTo>
                    <a:pt x="44177" y="6903"/>
                  </a:lnTo>
                  <a:lnTo>
                    <a:pt x="43883" y="6912"/>
                  </a:lnTo>
                  <a:lnTo>
                    <a:pt x="43624" y="6840"/>
                  </a:lnTo>
                  <a:lnTo>
                    <a:pt x="43400" y="6707"/>
                  </a:lnTo>
                  <a:lnTo>
                    <a:pt x="43204" y="6519"/>
                  </a:lnTo>
                  <a:lnTo>
                    <a:pt x="43034" y="6269"/>
                  </a:lnTo>
                  <a:lnTo>
                    <a:pt x="42820" y="5796"/>
                  </a:lnTo>
                  <a:lnTo>
                    <a:pt x="42597" y="4983"/>
                  </a:lnTo>
                  <a:lnTo>
                    <a:pt x="42436" y="3992"/>
                  </a:lnTo>
                  <a:lnTo>
                    <a:pt x="42365" y="3438"/>
                  </a:lnTo>
                  <a:lnTo>
                    <a:pt x="42248" y="2768"/>
                  </a:lnTo>
                  <a:lnTo>
                    <a:pt x="41748" y="804"/>
                  </a:lnTo>
                  <a:lnTo>
                    <a:pt x="41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31"/>
            <p:cNvSpPr/>
            <p:nvPr/>
          </p:nvSpPr>
          <p:spPr>
            <a:xfrm rot="-368034">
              <a:off x="433088" y="423804"/>
              <a:ext cx="1667007" cy="1558932"/>
            </a:xfrm>
            <a:custGeom>
              <a:avLst/>
              <a:gdLst/>
              <a:ahLst/>
              <a:cxnLst/>
              <a:rect l="l" t="t" r="r" b="b"/>
              <a:pathLst>
                <a:path w="51518" h="48178" extrusionOk="0">
                  <a:moveTo>
                    <a:pt x="51518" y="15744"/>
                  </a:moveTo>
                  <a:lnTo>
                    <a:pt x="51375" y="1578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1518" y="15744"/>
                  </a:lnTo>
                  <a:close/>
                  <a:moveTo>
                    <a:pt x="35346" y="1"/>
                  </a:moveTo>
                  <a:lnTo>
                    <a:pt x="34962" y="2582"/>
                  </a:lnTo>
                  <a:lnTo>
                    <a:pt x="34461" y="6091"/>
                  </a:lnTo>
                  <a:lnTo>
                    <a:pt x="34104" y="8297"/>
                  </a:lnTo>
                  <a:lnTo>
                    <a:pt x="33899" y="9359"/>
                  </a:lnTo>
                  <a:lnTo>
                    <a:pt x="33631" y="10806"/>
                  </a:lnTo>
                  <a:lnTo>
                    <a:pt x="33372" y="12244"/>
                  </a:lnTo>
                  <a:lnTo>
                    <a:pt x="32908" y="11315"/>
                  </a:lnTo>
                  <a:lnTo>
                    <a:pt x="32015" y="9449"/>
                  </a:lnTo>
                  <a:lnTo>
                    <a:pt x="31604" y="8502"/>
                  </a:lnTo>
                  <a:lnTo>
                    <a:pt x="31175" y="7466"/>
                  </a:lnTo>
                  <a:lnTo>
                    <a:pt x="30613" y="5886"/>
                  </a:lnTo>
                  <a:lnTo>
                    <a:pt x="30309" y="4805"/>
                  </a:lnTo>
                  <a:lnTo>
                    <a:pt x="30184" y="4260"/>
                  </a:lnTo>
                  <a:lnTo>
                    <a:pt x="30291" y="4814"/>
                  </a:lnTo>
                  <a:lnTo>
                    <a:pt x="30568" y="5904"/>
                  </a:lnTo>
                  <a:lnTo>
                    <a:pt x="31086" y="7502"/>
                  </a:lnTo>
                  <a:lnTo>
                    <a:pt x="31488" y="8547"/>
                  </a:lnTo>
                  <a:lnTo>
                    <a:pt x="31916" y="9583"/>
                  </a:lnTo>
                  <a:lnTo>
                    <a:pt x="32827" y="11628"/>
                  </a:lnTo>
                  <a:lnTo>
                    <a:pt x="33299" y="12643"/>
                  </a:lnTo>
                  <a:lnTo>
                    <a:pt x="33299" y="12643"/>
                  </a:lnTo>
                  <a:lnTo>
                    <a:pt x="32845" y="15262"/>
                  </a:lnTo>
                  <a:lnTo>
                    <a:pt x="32417" y="17888"/>
                  </a:lnTo>
                  <a:lnTo>
                    <a:pt x="31881" y="21468"/>
                  </a:lnTo>
                  <a:lnTo>
                    <a:pt x="31256" y="20495"/>
                  </a:lnTo>
                  <a:lnTo>
                    <a:pt x="30050" y="18530"/>
                  </a:lnTo>
                  <a:lnTo>
                    <a:pt x="29470" y="17539"/>
                  </a:lnTo>
                  <a:lnTo>
                    <a:pt x="29157" y="16977"/>
                  </a:lnTo>
                  <a:lnTo>
                    <a:pt x="28568" y="15834"/>
                  </a:lnTo>
                  <a:lnTo>
                    <a:pt x="28014" y="14673"/>
                  </a:lnTo>
                  <a:lnTo>
                    <a:pt x="27523" y="13476"/>
                  </a:lnTo>
                  <a:lnTo>
                    <a:pt x="27309" y="12869"/>
                  </a:lnTo>
                  <a:lnTo>
                    <a:pt x="27505" y="13485"/>
                  </a:lnTo>
                  <a:lnTo>
                    <a:pt x="27969" y="14691"/>
                  </a:lnTo>
                  <a:lnTo>
                    <a:pt x="28496" y="15869"/>
                  </a:lnTo>
                  <a:lnTo>
                    <a:pt x="29068" y="17021"/>
                  </a:lnTo>
                  <a:lnTo>
                    <a:pt x="29371" y="17593"/>
                  </a:lnTo>
                  <a:lnTo>
                    <a:pt x="29952" y="18664"/>
                  </a:lnTo>
                  <a:lnTo>
                    <a:pt x="31193" y="20772"/>
                  </a:lnTo>
                  <a:lnTo>
                    <a:pt x="31827" y="21817"/>
                  </a:lnTo>
                  <a:lnTo>
                    <a:pt x="31131" y="26425"/>
                  </a:lnTo>
                  <a:lnTo>
                    <a:pt x="30800" y="28559"/>
                  </a:lnTo>
                  <a:lnTo>
                    <a:pt x="30443" y="30693"/>
                  </a:lnTo>
                  <a:lnTo>
                    <a:pt x="30264" y="31640"/>
                  </a:lnTo>
                  <a:lnTo>
                    <a:pt x="29979" y="33051"/>
                  </a:lnTo>
                  <a:lnTo>
                    <a:pt x="29746" y="33979"/>
                  </a:lnTo>
                  <a:lnTo>
                    <a:pt x="29613" y="34435"/>
                  </a:lnTo>
                  <a:lnTo>
                    <a:pt x="28916" y="33185"/>
                  </a:lnTo>
                  <a:lnTo>
                    <a:pt x="25621" y="27246"/>
                  </a:lnTo>
                  <a:lnTo>
                    <a:pt x="23263" y="23085"/>
                  </a:lnTo>
                  <a:lnTo>
                    <a:pt x="22281" y="21442"/>
                  </a:lnTo>
                  <a:lnTo>
                    <a:pt x="22424" y="20388"/>
                  </a:lnTo>
                  <a:lnTo>
                    <a:pt x="22647" y="18280"/>
                  </a:lnTo>
                  <a:lnTo>
                    <a:pt x="22701" y="17218"/>
                  </a:lnTo>
                  <a:lnTo>
                    <a:pt x="22710" y="16673"/>
                  </a:lnTo>
                  <a:lnTo>
                    <a:pt x="22683" y="15575"/>
                  </a:lnTo>
                  <a:lnTo>
                    <a:pt x="22576" y="14494"/>
                  </a:lnTo>
                  <a:lnTo>
                    <a:pt x="22370" y="13431"/>
                  </a:lnTo>
                  <a:lnTo>
                    <a:pt x="22210" y="12914"/>
                  </a:lnTo>
                  <a:lnTo>
                    <a:pt x="22352" y="13431"/>
                  </a:lnTo>
                  <a:lnTo>
                    <a:pt x="22531" y="14503"/>
                  </a:lnTo>
                  <a:lnTo>
                    <a:pt x="22602" y="15584"/>
                  </a:lnTo>
                  <a:lnTo>
                    <a:pt x="22602" y="16673"/>
                  </a:lnTo>
                  <a:lnTo>
                    <a:pt x="22585" y="17218"/>
                  </a:lnTo>
                  <a:lnTo>
                    <a:pt x="22513" y="18209"/>
                  </a:lnTo>
                  <a:lnTo>
                    <a:pt x="22263" y="20183"/>
                  </a:lnTo>
                  <a:lnTo>
                    <a:pt x="22111" y="21174"/>
                  </a:lnTo>
                  <a:lnTo>
                    <a:pt x="21665" y="20450"/>
                  </a:lnTo>
                  <a:lnTo>
                    <a:pt x="21218" y="19727"/>
                  </a:lnTo>
                  <a:lnTo>
                    <a:pt x="20191" y="18111"/>
                  </a:lnTo>
                  <a:lnTo>
                    <a:pt x="19665" y="17307"/>
                  </a:lnTo>
                  <a:lnTo>
                    <a:pt x="18432" y="15450"/>
                  </a:lnTo>
                  <a:lnTo>
                    <a:pt x="17155" y="13628"/>
                  </a:lnTo>
                  <a:lnTo>
                    <a:pt x="17128" y="13512"/>
                  </a:lnTo>
                  <a:lnTo>
                    <a:pt x="17075" y="12530"/>
                  </a:lnTo>
                  <a:lnTo>
                    <a:pt x="16977" y="11110"/>
                  </a:lnTo>
                  <a:lnTo>
                    <a:pt x="16878" y="10154"/>
                  </a:lnTo>
                  <a:lnTo>
                    <a:pt x="16798" y="9672"/>
                  </a:lnTo>
                  <a:lnTo>
                    <a:pt x="16709" y="9172"/>
                  </a:lnTo>
                  <a:lnTo>
                    <a:pt x="16494" y="8199"/>
                  </a:lnTo>
                  <a:lnTo>
                    <a:pt x="16218" y="7243"/>
                  </a:lnTo>
                  <a:lnTo>
                    <a:pt x="15869" y="6314"/>
                  </a:lnTo>
                  <a:lnTo>
                    <a:pt x="15655" y="5868"/>
                  </a:lnTo>
                  <a:lnTo>
                    <a:pt x="15655" y="5868"/>
                  </a:lnTo>
                  <a:lnTo>
                    <a:pt x="15860" y="6323"/>
                  </a:lnTo>
                  <a:lnTo>
                    <a:pt x="16182" y="7261"/>
                  </a:lnTo>
                  <a:lnTo>
                    <a:pt x="16423" y="8216"/>
                  </a:lnTo>
                  <a:lnTo>
                    <a:pt x="16610" y="9199"/>
                  </a:lnTo>
                  <a:lnTo>
                    <a:pt x="16682" y="9681"/>
                  </a:lnTo>
                  <a:lnTo>
                    <a:pt x="16798" y="10601"/>
                  </a:lnTo>
                  <a:lnTo>
                    <a:pt x="16932" y="12440"/>
                  </a:lnTo>
                  <a:lnTo>
                    <a:pt x="16968" y="13360"/>
                  </a:lnTo>
                  <a:lnTo>
                    <a:pt x="15619" y="11494"/>
                  </a:lnTo>
                  <a:lnTo>
                    <a:pt x="12521" y="7341"/>
                  </a:lnTo>
                  <a:lnTo>
                    <a:pt x="11163" y="5484"/>
                  </a:lnTo>
                  <a:lnTo>
                    <a:pt x="13164" y="8243"/>
                  </a:lnTo>
                  <a:lnTo>
                    <a:pt x="16334" y="12753"/>
                  </a:lnTo>
                  <a:lnTo>
                    <a:pt x="18334" y="15709"/>
                  </a:lnTo>
                  <a:lnTo>
                    <a:pt x="19227" y="17111"/>
                  </a:lnTo>
                  <a:lnTo>
                    <a:pt x="18254" y="16664"/>
                  </a:lnTo>
                  <a:lnTo>
                    <a:pt x="16325" y="15726"/>
                  </a:lnTo>
                  <a:lnTo>
                    <a:pt x="15378" y="15226"/>
                  </a:lnTo>
                  <a:lnTo>
                    <a:pt x="14851" y="14941"/>
                  </a:lnTo>
                  <a:lnTo>
                    <a:pt x="13815" y="14342"/>
                  </a:lnTo>
                  <a:lnTo>
                    <a:pt x="12806" y="13699"/>
                  </a:lnTo>
                  <a:lnTo>
                    <a:pt x="11833" y="13003"/>
                  </a:lnTo>
                  <a:lnTo>
                    <a:pt x="11369" y="12619"/>
                  </a:lnTo>
                  <a:lnTo>
                    <a:pt x="11824" y="13012"/>
                  </a:lnTo>
                  <a:lnTo>
                    <a:pt x="12780" y="13735"/>
                  </a:lnTo>
                  <a:lnTo>
                    <a:pt x="13780" y="14405"/>
                  </a:lnTo>
                  <a:lnTo>
                    <a:pt x="14798" y="15039"/>
                  </a:lnTo>
                  <a:lnTo>
                    <a:pt x="15325" y="15334"/>
                  </a:lnTo>
                  <a:lnTo>
                    <a:pt x="16334" y="15896"/>
                  </a:lnTo>
                  <a:lnTo>
                    <a:pt x="18370" y="16914"/>
                  </a:lnTo>
                  <a:lnTo>
                    <a:pt x="19406" y="17414"/>
                  </a:lnTo>
                  <a:lnTo>
                    <a:pt x="20191" y="18647"/>
                  </a:lnTo>
                  <a:lnTo>
                    <a:pt x="20950" y="19897"/>
                  </a:lnTo>
                  <a:lnTo>
                    <a:pt x="21674" y="21102"/>
                  </a:lnTo>
                  <a:lnTo>
                    <a:pt x="23067" y="23549"/>
                  </a:lnTo>
                  <a:lnTo>
                    <a:pt x="23754" y="24773"/>
                  </a:lnTo>
                  <a:lnTo>
                    <a:pt x="23219" y="24567"/>
                  </a:lnTo>
                  <a:lnTo>
                    <a:pt x="22156" y="24094"/>
                  </a:lnTo>
                  <a:lnTo>
                    <a:pt x="20602" y="23308"/>
                  </a:lnTo>
                  <a:lnTo>
                    <a:pt x="19593" y="22728"/>
                  </a:lnTo>
                  <a:lnTo>
                    <a:pt x="18504" y="22076"/>
                  </a:lnTo>
                  <a:lnTo>
                    <a:pt x="16378" y="20683"/>
                  </a:lnTo>
                  <a:lnTo>
                    <a:pt x="15325" y="19968"/>
                  </a:lnTo>
                  <a:lnTo>
                    <a:pt x="16360" y="20709"/>
                  </a:lnTo>
                  <a:lnTo>
                    <a:pt x="18459" y="22147"/>
                  </a:lnTo>
                  <a:lnTo>
                    <a:pt x="19531" y="22835"/>
                  </a:lnTo>
                  <a:lnTo>
                    <a:pt x="20057" y="23156"/>
                  </a:lnTo>
                  <a:lnTo>
                    <a:pt x="21129" y="23772"/>
                  </a:lnTo>
                  <a:lnTo>
                    <a:pt x="22227" y="24353"/>
                  </a:lnTo>
                  <a:lnTo>
                    <a:pt x="23362" y="24871"/>
                  </a:lnTo>
                  <a:lnTo>
                    <a:pt x="23933" y="25103"/>
                  </a:lnTo>
                  <a:lnTo>
                    <a:pt x="25353" y="27755"/>
                  </a:lnTo>
                  <a:lnTo>
                    <a:pt x="28469" y="33765"/>
                  </a:lnTo>
                  <a:lnTo>
                    <a:pt x="28934" y="34658"/>
                  </a:lnTo>
                  <a:lnTo>
                    <a:pt x="28532" y="34622"/>
                  </a:lnTo>
                  <a:lnTo>
                    <a:pt x="27862" y="34542"/>
                  </a:lnTo>
                  <a:lnTo>
                    <a:pt x="26925" y="34399"/>
                  </a:lnTo>
                  <a:lnTo>
                    <a:pt x="25996" y="34229"/>
                  </a:lnTo>
                  <a:lnTo>
                    <a:pt x="24121" y="33863"/>
                  </a:lnTo>
                  <a:lnTo>
                    <a:pt x="22263" y="33461"/>
                  </a:lnTo>
                  <a:lnTo>
                    <a:pt x="20638" y="33104"/>
                  </a:lnTo>
                  <a:lnTo>
                    <a:pt x="19013" y="32729"/>
                  </a:lnTo>
                  <a:lnTo>
                    <a:pt x="18191" y="31738"/>
                  </a:lnTo>
                  <a:lnTo>
                    <a:pt x="16530" y="29764"/>
                  </a:lnTo>
                  <a:lnTo>
                    <a:pt x="15673" y="28800"/>
                  </a:lnTo>
                  <a:lnTo>
                    <a:pt x="14807" y="27844"/>
                  </a:lnTo>
                  <a:lnTo>
                    <a:pt x="13449" y="26460"/>
                  </a:lnTo>
                  <a:lnTo>
                    <a:pt x="12503" y="25567"/>
                  </a:lnTo>
                  <a:lnTo>
                    <a:pt x="12020" y="25148"/>
                  </a:lnTo>
                  <a:lnTo>
                    <a:pt x="12494" y="25585"/>
                  </a:lnTo>
                  <a:lnTo>
                    <a:pt x="13414" y="26487"/>
                  </a:lnTo>
                  <a:lnTo>
                    <a:pt x="14735" y="27907"/>
                  </a:lnTo>
                  <a:lnTo>
                    <a:pt x="15584" y="28880"/>
                  </a:lnTo>
                  <a:lnTo>
                    <a:pt x="16360" y="29809"/>
                  </a:lnTo>
                  <a:lnTo>
                    <a:pt x="17887" y="31693"/>
                  </a:lnTo>
                  <a:lnTo>
                    <a:pt x="18638" y="32649"/>
                  </a:lnTo>
                  <a:lnTo>
                    <a:pt x="16736" y="32211"/>
                  </a:lnTo>
                  <a:lnTo>
                    <a:pt x="14833" y="31765"/>
                  </a:lnTo>
                  <a:lnTo>
                    <a:pt x="10172" y="30657"/>
                  </a:lnTo>
                  <a:lnTo>
                    <a:pt x="9529" y="29925"/>
                  </a:lnTo>
                  <a:lnTo>
                    <a:pt x="8207" y="28470"/>
                  </a:lnTo>
                  <a:lnTo>
                    <a:pt x="7529" y="27764"/>
                  </a:lnTo>
                  <a:lnTo>
                    <a:pt x="6823" y="27059"/>
                  </a:lnTo>
                  <a:lnTo>
                    <a:pt x="5725" y="26058"/>
                  </a:lnTo>
                  <a:lnTo>
                    <a:pt x="4957" y="25424"/>
                  </a:lnTo>
                  <a:lnTo>
                    <a:pt x="4555" y="25130"/>
                  </a:lnTo>
                  <a:lnTo>
                    <a:pt x="4948" y="25442"/>
                  </a:lnTo>
                  <a:lnTo>
                    <a:pt x="5689" y="26094"/>
                  </a:lnTo>
                  <a:lnTo>
                    <a:pt x="6761" y="27130"/>
                  </a:lnTo>
                  <a:lnTo>
                    <a:pt x="7439" y="27853"/>
                  </a:lnTo>
                  <a:lnTo>
                    <a:pt x="8047" y="28514"/>
                  </a:lnTo>
                  <a:lnTo>
                    <a:pt x="9208" y="29872"/>
                  </a:lnTo>
                  <a:lnTo>
                    <a:pt x="9788" y="30559"/>
                  </a:lnTo>
                  <a:lnTo>
                    <a:pt x="1" y="28228"/>
                  </a:lnTo>
                  <a:lnTo>
                    <a:pt x="1" y="28228"/>
                  </a:lnTo>
                  <a:lnTo>
                    <a:pt x="10065" y="30845"/>
                  </a:lnTo>
                  <a:lnTo>
                    <a:pt x="12512" y="31479"/>
                  </a:lnTo>
                  <a:lnTo>
                    <a:pt x="11529" y="31934"/>
                  </a:lnTo>
                  <a:lnTo>
                    <a:pt x="9547" y="32801"/>
                  </a:lnTo>
                  <a:lnTo>
                    <a:pt x="8538" y="33202"/>
                  </a:lnTo>
                  <a:lnTo>
                    <a:pt x="8002" y="33408"/>
                  </a:lnTo>
                  <a:lnTo>
                    <a:pt x="6913" y="33792"/>
                  </a:lnTo>
                  <a:lnTo>
                    <a:pt x="5805" y="34122"/>
                  </a:lnTo>
                  <a:lnTo>
                    <a:pt x="4689" y="34399"/>
                  </a:lnTo>
                  <a:lnTo>
                    <a:pt x="4117" y="34515"/>
                  </a:lnTo>
                  <a:lnTo>
                    <a:pt x="4117" y="34515"/>
                  </a:lnTo>
                  <a:lnTo>
                    <a:pt x="4689" y="34417"/>
                  </a:lnTo>
                  <a:lnTo>
                    <a:pt x="5814" y="34167"/>
                  </a:lnTo>
                  <a:lnTo>
                    <a:pt x="6930" y="33863"/>
                  </a:lnTo>
                  <a:lnTo>
                    <a:pt x="8029" y="33506"/>
                  </a:lnTo>
                  <a:lnTo>
                    <a:pt x="8574" y="33310"/>
                  </a:lnTo>
                  <a:lnTo>
                    <a:pt x="9663" y="32917"/>
                  </a:lnTo>
                  <a:lnTo>
                    <a:pt x="11806" y="32033"/>
                  </a:lnTo>
                  <a:lnTo>
                    <a:pt x="12869" y="31577"/>
                  </a:lnTo>
                  <a:lnTo>
                    <a:pt x="14753" y="32068"/>
                  </a:lnTo>
                  <a:lnTo>
                    <a:pt x="17950" y="32872"/>
                  </a:lnTo>
                  <a:lnTo>
                    <a:pt x="21156" y="33667"/>
                  </a:lnTo>
                  <a:lnTo>
                    <a:pt x="20075" y="34274"/>
                  </a:lnTo>
                  <a:lnTo>
                    <a:pt x="17905" y="35462"/>
                  </a:lnTo>
                  <a:lnTo>
                    <a:pt x="16789" y="36015"/>
                  </a:lnTo>
                  <a:lnTo>
                    <a:pt x="16173" y="36310"/>
                  </a:lnTo>
                  <a:lnTo>
                    <a:pt x="14932" y="36864"/>
                  </a:lnTo>
                  <a:lnTo>
                    <a:pt x="13664" y="37373"/>
                  </a:lnTo>
                  <a:lnTo>
                    <a:pt x="12369" y="37819"/>
                  </a:lnTo>
                  <a:lnTo>
                    <a:pt x="11717" y="38007"/>
                  </a:lnTo>
                  <a:lnTo>
                    <a:pt x="11717" y="38007"/>
                  </a:lnTo>
                  <a:lnTo>
                    <a:pt x="12378" y="37828"/>
                  </a:lnTo>
                  <a:lnTo>
                    <a:pt x="13673" y="37417"/>
                  </a:lnTo>
                  <a:lnTo>
                    <a:pt x="14958" y="36935"/>
                  </a:lnTo>
                  <a:lnTo>
                    <a:pt x="16218" y="36399"/>
                  </a:lnTo>
                  <a:lnTo>
                    <a:pt x="16843" y="36122"/>
                  </a:lnTo>
                  <a:lnTo>
                    <a:pt x="18021" y="35560"/>
                  </a:lnTo>
                  <a:lnTo>
                    <a:pt x="20334" y="34363"/>
                  </a:lnTo>
                  <a:lnTo>
                    <a:pt x="21486" y="33747"/>
                  </a:lnTo>
                  <a:lnTo>
                    <a:pt x="21817" y="33827"/>
                  </a:lnTo>
                  <a:lnTo>
                    <a:pt x="22156" y="33908"/>
                  </a:lnTo>
                  <a:lnTo>
                    <a:pt x="24013" y="34345"/>
                  </a:lnTo>
                  <a:lnTo>
                    <a:pt x="25880" y="34747"/>
                  </a:lnTo>
                  <a:lnTo>
                    <a:pt x="26817" y="34944"/>
                  </a:lnTo>
                  <a:lnTo>
                    <a:pt x="27764" y="35113"/>
                  </a:lnTo>
                  <a:lnTo>
                    <a:pt x="28541" y="35212"/>
                  </a:lnTo>
                  <a:lnTo>
                    <a:pt x="29130" y="35265"/>
                  </a:lnTo>
                  <a:lnTo>
                    <a:pt x="28612" y="35658"/>
                  </a:lnTo>
                  <a:lnTo>
                    <a:pt x="27505" y="36346"/>
                  </a:lnTo>
                  <a:lnTo>
                    <a:pt x="26344" y="36953"/>
                  </a:lnTo>
                  <a:lnTo>
                    <a:pt x="25139" y="37480"/>
                  </a:lnTo>
                  <a:lnTo>
                    <a:pt x="24522" y="37721"/>
                  </a:lnTo>
                  <a:lnTo>
                    <a:pt x="23094" y="38257"/>
                  </a:lnTo>
                  <a:lnTo>
                    <a:pt x="20200" y="39284"/>
                  </a:lnTo>
                  <a:lnTo>
                    <a:pt x="18763" y="39837"/>
                  </a:lnTo>
                  <a:lnTo>
                    <a:pt x="18084" y="40114"/>
                  </a:lnTo>
                  <a:lnTo>
                    <a:pt x="16736" y="40695"/>
                  </a:lnTo>
                  <a:lnTo>
                    <a:pt x="16075" y="41007"/>
                  </a:lnTo>
                  <a:lnTo>
                    <a:pt x="15182" y="41061"/>
                  </a:lnTo>
                  <a:lnTo>
                    <a:pt x="13414" y="41195"/>
                  </a:lnTo>
                  <a:lnTo>
                    <a:pt x="12529" y="41284"/>
                  </a:lnTo>
                  <a:lnTo>
                    <a:pt x="11645" y="41391"/>
                  </a:lnTo>
                  <a:lnTo>
                    <a:pt x="9868" y="41695"/>
                  </a:lnTo>
                  <a:lnTo>
                    <a:pt x="8993" y="41918"/>
                  </a:lnTo>
                  <a:lnTo>
                    <a:pt x="9877" y="41730"/>
                  </a:lnTo>
                  <a:lnTo>
                    <a:pt x="11645" y="41480"/>
                  </a:lnTo>
                  <a:lnTo>
                    <a:pt x="12538" y="41409"/>
                  </a:lnTo>
                  <a:lnTo>
                    <a:pt x="14048" y="41311"/>
                  </a:lnTo>
                  <a:lnTo>
                    <a:pt x="15548" y="41257"/>
                  </a:lnTo>
                  <a:lnTo>
                    <a:pt x="15548" y="41257"/>
                  </a:lnTo>
                  <a:lnTo>
                    <a:pt x="14958" y="41561"/>
                  </a:lnTo>
                  <a:lnTo>
                    <a:pt x="13780" y="42186"/>
                  </a:lnTo>
                  <a:lnTo>
                    <a:pt x="13208" y="42516"/>
                  </a:lnTo>
                  <a:lnTo>
                    <a:pt x="12815" y="42757"/>
                  </a:lnTo>
                  <a:lnTo>
                    <a:pt x="11967" y="43311"/>
                  </a:lnTo>
                  <a:lnTo>
                    <a:pt x="10672" y="44249"/>
                  </a:lnTo>
                  <a:lnTo>
                    <a:pt x="8475" y="45981"/>
                  </a:lnTo>
                  <a:lnTo>
                    <a:pt x="8100" y="46303"/>
                  </a:lnTo>
                  <a:lnTo>
                    <a:pt x="8100" y="46303"/>
                  </a:lnTo>
                  <a:lnTo>
                    <a:pt x="9788" y="45008"/>
                  </a:lnTo>
                  <a:lnTo>
                    <a:pt x="11529" y="43749"/>
                  </a:lnTo>
                  <a:lnTo>
                    <a:pt x="12646" y="43034"/>
                  </a:lnTo>
                  <a:lnTo>
                    <a:pt x="13289" y="42668"/>
                  </a:lnTo>
                  <a:lnTo>
                    <a:pt x="13958" y="42293"/>
                  </a:lnTo>
                  <a:lnTo>
                    <a:pt x="15333" y="41605"/>
                  </a:lnTo>
                  <a:lnTo>
                    <a:pt x="16727" y="40971"/>
                  </a:lnTo>
                  <a:lnTo>
                    <a:pt x="18146" y="40400"/>
                  </a:lnTo>
                  <a:lnTo>
                    <a:pt x="18870" y="40132"/>
                  </a:lnTo>
                  <a:lnTo>
                    <a:pt x="19022" y="40078"/>
                  </a:lnTo>
                  <a:lnTo>
                    <a:pt x="19182" y="40016"/>
                  </a:lnTo>
                  <a:lnTo>
                    <a:pt x="18700" y="40909"/>
                  </a:lnTo>
                  <a:lnTo>
                    <a:pt x="17709" y="42668"/>
                  </a:lnTo>
                  <a:lnTo>
                    <a:pt x="17182" y="43525"/>
                  </a:lnTo>
                  <a:lnTo>
                    <a:pt x="16602" y="44454"/>
                  </a:lnTo>
                  <a:lnTo>
                    <a:pt x="15646" y="45794"/>
                  </a:lnTo>
                  <a:lnTo>
                    <a:pt x="14958" y="46642"/>
                  </a:lnTo>
                  <a:lnTo>
                    <a:pt x="14592" y="47053"/>
                  </a:lnTo>
                  <a:lnTo>
                    <a:pt x="14967" y="46651"/>
                  </a:lnTo>
                  <a:lnTo>
                    <a:pt x="15682" y="45820"/>
                  </a:lnTo>
                  <a:lnTo>
                    <a:pt x="16673" y="44499"/>
                  </a:lnTo>
                  <a:lnTo>
                    <a:pt x="17280" y="43588"/>
                  </a:lnTo>
                  <a:lnTo>
                    <a:pt x="17870" y="42686"/>
                  </a:lnTo>
                  <a:lnTo>
                    <a:pt x="18977" y="40837"/>
                  </a:lnTo>
                  <a:lnTo>
                    <a:pt x="19504" y="39900"/>
                  </a:lnTo>
                  <a:lnTo>
                    <a:pt x="22085" y="39025"/>
                  </a:lnTo>
                  <a:lnTo>
                    <a:pt x="24674" y="38141"/>
                  </a:lnTo>
                  <a:lnTo>
                    <a:pt x="25210" y="37944"/>
                  </a:lnTo>
                  <a:lnTo>
                    <a:pt x="26291" y="37516"/>
                  </a:lnTo>
                  <a:lnTo>
                    <a:pt x="27344" y="37024"/>
                  </a:lnTo>
                  <a:lnTo>
                    <a:pt x="28380" y="36462"/>
                  </a:lnTo>
                  <a:lnTo>
                    <a:pt x="28871" y="36140"/>
                  </a:lnTo>
                  <a:lnTo>
                    <a:pt x="28166" y="37257"/>
                  </a:lnTo>
                  <a:lnTo>
                    <a:pt x="27478" y="38382"/>
                  </a:lnTo>
                  <a:lnTo>
                    <a:pt x="26683" y="39293"/>
                  </a:lnTo>
                  <a:lnTo>
                    <a:pt x="25862" y="40168"/>
                  </a:lnTo>
                  <a:lnTo>
                    <a:pt x="25406" y="40614"/>
                  </a:lnTo>
                  <a:lnTo>
                    <a:pt x="24460" y="41454"/>
                  </a:lnTo>
                  <a:lnTo>
                    <a:pt x="23951" y="41829"/>
                  </a:lnTo>
                  <a:lnTo>
                    <a:pt x="24478" y="41472"/>
                  </a:lnTo>
                  <a:lnTo>
                    <a:pt x="25469" y="40677"/>
                  </a:lnTo>
                  <a:lnTo>
                    <a:pt x="25942" y="40248"/>
                  </a:lnTo>
                  <a:lnTo>
                    <a:pt x="26469" y="39748"/>
                  </a:lnTo>
                  <a:lnTo>
                    <a:pt x="26987" y="39221"/>
                  </a:lnTo>
                  <a:lnTo>
                    <a:pt x="26496" y="40096"/>
                  </a:lnTo>
                  <a:lnTo>
                    <a:pt x="26041" y="40998"/>
                  </a:lnTo>
                  <a:lnTo>
                    <a:pt x="25683" y="41739"/>
                  </a:lnTo>
                  <a:lnTo>
                    <a:pt x="25219" y="42882"/>
                  </a:lnTo>
                  <a:lnTo>
                    <a:pt x="24951" y="43668"/>
                  </a:lnTo>
                  <a:lnTo>
                    <a:pt x="24835" y="44061"/>
                  </a:lnTo>
                  <a:lnTo>
                    <a:pt x="24728" y="44490"/>
                  </a:lnTo>
                  <a:lnTo>
                    <a:pt x="24576" y="45552"/>
                  </a:lnTo>
                  <a:lnTo>
                    <a:pt x="24442" y="47026"/>
                  </a:lnTo>
                  <a:lnTo>
                    <a:pt x="24433" y="47303"/>
                  </a:lnTo>
                  <a:lnTo>
                    <a:pt x="24505" y="46419"/>
                  </a:lnTo>
                  <a:lnTo>
                    <a:pt x="24683" y="45240"/>
                  </a:lnTo>
                  <a:lnTo>
                    <a:pt x="24853" y="44481"/>
                  </a:lnTo>
                  <a:lnTo>
                    <a:pt x="24969" y="44097"/>
                  </a:lnTo>
                  <a:lnTo>
                    <a:pt x="25103" y="43713"/>
                  </a:lnTo>
                  <a:lnTo>
                    <a:pt x="25389" y="42945"/>
                  </a:lnTo>
                  <a:lnTo>
                    <a:pt x="25889" y="41829"/>
                  </a:lnTo>
                  <a:lnTo>
                    <a:pt x="26264" y="41105"/>
                  </a:lnTo>
                  <a:lnTo>
                    <a:pt x="26639" y="40409"/>
                  </a:lnTo>
                  <a:lnTo>
                    <a:pt x="27451" y="39060"/>
                  </a:lnTo>
                  <a:lnTo>
                    <a:pt x="28755" y="37078"/>
                  </a:lnTo>
                  <a:lnTo>
                    <a:pt x="29657" y="35774"/>
                  </a:lnTo>
                  <a:lnTo>
                    <a:pt x="30041" y="36337"/>
                  </a:lnTo>
                  <a:lnTo>
                    <a:pt x="30845" y="37453"/>
                  </a:lnTo>
                  <a:lnTo>
                    <a:pt x="31282" y="37998"/>
                  </a:lnTo>
                  <a:lnTo>
                    <a:pt x="31675" y="38453"/>
                  </a:lnTo>
                  <a:lnTo>
                    <a:pt x="32488" y="39319"/>
                  </a:lnTo>
                  <a:lnTo>
                    <a:pt x="33765" y="40561"/>
                  </a:lnTo>
                  <a:lnTo>
                    <a:pt x="34622" y="41364"/>
                  </a:lnTo>
                  <a:lnTo>
                    <a:pt x="35480" y="42159"/>
                  </a:lnTo>
                  <a:lnTo>
                    <a:pt x="37158" y="43775"/>
                  </a:lnTo>
                  <a:lnTo>
                    <a:pt x="38355" y="45026"/>
                  </a:lnTo>
                  <a:lnTo>
                    <a:pt x="39114" y="45892"/>
                  </a:lnTo>
                  <a:lnTo>
                    <a:pt x="39837" y="46776"/>
                  </a:lnTo>
                  <a:lnTo>
                    <a:pt x="40507" y="47705"/>
                  </a:lnTo>
                  <a:lnTo>
                    <a:pt x="40820" y="48178"/>
                  </a:lnTo>
                  <a:lnTo>
                    <a:pt x="42025" y="47330"/>
                  </a:lnTo>
                  <a:lnTo>
                    <a:pt x="41668" y="46829"/>
                  </a:lnTo>
                  <a:lnTo>
                    <a:pt x="40918" y="45883"/>
                  </a:lnTo>
                  <a:lnTo>
                    <a:pt x="40123" y="44972"/>
                  </a:lnTo>
                  <a:lnTo>
                    <a:pt x="39293" y="44106"/>
                  </a:lnTo>
                  <a:lnTo>
                    <a:pt x="38864" y="43686"/>
                  </a:lnTo>
                  <a:lnTo>
                    <a:pt x="38007" y="42865"/>
                  </a:lnTo>
                  <a:lnTo>
                    <a:pt x="36247" y="41293"/>
                  </a:lnTo>
                  <a:lnTo>
                    <a:pt x="35354" y="40525"/>
                  </a:lnTo>
                  <a:lnTo>
                    <a:pt x="34461" y="39766"/>
                  </a:lnTo>
                  <a:lnTo>
                    <a:pt x="33158" y="38614"/>
                  </a:lnTo>
                  <a:lnTo>
                    <a:pt x="32327" y="37819"/>
                  </a:lnTo>
                  <a:lnTo>
                    <a:pt x="31934" y="37399"/>
                  </a:lnTo>
                  <a:lnTo>
                    <a:pt x="31497" y="36908"/>
                  </a:lnTo>
                  <a:lnTo>
                    <a:pt x="30657" y="35872"/>
                  </a:lnTo>
                  <a:lnTo>
                    <a:pt x="30264" y="35328"/>
                  </a:lnTo>
                  <a:lnTo>
                    <a:pt x="31122" y="35078"/>
                  </a:lnTo>
                  <a:lnTo>
                    <a:pt x="32845" y="34613"/>
                  </a:lnTo>
                  <a:lnTo>
                    <a:pt x="34578" y="34220"/>
                  </a:lnTo>
                  <a:lnTo>
                    <a:pt x="36337" y="33908"/>
                  </a:lnTo>
                  <a:lnTo>
                    <a:pt x="37212" y="33792"/>
                  </a:lnTo>
                  <a:lnTo>
                    <a:pt x="38123" y="33685"/>
                  </a:lnTo>
                  <a:lnTo>
                    <a:pt x="39944" y="33569"/>
                  </a:lnTo>
                  <a:lnTo>
                    <a:pt x="40855" y="33569"/>
                  </a:lnTo>
                  <a:lnTo>
                    <a:pt x="41284" y="33586"/>
                  </a:lnTo>
                  <a:lnTo>
                    <a:pt x="42061" y="33658"/>
                  </a:lnTo>
                  <a:lnTo>
                    <a:pt x="43275" y="33854"/>
                  </a:lnTo>
                  <a:lnTo>
                    <a:pt x="44436" y="34078"/>
                  </a:lnTo>
                  <a:lnTo>
                    <a:pt x="44142" y="34006"/>
                  </a:lnTo>
                  <a:lnTo>
                    <a:pt x="42525" y="33667"/>
                  </a:lnTo>
                  <a:lnTo>
                    <a:pt x="41346" y="33470"/>
                  </a:lnTo>
                  <a:lnTo>
                    <a:pt x="40855" y="33435"/>
                  </a:lnTo>
                  <a:lnTo>
                    <a:pt x="39944" y="33399"/>
                  </a:lnTo>
                  <a:lnTo>
                    <a:pt x="38114" y="33452"/>
                  </a:lnTo>
                  <a:lnTo>
                    <a:pt x="37194" y="33533"/>
                  </a:lnTo>
                  <a:lnTo>
                    <a:pt x="36087" y="33658"/>
                  </a:lnTo>
                  <a:lnTo>
                    <a:pt x="34979" y="33827"/>
                  </a:lnTo>
                  <a:lnTo>
                    <a:pt x="36024" y="33292"/>
                  </a:lnTo>
                  <a:lnTo>
                    <a:pt x="37051" y="32720"/>
                  </a:lnTo>
                  <a:lnTo>
                    <a:pt x="37703" y="32327"/>
                  </a:lnTo>
                  <a:lnTo>
                    <a:pt x="38667" y="31684"/>
                  </a:lnTo>
                  <a:lnTo>
                    <a:pt x="39275" y="31220"/>
                  </a:lnTo>
                  <a:lnTo>
                    <a:pt x="39569" y="30970"/>
                  </a:lnTo>
                  <a:lnTo>
                    <a:pt x="39266" y="31211"/>
                  </a:lnTo>
                  <a:lnTo>
                    <a:pt x="38641" y="31649"/>
                  </a:lnTo>
                  <a:lnTo>
                    <a:pt x="37667" y="32256"/>
                  </a:lnTo>
                  <a:lnTo>
                    <a:pt x="36989" y="32613"/>
                  </a:lnTo>
                  <a:lnTo>
                    <a:pt x="36310" y="32970"/>
                  </a:lnTo>
                  <a:lnTo>
                    <a:pt x="34935" y="33622"/>
                  </a:lnTo>
                  <a:lnTo>
                    <a:pt x="34247" y="33935"/>
                  </a:lnTo>
                  <a:lnTo>
                    <a:pt x="33158" y="34158"/>
                  </a:lnTo>
                  <a:lnTo>
                    <a:pt x="30997" y="34649"/>
                  </a:lnTo>
                  <a:lnTo>
                    <a:pt x="30997" y="34649"/>
                  </a:lnTo>
                  <a:lnTo>
                    <a:pt x="31479" y="34310"/>
                  </a:lnTo>
                  <a:lnTo>
                    <a:pt x="32372" y="33560"/>
                  </a:lnTo>
                  <a:lnTo>
                    <a:pt x="32801" y="33167"/>
                  </a:lnTo>
                  <a:lnTo>
                    <a:pt x="33399" y="32568"/>
                  </a:lnTo>
                  <a:lnTo>
                    <a:pt x="34533" y="31327"/>
                  </a:lnTo>
                  <a:lnTo>
                    <a:pt x="35078" y="30684"/>
                  </a:lnTo>
                  <a:lnTo>
                    <a:pt x="35997" y="29568"/>
                  </a:lnTo>
                  <a:lnTo>
                    <a:pt x="37783" y="27318"/>
                  </a:lnTo>
                  <a:lnTo>
                    <a:pt x="38667" y="26183"/>
                  </a:lnTo>
                  <a:lnTo>
                    <a:pt x="38703" y="26157"/>
                  </a:lnTo>
                  <a:lnTo>
                    <a:pt x="38739" y="26121"/>
                  </a:lnTo>
                  <a:lnTo>
                    <a:pt x="39686" y="25933"/>
                  </a:lnTo>
                  <a:lnTo>
                    <a:pt x="41570" y="25523"/>
                  </a:lnTo>
                  <a:lnTo>
                    <a:pt x="42507" y="25290"/>
                  </a:lnTo>
                  <a:lnTo>
                    <a:pt x="43463" y="25023"/>
                  </a:lnTo>
                  <a:lnTo>
                    <a:pt x="44865" y="24558"/>
                  </a:lnTo>
                  <a:lnTo>
                    <a:pt x="45785" y="24192"/>
                  </a:lnTo>
                  <a:lnTo>
                    <a:pt x="46240" y="23987"/>
                  </a:lnTo>
                  <a:lnTo>
                    <a:pt x="45785" y="24174"/>
                  </a:lnTo>
                  <a:lnTo>
                    <a:pt x="44856" y="24514"/>
                  </a:lnTo>
                  <a:lnTo>
                    <a:pt x="43436" y="24942"/>
                  </a:lnTo>
                  <a:lnTo>
                    <a:pt x="42481" y="25174"/>
                  </a:lnTo>
                  <a:lnTo>
                    <a:pt x="41597" y="25371"/>
                  </a:lnTo>
                  <a:lnTo>
                    <a:pt x="39828" y="25710"/>
                  </a:lnTo>
                  <a:lnTo>
                    <a:pt x="38935" y="25862"/>
                  </a:lnTo>
                  <a:lnTo>
                    <a:pt x="39096" y="25648"/>
                  </a:lnTo>
                  <a:lnTo>
                    <a:pt x="39257" y="25451"/>
                  </a:lnTo>
                  <a:lnTo>
                    <a:pt x="41025" y="23299"/>
                  </a:lnTo>
                  <a:lnTo>
                    <a:pt x="41927" y="22227"/>
                  </a:lnTo>
                  <a:lnTo>
                    <a:pt x="42338" y="21754"/>
                  </a:lnTo>
                  <a:lnTo>
                    <a:pt x="43168" y="20817"/>
                  </a:lnTo>
                  <a:lnTo>
                    <a:pt x="43615" y="20379"/>
                  </a:lnTo>
                  <a:lnTo>
                    <a:pt x="43927" y="20093"/>
                  </a:lnTo>
                  <a:lnTo>
                    <a:pt x="44570" y="19548"/>
                  </a:lnTo>
                  <a:lnTo>
                    <a:pt x="45570" y="18789"/>
                  </a:lnTo>
                  <a:lnTo>
                    <a:pt x="46919" y="17923"/>
                  </a:lnTo>
                  <a:lnTo>
                    <a:pt x="48214" y="17200"/>
                  </a:lnTo>
                  <a:lnTo>
                    <a:pt x="49928" y="1636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0910" y="15941"/>
                  </a:lnTo>
                  <a:lnTo>
                    <a:pt x="49714" y="16396"/>
                  </a:lnTo>
                  <a:lnTo>
                    <a:pt x="48544" y="16923"/>
                  </a:lnTo>
                  <a:lnTo>
                    <a:pt x="47428" y="17504"/>
                  </a:lnTo>
                  <a:lnTo>
                    <a:pt x="46374" y="18111"/>
                  </a:lnTo>
                  <a:lnTo>
                    <a:pt x="45410" y="18736"/>
                  </a:lnTo>
                  <a:lnTo>
                    <a:pt x="44552" y="19361"/>
                  </a:lnTo>
                  <a:lnTo>
                    <a:pt x="43820" y="19977"/>
                  </a:lnTo>
                  <a:lnTo>
                    <a:pt x="43508" y="20272"/>
                  </a:lnTo>
                  <a:lnTo>
                    <a:pt x="42766" y="21031"/>
                  </a:lnTo>
                  <a:lnTo>
                    <a:pt x="42043" y="21808"/>
                  </a:lnTo>
                  <a:lnTo>
                    <a:pt x="42222" y="21102"/>
                  </a:lnTo>
                  <a:lnTo>
                    <a:pt x="42623" y="19700"/>
                  </a:lnTo>
                  <a:lnTo>
                    <a:pt x="42838" y="19004"/>
                  </a:lnTo>
                  <a:lnTo>
                    <a:pt x="43106" y="18200"/>
                  </a:lnTo>
                  <a:lnTo>
                    <a:pt x="43579" y="17021"/>
                  </a:lnTo>
                  <a:lnTo>
                    <a:pt x="43936" y="16253"/>
                  </a:lnTo>
                  <a:lnTo>
                    <a:pt x="44133" y="15878"/>
                  </a:lnTo>
                  <a:lnTo>
                    <a:pt x="43918" y="16244"/>
                  </a:lnTo>
                  <a:lnTo>
                    <a:pt x="43534" y="17003"/>
                  </a:lnTo>
                  <a:lnTo>
                    <a:pt x="43025" y="18173"/>
                  </a:lnTo>
                  <a:lnTo>
                    <a:pt x="42731" y="18968"/>
                  </a:lnTo>
                  <a:lnTo>
                    <a:pt x="42445" y="19763"/>
                  </a:lnTo>
                  <a:lnTo>
                    <a:pt x="41936" y="21379"/>
                  </a:lnTo>
                  <a:lnTo>
                    <a:pt x="41695" y="22192"/>
                  </a:lnTo>
                  <a:lnTo>
                    <a:pt x="41016" y="22942"/>
                  </a:lnTo>
                  <a:lnTo>
                    <a:pt x="39694" y="24487"/>
                  </a:lnTo>
                  <a:lnTo>
                    <a:pt x="39043" y="25264"/>
                  </a:lnTo>
                  <a:lnTo>
                    <a:pt x="37498" y="27148"/>
                  </a:lnTo>
                  <a:lnTo>
                    <a:pt x="35944" y="29023"/>
                  </a:lnTo>
                  <a:lnTo>
                    <a:pt x="35890" y="27880"/>
                  </a:lnTo>
                  <a:lnTo>
                    <a:pt x="35810" y="25603"/>
                  </a:lnTo>
                  <a:lnTo>
                    <a:pt x="35801" y="24460"/>
                  </a:lnTo>
                  <a:lnTo>
                    <a:pt x="35819" y="23254"/>
                  </a:lnTo>
                  <a:lnTo>
                    <a:pt x="35953" y="21451"/>
                  </a:lnTo>
                  <a:lnTo>
                    <a:pt x="36105" y="20254"/>
                  </a:lnTo>
                  <a:lnTo>
                    <a:pt x="36212" y="19656"/>
                  </a:lnTo>
                  <a:lnTo>
                    <a:pt x="36087" y="20254"/>
                  </a:lnTo>
                  <a:lnTo>
                    <a:pt x="35908" y="21442"/>
                  </a:lnTo>
                  <a:lnTo>
                    <a:pt x="35738" y="23254"/>
                  </a:lnTo>
                  <a:lnTo>
                    <a:pt x="35685" y="24460"/>
                  </a:lnTo>
                  <a:lnTo>
                    <a:pt x="35658" y="25666"/>
                  </a:lnTo>
                  <a:lnTo>
                    <a:pt x="35685" y="28077"/>
                  </a:lnTo>
                  <a:lnTo>
                    <a:pt x="35721" y="29282"/>
                  </a:lnTo>
                  <a:lnTo>
                    <a:pt x="35730" y="29282"/>
                  </a:lnTo>
                  <a:lnTo>
                    <a:pt x="35247" y="29845"/>
                  </a:lnTo>
                  <a:lnTo>
                    <a:pt x="34765" y="30407"/>
                  </a:lnTo>
                  <a:lnTo>
                    <a:pt x="34211" y="31032"/>
                  </a:lnTo>
                  <a:lnTo>
                    <a:pt x="33068" y="32238"/>
                  </a:lnTo>
                  <a:lnTo>
                    <a:pt x="32470" y="32809"/>
                  </a:lnTo>
                  <a:lnTo>
                    <a:pt x="31934" y="33283"/>
                  </a:lnTo>
                  <a:lnTo>
                    <a:pt x="31095" y="33935"/>
                  </a:lnTo>
                  <a:lnTo>
                    <a:pt x="30514" y="34319"/>
                  </a:lnTo>
                  <a:lnTo>
                    <a:pt x="30211" y="34488"/>
                  </a:lnTo>
                  <a:lnTo>
                    <a:pt x="30452" y="33560"/>
                  </a:lnTo>
                  <a:lnTo>
                    <a:pt x="30809" y="31693"/>
                  </a:lnTo>
                  <a:lnTo>
                    <a:pt x="30961" y="30765"/>
                  </a:lnTo>
                  <a:lnTo>
                    <a:pt x="31282" y="28621"/>
                  </a:lnTo>
                  <a:lnTo>
                    <a:pt x="31577" y="26487"/>
                  </a:lnTo>
                  <a:lnTo>
                    <a:pt x="32720" y="17923"/>
                  </a:lnTo>
                  <a:lnTo>
                    <a:pt x="32961" y="16191"/>
                  </a:lnTo>
                  <a:lnTo>
                    <a:pt x="33095" y="15342"/>
                  </a:lnTo>
                  <a:lnTo>
                    <a:pt x="34006" y="14530"/>
                  </a:lnTo>
                  <a:lnTo>
                    <a:pt x="35828" y="12869"/>
                  </a:lnTo>
                  <a:lnTo>
                    <a:pt x="36694" y="12012"/>
                  </a:lnTo>
                  <a:lnTo>
                    <a:pt x="37123" y="11574"/>
                  </a:lnTo>
                  <a:lnTo>
                    <a:pt x="37944" y="10672"/>
                  </a:lnTo>
                  <a:lnTo>
                    <a:pt x="38739" y="9743"/>
                  </a:lnTo>
                  <a:lnTo>
                    <a:pt x="39480" y="8770"/>
                  </a:lnTo>
                  <a:lnTo>
                    <a:pt x="39819" y="8261"/>
                  </a:lnTo>
                  <a:lnTo>
                    <a:pt x="39462" y="8761"/>
                  </a:lnTo>
                  <a:lnTo>
                    <a:pt x="38703" y="9717"/>
                  </a:lnTo>
                  <a:lnTo>
                    <a:pt x="37891" y="10619"/>
                  </a:lnTo>
                  <a:lnTo>
                    <a:pt x="37042" y="11494"/>
                  </a:lnTo>
                  <a:lnTo>
                    <a:pt x="36614" y="11922"/>
                  </a:lnTo>
                  <a:lnTo>
                    <a:pt x="35765" y="12726"/>
                  </a:lnTo>
                  <a:lnTo>
                    <a:pt x="34033" y="14262"/>
                  </a:lnTo>
                  <a:lnTo>
                    <a:pt x="33149" y="15012"/>
                  </a:lnTo>
                  <a:lnTo>
                    <a:pt x="33568" y="12190"/>
                  </a:lnTo>
                  <a:lnTo>
                    <a:pt x="34051" y="9386"/>
                  </a:lnTo>
                  <a:lnTo>
                    <a:pt x="34229" y="8315"/>
                  </a:lnTo>
                  <a:lnTo>
                    <a:pt x="34542" y="6091"/>
                  </a:lnTo>
                  <a:lnTo>
                    <a:pt x="34970" y="2555"/>
                  </a:lnTo>
                  <a:lnTo>
                    <a:pt x="353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6" name="Google Shape;1346;p31"/>
          <p:cNvGrpSpPr/>
          <p:nvPr/>
        </p:nvGrpSpPr>
        <p:grpSpPr>
          <a:xfrm rot="-2031597">
            <a:off x="-284833" y="4111019"/>
            <a:ext cx="1431660" cy="1421817"/>
            <a:chOff x="-5716253" y="2181626"/>
            <a:chExt cx="4501527" cy="4470579"/>
          </a:xfrm>
        </p:grpSpPr>
        <p:sp>
          <p:nvSpPr>
            <p:cNvPr id="1347" name="Google Shape;1347;p31"/>
            <p:cNvSpPr/>
            <p:nvPr/>
          </p:nvSpPr>
          <p:spPr>
            <a:xfrm rot="2389219" flipH="1">
              <a:off x="-5118650" y="2884952"/>
              <a:ext cx="3306322" cy="3063928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31"/>
            <p:cNvSpPr/>
            <p:nvPr/>
          </p:nvSpPr>
          <p:spPr>
            <a:xfrm rot="2389219" flipH="1">
              <a:off x="-4722987" y="3735966"/>
              <a:ext cx="2651830" cy="1639120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31"/>
            <p:cNvSpPr/>
            <p:nvPr/>
          </p:nvSpPr>
          <p:spPr>
            <a:xfrm rot="2389219" flipH="1">
              <a:off x="-4363616" y="4240256"/>
              <a:ext cx="481229" cy="255025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31"/>
            <p:cNvSpPr/>
            <p:nvPr/>
          </p:nvSpPr>
          <p:spPr>
            <a:xfrm rot="2389219" flipH="1">
              <a:off x="-4215936" y="3409066"/>
              <a:ext cx="273635" cy="58314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31"/>
            <p:cNvSpPr/>
            <p:nvPr/>
          </p:nvSpPr>
          <p:spPr>
            <a:xfrm rot="2389219" flipH="1">
              <a:off x="-3735884" y="3527248"/>
              <a:ext cx="63622" cy="451198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31"/>
            <p:cNvSpPr/>
            <p:nvPr/>
          </p:nvSpPr>
          <p:spPr>
            <a:xfrm rot="2389219" flipH="1">
              <a:off x="-3273737" y="4843179"/>
              <a:ext cx="93048" cy="449989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31"/>
            <p:cNvSpPr/>
            <p:nvPr/>
          </p:nvSpPr>
          <p:spPr>
            <a:xfrm rot="2389219" flipH="1">
              <a:off x="-3589768" y="4138966"/>
              <a:ext cx="139269" cy="579584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54" name="Google Shape;1354;p31"/>
          <p:cNvSpPr txBox="1">
            <a:spLocks noGrp="1"/>
          </p:cNvSpPr>
          <p:nvPr>
            <p:ph type="subTitle" idx="3"/>
          </p:nvPr>
        </p:nvSpPr>
        <p:spPr>
          <a:xfrm>
            <a:off x="773413" y="3945900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5" name="Google Shape;1355;p31"/>
          <p:cNvSpPr txBox="1">
            <a:spLocks noGrp="1"/>
          </p:cNvSpPr>
          <p:nvPr>
            <p:ph type="subTitle" idx="4"/>
          </p:nvPr>
        </p:nvSpPr>
        <p:spPr>
          <a:xfrm>
            <a:off x="773413" y="3599400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6" name="Google Shape;1356;p31"/>
          <p:cNvSpPr txBox="1">
            <a:spLocks noGrp="1"/>
          </p:cNvSpPr>
          <p:nvPr>
            <p:ph type="subTitle" idx="5"/>
          </p:nvPr>
        </p:nvSpPr>
        <p:spPr>
          <a:xfrm>
            <a:off x="3402600" y="2158125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A2E1F"/>
              </a:buClr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7" name="Google Shape;1357;p31"/>
          <p:cNvSpPr txBox="1">
            <a:spLocks noGrp="1"/>
          </p:cNvSpPr>
          <p:nvPr>
            <p:ph type="subTitle" idx="6"/>
          </p:nvPr>
        </p:nvSpPr>
        <p:spPr>
          <a:xfrm>
            <a:off x="3402600" y="1811625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8" name="Google Shape;1358;p31"/>
          <p:cNvSpPr txBox="1">
            <a:spLocks noGrp="1"/>
          </p:cNvSpPr>
          <p:nvPr>
            <p:ph type="subTitle" idx="7"/>
          </p:nvPr>
        </p:nvSpPr>
        <p:spPr>
          <a:xfrm>
            <a:off x="3402600" y="3945900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9" name="Google Shape;1359;p31"/>
          <p:cNvSpPr txBox="1">
            <a:spLocks noGrp="1"/>
          </p:cNvSpPr>
          <p:nvPr>
            <p:ph type="subTitle" idx="8"/>
          </p:nvPr>
        </p:nvSpPr>
        <p:spPr>
          <a:xfrm>
            <a:off x="3402600" y="3599400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0" name="Google Shape;1360;p31"/>
          <p:cNvSpPr txBox="1">
            <a:spLocks noGrp="1"/>
          </p:cNvSpPr>
          <p:nvPr>
            <p:ph type="subTitle" idx="9"/>
          </p:nvPr>
        </p:nvSpPr>
        <p:spPr>
          <a:xfrm>
            <a:off x="5989213" y="2158125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A2E1F"/>
              </a:buClr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1" name="Google Shape;1361;p31"/>
          <p:cNvSpPr txBox="1">
            <a:spLocks noGrp="1"/>
          </p:cNvSpPr>
          <p:nvPr>
            <p:ph type="subTitle" idx="13"/>
          </p:nvPr>
        </p:nvSpPr>
        <p:spPr>
          <a:xfrm>
            <a:off x="5989213" y="1811625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2" name="Google Shape;1362;p31"/>
          <p:cNvSpPr txBox="1">
            <a:spLocks noGrp="1"/>
          </p:cNvSpPr>
          <p:nvPr>
            <p:ph type="subTitle" idx="14"/>
          </p:nvPr>
        </p:nvSpPr>
        <p:spPr>
          <a:xfrm>
            <a:off x="5989213" y="3945900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3" name="Google Shape;1363;p31"/>
          <p:cNvSpPr txBox="1">
            <a:spLocks noGrp="1"/>
          </p:cNvSpPr>
          <p:nvPr>
            <p:ph type="subTitle" idx="15"/>
          </p:nvPr>
        </p:nvSpPr>
        <p:spPr>
          <a:xfrm>
            <a:off x="5989213" y="3599400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4" name="Google Shape;1364;p31"/>
          <p:cNvSpPr txBox="1">
            <a:spLocks noGrp="1"/>
          </p:cNvSpPr>
          <p:nvPr>
            <p:ph type="title"/>
          </p:nvPr>
        </p:nvSpPr>
        <p:spPr>
          <a:xfrm>
            <a:off x="720000" y="395850"/>
            <a:ext cx="7692900" cy="51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9pPr>
          </a:lstStyle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six columns">
  <p:cSld name="1_Title + six columns">
    <p:spTree>
      <p:nvGrpSpPr>
        <p:cNvPr id="1" name="Shape 1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" name="Google Shape;1341;p31"/>
          <p:cNvSpPr txBox="1">
            <a:spLocks noGrp="1"/>
          </p:cNvSpPr>
          <p:nvPr>
            <p:ph type="subTitle" idx="1"/>
          </p:nvPr>
        </p:nvSpPr>
        <p:spPr>
          <a:xfrm>
            <a:off x="773413" y="2158125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2" name="Google Shape;1342;p31"/>
          <p:cNvSpPr txBox="1">
            <a:spLocks noGrp="1"/>
          </p:cNvSpPr>
          <p:nvPr>
            <p:ph type="subTitle" idx="2"/>
          </p:nvPr>
        </p:nvSpPr>
        <p:spPr>
          <a:xfrm>
            <a:off x="773413" y="1811625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43" name="Google Shape;1343;p31"/>
          <p:cNvGrpSpPr/>
          <p:nvPr/>
        </p:nvGrpSpPr>
        <p:grpSpPr>
          <a:xfrm flipH="1">
            <a:off x="8238906" y="537904"/>
            <a:ext cx="674640" cy="650589"/>
            <a:chOff x="198099" y="215977"/>
            <a:chExt cx="2136965" cy="2060784"/>
          </a:xfrm>
        </p:grpSpPr>
        <p:sp>
          <p:nvSpPr>
            <p:cNvPr id="1344" name="Google Shape;1344;p31"/>
            <p:cNvSpPr/>
            <p:nvPr/>
          </p:nvSpPr>
          <p:spPr>
            <a:xfrm rot="-368034">
              <a:off x="292063" y="314773"/>
              <a:ext cx="1949037" cy="1863192"/>
            </a:xfrm>
            <a:custGeom>
              <a:avLst/>
              <a:gdLst/>
              <a:ahLst/>
              <a:cxnLst/>
              <a:rect l="l" t="t" r="r" b="b"/>
              <a:pathLst>
                <a:path w="60234" h="57581" extrusionOk="0">
                  <a:moveTo>
                    <a:pt x="41597" y="0"/>
                  </a:moveTo>
                  <a:lnTo>
                    <a:pt x="41043" y="1000"/>
                  </a:lnTo>
                  <a:lnTo>
                    <a:pt x="39837" y="3117"/>
                  </a:lnTo>
                  <a:lnTo>
                    <a:pt x="39123" y="4197"/>
                  </a:lnTo>
                  <a:lnTo>
                    <a:pt x="38623" y="4876"/>
                  </a:lnTo>
                  <a:lnTo>
                    <a:pt x="38096" y="5492"/>
                  </a:lnTo>
                  <a:lnTo>
                    <a:pt x="37551" y="6019"/>
                  </a:lnTo>
                  <a:lnTo>
                    <a:pt x="36989" y="6439"/>
                  </a:lnTo>
                  <a:lnTo>
                    <a:pt x="36426" y="6715"/>
                  </a:lnTo>
                  <a:lnTo>
                    <a:pt x="35989" y="6814"/>
                  </a:lnTo>
                  <a:lnTo>
                    <a:pt x="35703" y="6832"/>
                  </a:lnTo>
                  <a:lnTo>
                    <a:pt x="35417" y="6796"/>
                  </a:lnTo>
                  <a:lnTo>
                    <a:pt x="35122" y="6707"/>
                  </a:lnTo>
                  <a:lnTo>
                    <a:pt x="34837" y="6564"/>
                  </a:lnTo>
                  <a:lnTo>
                    <a:pt x="34551" y="6367"/>
                  </a:lnTo>
                  <a:lnTo>
                    <a:pt x="34265" y="6108"/>
                  </a:lnTo>
                  <a:lnTo>
                    <a:pt x="33979" y="5778"/>
                  </a:lnTo>
                  <a:lnTo>
                    <a:pt x="33845" y="5590"/>
                  </a:lnTo>
                  <a:lnTo>
                    <a:pt x="33738" y="5715"/>
                  </a:lnTo>
                  <a:lnTo>
                    <a:pt x="33577" y="6144"/>
                  </a:lnTo>
                  <a:lnTo>
                    <a:pt x="33417" y="7055"/>
                  </a:lnTo>
                  <a:lnTo>
                    <a:pt x="33301" y="8519"/>
                  </a:lnTo>
                  <a:lnTo>
                    <a:pt x="33211" y="9823"/>
                  </a:lnTo>
                  <a:lnTo>
                    <a:pt x="33149" y="10234"/>
                  </a:lnTo>
                  <a:lnTo>
                    <a:pt x="32988" y="10886"/>
                  </a:lnTo>
                  <a:lnTo>
                    <a:pt x="32479" y="12600"/>
                  </a:lnTo>
                  <a:lnTo>
                    <a:pt x="31854" y="14395"/>
                  </a:lnTo>
                  <a:lnTo>
                    <a:pt x="31282" y="15869"/>
                  </a:lnTo>
                  <a:lnTo>
                    <a:pt x="31068" y="16306"/>
                  </a:lnTo>
                  <a:lnTo>
                    <a:pt x="30863" y="16681"/>
                  </a:lnTo>
                  <a:lnTo>
                    <a:pt x="30515" y="17155"/>
                  </a:lnTo>
                  <a:lnTo>
                    <a:pt x="30291" y="17324"/>
                  </a:lnTo>
                  <a:lnTo>
                    <a:pt x="30148" y="17360"/>
                  </a:lnTo>
                  <a:lnTo>
                    <a:pt x="29961" y="17324"/>
                  </a:lnTo>
                  <a:lnTo>
                    <a:pt x="29747" y="17119"/>
                  </a:lnTo>
                  <a:lnTo>
                    <a:pt x="29541" y="16806"/>
                  </a:lnTo>
                  <a:lnTo>
                    <a:pt x="29264" y="16226"/>
                  </a:lnTo>
                  <a:lnTo>
                    <a:pt x="29059" y="15869"/>
                  </a:lnTo>
                  <a:lnTo>
                    <a:pt x="28764" y="15333"/>
                  </a:lnTo>
                  <a:lnTo>
                    <a:pt x="27925" y="13681"/>
                  </a:lnTo>
                  <a:lnTo>
                    <a:pt x="26594" y="10877"/>
                  </a:lnTo>
                  <a:lnTo>
                    <a:pt x="26076" y="9805"/>
                  </a:lnTo>
                  <a:lnTo>
                    <a:pt x="25916" y="9430"/>
                  </a:lnTo>
                  <a:lnTo>
                    <a:pt x="25648" y="8555"/>
                  </a:lnTo>
                  <a:lnTo>
                    <a:pt x="25460" y="7573"/>
                  </a:lnTo>
                  <a:lnTo>
                    <a:pt x="25362" y="6519"/>
                  </a:lnTo>
                  <a:lnTo>
                    <a:pt x="25353" y="5983"/>
                  </a:lnTo>
                  <a:lnTo>
                    <a:pt x="24996" y="6385"/>
                  </a:lnTo>
                  <a:lnTo>
                    <a:pt x="24308" y="7341"/>
                  </a:lnTo>
                  <a:lnTo>
                    <a:pt x="23603" y="8287"/>
                  </a:lnTo>
                  <a:lnTo>
                    <a:pt x="23022" y="8903"/>
                  </a:lnTo>
                  <a:lnTo>
                    <a:pt x="22594" y="9234"/>
                  </a:lnTo>
                  <a:lnTo>
                    <a:pt x="22370" y="9359"/>
                  </a:lnTo>
                  <a:lnTo>
                    <a:pt x="22281" y="9394"/>
                  </a:lnTo>
                  <a:lnTo>
                    <a:pt x="22085" y="9403"/>
                  </a:lnTo>
                  <a:lnTo>
                    <a:pt x="21879" y="9332"/>
                  </a:lnTo>
                  <a:lnTo>
                    <a:pt x="21674" y="9198"/>
                  </a:lnTo>
                  <a:lnTo>
                    <a:pt x="21335" y="8885"/>
                  </a:lnTo>
                  <a:lnTo>
                    <a:pt x="20879" y="8314"/>
                  </a:lnTo>
                  <a:lnTo>
                    <a:pt x="20191" y="7242"/>
                  </a:lnTo>
                  <a:lnTo>
                    <a:pt x="19388" y="5742"/>
                  </a:lnTo>
                  <a:lnTo>
                    <a:pt x="19084" y="5144"/>
                  </a:lnTo>
                  <a:lnTo>
                    <a:pt x="18959" y="5546"/>
                  </a:lnTo>
                  <a:lnTo>
                    <a:pt x="18700" y="6215"/>
                  </a:lnTo>
                  <a:lnTo>
                    <a:pt x="18441" y="6742"/>
                  </a:lnTo>
                  <a:lnTo>
                    <a:pt x="18173" y="7144"/>
                  </a:lnTo>
                  <a:lnTo>
                    <a:pt x="17870" y="7412"/>
                  </a:lnTo>
                  <a:lnTo>
                    <a:pt x="17539" y="7564"/>
                  </a:lnTo>
                  <a:lnTo>
                    <a:pt x="17164" y="7591"/>
                  </a:lnTo>
                  <a:lnTo>
                    <a:pt x="16736" y="7510"/>
                  </a:lnTo>
                  <a:lnTo>
                    <a:pt x="16494" y="7421"/>
                  </a:lnTo>
                  <a:lnTo>
                    <a:pt x="16227" y="7314"/>
                  </a:lnTo>
                  <a:lnTo>
                    <a:pt x="15673" y="7019"/>
                  </a:lnTo>
                  <a:lnTo>
                    <a:pt x="15110" y="6644"/>
                  </a:lnTo>
                  <a:lnTo>
                    <a:pt x="14566" y="6224"/>
                  </a:lnTo>
                  <a:lnTo>
                    <a:pt x="13771" y="5519"/>
                  </a:lnTo>
                  <a:lnTo>
                    <a:pt x="12833" y="4501"/>
                  </a:lnTo>
                  <a:lnTo>
                    <a:pt x="12449" y="4010"/>
                  </a:lnTo>
                  <a:lnTo>
                    <a:pt x="12458" y="4072"/>
                  </a:lnTo>
                  <a:lnTo>
                    <a:pt x="12485" y="4161"/>
                  </a:lnTo>
                  <a:lnTo>
                    <a:pt x="12467" y="4117"/>
                  </a:lnTo>
                  <a:lnTo>
                    <a:pt x="12449" y="4081"/>
                  </a:lnTo>
                  <a:lnTo>
                    <a:pt x="12547" y="4787"/>
                  </a:lnTo>
                  <a:lnTo>
                    <a:pt x="12824" y="6126"/>
                  </a:lnTo>
                  <a:lnTo>
                    <a:pt x="13128" y="7385"/>
                  </a:lnTo>
                  <a:lnTo>
                    <a:pt x="13369" y="8564"/>
                  </a:lnTo>
                  <a:lnTo>
                    <a:pt x="13440" y="9127"/>
                  </a:lnTo>
                  <a:lnTo>
                    <a:pt x="13458" y="9511"/>
                  </a:lnTo>
                  <a:lnTo>
                    <a:pt x="13414" y="9939"/>
                  </a:lnTo>
                  <a:lnTo>
                    <a:pt x="13351" y="10162"/>
                  </a:lnTo>
                  <a:lnTo>
                    <a:pt x="13253" y="10341"/>
                  </a:lnTo>
                  <a:lnTo>
                    <a:pt x="13128" y="10466"/>
                  </a:lnTo>
                  <a:lnTo>
                    <a:pt x="12896" y="10600"/>
                  </a:lnTo>
                  <a:lnTo>
                    <a:pt x="12512" y="10680"/>
                  </a:lnTo>
                  <a:lnTo>
                    <a:pt x="12056" y="10689"/>
                  </a:lnTo>
                  <a:lnTo>
                    <a:pt x="11556" y="10671"/>
                  </a:lnTo>
                  <a:lnTo>
                    <a:pt x="11011" y="10689"/>
                  </a:lnTo>
                  <a:lnTo>
                    <a:pt x="10735" y="10725"/>
                  </a:lnTo>
                  <a:lnTo>
                    <a:pt x="11145" y="11430"/>
                  </a:lnTo>
                  <a:lnTo>
                    <a:pt x="11878" y="12565"/>
                  </a:lnTo>
                  <a:lnTo>
                    <a:pt x="12297" y="13315"/>
                  </a:lnTo>
                  <a:lnTo>
                    <a:pt x="12449" y="13672"/>
                  </a:lnTo>
                  <a:lnTo>
                    <a:pt x="12610" y="14056"/>
                  </a:lnTo>
                  <a:lnTo>
                    <a:pt x="12985" y="14860"/>
                  </a:lnTo>
                  <a:lnTo>
                    <a:pt x="13226" y="15458"/>
                  </a:lnTo>
                  <a:lnTo>
                    <a:pt x="13396" y="16047"/>
                  </a:lnTo>
                  <a:lnTo>
                    <a:pt x="13440" y="16458"/>
                  </a:lnTo>
                  <a:lnTo>
                    <a:pt x="13431" y="16717"/>
                  </a:lnTo>
                  <a:lnTo>
                    <a:pt x="13369" y="16949"/>
                  </a:lnTo>
                  <a:lnTo>
                    <a:pt x="13262" y="17155"/>
                  </a:lnTo>
                  <a:lnTo>
                    <a:pt x="13092" y="17315"/>
                  </a:lnTo>
                  <a:lnTo>
                    <a:pt x="12860" y="17449"/>
                  </a:lnTo>
                  <a:lnTo>
                    <a:pt x="12708" y="17494"/>
                  </a:lnTo>
                  <a:lnTo>
                    <a:pt x="12235" y="17601"/>
                  </a:lnTo>
                  <a:lnTo>
                    <a:pt x="11199" y="17735"/>
                  </a:lnTo>
                  <a:lnTo>
                    <a:pt x="10083" y="17851"/>
                  </a:lnTo>
                  <a:lnTo>
                    <a:pt x="9190" y="18030"/>
                  </a:lnTo>
                  <a:lnTo>
                    <a:pt x="8591" y="18208"/>
                  </a:lnTo>
                  <a:lnTo>
                    <a:pt x="8288" y="18324"/>
                  </a:lnTo>
                  <a:lnTo>
                    <a:pt x="8520" y="18494"/>
                  </a:lnTo>
                  <a:lnTo>
                    <a:pt x="9083" y="18860"/>
                  </a:lnTo>
                  <a:lnTo>
                    <a:pt x="10065" y="19414"/>
                  </a:lnTo>
                  <a:lnTo>
                    <a:pt x="11485" y="20155"/>
                  </a:lnTo>
                  <a:lnTo>
                    <a:pt x="12797" y="20869"/>
                  </a:lnTo>
                  <a:lnTo>
                    <a:pt x="13306" y="21209"/>
                  </a:lnTo>
                  <a:lnTo>
                    <a:pt x="13619" y="21432"/>
                  </a:lnTo>
                  <a:lnTo>
                    <a:pt x="14369" y="22066"/>
                  </a:lnTo>
                  <a:lnTo>
                    <a:pt x="15209" y="22843"/>
                  </a:lnTo>
                  <a:lnTo>
                    <a:pt x="16066" y="23736"/>
                  </a:lnTo>
                  <a:lnTo>
                    <a:pt x="16878" y="24674"/>
                  </a:lnTo>
                  <a:lnTo>
                    <a:pt x="17593" y="25611"/>
                  </a:lnTo>
                  <a:lnTo>
                    <a:pt x="18138" y="26495"/>
                  </a:lnTo>
                  <a:lnTo>
                    <a:pt x="18388" y="27094"/>
                  </a:lnTo>
                  <a:lnTo>
                    <a:pt x="18477" y="27442"/>
                  </a:lnTo>
                  <a:lnTo>
                    <a:pt x="18486" y="27603"/>
                  </a:lnTo>
                  <a:lnTo>
                    <a:pt x="18459" y="27701"/>
                  </a:lnTo>
                  <a:lnTo>
                    <a:pt x="18280" y="27853"/>
                  </a:lnTo>
                  <a:lnTo>
                    <a:pt x="17995" y="27942"/>
                  </a:lnTo>
                  <a:lnTo>
                    <a:pt x="17629" y="27995"/>
                  </a:lnTo>
                  <a:lnTo>
                    <a:pt x="16557" y="28004"/>
                  </a:lnTo>
                  <a:lnTo>
                    <a:pt x="15869" y="27969"/>
                  </a:lnTo>
                  <a:lnTo>
                    <a:pt x="15414" y="27942"/>
                  </a:lnTo>
                  <a:lnTo>
                    <a:pt x="14119" y="27754"/>
                  </a:lnTo>
                  <a:lnTo>
                    <a:pt x="11967" y="27370"/>
                  </a:lnTo>
                  <a:lnTo>
                    <a:pt x="11011" y="27174"/>
                  </a:lnTo>
                  <a:lnTo>
                    <a:pt x="10243" y="26986"/>
                  </a:lnTo>
                  <a:lnTo>
                    <a:pt x="8743" y="26522"/>
                  </a:lnTo>
                  <a:lnTo>
                    <a:pt x="7841" y="26201"/>
                  </a:lnTo>
                  <a:lnTo>
                    <a:pt x="7493" y="26049"/>
                  </a:lnTo>
                  <a:lnTo>
                    <a:pt x="7698" y="26504"/>
                  </a:lnTo>
                  <a:lnTo>
                    <a:pt x="7940" y="27129"/>
                  </a:lnTo>
                  <a:lnTo>
                    <a:pt x="8038" y="27513"/>
                  </a:lnTo>
                  <a:lnTo>
                    <a:pt x="8056" y="27879"/>
                  </a:lnTo>
                  <a:lnTo>
                    <a:pt x="7975" y="28237"/>
                  </a:lnTo>
                  <a:lnTo>
                    <a:pt x="7788" y="28585"/>
                  </a:lnTo>
                  <a:lnTo>
                    <a:pt x="7457" y="28933"/>
                  </a:lnTo>
                  <a:lnTo>
                    <a:pt x="7234" y="29103"/>
                  </a:lnTo>
                  <a:lnTo>
                    <a:pt x="7073" y="29210"/>
                  </a:lnTo>
                  <a:lnTo>
                    <a:pt x="6680" y="29353"/>
                  </a:lnTo>
                  <a:lnTo>
                    <a:pt x="5975" y="29487"/>
                  </a:lnTo>
                  <a:lnTo>
                    <a:pt x="4903" y="29594"/>
                  </a:lnTo>
                  <a:lnTo>
                    <a:pt x="4135" y="29692"/>
                  </a:lnTo>
                  <a:lnTo>
                    <a:pt x="3689" y="29799"/>
                  </a:lnTo>
                  <a:lnTo>
                    <a:pt x="3492" y="29871"/>
                  </a:lnTo>
                  <a:lnTo>
                    <a:pt x="3859" y="30005"/>
                  </a:lnTo>
                  <a:lnTo>
                    <a:pt x="4341" y="30273"/>
                  </a:lnTo>
                  <a:lnTo>
                    <a:pt x="4528" y="30487"/>
                  </a:lnTo>
                  <a:lnTo>
                    <a:pt x="4600" y="30630"/>
                  </a:lnTo>
                  <a:lnTo>
                    <a:pt x="4609" y="30844"/>
                  </a:lnTo>
                  <a:lnTo>
                    <a:pt x="4466" y="31112"/>
                  </a:lnTo>
                  <a:lnTo>
                    <a:pt x="4198" y="31353"/>
                  </a:lnTo>
                  <a:lnTo>
                    <a:pt x="3850" y="31559"/>
                  </a:lnTo>
                  <a:lnTo>
                    <a:pt x="3448" y="31710"/>
                  </a:lnTo>
                  <a:lnTo>
                    <a:pt x="3233" y="31764"/>
                  </a:lnTo>
                  <a:lnTo>
                    <a:pt x="2885" y="31835"/>
                  </a:lnTo>
                  <a:lnTo>
                    <a:pt x="2064" y="31951"/>
                  </a:lnTo>
                  <a:lnTo>
                    <a:pt x="1197" y="31987"/>
                  </a:lnTo>
                  <a:lnTo>
                    <a:pt x="563" y="31943"/>
                  </a:lnTo>
                  <a:lnTo>
                    <a:pt x="179" y="31871"/>
                  </a:lnTo>
                  <a:lnTo>
                    <a:pt x="1" y="31818"/>
                  </a:lnTo>
                  <a:lnTo>
                    <a:pt x="269" y="32210"/>
                  </a:lnTo>
                  <a:lnTo>
                    <a:pt x="930" y="32969"/>
                  </a:lnTo>
                  <a:lnTo>
                    <a:pt x="1662" y="33666"/>
                  </a:lnTo>
                  <a:lnTo>
                    <a:pt x="2439" y="34309"/>
                  </a:lnTo>
                  <a:lnTo>
                    <a:pt x="2823" y="34604"/>
                  </a:lnTo>
                  <a:lnTo>
                    <a:pt x="3216" y="34836"/>
                  </a:lnTo>
                  <a:lnTo>
                    <a:pt x="4037" y="35309"/>
                  </a:lnTo>
                  <a:lnTo>
                    <a:pt x="4350" y="35622"/>
                  </a:lnTo>
                  <a:lnTo>
                    <a:pt x="4475" y="35863"/>
                  </a:lnTo>
                  <a:lnTo>
                    <a:pt x="4502" y="35997"/>
                  </a:lnTo>
                  <a:lnTo>
                    <a:pt x="4519" y="36113"/>
                  </a:lnTo>
                  <a:lnTo>
                    <a:pt x="4484" y="36318"/>
                  </a:lnTo>
                  <a:lnTo>
                    <a:pt x="4376" y="36497"/>
                  </a:lnTo>
                  <a:lnTo>
                    <a:pt x="4198" y="36658"/>
                  </a:lnTo>
                  <a:lnTo>
                    <a:pt x="3805" y="36899"/>
                  </a:lnTo>
                  <a:lnTo>
                    <a:pt x="3010" y="37274"/>
                  </a:lnTo>
                  <a:lnTo>
                    <a:pt x="2483" y="37506"/>
                  </a:lnTo>
                  <a:lnTo>
                    <a:pt x="2635" y="37586"/>
                  </a:lnTo>
                  <a:lnTo>
                    <a:pt x="2974" y="37711"/>
                  </a:lnTo>
                  <a:lnTo>
                    <a:pt x="3519" y="37836"/>
                  </a:lnTo>
                  <a:lnTo>
                    <a:pt x="4725" y="37961"/>
                  </a:lnTo>
                  <a:lnTo>
                    <a:pt x="5921" y="38068"/>
                  </a:lnTo>
                  <a:lnTo>
                    <a:pt x="6457" y="38193"/>
                  </a:lnTo>
                  <a:lnTo>
                    <a:pt x="6770" y="38310"/>
                  </a:lnTo>
                  <a:lnTo>
                    <a:pt x="7055" y="38461"/>
                  </a:lnTo>
                  <a:lnTo>
                    <a:pt x="7297" y="38667"/>
                  </a:lnTo>
                  <a:lnTo>
                    <a:pt x="7484" y="38926"/>
                  </a:lnTo>
                  <a:lnTo>
                    <a:pt x="7609" y="39247"/>
                  </a:lnTo>
                  <a:lnTo>
                    <a:pt x="7654" y="39435"/>
                  </a:lnTo>
                  <a:lnTo>
                    <a:pt x="7672" y="39613"/>
                  </a:lnTo>
                  <a:lnTo>
                    <a:pt x="7627" y="39962"/>
                  </a:lnTo>
                  <a:lnTo>
                    <a:pt x="7493" y="40283"/>
                  </a:lnTo>
                  <a:lnTo>
                    <a:pt x="7323" y="40542"/>
                  </a:lnTo>
                  <a:lnTo>
                    <a:pt x="7234" y="40649"/>
                  </a:lnTo>
                  <a:lnTo>
                    <a:pt x="6546" y="41355"/>
                  </a:lnTo>
                  <a:lnTo>
                    <a:pt x="5403" y="42391"/>
                  </a:lnTo>
                  <a:lnTo>
                    <a:pt x="4609" y="43025"/>
                  </a:lnTo>
                  <a:lnTo>
                    <a:pt x="6332" y="42873"/>
                  </a:lnTo>
                  <a:lnTo>
                    <a:pt x="8770" y="42748"/>
                  </a:lnTo>
                  <a:lnTo>
                    <a:pt x="10324" y="42792"/>
                  </a:lnTo>
                  <a:lnTo>
                    <a:pt x="11092" y="42873"/>
                  </a:lnTo>
                  <a:lnTo>
                    <a:pt x="12056" y="42998"/>
                  </a:lnTo>
                  <a:lnTo>
                    <a:pt x="13494" y="43239"/>
                  </a:lnTo>
                  <a:lnTo>
                    <a:pt x="14423" y="43480"/>
                  </a:lnTo>
                  <a:lnTo>
                    <a:pt x="14887" y="43650"/>
                  </a:lnTo>
                  <a:lnTo>
                    <a:pt x="15101" y="43748"/>
                  </a:lnTo>
                  <a:lnTo>
                    <a:pt x="15414" y="43989"/>
                  </a:lnTo>
                  <a:lnTo>
                    <a:pt x="15601" y="44284"/>
                  </a:lnTo>
                  <a:lnTo>
                    <a:pt x="15673" y="44614"/>
                  </a:lnTo>
                  <a:lnTo>
                    <a:pt x="15628" y="44989"/>
                  </a:lnTo>
                  <a:lnTo>
                    <a:pt x="15503" y="45382"/>
                  </a:lnTo>
                  <a:lnTo>
                    <a:pt x="15298" y="45793"/>
                  </a:lnTo>
                  <a:lnTo>
                    <a:pt x="15021" y="46221"/>
                  </a:lnTo>
                  <a:lnTo>
                    <a:pt x="14530" y="46847"/>
                  </a:lnTo>
                  <a:lnTo>
                    <a:pt x="13771" y="47632"/>
                  </a:lnTo>
                  <a:lnTo>
                    <a:pt x="12994" y="48293"/>
                  </a:lnTo>
                  <a:lnTo>
                    <a:pt x="12315" y="48758"/>
                  </a:lnTo>
                  <a:lnTo>
                    <a:pt x="12056" y="48883"/>
                  </a:lnTo>
                  <a:lnTo>
                    <a:pt x="12387" y="48999"/>
                  </a:lnTo>
                  <a:lnTo>
                    <a:pt x="12735" y="49195"/>
                  </a:lnTo>
                  <a:lnTo>
                    <a:pt x="12896" y="49356"/>
                  </a:lnTo>
                  <a:lnTo>
                    <a:pt x="13003" y="49535"/>
                  </a:lnTo>
                  <a:lnTo>
                    <a:pt x="13039" y="49758"/>
                  </a:lnTo>
                  <a:lnTo>
                    <a:pt x="13021" y="50017"/>
                  </a:lnTo>
                  <a:lnTo>
                    <a:pt x="12940" y="50320"/>
                  </a:lnTo>
                  <a:lnTo>
                    <a:pt x="12699" y="50883"/>
                  </a:lnTo>
                  <a:lnTo>
                    <a:pt x="12154" y="51874"/>
                  </a:lnTo>
                  <a:lnTo>
                    <a:pt x="10878" y="53910"/>
                  </a:lnTo>
                  <a:lnTo>
                    <a:pt x="9627" y="55866"/>
                  </a:lnTo>
                  <a:lnTo>
                    <a:pt x="10217" y="55553"/>
                  </a:lnTo>
                  <a:lnTo>
                    <a:pt x="11610" y="54857"/>
                  </a:lnTo>
                  <a:lnTo>
                    <a:pt x="12637" y="54419"/>
                  </a:lnTo>
                  <a:lnTo>
                    <a:pt x="13405" y="54178"/>
                  </a:lnTo>
                  <a:lnTo>
                    <a:pt x="13896" y="54080"/>
                  </a:lnTo>
                  <a:lnTo>
                    <a:pt x="14351" y="54035"/>
                  </a:lnTo>
                  <a:lnTo>
                    <a:pt x="14762" y="54071"/>
                  </a:lnTo>
                  <a:lnTo>
                    <a:pt x="15110" y="54196"/>
                  </a:lnTo>
                  <a:lnTo>
                    <a:pt x="15396" y="54419"/>
                  </a:lnTo>
                  <a:lnTo>
                    <a:pt x="15593" y="54750"/>
                  </a:lnTo>
                  <a:lnTo>
                    <a:pt x="15700" y="55205"/>
                  </a:lnTo>
                  <a:lnTo>
                    <a:pt x="15718" y="55491"/>
                  </a:lnTo>
                  <a:lnTo>
                    <a:pt x="15780" y="55428"/>
                  </a:lnTo>
                  <a:lnTo>
                    <a:pt x="16459" y="54794"/>
                  </a:lnTo>
                  <a:lnTo>
                    <a:pt x="17236" y="54223"/>
                  </a:lnTo>
                  <a:lnTo>
                    <a:pt x="17798" y="53919"/>
                  </a:lnTo>
                  <a:lnTo>
                    <a:pt x="18218" y="53785"/>
                  </a:lnTo>
                  <a:lnTo>
                    <a:pt x="18495" y="53749"/>
                  </a:lnTo>
                  <a:lnTo>
                    <a:pt x="18754" y="53767"/>
                  </a:lnTo>
                  <a:lnTo>
                    <a:pt x="18995" y="53857"/>
                  </a:lnTo>
                  <a:lnTo>
                    <a:pt x="19111" y="53937"/>
                  </a:lnTo>
                  <a:lnTo>
                    <a:pt x="19298" y="54089"/>
                  </a:lnTo>
                  <a:lnTo>
                    <a:pt x="19593" y="54455"/>
                  </a:lnTo>
                  <a:lnTo>
                    <a:pt x="19781" y="54892"/>
                  </a:lnTo>
                  <a:lnTo>
                    <a:pt x="19888" y="55357"/>
                  </a:lnTo>
                  <a:lnTo>
                    <a:pt x="19941" y="56098"/>
                  </a:lnTo>
                  <a:lnTo>
                    <a:pt x="19861" y="57080"/>
                  </a:lnTo>
                  <a:lnTo>
                    <a:pt x="19799" y="57500"/>
                  </a:lnTo>
                  <a:lnTo>
                    <a:pt x="20602" y="56812"/>
                  </a:lnTo>
                  <a:lnTo>
                    <a:pt x="21727" y="55768"/>
                  </a:lnTo>
                  <a:lnTo>
                    <a:pt x="22451" y="54955"/>
                  </a:lnTo>
                  <a:lnTo>
                    <a:pt x="24183" y="53098"/>
                  </a:lnTo>
                  <a:lnTo>
                    <a:pt x="24906" y="52392"/>
                  </a:lnTo>
                  <a:lnTo>
                    <a:pt x="25603" y="51794"/>
                  </a:lnTo>
                  <a:lnTo>
                    <a:pt x="26228" y="51356"/>
                  </a:lnTo>
                  <a:lnTo>
                    <a:pt x="26496" y="51231"/>
                  </a:lnTo>
                  <a:lnTo>
                    <a:pt x="26800" y="51124"/>
                  </a:lnTo>
                  <a:lnTo>
                    <a:pt x="27201" y="51053"/>
                  </a:lnTo>
                  <a:lnTo>
                    <a:pt x="27443" y="51070"/>
                  </a:lnTo>
                  <a:lnTo>
                    <a:pt x="27675" y="51124"/>
                  </a:lnTo>
                  <a:lnTo>
                    <a:pt x="27898" y="51231"/>
                  </a:lnTo>
                  <a:lnTo>
                    <a:pt x="28220" y="51481"/>
                  </a:lnTo>
                  <a:lnTo>
                    <a:pt x="28452" y="51713"/>
                  </a:lnTo>
                  <a:lnTo>
                    <a:pt x="28559" y="51856"/>
                  </a:lnTo>
                  <a:lnTo>
                    <a:pt x="28854" y="52365"/>
                  </a:lnTo>
                  <a:lnTo>
                    <a:pt x="29389" y="53473"/>
                  </a:lnTo>
                  <a:lnTo>
                    <a:pt x="29925" y="54839"/>
                  </a:lnTo>
                  <a:lnTo>
                    <a:pt x="30229" y="55750"/>
                  </a:lnTo>
                  <a:lnTo>
                    <a:pt x="30461" y="56598"/>
                  </a:lnTo>
                  <a:lnTo>
                    <a:pt x="30586" y="57304"/>
                  </a:lnTo>
                  <a:lnTo>
                    <a:pt x="30586" y="57580"/>
                  </a:lnTo>
                  <a:lnTo>
                    <a:pt x="30729" y="57295"/>
                  </a:lnTo>
                  <a:lnTo>
                    <a:pt x="30979" y="56714"/>
                  </a:lnTo>
                  <a:lnTo>
                    <a:pt x="31274" y="55821"/>
                  </a:lnTo>
                  <a:lnTo>
                    <a:pt x="31738" y="53999"/>
                  </a:lnTo>
                  <a:lnTo>
                    <a:pt x="32068" y="52803"/>
                  </a:lnTo>
                  <a:lnTo>
                    <a:pt x="32149" y="52472"/>
                  </a:lnTo>
                  <a:lnTo>
                    <a:pt x="32363" y="51740"/>
                  </a:lnTo>
                  <a:lnTo>
                    <a:pt x="32559" y="51240"/>
                  </a:lnTo>
                  <a:lnTo>
                    <a:pt x="32756" y="50928"/>
                  </a:lnTo>
                  <a:lnTo>
                    <a:pt x="32908" y="50758"/>
                  </a:lnTo>
                  <a:lnTo>
                    <a:pt x="33086" y="50633"/>
                  </a:lnTo>
                  <a:lnTo>
                    <a:pt x="33292" y="50561"/>
                  </a:lnTo>
                  <a:lnTo>
                    <a:pt x="33515" y="50561"/>
                  </a:lnTo>
                  <a:lnTo>
                    <a:pt x="33765" y="50642"/>
                  </a:lnTo>
                  <a:lnTo>
                    <a:pt x="34051" y="50803"/>
                  </a:lnTo>
                  <a:lnTo>
                    <a:pt x="34372" y="51062"/>
                  </a:lnTo>
                  <a:lnTo>
                    <a:pt x="34542" y="51240"/>
                  </a:lnTo>
                  <a:lnTo>
                    <a:pt x="34587" y="50999"/>
                  </a:lnTo>
                  <a:lnTo>
                    <a:pt x="34613" y="50490"/>
                  </a:lnTo>
                  <a:lnTo>
                    <a:pt x="34569" y="49686"/>
                  </a:lnTo>
                  <a:lnTo>
                    <a:pt x="34488" y="48588"/>
                  </a:lnTo>
                  <a:lnTo>
                    <a:pt x="34533" y="47802"/>
                  </a:lnTo>
                  <a:lnTo>
                    <a:pt x="34649" y="47311"/>
                  </a:lnTo>
                  <a:lnTo>
                    <a:pt x="34756" y="47088"/>
                  </a:lnTo>
                  <a:lnTo>
                    <a:pt x="34881" y="46873"/>
                  </a:lnTo>
                  <a:lnTo>
                    <a:pt x="35087" y="46677"/>
                  </a:lnTo>
                  <a:lnTo>
                    <a:pt x="35247" y="46597"/>
                  </a:lnTo>
                  <a:lnTo>
                    <a:pt x="35489" y="46552"/>
                  </a:lnTo>
                  <a:lnTo>
                    <a:pt x="35837" y="46623"/>
                  </a:lnTo>
                  <a:lnTo>
                    <a:pt x="36185" y="46811"/>
                  </a:lnTo>
                  <a:lnTo>
                    <a:pt x="36533" y="47070"/>
                  </a:lnTo>
                  <a:lnTo>
                    <a:pt x="37016" y="47543"/>
                  </a:lnTo>
                  <a:lnTo>
                    <a:pt x="37266" y="47865"/>
                  </a:lnTo>
                  <a:lnTo>
                    <a:pt x="37283" y="47248"/>
                  </a:lnTo>
                  <a:lnTo>
                    <a:pt x="37310" y="46123"/>
                  </a:lnTo>
                  <a:lnTo>
                    <a:pt x="37221" y="45230"/>
                  </a:lnTo>
                  <a:lnTo>
                    <a:pt x="37069" y="44561"/>
                  </a:lnTo>
                  <a:lnTo>
                    <a:pt x="36828" y="43801"/>
                  </a:lnTo>
                  <a:lnTo>
                    <a:pt x="36462" y="42908"/>
                  </a:lnTo>
                  <a:lnTo>
                    <a:pt x="36221" y="42408"/>
                  </a:lnTo>
                  <a:lnTo>
                    <a:pt x="35935" y="41712"/>
                  </a:lnTo>
                  <a:lnTo>
                    <a:pt x="35542" y="40739"/>
                  </a:lnTo>
                  <a:lnTo>
                    <a:pt x="35730" y="40899"/>
                  </a:lnTo>
                  <a:lnTo>
                    <a:pt x="36364" y="41364"/>
                  </a:lnTo>
                  <a:lnTo>
                    <a:pt x="37676" y="42248"/>
                  </a:lnTo>
                  <a:lnTo>
                    <a:pt x="39748" y="43507"/>
                  </a:lnTo>
                  <a:lnTo>
                    <a:pt x="41105" y="44248"/>
                  </a:lnTo>
                  <a:lnTo>
                    <a:pt x="41766" y="44552"/>
                  </a:lnTo>
                  <a:lnTo>
                    <a:pt x="41981" y="44605"/>
                  </a:lnTo>
                  <a:lnTo>
                    <a:pt x="41793" y="44096"/>
                  </a:lnTo>
                  <a:lnTo>
                    <a:pt x="41543" y="43355"/>
                  </a:lnTo>
                  <a:lnTo>
                    <a:pt x="41436" y="42900"/>
                  </a:lnTo>
                  <a:lnTo>
                    <a:pt x="41409" y="42498"/>
                  </a:lnTo>
                  <a:lnTo>
                    <a:pt x="41489" y="42149"/>
                  </a:lnTo>
                  <a:lnTo>
                    <a:pt x="41650" y="41944"/>
                  </a:lnTo>
                  <a:lnTo>
                    <a:pt x="41802" y="41828"/>
                  </a:lnTo>
                  <a:lnTo>
                    <a:pt x="42106" y="41703"/>
                  </a:lnTo>
                  <a:lnTo>
                    <a:pt x="42382" y="41649"/>
                  </a:lnTo>
                  <a:lnTo>
                    <a:pt x="42588" y="41632"/>
                  </a:lnTo>
                  <a:lnTo>
                    <a:pt x="42918" y="41623"/>
                  </a:lnTo>
                  <a:lnTo>
                    <a:pt x="43213" y="41685"/>
                  </a:lnTo>
                  <a:lnTo>
                    <a:pt x="43508" y="41819"/>
                  </a:lnTo>
                  <a:lnTo>
                    <a:pt x="44061" y="42203"/>
                  </a:lnTo>
                  <a:lnTo>
                    <a:pt x="45294" y="43141"/>
                  </a:lnTo>
                  <a:lnTo>
                    <a:pt x="46276" y="43855"/>
                  </a:lnTo>
                  <a:lnTo>
                    <a:pt x="46329" y="43525"/>
                  </a:lnTo>
                  <a:lnTo>
                    <a:pt x="46517" y="42971"/>
                  </a:lnTo>
                  <a:lnTo>
                    <a:pt x="46776" y="42525"/>
                  </a:lnTo>
                  <a:lnTo>
                    <a:pt x="47097" y="42176"/>
                  </a:lnTo>
                  <a:lnTo>
                    <a:pt x="47490" y="41926"/>
                  </a:lnTo>
                  <a:lnTo>
                    <a:pt x="47928" y="41748"/>
                  </a:lnTo>
                  <a:lnTo>
                    <a:pt x="48410" y="41632"/>
                  </a:lnTo>
                  <a:lnTo>
                    <a:pt x="48928" y="41560"/>
                  </a:lnTo>
                  <a:lnTo>
                    <a:pt x="50312" y="41533"/>
                  </a:lnTo>
                  <a:lnTo>
                    <a:pt x="52009" y="41560"/>
                  </a:lnTo>
                  <a:lnTo>
                    <a:pt x="52813" y="41489"/>
                  </a:lnTo>
                  <a:lnTo>
                    <a:pt x="53304" y="41390"/>
                  </a:lnTo>
                  <a:lnTo>
                    <a:pt x="53536" y="41310"/>
                  </a:lnTo>
                  <a:lnTo>
                    <a:pt x="53054" y="40837"/>
                  </a:lnTo>
                  <a:lnTo>
                    <a:pt x="52071" y="39988"/>
                  </a:lnTo>
                  <a:lnTo>
                    <a:pt x="51098" y="39256"/>
                  </a:lnTo>
                  <a:lnTo>
                    <a:pt x="50169" y="38622"/>
                  </a:lnTo>
                  <a:lnTo>
                    <a:pt x="48919" y="37863"/>
                  </a:lnTo>
                  <a:lnTo>
                    <a:pt x="47740" y="37184"/>
                  </a:lnTo>
                  <a:lnTo>
                    <a:pt x="47473" y="36988"/>
                  </a:lnTo>
                  <a:lnTo>
                    <a:pt x="47222" y="36774"/>
                  </a:lnTo>
                  <a:lnTo>
                    <a:pt x="46838" y="36425"/>
                  </a:lnTo>
                  <a:lnTo>
                    <a:pt x="46713" y="36175"/>
                  </a:lnTo>
                  <a:lnTo>
                    <a:pt x="46713" y="36015"/>
                  </a:lnTo>
                  <a:lnTo>
                    <a:pt x="46794" y="35836"/>
                  </a:lnTo>
                  <a:lnTo>
                    <a:pt x="46990" y="35648"/>
                  </a:lnTo>
                  <a:lnTo>
                    <a:pt x="47133" y="35541"/>
                  </a:lnTo>
                  <a:lnTo>
                    <a:pt x="47410" y="35345"/>
                  </a:lnTo>
                  <a:lnTo>
                    <a:pt x="48267" y="34836"/>
                  </a:lnTo>
                  <a:lnTo>
                    <a:pt x="49991" y="33880"/>
                  </a:lnTo>
                  <a:lnTo>
                    <a:pt x="52634" y="32523"/>
                  </a:lnTo>
                  <a:lnTo>
                    <a:pt x="54349" y="31737"/>
                  </a:lnTo>
                  <a:lnTo>
                    <a:pt x="55179" y="31407"/>
                  </a:lnTo>
                  <a:lnTo>
                    <a:pt x="55447" y="31326"/>
                  </a:lnTo>
                  <a:lnTo>
                    <a:pt x="54759" y="30916"/>
                  </a:lnTo>
                  <a:lnTo>
                    <a:pt x="53938" y="30362"/>
                  </a:lnTo>
                  <a:lnTo>
                    <a:pt x="53500" y="30005"/>
                  </a:lnTo>
                  <a:lnTo>
                    <a:pt x="53152" y="29674"/>
                  </a:lnTo>
                  <a:lnTo>
                    <a:pt x="52884" y="29353"/>
                  </a:lnTo>
                  <a:lnTo>
                    <a:pt x="52714" y="29049"/>
                  </a:lnTo>
                  <a:lnTo>
                    <a:pt x="52616" y="28746"/>
                  </a:lnTo>
                  <a:lnTo>
                    <a:pt x="52598" y="28451"/>
                  </a:lnTo>
                  <a:lnTo>
                    <a:pt x="52670" y="28156"/>
                  </a:lnTo>
                  <a:lnTo>
                    <a:pt x="52804" y="27862"/>
                  </a:lnTo>
                  <a:lnTo>
                    <a:pt x="53018" y="27567"/>
                  </a:lnTo>
                  <a:lnTo>
                    <a:pt x="53465" y="27102"/>
                  </a:lnTo>
                  <a:lnTo>
                    <a:pt x="54295" y="26451"/>
                  </a:lnTo>
                  <a:lnTo>
                    <a:pt x="54822" y="26102"/>
                  </a:lnTo>
                  <a:lnTo>
                    <a:pt x="55054" y="25959"/>
                  </a:lnTo>
                  <a:lnTo>
                    <a:pt x="55733" y="25647"/>
                  </a:lnTo>
                  <a:lnTo>
                    <a:pt x="56903" y="25165"/>
                  </a:lnTo>
                  <a:lnTo>
                    <a:pt x="57465" y="24897"/>
                  </a:lnTo>
                  <a:lnTo>
                    <a:pt x="57072" y="24700"/>
                  </a:lnTo>
                  <a:lnTo>
                    <a:pt x="56492" y="24307"/>
                  </a:lnTo>
                  <a:lnTo>
                    <a:pt x="56152" y="23932"/>
                  </a:lnTo>
                  <a:lnTo>
                    <a:pt x="56036" y="23656"/>
                  </a:lnTo>
                  <a:lnTo>
                    <a:pt x="56010" y="23477"/>
                  </a:lnTo>
                  <a:lnTo>
                    <a:pt x="56045" y="23209"/>
                  </a:lnTo>
                  <a:lnTo>
                    <a:pt x="56233" y="22870"/>
                  </a:lnTo>
                  <a:lnTo>
                    <a:pt x="56536" y="22530"/>
                  </a:lnTo>
                  <a:lnTo>
                    <a:pt x="56929" y="22191"/>
                  </a:lnTo>
                  <a:lnTo>
                    <a:pt x="57635" y="21691"/>
                  </a:lnTo>
                  <a:lnTo>
                    <a:pt x="58662" y="21012"/>
                  </a:lnTo>
                  <a:lnTo>
                    <a:pt x="59358" y="20485"/>
                  </a:lnTo>
                  <a:lnTo>
                    <a:pt x="59742" y="20128"/>
                  </a:lnTo>
                  <a:lnTo>
                    <a:pt x="60028" y="19753"/>
                  </a:lnTo>
                  <a:lnTo>
                    <a:pt x="60189" y="19369"/>
                  </a:lnTo>
                  <a:lnTo>
                    <a:pt x="60207" y="19173"/>
                  </a:lnTo>
                  <a:lnTo>
                    <a:pt x="60216" y="19155"/>
                  </a:lnTo>
                  <a:lnTo>
                    <a:pt x="60233" y="19146"/>
                  </a:lnTo>
                  <a:lnTo>
                    <a:pt x="59805" y="19351"/>
                  </a:lnTo>
                  <a:lnTo>
                    <a:pt x="58921" y="19682"/>
                  </a:lnTo>
                  <a:lnTo>
                    <a:pt x="58001" y="19941"/>
                  </a:lnTo>
                  <a:lnTo>
                    <a:pt x="57081" y="20128"/>
                  </a:lnTo>
                  <a:lnTo>
                    <a:pt x="56626" y="20191"/>
                  </a:lnTo>
                  <a:lnTo>
                    <a:pt x="56126" y="20262"/>
                  </a:lnTo>
                  <a:lnTo>
                    <a:pt x="55224" y="20369"/>
                  </a:lnTo>
                  <a:lnTo>
                    <a:pt x="54661" y="20396"/>
                  </a:lnTo>
                  <a:lnTo>
                    <a:pt x="54420" y="20387"/>
                  </a:lnTo>
                  <a:lnTo>
                    <a:pt x="54215" y="20360"/>
                  </a:lnTo>
                  <a:lnTo>
                    <a:pt x="53929" y="20218"/>
                  </a:lnTo>
                  <a:lnTo>
                    <a:pt x="53768" y="19994"/>
                  </a:lnTo>
                  <a:lnTo>
                    <a:pt x="53706" y="19682"/>
                  </a:lnTo>
                  <a:lnTo>
                    <a:pt x="53715" y="19101"/>
                  </a:lnTo>
                  <a:lnTo>
                    <a:pt x="53768" y="18396"/>
                  </a:lnTo>
                  <a:lnTo>
                    <a:pt x="53777" y="17878"/>
                  </a:lnTo>
                  <a:lnTo>
                    <a:pt x="53759" y="17619"/>
                  </a:lnTo>
                  <a:lnTo>
                    <a:pt x="53170" y="18208"/>
                  </a:lnTo>
                  <a:lnTo>
                    <a:pt x="51991" y="19262"/>
                  </a:lnTo>
                  <a:lnTo>
                    <a:pt x="51125" y="19905"/>
                  </a:lnTo>
                  <a:lnTo>
                    <a:pt x="50571" y="20253"/>
                  </a:lnTo>
                  <a:lnTo>
                    <a:pt x="50026" y="20539"/>
                  </a:lnTo>
                  <a:lnTo>
                    <a:pt x="49517" y="20735"/>
                  </a:lnTo>
                  <a:lnTo>
                    <a:pt x="49276" y="20798"/>
                  </a:lnTo>
                  <a:lnTo>
                    <a:pt x="49008" y="20860"/>
                  </a:lnTo>
                  <a:lnTo>
                    <a:pt x="48383" y="20977"/>
                  </a:lnTo>
                  <a:lnTo>
                    <a:pt x="47731" y="21003"/>
                  </a:lnTo>
                  <a:lnTo>
                    <a:pt x="47285" y="20932"/>
                  </a:lnTo>
                  <a:lnTo>
                    <a:pt x="47017" y="20825"/>
                  </a:lnTo>
                  <a:lnTo>
                    <a:pt x="46901" y="20753"/>
                  </a:lnTo>
                  <a:lnTo>
                    <a:pt x="46830" y="20691"/>
                  </a:lnTo>
                  <a:lnTo>
                    <a:pt x="46731" y="20503"/>
                  </a:lnTo>
                  <a:lnTo>
                    <a:pt x="46669" y="20092"/>
                  </a:lnTo>
                  <a:lnTo>
                    <a:pt x="46740" y="19360"/>
                  </a:lnTo>
                  <a:lnTo>
                    <a:pt x="46928" y="18485"/>
                  </a:lnTo>
                  <a:lnTo>
                    <a:pt x="47321" y="17074"/>
                  </a:lnTo>
                  <a:lnTo>
                    <a:pt x="47848" y="15431"/>
                  </a:lnTo>
                  <a:lnTo>
                    <a:pt x="47982" y="14940"/>
                  </a:lnTo>
                  <a:lnTo>
                    <a:pt x="48178" y="14109"/>
                  </a:lnTo>
                  <a:lnTo>
                    <a:pt x="48526" y="12770"/>
                  </a:lnTo>
                  <a:lnTo>
                    <a:pt x="48875" y="11654"/>
                  </a:lnTo>
                  <a:lnTo>
                    <a:pt x="49276" y="10564"/>
                  </a:lnTo>
                  <a:lnTo>
                    <a:pt x="49509" y="9966"/>
                  </a:lnTo>
                  <a:lnTo>
                    <a:pt x="49169" y="10118"/>
                  </a:lnTo>
                  <a:lnTo>
                    <a:pt x="48482" y="10529"/>
                  </a:lnTo>
                  <a:lnTo>
                    <a:pt x="47473" y="11252"/>
                  </a:lnTo>
                  <a:lnTo>
                    <a:pt x="46571" y="11868"/>
                  </a:lnTo>
                  <a:lnTo>
                    <a:pt x="46169" y="12047"/>
                  </a:lnTo>
                  <a:lnTo>
                    <a:pt x="45928" y="12109"/>
                  </a:lnTo>
                  <a:lnTo>
                    <a:pt x="45704" y="12100"/>
                  </a:lnTo>
                  <a:lnTo>
                    <a:pt x="45508" y="12011"/>
                  </a:lnTo>
                  <a:lnTo>
                    <a:pt x="45338" y="11850"/>
                  </a:lnTo>
                  <a:lnTo>
                    <a:pt x="45195" y="11582"/>
                  </a:lnTo>
                  <a:lnTo>
                    <a:pt x="45142" y="11413"/>
                  </a:lnTo>
                  <a:lnTo>
                    <a:pt x="45070" y="11145"/>
                  </a:lnTo>
                  <a:lnTo>
                    <a:pt x="44990" y="10609"/>
                  </a:lnTo>
                  <a:lnTo>
                    <a:pt x="44999" y="10055"/>
                  </a:lnTo>
                  <a:lnTo>
                    <a:pt x="45070" y="9457"/>
                  </a:lnTo>
                  <a:lnTo>
                    <a:pt x="45276" y="8475"/>
                  </a:lnTo>
                  <a:lnTo>
                    <a:pt x="45722" y="6903"/>
                  </a:lnTo>
                  <a:lnTo>
                    <a:pt x="45999" y="5965"/>
                  </a:lnTo>
                  <a:lnTo>
                    <a:pt x="45749" y="6162"/>
                  </a:lnTo>
                  <a:lnTo>
                    <a:pt x="45294" y="6465"/>
                  </a:lnTo>
                  <a:lnTo>
                    <a:pt x="44874" y="6689"/>
                  </a:lnTo>
                  <a:lnTo>
                    <a:pt x="44508" y="6832"/>
                  </a:lnTo>
                  <a:lnTo>
                    <a:pt x="44177" y="6903"/>
                  </a:lnTo>
                  <a:lnTo>
                    <a:pt x="43883" y="6912"/>
                  </a:lnTo>
                  <a:lnTo>
                    <a:pt x="43624" y="6840"/>
                  </a:lnTo>
                  <a:lnTo>
                    <a:pt x="43400" y="6707"/>
                  </a:lnTo>
                  <a:lnTo>
                    <a:pt x="43204" y="6519"/>
                  </a:lnTo>
                  <a:lnTo>
                    <a:pt x="43034" y="6269"/>
                  </a:lnTo>
                  <a:lnTo>
                    <a:pt x="42820" y="5796"/>
                  </a:lnTo>
                  <a:lnTo>
                    <a:pt x="42597" y="4983"/>
                  </a:lnTo>
                  <a:lnTo>
                    <a:pt x="42436" y="3992"/>
                  </a:lnTo>
                  <a:lnTo>
                    <a:pt x="42365" y="3438"/>
                  </a:lnTo>
                  <a:lnTo>
                    <a:pt x="42248" y="2768"/>
                  </a:lnTo>
                  <a:lnTo>
                    <a:pt x="41748" y="804"/>
                  </a:lnTo>
                  <a:lnTo>
                    <a:pt x="41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31"/>
            <p:cNvSpPr/>
            <p:nvPr/>
          </p:nvSpPr>
          <p:spPr>
            <a:xfrm rot="-368034">
              <a:off x="433088" y="423804"/>
              <a:ext cx="1667007" cy="1558932"/>
            </a:xfrm>
            <a:custGeom>
              <a:avLst/>
              <a:gdLst/>
              <a:ahLst/>
              <a:cxnLst/>
              <a:rect l="l" t="t" r="r" b="b"/>
              <a:pathLst>
                <a:path w="51518" h="48178" extrusionOk="0">
                  <a:moveTo>
                    <a:pt x="51518" y="15744"/>
                  </a:moveTo>
                  <a:lnTo>
                    <a:pt x="51375" y="1578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1518" y="15744"/>
                  </a:lnTo>
                  <a:close/>
                  <a:moveTo>
                    <a:pt x="35346" y="1"/>
                  </a:moveTo>
                  <a:lnTo>
                    <a:pt x="34962" y="2582"/>
                  </a:lnTo>
                  <a:lnTo>
                    <a:pt x="34461" y="6091"/>
                  </a:lnTo>
                  <a:lnTo>
                    <a:pt x="34104" y="8297"/>
                  </a:lnTo>
                  <a:lnTo>
                    <a:pt x="33899" y="9359"/>
                  </a:lnTo>
                  <a:lnTo>
                    <a:pt x="33631" y="10806"/>
                  </a:lnTo>
                  <a:lnTo>
                    <a:pt x="33372" y="12244"/>
                  </a:lnTo>
                  <a:lnTo>
                    <a:pt x="32908" y="11315"/>
                  </a:lnTo>
                  <a:lnTo>
                    <a:pt x="32015" y="9449"/>
                  </a:lnTo>
                  <a:lnTo>
                    <a:pt x="31604" y="8502"/>
                  </a:lnTo>
                  <a:lnTo>
                    <a:pt x="31175" y="7466"/>
                  </a:lnTo>
                  <a:lnTo>
                    <a:pt x="30613" y="5886"/>
                  </a:lnTo>
                  <a:lnTo>
                    <a:pt x="30309" y="4805"/>
                  </a:lnTo>
                  <a:lnTo>
                    <a:pt x="30184" y="4260"/>
                  </a:lnTo>
                  <a:lnTo>
                    <a:pt x="30291" y="4814"/>
                  </a:lnTo>
                  <a:lnTo>
                    <a:pt x="30568" y="5904"/>
                  </a:lnTo>
                  <a:lnTo>
                    <a:pt x="31086" y="7502"/>
                  </a:lnTo>
                  <a:lnTo>
                    <a:pt x="31488" y="8547"/>
                  </a:lnTo>
                  <a:lnTo>
                    <a:pt x="31916" y="9583"/>
                  </a:lnTo>
                  <a:lnTo>
                    <a:pt x="32827" y="11628"/>
                  </a:lnTo>
                  <a:lnTo>
                    <a:pt x="33299" y="12643"/>
                  </a:lnTo>
                  <a:lnTo>
                    <a:pt x="33299" y="12643"/>
                  </a:lnTo>
                  <a:lnTo>
                    <a:pt x="32845" y="15262"/>
                  </a:lnTo>
                  <a:lnTo>
                    <a:pt x="32417" y="17888"/>
                  </a:lnTo>
                  <a:lnTo>
                    <a:pt x="31881" y="21468"/>
                  </a:lnTo>
                  <a:lnTo>
                    <a:pt x="31256" y="20495"/>
                  </a:lnTo>
                  <a:lnTo>
                    <a:pt x="30050" y="18530"/>
                  </a:lnTo>
                  <a:lnTo>
                    <a:pt x="29470" y="17539"/>
                  </a:lnTo>
                  <a:lnTo>
                    <a:pt x="29157" y="16977"/>
                  </a:lnTo>
                  <a:lnTo>
                    <a:pt x="28568" y="15834"/>
                  </a:lnTo>
                  <a:lnTo>
                    <a:pt x="28014" y="14673"/>
                  </a:lnTo>
                  <a:lnTo>
                    <a:pt x="27523" y="13476"/>
                  </a:lnTo>
                  <a:lnTo>
                    <a:pt x="27309" y="12869"/>
                  </a:lnTo>
                  <a:lnTo>
                    <a:pt x="27505" y="13485"/>
                  </a:lnTo>
                  <a:lnTo>
                    <a:pt x="27969" y="14691"/>
                  </a:lnTo>
                  <a:lnTo>
                    <a:pt x="28496" y="15869"/>
                  </a:lnTo>
                  <a:lnTo>
                    <a:pt x="29068" y="17021"/>
                  </a:lnTo>
                  <a:lnTo>
                    <a:pt x="29371" y="17593"/>
                  </a:lnTo>
                  <a:lnTo>
                    <a:pt x="29952" y="18664"/>
                  </a:lnTo>
                  <a:lnTo>
                    <a:pt x="31193" y="20772"/>
                  </a:lnTo>
                  <a:lnTo>
                    <a:pt x="31827" y="21817"/>
                  </a:lnTo>
                  <a:lnTo>
                    <a:pt x="31131" y="26425"/>
                  </a:lnTo>
                  <a:lnTo>
                    <a:pt x="30800" y="28559"/>
                  </a:lnTo>
                  <a:lnTo>
                    <a:pt x="30443" y="30693"/>
                  </a:lnTo>
                  <a:lnTo>
                    <a:pt x="30264" y="31640"/>
                  </a:lnTo>
                  <a:lnTo>
                    <a:pt x="29979" y="33051"/>
                  </a:lnTo>
                  <a:lnTo>
                    <a:pt x="29746" y="33979"/>
                  </a:lnTo>
                  <a:lnTo>
                    <a:pt x="29613" y="34435"/>
                  </a:lnTo>
                  <a:lnTo>
                    <a:pt x="28916" y="33185"/>
                  </a:lnTo>
                  <a:lnTo>
                    <a:pt x="25621" y="27246"/>
                  </a:lnTo>
                  <a:lnTo>
                    <a:pt x="23263" y="23085"/>
                  </a:lnTo>
                  <a:lnTo>
                    <a:pt x="22281" y="21442"/>
                  </a:lnTo>
                  <a:lnTo>
                    <a:pt x="22424" y="20388"/>
                  </a:lnTo>
                  <a:lnTo>
                    <a:pt x="22647" y="18280"/>
                  </a:lnTo>
                  <a:lnTo>
                    <a:pt x="22701" y="17218"/>
                  </a:lnTo>
                  <a:lnTo>
                    <a:pt x="22710" y="16673"/>
                  </a:lnTo>
                  <a:lnTo>
                    <a:pt x="22683" y="15575"/>
                  </a:lnTo>
                  <a:lnTo>
                    <a:pt x="22576" y="14494"/>
                  </a:lnTo>
                  <a:lnTo>
                    <a:pt x="22370" y="13431"/>
                  </a:lnTo>
                  <a:lnTo>
                    <a:pt x="22210" y="12914"/>
                  </a:lnTo>
                  <a:lnTo>
                    <a:pt x="22352" y="13431"/>
                  </a:lnTo>
                  <a:lnTo>
                    <a:pt x="22531" y="14503"/>
                  </a:lnTo>
                  <a:lnTo>
                    <a:pt x="22602" y="15584"/>
                  </a:lnTo>
                  <a:lnTo>
                    <a:pt x="22602" y="16673"/>
                  </a:lnTo>
                  <a:lnTo>
                    <a:pt x="22585" y="17218"/>
                  </a:lnTo>
                  <a:lnTo>
                    <a:pt x="22513" y="18209"/>
                  </a:lnTo>
                  <a:lnTo>
                    <a:pt x="22263" y="20183"/>
                  </a:lnTo>
                  <a:lnTo>
                    <a:pt x="22111" y="21174"/>
                  </a:lnTo>
                  <a:lnTo>
                    <a:pt x="21665" y="20450"/>
                  </a:lnTo>
                  <a:lnTo>
                    <a:pt x="21218" y="19727"/>
                  </a:lnTo>
                  <a:lnTo>
                    <a:pt x="20191" y="18111"/>
                  </a:lnTo>
                  <a:lnTo>
                    <a:pt x="19665" y="17307"/>
                  </a:lnTo>
                  <a:lnTo>
                    <a:pt x="18432" y="15450"/>
                  </a:lnTo>
                  <a:lnTo>
                    <a:pt x="17155" y="13628"/>
                  </a:lnTo>
                  <a:lnTo>
                    <a:pt x="17128" y="13512"/>
                  </a:lnTo>
                  <a:lnTo>
                    <a:pt x="17075" y="12530"/>
                  </a:lnTo>
                  <a:lnTo>
                    <a:pt x="16977" y="11110"/>
                  </a:lnTo>
                  <a:lnTo>
                    <a:pt x="16878" y="10154"/>
                  </a:lnTo>
                  <a:lnTo>
                    <a:pt x="16798" y="9672"/>
                  </a:lnTo>
                  <a:lnTo>
                    <a:pt x="16709" y="9172"/>
                  </a:lnTo>
                  <a:lnTo>
                    <a:pt x="16494" y="8199"/>
                  </a:lnTo>
                  <a:lnTo>
                    <a:pt x="16218" y="7243"/>
                  </a:lnTo>
                  <a:lnTo>
                    <a:pt x="15869" y="6314"/>
                  </a:lnTo>
                  <a:lnTo>
                    <a:pt x="15655" y="5868"/>
                  </a:lnTo>
                  <a:lnTo>
                    <a:pt x="15655" y="5868"/>
                  </a:lnTo>
                  <a:lnTo>
                    <a:pt x="15860" y="6323"/>
                  </a:lnTo>
                  <a:lnTo>
                    <a:pt x="16182" y="7261"/>
                  </a:lnTo>
                  <a:lnTo>
                    <a:pt x="16423" y="8216"/>
                  </a:lnTo>
                  <a:lnTo>
                    <a:pt x="16610" y="9199"/>
                  </a:lnTo>
                  <a:lnTo>
                    <a:pt x="16682" y="9681"/>
                  </a:lnTo>
                  <a:lnTo>
                    <a:pt x="16798" y="10601"/>
                  </a:lnTo>
                  <a:lnTo>
                    <a:pt x="16932" y="12440"/>
                  </a:lnTo>
                  <a:lnTo>
                    <a:pt x="16968" y="13360"/>
                  </a:lnTo>
                  <a:lnTo>
                    <a:pt x="15619" y="11494"/>
                  </a:lnTo>
                  <a:lnTo>
                    <a:pt x="12521" y="7341"/>
                  </a:lnTo>
                  <a:lnTo>
                    <a:pt x="11163" y="5484"/>
                  </a:lnTo>
                  <a:lnTo>
                    <a:pt x="13164" y="8243"/>
                  </a:lnTo>
                  <a:lnTo>
                    <a:pt x="16334" y="12753"/>
                  </a:lnTo>
                  <a:lnTo>
                    <a:pt x="18334" y="15709"/>
                  </a:lnTo>
                  <a:lnTo>
                    <a:pt x="19227" y="17111"/>
                  </a:lnTo>
                  <a:lnTo>
                    <a:pt x="18254" y="16664"/>
                  </a:lnTo>
                  <a:lnTo>
                    <a:pt x="16325" y="15726"/>
                  </a:lnTo>
                  <a:lnTo>
                    <a:pt x="15378" y="15226"/>
                  </a:lnTo>
                  <a:lnTo>
                    <a:pt x="14851" y="14941"/>
                  </a:lnTo>
                  <a:lnTo>
                    <a:pt x="13815" y="14342"/>
                  </a:lnTo>
                  <a:lnTo>
                    <a:pt x="12806" y="13699"/>
                  </a:lnTo>
                  <a:lnTo>
                    <a:pt x="11833" y="13003"/>
                  </a:lnTo>
                  <a:lnTo>
                    <a:pt x="11369" y="12619"/>
                  </a:lnTo>
                  <a:lnTo>
                    <a:pt x="11824" y="13012"/>
                  </a:lnTo>
                  <a:lnTo>
                    <a:pt x="12780" y="13735"/>
                  </a:lnTo>
                  <a:lnTo>
                    <a:pt x="13780" y="14405"/>
                  </a:lnTo>
                  <a:lnTo>
                    <a:pt x="14798" y="15039"/>
                  </a:lnTo>
                  <a:lnTo>
                    <a:pt x="15325" y="15334"/>
                  </a:lnTo>
                  <a:lnTo>
                    <a:pt x="16334" y="15896"/>
                  </a:lnTo>
                  <a:lnTo>
                    <a:pt x="18370" y="16914"/>
                  </a:lnTo>
                  <a:lnTo>
                    <a:pt x="19406" y="17414"/>
                  </a:lnTo>
                  <a:lnTo>
                    <a:pt x="20191" y="18647"/>
                  </a:lnTo>
                  <a:lnTo>
                    <a:pt x="20950" y="19897"/>
                  </a:lnTo>
                  <a:lnTo>
                    <a:pt x="21674" y="21102"/>
                  </a:lnTo>
                  <a:lnTo>
                    <a:pt x="23067" y="23549"/>
                  </a:lnTo>
                  <a:lnTo>
                    <a:pt x="23754" y="24773"/>
                  </a:lnTo>
                  <a:lnTo>
                    <a:pt x="23219" y="24567"/>
                  </a:lnTo>
                  <a:lnTo>
                    <a:pt x="22156" y="24094"/>
                  </a:lnTo>
                  <a:lnTo>
                    <a:pt x="20602" y="23308"/>
                  </a:lnTo>
                  <a:lnTo>
                    <a:pt x="19593" y="22728"/>
                  </a:lnTo>
                  <a:lnTo>
                    <a:pt x="18504" y="22076"/>
                  </a:lnTo>
                  <a:lnTo>
                    <a:pt x="16378" y="20683"/>
                  </a:lnTo>
                  <a:lnTo>
                    <a:pt x="15325" y="19968"/>
                  </a:lnTo>
                  <a:lnTo>
                    <a:pt x="16360" y="20709"/>
                  </a:lnTo>
                  <a:lnTo>
                    <a:pt x="18459" y="22147"/>
                  </a:lnTo>
                  <a:lnTo>
                    <a:pt x="19531" y="22835"/>
                  </a:lnTo>
                  <a:lnTo>
                    <a:pt x="20057" y="23156"/>
                  </a:lnTo>
                  <a:lnTo>
                    <a:pt x="21129" y="23772"/>
                  </a:lnTo>
                  <a:lnTo>
                    <a:pt x="22227" y="24353"/>
                  </a:lnTo>
                  <a:lnTo>
                    <a:pt x="23362" y="24871"/>
                  </a:lnTo>
                  <a:lnTo>
                    <a:pt x="23933" y="25103"/>
                  </a:lnTo>
                  <a:lnTo>
                    <a:pt x="25353" y="27755"/>
                  </a:lnTo>
                  <a:lnTo>
                    <a:pt x="28469" y="33765"/>
                  </a:lnTo>
                  <a:lnTo>
                    <a:pt x="28934" y="34658"/>
                  </a:lnTo>
                  <a:lnTo>
                    <a:pt x="28532" y="34622"/>
                  </a:lnTo>
                  <a:lnTo>
                    <a:pt x="27862" y="34542"/>
                  </a:lnTo>
                  <a:lnTo>
                    <a:pt x="26925" y="34399"/>
                  </a:lnTo>
                  <a:lnTo>
                    <a:pt x="25996" y="34229"/>
                  </a:lnTo>
                  <a:lnTo>
                    <a:pt x="24121" y="33863"/>
                  </a:lnTo>
                  <a:lnTo>
                    <a:pt x="22263" y="33461"/>
                  </a:lnTo>
                  <a:lnTo>
                    <a:pt x="20638" y="33104"/>
                  </a:lnTo>
                  <a:lnTo>
                    <a:pt x="19013" y="32729"/>
                  </a:lnTo>
                  <a:lnTo>
                    <a:pt x="18191" y="31738"/>
                  </a:lnTo>
                  <a:lnTo>
                    <a:pt x="16530" y="29764"/>
                  </a:lnTo>
                  <a:lnTo>
                    <a:pt x="15673" y="28800"/>
                  </a:lnTo>
                  <a:lnTo>
                    <a:pt x="14807" y="27844"/>
                  </a:lnTo>
                  <a:lnTo>
                    <a:pt x="13449" y="26460"/>
                  </a:lnTo>
                  <a:lnTo>
                    <a:pt x="12503" y="25567"/>
                  </a:lnTo>
                  <a:lnTo>
                    <a:pt x="12020" y="25148"/>
                  </a:lnTo>
                  <a:lnTo>
                    <a:pt x="12494" y="25585"/>
                  </a:lnTo>
                  <a:lnTo>
                    <a:pt x="13414" y="26487"/>
                  </a:lnTo>
                  <a:lnTo>
                    <a:pt x="14735" y="27907"/>
                  </a:lnTo>
                  <a:lnTo>
                    <a:pt x="15584" y="28880"/>
                  </a:lnTo>
                  <a:lnTo>
                    <a:pt x="16360" y="29809"/>
                  </a:lnTo>
                  <a:lnTo>
                    <a:pt x="17887" y="31693"/>
                  </a:lnTo>
                  <a:lnTo>
                    <a:pt x="18638" y="32649"/>
                  </a:lnTo>
                  <a:lnTo>
                    <a:pt x="16736" y="32211"/>
                  </a:lnTo>
                  <a:lnTo>
                    <a:pt x="14833" y="31765"/>
                  </a:lnTo>
                  <a:lnTo>
                    <a:pt x="10172" y="30657"/>
                  </a:lnTo>
                  <a:lnTo>
                    <a:pt x="9529" y="29925"/>
                  </a:lnTo>
                  <a:lnTo>
                    <a:pt x="8207" y="28470"/>
                  </a:lnTo>
                  <a:lnTo>
                    <a:pt x="7529" y="27764"/>
                  </a:lnTo>
                  <a:lnTo>
                    <a:pt x="6823" y="27059"/>
                  </a:lnTo>
                  <a:lnTo>
                    <a:pt x="5725" y="26058"/>
                  </a:lnTo>
                  <a:lnTo>
                    <a:pt x="4957" y="25424"/>
                  </a:lnTo>
                  <a:lnTo>
                    <a:pt x="4555" y="25130"/>
                  </a:lnTo>
                  <a:lnTo>
                    <a:pt x="4948" y="25442"/>
                  </a:lnTo>
                  <a:lnTo>
                    <a:pt x="5689" y="26094"/>
                  </a:lnTo>
                  <a:lnTo>
                    <a:pt x="6761" y="27130"/>
                  </a:lnTo>
                  <a:lnTo>
                    <a:pt x="7439" y="27853"/>
                  </a:lnTo>
                  <a:lnTo>
                    <a:pt x="8047" y="28514"/>
                  </a:lnTo>
                  <a:lnTo>
                    <a:pt x="9208" y="29872"/>
                  </a:lnTo>
                  <a:lnTo>
                    <a:pt x="9788" y="30559"/>
                  </a:lnTo>
                  <a:lnTo>
                    <a:pt x="1" y="28228"/>
                  </a:lnTo>
                  <a:lnTo>
                    <a:pt x="1" y="28228"/>
                  </a:lnTo>
                  <a:lnTo>
                    <a:pt x="10065" y="30845"/>
                  </a:lnTo>
                  <a:lnTo>
                    <a:pt x="12512" y="31479"/>
                  </a:lnTo>
                  <a:lnTo>
                    <a:pt x="11529" y="31934"/>
                  </a:lnTo>
                  <a:lnTo>
                    <a:pt x="9547" y="32801"/>
                  </a:lnTo>
                  <a:lnTo>
                    <a:pt x="8538" y="33202"/>
                  </a:lnTo>
                  <a:lnTo>
                    <a:pt x="8002" y="33408"/>
                  </a:lnTo>
                  <a:lnTo>
                    <a:pt x="6913" y="33792"/>
                  </a:lnTo>
                  <a:lnTo>
                    <a:pt x="5805" y="34122"/>
                  </a:lnTo>
                  <a:lnTo>
                    <a:pt x="4689" y="34399"/>
                  </a:lnTo>
                  <a:lnTo>
                    <a:pt x="4117" y="34515"/>
                  </a:lnTo>
                  <a:lnTo>
                    <a:pt x="4117" y="34515"/>
                  </a:lnTo>
                  <a:lnTo>
                    <a:pt x="4689" y="34417"/>
                  </a:lnTo>
                  <a:lnTo>
                    <a:pt x="5814" y="34167"/>
                  </a:lnTo>
                  <a:lnTo>
                    <a:pt x="6930" y="33863"/>
                  </a:lnTo>
                  <a:lnTo>
                    <a:pt x="8029" y="33506"/>
                  </a:lnTo>
                  <a:lnTo>
                    <a:pt x="8574" y="33310"/>
                  </a:lnTo>
                  <a:lnTo>
                    <a:pt x="9663" y="32917"/>
                  </a:lnTo>
                  <a:lnTo>
                    <a:pt x="11806" y="32033"/>
                  </a:lnTo>
                  <a:lnTo>
                    <a:pt x="12869" y="31577"/>
                  </a:lnTo>
                  <a:lnTo>
                    <a:pt x="14753" y="32068"/>
                  </a:lnTo>
                  <a:lnTo>
                    <a:pt x="17950" y="32872"/>
                  </a:lnTo>
                  <a:lnTo>
                    <a:pt x="21156" y="33667"/>
                  </a:lnTo>
                  <a:lnTo>
                    <a:pt x="20075" y="34274"/>
                  </a:lnTo>
                  <a:lnTo>
                    <a:pt x="17905" y="35462"/>
                  </a:lnTo>
                  <a:lnTo>
                    <a:pt x="16789" y="36015"/>
                  </a:lnTo>
                  <a:lnTo>
                    <a:pt x="16173" y="36310"/>
                  </a:lnTo>
                  <a:lnTo>
                    <a:pt x="14932" y="36864"/>
                  </a:lnTo>
                  <a:lnTo>
                    <a:pt x="13664" y="37373"/>
                  </a:lnTo>
                  <a:lnTo>
                    <a:pt x="12369" y="37819"/>
                  </a:lnTo>
                  <a:lnTo>
                    <a:pt x="11717" y="38007"/>
                  </a:lnTo>
                  <a:lnTo>
                    <a:pt x="11717" y="38007"/>
                  </a:lnTo>
                  <a:lnTo>
                    <a:pt x="12378" y="37828"/>
                  </a:lnTo>
                  <a:lnTo>
                    <a:pt x="13673" y="37417"/>
                  </a:lnTo>
                  <a:lnTo>
                    <a:pt x="14958" y="36935"/>
                  </a:lnTo>
                  <a:lnTo>
                    <a:pt x="16218" y="36399"/>
                  </a:lnTo>
                  <a:lnTo>
                    <a:pt x="16843" y="36122"/>
                  </a:lnTo>
                  <a:lnTo>
                    <a:pt x="18021" y="35560"/>
                  </a:lnTo>
                  <a:lnTo>
                    <a:pt x="20334" y="34363"/>
                  </a:lnTo>
                  <a:lnTo>
                    <a:pt x="21486" y="33747"/>
                  </a:lnTo>
                  <a:lnTo>
                    <a:pt x="21817" y="33827"/>
                  </a:lnTo>
                  <a:lnTo>
                    <a:pt x="22156" y="33908"/>
                  </a:lnTo>
                  <a:lnTo>
                    <a:pt x="24013" y="34345"/>
                  </a:lnTo>
                  <a:lnTo>
                    <a:pt x="25880" y="34747"/>
                  </a:lnTo>
                  <a:lnTo>
                    <a:pt x="26817" y="34944"/>
                  </a:lnTo>
                  <a:lnTo>
                    <a:pt x="27764" y="35113"/>
                  </a:lnTo>
                  <a:lnTo>
                    <a:pt x="28541" y="35212"/>
                  </a:lnTo>
                  <a:lnTo>
                    <a:pt x="29130" y="35265"/>
                  </a:lnTo>
                  <a:lnTo>
                    <a:pt x="28612" y="35658"/>
                  </a:lnTo>
                  <a:lnTo>
                    <a:pt x="27505" y="36346"/>
                  </a:lnTo>
                  <a:lnTo>
                    <a:pt x="26344" y="36953"/>
                  </a:lnTo>
                  <a:lnTo>
                    <a:pt x="25139" y="37480"/>
                  </a:lnTo>
                  <a:lnTo>
                    <a:pt x="24522" y="37721"/>
                  </a:lnTo>
                  <a:lnTo>
                    <a:pt x="23094" y="38257"/>
                  </a:lnTo>
                  <a:lnTo>
                    <a:pt x="20200" y="39284"/>
                  </a:lnTo>
                  <a:lnTo>
                    <a:pt x="18763" y="39837"/>
                  </a:lnTo>
                  <a:lnTo>
                    <a:pt x="18084" y="40114"/>
                  </a:lnTo>
                  <a:lnTo>
                    <a:pt x="16736" y="40695"/>
                  </a:lnTo>
                  <a:lnTo>
                    <a:pt x="16075" y="41007"/>
                  </a:lnTo>
                  <a:lnTo>
                    <a:pt x="15182" y="41061"/>
                  </a:lnTo>
                  <a:lnTo>
                    <a:pt x="13414" y="41195"/>
                  </a:lnTo>
                  <a:lnTo>
                    <a:pt x="12529" y="41284"/>
                  </a:lnTo>
                  <a:lnTo>
                    <a:pt x="11645" y="41391"/>
                  </a:lnTo>
                  <a:lnTo>
                    <a:pt x="9868" y="41695"/>
                  </a:lnTo>
                  <a:lnTo>
                    <a:pt x="8993" y="41918"/>
                  </a:lnTo>
                  <a:lnTo>
                    <a:pt x="9877" y="41730"/>
                  </a:lnTo>
                  <a:lnTo>
                    <a:pt x="11645" y="41480"/>
                  </a:lnTo>
                  <a:lnTo>
                    <a:pt x="12538" y="41409"/>
                  </a:lnTo>
                  <a:lnTo>
                    <a:pt x="14048" y="41311"/>
                  </a:lnTo>
                  <a:lnTo>
                    <a:pt x="15548" y="41257"/>
                  </a:lnTo>
                  <a:lnTo>
                    <a:pt x="15548" y="41257"/>
                  </a:lnTo>
                  <a:lnTo>
                    <a:pt x="14958" y="41561"/>
                  </a:lnTo>
                  <a:lnTo>
                    <a:pt x="13780" y="42186"/>
                  </a:lnTo>
                  <a:lnTo>
                    <a:pt x="13208" y="42516"/>
                  </a:lnTo>
                  <a:lnTo>
                    <a:pt x="12815" y="42757"/>
                  </a:lnTo>
                  <a:lnTo>
                    <a:pt x="11967" y="43311"/>
                  </a:lnTo>
                  <a:lnTo>
                    <a:pt x="10672" y="44249"/>
                  </a:lnTo>
                  <a:lnTo>
                    <a:pt x="8475" y="45981"/>
                  </a:lnTo>
                  <a:lnTo>
                    <a:pt x="8100" y="46303"/>
                  </a:lnTo>
                  <a:lnTo>
                    <a:pt x="8100" y="46303"/>
                  </a:lnTo>
                  <a:lnTo>
                    <a:pt x="9788" y="45008"/>
                  </a:lnTo>
                  <a:lnTo>
                    <a:pt x="11529" y="43749"/>
                  </a:lnTo>
                  <a:lnTo>
                    <a:pt x="12646" y="43034"/>
                  </a:lnTo>
                  <a:lnTo>
                    <a:pt x="13289" y="42668"/>
                  </a:lnTo>
                  <a:lnTo>
                    <a:pt x="13958" y="42293"/>
                  </a:lnTo>
                  <a:lnTo>
                    <a:pt x="15333" y="41605"/>
                  </a:lnTo>
                  <a:lnTo>
                    <a:pt x="16727" y="40971"/>
                  </a:lnTo>
                  <a:lnTo>
                    <a:pt x="18146" y="40400"/>
                  </a:lnTo>
                  <a:lnTo>
                    <a:pt x="18870" y="40132"/>
                  </a:lnTo>
                  <a:lnTo>
                    <a:pt x="19022" y="40078"/>
                  </a:lnTo>
                  <a:lnTo>
                    <a:pt x="19182" y="40016"/>
                  </a:lnTo>
                  <a:lnTo>
                    <a:pt x="18700" y="40909"/>
                  </a:lnTo>
                  <a:lnTo>
                    <a:pt x="17709" y="42668"/>
                  </a:lnTo>
                  <a:lnTo>
                    <a:pt x="17182" y="43525"/>
                  </a:lnTo>
                  <a:lnTo>
                    <a:pt x="16602" y="44454"/>
                  </a:lnTo>
                  <a:lnTo>
                    <a:pt x="15646" y="45794"/>
                  </a:lnTo>
                  <a:lnTo>
                    <a:pt x="14958" y="46642"/>
                  </a:lnTo>
                  <a:lnTo>
                    <a:pt x="14592" y="47053"/>
                  </a:lnTo>
                  <a:lnTo>
                    <a:pt x="14967" y="46651"/>
                  </a:lnTo>
                  <a:lnTo>
                    <a:pt x="15682" y="45820"/>
                  </a:lnTo>
                  <a:lnTo>
                    <a:pt x="16673" y="44499"/>
                  </a:lnTo>
                  <a:lnTo>
                    <a:pt x="17280" y="43588"/>
                  </a:lnTo>
                  <a:lnTo>
                    <a:pt x="17870" y="42686"/>
                  </a:lnTo>
                  <a:lnTo>
                    <a:pt x="18977" y="40837"/>
                  </a:lnTo>
                  <a:lnTo>
                    <a:pt x="19504" y="39900"/>
                  </a:lnTo>
                  <a:lnTo>
                    <a:pt x="22085" y="39025"/>
                  </a:lnTo>
                  <a:lnTo>
                    <a:pt x="24674" y="38141"/>
                  </a:lnTo>
                  <a:lnTo>
                    <a:pt x="25210" y="37944"/>
                  </a:lnTo>
                  <a:lnTo>
                    <a:pt x="26291" y="37516"/>
                  </a:lnTo>
                  <a:lnTo>
                    <a:pt x="27344" y="37024"/>
                  </a:lnTo>
                  <a:lnTo>
                    <a:pt x="28380" y="36462"/>
                  </a:lnTo>
                  <a:lnTo>
                    <a:pt x="28871" y="36140"/>
                  </a:lnTo>
                  <a:lnTo>
                    <a:pt x="28166" y="37257"/>
                  </a:lnTo>
                  <a:lnTo>
                    <a:pt x="27478" y="38382"/>
                  </a:lnTo>
                  <a:lnTo>
                    <a:pt x="26683" y="39293"/>
                  </a:lnTo>
                  <a:lnTo>
                    <a:pt x="25862" y="40168"/>
                  </a:lnTo>
                  <a:lnTo>
                    <a:pt x="25406" y="40614"/>
                  </a:lnTo>
                  <a:lnTo>
                    <a:pt x="24460" y="41454"/>
                  </a:lnTo>
                  <a:lnTo>
                    <a:pt x="23951" y="41829"/>
                  </a:lnTo>
                  <a:lnTo>
                    <a:pt x="24478" y="41472"/>
                  </a:lnTo>
                  <a:lnTo>
                    <a:pt x="25469" y="40677"/>
                  </a:lnTo>
                  <a:lnTo>
                    <a:pt x="25942" y="40248"/>
                  </a:lnTo>
                  <a:lnTo>
                    <a:pt x="26469" y="39748"/>
                  </a:lnTo>
                  <a:lnTo>
                    <a:pt x="26987" y="39221"/>
                  </a:lnTo>
                  <a:lnTo>
                    <a:pt x="26496" y="40096"/>
                  </a:lnTo>
                  <a:lnTo>
                    <a:pt x="26041" y="40998"/>
                  </a:lnTo>
                  <a:lnTo>
                    <a:pt x="25683" y="41739"/>
                  </a:lnTo>
                  <a:lnTo>
                    <a:pt x="25219" y="42882"/>
                  </a:lnTo>
                  <a:lnTo>
                    <a:pt x="24951" y="43668"/>
                  </a:lnTo>
                  <a:lnTo>
                    <a:pt x="24835" y="44061"/>
                  </a:lnTo>
                  <a:lnTo>
                    <a:pt x="24728" y="44490"/>
                  </a:lnTo>
                  <a:lnTo>
                    <a:pt x="24576" y="45552"/>
                  </a:lnTo>
                  <a:lnTo>
                    <a:pt x="24442" y="47026"/>
                  </a:lnTo>
                  <a:lnTo>
                    <a:pt x="24433" y="47303"/>
                  </a:lnTo>
                  <a:lnTo>
                    <a:pt x="24505" y="46419"/>
                  </a:lnTo>
                  <a:lnTo>
                    <a:pt x="24683" y="45240"/>
                  </a:lnTo>
                  <a:lnTo>
                    <a:pt x="24853" y="44481"/>
                  </a:lnTo>
                  <a:lnTo>
                    <a:pt x="24969" y="44097"/>
                  </a:lnTo>
                  <a:lnTo>
                    <a:pt x="25103" y="43713"/>
                  </a:lnTo>
                  <a:lnTo>
                    <a:pt x="25389" y="42945"/>
                  </a:lnTo>
                  <a:lnTo>
                    <a:pt x="25889" y="41829"/>
                  </a:lnTo>
                  <a:lnTo>
                    <a:pt x="26264" y="41105"/>
                  </a:lnTo>
                  <a:lnTo>
                    <a:pt x="26639" y="40409"/>
                  </a:lnTo>
                  <a:lnTo>
                    <a:pt x="27451" y="39060"/>
                  </a:lnTo>
                  <a:lnTo>
                    <a:pt x="28755" y="37078"/>
                  </a:lnTo>
                  <a:lnTo>
                    <a:pt x="29657" y="35774"/>
                  </a:lnTo>
                  <a:lnTo>
                    <a:pt x="30041" y="36337"/>
                  </a:lnTo>
                  <a:lnTo>
                    <a:pt x="30845" y="37453"/>
                  </a:lnTo>
                  <a:lnTo>
                    <a:pt x="31282" y="37998"/>
                  </a:lnTo>
                  <a:lnTo>
                    <a:pt x="31675" y="38453"/>
                  </a:lnTo>
                  <a:lnTo>
                    <a:pt x="32488" y="39319"/>
                  </a:lnTo>
                  <a:lnTo>
                    <a:pt x="33765" y="40561"/>
                  </a:lnTo>
                  <a:lnTo>
                    <a:pt x="34622" y="41364"/>
                  </a:lnTo>
                  <a:lnTo>
                    <a:pt x="35480" y="42159"/>
                  </a:lnTo>
                  <a:lnTo>
                    <a:pt x="37158" y="43775"/>
                  </a:lnTo>
                  <a:lnTo>
                    <a:pt x="38355" y="45026"/>
                  </a:lnTo>
                  <a:lnTo>
                    <a:pt x="39114" y="45892"/>
                  </a:lnTo>
                  <a:lnTo>
                    <a:pt x="39837" y="46776"/>
                  </a:lnTo>
                  <a:lnTo>
                    <a:pt x="40507" y="47705"/>
                  </a:lnTo>
                  <a:lnTo>
                    <a:pt x="40820" y="48178"/>
                  </a:lnTo>
                  <a:lnTo>
                    <a:pt x="42025" y="47330"/>
                  </a:lnTo>
                  <a:lnTo>
                    <a:pt x="41668" y="46829"/>
                  </a:lnTo>
                  <a:lnTo>
                    <a:pt x="40918" y="45883"/>
                  </a:lnTo>
                  <a:lnTo>
                    <a:pt x="40123" y="44972"/>
                  </a:lnTo>
                  <a:lnTo>
                    <a:pt x="39293" y="44106"/>
                  </a:lnTo>
                  <a:lnTo>
                    <a:pt x="38864" y="43686"/>
                  </a:lnTo>
                  <a:lnTo>
                    <a:pt x="38007" y="42865"/>
                  </a:lnTo>
                  <a:lnTo>
                    <a:pt x="36247" y="41293"/>
                  </a:lnTo>
                  <a:lnTo>
                    <a:pt x="35354" y="40525"/>
                  </a:lnTo>
                  <a:lnTo>
                    <a:pt x="34461" y="39766"/>
                  </a:lnTo>
                  <a:lnTo>
                    <a:pt x="33158" y="38614"/>
                  </a:lnTo>
                  <a:lnTo>
                    <a:pt x="32327" y="37819"/>
                  </a:lnTo>
                  <a:lnTo>
                    <a:pt x="31934" y="37399"/>
                  </a:lnTo>
                  <a:lnTo>
                    <a:pt x="31497" y="36908"/>
                  </a:lnTo>
                  <a:lnTo>
                    <a:pt x="30657" y="35872"/>
                  </a:lnTo>
                  <a:lnTo>
                    <a:pt x="30264" y="35328"/>
                  </a:lnTo>
                  <a:lnTo>
                    <a:pt x="31122" y="35078"/>
                  </a:lnTo>
                  <a:lnTo>
                    <a:pt x="32845" y="34613"/>
                  </a:lnTo>
                  <a:lnTo>
                    <a:pt x="34578" y="34220"/>
                  </a:lnTo>
                  <a:lnTo>
                    <a:pt x="36337" y="33908"/>
                  </a:lnTo>
                  <a:lnTo>
                    <a:pt x="37212" y="33792"/>
                  </a:lnTo>
                  <a:lnTo>
                    <a:pt x="38123" y="33685"/>
                  </a:lnTo>
                  <a:lnTo>
                    <a:pt x="39944" y="33569"/>
                  </a:lnTo>
                  <a:lnTo>
                    <a:pt x="40855" y="33569"/>
                  </a:lnTo>
                  <a:lnTo>
                    <a:pt x="41284" y="33586"/>
                  </a:lnTo>
                  <a:lnTo>
                    <a:pt x="42061" y="33658"/>
                  </a:lnTo>
                  <a:lnTo>
                    <a:pt x="43275" y="33854"/>
                  </a:lnTo>
                  <a:lnTo>
                    <a:pt x="44436" y="34078"/>
                  </a:lnTo>
                  <a:lnTo>
                    <a:pt x="44142" y="34006"/>
                  </a:lnTo>
                  <a:lnTo>
                    <a:pt x="42525" y="33667"/>
                  </a:lnTo>
                  <a:lnTo>
                    <a:pt x="41346" y="33470"/>
                  </a:lnTo>
                  <a:lnTo>
                    <a:pt x="40855" y="33435"/>
                  </a:lnTo>
                  <a:lnTo>
                    <a:pt x="39944" y="33399"/>
                  </a:lnTo>
                  <a:lnTo>
                    <a:pt x="38114" y="33452"/>
                  </a:lnTo>
                  <a:lnTo>
                    <a:pt x="37194" y="33533"/>
                  </a:lnTo>
                  <a:lnTo>
                    <a:pt x="36087" y="33658"/>
                  </a:lnTo>
                  <a:lnTo>
                    <a:pt x="34979" y="33827"/>
                  </a:lnTo>
                  <a:lnTo>
                    <a:pt x="36024" y="33292"/>
                  </a:lnTo>
                  <a:lnTo>
                    <a:pt x="37051" y="32720"/>
                  </a:lnTo>
                  <a:lnTo>
                    <a:pt x="37703" y="32327"/>
                  </a:lnTo>
                  <a:lnTo>
                    <a:pt x="38667" y="31684"/>
                  </a:lnTo>
                  <a:lnTo>
                    <a:pt x="39275" y="31220"/>
                  </a:lnTo>
                  <a:lnTo>
                    <a:pt x="39569" y="30970"/>
                  </a:lnTo>
                  <a:lnTo>
                    <a:pt x="39266" y="31211"/>
                  </a:lnTo>
                  <a:lnTo>
                    <a:pt x="38641" y="31649"/>
                  </a:lnTo>
                  <a:lnTo>
                    <a:pt x="37667" y="32256"/>
                  </a:lnTo>
                  <a:lnTo>
                    <a:pt x="36989" y="32613"/>
                  </a:lnTo>
                  <a:lnTo>
                    <a:pt x="36310" y="32970"/>
                  </a:lnTo>
                  <a:lnTo>
                    <a:pt x="34935" y="33622"/>
                  </a:lnTo>
                  <a:lnTo>
                    <a:pt x="34247" y="33935"/>
                  </a:lnTo>
                  <a:lnTo>
                    <a:pt x="33158" y="34158"/>
                  </a:lnTo>
                  <a:lnTo>
                    <a:pt x="30997" y="34649"/>
                  </a:lnTo>
                  <a:lnTo>
                    <a:pt x="30997" y="34649"/>
                  </a:lnTo>
                  <a:lnTo>
                    <a:pt x="31479" y="34310"/>
                  </a:lnTo>
                  <a:lnTo>
                    <a:pt x="32372" y="33560"/>
                  </a:lnTo>
                  <a:lnTo>
                    <a:pt x="32801" y="33167"/>
                  </a:lnTo>
                  <a:lnTo>
                    <a:pt x="33399" y="32568"/>
                  </a:lnTo>
                  <a:lnTo>
                    <a:pt x="34533" y="31327"/>
                  </a:lnTo>
                  <a:lnTo>
                    <a:pt x="35078" y="30684"/>
                  </a:lnTo>
                  <a:lnTo>
                    <a:pt x="35997" y="29568"/>
                  </a:lnTo>
                  <a:lnTo>
                    <a:pt x="37783" y="27318"/>
                  </a:lnTo>
                  <a:lnTo>
                    <a:pt x="38667" y="26183"/>
                  </a:lnTo>
                  <a:lnTo>
                    <a:pt x="38703" y="26157"/>
                  </a:lnTo>
                  <a:lnTo>
                    <a:pt x="38739" y="26121"/>
                  </a:lnTo>
                  <a:lnTo>
                    <a:pt x="39686" y="25933"/>
                  </a:lnTo>
                  <a:lnTo>
                    <a:pt x="41570" y="25523"/>
                  </a:lnTo>
                  <a:lnTo>
                    <a:pt x="42507" y="25290"/>
                  </a:lnTo>
                  <a:lnTo>
                    <a:pt x="43463" y="25023"/>
                  </a:lnTo>
                  <a:lnTo>
                    <a:pt x="44865" y="24558"/>
                  </a:lnTo>
                  <a:lnTo>
                    <a:pt x="45785" y="24192"/>
                  </a:lnTo>
                  <a:lnTo>
                    <a:pt x="46240" y="23987"/>
                  </a:lnTo>
                  <a:lnTo>
                    <a:pt x="45785" y="24174"/>
                  </a:lnTo>
                  <a:lnTo>
                    <a:pt x="44856" y="24514"/>
                  </a:lnTo>
                  <a:lnTo>
                    <a:pt x="43436" y="24942"/>
                  </a:lnTo>
                  <a:lnTo>
                    <a:pt x="42481" y="25174"/>
                  </a:lnTo>
                  <a:lnTo>
                    <a:pt x="41597" y="25371"/>
                  </a:lnTo>
                  <a:lnTo>
                    <a:pt x="39828" y="25710"/>
                  </a:lnTo>
                  <a:lnTo>
                    <a:pt x="38935" y="25862"/>
                  </a:lnTo>
                  <a:lnTo>
                    <a:pt x="39096" y="25648"/>
                  </a:lnTo>
                  <a:lnTo>
                    <a:pt x="39257" y="25451"/>
                  </a:lnTo>
                  <a:lnTo>
                    <a:pt x="41025" y="23299"/>
                  </a:lnTo>
                  <a:lnTo>
                    <a:pt x="41927" y="22227"/>
                  </a:lnTo>
                  <a:lnTo>
                    <a:pt x="42338" y="21754"/>
                  </a:lnTo>
                  <a:lnTo>
                    <a:pt x="43168" y="20817"/>
                  </a:lnTo>
                  <a:lnTo>
                    <a:pt x="43615" y="20379"/>
                  </a:lnTo>
                  <a:lnTo>
                    <a:pt x="43927" y="20093"/>
                  </a:lnTo>
                  <a:lnTo>
                    <a:pt x="44570" y="19548"/>
                  </a:lnTo>
                  <a:lnTo>
                    <a:pt x="45570" y="18789"/>
                  </a:lnTo>
                  <a:lnTo>
                    <a:pt x="46919" y="17923"/>
                  </a:lnTo>
                  <a:lnTo>
                    <a:pt x="48214" y="17200"/>
                  </a:lnTo>
                  <a:lnTo>
                    <a:pt x="49928" y="1636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0910" y="15941"/>
                  </a:lnTo>
                  <a:lnTo>
                    <a:pt x="49714" y="16396"/>
                  </a:lnTo>
                  <a:lnTo>
                    <a:pt x="48544" y="16923"/>
                  </a:lnTo>
                  <a:lnTo>
                    <a:pt x="47428" y="17504"/>
                  </a:lnTo>
                  <a:lnTo>
                    <a:pt x="46374" y="18111"/>
                  </a:lnTo>
                  <a:lnTo>
                    <a:pt x="45410" y="18736"/>
                  </a:lnTo>
                  <a:lnTo>
                    <a:pt x="44552" y="19361"/>
                  </a:lnTo>
                  <a:lnTo>
                    <a:pt x="43820" y="19977"/>
                  </a:lnTo>
                  <a:lnTo>
                    <a:pt x="43508" y="20272"/>
                  </a:lnTo>
                  <a:lnTo>
                    <a:pt x="42766" y="21031"/>
                  </a:lnTo>
                  <a:lnTo>
                    <a:pt x="42043" y="21808"/>
                  </a:lnTo>
                  <a:lnTo>
                    <a:pt x="42222" y="21102"/>
                  </a:lnTo>
                  <a:lnTo>
                    <a:pt x="42623" y="19700"/>
                  </a:lnTo>
                  <a:lnTo>
                    <a:pt x="42838" y="19004"/>
                  </a:lnTo>
                  <a:lnTo>
                    <a:pt x="43106" y="18200"/>
                  </a:lnTo>
                  <a:lnTo>
                    <a:pt x="43579" y="17021"/>
                  </a:lnTo>
                  <a:lnTo>
                    <a:pt x="43936" y="16253"/>
                  </a:lnTo>
                  <a:lnTo>
                    <a:pt x="44133" y="15878"/>
                  </a:lnTo>
                  <a:lnTo>
                    <a:pt x="43918" y="16244"/>
                  </a:lnTo>
                  <a:lnTo>
                    <a:pt x="43534" y="17003"/>
                  </a:lnTo>
                  <a:lnTo>
                    <a:pt x="43025" y="18173"/>
                  </a:lnTo>
                  <a:lnTo>
                    <a:pt x="42731" y="18968"/>
                  </a:lnTo>
                  <a:lnTo>
                    <a:pt x="42445" y="19763"/>
                  </a:lnTo>
                  <a:lnTo>
                    <a:pt x="41936" y="21379"/>
                  </a:lnTo>
                  <a:lnTo>
                    <a:pt x="41695" y="22192"/>
                  </a:lnTo>
                  <a:lnTo>
                    <a:pt x="41016" y="22942"/>
                  </a:lnTo>
                  <a:lnTo>
                    <a:pt x="39694" y="24487"/>
                  </a:lnTo>
                  <a:lnTo>
                    <a:pt x="39043" y="25264"/>
                  </a:lnTo>
                  <a:lnTo>
                    <a:pt x="37498" y="27148"/>
                  </a:lnTo>
                  <a:lnTo>
                    <a:pt x="35944" y="29023"/>
                  </a:lnTo>
                  <a:lnTo>
                    <a:pt x="35890" y="27880"/>
                  </a:lnTo>
                  <a:lnTo>
                    <a:pt x="35810" y="25603"/>
                  </a:lnTo>
                  <a:lnTo>
                    <a:pt x="35801" y="24460"/>
                  </a:lnTo>
                  <a:lnTo>
                    <a:pt x="35819" y="23254"/>
                  </a:lnTo>
                  <a:lnTo>
                    <a:pt x="35953" y="21451"/>
                  </a:lnTo>
                  <a:lnTo>
                    <a:pt x="36105" y="20254"/>
                  </a:lnTo>
                  <a:lnTo>
                    <a:pt x="36212" y="19656"/>
                  </a:lnTo>
                  <a:lnTo>
                    <a:pt x="36087" y="20254"/>
                  </a:lnTo>
                  <a:lnTo>
                    <a:pt x="35908" y="21442"/>
                  </a:lnTo>
                  <a:lnTo>
                    <a:pt x="35738" y="23254"/>
                  </a:lnTo>
                  <a:lnTo>
                    <a:pt x="35685" y="24460"/>
                  </a:lnTo>
                  <a:lnTo>
                    <a:pt x="35658" y="25666"/>
                  </a:lnTo>
                  <a:lnTo>
                    <a:pt x="35685" y="28077"/>
                  </a:lnTo>
                  <a:lnTo>
                    <a:pt x="35721" y="29282"/>
                  </a:lnTo>
                  <a:lnTo>
                    <a:pt x="35730" y="29282"/>
                  </a:lnTo>
                  <a:lnTo>
                    <a:pt x="35247" y="29845"/>
                  </a:lnTo>
                  <a:lnTo>
                    <a:pt x="34765" y="30407"/>
                  </a:lnTo>
                  <a:lnTo>
                    <a:pt x="34211" y="31032"/>
                  </a:lnTo>
                  <a:lnTo>
                    <a:pt x="33068" y="32238"/>
                  </a:lnTo>
                  <a:lnTo>
                    <a:pt x="32470" y="32809"/>
                  </a:lnTo>
                  <a:lnTo>
                    <a:pt x="31934" y="33283"/>
                  </a:lnTo>
                  <a:lnTo>
                    <a:pt x="31095" y="33935"/>
                  </a:lnTo>
                  <a:lnTo>
                    <a:pt x="30514" y="34319"/>
                  </a:lnTo>
                  <a:lnTo>
                    <a:pt x="30211" y="34488"/>
                  </a:lnTo>
                  <a:lnTo>
                    <a:pt x="30452" y="33560"/>
                  </a:lnTo>
                  <a:lnTo>
                    <a:pt x="30809" y="31693"/>
                  </a:lnTo>
                  <a:lnTo>
                    <a:pt x="30961" y="30765"/>
                  </a:lnTo>
                  <a:lnTo>
                    <a:pt x="31282" y="28621"/>
                  </a:lnTo>
                  <a:lnTo>
                    <a:pt x="31577" y="26487"/>
                  </a:lnTo>
                  <a:lnTo>
                    <a:pt x="32720" y="17923"/>
                  </a:lnTo>
                  <a:lnTo>
                    <a:pt x="32961" y="16191"/>
                  </a:lnTo>
                  <a:lnTo>
                    <a:pt x="33095" y="15342"/>
                  </a:lnTo>
                  <a:lnTo>
                    <a:pt x="34006" y="14530"/>
                  </a:lnTo>
                  <a:lnTo>
                    <a:pt x="35828" y="12869"/>
                  </a:lnTo>
                  <a:lnTo>
                    <a:pt x="36694" y="12012"/>
                  </a:lnTo>
                  <a:lnTo>
                    <a:pt x="37123" y="11574"/>
                  </a:lnTo>
                  <a:lnTo>
                    <a:pt x="37944" y="10672"/>
                  </a:lnTo>
                  <a:lnTo>
                    <a:pt x="38739" y="9743"/>
                  </a:lnTo>
                  <a:lnTo>
                    <a:pt x="39480" y="8770"/>
                  </a:lnTo>
                  <a:lnTo>
                    <a:pt x="39819" y="8261"/>
                  </a:lnTo>
                  <a:lnTo>
                    <a:pt x="39462" y="8761"/>
                  </a:lnTo>
                  <a:lnTo>
                    <a:pt x="38703" y="9717"/>
                  </a:lnTo>
                  <a:lnTo>
                    <a:pt x="37891" y="10619"/>
                  </a:lnTo>
                  <a:lnTo>
                    <a:pt x="37042" y="11494"/>
                  </a:lnTo>
                  <a:lnTo>
                    <a:pt x="36614" y="11922"/>
                  </a:lnTo>
                  <a:lnTo>
                    <a:pt x="35765" y="12726"/>
                  </a:lnTo>
                  <a:lnTo>
                    <a:pt x="34033" y="14262"/>
                  </a:lnTo>
                  <a:lnTo>
                    <a:pt x="33149" y="15012"/>
                  </a:lnTo>
                  <a:lnTo>
                    <a:pt x="33568" y="12190"/>
                  </a:lnTo>
                  <a:lnTo>
                    <a:pt x="34051" y="9386"/>
                  </a:lnTo>
                  <a:lnTo>
                    <a:pt x="34229" y="8315"/>
                  </a:lnTo>
                  <a:lnTo>
                    <a:pt x="34542" y="6091"/>
                  </a:lnTo>
                  <a:lnTo>
                    <a:pt x="34970" y="2555"/>
                  </a:lnTo>
                  <a:lnTo>
                    <a:pt x="353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6" name="Google Shape;1346;p31"/>
          <p:cNvGrpSpPr/>
          <p:nvPr/>
        </p:nvGrpSpPr>
        <p:grpSpPr>
          <a:xfrm rot="-2031597">
            <a:off x="-284833" y="4111019"/>
            <a:ext cx="1431660" cy="1421817"/>
            <a:chOff x="-5716253" y="2181626"/>
            <a:chExt cx="4501527" cy="4470579"/>
          </a:xfrm>
        </p:grpSpPr>
        <p:sp>
          <p:nvSpPr>
            <p:cNvPr id="1347" name="Google Shape;1347;p31"/>
            <p:cNvSpPr/>
            <p:nvPr/>
          </p:nvSpPr>
          <p:spPr>
            <a:xfrm rot="2389219" flipH="1">
              <a:off x="-5118650" y="2884952"/>
              <a:ext cx="3306322" cy="3063928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31"/>
            <p:cNvSpPr/>
            <p:nvPr/>
          </p:nvSpPr>
          <p:spPr>
            <a:xfrm rot="2389219" flipH="1">
              <a:off x="-4722987" y="3735966"/>
              <a:ext cx="2651830" cy="1639120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31"/>
            <p:cNvSpPr/>
            <p:nvPr/>
          </p:nvSpPr>
          <p:spPr>
            <a:xfrm rot="2389219" flipH="1">
              <a:off x="-4363616" y="4240256"/>
              <a:ext cx="481229" cy="255025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31"/>
            <p:cNvSpPr/>
            <p:nvPr/>
          </p:nvSpPr>
          <p:spPr>
            <a:xfrm rot="2389219" flipH="1">
              <a:off x="-4215936" y="3409066"/>
              <a:ext cx="273635" cy="58314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31"/>
            <p:cNvSpPr/>
            <p:nvPr/>
          </p:nvSpPr>
          <p:spPr>
            <a:xfrm rot="2389219" flipH="1">
              <a:off x="-3735884" y="3527248"/>
              <a:ext cx="63622" cy="451198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31"/>
            <p:cNvSpPr/>
            <p:nvPr/>
          </p:nvSpPr>
          <p:spPr>
            <a:xfrm rot="2389219" flipH="1">
              <a:off x="-3273737" y="4843179"/>
              <a:ext cx="93048" cy="449989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31"/>
            <p:cNvSpPr/>
            <p:nvPr/>
          </p:nvSpPr>
          <p:spPr>
            <a:xfrm rot="2389219" flipH="1">
              <a:off x="-3589768" y="4138966"/>
              <a:ext cx="139269" cy="579584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54" name="Google Shape;1354;p31"/>
          <p:cNvSpPr txBox="1">
            <a:spLocks noGrp="1"/>
          </p:cNvSpPr>
          <p:nvPr>
            <p:ph type="subTitle" idx="3"/>
          </p:nvPr>
        </p:nvSpPr>
        <p:spPr>
          <a:xfrm>
            <a:off x="773413" y="3945900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5" name="Google Shape;1355;p31"/>
          <p:cNvSpPr txBox="1">
            <a:spLocks noGrp="1"/>
          </p:cNvSpPr>
          <p:nvPr>
            <p:ph type="subTitle" idx="4"/>
          </p:nvPr>
        </p:nvSpPr>
        <p:spPr>
          <a:xfrm>
            <a:off x="773413" y="3599400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6" name="Google Shape;1356;p31"/>
          <p:cNvSpPr txBox="1">
            <a:spLocks noGrp="1"/>
          </p:cNvSpPr>
          <p:nvPr>
            <p:ph type="subTitle" idx="5"/>
          </p:nvPr>
        </p:nvSpPr>
        <p:spPr>
          <a:xfrm>
            <a:off x="3402600" y="2158125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A2E1F"/>
              </a:buClr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7" name="Google Shape;1357;p31"/>
          <p:cNvSpPr txBox="1">
            <a:spLocks noGrp="1"/>
          </p:cNvSpPr>
          <p:nvPr>
            <p:ph type="subTitle" idx="6"/>
          </p:nvPr>
        </p:nvSpPr>
        <p:spPr>
          <a:xfrm>
            <a:off x="3402600" y="1811625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8" name="Google Shape;1358;p31"/>
          <p:cNvSpPr txBox="1">
            <a:spLocks noGrp="1"/>
          </p:cNvSpPr>
          <p:nvPr>
            <p:ph type="subTitle" idx="7"/>
          </p:nvPr>
        </p:nvSpPr>
        <p:spPr>
          <a:xfrm>
            <a:off x="3402600" y="3945900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9" name="Google Shape;1359;p31"/>
          <p:cNvSpPr txBox="1">
            <a:spLocks noGrp="1"/>
          </p:cNvSpPr>
          <p:nvPr>
            <p:ph type="subTitle" idx="8"/>
          </p:nvPr>
        </p:nvSpPr>
        <p:spPr>
          <a:xfrm>
            <a:off x="3402600" y="3599400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0" name="Google Shape;1360;p31"/>
          <p:cNvSpPr txBox="1">
            <a:spLocks noGrp="1"/>
          </p:cNvSpPr>
          <p:nvPr>
            <p:ph type="subTitle" idx="9"/>
          </p:nvPr>
        </p:nvSpPr>
        <p:spPr>
          <a:xfrm>
            <a:off x="5989213" y="2158125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A2E1F"/>
              </a:buClr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1" name="Google Shape;1361;p31"/>
          <p:cNvSpPr txBox="1">
            <a:spLocks noGrp="1"/>
          </p:cNvSpPr>
          <p:nvPr>
            <p:ph type="subTitle" idx="13"/>
          </p:nvPr>
        </p:nvSpPr>
        <p:spPr>
          <a:xfrm>
            <a:off x="5989213" y="1811625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2" name="Google Shape;1362;p31"/>
          <p:cNvSpPr txBox="1">
            <a:spLocks noGrp="1"/>
          </p:cNvSpPr>
          <p:nvPr>
            <p:ph type="subTitle" idx="14"/>
          </p:nvPr>
        </p:nvSpPr>
        <p:spPr>
          <a:xfrm>
            <a:off x="5989213" y="3945900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3" name="Google Shape;1363;p31"/>
          <p:cNvSpPr txBox="1">
            <a:spLocks noGrp="1"/>
          </p:cNvSpPr>
          <p:nvPr>
            <p:ph type="subTitle" idx="15"/>
          </p:nvPr>
        </p:nvSpPr>
        <p:spPr>
          <a:xfrm>
            <a:off x="5989213" y="3599400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4" name="Google Shape;1364;p31"/>
          <p:cNvSpPr txBox="1">
            <a:spLocks noGrp="1"/>
          </p:cNvSpPr>
          <p:nvPr>
            <p:ph type="title"/>
          </p:nvPr>
        </p:nvSpPr>
        <p:spPr>
          <a:xfrm>
            <a:off x="720000" y="395850"/>
            <a:ext cx="7692900" cy="51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681460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six columns">
  <p:cSld name="1_Title + six columns">
    <p:spTree>
      <p:nvGrpSpPr>
        <p:cNvPr id="1" name="Shape 1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" name="Google Shape;1341;p31"/>
          <p:cNvSpPr txBox="1">
            <a:spLocks noGrp="1"/>
          </p:cNvSpPr>
          <p:nvPr>
            <p:ph type="subTitle" idx="1"/>
          </p:nvPr>
        </p:nvSpPr>
        <p:spPr>
          <a:xfrm>
            <a:off x="773413" y="2158125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2" name="Google Shape;1342;p31"/>
          <p:cNvSpPr txBox="1">
            <a:spLocks noGrp="1"/>
          </p:cNvSpPr>
          <p:nvPr>
            <p:ph type="subTitle" idx="2"/>
          </p:nvPr>
        </p:nvSpPr>
        <p:spPr>
          <a:xfrm>
            <a:off x="773413" y="1811625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43" name="Google Shape;1343;p31"/>
          <p:cNvGrpSpPr/>
          <p:nvPr/>
        </p:nvGrpSpPr>
        <p:grpSpPr>
          <a:xfrm flipH="1">
            <a:off x="8238906" y="537904"/>
            <a:ext cx="674640" cy="650589"/>
            <a:chOff x="198099" y="215977"/>
            <a:chExt cx="2136965" cy="2060784"/>
          </a:xfrm>
        </p:grpSpPr>
        <p:sp>
          <p:nvSpPr>
            <p:cNvPr id="1344" name="Google Shape;1344;p31"/>
            <p:cNvSpPr/>
            <p:nvPr/>
          </p:nvSpPr>
          <p:spPr>
            <a:xfrm rot="-368034">
              <a:off x="292063" y="314773"/>
              <a:ext cx="1949037" cy="1863192"/>
            </a:xfrm>
            <a:custGeom>
              <a:avLst/>
              <a:gdLst/>
              <a:ahLst/>
              <a:cxnLst/>
              <a:rect l="l" t="t" r="r" b="b"/>
              <a:pathLst>
                <a:path w="60234" h="57581" extrusionOk="0">
                  <a:moveTo>
                    <a:pt x="41597" y="0"/>
                  </a:moveTo>
                  <a:lnTo>
                    <a:pt x="41043" y="1000"/>
                  </a:lnTo>
                  <a:lnTo>
                    <a:pt x="39837" y="3117"/>
                  </a:lnTo>
                  <a:lnTo>
                    <a:pt x="39123" y="4197"/>
                  </a:lnTo>
                  <a:lnTo>
                    <a:pt x="38623" y="4876"/>
                  </a:lnTo>
                  <a:lnTo>
                    <a:pt x="38096" y="5492"/>
                  </a:lnTo>
                  <a:lnTo>
                    <a:pt x="37551" y="6019"/>
                  </a:lnTo>
                  <a:lnTo>
                    <a:pt x="36989" y="6439"/>
                  </a:lnTo>
                  <a:lnTo>
                    <a:pt x="36426" y="6715"/>
                  </a:lnTo>
                  <a:lnTo>
                    <a:pt x="35989" y="6814"/>
                  </a:lnTo>
                  <a:lnTo>
                    <a:pt x="35703" y="6832"/>
                  </a:lnTo>
                  <a:lnTo>
                    <a:pt x="35417" y="6796"/>
                  </a:lnTo>
                  <a:lnTo>
                    <a:pt x="35122" y="6707"/>
                  </a:lnTo>
                  <a:lnTo>
                    <a:pt x="34837" y="6564"/>
                  </a:lnTo>
                  <a:lnTo>
                    <a:pt x="34551" y="6367"/>
                  </a:lnTo>
                  <a:lnTo>
                    <a:pt x="34265" y="6108"/>
                  </a:lnTo>
                  <a:lnTo>
                    <a:pt x="33979" y="5778"/>
                  </a:lnTo>
                  <a:lnTo>
                    <a:pt x="33845" y="5590"/>
                  </a:lnTo>
                  <a:lnTo>
                    <a:pt x="33738" y="5715"/>
                  </a:lnTo>
                  <a:lnTo>
                    <a:pt x="33577" y="6144"/>
                  </a:lnTo>
                  <a:lnTo>
                    <a:pt x="33417" y="7055"/>
                  </a:lnTo>
                  <a:lnTo>
                    <a:pt x="33301" y="8519"/>
                  </a:lnTo>
                  <a:lnTo>
                    <a:pt x="33211" y="9823"/>
                  </a:lnTo>
                  <a:lnTo>
                    <a:pt x="33149" y="10234"/>
                  </a:lnTo>
                  <a:lnTo>
                    <a:pt x="32988" y="10886"/>
                  </a:lnTo>
                  <a:lnTo>
                    <a:pt x="32479" y="12600"/>
                  </a:lnTo>
                  <a:lnTo>
                    <a:pt x="31854" y="14395"/>
                  </a:lnTo>
                  <a:lnTo>
                    <a:pt x="31282" y="15869"/>
                  </a:lnTo>
                  <a:lnTo>
                    <a:pt x="31068" y="16306"/>
                  </a:lnTo>
                  <a:lnTo>
                    <a:pt x="30863" y="16681"/>
                  </a:lnTo>
                  <a:lnTo>
                    <a:pt x="30515" y="17155"/>
                  </a:lnTo>
                  <a:lnTo>
                    <a:pt x="30291" y="17324"/>
                  </a:lnTo>
                  <a:lnTo>
                    <a:pt x="30148" y="17360"/>
                  </a:lnTo>
                  <a:lnTo>
                    <a:pt x="29961" y="17324"/>
                  </a:lnTo>
                  <a:lnTo>
                    <a:pt x="29747" y="17119"/>
                  </a:lnTo>
                  <a:lnTo>
                    <a:pt x="29541" y="16806"/>
                  </a:lnTo>
                  <a:lnTo>
                    <a:pt x="29264" y="16226"/>
                  </a:lnTo>
                  <a:lnTo>
                    <a:pt x="29059" y="15869"/>
                  </a:lnTo>
                  <a:lnTo>
                    <a:pt x="28764" y="15333"/>
                  </a:lnTo>
                  <a:lnTo>
                    <a:pt x="27925" y="13681"/>
                  </a:lnTo>
                  <a:lnTo>
                    <a:pt x="26594" y="10877"/>
                  </a:lnTo>
                  <a:lnTo>
                    <a:pt x="26076" y="9805"/>
                  </a:lnTo>
                  <a:lnTo>
                    <a:pt x="25916" y="9430"/>
                  </a:lnTo>
                  <a:lnTo>
                    <a:pt x="25648" y="8555"/>
                  </a:lnTo>
                  <a:lnTo>
                    <a:pt x="25460" y="7573"/>
                  </a:lnTo>
                  <a:lnTo>
                    <a:pt x="25362" y="6519"/>
                  </a:lnTo>
                  <a:lnTo>
                    <a:pt x="25353" y="5983"/>
                  </a:lnTo>
                  <a:lnTo>
                    <a:pt x="24996" y="6385"/>
                  </a:lnTo>
                  <a:lnTo>
                    <a:pt x="24308" y="7341"/>
                  </a:lnTo>
                  <a:lnTo>
                    <a:pt x="23603" y="8287"/>
                  </a:lnTo>
                  <a:lnTo>
                    <a:pt x="23022" y="8903"/>
                  </a:lnTo>
                  <a:lnTo>
                    <a:pt x="22594" y="9234"/>
                  </a:lnTo>
                  <a:lnTo>
                    <a:pt x="22370" y="9359"/>
                  </a:lnTo>
                  <a:lnTo>
                    <a:pt x="22281" y="9394"/>
                  </a:lnTo>
                  <a:lnTo>
                    <a:pt x="22085" y="9403"/>
                  </a:lnTo>
                  <a:lnTo>
                    <a:pt x="21879" y="9332"/>
                  </a:lnTo>
                  <a:lnTo>
                    <a:pt x="21674" y="9198"/>
                  </a:lnTo>
                  <a:lnTo>
                    <a:pt x="21335" y="8885"/>
                  </a:lnTo>
                  <a:lnTo>
                    <a:pt x="20879" y="8314"/>
                  </a:lnTo>
                  <a:lnTo>
                    <a:pt x="20191" y="7242"/>
                  </a:lnTo>
                  <a:lnTo>
                    <a:pt x="19388" y="5742"/>
                  </a:lnTo>
                  <a:lnTo>
                    <a:pt x="19084" y="5144"/>
                  </a:lnTo>
                  <a:lnTo>
                    <a:pt x="18959" y="5546"/>
                  </a:lnTo>
                  <a:lnTo>
                    <a:pt x="18700" y="6215"/>
                  </a:lnTo>
                  <a:lnTo>
                    <a:pt x="18441" y="6742"/>
                  </a:lnTo>
                  <a:lnTo>
                    <a:pt x="18173" y="7144"/>
                  </a:lnTo>
                  <a:lnTo>
                    <a:pt x="17870" y="7412"/>
                  </a:lnTo>
                  <a:lnTo>
                    <a:pt x="17539" y="7564"/>
                  </a:lnTo>
                  <a:lnTo>
                    <a:pt x="17164" y="7591"/>
                  </a:lnTo>
                  <a:lnTo>
                    <a:pt x="16736" y="7510"/>
                  </a:lnTo>
                  <a:lnTo>
                    <a:pt x="16494" y="7421"/>
                  </a:lnTo>
                  <a:lnTo>
                    <a:pt x="16227" y="7314"/>
                  </a:lnTo>
                  <a:lnTo>
                    <a:pt x="15673" y="7019"/>
                  </a:lnTo>
                  <a:lnTo>
                    <a:pt x="15110" y="6644"/>
                  </a:lnTo>
                  <a:lnTo>
                    <a:pt x="14566" y="6224"/>
                  </a:lnTo>
                  <a:lnTo>
                    <a:pt x="13771" y="5519"/>
                  </a:lnTo>
                  <a:lnTo>
                    <a:pt x="12833" y="4501"/>
                  </a:lnTo>
                  <a:lnTo>
                    <a:pt x="12449" y="4010"/>
                  </a:lnTo>
                  <a:lnTo>
                    <a:pt x="12458" y="4072"/>
                  </a:lnTo>
                  <a:lnTo>
                    <a:pt x="12485" y="4161"/>
                  </a:lnTo>
                  <a:lnTo>
                    <a:pt x="12467" y="4117"/>
                  </a:lnTo>
                  <a:lnTo>
                    <a:pt x="12449" y="4081"/>
                  </a:lnTo>
                  <a:lnTo>
                    <a:pt x="12547" y="4787"/>
                  </a:lnTo>
                  <a:lnTo>
                    <a:pt x="12824" y="6126"/>
                  </a:lnTo>
                  <a:lnTo>
                    <a:pt x="13128" y="7385"/>
                  </a:lnTo>
                  <a:lnTo>
                    <a:pt x="13369" y="8564"/>
                  </a:lnTo>
                  <a:lnTo>
                    <a:pt x="13440" y="9127"/>
                  </a:lnTo>
                  <a:lnTo>
                    <a:pt x="13458" y="9511"/>
                  </a:lnTo>
                  <a:lnTo>
                    <a:pt x="13414" y="9939"/>
                  </a:lnTo>
                  <a:lnTo>
                    <a:pt x="13351" y="10162"/>
                  </a:lnTo>
                  <a:lnTo>
                    <a:pt x="13253" y="10341"/>
                  </a:lnTo>
                  <a:lnTo>
                    <a:pt x="13128" y="10466"/>
                  </a:lnTo>
                  <a:lnTo>
                    <a:pt x="12896" y="10600"/>
                  </a:lnTo>
                  <a:lnTo>
                    <a:pt x="12512" y="10680"/>
                  </a:lnTo>
                  <a:lnTo>
                    <a:pt x="12056" y="10689"/>
                  </a:lnTo>
                  <a:lnTo>
                    <a:pt x="11556" y="10671"/>
                  </a:lnTo>
                  <a:lnTo>
                    <a:pt x="11011" y="10689"/>
                  </a:lnTo>
                  <a:lnTo>
                    <a:pt x="10735" y="10725"/>
                  </a:lnTo>
                  <a:lnTo>
                    <a:pt x="11145" y="11430"/>
                  </a:lnTo>
                  <a:lnTo>
                    <a:pt x="11878" y="12565"/>
                  </a:lnTo>
                  <a:lnTo>
                    <a:pt x="12297" y="13315"/>
                  </a:lnTo>
                  <a:lnTo>
                    <a:pt x="12449" y="13672"/>
                  </a:lnTo>
                  <a:lnTo>
                    <a:pt x="12610" y="14056"/>
                  </a:lnTo>
                  <a:lnTo>
                    <a:pt x="12985" y="14860"/>
                  </a:lnTo>
                  <a:lnTo>
                    <a:pt x="13226" y="15458"/>
                  </a:lnTo>
                  <a:lnTo>
                    <a:pt x="13396" y="16047"/>
                  </a:lnTo>
                  <a:lnTo>
                    <a:pt x="13440" y="16458"/>
                  </a:lnTo>
                  <a:lnTo>
                    <a:pt x="13431" y="16717"/>
                  </a:lnTo>
                  <a:lnTo>
                    <a:pt x="13369" y="16949"/>
                  </a:lnTo>
                  <a:lnTo>
                    <a:pt x="13262" y="17155"/>
                  </a:lnTo>
                  <a:lnTo>
                    <a:pt x="13092" y="17315"/>
                  </a:lnTo>
                  <a:lnTo>
                    <a:pt x="12860" y="17449"/>
                  </a:lnTo>
                  <a:lnTo>
                    <a:pt x="12708" y="17494"/>
                  </a:lnTo>
                  <a:lnTo>
                    <a:pt x="12235" y="17601"/>
                  </a:lnTo>
                  <a:lnTo>
                    <a:pt x="11199" y="17735"/>
                  </a:lnTo>
                  <a:lnTo>
                    <a:pt x="10083" y="17851"/>
                  </a:lnTo>
                  <a:lnTo>
                    <a:pt x="9190" y="18030"/>
                  </a:lnTo>
                  <a:lnTo>
                    <a:pt x="8591" y="18208"/>
                  </a:lnTo>
                  <a:lnTo>
                    <a:pt x="8288" y="18324"/>
                  </a:lnTo>
                  <a:lnTo>
                    <a:pt x="8520" y="18494"/>
                  </a:lnTo>
                  <a:lnTo>
                    <a:pt x="9083" y="18860"/>
                  </a:lnTo>
                  <a:lnTo>
                    <a:pt x="10065" y="19414"/>
                  </a:lnTo>
                  <a:lnTo>
                    <a:pt x="11485" y="20155"/>
                  </a:lnTo>
                  <a:lnTo>
                    <a:pt x="12797" y="20869"/>
                  </a:lnTo>
                  <a:lnTo>
                    <a:pt x="13306" y="21209"/>
                  </a:lnTo>
                  <a:lnTo>
                    <a:pt x="13619" y="21432"/>
                  </a:lnTo>
                  <a:lnTo>
                    <a:pt x="14369" y="22066"/>
                  </a:lnTo>
                  <a:lnTo>
                    <a:pt x="15209" y="22843"/>
                  </a:lnTo>
                  <a:lnTo>
                    <a:pt x="16066" y="23736"/>
                  </a:lnTo>
                  <a:lnTo>
                    <a:pt x="16878" y="24674"/>
                  </a:lnTo>
                  <a:lnTo>
                    <a:pt x="17593" y="25611"/>
                  </a:lnTo>
                  <a:lnTo>
                    <a:pt x="18138" y="26495"/>
                  </a:lnTo>
                  <a:lnTo>
                    <a:pt x="18388" y="27094"/>
                  </a:lnTo>
                  <a:lnTo>
                    <a:pt x="18477" y="27442"/>
                  </a:lnTo>
                  <a:lnTo>
                    <a:pt x="18486" y="27603"/>
                  </a:lnTo>
                  <a:lnTo>
                    <a:pt x="18459" y="27701"/>
                  </a:lnTo>
                  <a:lnTo>
                    <a:pt x="18280" y="27853"/>
                  </a:lnTo>
                  <a:lnTo>
                    <a:pt x="17995" y="27942"/>
                  </a:lnTo>
                  <a:lnTo>
                    <a:pt x="17629" y="27995"/>
                  </a:lnTo>
                  <a:lnTo>
                    <a:pt x="16557" y="28004"/>
                  </a:lnTo>
                  <a:lnTo>
                    <a:pt x="15869" y="27969"/>
                  </a:lnTo>
                  <a:lnTo>
                    <a:pt x="15414" y="27942"/>
                  </a:lnTo>
                  <a:lnTo>
                    <a:pt x="14119" y="27754"/>
                  </a:lnTo>
                  <a:lnTo>
                    <a:pt x="11967" y="27370"/>
                  </a:lnTo>
                  <a:lnTo>
                    <a:pt x="11011" y="27174"/>
                  </a:lnTo>
                  <a:lnTo>
                    <a:pt x="10243" y="26986"/>
                  </a:lnTo>
                  <a:lnTo>
                    <a:pt x="8743" y="26522"/>
                  </a:lnTo>
                  <a:lnTo>
                    <a:pt x="7841" y="26201"/>
                  </a:lnTo>
                  <a:lnTo>
                    <a:pt x="7493" y="26049"/>
                  </a:lnTo>
                  <a:lnTo>
                    <a:pt x="7698" y="26504"/>
                  </a:lnTo>
                  <a:lnTo>
                    <a:pt x="7940" y="27129"/>
                  </a:lnTo>
                  <a:lnTo>
                    <a:pt x="8038" y="27513"/>
                  </a:lnTo>
                  <a:lnTo>
                    <a:pt x="8056" y="27879"/>
                  </a:lnTo>
                  <a:lnTo>
                    <a:pt x="7975" y="28237"/>
                  </a:lnTo>
                  <a:lnTo>
                    <a:pt x="7788" y="28585"/>
                  </a:lnTo>
                  <a:lnTo>
                    <a:pt x="7457" y="28933"/>
                  </a:lnTo>
                  <a:lnTo>
                    <a:pt x="7234" y="29103"/>
                  </a:lnTo>
                  <a:lnTo>
                    <a:pt x="7073" y="29210"/>
                  </a:lnTo>
                  <a:lnTo>
                    <a:pt x="6680" y="29353"/>
                  </a:lnTo>
                  <a:lnTo>
                    <a:pt x="5975" y="29487"/>
                  </a:lnTo>
                  <a:lnTo>
                    <a:pt x="4903" y="29594"/>
                  </a:lnTo>
                  <a:lnTo>
                    <a:pt x="4135" y="29692"/>
                  </a:lnTo>
                  <a:lnTo>
                    <a:pt x="3689" y="29799"/>
                  </a:lnTo>
                  <a:lnTo>
                    <a:pt x="3492" y="29871"/>
                  </a:lnTo>
                  <a:lnTo>
                    <a:pt x="3859" y="30005"/>
                  </a:lnTo>
                  <a:lnTo>
                    <a:pt x="4341" y="30273"/>
                  </a:lnTo>
                  <a:lnTo>
                    <a:pt x="4528" y="30487"/>
                  </a:lnTo>
                  <a:lnTo>
                    <a:pt x="4600" y="30630"/>
                  </a:lnTo>
                  <a:lnTo>
                    <a:pt x="4609" y="30844"/>
                  </a:lnTo>
                  <a:lnTo>
                    <a:pt x="4466" y="31112"/>
                  </a:lnTo>
                  <a:lnTo>
                    <a:pt x="4198" y="31353"/>
                  </a:lnTo>
                  <a:lnTo>
                    <a:pt x="3850" y="31559"/>
                  </a:lnTo>
                  <a:lnTo>
                    <a:pt x="3448" y="31710"/>
                  </a:lnTo>
                  <a:lnTo>
                    <a:pt x="3233" y="31764"/>
                  </a:lnTo>
                  <a:lnTo>
                    <a:pt x="2885" y="31835"/>
                  </a:lnTo>
                  <a:lnTo>
                    <a:pt x="2064" y="31951"/>
                  </a:lnTo>
                  <a:lnTo>
                    <a:pt x="1197" y="31987"/>
                  </a:lnTo>
                  <a:lnTo>
                    <a:pt x="563" y="31943"/>
                  </a:lnTo>
                  <a:lnTo>
                    <a:pt x="179" y="31871"/>
                  </a:lnTo>
                  <a:lnTo>
                    <a:pt x="1" y="31818"/>
                  </a:lnTo>
                  <a:lnTo>
                    <a:pt x="269" y="32210"/>
                  </a:lnTo>
                  <a:lnTo>
                    <a:pt x="930" y="32969"/>
                  </a:lnTo>
                  <a:lnTo>
                    <a:pt x="1662" y="33666"/>
                  </a:lnTo>
                  <a:lnTo>
                    <a:pt x="2439" y="34309"/>
                  </a:lnTo>
                  <a:lnTo>
                    <a:pt x="2823" y="34604"/>
                  </a:lnTo>
                  <a:lnTo>
                    <a:pt x="3216" y="34836"/>
                  </a:lnTo>
                  <a:lnTo>
                    <a:pt x="4037" y="35309"/>
                  </a:lnTo>
                  <a:lnTo>
                    <a:pt x="4350" y="35622"/>
                  </a:lnTo>
                  <a:lnTo>
                    <a:pt x="4475" y="35863"/>
                  </a:lnTo>
                  <a:lnTo>
                    <a:pt x="4502" y="35997"/>
                  </a:lnTo>
                  <a:lnTo>
                    <a:pt x="4519" y="36113"/>
                  </a:lnTo>
                  <a:lnTo>
                    <a:pt x="4484" y="36318"/>
                  </a:lnTo>
                  <a:lnTo>
                    <a:pt x="4376" y="36497"/>
                  </a:lnTo>
                  <a:lnTo>
                    <a:pt x="4198" y="36658"/>
                  </a:lnTo>
                  <a:lnTo>
                    <a:pt x="3805" y="36899"/>
                  </a:lnTo>
                  <a:lnTo>
                    <a:pt x="3010" y="37274"/>
                  </a:lnTo>
                  <a:lnTo>
                    <a:pt x="2483" y="37506"/>
                  </a:lnTo>
                  <a:lnTo>
                    <a:pt x="2635" y="37586"/>
                  </a:lnTo>
                  <a:lnTo>
                    <a:pt x="2974" y="37711"/>
                  </a:lnTo>
                  <a:lnTo>
                    <a:pt x="3519" y="37836"/>
                  </a:lnTo>
                  <a:lnTo>
                    <a:pt x="4725" y="37961"/>
                  </a:lnTo>
                  <a:lnTo>
                    <a:pt x="5921" y="38068"/>
                  </a:lnTo>
                  <a:lnTo>
                    <a:pt x="6457" y="38193"/>
                  </a:lnTo>
                  <a:lnTo>
                    <a:pt x="6770" y="38310"/>
                  </a:lnTo>
                  <a:lnTo>
                    <a:pt x="7055" y="38461"/>
                  </a:lnTo>
                  <a:lnTo>
                    <a:pt x="7297" y="38667"/>
                  </a:lnTo>
                  <a:lnTo>
                    <a:pt x="7484" y="38926"/>
                  </a:lnTo>
                  <a:lnTo>
                    <a:pt x="7609" y="39247"/>
                  </a:lnTo>
                  <a:lnTo>
                    <a:pt x="7654" y="39435"/>
                  </a:lnTo>
                  <a:lnTo>
                    <a:pt x="7672" y="39613"/>
                  </a:lnTo>
                  <a:lnTo>
                    <a:pt x="7627" y="39962"/>
                  </a:lnTo>
                  <a:lnTo>
                    <a:pt x="7493" y="40283"/>
                  </a:lnTo>
                  <a:lnTo>
                    <a:pt x="7323" y="40542"/>
                  </a:lnTo>
                  <a:lnTo>
                    <a:pt x="7234" y="40649"/>
                  </a:lnTo>
                  <a:lnTo>
                    <a:pt x="6546" y="41355"/>
                  </a:lnTo>
                  <a:lnTo>
                    <a:pt x="5403" y="42391"/>
                  </a:lnTo>
                  <a:lnTo>
                    <a:pt x="4609" y="43025"/>
                  </a:lnTo>
                  <a:lnTo>
                    <a:pt x="6332" y="42873"/>
                  </a:lnTo>
                  <a:lnTo>
                    <a:pt x="8770" y="42748"/>
                  </a:lnTo>
                  <a:lnTo>
                    <a:pt x="10324" y="42792"/>
                  </a:lnTo>
                  <a:lnTo>
                    <a:pt x="11092" y="42873"/>
                  </a:lnTo>
                  <a:lnTo>
                    <a:pt x="12056" y="42998"/>
                  </a:lnTo>
                  <a:lnTo>
                    <a:pt x="13494" y="43239"/>
                  </a:lnTo>
                  <a:lnTo>
                    <a:pt x="14423" y="43480"/>
                  </a:lnTo>
                  <a:lnTo>
                    <a:pt x="14887" y="43650"/>
                  </a:lnTo>
                  <a:lnTo>
                    <a:pt x="15101" y="43748"/>
                  </a:lnTo>
                  <a:lnTo>
                    <a:pt x="15414" y="43989"/>
                  </a:lnTo>
                  <a:lnTo>
                    <a:pt x="15601" y="44284"/>
                  </a:lnTo>
                  <a:lnTo>
                    <a:pt x="15673" y="44614"/>
                  </a:lnTo>
                  <a:lnTo>
                    <a:pt x="15628" y="44989"/>
                  </a:lnTo>
                  <a:lnTo>
                    <a:pt x="15503" y="45382"/>
                  </a:lnTo>
                  <a:lnTo>
                    <a:pt x="15298" y="45793"/>
                  </a:lnTo>
                  <a:lnTo>
                    <a:pt x="15021" y="46221"/>
                  </a:lnTo>
                  <a:lnTo>
                    <a:pt x="14530" y="46847"/>
                  </a:lnTo>
                  <a:lnTo>
                    <a:pt x="13771" y="47632"/>
                  </a:lnTo>
                  <a:lnTo>
                    <a:pt x="12994" y="48293"/>
                  </a:lnTo>
                  <a:lnTo>
                    <a:pt x="12315" y="48758"/>
                  </a:lnTo>
                  <a:lnTo>
                    <a:pt x="12056" y="48883"/>
                  </a:lnTo>
                  <a:lnTo>
                    <a:pt x="12387" y="48999"/>
                  </a:lnTo>
                  <a:lnTo>
                    <a:pt x="12735" y="49195"/>
                  </a:lnTo>
                  <a:lnTo>
                    <a:pt x="12896" y="49356"/>
                  </a:lnTo>
                  <a:lnTo>
                    <a:pt x="13003" y="49535"/>
                  </a:lnTo>
                  <a:lnTo>
                    <a:pt x="13039" y="49758"/>
                  </a:lnTo>
                  <a:lnTo>
                    <a:pt x="13021" y="50017"/>
                  </a:lnTo>
                  <a:lnTo>
                    <a:pt x="12940" y="50320"/>
                  </a:lnTo>
                  <a:lnTo>
                    <a:pt x="12699" y="50883"/>
                  </a:lnTo>
                  <a:lnTo>
                    <a:pt x="12154" y="51874"/>
                  </a:lnTo>
                  <a:lnTo>
                    <a:pt x="10878" y="53910"/>
                  </a:lnTo>
                  <a:lnTo>
                    <a:pt x="9627" y="55866"/>
                  </a:lnTo>
                  <a:lnTo>
                    <a:pt x="10217" y="55553"/>
                  </a:lnTo>
                  <a:lnTo>
                    <a:pt x="11610" y="54857"/>
                  </a:lnTo>
                  <a:lnTo>
                    <a:pt x="12637" y="54419"/>
                  </a:lnTo>
                  <a:lnTo>
                    <a:pt x="13405" y="54178"/>
                  </a:lnTo>
                  <a:lnTo>
                    <a:pt x="13896" y="54080"/>
                  </a:lnTo>
                  <a:lnTo>
                    <a:pt x="14351" y="54035"/>
                  </a:lnTo>
                  <a:lnTo>
                    <a:pt x="14762" y="54071"/>
                  </a:lnTo>
                  <a:lnTo>
                    <a:pt x="15110" y="54196"/>
                  </a:lnTo>
                  <a:lnTo>
                    <a:pt x="15396" y="54419"/>
                  </a:lnTo>
                  <a:lnTo>
                    <a:pt x="15593" y="54750"/>
                  </a:lnTo>
                  <a:lnTo>
                    <a:pt x="15700" y="55205"/>
                  </a:lnTo>
                  <a:lnTo>
                    <a:pt x="15718" y="55491"/>
                  </a:lnTo>
                  <a:lnTo>
                    <a:pt x="15780" y="55428"/>
                  </a:lnTo>
                  <a:lnTo>
                    <a:pt x="16459" y="54794"/>
                  </a:lnTo>
                  <a:lnTo>
                    <a:pt x="17236" y="54223"/>
                  </a:lnTo>
                  <a:lnTo>
                    <a:pt x="17798" y="53919"/>
                  </a:lnTo>
                  <a:lnTo>
                    <a:pt x="18218" y="53785"/>
                  </a:lnTo>
                  <a:lnTo>
                    <a:pt x="18495" y="53749"/>
                  </a:lnTo>
                  <a:lnTo>
                    <a:pt x="18754" y="53767"/>
                  </a:lnTo>
                  <a:lnTo>
                    <a:pt x="18995" y="53857"/>
                  </a:lnTo>
                  <a:lnTo>
                    <a:pt x="19111" y="53937"/>
                  </a:lnTo>
                  <a:lnTo>
                    <a:pt x="19298" y="54089"/>
                  </a:lnTo>
                  <a:lnTo>
                    <a:pt x="19593" y="54455"/>
                  </a:lnTo>
                  <a:lnTo>
                    <a:pt x="19781" y="54892"/>
                  </a:lnTo>
                  <a:lnTo>
                    <a:pt x="19888" y="55357"/>
                  </a:lnTo>
                  <a:lnTo>
                    <a:pt x="19941" y="56098"/>
                  </a:lnTo>
                  <a:lnTo>
                    <a:pt x="19861" y="57080"/>
                  </a:lnTo>
                  <a:lnTo>
                    <a:pt x="19799" y="57500"/>
                  </a:lnTo>
                  <a:lnTo>
                    <a:pt x="20602" y="56812"/>
                  </a:lnTo>
                  <a:lnTo>
                    <a:pt x="21727" y="55768"/>
                  </a:lnTo>
                  <a:lnTo>
                    <a:pt x="22451" y="54955"/>
                  </a:lnTo>
                  <a:lnTo>
                    <a:pt x="24183" y="53098"/>
                  </a:lnTo>
                  <a:lnTo>
                    <a:pt x="24906" y="52392"/>
                  </a:lnTo>
                  <a:lnTo>
                    <a:pt x="25603" y="51794"/>
                  </a:lnTo>
                  <a:lnTo>
                    <a:pt x="26228" y="51356"/>
                  </a:lnTo>
                  <a:lnTo>
                    <a:pt x="26496" y="51231"/>
                  </a:lnTo>
                  <a:lnTo>
                    <a:pt x="26800" y="51124"/>
                  </a:lnTo>
                  <a:lnTo>
                    <a:pt x="27201" y="51053"/>
                  </a:lnTo>
                  <a:lnTo>
                    <a:pt x="27443" y="51070"/>
                  </a:lnTo>
                  <a:lnTo>
                    <a:pt x="27675" y="51124"/>
                  </a:lnTo>
                  <a:lnTo>
                    <a:pt x="27898" y="51231"/>
                  </a:lnTo>
                  <a:lnTo>
                    <a:pt x="28220" y="51481"/>
                  </a:lnTo>
                  <a:lnTo>
                    <a:pt x="28452" y="51713"/>
                  </a:lnTo>
                  <a:lnTo>
                    <a:pt x="28559" y="51856"/>
                  </a:lnTo>
                  <a:lnTo>
                    <a:pt x="28854" y="52365"/>
                  </a:lnTo>
                  <a:lnTo>
                    <a:pt x="29389" y="53473"/>
                  </a:lnTo>
                  <a:lnTo>
                    <a:pt x="29925" y="54839"/>
                  </a:lnTo>
                  <a:lnTo>
                    <a:pt x="30229" y="55750"/>
                  </a:lnTo>
                  <a:lnTo>
                    <a:pt x="30461" y="56598"/>
                  </a:lnTo>
                  <a:lnTo>
                    <a:pt x="30586" y="57304"/>
                  </a:lnTo>
                  <a:lnTo>
                    <a:pt x="30586" y="57580"/>
                  </a:lnTo>
                  <a:lnTo>
                    <a:pt x="30729" y="57295"/>
                  </a:lnTo>
                  <a:lnTo>
                    <a:pt x="30979" y="56714"/>
                  </a:lnTo>
                  <a:lnTo>
                    <a:pt x="31274" y="55821"/>
                  </a:lnTo>
                  <a:lnTo>
                    <a:pt x="31738" y="53999"/>
                  </a:lnTo>
                  <a:lnTo>
                    <a:pt x="32068" y="52803"/>
                  </a:lnTo>
                  <a:lnTo>
                    <a:pt x="32149" y="52472"/>
                  </a:lnTo>
                  <a:lnTo>
                    <a:pt x="32363" y="51740"/>
                  </a:lnTo>
                  <a:lnTo>
                    <a:pt x="32559" y="51240"/>
                  </a:lnTo>
                  <a:lnTo>
                    <a:pt x="32756" y="50928"/>
                  </a:lnTo>
                  <a:lnTo>
                    <a:pt x="32908" y="50758"/>
                  </a:lnTo>
                  <a:lnTo>
                    <a:pt x="33086" y="50633"/>
                  </a:lnTo>
                  <a:lnTo>
                    <a:pt x="33292" y="50561"/>
                  </a:lnTo>
                  <a:lnTo>
                    <a:pt x="33515" y="50561"/>
                  </a:lnTo>
                  <a:lnTo>
                    <a:pt x="33765" y="50642"/>
                  </a:lnTo>
                  <a:lnTo>
                    <a:pt x="34051" y="50803"/>
                  </a:lnTo>
                  <a:lnTo>
                    <a:pt x="34372" y="51062"/>
                  </a:lnTo>
                  <a:lnTo>
                    <a:pt x="34542" y="51240"/>
                  </a:lnTo>
                  <a:lnTo>
                    <a:pt x="34587" y="50999"/>
                  </a:lnTo>
                  <a:lnTo>
                    <a:pt x="34613" y="50490"/>
                  </a:lnTo>
                  <a:lnTo>
                    <a:pt x="34569" y="49686"/>
                  </a:lnTo>
                  <a:lnTo>
                    <a:pt x="34488" y="48588"/>
                  </a:lnTo>
                  <a:lnTo>
                    <a:pt x="34533" y="47802"/>
                  </a:lnTo>
                  <a:lnTo>
                    <a:pt x="34649" y="47311"/>
                  </a:lnTo>
                  <a:lnTo>
                    <a:pt x="34756" y="47088"/>
                  </a:lnTo>
                  <a:lnTo>
                    <a:pt x="34881" y="46873"/>
                  </a:lnTo>
                  <a:lnTo>
                    <a:pt x="35087" y="46677"/>
                  </a:lnTo>
                  <a:lnTo>
                    <a:pt x="35247" y="46597"/>
                  </a:lnTo>
                  <a:lnTo>
                    <a:pt x="35489" y="46552"/>
                  </a:lnTo>
                  <a:lnTo>
                    <a:pt x="35837" y="46623"/>
                  </a:lnTo>
                  <a:lnTo>
                    <a:pt x="36185" y="46811"/>
                  </a:lnTo>
                  <a:lnTo>
                    <a:pt x="36533" y="47070"/>
                  </a:lnTo>
                  <a:lnTo>
                    <a:pt x="37016" y="47543"/>
                  </a:lnTo>
                  <a:lnTo>
                    <a:pt x="37266" y="47865"/>
                  </a:lnTo>
                  <a:lnTo>
                    <a:pt x="37283" y="47248"/>
                  </a:lnTo>
                  <a:lnTo>
                    <a:pt x="37310" y="46123"/>
                  </a:lnTo>
                  <a:lnTo>
                    <a:pt x="37221" y="45230"/>
                  </a:lnTo>
                  <a:lnTo>
                    <a:pt x="37069" y="44561"/>
                  </a:lnTo>
                  <a:lnTo>
                    <a:pt x="36828" y="43801"/>
                  </a:lnTo>
                  <a:lnTo>
                    <a:pt x="36462" y="42908"/>
                  </a:lnTo>
                  <a:lnTo>
                    <a:pt x="36221" y="42408"/>
                  </a:lnTo>
                  <a:lnTo>
                    <a:pt x="35935" y="41712"/>
                  </a:lnTo>
                  <a:lnTo>
                    <a:pt x="35542" y="40739"/>
                  </a:lnTo>
                  <a:lnTo>
                    <a:pt x="35730" y="40899"/>
                  </a:lnTo>
                  <a:lnTo>
                    <a:pt x="36364" y="41364"/>
                  </a:lnTo>
                  <a:lnTo>
                    <a:pt x="37676" y="42248"/>
                  </a:lnTo>
                  <a:lnTo>
                    <a:pt x="39748" y="43507"/>
                  </a:lnTo>
                  <a:lnTo>
                    <a:pt x="41105" y="44248"/>
                  </a:lnTo>
                  <a:lnTo>
                    <a:pt x="41766" y="44552"/>
                  </a:lnTo>
                  <a:lnTo>
                    <a:pt x="41981" y="44605"/>
                  </a:lnTo>
                  <a:lnTo>
                    <a:pt x="41793" y="44096"/>
                  </a:lnTo>
                  <a:lnTo>
                    <a:pt x="41543" y="43355"/>
                  </a:lnTo>
                  <a:lnTo>
                    <a:pt x="41436" y="42900"/>
                  </a:lnTo>
                  <a:lnTo>
                    <a:pt x="41409" y="42498"/>
                  </a:lnTo>
                  <a:lnTo>
                    <a:pt x="41489" y="42149"/>
                  </a:lnTo>
                  <a:lnTo>
                    <a:pt x="41650" y="41944"/>
                  </a:lnTo>
                  <a:lnTo>
                    <a:pt x="41802" y="41828"/>
                  </a:lnTo>
                  <a:lnTo>
                    <a:pt x="42106" y="41703"/>
                  </a:lnTo>
                  <a:lnTo>
                    <a:pt x="42382" y="41649"/>
                  </a:lnTo>
                  <a:lnTo>
                    <a:pt x="42588" y="41632"/>
                  </a:lnTo>
                  <a:lnTo>
                    <a:pt x="42918" y="41623"/>
                  </a:lnTo>
                  <a:lnTo>
                    <a:pt x="43213" y="41685"/>
                  </a:lnTo>
                  <a:lnTo>
                    <a:pt x="43508" y="41819"/>
                  </a:lnTo>
                  <a:lnTo>
                    <a:pt x="44061" y="42203"/>
                  </a:lnTo>
                  <a:lnTo>
                    <a:pt x="45294" y="43141"/>
                  </a:lnTo>
                  <a:lnTo>
                    <a:pt x="46276" y="43855"/>
                  </a:lnTo>
                  <a:lnTo>
                    <a:pt x="46329" y="43525"/>
                  </a:lnTo>
                  <a:lnTo>
                    <a:pt x="46517" y="42971"/>
                  </a:lnTo>
                  <a:lnTo>
                    <a:pt x="46776" y="42525"/>
                  </a:lnTo>
                  <a:lnTo>
                    <a:pt x="47097" y="42176"/>
                  </a:lnTo>
                  <a:lnTo>
                    <a:pt x="47490" y="41926"/>
                  </a:lnTo>
                  <a:lnTo>
                    <a:pt x="47928" y="41748"/>
                  </a:lnTo>
                  <a:lnTo>
                    <a:pt x="48410" y="41632"/>
                  </a:lnTo>
                  <a:lnTo>
                    <a:pt x="48928" y="41560"/>
                  </a:lnTo>
                  <a:lnTo>
                    <a:pt x="50312" y="41533"/>
                  </a:lnTo>
                  <a:lnTo>
                    <a:pt x="52009" y="41560"/>
                  </a:lnTo>
                  <a:lnTo>
                    <a:pt x="52813" y="41489"/>
                  </a:lnTo>
                  <a:lnTo>
                    <a:pt x="53304" y="41390"/>
                  </a:lnTo>
                  <a:lnTo>
                    <a:pt x="53536" y="41310"/>
                  </a:lnTo>
                  <a:lnTo>
                    <a:pt x="53054" y="40837"/>
                  </a:lnTo>
                  <a:lnTo>
                    <a:pt x="52071" y="39988"/>
                  </a:lnTo>
                  <a:lnTo>
                    <a:pt x="51098" y="39256"/>
                  </a:lnTo>
                  <a:lnTo>
                    <a:pt x="50169" y="38622"/>
                  </a:lnTo>
                  <a:lnTo>
                    <a:pt x="48919" y="37863"/>
                  </a:lnTo>
                  <a:lnTo>
                    <a:pt x="47740" y="37184"/>
                  </a:lnTo>
                  <a:lnTo>
                    <a:pt x="47473" y="36988"/>
                  </a:lnTo>
                  <a:lnTo>
                    <a:pt x="47222" y="36774"/>
                  </a:lnTo>
                  <a:lnTo>
                    <a:pt x="46838" y="36425"/>
                  </a:lnTo>
                  <a:lnTo>
                    <a:pt x="46713" y="36175"/>
                  </a:lnTo>
                  <a:lnTo>
                    <a:pt x="46713" y="36015"/>
                  </a:lnTo>
                  <a:lnTo>
                    <a:pt x="46794" y="35836"/>
                  </a:lnTo>
                  <a:lnTo>
                    <a:pt x="46990" y="35648"/>
                  </a:lnTo>
                  <a:lnTo>
                    <a:pt x="47133" y="35541"/>
                  </a:lnTo>
                  <a:lnTo>
                    <a:pt x="47410" y="35345"/>
                  </a:lnTo>
                  <a:lnTo>
                    <a:pt x="48267" y="34836"/>
                  </a:lnTo>
                  <a:lnTo>
                    <a:pt x="49991" y="33880"/>
                  </a:lnTo>
                  <a:lnTo>
                    <a:pt x="52634" y="32523"/>
                  </a:lnTo>
                  <a:lnTo>
                    <a:pt x="54349" y="31737"/>
                  </a:lnTo>
                  <a:lnTo>
                    <a:pt x="55179" y="31407"/>
                  </a:lnTo>
                  <a:lnTo>
                    <a:pt x="55447" y="31326"/>
                  </a:lnTo>
                  <a:lnTo>
                    <a:pt x="54759" y="30916"/>
                  </a:lnTo>
                  <a:lnTo>
                    <a:pt x="53938" y="30362"/>
                  </a:lnTo>
                  <a:lnTo>
                    <a:pt x="53500" y="30005"/>
                  </a:lnTo>
                  <a:lnTo>
                    <a:pt x="53152" y="29674"/>
                  </a:lnTo>
                  <a:lnTo>
                    <a:pt x="52884" y="29353"/>
                  </a:lnTo>
                  <a:lnTo>
                    <a:pt x="52714" y="29049"/>
                  </a:lnTo>
                  <a:lnTo>
                    <a:pt x="52616" y="28746"/>
                  </a:lnTo>
                  <a:lnTo>
                    <a:pt x="52598" y="28451"/>
                  </a:lnTo>
                  <a:lnTo>
                    <a:pt x="52670" y="28156"/>
                  </a:lnTo>
                  <a:lnTo>
                    <a:pt x="52804" y="27862"/>
                  </a:lnTo>
                  <a:lnTo>
                    <a:pt x="53018" y="27567"/>
                  </a:lnTo>
                  <a:lnTo>
                    <a:pt x="53465" y="27102"/>
                  </a:lnTo>
                  <a:lnTo>
                    <a:pt x="54295" y="26451"/>
                  </a:lnTo>
                  <a:lnTo>
                    <a:pt x="54822" y="26102"/>
                  </a:lnTo>
                  <a:lnTo>
                    <a:pt x="55054" y="25959"/>
                  </a:lnTo>
                  <a:lnTo>
                    <a:pt x="55733" y="25647"/>
                  </a:lnTo>
                  <a:lnTo>
                    <a:pt x="56903" y="25165"/>
                  </a:lnTo>
                  <a:lnTo>
                    <a:pt x="57465" y="24897"/>
                  </a:lnTo>
                  <a:lnTo>
                    <a:pt x="57072" y="24700"/>
                  </a:lnTo>
                  <a:lnTo>
                    <a:pt x="56492" y="24307"/>
                  </a:lnTo>
                  <a:lnTo>
                    <a:pt x="56152" y="23932"/>
                  </a:lnTo>
                  <a:lnTo>
                    <a:pt x="56036" y="23656"/>
                  </a:lnTo>
                  <a:lnTo>
                    <a:pt x="56010" y="23477"/>
                  </a:lnTo>
                  <a:lnTo>
                    <a:pt x="56045" y="23209"/>
                  </a:lnTo>
                  <a:lnTo>
                    <a:pt x="56233" y="22870"/>
                  </a:lnTo>
                  <a:lnTo>
                    <a:pt x="56536" y="22530"/>
                  </a:lnTo>
                  <a:lnTo>
                    <a:pt x="56929" y="22191"/>
                  </a:lnTo>
                  <a:lnTo>
                    <a:pt x="57635" y="21691"/>
                  </a:lnTo>
                  <a:lnTo>
                    <a:pt x="58662" y="21012"/>
                  </a:lnTo>
                  <a:lnTo>
                    <a:pt x="59358" y="20485"/>
                  </a:lnTo>
                  <a:lnTo>
                    <a:pt x="59742" y="20128"/>
                  </a:lnTo>
                  <a:lnTo>
                    <a:pt x="60028" y="19753"/>
                  </a:lnTo>
                  <a:lnTo>
                    <a:pt x="60189" y="19369"/>
                  </a:lnTo>
                  <a:lnTo>
                    <a:pt x="60207" y="19173"/>
                  </a:lnTo>
                  <a:lnTo>
                    <a:pt x="60216" y="19155"/>
                  </a:lnTo>
                  <a:lnTo>
                    <a:pt x="60233" y="19146"/>
                  </a:lnTo>
                  <a:lnTo>
                    <a:pt x="59805" y="19351"/>
                  </a:lnTo>
                  <a:lnTo>
                    <a:pt x="58921" y="19682"/>
                  </a:lnTo>
                  <a:lnTo>
                    <a:pt x="58001" y="19941"/>
                  </a:lnTo>
                  <a:lnTo>
                    <a:pt x="57081" y="20128"/>
                  </a:lnTo>
                  <a:lnTo>
                    <a:pt x="56626" y="20191"/>
                  </a:lnTo>
                  <a:lnTo>
                    <a:pt x="56126" y="20262"/>
                  </a:lnTo>
                  <a:lnTo>
                    <a:pt x="55224" y="20369"/>
                  </a:lnTo>
                  <a:lnTo>
                    <a:pt x="54661" y="20396"/>
                  </a:lnTo>
                  <a:lnTo>
                    <a:pt x="54420" y="20387"/>
                  </a:lnTo>
                  <a:lnTo>
                    <a:pt x="54215" y="20360"/>
                  </a:lnTo>
                  <a:lnTo>
                    <a:pt x="53929" y="20218"/>
                  </a:lnTo>
                  <a:lnTo>
                    <a:pt x="53768" y="19994"/>
                  </a:lnTo>
                  <a:lnTo>
                    <a:pt x="53706" y="19682"/>
                  </a:lnTo>
                  <a:lnTo>
                    <a:pt x="53715" y="19101"/>
                  </a:lnTo>
                  <a:lnTo>
                    <a:pt x="53768" y="18396"/>
                  </a:lnTo>
                  <a:lnTo>
                    <a:pt x="53777" y="17878"/>
                  </a:lnTo>
                  <a:lnTo>
                    <a:pt x="53759" y="17619"/>
                  </a:lnTo>
                  <a:lnTo>
                    <a:pt x="53170" y="18208"/>
                  </a:lnTo>
                  <a:lnTo>
                    <a:pt x="51991" y="19262"/>
                  </a:lnTo>
                  <a:lnTo>
                    <a:pt x="51125" y="19905"/>
                  </a:lnTo>
                  <a:lnTo>
                    <a:pt x="50571" y="20253"/>
                  </a:lnTo>
                  <a:lnTo>
                    <a:pt x="50026" y="20539"/>
                  </a:lnTo>
                  <a:lnTo>
                    <a:pt x="49517" y="20735"/>
                  </a:lnTo>
                  <a:lnTo>
                    <a:pt x="49276" y="20798"/>
                  </a:lnTo>
                  <a:lnTo>
                    <a:pt x="49008" y="20860"/>
                  </a:lnTo>
                  <a:lnTo>
                    <a:pt x="48383" y="20977"/>
                  </a:lnTo>
                  <a:lnTo>
                    <a:pt x="47731" y="21003"/>
                  </a:lnTo>
                  <a:lnTo>
                    <a:pt x="47285" y="20932"/>
                  </a:lnTo>
                  <a:lnTo>
                    <a:pt x="47017" y="20825"/>
                  </a:lnTo>
                  <a:lnTo>
                    <a:pt x="46901" y="20753"/>
                  </a:lnTo>
                  <a:lnTo>
                    <a:pt x="46830" y="20691"/>
                  </a:lnTo>
                  <a:lnTo>
                    <a:pt x="46731" y="20503"/>
                  </a:lnTo>
                  <a:lnTo>
                    <a:pt x="46669" y="20092"/>
                  </a:lnTo>
                  <a:lnTo>
                    <a:pt x="46740" y="19360"/>
                  </a:lnTo>
                  <a:lnTo>
                    <a:pt x="46928" y="18485"/>
                  </a:lnTo>
                  <a:lnTo>
                    <a:pt x="47321" y="17074"/>
                  </a:lnTo>
                  <a:lnTo>
                    <a:pt x="47848" y="15431"/>
                  </a:lnTo>
                  <a:lnTo>
                    <a:pt x="47982" y="14940"/>
                  </a:lnTo>
                  <a:lnTo>
                    <a:pt x="48178" y="14109"/>
                  </a:lnTo>
                  <a:lnTo>
                    <a:pt x="48526" y="12770"/>
                  </a:lnTo>
                  <a:lnTo>
                    <a:pt x="48875" y="11654"/>
                  </a:lnTo>
                  <a:lnTo>
                    <a:pt x="49276" y="10564"/>
                  </a:lnTo>
                  <a:lnTo>
                    <a:pt x="49509" y="9966"/>
                  </a:lnTo>
                  <a:lnTo>
                    <a:pt x="49169" y="10118"/>
                  </a:lnTo>
                  <a:lnTo>
                    <a:pt x="48482" y="10529"/>
                  </a:lnTo>
                  <a:lnTo>
                    <a:pt x="47473" y="11252"/>
                  </a:lnTo>
                  <a:lnTo>
                    <a:pt x="46571" y="11868"/>
                  </a:lnTo>
                  <a:lnTo>
                    <a:pt x="46169" y="12047"/>
                  </a:lnTo>
                  <a:lnTo>
                    <a:pt x="45928" y="12109"/>
                  </a:lnTo>
                  <a:lnTo>
                    <a:pt x="45704" y="12100"/>
                  </a:lnTo>
                  <a:lnTo>
                    <a:pt x="45508" y="12011"/>
                  </a:lnTo>
                  <a:lnTo>
                    <a:pt x="45338" y="11850"/>
                  </a:lnTo>
                  <a:lnTo>
                    <a:pt x="45195" y="11582"/>
                  </a:lnTo>
                  <a:lnTo>
                    <a:pt x="45142" y="11413"/>
                  </a:lnTo>
                  <a:lnTo>
                    <a:pt x="45070" y="11145"/>
                  </a:lnTo>
                  <a:lnTo>
                    <a:pt x="44990" y="10609"/>
                  </a:lnTo>
                  <a:lnTo>
                    <a:pt x="44999" y="10055"/>
                  </a:lnTo>
                  <a:lnTo>
                    <a:pt x="45070" y="9457"/>
                  </a:lnTo>
                  <a:lnTo>
                    <a:pt x="45276" y="8475"/>
                  </a:lnTo>
                  <a:lnTo>
                    <a:pt x="45722" y="6903"/>
                  </a:lnTo>
                  <a:lnTo>
                    <a:pt x="45999" y="5965"/>
                  </a:lnTo>
                  <a:lnTo>
                    <a:pt x="45749" y="6162"/>
                  </a:lnTo>
                  <a:lnTo>
                    <a:pt x="45294" y="6465"/>
                  </a:lnTo>
                  <a:lnTo>
                    <a:pt x="44874" y="6689"/>
                  </a:lnTo>
                  <a:lnTo>
                    <a:pt x="44508" y="6832"/>
                  </a:lnTo>
                  <a:lnTo>
                    <a:pt x="44177" y="6903"/>
                  </a:lnTo>
                  <a:lnTo>
                    <a:pt x="43883" y="6912"/>
                  </a:lnTo>
                  <a:lnTo>
                    <a:pt x="43624" y="6840"/>
                  </a:lnTo>
                  <a:lnTo>
                    <a:pt x="43400" y="6707"/>
                  </a:lnTo>
                  <a:lnTo>
                    <a:pt x="43204" y="6519"/>
                  </a:lnTo>
                  <a:lnTo>
                    <a:pt x="43034" y="6269"/>
                  </a:lnTo>
                  <a:lnTo>
                    <a:pt x="42820" y="5796"/>
                  </a:lnTo>
                  <a:lnTo>
                    <a:pt x="42597" y="4983"/>
                  </a:lnTo>
                  <a:lnTo>
                    <a:pt x="42436" y="3992"/>
                  </a:lnTo>
                  <a:lnTo>
                    <a:pt x="42365" y="3438"/>
                  </a:lnTo>
                  <a:lnTo>
                    <a:pt x="42248" y="2768"/>
                  </a:lnTo>
                  <a:lnTo>
                    <a:pt x="41748" y="804"/>
                  </a:lnTo>
                  <a:lnTo>
                    <a:pt x="41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31"/>
            <p:cNvSpPr/>
            <p:nvPr/>
          </p:nvSpPr>
          <p:spPr>
            <a:xfrm rot="-368034">
              <a:off x="433088" y="423804"/>
              <a:ext cx="1667007" cy="1558932"/>
            </a:xfrm>
            <a:custGeom>
              <a:avLst/>
              <a:gdLst/>
              <a:ahLst/>
              <a:cxnLst/>
              <a:rect l="l" t="t" r="r" b="b"/>
              <a:pathLst>
                <a:path w="51518" h="48178" extrusionOk="0">
                  <a:moveTo>
                    <a:pt x="51518" y="15744"/>
                  </a:moveTo>
                  <a:lnTo>
                    <a:pt x="51375" y="1578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1518" y="15744"/>
                  </a:lnTo>
                  <a:close/>
                  <a:moveTo>
                    <a:pt x="35346" y="1"/>
                  </a:moveTo>
                  <a:lnTo>
                    <a:pt x="34962" y="2582"/>
                  </a:lnTo>
                  <a:lnTo>
                    <a:pt x="34461" y="6091"/>
                  </a:lnTo>
                  <a:lnTo>
                    <a:pt x="34104" y="8297"/>
                  </a:lnTo>
                  <a:lnTo>
                    <a:pt x="33899" y="9359"/>
                  </a:lnTo>
                  <a:lnTo>
                    <a:pt x="33631" y="10806"/>
                  </a:lnTo>
                  <a:lnTo>
                    <a:pt x="33372" y="12244"/>
                  </a:lnTo>
                  <a:lnTo>
                    <a:pt x="32908" y="11315"/>
                  </a:lnTo>
                  <a:lnTo>
                    <a:pt x="32015" y="9449"/>
                  </a:lnTo>
                  <a:lnTo>
                    <a:pt x="31604" y="8502"/>
                  </a:lnTo>
                  <a:lnTo>
                    <a:pt x="31175" y="7466"/>
                  </a:lnTo>
                  <a:lnTo>
                    <a:pt x="30613" y="5886"/>
                  </a:lnTo>
                  <a:lnTo>
                    <a:pt x="30309" y="4805"/>
                  </a:lnTo>
                  <a:lnTo>
                    <a:pt x="30184" y="4260"/>
                  </a:lnTo>
                  <a:lnTo>
                    <a:pt x="30291" y="4814"/>
                  </a:lnTo>
                  <a:lnTo>
                    <a:pt x="30568" y="5904"/>
                  </a:lnTo>
                  <a:lnTo>
                    <a:pt x="31086" y="7502"/>
                  </a:lnTo>
                  <a:lnTo>
                    <a:pt x="31488" y="8547"/>
                  </a:lnTo>
                  <a:lnTo>
                    <a:pt x="31916" y="9583"/>
                  </a:lnTo>
                  <a:lnTo>
                    <a:pt x="32827" y="11628"/>
                  </a:lnTo>
                  <a:lnTo>
                    <a:pt x="33299" y="12643"/>
                  </a:lnTo>
                  <a:lnTo>
                    <a:pt x="33299" y="12643"/>
                  </a:lnTo>
                  <a:lnTo>
                    <a:pt x="32845" y="15262"/>
                  </a:lnTo>
                  <a:lnTo>
                    <a:pt x="32417" y="17888"/>
                  </a:lnTo>
                  <a:lnTo>
                    <a:pt x="31881" y="21468"/>
                  </a:lnTo>
                  <a:lnTo>
                    <a:pt x="31256" y="20495"/>
                  </a:lnTo>
                  <a:lnTo>
                    <a:pt x="30050" y="18530"/>
                  </a:lnTo>
                  <a:lnTo>
                    <a:pt x="29470" y="17539"/>
                  </a:lnTo>
                  <a:lnTo>
                    <a:pt x="29157" y="16977"/>
                  </a:lnTo>
                  <a:lnTo>
                    <a:pt x="28568" y="15834"/>
                  </a:lnTo>
                  <a:lnTo>
                    <a:pt x="28014" y="14673"/>
                  </a:lnTo>
                  <a:lnTo>
                    <a:pt x="27523" y="13476"/>
                  </a:lnTo>
                  <a:lnTo>
                    <a:pt x="27309" y="12869"/>
                  </a:lnTo>
                  <a:lnTo>
                    <a:pt x="27505" y="13485"/>
                  </a:lnTo>
                  <a:lnTo>
                    <a:pt x="27969" y="14691"/>
                  </a:lnTo>
                  <a:lnTo>
                    <a:pt x="28496" y="15869"/>
                  </a:lnTo>
                  <a:lnTo>
                    <a:pt x="29068" y="17021"/>
                  </a:lnTo>
                  <a:lnTo>
                    <a:pt x="29371" y="17593"/>
                  </a:lnTo>
                  <a:lnTo>
                    <a:pt x="29952" y="18664"/>
                  </a:lnTo>
                  <a:lnTo>
                    <a:pt x="31193" y="20772"/>
                  </a:lnTo>
                  <a:lnTo>
                    <a:pt x="31827" y="21817"/>
                  </a:lnTo>
                  <a:lnTo>
                    <a:pt x="31131" y="26425"/>
                  </a:lnTo>
                  <a:lnTo>
                    <a:pt x="30800" y="28559"/>
                  </a:lnTo>
                  <a:lnTo>
                    <a:pt x="30443" y="30693"/>
                  </a:lnTo>
                  <a:lnTo>
                    <a:pt x="30264" y="31640"/>
                  </a:lnTo>
                  <a:lnTo>
                    <a:pt x="29979" y="33051"/>
                  </a:lnTo>
                  <a:lnTo>
                    <a:pt x="29746" y="33979"/>
                  </a:lnTo>
                  <a:lnTo>
                    <a:pt x="29613" y="34435"/>
                  </a:lnTo>
                  <a:lnTo>
                    <a:pt x="28916" y="33185"/>
                  </a:lnTo>
                  <a:lnTo>
                    <a:pt x="25621" y="27246"/>
                  </a:lnTo>
                  <a:lnTo>
                    <a:pt x="23263" y="23085"/>
                  </a:lnTo>
                  <a:lnTo>
                    <a:pt x="22281" y="21442"/>
                  </a:lnTo>
                  <a:lnTo>
                    <a:pt x="22424" y="20388"/>
                  </a:lnTo>
                  <a:lnTo>
                    <a:pt x="22647" y="18280"/>
                  </a:lnTo>
                  <a:lnTo>
                    <a:pt x="22701" y="17218"/>
                  </a:lnTo>
                  <a:lnTo>
                    <a:pt x="22710" y="16673"/>
                  </a:lnTo>
                  <a:lnTo>
                    <a:pt x="22683" y="15575"/>
                  </a:lnTo>
                  <a:lnTo>
                    <a:pt x="22576" y="14494"/>
                  </a:lnTo>
                  <a:lnTo>
                    <a:pt x="22370" y="13431"/>
                  </a:lnTo>
                  <a:lnTo>
                    <a:pt x="22210" y="12914"/>
                  </a:lnTo>
                  <a:lnTo>
                    <a:pt x="22352" y="13431"/>
                  </a:lnTo>
                  <a:lnTo>
                    <a:pt x="22531" y="14503"/>
                  </a:lnTo>
                  <a:lnTo>
                    <a:pt x="22602" y="15584"/>
                  </a:lnTo>
                  <a:lnTo>
                    <a:pt x="22602" y="16673"/>
                  </a:lnTo>
                  <a:lnTo>
                    <a:pt x="22585" y="17218"/>
                  </a:lnTo>
                  <a:lnTo>
                    <a:pt x="22513" y="18209"/>
                  </a:lnTo>
                  <a:lnTo>
                    <a:pt x="22263" y="20183"/>
                  </a:lnTo>
                  <a:lnTo>
                    <a:pt x="22111" y="21174"/>
                  </a:lnTo>
                  <a:lnTo>
                    <a:pt x="21665" y="20450"/>
                  </a:lnTo>
                  <a:lnTo>
                    <a:pt x="21218" y="19727"/>
                  </a:lnTo>
                  <a:lnTo>
                    <a:pt x="20191" y="18111"/>
                  </a:lnTo>
                  <a:lnTo>
                    <a:pt x="19665" y="17307"/>
                  </a:lnTo>
                  <a:lnTo>
                    <a:pt x="18432" y="15450"/>
                  </a:lnTo>
                  <a:lnTo>
                    <a:pt x="17155" y="13628"/>
                  </a:lnTo>
                  <a:lnTo>
                    <a:pt x="17128" y="13512"/>
                  </a:lnTo>
                  <a:lnTo>
                    <a:pt x="17075" y="12530"/>
                  </a:lnTo>
                  <a:lnTo>
                    <a:pt x="16977" y="11110"/>
                  </a:lnTo>
                  <a:lnTo>
                    <a:pt x="16878" y="10154"/>
                  </a:lnTo>
                  <a:lnTo>
                    <a:pt x="16798" y="9672"/>
                  </a:lnTo>
                  <a:lnTo>
                    <a:pt x="16709" y="9172"/>
                  </a:lnTo>
                  <a:lnTo>
                    <a:pt x="16494" y="8199"/>
                  </a:lnTo>
                  <a:lnTo>
                    <a:pt x="16218" y="7243"/>
                  </a:lnTo>
                  <a:lnTo>
                    <a:pt x="15869" y="6314"/>
                  </a:lnTo>
                  <a:lnTo>
                    <a:pt x="15655" y="5868"/>
                  </a:lnTo>
                  <a:lnTo>
                    <a:pt x="15655" y="5868"/>
                  </a:lnTo>
                  <a:lnTo>
                    <a:pt x="15860" y="6323"/>
                  </a:lnTo>
                  <a:lnTo>
                    <a:pt x="16182" y="7261"/>
                  </a:lnTo>
                  <a:lnTo>
                    <a:pt x="16423" y="8216"/>
                  </a:lnTo>
                  <a:lnTo>
                    <a:pt x="16610" y="9199"/>
                  </a:lnTo>
                  <a:lnTo>
                    <a:pt x="16682" y="9681"/>
                  </a:lnTo>
                  <a:lnTo>
                    <a:pt x="16798" y="10601"/>
                  </a:lnTo>
                  <a:lnTo>
                    <a:pt x="16932" y="12440"/>
                  </a:lnTo>
                  <a:lnTo>
                    <a:pt x="16968" y="13360"/>
                  </a:lnTo>
                  <a:lnTo>
                    <a:pt x="15619" y="11494"/>
                  </a:lnTo>
                  <a:lnTo>
                    <a:pt x="12521" y="7341"/>
                  </a:lnTo>
                  <a:lnTo>
                    <a:pt x="11163" y="5484"/>
                  </a:lnTo>
                  <a:lnTo>
                    <a:pt x="13164" y="8243"/>
                  </a:lnTo>
                  <a:lnTo>
                    <a:pt x="16334" y="12753"/>
                  </a:lnTo>
                  <a:lnTo>
                    <a:pt x="18334" y="15709"/>
                  </a:lnTo>
                  <a:lnTo>
                    <a:pt x="19227" y="17111"/>
                  </a:lnTo>
                  <a:lnTo>
                    <a:pt x="18254" y="16664"/>
                  </a:lnTo>
                  <a:lnTo>
                    <a:pt x="16325" y="15726"/>
                  </a:lnTo>
                  <a:lnTo>
                    <a:pt x="15378" y="15226"/>
                  </a:lnTo>
                  <a:lnTo>
                    <a:pt x="14851" y="14941"/>
                  </a:lnTo>
                  <a:lnTo>
                    <a:pt x="13815" y="14342"/>
                  </a:lnTo>
                  <a:lnTo>
                    <a:pt x="12806" y="13699"/>
                  </a:lnTo>
                  <a:lnTo>
                    <a:pt x="11833" y="13003"/>
                  </a:lnTo>
                  <a:lnTo>
                    <a:pt x="11369" y="12619"/>
                  </a:lnTo>
                  <a:lnTo>
                    <a:pt x="11824" y="13012"/>
                  </a:lnTo>
                  <a:lnTo>
                    <a:pt x="12780" y="13735"/>
                  </a:lnTo>
                  <a:lnTo>
                    <a:pt x="13780" y="14405"/>
                  </a:lnTo>
                  <a:lnTo>
                    <a:pt x="14798" y="15039"/>
                  </a:lnTo>
                  <a:lnTo>
                    <a:pt x="15325" y="15334"/>
                  </a:lnTo>
                  <a:lnTo>
                    <a:pt x="16334" y="15896"/>
                  </a:lnTo>
                  <a:lnTo>
                    <a:pt x="18370" y="16914"/>
                  </a:lnTo>
                  <a:lnTo>
                    <a:pt x="19406" y="17414"/>
                  </a:lnTo>
                  <a:lnTo>
                    <a:pt x="20191" y="18647"/>
                  </a:lnTo>
                  <a:lnTo>
                    <a:pt x="20950" y="19897"/>
                  </a:lnTo>
                  <a:lnTo>
                    <a:pt x="21674" y="21102"/>
                  </a:lnTo>
                  <a:lnTo>
                    <a:pt x="23067" y="23549"/>
                  </a:lnTo>
                  <a:lnTo>
                    <a:pt x="23754" y="24773"/>
                  </a:lnTo>
                  <a:lnTo>
                    <a:pt x="23219" y="24567"/>
                  </a:lnTo>
                  <a:lnTo>
                    <a:pt x="22156" y="24094"/>
                  </a:lnTo>
                  <a:lnTo>
                    <a:pt x="20602" y="23308"/>
                  </a:lnTo>
                  <a:lnTo>
                    <a:pt x="19593" y="22728"/>
                  </a:lnTo>
                  <a:lnTo>
                    <a:pt x="18504" y="22076"/>
                  </a:lnTo>
                  <a:lnTo>
                    <a:pt x="16378" y="20683"/>
                  </a:lnTo>
                  <a:lnTo>
                    <a:pt x="15325" y="19968"/>
                  </a:lnTo>
                  <a:lnTo>
                    <a:pt x="16360" y="20709"/>
                  </a:lnTo>
                  <a:lnTo>
                    <a:pt x="18459" y="22147"/>
                  </a:lnTo>
                  <a:lnTo>
                    <a:pt x="19531" y="22835"/>
                  </a:lnTo>
                  <a:lnTo>
                    <a:pt x="20057" y="23156"/>
                  </a:lnTo>
                  <a:lnTo>
                    <a:pt x="21129" y="23772"/>
                  </a:lnTo>
                  <a:lnTo>
                    <a:pt x="22227" y="24353"/>
                  </a:lnTo>
                  <a:lnTo>
                    <a:pt x="23362" y="24871"/>
                  </a:lnTo>
                  <a:lnTo>
                    <a:pt x="23933" y="25103"/>
                  </a:lnTo>
                  <a:lnTo>
                    <a:pt x="25353" y="27755"/>
                  </a:lnTo>
                  <a:lnTo>
                    <a:pt x="28469" y="33765"/>
                  </a:lnTo>
                  <a:lnTo>
                    <a:pt x="28934" y="34658"/>
                  </a:lnTo>
                  <a:lnTo>
                    <a:pt x="28532" y="34622"/>
                  </a:lnTo>
                  <a:lnTo>
                    <a:pt x="27862" y="34542"/>
                  </a:lnTo>
                  <a:lnTo>
                    <a:pt x="26925" y="34399"/>
                  </a:lnTo>
                  <a:lnTo>
                    <a:pt x="25996" y="34229"/>
                  </a:lnTo>
                  <a:lnTo>
                    <a:pt x="24121" y="33863"/>
                  </a:lnTo>
                  <a:lnTo>
                    <a:pt x="22263" y="33461"/>
                  </a:lnTo>
                  <a:lnTo>
                    <a:pt x="20638" y="33104"/>
                  </a:lnTo>
                  <a:lnTo>
                    <a:pt x="19013" y="32729"/>
                  </a:lnTo>
                  <a:lnTo>
                    <a:pt x="18191" y="31738"/>
                  </a:lnTo>
                  <a:lnTo>
                    <a:pt x="16530" y="29764"/>
                  </a:lnTo>
                  <a:lnTo>
                    <a:pt x="15673" y="28800"/>
                  </a:lnTo>
                  <a:lnTo>
                    <a:pt x="14807" y="27844"/>
                  </a:lnTo>
                  <a:lnTo>
                    <a:pt x="13449" y="26460"/>
                  </a:lnTo>
                  <a:lnTo>
                    <a:pt x="12503" y="25567"/>
                  </a:lnTo>
                  <a:lnTo>
                    <a:pt x="12020" y="25148"/>
                  </a:lnTo>
                  <a:lnTo>
                    <a:pt x="12494" y="25585"/>
                  </a:lnTo>
                  <a:lnTo>
                    <a:pt x="13414" y="26487"/>
                  </a:lnTo>
                  <a:lnTo>
                    <a:pt x="14735" y="27907"/>
                  </a:lnTo>
                  <a:lnTo>
                    <a:pt x="15584" y="28880"/>
                  </a:lnTo>
                  <a:lnTo>
                    <a:pt x="16360" y="29809"/>
                  </a:lnTo>
                  <a:lnTo>
                    <a:pt x="17887" y="31693"/>
                  </a:lnTo>
                  <a:lnTo>
                    <a:pt x="18638" y="32649"/>
                  </a:lnTo>
                  <a:lnTo>
                    <a:pt x="16736" y="32211"/>
                  </a:lnTo>
                  <a:lnTo>
                    <a:pt x="14833" y="31765"/>
                  </a:lnTo>
                  <a:lnTo>
                    <a:pt x="10172" y="30657"/>
                  </a:lnTo>
                  <a:lnTo>
                    <a:pt x="9529" y="29925"/>
                  </a:lnTo>
                  <a:lnTo>
                    <a:pt x="8207" y="28470"/>
                  </a:lnTo>
                  <a:lnTo>
                    <a:pt x="7529" y="27764"/>
                  </a:lnTo>
                  <a:lnTo>
                    <a:pt x="6823" y="27059"/>
                  </a:lnTo>
                  <a:lnTo>
                    <a:pt x="5725" y="26058"/>
                  </a:lnTo>
                  <a:lnTo>
                    <a:pt x="4957" y="25424"/>
                  </a:lnTo>
                  <a:lnTo>
                    <a:pt x="4555" y="25130"/>
                  </a:lnTo>
                  <a:lnTo>
                    <a:pt x="4948" y="25442"/>
                  </a:lnTo>
                  <a:lnTo>
                    <a:pt x="5689" y="26094"/>
                  </a:lnTo>
                  <a:lnTo>
                    <a:pt x="6761" y="27130"/>
                  </a:lnTo>
                  <a:lnTo>
                    <a:pt x="7439" y="27853"/>
                  </a:lnTo>
                  <a:lnTo>
                    <a:pt x="8047" y="28514"/>
                  </a:lnTo>
                  <a:lnTo>
                    <a:pt x="9208" y="29872"/>
                  </a:lnTo>
                  <a:lnTo>
                    <a:pt x="9788" y="30559"/>
                  </a:lnTo>
                  <a:lnTo>
                    <a:pt x="1" y="28228"/>
                  </a:lnTo>
                  <a:lnTo>
                    <a:pt x="1" y="28228"/>
                  </a:lnTo>
                  <a:lnTo>
                    <a:pt x="10065" y="30845"/>
                  </a:lnTo>
                  <a:lnTo>
                    <a:pt x="12512" y="31479"/>
                  </a:lnTo>
                  <a:lnTo>
                    <a:pt x="11529" y="31934"/>
                  </a:lnTo>
                  <a:lnTo>
                    <a:pt x="9547" y="32801"/>
                  </a:lnTo>
                  <a:lnTo>
                    <a:pt x="8538" y="33202"/>
                  </a:lnTo>
                  <a:lnTo>
                    <a:pt x="8002" y="33408"/>
                  </a:lnTo>
                  <a:lnTo>
                    <a:pt x="6913" y="33792"/>
                  </a:lnTo>
                  <a:lnTo>
                    <a:pt x="5805" y="34122"/>
                  </a:lnTo>
                  <a:lnTo>
                    <a:pt x="4689" y="34399"/>
                  </a:lnTo>
                  <a:lnTo>
                    <a:pt x="4117" y="34515"/>
                  </a:lnTo>
                  <a:lnTo>
                    <a:pt x="4117" y="34515"/>
                  </a:lnTo>
                  <a:lnTo>
                    <a:pt x="4689" y="34417"/>
                  </a:lnTo>
                  <a:lnTo>
                    <a:pt x="5814" y="34167"/>
                  </a:lnTo>
                  <a:lnTo>
                    <a:pt x="6930" y="33863"/>
                  </a:lnTo>
                  <a:lnTo>
                    <a:pt x="8029" y="33506"/>
                  </a:lnTo>
                  <a:lnTo>
                    <a:pt x="8574" y="33310"/>
                  </a:lnTo>
                  <a:lnTo>
                    <a:pt x="9663" y="32917"/>
                  </a:lnTo>
                  <a:lnTo>
                    <a:pt x="11806" y="32033"/>
                  </a:lnTo>
                  <a:lnTo>
                    <a:pt x="12869" y="31577"/>
                  </a:lnTo>
                  <a:lnTo>
                    <a:pt x="14753" y="32068"/>
                  </a:lnTo>
                  <a:lnTo>
                    <a:pt x="17950" y="32872"/>
                  </a:lnTo>
                  <a:lnTo>
                    <a:pt x="21156" y="33667"/>
                  </a:lnTo>
                  <a:lnTo>
                    <a:pt x="20075" y="34274"/>
                  </a:lnTo>
                  <a:lnTo>
                    <a:pt x="17905" y="35462"/>
                  </a:lnTo>
                  <a:lnTo>
                    <a:pt x="16789" y="36015"/>
                  </a:lnTo>
                  <a:lnTo>
                    <a:pt x="16173" y="36310"/>
                  </a:lnTo>
                  <a:lnTo>
                    <a:pt x="14932" y="36864"/>
                  </a:lnTo>
                  <a:lnTo>
                    <a:pt x="13664" y="37373"/>
                  </a:lnTo>
                  <a:lnTo>
                    <a:pt x="12369" y="37819"/>
                  </a:lnTo>
                  <a:lnTo>
                    <a:pt x="11717" y="38007"/>
                  </a:lnTo>
                  <a:lnTo>
                    <a:pt x="11717" y="38007"/>
                  </a:lnTo>
                  <a:lnTo>
                    <a:pt x="12378" y="37828"/>
                  </a:lnTo>
                  <a:lnTo>
                    <a:pt x="13673" y="37417"/>
                  </a:lnTo>
                  <a:lnTo>
                    <a:pt x="14958" y="36935"/>
                  </a:lnTo>
                  <a:lnTo>
                    <a:pt x="16218" y="36399"/>
                  </a:lnTo>
                  <a:lnTo>
                    <a:pt x="16843" y="36122"/>
                  </a:lnTo>
                  <a:lnTo>
                    <a:pt x="18021" y="35560"/>
                  </a:lnTo>
                  <a:lnTo>
                    <a:pt x="20334" y="34363"/>
                  </a:lnTo>
                  <a:lnTo>
                    <a:pt x="21486" y="33747"/>
                  </a:lnTo>
                  <a:lnTo>
                    <a:pt x="21817" y="33827"/>
                  </a:lnTo>
                  <a:lnTo>
                    <a:pt x="22156" y="33908"/>
                  </a:lnTo>
                  <a:lnTo>
                    <a:pt x="24013" y="34345"/>
                  </a:lnTo>
                  <a:lnTo>
                    <a:pt x="25880" y="34747"/>
                  </a:lnTo>
                  <a:lnTo>
                    <a:pt x="26817" y="34944"/>
                  </a:lnTo>
                  <a:lnTo>
                    <a:pt x="27764" y="35113"/>
                  </a:lnTo>
                  <a:lnTo>
                    <a:pt x="28541" y="35212"/>
                  </a:lnTo>
                  <a:lnTo>
                    <a:pt x="29130" y="35265"/>
                  </a:lnTo>
                  <a:lnTo>
                    <a:pt x="28612" y="35658"/>
                  </a:lnTo>
                  <a:lnTo>
                    <a:pt x="27505" y="36346"/>
                  </a:lnTo>
                  <a:lnTo>
                    <a:pt x="26344" y="36953"/>
                  </a:lnTo>
                  <a:lnTo>
                    <a:pt x="25139" y="37480"/>
                  </a:lnTo>
                  <a:lnTo>
                    <a:pt x="24522" y="37721"/>
                  </a:lnTo>
                  <a:lnTo>
                    <a:pt x="23094" y="38257"/>
                  </a:lnTo>
                  <a:lnTo>
                    <a:pt x="20200" y="39284"/>
                  </a:lnTo>
                  <a:lnTo>
                    <a:pt x="18763" y="39837"/>
                  </a:lnTo>
                  <a:lnTo>
                    <a:pt x="18084" y="40114"/>
                  </a:lnTo>
                  <a:lnTo>
                    <a:pt x="16736" y="40695"/>
                  </a:lnTo>
                  <a:lnTo>
                    <a:pt x="16075" y="41007"/>
                  </a:lnTo>
                  <a:lnTo>
                    <a:pt x="15182" y="41061"/>
                  </a:lnTo>
                  <a:lnTo>
                    <a:pt x="13414" y="41195"/>
                  </a:lnTo>
                  <a:lnTo>
                    <a:pt x="12529" y="41284"/>
                  </a:lnTo>
                  <a:lnTo>
                    <a:pt x="11645" y="41391"/>
                  </a:lnTo>
                  <a:lnTo>
                    <a:pt x="9868" y="41695"/>
                  </a:lnTo>
                  <a:lnTo>
                    <a:pt x="8993" y="41918"/>
                  </a:lnTo>
                  <a:lnTo>
                    <a:pt x="9877" y="41730"/>
                  </a:lnTo>
                  <a:lnTo>
                    <a:pt x="11645" y="41480"/>
                  </a:lnTo>
                  <a:lnTo>
                    <a:pt x="12538" y="41409"/>
                  </a:lnTo>
                  <a:lnTo>
                    <a:pt x="14048" y="41311"/>
                  </a:lnTo>
                  <a:lnTo>
                    <a:pt x="15548" y="41257"/>
                  </a:lnTo>
                  <a:lnTo>
                    <a:pt x="15548" y="41257"/>
                  </a:lnTo>
                  <a:lnTo>
                    <a:pt x="14958" y="41561"/>
                  </a:lnTo>
                  <a:lnTo>
                    <a:pt x="13780" y="42186"/>
                  </a:lnTo>
                  <a:lnTo>
                    <a:pt x="13208" y="42516"/>
                  </a:lnTo>
                  <a:lnTo>
                    <a:pt x="12815" y="42757"/>
                  </a:lnTo>
                  <a:lnTo>
                    <a:pt x="11967" y="43311"/>
                  </a:lnTo>
                  <a:lnTo>
                    <a:pt x="10672" y="44249"/>
                  </a:lnTo>
                  <a:lnTo>
                    <a:pt x="8475" y="45981"/>
                  </a:lnTo>
                  <a:lnTo>
                    <a:pt x="8100" y="46303"/>
                  </a:lnTo>
                  <a:lnTo>
                    <a:pt x="8100" y="46303"/>
                  </a:lnTo>
                  <a:lnTo>
                    <a:pt x="9788" y="45008"/>
                  </a:lnTo>
                  <a:lnTo>
                    <a:pt x="11529" y="43749"/>
                  </a:lnTo>
                  <a:lnTo>
                    <a:pt x="12646" y="43034"/>
                  </a:lnTo>
                  <a:lnTo>
                    <a:pt x="13289" y="42668"/>
                  </a:lnTo>
                  <a:lnTo>
                    <a:pt x="13958" y="42293"/>
                  </a:lnTo>
                  <a:lnTo>
                    <a:pt x="15333" y="41605"/>
                  </a:lnTo>
                  <a:lnTo>
                    <a:pt x="16727" y="40971"/>
                  </a:lnTo>
                  <a:lnTo>
                    <a:pt x="18146" y="40400"/>
                  </a:lnTo>
                  <a:lnTo>
                    <a:pt x="18870" y="40132"/>
                  </a:lnTo>
                  <a:lnTo>
                    <a:pt x="19022" y="40078"/>
                  </a:lnTo>
                  <a:lnTo>
                    <a:pt x="19182" y="40016"/>
                  </a:lnTo>
                  <a:lnTo>
                    <a:pt x="18700" y="40909"/>
                  </a:lnTo>
                  <a:lnTo>
                    <a:pt x="17709" y="42668"/>
                  </a:lnTo>
                  <a:lnTo>
                    <a:pt x="17182" y="43525"/>
                  </a:lnTo>
                  <a:lnTo>
                    <a:pt x="16602" y="44454"/>
                  </a:lnTo>
                  <a:lnTo>
                    <a:pt x="15646" y="45794"/>
                  </a:lnTo>
                  <a:lnTo>
                    <a:pt x="14958" y="46642"/>
                  </a:lnTo>
                  <a:lnTo>
                    <a:pt x="14592" y="47053"/>
                  </a:lnTo>
                  <a:lnTo>
                    <a:pt x="14967" y="46651"/>
                  </a:lnTo>
                  <a:lnTo>
                    <a:pt x="15682" y="45820"/>
                  </a:lnTo>
                  <a:lnTo>
                    <a:pt x="16673" y="44499"/>
                  </a:lnTo>
                  <a:lnTo>
                    <a:pt x="17280" y="43588"/>
                  </a:lnTo>
                  <a:lnTo>
                    <a:pt x="17870" y="42686"/>
                  </a:lnTo>
                  <a:lnTo>
                    <a:pt x="18977" y="40837"/>
                  </a:lnTo>
                  <a:lnTo>
                    <a:pt x="19504" y="39900"/>
                  </a:lnTo>
                  <a:lnTo>
                    <a:pt x="22085" y="39025"/>
                  </a:lnTo>
                  <a:lnTo>
                    <a:pt x="24674" y="38141"/>
                  </a:lnTo>
                  <a:lnTo>
                    <a:pt x="25210" y="37944"/>
                  </a:lnTo>
                  <a:lnTo>
                    <a:pt x="26291" y="37516"/>
                  </a:lnTo>
                  <a:lnTo>
                    <a:pt x="27344" y="37024"/>
                  </a:lnTo>
                  <a:lnTo>
                    <a:pt x="28380" y="36462"/>
                  </a:lnTo>
                  <a:lnTo>
                    <a:pt x="28871" y="36140"/>
                  </a:lnTo>
                  <a:lnTo>
                    <a:pt x="28166" y="37257"/>
                  </a:lnTo>
                  <a:lnTo>
                    <a:pt x="27478" y="38382"/>
                  </a:lnTo>
                  <a:lnTo>
                    <a:pt x="26683" y="39293"/>
                  </a:lnTo>
                  <a:lnTo>
                    <a:pt x="25862" y="40168"/>
                  </a:lnTo>
                  <a:lnTo>
                    <a:pt x="25406" y="40614"/>
                  </a:lnTo>
                  <a:lnTo>
                    <a:pt x="24460" y="41454"/>
                  </a:lnTo>
                  <a:lnTo>
                    <a:pt x="23951" y="41829"/>
                  </a:lnTo>
                  <a:lnTo>
                    <a:pt x="24478" y="41472"/>
                  </a:lnTo>
                  <a:lnTo>
                    <a:pt x="25469" y="40677"/>
                  </a:lnTo>
                  <a:lnTo>
                    <a:pt x="25942" y="40248"/>
                  </a:lnTo>
                  <a:lnTo>
                    <a:pt x="26469" y="39748"/>
                  </a:lnTo>
                  <a:lnTo>
                    <a:pt x="26987" y="39221"/>
                  </a:lnTo>
                  <a:lnTo>
                    <a:pt x="26496" y="40096"/>
                  </a:lnTo>
                  <a:lnTo>
                    <a:pt x="26041" y="40998"/>
                  </a:lnTo>
                  <a:lnTo>
                    <a:pt x="25683" y="41739"/>
                  </a:lnTo>
                  <a:lnTo>
                    <a:pt x="25219" y="42882"/>
                  </a:lnTo>
                  <a:lnTo>
                    <a:pt x="24951" y="43668"/>
                  </a:lnTo>
                  <a:lnTo>
                    <a:pt x="24835" y="44061"/>
                  </a:lnTo>
                  <a:lnTo>
                    <a:pt x="24728" y="44490"/>
                  </a:lnTo>
                  <a:lnTo>
                    <a:pt x="24576" y="45552"/>
                  </a:lnTo>
                  <a:lnTo>
                    <a:pt x="24442" y="47026"/>
                  </a:lnTo>
                  <a:lnTo>
                    <a:pt x="24433" y="47303"/>
                  </a:lnTo>
                  <a:lnTo>
                    <a:pt x="24505" y="46419"/>
                  </a:lnTo>
                  <a:lnTo>
                    <a:pt x="24683" y="45240"/>
                  </a:lnTo>
                  <a:lnTo>
                    <a:pt x="24853" y="44481"/>
                  </a:lnTo>
                  <a:lnTo>
                    <a:pt x="24969" y="44097"/>
                  </a:lnTo>
                  <a:lnTo>
                    <a:pt x="25103" y="43713"/>
                  </a:lnTo>
                  <a:lnTo>
                    <a:pt x="25389" y="42945"/>
                  </a:lnTo>
                  <a:lnTo>
                    <a:pt x="25889" y="41829"/>
                  </a:lnTo>
                  <a:lnTo>
                    <a:pt x="26264" y="41105"/>
                  </a:lnTo>
                  <a:lnTo>
                    <a:pt x="26639" y="40409"/>
                  </a:lnTo>
                  <a:lnTo>
                    <a:pt x="27451" y="39060"/>
                  </a:lnTo>
                  <a:lnTo>
                    <a:pt x="28755" y="37078"/>
                  </a:lnTo>
                  <a:lnTo>
                    <a:pt x="29657" y="35774"/>
                  </a:lnTo>
                  <a:lnTo>
                    <a:pt x="30041" y="36337"/>
                  </a:lnTo>
                  <a:lnTo>
                    <a:pt x="30845" y="37453"/>
                  </a:lnTo>
                  <a:lnTo>
                    <a:pt x="31282" y="37998"/>
                  </a:lnTo>
                  <a:lnTo>
                    <a:pt x="31675" y="38453"/>
                  </a:lnTo>
                  <a:lnTo>
                    <a:pt x="32488" y="39319"/>
                  </a:lnTo>
                  <a:lnTo>
                    <a:pt x="33765" y="40561"/>
                  </a:lnTo>
                  <a:lnTo>
                    <a:pt x="34622" y="41364"/>
                  </a:lnTo>
                  <a:lnTo>
                    <a:pt x="35480" y="42159"/>
                  </a:lnTo>
                  <a:lnTo>
                    <a:pt x="37158" y="43775"/>
                  </a:lnTo>
                  <a:lnTo>
                    <a:pt x="38355" y="45026"/>
                  </a:lnTo>
                  <a:lnTo>
                    <a:pt x="39114" y="45892"/>
                  </a:lnTo>
                  <a:lnTo>
                    <a:pt x="39837" y="46776"/>
                  </a:lnTo>
                  <a:lnTo>
                    <a:pt x="40507" y="47705"/>
                  </a:lnTo>
                  <a:lnTo>
                    <a:pt x="40820" y="48178"/>
                  </a:lnTo>
                  <a:lnTo>
                    <a:pt x="42025" y="47330"/>
                  </a:lnTo>
                  <a:lnTo>
                    <a:pt x="41668" y="46829"/>
                  </a:lnTo>
                  <a:lnTo>
                    <a:pt x="40918" y="45883"/>
                  </a:lnTo>
                  <a:lnTo>
                    <a:pt x="40123" y="44972"/>
                  </a:lnTo>
                  <a:lnTo>
                    <a:pt x="39293" y="44106"/>
                  </a:lnTo>
                  <a:lnTo>
                    <a:pt x="38864" y="43686"/>
                  </a:lnTo>
                  <a:lnTo>
                    <a:pt x="38007" y="42865"/>
                  </a:lnTo>
                  <a:lnTo>
                    <a:pt x="36247" y="41293"/>
                  </a:lnTo>
                  <a:lnTo>
                    <a:pt x="35354" y="40525"/>
                  </a:lnTo>
                  <a:lnTo>
                    <a:pt x="34461" y="39766"/>
                  </a:lnTo>
                  <a:lnTo>
                    <a:pt x="33158" y="38614"/>
                  </a:lnTo>
                  <a:lnTo>
                    <a:pt x="32327" y="37819"/>
                  </a:lnTo>
                  <a:lnTo>
                    <a:pt x="31934" y="37399"/>
                  </a:lnTo>
                  <a:lnTo>
                    <a:pt x="31497" y="36908"/>
                  </a:lnTo>
                  <a:lnTo>
                    <a:pt x="30657" y="35872"/>
                  </a:lnTo>
                  <a:lnTo>
                    <a:pt x="30264" y="35328"/>
                  </a:lnTo>
                  <a:lnTo>
                    <a:pt x="31122" y="35078"/>
                  </a:lnTo>
                  <a:lnTo>
                    <a:pt x="32845" y="34613"/>
                  </a:lnTo>
                  <a:lnTo>
                    <a:pt x="34578" y="34220"/>
                  </a:lnTo>
                  <a:lnTo>
                    <a:pt x="36337" y="33908"/>
                  </a:lnTo>
                  <a:lnTo>
                    <a:pt x="37212" y="33792"/>
                  </a:lnTo>
                  <a:lnTo>
                    <a:pt x="38123" y="33685"/>
                  </a:lnTo>
                  <a:lnTo>
                    <a:pt x="39944" y="33569"/>
                  </a:lnTo>
                  <a:lnTo>
                    <a:pt x="40855" y="33569"/>
                  </a:lnTo>
                  <a:lnTo>
                    <a:pt x="41284" y="33586"/>
                  </a:lnTo>
                  <a:lnTo>
                    <a:pt x="42061" y="33658"/>
                  </a:lnTo>
                  <a:lnTo>
                    <a:pt x="43275" y="33854"/>
                  </a:lnTo>
                  <a:lnTo>
                    <a:pt x="44436" y="34078"/>
                  </a:lnTo>
                  <a:lnTo>
                    <a:pt x="44142" y="34006"/>
                  </a:lnTo>
                  <a:lnTo>
                    <a:pt x="42525" y="33667"/>
                  </a:lnTo>
                  <a:lnTo>
                    <a:pt x="41346" y="33470"/>
                  </a:lnTo>
                  <a:lnTo>
                    <a:pt x="40855" y="33435"/>
                  </a:lnTo>
                  <a:lnTo>
                    <a:pt x="39944" y="33399"/>
                  </a:lnTo>
                  <a:lnTo>
                    <a:pt x="38114" y="33452"/>
                  </a:lnTo>
                  <a:lnTo>
                    <a:pt x="37194" y="33533"/>
                  </a:lnTo>
                  <a:lnTo>
                    <a:pt x="36087" y="33658"/>
                  </a:lnTo>
                  <a:lnTo>
                    <a:pt x="34979" y="33827"/>
                  </a:lnTo>
                  <a:lnTo>
                    <a:pt x="36024" y="33292"/>
                  </a:lnTo>
                  <a:lnTo>
                    <a:pt x="37051" y="32720"/>
                  </a:lnTo>
                  <a:lnTo>
                    <a:pt x="37703" y="32327"/>
                  </a:lnTo>
                  <a:lnTo>
                    <a:pt x="38667" y="31684"/>
                  </a:lnTo>
                  <a:lnTo>
                    <a:pt x="39275" y="31220"/>
                  </a:lnTo>
                  <a:lnTo>
                    <a:pt x="39569" y="30970"/>
                  </a:lnTo>
                  <a:lnTo>
                    <a:pt x="39266" y="31211"/>
                  </a:lnTo>
                  <a:lnTo>
                    <a:pt x="38641" y="31649"/>
                  </a:lnTo>
                  <a:lnTo>
                    <a:pt x="37667" y="32256"/>
                  </a:lnTo>
                  <a:lnTo>
                    <a:pt x="36989" y="32613"/>
                  </a:lnTo>
                  <a:lnTo>
                    <a:pt x="36310" y="32970"/>
                  </a:lnTo>
                  <a:lnTo>
                    <a:pt x="34935" y="33622"/>
                  </a:lnTo>
                  <a:lnTo>
                    <a:pt x="34247" y="33935"/>
                  </a:lnTo>
                  <a:lnTo>
                    <a:pt x="33158" y="34158"/>
                  </a:lnTo>
                  <a:lnTo>
                    <a:pt x="30997" y="34649"/>
                  </a:lnTo>
                  <a:lnTo>
                    <a:pt x="30997" y="34649"/>
                  </a:lnTo>
                  <a:lnTo>
                    <a:pt x="31479" y="34310"/>
                  </a:lnTo>
                  <a:lnTo>
                    <a:pt x="32372" y="33560"/>
                  </a:lnTo>
                  <a:lnTo>
                    <a:pt x="32801" y="33167"/>
                  </a:lnTo>
                  <a:lnTo>
                    <a:pt x="33399" y="32568"/>
                  </a:lnTo>
                  <a:lnTo>
                    <a:pt x="34533" y="31327"/>
                  </a:lnTo>
                  <a:lnTo>
                    <a:pt x="35078" y="30684"/>
                  </a:lnTo>
                  <a:lnTo>
                    <a:pt x="35997" y="29568"/>
                  </a:lnTo>
                  <a:lnTo>
                    <a:pt x="37783" y="27318"/>
                  </a:lnTo>
                  <a:lnTo>
                    <a:pt x="38667" y="26183"/>
                  </a:lnTo>
                  <a:lnTo>
                    <a:pt x="38703" y="26157"/>
                  </a:lnTo>
                  <a:lnTo>
                    <a:pt x="38739" y="26121"/>
                  </a:lnTo>
                  <a:lnTo>
                    <a:pt x="39686" y="25933"/>
                  </a:lnTo>
                  <a:lnTo>
                    <a:pt x="41570" y="25523"/>
                  </a:lnTo>
                  <a:lnTo>
                    <a:pt x="42507" y="25290"/>
                  </a:lnTo>
                  <a:lnTo>
                    <a:pt x="43463" y="25023"/>
                  </a:lnTo>
                  <a:lnTo>
                    <a:pt x="44865" y="24558"/>
                  </a:lnTo>
                  <a:lnTo>
                    <a:pt x="45785" y="24192"/>
                  </a:lnTo>
                  <a:lnTo>
                    <a:pt x="46240" y="23987"/>
                  </a:lnTo>
                  <a:lnTo>
                    <a:pt x="45785" y="24174"/>
                  </a:lnTo>
                  <a:lnTo>
                    <a:pt x="44856" y="24514"/>
                  </a:lnTo>
                  <a:lnTo>
                    <a:pt x="43436" y="24942"/>
                  </a:lnTo>
                  <a:lnTo>
                    <a:pt x="42481" y="25174"/>
                  </a:lnTo>
                  <a:lnTo>
                    <a:pt x="41597" y="25371"/>
                  </a:lnTo>
                  <a:lnTo>
                    <a:pt x="39828" y="25710"/>
                  </a:lnTo>
                  <a:lnTo>
                    <a:pt x="38935" y="25862"/>
                  </a:lnTo>
                  <a:lnTo>
                    <a:pt x="39096" y="25648"/>
                  </a:lnTo>
                  <a:lnTo>
                    <a:pt x="39257" y="25451"/>
                  </a:lnTo>
                  <a:lnTo>
                    <a:pt x="41025" y="23299"/>
                  </a:lnTo>
                  <a:lnTo>
                    <a:pt x="41927" y="22227"/>
                  </a:lnTo>
                  <a:lnTo>
                    <a:pt x="42338" y="21754"/>
                  </a:lnTo>
                  <a:lnTo>
                    <a:pt x="43168" y="20817"/>
                  </a:lnTo>
                  <a:lnTo>
                    <a:pt x="43615" y="20379"/>
                  </a:lnTo>
                  <a:lnTo>
                    <a:pt x="43927" y="20093"/>
                  </a:lnTo>
                  <a:lnTo>
                    <a:pt x="44570" y="19548"/>
                  </a:lnTo>
                  <a:lnTo>
                    <a:pt x="45570" y="18789"/>
                  </a:lnTo>
                  <a:lnTo>
                    <a:pt x="46919" y="17923"/>
                  </a:lnTo>
                  <a:lnTo>
                    <a:pt x="48214" y="17200"/>
                  </a:lnTo>
                  <a:lnTo>
                    <a:pt x="49928" y="1636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0910" y="15941"/>
                  </a:lnTo>
                  <a:lnTo>
                    <a:pt x="49714" y="16396"/>
                  </a:lnTo>
                  <a:lnTo>
                    <a:pt x="48544" y="16923"/>
                  </a:lnTo>
                  <a:lnTo>
                    <a:pt x="47428" y="17504"/>
                  </a:lnTo>
                  <a:lnTo>
                    <a:pt x="46374" y="18111"/>
                  </a:lnTo>
                  <a:lnTo>
                    <a:pt x="45410" y="18736"/>
                  </a:lnTo>
                  <a:lnTo>
                    <a:pt x="44552" y="19361"/>
                  </a:lnTo>
                  <a:lnTo>
                    <a:pt x="43820" y="19977"/>
                  </a:lnTo>
                  <a:lnTo>
                    <a:pt x="43508" y="20272"/>
                  </a:lnTo>
                  <a:lnTo>
                    <a:pt x="42766" y="21031"/>
                  </a:lnTo>
                  <a:lnTo>
                    <a:pt x="42043" y="21808"/>
                  </a:lnTo>
                  <a:lnTo>
                    <a:pt x="42222" y="21102"/>
                  </a:lnTo>
                  <a:lnTo>
                    <a:pt x="42623" y="19700"/>
                  </a:lnTo>
                  <a:lnTo>
                    <a:pt x="42838" y="19004"/>
                  </a:lnTo>
                  <a:lnTo>
                    <a:pt x="43106" y="18200"/>
                  </a:lnTo>
                  <a:lnTo>
                    <a:pt x="43579" y="17021"/>
                  </a:lnTo>
                  <a:lnTo>
                    <a:pt x="43936" y="16253"/>
                  </a:lnTo>
                  <a:lnTo>
                    <a:pt x="44133" y="15878"/>
                  </a:lnTo>
                  <a:lnTo>
                    <a:pt x="43918" y="16244"/>
                  </a:lnTo>
                  <a:lnTo>
                    <a:pt x="43534" y="17003"/>
                  </a:lnTo>
                  <a:lnTo>
                    <a:pt x="43025" y="18173"/>
                  </a:lnTo>
                  <a:lnTo>
                    <a:pt x="42731" y="18968"/>
                  </a:lnTo>
                  <a:lnTo>
                    <a:pt x="42445" y="19763"/>
                  </a:lnTo>
                  <a:lnTo>
                    <a:pt x="41936" y="21379"/>
                  </a:lnTo>
                  <a:lnTo>
                    <a:pt x="41695" y="22192"/>
                  </a:lnTo>
                  <a:lnTo>
                    <a:pt x="41016" y="22942"/>
                  </a:lnTo>
                  <a:lnTo>
                    <a:pt x="39694" y="24487"/>
                  </a:lnTo>
                  <a:lnTo>
                    <a:pt x="39043" y="25264"/>
                  </a:lnTo>
                  <a:lnTo>
                    <a:pt x="37498" y="27148"/>
                  </a:lnTo>
                  <a:lnTo>
                    <a:pt x="35944" y="29023"/>
                  </a:lnTo>
                  <a:lnTo>
                    <a:pt x="35890" y="27880"/>
                  </a:lnTo>
                  <a:lnTo>
                    <a:pt x="35810" y="25603"/>
                  </a:lnTo>
                  <a:lnTo>
                    <a:pt x="35801" y="24460"/>
                  </a:lnTo>
                  <a:lnTo>
                    <a:pt x="35819" y="23254"/>
                  </a:lnTo>
                  <a:lnTo>
                    <a:pt x="35953" y="21451"/>
                  </a:lnTo>
                  <a:lnTo>
                    <a:pt x="36105" y="20254"/>
                  </a:lnTo>
                  <a:lnTo>
                    <a:pt x="36212" y="19656"/>
                  </a:lnTo>
                  <a:lnTo>
                    <a:pt x="36087" y="20254"/>
                  </a:lnTo>
                  <a:lnTo>
                    <a:pt x="35908" y="21442"/>
                  </a:lnTo>
                  <a:lnTo>
                    <a:pt x="35738" y="23254"/>
                  </a:lnTo>
                  <a:lnTo>
                    <a:pt x="35685" y="24460"/>
                  </a:lnTo>
                  <a:lnTo>
                    <a:pt x="35658" y="25666"/>
                  </a:lnTo>
                  <a:lnTo>
                    <a:pt x="35685" y="28077"/>
                  </a:lnTo>
                  <a:lnTo>
                    <a:pt x="35721" y="29282"/>
                  </a:lnTo>
                  <a:lnTo>
                    <a:pt x="35730" y="29282"/>
                  </a:lnTo>
                  <a:lnTo>
                    <a:pt x="35247" y="29845"/>
                  </a:lnTo>
                  <a:lnTo>
                    <a:pt x="34765" y="30407"/>
                  </a:lnTo>
                  <a:lnTo>
                    <a:pt x="34211" y="31032"/>
                  </a:lnTo>
                  <a:lnTo>
                    <a:pt x="33068" y="32238"/>
                  </a:lnTo>
                  <a:lnTo>
                    <a:pt x="32470" y="32809"/>
                  </a:lnTo>
                  <a:lnTo>
                    <a:pt x="31934" y="33283"/>
                  </a:lnTo>
                  <a:lnTo>
                    <a:pt x="31095" y="33935"/>
                  </a:lnTo>
                  <a:lnTo>
                    <a:pt x="30514" y="34319"/>
                  </a:lnTo>
                  <a:lnTo>
                    <a:pt x="30211" y="34488"/>
                  </a:lnTo>
                  <a:lnTo>
                    <a:pt x="30452" y="33560"/>
                  </a:lnTo>
                  <a:lnTo>
                    <a:pt x="30809" y="31693"/>
                  </a:lnTo>
                  <a:lnTo>
                    <a:pt x="30961" y="30765"/>
                  </a:lnTo>
                  <a:lnTo>
                    <a:pt x="31282" y="28621"/>
                  </a:lnTo>
                  <a:lnTo>
                    <a:pt x="31577" y="26487"/>
                  </a:lnTo>
                  <a:lnTo>
                    <a:pt x="32720" y="17923"/>
                  </a:lnTo>
                  <a:lnTo>
                    <a:pt x="32961" y="16191"/>
                  </a:lnTo>
                  <a:lnTo>
                    <a:pt x="33095" y="15342"/>
                  </a:lnTo>
                  <a:lnTo>
                    <a:pt x="34006" y="14530"/>
                  </a:lnTo>
                  <a:lnTo>
                    <a:pt x="35828" y="12869"/>
                  </a:lnTo>
                  <a:lnTo>
                    <a:pt x="36694" y="12012"/>
                  </a:lnTo>
                  <a:lnTo>
                    <a:pt x="37123" y="11574"/>
                  </a:lnTo>
                  <a:lnTo>
                    <a:pt x="37944" y="10672"/>
                  </a:lnTo>
                  <a:lnTo>
                    <a:pt x="38739" y="9743"/>
                  </a:lnTo>
                  <a:lnTo>
                    <a:pt x="39480" y="8770"/>
                  </a:lnTo>
                  <a:lnTo>
                    <a:pt x="39819" y="8261"/>
                  </a:lnTo>
                  <a:lnTo>
                    <a:pt x="39462" y="8761"/>
                  </a:lnTo>
                  <a:lnTo>
                    <a:pt x="38703" y="9717"/>
                  </a:lnTo>
                  <a:lnTo>
                    <a:pt x="37891" y="10619"/>
                  </a:lnTo>
                  <a:lnTo>
                    <a:pt x="37042" y="11494"/>
                  </a:lnTo>
                  <a:lnTo>
                    <a:pt x="36614" y="11922"/>
                  </a:lnTo>
                  <a:lnTo>
                    <a:pt x="35765" y="12726"/>
                  </a:lnTo>
                  <a:lnTo>
                    <a:pt x="34033" y="14262"/>
                  </a:lnTo>
                  <a:lnTo>
                    <a:pt x="33149" y="15012"/>
                  </a:lnTo>
                  <a:lnTo>
                    <a:pt x="33568" y="12190"/>
                  </a:lnTo>
                  <a:lnTo>
                    <a:pt x="34051" y="9386"/>
                  </a:lnTo>
                  <a:lnTo>
                    <a:pt x="34229" y="8315"/>
                  </a:lnTo>
                  <a:lnTo>
                    <a:pt x="34542" y="6091"/>
                  </a:lnTo>
                  <a:lnTo>
                    <a:pt x="34970" y="2555"/>
                  </a:lnTo>
                  <a:lnTo>
                    <a:pt x="353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6" name="Google Shape;1346;p31"/>
          <p:cNvGrpSpPr/>
          <p:nvPr/>
        </p:nvGrpSpPr>
        <p:grpSpPr>
          <a:xfrm rot="-2031597">
            <a:off x="-284833" y="4111019"/>
            <a:ext cx="1431660" cy="1421817"/>
            <a:chOff x="-5716253" y="2181626"/>
            <a:chExt cx="4501527" cy="4470579"/>
          </a:xfrm>
        </p:grpSpPr>
        <p:sp>
          <p:nvSpPr>
            <p:cNvPr id="1347" name="Google Shape;1347;p31"/>
            <p:cNvSpPr/>
            <p:nvPr/>
          </p:nvSpPr>
          <p:spPr>
            <a:xfrm rot="2389219" flipH="1">
              <a:off x="-5118650" y="2884952"/>
              <a:ext cx="3306322" cy="3063928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31"/>
            <p:cNvSpPr/>
            <p:nvPr/>
          </p:nvSpPr>
          <p:spPr>
            <a:xfrm rot="2389219" flipH="1">
              <a:off x="-4722987" y="3735966"/>
              <a:ext cx="2651830" cy="1639120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31"/>
            <p:cNvSpPr/>
            <p:nvPr/>
          </p:nvSpPr>
          <p:spPr>
            <a:xfrm rot="2389219" flipH="1">
              <a:off x="-4363616" y="4240256"/>
              <a:ext cx="481229" cy="255025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31"/>
            <p:cNvSpPr/>
            <p:nvPr/>
          </p:nvSpPr>
          <p:spPr>
            <a:xfrm rot="2389219" flipH="1">
              <a:off x="-4215936" y="3409066"/>
              <a:ext cx="273635" cy="58314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31"/>
            <p:cNvSpPr/>
            <p:nvPr/>
          </p:nvSpPr>
          <p:spPr>
            <a:xfrm rot="2389219" flipH="1">
              <a:off x="-3735884" y="3527248"/>
              <a:ext cx="63622" cy="451198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31"/>
            <p:cNvSpPr/>
            <p:nvPr/>
          </p:nvSpPr>
          <p:spPr>
            <a:xfrm rot="2389219" flipH="1">
              <a:off x="-3273737" y="4843179"/>
              <a:ext cx="93048" cy="449989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31"/>
            <p:cNvSpPr/>
            <p:nvPr/>
          </p:nvSpPr>
          <p:spPr>
            <a:xfrm rot="2389219" flipH="1">
              <a:off x="-3589768" y="4138966"/>
              <a:ext cx="139269" cy="579584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54" name="Google Shape;1354;p31"/>
          <p:cNvSpPr txBox="1">
            <a:spLocks noGrp="1"/>
          </p:cNvSpPr>
          <p:nvPr>
            <p:ph type="subTitle" idx="3"/>
          </p:nvPr>
        </p:nvSpPr>
        <p:spPr>
          <a:xfrm>
            <a:off x="773413" y="3945900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5" name="Google Shape;1355;p31"/>
          <p:cNvSpPr txBox="1">
            <a:spLocks noGrp="1"/>
          </p:cNvSpPr>
          <p:nvPr>
            <p:ph type="subTitle" idx="4"/>
          </p:nvPr>
        </p:nvSpPr>
        <p:spPr>
          <a:xfrm>
            <a:off x="773413" y="3599400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6" name="Google Shape;1356;p31"/>
          <p:cNvSpPr txBox="1">
            <a:spLocks noGrp="1"/>
          </p:cNvSpPr>
          <p:nvPr>
            <p:ph type="subTitle" idx="5"/>
          </p:nvPr>
        </p:nvSpPr>
        <p:spPr>
          <a:xfrm>
            <a:off x="3402600" y="2158125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A2E1F"/>
              </a:buClr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7" name="Google Shape;1357;p31"/>
          <p:cNvSpPr txBox="1">
            <a:spLocks noGrp="1"/>
          </p:cNvSpPr>
          <p:nvPr>
            <p:ph type="subTitle" idx="6"/>
          </p:nvPr>
        </p:nvSpPr>
        <p:spPr>
          <a:xfrm>
            <a:off x="3402600" y="1811625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8" name="Google Shape;1358;p31"/>
          <p:cNvSpPr txBox="1">
            <a:spLocks noGrp="1"/>
          </p:cNvSpPr>
          <p:nvPr>
            <p:ph type="subTitle" idx="7"/>
          </p:nvPr>
        </p:nvSpPr>
        <p:spPr>
          <a:xfrm>
            <a:off x="3402600" y="3945900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9" name="Google Shape;1359;p31"/>
          <p:cNvSpPr txBox="1">
            <a:spLocks noGrp="1"/>
          </p:cNvSpPr>
          <p:nvPr>
            <p:ph type="subTitle" idx="8"/>
          </p:nvPr>
        </p:nvSpPr>
        <p:spPr>
          <a:xfrm>
            <a:off x="3402600" y="3599400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0" name="Google Shape;1360;p31"/>
          <p:cNvSpPr txBox="1">
            <a:spLocks noGrp="1"/>
          </p:cNvSpPr>
          <p:nvPr>
            <p:ph type="subTitle" idx="9"/>
          </p:nvPr>
        </p:nvSpPr>
        <p:spPr>
          <a:xfrm>
            <a:off x="5989213" y="2158125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A2E1F"/>
              </a:buClr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1" name="Google Shape;1361;p31"/>
          <p:cNvSpPr txBox="1">
            <a:spLocks noGrp="1"/>
          </p:cNvSpPr>
          <p:nvPr>
            <p:ph type="subTitle" idx="13"/>
          </p:nvPr>
        </p:nvSpPr>
        <p:spPr>
          <a:xfrm>
            <a:off x="5989213" y="1811625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2" name="Google Shape;1362;p31"/>
          <p:cNvSpPr txBox="1">
            <a:spLocks noGrp="1"/>
          </p:cNvSpPr>
          <p:nvPr>
            <p:ph type="subTitle" idx="14"/>
          </p:nvPr>
        </p:nvSpPr>
        <p:spPr>
          <a:xfrm>
            <a:off x="5989213" y="3945900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3" name="Google Shape;1363;p31"/>
          <p:cNvSpPr txBox="1">
            <a:spLocks noGrp="1"/>
          </p:cNvSpPr>
          <p:nvPr>
            <p:ph type="subTitle" idx="15"/>
          </p:nvPr>
        </p:nvSpPr>
        <p:spPr>
          <a:xfrm>
            <a:off x="5989213" y="3599400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4" name="Google Shape;1364;p31"/>
          <p:cNvSpPr txBox="1">
            <a:spLocks noGrp="1"/>
          </p:cNvSpPr>
          <p:nvPr>
            <p:ph type="title"/>
          </p:nvPr>
        </p:nvSpPr>
        <p:spPr>
          <a:xfrm>
            <a:off x="720000" y="395850"/>
            <a:ext cx="7692900" cy="51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682779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six columns">
  <p:cSld name="1_Title + six columns">
    <p:spTree>
      <p:nvGrpSpPr>
        <p:cNvPr id="1" name="Shape 1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" name="Google Shape;1341;p31"/>
          <p:cNvSpPr txBox="1">
            <a:spLocks noGrp="1"/>
          </p:cNvSpPr>
          <p:nvPr>
            <p:ph type="subTitle" idx="1"/>
          </p:nvPr>
        </p:nvSpPr>
        <p:spPr>
          <a:xfrm>
            <a:off x="773413" y="2158125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2" name="Google Shape;1342;p31"/>
          <p:cNvSpPr txBox="1">
            <a:spLocks noGrp="1"/>
          </p:cNvSpPr>
          <p:nvPr>
            <p:ph type="subTitle" idx="2"/>
          </p:nvPr>
        </p:nvSpPr>
        <p:spPr>
          <a:xfrm>
            <a:off x="773413" y="1811625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43" name="Google Shape;1343;p31"/>
          <p:cNvGrpSpPr/>
          <p:nvPr/>
        </p:nvGrpSpPr>
        <p:grpSpPr>
          <a:xfrm flipH="1">
            <a:off x="8238906" y="537904"/>
            <a:ext cx="674640" cy="650589"/>
            <a:chOff x="198099" y="215977"/>
            <a:chExt cx="2136965" cy="2060784"/>
          </a:xfrm>
        </p:grpSpPr>
        <p:sp>
          <p:nvSpPr>
            <p:cNvPr id="1344" name="Google Shape;1344;p31"/>
            <p:cNvSpPr/>
            <p:nvPr/>
          </p:nvSpPr>
          <p:spPr>
            <a:xfrm rot="-368034">
              <a:off x="292063" y="314773"/>
              <a:ext cx="1949037" cy="1863192"/>
            </a:xfrm>
            <a:custGeom>
              <a:avLst/>
              <a:gdLst/>
              <a:ahLst/>
              <a:cxnLst/>
              <a:rect l="l" t="t" r="r" b="b"/>
              <a:pathLst>
                <a:path w="60234" h="57581" extrusionOk="0">
                  <a:moveTo>
                    <a:pt x="41597" y="0"/>
                  </a:moveTo>
                  <a:lnTo>
                    <a:pt x="41043" y="1000"/>
                  </a:lnTo>
                  <a:lnTo>
                    <a:pt x="39837" y="3117"/>
                  </a:lnTo>
                  <a:lnTo>
                    <a:pt x="39123" y="4197"/>
                  </a:lnTo>
                  <a:lnTo>
                    <a:pt x="38623" y="4876"/>
                  </a:lnTo>
                  <a:lnTo>
                    <a:pt x="38096" y="5492"/>
                  </a:lnTo>
                  <a:lnTo>
                    <a:pt x="37551" y="6019"/>
                  </a:lnTo>
                  <a:lnTo>
                    <a:pt x="36989" y="6439"/>
                  </a:lnTo>
                  <a:lnTo>
                    <a:pt x="36426" y="6715"/>
                  </a:lnTo>
                  <a:lnTo>
                    <a:pt x="35989" y="6814"/>
                  </a:lnTo>
                  <a:lnTo>
                    <a:pt x="35703" y="6832"/>
                  </a:lnTo>
                  <a:lnTo>
                    <a:pt x="35417" y="6796"/>
                  </a:lnTo>
                  <a:lnTo>
                    <a:pt x="35122" y="6707"/>
                  </a:lnTo>
                  <a:lnTo>
                    <a:pt x="34837" y="6564"/>
                  </a:lnTo>
                  <a:lnTo>
                    <a:pt x="34551" y="6367"/>
                  </a:lnTo>
                  <a:lnTo>
                    <a:pt x="34265" y="6108"/>
                  </a:lnTo>
                  <a:lnTo>
                    <a:pt x="33979" y="5778"/>
                  </a:lnTo>
                  <a:lnTo>
                    <a:pt x="33845" y="5590"/>
                  </a:lnTo>
                  <a:lnTo>
                    <a:pt x="33738" y="5715"/>
                  </a:lnTo>
                  <a:lnTo>
                    <a:pt x="33577" y="6144"/>
                  </a:lnTo>
                  <a:lnTo>
                    <a:pt x="33417" y="7055"/>
                  </a:lnTo>
                  <a:lnTo>
                    <a:pt x="33301" y="8519"/>
                  </a:lnTo>
                  <a:lnTo>
                    <a:pt x="33211" y="9823"/>
                  </a:lnTo>
                  <a:lnTo>
                    <a:pt x="33149" y="10234"/>
                  </a:lnTo>
                  <a:lnTo>
                    <a:pt x="32988" y="10886"/>
                  </a:lnTo>
                  <a:lnTo>
                    <a:pt x="32479" y="12600"/>
                  </a:lnTo>
                  <a:lnTo>
                    <a:pt x="31854" y="14395"/>
                  </a:lnTo>
                  <a:lnTo>
                    <a:pt x="31282" y="15869"/>
                  </a:lnTo>
                  <a:lnTo>
                    <a:pt x="31068" y="16306"/>
                  </a:lnTo>
                  <a:lnTo>
                    <a:pt x="30863" y="16681"/>
                  </a:lnTo>
                  <a:lnTo>
                    <a:pt x="30515" y="17155"/>
                  </a:lnTo>
                  <a:lnTo>
                    <a:pt x="30291" y="17324"/>
                  </a:lnTo>
                  <a:lnTo>
                    <a:pt x="30148" y="17360"/>
                  </a:lnTo>
                  <a:lnTo>
                    <a:pt x="29961" y="17324"/>
                  </a:lnTo>
                  <a:lnTo>
                    <a:pt x="29747" y="17119"/>
                  </a:lnTo>
                  <a:lnTo>
                    <a:pt x="29541" y="16806"/>
                  </a:lnTo>
                  <a:lnTo>
                    <a:pt x="29264" y="16226"/>
                  </a:lnTo>
                  <a:lnTo>
                    <a:pt x="29059" y="15869"/>
                  </a:lnTo>
                  <a:lnTo>
                    <a:pt x="28764" y="15333"/>
                  </a:lnTo>
                  <a:lnTo>
                    <a:pt x="27925" y="13681"/>
                  </a:lnTo>
                  <a:lnTo>
                    <a:pt x="26594" y="10877"/>
                  </a:lnTo>
                  <a:lnTo>
                    <a:pt x="26076" y="9805"/>
                  </a:lnTo>
                  <a:lnTo>
                    <a:pt x="25916" y="9430"/>
                  </a:lnTo>
                  <a:lnTo>
                    <a:pt x="25648" y="8555"/>
                  </a:lnTo>
                  <a:lnTo>
                    <a:pt x="25460" y="7573"/>
                  </a:lnTo>
                  <a:lnTo>
                    <a:pt x="25362" y="6519"/>
                  </a:lnTo>
                  <a:lnTo>
                    <a:pt x="25353" y="5983"/>
                  </a:lnTo>
                  <a:lnTo>
                    <a:pt x="24996" y="6385"/>
                  </a:lnTo>
                  <a:lnTo>
                    <a:pt x="24308" y="7341"/>
                  </a:lnTo>
                  <a:lnTo>
                    <a:pt x="23603" y="8287"/>
                  </a:lnTo>
                  <a:lnTo>
                    <a:pt x="23022" y="8903"/>
                  </a:lnTo>
                  <a:lnTo>
                    <a:pt x="22594" y="9234"/>
                  </a:lnTo>
                  <a:lnTo>
                    <a:pt x="22370" y="9359"/>
                  </a:lnTo>
                  <a:lnTo>
                    <a:pt x="22281" y="9394"/>
                  </a:lnTo>
                  <a:lnTo>
                    <a:pt x="22085" y="9403"/>
                  </a:lnTo>
                  <a:lnTo>
                    <a:pt x="21879" y="9332"/>
                  </a:lnTo>
                  <a:lnTo>
                    <a:pt x="21674" y="9198"/>
                  </a:lnTo>
                  <a:lnTo>
                    <a:pt x="21335" y="8885"/>
                  </a:lnTo>
                  <a:lnTo>
                    <a:pt x="20879" y="8314"/>
                  </a:lnTo>
                  <a:lnTo>
                    <a:pt x="20191" y="7242"/>
                  </a:lnTo>
                  <a:lnTo>
                    <a:pt x="19388" y="5742"/>
                  </a:lnTo>
                  <a:lnTo>
                    <a:pt x="19084" y="5144"/>
                  </a:lnTo>
                  <a:lnTo>
                    <a:pt x="18959" y="5546"/>
                  </a:lnTo>
                  <a:lnTo>
                    <a:pt x="18700" y="6215"/>
                  </a:lnTo>
                  <a:lnTo>
                    <a:pt x="18441" y="6742"/>
                  </a:lnTo>
                  <a:lnTo>
                    <a:pt x="18173" y="7144"/>
                  </a:lnTo>
                  <a:lnTo>
                    <a:pt x="17870" y="7412"/>
                  </a:lnTo>
                  <a:lnTo>
                    <a:pt x="17539" y="7564"/>
                  </a:lnTo>
                  <a:lnTo>
                    <a:pt x="17164" y="7591"/>
                  </a:lnTo>
                  <a:lnTo>
                    <a:pt x="16736" y="7510"/>
                  </a:lnTo>
                  <a:lnTo>
                    <a:pt x="16494" y="7421"/>
                  </a:lnTo>
                  <a:lnTo>
                    <a:pt x="16227" y="7314"/>
                  </a:lnTo>
                  <a:lnTo>
                    <a:pt x="15673" y="7019"/>
                  </a:lnTo>
                  <a:lnTo>
                    <a:pt x="15110" y="6644"/>
                  </a:lnTo>
                  <a:lnTo>
                    <a:pt x="14566" y="6224"/>
                  </a:lnTo>
                  <a:lnTo>
                    <a:pt x="13771" y="5519"/>
                  </a:lnTo>
                  <a:lnTo>
                    <a:pt x="12833" y="4501"/>
                  </a:lnTo>
                  <a:lnTo>
                    <a:pt x="12449" y="4010"/>
                  </a:lnTo>
                  <a:lnTo>
                    <a:pt x="12458" y="4072"/>
                  </a:lnTo>
                  <a:lnTo>
                    <a:pt x="12485" y="4161"/>
                  </a:lnTo>
                  <a:lnTo>
                    <a:pt x="12467" y="4117"/>
                  </a:lnTo>
                  <a:lnTo>
                    <a:pt x="12449" y="4081"/>
                  </a:lnTo>
                  <a:lnTo>
                    <a:pt x="12547" y="4787"/>
                  </a:lnTo>
                  <a:lnTo>
                    <a:pt x="12824" y="6126"/>
                  </a:lnTo>
                  <a:lnTo>
                    <a:pt x="13128" y="7385"/>
                  </a:lnTo>
                  <a:lnTo>
                    <a:pt x="13369" y="8564"/>
                  </a:lnTo>
                  <a:lnTo>
                    <a:pt x="13440" y="9127"/>
                  </a:lnTo>
                  <a:lnTo>
                    <a:pt x="13458" y="9511"/>
                  </a:lnTo>
                  <a:lnTo>
                    <a:pt x="13414" y="9939"/>
                  </a:lnTo>
                  <a:lnTo>
                    <a:pt x="13351" y="10162"/>
                  </a:lnTo>
                  <a:lnTo>
                    <a:pt x="13253" y="10341"/>
                  </a:lnTo>
                  <a:lnTo>
                    <a:pt x="13128" y="10466"/>
                  </a:lnTo>
                  <a:lnTo>
                    <a:pt x="12896" y="10600"/>
                  </a:lnTo>
                  <a:lnTo>
                    <a:pt x="12512" y="10680"/>
                  </a:lnTo>
                  <a:lnTo>
                    <a:pt x="12056" y="10689"/>
                  </a:lnTo>
                  <a:lnTo>
                    <a:pt x="11556" y="10671"/>
                  </a:lnTo>
                  <a:lnTo>
                    <a:pt x="11011" y="10689"/>
                  </a:lnTo>
                  <a:lnTo>
                    <a:pt x="10735" y="10725"/>
                  </a:lnTo>
                  <a:lnTo>
                    <a:pt x="11145" y="11430"/>
                  </a:lnTo>
                  <a:lnTo>
                    <a:pt x="11878" y="12565"/>
                  </a:lnTo>
                  <a:lnTo>
                    <a:pt x="12297" y="13315"/>
                  </a:lnTo>
                  <a:lnTo>
                    <a:pt x="12449" y="13672"/>
                  </a:lnTo>
                  <a:lnTo>
                    <a:pt x="12610" y="14056"/>
                  </a:lnTo>
                  <a:lnTo>
                    <a:pt x="12985" y="14860"/>
                  </a:lnTo>
                  <a:lnTo>
                    <a:pt x="13226" y="15458"/>
                  </a:lnTo>
                  <a:lnTo>
                    <a:pt x="13396" y="16047"/>
                  </a:lnTo>
                  <a:lnTo>
                    <a:pt x="13440" y="16458"/>
                  </a:lnTo>
                  <a:lnTo>
                    <a:pt x="13431" y="16717"/>
                  </a:lnTo>
                  <a:lnTo>
                    <a:pt x="13369" y="16949"/>
                  </a:lnTo>
                  <a:lnTo>
                    <a:pt x="13262" y="17155"/>
                  </a:lnTo>
                  <a:lnTo>
                    <a:pt x="13092" y="17315"/>
                  </a:lnTo>
                  <a:lnTo>
                    <a:pt x="12860" y="17449"/>
                  </a:lnTo>
                  <a:lnTo>
                    <a:pt x="12708" y="17494"/>
                  </a:lnTo>
                  <a:lnTo>
                    <a:pt x="12235" y="17601"/>
                  </a:lnTo>
                  <a:lnTo>
                    <a:pt x="11199" y="17735"/>
                  </a:lnTo>
                  <a:lnTo>
                    <a:pt x="10083" y="17851"/>
                  </a:lnTo>
                  <a:lnTo>
                    <a:pt x="9190" y="18030"/>
                  </a:lnTo>
                  <a:lnTo>
                    <a:pt x="8591" y="18208"/>
                  </a:lnTo>
                  <a:lnTo>
                    <a:pt x="8288" y="18324"/>
                  </a:lnTo>
                  <a:lnTo>
                    <a:pt x="8520" y="18494"/>
                  </a:lnTo>
                  <a:lnTo>
                    <a:pt x="9083" y="18860"/>
                  </a:lnTo>
                  <a:lnTo>
                    <a:pt x="10065" y="19414"/>
                  </a:lnTo>
                  <a:lnTo>
                    <a:pt x="11485" y="20155"/>
                  </a:lnTo>
                  <a:lnTo>
                    <a:pt x="12797" y="20869"/>
                  </a:lnTo>
                  <a:lnTo>
                    <a:pt x="13306" y="21209"/>
                  </a:lnTo>
                  <a:lnTo>
                    <a:pt x="13619" y="21432"/>
                  </a:lnTo>
                  <a:lnTo>
                    <a:pt x="14369" y="22066"/>
                  </a:lnTo>
                  <a:lnTo>
                    <a:pt x="15209" y="22843"/>
                  </a:lnTo>
                  <a:lnTo>
                    <a:pt x="16066" y="23736"/>
                  </a:lnTo>
                  <a:lnTo>
                    <a:pt x="16878" y="24674"/>
                  </a:lnTo>
                  <a:lnTo>
                    <a:pt x="17593" y="25611"/>
                  </a:lnTo>
                  <a:lnTo>
                    <a:pt x="18138" y="26495"/>
                  </a:lnTo>
                  <a:lnTo>
                    <a:pt x="18388" y="27094"/>
                  </a:lnTo>
                  <a:lnTo>
                    <a:pt x="18477" y="27442"/>
                  </a:lnTo>
                  <a:lnTo>
                    <a:pt x="18486" y="27603"/>
                  </a:lnTo>
                  <a:lnTo>
                    <a:pt x="18459" y="27701"/>
                  </a:lnTo>
                  <a:lnTo>
                    <a:pt x="18280" y="27853"/>
                  </a:lnTo>
                  <a:lnTo>
                    <a:pt x="17995" y="27942"/>
                  </a:lnTo>
                  <a:lnTo>
                    <a:pt x="17629" y="27995"/>
                  </a:lnTo>
                  <a:lnTo>
                    <a:pt x="16557" y="28004"/>
                  </a:lnTo>
                  <a:lnTo>
                    <a:pt x="15869" y="27969"/>
                  </a:lnTo>
                  <a:lnTo>
                    <a:pt x="15414" y="27942"/>
                  </a:lnTo>
                  <a:lnTo>
                    <a:pt x="14119" y="27754"/>
                  </a:lnTo>
                  <a:lnTo>
                    <a:pt x="11967" y="27370"/>
                  </a:lnTo>
                  <a:lnTo>
                    <a:pt x="11011" y="27174"/>
                  </a:lnTo>
                  <a:lnTo>
                    <a:pt x="10243" y="26986"/>
                  </a:lnTo>
                  <a:lnTo>
                    <a:pt x="8743" y="26522"/>
                  </a:lnTo>
                  <a:lnTo>
                    <a:pt x="7841" y="26201"/>
                  </a:lnTo>
                  <a:lnTo>
                    <a:pt x="7493" y="26049"/>
                  </a:lnTo>
                  <a:lnTo>
                    <a:pt x="7698" y="26504"/>
                  </a:lnTo>
                  <a:lnTo>
                    <a:pt x="7940" y="27129"/>
                  </a:lnTo>
                  <a:lnTo>
                    <a:pt x="8038" y="27513"/>
                  </a:lnTo>
                  <a:lnTo>
                    <a:pt x="8056" y="27879"/>
                  </a:lnTo>
                  <a:lnTo>
                    <a:pt x="7975" y="28237"/>
                  </a:lnTo>
                  <a:lnTo>
                    <a:pt x="7788" y="28585"/>
                  </a:lnTo>
                  <a:lnTo>
                    <a:pt x="7457" y="28933"/>
                  </a:lnTo>
                  <a:lnTo>
                    <a:pt x="7234" y="29103"/>
                  </a:lnTo>
                  <a:lnTo>
                    <a:pt x="7073" y="29210"/>
                  </a:lnTo>
                  <a:lnTo>
                    <a:pt x="6680" y="29353"/>
                  </a:lnTo>
                  <a:lnTo>
                    <a:pt x="5975" y="29487"/>
                  </a:lnTo>
                  <a:lnTo>
                    <a:pt x="4903" y="29594"/>
                  </a:lnTo>
                  <a:lnTo>
                    <a:pt x="4135" y="29692"/>
                  </a:lnTo>
                  <a:lnTo>
                    <a:pt x="3689" y="29799"/>
                  </a:lnTo>
                  <a:lnTo>
                    <a:pt x="3492" y="29871"/>
                  </a:lnTo>
                  <a:lnTo>
                    <a:pt x="3859" y="30005"/>
                  </a:lnTo>
                  <a:lnTo>
                    <a:pt x="4341" y="30273"/>
                  </a:lnTo>
                  <a:lnTo>
                    <a:pt x="4528" y="30487"/>
                  </a:lnTo>
                  <a:lnTo>
                    <a:pt x="4600" y="30630"/>
                  </a:lnTo>
                  <a:lnTo>
                    <a:pt x="4609" y="30844"/>
                  </a:lnTo>
                  <a:lnTo>
                    <a:pt x="4466" y="31112"/>
                  </a:lnTo>
                  <a:lnTo>
                    <a:pt x="4198" y="31353"/>
                  </a:lnTo>
                  <a:lnTo>
                    <a:pt x="3850" y="31559"/>
                  </a:lnTo>
                  <a:lnTo>
                    <a:pt x="3448" y="31710"/>
                  </a:lnTo>
                  <a:lnTo>
                    <a:pt x="3233" y="31764"/>
                  </a:lnTo>
                  <a:lnTo>
                    <a:pt x="2885" y="31835"/>
                  </a:lnTo>
                  <a:lnTo>
                    <a:pt x="2064" y="31951"/>
                  </a:lnTo>
                  <a:lnTo>
                    <a:pt x="1197" y="31987"/>
                  </a:lnTo>
                  <a:lnTo>
                    <a:pt x="563" y="31943"/>
                  </a:lnTo>
                  <a:lnTo>
                    <a:pt x="179" y="31871"/>
                  </a:lnTo>
                  <a:lnTo>
                    <a:pt x="1" y="31818"/>
                  </a:lnTo>
                  <a:lnTo>
                    <a:pt x="269" y="32210"/>
                  </a:lnTo>
                  <a:lnTo>
                    <a:pt x="930" y="32969"/>
                  </a:lnTo>
                  <a:lnTo>
                    <a:pt x="1662" y="33666"/>
                  </a:lnTo>
                  <a:lnTo>
                    <a:pt x="2439" y="34309"/>
                  </a:lnTo>
                  <a:lnTo>
                    <a:pt x="2823" y="34604"/>
                  </a:lnTo>
                  <a:lnTo>
                    <a:pt x="3216" y="34836"/>
                  </a:lnTo>
                  <a:lnTo>
                    <a:pt x="4037" y="35309"/>
                  </a:lnTo>
                  <a:lnTo>
                    <a:pt x="4350" y="35622"/>
                  </a:lnTo>
                  <a:lnTo>
                    <a:pt x="4475" y="35863"/>
                  </a:lnTo>
                  <a:lnTo>
                    <a:pt x="4502" y="35997"/>
                  </a:lnTo>
                  <a:lnTo>
                    <a:pt x="4519" y="36113"/>
                  </a:lnTo>
                  <a:lnTo>
                    <a:pt x="4484" y="36318"/>
                  </a:lnTo>
                  <a:lnTo>
                    <a:pt x="4376" y="36497"/>
                  </a:lnTo>
                  <a:lnTo>
                    <a:pt x="4198" y="36658"/>
                  </a:lnTo>
                  <a:lnTo>
                    <a:pt x="3805" y="36899"/>
                  </a:lnTo>
                  <a:lnTo>
                    <a:pt x="3010" y="37274"/>
                  </a:lnTo>
                  <a:lnTo>
                    <a:pt x="2483" y="37506"/>
                  </a:lnTo>
                  <a:lnTo>
                    <a:pt x="2635" y="37586"/>
                  </a:lnTo>
                  <a:lnTo>
                    <a:pt x="2974" y="37711"/>
                  </a:lnTo>
                  <a:lnTo>
                    <a:pt x="3519" y="37836"/>
                  </a:lnTo>
                  <a:lnTo>
                    <a:pt x="4725" y="37961"/>
                  </a:lnTo>
                  <a:lnTo>
                    <a:pt x="5921" y="38068"/>
                  </a:lnTo>
                  <a:lnTo>
                    <a:pt x="6457" y="38193"/>
                  </a:lnTo>
                  <a:lnTo>
                    <a:pt x="6770" y="38310"/>
                  </a:lnTo>
                  <a:lnTo>
                    <a:pt x="7055" y="38461"/>
                  </a:lnTo>
                  <a:lnTo>
                    <a:pt x="7297" y="38667"/>
                  </a:lnTo>
                  <a:lnTo>
                    <a:pt x="7484" y="38926"/>
                  </a:lnTo>
                  <a:lnTo>
                    <a:pt x="7609" y="39247"/>
                  </a:lnTo>
                  <a:lnTo>
                    <a:pt x="7654" y="39435"/>
                  </a:lnTo>
                  <a:lnTo>
                    <a:pt x="7672" y="39613"/>
                  </a:lnTo>
                  <a:lnTo>
                    <a:pt x="7627" y="39962"/>
                  </a:lnTo>
                  <a:lnTo>
                    <a:pt x="7493" y="40283"/>
                  </a:lnTo>
                  <a:lnTo>
                    <a:pt x="7323" y="40542"/>
                  </a:lnTo>
                  <a:lnTo>
                    <a:pt x="7234" y="40649"/>
                  </a:lnTo>
                  <a:lnTo>
                    <a:pt x="6546" y="41355"/>
                  </a:lnTo>
                  <a:lnTo>
                    <a:pt x="5403" y="42391"/>
                  </a:lnTo>
                  <a:lnTo>
                    <a:pt x="4609" y="43025"/>
                  </a:lnTo>
                  <a:lnTo>
                    <a:pt x="6332" y="42873"/>
                  </a:lnTo>
                  <a:lnTo>
                    <a:pt x="8770" y="42748"/>
                  </a:lnTo>
                  <a:lnTo>
                    <a:pt x="10324" y="42792"/>
                  </a:lnTo>
                  <a:lnTo>
                    <a:pt x="11092" y="42873"/>
                  </a:lnTo>
                  <a:lnTo>
                    <a:pt x="12056" y="42998"/>
                  </a:lnTo>
                  <a:lnTo>
                    <a:pt x="13494" y="43239"/>
                  </a:lnTo>
                  <a:lnTo>
                    <a:pt x="14423" y="43480"/>
                  </a:lnTo>
                  <a:lnTo>
                    <a:pt x="14887" y="43650"/>
                  </a:lnTo>
                  <a:lnTo>
                    <a:pt x="15101" y="43748"/>
                  </a:lnTo>
                  <a:lnTo>
                    <a:pt x="15414" y="43989"/>
                  </a:lnTo>
                  <a:lnTo>
                    <a:pt x="15601" y="44284"/>
                  </a:lnTo>
                  <a:lnTo>
                    <a:pt x="15673" y="44614"/>
                  </a:lnTo>
                  <a:lnTo>
                    <a:pt x="15628" y="44989"/>
                  </a:lnTo>
                  <a:lnTo>
                    <a:pt x="15503" y="45382"/>
                  </a:lnTo>
                  <a:lnTo>
                    <a:pt x="15298" y="45793"/>
                  </a:lnTo>
                  <a:lnTo>
                    <a:pt x="15021" y="46221"/>
                  </a:lnTo>
                  <a:lnTo>
                    <a:pt x="14530" y="46847"/>
                  </a:lnTo>
                  <a:lnTo>
                    <a:pt x="13771" y="47632"/>
                  </a:lnTo>
                  <a:lnTo>
                    <a:pt x="12994" y="48293"/>
                  </a:lnTo>
                  <a:lnTo>
                    <a:pt x="12315" y="48758"/>
                  </a:lnTo>
                  <a:lnTo>
                    <a:pt x="12056" y="48883"/>
                  </a:lnTo>
                  <a:lnTo>
                    <a:pt x="12387" y="48999"/>
                  </a:lnTo>
                  <a:lnTo>
                    <a:pt x="12735" y="49195"/>
                  </a:lnTo>
                  <a:lnTo>
                    <a:pt x="12896" y="49356"/>
                  </a:lnTo>
                  <a:lnTo>
                    <a:pt x="13003" y="49535"/>
                  </a:lnTo>
                  <a:lnTo>
                    <a:pt x="13039" y="49758"/>
                  </a:lnTo>
                  <a:lnTo>
                    <a:pt x="13021" y="50017"/>
                  </a:lnTo>
                  <a:lnTo>
                    <a:pt x="12940" y="50320"/>
                  </a:lnTo>
                  <a:lnTo>
                    <a:pt x="12699" y="50883"/>
                  </a:lnTo>
                  <a:lnTo>
                    <a:pt x="12154" y="51874"/>
                  </a:lnTo>
                  <a:lnTo>
                    <a:pt x="10878" y="53910"/>
                  </a:lnTo>
                  <a:lnTo>
                    <a:pt x="9627" y="55866"/>
                  </a:lnTo>
                  <a:lnTo>
                    <a:pt x="10217" y="55553"/>
                  </a:lnTo>
                  <a:lnTo>
                    <a:pt x="11610" y="54857"/>
                  </a:lnTo>
                  <a:lnTo>
                    <a:pt x="12637" y="54419"/>
                  </a:lnTo>
                  <a:lnTo>
                    <a:pt x="13405" y="54178"/>
                  </a:lnTo>
                  <a:lnTo>
                    <a:pt x="13896" y="54080"/>
                  </a:lnTo>
                  <a:lnTo>
                    <a:pt x="14351" y="54035"/>
                  </a:lnTo>
                  <a:lnTo>
                    <a:pt x="14762" y="54071"/>
                  </a:lnTo>
                  <a:lnTo>
                    <a:pt x="15110" y="54196"/>
                  </a:lnTo>
                  <a:lnTo>
                    <a:pt x="15396" y="54419"/>
                  </a:lnTo>
                  <a:lnTo>
                    <a:pt x="15593" y="54750"/>
                  </a:lnTo>
                  <a:lnTo>
                    <a:pt x="15700" y="55205"/>
                  </a:lnTo>
                  <a:lnTo>
                    <a:pt x="15718" y="55491"/>
                  </a:lnTo>
                  <a:lnTo>
                    <a:pt x="15780" y="55428"/>
                  </a:lnTo>
                  <a:lnTo>
                    <a:pt x="16459" y="54794"/>
                  </a:lnTo>
                  <a:lnTo>
                    <a:pt x="17236" y="54223"/>
                  </a:lnTo>
                  <a:lnTo>
                    <a:pt x="17798" y="53919"/>
                  </a:lnTo>
                  <a:lnTo>
                    <a:pt x="18218" y="53785"/>
                  </a:lnTo>
                  <a:lnTo>
                    <a:pt x="18495" y="53749"/>
                  </a:lnTo>
                  <a:lnTo>
                    <a:pt x="18754" y="53767"/>
                  </a:lnTo>
                  <a:lnTo>
                    <a:pt x="18995" y="53857"/>
                  </a:lnTo>
                  <a:lnTo>
                    <a:pt x="19111" y="53937"/>
                  </a:lnTo>
                  <a:lnTo>
                    <a:pt x="19298" y="54089"/>
                  </a:lnTo>
                  <a:lnTo>
                    <a:pt x="19593" y="54455"/>
                  </a:lnTo>
                  <a:lnTo>
                    <a:pt x="19781" y="54892"/>
                  </a:lnTo>
                  <a:lnTo>
                    <a:pt x="19888" y="55357"/>
                  </a:lnTo>
                  <a:lnTo>
                    <a:pt x="19941" y="56098"/>
                  </a:lnTo>
                  <a:lnTo>
                    <a:pt x="19861" y="57080"/>
                  </a:lnTo>
                  <a:lnTo>
                    <a:pt x="19799" y="57500"/>
                  </a:lnTo>
                  <a:lnTo>
                    <a:pt x="20602" y="56812"/>
                  </a:lnTo>
                  <a:lnTo>
                    <a:pt x="21727" y="55768"/>
                  </a:lnTo>
                  <a:lnTo>
                    <a:pt x="22451" y="54955"/>
                  </a:lnTo>
                  <a:lnTo>
                    <a:pt x="24183" y="53098"/>
                  </a:lnTo>
                  <a:lnTo>
                    <a:pt x="24906" y="52392"/>
                  </a:lnTo>
                  <a:lnTo>
                    <a:pt x="25603" y="51794"/>
                  </a:lnTo>
                  <a:lnTo>
                    <a:pt x="26228" y="51356"/>
                  </a:lnTo>
                  <a:lnTo>
                    <a:pt x="26496" y="51231"/>
                  </a:lnTo>
                  <a:lnTo>
                    <a:pt x="26800" y="51124"/>
                  </a:lnTo>
                  <a:lnTo>
                    <a:pt x="27201" y="51053"/>
                  </a:lnTo>
                  <a:lnTo>
                    <a:pt x="27443" y="51070"/>
                  </a:lnTo>
                  <a:lnTo>
                    <a:pt x="27675" y="51124"/>
                  </a:lnTo>
                  <a:lnTo>
                    <a:pt x="27898" y="51231"/>
                  </a:lnTo>
                  <a:lnTo>
                    <a:pt x="28220" y="51481"/>
                  </a:lnTo>
                  <a:lnTo>
                    <a:pt x="28452" y="51713"/>
                  </a:lnTo>
                  <a:lnTo>
                    <a:pt x="28559" y="51856"/>
                  </a:lnTo>
                  <a:lnTo>
                    <a:pt x="28854" y="52365"/>
                  </a:lnTo>
                  <a:lnTo>
                    <a:pt x="29389" y="53473"/>
                  </a:lnTo>
                  <a:lnTo>
                    <a:pt x="29925" y="54839"/>
                  </a:lnTo>
                  <a:lnTo>
                    <a:pt x="30229" y="55750"/>
                  </a:lnTo>
                  <a:lnTo>
                    <a:pt x="30461" y="56598"/>
                  </a:lnTo>
                  <a:lnTo>
                    <a:pt x="30586" y="57304"/>
                  </a:lnTo>
                  <a:lnTo>
                    <a:pt x="30586" y="57580"/>
                  </a:lnTo>
                  <a:lnTo>
                    <a:pt x="30729" y="57295"/>
                  </a:lnTo>
                  <a:lnTo>
                    <a:pt x="30979" y="56714"/>
                  </a:lnTo>
                  <a:lnTo>
                    <a:pt x="31274" y="55821"/>
                  </a:lnTo>
                  <a:lnTo>
                    <a:pt x="31738" y="53999"/>
                  </a:lnTo>
                  <a:lnTo>
                    <a:pt x="32068" y="52803"/>
                  </a:lnTo>
                  <a:lnTo>
                    <a:pt x="32149" y="52472"/>
                  </a:lnTo>
                  <a:lnTo>
                    <a:pt x="32363" y="51740"/>
                  </a:lnTo>
                  <a:lnTo>
                    <a:pt x="32559" y="51240"/>
                  </a:lnTo>
                  <a:lnTo>
                    <a:pt x="32756" y="50928"/>
                  </a:lnTo>
                  <a:lnTo>
                    <a:pt x="32908" y="50758"/>
                  </a:lnTo>
                  <a:lnTo>
                    <a:pt x="33086" y="50633"/>
                  </a:lnTo>
                  <a:lnTo>
                    <a:pt x="33292" y="50561"/>
                  </a:lnTo>
                  <a:lnTo>
                    <a:pt x="33515" y="50561"/>
                  </a:lnTo>
                  <a:lnTo>
                    <a:pt x="33765" y="50642"/>
                  </a:lnTo>
                  <a:lnTo>
                    <a:pt x="34051" y="50803"/>
                  </a:lnTo>
                  <a:lnTo>
                    <a:pt x="34372" y="51062"/>
                  </a:lnTo>
                  <a:lnTo>
                    <a:pt x="34542" y="51240"/>
                  </a:lnTo>
                  <a:lnTo>
                    <a:pt x="34587" y="50999"/>
                  </a:lnTo>
                  <a:lnTo>
                    <a:pt x="34613" y="50490"/>
                  </a:lnTo>
                  <a:lnTo>
                    <a:pt x="34569" y="49686"/>
                  </a:lnTo>
                  <a:lnTo>
                    <a:pt x="34488" y="48588"/>
                  </a:lnTo>
                  <a:lnTo>
                    <a:pt x="34533" y="47802"/>
                  </a:lnTo>
                  <a:lnTo>
                    <a:pt x="34649" y="47311"/>
                  </a:lnTo>
                  <a:lnTo>
                    <a:pt x="34756" y="47088"/>
                  </a:lnTo>
                  <a:lnTo>
                    <a:pt x="34881" y="46873"/>
                  </a:lnTo>
                  <a:lnTo>
                    <a:pt x="35087" y="46677"/>
                  </a:lnTo>
                  <a:lnTo>
                    <a:pt x="35247" y="46597"/>
                  </a:lnTo>
                  <a:lnTo>
                    <a:pt x="35489" y="46552"/>
                  </a:lnTo>
                  <a:lnTo>
                    <a:pt x="35837" y="46623"/>
                  </a:lnTo>
                  <a:lnTo>
                    <a:pt x="36185" y="46811"/>
                  </a:lnTo>
                  <a:lnTo>
                    <a:pt x="36533" y="47070"/>
                  </a:lnTo>
                  <a:lnTo>
                    <a:pt x="37016" y="47543"/>
                  </a:lnTo>
                  <a:lnTo>
                    <a:pt x="37266" y="47865"/>
                  </a:lnTo>
                  <a:lnTo>
                    <a:pt x="37283" y="47248"/>
                  </a:lnTo>
                  <a:lnTo>
                    <a:pt x="37310" y="46123"/>
                  </a:lnTo>
                  <a:lnTo>
                    <a:pt x="37221" y="45230"/>
                  </a:lnTo>
                  <a:lnTo>
                    <a:pt x="37069" y="44561"/>
                  </a:lnTo>
                  <a:lnTo>
                    <a:pt x="36828" y="43801"/>
                  </a:lnTo>
                  <a:lnTo>
                    <a:pt x="36462" y="42908"/>
                  </a:lnTo>
                  <a:lnTo>
                    <a:pt x="36221" y="42408"/>
                  </a:lnTo>
                  <a:lnTo>
                    <a:pt x="35935" y="41712"/>
                  </a:lnTo>
                  <a:lnTo>
                    <a:pt x="35542" y="40739"/>
                  </a:lnTo>
                  <a:lnTo>
                    <a:pt x="35730" y="40899"/>
                  </a:lnTo>
                  <a:lnTo>
                    <a:pt x="36364" y="41364"/>
                  </a:lnTo>
                  <a:lnTo>
                    <a:pt x="37676" y="42248"/>
                  </a:lnTo>
                  <a:lnTo>
                    <a:pt x="39748" y="43507"/>
                  </a:lnTo>
                  <a:lnTo>
                    <a:pt x="41105" y="44248"/>
                  </a:lnTo>
                  <a:lnTo>
                    <a:pt x="41766" y="44552"/>
                  </a:lnTo>
                  <a:lnTo>
                    <a:pt x="41981" y="44605"/>
                  </a:lnTo>
                  <a:lnTo>
                    <a:pt x="41793" y="44096"/>
                  </a:lnTo>
                  <a:lnTo>
                    <a:pt x="41543" y="43355"/>
                  </a:lnTo>
                  <a:lnTo>
                    <a:pt x="41436" y="42900"/>
                  </a:lnTo>
                  <a:lnTo>
                    <a:pt x="41409" y="42498"/>
                  </a:lnTo>
                  <a:lnTo>
                    <a:pt x="41489" y="42149"/>
                  </a:lnTo>
                  <a:lnTo>
                    <a:pt x="41650" y="41944"/>
                  </a:lnTo>
                  <a:lnTo>
                    <a:pt x="41802" y="41828"/>
                  </a:lnTo>
                  <a:lnTo>
                    <a:pt x="42106" y="41703"/>
                  </a:lnTo>
                  <a:lnTo>
                    <a:pt x="42382" y="41649"/>
                  </a:lnTo>
                  <a:lnTo>
                    <a:pt x="42588" y="41632"/>
                  </a:lnTo>
                  <a:lnTo>
                    <a:pt x="42918" y="41623"/>
                  </a:lnTo>
                  <a:lnTo>
                    <a:pt x="43213" y="41685"/>
                  </a:lnTo>
                  <a:lnTo>
                    <a:pt x="43508" y="41819"/>
                  </a:lnTo>
                  <a:lnTo>
                    <a:pt x="44061" y="42203"/>
                  </a:lnTo>
                  <a:lnTo>
                    <a:pt x="45294" y="43141"/>
                  </a:lnTo>
                  <a:lnTo>
                    <a:pt x="46276" y="43855"/>
                  </a:lnTo>
                  <a:lnTo>
                    <a:pt x="46329" y="43525"/>
                  </a:lnTo>
                  <a:lnTo>
                    <a:pt x="46517" y="42971"/>
                  </a:lnTo>
                  <a:lnTo>
                    <a:pt x="46776" y="42525"/>
                  </a:lnTo>
                  <a:lnTo>
                    <a:pt x="47097" y="42176"/>
                  </a:lnTo>
                  <a:lnTo>
                    <a:pt x="47490" y="41926"/>
                  </a:lnTo>
                  <a:lnTo>
                    <a:pt x="47928" y="41748"/>
                  </a:lnTo>
                  <a:lnTo>
                    <a:pt x="48410" y="41632"/>
                  </a:lnTo>
                  <a:lnTo>
                    <a:pt x="48928" y="41560"/>
                  </a:lnTo>
                  <a:lnTo>
                    <a:pt x="50312" y="41533"/>
                  </a:lnTo>
                  <a:lnTo>
                    <a:pt x="52009" y="41560"/>
                  </a:lnTo>
                  <a:lnTo>
                    <a:pt x="52813" y="41489"/>
                  </a:lnTo>
                  <a:lnTo>
                    <a:pt x="53304" y="41390"/>
                  </a:lnTo>
                  <a:lnTo>
                    <a:pt x="53536" y="41310"/>
                  </a:lnTo>
                  <a:lnTo>
                    <a:pt x="53054" y="40837"/>
                  </a:lnTo>
                  <a:lnTo>
                    <a:pt x="52071" y="39988"/>
                  </a:lnTo>
                  <a:lnTo>
                    <a:pt x="51098" y="39256"/>
                  </a:lnTo>
                  <a:lnTo>
                    <a:pt x="50169" y="38622"/>
                  </a:lnTo>
                  <a:lnTo>
                    <a:pt x="48919" y="37863"/>
                  </a:lnTo>
                  <a:lnTo>
                    <a:pt x="47740" y="37184"/>
                  </a:lnTo>
                  <a:lnTo>
                    <a:pt x="47473" y="36988"/>
                  </a:lnTo>
                  <a:lnTo>
                    <a:pt x="47222" y="36774"/>
                  </a:lnTo>
                  <a:lnTo>
                    <a:pt x="46838" y="36425"/>
                  </a:lnTo>
                  <a:lnTo>
                    <a:pt x="46713" y="36175"/>
                  </a:lnTo>
                  <a:lnTo>
                    <a:pt x="46713" y="36015"/>
                  </a:lnTo>
                  <a:lnTo>
                    <a:pt x="46794" y="35836"/>
                  </a:lnTo>
                  <a:lnTo>
                    <a:pt x="46990" y="35648"/>
                  </a:lnTo>
                  <a:lnTo>
                    <a:pt x="47133" y="35541"/>
                  </a:lnTo>
                  <a:lnTo>
                    <a:pt x="47410" y="35345"/>
                  </a:lnTo>
                  <a:lnTo>
                    <a:pt x="48267" y="34836"/>
                  </a:lnTo>
                  <a:lnTo>
                    <a:pt x="49991" y="33880"/>
                  </a:lnTo>
                  <a:lnTo>
                    <a:pt x="52634" y="32523"/>
                  </a:lnTo>
                  <a:lnTo>
                    <a:pt x="54349" y="31737"/>
                  </a:lnTo>
                  <a:lnTo>
                    <a:pt x="55179" y="31407"/>
                  </a:lnTo>
                  <a:lnTo>
                    <a:pt x="55447" y="31326"/>
                  </a:lnTo>
                  <a:lnTo>
                    <a:pt x="54759" y="30916"/>
                  </a:lnTo>
                  <a:lnTo>
                    <a:pt x="53938" y="30362"/>
                  </a:lnTo>
                  <a:lnTo>
                    <a:pt x="53500" y="30005"/>
                  </a:lnTo>
                  <a:lnTo>
                    <a:pt x="53152" y="29674"/>
                  </a:lnTo>
                  <a:lnTo>
                    <a:pt x="52884" y="29353"/>
                  </a:lnTo>
                  <a:lnTo>
                    <a:pt x="52714" y="29049"/>
                  </a:lnTo>
                  <a:lnTo>
                    <a:pt x="52616" y="28746"/>
                  </a:lnTo>
                  <a:lnTo>
                    <a:pt x="52598" y="28451"/>
                  </a:lnTo>
                  <a:lnTo>
                    <a:pt x="52670" y="28156"/>
                  </a:lnTo>
                  <a:lnTo>
                    <a:pt x="52804" y="27862"/>
                  </a:lnTo>
                  <a:lnTo>
                    <a:pt x="53018" y="27567"/>
                  </a:lnTo>
                  <a:lnTo>
                    <a:pt x="53465" y="27102"/>
                  </a:lnTo>
                  <a:lnTo>
                    <a:pt x="54295" y="26451"/>
                  </a:lnTo>
                  <a:lnTo>
                    <a:pt x="54822" y="26102"/>
                  </a:lnTo>
                  <a:lnTo>
                    <a:pt x="55054" y="25959"/>
                  </a:lnTo>
                  <a:lnTo>
                    <a:pt x="55733" y="25647"/>
                  </a:lnTo>
                  <a:lnTo>
                    <a:pt x="56903" y="25165"/>
                  </a:lnTo>
                  <a:lnTo>
                    <a:pt x="57465" y="24897"/>
                  </a:lnTo>
                  <a:lnTo>
                    <a:pt x="57072" y="24700"/>
                  </a:lnTo>
                  <a:lnTo>
                    <a:pt x="56492" y="24307"/>
                  </a:lnTo>
                  <a:lnTo>
                    <a:pt x="56152" y="23932"/>
                  </a:lnTo>
                  <a:lnTo>
                    <a:pt x="56036" y="23656"/>
                  </a:lnTo>
                  <a:lnTo>
                    <a:pt x="56010" y="23477"/>
                  </a:lnTo>
                  <a:lnTo>
                    <a:pt x="56045" y="23209"/>
                  </a:lnTo>
                  <a:lnTo>
                    <a:pt x="56233" y="22870"/>
                  </a:lnTo>
                  <a:lnTo>
                    <a:pt x="56536" y="22530"/>
                  </a:lnTo>
                  <a:lnTo>
                    <a:pt x="56929" y="22191"/>
                  </a:lnTo>
                  <a:lnTo>
                    <a:pt x="57635" y="21691"/>
                  </a:lnTo>
                  <a:lnTo>
                    <a:pt x="58662" y="21012"/>
                  </a:lnTo>
                  <a:lnTo>
                    <a:pt x="59358" y="20485"/>
                  </a:lnTo>
                  <a:lnTo>
                    <a:pt x="59742" y="20128"/>
                  </a:lnTo>
                  <a:lnTo>
                    <a:pt x="60028" y="19753"/>
                  </a:lnTo>
                  <a:lnTo>
                    <a:pt x="60189" y="19369"/>
                  </a:lnTo>
                  <a:lnTo>
                    <a:pt x="60207" y="19173"/>
                  </a:lnTo>
                  <a:lnTo>
                    <a:pt x="60216" y="19155"/>
                  </a:lnTo>
                  <a:lnTo>
                    <a:pt x="60233" y="19146"/>
                  </a:lnTo>
                  <a:lnTo>
                    <a:pt x="59805" y="19351"/>
                  </a:lnTo>
                  <a:lnTo>
                    <a:pt x="58921" y="19682"/>
                  </a:lnTo>
                  <a:lnTo>
                    <a:pt x="58001" y="19941"/>
                  </a:lnTo>
                  <a:lnTo>
                    <a:pt x="57081" y="20128"/>
                  </a:lnTo>
                  <a:lnTo>
                    <a:pt x="56626" y="20191"/>
                  </a:lnTo>
                  <a:lnTo>
                    <a:pt x="56126" y="20262"/>
                  </a:lnTo>
                  <a:lnTo>
                    <a:pt x="55224" y="20369"/>
                  </a:lnTo>
                  <a:lnTo>
                    <a:pt x="54661" y="20396"/>
                  </a:lnTo>
                  <a:lnTo>
                    <a:pt x="54420" y="20387"/>
                  </a:lnTo>
                  <a:lnTo>
                    <a:pt x="54215" y="20360"/>
                  </a:lnTo>
                  <a:lnTo>
                    <a:pt x="53929" y="20218"/>
                  </a:lnTo>
                  <a:lnTo>
                    <a:pt x="53768" y="19994"/>
                  </a:lnTo>
                  <a:lnTo>
                    <a:pt x="53706" y="19682"/>
                  </a:lnTo>
                  <a:lnTo>
                    <a:pt x="53715" y="19101"/>
                  </a:lnTo>
                  <a:lnTo>
                    <a:pt x="53768" y="18396"/>
                  </a:lnTo>
                  <a:lnTo>
                    <a:pt x="53777" y="17878"/>
                  </a:lnTo>
                  <a:lnTo>
                    <a:pt x="53759" y="17619"/>
                  </a:lnTo>
                  <a:lnTo>
                    <a:pt x="53170" y="18208"/>
                  </a:lnTo>
                  <a:lnTo>
                    <a:pt x="51991" y="19262"/>
                  </a:lnTo>
                  <a:lnTo>
                    <a:pt x="51125" y="19905"/>
                  </a:lnTo>
                  <a:lnTo>
                    <a:pt x="50571" y="20253"/>
                  </a:lnTo>
                  <a:lnTo>
                    <a:pt x="50026" y="20539"/>
                  </a:lnTo>
                  <a:lnTo>
                    <a:pt x="49517" y="20735"/>
                  </a:lnTo>
                  <a:lnTo>
                    <a:pt x="49276" y="20798"/>
                  </a:lnTo>
                  <a:lnTo>
                    <a:pt x="49008" y="20860"/>
                  </a:lnTo>
                  <a:lnTo>
                    <a:pt x="48383" y="20977"/>
                  </a:lnTo>
                  <a:lnTo>
                    <a:pt x="47731" y="21003"/>
                  </a:lnTo>
                  <a:lnTo>
                    <a:pt x="47285" y="20932"/>
                  </a:lnTo>
                  <a:lnTo>
                    <a:pt x="47017" y="20825"/>
                  </a:lnTo>
                  <a:lnTo>
                    <a:pt x="46901" y="20753"/>
                  </a:lnTo>
                  <a:lnTo>
                    <a:pt x="46830" y="20691"/>
                  </a:lnTo>
                  <a:lnTo>
                    <a:pt x="46731" y="20503"/>
                  </a:lnTo>
                  <a:lnTo>
                    <a:pt x="46669" y="20092"/>
                  </a:lnTo>
                  <a:lnTo>
                    <a:pt x="46740" y="19360"/>
                  </a:lnTo>
                  <a:lnTo>
                    <a:pt x="46928" y="18485"/>
                  </a:lnTo>
                  <a:lnTo>
                    <a:pt x="47321" y="17074"/>
                  </a:lnTo>
                  <a:lnTo>
                    <a:pt x="47848" y="15431"/>
                  </a:lnTo>
                  <a:lnTo>
                    <a:pt x="47982" y="14940"/>
                  </a:lnTo>
                  <a:lnTo>
                    <a:pt x="48178" y="14109"/>
                  </a:lnTo>
                  <a:lnTo>
                    <a:pt x="48526" y="12770"/>
                  </a:lnTo>
                  <a:lnTo>
                    <a:pt x="48875" y="11654"/>
                  </a:lnTo>
                  <a:lnTo>
                    <a:pt x="49276" y="10564"/>
                  </a:lnTo>
                  <a:lnTo>
                    <a:pt x="49509" y="9966"/>
                  </a:lnTo>
                  <a:lnTo>
                    <a:pt x="49169" y="10118"/>
                  </a:lnTo>
                  <a:lnTo>
                    <a:pt x="48482" y="10529"/>
                  </a:lnTo>
                  <a:lnTo>
                    <a:pt x="47473" y="11252"/>
                  </a:lnTo>
                  <a:lnTo>
                    <a:pt x="46571" y="11868"/>
                  </a:lnTo>
                  <a:lnTo>
                    <a:pt x="46169" y="12047"/>
                  </a:lnTo>
                  <a:lnTo>
                    <a:pt x="45928" y="12109"/>
                  </a:lnTo>
                  <a:lnTo>
                    <a:pt x="45704" y="12100"/>
                  </a:lnTo>
                  <a:lnTo>
                    <a:pt x="45508" y="12011"/>
                  </a:lnTo>
                  <a:lnTo>
                    <a:pt x="45338" y="11850"/>
                  </a:lnTo>
                  <a:lnTo>
                    <a:pt x="45195" y="11582"/>
                  </a:lnTo>
                  <a:lnTo>
                    <a:pt x="45142" y="11413"/>
                  </a:lnTo>
                  <a:lnTo>
                    <a:pt x="45070" y="11145"/>
                  </a:lnTo>
                  <a:lnTo>
                    <a:pt x="44990" y="10609"/>
                  </a:lnTo>
                  <a:lnTo>
                    <a:pt x="44999" y="10055"/>
                  </a:lnTo>
                  <a:lnTo>
                    <a:pt x="45070" y="9457"/>
                  </a:lnTo>
                  <a:lnTo>
                    <a:pt x="45276" y="8475"/>
                  </a:lnTo>
                  <a:lnTo>
                    <a:pt x="45722" y="6903"/>
                  </a:lnTo>
                  <a:lnTo>
                    <a:pt x="45999" y="5965"/>
                  </a:lnTo>
                  <a:lnTo>
                    <a:pt x="45749" y="6162"/>
                  </a:lnTo>
                  <a:lnTo>
                    <a:pt x="45294" y="6465"/>
                  </a:lnTo>
                  <a:lnTo>
                    <a:pt x="44874" y="6689"/>
                  </a:lnTo>
                  <a:lnTo>
                    <a:pt x="44508" y="6832"/>
                  </a:lnTo>
                  <a:lnTo>
                    <a:pt x="44177" y="6903"/>
                  </a:lnTo>
                  <a:lnTo>
                    <a:pt x="43883" y="6912"/>
                  </a:lnTo>
                  <a:lnTo>
                    <a:pt x="43624" y="6840"/>
                  </a:lnTo>
                  <a:lnTo>
                    <a:pt x="43400" y="6707"/>
                  </a:lnTo>
                  <a:lnTo>
                    <a:pt x="43204" y="6519"/>
                  </a:lnTo>
                  <a:lnTo>
                    <a:pt x="43034" y="6269"/>
                  </a:lnTo>
                  <a:lnTo>
                    <a:pt x="42820" y="5796"/>
                  </a:lnTo>
                  <a:lnTo>
                    <a:pt x="42597" y="4983"/>
                  </a:lnTo>
                  <a:lnTo>
                    <a:pt x="42436" y="3992"/>
                  </a:lnTo>
                  <a:lnTo>
                    <a:pt x="42365" y="3438"/>
                  </a:lnTo>
                  <a:lnTo>
                    <a:pt x="42248" y="2768"/>
                  </a:lnTo>
                  <a:lnTo>
                    <a:pt x="41748" y="804"/>
                  </a:lnTo>
                  <a:lnTo>
                    <a:pt x="41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31"/>
            <p:cNvSpPr/>
            <p:nvPr/>
          </p:nvSpPr>
          <p:spPr>
            <a:xfrm rot="-368034">
              <a:off x="433088" y="423804"/>
              <a:ext cx="1667007" cy="1558932"/>
            </a:xfrm>
            <a:custGeom>
              <a:avLst/>
              <a:gdLst/>
              <a:ahLst/>
              <a:cxnLst/>
              <a:rect l="l" t="t" r="r" b="b"/>
              <a:pathLst>
                <a:path w="51518" h="48178" extrusionOk="0">
                  <a:moveTo>
                    <a:pt x="51518" y="15744"/>
                  </a:moveTo>
                  <a:lnTo>
                    <a:pt x="51375" y="1578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1518" y="15744"/>
                  </a:lnTo>
                  <a:close/>
                  <a:moveTo>
                    <a:pt x="35346" y="1"/>
                  </a:moveTo>
                  <a:lnTo>
                    <a:pt x="34962" y="2582"/>
                  </a:lnTo>
                  <a:lnTo>
                    <a:pt x="34461" y="6091"/>
                  </a:lnTo>
                  <a:lnTo>
                    <a:pt x="34104" y="8297"/>
                  </a:lnTo>
                  <a:lnTo>
                    <a:pt x="33899" y="9359"/>
                  </a:lnTo>
                  <a:lnTo>
                    <a:pt x="33631" y="10806"/>
                  </a:lnTo>
                  <a:lnTo>
                    <a:pt x="33372" y="12244"/>
                  </a:lnTo>
                  <a:lnTo>
                    <a:pt x="32908" y="11315"/>
                  </a:lnTo>
                  <a:lnTo>
                    <a:pt x="32015" y="9449"/>
                  </a:lnTo>
                  <a:lnTo>
                    <a:pt x="31604" y="8502"/>
                  </a:lnTo>
                  <a:lnTo>
                    <a:pt x="31175" y="7466"/>
                  </a:lnTo>
                  <a:lnTo>
                    <a:pt x="30613" y="5886"/>
                  </a:lnTo>
                  <a:lnTo>
                    <a:pt x="30309" y="4805"/>
                  </a:lnTo>
                  <a:lnTo>
                    <a:pt x="30184" y="4260"/>
                  </a:lnTo>
                  <a:lnTo>
                    <a:pt x="30291" y="4814"/>
                  </a:lnTo>
                  <a:lnTo>
                    <a:pt x="30568" y="5904"/>
                  </a:lnTo>
                  <a:lnTo>
                    <a:pt x="31086" y="7502"/>
                  </a:lnTo>
                  <a:lnTo>
                    <a:pt x="31488" y="8547"/>
                  </a:lnTo>
                  <a:lnTo>
                    <a:pt x="31916" y="9583"/>
                  </a:lnTo>
                  <a:lnTo>
                    <a:pt x="32827" y="11628"/>
                  </a:lnTo>
                  <a:lnTo>
                    <a:pt x="33299" y="12643"/>
                  </a:lnTo>
                  <a:lnTo>
                    <a:pt x="33299" y="12643"/>
                  </a:lnTo>
                  <a:lnTo>
                    <a:pt x="32845" y="15262"/>
                  </a:lnTo>
                  <a:lnTo>
                    <a:pt x="32417" y="17888"/>
                  </a:lnTo>
                  <a:lnTo>
                    <a:pt x="31881" y="21468"/>
                  </a:lnTo>
                  <a:lnTo>
                    <a:pt x="31256" y="20495"/>
                  </a:lnTo>
                  <a:lnTo>
                    <a:pt x="30050" y="18530"/>
                  </a:lnTo>
                  <a:lnTo>
                    <a:pt x="29470" y="17539"/>
                  </a:lnTo>
                  <a:lnTo>
                    <a:pt x="29157" y="16977"/>
                  </a:lnTo>
                  <a:lnTo>
                    <a:pt x="28568" y="15834"/>
                  </a:lnTo>
                  <a:lnTo>
                    <a:pt x="28014" y="14673"/>
                  </a:lnTo>
                  <a:lnTo>
                    <a:pt x="27523" y="13476"/>
                  </a:lnTo>
                  <a:lnTo>
                    <a:pt x="27309" y="12869"/>
                  </a:lnTo>
                  <a:lnTo>
                    <a:pt x="27505" y="13485"/>
                  </a:lnTo>
                  <a:lnTo>
                    <a:pt x="27969" y="14691"/>
                  </a:lnTo>
                  <a:lnTo>
                    <a:pt x="28496" y="15869"/>
                  </a:lnTo>
                  <a:lnTo>
                    <a:pt x="29068" y="17021"/>
                  </a:lnTo>
                  <a:lnTo>
                    <a:pt x="29371" y="17593"/>
                  </a:lnTo>
                  <a:lnTo>
                    <a:pt x="29952" y="18664"/>
                  </a:lnTo>
                  <a:lnTo>
                    <a:pt x="31193" y="20772"/>
                  </a:lnTo>
                  <a:lnTo>
                    <a:pt x="31827" y="21817"/>
                  </a:lnTo>
                  <a:lnTo>
                    <a:pt x="31131" y="26425"/>
                  </a:lnTo>
                  <a:lnTo>
                    <a:pt x="30800" y="28559"/>
                  </a:lnTo>
                  <a:lnTo>
                    <a:pt x="30443" y="30693"/>
                  </a:lnTo>
                  <a:lnTo>
                    <a:pt x="30264" y="31640"/>
                  </a:lnTo>
                  <a:lnTo>
                    <a:pt x="29979" y="33051"/>
                  </a:lnTo>
                  <a:lnTo>
                    <a:pt x="29746" y="33979"/>
                  </a:lnTo>
                  <a:lnTo>
                    <a:pt x="29613" y="34435"/>
                  </a:lnTo>
                  <a:lnTo>
                    <a:pt x="28916" y="33185"/>
                  </a:lnTo>
                  <a:lnTo>
                    <a:pt x="25621" y="27246"/>
                  </a:lnTo>
                  <a:lnTo>
                    <a:pt x="23263" y="23085"/>
                  </a:lnTo>
                  <a:lnTo>
                    <a:pt x="22281" y="21442"/>
                  </a:lnTo>
                  <a:lnTo>
                    <a:pt x="22424" y="20388"/>
                  </a:lnTo>
                  <a:lnTo>
                    <a:pt x="22647" y="18280"/>
                  </a:lnTo>
                  <a:lnTo>
                    <a:pt x="22701" y="17218"/>
                  </a:lnTo>
                  <a:lnTo>
                    <a:pt x="22710" y="16673"/>
                  </a:lnTo>
                  <a:lnTo>
                    <a:pt x="22683" y="15575"/>
                  </a:lnTo>
                  <a:lnTo>
                    <a:pt x="22576" y="14494"/>
                  </a:lnTo>
                  <a:lnTo>
                    <a:pt x="22370" y="13431"/>
                  </a:lnTo>
                  <a:lnTo>
                    <a:pt x="22210" y="12914"/>
                  </a:lnTo>
                  <a:lnTo>
                    <a:pt x="22352" y="13431"/>
                  </a:lnTo>
                  <a:lnTo>
                    <a:pt x="22531" y="14503"/>
                  </a:lnTo>
                  <a:lnTo>
                    <a:pt x="22602" y="15584"/>
                  </a:lnTo>
                  <a:lnTo>
                    <a:pt x="22602" y="16673"/>
                  </a:lnTo>
                  <a:lnTo>
                    <a:pt x="22585" y="17218"/>
                  </a:lnTo>
                  <a:lnTo>
                    <a:pt x="22513" y="18209"/>
                  </a:lnTo>
                  <a:lnTo>
                    <a:pt x="22263" y="20183"/>
                  </a:lnTo>
                  <a:lnTo>
                    <a:pt x="22111" y="21174"/>
                  </a:lnTo>
                  <a:lnTo>
                    <a:pt x="21665" y="20450"/>
                  </a:lnTo>
                  <a:lnTo>
                    <a:pt x="21218" y="19727"/>
                  </a:lnTo>
                  <a:lnTo>
                    <a:pt x="20191" y="18111"/>
                  </a:lnTo>
                  <a:lnTo>
                    <a:pt x="19665" y="17307"/>
                  </a:lnTo>
                  <a:lnTo>
                    <a:pt x="18432" y="15450"/>
                  </a:lnTo>
                  <a:lnTo>
                    <a:pt x="17155" y="13628"/>
                  </a:lnTo>
                  <a:lnTo>
                    <a:pt x="17128" y="13512"/>
                  </a:lnTo>
                  <a:lnTo>
                    <a:pt x="17075" y="12530"/>
                  </a:lnTo>
                  <a:lnTo>
                    <a:pt x="16977" y="11110"/>
                  </a:lnTo>
                  <a:lnTo>
                    <a:pt x="16878" y="10154"/>
                  </a:lnTo>
                  <a:lnTo>
                    <a:pt x="16798" y="9672"/>
                  </a:lnTo>
                  <a:lnTo>
                    <a:pt x="16709" y="9172"/>
                  </a:lnTo>
                  <a:lnTo>
                    <a:pt x="16494" y="8199"/>
                  </a:lnTo>
                  <a:lnTo>
                    <a:pt x="16218" y="7243"/>
                  </a:lnTo>
                  <a:lnTo>
                    <a:pt x="15869" y="6314"/>
                  </a:lnTo>
                  <a:lnTo>
                    <a:pt x="15655" y="5868"/>
                  </a:lnTo>
                  <a:lnTo>
                    <a:pt x="15655" y="5868"/>
                  </a:lnTo>
                  <a:lnTo>
                    <a:pt x="15860" y="6323"/>
                  </a:lnTo>
                  <a:lnTo>
                    <a:pt x="16182" y="7261"/>
                  </a:lnTo>
                  <a:lnTo>
                    <a:pt x="16423" y="8216"/>
                  </a:lnTo>
                  <a:lnTo>
                    <a:pt x="16610" y="9199"/>
                  </a:lnTo>
                  <a:lnTo>
                    <a:pt x="16682" y="9681"/>
                  </a:lnTo>
                  <a:lnTo>
                    <a:pt x="16798" y="10601"/>
                  </a:lnTo>
                  <a:lnTo>
                    <a:pt x="16932" y="12440"/>
                  </a:lnTo>
                  <a:lnTo>
                    <a:pt x="16968" y="13360"/>
                  </a:lnTo>
                  <a:lnTo>
                    <a:pt x="15619" y="11494"/>
                  </a:lnTo>
                  <a:lnTo>
                    <a:pt x="12521" y="7341"/>
                  </a:lnTo>
                  <a:lnTo>
                    <a:pt x="11163" y="5484"/>
                  </a:lnTo>
                  <a:lnTo>
                    <a:pt x="13164" y="8243"/>
                  </a:lnTo>
                  <a:lnTo>
                    <a:pt x="16334" y="12753"/>
                  </a:lnTo>
                  <a:lnTo>
                    <a:pt x="18334" y="15709"/>
                  </a:lnTo>
                  <a:lnTo>
                    <a:pt x="19227" y="17111"/>
                  </a:lnTo>
                  <a:lnTo>
                    <a:pt x="18254" y="16664"/>
                  </a:lnTo>
                  <a:lnTo>
                    <a:pt x="16325" y="15726"/>
                  </a:lnTo>
                  <a:lnTo>
                    <a:pt x="15378" y="15226"/>
                  </a:lnTo>
                  <a:lnTo>
                    <a:pt x="14851" y="14941"/>
                  </a:lnTo>
                  <a:lnTo>
                    <a:pt x="13815" y="14342"/>
                  </a:lnTo>
                  <a:lnTo>
                    <a:pt x="12806" y="13699"/>
                  </a:lnTo>
                  <a:lnTo>
                    <a:pt x="11833" y="13003"/>
                  </a:lnTo>
                  <a:lnTo>
                    <a:pt x="11369" y="12619"/>
                  </a:lnTo>
                  <a:lnTo>
                    <a:pt x="11824" y="13012"/>
                  </a:lnTo>
                  <a:lnTo>
                    <a:pt x="12780" y="13735"/>
                  </a:lnTo>
                  <a:lnTo>
                    <a:pt x="13780" y="14405"/>
                  </a:lnTo>
                  <a:lnTo>
                    <a:pt x="14798" y="15039"/>
                  </a:lnTo>
                  <a:lnTo>
                    <a:pt x="15325" y="15334"/>
                  </a:lnTo>
                  <a:lnTo>
                    <a:pt x="16334" y="15896"/>
                  </a:lnTo>
                  <a:lnTo>
                    <a:pt x="18370" y="16914"/>
                  </a:lnTo>
                  <a:lnTo>
                    <a:pt x="19406" y="17414"/>
                  </a:lnTo>
                  <a:lnTo>
                    <a:pt x="20191" y="18647"/>
                  </a:lnTo>
                  <a:lnTo>
                    <a:pt x="20950" y="19897"/>
                  </a:lnTo>
                  <a:lnTo>
                    <a:pt x="21674" y="21102"/>
                  </a:lnTo>
                  <a:lnTo>
                    <a:pt x="23067" y="23549"/>
                  </a:lnTo>
                  <a:lnTo>
                    <a:pt x="23754" y="24773"/>
                  </a:lnTo>
                  <a:lnTo>
                    <a:pt x="23219" y="24567"/>
                  </a:lnTo>
                  <a:lnTo>
                    <a:pt x="22156" y="24094"/>
                  </a:lnTo>
                  <a:lnTo>
                    <a:pt x="20602" y="23308"/>
                  </a:lnTo>
                  <a:lnTo>
                    <a:pt x="19593" y="22728"/>
                  </a:lnTo>
                  <a:lnTo>
                    <a:pt x="18504" y="22076"/>
                  </a:lnTo>
                  <a:lnTo>
                    <a:pt x="16378" y="20683"/>
                  </a:lnTo>
                  <a:lnTo>
                    <a:pt x="15325" y="19968"/>
                  </a:lnTo>
                  <a:lnTo>
                    <a:pt x="16360" y="20709"/>
                  </a:lnTo>
                  <a:lnTo>
                    <a:pt x="18459" y="22147"/>
                  </a:lnTo>
                  <a:lnTo>
                    <a:pt x="19531" y="22835"/>
                  </a:lnTo>
                  <a:lnTo>
                    <a:pt x="20057" y="23156"/>
                  </a:lnTo>
                  <a:lnTo>
                    <a:pt x="21129" y="23772"/>
                  </a:lnTo>
                  <a:lnTo>
                    <a:pt x="22227" y="24353"/>
                  </a:lnTo>
                  <a:lnTo>
                    <a:pt x="23362" y="24871"/>
                  </a:lnTo>
                  <a:lnTo>
                    <a:pt x="23933" y="25103"/>
                  </a:lnTo>
                  <a:lnTo>
                    <a:pt x="25353" y="27755"/>
                  </a:lnTo>
                  <a:lnTo>
                    <a:pt x="28469" y="33765"/>
                  </a:lnTo>
                  <a:lnTo>
                    <a:pt x="28934" y="34658"/>
                  </a:lnTo>
                  <a:lnTo>
                    <a:pt x="28532" y="34622"/>
                  </a:lnTo>
                  <a:lnTo>
                    <a:pt x="27862" y="34542"/>
                  </a:lnTo>
                  <a:lnTo>
                    <a:pt x="26925" y="34399"/>
                  </a:lnTo>
                  <a:lnTo>
                    <a:pt x="25996" y="34229"/>
                  </a:lnTo>
                  <a:lnTo>
                    <a:pt x="24121" y="33863"/>
                  </a:lnTo>
                  <a:lnTo>
                    <a:pt x="22263" y="33461"/>
                  </a:lnTo>
                  <a:lnTo>
                    <a:pt x="20638" y="33104"/>
                  </a:lnTo>
                  <a:lnTo>
                    <a:pt x="19013" y="32729"/>
                  </a:lnTo>
                  <a:lnTo>
                    <a:pt x="18191" y="31738"/>
                  </a:lnTo>
                  <a:lnTo>
                    <a:pt x="16530" y="29764"/>
                  </a:lnTo>
                  <a:lnTo>
                    <a:pt x="15673" y="28800"/>
                  </a:lnTo>
                  <a:lnTo>
                    <a:pt x="14807" y="27844"/>
                  </a:lnTo>
                  <a:lnTo>
                    <a:pt x="13449" y="26460"/>
                  </a:lnTo>
                  <a:lnTo>
                    <a:pt x="12503" y="25567"/>
                  </a:lnTo>
                  <a:lnTo>
                    <a:pt x="12020" y="25148"/>
                  </a:lnTo>
                  <a:lnTo>
                    <a:pt x="12494" y="25585"/>
                  </a:lnTo>
                  <a:lnTo>
                    <a:pt x="13414" y="26487"/>
                  </a:lnTo>
                  <a:lnTo>
                    <a:pt x="14735" y="27907"/>
                  </a:lnTo>
                  <a:lnTo>
                    <a:pt x="15584" y="28880"/>
                  </a:lnTo>
                  <a:lnTo>
                    <a:pt x="16360" y="29809"/>
                  </a:lnTo>
                  <a:lnTo>
                    <a:pt x="17887" y="31693"/>
                  </a:lnTo>
                  <a:lnTo>
                    <a:pt x="18638" y="32649"/>
                  </a:lnTo>
                  <a:lnTo>
                    <a:pt x="16736" y="32211"/>
                  </a:lnTo>
                  <a:lnTo>
                    <a:pt x="14833" y="31765"/>
                  </a:lnTo>
                  <a:lnTo>
                    <a:pt x="10172" y="30657"/>
                  </a:lnTo>
                  <a:lnTo>
                    <a:pt x="9529" y="29925"/>
                  </a:lnTo>
                  <a:lnTo>
                    <a:pt x="8207" y="28470"/>
                  </a:lnTo>
                  <a:lnTo>
                    <a:pt x="7529" y="27764"/>
                  </a:lnTo>
                  <a:lnTo>
                    <a:pt x="6823" y="27059"/>
                  </a:lnTo>
                  <a:lnTo>
                    <a:pt x="5725" y="26058"/>
                  </a:lnTo>
                  <a:lnTo>
                    <a:pt x="4957" y="25424"/>
                  </a:lnTo>
                  <a:lnTo>
                    <a:pt x="4555" y="25130"/>
                  </a:lnTo>
                  <a:lnTo>
                    <a:pt x="4948" y="25442"/>
                  </a:lnTo>
                  <a:lnTo>
                    <a:pt x="5689" y="26094"/>
                  </a:lnTo>
                  <a:lnTo>
                    <a:pt x="6761" y="27130"/>
                  </a:lnTo>
                  <a:lnTo>
                    <a:pt x="7439" y="27853"/>
                  </a:lnTo>
                  <a:lnTo>
                    <a:pt x="8047" y="28514"/>
                  </a:lnTo>
                  <a:lnTo>
                    <a:pt x="9208" y="29872"/>
                  </a:lnTo>
                  <a:lnTo>
                    <a:pt x="9788" y="30559"/>
                  </a:lnTo>
                  <a:lnTo>
                    <a:pt x="1" y="28228"/>
                  </a:lnTo>
                  <a:lnTo>
                    <a:pt x="1" y="28228"/>
                  </a:lnTo>
                  <a:lnTo>
                    <a:pt x="10065" y="30845"/>
                  </a:lnTo>
                  <a:lnTo>
                    <a:pt x="12512" y="31479"/>
                  </a:lnTo>
                  <a:lnTo>
                    <a:pt x="11529" y="31934"/>
                  </a:lnTo>
                  <a:lnTo>
                    <a:pt x="9547" y="32801"/>
                  </a:lnTo>
                  <a:lnTo>
                    <a:pt x="8538" y="33202"/>
                  </a:lnTo>
                  <a:lnTo>
                    <a:pt x="8002" y="33408"/>
                  </a:lnTo>
                  <a:lnTo>
                    <a:pt x="6913" y="33792"/>
                  </a:lnTo>
                  <a:lnTo>
                    <a:pt x="5805" y="34122"/>
                  </a:lnTo>
                  <a:lnTo>
                    <a:pt x="4689" y="34399"/>
                  </a:lnTo>
                  <a:lnTo>
                    <a:pt x="4117" y="34515"/>
                  </a:lnTo>
                  <a:lnTo>
                    <a:pt x="4117" y="34515"/>
                  </a:lnTo>
                  <a:lnTo>
                    <a:pt x="4689" y="34417"/>
                  </a:lnTo>
                  <a:lnTo>
                    <a:pt x="5814" y="34167"/>
                  </a:lnTo>
                  <a:lnTo>
                    <a:pt x="6930" y="33863"/>
                  </a:lnTo>
                  <a:lnTo>
                    <a:pt x="8029" y="33506"/>
                  </a:lnTo>
                  <a:lnTo>
                    <a:pt x="8574" y="33310"/>
                  </a:lnTo>
                  <a:lnTo>
                    <a:pt x="9663" y="32917"/>
                  </a:lnTo>
                  <a:lnTo>
                    <a:pt x="11806" y="32033"/>
                  </a:lnTo>
                  <a:lnTo>
                    <a:pt x="12869" y="31577"/>
                  </a:lnTo>
                  <a:lnTo>
                    <a:pt x="14753" y="32068"/>
                  </a:lnTo>
                  <a:lnTo>
                    <a:pt x="17950" y="32872"/>
                  </a:lnTo>
                  <a:lnTo>
                    <a:pt x="21156" y="33667"/>
                  </a:lnTo>
                  <a:lnTo>
                    <a:pt x="20075" y="34274"/>
                  </a:lnTo>
                  <a:lnTo>
                    <a:pt x="17905" y="35462"/>
                  </a:lnTo>
                  <a:lnTo>
                    <a:pt x="16789" y="36015"/>
                  </a:lnTo>
                  <a:lnTo>
                    <a:pt x="16173" y="36310"/>
                  </a:lnTo>
                  <a:lnTo>
                    <a:pt x="14932" y="36864"/>
                  </a:lnTo>
                  <a:lnTo>
                    <a:pt x="13664" y="37373"/>
                  </a:lnTo>
                  <a:lnTo>
                    <a:pt x="12369" y="37819"/>
                  </a:lnTo>
                  <a:lnTo>
                    <a:pt x="11717" y="38007"/>
                  </a:lnTo>
                  <a:lnTo>
                    <a:pt x="11717" y="38007"/>
                  </a:lnTo>
                  <a:lnTo>
                    <a:pt x="12378" y="37828"/>
                  </a:lnTo>
                  <a:lnTo>
                    <a:pt x="13673" y="37417"/>
                  </a:lnTo>
                  <a:lnTo>
                    <a:pt x="14958" y="36935"/>
                  </a:lnTo>
                  <a:lnTo>
                    <a:pt x="16218" y="36399"/>
                  </a:lnTo>
                  <a:lnTo>
                    <a:pt x="16843" y="36122"/>
                  </a:lnTo>
                  <a:lnTo>
                    <a:pt x="18021" y="35560"/>
                  </a:lnTo>
                  <a:lnTo>
                    <a:pt x="20334" y="34363"/>
                  </a:lnTo>
                  <a:lnTo>
                    <a:pt x="21486" y="33747"/>
                  </a:lnTo>
                  <a:lnTo>
                    <a:pt x="21817" y="33827"/>
                  </a:lnTo>
                  <a:lnTo>
                    <a:pt x="22156" y="33908"/>
                  </a:lnTo>
                  <a:lnTo>
                    <a:pt x="24013" y="34345"/>
                  </a:lnTo>
                  <a:lnTo>
                    <a:pt x="25880" y="34747"/>
                  </a:lnTo>
                  <a:lnTo>
                    <a:pt x="26817" y="34944"/>
                  </a:lnTo>
                  <a:lnTo>
                    <a:pt x="27764" y="35113"/>
                  </a:lnTo>
                  <a:lnTo>
                    <a:pt x="28541" y="35212"/>
                  </a:lnTo>
                  <a:lnTo>
                    <a:pt x="29130" y="35265"/>
                  </a:lnTo>
                  <a:lnTo>
                    <a:pt x="28612" y="35658"/>
                  </a:lnTo>
                  <a:lnTo>
                    <a:pt x="27505" y="36346"/>
                  </a:lnTo>
                  <a:lnTo>
                    <a:pt x="26344" y="36953"/>
                  </a:lnTo>
                  <a:lnTo>
                    <a:pt x="25139" y="37480"/>
                  </a:lnTo>
                  <a:lnTo>
                    <a:pt x="24522" y="37721"/>
                  </a:lnTo>
                  <a:lnTo>
                    <a:pt x="23094" y="38257"/>
                  </a:lnTo>
                  <a:lnTo>
                    <a:pt x="20200" y="39284"/>
                  </a:lnTo>
                  <a:lnTo>
                    <a:pt x="18763" y="39837"/>
                  </a:lnTo>
                  <a:lnTo>
                    <a:pt x="18084" y="40114"/>
                  </a:lnTo>
                  <a:lnTo>
                    <a:pt x="16736" y="40695"/>
                  </a:lnTo>
                  <a:lnTo>
                    <a:pt x="16075" y="41007"/>
                  </a:lnTo>
                  <a:lnTo>
                    <a:pt x="15182" y="41061"/>
                  </a:lnTo>
                  <a:lnTo>
                    <a:pt x="13414" y="41195"/>
                  </a:lnTo>
                  <a:lnTo>
                    <a:pt x="12529" y="41284"/>
                  </a:lnTo>
                  <a:lnTo>
                    <a:pt x="11645" y="41391"/>
                  </a:lnTo>
                  <a:lnTo>
                    <a:pt x="9868" y="41695"/>
                  </a:lnTo>
                  <a:lnTo>
                    <a:pt x="8993" y="41918"/>
                  </a:lnTo>
                  <a:lnTo>
                    <a:pt x="9877" y="41730"/>
                  </a:lnTo>
                  <a:lnTo>
                    <a:pt x="11645" y="41480"/>
                  </a:lnTo>
                  <a:lnTo>
                    <a:pt x="12538" y="41409"/>
                  </a:lnTo>
                  <a:lnTo>
                    <a:pt x="14048" y="41311"/>
                  </a:lnTo>
                  <a:lnTo>
                    <a:pt x="15548" y="41257"/>
                  </a:lnTo>
                  <a:lnTo>
                    <a:pt x="15548" y="41257"/>
                  </a:lnTo>
                  <a:lnTo>
                    <a:pt x="14958" y="41561"/>
                  </a:lnTo>
                  <a:lnTo>
                    <a:pt x="13780" y="42186"/>
                  </a:lnTo>
                  <a:lnTo>
                    <a:pt x="13208" y="42516"/>
                  </a:lnTo>
                  <a:lnTo>
                    <a:pt x="12815" y="42757"/>
                  </a:lnTo>
                  <a:lnTo>
                    <a:pt x="11967" y="43311"/>
                  </a:lnTo>
                  <a:lnTo>
                    <a:pt x="10672" y="44249"/>
                  </a:lnTo>
                  <a:lnTo>
                    <a:pt x="8475" y="45981"/>
                  </a:lnTo>
                  <a:lnTo>
                    <a:pt x="8100" y="46303"/>
                  </a:lnTo>
                  <a:lnTo>
                    <a:pt x="8100" y="46303"/>
                  </a:lnTo>
                  <a:lnTo>
                    <a:pt x="9788" y="45008"/>
                  </a:lnTo>
                  <a:lnTo>
                    <a:pt x="11529" y="43749"/>
                  </a:lnTo>
                  <a:lnTo>
                    <a:pt x="12646" y="43034"/>
                  </a:lnTo>
                  <a:lnTo>
                    <a:pt x="13289" y="42668"/>
                  </a:lnTo>
                  <a:lnTo>
                    <a:pt x="13958" y="42293"/>
                  </a:lnTo>
                  <a:lnTo>
                    <a:pt x="15333" y="41605"/>
                  </a:lnTo>
                  <a:lnTo>
                    <a:pt x="16727" y="40971"/>
                  </a:lnTo>
                  <a:lnTo>
                    <a:pt x="18146" y="40400"/>
                  </a:lnTo>
                  <a:lnTo>
                    <a:pt x="18870" y="40132"/>
                  </a:lnTo>
                  <a:lnTo>
                    <a:pt x="19022" y="40078"/>
                  </a:lnTo>
                  <a:lnTo>
                    <a:pt x="19182" y="40016"/>
                  </a:lnTo>
                  <a:lnTo>
                    <a:pt x="18700" y="40909"/>
                  </a:lnTo>
                  <a:lnTo>
                    <a:pt x="17709" y="42668"/>
                  </a:lnTo>
                  <a:lnTo>
                    <a:pt x="17182" y="43525"/>
                  </a:lnTo>
                  <a:lnTo>
                    <a:pt x="16602" y="44454"/>
                  </a:lnTo>
                  <a:lnTo>
                    <a:pt x="15646" y="45794"/>
                  </a:lnTo>
                  <a:lnTo>
                    <a:pt x="14958" y="46642"/>
                  </a:lnTo>
                  <a:lnTo>
                    <a:pt x="14592" y="47053"/>
                  </a:lnTo>
                  <a:lnTo>
                    <a:pt x="14967" y="46651"/>
                  </a:lnTo>
                  <a:lnTo>
                    <a:pt x="15682" y="45820"/>
                  </a:lnTo>
                  <a:lnTo>
                    <a:pt x="16673" y="44499"/>
                  </a:lnTo>
                  <a:lnTo>
                    <a:pt x="17280" y="43588"/>
                  </a:lnTo>
                  <a:lnTo>
                    <a:pt x="17870" y="42686"/>
                  </a:lnTo>
                  <a:lnTo>
                    <a:pt x="18977" y="40837"/>
                  </a:lnTo>
                  <a:lnTo>
                    <a:pt x="19504" y="39900"/>
                  </a:lnTo>
                  <a:lnTo>
                    <a:pt x="22085" y="39025"/>
                  </a:lnTo>
                  <a:lnTo>
                    <a:pt x="24674" y="38141"/>
                  </a:lnTo>
                  <a:lnTo>
                    <a:pt x="25210" y="37944"/>
                  </a:lnTo>
                  <a:lnTo>
                    <a:pt x="26291" y="37516"/>
                  </a:lnTo>
                  <a:lnTo>
                    <a:pt x="27344" y="37024"/>
                  </a:lnTo>
                  <a:lnTo>
                    <a:pt x="28380" y="36462"/>
                  </a:lnTo>
                  <a:lnTo>
                    <a:pt x="28871" y="36140"/>
                  </a:lnTo>
                  <a:lnTo>
                    <a:pt x="28166" y="37257"/>
                  </a:lnTo>
                  <a:lnTo>
                    <a:pt x="27478" y="38382"/>
                  </a:lnTo>
                  <a:lnTo>
                    <a:pt x="26683" y="39293"/>
                  </a:lnTo>
                  <a:lnTo>
                    <a:pt x="25862" y="40168"/>
                  </a:lnTo>
                  <a:lnTo>
                    <a:pt x="25406" y="40614"/>
                  </a:lnTo>
                  <a:lnTo>
                    <a:pt x="24460" y="41454"/>
                  </a:lnTo>
                  <a:lnTo>
                    <a:pt x="23951" y="41829"/>
                  </a:lnTo>
                  <a:lnTo>
                    <a:pt x="24478" y="41472"/>
                  </a:lnTo>
                  <a:lnTo>
                    <a:pt x="25469" y="40677"/>
                  </a:lnTo>
                  <a:lnTo>
                    <a:pt x="25942" y="40248"/>
                  </a:lnTo>
                  <a:lnTo>
                    <a:pt x="26469" y="39748"/>
                  </a:lnTo>
                  <a:lnTo>
                    <a:pt x="26987" y="39221"/>
                  </a:lnTo>
                  <a:lnTo>
                    <a:pt x="26496" y="40096"/>
                  </a:lnTo>
                  <a:lnTo>
                    <a:pt x="26041" y="40998"/>
                  </a:lnTo>
                  <a:lnTo>
                    <a:pt x="25683" y="41739"/>
                  </a:lnTo>
                  <a:lnTo>
                    <a:pt x="25219" y="42882"/>
                  </a:lnTo>
                  <a:lnTo>
                    <a:pt x="24951" y="43668"/>
                  </a:lnTo>
                  <a:lnTo>
                    <a:pt x="24835" y="44061"/>
                  </a:lnTo>
                  <a:lnTo>
                    <a:pt x="24728" y="44490"/>
                  </a:lnTo>
                  <a:lnTo>
                    <a:pt x="24576" y="45552"/>
                  </a:lnTo>
                  <a:lnTo>
                    <a:pt x="24442" y="47026"/>
                  </a:lnTo>
                  <a:lnTo>
                    <a:pt x="24433" y="47303"/>
                  </a:lnTo>
                  <a:lnTo>
                    <a:pt x="24505" y="46419"/>
                  </a:lnTo>
                  <a:lnTo>
                    <a:pt x="24683" y="45240"/>
                  </a:lnTo>
                  <a:lnTo>
                    <a:pt x="24853" y="44481"/>
                  </a:lnTo>
                  <a:lnTo>
                    <a:pt x="24969" y="44097"/>
                  </a:lnTo>
                  <a:lnTo>
                    <a:pt x="25103" y="43713"/>
                  </a:lnTo>
                  <a:lnTo>
                    <a:pt x="25389" y="42945"/>
                  </a:lnTo>
                  <a:lnTo>
                    <a:pt x="25889" y="41829"/>
                  </a:lnTo>
                  <a:lnTo>
                    <a:pt x="26264" y="41105"/>
                  </a:lnTo>
                  <a:lnTo>
                    <a:pt x="26639" y="40409"/>
                  </a:lnTo>
                  <a:lnTo>
                    <a:pt x="27451" y="39060"/>
                  </a:lnTo>
                  <a:lnTo>
                    <a:pt x="28755" y="37078"/>
                  </a:lnTo>
                  <a:lnTo>
                    <a:pt x="29657" y="35774"/>
                  </a:lnTo>
                  <a:lnTo>
                    <a:pt x="30041" y="36337"/>
                  </a:lnTo>
                  <a:lnTo>
                    <a:pt x="30845" y="37453"/>
                  </a:lnTo>
                  <a:lnTo>
                    <a:pt x="31282" y="37998"/>
                  </a:lnTo>
                  <a:lnTo>
                    <a:pt x="31675" y="38453"/>
                  </a:lnTo>
                  <a:lnTo>
                    <a:pt x="32488" y="39319"/>
                  </a:lnTo>
                  <a:lnTo>
                    <a:pt x="33765" y="40561"/>
                  </a:lnTo>
                  <a:lnTo>
                    <a:pt x="34622" y="41364"/>
                  </a:lnTo>
                  <a:lnTo>
                    <a:pt x="35480" y="42159"/>
                  </a:lnTo>
                  <a:lnTo>
                    <a:pt x="37158" y="43775"/>
                  </a:lnTo>
                  <a:lnTo>
                    <a:pt x="38355" y="45026"/>
                  </a:lnTo>
                  <a:lnTo>
                    <a:pt x="39114" y="45892"/>
                  </a:lnTo>
                  <a:lnTo>
                    <a:pt x="39837" y="46776"/>
                  </a:lnTo>
                  <a:lnTo>
                    <a:pt x="40507" y="47705"/>
                  </a:lnTo>
                  <a:lnTo>
                    <a:pt x="40820" y="48178"/>
                  </a:lnTo>
                  <a:lnTo>
                    <a:pt x="42025" y="47330"/>
                  </a:lnTo>
                  <a:lnTo>
                    <a:pt x="41668" y="46829"/>
                  </a:lnTo>
                  <a:lnTo>
                    <a:pt x="40918" y="45883"/>
                  </a:lnTo>
                  <a:lnTo>
                    <a:pt x="40123" y="44972"/>
                  </a:lnTo>
                  <a:lnTo>
                    <a:pt x="39293" y="44106"/>
                  </a:lnTo>
                  <a:lnTo>
                    <a:pt x="38864" y="43686"/>
                  </a:lnTo>
                  <a:lnTo>
                    <a:pt x="38007" y="42865"/>
                  </a:lnTo>
                  <a:lnTo>
                    <a:pt x="36247" y="41293"/>
                  </a:lnTo>
                  <a:lnTo>
                    <a:pt x="35354" y="40525"/>
                  </a:lnTo>
                  <a:lnTo>
                    <a:pt x="34461" y="39766"/>
                  </a:lnTo>
                  <a:lnTo>
                    <a:pt x="33158" y="38614"/>
                  </a:lnTo>
                  <a:lnTo>
                    <a:pt x="32327" y="37819"/>
                  </a:lnTo>
                  <a:lnTo>
                    <a:pt x="31934" y="37399"/>
                  </a:lnTo>
                  <a:lnTo>
                    <a:pt x="31497" y="36908"/>
                  </a:lnTo>
                  <a:lnTo>
                    <a:pt x="30657" y="35872"/>
                  </a:lnTo>
                  <a:lnTo>
                    <a:pt x="30264" y="35328"/>
                  </a:lnTo>
                  <a:lnTo>
                    <a:pt x="31122" y="35078"/>
                  </a:lnTo>
                  <a:lnTo>
                    <a:pt x="32845" y="34613"/>
                  </a:lnTo>
                  <a:lnTo>
                    <a:pt x="34578" y="34220"/>
                  </a:lnTo>
                  <a:lnTo>
                    <a:pt x="36337" y="33908"/>
                  </a:lnTo>
                  <a:lnTo>
                    <a:pt x="37212" y="33792"/>
                  </a:lnTo>
                  <a:lnTo>
                    <a:pt x="38123" y="33685"/>
                  </a:lnTo>
                  <a:lnTo>
                    <a:pt x="39944" y="33569"/>
                  </a:lnTo>
                  <a:lnTo>
                    <a:pt x="40855" y="33569"/>
                  </a:lnTo>
                  <a:lnTo>
                    <a:pt x="41284" y="33586"/>
                  </a:lnTo>
                  <a:lnTo>
                    <a:pt x="42061" y="33658"/>
                  </a:lnTo>
                  <a:lnTo>
                    <a:pt x="43275" y="33854"/>
                  </a:lnTo>
                  <a:lnTo>
                    <a:pt x="44436" y="34078"/>
                  </a:lnTo>
                  <a:lnTo>
                    <a:pt x="44142" y="34006"/>
                  </a:lnTo>
                  <a:lnTo>
                    <a:pt x="42525" y="33667"/>
                  </a:lnTo>
                  <a:lnTo>
                    <a:pt x="41346" y="33470"/>
                  </a:lnTo>
                  <a:lnTo>
                    <a:pt x="40855" y="33435"/>
                  </a:lnTo>
                  <a:lnTo>
                    <a:pt x="39944" y="33399"/>
                  </a:lnTo>
                  <a:lnTo>
                    <a:pt x="38114" y="33452"/>
                  </a:lnTo>
                  <a:lnTo>
                    <a:pt x="37194" y="33533"/>
                  </a:lnTo>
                  <a:lnTo>
                    <a:pt x="36087" y="33658"/>
                  </a:lnTo>
                  <a:lnTo>
                    <a:pt x="34979" y="33827"/>
                  </a:lnTo>
                  <a:lnTo>
                    <a:pt x="36024" y="33292"/>
                  </a:lnTo>
                  <a:lnTo>
                    <a:pt x="37051" y="32720"/>
                  </a:lnTo>
                  <a:lnTo>
                    <a:pt x="37703" y="32327"/>
                  </a:lnTo>
                  <a:lnTo>
                    <a:pt x="38667" y="31684"/>
                  </a:lnTo>
                  <a:lnTo>
                    <a:pt x="39275" y="31220"/>
                  </a:lnTo>
                  <a:lnTo>
                    <a:pt x="39569" y="30970"/>
                  </a:lnTo>
                  <a:lnTo>
                    <a:pt x="39266" y="31211"/>
                  </a:lnTo>
                  <a:lnTo>
                    <a:pt x="38641" y="31649"/>
                  </a:lnTo>
                  <a:lnTo>
                    <a:pt x="37667" y="32256"/>
                  </a:lnTo>
                  <a:lnTo>
                    <a:pt x="36989" y="32613"/>
                  </a:lnTo>
                  <a:lnTo>
                    <a:pt x="36310" y="32970"/>
                  </a:lnTo>
                  <a:lnTo>
                    <a:pt x="34935" y="33622"/>
                  </a:lnTo>
                  <a:lnTo>
                    <a:pt x="34247" y="33935"/>
                  </a:lnTo>
                  <a:lnTo>
                    <a:pt x="33158" y="34158"/>
                  </a:lnTo>
                  <a:lnTo>
                    <a:pt x="30997" y="34649"/>
                  </a:lnTo>
                  <a:lnTo>
                    <a:pt x="30997" y="34649"/>
                  </a:lnTo>
                  <a:lnTo>
                    <a:pt x="31479" y="34310"/>
                  </a:lnTo>
                  <a:lnTo>
                    <a:pt x="32372" y="33560"/>
                  </a:lnTo>
                  <a:lnTo>
                    <a:pt x="32801" y="33167"/>
                  </a:lnTo>
                  <a:lnTo>
                    <a:pt x="33399" y="32568"/>
                  </a:lnTo>
                  <a:lnTo>
                    <a:pt x="34533" y="31327"/>
                  </a:lnTo>
                  <a:lnTo>
                    <a:pt x="35078" y="30684"/>
                  </a:lnTo>
                  <a:lnTo>
                    <a:pt x="35997" y="29568"/>
                  </a:lnTo>
                  <a:lnTo>
                    <a:pt x="37783" y="27318"/>
                  </a:lnTo>
                  <a:lnTo>
                    <a:pt x="38667" y="26183"/>
                  </a:lnTo>
                  <a:lnTo>
                    <a:pt x="38703" y="26157"/>
                  </a:lnTo>
                  <a:lnTo>
                    <a:pt x="38739" y="26121"/>
                  </a:lnTo>
                  <a:lnTo>
                    <a:pt x="39686" y="25933"/>
                  </a:lnTo>
                  <a:lnTo>
                    <a:pt x="41570" y="25523"/>
                  </a:lnTo>
                  <a:lnTo>
                    <a:pt x="42507" y="25290"/>
                  </a:lnTo>
                  <a:lnTo>
                    <a:pt x="43463" y="25023"/>
                  </a:lnTo>
                  <a:lnTo>
                    <a:pt x="44865" y="24558"/>
                  </a:lnTo>
                  <a:lnTo>
                    <a:pt x="45785" y="24192"/>
                  </a:lnTo>
                  <a:lnTo>
                    <a:pt x="46240" y="23987"/>
                  </a:lnTo>
                  <a:lnTo>
                    <a:pt x="45785" y="24174"/>
                  </a:lnTo>
                  <a:lnTo>
                    <a:pt x="44856" y="24514"/>
                  </a:lnTo>
                  <a:lnTo>
                    <a:pt x="43436" y="24942"/>
                  </a:lnTo>
                  <a:lnTo>
                    <a:pt x="42481" y="25174"/>
                  </a:lnTo>
                  <a:lnTo>
                    <a:pt x="41597" y="25371"/>
                  </a:lnTo>
                  <a:lnTo>
                    <a:pt x="39828" y="25710"/>
                  </a:lnTo>
                  <a:lnTo>
                    <a:pt x="38935" y="25862"/>
                  </a:lnTo>
                  <a:lnTo>
                    <a:pt x="39096" y="25648"/>
                  </a:lnTo>
                  <a:lnTo>
                    <a:pt x="39257" y="25451"/>
                  </a:lnTo>
                  <a:lnTo>
                    <a:pt x="41025" y="23299"/>
                  </a:lnTo>
                  <a:lnTo>
                    <a:pt x="41927" y="22227"/>
                  </a:lnTo>
                  <a:lnTo>
                    <a:pt x="42338" y="21754"/>
                  </a:lnTo>
                  <a:lnTo>
                    <a:pt x="43168" y="20817"/>
                  </a:lnTo>
                  <a:lnTo>
                    <a:pt x="43615" y="20379"/>
                  </a:lnTo>
                  <a:lnTo>
                    <a:pt x="43927" y="20093"/>
                  </a:lnTo>
                  <a:lnTo>
                    <a:pt x="44570" y="19548"/>
                  </a:lnTo>
                  <a:lnTo>
                    <a:pt x="45570" y="18789"/>
                  </a:lnTo>
                  <a:lnTo>
                    <a:pt x="46919" y="17923"/>
                  </a:lnTo>
                  <a:lnTo>
                    <a:pt x="48214" y="17200"/>
                  </a:lnTo>
                  <a:lnTo>
                    <a:pt x="49928" y="1636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0910" y="15941"/>
                  </a:lnTo>
                  <a:lnTo>
                    <a:pt x="49714" y="16396"/>
                  </a:lnTo>
                  <a:lnTo>
                    <a:pt x="48544" y="16923"/>
                  </a:lnTo>
                  <a:lnTo>
                    <a:pt x="47428" y="17504"/>
                  </a:lnTo>
                  <a:lnTo>
                    <a:pt x="46374" y="18111"/>
                  </a:lnTo>
                  <a:lnTo>
                    <a:pt x="45410" y="18736"/>
                  </a:lnTo>
                  <a:lnTo>
                    <a:pt x="44552" y="19361"/>
                  </a:lnTo>
                  <a:lnTo>
                    <a:pt x="43820" y="19977"/>
                  </a:lnTo>
                  <a:lnTo>
                    <a:pt x="43508" y="20272"/>
                  </a:lnTo>
                  <a:lnTo>
                    <a:pt x="42766" y="21031"/>
                  </a:lnTo>
                  <a:lnTo>
                    <a:pt x="42043" y="21808"/>
                  </a:lnTo>
                  <a:lnTo>
                    <a:pt x="42222" y="21102"/>
                  </a:lnTo>
                  <a:lnTo>
                    <a:pt x="42623" y="19700"/>
                  </a:lnTo>
                  <a:lnTo>
                    <a:pt x="42838" y="19004"/>
                  </a:lnTo>
                  <a:lnTo>
                    <a:pt x="43106" y="18200"/>
                  </a:lnTo>
                  <a:lnTo>
                    <a:pt x="43579" y="17021"/>
                  </a:lnTo>
                  <a:lnTo>
                    <a:pt x="43936" y="16253"/>
                  </a:lnTo>
                  <a:lnTo>
                    <a:pt x="44133" y="15878"/>
                  </a:lnTo>
                  <a:lnTo>
                    <a:pt x="43918" y="16244"/>
                  </a:lnTo>
                  <a:lnTo>
                    <a:pt x="43534" y="17003"/>
                  </a:lnTo>
                  <a:lnTo>
                    <a:pt x="43025" y="18173"/>
                  </a:lnTo>
                  <a:lnTo>
                    <a:pt x="42731" y="18968"/>
                  </a:lnTo>
                  <a:lnTo>
                    <a:pt x="42445" y="19763"/>
                  </a:lnTo>
                  <a:lnTo>
                    <a:pt x="41936" y="21379"/>
                  </a:lnTo>
                  <a:lnTo>
                    <a:pt x="41695" y="22192"/>
                  </a:lnTo>
                  <a:lnTo>
                    <a:pt x="41016" y="22942"/>
                  </a:lnTo>
                  <a:lnTo>
                    <a:pt x="39694" y="24487"/>
                  </a:lnTo>
                  <a:lnTo>
                    <a:pt x="39043" y="25264"/>
                  </a:lnTo>
                  <a:lnTo>
                    <a:pt x="37498" y="27148"/>
                  </a:lnTo>
                  <a:lnTo>
                    <a:pt x="35944" y="29023"/>
                  </a:lnTo>
                  <a:lnTo>
                    <a:pt x="35890" y="27880"/>
                  </a:lnTo>
                  <a:lnTo>
                    <a:pt x="35810" y="25603"/>
                  </a:lnTo>
                  <a:lnTo>
                    <a:pt x="35801" y="24460"/>
                  </a:lnTo>
                  <a:lnTo>
                    <a:pt x="35819" y="23254"/>
                  </a:lnTo>
                  <a:lnTo>
                    <a:pt x="35953" y="21451"/>
                  </a:lnTo>
                  <a:lnTo>
                    <a:pt x="36105" y="20254"/>
                  </a:lnTo>
                  <a:lnTo>
                    <a:pt x="36212" y="19656"/>
                  </a:lnTo>
                  <a:lnTo>
                    <a:pt x="36087" y="20254"/>
                  </a:lnTo>
                  <a:lnTo>
                    <a:pt x="35908" y="21442"/>
                  </a:lnTo>
                  <a:lnTo>
                    <a:pt x="35738" y="23254"/>
                  </a:lnTo>
                  <a:lnTo>
                    <a:pt x="35685" y="24460"/>
                  </a:lnTo>
                  <a:lnTo>
                    <a:pt x="35658" y="25666"/>
                  </a:lnTo>
                  <a:lnTo>
                    <a:pt x="35685" y="28077"/>
                  </a:lnTo>
                  <a:lnTo>
                    <a:pt x="35721" y="29282"/>
                  </a:lnTo>
                  <a:lnTo>
                    <a:pt x="35730" y="29282"/>
                  </a:lnTo>
                  <a:lnTo>
                    <a:pt x="35247" y="29845"/>
                  </a:lnTo>
                  <a:lnTo>
                    <a:pt x="34765" y="30407"/>
                  </a:lnTo>
                  <a:lnTo>
                    <a:pt x="34211" y="31032"/>
                  </a:lnTo>
                  <a:lnTo>
                    <a:pt x="33068" y="32238"/>
                  </a:lnTo>
                  <a:lnTo>
                    <a:pt x="32470" y="32809"/>
                  </a:lnTo>
                  <a:lnTo>
                    <a:pt x="31934" y="33283"/>
                  </a:lnTo>
                  <a:lnTo>
                    <a:pt x="31095" y="33935"/>
                  </a:lnTo>
                  <a:lnTo>
                    <a:pt x="30514" y="34319"/>
                  </a:lnTo>
                  <a:lnTo>
                    <a:pt x="30211" y="34488"/>
                  </a:lnTo>
                  <a:lnTo>
                    <a:pt x="30452" y="33560"/>
                  </a:lnTo>
                  <a:lnTo>
                    <a:pt x="30809" y="31693"/>
                  </a:lnTo>
                  <a:lnTo>
                    <a:pt x="30961" y="30765"/>
                  </a:lnTo>
                  <a:lnTo>
                    <a:pt x="31282" y="28621"/>
                  </a:lnTo>
                  <a:lnTo>
                    <a:pt x="31577" y="26487"/>
                  </a:lnTo>
                  <a:lnTo>
                    <a:pt x="32720" y="17923"/>
                  </a:lnTo>
                  <a:lnTo>
                    <a:pt x="32961" y="16191"/>
                  </a:lnTo>
                  <a:lnTo>
                    <a:pt x="33095" y="15342"/>
                  </a:lnTo>
                  <a:lnTo>
                    <a:pt x="34006" y="14530"/>
                  </a:lnTo>
                  <a:lnTo>
                    <a:pt x="35828" y="12869"/>
                  </a:lnTo>
                  <a:lnTo>
                    <a:pt x="36694" y="12012"/>
                  </a:lnTo>
                  <a:lnTo>
                    <a:pt x="37123" y="11574"/>
                  </a:lnTo>
                  <a:lnTo>
                    <a:pt x="37944" y="10672"/>
                  </a:lnTo>
                  <a:lnTo>
                    <a:pt x="38739" y="9743"/>
                  </a:lnTo>
                  <a:lnTo>
                    <a:pt x="39480" y="8770"/>
                  </a:lnTo>
                  <a:lnTo>
                    <a:pt x="39819" y="8261"/>
                  </a:lnTo>
                  <a:lnTo>
                    <a:pt x="39462" y="8761"/>
                  </a:lnTo>
                  <a:lnTo>
                    <a:pt x="38703" y="9717"/>
                  </a:lnTo>
                  <a:lnTo>
                    <a:pt x="37891" y="10619"/>
                  </a:lnTo>
                  <a:lnTo>
                    <a:pt x="37042" y="11494"/>
                  </a:lnTo>
                  <a:lnTo>
                    <a:pt x="36614" y="11922"/>
                  </a:lnTo>
                  <a:lnTo>
                    <a:pt x="35765" y="12726"/>
                  </a:lnTo>
                  <a:lnTo>
                    <a:pt x="34033" y="14262"/>
                  </a:lnTo>
                  <a:lnTo>
                    <a:pt x="33149" y="15012"/>
                  </a:lnTo>
                  <a:lnTo>
                    <a:pt x="33568" y="12190"/>
                  </a:lnTo>
                  <a:lnTo>
                    <a:pt x="34051" y="9386"/>
                  </a:lnTo>
                  <a:lnTo>
                    <a:pt x="34229" y="8315"/>
                  </a:lnTo>
                  <a:lnTo>
                    <a:pt x="34542" y="6091"/>
                  </a:lnTo>
                  <a:lnTo>
                    <a:pt x="34970" y="2555"/>
                  </a:lnTo>
                  <a:lnTo>
                    <a:pt x="353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6" name="Google Shape;1346;p31"/>
          <p:cNvGrpSpPr/>
          <p:nvPr/>
        </p:nvGrpSpPr>
        <p:grpSpPr>
          <a:xfrm rot="-2031597">
            <a:off x="-284833" y="4111019"/>
            <a:ext cx="1431660" cy="1421817"/>
            <a:chOff x="-5716253" y="2181626"/>
            <a:chExt cx="4501527" cy="4470579"/>
          </a:xfrm>
        </p:grpSpPr>
        <p:sp>
          <p:nvSpPr>
            <p:cNvPr id="1347" name="Google Shape;1347;p31"/>
            <p:cNvSpPr/>
            <p:nvPr/>
          </p:nvSpPr>
          <p:spPr>
            <a:xfrm rot="2389219" flipH="1">
              <a:off x="-5118650" y="2884952"/>
              <a:ext cx="3306322" cy="3063928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31"/>
            <p:cNvSpPr/>
            <p:nvPr/>
          </p:nvSpPr>
          <p:spPr>
            <a:xfrm rot="2389219" flipH="1">
              <a:off x="-4722987" y="3735966"/>
              <a:ext cx="2651830" cy="1639120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31"/>
            <p:cNvSpPr/>
            <p:nvPr/>
          </p:nvSpPr>
          <p:spPr>
            <a:xfrm rot="2389219" flipH="1">
              <a:off x="-4363616" y="4240256"/>
              <a:ext cx="481229" cy="255025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31"/>
            <p:cNvSpPr/>
            <p:nvPr/>
          </p:nvSpPr>
          <p:spPr>
            <a:xfrm rot="2389219" flipH="1">
              <a:off x="-4215936" y="3409066"/>
              <a:ext cx="273635" cy="58314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31"/>
            <p:cNvSpPr/>
            <p:nvPr/>
          </p:nvSpPr>
          <p:spPr>
            <a:xfrm rot="2389219" flipH="1">
              <a:off x="-3735884" y="3527248"/>
              <a:ext cx="63622" cy="451198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31"/>
            <p:cNvSpPr/>
            <p:nvPr/>
          </p:nvSpPr>
          <p:spPr>
            <a:xfrm rot="2389219" flipH="1">
              <a:off x="-3273737" y="4843179"/>
              <a:ext cx="93048" cy="449989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31"/>
            <p:cNvSpPr/>
            <p:nvPr/>
          </p:nvSpPr>
          <p:spPr>
            <a:xfrm rot="2389219" flipH="1">
              <a:off x="-3589768" y="4138966"/>
              <a:ext cx="139269" cy="579584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54" name="Google Shape;1354;p31"/>
          <p:cNvSpPr txBox="1">
            <a:spLocks noGrp="1"/>
          </p:cNvSpPr>
          <p:nvPr>
            <p:ph type="subTitle" idx="3"/>
          </p:nvPr>
        </p:nvSpPr>
        <p:spPr>
          <a:xfrm>
            <a:off x="773413" y="3945900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5" name="Google Shape;1355;p31"/>
          <p:cNvSpPr txBox="1">
            <a:spLocks noGrp="1"/>
          </p:cNvSpPr>
          <p:nvPr>
            <p:ph type="subTitle" idx="4"/>
          </p:nvPr>
        </p:nvSpPr>
        <p:spPr>
          <a:xfrm>
            <a:off x="773413" y="3599400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6" name="Google Shape;1356;p31"/>
          <p:cNvSpPr txBox="1">
            <a:spLocks noGrp="1"/>
          </p:cNvSpPr>
          <p:nvPr>
            <p:ph type="subTitle" idx="5"/>
          </p:nvPr>
        </p:nvSpPr>
        <p:spPr>
          <a:xfrm>
            <a:off x="3402600" y="2158125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A2E1F"/>
              </a:buClr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7" name="Google Shape;1357;p31"/>
          <p:cNvSpPr txBox="1">
            <a:spLocks noGrp="1"/>
          </p:cNvSpPr>
          <p:nvPr>
            <p:ph type="subTitle" idx="6"/>
          </p:nvPr>
        </p:nvSpPr>
        <p:spPr>
          <a:xfrm>
            <a:off x="3402600" y="1811625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8" name="Google Shape;1358;p31"/>
          <p:cNvSpPr txBox="1">
            <a:spLocks noGrp="1"/>
          </p:cNvSpPr>
          <p:nvPr>
            <p:ph type="subTitle" idx="7"/>
          </p:nvPr>
        </p:nvSpPr>
        <p:spPr>
          <a:xfrm>
            <a:off x="3402600" y="3945900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9" name="Google Shape;1359;p31"/>
          <p:cNvSpPr txBox="1">
            <a:spLocks noGrp="1"/>
          </p:cNvSpPr>
          <p:nvPr>
            <p:ph type="subTitle" idx="8"/>
          </p:nvPr>
        </p:nvSpPr>
        <p:spPr>
          <a:xfrm>
            <a:off x="3402600" y="3599400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0" name="Google Shape;1360;p31"/>
          <p:cNvSpPr txBox="1">
            <a:spLocks noGrp="1"/>
          </p:cNvSpPr>
          <p:nvPr>
            <p:ph type="subTitle" idx="9"/>
          </p:nvPr>
        </p:nvSpPr>
        <p:spPr>
          <a:xfrm>
            <a:off x="5989213" y="2158125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6A2E1F"/>
              </a:buClr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1" name="Google Shape;1361;p31"/>
          <p:cNvSpPr txBox="1">
            <a:spLocks noGrp="1"/>
          </p:cNvSpPr>
          <p:nvPr>
            <p:ph type="subTitle" idx="13"/>
          </p:nvPr>
        </p:nvSpPr>
        <p:spPr>
          <a:xfrm>
            <a:off x="5989213" y="1811625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2" name="Google Shape;1362;p31"/>
          <p:cNvSpPr txBox="1">
            <a:spLocks noGrp="1"/>
          </p:cNvSpPr>
          <p:nvPr>
            <p:ph type="subTitle" idx="14"/>
          </p:nvPr>
        </p:nvSpPr>
        <p:spPr>
          <a:xfrm>
            <a:off x="5989213" y="3945900"/>
            <a:ext cx="2381100" cy="69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3" name="Google Shape;1363;p31"/>
          <p:cNvSpPr txBox="1">
            <a:spLocks noGrp="1"/>
          </p:cNvSpPr>
          <p:nvPr>
            <p:ph type="subTitle" idx="15"/>
          </p:nvPr>
        </p:nvSpPr>
        <p:spPr>
          <a:xfrm>
            <a:off x="5989213" y="3599400"/>
            <a:ext cx="2381100" cy="42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B5F1D"/>
              </a:buClr>
              <a:buSzPts val="1800"/>
              <a:buFont typeface="Barrio"/>
              <a:buNone/>
              <a:defRPr sz="2000">
                <a:solidFill>
                  <a:schemeClr val="lt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4" name="Google Shape;1364;p31"/>
          <p:cNvSpPr txBox="1">
            <a:spLocks noGrp="1"/>
          </p:cNvSpPr>
          <p:nvPr>
            <p:ph type="title"/>
          </p:nvPr>
        </p:nvSpPr>
        <p:spPr>
          <a:xfrm>
            <a:off x="720000" y="395850"/>
            <a:ext cx="7692900" cy="51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942667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wo Columns 2">
  <p:cSld name="CUSTOM_36">
    <p:spTree>
      <p:nvGrpSpPr>
        <p:cNvPr id="1" name="Shape 13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6" name="Google Shape;1366;p32"/>
          <p:cNvGrpSpPr/>
          <p:nvPr/>
        </p:nvGrpSpPr>
        <p:grpSpPr>
          <a:xfrm rot="9478762">
            <a:off x="1386559" y="2800238"/>
            <a:ext cx="5603231" cy="5457493"/>
            <a:chOff x="3817720" y="-683366"/>
            <a:chExt cx="688429" cy="697959"/>
          </a:xfrm>
        </p:grpSpPr>
        <p:sp>
          <p:nvSpPr>
            <p:cNvPr id="1367" name="Google Shape;1367;p32"/>
            <p:cNvSpPr/>
            <p:nvPr/>
          </p:nvSpPr>
          <p:spPr>
            <a:xfrm rot="-7081386">
              <a:off x="3899917" y="-584863"/>
              <a:ext cx="524036" cy="500955"/>
            </a:xfrm>
            <a:custGeom>
              <a:avLst/>
              <a:gdLst/>
              <a:ahLst/>
              <a:cxnLst/>
              <a:rect l="l" t="t" r="r" b="b"/>
              <a:pathLst>
                <a:path w="60234" h="57581" extrusionOk="0">
                  <a:moveTo>
                    <a:pt x="41597" y="0"/>
                  </a:moveTo>
                  <a:lnTo>
                    <a:pt x="41043" y="1000"/>
                  </a:lnTo>
                  <a:lnTo>
                    <a:pt x="39837" y="3117"/>
                  </a:lnTo>
                  <a:lnTo>
                    <a:pt x="39123" y="4197"/>
                  </a:lnTo>
                  <a:lnTo>
                    <a:pt x="38623" y="4876"/>
                  </a:lnTo>
                  <a:lnTo>
                    <a:pt x="38096" y="5492"/>
                  </a:lnTo>
                  <a:lnTo>
                    <a:pt x="37551" y="6019"/>
                  </a:lnTo>
                  <a:lnTo>
                    <a:pt x="36989" y="6439"/>
                  </a:lnTo>
                  <a:lnTo>
                    <a:pt x="36426" y="6715"/>
                  </a:lnTo>
                  <a:lnTo>
                    <a:pt x="35989" y="6814"/>
                  </a:lnTo>
                  <a:lnTo>
                    <a:pt x="35703" y="6832"/>
                  </a:lnTo>
                  <a:lnTo>
                    <a:pt x="35417" y="6796"/>
                  </a:lnTo>
                  <a:lnTo>
                    <a:pt x="35122" y="6707"/>
                  </a:lnTo>
                  <a:lnTo>
                    <a:pt x="34837" y="6564"/>
                  </a:lnTo>
                  <a:lnTo>
                    <a:pt x="34551" y="6367"/>
                  </a:lnTo>
                  <a:lnTo>
                    <a:pt x="34265" y="6108"/>
                  </a:lnTo>
                  <a:lnTo>
                    <a:pt x="33979" y="5778"/>
                  </a:lnTo>
                  <a:lnTo>
                    <a:pt x="33845" y="5590"/>
                  </a:lnTo>
                  <a:lnTo>
                    <a:pt x="33738" y="5715"/>
                  </a:lnTo>
                  <a:lnTo>
                    <a:pt x="33577" y="6144"/>
                  </a:lnTo>
                  <a:lnTo>
                    <a:pt x="33417" y="7055"/>
                  </a:lnTo>
                  <a:lnTo>
                    <a:pt x="33301" y="8519"/>
                  </a:lnTo>
                  <a:lnTo>
                    <a:pt x="33211" y="9823"/>
                  </a:lnTo>
                  <a:lnTo>
                    <a:pt x="33149" y="10234"/>
                  </a:lnTo>
                  <a:lnTo>
                    <a:pt x="32988" y="10886"/>
                  </a:lnTo>
                  <a:lnTo>
                    <a:pt x="32479" y="12600"/>
                  </a:lnTo>
                  <a:lnTo>
                    <a:pt x="31854" y="14395"/>
                  </a:lnTo>
                  <a:lnTo>
                    <a:pt x="31282" y="15869"/>
                  </a:lnTo>
                  <a:lnTo>
                    <a:pt x="31068" y="16306"/>
                  </a:lnTo>
                  <a:lnTo>
                    <a:pt x="30863" y="16681"/>
                  </a:lnTo>
                  <a:lnTo>
                    <a:pt x="30515" y="17155"/>
                  </a:lnTo>
                  <a:lnTo>
                    <a:pt x="30291" y="17324"/>
                  </a:lnTo>
                  <a:lnTo>
                    <a:pt x="30148" y="17360"/>
                  </a:lnTo>
                  <a:lnTo>
                    <a:pt x="29961" y="17324"/>
                  </a:lnTo>
                  <a:lnTo>
                    <a:pt x="29747" y="17119"/>
                  </a:lnTo>
                  <a:lnTo>
                    <a:pt x="29541" y="16806"/>
                  </a:lnTo>
                  <a:lnTo>
                    <a:pt x="29264" y="16226"/>
                  </a:lnTo>
                  <a:lnTo>
                    <a:pt x="29059" y="15869"/>
                  </a:lnTo>
                  <a:lnTo>
                    <a:pt x="28764" y="15333"/>
                  </a:lnTo>
                  <a:lnTo>
                    <a:pt x="27925" y="13681"/>
                  </a:lnTo>
                  <a:lnTo>
                    <a:pt x="26594" y="10877"/>
                  </a:lnTo>
                  <a:lnTo>
                    <a:pt x="26076" y="9805"/>
                  </a:lnTo>
                  <a:lnTo>
                    <a:pt x="25916" y="9430"/>
                  </a:lnTo>
                  <a:lnTo>
                    <a:pt x="25648" y="8555"/>
                  </a:lnTo>
                  <a:lnTo>
                    <a:pt x="25460" y="7573"/>
                  </a:lnTo>
                  <a:lnTo>
                    <a:pt x="25362" y="6519"/>
                  </a:lnTo>
                  <a:lnTo>
                    <a:pt x="25353" y="5983"/>
                  </a:lnTo>
                  <a:lnTo>
                    <a:pt x="24996" y="6385"/>
                  </a:lnTo>
                  <a:lnTo>
                    <a:pt x="24308" y="7341"/>
                  </a:lnTo>
                  <a:lnTo>
                    <a:pt x="23603" y="8287"/>
                  </a:lnTo>
                  <a:lnTo>
                    <a:pt x="23022" y="8903"/>
                  </a:lnTo>
                  <a:lnTo>
                    <a:pt x="22594" y="9234"/>
                  </a:lnTo>
                  <a:lnTo>
                    <a:pt x="22370" y="9359"/>
                  </a:lnTo>
                  <a:lnTo>
                    <a:pt x="22281" y="9394"/>
                  </a:lnTo>
                  <a:lnTo>
                    <a:pt x="22085" y="9403"/>
                  </a:lnTo>
                  <a:lnTo>
                    <a:pt x="21879" y="9332"/>
                  </a:lnTo>
                  <a:lnTo>
                    <a:pt x="21674" y="9198"/>
                  </a:lnTo>
                  <a:lnTo>
                    <a:pt x="21335" y="8885"/>
                  </a:lnTo>
                  <a:lnTo>
                    <a:pt x="20879" y="8314"/>
                  </a:lnTo>
                  <a:lnTo>
                    <a:pt x="20191" y="7242"/>
                  </a:lnTo>
                  <a:lnTo>
                    <a:pt x="19388" y="5742"/>
                  </a:lnTo>
                  <a:lnTo>
                    <a:pt x="19084" y="5144"/>
                  </a:lnTo>
                  <a:lnTo>
                    <a:pt x="18959" y="5546"/>
                  </a:lnTo>
                  <a:lnTo>
                    <a:pt x="18700" y="6215"/>
                  </a:lnTo>
                  <a:lnTo>
                    <a:pt x="18441" y="6742"/>
                  </a:lnTo>
                  <a:lnTo>
                    <a:pt x="18173" y="7144"/>
                  </a:lnTo>
                  <a:lnTo>
                    <a:pt x="17870" y="7412"/>
                  </a:lnTo>
                  <a:lnTo>
                    <a:pt x="17539" y="7564"/>
                  </a:lnTo>
                  <a:lnTo>
                    <a:pt x="17164" y="7591"/>
                  </a:lnTo>
                  <a:lnTo>
                    <a:pt x="16736" y="7510"/>
                  </a:lnTo>
                  <a:lnTo>
                    <a:pt x="16494" y="7421"/>
                  </a:lnTo>
                  <a:lnTo>
                    <a:pt x="16227" y="7314"/>
                  </a:lnTo>
                  <a:lnTo>
                    <a:pt x="15673" y="7019"/>
                  </a:lnTo>
                  <a:lnTo>
                    <a:pt x="15110" y="6644"/>
                  </a:lnTo>
                  <a:lnTo>
                    <a:pt x="14566" y="6224"/>
                  </a:lnTo>
                  <a:lnTo>
                    <a:pt x="13771" y="5519"/>
                  </a:lnTo>
                  <a:lnTo>
                    <a:pt x="12833" y="4501"/>
                  </a:lnTo>
                  <a:lnTo>
                    <a:pt x="12449" y="4010"/>
                  </a:lnTo>
                  <a:lnTo>
                    <a:pt x="12458" y="4072"/>
                  </a:lnTo>
                  <a:lnTo>
                    <a:pt x="12485" y="4161"/>
                  </a:lnTo>
                  <a:lnTo>
                    <a:pt x="12467" y="4117"/>
                  </a:lnTo>
                  <a:lnTo>
                    <a:pt x="12449" y="4081"/>
                  </a:lnTo>
                  <a:lnTo>
                    <a:pt x="12547" y="4787"/>
                  </a:lnTo>
                  <a:lnTo>
                    <a:pt x="12824" y="6126"/>
                  </a:lnTo>
                  <a:lnTo>
                    <a:pt x="13128" y="7385"/>
                  </a:lnTo>
                  <a:lnTo>
                    <a:pt x="13369" y="8564"/>
                  </a:lnTo>
                  <a:lnTo>
                    <a:pt x="13440" y="9127"/>
                  </a:lnTo>
                  <a:lnTo>
                    <a:pt x="13458" y="9511"/>
                  </a:lnTo>
                  <a:lnTo>
                    <a:pt x="13414" y="9939"/>
                  </a:lnTo>
                  <a:lnTo>
                    <a:pt x="13351" y="10162"/>
                  </a:lnTo>
                  <a:lnTo>
                    <a:pt x="13253" y="10341"/>
                  </a:lnTo>
                  <a:lnTo>
                    <a:pt x="13128" y="10466"/>
                  </a:lnTo>
                  <a:lnTo>
                    <a:pt x="12896" y="10600"/>
                  </a:lnTo>
                  <a:lnTo>
                    <a:pt x="12512" y="10680"/>
                  </a:lnTo>
                  <a:lnTo>
                    <a:pt x="12056" y="10689"/>
                  </a:lnTo>
                  <a:lnTo>
                    <a:pt x="11556" y="10671"/>
                  </a:lnTo>
                  <a:lnTo>
                    <a:pt x="11011" y="10689"/>
                  </a:lnTo>
                  <a:lnTo>
                    <a:pt x="10735" y="10725"/>
                  </a:lnTo>
                  <a:lnTo>
                    <a:pt x="11145" y="11430"/>
                  </a:lnTo>
                  <a:lnTo>
                    <a:pt x="11878" y="12565"/>
                  </a:lnTo>
                  <a:lnTo>
                    <a:pt x="12297" y="13315"/>
                  </a:lnTo>
                  <a:lnTo>
                    <a:pt x="12449" y="13672"/>
                  </a:lnTo>
                  <a:lnTo>
                    <a:pt x="12610" y="14056"/>
                  </a:lnTo>
                  <a:lnTo>
                    <a:pt x="12985" y="14860"/>
                  </a:lnTo>
                  <a:lnTo>
                    <a:pt x="13226" y="15458"/>
                  </a:lnTo>
                  <a:lnTo>
                    <a:pt x="13396" y="16047"/>
                  </a:lnTo>
                  <a:lnTo>
                    <a:pt x="13440" y="16458"/>
                  </a:lnTo>
                  <a:lnTo>
                    <a:pt x="13431" y="16717"/>
                  </a:lnTo>
                  <a:lnTo>
                    <a:pt x="13369" y="16949"/>
                  </a:lnTo>
                  <a:lnTo>
                    <a:pt x="13262" y="17155"/>
                  </a:lnTo>
                  <a:lnTo>
                    <a:pt x="13092" y="17315"/>
                  </a:lnTo>
                  <a:lnTo>
                    <a:pt x="12860" y="17449"/>
                  </a:lnTo>
                  <a:lnTo>
                    <a:pt x="12708" y="17494"/>
                  </a:lnTo>
                  <a:lnTo>
                    <a:pt x="12235" y="17601"/>
                  </a:lnTo>
                  <a:lnTo>
                    <a:pt x="11199" y="17735"/>
                  </a:lnTo>
                  <a:lnTo>
                    <a:pt x="10083" y="17851"/>
                  </a:lnTo>
                  <a:lnTo>
                    <a:pt x="9190" y="18030"/>
                  </a:lnTo>
                  <a:lnTo>
                    <a:pt x="8591" y="18208"/>
                  </a:lnTo>
                  <a:lnTo>
                    <a:pt x="8288" y="18324"/>
                  </a:lnTo>
                  <a:lnTo>
                    <a:pt x="8520" y="18494"/>
                  </a:lnTo>
                  <a:lnTo>
                    <a:pt x="9083" y="18860"/>
                  </a:lnTo>
                  <a:lnTo>
                    <a:pt x="10065" y="19414"/>
                  </a:lnTo>
                  <a:lnTo>
                    <a:pt x="11485" y="20155"/>
                  </a:lnTo>
                  <a:lnTo>
                    <a:pt x="12797" y="20869"/>
                  </a:lnTo>
                  <a:lnTo>
                    <a:pt x="13306" y="21209"/>
                  </a:lnTo>
                  <a:lnTo>
                    <a:pt x="13619" y="21432"/>
                  </a:lnTo>
                  <a:lnTo>
                    <a:pt x="14369" y="22066"/>
                  </a:lnTo>
                  <a:lnTo>
                    <a:pt x="15209" y="22843"/>
                  </a:lnTo>
                  <a:lnTo>
                    <a:pt x="16066" y="23736"/>
                  </a:lnTo>
                  <a:lnTo>
                    <a:pt x="16878" y="24674"/>
                  </a:lnTo>
                  <a:lnTo>
                    <a:pt x="17593" y="25611"/>
                  </a:lnTo>
                  <a:lnTo>
                    <a:pt x="18138" y="26495"/>
                  </a:lnTo>
                  <a:lnTo>
                    <a:pt x="18388" y="27094"/>
                  </a:lnTo>
                  <a:lnTo>
                    <a:pt x="18477" y="27442"/>
                  </a:lnTo>
                  <a:lnTo>
                    <a:pt x="18486" y="27603"/>
                  </a:lnTo>
                  <a:lnTo>
                    <a:pt x="18459" y="27701"/>
                  </a:lnTo>
                  <a:lnTo>
                    <a:pt x="18280" y="27853"/>
                  </a:lnTo>
                  <a:lnTo>
                    <a:pt x="17995" y="27942"/>
                  </a:lnTo>
                  <a:lnTo>
                    <a:pt x="17629" y="27995"/>
                  </a:lnTo>
                  <a:lnTo>
                    <a:pt x="16557" y="28004"/>
                  </a:lnTo>
                  <a:lnTo>
                    <a:pt x="15869" y="27969"/>
                  </a:lnTo>
                  <a:lnTo>
                    <a:pt x="15414" y="27942"/>
                  </a:lnTo>
                  <a:lnTo>
                    <a:pt x="14119" y="27754"/>
                  </a:lnTo>
                  <a:lnTo>
                    <a:pt x="11967" y="27370"/>
                  </a:lnTo>
                  <a:lnTo>
                    <a:pt x="11011" y="27174"/>
                  </a:lnTo>
                  <a:lnTo>
                    <a:pt x="10243" y="26986"/>
                  </a:lnTo>
                  <a:lnTo>
                    <a:pt x="8743" y="26522"/>
                  </a:lnTo>
                  <a:lnTo>
                    <a:pt x="7841" y="26201"/>
                  </a:lnTo>
                  <a:lnTo>
                    <a:pt x="7493" y="26049"/>
                  </a:lnTo>
                  <a:lnTo>
                    <a:pt x="7698" y="26504"/>
                  </a:lnTo>
                  <a:lnTo>
                    <a:pt x="7940" y="27129"/>
                  </a:lnTo>
                  <a:lnTo>
                    <a:pt x="8038" y="27513"/>
                  </a:lnTo>
                  <a:lnTo>
                    <a:pt x="8056" y="27879"/>
                  </a:lnTo>
                  <a:lnTo>
                    <a:pt x="7975" y="28237"/>
                  </a:lnTo>
                  <a:lnTo>
                    <a:pt x="7788" y="28585"/>
                  </a:lnTo>
                  <a:lnTo>
                    <a:pt x="7457" y="28933"/>
                  </a:lnTo>
                  <a:lnTo>
                    <a:pt x="7234" y="29103"/>
                  </a:lnTo>
                  <a:lnTo>
                    <a:pt x="7073" y="29210"/>
                  </a:lnTo>
                  <a:lnTo>
                    <a:pt x="6680" y="29353"/>
                  </a:lnTo>
                  <a:lnTo>
                    <a:pt x="5975" y="29487"/>
                  </a:lnTo>
                  <a:lnTo>
                    <a:pt x="4903" y="29594"/>
                  </a:lnTo>
                  <a:lnTo>
                    <a:pt x="4135" y="29692"/>
                  </a:lnTo>
                  <a:lnTo>
                    <a:pt x="3689" y="29799"/>
                  </a:lnTo>
                  <a:lnTo>
                    <a:pt x="3492" y="29871"/>
                  </a:lnTo>
                  <a:lnTo>
                    <a:pt x="3859" y="30005"/>
                  </a:lnTo>
                  <a:lnTo>
                    <a:pt x="4341" y="30273"/>
                  </a:lnTo>
                  <a:lnTo>
                    <a:pt x="4528" y="30487"/>
                  </a:lnTo>
                  <a:lnTo>
                    <a:pt x="4600" y="30630"/>
                  </a:lnTo>
                  <a:lnTo>
                    <a:pt x="4609" y="30844"/>
                  </a:lnTo>
                  <a:lnTo>
                    <a:pt x="4466" y="31112"/>
                  </a:lnTo>
                  <a:lnTo>
                    <a:pt x="4198" y="31353"/>
                  </a:lnTo>
                  <a:lnTo>
                    <a:pt x="3850" y="31559"/>
                  </a:lnTo>
                  <a:lnTo>
                    <a:pt x="3448" y="31710"/>
                  </a:lnTo>
                  <a:lnTo>
                    <a:pt x="3233" y="31764"/>
                  </a:lnTo>
                  <a:lnTo>
                    <a:pt x="2885" y="31835"/>
                  </a:lnTo>
                  <a:lnTo>
                    <a:pt x="2064" y="31951"/>
                  </a:lnTo>
                  <a:lnTo>
                    <a:pt x="1197" y="31987"/>
                  </a:lnTo>
                  <a:lnTo>
                    <a:pt x="563" y="31943"/>
                  </a:lnTo>
                  <a:lnTo>
                    <a:pt x="179" y="31871"/>
                  </a:lnTo>
                  <a:lnTo>
                    <a:pt x="1" y="31818"/>
                  </a:lnTo>
                  <a:lnTo>
                    <a:pt x="269" y="32210"/>
                  </a:lnTo>
                  <a:lnTo>
                    <a:pt x="930" y="32969"/>
                  </a:lnTo>
                  <a:lnTo>
                    <a:pt x="1662" y="33666"/>
                  </a:lnTo>
                  <a:lnTo>
                    <a:pt x="2439" y="34309"/>
                  </a:lnTo>
                  <a:lnTo>
                    <a:pt x="2823" y="34604"/>
                  </a:lnTo>
                  <a:lnTo>
                    <a:pt x="3216" y="34836"/>
                  </a:lnTo>
                  <a:lnTo>
                    <a:pt x="4037" y="35309"/>
                  </a:lnTo>
                  <a:lnTo>
                    <a:pt x="4350" y="35622"/>
                  </a:lnTo>
                  <a:lnTo>
                    <a:pt x="4475" y="35863"/>
                  </a:lnTo>
                  <a:lnTo>
                    <a:pt x="4502" y="35997"/>
                  </a:lnTo>
                  <a:lnTo>
                    <a:pt x="4519" y="36113"/>
                  </a:lnTo>
                  <a:lnTo>
                    <a:pt x="4484" y="36318"/>
                  </a:lnTo>
                  <a:lnTo>
                    <a:pt x="4376" y="36497"/>
                  </a:lnTo>
                  <a:lnTo>
                    <a:pt x="4198" y="36658"/>
                  </a:lnTo>
                  <a:lnTo>
                    <a:pt x="3805" y="36899"/>
                  </a:lnTo>
                  <a:lnTo>
                    <a:pt x="3010" y="37274"/>
                  </a:lnTo>
                  <a:lnTo>
                    <a:pt x="2483" y="37506"/>
                  </a:lnTo>
                  <a:lnTo>
                    <a:pt x="2635" y="37586"/>
                  </a:lnTo>
                  <a:lnTo>
                    <a:pt x="2974" y="37711"/>
                  </a:lnTo>
                  <a:lnTo>
                    <a:pt x="3519" y="37836"/>
                  </a:lnTo>
                  <a:lnTo>
                    <a:pt x="4725" y="37961"/>
                  </a:lnTo>
                  <a:lnTo>
                    <a:pt x="5921" y="38068"/>
                  </a:lnTo>
                  <a:lnTo>
                    <a:pt x="6457" y="38193"/>
                  </a:lnTo>
                  <a:lnTo>
                    <a:pt x="6770" y="38310"/>
                  </a:lnTo>
                  <a:lnTo>
                    <a:pt x="7055" y="38461"/>
                  </a:lnTo>
                  <a:lnTo>
                    <a:pt x="7297" y="38667"/>
                  </a:lnTo>
                  <a:lnTo>
                    <a:pt x="7484" y="38926"/>
                  </a:lnTo>
                  <a:lnTo>
                    <a:pt x="7609" y="39247"/>
                  </a:lnTo>
                  <a:lnTo>
                    <a:pt x="7654" y="39435"/>
                  </a:lnTo>
                  <a:lnTo>
                    <a:pt x="7672" y="39613"/>
                  </a:lnTo>
                  <a:lnTo>
                    <a:pt x="7627" y="39962"/>
                  </a:lnTo>
                  <a:lnTo>
                    <a:pt x="7493" y="40283"/>
                  </a:lnTo>
                  <a:lnTo>
                    <a:pt x="7323" y="40542"/>
                  </a:lnTo>
                  <a:lnTo>
                    <a:pt x="7234" y="40649"/>
                  </a:lnTo>
                  <a:lnTo>
                    <a:pt x="6546" y="41355"/>
                  </a:lnTo>
                  <a:lnTo>
                    <a:pt x="5403" y="42391"/>
                  </a:lnTo>
                  <a:lnTo>
                    <a:pt x="4609" y="43025"/>
                  </a:lnTo>
                  <a:lnTo>
                    <a:pt x="6332" y="42873"/>
                  </a:lnTo>
                  <a:lnTo>
                    <a:pt x="8770" y="42748"/>
                  </a:lnTo>
                  <a:lnTo>
                    <a:pt x="10324" y="42792"/>
                  </a:lnTo>
                  <a:lnTo>
                    <a:pt x="11092" y="42873"/>
                  </a:lnTo>
                  <a:lnTo>
                    <a:pt x="12056" y="42998"/>
                  </a:lnTo>
                  <a:lnTo>
                    <a:pt x="13494" y="43239"/>
                  </a:lnTo>
                  <a:lnTo>
                    <a:pt x="14423" y="43480"/>
                  </a:lnTo>
                  <a:lnTo>
                    <a:pt x="14887" y="43650"/>
                  </a:lnTo>
                  <a:lnTo>
                    <a:pt x="15101" y="43748"/>
                  </a:lnTo>
                  <a:lnTo>
                    <a:pt x="15414" y="43989"/>
                  </a:lnTo>
                  <a:lnTo>
                    <a:pt x="15601" y="44284"/>
                  </a:lnTo>
                  <a:lnTo>
                    <a:pt x="15673" y="44614"/>
                  </a:lnTo>
                  <a:lnTo>
                    <a:pt x="15628" y="44989"/>
                  </a:lnTo>
                  <a:lnTo>
                    <a:pt x="15503" y="45382"/>
                  </a:lnTo>
                  <a:lnTo>
                    <a:pt x="15298" y="45793"/>
                  </a:lnTo>
                  <a:lnTo>
                    <a:pt x="15021" y="46221"/>
                  </a:lnTo>
                  <a:lnTo>
                    <a:pt x="14530" y="46847"/>
                  </a:lnTo>
                  <a:lnTo>
                    <a:pt x="13771" y="47632"/>
                  </a:lnTo>
                  <a:lnTo>
                    <a:pt x="12994" y="48293"/>
                  </a:lnTo>
                  <a:lnTo>
                    <a:pt x="12315" y="48758"/>
                  </a:lnTo>
                  <a:lnTo>
                    <a:pt x="12056" y="48883"/>
                  </a:lnTo>
                  <a:lnTo>
                    <a:pt x="12387" y="48999"/>
                  </a:lnTo>
                  <a:lnTo>
                    <a:pt x="12735" y="49195"/>
                  </a:lnTo>
                  <a:lnTo>
                    <a:pt x="12896" y="49356"/>
                  </a:lnTo>
                  <a:lnTo>
                    <a:pt x="13003" y="49535"/>
                  </a:lnTo>
                  <a:lnTo>
                    <a:pt x="13039" y="49758"/>
                  </a:lnTo>
                  <a:lnTo>
                    <a:pt x="13021" y="50017"/>
                  </a:lnTo>
                  <a:lnTo>
                    <a:pt x="12940" y="50320"/>
                  </a:lnTo>
                  <a:lnTo>
                    <a:pt x="12699" y="50883"/>
                  </a:lnTo>
                  <a:lnTo>
                    <a:pt x="12154" y="51874"/>
                  </a:lnTo>
                  <a:lnTo>
                    <a:pt x="10878" y="53910"/>
                  </a:lnTo>
                  <a:lnTo>
                    <a:pt x="9627" y="55866"/>
                  </a:lnTo>
                  <a:lnTo>
                    <a:pt x="10217" y="55553"/>
                  </a:lnTo>
                  <a:lnTo>
                    <a:pt x="11610" y="54857"/>
                  </a:lnTo>
                  <a:lnTo>
                    <a:pt x="12637" y="54419"/>
                  </a:lnTo>
                  <a:lnTo>
                    <a:pt x="13405" y="54178"/>
                  </a:lnTo>
                  <a:lnTo>
                    <a:pt x="13896" y="54080"/>
                  </a:lnTo>
                  <a:lnTo>
                    <a:pt x="14351" y="54035"/>
                  </a:lnTo>
                  <a:lnTo>
                    <a:pt x="14762" y="54071"/>
                  </a:lnTo>
                  <a:lnTo>
                    <a:pt x="15110" y="54196"/>
                  </a:lnTo>
                  <a:lnTo>
                    <a:pt x="15396" y="54419"/>
                  </a:lnTo>
                  <a:lnTo>
                    <a:pt x="15593" y="54750"/>
                  </a:lnTo>
                  <a:lnTo>
                    <a:pt x="15700" y="55205"/>
                  </a:lnTo>
                  <a:lnTo>
                    <a:pt x="15718" y="55491"/>
                  </a:lnTo>
                  <a:lnTo>
                    <a:pt x="15780" y="55428"/>
                  </a:lnTo>
                  <a:lnTo>
                    <a:pt x="16459" y="54794"/>
                  </a:lnTo>
                  <a:lnTo>
                    <a:pt x="17236" y="54223"/>
                  </a:lnTo>
                  <a:lnTo>
                    <a:pt x="17798" y="53919"/>
                  </a:lnTo>
                  <a:lnTo>
                    <a:pt x="18218" y="53785"/>
                  </a:lnTo>
                  <a:lnTo>
                    <a:pt x="18495" y="53749"/>
                  </a:lnTo>
                  <a:lnTo>
                    <a:pt x="18754" y="53767"/>
                  </a:lnTo>
                  <a:lnTo>
                    <a:pt x="18995" y="53857"/>
                  </a:lnTo>
                  <a:lnTo>
                    <a:pt x="19111" y="53937"/>
                  </a:lnTo>
                  <a:lnTo>
                    <a:pt x="19298" y="54089"/>
                  </a:lnTo>
                  <a:lnTo>
                    <a:pt x="19593" y="54455"/>
                  </a:lnTo>
                  <a:lnTo>
                    <a:pt x="19781" y="54892"/>
                  </a:lnTo>
                  <a:lnTo>
                    <a:pt x="19888" y="55357"/>
                  </a:lnTo>
                  <a:lnTo>
                    <a:pt x="19941" y="56098"/>
                  </a:lnTo>
                  <a:lnTo>
                    <a:pt x="19861" y="57080"/>
                  </a:lnTo>
                  <a:lnTo>
                    <a:pt x="19799" y="57500"/>
                  </a:lnTo>
                  <a:lnTo>
                    <a:pt x="20602" y="56812"/>
                  </a:lnTo>
                  <a:lnTo>
                    <a:pt x="21727" y="55768"/>
                  </a:lnTo>
                  <a:lnTo>
                    <a:pt x="22451" y="54955"/>
                  </a:lnTo>
                  <a:lnTo>
                    <a:pt x="24183" y="53098"/>
                  </a:lnTo>
                  <a:lnTo>
                    <a:pt x="24906" y="52392"/>
                  </a:lnTo>
                  <a:lnTo>
                    <a:pt x="25603" y="51794"/>
                  </a:lnTo>
                  <a:lnTo>
                    <a:pt x="26228" y="51356"/>
                  </a:lnTo>
                  <a:lnTo>
                    <a:pt x="26496" y="51231"/>
                  </a:lnTo>
                  <a:lnTo>
                    <a:pt x="26800" y="51124"/>
                  </a:lnTo>
                  <a:lnTo>
                    <a:pt x="27201" y="51053"/>
                  </a:lnTo>
                  <a:lnTo>
                    <a:pt x="27443" y="51070"/>
                  </a:lnTo>
                  <a:lnTo>
                    <a:pt x="27675" y="51124"/>
                  </a:lnTo>
                  <a:lnTo>
                    <a:pt x="27898" y="51231"/>
                  </a:lnTo>
                  <a:lnTo>
                    <a:pt x="28220" y="51481"/>
                  </a:lnTo>
                  <a:lnTo>
                    <a:pt x="28452" y="51713"/>
                  </a:lnTo>
                  <a:lnTo>
                    <a:pt x="28559" y="51856"/>
                  </a:lnTo>
                  <a:lnTo>
                    <a:pt x="28854" y="52365"/>
                  </a:lnTo>
                  <a:lnTo>
                    <a:pt x="29389" y="53473"/>
                  </a:lnTo>
                  <a:lnTo>
                    <a:pt x="29925" y="54839"/>
                  </a:lnTo>
                  <a:lnTo>
                    <a:pt x="30229" y="55750"/>
                  </a:lnTo>
                  <a:lnTo>
                    <a:pt x="30461" y="56598"/>
                  </a:lnTo>
                  <a:lnTo>
                    <a:pt x="30586" y="57304"/>
                  </a:lnTo>
                  <a:lnTo>
                    <a:pt x="30586" y="57580"/>
                  </a:lnTo>
                  <a:lnTo>
                    <a:pt x="30729" y="57295"/>
                  </a:lnTo>
                  <a:lnTo>
                    <a:pt x="30979" y="56714"/>
                  </a:lnTo>
                  <a:lnTo>
                    <a:pt x="31274" y="55821"/>
                  </a:lnTo>
                  <a:lnTo>
                    <a:pt x="31738" y="53999"/>
                  </a:lnTo>
                  <a:lnTo>
                    <a:pt x="32068" y="52803"/>
                  </a:lnTo>
                  <a:lnTo>
                    <a:pt x="32149" y="52472"/>
                  </a:lnTo>
                  <a:lnTo>
                    <a:pt x="32363" y="51740"/>
                  </a:lnTo>
                  <a:lnTo>
                    <a:pt x="32559" y="51240"/>
                  </a:lnTo>
                  <a:lnTo>
                    <a:pt x="32756" y="50928"/>
                  </a:lnTo>
                  <a:lnTo>
                    <a:pt x="32908" y="50758"/>
                  </a:lnTo>
                  <a:lnTo>
                    <a:pt x="33086" y="50633"/>
                  </a:lnTo>
                  <a:lnTo>
                    <a:pt x="33292" y="50561"/>
                  </a:lnTo>
                  <a:lnTo>
                    <a:pt x="33515" y="50561"/>
                  </a:lnTo>
                  <a:lnTo>
                    <a:pt x="33765" y="50642"/>
                  </a:lnTo>
                  <a:lnTo>
                    <a:pt x="34051" y="50803"/>
                  </a:lnTo>
                  <a:lnTo>
                    <a:pt x="34372" y="51062"/>
                  </a:lnTo>
                  <a:lnTo>
                    <a:pt x="34542" y="51240"/>
                  </a:lnTo>
                  <a:lnTo>
                    <a:pt x="34587" y="50999"/>
                  </a:lnTo>
                  <a:lnTo>
                    <a:pt x="34613" y="50490"/>
                  </a:lnTo>
                  <a:lnTo>
                    <a:pt x="34569" y="49686"/>
                  </a:lnTo>
                  <a:lnTo>
                    <a:pt x="34488" y="48588"/>
                  </a:lnTo>
                  <a:lnTo>
                    <a:pt x="34533" y="47802"/>
                  </a:lnTo>
                  <a:lnTo>
                    <a:pt x="34649" y="47311"/>
                  </a:lnTo>
                  <a:lnTo>
                    <a:pt x="34756" y="47088"/>
                  </a:lnTo>
                  <a:lnTo>
                    <a:pt x="34881" y="46873"/>
                  </a:lnTo>
                  <a:lnTo>
                    <a:pt x="35087" y="46677"/>
                  </a:lnTo>
                  <a:lnTo>
                    <a:pt x="35247" y="46597"/>
                  </a:lnTo>
                  <a:lnTo>
                    <a:pt x="35489" y="46552"/>
                  </a:lnTo>
                  <a:lnTo>
                    <a:pt x="35837" y="46623"/>
                  </a:lnTo>
                  <a:lnTo>
                    <a:pt x="36185" y="46811"/>
                  </a:lnTo>
                  <a:lnTo>
                    <a:pt x="36533" y="47070"/>
                  </a:lnTo>
                  <a:lnTo>
                    <a:pt x="37016" y="47543"/>
                  </a:lnTo>
                  <a:lnTo>
                    <a:pt x="37266" y="47865"/>
                  </a:lnTo>
                  <a:lnTo>
                    <a:pt x="37283" y="47248"/>
                  </a:lnTo>
                  <a:lnTo>
                    <a:pt x="37310" y="46123"/>
                  </a:lnTo>
                  <a:lnTo>
                    <a:pt x="37221" y="45230"/>
                  </a:lnTo>
                  <a:lnTo>
                    <a:pt x="37069" y="44561"/>
                  </a:lnTo>
                  <a:lnTo>
                    <a:pt x="36828" y="43801"/>
                  </a:lnTo>
                  <a:lnTo>
                    <a:pt x="36462" y="42908"/>
                  </a:lnTo>
                  <a:lnTo>
                    <a:pt x="36221" y="42408"/>
                  </a:lnTo>
                  <a:lnTo>
                    <a:pt x="35935" y="41712"/>
                  </a:lnTo>
                  <a:lnTo>
                    <a:pt x="35542" y="40739"/>
                  </a:lnTo>
                  <a:lnTo>
                    <a:pt x="35730" y="40899"/>
                  </a:lnTo>
                  <a:lnTo>
                    <a:pt x="36364" y="41364"/>
                  </a:lnTo>
                  <a:lnTo>
                    <a:pt x="37676" y="42248"/>
                  </a:lnTo>
                  <a:lnTo>
                    <a:pt x="39748" y="43507"/>
                  </a:lnTo>
                  <a:lnTo>
                    <a:pt x="41105" y="44248"/>
                  </a:lnTo>
                  <a:lnTo>
                    <a:pt x="41766" y="44552"/>
                  </a:lnTo>
                  <a:lnTo>
                    <a:pt x="41981" y="44605"/>
                  </a:lnTo>
                  <a:lnTo>
                    <a:pt x="41793" y="44096"/>
                  </a:lnTo>
                  <a:lnTo>
                    <a:pt x="41543" y="43355"/>
                  </a:lnTo>
                  <a:lnTo>
                    <a:pt x="41436" y="42900"/>
                  </a:lnTo>
                  <a:lnTo>
                    <a:pt x="41409" y="42498"/>
                  </a:lnTo>
                  <a:lnTo>
                    <a:pt x="41489" y="42149"/>
                  </a:lnTo>
                  <a:lnTo>
                    <a:pt x="41650" y="41944"/>
                  </a:lnTo>
                  <a:lnTo>
                    <a:pt x="41802" y="41828"/>
                  </a:lnTo>
                  <a:lnTo>
                    <a:pt x="42106" y="41703"/>
                  </a:lnTo>
                  <a:lnTo>
                    <a:pt x="42382" y="41649"/>
                  </a:lnTo>
                  <a:lnTo>
                    <a:pt x="42588" y="41632"/>
                  </a:lnTo>
                  <a:lnTo>
                    <a:pt x="42918" y="41623"/>
                  </a:lnTo>
                  <a:lnTo>
                    <a:pt x="43213" y="41685"/>
                  </a:lnTo>
                  <a:lnTo>
                    <a:pt x="43508" y="41819"/>
                  </a:lnTo>
                  <a:lnTo>
                    <a:pt x="44061" y="42203"/>
                  </a:lnTo>
                  <a:lnTo>
                    <a:pt x="45294" y="43141"/>
                  </a:lnTo>
                  <a:lnTo>
                    <a:pt x="46276" y="43855"/>
                  </a:lnTo>
                  <a:lnTo>
                    <a:pt x="46329" y="43525"/>
                  </a:lnTo>
                  <a:lnTo>
                    <a:pt x="46517" y="42971"/>
                  </a:lnTo>
                  <a:lnTo>
                    <a:pt x="46776" y="42525"/>
                  </a:lnTo>
                  <a:lnTo>
                    <a:pt x="47097" y="42176"/>
                  </a:lnTo>
                  <a:lnTo>
                    <a:pt x="47490" y="41926"/>
                  </a:lnTo>
                  <a:lnTo>
                    <a:pt x="47928" y="41748"/>
                  </a:lnTo>
                  <a:lnTo>
                    <a:pt x="48410" y="41632"/>
                  </a:lnTo>
                  <a:lnTo>
                    <a:pt x="48928" y="41560"/>
                  </a:lnTo>
                  <a:lnTo>
                    <a:pt x="50312" y="41533"/>
                  </a:lnTo>
                  <a:lnTo>
                    <a:pt x="52009" y="41560"/>
                  </a:lnTo>
                  <a:lnTo>
                    <a:pt x="52813" y="41489"/>
                  </a:lnTo>
                  <a:lnTo>
                    <a:pt x="53304" y="41390"/>
                  </a:lnTo>
                  <a:lnTo>
                    <a:pt x="53536" y="41310"/>
                  </a:lnTo>
                  <a:lnTo>
                    <a:pt x="53054" y="40837"/>
                  </a:lnTo>
                  <a:lnTo>
                    <a:pt x="52071" y="39988"/>
                  </a:lnTo>
                  <a:lnTo>
                    <a:pt x="51098" y="39256"/>
                  </a:lnTo>
                  <a:lnTo>
                    <a:pt x="50169" y="38622"/>
                  </a:lnTo>
                  <a:lnTo>
                    <a:pt x="48919" y="37863"/>
                  </a:lnTo>
                  <a:lnTo>
                    <a:pt x="47740" y="37184"/>
                  </a:lnTo>
                  <a:lnTo>
                    <a:pt x="47473" y="36988"/>
                  </a:lnTo>
                  <a:lnTo>
                    <a:pt x="47222" y="36774"/>
                  </a:lnTo>
                  <a:lnTo>
                    <a:pt x="46838" y="36425"/>
                  </a:lnTo>
                  <a:lnTo>
                    <a:pt x="46713" y="36175"/>
                  </a:lnTo>
                  <a:lnTo>
                    <a:pt x="46713" y="36015"/>
                  </a:lnTo>
                  <a:lnTo>
                    <a:pt x="46794" y="35836"/>
                  </a:lnTo>
                  <a:lnTo>
                    <a:pt x="46990" y="35648"/>
                  </a:lnTo>
                  <a:lnTo>
                    <a:pt x="47133" y="35541"/>
                  </a:lnTo>
                  <a:lnTo>
                    <a:pt x="47410" y="35345"/>
                  </a:lnTo>
                  <a:lnTo>
                    <a:pt x="48267" y="34836"/>
                  </a:lnTo>
                  <a:lnTo>
                    <a:pt x="49991" y="33880"/>
                  </a:lnTo>
                  <a:lnTo>
                    <a:pt x="52634" y="32523"/>
                  </a:lnTo>
                  <a:lnTo>
                    <a:pt x="54349" y="31737"/>
                  </a:lnTo>
                  <a:lnTo>
                    <a:pt x="55179" y="31407"/>
                  </a:lnTo>
                  <a:lnTo>
                    <a:pt x="55447" y="31326"/>
                  </a:lnTo>
                  <a:lnTo>
                    <a:pt x="54759" y="30916"/>
                  </a:lnTo>
                  <a:lnTo>
                    <a:pt x="53938" y="30362"/>
                  </a:lnTo>
                  <a:lnTo>
                    <a:pt x="53500" y="30005"/>
                  </a:lnTo>
                  <a:lnTo>
                    <a:pt x="53152" y="29674"/>
                  </a:lnTo>
                  <a:lnTo>
                    <a:pt x="52884" y="29353"/>
                  </a:lnTo>
                  <a:lnTo>
                    <a:pt x="52714" y="29049"/>
                  </a:lnTo>
                  <a:lnTo>
                    <a:pt x="52616" y="28746"/>
                  </a:lnTo>
                  <a:lnTo>
                    <a:pt x="52598" y="28451"/>
                  </a:lnTo>
                  <a:lnTo>
                    <a:pt x="52670" y="28156"/>
                  </a:lnTo>
                  <a:lnTo>
                    <a:pt x="52804" y="27862"/>
                  </a:lnTo>
                  <a:lnTo>
                    <a:pt x="53018" y="27567"/>
                  </a:lnTo>
                  <a:lnTo>
                    <a:pt x="53465" y="27102"/>
                  </a:lnTo>
                  <a:lnTo>
                    <a:pt x="54295" y="26451"/>
                  </a:lnTo>
                  <a:lnTo>
                    <a:pt x="54822" y="26102"/>
                  </a:lnTo>
                  <a:lnTo>
                    <a:pt x="55054" y="25959"/>
                  </a:lnTo>
                  <a:lnTo>
                    <a:pt x="55733" y="25647"/>
                  </a:lnTo>
                  <a:lnTo>
                    <a:pt x="56903" y="25165"/>
                  </a:lnTo>
                  <a:lnTo>
                    <a:pt x="57465" y="24897"/>
                  </a:lnTo>
                  <a:lnTo>
                    <a:pt x="57072" y="24700"/>
                  </a:lnTo>
                  <a:lnTo>
                    <a:pt x="56492" y="24307"/>
                  </a:lnTo>
                  <a:lnTo>
                    <a:pt x="56152" y="23932"/>
                  </a:lnTo>
                  <a:lnTo>
                    <a:pt x="56036" y="23656"/>
                  </a:lnTo>
                  <a:lnTo>
                    <a:pt x="56010" y="23477"/>
                  </a:lnTo>
                  <a:lnTo>
                    <a:pt x="56045" y="23209"/>
                  </a:lnTo>
                  <a:lnTo>
                    <a:pt x="56233" y="22870"/>
                  </a:lnTo>
                  <a:lnTo>
                    <a:pt x="56536" y="22530"/>
                  </a:lnTo>
                  <a:lnTo>
                    <a:pt x="56929" y="22191"/>
                  </a:lnTo>
                  <a:lnTo>
                    <a:pt x="57635" y="21691"/>
                  </a:lnTo>
                  <a:lnTo>
                    <a:pt x="58662" y="21012"/>
                  </a:lnTo>
                  <a:lnTo>
                    <a:pt x="59358" y="20485"/>
                  </a:lnTo>
                  <a:lnTo>
                    <a:pt x="59742" y="20128"/>
                  </a:lnTo>
                  <a:lnTo>
                    <a:pt x="60028" y="19753"/>
                  </a:lnTo>
                  <a:lnTo>
                    <a:pt x="60189" y="19369"/>
                  </a:lnTo>
                  <a:lnTo>
                    <a:pt x="60207" y="19173"/>
                  </a:lnTo>
                  <a:lnTo>
                    <a:pt x="60216" y="19155"/>
                  </a:lnTo>
                  <a:lnTo>
                    <a:pt x="60233" y="19146"/>
                  </a:lnTo>
                  <a:lnTo>
                    <a:pt x="59805" y="19351"/>
                  </a:lnTo>
                  <a:lnTo>
                    <a:pt x="58921" y="19682"/>
                  </a:lnTo>
                  <a:lnTo>
                    <a:pt x="58001" y="19941"/>
                  </a:lnTo>
                  <a:lnTo>
                    <a:pt x="57081" y="20128"/>
                  </a:lnTo>
                  <a:lnTo>
                    <a:pt x="56626" y="20191"/>
                  </a:lnTo>
                  <a:lnTo>
                    <a:pt x="56126" y="20262"/>
                  </a:lnTo>
                  <a:lnTo>
                    <a:pt x="55224" y="20369"/>
                  </a:lnTo>
                  <a:lnTo>
                    <a:pt x="54661" y="20396"/>
                  </a:lnTo>
                  <a:lnTo>
                    <a:pt x="54420" y="20387"/>
                  </a:lnTo>
                  <a:lnTo>
                    <a:pt x="54215" y="20360"/>
                  </a:lnTo>
                  <a:lnTo>
                    <a:pt x="53929" y="20218"/>
                  </a:lnTo>
                  <a:lnTo>
                    <a:pt x="53768" y="19994"/>
                  </a:lnTo>
                  <a:lnTo>
                    <a:pt x="53706" y="19682"/>
                  </a:lnTo>
                  <a:lnTo>
                    <a:pt x="53715" y="19101"/>
                  </a:lnTo>
                  <a:lnTo>
                    <a:pt x="53768" y="18396"/>
                  </a:lnTo>
                  <a:lnTo>
                    <a:pt x="53777" y="17878"/>
                  </a:lnTo>
                  <a:lnTo>
                    <a:pt x="53759" y="17619"/>
                  </a:lnTo>
                  <a:lnTo>
                    <a:pt x="53170" y="18208"/>
                  </a:lnTo>
                  <a:lnTo>
                    <a:pt x="51991" y="19262"/>
                  </a:lnTo>
                  <a:lnTo>
                    <a:pt x="51125" y="19905"/>
                  </a:lnTo>
                  <a:lnTo>
                    <a:pt x="50571" y="20253"/>
                  </a:lnTo>
                  <a:lnTo>
                    <a:pt x="50026" y="20539"/>
                  </a:lnTo>
                  <a:lnTo>
                    <a:pt x="49517" y="20735"/>
                  </a:lnTo>
                  <a:lnTo>
                    <a:pt x="49276" y="20798"/>
                  </a:lnTo>
                  <a:lnTo>
                    <a:pt x="49008" y="20860"/>
                  </a:lnTo>
                  <a:lnTo>
                    <a:pt x="48383" y="20977"/>
                  </a:lnTo>
                  <a:lnTo>
                    <a:pt x="47731" y="21003"/>
                  </a:lnTo>
                  <a:lnTo>
                    <a:pt x="47285" y="20932"/>
                  </a:lnTo>
                  <a:lnTo>
                    <a:pt x="47017" y="20825"/>
                  </a:lnTo>
                  <a:lnTo>
                    <a:pt x="46901" y="20753"/>
                  </a:lnTo>
                  <a:lnTo>
                    <a:pt x="46830" y="20691"/>
                  </a:lnTo>
                  <a:lnTo>
                    <a:pt x="46731" y="20503"/>
                  </a:lnTo>
                  <a:lnTo>
                    <a:pt x="46669" y="20092"/>
                  </a:lnTo>
                  <a:lnTo>
                    <a:pt x="46740" y="19360"/>
                  </a:lnTo>
                  <a:lnTo>
                    <a:pt x="46928" y="18485"/>
                  </a:lnTo>
                  <a:lnTo>
                    <a:pt x="47321" y="17074"/>
                  </a:lnTo>
                  <a:lnTo>
                    <a:pt x="47848" y="15431"/>
                  </a:lnTo>
                  <a:lnTo>
                    <a:pt x="47982" y="14940"/>
                  </a:lnTo>
                  <a:lnTo>
                    <a:pt x="48178" y="14109"/>
                  </a:lnTo>
                  <a:lnTo>
                    <a:pt x="48526" y="12770"/>
                  </a:lnTo>
                  <a:lnTo>
                    <a:pt x="48875" y="11654"/>
                  </a:lnTo>
                  <a:lnTo>
                    <a:pt x="49276" y="10564"/>
                  </a:lnTo>
                  <a:lnTo>
                    <a:pt x="49509" y="9966"/>
                  </a:lnTo>
                  <a:lnTo>
                    <a:pt x="49169" y="10118"/>
                  </a:lnTo>
                  <a:lnTo>
                    <a:pt x="48482" y="10529"/>
                  </a:lnTo>
                  <a:lnTo>
                    <a:pt x="47473" y="11252"/>
                  </a:lnTo>
                  <a:lnTo>
                    <a:pt x="46571" y="11868"/>
                  </a:lnTo>
                  <a:lnTo>
                    <a:pt x="46169" y="12047"/>
                  </a:lnTo>
                  <a:lnTo>
                    <a:pt x="45928" y="12109"/>
                  </a:lnTo>
                  <a:lnTo>
                    <a:pt x="45704" y="12100"/>
                  </a:lnTo>
                  <a:lnTo>
                    <a:pt x="45508" y="12011"/>
                  </a:lnTo>
                  <a:lnTo>
                    <a:pt x="45338" y="11850"/>
                  </a:lnTo>
                  <a:lnTo>
                    <a:pt x="45195" y="11582"/>
                  </a:lnTo>
                  <a:lnTo>
                    <a:pt x="45142" y="11413"/>
                  </a:lnTo>
                  <a:lnTo>
                    <a:pt x="45070" y="11145"/>
                  </a:lnTo>
                  <a:lnTo>
                    <a:pt x="44990" y="10609"/>
                  </a:lnTo>
                  <a:lnTo>
                    <a:pt x="44999" y="10055"/>
                  </a:lnTo>
                  <a:lnTo>
                    <a:pt x="45070" y="9457"/>
                  </a:lnTo>
                  <a:lnTo>
                    <a:pt x="45276" y="8475"/>
                  </a:lnTo>
                  <a:lnTo>
                    <a:pt x="45722" y="6903"/>
                  </a:lnTo>
                  <a:lnTo>
                    <a:pt x="45999" y="5965"/>
                  </a:lnTo>
                  <a:lnTo>
                    <a:pt x="45749" y="6162"/>
                  </a:lnTo>
                  <a:lnTo>
                    <a:pt x="45294" y="6465"/>
                  </a:lnTo>
                  <a:lnTo>
                    <a:pt x="44874" y="6689"/>
                  </a:lnTo>
                  <a:lnTo>
                    <a:pt x="44508" y="6832"/>
                  </a:lnTo>
                  <a:lnTo>
                    <a:pt x="44177" y="6903"/>
                  </a:lnTo>
                  <a:lnTo>
                    <a:pt x="43883" y="6912"/>
                  </a:lnTo>
                  <a:lnTo>
                    <a:pt x="43624" y="6840"/>
                  </a:lnTo>
                  <a:lnTo>
                    <a:pt x="43400" y="6707"/>
                  </a:lnTo>
                  <a:lnTo>
                    <a:pt x="43204" y="6519"/>
                  </a:lnTo>
                  <a:lnTo>
                    <a:pt x="43034" y="6269"/>
                  </a:lnTo>
                  <a:lnTo>
                    <a:pt x="42820" y="5796"/>
                  </a:lnTo>
                  <a:lnTo>
                    <a:pt x="42597" y="4983"/>
                  </a:lnTo>
                  <a:lnTo>
                    <a:pt x="42436" y="3992"/>
                  </a:lnTo>
                  <a:lnTo>
                    <a:pt x="42365" y="3438"/>
                  </a:lnTo>
                  <a:lnTo>
                    <a:pt x="42248" y="2768"/>
                  </a:lnTo>
                  <a:lnTo>
                    <a:pt x="41748" y="804"/>
                  </a:lnTo>
                  <a:lnTo>
                    <a:pt x="415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32"/>
            <p:cNvSpPr/>
            <p:nvPr/>
          </p:nvSpPr>
          <p:spPr>
            <a:xfrm rot="-7081386">
              <a:off x="3927083" y="-539644"/>
              <a:ext cx="448207" cy="419149"/>
            </a:xfrm>
            <a:custGeom>
              <a:avLst/>
              <a:gdLst/>
              <a:ahLst/>
              <a:cxnLst/>
              <a:rect l="l" t="t" r="r" b="b"/>
              <a:pathLst>
                <a:path w="51518" h="48178" extrusionOk="0">
                  <a:moveTo>
                    <a:pt x="51518" y="15744"/>
                  </a:moveTo>
                  <a:lnTo>
                    <a:pt x="51375" y="1578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1518" y="15744"/>
                  </a:lnTo>
                  <a:close/>
                  <a:moveTo>
                    <a:pt x="35346" y="1"/>
                  </a:moveTo>
                  <a:lnTo>
                    <a:pt x="34962" y="2582"/>
                  </a:lnTo>
                  <a:lnTo>
                    <a:pt x="34461" y="6091"/>
                  </a:lnTo>
                  <a:lnTo>
                    <a:pt x="34104" y="8297"/>
                  </a:lnTo>
                  <a:lnTo>
                    <a:pt x="33899" y="9359"/>
                  </a:lnTo>
                  <a:lnTo>
                    <a:pt x="33631" y="10806"/>
                  </a:lnTo>
                  <a:lnTo>
                    <a:pt x="33372" y="12244"/>
                  </a:lnTo>
                  <a:lnTo>
                    <a:pt x="32908" y="11315"/>
                  </a:lnTo>
                  <a:lnTo>
                    <a:pt x="32015" y="9449"/>
                  </a:lnTo>
                  <a:lnTo>
                    <a:pt x="31604" y="8502"/>
                  </a:lnTo>
                  <a:lnTo>
                    <a:pt x="31175" y="7466"/>
                  </a:lnTo>
                  <a:lnTo>
                    <a:pt x="30613" y="5886"/>
                  </a:lnTo>
                  <a:lnTo>
                    <a:pt x="30309" y="4805"/>
                  </a:lnTo>
                  <a:lnTo>
                    <a:pt x="30184" y="4260"/>
                  </a:lnTo>
                  <a:lnTo>
                    <a:pt x="30291" y="4814"/>
                  </a:lnTo>
                  <a:lnTo>
                    <a:pt x="30568" y="5904"/>
                  </a:lnTo>
                  <a:lnTo>
                    <a:pt x="31086" y="7502"/>
                  </a:lnTo>
                  <a:lnTo>
                    <a:pt x="31488" y="8547"/>
                  </a:lnTo>
                  <a:lnTo>
                    <a:pt x="31916" y="9583"/>
                  </a:lnTo>
                  <a:lnTo>
                    <a:pt x="32827" y="11628"/>
                  </a:lnTo>
                  <a:lnTo>
                    <a:pt x="33299" y="12643"/>
                  </a:lnTo>
                  <a:lnTo>
                    <a:pt x="33299" y="12643"/>
                  </a:lnTo>
                  <a:lnTo>
                    <a:pt x="32845" y="15262"/>
                  </a:lnTo>
                  <a:lnTo>
                    <a:pt x="32417" y="17888"/>
                  </a:lnTo>
                  <a:lnTo>
                    <a:pt x="31881" y="21468"/>
                  </a:lnTo>
                  <a:lnTo>
                    <a:pt x="31256" y="20495"/>
                  </a:lnTo>
                  <a:lnTo>
                    <a:pt x="30050" y="18530"/>
                  </a:lnTo>
                  <a:lnTo>
                    <a:pt x="29470" y="17539"/>
                  </a:lnTo>
                  <a:lnTo>
                    <a:pt x="29157" y="16977"/>
                  </a:lnTo>
                  <a:lnTo>
                    <a:pt x="28568" y="15834"/>
                  </a:lnTo>
                  <a:lnTo>
                    <a:pt x="28014" y="14673"/>
                  </a:lnTo>
                  <a:lnTo>
                    <a:pt x="27523" y="13476"/>
                  </a:lnTo>
                  <a:lnTo>
                    <a:pt x="27309" y="12869"/>
                  </a:lnTo>
                  <a:lnTo>
                    <a:pt x="27505" y="13485"/>
                  </a:lnTo>
                  <a:lnTo>
                    <a:pt x="27969" y="14691"/>
                  </a:lnTo>
                  <a:lnTo>
                    <a:pt x="28496" y="15869"/>
                  </a:lnTo>
                  <a:lnTo>
                    <a:pt x="29068" y="17021"/>
                  </a:lnTo>
                  <a:lnTo>
                    <a:pt x="29371" y="17593"/>
                  </a:lnTo>
                  <a:lnTo>
                    <a:pt x="29952" y="18664"/>
                  </a:lnTo>
                  <a:lnTo>
                    <a:pt x="31193" y="20772"/>
                  </a:lnTo>
                  <a:lnTo>
                    <a:pt x="31827" y="21817"/>
                  </a:lnTo>
                  <a:lnTo>
                    <a:pt x="31131" y="26425"/>
                  </a:lnTo>
                  <a:lnTo>
                    <a:pt x="30800" y="28559"/>
                  </a:lnTo>
                  <a:lnTo>
                    <a:pt x="30443" y="30693"/>
                  </a:lnTo>
                  <a:lnTo>
                    <a:pt x="30264" y="31640"/>
                  </a:lnTo>
                  <a:lnTo>
                    <a:pt x="29979" y="33051"/>
                  </a:lnTo>
                  <a:lnTo>
                    <a:pt x="29746" y="33979"/>
                  </a:lnTo>
                  <a:lnTo>
                    <a:pt x="29613" y="34435"/>
                  </a:lnTo>
                  <a:lnTo>
                    <a:pt x="28916" y="33185"/>
                  </a:lnTo>
                  <a:lnTo>
                    <a:pt x="25621" y="27246"/>
                  </a:lnTo>
                  <a:lnTo>
                    <a:pt x="23263" y="23085"/>
                  </a:lnTo>
                  <a:lnTo>
                    <a:pt x="22281" y="21442"/>
                  </a:lnTo>
                  <a:lnTo>
                    <a:pt x="22424" y="20388"/>
                  </a:lnTo>
                  <a:lnTo>
                    <a:pt x="22647" y="18280"/>
                  </a:lnTo>
                  <a:lnTo>
                    <a:pt x="22701" y="17218"/>
                  </a:lnTo>
                  <a:lnTo>
                    <a:pt x="22710" y="16673"/>
                  </a:lnTo>
                  <a:lnTo>
                    <a:pt x="22683" y="15575"/>
                  </a:lnTo>
                  <a:lnTo>
                    <a:pt x="22576" y="14494"/>
                  </a:lnTo>
                  <a:lnTo>
                    <a:pt x="22370" y="13431"/>
                  </a:lnTo>
                  <a:lnTo>
                    <a:pt x="22210" y="12914"/>
                  </a:lnTo>
                  <a:lnTo>
                    <a:pt x="22352" y="13431"/>
                  </a:lnTo>
                  <a:lnTo>
                    <a:pt x="22531" y="14503"/>
                  </a:lnTo>
                  <a:lnTo>
                    <a:pt x="22602" y="15584"/>
                  </a:lnTo>
                  <a:lnTo>
                    <a:pt x="22602" y="16673"/>
                  </a:lnTo>
                  <a:lnTo>
                    <a:pt x="22585" y="17218"/>
                  </a:lnTo>
                  <a:lnTo>
                    <a:pt x="22513" y="18209"/>
                  </a:lnTo>
                  <a:lnTo>
                    <a:pt x="22263" y="20183"/>
                  </a:lnTo>
                  <a:lnTo>
                    <a:pt x="22111" y="21174"/>
                  </a:lnTo>
                  <a:lnTo>
                    <a:pt x="21665" y="20450"/>
                  </a:lnTo>
                  <a:lnTo>
                    <a:pt x="21218" y="19727"/>
                  </a:lnTo>
                  <a:lnTo>
                    <a:pt x="20191" y="18111"/>
                  </a:lnTo>
                  <a:lnTo>
                    <a:pt x="19665" y="17307"/>
                  </a:lnTo>
                  <a:lnTo>
                    <a:pt x="18432" y="15450"/>
                  </a:lnTo>
                  <a:lnTo>
                    <a:pt x="17155" y="13628"/>
                  </a:lnTo>
                  <a:lnTo>
                    <a:pt x="17128" y="13512"/>
                  </a:lnTo>
                  <a:lnTo>
                    <a:pt x="17075" y="12530"/>
                  </a:lnTo>
                  <a:lnTo>
                    <a:pt x="16977" y="11110"/>
                  </a:lnTo>
                  <a:lnTo>
                    <a:pt x="16878" y="10154"/>
                  </a:lnTo>
                  <a:lnTo>
                    <a:pt x="16798" y="9672"/>
                  </a:lnTo>
                  <a:lnTo>
                    <a:pt x="16709" y="9172"/>
                  </a:lnTo>
                  <a:lnTo>
                    <a:pt x="16494" y="8199"/>
                  </a:lnTo>
                  <a:lnTo>
                    <a:pt x="16218" y="7243"/>
                  </a:lnTo>
                  <a:lnTo>
                    <a:pt x="15869" y="6314"/>
                  </a:lnTo>
                  <a:lnTo>
                    <a:pt x="15655" y="5868"/>
                  </a:lnTo>
                  <a:lnTo>
                    <a:pt x="15655" y="5868"/>
                  </a:lnTo>
                  <a:lnTo>
                    <a:pt x="15860" y="6323"/>
                  </a:lnTo>
                  <a:lnTo>
                    <a:pt x="16182" y="7261"/>
                  </a:lnTo>
                  <a:lnTo>
                    <a:pt x="16423" y="8216"/>
                  </a:lnTo>
                  <a:lnTo>
                    <a:pt x="16610" y="9199"/>
                  </a:lnTo>
                  <a:lnTo>
                    <a:pt x="16682" y="9681"/>
                  </a:lnTo>
                  <a:lnTo>
                    <a:pt x="16798" y="10601"/>
                  </a:lnTo>
                  <a:lnTo>
                    <a:pt x="16932" y="12440"/>
                  </a:lnTo>
                  <a:lnTo>
                    <a:pt x="16968" y="13360"/>
                  </a:lnTo>
                  <a:lnTo>
                    <a:pt x="15619" y="11494"/>
                  </a:lnTo>
                  <a:lnTo>
                    <a:pt x="12521" y="7341"/>
                  </a:lnTo>
                  <a:lnTo>
                    <a:pt x="11163" y="5484"/>
                  </a:lnTo>
                  <a:lnTo>
                    <a:pt x="13164" y="8243"/>
                  </a:lnTo>
                  <a:lnTo>
                    <a:pt x="16334" y="12753"/>
                  </a:lnTo>
                  <a:lnTo>
                    <a:pt x="18334" y="15709"/>
                  </a:lnTo>
                  <a:lnTo>
                    <a:pt x="19227" y="17111"/>
                  </a:lnTo>
                  <a:lnTo>
                    <a:pt x="18254" y="16664"/>
                  </a:lnTo>
                  <a:lnTo>
                    <a:pt x="16325" y="15726"/>
                  </a:lnTo>
                  <a:lnTo>
                    <a:pt x="15378" y="15226"/>
                  </a:lnTo>
                  <a:lnTo>
                    <a:pt x="14851" y="14941"/>
                  </a:lnTo>
                  <a:lnTo>
                    <a:pt x="13815" y="14342"/>
                  </a:lnTo>
                  <a:lnTo>
                    <a:pt x="12806" y="13699"/>
                  </a:lnTo>
                  <a:lnTo>
                    <a:pt x="11833" y="13003"/>
                  </a:lnTo>
                  <a:lnTo>
                    <a:pt x="11369" y="12619"/>
                  </a:lnTo>
                  <a:lnTo>
                    <a:pt x="11824" y="13012"/>
                  </a:lnTo>
                  <a:lnTo>
                    <a:pt x="12780" y="13735"/>
                  </a:lnTo>
                  <a:lnTo>
                    <a:pt x="13780" y="14405"/>
                  </a:lnTo>
                  <a:lnTo>
                    <a:pt x="14798" y="15039"/>
                  </a:lnTo>
                  <a:lnTo>
                    <a:pt x="15325" y="15334"/>
                  </a:lnTo>
                  <a:lnTo>
                    <a:pt x="16334" y="15896"/>
                  </a:lnTo>
                  <a:lnTo>
                    <a:pt x="18370" y="16914"/>
                  </a:lnTo>
                  <a:lnTo>
                    <a:pt x="19406" y="17414"/>
                  </a:lnTo>
                  <a:lnTo>
                    <a:pt x="20191" y="18647"/>
                  </a:lnTo>
                  <a:lnTo>
                    <a:pt x="20950" y="19897"/>
                  </a:lnTo>
                  <a:lnTo>
                    <a:pt x="21674" y="21102"/>
                  </a:lnTo>
                  <a:lnTo>
                    <a:pt x="23067" y="23549"/>
                  </a:lnTo>
                  <a:lnTo>
                    <a:pt x="23754" y="24773"/>
                  </a:lnTo>
                  <a:lnTo>
                    <a:pt x="23219" y="24567"/>
                  </a:lnTo>
                  <a:lnTo>
                    <a:pt x="22156" y="24094"/>
                  </a:lnTo>
                  <a:lnTo>
                    <a:pt x="20602" y="23308"/>
                  </a:lnTo>
                  <a:lnTo>
                    <a:pt x="19593" y="22728"/>
                  </a:lnTo>
                  <a:lnTo>
                    <a:pt x="18504" y="22076"/>
                  </a:lnTo>
                  <a:lnTo>
                    <a:pt x="16378" y="20683"/>
                  </a:lnTo>
                  <a:lnTo>
                    <a:pt x="15325" y="19968"/>
                  </a:lnTo>
                  <a:lnTo>
                    <a:pt x="16360" y="20709"/>
                  </a:lnTo>
                  <a:lnTo>
                    <a:pt x="18459" y="22147"/>
                  </a:lnTo>
                  <a:lnTo>
                    <a:pt x="19531" y="22835"/>
                  </a:lnTo>
                  <a:lnTo>
                    <a:pt x="20057" y="23156"/>
                  </a:lnTo>
                  <a:lnTo>
                    <a:pt x="21129" y="23772"/>
                  </a:lnTo>
                  <a:lnTo>
                    <a:pt x="22227" y="24353"/>
                  </a:lnTo>
                  <a:lnTo>
                    <a:pt x="23362" y="24871"/>
                  </a:lnTo>
                  <a:lnTo>
                    <a:pt x="23933" y="25103"/>
                  </a:lnTo>
                  <a:lnTo>
                    <a:pt x="25353" y="27755"/>
                  </a:lnTo>
                  <a:lnTo>
                    <a:pt x="28469" y="33765"/>
                  </a:lnTo>
                  <a:lnTo>
                    <a:pt x="28934" y="34658"/>
                  </a:lnTo>
                  <a:lnTo>
                    <a:pt x="28532" y="34622"/>
                  </a:lnTo>
                  <a:lnTo>
                    <a:pt x="27862" y="34542"/>
                  </a:lnTo>
                  <a:lnTo>
                    <a:pt x="26925" y="34399"/>
                  </a:lnTo>
                  <a:lnTo>
                    <a:pt x="25996" y="34229"/>
                  </a:lnTo>
                  <a:lnTo>
                    <a:pt x="24121" y="33863"/>
                  </a:lnTo>
                  <a:lnTo>
                    <a:pt x="22263" y="33461"/>
                  </a:lnTo>
                  <a:lnTo>
                    <a:pt x="20638" y="33104"/>
                  </a:lnTo>
                  <a:lnTo>
                    <a:pt x="19013" y="32729"/>
                  </a:lnTo>
                  <a:lnTo>
                    <a:pt x="18191" y="31738"/>
                  </a:lnTo>
                  <a:lnTo>
                    <a:pt x="16530" y="29764"/>
                  </a:lnTo>
                  <a:lnTo>
                    <a:pt x="15673" y="28800"/>
                  </a:lnTo>
                  <a:lnTo>
                    <a:pt x="14807" y="27844"/>
                  </a:lnTo>
                  <a:lnTo>
                    <a:pt x="13449" y="26460"/>
                  </a:lnTo>
                  <a:lnTo>
                    <a:pt x="12503" y="25567"/>
                  </a:lnTo>
                  <a:lnTo>
                    <a:pt x="12020" y="25148"/>
                  </a:lnTo>
                  <a:lnTo>
                    <a:pt x="12494" y="25585"/>
                  </a:lnTo>
                  <a:lnTo>
                    <a:pt x="13414" y="26487"/>
                  </a:lnTo>
                  <a:lnTo>
                    <a:pt x="14735" y="27907"/>
                  </a:lnTo>
                  <a:lnTo>
                    <a:pt x="15584" y="28880"/>
                  </a:lnTo>
                  <a:lnTo>
                    <a:pt x="16360" y="29809"/>
                  </a:lnTo>
                  <a:lnTo>
                    <a:pt x="17887" y="31693"/>
                  </a:lnTo>
                  <a:lnTo>
                    <a:pt x="18638" y="32649"/>
                  </a:lnTo>
                  <a:lnTo>
                    <a:pt x="16736" y="32211"/>
                  </a:lnTo>
                  <a:lnTo>
                    <a:pt x="14833" y="31765"/>
                  </a:lnTo>
                  <a:lnTo>
                    <a:pt x="10172" y="30657"/>
                  </a:lnTo>
                  <a:lnTo>
                    <a:pt x="9529" y="29925"/>
                  </a:lnTo>
                  <a:lnTo>
                    <a:pt x="8207" y="28470"/>
                  </a:lnTo>
                  <a:lnTo>
                    <a:pt x="7529" y="27764"/>
                  </a:lnTo>
                  <a:lnTo>
                    <a:pt x="6823" y="27059"/>
                  </a:lnTo>
                  <a:lnTo>
                    <a:pt x="5725" y="26058"/>
                  </a:lnTo>
                  <a:lnTo>
                    <a:pt x="4957" y="25424"/>
                  </a:lnTo>
                  <a:lnTo>
                    <a:pt x="4555" y="25130"/>
                  </a:lnTo>
                  <a:lnTo>
                    <a:pt x="4948" y="25442"/>
                  </a:lnTo>
                  <a:lnTo>
                    <a:pt x="5689" y="26094"/>
                  </a:lnTo>
                  <a:lnTo>
                    <a:pt x="6761" y="27130"/>
                  </a:lnTo>
                  <a:lnTo>
                    <a:pt x="7439" y="27853"/>
                  </a:lnTo>
                  <a:lnTo>
                    <a:pt x="8047" y="28514"/>
                  </a:lnTo>
                  <a:lnTo>
                    <a:pt x="9208" y="29872"/>
                  </a:lnTo>
                  <a:lnTo>
                    <a:pt x="9788" y="30559"/>
                  </a:lnTo>
                  <a:lnTo>
                    <a:pt x="1" y="28228"/>
                  </a:lnTo>
                  <a:lnTo>
                    <a:pt x="1" y="28228"/>
                  </a:lnTo>
                  <a:lnTo>
                    <a:pt x="10065" y="30845"/>
                  </a:lnTo>
                  <a:lnTo>
                    <a:pt x="12512" y="31479"/>
                  </a:lnTo>
                  <a:lnTo>
                    <a:pt x="11529" y="31934"/>
                  </a:lnTo>
                  <a:lnTo>
                    <a:pt x="9547" y="32801"/>
                  </a:lnTo>
                  <a:lnTo>
                    <a:pt x="8538" y="33202"/>
                  </a:lnTo>
                  <a:lnTo>
                    <a:pt x="8002" y="33408"/>
                  </a:lnTo>
                  <a:lnTo>
                    <a:pt x="6913" y="33792"/>
                  </a:lnTo>
                  <a:lnTo>
                    <a:pt x="5805" y="34122"/>
                  </a:lnTo>
                  <a:lnTo>
                    <a:pt x="4689" y="34399"/>
                  </a:lnTo>
                  <a:lnTo>
                    <a:pt x="4117" y="34515"/>
                  </a:lnTo>
                  <a:lnTo>
                    <a:pt x="4117" y="34515"/>
                  </a:lnTo>
                  <a:lnTo>
                    <a:pt x="4689" y="34417"/>
                  </a:lnTo>
                  <a:lnTo>
                    <a:pt x="5814" y="34167"/>
                  </a:lnTo>
                  <a:lnTo>
                    <a:pt x="6930" y="33863"/>
                  </a:lnTo>
                  <a:lnTo>
                    <a:pt x="8029" y="33506"/>
                  </a:lnTo>
                  <a:lnTo>
                    <a:pt x="8574" y="33310"/>
                  </a:lnTo>
                  <a:lnTo>
                    <a:pt x="9663" y="32917"/>
                  </a:lnTo>
                  <a:lnTo>
                    <a:pt x="11806" y="32033"/>
                  </a:lnTo>
                  <a:lnTo>
                    <a:pt x="12869" y="31577"/>
                  </a:lnTo>
                  <a:lnTo>
                    <a:pt x="14753" y="32068"/>
                  </a:lnTo>
                  <a:lnTo>
                    <a:pt x="17950" y="32872"/>
                  </a:lnTo>
                  <a:lnTo>
                    <a:pt x="21156" y="33667"/>
                  </a:lnTo>
                  <a:lnTo>
                    <a:pt x="20075" y="34274"/>
                  </a:lnTo>
                  <a:lnTo>
                    <a:pt x="17905" y="35462"/>
                  </a:lnTo>
                  <a:lnTo>
                    <a:pt x="16789" y="36015"/>
                  </a:lnTo>
                  <a:lnTo>
                    <a:pt x="16173" y="36310"/>
                  </a:lnTo>
                  <a:lnTo>
                    <a:pt x="14932" y="36864"/>
                  </a:lnTo>
                  <a:lnTo>
                    <a:pt x="13664" y="37373"/>
                  </a:lnTo>
                  <a:lnTo>
                    <a:pt x="12369" y="37819"/>
                  </a:lnTo>
                  <a:lnTo>
                    <a:pt x="11717" y="38007"/>
                  </a:lnTo>
                  <a:lnTo>
                    <a:pt x="11717" y="38007"/>
                  </a:lnTo>
                  <a:lnTo>
                    <a:pt x="12378" y="37828"/>
                  </a:lnTo>
                  <a:lnTo>
                    <a:pt x="13673" y="37417"/>
                  </a:lnTo>
                  <a:lnTo>
                    <a:pt x="14958" y="36935"/>
                  </a:lnTo>
                  <a:lnTo>
                    <a:pt x="16218" y="36399"/>
                  </a:lnTo>
                  <a:lnTo>
                    <a:pt x="16843" y="36122"/>
                  </a:lnTo>
                  <a:lnTo>
                    <a:pt x="18021" y="35560"/>
                  </a:lnTo>
                  <a:lnTo>
                    <a:pt x="20334" y="34363"/>
                  </a:lnTo>
                  <a:lnTo>
                    <a:pt x="21486" y="33747"/>
                  </a:lnTo>
                  <a:lnTo>
                    <a:pt x="21817" y="33827"/>
                  </a:lnTo>
                  <a:lnTo>
                    <a:pt x="22156" y="33908"/>
                  </a:lnTo>
                  <a:lnTo>
                    <a:pt x="24013" y="34345"/>
                  </a:lnTo>
                  <a:lnTo>
                    <a:pt x="25880" y="34747"/>
                  </a:lnTo>
                  <a:lnTo>
                    <a:pt x="26817" y="34944"/>
                  </a:lnTo>
                  <a:lnTo>
                    <a:pt x="27764" y="35113"/>
                  </a:lnTo>
                  <a:lnTo>
                    <a:pt x="28541" y="35212"/>
                  </a:lnTo>
                  <a:lnTo>
                    <a:pt x="29130" y="35265"/>
                  </a:lnTo>
                  <a:lnTo>
                    <a:pt x="28612" y="35658"/>
                  </a:lnTo>
                  <a:lnTo>
                    <a:pt x="27505" y="36346"/>
                  </a:lnTo>
                  <a:lnTo>
                    <a:pt x="26344" y="36953"/>
                  </a:lnTo>
                  <a:lnTo>
                    <a:pt x="25139" y="37480"/>
                  </a:lnTo>
                  <a:lnTo>
                    <a:pt x="24522" y="37721"/>
                  </a:lnTo>
                  <a:lnTo>
                    <a:pt x="23094" y="38257"/>
                  </a:lnTo>
                  <a:lnTo>
                    <a:pt x="20200" y="39284"/>
                  </a:lnTo>
                  <a:lnTo>
                    <a:pt x="18763" y="39837"/>
                  </a:lnTo>
                  <a:lnTo>
                    <a:pt x="18084" y="40114"/>
                  </a:lnTo>
                  <a:lnTo>
                    <a:pt x="16736" y="40695"/>
                  </a:lnTo>
                  <a:lnTo>
                    <a:pt x="16075" y="41007"/>
                  </a:lnTo>
                  <a:lnTo>
                    <a:pt x="15182" y="41061"/>
                  </a:lnTo>
                  <a:lnTo>
                    <a:pt x="13414" y="41195"/>
                  </a:lnTo>
                  <a:lnTo>
                    <a:pt x="12529" y="41284"/>
                  </a:lnTo>
                  <a:lnTo>
                    <a:pt x="11645" y="41391"/>
                  </a:lnTo>
                  <a:lnTo>
                    <a:pt x="9868" y="41695"/>
                  </a:lnTo>
                  <a:lnTo>
                    <a:pt x="8993" y="41918"/>
                  </a:lnTo>
                  <a:lnTo>
                    <a:pt x="9877" y="41730"/>
                  </a:lnTo>
                  <a:lnTo>
                    <a:pt x="11645" y="41480"/>
                  </a:lnTo>
                  <a:lnTo>
                    <a:pt x="12538" y="41409"/>
                  </a:lnTo>
                  <a:lnTo>
                    <a:pt x="14048" y="41311"/>
                  </a:lnTo>
                  <a:lnTo>
                    <a:pt x="15548" y="41257"/>
                  </a:lnTo>
                  <a:lnTo>
                    <a:pt x="15548" y="41257"/>
                  </a:lnTo>
                  <a:lnTo>
                    <a:pt x="14958" y="41561"/>
                  </a:lnTo>
                  <a:lnTo>
                    <a:pt x="13780" y="42186"/>
                  </a:lnTo>
                  <a:lnTo>
                    <a:pt x="13208" y="42516"/>
                  </a:lnTo>
                  <a:lnTo>
                    <a:pt x="12815" y="42757"/>
                  </a:lnTo>
                  <a:lnTo>
                    <a:pt x="11967" y="43311"/>
                  </a:lnTo>
                  <a:lnTo>
                    <a:pt x="10672" y="44249"/>
                  </a:lnTo>
                  <a:lnTo>
                    <a:pt x="8475" y="45981"/>
                  </a:lnTo>
                  <a:lnTo>
                    <a:pt x="8100" y="46303"/>
                  </a:lnTo>
                  <a:lnTo>
                    <a:pt x="8100" y="46303"/>
                  </a:lnTo>
                  <a:lnTo>
                    <a:pt x="9788" y="45008"/>
                  </a:lnTo>
                  <a:lnTo>
                    <a:pt x="11529" y="43749"/>
                  </a:lnTo>
                  <a:lnTo>
                    <a:pt x="12646" y="43034"/>
                  </a:lnTo>
                  <a:lnTo>
                    <a:pt x="13289" y="42668"/>
                  </a:lnTo>
                  <a:lnTo>
                    <a:pt x="13958" y="42293"/>
                  </a:lnTo>
                  <a:lnTo>
                    <a:pt x="15333" y="41605"/>
                  </a:lnTo>
                  <a:lnTo>
                    <a:pt x="16727" y="40971"/>
                  </a:lnTo>
                  <a:lnTo>
                    <a:pt x="18146" y="40400"/>
                  </a:lnTo>
                  <a:lnTo>
                    <a:pt x="18870" y="40132"/>
                  </a:lnTo>
                  <a:lnTo>
                    <a:pt x="19022" y="40078"/>
                  </a:lnTo>
                  <a:lnTo>
                    <a:pt x="19182" y="40016"/>
                  </a:lnTo>
                  <a:lnTo>
                    <a:pt x="18700" y="40909"/>
                  </a:lnTo>
                  <a:lnTo>
                    <a:pt x="17709" y="42668"/>
                  </a:lnTo>
                  <a:lnTo>
                    <a:pt x="17182" y="43525"/>
                  </a:lnTo>
                  <a:lnTo>
                    <a:pt x="16602" y="44454"/>
                  </a:lnTo>
                  <a:lnTo>
                    <a:pt x="15646" y="45794"/>
                  </a:lnTo>
                  <a:lnTo>
                    <a:pt x="14958" y="46642"/>
                  </a:lnTo>
                  <a:lnTo>
                    <a:pt x="14592" y="47053"/>
                  </a:lnTo>
                  <a:lnTo>
                    <a:pt x="14967" y="46651"/>
                  </a:lnTo>
                  <a:lnTo>
                    <a:pt x="15682" y="45820"/>
                  </a:lnTo>
                  <a:lnTo>
                    <a:pt x="16673" y="44499"/>
                  </a:lnTo>
                  <a:lnTo>
                    <a:pt x="17280" y="43588"/>
                  </a:lnTo>
                  <a:lnTo>
                    <a:pt x="17870" y="42686"/>
                  </a:lnTo>
                  <a:lnTo>
                    <a:pt x="18977" y="40837"/>
                  </a:lnTo>
                  <a:lnTo>
                    <a:pt x="19504" y="39900"/>
                  </a:lnTo>
                  <a:lnTo>
                    <a:pt x="22085" y="39025"/>
                  </a:lnTo>
                  <a:lnTo>
                    <a:pt x="24674" y="38141"/>
                  </a:lnTo>
                  <a:lnTo>
                    <a:pt x="25210" y="37944"/>
                  </a:lnTo>
                  <a:lnTo>
                    <a:pt x="26291" y="37516"/>
                  </a:lnTo>
                  <a:lnTo>
                    <a:pt x="27344" y="37024"/>
                  </a:lnTo>
                  <a:lnTo>
                    <a:pt x="28380" y="36462"/>
                  </a:lnTo>
                  <a:lnTo>
                    <a:pt x="28871" y="36140"/>
                  </a:lnTo>
                  <a:lnTo>
                    <a:pt x="28166" y="37257"/>
                  </a:lnTo>
                  <a:lnTo>
                    <a:pt x="27478" y="38382"/>
                  </a:lnTo>
                  <a:lnTo>
                    <a:pt x="26683" y="39293"/>
                  </a:lnTo>
                  <a:lnTo>
                    <a:pt x="25862" y="40168"/>
                  </a:lnTo>
                  <a:lnTo>
                    <a:pt x="25406" y="40614"/>
                  </a:lnTo>
                  <a:lnTo>
                    <a:pt x="24460" y="41454"/>
                  </a:lnTo>
                  <a:lnTo>
                    <a:pt x="23951" y="41829"/>
                  </a:lnTo>
                  <a:lnTo>
                    <a:pt x="24478" y="41472"/>
                  </a:lnTo>
                  <a:lnTo>
                    <a:pt x="25469" y="40677"/>
                  </a:lnTo>
                  <a:lnTo>
                    <a:pt x="25942" y="40248"/>
                  </a:lnTo>
                  <a:lnTo>
                    <a:pt x="26469" y="39748"/>
                  </a:lnTo>
                  <a:lnTo>
                    <a:pt x="26987" y="39221"/>
                  </a:lnTo>
                  <a:lnTo>
                    <a:pt x="26496" y="40096"/>
                  </a:lnTo>
                  <a:lnTo>
                    <a:pt x="26041" y="40998"/>
                  </a:lnTo>
                  <a:lnTo>
                    <a:pt x="25683" y="41739"/>
                  </a:lnTo>
                  <a:lnTo>
                    <a:pt x="25219" y="42882"/>
                  </a:lnTo>
                  <a:lnTo>
                    <a:pt x="24951" y="43668"/>
                  </a:lnTo>
                  <a:lnTo>
                    <a:pt x="24835" y="44061"/>
                  </a:lnTo>
                  <a:lnTo>
                    <a:pt x="24728" y="44490"/>
                  </a:lnTo>
                  <a:lnTo>
                    <a:pt x="24576" y="45552"/>
                  </a:lnTo>
                  <a:lnTo>
                    <a:pt x="24442" y="47026"/>
                  </a:lnTo>
                  <a:lnTo>
                    <a:pt x="24433" y="47303"/>
                  </a:lnTo>
                  <a:lnTo>
                    <a:pt x="24505" y="46419"/>
                  </a:lnTo>
                  <a:lnTo>
                    <a:pt x="24683" y="45240"/>
                  </a:lnTo>
                  <a:lnTo>
                    <a:pt x="24853" y="44481"/>
                  </a:lnTo>
                  <a:lnTo>
                    <a:pt x="24969" y="44097"/>
                  </a:lnTo>
                  <a:lnTo>
                    <a:pt x="25103" y="43713"/>
                  </a:lnTo>
                  <a:lnTo>
                    <a:pt x="25389" y="42945"/>
                  </a:lnTo>
                  <a:lnTo>
                    <a:pt x="25889" y="41829"/>
                  </a:lnTo>
                  <a:lnTo>
                    <a:pt x="26264" y="41105"/>
                  </a:lnTo>
                  <a:lnTo>
                    <a:pt x="26639" y="40409"/>
                  </a:lnTo>
                  <a:lnTo>
                    <a:pt x="27451" y="39060"/>
                  </a:lnTo>
                  <a:lnTo>
                    <a:pt x="28755" y="37078"/>
                  </a:lnTo>
                  <a:lnTo>
                    <a:pt x="29657" y="35774"/>
                  </a:lnTo>
                  <a:lnTo>
                    <a:pt x="30041" y="36337"/>
                  </a:lnTo>
                  <a:lnTo>
                    <a:pt x="30845" y="37453"/>
                  </a:lnTo>
                  <a:lnTo>
                    <a:pt x="31282" y="37998"/>
                  </a:lnTo>
                  <a:lnTo>
                    <a:pt x="31675" y="38453"/>
                  </a:lnTo>
                  <a:lnTo>
                    <a:pt x="32488" y="39319"/>
                  </a:lnTo>
                  <a:lnTo>
                    <a:pt x="33765" y="40561"/>
                  </a:lnTo>
                  <a:lnTo>
                    <a:pt x="34622" y="41364"/>
                  </a:lnTo>
                  <a:lnTo>
                    <a:pt x="35480" y="42159"/>
                  </a:lnTo>
                  <a:lnTo>
                    <a:pt x="37158" y="43775"/>
                  </a:lnTo>
                  <a:lnTo>
                    <a:pt x="38355" y="45026"/>
                  </a:lnTo>
                  <a:lnTo>
                    <a:pt x="39114" y="45892"/>
                  </a:lnTo>
                  <a:lnTo>
                    <a:pt x="39837" y="46776"/>
                  </a:lnTo>
                  <a:lnTo>
                    <a:pt x="40507" y="47705"/>
                  </a:lnTo>
                  <a:lnTo>
                    <a:pt x="40820" y="48178"/>
                  </a:lnTo>
                  <a:lnTo>
                    <a:pt x="42025" y="47330"/>
                  </a:lnTo>
                  <a:lnTo>
                    <a:pt x="41668" y="46829"/>
                  </a:lnTo>
                  <a:lnTo>
                    <a:pt x="40918" y="45883"/>
                  </a:lnTo>
                  <a:lnTo>
                    <a:pt x="40123" y="44972"/>
                  </a:lnTo>
                  <a:lnTo>
                    <a:pt x="39293" y="44106"/>
                  </a:lnTo>
                  <a:lnTo>
                    <a:pt x="38864" y="43686"/>
                  </a:lnTo>
                  <a:lnTo>
                    <a:pt x="38007" y="42865"/>
                  </a:lnTo>
                  <a:lnTo>
                    <a:pt x="36247" y="41293"/>
                  </a:lnTo>
                  <a:lnTo>
                    <a:pt x="35354" y="40525"/>
                  </a:lnTo>
                  <a:lnTo>
                    <a:pt x="34461" y="39766"/>
                  </a:lnTo>
                  <a:lnTo>
                    <a:pt x="33158" y="38614"/>
                  </a:lnTo>
                  <a:lnTo>
                    <a:pt x="32327" y="37819"/>
                  </a:lnTo>
                  <a:lnTo>
                    <a:pt x="31934" y="37399"/>
                  </a:lnTo>
                  <a:lnTo>
                    <a:pt x="31497" y="36908"/>
                  </a:lnTo>
                  <a:lnTo>
                    <a:pt x="30657" y="35872"/>
                  </a:lnTo>
                  <a:lnTo>
                    <a:pt x="30264" y="35328"/>
                  </a:lnTo>
                  <a:lnTo>
                    <a:pt x="31122" y="35078"/>
                  </a:lnTo>
                  <a:lnTo>
                    <a:pt x="32845" y="34613"/>
                  </a:lnTo>
                  <a:lnTo>
                    <a:pt x="34578" y="34220"/>
                  </a:lnTo>
                  <a:lnTo>
                    <a:pt x="36337" y="33908"/>
                  </a:lnTo>
                  <a:lnTo>
                    <a:pt x="37212" y="33792"/>
                  </a:lnTo>
                  <a:lnTo>
                    <a:pt x="38123" y="33685"/>
                  </a:lnTo>
                  <a:lnTo>
                    <a:pt x="39944" y="33569"/>
                  </a:lnTo>
                  <a:lnTo>
                    <a:pt x="40855" y="33569"/>
                  </a:lnTo>
                  <a:lnTo>
                    <a:pt x="41284" y="33586"/>
                  </a:lnTo>
                  <a:lnTo>
                    <a:pt x="42061" y="33658"/>
                  </a:lnTo>
                  <a:lnTo>
                    <a:pt x="43275" y="33854"/>
                  </a:lnTo>
                  <a:lnTo>
                    <a:pt x="44436" y="34078"/>
                  </a:lnTo>
                  <a:lnTo>
                    <a:pt x="44142" y="34006"/>
                  </a:lnTo>
                  <a:lnTo>
                    <a:pt x="42525" y="33667"/>
                  </a:lnTo>
                  <a:lnTo>
                    <a:pt x="41346" y="33470"/>
                  </a:lnTo>
                  <a:lnTo>
                    <a:pt x="40855" y="33435"/>
                  </a:lnTo>
                  <a:lnTo>
                    <a:pt x="39944" y="33399"/>
                  </a:lnTo>
                  <a:lnTo>
                    <a:pt x="38114" y="33452"/>
                  </a:lnTo>
                  <a:lnTo>
                    <a:pt x="37194" y="33533"/>
                  </a:lnTo>
                  <a:lnTo>
                    <a:pt x="36087" y="33658"/>
                  </a:lnTo>
                  <a:lnTo>
                    <a:pt x="34979" y="33827"/>
                  </a:lnTo>
                  <a:lnTo>
                    <a:pt x="36024" y="33292"/>
                  </a:lnTo>
                  <a:lnTo>
                    <a:pt x="37051" y="32720"/>
                  </a:lnTo>
                  <a:lnTo>
                    <a:pt x="37703" y="32327"/>
                  </a:lnTo>
                  <a:lnTo>
                    <a:pt x="38667" y="31684"/>
                  </a:lnTo>
                  <a:lnTo>
                    <a:pt x="39275" y="31220"/>
                  </a:lnTo>
                  <a:lnTo>
                    <a:pt x="39569" y="30970"/>
                  </a:lnTo>
                  <a:lnTo>
                    <a:pt x="39266" y="31211"/>
                  </a:lnTo>
                  <a:lnTo>
                    <a:pt x="38641" y="31649"/>
                  </a:lnTo>
                  <a:lnTo>
                    <a:pt x="37667" y="32256"/>
                  </a:lnTo>
                  <a:lnTo>
                    <a:pt x="36989" y="32613"/>
                  </a:lnTo>
                  <a:lnTo>
                    <a:pt x="36310" y="32970"/>
                  </a:lnTo>
                  <a:lnTo>
                    <a:pt x="34935" y="33622"/>
                  </a:lnTo>
                  <a:lnTo>
                    <a:pt x="34247" y="33935"/>
                  </a:lnTo>
                  <a:lnTo>
                    <a:pt x="33158" y="34158"/>
                  </a:lnTo>
                  <a:lnTo>
                    <a:pt x="30997" y="34649"/>
                  </a:lnTo>
                  <a:lnTo>
                    <a:pt x="30997" y="34649"/>
                  </a:lnTo>
                  <a:lnTo>
                    <a:pt x="31479" y="34310"/>
                  </a:lnTo>
                  <a:lnTo>
                    <a:pt x="32372" y="33560"/>
                  </a:lnTo>
                  <a:lnTo>
                    <a:pt x="32801" y="33167"/>
                  </a:lnTo>
                  <a:lnTo>
                    <a:pt x="33399" y="32568"/>
                  </a:lnTo>
                  <a:lnTo>
                    <a:pt x="34533" y="31327"/>
                  </a:lnTo>
                  <a:lnTo>
                    <a:pt x="35078" y="30684"/>
                  </a:lnTo>
                  <a:lnTo>
                    <a:pt x="35997" y="29568"/>
                  </a:lnTo>
                  <a:lnTo>
                    <a:pt x="37783" y="27318"/>
                  </a:lnTo>
                  <a:lnTo>
                    <a:pt x="38667" y="26183"/>
                  </a:lnTo>
                  <a:lnTo>
                    <a:pt x="38703" y="26157"/>
                  </a:lnTo>
                  <a:lnTo>
                    <a:pt x="38739" y="26121"/>
                  </a:lnTo>
                  <a:lnTo>
                    <a:pt x="39686" y="25933"/>
                  </a:lnTo>
                  <a:lnTo>
                    <a:pt x="41570" y="25523"/>
                  </a:lnTo>
                  <a:lnTo>
                    <a:pt x="42507" y="25290"/>
                  </a:lnTo>
                  <a:lnTo>
                    <a:pt x="43463" y="25023"/>
                  </a:lnTo>
                  <a:lnTo>
                    <a:pt x="44865" y="24558"/>
                  </a:lnTo>
                  <a:lnTo>
                    <a:pt x="45785" y="24192"/>
                  </a:lnTo>
                  <a:lnTo>
                    <a:pt x="46240" y="23987"/>
                  </a:lnTo>
                  <a:lnTo>
                    <a:pt x="45785" y="24174"/>
                  </a:lnTo>
                  <a:lnTo>
                    <a:pt x="44856" y="24514"/>
                  </a:lnTo>
                  <a:lnTo>
                    <a:pt x="43436" y="24942"/>
                  </a:lnTo>
                  <a:lnTo>
                    <a:pt x="42481" y="25174"/>
                  </a:lnTo>
                  <a:lnTo>
                    <a:pt x="41597" y="25371"/>
                  </a:lnTo>
                  <a:lnTo>
                    <a:pt x="39828" y="25710"/>
                  </a:lnTo>
                  <a:lnTo>
                    <a:pt x="38935" y="25862"/>
                  </a:lnTo>
                  <a:lnTo>
                    <a:pt x="39096" y="25648"/>
                  </a:lnTo>
                  <a:lnTo>
                    <a:pt x="39257" y="25451"/>
                  </a:lnTo>
                  <a:lnTo>
                    <a:pt x="41025" y="23299"/>
                  </a:lnTo>
                  <a:lnTo>
                    <a:pt x="41927" y="22227"/>
                  </a:lnTo>
                  <a:lnTo>
                    <a:pt x="42338" y="21754"/>
                  </a:lnTo>
                  <a:lnTo>
                    <a:pt x="43168" y="20817"/>
                  </a:lnTo>
                  <a:lnTo>
                    <a:pt x="43615" y="20379"/>
                  </a:lnTo>
                  <a:lnTo>
                    <a:pt x="43927" y="20093"/>
                  </a:lnTo>
                  <a:lnTo>
                    <a:pt x="44570" y="19548"/>
                  </a:lnTo>
                  <a:lnTo>
                    <a:pt x="45570" y="18789"/>
                  </a:lnTo>
                  <a:lnTo>
                    <a:pt x="46919" y="17923"/>
                  </a:lnTo>
                  <a:lnTo>
                    <a:pt x="48214" y="17200"/>
                  </a:lnTo>
                  <a:lnTo>
                    <a:pt x="49928" y="1636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0910" y="15941"/>
                  </a:lnTo>
                  <a:lnTo>
                    <a:pt x="49714" y="16396"/>
                  </a:lnTo>
                  <a:lnTo>
                    <a:pt x="48544" y="16923"/>
                  </a:lnTo>
                  <a:lnTo>
                    <a:pt x="47428" y="17504"/>
                  </a:lnTo>
                  <a:lnTo>
                    <a:pt x="46374" y="18111"/>
                  </a:lnTo>
                  <a:lnTo>
                    <a:pt x="45410" y="18736"/>
                  </a:lnTo>
                  <a:lnTo>
                    <a:pt x="44552" y="19361"/>
                  </a:lnTo>
                  <a:lnTo>
                    <a:pt x="43820" y="19977"/>
                  </a:lnTo>
                  <a:lnTo>
                    <a:pt x="43508" y="20272"/>
                  </a:lnTo>
                  <a:lnTo>
                    <a:pt x="42766" y="21031"/>
                  </a:lnTo>
                  <a:lnTo>
                    <a:pt x="42043" y="21808"/>
                  </a:lnTo>
                  <a:lnTo>
                    <a:pt x="42222" y="21102"/>
                  </a:lnTo>
                  <a:lnTo>
                    <a:pt x="42623" y="19700"/>
                  </a:lnTo>
                  <a:lnTo>
                    <a:pt x="42838" y="19004"/>
                  </a:lnTo>
                  <a:lnTo>
                    <a:pt x="43106" y="18200"/>
                  </a:lnTo>
                  <a:lnTo>
                    <a:pt x="43579" y="17021"/>
                  </a:lnTo>
                  <a:lnTo>
                    <a:pt x="43936" y="16253"/>
                  </a:lnTo>
                  <a:lnTo>
                    <a:pt x="44133" y="15878"/>
                  </a:lnTo>
                  <a:lnTo>
                    <a:pt x="43918" y="16244"/>
                  </a:lnTo>
                  <a:lnTo>
                    <a:pt x="43534" y="17003"/>
                  </a:lnTo>
                  <a:lnTo>
                    <a:pt x="43025" y="18173"/>
                  </a:lnTo>
                  <a:lnTo>
                    <a:pt x="42731" y="18968"/>
                  </a:lnTo>
                  <a:lnTo>
                    <a:pt x="42445" y="19763"/>
                  </a:lnTo>
                  <a:lnTo>
                    <a:pt x="41936" y="21379"/>
                  </a:lnTo>
                  <a:lnTo>
                    <a:pt x="41695" y="22192"/>
                  </a:lnTo>
                  <a:lnTo>
                    <a:pt x="41016" y="22942"/>
                  </a:lnTo>
                  <a:lnTo>
                    <a:pt x="39694" y="24487"/>
                  </a:lnTo>
                  <a:lnTo>
                    <a:pt x="39043" y="25264"/>
                  </a:lnTo>
                  <a:lnTo>
                    <a:pt x="37498" y="27148"/>
                  </a:lnTo>
                  <a:lnTo>
                    <a:pt x="35944" y="29023"/>
                  </a:lnTo>
                  <a:lnTo>
                    <a:pt x="35890" y="27880"/>
                  </a:lnTo>
                  <a:lnTo>
                    <a:pt x="35810" y="25603"/>
                  </a:lnTo>
                  <a:lnTo>
                    <a:pt x="35801" y="24460"/>
                  </a:lnTo>
                  <a:lnTo>
                    <a:pt x="35819" y="23254"/>
                  </a:lnTo>
                  <a:lnTo>
                    <a:pt x="35953" y="21451"/>
                  </a:lnTo>
                  <a:lnTo>
                    <a:pt x="36105" y="20254"/>
                  </a:lnTo>
                  <a:lnTo>
                    <a:pt x="36212" y="19656"/>
                  </a:lnTo>
                  <a:lnTo>
                    <a:pt x="36087" y="20254"/>
                  </a:lnTo>
                  <a:lnTo>
                    <a:pt x="35908" y="21442"/>
                  </a:lnTo>
                  <a:lnTo>
                    <a:pt x="35738" y="23254"/>
                  </a:lnTo>
                  <a:lnTo>
                    <a:pt x="35685" y="24460"/>
                  </a:lnTo>
                  <a:lnTo>
                    <a:pt x="35658" y="25666"/>
                  </a:lnTo>
                  <a:lnTo>
                    <a:pt x="35685" y="28077"/>
                  </a:lnTo>
                  <a:lnTo>
                    <a:pt x="35721" y="29282"/>
                  </a:lnTo>
                  <a:lnTo>
                    <a:pt x="35730" y="29282"/>
                  </a:lnTo>
                  <a:lnTo>
                    <a:pt x="35247" y="29845"/>
                  </a:lnTo>
                  <a:lnTo>
                    <a:pt x="34765" y="30407"/>
                  </a:lnTo>
                  <a:lnTo>
                    <a:pt x="34211" y="31032"/>
                  </a:lnTo>
                  <a:lnTo>
                    <a:pt x="33068" y="32238"/>
                  </a:lnTo>
                  <a:lnTo>
                    <a:pt x="32470" y="32809"/>
                  </a:lnTo>
                  <a:lnTo>
                    <a:pt x="31934" y="33283"/>
                  </a:lnTo>
                  <a:lnTo>
                    <a:pt x="31095" y="33935"/>
                  </a:lnTo>
                  <a:lnTo>
                    <a:pt x="30514" y="34319"/>
                  </a:lnTo>
                  <a:lnTo>
                    <a:pt x="30211" y="34488"/>
                  </a:lnTo>
                  <a:lnTo>
                    <a:pt x="30452" y="33560"/>
                  </a:lnTo>
                  <a:lnTo>
                    <a:pt x="30809" y="31693"/>
                  </a:lnTo>
                  <a:lnTo>
                    <a:pt x="30961" y="30765"/>
                  </a:lnTo>
                  <a:lnTo>
                    <a:pt x="31282" y="28621"/>
                  </a:lnTo>
                  <a:lnTo>
                    <a:pt x="31577" y="26487"/>
                  </a:lnTo>
                  <a:lnTo>
                    <a:pt x="32720" y="17923"/>
                  </a:lnTo>
                  <a:lnTo>
                    <a:pt x="32961" y="16191"/>
                  </a:lnTo>
                  <a:lnTo>
                    <a:pt x="33095" y="15342"/>
                  </a:lnTo>
                  <a:lnTo>
                    <a:pt x="34006" y="14530"/>
                  </a:lnTo>
                  <a:lnTo>
                    <a:pt x="35828" y="12869"/>
                  </a:lnTo>
                  <a:lnTo>
                    <a:pt x="36694" y="12012"/>
                  </a:lnTo>
                  <a:lnTo>
                    <a:pt x="37123" y="11574"/>
                  </a:lnTo>
                  <a:lnTo>
                    <a:pt x="37944" y="10672"/>
                  </a:lnTo>
                  <a:lnTo>
                    <a:pt x="38739" y="9743"/>
                  </a:lnTo>
                  <a:lnTo>
                    <a:pt x="39480" y="8770"/>
                  </a:lnTo>
                  <a:lnTo>
                    <a:pt x="39819" y="8261"/>
                  </a:lnTo>
                  <a:lnTo>
                    <a:pt x="39462" y="8761"/>
                  </a:lnTo>
                  <a:lnTo>
                    <a:pt x="38703" y="9717"/>
                  </a:lnTo>
                  <a:lnTo>
                    <a:pt x="37891" y="10619"/>
                  </a:lnTo>
                  <a:lnTo>
                    <a:pt x="37042" y="11494"/>
                  </a:lnTo>
                  <a:lnTo>
                    <a:pt x="36614" y="11922"/>
                  </a:lnTo>
                  <a:lnTo>
                    <a:pt x="35765" y="12726"/>
                  </a:lnTo>
                  <a:lnTo>
                    <a:pt x="34033" y="14262"/>
                  </a:lnTo>
                  <a:lnTo>
                    <a:pt x="33149" y="15012"/>
                  </a:lnTo>
                  <a:lnTo>
                    <a:pt x="33568" y="12190"/>
                  </a:lnTo>
                  <a:lnTo>
                    <a:pt x="34051" y="9386"/>
                  </a:lnTo>
                  <a:lnTo>
                    <a:pt x="34229" y="8315"/>
                  </a:lnTo>
                  <a:lnTo>
                    <a:pt x="34542" y="6091"/>
                  </a:lnTo>
                  <a:lnTo>
                    <a:pt x="34970" y="2555"/>
                  </a:lnTo>
                  <a:lnTo>
                    <a:pt x="35346" y="1"/>
                  </a:lnTo>
                  <a:close/>
                </a:path>
              </a:pathLst>
            </a:custGeom>
            <a:solidFill>
              <a:srgbClr val="B455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9" name="Google Shape;1369;p32"/>
          <p:cNvGrpSpPr/>
          <p:nvPr/>
        </p:nvGrpSpPr>
        <p:grpSpPr>
          <a:xfrm rot="8019812">
            <a:off x="-295229" y="3619026"/>
            <a:ext cx="3548125" cy="3455871"/>
            <a:chOff x="3817720" y="-683366"/>
            <a:chExt cx="688429" cy="697959"/>
          </a:xfrm>
        </p:grpSpPr>
        <p:sp>
          <p:nvSpPr>
            <p:cNvPr id="1370" name="Google Shape;1370;p32"/>
            <p:cNvSpPr/>
            <p:nvPr/>
          </p:nvSpPr>
          <p:spPr>
            <a:xfrm rot="-7081386">
              <a:off x="3899917" y="-584863"/>
              <a:ext cx="524036" cy="500955"/>
            </a:xfrm>
            <a:custGeom>
              <a:avLst/>
              <a:gdLst/>
              <a:ahLst/>
              <a:cxnLst/>
              <a:rect l="l" t="t" r="r" b="b"/>
              <a:pathLst>
                <a:path w="60234" h="57581" extrusionOk="0">
                  <a:moveTo>
                    <a:pt x="41597" y="0"/>
                  </a:moveTo>
                  <a:lnTo>
                    <a:pt x="41043" y="1000"/>
                  </a:lnTo>
                  <a:lnTo>
                    <a:pt x="39837" y="3117"/>
                  </a:lnTo>
                  <a:lnTo>
                    <a:pt x="39123" y="4197"/>
                  </a:lnTo>
                  <a:lnTo>
                    <a:pt x="38623" y="4876"/>
                  </a:lnTo>
                  <a:lnTo>
                    <a:pt x="38096" y="5492"/>
                  </a:lnTo>
                  <a:lnTo>
                    <a:pt x="37551" y="6019"/>
                  </a:lnTo>
                  <a:lnTo>
                    <a:pt x="36989" y="6439"/>
                  </a:lnTo>
                  <a:lnTo>
                    <a:pt x="36426" y="6715"/>
                  </a:lnTo>
                  <a:lnTo>
                    <a:pt x="35989" y="6814"/>
                  </a:lnTo>
                  <a:lnTo>
                    <a:pt x="35703" y="6832"/>
                  </a:lnTo>
                  <a:lnTo>
                    <a:pt x="35417" y="6796"/>
                  </a:lnTo>
                  <a:lnTo>
                    <a:pt x="35122" y="6707"/>
                  </a:lnTo>
                  <a:lnTo>
                    <a:pt x="34837" y="6564"/>
                  </a:lnTo>
                  <a:lnTo>
                    <a:pt x="34551" y="6367"/>
                  </a:lnTo>
                  <a:lnTo>
                    <a:pt x="34265" y="6108"/>
                  </a:lnTo>
                  <a:lnTo>
                    <a:pt x="33979" y="5778"/>
                  </a:lnTo>
                  <a:lnTo>
                    <a:pt x="33845" y="5590"/>
                  </a:lnTo>
                  <a:lnTo>
                    <a:pt x="33738" y="5715"/>
                  </a:lnTo>
                  <a:lnTo>
                    <a:pt x="33577" y="6144"/>
                  </a:lnTo>
                  <a:lnTo>
                    <a:pt x="33417" y="7055"/>
                  </a:lnTo>
                  <a:lnTo>
                    <a:pt x="33301" y="8519"/>
                  </a:lnTo>
                  <a:lnTo>
                    <a:pt x="33211" y="9823"/>
                  </a:lnTo>
                  <a:lnTo>
                    <a:pt x="33149" y="10234"/>
                  </a:lnTo>
                  <a:lnTo>
                    <a:pt x="32988" y="10886"/>
                  </a:lnTo>
                  <a:lnTo>
                    <a:pt x="32479" y="12600"/>
                  </a:lnTo>
                  <a:lnTo>
                    <a:pt x="31854" y="14395"/>
                  </a:lnTo>
                  <a:lnTo>
                    <a:pt x="31282" y="15869"/>
                  </a:lnTo>
                  <a:lnTo>
                    <a:pt x="31068" y="16306"/>
                  </a:lnTo>
                  <a:lnTo>
                    <a:pt x="30863" y="16681"/>
                  </a:lnTo>
                  <a:lnTo>
                    <a:pt x="30515" y="17155"/>
                  </a:lnTo>
                  <a:lnTo>
                    <a:pt x="30291" y="17324"/>
                  </a:lnTo>
                  <a:lnTo>
                    <a:pt x="30148" y="17360"/>
                  </a:lnTo>
                  <a:lnTo>
                    <a:pt x="29961" y="17324"/>
                  </a:lnTo>
                  <a:lnTo>
                    <a:pt x="29747" y="17119"/>
                  </a:lnTo>
                  <a:lnTo>
                    <a:pt x="29541" y="16806"/>
                  </a:lnTo>
                  <a:lnTo>
                    <a:pt x="29264" y="16226"/>
                  </a:lnTo>
                  <a:lnTo>
                    <a:pt x="29059" y="15869"/>
                  </a:lnTo>
                  <a:lnTo>
                    <a:pt x="28764" y="15333"/>
                  </a:lnTo>
                  <a:lnTo>
                    <a:pt x="27925" y="13681"/>
                  </a:lnTo>
                  <a:lnTo>
                    <a:pt x="26594" y="10877"/>
                  </a:lnTo>
                  <a:lnTo>
                    <a:pt x="26076" y="9805"/>
                  </a:lnTo>
                  <a:lnTo>
                    <a:pt x="25916" y="9430"/>
                  </a:lnTo>
                  <a:lnTo>
                    <a:pt x="25648" y="8555"/>
                  </a:lnTo>
                  <a:lnTo>
                    <a:pt x="25460" y="7573"/>
                  </a:lnTo>
                  <a:lnTo>
                    <a:pt x="25362" y="6519"/>
                  </a:lnTo>
                  <a:lnTo>
                    <a:pt x="25353" y="5983"/>
                  </a:lnTo>
                  <a:lnTo>
                    <a:pt x="24996" y="6385"/>
                  </a:lnTo>
                  <a:lnTo>
                    <a:pt x="24308" y="7341"/>
                  </a:lnTo>
                  <a:lnTo>
                    <a:pt x="23603" y="8287"/>
                  </a:lnTo>
                  <a:lnTo>
                    <a:pt x="23022" y="8903"/>
                  </a:lnTo>
                  <a:lnTo>
                    <a:pt x="22594" y="9234"/>
                  </a:lnTo>
                  <a:lnTo>
                    <a:pt x="22370" y="9359"/>
                  </a:lnTo>
                  <a:lnTo>
                    <a:pt x="22281" y="9394"/>
                  </a:lnTo>
                  <a:lnTo>
                    <a:pt x="22085" y="9403"/>
                  </a:lnTo>
                  <a:lnTo>
                    <a:pt x="21879" y="9332"/>
                  </a:lnTo>
                  <a:lnTo>
                    <a:pt x="21674" y="9198"/>
                  </a:lnTo>
                  <a:lnTo>
                    <a:pt x="21335" y="8885"/>
                  </a:lnTo>
                  <a:lnTo>
                    <a:pt x="20879" y="8314"/>
                  </a:lnTo>
                  <a:lnTo>
                    <a:pt x="20191" y="7242"/>
                  </a:lnTo>
                  <a:lnTo>
                    <a:pt x="19388" y="5742"/>
                  </a:lnTo>
                  <a:lnTo>
                    <a:pt x="19084" y="5144"/>
                  </a:lnTo>
                  <a:lnTo>
                    <a:pt x="18959" y="5546"/>
                  </a:lnTo>
                  <a:lnTo>
                    <a:pt x="18700" y="6215"/>
                  </a:lnTo>
                  <a:lnTo>
                    <a:pt x="18441" y="6742"/>
                  </a:lnTo>
                  <a:lnTo>
                    <a:pt x="18173" y="7144"/>
                  </a:lnTo>
                  <a:lnTo>
                    <a:pt x="17870" y="7412"/>
                  </a:lnTo>
                  <a:lnTo>
                    <a:pt x="17539" y="7564"/>
                  </a:lnTo>
                  <a:lnTo>
                    <a:pt x="17164" y="7591"/>
                  </a:lnTo>
                  <a:lnTo>
                    <a:pt x="16736" y="7510"/>
                  </a:lnTo>
                  <a:lnTo>
                    <a:pt x="16494" y="7421"/>
                  </a:lnTo>
                  <a:lnTo>
                    <a:pt x="16227" y="7314"/>
                  </a:lnTo>
                  <a:lnTo>
                    <a:pt x="15673" y="7019"/>
                  </a:lnTo>
                  <a:lnTo>
                    <a:pt x="15110" y="6644"/>
                  </a:lnTo>
                  <a:lnTo>
                    <a:pt x="14566" y="6224"/>
                  </a:lnTo>
                  <a:lnTo>
                    <a:pt x="13771" y="5519"/>
                  </a:lnTo>
                  <a:lnTo>
                    <a:pt x="12833" y="4501"/>
                  </a:lnTo>
                  <a:lnTo>
                    <a:pt x="12449" y="4010"/>
                  </a:lnTo>
                  <a:lnTo>
                    <a:pt x="12458" y="4072"/>
                  </a:lnTo>
                  <a:lnTo>
                    <a:pt x="12485" y="4161"/>
                  </a:lnTo>
                  <a:lnTo>
                    <a:pt x="12467" y="4117"/>
                  </a:lnTo>
                  <a:lnTo>
                    <a:pt x="12449" y="4081"/>
                  </a:lnTo>
                  <a:lnTo>
                    <a:pt x="12547" y="4787"/>
                  </a:lnTo>
                  <a:lnTo>
                    <a:pt x="12824" y="6126"/>
                  </a:lnTo>
                  <a:lnTo>
                    <a:pt x="13128" y="7385"/>
                  </a:lnTo>
                  <a:lnTo>
                    <a:pt x="13369" y="8564"/>
                  </a:lnTo>
                  <a:lnTo>
                    <a:pt x="13440" y="9127"/>
                  </a:lnTo>
                  <a:lnTo>
                    <a:pt x="13458" y="9511"/>
                  </a:lnTo>
                  <a:lnTo>
                    <a:pt x="13414" y="9939"/>
                  </a:lnTo>
                  <a:lnTo>
                    <a:pt x="13351" y="10162"/>
                  </a:lnTo>
                  <a:lnTo>
                    <a:pt x="13253" y="10341"/>
                  </a:lnTo>
                  <a:lnTo>
                    <a:pt x="13128" y="10466"/>
                  </a:lnTo>
                  <a:lnTo>
                    <a:pt x="12896" y="10600"/>
                  </a:lnTo>
                  <a:lnTo>
                    <a:pt x="12512" y="10680"/>
                  </a:lnTo>
                  <a:lnTo>
                    <a:pt x="12056" y="10689"/>
                  </a:lnTo>
                  <a:lnTo>
                    <a:pt x="11556" y="10671"/>
                  </a:lnTo>
                  <a:lnTo>
                    <a:pt x="11011" y="10689"/>
                  </a:lnTo>
                  <a:lnTo>
                    <a:pt x="10735" y="10725"/>
                  </a:lnTo>
                  <a:lnTo>
                    <a:pt x="11145" y="11430"/>
                  </a:lnTo>
                  <a:lnTo>
                    <a:pt x="11878" y="12565"/>
                  </a:lnTo>
                  <a:lnTo>
                    <a:pt x="12297" y="13315"/>
                  </a:lnTo>
                  <a:lnTo>
                    <a:pt x="12449" y="13672"/>
                  </a:lnTo>
                  <a:lnTo>
                    <a:pt x="12610" y="14056"/>
                  </a:lnTo>
                  <a:lnTo>
                    <a:pt x="12985" y="14860"/>
                  </a:lnTo>
                  <a:lnTo>
                    <a:pt x="13226" y="15458"/>
                  </a:lnTo>
                  <a:lnTo>
                    <a:pt x="13396" y="16047"/>
                  </a:lnTo>
                  <a:lnTo>
                    <a:pt x="13440" y="16458"/>
                  </a:lnTo>
                  <a:lnTo>
                    <a:pt x="13431" y="16717"/>
                  </a:lnTo>
                  <a:lnTo>
                    <a:pt x="13369" y="16949"/>
                  </a:lnTo>
                  <a:lnTo>
                    <a:pt x="13262" y="17155"/>
                  </a:lnTo>
                  <a:lnTo>
                    <a:pt x="13092" y="17315"/>
                  </a:lnTo>
                  <a:lnTo>
                    <a:pt x="12860" y="17449"/>
                  </a:lnTo>
                  <a:lnTo>
                    <a:pt x="12708" y="17494"/>
                  </a:lnTo>
                  <a:lnTo>
                    <a:pt x="12235" y="17601"/>
                  </a:lnTo>
                  <a:lnTo>
                    <a:pt x="11199" y="17735"/>
                  </a:lnTo>
                  <a:lnTo>
                    <a:pt x="10083" y="17851"/>
                  </a:lnTo>
                  <a:lnTo>
                    <a:pt x="9190" y="18030"/>
                  </a:lnTo>
                  <a:lnTo>
                    <a:pt x="8591" y="18208"/>
                  </a:lnTo>
                  <a:lnTo>
                    <a:pt x="8288" y="18324"/>
                  </a:lnTo>
                  <a:lnTo>
                    <a:pt x="8520" y="18494"/>
                  </a:lnTo>
                  <a:lnTo>
                    <a:pt x="9083" y="18860"/>
                  </a:lnTo>
                  <a:lnTo>
                    <a:pt x="10065" y="19414"/>
                  </a:lnTo>
                  <a:lnTo>
                    <a:pt x="11485" y="20155"/>
                  </a:lnTo>
                  <a:lnTo>
                    <a:pt x="12797" y="20869"/>
                  </a:lnTo>
                  <a:lnTo>
                    <a:pt x="13306" y="21209"/>
                  </a:lnTo>
                  <a:lnTo>
                    <a:pt x="13619" y="21432"/>
                  </a:lnTo>
                  <a:lnTo>
                    <a:pt x="14369" y="22066"/>
                  </a:lnTo>
                  <a:lnTo>
                    <a:pt x="15209" y="22843"/>
                  </a:lnTo>
                  <a:lnTo>
                    <a:pt x="16066" y="23736"/>
                  </a:lnTo>
                  <a:lnTo>
                    <a:pt x="16878" y="24674"/>
                  </a:lnTo>
                  <a:lnTo>
                    <a:pt x="17593" y="25611"/>
                  </a:lnTo>
                  <a:lnTo>
                    <a:pt x="18138" y="26495"/>
                  </a:lnTo>
                  <a:lnTo>
                    <a:pt x="18388" y="27094"/>
                  </a:lnTo>
                  <a:lnTo>
                    <a:pt x="18477" y="27442"/>
                  </a:lnTo>
                  <a:lnTo>
                    <a:pt x="18486" y="27603"/>
                  </a:lnTo>
                  <a:lnTo>
                    <a:pt x="18459" y="27701"/>
                  </a:lnTo>
                  <a:lnTo>
                    <a:pt x="18280" y="27853"/>
                  </a:lnTo>
                  <a:lnTo>
                    <a:pt x="17995" y="27942"/>
                  </a:lnTo>
                  <a:lnTo>
                    <a:pt x="17629" y="27995"/>
                  </a:lnTo>
                  <a:lnTo>
                    <a:pt x="16557" y="28004"/>
                  </a:lnTo>
                  <a:lnTo>
                    <a:pt x="15869" y="27969"/>
                  </a:lnTo>
                  <a:lnTo>
                    <a:pt x="15414" y="27942"/>
                  </a:lnTo>
                  <a:lnTo>
                    <a:pt x="14119" y="27754"/>
                  </a:lnTo>
                  <a:lnTo>
                    <a:pt x="11967" y="27370"/>
                  </a:lnTo>
                  <a:lnTo>
                    <a:pt x="11011" y="27174"/>
                  </a:lnTo>
                  <a:lnTo>
                    <a:pt x="10243" y="26986"/>
                  </a:lnTo>
                  <a:lnTo>
                    <a:pt x="8743" y="26522"/>
                  </a:lnTo>
                  <a:lnTo>
                    <a:pt x="7841" y="26201"/>
                  </a:lnTo>
                  <a:lnTo>
                    <a:pt x="7493" y="26049"/>
                  </a:lnTo>
                  <a:lnTo>
                    <a:pt x="7698" y="26504"/>
                  </a:lnTo>
                  <a:lnTo>
                    <a:pt x="7940" y="27129"/>
                  </a:lnTo>
                  <a:lnTo>
                    <a:pt x="8038" y="27513"/>
                  </a:lnTo>
                  <a:lnTo>
                    <a:pt x="8056" y="27879"/>
                  </a:lnTo>
                  <a:lnTo>
                    <a:pt x="7975" y="28237"/>
                  </a:lnTo>
                  <a:lnTo>
                    <a:pt x="7788" y="28585"/>
                  </a:lnTo>
                  <a:lnTo>
                    <a:pt x="7457" y="28933"/>
                  </a:lnTo>
                  <a:lnTo>
                    <a:pt x="7234" y="29103"/>
                  </a:lnTo>
                  <a:lnTo>
                    <a:pt x="7073" y="29210"/>
                  </a:lnTo>
                  <a:lnTo>
                    <a:pt x="6680" y="29353"/>
                  </a:lnTo>
                  <a:lnTo>
                    <a:pt x="5975" y="29487"/>
                  </a:lnTo>
                  <a:lnTo>
                    <a:pt x="4903" y="29594"/>
                  </a:lnTo>
                  <a:lnTo>
                    <a:pt x="4135" y="29692"/>
                  </a:lnTo>
                  <a:lnTo>
                    <a:pt x="3689" y="29799"/>
                  </a:lnTo>
                  <a:lnTo>
                    <a:pt x="3492" y="29871"/>
                  </a:lnTo>
                  <a:lnTo>
                    <a:pt x="3859" y="30005"/>
                  </a:lnTo>
                  <a:lnTo>
                    <a:pt x="4341" y="30273"/>
                  </a:lnTo>
                  <a:lnTo>
                    <a:pt x="4528" y="30487"/>
                  </a:lnTo>
                  <a:lnTo>
                    <a:pt x="4600" y="30630"/>
                  </a:lnTo>
                  <a:lnTo>
                    <a:pt x="4609" y="30844"/>
                  </a:lnTo>
                  <a:lnTo>
                    <a:pt x="4466" y="31112"/>
                  </a:lnTo>
                  <a:lnTo>
                    <a:pt x="4198" y="31353"/>
                  </a:lnTo>
                  <a:lnTo>
                    <a:pt x="3850" y="31559"/>
                  </a:lnTo>
                  <a:lnTo>
                    <a:pt x="3448" y="31710"/>
                  </a:lnTo>
                  <a:lnTo>
                    <a:pt x="3233" y="31764"/>
                  </a:lnTo>
                  <a:lnTo>
                    <a:pt x="2885" y="31835"/>
                  </a:lnTo>
                  <a:lnTo>
                    <a:pt x="2064" y="31951"/>
                  </a:lnTo>
                  <a:lnTo>
                    <a:pt x="1197" y="31987"/>
                  </a:lnTo>
                  <a:lnTo>
                    <a:pt x="563" y="31943"/>
                  </a:lnTo>
                  <a:lnTo>
                    <a:pt x="179" y="31871"/>
                  </a:lnTo>
                  <a:lnTo>
                    <a:pt x="1" y="31818"/>
                  </a:lnTo>
                  <a:lnTo>
                    <a:pt x="269" y="32210"/>
                  </a:lnTo>
                  <a:lnTo>
                    <a:pt x="930" y="32969"/>
                  </a:lnTo>
                  <a:lnTo>
                    <a:pt x="1662" y="33666"/>
                  </a:lnTo>
                  <a:lnTo>
                    <a:pt x="2439" y="34309"/>
                  </a:lnTo>
                  <a:lnTo>
                    <a:pt x="2823" y="34604"/>
                  </a:lnTo>
                  <a:lnTo>
                    <a:pt x="3216" y="34836"/>
                  </a:lnTo>
                  <a:lnTo>
                    <a:pt x="4037" y="35309"/>
                  </a:lnTo>
                  <a:lnTo>
                    <a:pt x="4350" y="35622"/>
                  </a:lnTo>
                  <a:lnTo>
                    <a:pt x="4475" y="35863"/>
                  </a:lnTo>
                  <a:lnTo>
                    <a:pt x="4502" y="35997"/>
                  </a:lnTo>
                  <a:lnTo>
                    <a:pt x="4519" y="36113"/>
                  </a:lnTo>
                  <a:lnTo>
                    <a:pt x="4484" y="36318"/>
                  </a:lnTo>
                  <a:lnTo>
                    <a:pt x="4376" y="36497"/>
                  </a:lnTo>
                  <a:lnTo>
                    <a:pt x="4198" y="36658"/>
                  </a:lnTo>
                  <a:lnTo>
                    <a:pt x="3805" y="36899"/>
                  </a:lnTo>
                  <a:lnTo>
                    <a:pt x="3010" y="37274"/>
                  </a:lnTo>
                  <a:lnTo>
                    <a:pt x="2483" y="37506"/>
                  </a:lnTo>
                  <a:lnTo>
                    <a:pt x="2635" y="37586"/>
                  </a:lnTo>
                  <a:lnTo>
                    <a:pt x="2974" y="37711"/>
                  </a:lnTo>
                  <a:lnTo>
                    <a:pt x="3519" y="37836"/>
                  </a:lnTo>
                  <a:lnTo>
                    <a:pt x="4725" y="37961"/>
                  </a:lnTo>
                  <a:lnTo>
                    <a:pt x="5921" y="38068"/>
                  </a:lnTo>
                  <a:lnTo>
                    <a:pt x="6457" y="38193"/>
                  </a:lnTo>
                  <a:lnTo>
                    <a:pt x="6770" y="38310"/>
                  </a:lnTo>
                  <a:lnTo>
                    <a:pt x="7055" y="38461"/>
                  </a:lnTo>
                  <a:lnTo>
                    <a:pt x="7297" y="38667"/>
                  </a:lnTo>
                  <a:lnTo>
                    <a:pt x="7484" y="38926"/>
                  </a:lnTo>
                  <a:lnTo>
                    <a:pt x="7609" y="39247"/>
                  </a:lnTo>
                  <a:lnTo>
                    <a:pt x="7654" y="39435"/>
                  </a:lnTo>
                  <a:lnTo>
                    <a:pt x="7672" y="39613"/>
                  </a:lnTo>
                  <a:lnTo>
                    <a:pt x="7627" y="39962"/>
                  </a:lnTo>
                  <a:lnTo>
                    <a:pt x="7493" y="40283"/>
                  </a:lnTo>
                  <a:lnTo>
                    <a:pt x="7323" y="40542"/>
                  </a:lnTo>
                  <a:lnTo>
                    <a:pt x="7234" y="40649"/>
                  </a:lnTo>
                  <a:lnTo>
                    <a:pt x="6546" y="41355"/>
                  </a:lnTo>
                  <a:lnTo>
                    <a:pt x="5403" y="42391"/>
                  </a:lnTo>
                  <a:lnTo>
                    <a:pt x="4609" y="43025"/>
                  </a:lnTo>
                  <a:lnTo>
                    <a:pt x="6332" y="42873"/>
                  </a:lnTo>
                  <a:lnTo>
                    <a:pt x="8770" y="42748"/>
                  </a:lnTo>
                  <a:lnTo>
                    <a:pt x="10324" y="42792"/>
                  </a:lnTo>
                  <a:lnTo>
                    <a:pt x="11092" y="42873"/>
                  </a:lnTo>
                  <a:lnTo>
                    <a:pt x="12056" y="42998"/>
                  </a:lnTo>
                  <a:lnTo>
                    <a:pt x="13494" y="43239"/>
                  </a:lnTo>
                  <a:lnTo>
                    <a:pt x="14423" y="43480"/>
                  </a:lnTo>
                  <a:lnTo>
                    <a:pt x="14887" y="43650"/>
                  </a:lnTo>
                  <a:lnTo>
                    <a:pt x="15101" y="43748"/>
                  </a:lnTo>
                  <a:lnTo>
                    <a:pt x="15414" y="43989"/>
                  </a:lnTo>
                  <a:lnTo>
                    <a:pt x="15601" y="44284"/>
                  </a:lnTo>
                  <a:lnTo>
                    <a:pt x="15673" y="44614"/>
                  </a:lnTo>
                  <a:lnTo>
                    <a:pt x="15628" y="44989"/>
                  </a:lnTo>
                  <a:lnTo>
                    <a:pt x="15503" y="45382"/>
                  </a:lnTo>
                  <a:lnTo>
                    <a:pt x="15298" y="45793"/>
                  </a:lnTo>
                  <a:lnTo>
                    <a:pt x="15021" y="46221"/>
                  </a:lnTo>
                  <a:lnTo>
                    <a:pt x="14530" y="46847"/>
                  </a:lnTo>
                  <a:lnTo>
                    <a:pt x="13771" y="47632"/>
                  </a:lnTo>
                  <a:lnTo>
                    <a:pt x="12994" y="48293"/>
                  </a:lnTo>
                  <a:lnTo>
                    <a:pt x="12315" y="48758"/>
                  </a:lnTo>
                  <a:lnTo>
                    <a:pt x="12056" y="48883"/>
                  </a:lnTo>
                  <a:lnTo>
                    <a:pt x="12387" y="48999"/>
                  </a:lnTo>
                  <a:lnTo>
                    <a:pt x="12735" y="49195"/>
                  </a:lnTo>
                  <a:lnTo>
                    <a:pt x="12896" y="49356"/>
                  </a:lnTo>
                  <a:lnTo>
                    <a:pt x="13003" y="49535"/>
                  </a:lnTo>
                  <a:lnTo>
                    <a:pt x="13039" y="49758"/>
                  </a:lnTo>
                  <a:lnTo>
                    <a:pt x="13021" y="50017"/>
                  </a:lnTo>
                  <a:lnTo>
                    <a:pt x="12940" y="50320"/>
                  </a:lnTo>
                  <a:lnTo>
                    <a:pt x="12699" y="50883"/>
                  </a:lnTo>
                  <a:lnTo>
                    <a:pt x="12154" y="51874"/>
                  </a:lnTo>
                  <a:lnTo>
                    <a:pt x="10878" y="53910"/>
                  </a:lnTo>
                  <a:lnTo>
                    <a:pt x="9627" y="55866"/>
                  </a:lnTo>
                  <a:lnTo>
                    <a:pt x="10217" y="55553"/>
                  </a:lnTo>
                  <a:lnTo>
                    <a:pt x="11610" y="54857"/>
                  </a:lnTo>
                  <a:lnTo>
                    <a:pt x="12637" y="54419"/>
                  </a:lnTo>
                  <a:lnTo>
                    <a:pt x="13405" y="54178"/>
                  </a:lnTo>
                  <a:lnTo>
                    <a:pt x="13896" y="54080"/>
                  </a:lnTo>
                  <a:lnTo>
                    <a:pt x="14351" y="54035"/>
                  </a:lnTo>
                  <a:lnTo>
                    <a:pt x="14762" y="54071"/>
                  </a:lnTo>
                  <a:lnTo>
                    <a:pt x="15110" y="54196"/>
                  </a:lnTo>
                  <a:lnTo>
                    <a:pt x="15396" y="54419"/>
                  </a:lnTo>
                  <a:lnTo>
                    <a:pt x="15593" y="54750"/>
                  </a:lnTo>
                  <a:lnTo>
                    <a:pt x="15700" y="55205"/>
                  </a:lnTo>
                  <a:lnTo>
                    <a:pt x="15718" y="55491"/>
                  </a:lnTo>
                  <a:lnTo>
                    <a:pt x="15780" y="55428"/>
                  </a:lnTo>
                  <a:lnTo>
                    <a:pt x="16459" y="54794"/>
                  </a:lnTo>
                  <a:lnTo>
                    <a:pt x="17236" y="54223"/>
                  </a:lnTo>
                  <a:lnTo>
                    <a:pt x="17798" y="53919"/>
                  </a:lnTo>
                  <a:lnTo>
                    <a:pt x="18218" y="53785"/>
                  </a:lnTo>
                  <a:lnTo>
                    <a:pt x="18495" y="53749"/>
                  </a:lnTo>
                  <a:lnTo>
                    <a:pt x="18754" y="53767"/>
                  </a:lnTo>
                  <a:lnTo>
                    <a:pt x="18995" y="53857"/>
                  </a:lnTo>
                  <a:lnTo>
                    <a:pt x="19111" y="53937"/>
                  </a:lnTo>
                  <a:lnTo>
                    <a:pt x="19298" y="54089"/>
                  </a:lnTo>
                  <a:lnTo>
                    <a:pt x="19593" y="54455"/>
                  </a:lnTo>
                  <a:lnTo>
                    <a:pt x="19781" y="54892"/>
                  </a:lnTo>
                  <a:lnTo>
                    <a:pt x="19888" y="55357"/>
                  </a:lnTo>
                  <a:lnTo>
                    <a:pt x="19941" y="56098"/>
                  </a:lnTo>
                  <a:lnTo>
                    <a:pt x="19861" y="57080"/>
                  </a:lnTo>
                  <a:lnTo>
                    <a:pt x="19799" y="57500"/>
                  </a:lnTo>
                  <a:lnTo>
                    <a:pt x="20602" y="56812"/>
                  </a:lnTo>
                  <a:lnTo>
                    <a:pt x="21727" y="55768"/>
                  </a:lnTo>
                  <a:lnTo>
                    <a:pt x="22451" y="54955"/>
                  </a:lnTo>
                  <a:lnTo>
                    <a:pt x="24183" y="53098"/>
                  </a:lnTo>
                  <a:lnTo>
                    <a:pt x="24906" y="52392"/>
                  </a:lnTo>
                  <a:lnTo>
                    <a:pt x="25603" y="51794"/>
                  </a:lnTo>
                  <a:lnTo>
                    <a:pt x="26228" y="51356"/>
                  </a:lnTo>
                  <a:lnTo>
                    <a:pt x="26496" y="51231"/>
                  </a:lnTo>
                  <a:lnTo>
                    <a:pt x="26800" y="51124"/>
                  </a:lnTo>
                  <a:lnTo>
                    <a:pt x="27201" y="51053"/>
                  </a:lnTo>
                  <a:lnTo>
                    <a:pt x="27443" y="51070"/>
                  </a:lnTo>
                  <a:lnTo>
                    <a:pt x="27675" y="51124"/>
                  </a:lnTo>
                  <a:lnTo>
                    <a:pt x="27898" y="51231"/>
                  </a:lnTo>
                  <a:lnTo>
                    <a:pt x="28220" y="51481"/>
                  </a:lnTo>
                  <a:lnTo>
                    <a:pt x="28452" y="51713"/>
                  </a:lnTo>
                  <a:lnTo>
                    <a:pt x="28559" y="51856"/>
                  </a:lnTo>
                  <a:lnTo>
                    <a:pt x="28854" y="52365"/>
                  </a:lnTo>
                  <a:lnTo>
                    <a:pt x="29389" y="53473"/>
                  </a:lnTo>
                  <a:lnTo>
                    <a:pt x="29925" y="54839"/>
                  </a:lnTo>
                  <a:lnTo>
                    <a:pt x="30229" y="55750"/>
                  </a:lnTo>
                  <a:lnTo>
                    <a:pt x="30461" y="56598"/>
                  </a:lnTo>
                  <a:lnTo>
                    <a:pt x="30586" y="57304"/>
                  </a:lnTo>
                  <a:lnTo>
                    <a:pt x="30586" y="57580"/>
                  </a:lnTo>
                  <a:lnTo>
                    <a:pt x="30729" y="57295"/>
                  </a:lnTo>
                  <a:lnTo>
                    <a:pt x="30979" y="56714"/>
                  </a:lnTo>
                  <a:lnTo>
                    <a:pt x="31274" y="55821"/>
                  </a:lnTo>
                  <a:lnTo>
                    <a:pt x="31738" y="53999"/>
                  </a:lnTo>
                  <a:lnTo>
                    <a:pt x="32068" y="52803"/>
                  </a:lnTo>
                  <a:lnTo>
                    <a:pt x="32149" y="52472"/>
                  </a:lnTo>
                  <a:lnTo>
                    <a:pt x="32363" y="51740"/>
                  </a:lnTo>
                  <a:lnTo>
                    <a:pt x="32559" y="51240"/>
                  </a:lnTo>
                  <a:lnTo>
                    <a:pt x="32756" y="50928"/>
                  </a:lnTo>
                  <a:lnTo>
                    <a:pt x="32908" y="50758"/>
                  </a:lnTo>
                  <a:lnTo>
                    <a:pt x="33086" y="50633"/>
                  </a:lnTo>
                  <a:lnTo>
                    <a:pt x="33292" y="50561"/>
                  </a:lnTo>
                  <a:lnTo>
                    <a:pt x="33515" y="50561"/>
                  </a:lnTo>
                  <a:lnTo>
                    <a:pt x="33765" y="50642"/>
                  </a:lnTo>
                  <a:lnTo>
                    <a:pt x="34051" y="50803"/>
                  </a:lnTo>
                  <a:lnTo>
                    <a:pt x="34372" y="51062"/>
                  </a:lnTo>
                  <a:lnTo>
                    <a:pt x="34542" y="51240"/>
                  </a:lnTo>
                  <a:lnTo>
                    <a:pt x="34587" y="50999"/>
                  </a:lnTo>
                  <a:lnTo>
                    <a:pt x="34613" y="50490"/>
                  </a:lnTo>
                  <a:lnTo>
                    <a:pt x="34569" y="49686"/>
                  </a:lnTo>
                  <a:lnTo>
                    <a:pt x="34488" y="48588"/>
                  </a:lnTo>
                  <a:lnTo>
                    <a:pt x="34533" y="47802"/>
                  </a:lnTo>
                  <a:lnTo>
                    <a:pt x="34649" y="47311"/>
                  </a:lnTo>
                  <a:lnTo>
                    <a:pt x="34756" y="47088"/>
                  </a:lnTo>
                  <a:lnTo>
                    <a:pt x="34881" y="46873"/>
                  </a:lnTo>
                  <a:lnTo>
                    <a:pt x="35087" y="46677"/>
                  </a:lnTo>
                  <a:lnTo>
                    <a:pt x="35247" y="46597"/>
                  </a:lnTo>
                  <a:lnTo>
                    <a:pt x="35489" y="46552"/>
                  </a:lnTo>
                  <a:lnTo>
                    <a:pt x="35837" y="46623"/>
                  </a:lnTo>
                  <a:lnTo>
                    <a:pt x="36185" y="46811"/>
                  </a:lnTo>
                  <a:lnTo>
                    <a:pt x="36533" y="47070"/>
                  </a:lnTo>
                  <a:lnTo>
                    <a:pt x="37016" y="47543"/>
                  </a:lnTo>
                  <a:lnTo>
                    <a:pt x="37266" y="47865"/>
                  </a:lnTo>
                  <a:lnTo>
                    <a:pt x="37283" y="47248"/>
                  </a:lnTo>
                  <a:lnTo>
                    <a:pt x="37310" y="46123"/>
                  </a:lnTo>
                  <a:lnTo>
                    <a:pt x="37221" y="45230"/>
                  </a:lnTo>
                  <a:lnTo>
                    <a:pt x="37069" y="44561"/>
                  </a:lnTo>
                  <a:lnTo>
                    <a:pt x="36828" y="43801"/>
                  </a:lnTo>
                  <a:lnTo>
                    <a:pt x="36462" y="42908"/>
                  </a:lnTo>
                  <a:lnTo>
                    <a:pt x="36221" y="42408"/>
                  </a:lnTo>
                  <a:lnTo>
                    <a:pt x="35935" y="41712"/>
                  </a:lnTo>
                  <a:lnTo>
                    <a:pt x="35542" y="40739"/>
                  </a:lnTo>
                  <a:lnTo>
                    <a:pt x="35730" y="40899"/>
                  </a:lnTo>
                  <a:lnTo>
                    <a:pt x="36364" y="41364"/>
                  </a:lnTo>
                  <a:lnTo>
                    <a:pt x="37676" y="42248"/>
                  </a:lnTo>
                  <a:lnTo>
                    <a:pt x="39748" y="43507"/>
                  </a:lnTo>
                  <a:lnTo>
                    <a:pt x="41105" y="44248"/>
                  </a:lnTo>
                  <a:lnTo>
                    <a:pt x="41766" y="44552"/>
                  </a:lnTo>
                  <a:lnTo>
                    <a:pt x="41981" y="44605"/>
                  </a:lnTo>
                  <a:lnTo>
                    <a:pt x="41793" y="44096"/>
                  </a:lnTo>
                  <a:lnTo>
                    <a:pt x="41543" y="43355"/>
                  </a:lnTo>
                  <a:lnTo>
                    <a:pt x="41436" y="42900"/>
                  </a:lnTo>
                  <a:lnTo>
                    <a:pt x="41409" y="42498"/>
                  </a:lnTo>
                  <a:lnTo>
                    <a:pt x="41489" y="42149"/>
                  </a:lnTo>
                  <a:lnTo>
                    <a:pt x="41650" y="41944"/>
                  </a:lnTo>
                  <a:lnTo>
                    <a:pt x="41802" y="41828"/>
                  </a:lnTo>
                  <a:lnTo>
                    <a:pt x="42106" y="41703"/>
                  </a:lnTo>
                  <a:lnTo>
                    <a:pt x="42382" y="41649"/>
                  </a:lnTo>
                  <a:lnTo>
                    <a:pt x="42588" y="41632"/>
                  </a:lnTo>
                  <a:lnTo>
                    <a:pt x="42918" y="41623"/>
                  </a:lnTo>
                  <a:lnTo>
                    <a:pt x="43213" y="41685"/>
                  </a:lnTo>
                  <a:lnTo>
                    <a:pt x="43508" y="41819"/>
                  </a:lnTo>
                  <a:lnTo>
                    <a:pt x="44061" y="42203"/>
                  </a:lnTo>
                  <a:lnTo>
                    <a:pt x="45294" y="43141"/>
                  </a:lnTo>
                  <a:lnTo>
                    <a:pt x="46276" y="43855"/>
                  </a:lnTo>
                  <a:lnTo>
                    <a:pt x="46329" y="43525"/>
                  </a:lnTo>
                  <a:lnTo>
                    <a:pt x="46517" y="42971"/>
                  </a:lnTo>
                  <a:lnTo>
                    <a:pt x="46776" y="42525"/>
                  </a:lnTo>
                  <a:lnTo>
                    <a:pt x="47097" y="42176"/>
                  </a:lnTo>
                  <a:lnTo>
                    <a:pt x="47490" y="41926"/>
                  </a:lnTo>
                  <a:lnTo>
                    <a:pt x="47928" y="41748"/>
                  </a:lnTo>
                  <a:lnTo>
                    <a:pt x="48410" y="41632"/>
                  </a:lnTo>
                  <a:lnTo>
                    <a:pt x="48928" y="41560"/>
                  </a:lnTo>
                  <a:lnTo>
                    <a:pt x="50312" y="41533"/>
                  </a:lnTo>
                  <a:lnTo>
                    <a:pt x="52009" y="41560"/>
                  </a:lnTo>
                  <a:lnTo>
                    <a:pt x="52813" y="41489"/>
                  </a:lnTo>
                  <a:lnTo>
                    <a:pt x="53304" y="41390"/>
                  </a:lnTo>
                  <a:lnTo>
                    <a:pt x="53536" y="41310"/>
                  </a:lnTo>
                  <a:lnTo>
                    <a:pt x="53054" y="40837"/>
                  </a:lnTo>
                  <a:lnTo>
                    <a:pt x="52071" y="39988"/>
                  </a:lnTo>
                  <a:lnTo>
                    <a:pt x="51098" y="39256"/>
                  </a:lnTo>
                  <a:lnTo>
                    <a:pt x="50169" y="38622"/>
                  </a:lnTo>
                  <a:lnTo>
                    <a:pt x="48919" y="37863"/>
                  </a:lnTo>
                  <a:lnTo>
                    <a:pt x="47740" y="37184"/>
                  </a:lnTo>
                  <a:lnTo>
                    <a:pt x="47473" y="36988"/>
                  </a:lnTo>
                  <a:lnTo>
                    <a:pt x="47222" y="36774"/>
                  </a:lnTo>
                  <a:lnTo>
                    <a:pt x="46838" y="36425"/>
                  </a:lnTo>
                  <a:lnTo>
                    <a:pt x="46713" y="36175"/>
                  </a:lnTo>
                  <a:lnTo>
                    <a:pt x="46713" y="36015"/>
                  </a:lnTo>
                  <a:lnTo>
                    <a:pt x="46794" y="35836"/>
                  </a:lnTo>
                  <a:lnTo>
                    <a:pt x="46990" y="35648"/>
                  </a:lnTo>
                  <a:lnTo>
                    <a:pt x="47133" y="35541"/>
                  </a:lnTo>
                  <a:lnTo>
                    <a:pt x="47410" y="35345"/>
                  </a:lnTo>
                  <a:lnTo>
                    <a:pt x="48267" y="34836"/>
                  </a:lnTo>
                  <a:lnTo>
                    <a:pt x="49991" y="33880"/>
                  </a:lnTo>
                  <a:lnTo>
                    <a:pt x="52634" y="32523"/>
                  </a:lnTo>
                  <a:lnTo>
                    <a:pt x="54349" y="31737"/>
                  </a:lnTo>
                  <a:lnTo>
                    <a:pt x="55179" y="31407"/>
                  </a:lnTo>
                  <a:lnTo>
                    <a:pt x="55447" y="31326"/>
                  </a:lnTo>
                  <a:lnTo>
                    <a:pt x="54759" y="30916"/>
                  </a:lnTo>
                  <a:lnTo>
                    <a:pt x="53938" y="30362"/>
                  </a:lnTo>
                  <a:lnTo>
                    <a:pt x="53500" y="30005"/>
                  </a:lnTo>
                  <a:lnTo>
                    <a:pt x="53152" y="29674"/>
                  </a:lnTo>
                  <a:lnTo>
                    <a:pt x="52884" y="29353"/>
                  </a:lnTo>
                  <a:lnTo>
                    <a:pt x="52714" y="29049"/>
                  </a:lnTo>
                  <a:lnTo>
                    <a:pt x="52616" y="28746"/>
                  </a:lnTo>
                  <a:lnTo>
                    <a:pt x="52598" y="28451"/>
                  </a:lnTo>
                  <a:lnTo>
                    <a:pt x="52670" y="28156"/>
                  </a:lnTo>
                  <a:lnTo>
                    <a:pt x="52804" y="27862"/>
                  </a:lnTo>
                  <a:lnTo>
                    <a:pt x="53018" y="27567"/>
                  </a:lnTo>
                  <a:lnTo>
                    <a:pt x="53465" y="27102"/>
                  </a:lnTo>
                  <a:lnTo>
                    <a:pt x="54295" y="26451"/>
                  </a:lnTo>
                  <a:lnTo>
                    <a:pt x="54822" y="26102"/>
                  </a:lnTo>
                  <a:lnTo>
                    <a:pt x="55054" y="25959"/>
                  </a:lnTo>
                  <a:lnTo>
                    <a:pt x="55733" y="25647"/>
                  </a:lnTo>
                  <a:lnTo>
                    <a:pt x="56903" y="25165"/>
                  </a:lnTo>
                  <a:lnTo>
                    <a:pt x="57465" y="24897"/>
                  </a:lnTo>
                  <a:lnTo>
                    <a:pt x="57072" y="24700"/>
                  </a:lnTo>
                  <a:lnTo>
                    <a:pt x="56492" y="24307"/>
                  </a:lnTo>
                  <a:lnTo>
                    <a:pt x="56152" y="23932"/>
                  </a:lnTo>
                  <a:lnTo>
                    <a:pt x="56036" y="23656"/>
                  </a:lnTo>
                  <a:lnTo>
                    <a:pt x="56010" y="23477"/>
                  </a:lnTo>
                  <a:lnTo>
                    <a:pt x="56045" y="23209"/>
                  </a:lnTo>
                  <a:lnTo>
                    <a:pt x="56233" y="22870"/>
                  </a:lnTo>
                  <a:lnTo>
                    <a:pt x="56536" y="22530"/>
                  </a:lnTo>
                  <a:lnTo>
                    <a:pt x="56929" y="22191"/>
                  </a:lnTo>
                  <a:lnTo>
                    <a:pt x="57635" y="21691"/>
                  </a:lnTo>
                  <a:lnTo>
                    <a:pt x="58662" y="21012"/>
                  </a:lnTo>
                  <a:lnTo>
                    <a:pt x="59358" y="20485"/>
                  </a:lnTo>
                  <a:lnTo>
                    <a:pt x="59742" y="20128"/>
                  </a:lnTo>
                  <a:lnTo>
                    <a:pt x="60028" y="19753"/>
                  </a:lnTo>
                  <a:lnTo>
                    <a:pt x="60189" y="19369"/>
                  </a:lnTo>
                  <a:lnTo>
                    <a:pt x="60207" y="19173"/>
                  </a:lnTo>
                  <a:lnTo>
                    <a:pt x="60216" y="19155"/>
                  </a:lnTo>
                  <a:lnTo>
                    <a:pt x="60233" y="19146"/>
                  </a:lnTo>
                  <a:lnTo>
                    <a:pt x="59805" y="19351"/>
                  </a:lnTo>
                  <a:lnTo>
                    <a:pt x="58921" y="19682"/>
                  </a:lnTo>
                  <a:lnTo>
                    <a:pt x="58001" y="19941"/>
                  </a:lnTo>
                  <a:lnTo>
                    <a:pt x="57081" y="20128"/>
                  </a:lnTo>
                  <a:lnTo>
                    <a:pt x="56626" y="20191"/>
                  </a:lnTo>
                  <a:lnTo>
                    <a:pt x="56126" y="20262"/>
                  </a:lnTo>
                  <a:lnTo>
                    <a:pt x="55224" y="20369"/>
                  </a:lnTo>
                  <a:lnTo>
                    <a:pt x="54661" y="20396"/>
                  </a:lnTo>
                  <a:lnTo>
                    <a:pt x="54420" y="20387"/>
                  </a:lnTo>
                  <a:lnTo>
                    <a:pt x="54215" y="20360"/>
                  </a:lnTo>
                  <a:lnTo>
                    <a:pt x="53929" y="20218"/>
                  </a:lnTo>
                  <a:lnTo>
                    <a:pt x="53768" y="19994"/>
                  </a:lnTo>
                  <a:lnTo>
                    <a:pt x="53706" y="19682"/>
                  </a:lnTo>
                  <a:lnTo>
                    <a:pt x="53715" y="19101"/>
                  </a:lnTo>
                  <a:lnTo>
                    <a:pt x="53768" y="18396"/>
                  </a:lnTo>
                  <a:lnTo>
                    <a:pt x="53777" y="17878"/>
                  </a:lnTo>
                  <a:lnTo>
                    <a:pt x="53759" y="17619"/>
                  </a:lnTo>
                  <a:lnTo>
                    <a:pt x="53170" y="18208"/>
                  </a:lnTo>
                  <a:lnTo>
                    <a:pt x="51991" y="19262"/>
                  </a:lnTo>
                  <a:lnTo>
                    <a:pt x="51125" y="19905"/>
                  </a:lnTo>
                  <a:lnTo>
                    <a:pt x="50571" y="20253"/>
                  </a:lnTo>
                  <a:lnTo>
                    <a:pt x="50026" y="20539"/>
                  </a:lnTo>
                  <a:lnTo>
                    <a:pt x="49517" y="20735"/>
                  </a:lnTo>
                  <a:lnTo>
                    <a:pt x="49276" y="20798"/>
                  </a:lnTo>
                  <a:lnTo>
                    <a:pt x="49008" y="20860"/>
                  </a:lnTo>
                  <a:lnTo>
                    <a:pt x="48383" y="20977"/>
                  </a:lnTo>
                  <a:lnTo>
                    <a:pt x="47731" y="21003"/>
                  </a:lnTo>
                  <a:lnTo>
                    <a:pt x="47285" y="20932"/>
                  </a:lnTo>
                  <a:lnTo>
                    <a:pt x="47017" y="20825"/>
                  </a:lnTo>
                  <a:lnTo>
                    <a:pt x="46901" y="20753"/>
                  </a:lnTo>
                  <a:lnTo>
                    <a:pt x="46830" y="20691"/>
                  </a:lnTo>
                  <a:lnTo>
                    <a:pt x="46731" y="20503"/>
                  </a:lnTo>
                  <a:lnTo>
                    <a:pt x="46669" y="20092"/>
                  </a:lnTo>
                  <a:lnTo>
                    <a:pt x="46740" y="19360"/>
                  </a:lnTo>
                  <a:lnTo>
                    <a:pt x="46928" y="18485"/>
                  </a:lnTo>
                  <a:lnTo>
                    <a:pt x="47321" y="17074"/>
                  </a:lnTo>
                  <a:lnTo>
                    <a:pt x="47848" y="15431"/>
                  </a:lnTo>
                  <a:lnTo>
                    <a:pt x="47982" y="14940"/>
                  </a:lnTo>
                  <a:lnTo>
                    <a:pt x="48178" y="14109"/>
                  </a:lnTo>
                  <a:lnTo>
                    <a:pt x="48526" y="12770"/>
                  </a:lnTo>
                  <a:lnTo>
                    <a:pt x="48875" y="11654"/>
                  </a:lnTo>
                  <a:lnTo>
                    <a:pt x="49276" y="10564"/>
                  </a:lnTo>
                  <a:lnTo>
                    <a:pt x="49509" y="9966"/>
                  </a:lnTo>
                  <a:lnTo>
                    <a:pt x="49169" y="10118"/>
                  </a:lnTo>
                  <a:lnTo>
                    <a:pt x="48482" y="10529"/>
                  </a:lnTo>
                  <a:lnTo>
                    <a:pt x="47473" y="11252"/>
                  </a:lnTo>
                  <a:lnTo>
                    <a:pt x="46571" y="11868"/>
                  </a:lnTo>
                  <a:lnTo>
                    <a:pt x="46169" y="12047"/>
                  </a:lnTo>
                  <a:lnTo>
                    <a:pt x="45928" y="12109"/>
                  </a:lnTo>
                  <a:lnTo>
                    <a:pt x="45704" y="12100"/>
                  </a:lnTo>
                  <a:lnTo>
                    <a:pt x="45508" y="12011"/>
                  </a:lnTo>
                  <a:lnTo>
                    <a:pt x="45338" y="11850"/>
                  </a:lnTo>
                  <a:lnTo>
                    <a:pt x="45195" y="11582"/>
                  </a:lnTo>
                  <a:lnTo>
                    <a:pt x="45142" y="11413"/>
                  </a:lnTo>
                  <a:lnTo>
                    <a:pt x="45070" y="11145"/>
                  </a:lnTo>
                  <a:lnTo>
                    <a:pt x="44990" y="10609"/>
                  </a:lnTo>
                  <a:lnTo>
                    <a:pt x="44999" y="10055"/>
                  </a:lnTo>
                  <a:lnTo>
                    <a:pt x="45070" y="9457"/>
                  </a:lnTo>
                  <a:lnTo>
                    <a:pt x="45276" y="8475"/>
                  </a:lnTo>
                  <a:lnTo>
                    <a:pt x="45722" y="6903"/>
                  </a:lnTo>
                  <a:lnTo>
                    <a:pt x="45999" y="5965"/>
                  </a:lnTo>
                  <a:lnTo>
                    <a:pt x="45749" y="6162"/>
                  </a:lnTo>
                  <a:lnTo>
                    <a:pt x="45294" y="6465"/>
                  </a:lnTo>
                  <a:lnTo>
                    <a:pt x="44874" y="6689"/>
                  </a:lnTo>
                  <a:lnTo>
                    <a:pt x="44508" y="6832"/>
                  </a:lnTo>
                  <a:lnTo>
                    <a:pt x="44177" y="6903"/>
                  </a:lnTo>
                  <a:lnTo>
                    <a:pt x="43883" y="6912"/>
                  </a:lnTo>
                  <a:lnTo>
                    <a:pt x="43624" y="6840"/>
                  </a:lnTo>
                  <a:lnTo>
                    <a:pt x="43400" y="6707"/>
                  </a:lnTo>
                  <a:lnTo>
                    <a:pt x="43204" y="6519"/>
                  </a:lnTo>
                  <a:lnTo>
                    <a:pt x="43034" y="6269"/>
                  </a:lnTo>
                  <a:lnTo>
                    <a:pt x="42820" y="5796"/>
                  </a:lnTo>
                  <a:lnTo>
                    <a:pt x="42597" y="4983"/>
                  </a:lnTo>
                  <a:lnTo>
                    <a:pt x="42436" y="3992"/>
                  </a:lnTo>
                  <a:lnTo>
                    <a:pt x="42365" y="3438"/>
                  </a:lnTo>
                  <a:lnTo>
                    <a:pt x="42248" y="2768"/>
                  </a:lnTo>
                  <a:lnTo>
                    <a:pt x="41748" y="804"/>
                  </a:lnTo>
                  <a:lnTo>
                    <a:pt x="41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32"/>
            <p:cNvSpPr/>
            <p:nvPr/>
          </p:nvSpPr>
          <p:spPr>
            <a:xfrm rot="-7081386">
              <a:off x="3927083" y="-539644"/>
              <a:ext cx="448207" cy="419149"/>
            </a:xfrm>
            <a:custGeom>
              <a:avLst/>
              <a:gdLst/>
              <a:ahLst/>
              <a:cxnLst/>
              <a:rect l="l" t="t" r="r" b="b"/>
              <a:pathLst>
                <a:path w="51518" h="48178" extrusionOk="0">
                  <a:moveTo>
                    <a:pt x="51518" y="15744"/>
                  </a:moveTo>
                  <a:lnTo>
                    <a:pt x="51375" y="1578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1518" y="15744"/>
                  </a:lnTo>
                  <a:close/>
                  <a:moveTo>
                    <a:pt x="35346" y="1"/>
                  </a:moveTo>
                  <a:lnTo>
                    <a:pt x="34962" y="2582"/>
                  </a:lnTo>
                  <a:lnTo>
                    <a:pt x="34461" y="6091"/>
                  </a:lnTo>
                  <a:lnTo>
                    <a:pt x="34104" y="8297"/>
                  </a:lnTo>
                  <a:lnTo>
                    <a:pt x="33899" y="9359"/>
                  </a:lnTo>
                  <a:lnTo>
                    <a:pt x="33631" y="10806"/>
                  </a:lnTo>
                  <a:lnTo>
                    <a:pt x="33372" y="12244"/>
                  </a:lnTo>
                  <a:lnTo>
                    <a:pt x="32908" y="11315"/>
                  </a:lnTo>
                  <a:lnTo>
                    <a:pt x="32015" y="9449"/>
                  </a:lnTo>
                  <a:lnTo>
                    <a:pt x="31604" y="8502"/>
                  </a:lnTo>
                  <a:lnTo>
                    <a:pt x="31175" y="7466"/>
                  </a:lnTo>
                  <a:lnTo>
                    <a:pt x="30613" y="5886"/>
                  </a:lnTo>
                  <a:lnTo>
                    <a:pt x="30309" y="4805"/>
                  </a:lnTo>
                  <a:lnTo>
                    <a:pt x="30184" y="4260"/>
                  </a:lnTo>
                  <a:lnTo>
                    <a:pt x="30291" y="4814"/>
                  </a:lnTo>
                  <a:lnTo>
                    <a:pt x="30568" y="5904"/>
                  </a:lnTo>
                  <a:lnTo>
                    <a:pt x="31086" y="7502"/>
                  </a:lnTo>
                  <a:lnTo>
                    <a:pt x="31488" y="8547"/>
                  </a:lnTo>
                  <a:lnTo>
                    <a:pt x="31916" y="9583"/>
                  </a:lnTo>
                  <a:lnTo>
                    <a:pt x="32827" y="11628"/>
                  </a:lnTo>
                  <a:lnTo>
                    <a:pt x="33299" y="12643"/>
                  </a:lnTo>
                  <a:lnTo>
                    <a:pt x="33299" y="12643"/>
                  </a:lnTo>
                  <a:lnTo>
                    <a:pt x="32845" y="15262"/>
                  </a:lnTo>
                  <a:lnTo>
                    <a:pt x="32417" y="17888"/>
                  </a:lnTo>
                  <a:lnTo>
                    <a:pt x="31881" y="21468"/>
                  </a:lnTo>
                  <a:lnTo>
                    <a:pt x="31256" y="20495"/>
                  </a:lnTo>
                  <a:lnTo>
                    <a:pt x="30050" y="18530"/>
                  </a:lnTo>
                  <a:lnTo>
                    <a:pt x="29470" y="17539"/>
                  </a:lnTo>
                  <a:lnTo>
                    <a:pt x="29157" y="16977"/>
                  </a:lnTo>
                  <a:lnTo>
                    <a:pt x="28568" y="15834"/>
                  </a:lnTo>
                  <a:lnTo>
                    <a:pt x="28014" y="14673"/>
                  </a:lnTo>
                  <a:lnTo>
                    <a:pt x="27523" y="13476"/>
                  </a:lnTo>
                  <a:lnTo>
                    <a:pt x="27309" y="12869"/>
                  </a:lnTo>
                  <a:lnTo>
                    <a:pt x="27505" y="13485"/>
                  </a:lnTo>
                  <a:lnTo>
                    <a:pt x="27969" y="14691"/>
                  </a:lnTo>
                  <a:lnTo>
                    <a:pt x="28496" y="15869"/>
                  </a:lnTo>
                  <a:lnTo>
                    <a:pt x="29068" y="17021"/>
                  </a:lnTo>
                  <a:lnTo>
                    <a:pt x="29371" y="17593"/>
                  </a:lnTo>
                  <a:lnTo>
                    <a:pt x="29952" y="18664"/>
                  </a:lnTo>
                  <a:lnTo>
                    <a:pt x="31193" y="20772"/>
                  </a:lnTo>
                  <a:lnTo>
                    <a:pt x="31827" y="21817"/>
                  </a:lnTo>
                  <a:lnTo>
                    <a:pt x="31131" y="26425"/>
                  </a:lnTo>
                  <a:lnTo>
                    <a:pt x="30800" y="28559"/>
                  </a:lnTo>
                  <a:lnTo>
                    <a:pt x="30443" y="30693"/>
                  </a:lnTo>
                  <a:lnTo>
                    <a:pt x="30264" y="31640"/>
                  </a:lnTo>
                  <a:lnTo>
                    <a:pt x="29979" y="33051"/>
                  </a:lnTo>
                  <a:lnTo>
                    <a:pt x="29746" y="33979"/>
                  </a:lnTo>
                  <a:lnTo>
                    <a:pt x="29613" y="34435"/>
                  </a:lnTo>
                  <a:lnTo>
                    <a:pt x="28916" y="33185"/>
                  </a:lnTo>
                  <a:lnTo>
                    <a:pt x="25621" y="27246"/>
                  </a:lnTo>
                  <a:lnTo>
                    <a:pt x="23263" y="23085"/>
                  </a:lnTo>
                  <a:lnTo>
                    <a:pt x="22281" y="21442"/>
                  </a:lnTo>
                  <a:lnTo>
                    <a:pt x="22424" y="20388"/>
                  </a:lnTo>
                  <a:lnTo>
                    <a:pt x="22647" y="18280"/>
                  </a:lnTo>
                  <a:lnTo>
                    <a:pt x="22701" y="17218"/>
                  </a:lnTo>
                  <a:lnTo>
                    <a:pt x="22710" y="16673"/>
                  </a:lnTo>
                  <a:lnTo>
                    <a:pt x="22683" y="15575"/>
                  </a:lnTo>
                  <a:lnTo>
                    <a:pt x="22576" y="14494"/>
                  </a:lnTo>
                  <a:lnTo>
                    <a:pt x="22370" y="13431"/>
                  </a:lnTo>
                  <a:lnTo>
                    <a:pt x="22210" y="12914"/>
                  </a:lnTo>
                  <a:lnTo>
                    <a:pt x="22352" y="13431"/>
                  </a:lnTo>
                  <a:lnTo>
                    <a:pt x="22531" y="14503"/>
                  </a:lnTo>
                  <a:lnTo>
                    <a:pt x="22602" y="15584"/>
                  </a:lnTo>
                  <a:lnTo>
                    <a:pt x="22602" y="16673"/>
                  </a:lnTo>
                  <a:lnTo>
                    <a:pt x="22585" y="17218"/>
                  </a:lnTo>
                  <a:lnTo>
                    <a:pt x="22513" y="18209"/>
                  </a:lnTo>
                  <a:lnTo>
                    <a:pt x="22263" y="20183"/>
                  </a:lnTo>
                  <a:lnTo>
                    <a:pt x="22111" y="21174"/>
                  </a:lnTo>
                  <a:lnTo>
                    <a:pt x="21665" y="20450"/>
                  </a:lnTo>
                  <a:lnTo>
                    <a:pt x="21218" y="19727"/>
                  </a:lnTo>
                  <a:lnTo>
                    <a:pt x="20191" y="18111"/>
                  </a:lnTo>
                  <a:lnTo>
                    <a:pt x="19665" y="17307"/>
                  </a:lnTo>
                  <a:lnTo>
                    <a:pt x="18432" y="15450"/>
                  </a:lnTo>
                  <a:lnTo>
                    <a:pt x="17155" y="13628"/>
                  </a:lnTo>
                  <a:lnTo>
                    <a:pt x="17128" y="13512"/>
                  </a:lnTo>
                  <a:lnTo>
                    <a:pt x="17075" y="12530"/>
                  </a:lnTo>
                  <a:lnTo>
                    <a:pt x="16977" y="11110"/>
                  </a:lnTo>
                  <a:lnTo>
                    <a:pt x="16878" y="10154"/>
                  </a:lnTo>
                  <a:lnTo>
                    <a:pt x="16798" y="9672"/>
                  </a:lnTo>
                  <a:lnTo>
                    <a:pt x="16709" y="9172"/>
                  </a:lnTo>
                  <a:lnTo>
                    <a:pt x="16494" y="8199"/>
                  </a:lnTo>
                  <a:lnTo>
                    <a:pt x="16218" y="7243"/>
                  </a:lnTo>
                  <a:lnTo>
                    <a:pt x="15869" y="6314"/>
                  </a:lnTo>
                  <a:lnTo>
                    <a:pt x="15655" y="5868"/>
                  </a:lnTo>
                  <a:lnTo>
                    <a:pt x="15655" y="5868"/>
                  </a:lnTo>
                  <a:lnTo>
                    <a:pt x="15860" y="6323"/>
                  </a:lnTo>
                  <a:lnTo>
                    <a:pt x="16182" y="7261"/>
                  </a:lnTo>
                  <a:lnTo>
                    <a:pt x="16423" y="8216"/>
                  </a:lnTo>
                  <a:lnTo>
                    <a:pt x="16610" y="9199"/>
                  </a:lnTo>
                  <a:lnTo>
                    <a:pt x="16682" y="9681"/>
                  </a:lnTo>
                  <a:lnTo>
                    <a:pt x="16798" y="10601"/>
                  </a:lnTo>
                  <a:lnTo>
                    <a:pt x="16932" y="12440"/>
                  </a:lnTo>
                  <a:lnTo>
                    <a:pt x="16968" y="13360"/>
                  </a:lnTo>
                  <a:lnTo>
                    <a:pt x="15619" y="11494"/>
                  </a:lnTo>
                  <a:lnTo>
                    <a:pt x="12521" y="7341"/>
                  </a:lnTo>
                  <a:lnTo>
                    <a:pt x="11163" y="5484"/>
                  </a:lnTo>
                  <a:lnTo>
                    <a:pt x="13164" y="8243"/>
                  </a:lnTo>
                  <a:lnTo>
                    <a:pt x="16334" y="12753"/>
                  </a:lnTo>
                  <a:lnTo>
                    <a:pt x="18334" y="15709"/>
                  </a:lnTo>
                  <a:lnTo>
                    <a:pt x="19227" y="17111"/>
                  </a:lnTo>
                  <a:lnTo>
                    <a:pt x="18254" y="16664"/>
                  </a:lnTo>
                  <a:lnTo>
                    <a:pt x="16325" y="15726"/>
                  </a:lnTo>
                  <a:lnTo>
                    <a:pt x="15378" y="15226"/>
                  </a:lnTo>
                  <a:lnTo>
                    <a:pt x="14851" y="14941"/>
                  </a:lnTo>
                  <a:lnTo>
                    <a:pt x="13815" y="14342"/>
                  </a:lnTo>
                  <a:lnTo>
                    <a:pt x="12806" y="13699"/>
                  </a:lnTo>
                  <a:lnTo>
                    <a:pt x="11833" y="13003"/>
                  </a:lnTo>
                  <a:lnTo>
                    <a:pt x="11369" y="12619"/>
                  </a:lnTo>
                  <a:lnTo>
                    <a:pt x="11824" y="13012"/>
                  </a:lnTo>
                  <a:lnTo>
                    <a:pt x="12780" y="13735"/>
                  </a:lnTo>
                  <a:lnTo>
                    <a:pt x="13780" y="14405"/>
                  </a:lnTo>
                  <a:lnTo>
                    <a:pt x="14798" y="15039"/>
                  </a:lnTo>
                  <a:lnTo>
                    <a:pt x="15325" y="15334"/>
                  </a:lnTo>
                  <a:lnTo>
                    <a:pt x="16334" y="15896"/>
                  </a:lnTo>
                  <a:lnTo>
                    <a:pt x="18370" y="16914"/>
                  </a:lnTo>
                  <a:lnTo>
                    <a:pt x="19406" y="17414"/>
                  </a:lnTo>
                  <a:lnTo>
                    <a:pt x="20191" y="18647"/>
                  </a:lnTo>
                  <a:lnTo>
                    <a:pt x="20950" y="19897"/>
                  </a:lnTo>
                  <a:lnTo>
                    <a:pt x="21674" y="21102"/>
                  </a:lnTo>
                  <a:lnTo>
                    <a:pt x="23067" y="23549"/>
                  </a:lnTo>
                  <a:lnTo>
                    <a:pt x="23754" y="24773"/>
                  </a:lnTo>
                  <a:lnTo>
                    <a:pt x="23219" y="24567"/>
                  </a:lnTo>
                  <a:lnTo>
                    <a:pt x="22156" y="24094"/>
                  </a:lnTo>
                  <a:lnTo>
                    <a:pt x="20602" y="23308"/>
                  </a:lnTo>
                  <a:lnTo>
                    <a:pt x="19593" y="22728"/>
                  </a:lnTo>
                  <a:lnTo>
                    <a:pt x="18504" y="22076"/>
                  </a:lnTo>
                  <a:lnTo>
                    <a:pt x="16378" y="20683"/>
                  </a:lnTo>
                  <a:lnTo>
                    <a:pt x="15325" y="19968"/>
                  </a:lnTo>
                  <a:lnTo>
                    <a:pt x="16360" y="20709"/>
                  </a:lnTo>
                  <a:lnTo>
                    <a:pt x="18459" y="22147"/>
                  </a:lnTo>
                  <a:lnTo>
                    <a:pt x="19531" y="22835"/>
                  </a:lnTo>
                  <a:lnTo>
                    <a:pt x="20057" y="23156"/>
                  </a:lnTo>
                  <a:lnTo>
                    <a:pt x="21129" y="23772"/>
                  </a:lnTo>
                  <a:lnTo>
                    <a:pt x="22227" y="24353"/>
                  </a:lnTo>
                  <a:lnTo>
                    <a:pt x="23362" y="24871"/>
                  </a:lnTo>
                  <a:lnTo>
                    <a:pt x="23933" y="25103"/>
                  </a:lnTo>
                  <a:lnTo>
                    <a:pt x="25353" y="27755"/>
                  </a:lnTo>
                  <a:lnTo>
                    <a:pt x="28469" y="33765"/>
                  </a:lnTo>
                  <a:lnTo>
                    <a:pt x="28934" y="34658"/>
                  </a:lnTo>
                  <a:lnTo>
                    <a:pt x="28532" y="34622"/>
                  </a:lnTo>
                  <a:lnTo>
                    <a:pt x="27862" y="34542"/>
                  </a:lnTo>
                  <a:lnTo>
                    <a:pt x="26925" y="34399"/>
                  </a:lnTo>
                  <a:lnTo>
                    <a:pt x="25996" y="34229"/>
                  </a:lnTo>
                  <a:lnTo>
                    <a:pt x="24121" y="33863"/>
                  </a:lnTo>
                  <a:lnTo>
                    <a:pt x="22263" y="33461"/>
                  </a:lnTo>
                  <a:lnTo>
                    <a:pt x="20638" y="33104"/>
                  </a:lnTo>
                  <a:lnTo>
                    <a:pt x="19013" y="32729"/>
                  </a:lnTo>
                  <a:lnTo>
                    <a:pt x="18191" y="31738"/>
                  </a:lnTo>
                  <a:lnTo>
                    <a:pt x="16530" y="29764"/>
                  </a:lnTo>
                  <a:lnTo>
                    <a:pt x="15673" y="28800"/>
                  </a:lnTo>
                  <a:lnTo>
                    <a:pt x="14807" y="27844"/>
                  </a:lnTo>
                  <a:lnTo>
                    <a:pt x="13449" y="26460"/>
                  </a:lnTo>
                  <a:lnTo>
                    <a:pt x="12503" y="25567"/>
                  </a:lnTo>
                  <a:lnTo>
                    <a:pt x="12020" y="25148"/>
                  </a:lnTo>
                  <a:lnTo>
                    <a:pt x="12494" y="25585"/>
                  </a:lnTo>
                  <a:lnTo>
                    <a:pt x="13414" y="26487"/>
                  </a:lnTo>
                  <a:lnTo>
                    <a:pt x="14735" y="27907"/>
                  </a:lnTo>
                  <a:lnTo>
                    <a:pt x="15584" y="28880"/>
                  </a:lnTo>
                  <a:lnTo>
                    <a:pt x="16360" y="29809"/>
                  </a:lnTo>
                  <a:lnTo>
                    <a:pt x="17887" y="31693"/>
                  </a:lnTo>
                  <a:lnTo>
                    <a:pt x="18638" y="32649"/>
                  </a:lnTo>
                  <a:lnTo>
                    <a:pt x="16736" y="32211"/>
                  </a:lnTo>
                  <a:lnTo>
                    <a:pt x="14833" y="31765"/>
                  </a:lnTo>
                  <a:lnTo>
                    <a:pt x="10172" y="30657"/>
                  </a:lnTo>
                  <a:lnTo>
                    <a:pt x="9529" y="29925"/>
                  </a:lnTo>
                  <a:lnTo>
                    <a:pt x="8207" y="28470"/>
                  </a:lnTo>
                  <a:lnTo>
                    <a:pt x="7529" y="27764"/>
                  </a:lnTo>
                  <a:lnTo>
                    <a:pt x="6823" y="27059"/>
                  </a:lnTo>
                  <a:lnTo>
                    <a:pt x="5725" y="26058"/>
                  </a:lnTo>
                  <a:lnTo>
                    <a:pt x="4957" y="25424"/>
                  </a:lnTo>
                  <a:lnTo>
                    <a:pt x="4555" y="25130"/>
                  </a:lnTo>
                  <a:lnTo>
                    <a:pt x="4948" y="25442"/>
                  </a:lnTo>
                  <a:lnTo>
                    <a:pt x="5689" y="26094"/>
                  </a:lnTo>
                  <a:lnTo>
                    <a:pt x="6761" y="27130"/>
                  </a:lnTo>
                  <a:lnTo>
                    <a:pt x="7439" y="27853"/>
                  </a:lnTo>
                  <a:lnTo>
                    <a:pt x="8047" y="28514"/>
                  </a:lnTo>
                  <a:lnTo>
                    <a:pt x="9208" y="29872"/>
                  </a:lnTo>
                  <a:lnTo>
                    <a:pt x="9788" y="30559"/>
                  </a:lnTo>
                  <a:lnTo>
                    <a:pt x="1" y="28228"/>
                  </a:lnTo>
                  <a:lnTo>
                    <a:pt x="1" y="28228"/>
                  </a:lnTo>
                  <a:lnTo>
                    <a:pt x="10065" y="30845"/>
                  </a:lnTo>
                  <a:lnTo>
                    <a:pt x="12512" y="31479"/>
                  </a:lnTo>
                  <a:lnTo>
                    <a:pt x="11529" y="31934"/>
                  </a:lnTo>
                  <a:lnTo>
                    <a:pt x="9547" y="32801"/>
                  </a:lnTo>
                  <a:lnTo>
                    <a:pt x="8538" y="33202"/>
                  </a:lnTo>
                  <a:lnTo>
                    <a:pt x="8002" y="33408"/>
                  </a:lnTo>
                  <a:lnTo>
                    <a:pt x="6913" y="33792"/>
                  </a:lnTo>
                  <a:lnTo>
                    <a:pt x="5805" y="34122"/>
                  </a:lnTo>
                  <a:lnTo>
                    <a:pt x="4689" y="34399"/>
                  </a:lnTo>
                  <a:lnTo>
                    <a:pt x="4117" y="34515"/>
                  </a:lnTo>
                  <a:lnTo>
                    <a:pt x="4117" y="34515"/>
                  </a:lnTo>
                  <a:lnTo>
                    <a:pt x="4689" y="34417"/>
                  </a:lnTo>
                  <a:lnTo>
                    <a:pt x="5814" y="34167"/>
                  </a:lnTo>
                  <a:lnTo>
                    <a:pt x="6930" y="33863"/>
                  </a:lnTo>
                  <a:lnTo>
                    <a:pt x="8029" y="33506"/>
                  </a:lnTo>
                  <a:lnTo>
                    <a:pt x="8574" y="33310"/>
                  </a:lnTo>
                  <a:lnTo>
                    <a:pt x="9663" y="32917"/>
                  </a:lnTo>
                  <a:lnTo>
                    <a:pt x="11806" y="32033"/>
                  </a:lnTo>
                  <a:lnTo>
                    <a:pt x="12869" y="31577"/>
                  </a:lnTo>
                  <a:lnTo>
                    <a:pt x="14753" y="32068"/>
                  </a:lnTo>
                  <a:lnTo>
                    <a:pt x="17950" y="32872"/>
                  </a:lnTo>
                  <a:lnTo>
                    <a:pt x="21156" y="33667"/>
                  </a:lnTo>
                  <a:lnTo>
                    <a:pt x="20075" y="34274"/>
                  </a:lnTo>
                  <a:lnTo>
                    <a:pt x="17905" y="35462"/>
                  </a:lnTo>
                  <a:lnTo>
                    <a:pt x="16789" y="36015"/>
                  </a:lnTo>
                  <a:lnTo>
                    <a:pt x="16173" y="36310"/>
                  </a:lnTo>
                  <a:lnTo>
                    <a:pt x="14932" y="36864"/>
                  </a:lnTo>
                  <a:lnTo>
                    <a:pt x="13664" y="37373"/>
                  </a:lnTo>
                  <a:lnTo>
                    <a:pt x="12369" y="37819"/>
                  </a:lnTo>
                  <a:lnTo>
                    <a:pt x="11717" y="38007"/>
                  </a:lnTo>
                  <a:lnTo>
                    <a:pt x="11717" y="38007"/>
                  </a:lnTo>
                  <a:lnTo>
                    <a:pt x="12378" y="37828"/>
                  </a:lnTo>
                  <a:lnTo>
                    <a:pt x="13673" y="37417"/>
                  </a:lnTo>
                  <a:lnTo>
                    <a:pt x="14958" y="36935"/>
                  </a:lnTo>
                  <a:lnTo>
                    <a:pt x="16218" y="36399"/>
                  </a:lnTo>
                  <a:lnTo>
                    <a:pt x="16843" y="36122"/>
                  </a:lnTo>
                  <a:lnTo>
                    <a:pt x="18021" y="35560"/>
                  </a:lnTo>
                  <a:lnTo>
                    <a:pt x="20334" y="34363"/>
                  </a:lnTo>
                  <a:lnTo>
                    <a:pt x="21486" y="33747"/>
                  </a:lnTo>
                  <a:lnTo>
                    <a:pt x="21817" y="33827"/>
                  </a:lnTo>
                  <a:lnTo>
                    <a:pt x="22156" y="33908"/>
                  </a:lnTo>
                  <a:lnTo>
                    <a:pt x="24013" y="34345"/>
                  </a:lnTo>
                  <a:lnTo>
                    <a:pt x="25880" y="34747"/>
                  </a:lnTo>
                  <a:lnTo>
                    <a:pt x="26817" y="34944"/>
                  </a:lnTo>
                  <a:lnTo>
                    <a:pt x="27764" y="35113"/>
                  </a:lnTo>
                  <a:lnTo>
                    <a:pt x="28541" y="35212"/>
                  </a:lnTo>
                  <a:lnTo>
                    <a:pt x="29130" y="35265"/>
                  </a:lnTo>
                  <a:lnTo>
                    <a:pt x="28612" y="35658"/>
                  </a:lnTo>
                  <a:lnTo>
                    <a:pt x="27505" y="36346"/>
                  </a:lnTo>
                  <a:lnTo>
                    <a:pt x="26344" y="36953"/>
                  </a:lnTo>
                  <a:lnTo>
                    <a:pt x="25139" y="37480"/>
                  </a:lnTo>
                  <a:lnTo>
                    <a:pt x="24522" y="37721"/>
                  </a:lnTo>
                  <a:lnTo>
                    <a:pt x="23094" y="38257"/>
                  </a:lnTo>
                  <a:lnTo>
                    <a:pt x="20200" y="39284"/>
                  </a:lnTo>
                  <a:lnTo>
                    <a:pt x="18763" y="39837"/>
                  </a:lnTo>
                  <a:lnTo>
                    <a:pt x="18084" y="40114"/>
                  </a:lnTo>
                  <a:lnTo>
                    <a:pt x="16736" y="40695"/>
                  </a:lnTo>
                  <a:lnTo>
                    <a:pt x="16075" y="41007"/>
                  </a:lnTo>
                  <a:lnTo>
                    <a:pt x="15182" y="41061"/>
                  </a:lnTo>
                  <a:lnTo>
                    <a:pt x="13414" y="41195"/>
                  </a:lnTo>
                  <a:lnTo>
                    <a:pt x="12529" y="41284"/>
                  </a:lnTo>
                  <a:lnTo>
                    <a:pt x="11645" y="41391"/>
                  </a:lnTo>
                  <a:lnTo>
                    <a:pt x="9868" y="41695"/>
                  </a:lnTo>
                  <a:lnTo>
                    <a:pt x="8993" y="41918"/>
                  </a:lnTo>
                  <a:lnTo>
                    <a:pt x="9877" y="41730"/>
                  </a:lnTo>
                  <a:lnTo>
                    <a:pt x="11645" y="41480"/>
                  </a:lnTo>
                  <a:lnTo>
                    <a:pt x="12538" y="41409"/>
                  </a:lnTo>
                  <a:lnTo>
                    <a:pt x="14048" y="41311"/>
                  </a:lnTo>
                  <a:lnTo>
                    <a:pt x="15548" y="41257"/>
                  </a:lnTo>
                  <a:lnTo>
                    <a:pt x="15548" y="41257"/>
                  </a:lnTo>
                  <a:lnTo>
                    <a:pt x="14958" y="41561"/>
                  </a:lnTo>
                  <a:lnTo>
                    <a:pt x="13780" y="42186"/>
                  </a:lnTo>
                  <a:lnTo>
                    <a:pt x="13208" y="42516"/>
                  </a:lnTo>
                  <a:lnTo>
                    <a:pt x="12815" y="42757"/>
                  </a:lnTo>
                  <a:lnTo>
                    <a:pt x="11967" y="43311"/>
                  </a:lnTo>
                  <a:lnTo>
                    <a:pt x="10672" y="44249"/>
                  </a:lnTo>
                  <a:lnTo>
                    <a:pt x="8475" y="45981"/>
                  </a:lnTo>
                  <a:lnTo>
                    <a:pt x="8100" y="46303"/>
                  </a:lnTo>
                  <a:lnTo>
                    <a:pt x="8100" y="46303"/>
                  </a:lnTo>
                  <a:lnTo>
                    <a:pt x="9788" y="45008"/>
                  </a:lnTo>
                  <a:lnTo>
                    <a:pt x="11529" y="43749"/>
                  </a:lnTo>
                  <a:lnTo>
                    <a:pt x="12646" y="43034"/>
                  </a:lnTo>
                  <a:lnTo>
                    <a:pt x="13289" y="42668"/>
                  </a:lnTo>
                  <a:lnTo>
                    <a:pt x="13958" y="42293"/>
                  </a:lnTo>
                  <a:lnTo>
                    <a:pt x="15333" y="41605"/>
                  </a:lnTo>
                  <a:lnTo>
                    <a:pt x="16727" y="40971"/>
                  </a:lnTo>
                  <a:lnTo>
                    <a:pt x="18146" y="40400"/>
                  </a:lnTo>
                  <a:lnTo>
                    <a:pt x="18870" y="40132"/>
                  </a:lnTo>
                  <a:lnTo>
                    <a:pt x="19022" y="40078"/>
                  </a:lnTo>
                  <a:lnTo>
                    <a:pt x="19182" y="40016"/>
                  </a:lnTo>
                  <a:lnTo>
                    <a:pt x="18700" y="40909"/>
                  </a:lnTo>
                  <a:lnTo>
                    <a:pt x="17709" y="42668"/>
                  </a:lnTo>
                  <a:lnTo>
                    <a:pt x="17182" y="43525"/>
                  </a:lnTo>
                  <a:lnTo>
                    <a:pt x="16602" y="44454"/>
                  </a:lnTo>
                  <a:lnTo>
                    <a:pt x="15646" y="45794"/>
                  </a:lnTo>
                  <a:lnTo>
                    <a:pt x="14958" y="46642"/>
                  </a:lnTo>
                  <a:lnTo>
                    <a:pt x="14592" y="47053"/>
                  </a:lnTo>
                  <a:lnTo>
                    <a:pt x="14967" y="46651"/>
                  </a:lnTo>
                  <a:lnTo>
                    <a:pt x="15682" y="45820"/>
                  </a:lnTo>
                  <a:lnTo>
                    <a:pt x="16673" y="44499"/>
                  </a:lnTo>
                  <a:lnTo>
                    <a:pt x="17280" y="43588"/>
                  </a:lnTo>
                  <a:lnTo>
                    <a:pt x="17870" y="42686"/>
                  </a:lnTo>
                  <a:lnTo>
                    <a:pt x="18977" y="40837"/>
                  </a:lnTo>
                  <a:lnTo>
                    <a:pt x="19504" y="39900"/>
                  </a:lnTo>
                  <a:lnTo>
                    <a:pt x="22085" y="39025"/>
                  </a:lnTo>
                  <a:lnTo>
                    <a:pt x="24674" y="38141"/>
                  </a:lnTo>
                  <a:lnTo>
                    <a:pt x="25210" y="37944"/>
                  </a:lnTo>
                  <a:lnTo>
                    <a:pt x="26291" y="37516"/>
                  </a:lnTo>
                  <a:lnTo>
                    <a:pt x="27344" y="37024"/>
                  </a:lnTo>
                  <a:lnTo>
                    <a:pt x="28380" y="36462"/>
                  </a:lnTo>
                  <a:lnTo>
                    <a:pt x="28871" y="36140"/>
                  </a:lnTo>
                  <a:lnTo>
                    <a:pt x="28166" y="37257"/>
                  </a:lnTo>
                  <a:lnTo>
                    <a:pt x="27478" y="38382"/>
                  </a:lnTo>
                  <a:lnTo>
                    <a:pt x="26683" y="39293"/>
                  </a:lnTo>
                  <a:lnTo>
                    <a:pt x="25862" y="40168"/>
                  </a:lnTo>
                  <a:lnTo>
                    <a:pt x="25406" y="40614"/>
                  </a:lnTo>
                  <a:lnTo>
                    <a:pt x="24460" y="41454"/>
                  </a:lnTo>
                  <a:lnTo>
                    <a:pt x="23951" y="41829"/>
                  </a:lnTo>
                  <a:lnTo>
                    <a:pt x="24478" y="41472"/>
                  </a:lnTo>
                  <a:lnTo>
                    <a:pt x="25469" y="40677"/>
                  </a:lnTo>
                  <a:lnTo>
                    <a:pt x="25942" y="40248"/>
                  </a:lnTo>
                  <a:lnTo>
                    <a:pt x="26469" y="39748"/>
                  </a:lnTo>
                  <a:lnTo>
                    <a:pt x="26987" y="39221"/>
                  </a:lnTo>
                  <a:lnTo>
                    <a:pt x="26496" y="40096"/>
                  </a:lnTo>
                  <a:lnTo>
                    <a:pt x="26041" y="40998"/>
                  </a:lnTo>
                  <a:lnTo>
                    <a:pt x="25683" y="41739"/>
                  </a:lnTo>
                  <a:lnTo>
                    <a:pt x="25219" y="42882"/>
                  </a:lnTo>
                  <a:lnTo>
                    <a:pt x="24951" y="43668"/>
                  </a:lnTo>
                  <a:lnTo>
                    <a:pt x="24835" y="44061"/>
                  </a:lnTo>
                  <a:lnTo>
                    <a:pt x="24728" y="44490"/>
                  </a:lnTo>
                  <a:lnTo>
                    <a:pt x="24576" y="45552"/>
                  </a:lnTo>
                  <a:lnTo>
                    <a:pt x="24442" y="47026"/>
                  </a:lnTo>
                  <a:lnTo>
                    <a:pt x="24433" y="47303"/>
                  </a:lnTo>
                  <a:lnTo>
                    <a:pt x="24505" y="46419"/>
                  </a:lnTo>
                  <a:lnTo>
                    <a:pt x="24683" y="45240"/>
                  </a:lnTo>
                  <a:lnTo>
                    <a:pt x="24853" y="44481"/>
                  </a:lnTo>
                  <a:lnTo>
                    <a:pt x="24969" y="44097"/>
                  </a:lnTo>
                  <a:lnTo>
                    <a:pt x="25103" y="43713"/>
                  </a:lnTo>
                  <a:lnTo>
                    <a:pt x="25389" y="42945"/>
                  </a:lnTo>
                  <a:lnTo>
                    <a:pt x="25889" y="41829"/>
                  </a:lnTo>
                  <a:lnTo>
                    <a:pt x="26264" y="41105"/>
                  </a:lnTo>
                  <a:lnTo>
                    <a:pt x="26639" y="40409"/>
                  </a:lnTo>
                  <a:lnTo>
                    <a:pt x="27451" y="39060"/>
                  </a:lnTo>
                  <a:lnTo>
                    <a:pt x="28755" y="37078"/>
                  </a:lnTo>
                  <a:lnTo>
                    <a:pt x="29657" y="35774"/>
                  </a:lnTo>
                  <a:lnTo>
                    <a:pt x="30041" y="36337"/>
                  </a:lnTo>
                  <a:lnTo>
                    <a:pt x="30845" y="37453"/>
                  </a:lnTo>
                  <a:lnTo>
                    <a:pt x="31282" y="37998"/>
                  </a:lnTo>
                  <a:lnTo>
                    <a:pt x="31675" y="38453"/>
                  </a:lnTo>
                  <a:lnTo>
                    <a:pt x="32488" y="39319"/>
                  </a:lnTo>
                  <a:lnTo>
                    <a:pt x="33765" y="40561"/>
                  </a:lnTo>
                  <a:lnTo>
                    <a:pt x="34622" y="41364"/>
                  </a:lnTo>
                  <a:lnTo>
                    <a:pt x="35480" y="42159"/>
                  </a:lnTo>
                  <a:lnTo>
                    <a:pt x="37158" y="43775"/>
                  </a:lnTo>
                  <a:lnTo>
                    <a:pt x="38355" y="45026"/>
                  </a:lnTo>
                  <a:lnTo>
                    <a:pt x="39114" y="45892"/>
                  </a:lnTo>
                  <a:lnTo>
                    <a:pt x="39837" y="46776"/>
                  </a:lnTo>
                  <a:lnTo>
                    <a:pt x="40507" y="47705"/>
                  </a:lnTo>
                  <a:lnTo>
                    <a:pt x="40820" y="48178"/>
                  </a:lnTo>
                  <a:lnTo>
                    <a:pt x="42025" y="47330"/>
                  </a:lnTo>
                  <a:lnTo>
                    <a:pt x="41668" y="46829"/>
                  </a:lnTo>
                  <a:lnTo>
                    <a:pt x="40918" y="45883"/>
                  </a:lnTo>
                  <a:lnTo>
                    <a:pt x="40123" y="44972"/>
                  </a:lnTo>
                  <a:lnTo>
                    <a:pt x="39293" y="44106"/>
                  </a:lnTo>
                  <a:lnTo>
                    <a:pt x="38864" y="43686"/>
                  </a:lnTo>
                  <a:lnTo>
                    <a:pt x="38007" y="42865"/>
                  </a:lnTo>
                  <a:lnTo>
                    <a:pt x="36247" y="41293"/>
                  </a:lnTo>
                  <a:lnTo>
                    <a:pt x="35354" y="40525"/>
                  </a:lnTo>
                  <a:lnTo>
                    <a:pt x="34461" y="39766"/>
                  </a:lnTo>
                  <a:lnTo>
                    <a:pt x="33158" y="38614"/>
                  </a:lnTo>
                  <a:lnTo>
                    <a:pt x="32327" y="37819"/>
                  </a:lnTo>
                  <a:lnTo>
                    <a:pt x="31934" y="37399"/>
                  </a:lnTo>
                  <a:lnTo>
                    <a:pt x="31497" y="36908"/>
                  </a:lnTo>
                  <a:lnTo>
                    <a:pt x="30657" y="35872"/>
                  </a:lnTo>
                  <a:lnTo>
                    <a:pt x="30264" y="35328"/>
                  </a:lnTo>
                  <a:lnTo>
                    <a:pt x="31122" y="35078"/>
                  </a:lnTo>
                  <a:lnTo>
                    <a:pt x="32845" y="34613"/>
                  </a:lnTo>
                  <a:lnTo>
                    <a:pt x="34578" y="34220"/>
                  </a:lnTo>
                  <a:lnTo>
                    <a:pt x="36337" y="33908"/>
                  </a:lnTo>
                  <a:lnTo>
                    <a:pt x="37212" y="33792"/>
                  </a:lnTo>
                  <a:lnTo>
                    <a:pt x="38123" y="33685"/>
                  </a:lnTo>
                  <a:lnTo>
                    <a:pt x="39944" y="33569"/>
                  </a:lnTo>
                  <a:lnTo>
                    <a:pt x="40855" y="33569"/>
                  </a:lnTo>
                  <a:lnTo>
                    <a:pt x="41284" y="33586"/>
                  </a:lnTo>
                  <a:lnTo>
                    <a:pt x="42061" y="33658"/>
                  </a:lnTo>
                  <a:lnTo>
                    <a:pt x="43275" y="33854"/>
                  </a:lnTo>
                  <a:lnTo>
                    <a:pt x="44436" y="34078"/>
                  </a:lnTo>
                  <a:lnTo>
                    <a:pt x="44142" y="34006"/>
                  </a:lnTo>
                  <a:lnTo>
                    <a:pt x="42525" y="33667"/>
                  </a:lnTo>
                  <a:lnTo>
                    <a:pt x="41346" y="33470"/>
                  </a:lnTo>
                  <a:lnTo>
                    <a:pt x="40855" y="33435"/>
                  </a:lnTo>
                  <a:lnTo>
                    <a:pt x="39944" y="33399"/>
                  </a:lnTo>
                  <a:lnTo>
                    <a:pt x="38114" y="33452"/>
                  </a:lnTo>
                  <a:lnTo>
                    <a:pt x="37194" y="33533"/>
                  </a:lnTo>
                  <a:lnTo>
                    <a:pt x="36087" y="33658"/>
                  </a:lnTo>
                  <a:lnTo>
                    <a:pt x="34979" y="33827"/>
                  </a:lnTo>
                  <a:lnTo>
                    <a:pt x="36024" y="33292"/>
                  </a:lnTo>
                  <a:lnTo>
                    <a:pt x="37051" y="32720"/>
                  </a:lnTo>
                  <a:lnTo>
                    <a:pt x="37703" y="32327"/>
                  </a:lnTo>
                  <a:lnTo>
                    <a:pt x="38667" y="31684"/>
                  </a:lnTo>
                  <a:lnTo>
                    <a:pt x="39275" y="31220"/>
                  </a:lnTo>
                  <a:lnTo>
                    <a:pt x="39569" y="30970"/>
                  </a:lnTo>
                  <a:lnTo>
                    <a:pt x="39266" y="31211"/>
                  </a:lnTo>
                  <a:lnTo>
                    <a:pt x="38641" y="31649"/>
                  </a:lnTo>
                  <a:lnTo>
                    <a:pt x="37667" y="32256"/>
                  </a:lnTo>
                  <a:lnTo>
                    <a:pt x="36989" y="32613"/>
                  </a:lnTo>
                  <a:lnTo>
                    <a:pt x="36310" y="32970"/>
                  </a:lnTo>
                  <a:lnTo>
                    <a:pt x="34935" y="33622"/>
                  </a:lnTo>
                  <a:lnTo>
                    <a:pt x="34247" y="33935"/>
                  </a:lnTo>
                  <a:lnTo>
                    <a:pt x="33158" y="34158"/>
                  </a:lnTo>
                  <a:lnTo>
                    <a:pt x="30997" y="34649"/>
                  </a:lnTo>
                  <a:lnTo>
                    <a:pt x="30997" y="34649"/>
                  </a:lnTo>
                  <a:lnTo>
                    <a:pt x="31479" y="34310"/>
                  </a:lnTo>
                  <a:lnTo>
                    <a:pt x="32372" y="33560"/>
                  </a:lnTo>
                  <a:lnTo>
                    <a:pt x="32801" y="33167"/>
                  </a:lnTo>
                  <a:lnTo>
                    <a:pt x="33399" y="32568"/>
                  </a:lnTo>
                  <a:lnTo>
                    <a:pt x="34533" y="31327"/>
                  </a:lnTo>
                  <a:lnTo>
                    <a:pt x="35078" y="30684"/>
                  </a:lnTo>
                  <a:lnTo>
                    <a:pt x="35997" y="29568"/>
                  </a:lnTo>
                  <a:lnTo>
                    <a:pt x="37783" y="27318"/>
                  </a:lnTo>
                  <a:lnTo>
                    <a:pt x="38667" y="26183"/>
                  </a:lnTo>
                  <a:lnTo>
                    <a:pt x="38703" y="26157"/>
                  </a:lnTo>
                  <a:lnTo>
                    <a:pt x="38739" y="26121"/>
                  </a:lnTo>
                  <a:lnTo>
                    <a:pt x="39686" y="25933"/>
                  </a:lnTo>
                  <a:lnTo>
                    <a:pt x="41570" y="25523"/>
                  </a:lnTo>
                  <a:lnTo>
                    <a:pt x="42507" y="25290"/>
                  </a:lnTo>
                  <a:lnTo>
                    <a:pt x="43463" y="25023"/>
                  </a:lnTo>
                  <a:lnTo>
                    <a:pt x="44865" y="24558"/>
                  </a:lnTo>
                  <a:lnTo>
                    <a:pt x="45785" y="24192"/>
                  </a:lnTo>
                  <a:lnTo>
                    <a:pt x="46240" y="23987"/>
                  </a:lnTo>
                  <a:lnTo>
                    <a:pt x="45785" y="24174"/>
                  </a:lnTo>
                  <a:lnTo>
                    <a:pt x="44856" y="24514"/>
                  </a:lnTo>
                  <a:lnTo>
                    <a:pt x="43436" y="24942"/>
                  </a:lnTo>
                  <a:lnTo>
                    <a:pt x="42481" y="25174"/>
                  </a:lnTo>
                  <a:lnTo>
                    <a:pt x="41597" y="25371"/>
                  </a:lnTo>
                  <a:lnTo>
                    <a:pt x="39828" y="25710"/>
                  </a:lnTo>
                  <a:lnTo>
                    <a:pt x="38935" y="25862"/>
                  </a:lnTo>
                  <a:lnTo>
                    <a:pt x="39096" y="25648"/>
                  </a:lnTo>
                  <a:lnTo>
                    <a:pt x="39257" y="25451"/>
                  </a:lnTo>
                  <a:lnTo>
                    <a:pt x="41025" y="23299"/>
                  </a:lnTo>
                  <a:lnTo>
                    <a:pt x="41927" y="22227"/>
                  </a:lnTo>
                  <a:lnTo>
                    <a:pt x="42338" y="21754"/>
                  </a:lnTo>
                  <a:lnTo>
                    <a:pt x="43168" y="20817"/>
                  </a:lnTo>
                  <a:lnTo>
                    <a:pt x="43615" y="20379"/>
                  </a:lnTo>
                  <a:lnTo>
                    <a:pt x="43927" y="20093"/>
                  </a:lnTo>
                  <a:lnTo>
                    <a:pt x="44570" y="19548"/>
                  </a:lnTo>
                  <a:lnTo>
                    <a:pt x="45570" y="18789"/>
                  </a:lnTo>
                  <a:lnTo>
                    <a:pt x="46919" y="17923"/>
                  </a:lnTo>
                  <a:lnTo>
                    <a:pt x="48214" y="17200"/>
                  </a:lnTo>
                  <a:lnTo>
                    <a:pt x="49928" y="1636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0910" y="15941"/>
                  </a:lnTo>
                  <a:lnTo>
                    <a:pt x="49714" y="16396"/>
                  </a:lnTo>
                  <a:lnTo>
                    <a:pt x="48544" y="16923"/>
                  </a:lnTo>
                  <a:lnTo>
                    <a:pt x="47428" y="17504"/>
                  </a:lnTo>
                  <a:lnTo>
                    <a:pt x="46374" y="18111"/>
                  </a:lnTo>
                  <a:lnTo>
                    <a:pt x="45410" y="18736"/>
                  </a:lnTo>
                  <a:lnTo>
                    <a:pt x="44552" y="19361"/>
                  </a:lnTo>
                  <a:lnTo>
                    <a:pt x="43820" y="19977"/>
                  </a:lnTo>
                  <a:lnTo>
                    <a:pt x="43508" y="20272"/>
                  </a:lnTo>
                  <a:lnTo>
                    <a:pt x="42766" y="21031"/>
                  </a:lnTo>
                  <a:lnTo>
                    <a:pt x="42043" y="21808"/>
                  </a:lnTo>
                  <a:lnTo>
                    <a:pt x="42222" y="21102"/>
                  </a:lnTo>
                  <a:lnTo>
                    <a:pt x="42623" y="19700"/>
                  </a:lnTo>
                  <a:lnTo>
                    <a:pt x="42838" y="19004"/>
                  </a:lnTo>
                  <a:lnTo>
                    <a:pt x="43106" y="18200"/>
                  </a:lnTo>
                  <a:lnTo>
                    <a:pt x="43579" y="17021"/>
                  </a:lnTo>
                  <a:lnTo>
                    <a:pt x="43936" y="16253"/>
                  </a:lnTo>
                  <a:lnTo>
                    <a:pt x="44133" y="15878"/>
                  </a:lnTo>
                  <a:lnTo>
                    <a:pt x="43918" y="16244"/>
                  </a:lnTo>
                  <a:lnTo>
                    <a:pt x="43534" y="17003"/>
                  </a:lnTo>
                  <a:lnTo>
                    <a:pt x="43025" y="18173"/>
                  </a:lnTo>
                  <a:lnTo>
                    <a:pt x="42731" y="18968"/>
                  </a:lnTo>
                  <a:lnTo>
                    <a:pt x="42445" y="19763"/>
                  </a:lnTo>
                  <a:lnTo>
                    <a:pt x="41936" y="21379"/>
                  </a:lnTo>
                  <a:lnTo>
                    <a:pt x="41695" y="22192"/>
                  </a:lnTo>
                  <a:lnTo>
                    <a:pt x="41016" y="22942"/>
                  </a:lnTo>
                  <a:lnTo>
                    <a:pt x="39694" y="24487"/>
                  </a:lnTo>
                  <a:lnTo>
                    <a:pt x="39043" y="25264"/>
                  </a:lnTo>
                  <a:lnTo>
                    <a:pt x="37498" y="27148"/>
                  </a:lnTo>
                  <a:lnTo>
                    <a:pt x="35944" y="29023"/>
                  </a:lnTo>
                  <a:lnTo>
                    <a:pt x="35890" y="27880"/>
                  </a:lnTo>
                  <a:lnTo>
                    <a:pt x="35810" y="25603"/>
                  </a:lnTo>
                  <a:lnTo>
                    <a:pt x="35801" y="24460"/>
                  </a:lnTo>
                  <a:lnTo>
                    <a:pt x="35819" y="23254"/>
                  </a:lnTo>
                  <a:lnTo>
                    <a:pt x="35953" y="21451"/>
                  </a:lnTo>
                  <a:lnTo>
                    <a:pt x="36105" y="20254"/>
                  </a:lnTo>
                  <a:lnTo>
                    <a:pt x="36212" y="19656"/>
                  </a:lnTo>
                  <a:lnTo>
                    <a:pt x="36087" y="20254"/>
                  </a:lnTo>
                  <a:lnTo>
                    <a:pt x="35908" y="21442"/>
                  </a:lnTo>
                  <a:lnTo>
                    <a:pt x="35738" y="23254"/>
                  </a:lnTo>
                  <a:lnTo>
                    <a:pt x="35685" y="24460"/>
                  </a:lnTo>
                  <a:lnTo>
                    <a:pt x="35658" y="25666"/>
                  </a:lnTo>
                  <a:lnTo>
                    <a:pt x="35685" y="28077"/>
                  </a:lnTo>
                  <a:lnTo>
                    <a:pt x="35721" y="29282"/>
                  </a:lnTo>
                  <a:lnTo>
                    <a:pt x="35730" y="29282"/>
                  </a:lnTo>
                  <a:lnTo>
                    <a:pt x="35247" y="29845"/>
                  </a:lnTo>
                  <a:lnTo>
                    <a:pt x="34765" y="30407"/>
                  </a:lnTo>
                  <a:lnTo>
                    <a:pt x="34211" y="31032"/>
                  </a:lnTo>
                  <a:lnTo>
                    <a:pt x="33068" y="32238"/>
                  </a:lnTo>
                  <a:lnTo>
                    <a:pt x="32470" y="32809"/>
                  </a:lnTo>
                  <a:lnTo>
                    <a:pt x="31934" y="33283"/>
                  </a:lnTo>
                  <a:lnTo>
                    <a:pt x="31095" y="33935"/>
                  </a:lnTo>
                  <a:lnTo>
                    <a:pt x="30514" y="34319"/>
                  </a:lnTo>
                  <a:lnTo>
                    <a:pt x="30211" y="34488"/>
                  </a:lnTo>
                  <a:lnTo>
                    <a:pt x="30452" y="33560"/>
                  </a:lnTo>
                  <a:lnTo>
                    <a:pt x="30809" y="31693"/>
                  </a:lnTo>
                  <a:lnTo>
                    <a:pt x="30961" y="30765"/>
                  </a:lnTo>
                  <a:lnTo>
                    <a:pt x="31282" y="28621"/>
                  </a:lnTo>
                  <a:lnTo>
                    <a:pt x="31577" y="26487"/>
                  </a:lnTo>
                  <a:lnTo>
                    <a:pt x="32720" y="17923"/>
                  </a:lnTo>
                  <a:lnTo>
                    <a:pt x="32961" y="16191"/>
                  </a:lnTo>
                  <a:lnTo>
                    <a:pt x="33095" y="15342"/>
                  </a:lnTo>
                  <a:lnTo>
                    <a:pt x="34006" y="14530"/>
                  </a:lnTo>
                  <a:lnTo>
                    <a:pt x="35828" y="12869"/>
                  </a:lnTo>
                  <a:lnTo>
                    <a:pt x="36694" y="12012"/>
                  </a:lnTo>
                  <a:lnTo>
                    <a:pt x="37123" y="11574"/>
                  </a:lnTo>
                  <a:lnTo>
                    <a:pt x="37944" y="10672"/>
                  </a:lnTo>
                  <a:lnTo>
                    <a:pt x="38739" y="9743"/>
                  </a:lnTo>
                  <a:lnTo>
                    <a:pt x="39480" y="8770"/>
                  </a:lnTo>
                  <a:lnTo>
                    <a:pt x="39819" y="8261"/>
                  </a:lnTo>
                  <a:lnTo>
                    <a:pt x="39462" y="8761"/>
                  </a:lnTo>
                  <a:lnTo>
                    <a:pt x="38703" y="9717"/>
                  </a:lnTo>
                  <a:lnTo>
                    <a:pt x="37891" y="10619"/>
                  </a:lnTo>
                  <a:lnTo>
                    <a:pt x="37042" y="11494"/>
                  </a:lnTo>
                  <a:lnTo>
                    <a:pt x="36614" y="11922"/>
                  </a:lnTo>
                  <a:lnTo>
                    <a:pt x="35765" y="12726"/>
                  </a:lnTo>
                  <a:lnTo>
                    <a:pt x="34033" y="14262"/>
                  </a:lnTo>
                  <a:lnTo>
                    <a:pt x="33149" y="15012"/>
                  </a:lnTo>
                  <a:lnTo>
                    <a:pt x="33568" y="12190"/>
                  </a:lnTo>
                  <a:lnTo>
                    <a:pt x="34051" y="9386"/>
                  </a:lnTo>
                  <a:lnTo>
                    <a:pt x="34229" y="8315"/>
                  </a:lnTo>
                  <a:lnTo>
                    <a:pt x="34542" y="6091"/>
                  </a:lnTo>
                  <a:lnTo>
                    <a:pt x="34970" y="2555"/>
                  </a:lnTo>
                  <a:lnTo>
                    <a:pt x="35346" y="1"/>
                  </a:lnTo>
                  <a:close/>
                </a:path>
              </a:pathLst>
            </a:custGeom>
            <a:solidFill>
              <a:srgbClr val="B455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2" name="Google Shape;1372;p32"/>
          <p:cNvGrpSpPr/>
          <p:nvPr/>
        </p:nvGrpSpPr>
        <p:grpSpPr>
          <a:xfrm rot="-8019812" flipH="1">
            <a:off x="5691771" y="3876026"/>
            <a:ext cx="3548125" cy="3455871"/>
            <a:chOff x="3817720" y="-683366"/>
            <a:chExt cx="688429" cy="697959"/>
          </a:xfrm>
        </p:grpSpPr>
        <p:sp>
          <p:nvSpPr>
            <p:cNvPr id="1373" name="Google Shape;1373;p32"/>
            <p:cNvSpPr/>
            <p:nvPr/>
          </p:nvSpPr>
          <p:spPr>
            <a:xfrm rot="-7081386">
              <a:off x="3899917" y="-584863"/>
              <a:ext cx="524036" cy="500955"/>
            </a:xfrm>
            <a:custGeom>
              <a:avLst/>
              <a:gdLst/>
              <a:ahLst/>
              <a:cxnLst/>
              <a:rect l="l" t="t" r="r" b="b"/>
              <a:pathLst>
                <a:path w="60234" h="57581" extrusionOk="0">
                  <a:moveTo>
                    <a:pt x="41597" y="0"/>
                  </a:moveTo>
                  <a:lnTo>
                    <a:pt x="41043" y="1000"/>
                  </a:lnTo>
                  <a:lnTo>
                    <a:pt x="39837" y="3117"/>
                  </a:lnTo>
                  <a:lnTo>
                    <a:pt x="39123" y="4197"/>
                  </a:lnTo>
                  <a:lnTo>
                    <a:pt x="38623" y="4876"/>
                  </a:lnTo>
                  <a:lnTo>
                    <a:pt x="38096" y="5492"/>
                  </a:lnTo>
                  <a:lnTo>
                    <a:pt x="37551" y="6019"/>
                  </a:lnTo>
                  <a:lnTo>
                    <a:pt x="36989" y="6439"/>
                  </a:lnTo>
                  <a:lnTo>
                    <a:pt x="36426" y="6715"/>
                  </a:lnTo>
                  <a:lnTo>
                    <a:pt x="35989" y="6814"/>
                  </a:lnTo>
                  <a:lnTo>
                    <a:pt x="35703" y="6832"/>
                  </a:lnTo>
                  <a:lnTo>
                    <a:pt x="35417" y="6796"/>
                  </a:lnTo>
                  <a:lnTo>
                    <a:pt x="35122" y="6707"/>
                  </a:lnTo>
                  <a:lnTo>
                    <a:pt x="34837" y="6564"/>
                  </a:lnTo>
                  <a:lnTo>
                    <a:pt x="34551" y="6367"/>
                  </a:lnTo>
                  <a:lnTo>
                    <a:pt x="34265" y="6108"/>
                  </a:lnTo>
                  <a:lnTo>
                    <a:pt x="33979" y="5778"/>
                  </a:lnTo>
                  <a:lnTo>
                    <a:pt x="33845" y="5590"/>
                  </a:lnTo>
                  <a:lnTo>
                    <a:pt x="33738" y="5715"/>
                  </a:lnTo>
                  <a:lnTo>
                    <a:pt x="33577" y="6144"/>
                  </a:lnTo>
                  <a:lnTo>
                    <a:pt x="33417" y="7055"/>
                  </a:lnTo>
                  <a:lnTo>
                    <a:pt x="33301" y="8519"/>
                  </a:lnTo>
                  <a:lnTo>
                    <a:pt x="33211" y="9823"/>
                  </a:lnTo>
                  <a:lnTo>
                    <a:pt x="33149" y="10234"/>
                  </a:lnTo>
                  <a:lnTo>
                    <a:pt x="32988" y="10886"/>
                  </a:lnTo>
                  <a:lnTo>
                    <a:pt x="32479" y="12600"/>
                  </a:lnTo>
                  <a:lnTo>
                    <a:pt x="31854" y="14395"/>
                  </a:lnTo>
                  <a:lnTo>
                    <a:pt x="31282" y="15869"/>
                  </a:lnTo>
                  <a:lnTo>
                    <a:pt x="31068" y="16306"/>
                  </a:lnTo>
                  <a:lnTo>
                    <a:pt x="30863" y="16681"/>
                  </a:lnTo>
                  <a:lnTo>
                    <a:pt x="30515" y="17155"/>
                  </a:lnTo>
                  <a:lnTo>
                    <a:pt x="30291" y="17324"/>
                  </a:lnTo>
                  <a:lnTo>
                    <a:pt x="30148" y="17360"/>
                  </a:lnTo>
                  <a:lnTo>
                    <a:pt x="29961" y="17324"/>
                  </a:lnTo>
                  <a:lnTo>
                    <a:pt x="29747" y="17119"/>
                  </a:lnTo>
                  <a:lnTo>
                    <a:pt x="29541" y="16806"/>
                  </a:lnTo>
                  <a:lnTo>
                    <a:pt x="29264" y="16226"/>
                  </a:lnTo>
                  <a:lnTo>
                    <a:pt x="29059" y="15869"/>
                  </a:lnTo>
                  <a:lnTo>
                    <a:pt x="28764" y="15333"/>
                  </a:lnTo>
                  <a:lnTo>
                    <a:pt x="27925" y="13681"/>
                  </a:lnTo>
                  <a:lnTo>
                    <a:pt x="26594" y="10877"/>
                  </a:lnTo>
                  <a:lnTo>
                    <a:pt x="26076" y="9805"/>
                  </a:lnTo>
                  <a:lnTo>
                    <a:pt x="25916" y="9430"/>
                  </a:lnTo>
                  <a:lnTo>
                    <a:pt x="25648" y="8555"/>
                  </a:lnTo>
                  <a:lnTo>
                    <a:pt x="25460" y="7573"/>
                  </a:lnTo>
                  <a:lnTo>
                    <a:pt x="25362" y="6519"/>
                  </a:lnTo>
                  <a:lnTo>
                    <a:pt x="25353" y="5983"/>
                  </a:lnTo>
                  <a:lnTo>
                    <a:pt x="24996" y="6385"/>
                  </a:lnTo>
                  <a:lnTo>
                    <a:pt x="24308" y="7341"/>
                  </a:lnTo>
                  <a:lnTo>
                    <a:pt x="23603" y="8287"/>
                  </a:lnTo>
                  <a:lnTo>
                    <a:pt x="23022" y="8903"/>
                  </a:lnTo>
                  <a:lnTo>
                    <a:pt x="22594" y="9234"/>
                  </a:lnTo>
                  <a:lnTo>
                    <a:pt x="22370" y="9359"/>
                  </a:lnTo>
                  <a:lnTo>
                    <a:pt x="22281" y="9394"/>
                  </a:lnTo>
                  <a:lnTo>
                    <a:pt x="22085" y="9403"/>
                  </a:lnTo>
                  <a:lnTo>
                    <a:pt x="21879" y="9332"/>
                  </a:lnTo>
                  <a:lnTo>
                    <a:pt x="21674" y="9198"/>
                  </a:lnTo>
                  <a:lnTo>
                    <a:pt x="21335" y="8885"/>
                  </a:lnTo>
                  <a:lnTo>
                    <a:pt x="20879" y="8314"/>
                  </a:lnTo>
                  <a:lnTo>
                    <a:pt x="20191" y="7242"/>
                  </a:lnTo>
                  <a:lnTo>
                    <a:pt x="19388" y="5742"/>
                  </a:lnTo>
                  <a:lnTo>
                    <a:pt x="19084" y="5144"/>
                  </a:lnTo>
                  <a:lnTo>
                    <a:pt x="18959" y="5546"/>
                  </a:lnTo>
                  <a:lnTo>
                    <a:pt x="18700" y="6215"/>
                  </a:lnTo>
                  <a:lnTo>
                    <a:pt x="18441" y="6742"/>
                  </a:lnTo>
                  <a:lnTo>
                    <a:pt x="18173" y="7144"/>
                  </a:lnTo>
                  <a:lnTo>
                    <a:pt x="17870" y="7412"/>
                  </a:lnTo>
                  <a:lnTo>
                    <a:pt x="17539" y="7564"/>
                  </a:lnTo>
                  <a:lnTo>
                    <a:pt x="17164" y="7591"/>
                  </a:lnTo>
                  <a:lnTo>
                    <a:pt x="16736" y="7510"/>
                  </a:lnTo>
                  <a:lnTo>
                    <a:pt x="16494" y="7421"/>
                  </a:lnTo>
                  <a:lnTo>
                    <a:pt x="16227" y="7314"/>
                  </a:lnTo>
                  <a:lnTo>
                    <a:pt x="15673" y="7019"/>
                  </a:lnTo>
                  <a:lnTo>
                    <a:pt x="15110" y="6644"/>
                  </a:lnTo>
                  <a:lnTo>
                    <a:pt x="14566" y="6224"/>
                  </a:lnTo>
                  <a:lnTo>
                    <a:pt x="13771" y="5519"/>
                  </a:lnTo>
                  <a:lnTo>
                    <a:pt x="12833" y="4501"/>
                  </a:lnTo>
                  <a:lnTo>
                    <a:pt x="12449" y="4010"/>
                  </a:lnTo>
                  <a:lnTo>
                    <a:pt x="12458" y="4072"/>
                  </a:lnTo>
                  <a:lnTo>
                    <a:pt x="12485" y="4161"/>
                  </a:lnTo>
                  <a:lnTo>
                    <a:pt x="12467" y="4117"/>
                  </a:lnTo>
                  <a:lnTo>
                    <a:pt x="12449" y="4081"/>
                  </a:lnTo>
                  <a:lnTo>
                    <a:pt x="12547" y="4787"/>
                  </a:lnTo>
                  <a:lnTo>
                    <a:pt x="12824" y="6126"/>
                  </a:lnTo>
                  <a:lnTo>
                    <a:pt x="13128" y="7385"/>
                  </a:lnTo>
                  <a:lnTo>
                    <a:pt x="13369" y="8564"/>
                  </a:lnTo>
                  <a:lnTo>
                    <a:pt x="13440" y="9127"/>
                  </a:lnTo>
                  <a:lnTo>
                    <a:pt x="13458" y="9511"/>
                  </a:lnTo>
                  <a:lnTo>
                    <a:pt x="13414" y="9939"/>
                  </a:lnTo>
                  <a:lnTo>
                    <a:pt x="13351" y="10162"/>
                  </a:lnTo>
                  <a:lnTo>
                    <a:pt x="13253" y="10341"/>
                  </a:lnTo>
                  <a:lnTo>
                    <a:pt x="13128" y="10466"/>
                  </a:lnTo>
                  <a:lnTo>
                    <a:pt x="12896" y="10600"/>
                  </a:lnTo>
                  <a:lnTo>
                    <a:pt x="12512" y="10680"/>
                  </a:lnTo>
                  <a:lnTo>
                    <a:pt x="12056" y="10689"/>
                  </a:lnTo>
                  <a:lnTo>
                    <a:pt x="11556" y="10671"/>
                  </a:lnTo>
                  <a:lnTo>
                    <a:pt x="11011" y="10689"/>
                  </a:lnTo>
                  <a:lnTo>
                    <a:pt x="10735" y="10725"/>
                  </a:lnTo>
                  <a:lnTo>
                    <a:pt x="11145" y="11430"/>
                  </a:lnTo>
                  <a:lnTo>
                    <a:pt x="11878" y="12565"/>
                  </a:lnTo>
                  <a:lnTo>
                    <a:pt x="12297" y="13315"/>
                  </a:lnTo>
                  <a:lnTo>
                    <a:pt x="12449" y="13672"/>
                  </a:lnTo>
                  <a:lnTo>
                    <a:pt x="12610" y="14056"/>
                  </a:lnTo>
                  <a:lnTo>
                    <a:pt x="12985" y="14860"/>
                  </a:lnTo>
                  <a:lnTo>
                    <a:pt x="13226" y="15458"/>
                  </a:lnTo>
                  <a:lnTo>
                    <a:pt x="13396" y="16047"/>
                  </a:lnTo>
                  <a:lnTo>
                    <a:pt x="13440" y="16458"/>
                  </a:lnTo>
                  <a:lnTo>
                    <a:pt x="13431" y="16717"/>
                  </a:lnTo>
                  <a:lnTo>
                    <a:pt x="13369" y="16949"/>
                  </a:lnTo>
                  <a:lnTo>
                    <a:pt x="13262" y="17155"/>
                  </a:lnTo>
                  <a:lnTo>
                    <a:pt x="13092" y="17315"/>
                  </a:lnTo>
                  <a:lnTo>
                    <a:pt x="12860" y="17449"/>
                  </a:lnTo>
                  <a:lnTo>
                    <a:pt x="12708" y="17494"/>
                  </a:lnTo>
                  <a:lnTo>
                    <a:pt x="12235" y="17601"/>
                  </a:lnTo>
                  <a:lnTo>
                    <a:pt x="11199" y="17735"/>
                  </a:lnTo>
                  <a:lnTo>
                    <a:pt x="10083" y="17851"/>
                  </a:lnTo>
                  <a:lnTo>
                    <a:pt x="9190" y="18030"/>
                  </a:lnTo>
                  <a:lnTo>
                    <a:pt x="8591" y="18208"/>
                  </a:lnTo>
                  <a:lnTo>
                    <a:pt x="8288" y="18324"/>
                  </a:lnTo>
                  <a:lnTo>
                    <a:pt x="8520" y="18494"/>
                  </a:lnTo>
                  <a:lnTo>
                    <a:pt x="9083" y="18860"/>
                  </a:lnTo>
                  <a:lnTo>
                    <a:pt x="10065" y="19414"/>
                  </a:lnTo>
                  <a:lnTo>
                    <a:pt x="11485" y="20155"/>
                  </a:lnTo>
                  <a:lnTo>
                    <a:pt x="12797" y="20869"/>
                  </a:lnTo>
                  <a:lnTo>
                    <a:pt x="13306" y="21209"/>
                  </a:lnTo>
                  <a:lnTo>
                    <a:pt x="13619" y="21432"/>
                  </a:lnTo>
                  <a:lnTo>
                    <a:pt x="14369" y="22066"/>
                  </a:lnTo>
                  <a:lnTo>
                    <a:pt x="15209" y="22843"/>
                  </a:lnTo>
                  <a:lnTo>
                    <a:pt x="16066" y="23736"/>
                  </a:lnTo>
                  <a:lnTo>
                    <a:pt x="16878" y="24674"/>
                  </a:lnTo>
                  <a:lnTo>
                    <a:pt x="17593" y="25611"/>
                  </a:lnTo>
                  <a:lnTo>
                    <a:pt x="18138" y="26495"/>
                  </a:lnTo>
                  <a:lnTo>
                    <a:pt x="18388" y="27094"/>
                  </a:lnTo>
                  <a:lnTo>
                    <a:pt x="18477" y="27442"/>
                  </a:lnTo>
                  <a:lnTo>
                    <a:pt x="18486" y="27603"/>
                  </a:lnTo>
                  <a:lnTo>
                    <a:pt x="18459" y="27701"/>
                  </a:lnTo>
                  <a:lnTo>
                    <a:pt x="18280" y="27853"/>
                  </a:lnTo>
                  <a:lnTo>
                    <a:pt x="17995" y="27942"/>
                  </a:lnTo>
                  <a:lnTo>
                    <a:pt x="17629" y="27995"/>
                  </a:lnTo>
                  <a:lnTo>
                    <a:pt x="16557" y="28004"/>
                  </a:lnTo>
                  <a:lnTo>
                    <a:pt x="15869" y="27969"/>
                  </a:lnTo>
                  <a:lnTo>
                    <a:pt x="15414" y="27942"/>
                  </a:lnTo>
                  <a:lnTo>
                    <a:pt x="14119" y="27754"/>
                  </a:lnTo>
                  <a:lnTo>
                    <a:pt x="11967" y="27370"/>
                  </a:lnTo>
                  <a:lnTo>
                    <a:pt x="11011" y="27174"/>
                  </a:lnTo>
                  <a:lnTo>
                    <a:pt x="10243" y="26986"/>
                  </a:lnTo>
                  <a:lnTo>
                    <a:pt x="8743" y="26522"/>
                  </a:lnTo>
                  <a:lnTo>
                    <a:pt x="7841" y="26201"/>
                  </a:lnTo>
                  <a:lnTo>
                    <a:pt x="7493" y="26049"/>
                  </a:lnTo>
                  <a:lnTo>
                    <a:pt x="7698" y="26504"/>
                  </a:lnTo>
                  <a:lnTo>
                    <a:pt x="7940" y="27129"/>
                  </a:lnTo>
                  <a:lnTo>
                    <a:pt x="8038" y="27513"/>
                  </a:lnTo>
                  <a:lnTo>
                    <a:pt x="8056" y="27879"/>
                  </a:lnTo>
                  <a:lnTo>
                    <a:pt x="7975" y="28237"/>
                  </a:lnTo>
                  <a:lnTo>
                    <a:pt x="7788" y="28585"/>
                  </a:lnTo>
                  <a:lnTo>
                    <a:pt x="7457" y="28933"/>
                  </a:lnTo>
                  <a:lnTo>
                    <a:pt x="7234" y="29103"/>
                  </a:lnTo>
                  <a:lnTo>
                    <a:pt x="7073" y="29210"/>
                  </a:lnTo>
                  <a:lnTo>
                    <a:pt x="6680" y="29353"/>
                  </a:lnTo>
                  <a:lnTo>
                    <a:pt x="5975" y="29487"/>
                  </a:lnTo>
                  <a:lnTo>
                    <a:pt x="4903" y="29594"/>
                  </a:lnTo>
                  <a:lnTo>
                    <a:pt x="4135" y="29692"/>
                  </a:lnTo>
                  <a:lnTo>
                    <a:pt x="3689" y="29799"/>
                  </a:lnTo>
                  <a:lnTo>
                    <a:pt x="3492" y="29871"/>
                  </a:lnTo>
                  <a:lnTo>
                    <a:pt x="3859" y="30005"/>
                  </a:lnTo>
                  <a:lnTo>
                    <a:pt x="4341" y="30273"/>
                  </a:lnTo>
                  <a:lnTo>
                    <a:pt x="4528" y="30487"/>
                  </a:lnTo>
                  <a:lnTo>
                    <a:pt x="4600" y="30630"/>
                  </a:lnTo>
                  <a:lnTo>
                    <a:pt x="4609" y="30844"/>
                  </a:lnTo>
                  <a:lnTo>
                    <a:pt x="4466" y="31112"/>
                  </a:lnTo>
                  <a:lnTo>
                    <a:pt x="4198" y="31353"/>
                  </a:lnTo>
                  <a:lnTo>
                    <a:pt x="3850" y="31559"/>
                  </a:lnTo>
                  <a:lnTo>
                    <a:pt x="3448" y="31710"/>
                  </a:lnTo>
                  <a:lnTo>
                    <a:pt x="3233" y="31764"/>
                  </a:lnTo>
                  <a:lnTo>
                    <a:pt x="2885" y="31835"/>
                  </a:lnTo>
                  <a:lnTo>
                    <a:pt x="2064" y="31951"/>
                  </a:lnTo>
                  <a:lnTo>
                    <a:pt x="1197" y="31987"/>
                  </a:lnTo>
                  <a:lnTo>
                    <a:pt x="563" y="31943"/>
                  </a:lnTo>
                  <a:lnTo>
                    <a:pt x="179" y="31871"/>
                  </a:lnTo>
                  <a:lnTo>
                    <a:pt x="1" y="31818"/>
                  </a:lnTo>
                  <a:lnTo>
                    <a:pt x="269" y="32210"/>
                  </a:lnTo>
                  <a:lnTo>
                    <a:pt x="930" y="32969"/>
                  </a:lnTo>
                  <a:lnTo>
                    <a:pt x="1662" y="33666"/>
                  </a:lnTo>
                  <a:lnTo>
                    <a:pt x="2439" y="34309"/>
                  </a:lnTo>
                  <a:lnTo>
                    <a:pt x="2823" y="34604"/>
                  </a:lnTo>
                  <a:lnTo>
                    <a:pt x="3216" y="34836"/>
                  </a:lnTo>
                  <a:lnTo>
                    <a:pt x="4037" y="35309"/>
                  </a:lnTo>
                  <a:lnTo>
                    <a:pt x="4350" y="35622"/>
                  </a:lnTo>
                  <a:lnTo>
                    <a:pt x="4475" y="35863"/>
                  </a:lnTo>
                  <a:lnTo>
                    <a:pt x="4502" y="35997"/>
                  </a:lnTo>
                  <a:lnTo>
                    <a:pt x="4519" y="36113"/>
                  </a:lnTo>
                  <a:lnTo>
                    <a:pt x="4484" y="36318"/>
                  </a:lnTo>
                  <a:lnTo>
                    <a:pt x="4376" y="36497"/>
                  </a:lnTo>
                  <a:lnTo>
                    <a:pt x="4198" y="36658"/>
                  </a:lnTo>
                  <a:lnTo>
                    <a:pt x="3805" y="36899"/>
                  </a:lnTo>
                  <a:lnTo>
                    <a:pt x="3010" y="37274"/>
                  </a:lnTo>
                  <a:lnTo>
                    <a:pt x="2483" y="37506"/>
                  </a:lnTo>
                  <a:lnTo>
                    <a:pt x="2635" y="37586"/>
                  </a:lnTo>
                  <a:lnTo>
                    <a:pt x="2974" y="37711"/>
                  </a:lnTo>
                  <a:lnTo>
                    <a:pt x="3519" y="37836"/>
                  </a:lnTo>
                  <a:lnTo>
                    <a:pt x="4725" y="37961"/>
                  </a:lnTo>
                  <a:lnTo>
                    <a:pt x="5921" y="38068"/>
                  </a:lnTo>
                  <a:lnTo>
                    <a:pt x="6457" y="38193"/>
                  </a:lnTo>
                  <a:lnTo>
                    <a:pt x="6770" y="38310"/>
                  </a:lnTo>
                  <a:lnTo>
                    <a:pt x="7055" y="38461"/>
                  </a:lnTo>
                  <a:lnTo>
                    <a:pt x="7297" y="38667"/>
                  </a:lnTo>
                  <a:lnTo>
                    <a:pt x="7484" y="38926"/>
                  </a:lnTo>
                  <a:lnTo>
                    <a:pt x="7609" y="39247"/>
                  </a:lnTo>
                  <a:lnTo>
                    <a:pt x="7654" y="39435"/>
                  </a:lnTo>
                  <a:lnTo>
                    <a:pt x="7672" y="39613"/>
                  </a:lnTo>
                  <a:lnTo>
                    <a:pt x="7627" y="39962"/>
                  </a:lnTo>
                  <a:lnTo>
                    <a:pt x="7493" y="40283"/>
                  </a:lnTo>
                  <a:lnTo>
                    <a:pt x="7323" y="40542"/>
                  </a:lnTo>
                  <a:lnTo>
                    <a:pt x="7234" y="40649"/>
                  </a:lnTo>
                  <a:lnTo>
                    <a:pt x="6546" y="41355"/>
                  </a:lnTo>
                  <a:lnTo>
                    <a:pt x="5403" y="42391"/>
                  </a:lnTo>
                  <a:lnTo>
                    <a:pt x="4609" y="43025"/>
                  </a:lnTo>
                  <a:lnTo>
                    <a:pt x="6332" y="42873"/>
                  </a:lnTo>
                  <a:lnTo>
                    <a:pt x="8770" y="42748"/>
                  </a:lnTo>
                  <a:lnTo>
                    <a:pt x="10324" y="42792"/>
                  </a:lnTo>
                  <a:lnTo>
                    <a:pt x="11092" y="42873"/>
                  </a:lnTo>
                  <a:lnTo>
                    <a:pt x="12056" y="42998"/>
                  </a:lnTo>
                  <a:lnTo>
                    <a:pt x="13494" y="43239"/>
                  </a:lnTo>
                  <a:lnTo>
                    <a:pt x="14423" y="43480"/>
                  </a:lnTo>
                  <a:lnTo>
                    <a:pt x="14887" y="43650"/>
                  </a:lnTo>
                  <a:lnTo>
                    <a:pt x="15101" y="43748"/>
                  </a:lnTo>
                  <a:lnTo>
                    <a:pt x="15414" y="43989"/>
                  </a:lnTo>
                  <a:lnTo>
                    <a:pt x="15601" y="44284"/>
                  </a:lnTo>
                  <a:lnTo>
                    <a:pt x="15673" y="44614"/>
                  </a:lnTo>
                  <a:lnTo>
                    <a:pt x="15628" y="44989"/>
                  </a:lnTo>
                  <a:lnTo>
                    <a:pt x="15503" y="45382"/>
                  </a:lnTo>
                  <a:lnTo>
                    <a:pt x="15298" y="45793"/>
                  </a:lnTo>
                  <a:lnTo>
                    <a:pt x="15021" y="46221"/>
                  </a:lnTo>
                  <a:lnTo>
                    <a:pt x="14530" y="46847"/>
                  </a:lnTo>
                  <a:lnTo>
                    <a:pt x="13771" y="47632"/>
                  </a:lnTo>
                  <a:lnTo>
                    <a:pt x="12994" y="48293"/>
                  </a:lnTo>
                  <a:lnTo>
                    <a:pt x="12315" y="48758"/>
                  </a:lnTo>
                  <a:lnTo>
                    <a:pt x="12056" y="48883"/>
                  </a:lnTo>
                  <a:lnTo>
                    <a:pt x="12387" y="48999"/>
                  </a:lnTo>
                  <a:lnTo>
                    <a:pt x="12735" y="49195"/>
                  </a:lnTo>
                  <a:lnTo>
                    <a:pt x="12896" y="49356"/>
                  </a:lnTo>
                  <a:lnTo>
                    <a:pt x="13003" y="49535"/>
                  </a:lnTo>
                  <a:lnTo>
                    <a:pt x="13039" y="49758"/>
                  </a:lnTo>
                  <a:lnTo>
                    <a:pt x="13021" y="50017"/>
                  </a:lnTo>
                  <a:lnTo>
                    <a:pt x="12940" y="50320"/>
                  </a:lnTo>
                  <a:lnTo>
                    <a:pt x="12699" y="50883"/>
                  </a:lnTo>
                  <a:lnTo>
                    <a:pt x="12154" y="51874"/>
                  </a:lnTo>
                  <a:lnTo>
                    <a:pt x="10878" y="53910"/>
                  </a:lnTo>
                  <a:lnTo>
                    <a:pt x="9627" y="55866"/>
                  </a:lnTo>
                  <a:lnTo>
                    <a:pt x="10217" y="55553"/>
                  </a:lnTo>
                  <a:lnTo>
                    <a:pt x="11610" y="54857"/>
                  </a:lnTo>
                  <a:lnTo>
                    <a:pt x="12637" y="54419"/>
                  </a:lnTo>
                  <a:lnTo>
                    <a:pt x="13405" y="54178"/>
                  </a:lnTo>
                  <a:lnTo>
                    <a:pt x="13896" y="54080"/>
                  </a:lnTo>
                  <a:lnTo>
                    <a:pt x="14351" y="54035"/>
                  </a:lnTo>
                  <a:lnTo>
                    <a:pt x="14762" y="54071"/>
                  </a:lnTo>
                  <a:lnTo>
                    <a:pt x="15110" y="54196"/>
                  </a:lnTo>
                  <a:lnTo>
                    <a:pt x="15396" y="54419"/>
                  </a:lnTo>
                  <a:lnTo>
                    <a:pt x="15593" y="54750"/>
                  </a:lnTo>
                  <a:lnTo>
                    <a:pt x="15700" y="55205"/>
                  </a:lnTo>
                  <a:lnTo>
                    <a:pt x="15718" y="55491"/>
                  </a:lnTo>
                  <a:lnTo>
                    <a:pt x="15780" y="55428"/>
                  </a:lnTo>
                  <a:lnTo>
                    <a:pt x="16459" y="54794"/>
                  </a:lnTo>
                  <a:lnTo>
                    <a:pt x="17236" y="54223"/>
                  </a:lnTo>
                  <a:lnTo>
                    <a:pt x="17798" y="53919"/>
                  </a:lnTo>
                  <a:lnTo>
                    <a:pt x="18218" y="53785"/>
                  </a:lnTo>
                  <a:lnTo>
                    <a:pt x="18495" y="53749"/>
                  </a:lnTo>
                  <a:lnTo>
                    <a:pt x="18754" y="53767"/>
                  </a:lnTo>
                  <a:lnTo>
                    <a:pt x="18995" y="53857"/>
                  </a:lnTo>
                  <a:lnTo>
                    <a:pt x="19111" y="53937"/>
                  </a:lnTo>
                  <a:lnTo>
                    <a:pt x="19298" y="54089"/>
                  </a:lnTo>
                  <a:lnTo>
                    <a:pt x="19593" y="54455"/>
                  </a:lnTo>
                  <a:lnTo>
                    <a:pt x="19781" y="54892"/>
                  </a:lnTo>
                  <a:lnTo>
                    <a:pt x="19888" y="55357"/>
                  </a:lnTo>
                  <a:lnTo>
                    <a:pt x="19941" y="56098"/>
                  </a:lnTo>
                  <a:lnTo>
                    <a:pt x="19861" y="57080"/>
                  </a:lnTo>
                  <a:lnTo>
                    <a:pt x="19799" y="57500"/>
                  </a:lnTo>
                  <a:lnTo>
                    <a:pt x="20602" y="56812"/>
                  </a:lnTo>
                  <a:lnTo>
                    <a:pt x="21727" y="55768"/>
                  </a:lnTo>
                  <a:lnTo>
                    <a:pt x="22451" y="54955"/>
                  </a:lnTo>
                  <a:lnTo>
                    <a:pt x="24183" y="53098"/>
                  </a:lnTo>
                  <a:lnTo>
                    <a:pt x="24906" y="52392"/>
                  </a:lnTo>
                  <a:lnTo>
                    <a:pt x="25603" y="51794"/>
                  </a:lnTo>
                  <a:lnTo>
                    <a:pt x="26228" y="51356"/>
                  </a:lnTo>
                  <a:lnTo>
                    <a:pt x="26496" y="51231"/>
                  </a:lnTo>
                  <a:lnTo>
                    <a:pt x="26800" y="51124"/>
                  </a:lnTo>
                  <a:lnTo>
                    <a:pt x="27201" y="51053"/>
                  </a:lnTo>
                  <a:lnTo>
                    <a:pt x="27443" y="51070"/>
                  </a:lnTo>
                  <a:lnTo>
                    <a:pt x="27675" y="51124"/>
                  </a:lnTo>
                  <a:lnTo>
                    <a:pt x="27898" y="51231"/>
                  </a:lnTo>
                  <a:lnTo>
                    <a:pt x="28220" y="51481"/>
                  </a:lnTo>
                  <a:lnTo>
                    <a:pt x="28452" y="51713"/>
                  </a:lnTo>
                  <a:lnTo>
                    <a:pt x="28559" y="51856"/>
                  </a:lnTo>
                  <a:lnTo>
                    <a:pt x="28854" y="52365"/>
                  </a:lnTo>
                  <a:lnTo>
                    <a:pt x="29389" y="53473"/>
                  </a:lnTo>
                  <a:lnTo>
                    <a:pt x="29925" y="54839"/>
                  </a:lnTo>
                  <a:lnTo>
                    <a:pt x="30229" y="55750"/>
                  </a:lnTo>
                  <a:lnTo>
                    <a:pt x="30461" y="56598"/>
                  </a:lnTo>
                  <a:lnTo>
                    <a:pt x="30586" y="57304"/>
                  </a:lnTo>
                  <a:lnTo>
                    <a:pt x="30586" y="57580"/>
                  </a:lnTo>
                  <a:lnTo>
                    <a:pt x="30729" y="57295"/>
                  </a:lnTo>
                  <a:lnTo>
                    <a:pt x="30979" y="56714"/>
                  </a:lnTo>
                  <a:lnTo>
                    <a:pt x="31274" y="55821"/>
                  </a:lnTo>
                  <a:lnTo>
                    <a:pt x="31738" y="53999"/>
                  </a:lnTo>
                  <a:lnTo>
                    <a:pt x="32068" y="52803"/>
                  </a:lnTo>
                  <a:lnTo>
                    <a:pt x="32149" y="52472"/>
                  </a:lnTo>
                  <a:lnTo>
                    <a:pt x="32363" y="51740"/>
                  </a:lnTo>
                  <a:lnTo>
                    <a:pt x="32559" y="51240"/>
                  </a:lnTo>
                  <a:lnTo>
                    <a:pt x="32756" y="50928"/>
                  </a:lnTo>
                  <a:lnTo>
                    <a:pt x="32908" y="50758"/>
                  </a:lnTo>
                  <a:lnTo>
                    <a:pt x="33086" y="50633"/>
                  </a:lnTo>
                  <a:lnTo>
                    <a:pt x="33292" y="50561"/>
                  </a:lnTo>
                  <a:lnTo>
                    <a:pt x="33515" y="50561"/>
                  </a:lnTo>
                  <a:lnTo>
                    <a:pt x="33765" y="50642"/>
                  </a:lnTo>
                  <a:lnTo>
                    <a:pt x="34051" y="50803"/>
                  </a:lnTo>
                  <a:lnTo>
                    <a:pt x="34372" y="51062"/>
                  </a:lnTo>
                  <a:lnTo>
                    <a:pt x="34542" y="51240"/>
                  </a:lnTo>
                  <a:lnTo>
                    <a:pt x="34587" y="50999"/>
                  </a:lnTo>
                  <a:lnTo>
                    <a:pt x="34613" y="50490"/>
                  </a:lnTo>
                  <a:lnTo>
                    <a:pt x="34569" y="49686"/>
                  </a:lnTo>
                  <a:lnTo>
                    <a:pt x="34488" y="48588"/>
                  </a:lnTo>
                  <a:lnTo>
                    <a:pt x="34533" y="47802"/>
                  </a:lnTo>
                  <a:lnTo>
                    <a:pt x="34649" y="47311"/>
                  </a:lnTo>
                  <a:lnTo>
                    <a:pt x="34756" y="47088"/>
                  </a:lnTo>
                  <a:lnTo>
                    <a:pt x="34881" y="46873"/>
                  </a:lnTo>
                  <a:lnTo>
                    <a:pt x="35087" y="46677"/>
                  </a:lnTo>
                  <a:lnTo>
                    <a:pt x="35247" y="46597"/>
                  </a:lnTo>
                  <a:lnTo>
                    <a:pt x="35489" y="46552"/>
                  </a:lnTo>
                  <a:lnTo>
                    <a:pt x="35837" y="46623"/>
                  </a:lnTo>
                  <a:lnTo>
                    <a:pt x="36185" y="46811"/>
                  </a:lnTo>
                  <a:lnTo>
                    <a:pt x="36533" y="47070"/>
                  </a:lnTo>
                  <a:lnTo>
                    <a:pt x="37016" y="47543"/>
                  </a:lnTo>
                  <a:lnTo>
                    <a:pt x="37266" y="47865"/>
                  </a:lnTo>
                  <a:lnTo>
                    <a:pt x="37283" y="47248"/>
                  </a:lnTo>
                  <a:lnTo>
                    <a:pt x="37310" y="46123"/>
                  </a:lnTo>
                  <a:lnTo>
                    <a:pt x="37221" y="45230"/>
                  </a:lnTo>
                  <a:lnTo>
                    <a:pt x="37069" y="44561"/>
                  </a:lnTo>
                  <a:lnTo>
                    <a:pt x="36828" y="43801"/>
                  </a:lnTo>
                  <a:lnTo>
                    <a:pt x="36462" y="42908"/>
                  </a:lnTo>
                  <a:lnTo>
                    <a:pt x="36221" y="42408"/>
                  </a:lnTo>
                  <a:lnTo>
                    <a:pt x="35935" y="41712"/>
                  </a:lnTo>
                  <a:lnTo>
                    <a:pt x="35542" y="40739"/>
                  </a:lnTo>
                  <a:lnTo>
                    <a:pt x="35730" y="40899"/>
                  </a:lnTo>
                  <a:lnTo>
                    <a:pt x="36364" y="41364"/>
                  </a:lnTo>
                  <a:lnTo>
                    <a:pt x="37676" y="42248"/>
                  </a:lnTo>
                  <a:lnTo>
                    <a:pt x="39748" y="43507"/>
                  </a:lnTo>
                  <a:lnTo>
                    <a:pt x="41105" y="44248"/>
                  </a:lnTo>
                  <a:lnTo>
                    <a:pt x="41766" y="44552"/>
                  </a:lnTo>
                  <a:lnTo>
                    <a:pt x="41981" y="44605"/>
                  </a:lnTo>
                  <a:lnTo>
                    <a:pt x="41793" y="44096"/>
                  </a:lnTo>
                  <a:lnTo>
                    <a:pt x="41543" y="43355"/>
                  </a:lnTo>
                  <a:lnTo>
                    <a:pt x="41436" y="42900"/>
                  </a:lnTo>
                  <a:lnTo>
                    <a:pt x="41409" y="42498"/>
                  </a:lnTo>
                  <a:lnTo>
                    <a:pt x="41489" y="42149"/>
                  </a:lnTo>
                  <a:lnTo>
                    <a:pt x="41650" y="41944"/>
                  </a:lnTo>
                  <a:lnTo>
                    <a:pt x="41802" y="41828"/>
                  </a:lnTo>
                  <a:lnTo>
                    <a:pt x="42106" y="41703"/>
                  </a:lnTo>
                  <a:lnTo>
                    <a:pt x="42382" y="41649"/>
                  </a:lnTo>
                  <a:lnTo>
                    <a:pt x="42588" y="41632"/>
                  </a:lnTo>
                  <a:lnTo>
                    <a:pt x="42918" y="41623"/>
                  </a:lnTo>
                  <a:lnTo>
                    <a:pt x="43213" y="41685"/>
                  </a:lnTo>
                  <a:lnTo>
                    <a:pt x="43508" y="41819"/>
                  </a:lnTo>
                  <a:lnTo>
                    <a:pt x="44061" y="42203"/>
                  </a:lnTo>
                  <a:lnTo>
                    <a:pt x="45294" y="43141"/>
                  </a:lnTo>
                  <a:lnTo>
                    <a:pt x="46276" y="43855"/>
                  </a:lnTo>
                  <a:lnTo>
                    <a:pt x="46329" y="43525"/>
                  </a:lnTo>
                  <a:lnTo>
                    <a:pt x="46517" y="42971"/>
                  </a:lnTo>
                  <a:lnTo>
                    <a:pt x="46776" y="42525"/>
                  </a:lnTo>
                  <a:lnTo>
                    <a:pt x="47097" y="42176"/>
                  </a:lnTo>
                  <a:lnTo>
                    <a:pt x="47490" y="41926"/>
                  </a:lnTo>
                  <a:lnTo>
                    <a:pt x="47928" y="41748"/>
                  </a:lnTo>
                  <a:lnTo>
                    <a:pt x="48410" y="41632"/>
                  </a:lnTo>
                  <a:lnTo>
                    <a:pt x="48928" y="41560"/>
                  </a:lnTo>
                  <a:lnTo>
                    <a:pt x="50312" y="41533"/>
                  </a:lnTo>
                  <a:lnTo>
                    <a:pt x="52009" y="41560"/>
                  </a:lnTo>
                  <a:lnTo>
                    <a:pt x="52813" y="41489"/>
                  </a:lnTo>
                  <a:lnTo>
                    <a:pt x="53304" y="41390"/>
                  </a:lnTo>
                  <a:lnTo>
                    <a:pt x="53536" y="41310"/>
                  </a:lnTo>
                  <a:lnTo>
                    <a:pt x="53054" y="40837"/>
                  </a:lnTo>
                  <a:lnTo>
                    <a:pt x="52071" y="39988"/>
                  </a:lnTo>
                  <a:lnTo>
                    <a:pt x="51098" y="39256"/>
                  </a:lnTo>
                  <a:lnTo>
                    <a:pt x="50169" y="38622"/>
                  </a:lnTo>
                  <a:lnTo>
                    <a:pt x="48919" y="37863"/>
                  </a:lnTo>
                  <a:lnTo>
                    <a:pt x="47740" y="37184"/>
                  </a:lnTo>
                  <a:lnTo>
                    <a:pt x="47473" y="36988"/>
                  </a:lnTo>
                  <a:lnTo>
                    <a:pt x="47222" y="36774"/>
                  </a:lnTo>
                  <a:lnTo>
                    <a:pt x="46838" y="36425"/>
                  </a:lnTo>
                  <a:lnTo>
                    <a:pt x="46713" y="36175"/>
                  </a:lnTo>
                  <a:lnTo>
                    <a:pt x="46713" y="36015"/>
                  </a:lnTo>
                  <a:lnTo>
                    <a:pt x="46794" y="35836"/>
                  </a:lnTo>
                  <a:lnTo>
                    <a:pt x="46990" y="35648"/>
                  </a:lnTo>
                  <a:lnTo>
                    <a:pt x="47133" y="35541"/>
                  </a:lnTo>
                  <a:lnTo>
                    <a:pt x="47410" y="35345"/>
                  </a:lnTo>
                  <a:lnTo>
                    <a:pt x="48267" y="34836"/>
                  </a:lnTo>
                  <a:lnTo>
                    <a:pt x="49991" y="33880"/>
                  </a:lnTo>
                  <a:lnTo>
                    <a:pt x="52634" y="32523"/>
                  </a:lnTo>
                  <a:lnTo>
                    <a:pt x="54349" y="31737"/>
                  </a:lnTo>
                  <a:lnTo>
                    <a:pt x="55179" y="31407"/>
                  </a:lnTo>
                  <a:lnTo>
                    <a:pt x="55447" y="31326"/>
                  </a:lnTo>
                  <a:lnTo>
                    <a:pt x="54759" y="30916"/>
                  </a:lnTo>
                  <a:lnTo>
                    <a:pt x="53938" y="30362"/>
                  </a:lnTo>
                  <a:lnTo>
                    <a:pt x="53500" y="30005"/>
                  </a:lnTo>
                  <a:lnTo>
                    <a:pt x="53152" y="29674"/>
                  </a:lnTo>
                  <a:lnTo>
                    <a:pt x="52884" y="29353"/>
                  </a:lnTo>
                  <a:lnTo>
                    <a:pt x="52714" y="29049"/>
                  </a:lnTo>
                  <a:lnTo>
                    <a:pt x="52616" y="28746"/>
                  </a:lnTo>
                  <a:lnTo>
                    <a:pt x="52598" y="28451"/>
                  </a:lnTo>
                  <a:lnTo>
                    <a:pt x="52670" y="28156"/>
                  </a:lnTo>
                  <a:lnTo>
                    <a:pt x="52804" y="27862"/>
                  </a:lnTo>
                  <a:lnTo>
                    <a:pt x="53018" y="27567"/>
                  </a:lnTo>
                  <a:lnTo>
                    <a:pt x="53465" y="27102"/>
                  </a:lnTo>
                  <a:lnTo>
                    <a:pt x="54295" y="26451"/>
                  </a:lnTo>
                  <a:lnTo>
                    <a:pt x="54822" y="26102"/>
                  </a:lnTo>
                  <a:lnTo>
                    <a:pt x="55054" y="25959"/>
                  </a:lnTo>
                  <a:lnTo>
                    <a:pt x="55733" y="25647"/>
                  </a:lnTo>
                  <a:lnTo>
                    <a:pt x="56903" y="25165"/>
                  </a:lnTo>
                  <a:lnTo>
                    <a:pt x="57465" y="24897"/>
                  </a:lnTo>
                  <a:lnTo>
                    <a:pt x="57072" y="24700"/>
                  </a:lnTo>
                  <a:lnTo>
                    <a:pt x="56492" y="24307"/>
                  </a:lnTo>
                  <a:lnTo>
                    <a:pt x="56152" y="23932"/>
                  </a:lnTo>
                  <a:lnTo>
                    <a:pt x="56036" y="23656"/>
                  </a:lnTo>
                  <a:lnTo>
                    <a:pt x="56010" y="23477"/>
                  </a:lnTo>
                  <a:lnTo>
                    <a:pt x="56045" y="23209"/>
                  </a:lnTo>
                  <a:lnTo>
                    <a:pt x="56233" y="22870"/>
                  </a:lnTo>
                  <a:lnTo>
                    <a:pt x="56536" y="22530"/>
                  </a:lnTo>
                  <a:lnTo>
                    <a:pt x="56929" y="22191"/>
                  </a:lnTo>
                  <a:lnTo>
                    <a:pt x="57635" y="21691"/>
                  </a:lnTo>
                  <a:lnTo>
                    <a:pt x="58662" y="21012"/>
                  </a:lnTo>
                  <a:lnTo>
                    <a:pt x="59358" y="20485"/>
                  </a:lnTo>
                  <a:lnTo>
                    <a:pt x="59742" y="20128"/>
                  </a:lnTo>
                  <a:lnTo>
                    <a:pt x="60028" y="19753"/>
                  </a:lnTo>
                  <a:lnTo>
                    <a:pt x="60189" y="19369"/>
                  </a:lnTo>
                  <a:lnTo>
                    <a:pt x="60207" y="19173"/>
                  </a:lnTo>
                  <a:lnTo>
                    <a:pt x="60216" y="19155"/>
                  </a:lnTo>
                  <a:lnTo>
                    <a:pt x="60233" y="19146"/>
                  </a:lnTo>
                  <a:lnTo>
                    <a:pt x="59805" y="19351"/>
                  </a:lnTo>
                  <a:lnTo>
                    <a:pt x="58921" y="19682"/>
                  </a:lnTo>
                  <a:lnTo>
                    <a:pt x="58001" y="19941"/>
                  </a:lnTo>
                  <a:lnTo>
                    <a:pt x="57081" y="20128"/>
                  </a:lnTo>
                  <a:lnTo>
                    <a:pt x="56626" y="20191"/>
                  </a:lnTo>
                  <a:lnTo>
                    <a:pt x="56126" y="20262"/>
                  </a:lnTo>
                  <a:lnTo>
                    <a:pt x="55224" y="20369"/>
                  </a:lnTo>
                  <a:lnTo>
                    <a:pt x="54661" y="20396"/>
                  </a:lnTo>
                  <a:lnTo>
                    <a:pt x="54420" y="20387"/>
                  </a:lnTo>
                  <a:lnTo>
                    <a:pt x="54215" y="20360"/>
                  </a:lnTo>
                  <a:lnTo>
                    <a:pt x="53929" y="20218"/>
                  </a:lnTo>
                  <a:lnTo>
                    <a:pt x="53768" y="19994"/>
                  </a:lnTo>
                  <a:lnTo>
                    <a:pt x="53706" y="19682"/>
                  </a:lnTo>
                  <a:lnTo>
                    <a:pt x="53715" y="19101"/>
                  </a:lnTo>
                  <a:lnTo>
                    <a:pt x="53768" y="18396"/>
                  </a:lnTo>
                  <a:lnTo>
                    <a:pt x="53777" y="17878"/>
                  </a:lnTo>
                  <a:lnTo>
                    <a:pt x="53759" y="17619"/>
                  </a:lnTo>
                  <a:lnTo>
                    <a:pt x="53170" y="18208"/>
                  </a:lnTo>
                  <a:lnTo>
                    <a:pt x="51991" y="19262"/>
                  </a:lnTo>
                  <a:lnTo>
                    <a:pt x="51125" y="19905"/>
                  </a:lnTo>
                  <a:lnTo>
                    <a:pt x="50571" y="20253"/>
                  </a:lnTo>
                  <a:lnTo>
                    <a:pt x="50026" y="20539"/>
                  </a:lnTo>
                  <a:lnTo>
                    <a:pt x="49517" y="20735"/>
                  </a:lnTo>
                  <a:lnTo>
                    <a:pt x="49276" y="20798"/>
                  </a:lnTo>
                  <a:lnTo>
                    <a:pt x="49008" y="20860"/>
                  </a:lnTo>
                  <a:lnTo>
                    <a:pt x="48383" y="20977"/>
                  </a:lnTo>
                  <a:lnTo>
                    <a:pt x="47731" y="21003"/>
                  </a:lnTo>
                  <a:lnTo>
                    <a:pt x="47285" y="20932"/>
                  </a:lnTo>
                  <a:lnTo>
                    <a:pt x="47017" y="20825"/>
                  </a:lnTo>
                  <a:lnTo>
                    <a:pt x="46901" y="20753"/>
                  </a:lnTo>
                  <a:lnTo>
                    <a:pt x="46830" y="20691"/>
                  </a:lnTo>
                  <a:lnTo>
                    <a:pt x="46731" y="20503"/>
                  </a:lnTo>
                  <a:lnTo>
                    <a:pt x="46669" y="20092"/>
                  </a:lnTo>
                  <a:lnTo>
                    <a:pt x="46740" y="19360"/>
                  </a:lnTo>
                  <a:lnTo>
                    <a:pt x="46928" y="18485"/>
                  </a:lnTo>
                  <a:lnTo>
                    <a:pt x="47321" y="17074"/>
                  </a:lnTo>
                  <a:lnTo>
                    <a:pt x="47848" y="15431"/>
                  </a:lnTo>
                  <a:lnTo>
                    <a:pt x="47982" y="14940"/>
                  </a:lnTo>
                  <a:lnTo>
                    <a:pt x="48178" y="14109"/>
                  </a:lnTo>
                  <a:lnTo>
                    <a:pt x="48526" y="12770"/>
                  </a:lnTo>
                  <a:lnTo>
                    <a:pt x="48875" y="11654"/>
                  </a:lnTo>
                  <a:lnTo>
                    <a:pt x="49276" y="10564"/>
                  </a:lnTo>
                  <a:lnTo>
                    <a:pt x="49509" y="9966"/>
                  </a:lnTo>
                  <a:lnTo>
                    <a:pt x="49169" y="10118"/>
                  </a:lnTo>
                  <a:lnTo>
                    <a:pt x="48482" y="10529"/>
                  </a:lnTo>
                  <a:lnTo>
                    <a:pt x="47473" y="11252"/>
                  </a:lnTo>
                  <a:lnTo>
                    <a:pt x="46571" y="11868"/>
                  </a:lnTo>
                  <a:lnTo>
                    <a:pt x="46169" y="12047"/>
                  </a:lnTo>
                  <a:lnTo>
                    <a:pt x="45928" y="12109"/>
                  </a:lnTo>
                  <a:lnTo>
                    <a:pt x="45704" y="12100"/>
                  </a:lnTo>
                  <a:lnTo>
                    <a:pt x="45508" y="12011"/>
                  </a:lnTo>
                  <a:lnTo>
                    <a:pt x="45338" y="11850"/>
                  </a:lnTo>
                  <a:lnTo>
                    <a:pt x="45195" y="11582"/>
                  </a:lnTo>
                  <a:lnTo>
                    <a:pt x="45142" y="11413"/>
                  </a:lnTo>
                  <a:lnTo>
                    <a:pt x="45070" y="11145"/>
                  </a:lnTo>
                  <a:lnTo>
                    <a:pt x="44990" y="10609"/>
                  </a:lnTo>
                  <a:lnTo>
                    <a:pt x="44999" y="10055"/>
                  </a:lnTo>
                  <a:lnTo>
                    <a:pt x="45070" y="9457"/>
                  </a:lnTo>
                  <a:lnTo>
                    <a:pt x="45276" y="8475"/>
                  </a:lnTo>
                  <a:lnTo>
                    <a:pt x="45722" y="6903"/>
                  </a:lnTo>
                  <a:lnTo>
                    <a:pt x="45999" y="5965"/>
                  </a:lnTo>
                  <a:lnTo>
                    <a:pt x="45749" y="6162"/>
                  </a:lnTo>
                  <a:lnTo>
                    <a:pt x="45294" y="6465"/>
                  </a:lnTo>
                  <a:lnTo>
                    <a:pt x="44874" y="6689"/>
                  </a:lnTo>
                  <a:lnTo>
                    <a:pt x="44508" y="6832"/>
                  </a:lnTo>
                  <a:lnTo>
                    <a:pt x="44177" y="6903"/>
                  </a:lnTo>
                  <a:lnTo>
                    <a:pt x="43883" y="6912"/>
                  </a:lnTo>
                  <a:lnTo>
                    <a:pt x="43624" y="6840"/>
                  </a:lnTo>
                  <a:lnTo>
                    <a:pt x="43400" y="6707"/>
                  </a:lnTo>
                  <a:lnTo>
                    <a:pt x="43204" y="6519"/>
                  </a:lnTo>
                  <a:lnTo>
                    <a:pt x="43034" y="6269"/>
                  </a:lnTo>
                  <a:lnTo>
                    <a:pt x="42820" y="5796"/>
                  </a:lnTo>
                  <a:lnTo>
                    <a:pt x="42597" y="4983"/>
                  </a:lnTo>
                  <a:lnTo>
                    <a:pt x="42436" y="3992"/>
                  </a:lnTo>
                  <a:lnTo>
                    <a:pt x="42365" y="3438"/>
                  </a:lnTo>
                  <a:lnTo>
                    <a:pt x="42248" y="2768"/>
                  </a:lnTo>
                  <a:lnTo>
                    <a:pt x="41748" y="804"/>
                  </a:lnTo>
                  <a:lnTo>
                    <a:pt x="4159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32"/>
            <p:cNvSpPr/>
            <p:nvPr/>
          </p:nvSpPr>
          <p:spPr>
            <a:xfrm rot="-7081386">
              <a:off x="3927083" y="-539644"/>
              <a:ext cx="448207" cy="419149"/>
            </a:xfrm>
            <a:custGeom>
              <a:avLst/>
              <a:gdLst/>
              <a:ahLst/>
              <a:cxnLst/>
              <a:rect l="l" t="t" r="r" b="b"/>
              <a:pathLst>
                <a:path w="51518" h="48178" extrusionOk="0">
                  <a:moveTo>
                    <a:pt x="51518" y="15744"/>
                  </a:moveTo>
                  <a:lnTo>
                    <a:pt x="51375" y="1578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1518" y="15744"/>
                  </a:lnTo>
                  <a:close/>
                  <a:moveTo>
                    <a:pt x="35346" y="1"/>
                  </a:moveTo>
                  <a:lnTo>
                    <a:pt x="34962" y="2582"/>
                  </a:lnTo>
                  <a:lnTo>
                    <a:pt x="34461" y="6091"/>
                  </a:lnTo>
                  <a:lnTo>
                    <a:pt x="34104" y="8297"/>
                  </a:lnTo>
                  <a:lnTo>
                    <a:pt x="33899" y="9359"/>
                  </a:lnTo>
                  <a:lnTo>
                    <a:pt x="33631" y="10806"/>
                  </a:lnTo>
                  <a:lnTo>
                    <a:pt x="33372" y="12244"/>
                  </a:lnTo>
                  <a:lnTo>
                    <a:pt x="32908" y="11315"/>
                  </a:lnTo>
                  <a:lnTo>
                    <a:pt x="32015" y="9449"/>
                  </a:lnTo>
                  <a:lnTo>
                    <a:pt x="31604" y="8502"/>
                  </a:lnTo>
                  <a:lnTo>
                    <a:pt x="31175" y="7466"/>
                  </a:lnTo>
                  <a:lnTo>
                    <a:pt x="30613" y="5886"/>
                  </a:lnTo>
                  <a:lnTo>
                    <a:pt x="30309" y="4805"/>
                  </a:lnTo>
                  <a:lnTo>
                    <a:pt x="30184" y="4260"/>
                  </a:lnTo>
                  <a:lnTo>
                    <a:pt x="30291" y="4814"/>
                  </a:lnTo>
                  <a:lnTo>
                    <a:pt x="30568" y="5904"/>
                  </a:lnTo>
                  <a:lnTo>
                    <a:pt x="31086" y="7502"/>
                  </a:lnTo>
                  <a:lnTo>
                    <a:pt x="31488" y="8547"/>
                  </a:lnTo>
                  <a:lnTo>
                    <a:pt x="31916" y="9583"/>
                  </a:lnTo>
                  <a:lnTo>
                    <a:pt x="32827" y="11628"/>
                  </a:lnTo>
                  <a:lnTo>
                    <a:pt x="33299" y="12643"/>
                  </a:lnTo>
                  <a:lnTo>
                    <a:pt x="33299" y="12643"/>
                  </a:lnTo>
                  <a:lnTo>
                    <a:pt x="32845" y="15262"/>
                  </a:lnTo>
                  <a:lnTo>
                    <a:pt x="32417" y="17888"/>
                  </a:lnTo>
                  <a:lnTo>
                    <a:pt x="31881" y="21468"/>
                  </a:lnTo>
                  <a:lnTo>
                    <a:pt x="31256" y="20495"/>
                  </a:lnTo>
                  <a:lnTo>
                    <a:pt x="30050" y="18530"/>
                  </a:lnTo>
                  <a:lnTo>
                    <a:pt x="29470" y="17539"/>
                  </a:lnTo>
                  <a:lnTo>
                    <a:pt x="29157" y="16977"/>
                  </a:lnTo>
                  <a:lnTo>
                    <a:pt x="28568" y="15834"/>
                  </a:lnTo>
                  <a:lnTo>
                    <a:pt x="28014" y="14673"/>
                  </a:lnTo>
                  <a:lnTo>
                    <a:pt x="27523" y="13476"/>
                  </a:lnTo>
                  <a:lnTo>
                    <a:pt x="27309" y="12869"/>
                  </a:lnTo>
                  <a:lnTo>
                    <a:pt x="27505" y="13485"/>
                  </a:lnTo>
                  <a:lnTo>
                    <a:pt x="27969" y="14691"/>
                  </a:lnTo>
                  <a:lnTo>
                    <a:pt x="28496" y="15869"/>
                  </a:lnTo>
                  <a:lnTo>
                    <a:pt x="29068" y="17021"/>
                  </a:lnTo>
                  <a:lnTo>
                    <a:pt x="29371" y="17593"/>
                  </a:lnTo>
                  <a:lnTo>
                    <a:pt x="29952" y="18664"/>
                  </a:lnTo>
                  <a:lnTo>
                    <a:pt x="31193" y="20772"/>
                  </a:lnTo>
                  <a:lnTo>
                    <a:pt x="31827" y="21817"/>
                  </a:lnTo>
                  <a:lnTo>
                    <a:pt x="31131" y="26425"/>
                  </a:lnTo>
                  <a:lnTo>
                    <a:pt x="30800" y="28559"/>
                  </a:lnTo>
                  <a:lnTo>
                    <a:pt x="30443" y="30693"/>
                  </a:lnTo>
                  <a:lnTo>
                    <a:pt x="30264" y="31640"/>
                  </a:lnTo>
                  <a:lnTo>
                    <a:pt x="29979" y="33051"/>
                  </a:lnTo>
                  <a:lnTo>
                    <a:pt x="29746" y="33979"/>
                  </a:lnTo>
                  <a:lnTo>
                    <a:pt x="29613" y="34435"/>
                  </a:lnTo>
                  <a:lnTo>
                    <a:pt x="28916" y="33185"/>
                  </a:lnTo>
                  <a:lnTo>
                    <a:pt x="25621" y="27246"/>
                  </a:lnTo>
                  <a:lnTo>
                    <a:pt x="23263" y="23085"/>
                  </a:lnTo>
                  <a:lnTo>
                    <a:pt x="22281" y="21442"/>
                  </a:lnTo>
                  <a:lnTo>
                    <a:pt x="22424" y="20388"/>
                  </a:lnTo>
                  <a:lnTo>
                    <a:pt x="22647" y="18280"/>
                  </a:lnTo>
                  <a:lnTo>
                    <a:pt x="22701" y="17218"/>
                  </a:lnTo>
                  <a:lnTo>
                    <a:pt x="22710" y="16673"/>
                  </a:lnTo>
                  <a:lnTo>
                    <a:pt x="22683" y="15575"/>
                  </a:lnTo>
                  <a:lnTo>
                    <a:pt x="22576" y="14494"/>
                  </a:lnTo>
                  <a:lnTo>
                    <a:pt x="22370" y="13431"/>
                  </a:lnTo>
                  <a:lnTo>
                    <a:pt x="22210" y="12914"/>
                  </a:lnTo>
                  <a:lnTo>
                    <a:pt x="22352" y="13431"/>
                  </a:lnTo>
                  <a:lnTo>
                    <a:pt x="22531" y="14503"/>
                  </a:lnTo>
                  <a:lnTo>
                    <a:pt x="22602" y="15584"/>
                  </a:lnTo>
                  <a:lnTo>
                    <a:pt x="22602" y="16673"/>
                  </a:lnTo>
                  <a:lnTo>
                    <a:pt x="22585" y="17218"/>
                  </a:lnTo>
                  <a:lnTo>
                    <a:pt x="22513" y="18209"/>
                  </a:lnTo>
                  <a:lnTo>
                    <a:pt x="22263" y="20183"/>
                  </a:lnTo>
                  <a:lnTo>
                    <a:pt x="22111" y="21174"/>
                  </a:lnTo>
                  <a:lnTo>
                    <a:pt x="21665" y="20450"/>
                  </a:lnTo>
                  <a:lnTo>
                    <a:pt x="21218" y="19727"/>
                  </a:lnTo>
                  <a:lnTo>
                    <a:pt x="20191" y="18111"/>
                  </a:lnTo>
                  <a:lnTo>
                    <a:pt x="19665" y="17307"/>
                  </a:lnTo>
                  <a:lnTo>
                    <a:pt x="18432" y="15450"/>
                  </a:lnTo>
                  <a:lnTo>
                    <a:pt x="17155" y="13628"/>
                  </a:lnTo>
                  <a:lnTo>
                    <a:pt x="17128" y="13512"/>
                  </a:lnTo>
                  <a:lnTo>
                    <a:pt x="17075" y="12530"/>
                  </a:lnTo>
                  <a:lnTo>
                    <a:pt x="16977" y="11110"/>
                  </a:lnTo>
                  <a:lnTo>
                    <a:pt x="16878" y="10154"/>
                  </a:lnTo>
                  <a:lnTo>
                    <a:pt x="16798" y="9672"/>
                  </a:lnTo>
                  <a:lnTo>
                    <a:pt x="16709" y="9172"/>
                  </a:lnTo>
                  <a:lnTo>
                    <a:pt x="16494" y="8199"/>
                  </a:lnTo>
                  <a:lnTo>
                    <a:pt x="16218" y="7243"/>
                  </a:lnTo>
                  <a:lnTo>
                    <a:pt x="15869" y="6314"/>
                  </a:lnTo>
                  <a:lnTo>
                    <a:pt x="15655" y="5868"/>
                  </a:lnTo>
                  <a:lnTo>
                    <a:pt x="15655" y="5868"/>
                  </a:lnTo>
                  <a:lnTo>
                    <a:pt x="15860" y="6323"/>
                  </a:lnTo>
                  <a:lnTo>
                    <a:pt x="16182" y="7261"/>
                  </a:lnTo>
                  <a:lnTo>
                    <a:pt x="16423" y="8216"/>
                  </a:lnTo>
                  <a:lnTo>
                    <a:pt x="16610" y="9199"/>
                  </a:lnTo>
                  <a:lnTo>
                    <a:pt x="16682" y="9681"/>
                  </a:lnTo>
                  <a:lnTo>
                    <a:pt x="16798" y="10601"/>
                  </a:lnTo>
                  <a:lnTo>
                    <a:pt x="16932" y="12440"/>
                  </a:lnTo>
                  <a:lnTo>
                    <a:pt x="16968" y="13360"/>
                  </a:lnTo>
                  <a:lnTo>
                    <a:pt x="15619" y="11494"/>
                  </a:lnTo>
                  <a:lnTo>
                    <a:pt x="12521" y="7341"/>
                  </a:lnTo>
                  <a:lnTo>
                    <a:pt x="11163" y="5484"/>
                  </a:lnTo>
                  <a:lnTo>
                    <a:pt x="13164" y="8243"/>
                  </a:lnTo>
                  <a:lnTo>
                    <a:pt x="16334" y="12753"/>
                  </a:lnTo>
                  <a:lnTo>
                    <a:pt x="18334" y="15709"/>
                  </a:lnTo>
                  <a:lnTo>
                    <a:pt x="19227" y="17111"/>
                  </a:lnTo>
                  <a:lnTo>
                    <a:pt x="18254" y="16664"/>
                  </a:lnTo>
                  <a:lnTo>
                    <a:pt x="16325" y="15726"/>
                  </a:lnTo>
                  <a:lnTo>
                    <a:pt x="15378" y="15226"/>
                  </a:lnTo>
                  <a:lnTo>
                    <a:pt x="14851" y="14941"/>
                  </a:lnTo>
                  <a:lnTo>
                    <a:pt x="13815" y="14342"/>
                  </a:lnTo>
                  <a:lnTo>
                    <a:pt x="12806" y="13699"/>
                  </a:lnTo>
                  <a:lnTo>
                    <a:pt x="11833" y="13003"/>
                  </a:lnTo>
                  <a:lnTo>
                    <a:pt x="11369" y="12619"/>
                  </a:lnTo>
                  <a:lnTo>
                    <a:pt x="11824" y="13012"/>
                  </a:lnTo>
                  <a:lnTo>
                    <a:pt x="12780" y="13735"/>
                  </a:lnTo>
                  <a:lnTo>
                    <a:pt x="13780" y="14405"/>
                  </a:lnTo>
                  <a:lnTo>
                    <a:pt x="14798" y="15039"/>
                  </a:lnTo>
                  <a:lnTo>
                    <a:pt x="15325" y="15334"/>
                  </a:lnTo>
                  <a:lnTo>
                    <a:pt x="16334" y="15896"/>
                  </a:lnTo>
                  <a:lnTo>
                    <a:pt x="18370" y="16914"/>
                  </a:lnTo>
                  <a:lnTo>
                    <a:pt x="19406" y="17414"/>
                  </a:lnTo>
                  <a:lnTo>
                    <a:pt x="20191" y="18647"/>
                  </a:lnTo>
                  <a:lnTo>
                    <a:pt x="20950" y="19897"/>
                  </a:lnTo>
                  <a:lnTo>
                    <a:pt x="21674" y="21102"/>
                  </a:lnTo>
                  <a:lnTo>
                    <a:pt x="23067" y="23549"/>
                  </a:lnTo>
                  <a:lnTo>
                    <a:pt x="23754" y="24773"/>
                  </a:lnTo>
                  <a:lnTo>
                    <a:pt x="23219" y="24567"/>
                  </a:lnTo>
                  <a:lnTo>
                    <a:pt x="22156" y="24094"/>
                  </a:lnTo>
                  <a:lnTo>
                    <a:pt x="20602" y="23308"/>
                  </a:lnTo>
                  <a:lnTo>
                    <a:pt x="19593" y="22728"/>
                  </a:lnTo>
                  <a:lnTo>
                    <a:pt x="18504" y="22076"/>
                  </a:lnTo>
                  <a:lnTo>
                    <a:pt x="16378" y="20683"/>
                  </a:lnTo>
                  <a:lnTo>
                    <a:pt x="15325" y="19968"/>
                  </a:lnTo>
                  <a:lnTo>
                    <a:pt x="16360" y="20709"/>
                  </a:lnTo>
                  <a:lnTo>
                    <a:pt x="18459" y="22147"/>
                  </a:lnTo>
                  <a:lnTo>
                    <a:pt x="19531" y="22835"/>
                  </a:lnTo>
                  <a:lnTo>
                    <a:pt x="20057" y="23156"/>
                  </a:lnTo>
                  <a:lnTo>
                    <a:pt x="21129" y="23772"/>
                  </a:lnTo>
                  <a:lnTo>
                    <a:pt x="22227" y="24353"/>
                  </a:lnTo>
                  <a:lnTo>
                    <a:pt x="23362" y="24871"/>
                  </a:lnTo>
                  <a:lnTo>
                    <a:pt x="23933" y="25103"/>
                  </a:lnTo>
                  <a:lnTo>
                    <a:pt x="25353" y="27755"/>
                  </a:lnTo>
                  <a:lnTo>
                    <a:pt x="28469" y="33765"/>
                  </a:lnTo>
                  <a:lnTo>
                    <a:pt x="28934" y="34658"/>
                  </a:lnTo>
                  <a:lnTo>
                    <a:pt x="28532" y="34622"/>
                  </a:lnTo>
                  <a:lnTo>
                    <a:pt x="27862" y="34542"/>
                  </a:lnTo>
                  <a:lnTo>
                    <a:pt x="26925" y="34399"/>
                  </a:lnTo>
                  <a:lnTo>
                    <a:pt x="25996" y="34229"/>
                  </a:lnTo>
                  <a:lnTo>
                    <a:pt x="24121" y="33863"/>
                  </a:lnTo>
                  <a:lnTo>
                    <a:pt x="22263" y="33461"/>
                  </a:lnTo>
                  <a:lnTo>
                    <a:pt x="20638" y="33104"/>
                  </a:lnTo>
                  <a:lnTo>
                    <a:pt x="19013" y="32729"/>
                  </a:lnTo>
                  <a:lnTo>
                    <a:pt x="18191" y="31738"/>
                  </a:lnTo>
                  <a:lnTo>
                    <a:pt x="16530" y="29764"/>
                  </a:lnTo>
                  <a:lnTo>
                    <a:pt x="15673" y="28800"/>
                  </a:lnTo>
                  <a:lnTo>
                    <a:pt x="14807" y="27844"/>
                  </a:lnTo>
                  <a:lnTo>
                    <a:pt x="13449" y="26460"/>
                  </a:lnTo>
                  <a:lnTo>
                    <a:pt x="12503" y="25567"/>
                  </a:lnTo>
                  <a:lnTo>
                    <a:pt x="12020" y="25148"/>
                  </a:lnTo>
                  <a:lnTo>
                    <a:pt x="12494" y="25585"/>
                  </a:lnTo>
                  <a:lnTo>
                    <a:pt x="13414" y="26487"/>
                  </a:lnTo>
                  <a:lnTo>
                    <a:pt x="14735" y="27907"/>
                  </a:lnTo>
                  <a:lnTo>
                    <a:pt x="15584" y="28880"/>
                  </a:lnTo>
                  <a:lnTo>
                    <a:pt x="16360" y="29809"/>
                  </a:lnTo>
                  <a:lnTo>
                    <a:pt x="17887" y="31693"/>
                  </a:lnTo>
                  <a:lnTo>
                    <a:pt x="18638" y="32649"/>
                  </a:lnTo>
                  <a:lnTo>
                    <a:pt x="16736" y="32211"/>
                  </a:lnTo>
                  <a:lnTo>
                    <a:pt x="14833" y="31765"/>
                  </a:lnTo>
                  <a:lnTo>
                    <a:pt x="10172" y="30657"/>
                  </a:lnTo>
                  <a:lnTo>
                    <a:pt x="9529" y="29925"/>
                  </a:lnTo>
                  <a:lnTo>
                    <a:pt x="8207" y="28470"/>
                  </a:lnTo>
                  <a:lnTo>
                    <a:pt x="7529" y="27764"/>
                  </a:lnTo>
                  <a:lnTo>
                    <a:pt x="6823" y="27059"/>
                  </a:lnTo>
                  <a:lnTo>
                    <a:pt x="5725" y="26058"/>
                  </a:lnTo>
                  <a:lnTo>
                    <a:pt x="4957" y="25424"/>
                  </a:lnTo>
                  <a:lnTo>
                    <a:pt x="4555" y="25130"/>
                  </a:lnTo>
                  <a:lnTo>
                    <a:pt x="4948" y="25442"/>
                  </a:lnTo>
                  <a:lnTo>
                    <a:pt x="5689" y="26094"/>
                  </a:lnTo>
                  <a:lnTo>
                    <a:pt x="6761" y="27130"/>
                  </a:lnTo>
                  <a:lnTo>
                    <a:pt x="7439" y="27853"/>
                  </a:lnTo>
                  <a:lnTo>
                    <a:pt x="8047" y="28514"/>
                  </a:lnTo>
                  <a:lnTo>
                    <a:pt x="9208" y="29872"/>
                  </a:lnTo>
                  <a:lnTo>
                    <a:pt x="9788" y="30559"/>
                  </a:lnTo>
                  <a:lnTo>
                    <a:pt x="1" y="28228"/>
                  </a:lnTo>
                  <a:lnTo>
                    <a:pt x="1" y="28228"/>
                  </a:lnTo>
                  <a:lnTo>
                    <a:pt x="10065" y="30845"/>
                  </a:lnTo>
                  <a:lnTo>
                    <a:pt x="12512" y="31479"/>
                  </a:lnTo>
                  <a:lnTo>
                    <a:pt x="11529" y="31934"/>
                  </a:lnTo>
                  <a:lnTo>
                    <a:pt x="9547" y="32801"/>
                  </a:lnTo>
                  <a:lnTo>
                    <a:pt x="8538" y="33202"/>
                  </a:lnTo>
                  <a:lnTo>
                    <a:pt x="8002" y="33408"/>
                  </a:lnTo>
                  <a:lnTo>
                    <a:pt x="6913" y="33792"/>
                  </a:lnTo>
                  <a:lnTo>
                    <a:pt x="5805" y="34122"/>
                  </a:lnTo>
                  <a:lnTo>
                    <a:pt x="4689" y="34399"/>
                  </a:lnTo>
                  <a:lnTo>
                    <a:pt x="4117" y="34515"/>
                  </a:lnTo>
                  <a:lnTo>
                    <a:pt x="4117" y="34515"/>
                  </a:lnTo>
                  <a:lnTo>
                    <a:pt x="4689" y="34417"/>
                  </a:lnTo>
                  <a:lnTo>
                    <a:pt x="5814" y="34167"/>
                  </a:lnTo>
                  <a:lnTo>
                    <a:pt x="6930" y="33863"/>
                  </a:lnTo>
                  <a:lnTo>
                    <a:pt x="8029" y="33506"/>
                  </a:lnTo>
                  <a:lnTo>
                    <a:pt x="8574" y="33310"/>
                  </a:lnTo>
                  <a:lnTo>
                    <a:pt x="9663" y="32917"/>
                  </a:lnTo>
                  <a:lnTo>
                    <a:pt x="11806" y="32033"/>
                  </a:lnTo>
                  <a:lnTo>
                    <a:pt x="12869" y="31577"/>
                  </a:lnTo>
                  <a:lnTo>
                    <a:pt x="14753" y="32068"/>
                  </a:lnTo>
                  <a:lnTo>
                    <a:pt x="17950" y="32872"/>
                  </a:lnTo>
                  <a:lnTo>
                    <a:pt x="21156" y="33667"/>
                  </a:lnTo>
                  <a:lnTo>
                    <a:pt x="20075" y="34274"/>
                  </a:lnTo>
                  <a:lnTo>
                    <a:pt x="17905" y="35462"/>
                  </a:lnTo>
                  <a:lnTo>
                    <a:pt x="16789" y="36015"/>
                  </a:lnTo>
                  <a:lnTo>
                    <a:pt x="16173" y="36310"/>
                  </a:lnTo>
                  <a:lnTo>
                    <a:pt x="14932" y="36864"/>
                  </a:lnTo>
                  <a:lnTo>
                    <a:pt x="13664" y="37373"/>
                  </a:lnTo>
                  <a:lnTo>
                    <a:pt x="12369" y="37819"/>
                  </a:lnTo>
                  <a:lnTo>
                    <a:pt x="11717" y="38007"/>
                  </a:lnTo>
                  <a:lnTo>
                    <a:pt x="11717" y="38007"/>
                  </a:lnTo>
                  <a:lnTo>
                    <a:pt x="12378" y="37828"/>
                  </a:lnTo>
                  <a:lnTo>
                    <a:pt x="13673" y="37417"/>
                  </a:lnTo>
                  <a:lnTo>
                    <a:pt x="14958" y="36935"/>
                  </a:lnTo>
                  <a:lnTo>
                    <a:pt x="16218" y="36399"/>
                  </a:lnTo>
                  <a:lnTo>
                    <a:pt x="16843" y="36122"/>
                  </a:lnTo>
                  <a:lnTo>
                    <a:pt x="18021" y="35560"/>
                  </a:lnTo>
                  <a:lnTo>
                    <a:pt x="20334" y="34363"/>
                  </a:lnTo>
                  <a:lnTo>
                    <a:pt x="21486" y="33747"/>
                  </a:lnTo>
                  <a:lnTo>
                    <a:pt x="21817" y="33827"/>
                  </a:lnTo>
                  <a:lnTo>
                    <a:pt x="22156" y="33908"/>
                  </a:lnTo>
                  <a:lnTo>
                    <a:pt x="24013" y="34345"/>
                  </a:lnTo>
                  <a:lnTo>
                    <a:pt x="25880" y="34747"/>
                  </a:lnTo>
                  <a:lnTo>
                    <a:pt x="26817" y="34944"/>
                  </a:lnTo>
                  <a:lnTo>
                    <a:pt x="27764" y="35113"/>
                  </a:lnTo>
                  <a:lnTo>
                    <a:pt x="28541" y="35212"/>
                  </a:lnTo>
                  <a:lnTo>
                    <a:pt x="29130" y="35265"/>
                  </a:lnTo>
                  <a:lnTo>
                    <a:pt x="28612" y="35658"/>
                  </a:lnTo>
                  <a:lnTo>
                    <a:pt x="27505" y="36346"/>
                  </a:lnTo>
                  <a:lnTo>
                    <a:pt x="26344" y="36953"/>
                  </a:lnTo>
                  <a:lnTo>
                    <a:pt x="25139" y="37480"/>
                  </a:lnTo>
                  <a:lnTo>
                    <a:pt x="24522" y="37721"/>
                  </a:lnTo>
                  <a:lnTo>
                    <a:pt x="23094" y="38257"/>
                  </a:lnTo>
                  <a:lnTo>
                    <a:pt x="20200" y="39284"/>
                  </a:lnTo>
                  <a:lnTo>
                    <a:pt x="18763" y="39837"/>
                  </a:lnTo>
                  <a:lnTo>
                    <a:pt x="18084" y="40114"/>
                  </a:lnTo>
                  <a:lnTo>
                    <a:pt x="16736" y="40695"/>
                  </a:lnTo>
                  <a:lnTo>
                    <a:pt x="16075" y="41007"/>
                  </a:lnTo>
                  <a:lnTo>
                    <a:pt x="15182" y="41061"/>
                  </a:lnTo>
                  <a:lnTo>
                    <a:pt x="13414" y="41195"/>
                  </a:lnTo>
                  <a:lnTo>
                    <a:pt x="12529" y="41284"/>
                  </a:lnTo>
                  <a:lnTo>
                    <a:pt x="11645" y="41391"/>
                  </a:lnTo>
                  <a:lnTo>
                    <a:pt x="9868" y="41695"/>
                  </a:lnTo>
                  <a:lnTo>
                    <a:pt x="8993" y="41918"/>
                  </a:lnTo>
                  <a:lnTo>
                    <a:pt x="9877" y="41730"/>
                  </a:lnTo>
                  <a:lnTo>
                    <a:pt x="11645" y="41480"/>
                  </a:lnTo>
                  <a:lnTo>
                    <a:pt x="12538" y="41409"/>
                  </a:lnTo>
                  <a:lnTo>
                    <a:pt x="14048" y="41311"/>
                  </a:lnTo>
                  <a:lnTo>
                    <a:pt x="15548" y="41257"/>
                  </a:lnTo>
                  <a:lnTo>
                    <a:pt x="15548" y="41257"/>
                  </a:lnTo>
                  <a:lnTo>
                    <a:pt x="14958" y="41561"/>
                  </a:lnTo>
                  <a:lnTo>
                    <a:pt x="13780" y="42186"/>
                  </a:lnTo>
                  <a:lnTo>
                    <a:pt x="13208" y="42516"/>
                  </a:lnTo>
                  <a:lnTo>
                    <a:pt x="12815" y="42757"/>
                  </a:lnTo>
                  <a:lnTo>
                    <a:pt x="11967" y="43311"/>
                  </a:lnTo>
                  <a:lnTo>
                    <a:pt x="10672" y="44249"/>
                  </a:lnTo>
                  <a:lnTo>
                    <a:pt x="8475" y="45981"/>
                  </a:lnTo>
                  <a:lnTo>
                    <a:pt x="8100" y="46303"/>
                  </a:lnTo>
                  <a:lnTo>
                    <a:pt x="8100" y="46303"/>
                  </a:lnTo>
                  <a:lnTo>
                    <a:pt x="9788" y="45008"/>
                  </a:lnTo>
                  <a:lnTo>
                    <a:pt x="11529" y="43749"/>
                  </a:lnTo>
                  <a:lnTo>
                    <a:pt x="12646" y="43034"/>
                  </a:lnTo>
                  <a:lnTo>
                    <a:pt x="13289" y="42668"/>
                  </a:lnTo>
                  <a:lnTo>
                    <a:pt x="13958" y="42293"/>
                  </a:lnTo>
                  <a:lnTo>
                    <a:pt x="15333" y="41605"/>
                  </a:lnTo>
                  <a:lnTo>
                    <a:pt x="16727" y="40971"/>
                  </a:lnTo>
                  <a:lnTo>
                    <a:pt x="18146" y="40400"/>
                  </a:lnTo>
                  <a:lnTo>
                    <a:pt x="18870" y="40132"/>
                  </a:lnTo>
                  <a:lnTo>
                    <a:pt x="19022" y="40078"/>
                  </a:lnTo>
                  <a:lnTo>
                    <a:pt x="19182" y="40016"/>
                  </a:lnTo>
                  <a:lnTo>
                    <a:pt x="18700" y="40909"/>
                  </a:lnTo>
                  <a:lnTo>
                    <a:pt x="17709" y="42668"/>
                  </a:lnTo>
                  <a:lnTo>
                    <a:pt x="17182" y="43525"/>
                  </a:lnTo>
                  <a:lnTo>
                    <a:pt x="16602" y="44454"/>
                  </a:lnTo>
                  <a:lnTo>
                    <a:pt x="15646" y="45794"/>
                  </a:lnTo>
                  <a:lnTo>
                    <a:pt x="14958" y="46642"/>
                  </a:lnTo>
                  <a:lnTo>
                    <a:pt x="14592" y="47053"/>
                  </a:lnTo>
                  <a:lnTo>
                    <a:pt x="14967" y="46651"/>
                  </a:lnTo>
                  <a:lnTo>
                    <a:pt x="15682" y="45820"/>
                  </a:lnTo>
                  <a:lnTo>
                    <a:pt x="16673" y="44499"/>
                  </a:lnTo>
                  <a:lnTo>
                    <a:pt x="17280" y="43588"/>
                  </a:lnTo>
                  <a:lnTo>
                    <a:pt x="17870" y="42686"/>
                  </a:lnTo>
                  <a:lnTo>
                    <a:pt x="18977" y="40837"/>
                  </a:lnTo>
                  <a:lnTo>
                    <a:pt x="19504" y="39900"/>
                  </a:lnTo>
                  <a:lnTo>
                    <a:pt x="22085" y="39025"/>
                  </a:lnTo>
                  <a:lnTo>
                    <a:pt x="24674" y="38141"/>
                  </a:lnTo>
                  <a:lnTo>
                    <a:pt x="25210" y="37944"/>
                  </a:lnTo>
                  <a:lnTo>
                    <a:pt x="26291" y="37516"/>
                  </a:lnTo>
                  <a:lnTo>
                    <a:pt x="27344" y="37024"/>
                  </a:lnTo>
                  <a:lnTo>
                    <a:pt x="28380" y="36462"/>
                  </a:lnTo>
                  <a:lnTo>
                    <a:pt x="28871" y="36140"/>
                  </a:lnTo>
                  <a:lnTo>
                    <a:pt x="28166" y="37257"/>
                  </a:lnTo>
                  <a:lnTo>
                    <a:pt x="27478" y="38382"/>
                  </a:lnTo>
                  <a:lnTo>
                    <a:pt x="26683" y="39293"/>
                  </a:lnTo>
                  <a:lnTo>
                    <a:pt x="25862" y="40168"/>
                  </a:lnTo>
                  <a:lnTo>
                    <a:pt x="25406" y="40614"/>
                  </a:lnTo>
                  <a:lnTo>
                    <a:pt x="24460" y="41454"/>
                  </a:lnTo>
                  <a:lnTo>
                    <a:pt x="23951" y="41829"/>
                  </a:lnTo>
                  <a:lnTo>
                    <a:pt x="24478" y="41472"/>
                  </a:lnTo>
                  <a:lnTo>
                    <a:pt x="25469" y="40677"/>
                  </a:lnTo>
                  <a:lnTo>
                    <a:pt x="25942" y="40248"/>
                  </a:lnTo>
                  <a:lnTo>
                    <a:pt x="26469" y="39748"/>
                  </a:lnTo>
                  <a:lnTo>
                    <a:pt x="26987" y="39221"/>
                  </a:lnTo>
                  <a:lnTo>
                    <a:pt x="26496" y="40096"/>
                  </a:lnTo>
                  <a:lnTo>
                    <a:pt x="26041" y="40998"/>
                  </a:lnTo>
                  <a:lnTo>
                    <a:pt x="25683" y="41739"/>
                  </a:lnTo>
                  <a:lnTo>
                    <a:pt x="25219" y="42882"/>
                  </a:lnTo>
                  <a:lnTo>
                    <a:pt x="24951" y="43668"/>
                  </a:lnTo>
                  <a:lnTo>
                    <a:pt x="24835" y="44061"/>
                  </a:lnTo>
                  <a:lnTo>
                    <a:pt x="24728" y="44490"/>
                  </a:lnTo>
                  <a:lnTo>
                    <a:pt x="24576" y="45552"/>
                  </a:lnTo>
                  <a:lnTo>
                    <a:pt x="24442" y="47026"/>
                  </a:lnTo>
                  <a:lnTo>
                    <a:pt x="24433" y="47303"/>
                  </a:lnTo>
                  <a:lnTo>
                    <a:pt x="24505" y="46419"/>
                  </a:lnTo>
                  <a:lnTo>
                    <a:pt x="24683" y="45240"/>
                  </a:lnTo>
                  <a:lnTo>
                    <a:pt x="24853" y="44481"/>
                  </a:lnTo>
                  <a:lnTo>
                    <a:pt x="24969" y="44097"/>
                  </a:lnTo>
                  <a:lnTo>
                    <a:pt x="25103" y="43713"/>
                  </a:lnTo>
                  <a:lnTo>
                    <a:pt x="25389" y="42945"/>
                  </a:lnTo>
                  <a:lnTo>
                    <a:pt x="25889" y="41829"/>
                  </a:lnTo>
                  <a:lnTo>
                    <a:pt x="26264" y="41105"/>
                  </a:lnTo>
                  <a:lnTo>
                    <a:pt x="26639" y="40409"/>
                  </a:lnTo>
                  <a:lnTo>
                    <a:pt x="27451" y="39060"/>
                  </a:lnTo>
                  <a:lnTo>
                    <a:pt x="28755" y="37078"/>
                  </a:lnTo>
                  <a:lnTo>
                    <a:pt x="29657" y="35774"/>
                  </a:lnTo>
                  <a:lnTo>
                    <a:pt x="30041" y="36337"/>
                  </a:lnTo>
                  <a:lnTo>
                    <a:pt x="30845" y="37453"/>
                  </a:lnTo>
                  <a:lnTo>
                    <a:pt x="31282" y="37998"/>
                  </a:lnTo>
                  <a:lnTo>
                    <a:pt x="31675" y="38453"/>
                  </a:lnTo>
                  <a:lnTo>
                    <a:pt x="32488" y="39319"/>
                  </a:lnTo>
                  <a:lnTo>
                    <a:pt x="33765" y="40561"/>
                  </a:lnTo>
                  <a:lnTo>
                    <a:pt x="34622" y="41364"/>
                  </a:lnTo>
                  <a:lnTo>
                    <a:pt x="35480" y="42159"/>
                  </a:lnTo>
                  <a:lnTo>
                    <a:pt x="37158" y="43775"/>
                  </a:lnTo>
                  <a:lnTo>
                    <a:pt x="38355" y="45026"/>
                  </a:lnTo>
                  <a:lnTo>
                    <a:pt x="39114" y="45892"/>
                  </a:lnTo>
                  <a:lnTo>
                    <a:pt x="39837" y="46776"/>
                  </a:lnTo>
                  <a:lnTo>
                    <a:pt x="40507" y="47705"/>
                  </a:lnTo>
                  <a:lnTo>
                    <a:pt x="40820" y="48178"/>
                  </a:lnTo>
                  <a:lnTo>
                    <a:pt x="42025" y="47330"/>
                  </a:lnTo>
                  <a:lnTo>
                    <a:pt x="41668" y="46829"/>
                  </a:lnTo>
                  <a:lnTo>
                    <a:pt x="40918" y="45883"/>
                  </a:lnTo>
                  <a:lnTo>
                    <a:pt x="40123" y="44972"/>
                  </a:lnTo>
                  <a:lnTo>
                    <a:pt x="39293" y="44106"/>
                  </a:lnTo>
                  <a:lnTo>
                    <a:pt x="38864" y="43686"/>
                  </a:lnTo>
                  <a:lnTo>
                    <a:pt x="38007" y="42865"/>
                  </a:lnTo>
                  <a:lnTo>
                    <a:pt x="36247" y="41293"/>
                  </a:lnTo>
                  <a:lnTo>
                    <a:pt x="35354" y="40525"/>
                  </a:lnTo>
                  <a:lnTo>
                    <a:pt x="34461" y="39766"/>
                  </a:lnTo>
                  <a:lnTo>
                    <a:pt x="33158" y="38614"/>
                  </a:lnTo>
                  <a:lnTo>
                    <a:pt x="32327" y="37819"/>
                  </a:lnTo>
                  <a:lnTo>
                    <a:pt x="31934" y="37399"/>
                  </a:lnTo>
                  <a:lnTo>
                    <a:pt x="31497" y="36908"/>
                  </a:lnTo>
                  <a:lnTo>
                    <a:pt x="30657" y="35872"/>
                  </a:lnTo>
                  <a:lnTo>
                    <a:pt x="30264" y="35328"/>
                  </a:lnTo>
                  <a:lnTo>
                    <a:pt x="31122" y="35078"/>
                  </a:lnTo>
                  <a:lnTo>
                    <a:pt x="32845" y="34613"/>
                  </a:lnTo>
                  <a:lnTo>
                    <a:pt x="34578" y="34220"/>
                  </a:lnTo>
                  <a:lnTo>
                    <a:pt x="36337" y="33908"/>
                  </a:lnTo>
                  <a:lnTo>
                    <a:pt x="37212" y="33792"/>
                  </a:lnTo>
                  <a:lnTo>
                    <a:pt x="38123" y="33685"/>
                  </a:lnTo>
                  <a:lnTo>
                    <a:pt x="39944" y="33569"/>
                  </a:lnTo>
                  <a:lnTo>
                    <a:pt x="40855" y="33569"/>
                  </a:lnTo>
                  <a:lnTo>
                    <a:pt x="41284" y="33586"/>
                  </a:lnTo>
                  <a:lnTo>
                    <a:pt x="42061" y="33658"/>
                  </a:lnTo>
                  <a:lnTo>
                    <a:pt x="43275" y="33854"/>
                  </a:lnTo>
                  <a:lnTo>
                    <a:pt x="44436" y="34078"/>
                  </a:lnTo>
                  <a:lnTo>
                    <a:pt x="44142" y="34006"/>
                  </a:lnTo>
                  <a:lnTo>
                    <a:pt x="42525" y="33667"/>
                  </a:lnTo>
                  <a:lnTo>
                    <a:pt x="41346" y="33470"/>
                  </a:lnTo>
                  <a:lnTo>
                    <a:pt x="40855" y="33435"/>
                  </a:lnTo>
                  <a:lnTo>
                    <a:pt x="39944" y="33399"/>
                  </a:lnTo>
                  <a:lnTo>
                    <a:pt x="38114" y="33452"/>
                  </a:lnTo>
                  <a:lnTo>
                    <a:pt x="37194" y="33533"/>
                  </a:lnTo>
                  <a:lnTo>
                    <a:pt x="36087" y="33658"/>
                  </a:lnTo>
                  <a:lnTo>
                    <a:pt x="34979" y="33827"/>
                  </a:lnTo>
                  <a:lnTo>
                    <a:pt x="36024" y="33292"/>
                  </a:lnTo>
                  <a:lnTo>
                    <a:pt x="37051" y="32720"/>
                  </a:lnTo>
                  <a:lnTo>
                    <a:pt x="37703" y="32327"/>
                  </a:lnTo>
                  <a:lnTo>
                    <a:pt x="38667" y="31684"/>
                  </a:lnTo>
                  <a:lnTo>
                    <a:pt x="39275" y="31220"/>
                  </a:lnTo>
                  <a:lnTo>
                    <a:pt x="39569" y="30970"/>
                  </a:lnTo>
                  <a:lnTo>
                    <a:pt x="39266" y="31211"/>
                  </a:lnTo>
                  <a:lnTo>
                    <a:pt x="38641" y="31649"/>
                  </a:lnTo>
                  <a:lnTo>
                    <a:pt x="37667" y="32256"/>
                  </a:lnTo>
                  <a:lnTo>
                    <a:pt x="36989" y="32613"/>
                  </a:lnTo>
                  <a:lnTo>
                    <a:pt x="36310" y="32970"/>
                  </a:lnTo>
                  <a:lnTo>
                    <a:pt x="34935" y="33622"/>
                  </a:lnTo>
                  <a:lnTo>
                    <a:pt x="34247" y="33935"/>
                  </a:lnTo>
                  <a:lnTo>
                    <a:pt x="33158" y="34158"/>
                  </a:lnTo>
                  <a:lnTo>
                    <a:pt x="30997" y="34649"/>
                  </a:lnTo>
                  <a:lnTo>
                    <a:pt x="30997" y="34649"/>
                  </a:lnTo>
                  <a:lnTo>
                    <a:pt x="31479" y="34310"/>
                  </a:lnTo>
                  <a:lnTo>
                    <a:pt x="32372" y="33560"/>
                  </a:lnTo>
                  <a:lnTo>
                    <a:pt x="32801" y="33167"/>
                  </a:lnTo>
                  <a:lnTo>
                    <a:pt x="33399" y="32568"/>
                  </a:lnTo>
                  <a:lnTo>
                    <a:pt x="34533" y="31327"/>
                  </a:lnTo>
                  <a:lnTo>
                    <a:pt x="35078" y="30684"/>
                  </a:lnTo>
                  <a:lnTo>
                    <a:pt x="35997" y="29568"/>
                  </a:lnTo>
                  <a:lnTo>
                    <a:pt x="37783" y="27318"/>
                  </a:lnTo>
                  <a:lnTo>
                    <a:pt x="38667" y="26183"/>
                  </a:lnTo>
                  <a:lnTo>
                    <a:pt x="38703" y="26157"/>
                  </a:lnTo>
                  <a:lnTo>
                    <a:pt x="38739" y="26121"/>
                  </a:lnTo>
                  <a:lnTo>
                    <a:pt x="39686" y="25933"/>
                  </a:lnTo>
                  <a:lnTo>
                    <a:pt x="41570" y="25523"/>
                  </a:lnTo>
                  <a:lnTo>
                    <a:pt x="42507" y="25290"/>
                  </a:lnTo>
                  <a:lnTo>
                    <a:pt x="43463" y="25023"/>
                  </a:lnTo>
                  <a:lnTo>
                    <a:pt x="44865" y="24558"/>
                  </a:lnTo>
                  <a:lnTo>
                    <a:pt x="45785" y="24192"/>
                  </a:lnTo>
                  <a:lnTo>
                    <a:pt x="46240" y="23987"/>
                  </a:lnTo>
                  <a:lnTo>
                    <a:pt x="45785" y="24174"/>
                  </a:lnTo>
                  <a:lnTo>
                    <a:pt x="44856" y="24514"/>
                  </a:lnTo>
                  <a:lnTo>
                    <a:pt x="43436" y="24942"/>
                  </a:lnTo>
                  <a:lnTo>
                    <a:pt x="42481" y="25174"/>
                  </a:lnTo>
                  <a:lnTo>
                    <a:pt x="41597" y="25371"/>
                  </a:lnTo>
                  <a:lnTo>
                    <a:pt x="39828" y="25710"/>
                  </a:lnTo>
                  <a:lnTo>
                    <a:pt x="38935" y="25862"/>
                  </a:lnTo>
                  <a:lnTo>
                    <a:pt x="39096" y="25648"/>
                  </a:lnTo>
                  <a:lnTo>
                    <a:pt x="39257" y="25451"/>
                  </a:lnTo>
                  <a:lnTo>
                    <a:pt x="41025" y="23299"/>
                  </a:lnTo>
                  <a:lnTo>
                    <a:pt x="41927" y="22227"/>
                  </a:lnTo>
                  <a:lnTo>
                    <a:pt x="42338" y="21754"/>
                  </a:lnTo>
                  <a:lnTo>
                    <a:pt x="43168" y="20817"/>
                  </a:lnTo>
                  <a:lnTo>
                    <a:pt x="43615" y="20379"/>
                  </a:lnTo>
                  <a:lnTo>
                    <a:pt x="43927" y="20093"/>
                  </a:lnTo>
                  <a:lnTo>
                    <a:pt x="44570" y="19548"/>
                  </a:lnTo>
                  <a:lnTo>
                    <a:pt x="45570" y="18789"/>
                  </a:lnTo>
                  <a:lnTo>
                    <a:pt x="46919" y="17923"/>
                  </a:lnTo>
                  <a:lnTo>
                    <a:pt x="48214" y="17200"/>
                  </a:lnTo>
                  <a:lnTo>
                    <a:pt x="49928" y="1636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0910" y="15941"/>
                  </a:lnTo>
                  <a:lnTo>
                    <a:pt x="49714" y="16396"/>
                  </a:lnTo>
                  <a:lnTo>
                    <a:pt x="48544" y="16923"/>
                  </a:lnTo>
                  <a:lnTo>
                    <a:pt x="47428" y="17504"/>
                  </a:lnTo>
                  <a:lnTo>
                    <a:pt x="46374" y="18111"/>
                  </a:lnTo>
                  <a:lnTo>
                    <a:pt x="45410" y="18736"/>
                  </a:lnTo>
                  <a:lnTo>
                    <a:pt x="44552" y="19361"/>
                  </a:lnTo>
                  <a:lnTo>
                    <a:pt x="43820" y="19977"/>
                  </a:lnTo>
                  <a:lnTo>
                    <a:pt x="43508" y="20272"/>
                  </a:lnTo>
                  <a:lnTo>
                    <a:pt x="42766" y="21031"/>
                  </a:lnTo>
                  <a:lnTo>
                    <a:pt x="42043" y="21808"/>
                  </a:lnTo>
                  <a:lnTo>
                    <a:pt x="42222" y="21102"/>
                  </a:lnTo>
                  <a:lnTo>
                    <a:pt x="42623" y="19700"/>
                  </a:lnTo>
                  <a:lnTo>
                    <a:pt x="42838" y="19004"/>
                  </a:lnTo>
                  <a:lnTo>
                    <a:pt x="43106" y="18200"/>
                  </a:lnTo>
                  <a:lnTo>
                    <a:pt x="43579" y="17021"/>
                  </a:lnTo>
                  <a:lnTo>
                    <a:pt x="43936" y="16253"/>
                  </a:lnTo>
                  <a:lnTo>
                    <a:pt x="44133" y="15878"/>
                  </a:lnTo>
                  <a:lnTo>
                    <a:pt x="43918" y="16244"/>
                  </a:lnTo>
                  <a:lnTo>
                    <a:pt x="43534" y="17003"/>
                  </a:lnTo>
                  <a:lnTo>
                    <a:pt x="43025" y="18173"/>
                  </a:lnTo>
                  <a:lnTo>
                    <a:pt x="42731" y="18968"/>
                  </a:lnTo>
                  <a:lnTo>
                    <a:pt x="42445" y="19763"/>
                  </a:lnTo>
                  <a:lnTo>
                    <a:pt x="41936" y="21379"/>
                  </a:lnTo>
                  <a:lnTo>
                    <a:pt x="41695" y="22192"/>
                  </a:lnTo>
                  <a:lnTo>
                    <a:pt x="41016" y="22942"/>
                  </a:lnTo>
                  <a:lnTo>
                    <a:pt x="39694" y="24487"/>
                  </a:lnTo>
                  <a:lnTo>
                    <a:pt x="39043" y="25264"/>
                  </a:lnTo>
                  <a:lnTo>
                    <a:pt x="37498" y="27148"/>
                  </a:lnTo>
                  <a:lnTo>
                    <a:pt x="35944" y="29023"/>
                  </a:lnTo>
                  <a:lnTo>
                    <a:pt x="35890" y="27880"/>
                  </a:lnTo>
                  <a:lnTo>
                    <a:pt x="35810" y="25603"/>
                  </a:lnTo>
                  <a:lnTo>
                    <a:pt x="35801" y="24460"/>
                  </a:lnTo>
                  <a:lnTo>
                    <a:pt x="35819" y="23254"/>
                  </a:lnTo>
                  <a:lnTo>
                    <a:pt x="35953" y="21451"/>
                  </a:lnTo>
                  <a:lnTo>
                    <a:pt x="36105" y="20254"/>
                  </a:lnTo>
                  <a:lnTo>
                    <a:pt x="36212" y="19656"/>
                  </a:lnTo>
                  <a:lnTo>
                    <a:pt x="36087" y="20254"/>
                  </a:lnTo>
                  <a:lnTo>
                    <a:pt x="35908" y="21442"/>
                  </a:lnTo>
                  <a:lnTo>
                    <a:pt x="35738" y="23254"/>
                  </a:lnTo>
                  <a:lnTo>
                    <a:pt x="35685" y="24460"/>
                  </a:lnTo>
                  <a:lnTo>
                    <a:pt x="35658" y="25666"/>
                  </a:lnTo>
                  <a:lnTo>
                    <a:pt x="35685" y="28077"/>
                  </a:lnTo>
                  <a:lnTo>
                    <a:pt x="35721" y="29282"/>
                  </a:lnTo>
                  <a:lnTo>
                    <a:pt x="35730" y="29282"/>
                  </a:lnTo>
                  <a:lnTo>
                    <a:pt x="35247" y="29845"/>
                  </a:lnTo>
                  <a:lnTo>
                    <a:pt x="34765" y="30407"/>
                  </a:lnTo>
                  <a:lnTo>
                    <a:pt x="34211" y="31032"/>
                  </a:lnTo>
                  <a:lnTo>
                    <a:pt x="33068" y="32238"/>
                  </a:lnTo>
                  <a:lnTo>
                    <a:pt x="32470" y="32809"/>
                  </a:lnTo>
                  <a:lnTo>
                    <a:pt x="31934" y="33283"/>
                  </a:lnTo>
                  <a:lnTo>
                    <a:pt x="31095" y="33935"/>
                  </a:lnTo>
                  <a:lnTo>
                    <a:pt x="30514" y="34319"/>
                  </a:lnTo>
                  <a:lnTo>
                    <a:pt x="30211" y="34488"/>
                  </a:lnTo>
                  <a:lnTo>
                    <a:pt x="30452" y="33560"/>
                  </a:lnTo>
                  <a:lnTo>
                    <a:pt x="30809" y="31693"/>
                  </a:lnTo>
                  <a:lnTo>
                    <a:pt x="30961" y="30765"/>
                  </a:lnTo>
                  <a:lnTo>
                    <a:pt x="31282" y="28621"/>
                  </a:lnTo>
                  <a:lnTo>
                    <a:pt x="31577" y="26487"/>
                  </a:lnTo>
                  <a:lnTo>
                    <a:pt x="32720" y="17923"/>
                  </a:lnTo>
                  <a:lnTo>
                    <a:pt x="32961" y="16191"/>
                  </a:lnTo>
                  <a:lnTo>
                    <a:pt x="33095" y="15342"/>
                  </a:lnTo>
                  <a:lnTo>
                    <a:pt x="34006" y="14530"/>
                  </a:lnTo>
                  <a:lnTo>
                    <a:pt x="35828" y="12869"/>
                  </a:lnTo>
                  <a:lnTo>
                    <a:pt x="36694" y="12012"/>
                  </a:lnTo>
                  <a:lnTo>
                    <a:pt x="37123" y="11574"/>
                  </a:lnTo>
                  <a:lnTo>
                    <a:pt x="37944" y="10672"/>
                  </a:lnTo>
                  <a:lnTo>
                    <a:pt x="38739" y="9743"/>
                  </a:lnTo>
                  <a:lnTo>
                    <a:pt x="39480" y="8770"/>
                  </a:lnTo>
                  <a:lnTo>
                    <a:pt x="39819" y="8261"/>
                  </a:lnTo>
                  <a:lnTo>
                    <a:pt x="39462" y="8761"/>
                  </a:lnTo>
                  <a:lnTo>
                    <a:pt x="38703" y="9717"/>
                  </a:lnTo>
                  <a:lnTo>
                    <a:pt x="37891" y="10619"/>
                  </a:lnTo>
                  <a:lnTo>
                    <a:pt x="37042" y="11494"/>
                  </a:lnTo>
                  <a:lnTo>
                    <a:pt x="36614" y="11922"/>
                  </a:lnTo>
                  <a:lnTo>
                    <a:pt x="35765" y="12726"/>
                  </a:lnTo>
                  <a:lnTo>
                    <a:pt x="34033" y="14262"/>
                  </a:lnTo>
                  <a:lnTo>
                    <a:pt x="33149" y="15012"/>
                  </a:lnTo>
                  <a:lnTo>
                    <a:pt x="33568" y="12190"/>
                  </a:lnTo>
                  <a:lnTo>
                    <a:pt x="34051" y="9386"/>
                  </a:lnTo>
                  <a:lnTo>
                    <a:pt x="34229" y="8315"/>
                  </a:lnTo>
                  <a:lnTo>
                    <a:pt x="34542" y="6091"/>
                  </a:lnTo>
                  <a:lnTo>
                    <a:pt x="34970" y="2555"/>
                  </a:lnTo>
                  <a:lnTo>
                    <a:pt x="35346" y="1"/>
                  </a:lnTo>
                  <a:close/>
                </a:path>
              </a:pathLst>
            </a:custGeom>
            <a:solidFill>
              <a:srgbClr val="B455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75" name="Google Shape;1375;p32"/>
          <p:cNvSpPr/>
          <p:nvPr/>
        </p:nvSpPr>
        <p:spPr>
          <a:xfrm rot="-1451823" flipH="1">
            <a:off x="8012361" y="604817"/>
            <a:ext cx="938435" cy="676592"/>
          </a:xfrm>
          <a:custGeom>
            <a:avLst/>
            <a:gdLst/>
            <a:ahLst/>
            <a:cxnLst/>
            <a:rect l="l" t="t" r="r" b="b"/>
            <a:pathLst>
              <a:path w="15298" h="11029" extrusionOk="0">
                <a:moveTo>
                  <a:pt x="11904" y="0"/>
                </a:moveTo>
                <a:lnTo>
                  <a:pt x="11520" y="18"/>
                </a:lnTo>
                <a:lnTo>
                  <a:pt x="10823" y="188"/>
                </a:lnTo>
                <a:lnTo>
                  <a:pt x="10198" y="455"/>
                </a:lnTo>
                <a:lnTo>
                  <a:pt x="9627" y="786"/>
                </a:lnTo>
                <a:lnTo>
                  <a:pt x="9350" y="964"/>
                </a:lnTo>
                <a:lnTo>
                  <a:pt x="9225" y="1045"/>
                </a:lnTo>
                <a:lnTo>
                  <a:pt x="8948" y="1188"/>
                </a:lnTo>
                <a:lnTo>
                  <a:pt x="8778" y="1223"/>
                </a:lnTo>
                <a:lnTo>
                  <a:pt x="8662" y="1241"/>
                </a:lnTo>
                <a:lnTo>
                  <a:pt x="8421" y="1215"/>
                </a:lnTo>
                <a:lnTo>
                  <a:pt x="8055" y="1107"/>
                </a:lnTo>
                <a:lnTo>
                  <a:pt x="7564" y="866"/>
                </a:lnTo>
                <a:lnTo>
                  <a:pt x="7055" y="607"/>
                </a:lnTo>
                <a:lnTo>
                  <a:pt x="6805" y="518"/>
                </a:lnTo>
                <a:lnTo>
                  <a:pt x="6555" y="455"/>
                </a:lnTo>
                <a:lnTo>
                  <a:pt x="6108" y="447"/>
                </a:lnTo>
                <a:lnTo>
                  <a:pt x="5706" y="554"/>
                </a:lnTo>
                <a:lnTo>
                  <a:pt x="5358" y="759"/>
                </a:lnTo>
                <a:lnTo>
                  <a:pt x="5072" y="1045"/>
                </a:lnTo>
                <a:lnTo>
                  <a:pt x="4867" y="1393"/>
                </a:lnTo>
                <a:lnTo>
                  <a:pt x="4733" y="1777"/>
                </a:lnTo>
                <a:lnTo>
                  <a:pt x="4688" y="2179"/>
                </a:lnTo>
                <a:lnTo>
                  <a:pt x="4706" y="2375"/>
                </a:lnTo>
                <a:lnTo>
                  <a:pt x="4724" y="2608"/>
                </a:lnTo>
                <a:lnTo>
                  <a:pt x="4679" y="3054"/>
                </a:lnTo>
                <a:lnTo>
                  <a:pt x="4608" y="3259"/>
                </a:lnTo>
                <a:lnTo>
                  <a:pt x="4536" y="3420"/>
                </a:lnTo>
                <a:lnTo>
                  <a:pt x="4385" y="3679"/>
                </a:lnTo>
                <a:lnTo>
                  <a:pt x="4224" y="3867"/>
                </a:lnTo>
                <a:lnTo>
                  <a:pt x="4054" y="4010"/>
                </a:lnTo>
                <a:lnTo>
                  <a:pt x="3777" y="4126"/>
                </a:lnTo>
                <a:lnTo>
                  <a:pt x="3385" y="4152"/>
                </a:lnTo>
                <a:lnTo>
                  <a:pt x="2742" y="4036"/>
                </a:lnTo>
                <a:lnTo>
                  <a:pt x="2054" y="3929"/>
                </a:lnTo>
                <a:lnTo>
                  <a:pt x="1590" y="3956"/>
                </a:lnTo>
                <a:lnTo>
                  <a:pt x="1357" y="4036"/>
                </a:lnTo>
                <a:lnTo>
                  <a:pt x="1206" y="4108"/>
                </a:lnTo>
                <a:lnTo>
                  <a:pt x="938" y="4269"/>
                </a:lnTo>
                <a:lnTo>
                  <a:pt x="706" y="4465"/>
                </a:lnTo>
                <a:lnTo>
                  <a:pt x="509" y="4679"/>
                </a:lnTo>
                <a:lnTo>
                  <a:pt x="277" y="5054"/>
                </a:lnTo>
                <a:lnTo>
                  <a:pt x="80" y="5662"/>
                </a:lnTo>
                <a:lnTo>
                  <a:pt x="0" y="6376"/>
                </a:lnTo>
                <a:lnTo>
                  <a:pt x="18" y="7207"/>
                </a:lnTo>
                <a:lnTo>
                  <a:pt x="188" y="8680"/>
                </a:lnTo>
                <a:lnTo>
                  <a:pt x="384" y="9850"/>
                </a:lnTo>
                <a:lnTo>
                  <a:pt x="429" y="10037"/>
                </a:lnTo>
                <a:lnTo>
                  <a:pt x="598" y="10359"/>
                </a:lnTo>
                <a:lnTo>
                  <a:pt x="848" y="10600"/>
                </a:lnTo>
                <a:lnTo>
                  <a:pt x="1134" y="10734"/>
                </a:lnTo>
                <a:lnTo>
                  <a:pt x="1563" y="10734"/>
                </a:lnTo>
                <a:lnTo>
                  <a:pt x="2099" y="10787"/>
                </a:lnTo>
                <a:lnTo>
                  <a:pt x="2920" y="10912"/>
                </a:lnTo>
                <a:lnTo>
                  <a:pt x="3492" y="10957"/>
                </a:lnTo>
                <a:lnTo>
                  <a:pt x="3956" y="10984"/>
                </a:lnTo>
                <a:lnTo>
                  <a:pt x="4661" y="11029"/>
                </a:lnTo>
                <a:lnTo>
                  <a:pt x="5126" y="11029"/>
                </a:lnTo>
                <a:lnTo>
                  <a:pt x="5358" y="11011"/>
                </a:lnTo>
                <a:lnTo>
                  <a:pt x="5590" y="10975"/>
                </a:lnTo>
                <a:lnTo>
                  <a:pt x="6046" y="10832"/>
                </a:lnTo>
                <a:lnTo>
                  <a:pt x="6456" y="10600"/>
                </a:lnTo>
                <a:lnTo>
                  <a:pt x="6796" y="10269"/>
                </a:lnTo>
                <a:lnTo>
                  <a:pt x="6921" y="10064"/>
                </a:lnTo>
                <a:lnTo>
                  <a:pt x="7019" y="9877"/>
                </a:lnTo>
                <a:lnTo>
                  <a:pt x="7144" y="9466"/>
                </a:lnTo>
                <a:lnTo>
                  <a:pt x="7242" y="9046"/>
                </a:lnTo>
                <a:lnTo>
                  <a:pt x="7376" y="8644"/>
                </a:lnTo>
                <a:lnTo>
                  <a:pt x="7483" y="8457"/>
                </a:lnTo>
                <a:lnTo>
                  <a:pt x="7564" y="8350"/>
                </a:lnTo>
                <a:lnTo>
                  <a:pt x="7760" y="8171"/>
                </a:lnTo>
                <a:lnTo>
                  <a:pt x="8100" y="7966"/>
                </a:lnTo>
                <a:lnTo>
                  <a:pt x="8644" y="7796"/>
                </a:lnTo>
                <a:lnTo>
                  <a:pt x="9251" y="7698"/>
                </a:lnTo>
                <a:lnTo>
                  <a:pt x="9877" y="7635"/>
                </a:lnTo>
                <a:lnTo>
                  <a:pt x="10493" y="7555"/>
                </a:lnTo>
                <a:lnTo>
                  <a:pt x="11064" y="7412"/>
                </a:lnTo>
                <a:lnTo>
                  <a:pt x="11439" y="7233"/>
                </a:lnTo>
                <a:lnTo>
                  <a:pt x="11663" y="7073"/>
                </a:lnTo>
                <a:lnTo>
                  <a:pt x="11761" y="6974"/>
                </a:lnTo>
                <a:lnTo>
                  <a:pt x="11868" y="6858"/>
                </a:lnTo>
                <a:lnTo>
                  <a:pt x="12020" y="6617"/>
                </a:lnTo>
                <a:lnTo>
                  <a:pt x="12181" y="6224"/>
                </a:lnTo>
                <a:lnTo>
                  <a:pt x="12306" y="5662"/>
                </a:lnTo>
                <a:lnTo>
                  <a:pt x="12431" y="5242"/>
                </a:lnTo>
                <a:lnTo>
                  <a:pt x="12556" y="4983"/>
                </a:lnTo>
                <a:lnTo>
                  <a:pt x="12636" y="4858"/>
                </a:lnTo>
                <a:lnTo>
                  <a:pt x="12725" y="4751"/>
                </a:lnTo>
                <a:lnTo>
                  <a:pt x="12940" y="4554"/>
                </a:lnTo>
                <a:lnTo>
                  <a:pt x="13315" y="4304"/>
                </a:lnTo>
                <a:lnTo>
                  <a:pt x="13868" y="4010"/>
                </a:lnTo>
                <a:lnTo>
                  <a:pt x="14422" y="3706"/>
                </a:lnTo>
                <a:lnTo>
                  <a:pt x="14663" y="3527"/>
                </a:lnTo>
                <a:lnTo>
                  <a:pt x="14797" y="3429"/>
                </a:lnTo>
                <a:lnTo>
                  <a:pt x="15011" y="3188"/>
                </a:lnTo>
                <a:lnTo>
                  <a:pt x="15163" y="2929"/>
                </a:lnTo>
                <a:lnTo>
                  <a:pt x="15261" y="2652"/>
                </a:lnTo>
                <a:lnTo>
                  <a:pt x="15297" y="2358"/>
                </a:lnTo>
                <a:lnTo>
                  <a:pt x="15270" y="2063"/>
                </a:lnTo>
                <a:lnTo>
                  <a:pt x="15190" y="1768"/>
                </a:lnTo>
                <a:lnTo>
                  <a:pt x="15038" y="1473"/>
                </a:lnTo>
                <a:lnTo>
                  <a:pt x="14931" y="1331"/>
                </a:lnTo>
                <a:lnTo>
                  <a:pt x="14815" y="1188"/>
                </a:lnTo>
                <a:lnTo>
                  <a:pt x="14529" y="920"/>
                </a:lnTo>
                <a:lnTo>
                  <a:pt x="14199" y="679"/>
                </a:lnTo>
                <a:lnTo>
                  <a:pt x="13824" y="473"/>
                </a:lnTo>
                <a:lnTo>
                  <a:pt x="13422" y="295"/>
                </a:lnTo>
                <a:lnTo>
                  <a:pt x="12993" y="152"/>
                </a:lnTo>
                <a:lnTo>
                  <a:pt x="12565" y="54"/>
                </a:lnTo>
                <a:lnTo>
                  <a:pt x="12118" y="9"/>
                </a:lnTo>
                <a:lnTo>
                  <a:pt x="11904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6" name="Google Shape;1376;p32"/>
          <p:cNvSpPr/>
          <p:nvPr/>
        </p:nvSpPr>
        <p:spPr>
          <a:xfrm rot="-1451823" flipH="1">
            <a:off x="8222832" y="695898"/>
            <a:ext cx="850775" cy="706775"/>
          </a:xfrm>
          <a:custGeom>
            <a:avLst/>
            <a:gdLst/>
            <a:ahLst/>
            <a:cxnLst/>
            <a:rect l="l" t="t" r="r" b="b"/>
            <a:pathLst>
              <a:path w="13869" h="11521" fill="none" extrusionOk="0">
                <a:moveTo>
                  <a:pt x="13869" y="1"/>
                </a:moveTo>
                <a:lnTo>
                  <a:pt x="13449" y="63"/>
                </a:lnTo>
                <a:lnTo>
                  <a:pt x="12618" y="206"/>
                </a:lnTo>
                <a:lnTo>
                  <a:pt x="11824" y="403"/>
                </a:lnTo>
                <a:lnTo>
                  <a:pt x="11047" y="626"/>
                </a:lnTo>
                <a:lnTo>
                  <a:pt x="10681" y="760"/>
                </a:lnTo>
                <a:lnTo>
                  <a:pt x="10297" y="912"/>
                </a:lnTo>
                <a:lnTo>
                  <a:pt x="9555" y="1260"/>
                </a:lnTo>
                <a:lnTo>
                  <a:pt x="8493" y="1823"/>
                </a:lnTo>
                <a:lnTo>
                  <a:pt x="7823" y="2233"/>
                </a:lnTo>
                <a:lnTo>
                  <a:pt x="6957" y="2850"/>
                </a:lnTo>
                <a:lnTo>
                  <a:pt x="5314" y="4162"/>
                </a:lnTo>
                <a:lnTo>
                  <a:pt x="4162" y="5216"/>
                </a:lnTo>
                <a:lnTo>
                  <a:pt x="3438" y="5957"/>
                </a:lnTo>
                <a:lnTo>
                  <a:pt x="2742" y="6725"/>
                </a:lnTo>
                <a:lnTo>
                  <a:pt x="2081" y="7538"/>
                </a:lnTo>
                <a:lnTo>
                  <a:pt x="1768" y="7957"/>
                </a:lnTo>
                <a:lnTo>
                  <a:pt x="1509" y="8368"/>
                </a:lnTo>
                <a:lnTo>
                  <a:pt x="1036" y="9234"/>
                </a:lnTo>
                <a:lnTo>
                  <a:pt x="599" y="10118"/>
                </a:lnTo>
                <a:lnTo>
                  <a:pt x="188" y="11047"/>
                </a:lnTo>
                <a:lnTo>
                  <a:pt x="0" y="11520"/>
                </a:lnTo>
              </a:path>
            </a:pathLst>
          </a:custGeom>
          <a:solidFill>
            <a:schemeClr val="dk2"/>
          </a:solidFill>
          <a:ln w="2675" cap="flat" cmpd="sng">
            <a:solidFill>
              <a:srgbClr val="ED6E24"/>
            </a:solidFill>
            <a:prstDash val="solid"/>
            <a:miter lim="89299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7" name="Google Shape;1377;p32"/>
          <p:cNvSpPr/>
          <p:nvPr/>
        </p:nvSpPr>
        <p:spPr>
          <a:xfrm rot="-1451823" flipH="1">
            <a:off x="8220216" y="792827"/>
            <a:ext cx="20366" cy="80609"/>
          </a:xfrm>
          <a:custGeom>
            <a:avLst/>
            <a:gdLst/>
            <a:ahLst/>
            <a:cxnLst/>
            <a:rect l="l" t="t" r="r" b="b"/>
            <a:pathLst>
              <a:path w="332" h="1314" extrusionOk="0">
                <a:moveTo>
                  <a:pt x="251" y="1"/>
                </a:moveTo>
                <a:lnTo>
                  <a:pt x="224" y="28"/>
                </a:lnTo>
                <a:lnTo>
                  <a:pt x="215" y="331"/>
                </a:lnTo>
                <a:lnTo>
                  <a:pt x="206" y="635"/>
                </a:lnTo>
                <a:lnTo>
                  <a:pt x="171" y="805"/>
                </a:lnTo>
                <a:lnTo>
                  <a:pt x="72" y="1126"/>
                </a:lnTo>
                <a:lnTo>
                  <a:pt x="1" y="1287"/>
                </a:lnTo>
                <a:lnTo>
                  <a:pt x="19" y="1314"/>
                </a:lnTo>
                <a:lnTo>
                  <a:pt x="54" y="1305"/>
                </a:lnTo>
                <a:lnTo>
                  <a:pt x="126" y="1162"/>
                </a:lnTo>
                <a:lnTo>
                  <a:pt x="251" y="858"/>
                </a:lnTo>
                <a:lnTo>
                  <a:pt x="331" y="528"/>
                </a:lnTo>
                <a:lnTo>
                  <a:pt x="322" y="197"/>
                </a:lnTo>
                <a:lnTo>
                  <a:pt x="278" y="28"/>
                </a:lnTo>
                <a:lnTo>
                  <a:pt x="251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8" name="Google Shape;1378;p32"/>
          <p:cNvSpPr/>
          <p:nvPr/>
        </p:nvSpPr>
        <p:spPr>
          <a:xfrm rot="-1451823" flipH="1">
            <a:off x="8486256" y="730907"/>
            <a:ext cx="37849" cy="160544"/>
          </a:xfrm>
          <a:custGeom>
            <a:avLst/>
            <a:gdLst/>
            <a:ahLst/>
            <a:cxnLst/>
            <a:rect l="l" t="t" r="r" b="b"/>
            <a:pathLst>
              <a:path w="617" h="2617" extrusionOk="0">
                <a:moveTo>
                  <a:pt x="509" y="0"/>
                </a:moveTo>
                <a:lnTo>
                  <a:pt x="491" y="36"/>
                </a:lnTo>
                <a:lnTo>
                  <a:pt x="420" y="688"/>
                </a:lnTo>
                <a:lnTo>
                  <a:pt x="268" y="1634"/>
                </a:lnTo>
                <a:lnTo>
                  <a:pt x="107" y="2259"/>
                </a:lnTo>
                <a:lnTo>
                  <a:pt x="0" y="2563"/>
                </a:lnTo>
                <a:lnTo>
                  <a:pt x="0" y="2599"/>
                </a:lnTo>
                <a:lnTo>
                  <a:pt x="63" y="2617"/>
                </a:lnTo>
                <a:lnTo>
                  <a:pt x="81" y="2590"/>
                </a:lnTo>
                <a:lnTo>
                  <a:pt x="197" y="2304"/>
                </a:lnTo>
                <a:lnTo>
                  <a:pt x="411" y="1688"/>
                </a:lnTo>
                <a:lnTo>
                  <a:pt x="554" y="1045"/>
                </a:lnTo>
                <a:lnTo>
                  <a:pt x="616" y="384"/>
                </a:lnTo>
                <a:lnTo>
                  <a:pt x="607" y="54"/>
                </a:lnTo>
                <a:lnTo>
                  <a:pt x="590" y="9"/>
                </a:lnTo>
                <a:lnTo>
                  <a:pt x="509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9" name="Google Shape;1379;p32"/>
          <p:cNvSpPr/>
          <p:nvPr/>
        </p:nvSpPr>
        <p:spPr>
          <a:xfrm rot="-1451823" flipH="1">
            <a:off x="8436230" y="782459"/>
            <a:ext cx="63061" cy="59261"/>
          </a:xfrm>
          <a:custGeom>
            <a:avLst/>
            <a:gdLst/>
            <a:ahLst/>
            <a:cxnLst/>
            <a:rect l="l" t="t" r="r" b="b"/>
            <a:pathLst>
              <a:path w="1028" h="966" extrusionOk="0">
                <a:moveTo>
                  <a:pt x="974" y="1"/>
                </a:moveTo>
                <a:lnTo>
                  <a:pt x="929" y="18"/>
                </a:lnTo>
                <a:lnTo>
                  <a:pt x="679" y="242"/>
                </a:lnTo>
                <a:lnTo>
                  <a:pt x="438" y="474"/>
                </a:lnTo>
                <a:lnTo>
                  <a:pt x="322" y="590"/>
                </a:lnTo>
                <a:lnTo>
                  <a:pt x="81" y="831"/>
                </a:lnTo>
                <a:lnTo>
                  <a:pt x="0" y="965"/>
                </a:lnTo>
                <a:lnTo>
                  <a:pt x="9" y="965"/>
                </a:lnTo>
                <a:lnTo>
                  <a:pt x="268" y="769"/>
                </a:lnTo>
                <a:lnTo>
                  <a:pt x="500" y="527"/>
                </a:lnTo>
                <a:lnTo>
                  <a:pt x="750" y="313"/>
                </a:lnTo>
                <a:lnTo>
                  <a:pt x="1009" y="99"/>
                </a:lnTo>
                <a:lnTo>
                  <a:pt x="1027" y="63"/>
                </a:lnTo>
                <a:lnTo>
                  <a:pt x="97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0" name="Google Shape;1380;p32"/>
          <p:cNvSpPr/>
          <p:nvPr/>
        </p:nvSpPr>
        <p:spPr>
          <a:xfrm rot="-1451823" flipH="1">
            <a:off x="8768623" y="769531"/>
            <a:ext cx="38401" cy="182445"/>
          </a:xfrm>
          <a:custGeom>
            <a:avLst/>
            <a:gdLst/>
            <a:ahLst/>
            <a:cxnLst/>
            <a:rect l="l" t="t" r="r" b="b"/>
            <a:pathLst>
              <a:path w="626" h="2974" extrusionOk="0">
                <a:moveTo>
                  <a:pt x="72" y="0"/>
                </a:moveTo>
                <a:lnTo>
                  <a:pt x="1" y="18"/>
                </a:lnTo>
                <a:lnTo>
                  <a:pt x="1" y="63"/>
                </a:lnTo>
                <a:lnTo>
                  <a:pt x="197" y="786"/>
                </a:lnTo>
                <a:lnTo>
                  <a:pt x="429" y="1857"/>
                </a:lnTo>
                <a:lnTo>
                  <a:pt x="536" y="2572"/>
                </a:lnTo>
                <a:lnTo>
                  <a:pt x="554" y="2938"/>
                </a:lnTo>
                <a:lnTo>
                  <a:pt x="563" y="2974"/>
                </a:lnTo>
                <a:lnTo>
                  <a:pt x="617" y="2974"/>
                </a:lnTo>
                <a:lnTo>
                  <a:pt x="626" y="2947"/>
                </a:lnTo>
                <a:lnTo>
                  <a:pt x="617" y="2590"/>
                </a:lnTo>
                <a:lnTo>
                  <a:pt x="563" y="1866"/>
                </a:lnTo>
                <a:lnTo>
                  <a:pt x="438" y="1125"/>
                </a:lnTo>
                <a:lnTo>
                  <a:pt x="242" y="402"/>
                </a:lnTo>
                <a:lnTo>
                  <a:pt x="99" y="45"/>
                </a:lnTo>
                <a:lnTo>
                  <a:pt x="72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1" name="Google Shape;1381;p32"/>
          <p:cNvSpPr/>
          <p:nvPr/>
        </p:nvSpPr>
        <p:spPr>
          <a:xfrm rot="-1451823" flipH="1">
            <a:off x="8739040" y="806140"/>
            <a:ext cx="30733" cy="83370"/>
          </a:xfrm>
          <a:custGeom>
            <a:avLst/>
            <a:gdLst/>
            <a:ahLst/>
            <a:cxnLst/>
            <a:rect l="l" t="t" r="r" b="b"/>
            <a:pathLst>
              <a:path w="501" h="1359" extrusionOk="0">
                <a:moveTo>
                  <a:pt x="421" y="1"/>
                </a:moveTo>
                <a:lnTo>
                  <a:pt x="394" y="28"/>
                </a:lnTo>
                <a:lnTo>
                  <a:pt x="278" y="340"/>
                </a:lnTo>
                <a:lnTo>
                  <a:pt x="99" y="840"/>
                </a:lnTo>
                <a:lnTo>
                  <a:pt x="19" y="1180"/>
                </a:lnTo>
                <a:lnTo>
                  <a:pt x="1" y="1349"/>
                </a:lnTo>
                <a:lnTo>
                  <a:pt x="1" y="1358"/>
                </a:lnTo>
                <a:lnTo>
                  <a:pt x="10" y="1358"/>
                </a:lnTo>
                <a:lnTo>
                  <a:pt x="144" y="1046"/>
                </a:lnTo>
                <a:lnTo>
                  <a:pt x="251" y="724"/>
                </a:lnTo>
                <a:lnTo>
                  <a:pt x="367" y="403"/>
                </a:lnTo>
                <a:lnTo>
                  <a:pt x="492" y="90"/>
                </a:lnTo>
                <a:lnTo>
                  <a:pt x="501" y="46"/>
                </a:lnTo>
                <a:lnTo>
                  <a:pt x="421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2" name="Google Shape;1382;p32"/>
          <p:cNvSpPr/>
          <p:nvPr/>
        </p:nvSpPr>
        <p:spPr>
          <a:xfrm rot="-1451823" flipH="1">
            <a:off x="8220620" y="780166"/>
            <a:ext cx="47725" cy="48280"/>
          </a:xfrm>
          <a:custGeom>
            <a:avLst/>
            <a:gdLst/>
            <a:ahLst/>
            <a:cxnLst/>
            <a:rect l="l" t="t" r="r" b="b"/>
            <a:pathLst>
              <a:path w="778" h="787" extrusionOk="0">
                <a:moveTo>
                  <a:pt x="54" y="0"/>
                </a:moveTo>
                <a:lnTo>
                  <a:pt x="1" y="27"/>
                </a:lnTo>
                <a:lnTo>
                  <a:pt x="19" y="54"/>
                </a:lnTo>
                <a:lnTo>
                  <a:pt x="215" y="259"/>
                </a:lnTo>
                <a:lnTo>
                  <a:pt x="420" y="465"/>
                </a:lnTo>
                <a:lnTo>
                  <a:pt x="572" y="635"/>
                </a:lnTo>
                <a:lnTo>
                  <a:pt x="760" y="777"/>
                </a:lnTo>
                <a:lnTo>
                  <a:pt x="778" y="786"/>
                </a:lnTo>
                <a:lnTo>
                  <a:pt x="778" y="768"/>
                </a:lnTo>
                <a:lnTo>
                  <a:pt x="662" y="590"/>
                </a:lnTo>
                <a:lnTo>
                  <a:pt x="483" y="429"/>
                </a:lnTo>
                <a:lnTo>
                  <a:pt x="286" y="224"/>
                </a:lnTo>
                <a:lnTo>
                  <a:pt x="81" y="18"/>
                </a:lnTo>
                <a:lnTo>
                  <a:pt x="54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3" name="Google Shape;1383;p32"/>
          <p:cNvSpPr/>
          <p:nvPr/>
        </p:nvSpPr>
        <p:spPr>
          <a:xfrm rot="-1451823" flipH="1">
            <a:off x="8196581" y="897957"/>
            <a:ext cx="213169" cy="74045"/>
          </a:xfrm>
          <a:custGeom>
            <a:avLst/>
            <a:gdLst/>
            <a:ahLst/>
            <a:cxnLst/>
            <a:rect l="l" t="t" r="r" b="b"/>
            <a:pathLst>
              <a:path w="3475" h="1207" extrusionOk="0">
                <a:moveTo>
                  <a:pt x="36" y="1"/>
                </a:moveTo>
                <a:lnTo>
                  <a:pt x="0" y="10"/>
                </a:lnTo>
                <a:lnTo>
                  <a:pt x="9" y="72"/>
                </a:lnTo>
                <a:lnTo>
                  <a:pt x="45" y="81"/>
                </a:lnTo>
                <a:lnTo>
                  <a:pt x="536" y="117"/>
                </a:lnTo>
                <a:lnTo>
                  <a:pt x="1268" y="215"/>
                </a:lnTo>
                <a:lnTo>
                  <a:pt x="1742" y="340"/>
                </a:lnTo>
                <a:lnTo>
                  <a:pt x="1983" y="438"/>
                </a:lnTo>
                <a:lnTo>
                  <a:pt x="2367" y="617"/>
                </a:lnTo>
                <a:lnTo>
                  <a:pt x="3099" y="1028"/>
                </a:lnTo>
                <a:lnTo>
                  <a:pt x="3474" y="1206"/>
                </a:lnTo>
                <a:lnTo>
                  <a:pt x="3474" y="1197"/>
                </a:lnTo>
                <a:lnTo>
                  <a:pt x="3108" y="947"/>
                </a:lnTo>
                <a:lnTo>
                  <a:pt x="2277" y="474"/>
                </a:lnTo>
                <a:lnTo>
                  <a:pt x="1840" y="296"/>
                </a:lnTo>
                <a:lnTo>
                  <a:pt x="1626" y="215"/>
                </a:lnTo>
                <a:lnTo>
                  <a:pt x="1179" y="108"/>
                </a:lnTo>
                <a:lnTo>
                  <a:pt x="491" y="28"/>
                </a:lnTo>
                <a:lnTo>
                  <a:pt x="3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4" name="Google Shape;1384;p32"/>
          <p:cNvSpPr/>
          <p:nvPr/>
        </p:nvSpPr>
        <p:spPr>
          <a:xfrm rot="-1451823" flipH="1">
            <a:off x="8169031" y="940445"/>
            <a:ext cx="118884" cy="9386"/>
          </a:xfrm>
          <a:custGeom>
            <a:avLst/>
            <a:gdLst/>
            <a:ahLst/>
            <a:cxnLst/>
            <a:rect l="l" t="t" r="r" b="b"/>
            <a:pathLst>
              <a:path w="1938" h="153" extrusionOk="0">
                <a:moveTo>
                  <a:pt x="706" y="0"/>
                </a:moveTo>
                <a:lnTo>
                  <a:pt x="223" y="36"/>
                </a:lnTo>
                <a:lnTo>
                  <a:pt x="18" y="99"/>
                </a:lnTo>
                <a:lnTo>
                  <a:pt x="0" y="117"/>
                </a:lnTo>
                <a:lnTo>
                  <a:pt x="27" y="125"/>
                </a:lnTo>
                <a:lnTo>
                  <a:pt x="464" y="117"/>
                </a:lnTo>
                <a:lnTo>
                  <a:pt x="911" y="90"/>
                </a:lnTo>
                <a:lnTo>
                  <a:pt x="1420" y="108"/>
                </a:lnTo>
                <a:lnTo>
                  <a:pt x="1929" y="152"/>
                </a:lnTo>
                <a:lnTo>
                  <a:pt x="1938" y="152"/>
                </a:lnTo>
                <a:lnTo>
                  <a:pt x="1929" y="143"/>
                </a:lnTo>
                <a:lnTo>
                  <a:pt x="1473" y="54"/>
                </a:lnTo>
                <a:lnTo>
                  <a:pt x="706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5" name="Google Shape;1385;p32"/>
          <p:cNvSpPr/>
          <p:nvPr/>
        </p:nvSpPr>
        <p:spPr>
          <a:xfrm rot="-1451823" flipH="1">
            <a:off x="8426504" y="935335"/>
            <a:ext cx="220776" cy="74536"/>
          </a:xfrm>
          <a:custGeom>
            <a:avLst/>
            <a:gdLst/>
            <a:ahLst/>
            <a:cxnLst/>
            <a:rect l="l" t="t" r="r" b="b"/>
            <a:pathLst>
              <a:path w="3599" h="1215" extrusionOk="0">
                <a:moveTo>
                  <a:pt x="0" y="0"/>
                </a:moveTo>
                <a:lnTo>
                  <a:pt x="80" y="107"/>
                </a:lnTo>
                <a:lnTo>
                  <a:pt x="295" y="206"/>
                </a:lnTo>
                <a:lnTo>
                  <a:pt x="429" y="250"/>
                </a:lnTo>
                <a:lnTo>
                  <a:pt x="1000" y="456"/>
                </a:lnTo>
                <a:lnTo>
                  <a:pt x="1581" y="661"/>
                </a:lnTo>
                <a:lnTo>
                  <a:pt x="2054" y="840"/>
                </a:lnTo>
                <a:lnTo>
                  <a:pt x="2822" y="1116"/>
                </a:lnTo>
                <a:lnTo>
                  <a:pt x="3331" y="1215"/>
                </a:lnTo>
                <a:lnTo>
                  <a:pt x="3581" y="1206"/>
                </a:lnTo>
                <a:lnTo>
                  <a:pt x="3599" y="1197"/>
                </a:lnTo>
                <a:lnTo>
                  <a:pt x="3599" y="1161"/>
                </a:lnTo>
                <a:lnTo>
                  <a:pt x="3572" y="1152"/>
                </a:lnTo>
                <a:lnTo>
                  <a:pt x="3331" y="1116"/>
                </a:lnTo>
                <a:lnTo>
                  <a:pt x="2858" y="1009"/>
                </a:lnTo>
                <a:lnTo>
                  <a:pt x="2161" y="777"/>
                </a:lnTo>
                <a:lnTo>
                  <a:pt x="1697" y="616"/>
                </a:lnTo>
                <a:lnTo>
                  <a:pt x="1277" y="491"/>
                </a:lnTo>
                <a:lnTo>
                  <a:pt x="616" y="286"/>
                </a:lnTo>
                <a:lnTo>
                  <a:pt x="188" y="107"/>
                </a:lnTo>
                <a:lnTo>
                  <a:pt x="0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6" name="Google Shape;1386;p32"/>
          <p:cNvSpPr/>
          <p:nvPr/>
        </p:nvSpPr>
        <p:spPr>
          <a:xfrm rot="-1451823" flipH="1">
            <a:off x="8400757" y="978545"/>
            <a:ext cx="147961" cy="17545"/>
          </a:xfrm>
          <a:custGeom>
            <a:avLst/>
            <a:gdLst/>
            <a:ahLst/>
            <a:cxnLst/>
            <a:rect l="l" t="t" r="r" b="b"/>
            <a:pathLst>
              <a:path w="2412" h="286" extrusionOk="0">
                <a:moveTo>
                  <a:pt x="2090" y="0"/>
                </a:moveTo>
                <a:lnTo>
                  <a:pt x="1483" y="9"/>
                </a:lnTo>
                <a:lnTo>
                  <a:pt x="581" y="125"/>
                </a:lnTo>
                <a:lnTo>
                  <a:pt x="18" y="241"/>
                </a:lnTo>
                <a:lnTo>
                  <a:pt x="0" y="250"/>
                </a:lnTo>
                <a:lnTo>
                  <a:pt x="9" y="286"/>
                </a:lnTo>
                <a:lnTo>
                  <a:pt x="36" y="286"/>
                </a:lnTo>
                <a:lnTo>
                  <a:pt x="617" y="206"/>
                </a:lnTo>
                <a:lnTo>
                  <a:pt x="1795" y="125"/>
                </a:lnTo>
                <a:lnTo>
                  <a:pt x="2385" y="63"/>
                </a:lnTo>
                <a:lnTo>
                  <a:pt x="2411" y="45"/>
                </a:lnTo>
                <a:lnTo>
                  <a:pt x="2385" y="27"/>
                </a:lnTo>
                <a:lnTo>
                  <a:pt x="2090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7" name="Google Shape;1387;p32"/>
          <p:cNvSpPr/>
          <p:nvPr/>
        </p:nvSpPr>
        <p:spPr>
          <a:xfrm rot="-1451823" flipH="1">
            <a:off x="8668004" y="1002840"/>
            <a:ext cx="204888" cy="63555"/>
          </a:xfrm>
          <a:custGeom>
            <a:avLst/>
            <a:gdLst/>
            <a:ahLst/>
            <a:cxnLst/>
            <a:rect l="l" t="t" r="r" b="b"/>
            <a:pathLst>
              <a:path w="3340" h="1036" extrusionOk="0">
                <a:moveTo>
                  <a:pt x="9" y="0"/>
                </a:moveTo>
                <a:lnTo>
                  <a:pt x="0" y="45"/>
                </a:lnTo>
                <a:lnTo>
                  <a:pt x="18" y="63"/>
                </a:lnTo>
                <a:lnTo>
                  <a:pt x="197" y="196"/>
                </a:lnTo>
                <a:lnTo>
                  <a:pt x="589" y="420"/>
                </a:lnTo>
                <a:lnTo>
                  <a:pt x="1206" y="661"/>
                </a:lnTo>
                <a:lnTo>
                  <a:pt x="2500" y="920"/>
                </a:lnTo>
                <a:lnTo>
                  <a:pt x="3313" y="1036"/>
                </a:lnTo>
                <a:lnTo>
                  <a:pt x="3340" y="1018"/>
                </a:lnTo>
                <a:lnTo>
                  <a:pt x="3322" y="1000"/>
                </a:lnTo>
                <a:lnTo>
                  <a:pt x="2483" y="831"/>
                </a:lnTo>
                <a:lnTo>
                  <a:pt x="1634" y="643"/>
                </a:lnTo>
                <a:lnTo>
                  <a:pt x="1223" y="527"/>
                </a:lnTo>
                <a:lnTo>
                  <a:pt x="438" y="188"/>
                </a:lnTo>
                <a:lnTo>
                  <a:pt x="36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8" name="Google Shape;1388;p32"/>
          <p:cNvSpPr/>
          <p:nvPr/>
        </p:nvSpPr>
        <p:spPr>
          <a:xfrm rot="-1451823" flipH="1">
            <a:off x="8701073" y="1079569"/>
            <a:ext cx="61405" cy="61408"/>
          </a:xfrm>
          <a:custGeom>
            <a:avLst/>
            <a:gdLst/>
            <a:ahLst/>
            <a:cxnLst/>
            <a:rect l="l" t="t" r="r" b="b"/>
            <a:pathLst>
              <a:path w="1001" h="1001" extrusionOk="0">
                <a:moveTo>
                  <a:pt x="0" y="0"/>
                </a:moveTo>
                <a:lnTo>
                  <a:pt x="0" y="9"/>
                </a:lnTo>
                <a:lnTo>
                  <a:pt x="72" y="161"/>
                </a:lnTo>
                <a:lnTo>
                  <a:pt x="313" y="456"/>
                </a:lnTo>
                <a:lnTo>
                  <a:pt x="438" y="572"/>
                </a:lnTo>
                <a:lnTo>
                  <a:pt x="545" y="697"/>
                </a:lnTo>
                <a:lnTo>
                  <a:pt x="759" y="893"/>
                </a:lnTo>
                <a:lnTo>
                  <a:pt x="911" y="982"/>
                </a:lnTo>
                <a:lnTo>
                  <a:pt x="983" y="1000"/>
                </a:lnTo>
                <a:lnTo>
                  <a:pt x="1001" y="1000"/>
                </a:lnTo>
                <a:lnTo>
                  <a:pt x="1001" y="982"/>
                </a:lnTo>
                <a:lnTo>
                  <a:pt x="911" y="875"/>
                </a:lnTo>
                <a:lnTo>
                  <a:pt x="795" y="795"/>
                </a:lnTo>
                <a:lnTo>
                  <a:pt x="634" y="670"/>
                </a:lnTo>
                <a:lnTo>
                  <a:pt x="483" y="527"/>
                </a:lnTo>
                <a:lnTo>
                  <a:pt x="250" y="250"/>
                </a:lnTo>
                <a:lnTo>
                  <a:pt x="0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9" name="Google Shape;1389;p32"/>
          <p:cNvSpPr txBox="1">
            <a:spLocks noGrp="1"/>
          </p:cNvSpPr>
          <p:nvPr>
            <p:ph type="title"/>
          </p:nvPr>
        </p:nvSpPr>
        <p:spPr>
          <a:xfrm>
            <a:off x="720000" y="395850"/>
            <a:ext cx="7692900" cy="51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Font typeface="Barrio"/>
              <a:buNone/>
              <a:defRPr sz="3100">
                <a:latin typeface="Barrio"/>
                <a:ea typeface="Barrio"/>
                <a:cs typeface="Barrio"/>
                <a:sym typeface="Barrio"/>
              </a:defRPr>
            </a:lvl9pPr>
          </a:lstStyle>
          <a:p>
            <a:endParaRPr/>
          </a:p>
        </p:txBody>
      </p:sp>
      <p:sp>
        <p:nvSpPr>
          <p:cNvPr id="1390" name="Google Shape;1390;p32"/>
          <p:cNvSpPr txBox="1">
            <a:spLocks noGrp="1"/>
          </p:cNvSpPr>
          <p:nvPr>
            <p:ph type="subTitle" idx="1"/>
          </p:nvPr>
        </p:nvSpPr>
        <p:spPr>
          <a:xfrm>
            <a:off x="651638" y="1222500"/>
            <a:ext cx="3627300" cy="32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●"/>
              <a:defRPr sz="1300"/>
            </a:lvl1pPr>
            <a:lvl2pPr lvl="1" rtl="0"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○"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■"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●"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○"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■"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●"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○"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rgbClr val="000000"/>
              </a:buClr>
              <a:buSzPts val="1400"/>
              <a:buFont typeface="Arial"/>
              <a:buChar char="■"/>
              <a:defRPr/>
            </a:lvl9pPr>
          </a:lstStyle>
          <a:p>
            <a:endParaRPr/>
          </a:p>
        </p:txBody>
      </p:sp>
      <p:sp>
        <p:nvSpPr>
          <p:cNvPr id="1391" name="Google Shape;1391;p32"/>
          <p:cNvSpPr txBox="1">
            <a:spLocks noGrp="1"/>
          </p:cNvSpPr>
          <p:nvPr>
            <p:ph type="subTitle" idx="2"/>
          </p:nvPr>
        </p:nvSpPr>
        <p:spPr>
          <a:xfrm>
            <a:off x="4865063" y="1222500"/>
            <a:ext cx="3627300" cy="323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●"/>
              <a:defRPr sz="1300"/>
            </a:lvl1pPr>
            <a:lvl2pPr lvl="1" rtl="0"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○"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■"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●"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○"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■"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●"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○"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rgbClr val="000000"/>
              </a:buClr>
              <a:buSzPts val="1400"/>
              <a:buFont typeface="Arial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1_Title and body">
    <p:bg>
      <p:bgPr>
        <a:solidFill>
          <a:schemeClr val="accent1"/>
        </a:solidFill>
        <a:effectLst/>
      </p:bgPr>
    </p:bg>
    <p:spTree>
      <p:nvGrpSpPr>
        <p:cNvPr id="1" name="Shape 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Google Shape;186;p4"/>
          <p:cNvSpPr txBox="1">
            <a:spLocks noGrp="1"/>
          </p:cNvSpPr>
          <p:nvPr>
            <p:ph type="title"/>
          </p:nvPr>
        </p:nvSpPr>
        <p:spPr>
          <a:xfrm>
            <a:off x="666750" y="454475"/>
            <a:ext cx="79248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300"/>
              <a:buNone/>
              <a:defRPr sz="33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7" name="Google Shape;187;p4"/>
          <p:cNvSpPr txBox="1">
            <a:spLocks noGrp="1"/>
          </p:cNvSpPr>
          <p:nvPr>
            <p:ph type="body" idx="1"/>
          </p:nvPr>
        </p:nvSpPr>
        <p:spPr>
          <a:xfrm>
            <a:off x="666750" y="1152475"/>
            <a:ext cx="78057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Nunito Black"/>
              <a:buAutoNum type="arabicPeriod"/>
              <a:defRPr sz="12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grpSp>
        <p:nvGrpSpPr>
          <p:cNvPr id="188" name="Google Shape;188;p4"/>
          <p:cNvGrpSpPr/>
          <p:nvPr/>
        </p:nvGrpSpPr>
        <p:grpSpPr>
          <a:xfrm rot="7320323">
            <a:off x="-1574109" y="-1481316"/>
            <a:ext cx="4031695" cy="3866827"/>
            <a:chOff x="-1361131" y="3033798"/>
            <a:chExt cx="4031687" cy="3866819"/>
          </a:xfrm>
        </p:grpSpPr>
        <p:sp>
          <p:nvSpPr>
            <p:cNvPr id="189" name="Google Shape;189;p4"/>
            <p:cNvSpPr/>
            <p:nvPr/>
          </p:nvSpPr>
          <p:spPr>
            <a:xfrm rot="-975157" flipH="1">
              <a:off x="-998443" y="3435250"/>
              <a:ext cx="3306310" cy="3063916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4"/>
            <p:cNvSpPr/>
            <p:nvPr/>
          </p:nvSpPr>
          <p:spPr>
            <a:xfrm rot="-975157" flipH="1">
              <a:off x="-517996" y="4168256"/>
              <a:ext cx="2651820" cy="1639114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4"/>
            <p:cNvSpPr/>
            <p:nvPr/>
          </p:nvSpPr>
          <p:spPr>
            <a:xfrm rot="-975157" flipH="1">
              <a:off x="6331" y="5357870"/>
              <a:ext cx="481227" cy="255024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4"/>
            <p:cNvSpPr/>
            <p:nvPr/>
          </p:nvSpPr>
          <p:spPr>
            <a:xfrm rot="-975157" flipH="1">
              <a:off x="-636678" y="4901000"/>
              <a:ext cx="273634" cy="58314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4"/>
            <p:cNvSpPr/>
            <p:nvPr/>
          </p:nvSpPr>
          <p:spPr>
            <a:xfrm rot="-975157" flipH="1">
              <a:off x="-61287" y="4568963"/>
              <a:ext cx="63622" cy="451196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4"/>
            <p:cNvSpPr/>
            <p:nvPr/>
          </p:nvSpPr>
          <p:spPr>
            <a:xfrm rot="-975157" flipH="1">
              <a:off x="1281559" y="4908023"/>
              <a:ext cx="93047" cy="449987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4"/>
            <p:cNvSpPr/>
            <p:nvPr/>
          </p:nvSpPr>
          <p:spPr>
            <a:xfrm rot="-975157" flipH="1">
              <a:off x="564398" y="4729396"/>
              <a:ext cx="139269" cy="579582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" name="Google Shape;196;p4"/>
          <p:cNvGrpSpPr/>
          <p:nvPr/>
        </p:nvGrpSpPr>
        <p:grpSpPr>
          <a:xfrm rot="-2700000">
            <a:off x="7127923" y="2341881"/>
            <a:ext cx="3569475" cy="3349948"/>
            <a:chOff x="6267770" y="3503895"/>
            <a:chExt cx="3569509" cy="3349980"/>
          </a:xfrm>
        </p:grpSpPr>
        <p:sp>
          <p:nvSpPr>
            <p:cNvPr id="197" name="Google Shape;197;p4"/>
            <p:cNvSpPr/>
            <p:nvPr/>
          </p:nvSpPr>
          <p:spPr>
            <a:xfrm rot="310762">
              <a:off x="6399320" y="3646881"/>
              <a:ext cx="3306409" cy="3064008"/>
            </a:xfrm>
            <a:custGeom>
              <a:avLst/>
              <a:gdLst/>
              <a:ahLst/>
              <a:cxnLst/>
              <a:rect l="l" t="t" r="r" b="b"/>
              <a:pathLst>
                <a:path w="49214" h="45606" extrusionOk="0">
                  <a:moveTo>
                    <a:pt x="47704" y="0"/>
                  </a:moveTo>
                  <a:lnTo>
                    <a:pt x="47383" y="18"/>
                  </a:lnTo>
                  <a:lnTo>
                    <a:pt x="47061" y="99"/>
                  </a:lnTo>
                  <a:lnTo>
                    <a:pt x="46740" y="242"/>
                  </a:lnTo>
                  <a:lnTo>
                    <a:pt x="46436" y="438"/>
                  </a:lnTo>
                  <a:lnTo>
                    <a:pt x="46150" y="697"/>
                  </a:lnTo>
                  <a:lnTo>
                    <a:pt x="45900" y="1010"/>
                  </a:lnTo>
                  <a:lnTo>
                    <a:pt x="45686" y="1385"/>
                  </a:lnTo>
                  <a:lnTo>
                    <a:pt x="45597" y="1590"/>
                  </a:lnTo>
                  <a:lnTo>
                    <a:pt x="45445" y="1992"/>
                  </a:lnTo>
                  <a:lnTo>
                    <a:pt x="45231" y="2724"/>
                  </a:lnTo>
                  <a:lnTo>
                    <a:pt x="45025" y="3662"/>
                  </a:lnTo>
                  <a:lnTo>
                    <a:pt x="44856" y="4349"/>
                  </a:lnTo>
                  <a:lnTo>
                    <a:pt x="44686" y="4680"/>
                  </a:lnTo>
                  <a:lnTo>
                    <a:pt x="44436" y="4894"/>
                  </a:lnTo>
                  <a:lnTo>
                    <a:pt x="44052" y="4992"/>
                  </a:lnTo>
                  <a:lnTo>
                    <a:pt x="43793" y="4992"/>
                  </a:lnTo>
                  <a:lnTo>
                    <a:pt x="43695" y="4983"/>
                  </a:lnTo>
                  <a:lnTo>
                    <a:pt x="43525" y="4930"/>
                  </a:lnTo>
                  <a:lnTo>
                    <a:pt x="43293" y="4778"/>
                  </a:lnTo>
                  <a:lnTo>
                    <a:pt x="42909" y="4287"/>
                  </a:lnTo>
                  <a:lnTo>
                    <a:pt x="42507" y="3706"/>
                  </a:lnTo>
                  <a:lnTo>
                    <a:pt x="42194" y="3367"/>
                  </a:lnTo>
                  <a:lnTo>
                    <a:pt x="41909" y="3180"/>
                  </a:lnTo>
                  <a:lnTo>
                    <a:pt x="41685" y="3090"/>
                  </a:lnTo>
                  <a:lnTo>
                    <a:pt x="41435" y="3046"/>
                  </a:lnTo>
                  <a:lnTo>
                    <a:pt x="41150" y="3046"/>
                  </a:lnTo>
                  <a:lnTo>
                    <a:pt x="40998" y="3063"/>
                  </a:lnTo>
                  <a:lnTo>
                    <a:pt x="40873" y="3090"/>
                  </a:lnTo>
                  <a:lnTo>
                    <a:pt x="40659" y="3180"/>
                  </a:lnTo>
                  <a:lnTo>
                    <a:pt x="40373" y="3385"/>
                  </a:lnTo>
                  <a:lnTo>
                    <a:pt x="40078" y="3787"/>
                  </a:lnTo>
                  <a:lnTo>
                    <a:pt x="39846" y="4305"/>
                  </a:lnTo>
                  <a:lnTo>
                    <a:pt x="39676" y="4903"/>
                  </a:lnTo>
                  <a:lnTo>
                    <a:pt x="39560" y="5555"/>
                  </a:lnTo>
                  <a:lnTo>
                    <a:pt x="39435" y="6582"/>
                  </a:lnTo>
                  <a:lnTo>
                    <a:pt x="39382" y="7243"/>
                  </a:lnTo>
                  <a:lnTo>
                    <a:pt x="39346" y="7582"/>
                  </a:lnTo>
                  <a:lnTo>
                    <a:pt x="39194" y="8368"/>
                  </a:lnTo>
                  <a:lnTo>
                    <a:pt x="38962" y="9216"/>
                  </a:lnTo>
                  <a:lnTo>
                    <a:pt x="38667" y="10047"/>
                  </a:lnTo>
                  <a:lnTo>
                    <a:pt x="38319" y="10797"/>
                  </a:lnTo>
                  <a:lnTo>
                    <a:pt x="37953" y="11368"/>
                  </a:lnTo>
                  <a:lnTo>
                    <a:pt x="37667" y="11636"/>
                  </a:lnTo>
                  <a:lnTo>
                    <a:pt x="37471" y="11725"/>
                  </a:lnTo>
                  <a:lnTo>
                    <a:pt x="37292" y="11734"/>
                  </a:lnTo>
                  <a:lnTo>
                    <a:pt x="37104" y="11645"/>
                  </a:lnTo>
                  <a:lnTo>
                    <a:pt x="37015" y="11565"/>
                  </a:lnTo>
                  <a:lnTo>
                    <a:pt x="36854" y="11377"/>
                  </a:lnTo>
                  <a:lnTo>
                    <a:pt x="36586" y="10975"/>
                  </a:lnTo>
                  <a:lnTo>
                    <a:pt x="36381" y="10556"/>
                  </a:lnTo>
                  <a:lnTo>
                    <a:pt x="36238" y="10127"/>
                  </a:lnTo>
                  <a:lnTo>
                    <a:pt x="36113" y="9457"/>
                  </a:lnTo>
                  <a:lnTo>
                    <a:pt x="36060" y="8546"/>
                  </a:lnTo>
                  <a:lnTo>
                    <a:pt x="36069" y="7653"/>
                  </a:lnTo>
                  <a:lnTo>
                    <a:pt x="36060" y="6796"/>
                  </a:lnTo>
                  <a:lnTo>
                    <a:pt x="35988" y="6207"/>
                  </a:lnTo>
                  <a:lnTo>
                    <a:pt x="35908" y="5841"/>
                  </a:lnTo>
                  <a:lnTo>
                    <a:pt x="35774" y="5510"/>
                  </a:lnTo>
                  <a:lnTo>
                    <a:pt x="35586" y="5198"/>
                  </a:lnTo>
                  <a:lnTo>
                    <a:pt x="35461" y="5064"/>
                  </a:lnTo>
                  <a:lnTo>
                    <a:pt x="35336" y="4939"/>
                  </a:lnTo>
                  <a:lnTo>
                    <a:pt x="35050" y="4733"/>
                  </a:lnTo>
                  <a:lnTo>
                    <a:pt x="34729" y="4564"/>
                  </a:lnTo>
                  <a:lnTo>
                    <a:pt x="34381" y="4439"/>
                  </a:lnTo>
                  <a:lnTo>
                    <a:pt x="34006" y="4349"/>
                  </a:lnTo>
                  <a:lnTo>
                    <a:pt x="33622" y="4314"/>
                  </a:lnTo>
                  <a:lnTo>
                    <a:pt x="33229" y="4314"/>
                  </a:lnTo>
                  <a:lnTo>
                    <a:pt x="32818" y="4349"/>
                  </a:lnTo>
                  <a:lnTo>
                    <a:pt x="32416" y="4439"/>
                  </a:lnTo>
                  <a:lnTo>
                    <a:pt x="32005" y="4564"/>
                  </a:lnTo>
                  <a:lnTo>
                    <a:pt x="31612" y="4742"/>
                  </a:lnTo>
                  <a:lnTo>
                    <a:pt x="31228" y="4957"/>
                  </a:lnTo>
                  <a:lnTo>
                    <a:pt x="30862" y="5224"/>
                  </a:lnTo>
                  <a:lnTo>
                    <a:pt x="30514" y="5528"/>
                  </a:lnTo>
                  <a:lnTo>
                    <a:pt x="30202" y="5885"/>
                  </a:lnTo>
                  <a:lnTo>
                    <a:pt x="29916" y="6278"/>
                  </a:lnTo>
                  <a:lnTo>
                    <a:pt x="29791" y="6501"/>
                  </a:lnTo>
                  <a:lnTo>
                    <a:pt x="29621" y="6814"/>
                  </a:lnTo>
                  <a:lnTo>
                    <a:pt x="29398" y="7421"/>
                  </a:lnTo>
                  <a:lnTo>
                    <a:pt x="29282" y="8037"/>
                  </a:lnTo>
                  <a:lnTo>
                    <a:pt x="29246" y="8636"/>
                  </a:lnTo>
                  <a:lnTo>
                    <a:pt x="29317" y="9538"/>
                  </a:lnTo>
                  <a:lnTo>
                    <a:pt x="29550" y="10707"/>
                  </a:lnTo>
                  <a:lnTo>
                    <a:pt x="29675" y="11288"/>
                  </a:lnTo>
                  <a:lnTo>
                    <a:pt x="29728" y="11592"/>
                  </a:lnTo>
                  <a:lnTo>
                    <a:pt x="29800" y="12235"/>
                  </a:lnTo>
                  <a:lnTo>
                    <a:pt x="29800" y="12922"/>
                  </a:lnTo>
                  <a:lnTo>
                    <a:pt x="29737" y="13610"/>
                  </a:lnTo>
                  <a:lnTo>
                    <a:pt x="29585" y="14279"/>
                  </a:lnTo>
                  <a:lnTo>
                    <a:pt x="29344" y="14922"/>
                  </a:lnTo>
                  <a:lnTo>
                    <a:pt x="28996" y="15503"/>
                  </a:lnTo>
                  <a:lnTo>
                    <a:pt x="28541" y="16012"/>
                  </a:lnTo>
                  <a:lnTo>
                    <a:pt x="28255" y="16217"/>
                  </a:lnTo>
                  <a:lnTo>
                    <a:pt x="27978" y="15958"/>
                  </a:lnTo>
                  <a:lnTo>
                    <a:pt x="27371" y="15476"/>
                  </a:lnTo>
                  <a:lnTo>
                    <a:pt x="26701" y="15039"/>
                  </a:lnTo>
                  <a:lnTo>
                    <a:pt x="25995" y="14690"/>
                  </a:lnTo>
                  <a:lnTo>
                    <a:pt x="25254" y="14467"/>
                  </a:lnTo>
                  <a:lnTo>
                    <a:pt x="24692" y="14396"/>
                  </a:lnTo>
                  <a:lnTo>
                    <a:pt x="24317" y="14396"/>
                  </a:lnTo>
                  <a:lnTo>
                    <a:pt x="23942" y="14449"/>
                  </a:lnTo>
                  <a:lnTo>
                    <a:pt x="23567" y="14547"/>
                  </a:lnTo>
                  <a:lnTo>
                    <a:pt x="23191" y="14699"/>
                  </a:lnTo>
                  <a:lnTo>
                    <a:pt x="22834" y="14913"/>
                  </a:lnTo>
                  <a:lnTo>
                    <a:pt x="22656" y="15047"/>
                  </a:lnTo>
                  <a:lnTo>
                    <a:pt x="22531" y="15146"/>
                  </a:lnTo>
                  <a:lnTo>
                    <a:pt x="22307" y="15360"/>
                  </a:lnTo>
                  <a:lnTo>
                    <a:pt x="22022" y="15726"/>
                  </a:lnTo>
                  <a:lnTo>
                    <a:pt x="21736" y="16307"/>
                  </a:lnTo>
                  <a:lnTo>
                    <a:pt x="21539" y="16958"/>
                  </a:lnTo>
                  <a:lnTo>
                    <a:pt x="21414" y="17673"/>
                  </a:lnTo>
                  <a:lnTo>
                    <a:pt x="21343" y="18432"/>
                  </a:lnTo>
                  <a:lnTo>
                    <a:pt x="21298" y="19584"/>
                  </a:lnTo>
                  <a:lnTo>
                    <a:pt x="21280" y="21084"/>
                  </a:lnTo>
                  <a:lnTo>
                    <a:pt x="21209" y="22075"/>
                  </a:lnTo>
                  <a:lnTo>
                    <a:pt x="21102" y="22638"/>
                  </a:lnTo>
                  <a:lnTo>
                    <a:pt x="20932" y="23111"/>
                  </a:lnTo>
                  <a:lnTo>
                    <a:pt x="20745" y="23379"/>
                  </a:lnTo>
                  <a:lnTo>
                    <a:pt x="20593" y="23522"/>
                  </a:lnTo>
                  <a:lnTo>
                    <a:pt x="20414" y="23620"/>
                  </a:lnTo>
                  <a:lnTo>
                    <a:pt x="20209" y="23692"/>
                  </a:lnTo>
                  <a:lnTo>
                    <a:pt x="19977" y="23718"/>
                  </a:lnTo>
                  <a:lnTo>
                    <a:pt x="19709" y="23701"/>
                  </a:lnTo>
                  <a:lnTo>
                    <a:pt x="19557" y="23674"/>
                  </a:lnTo>
                  <a:lnTo>
                    <a:pt x="19396" y="23629"/>
                  </a:lnTo>
                  <a:lnTo>
                    <a:pt x="19093" y="23513"/>
                  </a:lnTo>
                  <a:lnTo>
                    <a:pt x="18825" y="23343"/>
                  </a:lnTo>
                  <a:lnTo>
                    <a:pt x="18575" y="23147"/>
                  </a:lnTo>
                  <a:lnTo>
                    <a:pt x="18244" y="22781"/>
                  </a:lnTo>
                  <a:lnTo>
                    <a:pt x="17851" y="22218"/>
                  </a:lnTo>
                  <a:lnTo>
                    <a:pt x="17307" y="21289"/>
                  </a:lnTo>
                  <a:lnTo>
                    <a:pt x="16708" y="20432"/>
                  </a:lnTo>
                  <a:lnTo>
                    <a:pt x="16351" y="20075"/>
                  </a:lnTo>
                  <a:lnTo>
                    <a:pt x="16083" y="19879"/>
                  </a:lnTo>
                  <a:lnTo>
                    <a:pt x="15940" y="19789"/>
                  </a:lnTo>
                  <a:lnTo>
                    <a:pt x="15637" y="19637"/>
                  </a:lnTo>
                  <a:lnTo>
                    <a:pt x="14985" y="19396"/>
                  </a:lnTo>
                  <a:lnTo>
                    <a:pt x="14297" y="19227"/>
                  </a:lnTo>
                  <a:lnTo>
                    <a:pt x="13592" y="19137"/>
                  </a:lnTo>
                  <a:lnTo>
                    <a:pt x="12895" y="19137"/>
                  </a:lnTo>
                  <a:lnTo>
                    <a:pt x="12208" y="19218"/>
                  </a:lnTo>
                  <a:lnTo>
                    <a:pt x="11556" y="19396"/>
                  </a:lnTo>
                  <a:lnTo>
                    <a:pt x="10966" y="19682"/>
                  </a:lnTo>
                  <a:lnTo>
                    <a:pt x="10707" y="19870"/>
                  </a:lnTo>
                  <a:lnTo>
                    <a:pt x="10457" y="20057"/>
                  </a:lnTo>
                  <a:lnTo>
                    <a:pt x="10056" y="20504"/>
                  </a:lnTo>
                  <a:lnTo>
                    <a:pt x="9761" y="21022"/>
                  </a:lnTo>
                  <a:lnTo>
                    <a:pt x="9555" y="21602"/>
                  </a:lnTo>
                  <a:lnTo>
                    <a:pt x="9413" y="22218"/>
                  </a:lnTo>
                  <a:lnTo>
                    <a:pt x="9332" y="22870"/>
                  </a:lnTo>
                  <a:lnTo>
                    <a:pt x="9261" y="23879"/>
                  </a:lnTo>
                  <a:lnTo>
                    <a:pt x="9189" y="25219"/>
                  </a:lnTo>
                  <a:lnTo>
                    <a:pt x="9073" y="26147"/>
                  </a:lnTo>
                  <a:lnTo>
                    <a:pt x="8930" y="26719"/>
                  </a:lnTo>
                  <a:lnTo>
                    <a:pt x="8725" y="27219"/>
                  </a:lnTo>
                  <a:lnTo>
                    <a:pt x="8430" y="27657"/>
                  </a:lnTo>
                  <a:lnTo>
                    <a:pt x="8019" y="28005"/>
                  </a:lnTo>
                  <a:lnTo>
                    <a:pt x="7502" y="28246"/>
                  </a:lnTo>
                  <a:lnTo>
                    <a:pt x="7180" y="28326"/>
                  </a:lnTo>
                  <a:lnTo>
                    <a:pt x="6894" y="28353"/>
                  </a:lnTo>
                  <a:lnTo>
                    <a:pt x="6305" y="28326"/>
                  </a:lnTo>
                  <a:lnTo>
                    <a:pt x="5403" y="28139"/>
                  </a:lnTo>
                  <a:lnTo>
                    <a:pt x="4162" y="27755"/>
                  </a:lnTo>
                  <a:lnTo>
                    <a:pt x="3242" y="27514"/>
                  </a:lnTo>
                  <a:lnTo>
                    <a:pt x="2644" y="27433"/>
                  </a:lnTo>
                  <a:lnTo>
                    <a:pt x="2358" y="27424"/>
                  </a:lnTo>
                  <a:lnTo>
                    <a:pt x="2152" y="27433"/>
                  </a:lnTo>
                  <a:lnTo>
                    <a:pt x="1786" y="27469"/>
                  </a:lnTo>
                  <a:lnTo>
                    <a:pt x="1456" y="27567"/>
                  </a:lnTo>
                  <a:lnTo>
                    <a:pt x="1161" y="27701"/>
                  </a:lnTo>
                  <a:lnTo>
                    <a:pt x="902" y="27880"/>
                  </a:lnTo>
                  <a:lnTo>
                    <a:pt x="670" y="28094"/>
                  </a:lnTo>
                  <a:lnTo>
                    <a:pt x="483" y="28344"/>
                  </a:lnTo>
                  <a:lnTo>
                    <a:pt x="322" y="28621"/>
                  </a:lnTo>
                  <a:lnTo>
                    <a:pt x="143" y="29085"/>
                  </a:lnTo>
                  <a:lnTo>
                    <a:pt x="9" y="29791"/>
                  </a:lnTo>
                  <a:lnTo>
                    <a:pt x="0" y="30550"/>
                  </a:lnTo>
                  <a:lnTo>
                    <a:pt x="108" y="31345"/>
                  </a:lnTo>
                  <a:lnTo>
                    <a:pt x="206" y="31746"/>
                  </a:lnTo>
                  <a:lnTo>
                    <a:pt x="286" y="32068"/>
                  </a:lnTo>
                  <a:lnTo>
                    <a:pt x="509" y="32773"/>
                  </a:lnTo>
                  <a:lnTo>
                    <a:pt x="956" y="33916"/>
                  </a:lnTo>
                  <a:lnTo>
                    <a:pt x="1760" y="35568"/>
                  </a:lnTo>
                  <a:lnTo>
                    <a:pt x="2492" y="36828"/>
                  </a:lnTo>
                  <a:lnTo>
                    <a:pt x="3028" y="37649"/>
                  </a:lnTo>
                  <a:lnTo>
                    <a:pt x="3608" y="38453"/>
                  </a:lnTo>
                  <a:lnTo>
                    <a:pt x="4224" y="39212"/>
                  </a:lnTo>
                  <a:lnTo>
                    <a:pt x="4867" y="39926"/>
                  </a:lnTo>
                  <a:lnTo>
                    <a:pt x="5537" y="40560"/>
                  </a:lnTo>
                  <a:lnTo>
                    <a:pt x="6233" y="41123"/>
                  </a:lnTo>
                  <a:lnTo>
                    <a:pt x="6948" y="41596"/>
                  </a:lnTo>
                  <a:lnTo>
                    <a:pt x="7680" y="41962"/>
                  </a:lnTo>
                  <a:lnTo>
                    <a:pt x="8421" y="42203"/>
                  </a:lnTo>
                  <a:lnTo>
                    <a:pt x="8796" y="42266"/>
                  </a:lnTo>
                  <a:lnTo>
                    <a:pt x="8993" y="42275"/>
                  </a:lnTo>
                  <a:lnTo>
                    <a:pt x="9359" y="42248"/>
                  </a:lnTo>
                  <a:lnTo>
                    <a:pt x="9707" y="42159"/>
                  </a:lnTo>
                  <a:lnTo>
                    <a:pt x="10038" y="42025"/>
                  </a:lnTo>
                  <a:lnTo>
                    <a:pt x="10493" y="41748"/>
                  </a:lnTo>
                  <a:lnTo>
                    <a:pt x="11065" y="41284"/>
                  </a:lnTo>
                  <a:lnTo>
                    <a:pt x="11627" y="40792"/>
                  </a:lnTo>
                  <a:lnTo>
                    <a:pt x="12199" y="40328"/>
                  </a:lnTo>
                  <a:lnTo>
                    <a:pt x="12654" y="40051"/>
                  </a:lnTo>
                  <a:lnTo>
                    <a:pt x="12976" y="39917"/>
                  </a:lnTo>
                  <a:lnTo>
                    <a:pt x="13306" y="39828"/>
                  </a:lnTo>
                  <a:lnTo>
                    <a:pt x="13672" y="39792"/>
                  </a:lnTo>
                  <a:lnTo>
                    <a:pt x="13860" y="39810"/>
                  </a:lnTo>
                  <a:lnTo>
                    <a:pt x="14110" y="39828"/>
                  </a:lnTo>
                  <a:lnTo>
                    <a:pt x="14565" y="39908"/>
                  </a:lnTo>
                  <a:lnTo>
                    <a:pt x="14967" y="40051"/>
                  </a:lnTo>
                  <a:lnTo>
                    <a:pt x="15333" y="40239"/>
                  </a:lnTo>
                  <a:lnTo>
                    <a:pt x="15655" y="40480"/>
                  </a:lnTo>
                  <a:lnTo>
                    <a:pt x="15949" y="40757"/>
                  </a:lnTo>
                  <a:lnTo>
                    <a:pt x="16342" y="41230"/>
                  </a:lnTo>
                  <a:lnTo>
                    <a:pt x="17048" y="42337"/>
                  </a:lnTo>
                  <a:lnTo>
                    <a:pt x="17780" y="43561"/>
                  </a:lnTo>
                  <a:lnTo>
                    <a:pt x="18369" y="44364"/>
                  </a:lnTo>
                  <a:lnTo>
                    <a:pt x="18709" y="44739"/>
                  </a:lnTo>
                  <a:lnTo>
                    <a:pt x="18932" y="44954"/>
                  </a:lnTo>
                  <a:lnTo>
                    <a:pt x="19396" y="45293"/>
                  </a:lnTo>
                  <a:lnTo>
                    <a:pt x="19861" y="45507"/>
                  </a:lnTo>
                  <a:lnTo>
                    <a:pt x="20325" y="45606"/>
                  </a:lnTo>
                  <a:lnTo>
                    <a:pt x="20789" y="45606"/>
                  </a:lnTo>
                  <a:lnTo>
                    <a:pt x="21236" y="45507"/>
                  </a:lnTo>
                  <a:lnTo>
                    <a:pt x="21673" y="45311"/>
                  </a:lnTo>
                  <a:lnTo>
                    <a:pt x="22084" y="45043"/>
                  </a:lnTo>
                  <a:lnTo>
                    <a:pt x="22477" y="44704"/>
                  </a:lnTo>
                  <a:lnTo>
                    <a:pt x="22825" y="44293"/>
                  </a:lnTo>
                  <a:lnTo>
                    <a:pt x="23138" y="43820"/>
                  </a:lnTo>
                  <a:lnTo>
                    <a:pt x="23406" y="43302"/>
                  </a:lnTo>
                  <a:lnTo>
                    <a:pt x="23629" y="42739"/>
                  </a:lnTo>
                  <a:lnTo>
                    <a:pt x="23790" y="42141"/>
                  </a:lnTo>
                  <a:lnTo>
                    <a:pt x="23888" y="41516"/>
                  </a:lnTo>
                  <a:lnTo>
                    <a:pt x="23915" y="40873"/>
                  </a:lnTo>
                  <a:lnTo>
                    <a:pt x="23897" y="40542"/>
                  </a:lnTo>
                  <a:lnTo>
                    <a:pt x="23870" y="39998"/>
                  </a:lnTo>
                  <a:lnTo>
                    <a:pt x="23861" y="38944"/>
                  </a:lnTo>
                  <a:lnTo>
                    <a:pt x="23933" y="37935"/>
                  </a:lnTo>
                  <a:lnTo>
                    <a:pt x="24102" y="36997"/>
                  </a:lnTo>
                  <a:lnTo>
                    <a:pt x="24370" y="36140"/>
                  </a:lnTo>
                  <a:lnTo>
                    <a:pt x="24754" y="35363"/>
                  </a:lnTo>
                  <a:lnTo>
                    <a:pt x="25120" y="34845"/>
                  </a:lnTo>
                  <a:lnTo>
                    <a:pt x="25406" y="34533"/>
                  </a:lnTo>
                  <a:lnTo>
                    <a:pt x="25728" y="34247"/>
                  </a:lnTo>
                  <a:lnTo>
                    <a:pt x="26085" y="33997"/>
                  </a:lnTo>
                  <a:lnTo>
                    <a:pt x="26281" y="33881"/>
                  </a:lnTo>
                  <a:lnTo>
                    <a:pt x="26763" y="33907"/>
                  </a:lnTo>
                  <a:lnTo>
                    <a:pt x="27567" y="34059"/>
                  </a:lnTo>
                  <a:lnTo>
                    <a:pt x="28228" y="34300"/>
                  </a:lnTo>
                  <a:lnTo>
                    <a:pt x="28800" y="34640"/>
                  </a:lnTo>
                  <a:lnTo>
                    <a:pt x="29585" y="35292"/>
                  </a:lnTo>
                  <a:lnTo>
                    <a:pt x="30755" y="36435"/>
                  </a:lnTo>
                  <a:lnTo>
                    <a:pt x="31532" y="37122"/>
                  </a:lnTo>
                  <a:lnTo>
                    <a:pt x="31961" y="37471"/>
                  </a:lnTo>
                  <a:lnTo>
                    <a:pt x="32889" y="38087"/>
                  </a:lnTo>
                  <a:lnTo>
                    <a:pt x="33622" y="38462"/>
                  </a:lnTo>
                  <a:lnTo>
                    <a:pt x="34122" y="38658"/>
                  </a:lnTo>
                  <a:lnTo>
                    <a:pt x="34622" y="38810"/>
                  </a:lnTo>
                  <a:lnTo>
                    <a:pt x="35122" y="38908"/>
                  </a:lnTo>
                  <a:lnTo>
                    <a:pt x="35622" y="38953"/>
                  </a:lnTo>
                  <a:lnTo>
                    <a:pt x="36113" y="38944"/>
                  </a:lnTo>
                  <a:lnTo>
                    <a:pt x="36586" y="38864"/>
                  </a:lnTo>
                  <a:lnTo>
                    <a:pt x="37042" y="38721"/>
                  </a:lnTo>
                  <a:lnTo>
                    <a:pt x="37488" y="38497"/>
                  </a:lnTo>
                  <a:lnTo>
                    <a:pt x="37899" y="38203"/>
                  </a:lnTo>
                  <a:lnTo>
                    <a:pt x="38283" y="37819"/>
                  </a:lnTo>
                  <a:lnTo>
                    <a:pt x="38640" y="37354"/>
                  </a:lnTo>
                  <a:lnTo>
                    <a:pt x="38801" y="37087"/>
                  </a:lnTo>
                  <a:lnTo>
                    <a:pt x="38971" y="36765"/>
                  </a:lnTo>
                  <a:lnTo>
                    <a:pt x="39230" y="36122"/>
                  </a:lnTo>
                  <a:lnTo>
                    <a:pt x="39426" y="35461"/>
                  </a:lnTo>
                  <a:lnTo>
                    <a:pt x="39551" y="34783"/>
                  </a:lnTo>
                  <a:lnTo>
                    <a:pt x="39623" y="34086"/>
                  </a:lnTo>
                  <a:lnTo>
                    <a:pt x="39640" y="33381"/>
                  </a:lnTo>
                  <a:lnTo>
                    <a:pt x="39587" y="32309"/>
                  </a:lnTo>
                  <a:lnTo>
                    <a:pt x="39382" y="30862"/>
                  </a:lnTo>
                  <a:lnTo>
                    <a:pt x="39096" y="29407"/>
                  </a:lnTo>
                  <a:lnTo>
                    <a:pt x="38596" y="27255"/>
                  </a:lnTo>
                  <a:lnTo>
                    <a:pt x="38310" y="25879"/>
                  </a:lnTo>
                  <a:lnTo>
                    <a:pt x="38256" y="25567"/>
                  </a:lnTo>
                  <a:lnTo>
                    <a:pt x="38185" y="24897"/>
                  </a:lnTo>
                  <a:lnTo>
                    <a:pt x="38167" y="24210"/>
                  </a:lnTo>
                  <a:lnTo>
                    <a:pt x="38203" y="23513"/>
                  </a:lnTo>
                  <a:lnTo>
                    <a:pt x="38310" y="22843"/>
                  </a:lnTo>
                  <a:lnTo>
                    <a:pt x="38489" y="22200"/>
                  </a:lnTo>
                  <a:lnTo>
                    <a:pt x="38756" y="21629"/>
                  </a:lnTo>
                  <a:lnTo>
                    <a:pt x="39114" y="21120"/>
                  </a:lnTo>
                  <a:lnTo>
                    <a:pt x="39337" y="20914"/>
                  </a:lnTo>
                  <a:lnTo>
                    <a:pt x="39560" y="20718"/>
                  </a:lnTo>
                  <a:lnTo>
                    <a:pt x="40024" y="20459"/>
                  </a:lnTo>
                  <a:lnTo>
                    <a:pt x="40507" y="20352"/>
                  </a:lnTo>
                  <a:lnTo>
                    <a:pt x="40998" y="20352"/>
                  </a:lnTo>
                  <a:lnTo>
                    <a:pt x="41498" y="20441"/>
                  </a:lnTo>
                  <a:lnTo>
                    <a:pt x="41998" y="20602"/>
                  </a:lnTo>
                  <a:lnTo>
                    <a:pt x="42757" y="20923"/>
                  </a:lnTo>
                  <a:lnTo>
                    <a:pt x="43739" y="21370"/>
                  </a:lnTo>
                  <a:lnTo>
                    <a:pt x="44445" y="21611"/>
                  </a:lnTo>
                  <a:lnTo>
                    <a:pt x="44900" y="21682"/>
                  </a:lnTo>
                  <a:lnTo>
                    <a:pt x="45338" y="21665"/>
                  </a:lnTo>
                  <a:lnTo>
                    <a:pt x="45740" y="21522"/>
                  </a:lnTo>
                  <a:lnTo>
                    <a:pt x="46124" y="21227"/>
                  </a:lnTo>
                  <a:lnTo>
                    <a:pt x="46472" y="20772"/>
                  </a:lnTo>
                  <a:lnTo>
                    <a:pt x="46642" y="20468"/>
                  </a:lnTo>
                  <a:lnTo>
                    <a:pt x="46704" y="20155"/>
                  </a:lnTo>
                  <a:lnTo>
                    <a:pt x="46784" y="19539"/>
                  </a:lnTo>
                  <a:lnTo>
                    <a:pt x="46811" y="18941"/>
                  </a:lnTo>
                  <a:lnTo>
                    <a:pt x="46776" y="18360"/>
                  </a:lnTo>
                  <a:lnTo>
                    <a:pt x="46686" y="17816"/>
                  </a:lnTo>
                  <a:lnTo>
                    <a:pt x="46534" y="17316"/>
                  </a:lnTo>
                  <a:lnTo>
                    <a:pt x="46338" y="16869"/>
                  </a:lnTo>
                  <a:lnTo>
                    <a:pt x="46088" y="16494"/>
                  </a:lnTo>
                  <a:lnTo>
                    <a:pt x="45945" y="16333"/>
                  </a:lnTo>
                  <a:lnTo>
                    <a:pt x="45552" y="15994"/>
                  </a:lnTo>
                  <a:lnTo>
                    <a:pt x="44900" y="15494"/>
                  </a:lnTo>
                  <a:lnTo>
                    <a:pt x="44481" y="15146"/>
                  </a:lnTo>
                  <a:lnTo>
                    <a:pt x="44132" y="14771"/>
                  </a:lnTo>
                  <a:lnTo>
                    <a:pt x="43873" y="14342"/>
                  </a:lnTo>
                  <a:lnTo>
                    <a:pt x="43784" y="13976"/>
                  </a:lnTo>
                  <a:lnTo>
                    <a:pt x="43766" y="13717"/>
                  </a:lnTo>
                  <a:lnTo>
                    <a:pt x="43802" y="13431"/>
                  </a:lnTo>
                  <a:lnTo>
                    <a:pt x="43882" y="13127"/>
                  </a:lnTo>
                  <a:lnTo>
                    <a:pt x="43954" y="12967"/>
                  </a:lnTo>
                  <a:lnTo>
                    <a:pt x="44034" y="12779"/>
                  </a:lnTo>
                  <a:lnTo>
                    <a:pt x="44230" y="12485"/>
                  </a:lnTo>
                  <a:lnTo>
                    <a:pt x="44445" y="12252"/>
                  </a:lnTo>
                  <a:lnTo>
                    <a:pt x="44677" y="12092"/>
                  </a:lnTo>
                  <a:lnTo>
                    <a:pt x="45061" y="11931"/>
                  </a:lnTo>
                  <a:lnTo>
                    <a:pt x="45624" y="11859"/>
                  </a:lnTo>
                  <a:lnTo>
                    <a:pt x="46231" y="11851"/>
                  </a:lnTo>
                  <a:lnTo>
                    <a:pt x="46847" y="11833"/>
                  </a:lnTo>
                  <a:lnTo>
                    <a:pt x="47302" y="11752"/>
                  </a:lnTo>
                  <a:lnTo>
                    <a:pt x="47606" y="11654"/>
                  </a:lnTo>
                  <a:lnTo>
                    <a:pt x="47892" y="11511"/>
                  </a:lnTo>
                  <a:lnTo>
                    <a:pt x="48178" y="11306"/>
                  </a:lnTo>
                  <a:lnTo>
                    <a:pt x="48311" y="11181"/>
                  </a:lnTo>
                  <a:lnTo>
                    <a:pt x="48472" y="11002"/>
                  </a:lnTo>
                  <a:lnTo>
                    <a:pt x="48740" y="10582"/>
                  </a:lnTo>
                  <a:lnTo>
                    <a:pt x="48937" y="10100"/>
                  </a:lnTo>
                  <a:lnTo>
                    <a:pt x="49079" y="9600"/>
                  </a:lnTo>
                  <a:lnTo>
                    <a:pt x="49160" y="9082"/>
                  </a:lnTo>
                  <a:lnTo>
                    <a:pt x="49169" y="8573"/>
                  </a:lnTo>
                  <a:lnTo>
                    <a:pt x="49124" y="8091"/>
                  </a:lnTo>
                  <a:lnTo>
                    <a:pt x="49017" y="7671"/>
                  </a:lnTo>
                  <a:lnTo>
                    <a:pt x="48937" y="7493"/>
                  </a:lnTo>
                  <a:lnTo>
                    <a:pt x="48847" y="7332"/>
                  </a:lnTo>
                  <a:lnTo>
                    <a:pt x="48579" y="7091"/>
                  </a:lnTo>
                  <a:lnTo>
                    <a:pt x="48061" y="6877"/>
                  </a:lnTo>
                  <a:lnTo>
                    <a:pt x="47517" y="6734"/>
                  </a:lnTo>
                  <a:lnTo>
                    <a:pt x="47195" y="6626"/>
                  </a:lnTo>
                  <a:lnTo>
                    <a:pt x="46945" y="6484"/>
                  </a:lnTo>
                  <a:lnTo>
                    <a:pt x="46811" y="6260"/>
                  </a:lnTo>
                  <a:lnTo>
                    <a:pt x="46811" y="6117"/>
                  </a:lnTo>
                  <a:lnTo>
                    <a:pt x="46820" y="5966"/>
                  </a:lnTo>
                  <a:lnTo>
                    <a:pt x="46874" y="5698"/>
                  </a:lnTo>
                  <a:lnTo>
                    <a:pt x="47026" y="5332"/>
                  </a:lnTo>
                  <a:lnTo>
                    <a:pt x="47338" y="4903"/>
                  </a:lnTo>
                  <a:lnTo>
                    <a:pt x="47731" y="4519"/>
                  </a:lnTo>
                  <a:lnTo>
                    <a:pt x="48151" y="4144"/>
                  </a:lnTo>
                  <a:lnTo>
                    <a:pt x="48562" y="3733"/>
                  </a:lnTo>
                  <a:lnTo>
                    <a:pt x="48901" y="3269"/>
                  </a:lnTo>
                  <a:lnTo>
                    <a:pt x="49088" y="2849"/>
                  </a:lnTo>
                  <a:lnTo>
                    <a:pt x="49169" y="2537"/>
                  </a:lnTo>
                  <a:lnTo>
                    <a:pt x="49196" y="2358"/>
                  </a:lnTo>
                  <a:lnTo>
                    <a:pt x="49213" y="2090"/>
                  </a:lnTo>
                  <a:lnTo>
                    <a:pt x="49204" y="1599"/>
                  </a:lnTo>
                  <a:lnTo>
                    <a:pt x="49124" y="1170"/>
                  </a:lnTo>
                  <a:lnTo>
                    <a:pt x="48990" y="813"/>
                  </a:lnTo>
                  <a:lnTo>
                    <a:pt x="48803" y="527"/>
                  </a:lnTo>
                  <a:lnTo>
                    <a:pt x="48570" y="295"/>
                  </a:lnTo>
                  <a:lnTo>
                    <a:pt x="48303" y="134"/>
                  </a:lnTo>
                  <a:lnTo>
                    <a:pt x="48017" y="36"/>
                  </a:lnTo>
                  <a:lnTo>
                    <a:pt x="477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4"/>
            <p:cNvSpPr/>
            <p:nvPr/>
          </p:nvSpPr>
          <p:spPr>
            <a:xfrm rot="310762">
              <a:off x="6580174" y="4408927"/>
              <a:ext cx="2651899" cy="1639163"/>
            </a:xfrm>
            <a:custGeom>
              <a:avLst/>
              <a:gdLst/>
              <a:ahLst/>
              <a:cxnLst/>
              <a:rect l="l" t="t" r="r" b="b"/>
              <a:pathLst>
                <a:path w="39472" h="24398" extrusionOk="0">
                  <a:moveTo>
                    <a:pt x="39444" y="1"/>
                  </a:moveTo>
                  <a:lnTo>
                    <a:pt x="39426" y="10"/>
                  </a:lnTo>
                  <a:lnTo>
                    <a:pt x="38310" y="1457"/>
                  </a:lnTo>
                  <a:lnTo>
                    <a:pt x="36078" y="4189"/>
                  </a:lnTo>
                  <a:lnTo>
                    <a:pt x="33810" y="6752"/>
                  </a:lnTo>
                  <a:lnTo>
                    <a:pt x="32059" y="8565"/>
                  </a:lnTo>
                  <a:lnTo>
                    <a:pt x="30863" y="9735"/>
                  </a:lnTo>
                  <a:lnTo>
                    <a:pt x="30255" y="10306"/>
                  </a:lnTo>
                  <a:lnTo>
                    <a:pt x="29032" y="11315"/>
                  </a:lnTo>
                  <a:lnTo>
                    <a:pt x="26585" y="13235"/>
                  </a:lnTo>
                  <a:lnTo>
                    <a:pt x="24120" y="15039"/>
                  </a:lnTo>
                  <a:lnTo>
                    <a:pt x="21638" y="16727"/>
                  </a:lnTo>
                  <a:lnTo>
                    <a:pt x="20397" y="17522"/>
                  </a:lnTo>
                  <a:lnTo>
                    <a:pt x="19138" y="18200"/>
                  </a:lnTo>
                  <a:lnTo>
                    <a:pt x="16610" y="19459"/>
                  </a:lnTo>
                  <a:lnTo>
                    <a:pt x="14056" y="20602"/>
                  </a:lnTo>
                  <a:lnTo>
                    <a:pt x="11502" y="21620"/>
                  </a:lnTo>
                  <a:lnTo>
                    <a:pt x="10208" y="22076"/>
                  </a:lnTo>
                  <a:lnTo>
                    <a:pt x="9591" y="22237"/>
                  </a:lnTo>
                  <a:lnTo>
                    <a:pt x="8314" y="22513"/>
                  </a:lnTo>
                  <a:lnTo>
                    <a:pt x="6368" y="22853"/>
                  </a:lnTo>
                  <a:lnTo>
                    <a:pt x="3760" y="23255"/>
                  </a:lnTo>
                  <a:lnTo>
                    <a:pt x="1867" y="23594"/>
                  </a:lnTo>
                  <a:lnTo>
                    <a:pt x="653" y="23862"/>
                  </a:lnTo>
                  <a:lnTo>
                    <a:pt x="72" y="24023"/>
                  </a:lnTo>
                  <a:lnTo>
                    <a:pt x="19" y="24040"/>
                  </a:lnTo>
                  <a:lnTo>
                    <a:pt x="1" y="24139"/>
                  </a:lnTo>
                  <a:lnTo>
                    <a:pt x="63" y="24255"/>
                  </a:lnTo>
                  <a:lnTo>
                    <a:pt x="170" y="24344"/>
                  </a:lnTo>
                  <a:lnTo>
                    <a:pt x="233" y="24353"/>
                  </a:lnTo>
                  <a:lnTo>
                    <a:pt x="965" y="24398"/>
                  </a:lnTo>
                  <a:lnTo>
                    <a:pt x="2412" y="24380"/>
                  </a:lnTo>
                  <a:lnTo>
                    <a:pt x="3858" y="24246"/>
                  </a:lnTo>
                  <a:lnTo>
                    <a:pt x="5278" y="24014"/>
                  </a:lnTo>
                  <a:lnTo>
                    <a:pt x="6698" y="23710"/>
                  </a:lnTo>
                  <a:lnTo>
                    <a:pt x="8091" y="23344"/>
                  </a:lnTo>
                  <a:lnTo>
                    <a:pt x="10154" y="22754"/>
                  </a:lnTo>
                  <a:lnTo>
                    <a:pt x="11502" y="22353"/>
                  </a:lnTo>
                  <a:lnTo>
                    <a:pt x="12833" y="21835"/>
                  </a:lnTo>
                  <a:lnTo>
                    <a:pt x="15476" y="20709"/>
                  </a:lnTo>
                  <a:lnTo>
                    <a:pt x="18102" y="19450"/>
                  </a:lnTo>
                  <a:lnTo>
                    <a:pt x="20709" y="18057"/>
                  </a:lnTo>
                  <a:lnTo>
                    <a:pt x="22004" y="17307"/>
                  </a:lnTo>
                  <a:lnTo>
                    <a:pt x="23254" y="16450"/>
                  </a:lnTo>
                  <a:lnTo>
                    <a:pt x="25737" y="14646"/>
                  </a:lnTo>
                  <a:lnTo>
                    <a:pt x="28201" y="12717"/>
                  </a:lnTo>
                  <a:lnTo>
                    <a:pt x="30639" y="10672"/>
                  </a:lnTo>
                  <a:lnTo>
                    <a:pt x="31854" y="9601"/>
                  </a:lnTo>
                  <a:lnTo>
                    <a:pt x="32872" y="8600"/>
                  </a:lnTo>
                  <a:lnTo>
                    <a:pt x="34435" y="7011"/>
                  </a:lnTo>
                  <a:lnTo>
                    <a:pt x="35462" y="5886"/>
                  </a:lnTo>
                  <a:lnTo>
                    <a:pt x="36462" y="4707"/>
                  </a:lnTo>
                  <a:lnTo>
                    <a:pt x="37417" y="3466"/>
                  </a:lnTo>
                  <a:lnTo>
                    <a:pt x="38301" y="2153"/>
                  </a:lnTo>
                  <a:lnTo>
                    <a:pt x="39105" y="769"/>
                  </a:lnTo>
                  <a:lnTo>
                    <a:pt x="39462" y="46"/>
                  </a:lnTo>
                  <a:lnTo>
                    <a:pt x="39471" y="19"/>
                  </a:lnTo>
                  <a:lnTo>
                    <a:pt x="394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4"/>
            <p:cNvSpPr/>
            <p:nvPr/>
          </p:nvSpPr>
          <p:spPr>
            <a:xfrm rot="310762">
              <a:off x="8311563" y="5481535"/>
              <a:ext cx="481241" cy="255032"/>
            </a:xfrm>
            <a:custGeom>
              <a:avLst/>
              <a:gdLst/>
              <a:ahLst/>
              <a:cxnLst/>
              <a:rect l="l" t="t" r="r" b="b"/>
              <a:pathLst>
                <a:path w="7163" h="3796" extrusionOk="0">
                  <a:moveTo>
                    <a:pt x="81" y="1"/>
                  </a:moveTo>
                  <a:lnTo>
                    <a:pt x="28" y="19"/>
                  </a:lnTo>
                  <a:lnTo>
                    <a:pt x="1" y="135"/>
                  </a:lnTo>
                  <a:lnTo>
                    <a:pt x="45" y="170"/>
                  </a:lnTo>
                  <a:lnTo>
                    <a:pt x="974" y="465"/>
                  </a:lnTo>
                  <a:lnTo>
                    <a:pt x="2314" y="965"/>
                  </a:lnTo>
                  <a:lnTo>
                    <a:pt x="3171" y="1331"/>
                  </a:lnTo>
                  <a:lnTo>
                    <a:pt x="4010" y="1742"/>
                  </a:lnTo>
                  <a:lnTo>
                    <a:pt x="4832" y="2215"/>
                  </a:lnTo>
                  <a:lnTo>
                    <a:pt x="5636" y="2760"/>
                  </a:lnTo>
                  <a:lnTo>
                    <a:pt x="6439" y="3394"/>
                  </a:lnTo>
                  <a:lnTo>
                    <a:pt x="6832" y="3751"/>
                  </a:lnTo>
                  <a:lnTo>
                    <a:pt x="6877" y="3778"/>
                  </a:lnTo>
                  <a:lnTo>
                    <a:pt x="6957" y="3796"/>
                  </a:lnTo>
                  <a:lnTo>
                    <a:pt x="7064" y="3742"/>
                  </a:lnTo>
                  <a:lnTo>
                    <a:pt x="7163" y="3564"/>
                  </a:lnTo>
                  <a:lnTo>
                    <a:pt x="7154" y="3349"/>
                  </a:lnTo>
                  <a:lnTo>
                    <a:pt x="7091" y="3269"/>
                  </a:lnTo>
                  <a:lnTo>
                    <a:pt x="6725" y="2912"/>
                  </a:lnTo>
                  <a:lnTo>
                    <a:pt x="5957" y="2251"/>
                  </a:lnTo>
                  <a:lnTo>
                    <a:pt x="5144" y="1653"/>
                  </a:lnTo>
                  <a:lnTo>
                    <a:pt x="4278" y="1126"/>
                  </a:lnTo>
                  <a:lnTo>
                    <a:pt x="3376" y="688"/>
                  </a:lnTo>
                  <a:lnTo>
                    <a:pt x="2457" y="349"/>
                  </a:lnTo>
                  <a:lnTo>
                    <a:pt x="1510" y="117"/>
                  </a:lnTo>
                  <a:lnTo>
                    <a:pt x="554" y="10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4"/>
            <p:cNvSpPr/>
            <p:nvPr/>
          </p:nvSpPr>
          <p:spPr>
            <a:xfrm rot="310762">
              <a:off x="9041624" y="4891567"/>
              <a:ext cx="273642" cy="58316"/>
            </a:xfrm>
            <a:custGeom>
              <a:avLst/>
              <a:gdLst/>
              <a:ahLst/>
              <a:cxnLst/>
              <a:rect l="l" t="t" r="r" b="b"/>
              <a:pathLst>
                <a:path w="4073" h="868" extrusionOk="0">
                  <a:moveTo>
                    <a:pt x="1375" y="1"/>
                  </a:moveTo>
                  <a:lnTo>
                    <a:pt x="715" y="19"/>
                  </a:lnTo>
                  <a:lnTo>
                    <a:pt x="465" y="72"/>
                  </a:lnTo>
                  <a:lnTo>
                    <a:pt x="241" y="179"/>
                  </a:lnTo>
                  <a:lnTo>
                    <a:pt x="72" y="340"/>
                  </a:lnTo>
                  <a:lnTo>
                    <a:pt x="9" y="447"/>
                  </a:lnTo>
                  <a:lnTo>
                    <a:pt x="0" y="483"/>
                  </a:lnTo>
                  <a:lnTo>
                    <a:pt x="0" y="563"/>
                  </a:lnTo>
                  <a:lnTo>
                    <a:pt x="27" y="581"/>
                  </a:lnTo>
                  <a:lnTo>
                    <a:pt x="54" y="599"/>
                  </a:lnTo>
                  <a:lnTo>
                    <a:pt x="81" y="608"/>
                  </a:lnTo>
                  <a:lnTo>
                    <a:pt x="107" y="617"/>
                  </a:lnTo>
                  <a:lnTo>
                    <a:pt x="134" y="581"/>
                  </a:lnTo>
                  <a:lnTo>
                    <a:pt x="152" y="555"/>
                  </a:lnTo>
                  <a:lnTo>
                    <a:pt x="170" y="528"/>
                  </a:lnTo>
                  <a:lnTo>
                    <a:pt x="170" y="510"/>
                  </a:lnTo>
                  <a:lnTo>
                    <a:pt x="161" y="510"/>
                  </a:lnTo>
                  <a:lnTo>
                    <a:pt x="616" y="501"/>
                  </a:lnTo>
                  <a:lnTo>
                    <a:pt x="1616" y="501"/>
                  </a:lnTo>
                  <a:lnTo>
                    <a:pt x="2090" y="537"/>
                  </a:lnTo>
                  <a:lnTo>
                    <a:pt x="2554" y="617"/>
                  </a:lnTo>
                  <a:lnTo>
                    <a:pt x="3242" y="796"/>
                  </a:lnTo>
                  <a:lnTo>
                    <a:pt x="3706" y="867"/>
                  </a:lnTo>
                  <a:lnTo>
                    <a:pt x="3947" y="867"/>
                  </a:lnTo>
                  <a:lnTo>
                    <a:pt x="4010" y="840"/>
                  </a:lnTo>
                  <a:lnTo>
                    <a:pt x="4072" y="671"/>
                  </a:lnTo>
                  <a:lnTo>
                    <a:pt x="4045" y="599"/>
                  </a:lnTo>
                  <a:lnTo>
                    <a:pt x="3938" y="501"/>
                  </a:lnTo>
                  <a:lnTo>
                    <a:pt x="3688" y="331"/>
                  </a:lnTo>
                  <a:lnTo>
                    <a:pt x="3269" y="162"/>
                  </a:lnTo>
                  <a:lnTo>
                    <a:pt x="2661" y="54"/>
                  </a:lnTo>
                  <a:lnTo>
                    <a:pt x="2036" y="28"/>
                  </a:lnTo>
                  <a:lnTo>
                    <a:pt x="1742" y="28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4"/>
            <p:cNvSpPr/>
            <p:nvPr/>
          </p:nvSpPr>
          <p:spPr>
            <a:xfrm rot="310762">
              <a:off x="8658958" y="4652399"/>
              <a:ext cx="63624" cy="451210"/>
            </a:xfrm>
            <a:custGeom>
              <a:avLst/>
              <a:gdLst/>
              <a:ahLst/>
              <a:cxnLst/>
              <a:rect l="l" t="t" r="r" b="b"/>
              <a:pathLst>
                <a:path w="947" h="6716" extrusionOk="0">
                  <a:moveTo>
                    <a:pt x="125" y="1"/>
                  </a:moveTo>
                  <a:lnTo>
                    <a:pt x="45" y="63"/>
                  </a:lnTo>
                  <a:lnTo>
                    <a:pt x="27" y="126"/>
                  </a:lnTo>
                  <a:lnTo>
                    <a:pt x="9" y="260"/>
                  </a:lnTo>
                  <a:lnTo>
                    <a:pt x="0" y="545"/>
                  </a:lnTo>
                  <a:lnTo>
                    <a:pt x="71" y="965"/>
                  </a:lnTo>
                  <a:lnTo>
                    <a:pt x="250" y="1537"/>
                  </a:lnTo>
                  <a:lnTo>
                    <a:pt x="429" y="2090"/>
                  </a:lnTo>
                  <a:lnTo>
                    <a:pt x="473" y="2349"/>
                  </a:lnTo>
                  <a:lnTo>
                    <a:pt x="536" y="2849"/>
                  </a:lnTo>
                  <a:lnTo>
                    <a:pt x="545" y="3876"/>
                  </a:lnTo>
                  <a:lnTo>
                    <a:pt x="464" y="4930"/>
                  </a:lnTo>
                  <a:lnTo>
                    <a:pt x="295" y="6002"/>
                  </a:lnTo>
                  <a:lnTo>
                    <a:pt x="197" y="6546"/>
                  </a:lnTo>
                  <a:lnTo>
                    <a:pt x="188" y="6618"/>
                  </a:lnTo>
                  <a:lnTo>
                    <a:pt x="259" y="6707"/>
                  </a:lnTo>
                  <a:lnTo>
                    <a:pt x="375" y="6716"/>
                  </a:lnTo>
                  <a:lnTo>
                    <a:pt x="482" y="6645"/>
                  </a:lnTo>
                  <a:lnTo>
                    <a:pt x="509" y="6573"/>
                  </a:lnTo>
                  <a:lnTo>
                    <a:pt x="625" y="6028"/>
                  </a:lnTo>
                  <a:lnTo>
                    <a:pt x="813" y="4939"/>
                  </a:lnTo>
                  <a:lnTo>
                    <a:pt x="929" y="3858"/>
                  </a:lnTo>
                  <a:lnTo>
                    <a:pt x="947" y="2805"/>
                  </a:lnTo>
                  <a:lnTo>
                    <a:pt x="911" y="2296"/>
                  </a:lnTo>
                  <a:lnTo>
                    <a:pt x="884" y="2010"/>
                  </a:lnTo>
                  <a:lnTo>
                    <a:pt x="795" y="1340"/>
                  </a:lnTo>
                  <a:lnTo>
                    <a:pt x="634" y="661"/>
                  </a:lnTo>
                  <a:lnTo>
                    <a:pt x="438" y="260"/>
                  </a:lnTo>
                  <a:lnTo>
                    <a:pt x="277" y="72"/>
                  </a:lnTo>
                  <a:lnTo>
                    <a:pt x="170" y="19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4"/>
            <p:cNvSpPr/>
            <p:nvPr/>
          </p:nvSpPr>
          <p:spPr>
            <a:xfrm rot="310762">
              <a:off x="7376965" y="5245894"/>
              <a:ext cx="93050" cy="450001"/>
            </a:xfrm>
            <a:custGeom>
              <a:avLst/>
              <a:gdLst/>
              <a:ahLst/>
              <a:cxnLst/>
              <a:rect l="l" t="t" r="r" b="b"/>
              <a:pathLst>
                <a:path w="1385" h="6698" extrusionOk="0">
                  <a:moveTo>
                    <a:pt x="197" y="0"/>
                  </a:moveTo>
                  <a:lnTo>
                    <a:pt x="63" y="63"/>
                  </a:lnTo>
                  <a:lnTo>
                    <a:pt x="1" y="197"/>
                  </a:lnTo>
                  <a:lnTo>
                    <a:pt x="28" y="268"/>
                  </a:lnTo>
                  <a:lnTo>
                    <a:pt x="197" y="670"/>
                  </a:lnTo>
                  <a:lnTo>
                    <a:pt x="483" y="1456"/>
                  </a:lnTo>
                  <a:lnTo>
                    <a:pt x="688" y="2224"/>
                  </a:lnTo>
                  <a:lnTo>
                    <a:pt x="813" y="2983"/>
                  </a:lnTo>
                  <a:lnTo>
                    <a:pt x="858" y="3742"/>
                  </a:lnTo>
                  <a:lnTo>
                    <a:pt x="831" y="4510"/>
                  </a:lnTo>
                  <a:lnTo>
                    <a:pt x="724" y="5296"/>
                  </a:lnTo>
                  <a:lnTo>
                    <a:pt x="563" y="6108"/>
                  </a:lnTo>
                  <a:lnTo>
                    <a:pt x="447" y="6528"/>
                  </a:lnTo>
                  <a:lnTo>
                    <a:pt x="438" y="6573"/>
                  </a:lnTo>
                  <a:lnTo>
                    <a:pt x="474" y="6653"/>
                  </a:lnTo>
                  <a:lnTo>
                    <a:pt x="546" y="6698"/>
                  </a:lnTo>
                  <a:lnTo>
                    <a:pt x="626" y="6680"/>
                  </a:lnTo>
                  <a:lnTo>
                    <a:pt x="653" y="6644"/>
                  </a:lnTo>
                  <a:lnTo>
                    <a:pt x="849" y="6278"/>
                  </a:lnTo>
                  <a:lnTo>
                    <a:pt x="1144" y="5501"/>
                  </a:lnTo>
                  <a:lnTo>
                    <a:pt x="1322" y="4671"/>
                  </a:lnTo>
                  <a:lnTo>
                    <a:pt x="1385" y="3804"/>
                  </a:lnTo>
                  <a:lnTo>
                    <a:pt x="1340" y="2929"/>
                  </a:lnTo>
                  <a:lnTo>
                    <a:pt x="1197" y="2063"/>
                  </a:lnTo>
                  <a:lnTo>
                    <a:pt x="947" y="1233"/>
                  </a:lnTo>
                  <a:lnTo>
                    <a:pt x="608" y="456"/>
                  </a:lnTo>
                  <a:lnTo>
                    <a:pt x="394" y="98"/>
                  </a:lnTo>
                  <a:lnTo>
                    <a:pt x="340" y="27"/>
                  </a:lnTo>
                  <a:lnTo>
                    <a:pt x="1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4"/>
            <p:cNvSpPr/>
            <p:nvPr/>
          </p:nvSpPr>
          <p:spPr>
            <a:xfrm rot="310762">
              <a:off x="8013121" y="4936084"/>
              <a:ext cx="139273" cy="579599"/>
            </a:xfrm>
            <a:custGeom>
              <a:avLst/>
              <a:gdLst/>
              <a:ahLst/>
              <a:cxnLst/>
              <a:rect l="l" t="t" r="r" b="b"/>
              <a:pathLst>
                <a:path w="2073" h="8627" extrusionOk="0">
                  <a:moveTo>
                    <a:pt x="1402" y="0"/>
                  </a:moveTo>
                  <a:lnTo>
                    <a:pt x="1260" y="81"/>
                  </a:lnTo>
                  <a:lnTo>
                    <a:pt x="1188" y="232"/>
                  </a:lnTo>
                  <a:lnTo>
                    <a:pt x="1215" y="322"/>
                  </a:lnTo>
                  <a:lnTo>
                    <a:pt x="1331" y="572"/>
                  </a:lnTo>
                  <a:lnTo>
                    <a:pt x="1501" y="1072"/>
                  </a:lnTo>
                  <a:lnTo>
                    <a:pt x="1626" y="1581"/>
                  </a:lnTo>
                  <a:lnTo>
                    <a:pt x="1697" y="2090"/>
                  </a:lnTo>
                  <a:lnTo>
                    <a:pt x="1715" y="2858"/>
                  </a:lnTo>
                  <a:lnTo>
                    <a:pt x="1599" y="3894"/>
                  </a:lnTo>
                  <a:lnTo>
                    <a:pt x="1349" y="4930"/>
                  </a:lnTo>
                  <a:lnTo>
                    <a:pt x="1010" y="5974"/>
                  </a:lnTo>
                  <a:lnTo>
                    <a:pt x="411" y="7546"/>
                  </a:lnTo>
                  <a:lnTo>
                    <a:pt x="0" y="8573"/>
                  </a:lnTo>
                  <a:lnTo>
                    <a:pt x="0" y="8600"/>
                  </a:lnTo>
                  <a:lnTo>
                    <a:pt x="36" y="8627"/>
                  </a:lnTo>
                  <a:lnTo>
                    <a:pt x="54" y="8609"/>
                  </a:lnTo>
                  <a:lnTo>
                    <a:pt x="349" y="8135"/>
                  </a:lnTo>
                  <a:lnTo>
                    <a:pt x="885" y="7126"/>
                  </a:lnTo>
                  <a:lnTo>
                    <a:pt x="1340" y="6055"/>
                  </a:lnTo>
                  <a:lnTo>
                    <a:pt x="1706" y="4939"/>
                  </a:lnTo>
                  <a:lnTo>
                    <a:pt x="1956" y="3822"/>
                  </a:lnTo>
                  <a:lnTo>
                    <a:pt x="2072" y="2706"/>
                  </a:lnTo>
                  <a:lnTo>
                    <a:pt x="2045" y="1893"/>
                  </a:lnTo>
                  <a:lnTo>
                    <a:pt x="1983" y="1358"/>
                  </a:lnTo>
                  <a:lnTo>
                    <a:pt x="1867" y="840"/>
                  </a:lnTo>
                  <a:lnTo>
                    <a:pt x="1706" y="340"/>
                  </a:lnTo>
                  <a:lnTo>
                    <a:pt x="1608" y="99"/>
                  </a:lnTo>
                  <a:lnTo>
                    <a:pt x="1554" y="27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4" name="Google Shape;204;p4"/>
          <p:cNvSpPr/>
          <p:nvPr/>
        </p:nvSpPr>
        <p:spPr>
          <a:xfrm>
            <a:off x="8778600" y="964291"/>
            <a:ext cx="15489" cy="15206"/>
          </a:xfrm>
          <a:custGeom>
            <a:avLst/>
            <a:gdLst/>
            <a:ahLst/>
            <a:cxnLst/>
            <a:rect l="l" t="t" r="r" b="b"/>
            <a:pathLst>
              <a:path w="492" h="483" extrusionOk="0">
                <a:moveTo>
                  <a:pt x="197" y="0"/>
                </a:moveTo>
                <a:lnTo>
                  <a:pt x="81" y="63"/>
                </a:lnTo>
                <a:lnTo>
                  <a:pt x="0" y="232"/>
                </a:lnTo>
                <a:lnTo>
                  <a:pt x="27" y="357"/>
                </a:lnTo>
                <a:lnTo>
                  <a:pt x="89" y="438"/>
                </a:lnTo>
                <a:lnTo>
                  <a:pt x="143" y="464"/>
                </a:lnTo>
                <a:lnTo>
                  <a:pt x="188" y="482"/>
                </a:lnTo>
                <a:lnTo>
                  <a:pt x="286" y="482"/>
                </a:lnTo>
                <a:lnTo>
                  <a:pt x="411" y="420"/>
                </a:lnTo>
                <a:lnTo>
                  <a:pt x="491" y="259"/>
                </a:lnTo>
                <a:lnTo>
                  <a:pt x="465" y="125"/>
                </a:lnTo>
                <a:lnTo>
                  <a:pt x="402" y="45"/>
                </a:lnTo>
                <a:lnTo>
                  <a:pt x="348" y="18"/>
                </a:lnTo>
                <a:lnTo>
                  <a:pt x="295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5" name="Google Shape;205;p4"/>
          <p:cNvGrpSpPr/>
          <p:nvPr/>
        </p:nvGrpSpPr>
        <p:grpSpPr>
          <a:xfrm>
            <a:off x="7943264" y="167206"/>
            <a:ext cx="1025923" cy="980736"/>
            <a:chOff x="272975" y="3808881"/>
            <a:chExt cx="877007" cy="838379"/>
          </a:xfrm>
        </p:grpSpPr>
        <p:sp>
          <p:nvSpPr>
            <p:cNvPr id="206" name="Google Shape;206;p4"/>
            <p:cNvSpPr/>
            <p:nvPr/>
          </p:nvSpPr>
          <p:spPr>
            <a:xfrm>
              <a:off x="272975" y="3808881"/>
              <a:ext cx="877007" cy="838379"/>
            </a:xfrm>
            <a:custGeom>
              <a:avLst/>
              <a:gdLst/>
              <a:ahLst/>
              <a:cxnLst/>
              <a:rect l="l" t="t" r="r" b="b"/>
              <a:pathLst>
                <a:path w="60234" h="57581" extrusionOk="0">
                  <a:moveTo>
                    <a:pt x="41597" y="0"/>
                  </a:moveTo>
                  <a:lnTo>
                    <a:pt x="41043" y="1000"/>
                  </a:lnTo>
                  <a:lnTo>
                    <a:pt x="39837" y="3117"/>
                  </a:lnTo>
                  <a:lnTo>
                    <a:pt x="39123" y="4197"/>
                  </a:lnTo>
                  <a:lnTo>
                    <a:pt x="38623" y="4876"/>
                  </a:lnTo>
                  <a:lnTo>
                    <a:pt x="38096" y="5492"/>
                  </a:lnTo>
                  <a:lnTo>
                    <a:pt x="37551" y="6019"/>
                  </a:lnTo>
                  <a:lnTo>
                    <a:pt x="36989" y="6439"/>
                  </a:lnTo>
                  <a:lnTo>
                    <a:pt x="36426" y="6715"/>
                  </a:lnTo>
                  <a:lnTo>
                    <a:pt x="35989" y="6814"/>
                  </a:lnTo>
                  <a:lnTo>
                    <a:pt x="35703" y="6832"/>
                  </a:lnTo>
                  <a:lnTo>
                    <a:pt x="35417" y="6796"/>
                  </a:lnTo>
                  <a:lnTo>
                    <a:pt x="35122" y="6707"/>
                  </a:lnTo>
                  <a:lnTo>
                    <a:pt x="34837" y="6564"/>
                  </a:lnTo>
                  <a:lnTo>
                    <a:pt x="34551" y="6367"/>
                  </a:lnTo>
                  <a:lnTo>
                    <a:pt x="34265" y="6108"/>
                  </a:lnTo>
                  <a:lnTo>
                    <a:pt x="33979" y="5778"/>
                  </a:lnTo>
                  <a:lnTo>
                    <a:pt x="33845" y="5590"/>
                  </a:lnTo>
                  <a:lnTo>
                    <a:pt x="33738" y="5715"/>
                  </a:lnTo>
                  <a:lnTo>
                    <a:pt x="33577" y="6144"/>
                  </a:lnTo>
                  <a:lnTo>
                    <a:pt x="33417" y="7055"/>
                  </a:lnTo>
                  <a:lnTo>
                    <a:pt x="33301" y="8519"/>
                  </a:lnTo>
                  <a:lnTo>
                    <a:pt x="33211" y="9823"/>
                  </a:lnTo>
                  <a:lnTo>
                    <a:pt x="33149" y="10234"/>
                  </a:lnTo>
                  <a:lnTo>
                    <a:pt x="32988" y="10886"/>
                  </a:lnTo>
                  <a:lnTo>
                    <a:pt x="32479" y="12600"/>
                  </a:lnTo>
                  <a:lnTo>
                    <a:pt x="31854" y="14395"/>
                  </a:lnTo>
                  <a:lnTo>
                    <a:pt x="31282" y="15869"/>
                  </a:lnTo>
                  <a:lnTo>
                    <a:pt x="31068" y="16306"/>
                  </a:lnTo>
                  <a:lnTo>
                    <a:pt x="30863" y="16681"/>
                  </a:lnTo>
                  <a:lnTo>
                    <a:pt x="30515" y="17155"/>
                  </a:lnTo>
                  <a:lnTo>
                    <a:pt x="30291" y="17324"/>
                  </a:lnTo>
                  <a:lnTo>
                    <a:pt x="30148" y="17360"/>
                  </a:lnTo>
                  <a:lnTo>
                    <a:pt x="29961" y="17324"/>
                  </a:lnTo>
                  <a:lnTo>
                    <a:pt x="29747" y="17119"/>
                  </a:lnTo>
                  <a:lnTo>
                    <a:pt x="29541" y="16806"/>
                  </a:lnTo>
                  <a:lnTo>
                    <a:pt x="29264" y="16226"/>
                  </a:lnTo>
                  <a:lnTo>
                    <a:pt x="29059" y="15869"/>
                  </a:lnTo>
                  <a:lnTo>
                    <a:pt x="28764" y="15333"/>
                  </a:lnTo>
                  <a:lnTo>
                    <a:pt x="27925" y="13681"/>
                  </a:lnTo>
                  <a:lnTo>
                    <a:pt x="26594" y="10877"/>
                  </a:lnTo>
                  <a:lnTo>
                    <a:pt x="26076" y="9805"/>
                  </a:lnTo>
                  <a:lnTo>
                    <a:pt x="25916" y="9430"/>
                  </a:lnTo>
                  <a:lnTo>
                    <a:pt x="25648" y="8555"/>
                  </a:lnTo>
                  <a:lnTo>
                    <a:pt x="25460" y="7573"/>
                  </a:lnTo>
                  <a:lnTo>
                    <a:pt x="25362" y="6519"/>
                  </a:lnTo>
                  <a:lnTo>
                    <a:pt x="25353" y="5983"/>
                  </a:lnTo>
                  <a:lnTo>
                    <a:pt x="24996" y="6385"/>
                  </a:lnTo>
                  <a:lnTo>
                    <a:pt x="24308" y="7341"/>
                  </a:lnTo>
                  <a:lnTo>
                    <a:pt x="23603" y="8287"/>
                  </a:lnTo>
                  <a:lnTo>
                    <a:pt x="23022" y="8903"/>
                  </a:lnTo>
                  <a:lnTo>
                    <a:pt x="22594" y="9234"/>
                  </a:lnTo>
                  <a:lnTo>
                    <a:pt x="22370" y="9359"/>
                  </a:lnTo>
                  <a:lnTo>
                    <a:pt x="22281" y="9394"/>
                  </a:lnTo>
                  <a:lnTo>
                    <a:pt x="22085" y="9403"/>
                  </a:lnTo>
                  <a:lnTo>
                    <a:pt x="21879" y="9332"/>
                  </a:lnTo>
                  <a:lnTo>
                    <a:pt x="21674" y="9198"/>
                  </a:lnTo>
                  <a:lnTo>
                    <a:pt x="21335" y="8885"/>
                  </a:lnTo>
                  <a:lnTo>
                    <a:pt x="20879" y="8314"/>
                  </a:lnTo>
                  <a:lnTo>
                    <a:pt x="20191" y="7242"/>
                  </a:lnTo>
                  <a:lnTo>
                    <a:pt x="19388" y="5742"/>
                  </a:lnTo>
                  <a:lnTo>
                    <a:pt x="19084" y="5144"/>
                  </a:lnTo>
                  <a:lnTo>
                    <a:pt x="18959" y="5546"/>
                  </a:lnTo>
                  <a:lnTo>
                    <a:pt x="18700" y="6215"/>
                  </a:lnTo>
                  <a:lnTo>
                    <a:pt x="18441" y="6742"/>
                  </a:lnTo>
                  <a:lnTo>
                    <a:pt x="18173" y="7144"/>
                  </a:lnTo>
                  <a:lnTo>
                    <a:pt x="17870" y="7412"/>
                  </a:lnTo>
                  <a:lnTo>
                    <a:pt x="17539" y="7564"/>
                  </a:lnTo>
                  <a:lnTo>
                    <a:pt x="17164" y="7591"/>
                  </a:lnTo>
                  <a:lnTo>
                    <a:pt x="16736" y="7510"/>
                  </a:lnTo>
                  <a:lnTo>
                    <a:pt x="16494" y="7421"/>
                  </a:lnTo>
                  <a:lnTo>
                    <a:pt x="16227" y="7314"/>
                  </a:lnTo>
                  <a:lnTo>
                    <a:pt x="15673" y="7019"/>
                  </a:lnTo>
                  <a:lnTo>
                    <a:pt x="15110" y="6644"/>
                  </a:lnTo>
                  <a:lnTo>
                    <a:pt x="14566" y="6224"/>
                  </a:lnTo>
                  <a:lnTo>
                    <a:pt x="13771" y="5519"/>
                  </a:lnTo>
                  <a:lnTo>
                    <a:pt x="12833" y="4501"/>
                  </a:lnTo>
                  <a:lnTo>
                    <a:pt x="12449" y="4010"/>
                  </a:lnTo>
                  <a:lnTo>
                    <a:pt x="12458" y="4072"/>
                  </a:lnTo>
                  <a:lnTo>
                    <a:pt x="12485" y="4161"/>
                  </a:lnTo>
                  <a:lnTo>
                    <a:pt x="12467" y="4117"/>
                  </a:lnTo>
                  <a:lnTo>
                    <a:pt x="12449" y="4081"/>
                  </a:lnTo>
                  <a:lnTo>
                    <a:pt x="12547" y="4787"/>
                  </a:lnTo>
                  <a:lnTo>
                    <a:pt x="12824" y="6126"/>
                  </a:lnTo>
                  <a:lnTo>
                    <a:pt x="13128" y="7385"/>
                  </a:lnTo>
                  <a:lnTo>
                    <a:pt x="13369" y="8564"/>
                  </a:lnTo>
                  <a:lnTo>
                    <a:pt x="13440" y="9127"/>
                  </a:lnTo>
                  <a:lnTo>
                    <a:pt x="13458" y="9511"/>
                  </a:lnTo>
                  <a:lnTo>
                    <a:pt x="13414" y="9939"/>
                  </a:lnTo>
                  <a:lnTo>
                    <a:pt x="13351" y="10162"/>
                  </a:lnTo>
                  <a:lnTo>
                    <a:pt x="13253" y="10341"/>
                  </a:lnTo>
                  <a:lnTo>
                    <a:pt x="13128" y="10466"/>
                  </a:lnTo>
                  <a:lnTo>
                    <a:pt x="12896" y="10600"/>
                  </a:lnTo>
                  <a:lnTo>
                    <a:pt x="12512" y="10680"/>
                  </a:lnTo>
                  <a:lnTo>
                    <a:pt x="12056" y="10689"/>
                  </a:lnTo>
                  <a:lnTo>
                    <a:pt x="11556" y="10671"/>
                  </a:lnTo>
                  <a:lnTo>
                    <a:pt x="11011" y="10689"/>
                  </a:lnTo>
                  <a:lnTo>
                    <a:pt x="10735" y="10725"/>
                  </a:lnTo>
                  <a:lnTo>
                    <a:pt x="11145" y="11430"/>
                  </a:lnTo>
                  <a:lnTo>
                    <a:pt x="11878" y="12565"/>
                  </a:lnTo>
                  <a:lnTo>
                    <a:pt x="12297" y="13315"/>
                  </a:lnTo>
                  <a:lnTo>
                    <a:pt x="12449" y="13672"/>
                  </a:lnTo>
                  <a:lnTo>
                    <a:pt x="12610" y="14056"/>
                  </a:lnTo>
                  <a:lnTo>
                    <a:pt x="12985" y="14860"/>
                  </a:lnTo>
                  <a:lnTo>
                    <a:pt x="13226" y="15458"/>
                  </a:lnTo>
                  <a:lnTo>
                    <a:pt x="13396" y="16047"/>
                  </a:lnTo>
                  <a:lnTo>
                    <a:pt x="13440" y="16458"/>
                  </a:lnTo>
                  <a:lnTo>
                    <a:pt x="13431" y="16717"/>
                  </a:lnTo>
                  <a:lnTo>
                    <a:pt x="13369" y="16949"/>
                  </a:lnTo>
                  <a:lnTo>
                    <a:pt x="13262" y="17155"/>
                  </a:lnTo>
                  <a:lnTo>
                    <a:pt x="13092" y="17315"/>
                  </a:lnTo>
                  <a:lnTo>
                    <a:pt x="12860" y="17449"/>
                  </a:lnTo>
                  <a:lnTo>
                    <a:pt x="12708" y="17494"/>
                  </a:lnTo>
                  <a:lnTo>
                    <a:pt x="12235" y="17601"/>
                  </a:lnTo>
                  <a:lnTo>
                    <a:pt x="11199" y="17735"/>
                  </a:lnTo>
                  <a:lnTo>
                    <a:pt x="10083" y="17851"/>
                  </a:lnTo>
                  <a:lnTo>
                    <a:pt x="9190" y="18030"/>
                  </a:lnTo>
                  <a:lnTo>
                    <a:pt x="8591" y="18208"/>
                  </a:lnTo>
                  <a:lnTo>
                    <a:pt x="8288" y="18324"/>
                  </a:lnTo>
                  <a:lnTo>
                    <a:pt x="8520" y="18494"/>
                  </a:lnTo>
                  <a:lnTo>
                    <a:pt x="9083" y="18860"/>
                  </a:lnTo>
                  <a:lnTo>
                    <a:pt x="10065" y="19414"/>
                  </a:lnTo>
                  <a:lnTo>
                    <a:pt x="11485" y="20155"/>
                  </a:lnTo>
                  <a:lnTo>
                    <a:pt x="12797" y="20869"/>
                  </a:lnTo>
                  <a:lnTo>
                    <a:pt x="13306" y="21209"/>
                  </a:lnTo>
                  <a:lnTo>
                    <a:pt x="13619" y="21432"/>
                  </a:lnTo>
                  <a:lnTo>
                    <a:pt x="14369" y="22066"/>
                  </a:lnTo>
                  <a:lnTo>
                    <a:pt x="15209" y="22843"/>
                  </a:lnTo>
                  <a:lnTo>
                    <a:pt x="16066" y="23736"/>
                  </a:lnTo>
                  <a:lnTo>
                    <a:pt x="16878" y="24674"/>
                  </a:lnTo>
                  <a:lnTo>
                    <a:pt x="17593" y="25611"/>
                  </a:lnTo>
                  <a:lnTo>
                    <a:pt x="18138" y="26495"/>
                  </a:lnTo>
                  <a:lnTo>
                    <a:pt x="18388" y="27094"/>
                  </a:lnTo>
                  <a:lnTo>
                    <a:pt x="18477" y="27442"/>
                  </a:lnTo>
                  <a:lnTo>
                    <a:pt x="18486" y="27603"/>
                  </a:lnTo>
                  <a:lnTo>
                    <a:pt x="18459" y="27701"/>
                  </a:lnTo>
                  <a:lnTo>
                    <a:pt x="18280" y="27853"/>
                  </a:lnTo>
                  <a:lnTo>
                    <a:pt x="17995" y="27942"/>
                  </a:lnTo>
                  <a:lnTo>
                    <a:pt x="17629" y="27995"/>
                  </a:lnTo>
                  <a:lnTo>
                    <a:pt x="16557" y="28004"/>
                  </a:lnTo>
                  <a:lnTo>
                    <a:pt x="15869" y="27969"/>
                  </a:lnTo>
                  <a:lnTo>
                    <a:pt x="15414" y="27942"/>
                  </a:lnTo>
                  <a:lnTo>
                    <a:pt x="14119" y="27754"/>
                  </a:lnTo>
                  <a:lnTo>
                    <a:pt x="11967" y="27370"/>
                  </a:lnTo>
                  <a:lnTo>
                    <a:pt x="11011" y="27174"/>
                  </a:lnTo>
                  <a:lnTo>
                    <a:pt x="10243" y="26986"/>
                  </a:lnTo>
                  <a:lnTo>
                    <a:pt x="8743" y="26522"/>
                  </a:lnTo>
                  <a:lnTo>
                    <a:pt x="7841" y="26201"/>
                  </a:lnTo>
                  <a:lnTo>
                    <a:pt x="7493" y="26049"/>
                  </a:lnTo>
                  <a:lnTo>
                    <a:pt x="7698" y="26504"/>
                  </a:lnTo>
                  <a:lnTo>
                    <a:pt x="7940" y="27129"/>
                  </a:lnTo>
                  <a:lnTo>
                    <a:pt x="8038" y="27513"/>
                  </a:lnTo>
                  <a:lnTo>
                    <a:pt x="8056" y="27879"/>
                  </a:lnTo>
                  <a:lnTo>
                    <a:pt x="7975" y="28237"/>
                  </a:lnTo>
                  <a:lnTo>
                    <a:pt x="7788" y="28585"/>
                  </a:lnTo>
                  <a:lnTo>
                    <a:pt x="7457" y="28933"/>
                  </a:lnTo>
                  <a:lnTo>
                    <a:pt x="7234" y="29103"/>
                  </a:lnTo>
                  <a:lnTo>
                    <a:pt x="7073" y="29210"/>
                  </a:lnTo>
                  <a:lnTo>
                    <a:pt x="6680" y="29353"/>
                  </a:lnTo>
                  <a:lnTo>
                    <a:pt x="5975" y="29487"/>
                  </a:lnTo>
                  <a:lnTo>
                    <a:pt x="4903" y="29594"/>
                  </a:lnTo>
                  <a:lnTo>
                    <a:pt x="4135" y="29692"/>
                  </a:lnTo>
                  <a:lnTo>
                    <a:pt x="3689" y="29799"/>
                  </a:lnTo>
                  <a:lnTo>
                    <a:pt x="3492" y="29871"/>
                  </a:lnTo>
                  <a:lnTo>
                    <a:pt x="3859" y="30005"/>
                  </a:lnTo>
                  <a:lnTo>
                    <a:pt x="4341" y="30273"/>
                  </a:lnTo>
                  <a:lnTo>
                    <a:pt x="4528" y="30487"/>
                  </a:lnTo>
                  <a:lnTo>
                    <a:pt x="4600" y="30630"/>
                  </a:lnTo>
                  <a:lnTo>
                    <a:pt x="4609" y="30844"/>
                  </a:lnTo>
                  <a:lnTo>
                    <a:pt x="4466" y="31112"/>
                  </a:lnTo>
                  <a:lnTo>
                    <a:pt x="4198" y="31353"/>
                  </a:lnTo>
                  <a:lnTo>
                    <a:pt x="3850" y="31559"/>
                  </a:lnTo>
                  <a:lnTo>
                    <a:pt x="3448" y="31710"/>
                  </a:lnTo>
                  <a:lnTo>
                    <a:pt x="3233" y="31764"/>
                  </a:lnTo>
                  <a:lnTo>
                    <a:pt x="2885" y="31835"/>
                  </a:lnTo>
                  <a:lnTo>
                    <a:pt x="2064" y="31951"/>
                  </a:lnTo>
                  <a:lnTo>
                    <a:pt x="1197" y="31987"/>
                  </a:lnTo>
                  <a:lnTo>
                    <a:pt x="563" y="31943"/>
                  </a:lnTo>
                  <a:lnTo>
                    <a:pt x="179" y="31871"/>
                  </a:lnTo>
                  <a:lnTo>
                    <a:pt x="1" y="31818"/>
                  </a:lnTo>
                  <a:lnTo>
                    <a:pt x="269" y="32210"/>
                  </a:lnTo>
                  <a:lnTo>
                    <a:pt x="930" y="32969"/>
                  </a:lnTo>
                  <a:lnTo>
                    <a:pt x="1662" y="33666"/>
                  </a:lnTo>
                  <a:lnTo>
                    <a:pt x="2439" y="34309"/>
                  </a:lnTo>
                  <a:lnTo>
                    <a:pt x="2823" y="34604"/>
                  </a:lnTo>
                  <a:lnTo>
                    <a:pt x="3216" y="34836"/>
                  </a:lnTo>
                  <a:lnTo>
                    <a:pt x="4037" y="35309"/>
                  </a:lnTo>
                  <a:lnTo>
                    <a:pt x="4350" y="35622"/>
                  </a:lnTo>
                  <a:lnTo>
                    <a:pt x="4475" y="35863"/>
                  </a:lnTo>
                  <a:lnTo>
                    <a:pt x="4502" y="35997"/>
                  </a:lnTo>
                  <a:lnTo>
                    <a:pt x="4519" y="36113"/>
                  </a:lnTo>
                  <a:lnTo>
                    <a:pt x="4484" y="36318"/>
                  </a:lnTo>
                  <a:lnTo>
                    <a:pt x="4376" y="36497"/>
                  </a:lnTo>
                  <a:lnTo>
                    <a:pt x="4198" y="36658"/>
                  </a:lnTo>
                  <a:lnTo>
                    <a:pt x="3805" y="36899"/>
                  </a:lnTo>
                  <a:lnTo>
                    <a:pt x="3010" y="37274"/>
                  </a:lnTo>
                  <a:lnTo>
                    <a:pt x="2483" y="37506"/>
                  </a:lnTo>
                  <a:lnTo>
                    <a:pt x="2635" y="37586"/>
                  </a:lnTo>
                  <a:lnTo>
                    <a:pt x="2974" y="37711"/>
                  </a:lnTo>
                  <a:lnTo>
                    <a:pt x="3519" y="37836"/>
                  </a:lnTo>
                  <a:lnTo>
                    <a:pt x="4725" y="37961"/>
                  </a:lnTo>
                  <a:lnTo>
                    <a:pt x="5921" y="38068"/>
                  </a:lnTo>
                  <a:lnTo>
                    <a:pt x="6457" y="38193"/>
                  </a:lnTo>
                  <a:lnTo>
                    <a:pt x="6770" y="38310"/>
                  </a:lnTo>
                  <a:lnTo>
                    <a:pt x="7055" y="38461"/>
                  </a:lnTo>
                  <a:lnTo>
                    <a:pt x="7297" y="38667"/>
                  </a:lnTo>
                  <a:lnTo>
                    <a:pt x="7484" y="38926"/>
                  </a:lnTo>
                  <a:lnTo>
                    <a:pt x="7609" y="39247"/>
                  </a:lnTo>
                  <a:lnTo>
                    <a:pt x="7654" y="39435"/>
                  </a:lnTo>
                  <a:lnTo>
                    <a:pt x="7672" y="39613"/>
                  </a:lnTo>
                  <a:lnTo>
                    <a:pt x="7627" y="39962"/>
                  </a:lnTo>
                  <a:lnTo>
                    <a:pt x="7493" y="40283"/>
                  </a:lnTo>
                  <a:lnTo>
                    <a:pt x="7323" y="40542"/>
                  </a:lnTo>
                  <a:lnTo>
                    <a:pt x="7234" y="40649"/>
                  </a:lnTo>
                  <a:lnTo>
                    <a:pt x="6546" y="41355"/>
                  </a:lnTo>
                  <a:lnTo>
                    <a:pt x="5403" y="42391"/>
                  </a:lnTo>
                  <a:lnTo>
                    <a:pt x="4609" y="43025"/>
                  </a:lnTo>
                  <a:lnTo>
                    <a:pt x="6332" y="42873"/>
                  </a:lnTo>
                  <a:lnTo>
                    <a:pt x="8770" y="42748"/>
                  </a:lnTo>
                  <a:lnTo>
                    <a:pt x="10324" y="42792"/>
                  </a:lnTo>
                  <a:lnTo>
                    <a:pt x="11092" y="42873"/>
                  </a:lnTo>
                  <a:lnTo>
                    <a:pt x="12056" y="42998"/>
                  </a:lnTo>
                  <a:lnTo>
                    <a:pt x="13494" y="43239"/>
                  </a:lnTo>
                  <a:lnTo>
                    <a:pt x="14423" y="43480"/>
                  </a:lnTo>
                  <a:lnTo>
                    <a:pt x="14887" y="43650"/>
                  </a:lnTo>
                  <a:lnTo>
                    <a:pt x="15101" y="43748"/>
                  </a:lnTo>
                  <a:lnTo>
                    <a:pt x="15414" y="43989"/>
                  </a:lnTo>
                  <a:lnTo>
                    <a:pt x="15601" y="44284"/>
                  </a:lnTo>
                  <a:lnTo>
                    <a:pt x="15673" y="44614"/>
                  </a:lnTo>
                  <a:lnTo>
                    <a:pt x="15628" y="44989"/>
                  </a:lnTo>
                  <a:lnTo>
                    <a:pt x="15503" y="45382"/>
                  </a:lnTo>
                  <a:lnTo>
                    <a:pt x="15298" y="45793"/>
                  </a:lnTo>
                  <a:lnTo>
                    <a:pt x="15021" y="46221"/>
                  </a:lnTo>
                  <a:lnTo>
                    <a:pt x="14530" y="46847"/>
                  </a:lnTo>
                  <a:lnTo>
                    <a:pt x="13771" y="47632"/>
                  </a:lnTo>
                  <a:lnTo>
                    <a:pt x="12994" y="48293"/>
                  </a:lnTo>
                  <a:lnTo>
                    <a:pt x="12315" y="48758"/>
                  </a:lnTo>
                  <a:lnTo>
                    <a:pt x="12056" y="48883"/>
                  </a:lnTo>
                  <a:lnTo>
                    <a:pt x="12387" y="48999"/>
                  </a:lnTo>
                  <a:lnTo>
                    <a:pt x="12735" y="49195"/>
                  </a:lnTo>
                  <a:lnTo>
                    <a:pt x="12896" y="49356"/>
                  </a:lnTo>
                  <a:lnTo>
                    <a:pt x="13003" y="49535"/>
                  </a:lnTo>
                  <a:lnTo>
                    <a:pt x="13039" y="49758"/>
                  </a:lnTo>
                  <a:lnTo>
                    <a:pt x="13021" y="50017"/>
                  </a:lnTo>
                  <a:lnTo>
                    <a:pt x="12940" y="50320"/>
                  </a:lnTo>
                  <a:lnTo>
                    <a:pt x="12699" y="50883"/>
                  </a:lnTo>
                  <a:lnTo>
                    <a:pt x="12154" y="51874"/>
                  </a:lnTo>
                  <a:lnTo>
                    <a:pt x="10878" y="53910"/>
                  </a:lnTo>
                  <a:lnTo>
                    <a:pt x="9627" y="55866"/>
                  </a:lnTo>
                  <a:lnTo>
                    <a:pt x="10217" y="55553"/>
                  </a:lnTo>
                  <a:lnTo>
                    <a:pt x="11610" y="54857"/>
                  </a:lnTo>
                  <a:lnTo>
                    <a:pt x="12637" y="54419"/>
                  </a:lnTo>
                  <a:lnTo>
                    <a:pt x="13405" y="54178"/>
                  </a:lnTo>
                  <a:lnTo>
                    <a:pt x="13896" y="54080"/>
                  </a:lnTo>
                  <a:lnTo>
                    <a:pt x="14351" y="54035"/>
                  </a:lnTo>
                  <a:lnTo>
                    <a:pt x="14762" y="54071"/>
                  </a:lnTo>
                  <a:lnTo>
                    <a:pt x="15110" y="54196"/>
                  </a:lnTo>
                  <a:lnTo>
                    <a:pt x="15396" y="54419"/>
                  </a:lnTo>
                  <a:lnTo>
                    <a:pt x="15593" y="54750"/>
                  </a:lnTo>
                  <a:lnTo>
                    <a:pt x="15700" y="55205"/>
                  </a:lnTo>
                  <a:lnTo>
                    <a:pt x="15718" y="55491"/>
                  </a:lnTo>
                  <a:lnTo>
                    <a:pt x="15780" y="55428"/>
                  </a:lnTo>
                  <a:lnTo>
                    <a:pt x="16459" y="54794"/>
                  </a:lnTo>
                  <a:lnTo>
                    <a:pt x="17236" y="54223"/>
                  </a:lnTo>
                  <a:lnTo>
                    <a:pt x="17798" y="53919"/>
                  </a:lnTo>
                  <a:lnTo>
                    <a:pt x="18218" y="53785"/>
                  </a:lnTo>
                  <a:lnTo>
                    <a:pt x="18495" y="53749"/>
                  </a:lnTo>
                  <a:lnTo>
                    <a:pt x="18754" y="53767"/>
                  </a:lnTo>
                  <a:lnTo>
                    <a:pt x="18995" y="53857"/>
                  </a:lnTo>
                  <a:lnTo>
                    <a:pt x="19111" y="53937"/>
                  </a:lnTo>
                  <a:lnTo>
                    <a:pt x="19298" y="54089"/>
                  </a:lnTo>
                  <a:lnTo>
                    <a:pt x="19593" y="54455"/>
                  </a:lnTo>
                  <a:lnTo>
                    <a:pt x="19781" y="54892"/>
                  </a:lnTo>
                  <a:lnTo>
                    <a:pt x="19888" y="55357"/>
                  </a:lnTo>
                  <a:lnTo>
                    <a:pt x="19941" y="56098"/>
                  </a:lnTo>
                  <a:lnTo>
                    <a:pt x="19861" y="57080"/>
                  </a:lnTo>
                  <a:lnTo>
                    <a:pt x="19799" y="57500"/>
                  </a:lnTo>
                  <a:lnTo>
                    <a:pt x="20602" y="56812"/>
                  </a:lnTo>
                  <a:lnTo>
                    <a:pt x="21727" y="55768"/>
                  </a:lnTo>
                  <a:lnTo>
                    <a:pt x="22451" y="54955"/>
                  </a:lnTo>
                  <a:lnTo>
                    <a:pt x="24183" y="53098"/>
                  </a:lnTo>
                  <a:lnTo>
                    <a:pt x="24906" y="52392"/>
                  </a:lnTo>
                  <a:lnTo>
                    <a:pt x="25603" y="51794"/>
                  </a:lnTo>
                  <a:lnTo>
                    <a:pt x="26228" y="51356"/>
                  </a:lnTo>
                  <a:lnTo>
                    <a:pt x="26496" y="51231"/>
                  </a:lnTo>
                  <a:lnTo>
                    <a:pt x="26800" y="51124"/>
                  </a:lnTo>
                  <a:lnTo>
                    <a:pt x="27201" y="51053"/>
                  </a:lnTo>
                  <a:lnTo>
                    <a:pt x="27443" y="51070"/>
                  </a:lnTo>
                  <a:lnTo>
                    <a:pt x="27675" y="51124"/>
                  </a:lnTo>
                  <a:lnTo>
                    <a:pt x="27898" y="51231"/>
                  </a:lnTo>
                  <a:lnTo>
                    <a:pt x="28220" y="51481"/>
                  </a:lnTo>
                  <a:lnTo>
                    <a:pt x="28452" y="51713"/>
                  </a:lnTo>
                  <a:lnTo>
                    <a:pt x="28559" y="51856"/>
                  </a:lnTo>
                  <a:lnTo>
                    <a:pt x="28854" y="52365"/>
                  </a:lnTo>
                  <a:lnTo>
                    <a:pt x="29389" y="53473"/>
                  </a:lnTo>
                  <a:lnTo>
                    <a:pt x="29925" y="54839"/>
                  </a:lnTo>
                  <a:lnTo>
                    <a:pt x="30229" y="55750"/>
                  </a:lnTo>
                  <a:lnTo>
                    <a:pt x="30461" y="56598"/>
                  </a:lnTo>
                  <a:lnTo>
                    <a:pt x="30586" y="57304"/>
                  </a:lnTo>
                  <a:lnTo>
                    <a:pt x="30586" y="57580"/>
                  </a:lnTo>
                  <a:lnTo>
                    <a:pt x="30729" y="57295"/>
                  </a:lnTo>
                  <a:lnTo>
                    <a:pt x="30979" y="56714"/>
                  </a:lnTo>
                  <a:lnTo>
                    <a:pt x="31274" y="55821"/>
                  </a:lnTo>
                  <a:lnTo>
                    <a:pt x="31738" y="53999"/>
                  </a:lnTo>
                  <a:lnTo>
                    <a:pt x="32068" y="52803"/>
                  </a:lnTo>
                  <a:lnTo>
                    <a:pt x="32149" y="52472"/>
                  </a:lnTo>
                  <a:lnTo>
                    <a:pt x="32363" y="51740"/>
                  </a:lnTo>
                  <a:lnTo>
                    <a:pt x="32559" y="51240"/>
                  </a:lnTo>
                  <a:lnTo>
                    <a:pt x="32756" y="50928"/>
                  </a:lnTo>
                  <a:lnTo>
                    <a:pt x="32908" y="50758"/>
                  </a:lnTo>
                  <a:lnTo>
                    <a:pt x="33086" y="50633"/>
                  </a:lnTo>
                  <a:lnTo>
                    <a:pt x="33292" y="50561"/>
                  </a:lnTo>
                  <a:lnTo>
                    <a:pt x="33515" y="50561"/>
                  </a:lnTo>
                  <a:lnTo>
                    <a:pt x="33765" y="50642"/>
                  </a:lnTo>
                  <a:lnTo>
                    <a:pt x="34051" y="50803"/>
                  </a:lnTo>
                  <a:lnTo>
                    <a:pt x="34372" y="51062"/>
                  </a:lnTo>
                  <a:lnTo>
                    <a:pt x="34542" y="51240"/>
                  </a:lnTo>
                  <a:lnTo>
                    <a:pt x="34587" y="50999"/>
                  </a:lnTo>
                  <a:lnTo>
                    <a:pt x="34613" y="50490"/>
                  </a:lnTo>
                  <a:lnTo>
                    <a:pt x="34569" y="49686"/>
                  </a:lnTo>
                  <a:lnTo>
                    <a:pt x="34488" y="48588"/>
                  </a:lnTo>
                  <a:lnTo>
                    <a:pt x="34533" y="47802"/>
                  </a:lnTo>
                  <a:lnTo>
                    <a:pt x="34649" y="47311"/>
                  </a:lnTo>
                  <a:lnTo>
                    <a:pt x="34756" y="47088"/>
                  </a:lnTo>
                  <a:lnTo>
                    <a:pt x="34881" y="46873"/>
                  </a:lnTo>
                  <a:lnTo>
                    <a:pt x="35087" y="46677"/>
                  </a:lnTo>
                  <a:lnTo>
                    <a:pt x="35247" y="46597"/>
                  </a:lnTo>
                  <a:lnTo>
                    <a:pt x="35489" y="46552"/>
                  </a:lnTo>
                  <a:lnTo>
                    <a:pt x="35837" y="46623"/>
                  </a:lnTo>
                  <a:lnTo>
                    <a:pt x="36185" y="46811"/>
                  </a:lnTo>
                  <a:lnTo>
                    <a:pt x="36533" y="47070"/>
                  </a:lnTo>
                  <a:lnTo>
                    <a:pt x="37016" y="47543"/>
                  </a:lnTo>
                  <a:lnTo>
                    <a:pt x="37266" y="47865"/>
                  </a:lnTo>
                  <a:lnTo>
                    <a:pt x="37283" y="47248"/>
                  </a:lnTo>
                  <a:lnTo>
                    <a:pt x="37310" y="46123"/>
                  </a:lnTo>
                  <a:lnTo>
                    <a:pt x="37221" y="45230"/>
                  </a:lnTo>
                  <a:lnTo>
                    <a:pt x="37069" y="44561"/>
                  </a:lnTo>
                  <a:lnTo>
                    <a:pt x="36828" y="43801"/>
                  </a:lnTo>
                  <a:lnTo>
                    <a:pt x="36462" y="42908"/>
                  </a:lnTo>
                  <a:lnTo>
                    <a:pt x="36221" y="42408"/>
                  </a:lnTo>
                  <a:lnTo>
                    <a:pt x="35935" y="41712"/>
                  </a:lnTo>
                  <a:lnTo>
                    <a:pt x="35542" y="40739"/>
                  </a:lnTo>
                  <a:lnTo>
                    <a:pt x="35730" y="40899"/>
                  </a:lnTo>
                  <a:lnTo>
                    <a:pt x="36364" y="41364"/>
                  </a:lnTo>
                  <a:lnTo>
                    <a:pt x="37676" y="42248"/>
                  </a:lnTo>
                  <a:lnTo>
                    <a:pt x="39748" y="43507"/>
                  </a:lnTo>
                  <a:lnTo>
                    <a:pt x="41105" y="44248"/>
                  </a:lnTo>
                  <a:lnTo>
                    <a:pt x="41766" y="44552"/>
                  </a:lnTo>
                  <a:lnTo>
                    <a:pt x="41981" y="44605"/>
                  </a:lnTo>
                  <a:lnTo>
                    <a:pt x="41793" y="44096"/>
                  </a:lnTo>
                  <a:lnTo>
                    <a:pt x="41543" y="43355"/>
                  </a:lnTo>
                  <a:lnTo>
                    <a:pt x="41436" y="42900"/>
                  </a:lnTo>
                  <a:lnTo>
                    <a:pt x="41409" y="42498"/>
                  </a:lnTo>
                  <a:lnTo>
                    <a:pt x="41489" y="42149"/>
                  </a:lnTo>
                  <a:lnTo>
                    <a:pt x="41650" y="41944"/>
                  </a:lnTo>
                  <a:lnTo>
                    <a:pt x="41802" y="41828"/>
                  </a:lnTo>
                  <a:lnTo>
                    <a:pt x="42106" y="41703"/>
                  </a:lnTo>
                  <a:lnTo>
                    <a:pt x="42382" y="41649"/>
                  </a:lnTo>
                  <a:lnTo>
                    <a:pt x="42588" y="41632"/>
                  </a:lnTo>
                  <a:lnTo>
                    <a:pt x="42918" y="41623"/>
                  </a:lnTo>
                  <a:lnTo>
                    <a:pt x="43213" y="41685"/>
                  </a:lnTo>
                  <a:lnTo>
                    <a:pt x="43508" y="41819"/>
                  </a:lnTo>
                  <a:lnTo>
                    <a:pt x="44061" y="42203"/>
                  </a:lnTo>
                  <a:lnTo>
                    <a:pt x="45294" y="43141"/>
                  </a:lnTo>
                  <a:lnTo>
                    <a:pt x="46276" y="43855"/>
                  </a:lnTo>
                  <a:lnTo>
                    <a:pt x="46329" y="43525"/>
                  </a:lnTo>
                  <a:lnTo>
                    <a:pt x="46517" y="42971"/>
                  </a:lnTo>
                  <a:lnTo>
                    <a:pt x="46776" y="42525"/>
                  </a:lnTo>
                  <a:lnTo>
                    <a:pt x="47097" y="42176"/>
                  </a:lnTo>
                  <a:lnTo>
                    <a:pt x="47490" y="41926"/>
                  </a:lnTo>
                  <a:lnTo>
                    <a:pt x="47928" y="41748"/>
                  </a:lnTo>
                  <a:lnTo>
                    <a:pt x="48410" y="41632"/>
                  </a:lnTo>
                  <a:lnTo>
                    <a:pt x="48928" y="41560"/>
                  </a:lnTo>
                  <a:lnTo>
                    <a:pt x="50312" y="41533"/>
                  </a:lnTo>
                  <a:lnTo>
                    <a:pt x="52009" y="41560"/>
                  </a:lnTo>
                  <a:lnTo>
                    <a:pt x="52813" y="41489"/>
                  </a:lnTo>
                  <a:lnTo>
                    <a:pt x="53304" y="41390"/>
                  </a:lnTo>
                  <a:lnTo>
                    <a:pt x="53536" y="41310"/>
                  </a:lnTo>
                  <a:lnTo>
                    <a:pt x="53054" y="40837"/>
                  </a:lnTo>
                  <a:lnTo>
                    <a:pt x="52071" y="39988"/>
                  </a:lnTo>
                  <a:lnTo>
                    <a:pt x="51098" y="39256"/>
                  </a:lnTo>
                  <a:lnTo>
                    <a:pt x="50169" y="38622"/>
                  </a:lnTo>
                  <a:lnTo>
                    <a:pt x="48919" y="37863"/>
                  </a:lnTo>
                  <a:lnTo>
                    <a:pt x="47740" y="37184"/>
                  </a:lnTo>
                  <a:lnTo>
                    <a:pt x="47473" y="36988"/>
                  </a:lnTo>
                  <a:lnTo>
                    <a:pt x="47222" y="36774"/>
                  </a:lnTo>
                  <a:lnTo>
                    <a:pt x="46838" y="36425"/>
                  </a:lnTo>
                  <a:lnTo>
                    <a:pt x="46713" y="36175"/>
                  </a:lnTo>
                  <a:lnTo>
                    <a:pt x="46713" y="36015"/>
                  </a:lnTo>
                  <a:lnTo>
                    <a:pt x="46794" y="35836"/>
                  </a:lnTo>
                  <a:lnTo>
                    <a:pt x="46990" y="35648"/>
                  </a:lnTo>
                  <a:lnTo>
                    <a:pt x="47133" y="35541"/>
                  </a:lnTo>
                  <a:lnTo>
                    <a:pt x="47410" y="35345"/>
                  </a:lnTo>
                  <a:lnTo>
                    <a:pt x="48267" y="34836"/>
                  </a:lnTo>
                  <a:lnTo>
                    <a:pt x="49991" y="33880"/>
                  </a:lnTo>
                  <a:lnTo>
                    <a:pt x="52634" y="32523"/>
                  </a:lnTo>
                  <a:lnTo>
                    <a:pt x="54349" y="31737"/>
                  </a:lnTo>
                  <a:lnTo>
                    <a:pt x="55179" y="31407"/>
                  </a:lnTo>
                  <a:lnTo>
                    <a:pt x="55447" y="31326"/>
                  </a:lnTo>
                  <a:lnTo>
                    <a:pt x="54759" y="30916"/>
                  </a:lnTo>
                  <a:lnTo>
                    <a:pt x="53938" y="30362"/>
                  </a:lnTo>
                  <a:lnTo>
                    <a:pt x="53500" y="30005"/>
                  </a:lnTo>
                  <a:lnTo>
                    <a:pt x="53152" y="29674"/>
                  </a:lnTo>
                  <a:lnTo>
                    <a:pt x="52884" y="29353"/>
                  </a:lnTo>
                  <a:lnTo>
                    <a:pt x="52714" y="29049"/>
                  </a:lnTo>
                  <a:lnTo>
                    <a:pt x="52616" y="28746"/>
                  </a:lnTo>
                  <a:lnTo>
                    <a:pt x="52598" y="28451"/>
                  </a:lnTo>
                  <a:lnTo>
                    <a:pt x="52670" y="28156"/>
                  </a:lnTo>
                  <a:lnTo>
                    <a:pt x="52804" y="27862"/>
                  </a:lnTo>
                  <a:lnTo>
                    <a:pt x="53018" y="27567"/>
                  </a:lnTo>
                  <a:lnTo>
                    <a:pt x="53465" y="27102"/>
                  </a:lnTo>
                  <a:lnTo>
                    <a:pt x="54295" y="26451"/>
                  </a:lnTo>
                  <a:lnTo>
                    <a:pt x="54822" y="26102"/>
                  </a:lnTo>
                  <a:lnTo>
                    <a:pt x="55054" y="25959"/>
                  </a:lnTo>
                  <a:lnTo>
                    <a:pt x="55733" y="25647"/>
                  </a:lnTo>
                  <a:lnTo>
                    <a:pt x="56903" y="25165"/>
                  </a:lnTo>
                  <a:lnTo>
                    <a:pt x="57465" y="24897"/>
                  </a:lnTo>
                  <a:lnTo>
                    <a:pt x="57072" y="24700"/>
                  </a:lnTo>
                  <a:lnTo>
                    <a:pt x="56492" y="24307"/>
                  </a:lnTo>
                  <a:lnTo>
                    <a:pt x="56152" y="23932"/>
                  </a:lnTo>
                  <a:lnTo>
                    <a:pt x="56036" y="23656"/>
                  </a:lnTo>
                  <a:lnTo>
                    <a:pt x="56010" y="23477"/>
                  </a:lnTo>
                  <a:lnTo>
                    <a:pt x="56045" y="23209"/>
                  </a:lnTo>
                  <a:lnTo>
                    <a:pt x="56233" y="22870"/>
                  </a:lnTo>
                  <a:lnTo>
                    <a:pt x="56536" y="22530"/>
                  </a:lnTo>
                  <a:lnTo>
                    <a:pt x="56929" y="22191"/>
                  </a:lnTo>
                  <a:lnTo>
                    <a:pt x="57635" y="21691"/>
                  </a:lnTo>
                  <a:lnTo>
                    <a:pt x="58662" y="21012"/>
                  </a:lnTo>
                  <a:lnTo>
                    <a:pt x="59358" y="20485"/>
                  </a:lnTo>
                  <a:lnTo>
                    <a:pt x="59742" y="20128"/>
                  </a:lnTo>
                  <a:lnTo>
                    <a:pt x="60028" y="19753"/>
                  </a:lnTo>
                  <a:lnTo>
                    <a:pt x="60189" y="19369"/>
                  </a:lnTo>
                  <a:lnTo>
                    <a:pt x="60207" y="19173"/>
                  </a:lnTo>
                  <a:lnTo>
                    <a:pt x="60216" y="19155"/>
                  </a:lnTo>
                  <a:lnTo>
                    <a:pt x="60233" y="19146"/>
                  </a:lnTo>
                  <a:lnTo>
                    <a:pt x="59805" y="19351"/>
                  </a:lnTo>
                  <a:lnTo>
                    <a:pt x="58921" y="19682"/>
                  </a:lnTo>
                  <a:lnTo>
                    <a:pt x="58001" y="19941"/>
                  </a:lnTo>
                  <a:lnTo>
                    <a:pt x="57081" y="20128"/>
                  </a:lnTo>
                  <a:lnTo>
                    <a:pt x="56626" y="20191"/>
                  </a:lnTo>
                  <a:lnTo>
                    <a:pt x="56126" y="20262"/>
                  </a:lnTo>
                  <a:lnTo>
                    <a:pt x="55224" y="20369"/>
                  </a:lnTo>
                  <a:lnTo>
                    <a:pt x="54661" y="20396"/>
                  </a:lnTo>
                  <a:lnTo>
                    <a:pt x="54420" y="20387"/>
                  </a:lnTo>
                  <a:lnTo>
                    <a:pt x="54215" y="20360"/>
                  </a:lnTo>
                  <a:lnTo>
                    <a:pt x="53929" y="20218"/>
                  </a:lnTo>
                  <a:lnTo>
                    <a:pt x="53768" y="19994"/>
                  </a:lnTo>
                  <a:lnTo>
                    <a:pt x="53706" y="19682"/>
                  </a:lnTo>
                  <a:lnTo>
                    <a:pt x="53715" y="19101"/>
                  </a:lnTo>
                  <a:lnTo>
                    <a:pt x="53768" y="18396"/>
                  </a:lnTo>
                  <a:lnTo>
                    <a:pt x="53777" y="17878"/>
                  </a:lnTo>
                  <a:lnTo>
                    <a:pt x="53759" y="17619"/>
                  </a:lnTo>
                  <a:lnTo>
                    <a:pt x="53170" y="18208"/>
                  </a:lnTo>
                  <a:lnTo>
                    <a:pt x="51991" y="19262"/>
                  </a:lnTo>
                  <a:lnTo>
                    <a:pt x="51125" y="19905"/>
                  </a:lnTo>
                  <a:lnTo>
                    <a:pt x="50571" y="20253"/>
                  </a:lnTo>
                  <a:lnTo>
                    <a:pt x="50026" y="20539"/>
                  </a:lnTo>
                  <a:lnTo>
                    <a:pt x="49517" y="20735"/>
                  </a:lnTo>
                  <a:lnTo>
                    <a:pt x="49276" y="20798"/>
                  </a:lnTo>
                  <a:lnTo>
                    <a:pt x="49008" y="20860"/>
                  </a:lnTo>
                  <a:lnTo>
                    <a:pt x="48383" y="20977"/>
                  </a:lnTo>
                  <a:lnTo>
                    <a:pt x="47731" y="21003"/>
                  </a:lnTo>
                  <a:lnTo>
                    <a:pt x="47285" y="20932"/>
                  </a:lnTo>
                  <a:lnTo>
                    <a:pt x="47017" y="20825"/>
                  </a:lnTo>
                  <a:lnTo>
                    <a:pt x="46901" y="20753"/>
                  </a:lnTo>
                  <a:lnTo>
                    <a:pt x="46830" y="20691"/>
                  </a:lnTo>
                  <a:lnTo>
                    <a:pt x="46731" y="20503"/>
                  </a:lnTo>
                  <a:lnTo>
                    <a:pt x="46669" y="20092"/>
                  </a:lnTo>
                  <a:lnTo>
                    <a:pt x="46740" y="19360"/>
                  </a:lnTo>
                  <a:lnTo>
                    <a:pt x="46928" y="18485"/>
                  </a:lnTo>
                  <a:lnTo>
                    <a:pt x="47321" y="17074"/>
                  </a:lnTo>
                  <a:lnTo>
                    <a:pt x="47848" y="15431"/>
                  </a:lnTo>
                  <a:lnTo>
                    <a:pt x="47982" y="14940"/>
                  </a:lnTo>
                  <a:lnTo>
                    <a:pt x="48178" y="14109"/>
                  </a:lnTo>
                  <a:lnTo>
                    <a:pt x="48526" y="12770"/>
                  </a:lnTo>
                  <a:lnTo>
                    <a:pt x="48875" y="11654"/>
                  </a:lnTo>
                  <a:lnTo>
                    <a:pt x="49276" y="10564"/>
                  </a:lnTo>
                  <a:lnTo>
                    <a:pt x="49509" y="9966"/>
                  </a:lnTo>
                  <a:lnTo>
                    <a:pt x="49169" y="10118"/>
                  </a:lnTo>
                  <a:lnTo>
                    <a:pt x="48482" y="10529"/>
                  </a:lnTo>
                  <a:lnTo>
                    <a:pt x="47473" y="11252"/>
                  </a:lnTo>
                  <a:lnTo>
                    <a:pt x="46571" y="11868"/>
                  </a:lnTo>
                  <a:lnTo>
                    <a:pt x="46169" y="12047"/>
                  </a:lnTo>
                  <a:lnTo>
                    <a:pt x="45928" y="12109"/>
                  </a:lnTo>
                  <a:lnTo>
                    <a:pt x="45704" y="12100"/>
                  </a:lnTo>
                  <a:lnTo>
                    <a:pt x="45508" y="12011"/>
                  </a:lnTo>
                  <a:lnTo>
                    <a:pt x="45338" y="11850"/>
                  </a:lnTo>
                  <a:lnTo>
                    <a:pt x="45195" y="11582"/>
                  </a:lnTo>
                  <a:lnTo>
                    <a:pt x="45142" y="11413"/>
                  </a:lnTo>
                  <a:lnTo>
                    <a:pt x="45070" y="11145"/>
                  </a:lnTo>
                  <a:lnTo>
                    <a:pt x="44990" y="10609"/>
                  </a:lnTo>
                  <a:lnTo>
                    <a:pt x="44999" y="10055"/>
                  </a:lnTo>
                  <a:lnTo>
                    <a:pt x="45070" y="9457"/>
                  </a:lnTo>
                  <a:lnTo>
                    <a:pt x="45276" y="8475"/>
                  </a:lnTo>
                  <a:lnTo>
                    <a:pt x="45722" y="6903"/>
                  </a:lnTo>
                  <a:lnTo>
                    <a:pt x="45999" y="5965"/>
                  </a:lnTo>
                  <a:lnTo>
                    <a:pt x="45749" y="6162"/>
                  </a:lnTo>
                  <a:lnTo>
                    <a:pt x="45294" y="6465"/>
                  </a:lnTo>
                  <a:lnTo>
                    <a:pt x="44874" y="6689"/>
                  </a:lnTo>
                  <a:lnTo>
                    <a:pt x="44508" y="6832"/>
                  </a:lnTo>
                  <a:lnTo>
                    <a:pt x="44177" y="6903"/>
                  </a:lnTo>
                  <a:lnTo>
                    <a:pt x="43883" y="6912"/>
                  </a:lnTo>
                  <a:lnTo>
                    <a:pt x="43624" y="6840"/>
                  </a:lnTo>
                  <a:lnTo>
                    <a:pt x="43400" y="6707"/>
                  </a:lnTo>
                  <a:lnTo>
                    <a:pt x="43204" y="6519"/>
                  </a:lnTo>
                  <a:lnTo>
                    <a:pt x="43034" y="6269"/>
                  </a:lnTo>
                  <a:lnTo>
                    <a:pt x="42820" y="5796"/>
                  </a:lnTo>
                  <a:lnTo>
                    <a:pt x="42597" y="4983"/>
                  </a:lnTo>
                  <a:lnTo>
                    <a:pt x="42436" y="3992"/>
                  </a:lnTo>
                  <a:lnTo>
                    <a:pt x="42365" y="3438"/>
                  </a:lnTo>
                  <a:lnTo>
                    <a:pt x="42248" y="2768"/>
                  </a:lnTo>
                  <a:lnTo>
                    <a:pt x="41748" y="804"/>
                  </a:lnTo>
                  <a:lnTo>
                    <a:pt x="415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4"/>
            <p:cNvSpPr/>
            <p:nvPr/>
          </p:nvSpPr>
          <p:spPr>
            <a:xfrm>
              <a:off x="352945" y="3885458"/>
              <a:ext cx="750102" cy="701472"/>
            </a:xfrm>
            <a:custGeom>
              <a:avLst/>
              <a:gdLst/>
              <a:ahLst/>
              <a:cxnLst/>
              <a:rect l="l" t="t" r="r" b="b"/>
              <a:pathLst>
                <a:path w="51518" h="48178" extrusionOk="0">
                  <a:moveTo>
                    <a:pt x="51518" y="15744"/>
                  </a:moveTo>
                  <a:lnTo>
                    <a:pt x="51375" y="1578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1518" y="15744"/>
                  </a:lnTo>
                  <a:close/>
                  <a:moveTo>
                    <a:pt x="35346" y="1"/>
                  </a:moveTo>
                  <a:lnTo>
                    <a:pt x="34962" y="2582"/>
                  </a:lnTo>
                  <a:lnTo>
                    <a:pt x="34461" y="6091"/>
                  </a:lnTo>
                  <a:lnTo>
                    <a:pt x="34104" y="8297"/>
                  </a:lnTo>
                  <a:lnTo>
                    <a:pt x="33899" y="9359"/>
                  </a:lnTo>
                  <a:lnTo>
                    <a:pt x="33631" y="10806"/>
                  </a:lnTo>
                  <a:lnTo>
                    <a:pt x="33372" y="12244"/>
                  </a:lnTo>
                  <a:lnTo>
                    <a:pt x="32908" y="11315"/>
                  </a:lnTo>
                  <a:lnTo>
                    <a:pt x="32015" y="9449"/>
                  </a:lnTo>
                  <a:lnTo>
                    <a:pt x="31604" y="8502"/>
                  </a:lnTo>
                  <a:lnTo>
                    <a:pt x="31175" y="7466"/>
                  </a:lnTo>
                  <a:lnTo>
                    <a:pt x="30613" y="5886"/>
                  </a:lnTo>
                  <a:lnTo>
                    <a:pt x="30309" y="4805"/>
                  </a:lnTo>
                  <a:lnTo>
                    <a:pt x="30184" y="4260"/>
                  </a:lnTo>
                  <a:lnTo>
                    <a:pt x="30291" y="4814"/>
                  </a:lnTo>
                  <a:lnTo>
                    <a:pt x="30568" y="5904"/>
                  </a:lnTo>
                  <a:lnTo>
                    <a:pt x="31086" y="7502"/>
                  </a:lnTo>
                  <a:lnTo>
                    <a:pt x="31488" y="8547"/>
                  </a:lnTo>
                  <a:lnTo>
                    <a:pt x="31916" y="9583"/>
                  </a:lnTo>
                  <a:lnTo>
                    <a:pt x="32827" y="11628"/>
                  </a:lnTo>
                  <a:lnTo>
                    <a:pt x="33299" y="12643"/>
                  </a:lnTo>
                  <a:lnTo>
                    <a:pt x="33299" y="12643"/>
                  </a:lnTo>
                  <a:lnTo>
                    <a:pt x="32845" y="15262"/>
                  </a:lnTo>
                  <a:lnTo>
                    <a:pt x="32417" y="17888"/>
                  </a:lnTo>
                  <a:lnTo>
                    <a:pt x="31881" y="21468"/>
                  </a:lnTo>
                  <a:lnTo>
                    <a:pt x="31256" y="20495"/>
                  </a:lnTo>
                  <a:lnTo>
                    <a:pt x="30050" y="18530"/>
                  </a:lnTo>
                  <a:lnTo>
                    <a:pt x="29470" y="17539"/>
                  </a:lnTo>
                  <a:lnTo>
                    <a:pt x="29157" y="16977"/>
                  </a:lnTo>
                  <a:lnTo>
                    <a:pt x="28568" y="15834"/>
                  </a:lnTo>
                  <a:lnTo>
                    <a:pt x="28014" y="14673"/>
                  </a:lnTo>
                  <a:lnTo>
                    <a:pt x="27523" y="13476"/>
                  </a:lnTo>
                  <a:lnTo>
                    <a:pt x="27309" y="12869"/>
                  </a:lnTo>
                  <a:lnTo>
                    <a:pt x="27505" y="13485"/>
                  </a:lnTo>
                  <a:lnTo>
                    <a:pt x="27969" y="14691"/>
                  </a:lnTo>
                  <a:lnTo>
                    <a:pt x="28496" y="15869"/>
                  </a:lnTo>
                  <a:lnTo>
                    <a:pt x="29068" y="17021"/>
                  </a:lnTo>
                  <a:lnTo>
                    <a:pt x="29371" y="17593"/>
                  </a:lnTo>
                  <a:lnTo>
                    <a:pt x="29952" y="18664"/>
                  </a:lnTo>
                  <a:lnTo>
                    <a:pt x="31193" y="20772"/>
                  </a:lnTo>
                  <a:lnTo>
                    <a:pt x="31827" y="21817"/>
                  </a:lnTo>
                  <a:lnTo>
                    <a:pt x="31131" y="26425"/>
                  </a:lnTo>
                  <a:lnTo>
                    <a:pt x="30800" y="28559"/>
                  </a:lnTo>
                  <a:lnTo>
                    <a:pt x="30443" y="30693"/>
                  </a:lnTo>
                  <a:lnTo>
                    <a:pt x="30264" y="31640"/>
                  </a:lnTo>
                  <a:lnTo>
                    <a:pt x="29979" y="33051"/>
                  </a:lnTo>
                  <a:lnTo>
                    <a:pt x="29746" y="33979"/>
                  </a:lnTo>
                  <a:lnTo>
                    <a:pt x="29613" y="34435"/>
                  </a:lnTo>
                  <a:lnTo>
                    <a:pt x="28916" y="33185"/>
                  </a:lnTo>
                  <a:lnTo>
                    <a:pt x="25621" y="27246"/>
                  </a:lnTo>
                  <a:lnTo>
                    <a:pt x="23263" y="23085"/>
                  </a:lnTo>
                  <a:lnTo>
                    <a:pt x="22281" y="21442"/>
                  </a:lnTo>
                  <a:lnTo>
                    <a:pt x="22424" y="20388"/>
                  </a:lnTo>
                  <a:lnTo>
                    <a:pt x="22647" y="18280"/>
                  </a:lnTo>
                  <a:lnTo>
                    <a:pt x="22701" y="17218"/>
                  </a:lnTo>
                  <a:lnTo>
                    <a:pt x="22710" y="16673"/>
                  </a:lnTo>
                  <a:lnTo>
                    <a:pt x="22683" y="15575"/>
                  </a:lnTo>
                  <a:lnTo>
                    <a:pt x="22576" y="14494"/>
                  </a:lnTo>
                  <a:lnTo>
                    <a:pt x="22370" y="13431"/>
                  </a:lnTo>
                  <a:lnTo>
                    <a:pt x="22210" y="12914"/>
                  </a:lnTo>
                  <a:lnTo>
                    <a:pt x="22352" y="13431"/>
                  </a:lnTo>
                  <a:lnTo>
                    <a:pt x="22531" y="14503"/>
                  </a:lnTo>
                  <a:lnTo>
                    <a:pt x="22602" y="15584"/>
                  </a:lnTo>
                  <a:lnTo>
                    <a:pt x="22602" y="16673"/>
                  </a:lnTo>
                  <a:lnTo>
                    <a:pt x="22585" y="17218"/>
                  </a:lnTo>
                  <a:lnTo>
                    <a:pt x="22513" y="18209"/>
                  </a:lnTo>
                  <a:lnTo>
                    <a:pt x="22263" y="20183"/>
                  </a:lnTo>
                  <a:lnTo>
                    <a:pt x="22111" y="21174"/>
                  </a:lnTo>
                  <a:lnTo>
                    <a:pt x="21665" y="20450"/>
                  </a:lnTo>
                  <a:lnTo>
                    <a:pt x="21218" y="19727"/>
                  </a:lnTo>
                  <a:lnTo>
                    <a:pt x="20191" y="18111"/>
                  </a:lnTo>
                  <a:lnTo>
                    <a:pt x="19665" y="17307"/>
                  </a:lnTo>
                  <a:lnTo>
                    <a:pt x="18432" y="15450"/>
                  </a:lnTo>
                  <a:lnTo>
                    <a:pt x="17155" y="13628"/>
                  </a:lnTo>
                  <a:lnTo>
                    <a:pt x="17128" y="13512"/>
                  </a:lnTo>
                  <a:lnTo>
                    <a:pt x="17075" y="12530"/>
                  </a:lnTo>
                  <a:lnTo>
                    <a:pt x="16977" y="11110"/>
                  </a:lnTo>
                  <a:lnTo>
                    <a:pt x="16878" y="10154"/>
                  </a:lnTo>
                  <a:lnTo>
                    <a:pt x="16798" y="9672"/>
                  </a:lnTo>
                  <a:lnTo>
                    <a:pt x="16709" y="9172"/>
                  </a:lnTo>
                  <a:lnTo>
                    <a:pt x="16494" y="8199"/>
                  </a:lnTo>
                  <a:lnTo>
                    <a:pt x="16218" y="7243"/>
                  </a:lnTo>
                  <a:lnTo>
                    <a:pt x="15869" y="6314"/>
                  </a:lnTo>
                  <a:lnTo>
                    <a:pt x="15655" y="5868"/>
                  </a:lnTo>
                  <a:lnTo>
                    <a:pt x="15655" y="5868"/>
                  </a:lnTo>
                  <a:lnTo>
                    <a:pt x="15860" y="6323"/>
                  </a:lnTo>
                  <a:lnTo>
                    <a:pt x="16182" y="7261"/>
                  </a:lnTo>
                  <a:lnTo>
                    <a:pt x="16423" y="8216"/>
                  </a:lnTo>
                  <a:lnTo>
                    <a:pt x="16610" y="9199"/>
                  </a:lnTo>
                  <a:lnTo>
                    <a:pt x="16682" y="9681"/>
                  </a:lnTo>
                  <a:lnTo>
                    <a:pt x="16798" y="10601"/>
                  </a:lnTo>
                  <a:lnTo>
                    <a:pt x="16932" y="12440"/>
                  </a:lnTo>
                  <a:lnTo>
                    <a:pt x="16968" y="13360"/>
                  </a:lnTo>
                  <a:lnTo>
                    <a:pt x="15619" y="11494"/>
                  </a:lnTo>
                  <a:lnTo>
                    <a:pt x="12521" y="7341"/>
                  </a:lnTo>
                  <a:lnTo>
                    <a:pt x="11163" y="5484"/>
                  </a:lnTo>
                  <a:lnTo>
                    <a:pt x="13164" y="8243"/>
                  </a:lnTo>
                  <a:lnTo>
                    <a:pt x="16334" y="12753"/>
                  </a:lnTo>
                  <a:lnTo>
                    <a:pt x="18334" y="15709"/>
                  </a:lnTo>
                  <a:lnTo>
                    <a:pt x="19227" y="17111"/>
                  </a:lnTo>
                  <a:lnTo>
                    <a:pt x="18254" y="16664"/>
                  </a:lnTo>
                  <a:lnTo>
                    <a:pt x="16325" y="15726"/>
                  </a:lnTo>
                  <a:lnTo>
                    <a:pt x="15378" y="15226"/>
                  </a:lnTo>
                  <a:lnTo>
                    <a:pt x="14851" y="14941"/>
                  </a:lnTo>
                  <a:lnTo>
                    <a:pt x="13815" y="14342"/>
                  </a:lnTo>
                  <a:lnTo>
                    <a:pt x="12806" y="13699"/>
                  </a:lnTo>
                  <a:lnTo>
                    <a:pt x="11833" y="13003"/>
                  </a:lnTo>
                  <a:lnTo>
                    <a:pt x="11369" y="12619"/>
                  </a:lnTo>
                  <a:lnTo>
                    <a:pt x="11824" y="13012"/>
                  </a:lnTo>
                  <a:lnTo>
                    <a:pt x="12780" y="13735"/>
                  </a:lnTo>
                  <a:lnTo>
                    <a:pt x="13780" y="14405"/>
                  </a:lnTo>
                  <a:lnTo>
                    <a:pt x="14798" y="15039"/>
                  </a:lnTo>
                  <a:lnTo>
                    <a:pt x="15325" y="15334"/>
                  </a:lnTo>
                  <a:lnTo>
                    <a:pt x="16334" y="15896"/>
                  </a:lnTo>
                  <a:lnTo>
                    <a:pt x="18370" y="16914"/>
                  </a:lnTo>
                  <a:lnTo>
                    <a:pt x="19406" y="17414"/>
                  </a:lnTo>
                  <a:lnTo>
                    <a:pt x="20191" y="18647"/>
                  </a:lnTo>
                  <a:lnTo>
                    <a:pt x="20950" y="19897"/>
                  </a:lnTo>
                  <a:lnTo>
                    <a:pt x="21674" y="21102"/>
                  </a:lnTo>
                  <a:lnTo>
                    <a:pt x="23067" y="23549"/>
                  </a:lnTo>
                  <a:lnTo>
                    <a:pt x="23754" y="24773"/>
                  </a:lnTo>
                  <a:lnTo>
                    <a:pt x="23219" y="24567"/>
                  </a:lnTo>
                  <a:lnTo>
                    <a:pt x="22156" y="24094"/>
                  </a:lnTo>
                  <a:lnTo>
                    <a:pt x="20602" y="23308"/>
                  </a:lnTo>
                  <a:lnTo>
                    <a:pt x="19593" y="22728"/>
                  </a:lnTo>
                  <a:lnTo>
                    <a:pt x="18504" y="22076"/>
                  </a:lnTo>
                  <a:lnTo>
                    <a:pt x="16378" y="20683"/>
                  </a:lnTo>
                  <a:lnTo>
                    <a:pt x="15325" y="19968"/>
                  </a:lnTo>
                  <a:lnTo>
                    <a:pt x="16360" y="20709"/>
                  </a:lnTo>
                  <a:lnTo>
                    <a:pt x="18459" y="22147"/>
                  </a:lnTo>
                  <a:lnTo>
                    <a:pt x="19531" y="22835"/>
                  </a:lnTo>
                  <a:lnTo>
                    <a:pt x="20057" y="23156"/>
                  </a:lnTo>
                  <a:lnTo>
                    <a:pt x="21129" y="23772"/>
                  </a:lnTo>
                  <a:lnTo>
                    <a:pt x="22227" y="24353"/>
                  </a:lnTo>
                  <a:lnTo>
                    <a:pt x="23362" y="24871"/>
                  </a:lnTo>
                  <a:lnTo>
                    <a:pt x="23933" y="25103"/>
                  </a:lnTo>
                  <a:lnTo>
                    <a:pt x="25353" y="27755"/>
                  </a:lnTo>
                  <a:lnTo>
                    <a:pt x="28469" y="33765"/>
                  </a:lnTo>
                  <a:lnTo>
                    <a:pt x="28934" y="34658"/>
                  </a:lnTo>
                  <a:lnTo>
                    <a:pt x="28532" y="34622"/>
                  </a:lnTo>
                  <a:lnTo>
                    <a:pt x="27862" y="34542"/>
                  </a:lnTo>
                  <a:lnTo>
                    <a:pt x="26925" y="34399"/>
                  </a:lnTo>
                  <a:lnTo>
                    <a:pt x="25996" y="34229"/>
                  </a:lnTo>
                  <a:lnTo>
                    <a:pt x="24121" y="33863"/>
                  </a:lnTo>
                  <a:lnTo>
                    <a:pt x="22263" y="33461"/>
                  </a:lnTo>
                  <a:lnTo>
                    <a:pt x="20638" y="33104"/>
                  </a:lnTo>
                  <a:lnTo>
                    <a:pt x="19013" y="32729"/>
                  </a:lnTo>
                  <a:lnTo>
                    <a:pt x="18191" y="31738"/>
                  </a:lnTo>
                  <a:lnTo>
                    <a:pt x="16530" y="29764"/>
                  </a:lnTo>
                  <a:lnTo>
                    <a:pt x="15673" y="28800"/>
                  </a:lnTo>
                  <a:lnTo>
                    <a:pt x="14807" y="27844"/>
                  </a:lnTo>
                  <a:lnTo>
                    <a:pt x="13449" y="26460"/>
                  </a:lnTo>
                  <a:lnTo>
                    <a:pt x="12503" y="25567"/>
                  </a:lnTo>
                  <a:lnTo>
                    <a:pt x="12020" y="25148"/>
                  </a:lnTo>
                  <a:lnTo>
                    <a:pt x="12494" y="25585"/>
                  </a:lnTo>
                  <a:lnTo>
                    <a:pt x="13414" y="26487"/>
                  </a:lnTo>
                  <a:lnTo>
                    <a:pt x="14735" y="27907"/>
                  </a:lnTo>
                  <a:lnTo>
                    <a:pt x="15584" y="28880"/>
                  </a:lnTo>
                  <a:lnTo>
                    <a:pt x="16360" y="29809"/>
                  </a:lnTo>
                  <a:lnTo>
                    <a:pt x="17887" y="31693"/>
                  </a:lnTo>
                  <a:lnTo>
                    <a:pt x="18638" y="32649"/>
                  </a:lnTo>
                  <a:lnTo>
                    <a:pt x="16736" y="32211"/>
                  </a:lnTo>
                  <a:lnTo>
                    <a:pt x="14833" y="31765"/>
                  </a:lnTo>
                  <a:lnTo>
                    <a:pt x="10172" y="30657"/>
                  </a:lnTo>
                  <a:lnTo>
                    <a:pt x="9529" y="29925"/>
                  </a:lnTo>
                  <a:lnTo>
                    <a:pt x="8207" y="28470"/>
                  </a:lnTo>
                  <a:lnTo>
                    <a:pt x="7529" y="27764"/>
                  </a:lnTo>
                  <a:lnTo>
                    <a:pt x="6823" y="27059"/>
                  </a:lnTo>
                  <a:lnTo>
                    <a:pt x="5725" y="26058"/>
                  </a:lnTo>
                  <a:lnTo>
                    <a:pt x="4957" y="25424"/>
                  </a:lnTo>
                  <a:lnTo>
                    <a:pt x="4555" y="25130"/>
                  </a:lnTo>
                  <a:lnTo>
                    <a:pt x="4948" y="25442"/>
                  </a:lnTo>
                  <a:lnTo>
                    <a:pt x="5689" y="26094"/>
                  </a:lnTo>
                  <a:lnTo>
                    <a:pt x="6761" y="27130"/>
                  </a:lnTo>
                  <a:lnTo>
                    <a:pt x="7439" y="27853"/>
                  </a:lnTo>
                  <a:lnTo>
                    <a:pt x="8047" y="28514"/>
                  </a:lnTo>
                  <a:lnTo>
                    <a:pt x="9208" y="29872"/>
                  </a:lnTo>
                  <a:lnTo>
                    <a:pt x="9788" y="30559"/>
                  </a:lnTo>
                  <a:lnTo>
                    <a:pt x="1" y="28228"/>
                  </a:lnTo>
                  <a:lnTo>
                    <a:pt x="1" y="28228"/>
                  </a:lnTo>
                  <a:lnTo>
                    <a:pt x="10065" y="30845"/>
                  </a:lnTo>
                  <a:lnTo>
                    <a:pt x="12512" y="31479"/>
                  </a:lnTo>
                  <a:lnTo>
                    <a:pt x="11529" y="31934"/>
                  </a:lnTo>
                  <a:lnTo>
                    <a:pt x="9547" y="32801"/>
                  </a:lnTo>
                  <a:lnTo>
                    <a:pt x="8538" y="33202"/>
                  </a:lnTo>
                  <a:lnTo>
                    <a:pt x="8002" y="33408"/>
                  </a:lnTo>
                  <a:lnTo>
                    <a:pt x="6913" y="33792"/>
                  </a:lnTo>
                  <a:lnTo>
                    <a:pt x="5805" y="34122"/>
                  </a:lnTo>
                  <a:lnTo>
                    <a:pt x="4689" y="34399"/>
                  </a:lnTo>
                  <a:lnTo>
                    <a:pt x="4117" y="34515"/>
                  </a:lnTo>
                  <a:lnTo>
                    <a:pt x="4117" y="34515"/>
                  </a:lnTo>
                  <a:lnTo>
                    <a:pt x="4689" y="34417"/>
                  </a:lnTo>
                  <a:lnTo>
                    <a:pt x="5814" y="34167"/>
                  </a:lnTo>
                  <a:lnTo>
                    <a:pt x="6930" y="33863"/>
                  </a:lnTo>
                  <a:lnTo>
                    <a:pt x="8029" y="33506"/>
                  </a:lnTo>
                  <a:lnTo>
                    <a:pt x="8574" y="33310"/>
                  </a:lnTo>
                  <a:lnTo>
                    <a:pt x="9663" y="32917"/>
                  </a:lnTo>
                  <a:lnTo>
                    <a:pt x="11806" y="32033"/>
                  </a:lnTo>
                  <a:lnTo>
                    <a:pt x="12869" y="31577"/>
                  </a:lnTo>
                  <a:lnTo>
                    <a:pt x="14753" y="32068"/>
                  </a:lnTo>
                  <a:lnTo>
                    <a:pt x="17950" y="32872"/>
                  </a:lnTo>
                  <a:lnTo>
                    <a:pt x="21156" y="33667"/>
                  </a:lnTo>
                  <a:lnTo>
                    <a:pt x="20075" y="34274"/>
                  </a:lnTo>
                  <a:lnTo>
                    <a:pt x="17905" y="35462"/>
                  </a:lnTo>
                  <a:lnTo>
                    <a:pt x="16789" y="36015"/>
                  </a:lnTo>
                  <a:lnTo>
                    <a:pt x="16173" y="36310"/>
                  </a:lnTo>
                  <a:lnTo>
                    <a:pt x="14932" y="36864"/>
                  </a:lnTo>
                  <a:lnTo>
                    <a:pt x="13664" y="37373"/>
                  </a:lnTo>
                  <a:lnTo>
                    <a:pt x="12369" y="37819"/>
                  </a:lnTo>
                  <a:lnTo>
                    <a:pt x="11717" y="38007"/>
                  </a:lnTo>
                  <a:lnTo>
                    <a:pt x="11717" y="38007"/>
                  </a:lnTo>
                  <a:lnTo>
                    <a:pt x="12378" y="37828"/>
                  </a:lnTo>
                  <a:lnTo>
                    <a:pt x="13673" y="37417"/>
                  </a:lnTo>
                  <a:lnTo>
                    <a:pt x="14958" y="36935"/>
                  </a:lnTo>
                  <a:lnTo>
                    <a:pt x="16218" y="36399"/>
                  </a:lnTo>
                  <a:lnTo>
                    <a:pt x="16843" y="36122"/>
                  </a:lnTo>
                  <a:lnTo>
                    <a:pt x="18021" y="35560"/>
                  </a:lnTo>
                  <a:lnTo>
                    <a:pt x="20334" y="34363"/>
                  </a:lnTo>
                  <a:lnTo>
                    <a:pt x="21486" y="33747"/>
                  </a:lnTo>
                  <a:lnTo>
                    <a:pt x="21817" y="33827"/>
                  </a:lnTo>
                  <a:lnTo>
                    <a:pt x="22156" y="33908"/>
                  </a:lnTo>
                  <a:lnTo>
                    <a:pt x="24013" y="34345"/>
                  </a:lnTo>
                  <a:lnTo>
                    <a:pt x="25880" y="34747"/>
                  </a:lnTo>
                  <a:lnTo>
                    <a:pt x="26817" y="34944"/>
                  </a:lnTo>
                  <a:lnTo>
                    <a:pt x="27764" y="35113"/>
                  </a:lnTo>
                  <a:lnTo>
                    <a:pt x="28541" y="35212"/>
                  </a:lnTo>
                  <a:lnTo>
                    <a:pt x="29130" y="35265"/>
                  </a:lnTo>
                  <a:lnTo>
                    <a:pt x="28612" y="35658"/>
                  </a:lnTo>
                  <a:lnTo>
                    <a:pt x="27505" y="36346"/>
                  </a:lnTo>
                  <a:lnTo>
                    <a:pt x="26344" y="36953"/>
                  </a:lnTo>
                  <a:lnTo>
                    <a:pt x="25139" y="37480"/>
                  </a:lnTo>
                  <a:lnTo>
                    <a:pt x="24522" y="37721"/>
                  </a:lnTo>
                  <a:lnTo>
                    <a:pt x="23094" y="38257"/>
                  </a:lnTo>
                  <a:lnTo>
                    <a:pt x="20200" y="39284"/>
                  </a:lnTo>
                  <a:lnTo>
                    <a:pt x="18763" y="39837"/>
                  </a:lnTo>
                  <a:lnTo>
                    <a:pt x="18084" y="40114"/>
                  </a:lnTo>
                  <a:lnTo>
                    <a:pt x="16736" y="40695"/>
                  </a:lnTo>
                  <a:lnTo>
                    <a:pt x="16075" y="41007"/>
                  </a:lnTo>
                  <a:lnTo>
                    <a:pt x="15182" y="41061"/>
                  </a:lnTo>
                  <a:lnTo>
                    <a:pt x="13414" y="41195"/>
                  </a:lnTo>
                  <a:lnTo>
                    <a:pt x="12529" y="41284"/>
                  </a:lnTo>
                  <a:lnTo>
                    <a:pt x="11645" y="41391"/>
                  </a:lnTo>
                  <a:lnTo>
                    <a:pt x="9868" y="41695"/>
                  </a:lnTo>
                  <a:lnTo>
                    <a:pt x="8993" y="41918"/>
                  </a:lnTo>
                  <a:lnTo>
                    <a:pt x="9877" y="41730"/>
                  </a:lnTo>
                  <a:lnTo>
                    <a:pt x="11645" y="41480"/>
                  </a:lnTo>
                  <a:lnTo>
                    <a:pt x="12538" y="41409"/>
                  </a:lnTo>
                  <a:lnTo>
                    <a:pt x="14048" y="41311"/>
                  </a:lnTo>
                  <a:lnTo>
                    <a:pt x="15548" y="41257"/>
                  </a:lnTo>
                  <a:lnTo>
                    <a:pt x="15548" y="41257"/>
                  </a:lnTo>
                  <a:lnTo>
                    <a:pt x="14958" y="41561"/>
                  </a:lnTo>
                  <a:lnTo>
                    <a:pt x="13780" y="42186"/>
                  </a:lnTo>
                  <a:lnTo>
                    <a:pt x="13208" y="42516"/>
                  </a:lnTo>
                  <a:lnTo>
                    <a:pt x="12815" y="42757"/>
                  </a:lnTo>
                  <a:lnTo>
                    <a:pt x="11967" y="43311"/>
                  </a:lnTo>
                  <a:lnTo>
                    <a:pt x="10672" y="44249"/>
                  </a:lnTo>
                  <a:lnTo>
                    <a:pt x="8475" y="45981"/>
                  </a:lnTo>
                  <a:lnTo>
                    <a:pt x="8100" y="46303"/>
                  </a:lnTo>
                  <a:lnTo>
                    <a:pt x="8100" y="46303"/>
                  </a:lnTo>
                  <a:lnTo>
                    <a:pt x="9788" y="45008"/>
                  </a:lnTo>
                  <a:lnTo>
                    <a:pt x="11529" y="43749"/>
                  </a:lnTo>
                  <a:lnTo>
                    <a:pt x="12646" y="43034"/>
                  </a:lnTo>
                  <a:lnTo>
                    <a:pt x="13289" y="42668"/>
                  </a:lnTo>
                  <a:lnTo>
                    <a:pt x="13958" y="42293"/>
                  </a:lnTo>
                  <a:lnTo>
                    <a:pt x="15333" y="41605"/>
                  </a:lnTo>
                  <a:lnTo>
                    <a:pt x="16727" y="40971"/>
                  </a:lnTo>
                  <a:lnTo>
                    <a:pt x="18146" y="40400"/>
                  </a:lnTo>
                  <a:lnTo>
                    <a:pt x="18870" y="40132"/>
                  </a:lnTo>
                  <a:lnTo>
                    <a:pt x="19022" y="40078"/>
                  </a:lnTo>
                  <a:lnTo>
                    <a:pt x="19182" y="40016"/>
                  </a:lnTo>
                  <a:lnTo>
                    <a:pt x="18700" y="40909"/>
                  </a:lnTo>
                  <a:lnTo>
                    <a:pt x="17709" y="42668"/>
                  </a:lnTo>
                  <a:lnTo>
                    <a:pt x="17182" y="43525"/>
                  </a:lnTo>
                  <a:lnTo>
                    <a:pt x="16602" y="44454"/>
                  </a:lnTo>
                  <a:lnTo>
                    <a:pt x="15646" y="45794"/>
                  </a:lnTo>
                  <a:lnTo>
                    <a:pt x="14958" y="46642"/>
                  </a:lnTo>
                  <a:lnTo>
                    <a:pt x="14592" y="47053"/>
                  </a:lnTo>
                  <a:lnTo>
                    <a:pt x="14967" y="46651"/>
                  </a:lnTo>
                  <a:lnTo>
                    <a:pt x="15682" y="45820"/>
                  </a:lnTo>
                  <a:lnTo>
                    <a:pt x="16673" y="44499"/>
                  </a:lnTo>
                  <a:lnTo>
                    <a:pt x="17280" y="43588"/>
                  </a:lnTo>
                  <a:lnTo>
                    <a:pt x="17870" y="42686"/>
                  </a:lnTo>
                  <a:lnTo>
                    <a:pt x="18977" y="40837"/>
                  </a:lnTo>
                  <a:lnTo>
                    <a:pt x="19504" y="39900"/>
                  </a:lnTo>
                  <a:lnTo>
                    <a:pt x="22085" y="39025"/>
                  </a:lnTo>
                  <a:lnTo>
                    <a:pt x="24674" y="38141"/>
                  </a:lnTo>
                  <a:lnTo>
                    <a:pt x="25210" y="37944"/>
                  </a:lnTo>
                  <a:lnTo>
                    <a:pt x="26291" y="37516"/>
                  </a:lnTo>
                  <a:lnTo>
                    <a:pt x="27344" y="37024"/>
                  </a:lnTo>
                  <a:lnTo>
                    <a:pt x="28380" y="36462"/>
                  </a:lnTo>
                  <a:lnTo>
                    <a:pt x="28871" y="36140"/>
                  </a:lnTo>
                  <a:lnTo>
                    <a:pt x="28166" y="37257"/>
                  </a:lnTo>
                  <a:lnTo>
                    <a:pt x="27478" y="38382"/>
                  </a:lnTo>
                  <a:lnTo>
                    <a:pt x="26683" y="39293"/>
                  </a:lnTo>
                  <a:lnTo>
                    <a:pt x="25862" y="40168"/>
                  </a:lnTo>
                  <a:lnTo>
                    <a:pt x="25406" y="40614"/>
                  </a:lnTo>
                  <a:lnTo>
                    <a:pt x="24460" y="41454"/>
                  </a:lnTo>
                  <a:lnTo>
                    <a:pt x="23951" y="41829"/>
                  </a:lnTo>
                  <a:lnTo>
                    <a:pt x="24478" y="41472"/>
                  </a:lnTo>
                  <a:lnTo>
                    <a:pt x="25469" y="40677"/>
                  </a:lnTo>
                  <a:lnTo>
                    <a:pt x="25942" y="40248"/>
                  </a:lnTo>
                  <a:lnTo>
                    <a:pt x="26469" y="39748"/>
                  </a:lnTo>
                  <a:lnTo>
                    <a:pt x="26987" y="39221"/>
                  </a:lnTo>
                  <a:lnTo>
                    <a:pt x="26496" y="40096"/>
                  </a:lnTo>
                  <a:lnTo>
                    <a:pt x="26041" y="40998"/>
                  </a:lnTo>
                  <a:lnTo>
                    <a:pt x="25683" y="41739"/>
                  </a:lnTo>
                  <a:lnTo>
                    <a:pt x="25219" y="42882"/>
                  </a:lnTo>
                  <a:lnTo>
                    <a:pt x="24951" y="43668"/>
                  </a:lnTo>
                  <a:lnTo>
                    <a:pt x="24835" y="44061"/>
                  </a:lnTo>
                  <a:lnTo>
                    <a:pt x="24728" y="44490"/>
                  </a:lnTo>
                  <a:lnTo>
                    <a:pt x="24576" y="45552"/>
                  </a:lnTo>
                  <a:lnTo>
                    <a:pt x="24442" y="47026"/>
                  </a:lnTo>
                  <a:lnTo>
                    <a:pt x="24433" y="47303"/>
                  </a:lnTo>
                  <a:lnTo>
                    <a:pt x="24505" y="46419"/>
                  </a:lnTo>
                  <a:lnTo>
                    <a:pt x="24683" y="45240"/>
                  </a:lnTo>
                  <a:lnTo>
                    <a:pt x="24853" y="44481"/>
                  </a:lnTo>
                  <a:lnTo>
                    <a:pt x="24969" y="44097"/>
                  </a:lnTo>
                  <a:lnTo>
                    <a:pt x="25103" y="43713"/>
                  </a:lnTo>
                  <a:lnTo>
                    <a:pt x="25389" y="42945"/>
                  </a:lnTo>
                  <a:lnTo>
                    <a:pt x="25889" y="41829"/>
                  </a:lnTo>
                  <a:lnTo>
                    <a:pt x="26264" y="41105"/>
                  </a:lnTo>
                  <a:lnTo>
                    <a:pt x="26639" y="40409"/>
                  </a:lnTo>
                  <a:lnTo>
                    <a:pt x="27451" y="39060"/>
                  </a:lnTo>
                  <a:lnTo>
                    <a:pt x="28755" y="37078"/>
                  </a:lnTo>
                  <a:lnTo>
                    <a:pt x="29657" y="35774"/>
                  </a:lnTo>
                  <a:lnTo>
                    <a:pt x="30041" y="36337"/>
                  </a:lnTo>
                  <a:lnTo>
                    <a:pt x="30845" y="37453"/>
                  </a:lnTo>
                  <a:lnTo>
                    <a:pt x="31282" y="37998"/>
                  </a:lnTo>
                  <a:lnTo>
                    <a:pt x="31675" y="38453"/>
                  </a:lnTo>
                  <a:lnTo>
                    <a:pt x="32488" y="39319"/>
                  </a:lnTo>
                  <a:lnTo>
                    <a:pt x="33765" y="40561"/>
                  </a:lnTo>
                  <a:lnTo>
                    <a:pt x="34622" y="41364"/>
                  </a:lnTo>
                  <a:lnTo>
                    <a:pt x="35480" y="42159"/>
                  </a:lnTo>
                  <a:lnTo>
                    <a:pt x="37158" y="43775"/>
                  </a:lnTo>
                  <a:lnTo>
                    <a:pt x="38355" y="45026"/>
                  </a:lnTo>
                  <a:lnTo>
                    <a:pt x="39114" y="45892"/>
                  </a:lnTo>
                  <a:lnTo>
                    <a:pt x="39837" y="46776"/>
                  </a:lnTo>
                  <a:lnTo>
                    <a:pt x="40507" y="47705"/>
                  </a:lnTo>
                  <a:lnTo>
                    <a:pt x="40820" y="48178"/>
                  </a:lnTo>
                  <a:lnTo>
                    <a:pt x="42025" y="47330"/>
                  </a:lnTo>
                  <a:lnTo>
                    <a:pt x="41668" y="46829"/>
                  </a:lnTo>
                  <a:lnTo>
                    <a:pt x="40918" y="45883"/>
                  </a:lnTo>
                  <a:lnTo>
                    <a:pt x="40123" y="44972"/>
                  </a:lnTo>
                  <a:lnTo>
                    <a:pt x="39293" y="44106"/>
                  </a:lnTo>
                  <a:lnTo>
                    <a:pt x="38864" y="43686"/>
                  </a:lnTo>
                  <a:lnTo>
                    <a:pt x="38007" y="42865"/>
                  </a:lnTo>
                  <a:lnTo>
                    <a:pt x="36247" y="41293"/>
                  </a:lnTo>
                  <a:lnTo>
                    <a:pt x="35354" y="40525"/>
                  </a:lnTo>
                  <a:lnTo>
                    <a:pt x="34461" y="39766"/>
                  </a:lnTo>
                  <a:lnTo>
                    <a:pt x="33158" y="38614"/>
                  </a:lnTo>
                  <a:lnTo>
                    <a:pt x="32327" y="37819"/>
                  </a:lnTo>
                  <a:lnTo>
                    <a:pt x="31934" y="37399"/>
                  </a:lnTo>
                  <a:lnTo>
                    <a:pt x="31497" y="36908"/>
                  </a:lnTo>
                  <a:lnTo>
                    <a:pt x="30657" y="35872"/>
                  </a:lnTo>
                  <a:lnTo>
                    <a:pt x="30264" y="35328"/>
                  </a:lnTo>
                  <a:lnTo>
                    <a:pt x="31122" y="35078"/>
                  </a:lnTo>
                  <a:lnTo>
                    <a:pt x="32845" y="34613"/>
                  </a:lnTo>
                  <a:lnTo>
                    <a:pt x="34578" y="34220"/>
                  </a:lnTo>
                  <a:lnTo>
                    <a:pt x="36337" y="33908"/>
                  </a:lnTo>
                  <a:lnTo>
                    <a:pt x="37212" y="33792"/>
                  </a:lnTo>
                  <a:lnTo>
                    <a:pt x="38123" y="33685"/>
                  </a:lnTo>
                  <a:lnTo>
                    <a:pt x="39944" y="33569"/>
                  </a:lnTo>
                  <a:lnTo>
                    <a:pt x="40855" y="33569"/>
                  </a:lnTo>
                  <a:lnTo>
                    <a:pt x="41284" y="33586"/>
                  </a:lnTo>
                  <a:lnTo>
                    <a:pt x="42061" y="33658"/>
                  </a:lnTo>
                  <a:lnTo>
                    <a:pt x="43275" y="33854"/>
                  </a:lnTo>
                  <a:lnTo>
                    <a:pt x="44436" y="34078"/>
                  </a:lnTo>
                  <a:lnTo>
                    <a:pt x="44142" y="34006"/>
                  </a:lnTo>
                  <a:lnTo>
                    <a:pt x="42525" y="33667"/>
                  </a:lnTo>
                  <a:lnTo>
                    <a:pt x="41346" y="33470"/>
                  </a:lnTo>
                  <a:lnTo>
                    <a:pt x="40855" y="33435"/>
                  </a:lnTo>
                  <a:lnTo>
                    <a:pt x="39944" y="33399"/>
                  </a:lnTo>
                  <a:lnTo>
                    <a:pt x="38114" y="33452"/>
                  </a:lnTo>
                  <a:lnTo>
                    <a:pt x="37194" y="33533"/>
                  </a:lnTo>
                  <a:lnTo>
                    <a:pt x="36087" y="33658"/>
                  </a:lnTo>
                  <a:lnTo>
                    <a:pt x="34979" y="33827"/>
                  </a:lnTo>
                  <a:lnTo>
                    <a:pt x="36024" y="33292"/>
                  </a:lnTo>
                  <a:lnTo>
                    <a:pt x="37051" y="32720"/>
                  </a:lnTo>
                  <a:lnTo>
                    <a:pt x="37703" y="32327"/>
                  </a:lnTo>
                  <a:lnTo>
                    <a:pt x="38667" y="31684"/>
                  </a:lnTo>
                  <a:lnTo>
                    <a:pt x="39275" y="31220"/>
                  </a:lnTo>
                  <a:lnTo>
                    <a:pt x="39569" y="30970"/>
                  </a:lnTo>
                  <a:lnTo>
                    <a:pt x="39266" y="31211"/>
                  </a:lnTo>
                  <a:lnTo>
                    <a:pt x="38641" y="31649"/>
                  </a:lnTo>
                  <a:lnTo>
                    <a:pt x="37667" y="32256"/>
                  </a:lnTo>
                  <a:lnTo>
                    <a:pt x="36989" y="32613"/>
                  </a:lnTo>
                  <a:lnTo>
                    <a:pt x="36310" y="32970"/>
                  </a:lnTo>
                  <a:lnTo>
                    <a:pt x="34935" y="33622"/>
                  </a:lnTo>
                  <a:lnTo>
                    <a:pt x="34247" y="33935"/>
                  </a:lnTo>
                  <a:lnTo>
                    <a:pt x="33158" y="34158"/>
                  </a:lnTo>
                  <a:lnTo>
                    <a:pt x="30997" y="34649"/>
                  </a:lnTo>
                  <a:lnTo>
                    <a:pt x="30997" y="34649"/>
                  </a:lnTo>
                  <a:lnTo>
                    <a:pt x="31479" y="34310"/>
                  </a:lnTo>
                  <a:lnTo>
                    <a:pt x="32372" y="33560"/>
                  </a:lnTo>
                  <a:lnTo>
                    <a:pt x="32801" y="33167"/>
                  </a:lnTo>
                  <a:lnTo>
                    <a:pt x="33399" y="32568"/>
                  </a:lnTo>
                  <a:lnTo>
                    <a:pt x="34533" y="31327"/>
                  </a:lnTo>
                  <a:lnTo>
                    <a:pt x="35078" y="30684"/>
                  </a:lnTo>
                  <a:lnTo>
                    <a:pt x="35997" y="29568"/>
                  </a:lnTo>
                  <a:lnTo>
                    <a:pt x="37783" y="27318"/>
                  </a:lnTo>
                  <a:lnTo>
                    <a:pt x="38667" y="26183"/>
                  </a:lnTo>
                  <a:lnTo>
                    <a:pt x="38703" y="26157"/>
                  </a:lnTo>
                  <a:lnTo>
                    <a:pt x="38739" y="26121"/>
                  </a:lnTo>
                  <a:lnTo>
                    <a:pt x="39686" y="25933"/>
                  </a:lnTo>
                  <a:lnTo>
                    <a:pt x="41570" y="25523"/>
                  </a:lnTo>
                  <a:lnTo>
                    <a:pt x="42507" y="25290"/>
                  </a:lnTo>
                  <a:lnTo>
                    <a:pt x="43463" y="25023"/>
                  </a:lnTo>
                  <a:lnTo>
                    <a:pt x="44865" y="24558"/>
                  </a:lnTo>
                  <a:lnTo>
                    <a:pt x="45785" y="24192"/>
                  </a:lnTo>
                  <a:lnTo>
                    <a:pt x="46240" y="23987"/>
                  </a:lnTo>
                  <a:lnTo>
                    <a:pt x="45785" y="24174"/>
                  </a:lnTo>
                  <a:lnTo>
                    <a:pt x="44856" y="24514"/>
                  </a:lnTo>
                  <a:lnTo>
                    <a:pt x="43436" y="24942"/>
                  </a:lnTo>
                  <a:lnTo>
                    <a:pt x="42481" y="25174"/>
                  </a:lnTo>
                  <a:lnTo>
                    <a:pt x="41597" y="25371"/>
                  </a:lnTo>
                  <a:lnTo>
                    <a:pt x="39828" y="25710"/>
                  </a:lnTo>
                  <a:lnTo>
                    <a:pt x="38935" y="25862"/>
                  </a:lnTo>
                  <a:lnTo>
                    <a:pt x="39096" y="25648"/>
                  </a:lnTo>
                  <a:lnTo>
                    <a:pt x="39257" y="25451"/>
                  </a:lnTo>
                  <a:lnTo>
                    <a:pt x="41025" y="23299"/>
                  </a:lnTo>
                  <a:lnTo>
                    <a:pt x="41927" y="22227"/>
                  </a:lnTo>
                  <a:lnTo>
                    <a:pt x="42338" y="21754"/>
                  </a:lnTo>
                  <a:lnTo>
                    <a:pt x="43168" y="20817"/>
                  </a:lnTo>
                  <a:lnTo>
                    <a:pt x="43615" y="20379"/>
                  </a:lnTo>
                  <a:lnTo>
                    <a:pt x="43927" y="20093"/>
                  </a:lnTo>
                  <a:lnTo>
                    <a:pt x="44570" y="19548"/>
                  </a:lnTo>
                  <a:lnTo>
                    <a:pt x="45570" y="18789"/>
                  </a:lnTo>
                  <a:lnTo>
                    <a:pt x="46919" y="17923"/>
                  </a:lnTo>
                  <a:lnTo>
                    <a:pt x="48214" y="17200"/>
                  </a:lnTo>
                  <a:lnTo>
                    <a:pt x="49928" y="16369"/>
                  </a:lnTo>
                  <a:lnTo>
                    <a:pt x="51355" y="15797"/>
                  </a:lnTo>
                  <a:lnTo>
                    <a:pt x="51355" y="15797"/>
                  </a:lnTo>
                  <a:lnTo>
                    <a:pt x="50910" y="15941"/>
                  </a:lnTo>
                  <a:lnTo>
                    <a:pt x="49714" y="16396"/>
                  </a:lnTo>
                  <a:lnTo>
                    <a:pt x="48544" y="16923"/>
                  </a:lnTo>
                  <a:lnTo>
                    <a:pt x="47428" y="17504"/>
                  </a:lnTo>
                  <a:lnTo>
                    <a:pt x="46374" y="18111"/>
                  </a:lnTo>
                  <a:lnTo>
                    <a:pt x="45410" y="18736"/>
                  </a:lnTo>
                  <a:lnTo>
                    <a:pt x="44552" y="19361"/>
                  </a:lnTo>
                  <a:lnTo>
                    <a:pt x="43820" y="19977"/>
                  </a:lnTo>
                  <a:lnTo>
                    <a:pt x="43508" y="20272"/>
                  </a:lnTo>
                  <a:lnTo>
                    <a:pt x="42766" y="21031"/>
                  </a:lnTo>
                  <a:lnTo>
                    <a:pt x="42043" y="21808"/>
                  </a:lnTo>
                  <a:lnTo>
                    <a:pt x="42222" y="21102"/>
                  </a:lnTo>
                  <a:lnTo>
                    <a:pt x="42623" y="19700"/>
                  </a:lnTo>
                  <a:lnTo>
                    <a:pt x="42838" y="19004"/>
                  </a:lnTo>
                  <a:lnTo>
                    <a:pt x="43106" y="18200"/>
                  </a:lnTo>
                  <a:lnTo>
                    <a:pt x="43579" y="17021"/>
                  </a:lnTo>
                  <a:lnTo>
                    <a:pt x="43936" y="16253"/>
                  </a:lnTo>
                  <a:lnTo>
                    <a:pt x="44133" y="15878"/>
                  </a:lnTo>
                  <a:lnTo>
                    <a:pt x="43918" y="16244"/>
                  </a:lnTo>
                  <a:lnTo>
                    <a:pt x="43534" y="17003"/>
                  </a:lnTo>
                  <a:lnTo>
                    <a:pt x="43025" y="18173"/>
                  </a:lnTo>
                  <a:lnTo>
                    <a:pt x="42731" y="18968"/>
                  </a:lnTo>
                  <a:lnTo>
                    <a:pt x="42445" y="19763"/>
                  </a:lnTo>
                  <a:lnTo>
                    <a:pt x="41936" y="21379"/>
                  </a:lnTo>
                  <a:lnTo>
                    <a:pt x="41695" y="22192"/>
                  </a:lnTo>
                  <a:lnTo>
                    <a:pt x="41016" y="22942"/>
                  </a:lnTo>
                  <a:lnTo>
                    <a:pt x="39694" y="24487"/>
                  </a:lnTo>
                  <a:lnTo>
                    <a:pt x="39043" y="25264"/>
                  </a:lnTo>
                  <a:lnTo>
                    <a:pt x="37498" y="27148"/>
                  </a:lnTo>
                  <a:lnTo>
                    <a:pt x="35944" y="29023"/>
                  </a:lnTo>
                  <a:lnTo>
                    <a:pt x="35890" y="27880"/>
                  </a:lnTo>
                  <a:lnTo>
                    <a:pt x="35810" y="25603"/>
                  </a:lnTo>
                  <a:lnTo>
                    <a:pt x="35801" y="24460"/>
                  </a:lnTo>
                  <a:lnTo>
                    <a:pt x="35819" y="23254"/>
                  </a:lnTo>
                  <a:lnTo>
                    <a:pt x="35953" y="21451"/>
                  </a:lnTo>
                  <a:lnTo>
                    <a:pt x="36105" y="20254"/>
                  </a:lnTo>
                  <a:lnTo>
                    <a:pt x="36212" y="19656"/>
                  </a:lnTo>
                  <a:lnTo>
                    <a:pt x="36087" y="20254"/>
                  </a:lnTo>
                  <a:lnTo>
                    <a:pt x="35908" y="21442"/>
                  </a:lnTo>
                  <a:lnTo>
                    <a:pt x="35738" y="23254"/>
                  </a:lnTo>
                  <a:lnTo>
                    <a:pt x="35685" y="24460"/>
                  </a:lnTo>
                  <a:lnTo>
                    <a:pt x="35658" y="25666"/>
                  </a:lnTo>
                  <a:lnTo>
                    <a:pt x="35685" y="28077"/>
                  </a:lnTo>
                  <a:lnTo>
                    <a:pt x="35721" y="29282"/>
                  </a:lnTo>
                  <a:lnTo>
                    <a:pt x="35730" y="29282"/>
                  </a:lnTo>
                  <a:lnTo>
                    <a:pt x="35247" y="29845"/>
                  </a:lnTo>
                  <a:lnTo>
                    <a:pt x="34765" y="30407"/>
                  </a:lnTo>
                  <a:lnTo>
                    <a:pt x="34211" y="31032"/>
                  </a:lnTo>
                  <a:lnTo>
                    <a:pt x="33068" y="32238"/>
                  </a:lnTo>
                  <a:lnTo>
                    <a:pt x="32470" y="32809"/>
                  </a:lnTo>
                  <a:lnTo>
                    <a:pt x="31934" y="33283"/>
                  </a:lnTo>
                  <a:lnTo>
                    <a:pt x="31095" y="33935"/>
                  </a:lnTo>
                  <a:lnTo>
                    <a:pt x="30514" y="34319"/>
                  </a:lnTo>
                  <a:lnTo>
                    <a:pt x="30211" y="34488"/>
                  </a:lnTo>
                  <a:lnTo>
                    <a:pt x="30452" y="33560"/>
                  </a:lnTo>
                  <a:lnTo>
                    <a:pt x="30809" y="31693"/>
                  </a:lnTo>
                  <a:lnTo>
                    <a:pt x="30961" y="30765"/>
                  </a:lnTo>
                  <a:lnTo>
                    <a:pt x="31282" y="28621"/>
                  </a:lnTo>
                  <a:lnTo>
                    <a:pt x="31577" y="26487"/>
                  </a:lnTo>
                  <a:lnTo>
                    <a:pt x="32720" y="17923"/>
                  </a:lnTo>
                  <a:lnTo>
                    <a:pt x="32961" y="16191"/>
                  </a:lnTo>
                  <a:lnTo>
                    <a:pt x="33095" y="15342"/>
                  </a:lnTo>
                  <a:lnTo>
                    <a:pt x="34006" y="14530"/>
                  </a:lnTo>
                  <a:lnTo>
                    <a:pt x="35828" y="12869"/>
                  </a:lnTo>
                  <a:lnTo>
                    <a:pt x="36694" y="12012"/>
                  </a:lnTo>
                  <a:lnTo>
                    <a:pt x="37123" y="11574"/>
                  </a:lnTo>
                  <a:lnTo>
                    <a:pt x="37944" y="10672"/>
                  </a:lnTo>
                  <a:lnTo>
                    <a:pt x="38739" y="9743"/>
                  </a:lnTo>
                  <a:lnTo>
                    <a:pt x="39480" y="8770"/>
                  </a:lnTo>
                  <a:lnTo>
                    <a:pt x="39819" y="8261"/>
                  </a:lnTo>
                  <a:lnTo>
                    <a:pt x="39462" y="8761"/>
                  </a:lnTo>
                  <a:lnTo>
                    <a:pt x="38703" y="9717"/>
                  </a:lnTo>
                  <a:lnTo>
                    <a:pt x="37891" y="10619"/>
                  </a:lnTo>
                  <a:lnTo>
                    <a:pt x="37042" y="11494"/>
                  </a:lnTo>
                  <a:lnTo>
                    <a:pt x="36614" y="11922"/>
                  </a:lnTo>
                  <a:lnTo>
                    <a:pt x="35765" y="12726"/>
                  </a:lnTo>
                  <a:lnTo>
                    <a:pt x="34033" y="14262"/>
                  </a:lnTo>
                  <a:lnTo>
                    <a:pt x="33149" y="15012"/>
                  </a:lnTo>
                  <a:lnTo>
                    <a:pt x="33568" y="12190"/>
                  </a:lnTo>
                  <a:lnTo>
                    <a:pt x="34051" y="9386"/>
                  </a:lnTo>
                  <a:lnTo>
                    <a:pt x="34229" y="8315"/>
                  </a:lnTo>
                  <a:lnTo>
                    <a:pt x="34542" y="6091"/>
                  </a:lnTo>
                  <a:lnTo>
                    <a:pt x="34970" y="2555"/>
                  </a:lnTo>
                  <a:lnTo>
                    <a:pt x="353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0964005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50" Type="http://schemas.openxmlformats.org/officeDocument/2006/relationships/slideLayout" Target="../slideLayouts/slideLayout50.xml"/><Relationship Id="rId55" Type="http://schemas.openxmlformats.org/officeDocument/2006/relationships/slideLayout" Target="../slideLayouts/slideLayout55.xml"/><Relationship Id="rId63" Type="http://schemas.openxmlformats.org/officeDocument/2006/relationships/slideLayout" Target="../slideLayouts/slideLayout63.xml"/><Relationship Id="rId68" Type="http://schemas.openxmlformats.org/officeDocument/2006/relationships/slideLayout" Target="../slideLayouts/slideLayout68.xml"/><Relationship Id="rId76" Type="http://schemas.openxmlformats.org/officeDocument/2006/relationships/slideLayout" Target="../slideLayouts/slideLayout76.xml"/><Relationship Id="rId84" Type="http://schemas.openxmlformats.org/officeDocument/2006/relationships/slideLayout" Target="../slideLayouts/slideLayout84.xml"/><Relationship Id="rId7" Type="http://schemas.openxmlformats.org/officeDocument/2006/relationships/slideLayout" Target="../slideLayouts/slideLayout7.xml"/><Relationship Id="rId71" Type="http://schemas.openxmlformats.org/officeDocument/2006/relationships/slideLayout" Target="../slideLayouts/slideLayout7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9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3" Type="http://schemas.openxmlformats.org/officeDocument/2006/relationships/slideLayout" Target="../slideLayouts/slideLayout53.xml"/><Relationship Id="rId58" Type="http://schemas.openxmlformats.org/officeDocument/2006/relationships/slideLayout" Target="../slideLayouts/slideLayout58.xml"/><Relationship Id="rId66" Type="http://schemas.openxmlformats.org/officeDocument/2006/relationships/slideLayout" Target="../slideLayouts/slideLayout66.xml"/><Relationship Id="rId74" Type="http://schemas.openxmlformats.org/officeDocument/2006/relationships/slideLayout" Target="../slideLayouts/slideLayout74.xml"/><Relationship Id="rId79" Type="http://schemas.openxmlformats.org/officeDocument/2006/relationships/slideLayout" Target="../slideLayouts/slideLayout79.xml"/><Relationship Id="rId5" Type="http://schemas.openxmlformats.org/officeDocument/2006/relationships/slideLayout" Target="../slideLayouts/slideLayout5.xml"/><Relationship Id="rId61" Type="http://schemas.openxmlformats.org/officeDocument/2006/relationships/slideLayout" Target="../slideLayouts/slideLayout61.xml"/><Relationship Id="rId82" Type="http://schemas.openxmlformats.org/officeDocument/2006/relationships/slideLayout" Target="../slideLayouts/slideLayout82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56" Type="http://schemas.openxmlformats.org/officeDocument/2006/relationships/slideLayout" Target="../slideLayouts/slideLayout56.xml"/><Relationship Id="rId64" Type="http://schemas.openxmlformats.org/officeDocument/2006/relationships/slideLayout" Target="../slideLayouts/slideLayout64.xml"/><Relationship Id="rId69" Type="http://schemas.openxmlformats.org/officeDocument/2006/relationships/slideLayout" Target="../slideLayouts/slideLayout69.xml"/><Relationship Id="rId77" Type="http://schemas.openxmlformats.org/officeDocument/2006/relationships/slideLayout" Target="../slideLayouts/slideLayout77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72" Type="http://schemas.openxmlformats.org/officeDocument/2006/relationships/slideLayout" Target="../slideLayouts/slideLayout72.xml"/><Relationship Id="rId80" Type="http://schemas.openxmlformats.org/officeDocument/2006/relationships/slideLayout" Target="../slideLayouts/slideLayout80.xml"/><Relationship Id="rId85" Type="http://schemas.openxmlformats.org/officeDocument/2006/relationships/slideLayout" Target="../slideLayouts/slideLayout85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46.xml"/><Relationship Id="rId59" Type="http://schemas.openxmlformats.org/officeDocument/2006/relationships/slideLayout" Target="../slideLayouts/slideLayout59.xml"/><Relationship Id="rId67" Type="http://schemas.openxmlformats.org/officeDocument/2006/relationships/slideLayout" Target="../slideLayouts/slideLayout67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54" Type="http://schemas.openxmlformats.org/officeDocument/2006/relationships/slideLayout" Target="../slideLayouts/slideLayout54.xml"/><Relationship Id="rId62" Type="http://schemas.openxmlformats.org/officeDocument/2006/relationships/slideLayout" Target="../slideLayouts/slideLayout62.xml"/><Relationship Id="rId70" Type="http://schemas.openxmlformats.org/officeDocument/2006/relationships/slideLayout" Target="../slideLayouts/slideLayout70.xml"/><Relationship Id="rId75" Type="http://schemas.openxmlformats.org/officeDocument/2006/relationships/slideLayout" Target="../slideLayouts/slideLayout75.xml"/><Relationship Id="rId83" Type="http://schemas.openxmlformats.org/officeDocument/2006/relationships/slideLayout" Target="../slideLayouts/slideLayout83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slideLayout" Target="../slideLayouts/slideLayout49.xml"/><Relationship Id="rId57" Type="http://schemas.openxmlformats.org/officeDocument/2006/relationships/slideLayout" Target="../slideLayouts/slideLayout57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52" Type="http://schemas.openxmlformats.org/officeDocument/2006/relationships/slideLayout" Target="../slideLayouts/slideLayout52.xml"/><Relationship Id="rId60" Type="http://schemas.openxmlformats.org/officeDocument/2006/relationships/slideLayout" Target="../slideLayouts/slideLayout60.xml"/><Relationship Id="rId65" Type="http://schemas.openxmlformats.org/officeDocument/2006/relationships/slideLayout" Target="../slideLayouts/slideLayout65.xml"/><Relationship Id="rId73" Type="http://schemas.openxmlformats.org/officeDocument/2006/relationships/slideLayout" Target="../slideLayouts/slideLayout73.xml"/><Relationship Id="rId78" Type="http://schemas.openxmlformats.org/officeDocument/2006/relationships/slideLayout" Target="../slideLayouts/slideLayout78.xml"/><Relationship Id="rId81" Type="http://schemas.openxmlformats.org/officeDocument/2006/relationships/slideLayout" Target="../slideLayouts/slideLayout81.xml"/><Relationship Id="rId86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Barrio"/>
              <a:buNone/>
              <a:defRPr sz="2800">
                <a:solidFill>
                  <a:schemeClr val="dk1"/>
                </a:solidFill>
                <a:latin typeface="Barrio"/>
                <a:ea typeface="Barrio"/>
                <a:cs typeface="Barrio"/>
                <a:sym typeface="Barri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Nunito"/>
              <a:buChar char="●"/>
              <a:defRPr sz="18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743" r:id="rId3"/>
    <p:sldLayoutId id="2147483737" r:id="rId4"/>
    <p:sldLayoutId id="2147483733" r:id="rId5"/>
    <p:sldLayoutId id="2147483728" r:id="rId6"/>
    <p:sldLayoutId id="2147483718" r:id="rId7"/>
    <p:sldLayoutId id="2147483710" r:id="rId8"/>
    <p:sldLayoutId id="2147483702" r:id="rId9"/>
    <p:sldLayoutId id="2147483696" r:id="rId10"/>
    <p:sldLayoutId id="2147483695" r:id="rId11"/>
    <p:sldLayoutId id="2147483694" r:id="rId12"/>
    <p:sldLayoutId id="2147483685" r:id="rId13"/>
    <p:sldLayoutId id="2147483684" r:id="rId14"/>
    <p:sldLayoutId id="2147483683" r:id="rId15"/>
    <p:sldLayoutId id="2147483682" r:id="rId16"/>
    <p:sldLayoutId id="2147483652" r:id="rId17"/>
    <p:sldLayoutId id="2147483653" r:id="rId18"/>
    <p:sldLayoutId id="2147483658" r:id="rId19"/>
    <p:sldLayoutId id="2147483661" r:id="rId20"/>
    <p:sldLayoutId id="2147483662" r:id="rId21"/>
    <p:sldLayoutId id="2147483663" r:id="rId22"/>
    <p:sldLayoutId id="2147483745" r:id="rId23"/>
    <p:sldLayoutId id="2147483740" r:id="rId24"/>
    <p:sldLayoutId id="2147483739" r:id="rId25"/>
    <p:sldLayoutId id="2147483735" r:id="rId26"/>
    <p:sldLayoutId id="2147483730" r:id="rId27"/>
    <p:sldLayoutId id="2147483720" r:id="rId28"/>
    <p:sldLayoutId id="2147483712" r:id="rId29"/>
    <p:sldLayoutId id="2147483704" r:id="rId30"/>
    <p:sldLayoutId id="2147483699" r:id="rId31"/>
    <p:sldLayoutId id="2147483690" r:id="rId32"/>
    <p:sldLayoutId id="2147483687" r:id="rId33"/>
    <p:sldLayoutId id="2147483686" r:id="rId34"/>
    <p:sldLayoutId id="2147483670" r:id="rId35"/>
    <p:sldLayoutId id="2147483746" r:id="rId36"/>
    <p:sldLayoutId id="2147483741" r:id="rId37"/>
    <p:sldLayoutId id="2147483736" r:id="rId38"/>
    <p:sldLayoutId id="2147483731" r:id="rId39"/>
    <p:sldLayoutId id="2147483721" r:id="rId40"/>
    <p:sldLayoutId id="2147483713" r:id="rId41"/>
    <p:sldLayoutId id="2147483705" r:id="rId42"/>
    <p:sldLayoutId id="2147483700" r:id="rId43"/>
    <p:sldLayoutId id="2147483671" r:id="rId44"/>
    <p:sldLayoutId id="2147483751" r:id="rId45"/>
    <p:sldLayoutId id="2147483732" r:id="rId46"/>
    <p:sldLayoutId id="2147483727" r:id="rId47"/>
    <p:sldLayoutId id="2147483726" r:id="rId48"/>
    <p:sldLayoutId id="2147483673" r:id="rId49"/>
    <p:sldLayoutId id="2147483674" r:id="rId50"/>
    <p:sldLayoutId id="2147483750" r:id="rId51"/>
    <p:sldLayoutId id="2147483749" r:id="rId52"/>
    <p:sldLayoutId id="2147483748" r:id="rId53"/>
    <p:sldLayoutId id="2147483747" r:id="rId54"/>
    <p:sldLayoutId id="2147483742" r:id="rId55"/>
    <p:sldLayoutId id="2147483725" r:id="rId56"/>
    <p:sldLayoutId id="2147483724" r:id="rId57"/>
    <p:sldLayoutId id="2147483723" r:id="rId58"/>
    <p:sldLayoutId id="2147483722" r:id="rId59"/>
    <p:sldLayoutId id="2147483717" r:id="rId60"/>
    <p:sldLayoutId id="2147483716" r:id="rId61"/>
    <p:sldLayoutId id="2147483715" r:id="rId62"/>
    <p:sldLayoutId id="2147483714" r:id="rId63"/>
    <p:sldLayoutId id="2147483709" r:id="rId64"/>
    <p:sldLayoutId id="2147483708" r:id="rId65"/>
    <p:sldLayoutId id="2147483707" r:id="rId66"/>
    <p:sldLayoutId id="2147483706" r:id="rId67"/>
    <p:sldLayoutId id="2147483701" r:id="rId68"/>
    <p:sldLayoutId id="2147483692" r:id="rId69"/>
    <p:sldLayoutId id="2147483676" r:id="rId70"/>
    <p:sldLayoutId id="2147483744" r:id="rId71"/>
    <p:sldLayoutId id="2147483738" r:id="rId72"/>
    <p:sldLayoutId id="2147483734" r:id="rId73"/>
    <p:sldLayoutId id="2147483729" r:id="rId74"/>
    <p:sldLayoutId id="2147483719" r:id="rId75"/>
    <p:sldLayoutId id="2147483711" r:id="rId76"/>
    <p:sldLayoutId id="2147483703" r:id="rId77"/>
    <p:sldLayoutId id="2147483698" r:id="rId78"/>
    <p:sldLayoutId id="2147483697" r:id="rId79"/>
    <p:sldLayoutId id="2147483689" r:id="rId80"/>
    <p:sldLayoutId id="2147483677" r:id="rId81"/>
    <p:sldLayoutId id="2147483693" r:id="rId82"/>
    <p:sldLayoutId id="2147483691" r:id="rId83"/>
    <p:sldLayoutId id="2147483688" r:id="rId84"/>
    <p:sldLayoutId id="2147483678" r:id="rId85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85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50.xml"/><Relationship Id="rId1" Type="http://schemas.openxmlformats.org/officeDocument/2006/relationships/tags" Target="../tags/tag3.xml"/><Relationship Id="rId5" Type="http://schemas.openxmlformats.org/officeDocument/2006/relationships/image" Target="file:///C:\Program%20Files\Inknoe%20ClassPoint\Images\multiple_choice_without%20result_default_cm.png" TargetMode="External"/><Relationship Id="rId4" Type="http://schemas.openxmlformats.org/officeDocument/2006/relationships/image" Target="../media/image8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50.xml"/><Relationship Id="rId1" Type="http://schemas.openxmlformats.org/officeDocument/2006/relationships/tags" Target="../tags/tag4.xml"/><Relationship Id="rId5" Type="http://schemas.openxmlformats.org/officeDocument/2006/relationships/image" Target="file:///C:\Program%20Files\Inknoe%20ClassPoint\Images\multiple_choice_without%20result_default_cm.png" TargetMode="External"/><Relationship Id="rId4" Type="http://schemas.openxmlformats.org/officeDocument/2006/relationships/image" Target="../media/image8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50.xml"/><Relationship Id="rId1" Type="http://schemas.openxmlformats.org/officeDocument/2006/relationships/tags" Target="../tags/tag5.xml"/><Relationship Id="rId5" Type="http://schemas.openxmlformats.org/officeDocument/2006/relationships/image" Target="file:///C:\Program%20Files\Inknoe%20ClassPoint\Images\multiple_choice_without%20result_default_cm.png" TargetMode="External"/><Relationship Id="rId4" Type="http://schemas.openxmlformats.org/officeDocument/2006/relationships/image" Target="../media/image8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2" Type="http://schemas.openxmlformats.org/officeDocument/2006/relationships/slideLayout" Target="../slideLayouts/slideLayout50.xml"/><Relationship Id="rId1" Type="http://schemas.openxmlformats.org/officeDocument/2006/relationships/tags" Target="../tags/tag6.xml"/><Relationship Id="rId5" Type="http://schemas.openxmlformats.org/officeDocument/2006/relationships/image" Target="file:///C:\Program%20Files\Inknoe%20ClassPoint\Images\multiple_choice_without%20result_default_cm.png" TargetMode="External"/><Relationship Id="rId4" Type="http://schemas.openxmlformats.org/officeDocument/2006/relationships/image" Target="../media/image8.pn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4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0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0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5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8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2" Type="http://schemas.openxmlformats.org/officeDocument/2006/relationships/slideLayout" Target="../slideLayouts/slideLayout21.xml"/><Relationship Id="rId1" Type="http://schemas.openxmlformats.org/officeDocument/2006/relationships/tags" Target="../tags/tag2.xml"/><Relationship Id="rId5" Type="http://schemas.openxmlformats.org/officeDocument/2006/relationships/image" Target="file:///C:\Program%20Files\Inknoe%20ClassPoint\Images\image_upload_without%20result_default.png" TargetMode="External"/><Relationship Id="rId4" Type="http://schemas.openxmlformats.org/officeDocument/2006/relationships/image" Target="../media/image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0" y="1726989"/>
            <a:ext cx="914399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NHIỆT LIỆT CHÀO MỪNG CÁC THẦY CÔ GIÁO </a:t>
            </a:r>
          </a:p>
          <a:p>
            <a:pPr algn="ctr"/>
            <a:r>
              <a:rPr lang="en-US" sz="32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VÀ CÁC EM HỌC SINH </a:t>
            </a:r>
            <a:endParaRPr lang="en-US" sz="3200" b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523281" y="729205"/>
            <a:ext cx="619245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 smtClean="0">
                <a:solidFill>
                  <a:schemeClr val="accent6">
                    <a:lumMod val="1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Trò</a:t>
            </a:r>
            <a:r>
              <a:rPr lang="en-US" sz="3200" b="1" dirty="0" smtClean="0">
                <a:solidFill>
                  <a:schemeClr val="accent6">
                    <a:lumMod val="1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 smtClean="0">
                <a:solidFill>
                  <a:schemeClr val="accent6">
                    <a:lumMod val="1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chơi</a:t>
            </a:r>
            <a:r>
              <a:rPr lang="en-US" sz="3200" b="1" dirty="0" smtClean="0">
                <a:solidFill>
                  <a:schemeClr val="accent6">
                    <a:lumMod val="1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 “ THỬ TÀI CỦA BẠN”</a:t>
            </a:r>
            <a:endParaRPr lang="en-US" sz="3200" b="1" dirty="0">
              <a:solidFill>
                <a:schemeClr val="accent6">
                  <a:lumMod val="10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968906" y="1620456"/>
            <a:ext cx="6111433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+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4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câu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hỏi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trắc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nghiệm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liên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quan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đến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kiến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thức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vừa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học</a:t>
            </a:r>
            <a:endParaRPr lang="en-US" sz="2400" dirty="0" smtClean="0"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algn="just"/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+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Các</a:t>
            </a:r>
            <a:r>
              <a:rPr lang="en-US" sz="2400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bạn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hãy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chú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ý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hiệu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lệnh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và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suy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nghĩ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để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lựa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chọn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một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đáp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án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đúng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.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Người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đáp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án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đúng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và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nhanh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nhất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sẽ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nhận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được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một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phần</a:t>
            </a:r>
            <a:r>
              <a:rPr lang="en-US" sz="24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thưởng</a:t>
            </a:r>
            <a:endParaRPr lang="en-US" sz="24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84" name="Google Shape;2184;p60"/>
          <p:cNvGrpSpPr/>
          <p:nvPr/>
        </p:nvGrpSpPr>
        <p:grpSpPr>
          <a:xfrm>
            <a:off x="7086593" y="2753825"/>
            <a:ext cx="2230391" cy="1456390"/>
            <a:chOff x="6193241" y="2043525"/>
            <a:chExt cx="2829009" cy="1847273"/>
          </a:xfrm>
        </p:grpSpPr>
        <p:sp>
          <p:nvSpPr>
            <p:cNvPr id="2185" name="Google Shape;2185;p60"/>
            <p:cNvSpPr/>
            <p:nvPr/>
          </p:nvSpPr>
          <p:spPr>
            <a:xfrm flipH="1">
              <a:off x="7775768" y="3577329"/>
              <a:ext cx="215466" cy="304560"/>
            </a:xfrm>
            <a:custGeom>
              <a:avLst/>
              <a:gdLst/>
              <a:ahLst/>
              <a:cxnLst/>
              <a:rect l="l" t="t" r="r" b="b"/>
              <a:pathLst>
                <a:path w="7190" h="10163" extrusionOk="0">
                  <a:moveTo>
                    <a:pt x="7190" y="1420"/>
                  </a:moveTo>
                  <a:lnTo>
                    <a:pt x="6957" y="1760"/>
                  </a:lnTo>
                  <a:lnTo>
                    <a:pt x="6252" y="2840"/>
                  </a:lnTo>
                  <a:lnTo>
                    <a:pt x="5672" y="3876"/>
                  </a:lnTo>
                  <a:lnTo>
                    <a:pt x="5323" y="4626"/>
                  </a:lnTo>
                  <a:lnTo>
                    <a:pt x="5037" y="5403"/>
                  </a:lnTo>
                  <a:lnTo>
                    <a:pt x="4859" y="6180"/>
                  </a:lnTo>
                  <a:lnTo>
                    <a:pt x="4814" y="6564"/>
                  </a:lnTo>
                  <a:lnTo>
                    <a:pt x="4805" y="6930"/>
                  </a:lnTo>
                  <a:lnTo>
                    <a:pt x="4886" y="7528"/>
                  </a:lnTo>
                  <a:lnTo>
                    <a:pt x="5055" y="7993"/>
                  </a:lnTo>
                  <a:lnTo>
                    <a:pt x="5279" y="8359"/>
                  </a:lnTo>
                  <a:lnTo>
                    <a:pt x="5627" y="8761"/>
                  </a:lnTo>
                  <a:lnTo>
                    <a:pt x="5841" y="9073"/>
                  </a:lnTo>
                  <a:lnTo>
                    <a:pt x="5850" y="9288"/>
                  </a:lnTo>
                  <a:lnTo>
                    <a:pt x="5788" y="9413"/>
                  </a:lnTo>
                  <a:lnTo>
                    <a:pt x="5698" y="9538"/>
                  </a:lnTo>
                  <a:lnTo>
                    <a:pt x="5439" y="9770"/>
                  </a:lnTo>
                  <a:lnTo>
                    <a:pt x="5082" y="9966"/>
                  </a:lnTo>
                  <a:lnTo>
                    <a:pt x="4662" y="10109"/>
                  </a:lnTo>
                  <a:lnTo>
                    <a:pt x="4198" y="10163"/>
                  </a:lnTo>
                  <a:lnTo>
                    <a:pt x="3698" y="10118"/>
                  </a:lnTo>
                  <a:lnTo>
                    <a:pt x="3189" y="9948"/>
                  </a:lnTo>
                  <a:lnTo>
                    <a:pt x="2689" y="9636"/>
                  </a:lnTo>
                  <a:lnTo>
                    <a:pt x="2457" y="9413"/>
                  </a:lnTo>
                  <a:lnTo>
                    <a:pt x="2332" y="9279"/>
                  </a:lnTo>
                  <a:lnTo>
                    <a:pt x="2091" y="8913"/>
                  </a:lnTo>
                  <a:lnTo>
                    <a:pt x="1733" y="8198"/>
                  </a:lnTo>
                  <a:lnTo>
                    <a:pt x="1269" y="6957"/>
                  </a:lnTo>
                  <a:lnTo>
                    <a:pt x="840" y="5537"/>
                  </a:lnTo>
                  <a:lnTo>
                    <a:pt x="474" y="4055"/>
                  </a:lnTo>
                  <a:lnTo>
                    <a:pt x="197" y="2644"/>
                  </a:lnTo>
                  <a:lnTo>
                    <a:pt x="37" y="1438"/>
                  </a:lnTo>
                  <a:lnTo>
                    <a:pt x="1" y="760"/>
                  </a:lnTo>
                  <a:lnTo>
                    <a:pt x="19" y="429"/>
                  </a:lnTo>
                  <a:lnTo>
                    <a:pt x="55" y="313"/>
                  </a:lnTo>
                  <a:lnTo>
                    <a:pt x="90" y="215"/>
                  </a:lnTo>
                  <a:lnTo>
                    <a:pt x="296" y="81"/>
                  </a:lnTo>
                  <a:lnTo>
                    <a:pt x="626" y="9"/>
                  </a:lnTo>
                  <a:lnTo>
                    <a:pt x="1055" y="1"/>
                  </a:lnTo>
                  <a:lnTo>
                    <a:pt x="1849" y="72"/>
                  </a:lnTo>
                  <a:lnTo>
                    <a:pt x="3091" y="295"/>
                  </a:lnTo>
                  <a:lnTo>
                    <a:pt x="5046" y="777"/>
                  </a:lnTo>
                  <a:lnTo>
                    <a:pt x="6975" y="1349"/>
                  </a:lnTo>
                  <a:lnTo>
                    <a:pt x="7190" y="1420"/>
                  </a:lnTo>
                  <a:close/>
                </a:path>
              </a:pathLst>
            </a:custGeom>
            <a:solidFill>
              <a:srgbClr val="EDA5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60"/>
            <p:cNvSpPr/>
            <p:nvPr/>
          </p:nvSpPr>
          <p:spPr>
            <a:xfrm flipH="1">
              <a:off x="6963619" y="3583742"/>
              <a:ext cx="215466" cy="304590"/>
            </a:xfrm>
            <a:custGeom>
              <a:avLst/>
              <a:gdLst/>
              <a:ahLst/>
              <a:cxnLst/>
              <a:rect l="l" t="t" r="r" b="b"/>
              <a:pathLst>
                <a:path w="7190" h="10164" extrusionOk="0">
                  <a:moveTo>
                    <a:pt x="7189" y="1412"/>
                  </a:moveTo>
                  <a:lnTo>
                    <a:pt x="6957" y="1760"/>
                  </a:lnTo>
                  <a:lnTo>
                    <a:pt x="6251" y="2841"/>
                  </a:lnTo>
                  <a:lnTo>
                    <a:pt x="5680" y="3876"/>
                  </a:lnTo>
                  <a:lnTo>
                    <a:pt x="5323" y="4618"/>
                  </a:lnTo>
                  <a:lnTo>
                    <a:pt x="5046" y="5395"/>
                  </a:lnTo>
                  <a:lnTo>
                    <a:pt x="4858" y="6171"/>
                  </a:lnTo>
                  <a:lnTo>
                    <a:pt x="4814" y="6555"/>
                  </a:lnTo>
                  <a:lnTo>
                    <a:pt x="4805" y="6922"/>
                  </a:lnTo>
                  <a:lnTo>
                    <a:pt x="4885" y="7529"/>
                  </a:lnTo>
                  <a:lnTo>
                    <a:pt x="5055" y="7993"/>
                  </a:lnTo>
                  <a:lnTo>
                    <a:pt x="5278" y="8350"/>
                  </a:lnTo>
                  <a:lnTo>
                    <a:pt x="5626" y="8761"/>
                  </a:lnTo>
                  <a:lnTo>
                    <a:pt x="5841" y="9074"/>
                  </a:lnTo>
                  <a:lnTo>
                    <a:pt x="5850" y="9288"/>
                  </a:lnTo>
                  <a:lnTo>
                    <a:pt x="5787" y="9404"/>
                  </a:lnTo>
                  <a:lnTo>
                    <a:pt x="5698" y="9529"/>
                  </a:lnTo>
                  <a:lnTo>
                    <a:pt x="5439" y="9761"/>
                  </a:lnTo>
                  <a:lnTo>
                    <a:pt x="5082" y="9967"/>
                  </a:lnTo>
                  <a:lnTo>
                    <a:pt x="4662" y="10110"/>
                  </a:lnTo>
                  <a:lnTo>
                    <a:pt x="4198" y="10163"/>
                  </a:lnTo>
                  <a:lnTo>
                    <a:pt x="3697" y="10118"/>
                  </a:lnTo>
                  <a:lnTo>
                    <a:pt x="3188" y="9949"/>
                  </a:lnTo>
                  <a:lnTo>
                    <a:pt x="2688" y="9636"/>
                  </a:lnTo>
                  <a:lnTo>
                    <a:pt x="2456" y="9404"/>
                  </a:lnTo>
                  <a:lnTo>
                    <a:pt x="2331" y="9270"/>
                  </a:lnTo>
                  <a:lnTo>
                    <a:pt x="2090" y="8913"/>
                  </a:lnTo>
                  <a:lnTo>
                    <a:pt x="1733" y="8190"/>
                  </a:lnTo>
                  <a:lnTo>
                    <a:pt x="1268" y="6948"/>
                  </a:lnTo>
                  <a:lnTo>
                    <a:pt x="840" y="5528"/>
                  </a:lnTo>
                  <a:lnTo>
                    <a:pt x="474" y="4046"/>
                  </a:lnTo>
                  <a:lnTo>
                    <a:pt x="197" y="2635"/>
                  </a:lnTo>
                  <a:lnTo>
                    <a:pt x="36" y="1430"/>
                  </a:lnTo>
                  <a:lnTo>
                    <a:pt x="0" y="751"/>
                  </a:lnTo>
                  <a:lnTo>
                    <a:pt x="18" y="421"/>
                  </a:lnTo>
                  <a:lnTo>
                    <a:pt x="45" y="304"/>
                  </a:lnTo>
                  <a:lnTo>
                    <a:pt x="90" y="206"/>
                  </a:lnTo>
                  <a:lnTo>
                    <a:pt x="295" y="72"/>
                  </a:lnTo>
                  <a:lnTo>
                    <a:pt x="626" y="10"/>
                  </a:lnTo>
                  <a:lnTo>
                    <a:pt x="1054" y="1"/>
                  </a:lnTo>
                  <a:lnTo>
                    <a:pt x="1840" y="72"/>
                  </a:lnTo>
                  <a:lnTo>
                    <a:pt x="3090" y="296"/>
                  </a:lnTo>
                  <a:lnTo>
                    <a:pt x="5046" y="778"/>
                  </a:lnTo>
                  <a:lnTo>
                    <a:pt x="6975" y="1349"/>
                  </a:lnTo>
                  <a:lnTo>
                    <a:pt x="7189" y="1412"/>
                  </a:lnTo>
                  <a:close/>
                </a:path>
              </a:pathLst>
            </a:custGeom>
            <a:solidFill>
              <a:srgbClr val="EDA5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60"/>
            <p:cNvSpPr/>
            <p:nvPr/>
          </p:nvSpPr>
          <p:spPr>
            <a:xfrm flipH="1">
              <a:off x="6273381" y="2641572"/>
              <a:ext cx="2074260" cy="1249225"/>
            </a:xfrm>
            <a:custGeom>
              <a:avLst/>
              <a:gdLst/>
              <a:ahLst/>
              <a:cxnLst/>
              <a:rect l="l" t="t" r="r" b="b"/>
              <a:pathLst>
                <a:path w="69217" h="41686" extrusionOk="0">
                  <a:moveTo>
                    <a:pt x="47785" y="2019"/>
                  </a:moveTo>
                  <a:lnTo>
                    <a:pt x="48097" y="2287"/>
                  </a:lnTo>
                  <a:lnTo>
                    <a:pt x="48722" y="2956"/>
                  </a:lnTo>
                  <a:lnTo>
                    <a:pt x="49329" y="3778"/>
                  </a:lnTo>
                  <a:lnTo>
                    <a:pt x="49928" y="4733"/>
                  </a:lnTo>
                  <a:lnTo>
                    <a:pt x="50839" y="6368"/>
                  </a:lnTo>
                  <a:lnTo>
                    <a:pt x="52089" y="8868"/>
                  </a:lnTo>
                  <a:lnTo>
                    <a:pt x="53455" y="11565"/>
                  </a:lnTo>
                  <a:lnTo>
                    <a:pt x="54580" y="13628"/>
                  </a:lnTo>
                  <a:lnTo>
                    <a:pt x="55393" y="14985"/>
                  </a:lnTo>
                  <a:lnTo>
                    <a:pt x="56259" y="16316"/>
                  </a:lnTo>
                  <a:lnTo>
                    <a:pt x="57188" y="17593"/>
                  </a:lnTo>
                  <a:lnTo>
                    <a:pt x="58188" y="18807"/>
                  </a:lnTo>
                  <a:lnTo>
                    <a:pt x="59268" y="19923"/>
                  </a:lnTo>
                  <a:lnTo>
                    <a:pt x="59840" y="20441"/>
                  </a:lnTo>
                  <a:lnTo>
                    <a:pt x="60420" y="20923"/>
                  </a:lnTo>
                  <a:lnTo>
                    <a:pt x="61501" y="21718"/>
                  </a:lnTo>
                  <a:lnTo>
                    <a:pt x="62510" y="22308"/>
                  </a:lnTo>
                  <a:lnTo>
                    <a:pt x="63439" y="22736"/>
                  </a:lnTo>
                  <a:lnTo>
                    <a:pt x="64287" y="23013"/>
                  </a:lnTo>
                  <a:lnTo>
                    <a:pt x="65064" y="23165"/>
                  </a:lnTo>
                  <a:lnTo>
                    <a:pt x="65769" y="23218"/>
                  </a:lnTo>
                  <a:lnTo>
                    <a:pt x="66403" y="23201"/>
                  </a:lnTo>
                  <a:lnTo>
                    <a:pt x="67243" y="23093"/>
                  </a:lnTo>
                  <a:lnTo>
                    <a:pt x="68109" y="22933"/>
                  </a:lnTo>
                  <a:lnTo>
                    <a:pt x="68582" y="22906"/>
                  </a:lnTo>
                  <a:lnTo>
                    <a:pt x="68832" y="22986"/>
                  </a:lnTo>
                  <a:lnTo>
                    <a:pt x="69029" y="23156"/>
                  </a:lnTo>
                  <a:lnTo>
                    <a:pt x="69163" y="23459"/>
                  </a:lnTo>
                  <a:lnTo>
                    <a:pt x="69208" y="23674"/>
                  </a:lnTo>
                  <a:lnTo>
                    <a:pt x="69216" y="23790"/>
                  </a:lnTo>
                  <a:lnTo>
                    <a:pt x="69172" y="24040"/>
                  </a:lnTo>
                  <a:lnTo>
                    <a:pt x="69038" y="24317"/>
                  </a:lnTo>
                  <a:lnTo>
                    <a:pt x="68824" y="24611"/>
                  </a:lnTo>
                  <a:lnTo>
                    <a:pt x="68368" y="25076"/>
                  </a:lnTo>
                  <a:lnTo>
                    <a:pt x="67511" y="25763"/>
                  </a:lnTo>
                  <a:lnTo>
                    <a:pt x="66412" y="26514"/>
                  </a:lnTo>
                  <a:lnTo>
                    <a:pt x="65091" y="27299"/>
                  </a:lnTo>
                  <a:lnTo>
                    <a:pt x="63591" y="28121"/>
                  </a:lnTo>
                  <a:lnTo>
                    <a:pt x="61956" y="28960"/>
                  </a:lnTo>
                  <a:lnTo>
                    <a:pt x="59304" y="30255"/>
                  </a:lnTo>
                  <a:lnTo>
                    <a:pt x="55563" y="31961"/>
                  </a:lnTo>
                  <a:lnTo>
                    <a:pt x="50044" y="34336"/>
                  </a:lnTo>
                  <a:lnTo>
                    <a:pt x="46981" y="35604"/>
                  </a:lnTo>
                  <a:lnTo>
                    <a:pt x="46561" y="35774"/>
                  </a:lnTo>
                  <a:lnTo>
                    <a:pt x="45650" y="36086"/>
                  </a:lnTo>
                  <a:lnTo>
                    <a:pt x="44641" y="36381"/>
                  </a:lnTo>
                  <a:lnTo>
                    <a:pt x="43543" y="36649"/>
                  </a:lnTo>
                  <a:lnTo>
                    <a:pt x="41757" y="37006"/>
                  </a:lnTo>
                  <a:lnTo>
                    <a:pt x="39105" y="37390"/>
                  </a:lnTo>
                  <a:lnTo>
                    <a:pt x="37667" y="37542"/>
                  </a:lnTo>
                  <a:lnTo>
                    <a:pt x="37631" y="37810"/>
                  </a:lnTo>
                  <a:lnTo>
                    <a:pt x="37604" y="38078"/>
                  </a:lnTo>
                  <a:lnTo>
                    <a:pt x="37586" y="38444"/>
                  </a:lnTo>
                  <a:lnTo>
                    <a:pt x="37667" y="39042"/>
                  </a:lnTo>
                  <a:lnTo>
                    <a:pt x="37837" y="39507"/>
                  </a:lnTo>
                  <a:lnTo>
                    <a:pt x="38060" y="39873"/>
                  </a:lnTo>
                  <a:lnTo>
                    <a:pt x="38408" y="40275"/>
                  </a:lnTo>
                  <a:lnTo>
                    <a:pt x="38622" y="40596"/>
                  </a:lnTo>
                  <a:lnTo>
                    <a:pt x="38622" y="40810"/>
                  </a:lnTo>
                  <a:lnTo>
                    <a:pt x="38560" y="40926"/>
                  </a:lnTo>
                  <a:lnTo>
                    <a:pt x="38471" y="41051"/>
                  </a:lnTo>
                  <a:lnTo>
                    <a:pt x="38212" y="41293"/>
                  </a:lnTo>
                  <a:lnTo>
                    <a:pt x="37863" y="41489"/>
                  </a:lnTo>
                  <a:lnTo>
                    <a:pt x="37453" y="41623"/>
                  </a:lnTo>
                  <a:lnTo>
                    <a:pt x="36979" y="41685"/>
                  </a:lnTo>
                  <a:lnTo>
                    <a:pt x="36479" y="41641"/>
                  </a:lnTo>
                  <a:lnTo>
                    <a:pt x="35979" y="41471"/>
                  </a:lnTo>
                  <a:lnTo>
                    <a:pt x="35479" y="41159"/>
                  </a:lnTo>
                  <a:lnTo>
                    <a:pt x="35238" y="40926"/>
                  </a:lnTo>
                  <a:lnTo>
                    <a:pt x="35059" y="40721"/>
                  </a:lnTo>
                  <a:lnTo>
                    <a:pt x="34702" y="40105"/>
                  </a:lnTo>
                  <a:lnTo>
                    <a:pt x="34345" y="39283"/>
                  </a:lnTo>
                  <a:lnTo>
                    <a:pt x="33997" y="38319"/>
                  </a:lnTo>
                  <a:lnTo>
                    <a:pt x="33836" y="37792"/>
                  </a:lnTo>
                  <a:lnTo>
                    <a:pt x="32523" y="37828"/>
                  </a:lnTo>
                  <a:lnTo>
                    <a:pt x="29826" y="37837"/>
                  </a:lnTo>
                  <a:lnTo>
                    <a:pt x="27076" y="37738"/>
                  </a:lnTo>
                  <a:lnTo>
                    <a:pt x="24299" y="37533"/>
                  </a:lnTo>
                  <a:lnTo>
                    <a:pt x="21530" y="37212"/>
                  </a:lnTo>
                  <a:lnTo>
                    <a:pt x="18798" y="36774"/>
                  </a:lnTo>
                  <a:lnTo>
                    <a:pt x="16128" y="36220"/>
                  </a:lnTo>
                  <a:lnTo>
                    <a:pt x="14199" y="35702"/>
                  </a:lnTo>
                  <a:lnTo>
                    <a:pt x="12949" y="35327"/>
                  </a:lnTo>
                  <a:lnTo>
                    <a:pt x="12333" y="35122"/>
                  </a:lnTo>
                  <a:lnTo>
                    <a:pt x="12154" y="35470"/>
                  </a:lnTo>
                  <a:lnTo>
                    <a:pt x="11824" y="36194"/>
                  </a:lnTo>
                  <a:lnTo>
                    <a:pt x="11556" y="36944"/>
                  </a:lnTo>
                  <a:lnTo>
                    <a:pt x="11386" y="37685"/>
                  </a:lnTo>
                  <a:lnTo>
                    <a:pt x="11350" y="38051"/>
                  </a:lnTo>
                  <a:lnTo>
                    <a:pt x="11332" y="38417"/>
                  </a:lnTo>
                  <a:lnTo>
                    <a:pt x="11413" y="39015"/>
                  </a:lnTo>
                  <a:lnTo>
                    <a:pt x="11582" y="39480"/>
                  </a:lnTo>
                  <a:lnTo>
                    <a:pt x="11806" y="39846"/>
                  </a:lnTo>
                  <a:lnTo>
                    <a:pt x="12154" y="40248"/>
                  </a:lnTo>
                  <a:lnTo>
                    <a:pt x="12368" y="40560"/>
                  </a:lnTo>
                  <a:lnTo>
                    <a:pt x="12368" y="40784"/>
                  </a:lnTo>
                  <a:lnTo>
                    <a:pt x="12306" y="40900"/>
                  </a:lnTo>
                  <a:lnTo>
                    <a:pt x="12216" y="41025"/>
                  </a:lnTo>
                  <a:lnTo>
                    <a:pt x="11957" y="41257"/>
                  </a:lnTo>
                  <a:lnTo>
                    <a:pt x="11609" y="41462"/>
                  </a:lnTo>
                  <a:lnTo>
                    <a:pt x="11190" y="41596"/>
                  </a:lnTo>
                  <a:lnTo>
                    <a:pt x="10725" y="41659"/>
                  </a:lnTo>
                  <a:lnTo>
                    <a:pt x="10225" y="41614"/>
                  </a:lnTo>
                  <a:lnTo>
                    <a:pt x="9725" y="41444"/>
                  </a:lnTo>
                  <a:lnTo>
                    <a:pt x="9225" y="41132"/>
                  </a:lnTo>
                  <a:lnTo>
                    <a:pt x="8984" y="40900"/>
                  </a:lnTo>
                  <a:lnTo>
                    <a:pt x="8886" y="40784"/>
                  </a:lnTo>
                  <a:lnTo>
                    <a:pt x="8671" y="40480"/>
                  </a:lnTo>
                  <a:lnTo>
                    <a:pt x="8359" y="39882"/>
                  </a:lnTo>
                  <a:lnTo>
                    <a:pt x="7948" y="38864"/>
                  </a:lnTo>
                  <a:lnTo>
                    <a:pt x="7555" y="37658"/>
                  </a:lnTo>
                  <a:lnTo>
                    <a:pt x="7207" y="36381"/>
                  </a:lnTo>
                  <a:lnTo>
                    <a:pt x="6912" y="35095"/>
                  </a:lnTo>
                  <a:lnTo>
                    <a:pt x="6689" y="33899"/>
                  </a:lnTo>
                  <a:lnTo>
                    <a:pt x="6555" y="32881"/>
                  </a:lnTo>
                  <a:lnTo>
                    <a:pt x="6528" y="32470"/>
                  </a:lnTo>
                  <a:lnTo>
                    <a:pt x="5832" y="32023"/>
                  </a:lnTo>
                  <a:lnTo>
                    <a:pt x="4555" y="31077"/>
                  </a:lnTo>
                  <a:lnTo>
                    <a:pt x="3412" y="30041"/>
                  </a:lnTo>
                  <a:lnTo>
                    <a:pt x="2652" y="29210"/>
                  </a:lnTo>
                  <a:lnTo>
                    <a:pt x="2188" y="28630"/>
                  </a:lnTo>
                  <a:lnTo>
                    <a:pt x="1768" y="28032"/>
                  </a:lnTo>
                  <a:lnTo>
                    <a:pt x="1384" y="27407"/>
                  </a:lnTo>
                  <a:lnTo>
                    <a:pt x="1045" y="26764"/>
                  </a:lnTo>
                  <a:lnTo>
                    <a:pt x="759" y="26094"/>
                  </a:lnTo>
                  <a:lnTo>
                    <a:pt x="509" y="25397"/>
                  </a:lnTo>
                  <a:lnTo>
                    <a:pt x="304" y="24683"/>
                  </a:lnTo>
                  <a:lnTo>
                    <a:pt x="152" y="23942"/>
                  </a:lnTo>
                  <a:lnTo>
                    <a:pt x="45" y="23183"/>
                  </a:lnTo>
                  <a:lnTo>
                    <a:pt x="0" y="22397"/>
                  </a:lnTo>
                  <a:lnTo>
                    <a:pt x="0" y="21584"/>
                  </a:lnTo>
                  <a:lnTo>
                    <a:pt x="54" y="20745"/>
                  </a:lnTo>
                  <a:lnTo>
                    <a:pt x="161" y="19888"/>
                  </a:lnTo>
                  <a:lnTo>
                    <a:pt x="331" y="19003"/>
                  </a:lnTo>
                  <a:lnTo>
                    <a:pt x="554" y="18084"/>
                  </a:lnTo>
                  <a:lnTo>
                    <a:pt x="840" y="17155"/>
                  </a:lnTo>
                  <a:lnTo>
                    <a:pt x="1188" y="16191"/>
                  </a:lnTo>
                  <a:lnTo>
                    <a:pt x="1599" y="15199"/>
                  </a:lnTo>
                  <a:lnTo>
                    <a:pt x="2072" y="14181"/>
                  </a:lnTo>
                  <a:lnTo>
                    <a:pt x="2608" y="13136"/>
                  </a:lnTo>
                  <a:lnTo>
                    <a:pt x="3215" y="12065"/>
                  </a:lnTo>
                  <a:lnTo>
                    <a:pt x="3885" y="10975"/>
                  </a:lnTo>
                  <a:lnTo>
                    <a:pt x="4626" y="9850"/>
                  </a:lnTo>
                  <a:lnTo>
                    <a:pt x="5867" y="8109"/>
                  </a:lnTo>
                  <a:lnTo>
                    <a:pt x="6805" y="6912"/>
                  </a:lnTo>
                  <a:lnTo>
                    <a:pt x="7189" y="6448"/>
                  </a:lnTo>
                  <a:lnTo>
                    <a:pt x="8064" y="5573"/>
                  </a:lnTo>
                  <a:lnTo>
                    <a:pt x="9055" y="4787"/>
                  </a:lnTo>
                  <a:lnTo>
                    <a:pt x="10154" y="4064"/>
                  </a:lnTo>
                  <a:lnTo>
                    <a:pt x="11359" y="3412"/>
                  </a:lnTo>
                  <a:lnTo>
                    <a:pt x="12645" y="2831"/>
                  </a:lnTo>
                  <a:lnTo>
                    <a:pt x="14011" y="2313"/>
                  </a:lnTo>
                  <a:lnTo>
                    <a:pt x="15458" y="1849"/>
                  </a:lnTo>
                  <a:lnTo>
                    <a:pt x="16958" y="1447"/>
                  </a:lnTo>
                  <a:lnTo>
                    <a:pt x="18512" y="1108"/>
                  </a:lnTo>
                  <a:lnTo>
                    <a:pt x="20111" y="813"/>
                  </a:lnTo>
                  <a:lnTo>
                    <a:pt x="21754" y="572"/>
                  </a:lnTo>
                  <a:lnTo>
                    <a:pt x="23406" y="376"/>
                  </a:lnTo>
                  <a:lnTo>
                    <a:pt x="25085" y="224"/>
                  </a:lnTo>
                  <a:lnTo>
                    <a:pt x="27612" y="63"/>
                  </a:lnTo>
                  <a:lnTo>
                    <a:pt x="30952" y="1"/>
                  </a:lnTo>
                  <a:lnTo>
                    <a:pt x="34202" y="54"/>
                  </a:lnTo>
                  <a:lnTo>
                    <a:pt x="37274" y="224"/>
                  </a:lnTo>
                  <a:lnTo>
                    <a:pt x="40096" y="465"/>
                  </a:lnTo>
                  <a:lnTo>
                    <a:pt x="42605" y="777"/>
                  </a:lnTo>
                  <a:lnTo>
                    <a:pt x="44722" y="1126"/>
                  </a:lnTo>
                  <a:lnTo>
                    <a:pt x="46365" y="1492"/>
                  </a:lnTo>
                  <a:lnTo>
                    <a:pt x="47240" y="1760"/>
                  </a:lnTo>
                  <a:lnTo>
                    <a:pt x="47642" y="1938"/>
                  </a:lnTo>
                  <a:lnTo>
                    <a:pt x="47785" y="201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60"/>
            <p:cNvSpPr/>
            <p:nvPr/>
          </p:nvSpPr>
          <p:spPr>
            <a:xfrm flipH="1">
              <a:off x="6634080" y="2043525"/>
              <a:ext cx="2388170" cy="1738145"/>
            </a:xfrm>
            <a:custGeom>
              <a:avLst/>
              <a:gdLst/>
              <a:ahLst/>
              <a:cxnLst/>
              <a:rect l="l" t="t" r="r" b="b"/>
              <a:pathLst>
                <a:path w="79692" h="58001" extrusionOk="0">
                  <a:moveTo>
                    <a:pt x="62430" y="31076"/>
                  </a:moveTo>
                  <a:lnTo>
                    <a:pt x="63252" y="30799"/>
                  </a:lnTo>
                  <a:lnTo>
                    <a:pt x="64725" y="30407"/>
                  </a:lnTo>
                  <a:lnTo>
                    <a:pt x="66717" y="30058"/>
                  </a:lnTo>
                  <a:lnTo>
                    <a:pt x="68619" y="29764"/>
                  </a:lnTo>
                  <a:lnTo>
                    <a:pt x="69949" y="29469"/>
                  </a:lnTo>
                  <a:lnTo>
                    <a:pt x="71405" y="29005"/>
                  </a:lnTo>
                  <a:lnTo>
                    <a:pt x="72619" y="28487"/>
                  </a:lnTo>
                  <a:lnTo>
                    <a:pt x="73494" y="28058"/>
                  </a:lnTo>
                  <a:lnTo>
                    <a:pt x="73968" y="27808"/>
                  </a:lnTo>
                  <a:lnTo>
                    <a:pt x="74200" y="27683"/>
                  </a:lnTo>
                  <a:lnTo>
                    <a:pt x="74646" y="27388"/>
                  </a:lnTo>
                  <a:lnTo>
                    <a:pt x="75272" y="26879"/>
                  </a:lnTo>
                  <a:lnTo>
                    <a:pt x="76031" y="26093"/>
                  </a:lnTo>
                  <a:lnTo>
                    <a:pt x="76691" y="25200"/>
                  </a:lnTo>
                  <a:lnTo>
                    <a:pt x="77272" y="24236"/>
                  </a:lnTo>
                  <a:lnTo>
                    <a:pt x="77772" y="23227"/>
                  </a:lnTo>
                  <a:lnTo>
                    <a:pt x="78201" y="22182"/>
                  </a:lnTo>
                  <a:lnTo>
                    <a:pt x="78558" y="21128"/>
                  </a:lnTo>
                  <a:lnTo>
                    <a:pt x="78995" y="19592"/>
                  </a:lnTo>
                  <a:lnTo>
                    <a:pt x="79379" y="17762"/>
                  </a:lnTo>
                  <a:lnTo>
                    <a:pt x="79665" y="15761"/>
                  </a:lnTo>
                  <a:lnTo>
                    <a:pt x="79692" y="15467"/>
                  </a:lnTo>
                  <a:lnTo>
                    <a:pt x="74575" y="21378"/>
                  </a:lnTo>
                  <a:lnTo>
                    <a:pt x="74486" y="20637"/>
                  </a:lnTo>
                  <a:lnTo>
                    <a:pt x="74253" y="19173"/>
                  </a:lnTo>
                  <a:lnTo>
                    <a:pt x="73968" y="17744"/>
                  </a:lnTo>
                  <a:lnTo>
                    <a:pt x="73646" y="16360"/>
                  </a:lnTo>
                  <a:lnTo>
                    <a:pt x="73119" y="14377"/>
                  </a:lnTo>
                  <a:lnTo>
                    <a:pt x="72351" y="11993"/>
                  </a:lnTo>
                  <a:lnTo>
                    <a:pt x="71601" y="9984"/>
                  </a:lnTo>
                  <a:lnTo>
                    <a:pt x="70940" y="8412"/>
                  </a:lnTo>
                  <a:lnTo>
                    <a:pt x="70449" y="7376"/>
                  </a:lnTo>
                  <a:lnTo>
                    <a:pt x="70253" y="7019"/>
                  </a:lnTo>
                  <a:lnTo>
                    <a:pt x="70217" y="6974"/>
                  </a:lnTo>
                  <a:lnTo>
                    <a:pt x="70226" y="7028"/>
                  </a:lnTo>
                  <a:lnTo>
                    <a:pt x="70262" y="7233"/>
                  </a:lnTo>
                  <a:lnTo>
                    <a:pt x="70280" y="8171"/>
                  </a:lnTo>
                  <a:lnTo>
                    <a:pt x="70226" y="10341"/>
                  </a:lnTo>
                  <a:lnTo>
                    <a:pt x="70056" y="13654"/>
                  </a:lnTo>
                  <a:lnTo>
                    <a:pt x="69922" y="15395"/>
                  </a:lnTo>
                  <a:lnTo>
                    <a:pt x="69869" y="15788"/>
                  </a:lnTo>
                  <a:lnTo>
                    <a:pt x="69851" y="15824"/>
                  </a:lnTo>
                  <a:lnTo>
                    <a:pt x="69842" y="15753"/>
                  </a:lnTo>
                  <a:lnTo>
                    <a:pt x="69815" y="15645"/>
                  </a:lnTo>
                  <a:lnTo>
                    <a:pt x="69655" y="15297"/>
                  </a:lnTo>
                  <a:lnTo>
                    <a:pt x="69172" y="14511"/>
                  </a:lnTo>
                  <a:lnTo>
                    <a:pt x="68110" y="13029"/>
                  </a:lnTo>
                  <a:lnTo>
                    <a:pt x="66726" y="11234"/>
                  </a:lnTo>
                  <a:lnTo>
                    <a:pt x="65127" y="9287"/>
                  </a:lnTo>
                  <a:lnTo>
                    <a:pt x="63448" y="7367"/>
                  </a:lnTo>
                  <a:lnTo>
                    <a:pt x="61796" y="5635"/>
                  </a:lnTo>
                  <a:lnTo>
                    <a:pt x="60671" y="4563"/>
                  </a:lnTo>
                  <a:lnTo>
                    <a:pt x="59992" y="3992"/>
                  </a:lnTo>
                  <a:lnTo>
                    <a:pt x="59680" y="3769"/>
                  </a:lnTo>
                  <a:lnTo>
                    <a:pt x="58528" y="2947"/>
                  </a:lnTo>
                  <a:lnTo>
                    <a:pt x="56670" y="1724"/>
                  </a:lnTo>
                  <a:lnTo>
                    <a:pt x="55536" y="1045"/>
                  </a:lnTo>
                  <a:lnTo>
                    <a:pt x="55313" y="965"/>
                  </a:lnTo>
                  <a:lnTo>
                    <a:pt x="55643" y="1179"/>
                  </a:lnTo>
                  <a:lnTo>
                    <a:pt x="55760" y="1268"/>
                  </a:lnTo>
                  <a:lnTo>
                    <a:pt x="56036" y="1599"/>
                  </a:lnTo>
                  <a:lnTo>
                    <a:pt x="56536" y="2393"/>
                  </a:lnTo>
                  <a:lnTo>
                    <a:pt x="57322" y="3894"/>
                  </a:lnTo>
                  <a:lnTo>
                    <a:pt x="58153" y="5671"/>
                  </a:lnTo>
                  <a:lnTo>
                    <a:pt x="59340" y="8394"/>
                  </a:lnTo>
                  <a:lnTo>
                    <a:pt x="60108" y="10386"/>
                  </a:lnTo>
                  <a:lnTo>
                    <a:pt x="60269" y="10886"/>
                  </a:lnTo>
                  <a:lnTo>
                    <a:pt x="60269" y="10975"/>
                  </a:lnTo>
                  <a:lnTo>
                    <a:pt x="60251" y="10975"/>
                  </a:lnTo>
                  <a:lnTo>
                    <a:pt x="60225" y="10948"/>
                  </a:lnTo>
                  <a:lnTo>
                    <a:pt x="60082" y="10787"/>
                  </a:lnTo>
                  <a:lnTo>
                    <a:pt x="59340" y="10136"/>
                  </a:lnTo>
                  <a:lnTo>
                    <a:pt x="58010" y="9135"/>
                  </a:lnTo>
                  <a:lnTo>
                    <a:pt x="56036" y="7841"/>
                  </a:lnTo>
                  <a:lnTo>
                    <a:pt x="54081" y="6715"/>
                  </a:lnTo>
                  <a:lnTo>
                    <a:pt x="52572" y="5912"/>
                  </a:lnTo>
                  <a:lnTo>
                    <a:pt x="50866" y="5063"/>
                  </a:lnTo>
                  <a:lnTo>
                    <a:pt x="48973" y="4179"/>
                  </a:lnTo>
                  <a:lnTo>
                    <a:pt x="46874" y="3268"/>
                  </a:lnTo>
                  <a:lnTo>
                    <a:pt x="44561" y="2349"/>
                  </a:lnTo>
                  <a:lnTo>
                    <a:pt x="42043" y="1411"/>
                  </a:lnTo>
                  <a:lnTo>
                    <a:pt x="39302" y="473"/>
                  </a:lnTo>
                  <a:lnTo>
                    <a:pt x="37837" y="0"/>
                  </a:lnTo>
                  <a:lnTo>
                    <a:pt x="38471" y="438"/>
                  </a:lnTo>
                  <a:lnTo>
                    <a:pt x="42677" y="3474"/>
                  </a:lnTo>
                  <a:lnTo>
                    <a:pt x="50750" y="9368"/>
                  </a:lnTo>
                  <a:lnTo>
                    <a:pt x="52518" y="10654"/>
                  </a:lnTo>
                  <a:lnTo>
                    <a:pt x="52366" y="10591"/>
                  </a:lnTo>
                  <a:lnTo>
                    <a:pt x="50571" y="9868"/>
                  </a:lnTo>
                  <a:lnTo>
                    <a:pt x="48008" y="8948"/>
                  </a:lnTo>
                  <a:lnTo>
                    <a:pt x="45794" y="8216"/>
                  </a:lnTo>
                  <a:lnTo>
                    <a:pt x="43133" y="7403"/>
                  </a:lnTo>
                  <a:lnTo>
                    <a:pt x="40043" y="6528"/>
                  </a:lnTo>
                  <a:lnTo>
                    <a:pt x="38319" y="6072"/>
                  </a:lnTo>
                  <a:lnTo>
                    <a:pt x="37435" y="5849"/>
                  </a:lnTo>
                  <a:lnTo>
                    <a:pt x="35596" y="5483"/>
                  </a:lnTo>
                  <a:lnTo>
                    <a:pt x="33720" y="5206"/>
                  </a:lnTo>
                  <a:lnTo>
                    <a:pt x="31818" y="5010"/>
                  </a:lnTo>
                  <a:lnTo>
                    <a:pt x="29925" y="4876"/>
                  </a:lnTo>
                  <a:lnTo>
                    <a:pt x="28068" y="4795"/>
                  </a:lnTo>
                  <a:lnTo>
                    <a:pt x="25389" y="4769"/>
                  </a:lnTo>
                  <a:lnTo>
                    <a:pt x="22192" y="4858"/>
                  </a:lnTo>
                  <a:lnTo>
                    <a:pt x="19602" y="5019"/>
                  </a:lnTo>
                  <a:lnTo>
                    <a:pt x="17182" y="5251"/>
                  </a:lnTo>
                  <a:lnTo>
                    <a:pt x="17245" y="5251"/>
                  </a:lnTo>
                  <a:lnTo>
                    <a:pt x="17396" y="5242"/>
                  </a:lnTo>
                  <a:lnTo>
                    <a:pt x="17950" y="5278"/>
                  </a:lnTo>
                  <a:lnTo>
                    <a:pt x="19209" y="5421"/>
                  </a:lnTo>
                  <a:lnTo>
                    <a:pt x="21638" y="5796"/>
                  </a:lnTo>
                  <a:lnTo>
                    <a:pt x="24603" y="6323"/>
                  </a:lnTo>
                  <a:lnTo>
                    <a:pt x="27836" y="6983"/>
                  </a:lnTo>
                  <a:lnTo>
                    <a:pt x="31059" y="7733"/>
                  </a:lnTo>
                  <a:lnTo>
                    <a:pt x="33292" y="8332"/>
                  </a:lnTo>
                  <a:lnTo>
                    <a:pt x="34640" y="8743"/>
                  </a:lnTo>
                  <a:lnTo>
                    <a:pt x="35837" y="9153"/>
                  </a:lnTo>
                  <a:lnTo>
                    <a:pt x="36837" y="9564"/>
                  </a:lnTo>
                  <a:lnTo>
                    <a:pt x="37248" y="9769"/>
                  </a:lnTo>
                  <a:lnTo>
                    <a:pt x="37033" y="9698"/>
                  </a:lnTo>
                  <a:lnTo>
                    <a:pt x="36274" y="9582"/>
                  </a:lnTo>
                  <a:lnTo>
                    <a:pt x="34569" y="9439"/>
                  </a:lnTo>
                  <a:lnTo>
                    <a:pt x="31345" y="9323"/>
                  </a:lnTo>
                  <a:lnTo>
                    <a:pt x="27434" y="9296"/>
                  </a:lnTo>
                  <a:lnTo>
                    <a:pt x="23219" y="9368"/>
                  </a:lnTo>
                  <a:lnTo>
                    <a:pt x="19066" y="9537"/>
                  </a:lnTo>
                  <a:lnTo>
                    <a:pt x="16244" y="9734"/>
                  </a:lnTo>
                  <a:lnTo>
                    <a:pt x="14566" y="9894"/>
                  </a:lnTo>
                  <a:lnTo>
                    <a:pt x="13119" y="10091"/>
                  </a:lnTo>
                  <a:lnTo>
                    <a:pt x="11940" y="10314"/>
                  </a:lnTo>
                  <a:lnTo>
                    <a:pt x="11485" y="10430"/>
                  </a:lnTo>
                  <a:lnTo>
                    <a:pt x="13280" y="10591"/>
                  </a:lnTo>
                  <a:lnTo>
                    <a:pt x="16628" y="10930"/>
                  </a:lnTo>
                  <a:lnTo>
                    <a:pt x="19691" y="11296"/>
                  </a:lnTo>
                  <a:lnTo>
                    <a:pt x="22469" y="11689"/>
                  </a:lnTo>
                  <a:lnTo>
                    <a:pt x="24987" y="12100"/>
                  </a:lnTo>
                  <a:lnTo>
                    <a:pt x="27237" y="12520"/>
                  </a:lnTo>
                  <a:lnTo>
                    <a:pt x="29229" y="12931"/>
                  </a:lnTo>
                  <a:lnTo>
                    <a:pt x="30988" y="13341"/>
                  </a:lnTo>
                  <a:lnTo>
                    <a:pt x="33202" y="13922"/>
                  </a:lnTo>
                  <a:lnTo>
                    <a:pt x="35337" y="14592"/>
                  </a:lnTo>
                  <a:lnTo>
                    <a:pt x="37096" y="15261"/>
                  </a:lnTo>
                  <a:lnTo>
                    <a:pt x="37167" y="15306"/>
                  </a:lnTo>
                  <a:lnTo>
                    <a:pt x="36730" y="15127"/>
                  </a:lnTo>
                  <a:lnTo>
                    <a:pt x="35801" y="14806"/>
                  </a:lnTo>
                  <a:lnTo>
                    <a:pt x="34792" y="14538"/>
                  </a:lnTo>
                  <a:lnTo>
                    <a:pt x="33729" y="14306"/>
                  </a:lnTo>
                  <a:lnTo>
                    <a:pt x="32604" y="14127"/>
                  </a:lnTo>
                  <a:lnTo>
                    <a:pt x="31425" y="13975"/>
                  </a:lnTo>
                  <a:lnTo>
                    <a:pt x="29595" y="13824"/>
                  </a:lnTo>
                  <a:lnTo>
                    <a:pt x="27023" y="13734"/>
                  </a:lnTo>
                  <a:lnTo>
                    <a:pt x="24380" y="13752"/>
                  </a:lnTo>
                  <a:lnTo>
                    <a:pt x="21718" y="13868"/>
                  </a:lnTo>
                  <a:lnTo>
                    <a:pt x="19084" y="14065"/>
                  </a:lnTo>
                  <a:lnTo>
                    <a:pt x="15289" y="14431"/>
                  </a:lnTo>
                  <a:lnTo>
                    <a:pt x="10878" y="15002"/>
                  </a:lnTo>
                  <a:lnTo>
                    <a:pt x="7591" y="15502"/>
                  </a:lnTo>
                  <a:lnTo>
                    <a:pt x="5850" y="15779"/>
                  </a:lnTo>
                  <a:lnTo>
                    <a:pt x="5796" y="15753"/>
                  </a:lnTo>
                  <a:lnTo>
                    <a:pt x="5912" y="15717"/>
                  </a:lnTo>
                  <a:lnTo>
                    <a:pt x="6288" y="15672"/>
                  </a:lnTo>
                  <a:lnTo>
                    <a:pt x="7136" y="15663"/>
                  </a:lnTo>
                  <a:lnTo>
                    <a:pt x="9627" y="15806"/>
                  </a:lnTo>
                  <a:lnTo>
                    <a:pt x="15503" y="16413"/>
                  </a:lnTo>
                  <a:lnTo>
                    <a:pt x="17012" y="16574"/>
                  </a:lnTo>
                  <a:lnTo>
                    <a:pt x="17298" y="16601"/>
                  </a:lnTo>
                  <a:lnTo>
                    <a:pt x="18629" y="16824"/>
                  </a:lnTo>
                  <a:lnTo>
                    <a:pt x="21022" y="17280"/>
                  </a:lnTo>
                  <a:lnTo>
                    <a:pt x="21522" y="17378"/>
                  </a:lnTo>
                  <a:lnTo>
                    <a:pt x="1894" y="22120"/>
                  </a:lnTo>
                  <a:lnTo>
                    <a:pt x="2090" y="22084"/>
                  </a:lnTo>
                  <a:lnTo>
                    <a:pt x="4269" y="21753"/>
                  </a:lnTo>
                  <a:lnTo>
                    <a:pt x="7172" y="21441"/>
                  </a:lnTo>
                  <a:lnTo>
                    <a:pt x="9565" y="21253"/>
                  </a:lnTo>
                  <a:lnTo>
                    <a:pt x="12315" y="21119"/>
                  </a:lnTo>
                  <a:lnTo>
                    <a:pt x="15369" y="21066"/>
                  </a:lnTo>
                  <a:lnTo>
                    <a:pt x="17012" y="21093"/>
                  </a:lnTo>
                  <a:lnTo>
                    <a:pt x="20058" y="21146"/>
                  </a:lnTo>
                  <a:lnTo>
                    <a:pt x="23844" y="21334"/>
                  </a:lnTo>
                  <a:lnTo>
                    <a:pt x="25558" y="21530"/>
                  </a:lnTo>
                  <a:lnTo>
                    <a:pt x="26023" y="21655"/>
                  </a:lnTo>
                  <a:lnTo>
                    <a:pt x="26023" y="21673"/>
                  </a:lnTo>
                  <a:lnTo>
                    <a:pt x="25648" y="21745"/>
                  </a:lnTo>
                  <a:lnTo>
                    <a:pt x="22022" y="22512"/>
                  </a:lnTo>
                  <a:lnTo>
                    <a:pt x="17959" y="23486"/>
                  </a:lnTo>
                  <a:lnTo>
                    <a:pt x="15057" y="24272"/>
                  </a:lnTo>
                  <a:lnTo>
                    <a:pt x="12226" y="25147"/>
                  </a:lnTo>
                  <a:lnTo>
                    <a:pt x="10297" y="25843"/>
                  </a:lnTo>
                  <a:lnTo>
                    <a:pt x="9136" y="26317"/>
                  </a:lnTo>
                  <a:lnTo>
                    <a:pt x="8618" y="26558"/>
                  </a:lnTo>
                  <a:lnTo>
                    <a:pt x="7618" y="27049"/>
                  </a:lnTo>
                  <a:lnTo>
                    <a:pt x="5734" y="28022"/>
                  </a:lnTo>
                  <a:lnTo>
                    <a:pt x="3251" y="29397"/>
                  </a:lnTo>
                  <a:lnTo>
                    <a:pt x="903" y="30835"/>
                  </a:lnTo>
                  <a:lnTo>
                    <a:pt x="72" y="31416"/>
                  </a:lnTo>
                  <a:lnTo>
                    <a:pt x="1" y="31514"/>
                  </a:lnTo>
                  <a:lnTo>
                    <a:pt x="144" y="31434"/>
                  </a:lnTo>
                  <a:lnTo>
                    <a:pt x="447" y="31317"/>
                  </a:lnTo>
                  <a:lnTo>
                    <a:pt x="2082" y="30916"/>
                  </a:lnTo>
                  <a:lnTo>
                    <a:pt x="6029" y="30049"/>
                  </a:lnTo>
                  <a:lnTo>
                    <a:pt x="15503" y="28138"/>
                  </a:lnTo>
                  <a:lnTo>
                    <a:pt x="17548" y="27745"/>
                  </a:lnTo>
                  <a:lnTo>
                    <a:pt x="16745" y="28112"/>
                  </a:lnTo>
                  <a:lnTo>
                    <a:pt x="15137" y="28897"/>
                  </a:lnTo>
                  <a:lnTo>
                    <a:pt x="13548" y="29737"/>
                  </a:lnTo>
                  <a:lnTo>
                    <a:pt x="12003" y="30612"/>
                  </a:lnTo>
                  <a:lnTo>
                    <a:pt x="9779" y="31960"/>
                  </a:lnTo>
                  <a:lnTo>
                    <a:pt x="7064" y="33737"/>
                  </a:lnTo>
                  <a:lnTo>
                    <a:pt x="4734" y="35372"/>
                  </a:lnTo>
                  <a:lnTo>
                    <a:pt x="2885" y="36756"/>
                  </a:lnTo>
                  <a:lnTo>
                    <a:pt x="1135" y="38149"/>
                  </a:lnTo>
                  <a:lnTo>
                    <a:pt x="1063" y="38247"/>
                  </a:lnTo>
                  <a:lnTo>
                    <a:pt x="1331" y="38113"/>
                  </a:lnTo>
                  <a:lnTo>
                    <a:pt x="2858" y="37595"/>
                  </a:lnTo>
                  <a:lnTo>
                    <a:pt x="6591" y="36416"/>
                  </a:lnTo>
                  <a:lnTo>
                    <a:pt x="15593" y="33720"/>
                  </a:lnTo>
                  <a:lnTo>
                    <a:pt x="17548" y="33148"/>
                  </a:lnTo>
                  <a:lnTo>
                    <a:pt x="17155" y="33362"/>
                  </a:lnTo>
                  <a:lnTo>
                    <a:pt x="16387" y="33827"/>
                  </a:lnTo>
                  <a:lnTo>
                    <a:pt x="15253" y="34586"/>
                  </a:lnTo>
                  <a:lnTo>
                    <a:pt x="13815" y="35711"/>
                  </a:lnTo>
                  <a:lnTo>
                    <a:pt x="12449" y="36943"/>
                  </a:lnTo>
                  <a:lnTo>
                    <a:pt x="11163" y="38247"/>
                  </a:lnTo>
                  <a:lnTo>
                    <a:pt x="9967" y="39595"/>
                  </a:lnTo>
                  <a:lnTo>
                    <a:pt x="8868" y="40953"/>
                  </a:lnTo>
                  <a:lnTo>
                    <a:pt x="7859" y="42292"/>
                  </a:lnTo>
                  <a:lnTo>
                    <a:pt x="6957" y="43587"/>
                  </a:lnTo>
                  <a:lnTo>
                    <a:pt x="6154" y="44811"/>
                  </a:lnTo>
                  <a:lnTo>
                    <a:pt x="5153" y="46472"/>
                  </a:lnTo>
                  <a:lnTo>
                    <a:pt x="4243" y="48132"/>
                  </a:lnTo>
                  <a:lnTo>
                    <a:pt x="3921" y="48829"/>
                  </a:lnTo>
                  <a:lnTo>
                    <a:pt x="3859" y="48981"/>
                  </a:lnTo>
                  <a:lnTo>
                    <a:pt x="3867" y="48999"/>
                  </a:lnTo>
                  <a:lnTo>
                    <a:pt x="3885" y="48981"/>
                  </a:lnTo>
                  <a:lnTo>
                    <a:pt x="4010" y="48838"/>
                  </a:lnTo>
                  <a:lnTo>
                    <a:pt x="4502" y="48418"/>
                  </a:lnTo>
                  <a:lnTo>
                    <a:pt x="5680" y="47534"/>
                  </a:lnTo>
                  <a:lnTo>
                    <a:pt x="9208" y="45087"/>
                  </a:lnTo>
                  <a:lnTo>
                    <a:pt x="17584" y="39613"/>
                  </a:lnTo>
                  <a:lnTo>
                    <a:pt x="19388" y="38470"/>
                  </a:lnTo>
                  <a:lnTo>
                    <a:pt x="18647" y="39256"/>
                  </a:lnTo>
                  <a:lnTo>
                    <a:pt x="17236" y="40872"/>
                  </a:lnTo>
                  <a:lnTo>
                    <a:pt x="15914" y="42533"/>
                  </a:lnTo>
                  <a:lnTo>
                    <a:pt x="14691" y="44203"/>
                  </a:lnTo>
                  <a:lnTo>
                    <a:pt x="13557" y="45873"/>
                  </a:lnTo>
                  <a:lnTo>
                    <a:pt x="12512" y="47525"/>
                  </a:lnTo>
                  <a:lnTo>
                    <a:pt x="11565" y="49124"/>
                  </a:lnTo>
                  <a:lnTo>
                    <a:pt x="10708" y="50660"/>
                  </a:lnTo>
                  <a:lnTo>
                    <a:pt x="9592" y="52803"/>
                  </a:lnTo>
                  <a:lnTo>
                    <a:pt x="8440" y="55214"/>
                  </a:lnTo>
                  <a:lnTo>
                    <a:pt x="7395" y="57679"/>
                  </a:lnTo>
                  <a:lnTo>
                    <a:pt x="7270" y="58000"/>
                  </a:lnTo>
                  <a:lnTo>
                    <a:pt x="7466" y="57527"/>
                  </a:lnTo>
                  <a:lnTo>
                    <a:pt x="7984" y="56571"/>
                  </a:lnTo>
                  <a:lnTo>
                    <a:pt x="8636" y="55634"/>
                  </a:lnTo>
                  <a:lnTo>
                    <a:pt x="9413" y="54705"/>
                  </a:lnTo>
                  <a:lnTo>
                    <a:pt x="10288" y="53794"/>
                  </a:lnTo>
                  <a:lnTo>
                    <a:pt x="11253" y="52901"/>
                  </a:lnTo>
                  <a:lnTo>
                    <a:pt x="12297" y="52035"/>
                  </a:lnTo>
                  <a:lnTo>
                    <a:pt x="13396" y="51195"/>
                  </a:lnTo>
                  <a:lnTo>
                    <a:pt x="14548" y="50383"/>
                  </a:lnTo>
                  <a:lnTo>
                    <a:pt x="15726" y="49615"/>
                  </a:lnTo>
                  <a:lnTo>
                    <a:pt x="17530" y="48534"/>
                  </a:lnTo>
                  <a:lnTo>
                    <a:pt x="19906" y="47257"/>
                  </a:lnTo>
                  <a:lnTo>
                    <a:pt x="22156" y="46213"/>
                  </a:lnTo>
                  <a:lnTo>
                    <a:pt x="23174" y="45784"/>
                  </a:lnTo>
                  <a:lnTo>
                    <a:pt x="22772" y="46105"/>
                  </a:lnTo>
                  <a:lnTo>
                    <a:pt x="22004" y="46847"/>
                  </a:lnTo>
                  <a:lnTo>
                    <a:pt x="21263" y="47695"/>
                  </a:lnTo>
                  <a:lnTo>
                    <a:pt x="20558" y="48624"/>
                  </a:lnTo>
                  <a:lnTo>
                    <a:pt x="19897" y="49615"/>
                  </a:lnTo>
                  <a:lnTo>
                    <a:pt x="19290" y="50633"/>
                  </a:lnTo>
                  <a:lnTo>
                    <a:pt x="18459" y="52160"/>
                  </a:lnTo>
                  <a:lnTo>
                    <a:pt x="17575" y="54071"/>
                  </a:lnTo>
                  <a:lnTo>
                    <a:pt x="16950" y="55660"/>
                  </a:lnTo>
                  <a:lnTo>
                    <a:pt x="16628" y="56714"/>
                  </a:lnTo>
                  <a:lnTo>
                    <a:pt x="16602" y="56982"/>
                  </a:lnTo>
                  <a:lnTo>
                    <a:pt x="16628" y="57009"/>
                  </a:lnTo>
                  <a:lnTo>
                    <a:pt x="16700" y="56946"/>
                  </a:lnTo>
                  <a:lnTo>
                    <a:pt x="16789" y="56812"/>
                  </a:lnTo>
                  <a:lnTo>
                    <a:pt x="17003" y="56482"/>
                  </a:lnTo>
                  <a:lnTo>
                    <a:pt x="17736" y="55562"/>
                  </a:lnTo>
                  <a:lnTo>
                    <a:pt x="18754" y="54419"/>
                  </a:lnTo>
                  <a:lnTo>
                    <a:pt x="20004" y="53124"/>
                  </a:lnTo>
                  <a:lnTo>
                    <a:pt x="21424" y="51758"/>
                  </a:lnTo>
                  <a:lnTo>
                    <a:pt x="22942" y="50401"/>
                  </a:lnTo>
                  <a:lnTo>
                    <a:pt x="24505" y="49133"/>
                  </a:lnTo>
                  <a:lnTo>
                    <a:pt x="26050" y="48025"/>
                  </a:lnTo>
                  <a:lnTo>
                    <a:pt x="26791" y="47561"/>
                  </a:lnTo>
                  <a:lnTo>
                    <a:pt x="28157" y="46766"/>
                  </a:lnTo>
                  <a:lnTo>
                    <a:pt x="30077" y="45695"/>
                  </a:lnTo>
                  <a:lnTo>
                    <a:pt x="31550" y="44953"/>
                  </a:lnTo>
                  <a:lnTo>
                    <a:pt x="31675" y="44909"/>
                  </a:lnTo>
                  <a:lnTo>
                    <a:pt x="22513" y="54812"/>
                  </a:lnTo>
                  <a:lnTo>
                    <a:pt x="22326" y="55017"/>
                  </a:lnTo>
                  <a:lnTo>
                    <a:pt x="22085" y="55339"/>
                  </a:lnTo>
                  <a:lnTo>
                    <a:pt x="21969" y="55571"/>
                  </a:lnTo>
                  <a:lnTo>
                    <a:pt x="21977" y="55714"/>
                  </a:lnTo>
                  <a:lnTo>
                    <a:pt x="22111" y="55777"/>
                  </a:lnTo>
                  <a:lnTo>
                    <a:pt x="22344" y="55768"/>
                  </a:lnTo>
                  <a:lnTo>
                    <a:pt x="22862" y="55625"/>
                  </a:lnTo>
                  <a:lnTo>
                    <a:pt x="23862" y="55223"/>
                  </a:lnTo>
                  <a:lnTo>
                    <a:pt x="25148" y="54616"/>
                  </a:lnTo>
                  <a:lnTo>
                    <a:pt x="27425" y="53446"/>
                  </a:lnTo>
                  <a:lnTo>
                    <a:pt x="32586" y="50606"/>
                  </a:lnTo>
                  <a:lnTo>
                    <a:pt x="36828" y="48231"/>
                  </a:lnTo>
                  <a:lnTo>
                    <a:pt x="38042" y="47588"/>
                  </a:lnTo>
                  <a:lnTo>
                    <a:pt x="38337" y="47463"/>
                  </a:lnTo>
                  <a:lnTo>
                    <a:pt x="38409" y="47463"/>
                  </a:lnTo>
                  <a:lnTo>
                    <a:pt x="38391" y="47498"/>
                  </a:lnTo>
                  <a:lnTo>
                    <a:pt x="38301" y="47615"/>
                  </a:lnTo>
                  <a:lnTo>
                    <a:pt x="37953" y="47936"/>
                  </a:lnTo>
                  <a:lnTo>
                    <a:pt x="37123" y="48597"/>
                  </a:lnTo>
                  <a:lnTo>
                    <a:pt x="34587" y="50419"/>
                  </a:lnTo>
                  <a:lnTo>
                    <a:pt x="30318" y="53312"/>
                  </a:lnTo>
                  <a:lnTo>
                    <a:pt x="27469" y="55259"/>
                  </a:lnTo>
                  <a:lnTo>
                    <a:pt x="26067" y="56259"/>
                  </a:lnTo>
                  <a:lnTo>
                    <a:pt x="25639" y="56598"/>
                  </a:lnTo>
                  <a:lnTo>
                    <a:pt x="26041" y="56598"/>
                  </a:lnTo>
                  <a:lnTo>
                    <a:pt x="26969" y="56491"/>
                  </a:lnTo>
                  <a:lnTo>
                    <a:pt x="28023" y="56250"/>
                  </a:lnTo>
                  <a:lnTo>
                    <a:pt x="29184" y="55893"/>
                  </a:lnTo>
                  <a:lnTo>
                    <a:pt x="30443" y="55428"/>
                  </a:lnTo>
                  <a:lnTo>
                    <a:pt x="31774" y="54875"/>
                  </a:lnTo>
                  <a:lnTo>
                    <a:pt x="33881" y="53919"/>
                  </a:lnTo>
                  <a:lnTo>
                    <a:pt x="36828" y="52437"/>
                  </a:lnTo>
                  <a:lnTo>
                    <a:pt x="39802" y="50865"/>
                  </a:lnTo>
                  <a:lnTo>
                    <a:pt x="44061" y="48516"/>
                  </a:lnTo>
                  <a:lnTo>
                    <a:pt x="46490" y="47204"/>
                  </a:lnTo>
                  <a:lnTo>
                    <a:pt x="37364" y="56598"/>
                  </a:lnTo>
                  <a:lnTo>
                    <a:pt x="37757" y="56411"/>
                  </a:lnTo>
                  <a:lnTo>
                    <a:pt x="41445" y="54580"/>
                  </a:lnTo>
                  <a:lnTo>
                    <a:pt x="45365" y="52526"/>
                  </a:lnTo>
                  <a:lnTo>
                    <a:pt x="47999" y="51062"/>
                  </a:lnTo>
                  <a:lnTo>
                    <a:pt x="50366" y="49624"/>
                  </a:lnTo>
                  <a:lnTo>
                    <a:pt x="51795" y="48642"/>
                  </a:lnTo>
                  <a:lnTo>
                    <a:pt x="52536" y="48052"/>
                  </a:lnTo>
                  <a:lnTo>
                    <a:pt x="52822" y="47784"/>
                  </a:lnTo>
                  <a:lnTo>
                    <a:pt x="53072" y="47525"/>
                  </a:lnTo>
                  <a:lnTo>
                    <a:pt x="53563" y="46820"/>
                  </a:lnTo>
                  <a:lnTo>
                    <a:pt x="54054" y="45936"/>
                  </a:lnTo>
                  <a:lnTo>
                    <a:pt x="54554" y="44891"/>
                  </a:lnTo>
                  <a:lnTo>
                    <a:pt x="55840" y="41819"/>
                  </a:lnTo>
                  <a:lnTo>
                    <a:pt x="57519" y="37693"/>
                  </a:lnTo>
                  <a:lnTo>
                    <a:pt x="58439" y="35747"/>
                  </a:lnTo>
                  <a:lnTo>
                    <a:pt x="59090" y="34550"/>
                  </a:lnTo>
                  <a:lnTo>
                    <a:pt x="59760" y="33470"/>
                  </a:lnTo>
                  <a:lnTo>
                    <a:pt x="60475" y="32541"/>
                  </a:lnTo>
                  <a:lnTo>
                    <a:pt x="61037" y="31960"/>
                  </a:lnTo>
                  <a:lnTo>
                    <a:pt x="61421" y="31639"/>
                  </a:lnTo>
                  <a:lnTo>
                    <a:pt x="61823" y="31371"/>
                  </a:lnTo>
                  <a:lnTo>
                    <a:pt x="62225" y="31157"/>
                  </a:lnTo>
                  <a:lnTo>
                    <a:pt x="62430" y="3107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60"/>
            <p:cNvSpPr/>
            <p:nvPr/>
          </p:nvSpPr>
          <p:spPr>
            <a:xfrm flipH="1">
              <a:off x="6796386" y="3174086"/>
              <a:ext cx="164072" cy="86726"/>
            </a:xfrm>
            <a:custGeom>
              <a:avLst/>
              <a:gdLst/>
              <a:ahLst/>
              <a:cxnLst/>
              <a:rect l="l" t="t" r="r" b="b"/>
              <a:pathLst>
                <a:path w="5475" h="2894" extrusionOk="0">
                  <a:moveTo>
                    <a:pt x="259" y="143"/>
                  </a:moveTo>
                  <a:lnTo>
                    <a:pt x="259" y="98"/>
                  </a:lnTo>
                  <a:lnTo>
                    <a:pt x="420" y="152"/>
                  </a:lnTo>
                  <a:lnTo>
                    <a:pt x="732" y="286"/>
                  </a:lnTo>
                  <a:lnTo>
                    <a:pt x="1179" y="554"/>
                  </a:lnTo>
                  <a:lnTo>
                    <a:pt x="1733" y="973"/>
                  </a:lnTo>
                  <a:lnTo>
                    <a:pt x="2277" y="1366"/>
                  </a:lnTo>
                  <a:lnTo>
                    <a:pt x="2688" y="1572"/>
                  </a:lnTo>
                  <a:lnTo>
                    <a:pt x="2974" y="1652"/>
                  </a:lnTo>
                  <a:lnTo>
                    <a:pt x="3269" y="1679"/>
                  </a:lnTo>
                  <a:lnTo>
                    <a:pt x="3581" y="1625"/>
                  </a:lnTo>
                  <a:lnTo>
                    <a:pt x="3903" y="1482"/>
                  </a:lnTo>
                  <a:lnTo>
                    <a:pt x="4242" y="1250"/>
                  </a:lnTo>
                  <a:lnTo>
                    <a:pt x="4617" y="902"/>
                  </a:lnTo>
                  <a:lnTo>
                    <a:pt x="5010" y="429"/>
                  </a:lnTo>
                  <a:lnTo>
                    <a:pt x="5215" y="143"/>
                  </a:lnTo>
                  <a:lnTo>
                    <a:pt x="5296" y="72"/>
                  </a:lnTo>
                  <a:lnTo>
                    <a:pt x="5412" y="45"/>
                  </a:lnTo>
                  <a:lnTo>
                    <a:pt x="5474" y="143"/>
                  </a:lnTo>
                  <a:lnTo>
                    <a:pt x="5474" y="250"/>
                  </a:lnTo>
                  <a:lnTo>
                    <a:pt x="5474" y="241"/>
                  </a:lnTo>
                  <a:lnTo>
                    <a:pt x="5447" y="464"/>
                  </a:lnTo>
                  <a:lnTo>
                    <a:pt x="5340" y="893"/>
                  </a:lnTo>
                  <a:lnTo>
                    <a:pt x="5206" y="1286"/>
                  </a:lnTo>
                  <a:lnTo>
                    <a:pt x="5046" y="1643"/>
                  </a:lnTo>
                  <a:lnTo>
                    <a:pt x="4849" y="1965"/>
                  </a:lnTo>
                  <a:lnTo>
                    <a:pt x="4626" y="2242"/>
                  </a:lnTo>
                  <a:lnTo>
                    <a:pt x="4376" y="2465"/>
                  </a:lnTo>
                  <a:lnTo>
                    <a:pt x="4108" y="2652"/>
                  </a:lnTo>
                  <a:lnTo>
                    <a:pt x="3813" y="2786"/>
                  </a:lnTo>
                  <a:lnTo>
                    <a:pt x="3501" y="2867"/>
                  </a:lnTo>
                  <a:lnTo>
                    <a:pt x="3179" y="2893"/>
                  </a:lnTo>
                  <a:lnTo>
                    <a:pt x="2831" y="2858"/>
                  </a:lnTo>
                  <a:lnTo>
                    <a:pt x="2483" y="2768"/>
                  </a:lnTo>
                  <a:lnTo>
                    <a:pt x="2117" y="2617"/>
                  </a:lnTo>
                  <a:lnTo>
                    <a:pt x="1750" y="2402"/>
                  </a:lnTo>
                  <a:lnTo>
                    <a:pt x="1375" y="2117"/>
                  </a:lnTo>
                  <a:lnTo>
                    <a:pt x="1188" y="1947"/>
                  </a:lnTo>
                  <a:lnTo>
                    <a:pt x="866" y="1634"/>
                  </a:lnTo>
                  <a:lnTo>
                    <a:pt x="411" y="1098"/>
                  </a:lnTo>
                  <a:lnTo>
                    <a:pt x="134" y="679"/>
                  </a:lnTo>
                  <a:lnTo>
                    <a:pt x="9" y="357"/>
                  </a:lnTo>
                  <a:lnTo>
                    <a:pt x="0" y="143"/>
                  </a:lnTo>
                  <a:lnTo>
                    <a:pt x="54" y="27"/>
                  </a:lnTo>
                  <a:lnTo>
                    <a:pt x="143" y="0"/>
                  </a:lnTo>
                  <a:lnTo>
                    <a:pt x="232" y="72"/>
                  </a:lnTo>
                  <a:close/>
                  <a:moveTo>
                    <a:pt x="259" y="143"/>
                  </a:moveTo>
                  <a:lnTo>
                    <a:pt x="215" y="241"/>
                  </a:lnTo>
                  <a:lnTo>
                    <a:pt x="125" y="241"/>
                  </a:lnTo>
                  <a:lnTo>
                    <a:pt x="90" y="268"/>
                  </a:lnTo>
                  <a:lnTo>
                    <a:pt x="125" y="277"/>
                  </a:lnTo>
                  <a:close/>
                </a:path>
              </a:pathLst>
            </a:custGeom>
            <a:solidFill>
              <a:srgbClr val="2319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60"/>
            <p:cNvSpPr/>
            <p:nvPr/>
          </p:nvSpPr>
          <p:spPr>
            <a:xfrm flipH="1">
              <a:off x="6193241" y="3232129"/>
              <a:ext cx="227753" cy="205577"/>
            </a:xfrm>
            <a:custGeom>
              <a:avLst/>
              <a:gdLst/>
              <a:ahLst/>
              <a:cxnLst/>
              <a:rect l="l" t="t" r="r" b="b"/>
              <a:pathLst>
                <a:path w="7600" h="6860" extrusionOk="0">
                  <a:moveTo>
                    <a:pt x="920" y="3466"/>
                  </a:moveTo>
                  <a:lnTo>
                    <a:pt x="1179" y="3385"/>
                  </a:lnTo>
                  <a:lnTo>
                    <a:pt x="1688" y="3162"/>
                  </a:lnTo>
                  <a:lnTo>
                    <a:pt x="2438" y="2716"/>
                  </a:lnTo>
                  <a:lnTo>
                    <a:pt x="3840" y="1582"/>
                  </a:lnTo>
                  <a:lnTo>
                    <a:pt x="5081" y="537"/>
                  </a:lnTo>
                  <a:lnTo>
                    <a:pt x="5644" y="188"/>
                  </a:lnTo>
                  <a:lnTo>
                    <a:pt x="5992" y="46"/>
                  </a:lnTo>
                  <a:lnTo>
                    <a:pt x="6322" y="1"/>
                  </a:lnTo>
                  <a:lnTo>
                    <a:pt x="6626" y="63"/>
                  </a:lnTo>
                  <a:lnTo>
                    <a:pt x="6912" y="260"/>
                  </a:lnTo>
                  <a:lnTo>
                    <a:pt x="7180" y="590"/>
                  </a:lnTo>
                  <a:lnTo>
                    <a:pt x="7296" y="831"/>
                  </a:lnTo>
                  <a:lnTo>
                    <a:pt x="7403" y="1081"/>
                  </a:lnTo>
                  <a:lnTo>
                    <a:pt x="7546" y="1590"/>
                  </a:lnTo>
                  <a:lnTo>
                    <a:pt x="7599" y="2108"/>
                  </a:lnTo>
                  <a:lnTo>
                    <a:pt x="7573" y="2626"/>
                  </a:lnTo>
                  <a:lnTo>
                    <a:pt x="7465" y="3144"/>
                  </a:lnTo>
                  <a:lnTo>
                    <a:pt x="7296" y="3644"/>
                  </a:lnTo>
                  <a:lnTo>
                    <a:pt x="7064" y="4135"/>
                  </a:lnTo>
                  <a:lnTo>
                    <a:pt x="6769" y="4600"/>
                  </a:lnTo>
                  <a:lnTo>
                    <a:pt x="6430" y="5037"/>
                  </a:lnTo>
                  <a:lnTo>
                    <a:pt x="6055" y="5439"/>
                  </a:lnTo>
                  <a:lnTo>
                    <a:pt x="5635" y="5805"/>
                  </a:lnTo>
                  <a:lnTo>
                    <a:pt x="5188" y="6118"/>
                  </a:lnTo>
                  <a:lnTo>
                    <a:pt x="4724" y="6395"/>
                  </a:lnTo>
                  <a:lnTo>
                    <a:pt x="4242" y="6609"/>
                  </a:lnTo>
                  <a:lnTo>
                    <a:pt x="3751" y="6761"/>
                  </a:lnTo>
                  <a:lnTo>
                    <a:pt x="3251" y="6841"/>
                  </a:lnTo>
                  <a:lnTo>
                    <a:pt x="3009" y="6859"/>
                  </a:lnTo>
                  <a:lnTo>
                    <a:pt x="2759" y="6859"/>
                  </a:lnTo>
                  <a:lnTo>
                    <a:pt x="2295" y="6797"/>
                  </a:lnTo>
                  <a:lnTo>
                    <a:pt x="1866" y="6672"/>
                  </a:lnTo>
                  <a:lnTo>
                    <a:pt x="1473" y="6493"/>
                  </a:lnTo>
                  <a:lnTo>
                    <a:pt x="1116" y="6270"/>
                  </a:lnTo>
                  <a:lnTo>
                    <a:pt x="804" y="6002"/>
                  </a:lnTo>
                  <a:lnTo>
                    <a:pt x="536" y="5716"/>
                  </a:lnTo>
                  <a:lnTo>
                    <a:pt x="322" y="5412"/>
                  </a:lnTo>
                  <a:lnTo>
                    <a:pt x="152" y="5091"/>
                  </a:lnTo>
                  <a:lnTo>
                    <a:pt x="45" y="4778"/>
                  </a:lnTo>
                  <a:lnTo>
                    <a:pt x="0" y="4484"/>
                  </a:lnTo>
                  <a:lnTo>
                    <a:pt x="9" y="4198"/>
                  </a:lnTo>
                  <a:lnTo>
                    <a:pt x="80" y="3957"/>
                  </a:lnTo>
                  <a:lnTo>
                    <a:pt x="232" y="3743"/>
                  </a:lnTo>
                  <a:lnTo>
                    <a:pt x="447" y="3591"/>
                  </a:lnTo>
                  <a:lnTo>
                    <a:pt x="741" y="3493"/>
                  </a:lnTo>
                  <a:lnTo>
                    <a:pt x="920" y="346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60"/>
            <p:cNvSpPr/>
            <p:nvPr/>
          </p:nvSpPr>
          <p:spPr>
            <a:xfrm flipH="1">
              <a:off x="6774723" y="3468165"/>
              <a:ext cx="149628" cy="156310"/>
            </a:xfrm>
            <a:custGeom>
              <a:avLst/>
              <a:gdLst/>
              <a:ahLst/>
              <a:cxnLst/>
              <a:rect l="l" t="t" r="r" b="b"/>
              <a:pathLst>
                <a:path w="4993" h="5216" extrusionOk="0">
                  <a:moveTo>
                    <a:pt x="662" y="0"/>
                  </a:moveTo>
                  <a:lnTo>
                    <a:pt x="510" y="36"/>
                  </a:lnTo>
                  <a:lnTo>
                    <a:pt x="385" y="125"/>
                  </a:lnTo>
                  <a:lnTo>
                    <a:pt x="340" y="197"/>
                  </a:lnTo>
                  <a:lnTo>
                    <a:pt x="206" y="429"/>
                  </a:lnTo>
                  <a:lnTo>
                    <a:pt x="45" y="947"/>
                  </a:lnTo>
                  <a:lnTo>
                    <a:pt x="1" y="1509"/>
                  </a:lnTo>
                  <a:lnTo>
                    <a:pt x="63" y="2090"/>
                  </a:lnTo>
                  <a:lnTo>
                    <a:pt x="135" y="2384"/>
                  </a:lnTo>
                  <a:lnTo>
                    <a:pt x="224" y="2688"/>
                  </a:lnTo>
                  <a:lnTo>
                    <a:pt x="501" y="3277"/>
                  </a:lnTo>
                  <a:lnTo>
                    <a:pt x="671" y="3554"/>
                  </a:lnTo>
                  <a:lnTo>
                    <a:pt x="867" y="3831"/>
                  </a:lnTo>
                  <a:lnTo>
                    <a:pt x="1313" y="4313"/>
                  </a:lnTo>
                  <a:lnTo>
                    <a:pt x="1572" y="4528"/>
                  </a:lnTo>
                  <a:lnTo>
                    <a:pt x="1733" y="4644"/>
                  </a:lnTo>
                  <a:lnTo>
                    <a:pt x="2064" y="4840"/>
                  </a:lnTo>
                  <a:lnTo>
                    <a:pt x="2412" y="5001"/>
                  </a:lnTo>
                  <a:lnTo>
                    <a:pt x="2787" y="5126"/>
                  </a:lnTo>
                  <a:lnTo>
                    <a:pt x="3189" y="5197"/>
                  </a:lnTo>
                  <a:lnTo>
                    <a:pt x="3600" y="5215"/>
                  </a:lnTo>
                  <a:lnTo>
                    <a:pt x="4028" y="5188"/>
                  </a:lnTo>
                  <a:lnTo>
                    <a:pt x="4475" y="5099"/>
                  </a:lnTo>
                  <a:lnTo>
                    <a:pt x="4707" y="5028"/>
                  </a:lnTo>
                  <a:lnTo>
                    <a:pt x="4778" y="5001"/>
                  </a:lnTo>
                  <a:lnTo>
                    <a:pt x="4903" y="4894"/>
                  </a:lnTo>
                  <a:lnTo>
                    <a:pt x="4975" y="4751"/>
                  </a:lnTo>
                  <a:lnTo>
                    <a:pt x="4993" y="4581"/>
                  </a:lnTo>
                  <a:lnTo>
                    <a:pt x="4975" y="4492"/>
                  </a:lnTo>
                  <a:lnTo>
                    <a:pt x="4948" y="4412"/>
                  </a:lnTo>
                  <a:lnTo>
                    <a:pt x="4850" y="4278"/>
                  </a:lnTo>
                  <a:lnTo>
                    <a:pt x="4707" y="4197"/>
                  </a:lnTo>
                  <a:lnTo>
                    <a:pt x="4555" y="4179"/>
                  </a:lnTo>
                  <a:lnTo>
                    <a:pt x="4475" y="4197"/>
                  </a:lnTo>
                  <a:lnTo>
                    <a:pt x="4296" y="4251"/>
                  </a:lnTo>
                  <a:lnTo>
                    <a:pt x="3939" y="4322"/>
                  </a:lnTo>
                  <a:lnTo>
                    <a:pt x="3439" y="4349"/>
                  </a:lnTo>
                  <a:lnTo>
                    <a:pt x="2814" y="4233"/>
                  </a:lnTo>
                  <a:lnTo>
                    <a:pt x="2260" y="3983"/>
                  </a:lnTo>
                  <a:lnTo>
                    <a:pt x="2019" y="3804"/>
                  </a:lnTo>
                  <a:lnTo>
                    <a:pt x="1814" y="3644"/>
                  </a:lnTo>
                  <a:lnTo>
                    <a:pt x="1456" y="3268"/>
                  </a:lnTo>
                  <a:lnTo>
                    <a:pt x="1305" y="3054"/>
                  </a:lnTo>
                  <a:lnTo>
                    <a:pt x="1162" y="2831"/>
                  </a:lnTo>
                  <a:lnTo>
                    <a:pt x="956" y="2375"/>
                  </a:lnTo>
                  <a:lnTo>
                    <a:pt x="894" y="2152"/>
                  </a:lnTo>
                  <a:lnTo>
                    <a:pt x="840" y="1947"/>
                  </a:lnTo>
                  <a:lnTo>
                    <a:pt x="787" y="1545"/>
                  </a:lnTo>
                  <a:lnTo>
                    <a:pt x="813" y="1170"/>
                  </a:lnTo>
                  <a:lnTo>
                    <a:pt x="912" y="831"/>
                  </a:lnTo>
                  <a:lnTo>
                    <a:pt x="992" y="679"/>
                  </a:lnTo>
                  <a:lnTo>
                    <a:pt x="1028" y="607"/>
                  </a:lnTo>
                  <a:lnTo>
                    <a:pt x="1063" y="447"/>
                  </a:lnTo>
                  <a:lnTo>
                    <a:pt x="1028" y="286"/>
                  </a:lnTo>
                  <a:lnTo>
                    <a:pt x="947" y="143"/>
                  </a:lnTo>
                  <a:lnTo>
                    <a:pt x="885" y="89"/>
                  </a:lnTo>
                  <a:lnTo>
                    <a:pt x="813" y="36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955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60"/>
            <p:cNvSpPr/>
            <p:nvPr/>
          </p:nvSpPr>
          <p:spPr>
            <a:xfrm flipH="1">
              <a:off x="6760818" y="3450486"/>
              <a:ext cx="161645" cy="164072"/>
            </a:xfrm>
            <a:custGeom>
              <a:avLst/>
              <a:gdLst/>
              <a:ahLst/>
              <a:cxnLst/>
              <a:rect l="l" t="t" r="r" b="b"/>
              <a:pathLst>
                <a:path w="5394" h="5475" extrusionOk="0">
                  <a:moveTo>
                    <a:pt x="840" y="1"/>
                  </a:moveTo>
                  <a:lnTo>
                    <a:pt x="679" y="28"/>
                  </a:lnTo>
                  <a:lnTo>
                    <a:pt x="527" y="117"/>
                  </a:lnTo>
                  <a:lnTo>
                    <a:pt x="474" y="179"/>
                  </a:lnTo>
                  <a:lnTo>
                    <a:pt x="304" y="412"/>
                  </a:lnTo>
                  <a:lnTo>
                    <a:pt x="90" y="921"/>
                  </a:lnTo>
                  <a:lnTo>
                    <a:pt x="0" y="1492"/>
                  </a:lnTo>
                  <a:lnTo>
                    <a:pt x="36" y="2090"/>
                  </a:lnTo>
                  <a:lnTo>
                    <a:pt x="98" y="2394"/>
                  </a:lnTo>
                  <a:lnTo>
                    <a:pt x="179" y="2707"/>
                  </a:lnTo>
                  <a:lnTo>
                    <a:pt x="447" y="3314"/>
                  </a:lnTo>
                  <a:lnTo>
                    <a:pt x="625" y="3608"/>
                  </a:lnTo>
                  <a:lnTo>
                    <a:pt x="822" y="3903"/>
                  </a:lnTo>
                  <a:lnTo>
                    <a:pt x="1295" y="4421"/>
                  </a:lnTo>
                  <a:lnTo>
                    <a:pt x="1572" y="4653"/>
                  </a:lnTo>
                  <a:lnTo>
                    <a:pt x="1742" y="4778"/>
                  </a:lnTo>
                  <a:lnTo>
                    <a:pt x="2099" y="5002"/>
                  </a:lnTo>
                  <a:lnTo>
                    <a:pt x="2483" y="5189"/>
                  </a:lnTo>
                  <a:lnTo>
                    <a:pt x="2894" y="5332"/>
                  </a:lnTo>
                  <a:lnTo>
                    <a:pt x="3331" y="5430"/>
                  </a:lnTo>
                  <a:lnTo>
                    <a:pt x="3796" y="5475"/>
                  </a:lnTo>
                  <a:lnTo>
                    <a:pt x="4278" y="5466"/>
                  </a:lnTo>
                  <a:lnTo>
                    <a:pt x="4778" y="5403"/>
                  </a:lnTo>
                  <a:lnTo>
                    <a:pt x="5046" y="5350"/>
                  </a:lnTo>
                  <a:lnTo>
                    <a:pt x="5126" y="5323"/>
                  </a:lnTo>
                  <a:lnTo>
                    <a:pt x="5269" y="5225"/>
                  </a:lnTo>
                  <a:lnTo>
                    <a:pt x="5358" y="5082"/>
                  </a:lnTo>
                  <a:lnTo>
                    <a:pt x="5394" y="4912"/>
                  </a:lnTo>
                  <a:lnTo>
                    <a:pt x="5376" y="4823"/>
                  </a:lnTo>
                  <a:lnTo>
                    <a:pt x="5349" y="4734"/>
                  </a:lnTo>
                  <a:lnTo>
                    <a:pt x="5251" y="4600"/>
                  </a:lnTo>
                  <a:lnTo>
                    <a:pt x="5099" y="4501"/>
                  </a:lnTo>
                  <a:lnTo>
                    <a:pt x="4930" y="4475"/>
                  </a:lnTo>
                  <a:lnTo>
                    <a:pt x="4831" y="4484"/>
                  </a:lnTo>
                  <a:lnTo>
                    <a:pt x="4635" y="4537"/>
                  </a:lnTo>
                  <a:lnTo>
                    <a:pt x="4233" y="4582"/>
                  </a:lnTo>
                  <a:lnTo>
                    <a:pt x="3858" y="4591"/>
                  </a:lnTo>
                  <a:lnTo>
                    <a:pt x="3492" y="4546"/>
                  </a:lnTo>
                  <a:lnTo>
                    <a:pt x="2983" y="4421"/>
                  </a:lnTo>
                  <a:lnTo>
                    <a:pt x="2376" y="4135"/>
                  </a:lnTo>
                  <a:lnTo>
                    <a:pt x="2117" y="3948"/>
                  </a:lnTo>
                  <a:lnTo>
                    <a:pt x="1902" y="3769"/>
                  </a:lnTo>
                  <a:lnTo>
                    <a:pt x="1527" y="3367"/>
                  </a:lnTo>
                  <a:lnTo>
                    <a:pt x="1367" y="3144"/>
                  </a:lnTo>
                  <a:lnTo>
                    <a:pt x="1224" y="2912"/>
                  </a:lnTo>
                  <a:lnTo>
                    <a:pt x="1018" y="2430"/>
                  </a:lnTo>
                  <a:lnTo>
                    <a:pt x="956" y="2198"/>
                  </a:lnTo>
                  <a:lnTo>
                    <a:pt x="911" y="1983"/>
                  </a:lnTo>
                  <a:lnTo>
                    <a:pt x="884" y="1572"/>
                  </a:lnTo>
                  <a:lnTo>
                    <a:pt x="938" y="1188"/>
                  </a:lnTo>
                  <a:lnTo>
                    <a:pt x="1063" y="858"/>
                  </a:lnTo>
                  <a:lnTo>
                    <a:pt x="1170" y="706"/>
                  </a:lnTo>
                  <a:lnTo>
                    <a:pt x="1215" y="635"/>
                  </a:lnTo>
                  <a:lnTo>
                    <a:pt x="1259" y="474"/>
                  </a:lnTo>
                  <a:lnTo>
                    <a:pt x="1242" y="313"/>
                  </a:lnTo>
                  <a:lnTo>
                    <a:pt x="1152" y="161"/>
                  </a:lnTo>
                  <a:lnTo>
                    <a:pt x="1081" y="99"/>
                  </a:lnTo>
                  <a:lnTo>
                    <a:pt x="1009" y="45"/>
                  </a:lnTo>
                  <a:lnTo>
                    <a:pt x="840" y="1"/>
                  </a:lnTo>
                  <a:close/>
                </a:path>
              </a:pathLst>
            </a:custGeom>
            <a:solidFill>
              <a:srgbClr val="2319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60"/>
            <p:cNvSpPr/>
            <p:nvPr/>
          </p:nvSpPr>
          <p:spPr>
            <a:xfrm flipH="1">
              <a:off x="6813791" y="3317770"/>
              <a:ext cx="236054" cy="76028"/>
            </a:xfrm>
            <a:custGeom>
              <a:avLst/>
              <a:gdLst/>
              <a:ahLst/>
              <a:cxnLst/>
              <a:rect l="l" t="t" r="r" b="b"/>
              <a:pathLst>
                <a:path w="7877" h="2537" extrusionOk="0">
                  <a:moveTo>
                    <a:pt x="3930" y="2537"/>
                  </a:moveTo>
                  <a:lnTo>
                    <a:pt x="4332" y="2537"/>
                  </a:lnTo>
                  <a:lnTo>
                    <a:pt x="5100" y="2483"/>
                  </a:lnTo>
                  <a:lnTo>
                    <a:pt x="5814" y="2385"/>
                  </a:lnTo>
                  <a:lnTo>
                    <a:pt x="6439" y="2251"/>
                  </a:lnTo>
                  <a:lnTo>
                    <a:pt x="6975" y="2081"/>
                  </a:lnTo>
                  <a:lnTo>
                    <a:pt x="7404" y="1876"/>
                  </a:lnTo>
                  <a:lnTo>
                    <a:pt x="7707" y="1644"/>
                  </a:lnTo>
                  <a:lnTo>
                    <a:pt x="7868" y="1394"/>
                  </a:lnTo>
                  <a:lnTo>
                    <a:pt x="7877" y="1260"/>
                  </a:lnTo>
                  <a:lnTo>
                    <a:pt x="7868" y="1135"/>
                  </a:lnTo>
                  <a:lnTo>
                    <a:pt x="7707" y="885"/>
                  </a:lnTo>
                  <a:lnTo>
                    <a:pt x="7404" y="661"/>
                  </a:lnTo>
                  <a:lnTo>
                    <a:pt x="6975" y="456"/>
                  </a:lnTo>
                  <a:lnTo>
                    <a:pt x="6439" y="286"/>
                  </a:lnTo>
                  <a:lnTo>
                    <a:pt x="5814" y="152"/>
                  </a:lnTo>
                  <a:lnTo>
                    <a:pt x="5100" y="54"/>
                  </a:lnTo>
                  <a:lnTo>
                    <a:pt x="4332" y="0"/>
                  </a:lnTo>
                  <a:lnTo>
                    <a:pt x="3930" y="0"/>
                  </a:lnTo>
                  <a:lnTo>
                    <a:pt x="3528" y="0"/>
                  </a:lnTo>
                  <a:lnTo>
                    <a:pt x="2760" y="54"/>
                  </a:lnTo>
                  <a:lnTo>
                    <a:pt x="2054" y="152"/>
                  </a:lnTo>
                  <a:lnTo>
                    <a:pt x="1429" y="286"/>
                  </a:lnTo>
                  <a:lnTo>
                    <a:pt x="894" y="456"/>
                  </a:lnTo>
                  <a:lnTo>
                    <a:pt x="474" y="661"/>
                  </a:lnTo>
                  <a:lnTo>
                    <a:pt x="170" y="885"/>
                  </a:lnTo>
                  <a:lnTo>
                    <a:pt x="18" y="1135"/>
                  </a:lnTo>
                  <a:lnTo>
                    <a:pt x="1" y="1260"/>
                  </a:lnTo>
                  <a:lnTo>
                    <a:pt x="18" y="1394"/>
                  </a:lnTo>
                  <a:lnTo>
                    <a:pt x="170" y="1644"/>
                  </a:lnTo>
                  <a:lnTo>
                    <a:pt x="474" y="1876"/>
                  </a:lnTo>
                  <a:lnTo>
                    <a:pt x="894" y="2081"/>
                  </a:lnTo>
                  <a:lnTo>
                    <a:pt x="1429" y="2251"/>
                  </a:lnTo>
                  <a:lnTo>
                    <a:pt x="2054" y="2385"/>
                  </a:lnTo>
                  <a:lnTo>
                    <a:pt x="2760" y="2483"/>
                  </a:lnTo>
                  <a:lnTo>
                    <a:pt x="3528" y="2537"/>
                  </a:lnTo>
                  <a:lnTo>
                    <a:pt x="3930" y="2537"/>
                  </a:lnTo>
                  <a:close/>
                </a:path>
              </a:pathLst>
            </a:custGeom>
            <a:solidFill>
              <a:srgbClr val="FF8B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60"/>
            <p:cNvSpPr/>
            <p:nvPr/>
          </p:nvSpPr>
          <p:spPr>
            <a:xfrm flipH="1">
              <a:off x="7426023" y="3635402"/>
              <a:ext cx="82201" cy="31616"/>
            </a:xfrm>
            <a:custGeom>
              <a:avLst/>
              <a:gdLst/>
              <a:ahLst/>
              <a:cxnLst/>
              <a:rect l="l" t="t" r="r" b="b"/>
              <a:pathLst>
                <a:path w="2743" h="1055" extrusionOk="0">
                  <a:moveTo>
                    <a:pt x="2706" y="0"/>
                  </a:moveTo>
                  <a:lnTo>
                    <a:pt x="1367" y="456"/>
                  </a:lnTo>
                  <a:lnTo>
                    <a:pt x="36" y="956"/>
                  </a:lnTo>
                  <a:lnTo>
                    <a:pt x="1" y="983"/>
                  </a:lnTo>
                  <a:lnTo>
                    <a:pt x="27" y="1054"/>
                  </a:lnTo>
                  <a:lnTo>
                    <a:pt x="63" y="1054"/>
                  </a:lnTo>
                  <a:lnTo>
                    <a:pt x="751" y="858"/>
                  </a:lnTo>
                  <a:lnTo>
                    <a:pt x="2081" y="358"/>
                  </a:lnTo>
                  <a:lnTo>
                    <a:pt x="2724" y="54"/>
                  </a:lnTo>
                  <a:lnTo>
                    <a:pt x="2742" y="36"/>
                  </a:lnTo>
                  <a:lnTo>
                    <a:pt x="2724" y="0"/>
                  </a:lnTo>
                  <a:close/>
                </a:path>
              </a:pathLst>
            </a:custGeom>
            <a:solidFill>
              <a:srgbClr val="C29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60"/>
            <p:cNvSpPr/>
            <p:nvPr/>
          </p:nvSpPr>
          <p:spPr>
            <a:xfrm flipH="1">
              <a:off x="7584718" y="3707648"/>
              <a:ext cx="96915" cy="15823"/>
            </a:xfrm>
            <a:custGeom>
              <a:avLst/>
              <a:gdLst/>
              <a:ahLst/>
              <a:cxnLst/>
              <a:rect l="l" t="t" r="r" b="b"/>
              <a:pathLst>
                <a:path w="3234" h="528" extrusionOk="0">
                  <a:moveTo>
                    <a:pt x="3198" y="0"/>
                  </a:moveTo>
                  <a:lnTo>
                    <a:pt x="2412" y="161"/>
                  </a:lnTo>
                  <a:lnTo>
                    <a:pt x="831" y="358"/>
                  </a:lnTo>
                  <a:lnTo>
                    <a:pt x="28" y="420"/>
                  </a:lnTo>
                  <a:lnTo>
                    <a:pt x="1" y="429"/>
                  </a:lnTo>
                  <a:lnTo>
                    <a:pt x="1" y="483"/>
                  </a:lnTo>
                  <a:lnTo>
                    <a:pt x="28" y="500"/>
                  </a:lnTo>
                  <a:lnTo>
                    <a:pt x="439" y="527"/>
                  </a:lnTo>
                  <a:lnTo>
                    <a:pt x="1242" y="500"/>
                  </a:lnTo>
                  <a:lnTo>
                    <a:pt x="2046" y="384"/>
                  </a:lnTo>
                  <a:lnTo>
                    <a:pt x="2823" y="188"/>
                  </a:lnTo>
                  <a:lnTo>
                    <a:pt x="3207" y="54"/>
                  </a:lnTo>
                  <a:lnTo>
                    <a:pt x="3234" y="36"/>
                  </a:lnTo>
                  <a:lnTo>
                    <a:pt x="3216" y="0"/>
                  </a:lnTo>
                  <a:close/>
                </a:path>
              </a:pathLst>
            </a:custGeom>
            <a:solidFill>
              <a:srgbClr val="C29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60"/>
            <p:cNvSpPr/>
            <p:nvPr/>
          </p:nvSpPr>
          <p:spPr>
            <a:xfrm flipH="1">
              <a:off x="7441547" y="3548712"/>
              <a:ext cx="56788" cy="23824"/>
            </a:xfrm>
            <a:custGeom>
              <a:avLst/>
              <a:gdLst/>
              <a:ahLst/>
              <a:cxnLst/>
              <a:rect l="l" t="t" r="r" b="b"/>
              <a:pathLst>
                <a:path w="1895" h="795" extrusionOk="0">
                  <a:moveTo>
                    <a:pt x="1841" y="0"/>
                  </a:moveTo>
                  <a:lnTo>
                    <a:pt x="1376" y="134"/>
                  </a:lnTo>
                  <a:lnTo>
                    <a:pt x="671" y="393"/>
                  </a:lnTo>
                  <a:lnTo>
                    <a:pt x="233" y="598"/>
                  </a:lnTo>
                  <a:lnTo>
                    <a:pt x="19" y="723"/>
                  </a:lnTo>
                  <a:lnTo>
                    <a:pt x="1" y="741"/>
                  </a:lnTo>
                  <a:lnTo>
                    <a:pt x="19" y="795"/>
                  </a:lnTo>
                  <a:lnTo>
                    <a:pt x="46" y="795"/>
                  </a:lnTo>
                  <a:lnTo>
                    <a:pt x="510" y="643"/>
                  </a:lnTo>
                  <a:lnTo>
                    <a:pt x="1421" y="268"/>
                  </a:lnTo>
                  <a:lnTo>
                    <a:pt x="1876" y="71"/>
                  </a:lnTo>
                  <a:lnTo>
                    <a:pt x="1894" y="45"/>
                  </a:lnTo>
                  <a:lnTo>
                    <a:pt x="1876" y="0"/>
                  </a:lnTo>
                  <a:close/>
                </a:path>
              </a:pathLst>
            </a:custGeom>
            <a:solidFill>
              <a:srgbClr val="C29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60"/>
            <p:cNvSpPr/>
            <p:nvPr/>
          </p:nvSpPr>
          <p:spPr>
            <a:xfrm flipH="1">
              <a:off x="7273504" y="3493576"/>
              <a:ext cx="30027" cy="28139"/>
            </a:xfrm>
            <a:custGeom>
              <a:avLst/>
              <a:gdLst/>
              <a:ahLst/>
              <a:cxnLst/>
              <a:rect l="l" t="t" r="r" b="b"/>
              <a:pathLst>
                <a:path w="1002" h="939" extrusionOk="0">
                  <a:moveTo>
                    <a:pt x="965" y="0"/>
                  </a:moveTo>
                  <a:lnTo>
                    <a:pt x="939" y="18"/>
                  </a:lnTo>
                  <a:lnTo>
                    <a:pt x="742" y="277"/>
                  </a:lnTo>
                  <a:lnTo>
                    <a:pt x="278" y="706"/>
                  </a:lnTo>
                  <a:lnTo>
                    <a:pt x="10" y="893"/>
                  </a:lnTo>
                  <a:lnTo>
                    <a:pt x="1" y="911"/>
                  </a:lnTo>
                  <a:lnTo>
                    <a:pt x="19" y="938"/>
                  </a:lnTo>
                  <a:lnTo>
                    <a:pt x="37" y="938"/>
                  </a:lnTo>
                  <a:lnTo>
                    <a:pt x="189" y="867"/>
                  </a:lnTo>
                  <a:lnTo>
                    <a:pt x="465" y="679"/>
                  </a:lnTo>
                  <a:lnTo>
                    <a:pt x="814" y="331"/>
                  </a:lnTo>
                  <a:lnTo>
                    <a:pt x="1001" y="54"/>
                  </a:lnTo>
                  <a:lnTo>
                    <a:pt x="1001" y="27"/>
                  </a:lnTo>
                  <a:lnTo>
                    <a:pt x="965" y="0"/>
                  </a:lnTo>
                  <a:close/>
                </a:path>
              </a:pathLst>
            </a:custGeom>
            <a:solidFill>
              <a:srgbClr val="C29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60"/>
            <p:cNvSpPr/>
            <p:nvPr/>
          </p:nvSpPr>
          <p:spPr>
            <a:xfrm flipH="1">
              <a:off x="7234187" y="3555125"/>
              <a:ext cx="53013" cy="28379"/>
            </a:xfrm>
            <a:custGeom>
              <a:avLst/>
              <a:gdLst/>
              <a:ahLst/>
              <a:cxnLst/>
              <a:rect l="l" t="t" r="r" b="b"/>
              <a:pathLst>
                <a:path w="1769" h="947" extrusionOk="0">
                  <a:moveTo>
                    <a:pt x="1733" y="0"/>
                  </a:moveTo>
                  <a:lnTo>
                    <a:pt x="1537" y="152"/>
                  </a:lnTo>
                  <a:lnTo>
                    <a:pt x="1135" y="420"/>
                  </a:lnTo>
                  <a:lnTo>
                    <a:pt x="483" y="742"/>
                  </a:lnTo>
                  <a:lnTo>
                    <a:pt x="19" y="902"/>
                  </a:lnTo>
                  <a:lnTo>
                    <a:pt x="1" y="938"/>
                  </a:lnTo>
                  <a:lnTo>
                    <a:pt x="36" y="947"/>
                  </a:lnTo>
                  <a:lnTo>
                    <a:pt x="278" y="884"/>
                  </a:lnTo>
                  <a:lnTo>
                    <a:pt x="733" y="706"/>
                  </a:lnTo>
                  <a:lnTo>
                    <a:pt x="1171" y="474"/>
                  </a:lnTo>
                  <a:lnTo>
                    <a:pt x="1572" y="188"/>
                  </a:lnTo>
                  <a:lnTo>
                    <a:pt x="1769" y="27"/>
                  </a:lnTo>
                  <a:lnTo>
                    <a:pt x="1769" y="0"/>
                  </a:lnTo>
                  <a:close/>
                </a:path>
              </a:pathLst>
            </a:custGeom>
            <a:solidFill>
              <a:srgbClr val="C29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60"/>
            <p:cNvSpPr/>
            <p:nvPr/>
          </p:nvSpPr>
          <p:spPr>
            <a:xfrm flipH="1">
              <a:off x="7256931" y="3364336"/>
              <a:ext cx="51664" cy="30807"/>
            </a:xfrm>
            <a:custGeom>
              <a:avLst/>
              <a:gdLst/>
              <a:ahLst/>
              <a:cxnLst/>
              <a:rect l="l" t="t" r="r" b="b"/>
              <a:pathLst>
                <a:path w="1724" h="1028" extrusionOk="0">
                  <a:moveTo>
                    <a:pt x="1670" y="0"/>
                  </a:moveTo>
                  <a:lnTo>
                    <a:pt x="1626" y="18"/>
                  </a:lnTo>
                  <a:lnTo>
                    <a:pt x="1251" y="295"/>
                  </a:lnTo>
                  <a:lnTo>
                    <a:pt x="438" y="750"/>
                  </a:lnTo>
                  <a:lnTo>
                    <a:pt x="18" y="965"/>
                  </a:lnTo>
                  <a:lnTo>
                    <a:pt x="0" y="983"/>
                  </a:lnTo>
                  <a:lnTo>
                    <a:pt x="18" y="1027"/>
                  </a:lnTo>
                  <a:lnTo>
                    <a:pt x="45" y="1027"/>
                  </a:lnTo>
                  <a:lnTo>
                    <a:pt x="277" y="965"/>
                  </a:lnTo>
                  <a:lnTo>
                    <a:pt x="724" y="777"/>
                  </a:lnTo>
                  <a:lnTo>
                    <a:pt x="1134" y="527"/>
                  </a:lnTo>
                  <a:lnTo>
                    <a:pt x="1518" y="241"/>
                  </a:lnTo>
                  <a:lnTo>
                    <a:pt x="1706" y="90"/>
                  </a:lnTo>
                  <a:lnTo>
                    <a:pt x="1724" y="54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C29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60"/>
            <p:cNvSpPr/>
            <p:nvPr/>
          </p:nvSpPr>
          <p:spPr>
            <a:xfrm flipH="1">
              <a:off x="7165685" y="3282980"/>
              <a:ext cx="78155" cy="17681"/>
            </a:xfrm>
            <a:custGeom>
              <a:avLst/>
              <a:gdLst/>
              <a:ahLst/>
              <a:cxnLst/>
              <a:rect l="l" t="t" r="r" b="b"/>
              <a:pathLst>
                <a:path w="2608" h="590" extrusionOk="0">
                  <a:moveTo>
                    <a:pt x="358" y="1"/>
                  </a:moveTo>
                  <a:lnTo>
                    <a:pt x="27" y="54"/>
                  </a:lnTo>
                  <a:lnTo>
                    <a:pt x="0" y="72"/>
                  </a:lnTo>
                  <a:lnTo>
                    <a:pt x="9" y="108"/>
                  </a:lnTo>
                  <a:lnTo>
                    <a:pt x="27" y="117"/>
                  </a:lnTo>
                  <a:lnTo>
                    <a:pt x="358" y="117"/>
                  </a:lnTo>
                  <a:lnTo>
                    <a:pt x="1009" y="161"/>
                  </a:lnTo>
                  <a:lnTo>
                    <a:pt x="1635" y="269"/>
                  </a:lnTo>
                  <a:lnTo>
                    <a:pt x="2260" y="456"/>
                  </a:lnTo>
                  <a:lnTo>
                    <a:pt x="2554" y="590"/>
                  </a:lnTo>
                  <a:lnTo>
                    <a:pt x="2581" y="590"/>
                  </a:lnTo>
                  <a:lnTo>
                    <a:pt x="2608" y="554"/>
                  </a:lnTo>
                  <a:lnTo>
                    <a:pt x="2590" y="536"/>
                  </a:lnTo>
                  <a:lnTo>
                    <a:pt x="2286" y="385"/>
                  </a:lnTo>
                  <a:lnTo>
                    <a:pt x="1670" y="143"/>
                  </a:lnTo>
                  <a:lnTo>
                    <a:pt x="1018" y="10"/>
                  </a:lnTo>
                  <a:lnTo>
                    <a:pt x="358" y="1"/>
                  </a:lnTo>
                  <a:close/>
                </a:path>
              </a:pathLst>
            </a:custGeom>
            <a:solidFill>
              <a:srgbClr val="C29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60"/>
            <p:cNvSpPr/>
            <p:nvPr/>
          </p:nvSpPr>
          <p:spPr>
            <a:xfrm flipH="1">
              <a:off x="7152562" y="3192005"/>
              <a:ext cx="46330" cy="12886"/>
            </a:xfrm>
            <a:custGeom>
              <a:avLst/>
              <a:gdLst/>
              <a:ahLst/>
              <a:cxnLst/>
              <a:rect l="l" t="t" r="r" b="b"/>
              <a:pathLst>
                <a:path w="1546" h="430" extrusionOk="0">
                  <a:moveTo>
                    <a:pt x="224" y="0"/>
                  </a:moveTo>
                  <a:lnTo>
                    <a:pt x="27" y="45"/>
                  </a:lnTo>
                  <a:lnTo>
                    <a:pt x="1" y="54"/>
                  </a:lnTo>
                  <a:lnTo>
                    <a:pt x="10" y="99"/>
                  </a:lnTo>
                  <a:lnTo>
                    <a:pt x="36" y="108"/>
                  </a:lnTo>
                  <a:lnTo>
                    <a:pt x="411" y="125"/>
                  </a:lnTo>
                  <a:lnTo>
                    <a:pt x="956" y="215"/>
                  </a:lnTo>
                  <a:lnTo>
                    <a:pt x="1313" y="331"/>
                  </a:lnTo>
                  <a:lnTo>
                    <a:pt x="1483" y="420"/>
                  </a:lnTo>
                  <a:lnTo>
                    <a:pt x="1519" y="429"/>
                  </a:lnTo>
                  <a:lnTo>
                    <a:pt x="1545" y="375"/>
                  </a:lnTo>
                  <a:lnTo>
                    <a:pt x="1528" y="349"/>
                  </a:lnTo>
                  <a:lnTo>
                    <a:pt x="1358" y="242"/>
                  </a:lnTo>
                  <a:lnTo>
                    <a:pt x="992" y="90"/>
                  </a:lnTo>
                  <a:lnTo>
                    <a:pt x="617" y="0"/>
                  </a:lnTo>
                  <a:close/>
                </a:path>
              </a:pathLst>
            </a:custGeom>
            <a:solidFill>
              <a:srgbClr val="C29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60"/>
            <p:cNvSpPr/>
            <p:nvPr/>
          </p:nvSpPr>
          <p:spPr>
            <a:xfrm flipH="1">
              <a:off x="7098773" y="3089254"/>
              <a:ext cx="64520" cy="7522"/>
            </a:xfrm>
            <a:custGeom>
              <a:avLst/>
              <a:gdLst/>
              <a:ahLst/>
              <a:cxnLst/>
              <a:rect l="l" t="t" r="r" b="b"/>
              <a:pathLst>
                <a:path w="2153" h="251" extrusionOk="0">
                  <a:moveTo>
                    <a:pt x="286" y="0"/>
                  </a:moveTo>
                  <a:lnTo>
                    <a:pt x="27" y="9"/>
                  </a:lnTo>
                  <a:lnTo>
                    <a:pt x="0" y="18"/>
                  </a:lnTo>
                  <a:lnTo>
                    <a:pt x="0" y="63"/>
                  </a:lnTo>
                  <a:lnTo>
                    <a:pt x="27" y="72"/>
                  </a:lnTo>
                  <a:lnTo>
                    <a:pt x="554" y="107"/>
                  </a:lnTo>
                  <a:lnTo>
                    <a:pt x="1599" y="179"/>
                  </a:lnTo>
                  <a:lnTo>
                    <a:pt x="2117" y="250"/>
                  </a:lnTo>
                  <a:lnTo>
                    <a:pt x="2135" y="250"/>
                  </a:lnTo>
                  <a:lnTo>
                    <a:pt x="2152" y="215"/>
                  </a:lnTo>
                  <a:lnTo>
                    <a:pt x="2135" y="206"/>
                  </a:lnTo>
                  <a:lnTo>
                    <a:pt x="1617" y="107"/>
                  </a:lnTo>
                  <a:lnTo>
                    <a:pt x="822" y="9"/>
                  </a:lnTo>
                  <a:lnTo>
                    <a:pt x="286" y="0"/>
                  </a:lnTo>
                  <a:close/>
                </a:path>
              </a:pathLst>
            </a:custGeom>
            <a:solidFill>
              <a:srgbClr val="C29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60"/>
            <p:cNvSpPr/>
            <p:nvPr/>
          </p:nvSpPr>
          <p:spPr>
            <a:xfrm flipH="1">
              <a:off x="6948916" y="3017277"/>
              <a:ext cx="77646" cy="24364"/>
            </a:xfrm>
            <a:custGeom>
              <a:avLst/>
              <a:gdLst/>
              <a:ahLst/>
              <a:cxnLst/>
              <a:rect l="l" t="t" r="r" b="b"/>
              <a:pathLst>
                <a:path w="2591" h="813" extrusionOk="0">
                  <a:moveTo>
                    <a:pt x="36" y="0"/>
                  </a:moveTo>
                  <a:lnTo>
                    <a:pt x="9" y="9"/>
                  </a:lnTo>
                  <a:lnTo>
                    <a:pt x="1" y="36"/>
                  </a:lnTo>
                  <a:lnTo>
                    <a:pt x="18" y="54"/>
                  </a:lnTo>
                  <a:lnTo>
                    <a:pt x="1286" y="429"/>
                  </a:lnTo>
                  <a:lnTo>
                    <a:pt x="2554" y="813"/>
                  </a:lnTo>
                  <a:lnTo>
                    <a:pt x="2581" y="813"/>
                  </a:lnTo>
                  <a:lnTo>
                    <a:pt x="2590" y="768"/>
                  </a:lnTo>
                  <a:lnTo>
                    <a:pt x="2572" y="750"/>
                  </a:lnTo>
                  <a:lnTo>
                    <a:pt x="1947" y="527"/>
                  </a:lnTo>
                  <a:lnTo>
                    <a:pt x="679" y="143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29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60"/>
            <p:cNvSpPr/>
            <p:nvPr/>
          </p:nvSpPr>
          <p:spPr>
            <a:xfrm flipH="1">
              <a:off x="6840026" y="2970442"/>
              <a:ext cx="34013" cy="28379"/>
            </a:xfrm>
            <a:custGeom>
              <a:avLst/>
              <a:gdLst/>
              <a:ahLst/>
              <a:cxnLst/>
              <a:rect l="l" t="t" r="r" b="b"/>
              <a:pathLst>
                <a:path w="1135" h="947" extrusionOk="0">
                  <a:moveTo>
                    <a:pt x="18" y="0"/>
                  </a:moveTo>
                  <a:lnTo>
                    <a:pt x="1" y="45"/>
                  </a:lnTo>
                  <a:lnTo>
                    <a:pt x="18" y="63"/>
                  </a:lnTo>
                  <a:lnTo>
                    <a:pt x="304" y="259"/>
                  </a:lnTo>
                  <a:lnTo>
                    <a:pt x="840" y="679"/>
                  </a:lnTo>
                  <a:lnTo>
                    <a:pt x="1072" y="929"/>
                  </a:lnTo>
                  <a:lnTo>
                    <a:pt x="1099" y="947"/>
                  </a:lnTo>
                  <a:lnTo>
                    <a:pt x="1135" y="911"/>
                  </a:lnTo>
                  <a:lnTo>
                    <a:pt x="1126" y="893"/>
                  </a:lnTo>
                  <a:lnTo>
                    <a:pt x="1019" y="751"/>
                  </a:lnTo>
                  <a:lnTo>
                    <a:pt x="778" y="483"/>
                  </a:lnTo>
                  <a:lnTo>
                    <a:pt x="510" y="259"/>
                  </a:lnTo>
                  <a:lnTo>
                    <a:pt x="206" y="72"/>
                  </a:lnTo>
                  <a:lnTo>
                    <a:pt x="45" y="9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C29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60"/>
            <p:cNvSpPr/>
            <p:nvPr/>
          </p:nvSpPr>
          <p:spPr>
            <a:xfrm flipH="1">
              <a:off x="6801220" y="2949826"/>
              <a:ext cx="40426" cy="36980"/>
            </a:xfrm>
            <a:custGeom>
              <a:avLst/>
              <a:gdLst/>
              <a:ahLst/>
              <a:cxnLst/>
              <a:rect l="l" t="t" r="r" b="b"/>
              <a:pathLst>
                <a:path w="1349" h="1234" extrusionOk="0">
                  <a:moveTo>
                    <a:pt x="36" y="1"/>
                  </a:moveTo>
                  <a:lnTo>
                    <a:pt x="0" y="10"/>
                  </a:lnTo>
                  <a:lnTo>
                    <a:pt x="18" y="45"/>
                  </a:lnTo>
                  <a:lnTo>
                    <a:pt x="206" y="153"/>
                  </a:lnTo>
                  <a:lnTo>
                    <a:pt x="572" y="403"/>
                  </a:lnTo>
                  <a:lnTo>
                    <a:pt x="893" y="688"/>
                  </a:lnTo>
                  <a:lnTo>
                    <a:pt x="1170" y="1028"/>
                  </a:lnTo>
                  <a:lnTo>
                    <a:pt x="1295" y="1215"/>
                  </a:lnTo>
                  <a:lnTo>
                    <a:pt x="1313" y="1233"/>
                  </a:lnTo>
                  <a:lnTo>
                    <a:pt x="1349" y="1206"/>
                  </a:lnTo>
                  <a:lnTo>
                    <a:pt x="1349" y="1180"/>
                  </a:lnTo>
                  <a:lnTo>
                    <a:pt x="1232" y="983"/>
                  </a:lnTo>
                  <a:lnTo>
                    <a:pt x="956" y="626"/>
                  </a:lnTo>
                  <a:lnTo>
                    <a:pt x="625" y="331"/>
                  </a:lnTo>
                  <a:lnTo>
                    <a:pt x="250" y="90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C29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60"/>
            <p:cNvSpPr/>
            <p:nvPr/>
          </p:nvSpPr>
          <p:spPr>
            <a:xfrm flipH="1">
              <a:off x="7119392" y="3025308"/>
              <a:ext cx="28379" cy="5904"/>
            </a:xfrm>
            <a:custGeom>
              <a:avLst/>
              <a:gdLst/>
              <a:ahLst/>
              <a:cxnLst/>
              <a:rect l="l" t="t" r="r" b="b"/>
              <a:pathLst>
                <a:path w="947" h="197" extrusionOk="0">
                  <a:moveTo>
                    <a:pt x="911" y="0"/>
                  </a:moveTo>
                  <a:lnTo>
                    <a:pt x="688" y="18"/>
                  </a:lnTo>
                  <a:lnTo>
                    <a:pt x="250" y="45"/>
                  </a:lnTo>
                  <a:lnTo>
                    <a:pt x="36" y="98"/>
                  </a:lnTo>
                  <a:lnTo>
                    <a:pt x="0" y="116"/>
                  </a:lnTo>
                  <a:lnTo>
                    <a:pt x="9" y="188"/>
                  </a:lnTo>
                  <a:lnTo>
                    <a:pt x="45" y="197"/>
                  </a:lnTo>
                  <a:lnTo>
                    <a:pt x="268" y="197"/>
                  </a:lnTo>
                  <a:lnTo>
                    <a:pt x="697" y="125"/>
                  </a:lnTo>
                  <a:lnTo>
                    <a:pt x="920" y="89"/>
                  </a:lnTo>
                  <a:lnTo>
                    <a:pt x="947" y="72"/>
                  </a:lnTo>
                  <a:lnTo>
                    <a:pt x="938" y="9"/>
                  </a:lnTo>
                  <a:lnTo>
                    <a:pt x="911" y="0"/>
                  </a:lnTo>
                  <a:close/>
                </a:path>
              </a:pathLst>
            </a:custGeom>
            <a:solidFill>
              <a:srgbClr val="C29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60"/>
            <p:cNvSpPr/>
            <p:nvPr/>
          </p:nvSpPr>
          <p:spPr>
            <a:xfrm flipH="1">
              <a:off x="6997879" y="3689729"/>
              <a:ext cx="86216" cy="33474"/>
            </a:xfrm>
            <a:custGeom>
              <a:avLst/>
              <a:gdLst/>
              <a:ahLst/>
              <a:cxnLst/>
              <a:rect l="l" t="t" r="r" b="b"/>
              <a:pathLst>
                <a:path w="2877" h="1117" extrusionOk="0">
                  <a:moveTo>
                    <a:pt x="2858" y="0"/>
                  </a:moveTo>
                  <a:lnTo>
                    <a:pt x="2492" y="36"/>
                  </a:lnTo>
                  <a:lnTo>
                    <a:pt x="1760" y="241"/>
                  </a:lnTo>
                  <a:lnTo>
                    <a:pt x="679" y="715"/>
                  </a:lnTo>
                  <a:lnTo>
                    <a:pt x="18" y="1063"/>
                  </a:lnTo>
                  <a:lnTo>
                    <a:pt x="1" y="1081"/>
                  </a:lnTo>
                  <a:lnTo>
                    <a:pt x="18" y="1116"/>
                  </a:lnTo>
                  <a:lnTo>
                    <a:pt x="45" y="1116"/>
                  </a:lnTo>
                  <a:lnTo>
                    <a:pt x="724" y="822"/>
                  </a:lnTo>
                  <a:lnTo>
                    <a:pt x="1778" y="322"/>
                  </a:lnTo>
                  <a:lnTo>
                    <a:pt x="2501" y="80"/>
                  </a:lnTo>
                  <a:lnTo>
                    <a:pt x="2858" y="27"/>
                  </a:lnTo>
                  <a:lnTo>
                    <a:pt x="2876" y="9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C29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60"/>
            <p:cNvSpPr/>
            <p:nvPr/>
          </p:nvSpPr>
          <p:spPr>
            <a:xfrm flipH="1">
              <a:off x="7028921" y="3599533"/>
              <a:ext cx="109232" cy="28409"/>
            </a:xfrm>
            <a:custGeom>
              <a:avLst/>
              <a:gdLst/>
              <a:ahLst/>
              <a:cxnLst/>
              <a:rect l="l" t="t" r="r" b="b"/>
              <a:pathLst>
                <a:path w="3645" h="948" extrusionOk="0">
                  <a:moveTo>
                    <a:pt x="3492" y="1"/>
                  </a:moveTo>
                  <a:lnTo>
                    <a:pt x="3171" y="45"/>
                  </a:lnTo>
                  <a:lnTo>
                    <a:pt x="2662" y="233"/>
                  </a:lnTo>
                  <a:lnTo>
                    <a:pt x="2394" y="340"/>
                  </a:lnTo>
                  <a:lnTo>
                    <a:pt x="2108" y="447"/>
                  </a:lnTo>
                  <a:lnTo>
                    <a:pt x="1528" y="608"/>
                  </a:lnTo>
                  <a:lnTo>
                    <a:pt x="947" y="715"/>
                  </a:lnTo>
                  <a:lnTo>
                    <a:pt x="349" y="742"/>
                  </a:lnTo>
                  <a:lnTo>
                    <a:pt x="36" y="715"/>
                  </a:lnTo>
                  <a:lnTo>
                    <a:pt x="10" y="715"/>
                  </a:lnTo>
                  <a:lnTo>
                    <a:pt x="1" y="778"/>
                  </a:lnTo>
                  <a:lnTo>
                    <a:pt x="28" y="795"/>
                  </a:lnTo>
                  <a:lnTo>
                    <a:pt x="224" y="858"/>
                  </a:lnTo>
                  <a:lnTo>
                    <a:pt x="608" y="938"/>
                  </a:lnTo>
                  <a:lnTo>
                    <a:pt x="1001" y="947"/>
                  </a:lnTo>
                  <a:lnTo>
                    <a:pt x="1394" y="894"/>
                  </a:lnTo>
                  <a:lnTo>
                    <a:pt x="1599" y="849"/>
                  </a:lnTo>
                  <a:lnTo>
                    <a:pt x="1947" y="751"/>
                  </a:lnTo>
                  <a:lnTo>
                    <a:pt x="2983" y="403"/>
                  </a:lnTo>
                  <a:lnTo>
                    <a:pt x="3492" y="188"/>
                  </a:lnTo>
                  <a:lnTo>
                    <a:pt x="3546" y="117"/>
                  </a:lnTo>
                  <a:lnTo>
                    <a:pt x="3555" y="153"/>
                  </a:lnTo>
                  <a:lnTo>
                    <a:pt x="3617" y="161"/>
                  </a:lnTo>
                  <a:lnTo>
                    <a:pt x="3635" y="135"/>
                  </a:lnTo>
                  <a:lnTo>
                    <a:pt x="3635" y="117"/>
                  </a:lnTo>
                  <a:lnTo>
                    <a:pt x="3644" y="99"/>
                  </a:lnTo>
                  <a:lnTo>
                    <a:pt x="3644" y="63"/>
                  </a:lnTo>
                  <a:lnTo>
                    <a:pt x="3617" y="45"/>
                  </a:lnTo>
                  <a:lnTo>
                    <a:pt x="3492" y="1"/>
                  </a:lnTo>
                  <a:close/>
                </a:path>
              </a:pathLst>
            </a:custGeom>
            <a:solidFill>
              <a:srgbClr val="C29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60"/>
            <p:cNvSpPr/>
            <p:nvPr/>
          </p:nvSpPr>
          <p:spPr>
            <a:xfrm flipH="1">
              <a:off x="7078158" y="3493306"/>
              <a:ext cx="62123" cy="17411"/>
            </a:xfrm>
            <a:custGeom>
              <a:avLst/>
              <a:gdLst/>
              <a:ahLst/>
              <a:cxnLst/>
              <a:rect l="l" t="t" r="r" b="b"/>
              <a:pathLst>
                <a:path w="2073" h="581" extrusionOk="0">
                  <a:moveTo>
                    <a:pt x="1643" y="1"/>
                  </a:moveTo>
                  <a:lnTo>
                    <a:pt x="1313" y="54"/>
                  </a:lnTo>
                  <a:lnTo>
                    <a:pt x="393" y="340"/>
                  </a:lnTo>
                  <a:lnTo>
                    <a:pt x="27" y="501"/>
                  </a:lnTo>
                  <a:lnTo>
                    <a:pt x="0" y="518"/>
                  </a:lnTo>
                  <a:lnTo>
                    <a:pt x="27" y="581"/>
                  </a:lnTo>
                  <a:lnTo>
                    <a:pt x="63" y="581"/>
                  </a:lnTo>
                  <a:lnTo>
                    <a:pt x="384" y="474"/>
                  </a:lnTo>
                  <a:lnTo>
                    <a:pt x="1429" y="206"/>
                  </a:lnTo>
                  <a:lnTo>
                    <a:pt x="1840" y="143"/>
                  </a:lnTo>
                  <a:lnTo>
                    <a:pt x="1992" y="152"/>
                  </a:lnTo>
                  <a:lnTo>
                    <a:pt x="2010" y="188"/>
                  </a:lnTo>
                  <a:lnTo>
                    <a:pt x="2018" y="206"/>
                  </a:lnTo>
                  <a:lnTo>
                    <a:pt x="2072" y="197"/>
                  </a:lnTo>
                  <a:lnTo>
                    <a:pt x="2072" y="179"/>
                  </a:lnTo>
                  <a:lnTo>
                    <a:pt x="2072" y="134"/>
                  </a:lnTo>
                  <a:lnTo>
                    <a:pt x="2027" y="63"/>
                  </a:lnTo>
                  <a:lnTo>
                    <a:pt x="1902" y="1"/>
                  </a:lnTo>
                  <a:close/>
                </a:path>
              </a:pathLst>
            </a:custGeom>
            <a:solidFill>
              <a:srgbClr val="C29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60"/>
            <p:cNvSpPr/>
            <p:nvPr/>
          </p:nvSpPr>
          <p:spPr>
            <a:xfrm flipH="1">
              <a:off x="7435132" y="3743247"/>
              <a:ext cx="85677" cy="13935"/>
            </a:xfrm>
            <a:custGeom>
              <a:avLst/>
              <a:gdLst/>
              <a:ahLst/>
              <a:cxnLst/>
              <a:rect l="l" t="t" r="r" b="b"/>
              <a:pathLst>
                <a:path w="2859" h="465" extrusionOk="0">
                  <a:moveTo>
                    <a:pt x="2814" y="0"/>
                  </a:moveTo>
                  <a:lnTo>
                    <a:pt x="1430" y="197"/>
                  </a:lnTo>
                  <a:lnTo>
                    <a:pt x="37" y="339"/>
                  </a:lnTo>
                  <a:lnTo>
                    <a:pt x="1" y="357"/>
                  </a:lnTo>
                  <a:lnTo>
                    <a:pt x="1" y="420"/>
                  </a:lnTo>
                  <a:lnTo>
                    <a:pt x="37" y="429"/>
                  </a:lnTo>
                  <a:lnTo>
                    <a:pt x="385" y="464"/>
                  </a:lnTo>
                  <a:lnTo>
                    <a:pt x="1090" y="429"/>
                  </a:lnTo>
                  <a:lnTo>
                    <a:pt x="2144" y="241"/>
                  </a:lnTo>
                  <a:lnTo>
                    <a:pt x="2832" y="89"/>
                  </a:lnTo>
                  <a:lnTo>
                    <a:pt x="2858" y="80"/>
                  </a:lnTo>
                  <a:lnTo>
                    <a:pt x="2850" y="9"/>
                  </a:lnTo>
                  <a:lnTo>
                    <a:pt x="2814" y="0"/>
                  </a:lnTo>
                  <a:close/>
                </a:path>
              </a:pathLst>
            </a:custGeom>
            <a:solidFill>
              <a:srgbClr val="C29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60"/>
            <p:cNvSpPr/>
            <p:nvPr/>
          </p:nvSpPr>
          <p:spPr>
            <a:xfrm flipH="1">
              <a:off x="7621638" y="3655988"/>
              <a:ext cx="62932" cy="7282"/>
            </a:xfrm>
            <a:custGeom>
              <a:avLst/>
              <a:gdLst/>
              <a:ahLst/>
              <a:cxnLst/>
              <a:rect l="l" t="t" r="r" b="b"/>
              <a:pathLst>
                <a:path w="2100" h="243" extrusionOk="0">
                  <a:moveTo>
                    <a:pt x="2055" y="1"/>
                  </a:moveTo>
                  <a:lnTo>
                    <a:pt x="1037" y="99"/>
                  </a:lnTo>
                  <a:lnTo>
                    <a:pt x="19" y="162"/>
                  </a:lnTo>
                  <a:lnTo>
                    <a:pt x="1" y="171"/>
                  </a:lnTo>
                  <a:lnTo>
                    <a:pt x="1" y="215"/>
                  </a:lnTo>
                  <a:lnTo>
                    <a:pt x="19" y="224"/>
                  </a:lnTo>
                  <a:lnTo>
                    <a:pt x="278" y="242"/>
                  </a:lnTo>
                  <a:lnTo>
                    <a:pt x="795" y="242"/>
                  </a:lnTo>
                  <a:lnTo>
                    <a:pt x="1555" y="171"/>
                  </a:lnTo>
                  <a:lnTo>
                    <a:pt x="2064" y="81"/>
                  </a:lnTo>
                  <a:lnTo>
                    <a:pt x="2099" y="63"/>
                  </a:lnTo>
                  <a:lnTo>
                    <a:pt x="2090" y="1"/>
                  </a:lnTo>
                  <a:close/>
                </a:path>
              </a:pathLst>
            </a:custGeom>
            <a:solidFill>
              <a:srgbClr val="C29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60"/>
            <p:cNvSpPr/>
            <p:nvPr/>
          </p:nvSpPr>
          <p:spPr>
            <a:xfrm flipH="1">
              <a:off x="7902083" y="3678222"/>
              <a:ext cx="61314" cy="10998"/>
            </a:xfrm>
            <a:custGeom>
              <a:avLst/>
              <a:gdLst/>
              <a:ahLst/>
              <a:cxnLst/>
              <a:rect l="l" t="t" r="r" b="b"/>
              <a:pathLst>
                <a:path w="2046" h="367" extrusionOk="0">
                  <a:moveTo>
                    <a:pt x="2019" y="0"/>
                  </a:moveTo>
                  <a:lnTo>
                    <a:pt x="1519" y="80"/>
                  </a:lnTo>
                  <a:lnTo>
                    <a:pt x="519" y="197"/>
                  </a:lnTo>
                  <a:lnTo>
                    <a:pt x="27" y="286"/>
                  </a:lnTo>
                  <a:lnTo>
                    <a:pt x="1" y="295"/>
                  </a:lnTo>
                  <a:lnTo>
                    <a:pt x="10" y="348"/>
                  </a:lnTo>
                  <a:lnTo>
                    <a:pt x="36" y="357"/>
                  </a:lnTo>
                  <a:lnTo>
                    <a:pt x="286" y="366"/>
                  </a:lnTo>
                  <a:lnTo>
                    <a:pt x="795" y="331"/>
                  </a:lnTo>
                  <a:lnTo>
                    <a:pt x="1546" y="179"/>
                  </a:lnTo>
                  <a:lnTo>
                    <a:pt x="2028" y="45"/>
                  </a:lnTo>
                  <a:lnTo>
                    <a:pt x="2046" y="36"/>
                  </a:lnTo>
                  <a:lnTo>
                    <a:pt x="2037" y="0"/>
                  </a:lnTo>
                  <a:close/>
                </a:path>
              </a:pathLst>
            </a:custGeom>
            <a:solidFill>
              <a:srgbClr val="C29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60"/>
            <p:cNvSpPr/>
            <p:nvPr/>
          </p:nvSpPr>
          <p:spPr>
            <a:xfrm flipH="1">
              <a:off x="7838408" y="3612928"/>
              <a:ext cx="47648" cy="15553"/>
            </a:xfrm>
            <a:custGeom>
              <a:avLst/>
              <a:gdLst/>
              <a:ahLst/>
              <a:cxnLst/>
              <a:rect l="l" t="t" r="r" b="b"/>
              <a:pathLst>
                <a:path w="1590" h="519" extrusionOk="0">
                  <a:moveTo>
                    <a:pt x="1536" y="0"/>
                  </a:moveTo>
                  <a:lnTo>
                    <a:pt x="786" y="241"/>
                  </a:lnTo>
                  <a:lnTo>
                    <a:pt x="27" y="456"/>
                  </a:lnTo>
                  <a:lnTo>
                    <a:pt x="0" y="465"/>
                  </a:lnTo>
                  <a:lnTo>
                    <a:pt x="9" y="509"/>
                  </a:lnTo>
                  <a:lnTo>
                    <a:pt x="36" y="518"/>
                  </a:lnTo>
                  <a:lnTo>
                    <a:pt x="233" y="509"/>
                  </a:lnTo>
                  <a:lnTo>
                    <a:pt x="634" y="438"/>
                  </a:lnTo>
                  <a:lnTo>
                    <a:pt x="1206" y="250"/>
                  </a:lnTo>
                  <a:lnTo>
                    <a:pt x="1563" y="72"/>
                  </a:lnTo>
                  <a:lnTo>
                    <a:pt x="1590" y="45"/>
                  </a:lnTo>
                  <a:lnTo>
                    <a:pt x="1563" y="0"/>
                  </a:lnTo>
                  <a:close/>
                </a:path>
              </a:pathLst>
            </a:custGeom>
            <a:solidFill>
              <a:srgbClr val="C29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60"/>
            <p:cNvSpPr/>
            <p:nvPr/>
          </p:nvSpPr>
          <p:spPr>
            <a:xfrm flipH="1">
              <a:off x="7157656" y="3385461"/>
              <a:ext cx="55410" cy="31616"/>
            </a:xfrm>
            <a:custGeom>
              <a:avLst/>
              <a:gdLst/>
              <a:ahLst/>
              <a:cxnLst/>
              <a:rect l="l" t="t" r="r" b="b"/>
              <a:pathLst>
                <a:path w="1849" h="1055" extrusionOk="0">
                  <a:moveTo>
                    <a:pt x="1813" y="1"/>
                  </a:moveTo>
                  <a:lnTo>
                    <a:pt x="1786" y="10"/>
                  </a:lnTo>
                  <a:lnTo>
                    <a:pt x="1581" y="153"/>
                  </a:lnTo>
                  <a:lnTo>
                    <a:pt x="1143" y="394"/>
                  </a:lnTo>
                  <a:lnTo>
                    <a:pt x="483" y="706"/>
                  </a:lnTo>
                  <a:lnTo>
                    <a:pt x="36" y="929"/>
                  </a:lnTo>
                  <a:lnTo>
                    <a:pt x="0" y="965"/>
                  </a:lnTo>
                  <a:lnTo>
                    <a:pt x="36" y="1046"/>
                  </a:lnTo>
                  <a:lnTo>
                    <a:pt x="90" y="1055"/>
                  </a:lnTo>
                  <a:lnTo>
                    <a:pt x="331" y="1001"/>
                  </a:lnTo>
                  <a:lnTo>
                    <a:pt x="795" y="804"/>
                  </a:lnTo>
                  <a:lnTo>
                    <a:pt x="1447" y="385"/>
                  </a:lnTo>
                  <a:lnTo>
                    <a:pt x="1831" y="72"/>
                  </a:lnTo>
                  <a:lnTo>
                    <a:pt x="1849" y="45"/>
                  </a:lnTo>
                  <a:lnTo>
                    <a:pt x="1813" y="1"/>
                  </a:lnTo>
                  <a:close/>
                </a:path>
              </a:pathLst>
            </a:custGeom>
            <a:solidFill>
              <a:srgbClr val="C29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60"/>
            <p:cNvSpPr/>
            <p:nvPr/>
          </p:nvSpPr>
          <p:spPr>
            <a:xfrm flipH="1">
              <a:off x="7311498" y="3467087"/>
              <a:ext cx="57028" cy="19029"/>
            </a:xfrm>
            <a:custGeom>
              <a:avLst/>
              <a:gdLst/>
              <a:ahLst/>
              <a:cxnLst/>
              <a:rect l="l" t="t" r="r" b="b"/>
              <a:pathLst>
                <a:path w="1903" h="635" extrusionOk="0">
                  <a:moveTo>
                    <a:pt x="1866" y="0"/>
                  </a:moveTo>
                  <a:lnTo>
                    <a:pt x="1366" y="108"/>
                  </a:lnTo>
                  <a:lnTo>
                    <a:pt x="884" y="259"/>
                  </a:lnTo>
                  <a:lnTo>
                    <a:pt x="661" y="313"/>
                  </a:lnTo>
                  <a:lnTo>
                    <a:pt x="232" y="438"/>
                  </a:lnTo>
                  <a:lnTo>
                    <a:pt x="27" y="536"/>
                  </a:lnTo>
                  <a:lnTo>
                    <a:pt x="0" y="563"/>
                  </a:lnTo>
                  <a:lnTo>
                    <a:pt x="18" y="634"/>
                  </a:lnTo>
                  <a:lnTo>
                    <a:pt x="54" y="634"/>
                  </a:lnTo>
                  <a:lnTo>
                    <a:pt x="295" y="617"/>
                  </a:lnTo>
                  <a:lnTo>
                    <a:pt x="768" y="483"/>
                  </a:lnTo>
                  <a:lnTo>
                    <a:pt x="991" y="402"/>
                  </a:lnTo>
                  <a:lnTo>
                    <a:pt x="1447" y="250"/>
                  </a:lnTo>
                  <a:lnTo>
                    <a:pt x="1884" y="45"/>
                  </a:lnTo>
                  <a:lnTo>
                    <a:pt x="1902" y="27"/>
                  </a:lnTo>
                  <a:lnTo>
                    <a:pt x="1884" y="0"/>
                  </a:lnTo>
                  <a:close/>
                </a:path>
              </a:pathLst>
            </a:custGeom>
            <a:solidFill>
              <a:srgbClr val="C29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60"/>
            <p:cNvSpPr/>
            <p:nvPr/>
          </p:nvSpPr>
          <p:spPr>
            <a:xfrm flipH="1">
              <a:off x="7270564" y="3319388"/>
              <a:ext cx="65059" cy="8571"/>
            </a:xfrm>
            <a:custGeom>
              <a:avLst/>
              <a:gdLst/>
              <a:ahLst/>
              <a:cxnLst/>
              <a:rect l="l" t="t" r="r" b="b"/>
              <a:pathLst>
                <a:path w="2171" h="286" extrusionOk="0">
                  <a:moveTo>
                    <a:pt x="1760" y="0"/>
                  </a:moveTo>
                  <a:lnTo>
                    <a:pt x="1376" y="9"/>
                  </a:lnTo>
                  <a:lnTo>
                    <a:pt x="1108" y="36"/>
                  </a:lnTo>
                  <a:lnTo>
                    <a:pt x="563" y="98"/>
                  </a:lnTo>
                  <a:lnTo>
                    <a:pt x="27" y="205"/>
                  </a:lnTo>
                  <a:lnTo>
                    <a:pt x="0" y="223"/>
                  </a:lnTo>
                  <a:lnTo>
                    <a:pt x="9" y="277"/>
                  </a:lnTo>
                  <a:lnTo>
                    <a:pt x="36" y="286"/>
                  </a:lnTo>
                  <a:lnTo>
                    <a:pt x="295" y="286"/>
                  </a:lnTo>
                  <a:lnTo>
                    <a:pt x="822" y="214"/>
                  </a:lnTo>
                  <a:lnTo>
                    <a:pt x="1358" y="125"/>
                  </a:lnTo>
                  <a:lnTo>
                    <a:pt x="1885" y="107"/>
                  </a:lnTo>
                  <a:lnTo>
                    <a:pt x="2135" y="143"/>
                  </a:lnTo>
                  <a:lnTo>
                    <a:pt x="2161" y="143"/>
                  </a:lnTo>
                  <a:lnTo>
                    <a:pt x="2170" y="98"/>
                  </a:lnTo>
                  <a:lnTo>
                    <a:pt x="2153" y="80"/>
                  </a:lnTo>
                  <a:lnTo>
                    <a:pt x="2019" y="36"/>
                  </a:lnTo>
                  <a:lnTo>
                    <a:pt x="1760" y="0"/>
                  </a:lnTo>
                  <a:close/>
                </a:path>
              </a:pathLst>
            </a:custGeom>
            <a:solidFill>
              <a:srgbClr val="C29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60"/>
            <p:cNvSpPr/>
            <p:nvPr/>
          </p:nvSpPr>
          <p:spPr>
            <a:xfrm flipH="1">
              <a:off x="7262806" y="3204860"/>
              <a:ext cx="31076" cy="5094"/>
            </a:xfrm>
            <a:custGeom>
              <a:avLst/>
              <a:gdLst/>
              <a:ahLst/>
              <a:cxnLst/>
              <a:rect l="l" t="t" r="r" b="b"/>
              <a:pathLst>
                <a:path w="1037" h="170" extrusionOk="0">
                  <a:moveTo>
                    <a:pt x="277" y="0"/>
                  </a:moveTo>
                  <a:lnTo>
                    <a:pt x="36" y="9"/>
                  </a:lnTo>
                  <a:lnTo>
                    <a:pt x="9" y="18"/>
                  </a:lnTo>
                  <a:lnTo>
                    <a:pt x="0" y="63"/>
                  </a:lnTo>
                  <a:lnTo>
                    <a:pt x="27" y="80"/>
                  </a:lnTo>
                  <a:lnTo>
                    <a:pt x="259" y="134"/>
                  </a:lnTo>
                  <a:lnTo>
                    <a:pt x="760" y="170"/>
                  </a:lnTo>
                  <a:lnTo>
                    <a:pt x="1001" y="152"/>
                  </a:lnTo>
                  <a:lnTo>
                    <a:pt x="1036" y="125"/>
                  </a:lnTo>
                  <a:lnTo>
                    <a:pt x="1010" y="98"/>
                  </a:lnTo>
                  <a:lnTo>
                    <a:pt x="768" y="45"/>
                  </a:lnTo>
                  <a:lnTo>
                    <a:pt x="277" y="0"/>
                  </a:lnTo>
                  <a:close/>
                </a:path>
              </a:pathLst>
            </a:custGeom>
            <a:solidFill>
              <a:srgbClr val="C29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60"/>
            <p:cNvSpPr/>
            <p:nvPr/>
          </p:nvSpPr>
          <p:spPr>
            <a:xfrm flipH="1">
              <a:off x="7087266" y="3128599"/>
              <a:ext cx="76297" cy="10998"/>
            </a:xfrm>
            <a:custGeom>
              <a:avLst/>
              <a:gdLst/>
              <a:ahLst/>
              <a:cxnLst/>
              <a:rect l="l" t="t" r="r" b="b"/>
              <a:pathLst>
                <a:path w="2546" h="367" extrusionOk="0">
                  <a:moveTo>
                    <a:pt x="974" y="0"/>
                  </a:moveTo>
                  <a:lnTo>
                    <a:pt x="340" y="36"/>
                  </a:lnTo>
                  <a:lnTo>
                    <a:pt x="27" y="98"/>
                  </a:lnTo>
                  <a:lnTo>
                    <a:pt x="0" y="116"/>
                  </a:lnTo>
                  <a:lnTo>
                    <a:pt x="9" y="170"/>
                  </a:lnTo>
                  <a:lnTo>
                    <a:pt x="36" y="179"/>
                  </a:lnTo>
                  <a:lnTo>
                    <a:pt x="661" y="188"/>
                  </a:lnTo>
                  <a:lnTo>
                    <a:pt x="1590" y="232"/>
                  </a:lnTo>
                  <a:lnTo>
                    <a:pt x="2197" y="313"/>
                  </a:lnTo>
                  <a:lnTo>
                    <a:pt x="2510" y="366"/>
                  </a:lnTo>
                  <a:lnTo>
                    <a:pt x="2536" y="366"/>
                  </a:lnTo>
                  <a:lnTo>
                    <a:pt x="2545" y="322"/>
                  </a:lnTo>
                  <a:lnTo>
                    <a:pt x="2528" y="313"/>
                  </a:lnTo>
                  <a:lnTo>
                    <a:pt x="2224" y="205"/>
                  </a:lnTo>
                  <a:lnTo>
                    <a:pt x="1608" y="63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rgbClr val="C29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60"/>
            <p:cNvSpPr/>
            <p:nvPr/>
          </p:nvSpPr>
          <p:spPr>
            <a:xfrm flipH="1">
              <a:off x="7015020" y="3051528"/>
              <a:ext cx="65059" cy="23584"/>
            </a:xfrm>
            <a:custGeom>
              <a:avLst/>
              <a:gdLst/>
              <a:ahLst/>
              <a:cxnLst/>
              <a:rect l="l" t="t" r="r" b="b"/>
              <a:pathLst>
                <a:path w="2171" h="787" extrusionOk="0">
                  <a:moveTo>
                    <a:pt x="54" y="0"/>
                  </a:moveTo>
                  <a:lnTo>
                    <a:pt x="27" y="9"/>
                  </a:lnTo>
                  <a:lnTo>
                    <a:pt x="1" y="63"/>
                  </a:lnTo>
                  <a:lnTo>
                    <a:pt x="27" y="81"/>
                  </a:lnTo>
                  <a:lnTo>
                    <a:pt x="536" y="295"/>
                  </a:lnTo>
                  <a:lnTo>
                    <a:pt x="1590" y="634"/>
                  </a:lnTo>
                  <a:lnTo>
                    <a:pt x="2126" y="786"/>
                  </a:lnTo>
                  <a:lnTo>
                    <a:pt x="2153" y="786"/>
                  </a:lnTo>
                  <a:lnTo>
                    <a:pt x="2171" y="741"/>
                  </a:lnTo>
                  <a:lnTo>
                    <a:pt x="2144" y="724"/>
                  </a:lnTo>
                  <a:lnTo>
                    <a:pt x="1635" y="518"/>
                  </a:lnTo>
                  <a:lnTo>
                    <a:pt x="590" y="143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C29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60"/>
            <p:cNvSpPr/>
            <p:nvPr/>
          </p:nvSpPr>
          <p:spPr>
            <a:xfrm flipH="1">
              <a:off x="6903971" y="2985694"/>
              <a:ext cx="45790" cy="27330"/>
            </a:xfrm>
            <a:custGeom>
              <a:avLst/>
              <a:gdLst/>
              <a:ahLst/>
              <a:cxnLst/>
              <a:rect l="l" t="t" r="r" b="b"/>
              <a:pathLst>
                <a:path w="1528" h="912" extrusionOk="0">
                  <a:moveTo>
                    <a:pt x="18" y="0"/>
                  </a:moveTo>
                  <a:lnTo>
                    <a:pt x="0" y="45"/>
                  </a:lnTo>
                  <a:lnTo>
                    <a:pt x="18" y="54"/>
                  </a:lnTo>
                  <a:lnTo>
                    <a:pt x="393" y="250"/>
                  </a:lnTo>
                  <a:lnTo>
                    <a:pt x="1143" y="670"/>
                  </a:lnTo>
                  <a:lnTo>
                    <a:pt x="1501" y="911"/>
                  </a:lnTo>
                  <a:lnTo>
                    <a:pt x="1527" y="911"/>
                  </a:lnTo>
                  <a:lnTo>
                    <a:pt x="1519" y="876"/>
                  </a:lnTo>
                  <a:lnTo>
                    <a:pt x="1179" y="608"/>
                  </a:lnTo>
                  <a:lnTo>
                    <a:pt x="634" y="259"/>
                  </a:lnTo>
                  <a:lnTo>
                    <a:pt x="242" y="8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C29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60"/>
            <p:cNvSpPr/>
            <p:nvPr/>
          </p:nvSpPr>
          <p:spPr>
            <a:xfrm flipH="1">
              <a:off x="7185458" y="3705491"/>
              <a:ext cx="127692" cy="18790"/>
            </a:xfrm>
            <a:custGeom>
              <a:avLst/>
              <a:gdLst/>
              <a:ahLst/>
              <a:cxnLst/>
              <a:rect l="l" t="t" r="r" b="b"/>
              <a:pathLst>
                <a:path w="4261" h="627" extrusionOk="0">
                  <a:moveTo>
                    <a:pt x="4215" y="1"/>
                  </a:moveTo>
                  <a:lnTo>
                    <a:pt x="3698" y="117"/>
                  </a:lnTo>
                  <a:lnTo>
                    <a:pt x="2653" y="287"/>
                  </a:lnTo>
                  <a:lnTo>
                    <a:pt x="1090" y="456"/>
                  </a:lnTo>
                  <a:lnTo>
                    <a:pt x="36" y="528"/>
                  </a:lnTo>
                  <a:lnTo>
                    <a:pt x="1" y="537"/>
                  </a:lnTo>
                  <a:lnTo>
                    <a:pt x="1" y="590"/>
                  </a:lnTo>
                  <a:lnTo>
                    <a:pt x="36" y="608"/>
                  </a:lnTo>
                  <a:lnTo>
                    <a:pt x="563" y="626"/>
                  </a:lnTo>
                  <a:lnTo>
                    <a:pt x="1626" y="581"/>
                  </a:lnTo>
                  <a:lnTo>
                    <a:pt x="2680" y="439"/>
                  </a:lnTo>
                  <a:lnTo>
                    <a:pt x="3715" y="215"/>
                  </a:lnTo>
                  <a:lnTo>
                    <a:pt x="4233" y="81"/>
                  </a:lnTo>
                  <a:lnTo>
                    <a:pt x="4260" y="63"/>
                  </a:lnTo>
                  <a:lnTo>
                    <a:pt x="4242" y="10"/>
                  </a:lnTo>
                  <a:lnTo>
                    <a:pt x="4215" y="1"/>
                  </a:lnTo>
                  <a:close/>
                </a:path>
              </a:pathLst>
            </a:custGeom>
            <a:solidFill>
              <a:srgbClr val="C29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60"/>
            <p:cNvSpPr/>
            <p:nvPr/>
          </p:nvSpPr>
          <p:spPr>
            <a:xfrm flipH="1">
              <a:off x="7196965" y="3645830"/>
              <a:ext cx="131977" cy="22506"/>
            </a:xfrm>
            <a:custGeom>
              <a:avLst/>
              <a:gdLst/>
              <a:ahLst/>
              <a:cxnLst/>
              <a:rect l="l" t="t" r="r" b="b"/>
              <a:pathLst>
                <a:path w="4404" h="751" extrusionOk="0">
                  <a:moveTo>
                    <a:pt x="4358" y="1"/>
                  </a:moveTo>
                  <a:lnTo>
                    <a:pt x="3832" y="152"/>
                  </a:lnTo>
                  <a:lnTo>
                    <a:pt x="2751" y="376"/>
                  </a:lnTo>
                  <a:lnTo>
                    <a:pt x="1671" y="536"/>
                  </a:lnTo>
                  <a:lnTo>
                    <a:pt x="572" y="635"/>
                  </a:lnTo>
                  <a:lnTo>
                    <a:pt x="19" y="661"/>
                  </a:lnTo>
                  <a:lnTo>
                    <a:pt x="1" y="670"/>
                  </a:lnTo>
                  <a:lnTo>
                    <a:pt x="1" y="715"/>
                  </a:lnTo>
                  <a:lnTo>
                    <a:pt x="19" y="724"/>
                  </a:lnTo>
                  <a:lnTo>
                    <a:pt x="581" y="751"/>
                  </a:lnTo>
                  <a:lnTo>
                    <a:pt x="1688" y="688"/>
                  </a:lnTo>
                  <a:lnTo>
                    <a:pt x="2778" y="519"/>
                  </a:lnTo>
                  <a:lnTo>
                    <a:pt x="3849" y="242"/>
                  </a:lnTo>
                  <a:lnTo>
                    <a:pt x="4376" y="63"/>
                  </a:lnTo>
                  <a:lnTo>
                    <a:pt x="4403" y="45"/>
                  </a:lnTo>
                  <a:lnTo>
                    <a:pt x="4385" y="1"/>
                  </a:lnTo>
                  <a:close/>
                </a:path>
              </a:pathLst>
            </a:custGeom>
            <a:solidFill>
              <a:srgbClr val="C29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60"/>
            <p:cNvSpPr/>
            <p:nvPr/>
          </p:nvSpPr>
          <p:spPr>
            <a:xfrm flipH="1">
              <a:off x="7346019" y="3599264"/>
              <a:ext cx="39377" cy="12347"/>
            </a:xfrm>
            <a:custGeom>
              <a:avLst/>
              <a:gdLst/>
              <a:ahLst/>
              <a:cxnLst/>
              <a:rect l="l" t="t" r="r" b="b"/>
              <a:pathLst>
                <a:path w="1314" h="412" extrusionOk="0">
                  <a:moveTo>
                    <a:pt x="1277" y="1"/>
                  </a:moveTo>
                  <a:lnTo>
                    <a:pt x="1242" y="10"/>
                  </a:lnTo>
                  <a:lnTo>
                    <a:pt x="947" y="135"/>
                  </a:lnTo>
                  <a:lnTo>
                    <a:pt x="331" y="269"/>
                  </a:lnTo>
                  <a:lnTo>
                    <a:pt x="18" y="331"/>
                  </a:lnTo>
                  <a:lnTo>
                    <a:pt x="0" y="340"/>
                  </a:lnTo>
                  <a:lnTo>
                    <a:pt x="0" y="385"/>
                  </a:lnTo>
                  <a:lnTo>
                    <a:pt x="18" y="394"/>
                  </a:lnTo>
                  <a:lnTo>
                    <a:pt x="188" y="412"/>
                  </a:lnTo>
                  <a:lnTo>
                    <a:pt x="509" y="376"/>
                  </a:lnTo>
                  <a:lnTo>
                    <a:pt x="992" y="233"/>
                  </a:lnTo>
                  <a:lnTo>
                    <a:pt x="1286" y="81"/>
                  </a:lnTo>
                  <a:lnTo>
                    <a:pt x="1313" y="54"/>
                  </a:lnTo>
                  <a:lnTo>
                    <a:pt x="1277" y="1"/>
                  </a:lnTo>
                  <a:close/>
                </a:path>
              </a:pathLst>
            </a:custGeom>
            <a:solidFill>
              <a:srgbClr val="C29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60"/>
            <p:cNvSpPr/>
            <p:nvPr/>
          </p:nvSpPr>
          <p:spPr>
            <a:xfrm flipH="1">
              <a:off x="7359683" y="3544697"/>
              <a:ext cx="34013" cy="11537"/>
            </a:xfrm>
            <a:custGeom>
              <a:avLst/>
              <a:gdLst/>
              <a:ahLst/>
              <a:cxnLst/>
              <a:rect l="l" t="t" r="r" b="b"/>
              <a:pathLst>
                <a:path w="1135" h="385" extrusionOk="0">
                  <a:moveTo>
                    <a:pt x="1099" y="0"/>
                  </a:moveTo>
                  <a:lnTo>
                    <a:pt x="831" y="80"/>
                  </a:lnTo>
                  <a:lnTo>
                    <a:pt x="277" y="223"/>
                  </a:lnTo>
                  <a:lnTo>
                    <a:pt x="18" y="322"/>
                  </a:lnTo>
                  <a:lnTo>
                    <a:pt x="1" y="330"/>
                  </a:lnTo>
                  <a:lnTo>
                    <a:pt x="10" y="375"/>
                  </a:lnTo>
                  <a:lnTo>
                    <a:pt x="36" y="384"/>
                  </a:lnTo>
                  <a:lnTo>
                    <a:pt x="170" y="375"/>
                  </a:lnTo>
                  <a:lnTo>
                    <a:pt x="456" y="322"/>
                  </a:lnTo>
                  <a:lnTo>
                    <a:pt x="867" y="170"/>
                  </a:lnTo>
                  <a:lnTo>
                    <a:pt x="1117" y="54"/>
                  </a:lnTo>
                  <a:lnTo>
                    <a:pt x="1135" y="36"/>
                  </a:lnTo>
                  <a:lnTo>
                    <a:pt x="1117" y="0"/>
                  </a:lnTo>
                  <a:close/>
                </a:path>
              </a:pathLst>
            </a:custGeom>
            <a:solidFill>
              <a:srgbClr val="C29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60"/>
            <p:cNvSpPr/>
            <p:nvPr/>
          </p:nvSpPr>
          <p:spPr>
            <a:xfrm flipH="1">
              <a:off x="7178244" y="3454232"/>
              <a:ext cx="30537" cy="15283"/>
            </a:xfrm>
            <a:custGeom>
              <a:avLst/>
              <a:gdLst/>
              <a:ahLst/>
              <a:cxnLst/>
              <a:rect l="l" t="t" r="r" b="b"/>
              <a:pathLst>
                <a:path w="1019" h="510" extrusionOk="0">
                  <a:moveTo>
                    <a:pt x="974" y="1"/>
                  </a:moveTo>
                  <a:lnTo>
                    <a:pt x="929" y="10"/>
                  </a:lnTo>
                  <a:lnTo>
                    <a:pt x="473" y="224"/>
                  </a:lnTo>
                  <a:lnTo>
                    <a:pt x="27" y="447"/>
                  </a:lnTo>
                  <a:lnTo>
                    <a:pt x="0" y="465"/>
                  </a:lnTo>
                  <a:lnTo>
                    <a:pt x="27" y="510"/>
                  </a:lnTo>
                  <a:lnTo>
                    <a:pt x="45" y="510"/>
                  </a:lnTo>
                  <a:lnTo>
                    <a:pt x="304" y="447"/>
                  </a:lnTo>
                  <a:lnTo>
                    <a:pt x="759" y="242"/>
                  </a:lnTo>
                  <a:lnTo>
                    <a:pt x="991" y="99"/>
                  </a:lnTo>
                  <a:lnTo>
                    <a:pt x="1018" y="72"/>
                  </a:lnTo>
                  <a:lnTo>
                    <a:pt x="974" y="1"/>
                  </a:lnTo>
                  <a:close/>
                </a:path>
              </a:pathLst>
            </a:custGeom>
            <a:solidFill>
              <a:srgbClr val="C29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60"/>
            <p:cNvSpPr/>
            <p:nvPr/>
          </p:nvSpPr>
          <p:spPr>
            <a:xfrm flipH="1">
              <a:off x="7203145" y="3134741"/>
              <a:ext cx="34283" cy="4855"/>
            </a:xfrm>
            <a:custGeom>
              <a:avLst/>
              <a:gdLst/>
              <a:ahLst/>
              <a:cxnLst/>
              <a:rect l="l" t="t" r="r" b="b"/>
              <a:pathLst>
                <a:path w="1144" h="162" extrusionOk="0">
                  <a:moveTo>
                    <a:pt x="286" y="0"/>
                  </a:moveTo>
                  <a:lnTo>
                    <a:pt x="19" y="36"/>
                  </a:lnTo>
                  <a:lnTo>
                    <a:pt x="1" y="45"/>
                  </a:lnTo>
                  <a:lnTo>
                    <a:pt x="1" y="90"/>
                  </a:lnTo>
                  <a:lnTo>
                    <a:pt x="19" y="99"/>
                  </a:lnTo>
                  <a:lnTo>
                    <a:pt x="153" y="134"/>
                  </a:lnTo>
                  <a:lnTo>
                    <a:pt x="420" y="161"/>
                  </a:lnTo>
                  <a:lnTo>
                    <a:pt x="849" y="125"/>
                  </a:lnTo>
                  <a:lnTo>
                    <a:pt x="1117" y="90"/>
                  </a:lnTo>
                  <a:lnTo>
                    <a:pt x="1144" y="72"/>
                  </a:lnTo>
                  <a:lnTo>
                    <a:pt x="1135" y="9"/>
                  </a:lnTo>
                  <a:lnTo>
                    <a:pt x="1108" y="0"/>
                  </a:lnTo>
                  <a:lnTo>
                    <a:pt x="840" y="9"/>
                  </a:lnTo>
                  <a:lnTo>
                    <a:pt x="286" y="0"/>
                  </a:lnTo>
                  <a:close/>
                </a:path>
              </a:pathLst>
            </a:custGeom>
            <a:solidFill>
              <a:srgbClr val="C29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60"/>
            <p:cNvSpPr/>
            <p:nvPr/>
          </p:nvSpPr>
          <p:spPr>
            <a:xfrm flipH="1">
              <a:off x="7002166" y="2972839"/>
              <a:ext cx="51694" cy="7792"/>
            </a:xfrm>
            <a:custGeom>
              <a:avLst/>
              <a:gdLst/>
              <a:ahLst/>
              <a:cxnLst/>
              <a:rect l="l" t="t" r="r" b="b"/>
              <a:pathLst>
                <a:path w="1725" h="260" extrusionOk="0">
                  <a:moveTo>
                    <a:pt x="27" y="1"/>
                  </a:moveTo>
                  <a:lnTo>
                    <a:pt x="1" y="10"/>
                  </a:lnTo>
                  <a:lnTo>
                    <a:pt x="1" y="54"/>
                  </a:lnTo>
                  <a:lnTo>
                    <a:pt x="19" y="63"/>
                  </a:lnTo>
                  <a:lnTo>
                    <a:pt x="429" y="153"/>
                  </a:lnTo>
                  <a:lnTo>
                    <a:pt x="1269" y="233"/>
                  </a:lnTo>
                  <a:lnTo>
                    <a:pt x="1688" y="260"/>
                  </a:lnTo>
                  <a:lnTo>
                    <a:pt x="1715" y="260"/>
                  </a:lnTo>
                  <a:lnTo>
                    <a:pt x="1724" y="197"/>
                  </a:lnTo>
                  <a:lnTo>
                    <a:pt x="1697" y="188"/>
                  </a:lnTo>
                  <a:lnTo>
                    <a:pt x="1287" y="117"/>
                  </a:lnTo>
                  <a:lnTo>
                    <a:pt x="447" y="10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C29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60"/>
            <p:cNvSpPr/>
            <p:nvPr/>
          </p:nvSpPr>
          <p:spPr>
            <a:xfrm flipH="1">
              <a:off x="6779017" y="2927082"/>
              <a:ext cx="30267" cy="38838"/>
            </a:xfrm>
            <a:custGeom>
              <a:avLst/>
              <a:gdLst/>
              <a:ahLst/>
              <a:cxnLst/>
              <a:rect l="l" t="t" r="r" b="b"/>
              <a:pathLst>
                <a:path w="1010" h="1296" extrusionOk="0">
                  <a:moveTo>
                    <a:pt x="36" y="1"/>
                  </a:moveTo>
                  <a:lnTo>
                    <a:pt x="1" y="10"/>
                  </a:lnTo>
                  <a:lnTo>
                    <a:pt x="10" y="37"/>
                  </a:lnTo>
                  <a:lnTo>
                    <a:pt x="286" y="269"/>
                  </a:lnTo>
                  <a:lnTo>
                    <a:pt x="545" y="528"/>
                  </a:lnTo>
                  <a:lnTo>
                    <a:pt x="679" y="688"/>
                  </a:lnTo>
                  <a:lnTo>
                    <a:pt x="876" y="1063"/>
                  </a:lnTo>
                  <a:lnTo>
                    <a:pt x="947" y="1269"/>
                  </a:lnTo>
                  <a:lnTo>
                    <a:pt x="965" y="1296"/>
                  </a:lnTo>
                  <a:lnTo>
                    <a:pt x="1001" y="1278"/>
                  </a:lnTo>
                  <a:lnTo>
                    <a:pt x="1010" y="1251"/>
                  </a:lnTo>
                  <a:lnTo>
                    <a:pt x="947" y="1063"/>
                  </a:lnTo>
                  <a:lnTo>
                    <a:pt x="778" y="679"/>
                  </a:lnTo>
                  <a:lnTo>
                    <a:pt x="536" y="340"/>
                  </a:lnTo>
                  <a:lnTo>
                    <a:pt x="215" y="81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C29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60"/>
            <p:cNvSpPr/>
            <p:nvPr/>
          </p:nvSpPr>
          <p:spPr>
            <a:xfrm flipH="1">
              <a:off x="8457513" y="3725931"/>
              <a:ext cx="35731" cy="16469"/>
            </a:xfrm>
            <a:custGeom>
              <a:avLst/>
              <a:gdLst/>
              <a:ahLst/>
              <a:cxnLst/>
              <a:rect l="l" t="t" r="r" b="b"/>
              <a:pathLst>
                <a:path w="1126" h="519" extrusionOk="0">
                  <a:moveTo>
                    <a:pt x="1108" y="0"/>
                  </a:moveTo>
                  <a:lnTo>
                    <a:pt x="1081" y="9"/>
                  </a:lnTo>
                  <a:lnTo>
                    <a:pt x="554" y="241"/>
                  </a:lnTo>
                  <a:lnTo>
                    <a:pt x="18" y="473"/>
                  </a:lnTo>
                  <a:lnTo>
                    <a:pt x="0" y="500"/>
                  </a:lnTo>
                  <a:lnTo>
                    <a:pt x="27" y="518"/>
                  </a:lnTo>
                  <a:lnTo>
                    <a:pt x="179" y="500"/>
                  </a:lnTo>
                  <a:lnTo>
                    <a:pt x="456" y="411"/>
                  </a:lnTo>
                  <a:lnTo>
                    <a:pt x="867" y="215"/>
                  </a:lnTo>
                  <a:lnTo>
                    <a:pt x="1108" y="63"/>
                  </a:lnTo>
                  <a:lnTo>
                    <a:pt x="1126" y="36"/>
                  </a:lnTo>
                  <a:lnTo>
                    <a:pt x="1108" y="0"/>
                  </a:lnTo>
                  <a:close/>
                </a:path>
              </a:pathLst>
            </a:custGeom>
            <a:solidFill>
              <a:srgbClr val="C29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60"/>
            <p:cNvSpPr/>
            <p:nvPr/>
          </p:nvSpPr>
          <p:spPr>
            <a:xfrm flipH="1">
              <a:off x="8425495" y="3688234"/>
              <a:ext cx="42522" cy="25259"/>
            </a:xfrm>
            <a:custGeom>
              <a:avLst/>
              <a:gdLst/>
              <a:ahLst/>
              <a:cxnLst/>
              <a:rect l="l" t="t" r="r" b="b"/>
              <a:pathLst>
                <a:path w="1340" h="796" extrusionOk="0">
                  <a:moveTo>
                    <a:pt x="1304" y="1"/>
                  </a:moveTo>
                  <a:lnTo>
                    <a:pt x="965" y="134"/>
                  </a:lnTo>
                  <a:lnTo>
                    <a:pt x="456" y="384"/>
                  </a:lnTo>
                  <a:lnTo>
                    <a:pt x="152" y="599"/>
                  </a:lnTo>
                  <a:lnTo>
                    <a:pt x="18" y="724"/>
                  </a:lnTo>
                  <a:lnTo>
                    <a:pt x="0" y="751"/>
                  </a:lnTo>
                  <a:lnTo>
                    <a:pt x="36" y="795"/>
                  </a:lnTo>
                  <a:lnTo>
                    <a:pt x="63" y="786"/>
                  </a:lnTo>
                  <a:lnTo>
                    <a:pt x="688" y="411"/>
                  </a:lnTo>
                  <a:lnTo>
                    <a:pt x="1322" y="36"/>
                  </a:lnTo>
                  <a:lnTo>
                    <a:pt x="1340" y="9"/>
                  </a:lnTo>
                  <a:lnTo>
                    <a:pt x="1304" y="1"/>
                  </a:lnTo>
                  <a:close/>
                </a:path>
              </a:pathLst>
            </a:custGeom>
            <a:solidFill>
              <a:srgbClr val="C29D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60"/>
            <p:cNvSpPr/>
            <p:nvPr/>
          </p:nvSpPr>
          <p:spPr>
            <a:xfrm flipH="1">
              <a:off x="7025698" y="2364094"/>
              <a:ext cx="329463" cy="270846"/>
            </a:xfrm>
            <a:custGeom>
              <a:avLst/>
              <a:gdLst/>
              <a:ahLst/>
              <a:cxnLst/>
              <a:rect l="l" t="t" r="r" b="b"/>
              <a:pathLst>
                <a:path w="10994" h="9038" extrusionOk="0">
                  <a:moveTo>
                    <a:pt x="45" y="0"/>
                  </a:moveTo>
                  <a:lnTo>
                    <a:pt x="1" y="72"/>
                  </a:lnTo>
                  <a:lnTo>
                    <a:pt x="9" y="107"/>
                  </a:lnTo>
                  <a:lnTo>
                    <a:pt x="617" y="1259"/>
                  </a:lnTo>
                  <a:lnTo>
                    <a:pt x="1903" y="3563"/>
                  </a:lnTo>
                  <a:lnTo>
                    <a:pt x="3287" y="5823"/>
                  </a:lnTo>
                  <a:lnTo>
                    <a:pt x="4403" y="7457"/>
                  </a:lnTo>
                  <a:lnTo>
                    <a:pt x="5180" y="8510"/>
                  </a:lnTo>
                  <a:lnTo>
                    <a:pt x="5582" y="9019"/>
                  </a:lnTo>
                  <a:lnTo>
                    <a:pt x="5609" y="9037"/>
                  </a:lnTo>
                  <a:lnTo>
                    <a:pt x="5662" y="9002"/>
                  </a:lnTo>
                  <a:lnTo>
                    <a:pt x="5653" y="8966"/>
                  </a:lnTo>
                  <a:lnTo>
                    <a:pt x="5251" y="8278"/>
                  </a:lnTo>
                  <a:lnTo>
                    <a:pt x="4385" y="6930"/>
                  </a:lnTo>
                  <a:lnTo>
                    <a:pt x="3046" y="4947"/>
                  </a:lnTo>
                  <a:lnTo>
                    <a:pt x="2179" y="3599"/>
                  </a:lnTo>
                  <a:lnTo>
                    <a:pt x="1760" y="2947"/>
                  </a:lnTo>
                  <a:lnTo>
                    <a:pt x="1090" y="1902"/>
                  </a:lnTo>
                  <a:lnTo>
                    <a:pt x="706" y="1197"/>
                  </a:lnTo>
                  <a:lnTo>
                    <a:pt x="563" y="840"/>
                  </a:lnTo>
                  <a:lnTo>
                    <a:pt x="456" y="563"/>
                  </a:lnTo>
                  <a:lnTo>
                    <a:pt x="429" y="348"/>
                  </a:lnTo>
                  <a:lnTo>
                    <a:pt x="474" y="295"/>
                  </a:lnTo>
                  <a:lnTo>
                    <a:pt x="768" y="402"/>
                  </a:lnTo>
                  <a:lnTo>
                    <a:pt x="1269" y="652"/>
                  </a:lnTo>
                  <a:lnTo>
                    <a:pt x="1876" y="938"/>
                  </a:lnTo>
                  <a:lnTo>
                    <a:pt x="2474" y="1241"/>
                  </a:lnTo>
                  <a:lnTo>
                    <a:pt x="3108" y="1590"/>
                  </a:lnTo>
                  <a:lnTo>
                    <a:pt x="4332" y="2331"/>
                  </a:lnTo>
                  <a:lnTo>
                    <a:pt x="5510" y="3152"/>
                  </a:lnTo>
                  <a:lnTo>
                    <a:pt x="6627" y="4045"/>
                  </a:lnTo>
                  <a:lnTo>
                    <a:pt x="7689" y="5001"/>
                  </a:lnTo>
                  <a:lnTo>
                    <a:pt x="8698" y="6010"/>
                  </a:lnTo>
                  <a:lnTo>
                    <a:pt x="9645" y="7082"/>
                  </a:lnTo>
                  <a:lnTo>
                    <a:pt x="10538" y="8216"/>
                  </a:lnTo>
                  <a:lnTo>
                    <a:pt x="10958" y="8796"/>
                  </a:lnTo>
                  <a:lnTo>
                    <a:pt x="10984" y="8805"/>
                  </a:lnTo>
                  <a:lnTo>
                    <a:pt x="10993" y="8778"/>
                  </a:lnTo>
                  <a:lnTo>
                    <a:pt x="10493" y="8028"/>
                  </a:lnTo>
                  <a:lnTo>
                    <a:pt x="9395" y="6617"/>
                  </a:lnTo>
                  <a:lnTo>
                    <a:pt x="8207" y="5305"/>
                  </a:lnTo>
                  <a:lnTo>
                    <a:pt x="6921" y="4090"/>
                  </a:lnTo>
                  <a:lnTo>
                    <a:pt x="5537" y="2983"/>
                  </a:lnTo>
                  <a:lnTo>
                    <a:pt x="4073" y="1992"/>
                  </a:lnTo>
                  <a:lnTo>
                    <a:pt x="2537" y="1107"/>
                  </a:lnTo>
                  <a:lnTo>
                    <a:pt x="920" y="340"/>
                  </a:lnTo>
                  <a:lnTo>
                    <a:pt x="90" y="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5C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60"/>
            <p:cNvSpPr/>
            <p:nvPr/>
          </p:nvSpPr>
          <p:spPr>
            <a:xfrm flipH="1">
              <a:off x="7352158" y="2353366"/>
              <a:ext cx="496442" cy="255083"/>
            </a:xfrm>
            <a:custGeom>
              <a:avLst/>
              <a:gdLst/>
              <a:ahLst/>
              <a:cxnLst/>
              <a:rect l="l" t="t" r="r" b="b"/>
              <a:pathLst>
                <a:path w="16566" h="8512" extrusionOk="0">
                  <a:moveTo>
                    <a:pt x="36" y="1"/>
                  </a:moveTo>
                  <a:lnTo>
                    <a:pt x="1" y="63"/>
                  </a:lnTo>
                  <a:lnTo>
                    <a:pt x="36" y="90"/>
                  </a:lnTo>
                  <a:lnTo>
                    <a:pt x="1805" y="1028"/>
                  </a:lnTo>
                  <a:lnTo>
                    <a:pt x="5323" y="2948"/>
                  </a:lnTo>
                  <a:lnTo>
                    <a:pt x="7055" y="3957"/>
                  </a:lnTo>
                  <a:lnTo>
                    <a:pt x="7913" y="4484"/>
                  </a:lnTo>
                  <a:lnTo>
                    <a:pt x="9565" y="5609"/>
                  </a:lnTo>
                  <a:lnTo>
                    <a:pt x="11985" y="7359"/>
                  </a:lnTo>
                  <a:lnTo>
                    <a:pt x="13628" y="8502"/>
                  </a:lnTo>
                  <a:lnTo>
                    <a:pt x="13672" y="8511"/>
                  </a:lnTo>
                  <a:lnTo>
                    <a:pt x="13735" y="8440"/>
                  </a:lnTo>
                  <a:lnTo>
                    <a:pt x="13708" y="8386"/>
                  </a:lnTo>
                  <a:lnTo>
                    <a:pt x="13369" y="8047"/>
                  </a:lnTo>
                  <a:lnTo>
                    <a:pt x="12654" y="7395"/>
                  </a:lnTo>
                  <a:lnTo>
                    <a:pt x="11895" y="6779"/>
                  </a:lnTo>
                  <a:lnTo>
                    <a:pt x="11101" y="6198"/>
                  </a:lnTo>
                  <a:lnTo>
                    <a:pt x="9859" y="5377"/>
                  </a:lnTo>
                  <a:lnTo>
                    <a:pt x="8181" y="4350"/>
                  </a:lnTo>
                  <a:lnTo>
                    <a:pt x="7359" y="3868"/>
                  </a:lnTo>
                  <a:lnTo>
                    <a:pt x="6207" y="3216"/>
                  </a:lnTo>
                  <a:lnTo>
                    <a:pt x="2501" y="1189"/>
                  </a:lnTo>
                  <a:lnTo>
                    <a:pt x="697" y="251"/>
                  </a:lnTo>
                  <a:lnTo>
                    <a:pt x="492" y="180"/>
                  </a:lnTo>
                  <a:lnTo>
                    <a:pt x="536" y="144"/>
                  </a:lnTo>
                  <a:lnTo>
                    <a:pt x="858" y="171"/>
                  </a:lnTo>
                  <a:lnTo>
                    <a:pt x="1679" y="331"/>
                  </a:lnTo>
                  <a:lnTo>
                    <a:pt x="3787" y="885"/>
                  </a:lnTo>
                  <a:lnTo>
                    <a:pt x="4439" y="1073"/>
                  </a:lnTo>
                  <a:lnTo>
                    <a:pt x="5475" y="1349"/>
                  </a:lnTo>
                  <a:lnTo>
                    <a:pt x="7520" y="1983"/>
                  </a:lnTo>
                  <a:lnTo>
                    <a:pt x="8529" y="2332"/>
                  </a:lnTo>
                  <a:lnTo>
                    <a:pt x="9583" y="2707"/>
                  </a:lnTo>
                  <a:lnTo>
                    <a:pt x="11663" y="3528"/>
                  </a:lnTo>
                  <a:lnTo>
                    <a:pt x="13172" y="4225"/>
                  </a:lnTo>
                  <a:lnTo>
                    <a:pt x="14164" y="4734"/>
                  </a:lnTo>
                  <a:lnTo>
                    <a:pt x="15128" y="5288"/>
                  </a:lnTo>
                  <a:lnTo>
                    <a:pt x="16075" y="5886"/>
                  </a:lnTo>
                  <a:lnTo>
                    <a:pt x="16530" y="6207"/>
                  </a:lnTo>
                  <a:lnTo>
                    <a:pt x="16566" y="6207"/>
                  </a:lnTo>
                  <a:lnTo>
                    <a:pt x="16557" y="6181"/>
                  </a:lnTo>
                  <a:lnTo>
                    <a:pt x="16164" y="5841"/>
                  </a:lnTo>
                  <a:lnTo>
                    <a:pt x="15324" y="5234"/>
                  </a:lnTo>
                  <a:lnTo>
                    <a:pt x="14449" y="4680"/>
                  </a:lnTo>
                  <a:lnTo>
                    <a:pt x="13538" y="4171"/>
                  </a:lnTo>
                  <a:lnTo>
                    <a:pt x="12128" y="3502"/>
                  </a:lnTo>
                  <a:lnTo>
                    <a:pt x="10190" y="2716"/>
                  </a:lnTo>
                  <a:lnTo>
                    <a:pt x="9216" y="2358"/>
                  </a:lnTo>
                  <a:lnTo>
                    <a:pt x="8100" y="1966"/>
                  </a:lnTo>
                  <a:lnTo>
                    <a:pt x="5841" y="1269"/>
                  </a:lnTo>
                  <a:lnTo>
                    <a:pt x="3555" y="680"/>
                  </a:lnTo>
                  <a:lnTo>
                    <a:pt x="1242" y="197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5C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60"/>
            <p:cNvSpPr/>
            <p:nvPr/>
          </p:nvSpPr>
          <p:spPr>
            <a:xfrm flipH="1">
              <a:off x="7588711" y="2545504"/>
              <a:ext cx="404921" cy="180404"/>
            </a:xfrm>
            <a:custGeom>
              <a:avLst/>
              <a:gdLst/>
              <a:ahLst/>
              <a:cxnLst/>
              <a:rect l="l" t="t" r="r" b="b"/>
              <a:pathLst>
                <a:path w="13512" h="6020" extrusionOk="0">
                  <a:moveTo>
                    <a:pt x="956" y="1"/>
                  </a:moveTo>
                  <a:lnTo>
                    <a:pt x="670" y="36"/>
                  </a:lnTo>
                  <a:lnTo>
                    <a:pt x="402" y="126"/>
                  </a:lnTo>
                  <a:lnTo>
                    <a:pt x="152" y="269"/>
                  </a:lnTo>
                  <a:lnTo>
                    <a:pt x="36" y="367"/>
                  </a:lnTo>
                  <a:lnTo>
                    <a:pt x="1" y="420"/>
                  </a:lnTo>
                  <a:lnTo>
                    <a:pt x="27" y="536"/>
                  </a:lnTo>
                  <a:lnTo>
                    <a:pt x="90" y="563"/>
                  </a:lnTo>
                  <a:lnTo>
                    <a:pt x="920" y="787"/>
                  </a:lnTo>
                  <a:lnTo>
                    <a:pt x="2572" y="1304"/>
                  </a:lnTo>
                  <a:lnTo>
                    <a:pt x="4207" y="1885"/>
                  </a:lnTo>
                  <a:lnTo>
                    <a:pt x="5814" y="2537"/>
                  </a:lnTo>
                  <a:lnTo>
                    <a:pt x="6600" y="2894"/>
                  </a:lnTo>
                  <a:lnTo>
                    <a:pt x="7341" y="3242"/>
                  </a:lnTo>
                  <a:lnTo>
                    <a:pt x="8788" y="4001"/>
                  </a:lnTo>
                  <a:lnTo>
                    <a:pt x="10904" y="5216"/>
                  </a:lnTo>
                  <a:lnTo>
                    <a:pt x="12333" y="6011"/>
                  </a:lnTo>
                  <a:lnTo>
                    <a:pt x="12386" y="6019"/>
                  </a:lnTo>
                  <a:lnTo>
                    <a:pt x="12449" y="5948"/>
                  </a:lnTo>
                  <a:lnTo>
                    <a:pt x="12422" y="5903"/>
                  </a:lnTo>
                  <a:lnTo>
                    <a:pt x="11815" y="5430"/>
                  </a:lnTo>
                  <a:lnTo>
                    <a:pt x="10538" y="4564"/>
                  </a:lnTo>
                  <a:lnTo>
                    <a:pt x="9190" y="3778"/>
                  </a:lnTo>
                  <a:lnTo>
                    <a:pt x="7788" y="3064"/>
                  </a:lnTo>
                  <a:lnTo>
                    <a:pt x="6341" y="2412"/>
                  </a:lnTo>
                  <a:lnTo>
                    <a:pt x="4876" y="1831"/>
                  </a:lnTo>
                  <a:lnTo>
                    <a:pt x="3394" y="1304"/>
                  </a:lnTo>
                  <a:lnTo>
                    <a:pt x="1921" y="840"/>
                  </a:lnTo>
                  <a:lnTo>
                    <a:pt x="1197" y="626"/>
                  </a:lnTo>
                  <a:lnTo>
                    <a:pt x="911" y="536"/>
                  </a:lnTo>
                  <a:lnTo>
                    <a:pt x="706" y="438"/>
                  </a:lnTo>
                  <a:lnTo>
                    <a:pt x="670" y="385"/>
                  </a:lnTo>
                  <a:lnTo>
                    <a:pt x="769" y="322"/>
                  </a:lnTo>
                  <a:lnTo>
                    <a:pt x="1126" y="269"/>
                  </a:lnTo>
                  <a:lnTo>
                    <a:pt x="1394" y="242"/>
                  </a:lnTo>
                  <a:lnTo>
                    <a:pt x="1599" y="233"/>
                  </a:lnTo>
                  <a:lnTo>
                    <a:pt x="2046" y="260"/>
                  </a:lnTo>
                  <a:lnTo>
                    <a:pt x="2733" y="358"/>
                  </a:lnTo>
                  <a:lnTo>
                    <a:pt x="3162" y="411"/>
                  </a:lnTo>
                  <a:lnTo>
                    <a:pt x="4099" y="510"/>
                  </a:lnTo>
                  <a:lnTo>
                    <a:pt x="5966" y="742"/>
                  </a:lnTo>
                  <a:lnTo>
                    <a:pt x="6895" y="894"/>
                  </a:lnTo>
                  <a:lnTo>
                    <a:pt x="7743" y="1037"/>
                  </a:lnTo>
                  <a:lnTo>
                    <a:pt x="9413" y="1394"/>
                  </a:lnTo>
                  <a:lnTo>
                    <a:pt x="11065" y="1840"/>
                  </a:lnTo>
                  <a:lnTo>
                    <a:pt x="12690" y="2394"/>
                  </a:lnTo>
                  <a:lnTo>
                    <a:pt x="13485" y="2715"/>
                  </a:lnTo>
                  <a:lnTo>
                    <a:pt x="13512" y="2706"/>
                  </a:lnTo>
                  <a:lnTo>
                    <a:pt x="13503" y="2680"/>
                  </a:lnTo>
                  <a:lnTo>
                    <a:pt x="13047" y="2465"/>
                  </a:lnTo>
                  <a:lnTo>
                    <a:pt x="12128" y="2081"/>
                  </a:lnTo>
                  <a:lnTo>
                    <a:pt x="10717" y="1572"/>
                  </a:lnTo>
                  <a:lnTo>
                    <a:pt x="8797" y="1054"/>
                  </a:lnTo>
                  <a:lnTo>
                    <a:pt x="6841" y="653"/>
                  </a:lnTo>
                  <a:lnTo>
                    <a:pt x="5850" y="501"/>
                  </a:lnTo>
                  <a:lnTo>
                    <a:pt x="4957" y="385"/>
                  </a:lnTo>
                  <a:lnTo>
                    <a:pt x="3171" y="179"/>
                  </a:lnTo>
                  <a:lnTo>
                    <a:pt x="2278" y="99"/>
                  </a:lnTo>
                  <a:lnTo>
                    <a:pt x="1688" y="27"/>
                  </a:lnTo>
                  <a:lnTo>
                    <a:pt x="956" y="1"/>
                  </a:lnTo>
                  <a:close/>
                </a:path>
              </a:pathLst>
            </a:custGeom>
            <a:solidFill>
              <a:srgbClr val="5C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60"/>
            <p:cNvSpPr/>
            <p:nvPr/>
          </p:nvSpPr>
          <p:spPr>
            <a:xfrm flipH="1">
              <a:off x="8165919" y="2759107"/>
              <a:ext cx="441812" cy="191284"/>
            </a:xfrm>
            <a:custGeom>
              <a:avLst/>
              <a:gdLst/>
              <a:ahLst/>
              <a:cxnLst/>
              <a:rect l="l" t="t" r="r" b="b"/>
              <a:pathLst>
                <a:path w="13923" h="6028" extrusionOk="0">
                  <a:moveTo>
                    <a:pt x="54" y="0"/>
                  </a:moveTo>
                  <a:lnTo>
                    <a:pt x="10" y="45"/>
                  </a:lnTo>
                  <a:lnTo>
                    <a:pt x="1" y="98"/>
                  </a:lnTo>
                  <a:lnTo>
                    <a:pt x="36" y="152"/>
                  </a:lnTo>
                  <a:lnTo>
                    <a:pt x="63" y="161"/>
                  </a:lnTo>
                  <a:lnTo>
                    <a:pt x="992" y="429"/>
                  </a:lnTo>
                  <a:lnTo>
                    <a:pt x="2823" y="1009"/>
                  </a:lnTo>
                  <a:lnTo>
                    <a:pt x="4644" y="1643"/>
                  </a:lnTo>
                  <a:lnTo>
                    <a:pt x="6439" y="2331"/>
                  </a:lnTo>
                  <a:lnTo>
                    <a:pt x="7323" y="2715"/>
                  </a:lnTo>
                  <a:lnTo>
                    <a:pt x="8163" y="3081"/>
                  </a:lnTo>
                  <a:lnTo>
                    <a:pt x="9797" y="3894"/>
                  </a:lnTo>
                  <a:lnTo>
                    <a:pt x="12199" y="5180"/>
                  </a:lnTo>
                  <a:lnTo>
                    <a:pt x="13824" y="6019"/>
                  </a:lnTo>
                  <a:lnTo>
                    <a:pt x="13878" y="6028"/>
                  </a:lnTo>
                  <a:lnTo>
                    <a:pt x="13922" y="5948"/>
                  </a:lnTo>
                  <a:lnTo>
                    <a:pt x="13887" y="5903"/>
                  </a:lnTo>
                  <a:lnTo>
                    <a:pt x="13217" y="5430"/>
                  </a:lnTo>
                  <a:lnTo>
                    <a:pt x="11797" y="4537"/>
                  </a:lnTo>
                  <a:lnTo>
                    <a:pt x="10306" y="3724"/>
                  </a:lnTo>
                  <a:lnTo>
                    <a:pt x="8770" y="2983"/>
                  </a:lnTo>
                  <a:lnTo>
                    <a:pt x="7198" y="2304"/>
                  </a:lnTo>
                  <a:lnTo>
                    <a:pt x="5600" y="1688"/>
                  </a:lnTo>
                  <a:lnTo>
                    <a:pt x="3992" y="1125"/>
                  </a:lnTo>
                  <a:lnTo>
                    <a:pt x="2394" y="625"/>
                  </a:lnTo>
                  <a:lnTo>
                    <a:pt x="1608" y="393"/>
                  </a:lnTo>
                  <a:lnTo>
                    <a:pt x="986" y="269"/>
                  </a:lnTo>
                  <a:lnTo>
                    <a:pt x="986" y="269"/>
                  </a:lnTo>
                  <a:lnTo>
                    <a:pt x="1162" y="286"/>
                  </a:lnTo>
                  <a:lnTo>
                    <a:pt x="1956" y="268"/>
                  </a:lnTo>
                  <a:lnTo>
                    <a:pt x="2358" y="268"/>
                  </a:lnTo>
                  <a:lnTo>
                    <a:pt x="3376" y="348"/>
                  </a:lnTo>
                  <a:lnTo>
                    <a:pt x="5394" y="607"/>
                  </a:lnTo>
                  <a:lnTo>
                    <a:pt x="6395" y="777"/>
                  </a:lnTo>
                  <a:lnTo>
                    <a:pt x="7296" y="938"/>
                  </a:lnTo>
                  <a:lnTo>
                    <a:pt x="9065" y="1349"/>
                  </a:lnTo>
                  <a:lnTo>
                    <a:pt x="11699" y="2072"/>
                  </a:lnTo>
                  <a:lnTo>
                    <a:pt x="13431" y="2617"/>
                  </a:lnTo>
                  <a:lnTo>
                    <a:pt x="13467" y="2608"/>
                  </a:lnTo>
                  <a:lnTo>
                    <a:pt x="13449" y="2581"/>
                  </a:lnTo>
                  <a:lnTo>
                    <a:pt x="12663" y="2251"/>
                  </a:lnTo>
                  <a:lnTo>
                    <a:pt x="11047" y="1679"/>
                  </a:lnTo>
                  <a:lnTo>
                    <a:pt x="9404" y="1206"/>
                  </a:lnTo>
                  <a:lnTo>
                    <a:pt x="7734" y="813"/>
                  </a:lnTo>
                  <a:lnTo>
                    <a:pt x="6046" y="500"/>
                  </a:lnTo>
                  <a:lnTo>
                    <a:pt x="4350" y="268"/>
                  </a:lnTo>
                  <a:lnTo>
                    <a:pt x="2644" y="107"/>
                  </a:lnTo>
                  <a:lnTo>
                    <a:pt x="938" y="18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rgbClr val="5C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60"/>
            <p:cNvSpPr/>
            <p:nvPr/>
          </p:nvSpPr>
          <p:spPr>
            <a:xfrm flipH="1">
              <a:off x="8305886" y="2963965"/>
              <a:ext cx="444096" cy="127819"/>
            </a:xfrm>
            <a:custGeom>
              <a:avLst/>
              <a:gdLst/>
              <a:ahLst/>
              <a:cxnLst/>
              <a:rect l="l" t="t" r="r" b="b"/>
              <a:pathLst>
                <a:path w="13995" h="4028" extrusionOk="0">
                  <a:moveTo>
                    <a:pt x="10744" y="1"/>
                  </a:moveTo>
                  <a:lnTo>
                    <a:pt x="9333" y="108"/>
                  </a:lnTo>
                  <a:lnTo>
                    <a:pt x="7466" y="385"/>
                  </a:lnTo>
                  <a:lnTo>
                    <a:pt x="6555" y="545"/>
                  </a:lnTo>
                  <a:lnTo>
                    <a:pt x="5520" y="733"/>
                  </a:lnTo>
                  <a:lnTo>
                    <a:pt x="3448" y="1179"/>
                  </a:lnTo>
                  <a:lnTo>
                    <a:pt x="2430" y="1447"/>
                  </a:lnTo>
                  <a:lnTo>
                    <a:pt x="2090" y="1545"/>
                  </a:lnTo>
                  <a:lnTo>
                    <a:pt x="1439" y="1751"/>
                  </a:lnTo>
                  <a:lnTo>
                    <a:pt x="840" y="2028"/>
                  </a:lnTo>
                  <a:lnTo>
                    <a:pt x="287" y="2412"/>
                  </a:lnTo>
                  <a:lnTo>
                    <a:pt x="37" y="2662"/>
                  </a:lnTo>
                  <a:lnTo>
                    <a:pt x="10" y="2697"/>
                  </a:lnTo>
                  <a:lnTo>
                    <a:pt x="1" y="2778"/>
                  </a:lnTo>
                  <a:lnTo>
                    <a:pt x="37" y="2849"/>
                  </a:lnTo>
                  <a:lnTo>
                    <a:pt x="117" y="2876"/>
                  </a:lnTo>
                  <a:lnTo>
                    <a:pt x="162" y="2876"/>
                  </a:lnTo>
                  <a:lnTo>
                    <a:pt x="983" y="2715"/>
                  </a:lnTo>
                  <a:lnTo>
                    <a:pt x="2608" y="2501"/>
                  </a:lnTo>
                  <a:lnTo>
                    <a:pt x="4216" y="2421"/>
                  </a:lnTo>
                  <a:lnTo>
                    <a:pt x="5805" y="2474"/>
                  </a:lnTo>
                  <a:lnTo>
                    <a:pt x="7386" y="2635"/>
                  </a:lnTo>
                  <a:lnTo>
                    <a:pt x="8958" y="2912"/>
                  </a:lnTo>
                  <a:lnTo>
                    <a:pt x="10529" y="3278"/>
                  </a:lnTo>
                  <a:lnTo>
                    <a:pt x="12092" y="3751"/>
                  </a:lnTo>
                  <a:lnTo>
                    <a:pt x="12878" y="4019"/>
                  </a:lnTo>
                  <a:lnTo>
                    <a:pt x="12914" y="4028"/>
                  </a:lnTo>
                  <a:lnTo>
                    <a:pt x="12967" y="3992"/>
                  </a:lnTo>
                  <a:lnTo>
                    <a:pt x="12985" y="3939"/>
                  </a:lnTo>
                  <a:lnTo>
                    <a:pt x="12976" y="3885"/>
                  </a:lnTo>
                  <a:lnTo>
                    <a:pt x="12949" y="3867"/>
                  </a:lnTo>
                  <a:lnTo>
                    <a:pt x="12271" y="3546"/>
                  </a:lnTo>
                  <a:lnTo>
                    <a:pt x="10869" y="3019"/>
                  </a:lnTo>
                  <a:lnTo>
                    <a:pt x="9413" y="2608"/>
                  </a:lnTo>
                  <a:lnTo>
                    <a:pt x="7922" y="2322"/>
                  </a:lnTo>
                  <a:lnTo>
                    <a:pt x="6413" y="2153"/>
                  </a:lnTo>
                  <a:lnTo>
                    <a:pt x="4894" y="2090"/>
                  </a:lnTo>
                  <a:lnTo>
                    <a:pt x="3376" y="2144"/>
                  </a:lnTo>
                  <a:lnTo>
                    <a:pt x="1885" y="2296"/>
                  </a:lnTo>
                  <a:lnTo>
                    <a:pt x="1162" y="2412"/>
                  </a:lnTo>
                  <a:lnTo>
                    <a:pt x="787" y="2501"/>
                  </a:lnTo>
                  <a:lnTo>
                    <a:pt x="447" y="2581"/>
                  </a:lnTo>
                  <a:lnTo>
                    <a:pt x="438" y="2555"/>
                  </a:lnTo>
                  <a:lnTo>
                    <a:pt x="626" y="2430"/>
                  </a:lnTo>
                  <a:lnTo>
                    <a:pt x="983" y="2224"/>
                  </a:lnTo>
                  <a:lnTo>
                    <a:pt x="1188" y="2117"/>
                  </a:lnTo>
                  <a:lnTo>
                    <a:pt x="1617" y="1956"/>
                  </a:lnTo>
                  <a:lnTo>
                    <a:pt x="2287" y="1760"/>
                  </a:lnTo>
                  <a:lnTo>
                    <a:pt x="2724" y="1644"/>
                  </a:lnTo>
                  <a:lnTo>
                    <a:pt x="3582" y="1429"/>
                  </a:lnTo>
                  <a:lnTo>
                    <a:pt x="5296" y="1045"/>
                  </a:lnTo>
                  <a:lnTo>
                    <a:pt x="6162" y="876"/>
                  </a:lnTo>
                  <a:lnTo>
                    <a:pt x="7109" y="697"/>
                  </a:lnTo>
                  <a:lnTo>
                    <a:pt x="9065" y="367"/>
                  </a:lnTo>
                  <a:lnTo>
                    <a:pt x="10547" y="224"/>
                  </a:lnTo>
                  <a:lnTo>
                    <a:pt x="11529" y="188"/>
                  </a:lnTo>
                  <a:lnTo>
                    <a:pt x="12512" y="224"/>
                  </a:lnTo>
                  <a:lnTo>
                    <a:pt x="13476" y="358"/>
                  </a:lnTo>
                  <a:lnTo>
                    <a:pt x="13949" y="456"/>
                  </a:lnTo>
                  <a:lnTo>
                    <a:pt x="13985" y="456"/>
                  </a:lnTo>
                  <a:lnTo>
                    <a:pt x="13994" y="411"/>
                  </a:lnTo>
                  <a:lnTo>
                    <a:pt x="13967" y="393"/>
                  </a:lnTo>
                  <a:lnTo>
                    <a:pt x="13521" y="260"/>
                  </a:lnTo>
                  <a:lnTo>
                    <a:pt x="12610" y="81"/>
                  </a:lnTo>
                  <a:lnTo>
                    <a:pt x="11681" y="1"/>
                  </a:lnTo>
                  <a:close/>
                </a:path>
              </a:pathLst>
            </a:custGeom>
            <a:solidFill>
              <a:srgbClr val="5C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60"/>
            <p:cNvSpPr/>
            <p:nvPr/>
          </p:nvSpPr>
          <p:spPr>
            <a:xfrm flipH="1">
              <a:off x="8263112" y="3162889"/>
              <a:ext cx="433022" cy="102877"/>
            </a:xfrm>
            <a:custGeom>
              <a:avLst/>
              <a:gdLst/>
              <a:ahLst/>
              <a:cxnLst/>
              <a:rect l="l" t="t" r="r" b="b"/>
              <a:pathLst>
                <a:path w="13646" h="3242" extrusionOk="0">
                  <a:moveTo>
                    <a:pt x="9386" y="0"/>
                  </a:moveTo>
                  <a:lnTo>
                    <a:pt x="7671" y="81"/>
                  </a:lnTo>
                  <a:lnTo>
                    <a:pt x="5966" y="250"/>
                  </a:lnTo>
                  <a:lnTo>
                    <a:pt x="4269" y="492"/>
                  </a:lnTo>
                  <a:lnTo>
                    <a:pt x="2581" y="795"/>
                  </a:lnTo>
                  <a:lnTo>
                    <a:pt x="920" y="1161"/>
                  </a:lnTo>
                  <a:lnTo>
                    <a:pt x="108" y="1367"/>
                  </a:lnTo>
                  <a:lnTo>
                    <a:pt x="54" y="1393"/>
                  </a:lnTo>
                  <a:lnTo>
                    <a:pt x="1" y="1474"/>
                  </a:lnTo>
                  <a:lnTo>
                    <a:pt x="18" y="1563"/>
                  </a:lnTo>
                  <a:lnTo>
                    <a:pt x="90" y="1635"/>
                  </a:lnTo>
                  <a:lnTo>
                    <a:pt x="143" y="1644"/>
                  </a:lnTo>
                  <a:lnTo>
                    <a:pt x="1786" y="1769"/>
                  </a:lnTo>
                  <a:lnTo>
                    <a:pt x="5037" y="2054"/>
                  </a:lnTo>
                  <a:lnTo>
                    <a:pt x="8270" y="2438"/>
                  </a:lnTo>
                  <a:lnTo>
                    <a:pt x="11493" y="2929"/>
                  </a:lnTo>
                  <a:lnTo>
                    <a:pt x="13110" y="3242"/>
                  </a:lnTo>
                  <a:lnTo>
                    <a:pt x="13172" y="3242"/>
                  </a:lnTo>
                  <a:lnTo>
                    <a:pt x="13199" y="3135"/>
                  </a:lnTo>
                  <a:lnTo>
                    <a:pt x="13145" y="3099"/>
                  </a:lnTo>
                  <a:lnTo>
                    <a:pt x="12369" y="2840"/>
                  </a:lnTo>
                  <a:lnTo>
                    <a:pt x="10788" y="2411"/>
                  </a:lnTo>
                  <a:lnTo>
                    <a:pt x="9181" y="2081"/>
                  </a:lnTo>
                  <a:lnTo>
                    <a:pt x="7546" y="1831"/>
                  </a:lnTo>
                  <a:lnTo>
                    <a:pt x="5894" y="1652"/>
                  </a:lnTo>
                  <a:lnTo>
                    <a:pt x="4242" y="1536"/>
                  </a:lnTo>
                  <a:lnTo>
                    <a:pt x="1769" y="1420"/>
                  </a:lnTo>
                  <a:lnTo>
                    <a:pt x="1242" y="1403"/>
                  </a:lnTo>
                  <a:lnTo>
                    <a:pt x="1242" y="1403"/>
                  </a:lnTo>
                  <a:lnTo>
                    <a:pt x="2688" y="1117"/>
                  </a:lnTo>
                  <a:lnTo>
                    <a:pt x="4358" y="867"/>
                  </a:lnTo>
                  <a:lnTo>
                    <a:pt x="6028" y="670"/>
                  </a:lnTo>
                  <a:lnTo>
                    <a:pt x="8538" y="465"/>
                  </a:lnTo>
                  <a:lnTo>
                    <a:pt x="11913" y="322"/>
                  </a:lnTo>
                  <a:lnTo>
                    <a:pt x="13619" y="295"/>
                  </a:lnTo>
                  <a:lnTo>
                    <a:pt x="13637" y="286"/>
                  </a:lnTo>
                  <a:lnTo>
                    <a:pt x="13645" y="250"/>
                  </a:lnTo>
                  <a:lnTo>
                    <a:pt x="13628" y="242"/>
                  </a:lnTo>
                  <a:lnTo>
                    <a:pt x="12788" y="134"/>
                  </a:lnTo>
                  <a:lnTo>
                    <a:pt x="11092" y="18"/>
                  </a:lnTo>
                  <a:lnTo>
                    <a:pt x="9386" y="0"/>
                  </a:lnTo>
                  <a:close/>
                </a:path>
              </a:pathLst>
            </a:custGeom>
            <a:solidFill>
              <a:srgbClr val="5C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60"/>
            <p:cNvSpPr/>
            <p:nvPr/>
          </p:nvSpPr>
          <p:spPr>
            <a:xfrm flipH="1">
              <a:off x="8271619" y="3339982"/>
              <a:ext cx="363305" cy="207753"/>
            </a:xfrm>
            <a:custGeom>
              <a:avLst/>
              <a:gdLst/>
              <a:ahLst/>
              <a:cxnLst/>
              <a:rect l="l" t="t" r="r" b="b"/>
              <a:pathLst>
                <a:path w="11449" h="6547" extrusionOk="0">
                  <a:moveTo>
                    <a:pt x="10198" y="1"/>
                  </a:moveTo>
                  <a:lnTo>
                    <a:pt x="9654" y="63"/>
                  </a:lnTo>
                  <a:lnTo>
                    <a:pt x="8912" y="260"/>
                  </a:lnTo>
                  <a:lnTo>
                    <a:pt x="8180" y="554"/>
                  </a:lnTo>
                  <a:lnTo>
                    <a:pt x="7457" y="911"/>
                  </a:lnTo>
                  <a:lnTo>
                    <a:pt x="6448" y="1483"/>
                  </a:lnTo>
                  <a:lnTo>
                    <a:pt x="5858" y="1822"/>
                  </a:lnTo>
                  <a:lnTo>
                    <a:pt x="5055" y="2287"/>
                  </a:lnTo>
                  <a:lnTo>
                    <a:pt x="3501" y="3296"/>
                  </a:lnTo>
                  <a:lnTo>
                    <a:pt x="2036" y="4421"/>
                  </a:lnTo>
                  <a:lnTo>
                    <a:pt x="1009" y="5350"/>
                  </a:lnTo>
                  <a:lnTo>
                    <a:pt x="349" y="6002"/>
                  </a:lnTo>
                  <a:lnTo>
                    <a:pt x="36" y="6341"/>
                  </a:lnTo>
                  <a:lnTo>
                    <a:pt x="0" y="6377"/>
                  </a:lnTo>
                  <a:lnTo>
                    <a:pt x="0" y="6466"/>
                  </a:lnTo>
                  <a:lnTo>
                    <a:pt x="54" y="6528"/>
                  </a:lnTo>
                  <a:lnTo>
                    <a:pt x="134" y="6546"/>
                  </a:lnTo>
                  <a:lnTo>
                    <a:pt x="179" y="6528"/>
                  </a:lnTo>
                  <a:lnTo>
                    <a:pt x="1411" y="5832"/>
                  </a:lnTo>
                  <a:lnTo>
                    <a:pt x="3287" y="4867"/>
                  </a:lnTo>
                  <a:lnTo>
                    <a:pt x="4555" y="4269"/>
                  </a:lnTo>
                  <a:lnTo>
                    <a:pt x="5841" y="3733"/>
                  </a:lnTo>
                  <a:lnTo>
                    <a:pt x="7153" y="3251"/>
                  </a:lnTo>
                  <a:lnTo>
                    <a:pt x="8493" y="2840"/>
                  </a:lnTo>
                  <a:lnTo>
                    <a:pt x="9859" y="2501"/>
                  </a:lnTo>
                  <a:lnTo>
                    <a:pt x="10565" y="2367"/>
                  </a:lnTo>
                  <a:lnTo>
                    <a:pt x="10591" y="2349"/>
                  </a:lnTo>
                  <a:lnTo>
                    <a:pt x="10618" y="2305"/>
                  </a:lnTo>
                  <a:lnTo>
                    <a:pt x="10618" y="2242"/>
                  </a:lnTo>
                  <a:lnTo>
                    <a:pt x="10573" y="2206"/>
                  </a:lnTo>
                  <a:lnTo>
                    <a:pt x="10538" y="2206"/>
                  </a:lnTo>
                  <a:lnTo>
                    <a:pt x="9886" y="2260"/>
                  </a:lnTo>
                  <a:lnTo>
                    <a:pt x="8600" y="2501"/>
                  </a:lnTo>
                  <a:lnTo>
                    <a:pt x="7332" y="2849"/>
                  </a:lnTo>
                  <a:lnTo>
                    <a:pt x="6100" y="3287"/>
                  </a:lnTo>
                  <a:lnTo>
                    <a:pt x="5492" y="3537"/>
                  </a:lnTo>
                  <a:lnTo>
                    <a:pt x="4787" y="3840"/>
                  </a:lnTo>
                  <a:lnTo>
                    <a:pt x="3412" y="4501"/>
                  </a:lnTo>
                  <a:lnTo>
                    <a:pt x="2733" y="4858"/>
                  </a:lnTo>
                  <a:lnTo>
                    <a:pt x="2063" y="5216"/>
                  </a:lnTo>
                  <a:lnTo>
                    <a:pt x="1393" y="5582"/>
                  </a:lnTo>
                  <a:lnTo>
                    <a:pt x="862" y="5928"/>
                  </a:lnTo>
                  <a:lnTo>
                    <a:pt x="862" y="5928"/>
                  </a:lnTo>
                  <a:lnTo>
                    <a:pt x="1179" y="5564"/>
                  </a:lnTo>
                  <a:lnTo>
                    <a:pt x="1367" y="5368"/>
                  </a:lnTo>
                  <a:lnTo>
                    <a:pt x="1742" y="5028"/>
                  </a:lnTo>
                  <a:lnTo>
                    <a:pt x="2519" y="4394"/>
                  </a:lnTo>
                  <a:lnTo>
                    <a:pt x="2920" y="4099"/>
                  </a:lnTo>
                  <a:lnTo>
                    <a:pt x="3501" y="3680"/>
                  </a:lnTo>
                  <a:lnTo>
                    <a:pt x="4698" y="2885"/>
                  </a:lnTo>
                  <a:lnTo>
                    <a:pt x="5314" y="2519"/>
                  </a:lnTo>
                  <a:lnTo>
                    <a:pt x="5966" y="2126"/>
                  </a:lnTo>
                  <a:lnTo>
                    <a:pt x="7064" y="1474"/>
                  </a:lnTo>
                  <a:lnTo>
                    <a:pt x="7841" y="1054"/>
                  </a:lnTo>
                  <a:lnTo>
                    <a:pt x="8645" y="688"/>
                  </a:lnTo>
                  <a:lnTo>
                    <a:pt x="9448" y="402"/>
                  </a:lnTo>
                  <a:lnTo>
                    <a:pt x="10252" y="233"/>
                  </a:lnTo>
                  <a:lnTo>
                    <a:pt x="10841" y="206"/>
                  </a:lnTo>
                  <a:lnTo>
                    <a:pt x="11225" y="233"/>
                  </a:lnTo>
                  <a:lnTo>
                    <a:pt x="11413" y="269"/>
                  </a:lnTo>
                  <a:lnTo>
                    <a:pt x="11449" y="260"/>
                  </a:lnTo>
                  <a:lnTo>
                    <a:pt x="11431" y="224"/>
                  </a:lnTo>
                  <a:lnTo>
                    <a:pt x="11261" y="152"/>
                  </a:lnTo>
                  <a:lnTo>
                    <a:pt x="10913" y="54"/>
                  </a:lnTo>
                  <a:lnTo>
                    <a:pt x="10565" y="10"/>
                  </a:lnTo>
                  <a:lnTo>
                    <a:pt x="10198" y="1"/>
                  </a:lnTo>
                  <a:close/>
                </a:path>
              </a:pathLst>
            </a:custGeom>
            <a:solidFill>
              <a:srgbClr val="5C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60"/>
            <p:cNvSpPr/>
            <p:nvPr/>
          </p:nvSpPr>
          <p:spPr>
            <a:xfrm flipH="1">
              <a:off x="7763178" y="3208606"/>
              <a:ext cx="276480" cy="274053"/>
            </a:xfrm>
            <a:custGeom>
              <a:avLst/>
              <a:gdLst/>
              <a:ahLst/>
              <a:cxnLst/>
              <a:rect l="l" t="t" r="r" b="b"/>
              <a:pathLst>
                <a:path w="9226" h="9145" extrusionOk="0">
                  <a:moveTo>
                    <a:pt x="5939" y="0"/>
                  </a:moveTo>
                  <a:lnTo>
                    <a:pt x="5921" y="18"/>
                  </a:lnTo>
                  <a:lnTo>
                    <a:pt x="5260" y="1206"/>
                  </a:lnTo>
                  <a:lnTo>
                    <a:pt x="3912" y="3527"/>
                  </a:lnTo>
                  <a:lnTo>
                    <a:pt x="2483" y="5769"/>
                  </a:lnTo>
                  <a:lnTo>
                    <a:pt x="1304" y="7394"/>
                  </a:lnTo>
                  <a:lnTo>
                    <a:pt x="474" y="8457"/>
                  </a:lnTo>
                  <a:lnTo>
                    <a:pt x="27" y="8984"/>
                  </a:lnTo>
                  <a:lnTo>
                    <a:pt x="1" y="9046"/>
                  </a:lnTo>
                  <a:lnTo>
                    <a:pt x="45" y="9126"/>
                  </a:lnTo>
                  <a:lnTo>
                    <a:pt x="108" y="9144"/>
                  </a:lnTo>
                  <a:lnTo>
                    <a:pt x="135" y="9126"/>
                  </a:lnTo>
                  <a:lnTo>
                    <a:pt x="795" y="8716"/>
                  </a:lnTo>
                  <a:lnTo>
                    <a:pt x="2090" y="7858"/>
                  </a:lnTo>
                  <a:lnTo>
                    <a:pt x="3349" y="6948"/>
                  </a:lnTo>
                  <a:lnTo>
                    <a:pt x="4564" y="5965"/>
                  </a:lnTo>
                  <a:lnTo>
                    <a:pt x="5725" y="4929"/>
                  </a:lnTo>
                  <a:lnTo>
                    <a:pt x="6814" y="3831"/>
                  </a:lnTo>
                  <a:lnTo>
                    <a:pt x="7841" y="2670"/>
                  </a:lnTo>
                  <a:lnTo>
                    <a:pt x="8788" y="1429"/>
                  </a:lnTo>
                  <a:lnTo>
                    <a:pt x="9216" y="786"/>
                  </a:lnTo>
                  <a:lnTo>
                    <a:pt x="9225" y="750"/>
                  </a:lnTo>
                  <a:lnTo>
                    <a:pt x="9172" y="706"/>
                  </a:lnTo>
                  <a:lnTo>
                    <a:pt x="9145" y="723"/>
                  </a:lnTo>
                  <a:lnTo>
                    <a:pt x="8225" y="1840"/>
                  </a:lnTo>
                  <a:lnTo>
                    <a:pt x="6805" y="3474"/>
                  </a:lnTo>
                  <a:lnTo>
                    <a:pt x="5805" y="4510"/>
                  </a:lnTo>
                  <a:lnTo>
                    <a:pt x="5287" y="5010"/>
                  </a:lnTo>
                  <a:lnTo>
                    <a:pt x="4457" y="5706"/>
                  </a:lnTo>
                  <a:lnTo>
                    <a:pt x="1840" y="7769"/>
                  </a:lnTo>
                  <a:lnTo>
                    <a:pt x="831" y="8510"/>
                  </a:lnTo>
                  <a:lnTo>
                    <a:pt x="447" y="8760"/>
                  </a:lnTo>
                  <a:lnTo>
                    <a:pt x="403" y="8760"/>
                  </a:lnTo>
                  <a:lnTo>
                    <a:pt x="501" y="8671"/>
                  </a:lnTo>
                  <a:lnTo>
                    <a:pt x="1322" y="7662"/>
                  </a:lnTo>
                  <a:lnTo>
                    <a:pt x="3001" y="5537"/>
                  </a:lnTo>
                  <a:lnTo>
                    <a:pt x="3510" y="4849"/>
                  </a:lnTo>
                  <a:lnTo>
                    <a:pt x="3876" y="4286"/>
                  </a:lnTo>
                  <a:lnTo>
                    <a:pt x="4564" y="3117"/>
                  </a:lnTo>
                  <a:lnTo>
                    <a:pt x="5198" y="1911"/>
                  </a:lnTo>
                  <a:lnTo>
                    <a:pt x="5743" y="670"/>
                  </a:lnTo>
                  <a:lnTo>
                    <a:pt x="5975" y="36"/>
                  </a:lnTo>
                  <a:lnTo>
                    <a:pt x="5975" y="18"/>
                  </a:lnTo>
                  <a:lnTo>
                    <a:pt x="5939" y="0"/>
                  </a:lnTo>
                  <a:close/>
                </a:path>
              </a:pathLst>
            </a:custGeom>
            <a:solidFill>
              <a:srgbClr val="5C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60"/>
            <p:cNvSpPr/>
            <p:nvPr/>
          </p:nvSpPr>
          <p:spPr>
            <a:xfrm flipH="1">
              <a:off x="7621626" y="3229462"/>
              <a:ext cx="216815" cy="253465"/>
            </a:xfrm>
            <a:custGeom>
              <a:avLst/>
              <a:gdLst/>
              <a:ahLst/>
              <a:cxnLst/>
              <a:rect l="l" t="t" r="r" b="b"/>
              <a:pathLst>
                <a:path w="7235" h="8458" extrusionOk="0">
                  <a:moveTo>
                    <a:pt x="5814" y="1"/>
                  </a:moveTo>
                  <a:lnTo>
                    <a:pt x="5788" y="27"/>
                  </a:lnTo>
                  <a:lnTo>
                    <a:pt x="5118" y="1108"/>
                  </a:lnTo>
                  <a:lnTo>
                    <a:pt x="3761" y="3224"/>
                  </a:lnTo>
                  <a:lnTo>
                    <a:pt x="2341" y="5305"/>
                  </a:lnTo>
                  <a:lnTo>
                    <a:pt x="831" y="7323"/>
                  </a:lnTo>
                  <a:lnTo>
                    <a:pt x="28" y="8305"/>
                  </a:lnTo>
                  <a:lnTo>
                    <a:pt x="1" y="8368"/>
                  </a:lnTo>
                  <a:lnTo>
                    <a:pt x="46" y="8448"/>
                  </a:lnTo>
                  <a:lnTo>
                    <a:pt x="108" y="8457"/>
                  </a:lnTo>
                  <a:lnTo>
                    <a:pt x="135" y="8439"/>
                  </a:lnTo>
                  <a:lnTo>
                    <a:pt x="1126" y="7734"/>
                  </a:lnTo>
                  <a:lnTo>
                    <a:pt x="2564" y="6591"/>
                  </a:lnTo>
                  <a:lnTo>
                    <a:pt x="3493" y="5796"/>
                  </a:lnTo>
                  <a:lnTo>
                    <a:pt x="4395" y="4975"/>
                  </a:lnTo>
                  <a:lnTo>
                    <a:pt x="5252" y="4108"/>
                  </a:lnTo>
                  <a:lnTo>
                    <a:pt x="6073" y="3206"/>
                  </a:lnTo>
                  <a:lnTo>
                    <a:pt x="6850" y="2269"/>
                  </a:lnTo>
                  <a:lnTo>
                    <a:pt x="7216" y="1778"/>
                  </a:lnTo>
                  <a:lnTo>
                    <a:pt x="7234" y="1742"/>
                  </a:lnTo>
                  <a:lnTo>
                    <a:pt x="7172" y="1688"/>
                  </a:lnTo>
                  <a:lnTo>
                    <a:pt x="7136" y="1715"/>
                  </a:lnTo>
                  <a:lnTo>
                    <a:pt x="6359" y="2581"/>
                  </a:lnTo>
                  <a:lnTo>
                    <a:pt x="4787" y="4287"/>
                  </a:lnTo>
                  <a:lnTo>
                    <a:pt x="3957" y="5100"/>
                  </a:lnTo>
                  <a:lnTo>
                    <a:pt x="3493" y="5537"/>
                  </a:lnTo>
                  <a:lnTo>
                    <a:pt x="2546" y="6377"/>
                  </a:lnTo>
                  <a:lnTo>
                    <a:pt x="2055" y="6778"/>
                  </a:lnTo>
                  <a:lnTo>
                    <a:pt x="1492" y="7234"/>
                  </a:lnTo>
                  <a:lnTo>
                    <a:pt x="903" y="7671"/>
                  </a:lnTo>
                  <a:lnTo>
                    <a:pt x="715" y="7841"/>
                  </a:lnTo>
                  <a:lnTo>
                    <a:pt x="474" y="8100"/>
                  </a:lnTo>
                  <a:lnTo>
                    <a:pt x="483" y="8064"/>
                  </a:lnTo>
                  <a:lnTo>
                    <a:pt x="581" y="7921"/>
                  </a:lnTo>
                  <a:lnTo>
                    <a:pt x="1966" y="5993"/>
                  </a:lnTo>
                  <a:lnTo>
                    <a:pt x="4037" y="3126"/>
                  </a:lnTo>
                  <a:lnTo>
                    <a:pt x="4993" y="1635"/>
                  </a:lnTo>
                  <a:lnTo>
                    <a:pt x="5582" y="608"/>
                  </a:lnTo>
                  <a:lnTo>
                    <a:pt x="5868" y="72"/>
                  </a:lnTo>
                  <a:lnTo>
                    <a:pt x="5868" y="36"/>
                  </a:lnTo>
                  <a:lnTo>
                    <a:pt x="5814" y="1"/>
                  </a:lnTo>
                  <a:close/>
                </a:path>
              </a:pathLst>
            </a:custGeom>
            <a:solidFill>
              <a:srgbClr val="5C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60"/>
            <p:cNvSpPr/>
            <p:nvPr/>
          </p:nvSpPr>
          <p:spPr>
            <a:xfrm flipH="1">
              <a:off x="7397666" y="3243905"/>
              <a:ext cx="220261" cy="277289"/>
            </a:xfrm>
            <a:custGeom>
              <a:avLst/>
              <a:gdLst/>
              <a:ahLst/>
              <a:cxnLst/>
              <a:rect l="l" t="t" r="r" b="b"/>
              <a:pathLst>
                <a:path w="7350" h="9253" extrusionOk="0">
                  <a:moveTo>
                    <a:pt x="426" y="8788"/>
                  </a:moveTo>
                  <a:lnTo>
                    <a:pt x="393" y="8877"/>
                  </a:lnTo>
                  <a:lnTo>
                    <a:pt x="420" y="8797"/>
                  </a:lnTo>
                  <a:lnTo>
                    <a:pt x="426" y="8788"/>
                  </a:lnTo>
                  <a:close/>
                  <a:moveTo>
                    <a:pt x="7305" y="1"/>
                  </a:moveTo>
                  <a:lnTo>
                    <a:pt x="7287" y="19"/>
                  </a:lnTo>
                  <a:lnTo>
                    <a:pt x="7055" y="563"/>
                  </a:lnTo>
                  <a:lnTo>
                    <a:pt x="6510" y="1635"/>
                  </a:lnTo>
                  <a:lnTo>
                    <a:pt x="5885" y="2680"/>
                  </a:lnTo>
                  <a:lnTo>
                    <a:pt x="5189" y="3698"/>
                  </a:lnTo>
                  <a:lnTo>
                    <a:pt x="4438" y="4671"/>
                  </a:lnTo>
                  <a:lnTo>
                    <a:pt x="3644" y="5618"/>
                  </a:lnTo>
                  <a:lnTo>
                    <a:pt x="2394" y="6948"/>
                  </a:lnTo>
                  <a:lnTo>
                    <a:pt x="1554" y="7770"/>
                  </a:lnTo>
                  <a:lnTo>
                    <a:pt x="1277" y="8002"/>
                  </a:lnTo>
                  <a:lnTo>
                    <a:pt x="697" y="8493"/>
                  </a:lnTo>
                  <a:lnTo>
                    <a:pt x="436" y="8772"/>
                  </a:lnTo>
                  <a:lnTo>
                    <a:pt x="436" y="8772"/>
                  </a:lnTo>
                  <a:lnTo>
                    <a:pt x="599" y="8511"/>
                  </a:lnTo>
                  <a:lnTo>
                    <a:pt x="983" y="8029"/>
                  </a:lnTo>
                  <a:lnTo>
                    <a:pt x="1125" y="7841"/>
                  </a:lnTo>
                  <a:lnTo>
                    <a:pt x="1483" y="7314"/>
                  </a:lnTo>
                  <a:lnTo>
                    <a:pt x="1813" y="6779"/>
                  </a:lnTo>
                  <a:lnTo>
                    <a:pt x="2367" y="5877"/>
                  </a:lnTo>
                  <a:lnTo>
                    <a:pt x="3108" y="4475"/>
                  </a:lnTo>
                  <a:lnTo>
                    <a:pt x="3554" y="3519"/>
                  </a:lnTo>
                  <a:lnTo>
                    <a:pt x="3760" y="3028"/>
                  </a:lnTo>
                  <a:lnTo>
                    <a:pt x="3760" y="3010"/>
                  </a:lnTo>
                  <a:lnTo>
                    <a:pt x="3715" y="2992"/>
                  </a:lnTo>
                  <a:lnTo>
                    <a:pt x="3697" y="3010"/>
                  </a:lnTo>
                  <a:lnTo>
                    <a:pt x="3295" y="3814"/>
                  </a:lnTo>
                  <a:lnTo>
                    <a:pt x="2456" y="5395"/>
                  </a:lnTo>
                  <a:lnTo>
                    <a:pt x="1545" y="6930"/>
                  </a:lnTo>
                  <a:lnTo>
                    <a:pt x="554" y="8422"/>
                  </a:lnTo>
                  <a:lnTo>
                    <a:pt x="18" y="9136"/>
                  </a:lnTo>
                  <a:lnTo>
                    <a:pt x="0" y="9163"/>
                  </a:lnTo>
                  <a:lnTo>
                    <a:pt x="9" y="9217"/>
                  </a:lnTo>
                  <a:lnTo>
                    <a:pt x="81" y="9252"/>
                  </a:lnTo>
                  <a:lnTo>
                    <a:pt x="134" y="9234"/>
                  </a:lnTo>
                  <a:lnTo>
                    <a:pt x="679" y="8797"/>
                  </a:lnTo>
                  <a:lnTo>
                    <a:pt x="1786" y="7850"/>
                  </a:lnTo>
                  <a:lnTo>
                    <a:pt x="2867" y="6823"/>
                  </a:lnTo>
                  <a:lnTo>
                    <a:pt x="3912" y="5716"/>
                  </a:lnTo>
                  <a:lnTo>
                    <a:pt x="4885" y="4546"/>
                  </a:lnTo>
                  <a:lnTo>
                    <a:pt x="5769" y="3314"/>
                  </a:lnTo>
                  <a:lnTo>
                    <a:pt x="6519" y="2037"/>
                  </a:lnTo>
                  <a:lnTo>
                    <a:pt x="6984" y="1046"/>
                  </a:lnTo>
                  <a:lnTo>
                    <a:pt x="7242" y="376"/>
                  </a:lnTo>
                  <a:lnTo>
                    <a:pt x="7350" y="37"/>
                  </a:lnTo>
                  <a:lnTo>
                    <a:pt x="7350" y="10"/>
                  </a:lnTo>
                  <a:lnTo>
                    <a:pt x="7305" y="1"/>
                  </a:lnTo>
                  <a:close/>
                </a:path>
              </a:pathLst>
            </a:custGeom>
            <a:solidFill>
              <a:srgbClr val="5C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60"/>
            <p:cNvSpPr/>
            <p:nvPr/>
          </p:nvSpPr>
          <p:spPr>
            <a:xfrm flipH="1">
              <a:off x="7612808" y="3003074"/>
              <a:ext cx="330242" cy="140817"/>
            </a:xfrm>
            <a:custGeom>
              <a:avLst/>
              <a:gdLst/>
              <a:ahLst/>
              <a:cxnLst/>
              <a:rect l="l" t="t" r="r" b="b"/>
              <a:pathLst>
                <a:path w="11020" h="4699" extrusionOk="0">
                  <a:moveTo>
                    <a:pt x="8564" y="1"/>
                  </a:moveTo>
                  <a:lnTo>
                    <a:pt x="8314" y="72"/>
                  </a:lnTo>
                  <a:lnTo>
                    <a:pt x="7814" y="278"/>
                  </a:lnTo>
                  <a:lnTo>
                    <a:pt x="7126" y="644"/>
                  </a:lnTo>
                  <a:lnTo>
                    <a:pt x="6278" y="1251"/>
                  </a:lnTo>
                  <a:lnTo>
                    <a:pt x="5474" y="1930"/>
                  </a:lnTo>
                  <a:lnTo>
                    <a:pt x="5073" y="2278"/>
                  </a:lnTo>
                  <a:lnTo>
                    <a:pt x="4537" y="2742"/>
                  </a:lnTo>
                  <a:lnTo>
                    <a:pt x="3697" y="3394"/>
                  </a:lnTo>
                  <a:lnTo>
                    <a:pt x="3099" y="3769"/>
                  </a:lnTo>
                  <a:lnTo>
                    <a:pt x="2778" y="3939"/>
                  </a:lnTo>
                  <a:lnTo>
                    <a:pt x="2536" y="4046"/>
                  </a:lnTo>
                  <a:lnTo>
                    <a:pt x="2063" y="4180"/>
                  </a:lnTo>
                  <a:lnTo>
                    <a:pt x="1599" y="4260"/>
                  </a:lnTo>
                  <a:lnTo>
                    <a:pt x="1134" y="4368"/>
                  </a:lnTo>
                  <a:lnTo>
                    <a:pt x="987" y="4419"/>
                  </a:lnTo>
                  <a:lnTo>
                    <a:pt x="987" y="4419"/>
                  </a:lnTo>
                  <a:lnTo>
                    <a:pt x="474" y="4394"/>
                  </a:lnTo>
                  <a:lnTo>
                    <a:pt x="99" y="4350"/>
                  </a:lnTo>
                  <a:lnTo>
                    <a:pt x="63" y="4350"/>
                  </a:lnTo>
                  <a:lnTo>
                    <a:pt x="9" y="4403"/>
                  </a:lnTo>
                  <a:lnTo>
                    <a:pt x="0" y="4475"/>
                  </a:lnTo>
                  <a:lnTo>
                    <a:pt x="36" y="4537"/>
                  </a:lnTo>
                  <a:lnTo>
                    <a:pt x="72" y="4546"/>
                  </a:lnTo>
                  <a:lnTo>
                    <a:pt x="402" y="4609"/>
                  </a:lnTo>
                  <a:lnTo>
                    <a:pt x="560" y="4615"/>
                  </a:lnTo>
                  <a:lnTo>
                    <a:pt x="560" y="4615"/>
                  </a:lnTo>
                  <a:lnTo>
                    <a:pt x="536" y="4636"/>
                  </a:lnTo>
                  <a:lnTo>
                    <a:pt x="572" y="4662"/>
                  </a:lnTo>
                  <a:lnTo>
                    <a:pt x="893" y="4680"/>
                  </a:lnTo>
                  <a:lnTo>
                    <a:pt x="1215" y="4680"/>
                  </a:lnTo>
                  <a:lnTo>
                    <a:pt x="1554" y="4698"/>
                  </a:lnTo>
                  <a:lnTo>
                    <a:pt x="2224" y="4680"/>
                  </a:lnTo>
                  <a:lnTo>
                    <a:pt x="3215" y="4573"/>
                  </a:lnTo>
                  <a:lnTo>
                    <a:pt x="4501" y="4296"/>
                  </a:lnTo>
                  <a:lnTo>
                    <a:pt x="5760" y="3876"/>
                  </a:lnTo>
                  <a:lnTo>
                    <a:pt x="6984" y="3350"/>
                  </a:lnTo>
                  <a:lnTo>
                    <a:pt x="8180" y="2733"/>
                  </a:lnTo>
                  <a:lnTo>
                    <a:pt x="9904" y="1715"/>
                  </a:lnTo>
                  <a:lnTo>
                    <a:pt x="11011" y="1001"/>
                  </a:lnTo>
                  <a:lnTo>
                    <a:pt x="11020" y="983"/>
                  </a:lnTo>
                  <a:lnTo>
                    <a:pt x="11002" y="947"/>
                  </a:lnTo>
                  <a:lnTo>
                    <a:pt x="10984" y="956"/>
                  </a:lnTo>
                  <a:lnTo>
                    <a:pt x="9716" y="1671"/>
                  </a:lnTo>
                  <a:lnTo>
                    <a:pt x="7769" y="2689"/>
                  </a:lnTo>
                  <a:lnTo>
                    <a:pt x="6457" y="3296"/>
                  </a:lnTo>
                  <a:lnTo>
                    <a:pt x="5108" y="3805"/>
                  </a:lnTo>
                  <a:lnTo>
                    <a:pt x="3733" y="4180"/>
                  </a:lnTo>
                  <a:lnTo>
                    <a:pt x="2670" y="4350"/>
                  </a:lnTo>
                  <a:lnTo>
                    <a:pt x="2319" y="4384"/>
                  </a:lnTo>
                  <a:lnTo>
                    <a:pt x="2319" y="4384"/>
                  </a:lnTo>
                  <a:lnTo>
                    <a:pt x="2778" y="4207"/>
                  </a:lnTo>
                  <a:lnTo>
                    <a:pt x="3313" y="3921"/>
                  </a:lnTo>
                  <a:lnTo>
                    <a:pt x="4081" y="3421"/>
                  </a:lnTo>
                  <a:lnTo>
                    <a:pt x="5546" y="2198"/>
                  </a:lnTo>
                  <a:lnTo>
                    <a:pt x="7010" y="974"/>
                  </a:lnTo>
                  <a:lnTo>
                    <a:pt x="7778" y="456"/>
                  </a:lnTo>
                  <a:lnTo>
                    <a:pt x="8305" y="171"/>
                  </a:lnTo>
                  <a:lnTo>
                    <a:pt x="8582" y="46"/>
                  </a:lnTo>
                  <a:lnTo>
                    <a:pt x="8600" y="37"/>
                  </a:lnTo>
                  <a:lnTo>
                    <a:pt x="8591" y="1"/>
                  </a:lnTo>
                  <a:close/>
                </a:path>
              </a:pathLst>
            </a:custGeom>
            <a:solidFill>
              <a:srgbClr val="5C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60"/>
            <p:cNvSpPr/>
            <p:nvPr/>
          </p:nvSpPr>
          <p:spPr>
            <a:xfrm flipH="1">
              <a:off x="7621884" y="2831822"/>
              <a:ext cx="382715" cy="111629"/>
            </a:xfrm>
            <a:custGeom>
              <a:avLst/>
              <a:gdLst/>
              <a:ahLst/>
              <a:cxnLst/>
              <a:rect l="l" t="t" r="r" b="b"/>
              <a:pathLst>
                <a:path w="12771" h="3725" extrusionOk="0">
                  <a:moveTo>
                    <a:pt x="7144" y="1"/>
                  </a:moveTo>
                  <a:lnTo>
                    <a:pt x="5403" y="679"/>
                  </a:lnTo>
                  <a:lnTo>
                    <a:pt x="2778" y="1599"/>
                  </a:lnTo>
                  <a:lnTo>
                    <a:pt x="992" y="2117"/>
                  </a:lnTo>
                  <a:lnTo>
                    <a:pt x="81" y="2323"/>
                  </a:lnTo>
                  <a:lnTo>
                    <a:pt x="36" y="2331"/>
                  </a:lnTo>
                  <a:lnTo>
                    <a:pt x="0" y="2385"/>
                  </a:lnTo>
                  <a:lnTo>
                    <a:pt x="18" y="2492"/>
                  </a:lnTo>
                  <a:lnTo>
                    <a:pt x="81" y="2528"/>
                  </a:lnTo>
                  <a:lnTo>
                    <a:pt x="813" y="2814"/>
                  </a:lnTo>
                  <a:lnTo>
                    <a:pt x="2394" y="3278"/>
                  </a:lnTo>
                  <a:lnTo>
                    <a:pt x="3635" y="3528"/>
                  </a:lnTo>
                  <a:lnTo>
                    <a:pt x="4483" y="3635"/>
                  </a:lnTo>
                  <a:lnTo>
                    <a:pt x="5332" y="3707"/>
                  </a:lnTo>
                  <a:lnTo>
                    <a:pt x="6189" y="3725"/>
                  </a:lnTo>
                  <a:lnTo>
                    <a:pt x="7037" y="3698"/>
                  </a:lnTo>
                  <a:lnTo>
                    <a:pt x="7877" y="3608"/>
                  </a:lnTo>
                  <a:lnTo>
                    <a:pt x="8707" y="3474"/>
                  </a:lnTo>
                  <a:lnTo>
                    <a:pt x="9520" y="3269"/>
                  </a:lnTo>
                  <a:lnTo>
                    <a:pt x="10297" y="3001"/>
                  </a:lnTo>
                  <a:lnTo>
                    <a:pt x="11047" y="2671"/>
                  </a:lnTo>
                  <a:lnTo>
                    <a:pt x="11761" y="2269"/>
                  </a:lnTo>
                  <a:lnTo>
                    <a:pt x="12440" y="1796"/>
                  </a:lnTo>
                  <a:lnTo>
                    <a:pt x="12752" y="1528"/>
                  </a:lnTo>
                  <a:lnTo>
                    <a:pt x="12770" y="1501"/>
                  </a:lnTo>
                  <a:lnTo>
                    <a:pt x="12735" y="1447"/>
                  </a:lnTo>
                  <a:lnTo>
                    <a:pt x="12708" y="1456"/>
                  </a:lnTo>
                  <a:lnTo>
                    <a:pt x="12440" y="1653"/>
                  </a:lnTo>
                  <a:lnTo>
                    <a:pt x="11886" y="2001"/>
                  </a:lnTo>
                  <a:lnTo>
                    <a:pt x="11315" y="2305"/>
                  </a:lnTo>
                  <a:lnTo>
                    <a:pt x="10716" y="2573"/>
                  </a:lnTo>
                  <a:lnTo>
                    <a:pt x="9797" y="2894"/>
                  </a:lnTo>
                  <a:lnTo>
                    <a:pt x="8511" y="3198"/>
                  </a:lnTo>
                  <a:lnTo>
                    <a:pt x="7189" y="3367"/>
                  </a:lnTo>
                  <a:lnTo>
                    <a:pt x="5859" y="3403"/>
                  </a:lnTo>
                  <a:lnTo>
                    <a:pt x="4537" y="3332"/>
                  </a:lnTo>
                  <a:lnTo>
                    <a:pt x="3242" y="3162"/>
                  </a:lnTo>
                  <a:lnTo>
                    <a:pt x="2617" y="3046"/>
                  </a:lnTo>
                  <a:lnTo>
                    <a:pt x="2260" y="2965"/>
                  </a:lnTo>
                  <a:lnTo>
                    <a:pt x="1144" y="2689"/>
                  </a:lnTo>
                  <a:lnTo>
                    <a:pt x="715" y="2555"/>
                  </a:lnTo>
                  <a:lnTo>
                    <a:pt x="563" y="2483"/>
                  </a:lnTo>
                  <a:lnTo>
                    <a:pt x="554" y="2456"/>
                  </a:lnTo>
                  <a:lnTo>
                    <a:pt x="617" y="2421"/>
                  </a:lnTo>
                  <a:lnTo>
                    <a:pt x="1188" y="2287"/>
                  </a:lnTo>
                  <a:lnTo>
                    <a:pt x="2358" y="2046"/>
                  </a:lnTo>
                  <a:lnTo>
                    <a:pt x="2706" y="1965"/>
                  </a:lnTo>
                  <a:lnTo>
                    <a:pt x="3296" y="1796"/>
                  </a:lnTo>
                  <a:lnTo>
                    <a:pt x="4448" y="1412"/>
                  </a:lnTo>
                  <a:lnTo>
                    <a:pt x="5573" y="956"/>
                  </a:lnTo>
                  <a:lnTo>
                    <a:pt x="6662" y="420"/>
                  </a:lnTo>
                  <a:lnTo>
                    <a:pt x="7189" y="108"/>
                  </a:lnTo>
                  <a:lnTo>
                    <a:pt x="7216" y="81"/>
                  </a:lnTo>
                  <a:lnTo>
                    <a:pt x="7189" y="1"/>
                  </a:lnTo>
                  <a:close/>
                </a:path>
              </a:pathLst>
            </a:custGeom>
            <a:solidFill>
              <a:srgbClr val="5C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60"/>
            <p:cNvSpPr/>
            <p:nvPr/>
          </p:nvSpPr>
          <p:spPr>
            <a:xfrm flipH="1">
              <a:off x="7321940" y="2975536"/>
              <a:ext cx="265752" cy="180105"/>
            </a:xfrm>
            <a:custGeom>
              <a:avLst/>
              <a:gdLst/>
              <a:ahLst/>
              <a:cxnLst/>
              <a:rect l="l" t="t" r="r" b="b"/>
              <a:pathLst>
                <a:path w="8868" h="6010" extrusionOk="0">
                  <a:moveTo>
                    <a:pt x="8832" y="0"/>
                  </a:moveTo>
                  <a:lnTo>
                    <a:pt x="8805" y="18"/>
                  </a:lnTo>
                  <a:lnTo>
                    <a:pt x="8457" y="464"/>
                  </a:lnTo>
                  <a:lnTo>
                    <a:pt x="7671" y="1357"/>
                  </a:lnTo>
                  <a:lnTo>
                    <a:pt x="6805" y="2250"/>
                  </a:lnTo>
                  <a:lnTo>
                    <a:pt x="5867" y="3099"/>
                  </a:lnTo>
                  <a:lnTo>
                    <a:pt x="4876" y="3876"/>
                  </a:lnTo>
                  <a:lnTo>
                    <a:pt x="3831" y="4563"/>
                  </a:lnTo>
                  <a:lnTo>
                    <a:pt x="2742" y="5126"/>
                  </a:lnTo>
                  <a:lnTo>
                    <a:pt x="1911" y="5447"/>
                  </a:lnTo>
                  <a:lnTo>
                    <a:pt x="1349" y="5608"/>
                  </a:lnTo>
                  <a:lnTo>
                    <a:pt x="1063" y="5671"/>
                  </a:lnTo>
                  <a:lnTo>
                    <a:pt x="759" y="5751"/>
                  </a:lnTo>
                  <a:lnTo>
                    <a:pt x="563" y="5805"/>
                  </a:lnTo>
                  <a:lnTo>
                    <a:pt x="545" y="5778"/>
                  </a:lnTo>
                  <a:lnTo>
                    <a:pt x="617" y="5671"/>
                  </a:lnTo>
                  <a:lnTo>
                    <a:pt x="759" y="5510"/>
                  </a:lnTo>
                  <a:lnTo>
                    <a:pt x="992" y="5304"/>
                  </a:lnTo>
                  <a:lnTo>
                    <a:pt x="1242" y="5117"/>
                  </a:lnTo>
                  <a:lnTo>
                    <a:pt x="1661" y="4760"/>
                  </a:lnTo>
                  <a:lnTo>
                    <a:pt x="2456" y="4001"/>
                  </a:lnTo>
                  <a:lnTo>
                    <a:pt x="2840" y="3608"/>
                  </a:lnTo>
                  <a:lnTo>
                    <a:pt x="3179" y="3233"/>
                  </a:lnTo>
                  <a:lnTo>
                    <a:pt x="3822" y="2465"/>
                  </a:lnTo>
                  <a:lnTo>
                    <a:pt x="4412" y="1652"/>
                  </a:lnTo>
                  <a:lnTo>
                    <a:pt x="4948" y="804"/>
                  </a:lnTo>
                  <a:lnTo>
                    <a:pt x="5189" y="357"/>
                  </a:lnTo>
                  <a:lnTo>
                    <a:pt x="5198" y="331"/>
                  </a:lnTo>
                  <a:lnTo>
                    <a:pt x="5153" y="304"/>
                  </a:lnTo>
                  <a:lnTo>
                    <a:pt x="5126" y="322"/>
                  </a:lnTo>
                  <a:lnTo>
                    <a:pt x="4581" y="1107"/>
                  </a:lnTo>
                  <a:lnTo>
                    <a:pt x="3438" y="2599"/>
                  </a:lnTo>
                  <a:lnTo>
                    <a:pt x="2510" y="3652"/>
                  </a:lnTo>
                  <a:lnTo>
                    <a:pt x="1849" y="4322"/>
                  </a:lnTo>
                  <a:lnTo>
                    <a:pt x="1152" y="4956"/>
                  </a:lnTo>
                  <a:lnTo>
                    <a:pt x="420" y="5563"/>
                  </a:lnTo>
                  <a:lnTo>
                    <a:pt x="36" y="5840"/>
                  </a:lnTo>
                  <a:lnTo>
                    <a:pt x="0" y="5885"/>
                  </a:lnTo>
                  <a:lnTo>
                    <a:pt x="9" y="5974"/>
                  </a:lnTo>
                  <a:lnTo>
                    <a:pt x="45" y="6001"/>
                  </a:lnTo>
                  <a:lnTo>
                    <a:pt x="81" y="6010"/>
                  </a:lnTo>
                  <a:lnTo>
                    <a:pt x="411" y="5974"/>
                  </a:lnTo>
                  <a:lnTo>
                    <a:pt x="1063" y="5858"/>
                  </a:lnTo>
                  <a:lnTo>
                    <a:pt x="1715" y="5697"/>
                  </a:lnTo>
                  <a:lnTo>
                    <a:pt x="2349" y="5483"/>
                  </a:lnTo>
                  <a:lnTo>
                    <a:pt x="2983" y="5215"/>
                  </a:lnTo>
                  <a:lnTo>
                    <a:pt x="3599" y="4920"/>
                  </a:lnTo>
                  <a:lnTo>
                    <a:pt x="4501" y="4394"/>
                  </a:lnTo>
                  <a:lnTo>
                    <a:pt x="5644" y="3572"/>
                  </a:lnTo>
                  <a:lnTo>
                    <a:pt x="6707" y="2652"/>
                  </a:lnTo>
                  <a:lnTo>
                    <a:pt x="7662" y="1643"/>
                  </a:lnTo>
                  <a:lnTo>
                    <a:pt x="8502" y="598"/>
                  </a:lnTo>
                  <a:lnTo>
                    <a:pt x="8868" y="63"/>
                  </a:lnTo>
                  <a:lnTo>
                    <a:pt x="8868" y="36"/>
                  </a:lnTo>
                  <a:lnTo>
                    <a:pt x="8832" y="0"/>
                  </a:lnTo>
                  <a:close/>
                </a:path>
              </a:pathLst>
            </a:custGeom>
            <a:solidFill>
              <a:srgbClr val="5C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60"/>
            <p:cNvSpPr/>
            <p:nvPr/>
          </p:nvSpPr>
          <p:spPr>
            <a:xfrm flipH="1">
              <a:off x="7367697" y="2782319"/>
              <a:ext cx="266561" cy="84868"/>
            </a:xfrm>
            <a:custGeom>
              <a:avLst/>
              <a:gdLst/>
              <a:ahLst/>
              <a:cxnLst/>
              <a:rect l="l" t="t" r="r" b="b"/>
              <a:pathLst>
                <a:path w="8895" h="2832" extrusionOk="0">
                  <a:moveTo>
                    <a:pt x="117" y="1"/>
                  </a:moveTo>
                  <a:lnTo>
                    <a:pt x="36" y="45"/>
                  </a:lnTo>
                  <a:lnTo>
                    <a:pt x="1" y="135"/>
                  </a:lnTo>
                  <a:lnTo>
                    <a:pt x="27" y="215"/>
                  </a:lnTo>
                  <a:lnTo>
                    <a:pt x="63" y="251"/>
                  </a:lnTo>
                  <a:lnTo>
                    <a:pt x="1081" y="778"/>
                  </a:lnTo>
                  <a:lnTo>
                    <a:pt x="2671" y="1554"/>
                  </a:lnTo>
                  <a:lnTo>
                    <a:pt x="3751" y="2010"/>
                  </a:lnTo>
                  <a:lnTo>
                    <a:pt x="4850" y="2385"/>
                  </a:lnTo>
                  <a:lnTo>
                    <a:pt x="5975" y="2671"/>
                  </a:lnTo>
                  <a:lnTo>
                    <a:pt x="7118" y="2823"/>
                  </a:lnTo>
                  <a:lnTo>
                    <a:pt x="7984" y="2831"/>
                  </a:lnTo>
                  <a:lnTo>
                    <a:pt x="8573" y="2796"/>
                  </a:lnTo>
                  <a:lnTo>
                    <a:pt x="8868" y="2751"/>
                  </a:lnTo>
                  <a:lnTo>
                    <a:pt x="8895" y="2742"/>
                  </a:lnTo>
                  <a:lnTo>
                    <a:pt x="8886" y="2680"/>
                  </a:lnTo>
                  <a:lnTo>
                    <a:pt x="8261" y="2680"/>
                  </a:lnTo>
                  <a:lnTo>
                    <a:pt x="7109" y="2581"/>
                  </a:lnTo>
                  <a:lnTo>
                    <a:pt x="5993" y="2385"/>
                  </a:lnTo>
                  <a:lnTo>
                    <a:pt x="4903" y="2099"/>
                  </a:lnTo>
                  <a:lnTo>
                    <a:pt x="3840" y="1733"/>
                  </a:lnTo>
                  <a:lnTo>
                    <a:pt x="2787" y="1304"/>
                  </a:lnTo>
                  <a:lnTo>
                    <a:pt x="1259" y="576"/>
                  </a:lnTo>
                  <a:lnTo>
                    <a:pt x="1259" y="576"/>
                  </a:lnTo>
                  <a:lnTo>
                    <a:pt x="2081" y="760"/>
                  </a:lnTo>
                  <a:lnTo>
                    <a:pt x="2894" y="894"/>
                  </a:lnTo>
                  <a:lnTo>
                    <a:pt x="3706" y="983"/>
                  </a:lnTo>
                  <a:lnTo>
                    <a:pt x="4528" y="1028"/>
                  </a:lnTo>
                  <a:lnTo>
                    <a:pt x="5341" y="1010"/>
                  </a:lnTo>
                  <a:lnTo>
                    <a:pt x="6153" y="947"/>
                  </a:lnTo>
                  <a:lnTo>
                    <a:pt x="6564" y="894"/>
                  </a:lnTo>
                  <a:lnTo>
                    <a:pt x="6609" y="867"/>
                  </a:lnTo>
                  <a:lnTo>
                    <a:pt x="6591" y="778"/>
                  </a:lnTo>
                  <a:lnTo>
                    <a:pt x="6546" y="760"/>
                  </a:lnTo>
                  <a:lnTo>
                    <a:pt x="5734" y="733"/>
                  </a:lnTo>
                  <a:lnTo>
                    <a:pt x="4126" y="644"/>
                  </a:lnTo>
                  <a:lnTo>
                    <a:pt x="2546" y="474"/>
                  </a:lnTo>
                  <a:lnTo>
                    <a:pt x="965" y="197"/>
                  </a:lnTo>
                  <a:lnTo>
                    <a:pt x="170" y="10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rgbClr val="5C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60"/>
            <p:cNvSpPr/>
            <p:nvPr/>
          </p:nvSpPr>
          <p:spPr>
            <a:xfrm flipH="1">
              <a:off x="7121499" y="2643460"/>
              <a:ext cx="303781" cy="151486"/>
            </a:xfrm>
            <a:custGeom>
              <a:avLst/>
              <a:gdLst/>
              <a:ahLst/>
              <a:cxnLst/>
              <a:rect l="l" t="t" r="r" b="b"/>
              <a:pathLst>
                <a:path w="10137" h="5055" extrusionOk="0">
                  <a:moveTo>
                    <a:pt x="108" y="0"/>
                  </a:moveTo>
                  <a:lnTo>
                    <a:pt x="37" y="45"/>
                  </a:lnTo>
                  <a:lnTo>
                    <a:pt x="1" y="125"/>
                  </a:lnTo>
                  <a:lnTo>
                    <a:pt x="28" y="214"/>
                  </a:lnTo>
                  <a:lnTo>
                    <a:pt x="63" y="241"/>
                  </a:lnTo>
                  <a:lnTo>
                    <a:pt x="1635" y="1384"/>
                  </a:lnTo>
                  <a:lnTo>
                    <a:pt x="4037" y="3108"/>
                  </a:lnTo>
                  <a:lnTo>
                    <a:pt x="5671" y="4170"/>
                  </a:lnTo>
                  <a:lnTo>
                    <a:pt x="6520" y="4644"/>
                  </a:lnTo>
                  <a:lnTo>
                    <a:pt x="6564" y="4653"/>
                  </a:lnTo>
                  <a:lnTo>
                    <a:pt x="6618" y="4581"/>
                  </a:lnTo>
                  <a:lnTo>
                    <a:pt x="6591" y="4536"/>
                  </a:lnTo>
                  <a:lnTo>
                    <a:pt x="6234" y="4224"/>
                  </a:lnTo>
                  <a:lnTo>
                    <a:pt x="5484" y="3599"/>
                  </a:lnTo>
                  <a:lnTo>
                    <a:pt x="4305" y="2724"/>
                  </a:lnTo>
                  <a:lnTo>
                    <a:pt x="1823" y="1072"/>
                  </a:lnTo>
                  <a:lnTo>
                    <a:pt x="922" y="496"/>
                  </a:lnTo>
                  <a:lnTo>
                    <a:pt x="922" y="496"/>
                  </a:lnTo>
                  <a:lnTo>
                    <a:pt x="1439" y="643"/>
                  </a:lnTo>
                  <a:lnTo>
                    <a:pt x="3430" y="1313"/>
                  </a:lnTo>
                  <a:lnTo>
                    <a:pt x="4725" y="1813"/>
                  </a:lnTo>
                  <a:lnTo>
                    <a:pt x="6002" y="2384"/>
                  </a:lnTo>
                  <a:lnTo>
                    <a:pt x="7225" y="3036"/>
                  </a:lnTo>
                  <a:lnTo>
                    <a:pt x="8413" y="3760"/>
                  </a:lnTo>
                  <a:lnTo>
                    <a:pt x="9547" y="4581"/>
                  </a:lnTo>
                  <a:lnTo>
                    <a:pt x="10083" y="5037"/>
                  </a:lnTo>
                  <a:lnTo>
                    <a:pt x="10101" y="5054"/>
                  </a:lnTo>
                  <a:lnTo>
                    <a:pt x="10136" y="5019"/>
                  </a:lnTo>
                  <a:lnTo>
                    <a:pt x="10119" y="5001"/>
                  </a:lnTo>
                  <a:lnTo>
                    <a:pt x="9610" y="4501"/>
                  </a:lnTo>
                  <a:lnTo>
                    <a:pt x="8502" y="3626"/>
                  </a:lnTo>
                  <a:lnTo>
                    <a:pt x="7332" y="2867"/>
                  </a:lnTo>
                  <a:lnTo>
                    <a:pt x="6091" y="2206"/>
                  </a:lnTo>
                  <a:lnTo>
                    <a:pt x="4814" y="1634"/>
                  </a:lnTo>
                  <a:lnTo>
                    <a:pt x="3501" y="1134"/>
                  </a:lnTo>
                  <a:lnTo>
                    <a:pt x="1501" y="447"/>
                  </a:lnTo>
                  <a:lnTo>
                    <a:pt x="162" y="9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C23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6" name="Text Box 11">
            <a:extLst>
              <a:ext uri="{FF2B5EF4-FFF2-40B4-BE49-F238E27FC236}">
                <a16:creationId xmlns:a16="http://schemas.microsoft.com/office/drawing/2014/main" id="{B911741D-2F88-4214-B481-343BBCA7E1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7361" y="1403949"/>
            <a:ext cx="6088812" cy="23544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21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altLang="en-US" sz="21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tích</a:t>
            </a:r>
            <a:r>
              <a:rPr lang="en-US" altLang="en-US" sz="21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đa</a:t>
            </a:r>
            <a:r>
              <a:rPr lang="en-US" altLang="en-US" sz="21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thức</a:t>
            </a:r>
            <a:r>
              <a:rPr lang="en-US" altLang="en-US" sz="21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altLang="en-US" sz="21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nhân</a:t>
            </a:r>
            <a:r>
              <a:rPr lang="en-US" altLang="en-US" sz="21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tử</a:t>
            </a:r>
            <a:r>
              <a:rPr lang="en-US" altLang="en-US" sz="21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x</a:t>
            </a:r>
            <a:r>
              <a:rPr lang="en-US" altLang="en-US" sz="2100" b="1" baseline="30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altLang="en-US" sz="21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– </a:t>
            </a:r>
            <a:r>
              <a:rPr lang="en-US" altLang="en-US" sz="21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xy</a:t>
            </a:r>
            <a:r>
              <a:rPr lang="en-US" altLang="en-US" sz="21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+ x – y</a:t>
            </a:r>
          </a:p>
          <a:p>
            <a:pPr>
              <a:spcBef>
                <a:spcPct val="50000"/>
              </a:spcBef>
            </a:pPr>
            <a:r>
              <a:rPr lang="en-US" altLang="en-US" sz="21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>
              <a:spcBef>
                <a:spcPct val="50000"/>
              </a:spcBef>
            </a:pPr>
            <a:r>
              <a:rPr lang="en-US" altLang="en-US" sz="21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	A. (x – y)(x + 1)</a:t>
            </a:r>
          </a:p>
          <a:p>
            <a:pPr>
              <a:spcBef>
                <a:spcPct val="50000"/>
              </a:spcBef>
            </a:pPr>
            <a:r>
              <a:rPr lang="en-US" altLang="en-US" sz="21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	B. (x – y)(x – 1)</a:t>
            </a:r>
          </a:p>
          <a:p>
            <a:pPr>
              <a:spcBef>
                <a:spcPct val="50000"/>
              </a:spcBef>
            </a:pPr>
            <a:r>
              <a:rPr lang="en-US" altLang="en-US" sz="21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	C. (x – y)(x + y)</a:t>
            </a:r>
            <a:r>
              <a:rPr lang="en-US" altLang="en-US" sz="1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67" name="Text Box 44">
            <a:extLst>
              <a:ext uri="{FF2B5EF4-FFF2-40B4-BE49-F238E27FC236}">
                <a16:creationId xmlns:a16="http://schemas.microsoft.com/office/drawing/2014/main" id="{3B601D06-359B-492C-97CE-58E7A55DD7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41874" y="2547149"/>
            <a:ext cx="2946343" cy="18697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2100" b="1" dirty="0" err="1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Vì</a:t>
            </a:r>
            <a:r>
              <a:rPr lang="en-US" altLang="en-US" sz="2100" b="1" dirty="0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x</a:t>
            </a:r>
            <a:r>
              <a:rPr lang="en-US" altLang="en-US" sz="2100" b="1" baseline="30000" dirty="0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altLang="en-US" sz="2100" b="1" dirty="0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– </a:t>
            </a:r>
            <a:r>
              <a:rPr lang="en-US" altLang="en-US" sz="2100" b="1" dirty="0" err="1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xy</a:t>
            </a:r>
            <a:r>
              <a:rPr lang="en-US" altLang="en-US" sz="2100" b="1" dirty="0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+ x - y</a:t>
            </a:r>
          </a:p>
          <a:p>
            <a:pPr>
              <a:spcBef>
                <a:spcPct val="50000"/>
              </a:spcBef>
            </a:pPr>
            <a:r>
              <a:rPr lang="en-US" altLang="en-US" sz="2100" b="1" dirty="0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= (x</a:t>
            </a:r>
            <a:r>
              <a:rPr lang="en-US" altLang="en-US" sz="2100" b="1" baseline="30000" dirty="0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altLang="en-US" sz="2100" b="1" dirty="0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– </a:t>
            </a:r>
            <a:r>
              <a:rPr lang="en-US" altLang="en-US" sz="2100" b="1" dirty="0" err="1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xy</a:t>
            </a:r>
            <a:r>
              <a:rPr lang="en-US" altLang="en-US" sz="2100" b="1" dirty="0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+ (x – y)</a:t>
            </a:r>
          </a:p>
          <a:p>
            <a:pPr>
              <a:spcBef>
                <a:spcPct val="50000"/>
              </a:spcBef>
            </a:pPr>
            <a:r>
              <a:rPr lang="en-US" altLang="en-US" sz="2100" b="1" dirty="0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= x(x – y) + (x – y)</a:t>
            </a:r>
          </a:p>
          <a:p>
            <a:pPr>
              <a:spcBef>
                <a:spcPct val="50000"/>
              </a:spcBef>
            </a:pPr>
            <a:r>
              <a:rPr lang="en-US" altLang="en-US" sz="2100" b="1" dirty="0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= (x – y)(x + 1)</a:t>
            </a:r>
          </a:p>
        </p:txBody>
      </p:sp>
      <p:sp>
        <p:nvSpPr>
          <p:cNvPr id="68" name="Text Box 45">
            <a:extLst>
              <a:ext uri="{FF2B5EF4-FFF2-40B4-BE49-F238E27FC236}">
                <a16:creationId xmlns:a16="http://schemas.microsoft.com/office/drawing/2014/main" id="{33002296-888A-4EE0-889C-DBC96C9391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6636" y="756426"/>
            <a:ext cx="4447310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21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altLang="en-US" sz="21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1: </a:t>
            </a:r>
            <a:r>
              <a:rPr lang="en-US" altLang="en-US" sz="21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Chọn</a:t>
            </a:r>
            <a:r>
              <a:rPr lang="en-US" altLang="en-US" sz="21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đáp</a:t>
            </a:r>
            <a:r>
              <a:rPr lang="en-US" altLang="en-US" sz="21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án</a:t>
            </a:r>
            <a:r>
              <a:rPr lang="en-US" altLang="en-US" sz="21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đúng</a:t>
            </a:r>
            <a:endParaRPr lang="en-US" altLang="en-US" sz="21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" name="btnInknoeActivity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4" r:link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81994" y="4569029"/>
            <a:ext cx="2219546" cy="5715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xit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6" dur="500"/>
                                        <p:tgtEl>
                                          <p:spTgt spid="6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4" presetClass="exit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9" dur="500"/>
                                        <p:tgtEl>
                                          <p:spTgt spid="6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oogle Shape;2468;p66"/>
          <p:cNvGrpSpPr/>
          <p:nvPr/>
        </p:nvGrpSpPr>
        <p:grpSpPr>
          <a:xfrm>
            <a:off x="7129463" y="2593348"/>
            <a:ext cx="2985578" cy="1784623"/>
            <a:chOff x="5232839" y="1087695"/>
            <a:chExt cx="2985578" cy="1784623"/>
          </a:xfrm>
        </p:grpSpPr>
        <p:sp>
          <p:nvSpPr>
            <p:cNvPr id="65" name="Google Shape;2469;p66"/>
            <p:cNvSpPr/>
            <p:nvPr/>
          </p:nvSpPr>
          <p:spPr>
            <a:xfrm>
              <a:off x="7172910" y="1515718"/>
              <a:ext cx="1045507" cy="552411"/>
            </a:xfrm>
            <a:custGeom>
              <a:avLst/>
              <a:gdLst/>
              <a:ahLst/>
              <a:cxnLst/>
              <a:rect l="l" t="t" r="r" b="b"/>
              <a:pathLst>
                <a:path w="174542" h="52102" extrusionOk="0">
                  <a:moveTo>
                    <a:pt x="17051" y="35226"/>
                  </a:moveTo>
                  <a:lnTo>
                    <a:pt x="17051" y="35226"/>
                  </a:lnTo>
                  <a:lnTo>
                    <a:pt x="17111" y="34938"/>
                  </a:lnTo>
                  <a:lnTo>
                    <a:pt x="17195" y="34657"/>
                  </a:lnTo>
                  <a:lnTo>
                    <a:pt x="17302" y="34375"/>
                  </a:lnTo>
                  <a:lnTo>
                    <a:pt x="17422" y="34101"/>
                  </a:lnTo>
                  <a:lnTo>
                    <a:pt x="17566" y="33827"/>
                  </a:lnTo>
                  <a:lnTo>
                    <a:pt x="17721" y="33566"/>
                  </a:lnTo>
                  <a:lnTo>
                    <a:pt x="17901" y="33305"/>
                  </a:lnTo>
                  <a:lnTo>
                    <a:pt x="18092" y="33051"/>
                  </a:lnTo>
                  <a:lnTo>
                    <a:pt x="18295" y="32798"/>
                  </a:lnTo>
                  <a:lnTo>
                    <a:pt x="18523" y="32557"/>
                  </a:lnTo>
                  <a:lnTo>
                    <a:pt x="18774" y="32317"/>
                  </a:lnTo>
                  <a:lnTo>
                    <a:pt x="19025" y="32084"/>
                  </a:lnTo>
                  <a:lnTo>
                    <a:pt x="19301" y="31865"/>
                  </a:lnTo>
                  <a:lnTo>
                    <a:pt x="19588" y="31645"/>
                  </a:lnTo>
                  <a:lnTo>
                    <a:pt x="19899" y="31432"/>
                  </a:lnTo>
                  <a:lnTo>
                    <a:pt x="20222" y="31227"/>
                  </a:lnTo>
                  <a:lnTo>
                    <a:pt x="20545" y="31035"/>
                  </a:lnTo>
                  <a:lnTo>
                    <a:pt x="20892" y="30842"/>
                  </a:lnTo>
                  <a:lnTo>
                    <a:pt x="21251" y="30664"/>
                  </a:lnTo>
                  <a:lnTo>
                    <a:pt x="21622" y="30493"/>
                  </a:lnTo>
                  <a:lnTo>
                    <a:pt x="22005" y="30328"/>
                  </a:lnTo>
                  <a:lnTo>
                    <a:pt x="22400" y="30170"/>
                  </a:lnTo>
                  <a:lnTo>
                    <a:pt x="22818" y="30026"/>
                  </a:lnTo>
                  <a:lnTo>
                    <a:pt x="23237" y="29889"/>
                  </a:lnTo>
                  <a:lnTo>
                    <a:pt x="23656" y="29759"/>
                  </a:lnTo>
                  <a:lnTo>
                    <a:pt x="24099" y="29635"/>
                  </a:lnTo>
                  <a:lnTo>
                    <a:pt x="24553" y="29525"/>
                  </a:lnTo>
                  <a:lnTo>
                    <a:pt x="25008" y="29422"/>
                  </a:lnTo>
                  <a:lnTo>
                    <a:pt x="25487" y="29333"/>
                  </a:lnTo>
                  <a:lnTo>
                    <a:pt x="25953" y="29258"/>
                  </a:lnTo>
                  <a:lnTo>
                    <a:pt x="26444" y="29182"/>
                  </a:lnTo>
                  <a:lnTo>
                    <a:pt x="26947" y="29127"/>
                  </a:lnTo>
                  <a:lnTo>
                    <a:pt x="26947" y="29127"/>
                  </a:lnTo>
                  <a:lnTo>
                    <a:pt x="27796" y="29025"/>
                  </a:lnTo>
                  <a:lnTo>
                    <a:pt x="28729" y="28908"/>
                  </a:lnTo>
                  <a:lnTo>
                    <a:pt x="29723" y="28764"/>
                  </a:lnTo>
                  <a:lnTo>
                    <a:pt x="30788" y="28599"/>
                  </a:lnTo>
                  <a:lnTo>
                    <a:pt x="31924" y="28414"/>
                  </a:lnTo>
                  <a:lnTo>
                    <a:pt x="33145" y="28201"/>
                  </a:lnTo>
                  <a:lnTo>
                    <a:pt x="34449" y="27968"/>
                  </a:lnTo>
                  <a:lnTo>
                    <a:pt x="35825" y="27708"/>
                  </a:lnTo>
                  <a:lnTo>
                    <a:pt x="37297" y="27419"/>
                  </a:lnTo>
                  <a:lnTo>
                    <a:pt x="38852" y="27111"/>
                  </a:lnTo>
                  <a:lnTo>
                    <a:pt x="40492" y="26775"/>
                  </a:lnTo>
                  <a:lnTo>
                    <a:pt x="42227" y="26404"/>
                  </a:lnTo>
                  <a:lnTo>
                    <a:pt x="44057" y="26006"/>
                  </a:lnTo>
                  <a:lnTo>
                    <a:pt x="45984" y="25588"/>
                  </a:lnTo>
                  <a:lnTo>
                    <a:pt x="48006" y="25128"/>
                  </a:lnTo>
                  <a:lnTo>
                    <a:pt x="50136" y="24648"/>
                  </a:lnTo>
                  <a:lnTo>
                    <a:pt x="50136" y="24648"/>
                  </a:lnTo>
                  <a:lnTo>
                    <a:pt x="52014" y="24209"/>
                  </a:lnTo>
                  <a:lnTo>
                    <a:pt x="53953" y="23770"/>
                  </a:lnTo>
                  <a:lnTo>
                    <a:pt x="55963" y="23317"/>
                  </a:lnTo>
                  <a:lnTo>
                    <a:pt x="58021" y="22858"/>
                  </a:lnTo>
                  <a:lnTo>
                    <a:pt x="60139" y="22391"/>
                  </a:lnTo>
                  <a:lnTo>
                    <a:pt x="62305" y="21925"/>
                  </a:lnTo>
                  <a:lnTo>
                    <a:pt x="66780" y="20957"/>
                  </a:lnTo>
                  <a:lnTo>
                    <a:pt x="71423" y="19976"/>
                  </a:lnTo>
                  <a:lnTo>
                    <a:pt x="76221" y="18975"/>
                  </a:lnTo>
                  <a:lnTo>
                    <a:pt x="81151" y="17960"/>
                  </a:lnTo>
                  <a:lnTo>
                    <a:pt x="86176" y="16931"/>
                  </a:lnTo>
                  <a:lnTo>
                    <a:pt x="91274" y="15902"/>
                  </a:lnTo>
                  <a:lnTo>
                    <a:pt x="96419" y="14873"/>
                  </a:lnTo>
                  <a:lnTo>
                    <a:pt x="101600" y="13844"/>
                  </a:lnTo>
                  <a:lnTo>
                    <a:pt x="106781" y="12822"/>
                  </a:lnTo>
                  <a:lnTo>
                    <a:pt x="111950" y="11813"/>
                  </a:lnTo>
                  <a:lnTo>
                    <a:pt x="117071" y="10818"/>
                  </a:lnTo>
                  <a:lnTo>
                    <a:pt x="122121" y="9844"/>
                  </a:lnTo>
                  <a:lnTo>
                    <a:pt x="127087" y="8891"/>
                  </a:lnTo>
                  <a:lnTo>
                    <a:pt x="131933" y="7965"/>
                  </a:lnTo>
                  <a:lnTo>
                    <a:pt x="136647" y="7066"/>
                  </a:lnTo>
                  <a:lnTo>
                    <a:pt x="145549" y="5385"/>
                  </a:lnTo>
                  <a:lnTo>
                    <a:pt x="153614" y="3869"/>
                  </a:lnTo>
                  <a:lnTo>
                    <a:pt x="160638" y="2566"/>
                  </a:lnTo>
                  <a:lnTo>
                    <a:pt x="166429" y="1489"/>
                  </a:lnTo>
                  <a:lnTo>
                    <a:pt x="170809" y="680"/>
                  </a:lnTo>
                  <a:lnTo>
                    <a:pt x="174542" y="0"/>
                  </a:lnTo>
                  <a:lnTo>
                    <a:pt x="142522" y="12300"/>
                  </a:lnTo>
                  <a:lnTo>
                    <a:pt x="142522" y="12300"/>
                  </a:lnTo>
                  <a:lnTo>
                    <a:pt x="143372" y="12321"/>
                  </a:lnTo>
                  <a:lnTo>
                    <a:pt x="145573" y="12396"/>
                  </a:lnTo>
                  <a:lnTo>
                    <a:pt x="147033" y="12451"/>
                  </a:lnTo>
                  <a:lnTo>
                    <a:pt x="148648" y="12513"/>
                  </a:lnTo>
                  <a:lnTo>
                    <a:pt x="150348" y="12588"/>
                  </a:lnTo>
                  <a:lnTo>
                    <a:pt x="152083" y="12671"/>
                  </a:lnTo>
                  <a:lnTo>
                    <a:pt x="153794" y="12760"/>
                  </a:lnTo>
                  <a:lnTo>
                    <a:pt x="155409" y="12849"/>
                  </a:lnTo>
                  <a:lnTo>
                    <a:pt x="156151" y="12904"/>
                  </a:lnTo>
                  <a:lnTo>
                    <a:pt x="156857" y="12952"/>
                  </a:lnTo>
                  <a:lnTo>
                    <a:pt x="157515" y="13007"/>
                  </a:lnTo>
                  <a:lnTo>
                    <a:pt x="158101" y="13062"/>
                  </a:lnTo>
                  <a:lnTo>
                    <a:pt x="158616" y="13117"/>
                  </a:lnTo>
                  <a:lnTo>
                    <a:pt x="159059" y="13178"/>
                  </a:lnTo>
                  <a:lnTo>
                    <a:pt x="159418" y="13233"/>
                  </a:lnTo>
                  <a:lnTo>
                    <a:pt x="159561" y="13261"/>
                  </a:lnTo>
                  <a:lnTo>
                    <a:pt x="159681" y="13295"/>
                  </a:lnTo>
                  <a:lnTo>
                    <a:pt x="159776" y="13322"/>
                  </a:lnTo>
                  <a:lnTo>
                    <a:pt x="159848" y="13350"/>
                  </a:lnTo>
                  <a:lnTo>
                    <a:pt x="159884" y="13384"/>
                  </a:lnTo>
                  <a:lnTo>
                    <a:pt x="159896" y="13412"/>
                  </a:lnTo>
                  <a:lnTo>
                    <a:pt x="159884" y="13446"/>
                  </a:lnTo>
                  <a:lnTo>
                    <a:pt x="159836" y="13473"/>
                  </a:lnTo>
                  <a:lnTo>
                    <a:pt x="159765" y="13508"/>
                  </a:lnTo>
                  <a:lnTo>
                    <a:pt x="159657" y="13535"/>
                  </a:lnTo>
                  <a:lnTo>
                    <a:pt x="159657" y="13535"/>
                  </a:lnTo>
                  <a:lnTo>
                    <a:pt x="159310" y="13631"/>
                  </a:lnTo>
                  <a:lnTo>
                    <a:pt x="158783" y="13775"/>
                  </a:lnTo>
                  <a:lnTo>
                    <a:pt x="157276" y="14228"/>
                  </a:lnTo>
                  <a:lnTo>
                    <a:pt x="155218" y="14852"/>
                  </a:lnTo>
                  <a:lnTo>
                    <a:pt x="152717" y="15627"/>
                  </a:lnTo>
                  <a:lnTo>
                    <a:pt x="149857" y="16519"/>
                  </a:lnTo>
                  <a:lnTo>
                    <a:pt x="146746" y="17493"/>
                  </a:lnTo>
                  <a:lnTo>
                    <a:pt x="140129" y="19579"/>
                  </a:lnTo>
                  <a:lnTo>
                    <a:pt x="133632" y="21630"/>
                  </a:lnTo>
                  <a:lnTo>
                    <a:pt x="128044" y="23406"/>
                  </a:lnTo>
                  <a:lnTo>
                    <a:pt x="122647" y="25121"/>
                  </a:lnTo>
                  <a:lnTo>
                    <a:pt x="122647" y="25121"/>
                  </a:lnTo>
                  <a:lnTo>
                    <a:pt x="127673" y="24682"/>
                  </a:lnTo>
                  <a:lnTo>
                    <a:pt x="138466" y="23742"/>
                  </a:lnTo>
                  <a:lnTo>
                    <a:pt x="144006" y="23269"/>
                  </a:lnTo>
                  <a:lnTo>
                    <a:pt x="148577" y="22892"/>
                  </a:lnTo>
                  <a:lnTo>
                    <a:pt x="150240" y="22755"/>
                  </a:lnTo>
                  <a:lnTo>
                    <a:pt x="151377" y="22672"/>
                  </a:lnTo>
                  <a:lnTo>
                    <a:pt x="151700" y="22652"/>
                  </a:lnTo>
                  <a:lnTo>
                    <a:pt x="151855" y="22645"/>
                  </a:lnTo>
                  <a:lnTo>
                    <a:pt x="151867" y="22652"/>
                  </a:lnTo>
                  <a:lnTo>
                    <a:pt x="151855" y="22652"/>
                  </a:lnTo>
                  <a:lnTo>
                    <a:pt x="151819" y="22659"/>
                  </a:lnTo>
                  <a:lnTo>
                    <a:pt x="151592" y="22693"/>
                  </a:lnTo>
                  <a:lnTo>
                    <a:pt x="151592" y="22693"/>
                  </a:lnTo>
                  <a:lnTo>
                    <a:pt x="149953" y="23063"/>
                  </a:lnTo>
                  <a:lnTo>
                    <a:pt x="148325" y="23441"/>
                  </a:lnTo>
                  <a:lnTo>
                    <a:pt x="146698" y="23832"/>
                  </a:lnTo>
                  <a:lnTo>
                    <a:pt x="145083" y="24223"/>
                  </a:lnTo>
                  <a:lnTo>
                    <a:pt x="143467" y="24627"/>
                  </a:lnTo>
                  <a:lnTo>
                    <a:pt x="141852" y="25039"/>
                  </a:lnTo>
                  <a:lnTo>
                    <a:pt x="140249" y="25457"/>
                  </a:lnTo>
                  <a:lnTo>
                    <a:pt x="138633" y="25883"/>
                  </a:lnTo>
                  <a:lnTo>
                    <a:pt x="137018" y="26315"/>
                  </a:lnTo>
                  <a:lnTo>
                    <a:pt x="135391" y="26754"/>
                  </a:lnTo>
                  <a:lnTo>
                    <a:pt x="132136" y="27646"/>
                  </a:lnTo>
                  <a:lnTo>
                    <a:pt x="128845" y="28565"/>
                  </a:lnTo>
                  <a:lnTo>
                    <a:pt x="125507" y="29498"/>
                  </a:lnTo>
                  <a:lnTo>
                    <a:pt x="122109" y="30451"/>
                  </a:lnTo>
                  <a:lnTo>
                    <a:pt x="118639" y="31419"/>
                  </a:lnTo>
                  <a:lnTo>
                    <a:pt x="115085" y="32407"/>
                  </a:lnTo>
                  <a:lnTo>
                    <a:pt x="113278" y="32900"/>
                  </a:lnTo>
                  <a:lnTo>
                    <a:pt x="111436" y="33394"/>
                  </a:lnTo>
                  <a:lnTo>
                    <a:pt x="109569" y="33895"/>
                  </a:lnTo>
                  <a:lnTo>
                    <a:pt x="107678" y="34396"/>
                  </a:lnTo>
                  <a:lnTo>
                    <a:pt x="105764" y="34904"/>
                  </a:lnTo>
                  <a:lnTo>
                    <a:pt x="103813" y="35404"/>
                  </a:lnTo>
                  <a:lnTo>
                    <a:pt x="101827" y="35912"/>
                  </a:lnTo>
                  <a:lnTo>
                    <a:pt x="99805" y="36420"/>
                  </a:lnTo>
                  <a:lnTo>
                    <a:pt x="97747" y="36927"/>
                  </a:lnTo>
                  <a:lnTo>
                    <a:pt x="95653" y="37435"/>
                  </a:lnTo>
                  <a:lnTo>
                    <a:pt x="93523" y="37942"/>
                  </a:lnTo>
                  <a:lnTo>
                    <a:pt x="91357" y="38450"/>
                  </a:lnTo>
                  <a:lnTo>
                    <a:pt x="89144" y="38951"/>
                  </a:lnTo>
                  <a:lnTo>
                    <a:pt x="86882" y="39458"/>
                  </a:lnTo>
                  <a:lnTo>
                    <a:pt x="84585" y="39966"/>
                  </a:lnTo>
                  <a:lnTo>
                    <a:pt x="82240" y="40467"/>
                  </a:lnTo>
                  <a:lnTo>
                    <a:pt x="79834" y="40968"/>
                  </a:lnTo>
                  <a:lnTo>
                    <a:pt x="77393" y="41468"/>
                  </a:lnTo>
                  <a:lnTo>
                    <a:pt x="74893" y="41962"/>
                  </a:lnTo>
                  <a:lnTo>
                    <a:pt x="72356" y="42456"/>
                  </a:lnTo>
                  <a:lnTo>
                    <a:pt x="69747" y="42950"/>
                  </a:lnTo>
                  <a:lnTo>
                    <a:pt x="67091" y="43437"/>
                  </a:lnTo>
                  <a:lnTo>
                    <a:pt x="64375" y="43917"/>
                  </a:lnTo>
                  <a:lnTo>
                    <a:pt x="61599" y="44398"/>
                  </a:lnTo>
                  <a:lnTo>
                    <a:pt x="58775" y="44878"/>
                  </a:lnTo>
                  <a:lnTo>
                    <a:pt x="55879" y="45351"/>
                  </a:lnTo>
                  <a:lnTo>
                    <a:pt x="52924" y="45818"/>
                  </a:lnTo>
                  <a:lnTo>
                    <a:pt x="49897" y="46284"/>
                  </a:lnTo>
                  <a:lnTo>
                    <a:pt x="46809" y="46737"/>
                  </a:lnTo>
                  <a:lnTo>
                    <a:pt x="43662" y="47190"/>
                  </a:lnTo>
                  <a:lnTo>
                    <a:pt x="40432" y="47642"/>
                  </a:lnTo>
                  <a:lnTo>
                    <a:pt x="37141" y="48081"/>
                  </a:lnTo>
                  <a:lnTo>
                    <a:pt x="33779" y="48514"/>
                  </a:lnTo>
                  <a:lnTo>
                    <a:pt x="30333" y="48946"/>
                  </a:lnTo>
                  <a:lnTo>
                    <a:pt x="26827" y="49364"/>
                  </a:lnTo>
                  <a:lnTo>
                    <a:pt x="23237" y="49783"/>
                  </a:lnTo>
                  <a:lnTo>
                    <a:pt x="19564" y="50187"/>
                  </a:lnTo>
                  <a:lnTo>
                    <a:pt x="15819" y="50585"/>
                  </a:lnTo>
                  <a:lnTo>
                    <a:pt x="11990" y="50976"/>
                  </a:lnTo>
                  <a:lnTo>
                    <a:pt x="8077" y="51360"/>
                  </a:lnTo>
                  <a:lnTo>
                    <a:pt x="4080" y="51738"/>
                  </a:lnTo>
                  <a:lnTo>
                    <a:pt x="2046" y="51923"/>
                  </a:lnTo>
                  <a:lnTo>
                    <a:pt x="0" y="52101"/>
                  </a:lnTo>
                  <a:lnTo>
                    <a:pt x="17051" y="3522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2470;p66"/>
            <p:cNvSpPr/>
            <p:nvPr/>
          </p:nvSpPr>
          <p:spPr>
            <a:xfrm>
              <a:off x="5938113" y="2293221"/>
              <a:ext cx="401522" cy="579098"/>
            </a:xfrm>
            <a:custGeom>
              <a:avLst/>
              <a:gdLst/>
              <a:ahLst/>
              <a:cxnLst/>
              <a:rect l="l" t="t" r="r" b="b"/>
              <a:pathLst>
                <a:path w="67032" h="54619" extrusionOk="0">
                  <a:moveTo>
                    <a:pt x="36005" y="39171"/>
                  </a:moveTo>
                  <a:lnTo>
                    <a:pt x="36005" y="39171"/>
                  </a:lnTo>
                  <a:lnTo>
                    <a:pt x="34174" y="39328"/>
                  </a:lnTo>
                  <a:lnTo>
                    <a:pt x="32295" y="39493"/>
                  </a:lnTo>
                  <a:lnTo>
                    <a:pt x="30381" y="39685"/>
                  </a:lnTo>
                  <a:lnTo>
                    <a:pt x="28406" y="39891"/>
                  </a:lnTo>
                  <a:lnTo>
                    <a:pt x="26408" y="40124"/>
                  </a:lnTo>
                  <a:lnTo>
                    <a:pt x="24350" y="40371"/>
                  </a:lnTo>
                  <a:lnTo>
                    <a:pt x="22256" y="40645"/>
                  </a:lnTo>
                  <a:lnTo>
                    <a:pt x="20126" y="40934"/>
                  </a:lnTo>
                  <a:lnTo>
                    <a:pt x="20126" y="40934"/>
                  </a:lnTo>
                  <a:lnTo>
                    <a:pt x="18690" y="41146"/>
                  </a:lnTo>
                  <a:lnTo>
                    <a:pt x="17278" y="41359"/>
                  </a:lnTo>
                  <a:lnTo>
                    <a:pt x="15878" y="41585"/>
                  </a:lnTo>
                  <a:lnTo>
                    <a:pt x="14514" y="41812"/>
                  </a:lnTo>
                  <a:lnTo>
                    <a:pt x="13174" y="42038"/>
                  </a:lnTo>
                  <a:lnTo>
                    <a:pt x="11858" y="42278"/>
                  </a:lnTo>
                  <a:lnTo>
                    <a:pt x="10554" y="42518"/>
                  </a:lnTo>
                  <a:lnTo>
                    <a:pt x="9285" y="42758"/>
                  </a:lnTo>
                  <a:lnTo>
                    <a:pt x="8041" y="43005"/>
                  </a:lnTo>
                  <a:lnTo>
                    <a:pt x="6820" y="43259"/>
                  </a:lnTo>
                  <a:lnTo>
                    <a:pt x="5624" y="43513"/>
                  </a:lnTo>
                  <a:lnTo>
                    <a:pt x="4451" y="43767"/>
                  </a:lnTo>
                  <a:lnTo>
                    <a:pt x="3303" y="44020"/>
                  </a:lnTo>
                  <a:lnTo>
                    <a:pt x="2178" y="44281"/>
                  </a:lnTo>
                  <a:lnTo>
                    <a:pt x="1077" y="44542"/>
                  </a:lnTo>
                  <a:lnTo>
                    <a:pt x="0" y="44796"/>
                  </a:lnTo>
                  <a:lnTo>
                    <a:pt x="0" y="44796"/>
                  </a:lnTo>
                  <a:lnTo>
                    <a:pt x="730" y="44432"/>
                  </a:lnTo>
                  <a:lnTo>
                    <a:pt x="1484" y="44062"/>
                  </a:lnTo>
                  <a:lnTo>
                    <a:pt x="2286" y="43677"/>
                  </a:lnTo>
                  <a:lnTo>
                    <a:pt x="3123" y="43286"/>
                  </a:lnTo>
                  <a:lnTo>
                    <a:pt x="3997" y="42889"/>
                  </a:lnTo>
                  <a:lnTo>
                    <a:pt x="4918" y="42484"/>
                  </a:lnTo>
                  <a:lnTo>
                    <a:pt x="5875" y="42072"/>
                  </a:lnTo>
                  <a:lnTo>
                    <a:pt x="6880" y="41661"/>
                  </a:lnTo>
                  <a:lnTo>
                    <a:pt x="7909" y="41249"/>
                  </a:lnTo>
                  <a:lnTo>
                    <a:pt x="8986" y="40844"/>
                  </a:lnTo>
                  <a:lnTo>
                    <a:pt x="10111" y="40433"/>
                  </a:lnTo>
                  <a:lnTo>
                    <a:pt x="11260" y="40028"/>
                  </a:lnTo>
                  <a:lnTo>
                    <a:pt x="12468" y="39623"/>
                  </a:lnTo>
                  <a:lnTo>
                    <a:pt x="13078" y="39424"/>
                  </a:lnTo>
                  <a:lnTo>
                    <a:pt x="13701" y="39225"/>
                  </a:lnTo>
                  <a:lnTo>
                    <a:pt x="14335" y="39033"/>
                  </a:lnTo>
                  <a:lnTo>
                    <a:pt x="14981" y="38841"/>
                  </a:lnTo>
                  <a:lnTo>
                    <a:pt x="15639" y="38649"/>
                  </a:lnTo>
                  <a:lnTo>
                    <a:pt x="16297" y="38457"/>
                  </a:lnTo>
                  <a:lnTo>
                    <a:pt x="16297" y="38457"/>
                  </a:lnTo>
                  <a:lnTo>
                    <a:pt x="17231" y="38210"/>
                  </a:lnTo>
                  <a:lnTo>
                    <a:pt x="18152" y="37970"/>
                  </a:lnTo>
                  <a:lnTo>
                    <a:pt x="19061" y="37744"/>
                  </a:lnTo>
                  <a:lnTo>
                    <a:pt x="19971" y="37524"/>
                  </a:lnTo>
                  <a:lnTo>
                    <a:pt x="20868" y="37318"/>
                  </a:lnTo>
                  <a:lnTo>
                    <a:pt x="21754" y="37119"/>
                  </a:lnTo>
                  <a:lnTo>
                    <a:pt x="22639" y="36934"/>
                  </a:lnTo>
                  <a:lnTo>
                    <a:pt x="23524" y="36756"/>
                  </a:lnTo>
                  <a:lnTo>
                    <a:pt x="24386" y="36591"/>
                  </a:lnTo>
                  <a:lnTo>
                    <a:pt x="25247" y="36427"/>
                  </a:lnTo>
                  <a:lnTo>
                    <a:pt x="26097" y="36276"/>
                  </a:lnTo>
                  <a:lnTo>
                    <a:pt x="26935" y="36132"/>
                  </a:lnTo>
                  <a:lnTo>
                    <a:pt x="27760" y="36001"/>
                  </a:lnTo>
                  <a:lnTo>
                    <a:pt x="28586" y="35878"/>
                  </a:lnTo>
                  <a:lnTo>
                    <a:pt x="29388" y="35754"/>
                  </a:lnTo>
                  <a:lnTo>
                    <a:pt x="30189" y="35645"/>
                  </a:lnTo>
                  <a:lnTo>
                    <a:pt x="30979" y="35542"/>
                  </a:lnTo>
                  <a:lnTo>
                    <a:pt x="31745" y="35446"/>
                  </a:lnTo>
                  <a:lnTo>
                    <a:pt x="32511" y="35356"/>
                  </a:lnTo>
                  <a:lnTo>
                    <a:pt x="33252" y="35274"/>
                  </a:lnTo>
                  <a:lnTo>
                    <a:pt x="33994" y="35192"/>
                  </a:lnTo>
                  <a:lnTo>
                    <a:pt x="34712" y="35123"/>
                  </a:lnTo>
                  <a:lnTo>
                    <a:pt x="35418" y="35061"/>
                  </a:lnTo>
                  <a:lnTo>
                    <a:pt x="36112" y="35000"/>
                  </a:lnTo>
                  <a:lnTo>
                    <a:pt x="37452" y="34897"/>
                  </a:lnTo>
                  <a:lnTo>
                    <a:pt x="38733" y="34808"/>
                  </a:lnTo>
                  <a:lnTo>
                    <a:pt x="39941" y="34746"/>
                  </a:lnTo>
                  <a:lnTo>
                    <a:pt x="41078" y="34691"/>
                  </a:lnTo>
                  <a:lnTo>
                    <a:pt x="41078" y="34691"/>
                  </a:lnTo>
                  <a:lnTo>
                    <a:pt x="41150" y="26569"/>
                  </a:lnTo>
                  <a:lnTo>
                    <a:pt x="41222" y="18433"/>
                  </a:lnTo>
                  <a:lnTo>
                    <a:pt x="41305" y="10304"/>
                  </a:lnTo>
                  <a:lnTo>
                    <a:pt x="41353" y="6236"/>
                  </a:lnTo>
                  <a:lnTo>
                    <a:pt x="41413" y="2182"/>
                  </a:lnTo>
                  <a:lnTo>
                    <a:pt x="41413" y="2182"/>
                  </a:lnTo>
                  <a:lnTo>
                    <a:pt x="41425" y="2045"/>
                  </a:lnTo>
                  <a:lnTo>
                    <a:pt x="41449" y="1921"/>
                  </a:lnTo>
                  <a:lnTo>
                    <a:pt x="41497" y="1798"/>
                  </a:lnTo>
                  <a:lnTo>
                    <a:pt x="41545" y="1674"/>
                  </a:lnTo>
                  <a:lnTo>
                    <a:pt x="41604" y="1558"/>
                  </a:lnTo>
                  <a:lnTo>
                    <a:pt x="41676" y="1448"/>
                  </a:lnTo>
                  <a:lnTo>
                    <a:pt x="41748" y="1338"/>
                  </a:lnTo>
                  <a:lnTo>
                    <a:pt x="41844" y="1235"/>
                  </a:lnTo>
                  <a:lnTo>
                    <a:pt x="41939" y="1139"/>
                  </a:lnTo>
                  <a:lnTo>
                    <a:pt x="42047" y="1043"/>
                  </a:lnTo>
                  <a:lnTo>
                    <a:pt x="42167" y="954"/>
                  </a:lnTo>
                  <a:lnTo>
                    <a:pt x="42286" y="865"/>
                  </a:lnTo>
                  <a:lnTo>
                    <a:pt x="42418" y="783"/>
                  </a:lnTo>
                  <a:lnTo>
                    <a:pt x="42562" y="700"/>
                  </a:lnTo>
                  <a:lnTo>
                    <a:pt x="42705" y="625"/>
                  </a:lnTo>
                  <a:lnTo>
                    <a:pt x="42861" y="556"/>
                  </a:lnTo>
                  <a:lnTo>
                    <a:pt x="43016" y="488"/>
                  </a:lnTo>
                  <a:lnTo>
                    <a:pt x="43184" y="426"/>
                  </a:lnTo>
                  <a:lnTo>
                    <a:pt x="43351" y="371"/>
                  </a:lnTo>
                  <a:lnTo>
                    <a:pt x="43531" y="316"/>
                  </a:lnTo>
                  <a:lnTo>
                    <a:pt x="43710" y="268"/>
                  </a:lnTo>
                  <a:lnTo>
                    <a:pt x="43890" y="220"/>
                  </a:lnTo>
                  <a:lnTo>
                    <a:pt x="44081" y="179"/>
                  </a:lnTo>
                  <a:lnTo>
                    <a:pt x="44273" y="145"/>
                  </a:lnTo>
                  <a:lnTo>
                    <a:pt x="44464" y="110"/>
                  </a:lnTo>
                  <a:lnTo>
                    <a:pt x="44656" y="83"/>
                  </a:lnTo>
                  <a:lnTo>
                    <a:pt x="44859" y="55"/>
                  </a:lnTo>
                  <a:lnTo>
                    <a:pt x="45051" y="35"/>
                  </a:lnTo>
                  <a:lnTo>
                    <a:pt x="45254" y="21"/>
                  </a:lnTo>
                  <a:lnTo>
                    <a:pt x="45457" y="7"/>
                  </a:lnTo>
                  <a:lnTo>
                    <a:pt x="45661" y="1"/>
                  </a:lnTo>
                  <a:lnTo>
                    <a:pt x="45864" y="1"/>
                  </a:lnTo>
                  <a:lnTo>
                    <a:pt x="46068" y="1"/>
                  </a:lnTo>
                  <a:lnTo>
                    <a:pt x="46271" y="7"/>
                  </a:lnTo>
                  <a:lnTo>
                    <a:pt x="46474" y="14"/>
                  </a:lnTo>
                  <a:lnTo>
                    <a:pt x="46666" y="28"/>
                  </a:lnTo>
                  <a:lnTo>
                    <a:pt x="46869" y="49"/>
                  </a:lnTo>
                  <a:lnTo>
                    <a:pt x="47061" y="69"/>
                  </a:lnTo>
                  <a:lnTo>
                    <a:pt x="47252" y="97"/>
                  </a:lnTo>
                  <a:lnTo>
                    <a:pt x="47444" y="124"/>
                  </a:lnTo>
                  <a:lnTo>
                    <a:pt x="47635" y="158"/>
                  </a:lnTo>
                  <a:lnTo>
                    <a:pt x="47815" y="200"/>
                  </a:lnTo>
                  <a:lnTo>
                    <a:pt x="47994" y="248"/>
                  </a:lnTo>
                  <a:lnTo>
                    <a:pt x="48162" y="296"/>
                  </a:lnTo>
                  <a:lnTo>
                    <a:pt x="48329" y="344"/>
                  </a:lnTo>
                  <a:lnTo>
                    <a:pt x="48497" y="405"/>
                  </a:lnTo>
                  <a:lnTo>
                    <a:pt x="48652" y="467"/>
                  </a:lnTo>
                  <a:lnTo>
                    <a:pt x="48808" y="529"/>
                  </a:lnTo>
                  <a:lnTo>
                    <a:pt x="48951" y="597"/>
                  </a:lnTo>
                  <a:lnTo>
                    <a:pt x="49083" y="673"/>
                  </a:lnTo>
                  <a:lnTo>
                    <a:pt x="49215" y="755"/>
                  </a:lnTo>
                  <a:lnTo>
                    <a:pt x="49346" y="838"/>
                  </a:lnTo>
                  <a:lnTo>
                    <a:pt x="49454" y="927"/>
                  </a:lnTo>
                  <a:lnTo>
                    <a:pt x="49562" y="1016"/>
                  </a:lnTo>
                  <a:lnTo>
                    <a:pt x="49657" y="1112"/>
                  </a:lnTo>
                  <a:lnTo>
                    <a:pt x="49741" y="1215"/>
                  </a:lnTo>
                  <a:lnTo>
                    <a:pt x="49825" y="1318"/>
                  </a:lnTo>
                  <a:lnTo>
                    <a:pt x="49897" y="1427"/>
                  </a:lnTo>
                  <a:lnTo>
                    <a:pt x="49944" y="1544"/>
                  </a:lnTo>
                  <a:lnTo>
                    <a:pt x="49992" y="1661"/>
                  </a:lnTo>
                  <a:lnTo>
                    <a:pt x="50028" y="1784"/>
                  </a:lnTo>
                  <a:lnTo>
                    <a:pt x="50052" y="1915"/>
                  </a:lnTo>
                  <a:lnTo>
                    <a:pt x="50064" y="2045"/>
                  </a:lnTo>
                  <a:lnTo>
                    <a:pt x="50064" y="2182"/>
                  </a:lnTo>
                  <a:lnTo>
                    <a:pt x="50064" y="2182"/>
                  </a:lnTo>
                  <a:lnTo>
                    <a:pt x="49765" y="10579"/>
                  </a:lnTo>
                  <a:lnTo>
                    <a:pt x="49490" y="18982"/>
                  </a:lnTo>
                  <a:lnTo>
                    <a:pt x="49238" y="27385"/>
                  </a:lnTo>
                  <a:lnTo>
                    <a:pt x="48987" y="35789"/>
                  </a:lnTo>
                  <a:lnTo>
                    <a:pt x="48987" y="35789"/>
                  </a:lnTo>
                  <a:lnTo>
                    <a:pt x="49310" y="35782"/>
                  </a:lnTo>
                  <a:lnTo>
                    <a:pt x="49705" y="35775"/>
                  </a:lnTo>
                  <a:lnTo>
                    <a:pt x="50148" y="35775"/>
                  </a:lnTo>
                  <a:lnTo>
                    <a:pt x="50650" y="35775"/>
                  </a:lnTo>
                  <a:lnTo>
                    <a:pt x="51213" y="35795"/>
                  </a:lnTo>
                  <a:lnTo>
                    <a:pt x="51811" y="35823"/>
                  </a:lnTo>
                  <a:lnTo>
                    <a:pt x="52457" y="35864"/>
                  </a:lnTo>
                  <a:lnTo>
                    <a:pt x="53139" y="35919"/>
                  </a:lnTo>
                  <a:lnTo>
                    <a:pt x="53498" y="35953"/>
                  </a:lnTo>
                  <a:lnTo>
                    <a:pt x="53857" y="35994"/>
                  </a:lnTo>
                  <a:lnTo>
                    <a:pt x="54228" y="36042"/>
                  </a:lnTo>
                  <a:lnTo>
                    <a:pt x="54611" y="36097"/>
                  </a:lnTo>
                  <a:lnTo>
                    <a:pt x="54994" y="36152"/>
                  </a:lnTo>
                  <a:lnTo>
                    <a:pt x="55389" y="36214"/>
                  </a:lnTo>
                  <a:lnTo>
                    <a:pt x="55784" y="36289"/>
                  </a:lnTo>
                  <a:lnTo>
                    <a:pt x="56190" y="36365"/>
                  </a:lnTo>
                  <a:lnTo>
                    <a:pt x="56597" y="36447"/>
                  </a:lnTo>
                  <a:lnTo>
                    <a:pt x="57004" y="36543"/>
                  </a:lnTo>
                  <a:lnTo>
                    <a:pt x="57423" y="36639"/>
                  </a:lnTo>
                  <a:lnTo>
                    <a:pt x="57842" y="36749"/>
                  </a:lnTo>
                  <a:lnTo>
                    <a:pt x="58261" y="36866"/>
                  </a:lnTo>
                  <a:lnTo>
                    <a:pt x="58691" y="36989"/>
                  </a:lnTo>
                  <a:lnTo>
                    <a:pt x="59110" y="37126"/>
                  </a:lnTo>
                  <a:lnTo>
                    <a:pt x="59541" y="37263"/>
                  </a:lnTo>
                  <a:lnTo>
                    <a:pt x="59541" y="37263"/>
                  </a:lnTo>
                  <a:lnTo>
                    <a:pt x="59984" y="37421"/>
                  </a:lnTo>
                  <a:lnTo>
                    <a:pt x="60414" y="37579"/>
                  </a:lnTo>
                  <a:lnTo>
                    <a:pt x="60833" y="37744"/>
                  </a:lnTo>
                  <a:lnTo>
                    <a:pt x="61228" y="37908"/>
                  </a:lnTo>
                  <a:lnTo>
                    <a:pt x="61611" y="38073"/>
                  </a:lnTo>
                  <a:lnTo>
                    <a:pt x="61970" y="38244"/>
                  </a:lnTo>
                  <a:lnTo>
                    <a:pt x="62329" y="38423"/>
                  </a:lnTo>
                  <a:lnTo>
                    <a:pt x="62664" y="38594"/>
                  </a:lnTo>
                  <a:lnTo>
                    <a:pt x="62987" y="38773"/>
                  </a:lnTo>
                  <a:lnTo>
                    <a:pt x="63298" y="38951"/>
                  </a:lnTo>
                  <a:lnTo>
                    <a:pt x="63597" y="39129"/>
                  </a:lnTo>
                  <a:lnTo>
                    <a:pt x="63872" y="39308"/>
                  </a:lnTo>
                  <a:lnTo>
                    <a:pt x="64148" y="39486"/>
                  </a:lnTo>
                  <a:lnTo>
                    <a:pt x="64399" y="39658"/>
                  </a:lnTo>
                  <a:lnTo>
                    <a:pt x="64650" y="39836"/>
                  </a:lnTo>
                  <a:lnTo>
                    <a:pt x="64877" y="40007"/>
                  </a:lnTo>
                  <a:lnTo>
                    <a:pt x="65093" y="40179"/>
                  </a:lnTo>
                  <a:lnTo>
                    <a:pt x="65296" y="40344"/>
                  </a:lnTo>
                  <a:lnTo>
                    <a:pt x="65679" y="40673"/>
                  </a:lnTo>
                  <a:lnTo>
                    <a:pt x="66002" y="40982"/>
                  </a:lnTo>
                  <a:lnTo>
                    <a:pt x="66289" y="41277"/>
                  </a:lnTo>
                  <a:lnTo>
                    <a:pt x="66529" y="41544"/>
                  </a:lnTo>
                  <a:lnTo>
                    <a:pt x="66732" y="41784"/>
                  </a:lnTo>
                  <a:lnTo>
                    <a:pt x="66900" y="41997"/>
                  </a:lnTo>
                  <a:lnTo>
                    <a:pt x="67031" y="42175"/>
                  </a:lnTo>
                  <a:lnTo>
                    <a:pt x="67031" y="42175"/>
                  </a:lnTo>
                  <a:lnTo>
                    <a:pt x="66612" y="42011"/>
                  </a:lnTo>
                  <a:lnTo>
                    <a:pt x="66158" y="41832"/>
                  </a:lnTo>
                  <a:lnTo>
                    <a:pt x="65667" y="41647"/>
                  </a:lnTo>
                  <a:lnTo>
                    <a:pt x="65129" y="41455"/>
                  </a:lnTo>
                  <a:lnTo>
                    <a:pt x="64554" y="41263"/>
                  </a:lnTo>
                  <a:lnTo>
                    <a:pt x="63932" y="41064"/>
                  </a:lnTo>
                  <a:lnTo>
                    <a:pt x="63274" y="40865"/>
                  </a:lnTo>
                  <a:lnTo>
                    <a:pt x="62568" y="40666"/>
                  </a:lnTo>
                  <a:lnTo>
                    <a:pt x="61826" y="40474"/>
                  </a:lnTo>
                  <a:lnTo>
                    <a:pt x="61048" y="40289"/>
                  </a:lnTo>
                  <a:lnTo>
                    <a:pt x="60642" y="40200"/>
                  </a:lnTo>
                  <a:lnTo>
                    <a:pt x="60223" y="40110"/>
                  </a:lnTo>
                  <a:lnTo>
                    <a:pt x="59804" y="40028"/>
                  </a:lnTo>
                  <a:lnTo>
                    <a:pt x="59361" y="39946"/>
                  </a:lnTo>
                  <a:lnTo>
                    <a:pt x="58919" y="39863"/>
                  </a:lnTo>
                  <a:lnTo>
                    <a:pt x="58464" y="39788"/>
                  </a:lnTo>
                  <a:lnTo>
                    <a:pt x="58009" y="39712"/>
                  </a:lnTo>
                  <a:lnTo>
                    <a:pt x="57531" y="39644"/>
                  </a:lnTo>
                  <a:lnTo>
                    <a:pt x="57052" y="39582"/>
                  </a:lnTo>
                  <a:lnTo>
                    <a:pt x="56561" y="39520"/>
                  </a:lnTo>
                  <a:lnTo>
                    <a:pt x="56059" y="39466"/>
                  </a:lnTo>
                  <a:lnTo>
                    <a:pt x="55556" y="39411"/>
                  </a:lnTo>
                  <a:lnTo>
                    <a:pt x="55556" y="39411"/>
                  </a:lnTo>
                  <a:lnTo>
                    <a:pt x="54874" y="39349"/>
                  </a:lnTo>
                  <a:lnTo>
                    <a:pt x="54204" y="39294"/>
                  </a:lnTo>
                  <a:lnTo>
                    <a:pt x="53558" y="39246"/>
                  </a:lnTo>
                  <a:lnTo>
                    <a:pt x="52924" y="39219"/>
                  </a:lnTo>
                  <a:lnTo>
                    <a:pt x="52302" y="39191"/>
                  </a:lnTo>
                  <a:lnTo>
                    <a:pt x="51703" y="39184"/>
                  </a:lnTo>
                  <a:lnTo>
                    <a:pt x="51105" y="39177"/>
                  </a:lnTo>
                  <a:lnTo>
                    <a:pt x="50543" y="39177"/>
                  </a:lnTo>
                  <a:lnTo>
                    <a:pt x="49992" y="39191"/>
                  </a:lnTo>
                  <a:lnTo>
                    <a:pt x="49454" y="39205"/>
                  </a:lnTo>
                  <a:lnTo>
                    <a:pt x="48939" y="39232"/>
                  </a:lnTo>
                  <a:lnTo>
                    <a:pt x="48437" y="39260"/>
                  </a:lnTo>
                  <a:lnTo>
                    <a:pt x="47958" y="39287"/>
                  </a:lnTo>
                  <a:lnTo>
                    <a:pt x="47503" y="39328"/>
                  </a:lnTo>
                  <a:lnTo>
                    <a:pt x="47073" y="39369"/>
                  </a:lnTo>
                  <a:lnTo>
                    <a:pt x="46654" y="39411"/>
                  </a:lnTo>
                  <a:lnTo>
                    <a:pt x="46654" y="39411"/>
                  </a:lnTo>
                  <a:lnTo>
                    <a:pt x="45804" y="39596"/>
                  </a:lnTo>
                  <a:lnTo>
                    <a:pt x="44931" y="39802"/>
                  </a:lnTo>
                  <a:lnTo>
                    <a:pt x="44021" y="40021"/>
                  </a:lnTo>
                  <a:lnTo>
                    <a:pt x="43076" y="40261"/>
                  </a:lnTo>
                  <a:lnTo>
                    <a:pt x="42107" y="40515"/>
                  </a:lnTo>
                  <a:lnTo>
                    <a:pt x="41102" y="40789"/>
                  </a:lnTo>
                  <a:lnTo>
                    <a:pt x="40085" y="41084"/>
                  </a:lnTo>
                  <a:lnTo>
                    <a:pt x="39032" y="41400"/>
                  </a:lnTo>
                  <a:lnTo>
                    <a:pt x="37967" y="41736"/>
                  </a:lnTo>
                  <a:lnTo>
                    <a:pt x="36878" y="42100"/>
                  </a:lnTo>
                  <a:lnTo>
                    <a:pt x="35777" y="42477"/>
                  </a:lnTo>
                  <a:lnTo>
                    <a:pt x="34664" y="42882"/>
                  </a:lnTo>
                  <a:lnTo>
                    <a:pt x="34102" y="43094"/>
                  </a:lnTo>
                  <a:lnTo>
                    <a:pt x="33540" y="43314"/>
                  </a:lnTo>
                  <a:lnTo>
                    <a:pt x="32977" y="43533"/>
                  </a:lnTo>
                  <a:lnTo>
                    <a:pt x="32403" y="43767"/>
                  </a:lnTo>
                  <a:lnTo>
                    <a:pt x="31829" y="44000"/>
                  </a:lnTo>
                  <a:lnTo>
                    <a:pt x="31254" y="44247"/>
                  </a:lnTo>
                  <a:lnTo>
                    <a:pt x="30680" y="44494"/>
                  </a:lnTo>
                  <a:lnTo>
                    <a:pt x="30106" y="44748"/>
                  </a:lnTo>
                  <a:lnTo>
                    <a:pt x="30106" y="44748"/>
                  </a:lnTo>
                  <a:lnTo>
                    <a:pt x="29388" y="45077"/>
                  </a:lnTo>
                  <a:lnTo>
                    <a:pt x="28694" y="45406"/>
                  </a:lnTo>
                  <a:lnTo>
                    <a:pt x="28012" y="45735"/>
                  </a:lnTo>
                  <a:lnTo>
                    <a:pt x="27341" y="46065"/>
                  </a:lnTo>
                  <a:lnTo>
                    <a:pt x="26695" y="46394"/>
                  </a:lnTo>
                  <a:lnTo>
                    <a:pt x="26061" y="46730"/>
                  </a:lnTo>
                  <a:lnTo>
                    <a:pt x="25439" y="47059"/>
                  </a:lnTo>
                  <a:lnTo>
                    <a:pt x="24841" y="47389"/>
                  </a:lnTo>
                  <a:lnTo>
                    <a:pt x="24254" y="47725"/>
                  </a:lnTo>
                  <a:lnTo>
                    <a:pt x="23680" y="48054"/>
                  </a:lnTo>
                  <a:lnTo>
                    <a:pt x="23130" y="48383"/>
                  </a:lnTo>
                  <a:lnTo>
                    <a:pt x="22591" y="48713"/>
                  </a:lnTo>
                  <a:lnTo>
                    <a:pt x="22065" y="49035"/>
                  </a:lnTo>
                  <a:lnTo>
                    <a:pt x="21562" y="49364"/>
                  </a:lnTo>
                  <a:lnTo>
                    <a:pt x="21060" y="49687"/>
                  </a:lnTo>
                  <a:lnTo>
                    <a:pt x="20581" y="50009"/>
                  </a:lnTo>
                  <a:lnTo>
                    <a:pt x="20126" y="50325"/>
                  </a:lnTo>
                  <a:lnTo>
                    <a:pt x="19672" y="50640"/>
                  </a:lnTo>
                  <a:lnTo>
                    <a:pt x="19241" y="50956"/>
                  </a:lnTo>
                  <a:lnTo>
                    <a:pt x="18810" y="51265"/>
                  </a:lnTo>
                  <a:lnTo>
                    <a:pt x="18008" y="51868"/>
                  </a:lnTo>
                  <a:lnTo>
                    <a:pt x="17266" y="52458"/>
                  </a:lnTo>
                  <a:lnTo>
                    <a:pt x="16572" y="53034"/>
                  </a:lnTo>
                  <a:lnTo>
                    <a:pt x="15938" y="53583"/>
                  </a:lnTo>
                  <a:lnTo>
                    <a:pt x="15340" y="54111"/>
                  </a:lnTo>
                  <a:lnTo>
                    <a:pt x="14802" y="54619"/>
                  </a:lnTo>
                  <a:lnTo>
                    <a:pt x="14802" y="54619"/>
                  </a:lnTo>
                  <a:lnTo>
                    <a:pt x="15125" y="54091"/>
                  </a:lnTo>
                  <a:lnTo>
                    <a:pt x="15484" y="53528"/>
                  </a:lnTo>
                  <a:lnTo>
                    <a:pt x="15878" y="52931"/>
                  </a:lnTo>
                  <a:lnTo>
                    <a:pt x="16333" y="52307"/>
                  </a:lnTo>
                  <a:lnTo>
                    <a:pt x="16572" y="51985"/>
                  </a:lnTo>
                  <a:lnTo>
                    <a:pt x="16836" y="51656"/>
                  </a:lnTo>
                  <a:lnTo>
                    <a:pt x="17111" y="51319"/>
                  </a:lnTo>
                  <a:lnTo>
                    <a:pt x="17386" y="50976"/>
                  </a:lnTo>
                  <a:lnTo>
                    <a:pt x="17685" y="50633"/>
                  </a:lnTo>
                  <a:lnTo>
                    <a:pt x="17996" y="50284"/>
                  </a:lnTo>
                  <a:lnTo>
                    <a:pt x="18331" y="49927"/>
                  </a:lnTo>
                  <a:lnTo>
                    <a:pt x="18666" y="49563"/>
                  </a:lnTo>
                  <a:lnTo>
                    <a:pt x="19025" y="49200"/>
                  </a:lnTo>
                  <a:lnTo>
                    <a:pt x="19408" y="48836"/>
                  </a:lnTo>
                  <a:lnTo>
                    <a:pt x="19791" y="48466"/>
                  </a:lnTo>
                  <a:lnTo>
                    <a:pt x="20210" y="48088"/>
                  </a:lnTo>
                  <a:lnTo>
                    <a:pt x="20629" y="47711"/>
                  </a:lnTo>
                  <a:lnTo>
                    <a:pt x="21071" y="47334"/>
                  </a:lnTo>
                  <a:lnTo>
                    <a:pt x="21526" y="46957"/>
                  </a:lnTo>
                  <a:lnTo>
                    <a:pt x="22005" y="46572"/>
                  </a:lnTo>
                  <a:lnTo>
                    <a:pt x="22507" y="46188"/>
                  </a:lnTo>
                  <a:lnTo>
                    <a:pt x="23022" y="45811"/>
                  </a:lnTo>
                  <a:lnTo>
                    <a:pt x="23560" y="45427"/>
                  </a:lnTo>
                  <a:lnTo>
                    <a:pt x="24111" y="45043"/>
                  </a:lnTo>
                  <a:lnTo>
                    <a:pt x="24685" y="44658"/>
                  </a:lnTo>
                  <a:lnTo>
                    <a:pt x="25283" y="44274"/>
                  </a:lnTo>
                  <a:lnTo>
                    <a:pt x="25894" y="43890"/>
                  </a:lnTo>
                  <a:lnTo>
                    <a:pt x="26528" y="43513"/>
                  </a:lnTo>
                  <a:lnTo>
                    <a:pt x="26528" y="43513"/>
                  </a:lnTo>
                  <a:lnTo>
                    <a:pt x="27150" y="43156"/>
                  </a:lnTo>
                  <a:lnTo>
                    <a:pt x="27772" y="42820"/>
                  </a:lnTo>
                  <a:lnTo>
                    <a:pt x="28394" y="42491"/>
                  </a:lnTo>
                  <a:lnTo>
                    <a:pt x="29017" y="42168"/>
                  </a:lnTo>
                  <a:lnTo>
                    <a:pt x="29639" y="41860"/>
                  </a:lnTo>
                  <a:lnTo>
                    <a:pt x="30249" y="41565"/>
                  </a:lnTo>
                  <a:lnTo>
                    <a:pt x="30859" y="41277"/>
                  </a:lnTo>
                  <a:lnTo>
                    <a:pt x="31458" y="41002"/>
                  </a:lnTo>
                  <a:lnTo>
                    <a:pt x="32056" y="40735"/>
                  </a:lnTo>
                  <a:lnTo>
                    <a:pt x="32642" y="40481"/>
                  </a:lnTo>
                  <a:lnTo>
                    <a:pt x="33229" y="40241"/>
                  </a:lnTo>
                  <a:lnTo>
                    <a:pt x="33803" y="40007"/>
                  </a:lnTo>
                  <a:lnTo>
                    <a:pt x="34365" y="39781"/>
                  </a:lnTo>
                  <a:lnTo>
                    <a:pt x="34928" y="39568"/>
                  </a:lnTo>
                  <a:lnTo>
                    <a:pt x="35478" y="39363"/>
                  </a:lnTo>
                  <a:lnTo>
                    <a:pt x="36005" y="3917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2471;p66"/>
            <p:cNvSpPr/>
            <p:nvPr/>
          </p:nvSpPr>
          <p:spPr>
            <a:xfrm>
              <a:off x="5938113" y="2293221"/>
              <a:ext cx="401522" cy="579098"/>
            </a:xfrm>
            <a:custGeom>
              <a:avLst/>
              <a:gdLst/>
              <a:ahLst/>
              <a:cxnLst/>
              <a:rect l="l" t="t" r="r" b="b"/>
              <a:pathLst>
                <a:path w="67032" h="54619" fill="none" extrusionOk="0">
                  <a:moveTo>
                    <a:pt x="36005" y="39171"/>
                  </a:moveTo>
                  <a:lnTo>
                    <a:pt x="36005" y="39171"/>
                  </a:lnTo>
                  <a:lnTo>
                    <a:pt x="34174" y="39328"/>
                  </a:lnTo>
                  <a:lnTo>
                    <a:pt x="32295" y="39493"/>
                  </a:lnTo>
                  <a:lnTo>
                    <a:pt x="30381" y="39685"/>
                  </a:lnTo>
                  <a:lnTo>
                    <a:pt x="28406" y="39891"/>
                  </a:lnTo>
                  <a:lnTo>
                    <a:pt x="26408" y="40124"/>
                  </a:lnTo>
                  <a:lnTo>
                    <a:pt x="24350" y="40371"/>
                  </a:lnTo>
                  <a:lnTo>
                    <a:pt x="22256" y="40645"/>
                  </a:lnTo>
                  <a:lnTo>
                    <a:pt x="20126" y="40934"/>
                  </a:lnTo>
                  <a:lnTo>
                    <a:pt x="20126" y="40934"/>
                  </a:lnTo>
                  <a:lnTo>
                    <a:pt x="18690" y="41146"/>
                  </a:lnTo>
                  <a:lnTo>
                    <a:pt x="17278" y="41359"/>
                  </a:lnTo>
                  <a:lnTo>
                    <a:pt x="15878" y="41585"/>
                  </a:lnTo>
                  <a:lnTo>
                    <a:pt x="14514" y="41812"/>
                  </a:lnTo>
                  <a:lnTo>
                    <a:pt x="13174" y="42038"/>
                  </a:lnTo>
                  <a:lnTo>
                    <a:pt x="11858" y="42278"/>
                  </a:lnTo>
                  <a:lnTo>
                    <a:pt x="10554" y="42518"/>
                  </a:lnTo>
                  <a:lnTo>
                    <a:pt x="9285" y="42758"/>
                  </a:lnTo>
                  <a:lnTo>
                    <a:pt x="8041" y="43005"/>
                  </a:lnTo>
                  <a:lnTo>
                    <a:pt x="6820" y="43259"/>
                  </a:lnTo>
                  <a:lnTo>
                    <a:pt x="5624" y="43513"/>
                  </a:lnTo>
                  <a:lnTo>
                    <a:pt x="4451" y="43767"/>
                  </a:lnTo>
                  <a:lnTo>
                    <a:pt x="3303" y="44020"/>
                  </a:lnTo>
                  <a:lnTo>
                    <a:pt x="2178" y="44281"/>
                  </a:lnTo>
                  <a:lnTo>
                    <a:pt x="1077" y="44542"/>
                  </a:lnTo>
                  <a:lnTo>
                    <a:pt x="0" y="44796"/>
                  </a:lnTo>
                  <a:lnTo>
                    <a:pt x="0" y="44796"/>
                  </a:lnTo>
                  <a:lnTo>
                    <a:pt x="730" y="44432"/>
                  </a:lnTo>
                  <a:lnTo>
                    <a:pt x="1484" y="44062"/>
                  </a:lnTo>
                  <a:lnTo>
                    <a:pt x="2286" y="43677"/>
                  </a:lnTo>
                  <a:lnTo>
                    <a:pt x="3123" y="43286"/>
                  </a:lnTo>
                  <a:lnTo>
                    <a:pt x="3997" y="42889"/>
                  </a:lnTo>
                  <a:lnTo>
                    <a:pt x="4918" y="42484"/>
                  </a:lnTo>
                  <a:lnTo>
                    <a:pt x="5875" y="42072"/>
                  </a:lnTo>
                  <a:lnTo>
                    <a:pt x="6880" y="41661"/>
                  </a:lnTo>
                  <a:lnTo>
                    <a:pt x="7909" y="41249"/>
                  </a:lnTo>
                  <a:lnTo>
                    <a:pt x="8986" y="40844"/>
                  </a:lnTo>
                  <a:lnTo>
                    <a:pt x="10111" y="40433"/>
                  </a:lnTo>
                  <a:lnTo>
                    <a:pt x="11260" y="40028"/>
                  </a:lnTo>
                  <a:lnTo>
                    <a:pt x="12468" y="39623"/>
                  </a:lnTo>
                  <a:lnTo>
                    <a:pt x="13078" y="39424"/>
                  </a:lnTo>
                  <a:lnTo>
                    <a:pt x="13701" y="39225"/>
                  </a:lnTo>
                  <a:lnTo>
                    <a:pt x="14335" y="39033"/>
                  </a:lnTo>
                  <a:lnTo>
                    <a:pt x="14981" y="38841"/>
                  </a:lnTo>
                  <a:lnTo>
                    <a:pt x="15639" y="38649"/>
                  </a:lnTo>
                  <a:lnTo>
                    <a:pt x="16297" y="38457"/>
                  </a:lnTo>
                  <a:lnTo>
                    <a:pt x="16297" y="38457"/>
                  </a:lnTo>
                  <a:lnTo>
                    <a:pt x="17231" y="38210"/>
                  </a:lnTo>
                  <a:lnTo>
                    <a:pt x="18152" y="37970"/>
                  </a:lnTo>
                  <a:lnTo>
                    <a:pt x="19061" y="37744"/>
                  </a:lnTo>
                  <a:lnTo>
                    <a:pt x="19971" y="37524"/>
                  </a:lnTo>
                  <a:lnTo>
                    <a:pt x="20868" y="37318"/>
                  </a:lnTo>
                  <a:lnTo>
                    <a:pt x="21754" y="37119"/>
                  </a:lnTo>
                  <a:lnTo>
                    <a:pt x="22639" y="36934"/>
                  </a:lnTo>
                  <a:lnTo>
                    <a:pt x="23524" y="36756"/>
                  </a:lnTo>
                  <a:lnTo>
                    <a:pt x="24386" y="36591"/>
                  </a:lnTo>
                  <a:lnTo>
                    <a:pt x="25247" y="36427"/>
                  </a:lnTo>
                  <a:lnTo>
                    <a:pt x="26097" y="36276"/>
                  </a:lnTo>
                  <a:lnTo>
                    <a:pt x="26935" y="36132"/>
                  </a:lnTo>
                  <a:lnTo>
                    <a:pt x="27760" y="36001"/>
                  </a:lnTo>
                  <a:lnTo>
                    <a:pt x="28586" y="35878"/>
                  </a:lnTo>
                  <a:lnTo>
                    <a:pt x="29388" y="35754"/>
                  </a:lnTo>
                  <a:lnTo>
                    <a:pt x="30189" y="35645"/>
                  </a:lnTo>
                  <a:lnTo>
                    <a:pt x="30979" y="35542"/>
                  </a:lnTo>
                  <a:lnTo>
                    <a:pt x="31745" y="35446"/>
                  </a:lnTo>
                  <a:lnTo>
                    <a:pt x="32511" y="35356"/>
                  </a:lnTo>
                  <a:lnTo>
                    <a:pt x="33252" y="35274"/>
                  </a:lnTo>
                  <a:lnTo>
                    <a:pt x="33994" y="35192"/>
                  </a:lnTo>
                  <a:lnTo>
                    <a:pt x="34712" y="35123"/>
                  </a:lnTo>
                  <a:lnTo>
                    <a:pt x="35418" y="35061"/>
                  </a:lnTo>
                  <a:lnTo>
                    <a:pt x="36112" y="35000"/>
                  </a:lnTo>
                  <a:lnTo>
                    <a:pt x="37452" y="34897"/>
                  </a:lnTo>
                  <a:lnTo>
                    <a:pt x="38733" y="34808"/>
                  </a:lnTo>
                  <a:lnTo>
                    <a:pt x="39941" y="34746"/>
                  </a:lnTo>
                  <a:lnTo>
                    <a:pt x="41078" y="34691"/>
                  </a:lnTo>
                  <a:lnTo>
                    <a:pt x="41078" y="34691"/>
                  </a:lnTo>
                  <a:lnTo>
                    <a:pt x="41150" y="26569"/>
                  </a:lnTo>
                  <a:lnTo>
                    <a:pt x="41222" y="18433"/>
                  </a:lnTo>
                  <a:lnTo>
                    <a:pt x="41305" y="10304"/>
                  </a:lnTo>
                  <a:lnTo>
                    <a:pt x="41353" y="6236"/>
                  </a:lnTo>
                  <a:lnTo>
                    <a:pt x="41413" y="2182"/>
                  </a:lnTo>
                  <a:lnTo>
                    <a:pt x="41413" y="2182"/>
                  </a:lnTo>
                  <a:lnTo>
                    <a:pt x="41425" y="2045"/>
                  </a:lnTo>
                  <a:lnTo>
                    <a:pt x="41449" y="1921"/>
                  </a:lnTo>
                  <a:lnTo>
                    <a:pt x="41497" y="1798"/>
                  </a:lnTo>
                  <a:lnTo>
                    <a:pt x="41545" y="1674"/>
                  </a:lnTo>
                  <a:lnTo>
                    <a:pt x="41604" y="1558"/>
                  </a:lnTo>
                  <a:lnTo>
                    <a:pt x="41676" y="1448"/>
                  </a:lnTo>
                  <a:lnTo>
                    <a:pt x="41748" y="1338"/>
                  </a:lnTo>
                  <a:lnTo>
                    <a:pt x="41844" y="1235"/>
                  </a:lnTo>
                  <a:lnTo>
                    <a:pt x="41939" y="1139"/>
                  </a:lnTo>
                  <a:lnTo>
                    <a:pt x="42047" y="1043"/>
                  </a:lnTo>
                  <a:lnTo>
                    <a:pt x="42167" y="954"/>
                  </a:lnTo>
                  <a:lnTo>
                    <a:pt x="42286" y="865"/>
                  </a:lnTo>
                  <a:lnTo>
                    <a:pt x="42418" y="783"/>
                  </a:lnTo>
                  <a:lnTo>
                    <a:pt x="42562" y="700"/>
                  </a:lnTo>
                  <a:lnTo>
                    <a:pt x="42705" y="625"/>
                  </a:lnTo>
                  <a:lnTo>
                    <a:pt x="42861" y="556"/>
                  </a:lnTo>
                  <a:lnTo>
                    <a:pt x="43016" y="488"/>
                  </a:lnTo>
                  <a:lnTo>
                    <a:pt x="43184" y="426"/>
                  </a:lnTo>
                  <a:lnTo>
                    <a:pt x="43351" y="371"/>
                  </a:lnTo>
                  <a:lnTo>
                    <a:pt x="43531" y="316"/>
                  </a:lnTo>
                  <a:lnTo>
                    <a:pt x="43710" y="268"/>
                  </a:lnTo>
                  <a:lnTo>
                    <a:pt x="43890" y="220"/>
                  </a:lnTo>
                  <a:lnTo>
                    <a:pt x="44081" y="179"/>
                  </a:lnTo>
                  <a:lnTo>
                    <a:pt x="44273" y="145"/>
                  </a:lnTo>
                  <a:lnTo>
                    <a:pt x="44464" y="110"/>
                  </a:lnTo>
                  <a:lnTo>
                    <a:pt x="44656" y="83"/>
                  </a:lnTo>
                  <a:lnTo>
                    <a:pt x="44859" y="55"/>
                  </a:lnTo>
                  <a:lnTo>
                    <a:pt x="45051" y="35"/>
                  </a:lnTo>
                  <a:lnTo>
                    <a:pt x="45254" y="21"/>
                  </a:lnTo>
                  <a:lnTo>
                    <a:pt x="45457" y="7"/>
                  </a:lnTo>
                  <a:lnTo>
                    <a:pt x="45661" y="1"/>
                  </a:lnTo>
                  <a:lnTo>
                    <a:pt x="45864" y="1"/>
                  </a:lnTo>
                  <a:lnTo>
                    <a:pt x="46068" y="1"/>
                  </a:lnTo>
                  <a:lnTo>
                    <a:pt x="46271" y="7"/>
                  </a:lnTo>
                  <a:lnTo>
                    <a:pt x="46474" y="14"/>
                  </a:lnTo>
                  <a:lnTo>
                    <a:pt x="46666" y="28"/>
                  </a:lnTo>
                  <a:lnTo>
                    <a:pt x="46869" y="49"/>
                  </a:lnTo>
                  <a:lnTo>
                    <a:pt x="47061" y="69"/>
                  </a:lnTo>
                  <a:lnTo>
                    <a:pt x="47252" y="97"/>
                  </a:lnTo>
                  <a:lnTo>
                    <a:pt x="47444" y="124"/>
                  </a:lnTo>
                  <a:lnTo>
                    <a:pt x="47635" y="158"/>
                  </a:lnTo>
                  <a:lnTo>
                    <a:pt x="47815" y="200"/>
                  </a:lnTo>
                  <a:lnTo>
                    <a:pt x="47994" y="248"/>
                  </a:lnTo>
                  <a:lnTo>
                    <a:pt x="48162" y="296"/>
                  </a:lnTo>
                  <a:lnTo>
                    <a:pt x="48329" y="344"/>
                  </a:lnTo>
                  <a:lnTo>
                    <a:pt x="48497" y="405"/>
                  </a:lnTo>
                  <a:lnTo>
                    <a:pt x="48652" y="467"/>
                  </a:lnTo>
                  <a:lnTo>
                    <a:pt x="48808" y="529"/>
                  </a:lnTo>
                  <a:lnTo>
                    <a:pt x="48951" y="597"/>
                  </a:lnTo>
                  <a:lnTo>
                    <a:pt x="49083" y="673"/>
                  </a:lnTo>
                  <a:lnTo>
                    <a:pt x="49215" y="755"/>
                  </a:lnTo>
                  <a:lnTo>
                    <a:pt x="49346" y="838"/>
                  </a:lnTo>
                  <a:lnTo>
                    <a:pt x="49454" y="927"/>
                  </a:lnTo>
                  <a:lnTo>
                    <a:pt x="49562" y="1016"/>
                  </a:lnTo>
                  <a:lnTo>
                    <a:pt x="49657" y="1112"/>
                  </a:lnTo>
                  <a:lnTo>
                    <a:pt x="49741" y="1215"/>
                  </a:lnTo>
                  <a:lnTo>
                    <a:pt x="49825" y="1318"/>
                  </a:lnTo>
                  <a:lnTo>
                    <a:pt x="49897" y="1427"/>
                  </a:lnTo>
                  <a:lnTo>
                    <a:pt x="49944" y="1544"/>
                  </a:lnTo>
                  <a:lnTo>
                    <a:pt x="49992" y="1661"/>
                  </a:lnTo>
                  <a:lnTo>
                    <a:pt x="50028" y="1784"/>
                  </a:lnTo>
                  <a:lnTo>
                    <a:pt x="50052" y="1915"/>
                  </a:lnTo>
                  <a:lnTo>
                    <a:pt x="50064" y="2045"/>
                  </a:lnTo>
                  <a:lnTo>
                    <a:pt x="50064" y="2182"/>
                  </a:lnTo>
                  <a:lnTo>
                    <a:pt x="50064" y="2182"/>
                  </a:lnTo>
                  <a:lnTo>
                    <a:pt x="49765" y="10579"/>
                  </a:lnTo>
                  <a:lnTo>
                    <a:pt x="49490" y="18982"/>
                  </a:lnTo>
                  <a:lnTo>
                    <a:pt x="49238" y="27385"/>
                  </a:lnTo>
                  <a:lnTo>
                    <a:pt x="48987" y="35789"/>
                  </a:lnTo>
                  <a:lnTo>
                    <a:pt x="48987" y="35789"/>
                  </a:lnTo>
                  <a:lnTo>
                    <a:pt x="49310" y="35782"/>
                  </a:lnTo>
                  <a:lnTo>
                    <a:pt x="49705" y="35775"/>
                  </a:lnTo>
                  <a:lnTo>
                    <a:pt x="50148" y="35775"/>
                  </a:lnTo>
                  <a:lnTo>
                    <a:pt x="50650" y="35775"/>
                  </a:lnTo>
                  <a:lnTo>
                    <a:pt x="51213" y="35795"/>
                  </a:lnTo>
                  <a:lnTo>
                    <a:pt x="51811" y="35823"/>
                  </a:lnTo>
                  <a:lnTo>
                    <a:pt x="52457" y="35864"/>
                  </a:lnTo>
                  <a:lnTo>
                    <a:pt x="53139" y="35919"/>
                  </a:lnTo>
                  <a:lnTo>
                    <a:pt x="53498" y="35953"/>
                  </a:lnTo>
                  <a:lnTo>
                    <a:pt x="53857" y="35994"/>
                  </a:lnTo>
                  <a:lnTo>
                    <a:pt x="54228" y="36042"/>
                  </a:lnTo>
                  <a:lnTo>
                    <a:pt x="54611" y="36097"/>
                  </a:lnTo>
                  <a:lnTo>
                    <a:pt x="54994" y="36152"/>
                  </a:lnTo>
                  <a:lnTo>
                    <a:pt x="55389" y="36214"/>
                  </a:lnTo>
                  <a:lnTo>
                    <a:pt x="55784" y="36289"/>
                  </a:lnTo>
                  <a:lnTo>
                    <a:pt x="56190" y="36365"/>
                  </a:lnTo>
                  <a:lnTo>
                    <a:pt x="56597" y="36447"/>
                  </a:lnTo>
                  <a:lnTo>
                    <a:pt x="57004" y="36543"/>
                  </a:lnTo>
                  <a:lnTo>
                    <a:pt x="57423" y="36639"/>
                  </a:lnTo>
                  <a:lnTo>
                    <a:pt x="57842" y="36749"/>
                  </a:lnTo>
                  <a:lnTo>
                    <a:pt x="58261" y="36866"/>
                  </a:lnTo>
                  <a:lnTo>
                    <a:pt x="58691" y="36989"/>
                  </a:lnTo>
                  <a:lnTo>
                    <a:pt x="59110" y="37126"/>
                  </a:lnTo>
                  <a:lnTo>
                    <a:pt x="59541" y="37263"/>
                  </a:lnTo>
                  <a:lnTo>
                    <a:pt x="59541" y="37263"/>
                  </a:lnTo>
                  <a:lnTo>
                    <a:pt x="59984" y="37421"/>
                  </a:lnTo>
                  <a:lnTo>
                    <a:pt x="60414" y="37579"/>
                  </a:lnTo>
                  <a:lnTo>
                    <a:pt x="60833" y="37744"/>
                  </a:lnTo>
                  <a:lnTo>
                    <a:pt x="61228" y="37908"/>
                  </a:lnTo>
                  <a:lnTo>
                    <a:pt x="61611" y="38073"/>
                  </a:lnTo>
                  <a:lnTo>
                    <a:pt x="61970" y="38244"/>
                  </a:lnTo>
                  <a:lnTo>
                    <a:pt x="62329" y="38423"/>
                  </a:lnTo>
                  <a:lnTo>
                    <a:pt x="62664" y="38594"/>
                  </a:lnTo>
                  <a:lnTo>
                    <a:pt x="62987" y="38773"/>
                  </a:lnTo>
                  <a:lnTo>
                    <a:pt x="63298" y="38951"/>
                  </a:lnTo>
                  <a:lnTo>
                    <a:pt x="63597" y="39129"/>
                  </a:lnTo>
                  <a:lnTo>
                    <a:pt x="63872" y="39308"/>
                  </a:lnTo>
                  <a:lnTo>
                    <a:pt x="64148" y="39486"/>
                  </a:lnTo>
                  <a:lnTo>
                    <a:pt x="64399" y="39658"/>
                  </a:lnTo>
                  <a:lnTo>
                    <a:pt x="64650" y="39836"/>
                  </a:lnTo>
                  <a:lnTo>
                    <a:pt x="64877" y="40007"/>
                  </a:lnTo>
                  <a:lnTo>
                    <a:pt x="65093" y="40179"/>
                  </a:lnTo>
                  <a:lnTo>
                    <a:pt x="65296" y="40344"/>
                  </a:lnTo>
                  <a:lnTo>
                    <a:pt x="65679" y="40673"/>
                  </a:lnTo>
                  <a:lnTo>
                    <a:pt x="66002" y="40982"/>
                  </a:lnTo>
                  <a:lnTo>
                    <a:pt x="66289" y="41277"/>
                  </a:lnTo>
                  <a:lnTo>
                    <a:pt x="66529" y="41544"/>
                  </a:lnTo>
                  <a:lnTo>
                    <a:pt x="66732" y="41784"/>
                  </a:lnTo>
                  <a:lnTo>
                    <a:pt x="66900" y="41997"/>
                  </a:lnTo>
                  <a:lnTo>
                    <a:pt x="67031" y="42175"/>
                  </a:lnTo>
                  <a:lnTo>
                    <a:pt x="67031" y="42175"/>
                  </a:lnTo>
                  <a:lnTo>
                    <a:pt x="66612" y="42011"/>
                  </a:lnTo>
                  <a:lnTo>
                    <a:pt x="66158" y="41832"/>
                  </a:lnTo>
                  <a:lnTo>
                    <a:pt x="65667" y="41647"/>
                  </a:lnTo>
                  <a:lnTo>
                    <a:pt x="65129" y="41455"/>
                  </a:lnTo>
                  <a:lnTo>
                    <a:pt x="64554" y="41263"/>
                  </a:lnTo>
                  <a:lnTo>
                    <a:pt x="63932" y="41064"/>
                  </a:lnTo>
                  <a:lnTo>
                    <a:pt x="63274" y="40865"/>
                  </a:lnTo>
                  <a:lnTo>
                    <a:pt x="62568" y="40666"/>
                  </a:lnTo>
                  <a:lnTo>
                    <a:pt x="61826" y="40474"/>
                  </a:lnTo>
                  <a:lnTo>
                    <a:pt x="61048" y="40289"/>
                  </a:lnTo>
                  <a:lnTo>
                    <a:pt x="60642" y="40200"/>
                  </a:lnTo>
                  <a:lnTo>
                    <a:pt x="60223" y="40110"/>
                  </a:lnTo>
                  <a:lnTo>
                    <a:pt x="59804" y="40028"/>
                  </a:lnTo>
                  <a:lnTo>
                    <a:pt x="59361" y="39946"/>
                  </a:lnTo>
                  <a:lnTo>
                    <a:pt x="58919" y="39863"/>
                  </a:lnTo>
                  <a:lnTo>
                    <a:pt x="58464" y="39788"/>
                  </a:lnTo>
                  <a:lnTo>
                    <a:pt x="58009" y="39712"/>
                  </a:lnTo>
                  <a:lnTo>
                    <a:pt x="57531" y="39644"/>
                  </a:lnTo>
                  <a:lnTo>
                    <a:pt x="57052" y="39582"/>
                  </a:lnTo>
                  <a:lnTo>
                    <a:pt x="56561" y="39520"/>
                  </a:lnTo>
                  <a:lnTo>
                    <a:pt x="56059" y="39466"/>
                  </a:lnTo>
                  <a:lnTo>
                    <a:pt x="55556" y="39411"/>
                  </a:lnTo>
                  <a:lnTo>
                    <a:pt x="55556" y="39411"/>
                  </a:lnTo>
                  <a:lnTo>
                    <a:pt x="54874" y="39349"/>
                  </a:lnTo>
                  <a:lnTo>
                    <a:pt x="54204" y="39294"/>
                  </a:lnTo>
                  <a:lnTo>
                    <a:pt x="53558" y="39246"/>
                  </a:lnTo>
                  <a:lnTo>
                    <a:pt x="52924" y="39219"/>
                  </a:lnTo>
                  <a:lnTo>
                    <a:pt x="52302" y="39191"/>
                  </a:lnTo>
                  <a:lnTo>
                    <a:pt x="51703" y="39184"/>
                  </a:lnTo>
                  <a:lnTo>
                    <a:pt x="51105" y="39177"/>
                  </a:lnTo>
                  <a:lnTo>
                    <a:pt x="50543" y="39177"/>
                  </a:lnTo>
                  <a:lnTo>
                    <a:pt x="49992" y="39191"/>
                  </a:lnTo>
                  <a:lnTo>
                    <a:pt x="49454" y="39205"/>
                  </a:lnTo>
                  <a:lnTo>
                    <a:pt x="48939" y="39232"/>
                  </a:lnTo>
                  <a:lnTo>
                    <a:pt x="48437" y="39260"/>
                  </a:lnTo>
                  <a:lnTo>
                    <a:pt x="47958" y="39287"/>
                  </a:lnTo>
                  <a:lnTo>
                    <a:pt x="47503" y="39328"/>
                  </a:lnTo>
                  <a:lnTo>
                    <a:pt x="47073" y="39369"/>
                  </a:lnTo>
                  <a:lnTo>
                    <a:pt x="46654" y="39411"/>
                  </a:lnTo>
                  <a:lnTo>
                    <a:pt x="46654" y="39411"/>
                  </a:lnTo>
                  <a:lnTo>
                    <a:pt x="45804" y="39596"/>
                  </a:lnTo>
                  <a:lnTo>
                    <a:pt x="44931" y="39802"/>
                  </a:lnTo>
                  <a:lnTo>
                    <a:pt x="44021" y="40021"/>
                  </a:lnTo>
                  <a:lnTo>
                    <a:pt x="43076" y="40261"/>
                  </a:lnTo>
                  <a:lnTo>
                    <a:pt x="42107" y="40515"/>
                  </a:lnTo>
                  <a:lnTo>
                    <a:pt x="41102" y="40789"/>
                  </a:lnTo>
                  <a:lnTo>
                    <a:pt x="40085" y="41084"/>
                  </a:lnTo>
                  <a:lnTo>
                    <a:pt x="39032" y="41400"/>
                  </a:lnTo>
                  <a:lnTo>
                    <a:pt x="37967" y="41736"/>
                  </a:lnTo>
                  <a:lnTo>
                    <a:pt x="36878" y="42100"/>
                  </a:lnTo>
                  <a:lnTo>
                    <a:pt x="35777" y="42477"/>
                  </a:lnTo>
                  <a:lnTo>
                    <a:pt x="34664" y="42882"/>
                  </a:lnTo>
                  <a:lnTo>
                    <a:pt x="34102" y="43094"/>
                  </a:lnTo>
                  <a:lnTo>
                    <a:pt x="33540" y="43314"/>
                  </a:lnTo>
                  <a:lnTo>
                    <a:pt x="32977" y="43533"/>
                  </a:lnTo>
                  <a:lnTo>
                    <a:pt x="32403" y="43767"/>
                  </a:lnTo>
                  <a:lnTo>
                    <a:pt x="31829" y="44000"/>
                  </a:lnTo>
                  <a:lnTo>
                    <a:pt x="31254" y="44247"/>
                  </a:lnTo>
                  <a:lnTo>
                    <a:pt x="30680" y="44494"/>
                  </a:lnTo>
                  <a:lnTo>
                    <a:pt x="30106" y="44748"/>
                  </a:lnTo>
                  <a:lnTo>
                    <a:pt x="30106" y="44748"/>
                  </a:lnTo>
                  <a:lnTo>
                    <a:pt x="29388" y="45077"/>
                  </a:lnTo>
                  <a:lnTo>
                    <a:pt x="28694" y="45406"/>
                  </a:lnTo>
                  <a:lnTo>
                    <a:pt x="28012" y="45735"/>
                  </a:lnTo>
                  <a:lnTo>
                    <a:pt x="27341" y="46065"/>
                  </a:lnTo>
                  <a:lnTo>
                    <a:pt x="26695" y="46394"/>
                  </a:lnTo>
                  <a:lnTo>
                    <a:pt x="26061" y="46730"/>
                  </a:lnTo>
                  <a:lnTo>
                    <a:pt x="25439" y="47059"/>
                  </a:lnTo>
                  <a:lnTo>
                    <a:pt x="24841" y="47389"/>
                  </a:lnTo>
                  <a:lnTo>
                    <a:pt x="24254" y="47725"/>
                  </a:lnTo>
                  <a:lnTo>
                    <a:pt x="23680" y="48054"/>
                  </a:lnTo>
                  <a:lnTo>
                    <a:pt x="23130" y="48383"/>
                  </a:lnTo>
                  <a:lnTo>
                    <a:pt x="22591" y="48713"/>
                  </a:lnTo>
                  <a:lnTo>
                    <a:pt x="22065" y="49035"/>
                  </a:lnTo>
                  <a:lnTo>
                    <a:pt x="21562" y="49364"/>
                  </a:lnTo>
                  <a:lnTo>
                    <a:pt x="21060" y="49687"/>
                  </a:lnTo>
                  <a:lnTo>
                    <a:pt x="20581" y="50009"/>
                  </a:lnTo>
                  <a:lnTo>
                    <a:pt x="20126" y="50325"/>
                  </a:lnTo>
                  <a:lnTo>
                    <a:pt x="19672" y="50640"/>
                  </a:lnTo>
                  <a:lnTo>
                    <a:pt x="19241" y="50956"/>
                  </a:lnTo>
                  <a:lnTo>
                    <a:pt x="18810" y="51265"/>
                  </a:lnTo>
                  <a:lnTo>
                    <a:pt x="18008" y="51868"/>
                  </a:lnTo>
                  <a:lnTo>
                    <a:pt x="17266" y="52458"/>
                  </a:lnTo>
                  <a:lnTo>
                    <a:pt x="16572" y="53034"/>
                  </a:lnTo>
                  <a:lnTo>
                    <a:pt x="15938" y="53583"/>
                  </a:lnTo>
                  <a:lnTo>
                    <a:pt x="15340" y="54111"/>
                  </a:lnTo>
                  <a:lnTo>
                    <a:pt x="14802" y="54619"/>
                  </a:lnTo>
                  <a:lnTo>
                    <a:pt x="14802" y="54619"/>
                  </a:lnTo>
                  <a:lnTo>
                    <a:pt x="15125" y="54091"/>
                  </a:lnTo>
                  <a:lnTo>
                    <a:pt x="15484" y="53528"/>
                  </a:lnTo>
                  <a:lnTo>
                    <a:pt x="15878" y="52931"/>
                  </a:lnTo>
                  <a:lnTo>
                    <a:pt x="16333" y="52307"/>
                  </a:lnTo>
                  <a:lnTo>
                    <a:pt x="16572" y="51985"/>
                  </a:lnTo>
                  <a:lnTo>
                    <a:pt x="16836" y="51656"/>
                  </a:lnTo>
                  <a:lnTo>
                    <a:pt x="17111" y="51319"/>
                  </a:lnTo>
                  <a:lnTo>
                    <a:pt x="17386" y="50976"/>
                  </a:lnTo>
                  <a:lnTo>
                    <a:pt x="17685" y="50633"/>
                  </a:lnTo>
                  <a:lnTo>
                    <a:pt x="17996" y="50284"/>
                  </a:lnTo>
                  <a:lnTo>
                    <a:pt x="18331" y="49927"/>
                  </a:lnTo>
                  <a:lnTo>
                    <a:pt x="18666" y="49563"/>
                  </a:lnTo>
                  <a:lnTo>
                    <a:pt x="19025" y="49200"/>
                  </a:lnTo>
                  <a:lnTo>
                    <a:pt x="19408" y="48836"/>
                  </a:lnTo>
                  <a:lnTo>
                    <a:pt x="19791" y="48466"/>
                  </a:lnTo>
                  <a:lnTo>
                    <a:pt x="20210" y="48088"/>
                  </a:lnTo>
                  <a:lnTo>
                    <a:pt x="20629" y="47711"/>
                  </a:lnTo>
                  <a:lnTo>
                    <a:pt x="21071" y="47334"/>
                  </a:lnTo>
                  <a:lnTo>
                    <a:pt x="21526" y="46957"/>
                  </a:lnTo>
                  <a:lnTo>
                    <a:pt x="22005" y="46572"/>
                  </a:lnTo>
                  <a:lnTo>
                    <a:pt x="22507" y="46188"/>
                  </a:lnTo>
                  <a:lnTo>
                    <a:pt x="23022" y="45811"/>
                  </a:lnTo>
                  <a:lnTo>
                    <a:pt x="23560" y="45427"/>
                  </a:lnTo>
                  <a:lnTo>
                    <a:pt x="24111" y="45043"/>
                  </a:lnTo>
                  <a:lnTo>
                    <a:pt x="24685" y="44658"/>
                  </a:lnTo>
                  <a:lnTo>
                    <a:pt x="25283" y="44274"/>
                  </a:lnTo>
                  <a:lnTo>
                    <a:pt x="25894" y="43890"/>
                  </a:lnTo>
                  <a:lnTo>
                    <a:pt x="26528" y="43513"/>
                  </a:lnTo>
                  <a:lnTo>
                    <a:pt x="26528" y="43513"/>
                  </a:lnTo>
                  <a:lnTo>
                    <a:pt x="27150" y="43156"/>
                  </a:lnTo>
                  <a:lnTo>
                    <a:pt x="27772" y="42820"/>
                  </a:lnTo>
                  <a:lnTo>
                    <a:pt x="28394" y="42491"/>
                  </a:lnTo>
                  <a:lnTo>
                    <a:pt x="29017" y="42168"/>
                  </a:lnTo>
                  <a:lnTo>
                    <a:pt x="29639" y="41860"/>
                  </a:lnTo>
                  <a:lnTo>
                    <a:pt x="30249" y="41565"/>
                  </a:lnTo>
                  <a:lnTo>
                    <a:pt x="30859" y="41277"/>
                  </a:lnTo>
                  <a:lnTo>
                    <a:pt x="31458" y="41002"/>
                  </a:lnTo>
                  <a:lnTo>
                    <a:pt x="32056" y="40735"/>
                  </a:lnTo>
                  <a:lnTo>
                    <a:pt x="32642" y="40481"/>
                  </a:lnTo>
                  <a:lnTo>
                    <a:pt x="33229" y="40241"/>
                  </a:lnTo>
                  <a:lnTo>
                    <a:pt x="33803" y="40007"/>
                  </a:lnTo>
                  <a:lnTo>
                    <a:pt x="34365" y="39781"/>
                  </a:lnTo>
                  <a:lnTo>
                    <a:pt x="34928" y="39568"/>
                  </a:lnTo>
                  <a:lnTo>
                    <a:pt x="35478" y="39363"/>
                  </a:lnTo>
                  <a:lnTo>
                    <a:pt x="36005" y="39171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2472;p66"/>
            <p:cNvSpPr/>
            <p:nvPr/>
          </p:nvSpPr>
          <p:spPr>
            <a:xfrm>
              <a:off x="5837553" y="2230814"/>
              <a:ext cx="401953" cy="556557"/>
            </a:xfrm>
            <a:custGeom>
              <a:avLst/>
              <a:gdLst/>
              <a:ahLst/>
              <a:cxnLst/>
              <a:rect l="l" t="t" r="r" b="b"/>
              <a:pathLst>
                <a:path w="67104" h="52493" extrusionOk="0">
                  <a:moveTo>
                    <a:pt x="36830" y="38430"/>
                  </a:moveTo>
                  <a:lnTo>
                    <a:pt x="36830" y="38430"/>
                  </a:lnTo>
                  <a:lnTo>
                    <a:pt x="35909" y="38444"/>
                  </a:lnTo>
                  <a:lnTo>
                    <a:pt x="34964" y="38457"/>
                  </a:lnTo>
                  <a:lnTo>
                    <a:pt x="34019" y="38478"/>
                  </a:lnTo>
                  <a:lnTo>
                    <a:pt x="33061" y="38505"/>
                  </a:lnTo>
                  <a:lnTo>
                    <a:pt x="32092" y="38533"/>
                  </a:lnTo>
                  <a:lnTo>
                    <a:pt x="31099" y="38567"/>
                  </a:lnTo>
                  <a:lnTo>
                    <a:pt x="30106" y="38608"/>
                  </a:lnTo>
                  <a:lnTo>
                    <a:pt x="29101" y="38656"/>
                  </a:lnTo>
                  <a:lnTo>
                    <a:pt x="28084" y="38704"/>
                  </a:lnTo>
                  <a:lnTo>
                    <a:pt x="27055" y="38759"/>
                  </a:lnTo>
                  <a:lnTo>
                    <a:pt x="26002" y="38814"/>
                  </a:lnTo>
                  <a:lnTo>
                    <a:pt x="24949" y="38883"/>
                  </a:lnTo>
                  <a:lnTo>
                    <a:pt x="23884" y="38951"/>
                  </a:lnTo>
                  <a:lnTo>
                    <a:pt x="22807" y="39027"/>
                  </a:lnTo>
                  <a:lnTo>
                    <a:pt x="21718" y="39109"/>
                  </a:lnTo>
                  <a:lnTo>
                    <a:pt x="20617" y="39198"/>
                  </a:lnTo>
                  <a:lnTo>
                    <a:pt x="20617" y="39198"/>
                  </a:lnTo>
                  <a:lnTo>
                    <a:pt x="19157" y="39322"/>
                  </a:lnTo>
                  <a:lnTo>
                    <a:pt x="17733" y="39459"/>
                  </a:lnTo>
                  <a:lnTo>
                    <a:pt x="16321" y="39596"/>
                  </a:lnTo>
                  <a:lnTo>
                    <a:pt x="14933" y="39747"/>
                  </a:lnTo>
                  <a:lnTo>
                    <a:pt x="13557" y="39898"/>
                  </a:lnTo>
                  <a:lnTo>
                    <a:pt x="12217" y="40056"/>
                  </a:lnTo>
                  <a:lnTo>
                    <a:pt x="10889" y="40213"/>
                  </a:lnTo>
                  <a:lnTo>
                    <a:pt x="9585" y="40378"/>
                  </a:lnTo>
                  <a:lnTo>
                    <a:pt x="8305" y="40550"/>
                  </a:lnTo>
                  <a:lnTo>
                    <a:pt x="7048" y="40721"/>
                  </a:lnTo>
                  <a:lnTo>
                    <a:pt x="5816" y="40899"/>
                  </a:lnTo>
                  <a:lnTo>
                    <a:pt x="4607" y="41078"/>
                  </a:lnTo>
                  <a:lnTo>
                    <a:pt x="3423" y="41263"/>
                  </a:lnTo>
                  <a:lnTo>
                    <a:pt x="2262" y="41441"/>
                  </a:lnTo>
                  <a:lnTo>
                    <a:pt x="1113" y="41633"/>
                  </a:lnTo>
                  <a:lnTo>
                    <a:pt x="0" y="41819"/>
                  </a:lnTo>
                  <a:lnTo>
                    <a:pt x="0" y="41819"/>
                  </a:lnTo>
                  <a:lnTo>
                    <a:pt x="766" y="41503"/>
                  </a:lnTo>
                  <a:lnTo>
                    <a:pt x="1580" y="41174"/>
                  </a:lnTo>
                  <a:lnTo>
                    <a:pt x="2429" y="40845"/>
                  </a:lnTo>
                  <a:lnTo>
                    <a:pt x="3327" y="40508"/>
                  </a:lnTo>
                  <a:lnTo>
                    <a:pt x="4272" y="40165"/>
                  </a:lnTo>
                  <a:lnTo>
                    <a:pt x="5253" y="39822"/>
                  </a:lnTo>
                  <a:lnTo>
                    <a:pt x="6282" y="39479"/>
                  </a:lnTo>
                  <a:lnTo>
                    <a:pt x="7347" y="39136"/>
                  </a:lnTo>
                  <a:lnTo>
                    <a:pt x="8448" y="38793"/>
                  </a:lnTo>
                  <a:lnTo>
                    <a:pt x="9609" y="38450"/>
                  </a:lnTo>
                  <a:lnTo>
                    <a:pt x="10793" y="38114"/>
                  </a:lnTo>
                  <a:lnTo>
                    <a:pt x="12026" y="37778"/>
                  </a:lnTo>
                  <a:lnTo>
                    <a:pt x="13306" y="37456"/>
                  </a:lnTo>
                  <a:lnTo>
                    <a:pt x="13952" y="37298"/>
                  </a:lnTo>
                  <a:lnTo>
                    <a:pt x="14622" y="37133"/>
                  </a:lnTo>
                  <a:lnTo>
                    <a:pt x="15292" y="36982"/>
                  </a:lnTo>
                  <a:lnTo>
                    <a:pt x="15974" y="36825"/>
                  </a:lnTo>
                  <a:lnTo>
                    <a:pt x="16668" y="36674"/>
                  </a:lnTo>
                  <a:lnTo>
                    <a:pt x="17374" y="36523"/>
                  </a:lnTo>
                  <a:lnTo>
                    <a:pt x="17374" y="36523"/>
                  </a:lnTo>
                  <a:lnTo>
                    <a:pt x="18332" y="36331"/>
                  </a:lnTo>
                  <a:lnTo>
                    <a:pt x="19289" y="36146"/>
                  </a:lnTo>
                  <a:lnTo>
                    <a:pt x="20234" y="35974"/>
                  </a:lnTo>
                  <a:lnTo>
                    <a:pt x="21179" y="35809"/>
                  </a:lnTo>
                  <a:lnTo>
                    <a:pt x="22113" y="35652"/>
                  </a:lnTo>
                  <a:lnTo>
                    <a:pt x="23034" y="35508"/>
                  </a:lnTo>
                  <a:lnTo>
                    <a:pt x="23944" y="35377"/>
                  </a:lnTo>
                  <a:lnTo>
                    <a:pt x="24841" y="35247"/>
                  </a:lnTo>
                  <a:lnTo>
                    <a:pt x="25738" y="35130"/>
                  </a:lnTo>
                  <a:lnTo>
                    <a:pt x="26612" y="35027"/>
                  </a:lnTo>
                  <a:lnTo>
                    <a:pt x="27485" y="34924"/>
                  </a:lnTo>
                  <a:lnTo>
                    <a:pt x="28347" y="34835"/>
                  </a:lnTo>
                  <a:lnTo>
                    <a:pt x="29196" y="34753"/>
                  </a:lnTo>
                  <a:lnTo>
                    <a:pt x="30034" y="34671"/>
                  </a:lnTo>
                  <a:lnTo>
                    <a:pt x="30860" y="34602"/>
                  </a:lnTo>
                  <a:lnTo>
                    <a:pt x="31661" y="34540"/>
                  </a:lnTo>
                  <a:lnTo>
                    <a:pt x="32463" y="34485"/>
                  </a:lnTo>
                  <a:lnTo>
                    <a:pt x="33253" y="34437"/>
                  </a:lnTo>
                  <a:lnTo>
                    <a:pt x="34019" y="34389"/>
                  </a:lnTo>
                  <a:lnTo>
                    <a:pt x="34784" y="34355"/>
                  </a:lnTo>
                  <a:lnTo>
                    <a:pt x="35526" y="34321"/>
                  </a:lnTo>
                  <a:lnTo>
                    <a:pt x="36256" y="34293"/>
                  </a:lnTo>
                  <a:lnTo>
                    <a:pt x="36962" y="34273"/>
                  </a:lnTo>
                  <a:lnTo>
                    <a:pt x="37668" y="34252"/>
                  </a:lnTo>
                  <a:lnTo>
                    <a:pt x="39008" y="34232"/>
                  </a:lnTo>
                  <a:lnTo>
                    <a:pt x="40300" y="34218"/>
                  </a:lnTo>
                  <a:lnTo>
                    <a:pt x="41509" y="34225"/>
                  </a:lnTo>
                  <a:lnTo>
                    <a:pt x="42658" y="34239"/>
                  </a:lnTo>
                  <a:lnTo>
                    <a:pt x="42658" y="34239"/>
                  </a:lnTo>
                  <a:lnTo>
                    <a:pt x="48892" y="1915"/>
                  </a:lnTo>
                  <a:lnTo>
                    <a:pt x="48892" y="1915"/>
                  </a:lnTo>
                  <a:lnTo>
                    <a:pt x="48928" y="1784"/>
                  </a:lnTo>
                  <a:lnTo>
                    <a:pt x="48976" y="1654"/>
                  </a:lnTo>
                  <a:lnTo>
                    <a:pt x="49035" y="1537"/>
                  </a:lnTo>
                  <a:lnTo>
                    <a:pt x="49107" y="1421"/>
                  </a:lnTo>
                  <a:lnTo>
                    <a:pt x="49191" y="1304"/>
                  </a:lnTo>
                  <a:lnTo>
                    <a:pt x="49275" y="1201"/>
                  </a:lnTo>
                  <a:lnTo>
                    <a:pt x="49370" y="1098"/>
                  </a:lnTo>
                  <a:lnTo>
                    <a:pt x="49478" y="996"/>
                  </a:lnTo>
                  <a:lnTo>
                    <a:pt x="49598" y="906"/>
                  </a:lnTo>
                  <a:lnTo>
                    <a:pt x="49729" y="817"/>
                  </a:lnTo>
                  <a:lnTo>
                    <a:pt x="49861" y="735"/>
                  </a:lnTo>
                  <a:lnTo>
                    <a:pt x="49993" y="653"/>
                  </a:lnTo>
                  <a:lnTo>
                    <a:pt x="50148" y="577"/>
                  </a:lnTo>
                  <a:lnTo>
                    <a:pt x="50304" y="508"/>
                  </a:lnTo>
                  <a:lnTo>
                    <a:pt x="50459" y="440"/>
                  </a:lnTo>
                  <a:lnTo>
                    <a:pt x="50627" y="385"/>
                  </a:lnTo>
                  <a:lnTo>
                    <a:pt x="50794" y="323"/>
                  </a:lnTo>
                  <a:lnTo>
                    <a:pt x="50974" y="275"/>
                  </a:lnTo>
                  <a:lnTo>
                    <a:pt x="51153" y="227"/>
                  </a:lnTo>
                  <a:lnTo>
                    <a:pt x="51333" y="186"/>
                  </a:lnTo>
                  <a:lnTo>
                    <a:pt x="51524" y="145"/>
                  </a:lnTo>
                  <a:lnTo>
                    <a:pt x="51716" y="111"/>
                  </a:lnTo>
                  <a:lnTo>
                    <a:pt x="51919" y="83"/>
                  </a:lnTo>
                  <a:lnTo>
                    <a:pt x="52110" y="56"/>
                  </a:lnTo>
                  <a:lnTo>
                    <a:pt x="52314" y="35"/>
                  </a:lnTo>
                  <a:lnTo>
                    <a:pt x="52517" y="21"/>
                  </a:lnTo>
                  <a:lnTo>
                    <a:pt x="52709" y="8"/>
                  </a:lnTo>
                  <a:lnTo>
                    <a:pt x="52924" y="1"/>
                  </a:lnTo>
                  <a:lnTo>
                    <a:pt x="53128" y="1"/>
                  </a:lnTo>
                  <a:lnTo>
                    <a:pt x="53331" y="1"/>
                  </a:lnTo>
                  <a:lnTo>
                    <a:pt x="53534" y="8"/>
                  </a:lnTo>
                  <a:lnTo>
                    <a:pt x="53738" y="15"/>
                  </a:lnTo>
                  <a:lnTo>
                    <a:pt x="53941" y="28"/>
                  </a:lnTo>
                  <a:lnTo>
                    <a:pt x="54133" y="49"/>
                  </a:lnTo>
                  <a:lnTo>
                    <a:pt x="54336" y="69"/>
                  </a:lnTo>
                  <a:lnTo>
                    <a:pt x="54528" y="97"/>
                  </a:lnTo>
                  <a:lnTo>
                    <a:pt x="54719" y="124"/>
                  </a:lnTo>
                  <a:lnTo>
                    <a:pt x="54910" y="159"/>
                  </a:lnTo>
                  <a:lnTo>
                    <a:pt x="55102" y="200"/>
                  </a:lnTo>
                  <a:lnTo>
                    <a:pt x="55281" y="241"/>
                  </a:lnTo>
                  <a:lnTo>
                    <a:pt x="55461" y="289"/>
                  </a:lnTo>
                  <a:lnTo>
                    <a:pt x="55640" y="337"/>
                  </a:lnTo>
                  <a:lnTo>
                    <a:pt x="55808" y="392"/>
                  </a:lnTo>
                  <a:lnTo>
                    <a:pt x="55975" y="454"/>
                  </a:lnTo>
                  <a:lnTo>
                    <a:pt x="56131" y="515"/>
                  </a:lnTo>
                  <a:lnTo>
                    <a:pt x="56275" y="584"/>
                  </a:lnTo>
                  <a:lnTo>
                    <a:pt x="56418" y="653"/>
                  </a:lnTo>
                  <a:lnTo>
                    <a:pt x="56562" y="728"/>
                  </a:lnTo>
                  <a:lnTo>
                    <a:pt x="56693" y="810"/>
                  </a:lnTo>
                  <a:lnTo>
                    <a:pt x="56813" y="893"/>
                  </a:lnTo>
                  <a:lnTo>
                    <a:pt x="56921" y="975"/>
                  </a:lnTo>
                  <a:lnTo>
                    <a:pt x="57028" y="1064"/>
                  </a:lnTo>
                  <a:lnTo>
                    <a:pt x="57124" y="1160"/>
                  </a:lnTo>
                  <a:lnTo>
                    <a:pt x="57208" y="1256"/>
                  </a:lnTo>
                  <a:lnTo>
                    <a:pt x="57292" y="1359"/>
                  </a:lnTo>
                  <a:lnTo>
                    <a:pt x="57351" y="1462"/>
                  </a:lnTo>
                  <a:lnTo>
                    <a:pt x="57411" y="1572"/>
                  </a:lnTo>
                  <a:lnTo>
                    <a:pt x="57447" y="1688"/>
                  </a:lnTo>
                  <a:lnTo>
                    <a:pt x="57483" y="1805"/>
                  </a:lnTo>
                  <a:lnTo>
                    <a:pt x="57507" y="1922"/>
                  </a:lnTo>
                  <a:lnTo>
                    <a:pt x="57507" y="2045"/>
                  </a:lnTo>
                  <a:lnTo>
                    <a:pt x="57507" y="2175"/>
                  </a:lnTo>
                  <a:lnTo>
                    <a:pt x="57483" y="2306"/>
                  </a:lnTo>
                  <a:lnTo>
                    <a:pt x="57459" y="2443"/>
                  </a:lnTo>
                  <a:lnTo>
                    <a:pt x="57459" y="2443"/>
                  </a:lnTo>
                  <a:lnTo>
                    <a:pt x="56550" y="6607"/>
                  </a:lnTo>
                  <a:lnTo>
                    <a:pt x="55664" y="10778"/>
                  </a:lnTo>
                  <a:lnTo>
                    <a:pt x="53881" y="19126"/>
                  </a:lnTo>
                  <a:lnTo>
                    <a:pt x="52099" y="27475"/>
                  </a:lnTo>
                  <a:lnTo>
                    <a:pt x="51201" y="31645"/>
                  </a:lnTo>
                  <a:lnTo>
                    <a:pt x="50304" y="35809"/>
                  </a:lnTo>
                  <a:lnTo>
                    <a:pt x="50304" y="35809"/>
                  </a:lnTo>
                  <a:lnTo>
                    <a:pt x="51022" y="35837"/>
                  </a:lnTo>
                  <a:lnTo>
                    <a:pt x="51476" y="35864"/>
                  </a:lnTo>
                  <a:lnTo>
                    <a:pt x="51967" y="35899"/>
                  </a:lnTo>
                  <a:lnTo>
                    <a:pt x="52517" y="35940"/>
                  </a:lnTo>
                  <a:lnTo>
                    <a:pt x="53116" y="36001"/>
                  </a:lnTo>
                  <a:lnTo>
                    <a:pt x="53750" y="36077"/>
                  </a:lnTo>
                  <a:lnTo>
                    <a:pt x="54420" y="36173"/>
                  </a:lnTo>
                  <a:lnTo>
                    <a:pt x="54767" y="36228"/>
                  </a:lnTo>
                  <a:lnTo>
                    <a:pt x="55126" y="36290"/>
                  </a:lnTo>
                  <a:lnTo>
                    <a:pt x="55485" y="36358"/>
                  </a:lnTo>
                  <a:lnTo>
                    <a:pt x="55844" y="36427"/>
                  </a:lnTo>
                  <a:lnTo>
                    <a:pt x="56215" y="36509"/>
                  </a:lnTo>
                  <a:lnTo>
                    <a:pt x="56598" y="36591"/>
                  </a:lnTo>
                  <a:lnTo>
                    <a:pt x="56980" y="36681"/>
                  </a:lnTo>
                  <a:lnTo>
                    <a:pt x="57363" y="36784"/>
                  </a:lnTo>
                  <a:lnTo>
                    <a:pt x="57758" y="36886"/>
                  </a:lnTo>
                  <a:lnTo>
                    <a:pt x="58153" y="37003"/>
                  </a:lnTo>
                  <a:lnTo>
                    <a:pt x="58548" y="37127"/>
                  </a:lnTo>
                  <a:lnTo>
                    <a:pt x="58943" y="37257"/>
                  </a:lnTo>
                  <a:lnTo>
                    <a:pt x="59338" y="37394"/>
                  </a:lnTo>
                  <a:lnTo>
                    <a:pt x="59733" y="37538"/>
                  </a:lnTo>
                  <a:lnTo>
                    <a:pt x="60127" y="37696"/>
                  </a:lnTo>
                  <a:lnTo>
                    <a:pt x="60534" y="37861"/>
                  </a:lnTo>
                  <a:lnTo>
                    <a:pt x="60534" y="37861"/>
                  </a:lnTo>
                  <a:lnTo>
                    <a:pt x="60953" y="38046"/>
                  </a:lnTo>
                  <a:lnTo>
                    <a:pt x="61360" y="38231"/>
                  </a:lnTo>
                  <a:lnTo>
                    <a:pt x="61743" y="38423"/>
                  </a:lnTo>
                  <a:lnTo>
                    <a:pt x="62114" y="38615"/>
                  </a:lnTo>
                  <a:lnTo>
                    <a:pt x="62461" y="38807"/>
                  </a:lnTo>
                  <a:lnTo>
                    <a:pt x="62796" y="39006"/>
                  </a:lnTo>
                  <a:lnTo>
                    <a:pt x="63119" y="39205"/>
                  </a:lnTo>
                  <a:lnTo>
                    <a:pt x="63430" y="39397"/>
                  </a:lnTo>
                  <a:lnTo>
                    <a:pt x="63717" y="39596"/>
                  </a:lnTo>
                  <a:lnTo>
                    <a:pt x="63992" y="39795"/>
                  </a:lnTo>
                  <a:lnTo>
                    <a:pt x="64256" y="39987"/>
                  </a:lnTo>
                  <a:lnTo>
                    <a:pt x="64507" y="40186"/>
                  </a:lnTo>
                  <a:lnTo>
                    <a:pt x="64746" y="40378"/>
                  </a:lnTo>
                  <a:lnTo>
                    <a:pt x="64973" y="40570"/>
                  </a:lnTo>
                  <a:lnTo>
                    <a:pt x="65177" y="40762"/>
                  </a:lnTo>
                  <a:lnTo>
                    <a:pt x="65380" y="40947"/>
                  </a:lnTo>
                  <a:lnTo>
                    <a:pt x="65560" y="41133"/>
                  </a:lnTo>
                  <a:lnTo>
                    <a:pt x="65727" y="41311"/>
                  </a:lnTo>
                  <a:lnTo>
                    <a:pt x="66050" y="41661"/>
                  </a:lnTo>
                  <a:lnTo>
                    <a:pt x="66314" y="41990"/>
                  </a:lnTo>
                  <a:lnTo>
                    <a:pt x="66541" y="42299"/>
                  </a:lnTo>
                  <a:lnTo>
                    <a:pt x="66732" y="42580"/>
                  </a:lnTo>
                  <a:lnTo>
                    <a:pt x="66888" y="42834"/>
                  </a:lnTo>
                  <a:lnTo>
                    <a:pt x="67008" y="43060"/>
                  </a:lnTo>
                  <a:lnTo>
                    <a:pt x="67103" y="43246"/>
                  </a:lnTo>
                  <a:lnTo>
                    <a:pt x="67103" y="43246"/>
                  </a:lnTo>
                  <a:lnTo>
                    <a:pt x="66720" y="43053"/>
                  </a:lnTo>
                  <a:lnTo>
                    <a:pt x="66302" y="42848"/>
                  </a:lnTo>
                  <a:lnTo>
                    <a:pt x="65835" y="42628"/>
                  </a:lnTo>
                  <a:lnTo>
                    <a:pt x="65344" y="42402"/>
                  </a:lnTo>
                  <a:lnTo>
                    <a:pt x="64794" y="42169"/>
                  </a:lnTo>
                  <a:lnTo>
                    <a:pt x="64220" y="41935"/>
                  </a:lnTo>
                  <a:lnTo>
                    <a:pt x="63597" y="41695"/>
                  </a:lnTo>
                  <a:lnTo>
                    <a:pt x="62927" y="41455"/>
                  </a:lnTo>
                  <a:lnTo>
                    <a:pt x="62233" y="41215"/>
                  </a:lnTo>
                  <a:lnTo>
                    <a:pt x="61492" y="40982"/>
                  </a:lnTo>
                  <a:lnTo>
                    <a:pt x="61097" y="40865"/>
                  </a:lnTo>
                  <a:lnTo>
                    <a:pt x="60702" y="40755"/>
                  </a:lnTo>
                  <a:lnTo>
                    <a:pt x="60307" y="40639"/>
                  </a:lnTo>
                  <a:lnTo>
                    <a:pt x="59888" y="40529"/>
                  </a:lnTo>
                  <a:lnTo>
                    <a:pt x="59457" y="40426"/>
                  </a:lnTo>
                  <a:lnTo>
                    <a:pt x="59027" y="40323"/>
                  </a:lnTo>
                  <a:lnTo>
                    <a:pt x="58584" y="40220"/>
                  </a:lnTo>
                  <a:lnTo>
                    <a:pt x="58129" y="40124"/>
                  </a:lnTo>
                  <a:lnTo>
                    <a:pt x="57663" y="40028"/>
                  </a:lnTo>
                  <a:lnTo>
                    <a:pt x="57184" y="39939"/>
                  </a:lnTo>
                  <a:lnTo>
                    <a:pt x="56705" y="39850"/>
                  </a:lnTo>
                  <a:lnTo>
                    <a:pt x="56203" y="39768"/>
                  </a:lnTo>
                  <a:lnTo>
                    <a:pt x="56203" y="39768"/>
                  </a:lnTo>
                  <a:lnTo>
                    <a:pt x="55545" y="39665"/>
                  </a:lnTo>
                  <a:lnTo>
                    <a:pt x="54887" y="39575"/>
                  </a:lnTo>
                  <a:lnTo>
                    <a:pt x="54252" y="39500"/>
                  </a:lnTo>
                  <a:lnTo>
                    <a:pt x="53630" y="39438"/>
                  </a:lnTo>
                  <a:lnTo>
                    <a:pt x="53008" y="39383"/>
                  </a:lnTo>
                  <a:lnTo>
                    <a:pt x="52410" y="39335"/>
                  </a:lnTo>
                  <a:lnTo>
                    <a:pt x="51823" y="39301"/>
                  </a:lnTo>
                  <a:lnTo>
                    <a:pt x="51261" y="39274"/>
                  </a:lnTo>
                  <a:lnTo>
                    <a:pt x="50711" y="39253"/>
                  </a:lnTo>
                  <a:lnTo>
                    <a:pt x="50172" y="39239"/>
                  </a:lnTo>
                  <a:lnTo>
                    <a:pt x="49646" y="39226"/>
                  </a:lnTo>
                  <a:lnTo>
                    <a:pt x="49143" y="39226"/>
                  </a:lnTo>
                  <a:lnTo>
                    <a:pt x="48186" y="39226"/>
                  </a:lnTo>
                  <a:lnTo>
                    <a:pt x="47312" y="39246"/>
                  </a:lnTo>
                  <a:lnTo>
                    <a:pt x="47312" y="39246"/>
                  </a:lnTo>
                  <a:lnTo>
                    <a:pt x="46439" y="39383"/>
                  </a:lnTo>
                  <a:lnTo>
                    <a:pt x="45517" y="39534"/>
                  </a:lnTo>
                  <a:lnTo>
                    <a:pt x="44572" y="39706"/>
                  </a:lnTo>
                  <a:lnTo>
                    <a:pt x="43603" y="39884"/>
                  </a:lnTo>
                  <a:lnTo>
                    <a:pt x="42598" y="40083"/>
                  </a:lnTo>
                  <a:lnTo>
                    <a:pt x="41557" y="40303"/>
                  </a:lnTo>
                  <a:lnTo>
                    <a:pt x="40492" y="40536"/>
                  </a:lnTo>
                  <a:lnTo>
                    <a:pt x="39403" y="40790"/>
                  </a:lnTo>
                  <a:lnTo>
                    <a:pt x="38290" y="41057"/>
                  </a:lnTo>
                  <a:lnTo>
                    <a:pt x="37142" y="41352"/>
                  </a:lnTo>
                  <a:lnTo>
                    <a:pt x="35993" y="41661"/>
                  </a:lnTo>
                  <a:lnTo>
                    <a:pt x="34808" y="41997"/>
                  </a:lnTo>
                  <a:lnTo>
                    <a:pt x="34210" y="42175"/>
                  </a:lnTo>
                  <a:lnTo>
                    <a:pt x="33612" y="42354"/>
                  </a:lnTo>
                  <a:lnTo>
                    <a:pt x="33013" y="42546"/>
                  </a:lnTo>
                  <a:lnTo>
                    <a:pt x="32403" y="42738"/>
                  </a:lnTo>
                  <a:lnTo>
                    <a:pt x="31793" y="42944"/>
                  </a:lnTo>
                  <a:lnTo>
                    <a:pt x="31171" y="43149"/>
                  </a:lnTo>
                  <a:lnTo>
                    <a:pt x="30549" y="43362"/>
                  </a:lnTo>
                  <a:lnTo>
                    <a:pt x="29926" y="43582"/>
                  </a:lnTo>
                  <a:lnTo>
                    <a:pt x="29926" y="43582"/>
                  </a:lnTo>
                  <a:lnTo>
                    <a:pt x="29161" y="43863"/>
                  </a:lnTo>
                  <a:lnTo>
                    <a:pt x="28407" y="44151"/>
                  </a:lnTo>
                  <a:lnTo>
                    <a:pt x="27665" y="44439"/>
                  </a:lnTo>
                  <a:lnTo>
                    <a:pt x="26947" y="44727"/>
                  </a:lnTo>
                  <a:lnTo>
                    <a:pt x="26241" y="45015"/>
                  </a:lnTo>
                  <a:lnTo>
                    <a:pt x="25547" y="45310"/>
                  </a:lnTo>
                  <a:lnTo>
                    <a:pt x="24877" y="45605"/>
                  </a:lnTo>
                  <a:lnTo>
                    <a:pt x="24219" y="45900"/>
                  </a:lnTo>
                  <a:lnTo>
                    <a:pt x="23573" y="46195"/>
                  </a:lnTo>
                  <a:lnTo>
                    <a:pt x="22950" y="46490"/>
                  </a:lnTo>
                  <a:lnTo>
                    <a:pt x="22328" y="46785"/>
                  </a:lnTo>
                  <a:lnTo>
                    <a:pt x="21742" y="47080"/>
                  </a:lnTo>
                  <a:lnTo>
                    <a:pt x="21156" y="47375"/>
                  </a:lnTo>
                  <a:lnTo>
                    <a:pt x="20593" y="47670"/>
                  </a:lnTo>
                  <a:lnTo>
                    <a:pt x="20043" y="47965"/>
                  </a:lnTo>
                  <a:lnTo>
                    <a:pt x="19504" y="48253"/>
                  </a:lnTo>
                  <a:lnTo>
                    <a:pt x="18990" y="48541"/>
                  </a:lnTo>
                  <a:lnTo>
                    <a:pt x="18475" y="48829"/>
                  </a:lnTo>
                  <a:lnTo>
                    <a:pt x="17985" y="49118"/>
                  </a:lnTo>
                  <a:lnTo>
                    <a:pt x="17506" y="49399"/>
                  </a:lnTo>
                  <a:lnTo>
                    <a:pt x="16597" y="49955"/>
                  </a:lnTo>
                  <a:lnTo>
                    <a:pt x="15747" y="50496"/>
                  </a:lnTo>
                  <a:lnTo>
                    <a:pt x="14945" y="51025"/>
                  </a:lnTo>
                  <a:lnTo>
                    <a:pt x="14204" y="51539"/>
                  </a:lnTo>
                  <a:lnTo>
                    <a:pt x="13522" y="52026"/>
                  </a:lnTo>
                  <a:lnTo>
                    <a:pt x="12887" y="52493"/>
                  </a:lnTo>
                  <a:lnTo>
                    <a:pt x="12887" y="52493"/>
                  </a:lnTo>
                  <a:lnTo>
                    <a:pt x="13294" y="51985"/>
                  </a:lnTo>
                  <a:lnTo>
                    <a:pt x="13761" y="51443"/>
                  </a:lnTo>
                  <a:lnTo>
                    <a:pt x="14275" y="50874"/>
                  </a:lnTo>
                  <a:lnTo>
                    <a:pt x="14838" y="50277"/>
                  </a:lnTo>
                  <a:lnTo>
                    <a:pt x="15149" y="49968"/>
                  </a:lnTo>
                  <a:lnTo>
                    <a:pt x="15460" y="49653"/>
                  </a:lnTo>
                  <a:lnTo>
                    <a:pt x="15795" y="49337"/>
                  </a:lnTo>
                  <a:lnTo>
                    <a:pt x="16142" y="49015"/>
                  </a:lnTo>
                  <a:lnTo>
                    <a:pt x="16501" y="48685"/>
                  </a:lnTo>
                  <a:lnTo>
                    <a:pt x="16884" y="48356"/>
                  </a:lnTo>
                  <a:lnTo>
                    <a:pt x="17279" y="48020"/>
                  </a:lnTo>
                  <a:lnTo>
                    <a:pt x="17686" y="47684"/>
                  </a:lnTo>
                  <a:lnTo>
                    <a:pt x="18116" y="47341"/>
                  </a:lnTo>
                  <a:lnTo>
                    <a:pt x="18547" y="46998"/>
                  </a:lnTo>
                  <a:lnTo>
                    <a:pt x="19014" y="46648"/>
                  </a:lnTo>
                  <a:lnTo>
                    <a:pt x="19480" y="46305"/>
                  </a:lnTo>
                  <a:lnTo>
                    <a:pt x="19983" y="45955"/>
                  </a:lnTo>
                  <a:lnTo>
                    <a:pt x="20485" y="45605"/>
                  </a:lnTo>
                  <a:lnTo>
                    <a:pt x="21012" y="45255"/>
                  </a:lnTo>
                  <a:lnTo>
                    <a:pt x="21562" y="44906"/>
                  </a:lnTo>
                  <a:lnTo>
                    <a:pt x="22125" y="44556"/>
                  </a:lnTo>
                  <a:lnTo>
                    <a:pt x="22711" y="44206"/>
                  </a:lnTo>
                  <a:lnTo>
                    <a:pt x="23309" y="43863"/>
                  </a:lnTo>
                  <a:lnTo>
                    <a:pt x="23932" y="43513"/>
                  </a:lnTo>
                  <a:lnTo>
                    <a:pt x="24566" y="43170"/>
                  </a:lnTo>
                  <a:lnTo>
                    <a:pt x="25224" y="42827"/>
                  </a:lnTo>
                  <a:lnTo>
                    <a:pt x="25906" y="42491"/>
                  </a:lnTo>
                  <a:lnTo>
                    <a:pt x="26600" y="42148"/>
                  </a:lnTo>
                  <a:lnTo>
                    <a:pt x="26600" y="42148"/>
                  </a:lnTo>
                  <a:lnTo>
                    <a:pt x="27294" y="41832"/>
                  </a:lnTo>
                  <a:lnTo>
                    <a:pt x="27976" y="41531"/>
                  </a:lnTo>
                  <a:lnTo>
                    <a:pt x="28646" y="41242"/>
                  </a:lnTo>
                  <a:lnTo>
                    <a:pt x="29328" y="40961"/>
                  </a:lnTo>
                  <a:lnTo>
                    <a:pt x="29998" y="40694"/>
                  </a:lnTo>
                  <a:lnTo>
                    <a:pt x="30656" y="40433"/>
                  </a:lnTo>
                  <a:lnTo>
                    <a:pt x="31314" y="40186"/>
                  </a:lnTo>
                  <a:lnTo>
                    <a:pt x="31972" y="39953"/>
                  </a:lnTo>
                  <a:lnTo>
                    <a:pt x="32607" y="39726"/>
                  </a:lnTo>
                  <a:lnTo>
                    <a:pt x="33241" y="39514"/>
                  </a:lnTo>
                  <a:lnTo>
                    <a:pt x="33875" y="39308"/>
                  </a:lnTo>
                  <a:lnTo>
                    <a:pt x="34485" y="39116"/>
                  </a:lnTo>
                  <a:lnTo>
                    <a:pt x="35095" y="38931"/>
                  </a:lnTo>
                  <a:lnTo>
                    <a:pt x="35682" y="38752"/>
                  </a:lnTo>
                  <a:lnTo>
                    <a:pt x="36268" y="38588"/>
                  </a:lnTo>
                  <a:lnTo>
                    <a:pt x="36830" y="38430"/>
                  </a:lnTo>
                  <a:lnTo>
                    <a:pt x="36830" y="3843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2473;p66"/>
            <p:cNvSpPr/>
            <p:nvPr/>
          </p:nvSpPr>
          <p:spPr>
            <a:xfrm>
              <a:off x="5232839" y="1386399"/>
              <a:ext cx="227141" cy="234135"/>
            </a:xfrm>
            <a:custGeom>
              <a:avLst/>
              <a:gdLst/>
              <a:ahLst/>
              <a:cxnLst/>
              <a:rect l="l" t="t" r="r" b="b"/>
              <a:pathLst>
                <a:path w="37920" h="22083" extrusionOk="0">
                  <a:moveTo>
                    <a:pt x="37920" y="1901"/>
                  </a:moveTo>
                  <a:lnTo>
                    <a:pt x="37920" y="1901"/>
                  </a:lnTo>
                  <a:lnTo>
                    <a:pt x="36795" y="1668"/>
                  </a:lnTo>
                  <a:lnTo>
                    <a:pt x="35634" y="1434"/>
                  </a:lnTo>
                  <a:lnTo>
                    <a:pt x="34414" y="1215"/>
                  </a:lnTo>
                  <a:lnTo>
                    <a:pt x="33145" y="995"/>
                  </a:lnTo>
                  <a:lnTo>
                    <a:pt x="31841" y="783"/>
                  </a:lnTo>
                  <a:lnTo>
                    <a:pt x="31171" y="680"/>
                  </a:lnTo>
                  <a:lnTo>
                    <a:pt x="30489" y="584"/>
                  </a:lnTo>
                  <a:lnTo>
                    <a:pt x="29807" y="488"/>
                  </a:lnTo>
                  <a:lnTo>
                    <a:pt x="29113" y="398"/>
                  </a:lnTo>
                  <a:lnTo>
                    <a:pt x="28407" y="316"/>
                  </a:lnTo>
                  <a:lnTo>
                    <a:pt x="27689" y="227"/>
                  </a:lnTo>
                  <a:lnTo>
                    <a:pt x="27689" y="227"/>
                  </a:lnTo>
                  <a:lnTo>
                    <a:pt x="27223" y="186"/>
                  </a:lnTo>
                  <a:lnTo>
                    <a:pt x="26756" y="145"/>
                  </a:lnTo>
                  <a:lnTo>
                    <a:pt x="26277" y="110"/>
                  </a:lnTo>
                  <a:lnTo>
                    <a:pt x="25799" y="76"/>
                  </a:lnTo>
                  <a:lnTo>
                    <a:pt x="25320" y="55"/>
                  </a:lnTo>
                  <a:lnTo>
                    <a:pt x="24841" y="35"/>
                  </a:lnTo>
                  <a:lnTo>
                    <a:pt x="24363" y="21"/>
                  </a:lnTo>
                  <a:lnTo>
                    <a:pt x="23872" y="7"/>
                  </a:lnTo>
                  <a:lnTo>
                    <a:pt x="23394" y="1"/>
                  </a:lnTo>
                  <a:lnTo>
                    <a:pt x="22903" y="1"/>
                  </a:lnTo>
                  <a:lnTo>
                    <a:pt x="22412" y="7"/>
                  </a:lnTo>
                  <a:lnTo>
                    <a:pt x="21934" y="14"/>
                  </a:lnTo>
                  <a:lnTo>
                    <a:pt x="20953" y="42"/>
                  </a:lnTo>
                  <a:lnTo>
                    <a:pt x="19971" y="83"/>
                  </a:lnTo>
                  <a:lnTo>
                    <a:pt x="18990" y="138"/>
                  </a:lnTo>
                  <a:lnTo>
                    <a:pt x="18021" y="206"/>
                  </a:lnTo>
                  <a:lnTo>
                    <a:pt x="17052" y="289"/>
                  </a:lnTo>
                  <a:lnTo>
                    <a:pt x="16083" y="378"/>
                  </a:lnTo>
                  <a:lnTo>
                    <a:pt x="15113" y="481"/>
                  </a:lnTo>
                  <a:lnTo>
                    <a:pt x="14168" y="591"/>
                  </a:lnTo>
                  <a:lnTo>
                    <a:pt x="13223" y="707"/>
                  </a:lnTo>
                  <a:lnTo>
                    <a:pt x="12289" y="831"/>
                  </a:lnTo>
                  <a:lnTo>
                    <a:pt x="11368" y="961"/>
                  </a:lnTo>
                  <a:lnTo>
                    <a:pt x="10459" y="1091"/>
                  </a:lnTo>
                  <a:lnTo>
                    <a:pt x="9561" y="1228"/>
                  </a:lnTo>
                  <a:lnTo>
                    <a:pt x="8688" y="1366"/>
                  </a:lnTo>
                  <a:lnTo>
                    <a:pt x="6989" y="1640"/>
                  </a:lnTo>
                  <a:lnTo>
                    <a:pt x="5385" y="1914"/>
                  </a:lnTo>
                  <a:lnTo>
                    <a:pt x="3866" y="2168"/>
                  </a:lnTo>
                  <a:lnTo>
                    <a:pt x="2454" y="2402"/>
                  </a:lnTo>
                  <a:lnTo>
                    <a:pt x="1796" y="2504"/>
                  </a:lnTo>
                  <a:lnTo>
                    <a:pt x="1161" y="2600"/>
                  </a:lnTo>
                  <a:lnTo>
                    <a:pt x="563" y="2683"/>
                  </a:lnTo>
                  <a:lnTo>
                    <a:pt x="1" y="2758"/>
                  </a:lnTo>
                  <a:lnTo>
                    <a:pt x="1" y="2758"/>
                  </a:lnTo>
                  <a:lnTo>
                    <a:pt x="336" y="2923"/>
                  </a:lnTo>
                  <a:lnTo>
                    <a:pt x="731" y="3094"/>
                  </a:lnTo>
                  <a:lnTo>
                    <a:pt x="1161" y="3280"/>
                  </a:lnTo>
                  <a:lnTo>
                    <a:pt x="1640" y="3458"/>
                  </a:lnTo>
                  <a:lnTo>
                    <a:pt x="2167" y="3650"/>
                  </a:lnTo>
                  <a:lnTo>
                    <a:pt x="2729" y="3849"/>
                  </a:lnTo>
                  <a:lnTo>
                    <a:pt x="3327" y="4048"/>
                  </a:lnTo>
                  <a:lnTo>
                    <a:pt x="3973" y="4261"/>
                  </a:lnTo>
                  <a:lnTo>
                    <a:pt x="5349" y="4700"/>
                  </a:lnTo>
                  <a:lnTo>
                    <a:pt x="6845" y="5166"/>
                  </a:lnTo>
                  <a:lnTo>
                    <a:pt x="8449" y="5667"/>
                  </a:lnTo>
                  <a:lnTo>
                    <a:pt x="10124" y="6195"/>
                  </a:lnTo>
                  <a:lnTo>
                    <a:pt x="11871" y="6758"/>
                  </a:lnTo>
                  <a:lnTo>
                    <a:pt x="12756" y="7053"/>
                  </a:lnTo>
                  <a:lnTo>
                    <a:pt x="13666" y="7361"/>
                  </a:lnTo>
                  <a:lnTo>
                    <a:pt x="14563" y="7677"/>
                  </a:lnTo>
                  <a:lnTo>
                    <a:pt x="15484" y="7999"/>
                  </a:lnTo>
                  <a:lnTo>
                    <a:pt x="16394" y="8335"/>
                  </a:lnTo>
                  <a:lnTo>
                    <a:pt x="17303" y="8678"/>
                  </a:lnTo>
                  <a:lnTo>
                    <a:pt x="18224" y="9028"/>
                  </a:lnTo>
                  <a:lnTo>
                    <a:pt x="19134" y="9392"/>
                  </a:lnTo>
                  <a:lnTo>
                    <a:pt x="20031" y="9769"/>
                  </a:lnTo>
                  <a:lnTo>
                    <a:pt x="20929" y="10153"/>
                  </a:lnTo>
                  <a:lnTo>
                    <a:pt x="21802" y="10551"/>
                  </a:lnTo>
                  <a:lnTo>
                    <a:pt x="22676" y="10963"/>
                  </a:lnTo>
                  <a:lnTo>
                    <a:pt x="23525" y="11381"/>
                  </a:lnTo>
                  <a:lnTo>
                    <a:pt x="24363" y="11813"/>
                  </a:lnTo>
                  <a:lnTo>
                    <a:pt x="24363" y="11813"/>
                  </a:lnTo>
                  <a:lnTo>
                    <a:pt x="23549" y="11834"/>
                  </a:lnTo>
                  <a:lnTo>
                    <a:pt x="22747" y="11868"/>
                  </a:lnTo>
                  <a:lnTo>
                    <a:pt x="21958" y="11916"/>
                  </a:lnTo>
                  <a:lnTo>
                    <a:pt x="21180" y="11971"/>
                  </a:lnTo>
                  <a:lnTo>
                    <a:pt x="20402" y="12040"/>
                  </a:lnTo>
                  <a:lnTo>
                    <a:pt x="19648" y="12122"/>
                  </a:lnTo>
                  <a:lnTo>
                    <a:pt x="18894" y="12204"/>
                  </a:lnTo>
                  <a:lnTo>
                    <a:pt x="18141" y="12300"/>
                  </a:lnTo>
                  <a:lnTo>
                    <a:pt x="17399" y="12396"/>
                  </a:lnTo>
                  <a:lnTo>
                    <a:pt x="16669" y="12499"/>
                  </a:lnTo>
                  <a:lnTo>
                    <a:pt x="15221" y="12719"/>
                  </a:lnTo>
                  <a:lnTo>
                    <a:pt x="13797" y="12945"/>
                  </a:lnTo>
                  <a:lnTo>
                    <a:pt x="12385" y="13172"/>
                  </a:lnTo>
                  <a:lnTo>
                    <a:pt x="10973" y="13391"/>
                  </a:lnTo>
                  <a:lnTo>
                    <a:pt x="10279" y="13494"/>
                  </a:lnTo>
                  <a:lnTo>
                    <a:pt x="9585" y="13590"/>
                  </a:lnTo>
                  <a:lnTo>
                    <a:pt x="8879" y="13679"/>
                  </a:lnTo>
                  <a:lnTo>
                    <a:pt x="8185" y="13768"/>
                  </a:lnTo>
                  <a:lnTo>
                    <a:pt x="7491" y="13844"/>
                  </a:lnTo>
                  <a:lnTo>
                    <a:pt x="6785" y="13906"/>
                  </a:lnTo>
                  <a:lnTo>
                    <a:pt x="6091" y="13960"/>
                  </a:lnTo>
                  <a:lnTo>
                    <a:pt x="5385" y="14002"/>
                  </a:lnTo>
                  <a:lnTo>
                    <a:pt x="4679" y="14036"/>
                  </a:lnTo>
                  <a:lnTo>
                    <a:pt x="3973" y="14050"/>
                  </a:lnTo>
                  <a:lnTo>
                    <a:pt x="3255" y="14056"/>
                  </a:lnTo>
                  <a:lnTo>
                    <a:pt x="2538" y="14043"/>
                  </a:lnTo>
                  <a:lnTo>
                    <a:pt x="2179" y="14029"/>
                  </a:lnTo>
                  <a:lnTo>
                    <a:pt x="1808" y="14008"/>
                  </a:lnTo>
                  <a:lnTo>
                    <a:pt x="1449" y="13988"/>
                  </a:lnTo>
                  <a:lnTo>
                    <a:pt x="1078" y="13960"/>
                  </a:lnTo>
                  <a:lnTo>
                    <a:pt x="1078" y="13960"/>
                  </a:lnTo>
                  <a:lnTo>
                    <a:pt x="1209" y="14015"/>
                  </a:lnTo>
                  <a:lnTo>
                    <a:pt x="1353" y="14084"/>
                  </a:lnTo>
                  <a:lnTo>
                    <a:pt x="1664" y="14242"/>
                  </a:lnTo>
                  <a:lnTo>
                    <a:pt x="1999" y="14434"/>
                  </a:lnTo>
                  <a:lnTo>
                    <a:pt x="2370" y="14653"/>
                  </a:lnTo>
                  <a:lnTo>
                    <a:pt x="3196" y="15175"/>
                  </a:lnTo>
                  <a:lnTo>
                    <a:pt x="4141" y="15778"/>
                  </a:lnTo>
                  <a:lnTo>
                    <a:pt x="5206" y="16444"/>
                  </a:lnTo>
                  <a:lnTo>
                    <a:pt x="5780" y="16794"/>
                  </a:lnTo>
                  <a:lnTo>
                    <a:pt x="6378" y="17150"/>
                  </a:lnTo>
                  <a:lnTo>
                    <a:pt x="7001" y="17521"/>
                  </a:lnTo>
                  <a:lnTo>
                    <a:pt x="7659" y="17884"/>
                  </a:lnTo>
                  <a:lnTo>
                    <a:pt x="8329" y="18255"/>
                  </a:lnTo>
                  <a:lnTo>
                    <a:pt x="9035" y="18618"/>
                  </a:lnTo>
                  <a:lnTo>
                    <a:pt x="9765" y="18982"/>
                  </a:lnTo>
                  <a:lnTo>
                    <a:pt x="10507" y="19339"/>
                  </a:lnTo>
                  <a:lnTo>
                    <a:pt x="10901" y="19510"/>
                  </a:lnTo>
                  <a:lnTo>
                    <a:pt x="11284" y="19682"/>
                  </a:lnTo>
                  <a:lnTo>
                    <a:pt x="11679" y="19846"/>
                  </a:lnTo>
                  <a:lnTo>
                    <a:pt x="12086" y="20011"/>
                  </a:lnTo>
                  <a:lnTo>
                    <a:pt x="12493" y="20169"/>
                  </a:lnTo>
                  <a:lnTo>
                    <a:pt x="12912" y="20326"/>
                  </a:lnTo>
                  <a:lnTo>
                    <a:pt x="13330" y="20477"/>
                  </a:lnTo>
                  <a:lnTo>
                    <a:pt x="13749" y="20628"/>
                  </a:lnTo>
                  <a:lnTo>
                    <a:pt x="14180" y="20765"/>
                  </a:lnTo>
                  <a:lnTo>
                    <a:pt x="14611" y="20903"/>
                  </a:lnTo>
                  <a:lnTo>
                    <a:pt x="15054" y="21033"/>
                  </a:lnTo>
                  <a:lnTo>
                    <a:pt x="15496" y="21156"/>
                  </a:lnTo>
                  <a:lnTo>
                    <a:pt x="15951" y="21280"/>
                  </a:lnTo>
                  <a:lnTo>
                    <a:pt x="16406" y="21390"/>
                  </a:lnTo>
                  <a:lnTo>
                    <a:pt x="16872" y="21493"/>
                  </a:lnTo>
                  <a:lnTo>
                    <a:pt x="17327" y="21589"/>
                  </a:lnTo>
                  <a:lnTo>
                    <a:pt x="17806" y="21678"/>
                  </a:lnTo>
                  <a:lnTo>
                    <a:pt x="18284" y="21760"/>
                  </a:lnTo>
                  <a:lnTo>
                    <a:pt x="18763" y="21836"/>
                  </a:lnTo>
                  <a:lnTo>
                    <a:pt x="19241" y="21897"/>
                  </a:lnTo>
                  <a:lnTo>
                    <a:pt x="19732" y="21952"/>
                  </a:lnTo>
                  <a:lnTo>
                    <a:pt x="20223" y="22000"/>
                  </a:lnTo>
                  <a:lnTo>
                    <a:pt x="20725" y="22035"/>
                  </a:lnTo>
                  <a:lnTo>
                    <a:pt x="21228" y="22062"/>
                  </a:lnTo>
                  <a:lnTo>
                    <a:pt x="21730" y="22083"/>
                  </a:lnTo>
                  <a:lnTo>
                    <a:pt x="22245" y="22083"/>
                  </a:lnTo>
                  <a:lnTo>
                    <a:pt x="22759" y="22083"/>
                  </a:lnTo>
                  <a:lnTo>
                    <a:pt x="23286" y="22062"/>
                  </a:lnTo>
                  <a:lnTo>
                    <a:pt x="23286" y="22062"/>
                  </a:lnTo>
                  <a:lnTo>
                    <a:pt x="24147" y="22014"/>
                  </a:lnTo>
                  <a:lnTo>
                    <a:pt x="24985" y="21952"/>
                  </a:lnTo>
                  <a:lnTo>
                    <a:pt x="25811" y="21877"/>
                  </a:lnTo>
                  <a:lnTo>
                    <a:pt x="26612" y="21794"/>
                  </a:lnTo>
                  <a:lnTo>
                    <a:pt x="27390" y="21705"/>
                  </a:lnTo>
                  <a:lnTo>
                    <a:pt x="28156" y="21602"/>
                  </a:lnTo>
                  <a:lnTo>
                    <a:pt x="28886" y="21499"/>
                  </a:lnTo>
                  <a:lnTo>
                    <a:pt x="29604" y="21383"/>
                  </a:lnTo>
                  <a:lnTo>
                    <a:pt x="30298" y="21266"/>
                  </a:lnTo>
                  <a:lnTo>
                    <a:pt x="30956" y="21143"/>
                  </a:lnTo>
                  <a:lnTo>
                    <a:pt x="31602" y="21012"/>
                  </a:lnTo>
                  <a:lnTo>
                    <a:pt x="32212" y="20882"/>
                  </a:lnTo>
                  <a:lnTo>
                    <a:pt x="32810" y="20752"/>
                  </a:lnTo>
                  <a:lnTo>
                    <a:pt x="33373" y="20615"/>
                  </a:lnTo>
                  <a:lnTo>
                    <a:pt x="33911" y="20484"/>
                  </a:lnTo>
                  <a:lnTo>
                    <a:pt x="34426" y="20347"/>
                  </a:lnTo>
                  <a:lnTo>
                    <a:pt x="34426" y="20347"/>
                  </a:lnTo>
                  <a:lnTo>
                    <a:pt x="37920" y="1901"/>
                  </a:lnTo>
                  <a:lnTo>
                    <a:pt x="37920" y="190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2474;p66"/>
            <p:cNvSpPr/>
            <p:nvPr/>
          </p:nvSpPr>
          <p:spPr>
            <a:xfrm>
              <a:off x="5372675" y="1087695"/>
              <a:ext cx="2091091" cy="1454281"/>
            </a:xfrm>
            <a:custGeom>
              <a:avLst/>
              <a:gdLst/>
              <a:ahLst/>
              <a:cxnLst/>
              <a:rect l="l" t="t" r="r" b="b"/>
              <a:pathLst>
                <a:path w="349097" h="137164" extrusionOk="0">
                  <a:moveTo>
                    <a:pt x="349096" y="65299"/>
                  </a:moveTo>
                  <a:lnTo>
                    <a:pt x="349096" y="65299"/>
                  </a:lnTo>
                  <a:lnTo>
                    <a:pt x="348223" y="65292"/>
                  </a:lnTo>
                  <a:lnTo>
                    <a:pt x="347158" y="65279"/>
                  </a:lnTo>
                  <a:lnTo>
                    <a:pt x="345698" y="65251"/>
                  </a:lnTo>
                  <a:lnTo>
                    <a:pt x="343867" y="65210"/>
                  </a:lnTo>
                  <a:lnTo>
                    <a:pt x="341690" y="65155"/>
                  </a:lnTo>
                  <a:lnTo>
                    <a:pt x="339177" y="65080"/>
                  </a:lnTo>
                  <a:lnTo>
                    <a:pt x="336341" y="64977"/>
                  </a:lnTo>
                  <a:lnTo>
                    <a:pt x="333230" y="64853"/>
                  </a:lnTo>
                  <a:lnTo>
                    <a:pt x="331567" y="64785"/>
                  </a:lnTo>
                  <a:lnTo>
                    <a:pt x="329832" y="64702"/>
                  </a:lnTo>
                  <a:lnTo>
                    <a:pt x="328037" y="64613"/>
                  </a:lnTo>
                  <a:lnTo>
                    <a:pt x="326194" y="64517"/>
                  </a:lnTo>
                  <a:lnTo>
                    <a:pt x="324280" y="64414"/>
                  </a:lnTo>
                  <a:lnTo>
                    <a:pt x="322317" y="64298"/>
                  </a:lnTo>
                  <a:lnTo>
                    <a:pt x="320295" y="64174"/>
                  </a:lnTo>
                  <a:lnTo>
                    <a:pt x="318225" y="64044"/>
                  </a:lnTo>
                  <a:lnTo>
                    <a:pt x="316107" y="63900"/>
                  </a:lnTo>
                  <a:lnTo>
                    <a:pt x="313942" y="63742"/>
                  </a:lnTo>
                  <a:lnTo>
                    <a:pt x="311728" y="63577"/>
                  </a:lnTo>
                  <a:lnTo>
                    <a:pt x="309478" y="63406"/>
                  </a:lnTo>
                  <a:lnTo>
                    <a:pt x="307193" y="63221"/>
                  </a:lnTo>
                  <a:lnTo>
                    <a:pt x="304872" y="63022"/>
                  </a:lnTo>
                  <a:lnTo>
                    <a:pt x="302514" y="62809"/>
                  </a:lnTo>
                  <a:lnTo>
                    <a:pt x="300133" y="62583"/>
                  </a:lnTo>
                  <a:lnTo>
                    <a:pt x="297716" y="62349"/>
                  </a:lnTo>
                  <a:lnTo>
                    <a:pt x="295275" y="62096"/>
                  </a:lnTo>
                  <a:lnTo>
                    <a:pt x="292810" y="61835"/>
                  </a:lnTo>
                  <a:lnTo>
                    <a:pt x="290322" y="61554"/>
                  </a:lnTo>
                  <a:lnTo>
                    <a:pt x="287821" y="61266"/>
                  </a:lnTo>
                  <a:lnTo>
                    <a:pt x="285308" y="60957"/>
                  </a:lnTo>
                  <a:lnTo>
                    <a:pt x="282771" y="60635"/>
                  </a:lnTo>
                  <a:lnTo>
                    <a:pt x="280223" y="60298"/>
                  </a:lnTo>
                  <a:lnTo>
                    <a:pt x="277674" y="59942"/>
                  </a:lnTo>
                  <a:lnTo>
                    <a:pt x="275113" y="59571"/>
                  </a:lnTo>
                  <a:lnTo>
                    <a:pt x="272553" y="59187"/>
                  </a:lnTo>
                  <a:lnTo>
                    <a:pt x="271272" y="58981"/>
                  </a:lnTo>
                  <a:lnTo>
                    <a:pt x="269992" y="58782"/>
                  </a:lnTo>
                  <a:lnTo>
                    <a:pt x="268712" y="58570"/>
                  </a:lnTo>
                  <a:lnTo>
                    <a:pt x="267431" y="58357"/>
                  </a:lnTo>
                  <a:lnTo>
                    <a:pt x="266151" y="58144"/>
                  </a:lnTo>
                  <a:lnTo>
                    <a:pt x="264871" y="57918"/>
                  </a:lnTo>
                  <a:lnTo>
                    <a:pt x="263602" y="57692"/>
                  </a:lnTo>
                  <a:lnTo>
                    <a:pt x="262322" y="57465"/>
                  </a:lnTo>
                  <a:lnTo>
                    <a:pt x="261054" y="57225"/>
                  </a:lnTo>
                  <a:lnTo>
                    <a:pt x="259785" y="56985"/>
                  </a:lnTo>
                  <a:lnTo>
                    <a:pt x="258517" y="56745"/>
                  </a:lnTo>
                  <a:lnTo>
                    <a:pt x="257249" y="56491"/>
                  </a:lnTo>
                  <a:lnTo>
                    <a:pt x="255992" y="56237"/>
                  </a:lnTo>
                  <a:lnTo>
                    <a:pt x="254736" y="55977"/>
                  </a:lnTo>
                  <a:lnTo>
                    <a:pt x="253479" y="55716"/>
                  </a:lnTo>
                  <a:lnTo>
                    <a:pt x="252235" y="55448"/>
                  </a:lnTo>
                  <a:lnTo>
                    <a:pt x="250991" y="55174"/>
                  </a:lnTo>
                  <a:lnTo>
                    <a:pt x="249758" y="54893"/>
                  </a:lnTo>
                  <a:lnTo>
                    <a:pt x="248526" y="54612"/>
                  </a:lnTo>
                  <a:lnTo>
                    <a:pt x="247293" y="54323"/>
                  </a:lnTo>
                  <a:lnTo>
                    <a:pt x="246073" y="54028"/>
                  </a:lnTo>
                  <a:lnTo>
                    <a:pt x="244864" y="53727"/>
                  </a:lnTo>
                  <a:lnTo>
                    <a:pt x="243656" y="53425"/>
                  </a:lnTo>
                  <a:lnTo>
                    <a:pt x="242447" y="53109"/>
                  </a:lnTo>
                  <a:lnTo>
                    <a:pt x="241251" y="52794"/>
                  </a:lnTo>
                  <a:lnTo>
                    <a:pt x="240066" y="52478"/>
                  </a:lnTo>
                  <a:lnTo>
                    <a:pt x="238893" y="52149"/>
                  </a:lnTo>
                  <a:lnTo>
                    <a:pt x="237721" y="51820"/>
                  </a:lnTo>
                  <a:lnTo>
                    <a:pt x="236560" y="51477"/>
                  </a:lnTo>
                  <a:lnTo>
                    <a:pt x="235399" y="51134"/>
                  </a:lnTo>
                  <a:lnTo>
                    <a:pt x="234263" y="50791"/>
                  </a:lnTo>
                  <a:lnTo>
                    <a:pt x="233126" y="50434"/>
                  </a:lnTo>
                  <a:lnTo>
                    <a:pt x="232001" y="50077"/>
                  </a:lnTo>
                  <a:lnTo>
                    <a:pt x="230888" y="49707"/>
                  </a:lnTo>
                  <a:lnTo>
                    <a:pt x="229776" y="49336"/>
                  </a:lnTo>
                  <a:lnTo>
                    <a:pt x="228687" y="48959"/>
                  </a:lnTo>
                  <a:lnTo>
                    <a:pt x="227610" y="48575"/>
                  </a:lnTo>
                  <a:lnTo>
                    <a:pt x="226533" y="48184"/>
                  </a:lnTo>
                  <a:lnTo>
                    <a:pt x="226533" y="48184"/>
                  </a:lnTo>
                  <a:lnTo>
                    <a:pt x="225121" y="47662"/>
                  </a:lnTo>
                  <a:lnTo>
                    <a:pt x="223721" y="47127"/>
                  </a:lnTo>
                  <a:lnTo>
                    <a:pt x="222333" y="46592"/>
                  </a:lnTo>
                  <a:lnTo>
                    <a:pt x="220969" y="46057"/>
                  </a:lnTo>
                  <a:lnTo>
                    <a:pt x="219605" y="45508"/>
                  </a:lnTo>
                  <a:lnTo>
                    <a:pt x="218265" y="44960"/>
                  </a:lnTo>
                  <a:lnTo>
                    <a:pt x="216937" y="44411"/>
                  </a:lnTo>
                  <a:lnTo>
                    <a:pt x="215620" y="43855"/>
                  </a:lnTo>
                  <a:lnTo>
                    <a:pt x="214316" y="43300"/>
                  </a:lnTo>
                  <a:lnTo>
                    <a:pt x="213024" y="42737"/>
                  </a:lnTo>
                  <a:lnTo>
                    <a:pt x="211744" y="42168"/>
                  </a:lnTo>
                  <a:lnTo>
                    <a:pt x="210475" y="41605"/>
                  </a:lnTo>
                  <a:lnTo>
                    <a:pt x="209219" y="41029"/>
                  </a:lnTo>
                  <a:lnTo>
                    <a:pt x="207974" y="40460"/>
                  </a:lnTo>
                  <a:lnTo>
                    <a:pt x="206742" y="39883"/>
                  </a:lnTo>
                  <a:lnTo>
                    <a:pt x="205521" y="39307"/>
                  </a:lnTo>
                  <a:lnTo>
                    <a:pt x="204301" y="38724"/>
                  </a:lnTo>
                  <a:lnTo>
                    <a:pt x="203104" y="38141"/>
                  </a:lnTo>
                  <a:lnTo>
                    <a:pt x="201908" y="37558"/>
                  </a:lnTo>
                  <a:lnTo>
                    <a:pt x="200723" y="36975"/>
                  </a:lnTo>
                  <a:lnTo>
                    <a:pt x="199551" y="36392"/>
                  </a:lnTo>
                  <a:lnTo>
                    <a:pt x="198390" y="35802"/>
                  </a:lnTo>
                  <a:lnTo>
                    <a:pt x="196081" y="34622"/>
                  </a:lnTo>
                  <a:lnTo>
                    <a:pt x="193807" y="33442"/>
                  </a:lnTo>
                  <a:lnTo>
                    <a:pt x="191558" y="32262"/>
                  </a:lnTo>
                  <a:lnTo>
                    <a:pt x="189344" y="31082"/>
                  </a:lnTo>
                  <a:lnTo>
                    <a:pt x="187142" y="29902"/>
                  </a:lnTo>
                  <a:lnTo>
                    <a:pt x="184977" y="28722"/>
                  </a:lnTo>
                  <a:lnTo>
                    <a:pt x="182823" y="27556"/>
                  </a:lnTo>
                  <a:lnTo>
                    <a:pt x="178575" y="25231"/>
                  </a:lnTo>
                  <a:lnTo>
                    <a:pt x="174387" y="22939"/>
                  </a:lnTo>
                  <a:lnTo>
                    <a:pt x="172293" y="21808"/>
                  </a:lnTo>
                  <a:lnTo>
                    <a:pt x="170223" y="20689"/>
                  </a:lnTo>
                  <a:lnTo>
                    <a:pt x="168141" y="19592"/>
                  </a:lnTo>
                  <a:lnTo>
                    <a:pt x="166071" y="18501"/>
                  </a:lnTo>
                  <a:lnTo>
                    <a:pt x="164001" y="17431"/>
                  </a:lnTo>
                  <a:lnTo>
                    <a:pt x="161931" y="16381"/>
                  </a:lnTo>
                  <a:lnTo>
                    <a:pt x="160890" y="15860"/>
                  </a:lnTo>
                  <a:lnTo>
                    <a:pt x="159849" y="15346"/>
                  </a:lnTo>
                  <a:lnTo>
                    <a:pt x="158796" y="14838"/>
                  </a:lnTo>
                  <a:lnTo>
                    <a:pt x="157755" y="14337"/>
                  </a:lnTo>
                  <a:lnTo>
                    <a:pt x="156702" y="13843"/>
                  </a:lnTo>
                  <a:lnTo>
                    <a:pt x="155661" y="13349"/>
                  </a:lnTo>
                  <a:lnTo>
                    <a:pt x="154596" y="12862"/>
                  </a:lnTo>
                  <a:lnTo>
                    <a:pt x="153543" y="12382"/>
                  </a:lnTo>
                  <a:lnTo>
                    <a:pt x="152478" y="11916"/>
                  </a:lnTo>
                  <a:lnTo>
                    <a:pt x="151413" y="11449"/>
                  </a:lnTo>
                  <a:lnTo>
                    <a:pt x="150348" y="10990"/>
                  </a:lnTo>
                  <a:lnTo>
                    <a:pt x="149271" y="10537"/>
                  </a:lnTo>
                  <a:lnTo>
                    <a:pt x="148194" y="10091"/>
                  </a:lnTo>
                  <a:lnTo>
                    <a:pt x="147117" y="9652"/>
                  </a:lnTo>
                  <a:lnTo>
                    <a:pt x="146029" y="9220"/>
                  </a:lnTo>
                  <a:lnTo>
                    <a:pt x="144928" y="8794"/>
                  </a:lnTo>
                  <a:lnTo>
                    <a:pt x="143827" y="8376"/>
                  </a:lnTo>
                  <a:lnTo>
                    <a:pt x="142714" y="7971"/>
                  </a:lnTo>
                  <a:lnTo>
                    <a:pt x="141601" y="7573"/>
                  </a:lnTo>
                  <a:lnTo>
                    <a:pt x="140489" y="7175"/>
                  </a:lnTo>
                  <a:lnTo>
                    <a:pt x="139352" y="6798"/>
                  </a:lnTo>
                  <a:lnTo>
                    <a:pt x="138215" y="6421"/>
                  </a:lnTo>
                  <a:lnTo>
                    <a:pt x="137078" y="6057"/>
                  </a:lnTo>
                  <a:lnTo>
                    <a:pt x="135930" y="5701"/>
                  </a:lnTo>
                  <a:lnTo>
                    <a:pt x="134769" y="5351"/>
                  </a:lnTo>
                  <a:lnTo>
                    <a:pt x="133596" y="5008"/>
                  </a:lnTo>
                  <a:lnTo>
                    <a:pt x="132424" y="4678"/>
                  </a:lnTo>
                  <a:lnTo>
                    <a:pt x="131239" y="4363"/>
                  </a:lnTo>
                  <a:lnTo>
                    <a:pt x="130043" y="4054"/>
                  </a:lnTo>
                  <a:lnTo>
                    <a:pt x="128834" y="3752"/>
                  </a:lnTo>
                  <a:lnTo>
                    <a:pt x="127614" y="3464"/>
                  </a:lnTo>
                  <a:lnTo>
                    <a:pt x="126393" y="3183"/>
                  </a:lnTo>
                  <a:lnTo>
                    <a:pt x="125149" y="2915"/>
                  </a:lnTo>
                  <a:lnTo>
                    <a:pt x="123904" y="2655"/>
                  </a:lnTo>
                  <a:lnTo>
                    <a:pt x="122648" y="2408"/>
                  </a:lnTo>
                  <a:lnTo>
                    <a:pt x="121379" y="2175"/>
                  </a:lnTo>
                  <a:lnTo>
                    <a:pt x="120087" y="1948"/>
                  </a:lnTo>
                  <a:lnTo>
                    <a:pt x="118795" y="1736"/>
                  </a:lnTo>
                  <a:lnTo>
                    <a:pt x="117491" y="1530"/>
                  </a:lnTo>
                  <a:lnTo>
                    <a:pt x="116174" y="1338"/>
                  </a:lnTo>
                  <a:lnTo>
                    <a:pt x="114834" y="1159"/>
                  </a:lnTo>
                  <a:lnTo>
                    <a:pt x="113494" y="995"/>
                  </a:lnTo>
                  <a:lnTo>
                    <a:pt x="112130" y="844"/>
                  </a:lnTo>
                  <a:lnTo>
                    <a:pt x="110754" y="700"/>
                  </a:lnTo>
                  <a:lnTo>
                    <a:pt x="109366" y="569"/>
                  </a:lnTo>
                  <a:lnTo>
                    <a:pt x="107966" y="453"/>
                  </a:lnTo>
                  <a:lnTo>
                    <a:pt x="106554" y="350"/>
                  </a:lnTo>
                  <a:lnTo>
                    <a:pt x="105118" y="261"/>
                  </a:lnTo>
                  <a:lnTo>
                    <a:pt x="103670" y="178"/>
                  </a:lnTo>
                  <a:lnTo>
                    <a:pt x="102211" y="117"/>
                  </a:lnTo>
                  <a:lnTo>
                    <a:pt x="100727" y="69"/>
                  </a:lnTo>
                  <a:lnTo>
                    <a:pt x="99231" y="27"/>
                  </a:lnTo>
                  <a:lnTo>
                    <a:pt x="97724" y="7"/>
                  </a:lnTo>
                  <a:lnTo>
                    <a:pt x="96192" y="0"/>
                  </a:lnTo>
                  <a:lnTo>
                    <a:pt x="94648" y="7"/>
                  </a:lnTo>
                  <a:lnTo>
                    <a:pt x="93081" y="27"/>
                  </a:lnTo>
                  <a:lnTo>
                    <a:pt x="91501" y="62"/>
                  </a:lnTo>
                  <a:lnTo>
                    <a:pt x="89898" y="110"/>
                  </a:lnTo>
                  <a:lnTo>
                    <a:pt x="88283" y="178"/>
                  </a:lnTo>
                  <a:lnTo>
                    <a:pt x="86643" y="261"/>
                  </a:lnTo>
                  <a:lnTo>
                    <a:pt x="84992" y="350"/>
                  </a:lnTo>
                  <a:lnTo>
                    <a:pt x="83317" y="466"/>
                  </a:lnTo>
                  <a:lnTo>
                    <a:pt x="81630" y="590"/>
                  </a:lnTo>
                  <a:lnTo>
                    <a:pt x="79907" y="734"/>
                  </a:lnTo>
                  <a:lnTo>
                    <a:pt x="78184" y="892"/>
                  </a:lnTo>
                  <a:lnTo>
                    <a:pt x="76425" y="1070"/>
                  </a:lnTo>
                  <a:lnTo>
                    <a:pt x="74654" y="1262"/>
                  </a:lnTo>
                  <a:lnTo>
                    <a:pt x="72859" y="1468"/>
                  </a:lnTo>
                  <a:lnTo>
                    <a:pt x="71040" y="1694"/>
                  </a:lnTo>
                  <a:lnTo>
                    <a:pt x="69210" y="1934"/>
                  </a:lnTo>
                  <a:lnTo>
                    <a:pt x="67343" y="2195"/>
                  </a:lnTo>
                  <a:lnTo>
                    <a:pt x="65464" y="2470"/>
                  </a:lnTo>
                  <a:lnTo>
                    <a:pt x="65464" y="2470"/>
                  </a:lnTo>
                  <a:lnTo>
                    <a:pt x="64387" y="2634"/>
                  </a:lnTo>
                  <a:lnTo>
                    <a:pt x="63311" y="2806"/>
                  </a:lnTo>
                  <a:lnTo>
                    <a:pt x="62246" y="2977"/>
                  </a:lnTo>
                  <a:lnTo>
                    <a:pt x="61193" y="3156"/>
                  </a:lnTo>
                  <a:lnTo>
                    <a:pt x="60152" y="3341"/>
                  </a:lnTo>
                  <a:lnTo>
                    <a:pt x="59123" y="3526"/>
                  </a:lnTo>
                  <a:lnTo>
                    <a:pt x="58094" y="3718"/>
                  </a:lnTo>
                  <a:lnTo>
                    <a:pt x="57088" y="3910"/>
                  </a:lnTo>
                  <a:lnTo>
                    <a:pt x="56083" y="4109"/>
                  </a:lnTo>
                  <a:lnTo>
                    <a:pt x="55090" y="4315"/>
                  </a:lnTo>
                  <a:lnTo>
                    <a:pt x="54109" y="4521"/>
                  </a:lnTo>
                  <a:lnTo>
                    <a:pt x="53128" y="4733"/>
                  </a:lnTo>
                  <a:lnTo>
                    <a:pt x="52159" y="4946"/>
                  </a:lnTo>
                  <a:lnTo>
                    <a:pt x="51213" y="5165"/>
                  </a:lnTo>
                  <a:lnTo>
                    <a:pt x="50268" y="5392"/>
                  </a:lnTo>
                  <a:lnTo>
                    <a:pt x="49323" y="5618"/>
                  </a:lnTo>
                  <a:lnTo>
                    <a:pt x="48401" y="5851"/>
                  </a:lnTo>
                  <a:lnTo>
                    <a:pt x="47480" y="6085"/>
                  </a:lnTo>
                  <a:lnTo>
                    <a:pt x="46571" y="6325"/>
                  </a:lnTo>
                  <a:lnTo>
                    <a:pt x="45673" y="6565"/>
                  </a:lnTo>
                  <a:lnTo>
                    <a:pt x="44788" y="6812"/>
                  </a:lnTo>
                  <a:lnTo>
                    <a:pt x="43902" y="7066"/>
                  </a:lnTo>
                  <a:lnTo>
                    <a:pt x="43041" y="7319"/>
                  </a:lnTo>
                  <a:lnTo>
                    <a:pt x="42179" y="7573"/>
                  </a:lnTo>
                  <a:lnTo>
                    <a:pt x="41330" y="7834"/>
                  </a:lnTo>
                  <a:lnTo>
                    <a:pt x="40480" y="8102"/>
                  </a:lnTo>
                  <a:lnTo>
                    <a:pt x="39655" y="8369"/>
                  </a:lnTo>
                  <a:lnTo>
                    <a:pt x="38829" y="8643"/>
                  </a:lnTo>
                  <a:lnTo>
                    <a:pt x="38015" y="8918"/>
                  </a:lnTo>
                  <a:lnTo>
                    <a:pt x="37214" y="9199"/>
                  </a:lnTo>
                  <a:lnTo>
                    <a:pt x="36412" y="9480"/>
                  </a:lnTo>
                  <a:lnTo>
                    <a:pt x="35622" y="9768"/>
                  </a:lnTo>
                  <a:lnTo>
                    <a:pt x="34844" y="10057"/>
                  </a:lnTo>
                  <a:lnTo>
                    <a:pt x="34079" y="10352"/>
                  </a:lnTo>
                  <a:lnTo>
                    <a:pt x="33325" y="10647"/>
                  </a:lnTo>
                  <a:lnTo>
                    <a:pt x="32571" y="10948"/>
                  </a:lnTo>
                  <a:lnTo>
                    <a:pt x="31829" y="11250"/>
                  </a:lnTo>
                  <a:lnTo>
                    <a:pt x="31099" y="11559"/>
                  </a:lnTo>
                  <a:lnTo>
                    <a:pt x="30381" y="11868"/>
                  </a:lnTo>
                  <a:lnTo>
                    <a:pt x="29663" y="12183"/>
                  </a:lnTo>
                  <a:lnTo>
                    <a:pt x="28957" y="12499"/>
                  </a:lnTo>
                  <a:lnTo>
                    <a:pt x="28263" y="12821"/>
                  </a:lnTo>
                  <a:lnTo>
                    <a:pt x="27581" y="13144"/>
                  </a:lnTo>
                  <a:lnTo>
                    <a:pt x="26899" y="13466"/>
                  </a:lnTo>
                  <a:lnTo>
                    <a:pt x="26229" y="13795"/>
                  </a:lnTo>
                  <a:lnTo>
                    <a:pt x="25571" y="14131"/>
                  </a:lnTo>
                  <a:lnTo>
                    <a:pt x="24925" y="14467"/>
                  </a:lnTo>
                  <a:lnTo>
                    <a:pt x="24279" y="14804"/>
                  </a:lnTo>
                  <a:lnTo>
                    <a:pt x="23645" y="15147"/>
                  </a:lnTo>
                  <a:lnTo>
                    <a:pt x="23022" y="15490"/>
                  </a:lnTo>
                  <a:lnTo>
                    <a:pt x="22412" y="15839"/>
                  </a:lnTo>
                  <a:lnTo>
                    <a:pt x="21802" y="16189"/>
                  </a:lnTo>
                  <a:lnTo>
                    <a:pt x="21204" y="16546"/>
                  </a:lnTo>
                  <a:lnTo>
                    <a:pt x="20617" y="16903"/>
                  </a:lnTo>
                  <a:lnTo>
                    <a:pt x="20043" y="17259"/>
                  </a:lnTo>
                  <a:lnTo>
                    <a:pt x="19469" y="17623"/>
                  </a:lnTo>
                  <a:lnTo>
                    <a:pt x="18906" y="17987"/>
                  </a:lnTo>
                  <a:lnTo>
                    <a:pt x="18356" y="18357"/>
                  </a:lnTo>
                  <a:lnTo>
                    <a:pt x="17805" y="18727"/>
                  </a:lnTo>
                  <a:lnTo>
                    <a:pt x="17267" y="19105"/>
                  </a:lnTo>
                  <a:lnTo>
                    <a:pt x="16740" y="19482"/>
                  </a:lnTo>
                  <a:lnTo>
                    <a:pt x="16226" y="19859"/>
                  </a:lnTo>
                  <a:lnTo>
                    <a:pt x="15711" y="20244"/>
                  </a:lnTo>
                  <a:lnTo>
                    <a:pt x="15209" y="20628"/>
                  </a:lnTo>
                  <a:lnTo>
                    <a:pt x="14718" y="21012"/>
                  </a:lnTo>
                  <a:lnTo>
                    <a:pt x="14228" y="21403"/>
                  </a:lnTo>
                  <a:lnTo>
                    <a:pt x="13761" y="21794"/>
                  </a:lnTo>
                  <a:lnTo>
                    <a:pt x="13282" y="22192"/>
                  </a:lnTo>
                  <a:lnTo>
                    <a:pt x="12828" y="22590"/>
                  </a:lnTo>
                  <a:lnTo>
                    <a:pt x="12373" y="22987"/>
                  </a:lnTo>
                  <a:lnTo>
                    <a:pt x="11930" y="23392"/>
                  </a:lnTo>
                  <a:lnTo>
                    <a:pt x="11500" y="23797"/>
                  </a:lnTo>
                  <a:lnTo>
                    <a:pt x="11081" y="24202"/>
                  </a:lnTo>
                  <a:lnTo>
                    <a:pt x="10662" y="24613"/>
                  </a:lnTo>
                  <a:lnTo>
                    <a:pt x="10243" y="25025"/>
                  </a:lnTo>
                  <a:lnTo>
                    <a:pt x="9848" y="25443"/>
                  </a:lnTo>
                  <a:lnTo>
                    <a:pt x="9453" y="25855"/>
                  </a:lnTo>
                  <a:lnTo>
                    <a:pt x="9071" y="26280"/>
                  </a:lnTo>
                  <a:lnTo>
                    <a:pt x="8700" y="26699"/>
                  </a:lnTo>
                  <a:lnTo>
                    <a:pt x="8329" y="27124"/>
                  </a:lnTo>
                  <a:lnTo>
                    <a:pt x="7970" y="27549"/>
                  </a:lnTo>
                  <a:lnTo>
                    <a:pt x="7623" y="27975"/>
                  </a:lnTo>
                  <a:lnTo>
                    <a:pt x="7276" y="28407"/>
                  </a:lnTo>
                  <a:lnTo>
                    <a:pt x="6941" y="28839"/>
                  </a:lnTo>
                  <a:lnTo>
                    <a:pt x="6618" y="29278"/>
                  </a:lnTo>
                  <a:lnTo>
                    <a:pt x="6295" y="29710"/>
                  </a:lnTo>
                  <a:lnTo>
                    <a:pt x="5983" y="30149"/>
                  </a:lnTo>
                  <a:lnTo>
                    <a:pt x="5684" y="30588"/>
                  </a:lnTo>
                  <a:lnTo>
                    <a:pt x="5385" y="31034"/>
                  </a:lnTo>
                  <a:lnTo>
                    <a:pt x="5110" y="31480"/>
                  </a:lnTo>
                  <a:lnTo>
                    <a:pt x="4823" y="31926"/>
                  </a:lnTo>
                  <a:lnTo>
                    <a:pt x="4560" y="32372"/>
                  </a:lnTo>
                  <a:lnTo>
                    <a:pt x="4296" y="32825"/>
                  </a:lnTo>
                  <a:lnTo>
                    <a:pt x="4045" y="33277"/>
                  </a:lnTo>
                  <a:lnTo>
                    <a:pt x="3794" y="33730"/>
                  </a:lnTo>
                  <a:lnTo>
                    <a:pt x="3554" y="34190"/>
                  </a:lnTo>
                  <a:lnTo>
                    <a:pt x="3327" y="34649"/>
                  </a:lnTo>
                  <a:lnTo>
                    <a:pt x="3100" y="35109"/>
                  </a:lnTo>
                  <a:lnTo>
                    <a:pt x="2884" y="35569"/>
                  </a:lnTo>
                  <a:lnTo>
                    <a:pt x="2681" y="36028"/>
                  </a:lnTo>
                  <a:lnTo>
                    <a:pt x="2489" y="36495"/>
                  </a:lnTo>
                  <a:lnTo>
                    <a:pt x="2298" y="36961"/>
                  </a:lnTo>
                  <a:lnTo>
                    <a:pt x="2107" y="37428"/>
                  </a:lnTo>
                  <a:lnTo>
                    <a:pt x="1939" y="37901"/>
                  </a:lnTo>
                  <a:lnTo>
                    <a:pt x="1772" y="38374"/>
                  </a:lnTo>
                  <a:lnTo>
                    <a:pt x="1604" y="38848"/>
                  </a:lnTo>
                  <a:lnTo>
                    <a:pt x="1448" y="39321"/>
                  </a:lnTo>
                  <a:lnTo>
                    <a:pt x="1305" y="39794"/>
                  </a:lnTo>
                  <a:lnTo>
                    <a:pt x="1173" y="40274"/>
                  </a:lnTo>
                  <a:lnTo>
                    <a:pt x="1042" y="40755"/>
                  </a:lnTo>
                  <a:lnTo>
                    <a:pt x="922" y="41235"/>
                  </a:lnTo>
                  <a:lnTo>
                    <a:pt x="814" y="41715"/>
                  </a:lnTo>
                  <a:lnTo>
                    <a:pt x="707" y="42195"/>
                  </a:lnTo>
                  <a:lnTo>
                    <a:pt x="599" y="42682"/>
                  </a:lnTo>
                  <a:lnTo>
                    <a:pt x="515" y="43169"/>
                  </a:lnTo>
                  <a:lnTo>
                    <a:pt x="431" y="43656"/>
                  </a:lnTo>
                  <a:lnTo>
                    <a:pt x="348" y="44143"/>
                  </a:lnTo>
                  <a:lnTo>
                    <a:pt x="288" y="44630"/>
                  </a:lnTo>
                  <a:lnTo>
                    <a:pt x="228" y="45124"/>
                  </a:lnTo>
                  <a:lnTo>
                    <a:pt x="168" y="45618"/>
                  </a:lnTo>
                  <a:lnTo>
                    <a:pt x="120" y="46112"/>
                  </a:lnTo>
                  <a:lnTo>
                    <a:pt x="84" y="46606"/>
                  </a:lnTo>
                  <a:lnTo>
                    <a:pt x="49" y="47100"/>
                  </a:lnTo>
                  <a:lnTo>
                    <a:pt x="25" y="47594"/>
                  </a:lnTo>
                  <a:lnTo>
                    <a:pt x="13" y="48095"/>
                  </a:lnTo>
                  <a:lnTo>
                    <a:pt x="1" y="48595"/>
                  </a:lnTo>
                  <a:lnTo>
                    <a:pt x="1" y="49096"/>
                  </a:lnTo>
                  <a:lnTo>
                    <a:pt x="1" y="49597"/>
                  </a:lnTo>
                  <a:lnTo>
                    <a:pt x="13" y="50098"/>
                  </a:lnTo>
                  <a:lnTo>
                    <a:pt x="37" y="50599"/>
                  </a:lnTo>
                  <a:lnTo>
                    <a:pt x="96" y="51607"/>
                  </a:lnTo>
                  <a:lnTo>
                    <a:pt x="180" y="52615"/>
                  </a:lnTo>
                  <a:lnTo>
                    <a:pt x="300" y="53631"/>
                  </a:lnTo>
                  <a:lnTo>
                    <a:pt x="455" y="54653"/>
                  </a:lnTo>
                  <a:lnTo>
                    <a:pt x="623" y="55668"/>
                  </a:lnTo>
                  <a:lnTo>
                    <a:pt x="826" y="56697"/>
                  </a:lnTo>
                  <a:lnTo>
                    <a:pt x="1054" y="57719"/>
                  </a:lnTo>
                  <a:lnTo>
                    <a:pt x="1317" y="58748"/>
                  </a:lnTo>
                  <a:lnTo>
                    <a:pt x="1604" y="59777"/>
                  </a:lnTo>
                  <a:lnTo>
                    <a:pt x="1915" y="60806"/>
                  </a:lnTo>
                  <a:lnTo>
                    <a:pt x="2262" y="61842"/>
                  </a:lnTo>
                  <a:lnTo>
                    <a:pt x="2633" y="62878"/>
                  </a:lnTo>
                  <a:lnTo>
                    <a:pt x="3028" y="63914"/>
                  </a:lnTo>
                  <a:lnTo>
                    <a:pt x="3447" y="64949"/>
                  </a:lnTo>
                  <a:lnTo>
                    <a:pt x="3889" y="65985"/>
                  </a:lnTo>
                  <a:lnTo>
                    <a:pt x="4368" y="67021"/>
                  </a:lnTo>
                  <a:lnTo>
                    <a:pt x="4871" y="68057"/>
                  </a:lnTo>
                  <a:lnTo>
                    <a:pt x="5397" y="69093"/>
                  </a:lnTo>
                  <a:lnTo>
                    <a:pt x="5948" y="70135"/>
                  </a:lnTo>
                  <a:lnTo>
                    <a:pt x="6534" y="71171"/>
                  </a:lnTo>
                  <a:lnTo>
                    <a:pt x="7132" y="72207"/>
                  </a:lnTo>
                  <a:lnTo>
                    <a:pt x="7766" y="73243"/>
                  </a:lnTo>
                  <a:lnTo>
                    <a:pt x="8424" y="74279"/>
                  </a:lnTo>
                  <a:lnTo>
                    <a:pt x="9106" y="75315"/>
                  </a:lnTo>
                  <a:lnTo>
                    <a:pt x="9812" y="76344"/>
                  </a:lnTo>
                  <a:lnTo>
                    <a:pt x="10542" y="77373"/>
                  </a:lnTo>
                  <a:lnTo>
                    <a:pt x="11296" y="78402"/>
                  </a:lnTo>
                  <a:lnTo>
                    <a:pt x="12074" y="79431"/>
                  </a:lnTo>
                  <a:lnTo>
                    <a:pt x="12888" y="80453"/>
                  </a:lnTo>
                  <a:lnTo>
                    <a:pt x="13713" y="81475"/>
                  </a:lnTo>
                  <a:lnTo>
                    <a:pt x="14563" y="82497"/>
                  </a:lnTo>
                  <a:lnTo>
                    <a:pt x="15436" y="83512"/>
                  </a:lnTo>
                  <a:lnTo>
                    <a:pt x="16346" y="84528"/>
                  </a:lnTo>
                  <a:lnTo>
                    <a:pt x="17267" y="85536"/>
                  </a:lnTo>
                  <a:lnTo>
                    <a:pt x="18212" y="86544"/>
                  </a:lnTo>
                  <a:lnTo>
                    <a:pt x="19181" y="87546"/>
                  </a:lnTo>
                  <a:lnTo>
                    <a:pt x="20187" y="88547"/>
                  </a:lnTo>
                  <a:lnTo>
                    <a:pt x="21204" y="89542"/>
                  </a:lnTo>
                  <a:lnTo>
                    <a:pt x="22233" y="90530"/>
                  </a:lnTo>
                  <a:lnTo>
                    <a:pt x="23298" y="91518"/>
                  </a:lnTo>
                  <a:lnTo>
                    <a:pt x="24387" y="92499"/>
                  </a:lnTo>
                  <a:lnTo>
                    <a:pt x="25487" y="93473"/>
                  </a:lnTo>
                  <a:lnTo>
                    <a:pt x="26624" y="94447"/>
                  </a:lnTo>
                  <a:lnTo>
                    <a:pt x="27773" y="95414"/>
                  </a:lnTo>
                  <a:lnTo>
                    <a:pt x="28945" y="96368"/>
                  </a:lnTo>
                  <a:lnTo>
                    <a:pt x="30142" y="97328"/>
                  </a:lnTo>
                  <a:lnTo>
                    <a:pt x="31362" y="98275"/>
                  </a:lnTo>
                  <a:lnTo>
                    <a:pt x="32595" y="99215"/>
                  </a:lnTo>
                  <a:lnTo>
                    <a:pt x="33851" y="100154"/>
                  </a:lnTo>
                  <a:lnTo>
                    <a:pt x="35132" y="101080"/>
                  </a:lnTo>
                  <a:lnTo>
                    <a:pt x="36436" y="102000"/>
                  </a:lnTo>
                  <a:lnTo>
                    <a:pt x="37752" y="102919"/>
                  </a:lnTo>
                  <a:lnTo>
                    <a:pt x="39104" y="103824"/>
                  </a:lnTo>
                  <a:lnTo>
                    <a:pt x="40468" y="104723"/>
                  </a:lnTo>
                  <a:lnTo>
                    <a:pt x="41844" y="105615"/>
                  </a:lnTo>
                  <a:lnTo>
                    <a:pt x="43244" y="106500"/>
                  </a:lnTo>
                  <a:lnTo>
                    <a:pt x="44668" y="107378"/>
                  </a:lnTo>
                  <a:lnTo>
                    <a:pt x="46116" y="108249"/>
                  </a:lnTo>
                  <a:lnTo>
                    <a:pt x="47576" y="109106"/>
                  </a:lnTo>
                  <a:lnTo>
                    <a:pt x="49060" y="109957"/>
                  </a:lnTo>
                  <a:lnTo>
                    <a:pt x="50555" y="110801"/>
                  </a:lnTo>
                  <a:lnTo>
                    <a:pt x="52075" y="111631"/>
                  </a:lnTo>
                  <a:lnTo>
                    <a:pt x="53618" y="112454"/>
                  </a:lnTo>
                  <a:lnTo>
                    <a:pt x="55174" y="113270"/>
                  </a:lnTo>
                  <a:lnTo>
                    <a:pt x="56753" y="114073"/>
                  </a:lnTo>
                  <a:lnTo>
                    <a:pt x="58345" y="114869"/>
                  </a:lnTo>
                  <a:lnTo>
                    <a:pt x="59960" y="115651"/>
                  </a:lnTo>
                  <a:lnTo>
                    <a:pt x="61587" y="116426"/>
                  </a:lnTo>
                  <a:lnTo>
                    <a:pt x="63239" y="117187"/>
                  </a:lnTo>
                  <a:lnTo>
                    <a:pt x="64902" y="117935"/>
                  </a:lnTo>
                  <a:lnTo>
                    <a:pt x="66589" y="118676"/>
                  </a:lnTo>
                  <a:lnTo>
                    <a:pt x="68288" y="119410"/>
                  </a:lnTo>
                  <a:lnTo>
                    <a:pt x="69999" y="120123"/>
                  </a:lnTo>
                  <a:lnTo>
                    <a:pt x="71746" y="120830"/>
                  </a:lnTo>
                  <a:lnTo>
                    <a:pt x="73493" y="121530"/>
                  </a:lnTo>
                  <a:lnTo>
                    <a:pt x="75264" y="122209"/>
                  </a:lnTo>
                  <a:lnTo>
                    <a:pt x="77047" y="122881"/>
                  </a:lnTo>
                  <a:lnTo>
                    <a:pt x="78854" y="123540"/>
                  </a:lnTo>
                  <a:lnTo>
                    <a:pt x="80673" y="124185"/>
                  </a:lnTo>
                  <a:lnTo>
                    <a:pt x="82503" y="124816"/>
                  </a:lnTo>
                  <a:lnTo>
                    <a:pt x="84358" y="125433"/>
                  </a:lnTo>
                  <a:lnTo>
                    <a:pt x="86225" y="126037"/>
                  </a:lnTo>
                  <a:lnTo>
                    <a:pt x="88115" y="126627"/>
                  </a:lnTo>
                  <a:lnTo>
                    <a:pt x="89060" y="126922"/>
                  </a:lnTo>
                  <a:lnTo>
                    <a:pt x="90006" y="127203"/>
                  </a:lnTo>
                  <a:lnTo>
                    <a:pt x="90963" y="127491"/>
                  </a:lnTo>
                  <a:lnTo>
                    <a:pt x="91920" y="127772"/>
                  </a:lnTo>
                  <a:lnTo>
                    <a:pt x="92889" y="128047"/>
                  </a:lnTo>
                  <a:lnTo>
                    <a:pt x="93847" y="128321"/>
                  </a:lnTo>
                  <a:lnTo>
                    <a:pt x="94816" y="128589"/>
                  </a:lnTo>
                  <a:lnTo>
                    <a:pt x="95797" y="128856"/>
                  </a:lnTo>
                  <a:lnTo>
                    <a:pt x="96778" y="129117"/>
                  </a:lnTo>
                  <a:lnTo>
                    <a:pt x="97759" y="129377"/>
                  </a:lnTo>
                  <a:lnTo>
                    <a:pt x="98741" y="129631"/>
                  </a:lnTo>
                  <a:lnTo>
                    <a:pt x="99734" y="129878"/>
                  </a:lnTo>
                  <a:lnTo>
                    <a:pt x="100727" y="130125"/>
                  </a:lnTo>
                  <a:lnTo>
                    <a:pt x="101720" y="130372"/>
                  </a:lnTo>
                  <a:lnTo>
                    <a:pt x="102713" y="130612"/>
                  </a:lnTo>
                  <a:lnTo>
                    <a:pt x="103718" y="130845"/>
                  </a:lnTo>
                  <a:lnTo>
                    <a:pt x="104723" y="131079"/>
                  </a:lnTo>
                  <a:lnTo>
                    <a:pt x="105740" y="131305"/>
                  </a:lnTo>
                  <a:lnTo>
                    <a:pt x="106746" y="131531"/>
                  </a:lnTo>
                  <a:lnTo>
                    <a:pt x="107763" y="131751"/>
                  </a:lnTo>
                  <a:lnTo>
                    <a:pt x="108792" y="131970"/>
                  </a:lnTo>
                  <a:lnTo>
                    <a:pt x="109809" y="132183"/>
                  </a:lnTo>
                  <a:lnTo>
                    <a:pt x="110838" y="132389"/>
                  </a:lnTo>
                  <a:lnTo>
                    <a:pt x="111867" y="132595"/>
                  </a:lnTo>
                  <a:lnTo>
                    <a:pt x="112908" y="132794"/>
                  </a:lnTo>
                  <a:lnTo>
                    <a:pt x="113949" y="132986"/>
                  </a:lnTo>
                  <a:lnTo>
                    <a:pt x="114990" y="133178"/>
                  </a:lnTo>
                  <a:lnTo>
                    <a:pt x="116031" y="133370"/>
                  </a:lnTo>
                  <a:lnTo>
                    <a:pt x="117084" y="133548"/>
                  </a:lnTo>
                  <a:lnTo>
                    <a:pt x="118125" y="133733"/>
                  </a:lnTo>
                  <a:lnTo>
                    <a:pt x="119190" y="133905"/>
                  </a:lnTo>
                  <a:lnTo>
                    <a:pt x="120243" y="134076"/>
                  </a:lnTo>
                  <a:lnTo>
                    <a:pt x="121308" y="134241"/>
                  </a:lnTo>
                  <a:lnTo>
                    <a:pt x="122373" y="134406"/>
                  </a:lnTo>
                  <a:lnTo>
                    <a:pt x="123438" y="134564"/>
                  </a:lnTo>
                  <a:lnTo>
                    <a:pt x="124503" y="134714"/>
                  </a:lnTo>
                  <a:lnTo>
                    <a:pt x="125579" y="134865"/>
                  </a:lnTo>
                  <a:lnTo>
                    <a:pt x="126656" y="135009"/>
                  </a:lnTo>
                  <a:lnTo>
                    <a:pt x="127733" y="135153"/>
                  </a:lnTo>
                  <a:lnTo>
                    <a:pt x="128822" y="135284"/>
                  </a:lnTo>
                  <a:lnTo>
                    <a:pt x="129911" y="135414"/>
                  </a:lnTo>
                  <a:lnTo>
                    <a:pt x="131000" y="135544"/>
                  </a:lnTo>
                  <a:lnTo>
                    <a:pt x="132089" y="135668"/>
                  </a:lnTo>
                  <a:lnTo>
                    <a:pt x="133178" y="135785"/>
                  </a:lnTo>
                  <a:lnTo>
                    <a:pt x="134278" y="135894"/>
                  </a:lnTo>
                  <a:lnTo>
                    <a:pt x="135379" y="136004"/>
                  </a:lnTo>
                  <a:lnTo>
                    <a:pt x="136492" y="136107"/>
                  </a:lnTo>
                  <a:lnTo>
                    <a:pt x="137593" y="136210"/>
                  </a:lnTo>
                  <a:lnTo>
                    <a:pt x="138706" y="136306"/>
                  </a:lnTo>
                  <a:lnTo>
                    <a:pt x="139818" y="136395"/>
                  </a:lnTo>
                  <a:lnTo>
                    <a:pt x="140931" y="136477"/>
                  </a:lnTo>
                  <a:lnTo>
                    <a:pt x="142056" y="136560"/>
                  </a:lnTo>
                  <a:lnTo>
                    <a:pt x="143169" y="136635"/>
                  </a:lnTo>
                  <a:lnTo>
                    <a:pt x="144294" y="136704"/>
                  </a:lnTo>
                  <a:lnTo>
                    <a:pt x="145430" y="136766"/>
                  </a:lnTo>
                  <a:lnTo>
                    <a:pt x="146555" y="136827"/>
                  </a:lnTo>
                  <a:lnTo>
                    <a:pt x="147692" y="136882"/>
                  </a:lnTo>
                  <a:lnTo>
                    <a:pt x="148829" y="136937"/>
                  </a:lnTo>
                  <a:lnTo>
                    <a:pt x="149965" y="136978"/>
                  </a:lnTo>
                  <a:lnTo>
                    <a:pt x="151102" y="137019"/>
                  </a:lnTo>
                  <a:lnTo>
                    <a:pt x="152251" y="137061"/>
                  </a:lnTo>
                  <a:lnTo>
                    <a:pt x="153387" y="137088"/>
                  </a:lnTo>
                  <a:lnTo>
                    <a:pt x="154536" y="137115"/>
                  </a:lnTo>
                  <a:lnTo>
                    <a:pt x="155697" y="137136"/>
                  </a:lnTo>
                  <a:lnTo>
                    <a:pt x="156845" y="137150"/>
                  </a:lnTo>
                  <a:lnTo>
                    <a:pt x="158006" y="137163"/>
                  </a:lnTo>
                  <a:lnTo>
                    <a:pt x="159167" y="137163"/>
                  </a:lnTo>
                  <a:lnTo>
                    <a:pt x="160327" y="137163"/>
                  </a:lnTo>
                  <a:lnTo>
                    <a:pt x="161488" y="137163"/>
                  </a:lnTo>
                  <a:lnTo>
                    <a:pt x="162649" y="137150"/>
                  </a:lnTo>
                  <a:lnTo>
                    <a:pt x="163821" y="137136"/>
                  </a:lnTo>
                  <a:lnTo>
                    <a:pt x="164994" y="137115"/>
                  </a:lnTo>
                  <a:lnTo>
                    <a:pt x="166167" y="137088"/>
                  </a:lnTo>
                  <a:lnTo>
                    <a:pt x="167351" y="137054"/>
                  </a:lnTo>
                  <a:lnTo>
                    <a:pt x="168524" y="137019"/>
                  </a:lnTo>
                  <a:lnTo>
                    <a:pt x="169708" y="136978"/>
                  </a:lnTo>
                  <a:lnTo>
                    <a:pt x="170893" y="136930"/>
                  </a:lnTo>
                  <a:lnTo>
                    <a:pt x="172078" y="136875"/>
                  </a:lnTo>
                  <a:lnTo>
                    <a:pt x="173262" y="136814"/>
                  </a:lnTo>
                  <a:lnTo>
                    <a:pt x="174459" y="136752"/>
                  </a:lnTo>
                  <a:lnTo>
                    <a:pt x="175643" y="136676"/>
                  </a:lnTo>
                  <a:lnTo>
                    <a:pt x="176840" y="136601"/>
                  </a:lnTo>
                  <a:lnTo>
                    <a:pt x="178037" y="136525"/>
                  </a:lnTo>
                  <a:lnTo>
                    <a:pt x="179245" y="136436"/>
                  </a:lnTo>
                  <a:lnTo>
                    <a:pt x="180442" y="136340"/>
                  </a:lnTo>
                  <a:lnTo>
                    <a:pt x="181650" y="136244"/>
                  </a:lnTo>
                  <a:lnTo>
                    <a:pt x="182847" y="136141"/>
                  </a:lnTo>
                  <a:lnTo>
                    <a:pt x="184055" y="136032"/>
                  </a:lnTo>
                  <a:lnTo>
                    <a:pt x="185264" y="135915"/>
                  </a:lnTo>
                  <a:lnTo>
                    <a:pt x="186484" y="135791"/>
                  </a:lnTo>
                  <a:lnTo>
                    <a:pt x="187693" y="135668"/>
                  </a:lnTo>
                  <a:lnTo>
                    <a:pt x="188913" y="135538"/>
                  </a:lnTo>
                  <a:lnTo>
                    <a:pt x="190134" y="135394"/>
                  </a:lnTo>
                  <a:lnTo>
                    <a:pt x="191354" y="135250"/>
                  </a:lnTo>
                  <a:lnTo>
                    <a:pt x="192575" y="135099"/>
                  </a:lnTo>
                  <a:lnTo>
                    <a:pt x="193795" y="134948"/>
                  </a:lnTo>
                  <a:lnTo>
                    <a:pt x="195028" y="134783"/>
                  </a:lnTo>
                  <a:lnTo>
                    <a:pt x="196248" y="134612"/>
                  </a:lnTo>
                  <a:lnTo>
                    <a:pt x="197481" y="134440"/>
                  </a:lnTo>
                  <a:lnTo>
                    <a:pt x="198713" y="134262"/>
                  </a:lnTo>
                  <a:lnTo>
                    <a:pt x="199945" y="134070"/>
                  </a:lnTo>
                  <a:lnTo>
                    <a:pt x="201190" y="133878"/>
                  </a:lnTo>
                  <a:lnTo>
                    <a:pt x="202422" y="133679"/>
                  </a:lnTo>
                  <a:lnTo>
                    <a:pt x="203667" y="133473"/>
                  </a:lnTo>
                  <a:lnTo>
                    <a:pt x="204899" y="133267"/>
                  </a:lnTo>
                  <a:lnTo>
                    <a:pt x="206144" y="133047"/>
                  </a:lnTo>
                  <a:lnTo>
                    <a:pt x="207388" y="132821"/>
                  </a:lnTo>
                  <a:lnTo>
                    <a:pt x="208644" y="132595"/>
                  </a:lnTo>
                  <a:lnTo>
                    <a:pt x="209889" y="132355"/>
                  </a:lnTo>
                  <a:lnTo>
                    <a:pt x="211133" y="132115"/>
                  </a:lnTo>
                  <a:lnTo>
                    <a:pt x="212390" y="131868"/>
                  </a:lnTo>
                  <a:lnTo>
                    <a:pt x="213646" y="131614"/>
                  </a:lnTo>
                  <a:lnTo>
                    <a:pt x="214902" y="131353"/>
                  </a:lnTo>
                  <a:lnTo>
                    <a:pt x="216159" y="131086"/>
                  </a:lnTo>
                  <a:lnTo>
                    <a:pt x="217415" y="130811"/>
                  </a:lnTo>
                  <a:lnTo>
                    <a:pt x="218672" y="130530"/>
                  </a:lnTo>
                  <a:lnTo>
                    <a:pt x="219928" y="130242"/>
                  </a:lnTo>
                  <a:lnTo>
                    <a:pt x="221196" y="129947"/>
                  </a:lnTo>
                  <a:lnTo>
                    <a:pt x="222465" y="129645"/>
                  </a:lnTo>
                  <a:lnTo>
                    <a:pt x="223721" y="129336"/>
                  </a:lnTo>
                  <a:lnTo>
                    <a:pt x="224989" y="129028"/>
                  </a:lnTo>
                  <a:lnTo>
                    <a:pt x="226258" y="128705"/>
                  </a:lnTo>
                  <a:lnTo>
                    <a:pt x="227526" y="128376"/>
                  </a:lnTo>
                  <a:lnTo>
                    <a:pt x="228806" y="128047"/>
                  </a:lnTo>
                  <a:lnTo>
                    <a:pt x="230075" y="127704"/>
                  </a:lnTo>
                  <a:lnTo>
                    <a:pt x="231355" y="127361"/>
                  </a:lnTo>
                  <a:lnTo>
                    <a:pt x="232623" y="127004"/>
                  </a:lnTo>
                  <a:lnTo>
                    <a:pt x="233904" y="126647"/>
                  </a:lnTo>
                  <a:lnTo>
                    <a:pt x="235184" y="126277"/>
                  </a:lnTo>
                  <a:lnTo>
                    <a:pt x="236464" y="125906"/>
                  </a:lnTo>
                  <a:lnTo>
                    <a:pt x="237745" y="125522"/>
                  </a:lnTo>
                  <a:lnTo>
                    <a:pt x="239025" y="125131"/>
                  </a:lnTo>
                  <a:lnTo>
                    <a:pt x="240305" y="124740"/>
                  </a:lnTo>
                  <a:lnTo>
                    <a:pt x="241586" y="124335"/>
                  </a:lnTo>
                  <a:lnTo>
                    <a:pt x="242878" y="123931"/>
                  </a:lnTo>
                  <a:lnTo>
                    <a:pt x="244158" y="123512"/>
                  </a:lnTo>
                  <a:lnTo>
                    <a:pt x="245451" y="123094"/>
                  </a:lnTo>
                  <a:lnTo>
                    <a:pt x="246743" y="122662"/>
                  </a:lnTo>
                  <a:lnTo>
                    <a:pt x="248035" y="122223"/>
                  </a:lnTo>
                  <a:lnTo>
                    <a:pt x="249327" y="121784"/>
                  </a:lnTo>
                  <a:lnTo>
                    <a:pt x="250620" y="121331"/>
                  </a:lnTo>
                  <a:lnTo>
                    <a:pt x="251912" y="120871"/>
                  </a:lnTo>
                  <a:lnTo>
                    <a:pt x="253204" y="120405"/>
                  </a:lnTo>
                  <a:lnTo>
                    <a:pt x="254497" y="119938"/>
                  </a:lnTo>
                  <a:lnTo>
                    <a:pt x="255789" y="119458"/>
                  </a:lnTo>
                  <a:lnTo>
                    <a:pt x="257093" y="118971"/>
                  </a:lnTo>
                  <a:lnTo>
                    <a:pt x="258385" y="118477"/>
                  </a:lnTo>
                  <a:lnTo>
                    <a:pt x="259690" y="117969"/>
                  </a:lnTo>
                  <a:lnTo>
                    <a:pt x="260994" y="117462"/>
                  </a:lnTo>
                  <a:lnTo>
                    <a:pt x="262286" y="116947"/>
                  </a:lnTo>
                  <a:lnTo>
                    <a:pt x="263590" y="116426"/>
                  </a:lnTo>
                  <a:lnTo>
                    <a:pt x="264895" y="115891"/>
                  </a:lnTo>
                  <a:lnTo>
                    <a:pt x="266199" y="115356"/>
                  </a:lnTo>
                  <a:lnTo>
                    <a:pt x="267503" y="114807"/>
                  </a:lnTo>
                  <a:lnTo>
                    <a:pt x="268807" y="114258"/>
                  </a:lnTo>
                  <a:lnTo>
                    <a:pt x="270112" y="113696"/>
                  </a:lnTo>
                  <a:lnTo>
                    <a:pt x="271416" y="113126"/>
                  </a:lnTo>
                  <a:lnTo>
                    <a:pt x="272732" y="112550"/>
                  </a:lnTo>
                  <a:lnTo>
                    <a:pt x="274036" y="111967"/>
                  </a:lnTo>
                  <a:lnTo>
                    <a:pt x="275341" y="111377"/>
                  </a:lnTo>
                  <a:lnTo>
                    <a:pt x="276657" y="110780"/>
                  </a:lnTo>
                  <a:lnTo>
                    <a:pt x="277961" y="110170"/>
                  </a:lnTo>
                  <a:lnTo>
                    <a:pt x="279277" y="109559"/>
                  </a:lnTo>
                  <a:lnTo>
                    <a:pt x="280582" y="108935"/>
                  </a:lnTo>
                  <a:lnTo>
                    <a:pt x="281898" y="108304"/>
                  </a:lnTo>
                  <a:lnTo>
                    <a:pt x="283214" y="107666"/>
                  </a:lnTo>
                  <a:lnTo>
                    <a:pt x="284518" y="107021"/>
                  </a:lnTo>
                  <a:lnTo>
                    <a:pt x="285834" y="106369"/>
                  </a:lnTo>
                  <a:lnTo>
                    <a:pt x="287151" y="105711"/>
                  </a:lnTo>
                  <a:lnTo>
                    <a:pt x="288467" y="105039"/>
                  </a:lnTo>
                  <a:lnTo>
                    <a:pt x="289783" y="104359"/>
                  </a:lnTo>
                  <a:lnTo>
                    <a:pt x="291099" y="103680"/>
                  </a:lnTo>
                  <a:lnTo>
                    <a:pt x="292415" y="102987"/>
                  </a:lnTo>
                  <a:lnTo>
                    <a:pt x="293732" y="102288"/>
                  </a:lnTo>
                  <a:lnTo>
                    <a:pt x="295048" y="101574"/>
                  </a:lnTo>
                  <a:lnTo>
                    <a:pt x="296364" y="100861"/>
                  </a:lnTo>
                  <a:lnTo>
                    <a:pt x="297680" y="100134"/>
                  </a:lnTo>
                  <a:lnTo>
                    <a:pt x="298997" y="99400"/>
                  </a:lnTo>
                  <a:lnTo>
                    <a:pt x="300313" y="98659"/>
                  </a:lnTo>
                  <a:lnTo>
                    <a:pt x="301629" y="97911"/>
                  </a:lnTo>
                  <a:lnTo>
                    <a:pt x="302945" y="97157"/>
                  </a:lnTo>
                  <a:lnTo>
                    <a:pt x="304273" y="96388"/>
                  </a:lnTo>
                  <a:lnTo>
                    <a:pt x="305590" y="95613"/>
                  </a:lnTo>
                  <a:lnTo>
                    <a:pt x="306906" y="94831"/>
                  </a:lnTo>
                  <a:lnTo>
                    <a:pt x="308222" y="94042"/>
                  </a:lnTo>
                  <a:lnTo>
                    <a:pt x="309550" y="93246"/>
                  </a:lnTo>
                  <a:lnTo>
                    <a:pt x="310866" y="92437"/>
                  </a:lnTo>
                  <a:lnTo>
                    <a:pt x="312183" y="91621"/>
                  </a:lnTo>
                  <a:lnTo>
                    <a:pt x="313499" y="90797"/>
                  </a:lnTo>
                  <a:lnTo>
                    <a:pt x="314827" y="89967"/>
                  </a:lnTo>
                  <a:lnTo>
                    <a:pt x="316143" y="89130"/>
                  </a:lnTo>
                  <a:lnTo>
                    <a:pt x="317459" y="88280"/>
                  </a:lnTo>
                  <a:lnTo>
                    <a:pt x="318788" y="87422"/>
                  </a:lnTo>
                  <a:lnTo>
                    <a:pt x="320104" y="86558"/>
                  </a:lnTo>
                  <a:lnTo>
                    <a:pt x="321420" y="85680"/>
                  </a:lnTo>
                  <a:lnTo>
                    <a:pt x="322748" y="84795"/>
                  </a:lnTo>
                  <a:lnTo>
                    <a:pt x="324064" y="83910"/>
                  </a:lnTo>
                  <a:lnTo>
                    <a:pt x="325381" y="83005"/>
                  </a:lnTo>
                  <a:lnTo>
                    <a:pt x="326697" y="82099"/>
                  </a:lnTo>
                  <a:lnTo>
                    <a:pt x="328025" y="81180"/>
                  </a:lnTo>
                  <a:lnTo>
                    <a:pt x="329341" y="80254"/>
                  </a:lnTo>
                  <a:lnTo>
                    <a:pt x="330657" y="79321"/>
                  </a:lnTo>
                  <a:lnTo>
                    <a:pt x="331974" y="78374"/>
                  </a:lnTo>
                  <a:lnTo>
                    <a:pt x="333302" y="77421"/>
                  </a:lnTo>
                  <a:lnTo>
                    <a:pt x="334618" y="76460"/>
                  </a:lnTo>
                  <a:lnTo>
                    <a:pt x="335934" y="75493"/>
                  </a:lnTo>
                  <a:lnTo>
                    <a:pt x="337251" y="74512"/>
                  </a:lnTo>
                  <a:lnTo>
                    <a:pt x="338567" y="73524"/>
                  </a:lnTo>
                  <a:lnTo>
                    <a:pt x="339883" y="72530"/>
                  </a:lnTo>
                  <a:lnTo>
                    <a:pt x="341211" y="71521"/>
                  </a:lnTo>
                  <a:lnTo>
                    <a:pt x="342527" y="70506"/>
                  </a:lnTo>
                  <a:lnTo>
                    <a:pt x="343844" y="69484"/>
                  </a:lnTo>
                  <a:lnTo>
                    <a:pt x="345160" y="68455"/>
                  </a:lnTo>
                  <a:lnTo>
                    <a:pt x="346476" y="67412"/>
                  </a:lnTo>
                  <a:lnTo>
                    <a:pt x="347780" y="66363"/>
                  </a:lnTo>
                  <a:lnTo>
                    <a:pt x="349096" y="6529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2475;p66"/>
            <p:cNvSpPr/>
            <p:nvPr/>
          </p:nvSpPr>
          <p:spPr>
            <a:xfrm>
              <a:off x="5372675" y="1087695"/>
              <a:ext cx="2091091" cy="1454281"/>
            </a:xfrm>
            <a:custGeom>
              <a:avLst/>
              <a:gdLst/>
              <a:ahLst/>
              <a:cxnLst/>
              <a:rect l="l" t="t" r="r" b="b"/>
              <a:pathLst>
                <a:path w="349097" h="137164" fill="none" extrusionOk="0">
                  <a:moveTo>
                    <a:pt x="349096" y="65299"/>
                  </a:moveTo>
                  <a:lnTo>
                    <a:pt x="349096" y="65299"/>
                  </a:lnTo>
                  <a:lnTo>
                    <a:pt x="348223" y="65292"/>
                  </a:lnTo>
                  <a:lnTo>
                    <a:pt x="347158" y="65279"/>
                  </a:lnTo>
                  <a:lnTo>
                    <a:pt x="345698" y="65251"/>
                  </a:lnTo>
                  <a:lnTo>
                    <a:pt x="343867" y="65210"/>
                  </a:lnTo>
                  <a:lnTo>
                    <a:pt x="341690" y="65155"/>
                  </a:lnTo>
                  <a:lnTo>
                    <a:pt x="339177" y="65080"/>
                  </a:lnTo>
                  <a:lnTo>
                    <a:pt x="336341" y="64977"/>
                  </a:lnTo>
                  <a:lnTo>
                    <a:pt x="333230" y="64853"/>
                  </a:lnTo>
                  <a:lnTo>
                    <a:pt x="331567" y="64785"/>
                  </a:lnTo>
                  <a:lnTo>
                    <a:pt x="329832" y="64702"/>
                  </a:lnTo>
                  <a:lnTo>
                    <a:pt x="328037" y="64613"/>
                  </a:lnTo>
                  <a:lnTo>
                    <a:pt x="326194" y="64517"/>
                  </a:lnTo>
                  <a:lnTo>
                    <a:pt x="324280" y="64414"/>
                  </a:lnTo>
                  <a:lnTo>
                    <a:pt x="322317" y="64298"/>
                  </a:lnTo>
                  <a:lnTo>
                    <a:pt x="320295" y="64174"/>
                  </a:lnTo>
                  <a:lnTo>
                    <a:pt x="318225" y="64044"/>
                  </a:lnTo>
                  <a:lnTo>
                    <a:pt x="316107" y="63900"/>
                  </a:lnTo>
                  <a:lnTo>
                    <a:pt x="313942" y="63742"/>
                  </a:lnTo>
                  <a:lnTo>
                    <a:pt x="311728" y="63577"/>
                  </a:lnTo>
                  <a:lnTo>
                    <a:pt x="309478" y="63406"/>
                  </a:lnTo>
                  <a:lnTo>
                    <a:pt x="307193" y="63221"/>
                  </a:lnTo>
                  <a:lnTo>
                    <a:pt x="304872" y="63022"/>
                  </a:lnTo>
                  <a:lnTo>
                    <a:pt x="302514" y="62809"/>
                  </a:lnTo>
                  <a:lnTo>
                    <a:pt x="300133" y="62583"/>
                  </a:lnTo>
                  <a:lnTo>
                    <a:pt x="297716" y="62349"/>
                  </a:lnTo>
                  <a:lnTo>
                    <a:pt x="295275" y="62096"/>
                  </a:lnTo>
                  <a:lnTo>
                    <a:pt x="292810" y="61835"/>
                  </a:lnTo>
                  <a:lnTo>
                    <a:pt x="290322" y="61554"/>
                  </a:lnTo>
                  <a:lnTo>
                    <a:pt x="287821" y="61266"/>
                  </a:lnTo>
                  <a:lnTo>
                    <a:pt x="285308" y="60957"/>
                  </a:lnTo>
                  <a:lnTo>
                    <a:pt x="282771" y="60635"/>
                  </a:lnTo>
                  <a:lnTo>
                    <a:pt x="280223" y="60298"/>
                  </a:lnTo>
                  <a:lnTo>
                    <a:pt x="277674" y="59942"/>
                  </a:lnTo>
                  <a:lnTo>
                    <a:pt x="275113" y="59571"/>
                  </a:lnTo>
                  <a:lnTo>
                    <a:pt x="272553" y="59187"/>
                  </a:lnTo>
                  <a:lnTo>
                    <a:pt x="271272" y="58981"/>
                  </a:lnTo>
                  <a:lnTo>
                    <a:pt x="269992" y="58782"/>
                  </a:lnTo>
                  <a:lnTo>
                    <a:pt x="268712" y="58570"/>
                  </a:lnTo>
                  <a:lnTo>
                    <a:pt x="267431" y="58357"/>
                  </a:lnTo>
                  <a:lnTo>
                    <a:pt x="266151" y="58144"/>
                  </a:lnTo>
                  <a:lnTo>
                    <a:pt x="264871" y="57918"/>
                  </a:lnTo>
                  <a:lnTo>
                    <a:pt x="263602" y="57692"/>
                  </a:lnTo>
                  <a:lnTo>
                    <a:pt x="262322" y="57465"/>
                  </a:lnTo>
                  <a:lnTo>
                    <a:pt x="261054" y="57225"/>
                  </a:lnTo>
                  <a:lnTo>
                    <a:pt x="259785" y="56985"/>
                  </a:lnTo>
                  <a:lnTo>
                    <a:pt x="258517" y="56745"/>
                  </a:lnTo>
                  <a:lnTo>
                    <a:pt x="257249" y="56491"/>
                  </a:lnTo>
                  <a:lnTo>
                    <a:pt x="255992" y="56237"/>
                  </a:lnTo>
                  <a:lnTo>
                    <a:pt x="254736" y="55977"/>
                  </a:lnTo>
                  <a:lnTo>
                    <a:pt x="253479" y="55716"/>
                  </a:lnTo>
                  <a:lnTo>
                    <a:pt x="252235" y="55448"/>
                  </a:lnTo>
                  <a:lnTo>
                    <a:pt x="250991" y="55174"/>
                  </a:lnTo>
                  <a:lnTo>
                    <a:pt x="249758" y="54893"/>
                  </a:lnTo>
                  <a:lnTo>
                    <a:pt x="248526" y="54612"/>
                  </a:lnTo>
                  <a:lnTo>
                    <a:pt x="247293" y="54323"/>
                  </a:lnTo>
                  <a:lnTo>
                    <a:pt x="246073" y="54028"/>
                  </a:lnTo>
                  <a:lnTo>
                    <a:pt x="244864" y="53727"/>
                  </a:lnTo>
                  <a:lnTo>
                    <a:pt x="243656" y="53425"/>
                  </a:lnTo>
                  <a:lnTo>
                    <a:pt x="242447" y="53109"/>
                  </a:lnTo>
                  <a:lnTo>
                    <a:pt x="241251" y="52794"/>
                  </a:lnTo>
                  <a:lnTo>
                    <a:pt x="240066" y="52478"/>
                  </a:lnTo>
                  <a:lnTo>
                    <a:pt x="238893" y="52149"/>
                  </a:lnTo>
                  <a:lnTo>
                    <a:pt x="237721" y="51820"/>
                  </a:lnTo>
                  <a:lnTo>
                    <a:pt x="236560" y="51477"/>
                  </a:lnTo>
                  <a:lnTo>
                    <a:pt x="235399" y="51134"/>
                  </a:lnTo>
                  <a:lnTo>
                    <a:pt x="234263" y="50791"/>
                  </a:lnTo>
                  <a:lnTo>
                    <a:pt x="233126" y="50434"/>
                  </a:lnTo>
                  <a:lnTo>
                    <a:pt x="232001" y="50077"/>
                  </a:lnTo>
                  <a:lnTo>
                    <a:pt x="230888" y="49707"/>
                  </a:lnTo>
                  <a:lnTo>
                    <a:pt x="229776" y="49336"/>
                  </a:lnTo>
                  <a:lnTo>
                    <a:pt x="228687" y="48959"/>
                  </a:lnTo>
                  <a:lnTo>
                    <a:pt x="227610" y="48575"/>
                  </a:lnTo>
                  <a:lnTo>
                    <a:pt x="226533" y="48184"/>
                  </a:lnTo>
                  <a:lnTo>
                    <a:pt x="226533" y="48184"/>
                  </a:lnTo>
                  <a:lnTo>
                    <a:pt x="225121" y="47662"/>
                  </a:lnTo>
                  <a:lnTo>
                    <a:pt x="223721" y="47127"/>
                  </a:lnTo>
                  <a:lnTo>
                    <a:pt x="222333" y="46592"/>
                  </a:lnTo>
                  <a:lnTo>
                    <a:pt x="220969" y="46057"/>
                  </a:lnTo>
                  <a:lnTo>
                    <a:pt x="219605" y="45508"/>
                  </a:lnTo>
                  <a:lnTo>
                    <a:pt x="218265" y="44960"/>
                  </a:lnTo>
                  <a:lnTo>
                    <a:pt x="216937" y="44411"/>
                  </a:lnTo>
                  <a:lnTo>
                    <a:pt x="215620" y="43855"/>
                  </a:lnTo>
                  <a:lnTo>
                    <a:pt x="214316" y="43300"/>
                  </a:lnTo>
                  <a:lnTo>
                    <a:pt x="213024" y="42737"/>
                  </a:lnTo>
                  <a:lnTo>
                    <a:pt x="211744" y="42168"/>
                  </a:lnTo>
                  <a:lnTo>
                    <a:pt x="210475" y="41605"/>
                  </a:lnTo>
                  <a:lnTo>
                    <a:pt x="209219" y="41029"/>
                  </a:lnTo>
                  <a:lnTo>
                    <a:pt x="207974" y="40460"/>
                  </a:lnTo>
                  <a:lnTo>
                    <a:pt x="206742" y="39883"/>
                  </a:lnTo>
                  <a:lnTo>
                    <a:pt x="205521" y="39307"/>
                  </a:lnTo>
                  <a:lnTo>
                    <a:pt x="204301" y="38724"/>
                  </a:lnTo>
                  <a:lnTo>
                    <a:pt x="203104" y="38141"/>
                  </a:lnTo>
                  <a:lnTo>
                    <a:pt x="201908" y="37558"/>
                  </a:lnTo>
                  <a:lnTo>
                    <a:pt x="200723" y="36975"/>
                  </a:lnTo>
                  <a:lnTo>
                    <a:pt x="199551" y="36392"/>
                  </a:lnTo>
                  <a:lnTo>
                    <a:pt x="198390" y="35802"/>
                  </a:lnTo>
                  <a:lnTo>
                    <a:pt x="196081" y="34622"/>
                  </a:lnTo>
                  <a:lnTo>
                    <a:pt x="193807" y="33442"/>
                  </a:lnTo>
                  <a:lnTo>
                    <a:pt x="191558" y="32262"/>
                  </a:lnTo>
                  <a:lnTo>
                    <a:pt x="189344" y="31082"/>
                  </a:lnTo>
                  <a:lnTo>
                    <a:pt x="187142" y="29902"/>
                  </a:lnTo>
                  <a:lnTo>
                    <a:pt x="184977" y="28722"/>
                  </a:lnTo>
                  <a:lnTo>
                    <a:pt x="182823" y="27556"/>
                  </a:lnTo>
                  <a:lnTo>
                    <a:pt x="178575" y="25231"/>
                  </a:lnTo>
                  <a:lnTo>
                    <a:pt x="174387" y="22939"/>
                  </a:lnTo>
                  <a:lnTo>
                    <a:pt x="172293" y="21808"/>
                  </a:lnTo>
                  <a:lnTo>
                    <a:pt x="170223" y="20689"/>
                  </a:lnTo>
                  <a:lnTo>
                    <a:pt x="168141" y="19592"/>
                  </a:lnTo>
                  <a:lnTo>
                    <a:pt x="166071" y="18501"/>
                  </a:lnTo>
                  <a:lnTo>
                    <a:pt x="164001" y="17431"/>
                  </a:lnTo>
                  <a:lnTo>
                    <a:pt x="161931" y="16381"/>
                  </a:lnTo>
                  <a:lnTo>
                    <a:pt x="160890" y="15860"/>
                  </a:lnTo>
                  <a:lnTo>
                    <a:pt x="159849" y="15346"/>
                  </a:lnTo>
                  <a:lnTo>
                    <a:pt x="158796" y="14838"/>
                  </a:lnTo>
                  <a:lnTo>
                    <a:pt x="157755" y="14337"/>
                  </a:lnTo>
                  <a:lnTo>
                    <a:pt x="156702" y="13843"/>
                  </a:lnTo>
                  <a:lnTo>
                    <a:pt x="155661" y="13349"/>
                  </a:lnTo>
                  <a:lnTo>
                    <a:pt x="154596" y="12862"/>
                  </a:lnTo>
                  <a:lnTo>
                    <a:pt x="153543" y="12382"/>
                  </a:lnTo>
                  <a:lnTo>
                    <a:pt x="152478" y="11916"/>
                  </a:lnTo>
                  <a:lnTo>
                    <a:pt x="151413" y="11449"/>
                  </a:lnTo>
                  <a:lnTo>
                    <a:pt x="150348" y="10990"/>
                  </a:lnTo>
                  <a:lnTo>
                    <a:pt x="149271" y="10537"/>
                  </a:lnTo>
                  <a:lnTo>
                    <a:pt x="148194" y="10091"/>
                  </a:lnTo>
                  <a:lnTo>
                    <a:pt x="147117" y="9652"/>
                  </a:lnTo>
                  <a:lnTo>
                    <a:pt x="146029" y="9220"/>
                  </a:lnTo>
                  <a:lnTo>
                    <a:pt x="144928" y="8794"/>
                  </a:lnTo>
                  <a:lnTo>
                    <a:pt x="143827" y="8376"/>
                  </a:lnTo>
                  <a:lnTo>
                    <a:pt x="142714" y="7971"/>
                  </a:lnTo>
                  <a:lnTo>
                    <a:pt x="141601" y="7573"/>
                  </a:lnTo>
                  <a:lnTo>
                    <a:pt x="140489" y="7175"/>
                  </a:lnTo>
                  <a:lnTo>
                    <a:pt x="139352" y="6798"/>
                  </a:lnTo>
                  <a:lnTo>
                    <a:pt x="138215" y="6421"/>
                  </a:lnTo>
                  <a:lnTo>
                    <a:pt x="137078" y="6057"/>
                  </a:lnTo>
                  <a:lnTo>
                    <a:pt x="135930" y="5701"/>
                  </a:lnTo>
                  <a:lnTo>
                    <a:pt x="134769" y="5351"/>
                  </a:lnTo>
                  <a:lnTo>
                    <a:pt x="133596" y="5008"/>
                  </a:lnTo>
                  <a:lnTo>
                    <a:pt x="132424" y="4678"/>
                  </a:lnTo>
                  <a:lnTo>
                    <a:pt x="131239" y="4363"/>
                  </a:lnTo>
                  <a:lnTo>
                    <a:pt x="130043" y="4054"/>
                  </a:lnTo>
                  <a:lnTo>
                    <a:pt x="128834" y="3752"/>
                  </a:lnTo>
                  <a:lnTo>
                    <a:pt x="127614" y="3464"/>
                  </a:lnTo>
                  <a:lnTo>
                    <a:pt x="126393" y="3183"/>
                  </a:lnTo>
                  <a:lnTo>
                    <a:pt x="125149" y="2915"/>
                  </a:lnTo>
                  <a:lnTo>
                    <a:pt x="123904" y="2655"/>
                  </a:lnTo>
                  <a:lnTo>
                    <a:pt x="122648" y="2408"/>
                  </a:lnTo>
                  <a:lnTo>
                    <a:pt x="121379" y="2175"/>
                  </a:lnTo>
                  <a:lnTo>
                    <a:pt x="120087" y="1948"/>
                  </a:lnTo>
                  <a:lnTo>
                    <a:pt x="118795" y="1736"/>
                  </a:lnTo>
                  <a:lnTo>
                    <a:pt x="117491" y="1530"/>
                  </a:lnTo>
                  <a:lnTo>
                    <a:pt x="116174" y="1338"/>
                  </a:lnTo>
                  <a:lnTo>
                    <a:pt x="114834" y="1159"/>
                  </a:lnTo>
                  <a:lnTo>
                    <a:pt x="113494" y="995"/>
                  </a:lnTo>
                  <a:lnTo>
                    <a:pt x="112130" y="844"/>
                  </a:lnTo>
                  <a:lnTo>
                    <a:pt x="110754" y="700"/>
                  </a:lnTo>
                  <a:lnTo>
                    <a:pt x="109366" y="569"/>
                  </a:lnTo>
                  <a:lnTo>
                    <a:pt x="107966" y="453"/>
                  </a:lnTo>
                  <a:lnTo>
                    <a:pt x="106554" y="350"/>
                  </a:lnTo>
                  <a:lnTo>
                    <a:pt x="105118" y="261"/>
                  </a:lnTo>
                  <a:lnTo>
                    <a:pt x="103670" y="178"/>
                  </a:lnTo>
                  <a:lnTo>
                    <a:pt x="102211" y="117"/>
                  </a:lnTo>
                  <a:lnTo>
                    <a:pt x="100727" y="69"/>
                  </a:lnTo>
                  <a:lnTo>
                    <a:pt x="99231" y="27"/>
                  </a:lnTo>
                  <a:lnTo>
                    <a:pt x="97724" y="7"/>
                  </a:lnTo>
                  <a:lnTo>
                    <a:pt x="96192" y="0"/>
                  </a:lnTo>
                  <a:lnTo>
                    <a:pt x="94648" y="7"/>
                  </a:lnTo>
                  <a:lnTo>
                    <a:pt x="93081" y="27"/>
                  </a:lnTo>
                  <a:lnTo>
                    <a:pt x="91501" y="62"/>
                  </a:lnTo>
                  <a:lnTo>
                    <a:pt x="89898" y="110"/>
                  </a:lnTo>
                  <a:lnTo>
                    <a:pt x="88283" y="178"/>
                  </a:lnTo>
                  <a:lnTo>
                    <a:pt x="86643" y="261"/>
                  </a:lnTo>
                  <a:lnTo>
                    <a:pt x="84992" y="350"/>
                  </a:lnTo>
                  <a:lnTo>
                    <a:pt x="83317" y="466"/>
                  </a:lnTo>
                  <a:lnTo>
                    <a:pt x="81630" y="590"/>
                  </a:lnTo>
                  <a:lnTo>
                    <a:pt x="79907" y="734"/>
                  </a:lnTo>
                  <a:lnTo>
                    <a:pt x="78184" y="892"/>
                  </a:lnTo>
                  <a:lnTo>
                    <a:pt x="76425" y="1070"/>
                  </a:lnTo>
                  <a:lnTo>
                    <a:pt x="74654" y="1262"/>
                  </a:lnTo>
                  <a:lnTo>
                    <a:pt x="72859" y="1468"/>
                  </a:lnTo>
                  <a:lnTo>
                    <a:pt x="71040" y="1694"/>
                  </a:lnTo>
                  <a:lnTo>
                    <a:pt x="69210" y="1934"/>
                  </a:lnTo>
                  <a:lnTo>
                    <a:pt x="67343" y="2195"/>
                  </a:lnTo>
                  <a:lnTo>
                    <a:pt x="65464" y="2470"/>
                  </a:lnTo>
                  <a:lnTo>
                    <a:pt x="65464" y="2470"/>
                  </a:lnTo>
                  <a:lnTo>
                    <a:pt x="64387" y="2634"/>
                  </a:lnTo>
                  <a:lnTo>
                    <a:pt x="63311" y="2806"/>
                  </a:lnTo>
                  <a:lnTo>
                    <a:pt x="62246" y="2977"/>
                  </a:lnTo>
                  <a:lnTo>
                    <a:pt x="61193" y="3156"/>
                  </a:lnTo>
                  <a:lnTo>
                    <a:pt x="60152" y="3341"/>
                  </a:lnTo>
                  <a:lnTo>
                    <a:pt x="59123" y="3526"/>
                  </a:lnTo>
                  <a:lnTo>
                    <a:pt x="58094" y="3718"/>
                  </a:lnTo>
                  <a:lnTo>
                    <a:pt x="57088" y="3910"/>
                  </a:lnTo>
                  <a:lnTo>
                    <a:pt x="56083" y="4109"/>
                  </a:lnTo>
                  <a:lnTo>
                    <a:pt x="55090" y="4315"/>
                  </a:lnTo>
                  <a:lnTo>
                    <a:pt x="54109" y="4521"/>
                  </a:lnTo>
                  <a:lnTo>
                    <a:pt x="53128" y="4733"/>
                  </a:lnTo>
                  <a:lnTo>
                    <a:pt x="52159" y="4946"/>
                  </a:lnTo>
                  <a:lnTo>
                    <a:pt x="51213" y="5165"/>
                  </a:lnTo>
                  <a:lnTo>
                    <a:pt x="50268" y="5392"/>
                  </a:lnTo>
                  <a:lnTo>
                    <a:pt x="49323" y="5618"/>
                  </a:lnTo>
                  <a:lnTo>
                    <a:pt x="48401" y="5851"/>
                  </a:lnTo>
                  <a:lnTo>
                    <a:pt x="47480" y="6085"/>
                  </a:lnTo>
                  <a:lnTo>
                    <a:pt x="46571" y="6325"/>
                  </a:lnTo>
                  <a:lnTo>
                    <a:pt x="45673" y="6565"/>
                  </a:lnTo>
                  <a:lnTo>
                    <a:pt x="44788" y="6812"/>
                  </a:lnTo>
                  <a:lnTo>
                    <a:pt x="43902" y="7066"/>
                  </a:lnTo>
                  <a:lnTo>
                    <a:pt x="43041" y="7319"/>
                  </a:lnTo>
                  <a:lnTo>
                    <a:pt x="42179" y="7573"/>
                  </a:lnTo>
                  <a:lnTo>
                    <a:pt x="41330" y="7834"/>
                  </a:lnTo>
                  <a:lnTo>
                    <a:pt x="40480" y="8102"/>
                  </a:lnTo>
                  <a:lnTo>
                    <a:pt x="39655" y="8369"/>
                  </a:lnTo>
                  <a:lnTo>
                    <a:pt x="38829" y="8643"/>
                  </a:lnTo>
                  <a:lnTo>
                    <a:pt x="38015" y="8918"/>
                  </a:lnTo>
                  <a:lnTo>
                    <a:pt x="37214" y="9199"/>
                  </a:lnTo>
                  <a:lnTo>
                    <a:pt x="36412" y="9480"/>
                  </a:lnTo>
                  <a:lnTo>
                    <a:pt x="35622" y="9768"/>
                  </a:lnTo>
                  <a:lnTo>
                    <a:pt x="34844" y="10057"/>
                  </a:lnTo>
                  <a:lnTo>
                    <a:pt x="34079" y="10352"/>
                  </a:lnTo>
                  <a:lnTo>
                    <a:pt x="33325" y="10647"/>
                  </a:lnTo>
                  <a:lnTo>
                    <a:pt x="32571" y="10948"/>
                  </a:lnTo>
                  <a:lnTo>
                    <a:pt x="31829" y="11250"/>
                  </a:lnTo>
                  <a:lnTo>
                    <a:pt x="31099" y="11559"/>
                  </a:lnTo>
                  <a:lnTo>
                    <a:pt x="30381" y="11868"/>
                  </a:lnTo>
                  <a:lnTo>
                    <a:pt x="29663" y="12183"/>
                  </a:lnTo>
                  <a:lnTo>
                    <a:pt x="28957" y="12499"/>
                  </a:lnTo>
                  <a:lnTo>
                    <a:pt x="28263" y="12821"/>
                  </a:lnTo>
                  <a:lnTo>
                    <a:pt x="27581" y="13144"/>
                  </a:lnTo>
                  <a:lnTo>
                    <a:pt x="26899" y="13466"/>
                  </a:lnTo>
                  <a:lnTo>
                    <a:pt x="26229" y="13795"/>
                  </a:lnTo>
                  <a:lnTo>
                    <a:pt x="25571" y="14131"/>
                  </a:lnTo>
                  <a:lnTo>
                    <a:pt x="24925" y="14467"/>
                  </a:lnTo>
                  <a:lnTo>
                    <a:pt x="24279" y="14804"/>
                  </a:lnTo>
                  <a:lnTo>
                    <a:pt x="23645" y="15147"/>
                  </a:lnTo>
                  <a:lnTo>
                    <a:pt x="23022" y="15490"/>
                  </a:lnTo>
                  <a:lnTo>
                    <a:pt x="22412" y="15839"/>
                  </a:lnTo>
                  <a:lnTo>
                    <a:pt x="21802" y="16189"/>
                  </a:lnTo>
                  <a:lnTo>
                    <a:pt x="21204" y="16546"/>
                  </a:lnTo>
                  <a:lnTo>
                    <a:pt x="20617" y="16903"/>
                  </a:lnTo>
                  <a:lnTo>
                    <a:pt x="20043" y="17259"/>
                  </a:lnTo>
                  <a:lnTo>
                    <a:pt x="19469" y="17623"/>
                  </a:lnTo>
                  <a:lnTo>
                    <a:pt x="18906" y="17987"/>
                  </a:lnTo>
                  <a:lnTo>
                    <a:pt x="18356" y="18357"/>
                  </a:lnTo>
                  <a:lnTo>
                    <a:pt x="17805" y="18727"/>
                  </a:lnTo>
                  <a:lnTo>
                    <a:pt x="17267" y="19105"/>
                  </a:lnTo>
                  <a:lnTo>
                    <a:pt x="16740" y="19482"/>
                  </a:lnTo>
                  <a:lnTo>
                    <a:pt x="16226" y="19859"/>
                  </a:lnTo>
                  <a:lnTo>
                    <a:pt x="15711" y="20244"/>
                  </a:lnTo>
                  <a:lnTo>
                    <a:pt x="15209" y="20628"/>
                  </a:lnTo>
                  <a:lnTo>
                    <a:pt x="14718" y="21012"/>
                  </a:lnTo>
                  <a:lnTo>
                    <a:pt x="14228" y="21403"/>
                  </a:lnTo>
                  <a:lnTo>
                    <a:pt x="13761" y="21794"/>
                  </a:lnTo>
                  <a:lnTo>
                    <a:pt x="13282" y="22192"/>
                  </a:lnTo>
                  <a:lnTo>
                    <a:pt x="12828" y="22590"/>
                  </a:lnTo>
                  <a:lnTo>
                    <a:pt x="12373" y="22987"/>
                  </a:lnTo>
                  <a:lnTo>
                    <a:pt x="11930" y="23392"/>
                  </a:lnTo>
                  <a:lnTo>
                    <a:pt x="11500" y="23797"/>
                  </a:lnTo>
                  <a:lnTo>
                    <a:pt x="11081" y="24202"/>
                  </a:lnTo>
                  <a:lnTo>
                    <a:pt x="10662" y="24613"/>
                  </a:lnTo>
                  <a:lnTo>
                    <a:pt x="10243" y="25025"/>
                  </a:lnTo>
                  <a:lnTo>
                    <a:pt x="9848" y="25443"/>
                  </a:lnTo>
                  <a:lnTo>
                    <a:pt x="9453" y="25855"/>
                  </a:lnTo>
                  <a:lnTo>
                    <a:pt x="9071" y="26280"/>
                  </a:lnTo>
                  <a:lnTo>
                    <a:pt x="8700" y="26699"/>
                  </a:lnTo>
                  <a:lnTo>
                    <a:pt x="8329" y="27124"/>
                  </a:lnTo>
                  <a:lnTo>
                    <a:pt x="7970" y="27549"/>
                  </a:lnTo>
                  <a:lnTo>
                    <a:pt x="7623" y="27975"/>
                  </a:lnTo>
                  <a:lnTo>
                    <a:pt x="7276" y="28407"/>
                  </a:lnTo>
                  <a:lnTo>
                    <a:pt x="6941" y="28839"/>
                  </a:lnTo>
                  <a:lnTo>
                    <a:pt x="6618" y="29278"/>
                  </a:lnTo>
                  <a:lnTo>
                    <a:pt x="6295" y="29710"/>
                  </a:lnTo>
                  <a:lnTo>
                    <a:pt x="5983" y="30149"/>
                  </a:lnTo>
                  <a:lnTo>
                    <a:pt x="5684" y="30588"/>
                  </a:lnTo>
                  <a:lnTo>
                    <a:pt x="5385" y="31034"/>
                  </a:lnTo>
                  <a:lnTo>
                    <a:pt x="5110" y="31480"/>
                  </a:lnTo>
                  <a:lnTo>
                    <a:pt x="4823" y="31926"/>
                  </a:lnTo>
                  <a:lnTo>
                    <a:pt x="4560" y="32372"/>
                  </a:lnTo>
                  <a:lnTo>
                    <a:pt x="4296" y="32825"/>
                  </a:lnTo>
                  <a:lnTo>
                    <a:pt x="4045" y="33277"/>
                  </a:lnTo>
                  <a:lnTo>
                    <a:pt x="3794" y="33730"/>
                  </a:lnTo>
                  <a:lnTo>
                    <a:pt x="3554" y="34190"/>
                  </a:lnTo>
                  <a:lnTo>
                    <a:pt x="3327" y="34649"/>
                  </a:lnTo>
                  <a:lnTo>
                    <a:pt x="3100" y="35109"/>
                  </a:lnTo>
                  <a:lnTo>
                    <a:pt x="2884" y="35569"/>
                  </a:lnTo>
                  <a:lnTo>
                    <a:pt x="2681" y="36028"/>
                  </a:lnTo>
                  <a:lnTo>
                    <a:pt x="2489" y="36495"/>
                  </a:lnTo>
                  <a:lnTo>
                    <a:pt x="2298" y="36961"/>
                  </a:lnTo>
                  <a:lnTo>
                    <a:pt x="2107" y="37428"/>
                  </a:lnTo>
                  <a:lnTo>
                    <a:pt x="1939" y="37901"/>
                  </a:lnTo>
                  <a:lnTo>
                    <a:pt x="1772" y="38374"/>
                  </a:lnTo>
                  <a:lnTo>
                    <a:pt x="1604" y="38848"/>
                  </a:lnTo>
                  <a:lnTo>
                    <a:pt x="1448" y="39321"/>
                  </a:lnTo>
                  <a:lnTo>
                    <a:pt x="1305" y="39794"/>
                  </a:lnTo>
                  <a:lnTo>
                    <a:pt x="1173" y="40274"/>
                  </a:lnTo>
                  <a:lnTo>
                    <a:pt x="1042" y="40755"/>
                  </a:lnTo>
                  <a:lnTo>
                    <a:pt x="922" y="41235"/>
                  </a:lnTo>
                  <a:lnTo>
                    <a:pt x="814" y="41715"/>
                  </a:lnTo>
                  <a:lnTo>
                    <a:pt x="707" y="42195"/>
                  </a:lnTo>
                  <a:lnTo>
                    <a:pt x="599" y="42682"/>
                  </a:lnTo>
                  <a:lnTo>
                    <a:pt x="515" y="43169"/>
                  </a:lnTo>
                  <a:lnTo>
                    <a:pt x="431" y="43656"/>
                  </a:lnTo>
                  <a:lnTo>
                    <a:pt x="348" y="44143"/>
                  </a:lnTo>
                  <a:lnTo>
                    <a:pt x="288" y="44630"/>
                  </a:lnTo>
                  <a:lnTo>
                    <a:pt x="228" y="45124"/>
                  </a:lnTo>
                  <a:lnTo>
                    <a:pt x="168" y="45618"/>
                  </a:lnTo>
                  <a:lnTo>
                    <a:pt x="120" y="46112"/>
                  </a:lnTo>
                  <a:lnTo>
                    <a:pt x="84" y="46606"/>
                  </a:lnTo>
                  <a:lnTo>
                    <a:pt x="49" y="47100"/>
                  </a:lnTo>
                  <a:lnTo>
                    <a:pt x="25" y="47594"/>
                  </a:lnTo>
                  <a:lnTo>
                    <a:pt x="13" y="48095"/>
                  </a:lnTo>
                  <a:lnTo>
                    <a:pt x="1" y="48595"/>
                  </a:lnTo>
                  <a:lnTo>
                    <a:pt x="1" y="49096"/>
                  </a:lnTo>
                  <a:lnTo>
                    <a:pt x="1" y="49597"/>
                  </a:lnTo>
                  <a:lnTo>
                    <a:pt x="13" y="50098"/>
                  </a:lnTo>
                  <a:lnTo>
                    <a:pt x="37" y="50599"/>
                  </a:lnTo>
                  <a:lnTo>
                    <a:pt x="96" y="51607"/>
                  </a:lnTo>
                  <a:lnTo>
                    <a:pt x="180" y="52615"/>
                  </a:lnTo>
                  <a:lnTo>
                    <a:pt x="300" y="53631"/>
                  </a:lnTo>
                  <a:lnTo>
                    <a:pt x="455" y="54653"/>
                  </a:lnTo>
                  <a:lnTo>
                    <a:pt x="623" y="55668"/>
                  </a:lnTo>
                  <a:lnTo>
                    <a:pt x="826" y="56697"/>
                  </a:lnTo>
                  <a:lnTo>
                    <a:pt x="1054" y="57719"/>
                  </a:lnTo>
                  <a:lnTo>
                    <a:pt x="1317" y="58748"/>
                  </a:lnTo>
                  <a:lnTo>
                    <a:pt x="1604" y="59777"/>
                  </a:lnTo>
                  <a:lnTo>
                    <a:pt x="1915" y="60806"/>
                  </a:lnTo>
                  <a:lnTo>
                    <a:pt x="2262" y="61842"/>
                  </a:lnTo>
                  <a:lnTo>
                    <a:pt x="2633" y="62878"/>
                  </a:lnTo>
                  <a:lnTo>
                    <a:pt x="3028" y="63914"/>
                  </a:lnTo>
                  <a:lnTo>
                    <a:pt x="3447" y="64949"/>
                  </a:lnTo>
                  <a:lnTo>
                    <a:pt x="3889" y="65985"/>
                  </a:lnTo>
                  <a:lnTo>
                    <a:pt x="4368" y="67021"/>
                  </a:lnTo>
                  <a:lnTo>
                    <a:pt x="4871" y="68057"/>
                  </a:lnTo>
                  <a:lnTo>
                    <a:pt x="5397" y="69093"/>
                  </a:lnTo>
                  <a:lnTo>
                    <a:pt x="5948" y="70135"/>
                  </a:lnTo>
                  <a:lnTo>
                    <a:pt x="6534" y="71171"/>
                  </a:lnTo>
                  <a:lnTo>
                    <a:pt x="7132" y="72207"/>
                  </a:lnTo>
                  <a:lnTo>
                    <a:pt x="7766" y="73243"/>
                  </a:lnTo>
                  <a:lnTo>
                    <a:pt x="8424" y="74279"/>
                  </a:lnTo>
                  <a:lnTo>
                    <a:pt x="9106" y="75315"/>
                  </a:lnTo>
                  <a:lnTo>
                    <a:pt x="9812" y="76344"/>
                  </a:lnTo>
                  <a:lnTo>
                    <a:pt x="10542" y="77373"/>
                  </a:lnTo>
                  <a:lnTo>
                    <a:pt x="11296" y="78402"/>
                  </a:lnTo>
                  <a:lnTo>
                    <a:pt x="12074" y="79431"/>
                  </a:lnTo>
                  <a:lnTo>
                    <a:pt x="12888" y="80453"/>
                  </a:lnTo>
                  <a:lnTo>
                    <a:pt x="13713" y="81475"/>
                  </a:lnTo>
                  <a:lnTo>
                    <a:pt x="14563" y="82497"/>
                  </a:lnTo>
                  <a:lnTo>
                    <a:pt x="15436" y="83512"/>
                  </a:lnTo>
                  <a:lnTo>
                    <a:pt x="16346" y="84528"/>
                  </a:lnTo>
                  <a:lnTo>
                    <a:pt x="17267" y="85536"/>
                  </a:lnTo>
                  <a:lnTo>
                    <a:pt x="18212" y="86544"/>
                  </a:lnTo>
                  <a:lnTo>
                    <a:pt x="19181" y="87546"/>
                  </a:lnTo>
                  <a:lnTo>
                    <a:pt x="20187" y="88547"/>
                  </a:lnTo>
                  <a:lnTo>
                    <a:pt x="21204" y="89542"/>
                  </a:lnTo>
                  <a:lnTo>
                    <a:pt x="22233" y="90530"/>
                  </a:lnTo>
                  <a:lnTo>
                    <a:pt x="23298" y="91518"/>
                  </a:lnTo>
                  <a:lnTo>
                    <a:pt x="24387" y="92499"/>
                  </a:lnTo>
                  <a:lnTo>
                    <a:pt x="25487" y="93473"/>
                  </a:lnTo>
                  <a:lnTo>
                    <a:pt x="26624" y="94447"/>
                  </a:lnTo>
                  <a:lnTo>
                    <a:pt x="27773" y="95414"/>
                  </a:lnTo>
                  <a:lnTo>
                    <a:pt x="28945" y="96368"/>
                  </a:lnTo>
                  <a:lnTo>
                    <a:pt x="30142" y="97328"/>
                  </a:lnTo>
                  <a:lnTo>
                    <a:pt x="31362" y="98275"/>
                  </a:lnTo>
                  <a:lnTo>
                    <a:pt x="32595" y="99215"/>
                  </a:lnTo>
                  <a:lnTo>
                    <a:pt x="33851" y="100154"/>
                  </a:lnTo>
                  <a:lnTo>
                    <a:pt x="35132" y="101080"/>
                  </a:lnTo>
                  <a:lnTo>
                    <a:pt x="36436" y="102000"/>
                  </a:lnTo>
                  <a:lnTo>
                    <a:pt x="37752" y="102919"/>
                  </a:lnTo>
                  <a:lnTo>
                    <a:pt x="39104" y="103824"/>
                  </a:lnTo>
                  <a:lnTo>
                    <a:pt x="40468" y="104723"/>
                  </a:lnTo>
                  <a:lnTo>
                    <a:pt x="41844" y="105615"/>
                  </a:lnTo>
                  <a:lnTo>
                    <a:pt x="43244" y="106500"/>
                  </a:lnTo>
                  <a:lnTo>
                    <a:pt x="44668" y="107378"/>
                  </a:lnTo>
                  <a:lnTo>
                    <a:pt x="46116" y="108249"/>
                  </a:lnTo>
                  <a:lnTo>
                    <a:pt x="47576" y="109106"/>
                  </a:lnTo>
                  <a:lnTo>
                    <a:pt x="49060" y="109957"/>
                  </a:lnTo>
                  <a:lnTo>
                    <a:pt x="50555" y="110801"/>
                  </a:lnTo>
                  <a:lnTo>
                    <a:pt x="52075" y="111631"/>
                  </a:lnTo>
                  <a:lnTo>
                    <a:pt x="53618" y="112454"/>
                  </a:lnTo>
                  <a:lnTo>
                    <a:pt x="55174" y="113270"/>
                  </a:lnTo>
                  <a:lnTo>
                    <a:pt x="56753" y="114073"/>
                  </a:lnTo>
                  <a:lnTo>
                    <a:pt x="58345" y="114869"/>
                  </a:lnTo>
                  <a:lnTo>
                    <a:pt x="59960" y="115651"/>
                  </a:lnTo>
                  <a:lnTo>
                    <a:pt x="61587" y="116426"/>
                  </a:lnTo>
                  <a:lnTo>
                    <a:pt x="63239" y="117187"/>
                  </a:lnTo>
                  <a:lnTo>
                    <a:pt x="64902" y="117935"/>
                  </a:lnTo>
                  <a:lnTo>
                    <a:pt x="66589" y="118676"/>
                  </a:lnTo>
                  <a:lnTo>
                    <a:pt x="68288" y="119410"/>
                  </a:lnTo>
                  <a:lnTo>
                    <a:pt x="69999" y="120123"/>
                  </a:lnTo>
                  <a:lnTo>
                    <a:pt x="71746" y="120830"/>
                  </a:lnTo>
                  <a:lnTo>
                    <a:pt x="73493" y="121530"/>
                  </a:lnTo>
                  <a:lnTo>
                    <a:pt x="75264" y="122209"/>
                  </a:lnTo>
                  <a:lnTo>
                    <a:pt x="77047" y="122881"/>
                  </a:lnTo>
                  <a:lnTo>
                    <a:pt x="78854" y="123540"/>
                  </a:lnTo>
                  <a:lnTo>
                    <a:pt x="80673" y="124185"/>
                  </a:lnTo>
                  <a:lnTo>
                    <a:pt x="82503" y="124816"/>
                  </a:lnTo>
                  <a:lnTo>
                    <a:pt x="84358" y="125433"/>
                  </a:lnTo>
                  <a:lnTo>
                    <a:pt x="86225" y="126037"/>
                  </a:lnTo>
                  <a:lnTo>
                    <a:pt x="88115" y="126627"/>
                  </a:lnTo>
                  <a:lnTo>
                    <a:pt x="89060" y="126922"/>
                  </a:lnTo>
                  <a:lnTo>
                    <a:pt x="90006" y="127203"/>
                  </a:lnTo>
                  <a:lnTo>
                    <a:pt x="90963" y="127491"/>
                  </a:lnTo>
                  <a:lnTo>
                    <a:pt x="91920" y="127772"/>
                  </a:lnTo>
                  <a:lnTo>
                    <a:pt x="92889" y="128047"/>
                  </a:lnTo>
                  <a:lnTo>
                    <a:pt x="93847" y="128321"/>
                  </a:lnTo>
                  <a:lnTo>
                    <a:pt x="94816" y="128589"/>
                  </a:lnTo>
                  <a:lnTo>
                    <a:pt x="95797" y="128856"/>
                  </a:lnTo>
                  <a:lnTo>
                    <a:pt x="96778" y="129117"/>
                  </a:lnTo>
                  <a:lnTo>
                    <a:pt x="97759" y="129377"/>
                  </a:lnTo>
                  <a:lnTo>
                    <a:pt x="98741" y="129631"/>
                  </a:lnTo>
                  <a:lnTo>
                    <a:pt x="99734" y="129878"/>
                  </a:lnTo>
                  <a:lnTo>
                    <a:pt x="100727" y="130125"/>
                  </a:lnTo>
                  <a:lnTo>
                    <a:pt x="101720" y="130372"/>
                  </a:lnTo>
                  <a:lnTo>
                    <a:pt x="102713" y="130612"/>
                  </a:lnTo>
                  <a:lnTo>
                    <a:pt x="103718" y="130845"/>
                  </a:lnTo>
                  <a:lnTo>
                    <a:pt x="104723" y="131079"/>
                  </a:lnTo>
                  <a:lnTo>
                    <a:pt x="105740" y="131305"/>
                  </a:lnTo>
                  <a:lnTo>
                    <a:pt x="106746" y="131531"/>
                  </a:lnTo>
                  <a:lnTo>
                    <a:pt x="107763" y="131751"/>
                  </a:lnTo>
                  <a:lnTo>
                    <a:pt x="108792" y="131970"/>
                  </a:lnTo>
                  <a:lnTo>
                    <a:pt x="109809" y="132183"/>
                  </a:lnTo>
                  <a:lnTo>
                    <a:pt x="110838" y="132389"/>
                  </a:lnTo>
                  <a:lnTo>
                    <a:pt x="111867" y="132595"/>
                  </a:lnTo>
                  <a:lnTo>
                    <a:pt x="112908" y="132794"/>
                  </a:lnTo>
                  <a:lnTo>
                    <a:pt x="113949" y="132986"/>
                  </a:lnTo>
                  <a:lnTo>
                    <a:pt x="114990" y="133178"/>
                  </a:lnTo>
                  <a:lnTo>
                    <a:pt x="116031" y="133370"/>
                  </a:lnTo>
                  <a:lnTo>
                    <a:pt x="117084" y="133548"/>
                  </a:lnTo>
                  <a:lnTo>
                    <a:pt x="118125" y="133733"/>
                  </a:lnTo>
                  <a:lnTo>
                    <a:pt x="119190" y="133905"/>
                  </a:lnTo>
                  <a:lnTo>
                    <a:pt x="120243" y="134076"/>
                  </a:lnTo>
                  <a:lnTo>
                    <a:pt x="121308" y="134241"/>
                  </a:lnTo>
                  <a:lnTo>
                    <a:pt x="122373" y="134406"/>
                  </a:lnTo>
                  <a:lnTo>
                    <a:pt x="123438" y="134564"/>
                  </a:lnTo>
                  <a:lnTo>
                    <a:pt x="124503" y="134714"/>
                  </a:lnTo>
                  <a:lnTo>
                    <a:pt x="125579" y="134865"/>
                  </a:lnTo>
                  <a:lnTo>
                    <a:pt x="126656" y="135009"/>
                  </a:lnTo>
                  <a:lnTo>
                    <a:pt x="127733" y="135153"/>
                  </a:lnTo>
                  <a:lnTo>
                    <a:pt x="128822" y="135284"/>
                  </a:lnTo>
                  <a:lnTo>
                    <a:pt x="129911" y="135414"/>
                  </a:lnTo>
                  <a:lnTo>
                    <a:pt x="131000" y="135544"/>
                  </a:lnTo>
                  <a:lnTo>
                    <a:pt x="132089" y="135668"/>
                  </a:lnTo>
                  <a:lnTo>
                    <a:pt x="133178" y="135785"/>
                  </a:lnTo>
                  <a:lnTo>
                    <a:pt x="134278" y="135894"/>
                  </a:lnTo>
                  <a:lnTo>
                    <a:pt x="135379" y="136004"/>
                  </a:lnTo>
                  <a:lnTo>
                    <a:pt x="136492" y="136107"/>
                  </a:lnTo>
                  <a:lnTo>
                    <a:pt x="137593" y="136210"/>
                  </a:lnTo>
                  <a:lnTo>
                    <a:pt x="138706" y="136306"/>
                  </a:lnTo>
                  <a:lnTo>
                    <a:pt x="139818" y="136395"/>
                  </a:lnTo>
                  <a:lnTo>
                    <a:pt x="140931" y="136477"/>
                  </a:lnTo>
                  <a:lnTo>
                    <a:pt x="142056" y="136560"/>
                  </a:lnTo>
                  <a:lnTo>
                    <a:pt x="143169" y="136635"/>
                  </a:lnTo>
                  <a:lnTo>
                    <a:pt x="144294" y="136704"/>
                  </a:lnTo>
                  <a:lnTo>
                    <a:pt x="145430" y="136766"/>
                  </a:lnTo>
                  <a:lnTo>
                    <a:pt x="146555" y="136827"/>
                  </a:lnTo>
                  <a:lnTo>
                    <a:pt x="147692" y="136882"/>
                  </a:lnTo>
                  <a:lnTo>
                    <a:pt x="148829" y="136937"/>
                  </a:lnTo>
                  <a:lnTo>
                    <a:pt x="149965" y="136978"/>
                  </a:lnTo>
                  <a:lnTo>
                    <a:pt x="151102" y="137019"/>
                  </a:lnTo>
                  <a:lnTo>
                    <a:pt x="152251" y="137061"/>
                  </a:lnTo>
                  <a:lnTo>
                    <a:pt x="153387" y="137088"/>
                  </a:lnTo>
                  <a:lnTo>
                    <a:pt x="154536" y="137115"/>
                  </a:lnTo>
                  <a:lnTo>
                    <a:pt x="155697" y="137136"/>
                  </a:lnTo>
                  <a:lnTo>
                    <a:pt x="156845" y="137150"/>
                  </a:lnTo>
                  <a:lnTo>
                    <a:pt x="158006" y="137163"/>
                  </a:lnTo>
                  <a:lnTo>
                    <a:pt x="159167" y="137163"/>
                  </a:lnTo>
                  <a:lnTo>
                    <a:pt x="160327" y="137163"/>
                  </a:lnTo>
                  <a:lnTo>
                    <a:pt x="161488" y="137163"/>
                  </a:lnTo>
                  <a:lnTo>
                    <a:pt x="162649" y="137150"/>
                  </a:lnTo>
                  <a:lnTo>
                    <a:pt x="163821" y="137136"/>
                  </a:lnTo>
                  <a:lnTo>
                    <a:pt x="164994" y="137115"/>
                  </a:lnTo>
                  <a:lnTo>
                    <a:pt x="166167" y="137088"/>
                  </a:lnTo>
                  <a:lnTo>
                    <a:pt x="167351" y="137054"/>
                  </a:lnTo>
                  <a:lnTo>
                    <a:pt x="168524" y="137019"/>
                  </a:lnTo>
                  <a:lnTo>
                    <a:pt x="169708" y="136978"/>
                  </a:lnTo>
                  <a:lnTo>
                    <a:pt x="170893" y="136930"/>
                  </a:lnTo>
                  <a:lnTo>
                    <a:pt x="172078" y="136875"/>
                  </a:lnTo>
                  <a:lnTo>
                    <a:pt x="173262" y="136814"/>
                  </a:lnTo>
                  <a:lnTo>
                    <a:pt x="174459" y="136752"/>
                  </a:lnTo>
                  <a:lnTo>
                    <a:pt x="175643" y="136676"/>
                  </a:lnTo>
                  <a:lnTo>
                    <a:pt x="176840" y="136601"/>
                  </a:lnTo>
                  <a:lnTo>
                    <a:pt x="178037" y="136525"/>
                  </a:lnTo>
                  <a:lnTo>
                    <a:pt x="179245" y="136436"/>
                  </a:lnTo>
                  <a:lnTo>
                    <a:pt x="180442" y="136340"/>
                  </a:lnTo>
                  <a:lnTo>
                    <a:pt x="181650" y="136244"/>
                  </a:lnTo>
                  <a:lnTo>
                    <a:pt x="182847" y="136141"/>
                  </a:lnTo>
                  <a:lnTo>
                    <a:pt x="184055" y="136032"/>
                  </a:lnTo>
                  <a:lnTo>
                    <a:pt x="185264" y="135915"/>
                  </a:lnTo>
                  <a:lnTo>
                    <a:pt x="186484" y="135791"/>
                  </a:lnTo>
                  <a:lnTo>
                    <a:pt x="187693" y="135668"/>
                  </a:lnTo>
                  <a:lnTo>
                    <a:pt x="188913" y="135538"/>
                  </a:lnTo>
                  <a:lnTo>
                    <a:pt x="190134" y="135394"/>
                  </a:lnTo>
                  <a:lnTo>
                    <a:pt x="191354" y="135250"/>
                  </a:lnTo>
                  <a:lnTo>
                    <a:pt x="192575" y="135099"/>
                  </a:lnTo>
                  <a:lnTo>
                    <a:pt x="193795" y="134948"/>
                  </a:lnTo>
                  <a:lnTo>
                    <a:pt x="195028" y="134783"/>
                  </a:lnTo>
                  <a:lnTo>
                    <a:pt x="196248" y="134612"/>
                  </a:lnTo>
                  <a:lnTo>
                    <a:pt x="197481" y="134440"/>
                  </a:lnTo>
                  <a:lnTo>
                    <a:pt x="198713" y="134262"/>
                  </a:lnTo>
                  <a:lnTo>
                    <a:pt x="199945" y="134070"/>
                  </a:lnTo>
                  <a:lnTo>
                    <a:pt x="201190" y="133878"/>
                  </a:lnTo>
                  <a:lnTo>
                    <a:pt x="202422" y="133679"/>
                  </a:lnTo>
                  <a:lnTo>
                    <a:pt x="203667" y="133473"/>
                  </a:lnTo>
                  <a:lnTo>
                    <a:pt x="204899" y="133267"/>
                  </a:lnTo>
                  <a:lnTo>
                    <a:pt x="206144" y="133047"/>
                  </a:lnTo>
                  <a:lnTo>
                    <a:pt x="207388" y="132821"/>
                  </a:lnTo>
                  <a:lnTo>
                    <a:pt x="208644" y="132595"/>
                  </a:lnTo>
                  <a:lnTo>
                    <a:pt x="209889" y="132355"/>
                  </a:lnTo>
                  <a:lnTo>
                    <a:pt x="211133" y="132115"/>
                  </a:lnTo>
                  <a:lnTo>
                    <a:pt x="212390" y="131868"/>
                  </a:lnTo>
                  <a:lnTo>
                    <a:pt x="213646" y="131614"/>
                  </a:lnTo>
                  <a:lnTo>
                    <a:pt x="214902" y="131353"/>
                  </a:lnTo>
                  <a:lnTo>
                    <a:pt x="216159" y="131086"/>
                  </a:lnTo>
                  <a:lnTo>
                    <a:pt x="217415" y="130811"/>
                  </a:lnTo>
                  <a:lnTo>
                    <a:pt x="218672" y="130530"/>
                  </a:lnTo>
                  <a:lnTo>
                    <a:pt x="219928" y="130242"/>
                  </a:lnTo>
                  <a:lnTo>
                    <a:pt x="221196" y="129947"/>
                  </a:lnTo>
                  <a:lnTo>
                    <a:pt x="222465" y="129645"/>
                  </a:lnTo>
                  <a:lnTo>
                    <a:pt x="223721" y="129336"/>
                  </a:lnTo>
                  <a:lnTo>
                    <a:pt x="224989" y="129028"/>
                  </a:lnTo>
                  <a:lnTo>
                    <a:pt x="226258" y="128705"/>
                  </a:lnTo>
                  <a:lnTo>
                    <a:pt x="227526" y="128376"/>
                  </a:lnTo>
                  <a:lnTo>
                    <a:pt x="228806" y="128047"/>
                  </a:lnTo>
                  <a:lnTo>
                    <a:pt x="230075" y="127704"/>
                  </a:lnTo>
                  <a:lnTo>
                    <a:pt x="231355" y="127361"/>
                  </a:lnTo>
                  <a:lnTo>
                    <a:pt x="232623" y="127004"/>
                  </a:lnTo>
                  <a:lnTo>
                    <a:pt x="233904" y="126647"/>
                  </a:lnTo>
                  <a:lnTo>
                    <a:pt x="235184" y="126277"/>
                  </a:lnTo>
                  <a:lnTo>
                    <a:pt x="236464" y="125906"/>
                  </a:lnTo>
                  <a:lnTo>
                    <a:pt x="237745" y="125522"/>
                  </a:lnTo>
                  <a:lnTo>
                    <a:pt x="239025" y="125131"/>
                  </a:lnTo>
                  <a:lnTo>
                    <a:pt x="240305" y="124740"/>
                  </a:lnTo>
                  <a:lnTo>
                    <a:pt x="241586" y="124335"/>
                  </a:lnTo>
                  <a:lnTo>
                    <a:pt x="242878" y="123931"/>
                  </a:lnTo>
                  <a:lnTo>
                    <a:pt x="244158" y="123512"/>
                  </a:lnTo>
                  <a:lnTo>
                    <a:pt x="245451" y="123094"/>
                  </a:lnTo>
                  <a:lnTo>
                    <a:pt x="246743" y="122662"/>
                  </a:lnTo>
                  <a:lnTo>
                    <a:pt x="248035" y="122223"/>
                  </a:lnTo>
                  <a:lnTo>
                    <a:pt x="249327" y="121784"/>
                  </a:lnTo>
                  <a:lnTo>
                    <a:pt x="250620" y="121331"/>
                  </a:lnTo>
                  <a:lnTo>
                    <a:pt x="251912" y="120871"/>
                  </a:lnTo>
                  <a:lnTo>
                    <a:pt x="253204" y="120405"/>
                  </a:lnTo>
                  <a:lnTo>
                    <a:pt x="254497" y="119938"/>
                  </a:lnTo>
                  <a:lnTo>
                    <a:pt x="255789" y="119458"/>
                  </a:lnTo>
                  <a:lnTo>
                    <a:pt x="257093" y="118971"/>
                  </a:lnTo>
                  <a:lnTo>
                    <a:pt x="258385" y="118477"/>
                  </a:lnTo>
                  <a:lnTo>
                    <a:pt x="259690" y="117969"/>
                  </a:lnTo>
                  <a:lnTo>
                    <a:pt x="260994" y="117462"/>
                  </a:lnTo>
                  <a:lnTo>
                    <a:pt x="262286" y="116947"/>
                  </a:lnTo>
                  <a:lnTo>
                    <a:pt x="263590" y="116426"/>
                  </a:lnTo>
                  <a:lnTo>
                    <a:pt x="264895" y="115891"/>
                  </a:lnTo>
                  <a:lnTo>
                    <a:pt x="266199" y="115356"/>
                  </a:lnTo>
                  <a:lnTo>
                    <a:pt x="267503" y="114807"/>
                  </a:lnTo>
                  <a:lnTo>
                    <a:pt x="268807" y="114258"/>
                  </a:lnTo>
                  <a:lnTo>
                    <a:pt x="270112" y="113696"/>
                  </a:lnTo>
                  <a:lnTo>
                    <a:pt x="271416" y="113126"/>
                  </a:lnTo>
                  <a:lnTo>
                    <a:pt x="272732" y="112550"/>
                  </a:lnTo>
                  <a:lnTo>
                    <a:pt x="274036" y="111967"/>
                  </a:lnTo>
                  <a:lnTo>
                    <a:pt x="275341" y="111377"/>
                  </a:lnTo>
                  <a:lnTo>
                    <a:pt x="276657" y="110780"/>
                  </a:lnTo>
                  <a:lnTo>
                    <a:pt x="277961" y="110170"/>
                  </a:lnTo>
                  <a:lnTo>
                    <a:pt x="279277" y="109559"/>
                  </a:lnTo>
                  <a:lnTo>
                    <a:pt x="280582" y="108935"/>
                  </a:lnTo>
                  <a:lnTo>
                    <a:pt x="281898" y="108304"/>
                  </a:lnTo>
                  <a:lnTo>
                    <a:pt x="283214" y="107666"/>
                  </a:lnTo>
                  <a:lnTo>
                    <a:pt x="284518" y="107021"/>
                  </a:lnTo>
                  <a:lnTo>
                    <a:pt x="285834" y="106369"/>
                  </a:lnTo>
                  <a:lnTo>
                    <a:pt x="287151" y="105711"/>
                  </a:lnTo>
                  <a:lnTo>
                    <a:pt x="288467" y="105039"/>
                  </a:lnTo>
                  <a:lnTo>
                    <a:pt x="289783" y="104359"/>
                  </a:lnTo>
                  <a:lnTo>
                    <a:pt x="291099" y="103680"/>
                  </a:lnTo>
                  <a:lnTo>
                    <a:pt x="292415" y="102987"/>
                  </a:lnTo>
                  <a:lnTo>
                    <a:pt x="293732" y="102288"/>
                  </a:lnTo>
                  <a:lnTo>
                    <a:pt x="295048" y="101574"/>
                  </a:lnTo>
                  <a:lnTo>
                    <a:pt x="296364" y="100861"/>
                  </a:lnTo>
                  <a:lnTo>
                    <a:pt x="297680" y="100134"/>
                  </a:lnTo>
                  <a:lnTo>
                    <a:pt x="298997" y="99400"/>
                  </a:lnTo>
                  <a:lnTo>
                    <a:pt x="300313" y="98659"/>
                  </a:lnTo>
                  <a:lnTo>
                    <a:pt x="301629" y="97911"/>
                  </a:lnTo>
                  <a:lnTo>
                    <a:pt x="302945" y="97157"/>
                  </a:lnTo>
                  <a:lnTo>
                    <a:pt x="304273" y="96388"/>
                  </a:lnTo>
                  <a:lnTo>
                    <a:pt x="305590" y="95613"/>
                  </a:lnTo>
                  <a:lnTo>
                    <a:pt x="306906" y="94831"/>
                  </a:lnTo>
                  <a:lnTo>
                    <a:pt x="308222" y="94042"/>
                  </a:lnTo>
                  <a:lnTo>
                    <a:pt x="309550" y="93246"/>
                  </a:lnTo>
                  <a:lnTo>
                    <a:pt x="310866" y="92437"/>
                  </a:lnTo>
                  <a:lnTo>
                    <a:pt x="312183" y="91621"/>
                  </a:lnTo>
                  <a:lnTo>
                    <a:pt x="313499" y="90797"/>
                  </a:lnTo>
                  <a:lnTo>
                    <a:pt x="314827" y="89967"/>
                  </a:lnTo>
                  <a:lnTo>
                    <a:pt x="316143" y="89130"/>
                  </a:lnTo>
                  <a:lnTo>
                    <a:pt x="317459" y="88280"/>
                  </a:lnTo>
                  <a:lnTo>
                    <a:pt x="318788" y="87422"/>
                  </a:lnTo>
                  <a:lnTo>
                    <a:pt x="320104" y="86558"/>
                  </a:lnTo>
                  <a:lnTo>
                    <a:pt x="321420" y="85680"/>
                  </a:lnTo>
                  <a:lnTo>
                    <a:pt x="322748" y="84795"/>
                  </a:lnTo>
                  <a:lnTo>
                    <a:pt x="324064" y="83910"/>
                  </a:lnTo>
                  <a:lnTo>
                    <a:pt x="325381" y="83005"/>
                  </a:lnTo>
                  <a:lnTo>
                    <a:pt x="326697" y="82099"/>
                  </a:lnTo>
                  <a:lnTo>
                    <a:pt x="328025" y="81180"/>
                  </a:lnTo>
                  <a:lnTo>
                    <a:pt x="329341" y="80254"/>
                  </a:lnTo>
                  <a:lnTo>
                    <a:pt x="330657" y="79321"/>
                  </a:lnTo>
                  <a:lnTo>
                    <a:pt x="331974" y="78374"/>
                  </a:lnTo>
                  <a:lnTo>
                    <a:pt x="333302" y="77421"/>
                  </a:lnTo>
                  <a:lnTo>
                    <a:pt x="334618" y="76460"/>
                  </a:lnTo>
                  <a:lnTo>
                    <a:pt x="335934" y="75493"/>
                  </a:lnTo>
                  <a:lnTo>
                    <a:pt x="337251" y="74512"/>
                  </a:lnTo>
                  <a:lnTo>
                    <a:pt x="338567" y="73524"/>
                  </a:lnTo>
                  <a:lnTo>
                    <a:pt x="339883" y="72530"/>
                  </a:lnTo>
                  <a:lnTo>
                    <a:pt x="341211" y="71521"/>
                  </a:lnTo>
                  <a:lnTo>
                    <a:pt x="342527" y="70506"/>
                  </a:lnTo>
                  <a:lnTo>
                    <a:pt x="343844" y="69484"/>
                  </a:lnTo>
                  <a:lnTo>
                    <a:pt x="345160" y="68455"/>
                  </a:lnTo>
                  <a:lnTo>
                    <a:pt x="346476" y="67412"/>
                  </a:lnTo>
                  <a:lnTo>
                    <a:pt x="347780" y="66363"/>
                  </a:lnTo>
                  <a:lnTo>
                    <a:pt x="349096" y="6529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2476;p66"/>
            <p:cNvSpPr/>
            <p:nvPr/>
          </p:nvSpPr>
          <p:spPr>
            <a:xfrm>
              <a:off x="5983913" y="1620524"/>
              <a:ext cx="1290276" cy="687911"/>
            </a:xfrm>
            <a:custGeom>
              <a:avLst/>
              <a:gdLst/>
              <a:ahLst/>
              <a:cxnLst/>
              <a:rect l="l" t="t" r="r" b="b"/>
              <a:pathLst>
                <a:path w="215405" h="64882" extrusionOk="0">
                  <a:moveTo>
                    <a:pt x="204312" y="42031"/>
                  </a:moveTo>
                  <a:lnTo>
                    <a:pt x="204312" y="42031"/>
                  </a:lnTo>
                  <a:lnTo>
                    <a:pt x="203152" y="42244"/>
                  </a:lnTo>
                  <a:lnTo>
                    <a:pt x="201943" y="42456"/>
                  </a:lnTo>
                  <a:lnTo>
                    <a:pt x="200687" y="42669"/>
                  </a:lnTo>
                  <a:lnTo>
                    <a:pt x="199383" y="42882"/>
                  </a:lnTo>
                  <a:lnTo>
                    <a:pt x="198042" y="43087"/>
                  </a:lnTo>
                  <a:lnTo>
                    <a:pt x="196642" y="43293"/>
                  </a:lnTo>
                  <a:lnTo>
                    <a:pt x="195207" y="43492"/>
                  </a:lnTo>
                  <a:lnTo>
                    <a:pt x="193735" y="43684"/>
                  </a:lnTo>
                  <a:lnTo>
                    <a:pt x="192215" y="43869"/>
                  </a:lnTo>
                  <a:lnTo>
                    <a:pt x="190648" y="44041"/>
                  </a:lnTo>
                  <a:lnTo>
                    <a:pt x="189044" y="44212"/>
                  </a:lnTo>
                  <a:lnTo>
                    <a:pt x="187393" y="44370"/>
                  </a:lnTo>
                  <a:lnTo>
                    <a:pt x="185706" y="44514"/>
                  </a:lnTo>
                  <a:lnTo>
                    <a:pt x="183971" y="44645"/>
                  </a:lnTo>
                  <a:lnTo>
                    <a:pt x="183097" y="44706"/>
                  </a:lnTo>
                  <a:lnTo>
                    <a:pt x="182212" y="44768"/>
                  </a:lnTo>
                  <a:lnTo>
                    <a:pt x="181315" y="44816"/>
                  </a:lnTo>
                  <a:lnTo>
                    <a:pt x="180405" y="44871"/>
                  </a:lnTo>
                  <a:lnTo>
                    <a:pt x="180405" y="44871"/>
                  </a:lnTo>
                  <a:lnTo>
                    <a:pt x="179544" y="44912"/>
                  </a:lnTo>
                  <a:lnTo>
                    <a:pt x="178682" y="44946"/>
                  </a:lnTo>
                  <a:lnTo>
                    <a:pt x="176983" y="45008"/>
                  </a:lnTo>
                  <a:lnTo>
                    <a:pt x="175320" y="45056"/>
                  </a:lnTo>
                  <a:lnTo>
                    <a:pt x="173692" y="45084"/>
                  </a:lnTo>
                  <a:lnTo>
                    <a:pt x="172089" y="45097"/>
                  </a:lnTo>
                  <a:lnTo>
                    <a:pt x="170522" y="45097"/>
                  </a:lnTo>
                  <a:lnTo>
                    <a:pt x="168978" y="45084"/>
                  </a:lnTo>
                  <a:lnTo>
                    <a:pt x="167482" y="45063"/>
                  </a:lnTo>
                  <a:lnTo>
                    <a:pt x="166023" y="45029"/>
                  </a:lnTo>
                  <a:lnTo>
                    <a:pt x="164587" y="44988"/>
                  </a:lnTo>
                  <a:lnTo>
                    <a:pt x="163199" y="44933"/>
                  </a:lnTo>
                  <a:lnTo>
                    <a:pt x="161858" y="44871"/>
                  </a:lnTo>
                  <a:lnTo>
                    <a:pt x="160542" y="44802"/>
                  </a:lnTo>
                  <a:lnTo>
                    <a:pt x="159274" y="44727"/>
                  </a:lnTo>
                  <a:lnTo>
                    <a:pt x="158053" y="44645"/>
                  </a:lnTo>
                  <a:lnTo>
                    <a:pt x="156881" y="44562"/>
                  </a:lnTo>
                  <a:lnTo>
                    <a:pt x="156881" y="44562"/>
                  </a:lnTo>
                  <a:lnTo>
                    <a:pt x="158412" y="44288"/>
                  </a:lnTo>
                  <a:lnTo>
                    <a:pt x="159226" y="44137"/>
                  </a:lnTo>
                  <a:lnTo>
                    <a:pt x="160076" y="43979"/>
                  </a:lnTo>
                  <a:lnTo>
                    <a:pt x="160949" y="43808"/>
                  </a:lnTo>
                  <a:lnTo>
                    <a:pt x="161858" y="43623"/>
                  </a:lnTo>
                  <a:lnTo>
                    <a:pt x="162792" y="43424"/>
                  </a:lnTo>
                  <a:lnTo>
                    <a:pt x="163749" y="43218"/>
                  </a:lnTo>
                  <a:lnTo>
                    <a:pt x="164730" y="42998"/>
                  </a:lnTo>
                  <a:lnTo>
                    <a:pt x="165747" y="42765"/>
                  </a:lnTo>
                  <a:lnTo>
                    <a:pt x="166776" y="42518"/>
                  </a:lnTo>
                  <a:lnTo>
                    <a:pt x="167829" y="42264"/>
                  </a:lnTo>
                  <a:lnTo>
                    <a:pt x="168906" y="41990"/>
                  </a:lnTo>
                  <a:lnTo>
                    <a:pt x="169995" y="41702"/>
                  </a:lnTo>
                  <a:lnTo>
                    <a:pt x="171108" y="41400"/>
                  </a:lnTo>
                  <a:lnTo>
                    <a:pt x="172233" y="41078"/>
                  </a:lnTo>
                  <a:lnTo>
                    <a:pt x="173369" y="40748"/>
                  </a:lnTo>
                  <a:lnTo>
                    <a:pt x="174530" y="40398"/>
                  </a:lnTo>
                  <a:lnTo>
                    <a:pt x="175703" y="40028"/>
                  </a:lnTo>
                  <a:lnTo>
                    <a:pt x="176875" y="39651"/>
                  </a:lnTo>
                  <a:lnTo>
                    <a:pt x="178072" y="39246"/>
                  </a:lnTo>
                  <a:lnTo>
                    <a:pt x="179268" y="38827"/>
                  </a:lnTo>
                  <a:lnTo>
                    <a:pt x="180477" y="38395"/>
                  </a:lnTo>
                  <a:lnTo>
                    <a:pt x="181685" y="37943"/>
                  </a:lnTo>
                  <a:lnTo>
                    <a:pt x="182906" y="37469"/>
                  </a:lnTo>
                  <a:lnTo>
                    <a:pt x="184126" y="36975"/>
                  </a:lnTo>
                  <a:lnTo>
                    <a:pt x="185359" y="36468"/>
                  </a:lnTo>
                  <a:lnTo>
                    <a:pt x="186591" y="35939"/>
                  </a:lnTo>
                  <a:lnTo>
                    <a:pt x="187812" y="35384"/>
                  </a:lnTo>
                  <a:lnTo>
                    <a:pt x="188434" y="35103"/>
                  </a:lnTo>
                  <a:lnTo>
                    <a:pt x="189044" y="34814"/>
                  </a:lnTo>
                  <a:lnTo>
                    <a:pt x="189655" y="34519"/>
                  </a:lnTo>
                  <a:lnTo>
                    <a:pt x="190265" y="34224"/>
                  </a:lnTo>
                  <a:lnTo>
                    <a:pt x="190875" y="33916"/>
                  </a:lnTo>
                  <a:lnTo>
                    <a:pt x="191485" y="33607"/>
                  </a:lnTo>
                  <a:lnTo>
                    <a:pt x="191485" y="33607"/>
                  </a:lnTo>
                  <a:lnTo>
                    <a:pt x="192395" y="33141"/>
                  </a:lnTo>
                  <a:lnTo>
                    <a:pt x="193268" y="32667"/>
                  </a:lnTo>
                  <a:lnTo>
                    <a:pt x="194118" y="32194"/>
                  </a:lnTo>
                  <a:lnTo>
                    <a:pt x="194955" y="31727"/>
                  </a:lnTo>
                  <a:lnTo>
                    <a:pt x="195769" y="31254"/>
                  </a:lnTo>
                  <a:lnTo>
                    <a:pt x="196547" y="30781"/>
                  </a:lnTo>
                  <a:lnTo>
                    <a:pt x="197313" y="30314"/>
                  </a:lnTo>
                  <a:lnTo>
                    <a:pt x="198054" y="29848"/>
                  </a:lnTo>
                  <a:lnTo>
                    <a:pt x="198784" y="29381"/>
                  </a:lnTo>
                  <a:lnTo>
                    <a:pt x="199478" y="28915"/>
                  </a:lnTo>
                  <a:lnTo>
                    <a:pt x="200160" y="28455"/>
                  </a:lnTo>
                  <a:lnTo>
                    <a:pt x="200818" y="27996"/>
                  </a:lnTo>
                  <a:lnTo>
                    <a:pt x="201465" y="27536"/>
                  </a:lnTo>
                  <a:lnTo>
                    <a:pt x="202087" y="27083"/>
                  </a:lnTo>
                  <a:lnTo>
                    <a:pt x="202685" y="26637"/>
                  </a:lnTo>
                  <a:lnTo>
                    <a:pt x="203259" y="26185"/>
                  </a:lnTo>
                  <a:lnTo>
                    <a:pt x="203822" y="25746"/>
                  </a:lnTo>
                  <a:lnTo>
                    <a:pt x="204372" y="25307"/>
                  </a:lnTo>
                  <a:lnTo>
                    <a:pt x="204899" y="24874"/>
                  </a:lnTo>
                  <a:lnTo>
                    <a:pt x="205401" y="24449"/>
                  </a:lnTo>
                  <a:lnTo>
                    <a:pt x="205892" y="24024"/>
                  </a:lnTo>
                  <a:lnTo>
                    <a:pt x="206370" y="23605"/>
                  </a:lnTo>
                  <a:lnTo>
                    <a:pt x="206825" y="23194"/>
                  </a:lnTo>
                  <a:lnTo>
                    <a:pt x="207256" y="22789"/>
                  </a:lnTo>
                  <a:lnTo>
                    <a:pt x="207675" y="22391"/>
                  </a:lnTo>
                  <a:lnTo>
                    <a:pt x="208082" y="22000"/>
                  </a:lnTo>
                  <a:lnTo>
                    <a:pt x="208476" y="21616"/>
                  </a:lnTo>
                  <a:lnTo>
                    <a:pt x="208847" y="21239"/>
                  </a:lnTo>
                  <a:lnTo>
                    <a:pt x="209553" y="20512"/>
                  </a:lnTo>
                  <a:lnTo>
                    <a:pt x="210199" y="19812"/>
                  </a:lnTo>
                  <a:lnTo>
                    <a:pt x="210199" y="19812"/>
                  </a:lnTo>
                  <a:lnTo>
                    <a:pt x="208919" y="20169"/>
                  </a:lnTo>
                  <a:lnTo>
                    <a:pt x="207567" y="20525"/>
                  </a:lnTo>
                  <a:lnTo>
                    <a:pt x="206155" y="20882"/>
                  </a:lnTo>
                  <a:lnTo>
                    <a:pt x="204683" y="21246"/>
                  </a:lnTo>
                  <a:lnTo>
                    <a:pt x="203152" y="21609"/>
                  </a:lnTo>
                  <a:lnTo>
                    <a:pt x="201548" y="21973"/>
                  </a:lnTo>
                  <a:lnTo>
                    <a:pt x="200723" y="22151"/>
                  </a:lnTo>
                  <a:lnTo>
                    <a:pt x="199885" y="22336"/>
                  </a:lnTo>
                  <a:lnTo>
                    <a:pt x="199024" y="22515"/>
                  </a:lnTo>
                  <a:lnTo>
                    <a:pt x="198150" y="22686"/>
                  </a:lnTo>
                  <a:lnTo>
                    <a:pt x="197265" y="22865"/>
                  </a:lnTo>
                  <a:lnTo>
                    <a:pt x="196367" y="23036"/>
                  </a:lnTo>
                  <a:lnTo>
                    <a:pt x="195446" y="23208"/>
                  </a:lnTo>
                  <a:lnTo>
                    <a:pt x="194513" y="23372"/>
                  </a:lnTo>
                  <a:lnTo>
                    <a:pt x="193567" y="23537"/>
                  </a:lnTo>
                  <a:lnTo>
                    <a:pt x="192598" y="23701"/>
                  </a:lnTo>
                  <a:lnTo>
                    <a:pt x="191629" y="23866"/>
                  </a:lnTo>
                  <a:lnTo>
                    <a:pt x="190624" y="24017"/>
                  </a:lnTo>
                  <a:lnTo>
                    <a:pt x="189619" y="24175"/>
                  </a:lnTo>
                  <a:lnTo>
                    <a:pt x="188602" y="24326"/>
                  </a:lnTo>
                  <a:lnTo>
                    <a:pt x="187561" y="24470"/>
                  </a:lnTo>
                  <a:lnTo>
                    <a:pt x="186508" y="24614"/>
                  </a:lnTo>
                  <a:lnTo>
                    <a:pt x="185431" y="24751"/>
                  </a:lnTo>
                  <a:lnTo>
                    <a:pt x="184354" y="24881"/>
                  </a:lnTo>
                  <a:lnTo>
                    <a:pt x="183253" y="25012"/>
                  </a:lnTo>
                  <a:lnTo>
                    <a:pt x="182140" y="25135"/>
                  </a:lnTo>
                  <a:lnTo>
                    <a:pt x="182140" y="25135"/>
                  </a:lnTo>
                  <a:lnTo>
                    <a:pt x="180968" y="25259"/>
                  </a:lnTo>
                  <a:lnTo>
                    <a:pt x="179807" y="25382"/>
                  </a:lnTo>
                  <a:lnTo>
                    <a:pt x="178658" y="25492"/>
                  </a:lnTo>
                  <a:lnTo>
                    <a:pt x="177521" y="25588"/>
                  </a:lnTo>
                  <a:lnTo>
                    <a:pt x="176397" y="25684"/>
                  </a:lnTo>
                  <a:lnTo>
                    <a:pt x="175284" y="25773"/>
                  </a:lnTo>
                  <a:lnTo>
                    <a:pt x="174171" y="25849"/>
                  </a:lnTo>
                  <a:lnTo>
                    <a:pt x="173082" y="25917"/>
                  </a:lnTo>
                  <a:lnTo>
                    <a:pt x="172005" y="25986"/>
                  </a:lnTo>
                  <a:lnTo>
                    <a:pt x="170940" y="26041"/>
                  </a:lnTo>
                  <a:lnTo>
                    <a:pt x="169887" y="26096"/>
                  </a:lnTo>
                  <a:lnTo>
                    <a:pt x="168846" y="26137"/>
                  </a:lnTo>
                  <a:lnTo>
                    <a:pt x="167817" y="26178"/>
                  </a:lnTo>
                  <a:lnTo>
                    <a:pt x="166800" y="26212"/>
                  </a:lnTo>
                  <a:lnTo>
                    <a:pt x="165807" y="26240"/>
                  </a:lnTo>
                  <a:lnTo>
                    <a:pt x="164814" y="26260"/>
                  </a:lnTo>
                  <a:lnTo>
                    <a:pt x="163845" y="26274"/>
                  </a:lnTo>
                  <a:lnTo>
                    <a:pt x="162888" y="26288"/>
                  </a:lnTo>
                  <a:lnTo>
                    <a:pt x="161954" y="26294"/>
                  </a:lnTo>
                  <a:lnTo>
                    <a:pt x="161021" y="26294"/>
                  </a:lnTo>
                  <a:lnTo>
                    <a:pt x="160112" y="26294"/>
                  </a:lnTo>
                  <a:lnTo>
                    <a:pt x="159214" y="26288"/>
                  </a:lnTo>
                  <a:lnTo>
                    <a:pt x="157479" y="26267"/>
                  </a:lnTo>
                  <a:lnTo>
                    <a:pt x="155804" y="26233"/>
                  </a:lnTo>
                  <a:lnTo>
                    <a:pt x="154189" y="26185"/>
                  </a:lnTo>
                  <a:lnTo>
                    <a:pt x="152657" y="26130"/>
                  </a:lnTo>
                  <a:lnTo>
                    <a:pt x="151185" y="26068"/>
                  </a:lnTo>
                  <a:lnTo>
                    <a:pt x="151185" y="26068"/>
                  </a:lnTo>
                  <a:lnTo>
                    <a:pt x="152071" y="25924"/>
                  </a:lnTo>
                  <a:lnTo>
                    <a:pt x="152980" y="25773"/>
                  </a:lnTo>
                  <a:lnTo>
                    <a:pt x="153913" y="25615"/>
                  </a:lnTo>
                  <a:lnTo>
                    <a:pt x="154883" y="25451"/>
                  </a:lnTo>
                  <a:lnTo>
                    <a:pt x="155876" y="25272"/>
                  </a:lnTo>
                  <a:lnTo>
                    <a:pt x="156881" y="25087"/>
                  </a:lnTo>
                  <a:lnTo>
                    <a:pt x="157922" y="24888"/>
                  </a:lnTo>
                  <a:lnTo>
                    <a:pt x="158987" y="24682"/>
                  </a:lnTo>
                  <a:lnTo>
                    <a:pt x="160064" y="24463"/>
                  </a:lnTo>
                  <a:lnTo>
                    <a:pt x="161164" y="24236"/>
                  </a:lnTo>
                  <a:lnTo>
                    <a:pt x="162289" y="23996"/>
                  </a:lnTo>
                  <a:lnTo>
                    <a:pt x="163438" y="23743"/>
                  </a:lnTo>
                  <a:lnTo>
                    <a:pt x="164599" y="23482"/>
                  </a:lnTo>
                  <a:lnTo>
                    <a:pt x="165783" y="23201"/>
                  </a:lnTo>
                  <a:lnTo>
                    <a:pt x="166980" y="22913"/>
                  </a:lnTo>
                  <a:lnTo>
                    <a:pt x="168188" y="22611"/>
                  </a:lnTo>
                  <a:lnTo>
                    <a:pt x="169421" y="22295"/>
                  </a:lnTo>
                  <a:lnTo>
                    <a:pt x="170665" y="21966"/>
                  </a:lnTo>
                  <a:lnTo>
                    <a:pt x="171922" y="21623"/>
                  </a:lnTo>
                  <a:lnTo>
                    <a:pt x="173202" y="21266"/>
                  </a:lnTo>
                  <a:lnTo>
                    <a:pt x="174482" y="20896"/>
                  </a:lnTo>
                  <a:lnTo>
                    <a:pt x="175774" y="20512"/>
                  </a:lnTo>
                  <a:lnTo>
                    <a:pt x="177079" y="20107"/>
                  </a:lnTo>
                  <a:lnTo>
                    <a:pt x="178395" y="19695"/>
                  </a:lnTo>
                  <a:lnTo>
                    <a:pt x="179723" y="19263"/>
                  </a:lnTo>
                  <a:lnTo>
                    <a:pt x="181051" y="18817"/>
                  </a:lnTo>
                  <a:lnTo>
                    <a:pt x="182391" y="18351"/>
                  </a:lnTo>
                  <a:lnTo>
                    <a:pt x="183744" y="17871"/>
                  </a:lnTo>
                  <a:lnTo>
                    <a:pt x="185096" y="17377"/>
                  </a:lnTo>
                  <a:lnTo>
                    <a:pt x="186448" y="16862"/>
                  </a:lnTo>
                  <a:lnTo>
                    <a:pt x="187812" y="16334"/>
                  </a:lnTo>
                  <a:lnTo>
                    <a:pt x="189176" y="15785"/>
                  </a:lnTo>
                  <a:lnTo>
                    <a:pt x="189176" y="15785"/>
                  </a:lnTo>
                  <a:lnTo>
                    <a:pt x="190361" y="15291"/>
                  </a:lnTo>
                  <a:lnTo>
                    <a:pt x="191533" y="14790"/>
                  </a:lnTo>
                  <a:lnTo>
                    <a:pt x="192670" y="14297"/>
                  </a:lnTo>
                  <a:lnTo>
                    <a:pt x="193783" y="13796"/>
                  </a:lnTo>
                  <a:lnTo>
                    <a:pt x="194872" y="13295"/>
                  </a:lnTo>
                  <a:lnTo>
                    <a:pt x="195925" y="12787"/>
                  </a:lnTo>
                  <a:lnTo>
                    <a:pt x="196966" y="12287"/>
                  </a:lnTo>
                  <a:lnTo>
                    <a:pt x="197983" y="11786"/>
                  </a:lnTo>
                  <a:lnTo>
                    <a:pt x="198964" y="11285"/>
                  </a:lnTo>
                  <a:lnTo>
                    <a:pt x="199933" y="10784"/>
                  </a:lnTo>
                  <a:lnTo>
                    <a:pt x="200866" y="10283"/>
                  </a:lnTo>
                  <a:lnTo>
                    <a:pt x="201788" y="9790"/>
                  </a:lnTo>
                  <a:lnTo>
                    <a:pt x="202673" y="9296"/>
                  </a:lnTo>
                  <a:lnTo>
                    <a:pt x="203547" y="8802"/>
                  </a:lnTo>
                  <a:lnTo>
                    <a:pt x="204396" y="8308"/>
                  </a:lnTo>
                  <a:lnTo>
                    <a:pt x="205222" y="7821"/>
                  </a:lnTo>
                  <a:lnTo>
                    <a:pt x="206011" y="7341"/>
                  </a:lnTo>
                  <a:lnTo>
                    <a:pt x="206789" y="6860"/>
                  </a:lnTo>
                  <a:lnTo>
                    <a:pt x="207543" y="6380"/>
                  </a:lnTo>
                  <a:lnTo>
                    <a:pt x="208285" y="5914"/>
                  </a:lnTo>
                  <a:lnTo>
                    <a:pt x="208991" y="5447"/>
                  </a:lnTo>
                  <a:lnTo>
                    <a:pt x="209685" y="4988"/>
                  </a:lnTo>
                  <a:lnTo>
                    <a:pt x="210343" y="4528"/>
                  </a:lnTo>
                  <a:lnTo>
                    <a:pt x="210989" y="4082"/>
                  </a:lnTo>
                  <a:lnTo>
                    <a:pt x="211611" y="3636"/>
                  </a:lnTo>
                  <a:lnTo>
                    <a:pt x="212222" y="3204"/>
                  </a:lnTo>
                  <a:lnTo>
                    <a:pt x="212796" y="2772"/>
                  </a:lnTo>
                  <a:lnTo>
                    <a:pt x="213358" y="2353"/>
                  </a:lnTo>
                  <a:lnTo>
                    <a:pt x="213897" y="1942"/>
                  </a:lnTo>
                  <a:lnTo>
                    <a:pt x="214423" y="1537"/>
                  </a:lnTo>
                  <a:lnTo>
                    <a:pt x="214926" y="1139"/>
                  </a:lnTo>
                  <a:lnTo>
                    <a:pt x="215404" y="748"/>
                  </a:lnTo>
                  <a:lnTo>
                    <a:pt x="215404" y="748"/>
                  </a:lnTo>
                  <a:lnTo>
                    <a:pt x="212844" y="920"/>
                  </a:lnTo>
                  <a:lnTo>
                    <a:pt x="210307" y="1078"/>
                  </a:lnTo>
                  <a:lnTo>
                    <a:pt x="207806" y="1228"/>
                  </a:lnTo>
                  <a:lnTo>
                    <a:pt x="205341" y="1366"/>
                  </a:lnTo>
                  <a:lnTo>
                    <a:pt x="202912" y="1496"/>
                  </a:lnTo>
                  <a:lnTo>
                    <a:pt x="200507" y="1613"/>
                  </a:lnTo>
                  <a:lnTo>
                    <a:pt x="198138" y="1722"/>
                  </a:lnTo>
                  <a:lnTo>
                    <a:pt x="195805" y="1825"/>
                  </a:lnTo>
                  <a:lnTo>
                    <a:pt x="193495" y="1914"/>
                  </a:lnTo>
                  <a:lnTo>
                    <a:pt x="191222" y="1997"/>
                  </a:lnTo>
                  <a:lnTo>
                    <a:pt x="188996" y="2072"/>
                  </a:lnTo>
                  <a:lnTo>
                    <a:pt x="186795" y="2141"/>
                  </a:lnTo>
                  <a:lnTo>
                    <a:pt x="184629" y="2203"/>
                  </a:lnTo>
                  <a:lnTo>
                    <a:pt x="182499" y="2257"/>
                  </a:lnTo>
                  <a:lnTo>
                    <a:pt x="180405" y="2305"/>
                  </a:lnTo>
                  <a:lnTo>
                    <a:pt x="178347" y="2347"/>
                  </a:lnTo>
                  <a:lnTo>
                    <a:pt x="176325" y="2381"/>
                  </a:lnTo>
                  <a:lnTo>
                    <a:pt x="174339" y="2408"/>
                  </a:lnTo>
                  <a:lnTo>
                    <a:pt x="172388" y="2429"/>
                  </a:lnTo>
                  <a:lnTo>
                    <a:pt x="170474" y="2450"/>
                  </a:lnTo>
                  <a:lnTo>
                    <a:pt x="168607" y="2463"/>
                  </a:lnTo>
                  <a:lnTo>
                    <a:pt x="166764" y="2470"/>
                  </a:lnTo>
                  <a:lnTo>
                    <a:pt x="164970" y="2477"/>
                  </a:lnTo>
                  <a:lnTo>
                    <a:pt x="163211" y="2470"/>
                  </a:lnTo>
                  <a:lnTo>
                    <a:pt x="159824" y="2463"/>
                  </a:lnTo>
                  <a:lnTo>
                    <a:pt x="156582" y="2436"/>
                  </a:lnTo>
                  <a:lnTo>
                    <a:pt x="153518" y="2395"/>
                  </a:lnTo>
                  <a:lnTo>
                    <a:pt x="150611" y="2353"/>
                  </a:lnTo>
                  <a:lnTo>
                    <a:pt x="150611" y="2353"/>
                  </a:lnTo>
                  <a:lnTo>
                    <a:pt x="147488" y="2278"/>
                  </a:lnTo>
                  <a:lnTo>
                    <a:pt x="144413" y="2196"/>
                  </a:lnTo>
                  <a:lnTo>
                    <a:pt x="141385" y="2100"/>
                  </a:lnTo>
                  <a:lnTo>
                    <a:pt x="138382" y="1997"/>
                  </a:lnTo>
                  <a:lnTo>
                    <a:pt x="135427" y="1887"/>
                  </a:lnTo>
                  <a:lnTo>
                    <a:pt x="132495" y="1770"/>
                  </a:lnTo>
                  <a:lnTo>
                    <a:pt x="129587" y="1647"/>
                  </a:lnTo>
                  <a:lnTo>
                    <a:pt x="126692" y="1517"/>
                  </a:lnTo>
                  <a:lnTo>
                    <a:pt x="120960" y="1263"/>
                  </a:lnTo>
                  <a:lnTo>
                    <a:pt x="115241" y="1002"/>
                  </a:lnTo>
                  <a:lnTo>
                    <a:pt x="112381" y="879"/>
                  </a:lnTo>
                  <a:lnTo>
                    <a:pt x="109521" y="755"/>
                  </a:lnTo>
                  <a:lnTo>
                    <a:pt x="106649" y="638"/>
                  </a:lnTo>
                  <a:lnTo>
                    <a:pt x="103754" y="522"/>
                  </a:lnTo>
                  <a:lnTo>
                    <a:pt x="100846" y="419"/>
                  </a:lnTo>
                  <a:lnTo>
                    <a:pt x="97902" y="323"/>
                  </a:lnTo>
                  <a:lnTo>
                    <a:pt x="94935" y="241"/>
                  </a:lnTo>
                  <a:lnTo>
                    <a:pt x="91932" y="165"/>
                  </a:lnTo>
                  <a:lnTo>
                    <a:pt x="88892" y="103"/>
                  </a:lnTo>
                  <a:lnTo>
                    <a:pt x="85817" y="55"/>
                  </a:lnTo>
                  <a:lnTo>
                    <a:pt x="82694" y="21"/>
                  </a:lnTo>
                  <a:lnTo>
                    <a:pt x="81103" y="14"/>
                  </a:lnTo>
                  <a:lnTo>
                    <a:pt x="79511" y="7"/>
                  </a:lnTo>
                  <a:lnTo>
                    <a:pt x="77896" y="1"/>
                  </a:lnTo>
                  <a:lnTo>
                    <a:pt x="76281" y="7"/>
                  </a:lnTo>
                  <a:lnTo>
                    <a:pt x="74629" y="14"/>
                  </a:lnTo>
                  <a:lnTo>
                    <a:pt x="72978" y="28"/>
                  </a:lnTo>
                  <a:lnTo>
                    <a:pt x="71303" y="42"/>
                  </a:lnTo>
                  <a:lnTo>
                    <a:pt x="69616" y="62"/>
                  </a:lnTo>
                  <a:lnTo>
                    <a:pt x="67917" y="90"/>
                  </a:lnTo>
                  <a:lnTo>
                    <a:pt x="66194" y="124"/>
                  </a:lnTo>
                  <a:lnTo>
                    <a:pt x="64447" y="158"/>
                  </a:lnTo>
                  <a:lnTo>
                    <a:pt x="62688" y="206"/>
                  </a:lnTo>
                  <a:lnTo>
                    <a:pt x="60905" y="254"/>
                  </a:lnTo>
                  <a:lnTo>
                    <a:pt x="59110" y="309"/>
                  </a:lnTo>
                  <a:lnTo>
                    <a:pt x="57279" y="371"/>
                  </a:lnTo>
                  <a:lnTo>
                    <a:pt x="55437" y="440"/>
                  </a:lnTo>
                  <a:lnTo>
                    <a:pt x="53570" y="515"/>
                  </a:lnTo>
                  <a:lnTo>
                    <a:pt x="51691" y="597"/>
                  </a:lnTo>
                  <a:lnTo>
                    <a:pt x="51691" y="597"/>
                  </a:lnTo>
                  <a:lnTo>
                    <a:pt x="48963" y="735"/>
                  </a:lnTo>
                  <a:lnTo>
                    <a:pt x="47551" y="810"/>
                  </a:lnTo>
                  <a:lnTo>
                    <a:pt x="46103" y="892"/>
                  </a:lnTo>
                  <a:lnTo>
                    <a:pt x="44644" y="988"/>
                  </a:lnTo>
                  <a:lnTo>
                    <a:pt x="43148" y="1091"/>
                  </a:lnTo>
                  <a:lnTo>
                    <a:pt x="41640" y="1208"/>
                  </a:lnTo>
                  <a:lnTo>
                    <a:pt x="40109" y="1331"/>
                  </a:lnTo>
                  <a:lnTo>
                    <a:pt x="38577" y="1469"/>
                  </a:lnTo>
                  <a:lnTo>
                    <a:pt x="37022" y="1626"/>
                  </a:lnTo>
                  <a:lnTo>
                    <a:pt x="35466" y="1791"/>
                  </a:lnTo>
                  <a:lnTo>
                    <a:pt x="34676" y="1880"/>
                  </a:lnTo>
                  <a:lnTo>
                    <a:pt x="33899" y="1976"/>
                  </a:lnTo>
                  <a:lnTo>
                    <a:pt x="33121" y="2079"/>
                  </a:lnTo>
                  <a:lnTo>
                    <a:pt x="32331" y="2182"/>
                  </a:lnTo>
                  <a:lnTo>
                    <a:pt x="31553" y="2292"/>
                  </a:lnTo>
                  <a:lnTo>
                    <a:pt x="30764" y="2401"/>
                  </a:lnTo>
                  <a:lnTo>
                    <a:pt x="29986" y="2525"/>
                  </a:lnTo>
                  <a:lnTo>
                    <a:pt x="29208" y="2648"/>
                  </a:lnTo>
                  <a:lnTo>
                    <a:pt x="28418" y="2772"/>
                  </a:lnTo>
                  <a:lnTo>
                    <a:pt x="27641" y="2909"/>
                  </a:lnTo>
                  <a:lnTo>
                    <a:pt x="26875" y="3046"/>
                  </a:lnTo>
                  <a:lnTo>
                    <a:pt x="26097" y="3190"/>
                  </a:lnTo>
                  <a:lnTo>
                    <a:pt x="25331" y="3341"/>
                  </a:lnTo>
                  <a:lnTo>
                    <a:pt x="24565" y="3499"/>
                  </a:lnTo>
                  <a:lnTo>
                    <a:pt x="23800" y="3664"/>
                  </a:lnTo>
                  <a:lnTo>
                    <a:pt x="23046" y="3835"/>
                  </a:lnTo>
                  <a:lnTo>
                    <a:pt x="22292" y="4007"/>
                  </a:lnTo>
                  <a:lnTo>
                    <a:pt x="21538" y="4192"/>
                  </a:lnTo>
                  <a:lnTo>
                    <a:pt x="20796" y="4377"/>
                  </a:lnTo>
                  <a:lnTo>
                    <a:pt x="20066" y="4576"/>
                  </a:lnTo>
                  <a:lnTo>
                    <a:pt x="19325" y="4775"/>
                  </a:lnTo>
                  <a:lnTo>
                    <a:pt x="18607" y="4988"/>
                  </a:lnTo>
                  <a:lnTo>
                    <a:pt x="17889" y="5207"/>
                  </a:lnTo>
                  <a:lnTo>
                    <a:pt x="17171" y="5427"/>
                  </a:lnTo>
                  <a:lnTo>
                    <a:pt x="16465" y="5660"/>
                  </a:lnTo>
                  <a:lnTo>
                    <a:pt x="15771" y="5900"/>
                  </a:lnTo>
                  <a:lnTo>
                    <a:pt x="15089" y="6147"/>
                  </a:lnTo>
                  <a:lnTo>
                    <a:pt x="14407" y="6401"/>
                  </a:lnTo>
                  <a:lnTo>
                    <a:pt x="13737" y="6661"/>
                  </a:lnTo>
                  <a:lnTo>
                    <a:pt x="13078" y="6936"/>
                  </a:lnTo>
                  <a:lnTo>
                    <a:pt x="12420" y="7217"/>
                  </a:lnTo>
                  <a:lnTo>
                    <a:pt x="11774" y="7505"/>
                  </a:lnTo>
                  <a:lnTo>
                    <a:pt x="11152" y="7800"/>
                  </a:lnTo>
                  <a:lnTo>
                    <a:pt x="10530" y="8102"/>
                  </a:lnTo>
                  <a:lnTo>
                    <a:pt x="9920" y="8418"/>
                  </a:lnTo>
                  <a:lnTo>
                    <a:pt x="9321" y="8740"/>
                  </a:lnTo>
                  <a:lnTo>
                    <a:pt x="8735" y="9076"/>
                  </a:lnTo>
                  <a:lnTo>
                    <a:pt x="8161" y="9412"/>
                  </a:lnTo>
                  <a:lnTo>
                    <a:pt x="7598" y="9769"/>
                  </a:lnTo>
                  <a:lnTo>
                    <a:pt x="7048" y="10126"/>
                  </a:lnTo>
                  <a:lnTo>
                    <a:pt x="6509" y="10496"/>
                  </a:lnTo>
                  <a:lnTo>
                    <a:pt x="5983" y="10873"/>
                  </a:lnTo>
                  <a:lnTo>
                    <a:pt x="5983" y="10873"/>
                  </a:lnTo>
                  <a:lnTo>
                    <a:pt x="5779" y="11059"/>
                  </a:lnTo>
                  <a:lnTo>
                    <a:pt x="5337" y="11429"/>
                  </a:lnTo>
                  <a:lnTo>
                    <a:pt x="4727" y="11964"/>
                  </a:lnTo>
                  <a:lnTo>
                    <a:pt x="4368" y="12287"/>
                  </a:lnTo>
                  <a:lnTo>
                    <a:pt x="3985" y="12636"/>
                  </a:lnTo>
                  <a:lnTo>
                    <a:pt x="3590" y="13027"/>
                  </a:lnTo>
                  <a:lnTo>
                    <a:pt x="3183" y="13439"/>
                  </a:lnTo>
                  <a:lnTo>
                    <a:pt x="2788" y="13871"/>
                  </a:lnTo>
                  <a:lnTo>
                    <a:pt x="2381" y="14331"/>
                  </a:lnTo>
                  <a:lnTo>
                    <a:pt x="1998" y="14804"/>
                  </a:lnTo>
                  <a:lnTo>
                    <a:pt x="1807" y="15044"/>
                  </a:lnTo>
                  <a:lnTo>
                    <a:pt x="1627" y="15291"/>
                  </a:lnTo>
                  <a:lnTo>
                    <a:pt x="1448" y="15538"/>
                  </a:lnTo>
                  <a:lnTo>
                    <a:pt x="1280" y="15792"/>
                  </a:lnTo>
                  <a:lnTo>
                    <a:pt x="1125" y="16046"/>
                  </a:lnTo>
                  <a:lnTo>
                    <a:pt x="969" y="16300"/>
                  </a:lnTo>
                  <a:lnTo>
                    <a:pt x="969" y="16300"/>
                  </a:lnTo>
                  <a:lnTo>
                    <a:pt x="814" y="16615"/>
                  </a:lnTo>
                  <a:lnTo>
                    <a:pt x="670" y="16938"/>
                  </a:lnTo>
                  <a:lnTo>
                    <a:pt x="539" y="17253"/>
                  </a:lnTo>
                  <a:lnTo>
                    <a:pt x="419" y="17582"/>
                  </a:lnTo>
                  <a:lnTo>
                    <a:pt x="311" y="17905"/>
                  </a:lnTo>
                  <a:lnTo>
                    <a:pt x="227" y="18241"/>
                  </a:lnTo>
                  <a:lnTo>
                    <a:pt x="156" y="18570"/>
                  </a:lnTo>
                  <a:lnTo>
                    <a:pt x="96" y="18906"/>
                  </a:lnTo>
                  <a:lnTo>
                    <a:pt x="48" y="19242"/>
                  </a:lnTo>
                  <a:lnTo>
                    <a:pt x="12" y="19585"/>
                  </a:lnTo>
                  <a:lnTo>
                    <a:pt x="0" y="19928"/>
                  </a:lnTo>
                  <a:lnTo>
                    <a:pt x="0" y="20278"/>
                  </a:lnTo>
                  <a:lnTo>
                    <a:pt x="0" y="20628"/>
                  </a:lnTo>
                  <a:lnTo>
                    <a:pt x="24" y="20978"/>
                  </a:lnTo>
                  <a:lnTo>
                    <a:pt x="60" y="21328"/>
                  </a:lnTo>
                  <a:lnTo>
                    <a:pt x="120" y="21685"/>
                  </a:lnTo>
                  <a:lnTo>
                    <a:pt x="180" y="22041"/>
                  </a:lnTo>
                  <a:lnTo>
                    <a:pt x="251" y="22405"/>
                  </a:lnTo>
                  <a:lnTo>
                    <a:pt x="347" y="22768"/>
                  </a:lnTo>
                  <a:lnTo>
                    <a:pt x="443" y="23132"/>
                  </a:lnTo>
                  <a:lnTo>
                    <a:pt x="562" y="23496"/>
                  </a:lnTo>
                  <a:lnTo>
                    <a:pt x="694" y="23866"/>
                  </a:lnTo>
                  <a:lnTo>
                    <a:pt x="826" y="24236"/>
                  </a:lnTo>
                  <a:lnTo>
                    <a:pt x="981" y="24607"/>
                  </a:lnTo>
                  <a:lnTo>
                    <a:pt x="1149" y="24977"/>
                  </a:lnTo>
                  <a:lnTo>
                    <a:pt x="1316" y="25355"/>
                  </a:lnTo>
                  <a:lnTo>
                    <a:pt x="1508" y="25725"/>
                  </a:lnTo>
                  <a:lnTo>
                    <a:pt x="1711" y="26102"/>
                  </a:lnTo>
                  <a:lnTo>
                    <a:pt x="1927" y="26487"/>
                  </a:lnTo>
                  <a:lnTo>
                    <a:pt x="2142" y="26864"/>
                  </a:lnTo>
                  <a:lnTo>
                    <a:pt x="2381" y="27248"/>
                  </a:lnTo>
                  <a:lnTo>
                    <a:pt x="2633" y="27632"/>
                  </a:lnTo>
                  <a:lnTo>
                    <a:pt x="2884" y="28016"/>
                  </a:lnTo>
                  <a:lnTo>
                    <a:pt x="3159" y="28400"/>
                  </a:lnTo>
                  <a:lnTo>
                    <a:pt x="3434" y="28785"/>
                  </a:lnTo>
                  <a:lnTo>
                    <a:pt x="3721" y="29169"/>
                  </a:lnTo>
                  <a:lnTo>
                    <a:pt x="4021" y="29560"/>
                  </a:lnTo>
                  <a:lnTo>
                    <a:pt x="4344" y="29951"/>
                  </a:lnTo>
                  <a:lnTo>
                    <a:pt x="4655" y="30335"/>
                  </a:lnTo>
                  <a:lnTo>
                    <a:pt x="4990" y="30726"/>
                  </a:lnTo>
                  <a:lnTo>
                    <a:pt x="5337" y="31117"/>
                  </a:lnTo>
                  <a:lnTo>
                    <a:pt x="5696" y="31508"/>
                  </a:lnTo>
                  <a:lnTo>
                    <a:pt x="6055" y="31899"/>
                  </a:lnTo>
                  <a:lnTo>
                    <a:pt x="6426" y="32297"/>
                  </a:lnTo>
                  <a:lnTo>
                    <a:pt x="6809" y="32688"/>
                  </a:lnTo>
                  <a:lnTo>
                    <a:pt x="7203" y="33079"/>
                  </a:lnTo>
                  <a:lnTo>
                    <a:pt x="7610" y="33470"/>
                  </a:lnTo>
                  <a:lnTo>
                    <a:pt x="8017" y="33868"/>
                  </a:lnTo>
                  <a:lnTo>
                    <a:pt x="8436" y="34259"/>
                  </a:lnTo>
                  <a:lnTo>
                    <a:pt x="8867" y="34650"/>
                  </a:lnTo>
                  <a:lnTo>
                    <a:pt x="9309" y="35048"/>
                  </a:lnTo>
                  <a:lnTo>
                    <a:pt x="9752" y="35439"/>
                  </a:lnTo>
                  <a:lnTo>
                    <a:pt x="10207" y="35830"/>
                  </a:lnTo>
                  <a:lnTo>
                    <a:pt x="10673" y="36228"/>
                  </a:lnTo>
                  <a:lnTo>
                    <a:pt x="11152" y="36619"/>
                  </a:lnTo>
                  <a:lnTo>
                    <a:pt x="11631" y="37010"/>
                  </a:lnTo>
                  <a:lnTo>
                    <a:pt x="12624" y="37792"/>
                  </a:lnTo>
                  <a:lnTo>
                    <a:pt x="13653" y="38574"/>
                  </a:lnTo>
                  <a:lnTo>
                    <a:pt x="14706" y="39356"/>
                  </a:lnTo>
                  <a:lnTo>
                    <a:pt x="15783" y="40131"/>
                  </a:lnTo>
                  <a:lnTo>
                    <a:pt x="16896" y="40899"/>
                  </a:lnTo>
                  <a:lnTo>
                    <a:pt x="18044" y="41667"/>
                  </a:lnTo>
                  <a:lnTo>
                    <a:pt x="19217" y="42429"/>
                  </a:lnTo>
                  <a:lnTo>
                    <a:pt x="20413" y="43190"/>
                  </a:lnTo>
                  <a:lnTo>
                    <a:pt x="21634" y="43938"/>
                  </a:lnTo>
                  <a:lnTo>
                    <a:pt x="22878" y="44686"/>
                  </a:lnTo>
                  <a:lnTo>
                    <a:pt x="24147" y="45427"/>
                  </a:lnTo>
                  <a:lnTo>
                    <a:pt x="25439" y="46154"/>
                  </a:lnTo>
                  <a:lnTo>
                    <a:pt x="26755" y="46881"/>
                  </a:lnTo>
                  <a:lnTo>
                    <a:pt x="28095" y="47594"/>
                  </a:lnTo>
                  <a:lnTo>
                    <a:pt x="29447" y="48301"/>
                  </a:lnTo>
                  <a:lnTo>
                    <a:pt x="30823" y="49001"/>
                  </a:lnTo>
                  <a:lnTo>
                    <a:pt x="32211" y="49687"/>
                  </a:lnTo>
                  <a:lnTo>
                    <a:pt x="33623" y="50359"/>
                  </a:lnTo>
                  <a:lnTo>
                    <a:pt x="35047" y="51024"/>
                  </a:lnTo>
                  <a:lnTo>
                    <a:pt x="36483" y="51683"/>
                  </a:lnTo>
                  <a:lnTo>
                    <a:pt x="37943" y="52321"/>
                  </a:lnTo>
                  <a:lnTo>
                    <a:pt x="39403" y="52952"/>
                  </a:lnTo>
                  <a:lnTo>
                    <a:pt x="40886" y="53569"/>
                  </a:lnTo>
                  <a:lnTo>
                    <a:pt x="42370" y="54173"/>
                  </a:lnTo>
                  <a:lnTo>
                    <a:pt x="43866" y="54763"/>
                  </a:lnTo>
                  <a:lnTo>
                    <a:pt x="45374" y="55332"/>
                  </a:lnTo>
                  <a:lnTo>
                    <a:pt x="46893" y="55895"/>
                  </a:lnTo>
                  <a:lnTo>
                    <a:pt x="48425" y="56437"/>
                  </a:lnTo>
                  <a:lnTo>
                    <a:pt x="49944" y="56965"/>
                  </a:lnTo>
                  <a:lnTo>
                    <a:pt x="51488" y="57473"/>
                  </a:lnTo>
                  <a:lnTo>
                    <a:pt x="53020" y="57967"/>
                  </a:lnTo>
                  <a:lnTo>
                    <a:pt x="53797" y="58207"/>
                  </a:lnTo>
                  <a:lnTo>
                    <a:pt x="54563" y="58447"/>
                  </a:lnTo>
                  <a:lnTo>
                    <a:pt x="55341" y="58673"/>
                  </a:lnTo>
                  <a:lnTo>
                    <a:pt x="56107" y="58899"/>
                  </a:lnTo>
                  <a:lnTo>
                    <a:pt x="56884" y="59126"/>
                  </a:lnTo>
                  <a:lnTo>
                    <a:pt x="57662" y="59339"/>
                  </a:lnTo>
                  <a:lnTo>
                    <a:pt x="58428" y="59551"/>
                  </a:lnTo>
                  <a:lnTo>
                    <a:pt x="59206" y="59764"/>
                  </a:lnTo>
                  <a:lnTo>
                    <a:pt x="59984" y="59963"/>
                  </a:lnTo>
                  <a:lnTo>
                    <a:pt x="60749" y="60162"/>
                  </a:lnTo>
                  <a:lnTo>
                    <a:pt x="60749" y="60162"/>
                  </a:lnTo>
                  <a:lnTo>
                    <a:pt x="61743" y="60409"/>
                  </a:lnTo>
                  <a:lnTo>
                    <a:pt x="62736" y="60642"/>
                  </a:lnTo>
                  <a:lnTo>
                    <a:pt x="63729" y="60875"/>
                  </a:lnTo>
                  <a:lnTo>
                    <a:pt x="64734" y="61102"/>
                  </a:lnTo>
                  <a:lnTo>
                    <a:pt x="65739" y="61321"/>
                  </a:lnTo>
                  <a:lnTo>
                    <a:pt x="66756" y="61527"/>
                  </a:lnTo>
                  <a:lnTo>
                    <a:pt x="67773" y="61733"/>
                  </a:lnTo>
                  <a:lnTo>
                    <a:pt x="68790" y="61932"/>
                  </a:lnTo>
                  <a:lnTo>
                    <a:pt x="69819" y="62124"/>
                  </a:lnTo>
                  <a:lnTo>
                    <a:pt x="70848" y="62309"/>
                  </a:lnTo>
                  <a:lnTo>
                    <a:pt x="71889" y="62487"/>
                  </a:lnTo>
                  <a:lnTo>
                    <a:pt x="72918" y="62659"/>
                  </a:lnTo>
                  <a:lnTo>
                    <a:pt x="73971" y="62823"/>
                  </a:lnTo>
                  <a:lnTo>
                    <a:pt x="75012" y="62988"/>
                  </a:lnTo>
                  <a:lnTo>
                    <a:pt x="76065" y="63139"/>
                  </a:lnTo>
                  <a:lnTo>
                    <a:pt x="77118" y="63283"/>
                  </a:lnTo>
                  <a:lnTo>
                    <a:pt x="78183" y="63420"/>
                  </a:lnTo>
                  <a:lnTo>
                    <a:pt x="79248" y="63557"/>
                  </a:lnTo>
                  <a:lnTo>
                    <a:pt x="80313" y="63681"/>
                  </a:lnTo>
                  <a:lnTo>
                    <a:pt x="81390" y="63804"/>
                  </a:lnTo>
                  <a:lnTo>
                    <a:pt x="82467" y="63914"/>
                  </a:lnTo>
                  <a:lnTo>
                    <a:pt x="83544" y="64024"/>
                  </a:lnTo>
                  <a:lnTo>
                    <a:pt x="84621" y="64127"/>
                  </a:lnTo>
                  <a:lnTo>
                    <a:pt x="85710" y="64216"/>
                  </a:lnTo>
                  <a:lnTo>
                    <a:pt x="86798" y="64305"/>
                  </a:lnTo>
                  <a:lnTo>
                    <a:pt x="87887" y="64387"/>
                  </a:lnTo>
                  <a:lnTo>
                    <a:pt x="88988" y="64463"/>
                  </a:lnTo>
                  <a:lnTo>
                    <a:pt x="90089" y="64531"/>
                  </a:lnTo>
                  <a:lnTo>
                    <a:pt x="91190" y="64593"/>
                  </a:lnTo>
                  <a:lnTo>
                    <a:pt x="92303" y="64648"/>
                  </a:lnTo>
                  <a:lnTo>
                    <a:pt x="93403" y="64703"/>
                  </a:lnTo>
                  <a:lnTo>
                    <a:pt x="94516" y="64744"/>
                  </a:lnTo>
                  <a:lnTo>
                    <a:pt x="95629" y="64785"/>
                  </a:lnTo>
                  <a:lnTo>
                    <a:pt x="96754" y="64813"/>
                  </a:lnTo>
                  <a:lnTo>
                    <a:pt x="97867" y="64840"/>
                  </a:lnTo>
                  <a:lnTo>
                    <a:pt x="98991" y="64861"/>
                  </a:lnTo>
                  <a:lnTo>
                    <a:pt x="100116" y="64874"/>
                  </a:lnTo>
                  <a:lnTo>
                    <a:pt x="101241" y="64881"/>
                  </a:lnTo>
                  <a:lnTo>
                    <a:pt x="102378" y="64881"/>
                  </a:lnTo>
                  <a:lnTo>
                    <a:pt x="103514" y="64874"/>
                  </a:lnTo>
                  <a:lnTo>
                    <a:pt x="104639" y="64861"/>
                  </a:lnTo>
                  <a:lnTo>
                    <a:pt x="105788" y="64840"/>
                  </a:lnTo>
                  <a:lnTo>
                    <a:pt x="106925" y="64820"/>
                  </a:lnTo>
                  <a:lnTo>
                    <a:pt x="108061" y="64792"/>
                  </a:lnTo>
                  <a:lnTo>
                    <a:pt x="109210" y="64751"/>
                  </a:lnTo>
                  <a:lnTo>
                    <a:pt x="110347" y="64710"/>
                  </a:lnTo>
                  <a:lnTo>
                    <a:pt x="111495" y="64662"/>
                  </a:lnTo>
                  <a:lnTo>
                    <a:pt x="112644" y="64607"/>
                  </a:lnTo>
                  <a:lnTo>
                    <a:pt x="113805" y="64545"/>
                  </a:lnTo>
                  <a:lnTo>
                    <a:pt x="114953" y="64483"/>
                  </a:lnTo>
                  <a:lnTo>
                    <a:pt x="116102" y="64408"/>
                  </a:lnTo>
                  <a:lnTo>
                    <a:pt x="117263" y="64333"/>
                  </a:lnTo>
                  <a:lnTo>
                    <a:pt x="118423" y="64250"/>
                  </a:lnTo>
                  <a:lnTo>
                    <a:pt x="119584" y="64154"/>
                  </a:lnTo>
                  <a:lnTo>
                    <a:pt x="120745" y="64058"/>
                  </a:lnTo>
                  <a:lnTo>
                    <a:pt x="121905" y="63955"/>
                  </a:lnTo>
                  <a:lnTo>
                    <a:pt x="123066" y="63852"/>
                  </a:lnTo>
                  <a:lnTo>
                    <a:pt x="124227" y="63736"/>
                  </a:lnTo>
                  <a:lnTo>
                    <a:pt x="125387" y="63619"/>
                  </a:lnTo>
                  <a:lnTo>
                    <a:pt x="126560" y="63489"/>
                  </a:lnTo>
                  <a:lnTo>
                    <a:pt x="127721" y="63358"/>
                  </a:lnTo>
                  <a:lnTo>
                    <a:pt x="128893" y="63221"/>
                  </a:lnTo>
                  <a:lnTo>
                    <a:pt x="130066" y="63077"/>
                  </a:lnTo>
                  <a:lnTo>
                    <a:pt x="131227" y="62933"/>
                  </a:lnTo>
                  <a:lnTo>
                    <a:pt x="132399" y="62775"/>
                  </a:lnTo>
                  <a:lnTo>
                    <a:pt x="133572" y="62618"/>
                  </a:lnTo>
                  <a:lnTo>
                    <a:pt x="134744" y="62453"/>
                  </a:lnTo>
                  <a:lnTo>
                    <a:pt x="135917" y="62281"/>
                  </a:lnTo>
                  <a:lnTo>
                    <a:pt x="137090" y="62103"/>
                  </a:lnTo>
                  <a:lnTo>
                    <a:pt x="138250" y="61918"/>
                  </a:lnTo>
                  <a:lnTo>
                    <a:pt x="139423" y="61733"/>
                  </a:lnTo>
                  <a:lnTo>
                    <a:pt x="140596" y="61534"/>
                  </a:lnTo>
                  <a:lnTo>
                    <a:pt x="141768" y="61335"/>
                  </a:lnTo>
                  <a:lnTo>
                    <a:pt x="142941" y="61129"/>
                  </a:lnTo>
                  <a:lnTo>
                    <a:pt x="144114" y="60916"/>
                  </a:lnTo>
                  <a:lnTo>
                    <a:pt x="145286" y="60697"/>
                  </a:lnTo>
                  <a:lnTo>
                    <a:pt x="146459" y="60477"/>
                  </a:lnTo>
                  <a:lnTo>
                    <a:pt x="147631" y="60251"/>
                  </a:lnTo>
                  <a:lnTo>
                    <a:pt x="148804" y="60018"/>
                  </a:lnTo>
                  <a:lnTo>
                    <a:pt x="149977" y="59778"/>
                  </a:lnTo>
                  <a:lnTo>
                    <a:pt x="151149" y="59531"/>
                  </a:lnTo>
                  <a:lnTo>
                    <a:pt x="152310" y="59277"/>
                  </a:lnTo>
                  <a:lnTo>
                    <a:pt x="153483" y="59023"/>
                  </a:lnTo>
                  <a:lnTo>
                    <a:pt x="154655" y="58762"/>
                  </a:lnTo>
                  <a:lnTo>
                    <a:pt x="155816" y="58495"/>
                  </a:lnTo>
                  <a:lnTo>
                    <a:pt x="156989" y="58220"/>
                  </a:lnTo>
                  <a:lnTo>
                    <a:pt x="158149" y="57946"/>
                  </a:lnTo>
                  <a:lnTo>
                    <a:pt x="159322" y="57658"/>
                  </a:lnTo>
                  <a:lnTo>
                    <a:pt x="160482" y="57370"/>
                  </a:lnTo>
                  <a:lnTo>
                    <a:pt x="161643" y="57075"/>
                  </a:lnTo>
                  <a:lnTo>
                    <a:pt x="162804" y="56780"/>
                  </a:lnTo>
                  <a:lnTo>
                    <a:pt x="163964" y="56471"/>
                  </a:lnTo>
                  <a:lnTo>
                    <a:pt x="165125" y="56162"/>
                  </a:lnTo>
                  <a:lnTo>
                    <a:pt x="166286" y="55847"/>
                  </a:lnTo>
                  <a:lnTo>
                    <a:pt x="167434" y="55524"/>
                  </a:lnTo>
                  <a:lnTo>
                    <a:pt x="168595" y="55202"/>
                  </a:lnTo>
                  <a:lnTo>
                    <a:pt x="169744" y="54866"/>
                  </a:lnTo>
                  <a:lnTo>
                    <a:pt x="170904" y="54530"/>
                  </a:lnTo>
                  <a:lnTo>
                    <a:pt x="172053" y="54187"/>
                  </a:lnTo>
                  <a:lnTo>
                    <a:pt x="173202" y="53844"/>
                  </a:lnTo>
                  <a:lnTo>
                    <a:pt x="174339" y="53487"/>
                  </a:lnTo>
                  <a:lnTo>
                    <a:pt x="175487" y="53130"/>
                  </a:lnTo>
                  <a:lnTo>
                    <a:pt x="176624" y="52767"/>
                  </a:lnTo>
                  <a:lnTo>
                    <a:pt x="177773" y="52396"/>
                  </a:lnTo>
                  <a:lnTo>
                    <a:pt x="178909" y="52026"/>
                  </a:lnTo>
                  <a:lnTo>
                    <a:pt x="180046" y="51642"/>
                  </a:lnTo>
                  <a:lnTo>
                    <a:pt x="181171" y="51264"/>
                  </a:lnTo>
                  <a:lnTo>
                    <a:pt x="182308" y="50873"/>
                  </a:lnTo>
                  <a:lnTo>
                    <a:pt x="183432" y="50476"/>
                  </a:lnTo>
                  <a:lnTo>
                    <a:pt x="184557" y="50078"/>
                  </a:lnTo>
                  <a:lnTo>
                    <a:pt x="185682" y="49673"/>
                  </a:lnTo>
                  <a:lnTo>
                    <a:pt x="186807" y="49261"/>
                  </a:lnTo>
                  <a:lnTo>
                    <a:pt x="187920" y="48850"/>
                  </a:lnTo>
                  <a:lnTo>
                    <a:pt x="189032" y="48431"/>
                  </a:lnTo>
                  <a:lnTo>
                    <a:pt x="190145" y="48006"/>
                  </a:lnTo>
                  <a:lnTo>
                    <a:pt x="191258" y="47574"/>
                  </a:lnTo>
                  <a:lnTo>
                    <a:pt x="192359" y="47142"/>
                  </a:lnTo>
                  <a:lnTo>
                    <a:pt x="193472" y="46703"/>
                  </a:lnTo>
                  <a:lnTo>
                    <a:pt x="194560" y="46257"/>
                  </a:lnTo>
                  <a:lnTo>
                    <a:pt x="195661" y="45804"/>
                  </a:lnTo>
                  <a:lnTo>
                    <a:pt x="196762" y="45351"/>
                  </a:lnTo>
                  <a:lnTo>
                    <a:pt x="197851" y="44892"/>
                  </a:lnTo>
                  <a:lnTo>
                    <a:pt x="198928" y="44425"/>
                  </a:lnTo>
                  <a:lnTo>
                    <a:pt x="200017" y="43959"/>
                  </a:lnTo>
                  <a:lnTo>
                    <a:pt x="201094" y="43478"/>
                  </a:lnTo>
                  <a:lnTo>
                    <a:pt x="202171" y="42998"/>
                  </a:lnTo>
                  <a:lnTo>
                    <a:pt x="203247" y="42518"/>
                  </a:lnTo>
                  <a:lnTo>
                    <a:pt x="204312" y="4203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2477;p66"/>
            <p:cNvSpPr/>
            <p:nvPr/>
          </p:nvSpPr>
          <p:spPr>
            <a:xfrm>
              <a:off x="5983913" y="1620524"/>
              <a:ext cx="1290276" cy="687911"/>
            </a:xfrm>
            <a:custGeom>
              <a:avLst/>
              <a:gdLst/>
              <a:ahLst/>
              <a:cxnLst/>
              <a:rect l="l" t="t" r="r" b="b"/>
              <a:pathLst>
                <a:path w="215405" h="64882" fill="none" extrusionOk="0">
                  <a:moveTo>
                    <a:pt x="204312" y="42031"/>
                  </a:moveTo>
                  <a:lnTo>
                    <a:pt x="204312" y="42031"/>
                  </a:lnTo>
                  <a:lnTo>
                    <a:pt x="203152" y="42244"/>
                  </a:lnTo>
                  <a:lnTo>
                    <a:pt x="201943" y="42456"/>
                  </a:lnTo>
                  <a:lnTo>
                    <a:pt x="200687" y="42669"/>
                  </a:lnTo>
                  <a:lnTo>
                    <a:pt x="199383" y="42882"/>
                  </a:lnTo>
                  <a:lnTo>
                    <a:pt x="198042" y="43087"/>
                  </a:lnTo>
                  <a:lnTo>
                    <a:pt x="196642" y="43293"/>
                  </a:lnTo>
                  <a:lnTo>
                    <a:pt x="195207" y="43492"/>
                  </a:lnTo>
                  <a:lnTo>
                    <a:pt x="193735" y="43684"/>
                  </a:lnTo>
                  <a:lnTo>
                    <a:pt x="192215" y="43869"/>
                  </a:lnTo>
                  <a:lnTo>
                    <a:pt x="190648" y="44041"/>
                  </a:lnTo>
                  <a:lnTo>
                    <a:pt x="189044" y="44212"/>
                  </a:lnTo>
                  <a:lnTo>
                    <a:pt x="187393" y="44370"/>
                  </a:lnTo>
                  <a:lnTo>
                    <a:pt x="185706" y="44514"/>
                  </a:lnTo>
                  <a:lnTo>
                    <a:pt x="183971" y="44645"/>
                  </a:lnTo>
                  <a:lnTo>
                    <a:pt x="183097" y="44706"/>
                  </a:lnTo>
                  <a:lnTo>
                    <a:pt x="182212" y="44768"/>
                  </a:lnTo>
                  <a:lnTo>
                    <a:pt x="181315" y="44816"/>
                  </a:lnTo>
                  <a:lnTo>
                    <a:pt x="180405" y="44871"/>
                  </a:lnTo>
                  <a:lnTo>
                    <a:pt x="180405" y="44871"/>
                  </a:lnTo>
                  <a:lnTo>
                    <a:pt x="179544" y="44912"/>
                  </a:lnTo>
                  <a:lnTo>
                    <a:pt x="178682" y="44946"/>
                  </a:lnTo>
                  <a:lnTo>
                    <a:pt x="176983" y="45008"/>
                  </a:lnTo>
                  <a:lnTo>
                    <a:pt x="175320" y="45056"/>
                  </a:lnTo>
                  <a:lnTo>
                    <a:pt x="173692" y="45084"/>
                  </a:lnTo>
                  <a:lnTo>
                    <a:pt x="172089" y="45097"/>
                  </a:lnTo>
                  <a:lnTo>
                    <a:pt x="170522" y="45097"/>
                  </a:lnTo>
                  <a:lnTo>
                    <a:pt x="168978" y="45084"/>
                  </a:lnTo>
                  <a:lnTo>
                    <a:pt x="167482" y="45063"/>
                  </a:lnTo>
                  <a:lnTo>
                    <a:pt x="166023" y="45029"/>
                  </a:lnTo>
                  <a:lnTo>
                    <a:pt x="164587" y="44988"/>
                  </a:lnTo>
                  <a:lnTo>
                    <a:pt x="163199" y="44933"/>
                  </a:lnTo>
                  <a:lnTo>
                    <a:pt x="161858" y="44871"/>
                  </a:lnTo>
                  <a:lnTo>
                    <a:pt x="160542" y="44802"/>
                  </a:lnTo>
                  <a:lnTo>
                    <a:pt x="159274" y="44727"/>
                  </a:lnTo>
                  <a:lnTo>
                    <a:pt x="158053" y="44645"/>
                  </a:lnTo>
                  <a:lnTo>
                    <a:pt x="156881" y="44562"/>
                  </a:lnTo>
                  <a:lnTo>
                    <a:pt x="156881" y="44562"/>
                  </a:lnTo>
                  <a:lnTo>
                    <a:pt x="158412" y="44288"/>
                  </a:lnTo>
                  <a:lnTo>
                    <a:pt x="159226" y="44137"/>
                  </a:lnTo>
                  <a:lnTo>
                    <a:pt x="160076" y="43979"/>
                  </a:lnTo>
                  <a:lnTo>
                    <a:pt x="160949" y="43808"/>
                  </a:lnTo>
                  <a:lnTo>
                    <a:pt x="161858" y="43623"/>
                  </a:lnTo>
                  <a:lnTo>
                    <a:pt x="162792" y="43424"/>
                  </a:lnTo>
                  <a:lnTo>
                    <a:pt x="163749" y="43218"/>
                  </a:lnTo>
                  <a:lnTo>
                    <a:pt x="164730" y="42998"/>
                  </a:lnTo>
                  <a:lnTo>
                    <a:pt x="165747" y="42765"/>
                  </a:lnTo>
                  <a:lnTo>
                    <a:pt x="166776" y="42518"/>
                  </a:lnTo>
                  <a:lnTo>
                    <a:pt x="167829" y="42264"/>
                  </a:lnTo>
                  <a:lnTo>
                    <a:pt x="168906" y="41990"/>
                  </a:lnTo>
                  <a:lnTo>
                    <a:pt x="169995" y="41702"/>
                  </a:lnTo>
                  <a:lnTo>
                    <a:pt x="171108" y="41400"/>
                  </a:lnTo>
                  <a:lnTo>
                    <a:pt x="172233" y="41078"/>
                  </a:lnTo>
                  <a:lnTo>
                    <a:pt x="173369" y="40748"/>
                  </a:lnTo>
                  <a:lnTo>
                    <a:pt x="174530" y="40398"/>
                  </a:lnTo>
                  <a:lnTo>
                    <a:pt x="175703" y="40028"/>
                  </a:lnTo>
                  <a:lnTo>
                    <a:pt x="176875" y="39651"/>
                  </a:lnTo>
                  <a:lnTo>
                    <a:pt x="178072" y="39246"/>
                  </a:lnTo>
                  <a:lnTo>
                    <a:pt x="179268" y="38827"/>
                  </a:lnTo>
                  <a:lnTo>
                    <a:pt x="180477" y="38395"/>
                  </a:lnTo>
                  <a:lnTo>
                    <a:pt x="181685" y="37943"/>
                  </a:lnTo>
                  <a:lnTo>
                    <a:pt x="182906" y="37469"/>
                  </a:lnTo>
                  <a:lnTo>
                    <a:pt x="184126" y="36975"/>
                  </a:lnTo>
                  <a:lnTo>
                    <a:pt x="185359" y="36468"/>
                  </a:lnTo>
                  <a:lnTo>
                    <a:pt x="186591" y="35939"/>
                  </a:lnTo>
                  <a:lnTo>
                    <a:pt x="187812" y="35384"/>
                  </a:lnTo>
                  <a:lnTo>
                    <a:pt x="188434" y="35103"/>
                  </a:lnTo>
                  <a:lnTo>
                    <a:pt x="189044" y="34814"/>
                  </a:lnTo>
                  <a:lnTo>
                    <a:pt x="189655" y="34519"/>
                  </a:lnTo>
                  <a:lnTo>
                    <a:pt x="190265" y="34224"/>
                  </a:lnTo>
                  <a:lnTo>
                    <a:pt x="190875" y="33916"/>
                  </a:lnTo>
                  <a:lnTo>
                    <a:pt x="191485" y="33607"/>
                  </a:lnTo>
                  <a:lnTo>
                    <a:pt x="191485" y="33607"/>
                  </a:lnTo>
                  <a:lnTo>
                    <a:pt x="192395" y="33141"/>
                  </a:lnTo>
                  <a:lnTo>
                    <a:pt x="193268" y="32667"/>
                  </a:lnTo>
                  <a:lnTo>
                    <a:pt x="194118" y="32194"/>
                  </a:lnTo>
                  <a:lnTo>
                    <a:pt x="194955" y="31727"/>
                  </a:lnTo>
                  <a:lnTo>
                    <a:pt x="195769" y="31254"/>
                  </a:lnTo>
                  <a:lnTo>
                    <a:pt x="196547" y="30781"/>
                  </a:lnTo>
                  <a:lnTo>
                    <a:pt x="197313" y="30314"/>
                  </a:lnTo>
                  <a:lnTo>
                    <a:pt x="198054" y="29848"/>
                  </a:lnTo>
                  <a:lnTo>
                    <a:pt x="198784" y="29381"/>
                  </a:lnTo>
                  <a:lnTo>
                    <a:pt x="199478" y="28915"/>
                  </a:lnTo>
                  <a:lnTo>
                    <a:pt x="200160" y="28455"/>
                  </a:lnTo>
                  <a:lnTo>
                    <a:pt x="200818" y="27996"/>
                  </a:lnTo>
                  <a:lnTo>
                    <a:pt x="201465" y="27536"/>
                  </a:lnTo>
                  <a:lnTo>
                    <a:pt x="202087" y="27083"/>
                  </a:lnTo>
                  <a:lnTo>
                    <a:pt x="202685" y="26637"/>
                  </a:lnTo>
                  <a:lnTo>
                    <a:pt x="203259" y="26185"/>
                  </a:lnTo>
                  <a:lnTo>
                    <a:pt x="203822" y="25746"/>
                  </a:lnTo>
                  <a:lnTo>
                    <a:pt x="204372" y="25307"/>
                  </a:lnTo>
                  <a:lnTo>
                    <a:pt x="204899" y="24874"/>
                  </a:lnTo>
                  <a:lnTo>
                    <a:pt x="205401" y="24449"/>
                  </a:lnTo>
                  <a:lnTo>
                    <a:pt x="205892" y="24024"/>
                  </a:lnTo>
                  <a:lnTo>
                    <a:pt x="206370" y="23605"/>
                  </a:lnTo>
                  <a:lnTo>
                    <a:pt x="206825" y="23194"/>
                  </a:lnTo>
                  <a:lnTo>
                    <a:pt x="207256" y="22789"/>
                  </a:lnTo>
                  <a:lnTo>
                    <a:pt x="207675" y="22391"/>
                  </a:lnTo>
                  <a:lnTo>
                    <a:pt x="208082" y="22000"/>
                  </a:lnTo>
                  <a:lnTo>
                    <a:pt x="208476" y="21616"/>
                  </a:lnTo>
                  <a:lnTo>
                    <a:pt x="208847" y="21239"/>
                  </a:lnTo>
                  <a:lnTo>
                    <a:pt x="209553" y="20512"/>
                  </a:lnTo>
                  <a:lnTo>
                    <a:pt x="210199" y="19812"/>
                  </a:lnTo>
                  <a:lnTo>
                    <a:pt x="210199" y="19812"/>
                  </a:lnTo>
                  <a:lnTo>
                    <a:pt x="208919" y="20169"/>
                  </a:lnTo>
                  <a:lnTo>
                    <a:pt x="207567" y="20525"/>
                  </a:lnTo>
                  <a:lnTo>
                    <a:pt x="206155" y="20882"/>
                  </a:lnTo>
                  <a:lnTo>
                    <a:pt x="204683" y="21246"/>
                  </a:lnTo>
                  <a:lnTo>
                    <a:pt x="203152" y="21609"/>
                  </a:lnTo>
                  <a:lnTo>
                    <a:pt x="201548" y="21973"/>
                  </a:lnTo>
                  <a:lnTo>
                    <a:pt x="200723" y="22151"/>
                  </a:lnTo>
                  <a:lnTo>
                    <a:pt x="199885" y="22336"/>
                  </a:lnTo>
                  <a:lnTo>
                    <a:pt x="199024" y="22515"/>
                  </a:lnTo>
                  <a:lnTo>
                    <a:pt x="198150" y="22686"/>
                  </a:lnTo>
                  <a:lnTo>
                    <a:pt x="197265" y="22865"/>
                  </a:lnTo>
                  <a:lnTo>
                    <a:pt x="196367" y="23036"/>
                  </a:lnTo>
                  <a:lnTo>
                    <a:pt x="195446" y="23208"/>
                  </a:lnTo>
                  <a:lnTo>
                    <a:pt x="194513" y="23372"/>
                  </a:lnTo>
                  <a:lnTo>
                    <a:pt x="193567" y="23537"/>
                  </a:lnTo>
                  <a:lnTo>
                    <a:pt x="192598" y="23701"/>
                  </a:lnTo>
                  <a:lnTo>
                    <a:pt x="191629" y="23866"/>
                  </a:lnTo>
                  <a:lnTo>
                    <a:pt x="190624" y="24017"/>
                  </a:lnTo>
                  <a:lnTo>
                    <a:pt x="189619" y="24175"/>
                  </a:lnTo>
                  <a:lnTo>
                    <a:pt x="188602" y="24326"/>
                  </a:lnTo>
                  <a:lnTo>
                    <a:pt x="187561" y="24470"/>
                  </a:lnTo>
                  <a:lnTo>
                    <a:pt x="186508" y="24614"/>
                  </a:lnTo>
                  <a:lnTo>
                    <a:pt x="185431" y="24751"/>
                  </a:lnTo>
                  <a:lnTo>
                    <a:pt x="184354" y="24881"/>
                  </a:lnTo>
                  <a:lnTo>
                    <a:pt x="183253" y="25012"/>
                  </a:lnTo>
                  <a:lnTo>
                    <a:pt x="182140" y="25135"/>
                  </a:lnTo>
                  <a:lnTo>
                    <a:pt x="182140" y="25135"/>
                  </a:lnTo>
                  <a:lnTo>
                    <a:pt x="180968" y="25259"/>
                  </a:lnTo>
                  <a:lnTo>
                    <a:pt x="179807" y="25382"/>
                  </a:lnTo>
                  <a:lnTo>
                    <a:pt x="178658" y="25492"/>
                  </a:lnTo>
                  <a:lnTo>
                    <a:pt x="177521" y="25588"/>
                  </a:lnTo>
                  <a:lnTo>
                    <a:pt x="176397" y="25684"/>
                  </a:lnTo>
                  <a:lnTo>
                    <a:pt x="175284" y="25773"/>
                  </a:lnTo>
                  <a:lnTo>
                    <a:pt x="174171" y="25849"/>
                  </a:lnTo>
                  <a:lnTo>
                    <a:pt x="173082" y="25917"/>
                  </a:lnTo>
                  <a:lnTo>
                    <a:pt x="172005" y="25986"/>
                  </a:lnTo>
                  <a:lnTo>
                    <a:pt x="170940" y="26041"/>
                  </a:lnTo>
                  <a:lnTo>
                    <a:pt x="169887" y="26096"/>
                  </a:lnTo>
                  <a:lnTo>
                    <a:pt x="168846" y="26137"/>
                  </a:lnTo>
                  <a:lnTo>
                    <a:pt x="167817" y="26178"/>
                  </a:lnTo>
                  <a:lnTo>
                    <a:pt x="166800" y="26212"/>
                  </a:lnTo>
                  <a:lnTo>
                    <a:pt x="165807" y="26240"/>
                  </a:lnTo>
                  <a:lnTo>
                    <a:pt x="164814" y="26260"/>
                  </a:lnTo>
                  <a:lnTo>
                    <a:pt x="163845" y="26274"/>
                  </a:lnTo>
                  <a:lnTo>
                    <a:pt x="162888" y="26288"/>
                  </a:lnTo>
                  <a:lnTo>
                    <a:pt x="161954" y="26294"/>
                  </a:lnTo>
                  <a:lnTo>
                    <a:pt x="161021" y="26294"/>
                  </a:lnTo>
                  <a:lnTo>
                    <a:pt x="160112" y="26294"/>
                  </a:lnTo>
                  <a:lnTo>
                    <a:pt x="159214" y="26288"/>
                  </a:lnTo>
                  <a:lnTo>
                    <a:pt x="157479" y="26267"/>
                  </a:lnTo>
                  <a:lnTo>
                    <a:pt x="155804" y="26233"/>
                  </a:lnTo>
                  <a:lnTo>
                    <a:pt x="154189" y="26185"/>
                  </a:lnTo>
                  <a:lnTo>
                    <a:pt x="152657" y="26130"/>
                  </a:lnTo>
                  <a:lnTo>
                    <a:pt x="151185" y="26068"/>
                  </a:lnTo>
                  <a:lnTo>
                    <a:pt x="151185" y="26068"/>
                  </a:lnTo>
                  <a:lnTo>
                    <a:pt x="152071" y="25924"/>
                  </a:lnTo>
                  <a:lnTo>
                    <a:pt x="152980" y="25773"/>
                  </a:lnTo>
                  <a:lnTo>
                    <a:pt x="153913" y="25615"/>
                  </a:lnTo>
                  <a:lnTo>
                    <a:pt x="154883" y="25451"/>
                  </a:lnTo>
                  <a:lnTo>
                    <a:pt x="155876" y="25272"/>
                  </a:lnTo>
                  <a:lnTo>
                    <a:pt x="156881" y="25087"/>
                  </a:lnTo>
                  <a:lnTo>
                    <a:pt x="157922" y="24888"/>
                  </a:lnTo>
                  <a:lnTo>
                    <a:pt x="158987" y="24682"/>
                  </a:lnTo>
                  <a:lnTo>
                    <a:pt x="160064" y="24463"/>
                  </a:lnTo>
                  <a:lnTo>
                    <a:pt x="161164" y="24236"/>
                  </a:lnTo>
                  <a:lnTo>
                    <a:pt x="162289" y="23996"/>
                  </a:lnTo>
                  <a:lnTo>
                    <a:pt x="163438" y="23743"/>
                  </a:lnTo>
                  <a:lnTo>
                    <a:pt x="164599" y="23482"/>
                  </a:lnTo>
                  <a:lnTo>
                    <a:pt x="165783" y="23201"/>
                  </a:lnTo>
                  <a:lnTo>
                    <a:pt x="166980" y="22913"/>
                  </a:lnTo>
                  <a:lnTo>
                    <a:pt x="168188" y="22611"/>
                  </a:lnTo>
                  <a:lnTo>
                    <a:pt x="169421" y="22295"/>
                  </a:lnTo>
                  <a:lnTo>
                    <a:pt x="170665" y="21966"/>
                  </a:lnTo>
                  <a:lnTo>
                    <a:pt x="171922" y="21623"/>
                  </a:lnTo>
                  <a:lnTo>
                    <a:pt x="173202" y="21266"/>
                  </a:lnTo>
                  <a:lnTo>
                    <a:pt x="174482" y="20896"/>
                  </a:lnTo>
                  <a:lnTo>
                    <a:pt x="175774" y="20512"/>
                  </a:lnTo>
                  <a:lnTo>
                    <a:pt x="177079" y="20107"/>
                  </a:lnTo>
                  <a:lnTo>
                    <a:pt x="178395" y="19695"/>
                  </a:lnTo>
                  <a:lnTo>
                    <a:pt x="179723" y="19263"/>
                  </a:lnTo>
                  <a:lnTo>
                    <a:pt x="181051" y="18817"/>
                  </a:lnTo>
                  <a:lnTo>
                    <a:pt x="182391" y="18351"/>
                  </a:lnTo>
                  <a:lnTo>
                    <a:pt x="183744" y="17871"/>
                  </a:lnTo>
                  <a:lnTo>
                    <a:pt x="185096" y="17377"/>
                  </a:lnTo>
                  <a:lnTo>
                    <a:pt x="186448" y="16862"/>
                  </a:lnTo>
                  <a:lnTo>
                    <a:pt x="187812" y="16334"/>
                  </a:lnTo>
                  <a:lnTo>
                    <a:pt x="189176" y="15785"/>
                  </a:lnTo>
                  <a:lnTo>
                    <a:pt x="189176" y="15785"/>
                  </a:lnTo>
                  <a:lnTo>
                    <a:pt x="190361" y="15291"/>
                  </a:lnTo>
                  <a:lnTo>
                    <a:pt x="191533" y="14790"/>
                  </a:lnTo>
                  <a:lnTo>
                    <a:pt x="192670" y="14297"/>
                  </a:lnTo>
                  <a:lnTo>
                    <a:pt x="193783" y="13796"/>
                  </a:lnTo>
                  <a:lnTo>
                    <a:pt x="194872" y="13295"/>
                  </a:lnTo>
                  <a:lnTo>
                    <a:pt x="195925" y="12787"/>
                  </a:lnTo>
                  <a:lnTo>
                    <a:pt x="196966" y="12287"/>
                  </a:lnTo>
                  <a:lnTo>
                    <a:pt x="197983" y="11786"/>
                  </a:lnTo>
                  <a:lnTo>
                    <a:pt x="198964" y="11285"/>
                  </a:lnTo>
                  <a:lnTo>
                    <a:pt x="199933" y="10784"/>
                  </a:lnTo>
                  <a:lnTo>
                    <a:pt x="200866" y="10283"/>
                  </a:lnTo>
                  <a:lnTo>
                    <a:pt x="201788" y="9790"/>
                  </a:lnTo>
                  <a:lnTo>
                    <a:pt x="202673" y="9296"/>
                  </a:lnTo>
                  <a:lnTo>
                    <a:pt x="203547" y="8802"/>
                  </a:lnTo>
                  <a:lnTo>
                    <a:pt x="204396" y="8308"/>
                  </a:lnTo>
                  <a:lnTo>
                    <a:pt x="205222" y="7821"/>
                  </a:lnTo>
                  <a:lnTo>
                    <a:pt x="206011" y="7341"/>
                  </a:lnTo>
                  <a:lnTo>
                    <a:pt x="206789" y="6860"/>
                  </a:lnTo>
                  <a:lnTo>
                    <a:pt x="207543" y="6380"/>
                  </a:lnTo>
                  <a:lnTo>
                    <a:pt x="208285" y="5914"/>
                  </a:lnTo>
                  <a:lnTo>
                    <a:pt x="208991" y="5447"/>
                  </a:lnTo>
                  <a:lnTo>
                    <a:pt x="209685" y="4988"/>
                  </a:lnTo>
                  <a:lnTo>
                    <a:pt x="210343" y="4528"/>
                  </a:lnTo>
                  <a:lnTo>
                    <a:pt x="210989" y="4082"/>
                  </a:lnTo>
                  <a:lnTo>
                    <a:pt x="211611" y="3636"/>
                  </a:lnTo>
                  <a:lnTo>
                    <a:pt x="212222" y="3204"/>
                  </a:lnTo>
                  <a:lnTo>
                    <a:pt x="212796" y="2772"/>
                  </a:lnTo>
                  <a:lnTo>
                    <a:pt x="213358" y="2353"/>
                  </a:lnTo>
                  <a:lnTo>
                    <a:pt x="213897" y="1942"/>
                  </a:lnTo>
                  <a:lnTo>
                    <a:pt x="214423" y="1537"/>
                  </a:lnTo>
                  <a:lnTo>
                    <a:pt x="214926" y="1139"/>
                  </a:lnTo>
                  <a:lnTo>
                    <a:pt x="215404" y="748"/>
                  </a:lnTo>
                  <a:lnTo>
                    <a:pt x="215404" y="748"/>
                  </a:lnTo>
                  <a:lnTo>
                    <a:pt x="212844" y="920"/>
                  </a:lnTo>
                  <a:lnTo>
                    <a:pt x="210307" y="1078"/>
                  </a:lnTo>
                  <a:lnTo>
                    <a:pt x="207806" y="1228"/>
                  </a:lnTo>
                  <a:lnTo>
                    <a:pt x="205341" y="1366"/>
                  </a:lnTo>
                  <a:lnTo>
                    <a:pt x="202912" y="1496"/>
                  </a:lnTo>
                  <a:lnTo>
                    <a:pt x="200507" y="1613"/>
                  </a:lnTo>
                  <a:lnTo>
                    <a:pt x="198138" y="1722"/>
                  </a:lnTo>
                  <a:lnTo>
                    <a:pt x="195805" y="1825"/>
                  </a:lnTo>
                  <a:lnTo>
                    <a:pt x="193495" y="1914"/>
                  </a:lnTo>
                  <a:lnTo>
                    <a:pt x="191222" y="1997"/>
                  </a:lnTo>
                  <a:lnTo>
                    <a:pt x="188996" y="2072"/>
                  </a:lnTo>
                  <a:lnTo>
                    <a:pt x="186795" y="2141"/>
                  </a:lnTo>
                  <a:lnTo>
                    <a:pt x="184629" y="2203"/>
                  </a:lnTo>
                  <a:lnTo>
                    <a:pt x="182499" y="2257"/>
                  </a:lnTo>
                  <a:lnTo>
                    <a:pt x="180405" y="2305"/>
                  </a:lnTo>
                  <a:lnTo>
                    <a:pt x="178347" y="2347"/>
                  </a:lnTo>
                  <a:lnTo>
                    <a:pt x="176325" y="2381"/>
                  </a:lnTo>
                  <a:lnTo>
                    <a:pt x="174339" y="2408"/>
                  </a:lnTo>
                  <a:lnTo>
                    <a:pt x="172388" y="2429"/>
                  </a:lnTo>
                  <a:lnTo>
                    <a:pt x="170474" y="2450"/>
                  </a:lnTo>
                  <a:lnTo>
                    <a:pt x="168607" y="2463"/>
                  </a:lnTo>
                  <a:lnTo>
                    <a:pt x="166764" y="2470"/>
                  </a:lnTo>
                  <a:lnTo>
                    <a:pt x="164970" y="2477"/>
                  </a:lnTo>
                  <a:lnTo>
                    <a:pt x="163211" y="2470"/>
                  </a:lnTo>
                  <a:lnTo>
                    <a:pt x="159824" y="2463"/>
                  </a:lnTo>
                  <a:lnTo>
                    <a:pt x="156582" y="2436"/>
                  </a:lnTo>
                  <a:lnTo>
                    <a:pt x="153518" y="2395"/>
                  </a:lnTo>
                  <a:lnTo>
                    <a:pt x="150611" y="2353"/>
                  </a:lnTo>
                  <a:lnTo>
                    <a:pt x="150611" y="2353"/>
                  </a:lnTo>
                  <a:lnTo>
                    <a:pt x="147488" y="2278"/>
                  </a:lnTo>
                  <a:lnTo>
                    <a:pt x="144413" y="2196"/>
                  </a:lnTo>
                  <a:lnTo>
                    <a:pt x="141385" y="2100"/>
                  </a:lnTo>
                  <a:lnTo>
                    <a:pt x="138382" y="1997"/>
                  </a:lnTo>
                  <a:lnTo>
                    <a:pt x="135427" y="1887"/>
                  </a:lnTo>
                  <a:lnTo>
                    <a:pt x="132495" y="1770"/>
                  </a:lnTo>
                  <a:lnTo>
                    <a:pt x="129587" y="1647"/>
                  </a:lnTo>
                  <a:lnTo>
                    <a:pt x="126692" y="1517"/>
                  </a:lnTo>
                  <a:lnTo>
                    <a:pt x="120960" y="1263"/>
                  </a:lnTo>
                  <a:lnTo>
                    <a:pt x="115241" y="1002"/>
                  </a:lnTo>
                  <a:lnTo>
                    <a:pt x="112381" y="879"/>
                  </a:lnTo>
                  <a:lnTo>
                    <a:pt x="109521" y="755"/>
                  </a:lnTo>
                  <a:lnTo>
                    <a:pt x="106649" y="638"/>
                  </a:lnTo>
                  <a:lnTo>
                    <a:pt x="103754" y="522"/>
                  </a:lnTo>
                  <a:lnTo>
                    <a:pt x="100846" y="419"/>
                  </a:lnTo>
                  <a:lnTo>
                    <a:pt x="97902" y="323"/>
                  </a:lnTo>
                  <a:lnTo>
                    <a:pt x="94935" y="241"/>
                  </a:lnTo>
                  <a:lnTo>
                    <a:pt x="91932" y="165"/>
                  </a:lnTo>
                  <a:lnTo>
                    <a:pt x="88892" y="103"/>
                  </a:lnTo>
                  <a:lnTo>
                    <a:pt x="85817" y="55"/>
                  </a:lnTo>
                  <a:lnTo>
                    <a:pt x="82694" y="21"/>
                  </a:lnTo>
                  <a:lnTo>
                    <a:pt x="81103" y="14"/>
                  </a:lnTo>
                  <a:lnTo>
                    <a:pt x="79511" y="7"/>
                  </a:lnTo>
                  <a:lnTo>
                    <a:pt x="77896" y="1"/>
                  </a:lnTo>
                  <a:lnTo>
                    <a:pt x="76281" y="7"/>
                  </a:lnTo>
                  <a:lnTo>
                    <a:pt x="74629" y="14"/>
                  </a:lnTo>
                  <a:lnTo>
                    <a:pt x="72978" y="28"/>
                  </a:lnTo>
                  <a:lnTo>
                    <a:pt x="71303" y="42"/>
                  </a:lnTo>
                  <a:lnTo>
                    <a:pt x="69616" y="62"/>
                  </a:lnTo>
                  <a:lnTo>
                    <a:pt x="67917" y="90"/>
                  </a:lnTo>
                  <a:lnTo>
                    <a:pt x="66194" y="124"/>
                  </a:lnTo>
                  <a:lnTo>
                    <a:pt x="64447" y="158"/>
                  </a:lnTo>
                  <a:lnTo>
                    <a:pt x="62688" y="206"/>
                  </a:lnTo>
                  <a:lnTo>
                    <a:pt x="60905" y="254"/>
                  </a:lnTo>
                  <a:lnTo>
                    <a:pt x="59110" y="309"/>
                  </a:lnTo>
                  <a:lnTo>
                    <a:pt x="57279" y="371"/>
                  </a:lnTo>
                  <a:lnTo>
                    <a:pt x="55437" y="440"/>
                  </a:lnTo>
                  <a:lnTo>
                    <a:pt x="53570" y="515"/>
                  </a:lnTo>
                  <a:lnTo>
                    <a:pt x="51691" y="597"/>
                  </a:lnTo>
                  <a:lnTo>
                    <a:pt x="51691" y="597"/>
                  </a:lnTo>
                  <a:lnTo>
                    <a:pt x="48963" y="735"/>
                  </a:lnTo>
                  <a:lnTo>
                    <a:pt x="47551" y="810"/>
                  </a:lnTo>
                  <a:lnTo>
                    <a:pt x="46103" y="892"/>
                  </a:lnTo>
                  <a:lnTo>
                    <a:pt x="44644" y="988"/>
                  </a:lnTo>
                  <a:lnTo>
                    <a:pt x="43148" y="1091"/>
                  </a:lnTo>
                  <a:lnTo>
                    <a:pt x="41640" y="1208"/>
                  </a:lnTo>
                  <a:lnTo>
                    <a:pt x="40109" y="1331"/>
                  </a:lnTo>
                  <a:lnTo>
                    <a:pt x="38577" y="1469"/>
                  </a:lnTo>
                  <a:lnTo>
                    <a:pt x="37022" y="1626"/>
                  </a:lnTo>
                  <a:lnTo>
                    <a:pt x="35466" y="1791"/>
                  </a:lnTo>
                  <a:lnTo>
                    <a:pt x="34676" y="1880"/>
                  </a:lnTo>
                  <a:lnTo>
                    <a:pt x="33899" y="1976"/>
                  </a:lnTo>
                  <a:lnTo>
                    <a:pt x="33121" y="2079"/>
                  </a:lnTo>
                  <a:lnTo>
                    <a:pt x="32331" y="2182"/>
                  </a:lnTo>
                  <a:lnTo>
                    <a:pt x="31553" y="2292"/>
                  </a:lnTo>
                  <a:lnTo>
                    <a:pt x="30764" y="2401"/>
                  </a:lnTo>
                  <a:lnTo>
                    <a:pt x="29986" y="2525"/>
                  </a:lnTo>
                  <a:lnTo>
                    <a:pt x="29208" y="2648"/>
                  </a:lnTo>
                  <a:lnTo>
                    <a:pt x="28418" y="2772"/>
                  </a:lnTo>
                  <a:lnTo>
                    <a:pt x="27641" y="2909"/>
                  </a:lnTo>
                  <a:lnTo>
                    <a:pt x="26875" y="3046"/>
                  </a:lnTo>
                  <a:lnTo>
                    <a:pt x="26097" y="3190"/>
                  </a:lnTo>
                  <a:lnTo>
                    <a:pt x="25331" y="3341"/>
                  </a:lnTo>
                  <a:lnTo>
                    <a:pt x="24565" y="3499"/>
                  </a:lnTo>
                  <a:lnTo>
                    <a:pt x="23800" y="3664"/>
                  </a:lnTo>
                  <a:lnTo>
                    <a:pt x="23046" y="3835"/>
                  </a:lnTo>
                  <a:lnTo>
                    <a:pt x="22292" y="4007"/>
                  </a:lnTo>
                  <a:lnTo>
                    <a:pt x="21538" y="4192"/>
                  </a:lnTo>
                  <a:lnTo>
                    <a:pt x="20796" y="4377"/>
                  </a:lnTo>
                  <a:lnTo>
                    <a:pt x="20066" y="4576"/>
                  </a:lnTo>
                  <a:lnTo>
                    <a:pt x="19325" y="4775"/>
                  </a:lnTo>
                  <a:lnTo>
                    <a:pt x="18607" y="4988"/>
                  </a:lnTo>
                  <a:lnTo>
                    <a:pt x="17889" y="5207"/>
                  </a:lnTo>
                  <a:lnTo>
                    <a:pt x="17171" y="5427"/>
                  </a:lnTo>
                  <a:lnTo>
                    <a:pt x="16465" y="5660"/>
                  </a:lnTo>
                  <a:lnTo>
                    <a:pt x="15771" y="5900"/>
                  </a:lnTo>
                  <a:lnTo>
                    <a:pt x="15089" y="6147"/>
                  </a:lnTo>
                  <a:lnTo>
                    <a:pt x="14407" y="6401"/>
                  </a:lnTo>
                  <a:lnTo>
                    <a:pt x="13737" y="6661"/>
                  </a:lnTo>
                  <a:lnTo>
                    <a:pt x="13078" y="6936"/>
                  </a:lnTo>
                  <a:lnTo>
                    <a:pt x="12420" y="7217"/>
                  </a:lnTo>
                  <a:lnTo>
                    <a:pt x="11774" y="7505"/>
                  </a:lnTo>
                  <a:lnTo>
                    <a:pt x="11152" y="7800"/>
                  </a:lnTo>
                  <a:lnTo>
                    <a:pt x="10530" y="8102"/>
                  </a:lnTo>
                  <a:lnTo>
                    <a:pt x="9920" y="8418"/>
                  </a:lnTo>
                  <a:lnTo>
                    <a:pt x="9321" y="8740"/>
                  </a:lnTo>
                  <a:lnTo>
                    <a:pt x="8735" y="9076"/>
                  </a:lnTo>
                  <a:lnTo>
                    <a:pt x="8161" y="9412"/>
                  </a:lnTo>
                  <a:lnTo>
                    <a:pt x="7598" y="9769"/>
                  </a:lnTo>
                  <a:lnTo>
                    <a:pt x="7048" y="10126"/>
                  </a:lnTo>
                  <a:lnTo>
                    <a:pt x="6509" y="10496"/>
                  </a:lnTo>
                  <a:lnTo>
                    <a:pt x="5983" y="10873"/>
                  </a:lnTo>
                  <a:lnTo>
                    <a:pt x="5983" y="10873"/>
                  </a:lnTo>
                  <a:lnTo>
                    <a:pt x="5779" y="11059"/>
                  </a:lnTo>
                  <a:lnTo>
                    <a:pt x="5337" y="11429"/>
                  </a:lnTo>
                  <a:lnTo>
                    <a:pt x="4727" y="11964"/>
                  </a:lnTo>
                  <a:lnTo>
                    <a:pt x="4368" y="12287"/>
                  </a:lnTo>
                  <a:lnTo>
                    <a:pt x="3985" y="12636"/>
                  </a:lnTo>
                  <a:lnTo>
                    <a:pt x="3590" y="13027"/>
                  </a:lnTo>
                  <a:lnTo>
                    <a:pt x="3183" y="13439"/>
                  </a:lnTo>
                  <a:lnTo>
                    <a:pt x="2788" y="13871"/>
                  </a:lnTo>
                  <a:lnTo>
                    <a:pt x="2381" y="14331"/>
                  </a:lnTo>
                  <a:lnTo>
                    <a:pt x="1998" y="14804"/>
                  </a:lnTo>
                  <a:lnTo>
                    <a:pt x="1807" y="15044"/>
                  </a:lnTo>
                  <a:lnTo>
                    <a:pt x="1627" y="15291"/>
                  </a:lnTo>
                  <a:lnTo>
                    <a:pt x="1448" y="15538"/>
                  </a:lnTo>
                  <a:lnTo>
                    <a:pt x="1280" y="15792"/>
                  </a:lnTo>
                  <a:lnTo>
                    <a:pt x="1125" y="16046"/>
                  </a:lnTo>
                  <a:lnTo>
                    <a:pt x="969" y="16300"/>
                  </a:lnTo>
                  <a:lnTo>
                    <a:pt x="969" y="16300"/>
                  </a:lnTo>
                  <a:lnTo>
                    <a:pt x="814" y="16615"/>
                  </a:lnTo>
                  <a:lnTo>
                    <a:pt x="670" y="16938"/>
                  </a:lnTo>
                  <a:lnTo>
                    <a:pt x="539" y="17253"/>
                  </a:lnTo>
                  <a:lnTo>
                    <a:pt x="419" y="17582"/>
                  </a:lnTo>
                  <a:lnTo>
                    <a:pt x="311" y="17905"/>
                  </a:lnTo>
                  <a:lnTo>
                    <a:pt x="227" y="18241"/>
                  </a:lnTo>
                  <a:lnTo>
                    <a:pt x="156" y="18570"/>
                  </a:lnTo>
                  <a:lnTo>
                    <a:pt x="96" y="18906"/>
                  </a:lnTo>
                  <a:lnTo>
                    <a:pt x="48" y="19242"/>
                  </a:lnTo>
                  <a:lnTo>
                    <a:pt x="12" y="19585"/>
                  </a:lnTo>
                  <a:lnTo>
                    <a:pt x="0" y="19928"/>
                  </a:lnTo>
                  <a:lnTo>
                    <a:pt x="0" y="20278"/>
                  </a:lnTo>
                  <a:lnTo>
                    <a:pt x="0" y="20628"/>
                  </a:lnTo>
                  <a:lnTo>
                    <a:pt x="24" y="20978"/>
                  </a:lnTo>
                  <a:lnTo>
                    <a:pt x="60" y="21328"/>
                  </a:lnTo>
                  <a:lnTo>
                    <a:pt x="120" y="21685"/>
                  </a:lnTo>
                  <a:lnTo>
                    <a:pt x="180" y="22041"/>
                  </a:lnTo>
                  <a:lnTo>
                    <a:pt x="251" y="22405"/>
                  </a:lnTo>
                  <a:lnTo>
                    <a:pt x="347" y="22768"/>
                  </a:lnTo>
                  <a:lnTo>
                    <a:pt x="443" y="23132"/>
                  </a:lnTo>
                  <a:lnTo>
                    <a:pt x="562" y="23496"/>
                  </a:lnTo>
                  <a:lnTo>
                    <a:pt x="694" y="23866"/>
                  </a:lnTo>
                  <a:lnTo>
                    <a:pt x="826" y="24236"/>
                  </a:lnTo>
                  <a:lnTo>
                    <a:pt x="981" y="24607"/>
                  </a:lnTo>
                  <a:lnTo>
                    <a:pt x="1149" y="24977"/>
                  </a:lnTo>
                  <a:lnTo>
                    <a:pt x="1316" y="25355"/>
                  </a:lnTo>
                  <a:lnTo>
                    <a:pt x="1508" y="25725"/>
                  </a:lnTo>
                  <a:lnTo>
                    <a:pt x="1711" y="26102"/>
                  </a:lnTo>
                  <a:lnTo>
                    <a:pt x="1927" y="26487"/>
                  </a:lnTo>
                  <a:lnTo>
                    <a:pt x="2142" y="26864"/>
                  </a:lnTo>
                  <a:lnTo>
                    <a:pt x="2381" y="27248"/>
                  </a:lnTo>
                  <a:lnTo>
                    <a:pt x="2633" y="27632"/>
                  </a:lnTo>
                  <a:lnTo>
                    <a:pt x="2884" y="28016"/>
                  </a:lnTo>
                  <a:lnTo>
                    <a:pt x="3159" y="28400"/>
                  </a:lnTo>
                  <a:lnTo>
                    <a:pt x="3434" y="28785"/>
                  </a:lnTo>
                  <a:lnTo>
                    <a:pt x="3721" y="29169"/>
                  </a:lnTo>
                  <a:lnTo>
                    <a:pt x="4021" y="29560"/>
                  </a:lnTo>
                  <a:lnTo>
                    <a:pt x="4344" y="29951"/>
                  </a:lnTo>
                  <a:lnTo>
                    <a:pt x="4655" y="30335"/>
                  </a:lnTo>
                  <a:lnTo>
                    <a:pt x="4990" y="30726"/>
                  </a:lnTo>
                  <a:lnTo>
                    <a:pt x="5337" y="31117"/>
                  </a:lnTo>
                  <a:lnTo>
                    <a:pt x="5696" y="31508"/>
                  </a:lnTo>
                  <a:lnTo>
                    <a:pt x="6055" y="31899"/>
                  </a:lnTo>
                  <a:lnTo>
                    <a:pt x="6426" y="32297"/>
                  </a:lnTo>
                  <a:lnTo>
                    <a:pt x="6809" y="32688"/>
                  </a:lnTo>
                  <a:lnTo>
                    <a:pt x="7203" y="33079"/>
                  </a:lnTo>
                  <a:lnTo>
                    <a:pt x="7610" y="33470"/>
                  </a:lnTo>
                  <a:lnTo>
                    <a:pt x="8017" y="33868"/>
                  </a:lnTo>
                  <a:lnTo>
                    <a:pt x="8436" y="34259"/>
                  </a:lnTo>
                  <a:lnTo>
                    <a:pt x="8867" y="34650"/>
                  </a:lnTo>
                  <a:lnTo>
                    <a:pt x="9309" y="35048"/>
                  </a:lnTo>
                  <a:lnTo>
                    <a:pt x="9752" y="35439"/>
                  </a:lnTo>
                  <a:lnTo>
                    <a:pt x="10207" y="35830"/>
                  </a:lnTo>
                  <a:lnTo>
                    <a:pt x="10673" y="36228"/>
                  </a:lnTo>
                  <a:lnTo>
                    <a:pt x="11152" y="36619"/>
                  </a:lnTo>
                  <a:lnTo>
                    <a:pt x="11631" y="37010"/>
                  </a:lnTo>
                  <a:lnTo>
                    <a:pt x="12624" y="37792"/>
                  </a:lnTo>
                  <a:lnTo>
                    <a:pt x="13653" y="38574"/>
                  </a:lnTo>
                  <a:lnTo>
                    <a:pt x="14706" y="39356"/>
                  </a:lnTo>
                  <a:lnTo>
                    <a:pt x="15783" y="40131"/>
                  </a:lnTo>
                  <a:lnTo>
                    <a:pt x="16896" y="40899"/>
                  </a:lnTo>
                  <a:lnTo>
                    <a:pt x="18044" y="41667"/>
                  </a:lnTo>
                  <a:lnTo>
                    <a:pt x="19217" y="42429"/>
                  </a:lnTo>
                  <a:lnTo>
                    <a:pt x="20413" y="43190"/>
                  </a:lnTo>
                  <a:lnTo>
                    <a:pt x="21634" y="43938"/>
                  </a:lnTo>
                  <a:lnTo>
                    <a:pt x="22878" y="44686"/>
                  </a:lnTo>
                  <a:lnTo>
                    <a:pt x="24147" y="45427"/>
                  </a:lnTo>
                  <a:lnTo>
                    <a:pt x="25439" y="46154"/>
                  </a:lnTo>
                  <a:lnTo>
                    <a:pt x="26755" y="46881"/>
                  </a:lnTo>
                  <a:lnTo>
                    <a:pt x="28095" y="47594"/>
                  </a:lnTo>
                  <a:lnTo>
                    <a:pt x="29447" y="48301"/>
                  </a:lnTo>
                  <a:lnTo>
                    <a:pt x="30823" y="49001"/>
                  </a:lnTo>
                  <a:lnTo>
                    <a:pt x="32211" y="49687"/>
                  </a:lnTo>
                  <a:lnTo>
                    <a:pt x="33623" y="50359"/>
                  </a:lnTo>
                  <a:lnTo>
                    <a:pt x="35047" y="51024"/>
                  </a:lnTo>
                  <a:lnTo>
                    <a:pt x="36483" y="51683"/>
                  </a:lnTo>
                  <a:lnTo>
                    <a:pt x="37943" y="52321"/>
                  </a:lnTo>
                  <a:lnTo>
                    <a:pt x="39403" y="52952"/>
                  </a:lnTo>
                  <a:lnTo>
                    <a:pt x="40886" y="53569"/>
                  </a:lnTo>
                  <a:lnTo>
                    <a:pt x="42370" y="54173"/>
                  </a:lnTo>
                  <a:lnTo>
                    <a:pt x="43866" y="54763"/>
                  </a:lnTo>
                  <a:lnTo>
                    <a:pt x="45374" y="55332"/>
                  </a:lnTo>
                  <a:lnTo>
                    <a:pt x="46893" y="55895"/>
                  </a:lnTo>
                  <a:lnTo>
                    <a:pt x="48425" y="56437"/>
                  </a:lnTo>
                  <a:lnTo>
                    <a:pt x="49944" y="56965"/>
                  </a:lnTo>
                  <a:lnTo>
                    <a:pt x="51488" y="57473"/>
                  </a:lnTo>
                  <a:lnTo>
                    <a:pt x="53020" y="57967"/>
                  </a:lnTo>
                  <a:lnTo>
                    <a:pt x="53797" y="58207"/>
                  </a:lnTo>
                  <a:lnTo>
                    <a:pt x="54563" y="58447"/>
                  </a:lnTo>
                  <a:lnTo>
                    <a:pt x="55341" y="58673"/>
                  </a:lnTo>
                  <a:lnTo>
                    <a:pt x="56107" y="58899"/>
                  </a:lnTo>
                  <a:lnTo>
                    <a:pt x="56884" y="59126"/>
                  </a:lnTo>
                  <a:lnTo>
                    <a:pt x="57662" y="59339"/>
                  </a:lnTo>
                  <a:lnTo>
                    <a:pt x="58428" y="59551"/>
                  </a:lnTo>
                  <a:lnTo>
                    <a:pt x="59206" y="59764"/>
                  </a:lnTo>
                  <a:lnTo>
                    <a:pt x="59984" y="59963"/>
                  </a:lnTo>
                  <a:lnTo>
                    <a:pt x="60749" y="60162"/>
                  </a:lnTo>
                  <a:lnTo>
                    <a:pt x="60749" y="60162"/>
                  </a:lnTo>
                  <a:lnTo>
                    <a:pt x="61743" y="60409"/>
                  </a:lnTo>
                  <a:lnTo>
                    <a:pt x="62736" y="60642"/>
                  </a:lnTo>
                  <a:lnTo>
                    <a:pt x="63729" y="60875"/>
                  </a:lnTo>
                  <a:lnTo>
                    <a:pt x="64734" y="61102"/>
                  </a:lnTo>
                  <a:lnTo>
                    <a:pt x="65739" y="61321"/>
                  </a:lnTo>
                  <a:lnTo>
                    <a:pt x="66756" y="61527"/>
                  </a:lnTo>
                  <a:lnTo>
                    <a:pt x="67773" y="61733"/>
                  </a:lnTo>
                  <a:lnTo>
                    <a:pt x="68790" y="61932"/>
                  </a:lnTo>
                  <a:lnTo>
                    <a:pt x="69819" y="62124"/>
                  </a:lnTo>
                  <a:lnTo>
                    <a:pt x="70848" y="62309"/>
                  </a:lnTo>
                  <a:lnTo>
                    <a:pt x="71889" y="62487"/>
                  </a:lnTo>
                  <a:lnTo>
                    <a:pt x="72918" y="62659"/>
                  </a:lnTo>
                  <a:lnTo>
                    <a:pt x="73971" y="62823"/>
                  </a:lnTo>
                  <a:lnTo>
                    <a:pt x="75012" y="62988"/>
                  </a:lnTo>
                  <a:lnTo>
                    <a:pt x="76065" y="63139"/>
                  </a:lnTo>
                  <a:lnTo>
                    <a:pt x="77118" y="63283"/>
                  </a:lnTo>
                  <a:lnTo>
                    <a:pt x="78183" y="63420"/>
                  </a:lnTo>
                  <a:lnTo>
                    <a:pt x="79248" y="63557"/>
                  </a:lnTo>
                  <a:lnTo>
                    <a:pt x="80313" y="63681"/>
                  </a:lnTo>
                  <a:lnTo>
                    <a:pt x="81390" y="63804"/>
                  </a:lnTo>
                  <a:lnTo>
                    <a:pt x="82467" y="63914"/>
                  </a:lnTo>
                  <a:lnTo>
                    <a:pt x="83544" y="64024"/>
                  </a:lnTo>
                  <a:lnTo>
                    <a:pt x="84621" y="64127"/>
                  </a:lnTo>
                  <a:lnTo>
                    <a:pt x="85710" y="64216"/>
                  </a:lnTo>
                  <a:lnTo>
                    <a:pt x="86798" y="64305"/>
                  </a:lnTo>
                  <a:lnTo>
                    <a:pt x="87887" y="64387"/>
                  </a:lnTo>
                  <a:lnTo>
                    <a:pt x="88988" y="64463"/>
                  </a:lnTo>
                  <a:lnTo>
                    <a:pt x="90089" y="64531"/>
                  </a:lnTo>
                  <a:lnTo>
                    <a:pt x="91190" y="64593"/>
                  </a:lnTo>
                  <a:lnTo>
                    <a:pt x="92303" y="64648"/>
                  </a:lnTo>
                  <a:lnTo>
                    <a:pt x="93403" y="64703"/>
                  </a:lnTo>
                  <a:lnTo>
                    <a:pt x="94516" y="64744"/>
                  </a:lnTo>
                  <a:lnTo>
                    <a:pt x="95629" y="64785"/>
                  </a:lnTo>
                  <a:lnTo>
                    <a:pt x="96754" y="64813"/>
                  </a:lnTo>
                  <a:lnTo>
                    <a:pt x="97867" y="64840"/>
                  </a:lnTo>
                  <a:lnTo>
                    <a:pt x="98991" y="64861"/>
                  </a:lnTo>
                  <a:lnTo>
                    <a:pt x="100116" y="64874"/>
                  </a:lnTo>
                  <a:lnTo>
                    <a:pt x="101241" y="64881"/>
                  </a:lnTo>
                  <a:lnTo>
                    <a:pt x="102378" y="64881"/>
                  </a:lnTo>
                  <a:lnTo>
                    <a:pt x="103514" y="64874"/>
                  </a:lnTo>
                  <a:lnTo>
                    <a:pt x="104639" y="64861"/>
                  </a:lnTo>
                  <a:lnTo>
                    <a:pt x="105788" y="64840"/>
                  </a:lnTo>
                  <a:lnTo>
                    <a:pt x="106925" y="64820"/>
                  </a:lnTo>
                  <a:lnTo>
                    <a:pt x="108061" y="64792"/>
                  </a:lnTo>
                  <a:lnTo>
                    <a:pt x="109210" y="64751"/>
                  </a:lnTo>
                  <a:lnTo>
                    <a:pt x="110347" y="64710"/>
                  </a:lnTo>
                  <a:lnTo>
                    <a:pt x="111495" y="64662"/>
                  </a:lnTo>
                  <a:lnTo>
                    <a:pt x="112644" y="64607"/>
                  </a:lnTo>
                  <a:lnTo>
                    <a:pt x="113805" y="64545"/>
                  </a:lnTo>
                  <a:lnTo>
                    <a:pt x="114953" y="64483"/>
                  </a:lnTo>
                  <a:lnTo>
                    <a:pt x="116102" y="64408"/>
                  </a:lnTo>
                  <a:lnTo>
                    <a:pt x="117263" y="64333"/>
                  </a:lnTo>
                  <a:lnTo>
                    <a:pt x="118423" y="64250"/>
                  </a:lnTo>
                  <a:lnTo>
                    <a:pt x="119584" y="64154"/>
                  </a:lnTo>
                  <a:lnTo>
                    <a:pt x="120745" y="64058"/>
                  </a:lnTo>
                  <a:lnTo>
                    <a:pt x="121905" y="63955"/>
                  </a:lnTo>
                  <a:lnTo>
                    <a:pt x="123066" y="63852"/>
                  </a:lnTo>
                  <a:lnTo>
                    <a:pt x="124227" y="63736"/>
                  </a:lnTo>
                  <a:lnTo>
                    <a:pt x="125387" y="63619"/>
                  </a:lnTo>
                  <a:lnTo>
                    <a:pt x="126560" y="63489"/>
                  </a:lnTo>
                  <a:lnTo>
                    <a:pt x="127721" y="63358"/>
                  </a:lnTo>
                  <a:lnTo>
                    <a:pt x="128893" y="63221"/>
                  </a:lnTo>
                  <a:lnTo>
                    <a:pt x="130066" y="63077"/>
                  </a:lnTo>
                  <a:lnTo>
                    <a:pt x="131227" y="62933"/>
                  </a:lnTo>
                  <a:lnTo>
                    <a:pt x="132399" y="62775"/>
                  </a:lnTo>
                  <a:lnTo>
                    <a:pt x="133572" y="62618"/>
                  </a:lnTo>
                  <a:lnTo>
                    <a:pt x="134744" y="62453"/>
                  </a:lnTo>
                  <a:lnTo>
                    <a:pt x="135917" y="62281"/>
                  </a:lnTo>
                  <a:lnTo>
                    <a:pt x="137090" y="62103"/>
                  </a:lnTo>
                  <a:lnTo>
                    <a:pt x="138250" y="61918"/>
                  </a:lnTo>
                  <a:lnTo>
                    <a:pt x="139423" y="61733"/>
                  </a:lnTo>
                  <a:lnTo>
                    <a:pt x="140596" y="61534"/>
                  </a:lnTo>
                  <a:lnTo>
                    <a:pt x="141768" y="61335"/>
                  </a:lnTo>
                  <a:lnTo>
                    <a:pt x="142941" y="61129"/>
                  </a:lnTo>
                  <a:lnTo>
                    <a:pt x="144114" y="60916"/>
                  </a:lnTo>
                  <a:lnTo>
                    <a:pt x="145286" y="60697"/>
                  </a:lnTo>
                  <a:lnTo>
                    <a:pt x="146459" y="60477"/>
                  </a:lnTo>
                  <a:lnTo>
                    <a:pt x="147631" y="60251"/>
                  </a:lnTo>
                  <a:lnTo>
                    <a:pt x="148804" y="60018"/>
                  </a:lnTo>
                  <a:lnTo>
                    <a:pt x="149977" y="59778"/>
                  </a:lnTo>
                  <a:lnTo>
                    <a:pt x="151149" y="59531"/>
                  </a:lnTo>
                  <a:lnTo>
                    <a:pt x="152310" y="59277"/>
                  </a:lnTo>
                  <a:lnTo>
                    <a:pt x="153483" y="59023"/>
                  </a:lnTo>
                  <a:lnTo>
                    <a:pt x="154655" y="58762"/>
                  </a:lnTo>
                  <a:lnTo>
                    <a:pt x="155816" y="58495"/>
                  </a:lnTo>
                  <a:lnTo>
                    <a:pt x="156989" y="58220"/>
                  </a:lnTo>
                  <a:lnTo>
                    <a:pt x="158149" y="57946"/>
                  </a:lnTo>
                  <a:lnTo>
                    <a:pt x="159322" y="57658"/>
                  </a:lnTo>
                  <a:lnTo>
                    <a:pt x="160482" y="57370"/>
                  </a:lnTo>
                  <a:lnTo>
                    <a:pt x="161643" y="57075"/>
                  </a:lnTo>
                  <a:lnTo>
                    <a:pt x="162804" y="56780"/>
                  </a:lnTo>
                  <a:lnTo>
                    <a:pt x="163964" y="56471"/>
                  </a:lnTo>
                  <a:lnTo>
                    <a:pt x="165125" y="56162"/>
                  </a:lnTo>
                  <a:lnTo>
                    <a:pt x="166286" y="55847"/>
                  </a:lnTo>
                  <a:lnTo>
                    <a:pt x="167434" y="55524"/>
                  </a:lnTo>
                  <a:lnTo>
                    <a:pt x="168595" y="55202"/>
                  </a:lnTo>
                  <a:lnTo>
                    <a:pt x="169744" y="54866"/>
                  </a:lnTo>
                  <a:lnTo>
                    <a:pt x="170904" y="54530"/>
                  </a:lnTo>
                  <a:lnTo>
                    <a:pt x="172053" y="54187"/>
                  </a:lnTo>
                  <a:lnTo>
                    <a:pt x="173202" y="53844"/>
                  </a:lnTo>
                  <a:lnTo>
                    <a:pt x="174339" y="53487"/>
                  </a:lnTo>
                  <a:lnTo>
                    <a:pt x="175487" y="53130"/>
                  </a:lnTo>
                  <a:lnTo>
                    <a:pt x="176624" y="52767"/>
                  </a:lnTo>
                  <a:lnTo>
                    <a:pt x="177773" y="52396"/>
                  </a:lnTo>
                  <a:lnTo>
                    <a:pt x="178909" y="52026"/>
                  </a:lnTo>
                  <a:lnTo>
                    <a:pt x="180046" y="51642"/>
                  </a:lnTo>
                  <a:lnTo>
                    <a:pt x="181171" y="51264"/>
                  </a:lnTo>
                  <a:lnTo>
                    <a:pt x="182308" y="50873"/>
                  </a:lnTo>
                  <a:lnTo>
                    <a:pt x="183432" y="50476"/>
                  </a:lnTo>
                  <a:lnTo>
                    <a:pt x="184557" y="50078"/>
                  </a:lnTo>
                  <a:lnTo>
                    <a:pt x="185682" y="49673"/>
                  </a:lnTo>
                  <a:lnTo>
                    <a:pt x="186807" y="49261"/>
                  </a:lnTo>
                  <a:lnTo>
                    <a:pt x="187920" y="48850"/>
                  </a:lnTo>
                  <a:lnTo>
                    <a:pt x="189032" y="48431"/>
                  </a:lnTo>
                  <a:lnTo>
                    <a:pt x="190145" y="48006"/>
                  </a:lnTo>
                  <a:lnTo>
                    <a:pt x="191258" y="47574"/>
                  </a:lnTo>
                  <a:lnTo>
                    <a:pt x="192359" y="47142"/>
                  </a:lnTo>
                  <a:lnTo>
                    <a:pt x="193472" y="46703"/>
                  </a:lnTo>
                  <a:lnTo>
                    <a:pt x="194560" y="46257"/>
                  </a:lnTo>
                  <a:lnTo>
                    <a:pt x="195661" y="45804"/>
                  </a:lnTo>
                  <a:lnTo>
                    <a:pt x="196762" y="45351"/>
                  </a:lnTo>
                  <a:lnTo>
                    <a:pt x="197851" y="44892"/>
                  </a:lnTo>
                  <a:lnTo>
                    <a:pt x="198928" y="44425"/>
                  </a:lnTo>
                  <a:lnTo>
                    <a:pt x="200017" y="43959"/>
                  </a:lnTo>
                  <a:lnTo>
                    <a:pt x="201094" y="43478"/>
                  </a:lnTo>
                  <a:lnTo>
                    <a:pt x="202171" y="42998"/>
                  </a:lnTo>
                  <a:lnTo>
                    <a:pt x="203247" y="42518"/>
                  </a:lnTo>
                  <a:lnTo>
                    <a:pt x="204312" y="4203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2478;p66"/>
            <p:cNvSpPr/>
            <p:nvPr/>
          </p:nvSpPr>
          <p:spPr>
            <a:xfrm>
              <a:off x="5541180" y="1376730"/>
              <a:ext cx="174818" cy="184452"/>
            </a:xfrm>
            <a:custGeom>
              <a:avLst/>
              <a:gdLst/>
              <a:ahLst/>
              <a:cxnLst/>
              <a:rect l="l" t="t" r="r" b="b"/>
              <a:pathLst>
                <a:path w="29185" h="17397" extrusionOk="0">
                  <a:moveTo>
                    <a:pt x="14635" y="17397"/>
                  </a:moveTo>
                  <a:lnTo>
                    <a:pt x="14635" y="17397"/>
                  </a:lnTo>
                  <a:lnTo>
                    <a:pt x="15006" y="17397"/>
                  </a:lnTo>
                  <a:lnTo>
                    <a:pt x="15377" y="17390"/>
                  </a:lnTo>
                  <a:lnTo>
                    <a:pt x="15747" y="17376"/>
                  </a:lnTo>
                  <a:lnTo>
                    <a:pt x="16106" y="17356"/>
                  </a:lnTo>
                  <a:lnTo>
                    <a:pt x="16477" y="17328"/>
                  </a:lnTo>
                  <a:lnTo>
                    <a:pt x="16836" y="17301"/>
                  </a:lnTo>
                  <a:lnTo>
                    <a:pt x="17195" y="17260"/>
                  </a:lnTo>
                  <a:lnTo>
                    <a:pt x="17554" y="17218"/>
                  </a:lnTo>
                  <a:lnTo>
                    <a:pt x="17901" y="17177"/>
                  </a:lnTo>
                  <a:lnTo>
                    <a:pt x="18248" y="17122"/>
                  </a:lnTo>
                  <a:lnTo>
                    <a:pt x="18595" y="17068"/>
                  </a:lnTo>
                  <a:lnTo>
                    <a:pt x="18942" y="17006"/>
                  </a:lnTo>
                  <a:lnTo>
                    <a:pt x="19277" y="16937"/>
                  </a:lnTo>
                  <a:lnTo>
                    <a:pt x="19612" y="16869"/>
                  </a:lnTo>
                  <a:lnTo>
                    <a:pt x="19947" y="16793"/>
                  </a:lnTo>
                  <a:lnTo>
                    <a:pt x="20270" y="16711"/>
                  </a:lnTo>
                  <a:lnTo>
                    <a:pt x="20593" y="16629"/>
                  </a:lnTo>
                  <a:lnTo>
                    <a:pt x="20917" y="16539"/>
                  </a:lnTo>
                  <a:lnTo>
                    <a:pt x="21228" y="16443"/>
                  </a:lnTo>
                  <a:lnTo>
                    <a:pt x="21539" y="16347"/>
                  </a:lnTo>
                  <a:lnTo>
                    <a:pt x="21850" y="16244"/>
                  </a:lnTo>
                  <a:lnTo>
                    <a:pt x="22149" y="16135"/>
                  </a:lnTo>
                  <a:lnTo>
                    <a:pt x="22448" y="16025"/>
                  </a:lnTo>
                  <a:lnTo>
                    <a:pt x="22747" y="15908"/>
                  </a:lnTo>
                  <a:lnTo>
                    <a:pt x="23034" y="15792"/>
                  </a:lnTo>
                  <a:lnTo>
                    <a:pt x="23310" y="15668"/>
                  </a:lnTo>
                  <a:lnTo>
                    <a:pt x="23597" y="15538"/>
                  </a:lnTo>
                  <a:lnTo>
                    <a:pt x="23860" y="15407"/>
                  </a:lnTo>
                  <a:lnTo>
                    <a:pt x="24135" y="15277"/>
                  </a:lnTo>
                  <a:lnTo>
                    <a:pt x="24399" y="15133"/>
                  </a:lnTo>
                  <a:lnTo>
                    <a:pt x="24650" y="14996"/>
                  </a:lnTo>
                  <a:lnTo>
                    <a:pt x="24901" y="14845"/>
                  </a:lnTo>
                  <a:lnTo>
                    <a:pt x="25140" y="14701"/>
                  </a:lnTo>
                  <a:lnTo>
                    <a:pt x="25380" y="14543"/>
                  </a:lnTo>
                  <a:lnTo>
                    <a:pt x="25619" y="14392"/>
                  </a:lnTo>
                  <a:lnTo>
                    <a:pt x="25846" y="14228"/>
                  </a:lnTo>
                  <a:lnTo>
                    <a:pt x="26062" y="14070"/>
                  </a:lnTo>
                  <a:lnTo>
                    <a:pt x="26277" y="13905"/>
                  </a:lnTo>
                  <a:lnTo>
                    <a:pt x="26481" y="13734"/>
                  </a:lnTo>
                  <a:lnTo>
                    <a:pt x="26684" y="13562"/>
                  </a:lnTo>
                  <a:lnTo>
                    <a:pt x="26875" y="13391"/>
                  </a:lnTo>
                  <a:lnTo>
                    <a:pt x="27067" y="13212"/>
                  </a:lnTo>
                  <a:lnTo>
                    <a:pt x="27246" y="13027"/>
                  </a:lnTo>
                  <a:lnTo>
                    <a:pt x="27414" y="12849"/>
                  </a:lnTo>
                  <a:lnTo>
                    <a:pt x="27581" y="12664"/>
                  </a:lnTo>
                  <a:lnTo>
                    <a:pt x="27737" y="12471"/>
                  </a:lnTo>
                  <a:lnTo>
                    <a:pt x="27892" y="12279"/>
                  </a:lnTo>
                  <a:lnTo>
                    <a:pt x="28036" y="12087"/>
                  </a:lnTo>
                  <a:lnTo>
                    <a:pt x="28168" y="11895"/>
                  </a:lnTo>
                  <a:lnTo>
                    <a:pt x="28299" y="11696"/>
                  </a:lnTo>
                  <a:lnTo>
                    <a:pt x="28419" y="11497"/>
                  </a:lnTo>
                  <a:lnTo>
                    <a:pt x="28527" y="11292"/>
                  </a:lnTo>
                  <a:lnTo>
                    <a:pt x="28622" y="11086"/>
                  </a:lnTo>
                  <a:lnTo>
                    <a:pt x="28718" y="10880"/>
                  </a:lnTo>
                  <a:lnTo>
                    <a:pt x="28814" y="10674"/>
                  </a:lnTo>
                  <a:lnTo>
                    <a:pt x="28886" y="10462"/>
                  </a:lnTo>
                  <a:lnTo>
                    <a:pt x="28957" y="10249"/>
                  </a:lnTo>
                  <a:lnTo>
                    <a:pt x="29017" y="10036"/>
                  </a:lnTo>
                  <a:lnTo>
                    <a:pt x="29065" y="9824"/>
                  </a:lnTo>
                  <a:lnTo>
                    <a:pt x="29113" y="9604"/>
                  </a:lnTo>
                  <a:lnTo>
                    <a:pt x="29137" y="9385"/>
                  </a:lnTo>
                  <a:lnTo>
                    <a:pt x="29161" y="9165"/>
                  </a:lnTo>
                  <a:lnTo>
                    <a:pt x="29185" y="8945"/>
                  </a:lnTo>
                  <a:lnTo>
                    <a:pt x="29185" y="8719"/>
                  </a:lnTo>
                  <a:lnTo>
                    <a:pt x="29185" y="8719"/>
                  </a:lnTo>
                  <a:lnTo>
                    <a:pt x="29185" y="8500"/>
                  </a:lnTo>
                  <a:lnTo>
                    <a:pt x="29161" y="8273"/>
                  </a:lnTo>
                  <a:lnTo>
                    <a:pt x="29137" y="8054"/>
                  </a:lnTo>
                  <a:lnTo>
                    <a:pt x="29113" y="7827"/>
                  </a:lnTo>
                  <a:lnTo>
                    <a:pt x="29065" y="7615"/>
                  </a:lnTo>
                  <a:lnTo>
                    <a:pt x="29017" y="7395"/>
                  </a:lnTo>
                  <a:lnTo>
                    <a:pt x="28957" y="7176"/>
                  </a:lnTo>
                  <a:lnTo>
                    <a:pt x="28886" y="6963"/>
                  </a:lnTo>
                  <a:lnTo>
                    <a:pt x="28814" y="6750"/>
                  </a:lnTo>
                  <a:lnTo>
                    <a:pt x="28718" y="6545"/>
                  </a:lnTo>
                  <a:lnTo>
                    <a:pt x="28622" y="6332"/>
                  </a:lnTo>
                  <a:lnTo>
                    <a:pt x="28527" y="6126"/>
                  </a:lnTo>
                  <a:lnTo>
                    <a:pt x="28419" y="5927"/>
                  </a:lnTo>
                  <a:lnTo>
                    <a:pt x="28299" y="5721"/>
                  </a:lnTo>
                  <a:lnTo>
                    <a:pt x="28168" y="5522"/>
                  </a:lnTo>
                  <a:lnTo>
                    <a:pt x="28036" y="5330"/>
                  </a:lnTo>
                  <a:lnTo>
                    <a:pt x="27892" y="5131"/>
                  </a:lnTo>
                  <a:lnTo>
                    <a:pt x="27737" y="4939"/>
                  </a:lnTo>
                  <a:lnTo>
                    <a:pt x="27581" y="4754"/>
                  </a:lnTo>
                  <a:lnTo>
                    <a:pt x="27414" y="4562"/>
                  </a:lnTo>
                  <a:lnTo>
                    <a:pt x="27246" y="4384"/>
                  </a:lnTo>
                  <a:lnTo>
                    <a:pt x="27067" y="4198"/>
                  </a:lnTo>
                  <a:lnTo>
                    <a:pt x="26875" y="4020"/>
                  </a:lnTo>
                  <a:lnTo>
                    <a:pt x="26684" y="3849"/>
                  </a:lnTo>
                  <a:lnTo>
                    <a:pt x="26481" y="3670"/>
                  </a:lnTo>
                  <a:lnTo>
                    <a:pt x="26277" y="3506"/>
                  </a:lnTo>
                  <a:lnTo>
                    <a:pt x="26062" y="3334"/>
                  </a:lnTo>
                  <a:lnTo>
                    <a:pt x="25846" y="3176"/>
                  </a:lnTo>
                  <a:lnTo>
                    <a:pt x="25619" y="3012"/>
                  </a:lnTo>
                  <a:lnTo>
                    <a:pt x="25380" y="2861"/>
                  </a:lnTo>
                  <a:lnTo>
                    <a:pt x="25140" y="2703"/>
                  </a:lnTo>
                  <a:lnTo>
                    <a:pt x="24901" y="2552"/>
                  </a:lnTo>
                  <a:lnTo>
                    <a:pt x="24650" y="2408"/>
                  </a:lnTo>
                  <a:lnTo>
                    <a:pt x="24399" y="2264"/>
                  </a:lnTo>
                  <a:lnTo>
                    <a:pt x="24135" y="2127"/>
                  </a:lnTo>
                  <a:lnTo>
                    <a:pt x="23860" y="1990"/>
                  </a:lnTo>
                  <a:lnTo>
                    <a:pt x="23597" y="1859"/>
                  </a:lnTo>
                  <a:lnTo>
                    <a:pt x="23310" y="1729"/>
                  </a:lnTo>
                  <a:lnTo>
                    <a:pt x="23034" y="1605"/>
                  </a:lnTo>
                  <a:lnTo>
                    <a:pt x="22747" y="1489"/>
                  </a:lnTo>
                  <a:lnTo>
                    <a:pt x="22448" y="1372"/>
                  </a:lnTo>
                  <a:lnTo>
                    <a:pt x="22149" y="1262"/>
                  </a:lnTo>
                  <a:lnTo>
                    <a:pt x="21850" y="1153"/>
                  </a:lnTo>
                  <a:lnTo>
                    <a:pt x="21539" y="1050"/>
                  </a:lnTo>
                  <a:lnTo>
                    <a:pt x="21228" y="954"/>
                  </a:lnTo>
                  <a:lnTo>
                    <a:pt x="20917" y="858"/>
                  </a:lnTo>
                  <a:lnTo>
                    <a:pt x="20593" y="768"/>
                  </a:lnTo>
                  <a:lnTo>
                    <a:pt x="20270" y="686"/>
                  </a:lnTo>
                  <a:lnTo>
                    <a:pt x="19947" y="604"/>
                  </a:lnTo>
                  <a:lnTo>
                    <a:pt x="19612" y="528"/>
                  </a:lnTo>
                  <a:lnTo>
                    <a:pt x="19277" y="460"/>
                  </a:lnTo>
                  <a:lnTo>
                    <a:pt x="18942" y="391"/>
                  </a:lnTo>
                  <a:lnTo>
                    <a:pt x="18595" y="329"/>
                  </a:lnTo>
                  <a:lnTo>
                    <a:pt x="18248" y="275"/>
                  </a:lnTo>
                  <a:lnTo>
                    <a:pt x="17901" y="220"/>
                  </a:lnTo>
                  <a:lnTo>
                    <a:pt x="17554" y="179"/>
                  </a:lnTo>
                  <a:lnTo>
                    <a:pt x="17195" y="137"/>
                  </a:lnTo>
                  <a:lnTo>
                    <a:pt x="16836" y="96"/>
                  </a:lnTo>
                  <a:lnTo>
                    <a:pt x="16477" y="69"/>
                  </a:lnTo>
                  <a:lnTo>
                    <a:pt x="16106" y="41"/>
                  </a:lnTo>
                  <a:lnTo>
                    <a:pt x="15747" y="21"/>
                  </a:lnTo>
                  <a:lnTo>
                    <a:pt x="15377" y="7"/>
                  </a:lnTo>
                  <a:lnTo>
                    <a:pt x="15006" y="0"/>
                  </a:lnTo>
                  <a:lnTo>
                    <a:pt x="14635" y="0"/>
                  </a:lnTo>
                  <a:lnTo>
                    <a:pt x="14635" y="0"/>
                  </a:lnTo>
                  <a:lnTo>
                    <a:pt x="14252" y="0"/>
                  </a:lnTo>
                  <a:lnTo>
                    <a:pt x="13881" y="7"/>
                  </a:lnTo>
                  <a:lnTo>
                    <a:pt x="13510" y="21"/>
                  </a:lnTo>
                  <a:lnTo>
                    <a:pt x="13139" y="41"/>
                  </a:lnTo>
                  <a:lnTo>
                    <a:pt x="12768" y="69"/>
                  </a:lnTo>
                  <a:lnTo>
                    <a:pt x="12409" y="96"/>
                  </a:lnTo>
                  <a:lnTo>
                    <a:pt x="12050" y="137"/>
                  </a:lnTo>
                  <a:lnTo>
                    <a:pt x="11691" y="179"/>
                  </a:lnTo>
                  <a:lnTo>
                    <a:pt x="11332" y="220"/>
                  </a:lnTo>
                  <a:lnTo>
                    <a:pt x="10985" y="275"/>
                  </a:lnTo>
                  <a:lnTo>
                    <a:pt x="10626" y="329"/>
                  </a:lnTo>
                  <a:lnTo>
                    <a:pt x="10291" y="391"/>
                  </a:lnTo>
                  <a:lnTo>
                    <a:pt x="9944" y="460"/>
                  </a:lnTo>
                  <a:lnTo>
                    <a:pt x="9609" y="528"/>
                  </a:lnTo>
                  <a:lnTo>
                    <a:pt x="9274" y="604"/>
                  </a:lnTo>
                  <a:lnTo>
                    <a:pt x="8939" y="686"/>
                  </a:lnTo>
                  <a:lnTo>
                    <a:pt x="8616" y="768"/>
                  </a:lnTo>
                  <a:lnTo>
                    <a:pt x="8293" y="858"/>
                  </a:lnTo>
                  <a:lnTo>
                    <a:pt x="7982" y="954"/>
                  </a:lnTo>
                  <a:lnTo>
                    <a:pt x="7659" y="1050"/>
                  </a:lnTo>
                  <a:lnTo>
                    <a:pt x="7360" y="1153"/>
                  </a:lnTo>
                  <a:lnTo>
                    <a:pt x="7048" y="1262"/>
                  </a:lnTo>
                  <a:lnTo>
                    <a:pt x="6749" y="1372"/>
                  </a:lnTo>
                  <a:lnTo>
                    <a:pt x="6462" y="1489"/>
                  </a:lnTo>
                  <a:lnTo>
                    <a:pt x="6163" y="1605"/>
                  </a:lnTo>
                  <a:lnTo>
                    <a:pt x="5888" y="1729"/>
                  </a:lnTo>
                  <a:lnTo>
                    <a:pt x="5601" y="1859"/>
                  </a:lnTo>
                  <a:lnTo>
                    <a:pt x="5325" y="1990"/>
                  </a:lnTo>
                  <a:lnTo>
                    <a:pt x="5062" y="2127"/>
                  </a:lnTo>
                  <a:lnTo>
                    <a:pt x="4799" y="2264"/>
                  </a:lnTo>
                  <a:lnTo>
                    <a:pt x="4536" y="2408"/>
                  </a:lnTo>
                  <a:lnTo>
                    <a:pt x="4284" y="2552"/>
                  </a:lnTo>
                  <a:lnTo>
                    <a:pt x="4045" y="2703"/>
                  </a:lnTo>
                  <a:lnTo>
                    <a:pt x="3806" y="2861"/>
                  </a:lnTo>
                  <a:lnTo>
                    <a:pt x="3566" y="3012"/>
                  </a:lnTo>
                  <a:lnTo>
                    <a:pt x="3339" y="3176"/>
                  </a:lnTo>
                  <a:lnTo>
                    <a:pt x="3124" y="3334"/>
                  </a:lnTo>
                  <a:lnTo>
                    <a:pt x="2908" y="3506"/>
                  </a:lnTo>
                  <a:lnTo>
                    <a:pt x="2705" y="3670"/>
                  </a:lnTo>
                  <a:lnTo>
                    <a:pt x="2502" y="3849"/>
                  </a:lnTo>
                  <a:lnTo>
                    <a:pt x="2310" y="4020"/>
                  </a:lnTo>
                  <a:lnTo>
                    <a:pt x="2119" y="4198"/>
                  </a:lnTo>
                  <a:lnTo>
                    <a:pt x="1939" y="4384"/>
                  </a:lnTo>
                  <a:lnTo>
                    <a:pt x="1772" y="4562"/>
                  </a:lnTo>
                  <a:lnTo>
                    <a:pt x="1604" y="4754"/>
                  </a:lnTo>
                  <a:lnTo>
                    <a:pt x="1449" y="4939"/>
                  </a:lnTo>
                  <a:lnTo>
                    <a:pt x="1293" y="5131"/>
                  </a:lnTo>
                  <a:lnTo>
                    <a:pt x="1149" y="5330"/>
                  </a:lnTo>
                  <a:lnTo>
                    <a:pt x="1018" y="5522"/>
                  </a:lnTo>
                  <a:lnTo>
                    <a:pt x="886" y="5721"/>
                  </a:lnTo>
                  <a:lnTo>
                    <a:pt x="767" y="5927"/>
                  </a:lnTo>
                  <a:lnTo>
                    <a:pt x="659" y="6126"/>
                  </a:lnTo>
                  <a:lnTo>
                    <a:pt x="551" y="6332"/>
                  </a:lnTo>
                  <a:lnTo>
                    <a:pt x="455" y="6545"/>
                  </a:lnTo>
                  <a:lnTo>
                    <a:pt x="372" y="6750"/>
                  </a:lnTo>
                  <a:lnTo>
                    <a:pt x="300" y="6963"/>
                  </a:lnTo>
                  <a:lnTo>
                    <a:pt x="228" y="7176"/>
                  </a:lnTo>
                  <a:lnTo>
                    <a:pt x="168" y="7395"/>
                  </a:lnTo>
                  <a:lnTo>
                    <a:pt x="120" y="7615"/>
                  </a:lnTo>
                  <a:lnTo>
                    <a:pt x="73" y="7827"/>
                  </a:lnTo>
                  <a:lnTo>
                    <a:pt x="37" y="8054"/>
                  </a:lnTo>
                  <a:lnTo>
                    <a:pt x="13" y="8273"/>
                  </a:lnTo>
                  <a:lnTo>
                    <a:pt x="1" y="8500"/>
                  </a:lnTo>
                  <a:lnTo>
                    <a:pt x="1" y="8719"/>
                  </a:lnTo>
                  <a:lnTo>
                    <a:pt x="1" y="8719"/>
                  </a:lnTo>
                  <a:lnTo>
                    <a:pt x="1" y="8945"/>
                  </a:lnTo>
                  <a:lnTo>
                    <a:pt x="13" y="9165"/>
                  </a:lnTo>
                  <a:lnTo>
                    <a:pt x="37" y="9385"/>
                  </a:lnTo>
                  <a:lnTo>
                    <a:pt x="73" y="9604"/>
                  </a:lnTo>
                  <a:lnTo>
                    <a:pt x="120" y="9824"/>
                  </a:lnTo>
                  <a:lnTo>
                    <a:pt x="168" y="10036"/>
                  </a:lnTo>
                  <a:lnTo>
                    <a:pt x="228" y="10249"/>
                  </a:lnTo>
                  <a:lnTo>
                    <a:pt x="300" y="10462"/>
                  </a:lnTo>
                  <a:lnTo>
                    <a:pt x="372" y="10674"/>
                  </a:lnTo>
                  <a:lnTo>
                    <a:pt x="455" y="10880"/>
                  </a:lnTo>
                  <a:lnTo>
                    <a:pt x="551" y="11086"/>
                  </a:lnTo>
                  <a:lnTo>
                    <a:pt x="659" y="11292"/>
                  </a:lnTo>
                  <a:lnTo>
                    <a:pt x="767" y="11497"/>
                  </a:lnTo>
                  <a:lnTo>
                    <a:pt x="886" y="11696"/>
                  </a:lnTo>
                  <a:lnTo>
                    <a:pt x="1018" y="11895"/>
                  </a:lnTo>
                  <a:lnTo>
                    <a:pt x="1149" y="12087"/>
                  </a:lnTo>
                  <a:lnTo>
                    <a:pt x="1293" y="12279"/>
                  </a:lnTo>
                  <a:lnTo>
                    <a:pt x="1449" y="12471"/>
                  </a:lnTo>
                  <a:lnTo>
                    <a:pt x="1604" y="12664"/>
                  </a:lnTo>
                  <a:lnTo>
                    <a:pt x="1772" y="12849"/>
                  </a:lnTo>
                  <a:lnTo>
                    <a:pt x="1939" y="13027"/>
                  </a:lnTo>
                  <a:lnTo>
                    <a:pt x="2119" y="13212"/>
                  </a:lnTo>
                  <a:lnTo>
                    <a:pt x="2310" y="13391"/>
                  </a:lnTo>
                  <a:lnTo>
                    <a:pt x="2502" y="13562"/>
                  </a:lnTo>
                  <a:lnTo>
                    <a:pt x="2705" y="13734"/>
                  </a:lnTo>
                  <a:lnTo>
                    <a:pt x="2908" y="13905"/>
                  </a:lnTo>
                  <a:lnTo>
                    <a:pt x="3124" y="14070"/>
                  </a:lnTo>
                  <a:lnTo>
                    <a:pt x="3339" y="14228"/>
                  </a:lnTo>
                  <a:lnTo>
                    <a:pt x="3566" y="14392"/>
                  </a:lnTo>
                  <a:lnTo>
                    <a:pt x="3806" y="14543"/>
                  </a:lnTo>
                  <a:lnTo>
                    <a:pt x="4045" y="14701"/>
                  </a:lnTo>
                  <a:lnTo>
                    <a:pt x="4284" y="14845"/>
                  </a:lnTo>
                  <a:lnTo>
                    <a:pt x="4536" y="14996"/>
                  </a:lnTo>
                  <a:lnTo>
                    <a:pt x="4799" y="15133"/>
                  </a:lnTo>
                  <a:lnTo>
                    <a:pt x="5062" y="15277"/>
                  </a:lnTo>
                  <a:lnTo>
                    <a:pt x="5325" y="15407"/>
                  </a:lnTo>
                  <a:lnTo>
                    <a:pt x="5601" y="15538"/>
                  </a:lnTo>
                  <a:lnTo>
                    <a:pt x="5888" y="15668"/>
                  </a:lnTo>
                  <a:lnTo>
                    <a:pt x="6163" y="15792"/>
                  </a:lnTo>
                  <a:lnTo>
                    <a:pt x="6462" y="15908"/>
                  </a:lnTo>
                  <a:lnTo>
                    <a:pt x="6749" y="16025"/>
                  </a:lnTo>
                  <a:lnTo>
                    <a:pt x="7048" y="16135"/>
                  </a:lnTo>
                  <a:lnTo>
                    <a:pt x="7360" y="16244"/>
                  </a:lnTo>
                  <a:lnTo>
                    <a:pt x="7659" y="16347"/>
                  </a:lnTo>
                  <a:lnTo>
                    <a:pt x="7982" y="16443"/>
                  </a:lnTo>
                  <a:lnTo>
                    <a:pt x="8293" y="16539"/>
                  </a:lnTo>
                  <a:lnTo>
                    <a:pt x="8616" y="16629"/>
                  </a:lnTo>
                  <a:lnTo>
                    <a:pt x="8939" y="16711"/>
                  </a:lnTo>
                  <a:lnTo>
                    <a:pt x="9274" y="16793"/>
                  </a:lnTo>
                  <a:lnTo>
                    <a:pt x="9609" y="16869"/>
                  </a:lnTo>
                  <a:lnTo>
                    <a:pt x="9944" y="16937"/>
                  </a:lnTo>
                  <a:lnTo>
                    <a:pt x="10291" y="17006"/>
                  </a:lnTo>
                  <a:lnTo>
                    <a:pt x="10626" y="17068"/>
                  </a:lnTo>
                  <a:lnTo>
                    <a:pt x="10985" y="17122"/>
                  </a:lnTo>
                  <a:lnTo>
                    <a:pt x="11332" y="17177"/>
                  </a:lnTo>
                  <a:lnTo>
                    <a:pt x="11691" y="17218"/>
                  </a:lnTo>
                  <a:lnTo>
                    <a:pt x="12050" y="17260"/>
                  </a:lnTo>
                  <a:lnTo>
                    <a:pt x="12409" y="17301"/>
                  </a:lnTo>
                  <a:lnTo>
                    <a:pt x="12768" y="17328"/>
                  </a:lnTo>
                  <a:lnTo>
                    <a:pt x="13139" y="17356"/>
                  </a:lnTo>
                  <a:lnTo>
                    <a:pt x="13510" y="17376"/>
                  </a:lnTo>
                  <a:lnTo>
                    <a:pt x="13881" y="17390"/>
                  </a:lnTo>
                  <a:lnTo>
                    <a:pt x="14252" y="17397"/>
                  </a:lnTo>
                  <a:lnTo>
                    <a:pt x="14635" y="17397"/>
                  </a:lnTo>
                  <a:lnTo>
                    <a:pt x="14635" y="17397"/>
                  </a:lnTo>
                  <a:close/>
                </a:path>
              </a:pathLst>
            </a:custGeom>
            <a:solidFill>
              <a:srgbClr val="221E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2479;p66"/>
            <p:cNvSpPr/>
            <p:nvPr/>
          </p:nvSpPr>
          <p:spPr>
            <a:xfrm>
              <a:off x="5537167" y="1372659"/>
              <a:ext cx="182845" cy="192605"/>
            </a:xfrm>
            <a:custGeom>
              <a:avLst/>
              <a:gdLst/>
              <a:ahLst/>
              <a:cxnLst/>
              <a:rect l="l" t="t" r="r" b="b"/>
              <a:pathLst>
                <a:path w="30525" h="18166" extrusionOk="0">
                  <a:moveTo>
                    <a:pt x="15305" y="761"/>
                  </a:moveTo>
                  <a:lnTo>
                    <a:pt x="15664" y="768"/>
                  </a:lnTo>
                  <a:lnTo>
                    <a:pt x="16011" y="775"/>
                  </a:lnTo>
                  <a:lnTo>
                    <a:pt x="16370" y="789"/>
                  </a:lnTo>
                  <a:lnTo>
                    <a:pt x="16717" y="809"/>
                  </a:lnTo>
                  <a:lnTo>
                    <a:pt x="17064" y="830"/>
                  </a:lnTo>
                  <a:lnTo>
                    <a:pt x="17411" y="858"/>
                  </a:lnTo>
                  <a:lnTo>
                    <a:pt x="17758" y="892"/>
                  </a:lnTo>
                  <a:lnTo>
                    <a:pt x="18093" y="933"/>
                  </a:lnTo>
                  <a:lnTo>
                    <a:pt x="18440" y="974"/>
                  </a:lnTo>
                  <a:lnTo>
                    <a:pt x="18763" y="1029"/>
                  </a:lnTo>
                  <a:lnTo>
                    <a:pt x="19098" y="1084"/>
                  </a:lnTo>
                  <a:lnTo>
                    <a:pt x="19433" y="1139"/>
                  </a:lnTo>
                  <a:lnTo>
                    <a:pt x="19756" y="1201"/>
                  </a:lnTo>
                  <a:lnTo>
                    <a:pt x="20067" y="1269"/>
                  </a:lnTo>
                  <a:lnTo>
                    <a:pt x="20390" y="1345"/>
                  </a:lnTo>
                  <a:lnTo>
                    <a:pt x="20701" y="1420"/>
                  </a:lnTo>
                  <a:lnTo>
                    <a:pt x="21012" y="1502"/>
                  </a:lnTo>
                  <a:lnTo>
                    <a:pt x="21311" y="1585"/>
                  </a:lnTo>
                  <a:lnTo>
                    <a:pt x="21622" y="1681"/>
                  </a:lnTo>
                  <a:lnTo>
                    <a:pt x="21922" y="1770"/>
                  </a:lnTo>
                  <a:lnTo>
                    <a:pt x="22209" y="1873"/>
                  </a:lnTo>
                  <a:lnTo>
                    <a:pt x="22496" y="1976"/>
                  </a:lnTo>
                  <a:lnTo>
                    <a:pt x="22783" y="2079"/>
                  </a:lnTo>
                  <a:lnTo>
                    <a:pt x="23058" y="2188"/>
                  </a:lnTo>
                  <a:lnTo>
                    <a:pt x="23334" y="2305"/>
                  </a:lnTo>
                  <a:lnTo>
                    <a:pt x="23609" y="2422"/>
                  </a:lnTo>
                  <a:lnTo>
                    <a:pt x="23872" y="2545"/>
                  </a:lnTo>
                  <a:lnTo>
                    <a:pt x="24135" y="2669"/>
                  </a:lnTo>
                  <a:lnTo>
                    <a:pt x="24387" y="2799"/>
                  </a:lnTo>
                  <a:lnTo>
                    <a:pt x="24638" y="2936"/>
                  </a:lnTo>
                  <a:lnTo>
                    <a:pt x="24877" y="3073"/>
                  </a:lnTo>
                  <a:lnTo>
                    <a:pt x="25116" y="3210"/>
                  </a:lnTo>
                  <a:lnTo>
                    <a:pt x="25356" y="3355"/>
                  </a:lnTo>
                  <a:lnTo>
                    <a:pt x="25571" y="3499"/>
                  </a:lnTo>
                  <a:lnTo>
                    <a:pt x="25798" y="3649"/>
                  </a:lnTo>
                  <a:lnTo>
                    <a:pt x="26014" y="3800"/>
                  </a:lnTo>
                  <a:lnTo>
                    <a:pt x="26217" y="3958"/>
                  </a:lnTo>
                  <a:lnTo>
                    <a:pt x="26421" y="4116"/>
                  </a:lnTo>
                  <a:lnTo>
                    <a:pt x="26624" y="4281"/>
                  </a:lnTo>
                  <a:lnTo>
                    <a:pt x="26816" y="4445"/>
                  </a:lnTo>
                  <a:lnTo>
                    <a:pt x="26995" y="4610"/>
                  </a:lnTo>
                  <a:lnTo>
                    <a:pt x="27174" y="4781"/>
                  </a:lnTo>
                  <a:lnTo>
                    <a:pt x="27342" y="4960"/>
                  </a:lnTo>
                  <a:lnTo>
                    <a:pt x="27510" y="5131"/>
                  </a:lnTo>
                  <a:lnTo>
                    <a:pt x="27665" y="5310"/>
                  </a:lnTo>
                  <a:lnTo>
                    <a:pt x="27821" y="5495"/>
                  </a:lnTo>
                  <a:lnTo>
                    <a:pt x="27964" y="5673"/>
                  </a:lnTo>
                  <a:lnTo>
                    <a:pt x="28096" y="5865"/>
                  </a:lnTo>
                  <a:lnTo>
                    <a:pt x="28227" y="6050"/>
                  </a:lnTo>
                  <a:lnTo>
                    <a:pt x="28347" y="6243"/>
                  </a:lnTo>
                  <a:lnTo>
                    <a:pt x="28455" y="6435"/>
                  </a:lnTo>
                  <a:lnTo>
                    <a:pt x="28562" y="6627"/>
                  </a:lnTo>
                  <a:lnTo>
                    <a:pt x="28658" y="6826"/>
                  </a:lnTo>
                  <a:lnTo>
                    <a:pt x="28754" y="7025"/>
                  </a:lnTo>
                  <a:lnTo>
                    <a:pt x="28838" y="7223"/>
                  </a:lnTo>
                  <a:lnTo>
                    <a:pt x="28909" y="7429"/>
                  </a:lnTo>
                  <a:lnTo>
                    <a:pt x="28969" y="7628"/>
                  </a:lnTo>
                  <a:lnTo>
                    <a:pt x="29029" y="7834"/>
                  </a:lnTo>
                  <a:lnTo>
                    <a:pt x="29077" y="8047"/>
                  </a:lnTo>
                  <a:lnTo>
                    <a:pt x="29113" y="8252"/>
                  </a:lnTo>
                  <a:lnTo>
                    <a:pt x="29149" y="8465"/>
                  </a:lnTo>
                  <a:lnTo>
                    <a:pt x="29173" y="8678"/>
                  </a:lnTo>
                  <a:lnTo>
                    <a:pt x="29185" y="8890"/>
                  </a:lnTo>
                  <a:lnTo>
                    <a:pt x="29185" y="9103"/>
                  </a:lnTo>
                  <a:lnTo>
                    <a:pt x="29185" y="9323"/>
                  </a:lnTo>
                  <a:lnTo>
                    <a:pt x="29173" y="9535"/>
                  </a:lnTo>
                  <a:lnTo>
                    <a:pt x="29149" y="9741"/>
                  </a:lnTo>
                  <a:lnTo>
                    <a:pt x="29113" y="9954"/>
                  </a:lnTo>
                  <a:lnTo>
                    <a:pt x="29077" y="10160"/>
                  </a:lnTo>
                  <a:lnTo>
                    <a:pt x="29029" y="10365"/>
                  </a:lnTo>
                  <a:lnTo>
                    <a:pt x="28969" y="10571"/>
                  </a:lnTo>
                  <a:lnTo>
                    <a:pt x="28909" y="10777"/>
                  </a:lnTo>
                  <a:lnTo>
                    <a:pt x="28838" y="10976"/>
                  </a:lnTo>
                  <a:lnTo>
                    <a:pt x="28754" y="11175"/>
                  </a:lnTo>
                  <a:lnTo>
                    <a:pt x="28658" y="11374"/>
                  </a:lnTo>
                  <a:lnTo>
                    <a:pt x="28562" y="11573"/>
                  </a:lnTo>
                  <a:lnTo>
                    <a:pt x="28455" y="11765"/>
                  </a:lnTo>
                  <a:lnTo>
                    <a:pt x="28347" y="11957"/>
                  </a:lnTo>
                  <a:lnTo>
                    <a:pt x="28227" y="12142"/>
                  </a:lnTo>
                  <a:lnTo>
                    <a:pt x="28096" y="12334"/>
                  </a:lnTo>
                  <a:lnTo>
                    <a:pt x="27964" y="12519"/>
                  </a:lnTo>
                  <a:lnTo>
                    <a:pt x="27821" y="12698"/>
                  </a:lnTo>
                  <a:lnTo>
                    <a:pt x="27665" y="12876"/>
                  </a:lnTo>
                  <a:lnTo>
                    <a:pt x="27510" y="13054"/>
                  </a:lnTo>
                  <a:lnTo>
                    <a:pt x="27342" y="13233"/>
                  </a:lnTo>
                  <a:lnTo>
                    <a:pt x="27174" y="13404"/>
                  </a:lnTo>
                  <a:lnTo>
                    <a:pt x="26995" y="13576"/>
                  </a:lnTo>
                  <a:lnTo>
                    <a:pt x="26816" y="13740"/>
                  </a:lnTo>
                  <a:lnTo>
                    <a:pt x="26624" y="13905"/>
                  </a:lnTo>
                  <a:lnTo>
                    <a:pt x="26421" y="14063"/>
                  </a:lnTo>
                  <a:lnTo>
                    <a:pt x="26217" y="14227"/>
                  </a:lnTo>
                  <a:lnTo>
                    <a:pt x="26014" y="14378"/>
                  </a:lnTo>
                  <a:lnTo>
                    <a:pt x="25798" y="14529"/>
                  </a:lnTo>
                  <a:lnTo>
                    <a:pt x="25571" y="14680"/>
                  </a:lnTo>
                  <a:lnTo>
                    <a:pt x="25356" y="14824"/>
                  </a:lnTo>
                  <a:lnTo>
                    <a:pt x="25116" y="14968"/>
                  </a:lnTo>
                  <a:lnTo>
                    <a:pt x="24877" y="15106"/>
                  </a:lnTo>
                  <a:lnTo>
                    <a:pt x="24638" y="15243"/>
                  </a:lnTo>
                  <a:lnTo>
                    <a:pt x="24387" y="15373"/>
                  </a:lnTo>
                  <a:lnTo>
                    <a:pt x="24135" y="15503"/>
                  </a:lnTo>
                  <a:lnTo>
                    <a:pt x="23872" y="15627"/>
                  </a:lnTo>
                  <a:lnTo>
                    <a:pt x="23609" y="15750"/>
                  </a:lnTo>
                  <a:lnTo>
                    <a:pt x="23334" y="15867"/>
                  </a:lnTo>
                  <a:lnTo>
                    <a:pt x="23058" y="15984"/>
                  </a:lnTo>
                  <a:lnTo>
                    <a:pt x="22783" y="16093"/>
                  </a:lnTo>
                  <a:lnTo>
                    <a:pt x="22496" y="16196"/>
                  </a:lnTo>
                  <a:lnTo>
                    <a:pt x="22209" y="16299"/>
                  </a:lnTo>
                  <a:lnTo>
                    <a:pt x="21922" y="16395"/>
                  </a:lnTo>
                  <a:lnTo>
                    <a:pt x="21622" y="16491"/>
                  </a:lnTo>
                  <a:lnTo>
                    <a:pt x="21311" y="16580"/>
                  </a:lnTo>
                  <a:lnTo>
                    <a:pt x="21012" y="16670"/>
                  </a:lnTo>
                  <a:lnTo>
                    <a:pt x="20701" y="16745"/>
                  </a:lnTo>
                  <a:lnTo>
                    <a:pt x="20390" y="16827"/>
                  </a:lnTo>
                  <a:lnTo>
                    <a:pt x="20067" y="16896"/>
                  </a:lnTo>
                  <a:lnTo>
                    <a:pt x="19756" y="16965"/>
                  </a:lnTo>
                  <a:lnTo>
                    <a:pt x="19433" y="17026"/>
                  </a:lnTo>
                  <a:lnTo>
                    <a:pt x="19098" y="17088"/>
                  </a:lnTo>
                  <a:lnTo>
                    <a:pt x="18763" y="17136"/>
                  </a:lnTo>
                  <a:lnTo>
                    <a:pt x="18440" y="17191"/>
                  </a:lnTo>
                  <a:lnTo>
                    <a:pt x="18093" y="17232"/>
                  </a:lnTo>
                  <a:lnTo>
                    <a:pt x="17758" y="17273"/>
                  </a:lnTo>
                  <a:lnTo>
                    <a:pt x="17411" y="17308"/>
                  </a:lnTo>
                  <a:lnTo>
                    <a:pt x="17064" y="17335"/>
                  </a:lnTo>
                  <a:lnTo>
                    <a:pt x="16717" y="17356"/>
                  </a:lnTo>
                  <a:lnTo>
                    <a:pt x="16370" y="17376"/>
                  </a:lnTo>
                  <a:lnTo>
                    <a:pt x="16011" y="17390"/>
                  </a:lnTo>
                  <a:lnTo>
                    <a:pt x="15664" y="17397"/>
                  </a:lnTo>
                  <a:lnTo>
                    <a:pt x="15305" y="17404"/>
                  </a:lnTo>
                  <a:lnTo>
                    <a:pt x="14946" y="17397"/>
                  </a:lnTo>
                  <a:lnTo>
                    <a:pt x="14587" y="17390"/>
                  </a:lnTo>
                  <a:lnTo>
                    <a:pt x="14228" y="17376"/>
                  </a:lnTo>
                  <a:lnTo>
                    <a:pt x="13881" y="17356"/>
                  </a:lnTo>
                  <a:lnTo>
                    <a:pt x="13522" y="17335"/>
                  </a:lnTo>
                  <a:lnTo>
                    <a:pt x="13175" y="17308"/>
                  </a:lnTo>
                  <a:lnTo>
                    <a:pt x="12828" y="17273"/>
                  </a:lnTo>
                  <a:lnTo>
                    <a:pt x="12493" y="17232"/>
                  </a:lnTo>
                  <a:lnTo>
                    <a:pt x="12146" y="17191"/>
                  </a:lnTo>
                  <a:lnTo>
                    <a:pt x="11811" y="17136"/>
                  </a:lnTo>
                  <a:lnTo>
                    <a:pt x="11488" y="17088"/>
                  </a:lnTo>
                  <a:lnTo>
                    <a:pt x="11153" y="17026"/>
                  </a:lnTo>
                  <a:lnTo>
                    <a:pt x="10830" y="16965"/>
                  </a:lnTo>
                  <a:lnTo>
                    <a:pt x="10506" y="16896"/>
                  </a:lnTo>
                  <a:lnTo>
                    <a:pt x="10183" y="16827"/>
                  </a:lnTo>
                  <a:lnTo>
                    <a:pt x="9872" y="16745"/>
                  </a:lnTo>
                  <a:lnTo>
                    <a:pt x="9561" y="16670"/>
                  </a:lnTo>
                  <a:lnTo>
                    <a:pt x="9250" y="16580"/>
                  </a:lnTo>
                  <a:lnTo>
                    <a:pt x="8951" y="16491"/>
                  </a:lnTo>
                  <a:lnTo>
                    <a:pt x="8652" y="16395"/>
                  </a:lnTo>
                  <a:lnTo>
                    <a:pt x="8353" y="16299"/>
                  </a:lnTo>
                  <a:lnTo>
                    <a:pt x="8065" y="16196"/>
                  </a:lnTo>
                  <a:lnTo>
                    <a:pt x="7778" y="16093"/>
                  </a:lnTo>
                  <a:lnTo>
                    <a:pt x="7491" y="15984"/>
                  </a:lnTo>
                  <a:lnTo>
                    <a:pt x="7216" y="15867"/>
                  </a:lnTo>
                  <a:lnTo>
                    <a:pt x="6953" y="15750"/>
                  </a:lnTo>
                  <a:lnTo>
                    <a:pt x="6677" y="15627"/>
                  </a:lnTo>
                  <a:lnTo>
                    <a:pt x="6426" y="15503"/>
                  </a:lnTo>
                  <a:lnTo>
                    <a:pt x="6163" y="15373"/>
                  </a:lnTo>
                  <a:lnTo>
                    <a:pt x="5912" y="15243"/>
                  </a:lnTo>
                  <a:lnTo>
                    <a:pt x="5672" y="15106"/>
                  </a:lnTo>
                  <a:lnTo>
                    <a:pt x="5433" y="14968"/>
                  </a:lnTo>
                  <a:lnTo>
                    <a:pt x="5194" y="14824"/>
                  </a:lnTo>
                  <a:lnTo>
                    <a:pt x="4966" y="14680"/>
                  </a:lnTo>
                  <a:lnTo>
                    <a:pt x="4739" y="14529"/>
                  </a:lnTo>
                  <a:lnTo>
                    <a:pt x="4524" y="14378"/>
                  </a:lnTo>
                  <a:lnTo>
                    <a:pt x="4320" y="14227"/>
                  </a:lnTo>
                  <a:lnTo>
                    <a:pt x="4117" y="14063"/>
                  </a:lnTo>
                  <a:lnTo>
                    <a:pt x="3913" y="13905"/>
                  </a:lnTo>
                  <a:lnTo>
                    <a:pt x="3722" y="13740"/>
                  </a:lnTo>
                  <a:lnTo>
                    <a:pt x="3531" y="13576"/>
                  </a:lnTo>
                  <a:lnTo>
                    <a:pt x="3363" y="13404"/>
                  </a:lnTo>
                  <a:lnTo>
                    <a:pt x="3184" y="13233"/>
                  </a:lnTo>
                  <a:lnTo>
                    <a:pt x="3016" y="13054"/>
                  </a:lnTo>
                  <a:lnTo>
                    <a:pt x="2860" y="12876"/>
                  </a:lnTo>
                  <a:lnTo>
                    <a:pt x="2717" y="12698"/>
                  </a:lnTo>
                  <a:lnTo>
                    <a:pt x="2573" y="12519"/>
                  </a:lnTo>
                  <a:lnTo>
                    <a:pt x="2430" y="12334"/>
                  </a:lnTo>
                  <a:lnTo>
                    <a:pt x="2298" y="12142"/>
                  </a:lnTo>
                  <a:lnTo>
                    <a:pt x="2178" y="11957"/>
                  </a:lnTo>
                  <a:lnTo>
                    <a:pt x="2071" y="11765"/>
                  </a:lnTo>
                  <a:lnTo>
                    <a:pt x="1963" y="11573"/>
                  </a:lnTo>
                  <a:lnTo>
                    <a:pt x="1867" y="11374"/>
                  </a:lnTo>
                  <a:lnTo>
                    <a:pt x="1772" y="11175"/>
                  </a:lnTo>
                  <a:lnTo>
                    <a:pt x="1688" y="10976"/>
                  </a:lnTo>
                  <a:lnTo>
                    <a:pt x="1616" y="10777"/>
                  </a:lnTo>
                  <a:lnTo>
                    <a:pt x="1556" y="10571"/>
                  </a:lnTo>
                  <a:lnTo>
                    <a:pt x="1496" y="10365"/>
                  </a:lnTo>
                  <a:lnTo>
                    <a:pt x="1448" y="10160"/>
                  </a:lnTo>
                  <a:lnTo>
                    <a:pt x="1401" y="9954"/>
                  </a:lnTo>
                  <a:lnTo>
                    <a:pt x="1377" y="9741"/>
                  </a:lnTo>
                  <a:lnTo>
                    <a:pt x="1353" y="9535"/>
                  </a:lnTo>
                  <a:lnTo>
                    <a:pt x="1341" y="9323"/>
                  </a:lnTo>
                  <a:lnTo>
                    <a:pt x="1329" y="9103"/>
                  </a:lnTo>
                  <a:lnTo>
                    <a:pt x="1341" y="8890"/>
                  </a:lnTo>
                  <a:lnTo>
                    <a:pt x="1353" y="8678"/>
                  </a:lnTo>
                  <a:lnTo>
                    <a:pt x="1377" y="8465"/>
                  </a:lnTo>
                  <a:lnTo>
                    <a:pt x="1401" y="8252"/>
                  </a:lnTo>
                  <a:lnTo>
                    <a:pt x="1448" y="8047"/>
                  </a:lnTo>
                  <a:lnTo>
                    <a:pt x="1496" y="7834"/>
                  </a:lnTo>
                  <a:lnTo>
                    <a:pt x="1556" y="7628"/>
                  </a:lnTo>
                  <a:lnTo>
                    <a:pt x="1616" y="7429"/>
                  </a:lnTo>
                  <a:lnTo>
                    <a:pt x="1688" y="7223"/>
                  </a:lnTo>
                  <a:lnTo>
                    <a:pt x="1772" y="7025"/>
                  </a:lnTo>
                  <a:lnTo>
                    <a:pt x="1867" y="6826"/>
                  </a:lnTo>
                  <a:lnTo>
                    <a:pt x="1963" y="6627"/>
                  </a:lnTo>
                  <a:lnTo>
                    <a:pt x="2071" y="6435"/>
                  </a:lnTo>
                  <a:lnTo>
                    <a:pt x="2178" y="6243"/>
                  </a:lnTo>
                  <a:lnTo>
                    <a:pt x="2298" y="6050"/>
                  </a:lnTo>
                  <a:lnTo>
                    <a:pt x="2430" y="5865"/>
                  </a:lnTo>
                  <a:lnTo>
                    <a:pt x="2573" y="5673"/>
                  </a:lnTo>
                  <a:lnTo>
                    <a:pt x="2717" y="5495"/>
                  </a:lnTo>
                  <a:lnTo>
                    <a:pt x="2860" y="5310"/>
                  </a:lnTo>
                  <a:lnTo>
                    <a:pt x="3016" y="5131"/>
                  </a:lnTo>
                  <a:lnTo>
                    <a:pt x="3184" y="4960"/>
                  </a:lnTo>
                  <a:lnTo>
                    <a:pt x="3363" y="4781"/>
                  </a:lnTo>
                  <a:lnTo>
                    <a:pt x="3531" y="4610"/>
                  </a:lnTo>
                  <a:lnTo>
                    <a:pt x="3722" y="4445"/>
                  </a:lnTo>
                  <a:lnTo>
                    <a:pt x="3913" y="4281"/>
                  </a:lnTo>
                  <a:lnTo>
                    <a:pt x="4117" y="4116"/>
                  </a:lnTo>
                  <a:lnTo>
                    <a:pt x="4320" y="3958"/>
                  </a:lnTo>
                  <a:lnTo>
                    <a:pt x="4524" y="3800"/>
                  </a:lnTo>
                  <a:lnTo>
                    <a:pt x="4739" y="3649"/>
                  </a:lnTo>
                  <a:lnTo>
                    <a:pt x="4966" y="3499"/>
                  </a:lnTo>
                  <a:lnTo>
                    <a:pt x="5194" y="3355"/>
                  </a:lnTo>
                  <a:lnTo>
                    <a:pt x="5433" y="3210"/>
                  </a:lnTo>
                  <a:lnTo>
                    <a:pt x="5672" y="3073"/>
                  </a:lnTo>
                  <a:lnTo>
                    <a:pt x="5912" y="2936"/>
                  </a:lnTo>
                  <a:lnTo>
                    <a:pt x="6163" y="2799"/>
                  </a:lnTo>
                  <a:lnTo>
                    <a:pt x="6426" y="2669"/>
                  </a:lnTo>
                  <a:lnTo>
                    <a:pt x="6677" y="2545"/>
                  </a:lnTo>
                  <a:lnTo>
                    <a:pt x="6953" y="2422"/>
                  </a:lnTo>
                  <a:lnTo>
                    <a:pt x="7216" y="2305"/>
                  </a:lnTo>
                  <a:lnTo>
                    <a:pt x="7491" y="2188"/>
                  </a:lnTo>
                  <a:lnTo>
                    <a:pt x="7778" y="2079"/>
                  </a:lnTo>
                  <a:lnTo>
                    <a:pt x="8065" y="1976"/>
                  </a:lnTo>
                  <a:lnTo>
                    <a:pt x="8353" y="1873"/>
                  </a:lnTo>
                  <a:lnTo>
                    <a:pt x="8652" y="1770"/>
                  </a:lnTo>
                  <a:lnTo>
                    <a:pt x="8951" y="1681"/>
                  </a:lnTo>
                  <a:lnTo>
                    <a:pt x="9250" y="1585"/>
                  </a:lnTo>
                  <a:lnTo>
                    <a:pt x="9561" y="1502"/>
                  </a:lnTo>
                  <a:lnTo>
                    <a:pt x="9872" y="1420"/>
                  </a:lnTo>
                  <a:lnTo>
                    <a:pt x="10183" y="1345"/>
                  </a:lnTo>
                  <a:lnTo>
                    <a:pt x="10506" y="1269"/>
                  </a:lnTo>
                  <a:lnTo>
                    <a:pt x="10830" y="1201"/>
                  </a:lnTo>
                  <a:lnTo>
                    <a:pt x="11153" y="1139"/>
                  </a:lnTo>
                  <a:lnTo>
                    <a:pt x="11488" y="1084"/>
                  </a:lnTo>
                  <a:lnTo>
                    <a:pt x="11811" y="1029"/>
                  </a:lnTo>
                  <a:lnTo>
                    <a:pt x="12146" y="974"/>
                  </a:lnTo>
                  <a:lnTo>
                    <a:pt x="12493" y="933"/>
                  </a:lnTo>
                  <a:lnTo>
                    <a:pt x="12828" y="892"/>
                  </a:lnTo>
                  <a:lnTo>
                    <a:pt x="13175" y="858"/>
                  </a:lnTo>
                  <a:lnTo>
                    <a:pt x="13522" y="830"/>
                  </a:lnTo>
                  <a:lnTo>
                    <a:pt x="13881" y="809"/>
                  </a:lnTo>
                  <a:lnTo>
                    <a:pt x="14228" y="789"/>
                  </a:lnTo>
                  <a:lnTo>
                    <a:pt x="14587" y="775"/>
                  </a:lnTo>
                  <a:lnTo>
                    <a:pt x="14946" y="768"/>
                  </a:lnTo>
                  <a:lnTo>
                    <a:pt x="15305" y="761"/>
                  </a:lnTo>
                  <a:close/>
                  <a:moveTo>
                    <a:pt x="15305" y="0"/>
                  </a:moveTo>
                  <a:lnTo>
                    <a:pt x="14910" y="7"/>
                  </a:lnTo>
                  <a:lnTo>
                    <a:pt x="14515" y="14"/>
                  </a:lnTo>
                  <a:lnTo>
                    <a:pt x="14132" y="27"/>
                  </a:lnTo>
                  <a:lnTo>
                    <a:pt x="13737" y="48"/>
                  </a:lnTo>
                  <a:lnTo>
                    <a:pt x="13354" y="75"/>
                  </a:lnTo>
                  <a:lnTo>
                    <a:pt x="12971" y="103"/>
                  </a:lnTo>
                  <a:lnTo>
                    <a:pt x="12600" y="144"/>
                  </a:lnTo>
                  <a:lnTo>
                    <a:pt x="12218" y="185"/>
                  </a:lnTo>
                  <a:lnTo>
                    <a:pt x="11847" y="233"/>
                  </a:lnTo>
                  <a:lnTo>
                    <a:pt x="11488" y="288"/>
                  </a:lnTo>
                  <a:lnTo>
                    <a:pt x="11117" y="350"/>
                  </a:lnTo>
                  <a:lnTo>
                    <a:pt x="10758" y="412"/>
                  </a:lnTo>
                  <a:lnTo>
                    <a:pt x="10399" y="480"/>
                  </a:lnTo>
                  <a:lnTo>
                    <a:pt x="10052" y="556"/>
                  </a:lnTo>
                  <a:lnTo>
                    <a:pt x="9693" y="631"/>
                  </a:lnTo>
                  <a:lnTo>
                    <a:pt x="9358" y="720"/>
                  </a:lnTo>
                  <a:lnTo>
                    <a:pt x="9011" y="809"/>
                  </a:lnTo>
                  <a:lnTo>
                    <a:pt x="8676" y="899"/>
                  </a:lnTo>
                  <a:lnTo>
                    <a:pt x="8341" y="1002"/>
                  </a:lnTo>
                  <a:lnTo>
                    <a:pt x="8018" y="1104"/>
                  </a:lnTo>
                  <a:lnTo>
                    <a:pt x="7695" y="1207"/>
                  </a:lnTo>
                  <a:lnTo>
                    <a:pt x="7371" y="1324"/>
                  </a:lnTo>
                  <a:lnTo>
                    <a:pt x="7060" y="1441"/>
                  </a:lnTo>
                  <a:lnTo>
                    <a:pt x="6749" y="1557"/>
                  </a:lnTo>
                  <a:lnTo>
                    <a:pt x="6450" y="1681"/>
                  </a:lnTo>
                  <a:lnTo>
                    <a:pt x="6151" y="1811"/>
                  </a:lnTo>
                  <a:lnTo>
                    <a:pt x="5864" y="1948"/>
                  </a:lnTo>
                  <a:lnTo>
                    <a:pt x="5577" y="2085"/>
                  </a:lnTo>
                  <a:lnTo>
                    <a:pt x="5289" y="2223"/>
                  </a:lnTo>
                  <a:lnTo>
                    <a:pt x="5014" y="2367"/>
                  </a:lnTo>
                  <a:lnTo>
                    <a:pt x="4751" y="2518"/>
                  </a:lnTo>
                  <a:lnTo>
                    <a:pt x="4488" y="2669"/>
                  </a:lnTo>
                  <a:lnTo>
                    <a:pt x="4236" y="2826"/>
                  </a:lnTo>
                  <a:lnTo>
                    <a:pt x="3985" y="2984"/>
                  </a:lnTo>
                  <a:lnTo>
                    <a:pt x="3734" y="3149"/>
                  </a:lnTo>
                  <a:lnTo>
                    <a:pt x="3495" y="3320"/>
                  </a:lnTo>
                  <a:lnTo>
                    <a:pt x="3267" y="3485"/>
                  </a:lnTo>
                  <a:lnTo>
                    <a:pt x="3040" y="3663"/>
                  </a:lnTo>
                  <a:lnTo>
                    <a:pt x="2825" y="3842"/>
                  </a:lnTo>
                  <a:lnTo>
                    <a:pt x="2621" y="4020"/>
                  </a:lnTo>
                  <a:lnTo>
                    <a:pt x="2418" y="4205"/>
                  </a:lnTo>
                  <a:lnTo>
                    <a:pt x="2226" y="4390"/>
                  </a:lnTo>
                  <a:lnTo>
                    <a:pt x="2035" y="4576"/>
                  </a:lnTo>
                  <a:lnTo>
                    <a:pt x="1855" y="4768"/>
                  </a:lnTo>
                  <a:lnTo>
                    <a:pt x="1676" y="4967"/>
                  </a:lnTo>
                  <a:lnTo>
                    <a:pt x="1508" y="5159"/>
                  </a:lnTo>
                  <a:lnTo>
                    <a:pt x="1353" y="5364"/>
                  </a:lnTo>
                  <a:lnTo>
                    <a:pt x="1209" y="5563"/>
                  </a:lnTo>
                  <a:lnTo>
                    <a:pt x="1066" y="5769"/>
                  </a:lnTo>
                  <a:lnTo>
                    <a:pt x="934" y="5982"/>
                  </a:lnTo>
                  <a:lnTo>
                    <a:pt x="802" y="6188"/>
                  </a:lnTo>
                  <a:lnTo>
                    <a:pt x="695" y="6400"/>
                  </a:lnTo>
                  <a:lnTo>
                    <a:pt x="587" y="6613"/>
                  </a:lnTo>
                  <a:lnTo>
                    <a:pt x="479" y="6832"/>
                  </a:lnTo>
                  <a:lnTo>
                    <a:pt x="396" y="7052"/>
                  </a:lnTo>
                  <a:lnTo>
                    <a:pt x="312" y="7272"/>
                  </a:lnTo>
                  <a:lnTo>
                    <a:pt x="240" y="7498"/>
                  </a:lnTo>
                  <a:lnTo>
                    <a:pt x="180" y="7724"/>
                  </a:lnTo>
                  <a:lnTo>
                    <a:pt x="120" y="7951"/>
                  </a:lnTo>
                  <a:lnTo>
                    <a:pt x="84" y="8177"/>
                  </a:lnTo>
                  <a:lnTo>
                    <a:pt x="49" y="8403"/>
                  </a:lnTo>
                  <a:lnTo>
                    <a:pt x="25" y="8637"/>
                  </a:lnTo>
                  <a:lnTo>
                    <a:pt x="13" y="8870"/>
                  </a:lnTo>
                  <a:lnTo>
                    <a:pt x="1" y="9103"/>
                  </a:lnTo>
                  <a:lnTo>
                    <a:pt x="13" y="9336"/>
                  </a:lnTo>
                  <a:lnTo>
                    <a:pt x="25" y="9570"/>
                  </a:lnTo>
                  <a:lnTo>
                    <a:pt x="49" y="9803"/>
                  </a:lnTo>
                  <a:lnTo>
                    <a:pt x="84" y="10029"/>
                  </a:lnTo>
                  <a:lnTo>
                    <a:pt x="120" y="10256"/>
                  </a:lnTo>
                  <a:lnTo>
                    <a:pt x="180" y="10482"/>
                  </a:lnTo>
                  <a:lnTo>
                    <a:pt x="240" y="10708"/>
                  </a:lnTo>
                  <a:lnTo>
                    <a:pt x="312" y="10928"/>
                  </a:lnTo>
                  <a:lnTo>
                    <a:pt x="396" y="11147"/>
                  </a:lnTo>
                  <a:lnTo>
                    <a:pt x="479" y="11367"/>
                  </a:lnTo>
                  <a:lnTo>
                    <a:pt x="587" y="11580"/>
                  </a:lnTo>
                  <a:lnTo>
                    <a:pt x="695" y="11799"/>
                  </a:lnTo>
                  <a:lnTo>
                    <a:pt x="802" y="12005"/>
                  </a:lnTo>
                  <a:lnTo>
                    <a:pt x="934" y="12217"/>
                  </a:lnTo>
                  <a:lnTo>
                    <a:pt x="1066" y="12423"/>
                  </a:lnTo>
                  <a:lnTo>
                    <a:pt x="1209" y="12629"/>
                  </a:lnTo>
                  <a:lnTo>
                    <a:pt x="1353" y="12828"/>
                  </a:lnTo>
                  <a:lnTo>
                    <a:pt x="1508" y="13027"/>
                  </a:lnTo>
                  <a:lnTo>
                    <a:pt x="1676" y="13226"/>
                  </a:lnTo>
                  <a:lnTo>
                    <a:pt x="1855" y="13418"/>
                  </a:lnTo>
                  <a:lnTo>
                    <a:pt x="2035" y="13610"/>
                  </a:lnTo>
                  <a:lnTo>
                    <a:pt x="2226" y="13802"/>
                  </a:lnTo>
                  <a:lnTo>
                    <a:pt x="2418" y="13987"/>
                  </a:lnTo>
                  <a:lnTo>
                    <a:pt x="2621" y="14166"/>
                  </a:lnTo>
                  <a:lnTo>
                    <a:pt x="2825" y="14344"/>
                  </a:lnTo>
                  <a:lnTo>
                    <a:pt x="3040" y="14522"/>
                  </a:lnTo>
                  <a:lnTo>
                    <a:pt x="3267" y="14694"/>
                  </a:lnTo>
                  <a:lnTo>
                    <a:pt x="3495" y="14865"/>
                  </a:lnTo>
                  <a:lnTo>
                    <a:pt x="3734" y="15030"/>
                  </a:lnTo>
                  <a:lnTo>
                    <a:pt x="3985" y="15195"/>
                  </a:lnTo>
                  <a:lnTo>
                    <a:pt x="4236" y="15352"/>
                  </a:lnTo>
                  <a:lnTo>
                    <a:pt x="4488" y="15510"/>
                  </a:lnTo>
                  <a:lnTo>
                    <a:pt x="4751" y="15661"/>
                  </a:lnTo>
                  <a:lnTo>
                    <a:pt x="5014" y="15805"/>
                  </a:lnTo>
                  <a:lnTo>
                    <a:pt x="5289" y="15949"/>
                  </a:lnTo>
                  <a:lnTo>
                    <a:pt x="5577" y="16093"/>
                  </a:lnTo>
                  <a:lnTo>
                    <a:pt x="5864" y="16231"/>
                  </a:lnTo>
                  <a:lnTo>
                    <a:pt x="6151" y="16361"/>
                  </a:lnTo>
                  <a:lnTo>
                    <a:pt x="6450" y="16491"/>
                  </a:lnTo>
                  <a:lnTo>
                    <a:pt x="6749" y="16615"/>
                  </a:lnTo>
                  <a:lnTo>
                    <a:pt x="7060" y="16738"/>
                  </a:lnTo>
                  <a:lnTo>
                    <a:pt x="7371" y="16848"/>
                  </a:lnTo>
                  <a:lnTo>
                    <a:pt x="7695" y="16965"/>
                  </a:lnTo>
                  <a:lnTo>
                    <a:pt x="8018" y="17067"/>
                  </a:lnTo>
                  <a:lnTo>
                    <a:pt x="8341" y="17170"/>
                  </a:lnTo>
                  <a:lnTo>
                    <a:pt x="8676" y="17266"/>
                  </a:lnTo>
                  <a:lnTo>
                    <a:pt x="9011" y="17362"/>
                  </a:lnTo>
                  <a:lnTo>
                    <a:pt x="9358" y="17452"/>
                  </a:lnTo>
                  <a:lnTo>
                    <a:pt x="9693" y="17534"/>
                  </a:lnTo>
                  <a:lnTo>
                    <a:pt x="10052" y="17616"/>
                  </a:lnTo>
                  <a:lnTo>
                    <a:pt x="10399" y="17685"/>
                  </a:lnTo>
                  <a:lnTo>
                    <a:pt x="10758" y="17753"/>
                  </a:lnTo>
                  <a:lnTo>
                    <a:pt x="11117" y="17822"/>
                  </a:lnTo>
                  <a:lnTo>
                    <a:pt x="11488" y="17877"/>
                  </a:lnTo>
                  <a:lnTo>
                    <a:pt x="11847" y="17932"/>
                  </a:lnTo>
                  <a:lnTo>
                    <a:pt x="12218" y="17980"/>
                  </a:lnTo>
                  <a:lnTo>
                    <a:pt x="12600" y="18021"/>
                  </a:lnTo>
                  <a:lnTo>
                    <a:pt x="12971" y="18062"/>
                  </a:lnTo>
                  <a:lnTo>
                    <a:pt x="13354" y="18090"/>
                  </a:lnTo>
                  <a:lnTo>
                    <a:pt x="13737" y="18117"/>
                  </a:lnTo>
                  <a:lnTo>
                    <a:pt x="14132" y="18138"/>
                  </a:lnTo>
                  <a:lnTo>
                    <a:pt x="14515" y="18151"/>
                  </a:lnTo>
                  <a:lnTo>
                    <a:pt x="14910" y="18158"/>
                  </a:lnTo>
                  <a:lnTo>
                    <a:pt x="15305" y="18165"/>
                  </a:lnTo>
                  <a:lnTo>
                    <a:pt x="15699" y="18158"/>
                  </a:lnTo>
                  <a:lnTo>
                    <a:pt x="16082" y="18151"/>
                  </a:lnTo>
                  <a:lnTo>
                    <a:pt x="16465" y="18138"/>
                  </a:lnTo>
                  <a:lnTo>
                    <a:pt x="16860" y="18117"/>
                  </a:lnTo>
                  <a:lnTo>
                    <a:pt x="17243" y="18090"/>
                  </a:lnTo>
                  <a:lnTo>
                    <a:pt x="17614" y="18062"/>
                  </a:lnTo>
                  <a:lnTo>
                    <a:pt x="17997" y="18021"/>
                  </a:lnTo>
                  <a:lnTo>
                    <a:pt x="18368" y="17980"/>
                  </a:lnTo>
                  <a:lnTo>
                    <a:pt x="18739" y="17932"/>
                  </a:lnTo>
                  <a:lnTo>
                    <a:pt x="19098" y="17877"/>
                  </a:lnTo>
                  <a:lnTo>
                    <a:pt x="19469" y="17822"/>
                  </a:lnTo>
                  <a:lnTo>
                    <a:pt x="19828" y="17753"/>
                  </a:lnTo>
                  <a:lnTo>
                    <a:pt x="20175" y="17685"/>
                  </a:lnTo>
                  <a:lnTo>
                    <a:pt x="20534" y="17616"/>
                  </a:lnTo>
                  <a:lnTo>
                    <a:pt x="20881" y="17534"/>
                  </a:lnTo>
                  <a:lnTo>
                    <a:pt x="21216" y="17452"/>
                  </a:lnTo>
                  <a:lnTo>
                    <a:pt x="21563" y="17362"/>
                  </a:lnTo>
                  <a:lnTo>
                    <a:pt x="21898" y="17266"/>
                  </a:lnTo>
                  <a:lnTo>
                    <a:pt x="22221" y="17170"/>
                  </a:lnTo>
                  <a:lnTo>
                    <a:pt x="22544" y="17067"/>
                  </a:lnTo>
                  <a:lnTo>
                    <a:pt x="22867" y="16965"/>
                  </a:lnTo>
                  <a:lnTo>
                    <a:pt x="23190" y="16848"/>
                  </a:lnTo>
                  <a:lnTo>
                    <a:pt x="23501" y="16738"/>
                  </a:lnTo>
                  <a:lnTo>
                    <a:pt x="23800" y="16615"/>
                  </a:lnTo>
                  <a:lnTo>
                    <a:pt x="24099" y="16491"/>
                  </a:lnTo>
                  <a:lnTo>
                    <a:pt x="24398" y="16361"/>
                  </a:lnTo>
                  <a:lnTo>
                    <a:pt x="24686" y="16231"/>
                  </a:lnTo>
                  <a:lnTo>
                    <a:pt x="24973" y="16093"/>
                  </a:lnTo>
                  <a:lnTo>
                    <a:pt x="25260" y="15949"/>
                  </a:lnTo>
                  <a:lnTo>
                    <a:pt x="25523" y="15805"/>
                  </a:lnTo>
                  <a:lnTo>
                    <a:pt x="25798" y="15661"/>
                  </a:lnTo>
                  <a:lnTo>
                    <a:pt x="26062" y="15510"/>
                  </a:lnTo>
                  <a:lnTo>
                    <a:pt x="26313" y="15352"/>
                  </a:lnTo>
                  <a:lnTo>
                    <a:pt x="26564" y="15195"/>
                  </a:lnTo>
                  <a:lnTo>
                    <a:pt x="26804" y="15030"/>
                  </a:lnTo>
                  <a:lnTo>
                    <a:pt x="27043" y="14865"/>
                  </a:lnTo>
                  <a:lnTo>
                    <a:pt x="27270" y="14694"/>
                  </a:lnTo>
                  <a:lnTo>
                    <a:pt x="27498" y="14522"/>
                  </a:lnTo>
                  <a:lnTo>
                    <a:pt x="27713" y="14344"/>
                  </a:lnTo>
                  <a:lnTo>
                    <a:pt x="27916" y="14166"/>
                  </a:lnTo>
                  <a:lnTo>
                    <a:pt x="28120" y="13987"/>
                  </a:lnTo>
                  <a:lnTo>
                    <a:pt x="28311" y="13802"/>
                  </a:lnTo>
                  <a:lnTo>
                    <a:pt x="28503" y="13610"/>
                  </a:lnTo>
                  <a:lnTo>
                    <a:pt x="28682" y="13418"/>
                  </a:lnTo>
                  <a:lnTo>
                    <a:pt x="28850" y="13226"/>
                  </a:lnTo>
                  <a:lnTo>
                    <a:pt x="29017" y="13027"/>
                  </a:lnTo>
                  <a:lnTo>
                    <a:pt x="29173" y="12828"/>
                  </a:lnTo>
                  <a:lnTo>
                    <a:pt x="29316" y="12629"/>
                  </a:lnTo>
                  <a:lnTo>
                    <a:pt x="29460" y="12423"/>
                  </a:lnTo>
                  <a:lnTo>
                    <a:pt x="29592" y="12217"/>
                  </a:lnTo>
                  <a:lnTo>
                    <a:pt x="29723" y="12005"/>
                  </a:lnTo>
                  <a:lnTo>
                    <a:pt x="29831" y="11799"/>
                  </a:lnTo>
                  <a:lnTo>
                    <a:pt x="29939" y="11580"/>
                  </a:lnTo>
                  <a:lnTo>
                    <a:pt x="30034" y="11367"/>
                  </a:lnTo>
                  <a:lnTo>
                    <a:pt x="30130" y="11147"/>
                  </a:lnTo>
                  <a:lnTo>
                    <a:pt x="30214" y="10928"/>
                  </a:lnTo>
                  <a:lnTo>
                    <a:pt x="30286" y="10708"/>
                  </a:lnTo>
                  <a:lnTo>
                    <a:pt x="30345" y="10482"/>
                  </a:lnTo>
                  <a:lnTo>
                    <a:pt x="30393" y="10256"/>
                  </a:lnTo>
                  <a:lnTo>
                    <a:pt x="30441" y="10029"/>
                  </a:lnTo>
                  <a:lnTo>
                    <a:pt x="30477" y="9803"/>
                  </a:lnTo>
                  <a:lnTo>
                    <a:pt x="30501" y="9570"/>
                  </a:lnTo>
                  <a:lnTo>
                    <a:pt x="30513" y="9336"/>
                  </a:lnTo>
                  <a:lnTo>
                    <a:pt x="30525" y="9103"/>
                  </a:lnTo>
                  <a:lnTo>
                    <a:pt x="30513" y="8870"/>
                  </a:lnTo>
                  <a:lnTo>
                    <a:pt x="30501" y="8637"/>
                  </a:lnTo>
                  <a:lnTo>
                    <a:pt x="30477" y="8403"/>
                  </a:lnTo>
                  <a:lnTo>
                    <a:pt x="30441" y="8177"/>
                  </a:lnTo>
                  <a:lnTo>
                    <a:pt x="30393" y="7951"/>
                  </a:lnTo>
                  <a:lnTo>
                    <a:pt x="30345" y="7724"/>
                  </a:lnTo>
                  <a:lnTo>
                    <a:pt x="30286" y="7498"/>
                  </a:lnTo>
                  <a:lnTo>
                    <a:pt x="30214" y="7272"/>
                  </a:lnTo>
                  <a:lnTo>
                    <a:pt x="30130" y="7052"/>
                  </a:lnTo>
                  <a:lnTo>
                    <a:pt x="30034" y="6832"/>
                  </a:lnTo>
                  <a:lnTo>
                    <a:pt x="29939" y="6613"/>
                  </a:lnTo>
                  <a:lnTo>
                    <a:pt x="29831" y="6400"/>
                  </a:lnTo>
                  <a:lnTo>
                    <a:pt x="29723" y="6188"/>
                  </a:lnTo>
                  <a:lnTo>
                    <a:pt x="29592" y="5982"/>
                  </a:lnTo>
                  <a:lnTo>
                    <a:pt x="29460" y="5769"/>
                  </a:lnTo>
                  <a:lnTo>
                    <a:pt x="29316" y="5563"/>
                  </a:lnTo>
                  <a:lnTo>
                    <a:pt x="29173" y="5364"/>
                  </a:lnTo>
                  <a:lnTo>
                    <a:pt x="29017" y="5159"/>
                  </a:lnTo>
                  <a:lnTo>
                    <a:pt x="28850" y="4967"/>
                  </a:lnTo>
                  <a:lnTo>
                    <a:pt x="28682" y="4768"/>
                  </a:lnTo>
                  <a:lnTo>
                    <a:pt x="28503" y="4576"/>
                  </a:lnTo>
                  <a:lnTo>
                    <a:pt x="28311" y="4390"/>
                  </a:lnTo>
                  <a:lnTo>
                    <a:pt x="28120" y="4205"/>
                  </a:lnTo>
                  <a:lnTo>
                    <a:pt x="27916" y="4020"/>
                  </a:lnTo>
                  <a:lnTo>
                    <a:pt x="27713" y="3842"/>
                  </a:lnTo>
                  <a:lnTo>
                    <a:pt x="27498" y="3663"/>
                  </a:lnTo>
                  <a:lnTo>
                    <a:pt x="27270" y="3485"/>
                  </a:lnTo>
                  <a:lnTo>
                    <a:pt x="27043" y="3320"/>
                  </a:lnTo>
                  <a:lnTo>
                    <a:pt x="26804" y="3149"/>
                  </a:lnTo>
                  <a:lnTo>
                    <a:pt x="26564" y="2984"/>
                  </a:lnTo>
                  <a:lnTo>
                    <a:pt x="26313" y="2826"/>
                  </a:lnTo>
                  <a:lnTo>
                    <a:pt x="26062" y="2669"/>
                  </a:lnTo>
                  <a:lnTo>
                    <a:pt x="25798" y="2518"/>
                  </a:lnTo>
                  <a:lnTo>
                    <a:pt x="25523" y="2367"/>
                  </a:lnTo>
                  <a:lnTo>
                    <a:pt x="25260" y="2223"/>
                  </a:lnTo>
                  <a:lnTo>
                    <a:pt x="24973" y="2085"/>
                  </a:lnTo>
                  <a:lnTo>
                    <a:pt x="24686" y="1948"/>
                  </a:lnTo>
                  <a:lnTo>
                    <a:pt x="24398" y="1811"/>
                  </a:lnTo>
                  <a:lnTo>
                    <a:pt x="24099" y="1681"/>
                  </a:lnTo>
                  <a:lnTo>
                    <a:pt x="23800" y="1557"/>
                  </a:lnTo>
                  <a:lnTo>
                    <a:pt x="23501" y="1441"/>
                  </a:lnTo>
                  <a:lnTo>
                    <a:pt x="23190" y="1324"/>
                  </a:lnTo>
                  <a:lnTo>
                    <a:pt x="22867" y="1207"/>
                  </a:lnTo>
                  <a:lnTo>
                    <a:pt x="22544" y="1104"/>
                  </a:lnTo>
                  <a:lnTo>
                    <a:pt x="22221" y="1002"/>
                  </a:lnTo>
                  <a:lnTo>
                    <a:pt x="21898" y="899"/>
                  </a:lnTo>
                  <a:lnTo>
                    <a:pt x="21563" y="809"/>
                  </a:lnTo>
                  <a:lnTo>
                    <a:pt x="21216" y="720"/>
                  </a:lnTo>
                  <a:lnTo>
                    <a:pt x="20881" y="631"/>
                  </a:lnTo>
                  <a:lnTo>
                    <a:pt x="20534" y="556"/>
                  </a:lnTo>
                  <a:lnTo>
                    <a:pt x="20175" y="480"/>
                  </a:lnTo>
                  <a:lnTo>
                    <a:pt x="19828" y="412"/>
                  </a:lnTo>
                  <a:lnTo>
                    <a:pt x="19469" y="350"/>
                  </a:lnTo>
                  <a:lnTo>
                    <a:pt x="19098" y="288"/>
                  </a:lnTo>
                  <a:lnTo>
                    <a:pt x="18739" y="233"/>
                  </a:lnTo>
                  <a:lnTo>
                    <a:pt x="18368" y="185"/>
                  </a:lnTo>
                  <a:lnTo>
                    <a:pt x="17997" y="144"/>
                  </a:lnTo>
                  <a:lnTo>
                    <a:pt x="17614" y="103"/>
                  </a:lnTo>
                  <a:lnTo>
                    <a:pt x="17243" y="75"/>
                  </a:lnTo>
                  <a:lnTo>
                    <a:pt x="16860" y="48"/>
                  </a:lnTo>
                  <a:lnTo>
                    <a:pt x="16465" y="27"/>
                  </a:lnTo>
                  <a:lnTo>
                    <a:pt x="16082" y="14"/>
                  </a:lnTo>
                  <a:lnTo>
                    <a:pt x="15699" y="7"/>
                  </a:lnTo>
                  <a:lnTo>
                    <a:pt x="15305" y="0"/>
                  </a:lnTo>
                  <a:close/>
                </a:path>
              </a:pathLst>
            </a:custGeom>
            <a:solidFill>
              <a:srgbClr val="221E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2480;p66"/>
            <p:cNvSpPr/>
            <p:nvPr/>
          </p:nvSpPr>
          <p:spPr>
            <a:xfrm>
              <a:off x="5564044" y="1399419"/>
              <a:ext cx="78703" cy="82922"/>
            </a:xfrm>
            <a:custGeom>
              <a:avLst/>
              <a:gdLst/>
              <a:ahLst/>
              <a:cxnLst/>
              <a:rect l="l" t="t" r="r" b="b"/>
              <a:pathLst>
                <a:path w="13139" h="7821" extrusionOk="0">
                  <a:moveTo>
                    <a:pt x="6570" y="7821"/>
                  </a:moveTo>
                  <a:lnTo>
                    <a:pt x="6570" y="7821"/>
                  </a:lnTo>
                  <a:lnTo>
                    <a:pt x="6905" y="7814"/>
                  </a:lnTo>
                  <a:lnTo>
                    <a:pt x="7240" y="7800"/>
                  </a:lnTo>
                  <a:lnTo>
                    <a:pt x="7563" y="7780"/>
                  </a:lnTo>
                  <a:lnTo>
                    <a:pt x="7886" y="7738"/>
                  </a:lnTo>
                  <a:lnTo>
                    <a:pt x="8197" y="7697"/>
                  </a:lnTo>
                  <a:lnTo>
                    <a:pt x="8508" y="7642"/>
                  </a:lnTo>
                  <a:lnTo>
                    <a:pt x="8807" y="7581"/>
                  </a:lnTo>
                  <a:lnTo>
                    <a:pt x="9107" y="7512"/>
                  </a:lnTo>
                  <a:lnTo>
                    <a:pt x="9394" y="7437"/>
                  </a:lnTo>
                  <a:lnTo>
                    <a:pt x="9681" y="7347"/>
                  </a:lnTo>
                  <a:lnTo>
                    <a:pt x="9956" y="7251"/>
                  </a:lnTo>
                  <a:lnTo>
                    <a:pt x="10219" y="7148"/>
                  </a:lnTo>
                  <a:lnTo>
                    <a:pt x="10483" y="7039"/>
                  </a:lnTo>
                  <a:lnTo>
                    <a:pt x="10734" y="6922"/>
                  </a:lnTo>
                  <a:lnTo>
                    <a:pt x="10973" y="6799"/>
                  </a:lnTo>
                  <a:lnTo>
                    <a:pt x="11201" y="6668"/>
                  </a:lnTo>
                  <a:lnTo>
                    <a:pt x="11416" y="6538"/>
                  </a:lnTo>
                  <a:lnTo>
                    <a:pt x="11631" y="6394"/>
                  </a:lnTo>
                  <a:lnTo>
                    <a:pt x="11823" y="6243"/>
                  </a:lnTo>
                  <a:lnTo>
                    <a:pt x="12002" y="6092"/>
                  </a:lnTo>
                  <a:lnTo>
                    <a:pt x="12182" y="5934"/>
                  </a:lnTo>
                  <a:lnTo>
                    <a:pt x="12337" y="5770"/>
                  </a:lnTo>
                  <a:lnTo>
                    <a:pt x="12481" y="5598"/>
                  </a:lnTo>
                  <a:lnTo>
                    <a:pt x="12624" y="5427"/>
                  </a:lnTo>
                  <a:lnTo>
                    <a:pt x="12744" y="5248"/>
                  </a:lnTo>
                  <a:lnTo>
                    <a:pt x="12840" y="5070"/>
                  </a:lnTo>
                  <a:lnTo>
                    <a:pt x="12936" y="4885"/>
                  </a:lnTo>
                  <a:lnTo>
                    <a:pt x="13007" y="4699"/>
                  </a:lnTo>
                  <a:lnTo>
                    <a:pt x="13067" y="4507"/>
                  </a:lnTo>
                  <a:lnTo>
                    <a:pt x="13103" y="4308"/>
                  </a:lnTo>
                  <a:lnTo>
                    <a:pt x="13139" y="4110"/>
                  </a:lnTo>
                  <a:lnTo>
                    <a:pt x="13139" y="3911"/>
                  </a:lnTo>
                  <a:lnTo>
                    <a:pt x="13139" y="3911"/>
                  </a:lnTo>
                  <a:lnTo>
                    <a:pt x="13139" y="3712"/>
                  </a:lnTo>
                  <a:lnTo>
                    <a:pt x="13103" y="3513"/>
                  </a:lnTo>
                  <a:lnTo>
                    <a:pt x="13067" y="3321"/>
                  </a:lnTo>
                  <a:lnTo>
                    <a:pt x="13007" y="3129"/>
                  </a:lnTo>
                  <a:lnTo>
                    <a:pt x="12936" y="2943"/>
                  </a:lnTo>
                  <a:lnTo>
                    <a:pt x="12840" y="2758"/>
                  </a:lnTo>
                  <a:lnTo>
                    <a:pt x="12744" y="2573"/>
                  </a:lnTo>
                  <a:lnTo>
                    <a:pt x="12624" y="2395"/>
                  </a:lnTo>
                  <a:lnTo>
                    <a:pt x="12481" y="2223"/>
                  </a:lnTo>
                  <a:lnTo>
                    <a:pt x="12337" y="2058"/>
                  </a:lnTo>
                  <a:lnTo>
                    <a:pt x="12182" y="1894"/>
                  </a:lnTo>
                  <a:lnTo>
                    <a:pt x="12002" y="1736"/>
                  </a:lnTo>
                  <a:lnTo>
                    <a:pt x="11823" y="1578"/>
                  </a:lnTo>
                  <a:lnTo>
                    <a:pt x="11631" y="1434"/>
                  </a:lnTo>
                  <a:lnTo>
                    <a:pt x="11416" y="1290"/>
                  </a:lnTo>
                  <a:lnTo>
                    <a:pt x="11201" y="1153"/>
                  </a:lnTo>
                  <a:lnTo>
                    <a:pt x="10973" y="1023"/>
                  </a:lnTo>
                  <a:lnTo>
                    <a:pt x="10734" y="899"/>
                  </a:lnTo>
                  <a:lnTo>
                    <a:pt x="10483" y="782"/>
                  </a:lnTo>
                  <a:lnTo>
                    <a:pt x="10219" y="673"/>
                  </a:lnTo>
                  <a:lnTo>
                    <a:pt x="9956" y="570"/>
                  </a:lnTo>
                  <a:lnTo>
                    <a:pt x="9681" y="481"/>
                  </a:lnTo>
                  <a:lnTo>
                    <a:pt x="9394" y="391"/>
                  </a:lnTo>
                  <a:lnTo>
                    <a:pt x="9107" y="309"/>
                  </a:lnTo>
                  <a:lnTo>
                    <a:pt x="8807" y="241"/>
                  </a:lnTo>
                  <a:lnTo>
                    <a:pt x="8508" y="179"/>
                  </a:lnTo>
                  <a:lnTo>
                    <a:pt x="8197" y="124"/>
                  </a:lnTo>
                  <a:lnTo>
                    <a:pt x="7886" y="83"/>
                  </a:lnTo>
                  <a:lnTo>
                    <a:pt x="7563" y="48"/>
                  </a:lnTo>
                  <a:lnTo>
                    <a:pt x="7240" y="21"/>
                  </a:lnTo>
                  <a:lnTo>
                    <a:pt x="6905" y="7"/>
                  </a:lnTo>
                  <a:lnTo>
                    <a:pt x="6570" y="0"/>
                  </a:lnTo>
                  <a:lnTo>
                    <a:pt x="6570" y="0"/>
                  </a:lnTo>
                  <a:lnTo>
                    <a:pt x="6235" y="7"/>
                  </a:lnTo>
                  <a:lnTo>
                    <a:pt x="5900" y="21"/>
                  </a:lnTo>
                  <a:lnTo>
                    <a:pt x="5565" y="48"/>
                  </a:lnTo>
                  <a:lnTo>
                    <a:pt x="5242" y="83"/>
                  </a:lnTo>
                  <a:lnTo>
                    <a:pt x="4919" y="124"/>
                  </a:lnTo>
                  <a:lnTo>
                    <a:pt x="4607" y="179"/>
                  </a:lnTo>
                  <a:lnTo>
                    <a:pt x="4308" y="241"/>
                  </a:lnTo>
                  <a:lnTo>
                    <a:pt x="4009" y="309"/>
                  </a:lnTo>
                  <a:lnTo>
                    <a:pt x="3710" y="391"/>
                  </a:lnTo>
                  <a:lnTo>
                    <a:pt x="3435" y="481"/>
                  </a:lnTo>
                  <a:lnTo>
                    <a:pt x="3160" y="570"/>
                  </a:lnTo>
                  <a:lnTo>
                    <a:pt x="2884" y="673"/>
                  </a:lnTo>
                  <a:lnTo>
                    <a:pt x="2633" y="782"/>
                  </a:lnTo>
                  <a:lnTo>
                    <a:pt x="2382" y="899"/>
                  </a:lnTo>
                  <a:lnTo>
                    <a:pt x="2143" y="1023"/>
                  </a:lnTo>
                  <a:lnTo>
                    <a:pt x="1915" y="1153"/>
                  </a:lnTo>
                  <a:lnTo>
                    <a:pt x="1700" y="1290"/>
                  </a:lnTo>
                  <a:lnTo>
                    <a:pt x="1496" y="1434"/>
                  </a:lnTo>
                  <a:lnTo>
                    <a:pt x="1305" y="1578"/>
                  </a:lnTo>
                  <a:lnTo>
                    <a:pt x="1114" y="1736"/>
                  </a:lnTo>
                  <a:lnTo>
                    <a:pt x="946" y="1894"/>
                  </a:lnTo>
                  <a:lnTo>
                    <a:pt x="790" y="2058"/>
                  </a:lnTo>
                  <a:lnTo>
                    <a:pt x="647" y="2223"/>
                  </a:lnTo>
                  <a:lnTo>
                    <a:pt x="515" y="2395"/>
                  </a:lnTo>
                  <a:lnTo>
                    <a:pt x="396" y="2573"/>
                  </a:lnTo>
                  <a:lnTo>
                    <a:pt x="300" y="2758"/>
                  </a:lnTo>
                  <a:lnTo>
                    <a:pt x="204" y="2943"/>
                  </a:lnTo>
                  <a:lnTo>
                    <a:pt x="132" y="3129"/>
                  </a:lnTo>
                  <a:lnTo>
                    <a:pt x="85" y="3321"/>
                  </a:lnTo>
                  <a:lnTo>
                    <a:pt x="37" y="3513"/>
                  </a:lnTo>
                  <a:lnTo>
                    <a:pt x="13" y="3712"/>
                  </a:lnTo>
                  <a:lnTo>
                    <a:pt x="1" y="3911"/>
                  </a:lnTo>
                  <a:lnTo>
                    <a:pt x="1" y="3911"/>
                  </a:lnTo>
                  <a:lnTo>
                    <a:pt x="13" y="4110"/>
                  </a:lnTo>
                  <a:lnTo>
                    <a:pt x="37" y="4308"/>
                  </a:lnTo>
                  <a:lnTo>
                    <a:pt x="85" y="4507"/>
                  </a:lnTo>
                  <a:lnTo>
                    <a:pt x="132" y="4699"/>
                  </a:lnTo>
                  <a:lnTo>
                    <a:pt x="204" y="4885"/>
                  </a:lnTo>
                  <a:lnTo>
                    <a:pt x="300" y="5070"/>
                  </a:lnTo>
                  <a:lnTo>
                    <a:pt x="396" y="5248"/>
                  </a:lnTo>
                  <a:lnTo>
                    <a:pt x="515" y="5427"/>
                  </a:lnTo>
                  <a:lnTo>
                    <a:pt x="647" y="5598"/>
                  </a:lnTo>
                  <a:lnTo>
                    <a:pt x="790" y="5770"/>
                  </a:lnTo>
                  <a:lnTo>
                    <a:pt x="946" y="5934"/>
                  </a:lnTo>
                  <a:lnTo>
                    <a:pt x="1114" y="6092"/>
                  </a:lnTo>
                  <a:lnTo>
                    <a:pt x="1305" y="6243"/>
                  </a:lnTo>
                  <a:lnTo>
                    <a:pt x="1496" y="6394"/>
                  </a:lnTo>
                  <a:lnTo>
                    <a:pt x="1700" y="6538"/>
                  </a:lnTo>
                  <a:lnTo>
                    <a:pt x="1915" y="6668"/>
                  </a:lnTo>
                  <a:lnTo>
                    <a:pt x="2143" y="6799"/>
                  </a:lnTo>
                  <a:lnTo>
                    <a:pt x="2382" y="6922"/>
                  </a:lnTo>
                  <a:lnTo>
                    <a:pt x="2633" y="7039"/>
                  </a:lnTo>
                  <a:lnTo>
                    <a:pt x="2884" y="7148"/>
                  </a:lnTo>
                  <a:lnTo>
                    <a:pt x="3160" y="7251"/>
                  </a:lnTo>
                  <a:lnTo>
                    <a:pt x="3435" y="7347"/>
                  </a:lnTo>
                  <a:lnTo>
                    <a:pt x="3710" y="7437"/>
                  </a:lnTo>
                  <a:lnTo>
                    <a:pt x="4009" y="7512"/>
                  </a:lnTo>
                  <a:lnTo>
                    <a:pt x="4308" y="7581"/>
                  </a:lnTo>
                  <a:lnTo>
                    <a:pt x="4607" y="7642"/>
                  </a:lnTo>
                  <a:lnTo>
                    <a:pt x="4919" y="7697"/>
                  </a:lnTo>
                  <a:lnTo>
                    <a:pt x="5242" y="7738"/>
                  </a:lnTo>
                  <a:lnTo>
                    <a:pt x="5565" y="7780"/>
                  </a:lnTo>
                  <a:lnTo>
                    <a:pt x="5900" y="7800"/>
                  </a:lnTo>
                  <a:lnTo>
                    <a:pt x="6235" y="7814"/>
                  </a:lnTo>
                  <a:lnTo>
                    <a:pt x="6570" y="7821"/>
                  </a:lnTo>
                  <a:lnTo>
                    <a:pt x="6570" y="78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2481;p66"/>
            <p:cNvSpPr/>
            <p:nvPr/>
          </p:nvSpPr>
          <p:spPr>
            <a:xfrm>
              <a:off x="5560103" y="1395422"/>
              <a:ext cx="86657" cy="90991"/>
            </a:xfrm>
            <a:custGeom>
              <a:avLst/>
              <a:gdLst/>
              <a:ahLst/>
              <a:cxnLst/>
              <a:rect l="l" t="t" r="r" b="b"/>
              <a:pathLst>
                <a:path w="14467" h="8582" extrusionOk="0">
                  <a:moveTo>
                    <a:pt x="7228" y="762"/>
                  </a:moveTo>
                  <a:lnTo>
                    <a:pt x="7527" y="768"/>
                  </a:lnTo>
                  <a:lnTo>
                    <a:pt x="7826" y="782"/>
                  </a:lnTo>
                  <a:lnTo>
                    <a:pt x="8113" y="803"/>
                  </a:lnTo>
                  <a:lnTo>
                    <a:pt x="8400" y="837"/>
                  </a:lnTo>
                  <a:lnTo>
                    <a:pt x="8688" y="878"/>
                  </a:lnTo>
                  <a:lnTo>
                    <a:pt x="8963" y="926"/>
                  </a:lnTo>
                  <a:lnTo>
                    <a:pt x="9238" y="981"/>
                  </a:lnTo>
                  <a:lnTo>
                    <a:pt x="9501" y="1043"/>
                  </a:lnTo>
                  <a:lnTo>
                    <a:pt x="9765" y="1118"/>
                  </a:lnTo>
                  <a:lnTo>
                    <a:pt x="10016" y="1194"/>
                  </a:lnTo>
                  <a:lnTo>
                    <a:pt x="10267" y="1283"/>
                  </a:lnTo>
                  <a:lnTo>
                    <a:pt x="10506" y="1372"/>
                  </a:lnTo>
                  <a:lnTo>
                    <a:pt x="10734" y="1475"/>
                  </a:lnTo>
                  <a:lnTo>
                    <a:pt x="10961" y="1578"/>
                  </a:lnTo>
                  <a:lnTo>
                    <a:pt x="11176" y="1688"/>
                  </a:lnTo>
                  <a:lnTo>
                    <a:pt x="11380" y="1811"/>
                  </a:lnTo>
                  <a:lnTo>
                    <a:pt x="11583" y="1935"/>
                  </a:lnTo>
                  <a:lnTo>
                    <a:pt x="11763" y="2058"/>
                  </a:lnTo>
                  <a:lnTo>
                    <a:pt x="11942" y="2195"/>
                  </a:lnTo>
                  <a:lnTo>
                    <a:pt x="12110" y="2333"/>
                  </a:lnTo>
                  <a:lnTo>
                    <a:pt x="12265" y="2477"/>
                  </a:lnTo>
                  <a:lnTo>
                    <a:pt x="12409" y="2621"/>
                  </a:lnTo>
                  <a:lnTo>
                    <a:pt x="12541" y="2778"/>
                  </a:lnTo>
                  <a:lnTo>
                    <a:pt x="12660" y="2929"/>
                  </a:lnTo>
                  <a:lnTo>
                    <a:pt x="12768" y="3094"/>
                  </a:lnTo>
                  <a:lnTo>
                    <a:pt x="12864" y="3252"/>
                  </a:lnTo>
                  <a:lnTo>
                    <a:pt x="12947" y="3423"/>
                  </a:lnTo>
                  <a:lnTo>
                    <a:pt x="13019" y="3588"/>
                  </a:lnTo>
                  <a:lnTo>
                    <a:pt x="13067" y="3759"/>
                  </a:lnTo>
                  <a:lnTo>
                    <a:pt x="13103" y="3938"/>
                  </a:lnTo>
                  <a:lnTo>
                    <a:pt x="13127" y="4109"/>
                  </a:lnTo>
                  <a:lnTo>
                    <a:pt x="13139" y="4288"/>
                  </a:lnTo>
                  <a:lnTo>
                    <a:pt x="13127" y="4466"/>
                  </a:lnTo>
                  <a:lnTo>
                    <a:pt x="13103" y="4644"/>
                  </a:lnTo>
                  <a:lnTo>
                    <a:pt x="13067" y="4816"/>
                  </a:lnTo>
                  <a:lnTo>
                    <a:pt x="13019" y="4987"/>
                  </a:lnTo>
                  <a:lnTo>
                    <a:pt x="12947" y="5159"/>
                  </a:lnTo>
                  <a:lnTo>
                    <a:pt x="12864" y="5323"/>
                  </a:lnTo>
                  <a:lnTo>
                    <a:pt x="12768" y="5488"/>
                  </a:lnTo>
                  <a:lnTo>
                    <a:pt x="12660" y="5646"/>
                  </a:lnTo>
                  <a:lnTo>
                    <a:pt x="12541" y="5804"/>
                  </a:lnTo>
                  <a:lnTo>
                    <a:pt x="12409" y="5955"/>
                  </a:lnTo>
                  <a:lnTo>
                    <a:pt x="12265" y="6105"/>
                  </a:lnTo>
                  <a:lnTo>
                    <a:pt x="12110" y="6243"/>
                  </a:lnTo>
                  <a:lnTo>
                    <a:pt x="11942" y="6387"/>
                  </a:lnTo>
                  <a:lnTo>
                    <a:pt x="11763" y="6517"/>
                  </a:lnTo>
                  <a:lnTo>
                    <a:pt x="11583" y="6647"/>
                  </a:lnTo>
                  <a:lnTo>
                    <a:pt x="11380" y="6771"/>
                  </a:lnTo>
                  <a:lnTo>
                    <a:pt x="11176" y="6888"/>
                  </a:lnTo>
                  <a:lnTo>
                    <a:pt x="10961" y="6997"/>
                  </a:lnTo>
                  <a:lnTo>
                    <a:pt x="10734" y="7107"/>
                  </a:lnTo>
                  <a:lnTo>
                    <a:pt x="10506" y="7203"/>
                  </a:lnTo>
                  <a:lnTo>
                    <a:pt x="10267" y="7299"/>
                  </a:lnTo>
                  <a:lnTo>
                    <a:pt x="10016" y="7381"/>
                  </a:lnTo>
                  <a:lnTo>
                    <a:pt x="9765" y="7464"/>
                  </a:lnTo>
                  <a:lnTo>
                    <a:pt x="9501" y="7532"/>
                  </a:lnTo>
                  <a:lnTo>
                    <a:pt x="9238" y="7601"/>
                  </a:lnTo>
                  <a:lnTo>
                    <a:pt x="8963" y="7656"/>
                  </a:lnTo>
                  <a:lnTo>
                    <a:pt x="8688" y="7704"/>
                  </a:lnTo>
                  <a:lnTo>
                    <a:pt x="8400" y="7745"/>
                  </a:lnTo>
                  <a:lnTo>
                    <a:pt x="8113" y="7772"/>
                  </a:lnTo>
                  <a:lnTo>
                    <a:pt x="7826" y="7800"/>
                  </a:lnTo>
                  <a:lnTo>
                    <a:pt x="7527" y="7814"/>
                  </a:lnTo>
                  <a:lnTo>
                    <a:pt x="7228" y="7820"/>
                  </a:lnTo>
                  <a:lnTo>
                    <a:pt x="6929" y="7814"/>
                  </a:lnTo>
                  <a:lnTo>
                    <a:pt x="6630" y="7800"/>
                  </a:lnTo>
                  <a:lnTo>
                    <a:pt x="6330" y="7779"/>
                  </a:lnTo>
                  <a:lnTo>
                    <a:pt x="6043" y="7745"/>
                  </a:lnTo>
                  <a:lnTo>
                    <a:pt x="5756" y="7704"/>
                  </a:lnTo>
                  <a:lnTo>
                    <a:pt x="5481" y="7656"/>
                  </a:lnTo>
                  <a:lnTo>
                    <a:pt x="5206" y="7601"/>
                  </a:lnTo>
                  <a:lnTo>
                    <a:pt x="4930" y="7539"/>
                  </a:lnTo>
                  <a:lnTo>
                    <a:pt x="4679" y="7471"/>
                  </a:lnTo>
                  <a:lnTo>
                    <a:pt x="4416" y="7388"/>
                  </a:lnTo>
                  <a:lnTo>
                    <a:pt x="4177" y="7306"/>
                  </a:lnTo>
                  <a:lnTo>
                    <a:pt x="3937" y="7217"/>
                  </a:lnTo>
                  <a:lnTo>
                    <a:pt x="3698" y="7114"/>
                  </a:lnTo>
                  <a:lnTo>
                    <a:pt x="3483" y="7011"/>
                  </a:lnTo>
                  <a:lnTo>
                    <a:pt x="3267" y="6901"/>
                  </a:lnTo>
                  <a:lnTo>
                    <a:pt x="3064" y="6785"/>
                  </a:lnTo>
                  <a:lnTo>
                    <a:pt x="2860" y="6661"/>
                  </a:lnTo>
                  <a:lnTo>
                    <a:pt x="2681" y="6531"/>
                  </a:lnTo>
                  <a:lnTo>
                    <a:pt x="2501" y="6400"/>
                  </a:lnTo>
                  <a:lnTo>
                    <a:pt x="2334" y="6263"/>
                  </a:lnTo>
                  <a:lnTo>
                    <a:pt x="2178" y="6119"/>
                  </a:lnTo>
                  <a:lnTo>
                    <a:pt x="2047" y="5968"/>
                  </a:lnTo>
                  <a:lnTo>
                    <a:pt x="1915" y="5817"/>
                  </a:lnTo>
                  <a:lnTo>
                    <a:pt x="1795" y="5660"/>
                  </a:lnTo>
                  <a:lnTo>
                    <a:pt x="1688" y="5502"/>
                  </a:lnTo>
                  <a:lnTo>
                    <a:pt x="1592" y="5337"/>
                  </a:lnTo>
                  <a:lnTo>
                    <a:pt x="1520" y="5173"/>
                  </a:lnTo>
                  <a:lnTo>
                    <a:pt x="1448" y="5001"/>
                  </a:lnTo>
                  <a:lnTo>
                    <a:pt x="1401" y="4823"/>
                  </a:lnTo>
                  <a:lnTo>
                    <a:pt x="1365" y="4651"/>
                  </a:lnTo>
                  <a:lnTo>
                    <a:pt x="1341" y="4473"/>
                  </a:lnTo>
                  <a:lnTo>
                    <a:pt x="1329" y="4288"/>
                  </a:lnTo>
                  <a:lnTo>
                    <a:pt x="1341" y="4109"/>
                  </a:lnTo>
                  <a:lnTo>
                    <a:pt x="1365" y="3931"/>
                  </a:lnTo>
                  <a:lnTo>
                    <a:pt x="1401" y="3753"/>
                  </a:lnTo>
                  <a:lnTo>
                    <a:pt x="1448" y="3581"/>
                  </a:lnTo>
                  <a:lnTo>
                    <a:pt x="1520" y="3410"/>
                  </a:lnTo>
                  <a:lnTo>
                    <a:pt x="1592" y="3245"/>
                  </a:lnTo>
                  <a:lnTo>
                    <a:pt x="1688" y="3080"/>
                  </a:lnTo>
                  <a:lnTo>
                    <a:pt x="1795" y="2916"/>
                  </a:lnTo>
                  <a:lnTo>
                    <a:pt x="1915" y="2765"/>
                  </a:lnTo>
                  <a:lnTo>
                    <a:pt x="2047" y="2607"/>
                  </a:lnTo>
                  <a:lnTo>
                    <a:pt x="2178" y="2463"/>
                  </a:lnTo>
                  <a:lnTo>
                    <a:pt x="2334" y="2319"/>
                  </a:lnTo>
                  <a:lnTo>
                    <a:pt x="2501" y="2182"/>
                  </a:lnTo>
                  <a:lnTo>
                    <a:pt x="2681" y="2044"/>
                  </a:lnTo>
                  <a:lnTo>
                    <a:pt x="2860" y="1921"/>
                  </a:lnTo>
                  <a:lnTo>
                    <a:pt x="3064" y="1797"/>
                  </a:lnTo>
                  <a:lnTo>
                    <a:pt x="3267" y="1681"/>
                  </a:lnTo>
                  <a:lnTo>
                    <a:pt x="3483" y="1571"/>
                  </a:lnTo>
                  <a:lnTo>
                    <a:pt x="3698" y="1461"/>
                  </a:lnTo>
                  <a:lnTo>
                    <a:pt x="3937" y="1365"/>
                  </a:lnTo>
                  <a:lnTo>
                    <a:pt x="4177" y="1276"/>
                  </a:lnTo>
                  <a:lnTo>
                    <a:pt x="4416" y="1187"/>
                  </a:lnTo>
                  <a:lnTo>
                    <a:pt x="4679" y="1111"/>
                  </a:lnTo>
                  <a:lnTo>
                    <a:pt x="4930" y="1036"/>
                  </a:lnTo>
                  <a:lnTo>
                    <a:pt x="5206" y="974"/>
                  </a:lnTo>
                  <a:lnTo>
                    <a:pt x="5481" y="919"/>
                  </a:lnTo>
                  <a:lnTo>
                    <a:pt x="5756" y="871"/>
                  </a:lnTo>
                  <a:lnTo>
                    <a:pt x="6043" y="830"/>
                  </a:lnTo>
                  <a:lnTo>
                    <a:pt x="6330" y="803"/>
                  </a:lnTo>
                  <a:lnTo>
                    <a:pt x="6630" y="782"/>
                  </a:lnTo>
                  <a:lnTo>
                    <a:pt x="6929" y="768"/>
                  </a:lnTo>
                  <a:lnTo>
                    <a:pt x="7228" y="762"/>
                  </a:lnTo>
                  <a:close/>
                  <a:moveTo>
                    <a:pt x="7228" y="0"/>
                  </a:moveTo>
                  <a:lnTo>
                    <a:pt x="6857" y="7"/>
                  </a:lnTo>
                  <a:lnTo>
                    <a:pt x="6498" y="21"/>
                  </a:lnTo>
                  <a:lnTo>
                    <a:pt x="6127" y="48"/>
                  </a:lnTo>
                  <a:lnTo>
                    <a:pt x="5780" y="89"/>
                  </a:lnTo>
                  <a:lnTo>
                    <a:pt x="5421" y="137"/>
                  </a:lnTo>
                  <a:lnTo>
                    <a:pt x="5086" y="192"/>
                  </a:lnTo>
                  <a:lnTo>
                    <a:pt x="4751" y="261"/>
                  </a:lnTo>
                  <a:lnTo>
                    <a:pt x="4416" y="336"/>
                  </a:lnTo>
                  <a:lnTo>
                    <a:pt x="4093" y="425"/>
                  </a:lnTo>
                  <a:lnTo>
                    <a:pt x="3782" y="515"/>
                  </a:lnTo>
                  <a:lnTo>
                    <a:pt x="3483" y="624"/>
                  </a:lnTo>
                  <a:lnTo>
                    <a:pt x="3195" y="734"/>
                  </a:lnTo>
                  <a:lnTo>
                    <a:pt x="2908" y="851"/>
                  </a:lnTo>
                  <a:lnTo>
                    <a:pt x="2633" y="981"/>
                  </a:lnTo>
                  <a:lnTo>
                    <a:pt x="2370" y="1118"/>
                  </a:lnTo>
                  <a:lnTo>
                    <a:pt x="2119" y="1256"/>
                  </a:lnTo>
                  <a:lnTo>
                    <a:pt x="1879" y="1406"/>
                  </a:lnTo>
                  <a:lnTo>
                    <a:pt x="1652" y="1564"/>
                  </a:lnTo>
                  <a:lnTo>
                    <a:pt x="1437" y="1722"/>
                  </a:lnTo>
                  <a:lnTo>
                    <a:pt x="1233" y="1894"/>
                  </a:lnTo>
                  <a:lnTo>
                    <a:pt x="1042" y="2065"/>
                  </a:lnTo>
                  <a:lnTo>
                    <a:pt x="874" y="2243"/>
                  </a:lnTo>
                  <a:lnTo>
                    <a:pt x="707" y="2429"/>
                  </a:lnTo>
                  <a:lnTo>
                    <a:pt x="563" y="2621"/>
                  </a:lnTo>
                  <a:lnTo>
                    <a:pt x="443" y="2813"/>
                  </a:lnTo>
                  <a:lnTo>
                    <a:pt x="324" y="3019"/>
                  </a:lnTo>
                  <a:lnTo>
                    <a:pt x="228" y="3217"/>
                  </a:lnTo>
                  <a:lnTo>
                    <a:pt x="144" y="3423"/>
                  </a:lnTo>
                  <a:lnTo>
                    <a:pt x="84" y="3636"/>
                  </a:lnTo>
                  <a:lnTo>
                    <a:pt x="37" y="3849"/>
                  </a:lnTo>
                  <a:lnTo>
                    <a:pt x="13" y="4068"/>
                  </a:lnTo>
                  <a:lnTo>
                    <a:pt x="1" y="4288"/>
                  </a:lnTo>
                  <a:lnTo>
                    <a:pt x="13" y="4507"/>
                  </a:lnTo>
                  <a:lnTo>
                    <a:pt x="37" y="4727"/>
                  </a:lnTo>
                  <a:lnTo>
                    <a:pt x="84" y="4939"/>
                  </a:lnTo>
                  <a:lnTo>
                    <a:pt x="144" y="5152"/>
                  </a:lnTo>
                  <a:lnTo>
                    <a:pt x="228" y="5358"/>
                  </a:lnTo>
                  <a:lnTo>
                    <a:pt x="324" y="5564"/>
                  </a:lnTo>
                  <a:lnTo>
                    <a:pt x="443" y="5762"/>
                  </a:lnTo>
                  <a:lnTo>
                    <a:pt x="563" y="5955"/>
                  </a:lnTo>
                  <a:lnTo>
                    <a:pt x="707" y="6147"/>
                  </a:lnTo>
                  <a:lnTo>
                    <a:pt x="874" y="6332"/>
                  </a:lnTo>
                  <a:lnTo>
                    <a:pt x="1042" y="6510"/>
                  </a:lnTo>
                  <a:lnTo>
                    <a:pt x="1233" y="6689"/>
                  </a:lnTo>
                  <a:lnTo>
                    <a:pt x="1437" y="6853"/>
                  </a:lnTo>
                  <a:lnTo>
                    <a:pt x="1652" y="7018"/>
                  </a:lnTo>
                  <a:lnTo>
                    <a:pt x="1879" y="7176"/>
                  </a:lnTo>
                  <a:lnTo>
                    <a:pt x="2119" y="7320"/>
                  </a:lnTo>
                  <a:lnTo>
                    <a:pt x="2370" y="7464"/>
                  </a:lnTo>
                  <a:lnTo>
                    <a:pt x="2633" y="7601"/>
                  </a:lnTo>
                  <a:lnTo>
                    <a:pt x="2908" y="7724"/>
                  </a:lnTo>
                  <a:lnTo>
                    <a:pt x="3195" y="7848"/>
                  </a:lnTo>
                  <a:lnTo>
                    <a:pt x="3483" y="7958"/>
                  </a:lnTo>
                  <a:lnTo>
                    <a:pt x="3782" y="8061"/>
                  </a:lnTo>
                  <a:lnTo>
                    <a:pt x="4093" y="8157"/>
                  </a:lnTo>
                  <a:lnTo>
                    <a:pt x="4416" y="8239"/>
                  </a:lnTo>
                  <a:lnTo>
                    <a:pt x="4751" y="8321"/>
                  </a:lnTo>
                  <a:lnTo>
                    <a:pt x="5086" y="8390"/>
                  </a:lnTo>
                  <a:lnTo>
                    <a:pt x="5421" y="8445"/>
                  </a:lnTo>
                  <a:lnTo>
                    <a:pt x="5780" y="8493"/>
                  </a:lnTo>
                  <a:lnTo>
                    <a:pt x="6127" y="8527"/>
                  </a:lnTo>
                  <a:lnTo>
                    <a:pt x="6498" y="8554"/>
                  </a:lnTo>
                  <a:lnTo>
                    <a:pt x="6857" y="8575"/>
                  </a:lnTo>
                  <a:lnTo>
                    <a:pt x="7228" y="8582"/>
                  </a:lnTo>
                  <a:lnTo>
                    <a:pt x="7599" y="8575"/>
                  </a:lnTo>
                  <a:lnTo>
                    <a:pt x="7970" y="8554"/>
                  </a:lnTo>
                  <a:lnTo>
                    <a:pt x="8329" y="8527"/>
                  </a:lnTo>
                  <a:lnTo>
                    <a:pt x="8688" y="8493"/>
                  </a:lnTo>
                  <a:lnTo>
                    <a:pt x="9035" y="8445"/>
                  </a:lnTo>
                  <a:lnTo>
                    <a:pt x="9382" y="8390"/>
                  </a:lnTo>
                  <a:lnTo>
                    <a:pt x="9717" y="8321"/>
                  </a:lnTo>
                  <a:lnTo>
                    <a:pt x="10040" y="8239"/>
                  </a:lnTo>
                  <a:lnTo>
                    <a:pt x="10363" y="8157"/>
                  </a:lnTo>
                  <a:lnTo>
                    <a:pt x="10674" y="8061"/>
                  </a:lnTo>
                  <a:lnTo>
                    <a:pt x="10985" y="7958"/>
                  </a:lnTo>
                  <a:lnTo>
                    <a:pt x="11272" y="7848"/>
                  </a:lnTo>
                  <a:lnTo>
                    <a:pt x="11559" y="7724"/>
                  </a:lnTo>
                  <a:lnTo>
                    <a:pt x="11835" y="7601"/>
                  </a:lnTo>
                  <a:lnTo>
                    <a:pt x="12098" y="7464"/>
                  </a:lnTo>
                  <a:lnTo>
                    <a:pt x="12349" y="7320"/>
                  </a:lnTo>
                  <a:lnTo>
                    <a:pt x="12588" y="7176"/>
                  </a:lnTo>
                  <a:lnTo>
                    <a:pt x="12816" y="7018"/>
                  </a:lnTo>
                  <a:lnTo>
                    <a:pt x="13031" y="6853"/>
                  </a:lnTo>
                  <a:lnTo>
                    <a:pt x="13235" y="6689"/>
                  </a:lnTo>
                  <a:lnTo>
                    <a:pt x="13414" y="6510"/>
                  </a:lnTo>
                  <a:lnTo>
                    <a:pt x="13594" y="6332"/>
                  </a:lnTo>
                  <a:lnTo>
                    <a:pt x="13749" y="6147"/>
                  </a:lnTo>
                  <a:lnTo>
                    <a:pt x="13893" y="5955"/>
                  </a:lnTo>
                  <a:lnTo>
                    <a:pt x="14024" y="5762"/>
                  </a:lnTo>
                  <a:lnTo>
                    <a:pt x="14144" y="5564"/>
                  </a:lnTo>
                  <a:lnTo>
                    <a:pt x="14240" y="5358"/>
                  </a:lnTo>
                  <a:lnTo>
                    <a:pt x="14323" y="5152"/>
                  </a:lnTo>
                  <a:lnTo>
                    <a:pt x="14383" y="4939"/>
                  </a:lnTo>
                  <a:lnTo>
                    <a:pt x="14431" y="4727"/>
                  </a:lnTo>
                  <a:lnTo>
                    <a:pt x="14455" y="4507"/>
                  </a:lnTo>
                  <a:lnTo>
                    <a:pt x="14467" y="4288"/>
                  </a:lnTo>
                  <a:lnTo>
                    <a:pt x="14455" y="4068"/>
                  </a:lnTo>
                  <a:lnTo>
                    <a:pt x="14431" y="3849"/>
                  </a:lnTo>
                  <a:lnTo>
                    <a:pt x="14383" y="3636"/>
                  </a:lnTo>
                  <a:lnTo>
                    <a:pt x="14323" y="3423"/>
                  </a:lnTo>
                  <a:lnTo>
                    <a:pt x="14240" y="3217"/>
                  </a:lnTo>
                  <a:lnTo>
                    <a:pt x="14144" y="3019"/>
                  </a:lnTo>
                  <a:lnTo>
                    <a:pt x="14024" y="2813"/>
                  </a:lnTo>
                  <a:lnTo>
                    <a:pt x="13893" y="2621"/>
                  </a:lnTo>
                  <a:lnTo>
                    <a:pt x="13749" y="2429"/>
                  </a:lnTo>
                  <a:lnTo>
                    <a:pt x="13594" y="2243"/>
                  </a:lnTo>
                  <a:lnTo>
                    <a:pt x="13414" y="2065"/>
                  </a:lnTo>
                  <a:lnTo>
                    <a:pt x="13235" y="1894"/>
                  </a:lnTo>
                  <a:lnTo>
                    <a:pt x="13031" y="1722"/>
                  </a:lnTo>
                  <a:lnTo>
                    <a:pt x="12816" y="1564"/>
                  </a:lnTo>
                  <a:lnTo>
                    <a:pt x="12588" y="1406"/>
                  </a:lnTo>
                  <a:lnTo>
                    <a:pt x="12349" y="1256"/>
                  </a:lnTo>
                  <a:lnTo>
                    <a:pt x="12098" y="1118"/>
                  </a:lnTo>
                  <a:lnTo>
                    <a:pt x="11835" y="981"/>
                  </a:lnTo>
                  <a:lnTo>
                    <a:pt x="11559" y="851"/>
                  </a:lnTo>
                  <a:lnTo>
                    <a:pt x="11272" y="734"/>
                  </a:lnTo>
                  <a:lnTo>
                    <a:pt x="10985" y="624"/>
                  </a:lnTo>
                  <a:lnTo>
                    <a:pt x="10674" y="515"/>
                  </a:lnTo>
                  <a:lnTo>
                    <a:pt x="10363" y="425"/>
                  </a:lnTo>
                  <a:lnTo>
                    <a:pt x="10040" y="336"/>
                  </a:lnTo>
                  <a:lnTo>
                    <a:pt x="9717" y="261"/>
                  </a:lnTo>
                  <a:lnTo>
                    <a:pt x="9382" y="192"/>
                  </a:lnTo>
                  <a:lnTo>
                    <a:pt x="9035" y="137"/>
                  </a:lnTo>
                  <a:lnTo>
                    <a:pt x="8688" y="89"/>
                  </a:lnTo>
                  <a:lnTo>
                    <a:pt x="8329" y="48"/>
                  </a:lnTo>
                  <a:lnTo>
                    <a:pt x="7970" y="21"/>
                  </a:lnTo>
                  <a:lnTo>
                    <a:pt x="7599" y="7"/>
                  </a:lnTo>
                  <a:lnTo>
                    <a:pt x="7228" y="0"/>
                  </a:lnTo>
                  <a:close/>
                </a:path>
              </a:pathLst>
            </a:custGeom>
            <a:solidFill>
              <a:srgbClr val="221E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2482;p66"/>
            <p:cNvSpPr/>
            <p:nvPr/>
          </p:nvSpPr>
          <p:spPr>
            <a:xfrm>
              <a:off x="5399696" y="1801265"/>
              <a:ext cx="1790129" cy="740489"/>
            </a:xfrm>
            <a:custGeom>
              <a:avLst/>
              <a:gdLst/>
              <a:ahLst/>
              <a:cxnLst/>
              <a:rect l="l" t="t" r="r" b="b"/>
              <a:pathLst>
                <a:path w="298853" h="69841" extrusionOk="0">
                  <a:moveTo>
                    <a:pt x="298853" y="29560"/>
                  </a:moveTo>
                  <a:lnTo>
                    <a:pt x="298853" y="29560"/>
                  </a:lnTo>
                  <a:lnTo>
                    <a:pt x="296089" y="30458"/>
                  </a:lnTo>
                  <a:lnTo>
                    <a:pt x="292882" y="31494"/>
                  </a:lnTo>
                  <a:lnTo>
                    <a:pt x="289292" y="32653"/>
                  </a:lnTo>
                  <a:lnTo>
                    <a:pt x="285332" y="33916"/>
                  </a:lnTo>
                  <a:lnTo>
                    <a:pt x="281036" y="35274"/>
                  </a:lnTo>
                  <a:lnTo>
                    <a:pt x="276465" y="36708"/>
                  </a:lnTo>
                  <a:lnTo>
                    <a:pt x="271619" y="38217"/>
                  </a:lnTo>
                  <a:lnTo>
                    <a:pt x="266546" y="39781"/>
                  </a:lnTo>
                  <a:lnTo>
                    <a:pt x="261293" y="41379"/>
                  </a:lnTo>
                  <a:lnTo>
                    <a:pt x="258601" y="42195"/>
                  </a:lnTo>
                  <a:lnTo>
                    <a:pt x="255873" y="43012"/>
                  </a:lnTo>
                  <a:lnTo>
                    <a:pt x="253121" y="43835"/>
                  </a:lnTo>
                  <a:lnTo>
                    <a:pt x="250345" y="44658"/>
                  </a:lnTo>
                  <a:lnTo>
                    <a:pt x="247533" y="45488"/>
                  </a:lnTo>
                  <a:lnTo>
                    <a:pt x="244709" y="46311"/>
                  </a:lnTo>
                  <a:lnTo>
                    <a:pt x="241885" y="47135"/>
                  </a:lnTo>
                  <a:lnTo>
                    <a:pt x="239037" y="47951"/>
                  </a:lnTo>
                  <a:lnTo>
                    <a:pt x="236189" y="48760"/>
                  </a:lnTo>
                  <a:lnTo>
                    <a:pt x="233341" y="49570"/>
                  </a:lnTo>
                  <a:lnTo>
                    <a:pt x="230494" y="50366"/>
                  </a:lnTo>
                  <a:lnTo>
                    <a:pt x="227658" y="51148"/>
                  </a:lnTo>
                  <a:lnTo>
                    <a:pt x="224834" y="51923"/>
                  </a:lnTo>
                  <a:lnTo>
                    <a:pt x="222022" y="52677"/>
                  </a:lnTo>
                  <a:lnTo>
                    <a:pt x="222022" y="52677"/>
                  </a:lnTo>
                  <a:lnTo>
                    <a:pt x="221113" y="52917"/>
                  </a:lnTo>
                  <a:lnTo>
                    <a:pt x="220179" y="53144"/>
                  </a:lnTo>
                  <a:lnTo>
                    <a:pt x="219234" y="53370"/>
                  </a:lnTo>
                  <a:lnTo>
                    <a:pt x="218277" y="53583"/>
                  </a:lnTo>
                  <a:lnTo>
                    <a:pt x="217296" y="53796"/>
                  </a:lnTo>
                  <a:lnTo>
                    <a:pt x="216302" y="53994"/>
                  </a:lnTo>
                  <a:lnTo>
                    <a:pt x="215297" y="54187"/>
                  </a:lnTo>
                  <a:lnTo>
                    <a:pt x="214280" y="54372"/>
                  </a:lnTo>
                  <a:lnTo>
                    <a:pt x="213239" y="54550"/>
                  </a:lnTo>
                  <a:lnTo>
                    <a:pt x="212186" y="54715"/>
                  </a:lnTo>
                  <a:lnTo>
                    <a:pt x="211133" y="54879"/>
                  </a:lnTo>
                  <a:lnTo>
                    <a:pt x="210056" y="55030"/>
                  </a:lnTo>
                  <a:lnTo>
                    <a:pt x="208956" y="55174"/>
                  </a:lnTo>
                  <a:lnTo>
                    <a:pt x="207855" y="55318"/>
                  </a:lnTo>
                  <a:lnTo>
                    <a:pt x="206742" y="55442"/>
                  </a:lnTo>
                  <a:lnTo>
                    <a:pt x="205617" y="55565"/>
                  </a:lnTo>
                  <a:lnTo>
                    <a:pt x="204480" y="55682"/>
                  </a:lnTo>
                  <a:lnTo>
                    <a:pt x="203332" y="55785"/>
                  </a:lnTo>
                  <a:lnTo>
                    <a:pt x="202171" y="55888"/>
                  </a:lnTo>
                  <a:lnTo>
                    <a:pt x="200998" y="55977"/>
                  </a:lnTo>
                  <a:lnTo>
                    <a:pt x="199814" y="56059"/>
                  </a:lnTo>
                  <a:lnTo>
                    <a:pt x="198617" y="56128"/>
                  </a:lnTo>
                  <a:lnTo>
                    <a:pt x="197409" y="56197"/>
                  </a:lnTo>
                  <a:lnTo>
                    <a:pt x="196200" y="56251"/>
                  </a:lnTo>
                  <a:lnTo>
                    <a:pt x="194980" y="56299"/>
                  </a:lnTo>
                  <a:lnTo>
                    <a:pt x="193747" y="56341"/>
                  </a:lnTo>
                  <a:lnTo>
                    <a:pt x="192503" y="56375"/>
                  </a:lnTo>
                  <a:lnTo>
                    <a:pt x="191258" y="56395"/>
                  </a:lnTo>
                  <a:lnTo>
                    <a:pt x="190002" y="56409"/>
                  </a:lnTo>
                  <a:lnTo>
                    <a:pt x="188734" y="56416"/>
                  </a:lnTo>
                  <a:lnTo>
                    <a:pt x="187465" y="56416"/>
                  </a:lnTo>
                  <a:lnTo>
                    <a:pt x="186185" y="56402"/>
                  </a:lnTo>
                  <a:lnTo>
                    <a:pt x="184905" y="56382"/>
                  </a:lnTo>
                  <a:lnTo>
                    <a:pt x="183601" y="56354"/>
                  </a:lnTo>
                  <a:lnTo>
                    <a:pt x="182308" y="56320"/>
                  </a:lnTo>
                  <a:lnTo>
                    <a:pt x="181004" y="56272"/>
                  </a:lnTo>
                  <a:lnTo>
                    <a:pt x="179688" y="56217"/>
                  </a:lnTo>
                  <a:lnTo>
                    <a:pt x="178372" y="56155"/>
                  </a:lnTo>
                  <a:lnTo>
                    <a:pt x="177055" y="56087"/>
                  </a:lnTo>
                  <a:lnTo>
                    <a:pt x="175727" y="56004"/>
                  </a:lnTo>
                  <a:lnTo>
                    <a:pt x="174399" y="55915"/>
                  </a:lnTo>
                  <a:lnTo>
                    <a:pt x="173071" y="55812"/>
                  </a:lnTo>
                  <a:lnTo>
                    <a:pt x="171731" y="55709"/>
                  </a:lnTo>
                  <a:lnTo>
                    <a:pt x="170391" y="55593"/>
                  </a:lnTo>
                  <a:lnTo>
                    <a:pt x="169038" y="55463"/>
                  </a:lnTo>
                  <a:lnTo>
                    <a:pt x="167698" y="55332"/>
                  </a:lnTo>
                  <a:lnTo>
                    <a:pt x="166346" y="55188"/>
                  </a:lnTo>
                  <a:lnTo>
                    <a:pt x="164994" y="55030"/>
                  </a:lnTo>
                  <a:lnTo>
                    <a:pt x="163642" y="54873"/>
                  </a:lnTo>
                  <a:lnTo>
                    <a:pt x="162290" y="54701"/>
                  </a:lnTo>
                  <a:lnTo>
                    <a:pt x="160926" y="54516"/>
                  </a:lnTo>
                  <a:lnTo>
                    <a:pt x="159574" y="54324"/>
                  </a:lnTo>
                  <a:lnTo>
                    <a:pt x="158210" y="54125"/>
                  </a:lnTo>
                  <a:lnTo>
                    <a:pt x="156857" y="53919"/>
                  </a:lnTo>
                  <a:lnTo>
                    <a:pt x="155493" y="53700"/>
                  </a:lnTo>
                  <a:lnTo>
                    <a:pt x="154141" y="53473"/>
                  </a:lnTo>
                  <a:lnTo>
                    <a:pt x="152777" y="53233"/>
                  </a:lnTo>
                  <a:lnTo>
                    <a:pt x="151425" y="52986"/>
                  </a:lnTo>
                  <a:lnTo>
                    <a:pt x="150073" y="52725"/>
                  </a:lnTo>
                  <a:lnTo>
                    <a:pt x="148709" y="52458"/>
                  </a:lnTo>
                  <a:lnTo>
                    <a:pt x="147357" y="52183"/>
                  </a:lnTo>
                  <a:lnTo>
                    <a:pt x="146005" y="51895"/>
                  </a:lnTo>
                  <a:lnTo>
                    <a:pt x="144665" y="51600"/>
                  </a:lnTo>
                  <a:lnTo>
                    <a:pt x="143312" y="51299"/>
                  </a:lnTo>
                  <a:lnTo>
                    <a:pt x="141972" y="50983"/>
                  </a:lnTo>
                  <a:lnTo>
                    <a:pt x="140632" y="50654"/>
                  </a:lnTo>
                  <a:lnTo>
                    <a:pt x="139304" y="50318"/>
                  </a:lnTo>
                  <a:lnTo>
                    <a:pt x="137964" y="49975"/>
                  </a:lnTo>
                  <a:lnTo>
                    <a:pt x="136648" y="49618"/>
                  </a:lnTo>
                  <a:lnTo>
                    <a:pt x="135319" y="49254"/>
                  </a:lnTo>
                  <a:lnTo>
                    <a:pt x="134003" y="48877"/>
                  </a:lnTo>
                  <a:lnTo>
                    <a:pt x="132687" y="48493"/>
                  </a:lnTo>
                  <a:lnTo>
                    <a:pt x="131383" y="48095"/>
                  </a:lnTo>
                  <a:lnTo>
                    <a:pt x="130078" y="47690"/>
                  </a:lnTo>
                  <a:lnTo>
                    <a:pt x="128786" y="47279"/>
                  </a:lnTo>
                  <a:lnTo>
                    <a:pt x="127494" y="46846"/>
                  </a:lnTo>
                  <a:lnTo>
                    <a:pt x="126214" y="46414"/>
                  </a:lnTo>
                  <a:lnTo>
                    <a:pt x="124945" y="45968"/>
                  </a:lnTo>
                  <a:lnTo>
                    <a:pt x="123677" y="45509"/>
                  </a:lnTo>
                  <a:lnTo>
                    <a:pt x="122421" y="45042"/>
                  </a:lnTo>
                  <a:lnTo>
                    <a:pt x="121164" y="44562"/>
                  </a:lnTo>
                  <a:lnTo>
                    <a:pt x="119920" y="44075"/>
                  </a:lnTo>
                  <a:lnTo>
                    <a:pt x="118687" y="43574"/>
                  </a:lnTo>
                  <a:lnTo>
                    <a:pt x="117467" y="43067"/>
                  </a:lnTo>
                  <a:lnTo>
                    <a:pt x="116246" y="42545"/>
                  </a:lnTo>
                  <a:lnTo>
                    <a:pt x="115038" y="42010"/>
                  </a:lnTo>
                  <a:lnTo>
                    <a:pt x="113841" y="41468"/>
                  </a:lnTo>
                  <a:lnTo>
                    <a:pt x="112657" y="40920"/>
                  </a:lnTo>
                  <a:lnTo>
                    <a:pt x="111484" y="40357"/>
                  </a:lnTo>
                  <a:lnTo>
                    <a:pt x="110311" y="39781"/>
                  </a:lnTo>
                  <a:lnTo>
                    <a:pt x="109163" y="39198"/>
                  </a:lnTo>
                  <a:lnTo>
                    <a:pt x="108014" y="38601"/>
                  </a:lnTo>
                  <a:lnTo>
                    <a:pt x="106889" y="37990"/>
                  </a:lnTo>
                  <a:lnTo>
                    <a:pt x="105764" y="37373"/>
                  </a:lnTo>
                  <a:lnTo>
                    <a:pt x="104664" y="36749"/>
                  </a:lnTo>
                  <a:lnTo>
                    <a:pt x="103563" y="36104"/>
                  </a:lnTo>
                  <a:lnTo>
                    <a:pt x="102486" y="35459"/>
                  </a:lnTo>
                  <a:lnTo>
                    <a:pt x="101421" y="34794"/>
                  </a:lnTo>
                  <a:lnTo>
                    <a:pt x="100368" y="34121"/>
                  </a:lnTo>
                  <a:lnTo>
                    <a:pt x="99327" y="33435"/>
                  </a:lnTo>
                  <a:lnTo>
                    <a:pt x="98298" y="32743"/>
                  </a:lnTo>
                  <a:lnTo>
                    <a:pt x="97281" y="32036"/>
                  </a:lnTo>
                  <a:lnTo>
                    <a:pt x="96288" y="31316"/>
                  </a:lnTo>
                  <a:lnTo>
                    <a:pt x="95307" y="30589"/>
                  </a:lnTo>
                  <a:lnTo>
                    <a:pt x="94337" y="29848"/>
                  </a:lnTo>
                  <a:lnTo>
                    <a:pt x="93392" y="29093"/>
                  </a:lnTo>
                  <a:lnTo>
                    <a:pt x="92459" y="28332"/>
                  </a:lnTo>
                  <a:lnTo>
                    <a:pt x="91537" y="27556"/>
                  </a:lnTo>
                  <a:lnTo>
                    <a:pt x="90640" y="26768"/>
                  </a:lnTo>
                  <a:lnTo>
                    <a:pt x="89754" y="25972"/>
                  </a:lnTo>
                  <a:lnTo>
                    <a:pt x="88881" y="25162"/>
                  </a:lnTo>
                  <a:lnTo>
                    <a:pt x="88031" y="24339"/>
                  </a:lnTo>
                  <a:lnTo>
                    <a:pt x="87206" y="23509"/>
                  </a:lnTo>
                  <a:lnTo>
                    <a:pt x="86392" y="22665"/>
                  </a:lnTo>
                  <a:lnTo>
                    <a:pt x="85590" y="21808"/>
                  </a:lnTo>
                  <a:lnTo>
                    <a:pt x="84813" y="20937"/>
                  </a:lnTo>
                  <a:lnTo>
                    <a:pt x="84059" y="20059"/>
                  </a:lnTo>
                  <a:lnTo>
                    <a:pt x="83317" y="19167"/>
                  </a:lnTo>
                  <a:lnTo>
                    <a:pt x="82599" y="18261"/>
                  </a:lnTo>
                  <a:lnTo>
                    <a:pt x="81905" y="17342"/>
                  </a:lnTo>
                  <a:lnTo>
                    <a:pt x="81223" y="16416"/>
                  </a:lnTo>
                  <a:lnTo>
                    <a:pt x="80577" y="15476"/>
                  </a:lnTo>
                  <a:lnTo>
                    <a:pt x="79943" y="14523"/>
                  </a:lnTo>
                  <a:lnTo>
                    <a:pt x="79321" y="13562"/>
                  </a:lnTo>
                  <a:lnTo>
                    <a:pt x="78734" y="12588"/>
                  </a:lnTo>
                  <a:lnTo>
                    <a:pt x="78160" y="11600"/>
                  </a:lnTo>
                  <a:lnTo>
                    <a:pt x="77609" y="10599"/>
                  </a:lnTo>
                  <a:lnTo>
                    <a:pt x="77083" y="9584"/>
                  </a:lnTo>
                  <a:lnTo>
                    <a:pt x="77083" y="9584"/>
                  </a:lnTo>
                  <a:lnTo>
                    <a:pt x="76963" y="9357"/>
                  </a:lnTo>
                  <a:lnTo>
                    <a:pt x="76808" y="9131"/>
                  </a:lnTo>
                  <a:lnTo>
                    <a:pt x="76640" y="8911"/>
                  </a:lnTo>
                  <a:lnTo>
                    <a:pt x="76461" y="8692"/>
                  </a:lnTo>
                  <a:lnTo>
                    <a:pt x="76257" y="8486"/>
                  </a:lnTo>
                  <a:lnTo>
                    <a:pt x="76030" y="8280"/>
                  </a:lnTo>
                  <a:lnTo>
                    <a:pt x="75791" y="8074"/>
                  </a:lnTo>
                  <a:lnTo>
                    <a:pt x="75527" y="7875"/>
                  </a:lnTo>
                  <a:lnTo>
                    <a:pt x="75252" y="7683"/>
                  </a:lnTo>
                  <a:lnTo>
                    <a:pt x="74953" y="7491"/>
                  </a:lnTo>
                  <a:lnTo>
                    <a:pt x="74642" y="7306"/>
                  </a:lnTo>
                  <a:lnTo>
                    <a:pt x="74319" y="7128"/>
                  </a:lnTo>
                  <a:lnTo>
                    <a:pt x="73972" y="6949"/>
                  </a:lnTo>
                  <a:lnTo>
                    <a:pt x="73613" y="6778"/>
                  </a:lnTo>
                  <a:lnTo>
                    <a:pt x="73230" y="6606"/>
                  </a:lnTo>
                  <a:lnTo>
                    <a:pt x="72835" y="6442"/>
                  </a:lnTo>
                  <a:lnTo>
                    <a:pt x="72428" y="6284"/>
                  </a:lnTo>
                  <a:lnTo>
                    <a:pt x="72010" y="6119"/>
                  </a:lnTo>
                  <a:lnTo>
                    <a:pt x="71567" y="5968"/>
                  </a:lnTo>
                  <a:lnTo>
                    <a:pt x="71112" y="5818"/>
                  </a:lnTo>
                  <a:lnTo>
                    <a:pt x="70645" y="5673"/>
                  </a:lnTo>
                  <a:lnTo>
                    <a:pt x="70167" y="5529"/>
                  </a:lnTo>
                  <a:lnTo>
                    <a:pt x="69664" y="5385"/>
                  </a:lnTo>
                  <a:lnTo>
                    <a:pt x="69162" y="5248"/>
                  </a:lnTo>
                  <a:lnTo>
                    <a:pt x="68635" y="5118"/>
                  </a:lnTo>
                  <a:lnTo>
                    <a:pt x="68097" y="4987"/>
                  </a:lnTo>
                  <a:lnTo>
                    <a:pt x="67558" y="4864"/>
                  </a:lnTo>
                  <a:lnTo>
                    <a:pt x="66996" y="4741"/>
                  </a:lnTo>
                  <a:lnTo>
                    <a:pt x="66422" y="4617"/>
                  </a:lnTo>
                  <a:lnTo>
                    <a:pt x="65847" y="4500"/>
                  </a:lnTo>
                  <a:lnTo>
                    <a:pt x="65249" y="4391"/>
                  </a:lnTo>
                  <a:lnTo>
                    <a:pt x="64639" y="4281"/>
                  </a:lnTo>
                  <a:lnTo>
                    <a:pt x="64028" y="4171"/>
                  </a:lnTo>
                  <a:lnTo>
                    <a:pt x="63406" y="4068"/>
                  </a:lnTo>
                  <a:lnTo>
                    <a:pt x="62760" y="3965"/>
                  </a:lnTo>
                  <a:lnTo>
                    <a:pt x="62114" y="3862"/>
                  </a:lnTo>
                  <a:lnTo>
                    <a:pt x="60798" y="3677"/>
                  </a:lnTo>
                  <a:lnTo>
                    <a:pt x="59446" y="3499"/>
                  </a:lnTo>
                  <a:lnTo>
                    <a:pt x="58046" y="3327"/>
                  </a:lnTo>
                  <a:lnTo>
                    <a:pt x="56634" y="3170"/>
                  </a:lnTo>
                  <a:lnTo>
                    <a:pt x="55186" y="3019"/>
                  </a:lnTo>
                  <a:lnTo>
                    <a:pt x="53702" y="2881"/>
                  </a:lnTo>
                  <a:lnTo>
                    <a:pt x="52206" y="2751"/>
                  </a:lnTo>
                  <a:lnTo>
                    <a:pt x="50687" y="2628"/>
                  </a:lnTo>
                  <a:lnTo>
                    <a:pt x="49143" y="2511"/>
                  </a:lnTo>
                  <a:lnTo>
                    <a:pt x="47576" y="2401"/>
                  </a:lnTo>
                  <a:lnTo>
                    <a:pt x="46008" y="2305"/>
                  </a:lnTo>
                  <a:lnTo>
                    <a:pt x="44429" y="2209"/>
                  </a:lnTo>
                  <a:lnTo>
                    <a:pt x="42825" y="2120"/>
                  </a:lnTo>
                  <a:lnTo>
                    <a:pt x="41222" y="2038"/>
                  </a:lnTo>
                  <a:lnTo>
                    <a:pt x="39619" y="1962"/>
                  </a:lnTo>
                  <a:lnTo>
                    <a:pt x="38003" y="1894"/>
                  </a:lnTo>
                  <a:lnTo>
                    <a:pt x="36400" y="1825"/>
                  </a:lnTo>
                  <a:lnTo>
                    <a:pt x="34785" y="1763"/>
                  </a:lnTo>
                  <a:lnTo>
                    <a:pt x="31578" y="1647"/>
                  </a:lnTo>
                  <a:lnTo>
                    <a:pt x="28407" y="1544"/>
                  </a:lnTo>
                  <a:lnTo>
                    <a:pt x="22257" y="1359"/>
                  </a:lnTo>
                  <a:lnTo>
                    <a:pt x="19301" y="1269"/>
                  </a:lnTo>
                  <a:lnTo>
                    <a:pt x="16465" y="1180"/>
                  </a:lnTo>
                  <a:lnTo>
                    <a:pt x="13761" y="1084"/>
                  </a:lnTo>
                  <a:lnTo>
                    <a:pt x="12457" y="1029"/>
                  </a:lnTo>
                  <a:lnTo>
                    <a:pt x="11200" y="981"/>
                  </a:lnTo>
                  <a:lnTo>
                    <a:pt x="9980" y="920"/>
                  </a:lnTo>
                  <a:lnTo>
                    <a:pt x="8807" y="865"/>
                  </a:lnTo>
                  <a:lnTo>
                    <a:pt x="7671" y="803"/>
                  </a:lnTo>
                  <a:lnTo>
                    <a:pt x="6594" y="734"/>
                  </a:lnTo>
                  <a:lnTo>
                    <a:pt x="5565" y="666"/>
                  </a:lnTo>
                  <a:lnTo>
                    <a:pt x="4595" y="583"/>
                  </a:lnTo>
                  <a:lnTo>
                    <a:pt x="3674" y="508"/>
                  </a:lnTo>
                  <a:lnTo>
                    <a:pt x="2813" y="419"/>
                  </a:lnTo>
                  <a:lnTo>
                    <a:pt x="2011" y="323"/>
                  </a:lnTo>
                  <a:lnTo>
                    <a:pt x="1281" y="227"/>
                  </a:lnTo>
                  <a:lnTo>
                    <a:pt x="934" y="172"/>
                  </a:lnTo>
                  <a:lnTo>
                    <a:pt x="611" y="117"/>
                  </a:lnTo>
                  <a:lnTo>
                    <a:pt x="300" y="62"/>
                  </a:lnTo>
                  <a:lnTo>
                    <a:pt x="1" y="0"/>
                  </a:lnTo>
                  <a:lnTo>
                    <a:pt x="1" y="0"/>
                  </a:lnTo>
                  <a:lnTo>
                    <a:pt x="312" y="638"/>
                  </a:lnTo>
                  <a:lnTo>
                    <a:pt x="635" y="1276"/>
                  </a:lnTo>
                  <a:lnTo>
                    <a:pt x="958" y="1914"/>
                  </a:lnTo>
                  <a:lnTo>
                    <a:pt x="1305" y="2552"/>
                  </a:lnTo>
                  <a:lnTo>
                    <a:pt x="1652" y="3190"/>
                  </a:lnTo>
                  <a:lnTo>
                    <a:pt x="2011" y="3828"/>
                  </a:lnTo>
                  <a:lnTo>
                    <a:pt x="2382" y="4466"/>
                  </a:lnTo>
                  <a:lnTo>
                    <a:pt x="2753" y="5104"/>
                  </a:lnTo>
                  <a:lnTo>
                    <a:pt x="3148" y="5742"/>
                  </a:lnTo>
                  <a:lnTo>
                    <a:pt x="3542" y="6380"/>
                  </a:lnTo>
                  <a:lnTo>
                    <a:pt x="3949" y="7011"/>
                  </a:lnTo>
                  <a:lnTo>
                    <a:pt x="4368" y="7649"/>
                  </a:lnTo>
                  <a:lnTo>
                    <a:pt x="4787" y="8287"/>
                  </a:lnTo>
                  <a:lnTo>
                    <a:pt x="5230" y="8918"/>
                  </a:lnTo>
                  <a:lnTo>
                    <a:pt x="5672" y="9549"/>
                  </a:lnTo>
                  <a:lnTo>
                    <a:pt x="6127" y="10187"/>
                  </a:lnTo>
                  <a:lnTo>
                    <a:pt x="6594" y="10818"/>
                  </a:lnTo>
                  <a:lnTo>
                    <a:pt x="7060" y="11449"/>
                  </a:lnTo>
                  <a:lnTo>
                    <a:pt x="7551" y="12081"/>
                  </a:lnTo>
                  <a:lnTo>
                    <a:pt x="8042" y="12712"/>
                  </a:lnTo>
                  <a:lnTo>
                    <a:pt x="8532" y="13343"/>
                  </a:lnTo>
                  <a:lnTo>
                    <a:pt x="9047" y="13967"/>
                  </a:lnTo>
                  <a:lnTo>
                    <a:pt x="9561" y="14598"/>
                  </a:lnTo>
                  <a:lnTo>
                    <a:pt x="10100" y="15222"/>
                  </a:lnTo>
                  <a:lnTo>
                    <a:pt x="10626" y="15847"/>
                  </a:lnTo>
                  <a:lnTo>
                    <a:pt x="11177" y="16471"/>
                  </a:lnTo>
                  <a:lnTo>
                    <a:pt x="11727" y="17095"/>
                  </a:lnTo>
                  <a:lnTo>
                    <a:pt x="12301" y="17719"/>
                  </a:lnTo>
                  <a:lnTo>
                    <a:pt x="12864" y="18337"/>
                  </a:lnTo>
                  <a:lnTo>
                    <a:pt x="13450" y="18954"/>
                  </a:lnTo>
                  <a:lnTo>
                    <a:pt x="14036" y="19572"/>
                  </a:lnTo>
                  <a:lnTo>
                    <a:pt x="14635" y="20189"/>
                  </a:lnTo>
                  <a:lnTo>
                    <a:pt x="15245" y="20806"/>
                  </a:lnTo>
                  <a:lnTo>
                    <a:pt x="15867" y="21417"/>
                  </a:lnTo>
                  <a:lnTo>
                    <a:pt x="16489" y="22027"/>
                  </a:lnTo>
                  <a:lnTo>
                    <a:pt x="17123" y="22638"/>
                  </a:lnTo>
                  <a:lnTo>
                    <a:pt x="17770" y="23248"/>
                  </a:lnTo>
                  <a:lnTo>
                    <a:pt x="18416" y="23859"/>
                  </a:lnTo>
                  <a:lnTo>
                    <a:pt x="19074" y="24463"/>
                  </a:lnTo>
                  <a:lnTo>
                    <a:pt x="19744" y="25066"/>
                  </a:lnTo>
                  <a:lnTo>
                    <a:pt x="20426" y="25663"/>
                  </a:lnTo>
                  <a:lnTo>
                    <a:pt x="21108" y="26267"/>
                  </a:lnTo>
                  <a:lnTo>
                    <a:pt x="21802" y="26864"/>
                  </a:lnTo>
                  <a:lnTo>
                    <a:pt x="22496" y="27454"/>
                  </a:lnTo>
                  <a:lnTo>
                    <a:pt x="23214" y="28050"/>
                  </a:lnTo>
                  <a:lnTo>
                    <a:pt x="23932" y="28640"/>
                  </a:lnTo>
                  <a:lnTo>
                    <a:pt x="24650" y="29230"/>
                  </a:lnTo>
                  <a:lnTo>
                    <a:pt x="25392" y="29813"/>
                  </a:lnTo>
                  <a:lnTo>
                    <a:pt x="26134" y="30403"/>
                  </a:lnTo>
                  <a:lnTo>
                    <a:pt x="26887" y="30986"/>
                  </a:lnTo>
                  <a:lnTo>
                    <a:pt x="27641" y="31563"/>
                  </a:lnTo>
                  <a:lnTo>
                    <a:pt x="28407" y="32139"/>
                  </a:lnTo>
                  <a:lnTo>
                    <a:pt x="29185" y="32715"/>
                  </a:lnTo>
                  <a:lnTo>
                    <a:pt x="29962" y="33284"/>
                  </a:lnTo>
                  <a:lnTo>
                    <a:pt x="30752" y="33861"/>
                  </a:lnTo>
                  <a:lnTo>
                    <a:pt x="31554" y="34423"/>
                  </a:lnTo>
                  <a:lnTo>
                    <a:pt x="32356" y="34993"/>
                  </a:lnTo>
                  <a:lnTo>
                    <a:pt x="33169" y="35548"/>
                  </a:lnTo>
                  <a:lnTo>
                    <a:pt x="33995" y="36111"/>
                  </a:lnTo>
                  <a:lnTo>
                    <a:pt x="34821" y="36666"/>
                  </a:lnTo>
                  <a:lnTo>
                    <a:pt x="35658" y="37222"/>
                  </a:lnTo>
                  <a:lnTo>
                    <a:pt x="36508" y="37771"/>
                  </a:lnTo>
                  <a:lnTo>
                    <a:pt x="37357" y="38320"/>
                  </a:lnTo>
                  <a:lnTo>
                    <a:pt x="38219" y="38862"/>
                  </a:lnTo>
                  <a:lnTo>
                    <a:pt x="39092" y="39404"/>
                  </a:lnTo>
                  <a:lnTo>
                    <a:pt x="39966" y="39945"/>
                  </a:lnTo>
                  <a:lnTo>
                    <a:pt x="40839" y="40481"/>
                  </a:lnTo>
                  <a:lnTo>
                    <a:pt x="41737" y="41009"/>
                  </a:lnTo>
                  <a:lnTo>
                    <a:pt x="42634" y="41537"/>
                  </a:lnTo>
                  <a:lnTo>
                    <a:pt x="43531" y="42065"/>
                  </a:lnTo>
                  <a:lnTo>
                    <a:pt x="44453" y="42587"/>
                  </a:lnTo>
                  <a:lnTo>
                    <a:pt x="45362" y="43108"/>
                  </a:lnTo>
                  <a:lnTo>
                    <a:pt x="46296" y="43622"/>
                  </a:lnTo>
                  <a:lnTo>
                    <a:pt x="47229" y="44137"/>
                  </a:lnTo>
                  <a:lnTo>
                    <a:pt x="48174" y="44644"/>
                  </a:lnTo>
                  <a:lnTo>
                    <a:pt x="49119" y="45145"/>
                  </a:lnTo>
                  <a:lnTo>
                    <a:pt x="50077" y="45646"/>
                  </a:lnTo>
                  <a:lnTo>
                    <a:pt x="51034" y="46147"/>
                  </a:lnTo>
                  <a:lnTo>
                    <a:pt x="52003" y="46641"/>
                  </a:lnTo>
                  <a:lnTo>
                    <a:pt x="52984" y="47128"/>
                  </a:lnTo>
                  <a:lnTo>
                    <a:pt x="53965" y="47615"/>
                  </a:lnTo>
                  <a:lnTo>
                    <a:pt x="54947" y="48102"/>
                  </a:lnTo>
                  <a:lnTo>
                    <a:pt x="55952" y="48575"/>
                  </a:lnTo>
                  <a:lnTo>
                    <a:pt x="56957" y="49055"/>
                  </a:lnTo>
                  <a:lnTo>
                    <a:pt x="57962" y="49522"/>
                  </a:lnTo>
                  <a:lnTo>
                    <a:pt x="58979" y="49988"/>
                  </a:lnTo>
                  <a:lnTo>
                    <a:pt x="60008" y="50455"/>
                  </a:lnTo>
                  <a:lnTo>
                    <a:pt x="61037" y="50908"/>
                  </a:lnTo>
                  <a:lnTo>
                    <a:pt x="62066" y="51367"/>
                  </a:lnTo>
                  <a:lnTo>
                    <a:pt x="63119" y="51813"/>
                  </a:lnTo>
                  <a:lnTo>
                    <a:pt x="64160" y="52259"/>
                  </a:lnTo>
                  <a:lnTo>
                    <a:pt x="65225" y="52698"/>
                  </a:lnTo>
                  <a:lnTo>
                    <a:pt x="66290" y="53137"/>
                  </a:lnTo>
                  <a:lnTo>
                    <a:pt x="67355" y="53569"/>
                  </a:lnTo>
                  <a:lnTo>
                    <a:pt x="68432" y="53994"/>
                  </a:lnTo>
                  <a:lnTo>
                    <a:pt x="69521" y="54420"/>
                  </a:lnTo>
                  <a:lnTo>
                    <a:pt x="70610" y="54838"/>
                  </a:lnTo>
                  <a:lnTo>
                    <a:pt x="71698" y="55250"/>
                  </a:lnTo>
                  <a:lnTo>
                    <a:pt x="72799" y="55661"/>
                  </a:lnTo>
                  <a:lnTo>
                    <a:pt x="73912" y="56066"/>
                  </a:lnTo>
                  <a:lnTo>
                    <a:pt x="75025" y="56464"/>
                  </a:lnTo>
                  <a:lnTo>
                    <a:pt x="76138" y="56862"/>
                  </a:lnTo>
                  <a:lnTo>
                    <a:pt x="77262" y="57253"/>
                  </a:lnTo>
                  <a:lnTo>
                    <a:pt x="78399" y="57637"/>
                  </a:lnTo>
                  <a:lnTo>
                    <a:pt x="79536" y="58014"/>
                  </a:lnTo>
                  <a:lnTo>
                    <a:pt x="80685" y="58392"/>
                  </a:lnTo>
                  <a:lnTo>
                    <a:pt x="81833" y="58762"/>
                  </a:lnTo>
                  <a:lnTo>
                    <a:pt x="82994" y="59126"/>
                  </a:lnTo>
                  <a:lnTo>
                    <a:pt x="84155" y="59482"/>
                  </a:lnTo>
                  <a:lnTo>
                    <a:pt x="85315" y="59839"/>
                  </a:lnTo>
                  <a:lnTo>
                    <a:pt x="86488" y="60189"/>
                  </a:lnTo>
                  <a:lnTo>
                    <a:pt x="87672" y="60532"/>
                  </a:lnTo>
                  <a:lnTo>
                    <a:pt x="88857" y="60868"/>
                  </a:lnTo>
                  <a:lnTo>
                    <a:pt x="90054" y="61204"/>
                  </a:lnTo>
                  <a:lnTo>
                    <a:pt x="91250" y="61527"/>
                  </a:lnTo>
                  <a:lnTo>
                    <a:pt x="92447" y="61849"/>
                  </a:lnTo>
                  <a:lnTo>
                    <a:pt x="93655" y="62165"/>
                  </a:lnTo>
                  <a:lnTo>
                    <a:pt x="94864" y="62480"/>
                  </a:lnTo>
                  <a:lnTo>
                    <a:pt x="96084" y="62782"/>
                  </a:lnTo>
                  <a:lnTo>
                    <a:pt x="97317" y="63084"/>
                  </a:lnTo>
                  <a:lnTo>
                    <a:pt x="98537" y="63379"/>
                  </a:lnTo>
                  <a:lnTo>
                    <a:pt x="99782" y="63667"/>
                  </a:lnTo>
                  <a:lnTo>
                    <a:pt x="101014" y="63948"/>
                  </a:lnTo>
                  <a:lnTo>
                    <a:pt x="102259" y="64223"/>
                  </a:lnTo>
                  <a:lnTo>
                    <a:pt x="103515" y="64490"/>
                  </a:lnTo>
                  <a:lnTo>
                    <a:pt x="104771" y="64758"/>
                  </a:lnTo>
                  <a:lnTo>
                    <a:pt x="106040" y="65011"/>
                  </a:lnTo>
                  <a:lnTo>
                    <a:pt x="107296" y="65265"/>
                  </a:lnTo>
                  <a:lnTo>
                    <a:pt x="108576" y="65512"/>
                  </a:lnTo>
                  <a:lnTo>
                    <a:pt x="109845" y="65752"/>
                  </a:lnTo>
                  <a:lnTo>
                    <a:pt x="111137" y="65986"/>
                  </a:lnTo>
                  <a:lnTo>
                    <a:pt x="112417" y="66212"/>
                  </a:lnTo>
                  <a:lnTo>
                    <a:pt x="113710" y="66431"/>
                  </a:lnTo>
                  <a:lnTo>
                    <a:pt x="115014" y="66644"/>
                  </a:lnTo>
                  <a:lnTo>
                    <a:pt x="116306" y="66850"/>
                  </a:lnTo>
                  <a:lnTo>
                    <a:pt x="117622" y="67049"/>
                  </a:lnTo>
                  <a:lnTo>
                    <a:pt x="118927" y="67248"/>
                  </a:lnTo>
                  <a:lnTo>
                    <a:pt x="120243" y="67433"/>
                  </a:lnTo>
                  <a:lnTo>
                    <a:pt x="121571" y="67618"/>
                  </a:lnTo>
                  <a:lnTo>
                    <a:pt x="122899" y="67790"/>
                  </a:lnTo>
                  <a:lnTo>
                    <a:pt x="124227" y="67961"/>
                  </a:lnTo>
                  <a:lnTo>
                    <a:pt x="125556" y="68119"/>
                  </a:lnTo>
                  <a:lnTo>
                    <a:pt x="126896" y="68270"/>
                  </a:lnTo>
                  <a:lnTo>
                    <a:pt x="128248" y="68421"/>
                  </a:lnTo>
                  <a:lnTo>
                    <a:pt x="129600" y="68558"/>
                  </a:lnTo>
                  <a:lnTo>
                    <a:pt x="130952" y="68695"/>
                  </a:lnTo>
                  <a:lnTo>
                    <a:pt x="132304" y="68819"/>
                  </a:lnTo>
                  <a:lnTo>
                    <a:pt x="133668" y="68942"/>
                  </a:lnTo>
                  <a:lnTo>
                    <a:pt x="135032" y="69052"/>
                  </a:lnTo>
                  <a:lnTo>
                    <a:pt x="136408" y="69155"/>
                  </a:lnTo>
                  <a:lnTo>
                    <a:pt x="137784" y="69251"/>
                  </a:lnTo>
                  <a:lnTo>
                    <a:pt x="139160" y="69347"/>
                  </a:lnTo>
                  <a:lnTo>
                    <a:pt x="140548" y="69429"/>
                  </a:lnTo>
                  <a:lnTo>
                    <a:pt x="141936" y="69505"/>
                  </a:lnTo>
                  <a:lnTo>
                    <a:pt x="143324" y="69573"/>
                  </a:lnTo>
                  <a:lnTo>
                    <a:pt x="144724" y="69628"/>
                  </a:lnTo>
                  <a:lnTo>
                    <a:pt x="146124" y="69683"/>
                  </a:lnTo>
                  <a:lnTo>
                    <a:pt x="147536" y="69731"/>
                  </a:lnTo>
                  <a:lnTo>
                    <a:pt x="148936" y="69765"/>
                  </a:lnTo>
                  <a:lnTo>
                    <a:pt x="150348" y="69800"/>
                  </a:lnTo>
                  <a:lnTo>
                    <a:pt x="151772" y="69820"/>
                  </a:lnTo>
                  <a:lnTo>
                    <a:pt x="153196" y="69834"/>
                  </a:lnTo>
                  <a:lnTo>
                    <a:pt x="154620" y="69841"/>
                  </a:lnTo>
                  <a:lnTo>
                    <a:pt x="156044" y="69841"/>
                  </a:lnTo>
                  <a:lnTo>
                    <a:pt x="157480" y="69834"/>
                  </a:lnTo>
                  <a:lnTo>
                    <a:pt x="158916" y="69813"/>
                  </a:lnTo>
                  <a:lnTo>
                    <a:pt x="160351" y="69793"/>
                  </a:lnTo>
                  <a:lnTo>
                    <a:pt x="161799" y="69759"/>
                  </a:lnTo>
                  <a:lnTo>
                    <a:pt x="163247" y="69717"/>
                  </a:lnTo>
                  <a:lnTo>
                    <a:pt x="164695" y="69669"/>
                  </a:lnTo>
                  <a:lnTo>
                    <a:pt x="166143" y="69614"/>
                  </a:lnTo>
                  <a:lnTo>
                    <a:pt x="167603" y="69546"/>
                  </a:lnTo>
                  <a:lnTo>
                    <a:pt x="169062" y="69470"/>
                  </a:lnTo>
                  <a:lnTo>
                    <a:pt x="170534" y="69388"/>
                  </a:lnTo>
                  <a:lnTo>
                    <a:pt x="171994" y="69299"/>
                  </a:lnTo>
                  <a:lnTo>
                    <a:pt x="173466" y="69196"/>
                  </a:lnTo>
                  <a:lnTo>
                    <a:pt x="174949" y="69093"/>
                  </a:lnTo>
                  <a:lnTo>
                    <a:pt x="176421" y="68976"/>
                  </a:lnTo>
                  <a:lnTo>
                    <a:pt x="177905" y="68853"/>
                  </a:lnTo>
                  <a:lnTo>
                    <a:pt x="179389" y="68716"/>
                  </a:lnTo>
                  <a:lnTo>
                    <a:pt x="180872" y="68579"/>
                  </a:lnTo>
                  <a:lnTo>
                    <a:pt x="182368" y="68428"/>
                  </a:lnTo>
                  <a:lnTo>
                    <a:pt x="183864" y="68263"/>
                  </a:lnTo>
                  <a:lnTo>
                    <a:pt x="185359" y="68098"/>
                  </a:lnTo>
                  <a:lnTo>
                    <a:pt x="186855" y="67920"/>
                  </a:lnTo>
                  <a:lnTo>
                    <a:pt x="188363" y="67735"/>
                  </a:lnTo>
                  <a:lnTo>
                    <a:pt x="189870" y="67536"/>
                  </a:lnTo>
                  <a:lnTo>
                    <a:pt x="191378" y="67330"/>
                  </a:lnTo>
                  <a:lnTo>
                    <a:pt x="192898" y="67117"/>
                  </a:lnTo>
                  <a:lnTo>
                    <a:pt x="194405" y="66898"/>
                  </a:lnTo>
                  <a:lnTo>
                    <a:pt x="195925" y="66665"/>
                  </a:lnTo>
                  <a:lnTo>
                    <a:pt x="197445" y="66425"/>
                  </a:lnTo>
                  <a:lnTo>
                    <a:pt x="198964" y="66171"/>
                  </a:lnTo>
                  <a:lnTo>
                    <a:pt x="200496" y="65917"/>
                  </a:lnTo>
                  <a:lnTo>
                    <a:pt x="202028" y="65643"/>
                  </a:lnTo>
                  <a:lnTo>
                    <a:pt x="203559" y="65368"/>
                  </a:lnTo>
                  <a:lnTo>
                    <a:pt x="205091" y="65080"/>
                  </a:lnTo>
                  <a:lnTo>
                    <a:pt x="206622" y="64778"/>
                  </a:lnTo>
                  <a:lnTo>
                    <a:pt x="208166" y="64476"/>
                  </a:lnTo>
                  <a:lnTo>
                    <a:pt x="209709" y="64154"/>
                  </a:lnTo>
                  <a:lnTo>
                    <a:pt x="211253" y="63832"/>
                  </a:lnTo>
                  <a:lnTo>
                    <a:pt x="212797" y="63495"/>
                  </a:lnTo>
                  <a:lnTo>
                    <a:pt x="214352" y="63146"/>
                  </a:lnTo>
                  <a:lnTo>
                    <a:pt x="215896" y="62796"/>
                  </a:lnTo>
                  <a:lnTo>
                    <a:pt x="217451" y="62425"/>
                  </a:lnTo>
                  <a:lnTo>
                    <a:pt x="219007" y="62055"/>
                  </a:lnTo>
                  <a:lnTo>
                    <a:pt x="220562" y="61664"/>
                  </a:lnTo>
                  <a:lnTo>
                    <a:pt x="222130" y="61273"/>
                  </a:lnTo>
                  <a:lnTo>
                    <a:pt x="223685" y="60868"/>
                  </a:lnTo>
                  <a:lnTo>
                    <a:pt x="225253" y="60450"/>
                  </a:lnTo>
                  <a:lnTo>
                    <a:pt x="226820" y="60024"/>
                  </a:lnTo>
                  <a:lnTo>
                    <a:pt x="228388" y="59585"/>
                  </a:lnTo>
                  <a:lnTo>
                    <a:pt x="229955" y="59139"/>
                  </a:lnTo>
                  <a:lnTo>
                    <a:pt x="231535" y="58687"/>
                  </a:lnTo>
                  <a:lnTo>
                    <a:pt x="233102" y="58220"/>
                  </a:lnTo>
                  <a:lnTo>
                    <a:pt x="234682" y="57740"/>
                  </a:lnTo>
                  <a:lnTo>
                    <a:pt x="236261" y="57253"/>
                  </a:lnTo>
                  <a:lnTo>
                    <a:pt x="237840" y="56759"/>
                  </a:lnTo>
                  <a:lnTo>
                    <a:pt x="239420" y="56245"/>
                  </a:lnTo>
                  <a:lnTo>
                    <a:pt x="240999" y="55730"/>
                  </a:lnTo>
                  <a:lnTo>
                    <a:pt x="242591" y="55195"/>
                  </a:lnTo>
                  <a:lnTo>
                    <a:pt x="244182" y="54660"/>
                  </a:lnTo>
                  <a:lnTo>
                    <a:pt x="245762" y="54104"/>
                  </a:lnTo>
                  <a:lnTo>
                    <a:pt x="247353" y="53542"/>
                  </a:lnTo>
                  <a:lnTo>
                    <a:pt x="248945" y="52972"/>
                  </a:lnTo>
                  <a:lnTo>
                    <a:pt x="250536" y="52382"/>
                  </a:lnTo>
                  <a:lnTo>
                    <a:pt x="252139" y="51792"/>
                  </a:lnTo>
                  <a:lnTo>
                    <a:pt x="253731" y="51182"/>
                  </a:lnTo>
                  <a:lnTo>
                    <a:pt x="255322" y="50565"/>
                  </a:lnTo>
                  <a:lnTo>
                    <a:pt x="256926" y="49940"/>
                  </a:lnTo>
                  <a:lnTo>
                    <a:pt x="258529" y="49302"/>
                  </a:lnTo>
                  <a:lnTo>
                    <a:pt x="260132" y="48651"/>
                  </a:lnTo>
                  <a:lnTo>
                    <a:pt x="261736" y="47985"/>
                  </a:lnTo>
                  <a:lnTo>
                    <a:pt x="263339" y="47313"/>
                  </a:lnTo>
                  <a:lnTo>
                    <a:pt x="264943" y="46634"/>
                  </a:lnTo>
                  <a:lnTo>
                    <a:pt x="266546" y="45934"/>
                  </a:lnTo>
                  <a:lnTo>
                    <a:pt x="268149" y="45228"/>
                  </a:lnTo>
                  <a:lnTo>
                    <a:pt x="269765" y="44507"/>
                  </a:lnTo>
                  <a:lnTo>
                    <a:pt x="271368" y="43780"/>
                  </a:lnTo>
                  <a:lnTo>
                    <a:pt x="272983" y="43039"/>
                  </a:lnTo>
                  <a:lnTo>
                    <a:pt x="274599" y="42285"/>
                  </a:lnTo>
                  <a:lnTo>
                    <a:pt x="276202" y="41523"/>
                  </a:lnTo>
                  <a:lnTo>
                    <a:pt x="277818" y="40741"/>
                  </a:lnTo>
                  <a:lnTo>
                    <a:pt x="279433" y="39952"/>
                  </a:lnTo>
                  <a:lnTo>
                    <a:pt x="281048" y="39157"/>
                  </a:lnTo>
                  <a:lnTo>
                    <a:pt x="282664" y="38340"/>
                  </a:lnTo>
                  <a:lnTo>
                    <a:pt x="284279" y="37517"/>
                  </a:lnTo>
                  <a:lnTo>
                    <a:pt x="285894" y="36680"/>
                  </a:lnTo>
                  <a:lnTo>
                    <a:pt x="287522" y="35836"/>
                  </a:lnTo>
                  <a:lnTo>
                    <a:pt x="289137" y="34972"/>
                  </a:lnTo>
                  <a:lnTo>
                    <a:pt x="290752" y="34101"/>
                  </a:lnTo>
                  <a:lnTo>
                    <a:pt x="292368" y="33216"/>
                  </a:lnTo>
                  <a:lnTo>
                    <a:pt x="293995" y="32324"/>
                  </a:lnTo>
                  <a:lnTo>
                    <a:pt x="295610" y="31412"/>
                  </a:lnTo>
                  <a:lnTo>
                    <a:pt x="297238" y="30493"/>
                  </a:lnTo>
                  <a:lnTo>
                    <a:pt x="298853" y="2956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2483;p66"/>
            <p:cNvSpPr/>
            <p:nvPr/>
          </p:nvSpPr>
          <p:spPr>
            <a:xfrm>
              <a:off x="5399696" y="1801265"/>
              <a:ext cx="1790129" cy="740489"/>
            </a:xfrm>
            <a:custGeom>
              <a:avLst/>
              <a:gdLst/>
              <a:ahLst/>
              <a:cxnLst/>
              <a:rect l="l" t="t" r="r" b="b"/>
              <a:pathLst>
                <a:path w="298853" h="69841" fill="none" extrusionOk="0">
                  <a:moveTo>
                    <a:pt x="298853" y="29560"/>
                  </a:moveTo>
                  <a:lnTo>
                    <a:pt x="298853" y="29560"/>
                  </a:lnTo>
                  <a:lnTo>
                    <a:pt x="296089" y="30458"/>
                  </a:lnTo>
                  <a:lnTo>
                    <a:pt x="292882" y="31494"/>
                  </a:lnTo>
                  <a:lnTo>
                    <a:pt x="289292" y="32653"/>
                  </a:lnTo>
                  <a:lnTo>
                    <a:pt x="285332" y="33916"/>
                  </a:lnTo>
                  <a:lnTo>
                    <a:pt x="281036" y="35274"/>
                  </a:lnTo>
                  <a:lnTo>
                    <a:pt x="276465" y="36708"/>
                  </a:lnTo>
                  <a:lnTo>
                    <a:pt x="271619" y="38217"/>
                  </a:lnTo>
                  <a:lnTo>
                    <a:pt x="266546" y="39781"/>
                  </a:lnTo>
                  <a:lnTo>
                    <a:pt x="261293" y="41379"/>
                  </a:lnTo>
                  <a:lnTo>
                    <a:pt x="258601" y="42195"/>
                  </a:lnTo>
                  <a:lnTo>
                    <a:pt x="255873" y="43012"/>
                  </a:lnTo>
                  <a:lnTo>
                    <a:pt x="253121" y="43835"/>
                  </a:lnTo>
                  <a:lnTo>
                    <a:pt x="250345" y="44658"/>
                  </a:lnTo>
                  <a:lnTo>
                    <a:pt x="247533" y="45488"/>
                  </a:lnTo>
                  <a:lnTo>
                    <a:pt x="244709" y="46311"/>
                  </a:lnTo>
                  <a:lnTo>
                    <a:pt x="241885" y="47135"/>
                  </a:lnTo>
                  <a:lnTo>
                    <a:pt x="239037" y="47951"/>
                  </a:lnTo>
                  <a:lnTo>
                    <a:pt x="236189" y="48760"/>
                  </a:lnTo>
                  <a:lnTo>
                    <a:pt x="233341" y="49570"/>
                  </a:lnTo>
                  <a:lnTo>
                    <a:pt x="230494" y="50366"/>
                  </a:lnTo>
                  <a:lnTo>
                    <a:pt x="227658" y="51148"/>
                  </a:lnTo>
                  <a:lnTo>
                    <a:pt x="224834" y="51923"/>
                  </a:lnTo>
                  <a:lnTo>
                    <a:pt x="222022" y="52677"/>
                  </a:lnTo>
                  <a:lnTo>
                    <a:pt x="222022" y="52677"/>
                  </a:lnTo>
                  <a:lnTo>
                    <a:pt x="221113" y="52917"/>
                  </a:lnTo>
                  <a:lnTo>
                    <a:pt x="220179" y="53144"/>
                  </a:lnTo>
                  <a:lnTo>
                    <a:pt x="219234" y="53370"/>
                  </a:lnTo>
                  <a:lnTo>
                    <a:pt x="218277" y="53583"/>
                  </a:lnTo>
                  <a:lnTo>
                    <a:pt x="217296" y="53796"/>
                  </a:lnTo>
                  <a:lnTo>
                    <a:pt x="216302" y="53994"/>
                  </a:lnTo>
                  <a:lnTo>
                    <a:pt x="215297" y="54187"/>
                  </a:lnTo>
                  <a:lnTo>
                    <a:pt x="214280" y="54372"/>
                  </a:lnTo>
                  <a:lnTo>
                    <a:pt x="213239" y="54550"/>
                  </a:lnTo>
                  <a:lnTo>
                    <a:pt x="212186" y="54715"/>
                  </a:lnTo>
                  <a:lnTo>
                    <a:pt x="211133" y="54879"/>
                  </a:lnTo>
                  <a:lnTo>
                    <a:pt x="210056" y="55030"/>
                  </a:lnTo>
                  <a:lnTo>
                    <a:pt x="208956" y="55174"/>
                  </a:lnTo>
                  <a:lnTo>
                    <a:pt x="207855" y="55318"/>
                  </a:lnTo>
                  <a:lnTo>
                    <a:pt x="206742" y="55442"/>
                  </a:lnTo>
                  <a:lnTo>
                    <a:pt x="205617" y="55565"/>
                  </a:lnTo>
                  <a:lnTo>
                    <a:pt x="204480" y="55682"/>
                  </a:lnTo>
                  <a:lnTo>
                    <a:pt x="203332" y="55785"/>
                  </a:lnTo>
                  <a:lnTo>
                    <a:pt x="202171" y="55888"/>
                  </a:lnTo>
                  <a:lnTo>
                    <a:pt x="200998" y="55977"/>
                  </a:lnTo>
                  <a:lnTo>
                    <a:pt x="199814" y="56059"/>
                  </a:lnTo>
                  <a:lnTo>
                    <a:pt x="198617" y="56128"/>
                  </a:lnTo>
                  <a:lnTo>
                    <a:pt x="197409" y="56197"/>
                  </a:lnTo>
                  <a:lnTo>
                    <a:pt x="196200" y="56251"/>
                  </a:lnTo>
                  <a:lnTo>
                    <a:pt x="194980" y="56299"/>
                  </a:lnTo>
                  <a:lnTo>
                    <a:pt x="193747" y="56341"/>
                  </a:lnTo>
                  <a:lnTo>
                    <a:pt x="192503" y="56375"/>
                  </a:lnTo>
                  <a:lnTo>
                    <a:pt x="191258" y="56395"/>
                  </a:lnTo>
                  <a:lnTo>
                    <a:pt x="190002" y="56409"/>
                  </a:lnTo>
                  <a:lnTo>
                    <a:pt x="188734" y="56416"/>
                  </a:lnTo>
                  <a:lnTo>
                    <a:pt x="187465" y="56416"/>
                  </a:lnTo>
                  <a:lnTo>
                    <a:pt x="186185" y="56402"/>
                  </a:lnTo>
                  <a:lnTo>
                    <a:pt x="184905" y="56382"/>
                  </a:lnTo>
                  <a:lnTo>
                    <a:pt x="183601" y="56354"/>
                  </a:lnTo>
                  <a:lnTo>
                    <a:pt x="182308" y="56320"/>
                  </a:lnTo>
                  <a:lnTo>
                    <a:pt x="181004" y="56272"/>
                  </a:lnTo>
                  <a:lnTo>
                    <a:pt x="179688" y="56217"/>
                  </a:lnTo>
                  <a:lnTo>
                    <a:pt x="178372" y="56155"/>
                  </a:lnTo>
                  <a:lnTo>
                    <a:pt x="177055" y="56087"/>
                  </a:lnTo>
                  <a:lnTo>
                    <a:pt x="175727" y="56004"/>
                  </a:lnTo>
                  <a:lnTo>
                    <a:pt x="174399" y="55915"/>
                  </a:lnTo>
                  <a:lnTo>
                    <a:pt x="173071" y="55812"/>
                  </a:lnTo>
                  <a:lnTo>
                    <a:pt x="171731" y="55709"/>
                  </a:lnTo>
                  <a:lnTo>
                    <a:pt x="170391" y="55593"/>
                  </a:lnTo>
                  <a:lnTo>
                    <a:pt x="169038" y="55463"/>
                  </a:lnTo>
                  <a:lnTo>
                    <a:pt x="167698" y="55332"/>
                  </a:lnTo>
                  <a:lnTo>
                    <a:pt x="166346" y="55188"/>
                  </a:lnTo>
                  <a:lnTo>
                    <a:pt x="164994" y="55030"/>
                  </a:lnTo>
                  <a:lnTo>
                    <a:pt x="163642" y="54873"/>
                  </a:lnTo>
                  <a:lnTo>
                    <a:pt x="162290" y="54701"/>
                  </a:lnTo>
                  <a:lnTo>
                    <a:pt x="160926" y="54516"/>
                  </a:lnTo>
                  <a:lnTo>
                    <a:pt x="159574" y="54324"/>
                  </a:lnTo>
                  <a:lnTo>
                    <a:pt x="158210" y="54125"/>
                  </a:lnTo>
                  <a:lnTo>
                    <a:pt x="156857" y="53919"/>
                  </a:lnTo>
                  <a:lnTo>
                    <a:pt x="155493" y="53700"/>
                  </a:lnTo>
                  <a:lnTo>
                    <a:pt x="154141" y="53473"/>
                  </a:lnTo>
                  <a:lnTo>
                    <a:pt x="152777" y="53233"/>
                  </a:lnTo>
                  <a:lnTo>
                    <a:pt x="151425" y="52986"/>
                  </a:lnTo>
                  <a:lnTo>
                    <a:pt x="150073" y="52725"/>
                  </a:lnTo>
                  <a:lnTo>
                    <a:pt x="148709" y="52458"/>
                  </a:lnTo>
                  <a:lnTo>
                    <a:pt x="147357" y="52183"/>
                  </a:lnTo>
                  <a:lnTo>
                    <a:pt x="146005" y="51895"/>
                  </a:lnTo>
                  <a:lnTo>
                    <a:pt x="144665" y="51600"/>
                  </a:lnTo>
                  <a:lnTo>
                    <a:pt x="143312" y="51299"/>
                  </a:lnTo>
                  <a:lnTo>
                    <a:pt x="141972" y="50983"/>
                  </a:lnTo>
                  <a:lnTo>
                    <a:pt x="140632" y="50654"/>
                  </a:lnTo>
                  <a:lnTo>
                    <a:pt x="139304" y="50318"/>
                  </a:lnTo>
                  <a:lnTo>
                    <a:pt x="137964" y="49975"/>
                  </a:lnTo>
                  <a:lnTo>
                    <a:pt x="136648" y="49618"/>
                  </a:lnTo>
                  <a:lnTo>
                    <a:pt x="135319" y="49254"/>
                  </a:lnTo>
                  <a:lnTo>
                    <a:pt x="134003" y="48877"/>
                  </a:lnTo>
                  <a:lnTo>
                    <a:pt x="132687" y="48493"/>
                  </a:lnTo>
                  <a:lnTo>
                    <a:pt x="131383" y="48095"/>
                  </a:lnTo>
                  <a:lnTo>
                    <a:pt x="130078" y="47690"/>
                  </a:lnTo>
                  <a:lnTo>
                    <a:pt x="128786" y="47279"/>
                  </a:lnTo>
                  <a:lnTo>
                    <a:pt x="127494" y="46846"/>
                  </a:lnTo>
                  <a:lnTo>
                    <a:pt x="126214" y="46414"/>
                  </a:lnTo>
                  <a:lnTo>
                    <a:pt x="124945" y="45968"/>
                  </a:lnTo>
                  <a:lnTo>
                    <a:pt x="123677" y="45509"/>
                  </a:lnTo>
                  <a:lnTo>
                    <a:pt x="122421" y="45042"/>
                  </a:lnTo>
                  <a:lnTo>
                    <a:pt x="121164" y="44562"/>
                  </a:lnTo>
                  <a:lnTo>
                    <a:pt x="119920" y="44075"/>
                  </a:lnTo>
                  <a:lnTo>
                    <a:pt x="118687" y="43574"/>
                  </a:lnTo>
                  <a:lnTo>
                    <a:pt x="117467" y="43067"/>
                  </a:lnTo>
                  <a:lnTo>
                    <a:pt x="116246" y="42545"/>
                  </a:lnTo>
                  <a:lnTo>
                    <a:pt x="115038" y="42010"/>
                  </a:lnTo>
                  <a:lnTo>
                    <a:pt x="113841" y="41468"/>
                  </a:lnTo>
                  <a:lnTo>
                    <a:pt x="112657" y="40920"/>
                  </a:lnTo>
                  <a:lnTo>
                    <a:pt x="111484" y="40357"/>
                  </a:lnTo>
                  <a:lnTo>
                    <a:pt x="110311" y="39781"/>
                  </a:lnTo>
                  <a:lnTo>
                    <a:pt x="109163" y="39198"/>
                  </a:lnTo>
                  <a:lnTo>
                    <a:pt x="108014" y="38601"/>
                  </a:lnTo>
                  <a:lnTo>
                    <a:pt x="106889" y="37990"/>
                  </a:lnTo>
                  <a:lnTo>
                    <a:pt x="105764" y="37373"/>
                  </a:lnTo>
                  <a:lnTo>
                    <a:pt x="104664" y="36749"/>
                  </a:lnTo>
                  <a:lnTo>
                    <a:pt x="103563" y="36104"/>
                  </a:lnTo>
                  <a:lnTo>
                    <a:pt x="102486" y="35459"/>
                  </a:lnTo>
                  <a:lnTo>
                    <a:pt x="101421" y="34794"/>
                  </a:lnTo>
                  <a:lnTo>
                    <a:pt x="100368" y="34121"/>
                  </a:lnTo>
                  <a:lnTo>
                    <a:pt x="99327" y="33435"/>
                  </a:lnTo>
                  <a:lnTo>
                    <a:pt x="98298" y="32743"/>
                  </a:lnTo>
                  <a:lnTo>
                    <a:pt x="97281" y="32036"/>
                  </a:lnTo>
                  <a:lnTo>
                    <a:pt x="96288" y="31316"/>
                  </a:lnTo>
                  <a:lnTo>
                    <a:pt x="95307" y="30589"/>
                  </a:lnTo>
                  <a:lnTo>
                    <a:pt x="94337" y="29848"/>
                  </a:lnTo>
                  <a:lnTo>
                    <a:pt x="93392" y="29093"/>
                  </a:lnTo>
                  <a:lnTo>
                    <a:pt x="92459" y="28332"/>
                  </a:lnTo>
                  <a:lnTo>
                    <a:pt x="91537" y="27556"/>
                  </a:lnTo>
                  <a:lnTo>
                    <a:pt x="90640" y="26768"/>
                  </a:lnTo>
                  <a:lnTo>
                    <a:pt x="89754" y="25972"/>
                  </a:lnTo>
                  <a:lnTo>
                    <a:pt x="88881" y="25162"/>
                  </a:lnTo>
                  <a:lnTo>
                    <a:pt x="88031" y="24339"/>
                  </a:lnTo>
                  <a:lnTo>
                    <a:pt x="87206" y="23509"/>
                  </a:lnTo>
                  <a:lnTo>
                    <a:pt x="86392" y="22665"/>
                  </a:lnTo>
                  <a:lnTo>
                    <a:pt x="85590" y="21808"/>
                  </a:lnTo>
                  <a:lnTo>
                    <a:pt x="84813" y="20937"/>
                  </a:lnTo>
                  <a:lnTo>
                    <a:pt x="84059" y="20059"/>
                  </a:lnTo>
                  <a:lnTo>
                    <a:pt x="83317" y="19167"/>
                  </a:lnTo>
                  <a:lnTo>
                    <a:pt x="82599" y="18261"/>
                  </a:lnTo>
                  <a:lnTo>
                    <a:pt x="81905" y="17342"/>
                  </a:lnTo>
                  <a:lnTo>
                    <a:pt x="81223" y="16416"/>
                  </a:lnTo>
                  <a:lnTo>
                    <a:pt x="80577" y="15476"/>
                  </a:lnTo>
                  <a:lnTo>
                    <a:pt x="79943" y="14523"/>
                  </a:lnTo>
                  <a:lnTo>
                    <a:pt x="79321" y="13562"/>
                  </a:lnTo>
                  <a:lnTo>
                    <a:pt x="78734" y="12588"/>
                  </a:lnTo>
                  <a:lnTo>
                    <a:pt x="78160" y="11600"/>
                  </a:lnTo>
                  <a:lnTo>
                    <a:pt x="77609" y="10599"/>
                  </a:lnTo>
                  <a:lnTo>
                    <a:pt x="77083" y="9584"/>
                  </a:lnTo>
                  <a:lnTo>
                    <a:pt x="77083" y="9584"/>
                  </a:lnTo>
                  <a:lnTo>
                    <a:pt x="76963" y="9357"/>
                  </a:lnTo>
                  <a:lnTo>
                    <a:pt x="76808" y="9131"/>
                  </a:lnTo>
                  <a:lnTo>
                    <a:pt x="76640" y="8911"/>
                  </a:lnTo>
                  <a:lnTo>
                    <a:pt x="76461" y="8692"/>
                  </a:lnTo>
                  <a:lnTo>
                    <a:pt x="76257" y="8486"/>
                  </a:lnTo>
                  <a:lnTo>
                    <a:pt x="76030" y="8280"/>
                  </a:lnTo>
                  <a:lnTo>
                    <a:pt x="75791" y="8074"/>
                  </a:lnTo>
                  <a:lnTo>
                    <a:pt x="75527" y="7875"/>
                  </a:lnTo>
                  <a:lnTo>
                    <a:pt x="75252" y="7683"/>
                  </a:lnTo>
                  <a:lnTo>
                    <a:pt x="74953" y="7491"/>
                  </a:lnTo>
                  <a:lnTo>
                    <a:pt x="74642" y="7306"/>
                  </a:lnTo>
                  <a:lnTo>
                    <a:pt x="74319" y="7128"/>
                  </a:lnTo>
                  <a:lnTo>
                    <a:pt x="73972" y="6949"/>
                  </a:lnTo>
                  <a:lnTo>
                    <a:pt x="73613" y="6778"/>
                  </a:lnTo>
                  <a:lnTo>
                    <a:pt x="73230" y="6606"/>
                  </a:lnTo>
                  <a:lnTo>
                    <a:pt x="72835" y="6442"/>
                  </a:lnTo>
                  <a:lnTo>
                    <a:pt x="72428" y="6284"/>
                  </a:lnTo>
                  <a:lnTo>
                    <a:pt x="72010" y="6119"/>
                  </a:lnTo>
                  <a:lnTo>
                    <a:pt x="71567" y="5968"/>
                  </a:lnTo>
                  <a:lnTo>
                    <a:pt x="71112" y="5818"/>
                  </a:lnTo>
                  <a:lnTo>
                    <a:pt x="70645" y="5673"/>
                  </a:lnTo>
                  <a:lnTo>
                    <a:pt x="70167" y="5529"/>
                  </a:lnTo>
                  <a:lnTo>
                    <a:pt x="69664" y="5385"/>
                  </a:lnTo>
                  <a:lnTo>
                    <a:pt x="69162" y="5248"/>
                  </a:lnTo>
                  <a:lnTo>
                    <a:pt x="68635" y="5118"/>
                  </a:lnTo>
                  <a:lnTo>
                    <a:pt x="68097" y="4987"/>
                  </a:lnTo>
                  <a:lnTo>
                    <a:pt x="67558" y="4864"/>
                  </a:lnTo>
                  <a:lnTo>
                    <a:pt x="66996" y="4741"/>
                  </a:lnTo>
                  <a:lnTo>
                    <a:pt x="66422" y="4617"/>
                  </a:lnTo>
                  <a:lnTo>
                    <a:pt x="65847" y="4500"/>
                  </a:lnTo>
                  <a:lnTo>
                    <a:pt x="65249" y="4391"/>
                  </a:lnTo>
                  <a:lnTo>
                    <a:pt x="64639" y="4281"/>
                  </a:lnTo>
                  <a:lnTo>
                    <a:pt x="64028" y="4171"/>
                  </a:lnTo>
                  <a:lnTo>
                    <a:pt x="63406" y="4068"/>
                  </a:lnTo>
                  <a:lnTo>
                    <a:pt x="62760" y="3965"/>
                  </a:lnTo>
                  <a:lnTo>
                    <a:pt x="62114" y="3862"/>
                  </a:lnTo>
                  <a:lnTo>
                    <a:pt x="60798" y="3677"/>
                  </a:lnTo>
                  <a:lnTo>
                    <a:pt x="59446" y="3499"/>
                  </a:lnTo>
                  <a:lnTo>
                    <a:pt x="58046" y="3327"/>
                  </a:lnTo>
                  <a:lnTo>
                    <a:pt x="56634" y="3170"/>
                  </a:lnTo>
                  <a:lnTo>
                    <a:pt x="55186" y="3019"/>
                  </a:lnTo>
                  <a:lnTo>
                    <a:pt x="53702" y="2881"/>
                  </a:lnTo>
                  <a:lnTo>
                    <a:pt x="52206" y="2751"/>
                  </a:lnTo>
                  <a:lnTo>
                    <a:pt x="50687" y="2628"/>
                  </a:lnTo>
                  <a:lnTo>
                    <a:pt x="49143" y="2511"/>
                  </a:lnTo>
                  <a:lnTo>
                    <a:pt x="47576" y="2401"/>
                  </a:lnTo>
                  <a:lnTo>
                    <a:pt x="46008" y="2305"/>
                  </a:lnTo>
                  <a:lnTo>
                    <a:pt x="44429" y="2209"/>
                  </a:lnTo>
                  <a:lnTo>
                    <a:pt x="42825" y="2120"/>
                  </a:lnTo>
                  <a:lnTo>
                    <a:pt x="41222" y="2038"/>
                  </a:lnTo>
                  <a:lnTo>
                    <a:pt x="39619" y="1962"/>
                  </a:lnTo>
                  <a:lnTo>
                    <a:pt x="38003" y="1894"/>
                  </a:lnTo>
                  <a:lnTo>
                    <a:pt x="36400" y="1825"/>
                  </a:lnTo>
                  <a:lnTo>
                    <a:pt x="34785" y="1763"/>
                  </a:lnTo>
                  <a:lnTo>
                    <a:pt x="31578" y="1647"/>
                  </a:lnTo>
                  <a:lnTo>
                    <a:pt x="28407" y="1544"/>
                  </a:lnTo>
                  <a:lnTo>
                    <a:pt x="22257" y="1359"/>
                  </a:lnTo>
                  <a:lnTo>
                    <a:pt x="19301" y="1269"/>
                  </a:lnTo>
                  <a:lnTo>
                    <a:pt x="16465" y="1180"/>
                  </a:lnTo>
                  <a:lnTo>
                    <a:pt x="13761" y="1084"/>
                  </a:lnTo>
                  <a:lnTo>
                    <a:pt x="12457" y="1029"/>
                  </a:lnTo>
                  <a:lnTo>
                    <a:pt x="11200" y="981"/>
                  </a:lnTo>
                  <a:lnTo>
                    <a:pt x="9980" y="920"/>
                  </a:lnTo>
                  <a:lnTo>
                    <a:pt x="8807" y="865"/>
                  </a:lnTo>
                  <a:lnTo>
                    <a:pt x="7671" y="803"/>
                  </a:lnTo>
                  <a:lnTo>
                    <a:pt x="6594" y="734"/>
                  </a:lnTo>
                  <a:lnTo>
                    <a:pt x="5565" y="666"/>
                  </a:lnTo>
                  <a:lnTo>
                    <a:pt x="4595" y="583"/>
                  </a:lnTo>
                  <a:lnTo>
                    <a:pt x="3674" y="508"/>
                  </a:lnTo>
                  <a:lnTo>
                    <a:pt x="2813" y="419"/>
                  </a:lnTo>
                  <a:lnTo>
                    <a:pt x="2011" y="323"/>
                  </a:lnTo>
                  <a:lnTo>
                    <a:pt x="1281" y="227"/>
                  </a:lnTo>
                  <a:lnTo>
                    <a:pt x="934" y="172"/>
                  </a:lnTo>
                  <a:lnTo>
                    <a:pt x="611" y="117"/>
                  </a:lnTo>
                  <a:lnTo>
                    <a:pt x="300" y="62"/>
                  </a:lnTo>
                  <a:lnTo>
                    <a:pt x="1" y="0"/>
                  </a:lnTo>
                  <a:lnTo>
                    <a:pt x="1" y="0"/>
                  </a:lnTo>
                  <a:lnTo>
                    <a:pt x="312" y="638"/>
                  </a:lnTo>
                  <a:lnTo>
                    <a:pt x="635" y="1276"/>
                  </a:lnTo>
                  <a:lnTo>
                    <a:pt x="958" y="1914"/>
                  </a:lnTo>
                  <a:lnTo>
                    <a:pt x="1305" y="2552"/>
                  </a:lnTo>
                  <a:lnTo>
                    <a:pt x="1652" y="3190"/>
                  </a:lnTo>
                  <a:lnTo>
                    <a:pt x="2011" y="3828"/>
                  </a:lnTo>
                  <a:lnTo>
                    <a:pt x="2382" y="4466"/>
                  </a:lnTo>
                  <a:lnTo>
                    <a:pt x="2753" y="5104"/>
                  </a:lnTo>
                  <a:lnTo>
                    <a:pt x="3148" y="5742"/>
                  </a:lnTo>
                  <a:lnTo>
                    <a:pt x="3542" y="6380"/>
                  </a:lnTo>
                  <a:lnTo>
                    <a:pt x="3949" y="7011"/>
                  </a:lnTo>
                  <a:lnTo>
                    <a:pt x="4368" y="7649"/>
                  </a:lnTo>
                  <a:lnTo>
                    <a:pt x="4787" y="8287"/>
                  </a:lnTo>
                  <a:lnTo>
                    <a:pt x="5230" y="8918"/>
                  </a:lnTo>
                  <a:lnTo>
                    <a:pt x="5672" y="9549"/>
                  </a:lnTo>
                  <a:lnTo>
                    <a:pt x="6127" y="10187"/>
                  </a:lnTo>
                  <a:lnTo>
                    <a:pt x="6594" y="10818"/>
                  </a:lnTo>
                  <a:lnTo>
                    <a:pt x="7060" y="11449"/>
                  </a:lnTo>
                  <a:lnTo>
                    <a:pt x="7551" y="12081"/>
                  </a:lnTo>
                  <a:lnTo>
                    <a:pt x="8042" y="12712"/>
                  </a:lnTo>
                  <a:lnTo>
                    <a:pt x="8532" y="13343"/>
                  </a:lnTo>
                  <a:lnTo>
                    <a:pt x="9047" y="13967"/>
                  </a:lnTo>
                  <a:lnTo>
                    <a:pt x="9561" y="14598"/>
                  </a:lnTo>
                  <a:lnTo>
                    <a:pt x="10100" y="15222"/>
                  </a:lnTo>
                  <a:lnTo>
                    <a:pt x="10626" y="15847"/>
                  </a:lnTo>
                  <a:lnTo>
                    <a:pt x="11177" y="16471"/>
                  </a:lnTo>
                  <a:lnTo>
                    <a:pt x="11727" y="17095"/>
                  </a:lnTo>
                  <a:lnTo>
                    <a:pt x="12301" y="17719"/>
                  </a:lnTo>
                  <a:lnTo>
                    <a:pt x="12864" y="18337"/>
                  </a:lnTo>
                  <a:lnTo>
                    <a:pt x="13450" y="18954"/>
                  </a:lnTo>
                  <a:lnTo>
                    <a:pt x="14036" y="19572"/>
                  </a:lnTo>
                  <a:lnTo>
                    <a:pt x="14635" y="20189"/>
                  </a:lnTo>
                  <a:lnTo>
                    <a:pt x="15245" y="20806"/>
                  </a:lnTo>
                  <a:lnTo>
                    <a:pt x="15867" y="21417"/>
                  </a:lnTo>
                  <a:lnTo>
                    <a:pt x="16489" y="22027"/>
                  </a:lnTo>
                  <a:lnTo>
                    <a:pt x="17123" y="22638"/>
                  </a:lnTo>
                  <a:lnTo>
                    <a:pt x="17770" y="23248"/>
                  </a:lnTo>
                  <a:lnTo>
                    <a:pt x="18416" y="23859"/>
                  </a:lnTo>
                  <a:lnTo>
                    <a:pt x="19074" y="24463"/>
                  </a:lnTo>
                  <a:lnTo>
                    <a:pt x="19744" y="25066"/>
                  </a:lnTo>
                  <a:lnTo>
                    <a:pt x="20426" y="25663"/>
                  </a:lnTo>
                  <a:lnTo>
                    <a:pt x="21108" y="26267"/>
                  </a:lnTo>
                  <a:lnTo>
                    <a:pt x="21802" y="26864"/>
                  </a:lnTo>
                  <a:lnTo>
                    <a:pt x="22496" y="27454"/>
                  </a:lnTo>
                  <a:lnTo>
                    <a:pt x="23214" y="28050"/>
                  </a:lnTo>
                  <a:lnTo>
                    <a:pt x="23932" y="28640"/>
                  </a:lnTo>
                  <a:lnTo>
                    <a:pt x="24650" y="29230"/>
                  </a:lnTo>
                  <a:lnTo>
                    <a:pt x="25392" y="29813"/>
                  </a:lnTo>
                  <a:lnTo>
                    <a:pt x="26134" y="30403"/>
                  </a:lnTo>
                  <a:lnTo>
                    <a:pt x="26887" y="30986"/>
                  </a:lnTo>
                  <a:lnTo>
                    <a:pt x="27641" y="31563"/>
                  </a:lnTo>
                  <a:lnTo>
                    <a:pt x="28407" y="32139"/>
                  </a:lnTo>
                  <a:lnTo>
                    <a:pt x="29185" y="32715"/>
                  </a:lnTo>
                  <a:lnTo>
                    <a:pt x="29962" y="33284"/>
                  </a:lnTo>
                  <a:lnTo>
                    <a:pt x="30752" y="33861"/>
                  </a:lnTo>
                  <a:lnTo>
                    <a:pt x="31554" y="34423"/>
                  </a:lnTo>
                  <a:lnTo>
                    <a:pt x="32356" y="34993"/>
                  </a:lnTo>
                  <a:lnTo>
                    <a:pt x="33169" y="35548"/>
                  </a:lnTo>
                  <a:lnTo>
                    <a:pt x="33995" y="36111"/>
                  </a:lnTo>
                  <a:lnTo>
                    <a:pt x="34821" y="36666"/>
                  </a:lnTo>
                  <a:lnTo>
                    <a:pt x="35658" y="37222"/>
                  </a:lnTo>
                  <a:lnTo>
                    <a:pt x="36508" y="37771"/>
                  </a:lnTo>
                  <a:lnTo>
                    <a:pt x="37357" y="38320"/>
                  </a:lnTo>
                  <a:lnTo>
                    <a:pt x="38219" y="38862"/>
                  </a:lnTo>
                  <a:lnTo>
                    <a:pt x="39092" y="39404"/>
                  </a:lnTo>
                  <a:lnTo>
                    <a:pt x="39966" y="39945"/>
                  </a:lnTo>
                  <a:lnTo>
                    <a:pt x="40839" y="40481"/>
                  </a:lnTo>
                  <a:lnTo>
                    <a:pt x="41737" y="41009"/>
                  </a:lnTo>
                  <a:lnTo>
                    <a:pt x="42634" y="41537"/>
                  </a:lnTo>
                  <a:lnTo>
                    <a:pt x="43531" y="42065"/>
                  </a:lnTo>
                  <a:lnTo>
                    <a:pt x="44453" y="42587"/>
                  </a:lnTo>
                  <a:lnTo>
                    <a:pt x="45362" y="43108"/>
                  </a:lnTo>
                  <a:lnTo>
                    <a:pt x="46296" y="43622"/>
                  </a:lnTo>
                  <a:lnTo>
                    <a:pt x="47229" y="44137"/>
                  </a:lnTo>
                  <a:lnTo>
                    <a:pt x="48174" y="44644"/>
                  </a:lnTo>
                  <a:lnTo>
                    <a:pt x="49119" y="45145"/>
                  </a:lnTo>
                  <a:lnTo>
                    <a:pt x="50077" y="45646"/>
                  </a:lnTo>
                  <a:lnTo>
                    <a:pt x="51034" y="46147"/>
                  </a:lnTo>
                  <a:lnTo>
                    <a:pt x="52003" y="46641"/>
                  </a:lnTo>
                  <a:lnTo>
                    <a:pt x="52984" y="47128"/>
                  </a:lnTo>
                  <a:lnTo>
                    <a:pt x="53965" y="47615"/>
                  </a:lnTo>
                  <a:lnTo>
                    <a:pt x="54947" y="48102"/>
                  </a:lnTo>
                  <a:lnTo>
                    <a:pt x="55952" y="48575"/>
                  </a:lnTo>
                  <a:lnTo>
                    <a:pt x="56957" y="49055"/>
                  </a:lnTo>
                  <a:lnTo>
                    <a:pt x="57962" y="49522"/>
                  </a:lnTo>
                  <a:lnTo>
                    <a:pt x="58979" y="49988"/>
                  </a:lnTo>
                  <a:lnTo>
                    <a:pt x="60008" y="50455"/>
                  </a:lnTo>
                  <a:lnTo>
                    <a:pt x="61037" y="50908"/>
                  </a:lnTo>
                  <a:lnTo>
                    <a:pt x="62066" y="51367"/>
                  </a:lnTo>
                  <a:lnTo>
                    <a:pt x="63119" y="51813"/>
                  </a:lnTo>
                  <a:lnTo>
                    <a:pt x="64160" y="52259"/>
                  </a:lnTo>
                  <a:lnTo>
                    <a:pt x="65225" y="52698"/>
                  </a:lnTo>
                  <a:lnTo>
                    <a:pt x="66290" y="53137"/>
                  </a:lnTo>
                  <a:lnTo>
                    <a:pt x="67355" y="53569"/>
                  </a:lnTo>
                  <a:lnTo>
                    <a:pt x="68432" y="53994"/>
                  </a:lnTo>
                  <a:lnTo>
                    <a:pt x="69521" y="54420"/>
                  </a:lnTo>
                  <a:lnTo>
                    <a:pt x="70610" y="54838"/>
                  </a:lnTo>
                  <a:lnTo>
                    <a:pt x="71698" y="55250"/>
                  </a:lnTo>
                  <a:lnTo>
                    <a:pt x="72799" y="55661"/>
                  </a:lnTo>
                  <a:lnTo>
                    <a:pt x="73912" y="56066"/>
                  </a:lnTo>
                  <a:lnTo>
                    <a:pt x="75025" y="56464"/>
                  </a:lnTo>
                  <a:lnTo>
                    <a:pt x="76138" y="56862"/>
                  </a:lnTo>
                  <a:lnTo>
                    <a:pt x="77262" y="57253"/>
                  </a:lnTo>
                  <a:lnTo>
                    <a:pt x="78399" y="57637"/>
                  </a:lnTo>
                  <a:lnTo>
                    <a:pt x="79536" y="58014"/>
                  </a:lnTo>
                  <a:lnTo>
                    <a:pt x="80685" y="58392"/>
                  </a:lnTo>
                  <a:lnTo>
                    <a:pt x="81833" y="58762"/>
                  </a:lnTo>
                  <a:lnTo>
                    <a:pt x="82994" y="59126"/>
                  </a:lnTo>
                  <a:lnTo>
                    <a:pt x="84155" y="59482"/>
                  </a:lnTo>
                  <a:lnTo>
                    <a:pt x="85315" y="59839"/>
                  </a:lnTo>
                  <a:lnTo>
                    <a:pt x="86488" y="60189"/>
                  </a:lnTo>
                  <a:lnTo>
                    <a:pt x="87672" y="60532"/>
                  </a:lnTo>
                  <a:lnTo>
                    <a:pt x="88857" y="60868"/>
                  </a:lnTo>
                  <a:lnTo>
                    <a:pt x="90054" y="61204"/>
                  </a:lnTo>
                  <a:lnTo>
                    <a:pt x="91250" y="61527"/>
                  </a:lnTo>
                  <a:lnTo>
                    <a:pt x="92447" y="61849"/>
                  </a:lnTo>
                  <a:lnTo>
                    <a:pt x="93655" y="62165"/>
                  </a:lnTo>
                  <a:lnTo>
                    <a:pt x="94864" y="62480"/>
                  </a:lnTo>
                  <a:lnTo>
                    <a:pt x="96084" y="62782"/>
                  </a:lnTo>
                  <a:lnTo>
                    <a:pt x="97317" y="63084"/>
                  </a:lnTo>
                  <a:lnTo>
                    <a:pt x="98537" y="63379"/>
                  </a:lnTo>
                  <a:lnTo>
                    <a:pt x="99782" y="63667"/>
                  </a:lnTo>
                  <a:lnTo>
                    <a:pt x="101014" y="63948"/>
                  </a:lnTo>
                  <a:lnTo>
                    <a:pt x="102259" y="64223"/>
                  </a:lnTo>
                  <a:lnTo>
                    <a:pt x="103515" y="64490"/>
                  </a:lnTo>
                  <a:lnTo>
                    <a:pt x="104771" y="64758"/>
                  </a:lnTo>
                  <a:lnTo>
                    <a:pt x="106040" y="65011"/>
                  </a:lnTo>
                  <a:lnTo>
                    <a:pt x="107296" y="65265"/>
                  </a:lnTo>
                  <a:lnTo>
                    <a:pt x="108576" y="65512"/>
                  </a:lnTo>
                  <a:lnTo>
                    <a:pt x="109845" y="65752"/>
                  </a:lnTo>
                  <a:lnTo>
                    <a:pt x="111137" y="65986"/>
                  </a:lnTo>
                  <a:lnTo>
                    <a:pt x="112417" y="66212"/>
                  </a:lnTo>
                  <a:lnTo>
                    <a:pt x="113710" y="66431"/>
                  </a:lnTo>
                  <a:lnTo>
                    <a:pt x="115014" y="66644"/>
                  </a:lnTo>
                  <a:lnTo>
                    <a:pt x="116306" y="66850"/>
                  </a:lnTo>
                  <a:lnTo>
                    <a:pt x="117622" y="67049"/>
                  </a:lnTo>
                  <a:lnTo>
                    <a:pt x="118927" y="67248"/>
                  </a:lnTo>
                  <a:lnTo>
                    <a:pt x="120243" y="67433"/>
                  </a:lnTo>
                  <a:lnTo>
                    <a:pt x="121571" y="67618"/>
                  </a:lnTo>
                  <a:lnTo>
                    <a:pt x="122899" y="67790"/>
                  </a:lnTo>
                  <a:lnTo>
                    <a:pt x="124227" y="67961"/>
                  </a:lnTo>
                  <a:lnTo>
                    <a:pt x="125556" y="68119"/>
                  </a:lnTo>
                  <a:lnTo>
                    <a:pt x="126896" y="68270"/>
                  </a:lnTo>
                  <a:lnTo>
                    <a:pt x="128248" y="68421"/>
                  </a:lnTo>
                  <a:lnTo>
                    <a:pt x="129600" y="68558"/>
                  </a:lnTo>
                  <a:lnTo>
                    <a:pt x="130952" y="68695"/>
                  </a:lnTo>
                  <a:lnTo>
                    <a:pt x="132304" y="68819"/>
                  </a:lnTo>
                  <a:lnTo>
                    <a:pt x="133668" y="68942"/>
                  </a:lnTo>
                  <a:lnTo>
                    <a:pt x="135032" y="69052"/>
                  </a:lnTo>
                  <a:lnTo>
                    <a:pt x="136408" y="69155"/>
                  </a:lnTo>
                  <a:lnTo>
                    <a:pt x="137784" y="69251"/>
                  </a:lnTo>
                  <a:lnTo>
                    <a:pt x="139160" y="69347"/>
                  </a:lnTo>
                  <a:lnTo>
                    <a:pt x="140548" y="69429"/>
                  </a:lnTo>
                  <a:lnTo>
                    <a:pt x="141936" y="69505"/>
                  </a:lnTo>
                  <a:lnTo>
                    <a:pt x="143324" y="69573"/>
                  </a:lnTo>
                  <a:lnTo>
                    <a:pt x="144724" y="69628"/>
                  </a:lnTo>
                  <a:lnTo>
                    <a:pt x="146124" y="69683"/>
                  </a:lnTo>
                  <a:lnTo>
                    <a:pt x="147536" y="69731"/>
                  </a:lnTo>
                  <a:lnTo>
                    <a:pt x="148936" y="69765"/>
                  </a:lnTo>
                  <a:lnTo>
                    <a:pt x="150348" y="69800"/>
                  </a:lnTo>
                  <a:lnTo>
                    <a:pt x="151772" y="69820"/>
                  </a:lnTo>
                  <a:lnTo>
                    <a:pt x="153196" y="69834"/>
                  </a:lnTo>
                  <a:lnTo>
                    <a:pt x="154620" y="69841"/>
                  </a:lnTo>
                  <a:lnTo>
                    <a:pt x="156044" y="69841"/>
                  </a:lnTo>
                  <a:lnTo>
                    <a:pt x="157480" y="69834"/>
                  </a:lnTo>
                  <a:lnTo>
                    <a:pt x="158916" y="69813"/>
                  </a:lnTo>
                  <a:lnTo>
                    <a:pt x="160351" y="69793"/>
                  </a:lnTo>
                  <a:lnTo>
                    <a:pt x="161799" y="69759"/>
                  </a:lnTo>
                  <a:lnTo>
                    <a:pt x="163247" y="69717"/>
                  </a:lnTo>
                  <a:lnTo>
                    <a:pt x="164695" y="69669"/>
                  </a:lnTo>
                  <a:lnTo>
                    <a:pt x="166143" y="69614"/>
                  </a:lnTo>
                  <a:lnTo>
                    <a:pt x="167603" y="69546"/>
                  </a:lnTo>
                  <a:lnTo>
                    <a:pt x="169062" y="69470"/>
                  </a:lnTo>
                  <a:lnTo>
                    <a:pt x="170534" y="69388"/>
                  </a:lnTo>
                  <a:lnTo>
                    <a:pt x="171994" y="69299"/>
                  </a:lnTo>
                  <a:lnTo>
                    <a:pt x="173466" y="69196"/>
                  </a:lnTo>
                  <a:lnTo>
                    <a:pt x="174949" y="69093"/>
                  </a:lnTo>
                  <a:lnTo>
                    <a:pt x="176421" y="68976"/>
                  </a:lnTo>
                  <a:lnTo>
                    <a:pt x="177905" y="68853"/>
                  </a:lnTo>
                  <a:lnTo>
                    <a:pt x="179389" y="68716"/>
                  </a:lnTo>
                  <a:lnTo>
                    <a:pt x="180872" y="68579"/>
                  </a:lnTo>
                  <a:lnTo>
                    <a:pt x="182368" y="68428"/>
                  </a:lnTo>
                  <a:lnTo>
                    <a:pt x="183864" y="68263"/>
                  </a:lnTo>
                  <a:lnTo>
                    <a:pt x="185359" y="68098"/>
                  </a:lnTo>
                  <a:lnTo>
                    <a:pt x="186855" y="67920"/>
                  </a:lnTo>
                  <a:lnTo>
                    <a:pt x="188363" y="67735"/>
                  </a:lnTo>
                  <a:lnTo>
                    <a:pt x="189870" y="67536"/>
                  </a:lnTo>
                  <a:lnTo>
                    <a:pt x="191378" y="67330"/>
                  </a:lnTo>
                  <a:lnTo>
                    <a:pt x="192898" y="67117"/>
                  </a:lnTo>
                  <a:lnTo>
                    <a:pt x="194405" y="66898"/>
                  </a:lnTo>
                  <a:lnTo>
                    <a:pt x="195925" y="66665"/>
                  </a:lnTo>
                  <a:lnTo>
                    <a:pt x="197445" y="66425"/>
                  </a:lnTo>
                  <a:lnTo>
                    <a:pt x="198964" y="66171"/>
                  </a:lnTo>
                  <a:lnTo>
                    <a:pt x="200496" y="65917"/>
                  </a:lnTo>
                  <a:lnTo>
                    <a:pt x="202028" y="65643"/>
                  </a:lnTo>
                  <a:lnTo>
                    <a:pt x="203559" y="65368"/>
                  </a:lnTo>
                  <a:lnTo>
                    <a:pt x="205091" y="65080"/>
                  </a:lnTo>
                  <a:lnTo>
                    <a:pt x="206622" y="64778"/>
                  </a:lnTo>
                  <a:lnTo>
                    <a:pt x="208166" y="64476"/>
                  </a:lnTo>
                  <a:lnTo>
                    <a:pt x="209709" y="64154"/>
                  </a:lnTo>
                  <a:lnTo>
                    <a:pt x="211253" y="63832"/>
                  </a:lnTo>
                  <a:lnTo>
                    <a:pt x="212797" y="63495"/>
                  </a:lnTo>
                  <a:lnTo>
                    <a:pt x="214352" y="63146"/>
                  </a:lnTo>
                  <a:lnTo>
                    <a:pt x="215896" y="62796"/>
                  </a:lnTo>
                  <a:lnTo>
                    <a:pt x="217451" y="62425"/>
                  </a:lnTo>
                  <a:lnTo>
                    <a:pt x="219007" y="62055"/>
                  </a:lnTo>
                  <a:lnTo>
                    <a:pt x="220562" y="61664"/>
                  </a:lnTo>
                  <a:lnTo>
                    <a:pt x="222130" y="61273"/>
                  </a:lnTo>
                  <a:lnTo>
                    <a:pt x="223685" y="60868"/>
                  </a:lnTo>
                  <a:lnTo>
                    <a:pt x="225253" y="60450"/>
                  </a:lnTo>
                  <a:lnTo>
                    <a:pt x="226820" y="60024"/>
                  </a:lnTo>
                  <a:lnTo>
                    <a:pt x="228388" y="59585"/>
                  </a:lnTo>
                  <a:lnTo>
                    <a:pt x="229955" y="59139"/>
                  </a:lnTo>
                  <a:lnTo>
                    <a:pt x="231535" y="58687"/>
                  </a:lnTo>
                  <a:lnTo>
                    <a:pt x="233102" y="58220"/>
                  </a:lnTo>
                  <a:lnTo>
                    <a:pt x="234682" y="57740"/>
                  </a:lnTo>
                  <a:lnTo>
                    <a:pt x="236261" y="57253"/>
                  </a:lnTo>
                  <a:lnTo>
                    <a:pt x="237840" y="56759"/>
                  </a:lnTo>
                  <a:lnTo>
                    <a:pt x="239420" y="56245"/>
                  </a:lnTo>
                  <a:lnTo>
                    <a:pt x="240999" y="55730"/>
                  </a:lnTo>
                  <a:lnTo>
                    <a:pt x="242591" y="55195"/>
                  </a:lnTo>
                  <a:lnTo>
                    <a:pt x="244182" y="54660"/>
                  </a:lnTo>
                  <a:lnTo>
                    <a:pt x="245762" y="54104"/>
                  </a:lnTo>
                  <a:lnTo>
                    <a:pt x="247353" y="53542"/>
                  </a:lnTo>
                  <a:lnTo>
                    <a:pt x="248945" y="52972"/>
                  </a:lnTo>
                  <a:lnTo>
                    <a:pt x="250536" y="52382"/>
                  </a:lnTo>
                  <a:lnTo>
                    <a:pt x="252139" y="51792"/>
                  </a:lnTo>
                  <a:lnTo>
                    <a:pt x="253731" y="51182"/>
                  </a:lnTo>
                  <a:lnTo>
                    <a:pt x="255322" y="50565"/>
                  </a:lnTo>
                  <a:lnTo>
                    <a:pt x="256926" y="49940"/>
                  </a:lnTo>
                  <a:lnTo>
                    <a:pt x="258529" y="49302"/>
                  </a:lnTo>
                  <a:lnTo>
                    <a:pt x="260132" y="48651"/>
                  </a:lnTo>
                  <a:lnTo>
                    <a:pt x="261736" y="47985"/>
                  </a:lnTo>
                  <a:lnTo>
                    <a:pt x="263339" y="47313"/>
                  </a:lnTo>
                  <a:lnTo>
                    <a:pt x="264943" y="46634"/>
                  </a:lnTo>
                  <a:lnTo>
                    <a:pt x="266546" y="45934"/>
                  </a:lnTo>
                  <a:lnTo>
                    <a:pt x="268149" y="45228"/>
                  </a:lnTo>
                  <a:lnTo>
                    <a:pt x="269765" y="44507"/>
                  </a:lnTo>
                  <a:lnTo>
                    <a:pt x="271368" y="43780"/>
                  </a:lnTo>
                  <a:lnTo>
                    <a:pt x="272983" y="43039"/>
                  </a:lnTo>
                  <a:lnTo>
                    <a:pt x="274599" y="42285"/>
                  </a:lnTo>
                  <a:lnTo>
                    <a:pt x="276202" y="41523"/>
                  </a:lnTo>
                  <a:lnTo>
                    <a:pt x="277818" y="40741"/>
                  </a:lnTo>
                  <a:lnTo>
                    <a:pt x="279433" y="39952"/>
                  </a:lnTo>
                  <a:lnTo>
                    <a:pt x="281048" y="39157"/>
                  </a:lnTo>
                  <a:lnTo>
                    <a:pt x="282664" y="38340"/>
                  </a:lnTo>
                  <a:lnTo>
                    <a:pt x="284279" y="37517"/>
                  </a:lnTo>
                  <a:lnTo>
                    <a:pt x="285894" y="36680"/>
                  </a:lnTo>
                  <a:lnTo>
                    <a:pt x="287522" y="35836"/>
                  </a:lnTo>
                  <a:lnTo>
                    <a:pt x="289137" y="34972"/>
                  </a:lnTo>
                  <a:lnTo>
                    <a:pt x="290752" y="34101"/>
                  </a:lnTo>
                  <a:lnTo>
                    <a:pt x="292368" y="33216"/>
                  </a:lnTo>
                  <a:lnTo>
                    <a:pt x="293995" y="32324"/>
                  </a:lnTo>
                  <a:lnTo>
                    <a:pt x="295610" y="31412"/>
                  </a:lnTo>
                  <a:lnTo>
                    <a:pt x="297238" y="30493"/>
                  </a:lnTo>
                  <a:lnTo>
                    <a:pt x="298853" y="2956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2484;p66"/>
            <p:cNvSpPr/>
            <p:nvPr/>
          </p:nvSpPr>
          <p:spPr>
            <a:xfrm>
              <a:off x="6102030" y="1271341"/>
              <a:ext cx="135398" cy="85318"/>
            </a:xfrm>
            <a:custGeom>
              <a:avLst/>
              <a:gdLst/>
              <a:ahLst/>
              <a:cxnLst/>
              <a:rect l="l" t="t" r="r" b="b"/>
              <a:pathLst>
                <a:path w="22604" h="8047" extrusionOk="0">
                  <a:moveTo>
                    <a:pt x="503" y="0"/>
                  </a:moveTo>
                  <a:lnTo>
                    <a:pt x="395" y="7"/>
                  </a:lnTo>
                  <a:lnTo>
                    <a:pt x="311" y="21"/>
                  </a:lnTo>
                  <a:lnTo>
                    <a:pt x="240" y="48"/>
                  </a:lnTo>
                  <a:lnTo>
                    <a:pt x="168" y="83"/>
                  </a:lnTo>
                  <a:lnTo>
                    <a:pt x="108" y="117"/>
                  </a:lnTo>
                  <a:lnTo>
                    <a:pt x="60" y="165"/>
                  </a:lnTo>
                  <a:lnTo>
                    <a:pt x="36" y="206"/>
                  </a:lnTo>
                  <a:lnTo>
                    <a:pt x="12" y="261"/>
                  </a:lnTo>
                  <a:lnTo>
                    <a:pt x="0" y="309"/>
                  </a:lnTo>
                  <a:lnTo>
                    <a:pt x="12" y="364"/>
                  </a:lnTo>
                  <a:lnTo>
                    <a:pt x="36" y="412"/>
                  </a:lnTo>
                  <a:lnTo>
                    <a:pt x="72" y="460"/>
                  </a:lnTo>
                  <a:lnTo>
                    <a:pt x="120" y="501"/>
                  </a:lnTo>
                  <a:lnTo>
                    <a:pt x="192" y="542"/>
                  </a:lnTo>
                  <a:lnTo>
                    <a:pt x="276" y="576"/>
                  </a:lnTo>
                  <a:lnTo>
                    <a:pt x="371" y="597"/>
                  </a:lnTo>
                  <a:lnTo>
                    <a:pt x="1137" y="741"/>
                  </a:lnTo>
                  <a:lnTo>
                    <a:pt x="1879" y="892"/>
                  </a:lnTo>
                  <a:lnTo>
                    <a:pt x="2633" y="1050"/>
                  </a:lnTo>
                  <a:lnTo>
                    <a:pt x="3375" y="1214"/>
                  </a:lnTo>
                  <a:lnTo>
                    <a:pt x="4105" y="1386"/>
                  </a:lnTo>
                  <a:lnTo>
                    <a:pt x="4834" y="1564"/>
                  </a:lnTo>
                  <a:lnTo>
                    <a:pt x="5552" y="1749"/>
                  </a:lnTo>
                  <a:lnTo>
                    <a:pt x="6258" y="1935"/>
                  </a:lnTo>
                  <a:lnTo>
                    <a:pt x="6976" y="2134"/>
                  </a:lnTo>
                  <a:lnTo>
                    <a:pt x="7670" y="2333"/>
                  </a:lnTo>
                  <a:lnTo>
                    <a:pt x="8364" y="2538"/>
                  </a:lnTo>
                  <a:lnTo>
                    <a:pt x="9058" y="2751"/>
                  </a:lnTo>
                  <a:lnTo>
                    <a:pt x="9740" y="2971"/>
                  </a:lnTo>
                  <a:lnTo>
                    <a:pt x="10422" y="3190"/>
                  </a:lnTo>
                  <a:lnTo>
                    <a:pt x="11104" y="3416"/>
                  </a:lnTo>
                  <a:lnTo>
                    <a:pt x="11775" y="3650"/>
                  </a:lnTo>
                  <a:lnTo>
                    <a:pt x="12433" y="3890"/>
                  </a:lnTo>
                  <a:lnTo>
                    <a:pt x="13091" y="4130"/>
                  </a:lnTo>
                  <a:lnTo>
                    <a:pt x="13749" y="4384"/>
                  </a:lnTo>
                  <a:lnTo>
                    <a:pt x="14395" y="4631"/>
                  </a:lnTo>
                  <a:lnTo>
                    <a:pt x="15041" y="4891"/>
                  </a:lnTo>
                  <a:lnTo>
                    <a:pt x="15687" y="5152"/>
                  </a:lnTo>
                  <a:lnTo>
                    <a:pt x="16321" y="5413"/>
                  </a:lnTo>
                  <a:lnTo>
                    <a:pt x="16956" y="5687"/>
                  </a:lnTo>
                  <a:lnTo>
                    <a:pt x="17578" y="5961"/>
                  </a:lnTo>
                  <a:lnTo>
                    <a:pt x="18200" y="6236"/>
                  </a:lnTo>
                  <a:lnTo>
                    <a:pt x="18822" y="6517"/>
                  </a:lnTo>
                  <a:lnTo>
                    <a:pt x="19444" y="6805"/>
                  </a:lnTo>
                  <a:lnTo>
                    <a:pt x="20665" y="7381"/>
                  </a:lnTo>
                  <a:lnTo>
                    <a:pt x="21873" y="7978"/>
                  </a:lnTo>
                  <a:lnTo>
                    <a:pt x="21945" y="8006"/>
                  </a:lnTo>
                  <a:lnTo>
                    <a:pt x="22017" y="8026"/>
                  </a:lnTo>
                  <a:lnTo>
                    <a:pt x="22101" y="8040"/>
                  </a:lnTo>
                  <a:lnTo>
                    <a:pt x="22173" y="8047"/>
                  </a:lnTo>
                  <a:lnTo>
                    <a:pt x="22232" y="8040"/>
                  </a:lnTo>
                  <a:lnTo>
                    <a:pt x="22292" y="8033"/>
                  </a:lnTo>
                  <a:lnTo>
                    <a:pt x="22352" y="8026"/>
                  </a:lnTo>
                  <a:lnTo>
                    <a:pt x="22400" y="8006"/>
                  </a:lnTo>
                  <a:lnTo>
                    <a:pt x="22448" y="7985"/>
                  </a:lnTo>
                  <a:lnTo>
                    <a:pt x="22496" y="7965"/>
                  </a:lnTo>
                  <a:lnTo>
                    <a:pt x="22532" y="7937"/>
                  </a:lnTo>
                  <a:lnTo>
                    <a:pt x="22556" y="7903"/>
                  </a:lnTo>
                  <a:lnTo>
                    <a:pt x="22579" y="7875"/>
                  </a:lnTo>
                  <a:lnTo>
                    <a:pt x="22591" y="7841"/>
                  </a:lnTo>
                  <a:lnTo>
                    <a:pt x="22603" y="7807"/>
                  </a:lnTo>
                  <a:lnTo>
                    <a:pt x="22603" y="7766"/>
                  </a:lnTo>
                  <a:lnTo>
                    <a:pt x="22591" y="7731"/>
                  </a:lnTo>
                  <a:lnTo>
                    <a:pt x="22567" y="7697"/>
                  </a:lnTo>
                  <a:lnTo>
                    <a:pt x="22532" y="7656"/>
                  </a:lnTo>
                  <a:lnTo>
                    <a:pt x="22484" y="7622"/>
                  </a:lnTo>
                  <a:lnTo>
                    <a:pt x="21945" y="7258"/>
                  </a:lnTo>
                  <a:lnTo>
                    <a:pt x="21407" y="6908"/>
                  </a:lnTo>
                  <a:lnTo>
                    <a:pt x="20844" y="6565"/>
                  </a:lnTo>
                  <a:lnTo>
                    <a:pt x="20270" y="6229"/>
                  </a:lnTo>
                  <a:lnTo>
                    <a:pt x="19684" y="5900"/>
                  </a:lnTo>
                  <a:lnTo>
                    <a:pt x="19097" y="5584"/>
                  </a:lnTo>
                  <a:lnTo>
                    <a:pt x="18487" y="5275"/>
                  </a:lnTo>
                  <a:lnTo>
                    <a:pt x="17877" y="4974"/>
                  </a:lnTo>
                  <a:lnTo>
                    <a:pt x="17255" y="4679"/>
                  </a:lnTo>
                  <a:lnTo>
                    <a:pt x="16621" y="4397"/>
                  </a:lnTo>
                  <a:lnTo>
                    <a:pt x="15974" y="4116"/>
                  </a:lnTo>
                  <a:lnTo>
                    <a:pt x="15328" y="3849"/>
                  </a:lnTo>
                  <a:lnTo>
                    <a:pt x="14658" y="3588"/>
                  </a:lnTo>
                  <a:lnTo>
                    <a:pt x="13988" y="3334"/>
                  </a:lnTo>
                  <a:lnTo>
                    <a:pt x="13318" y="3087"/>
                  </a:lnTo>
                  <a:lnTo>
                    <a:pt x="12624" y="2854"/>
                  </a:lnTo>
                  <a:lnTo>
                    <a:pt x="11930" y="2621"/>
                  </a:lnTo>
                  <a:lnTo>
                    <a:pt x="11224" y="2401"/>
                  </a:lnTo>
                  <a:lnTo>
                    <a:pt x="10518" y="2182"/>
                  </a:lnTo>
                  <a:lnTo>
                    <a:pt x="9800" y="1976"/>
                  </a:lnTo>
                  <a:lnTo>
                    <a:pt x="9070" y="1777"/>
                  </a:lnTo>
                  <a:lnTo>
                    <a:pt x="8340" y="1578"/>
                  </a:lnTo>
                  <a:lnTo>
                    <a:pt x="7599" y="1393"/>
                  </a:lnTo>
                  <a:lnTo>
                    <a:pt x="6845" y="1214"/>
                  </a:lnTo>
                  <a:lnTo>
                    <a:pt x="6091" y="1043"/>
                  </a:lnTo>
                  <a:lnTo>
                    <a:pt x="5337" y="878"/>
                  </a:lnTo>
                  <a:lnTo>
                    <a:pt x="4571" y="714"/>
                  </a:lnTo>
                  <a:lnTo>
                    <a:pt x="3793" y="563"/>
                  </a:lnTo>
                  <a:lnTo>
                    <a:pt x="3016" y="419"/>
                  </a:lnTo>
                  <a:lnTo>
                    <a:pt x="2238" y="275"/>
                  </a:lnTo>
                  <a:lnTo>
                    <a:pt x="1448" y="144"/>
                  </a:lnTo>
                  <a:lnTo>
                    <a:pt x="658" y="14"/>
                  </a:lnTo>
                  <a:lnTo>
                    <a:pt x="575" y="7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2485;p66"/>
            <p:cNvSpPr/>
            <p:nvPr/>
          </p:nvSpPr>
          <p:spPr>
            <a:xfrm>
              <a:off x="6185315" y="1444660"/>
              <a:ext cx="86514" cy="85976"/>
            </a:xfrm>
            <a:custGeom>
              <a:avLst/>
              <a:gdLst/>
              <a:ahLst/>
              <a:cxnLst/>
              <a:rect l="l" t="t" r="r" b="b"/>
              <a:pathLst>
                <a:path w="14443" h="8109" extrusionOk="0">
                  <a:moveTo>
                    <a:pt x="371" y="0"/>
                  </a:moveTo>
                  <a:lnTo>
                    <a:pt x="311" y="14"/>
                  </a:lnTo>
                  <a:lnTo>
                    <a:pt x="264" y="28"/>
                  </a:lnTo>
                  <a:lnTo>
                    <a:pt x="204" y="41"/>
                  </a:lnTo>
                  <a:lnTo>
                    <a:pt x="156" y="69"/>
                  </a:lnTo>
                  <a:lnTo>
                    <a:pt x="120" y="89"/>
                  </a:lnTo>
                  <a:lnTo>
                    <a:pt x="84" y="124"/>
                  </a:lnTo>
                  <a:lnTo>
                    <a:pt x="48" y="151"/>
                  </a:lnTo>
                  <a:lnTo>
                    <a:pt x="24" y="186"/>
                  </a:lnTo>
                  <a:lnTo>
                    <a:pt x="12" y="220"/>
                  </a:lnTo>
                  <a:lnTo>
                    <a:pt x="0" y="254"/>
                  </a:lnTo>
                  <a:lnTo>
                    <a:pt x="12" y="288"/>
                  </a:lnTo>
                  <a:lnTo>
                    <a:pt x="24" y="323"/>
                  </a:lnTo>
                  <a:lnTo>
                    <a:pt x="48" y="350"/>
                  </a:lnTo>
                  <a:lnTo>
                    <a:pt x="84" y="384"/>
                  </a:lnTo>
                  <a:lnTo>
                    <a:pt x="132" y="405"/>
                  </a:lnTo>
                  <a:lnTo>
                    <a:pt x="1065" y="837"/>
                  </a:lnTo>
                  <a:lnTo>
                    <a:pt x="1999" y="1269"/>
                  </a:lnTo>
                  <a:lnTo>
                    <a:pt x="2908" y="1715"/>
                  </a:lnTo>
                  <a:lnTo>
                    <a:pt x="3805" y="2168"/>
                  </a:lnTo>
                  <a:lnTo>
                    <a:pt x="4691" y="2635"/>
                  </a:lnTo>
                  <a:lnTo>
                    <a:pt x="5576" y="3101"/>
                  </a:lnTo>
                  <a:lnTo>
                    <a:pt x="6438" y="3574"/>
                  </a:lnTo>
                  <a:lnTo>
                    <a:pt x="7299" y="4055"/>
                  </a:lnTo>
                  <a:lnTo>
                    <a:pt x="8149" y="4542"/>
                  </a:lnTo>
                  <a:lnTo>
                    <a:pt x="8999" y="5029"/>
                  </a:lnTo>
                  <a:lnTo>
                    <a:pt x="9824" y="5529"/>
                  </a:lnTo>
                  <a:lnTo>
                    <a:pt x="10650" y="6023"/>
                  </a:lnTo>
                  <a:lnTo>
                    <a:pt x="11475" y="6531"/>
                  </a:lnTo>
                  <a:lnTo>
                    <a:pt x="12277" y="7032"/>
                  </a:lnTo>
                  <a:lnTo>
                    <a:pt x="13880" y="8054"/>
                  </a:lnTo>
                  <a:lnTo>
                    <a:pt x="13928" y="8074"/>
                  </a:lnTo>
                  <a:lnTo>
                    <a:pt x="13988" y="8095"/>
                  </a:lnTo>
                  <a:lnTo>
                    <a:pt x="14036" y="8102"/>
                  </a:lnTo>
                  <a:lnTo>
                    <a:pt x="14096" y="8109"/>
                  </a:lnTo>
                  <a:lnTo>
                    <a:pt x="14180" y="8102"/>
                  </a:lnTo>
                  <a:lnTo>
                    <a:pt x="14251" y="8081"/>
                  </a:lnTo>
                  <a:lnTo>
                    <a:pt x="14323" y="8054"/>
                  </a:lnTo>
                  <a:lnTo>
                    <a:pt x="14383" y="8020"/>
                  </a:lnTo>
                  <a:lnTo>
                    <a:pt x="14419" y="7972"/>
                  </a:lnTo>
                  <a:lnTo>
                    <a:pt x="14443" y="7930"/>
                  </a:lnTo>
                  <a:lnTo>
                    <a:pt x="14431" y="7903"/>
                  </a:lnTo>
                  <a:lnTo>
                    <a:pt x="14431" y="7875"/>
                  </a:lnTo>
                  <a:lnTo>
                    <a:pt x="14407" y="7855"/>
                  </a:lnTo>
                  <a:lnTo>
                    <a:pt x="14383" y="7827"/>
                  </a:lnTo>
                  <a:lnTo>
                    <a:pt x="14036" y="7539"/>
                  </a:lnTo>
                  <a:lnTo>
                    <a:pt x="13689" y="7244"/>
                  </a:lnTo>
                  <a:lnTo>
                    <a:pt x="13318" y="6963"/>
                  </a:lnTo>
                  <a:lnTo>
                    <a:pt x="12959" y="6682"/>
                  </a:lnTo>
                  <a:lnTo>
                    <a:pt x="12588" y="6401"/>
                  </a:lnTo>
                  <a:lnTo>
                    <a:pt x="12205" y="6126"/>
                  </a:lnTo>
                  <a:lnTo>
                    <a:pt x="11822" y="5859"/>
                  </a:lnTo>
                  <a:lnTo>
                    <a:pt x="11439" y="5591"/>
                  </a:lnTo>
                  <a:lnTo>
                    <a:pt x="11045" y="5330"/>
                  </a:lnTo>
                  <a:lnTo>
                    <a:pt x="10650" y="5070"/>
                  </a:lnTo>
                  <a:lnTo>
                    <a:pt x="10243" y="4809"/>
                  </a:lnTo>
                  <a:lnTo>
                    <a:pt x="9836" y="4555"/>
                  </a:lnTo>
                  <a:lnTo>
                    <a:pt x="9417" y="4308"/>
                  </a:lnTo>
                  <a:lnTo>
                    <a:pt x="8999" y="4061"/>
                  </a:lnTo>
                  <a:lnTo>
                    <a:pt x="8149" y="3574"/>
                  </a:lnTo>
                  <a:lnTo>
                    <a:pt x="7275" y="3094"/>
                  </a:lnTo>
                  <a:lnTo>
                    <a:pt x="6378" y="2635"/>
                  </a:lnTo>
                  <a:lnTo>
                    <a:pt x="5469" y="2175"/>
                  </a:lnTo>
                  <a:lnTo>
                    <a:pt x="4535" y="1736"/>
                  </a:lnTo>
                  <a:lnTo>
                    <a:pt x="3590" y="1297"/>
                  </a:lnTo>
                  <a:lnTo>
                    <a:pt x="2621" y="872"/>
                  </a:lnTo>
                  <a:lnTo>
                    <a:pt x="1640" y="446"/>
                  </a:lnTo>
                  <a:lnTo>
                    <a:pt x="635" y="35"/>
                  </a:lnTo>
                  <a:lnTo>
                    <a:pt x="587" y="21"/>
                  </a:lnTo>
                  <a:lnTo>
                    <a:pt x="539" y="7"/>
                  </a:lnTo>
                  <a:lnTo>
                    <a:pt x="4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2486;p66"/>
            <p:cNvSpPr/>
            <p:nvPr/>
          </p:nvSpPr>
          <p:spPr>
            <a:xfrm>
              <a:off x="6372886" y="1443780"/>
              <a:ext cx="103429" cy="97840"/>
            </a:xfrm>
            <a:custGeom>
              <a:avLst/>
              <a:gdLst/>
              <a:ahLst/>
              <a:cxnLst/>
              <a:rect l="l" t="t" r="r" b="b"/>
              <a:pathLst>
                <a:path w="17267" h="9228" extrusionOk="0">
                  <a:moveTo>
                    <a:pt x="240" y="1"/>
                  </a:moveTo>
                  <a:lnTo>
                    <a:pt x="192" y="15"/>
                  </a:lnTo>
                  <a:lnTo>
                    <a:pt x="156" y="28"/>
                  </a:lnTo>
                  <a:lnTo>
                    <a:pt x="120" y="42"/>
                  </a:lnTo>
                  <a:lnTo>
                    <a:pt x="84" y="63"/>
                  </a:lnTo>
                  <a:lnTo>
                    <a:pt x="48" y="90"/>
                  </a:lnTo>
                  <a:lnTo>
                    <a:pt x="12" y="145"/>
                  </a:lnTo>
                  <a:lnTo>
                    <a:pt x="0" y="200"/>
                  </a:lnTo>
                  <a:lnTo>
                    <a:pt x="0" y="234"/>
                  </a:lnTo>
                  <a:lnTo>
                    <a:pt x="24" y="262"/>
                  </a:lnTo>
                  <a:lnTo>
                    <a:pt x="36" y="289"/>
                  </a:lnTo>
                  <a:lnTo>
                    <a:pt x="72" y="310"/>
                  </a:lnTo>
                  <a:lnTo>
                    <a:pt x="108" y="330"/>
                  </a:lnTo>
                  <a:lnTo>
                    <a:pt x="156" y="351"/>
                  </a:lnTo>
                  <a:lnTo>
                    <a:pt x="778" y="550"/>
                  </a:lnTo>
                  <a:lnTo>
                    <a:pt x="1400" y="756"/>
                  </a:lnTo>
                  <a:lnTo>
                    <a:pt x="2011" y="961"/>
                  </a:lnTo>
                  <a:lnTo>
                    <a:pt x="2621" y="1181"/>
                  </a:lnTo>
                  <a:lnTo>
                    <a:pt x="3207" y="1400"/>
                  </a:lnTo>
                  <a:lnTo>
                    <a:pt x="3793" y="1627"/>
                  </a:lnTo>
                  <a:lnTo>
                    <a:pt x="4368" y="1860"/>
                  </a:lnTo>
                  <a:lnTo>
                    <a:pt x="4930" y="2100"/>
                  </a:lnTo>
                  <a:lnTo>
                    <a:pt x="5493" y="2340"/>
                  </a:lnTo>
                  <a:lnTo>
                    <a:pt x="6043" y="2594"/>
                  </a:lnTo>
                  <a:lnTo>
                    <a:pt x="6581" y="2841"/>
                  </a:lnTo>
                  <a:lnTo>
                    <a:pt x="7120" y="3102"/>
                  </a:lnTo>
                  <a:lnTo>
                    <a:pt x="7634" y="3362"/>
                  </a:lnTo>
                  <a:lnTo>
                    <a:pt x="8161" y="3630"/>
                  </a:lnTo>
                  <a:lnTo>
                    <a:pt x="8663" y="3904"/>
                  </a:lnTo>
                  <a:lnTo>
                    <a:pt x="9178" y="4179"/>
                  </a:lnTo>
                  <a:lnTo>
                    <a:pt x="9669" y="4460"/>
                  </a:lnTo>
                  <a:lnTo>
                    <a:pt x="10159" y="4741"/>
                  </a:lnTo>
                  <a:lnTo>
                    <a:pt x="10638" y="5036"/>
                  </a:lnTo>
                  <a:lnTo>
                    <a:pt x="11116" y="5324"/>
                  </a:lnTo>
                  <a:lnTo>
                    <a:pt x="11595" y="5619"/>
                  </a:lnTo>
                  <a:lnTo>
                    <a:pt x="12062" y="5921"/>
                  </a:lnTo>
                  <a:lnTo>
                    <a:pt x="12516" y="6230"/>
                  </a:lnTo>
                  <a:lnTo>
                    <a:pt x="12971" y="6532"/>
                  </a:lnTo>
                  <a:lnTo>
                    <a:pt x="13426" y="6847"/>
                  </a:lnTo>
                  <a:lnTo>
                    <a:pt x="13868" y="7156"/>
                  </a:lnTo>
                  <a:lnTo>
                    <a:pt x="14742" y="7794"/>
                  </a:lnTo>
                  <a:lnTo>
                    <a:pt x="15591" y="8446"/>
                  </a:lnTo>
                  <a:lnTo>
                    <a:pt x="16429" y="9104"/>
                  </a:lnTo>
                  <a:lnTo>
                    <a:pt x="16477" y="9138"/>
                  </a:lnTo>
                  <a:lnTo>
                    <a:pt x="16525" y="9166"/>
                  </a:lnTo>
                  <a:lnTo>
                    <a:pt x="16573" y="9186"/>
                  </a:lnTo>
                  <a:lnTo>
                    <a:pt x="16621" y="9200"/>
                  </a:lnTo>
                  <a:lnTo>
                    <a:pt x="16716" y="9221"/>
                  </a:lnTo>
                  <a:lnTo>
                    <a:pt x="16824" y="9228"/>
                  </a:lnTo>
                  <a:lnTo>
                    <a:pt x="16932" y="9221"/>
                  </a:lnTo>
                  <a:lnTo>
                    <a:pt x="17027" y="9200"/>
                  </a:lnTo>
                  <a:lnTo>
                    <a:pt x="17123" y="9166"/>
                  </a:lnTo>
                  <a:lnTo>
                    <a:pt x="17195" y="9118"/>
                  </a:lnTo>
                  <a:lnTo>
                    <a:pt x="17219" y="9090"/>
                  </a:lnTo>
                  <a:lnTo>
                    <a:pt x="17243" y="9056"/>
                  </a:lnTo>
                  <a:lnTo>
                    <a:pt x="17267" y="9029"/>
                  </a:lnTo>
                  <a:lnTo>
                    <a:pt x="17267" y="8994"/>
                  </a:lnTo>
                  <a:lnTo>
                    <a:pt x="17267" y="8953"/>
                  </a:lnTo>
                  <a:lnTo>
                    <a:pt x="17267" y="8919"/>
                  </a:lnTo>
                  <a:lnTo>
                    <a:pt x="17255" y="8878"/>
                  </a:lnTo>
                  <a:lnTo>
                    <a:pt x="17219" y="8843"/>
                  </a:lnTo>
                  <a:lnTo>
                    <a:pt x="16920" y="8452"/>
                  </a:lnTo>
                  <a:lnTo>
                    <a:pt x="16597" y="8068"/>
                  </a:lnTo>
                  <a:lnTo>
                    <a:pt x="16250" y="7698"/>
                  </a:lnTo>
                  <a:lnTo>
                    <a:pt x="15891" y="7327"/>
                  </a:lnTo>
                  <a:lnTo>
                    <a:pt x="15508" y="6971"/>
                  </a:lnTo>
                  <a:lnTo>
                    <a:pt x="15113" y="6614"/>
                  </a:lnTo>
                  <a:lnTo>
                    <a:pt x="14706" y="6271"/>
                  </a:lnTo>
                  <a:lnTo>
                    <a:pt x="14275" y="5935"/>
                  </a:lnTo>
                  <a:lnTo>
                    <a:pt x="13833" y="5606"/>
                  </a:lnTo>
                  <a:lnTo>
                    <a:pt x="13378" y="5283"/>
                  </a:lnTo>
                  <a:lnTo>
                    <a:pt x="12911" y="4968"/>
                  </a:lnTo>
                  <a:lnTo>
                    <a:pt x="12421" y="4659"/>
                  </a:lnTo>
                  <a:lnTo>
                    <a:pt x="11918" y="4357"/>
                  </a:lnTo>
                  <a:lnTo>
                    <a:pt x="11415" y="4062"/>
                  </a:lnTo>
                  <a:lnTo>
                    <a:pt x="10889" y="3774"/>
                  </a:lnTo>
                  <a:lnTo>
                    <a:pt x="10351" y="3493"/>
                  </a:lnTo>
                  <a:lnTo>
                    <a:pt x="9800" y="3225"/>
                  </a:lnTo>
                  <a:lnTo>
                    <a:pt x="9238" y="2958"/>
                  </a:lnTo>
                  <a:lnTo>
                    <a:pt x="8663" y="2704"/>
                  </a:lnTo>
                  <a:lnTo>
                    <a:pt x="8077" y="2450"/>
                  </a:lnTo>
                  <a:lnTo>
                    <a:pt x="7491" y="2210"/>
                  </a:lnTo>
                  <a:lnTo>
                    <a:pt x="6881" y="1970"/>
                  </a:lnTo>
                  <a:lnTo>
                    <a:pt x="6270" y="1743"/>
                  </a:lnTo>
                  <a:lnTo>
                    <a:pt x="5648" y="1524"/>
                  </a:lnTo>
                  <a:lnTo>
                    <a:pt x="5014" y="1311"/>
                  </a:lnTo>
                  <a:lnTo>
                    <a:pt x="4380" y="1099"/>
                  </a:lnTo>
                  <a:lnTo>
                    <a:pt x="3734" y="900"/>
                  </a:lnTo>
                  <a:lnTo>
                    <a:pt x="3075" y="708"/>
                  </a:lnTo>
                  <a:lnTo>
                    <a:pt x="2417" y="522"/>
                  </a:lnTo>
                  <a:lnTo>
                    <a:pt x="1747" y="344"/>
                  </a:lnTo>
                  <a:lnTo>
                    <a:pt x="1077" y="179"/>
                  </a:lnTo>
                  <a:lnTo>
                    <a:pt x="395" y="15"/>
                  </a:lnTo>
                  <a:lnTo>
                    <a:pt x="34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2487;p66"/>
            <p:cNvSpPr/>
            <p:nvPr/>
          </p:nvSpPr>
          <p:spPr>
            <a:xfrm>
              <a:off x="5759282" y="1988770"/>
              <a:ext cx="71610" cy="93535"/>
            </a:xfrm>
            <a:custGeom>
              <a:avLst/>
              <a:gdLst/>
              <a:ahLst/>
              <a:cxnLst/>
              <a:rect l="l" t="t" r="r" b="b"/>
              <a:pathLst>
                <a:path w="11955" h="8822" extrusionOk="0">
                  <a:moveTo>
                    <a:pt x="396" y="0"/>
                  </a:moveTo>
                  <a:lnTo>
                    <a:pt x="336" y="7"/>
                  </a:lnTo>
                  <a:lnTo>
                    <a:pt x="240" y="34"/>
                  </a:lnTo>
                  <a:lnTo>
                    <a:pt x="157" y="69"/>
                  </a:lnTo>
                  <a:lnTo>
                    <a:pt x="85" y="117"/>
                  </a:lnTo>
                  <a:lnTo>
                    <a:pt x="25" y="178"/>
                  </a:lnTo>
                  <a:lnTo>
                    <a:pt x="13" y="206"/>
                  </a:lnTo>
                  <a:lnTo>
                    <a:pt x="1" y="240"/>
                  </a:lnTo>
                  <a:lnTo>
                    <a:pt x="1" y="275"/>
                  </a:lnTo>
                  <a:lnTo>
                    <a:pt x="13" y="309"/>
                  </a:lnTo>
                  <a:lnTo>
                    <a:pt x="37" y="343"/>
                  </a:lnTo>
                  <a:lnTo>
                    <a:pt x="61" y="377"/>
                  </a:lnTo>
                  <a:lnTo>
                    <a:pt x="372" y="693"/>
                  </a:lnTo>
                  <a:lnTo>
                    <a:pt x="683" y="1009"/>
                  </a:lnTo>
                  <a:lnTo>
                    <a:pt x="1006" y="1317"/>
                  </a:lnTo>
                  <a:lnTo>
                    <a:pt x="1341" y="1626"/>
                  </a:lnTo>
                  <a:lnTo>
                    <a:pt x="1688" y="1928"/>
                  </a:lnTo>
                  <a:lnTo>
                    <a:pt x="2035" y="2236"/>
                  </a:lnTo>
                  <a:lnTo>
                    <a:pt x="2741" y="2833"/>
                  </a:lnTo>
                  <a:lnTo>
                    <a:pt x="3471" y="3430"/>
                  </a:lnTo>
                  <a:lnTo>
                    <a:pt x="4201" y="4020"/>
                  </a:lnTo>
                  <a:lnTo>
                    <a:pt x="5685" y="5200"/>
                  </a:lnTo>
                  <a:lnTo>
                    <a:pt x="6271" y="5680"/>
                  </a:lnTo>
                  <a:lnTo>
                    <a:pt x="6869" y="6167"/>
                  </a:lnTo>
                  <a:lnTo>
                    <a:pt x="7491" y="6661"/>
                  </a:lnTo>
                  <a:lnTo>
                    <a:pt x="7815" y="6901"/>
                  </a:lnTo>
                  <a:lnTo>
                    <a:pt x="8138" y="7141"/>
                  </a:lnTo>
                  <a:lnTo>
                    <a:pt x="8473" y="7374"/>
                  </a:lnTo>
                  <a:lnTo>
                    <a:pt x="8808" y="7608"/>
                  </a:lnTo>
                  <a:lnTo>
                    <a:pt x="9167" y="7827"/>
                  </a:lnTo>
                  <a:lnTo>
                    <a:pt x="9526" y="8040"/>
                  </a:lnTo>
                  <a:lnTo>
                    <a:pt x="9908" y="8239"/>
                  </a:lnTo>
                  <a:lnTo>
                    <a:pt x="10303" y="8431"/>
                  </a:lnTo>
                  <a:lnTo>
                    <a:pt x="10698" y="8609"/>
                  </a:lnTo>
                  <a:lnTo>
                    <a:pt x="10914" y="8692"/>
                  </a:lnTo>
                  <a:lnTo>
                    <a:pt x="11117" y="8774"/>
                  </a:lnTo>
                  <a:lnTo>
                    <a:pt x="11189" y="8794"/>
                  </a:lnTo>
                  <a:lnTo>
                    <a:pt x="11249" y="8808"/>
                  </a:lnTo>
                  <a:lnTo>
                    <a:pt x="11320" y="8815"/>
                  </a:lnTo>
                  <a:lnTo>
                    <a:pt x="11380" y="8822"/>
                  </a:lnTo>
                  <a:lnTo>
                    <a:pt x="11452" y="8815"/>
                  </a:lnTo>
                  <a:lnTo>
                    <a:pt x="11512" y="8808"/>
                  </a:lnTo>
                  <a:lnTo>
                    <a:pt x="11632" y="8788"/>
                  </a:lnTo>
                  <a:lnTo>
                    <a:pt x="11739" y="8746"/>
                  </a:lnTo>
                  <a:lnTo>
                    <a:pt x="11823" y="8698"/>
                  </a:lnTo>
                  <a:lnTo>
                    <a:pt x="11895" y="8637"/>
                  </a:lnTo>
                  <a:lnTo>
                    <a:pt x="11919" y="8602"/>
                  </a:lnTo>
                  <a:lnTo>
                    <a:pt x="11943" y="8568"/>
                  </a:lnTo>
                  <a:lnTo>
                    <a:pt x="11955" y="8534"/>
                  </a:lnTo>
                  <a:lnTo>
                    <a:pt x="11955" y="8493"/>
                  </a:lnTo>
                  <a:lnTo>
                    <a:pt x="11943" y="8458"/>
                  </a:lnTo>
                  <a:lnTo>
                    <a:pt x="11931" y="8417"/>
                  </a:lnTo>
                  <a:lnTo>
                    <a:pt x="11847" y="8280"/>
                  </a:lnTo>
                  <a:lnTo>
                    <a:pt x="11763" y="8143"/>
                  </a:lnTo>
                  <a:lnTo>
                    <a:pt x="11572" y="7868"/>
                  </a:lnTo>
                  <a:lnTo>
                    <a:pt x="11356" y="7601"/>
                  </a:lnTo>
                  <a:lnTo>
                    <a:pt x="11117" y="7340"/>
                  </a:lnTo>
                  <a:lnTo>
                    <a:pt x="10854" y="7080"/>
                  </a:lnTo>
                  <a:lnTo>
                    <a:pt x="10579" y="6826"/>
                  </a:lnTo>
                  <a:lnTo>
                    <a:pt x="10279" y="6579"/>
                  </a:lnTo>
                  <a:lnTo>
                    <a:pt x="9980" y="6332"/>
                  </a:lnTo>
                  <a:lnTo>
                    <a:pt x="9669" y="6085"/>
                  </a:lnTo>
                  <a:lnTo>
                    <a:pt x="9346" y="5845"/>
                  </a:lnTo>
                  <a:lnTo>
                    <a:pt x="8676" y="5378"/>
                  </a:lnTo>
                  <a:lnTo>
                    <a:pt x="7360" y="4459"/>
                  </a:lnTo>
                  <a:lnTo>
                    <a:pt x="5768" y="3334"/>
                  </a:lnTo>
                  <a:lnTo>
                    <a:pt x="4967" y="2772"/>
                  </a:lnTo>
                  <a:lnTo>
                    <a:pt x="4165" y="2209"/>
                  </a:lnTo>
                  <a:lnTo>
                    <a:pt x="3339" y="1653"/>
                  </a:lnTo>
                  <a:lnTo>
                    <a:pt x="2921" y="1386"/>
                  </a:lnTo>
                  <a:lnTo>
                    <a:pt x="2502" y="1111"/>
                  </a:lnTo>
                  <a:lnTo>
                    <a:pt x="2071" y="851"/>
                  </a:lnTo>
                  <a:lnTo>
                    <a:pt x="1640" y="583"/>
                  </a:lnTo>
                  <a:lnTo>
                    <a:pt x="1198" y="329"/>
                  </a:lnTo>
                  <a:lnTo>
                    <a:pt x="743" y="76"/>
                  </a:lnTo>
                  <a:lnTo>
                    <a:pt x="671" y="41"/>
                  </a:lnTo>
                  <a:lnTo>
                    <a:pt x="599" y="21"/>
                  </a:lnTo>
                  <a:lnTo>
                    <a:pt x="527" y="7"/>
                  </a:lnTo>
                  <a:lnTo>
                    <a:pt x="4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2488;p66"/>
            <p:cNvSpPr/>
            <p:nvPr/>
          </p:nvSpPr>
          <p:spPr>
            <a:xfrm>
              <a:off x="5643675" y="2044401"/>
              <a:ext cx="89311" cy="160681"/>
            </a:xfrm>
            <a:custGeom>
              <a:avLst/>
              <a:gdLst/>
              <a:ahLst/>
              <a:cxnLst/>
              <a:rect l="l" t="t" r="r" b="b"/>
              <a:pathLst>
                <a:path w="14910" h="15155" extrusionOk="0">
                  <a:moveTo>
                    <a:pt x="898" y="1"/>
                  </a:moveTo>
                  <a:lnTo>
                    <a:pt x="814" y="8"/>
                  </a:lnTo>
                  <a:lnTo>
                    <a:pt x="730" y="22"/>
                  </a:lnTo>
                  <a:lnTo>
                    <a:pt x="659" y="56"/>
                  </a:lnTo>
                  <a:lnTo>
                    <a:pt x="587" y="97"/>
                  </a:lnTo>
                  <a:lnTo>
                    <a:pt x="503" y="172"/>
                  </a:lnTo>
                  <a:lnTo>
                    <a:pt x="419" y="255"/>
                  </a:lnTo>
                  <a:lnTo>
                    <a:pt x="348" y="330"/>
                  </a:lnTo>
                  <a:lnTo>
                    <a:pt x="276" y="419"/>
                  </a:lnTo>
                  <a:lnTo>
                    <a:pt x="216" y="502"/>
                  </a:lnTo>
                  <a:lnTo>
                    <a:pt x="168" y="584"/>
                  </a:lnTo>
                  <a:lnTo>
                    <a:pt x="120" y="673"/>
                  </a:lnTo>
                  <a:lnTo>
                    <a:pt x="84" y="762"/>
                  </a:lnTo>
                  <a:lnTo>
                    <a:pt x="36" y="948"/>
                  </a:lnTo>
                  <a:lnTo>
                    <a:pt x="1" y="1140"/>
                  </a:lnTo>
                  <a:lnTo>
                    <a:pt x="1" y="1332"/>
                  </a:lnTo>
                  <a:lnTo>
                    <a:pt x="12" y="1531"/>
                  </a:lnTo>
                  <a:lnTo>
                    <a:pt x="48" y="1736"/>
                  </a:lnTo>
                  <a:lnTo>
                    <a:pt x="108" y="1942"/>
                  </a:lnTo>
                  <a:lnTo>
                    <a:pt x="192" y="2148"/>
                  </a:lnTo>
                  <a:lnTo>
                    <a:pt x="288" y="2361"/>
                  </a:lnTo>
                  <a:lnTo>
                    <a:pt x="395" y="2573"/>
                  </a:lnTo>
                  <a:lnTo>
                    <a:pt x="515" y="2786"/>
                  </a:lnTo>
                  <a:lnTo>
                    <a:pt x="647" y="2999"/>
                  </a:lnTo>
                  <a:lnTo>
                    <a:pt x="802" y="3218"/>
                  </a:lnTo>
                  <a:lnTo>
                    <a:pt x="958" y="3431"/>
                  </a:lnTo>
                  <a:lnTo>
                    <a:pt x="1113" y="3644"/>
                  </a:lnTo>
                  <a:lnTo>
                    <a:pt x="1472" y="4069"/>
                  </a:lnTo>
                  <a:lnTo>
                    <a:pt x="1831" y="4480"/>
                  </a:lnTo>
                  <a:lnTo>
                    <a:pt x="2202" y="4878"/>
                  </a:lnTo>
                  <a:lnTo>
                    <a:pt x="2896" y="5619"/>
                  </a:lnTo>
                  <a:lnTo>
                    <a:pt x="3207" y="5948"/>
                  </a:lnTo>
                  <a:lnTo>
                    <a:pt x="3482" y="6250"/>
                  </a:lnTo>
                  <a:lnTo>
                    <a:pt x="4009" y="6854"/>
                  </a:lnTo>
                  <a:lnTo>
                    <a:pt x="4547" y="7458"/>
                  </a:lnTo>
                  <a:lnTo>
                    <a:pt x="5110" y="8054"/>
                  </a:lnTo>
                  <a:lnTo>
                    <a:pt x="5684" y="8644"/>
                  </a:lnTo>
                  <a:lnTo>
                    <a:pt x="6282" y="9227"/>
                  </a:lnTo>
                  <a:lnTo>
                    <a:pt x="6893" y="9804"/>
                  </a:lnTo>
                  <a:lnTo>
                    <a:pt x="7527" y="10373"/>
                  </a:lnTo>
                  <a:lnTo>
                    <a:pt x="8185" y="10936"/>
                  </a:lnTo>
                  <a:lnTo>
                    <a:pt x="8855" y="11484"/>
                  </a:lnTo>
                  <a:lnTo>
                    <a:pt x="9549" y="12033"/>
                  </a:lnTo>
                  <a:lnTo>
                    <a:pt x="10267" y="12568"/>
                  </a:lnTo>
                  <a:lnTo>
                    <a:pt x="10638" y="12829"/>
                  </a:lnTo>
                  <a:lnTo>
                    <a:pt x="11009" y="13090"/>
                  </a:lnTo>
                  <a:lnTo>
                    <a:pt x="11380" y="13350"/>
                  </a:lnTo>
                  <a:lnTo>
                    <a:pt x="11763" y="13604"/>
                  </a:lnTo>
                  <a:lnTo>
                    <a:pt x="12158" y="13858"/>
                  </a:lnTo>
                  <a:lnTo>
                    <a:pt x="12552" y="14112"/>
                  </a:lnTo>
                  <a:lnTo>
                    <a:pt x="12959" y="14359"/>
                  </a:lnTo>
                  <a:lnTo>
                    <a:pt x="13366" y="14606"/>
                  </a:lnTo>
                  <a:lnTo>
                    <a:pt x="13785" y="14846"/>
                  </a:lnTo>
                  <a:lnTo>
                    <a:pt x="14204" y="15086"/>
                  </a:lnTo>
                  <a:lnTo>
                    <a:pt x="14263" y="15113"/>
                  </a:lnTo>
                  <a:lnTo>
                    <a:pt x="14335" y="15134"/>
                  </a:lnTo>
                  <a:lnTo>
                    <a:pt x="14407" y="15148"/>
                  </a:lnTo>
                  <a:lnTo>
                    <a:pt x="14479" y="15154"/>
                  </a:lnTo>
                  <a:lnTo>
                    <a:pt x="14587" y="15141"/>
                  </a:lnTo>
                  <a:lnTo>
                    <a:pt x="14682" y="15120"/>
                  </a:lnTo>
                  <a:lnTo>
                    <a:pt x="14766" y="15086"/>
                  </a:lnTo>
                  <a:lnTo>
                    <a:pt x="14838" y="15038"/>
                  </a:lnTo>
                  <a:lnTo>
                    <a:pt x="14886" y="14983"/>
                  </a:lnTo>
                  <a:lnTo>
                    <a:pt x="14898" y="14955"/>
                  </a:lnTo>
                  <a:lnTo>
                    <a:pt x="14910" y="14928"/>
                  </a:lnTo>
                  <a:lnTo>
                    <a:pt x="14910" y="14894"/>
                  </a:lnTo>
                  <a:lnTo>
                    <a:pt x="14898" y="14866"/>
                  </a:lnTo>
                  <a:lnTo>
                    <a:pt x="14874" y="14832"/>
                  </a:lnTo>
                  <a:lnTo>
                    <a:pt x="14850" y="14798"/>
                  </a:lnTo>
                  <a:lnTo>
                    <a:pt x="13976" y="13988"/>
                  </a:lnTo>
                  <a:lnTo>
                    <a:pt x="13091" y="13186"/>
                  </a:lnTo>
                  <a:lnTo>
                    <a:pt x="12193" y="12383"/>
                  </a:lnTo>
                  <a:lnTo>
                    <a:pt x="11284" y="11580"/>
                  </a:lnTo>
                  <a:lnTo>
                    <a:pt x="9477" y="9982"/>
                  </a:lnTo>
                  <a:lnTo>
                    <a:pt x="8580" y="9179"/>
                  </a:lnTo>
                  <a:lnTo>
                    <a:pt x="7706" y="8377"/>
                  </a:lnTo>
                  <a:lnTo>
                    <a:pt x="7359" y="8075"/>
                  </a:lnTo>
                  <a:lnTo>
                    <a:pt x="6929" y="7698"/>
                  </a:lnTo>
                  <a:lnTo>
                    <a:pt x="5828" y="6765"/>
                  </a:lnTo>
                  <a:lnTo>
                    <a:pt x="5206" y="6223"/>
                  </a:lnTo>
                  <a:lnTo>
                    <a:pt x="4559" y="5647"/>
                  </a:lnTo>
                  <a:lnTo>
                    <a:pt x="3925" y="5050"/>
                  </a:lnTo>
                  <a:lnTo>
                    <a:pt x="3602" y="4748"/>
                  </a:lnTo>
                  <a:lnTo>
                    <a:pt x="3291" y="4439"/>
                  </a:lnTo>
                  <a:lnTo>
                    <a:pt x="2992" y="4131"/>
                  </a:lnTo>
                  <a:lnTo>
                    <a:pt x="2705" y="3829"/>
                  </a:lnTo>
                  <a:lnTo>
                    <a:pt x="2430" y="3520"/>
                  </a:lnTo>
                  <a:lnTo>
                    <a:pt x="2166" y="3218"/>
                  </a:lnTo>
                  <a:lnTo>
                    <a:pt x="1927" y="2923"/>
                  </a:lnTo>
                  <a:lnTo>
                    <a:pt x="1712" y="2628"/>
                  </a:lnTo>
                  <a:lnTo>
                    <a:pt x="1508" y="2347"/>
                  </a:lnTo>
                  <a:lnTo>
                    <a:pt x="1341" y="2073"/>
                  </a:lnTo>
                  <a:lnTo>
                    <a:pt x="1209" y="1805"/>
                  </a:lnTo>
                  <a:lnTo>
                    <a:pt x="1089" y="1544"/>
                  </a:lnTo>
                  <a:lnTo>
                    <a:pt x="1053" y="1421"/>
                  </a:lnTo>
                  <a:lnTo>
                    <a:pt x="1018" y="1304"/>
                  </a:lnTo>
                  <a:lnTo>
                    <a:pt x="994" y="1188"/>
                  </a:lnTo>
                  <a:lnTo>
                    <a:pt x="982" y="1071"/>
                  </a:lnTo>
                  <a:lnTo>
                    <a:pt x="970" y="961"/>
                  </a:lnTo>
                  <a:lnTo>
                    <a:pt x="982" y="858"/>
                  </a:lnTo>
                  <a:lnTo>
                    <a:pt x="994" y="756"/>
                  </a:lnTo>
                  <a:lnTo>
                    <a:pt x="1018" y="653"/>
                  </a:lnTo>
                  <a:lnTo>
                    <a:pt x="1053" y="563"/>
                  </a:lnTo>
                  <a:lnTo>
                    <a:pt x="1101" y="474"/>
                  </a:lnTo>
                  <a:lnTo>
                    <a:pt x="1161" y="385"/>
                  </a:lnTo>
                  <a:lnTo>
                    <a:pt x="1221" y="310"/>
                  </a:lnTo>
                  <a:lnTo>
                    <a:pt x="1257" y="275"/>
                  </a:lnTo>
                  <a:lnTo>
                    <a:pt x="1269" y="248"/>
                  </a:lnTo>
                  <a:lnTo>
                    <a:pt x="1281" y="220"/>
                  </a:lnTo>
                  <a:lnTo>
                    <a:pt x="1281" y="193"/>
                  </a:lnTo>
                  <a:lnTo>
                    <a:pt x="1257" y="138"/>
                  </a:lnTo>
                  <a:lnTo>
                    <a:pt x="1221" y="90"/>
                  </a:lnTo>
                  <a:lnTo>
                    <a:pt x="1161" y="56"/>
                  </a:lnTo>
                  <a:lnTo>
                    <a:pt x="1077" y="22"/>
                  </a:lnTo>
                  <a:lnTo>
                    <a:pt x="994" y="8"/>
                  </a:lnTo>
                  <a:lnTo>
                    <a:pt x="89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2489;p66"/>
            <p:cNvSpPr/>
            <p:nvPr/>
          </p:nvSpPr>
          <p:spPr>
            <a:xfrm>
              <a:off x="5952879" y="2322971"/>
              <a:ext cx="141059" cy="85032"/>
            </a:xfrm>
            <a:custGeom>
              <a:avLst/>
              <a:gdLst/>
              <a:ahLst/>
              <a:cxnLst/>
              <a:rect l="l" t="t" r="r" b="b"/>
              <a:pathLst>
                <a:path w="23549" h="8020" extrusionOk="0">
                  <a:moveTo>
                    <a:pt x="515" y="0"/>
                  </a:moveTo>
                  <a:lnTo>
                    <a:pt x="431" y="14"/>
                  </a:lnTo>
                  <a:lnTo>
                    <a:pt x="347" y="35"/>
                  </a:lnTo>
                  <a:lnTo>
                    <a:pt x="275" y="62"/>
                  </a:lnTo>
                  <a:lnTo>
                    <a:pt x="215" y="89"/>
                  </a:lnTo>
                  <a:lnTo>
                    <a:pt x="156" y="131"/>
                  </a:lnTo>
                  <a:lnTo>
                    <a:pt x="108" y="165"/>
                  </a:lnTo>
                  <a:lnTo>
                    <a:pt x="60" y="213"/>
                  </a:lnTo>
                  <a:lnTo>
                    <a:pt x="36" y="254"/>
                  </a:lnTo>
                  <a:lnTo>
                    <a:pt x="12" y="302"/>
                  </a:lnTo>
                  <a:lnTo>
                    <a:pt x="0" y="357"/>
                  </a:lnTo>
                  <a:lnTo>
                    <a:pt x="12" y="405"/>
                  </a:lnTo>
                  <a:lnTo>
                    <a:pt x="24" y="453"/>
                  </a:lnTo>
                  <a:lnTo>
                    <a:pt x="60" y="501"/>
                  </a:lnTo>
                  <a:lnTo>
                    <a:pt x="108" y="542"/>
                  </a:lnTo>
                  <a:lnTo>
                    <a:pt x="168" y="590"/>
                  </a:lnTo>
                  <a:lnTo>
                    <a:pt x="790" y="926"/>
                  </a:lnTo>
                  <a:lnTo>
                    <a:pt x="1400" y="1256"/>
                  </a:lnTo>
                  <a:lnTo>
                    <a:pt x="2022" y="1585"/>
                  </a:lnTo>
                  <a:lnTo>
                    <a:pt x="2656" y="1900"/>
                  </a:lnTo>
                  <a:lnTo>
                    <a:pt x="3279" y="2216"/>
                  </a:lnTo>
                  <a:lnTo>
                    <a:pt x="3925" y="2518"/>
                  </a:lnTo>
                  <a:lnTo>
                    <a:pt x="4571" y="2820"/>
                  </a:lnTo>
                  <a:lnTo>
                    <a:pt x="5217" y="3108"/>
                  </a:lnTo>
                  <a:lnTo>
                    <a:pt x="5875" y="3396"/>
                  </a:lnTo>
                  <a:lnTo>
                    <a:pt x="6533" y="3670"/>
                  </a:lnTo>
                  <a:lnTo>
                    <a:pt x="7203" y="3945"/>
                  </a:lnTo>
                  <a:lnTo>
                    <a:pt x="7885" y="4212"/>
                  </a:lnTo>
                  <a:lnTo>
                    <a:pt x="8567" y="4466"/>
                  </a:lnTo>
                  <a:lnTo>
                    <a:pt x="9249" y="4720"/>
                  </a:lnTo>
                  <a:lnTo>
                    <a:pt x="9943" y="4960"/>
                  </a:lnTo>
                  <a:lnTo>
                    <a:pt x="10649" y="5200"/>
                  </a:lnTo>
                  <a:lnTo>
                    <a:pt x="11355" y="5426"/>
                  </a:lnTo>
                  <a:lnTo>
                    <a:pt x="12061" y="5653"/>
                  </a:lnTo>
                  <a:lnTo>
                    <a:pt x="12791" y="5865"/>
                  </a:lnTo>
                  <a:lnTo>
                    <a:pt x="13521" y="6071"/>
                  </a:lnTo>
                  <a:lnTo>
                    <a:pt x="14251" y="6277"/>
                  </a:lnTo>
                  <a:lnTo>
                    <a:pt x="14993" y="6469"/>
                  </a:lnTo>
                  <a:lnTo>
                    <a:pt x="15747" y="6654"/>
                  </a:lnTo>
                  <a:lnTo>
                    <a:pt x="16501" y="6833"/>
                  </a:lnTo>
                  <a:lnTo>
                    <a:pt x="17266" y="7011"/>
                  </a:lnTo>
                  <a:lnTo>
                    <a:pt x="18044" y="7176"/>
                  </a:lnTo>
                  <a:lnTo>
                    <a:pt x="18822" y="7334"/>
                  </a:lnTo>
                  <a:lnTo>
                    <a:pt x="19612" y="7484"/>
                  </a:lnTo>
                  <a:lnTo>
                    <a:pt x="20413" y="7622"/>
                  </a:lnTo>
                  <a:lnTo>
                    <a:pt x="21215" y="7759"/>
                  </a:lnTo>
                  <a:lnTo>
                    <a:pt x="22029" y="7889"/>
                  </a:lnTo>
                  <a:lnTo>
                    <a:pt x="22842" y="8013"/>
                  </a:lnTo>
                  <a:lnTo>
                    <a:pt x="22914" y="8020"/>
                  </a:lnTo>
                  <a:lnTo>
                    <a:pt x="22986" y="8020"/>
                  </a:lnTo>
                  <a:lnTo>
                    <a:pt x="23082" y="8013"/>
                  </a:lnTo>
                  <a:lnTo>
                    <a:pt x="23165" y="7999"/>
                  </a:lnTo>
                  <a:lnTo>
                    <a:pt x="23249" y="7978"/>
                  </a:lnTo>
                  <a:lnTo>
                    <a:pt x="23321" y="7951"/>
                  </a:lnTo>
                  <a:lnTo>
                    <a:pt x="23381" y="7917"/>
                  </a:lnTo>
                  <a:lnTo>
                    <a:pt x="23441" y="7875"/>
                  </a:lnTo>
                  <a:lnTo>
                    <a:pt x="23476" y="7834"/>
                  </a:lnTo>
                  <a:lnTo>
                    <a:pt x="23512" y="7786"/>
                  </a:lnTo>
                  <a:lnTo>
                    <a:pt x="23536" y="7738"/>
                  </a:lnTo>
                  <a:lnTo>
                    <a:pt x="23548" y="7690"/>
                  </a:lnTo>
                  <a:lnTo>
                    <a:pt x="23536" y="7642"/>
                  </a:lnTo>
                  <a:lnTo>
                    <a:pt x="23512" y="7594"/>
                  </a:lnTo>
                  <a:lnTo>
                    <a:pt x="23476" y="7546"/>
                  </a:lnTo>
                  <a:lnTo>
                    <a:pt x="23429" y="7505"/>
                  </a:lnTo>
                  <a:lnTo>
                    <a:pt x="23357" y="7464"/>
                  </a:lnTo>
                  <a:lnTo>
                    <a:pt x="23273" y="7436"/>
                  </a:lnTo>
                  <a:lnTo>
                    <a:pt x="20437" y="6551"/>
                  </a:lnTo>
                  <a:lnTo>
                    <a:pt x="17613" y="5667"/>
                  </a:lnTo>
                  <a:lnTo>
                    <a:pt x="14789" y="4768"/>
                  </a:lnTo>
                  <a:lnTo>
                    <a:pt x="11966" y="3862"/>
                  </a:lnTo>
                  <a:lnTo>
                    <a:pt x="10566" y="3396"/>
                  </a:lnTo>
                  <a:lnTo>
                    <a:pt x="9166" y="2936"/>
                  </a:lnTo>
                  <a:lnTo>
                    <a:pt x="7778" y="2470"/>
                  </a:lnTo>
                  <a:lnTo>
                    <a:pt x="6390" y="1997"/>
                  </a:lnTo>
                  <a:lnTo>
                    <a:pt x="5002" y="1516"/>
                  </a:lnTo>
                  <a:lnTo>
                    <a:pt x="3626" y="1036"/>
                  </a:lnTo>
                  <a:lnTo>
                    <a:pt x="2262" y="549"/>
                  </a:lnTo>
                  <a:lnTo>
                    <a:pt x="897" y="55"/>
                  </a:lnTo>
                  <a:lnTo>
                    <a:pt x="814" y="28"/>
                  </a:lnTo>
                  <a:lnTo>
                    <a:pt x="742" y="14"/>
                  </a:lnTo>
                  <a:lnTo>
                    <a:pt x="67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2490;p66"/>
            <p:cNvSpPr/>
            <p:nvPr/>
          </p:nvSpPr>
          <p:spPr>
            <a:xfrm>
              <a:off x="6206028" y="2398461"/>
              <a:ext cx="100279" cy="33037"/>
            </a:xfrm>
            <a:custGeom>
              <a:avLst/>
              <a:gdLst/>
              <a:ahLst/>
              <a:cxnLst/>
              <a:rect l="l" t="t" r="r" b="b"/>
              <a:pathLst>
                <a:path w="16741" h="3116" extrusionOk="0">
                  <a:moveTo>
                    <a:pt x="335" y="1"/>
                  </a:moveTo>
                  <a:lnTo>
                    <a:pt x="264" y="8"/>
                  </a:lnTo>
                  <a:lnTo>
                    <a:pt x="204" y="15"/>
                  </a:lnTo>
                  <a:lnTo>
                    <a:pt x="156" y="35"/>
                  </a:lnTo>
                  <a:lnTo>
                    <a:pt x="108" y="56"/>
                  </a:lnTo>
                  <a:lnTo>
                    <a:pt x="72" y="83"/>
                  </a:lnTo>
                  <a:lnTo>
                    <a:pt x="36" y="111"/>
                  </a:lnTo>
                  <a:lnTo>
                    <a:pt x="24" y="145"/>
                  </a:lnTo>
                  <a:lnTo>
                    <a:pt x="12" y="179"/>
                  </a:lnTo>
                  <a:lnTo>
                    <a:pt x="0" y="214"/>
                  </a:lnTo>
                  <a:lnTo>
                    <a:pt x="12" y="248"/>
                  </a:lnTo>
                  <a:lnTo>
                    <a:pt x="24" y="282"/>
                  </a:lnTo>
                  <a:lnTo>
                    <a:pt x="48" y="316"/>
                  </a:lnTo>
                  <a:lnTo>
                    <a:pt x="84" y="351"/>
                  </a:lnTo>
                  <a:lnTo>
                    <a:pt x="132" y="378"/>
                  </a:lnTo>
                  <a:lnTo>
                    <a:pt x="192" y="399"/>
                  </a:lnTo>
                  <a:lnTo>
                    <a:pt x="252" y="419"/>
                  </a:lnTo>
                  <a:lnTo>
                    <a:pt x="2238" y="838"/>
                  </a:lnTo>
                  <a:lnTo>
                    <a:pt x="4212" y="1242"/>
                  </a:lnTo>
                  <a:lnTo>
                    <a:pt x="5205" y="1441"/>
                  </a:lnTo>
                  <a:lnTo>
                    <a:pt x="6199" y="1634"/>
                  </a:lnTo>
                  <a:lnTo>
                    <a:pt x="7204" y="1819"/>
                  </a:lnTo>
                  <a:lnTo>
                    <a:pt x="8209" y="1997"/>
                  </a:lnTo>
                  <a:lnTo>
                    <a:pt x="9202" y="2175"/>
                  </a:lnTo>
                  <a:lnTo>
                    <a:pt x="10219" y="2340"/>
                  </a:lnTo>
                  <a:lnTo>
                    <a:pt x="11224" y="2498"/>
                  </a:lnTo>
                  <a:lnTo>
                    <a:pt x="12253" y="2642"/>
                  </a:lnTo>
                  <a:lnTo>
                    <a:pt x="13270" y="2779"/>
                  </a:lnTo>
                  <a:lnTo>
                    <a:pt x="14299" y="2903"/>
                  </a:lnTo>
                  <a:lnTo>
                    <a:pt x="15328" y="3012"/>
                  </a:lnTo>
                  <a:lnTo>
                    <a:pt x="16369" y="3108"/>
                  </a:lnTo>
                  <a:lnTo>
                    <a:pt x="16429" y="3115"/>
                  </a:lnTo>
                  <a:lnTo>
                    <a:pt x="16489" y="3108"/>
                  </a:lnTo>
                  <a:lnTo>
                    <a:pt x="16549" y="3102"/>
                  </a:lnTo>
                  <a:lnTo>
                    <a:pt x="16597" y="3088"/>
                  </a:lnTo>
                  <a:lnTo>
                    <a:pt x="16633" y="3074"/>
                  </a:lnTo>
                  <a:lnTo>
                    <a:pt x="16668" y="3054"/>
                  </a:lnTo>
                  <a:lnTo>
                    <a:pt x="16704" y="3026"/>
                  </a:lnTo>
                  <a:lnTo>
                    <a:pt x="16728" y="3005"/>
                  </a:lnTo>
                  <a:lnTo>
                    <a:pt x="16740" y="2978"/>
                  </a:lnTo>
                  <a:lnTo>
                    <a:pt x="16740" y="2944"/>
                  </a:lnTo>
                  <a:lnTo>
                    <a:pt x="16740" y="2916"/>
                  </a:lnTo>
                  <a:lnTo>
                    <a:pt x="16728" y="2889"/>
                  </a:lnTo>
                  <a:lnTo>
                    <a:pt x="16704" y="2861"/>
                  </a:lnTo>
                  <a:lnTo>
                    <a:pt x="16680" y="2841"/>
                  </a:lnTo>
                  <a:lnTo>
                    <a:pt x="16645" y="2820"/>
                  </a:lnTo>
                  <a:lnTo>
                    <a:pt x="16597" y="2800"/>
                  </a:lnTo>
                  <a:lnTo>
                    <a:pt x="16537" y="2779"/>
                  </a:lnTo>
                  <a:lnTo>
                    <a:pt x="15544" y="2580"/>
                  </a:lnTo>
                  <a:lnTo>
                    <a:pt x="14551" y="2381"/>
                  </a:lnTo>
                  <a:lnTo>
                    <a:pt x="13557" y="2196"/>
                  </a:lnTo>
                  <a:lnTo>
                    <a:pt x="12552" y="2011"/>
                  </a:lnTo>
                  <a:lnTo>
                    <a:pt x="11547" y="1832"/>
                  </a:lnTo>
                  <a:lnTo>
                    <a:pt x="10542" y="1661"/>
                  </a:lnTo>
                  <a:lnTo>
                    <a:pt x="8532" y="1332"/>
                  </a:lnTo>
                  <a:lnTo>
                    <a:pt x="6510" y="1002"/>
                  </a:lnTo>
                  <a:lnTo>
                    <a:pt x="4488" y="680"/>
                  </a:lnTo>
                  <a:lnTo>
                    <a:pt x="2465" y="351"/>
                  </a:lnTo>
                  <a:lnTo>
                    <a:pt x="455" y="15"/>
                  </a:lnTo>
                  <a:lnTo>
                    <a:pt x="395" y="8"/>
                  </a:lnTo>
                  <a:lnTo>
                    <a:pt x="33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2491;p66"/>
            <p:cNvSpPr/>
            <p:nvPr/>
          </p:nvSpPr>
          <p:spPr>
            <a:xfrm>
              <a:off x="6390017" y="2487639"/>
              <a:ext cx="123855" cy="15639"/>
            </a:xfrm>
            <a:custGeom>
              <a:avLst/>
              <a:gdLst/>
              <a:ahLst/>
              <a:cxnLst/>
              <a:rect l="l" t="t" r="r" b="b"/>
              <a:pathLst>
                <a:path w="20677" h="1475" extrusionOk="0">
                  <a:moveTo>
                    <a:pt x="20198" y="0"/>
                  </a:moveTo>
                  <a:lnTo>
                    <a:pt x="18762" y="117"/>
                  </a:lnTo>
                  <a:lnTo>
                    <a:pt x="17326" y="213"/>
                  </a:lnTo>
                  <a:lnTo>
                    <a:pt x="15890" y="295"/>
                  </a:lnTo>
                  <a:lnTo>
                    <a:pt x="14466" y="371"/>
                  </a:lnTo>
                  <a:lnTo>
                    <a:pt x="13031" y="425"/>
                  </a:lnTo>
                  <a:lnTo>
                    <a:pt x="11595" y="467"/>
                  </a:lnTo>
                  <a:lnTo>
                    <a:pt x="10877" y="480"/>
                  </a:lnTo>
                  <a:lnTo>
                    <a:pt x="10159" y="494"/>
                  </a:lnTo>
                  <a:lnTo>
                    <a:pt x="9441" y="501"/>
                  </a:lnTo>
                  <a:lnTo>
                    <a:pt x="8723" y="501"/>
                  </a:lnTo>
                  <a:lnTo>
                    <a:pt x="7670" y="494"/>
                  </a:lnTo>
                  <a:lnTo>
                    <a:pt x="6617" y="480"/>
                  </a:lnTo>
                  <a:lnTo>
                    <a:pt x="5564" y="460"/>
                  </a:lnTo>
                  <a:lnTo>
                    <a:pt x="4511" y="425"/>
                  </a:lnTo>
                  <a:lnTo>
                    <a:pt x="3458" y="377"/>
                  </a:lnTo>
                  <a:lnTo>
                    <a:pt x="2393" y="322"/>
                  </a:lnTo>
                  <a:lnTo>
                    <a:pt x="1340" y="254"/>
                  </a:lnTo>
                  <a:lnTo>
                    <a:pt x="287" y="178"/>
                  </a:lnTo>
                  <a:lnTo>
                    <a:pt x="204" y="178"/>
                  </a:lnTo>
                  <a:lnTo>
                    <a:pt x="156" y="185"/>
                  </a:lnTo>
                  <a:lnTo>
                    <a:pt x="120" y="192"/>
                  </a:lnTo>
                  <a:lnTo>
                    <a:pt x="84" y="206"/>
                  </a:lnTo>
                  <a:lnTo>
                    <a:pt x="36" y="240"/>
                  </a:lnTo>
                  <a:lnTo>
                    <a:pt x="0" y="281"/>
                  </a:lnTo>
                  <a:lnTo>
                    <a:pt x="0" y="329"/>
                  </a:lnTo>
                  <a:lnTo>
                    <a:pt x="12" y="350"/>
                  </a:lnTo>
                  <a:lnTo>
                    <a:pt x="24" y="371"/>
                  </a:lnTo>
                  <a:lnTo>
                    <a:pt x="48" y="384"/>
                  </a:lnTo>
                  <a:lnTo>
                    <a:pt x="84" y="405"/>
                  </a:lnTo>
                  <a:lnTo>
                    <a:pt x="120" y="419"/>
                  </a:lnTo>
                  <a:lnTo>
                    <a:pt x="168" y="432"/>
                  </a:lnTo>
                  <a:lnTo>
                    <a:pt x="802" y="556"/>
                  </a:lnTo>
                  <a:lnTo>
                    <a:pt x="1448" y="672"/>
                  </a:lnTo>
                  <a:lnTo>
                    <a:pt x="2094" y="782"/>
                  </a:lnTo>
                  <a:lnTo>
                    <a:pt x="2728" y="878"/>
                  </a:lnTo>
                  <a:lnTo>
                    <a:pt x="3374" y="974"/>
                  </a:lnTo>
                  <a:lnTo>
                    <a:pt x="4021" y="1056"/>
                  </a:lnTo>
                  <a:lnTo>
                    <a:pt x="4667" y="1139"/>
                  </a:lnTo>
                  <a:lnTo>
                    <a:pt x="5313" y="1207"/>
                  </a:lnTo>
                  <a:lnTo>
                    <a:pt x="5959" y="1269"/>
                  </a:lnTo>
                  <a:lnTo>
                    <a:pt x="6605" y="1324"/>
                  </a:lnTo>
                  <a:lnTo>
                    <a:pt x="7251" y="1372"/>
                  </a:lnTo>
                  <a:lnTo>
                    <a:pt x="7897" y="1406"/>
                  </a:lnTo>
                  <a:lnTo>
                    <a:pt x="8544" y="1434"/>
                  </a:lnTo>
                  <a:lnTo>
                    <a:pt x="9202" y="1454"/>
                  </a:lnTo>
                  <a:lnTo>
                    <a:pt x="9848" y="1468"/>
                  </a:lnTo>
                  <a:lnTo>
                    <a:pt x="10494" y="1475"/>
                  </a:lnTo>
                  <a:lnTo>
                    <a:pt x="11116" y="1468"/>
                  </a:lnTo>
                  <a:lnTo>
                    <a:pt x="11738" y="1454"/>
                  </a:lnTo>
                  <a:lnTo>
                    <a:pt x="12361" y="1441"/>
                  </a:lnTo>
                  <a:lnTo>
                    <a:pt x="12983" y="1413"/>
                  </a:lnTo>
                  <a:lnTo>
                    <a:pt x="13605" y="1372"/>
                  </a:lnTo>
                  <a:lnTo>
                    <a:pt x="14227" y="1331"/>
                  </a:lnTo>
                  <a:lnTo>
                    <a:pt x="14849" y="1276"/>
                  </a:lnTo>
                  <a:lnTo>
                    <a:pt x="15460" y="1221"/>
                  </a:lnTo>
                  <a:lnTo>
                    <a:pt x="16082" y="1153"/>
                  </a:lnTo>
                  <a:lnTo>
                    <a:pt x="16704" y="1070"/>
                  </a:lnTo>
                  <a:lnTo>
                    <a:pt x="17326" y="988"/>
                  </a:lnTo>
                  <a:lnTo>
                    <a:pt x="17936" y="892"/>
                  </a:lnTo>
                  <a:lnTo>
                    <a:pt x="18559" y="789"/>
                  </a:lnTo>
                  <a:lnTo>
                    <a:pt x="19169" y="679"/>
                  </a:lnTo>
                  <a:lnTo>
                    <a:pt x="19791" y="563"/>
                  </a:lnTo>
                  <a:lnTo>
                    <a:pt x="20401" y="432"/>
                  </a:lnTo>
                  <a:lnTo>
                    <a:pt x="20473" y="412"/>
                  </a:lnTo>
                  <a:lnTo>
                    <a:pt x="20545" y="384"/>
                  </a:lnTo>
                  <a:lnTo>
                    <a:pt x="20593" y="357"/>
                  </a:lnTo>
                  <a:lnTo>
                    <a:pt x="20629" y="322"/>
                  </a:lnTo>
                  <a:lnTo>
                    <a:pt x="20665" y="288"/>
                  </a:lnTo>
                  <a:lnTo>
                    <a:pt x="20677" y="254"/>
                  </a:lnTo>
                  <a:lnTo>
                    <a:pt x="20677" y="213"/>
                  </a:lnTo>
                  <a:lnTo>
                    <a:pt x="20665" y="178"/>
                  </a:lnTo>
                  <a:lnTo>
                    <a:pt x="20653" y="144"/>
                  </a:lnTo>
                  <a:lnTo>
                    <a:pt x="20617" y="110"/>
                  </a:lnTo>
                  <a:lnTo>
                    <a:pt x="20581" y="82"/>
                  </a:lnTo>
                  <a:lnTo>
                    <a:pt x="20533" y="55"/>
                  </a:lnTo>
                  <a:lnTo>
                    <a:pt x="20485" y="28"/>
                  </a:lnTo>
                  <a:lnTo>
                    <a:pt x="20413" y="14"/>
                  </a:lnTo>
                  <a:lnTo>
                    <a:pt x="203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2492;p66"/>
            <p:cNvSpPr/>
            <p:nvPr/>
          </p:nvSpPr>
          <p:spPr>
            <a:xfrm>
              <a:off x="6738348" y="2345735"/>
              <a:ext cx="103861" cy="41753"/>
            </a:xfrm>
            <a:custGeom>
              <a:avLst/>
              <a:gdLst/>
              <a:ahLst/>
              <a:cxnLst/>
              <a:rect l="l" t="t" r="r" b="b"/>
              <a:pathLst>
                <a:path w="17339" h="3938" extrusionOk="0">
                  <a:moveTo>
                    <a:pt x="16920" y="0"/>
                  </a:moveTo>
                  <a:lnTo>
                    <a:pt x="16872" y="7"/>
                  </a:lnTo>
                  <a:lnTo>
                    <a:pt x="15795" y="193"/>
                  </a:lnTo>
                  <a:lnTo>
                    <a:pt x="14730" y="391"/>
                  </a:lnTo>
                  <a:lnTo>
                    <a:pt x="13665" y="590"/>
                  </a:lnTo>
                  <a:lnTo>
                    <a:pt x="12601" y="803"/>
                  </a:lnTo>
                  <a:lnTo>
                    <a:pt x="11548" y="1023"/>
                  </a:lnTo>
                  <a:lnTo>
                    <a:pt x="10495" y="1242"/>
                  </a:lnTo>
                  <a:lnTo>
                    <a:pt x="9442" y="1475"/>
                  </a:lnTo>
                  <a:lnTo>
                    <a:pt x="8401" y="1709"/>
                  </a:lnTo>
                  <a:lnTo>
                    <a:pt x="7360" y="1949"/>
                  </a:lnTo>
                  <a:lnTo>
                    <a:pt x="6319" y="2189"/>
                  </a:lnTo>
                  <a:lnTo>
                    <a:pt x="4249" y="2690"/>
                  </a:lnTo>
                  <a:lnTo>
                    <a:pt x="2179" y="3190"/>
                  </a:lnTo>
                  <a:lnTo>
                    <a:pt x="108" y="3691"/>
                  </a:lnTo>
                  <a:lnTo>
                    <a:pt x="73" y="3705"/>
                  </a:lnTo>
                  <a:lnTo>
                    <a:pt x="49" y="3718"/>
                  </a:lnTo>
                  <a:lnTo>
                    <a:pt x="25" y="3739"/>
                  </a:lnTo>
                  <a:lnTo>
                    <a:pt x="13" y="3753"/>
                  </a:lnTo>
                  <a:lnTo>
                    <a:pt x="1" y="3794"/>
                  </a:lnTo>
                  <a:lnTo>
                    <a:pt x="13" y="3835"/>
                  </a:lnTo>
                  <a:lnTo>
                    <a:pt x="37" y="3876"/>
                  </a:lnTo>
                  <a:lnTo>
                    <a:pt x="97" y="3911"/>
                  </a:lnTo>
                  <a:lnTo>
                    <a:pt x="156" y="3931"/>
                  </a:lnTo>
                  <a:lnTo>
                    <a:pt x="192" y="3938"/>
                  </a:lnTo>
                  <a:lnTo>
                    <a:pt x="228" y="3938"/>
                  </a:lnTo>
                  <a:lnTo>
                    <a:pt x="288" y="3931"/>
                  </a:lnTo>
                  <a:lnTo>
                    <a:pt x="2430" y="3533"/>
                  </a:lnTo>
                  <a:lnTo>
                    <a:pt x="4560" y="3135"/>
                  </a:lnTo>
                  <a:lnTo>
                    <a:pt x="6690" y="2724"/>
                  </a:lnTo>
                  <a:lnTo>
                    <a:pt x="7754" y="2518"/>
                  </a:lnTo>
                  <a:lnTo>
                    <a:pt x="8819" y="2305"/>
                  </a:lnTo>
                  <a:lnTo>
                    <a:pt x="9872" y="2086"/>
                  </a:lnTo>
                  <a:lnTo>
                    <a:pt x="10925" y="1866"/>
                  </a:lnTo>
                  <a:lnTo>
                    <a:pt x="11978" y="1633"/>
                  </a:lnTo>
                  <a:lnTo>
                    <a:pt x="13019" y="1400"/>
                  </a:lnTo>
                  <a:lnTo>
                    <a:pt x="14060" y="1160"/>
                  </a:lnTo>
                  <a:lnTo>
                    <a:pt x="15101" y="913"/>
                  </a:lnTo>
                  <a:lnTo>
                    <a:pt x="16130" y="659"/>
                  </a:lnTo>
                  <a:lnTo>
                    <a:pt x="17147" y="391"/>
                  </a:lnTo>
                  <a:lnTo>
                    <a:pt x="17207" y="371"/>
                  </a:lnTo>
                  <a:lnTo>
                    <a:pt x="17255" y="350"/>
                  </a:lnTo>
                  <a:lnTo>
                    <a:pt x="17291" y="323"/>
                  </a:lnTo>
                  <a:lnTo>
                    <a:pt x="17315" y="295"/>
                  </a:lnTo>
                  <a:lnTo>
                    <a:pt x="17327" y="261"/>
                  </a:lnTo>
                  <a:lnTo>
                    <a:pt x="17339" y="227"/>
                  </a:lnTo>
                  <a:lnTo>
                    <a:pt x="17327" y="193"/>
                  </a:lnTo>
                  <a:lnTo>
                    <a:pt x="17315" y="165"/>
                  </a:lnTo>
                  <a:lnTo>
                    <a:pt x="17291" y="131"/>
                  </a:lnTo>
                  <a:lnTo>
                    <a:pt x="17267" y="103"/>
                  </a:lnTo>
                  <a:lnTo>
                    <a:pt x="17231" y="76"/>
                  </a:lnTo>
                  <a:lnTo>
                    <a:pt x="17183" y="48"/>
                  </a:lnTo>
                  <a:lnTo>
                    <a:pt x="17136" y="28"/>
                  </a:lnTo>
                  <a:lnTo>
                    <a:pt x="17088" y="14"/>
                  </a:lnTo>
                  <a:lnTo>
                    <a:pt x="17028" y="7"/>
                  </a:lnTo>
                  <a:lnTo>
                    <a:pt x="1696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2493;p66"/>
            <p:cNvSpPr/>
            <p:nvPr/>
          </p:nvSpPr>
          <p:spPr>
            <a:xfrm>
              <a:off x="6004483" y="2052915"/>
              <a:ext cx="75474" cy="83219"/>
            </a:xfrm>
            <a:custGeom>
              <a:avLst/>
              <a:gdLst/>
              <a:ahLst/>
              <a:cxnLst/>
              <a:rect l="l" t="t" r="r" b="b"/>
              <a:pathLst>
                <a:path w="12600" h="7849" extrusionOk="0">
                  <a:moveTo>
                    <a:pt x="263" y="1"/>
                  </a:moveTo>
                  <a:lnTo>
                    <a:pt x="216" y="7"/>
                  </a:lnTo>
                  <a:lnTo>
                    <a:pt x="156" y="14"/>
                  </a:lnTo>
                  <a:lnTo>
                    <a:pt x="108" y="35"/>
                  </a:lnTo>
                  <a:lnTo>
                    <a:pt x="60" y="55"/>
                  </a:lnTo>
                  <a:lnTo>
                    <a:pt x="24" y="83"/>
                  </a:lnTo>
                  <a:lnTo>
                    <a:pt x="12" y="110"/>
                  </a:lnTo>
                  <a:lnTo>
                    <a:pt x="0" y="145"/>
                  </a:lnTo>
                  <a:lnTo>
                    <a:pt x="12" y="186"/>
                  </a:lnTo>
                  <a:lnTo>
                    <a:pt x="192" y="508"/>
                  </a:lnTo>
                  <a:lnTo>
                    <a:pt x="383" y="831"/>
                  </a:lnTo>
                  <a:lnTo>
                    <a:pt x="587" y="1146"/>
                  </a:lnTo>
                  <a:lnTo>
                    <a:pt x="814" y="1455"/>
                  </a:lnTo>
                  <a:lnTo>
                    <a:pt x="1041" y="1764"/>
                  </a:lnTo>
                  <a:lnTo>
                    <a:pt x="1293" y="2072"/>
                  </a:lnTo>
                  <a:lnTo>
                    <a:pt x="1556" y="2367"/>
                  </a:lnTo>
                  <a:lnTo>
                    <a:pt x="1831" y="2662"/>
                  </a:lnTo>
                  <a:lnTo>
                    <a:pt x="2118" y="2950"/>
                  </a:lnTo>
                  <a:lnTo>
                    <a:pt x="2417" y="3238"/>
                  </a:lnTo>
                  <a:lnTo>
                    <a:pt x="2728" y="3513"/>
                  </a:lnTo>
                  <a:lnTo>
                    <a:pt x="3051" y="3787"/>
                  </a:lnTo>
                  <a:lnTo>
                    <a:pt x="3398" y="4055"/>
                  </a:lnTo>
                  <a:lnTo>
                    <a:pt x="3745" y="4315"/>
                  </a:lnTo>
                  <a:lnTo>
                    <a:pt x="4116" y="4569"/>
                  </a:lnTo>
                  <a:lnTo>
                    <a:pt x="4487" y="4823"/>
                  </a:lnTo>
                  <a:lnTo>
                    <a:pt x="4870" y="5063"/>
                  </a:lnTo>
                  <a:lnTo>
                    <a:pt x="5277" y="5303"/>
                  </a:lnTo>
                  <a:lnTo>
                    <a:pt x="5684" y="5530"/>
                  </a:lnTo>
                  <a:lnTo>
                    <a:pt x="6115" y="5756"/>
                  </a:lnTo>
                  <a:lnTo>
                    <a:pt x="6545" y="5969"/>
                  </a:lnTo>
                  <a:lnTo>
                    <a:pt x="6988" y="6181"/>
                  </a:lnTo>
                  <a:lnTo>
                    <a:pt x="7455" y="6380"/>
                  </a:lnTo>
                  <a:lnTo>
                    <a:pt x="7921" y="6572"/>
                  </a:lnTo>
                  <a:lnTo>
                    <a:pt x="8400" y="6758"/>
                  </a:lnTo>
                  <a:lnTo>
                    <a:pt x="8891" y="6936"/>
                  </a:lnTo>
                  <a:lnTo>
                    <a:pt x="9393" y="7107"/>
                  </a:lnTo>
                  <a:lnTo>
                    <a:pt x="9908" y="7272"/>
                  </a:lnTo>
                  <a:lnTo>
                    <a:pt x="10434" y="7423"/>
                  </a:lnTo>
                  <a:lnTo>
                    <a:pt x="10973" y="7567"/>
                  </a:lnTo>
                  <a:lnTo>
                    <a:pt x="11511" y="7704"/>
                  </a:lnTo>
                  <a:lnTo>
                    <a:pt x="12074" y="7835"/>
                  </a:lnTo>
                  <a:lnTo>
                    <a:pt x="12157" y="7841"/>
                  </a:lnTo>
                  <a:lnTo>
                    <a:pt x="12229" y="7848"/>
                  </a:lnTo>
                  <a:lnTo>
                    <a:pt x="12301" y="7848"/>
                  </a:lnTo>
                  <a:lnTo>
                    <a:pt x="12361" y="7835"/>
                  </a:lnTo>
                  <a:lnTo>
                    <a:pt x="12409" y="7814"/>
                  </a:lnTo>
                  <a:lnTo>
                    <a:pt x="12468" y="7793"/>
                  </a:lnTo>
                  <a:lnTo>
                    <a:pt x="12504" y="7766"/>
                  </a:lnTo>
                  <a:lnTo>
                    <a:pt x="12540" y="7732"/>
                  </a:lnTo>
                  <a:lnTo>
                    <a:pt x="12564" y="7697"/>
                  </a:lnTo>
                  <a:lnTo>
                    <a:pt x="12588" y="7663"/>
                  </a:lnTo>
                  <a:lnTo>
                    <a:pt x="12600" y="7622"/>
                  </a:lnTo>
                  <a:lnTo>
                    <a:pt x="12600" y="7581"/>
                  </a:lnTo>
                  <a:lnTo>
                    <a:pt x="12588" y="7546"/>
                  </a:lnTo>
                  <a:lnTo>
                    <a:pt x="12576" y="7505"/>
                  </a:lnTo>
                  <a:lnTo>
                    <a:pt x="12552" y="7471"/>
                  </a:lnTo>
                  <a:lnTo>
                    <a:pt x="12516" y="7437"/>
                  </a:lnTo>
                  <a:lnTo>
                    <a:pt x="12468" y="7402"/>
                  </a:lnTo>
                  <a:lnTo>
                    <a:pt x="12409" y="7375"/>
                  </a:lnTo>
                  <a:lnTo>
                    <a:pt x="11499" y="7004"/>
                  </a:lnTo>
                  <a:lnTo>
                    <a:pt x="10614" y="6627"/>
                  </a:lnTo>
                  <a:lnTo>
                    <a:pt x="9740" y="6243"/>
                  </a:lnTo>
                  <a:lnTo>
                    <a:pt x="8891" y="5838"/>
                  </a:lnTo>
                  <a:lnTo>
                    <a:pt x="8472" y="5633"/>
                  </a:lnTo>
                  <a:lnTo>
                    <a:pt x="8065" y="5427"/>
                  </a:lnTo>
                  <a:lnTo>
                    <a:pt x="7646" y="5221"/>
                  </a:lnTo>
                  <a:lnTo>
                    <a:pt x="7251" y="5008"/>
                  </a:lnTo>
                  <a:lnTo>
                    <a:pt x="6857" y="4789"/>
                  </a:lnTo>
                  <a:lnTo>
                    <a:pt x="6462" y="4569"/>
                  </a:lnTo>
                  <a:lnTo>
                    <a:pt x="6079" y="4350"/>
                  </a:lnTo>
                  <a:lnTo>
                    <a:pt x="5696" y="4123"/>
                  </a:lnTo>
                  <a:lnTo>
                    <a:pt x="5325" y="3897"/>
                  </a:lnTo>
                  <a:lnTo>
                    <a:pt x="4954" y="3664"/>
                  </a:lnTo>
                  <a:lnTo>
                    <a:pt x="4595" y="3430"/>
                  </a:lnTo>
                  <a:lnTo>
                    <a:pt x="4236" y="3190"/>
                  </a:lnTo>
                  <a:lnTo>
                    <a:pt x="3889" y="2950"/>
                  </a:lnTo>
                  <a:lnTo>
                    <a:pt x="3542" y="2703"/>
                  </a:lnTo>
                  <a:lnTo>
                    <a:pt x="3207" y="2456"/>
                  </a:lnTo>
                  <a:lnTo>
                    <a:pt x="2872" y="2203"/>
                  </a:lnTo>
                  <a:lnTo>
                    <a:pt x="2549" y="1949"/>
                  </a:lnTo>
                  <a:lnTo>
                    <a:pt x="2226" y="1695"/>
                  </a:lnTo>
                  <a:lnTo>
                    <a:pt x="1915" y="1434"/>
                  </a:lnTo>
                  <a:lnTo>
                    <a:pt x="1616" y="1167"/>
                  </a:lnTo>
                  <a:lnTo>
                    <a:pt x="1316" y="899"/>
                  </a:lnTo>
                  <a:lnTo>
                    <a:pt x="1029" y="625"/>
                  </a:lnTo>
                  <a:lnTo>
                    <a:pt x="754" y="350"/>
                  </a:lnTo>
                  <a:lnTo>
                    <a:pt x="479" y="76"/>
                  </a:lnTo>
                  <a:lnTo>
                    <a:pt x="431" y="42"/>
                  </a:lnTo>
                  <a:lnTo>
                    <a:pt x="383" y="21"/>
                  </a:lnTo>
                  <a:lnTo>
                    <a:pt x="323" y="7"/>
                  </a:lnTo>
                  <a:lnTo>
                    <a:pt x="26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2494;p66"/>
            <p:cNvSpPr/>
            <p:nvPr/>
          </p:nvSpPr>
          <p:spPr>
            <a:xfrm>
              <a:off x="5819919" y="1827591"/>
              <a:ext cx="31184" cy="27800"/>
            </a:xfrm>
            <a:custGeom>
              <a:avLst/>
              <a:gdLst/>
              <a:ahLst/>
              <a:cxnLst/>
              <a:rect l="l" t="t" r="r" b="b"/>
              <a:pathLst>
                <a:path w="5206" h="2622" extrusionOk="0">
                  <a:moveTo>
                    <a:pt x="324" y="1"/>
                  </a:moveTo>
                  <a:lnTo>
                    <a:pt x="228" y="7"/>
                  </a:lnTo>
                  <a:lnTo>
                    <a:pt x="156" y="28"/>
                  </a:lnTo>
                  <a:lnTo>
                    <a:pt x="85" y="62"/>
                  </a:lnTo>
                  <a:lnTo>
                    <a:pt x="37" y="104"/>
                  </a:lnTo>
                  <a:lnTo>
                    <a:pt x="1" y="145"/>
                  </a:lnTo>
                  <a:lnTo>
                    <a:pt x="1" y="172"/>
                  </a:lnTo>
                  <a:lnTo>
                    <a:pt x="1" y="193"/>
                  </a:lnTo>
                  <a:lnTo>
                    <a:pt x="13" y="220"/>
                  </a:lnTo>
                  <a:lnTo>
                    <a:pt x="25" y="241"/>
                  </a:lnTo>
                  <a:lnTo>
                    <a:pt x="61" y="261"/>
                  </a:lnTo>
                  <a:lnTo>
                    <a:pt x="97" y="289"/>
                  </a:lnTo>
                  <a:lnTo>
                    <a:pt x="671" y="584"/>
                  </a:lnTo>
                  <a:lnTo>
                    <a:pt x="1233" y="886"/>
                  </a:lnTo>
                  <a:lnTo>
                    <a:pt x="1808" y="1187"/>
                  </a:lnTo>
                  <a:lnTo>
                    <a:pt x="2382" y="1489"/>
                  </a:lnTo>
                  <a:lnTo>
                    <a:pt x="2968" y="1784"/>
                  </a:lnTo>
                  <a:lnTo>
                    <a:pt x="3567" y="2065"/>
                  </a:lnTo>
                  <a:lnTo>
                    <a:pt x="3866" y="2209"/>
                  </a:lnTo>
                  <a:lnTo>
                    <a:pt x="4177" y="2340"/>
                  </a:lnTo>
                  <a:lnTo>
                    <a:pt x="4488" y="2470"/>
                  </a:lnTo>
                  <a:lnTo>
                    <a:pt x="4811" y="2594"/>
                  </a:lnTo>
                  <a:lnTo>
                    <a:pt x="4883" y="2614"/>
                  </a:lnTo>
                  <a:lnTo>
                    <a:pt x="4955" y="2621"/>
                  </a:lnTo>
                  <a:lnTo>
                    <a:pt x="5026" y="2614"/>
                  </a:lnTo>
                  <a:lnTo>
                    <a:pt x="5086" y="2594"/>
                  </a:lnTo>
                  <a:lnTo>
                    <a:pt x="5146" y="2559"/>
                  </a:lnTo>
                  <a:lnTo>
                    <a:pt x="5182" y="2525"/>
                  </a:lnTo>
                  <a:lnTo>
                    <a:pt x="5206" y="2477"/>
                  </a:lnTo>
                  <a:lnTo>
                    <a:pt x="5206" y="2436"/>
                  </a:lnTo>
                  <a:lnTo>
                    <a:pt x="5194" y="2388"/>
                  </a:lnTo>
                  <a:lnTo>
                    <a:pt x="5146" y="2347"/>
                  </a:lnTo>
                  <a:lnTo>
                    <a:pt x="4883" y="2189"/>
                  </a:lnTo>
                  <a:lnTo>
                    <a:pt x="4620" y="2031"/>
                  </a:lnTo>
                  <a:lnTo>
                    <a:pt x="4344" y="1880"/>
                  </a:lnTo>
                  <a:lnTo>
                    <a:pt x="4069" y="1729"/>
                  </a:lnTo>
                  <a:lnTo>
                    <a:pt x="3495" y="1434"/>
                  </a:lnTo>
                  <a:lnTo>
                    <a:pt x="2909" y="1153"/>
                  </a:lnTo>
                  <a:lnTo>
                    <a:pt x="2310" y="872"/>
                  </a:lnTo>
                  <a:lnTo>
                    <a:pt x="1700" y="597"/>
                  </a:lnTo>
                  <a:lnTo>
                    <a:pt x="1102" y="323"/>
                  </a:lnTo>
                  <a:lnTo>
                    <a:pt x="515" y="42"/>
                  </a:lnTo>
                  <a:lnTo>
                    <a:pt x="468" y="28"/>
                  </a:lnTo>
                  <a:lnTo>
                    <a:pt x="420" y="14"/>
                  </a:lnTo>
                  <a:lnTo>
                    <a:pt x="372" y="7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2495;p66"/>
            <p:cNvSpPr/>
            <p:nvPr/>
          </p:nvSpPr>
          <p:spPr>
            <a:xfrm>
              <a:off x="5565050" y="1733695"/>
              <a:ext cx="15915" cy="19795"/>
            </a:xfrm>
            <a:custGeom>
              <a:avLst/>
              <a:gdLst/>
              <a:ahLst/>
              <a:cxnLst/>
              <a:rect l="l" t="t" r="r" b="b"/>
              <a:pathLst>
                <a:path w="2657" h="1867" extrusionOk="0">
                  <a:moveTo>
                    <a:pt x="156" y="1"/>
                  </a:moveTo>
                  <a:lnTo>
                    <a:pt x="120" y="7"/>
                  </a:lnTo>
                  <a:lnTo>
                    <a:pt x="72" y="21"/>
                  </a:lnTo>
                  <a:lnTo>
                    <a:pt x="36" y="35"/>
                  </a:lnTo>
                  <a:lnTo>
                    <a:pt x="12" y="55"/>
                  </a:lnTo>
                  <a:lnTo>
                    <a:pt x="0" y="83"/>
                  </a:lnTo>
                  <a:lnTo>
                    <a:pt x="0" y="110"/>
                  </a:lnTo>
                  <a:lnTo>
                    <a:pt x="12" y="138"/>
                  </a:lnTo>
                  <a:lnTo>
                    <a:pt x="120" y="268"/>
                  </a:lnTo>
                  <a:lnTo>
                    <a:pt x="216" y="398"/>
                  </a:lnTo>
                  <a:lnTo>
                    <a:pt x="323" y="522"/>
                  </a:lnTo>
                  <a:lnTo>
                    <a:pt x="443" y="645"/>
                  </a:lnTo>
                  <a:lnTo>
                    <a:pt x="575" y="762"/>
                  </a:lnTo>
                  <a:lnTo>
                    <a:pt x="694" y="879"/>
                  </a:lnTo>
                  <a:lnTo>
                    <a:pt x="838" y="995"/>
                  </a:lnTo>
                  <a:lnTo>
                    <a:pt x="981" y="1105"/>
                  </a:lnTo>
                  <a:lnTo>
                    <a:pt x="1137" y="1208"/>
                  </a:lnTo>
                  <a:lnTo>
                    <a:pt x="1293" y="1318"/>
                  </a:lnTo>
                  <a:lnTo>
                    <a:pt x="1460" y="1414"/>
                  </a:lnTo>
                  <a:lnTo>
                    <a:pt x="1628" y="1510"/>
                  </a:lnTo>
                  <a:lnTo>
                    <a:pt x="1819" y="1599"/>
                  </a:lnTo>
                  <a:lnTo>
                    <a:pt x="1999" y="1688"/>
                  </a:lnTo>
                  <a:lnTo>
                    <a:pt x="2202" y="1770"/>
                  </a:lnTo>
                  <a:lnTo>
                    <a:pt x="2405" y="1853"/>
                  </a:lnTo>
                  <a:lnTo>
                    <a:pt x="2453" y="1860"/>
                  </a:lnTo>
                  <a:lnTo>
                    <a:pt x="2489" y="1866"/>
                  </a:lnTo>
                  <a:lnTo>
                    <a:pt x="2537" y="1860"/>
                  </a:lnTo>
                  <a:lnTo>
                    <a:pt x="2573" y="1846"/>
                  </a:lnTo>
                  <a:lnTo>
                    <a:pt x="2609" y="1832"/>
                  </a:lnTo>
                  <a:lnTo>
                    <a:pt x="2633" y="1805"/>
                  </a:lnTo>
                  <a:lnTo>
                    <a:pt x="2657" y="1784"/>
                  </a:lnTo>
                  <a:lnTo>
                    <a:pt x="2657" y="1757"/>
                  </a:lnTo>
                  <a:lnTo>
                    <a:pt x="2645" y="1729"/>
                  </a:lnTo>
                  <a:lnTo>
                    <a:pt x="2609" y="1709"/>
                  </a:lnTo>
                  <a:lnTo>
                    <a:pt x="2250" y="1530"/>
                  </a:lnTo>
                  <a:lnTo>
                    <a:pt x="1915" y="1352"/>
                  </a:lnTo>
                  <a:lnTo>
                    <a:pt x="1604" y="1174"/>
                  </a:lnTo>
                  <a:lnTo>
                    <a:pt x="1460" y="1078"/>
                  </a:lnTo>
                  <a:lnTo>
                    <a:pt x="1316" y="975"/>
                  </a:lnTo>
                  <a:lnTo>
                    <a:pt x="1185" y="879"/>
                  </a:lnTo>
                  <a:lnTo>
                    <a:pt x="1065" y="776"/>
                  </a:lnTo>
                  <a:lnTo>
                    <a:pt x="934" y="666"/>
                  </a:lnTo>
                  <a:lnTo>
                    <a:pt x="826" y="556"/>
                  </a:lnTo>
                  <a:lnTo>
                    <a:pt x="706" y="446"/>
                  </a:lnTo>
                  <a:lnTo>
                    <a:pt x="611" y="323"/>
                  </a:lnTo>
                  <a:lnTo>
                    <a:pt x="503" y="206"/>
                  </a:lnTo>
                  <a:lnTo>
                    <a:pt x="419" y="76"/>
                  </a:lnTo>
                  <a:lnTo>
                    <a:pt x="383" y="42"/>
                  </a:lnTo>
                  <a:lnTo>
                    <a:pt x="323" y="14"/>
                  </a:lnTo>
                  <a:lnTo>
                    <a:pt x="27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2496;p66"/>
            <p:cNvSpPr/>
            <p:nvPr/>
          </p:nvSpPr>
          <p:spPr>
            <a:xfrm>
              <a:off x="5565050" y="1733695"/>
              <a:ext cx="15915" cy="19795"/>
            </a:xfrm>
            <a:custGeom>
              <a:avLst/>
              <a:gdLst/>
              <a:ahLst/>
              <a:cxnLst/>
              <a:rect l="l" t="t" r="r" b="b"/>
              <a:pathLst>
                <a:path w="2657" h="1867" fill="none" extrusionOk="0">
                  <a:moveTo>
                    <a:pt x="204" y="1"/>
                  </a:moveTo>
                  <a:lnTo>
                    <a:pt x="204" y="1"/>
                  </a:lnTo>
                  <a:lnTo>
                    <a:pt x="275" y="1"/>
                  </a:lnTo>
                  <a:lnTo>
                    <a:pt x="323" y="14"/>
                  </a:lnTo>
                  <a:lnTo>
                    <a:pt x="383" y="42"/>
                  </a:lnTo>
                  <a:lnTo>
                    <a:pt x="419" y="76"/>
                  </a:lnTo>
                  <a:lnTo>
                    <a:pt x="419" y="76"/>
                  </a:lnTo>
                  <a:lnTo>
                    <a:pt x="503" y="206"/>
                  </a:lnTo>
                  <a:lnTo>
                    <a:pt x="611" y="323"/>
                  </a:lnTo>
                  <a:lnTo>
                    <a:pt x="706" y="446"/>
                  </a:lnTo>
                  <a:lnTo>
                    <a:pt x="826" y="556"/>
                  </a:lnTo>
                  <a:lnTo>
                    <a:pt x="934" y="666"/>
                  </a:lnTo>
                  <a:lnTo>
                    <a:pt x="1065" y="776"/>
                  </a:lnTo>
                  <a:lnTo>
                    <a:pt x="1185" y="879"/>
                  </a:lnTo>
                  <a:lnTo>
                    <a:pt x="1316" y="975"/>
                  </a:lnTo>
                  <a:lnTo>
                    <a:pt x="1460" y="1078"/>
                  </a:lnTo>
                  <a:lnTo>
                    <a:pt x="1604" y="1174"/>
                  </a:lnTo>
                  <a:lnTo>
                    <a:pt x="1915" y="1352"/>
                  </a:lnTo>
                  <a:lnTo>
                    <a:pt x="2250" y="1530"/>
                  </a:lnTo>
                  <a:lnTo>
                    <a:pt x="2609" y="1709"/>
                  </a:lnTo>
                  <a:lnTo>
                    <a:pt x="2609" y="1709"/>
                  </a:lnTo>
                  <a:lnTo>
                    <a:pt x="2645" y="1729"/>
                  </a:lnTo>
                  <a:lnTo>
                    <a:pt x="2657" y="1757"/>
                  </a:lnTo>
                  <a:lnTo>
                    <a:pt x="2657" y="1784"/>
                  </a:lnTo>
                  <a:lnTo>
                    <a:pt x="2633" y="1805"/>
                  </a:lnTo>
                  <a:lnTo>
                    <a:pt x="2609" y="1832"/>
                  </a:lnTo>
                  <a:lnTo>
                    <a:pt x="2573" y="1846"/>
                  </a:lnTo>
                  <a:lnTo>
                    <a:pt x="2537" y="1860"/>
                  </a:lnTo>
                  <a:lnTo>
                    <a:pt x="2489" y="1866"/>
                  </a:lnTo>
                  <a:lnTo>
                    <a:pt x="2489" y="1866"/>
                  </a:lnTo>
                  <a:lnTo>
                    <a:pt x="2453" y="1860"/>
                  </a:lnTo>
                  <a:lnTo>
                    <a:pt x="2405" y="1853"/>
                  </a:lnTo>
                  <a:lnTo>
                    <a:pt x="2405" y="1853"/>
                  </a:lnTo>
                  <a:lnTo>
                    <a:pt x="2202" y="1770"/>
                  </a:lnTo>
                  <a:lnTo>
                    <a:pt x="1999" y="1688"/>
                  </a:lnTo>
                  <a:lnTo>
                    <a:pt x="1819" y="1599"/>
                  </a:lnTo>
                  <a:lnTo>
                    <a:pt x="1628" y="1510"/>
                  </a:lnTo>
                  <a:lnTo>
                    <a:pt x="1460" y="1414"/>
                  </a:lnTo>
                  <a:lnTo>
                    <a:pt x="1293" y="1318"/>
                  </a:lnTo>
                  <a:lnTo>
                    <a:pt x="1137" y="1208"/>
                  </a:lnTo>
                  <a:lnTo>
                    <a:pt x="981" y="1105"/>
                  </a:lnTo>
                  <a:lnTo>
                    <a:pt x="838" y="995"/>
                  </a:lnTo>
                  <a:lnTo>
                    <a:pt x="694" y="879"/>
                  </a:lnTo>
                  <a:lnTo>
                    <a:pt x="575" y="762"/>
                  </a:lnTo>
                  <a:lnTo>
                    <a:pt x="443" y="645"/>
                  </a:lnTo>
                  <a:lnTo>
                    <a:pt x="323" y="522"/>
                  </a:lnTo>
                  <a:lnTo>
                    <a:pt x="216" y="398"/>
                  </a:lnTo>
                  <a:lnTo>
                    <a:pt x="120" y="268"/>
                  </a:lnTo>
                  <a:lnTo>
                    <a:pt x="12" y="138"/>
                  </a:lnTo>
                  <a:lnTo>
                    <a:pt x="12" y="138"/>
                  </a:lnTo>
                  <a:lnTo>
                    <a:pt x="0" y="110"/>
                  </a:lnTo>
                  <a:lnTo>
                    <a:pt x="0" y="83"/>
                  </a:lnTo>
                  <a:lnTo>
                    <a:pt x="12" y="55"/>
                  </a:lnTo>
                  <a:lnTo>
                    <a:pt x="36" y="35"/>
                  </a:lnTo>
                  <a:lnTo>
                    <a:pt x="72" y="21"/>
                  </a:lnTo>
                  <a:lnTo>
                    <a:pt x="120" y="7"/>
                  </a:lnTo>
                  <a:lnTo>
                    <a:pt x="156" y="1"/>
                  </a:lnTo>
                  <a:lnTo>
                    <a:pt x="20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2497;p66"/>
            <p:cNvSpPr/>
            <p:nvPr/>
          </p:nvSpPr>
          <p:spPr>
            <a:xfrm>
              <a:off x="5401991" y="1645980"/>
              <a:ext cx="21007" cy="66054"/>
            </a:xfrm>
            <a:custGeom>
              <a:avLst/>
              <a:gdLst/>
              <a:ahLst/>
              <a:cxnLst/>
              <a:rect l="l" t="t" r="r" b="b"/>
              <a:pathLst>
                <a:path w="3507" h="6230" extrusionOk="0">
                  <a:moveTo>
                    <a:pt x="204" y="0"/>
                  </a:moveTo>
                  <a:lnTo>
                    <a:pt x="144" y="14"/>
                  </a:lnTo>
                  <a:lnTo>
                    <a:pt x="96" y="28"/>
                  </a:lnTo>
                  <a:lnTo>
                    <a:pt x="60" y="49"/>
                  </a:lnTo>
                  <a:lnTo>
                    <a:pt x="25" y="76"/>
                  </a:lnTo>
                  <a:lnTo>
                    <a:pt x="1" y="103"/>
                  </a:lnTo>
                  <a:lnTo>
                    <a:pt x="1" y="138"/>
                  </a:lnTo>
                  <a:lnTo>
                    <a:pt x="13" y="179"/>
                  </a:lnTo>
                  <a:lnTo>
                    <a:pt x="336" y="927"/>
                  </a:lnTo>
                  <a:lnTo>
                    <a:pt x="647" y="1681"/>
                  </a:lnTo>
                  <a:lnTo>
                    <a:pt x="970" y="2443"/>
                  </a:lnTo>
                  <a:lnTo>
                    <a:pt x="1293" y="3204"/>
                  </a:lnTo>
                  <a:lnTo>
                    <a:pt x="1472" y="3581"/>
                  </a:lnTo>
                  <a:lnTo>
                    <a:pt x="1652" y="3959"/>
                  </a:lnTo>
                  <a:lnTo>
                    <a:pt x="1843" y="4336"/>
                  </a:lnTo>
                  <a:lnTo>
                    <a:pt x="2047" y="4706"/>
                  </a:lnTo>
                  <a:lnTo>
                    <a:pt x="2262" y="5070"/>
                  </a:lnTo>
                  <a:lnTo>
                    <a:pt x="2489" y="5434"/>
                  </a:lnTo>
                  <a:lnTo>
                    <a:pt x="2741" y="5797"/>
                  </a:lnTo>
                  <a:lnTo>
                    <a:pt x="3004" y="6147"/>
                  </a:lnTo>
                  <a:lnTo>
                    <a:pt x="3040" y="6188"/>
                  </a:lnTo>
                  <a:lnTo>
                    <a:pt x="3088" y="6216"/>
                  </a:lnTo>
                  <a:lnTo>
                    <a:pt x="3136" y="6229"/>
                  </a:lnTo>
                  <a:lnTo>
                    <a:pt x="3255" y="6229"/>
                  </a:lnTo>
                  <a:lnTo>
                    <a:pt x="3315" y="6216"/>
                  </a:lnTo>
                  <a:lnTo>
                    <a:pt x="3375" y="6195"/>
                  </a:lnTo>
                  <a:lnTo>
                    <a:pt x="3423" y="6168"/>
                  </a:lnTo>
                  <a:lnTo>
                    <a:pt x="3459" y="6140"/>
                  </a:lnTo>
                  <a:lnTo>
                    <a:pt x="3483" y="6106"/>
                  </a:lnTo>
                  <a:lnTo>
                    <a:pt x="3506" y="6065"/>
                  </a:lnTo>
                  <a:lnTo>
                    <a:pt x="3506" y="6030"/>
                  </a:lnTo>
                  <a:lnTo>
                    <a:pt x="3399" y="5653"/>
                  </a:lnTo>
                  <a:lnTo>
                    <a:pt x="3267" y="5276"/>
                  </a:lnTo>
                  <a:lnTo>
                    <a:pt x="3124" y="4898"/>
                  </a:lnTo>
                  <a:lnTo>
                    <a:pt x="2968" y="4528"/>
                  </a:lnTo>
                  <a:lnTo>
                    <a:pt x="2801" y="4151"/>
                  </a:lnTo>
                  <a:lnTo>
                    <a:pt x="2609" y="3780"/>
                  </a:lnTo>
                  <a:lnTo>
                    <a:pt x="2418" y="3403"/>
                  </a:lnTo>
                  <a:lnTo>
                    <a:pt x="2214" y="3033"/>
                  </a:lnTo>
                  <a:lnTo>
                    <a:pt x="1783" y="2292"/>
                  </a:lnTo>
                  <a:lnTo>
                    <a:pt x="1341" y="1558"/>
                  </a:lnTo>
                  <a:lnTo>
                    <a:pt x="910" y="831"/>
                  </a:lnTo>
                  <a:lnTo>
                    <a:pt x="491" y="103"/>
                  </a:lnTo>
                  <a:lnTo>
                    <a:pt x="479" y="76"/>
                  </a:lnTo>
                  <a:lnTo>
                    <a:pt x="455" y="55"/>
                  </a:lnTo>
                  <a:lnTo>
                    <a:pt x="395" y="21"/>
                  </a:lnTo>
                  <a:lnTo>
                    <a:pt x="336" y="7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2498;p66"/>
            <p:cNvSpPr/>
            <p:nvPr/>
          </p:nvSpPr>
          <p:spPr>
            <a:xfrm>
              <a:off x="5401991" y="1645980"/>
              <a:ext cx="21007" cy="66054"/>
            </a:xfrm>
            <a:custGeom>
              <a:avLst/>
              <a:gdLst/>
              <a:ahLst/>
              <a:cxnLst/>
              <a:rect l="l" t="t" r="r" b="b"/>
              <a:pathLst>
                <a:path w="3507" h="6230" fill="none" extrusionOk="0">
                  <a:moveTo>
                    <a:pt x="264" y="0"/>
                  </a:moveTo>
                  <a:lnTo>
                    <a:pt x="264" y="0"/>
                  </a:lnTo>
                  <a:lnTo>
                    <a:pt x="336" y="7"/>
                  </a:lnTo>
                  <a:lnTo>
                    <a:pt x="395" y="21"/>
                  </a:lnTo>
                  <a:lnTo>
                    <a:pt x="455" y="55"/>
                  </a:lnTo>
                  <a:lnTo>
                    <a:pt x="479" y="76"/>
                  </a:lnTo>
                  <a:lnTo>
                    <a:pt x="491" y="103"/>
                  </a:lnTo>
                  <a:lnTo>
                    <a:pt x="491" y="103"/>
                  </a:lnTo>
                  <a:lnTo>
                    <a:pt x="910" y="831"/>
                  </a:lnTo>
                  <a:lnTo>
                    <a:pt x="1341" y="1558"/>
                  </a:lnTo>
                  <a:lnTo>
                    <a:pt x="1783" y="2292"/>
                  </a:lnTo>
                  <a:lnTo>
                    <a:pt x="2214" y="3033"/>
                  </a:lnTo>
                  <a:lnTo>
                    <a:pt x="2418" y="3403"/>
                  </a:lnTo>
                  <a:lnTo>
                    <a:pt x="2609" y="3780"/>
                  </a:lnTo>
                  <a:lnTo>
                    <a:pt x="2801" y="4151"/>
                  </a:lnTo>
                  <a:lnTo>
                    <a:pt x="2968" y="4528"/>
                  </a:lnTo>
                  <a:lnTo>
                    <a:pt x="3124" y="4898"/>
                  </a:lnTo>
                  <a:lnTo>
                    <a:pt x="3267" y="5276"/>
                  </a:lnTo>
                  <a:lnTo>
                    <a:pt x="3399" y="5653"/>
                  </a:lnTo>
                  <a:lnTo>
                    <a:pt x="3506" y="6030"/>
                  </a:lnTo>
                  <a:lnTo>
                    <a:pt x="3506" y="6030"/>
                  </a:lnTo>
                  <a:lnTo>
                    <a:pt x="3506" y="6065"/>
                  </a:lnTo>
                  <a:lnTo>
                    <a:pt x="3483" y="6106"/>
                  </a:lnTo>
                  <a:lnTo>
                    <a:pt x="3459" y="6140"/>
                  </a:lnTo>
                  <a:lnTo>
                    <a:pt x="3423" y="6168"/>
                  </a:lnTo>
                  <a:lnTo>
                    <a:pt x="3375" y="6195"/>
                  </a:lnTo>
                  <a:lnTo>
                    <a:pt x="3315" y="6216"/>
                  </a:lnTo>
                  <a:lnTo>
                    <a:pt x="3255" y="6229"/>
                  </a:lnTo>
                  <a:lnTo>
                    <a:pt x="3195" y="6229"/>
                  </a:lnTo>
                  <a:lnTo>
                    <a:pt x="3195" y="6229"/>
                  </a:lnTo>
                  <a:lnTo>
                    <a:pt x="3136" y="6229"/>
                  </a:lnTo>
                  <a:lnTo>
                    <a:pt x="3088" y="6216"/>
                  </a:lnTo>
                  <a:lnTo>
                    <a:pt x="3040" y="6188"/>
                  </a:lnTo>
                  <a:lnTo>
                    <a:pt x="3004" y="6147"/>
                  </a:lnTo>
                  <a:lnTo>
                    <a:pt x="3004" y="6147"/>
                  </a:lnTo>
                  <a:lnTo>
                    <a:pt x="2741" y="5797"/>
                  </a:lnTo>
                  <a:lnTo>
                    <a:pt x="2489" y="5434"/>
                  </a:lnTo>
                  <a:lnTo>
                    <a:pt x="2262" y="5070"/>
                  </a:lnTo>
                  <a:lnTo>
                    <a:pt x="2047" y="4706"/>
                  </a:lnTo>
                  <a:lnTo>
                    <a:pt x="1843" y="4336"/>
                  </a:lnTo>
                  <a:lnTo>
                    <a:pt x="1652" y="3959"/>
                  </a:lnTo>
                  <a:lnTo>
                    <a:pt x="1472" y="3581"/>
                  </a:lnTo>
                  <a:lnTo>
                    <a:pt x="1293" y="3204"/>
                  </a:lnTo>
                  <a:lnTo>
                    <a:pt x="970" y="2443"/>
                  </a:lnTo>
                  <a:lnTo>
                    <a:pt x="647" y="1681"/>
                  </a:lnTo>
                  <a:lnTo>
                    <a:pt x="336" y="927"/>
                  </a:lnTo>
                  <a:lnTo>
                    <a:pt x="13" y="179"/>
                  </a:lnTo>
                  <a:lnTo>
                    <a:pt x="13" y="179"/>
                  </a:lnTo>
                  <a:lnTo>
                    <a:pt x="1" y="138"/>
                  </a:lnTo>
                  <a:lnTo>
                    <a:pt x="1" y="103"/>
                  </a:lnTo>
                  <a:lnTo>
                    <a:pt x="25" y="76"/>
                  </a:lnTo>
                  <a:lnTo>
                    <a:pt x="60" y="49"/>
                  </a:lnTo>
                  <a:lnTo>
                    <a:pt x="96" y="28"/>
                  </a:lnTo>
                  <a:lnTo>
                    <a:pt x="144" y="14"/>
                  </a:lnTo>
                  <a:lnTo>
                    <a:pt x="204" y="0"/>
                  </a:lnTo>
                  <a:lnTo>
                    <a:pt x="26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2499;p66"/>
            <p:cNvSpPr/>
            <p:nvPr/>
          </p:nvSpPr>
          <p:spPr>
            <a:xfrm>
              <a:off x="5727319" y="1698272"/>
              <a:ext cx="64728" cy="55727"/>
            </a:xfrm>
            <a:custGeom>
              <a:avLst/>
              <a:gdLst/>
              <a:ahLst/>
              <a:cxnLst/>
              <a:rect l="l" t="t" r="r" b="b"/>
              <a:pathLst>
                <a:path w="10806" h="5256" extrusionOk="0">
                  <a:moveTo>
                    <a:pt x="216" y="1"/>
                  </a:moveTo>
                  <a:lnTo>
                    <a:pt x="156" y="8"/>
                  </a:lnTo>
                  <a:lnTo>
                    <a:pt x="108" y="28"/>
                  </a:lnTo>
                  <a:lnTo>
                    <a:pt x="60" y="49"/>
                  </a:lnTo>
                  <a:lnTo>
                    <a:pt x="24" y="83"/>
                  </a:lnTo>
                  <a:lnTo>
                    <a:pt x="0" y="117"/>
                  </a:lnTo>
                  <a:lnTo>
                    <a:pt x="0" y="159"/>
                  </a:lnTo>
                  <a:lnTo>
                    <a:pt x="12" y="193"/>
                  </a:lnTo>
                  <a:lnTo>
                    <a:pt x="48" y="234"/>
                  </a:lnTo>
                  <a:lnTo>
                    <a:pt x="587" y="611"/>
                  </a:lnTo>
                  <a:lnTo>
                    <a:pt x="1137" y="989"/>
                  </a:lnTo>
                  <a:lnTo>
                    <a:pt x="1699" y="1359"/>
                  </a:lnTo>
                  <a:lnTo>
                    <a:pt x="2274" y="1723"/>
                  </a:lnTo>
                  <a:lnTo>
                    <a:pt x="2872" y="2079"/>
                  </a:lnTo>
                  <a:lnTo>
                    <a:pt x="3470" y="2422"/>
                  </a:lnTo>
                  <a:lnTo>
                    <a:pt x="4093" y="2765"/>
                  </a:lnTo>
                  <a:lnTo>
                    <a:pt x="4727" y="3095"/>
                  </a:lnTo>
                  <a:lnTo>
                    <a:pt x="5385" y="3410"/>
                  </a:lnTo>
                  <a:lnTo>
                    <a:pt x="6055" y="3712"/>
                  </a:lnTo>
                  <a:lnTo>
                    <a:pt x="6390" y="3863"/>
                  </a:lnTo>
                  <a:lnTo>
                    <a:pt x="6737" y="4007"/>
                  </a:lnTo>
                  <a:lnTo>
                    <a:pt x="7084" y="4144"/>
                  </a:lnTo>
                  <a:lnTo>
                    <a:pt x="7443" y="4281"/>
                  </a:lnTo>
                  <a:lnTo>
                    <a:pt x="7802" y="4419"/>
                  </a:lnTo>
                  <a:lnTo>
                    <a:pt x="8161" y="4549"/>
                  </a:lnTo>
                  <a:lnTo>
                    <a:pt x="8532" y="4672"/>
                  </a:lnTo>
                  <a:lnTo>
                    <a:pt x="8903" y="4796"/>
                  </a:lnTo>
                  <a:lnTo>
                    <a:pt x="9274" y="4912"/>
                  </a:lnTo>
                  <a:lnTo>
                    <a:pt x="9657" y="5029"/>
                  </a:lnTo>
                  <a:lnTo>
                    <a:pt x="10039" y="5139"/>
                  </a:lnTo>
                  <a:lnTo>
                    <a:pt x="10422" y="5242"/>
                  </a:lnTo>
                  <a:lnTo>
                    <a:pt x="10494" y="5255"/>
                  </a:lnTo>
                  <a:lnTo>
                    <a:pt x="10554" y="5255"/>
                  </a:lnTo>
                  <a:lnTo>
                    <a:pt x="10626" y="5249"/>
                  </a:lnTo>
                  <a:lnTo>
                    <a:pt x="10698" y="5228"/>
                  </a:lnTo>
                  <a:lnTo>
                    <a:pt x="10745" y="5194"/>
                  </a:lnTo>
                  <a:lnTo>
                    <a:pt x="10781" y="5159"/>
                  </a:lnTo>
                  <a:lnTo>
                    <a:pt x="10805" y="5118"/>
                  </a:lnTo>
                  <a:lnTo>
                    <a:pt x="10793" y="5070"/>
                  </a:lnTo>
                  <a:lnTo>
                    <a:pt x="10769" y="5050"/>
                  </a:lnTo>
                  <a:lnTo>
                    <a:pt x="10745" y="5029"/>
                  </a:lnTo>
                  <a:lnTo>
                    <a:pt x="10721" y="5008"/>
                  </a:lnTo>
                  <a:lnTo>
                    <a:pt x="10686" y="4988"/>
                  </a:lnTo>
                  <a:lnTo>
                    <a:pt x="9298" y="4432"/>
                  </a:lnTo>
                  <a:lnTo>
                    <a:pt x="7922" y="3863"/>
                  </a:lnTo>
                  <a:lnTo>
                    <a:pt x="7251" y="3575"/>
                  </a:lnTo>
                  <a:lnTo>
                    <a:pt x="6581" y="3287"/>
                  </a:lnTo>
                  <a:lnTo>
                    <a:pt x="5911" y="2992"/>
                  </a:lnTo>
                  <a:lnTo>
                    <a:pt x="5265" y="2697"/>
                  </a:lnTo>
                  <a:lnTo>
                    <a:pt x="4619" y="2395"/>
                  </a:lnTo>
                  <a:lnTo>
                    <a:pt x="3973" y="2079"/>
                  </a:lnTo>
                  <a:lnTo>
                    <a:pt x="3351" y="1764"/>
                  </a:lnTo>
                  <a:lnTo>
                    <a:pt x="2728" y="1441"/>
                  </a:lnTo>
                  <a:lnTo>
                    <a:pt x="2118" y="1105"/>
                  </a:lnTo>
                  <a:lnTo>
                    <a:pt x="1520" y="762"/>
                  </a:lnTo>
                  <a:lnTo>
                    <a:pt x="946" y="412"/>
                  </a:lnTo>
                  <a:lnTo>
                    <a:pt x="371" y="49"/>
                  </a:lnTo>
                  <a:lnTo>
                    <a:pt x="335" y="28"/>
                  </a:lnTo>
                  <a:lnTo>
                    <a:pt x="299" y="14"/>
                  </a:lnTo>
                  <a:lnTo>
                    <a:pt x="264" y="8"/>
                  </a:lnTo>
                  <a:lnTo>
                    <a:pt x="2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2500;p66"/>
            <p:cNvSpPr/>
            <p:nvPr/>
          </p:nvSpPr>
          <p:spPr>
            <a:xfrm>
              <a:off x="5851672" y="1628667"/>
              <a:ext cx="91605" cy="41032"/>
            </a:xfrm>
            <a:custGeom>
              <a:avLst/>
              <a:gdLst/>
              <a:ahLst/>
              <a:cxnLst/>
              <a:rect l="l" t="t" r="r" b="b"/>
              <a:pathLst>
                <a:path w="15293" h="3870" extrusionOk="0">
                  <a:moveTo>
                    <a:pt x="168" y="1"/>
                  </a:moveTo>
                  <a:lnTo>
                    <a:pt x="96" y="8"/>
                  </a:lnTo>
                  <a:lnTo>
                    <a:pt x="48" y="28"/>
                  </a:lnTo>
                  <a:lnTo>
                    <a:pt x="25" y="56"/>
                  </a:lnTo>
                  <a:lnTo>
                    <a:pt x="1" y="90"/>
                  </a:lnTo>
                  <a:lnTo>
                    <a:pt x="1" y="124"/>
                  </a:lnTo>
                  <a:lnTo>
                    <a:pt x="25" y="159"/>
                  </a:lnTo>
                  <a:lnTo>
                    <a:pt x="60" y="193"/>
                  </a:lnTo>
                  <a:lnTo>
                    <a:pt x="120" y="213"/>
                  </a:lnTo>
                  <a:lnTo>
                    <a:pt x="1078" y="406"/>
                  </a:lnTo>
                  <a:lnTo>
                    <a:pt x="2035" y="611"/>
                  </a:lnTo>
                  <a:lnTo>
                    <a:pt x="2980" y="817"/>
                  </a:lnTo>
                  <a:lnTo>
                    <a:pt x="3925" y="1030"/>
                  </a:lnTo>
                  <a:lnTo>
                    <a:pt x="4859" y="1249"/>
                  </a:lnTo>
                  <a:lnTo>
                    <a:pt x="5804" y="1469"/>
                  </a:lnTo>
                  <a:lnTo>
                    <a:pt x="6737" y="1695"/>
                  </a:lnTo>
                  <a:lnTo>
                    <a:pt x="7671" y="1922"/>
                  </a:lnTo>
                  <a:lnTo>
                    <a:pt x="9525" y="2388"/>
                  </a:lnTo>
                  <a:lnTo>
                    <a:pt x="11368" y="2868"/>
                  </a:lnTo>
                  <a:lnTo>
                    <a:pt x="13211" y="3355"/>
                  </a:lnTo>
                  <a:lnTo>
                    <a:pt x="15041" y="3856"/>
                  </a:lnTo>
                  <a:lnTo>
                    <a:pt x="15077" y="3863"/>
                  </a:lnTo>
                  <a:lnTo>
                    <a:pt x="15113" y="3870"/>
                  </a:lnTo>
                  <a:lnTo>
                    <a:pt x="15173" y="3863"/>
                  </a:lnTo>
                  <a:lnTo>
                    <a:pt x="15221" y="3849"/>
                  </a:lnTo>
                  <a:lnTo>
                    <a:pt x="15257" y="3829"/>
                  </a:lnTo>
                  <a:lnTo>
                    <a:pt x="15281" y="3801"/>
                  </a:lnTo>
                  <a:lnTo>
                    <a:pt x="15293" y="3774"/>
                  </a:lnTo>
                  <a:lnTo>
                    <a:pt x="15281" y="3746"/>
                  </a:lnTo>
                  <a:lnTo>
                    <a:pt x="15257" y="3719"/>
                  </a:lnTo>
                  <a:lnTo>
                    <a:pt x="15209" y="3698"/>
                  </a:lnTo>
                  <a:lnTo>
                    <a:pt x="14311" y="3417"/>
                  </a:lnTo>
                  <a:lnTo>
                    <a:pt x="13402" y="3150"/>
                  </a:lnTo>
                  <a:lnTo>
                    <a:pt x="12493" y="2882"/>
                  </a:lnTo>
                  <a:lnTo>
                    <a:pt x="11571" y="2628"/>
                  </a:lnTo>
                  <a:lnTo>
                    <a:pt x="10650" y="2374"/>
                  </a:lnTo>
                  <a:lnTo>
                    <a:pt x="9729" y="2134"/>
                  </a:lnTo>
                  <a:lnTo>
                    <a:pt x="8795" y="1894"/>
                  </a:lnTo>
                  <a:lnTo>
                    <a:pt x="7862" y="1661"/>
                  </a:lnTo>
                  <a:lnTo>
                    <a:pt x="6917" y="1441"/>
                  </a:lnTo>
                  <a:lnTo>
                    <a:pt x="5971" y="1222"/>
                  </a:lnTo>
                  <a:lnTo>
                    <a:pt x="5026" y="1002"/>
                  </a:lnTo>
                  <a:lnTo>
                    <a:pt x="4069" y="797"/>
                  </a:lnTo>
                  <a:lnTo>
                    <a:pt x="3112" y="591"/>
                  </a:lnTo>
                  <a:lnTo>
                    <a:pt x="2154" y="392"/>
                  </a:lnTo>
                  <a:lnTo>
                    <a:pt x="1197" y="200"/>
                  </a:lnTo>
                  <a:lnTo>
                    <a:pt x="228" y="8"/>
                  </a:lnTo>
                  <a:lnTo>
                    <a:pt x="16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2501;p66"/>
            <p:cNvSpPr/>
            <p:nvPr/>
          </p:nvSpPr>
          <p:spPr>
            <a:xfrm>
              <a:off x="5954957" y="1487060"/>
              <a:ext cx="82716" cy="49111"/>
            </a:xfrm>
            <a:custGeom>
              <a:avLst/>
              <a:gdLst/>
              <a:ahLst/>
              <a:cxnLst/>
              <a:rect l="l" t="t" r="r" b="b"/>
              <a:pathLst>
                <a:path w="13809" h="4632" extrusionOk="0">
                  <a:moveTo>
                    <a:pt x="251" y="1"/>
                  </a:moveTo>
                  <a:lnTo>
                    <a:pt x="203" y="7"/>
                  </a:lnTo>
                  <a:lnTo>
                    <a:pt x="168" y="21"/>
                  </a:lnTo>
                  <a:lnTo>
                    <a:pt x="132" y="35"/>
                  </a:lnTo>
                  <a:lnTo>
                    <a:pt x="60" y="76"/>
                  </a:lnTo>
                  <a:lnTo>
                    <a:pt x="24" y="124"/>
                  </a:lnTo>
                  <a:lnTo>
                    <a:pt x="0" y="172"/>
                  </a:lnTo>
                  <a:lnTo>
                    <a:pt x="12" y="200"/>
                  </a:lnTo>
                  <a:lnTo>
                    <a:pt x="12" y="227"/>
                  </a:lnTo>
                  <a:lnTo>
                    <a:pt x="36" y="254"/>
                  </a:lnTo>
                  <a:lnTo>
                    <a:pt x="60" y="275"/>
                  </a:lnTo>
                  <a:lnTo>
                    <a:pt x="96" y="296"/>
                  </a:lnTo>
                  <a:lnTo>
                    <a:pt x="144" y="316"/>
                  </a:lnTo>
                  <a:lnTo>
                    <a:pt x="957" y="591"/>
                  </a:lnTo>
                  <a:lnTo>
                    <a:pt x="1771" y="872"/>
                  </a:lnTo>
                  <a:lnTo>
                    <a:pt x="3398" y="1441"/>
                  </a:lnTo>
                  <a:lnTo>
                    <a:pt x="5026" y="2017"/>
                  </a:lnTo>
                  <a:lnTo>
                    <a:pt x="6665" y="2587"/>
                  </a:lnTo>
                  <a:lnTo>
                    <a:pt x="7490" y="2868"/>
                  </a:lnTo>
                  <a:lnTo>
                    <a:pt x="8316" y="3142"/>
                  </a:lnTo>
                  <a:lnTo>
                    <a:pt x="9154" y="3410"/>
                  </a:lnTo>
                  <a:lnTo>
                    <a:pt x="9991" y="3671"/>
                  </a:lnTo>
                  <a:lnTo>
                    <a:pt x="10829" y="3924"/>
                  </a:lnTo>
                  <a:lnTo>
                    <a:pt x="11678" y="4165"/>
                  </a:lnTo>
                  <a:lnTo>
                    <a:pt x="12540" y="4398"/>
                  </a:lnTo>
                  <a:lnTo>
                    <a:pt x="13401" y="4617"/>
                  </a:lnTo>
                  <a:lnTo>
                    <a:pt x="13461" y="4631"/>
                  </a:lnTo>
                  <a:lnTo>
                    <a:pt x="13569" y="4631"/>
                  </a:lnTo>
                  <a:lnTo>
                    <a:pt x="13617" y="4624"/>
                  </a:lnTo>
                  <a:lnTo>
                    <a:pt x="13689" y="4604"/>
                  </a:lnTo>
                  <a:lnTo>
                    <a:pt x="13748" y="4569"/>
                  </a:lnTo>
                  <a:lnTo>
                    <a:pt x="13784" y="4528"/>
                  </a:lnTo>
                  <a:lnTo>
                    <a:pt x="13808" y="4480"/>
                  </a:lnTo>
                  <a:lnTo>
                    <a:pt x="13796" y="4460"/>
                  </a:lnTo>
                  <a:lnTo>
                    <a:pt x="13796" y="4432"/>
                  </a:lnTo>
                  <a:lnTo>
                    <a:pt x="13772" y="4412"/>
                  </a:lnTo>
                  <a:lnTo>
                    <a:pt x="13748" y="4391"/>
                  </a:lnTo>
                  <a:lnTo>
                    <a:pt x="13713" y="4364"/>
                  </a:lnTo>
                  <a:lnTo>
                    <a:pt x="13677" y="4343"/>
                  </a:lnTo>
                  <a:lnTo>
                    <a:pt x="12911" y="4034"/>
                  </a:lnTo>
                  <a:lnTo>
                    <a:pt x="12121" y="3732"/>
                  </a:lnTo>
                  <a:lnTo>
                    <a:pt x="11319" y="3437"/>
                  </a:lnTo>
                  <a:lnTo>
                    <a:pt x="10518" y="3149"/>
                  </a:lnTo>
                  <a:lnTo>
                    <a:pt x="9692" y="2875"/>
                  </a:lnTo>
                  <a:lnTo>
                    <a:pt x="8867" y="2601"/>
                  </a:lnTo>
                  <a:lnTo>
                    <a:pt x="8029" y="2333"/>
                  </a:lnTo>
                  <a:lnTo>
                    <a:pt x="7191" y="2065"/>
                  </a:lnTo>
                  <a:lnTo>
                    <a:pt x="5492" y="1551"/>
                  </a:lnTo>
                  <a:lnTo>
                    <a:pt x="3793" y="1043"/>
                  </a:lnTo>
                  <a:lnTo>
                    <a:pt x="2118" y="536"/>
                  </a:lnTo>
                  <a:lnTo>
                    <a:pt x="1280" y="282"/>
                  </a:lnTo>
                  <a:lnTo>
                    <a:pt x="455" y="21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2502;p66"/>
            <p:cNvSpPr/>
            <p:nvPr/>
          </p:nvSpPr>
          <p:spPr>
            <a:xfrm>
              <a:off x="5881921" y="1301664"/>
              <a:ext cx="94396" cy="19646"/>
            </a:xfrm>
            <a:custGeom>
              <a:avLst/>
              <a:gdLst/>
              <a:ahLst/>
              <a:cxnLst/>
              <a:rect l="l" t="t" r="r" b="b"/>
              <a:pathLst>
                <a:path w="15759" h="1853" extrusionOk="0">
                  <a:moveTo>
                    <a:pt x="5289" y="1"/>
                  </a:moveTo>
                  <a:lnTo>
                    <a:pt x="4643" y="8"/>
                  </a:lnTo>
                  <a:lnTo>
                    <a:pt x="3997" y="15"/>
                  </a:lnTo>
                  <a:lnTo>
                    <a:pt x="3362" y="35"/>
                  </a:lnTo>
                  <a:lnTo>
                    <a:pt x="2728" y="56"/>
                  </a:lnTo>
                  <a:lnTo>
                    <a:pt x="2106" y="83"/>
                  </a:lnTo>
                  <a:lnTo>
                    <a:pt x="1496" y="117"/>
                  </a:lnTo>
                  <a:lnTo>
                    <a:pt x="886" y="159"/>
                  </a:lnTo>
                  <a:lnTo>
                    <a:pt x="287" y="200"/>
                  </a:lnTo>
                  <a:lnTo>
                    <a:pt x="227" y="213"/>
                  </a:lnTo>
                  <a:lnTo>
                    <a:pt x="168" y="227"/>
                  </a:lnTo>
                  <a:lnTo>
                    <a:pt x="120" y="241"/>
                  </a:lnTo>
                  <a:lnTo>
                    <a:pt x="72" y="268"/>
                  </a:lnTo>
                  <a:lnTo>
                    <a:pt x="48" y="296"/>
                  </a:lnTo>
                  <a:lnTo>
                    <a:pt x="24" y="323"/>
                  </a:lnTo>
                  <a:lnTo>
                    <a:pt x="12" y="351"/>
                  </a:lnTo>
                  <a:lnTo>
                    <a:pt x="0" y="385"/>
                  </a:lnTo>
                  <a:lnTo>
                    <a:pt x="0" y="412"/>
                  </a:lnTo>
                  <a:lnTo>
                    <a:pt x="12" y="440"/>
                  </a:lnTo>
                  <a:lnTo>
                    <a:pt x="36" y="467"/>
                  </a:lnTo>
                  <a:lnTo>
                    <a:pt x="72" y="495"/>
                  </a:lnTo>
                  <a:lnTo>
                    <a:pt x="108" y="515"/>
                  </a:lnTo>
                  <a:lnTo>
                    <a:pt x="156" y="529"/>
                  </a:lnTo>
                  <a:lnTo>
                    <a:pt x="215" y="536"/>
                  </a:lnTo>
                  <a:lnTo>
                    <a:pt x="287" y="543"/>
                  </a:lnTo>
                  <a:lnTo>
                    <a:pt x="1292" y="556"/>
                  </a:lnTo>
                  <a:lnTo>
                    <a:pt x="2286" y="584"/>
                  </a:lnTo>
                  <a:lnTo>
                    <a:pt x="3279" y="618"/>
                  </a:lnTo>
                  <a:lnTo>
                    <a:pt x="4284" y="659"/>
                  </a:lnTo>
                  <a:lnTo>
                    <a:pt x="5277" y="714"/>
                  </a:lnTo>
                  <a:lnTo>
                    <a:pt x="6270" y="783"/>
                  </a:lnTo>
                  <a:lnTo>
                    <a:pt x="7263" y="858"/>
                  </a:lnTo>
                  <a:lnTo>
                    <a:pt x="8244" y="947"/>
                  </a:lnTo>
                  <a:lnTo>
                    <a:pt x="8687" y="995"/>
                  </a:lnTo>
                  <a:lnTo>
                    <a:pt x="9118" y="1043"/>
                  </a:lnTo>
                  <a:lnTo>
                    <a:pt x="9549" y="1098"/>
                  </a:lnTo>
                  <a:lnTo>
                    <a:pt x="9979" y="1160"/>
                  </a:lnTo>
                  <a:lnTo>
                    <a:pt x="10841" y="1284"/>
                  </a:lnTo>
                  <a:lnTo>
                    <a:pt x="11690" y="1414"/>
                  </a:lnTo>
                  <a:lnTo>
                    <a:pt x="12552" y="1537"/>
                  </a:lnTo>
                  <a:lnTo>
                    <a:pt x="13414" y="1661"/>
                  </a:lnTo>
                  <a:lnTo>
                    <a:pt x="13844" y="1716"/>
                  </a:lnTo>
                  <a:lnTo>
                    <a:pt x="14275" y="1764"/>
                  </a:lnTo>
                  <a:lnTo>
                    <a:pt x="14706" y="1812"/>
                  </a:lnTo>
                  <a:lnTo>
                    <a:pt x="15149" y="1846"/>
                  </a:lnTo>
                  <a:lnTo>
                    <a:pt x="15220" y="1853"/>
                  </a:lnTo>
                  <a:lnTo>
                    <a:pt x="15304" y="1846"/>
                  </a:lnTo>
                  <a:lnTo>
                    <a:pt x="15388" y="1839"/>
                  </a:lnTo>
                  <a:lnTo>
                    <a:pt x="15460" y="1819"/>
                  </a:lnTo>
                  <a:lnTo>
                    <a:pt x="15531" y="1798"/>
                  </a:lnTo>
                  <a:lnTo>
                    <a:pt x="15591" y="1764"/>
                  </a:lnTo>
                  <a:lnTo>
                    <a:pt x="15651" y="1736"/>
                  </a:lnTo>
                  <a:lnTo>
                    <a:pt x="15687" y="1695"/>
                  </a:lnTo>
                  <a:lnTo>
                    <a:pt x="15723" y="1661"/>
                  </a:lnTo>
                  <a:lnTo>
                    <a:pt x="15747" y="1620"/>
                  </a:lnTo>
                  <a:lnTo>
                    <a:pt x="15759" y="1579"/>
                  </a:lnTo>
                  <a:lnTo>
                    <a:pt x="15747" y="1531"/>
                  </a:lnTo>
                  <a:lnTo>
                    <a:pt x="15735" y="1489"/>
                  </a:lnTo>
                  <a:lnTo>
                    <a:pt x="15699" y="1448"/>
                  </a:lnTo>
                  <a:lnTo>
                    <a:pt x="15663" y="1414"/>
                  </a:lnTo>
                  <a:lnTo>
                    <a:pt x="15591" y="1373"/>
                  </a:lnTo>
                  <a:lnTo>
                    <a:pt x="15519" y="1345"/>
                  </a:lnTo>
                  <a:lnTo>
                    <a:pt x="15244" y="1249"/>
                  </a:lnTo>
                  <a:lnTo>
                    <a:pt x="14957" y="1160"/>
                  </a:lnTo>
                  <a:lnTo>
                    <a:pt x="14670" y="1078"/>
                  </a:lnTo>
                  <a:lnTo>
                    <a:pt x="14383" y="995"/>
                  </a:lnTo>
                  <a:lnTo>
                    <a:pt x="14096" y="920"/>
                  </a:lnTo>
                  <a:lnTo>
                    <a:pt x="13796" y="845"/>
                  </a:lnTo>
                  <a:lnTo>
                    <a:pt x="13186" y="714"/>
                  </a:lnTo>
                  <a:lnTo>
                    <a:pt x="12576" y="591"/>
                  </a:lnTo>
                  <a:lnTo>
                    <a:pt x="11942" y="481"/>
                  </a:lnTo>
                  <a:lnTo>
                    <a:pt x="11308" y="385"/>
                  </a:lnTo>
                  <a:lnTo>
                    <a:pt x="10661" y="296"/>
                  </a:lnTo>
                  <a:lnTo>
                    <a:pt x="10003" y="227"/>
                  </a:lnTo>
                  <a:lnTo>
                    <a:pt x="9333" y="165"/>
                  </a:lnTo>
                  <a:lnTo>
                    <a:pt x="8663" y="111"/>
                  </a:lnTo>
                  <a:lnTo>
                    <a:pt x="7993" y="69"/>
                  </a:lnTo>
                  <a:lnTo>
                    <a:pt x="7323" y="42"/>
                  </a:lnTo>
                  <a:lnTo>
                    <a:pt x="6641" y="21"/>
                  </a:lnTo>
                  <a:lnTo>
                    <a:pt x="5971" y="8"/>
                  </a:lnTo>
                  <a:lnTo>
                    <a:pt x="52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2503;p66"/>
            <p:cNvSpPr/>
            <p:nvPr/>
          </p:nvSpPr>
          <p:spPr>
            <a:xfrm>
              <a:off x="5837481" y="1154385"/>
              <a:ext cx="111174" cy="20813"/>
            </a:xfrm>
            <a:custGeom>
              <a:avLst/>
              <a:gdLst/>
              <a:ahLst/>
              <a:cxnLst/>
              <a:rect l="l" t="t" r="r" b="b"/>
              <a:pathLst>
                <a:path w="18560" h="1963" extrusionOk="0">
                  <a:moveTo>
                    <a:pt x="11212" y="1"/>
                  </a:moveTo>
                  <a:lnTo>
                    <a:pt x="10494" y="7"/>
                  </a:lnTo>
                  <a:lnTo>
                    <a:pt x="9776" y="28"/>
                  </a:lnTo>
                  <a:lnTo>
                    <a:pt x="9058" y="62"/>
                  </a:lnTo>
                  <a:lnTo>
                    <a:pt x="8352" y="110"/>
                  </a:lnTo>
                  <a:lnTo>
                    <a:pt x="7646" y="172"/>
                  </a:lnTo>
                  <a:lnTo>
                    <a:pt x="6940" y="247"/>
                  </a:lnTo>
                  <a:lnTo>
                    <a:pt x="6235" y="337"/>
                  </a:lnTo>
                  <a:lnTo>
                    <a:pt x="5540" y="446"/>
                  </a:lnTo>
                  <a:lnTo>
                    <a:pt x="4846" y="563"/>
                  </a:lnTo>
                  <a:lnTo>
                    <a:pt x="4152" y="693"/>
                  </a:lnTo>
                  <a:lnTo>
                    <a:pt x="3458" y="837"/>
                  </a:lnTo>
                  <a:lnTo>
                    <a:pt x="2776" y="988"/>
                  </a:lnTo>
                  <a:lnTo>
                    <a:pt x="2106" y="1160"/>
                  </a:lnTo>
                  <a:lnTo>
                    <a:pt x="1424" y="1338"/>
                  </a:lnTo>
                  <a:lnTo>
                    <a:pt x="766" y="1537"/>
                  </a:lnTo>
                  <a:lnTo>
                    <a:pt x="96" y="1743"/>
                  </a:lnTo>
                  <a:lnTo>
                    <a:pt x="48" y="1770"/>
                  </a:lnTo>
                  <a:lnTo>
                    <a:pt x="12" y="1805"/>
                  </a:lnTo>
                  <a:lnTo>
                    <a:pt x="0" y="1839"/>
                  </a:lnTo>
                  <a:lnTo>
                    <a:pt x="12" y="1873"/>
                  </a:lnTo>
                  <a:lnTo>
                    <a:pt x="36" y="1908"/>
                  </a:lnTo>
                  <a:lnTo>
                    <a:pt x="84" y="1935"/>
                  </a:lnTo>
                  <a:lnTo>
                    <a:pt x="132" y="1956"/>
                  </a:lnTo>
                  <a:lnTo>
                    <a:pt x="204" y="1962"/>
                  </a:lnTo>
                  <a:lnTo>
                    <a:pt x="264" y="1962"/>
                  </a:lnTo>
                  <a:lnTo>
                    <a:pt x="1006" y="1846"/>
                  </a:lnTo>
                  <a:lnTo>
                    <a:pt x="1747" y="1750"/>
                  </a:lnTo>
                  <a:lnTo>
                    <a:pt x="2489" y="1654"/>
                  </a:lnTo>
                  <a:lnTo>
                    <a:pt x="3243" y="1565"/>
                  </a:lnTo>
                  <a:lnTo>
                    <a:pt x="3985" y="1489"/>
                  </a:lnTo>
                  <a:lnTo>
                    <a:pt x="4739" y="1414"/>
                  </a:lnTo>
                  <a:lnTo>
                    <a:pt x="5493" y="1352"/>
                  </a:lnTo>
                  <a:lnTo>
                    <a:pt x="6246" y="1297"/>
                  </a:lnTo>
                  <a:lnTo>
                    <a:pt x="7000" y="1242"/>
                  </a:lnTo>
                  <a:lnTo>
                    <a:pt x="7754" y="1201"/>
                  </a:lnTo>
                  <a:lnTo>
                    <a:pt x="8508" y="1167"/>
                  </a:lnTo>
                  <a:lnTo>
                    <a:pt x="9262" y="1139"/>
                  </a:lnTo>
                  <a:lnTo>
                    <a:pt x="10016" y="1112"/>
                  </a:lnTo>
                  <a:lnTo>
                    <a:pt x="10769" y="1098"/>
                  </a:lnTo>
                  <a:lnTo>
                    <a:pt x="11535" y="1091"/>
                  </a:lnTo>
                  <a:lnTo>
                    <a:pt x="12289" y="1084"/>
                  </a:lnTo>
                  <a:lnTo>
                    <a:pt x="13007" y="1091"/>
                  </a:lnTo>
                  <a:lnTo>
                    <a:pt x="13737" y="1098"/>
                  </a:lnTo>
                  <a:lnTo>
                    <a:pt x="14455" y="1112"/>
                  </a:lnTo>
                  <a:lnTo>
                    <a:pt x="15185" y="1132"/>
                  </a:lnTo>
                  <a:lnTo>
                    <a:pt x="15903" y="1153"/>
                  </a:lnTo>
                  <a:lnTo>
                    <a:pt x="16633" y="1180"/>
                  </a:lnTo>
                  <a:lnTo>
                    <a:pt x="17351" y="1215"/>
                  </a:lnTo>
                  <a:lnTo>
                    <a:pt x="18080" y="1256"/>
                  </a:lnTo>
                  <a:lnTo>
                    <a:pt x="18128" y="1256"/>
                  </a:lnTo>
                  <a:lnTo>
                    <a:pt x="18224" y="1249"/>
                  </a:lnTo>
                  <a:lnTo>
                    <a:pt x="18308" y="1235"/>
                  </a:lnTo>
                  <a:lnTo>
                    <a:pt x="18380" y="1215"/>
                  </a:lnTo>
                  <a:lnTo>
                    <a:pt x="18439" y="1180"/>
                  </a:lnTo>
                  <a:lnTo>
                    <a:pt x="18487" y="1146"/>
                  </a:lnTo>
                  <a:lnTo>
                    <a:pt x="18523" y="1105"/>
                  </a:lnTo>
                  <a:lnTo>
                    <a:pt x="18547" y="1057"/>
                  </a:lnTo>
                  <a:lnTo>
                    <a:pt x="18559" y="1009"/>
                  </a:lnTo>
                  <a:lnTo>
                    <a:pt x="18559" y="961"/>
                  </a:lnTo>
                  <a:lnTo>
                    <a:pt x="18547" y="913"/>
                  </a:lnTo>
                  <a:lnTo>
                    <a:pt x="18511" y="865"/>
                  </a:lnTo>
                  <a:lnTo>
                    <a:pt x="18475" y="817"/>
                  </a:lnTo>
                  <a:lnTo>
                    <a:pt x="18427" y="776"/>
                  </a:lnTo>
                  <a:lnTo>
                    <a:pt x="18368" y="741"/>
                  </a:lnTo>
                  <a:lnTo>
                    <a:pt x="18296" y="707"/>
                  </a:lnTo>
                  <a:lnTo>
                    <a:pt x="18212" y="687"/>
                  </a:lnTo>
                  <a:lnTo>
                    <a:pt x="17769" y="604"/>
                  </a:lnTo>
                  <a:lnTo>
                    <a:pt x="17339" y="522"/>
                  </a:lnTo>
                  <a:lnTo>
                    <a:pt x="16896" y="453"/>
                  </a:lnTo>
                  <a:lnTo>
                    <a:pt x="16465" y="385"/>
                  </a:lnTo>
                  <a:lnTo>
                    <a:pt x="16022" y="323"/>
                  </a:lnTo>
                  <a:lnTo>
                    <a:pt x="15580" y="261"/>
                  </a:lnTo>
                  <a:lnTo>
                    <a:pt x="15149" y="213"/>
                  </a:lnTo>
                  <a:lnTo>
                    <a:pt x="14706" y="165"/>
                  </a:lnTo>
                  <a:lnTo>
                    <a:pt x="14275" y="124"/>
                  </a:lnTo>
                  <a:lnTo>
                    <a:pt x="13833" y="90"/>
                  </a:lnTo>
                  <a:lnTo>
                    <a:pt x="13390" y="62"/>
                  </a:lnTo>
                  <a:lnTo>
                    <a:pt x="12959" y="42"/>
                  </a:lnTo>
                  <a:lnTo>
                    <a:pt x="12516" y="21"/>
                  </a:lnTo>
                  <a:lnTo>
                    <a:pt x="12086" y="7"/>
                  </a:lnTo>
                  <a:lnTo>
                    <a:pt x="1164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2504;p66"/>
            <p:cNvSpPr/>
            <p:nvPr/>
          </p:nvSpPr>
          <p:spPr>
            <a:xfrm>
              <a:off x="6136574" y="1178092"/>
              <a:ext cx="85082" cy="50850"/>
            </a:xfrm>
            <a:custGeom>
              <a:avLst/>
              <a:gdLst/>
              <a:ahLst/>
              <a:cxnLst/>
              <a:rect l="l" t="t" r="r" b="b"/>
              <a:pathLst>
                <a:path w="14204" h="4796" extrusionOk="0">
                  <a:moveTo>
                    <a:pt x="491" y="1"/>
                  </a:moveTo>
                  <a:lnTo>
                    <a:pt x="408" y="8"/>
                  </a:lnTo>
                  <a:lnTo>
                    <a:pt x="336" y="21"/>
                  </a:lnTo>
                  <a:lnTo>
                    <a:pt x="264" y="35"/>
                  </a:lnTo>
                  <a:lnTo>
                    <a:pt x="204" y="63"/>
                  </a:lnTo>
                  <a:lnTo>
                    <a:pt x="156" y="90"/>
                  </a:lnTo>
                  <a:lnTo>
                    <a:pt x="108" y="124"/>
                  </a:lnTo>
                  <a:lnTo>
                    <a:pt x="61" y="159"/>
                  </a:lnTo>
                  <a:lnTo>
                    <a:pt x="37" y="200"/>
                  </a:lnTo>
                  <a:lnTo>
                    <a:pt x="13" y="241"/>
                  </a:lnTo>
                  <a:lnTo>
                    <a:pt x="1" y="282"/>
                  </a:lnTo>
                  <a:lnTo>
                    <a:pt x="13" y="323"/>
                  </a:lnTo>
                  <a:lnTo>
                    <a:pt x="25" y="364"/>
                  </a:lnTo>
                  <a:lnTo>
                    <a:pt x="61" y="406"/>
                  </a:lnTo>
                  <a:lnTo>
                    <a:pt x="108" y="447"/>
                  </a:lnTo>
                  <a:lnTo>
                    <a:pt x="168" y="481"/>
                  </a:lnTo>
                  <a:lnTo>
                    <a:pt x="240" y="515"/>
                  </a:lnTo>
                  <a:lnTo>
                    <a:pt x="1879" y="1092"/>
                  </a:lnTo>
                  <a:lnTo>
                    <a:pt x="3507" y="1675"/>
                  </a:lnTo>
                  <a:lnTo>
                    <a:pt x="5134" y="2258"/>
                  </a:lnTo>
                  <a:lnTo>
                    <a:pt x="5960" y="2546"/>
                  </a:lnTo>
                  <a:lnTo>
                    <a:pt x="6773" y="2827"/>
                  </a:lnTo>
                  <a:lnTo>
                    <a:pt x="7611" y="3108"/>
                  </a:lnTo>
                  <a:lnTo>
                    <a:pt x="8448" y="3376"/>
                  </a:lnTo>
                  <a:lnTo>
                    <a:pt x="9286" y="3637"/>
                  </a:lnTo>
                  <a:lnTo>
                    <a:pt x="10136" y="3890"/>
                  </a:lnTo>
                  <a:lnTo>
                    <a:pt x="10997" y="4130"/>
                  </a:lnTo>
                  <a:lnTo>
                    <a:pt x="11871" y="4357"/>
                  </a:lnTo>
                  <a:lnTo>
                    <a:pt x="12756" y="4576"/>
                  </a:lnTo>
                  <a:lnTo>
                    <a:pt x="13199" y="4679"/>
                  </a:lnTo>
                  <a:lnTo>
                    <a:pt x="13654" y="4782"/>
                  </a:lnTo>
                  <a:lnTo>
                    <a:pt x="13713" y="4789"/>
                  </a:lnTo>
                  <a:lnTo>
                    <a:pt x="13773" y="4796"/>
                  </a:lnTo>
                  <a:lnTo>
                    <a:pt x="13833" y="4789"/>
                  </a:lnTo>
                  <a:lnTo>
                    <a:pt x="13893" y="4782"/>
                  </a:lnTo>
                  <a:lnTo>
                    <a:pt x="13953" y="4762"/>
                  </a:lnTo>
                  <a:lnTo>
                    <a:pt x="14012" y="4741"/>
                  </a:lnTo>
                  <a:lnTo>
                    <a:pt x="14060" y="4720"/>
                  </a:lnTo>
                  <a:lnTo>
                    <a:pt x="14096" y="4693"/>
                  </a:lnTo>
                  <a:lnTo>
                    <a:pt x="14132" y="4659"/>
                  </a:lnTo>
                  <a:lnTo>
                    <a:pt x="14168" y="4631"/>
                  </a:lnTo>
                  <a:lnTo>
                    <a:pt x="14192" y="4597"/>
                  </a:lnTo>
                  <a:lnTo>
                    <a:pt x="14204" y="4556"/>
                  </a:lnTo>
                  <a:lnTo>
                    <a:pt x="14204" y="4522"/>
                  </a:lnTo>
                  <a:lnTo>
                    <a:pt x="14204" y="4487"/>
                  </a:lnTo>
                  <a:lnTo>
                    <a:pt x="14192" y="4453"/>
                  </a:lnTo>
                  <a:lnTo>
                    <a:pt x="14168" y="4419"/>
                  </a:lnTo>
                  <a:lnTo>
                    <a:pt x="14120" y="4391"/>
                  </a:lnTo>
                  <a:lnTo>
                    <a:pt x="14072" y="4364"/>
                  </a:lnTo>
                  <a:lnTo>
                    <a:pt x="13689" y="4192"/>
                  </a:lnTo>
                  <a:lnTo>
                    <a:pt x="13307" y="4028"/>
                  </a:lnTo>
                  <a:lnTo>
                    <a:pt x="12517" y="3712"/>
                  </a:lnTo>
                  <a:lnTo>
                    <a:pt x="11727" y="3403"/>
                  </a:lnTo>
                  <a:lnTo>
                    <a:pt x="10913" y="3108"/>
                  </a:lnTo>
                  <a:lnTo>
                    <a:pt x="10100" y="2827"/>
                  </a:lnTo>
                  <a:lnTo>
                    <a:pt x="9262" y="2553"/>
                  </a:lnTo>
                  <a:lnTo>
                    <a:pt x="8425" y="2285"/>
                  </a:lnTo>
                  <a:lnTo>
                    <a:pt x="7587" y="2025"/>
                  </a:lnTo>
                  <a:lnTo>
                    <a:pt x="6737" y="1771"/>
                  </a:lnTo>
                  <a:lnTo>
                    <a:pt x="5876" y="1517"/>
                  </a:lnTo>
                  <a:lnTo>
                    <a:pt x="4165" y="1023"/>
                  </a:lnTo>
                  <a:lnTo>
                    <a:pt x="2442" y="536"/>
                  </a:lnTo>
                  <a:lnTo>
                    <a:pt x="731" y="35"/>
                  </a:lnTo>
                  <a:lnTo>
                    <a:pt x="671" y="21"/>
                  </a:lnTo>
                  <a:lnTo>
                    <a:pt x="611" y="8"/>
                  </a:lnTo>
                  <a:lnTo>
                    <a:pt x="551" y="8"/>
                  </a:lnTo>
                  <a:lnTo>
                    <a:pt x="49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2505;p66"/>
            <p:cNvSpPr/>
            <p:nvPr/>
          </p:nvSpPr>
          <p:spPr>
            <a:xfrm>
              <a:off x="6547770" y="1553972"/>
              <a:ext cx="28099" cy="30779"/>
            </a:xfrm>
            <a:custGeom>
              <a:avLst/>
              <a:gdLst/>
              <a:ahLst/>
              <a:cxnLst/>
              <a:rect l="l" t="t" r="r" b="b"/>
              <a:pathLst>
                <a:path w="4691" h="2903" extrusionOk="0">
                  <a:moveTo>
                    <a:pt x="371" y="1"/>
                  </a:moveTo>
                  <a:lnTo>
                    <a:pt x="323" y="8"/>
                  </a:lnTo>
                  <a:lnTo>
                    <a:pt x="276" y="14"/>
                  </a:lnTo>
                  <a:lnTo>
                    <a:pt x="180" y="42"/>
                  </a:lnTo>
                  <a:lnTo>
                    <a:pt x="108" y="76"/>
                  </a:lnTo>
                  <a:lnTo>
                    <a:pt x="48" y="131"/>
                  </a:lnTo>
                  <a:lnTo>
                    <a:pt x="24" y="159"/>
                  </a:lnTo>
                  <a:lnTo>
                    <a:pt x="12" y="186"/>
                  </a:lnTo>
                  <a:lnTo>
                    <a:pt x="0" y="213"/>
                  </a:lnTo>
                  <a:lnTo>
                    <a:pt x="0" y="248"/>
                  </a:lnTo>
                  <a:lnTo>
                    <a:pt x="12" y="275"/>
                  </a:lnTo>
                  <a:lnTo>
                    <a:pt x="36" y="309"/>
                  </a:lnTo>
                  <a:lnTo>
                    <a:pt x="60" y="337"/>
                  </a:lnTo>
                  <a:lnTo>
                    <a:pt x="108" y="364"/>
                  </a:lnTo>
                  <a:lnTo>
                    <a:pt x="1125" y="1023"/>
                  </a:lnTo>
                  <a:lnTo>
                    <a:pt x="1640" y="1345"/>
                  </a:lnTo>
                  <a:lnTo>
                    <a:pt x="2154" y="1675"/>
                  </a:lnTo>
                  <a:lnTo>
                    <a:pt x="2681" y="1990"/>
                  </a:lnTo>
                  <a:lnTo>
                    <a:pt x="3231" y="2299"/>
                  </a:lnTo>
                  <a:lnTo>
                    <a:pt x="3506" y="2450"/>
                  </a:lnTo>
                  <a:lnTo>
                    <a:pt x="3793" y="2594"/>
                  </a:lnTo>
                  <a:lnTo>
                    <a:pt x="4081" y="2738"/>
                  </a:lnTo>
                  <a:lnTo>
                    <a:pt x="4368" y="2882"/>
                  </a:lnTo>
                  <a:lnTo>
                    <a:pt x="4428" y="2896"/>
                  </a:lnTo>
                  <a:lnTo>
                    <a:pt x="4499" y="2902"/>
                  </a:lnTo>
                  <a:lnTo>
                    <a:pt x="4547" y="2902"/>
                  </a:lnTo>
                  <a:lnTo>
                    <a:pt x="4595" y="2889"/>
                  </a:lnTo>
                  <a:lnTo>
                    <a:pt x="4631" y="2875"/>
                  </a:lnTo>
                  <a:lnTo>
                    <a:pt x="4667" y="2861"/>
                  </a:lnTo>
                  <a:lnTo>
                    <a:pt x="4679" y="2834"/>
                  </a:lnTo>
                  <a:lnTo>
                    <a:pt x="4691" y="2813"/>
                  </a:lnTo>
                  <a:lnTo>
                    <a:pt x="4691" y="2779"/>
                  </a:lnTo>
                  <a:lnTo>
                    <a:pt x="4655" y="2752"/>
                  </a:lnTo>
                  <a:lnTo>
                    <a:pt x="4440" y="2573"/>
                  </a:lnTo>
                  <a:lnTo>
                    <a:pt x="4212" y="2388"/>
                  </a:lnTo>
                  <a:lnTo>
                    <a:pt x="3973" y="2216"/>
                  </a:lnTo>
                  <a:lnTo>
                    <a:pt x="3734" y="2038"/>
                  </a:lnTo>
                  <a:lnTo>
                    <a:pt x="3243" y="1702"/>
                  </a:lnTo>
                  <a:lnTo>
                    <a:pt x="2728" y="1366"/>
                  </a:lnTo>
                  <a:lnTo>
                    <a:pt x="2214" y="1043"/>
                  </a:lnTo>
                  <a:lnTo>
                    <a:pt x="1676" y="721"/>
                  </a:lnTo>
                  <a:lnTo>
                    <a:pt x="623" y="69"/>
                  </a:lnTo>
                  <a:lnTo>
                    <a:pt x="563" y="42"/>
                  </a:lnTo>
                  <a:lnTo>
                    <a:pt x="503" y="21"/>
                  </a:lnTo>
                  <a:lnTo>
                    <a:pt x="443" y="8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2506;p66"/>
            <p:cNvSpPr/>
            <p:nvPr/>
          </p:nvSpPr>
          <p:spPr>
            <a:xfrm>
              <a:off x="6547770" y="1553972"/>
              <a:ext cx="28099" cy="30779"/>
            </a:xfrm>
            <a:custGeom>
              <a:avLst/>
              <a:gdLst/>
              <a:ahLst/>
              <a:cxnLst/>
              <a:rect l="l" t="t" r="r" b="b"/>
              <a:pathLst>
                <a:path w="4691" h="2903" fill="none" extrusionOk="0">
                  <a:moveTo>
                    <a:pt x="371" y="1"/>
                  </a:moveTo>
                  <a:lnTo>
                    <a:pt x="371" y="1"/>
                  </a:lnTo>
                  <a:lnTo>
                    <a:pt x="443" y="8"/>
                  </a:lnTo>
                  <a:lnTo>
                    <a:pt x="503" y="21"/>
                  </a:lnTo>
                  <a:lnTo>
                    <a:pt x="563" y="42"/>
                  </a:lnTo>
                  <a:lnTo>
                    <a:pt x="623" y="69"/>
                  </a:lnTo>
                  <a:lnTo>
                    <a:pt x="623" y="69"/>
                  </a:lnTo>
                  <a:lnTo>
                    <a:pt x="1676" y="721"/>
                  </a:lnTo>
                  <a:lnTo>
                    <a:pt x="2214" y="1043"/>
                  </a:lnTo>
                  <a:lnTo>
                    <a:pt x="2728" y="1366"/>
                  </a:lnTo>
                  <a:lnTo>
                    <a:pt x="3243" y="1702"/>
                  </a:lnTo>
                  <a:lnTo>
                    <a:pt x="3734" y="2038"/>
                  </a:lnTo>
                  <a:lnTo>
                    <a:pt x="3973" y="2216"/>
                  </a:lnTo>
                  <a:lnTo>
                    <a:pt x="4212" y="2388"/>
                  </a:lnTo>
                  <a:lnTo>
                    <a:pt x="4440" y="2573"/>
                  </a:lnTo>
                  <a:lnTo>
                    <a:pt x="4655" y="2752"/>
                  </a:lnTo>
                  <a:lnTo>
                    <a:pt x="4655" y="2752"/>
                  </a:lnTo>
                  <a:lnTo>
                    <a:pt x="4691" y="2779"/>
                  </a:lnTo>
                  <a:lnTo>
                    <a:pt x="4691" y="2813"/>
                  </a:lnTo>
                  <a:lnTo>
                    <a:pt x="4679" y="2834"/>
                  </a:lnTo>
                  <a:lnTo>
                    <a:pt x="4667" y="2861"/>
                  </a:lnTo>
                  <a:lnTo>
                    <a:pt x="4631" y="2875"/>
                  </a:lnTo>
                  <a:lnTo>
                    <a:pt x="4595" y="2889"/>
                  </a:lnTo>
                  <a:lnTo>
                    <a:pt x="4547" y="2902"/>
                  </a:lnTo>
                  <a:lnTo>
                    <a:pt x="4499" y="2902"/>
                  </a:lnTo>
                  <a:lnTo>
                    <a:pt x="4499" y="2902"/>
                  </a:lnTo>
                  <a:lnTo>
                    <a:pt x="4428" y="2896"/>
                  </a:lnTo>
                  <a:lnTo>
                    <a:pt x="4368" y="2882"/>
                  </a:lnTo>
                  <a:lnTo>
                    <a:pt x="4368" y="2882"/>
                  </a:lnTo>
                  <a:lnTo>
                    <a:pt x="4081" y="2738"/>
                  </a:lnTo>
                  <a:lnTo>
                    <a:pt x="3793" y="2594"/>
                  </a:lnTo>
                  <a:lnTo>
                    <a:pt x="3506" y="2450"/>
                  </a:lnTo>
                  <a:lnTo>
                    <a:pt x="3231" y="2299"/>
                  </a:lnTo>
                  <a:lnTo>
                    <a:pt x="2681" y="1990"/>
                  </a:lnTo>
                  <a:lnTo>
                    <a:pt x="2154" y="1675"/>
                  </a:lnTo>
                  <a:lnTo>
                    <a:pt x="1640" y="1345"/>
                  </a:lnTo>
                  <a:lnTo>
                    <a:pt x="1125" y="1023"/>
                  </a:lnTo>
                  <a:lnTo>
                    <a:pt x="108" y="364"/>
                  </a:lnTo>
                  <a:lnTo>
                    <a:pt x="108" y="364"/>
                  </a:lnTo>
                  <a:lnTo>
                    <a:pt x="60" y="337"/>
                  </a:lnTo>
                  <a:lnTo>
                    <a:pt x="36" y="309"/>
                  </a:lnTo>
                  <a:lnTo>
                    <a:pt x="12" y="275"/>
                  </a:lnTo>
                  <a:lnTo>
                    <a:pt x="0" y="248"/>
                  </a:lnTo>
                  <a:lnTo>
                    <a:pt x="0" y="213"/>
                  </a:lnTo>
                  <a:lnTo>
                    <a:pt x="12" y="186"/>
                  </a:lnTo>
                  <a:lnTo>
                    <a:pt x="24" y="159"/>
                  </a:lnTo>
                  <a:lnTo>
                    <a:pt x="48" y="131"/>
                  </a:lnTo>
                  <a:lnTo>
                    <a:pt x="108" y="76"/>
                  </a:lnTo>
                  <a:lnTo>
                    <a:pt x="180" y="42"/>
                  </a:lnTo>
                  <a:lnTo>
                    <a:pt x="276" y="14"/>
                  </a:lnTo>
                  <a:lnTo>
                    <a:pt x="323" y="8"/>
                  </a:lnTo>
                  <a:lnTo>
                    <a:pt x="37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2507;p66"/>
            <p:cNvSpPr/>
            <p:nvPr/>
          </p:nvSpPr>
          <p:spPr>
            <a:xfrm>
              <a:off x="7311453" y="1802643"/>
              <a:ext cx="38851" cy="19063"/>
            </a:xfrm>
            <a:custGeom>
              <a:avLst/>
              <a:gdLst/>
              <a:ahLst/>
              <a:cxnLst/>
              <a:rect l="l" t="t" r="r" b="b"/>
              <a:pathLst>
                <a:path w="6486" h="1798" extrusionOk="0">
                  <a:moveTo>
                    <a:pt x="276" y="1"/>
                  </a:moveTo>
                  <a:lnTo>
                    <a:pt x="228" y="8"/>
                  </a:lnTo>
                  <a:lnTo>
                    <a:pt x="192" y="14"/>
                  </a:lnTo>
                  <a:lnTo>
                    <a:pt x="144" y="21"/>
                  </a:lnTo>
                  <a:lnTo>
                    <a:pt x="108" y="35"/>
                  </a:lnTo>
                  <a:lnTo>
                    <a:pt x="48" y="69"/>
                  </a:lnTo>
                  <a:lnTo>
                    <a:pt x="13" y="110"/>
                  </a:lnTo>
                  <a:lnTo>
                    <a:pt x="1" y="158"/>
                  </a:lnTo>
                  <a:lnTo>
                    <a:pt x="13" y="206"/>
                  </a:lnTo>
                  <a:lnTo>
                    <a:pt x="36" y="234"/>
                  </a:lnTo>
                  <a:lnTo>
                    <a:pt x="60" y="254"/>
                  </a:lnTo>
                  <a:lnTo>
                    <a:pt x="96" y="275"/>
                  </a:lnTo>
                  <a:lnTo>
                    <a:pt x="132" y="296"/>
                  </a:lnTo>
                  <a:lnTo>
                    <a:pt x="778" y="543"/>
                  </a:lnTo>
                  <a:lnTo>
                    <a:pt x="1472" y="790"/>
                  </a:lnTo>
                  <a:lnTo>
                    <a:pt x="1819" y="906"/>
                  </a:lnTo>
                  <a:lnTo>
                    <a:pt x="2190" y="1023"/>
                  </a:lnTo>
                  <a:lnTo>
                    <a:pt x="2561" y="1133"/>
                  </a:lnTo>
                  <a:lnTo>
                    <a:pt x="2932" y="1242"/>
                  </a:lnTo>
                  <a:lnTo>
                    <a:pt x="3303" y="1345"/>
                  </a:lnTo>
                  <a:lnTo>
                    <a:pt x="3686" y="1434"/>
                  </a:lnTo>
                  <a:lnTo>
                    <a:pt x="4069" y="1524"/>
                  </a:lnTo>
                  <a:lnTo>
                    <a:pt x="4464" y="1599"/>
                  </a:lnTo>
                  <a:lnTo>
                    <a:pt x="4847" y="1668"/>
                  </a:lnTo>
                  <a:lnTo>
                    <a:pt x="5230" y="1723"/>
                  </a:lnTo>
                  <a:lnTo>
                    <a:pt x="5612" y="1764"/>
                  </a:lnTo>
                  <a:lnTo>
                    <a:pt x="6007" y="1798"/>
                  </a:lnTo>
                  <a:lnTo>
                    <a:pt x="6115" y="1798"/>
                  </a:lnTo>
                  <a:lnTo>
                    <a:pt x="6175" y="1784"/>
                  </a:lnTo>
                  <a:lnTo>
                    <a:pt x="6235" y="1771"/>
                  </a:lnTo>
                  <a:lnTo>
                    <a:pt x="6294" y="1743"/>
                  </a:lnTo>
                  <a:lnTo>
                    <a:pt x="6342" y="1716"/>
                  </a:lnTo>
                  <a:lnTo>
                    <a:pt x="6390" y="1688"/>
                  </a:lnTo>
                  <a:lnTo>
                    <a:pt x="6426" y="1654"/>
                  </a:lnTo>
                  <a:lnTo>
                    <a:pt x="6450" y="1613"/>
                  </a:lnTo>
                  <a:lnTo>
                    <a:pt x="6474" y="1578"/>
                  </a:lnTo>
                  <a:lnTo>
                    <a:pt x="6486" y="1537"/>
                  </a:lnTo>
                  <a:lnTo>
                    <a:pt x="6486" y="1496"/>
                  </a:lnTo>
                  <a:lnTo>
                    <a:pt x="6474" y="1462"/>
                  </a:lnTo>
                  <a:lnTo>
                    <a:pt x="6462" y="1421"/>
                  </a:lnTo>
                  <a:lnTo>
                    <a:pt x="6438" y="1386"/>
                  </a:lnTo>
                  <a:lnTo>
                    <a:pt x="6390" y="1352"/>
                  </a:lnTo>
                  <a:lnTo>
                    <a:pt x="6342" y="1325"/>
                  </a:lnTo>
                  <a:lnTo>
                    <a:pt x="6031" y="1194"/>
                  </a:lnTo>
                  <a:lnTo>
                    <a:pt x="5708" y="1071"/>
                  </a:lnTo>
                  <a:lnTo>
                    <a:pt x="5361" y="954"/>
                  </a:lnTo>
                  <a:lnTo>
                    <a:pt x="5002" y="844"/>
                  </a:lnTo>
                  <a:lnTo>
                    <a:pt x="4643" y="742"/>
                  </a:lnTo>
                  <a:lnTo>
                    <a:pt x="4260" y="646"/>
                  </a:lnTo>
                  <a:lnTo>
                    <a:pt x="3877" y="556"/>
                  </a:lnTo>
                  <a:lnTo>
                    <a:pt x="3483" y="474"/>
                  </a:lnTo>
                  <a:lnTo>
                    <a:pt x="3088" y="399"/>
                  </a:lnTo>
                  <a:lnTo>
                    <a:pt x="2693" y="323"/>
                  </a:lnTo>
                  <a:lnTo>
                    <a:pt x="2298" y="261"/>
                  </a:lnTo>
                  <a:lnTo>
                    <a:pt x="1891" y="200"/>
                  </a:lnTo>
                  <a:lnTo>
                    <a:pt x="1101" y="97"/>
                  </a:lnTo>
                  <a:lnTo>
                    <a:pt x="348" y="8"/>
                  </a:lnTo>
                  <a:lnTo>
                    <a:pt x="27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2508;p66"/>
            <p:cNvSpPr/>
            <p:nvPr/>
          </p:nvSpPr>
          <p:spPr>
            <a:xfrm>
              <a:off x="5876399" y="1736600"/>
              <a:ext cx="62937" cy="44605"/>
            </a:xfrm>
            <a:custGeom>
              <a:avLst/>
              <a:gdLst/>
              <a:ahLst/>
              <a:cxnLst/>
              <a:rect l="l" t="t" r="r" b="b"/>
              <a:pathLst>
                <a:path w="10507" h="4207" extrusionOk="0">
                  <a:moveTo>
                    <a:pt x="420" y="1"/>
                  </a:moveTo>
                  <a:lnTo>
                    <a:pt x="348" y="15"/>
                  </a:lnTo>
                  <a:lnTo>
                    <a:pt x="288" y="28"/>
                  </a:lnTo>
                  <a:lnTo>
                    <a:pt x="228" y="49"/>
                  </a:lnTo>
                  <a:lnTo>
                    <a:pt x="180" y="76"/>
                  </a:lnTo>
                  <a:lnTo>
                    <a:pt x="132" y="111"/>
                  </a:lnTo>
                  <a:lnTo>
                    <a:pt x="96" y="138"/>
                  </a:lnTo>
                  <a:lnTo>
                    <a:pt x="61" y="179"/>
                  </a:lnTo>
                  <a:lnTo>
                    <a:pt x="37" y="214"/>
                  </a:lnTo>
                  <a:lnTo>
                    <a:pt x="13" y="255"/>
                  </a:lnTo>
                  <a:lnTo>
                    <a:pt x="1" y="296"/>
                  </a:lnTo>
                  <a:lnTo>
                    <a:pt x="13" y="337"/>
                  </a:lnTo>
                  <a:lnTo>
                    <a:pt x="25" y="371"/>
                  </a:lnTo>
                  <a:lnTo>
                    <a:pt x="49" y="412"/>
                  </a:lnTo>
                  <a:lnTo>
                    <a:pt x="85" y="447"/>
                  </a:lnTo>
                  <a:lnTo>
                    <a:pt x="144" y="481"/>
                  </a:lnTo>
                  <a:lnTo>
                    <a:pt x="1197" y="1050"/>
                  </a:lnTo>
                  <a:lnTo>
                    <a:pt x="1748" y="1339"/>
                  </a:lnTo>
                  <a:lnTo>
                    <a:pt x="2298" y="1627"/>
                  </a:lnTo>
                  <a:lnTo>
                    <a:pt x="2872" y="1908"/>
                  </a:lnTo>
                  <a:lnTo>
                    <a:pt x="3447" y="2189"/>
                  </a:lnTo>
                  <a:lnTo>
                    <a:pt x="4033" y="2457"/>
                  </a:lnTo>
                  <a:lnTo>
                    <a:pt x="4643" y="2717"/>
                  </a:lnTo>
                  <a:lnTo>
                    <a:pt x="5254" y="2971"/>
                  </a:lnTo>
                  <a:lnTo>
                    <a:pt x="5565" y="3088"/>
                  </a:lnTo>
                  <a:lnTo>
                    <a:pt x="5888" y="3204"/>
                  </a:lnTo>
                  <a:lnTo>
                    <a:pt x="6199" y="3314"/>
                  </a:lnTo>
                  <a:lnTo>
                    <a:pt x="6522" y="3424"/>
                  </a:lnTo>
                  <a:lnTo>
                    <a:pt x="6845" y="3527"/>
                  </a:lnTo>
                  <a:lnTo>
                    <a:pt x="7180" y="3623"/>
                  </a:lnTo>
                  <a:lnTo>
                    <a:pt x="7503" y="3719"/>
                  </a:lnTo>
                  <a:lnTo>
                    <a:pt x="7838" y="3808"/>
                  </a:lnTo>
                  <a:lnTo>
                    <a:pt x="8173" y="3890"/>
                  </a:lnTo>
                  <a:lnTo>
                    <a:pt x="8520" y="3966"/>
                  </a:lnTo>
                  <a:lnTo>
                    <a:pt x="8867" y="4035"/>
                  </a:lnTo>
                  <a:lnTo>
                    <a:pt x="9214" y="4096"/>
                  </a:lnTo>
                  <a:lnTo>
                    <a:pt x="9561" y="4151"/>
                  </a:lnTo>
                  <a:lnTo>
                    <a:pt x="9920" y="4199"/>
                  </a:lnTo>
                  <a:lnTo>
                    <a:pt x="10016" y="4206"/>
                  </a:lnTo>
                  <a:lnTo>
                    <a:pt x="10088" y="4206"/>
                  </a:lnTo>
                  <a:lnTo>
                    <a:pt x="10160" y="4199"/>
                  </a:lnTo>
                  <a:lnTo>
                    <a:pt x="10219" y="4185"/>
                  </a:lnTo>
                  <a:lnTo>
                    <a:pt x="10279" y="4165"/>
                  </a:lnTo>
                  <a:lnTo>
                    <a:pt x="10339" y="4137"/>
                  </a:lnTo>
                  <a:lnTo>
                    <a:pt x="10387" y="4110"/>
                  </a:lnTo>
                  <a:lnTo>
                    <a:pt x="10423" y="4083"/>
                  </a:lnTo>
                  <a:lnTo>
                    <a:pt x="10459" y="4048"/>
                  </a:lnTo>
                  <a:lnTo>
                    <a:pt x="10483" y="4014"/>
                  </a:lnTo>
                  <a:lnTo>
                    <a:pt x="10507" y="3980"/>
                  </a:lnTo>
                  <a:lnTo>
                    <a:pt x="10507" y="3945"/>
                  </a:lnTo>
                  <a:lnTo>
                    <a:pt x="10507" y="3904"/>
                  </a:lnTo>
                  <a:lnTo>
                    <a:pt x="10495" y="3870"/>
                  </a:lnTo>
                  <a:lnTo>
                    <a:pt x="10459" y="3829"/>
                  </a:lnTo>
                  <a:lnTo>
                    <a:pt x="10423" y="3794"/>
                  </a:lnTo>
                  <a:lnTo>
                    <a:pt x="10363" y="3760"/>
                  </a:lnTo>
                  <a:lnTo>
                    <a:pt x="10100" y="3623"/>
                  </a:lnTo>
                  <a:lnTo>
                    <a:pt x="9824" y="3493"/>
                  </a:lnTo>
                  <a:lnTo>
                    <a:pt x="9262" y="3232"/>
                  </a:lnTo>
                  <a:lnTo>
                    <a:pt x="8688" y="2978"/>
                  </a:lnTo>
                  <a:lnTo>
                    <a:pt x="8101" y="2738"/>
                  </a:lnTo>
                  <a:lnTo>
                    <a:pt x="7491" y="2505"/>
                  </a:lnTo>
                  <a:lnTo>
                    <a:pt x="6881" y="2278"/>
                  </a:lnTo>
                  <a:lnTo>
                    <a:pt x="6271" y="2059"/>
                  </a:lnTo>
                  <a:lnTo>
                    <a:pt x="5648" y="1839"/>
                  </a:lnTo>
                  <a:lnTo>
                    <a:pt x="4392" y="1407"/>
                  </a:lnTo>
                  <a:lnTo>
                    <a:pt x="3136" y="975"/>
                  </a:lnTo>
                  <a:lnTo>
                    <a:pt x="2525" y="755"/>
                  </a:lnTo>
                  <a:lnTo>
                    <a:pt x="1915" y="529"/>
                  </a:lnTo>
                  <a:lnTo>
                    <a:pt x="1317" y="289"/>
                  </a:lnTo>
                  <a:lnTo>
                    <a:pt x="731" y="49"/>
                  </a:lnTo>
                  <a:lnTo>
                    <a:pt x="659" y="28"/>
                  </a:lnTo>
                  <a:lnTo>
                    <a:pt x="599" y="15"/>
                  </a:lnTo>
                  <a:lnTo>
                    <a:pt x="53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509;p66"/>
            <p:cNvSpPr/>
            <p:nvPr/>
          </p:nvSpPr>
          <p:spPr>
            <a:xfrm>
              <a:off x="6253978" y="1729040"/>
              <a:ext cx="126509" cy="20590"/>
            </a:xfrm>
            <a:custGeom>
              <a:avLst/>
              <a:gdLst/>
              <a:ahLst/>
              <a:cxnLst/>
              <a:rect l="l" t="t" r="r" b="b"/>
              <a:pathLst>
                <a:path w="21120" h="1942" extrusionOk="0">
                  <a:moveTo>
                    <a:pt x="5899" y="0"/>
                  </a:moveTo>
                  <a:lnTo>
                    <a:pt x="4535" y="7"/>
                  </a:lnTo>
                  <a:lnTo>
                    <a:pt x="3171" y="14"/>
                  </a:lnTo>
                  <a:lnTo>
                    <a:pt x="479" y="35"/>
                  </a:lnTo>
                  <a:lnTo>
                    <a:pt x="383" y="42"/>
                  </a:lnTo>
                  <a:lnTo>
                    <a:pt x="300" y="55"/>
                  </a:lnTo>
                  <a:lnTo>
                    <a:pt x="216" y="83"/>
                  </a:lnTo>
                  <a:lnTo>
                    <a:pt x="156" y="117"/>
                  </a:lnTo>
                  <a:lnTo>
                    <a:pt x="96" y="151"/>
                  </a:lnTo>
                  <a:lnTo>
                    <a:pt x="60" y="193"/>
                  </a:lnTo>
                  <a:lnTo>
                    <a:pt x="24" y="241"/>
                  </a:lnTo>
                  <a:lnTo>
                    <a:pt x="12" y="282"/>
                  </a:lnTo>
                  <a:lnTo>
                    <a:pt x="0" y="330"/>
                  </a:lnTo>
                  <a:lnTo>
                    <a:pt x="12" y="378"/>
                  </a:lnTo>
                  <a:lnTo>
                    <a:pt x="36" y="426"/>
                  </a:lnTo>
                  <a:lnTo>
                    <a:pt x="60" y="467"/>
                  </a:lnTo>
                  <a:lnTo>
                    <a:pt x="108" y="508"/>
                  </a:lnTo>
                  <a:lnTo>
                    <a:pt x="180" y="536"/>
                  </a:lnTo>
                  <a:lnTo>
                    <a:pt x="252" y="563"/>
                  </a:lnTo>
                  <a:lnTo>
                    <a:pt x="347" y="577"/>
                  </a:lnTo>
                  <a:lnTo>
                    <a:pt x="2310" y="824"/>
                  </a:lnTo>
                  <a:lnTo>
                    <a:pt x="4296" y="1064"/>
                  </a:lnTo>
                  <a:lnTo>
                    <a:pt x="5289" y="1180"/>
                  </a:lnTo>
                  <a:lnTo>
                    <a:pt x="6294" y="1290"/>
                  </a:lnTo>
                  <a:lnTo>
                    <a:pt x="7287" y="1400"/>
                  </a:lnTo>
                  <a:lnTo>
                    <a:pt x="8293" y="1496"/>
                  </a:lnTo>
                  <a:lnTo>
                    <a:pt x="9298" y="1592"/>
                  </a:lnTo>
                  <a:lnTo>
                    <a:pt x="10315" y="1674"/>
                  </a:lnTo>
                  <a:lnTo>
                    <a:pt x="11320" y="1750"/>
                  </a:lnTo>
                  <a:lnTo>
                    <a:pt x="12337" y="1818"/>
                  </a:lnTo>
                  <a:lnTo>
                    <a:pt x="13342" y="1866"/>
                  </a:lnTo>
                  <a:lnTo>
                    <a:pt x="14347" y="1908"/>
                  </a:lnTo>
                  <a:lnTo>
                    <a:pt x="15364" y="1928"/>
                  </a:lnTo>
                  <a:lnTo>
                    <a:pt x="15867" y="1935"/>
                  </a:lnTo>
                  <a:lnTo>
                    <a:pt x="16369" y="1942"/>
                  </a:lnTo>
                  <a:lnTo>
                    <a:pt x="16920" y="1935"/>
                  </a:lnTo>
                  <a:lnTo>
                    <a:pt x="17458" y="1928"/>
                  </a:lnTo>
                  <a:lnTo>
                    <a:pt x="18009" y="1914"/>
                  </a:lnTo>
                  <a:lnTo>
                    <a:pt x="18547" y="1901"/>
                  </a:lnTo>
                  <a:lnTo>
                    <a:pt x="19097" y="1873"/>
                  </a:lnTo>
                  <a:lnTo>
                    <a:pt x="19636" y="1846"/>
                  </a:lnTo>
                  <a:lnTo>
                    <a:pt x="20174" y="1805"/>
                  </a:lnTo>
                  <a:lnTo>
                    <a:pt x="20713" y="1763"/>
                  </a:lnTo>
                  <a:lnTo>
                    <a:pt x="20821" y="1750"/>
                  </a:lnTo>
                  <a:lnTo>
                    <a:pt x="20916" y="1729"/>
                  </a:lnTo>
                  <a:lnTo>
                    <a:pt x="20988" y="1695"/>
                  </a:lnTo>
                  <a:lnTo>
                    <a:pt x="21036" y="1661"/>
                  </a:lnTo>
                  <a:lnTo>
                    <a:pt x="21084" y="1613"/>
                  </a:lnTo>
                  <a:lnTo>
                    <a:pt x="21108" y="1565"/>
                  </a:lnTo>
                  <a:lnTo>
                    <a:pt x="21120" y="1517"/>
                  </a:lnTo>
                  <a:lnTo>
                    <a:pt x="21120" y="1468"/>
                  </a:lnTo>
                  <a:lnTo>
                    <a:pt x="21108" y="1414"/>
                  </a:lnTo>
                  <a:lnTo>
                    <a:pt x="21084" y="1359"/>
                  </a:lnTo>
                  <a:lnTo>
                    <a:pt x="21048" y="1311"/>
                  </a:lnTo>
                  <a:lnTo>
                    <a:pt x="21000" y="1263"/>
                  </a:lnTo>
                  <a:lnTo>
                    <a:pt x="20940" y="1222"/>
                  </a:lnTo>
                  <a:lnTo>
                    <a:pt x="20880" y="1187"/>
                  </a:lnTo>
                  <a:lnTo>
                    <a:pt x="20797" y="1153"/>
                  </a:lnTo>
                  <a:lnTo>
                    <a:pt x="20713" y="1132"/>
                  </a:lnTo>
                  <a:lnTo>
                    <a:pt x="20270" y="1043"/>
                  </a:lnTo>
                  <a:lnTo>
                    <a:pt x="19827" y="961"/>
                  </a:lnTo>
                  <a:lnTo>
                    <a:pt x="19385" y="879"/>
                  </a:lnTo>
                  <a:lnTo>
                    <a:pt x="18930" y="810"/>
                  </a:lnTo>
                  <a:lnTo>
                    <a:pt x="18487" y="734"/>
                  </a:lnTo>
                  <a:lnTo>
                    <a:pt x="18033" y="673"/>
                  </a:lnTo>
                  <a:lnTo>
                    <a:pt x="17123" y="549"/>
                  </a:lnTo>
                  <a:lnTo>
                    <a:pt x="16214" y="440"/>
                  </a:lnTo>
                  <a:lnTo>
                    <a:pt x="15292" y="350"/>
                  </a:lnTo>
                  <a:lnTo>
                    <a:pt x="14359" y="275"/>
                  </a:lnTo>
                  <a:lnTo>
                    <a:pt x="13426" y="206"/>
                  </a:lnTo>
                  <a:lnTo>
                    <a:pt x="12492" y="151"/>
                  </a:lnTo>
                  <a:lnTo>
                    <a:pt x="11559" y="103"/>
                  </a:lnTo>
                  <a:lnTo>
                    <a:pt x="10614" y="69"/>
                  </a:lnTo>
                  <a:lnTo>
                    <a:pt x="9669" y="42"/>
                  </a:lnTo>
                  <a:lnTo>
                    <a:pt x="8735" y="21"/>
                  </a:lnTo>
                  <a:lnTo>
                    <a:pt x="7790" y="7"/>
                  </a:lnTo>
                  <a:lnTo>
                    <a:pt x="684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510;p66"/>
            <p:cNvSpPr/>
            <p:nvPr/>
          </p:nvSpPr>
          <p:spPr>
            <a:xfrm>
              <a:off x="6221512" y="1842572"/>
              <a:ext cx="93037" cy="29178"/>
            </a:xfrm>
            <a:custGeom>
              <a:avLst/>
              <a:gdLst/>
              <a:ahLst/>
              <a:cxnLst/>
              <a:rect l="l" t="t" r="r" b="b"/>
              <a:pathLst>
                <a:path w="15532" h="2752" extrusionOk="0">
                  <a:moveTo>
                    <a:pt x="503" y="1"/>
                  </a:moveTo>
                  <a:lnTo>
                    <a:pt x="419" y="8"/>
                  </a:lnTo>
                  <a:lnTo>
                    <a:pt x="347" y="21"/>
                  </a:lnTo>
                  <a:lnTo>
                    <a:pt x="275" y="35"/>
                  </a:lnTo>
                  <a:lnTo>
                    <a:pt x="203" y="62"/>
                  </a:lnTo>
                  <a:lnTo>
                    <a:pt x="156" y="90"/>
                  </a:lnTo>
                  <a:lnTo>
                    <a:pt x="108" y="124"/>
                  </a:lnTo>
                  <a:lnTo>
                    <a:pt x="60" y="159"/>
                  </a:lnTo>
                  <a:lnTo>
                    <a:pt x="36" y="200"/>
                  </a:lnTo>
                  <a:lnTo>
                    <a:pt x="12" y="234"/>
                  </a:lnTo>
                  <a:lnTo>
                    <a:pt x="0" y="282"/>
                  </a:lnTo>
                  <a:lnTo>
                    <a:pt x="12" y="323"/>
                  </a:lnTo>
                  <a:lnTo>
                    <a:pt x="24" y="364"/>
                  </a:lnTo>
                  <a:lnTo>
                    <a:pt x="60" y="405"/>
                  </a:lnTo>
                  <a:lnTo>
                    <a:pt x="96" y="440"/>
                  </a:lnTo>
                  <a:lnTo>
                    <a:pt x="168" y="481"/>
                  </a:lnTo>
                  <a:lnTo>
                    <a:pt x="239" y="508"/>
                  </a:lnTo>
                  <a:lnTo>
                    <a:pt x="897" y="742"/>
                  </a:lnTo>
                  <a:lnTo>
                    <a:pt x="1568" y="961"/>
                  </a:lnTo>
                  <a:lnTo>
                    <a:pt x="2250" y="1181"/>
                  </a:lnTo>
                  <a:lnTo>
                    <a:pt x="2932" y="1386"/>
                  </a:lnTo>
                  <a:lnTo>
                    <a:pt x="3626" y="1579"/>
                  </a:lnTo>
                  <a:lnTo>
                    <a:pt x="4332" y="1764"/>
                  </a:lnTo>
                  <a:lnTo>
                    <a:pt x="5026" y="1935"/>
                  </a:lnTo>
                  <a:lnTo>
                    <a:pt x="5743" y="2100"/>
                  </a:lnTo>
                  <a:lnTo>
                    <a:pt x="6461" y="2244"/>
                  </a:lnTo>
                  <a:lnTo>
                    <a:pt x="6820" y="2306"/>
                  </a:lnTo>
                  <a:lnTo>
                    <a:pt x="7179" y="2367"/>
                  </a:lnTo>
                  <a:lnTo>
                    <a:pt x="7550" y="2429"/>
                  </a:lnTo>
                  <a:lnTo>
                    <a:pt x="7909" y="2484"/>
                  </a:lnTo>
                  <a:lnTo>
                    <a:pt x="8280" y="2532"/>
                  </a:lnTo>
                  <a:lnTo>
                    <a:pt x="8651" y="2573"/>
                  </a:lnTo>
                  <a:lnTo>
                    <a:pt x="9022" y="2614"/>
                  </a:lnTo>
                  <a:lnTo>
                    <a:pt x="9393" y="2649"/>
                  </a:lnTo>
                  <a:lnTo>
                    <a:pt x="9764" y="2676"/>
                  </a:lnTo>
                  <a:lnTo>
                    <a:pt x="10135" y="2704"/>
                  </a:lnTo>
                  <a:lnTo>
                    <a:pt x="10506" y="2724"/>
                  </a:lnTo>
                  <a:lnTo>
                    <a:pt x="10889" y="2738"/>
                  </a:lnTo>
                  <a:lnTo>
                    <a:pt x="11260" y="2745"/>
                  </a:lnTo>
                  <a:lnTo>
                    <a:pt x="11643" y="2752"/>
                  </a:lnTo>
                  <a:lnTo>
                    <a:pt x="12085" y="2745"/>
                  </a:lnTo>
                  <a:lnTo>
                    <a:pt x="12516" y="2731"/>
                  </a:lnTo>
                  <a:lnTo>
                    <a:pt x="12959" y="2710"/>
                  </a:lnTo>
                  <a:lnTo>
                    <a:pt x="13401" y="2683"/>
                  </a:lnTo>
                  <a:lnTo>
                    <a:pt x="13844" y="2649"/>
                  </a:lnTo>
                  <a:lnTo>
                    <a:pt x="14287" y="2601"/>
                  </a:lnTo>
                  <a:lnTo>
                    <a:pt x="14742" y="2546"/>
                  </a:lnTo>
                  <a:lnTo>
                    <a:pt x="15184" y="2484"/>
                  </a:lnTo>
                  <a:lnTo>
                    <a:pt x="15268" y="2470"/>
                  </a:lnTo>
                  <a:lnTo>
                    <a:pt x="15328" y="2443"/>
                  </a:lnTo>
                  <a:lnTo>
                    <a:pt x="15388" y="2415"/>
                  </a:lnTo>
                  <a:lnTo>
                    <a:pt x="15436" y="2381"/>
                  </a:lnTo>
                  <a:lnTo>
                    <a:pt x="15472" y="2340"/>
                  </a:lnTo>
                  <a:lnTo>
                    <a:pt x="15507" y="2299"/>
                  </a:lnTo>
                  <a:lnTo>
                    <a:pt x="15519" y="2258"/>
                  </a:lnTo>
                  <a:lnTo>
                    <a:pt x="15531" y="2210"/>
                  </a:lnTo>
                  <a:lnTo>
                    <a:pt x="15531" y="2168"/>
                  </a:lnTo>
                  <a:lnTo>
                    <a:pt x="15507" y="2127"/>
                  </a:lnTo>
                  <a:lnTo>
                    <a:pt x="15483" y="2086"/>
                  </a:lnTo>
                  <a:lnTo>
                    <a:pt x="15448" y="2045"/>
                  </a:lnTo>
                  <a:lnTo>
                    <a:pt x="15400" y="2018"/>
                  </a:lnTo>
                  <a:lnTo>
                    <a:pt x="15340" y="1990"/>
                  </a:lnTo>
                  <a:lnTo>
                    <a:pt x="15268" y="1970"/>
                  </a:lnTo>
                  <a:lnTo>
                    <a:pt x="15184" y="1956"/>
                  </a:lnTo>
                  <a:lnTo>
                    <a:pt x="14263" y="1860"/>
                  </a:lnTo>
                  <a:lnTo>
                    <a:pt x="13342" y="1771"/>
                  </a:lnTo>
                  <a:lnTo>
                    <a:pt x="11499" y="1606"/>
                  </a:lnTo>
                  <a:lnTo>
                    <a:pt x="9668" y="1441"/>
                  </a:lnTo>
                  <a:lnTo>
                    <a:pt x="8747" y="1359"/>
                  </a:lnTo>
                  <a:lnTo>
                    <a:pt x="7837" y="1263"/>
                  </a:lnTo>
                  <a:lnTo>
                    <a:pt x="6928" y="1160"/>
                  </a:lnTo>
                  <a:lnTo>
                    <a:pt x="6019" y="1043"/>
                  </a:lnTo>
                  <a:lnTo>
                    <a:pt x="5121" y="920"/>
                  </a:lnTo>
                  <a:lnTo>
                    <a:pt x="4224" y="783"/>
                  </a:lnTo>
                  <a:lnTo>
                    <a:pt x="3781" y="707"/>
                  </a:lnTo>
                  <a:lnTo>
                    <a:pt x="3338" y="625"/>
                  </a:lnTo>
                  <a:lnTo>
                    <a:pt x="2896" y="543"/>
                  </a:lnTo>
                  <a:lnTo>
                    <a:pt x="2453" y="447"/>
                  </a:lnTo>
                  <a:lnTo>
                    <a:pt x="2022" y="351"/>
                  </a:lnTo>
                  <a:lnTo>
                    <a:pt x="1591" y="255"/>
                  </a:lnTo>
                  <a:lnTo>
                    <a:pt x="1149" y="145"/>
                  </a:lnTo>
                  <a:lnTo>
                    <a:pt x="730" y="35"/>
                  </a:lnTo>
                  <a:lnTo>
                    <a:pt x="610" y="14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511;p66"/>
            <p:cNvSpPr/>
            <p:nvPr/>
          </p:nvSpPr>
          <p:spPr>
            <a:xfrm>
              <a:off x="6329093" y="1969060"/>
              <a:ext cx="102501" cy="38699"/>
            </a:xfrm>
            <a:custGeom>
              <a:avLst/>
              <a:gdLst/>
              <a:ahLst/>
              <a:cxnLst/>
              <a:rect l="l" t="t" r="r" b="b"/>
              <a:pathLst>
                <a:path w="17112" h="3650" extrusionOk="0">
                  <a:moveTo>
                    <a:pt x="299" y="0"/>
                  </a:moveTo>
                  <a:lnTo>
                    <a:pt x="252" y="7"/>
                  </a:lnTo>
                  <a:lnTo>
                    <a:pt x="204" y="21"/>
                  </a:lnTo>
                  <a:lnTo>
                    <a:pt x="156" y="34"/>
                  </a:lnTo>
                  <a:lnTo>
                    <a:pt x="84" y="76"/>
                  </a:lnTo>
                  <a:lnTo>
                    <a:pt x="36" y="124"/>
                  </a:lnTo>
                  <a:lnTo>
                    <a:pt x="0" y="178"/>
                  </a:lnTo>
                  <a:lnTo>
                    <a:pt x="0" y="206"/>
                  </a:lnTo>
                  <a:lnTo>
                    <a:pt x="0" y="240"/>
                  </a:lnTo>
                  <a:lnTo>
                    <a:pt x="12" y="268"/>
                  </a:lnTo>
                  <a:lnTo>
                    <a:pt x="36" y="295"/>
                  </a:lnTo>
                  <a:lnTo>
                    <a:pt x="60" y="316"/>
                  </a:lnTo>
                  <a:lnTo>
                    <a:pt x="96" y="343"/>
                  </a:lnTo>
                  <a:lnTo>
                    <a:pt x="467" y="535"/>
                  </a:lnTo>
                  <a:lnTo>
                    <a:pt x="850" y="727"/>
                  </a:lnTo>
                  <a:lnTo>
                    <a:pt x="1221" y="906"/>
                  </a:lnTo>
                  <a:lnTo>
                    <a:pt x="1616" y="1084"/>
                  </a:lnTo>
                  <a:lnTo>
                    <a:pt x="1999" y="1255"/>
                  </a:lnTo>
                  <a:lnTo>
                    <a:pt x="2393" y="1427"/>
                  </a:lnTo>
                  <a:lnTo>
                    <a:pt x="2788" y="1585"/>
                  </a:lnTo>
                  <a:lnTo>
                    <a:pt x="3195" y="1743"/>
                  </a:lnTo>
                  <a:lnTo>
                    <a:pt x="3602" y="1893"/>
                  </a:lnTo>
                  <a:lnTo>
                    <a:pt x="4009" y="2037"/>
                  </a:lnTo>
                  <a:lnTo>
                    <a:pt x="4428" y="2175"/>
                  </a:lnTo>
                  <a:lnTo>
                    <a:pt x="4846" y="2312"/>
                  </a:lnTo>
                  <a:lnTo>
                    <a:pt x="5265" y="2435"/>
                  </a:lnTo>
                  <a:lnTo>
                    <a:pt x="5684" y="2559"/>
                  </a:lnTo>
                  <a:lnTo>
                    <a:pt x="6115" y="2669"/>
                  </a:lnTo>
                  <a:lnTo>
                    <a:pt x="6546" y="2778"/>
                  </a:lnTo>
                  <a:lnTo>
                    <a:pt x="6988" y="2881"/>
                  </a:lnTo>
                  <a:lnTo>
                    <a:pt x="7431" y="2977"/>
                  </a:lnTo>
                  <a:lnTo>
                    <a:pt x="7874" y="3066"/>
                  </a:lnTo>
                  <a:lnTo>
                    <a:pt x="8316" y="3156"/>
                  </a:lnTo>
                  <a:lnTo>
                    <a:pt x="8771" y="3231"/>
                  </a:lnTo>
                  <a:lnTo>
                    <a:pt x="9226" y="3300"/>
                  </a:lnTo>
                  <a:lnTo>
                    <a:pt x="9680" y="3368"/>
                  </a:lnTo>
                  <a:lnTo>
                    <a:pt x="10147" y="3423"/>
                  </a:lnTo>
                  <a:lnTo>
                    <a:pt x="10614" y="3478"/>
                  </a:lnTo>
                  <a:lnTo>
                    <a:pt x="11080" y="3519"/>
                  </a:lnTo>
                  <a:lnTo>
                    <a:pt x="11547" y="3560"/>
                  </a:lnTo>
                  <a:lnTo>
                    <a:pt x="12026" y="3588"/>
                  </a:lnTo>
                  <a:lnTo>
                    <a:pt x="12504" y="3615"/>
                  </a:lnTo>
                  <a:lnTo>
                    <a:pt x="12983" y="3636"/>
                  </a:lnTo>
                  <a:lnTo>
                    <a:pt x="13462" y="3643"/>
                  </a:lnTo>
                  <a:lnTo>
                    <a:pt x="13952" y="3650"/>
                  </a:lnTo>
                  <a:lnTo>
                    <a:pt x="14658" y="3643"/>
                  </a:lnTo>
                  <a:lnTo>
                    <a:pt x="15364" y="3615"/>
                  </a:lnTo>
                  <a:lnTo>
                    <a:pt x="16082" y="3581"/>
                  </a:lnTo>
                  <a:lnTo>
                    <a:pt x="16812" y="3526"/>
                  </a:lnTo>
                  <a:lnTo>
                    <a:pt x="16896" y="3512"/>
                  </a:lnTo>
                  <a:lnTo>
                    <a:pt x="16968" y="3499"/>
                  </a:lnTo>
                  <a:lnTo>
                    <a:pt x="17015" y="3471"/>
                  </a:lnTo>
                  <a:lnTo>
                    <a:pt x="17063" y="3437"/>
                  </a:lnTo>
                  <a:lnTo>
                    <a:pt x="17087" y="3403"/>
                  </a:lnTo>
                  <a:lnTo>
                    <a:pt x="17099" y="3368"/>
                  </a:lnTo>
                  <a:lnTo>
                    <a:pt x="17111" y="3327"/>
                  </a:lnTo>
                  <a:lnTo>
                    <a:pt x="17099" y="3286"/>
                  </a:lnTo>
                  <a:lnTo>
                    <a:pt x="17087" y="3245"/>
                  </a:lnTo>
                  <a:lnTo>
                    <a:pt x="17051" y="3204"/>
                  </a:lnTo>
                  <a:lnTo>
                    <a:pt x="17015" y="3169"/>
                  </a:lnTo>
                  <a:lnTo>
                    <a:pt x="16968" y="3135"/>
                  </a:lnTo>
                  <a:lnTo>
                    <a:pt x="16920" y="3108"/>
                  </a:lnTo>
                  <a:lnTo>
                    <a:pt x="16848" y="3087"/>
                  </a:lnTo>
                  <a:lnTo>
                    <a:pt x="16776" y="3066"/>
                  </a:lnTo>
                  <a:lnTo>
                    <a:pt x="16704" y="3060"/>
                  </a:lnTo>
                  <a:lnTo>
                    <a:pt x="16154" y="3046"/>
                  </a:lnTo>
                  <a:lnTo>
                    <a:pt x="15615" y="3018"/>
                  </a:lnTo>
                  <a:lnTo>
                    <a:pt x="15077" y="2991"/>
                  </a:lnTo>
                  <a:lnTo>
                    <a:pt x="14539" y="2964"/>
                  </a:lnTo>
                  <a:lnTo>
                    <a:pt x="14000" y="2922"/>
                  </a:lnTo>
                  <a:lnTo>
                    <a:pt x="13462" y="2881"/>
                  </a:lnTo>
                  <a:lnTo>
                    <a:pt x="12935" y="2833"/>
                  </a:lnTo>
                  <a:lnTo>
                    <a:pt x="12397" y="2785"/>
                  </a:lnTo>
                  <a:lnTo>
                    <a:pt x="11870" y="2730"/>
                  </a:lnTo>
                  <a:lnTo>
                    <a:pt x="11344" y="2669"/>
                  </a:lnTo>
                  <a:lnTo>
                    <a:pt x="10817" y="2607"/>
                  </a:lnTo>
                  <a:lnTo>
                    <a:pt x="10291" y="2538"/>
                  </a:lnTo>
                  <a:lnTo>
                    <a:pt x="9764" y="2463"/>
                  </a:lnTo>
                  <a:lnTo>
                    <a:pt x="9250" y="2380"/>
                  </a:lnTo>
                  <a:lnTo>
                    <a:pt x="8735" y="2298"/>
                  </a:lnTo>
                  <a:lnTo>
                    <a:pt x="8221" y="2209"/>
                  </a:lnTo>
                  <a:lnTo>
                    <a:pt x="7706" y="2113"/>
                  </a:lnTo>
                  <a:lnTo>
                    <a:pt x="7204" y="2010"/>
                  </a:lnTo>
                  <a:lnTo>
                    <a:pt x="6701" y="1907"/>
                  </a:lnTo>
                  <a:lnTo>
                    <a:pt x="6199" y="1797"/>
                  </a:lnTo>
                  <a:lnTo>
                    <a:pt x="5708" y="1681"/>
                  </a:lnTo>
                  <a:lnTo>
                    <a:pt x="5205" y="1557"/>
                  </a:lnTo>
                  <a:lnTo>
                    <a:pt x="4727" y="1434"/>
                  </a:lnTo>
                  <a:lnTo>
                    <a:pt x="4236" y="1297"/>
                  </a:lnTo>
                  <a:lnTo>
                    <a:pt x="3758" y="1159"/>
                  </a:lnTo>
                  <a:lnTo>
                    <a:pt x="3279" y="1015"/>
                  </a:lnTo>
                  <a:lnTo>
                    <a:pt x="2800" y="864"/>
                  </a:lnTo>
                  <a:lnTo>
                    <a:pt x="2334" y="714"/>
                  </a:lnTo>
                  <a:lnTo>
                    <a:pt x="1879" y="549"/>
                  </a:lnTo>
                  <a:lnTo>
                    <a:pt x="1412" y="384"/>
                  </a:lnTo>
                  <a:lnTo>
                    <a:pt x="958" y="213"/>
                  </a:lnTo>
                  <a:lnTo>
                    <a:pt x="515" y="34"/>
                  </a:lnTo>
                  <a:lnTo>
                    <a:pt x="467" y="21"/>
                  </a:lnTo>
                  <a:lnTo>
                    <a:pt x="431" y="7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512;p66"/>
            <p:cNvSpPr/>
            <p:nvPr/>
          </p:nvSpPr>
          <p:spPr>
            <a:xfrm>
              <a:off x="6722582" y="1947303"/>
              <a:ext cx="40217" cy="10857"/>
            </a:xfrm>
            <a:custGeom>
              <a:avLst/>
              <a:gdLst/>
              <a:ahLst/>
              <a:cxnLst/>
              <a:rect l="l" t="t" r="r" b="b"/>
              <a:pathLst>
                <a:path w="6714" h="1024" extrusionOk="0">
                  <a:moveTo>
                    <a:pt x="6378" y="1"/>
                  </a:moveTo>
                  <a:lnTo>
                    <a:pt x="5756" y="49"/>
                  </a:lnTo>
                  <a:lnTo>
                    <a:pt x="5122" y="97"/>
                  </a:lnTo>
                  <a:lnTo>
                    <a:pt x="4487" y="159"/>
                  </a:lnTo>
                  <a:lnTo>
                    <a:pt x="3865" y="227"/>
                  </a:lnTo>
                  <a:lnTo>
                    <a:pt x="3243" y="296"/>
                  </a:lnTo>
                  <a:lnTo>
                    <a:pt x="2609" y="371"/>
                  </a:lnTo>
                  <a:lnTo>
                    <a:pt x="1987" y="447"/>
                  </a:lnTo>
                  <a:lnTo>
                    <a:pt x="1352" y="536"/>
                  </a:lnTo>
                  <a:lnTo>
                    <a:pt x="0" y="776"/>
                  </a:lnTo>
                  <a:lnTo>
                    <a:pt x="934" y="845"/>
                  </a:lnTo>
                  <a:lnTo>
                    <a:pt x="1903" y="906"/>
                  </a:lnTo>
                  <a:lnTo>
                    <a:pt x="2908" y="968"/>
                  </a:lnTo>
                  <a:lnTo>
                    <a:pt x="3949" y="1023"/>
                  </a:lnTo>
                  <a:lnTo>
                    <a:pt x="4619" y="872"/>
                  </a:lnTo>
                  <a:lnTo>
                    <a:pt x="5277" y="714"/>
                  </a:lnTo>
                  <a:lnTo>
                    <a:pt x="5923" y="550"/>
                  </a:lnTo>
                  <a:lnTo>
                    <a:pt x="6558" y="371"/>
                  </a:lnTo>
                  <a:lnTo>
                    <a:pt x="6605" y="351"/>
                  </a:lnTo>
                  <a:lnTo>
                    <a:pt x="6641" y="330"/>
                  </a:lnTo>
                  <a:lnTo>
                    <a:pt x="6677" y="303"/>
                  </a:lnTo>
                  <a:lnTo>
                    <a:pt x="6689" y="275"/>
                  </a:lnTo>
                  <a:lnTo>
                    <a:pt x="6713" y="248"/>
                  </a:lnTo>
                  <a:lnTo>
                    <a:pt x="6713" y="214"/>
                  </a:lnTo>
                  <a:lnTo>
                    <a:pt x="6713" y="186"/>
                  </a:lnTo>
                  <a:lnTo>
                    <a:pt x="6713" y="152"/>
                  </a:lnTo>
                  <a:lnTo>
                    <a:pt x="6689" y="124"/>
                  </a:lnTo>
                  <a:lnTo>
                    <a:pt x="6677" y="97"/>
                  </a:lnTo>
                  <a:lnTo>
                    <a:pt x="6641" y="70"/>
                  </a:lnTo>
                  <a:lnTo>
                    <a:pt x="6605" y="49"/>
                  </a:lnTo>
                  <a:lnTo>
                    <a:pt x="6569" y="28"/>
                  </a:lnTo>
                  <a:lnTo>
                    <a:pt x="6522" y="15"/>
                  </a:lnTo>
                  <a:lnTo>
                    <a:pt x="647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513;p66"/>
            <p:cNvSpPr/>
            <p:nvPr/>
          </p:nvSpPr>
          <p:spPr>
            <a:xfrm>
              <a:off x="6676722" y="2007761"/>
              <a:ext cx="88664" cy="24736"/>
            </a:xfrm>
            <a:custGeom>
              <a:avLst/>
              <a:gdLst/>
              <a:ahLst/>
              <a:cxnLst/>
              <a:rect l="l" t="t" r="r" b="b"/>
              <a:pathLst>
                <a:path w="14802" h="2333" extrusionOk="0">
                  <a:moveTo>
                    <a:pt x="12205" y="0"/>
                  </a:moveTo>
                  <a:lnTo>
                    <a:pt x="11464" y="103"/>
                  </a:lnTo>
                  <a:lnTo>
                    <a:pt x="10722" y="213"/>
                  </a:lnTo>
                  <a:lnTo>
                    <a:pt x="9226" y="446"/>
                  </a:lnTo>
                  <a:lnTo>
                    <a:pt x="7730" y="686"/>
                  </a:lnTo>
                  <a:lnTo>
                    <a:pt x="6247" y="933"/>
                  </a:lnTo>
                  <a:lnTo>
                    <a:pt x="4763" y="1180"/>
                  </a:lnTo>
                  <a:lnTo>
                    <a:pt x="3279" y="1413"/>
                  </a:lnTo>
                  <a:lnTo>
                    <a:pt x="1795" y="1640"/>
                  </a:lnTo>
                  <a:lnTo>
                    <a:pt x="1054" y="1742"/>
                  </a:lnTo>
                  <a:lnTo>
                    <a:pt x="312" y="1845"/>
                  </a:lnTo>
                  <a:lnTo>
                    <a:pt x="228" y="1859"/>
                  </a:lnTo>
                  <a:lnTo>
                    <a:pt x="156" y="1887"/>
                  </a:lnTo>
                  <a:lnTo>
                    <a:pt x="96" y="1914"/>
                  </a:lnTo>
                  <a:lnTo>
                    <a:pt x="48" y="1948"/>
                  </a:lnTo>
                  <a:lnTo>
                    <a:pt x="25" y="1989"/>
                  </a:lnTo>
                  <a:lnTo>
                    <a:pt x="1" y="2031"/>
                  </a:lnTo>
                  <a:lnTo>
                    <a:pt x="1" y="2072"/>
                  </a:lnTo>
                  <a:lnTo>
                    <a:pt x="13" y="2113"/>
                  </a:lnTo>
                  <a:lnTo>
                    <a:pt x="36" y="2154"/>
                  </a:lnTo>
                  <a:lnTo>
                    <a:pt x="60" y="2195"/>
                  </a:lnTo>
                  <a:lnTo>
                    <a:pt x="108" y="2230"/>
                  </a:lnTo>
                  <a:lnTo>
                    <a:pt x="156" y="2264"/>
                  </a:lnTo>
                  <a:lnTo>
                    <a:pt x="228" y="2291"/>
                  </a:lnTo>
                  <a:lnTo>
                    <a:pt x="300" y="2312"/>
                  </a:lnTo>
                  <a:lnTo>
                    <a:pt x="372" y="2326"/>
                  </a:lnTo>
                  <a:lnTo>
                    <a:pt x="455" y="2332"/>
                  </a:lnTo>
                  <a:lnTo>
                    <a:pt x="551" y="2326"/>
                  </a:lnTo>
                  <a:lnTo>
                    <a:pt x="2310" y="2154"/>
                  </a:lnTo>
                  <a:lnTo>
                    <a:pt x="4093" y="1983"/>
                  </a:lnTo>
                  <a:lnTo>
                    <a:pt x="5912" y="1797"/>
                  </a:lnTo>
                  <a:lnTo>
                    <a:pt x="6809" y="1701"/>
                  </a:lnTo>
                  <a:lnTo>
                    <a:pt x="7718" y="1598"/>
                  </a:lnTo>
                  <a:lnTo>
                    <a:pt x="8628" y="1489"/>
                  </a:lnTo>
                  <a:lnTo>
                    <a:pt x="9537" y="1379"/>
                  </a:lnTo>
                  <a:lnTo>
                    <a:pt x="10435" y="1255"/>
                  </a:lnTo>
                  <a:lnTo>
                    <a:pt x="11320" y="1125"/>
                  </a:lnTo>
                  <a:lnTo>
                    <a:pt x="12205" y="981"/>
                  </a:lnTo>
                  <a:lnTo>
                    <a:pt x="13079" y="830"/>
                  </a:lnTo>
                  <a:lnTo>
                    <a:pt x="13952" y="665"/>
                  </a:lnTo>
                  <a:lnTo>
                    <a:pt x="14802" y="487"/>
                  </a:lnTo>
                  <a:lnTo>
                    <a:pt x="13761" y="432"/>
                  </a:lnTo>
                  <a:lnTo>
                    <a:pt x="12756" y="370"/>
                  </a:lnTo>
                  <a:lnTo>
                    <a:pt x="11787" y="309"/>
                  </a:lnTo>
                  <a:lnTo>
                    <a:pt x="10853" y="240"/>
                  </a:lnTo>
                  <a:lnTo>
                    <a:pt x="122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514;p66"/>
            <p:cNvSpPr/>
            <p:nvPr/>
          </p:nvSpPr>
          <p:spPr>
            <a:xfrm>
              <a:off x="6624460" y="1860098"/>
              <a:ext cx="52257" cy="15511"/>
            </a:xfrm>
            <a:custGeom>
              <a:avLst/>
              <a:gdLst/>
              <a:ahLst/>
              <a:cxnLst/>
              <a:rect l="l" t="t" r="r" b="b"/>
              <a:pathLst>
                <a:path w="8724" h="1463" extrusionOk="0">
                  <a:moveTo>
                    <a:pt x="8293" y="1"/>
                  </a:moveTo>
                  <a:lnTo>
                    <a:pt x="7778" y="63"/>
                  </a:lnTo>
                  <a:lnTo>
                    <a:pt x="7264" y="124"/>
                  </a:lnTo>
                  <a:lnTo>
                    <a:pt x="6761" y="193"/>
                  </a:lnTo>
                  <a:lnTo>
                    <a:pt x="6247" y="269"/>
                  </a:lnTo>
                  <a:lnTo>
                    <a:pt x="5241" y="426"/>
                  </a:lnTo>
                  <a:lnTo>
                    <a:pt x="4224" y="598"/>
                  </a:lnTo>
                  <a:lnTo>
                    <a:pt x="3219" y="762"/>
                  </a:lnTo>
                  <a:lnTo>
                    <a:pt x="2214" y="927"/>
                  </a:lnTo>
                  <a:lnTo>
                    <a:pt x="1700" y="1003"/>
                  </a:lnTo>
                  <a:lnTo>
                    <a:pt x="1197" y="1071"/>
                  </a:lnTo>
                  <a:lnTo>
                    <a:pt x="683" y="1140"/>
                  </a:lnTo>
                  <a:lnTo>
                    <a:pt x="168" y="1201"/>
                  </a:lnTo>
                  <a:lnTo>
                    <a:pt x="120" y="1208"/>
                  </a:lnTo>
                  <a:lnTo>
                    <a:pt x="84" y="1222"/>
                  </a:lnTo>
                  <a:lnTo>
                    <a:pt x="60" y="1236"/>
                  </a:lnTo>
                  <a:lnTo>
                    <a:pt x="36" y="1256"/>
                  </a:lnTo>
                  <a:lnTo>
                    <a:pt x="12" y="1298"/>
                  </a:lnTo>
                  <a:lnTo>
                    <a:pt x="0" y="1339"/>
                  </a:lnTo>
                  <a:lnTo>
                    <a:pt x="24" y="1387"/>
                  </a:lnTo>
                  <a:lnTo>
                    <a:pt x="72" y="1421"/>
                  </a:lnTo>
                  <a:lnTo>
                    <a:pt x="96" y="1442"/>
                  </a:lnTo>
                  <a:lnTo>
                    <a:pt x="132" y="1448"/>
                  </a:lnTo>
                  <a:lnTo>
                    <a:pt x="168" y="1455"/>
                  </a:lnTo>
                  <a:lnTo>
                    <a:pt x="216" y="1462"/>
                  </a:lnTo>
                  <a:lnTo>
                    <a:pt x="228" y="1462"/>
                  </a:lnTo>
                  <a:lnTo>
                    <a:pt x="1293" y="1414"/>
                  </a:lnTo>
                  <a:lnTo>
                    <a:pt x="1831" y="1387"/>
                  </a:lnTo>
                  <a:lnTo>
                    <a:pt x="2370" y="1352"/>
                  </a:lnTo>
                  <a:lnTo>
                    <a:pt x="2908" y="1318"/>
                  </a:lnTo>
                  <a:lnTo>
                    <a:pt x="3435" y="1277"/>
                  </a:lnTo>
                  <a:lnTo>
                    <a:pt x="3973" y="1229"/>
                  </a:lnTo>
                  <a:lnTo>
                    <a:pt x="4512" y="1167"/>
                  </a:lnTo>
                  <a:lnTo>
                    <a:pt x="5038" y="1105"/>
                  </a:lnTo>
                  <a:lnTo>
                    <a:pt x="5564" y="1030"/>
                  </a:lnTo>
                  <a:lnTo>
                    <a:pt x="6079" y="948"/>
                  </a:lnTo>
                  <a:lnTo>
                    <a:pt x="6594" y="858"/>
                  </a:lnTo>
                  <a:lnTo>
                    <a:pt x="7096" y="756"/>
                  </a:lnTo>
                  <a:lnTo>
                    <a:pt x="7599" y="639"/>
                  </a:lnTo>
                  <a:lnTo>
                    <a:pt x="8077" y="509"/>
                  </a:lnTo>
                  <a:lnTo>
                    <a:pt x="8556" y="365"/>
                  </a:lnTo>
                  <a:lnTo>
                    <a:pt x="8616" y="344"/>
                  </a:lnTo>
                  <a:lnTo>
                    <a:pt x="8664" y="317"/>
                  </a:lnTo>
                  <a:lnTo>
                    <a:pt x="8687" y="289"/>
                  </a:lnTo>
                  <a:lnTo>
                    <a:pt x="8711" y="262"/>
                  </a:lnTo>
                  <a:lnTo>
                    <a:pt x="8723" y="234"/>
                  </a:lnTo>
                  <a:lnTo>
                    <a:pt x="8723" y="200"/>
                  </a:lnTo>
                  <a:lnTo>
                    <a:pt x="8723" y="172"/>
                  </a:lnTo>
                  <a:lnTo>
                    <a:pt x="8711" y="138"/>
                  </a:lnTo>
                  <a:lnTo>
                    <a:pt x="8687" y="111"/>
                  </a:lnTo>
                  <a:lnTo>
                    <a:pt x="8652" y="83"/>
                  </a:lnTo>
                  <a:lnTo>
                    <a:pt x="8616" y="63"/>
                  </a:lnTo>
                  <a:lnTo>
                    <a:pt x="8580" y="42"/>
                  </a:lnTo>
                  <a:lnTo>
                    <a:pt x="8532" y="22"/>
                  </a:lnTo>
                  <a:lnTo>
                    <a:pt x="8472" y="8"/>
                  </a:lnTo>
                  <a:lnTo>
                    <a:pt x="84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2515;p66"/>
            <p:cNvSpPr/>
            <p:nvPr/>
          </p:nvSpPr>
          <p:spPr>
            <a:xfrm>
              <a:off x="6575935" y="1718862"/>
              <a:ext cx="30327" cy="13677"/>
            </a:xfrm>
            <a:custGeom>
              <a:avLst/>
              <a:gdLst/>
              <a:ahLst/>
              <a:cxnLst/>
              <a:rect l="l" t="t" r="r" b="b"/>
              <a:pathLst>
                <a:path w="5063" h="1290" extrusionOk="0">
                  <a:moveTo>
                    <a:pt x="958" y="0"/>
                  </a:moveTo>
                  <a:lnTo>
                    <a:pt x="623" y="7"/>
                  </a:lnTo>
                  <a:lnTo>
                    <a:pt x="276" y="28"/>
                  </a:lnTo>
                  <a:lnTo>
                    <a:pt x="216" y="34"/>
                  </a:lnTo>
                  <a:lnTo>
                    <a:pt x="156" y="48"/>
                  </a:lnTo>
                  <a:lnTo>
                    <a:pt x="108" y="62"/>
                  </a:lnTo>
                  <a:lnTo>
                    <a:pt x="73" y="89"/>
                  </a:lnTo>
                  <a:lnTo>
                    <a:pt x="37" y="117"/>
                  </a:lnTo>
                  <a:lnTo>
                    <a:pt x="13" y="144"/>
                  </a:lnTo>
                  <a:lnTo>
                    <a:pt x="1" y="172"/>
                  </a:lnTo>
                  <a:lnTo>
                    <a:pt x="1" y="206"/>
                  </a:lnTo>
                  <a:lnTo>
                    <a:pt x="1" y="233"/>
                  </a:lnTo>
                  <a:lnTo>
                    <a:pt x="13" y="268"/>
                  </a:lnTo>
                  <a:lnTo>
                    <a:pt x="25" y="295"/>
                  </a:lnTo>
                  <a:lnTo>
                    <a:pt x="49" y="316"/>
                  </a:lnTo>
                  <a:lnTo>
                    <a:pt x="85" y="336"/>
                  </a:lnTo>
                  <a:lnTo>
                    <a:pt x="132" y="357"/>
                  </a:lnTo>
                  <a:lnTo>
                    <a:pt x="180" y="364"/>
                  </a:lnTo>
                  <a:lnTo>
                    <a:pt x="240" y="371"/>
                  </a:lnTo>
                  <a:lnTo>
                    <a:pt x="276" y="364"/>
                  </a:lnTo>
                  <a:lnTo>
                    <a:pt x="635" y="350"/>
                  </a:lnTo>
                  <a:lnTo>
                    <a:pt x="994" y="343"/>
                  </a:lnTo>
                  <a:lnTo>
                    <a:pt x="1257" y="343"/>
                  </a:lnTo>
                  <a:lnTo>
                    <a:pt x="1520" y="357"/>
                  </a:lnTo>
                  <a:lnTo>
                    <a:pt x="1772" y="371"/>
                  </a:lnTo>
                  <a:lnTo>
                    <a:pt x="2035" y="398"/>
                  </a:lnTo>
                  <a:lnTo>
                    <a:pt x="2286" y="432"/>
                  </a:lnTo>
                  <a:lnTo>
                    <a:pt x="2526" y="473"/>
                  </a:lnTo>
                  <a:lnTo>
                    <a:pt x="2777" y="521"/>
                  </a:lnTo>
                  <a:lnTo>
                    <a:pt x="3016" y="576"/>
                  </a:lnTo>
                  <a:lnTo>
                    <a:pt x="3243" y="638"/>
                  </a:lnTo>
                  <a:lnTo>
                    <a:pt x="3483" y="707"/>
                  </a:lnTo>
                  <a:lnTo>
                    <a:pt x="3710" y="782"/>
                  </a:lnTo>
                  <a:lnTo>
                    <a:pt x="3926" y="864"/>
                  </a:lnTo>
                  <a:lnTo>
                    <a:pt x="4141" y="954"/>
                  </a:lnTo>
                  <a:lnTo>
                    <a:pt x="4356" y="1050"/>
                  </a:lnTo>
                  <a:lnTo>
                    <a:pt x="4560" y="1146"/>
                  </a:lnTo>
                  <a:lnTo>
                    <a:pt x="4751" y="1255"/>
                  </a:lnTo>
                  <a:lnTo>
                    <a:pt x="4787" y="1269"/>
                  </a:lnTo>
                  <a:lnTo>
                    <a:pt x="4811" y="1283"/>
                  </a:lnTo>
                  <a:lnTo>
                    <a:pt x="4871" y="1290"/>
                  </a:lnTo>
                  <a:lnTo>
                    <a:pt x="4931" y="1283"/>
                  </a:lnTo>
                  <a:lnTo>
                    <a:pt x="4967" y="1276"/>
                  </a:lnTo>
                  <a:lnTo>
                    <a:pt x="5002" y="1255"/>
                  </a:lnTo>
                  <a:lnTo>
                    <a:pt x="5038" y="1228"/>
                  </a:lnTo>
                  <a:lnTo>
                    <a:pt x="5050" y="1201"/>
                  </a:lnTo>
                  <a:lnTo>
                    <a:pt x="5062" y="1173"/>
                  </a:lnTo>
                  <a:lnTo>
                    <a:pt x="5038" y="1139"/>
                  </a:lnTo>
                  <a:lnTo>
                    <a:pt x="5014" y="1111"/>
                  </a:lnTo>
                  <a:lnTo>
                    <a:pt x="4811" y="974"/>
                  </a:lnTo>
                  <a:lnTo>
                    <a:pt x="4596" y="851"/>
                  </a:lnTo>
                  <a:lnTo>
                    <a:pt x="4380" y="734"/>
                  </a:lnTo>
                  <a:lnTo>
                    <a:pt x="4153" y="624"/>
                  </a:lnTo>
                  <a:lnTo>
                    <a:pt x="3926" y="528"/>
                  </a:lnTo>
                  <a:lnTo>
                    <a:pt x="3686" y="439"/>
                  </a:lnTo>
                  <a:lnTo>
                    <a:pt x="3447" y="357"/>
                  </a:lnTo>
                  <a:lnTo>
                    <a:pt x="3196" y="281"/>
                  </a:lnTo>
                  <a:lnTo>
                    <a:pt x="2932" y="213"/>
                  </a:lnTo>
                  <a:lnTo>
                    <a:pt x="2669" y="158"/>
                  </a:lnTo>
                  <a:lnTo>
                    <a:pt x="2394" y="110"/>
                  </a:lnTo>
                  <a:lnTo>
                    <a:pt x="2119" y="76"/>
                  </a:lnTo>
                  <a:lnTo>
                    <a:pt x="1843" y="41"/>
                  </a:lnTo>
                  <a:lnTo>
                    <a:pt x="1556" y="21"/>
                  </a:lnTo>
                  <a:lnTo>
                    <a:pt x="1257" y="7"/>
                  </a:lnTo>
                  <a:lnTo>
                    <a:pt x="95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516;p66"/>
            <p:cNvSpPr/>
            <p:nvPr/>
          </p:nvSpPr>
          <p:spPr>
            <a:xfrm>
              <a:off x="6634062" y="2211253"/>
              <a:ext cx="125365" cy="16010"/>
            </a:xfrm>
            <a:custGeom>
              <a:avLst/>
              <a:gdLst/>
              <a:ahLst/>
              <a:cxnLst/>
              <a:rect l="l" t="t" r="r" b="b"/>
              <a:pathLst>
                <a:path w="20929" h="1510" extrusionOk="0">
                  <a:moveTo>
                    <a:pt x="372" y="1"/>
                  </a:moveTo>
                  <a:lnTo>
                    <a:pt x="288" y="14"/>
                  </a:lnTo>
                  <a:lnTo>
                    <a:pt x="216" y="35"/>
                  </a:lnTo>
                  <a:lnTo>
                    <a:pt x="156" y="55"/>
                  </a:lnTo>
                  <a:lnTo>
                    <a:pt x="109" y="90"/>
                  </a:lnTo>
                  <a:lnTo>
                    <a:pt x="73" y="117"/>
                  </a:lnTo>
                  <a:lnTo>
                    <a:pt x="37" y="158"/>
                  </a:lnTo>
                  <a:lnTo>
                    <a:pt x="13" y="193"/>
                  </a:lnTo>
                  <a:lnTo>
                    <a:pt x="1" y="234"/>
                  </a:lnTo>
                  <a:lnTo>
                    <a:pt x="13" y="275"/>
                  </a:lnTo>
                  <a:lnTo>
                    <a:pt x="25" y="309"/>
                  </a:lnTo>
                  <a:lnTo>
                    <a:pt x="49" y="350"/>
                  </a:lnTo>
                  <a:lnTo>
                    <a:pt x="97" y="385"/>
                  </a:lnTo>
                  <a:lnTo>
                    <a:pt x="144" y="412"/>
                  </a:lnTo>
                  <a:lnTo>
                    <a:pt x="216" y="440"/>
                  </a:lnTo>
                  <a:lnTo>
                    <a:pt x="300" y="453"/>
                  </a:lnTo>
                  <a:lnTo>
                    <a:pt x="1030" y="577"/>
                  </a:lnTo>
                  <a:lnTo>
                    <a:pt x="1760" y="693"/>
                  </a:lnTo>
                  <a:lnTo>
                    <a:pt x="2490" y="796"/>
                  </a:lnTo>
                  <a:lnTo>
                    <a:pt x="3220" y="899"/>
                  </a:lnTo>
                  <a:lnTo>
                    <a:pt x="3950" y="995"/>
                  </a:lnTo>
                  <a:lnTo>
                    <a:pt x="4691" y="1078"/>
                  </a:lnTo>
                  <a:lnTo>
                    <a:pt x="5421" y="1160"/>
                  </a:lnTo>
                  <a:lnTo>
                    <a:pt x="6163" y="1228"/>
                  </a:lnTo>
                  <a:lnTo>
                    <a:pt x="6905" y="1297"/>
                  </a:lnTo>
                  <a:lnTo>
                    <a:pt x="7647" y="1352"/>
                  </a:lnTo>
                  <a:lnTo>
                    <a:pt x="8389" y="1400"/>
                  </a:lnTo>
                  <a:lnTo>
                    <a:pt x="9131" y="1441"/>
                  </a:lnTo>
                  <a:lnTo>
                    <a:pt x="9872" y="1469"/>
                  </a:lnTo>
                  <a:lnTo>
                    <a:pt x="10614" y="1489"/>
                  </a:lnTo>
                  <a:lnTo>
                    <a:pt x="11368" y="1503"/>
                  </a:lnTo>
                  <a:lnTo>
                    <a:pt x="12110" y="1510"/>
                  </a:lnTo>
                  <a:lnTo>
                    <a:pt x="12648" y="1510"/>
                  </a:lnTo>
                  <a:lnTo>
                    <a:pt x="13175" y="1503"/>
                  </a:lnTo>
                  <a:lnTo>
                    <a:pt x="13713" y="1489"/>
                  </a:lnTo>
                  <a:lnTo>
                    <a:pt x="14252" y="1469"/>
                  </a:lnTo>
                  <a:lnTo>
                    <a:pt x="14790" y="1448"/>
                  </a:lnTo>
                  <a:lnTo>
                    <a:pt x="15317" y="1421"/>
                  </a:lnTo>
                  <a:lnTo>
                    <a:pt x="15855" y="1393"/>
                  </a:lnTo>
                  <a:lnTo>
                    <a:pt x="16394" y="1352"/>
                  </a:lnTo>
                  <a:lnTo>
                    <a:pt x="16920" y="1311"/>
                  </a:lnTo>
                  <a:lnTo>
                    <a:pt x="17459" y="1263"/>
                  </a:lnTo>
                  <a:lnTo>
                    <a:pt x="17985" y="1208"/>
                  </a:lnTo>
                  <a:lnTo>
                    <a:pt x="18524" y="1146"/>
                  </a:lnTo>
                  <a:lnTo>
                    <a:pt x="19050" y="1084"/>
                  </a:lnTo>
                  <a:lnTo>
                    <a:pt x="19577" y="1016"/>
                  </a:lnTo>
                  <a:lnTo>
                    <a:pt x="20115" y="933"/>
                  </a:lnTo>
                  <a:lnTo>
                    <a:pt x="20642" y="851"/>
                  </a:lnTo>
                  <a:lnTo>
                    <a:pt x="20713" y="837"/>
                  </a:lnTo>
                  <a:lnTo>
                    <a:pt x="20785" y="817"/>
                  </a:lnTo>
                  <a:lnTo>
                    <a:pt x="20833" y="783"/>
                  </a:lnTo>
                  <a:lnTo>
                    <a:pt x="20881" y="748"/>
                  </a:lnTo>
                  <a:lnTo>
                    <a:pt x="20905" y="714"/>
                  </a:lnTo>
                  <a:lnTo>
                    <a:pt x="20929" y="673"/>
                  </a:lnTo>
                  <a:lnTo>
                    <a:pt x="20929" y="638"/>
                  </a:lnTo>
                  <a:lnTo>
                    <a:pt x="20929" y="597"/>
                  </a:lnTo>
                  <a:lnTo>
                    <a:pt x="20917" y="556"/>
                  </a:lnTo>
                  <a:lnTo>
                    <a:pt x="20893" y="515"/>
                  </a:lnTo>
                  <a:lnTo>
                    <a:pt x="20857" y="481"/>
                  </a:lnTo>
                  <a:lnTo>
                    <a:pt x="20809" y="453"/>
                  </a:lnTo>
                  <a:lnTo>
                    <a:pt x="20761" y="426"/>
                  </a:lnTo>
                  <a:lnTo>
                    <a:pt x="20689" y="405"/>
                  </a:lnTo>
                  <a:lnTo>
                    <a:pt x="20618" y="392"/>
                  </a:lnTo>
                  <a:lnTo>
                    <a:pt x="20534" y="392"/>
                  </a:lnTo>
                  <a:lnTo>
                    <a:pt x="17004" y="426"/>
                  </a:lnTo>
                  <a:lnTo>
                    <a:pt x="15245" y="440"/>
                  </a:lnTo>
                  <a:lnTo>
                    <a:pt x="13498" y="440"/>
                  </a:lnTo>
                  <a:lnTo>
                    <a:pt x="11871" y="433"/>
                  </a:lnTo>
                  <a:lnTo>
                    <a:pt x="10255" y="419"/>
                  </a:lnTo>
                  <a:lnTo>
                    <a:pt x="8628" y="392"/>
                  </a:lnTo>
                  <a:lnTo>
                    <a:pt x="7013" y="350"/>
                  </a:lnTo>
                  <a:lnTo>
                    <a:pt x="6199" y="323"/>
                  </a:lnTo>
                  <a:lnTo>
                    <a:pt x="5397" y="295"/>
                  </a:lnTo>
                  <a:lnTo>
                    <a:pt x="4584" y="261"/>
                  </a:lnTo>
                  <a:lnTo>
                    <a:pt x="3770" y="220"/>
                  </a:lnTo>
                  <a:lnTo>
                    <a:pt x="2956" y="172"/>
                  </a:lnTo>
                  <a:lnTo>
                    <a:pt x="2143" y="117"/>
                  </a:lnTo>
                  <a:lnTo>
                    <a:pt x="1329" y="62"/>
                  </a:lnTo>
                  <a:lnTo>
                    <a:pt x="51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517;p66"/>
            <p:cNvSpPr/>
            <p:nvPr/>
          </p:nvSpPr>
          <p:spPr>
            <a:xfrm>
              <a:off x="6802998" y="2090660"/>
              <a:ext cx="87736" cy="44817"/>
            </a:xfrm>
            <a:custGeom>
              <a:avLst/>
              <a:gdLst/>
              <a:ahLst/>
              <a:cxnLst/>
              <a:rect l="l" t="t" r="r" b="b"/>
              <a:pathLst>
                <a:path w="14647" h="4227" extrusionOk="0">
                  <a:moveTo>
                    <a:pt x="14347" y="1"/>
                  </a:moveTo>
                  <a:lnTo>
                    <a:pt x="14288" y="8"/>
                  </a:lnTo>
                  <a:lnTo>
                    <a:pt x="14216" y="21"/>
                  </a:lnTo>
                  <a:lnTo>
                    <a:pt x="13306" y="227"/>
                  </a:lnTo>
                  <a:lnTo>
                    <a:pt x="12421" y="447"/>
                  </a:lnTo>
                  <a:lnTo>
                    <a:pt x="11524" y="673"/>
                  </a:lnTo>
                  <a:lnTo>
                    <a:pt x="10650" y="906"/>
                  </a:lnTo>
                  <a:lnTo>
                    <a:pt x="9765" y="1146"/>
                  </a:lnTo>
                  <a:lnTo>
                    <a:pt x="8891" y="1393"/>
                  </a:lnTo>
                  <a:lnTo>
                    <a:pt x="7156" y="1887"/>
                  </a:lnTo>
                  <a:lnTo>
                    <a:pt x="5421" y="2395"/>
                  </a:lnTo>
                  <a:lnTo>
                    <a:pt x="3686" y="2896"/>
                  </a:lnTo>
                  <a:lnTo>
                    <a:pt x="2813" y="3143"/>
                  </a:lnTo>
                  <a:lnTo>
                    <a:pt x="1939" y="3383"/>
                  </a:lnTo>
                  <a:lnTo>
                    <a:pt x="1054" y="3623"/>
                  </a:lnTo>
                  <a:lnTo>
                    <a:pt x="180" y="3856"/>
                  </a:lnTo>
                  <a:lnTo>
                    <a:pt x="120" y="3877"/>
                  </a:lnTo>
                  <a:lnTo>
                    <a:pt x="73" y="3897"/>
                  </a:lnTo>
                  <a:lnTo>
                    <a:pt x="49" y="3925"/>
                  </a:lnTo>
                  <a:lnTo>
                    <a:pt x="25" y="3952"/>
                  </a:lnTo>
                  <a:lnTo>
                    <a:pt x="13" y="3980"/>
                  </a:lnTo>
                  <a:lnTo>
                    <a:pt x="1" y="4014"/>
                  </a:lnTo>
                  <a:lnTo>
                    <a:pt x="13" y="4041"/>
                  </a:lnTo>
                  <a:lnTo>
                    <a:pt x="25" y="4076"/>
                  </a:lnTo>
                  <a:lnTo>
                    <a:pt x="37" y="4103"/>
                  </a:lnTo>
                  <a:lnTo>
                    <a:pt x="73" y="4130"/>
                  </a:lnTo>
                  <a:lnTo>
                    <a:pt x="96" y="4158"/>
                  </a:lnTo>
                  <a:lnTo>
                    <a:pt x="132" y="4185"/>
                  </a:lnTo>
                  <a:lnTo>
                    <a:pt x="180" y="4199"/>
                  </a:lnTo>
                  <a:lnTo>
                    <a:pt x="228" y="4220"/>
                  </a:lnTo>
                  <a:lnTo>
                    <a:pt x="276" y="4227"/>
                  </a:lnTo>
                  <a:lnTo>
                    <a:pt x="384" y="4227"/>
                  </a:lnTo>
                  <a:lnTo>
                    <a:pt x="443" y="4220"/>
                  </a:lnTo>
                  <a:lnTo>
                    <a:pt x="2274" y="3829"/>
                  </a:lnTo>
                  <a:lnTo>
                    <a:pt x="4105" y="3438"/>
                  </a:lnTo>
                  <a:lnTo>
                    <a:pt x="5014" y="3232"/>
                  </a:lnTo>
                  <a:lnTo>
                    <a:pt x="5912" y="3026"/>
                  </a:lnTo>
                  <a:lnTo>
                    <a:pt x="6809" y="2807"/>
                  </a:lnTo>
                  <a:lnTo>
                    <a:pt x="7707" y="2587"/>
                  </a:lnTo>
                  <a:lnTo>
                    <a:pt x="8580" y="2354"/>
                  </a:lnTo>
                  <a:lnTo>
                    <a:pt x="9466" y="2114"/>
                  </a:lnTo>
                  <a:lnTo>
                    <a:pt x="10327" y="1860"/>
                  </a:lnTo>
                  <a:lnTo>
                    <a:pt x="11189" y="1599"/>
                  </a:lnTo>
                  <a:lnTo>
                    <a:pt x="12026" y="1318"/>
                  </a:lnTo>
                  <a:lnTo>
                    <a:pt x="12864" y="1030"/>
                  </a:lnTo>
                  <a:lnTo>
                    <a:pt x="13283" y="879"/>
                  </a:lnTo>
                  <a:lnTo>
                    <a:pt x="13689" y="721"/>
                  </a:lnTo>
                  <a:lnTo>
                    <a:pt x="14096" y="563"/>
                  </a:lnTo>
                  <a:lnTo>
                    <a:pt x="14491" y="406"/>
                  </a:lnTo>
                  <a:lnTo>
                    <a:pt x="14539" y="378"/>
                  </a:lnTo>
                  <a:lnTo>
                    <a:pt x="14575" y="351"/>
                  </a:lnTo>
                  <a:lnTo>
                    <a:pt x="14611" y="323"/>
                  </a:lnTo>
                  <a:lnTo>
                    <a:pt x="14635" y="289"/>
                  </a:lnTo>
                  <a:lnTo>
                    <a:pt x="14647" y="261"/>
                  </a:lnTo>
                  <a:lnTo>
                    <a:pt x="14647" y="227"/>
                  </a:lnTo>
                  <a:lnTo>
                    <a:pt x="14647" y="193"/>
                  </a:lnTo>
                  <a:lnTo>
                    <a:pt x="14647" y="159"/>
                  </a:lnTo>
                  <a:lnTo>
                    <a:pt x="14623" y="131"/>
                  </a:lnTo>
                  <a:lnTo>
                    <a:pt x="14599" y="97"/>
                  </a:lnTo>
                  <a:lnTo>
                    <a:pt x="14575" y="69"/>
                  </a:lnTo>
                  <a:lnTo>
                    <a:pt x="14539" y="49"/>
                  </a:lnTo>
                  <a:lnTo>
                    <a:pt x="14503" y="28"/>
                  </a:lnTo>
                  <a:lnTo>
                    <a:pt x="14455" y="15"/>
                  </a:lnTo>
                  <a:lnTo>
                    <a:pt x="14407" y="8"/>
                  </a:lnTo>
                  <a:lnTo>
                    <a:pt x="14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2518;p66"/>
            <p:cNvSpPr/>
            <p:nvPr/>
          </p:nvSpPr>
          <p:spPr>
            <a:xfrm>
              <a:off x="7024184" y="1938875"/>
              <a:ext cx="50178" cy="32592"/>
            </a:xfrm>
            <a:custGeom>
              <a:avLst/>
              <a:gdLst/>
              <a:ahLst/>
              <a:cxnLst/>
              <a:rect l="l" t="t" r="r" b="b"/>
              <a:pathLst>
                <a:path w="8377" h="3074" extrusionOk="0">
                  <a:moveTo>
                    <a:pt x="7599" y="0"/>
                  </a:moveTo>
                  <a:lnTo>
                    <a:pt x="7323" y="21"/>
                  </a:lnTo>
                  <a:lnTo>
                    <a:pt x="7048" y="41"/>
                  </a:lnTo>
                  <a:lnTo>
                    <a:pt x="6785" y="69"/>
                  </a:lnTo>
                  <a:lnTo>
                    <a:pt x="6510" y="110"/>
                  </a:lnTo>
                  <a:lnTo>
                    <a:pt x="6235" y="158"/>
                  </a:lnTo>
                  <a:lnTo>
                    <a:pt x="5971" y="213"/>
                  </a:lnTo>
                  <a:lnTo>
                    <a:pt x="5696" y="275"/>
                  </a:lnTo>
                  <a:lnTo>
                    <a:pt x="5433" y="343"/>
                  </a:lnTo>
                  <a:lnTo>
                    <a:pt x="5170" y="412"/>
                  </a:lnTo>
                  <a:lnTo>
                    <a:pt x="4906" y="494"/>
                  </a:lnTo>
                  <a:lnTo>
                    <a:pt x="4643" y="576"/>
                  </a:lnTo>
                  <a:lnTo>
                    <a:pt x="4380" y="666"/>
                  </a:lnTo>
                  <a:lnTo>
                    <a:pt x="4117" y="762"/>
                  </a:lnTo>
                  <a:lnTo>
                    <a:pt x="3614" y="954"/>
                  </a:lnTo>
                  <a:lnTo>
                    <a:pt x="3112" y="1166"/>
                  </a:lnTo>
                  <a:lnTo>
                    <a:pt x="2633" y="1393"/>
                  </a:lnTo>
                  <a:lnTo>
                    <a:pt x="2166" y="1619"/>
                  </a:lnTo>
                  <a:lnTo>
                    <a:pt x="1712" y="1852"/>
                  </a:lnTo>
                  <a:lnTo>
                    <a:pt x="1281" y="2079"/>
                  </a:lnTo>
                  <a:lnTo>
                    <a:pt x="862" y="2312"/>
                  </a:lnTo>
                  <a:lnTo>
                    <a:pt x="96" y="2744"/>
                  </a:lnTo>
                  <a:lnTo>
                    <a:pt x="60" y="2772"/>
                  </a:lnTo>
                  <a:lnTo>
                    <a:pt x="24" y="2806"/>
                  </a:lnTo>
                  <a:lnTo>
                    <a:pt x="12" y="2833"/>
                  </a:lnTo>
                  <a:lnTo>
                    <a:pt x="1" y="2861"/>
                  </a:lnTo>
                  <a:lnTo>
                    <a:pt x="1" y="2888"/>
                  </a:lnTo>
                  <a:lnTo>
                    <a:pt x="1" y="2916"/>
                  </a:lnTo>
                  <a:lnTo>
                    <a:pt x="12" y="2943"/>
                  </a:lnTo>
                  <a:lnTo>
                    <a:pt x="36" y="2964"/>
                  </a:lnTo>
                  <a:lnTo>
                    <a:pt x="84" y="3012"/>
                  </a:lnTo>
                  <a:lnTo>
                    <a:pt x="168" y="3046"/>
                  </a:lnTo>
                  <a:lnTo>
                    <a:pt x="252" y="3067"/>
                  </a:lnTo>
                  <a:lnTo>
                    <a:pt x="300" y="3073"/>
                  </a:lnTo>
                  <a:lnTo>
                    <a:pt x="419" y="3073"/>
                  </a:lnTo>
                  <a:lnTo>
                    <a:pt x="467" y="3060"/>
                  </a:lnTo>
                  <a:lnTo>
                    <a:pt x="527" y="3046"/>
                  </a:lnTo>
                  <a:lnTo>
                    <a:pt x="587" y="3025"/>
                  </a:lnTo>
                  <a:lnTo>
                    <a:pt x="1065" y="2813"/>
                  </a:lnTo>
                  <a:lnTo>
                    <a:pt x="1556" y="2614"/>
                  </a:lnTo>
                  <a:lnTo>
                    <a:pt x="2047" y="2415"/>
                  </a:lnTo>
                  <a:lnTo>
                    <a:pt x="2549" y="2230"/>
                  </a:lnTo>
                  <a:lnTo>
                    <a:pt x="3064" y="2058"/>
                  </a:lnTo>
                  <a:lnTo>
                    <a:pt x="3578" y="1887"/>
                  </a:lnTo>
                  <a:lnTo>
                    <a:pt x="4105" y="1722"/>
                  </a:lnTo>
                  <a:lnTo>
                    <a:pt x="4655" y="1564"/>
                  </a:lnTo>
                  <a:lnTo>
                    <a:pt x="5098" y="1448"/>
                  </a:lnTo>
                  <a:lnTo>
                    <a:pt x="5565" y="1324"/>
                  </a:lnTo>
                  <a:lnTo>
                    <a:pt x="6031" y="1208"/>
                  </a:lnTo>
                  <a:lnTo>
                    <a:pt x="6498" y="1091"/>
                  </a:lnTo>
                  <a:lnTo>
                    <a:pt x="6964" y="961"/>
                  </a:lnTo>
                  <a:lnTo>
                    <a:pt x="7192" y="892"/>
                  </a:lnTo>
                  <a:lnTo>
                    <a:pt x="7407" y="823"/>
                  </a:lnTo>
                  <a:lnTo>
                    <a:pt x="7623" y="748"/>
                  </a:lnTo>
                  <a:lnTo>
                    <a:pt x="7826" y="666"/>
                  </a:lnTo>
                  <a:lnTo>
                    <a:pt x="8029" y="583"/>
                  </a:lnTo>
                  <a:lnTo>
                    <a:pt x="8233" y="494"/>
                  </a:lnTo>
                  <a:lnTo>
                    <a:pt x="8281" y="460"/>
                  </a:lnTo>
                  <a:lnTo>
                    <a:pt x="8329" y="426"/>
                  </a:lnTo>
                  <a:lnTo>
                    <a:pt x="8352" y="384"/>
                  </a:lnTo>
                  <a:lnTo>
                    <a:pt x="8376" y="343"/>
                  </a:lnTo>
                  <a:lnTo>
                    <a:pt x="8376" y="302"/>
                  </a:lnTo>
                  <a:lnTo>
                    <a:pt x="8376" y="261"/>
                  </a:lnTo>
                  <a:lnTo>
                    <a:pt x="8352" y="220"/>
                  </a:lnTo>
                  <a:lnTo>
                    <a:pt x="8329" y="185"/>
                  </a:lnTo>
                  <a:lnTo>
                    <a:pt x="8293" y="144"/>
                  </a:lnTo>
                  <a:lnTo>
                    <a:pt x="8257" y="110"/>
                  </a:lnTo>
                  <a:lnTo>
                    <a:pt x="8209" y="83"/>
                  </a:lnTo>
                  <a:lnTo>
                    <a:pt x="8149" y="55"/>
                  </a:lnTo>
                  <a:lnTo>
                    <a:pt x="8089" y="28"/>
                  </a:lnTo>
                  <a:lnTo>
                    <a:pt x="8017" y="14"/>
                  </a:lnTo>
                  <a:lnTo>
                    <a:pt x="79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2519;p66"/>
            <p:cNvSpPr/>
            <p:nvPr/>
          </p:nvSpPr>
          <p:spPr>
            <a:xfrm>
              <a:off x="7014582" y="1704676"/>
              <a:ext cx="51682" cy="16879"/>
            </a:xfrm>
            <a:custGeom>
              <a:avLst/>
              <a:gdLst/>
              <a:ahLst/>
              <a:cxnLst/>
              <a:rect l="l" t="t" r="r" b="b"/>
              <a:pathLst>
                <a:path w="8628" h="1592" extrusionOk="0">
                  <a:moveTo>
                    <a:pt x="8268" y="0"/>
                  </a:moveTo>
                  <a:lnTo>
                    <a:pt x="8197" y="7"/>
                  </a:lnTo>
                  <a:lnTo>
                    <a:pt x="7694" y="55"/>
                  </a:lnTo>
                  <a:lnTo>
                    <a:pt x="7179" y="117"/>
                  </a:lnTo>
                  <a:lnTo>
                    <a:pt x="6677" y="192"/>
                  </a:lnTo>
                  <a:lnTo>
                    <a:pt x="6174" y="268"/>
                  </a:lnTo>
                  <a:lnTo>
                    <a:pt x="5672" y="350"/>
                  </a:lnTo>
                  <a:lnTo>
                    <a:pt x="5169" y="439"/>
                  </a:lnTo>
                  <a:lnTo>
                    <a:pt x="4164" y="632"/>
                  </a:lnTo>
                  <a:lnTo>
                    <a:pt x="3171" y="824"/>
                  </a:lnTo>
                  <a:lnTo>
                    <a:pt x="2166" y="1009"/>
                  </a:lnTo>
                  <a:lnTo>
                    <a:pt x="1663" y="1098"/>
                  </a:lnTo>
                  <a:lnTo>
                    <a:pt x="1161" y="1187"/>
                  </a:lnTo>
                  <a:lnTo>
                    <a:pt x="658" y="1263"/>
                  </a:lnTo>
                  <a:lnTo>
                    <a:pt x="156" y="1338"/>
                  </a:lnTo>
                  <a:lnTo>
                    <a:pt x="120" y="1345"/>
                  </a:lnTo>
                  <a:lnTo>
                    <a:pt x="72" y="1359"/>
                  </a:lnTo>
                  <a:lnTo>
                    <a:pt x="48" y="1372"/>
                  </a:lnTo>
                  <a:lnTo>
                    <a:pt x="24" y="1393"/>
                  </a:lnTo>
                  <a:lnTo>
                    <a:pt x="0" y="1434"/>
                  </a:lnTo>
                  <a:lnTo>
                    <a:pt x="0" y="1475"/>
                  </a:lnTo>
                  <a:lnTo>
                    <a:pt x="24" y="1523"/>
                  </a:lnTo>
                  <a:lnTo>
                    <a:pt x="60" y="1558"/>
                  </a:lnTo>
                  <a:lnTo>
                    <a:pt x="96" y="1571"/>
                  </a:lnTo>
                  <a:lnTo>
                    <a:pt x="132" y="1585"/>
                  </a:lnTo>
                  <a:lnTo>
                    <a:pt x="168" y="1592"/>
                  </a:lnTo>
                  <a:lnTo>
                    <a:pt x="216" y="1592"/>
                  </a:lnTo>
                  <a:lnTo>
                    <a:pt x="742" y="1585"/>
                  </a:lnTo>
                  <a:lnTo>
                    <a:pt x="1280" y="1571"/>
                  </a:lnTo>
                  <a:lnTo>
                    <a:pt x="1819" y="1558"/>
                  </a:lnTo>
                  <a:lnTo>
                    <a:pt x="2357" y="1530"/>
                  </a:lnTo>
                  <a:lnTo>
                    <a:pt x="2908" y="1496"/>
                  </a:lnTo>
                  <a:lnTo>
                    <a:pt x="3446" y="1455"/>
                  </a:lnTo>
                  <a:lnTo>
                    <a:pt x="3985" y="1407"/>
                  </a:lnTo>
                  <a:lnTo>
                    <a:pt x="4523" y="1345"/>
                  </a:lnTo>
                  <a:lnTo>
                    <a:pt x="5062" y="1269"/>
                  </a:lnTo>
                  <a:lnTo>
                    <a:pt x="5588" y="1187"/>
                  </a:lnTo>
                  <a:lnTo>
                    <a:pt x="6103" y="1084"/>
                  </a:lnTo>
                  <a:lnTo>
                    <a:pt x="6605" y="975"/>
                  </a:lnTo>
                  <a:lnTo>
                    <a:pt x="6856" y="913"/>
                  </a:lnTo>
                  <a:lnTo>
                    <a:pt x="7096" y="844"/>
                  </a:lnTo>
                  <a:lnTo>
                    <a:pt x="7335" y="776"/>
                  </a:lnTo>
                  <a:lnTo>
                    <a:pt x="7574" y="700"/>
                  </a:lnTo>
                  <a:lnTo>
                    <a:pt x="7802" y="625"/>
                  </a:lnTo>
                  <a:lnTo>
                    <a:pt x="8029" y="542"/>
                  </a:lnTo>
                  <a:lnTo>
                    <a:pt x="8244" y="453"/>
                  </a:lnTo>
                  <a:lnTo>
                    <a:pt x="8460" y="364"/>
                  </a:lnTo>
                  <a:lnTo>
                    <a:pt x="8508" y="337"/>
                  </a:lnTo>
                  <a:lnTo>
                    <a:pt x="8556" y="309"/>
                  </a:lnTo>
                  <a:lnTo>
                    <a:pt x="8579" y="282"/>
                  </a:lnTo>
                  <a:lnTo>
                    <a:pt x="8603" y="254"/>
                  </a:lnTo>
                  <a:lnTo>
                    <a:pt x="8615" y="220"/>
                  </a:lnTo>
                  <a:lnTo>
                    <a:pt x="8627" y="192"/>
                  </a:lnTo>
                  <a:lnTo>
                    <a:pt x="8615" y="165"/>
                  </a:lnTo>
                  <a:lnTo>
                    <a:pt x="8603" y="138"/>
                  </a:lnTo>
                  <a:lnTo>
                    <a:pt x="8591" y="110"/>
                  </a:lnTo>
                  <a:lnTo>
                    <a:pt x="8556" y="83"/>
                  </a:lnTo>
                  <a:lnTo>
                    <a:pt x="8532" y="62"/>
                  </a:lnTo>
                  <a:lnTo>
                    <a:pt x="8484" y="42"/>
                  </a:lnTo>
                  <a:lnTo>
                    <a:pt x="8448" y="21"/>
                  </a:lnTo>
                  <a:lnTo>
                    <a:pt x="8388" y="14"/>
                  </a:lnTo>
                  <a:lnTo>
                    <a:pt x="83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" name="Text Box 11">
            <a:extLst>
              <a:ext uri="{FF2B5EF4-FFF2-40B4-BE49-F238E27FC236}">
                <a16:creationId xmlns:a16="http://schemas.microsoft.com/office/drawing/2014/main" id="{4B640506-1738-4CDB-B065-8DEB763D1E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621" y="1268655"/>
            <a:ext cx="6411842" cy="23544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21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altLang="en-US" sz="21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tích</a:t>
            </a:r>
            <a:r>
              <a:rPr lang="en-US" altLang="en-US" sz="21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đa</a:t>
            </a:r>
            <a:r>
              <a:rPr lang="en-US" altLang="en-US" sz="21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thức</a:t>
            </a:r>
            <a:r>
              <a:rPr lang="en-US" altLang="en-US" sz="21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altLang="en-US" sz="21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nhân</a:t>
            </a:r>
            <a:r>
              <a:rPr lang="en-US" altLang="en-US" sz="21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tử</a:t>
            </a:r>
            <a:r>
              <a:rPr lang="en-US" altLang="en-US" sz="21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5x – 5y + ax – ay </a:t>
            </a:r>
          </a:p>
          <a:p>
            <a:pPr>
              <a:spcBef>
                <a:spcPct val="50000"/>
              </a:spcBef>
            </a:pPr>
            <a:endParaRPr lang="en-US" altLang="en-US" sz="21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spcBef>
                <a:spcPct val="50000"/>
              </a:spcBef>
            </a:pPr>
            <a:r>
              <a:rPr lang="en-US" altLang="en-US" sz="21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	A. (x – y)(5 – a)</a:t>
            </a:r>
          </a:p>
          <a:p>
            <a:pPr>
              <a:spcBef>
                <a:spcPct val="50000"/>
              </a:spcBef>
            </a:pPr>
            <a:r>
              <a:rPr lang="en-US" altLang="en-US" sz="21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	B. (x – y)(5 + a)</a:t>
            </a:r>
          </a:p>
          <a:p>
            <a:pPr>
              <a:spcBef>
                <a:spcPct val="50000"/>
              </a:spcBef>
            </a:pPr>
            <a:r>
              <a:rPr lang="en-US" altLang="en-US" sz="21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	C. (x + y)( 5 – a)</a:t>
            </a:r>
            <a:r>
              <a:rPr lang="en-US" altLang="en-US" sz="1800" b="1" dirty="0">
                <a:solidFill>
                  <a:schemeClr val="bg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57" name="Text Box 44">
            <a:extLst>
              <a:ext uri="{FF2B5EF4-FFF2-40B4-BE49-F238E27FC236}">
                <a16:creationId xmlns:a16="http://schemas.microsoft.com/office/drawing/2014/main" id="{EF70FF1B-D55D-43FB-8FF2-7FB83D89DC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6904" y="1889922"/>
            <a:ext cx="4436269" cy="18697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2100" b="1" dirty="0" err="1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Vì</a:t>
            </a:r>
            <a:r>
              <a:rPr lang="en-US" altLang="en-US" sz="2100" b="1" dirty="0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	5x – 5y + ax – ay </a:t>
            </a:r>
          </a:p>
          <a:p>
            <a:pPr>
              <a:spcBef>
                <a:spcPct val="50000"/>
              </a:spcBef>
            </a:pPr>
            <a:r>
              <a:rPr lang="en-US" altLang="en-US" sz="2100" b="1" dirty="0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= (5x – 5y) + (ax – ay)</a:t>
            </a:r>
          </a:p>
          <a:p>
            <a:pPr>
              <a:spcBef>
                <a:spcPct val="50000"/>
              </a:spcBef>
            </a:pPr>
            <a:r>
              <a:rPr lang="en-US" altLang="en-US" sz="2100" b="1" dirty="0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= 5(x – y) + a(x – y)</a:t>
            </a:r>
          </a:p>
          <a:p>
            <a:pPr>
              <a:spcBef>
                <a:spcPct val="50000"/>
              </a:spcBef>
            </a:pPr>
            <a:r>
              <a:rPr lang="en-US" altLang="en-US" sz="2100" b="1" dirty="0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= (x – y)(5 + a)	</a:t>
            </a:r>
          </a:p>
        </p:txBody>
      </p:sp>
      <p:sp>
        <p:nvSpPr>
          <p:cNvPr id="58" name="Text Box 45">
            <a:extLst>
              <a:ext uri="{FF2B5EF4-FFF2-40B4-BE49-F238E27FC236}">
                <a16:creationId xmlns:a16="http://schemas.microsoft.com/office/drawing/2014/main" id="{2D91BB75-BE31-4799-AE59-BAC35ED048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525" y="693331"/>
            <a:ext cx="4872038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21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altLang="en-US" sz="21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2: </a:t>
            </a:r>
            <a:r>
              <a:rPr lang="en-US" altLang="en-US" sz="21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Chọn</a:t>
            </a:r>
            <a:r>
              <a:rPr lang="en-US" altLang="en-US" sz="21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đáp</a:t>
            </a:r>
            <a:r>
              <a:rPr lang="en-US" altLang="en-US" sz="21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án</a:t>
            </a:r>
            <a:r>
              <a:rPr lang="en-US" altLang="en-US" sz="21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đúng</a:t>
            </a:r>
            <a:endParaRPr lang="en-US" altLang="en-US" sz="21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" name="btnInknoeActivity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4" r:link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97131" y="4572000"/>
            <a:ext cx="2219546" cy="571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998584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xit" presetSubtype="16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Effect transition="out" filter="box(in)">
                                      <p:cBhvr>
                                        <p:cTn id="6" dur="500"/>
                                        <p:tgtEl>
                                          <p:spTgt spid="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" presetClass="exit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10" dur="500"/>
                                        <p:tgtEl>
                                          <p:spTgt spid="5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" name="Google Shape;2570;p67"/>
          <p:cNvGrpSpPr/>
          <p:nvPr/>
        </p:nvGrpSpPr>
        <p:grpSpPr>
          <a:xfrm flipH="1">
            <a:off x="-457495" y="2865606"/>
            <a:ext cx="2095138" cy="2063869"/>
            <a:chOff x="1396801" y="2275181"/>
            <a:chExt cx="1680570" cy="1693688"/>
          </a:xfrm>
        </p:grpSpPr>
        <p:sp>
          <p:nvSpPr>
            <p:cNvPr id="55" name="Google Shape;2571;p67"/>
            <p:cNvSpPr/>
            <p:nvPr/>
          </p:nvSpPr>
          <p:spPr>
            <a:xfrm>
              <a:off x="1860041" y="3801998"/>
              <a:ext cx="218381" cy="101064"/>
            </a:xfrm>
            <a:custGeom>
              <a:avLst/>
              <a:gdLst/>
              <a:ahLst/>
              <a:cxnLst/>
              <a:rect l="l" t="t" r="r" b="b"/>
              <a:pathLst>
                <a:path w="27019" h="12504" extrusionOk="0">
                  <a:moveTo>
                    <a:pt x="19985" y="0"/>
                  </a:moveTo>
                  <a:lnTo>
                    <a:pt x="19985" y="0"/>
                  </a:lnTo>
                  <a:lnTo>
                    <a:pt x="19878" y="14"/>
                  </a:lnTo>
                  <a:lnTo>
                    <a:pt x="19758" y="27"/>
                  </a:lnTo>
                  <a:lnTo>
                    <a:pt x="19471" y="47"/>
                  </a:lnTo>
                  <a:lnTo>
                    <a:pt x="19137" y="60"/>
                  </a:lnTo>
                  <a:lnTo>
                    <a:pt x="18756" y="67"/>
                  </a:lnTo>
                  <a:lnTo>
                    <a:pt x="18336" y="67"/>
                  </a:lnTo>
                  <a:lnTo>
                    <a:pt x="17868" y="60"/>
                  </a:lnTo>
                  <a:lnTo>
                    <a:pt x="16839" y="54"/>
                  </a:lnTo>
                  <a:lnTo>
                    <a:pt x="15691" y="40"/>
                  </a:lnTo>
                  <a:lnTo>
                    <a:pt x="15083" y="34"/>
                  </a:lnTo>
                  <a:lnTo>
                    <a:pt x="14455" y="34"/>
                  </a:lnTo>
                  <a:lnTo>
                    <a:pt x="13807" y="40"/>
                  </a:lnTo>
                  <a:lnTo>
                    <a:pt x="13146" y="54"/>
                  </a:lnTo>
                  <a:lnTo>
                    <a:pt x="12478" y="74"/>
                  </a:lnTo>
                  <a:lnTo>
                    <a:pt x="11803" y="100"/>
                  </a:lnTo>
                  <a:lnTo>
                    <a:pt x="11122" y="141"/>
                  </a:lnTo>
                  <a:lnTo>
                    <a:pt x="10447" y="194"/>
                  </a:lnTo>
                  <a:lnTo>
                    <a:pt x="9773" y="254"/>
                  </a:lnTo>
                  <a:lnTo>
                    <a:pt x="9105" y="328"/>
                  </a:lnTo>
                  <a:lnTo>
                    <a:pt x="8771" y="374"/>
                  </a:lnTo>
                  <a:lnTo>
                    <a:pt x="8444" y="421"/>
                  </a:lnTo>
                  <a:lnTo>
                    <a:pt x="8123" y="474"/>
                  </a:lnTo>
                  <a:lnTo>
                    <a:pt x="7802" y="528"/>
                  </a:lnTo>
                  <a:lnTo>
                    <a:pt x="7482" y="588"/>
                  </a:lnTo>
                  <a:lnTo>
                    <a:pt x="7174" y="655"/>
                  </a:lnTo>
                  <a:lnTo>
                    <a:pt x="6867" y="722"/>
                  </a:lnTo>
                  <a:lnTo>
                    <a:pt x="6567" y="795"/>
                  </a:lnTo>
                  <a:lnTo>
                    <a:pt x="6273" y="875"/>
                  </a:lnTo>
                  <a:lnTo>
                    <a:pt x="5979" y="962"/>
                  </a:lnTo>
                  <a:lnTo>
                    <a:pt x="5698" y="1049"/>
                  </a:lnTo>
                  <a:lnTo>
                    <a:pt x="5424" y="1142"/>
                  </a:lnTo>
                  <a:lnTo>
                    <a:pt x="5157" y="1249"/>
                  </a:lnTo>
                  <a:lnTo>
                    <a:pt x="4897" y="1356"/>
                  </a:lnTo>
                  <a:lnTo>
                    <a:pt x="4643" y="1463"/>
                  </a:lnTo>
                  <a:lnTo>
                    <a:pt x="4403" y="1583"/>
                  </a:lnTo>
                  <a:lnTo>
                    <a:pt x="4169" y="1710"/>
                  </a:lnTo>
                  <a:lnTo>
                    <a:pt x="3942" y="1844"/>
                  </a:lnTo>
                  <a:lnTo>
                    <a:pt x="3728" y="1977"/>
                  </a:lnTo>
                  <a:lnTo>
                    <a:pt x="3528" y="2124"/>
                  </a:lnTo>
                  <a:lnTo>
                    <a:pt x="3334" y="2278"/>
                  </a:lnTo>
                  <a:lnTo>
                    <a:pt x="3147" y="2438"/>
                  </a:lnTo>
                  <a:lnTo>
                    <a:pt x="2980" y="2599"/>
                  </a:lnTo>
                  <a:lnTo>
                    <a:pt x="2820" y="2772"/>
                  </a:lnTo>
                  <a:lnTo>
                    <a:pt x="2820" y="2772"/>
                  </a:lnTo>
                  <a:lnTo>
                    <a:pt x="2526" y="3126"/>
                  </a:lnTo>
                  <a:lnTo>
                    <a:pt x="2245" y="3480"/>
                  </a:lnTo>
                  <a:lnTo>
                    <a:pt x="1985" y="3834"/>
                  </a:lnTo>
                  <a:lnTo>
                    <a:pt x="1744" y="4182"/>
                  </a:lnTo>
                  <a:lnTo>
                    <a:pt x="1510" y="4529"/>
                  </a:lnTo>
                  <a:lnTo>
                    <a:pt x="1303" y="4869"/>
                  </a:lnTo>
                  <a:lnTo>
                    <a:pt x="1110" y="5210"/>
                  </a:lnTo>
                  <a:lnTo>
                    <a:pt x="929" y="5551"/>
                  </a:lnTo>
                  <a:lnTo>
                    <a:pt x="769" y="5878"/>
                  </a:lnTo>
                  <a:lnTo>
                    <a:pt x="622" y="6205"/>
                  </a:lnTo>
                  <a:lnTo>
                    <a:pt x="488" y="6533"/>
                  </a:lnTo>
                  <a:lnTo>
                    <a:pt x="375" y="6853"/>
                  </a:lnTo>
                  <a:lnTo>
                    <a:pt x="275" y="7160"/>
                  </a:lnTo>
                  <a:lnTo>
                    <a:pt x="195" y="7468"/>
                  </a:lnTo>
                  <a:lnTo>
                    <a:pt x="121" y="7768"/>
                  </a:lnTo>
                  <a:lnTo>
                    <a:pt x="68" y="8062"/>
                  </a:lnTo>
                  <a:lnTo>
                    <a:pt x="34" y="8349"/>
                  </a:lnTo>
                  <a:lnTo>
                    <a:pt x="8" y="8623"/>
                  </a:lnTo>
                  <a:lnTo>
                    <a:pt x="1" y="8890"/>
                  </a:lnTo>
                  <a:lnTo>
                    <a:pt x="8" y="9151"/>
                  </a:lnTo>
                  <a:lnTo>
                    <a:pt x="28" y="9405"/>
                  </a:lnTo>
                  <a:lnTo>
                    <a:pt x="61" y="9645"/>
                  </a:lnTo>
                  <a:lnTo>
                    <a:pt x="114" y="9879"/>
                  </a:lnTo>
                  <a:lnTo>
                    <a:pt x="141" y="9993"/>
                  </a:lnTo>
                  <a:lnTo>
                    <a:pt x="175" y="10099"/>
                  </a:lnTo>
                  <a:lnTo>
                    <a:pt x="215" y="10206"/>
                  </a:lnTo>
                  <a:lnTo>
                    <a:pt x="255" y="10306"/>
                  </a:lnTo>
                  <a:lnTo>
                    <a:pt x="295" y="10413"/>
                  </a:lnTo>
                  <a:lnTo>
                    <a:pt x="342" y="10507"/>
                  </a:lnTo>
                  <a:lnTo>
                    <a:pt x="395" y="10607"/>
                  </a:lnTo>
                  <a:lnTo>
                    <a:pt x="448" y="10694"/>
                  </a:lnTo>
                  <a:lnTo>
                    <a:pt x="502" y="10787"/>
                  </a:lnTo>
                  <a:lnTo>
                    <a:pt x="562" y="10874"/>
                  </a:lnTo>
                  <a:lnTo>
                    <a:pt x="629" y="10954"/>
                  </a:lnTo>
                  <a:lnTo>
                    <a:pt x="696" y="11034"/>
                  </a:lnTo>
                  <a:lnTo>
                    <a:pt x="769" y="11115"/>
                  </a:lnTo>
                  <a:lnTo>
                    <a:pt x="842" y="11188"/>
                  </a:lnTo>
                  <a:lnTo>
                    <a:pt x="916" y="11255"/>
                  </a:lnTo>
                  <a:lnTo>
                    <a:pt x="996" y="11322"/>
                  </a:lnTo>
                  <a:lnTo>
                    <a:pt x="1083" y="11388"/>
                  </a:lnTo>
                  <a:lnTo>
                    <a:pt x="1170" y="11442"/>
                  </a:lnTo>
                  <a:lnTo>
                    <a:pt x="1170" y="11442"/>
                  </a:lnTo>
                  <a:lnTo>
                    <a:pt x="1270" y="11502"/>
                  </a:lnTo>
                  <a:lnTo>
                    <a:pt x="1404" y="11562"/>
                  </a:lnTo>
                  <a:lnTo>
                    <a:pt x="1564" y="11616"/>
                  </a:lnTo>
                  <a:lnTo>
                    <a:pt x="1751" y="11669"/>
                  </a:lnTo>
                  <a:lnTo>
                    <a:pt x="1965" y="11716"/>
                  </a:lnTo>
                  <a:lnTo>
                    <a:pt x="2198" y="11769"/>
                  </a:lnTo>
                  <a:lnTo>
                    <a:pt x="2459" y="11816"/>
                  </a:lnTo>
                  <a:lnTo>
                    <a:pt x="2746" y="11863"/>
                  </a:lnTo>
                  <a:lnTo>
                    <a:pt x="3053" y="11909"/>
                  </a:lnTo>
                  <a:lnTo>
                    <a:pt x="3381" y="11956"/>
                  </a:lnTo>
                  <a:lnTo>
                    <a:pt x="4095" y="12036"/>
                  </a:lnTo>
                  <a:lnTo>
                    <a:pt x="4883" y="12117"/>
                  </a:lnTo>
                  <a:lnTo>
                    <a:pt x="5738" y="12190"/>
                  </a:lnTo>
                  <a:lnTo>
                    <a:pt x="6647" y="12250"/>
                  </a:lnTo>
                  <a:lnTo>
                    <a:pt x="7609" y="12310"/>
                  </a:lnTo>
                  <a:lnTo>
                    <a:pt x="8617" y="12357"/>
                  </a:lnTo>
                  <a:lnTo>
                    <a:pt x="9659" y="12404"/>
                  </a:lnTo>
                  <a:lnTo>
                    <a:pt x="10728" y="12437"/>
                  </a:lnTo>
                  <a:lnTo>
                    <a:pt x="11823" y="12464"/>
                  </a:lnTo>
                  <a:lnTo>
                    <a:pt x="12925" y="12484"/>
                  </a:lnTo>
                  <a:lnTo>
                    <a:pt x="14034" y="12497"/>
                  </a:lnTo>
                  <a:lnTo>
                    <a:pt x="15143" y="12504"/>
                  </a:lnTo>
                  <a:lnTo>
                    <a:pt x="16245" y="12497"/>
                  </a:lnTo>
                  <a:lnTo>
                    <a:pt x="17327" y="12484"/>
                  </a:lnTo>
                  <a:lnTo>
                    <a:pt x="18382" y="12464"/>
                  </a:lnTo>
                  <a:lnTo>
                    <a:pt x="19411" y="12437"/>
                  </a:lnTo>
                  <a:lnTo>
                    <a:pt x="20393" y="12397"/>
                  </a:lnTo>
                  <a:lnTo>
                    <a:pt x="21335" y="12350"/>
                  </a:lnTo>
                  <a:lnTo>
                    <a:pt x="22216" y="12297"/>
                  </a:lnTo>
                  <a:lnTo>
                    <a:pt x="23038" y="12230"/>
                  </a:lnTo>
                  <a:lnTo>
                    <a:pt x="23425" y="12197"/>
                  </a:lnTo>
                  <a:lnTo>
                    <a:pt x="23793" y="12157"/>
                  </a:lnTo>
                  <a:lnTo>
                    <a:pt x="24140" y="12117"/>
                  </a:lnTo>
                  <a:lnTo>
                    <a:pt x="24467" y="12070"/>
                  </a:lnTo>
                  <a:lnTo>
                    <a:pt x="24774" y="12023"/>
                  </a:lnTo>
                  <a:lnTo>
                    <a:pt x="25055" y="11976"/>
                  </a:lnTo>
                  <a:lnTo>
                    <a:pt x="25322" y="11930"/>
                  </a:lnTo>
                  <a:lnTo>
                    <a:pt x="25556" y="11876"/>
                  </a:lnTo>
                  <a:lnTo>
                    <a:pt x="25770" y="11823"/>
                  </a:lnTo>
                  <a:lnTo>
                    <a:pt x="25957" y="11763"/>
                  </a:lnTo>
                  <a:lnTo>
                    <a:pt x="26117" y="11702"/>
                  </a:lnTo>
                  <a:lnTo>
                    <a:pt x="26244" y="11636"/>
                  </a:lnTo>
                  <a:lnTo>
                    <a:pt x="26304" y="11609"/>
                  </a:lnTo>
                  <a:lnTo>
                    <a:pt x="26351" y="11576"/>
                  </a:lnTo>
                  <a:lnTo>
                    <a:pt x="26391" y="11542"/>
                  </a:lnTo>
                  <a:lnTo>
                    <a:pt x="26424" y="11509"/>
                  </a:lnTo>
                  <a:lnTo>
                    <a:pt x="26424" y="11509"/>
                  </a:lnTo>
                  <a:lnTo>
                    <a:pt x="26478" y="11435"/>
                  </a:lnTo>
                  <a:lnTo>
                    <a:pt x="26531" y="11355"/>
                  </a:lnTo>
                  <a:lnTo>
                    <a:pt x="26584" y="11268"/>
                  </a:lnTo>
                  <a:lnTo>
                    <a:pt x="26631" y="11175"/>
                  </a:lnTo>
                  <a:lnTo>
                    <a:pt x="26671" y="11075"/>
                  </a:lnTo>
                  <a:lnTo>
                    <a:pt x="26718" y="10968"/>
                  </a:lnTo>
                  <a:lnTo>
                    <a:pt x="26751" y="10854"/>
                  </a:lnTo>
                  <a:lnTo>
                    <a:pt x="26792" y="10741"/>
                  </a:lnTo>
                  <a:lnTo>
                    <a:pt x="26852" y="10487"/>
                  </a:lnTo>
                  <a:lnTo>
                    <a:pt x="26905" y="10220"/>
                  </a:lnTo>
                  <a:lnTo>
                    <a:pt x="26945" y="9932"/>
                  </a:lnTo>
                  <a:lnTo>
                    <a:pt x="26979" y="9625"/>
                  </a:lnTo>
                  <a:lnTo>
                    <a:pt x="26999" y="9305"/>
                  </a:lnTo>
                  <a:lnTo>
                    <a:pt x="27012" y="8971"/>
                  </a:lnTo>
                  <a:lnTo>
                    <a:pt x="27019" y="8630"/>
                  </a:lnTo>
                  <a:lnTo>
                    <a:pt x="27012" y="8276"/>
                  </a:lnTo>
                  <a:lnTo>
                    <a:pt x="26999" y="7915"/>
                  </a:lnTo>
                  <a:lnTo>
                    <a:pt x="26979" y="7555"/>
                  </a:lnTo>
                  <a:lnTo>
                    <a:pt x="26952" y="7187"/>
                  </a:lnTo>
                  <a:lnTo>
                    <a:pt x="26912" y="6813"/>
                  </a:lnTo>
                  <a:lnTo>
                    <a:pt x="26872" y="6446"/>
                  </a:lnTo>
                  <a:lnTo>
                    <a:pt x="26825" y="6078"/>
                  </a:lnTo>
                  <a:lnTo>
                    <a:pt x="26765" y="5718"/>
                  </a:lnTo>
                  <a:lnTo>
                    <a:pt x="26705" y="5357"/>
                  </a:lnTo>
                  <a:lnTo>
                    <a:pt x="26638" y="5010"/>
                  </a:lnTo>
                  <a:lnTo>
                    <a:pt x="26564" y="4669"/>
                  </a:lnTo>
                  <a:lnTo>
                    <a:pt x="26491" y="4342"/>
                  </a:lnTo>
                  <a:lnTo>
                    <a:pt x="26411" y="4021"/>
                  </a:lnTo>
                  <a:lnTo>
                    <a:pt x="26324" y="3721"/>
                  </a:lnTo>
                  <a:lnTo>
                    <a:pt x="26237" y="3440"/>
                  </a:lnTo>
                  <a:lnTo>
                    <a:pt x="26144" y="3173"/>
                  </a:lnTo>
                  <a:lnTo>
                    <a:pt x="26050" y="2926"/>
                  </a:lnTo>
                  <a:lnTo>
                    <a:pt x="25957" y="2705"/>
                  </a:lnTo>
                  <a:lnTo>
                    <a:pt x="25856" y="2505"/>
                  </a:lnTo>
                  <a:lnTo>
                    <a:pt x="25756" y="2331"/>
                  </a:lnTo>
                  <a:lnTo>
                    <a:pt x="25703" y="2258"/>
                  </a:lnTo>
                  <a:lnTo>
                    <a:pt x="25656" y="2184"/>
                  </a:lnTo>
                  <a:lnTo>
                    <a:pt x="25656" y="2184"/>
                  </a:lnTo>
                  <a:lnTo>
                    <a:pt x="25603" y="2124"/>
                  </a:lnTo>
                  <a:lnTo>
                    <a:pt x="25542" y="2057"/>
                  </a:lnTo>
                  <a:lnTo>
                    <a:pt x="25409" y="1931"/>
                  </a:lnTo>
                  <a:lnTo>
                    <a:pt x="25262" y="1810"/>
                  </a:lnTo>
                  <a:lnTo>
                    <a:pt x="25095" y="1690"/>
                  </a:lnTo>
                  <a:lnTo>
                    <a:pt x="24915" y="1577"/>
                  </a:lnTo>
                  <a:lnTo>
                    <a:pt x="24721" y="1463"/>
                  </a:lnTo>
                  <a:lnTo>
                    <a:pt x="24521" y="1356"/>
                  </a:lnTo>
                  <a:lnTo>
                    <a:pt x="24307" y="1256"/>
                  </a:lnTo>
                  <a:lnTo>
                    <a:pt x="24080" y="1156"/>
                  </a:lnTo>
                  <a:lnTo>
                    <a:pt x="23853" y="1062"/>
                  </a:lnTo>
                  <a:lnTo>
                    <a:pt x="23619" y="969"/>
                  </a:lnTo>
                  <a:lnTo>
                    <a:pt x="23378" y="882"/>
                  </a:lnTo>
                  <a:lnTo>
                    <a:pt x="23138" y="795"/>
                  </a:lnTo>
                  <a:lnTo>
                    <a:pt x="22891" y="715"/>
                  </a:lnTo>
                  <a:lnTo>
                    <a:pt x="22410" y="568"/>
                  </a:lnTo>
                  <a:lnTo>
                    <a:pt x="21936" y="434"/>
                  </a:lnTo>
                  <a:lnTo>
                    <a:pt x="21488" y="321"/>
                  </a:lnTo>
                  <a:lnTo>
                    <a:pt x="21081" y="227"/>
                  </a:lnTo>
                  <a:lnTo>
                    <a:pt x="20720" y="147"/>
                  </a:lnTo>
                  <a:lnTo>
                    <a:pt x="20186" y="34"/>
                  </a:lnTo>
                  <a:lnTo>
                    <a:pt x="19985" y="0"/>
                  </a:lnTo>
                  <a:lnTo>
                    <a:pt x="1998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2572;p67"/>
            <p:cNvSpPr/>
            <p:nvPr/>
          </p:nvSpPr>
          <p:spPr>
            <a:xfrm>
              <a:off x="1731238" y="2630237"/>
              <a:ext cx="189874" cy="187288"/>
            </a:xfrm>
            <a:custGeom>
              <a:avLst/>
              <a:gdLst/>
              <a:ahLst/>
              <a:cxnLst/>
              <a:rect l="l" t="t" r="r" b="b"/>
              <a:pathLst>
                <a:path w="23492" h="23172" extrusionOk="0">
                  <a:moveTo>
                    <a:pt x="6653" y="21655"/>
                  </a:moveTo>
                  <a:lnTo>
                    <a:pt x="6653" y="21655"/>
                  </a:lnTo>
                  <a:lnTo>
                    <a:pt x="6573" y="21528"/>
                  </a:lnTo>
                  <a:lnTo>
                    <a:pt x="6486" y="21381"/>
                  </a:lnTo>
                  <a:lnTo>
                    <a:pt x="6399" y="21221"/>
                  </a:lnTo>
                  <a:lnTo>
                    <a:pt x="6305" y="21041"/>
                  </a:lnTo>
                  <a:lnTo>
                    <a:pt x="6105" y="20633"/>
                  </a:lnTo>
                  <a:lnTo>
                    <a:pt x="5885" y="20159"/>
                  </a:lnTo>
                  <a:lnTo>
                    <a:pt x="5657" y="19631"/>
                  </a:lnTo>
                  <a:lnTo>
                    <a:pt x="5417" y="19050"/>
                  </a:lnTo>
                  <a:lnTo>
                    <a:pt x="5163" y="18429"/>
                  </a:lnTo>
                  <a:lnTo>
                    <a:pt x="4903" y="17754"/>
                  </a:lnTo>
                  <a:lnTo>
                    <a:pt x="4636" y="17053"/>
                  </a:lnTo>
                  <a:lnTo>
                    <a:pt x="4362" y="16312"/>
                  </a:lnTo>
                  <a:lnTo>
                    <a:pt x="4088" y="15544"/>
                  </a:lnTo>
                  <a:lnTo>
                    <a:pt x="3807" y="14755"/>
                  </a:lnTo>
                  <a:lnTo>
                    <a:pt x="3527" y="13947"/>
                  </a:lnTo>
                  <a:lnTo>
                    <a:pt x="3246" y="13132"/>
                  </a:lnTo>
                  <a:lnTo>
                    <a:pt x="2966" y="12304"/>
                  </a:lnTo>
                  <a:lnTo>
                    <a:pt x="2692" y="11469"/>
                  </a:lnTo>
                  <a:lnTo>
                    <a:pt x="2418" y="10641"/>
                  </a:lnTo>
                  <a:lnTo>
                    <a:pt x="2158" y="9819"/>
                  </a:lnTo>
                  <a:lnTo>
                    <a:pt x="1897" y="9011"/>
                  </a:lnTo>
                  <a:lnTo>
                    <a:pt x="1650" y="8216"/>
                  </a:lnTo>
                  <a:lnTo>
                    <a:pt x="1416" y="7442"/>
                  </a:lnTo>
                  <a:lnTo>
                    <a:pt x="1196" y="6693"/>
                  </a:lnTo>
                  <a:lnTo>
                    <a:pt x="982" y="5972"/>
                  </a:lnTo>
                  <a:lnTo>
                    <a:pt x="795" y="5291"/>
                  </a:lnTo>
                  <a:lnTo>
                    <a:pt x="615" y="4656"/>
                  </a:lnTo>
                  <a:lnTo>
                    <a:pt x="461" y="4062"/>
                  </a:lnTo>
                  <a:lnTo>
                    <a:pt x="321" y="3514"/>
                  </a:lnTo>
                  <a:lnTo>
                    <a:pt x="207" y="3027"/>
                  </a:lnTo>
                  <a:lnTo>
                    <a:pt x="114" y="2599"/>
                  </a:lnTo>
                  <a:lnTo>
                    <a:pt x="54" y="2232"/>
                  </a:lnTo>
                  <a:lnTo>
                    <a:pt x="27" y="2078"/>
                  </a:lnTo>
                  <a:lnTo>
                    <a:pt x="14" y="1945"/>
                  </a:lnTo>
                  <a:lnTo>
                    <a:pt x="0" y="1824"/>
                  </a:lnTo>
                  <a:lnTo>
                    <a:pt x="0" y="1724"/>
                  </a:lnTo>
                  <a:lnTo>
                    <a:pt x="0" y="1724"/>
                  </a:lnTo>
                  <a:lnTo>
                    <a:pt x="7" y="1631"/>
                  </a:lnTo>
                  <a:lnTo>
                    <a:pt x="27" y="1544"/>
                  </a:lnTo>
                  <a:lnTo>
                    <a:pt x="60" y="1457"/>
                  </a:lnTo>
                  <a:lnTo>
                    <a:pt x="107" y="1377"/>
                  </a:lnTo>
                  <a:lnTo>
                    <a:pt x="167" y="1290"/>
                  </a:lnTo>
                  <a:lnTo>
                    <a:pt x="234" y="1210"/>
                  </a:lnTo>
                  <a:lnTo>
                    <a:pt x="314" y="1130"/>
                  </a:lnTo>
                  <a:lnTo>
                    <a:pt x="408" y="1049"/>
                  </a:lnTo>
                  <a:lnTo>
                    <a:pt x="514" y="976"/>
                  </a:lnTo>
                  <a:lnTo>
                    <a:pt x="628" y="903"/>
                  </a:lnTo>
                  <a:lnTo>
                    <a:pt x="748" y="829"/>
                  </a:lnTo>
                  <a:lnTo>
                    <a:pt x="888" y="762"/>
                  </a:lnTo>
                  <a:lnTo>
                    <a:pt x="1029" y="689"/>
                  </a:lnTo>
                  <a:lnTo>
                    <a:pt x="1182" y="629"/>
                  </a:lnTo>
                  <a:lnTo>
                    <a:pt x="1349" y="569"/>
                  </a:lnTo>
                  <a:lnTo>
                    <a:pt x="1523" y="508"/>
                  </a:lnTo>
                  <a:lnTo>
                    <a:pt x="1703" y="448"/>
                  </a:lnTo>
                  <a:lnTo>
                    <a:pt x="1890" y="395"/>
                  </a:lnTo>
                  <a:lnTo>
                    <a:pt x="2084" y="348"/>
                  </a:lnTo>
                  <a:lnTo>
                    <a:pt x="2291" y="295"/>
                  </a:lnTo>
                  <a:lnTo>
                    <a:pt x="2505" y="255"/>
                  </a:lnTo>
                  <a:lnTo>
                    <a:pt x="2719" y="215"/>
                  </a:lnTo>
                  <a:lnTo>
                    <a:pt x="2946" y="174"/>
                  </a:lnTo>
                  <a:lnTo>
                    <a:pt x="3179" y="141"/>
                  </a:lnTo>
                  <a:lnTo>
                    <a:pt x="3420" y="108"/>
                  </a:lnTo>
                  <a:lnTo>
                    <a:pt x="3667" y="81"/>
                  </a:lnTo>
                  <a:lnTo>
                    <a:pt x="3914" y="61"/>
                  </a:lnTo>
                  <a:lnTo>
                    <a:pt x="4168" y="41"/>
                  </a:lnTo>
                  <a:lnTo>
                    <a:pt x="4429" y="21"/>
                  </a:lnTo>
                  <a:lnTo>
                    <a:pt x="4696" y="14"/>
                  </a:lnTo>
                  <a:lnTo>
                    <a:pt x="4963" y="1"/>
                  </a:lnTo>
                  <a:lnTo>
                    <a:pt x="5237" y="1"/>
                  </a:lnTo>
                  <a:lnTo>
                    <a:pt x="5517" y="1"/>
                  </a:lnTo>
                  <a:lnTo>
                    <a:pt x="5798" y="8"/>
                  </a:lnTo>
                  <a:lnTo>
                    <a:pt x="6085" y="21"/>
                  </a:lnTo>
                  <a:lnTo>
                    <a:pt x="6372" y="34"/>
                  </a:lnTo>
                  <a:lnTo>
                    <a:pt x="6666" y="54"/>
                  </a:lnTo>
                  <a:lnTo>
                    <a:pt x="6953" y="74"/>
                  </a:lnTo>
                  <a:lnTo>
                    <a:pt x="7254" y="108"/>
                  </a:lnTo>
                  <a:lnTo>
                    <a:pt x="7548" y="141"/>
                  </a:lnTo>
                  <a:lnTo>
                    <a:pt x="7848" y="181"/>
                  </a:lnTo>
                  <a:lnTo>
                    <a:pt x="8149" y="221"/>
                  </a:lnTo>
                  <a:lnTo>
                    <a:pt x="8449" y="275"/>
                  </a:lnTo>
                  <a:lnTo>
                    <a:pt x="8750" y="328"/>
                  </a:lnTo>
                  <a:lnTo>
                    <a:pt x="9051" y="388"/>
                  </a:lnTo>
                  <a:lnTo>
                    <a:pt x="9351" y="455"/>
                  </a:lnTo>
                  <a:lnTo>
                    <a:pt x="9652" y="528"/>
                  </a:lnTo>
                  <a:lnTo>
                    <a:pt x="9952" y="609"/>
                  </a:lnTo>
                  <a:lnTo>
                    <a:pt x="10253" y="689"/>
                  </a:lnTo>
                  <a:lnTo>
                    <a:pt x="10553" y="782"/>
                  </a:lnTo>
                  <a:lnTo>
                    <a:pt x="10847" y="876"/>
                  </a:lnTo>
                  <a:lnTo>
                    <a:pt x="11148" y="976"/>
                  </a:lnTo>
                  <a:lnTo>
                    <a:pt x="11442" y="1083"/>
                  </a:lnTo>
                  <a:lnTo>
                    <a:pt x="11729" y="1203"/>
                  </a:lnTo>
                  <a:lnTo>
                    <a:pt x="12023" y="1323"/>
                  </a:lnTo>
                  <a:lnTo>
                    <a:pt x="12303" y="1450"/>
                  </a:lnTo>
                  <a:lnTo>
                    <a:pt x="12591" y="1584"/>
                  </a:lnTo>
                  <a:lnTo>
                    <a:pt x="12871" y="1724"/>
                  </a:lnTo>
                  <a:lnTo>
                    <a:pt x="13145" y="1871"/>
                  </a:lnTo>
                  <a:lnTo>
                    <a:pt x="13419" y="2031"/>
                  </a:lnTo>
                  <a:lnTo>
                    <a:pt x="13686" y="2192"/>
                  </a:lnTo>
                  <a:lnTo>
                    <a:pt x="13946" y="2359"/>
                  </a:lnTo>
                  <a:lnTo>
                    <a:pt x="14200" y="2539"/>
                  </a:lnTo>
                  <a:lnTo>
                    <a:pt x="14454" y="2719"/>
                  </a:lnTo>
                  <a:lnTo>
                    <a:pt x="14454" y="2719"/>
                  </a:lnTo>
                  <a:lnTo>
                    <a:pt x="14708" y="2913"/>
                  </a:lnTo>
                  <a:lnTo>
                    <a:pt x="14955" y="3127"/>
                  </a:lnTo>
                  <a:lnTo>
                    <a:pt x="15202" y="3347"/>
                  </a:lnTo>
                  <a:lnTo>
                    <a:pt x="15456" y="3588"/>
                  </a:lnTo>
                  <a:lnTo>
                    <a:pt x="15703" y="3841"/>
                  </a:lnTo>
                  <a:lnTo>
                    <a:pt x="15950" y="4102"/>
                  </a:lnTo>
                  <a:lnTo>
                    <a:pt x="16197" y="4376"/>
                  </a:lnTo>
                  <a:lnTo>
                    <a:pt x="16445" y="4663"/>
                  </a:lnTo>
                  <a:lnTo>
                    <a:pt x="16692" y="4964"/>
                  </a:lnTo>
                  <a:lnTo>
                    <a:pt x="16939" y="5271"/>
                  </a:lnTo>
                  <a:lnTo>
                    <a:pt x="17179" y="5591"/>
                  </a:lnTo>
                  <a:lnTo>
                    <a:pt x="17420" y="5919"/>
                  </a:lnTo>
                  <a:lnTo>
                    <a:pt x="17660" y="6259"/>
                  </a:lnTo>
                  <a:lnTo>
                    <a:pt x="17901" y="6600"/>
                  </a:lnTo>
                  <a:lnTo>
                    <a:pt x="18134" y="6954"/>
                  </a:lnTo>
                  <a:lnTo>
                    <a:pt x="18368" y="7315"/>
                  </a:lnTo>
                  <a:lnTo>
                    <a:pt x="18595" y="7682"/>
                  </a:lnTo>
                  <a:lnTo>
                    <a:pt x="18822" y="8056"/>
                  </a:lnTo>
                  <a:lnTo>
                    <a:pt x="19049" y="8437"/>
                  </a:lnTo>
                  <a:lnTo>
                    <a:pt x="19270" y="8818"/>
                  </a:lnTo>
                  <a:lnTo>
                    <a:pt x="19484" y="9212"/>
                  </a:lnTo>
                  <a:lnTo>
                    <a:pt x="19697" y="9599"/>
                  </a:lnTo>
                  <a:lnTo>
                    <a:pt x="19911" y="10000"/>
                  </a:lnTo>
                  <a:lnTo>
                    <a:pt x="20118" y="10394"/>
                  </a:lnTo>
                  <a:lnTo>
                    <a:pt x="20319" y="10801"/>
                  </a:lnTo>
                  <a:lnTo>
                    <a:pt x="20512" y="11202"/>
                  </a:lnTo>
                  <a:lnTo>
                    <a:pt x="20706" y="11609"/>
                  </a:lnTo>
                  <a:lnTo>
                    <a:pt x="20893" y="12010"/>
                  </a:lnTo>
                  <a:lnTo>
                    <a:pt x="21080" y="12418"/>
                  </a:lnTo>
                  <a:lnTo>
                    <a:pt x="21254" y="12825"/>
                  </a:lnTo>
                  <a:lnTo>
                    <a:pt x="21427" y="13233"/>
                  </a:lnTo>
                  <a:lnTo>
                    <a:pt x="21594" y="13633"/>
                  </a:lnTo>
                  <a:lnTo>
                    <a:pt x="21761" y="14034"/>
                  </a:lnTo>
                  <a:lnTo>
                    <a:pt x="21915" y="14435"/>
                  </a:lnTo>
                  <a:lnTo>
                    <a:pt x="22062" y="14836"/>
                  </a:lnTo>
                  <a:lnTo>
                    <a:pt x="22209" y="15230"/>
                  </a:lnTo>
                  <a:lnTo>
                    <a:pt x="22342" y="15617"/>
                  </a:lnTo>
                  <a:lnTo>
                    <a:pt x="22476" y="16004"/>
                  </a:lnTo>
                  <a:lnTo>
                    <a:pt x="22596" y="16385"/>
                  </a:lnTo>
                  <a:lnTo>
                    <a:pt x="22710" y="16759"/>
                  </a:lnTo>
                  <a:lnTo>
                    <a:pt x="22823" y="17127"/>
                  </a:lnTo>
                  <a:lnTo>
                    <a:pt x="22923" y="17487"/>
                  </a:lnTo>
                  <a:lnTo>
                    <a:pt x="23017" y="17841"/>
                  </a:lnTo>
                  <a:lnTo>
                    <a:pt x="23104" y="18189"/>
                  </a:lnTo>
                  <a:lnTo>
                    <a:pt x="23177" y="18529"/>
                  </a:lnTo>
                  <a:lnTo>
                    <a:pt x="23251" y="18857"/>
                  </a:lnTo>
                  <a:lnTo>
                    <a:pt x="23311" y="19177"/>
                  </a:lnTo>
                  <a:lnTo>
                    <a:pt x="23364" y="19491"/>
                  </a:lnTo>
                  <a:lnTo>
                    <a:pt x="23404" y="19792"/>
                  </a:lnTo>
                  <a:lnTo>
                    <a:pt x="23438" y="20079"/>
                  </a:lnTo>
                  <a:lnTo>
                    <a:pt x="23464" y="20359"/>
                  </a:lnTo>
                  <a:lnTo>
                    <a:pt x="23484" y="20620"/>
                  </a:lnTo>
                  <a:lnTo>
                    <a:pt x="23491" y="20874"/>
                  </a:lnTo>
                  <a:lnTo>
                    <a:pt x="23484" y="21114"/>
                  </a:lnTo>
                  <a:lnTo>
                    <a:pt x="23471" y="21341"/>
                  </a:lnTo>
                  <a:lnTo>
                    <a:pt x="23451" y="21555"/>
                  </a:lnTo>
                  <a:lnTo>
                    <a:pt x="23418" y="21755"/>
                  </a:lnTo>
                  <a:lnTo>
                    <a:pt x="23371" y="21936"/>
                  </a:lnTo>
                  <a:lnTo>
                    <a:pt x="23318" y="22109"/>
                  </a:lnTo>
                  <a:lnTo>
                    <a:pt x="23284" y="22183"/>
                  </a:lnTo>
                  <a:lnTo>
                    <a:pt x="23251" y="22256"/>
                  </a:lnTo>
                  <a:lnTo>
                    <a:pt x="23217" y="22330"/>
                  </a:lnTo>
                  <a:lnTo>
                    <a:pt x="23177" y="22390"/>
                  </a:lnTo>
                  <a:lnTo>
                    <a:pt x="23130" y="22450"/>
                  </a:lnTo>
                  <a:lnTo>
                    <a:pt x="23090" y="22510"/>
                  </a:lnTo>
                  <a:lnTo>
                    <a:pt x="23037" y="22564"/>
                  </a:lnTo>
                  <a:lnTo>
                    <a:pt x="22990" y="22610"/>
                  </a:lnTo>
                  <a:lnTo>
                    <a:pt x="22937" y="22650"/>
                  </a:lnTo>
                  <a:lnTo>
                    <a:pt x="22877" y="22690"/>
                  </a:lnTo>
                  <a:lnTo>
                    <a:pt x="22877" y="22690"/>
                  </a:lnTo>
                  <a:lnTo>
                    <a:pt x="22750" y="22757"/>
                  </a:lnTo>
                  <a:lnTo>
                    <a:pt x="22610" y="22817"/>
                  </a:lnTo>
                  <a:lnTo>
                    <a:pt x="22456" y="22877"/>
                  </a:lnTo>
                  <a:lnTo>
                    <a:pt x="22282" y="22931"/>
                  </a:lnTo>
                  <a:lnTo>
                    <a:pt x="22102" y="22978"/>
                  </a:lnTo>
                  <a:lnTo>
                    <a:pt x="21902" y="23018"/>
                  </a:lnTo>
                  <a:lnTo>
                    <a:pt x="21688" y="23051"/>
                  </a:lnTo>
                  <a:lnTo>
                    <a:pt x="21467" y="23085"/>
                  </a:lnTo>
                  <a:lnTo>
                    <a:pt x="21227" y="23111"/>
                  </a:lnTo>
                  <a:lnTo>
                    <a:pt x="20980" y="23131"/>
                  </a:lnTo>
                  <a:lnTo>
                    <a:pt x="20726" y="23145"/>
                  </a:lnTo>
                  <a:lnTo>
                    <a:pt x="20459" y="23158"/>
                  </a:lnTo>
                  <a:lnTo>
                    <a:pt x="20178" y="23171"/>
                  </a:lnTo>
                  <a:lnTo>
                    <a:pt x="19891" y="23171"/>
                  </a:lnTo>
                  <a:lnTo>
                    <a:pt x="19290" y="23171"/>
                  </a:lnTo>
                  <a:lnTo>
                    <a:pt x="18662" y="23151"/>
                  </a:lnTo>
                  <a:lnTo>
                    <a:pt x="18014" y="23125"/>
                  </a:lnTo>
                  <a:lnTo>
                    <a:pt x="17340" y="23085"/>
                  </a:lnTo>
                  <a:lnTo>
                    <a:pt x="16652" y="23031"/>
                  </a:lnTo>
                  <a:lnTo>
                    <a:pt x="15950" y="22971"/>
                  </a:lnTo>
                  <a:lnTo>
                    <a:pt x="15249" y="22898"/>
                  </a:lnTo>
                  <a:lnTo>
                    <a:pt x="14541" y="22824"/>
                  </a:lnTo>
                  <a:lnTo>
                    <a:pt x="13833" y="22744"/>
                  </a:lnTo>
                  <a:lnTo>
                    <a:pt x="13138" y="22657"/>
                  </a:lnTo>
                  <a:lnTo>
                    <a:pt x="12450" y="22564"/>
                  </a:lnTo>
                  <a:lnTo>
                    <a:pt x="11135" y="22383"/>
                  </a:lnTo>
                  <a:lnTo>
                    <a:pt x="9919" y="22203"/>
                  </a:lnTo>
                  <a:lnTo>
                    <a:pt x="8837" y="22029"/>
                  </a:lnTo>
                  <a:lnTo>
                    <a:pt x="7942" y="21876"/>
                  </a:lnTo>
                  <a:lnTo>
                    <a:pt x="7247" y="21762"/>
                  </a:lnTo>
                  <a:lnTo>
                    <a:pt x="6653" y="21655"/>
                  </a:lnTo>
                  <a:lnTo>
                    <a:pt x="6653" y="2165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2573;p67"/>
            <p:cNvSpPr/>
            <p:nvPr/>
          </p:nvSpPr>
          <p:spPr>
            <a:xfrm>
              <a:off x="1536838" y="3140995"/>
              <a:ext cx="635462" cy="282839"/>
            </a:xfrm>
            <a:custGeom>
              <a:avLst/>
              <a:gdLst/>
              <a:ahLst/>
              <a:cxnLst/>
              <a:rect l="l" t="t" r="r" b="b"/>
              <a:pathLst>
                <a:path w="78622" h="34994" extrusionOk="0">
                  <a:moveTo>
                    <a:pt x="57295" y="1"/>
                  </a:moveTo>
                  <a:lnTo>
                    <a:pt x="57295" y="1"/>
                  </a:lnTo>
                  <a:lnTo>
                    <a:pt x="57001" y="268"/>
                  </a:lnTo>
                  <a:lnTo>
                    <a:pt x="56654" y="575"/>
                  </a:lnTo>
                  <a:lnTo>
                    <a:pt x="56260" y="916"/>
                  </a:lnTo>
                  <a:lnTo>
                    <a:pt x="55812" y="1290"/>
                  </a:lnTo>
                  <a:lnTo>
                    <a:pt x="55325" y="1697"/>
                  </a:lnTo>
                  <a:lnTo>
                    <a:pt x="54784" y="2138"/>
                  </a:lnTo>
                  <a:lnTo>
                    <a:pt x="54209" y="2599"/>
                  </a:lnTo>
                  <a:lnTo>
                    <a:pt x="53595" y="3080"/>
                  </a:lnTo>
                  <a:lnTo>
                    <a:pt x="52940" y="3581"/>
                  </a:lnTo>
                  <a:lnTo>
                    <a:pt x="52252" y="4095"/>
                  </a:lnTo>
                  <a:lnTo>
                    <a:pt x="51531" y="4623"/>
                  </a:lnTo>
                  <a:lnTo>
                    <a:pt x="50783" y="5164"/>
                  </a:lnTo>
                  <a:lnTo>
                    <a:pt x="50001" y="5712"/>
                  </a:lnTo>
                  <a:lnTo>
                    <a:pt x="49200" y="6259"/>
                  </a:lnTo>
                  <a:lnTo>
                    <a:pt x="48378" y="6807"/>
                  </a:lnTo>
                  <a:lnTo>
                    <a:pt x="47530" y="7355"/>
                  </a:lnTo>
                  <a:lnTo>
                    <a:pt x="46668" y="7896"/>
                  </a:lnTo>
                  <a:lnTo>
                    <a:pt x="46234" y="8163"/>
                  </a:lnTo>
                  <a:lnTo>
                    <a:pt x="45793" y="8430"/>
                  </a:lnTo>
                  <a:lnTo>
                    <a:pt x="45346" y="8691"/>
                  </a:lnTo>
                  <a:lnTo>
                    <a:pt x="44898" y="8951"/>
                  </a:lnTo>
                  <a:lnTo>
                    <a:pt x="44451" y="9205"/>
                  </a:lnTo>
                  <a:lnTo>
                    <a:pt x="43996" y="9452"/>
                  </a:lnTo>
                  <a:lnTo>
                    <a:pt x="43542" y="9699"/>
                  </a:lnTo>
                  <a:lnTo>
                    <a:pt x="43088" y="9940"/>
                  </a:lnTo>
                  <a:lnTo>
                    <a:pt x="42627" y="10180"/>
                  </a:lnTo>
                  <a:lnTo>
                    <a:pt x="42173" y="10407"/>
                  </a:lnTo>
                  <a:lnTo>
                    <a:pt x="41712" y="10634"/>
                  </a:lnTo>
                  <a:lnTo>
                    <a:pt x="41251" y="10848"/>
                  </a:lnTo>
                  <a:lnTo>
                    <a:pt x="40790" y="11062"/>
                  </a:lnTo>
                  <a:lnTo>
                    <a:pt x="40330" y="11269"/>
                  </a:lnTo>
                  <a:lnTo>
                    <a:pt x="39869" y="11462"/>
                  </a:lnTo>
                  <a:lnTo>
                    <a:pt x="39408" y="11649"/>
                  </a:lnTo>
                  <a:lnTo>
                    <a:pt x="38954" y="11830"/>
                  </a:lnTo>
                  <a:lnTo>
                    <a:pt x="38493" y="12004"/>
                  </a:lnTo>
                  <a:lnTo>
                    <a:pt x="38039" y="12164"/>
                  </a:lnTo>
                  <a:lnTo>
                    <a:pt x="37584" y="12317"/>
                  </a:lnTo>
                  <a:lnTo>
                    <a:pt x="37130" y="12464"/>
                  </a:lnTo>
                  <a:lnTo>
                    <a:pt x="36683" y="12591"/>
                  </a:lnTo>
                  <a:lnTo>
                    <a:pt x="36235" y="12718"/>
                  </a:lnTo>
                  <a:lnTo>
                    <a:pt x="35794" y="12825"/>
                  </a:lnTo>
                  <a:lnTo>
                    <a:pt x="35353" y="12925"/>
                  </a:lnTo>
                  <a:lnTo>
                    <a:pt x="34913" y="13019"/>
                  </a:lnTo>
                  <a:lnTo>
                    <a:pt x="34479" y="13092"/>
                  </a:lnTo>
                  <a:lnTo>
                    <a:pt x="34051" y="13152"/>
                  </a:lnTo>
                  <a:lnTo>
                    <a:pt x="33630" y="13206"/>
                  </a:lnTo>
                  <a:lnTo>
                    <a:pt x="33209" y="13246"/>
                  </a:lnTo>
                  <a:lnTo>
                    <a:pt x="33209" y="13246"/>
                  </a:lnTo>
                  <a:lnTo>
                    <a:pt x="31620" y="13359"/>
                  </a:lnTo>
                  <a:lnTo>
                    <a:pt x="30177" y="13473"/>
                  </a:lnTo>
                  <a:lnTo>
                    <a:pt x="27666" y="13667"/>
                  </a:lnTo>
                  <a:lnTo>
                    <a:pt x="26570" y="13747"/>
                  </a:lnTo>
                  <a:lnTo>
                    <a:pt x="25562" y="13814"/>
                  </a:lnTo>
                  <a:lnTo>
                    <a:pt x="24620" y="13860"/>
                  </a:lnTo>
                  <a:lnTo>
                    <a:pt x="24172" y="13880"/>
                  </a:lnTo>
                  <a:lnTo>
                    <a:pt x="23738" y="13894"/>
                  </a:lnTo>
                  <a:lnTo>
                    <a:pt x="23311" y="13900"/>
                  </a:lnTo>
                  <a:lnTo>
                    <a:pt x="22890" y="13900"/>
                  </a:lnTo>
                  <a:lnTo>
                    <a:pt x="22476" y="13900"/>
                  </a:lnTo>
                  <a:lnTo>
                    <a:pt x="22062" y="13887"/>
                  </a:lnTo>
                  <a:lnTo>
                    <a:pt x="21654" y="13874"/>
                  </a:lnTo>
                  <a:lnTo>
                    <a:pt x="21240" y="13854"/>
                  </a:lnTo>
                  <a:lnTo>
                    <a:pt x="20833" y="13827"/>
                  </a:lnTo>
                  <a:lnTo>
                    <a:pt x="20419" y="13794"/>
                  </a:lnTo>
                  <a:lnTo>
                    <a:pt x="19998" y="13747"/>
                  </a:lnTo>
                  <a:lnTo>
                    <a:pt x="19564" y="13700"/>
                  </a:lnTo>
                  <a:lnTo>
                    <a:pt x="19123" y="13647"/>
                  </a:lnTo>
                  <a:lnTo>
                    <a:pt x="18675" y="13580"/>
                  </a:lnTo>
                  <a:lnTo>
                    <a:pt x="18208" y="13506"/>
                  </a:lnTo>
                  <a:lnTo>
                    <a:pt x="17727" y="13426"/>
                  </a:lnTo>
                  <a:lnTo>
                    <a:pt x="17233" y="13339"/>
                  </a:lnTo>
                  <a:lnTo>
                    <a:pt x="16712" y="13246"/>
                  </a:lnTo>
                  <a:lnTo>
                    <a:pt x="16712" y="13246"/>
                  </a:lnTo>
                  <a:lnTo>
                    <a:pt x="16177" y="13146"/>
                  </a:lnTo>
                  <a:lnTo>
                    <a:pt x="15643" y="13059"/>
                  </a:lnTo>
                  <a:lnTo>
                    <a:pt x="15102" y="12985"/>
                  </a:lnTo>
                  <a:lnTo>
                    <a:pt x="14554" y="12919"/>
                  </a:lnTo>
                  <a:lnTo>
                    <a:pt x="14007" y="12858"/>
                  </a:lnTo>
                  <a:lnTo>
                    <a:pt x="13459" y="12812"/>
                  </a:lnTo>
                  <a:lnTo>
                    <a:pt x="12911" y="12778"/>
                  </a:lnTo>
                  <a:lnTo>
                    <a:pt x="12363" y="12752"/>
                  </a:lnTo>
                  <a:lnTo>
                    <a:pt x="11816" y="12732"/>
                  </a:lnTo>
                  <a:lnTo>
                    <a:pt x="11275" y="12725"/>
                  </a:lnTo>
                  <a:lnTo>
                    <a:pt x="10734" y="12732"/>
                  </a:lnTo>
                  <a:lnTo>
                    <a:pt x="10199" y="12745"/>
                  </a:lnTo>
                  <a:lnTo>
                    <a:pt x="9672" y="12765"/>
                  </a:lnTo>
                  <a:lnTo>
                    <a:pt x="9151" y="12798"/>
                  </a:lnTo>
                  <a:lnTo>
                    <a:pt x="8630" y="12838"/>
                  </a:lnTo>
                  <a:lnTo>
                    <a:pt x="8129" y="12892"/>
                  </a:lnTo>
                  <a:lnTo>
                    <a:pt x="7628" y="12952"/>
                  </a:lnTo>
                  <a:lnTo>
                    <a:pt x="7147" y="13019"/>
                  </a:lnTo>
                  <a:lnTo>
                    <a:pt x="6673" y="13099"/>
                  </a:lnTo>
                  <a:lnTo>
                    <a:pt x="6212" y="13186"/>
                  </a:lnTo>
                  <a:lnTo>
                    <a:pt x="5764" y="13286"/>
                  </a:lnTo>
                  <a:lnTo>
                    <a:pt x="5337" y="13393"/>
                  </a:lnTo>
                  <a:lnTo>
                    <a:pt x="4916" y="13513"/>
                  </a:lnTo>
                  <a:lnTo>
                    <a:pt x="4522" y="13640"/>
                  </a:lnTo>
                  <a:lnTo>
                    <a:pt x="4141" y="13774"/>
                  </a:lnTo>
                  <a:lnTo>
                    <a:pt x="3774" y="13920"/>
                  </a:lnTo>
                  <a:lnTo>
                    <a:pt x="3600" y="13994"/>
                  </a:lnTo>
                  <a:lnTo>
                    <a:pt x="3433" y="14074"/>
                  </a:lnTo>
                  <a:lnTo>
                    <a:pt x="3273" y="14154"/>
                  </a:lnTo>
                  <a:lnTo>
                    <a:pt x="3113" y="14234"/>
                  </a:lnTo>
                  <a:lnTo>
                    <a:pt x="2959" y="14321"/>
                  </a:lnTo>
                  <a:lnTo>
                    <a:pt x="2812" y="14408"/>
                  </a:lnTo>
                  <a:lnTo>
                    <a:pt x="2672" y="14495"/>
                  </a:lnTo>
                  <a:lnTo>
                    <a:pt x="2538" y="14588"/>
                  </a:lnTo>
                  <a:lnTo>
                    <a:pt x="2411" y="14682"/>
                  </a:lnTo>
                  <a:lnTo>
                    <a:pt x="2284" y="14775"/>
                  </a:lnTo>
                  <a:lnTo>
                    <a:pt x="2171" y="14876"/>
                  </a:lnTo>
                  <a:lnTo>
                    <a:pt x="2064" y="14976"/>
                  </a:lnTo>
                  <a:lnTo>
                    <a:pt x="2064" y="14976"/>
                  </a:lnTo>
                  <a:lnTo>
                    <a:pt x="1850" y="15183"/>
                  </a:lnTo>
                  <a:lnTo>
                    <a:pt x="1657" y="15397"/>
                  </a:lnTo>
                  <a:lnTo>
                    <a:pt x="1469" y="15624"/>
                  </a:lnTo>
                  <a:lnTo>
                    <a:pt x="1296" y="15851"/>
                  </a:lnTo>
                  <a:lnTo>
                    <a:pt x="1136" y="16085"/>
                  </a:lnTo>
                  <a:lnTo>
                    <a:pt x="982" y="16318"/>
                  </a:lnTo>
                  <a:lnTo>
                    <a:pt x="842" y="16559"/>
                  </a:lnTo>
                  <a:lnTo>
                    <a:pt x="715" y="16799"/>
                  </a:lnTo>
                  <a:lnTo>
                    <a:pt x="595" y="17046"/>
                  </a:lnTo>
                  <a:lnTo>
                    <a:pt x="488" y="17287"/>
                  </a:lnTo>
                  <a:lnTo>
                    <a:pt x="394" y="17527"/>
                  </a:lnTo>
                  <a:lnTo>
                    <a:pt x="307" y="17761"/>
                  </a:lnTo>
                  <a:lnTo>
                    <a:pt x="234" y="17995"/>
                  </a:lnTo>
                  <a:lnTo>
                    <a:pt x="167" y="18229"/>
                  </a:lnTo>
                  <a:lnTo>
                    <a:pt x="114" y="18449"/>
                  </a:lnTo>
                  <a:lnTo>
                    <a:pt x="67" y="18669"/>
                  </a:lnTo>
                  <a:lnTo>
                    <a:pt x="40" y="18877"/>
                  </a:lnTo>
                  <a:lnTo>
                    <a:pt x="13" y="19077"/>
                  </a:lnTo>
                  <a:lnTo>
                    <a:pt x="0" y="19271"/>
                  </a:lnTo>
                  <a:lnTo>
                    <a:pt x="0" y="19451"/>
                  </a:lnTo>
                  <a:lnTo>
                    <a:pt x="7" y="19618"/>
                  </a:lnTo>
                  <a:lnTo>
                    <a:pt x="27" y="19772"/>
                  </a:lnTo>
                  <a:lnTo>
                    <a:pt x="53" y="19912"/>
                  </a:lnTo>
                  <a:lnTo>
                    <a:pt x="94" y="20045"/>
                  </a:lnTo>
                  <a:lnTo>
                    <a:pt x="147" y="20152"/>
                  </a:lnTo>
                  <a:lnTo>
                    <a:pt x="174" y="20206"/>
                  </a:lnTo>
                  <a:lnTo>
                    <a:pt x="200" y="20246"/>
                  </a:lnTo>
                  <a:lnTo>
                    <a:pt x="234" y="20286"/>
                  </a:lnTo>
                  <a:lnTo>
                    <a:pt x="274" y="20326"/>
                  </a:lnTo>
                  <a:lnTo>
                    <a:pt x="307" y="20353"/>
                  </a:lnTo>
                  <a:lnTo>
                    <a:pt x="354" y="20379"/>
                  </a:lnTo>
                  <a:lnTo>
                    <a:pt x="394" y="20406"/>
                  </a:lnTo>
                  <a:lnTo>
                    <a:pt x="441" y="20419"/>
                  </a:lnTo>
                  <a:lnTo>
                    <a:pt x="488" y="20433"/>
                  </a:lnTo>
                  <a:lnTo>
                    <a:pt x="534" y="20433"/>
                  </a:lnTo>
                  <a:lnTo>
                    <a:pt x="588" y="20433"/>
                  </a:lnTo>
                  <a:lnTo>
                    <a:pt x="648" y="20433"/>
                  </a:lnTo>
                  <a:lnTo>
                    <a:pt x="701" y="20419"/>
                  </a:lnTo>
                  <a:lnTo>
                    <a:pt x="761" y="20399"/>
                  </a:lnTo>
                  <a:lnTo>
                    <a:pt x="761" y="20399"/>
                  </a:lnTo>
                  <a:lnTo>
                    <a:pt x="1242" y="20252"/>
                  </a:lnTo>
                  <a:lnTo>
                    <a:pt x="1703" y="20119"/>
                  </a:lnTo>
                  <a:lnTo>
                    <a:pt x="2124" y="20005"/>
                  </a:lnTo>
                  <a:lnTo>
                    <a:pt x="2498" y="19918"/>
                  </a:lnTo>
                  <a:lnTo>
                    <a:pt x="2812" y="19845"/>
                  </a:lnTo>
                  <a:lnTo>
                    <a:pt x="3052" y="19792"/>
                  </a:lnTo>
                  <a:lnTo>
                    <a:pt x="3260" y="19752"/>
                  </a:lnTo>
                  <a:lnTo>
                    <a:pt x="3260" y="19752"/>
                  </a:lnTo>
                  <a:lnTo>
                    <a:pt x="3133" y="19852"/>
                  </a:lnTo>
                  <a:lnTo>
                    <a:pt x="2979" y="19972"/>
                  </a:lnTo>
                  <a:lnTo>
                    <a:pt x="2792" y="20139"/>
                  </a:lnTo>
                  <a:lnTo>
                    <a:pt x="2565" y="20339"/>
                  </a:lnTo>
                  <a:lnTo>
                    <a:pt x="2311" y="20580"/>
                  </a:lnTo>
                  <a:lnTo>
                    <a:pt x="2037" y="20860"/>
                  </a:lnTo>
                  <a:lnTo>
                    <a:pt x="1897" y="21007"/>
                  </a:lnTo>
                  <a:lnTo>
                    <a:pt x="1750" y="21168"/>
                  </a:lnTo>
                  <a:lnTo>
                    <a:pt x="1610" y="21328"/>
                  </a:lnTo>
                  <a:lnTo>
                    <a:pt x="1469" y="21501"/>
                  </a:lnTo>
                  <a:lnTo>
                    <a:pt x="1329" y="21675"/>
                  </a:lnTo>
                  <a:lnTo>
                    <a:pt x="1189" y="21855"/>
                  </a:lnTo>
                  <a:lnTo>
                    <a:pt x="1055" y="22049"/>
                  </a:lnTo>
                  <a:lnTo>
                    <a:pt x="928" y="22236"/>
                  </a:lnTo>
                  <a:lnTo>
                    <a:pt x="808" y="22437"/>
                  </a:lnTo>
                  <a:lnTo>
                    <a:pt x="695" y="22637"/>
                  </a:lnTo>
                  <a:lnTo>
                    <a:pt x="588" y="22844"/>
                  </a:lnTo>
                  <a:lnTo>
                    <a:pt x="488" y="23058"/>
                  </a:lnTo>
                  <a:lnTo>
                    <a:pt x="401" y="23272"/>
                  </a:lnTo>
                  <a:lnTo>
                    <a:pt x="327" y="23485"/>
                  </a:lnTo>
                  <a:lnTo>
                    <a:pt x="261" y="23699"/>
                  </a:lnTo>
                  <a:lnTo>
                    <a:pt x="214" y="23919"/>
                  </a:lnTo>
                  <a:lnTo>
                    <a:pt x="180" y="24146"/>
                  </a:lnTo>
                  <a:lnTo>
                    <a:pt x="167" y="24253"/>
                  </a:lnTo>
                  <a:lnTo>
                    <a:pt x="160" y="24367"/>
                  </a:lnTo>
                  <a:lnTo>
                    <a:pt x="160" y="24367"/>
                  </a:lnTo>
                  <a:lnTo>
                    <a:pt x="154" y="24587"/>
                  </a:lnTo>
                  <a:lnTo>
                    <a:pt x="154" y="24794"/>
                  </a:lnTo>
                  <a:lnTo>
                    <a:pt x="154" y="24995"/>
                  </a:lnTo>
                  <a:lnTo>
                    <a:pt x="160" y="25182"/>
                  </a:lnTo>
                  <a:lnTo>
                    <a:pt x="174" y="25362"/>
                  </a:lnTo>
                  <a:lnTo>
                    <a:pt x="187" y="25536"/>
                  </a:lnTo>
                  <a:lnTo>
                    <a:pt x="214" y="25696"/>
                  </a:lnTo>
                  <a:lnTo>
                    <a:pt x="241" y="25843"/>
                  </a:lnTo>
                  <a:lnTo>
                    <a:pt x="267" y="25983"/>
                  </a:lnTo>
                  <a:lnTo>
                    <a:pt x="301" y="26117"/>
                  </a:lnTo>
                  <a:lnTo>
                    <a:pt x="341" y="26237"/>
                  </a:lnTo>
                  <a:lnTo>
                    <a:pt x="387" y="26351"/>
                  </a:lnTo>
                  <a:lnTo>
                    <a:pt x="434" y="26458"/>
                  </a:lnTo>
                  <a:lnTo>
                    <a:pt x="488" y="26551"/>
                  </a:lnTo>
                  <a:lnTo>
                    <a:pt x="541" y="26638"/>
                  </a:lnTo>
                  <a:lnTo>
                    <a:pt x="601" y="26711"/>
                  </a:lnTo>
                  <a:lnTo>
                    <a:pt x="668" y="26778"/>
                  </a:lnTo>
                  <a:lnTo>
                    <a:pt x="735" y="26838"/>
                  </a:lnTo>
                  <a:lnTo>
                    <a:pt x="808" y="26885"/>
                  </a:lnTo>
                  <a:lnTo>
                    <a:pt x="882" y="26925"/>
                  </a:lnTo>
                  <a:lnTo>
                    <a:pt x="962" y="26952"/>
                  </a:lnTo>
                  <a:lnTo>
                    <a:pt x="1049" y="26972"/>
                  </a:lnTo>
                  <a:lnTo>
                    <a:pt x="1136" y="26985"/>
                  </a:lnTo>
                  <a:lnTo>
                    <a:pt x="1222" y="26992"/>
                  </a:lnTo>
                  <a:lnTo>
                    <a:pt x="1316" y="26985"/>
                  </a:lnTo>
                  <a:lnTo>
                    <a:pt x="1416" y="26965"/>
                  </a:lnTo>
                  <a:lnTo>
                    <a:pt x="1516" y="26945"/>
                  </a:lnTo>
                  <a:lnTo>
                    <a:pt x="1616" y="26912"/>
                  </a:lnTo>
                  <a:lnTo>
                    <a:pt x="1723" y="26872"/>
                  </a:lnTo>
                  <a:lnTo>
                    <a:pt x="1830" y="26825"/>
                  </a:lnTo>
                  <a:lnTo>
                    <a:pt x="1944" y="26765"/>
                  </a:lnTo>
                  <a:lnTo>
                    <a:pt x="2064" y="26698"/>
                  </a:lnTo>
                  <a:lnTo>
                    <a:pt x="2064" y="26698"/>
                  </a:lnTo>
                  <a:lnTo>
                    <a:pt x="2311" y="26544"/>
                  </a:lnTo>
                  <a:lnTo>
                    <a:pt x="2578" y="26371"/>
                  </a:lnTo>
                  <a:lnTo>
                    <a:pt x="3166" y="25990"/>
                  </a:lnTo>
                  <a:lnTo>
                    <a:pt x="3781" y="25576"/>
                  </a:lnTo>
                  <a:lnTo>
                    <a:pt x="4375" y="25162"/>
                  </a:lnTo>
                  <a:lnTo>
                    <a:pt x="5350" y="24487"/>
                  </a:lnTo>
                  <a:lnTo>
                    <a:pt x="5751" y="24200"/>
                  </a:lnTo>
                  <a:lnTo>
                    <a:pt x="5751" y="24200"/>
                  </a:lnTo>
                  <a:lnTo>
                    <a:pt x="5604" y="24414"/>
                  </a:lnTo>
                  <a:lnTo>
                    <a:pt x="5437" y="24661"/>
                  </a:lnTo>
                  <a:lnTo>
                    <a:pt x="5230" y="24988"/>
                  </a:lnTo>
                  <a:lnTo>
                    <a:pt x="4989" y="25369"/>
                  </a:lnTo>
                  <a:lnTo>
                    <a:pt x="4736" y="25796"/>
                  </a:lnTo>
                  <a:lnTo>
                    <a:pt x="4609" y="26023"/>
                  </a:lnTo>
                  <a:lnTo>
                    <a:pt x="4482" y="26257"/>
                  </a:lnTo>
                  <a:lnTo>
                    <a:pt x="4355" y="26498"/>
                  </a:lnTo>
                  <a:lnTo>
                    <a:pt x="4235" y="26738"/>
                  </a:lnTo>
                  <a:lnTo>
                    <a:pt x="4121" y="26979"/>
                  </a:lnTo>
                  <a:lnTo>
                    <a:pt x="4014" y="27219"/>
                  </a:lnTo>
                  <a:lnTo>
                    <a:pt x="3921" y="27459"/>
                  </a:lnTo>
                  <a:lnTo>
                    <a:pt x="3834" y="27693"/>
                  </a:lnTo>
                  <a:lnTo>
                    <a:pt x="3767" y="27920"/>
                  </a:lnTo>
                  <a:lnTo>
                    <a:pt x="3707" y="28141"/>
                  </a:lnTo>
                  <a:lnTo>
                    <a:pt x="3667" y="28348"/>
                  </a:lnTo>
                  <a:lnTo>
                    <a:pt x="3654" y="28455"/>
                  </a:lnTo>
                  <a:lnTo>
                    <a:pt x="3647" y="28548"/>
                  </a:lnTo>
                  <a:lnTo>
                    <a:pt x="3647" y="28642"/>
                  </a:lnTo>
                  <a:lnTo>
                    <a:pt x="3647" y="28735"/>
                  </a:lnTo>
                  <a:lnTo>
                    <a:pt x="3654" y="28822"/>
                  </a:lnTo>
                  <a:lnTo>
                    <a:pt x="3667" y="28909"/>
                  </a:lnTo>
                  <a:lnTo>
                    <a:pt x="3687" y="28989"/>
                  </a:lnTo>
                  <a:lnTo>
                    <a:pt x="3714" y="29062"/>
                  </a:lnTo>
                  <a:lnTo>
                    <a:pt x="3740" y="29129"/>
                  </a:lnTo>
                  <a:lnTo>
                    <a:pt x="3781" y="29196"/>
                  </a:lnTo>
                  <a:lnTo>
                    <a:pt x="3827" y="29256"/>
                  </a:lnTo>
                  <a:lnTo>
                    <a:pt x="3874" y="29310"/>
                  </a:lnTo>
                  <a:lnTo>
                    <a:pt x="3934" y="29363"/>
                  </a:lnTo>
                  <a:lnTo>
                    <a:pt x="4001" y="29403"/>
                  </a:lnTo>
                  <a:lnTo>
                    <a:pt x="4074" y="29443"/>
                  </a:lnTo>
                  <a:lnTo>
                    <a:pt x="4155" y="29477"/>
                  </a:lnTo>
                  <a:lnTo>
                    <a:pt x="4241" y="29503"/>
                  </a:lnTo>
                  <a:lnTo>
                    <a:pt x="4342" y="29517"/>
                  </a:lnTo>
                  <a:lnTo>
                    <a:pt x="4342" y="29517"/>
                  </a:lnTo>
                  <a:lnTo>
                    <a:pt x="4542" y="29543"/>
                  </a:lnTo>
                  <a:lnTo>
                    <a:pt x="4749" y="29550"/>
                  </a:lnTo>
                  <a:lnTo>
                    <a:pt x="4949" y="29543"/>
                  </a:lnTo>
                  <a:lnTo>
                    <a:pt x="5150" y="29523"/>
                  </a:lnTo>
                  <a:lnTo>
                    <a:pt x="5350" y="29497"/>
                  </a:lnTo>
                  <a:lnTo>
                    <a:pt x="5551" y="29450"/>
                  </a:lnTo>
                  <a:lnTo>
                    <a:pt x="5744" y="29396"/>
                  </a:lnTo>
                  <a:lnTo>
                    <a:pt x="5938" y="29336"/>
                  </a:lnTo>
                  <a:lnTo>
                    <a:pt x="6125" y="29263"/>
                  </a:lnTo>
                  <a:lnTo>
                    <a:pt x="6312" y="29189"/>
                  </a:lnTo>
                  <a:lnTo>
                    <a:pt x="6492" y="29103"/>
                  </a:lnTo>
                  <a:lnTo>
                    <a:pt x="6666" y="29009"/>
                  </a:lnTo>
                  <a:lnTo>
                    <a:pt x="6840" y="28916"/>
                  </a:lnTo>
                  <a:lnTo>
                    <a:pt x="7007" y="28815"/>
                  </a:lnTo>
                  <a:lnTo>
                    <a:pt x="7167" y="28715"/>
                  </a:lnTo>
                  <a:lnTo>
                    <a:pt x="7327" y="28615"/>
                  </a:lnTo>
                  <a:lnTo>
                    <a:pt x="7474" y="28508"/>
                  </a:lnTo>
                  <a:lnTo>
                    <a:pt x="7621" y="28401"/>
                  </a:lnTo>
                  <a:lnTo>
                    <a:pt x="7882" y="28194"/>
                  </a:lnTo>
                  <a:lnTo>
                    <a:pt x="8115" y="28000"/>
                  </a:lnTo>
                  <a:lnTo>
                    <a:pt x="8309" y="27827"/>
                  </a:lnTo>
                  <a:lnTo>
                    <a:pt x="8469" y="27680"/>
                  </a:lnTo>
                  <a:lnTo>
                    <a:pt x="8583" y="27560"/>
                  </a:lnTo>
                  <a:lnTo>
                    <a:pt x="8683" y="27459"/>
                  </a:lnTo>
                  <a:lnTo>
                    <a:pt x="8683" y="27459"/>
                  </a:lnTo>
                  <a:lnTo>
                    <a:pt x="8603" y="27646"/>
                  </a:lnTo>
                  <a:lnTo>
                    <a:pt x="8509" y="27867"/>
                  </a:lnTo>
                  <a:lnTo>
                    <a:pt x="8396" y="28147"/>
                  </a:lnTo>
                  <a:lnTo>
                    <a:pt x="8276" y="28475"/>
                  </a:lnTo>
                  <a:lnTo>
                    <a:pt x="8149" y="28835"/>
                  </a:lnTo>
                  <a:lnTo>
                    <a:pt x="8095" y="29029"/>
                  </a:lnTo>
                  <a:lnTo>
                    <a:pt x="8035" y="29223"/>
                  </a:lnTo>
                  <a:lnTo>
                    <a:pt x="7982" y="29416"/>
                  </a:lnTo>
                  <a:lnTo>
                    <a:pt x="7935" y="29617"/>
                  </a:lnTo>
                  <a:lnTo>
                    <a:pt x="7895" y="29811"/>
                  </a:lnTo>
                  <a:lnTo>
                    <a:pt x="7868" y="30004"/>
                  </a:lnTo>
                  <a:lnTo>
                    <a:pt x="7842" y="30191"/>
                  </a:lnTo>
                  <a:lnTo>
                    <a:pt x="7828" y="30365"/>
                  </a:lnTo>
                  <a:lnTo>
                    <a:pt x="7828" y="30539"/>
                  </a:lnTo>
                  <a:lnTo>
                    <a:pt x="7842" y="30699"/>
                  </a:lnTo>
                  <a:lnTo>
                    <a:pt x="7848" y="30772"/>
                  </a:lnTo>
                  <a:lnTo>
                    <a:pt x="7868" y="30846"/>
                  </a:lnTo>
                  <a:lnTo>
                    <a:pt x="7882" y="30919"/>
                  </a:lnTo>
                  <a:lnTo>
                    <a:pt x="7902" y="30986"/>
                  </a:lnTo>
                  <a:lnTo>
                    <a:pt x="7928" y="31046"/>
                  </a:lnTo>
                  <a:lnTo>
                    <a:pt x="7962" y="31106"/>
                  </a:lnTo>
                  <a:lnTo>
                    <a:pt x="7995" y="31160"/>
                  </a:lnTo>
                  <a:lnTo>
                    <a:pt x="8035" y="31207"/>
                  </a:lnTo>
                  <a:lnTo>
                    <a:pt x="8075" y="31253"/>
                  </a:lnTo>
                  <a:lnTo>
                    <a:pt x="8122" y="31293"/>
                  </a:lnTo>
                  <a:lnTo>
                    <a:pt x="8175" y="31327"/>
                  </a:lnTo>
                  <a:lnTo>
                    <a:pt x="8236" y="31353"/>
                  </a:lnTo>
                  <a:lnTo>
                    <a:pt x="8296" y="31374"/>
                  </a:lnTo>
                  <a:lnTo>
                    <a:pt x="8369" y="31394"/>
                  </a:lnTo>
                  <a:lnTo>
                    <a:pt x="8443" y="31407"/>
                  </a:lnTo>
                  <a:lnTo>
                    <a:pt x="8523" y="31414"/>
                  </a:lnTo>
                  <a:lnTo>
                    <a:pt x="8603" y="31407"/>
                  </a:lnTo>
                  <a:lnTo>
                    <a:pt x="8696" y="31400"/>
                  </a:lnTo>
                  <a:lnTo>
                    <a:pt x="8797" y="31387"/>
                  </a:lnTo>
                  <a:lnTo>
                    <a:pt x="8897" y="31367"/>
                  </a:lnTo>
                  <a:lnTo>
                    <a:pt x="8897" y="31367"/>
                  </a:lnTo>
                  <a:lnTo>
                    <a:pt x="9224" y="31287"/>
                  </a:lnTo>
                  <a:lnTo>
                    <a:pt x="9531" y="31193"/>
                  </a:lnTo>
                  <a:lnTo>
                    <a:pt x="9839" y="31100"/>
                  </a:lnTo>
                  <a:lnTo>
                    <a:pt x="10126" y="30999"/>
                  </a:lnTo>
                  <a:lnTo>
                    <a:pt x="10413" y="30893"/>
                  </a:lnTo>
                  <a:lnTo>
                    <a:pt x="10687" y="30786"/>
                  </a:lnTo>
                  <a:lnTo>
                    <a:pt x="10954" y="30665"/>
                  </a:lnTo>
                  <a:lnTo>
                    <a:pt x="11208" y="30545"/>
                  </a:lnTo>
                  <a:lnTo>
                    <a:pt x="11462" y="30425"/>
                  </a:lnTo>
                  <a:lnTo>
                    <a:pt x="11702" y="30298"/>
                  </a:lnTo>
                  <a:lnTo>
                    <a:pt x="11943" y="30165"/>
                  </a:lnTo>
                  <a:lnTo>
                    <a:pt x="12170" y="30031"/>
                  </a:lnTo>
                  <a:lnTo>
                    <a:pt x="12390" y="29891"/>
                  </a:lnTo>
                  <a:lnTo>
                    <a:pt x="12611" y="29757"/>
                  </a:lnTo>
                  <a:lnTo>
                    <a:pt x="12824" y="29610"/>
                  </a:lnTo>
                  <a:lnTo>
                    <a:pt x="13031" y="29470"/>
                  </a:lnTo>
                  <a:lnTo>
                    <a:pt x="13432" y="29183"/>
                  </a:lnTo>
                  <a:lnTo>
                    <a:pt x="13819" y="28889"/>
                  </a:lnTo>
                  <a:lnTo>
                    <a:pt x="14568" y="28314"/>
                  </a:lnTo>
                  <a:lnTo>
                    <a:pt x="14928" y="28034"/>
                  </a:lnTo>
                  <a:lnTo>
                    <a:pt x="15289" y="27760"/>
                  </a:lnTo>
                  <a:lnTo>
                    <a:pt x="15650" y="27506"/>
                  </a:lnTo>
                  <a:lnTo>
                    <a:pt x="15830" y="27379"/>
                  </a:lnTo>
                  <a:lnTo>
                    <a:pt x="16017" y="27259"/>
                  </a:lnTo>
                  <a:lnTo>
                    <a:pt x="16197" y="27146"/>
                  </a:lnTo>
                  <a:lnTo>
                    <a:pt x="16384" y="27032"/>
                  </a:lnTo>
                  <a:lnTo>
                    <a:pt x="16578" y="26925"/>
                  </a:lnTo>
                  <a:lnTo>
                    <a:pt x="16772" y="26825"/>
                  </a:lnTo>
                  <a:lnTo>
                    <a:pt x="16972" y="26731"/>
                  </a:lnTo>
                  <a:lnTo>
                    <a:pt x="17172" y="26645"/>
                  </a:lnTo>
                  <a:lnTo>
                    <a:pt x="17373" y="26564"/>
                  </a:lnTo>
                  <a:lnTo>
                    <a:pt x="17587" y="26484"/>
                  </a:lnTo>
                  <a:lnTo>
                    <a:pt x="17800" y="26417"/>
                  </a:lnTo>
                  <a:lnTo>
                    <a:pt x="18021" y="26357"/>
                  </a:lnTo>
                  <a:lnTo>
                    <a:pt x="18248" y="26304"/>
                  </a:lnTo>
                  <a:lnTo>
                    <a:pt x="18482" y="26264"/>
                  </a:lnTo>
                  <a:lnTo>
                    <a:pt x="18722" y="26230"/>
                  </a:lnTo>
                  <a:lnTo>
                    <a:pt x="18963" y="26204"/>
                  </a:lnTo>
                  <a:lnTo>
                    <a:pt x="19216" y="26184"/>
                  </a:lnTo>
                  <a:lnTo>
                    <a:pt x="19484" y="26177"/>
                  </a:lnTo>
                  <a:lnTo>
                    <a:pt x="19751" y="26177"/>
                  </a:lnTo>
                  <a:lnTo>
                    <a:pt x="20031" y="26190"/>
                  </a:lnTo>
                  <a:lnTo>
                    <a:pt x="20318" y="26217"/>
                  </a:lnTo>
                  <a:lnTo>
                    <a:pt x="20612" y="26250"/>
                  </a:lnTo>
                  <a:lnTo>
                    <a:pt x="20920" y="26297"/>
                  </a:lnTo>
                  <a:lnTo>
                    <a:pt x="21240" y="26357"/>
                  </a:lnTo>
                  <a:lnTo>
                    <a:pt x="21567" y="26431"/>
                  </a:lnTo>
                  <a:lnTo>
                    <a:pt x="21908" y="26511"/>
                  </a:lnTo>
                  <a:lnTo>
                    <a:pt x="22255" y="26611"/>
                  </a:lnTo>
                  <a:lnTo>
                    <a:pt x="22623" y="26718"/>
                  </a:lnTo>
                  <a:lnTo>
                    <a:pt x="22997" y="26838"/>
                  </a:lnTo>
                  <a:lnTo>
                    <a:pt x="23384" y="26979"/>
                  </a:lnTo>
                  <a:lnTo>
                    <a:pt x="23785" y="27132"/>
                  </a:lnTo>
                  <a:lnTo>
                    <a:pt x="24199" y="27292"/>
                  </a:lnTo>
                  <a:lnTo>
                    <a:pt x="24627" y="27479"/>
                  </a:lnTo>
                  <a:lnTo>
                    <a:pt x="25067" y="27673"/>
                  </a:lnTo>
                  <a:lnTo>
                    <a:pt x="25067" y="27673"/>
                  </a:lnTo>
                  <a:lnTo>
                    <a:pt x="25455" y="27854"/>
                  </a:lnTo>
                  <a:lnTo>
                    <a:pt x="25842" y="28034"/>
                  </a:lnTo>
                  <a:lnTo>
                    <a:pt x="26610" y="28408"/>
                  </a:lnTo>
                  <a:lnTo>
                    <a:pt x="27372" y="28795"/>
                  </a:lnTo>
                  <a:lnTo>
                    <a:pt x="28120" y="29183"/>
                  </a:lnTo>
                  <a:lnTo>
                    <a:pt x="29623" y="29978"/>
                  </a:lnTo>
                  <a:lnTo>
                    <a:pt x="30377" y="30378"/>
                  </a:lnTo>
                  <a:lnTo>
                    <a:pt x="31139" y="30772"/>
                  </a:lnTo>
                  <a:lnTo>
                    <a:pt x="31907" y="31166"/>
                  </a:lnTo>
                  <a:lnTo>
                    <a:pt x="32688" y="31554"/>
                  </a:lnTo>
                  <a:lnTo>
                    <a:pt x="33083" y="31741"/>
                  </a:lnTo>
                  <a:lnTo>
                    <a:pt x="33477" y="31928"/>
                  </a:lnTo>
                  <a:lnTo>
                    <a:pt x="33884" y="32115"/>
                  </a:lnTo>
                  <a:lnTo>
                    <a:pt x="34291" y="32295"/>
                  </a:lnTo>
                  <a:lnTo>
                    <a:pt x="34699" y="32476"/>
                  </a:lnTo>
                  <a:lnTo>
                    <a:pt x="35120" y="32649"/>
                  </a:lnTo>
                  <a:lnTo>
                    <a:pt x="35541" y="32816"/>
                  </a:lnTo>
                  <a:lnTo>
                    <a:pt x="35968" y="32983"/>
                  </a:lnTo>
                  <a:lnTo>
                    <a:pt x="36402" y="33144"/>
                  </a:lnTo>
                  <a:lnTo>
                    <a:pt x="36843" y="33304"/>
                  </a:lnTo>
                  <a:lnTo>
                    <a:pt x="37290" y="33457"/>
                  </a:lnTo>
                  <a:lnTo>
                    <a:pt x="37751" y="33598"/>
                  </a:lnTo>
                  <a:lnTo>
                    <a:pt x="38212" y="33745"/>
                  </a:lnTo>
                  <a:lnTo>
                    <a:pt x="38680" y="33878"/>
                  </a:lnTo>
                  <a:lnTo>
                    <a:pt x="39161" y="34005"/>
                  </a:lnTo>
                  <a:lnTo>
                    <a:pt x="39648" y="34125"/>
                  </a:lnTo>
                  <a:lnTo>
                    <a:pt x="40143" y="34246"/>
                  </a:lnTo>
                  <a:lnTo>
                    <a:pt x="40650" y="34352"/>
                  </a:lnTo>
                  <a:lnTo>
                    <a:pt x="41164" y="34453"/>
                  </a:lnTo>
                  <a:lnTo>
                    <a:pt x="41692" y="34546"/>
                  </a:lnTo>
                  <a:lnTo>
                    <a:pt x="42226" y="34633"/>
                  </a:lnTo>
                  <a:lnTo>
                    <a:pt x="42774" y="34706"/>
                  </a:lnTo>
                  <a:lnTo>
                    <a:pt x="43329" y="34780"/>
                  </a:lnTo>
                  <a:lnTo>
                    <a:pt x="43896" y="34840"/>
                  </a:lnTo>
                  <a:lnTo>
                    <a:pt x="44477" y="34887"/>
                  </a:lnTo>
                  <a:lnTo>
                    <a:pt x="45072" y="34927"/>
                  </a:lnTo>
                  <a:lnTo>
                    <a:pt x="45673" y="34960"/>
                  </a:lnTo>
                  <a:lnTo>
                    <a:pt x="46294" y="34980"/>
                  </a:lnTo>
                  <a:lnTo>
                    <a:pt x="46922" y="34994"/>
                  </a:lnTo>
                  <a:lnTo>
                    <a:pt x="47563" y="34994"/>
                  </a:lnTo>
                  <a:lnTo>
                    <a:pt x="48224" y="34987"/>
                  </a:lnTo>
                  <a:lnTo>
                    <a:pt x="48892" y="34967"/>
                  </a:lnTo>
                  <a:lnTo>
                    <a:pt x="49580" y="34934"/>
                  </a:lnTo>
                  <a:lnTo>
                    <a:pt x="50282" y="34894"/>
                  </a:lnTo>
                  <a:lnTo>
                    <a:pt x="50996" y="34833"/>
                  </a:lnTo>
                  <a:lnTo>
                    <a:pt x="51724" y="34767"/>
                  </a:lnTo>
                  <a:lnTo>
                    <a:pt x="52472" y="34686"/>
                  </a:lnTo>
                  <a:lnTo>
                    <a:pt x="53234" y="34593"/>
                  </a:lnTo>
                  <a:lnTo>
                    <a:pt x="54009" y="34486"/>
                  </a:lnTo>
                  <a:lnTo>
                    <a:pt x="54804" y="34373"/>
                  </a:lnTo>
                  <a:lnTo>
                    <a:pt x="55618" y="34239"/>
                  </a:lnTo>
                  <a:lnTo>
                    <a:pt x="56447" y="34092"/>
                  </a:lnTo>
                  <a:lnTo>
                    <a:pt x="57295" y="33932"/>
                  </a:lnTo>
                  <a:lnTo>
                    <a:pt x="58163" y="33751"/>
                  </a:lnTo>
                  <a:lnTo>
                    <a:pt x="58163" y="33751"/>
                  </a:lnTo>
                  <a:lnTo>
                    <a:pt x="59025" y="33571"/>
                  </a:lnTo>
                  <a:lnTo>
                    <a:pt x="59866" y="33384"/>
                  </a:lnTo>
                  <a:lnTo>
                    <a:pt x="60688" y="33197"/>
                  </a:lnTo>
                  <a:lnTo>
                    <a:pt x="61490" y="33003"/>
                  </a:lnTo>
                  <a:lnTo>
                    <a:pt x="62271" y="32810"/>
                  </a:lnTo>
                  <a:lnTo>
                    <a:pt x="63026" y="32609"/>
                  </a:lnTo>
                  <a:lnTo>
                    <a:pt x="63767" y="32415"/>
                  </a:lnTo>
                  <a:lnTo>
                    <a:pt x="64482" y="32208"/>
                  </a:lnTo>
                  <a:lnTo>
                    <a:pt x="65183" y="32008"/>
                  </a:lnTo>
                  <a:lnTo>
                    <a:pt x="65858" y="31794"/>
                  </a:lnTo>
                  <a:lnTo>
                    <a:pt x="66519" y="31587"/>
                  </a:lnTo>
                  <a:lnTo>
                    <a:pt x="67154" y="31374"/>
                  </a:lnTo>
                  <a:lnTo>
                    <a:pt x="67775" y="31153"/>
                  </a:lnTo>
                  <a:lnTo>
                    <a:pt x="68376" y="30933"/>
                  </a:lnTo>
                  <a:lnTo>
                    <a:pt x="68957" y="30712"/>
                  </a:lnTo>
                  <a:lnTo>
                    <a:pt x="69518" y="30478"/>
                  </a:lnTo>
                  <a:lnTo>
                    <a:pt x="70059" y="30251"/>
                  </a:lnTo>
                  <a:lnTo>
                    <a:pt x="70580" y="30018"/>
                  </a:lnTo>
                  <a:lnTo>
                    <a:pt x="71088" y="29777"/>
                  </a:lnTo>
                  <a:lnTo>
                    <a:pt x="71575" y="29537"/>
                  </a:lnTo>
                  <a:lnTo>
                    <a:pt x="72043" y="29290"/>
                  </a:lnTo>
                  <a:lnTo>
                    <a:pt x="72497" y="29036"/>
                  </a:lnTo>
                  <a:lnTo>
                    <a:pt x="72931" y="28782"/>
                  </a:lnTo>
                  <a:lnTo>
                    <a:pt x="73345" y="28521"/>
                  </a:lnTo>
                  <a:lnTo>
                    <a:pt x="73746" y="28261"/>
                  </a:lnTo>
                  <a:lnTo>
                    <a:pt x="74127" y="27994"/>
                  </a:lnTo>
                  <a:lnTo>
                    <a:pt x="74494" y="27720"/>
                  </a:lnTo>
                  <a:lnTo>
                    <a:pt x="74841" y="27446"/>
                  </a:lnTo>
                  <a:lnTo>
                    <a:pt x="75169" y="27166"/>
                  </a:lnTo>
                  <a:lnTo>
                    <a:pt x="75489" y="26878"/>
                  </a:lnTo>
                  <a:lnTo>
                    <a:pt x="75783" y="26591"/>
                  </a:lnTo>
                  <a:lnTo>
                    <a:pt x="76070" y="26291"/>
                  </a:lnTo>
                  <a:lnTo>
                    <a:pt x="76338" y="25990"/>
                  </a:lnTo>
                  <a:lnTo>
                    <a:pt x="76585" y="25689"/>
                  </a:lnTo>
                  <a:lnTo>
                    <a:pt x="76818" y="25375"/>
                  </a:lnTo>
                  <a:lnTo>
                    <a:pt x="77039" y="25062"/>
                  </a:lnTo>
                  <a:lnTo>
                    <a:pt x="77246" y="24741"/>
                  </a:lnTo>
                  <a:lnTo>
                    <a:pt x="77433" y="24414"/>
                  </a:lnTo>
                  <a:lnTo>
                    <a:pt x="77613" y="24086"/>
                  </a:lnTo>
                  <a:lnTo>
                    <a:pt x="77774" y="23746"/>
                  </a:lnTo>
                  <a:lnTo>
                    <a:pt x="77921" y="23405"/>
                  </a:lnTo>
                  <a:lnTo>
                    <a:pt x="78047" y="23058"/>
                  </a:lnTo>
                  <a:lnTo>
                    <a:pt x="78168" y="22704"/>
                  </a:lnTo>
                  <a:lnTo>
                    <a:pt x="78268" y="22343"/>
                  </a:lnTo>
                  <a:lnTo>
                    <a:pt x="78361" y="21976"/>
                  </a:lnTo>
                  <a:lnTo>
                    <a:pt x="78435" y="21602"/>
                  </a:lnTo>
                  <a:lnTo>
                    <a:pt x="78502" y="21228"/>
                  </a:lnTo>
                  <a:lnTo>
                    <a:pt x="78548" y="20840"/>
                  </a:lnTo>
                  <a:lnTo>
                    <a:pt x="78588" y="20453"/>
                  </a:lnTo>
                  <a:lnTo>
                    <a:pt x="78609" y="20059"/>
                  </a:lnTo>
                  <a:lnTo>
                    <a:pt x="78622" y="19651"/>
                  </a:lnTo>
                  <a:lnTo>
                    <a:pt x="78622" y="19244"/>
                  </a:lnTo>
                  <a:lnTo>
                    <a:pt x="78609" y="18823"/>
                  </a:lnTo>
                  <a:lnTo>
                    <a:pt x="78582" y="18402"/>
                  </a:lnTo>
                  <a:lnTo>
                    <a:pt x="78542" y="17975"/>
                  </a:lnTo>
                  <a:lnTo>
                    <a:pt x="78495" y="17534"/>
                  </a:lnTo>
                  <a:lnTo>
                    <a:pt x="78435" y="17093"/>
                  </a:lnTo>
                  <a:lnTo>
                    <a:pt x="78361" y="16639"/>
                  </a:lnTo>
                  <a:lnTo>
                    <a:pt x="78275" y="16185"/>
                  </a:lnTo>
                  <a:lnTo>
                    <a:pt x="78181" y="15717"/>
                  </a:lnTo>
                  <a:lnTo>
                    <a:pt x="78074" y="15250"/>
                  </a:lnTo>
                  <a:lnTo>
                    <a:pt x="77961" y="14769"/>
                  </a:lnTo>
                  <a:lnTo>
                    <a:pt x="77834" y="14281"/>
                  </a:lnTo>
                  <a:lnTo>
                    <a:pt x="77693" y="13787"/>
                  </a:lnTo>
                  <a:lnTo>
                    <a:pt x="77693" y="13787"/>
                  </a:lnTo>
                  <a:lnTo>
                    <a:pt x="77620" y="13540"/>
                  </a:lnTo>
                  <a:lnTo>
                    <a:pt x="77547" y="13293"/>
                  </a:lnTo>
                  <a:lnTo>
                    <a:pt x="77460" y="13052"/>
                  </a:lnTo>
                  <a:lnTo>
                    <a:pt x="77373" y="12812"/>
                  </a:lnTo>
                  <a:lnTo>
                    <a:pt x="77279" y="12571"/>
                  </a:lnTo>
                  <a:lnTo>
                    <a:pt x="77179" y="12337"/>
                  </a:lnTo>
                  <a:lnTo>
                    <a:pt x="77072" y="12104"/>
                  </a:lnTo>
                  <a:lnTo>
                    <a:pt x="76965" y="11877"/>
                  </a:lnTo>
                  <a:lnTo>
                    <a:pt x="76852" y="11649"/>
                  </a:lnTo>
                  <a:lnTo>
                    <a:pt x="76738" y="11429"/>
                  </a:lnTo>
                  <a:lnTo>
                    <a:pt x="76618" y="11209"/>
                  </a:lnTo>
                  <a:lnTo>
                    <a:pt x="76491" y="10988"/>
                  </a:lnTo>
                  <a:lnTo>
                    <a:pt x="76358" y="10775"/>
                  </a:lnTo>
                  <a:lnTo>
                    <a:pt x="76224" y="10561"/>
                  </a:lnTo>
                  <a:lnTo>
                    <a:pt x="76090" y="10347"/>
                  </a:lnTo>
                  <a:lnTo>
                    <a:pt x="75950" y="10140"/>
                  </a:lnTo>
                  <a:lnTo>
                    <a:pt x="75803" y="9933"/>
                  </a:lnTo>
                  <a:lnTo>
                    <a:pt x="75656" y="9733"/>
                  </a:lnTo>
                  <a:lnTo>
                    <a:pt x="75503" y="9532"/>
                  </a:lnTo>
                  <a:lnTo>
                    <a:pt x="75342" y="9332"/>
                  </a:lnTo>
                  <a:lnTo>
                    <a:pt x="75182" y="9138"/>
                  </a:lnTo>
                  <a:lnTo>
                    <a:pt x="75022" y="8944"/>
                  </a:lnTo>
                  <a:lnTo>
                    <a:pt x="74855" y="8751"/>
                  </a:lnTo>
                  <a:lnTo>
                    <a:pt x="74688" y="8564"/>
                  </a:lnTo>
                  <a:lnTo>
                    <a:pt x="74340" y="8196"/>
                  </a:lnTo>
                  <a:lnTo>
                    <a:pt x="73980" y="7836"/>
                  </a:lnTo>
                  <a:lnTo>
                    <a:pt x="73606" y="7488"/>
                  </a:lnTo>
                  <a:lnTo>
                    <a:pt x="73225" y="7148"/>
                  </a:lnTo>
                  <a:lnTo>
                    <a:pt x="72838" y="6814"/>
                  </a:lnTo>
                  <a:lnTo>
                    <a:pt x="72437" y="6493"/>
                  </a:lnTo>
                  <a:lnTo>
                    <a:pt x="72029" y="6179"/>
                  </a:lnTo>
                  <a:lnTo>
                    <a:pt x="71615" y="5879"/>
                  </a:lnTo>
                  <a:lnTo>
                    <a:pt x="71201" y="5585"/>
                  </a:lnTo>
                  <a:lnTo>
                    <a:pt x="70774" y="5297"/>
                  </a:lnTo>
                  <a:lnTo>
                    <a:pt x="70340" y="5024"/>
                  </a:lnTo>
                  <a:lnTo>
                    <a:pt x="69905" y="4750"/>
                  </a:lnTo>
                  <a:lnTo>
                    <a:pt x="69465" y="4496"/>
                  </a:lnTo>
                  <a:lnTo>
                    <a:pt x="69024" y="4242"/>
                  </a:lnTo>
                  <a:lnTo>
                    <a:pt x="68583" y="4002"/>
                  </a:lnTo>
                  <a:lnTo>
                    <a:pt x="68135" y="3768"/>
                  </a:lnTo>
                  <a:lnTo>
                    <a:pt x="67688" y="3541"/>
                  </a:lnTo>
                  <a:lnTo>
                    <a:pt x="67247" y="3320"/>
                  </a:lnTo>
                  <a:lnTo>
                    <a:pt x="66800" y="3107"/>
                  </a:lnTo>
                  <a:lnTo>
                    <a:pt x="66359" y="2906"/>
                  </a:lnTo>
                  <a:lnTo>
                    <a:pt x="65911" y="2713"/>
                  </a:lnTo>
                  <a:lnTo>
                    <a:pt x="65477" y="2526"/>
                  </a:lnTo>
                  <a:lnTo>
                    <a:pt x="65043" y="2345"/>
                  </a:lnTo>
                  <a:lnTo>
                    <a:pt x="64609" y="2178"/>
                  </a:lnTo>
                  <a:lnTo>
                    <a:pt x="64188" y="2011"/>
                  </a:lnTo>
                  <a:lnTo>
                    <a:pt x="63767" y="1851"/>
                  </a:lnTo>
                  <a:lnTo>
                    <a:pt x="63353" y="1704"/>
                  </a:lnTo>
                  <a:lnTo>
                    <a:pt x="62946" y="1564"/>
                  </a:lnTo>
                  <a:lnTo>
                    <a:pt x="62164" y="1297"/>
                  </a:lnTo>
                  <a:lnTo>
                    <a:pt x="61416" y="1056"/>
                  </a:lnTo>
                  <a:lnTo>
                    <a:pt x="60708" y="849"/>
                  </a:lnTo>
                  <a:lnTo>
                    <a:pt x="60053" y="662"/>
                  </a:lnTo>
                  <a:lnTo>
                    <a:pt x="59452" y="502"/>
                  </a:lnTo>
                  <a:lnTo>
                    <a:pt x="58918" y="361"/>
                  </a:lnTo>
                  <a:lnTo>
                    <a:pt x="58444" y="248"/>
                  </a:lnTo>
                  <a:lnTo>
                    <a:pt x="58043" y="161"/>
                  </a:lnTo>
                  <a:lnTo>
                    <a:pt x="57489" y="41"/>
                  </a:lnTo>
                  <a:lnTo>
                    <a:pt x="57295" y="1"/>
                  </a:lnTo>
                  <a:lnTo>
                    <a:pt x="5729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2574;p67"/>
            <p:cNvSpPr/>
            <p:nvPr/>
          </p:nvSpPr>
          <p:spPr>
            <a:xfrm>
              <a:off x="1518370" y="2275181"/>
              <a:ext cx="1559001" cy="1693688"/>
            </a:xfrm>
            <a:custGeom>
              <a:avLst/>
              <a:gdLst/>
              <a:ahLst/>
              <a:cxnLst/>
              <a:rect l="l" t="t" r="r" b="b"/>
              <a:pathLst>
                <a:path w="192886" h="209550" extrusionOk="0">
                  <a:moveTo>
                    <a:pt x="56507" y="46762"/>
                  </a:moveTo>
                  <a:lnTo>
                    <a:pt x="56507" y="46762"/>
                  </a:lnTo>
                  <a:lnTo>
                    <a:pt x="54998" y="46368"/>
                  </a:lnTo>
                  <a:lnTo>
                    <a:pt x="54263" y="46181"/>
                  </a:lnTo>
                  <a:lnTo>
                    <a:pt x="53535" y="46007"/>
                  </a:lnTo>
                  <a:lnTo>
                    <a:pt x="52820" y="45847"/>
                  </a:lnTo>
                  <a:lnTo>
                    <a:pt x="52112" y="45693"/>
                  </a:lnTo>
                  <a:lnTo>
                    <a:pt x="51404" y="45560"/>
                  </a:lnTo>
                  <a:lnTo>
                    <a:pt x="51050" y="45493"/>
                  </a:lnTo>
                  <a:lnTo>
                    <a:pt x="50696" y="45439"/>
                  </a:lnTo>
                  <a:lnTo>
                    <a:pt x="50336" y="45386"/>
                  </a:lnTo>
                  <a:lnTo>
                    <a:pt x="49982" y="45339"/>
                  </a:lnTo>
                  <a:lnTo>
                    <a:pt x="49621" y="45292"/>
                  </a:lnTo>
                  <a:lnTo>
                    <a:pt x="49267" y="45252"/>
                  </a:lnTo>
                  <a:lnTo>
                    <a:pt x="48900" y="45219"/>
                  </a:lnTo>
                  <a:lnTo>
                    <a:pt x="48539" y="45192"/>
                  </a:lnTo>
                  <a:lnTo>
                    <a:pt x="48172" y="45172"/>
                  </a:lnTo>
                  <a:lnTo>
                    <a:pt x="47798" y="45159"/>
                  </a:lnTo>
                  <a:lnTo>
                    <a:pt x="47424" y="45145"/>
                  </a:lnTo>
                  <a:lnTo>
                    <a:pt x="47050" y="45145"/>
                  </a:lnTo>
                  <a:lnTo>
                    <a:pt x="46669" y="45152"/>
                  </a:lnTo>
                  <a:lnTo>
                    <a:pt x="46281" y="45159"/>
                  </a:lnTo>
                  <a:lnTo>
                    <a:pt x="45887" y="45179"/>
                  </a:lnTo>
                  <a:lnTo>
                    <a:pt x="45493" y="45199"/>
                  </a:lnTo>
                  <a:lnTo>
                    <a:pt x="45086" y="45232"/>
                  </a:lnTo>
                  <a:lnTo>
                    <a:pt x="44678" y="45272"/>
                  </a:lnTo>
                  <a:lnTo>
                    <a:pt x="44264" y="45319"/>
                  </a:lnTo>
                  <a:lnTo>
                    <a:pt x="43844" y="45373"/>
                  </a:lnTo>
                  <a:lnTo>
                    <a:pt x="43409" y="45439"/>
                  </a:lnTo>
                  <a:lnTo>
                    <a:pt x="42975" y="45513"/>
                  </a:lnTo>
                  <a:lnTo>
                    <a:pt x="42534" y="45593"/>
                  </a:lnTo>
                  <a:lnTo>
                    <a:pt x="42080" y="45680"/>
                  </a:lnTo>
                  <a:lnTo>
                    <a:pt x="41619" y="45780"/>
                  </a:lnTo>
                  <a:lnTo>
                    <a:pt x="41152" y="45887"/>
                  </a:lnTo>
                  <a:lnTo>
                    <a:pt x="40671" y="46000"/>
                  </a:lnTo>
                  <a:lnTo>
                    <a:pt x="40183" y="46127"/>
                  </a:lnTo>
                  <a:lnTo>
                    <a:pt x="39682" y="46268"/>
                  </a:lnTo>
                  <a:lnTo>
                    <a:pt x="39175" y="46408"/>
                  </a:lnTo>
                  <a:lnTo>
                    <a:pt x="38660" y="46568"/>
                  </a:lnTo>
                  <a:lnTo>
                    <a:pt x="38126" y="46735"/>
                  </a:lnTo>
                  <a:lnTo>
                    <a:pt x="37585" y="46915"/>
                  </a:lnTo>
                  <a:lnTo>
                    <a:pt x="37037" y="47102"/>
                  </a:lnTo>
                  <a:lnTo>
                    <a:pt x="36470" y="47303"/>
                  </a:lnTo>
                  <a:lnTo>
                    <a:pt x="35895" y="47510"/>
                  </a:lnTo>
                  <a:lnTo>
                    <a:pt x="35307" y="47737"/>
                  </a:lnTo>
                  <a:lnTo>
                    <a:pt x="34706" y="47971"/>
                  </a:lnTo>
                  <a:lnTo>
                    <a:pt x="34092" y="48211"/>
                  </a:lnTo>
                  <a:lnTo>
                    <a:pt x="33457" y="48472"/>
                  </a:lnTo>
                  <a:lnTo>
                    <a:pt x="32816" y="48739"/>
                  </a:lnTo>
                  <a:lnTo>
                    <a:pt x="32161" y="49026"/>
                  </a:lnTo>
                  <a:lnTo>
                    <a:pt x="31487" y="49320"/>
                  </a:lnTo>
                  <a:lnTo>
                    <a:pt x="30799" y="49627"/>
                  </a:lnTo>
                  <a:lnTo>
                    <a:pt x="30098" y="49948"/>
                  </a:lnTo>
                  <a:lnTo>
                    <a:pt x="29376" y="50282"/>
                  </a:lnTo>
                  <a:lnTo>
                    <a:pt x="28648" y="50629"/>
                  </a:lnTo>
                  <a:lnTo>
                    <a:pt x="27893" y="50997"/>
                  </a:lnTo>
                  <a:lnTo>
                    <a:pt x="27125" y="51371"/>
                  </a:lnTo>
                  <a:lnTo>
                    <a:pt x="26344" y="51758"/>
                  </a:lnTo>
                  <a:lnTo>
                    <a:pt x="26344" y="51758"/>
                  </a:lnTo>
                  <a:lnTo>
                    <a:pt x="25562" y="52159"/>
                  </a:lnTo>
                  <a:lnTo>
                    <a:pt x="24801" y="52566"/>
                  </a:lnTo>
                  <a:lnTo>
                    <a:pt x="24060" y="52974"/>
                  </a:lnTo>
                  <a:lnTo>
                    <a:pt x="23338" y="53381"/>
                  </a:lnTo>
                  <a:lnTo>
                    <a:pt x="22637" y="53802"/>
                  </a:lnTo>
                  <a:lnTo>
                    <a:pt x="21956" y="54223"/>
                  </a:lnTo>
                  <a:lnTo>
                    <a:pt x="21294" y="54643"/>
                  </a:lnTo>
                  <a:lnTo>
                    <a:pt x="20653" y="55071"/>
                  </a:lnTo>
                  <a:lnTo>
                    <a:pt x="20032" y="55498"/>
                  </a:lnTo>
                  <a:lnTo>
                    <a:pt x="19431" y="55933"/>
                  </a:lnTo>
                  <a:lnTo>
                    <a:pt x="18843" y="56367"/>
                  </a:lnTo>
                  <a:lnTo>
                    <a:pt x="18275" y="56801"/>
                  </a:lnTo>
                  <a:lnTo>
                    <a:pt x="17728" y="57242"/>
                  </a:lnTo>
                  <a:lnTo>
                    <a:pt x="17193" y="57683"/>
                  </a:lnTo>
                  <a:lnTo>
                    <a:pt x="16679" y="58123"/>
                  </a:lnTo>
                  <a:lnTo>
                    <a:pt x="16178" y="58564"/>
                  </a:lnTo>
                  <a:lnTo>
                    <a:pt x="15697" y="59005"/>
                  </a:lnTo>
                  <a:lnTo>
                    <a:pt x="15230" y="59446"/>
                  </a:lnTo>
                  <a:lnTo>
                    <a:pt x="14782" y="59887"/>
                  </a:lnTo>
                  <a:lnTo>
                    <a:pt x="14341" y="60328"/>
                  </a:lnTo>
                  <a:lnTo>
                    <a:pt x="13920" y="60768"/>
                  </a:lnTo>
                  <a:lnTo>
                    <a:pt x="13513" y="61209"/>
                  </a:lnTo>
                  <a:lnTo>
                    <a:pt x="13126" y="61643"/>
                  </a:lnTo>
                  <a:lnTo>
                    <a:pt x="12745" y="62084"/>
                  </a:lnTo>
                  <a:lnTo>
                    <a:pt x="12377" y="62518"/>
                  </a:lnTo>
                  <a:lnTo>
                    <a:pt x="12023" y="62946"/>
                  </a:lnTo>
                  <a:lnTo>
                    <a:pt x="11689" y="63380"/>
                  </a:lnTo>
                  <a:lnTo>
                    <a:pt x="11362" y="63807"/>
                  </a:lnTo>
                  <a:lnTo>
                    <a:pt x="11048" y="64235"/>
                  </a:lnTo>
                  <a:lnTo>
                    <a:pt x="10741" y="64656"/>
                  </a:lnTo>
                  <a:lnTo>
                    <a:pt x="10454" y="65070"/>
                  </a:lnTo>
                  <a:lnTo>
                    <a:pt x="10173" y="65484"/>
                  </a:lnTo>
                  <a:lnTo>
                    <a:pt x="9899" y="65898"/>
                  </a:lnTo>
                  <a:lnTo>
                    <a:pt x="9646" y="66299"/>
                  </a:lnTo>
                  <a:lnTo>
                    <a:pt x="9392" y="66700"/>
                  </a:lnTo>
                  <a:lnTo>
                    <a:pt x="9158" y="67094"/>
                  </a:lnTo>
                  <a:lnTo>
                    <a:pt x="8924" y="67488"/>
                  </a:lnTo>
                  <a:lnTo>
                    <a:pt x="8704" y="67875"/>
                  </a:lnTo>
                  <a:lnTo>
                    <a:pt x="8497" y="68249"/>
                  </a:lnTo>
                  <a:lnTo>
                    <a:pt x="8290" y="68623"/>
                  </a:lnTo>
                  <a:lnTo>
                    <a:pt x="7909" y="69351"/>
                  </a:lnTo>
                  <a:lnTo>
                    <a:pt x="7555" y="70046"/>
                  </a:lnTo>
                  <a:lnTo>
                    <a:pt x="7234" y="70714"/>
                  </a:lnTo>
                  <a:lnTo>
                    <a:pt x="6934" y="71348"/>
                  </a:lnTo>
                  <a:lnTo>
                    <a:pt x="6393" y="72517"/>
                  </a:lnTo>
                  <a:lnTo>
                    <a:pt x="6146" y="73038"/>
                  </a:lnTo>
                  <a:lnTo>
                    <a:pt x="5919" y="73519"/>
                  </a:lnTo>
                  <a:lnTo>
                    <a:pt x="5698" y="73953"/>
                  </a:lnTo>
                  <a:lnTo>
                    <a:pt x="5591" y="74160"/>
                  </a:lnTo>
                  <a:lnTo>
                    <a:pt x="5484" y="74347"/>
                  </a:lnTo>
                  <a:lnTo>
                    <a:pt x="5384" y="74528"/>
                  </a:lnTo>
                  <a:lnTo>
                    <a:pt x="5277" y="74688"/>
                  </a:lnTo>
                  <a:lnTo>
                    <a:pt x="5177" y="74842"/>
                  </a:lnTo>
                  <a:lnTo>
                    <a:pt x="5077" y="74982"/>
                  </a:lnTo>
                  <a:lnTo>
                    <a:pt x="5077" y="74982"/>
                  </a:lnTo>
                  <a:lnTo>
                    <a:pt x="4656" y="75516"/>
                  </a:lnTo>
                  <a:lnTo>
                    <a:pt x="4209" y="76077"/>
                  </a:lnTo>
                  <a:lnTo>
                    <a:pt x="3748" y="76645"/>
                  </a:lnTo>
                  <a:lnTo>
                    <a:pt x="3287" y="77233"/>
                  </a:lnTo>
                  <a:lnTo>
                    <a:pt x="2819" y="77827"/>
                  </a:lnTo>
                  <a:lnTo>
                    <a:pt x="2365" y="78428"/>
                  </a:lnTo>
                  <a:lnTo>
                    <a:pt x="2145" y="78729"/>
                  </a:lnTo>
                  <a:lnTo>
                    <a:pt x="1931" y="79036"/>
                  </a:lnTo>
                  <a:lnTo>
                    <a:pt x="1717" y="79337"/>
                  </a:lnTo>
                  <a:lnTo>
                    <a:pt x="1517" y="79644"/>
                  </a:lnTo>
                  <a:lnTo>
                    <a:pt x="1323" y="79951"/>
                  </a:lnTo>
                  <a:lnTo>
                    <a:pt x="1136" y="80252"/>
                  </a:lnTo>
                  <a:lnTo>
                    <a:pt x="963" y="80559"/>
                  </a:lnTo>
                  <a:lnTo>
                    <a:pt x="802" y="80860"/>
                  </a:lnTo>
                  <a:lnTo>
                    <a:pt x="649" y="81167"/>
                  </a:lnTo>
                  <a:lnTo>
                    <a:pt x="508" y="81468"/>
                  </a:lnTo>
                  <a:lnTo>
                    <a:pt x="388" y="81761"/>
                  </a:lnTo>
                  <a:lnTo>
                    <a:pt x="281" y="82062"/>
                  </a:lnTo>
                  <a:lnTo>
                    <a:pt x="188" y="82356"/>
                  </a:lnTo>
                  <a:lnTo>
                    <a:pt x="148" y="82496"/>
                  </a:lnTo>
                  <a:lnTo>
                    <a:pt x="114" y="82643"/>
                  </a:lnTo>
                  <a:lnTo>
                    <a:pt x="81" y="82790"/>
                  </a:lnTo>
                  <a:lnTo>
                    <a:pt x="54" y="82930"/>
                  </a:lnTo>
                  <a:lnTo>
                    <a:pt x="34" y="83077"/>
                  </a:lnTo>
                  <a:lnTo>
                    <a:pt x="14" y="83218"/>
                  </a:lnTo>
                  <a:lnTo>
                    <a:pt x="7" y="83358"/>
                  </a:lnTo>
                  <a:lnTo>
                    <a:pt x="1" y="83498"/>
                  </a:lnTo>
                  <a:lnTo>
                    <a:pt x="1" y="83638"/>
                  </a:lnTo>
                  <a:lnTo>
                    <a:pt x="1" y="83772"/>
                  </a:lnTo>
                  <a:lnTo>
                    <a:pt x="14" y="83912"/>
                  </a:lnTo>
                  <a:lnTo>
                    <a:pt x="27" y="84046"/>
                  </a:lnTo>
                  <a:lnTo>
                    <a:pt x="47" y="84179"/>
                  </a:lnTo>
                  <a:lnTo>
                    <a:pt x="81" y="84313"/>
                  </a:lnTo>
                  <a:lnTo>
                    <a:pt x="81" y="84313"/>
                  </a:lnTo>
                  <a:lnTo>
                    <a:pt x="208" y="84847"/>
                  </a:lnTo>
                  <a:lnTo>
                    <a:pt x="275" y="85114"/>
                  </a:lnTo>
                  <a:lnTo>
                    <a:pt x="355" y="85388"/>
                  </a:lnTo>
                  <a:lnTo>
                    <a:pt x="435" y="85662"/>
                  </a:lnTo>
                  <a:lnTo>
                    <a:pt x="522" y="85936"/>
                  </a:lnTo>
                  <a:lnTo>
                    <a:pt x="615" y="86217"/>
                  </a:lnTo>
                  <a:lnTo>
                    <a:pt x="715" y="86497"/>
                  </a:lnTo>
                  <a:lnTo>
                    <a:pt x="822" y="86778"/>
                  </a:lnTo>
                  <a:lnTo>
                    <a:pt x="943" y="87058"/>
                  </a:lnTo>
                  <a:lnTo>
                    <a:pt x="1076" y="87339"/>
                  </a:lnTo>
                  <a:lnTo>
                    <a:pt x="1216" y="87619"/>
                  </a:lnTo>
                  <a:lnTo>
                    <a:pt x="1363" y="87906"/>
                  </a:lnTo>
                  <a:lnTo>
                    <a:pt x="1530" y="88187"/>
                  </a:lnTo>
                  <a:lnTo>
                    <a:pt x="1704" y="88474"/>
                  </a:lnTo>
                  <a:lnTo>
                    <a:pt x="1898" y="88761"/>
                  </a:lnTo>
                  <a:lnTo>
                    <a:pt x="2105" y="89042"/>
                  </a:lnTo>
                  <a:lnTo>
                    <a:pt x="2325" y="89329"/>
                  </a:lnTo>
                  <a:lnTo>
                    <a:pt x="2566" y="89616"/>
                  </a:lnTo>
                  <a:lnTo>
                    <a:pt x="2819" y="89897"/>
                  </a:lnTo>
                  <a:lnTo>
                    <a:pt x="3087" y="90177"/>
                  </a:lnTo>
                  <a:lnTo>
                    <a:pt x="3380" y="90465"/>
                  </a:lnTo>
                  <a:lnTo>
                    <a:pt x="3688" y="90745"/>
                  </a:lnTo>
                  <a:lnTo>
                    <a:pt x="4015" y="91026"/>
                  </a:lnTo>
                  <a:lnTo>
                    <a:pt x="4369" y="91306"/>
                  </a:lnTo>
                  <a:lnTo>
                    <a:pt x="4736" y="91580"/>
                  </a:lnTo>
                  <a:lnTo>
                    <a:pt x="5130" y="91861"/>
                  </a:lnTo>
                  <a:lnTo>
                    <a:pt x="5545" y="92134"/>
                  </a:lnTo>
                  <a:lnTo>
                    <a:pt x="5985" y="92408"/>
                  </a:lnTo>
                  <a:lnTo>
                    <a:pt x="6453" y="92675"/>
                  </a:lnTo>
                  <a:lnTo>
                    <a:pt x="6941" y="92943"/>
                  </a:lnTo>
                  <a:lnTo>
                    <a:pt x="7455" y="93210"/>
                  </a:lnTo>
                  <a:lnTo>
                    <a:pt x="7455" y="93210"/>
                  </a:lnTo>
                  <a:lnTo>
                    <a:pt x="7982" y="93464"/>
                  </a:lnTo>
                  <a:lnTo>
                    <a:pt x="8497" y="93711"/>
                  </a:lnTo>
                  <a:lnTo>
                    <a:pt x="9004" y="93938"/>
                  </a:lnTo>
                  <a:lnTo>
                    <a:pt x="9499" y="94152"/>
                  </a:lnTo>
                  <a:lnTo>
                    <a:pt x="9986" y="94359"/>
                  </a:lnTo>
                  <a:lnTo>
                    <a:pt x="10467" y="94546"/>
                  </a:lnTo>
                  <a:lnTo>
                    <a:pt x="10941" y="94726"/>
                  </a:lnTo>
                  <a:lnTo>
                    <a:pt x="11416" y="94900"/>
                  </a:lnTo>
                  <a:lnTo>
                    <a:pt x="11877" y="95060"/>
                  </a:lnTo>
                  <a:lnTo>
                    <a:pt x="12331" y="95207"/>
                  </a:lnTo>
                  <a:lnTo>
                    <a:pt x="12785" y="95354"/>
                  </a:lnTo>
                  <a:lnTo>
                    <a:pt x="13232" y="95487"/>
                  </a:lnTo>
                  <a:lnTo>
                    <a:pt x="13680" y="95621"/>
                  </a:lnTo>
                  <a:lnTo>
                    <a:pt x="14121" y="95741"/>
                  </a:lnTo>
                  <a:lnTo>
                    <a:pt x="14562" y="95861"/>
                  </a:lnTo>
                  <a:lnTo>
                    <a:pt x="15002" y="95975"/>
                  </a:lnTo>
                  <a:lnTo>
                    <a:pt x="15877" y="96195"/>
                  </a:lnTo>
                  <a:lnTo>
                    <a:pt x="16746" y="96402"/>
                  </a:lnTo>
                  <a:lnTo>
                    <a:pt x="18509" y="96810"/>
                  </a:lnTo>
                  <a:lnTo>
                    <a:pt x="19404" y="97024"/>
                  </a:lnTo>
                  <a:lnTo>
                    <a:pt x="20319" y="97251"/>
                  </a:lnTo>
                  <a:lnTo>
                    <a:pt x="21254" y="97498"/>
                  </a:lnTo>
                  <a:lnTo>
                    <a:pt x="21728" y="97625"/>
                  </a:lnTo>
                  <a:lnTo>
                    <a:pt x="22216" y="97765"/>
                  </a:lnTo>
                  <a:lnTo>
                    <a:pt x="22216" y="97765"/>
                  </a:lnTo>
                  <a:lnTo>
                    <a:pt x="22724" y="97919"/>
                  </a:lnTo>
                  <a:lnTo>
                    <a:pt x="23265" y="98086"/>
                  </a:lnTo>
                  <a:lnTo>
                    <a:pt x="24447" y="98453"/>
                  </a:lnTo>
                  <a:lnTo>
                    <a:pt x="25736" y="98874"/>
                  </a:lnTo>
                  <a:lnTo>
                    <a:pt x="27099" y="99321"/>
                  </a:lnTo>
                  <a:lnTo>
                    <a:pt x="28515" y="99802"/>
                  </a:lnTo>
                  <a:lnTo>
                    <a:pt x="29944" y="100290"/>
                  </a:lnTo>
                  <a:lnTo>
                    <a:pt x="31373" y="100784"/>
                  </a:lnTo>
                  <a:lnTo>
                    <a:pt x="32769" y="101272"/>
                  </a:lnTo>
                  <a:lnTo>
                    <a:pt x="35347" y="102180"/>
                  </a:lnTo>
                  <a:lnTo>
                    <a:pt x="37458" y="102935"/>
                  </a:lnTo>
                  <a:lnTo>
                    <a:pt x="39415" y="103643"/>
                  </a:lnTo>
                  <a:lnTo>
                    <a:pt x="39415" y="103643"/>
                  </a:lnTo>
                  <a:lnTo>
                    <a:pt x="39415" y="103636"/>
                  </a:lnTo>
                  <a:lnTo>
                    <a:pt x="39422" y="103643"/>
                  </a:lnTo>
                  <a:lnTo>
                    <a:pt x="39415" y="103656"/>
                  </a:lnTo>
                  <a:lnTo>
                    <a:pt x="39388" y="103736"/>
                  </a:lnTo>
                  <a:lnTo>
                    <a:pt x="39255" y="104077"/>
                  </a:lnTo>
                  <a:lnTo>
                    <a:pt x="39034" y="104651"/>
                  </a:lnTo>
                  <a:lnTo>
                    <a:pt x="38901" y="105025"/>
                  </a:lnTo>
                  <a:lnTo>
                    <a:pt x="38747" y="105453"/>
                  </a:lnTo>
                  <a:lnTo>
                    <a:pt x="38587" y="105934"/>
                  </a:lnTo>
                  <a:lnTo>
                    <a:pt x="38413" y="106468"/>
                  </a:lnTo>
                  <a:lnTo>
                    <a:pt x="38233" y="107049"/>
                  </a:lnTo>
                  <a:lnTo>
                    <a:pt x="38053" y="107677"/>
                  </a:lnTo>
                  <a:lnTo>
                    <a:pt x="37872" y="108358"/>
                  </a:lnTo>
                  <a:lnTo>
                    <a:pt x="37692" y="109086"/>
                  </a:lnTo>
                  <a:lnTo>
                    <a:pt x="37512" y="109855"/>
                  </a:lnTo>
                  <a:lnTo>
                    <a:pt x="37431" y="110255"/>
                  </a:lnTo>
                  <a:lnTo>
                    <a:pt x="37345" y="110669"/>
                  </a:lnTo>
                  <a:lnTo>
                    <a:pt x="37264" y="111090"/>
                  </a:lnTo>
                  <a:lnTo>
                    <a:pt x="37184" y="111524"/>
                  </a:lnTo>
                  <a:lnTo>
                    <a:pt x="37111" y="111972"/>
                  </a:lnTo>
                  <a:lnTo>
                    <a:pt x="37037" y="112419"/>
                  </a:lnTo>
                  <a:lnTo>
                    <a:pt x="36971" y="112887"/>
                  </a:lnTo>
                  <a:lnTo>
                    <a:pt x="36904" y="113361"/>
                  </a:lnTo>
                  <a:lnTo>
                    <a:pt x="36844" y="113842"/>
                  </a:lnTo>
                  <a:lnTo>
                    <a:pt x="36790" y="114336"/>
                  </a:lnTo>
                  <a:lnTo>
                    <a:pt x="36737" y="114837"/>
                  </a:lnTo>
                  <a:lnTo>
                    <a:pt x="36690" y="115345"/>
                  </a:lnTo>
                  <a:lnTo>
                    <a:pt x="36650" y="115866"/>
                  </a:lnTo>
                  <a:lnTo>
                    <a:pt x="36617" y="116394"/>
                  </a:lnTo>
                  <a:lnTo>
                    <a:pt x="36590" y="116928"/>
                  </a:lnTo>
                  <a:lnTo>
                    <a:pt x="36570" y="117476"/>
                  </a:lnTo>
                  <a:lnTo>
                    <a:pt x="36556" y="118023"/>
                  </a:lnTo>
                  <a:lnTo>
                    <a:pt x="36550" y="118584"/>
                  </a:lnTo>
                  <a:lnTo>
                    <a:pt x="36550" y="119152"/>
                  </a:lnTo>
                  <a:lnTo>
                    <a:pt x="36563" y="119733"/>
                  </a:lnTo>
                  <a:lnTo>
                    <a:pt x="36576" y="120314"/>
                  </a:lnTo>
                  <a:lnTo>
                    <a:pt x="36603" y="120909"/>
                  </a:lnTo>
                  <a:lnTo>
                    <a:pt x="36637" y="121503"/>
                  </a:lnTo>
                  <a:lnTo>
                    <a:pt x="36683" y="122111"/>
                  </a:lnTo>
                  <a:lnTo>
                    <a:pt x="36737" y="122719"/>
                  </a:lnTo>
                  <a:lnTo>
                    <a:pt x="36804" y="123340"/>
                  </a:lnTo>
                  <a:lnTo>
                    <a:pt x="36877" y="123968"/>
                  </a:lnTo>
                  <a:lnTo>
                    <a:pt x="36957" y="124596"/>
                  </a:lnTo>
                  <a:lnTo>
                    <a:pt x="37057" y="125237"/>
                  </a:lnTo>
                  <a:lnTo>
                    <a:pt x="37164" y="125878"/>
                  </a:lnTo>
                  <a:lnTo>
                    <a:pt x="37278" y="126526"/>
                  </a:lnTo>
                  <a:lnTo>
                    <a:pt x="37411" y="127181"/>
                  </a:lnTo>
                  <a:lnTo>
                    <a:pt x="37552" y="127842"/>
                  </a:lnTo>
                  <a:lnTo>
                    <a:pt x="37705" y="128503"/>
                  </a:lnTo>
                  <a:lnTo>
                    <a:pt x="37705" y="128503"/>
                  </a:lnTo>
                  <a:lnTo>
                    <a:pt x="37886" y="129024"/>
                  </a:lnTo>
                  <a:lnTo>
                    <a:pt x="38066" y="129539"/>
                  </a:lnTo>
                  <a:lnTo>
                    <a:pt x="38260" y="130039"/>
                  </a:lnTo>
                  <a:lnTo>
                    <a:pt x="38460" y="130534"/>
                  </a:lnTo>
                  <a:lnTo>
                    <a:pt x="38667" y="131015"/>
                  </a:lnTo>
                  <a:lnTo>
                    <a:pt x="38874" y="131496"/>
                  </a:lnTo>
                  <a:lnTo>
                    <a:pt x="39095" y="131963"/>
                  </a:lnTo>
                  <a:lnTo>
                    <a:pt x="39322" y="132417"/>
                  </a:lnTo>
                  <a:lnTo>
                    <a:pt x="39549" y="132872"/>
                  </a:lnTo>
                  <a:lnTo>
                    <a:pt x="39789" y="133312"/>
                  </a:lnTo>
                  <a:lnTo>
                    <a:pt x="40036" y="133747"/>
                  </a:lnTo>
                  <a:lnTo>
                    <a:pt x="40283" y="134174"/>
                  </a:lnTo>
                  <a:lnTo>
                    <a:pt x="40537" y="134595"/>
                  </a:lnTo>
                  <a:lnTo>
                    <a:pt x="40798" y="135009"/>
                  </a:lnTo>
                  <a:lnTo>
                    <a:pt x="41065" y="135410"/>
                  </a:lnTo>
                  <a:lnTo>
                    <a:pt x="41339" y="135804"/>
                  </a:lnTo>
                  <a:lnTo>
                    <a:pt x="41619" y="136191"/>
                  </a:lnTo>
                  <a:lnTo>
                    <a:pt x="41900" y="136572"/>
                  </a:lnTo>
                  <a:lnTo>
                    <a:pt x="42187" y="136946"/>
                  </a:lnTo>
                  <a:lnTo>
                    <a:pt x="42481" y="137313"/>
                  </a:lnTo>
                  <a:lnTo>
                    <a:pt x="42782" y="137667"/>
                  </a:lnTo>
                  <a:lnTo>
                    <a:pt x="43082" y="138021"/>
                  </a:lnTo>
                  <a:lnTo>
                    <a:pt x="43389" y="138362"/>
                  </a:lnTo>
                  <a:lnTo>
                    <a:pt x="43697" y="138696"/>
                  </a:lnTo>
                  <a:lnTo>
                    <a:pt x="44017" y="139030"/>
                  </a:lnTo>
                  <a:lnTo>
                    <a:pt x="44331" y="139350"/>
                  </a:lnTo>
                  <a:lnTo>
                    <a:pt x="44658" y="139664"/>
                  </a:lnTo>
                  <a:lnTo>
                    <a:pt x="44986" y="139972"/>
                  </a:lnTo>
                  <a:lnTo>
                    <a:pt x="45313" y="140272"/>
                  </a:lnTo>
                  <a:lnTo>
                    <a:pt x="45647" y="140573"/>
                  </a:lnTo>
                  <a:lnTo>
                    <a:pt x="45988" y="140860"/>
                  </a:lnTo>
                  <a:lnTo>
                    <a:pt x="46328" y="141141"/>
                  </a:lnTo>
                  <a:lnTo>
                    <a:pt x="46669" y="141414"/>
                  </a:lnTo>
                  <a:lnTo>
                    <a:pt x="47016" y="141682"/>
                  </a:lnTo>
                  <a:lnTo>
                    <a:pt x="47364" y="141949"/>
                  </a:lnTo>
                  <a:lnTo>
                    <a:pt x="47718" y="142203"/>
                  </a:lnTo>
                  <a:lnTo>
                    <a:pt x="48072" y="142450"/>
                  </a:lnTo>
                  <a:lnTo>
                    <a:pt x="48426" y="142697"/>
                  </a:lnTo>
                  <a:lnTo>
                    <a:pt x="48786" y="142937"/>
                  </a:lnTo>
                  <a:lnTo>
                    <a:pt x="49147" y="143164"/>
                  </a:lnTo>
                  <a:lnTo>
                    <a:pt x="49514" y="143391"/>
                  </a:lnTo>
                  <a:lnTo>
                    <a:pt x="49875" y="143612"/>
                  </a:lnTo>
                  <a:lnTo>
                    <a:pt x="50242" y="143826"/>
                  </a:lnTo>
                  <a:lnTo>
                    <a:pt x="50610" y="144033"/>
                  </a:lnTo>
                  <a:lnTo>
                    <a:pt x="50984" y="144240"/>
                  </a:lnTo>
                  <a:lnTo>
                    <a:pt x="51351" y="144440"/>
                  </a:lnTo>
                  <a:lnTo>
                    <a:pt x="51725" y="144627"/>
                  </a:lnTo>
                  <a:lnTo>
                    <a:pt x="52099" y="144814"/>
                  </a:lnTo>
                  <a:lnTo>
                    <a:pt x="52473" y="145001"/>
                  </a:lnTo>
                  <a:lnTo>
                    <a:pt x="52847" y="145175"/>
                  </a:lnTo>
                  <a:lnTo>
                    <a:pt x="53221" y="145348"/>
                  </a:lnTo>
                  <a:lnTo>
                    <a:pt x="53595" y="145515"/>
                  </a:lnTo>
                  <a:lnTo>
                    <a:pt x="53976" y="145676"/>
                  </a:lnTo>
                  <a:lnTo>
                    <a:pt x="54350" y="145829"/>
                  </a:lnTo>
                  <a:lnTo>
                    <a:pt x="54724" y="145983"/>
                  </a:lnTo>
                  <a:lnTo>
                    <a:pt x="55105" y="146130"/>
                  </a:lnTo>
                  <a:lnTo>
                    <a:pt x="55479" y="146270"/>
                  </a:lnTo>
                  <a:lnTo>
                    <a:pt x="55853" y="146410"/>
                  </a:lnTo>
                  <a:lnTo>
                    <a:pt x="56227" y="146544"/>
                  </a:lnTo>
                  <a:lnTo>
                    <a:pt x="56601" y="146671"/>
                  </a:lnTo>
                  <a:lnTo>
                    <a:pt x="57349" y="146911"/>
                  </a:lnTo>
                  <a:lnTo>
                    <a:pt x="58090" y="147139"/>
                  </a:lnTo>
                  <a:lnTo>
                    <a:pt x="58825" y="147352"/>
                  </a:lnTo>
                  <a:lnTo>
                    <a:pt x="59553" y="147546"/>
                  </a:lnTo>
                  <a:lnTo>
                    <a:pt x="60281" y="147726"/>
                  </a:lnTo>
                  <a:lnTo>
                    <a:pt x="60989" y="147893"/>
                  </a:lnTo>
                  <a:lnTo>
                    <a:pt x="61697" y="148040"/>
                  </a:lnTo>
                  <a:lnTo>
                    <a:pt x="62385" y="148181"/>
                  </a:lnTo>
                  <a:lnTo>
                    <a:pt x="63067" y="148301"/>
                  </a:lnTo>
                  <a:lnTo>
                    <a:pt x="63734" y="148414"/>
                  </a:lnTo>
                  <a:lnTo>
                    <a:pt x="64389" y="148514"/>
                  </a:lnTo>
                  <a:lnTo>
                    <a:pt x="65030" y="148608"/>
                  </a:lnTo>
                  <a:lnTo>
                    <a:pt x="65651" y="148688"/>
                  </a:lnTo>
                  <a:lnTo>
                    <a:pt x="66253" y="148755"/>
                  </a:lnTo>
                  <a:lnTo>
                    <a:pt x="66840" y="148815"/>
                  </a:lnTo>
                  <a:lnTo>
                    <a:pt x="67401" y="148868"/>
                  </a:lnTo>
                  <a:lnTo>
                    <a:pt x="67949" y="148915"/>
                  </a:lnTo>
                  <a:lnTo>
                    <a:pt x="68470" y="148949"/>
                  </a:lnTo>
                  <a:lnTo>
                    <a:pt x="68971" y="148982"/>
                  </a:lnTo>
                  <a:lnTo>
                    <a:pt x="69445" y="149002"/>
                  </a:lnTo>
                  <a:lnTo>
                    <a:pt x="69893" y="149022"/>
                  </a:lnTo>
                  <a:lnTo>
                    <a:pt x="70320" y="149035"/>
                  </a:lnTo>
                  <a:lnTo>
                    <a:pt x="71082" y="149049"/>
                  </a:lnTo>
                  <a:lnTo>
                    <a:pt x="71723" y="149049"/>
                  </a:lnTo>
                  <a:lnTo>
                    <a:pt x="72244" y="149035"/>
                  </a:lnTo>
                  <a:lnTo>
                    <a:pt x="72625" y="149029"/>
                  </a:lnTo>
                  <a:lnTo>
                    <a:pt x="72938" y="149009"/>
                  </a:lnTo>
                  <a:lnTo>
                    <a:pt x="72938" y="149009"/>
                  </a:lnTo>
                  <a:lnTo>
                    <a:pt x="72524" y="149156"/>
                  </a:lnTo>
                  <a:lnTo>
                    <a:pt x="72110" y="149309"/>
                  </a:lnTo>
                  <a:lnTo>
                    <a:pt x="71710" y="149463"/>
                  </a:lnTo>
                  <a:lnTo>
                    <a:pt x="71315" y="149617"/>
                  </a:lnTo>
                  <a:lnTo>
                    <a:pt x="70928" y="149777"/>
                  </a:lnTo>
                  <a:lnTo>
                    <a:pt x="70547" y="149944"/>
                  </a:lnTo>
                  <a:lnTo>
                    <a:pt x="70173" y="150111"/>
                  </a:lnTo>
                  <a:lnTo>
                    <a:pt x="69806" y="150284"/>
                  </a:lnTo>
                  <a:lnTo>
                    <a:pt x="69445" y="150458"/>
                  </a:lnTo>
                  <a:lnTo>
                    <a:pt x="69098" y="150638"/>
                  </a:lnTo>
                  <a:lnTo>
                    <a:pt x="68751" y="150819"/>
                  </a:lnTo>
                  <a:lnTo>
                    <a:pt x="68410" y="151006"/>
                  </a:lnTo>
                  <a:lnTo>
                    <a:pt x="68076" y="151193"/>
                  </a:lnTo>
                  <a:lnTo>
                    <a:pt x="67749" y="151387"/>
                  </a:lnTo>
                  <a:lnTo>
                    <a:pt x="67428" y="151580"/>
                  </a:lnTo>
                  <a:lnTo>
                    <a:pt x="67107" y="151774"/>
                  </a:lnTo>
                  <a:lnTo>
                    <a:pt x="66800" y="151974"/>
                  </a:lnTo>
                  <a:lnTo>
                    <a:pt x="66500" y="152181"/>
                  </a:lnTo>
                  <a:lnTo>
                    <a:pt x="66206" y="152388"/>
                  </a:lnTo>
                  <a:lnTo>
                    <a:pt x="65912" y="152596"/>
                  </a:lnTo>
                  <a:lnTo>
                    <a:pt x="65631" y="152809"/>
                  </a:lnTo>
                  <a:lnTo>
                    <a:pt x="65351" y="153023"/>
                  </a:lnTo>
                  <a:lnTo>
                    <a:pt x="65084" y="153243"/>
                  </a:lnTo>
                  <a:lnTo>
                    <a:pt x="64816" y="153464"/>
                  </a:lnTo>
                  <a:lnTo>
                    <a:pt x="64556" y="153684"/>
                  </a:lnTo>
                  <a:lnTo>
                    <a:pt x="64302" y="153911"/>
                  </a:lnTo>
                  <a:lnTo>
                    <a:pt x="64055" y="154138"/>
                  </a:lnTo>
                  <a:lnTo>
                    <a:pt x="63808" y="154366"/>
                  </a:lnTo>
                  <a:lnTo>
                    <a:pt x="63574" y="154599"/>
                  </a:lnTo>
                  <a:lnTo>
                    <a:pt x="63340" y="154833"/>
                  </a:lnTo>
                  <a:lnTo>
                    <a:pt x="63120" y="155074"/>
                  </a:lnTo>
                  <a:lnTo>
                    <a:pt x="62900" y="155314"/>
                  </a:lnTo>
                  <a:lnTo>
                    <a:pt x="62679" y="155554"/>
                  </a:lnTo>
                  <a:lnTo>
                    <a:pt x="62472" y="155802"/>
                  </a:lnTo>
                  <a:lnTo>
                    <a:pt x="62272" y="156042"/>
                  </a:lnTo>
                  <a:lnTo>
                    <a:pt x="62071" y="156296"/>
                  </a:lnTo>
                  <a:lnTo>
                    <a:pt x="61878" y="156543"/>
                  </a:lnTo>
                  <a:lnTo>
                    <a:pt x="61691" y="156797"/>
                  </a:lnTo>
                  <a:lnTo>
                    <a:pt x="61504" y="157051"/>
                  </a:lnTo>
                  <a:lnTo>
                    <a:pt x="61330" y="157304"/>
                  </a:lnTo>
                  <a:lnTo>
                    <a:pt x="61156" y="157558"/>
                  </a:lnTo>
                  <a:lnTo>
                    <a:pt x="60983" y="157819"/>
                  </a:lnTo>
                  <a:lnTo>
                    <a:pt x="60822" y="158079"/>
                  </a:lnTo>
                  <a:lnTo>
                    <a:pt x="60662" y="158346"/>
                  </a:lnTo>
                  <a:lnTo>
                    <a:pt x="60508" y="158607"/>
                  </a:lnTo>
                  <a:lnTo>
                    <a:pt x="60361" y="158874"/>
                  </a:lnTo>
                  <a:lnTo>
                    <a:pt x="60221" y="159141"/>
                  </a:lnTo>
                  <a:lnTo>
                    <a:pt x="60081" y="159408"/>
                  </a:lnTo>
                  <a:lnTo>
                    <a:pt x="59947" y="159676"/>
                  </a:lnTo>
                  <a:lnTo>
                    <a:pt x="59814" y="159949"/>
                  </a:lnTo>
                  <a:lnTo>
                    <a:pt x="59687" y="160223"/>
                  </a:lnTo>
                  <a:lnTo>
                    <a:pt x="59567" y="160497"/>
                  </a:lnTo>
                  <a:lnTo>
                    <a:pt x="59453" y="160771"/>
                  </a:lnTo>
                  <a:lnTo>
                    <a:pt x="59339" y="161045"/>
                  </a:lnTo>
                  <a:lnTo>
                    <a:pt x="59226" y="161325"/>
                  </a:lnTo>
                  <a:lnTo>
                    <a:pt x="59126" y="161599"/>
                  </a:lnTo>
                  <a:lnTo>
                    <a:pt x="59026" y="161880"/>
                  </a:lnTo>
                  <a:lnTo>
                    <a:pt x="58932" y="162160"/>
                  </a:lnTo>
                  <a:lnTo>
                    <a:pt x="58839" y="162441"/>
                  </a:lnTo>
                  <a:lnTo>
                    <a:pt x="58752" y="162721"/>
                  </a:lnTo>
                  <a:lnTo>
                    <a:pt x="58585" y="163289"/>
                  </a:lnTo>
                  <a:lnTo>
                    <a:pt x="58438" y="163857"/>
                  </a:lnTo>
                  <a:lnTo>
                    <a:pt x="58304" y="164425"/>
                  </a:lnTo>
                  <a:lnTo>
                    <a:pt x="58184" y="164992"/>
                  </a:lnTo>
                  <a:lnTo>
                    <a:pt x="58084" y="165567"/>
                  </a:lnTo>
                  <a:lnTo>
                    <a:pt x="57990" y="166141"/>
                  </a:lnTo>
                  <a:lnTo>
                    <a:pt x="57917" y="166716"/>
                  </a:lnTo>
                  <a:lnTo>
                    <a:pt x="57850" y="167290"/>
                  </a:lnTo>
                  <a:lnTo>
                    <a:pt x="57797" y="167864"/>
                  </a:lnTo>
                  <a:lnTo>
                    <a:pt x="57756" y="168439"/>
                  </a:lnTo>
                  <a:lnTo>
                    <a:pt x="57730" y="169013"/>
                  </a:lnTo>
                  <a:lnTo>
                    <a:pt x="57710" y="169581"/>
                  </a:lnTo>
                  <a:lnTo>
                    <a:pt x="57710" y="170149"/>
                  </a:lnTo>
                  <a:lnTo>
                    <a:pt x="57710" y="170716"/>
                  </a:lnTo>
                  <a:lnTo>
                    <a:pt x="57723" y="171278"/>
                  </a:lnTo>
                  <a:lnTo>
                    <a:pt x="57750" y="171839"/>
                  </a:lnTo>
                  <a:lnTo>
                    <a:pt x="57783" y="172400"/>
                  </a:lnTo>
                  <a:lnTo>
                    <a:pt x="57823" y="172947"/>
                  </a:lnTo>
                  <a:lnTo>
                    <a:pt x="57870" y="173495"/>
                  </a:lnTo>
                  <a:lnTo>
                    <a:pt x="57930" y="174043"/>
                  </a:lnTo>
                  <a:lnTo>
                    <a:pt x="57990" y="174577"/>
                  </a:lnTo>
                  <a:lnTo>
                    <a:pt x="58064" y="175111"/>
                  </a:lnTo>
                  <a:lnTo>
                    <a:pt x="58137" y="175639"/>
                  </a:lnTo>
                  <a:lnTo>
                    <a:pt x="58224" y="176160"/>
                  </a:lnTo>
                  <a:lnTo>
                    <a:pt x="58311" y="176674"/>
                  </a:lnTo>
                  <a:lnTo>
                    <a:pt x="58411" y="177182"/>
                  </a:lnTo>
                  <a:lnTo>
                    <a:pt x="58505" y="177676"/>
                  </a:lnTo>
                  <a:lnTo>
                    <a:pt x="58611" y="178171"/>
                  </a:lnTo>
                  <a:lnTo>
                    <a:pt x="58718" y="178652"/>
                  </a:lnTo>
                  <a:lnTo>
                    <a:pt x="58832" y="179119"/>
                  </a:lnTo>
                  <a:lnTo>
                    <a:pt x="58945" y="179587"/>
                  </a:lnTo>
                  <a:lnTo>
                    <a:pt x="59066" y="180041"/>
                  </a:lnTo>
                  <a:lnTo>
                    <a:pt x="59179" y="180482"/>
                  </a:lnTo>
                  <a:lnTo>
                    <a:pt x="59306" y="180916"/>
                  </a:lnTo>
                  <a:lnTo>
                    <a:pt x="59306" y="180916"/>
                  </a:lnTo>
                  <a:lnTo>
                    <a:pt x="59433" y="181343"/>
                  </a:lnTo>
                  <a:lnTo>
                    <a:pt x="59567" y="181764"/>
                  </a:lnTo>
                  <a:lnTo>
                    <a:pt x="59707" y="182178"/>
                  </a:lnTo>
                  <a:lnTo>
                    <a:pt x="59860" y="182599"/>
                  </a:lnTo>
                  <a:lnTo>
                    <a:pt x="60021" y="183006"/>
                  </a:lnTo>
                  <a:lnTo>
                    <a:pt x="60188" y="183414"/>
                  </a:lnTo>
                  <a:lnTo>
                    <a:pt x="60368" y="183821"/>
                  </a:lnTo>
                  <a:lnTo>
                    <a:pt x="60548" y="184222"/>
                  </a:lnTo>
                  <a:lnTo>
                    <a:pt x="60735" y="184616"/>
                  </a:lnTo>
                  <a:lnTo>
                    <a:pt x="60929" y="185010"/>
                  </a:lnTo>
                  <a:lnTo>
                    <a:pt x="61130" y="185398"/>
                  </a:lnTo>
                  <a:lnTo>
                    <a:pt x="61337" y="185778"/>
                  </a:lnTo>
                  <a:lnTo>
                    <a:pt x="61544" y="186159"/>
                  </a:lnTo>
                  <a:lnTo>
                    <a:pt x="61764" y="186533"/>
                  </a:lnTo>
                  <a:lnTo>
                    <a:pt x="61984" y="186900"/>
                  </a:lnTo>
                  <a:lnTo>
                    <a:pt x="62205" y="187261"/>
                  </a:lnTo>
                  <a:lnTo>
                    <a:pt x="62432" y="187622"/>
                  </a:lnTo>
                  <a:lnTo>
                    <a:pt x="62666" y="187976"/>
                  </a:lnTo>
                  <a:lnTo>
                    <a:pt x="62900" y="188323"/>
                  </a:lnTo>
                  <a:lnTo>
                    <a:pt x="63133" y="188670"/>
                  </a:lnTo>
                  <a:lnTo>
                    <a:pt x="63374" y="189011"/>
                  </a:lnTo>
                  <a:lnTo>
                    <a:pt x="63614" y="189338"/>
                  </a:lnTo>
                  <a:lnTo>
                    <a:pt x="63855" y="189672"/>
                  </a:lnTo>
                  <a:lnTo>
                    <a:pt x="64095" y="189993"/>
                  </a:lnTo>
                  <a:lnTo>
                    <a:pt x="64342" y="190307"/>
                  </a:lnTo>
                  <a:lnTo>
                    <a:pt x="64583" y="190614"/>
                  </a:lnTo>
                  <a:lnTo>
                    <a:pt x="65077" y="191215"/>
                  </a:lnTo>
                  <a:lnTo>
                    <a:pt x="65565" y="191796"/>
                  </a:lnTo>
                  <a:lnTo>
                    <a:pt x="66045" y="192344"/>
                  </a:lnTo>
                  <a:lnTo>
                    <a:pt x="66520" y="192872"/>
                  </a:lnTo>
                  <a:lnTo>
                    <a:pt x="66987" y="193366"/>
                  </a:lnTo>
                  <a:lnTo>
                    <a:pt x="67435" y="193834"/>
                  </a:lnTo>
                  <a:lnTo>
                    <a:pt x="67869" y="194274"/>
                  </a:lnTo>
                  <a:lnTo>
                    <a:pt x="68290" y="194682"/>
                  </a:lnTo>
                  <a:lnTo>
                    <a:pt x="68684" y="195063"/>
                  </a:lnTo>
                  <a:lnTo>
                    <a:pt x="69051" y="195410"/>
                  </a:lnTo>
                  <a:lnTo>
                    <a:pt x="69398" y="195724"/>
                  </a:lnTo>
                  <a:lnTo>
                    <a:pt x="69712" y="195998"/>
                  </a:lnTo>
                  <a:lnTo>
                    <a:pt x="69993" y="196245"/>
                  </a:lnTo>
                  <a:lnTo>
                    <a:pt x="70440" y="196632"/>
                  </a:lnTo>
                  <a:lnTo>
                    <a:pt x="70728" y="196866"/>
                  </a:lnTo>
                  <a:lnTo>
                    <a:pt x="70828" y="196946"/>
                  </a:lnTo>
                  <a:lnTo>
                    <a:pt x="70828" y="196946"/>
                  </a:lnTo>
                  <a:lnTo>
                    <a:pt x="70167" y="196866"/>
                  </a:lnTo>
                  <a:lnTo>
                    <a:pt x="69378" y="196786"/>
                  </a:lnTo>
                  <a:lnTo>
                    <a:pt x="68310" y="196672"/>
                  </a:lnTo>
                  <a:lnTo>
                    <a:pt x="66987" y="196539"/>
                  </a:lnTo>
                  <a:lnTo>
                    <a:pt x="65431" y="196392"/>
                  </a:lnTo>
                  <a:lnTo>
                    <a:pt x="63668" y="196238"/>
                  </a:lnTo>
                  <a:lnTo>
                    <a:pt x="61717" y="196071"/>
                  </a:lnTo>
                  <a:lnTo>
                    <a:pt x="61717" y="196071"/>
                  </a:lnTo>
                  <a:lnTo>
                    <a:pt x="60682" y="195984"/>
                  </a:lnTo>
                  <a:lnTo>
                    <a:pt x="60154" y="195944"/>
                  </a:lnTo>
                  <a:lnTo>
                    <a:pt x="59620" y="195904"/>
                  </a:lnTo>
                  <a:lnTo>
                    <a:pt x="59086" y="195871"/>
                  </a:lnTo>
                  <a:lnTo>
                    <a:pt x="58545" y="195844"/>
                  </a:lnTo>
                  <a:lnTo>
                    <a:pt x="58004" y="195824"/>
                  </a:lnTo>
                  <a:lnTo>
                    <a:pt x="57456" y="195824"/>
                  </a:lnTo>
                  <a:lnTo>
                    <a:pt x="57189" y="195831"/>
                  </a:lnTo>
                  <a:lnTo>
                    <a:pt x="56922" y="195837"/>
                  </a:lnTo>
                  <a:lnTo>
                    <a:pt x="56648" y="195857"/>
                  </a:lnTo>
                  <a:lnTo>
                    <a:pt x="56381" y="195871"/>
                  </a:lnTo>
                  <a:lnTo>
                    <a:pt x="56113" y="195897"/>
                  </a:lnTo>
                  <a:lnTo>
                    <a:pt x="55853" y="195931"/>
                  </a:lnTo>
                  <a:lnTo>
                    <a:pt x="55586" y="195964"/>
                  </a:lnTo>
                  <a:lnTo>
                    <a:pt x="55325" y="196011"/>
                  </a:lnTo>
                  <a:lnTo>
                    <a:pt x="55065" y="196058"/>
                  </a:lnTo>
                  <a:lnTo>
                    <a:pt x="54804" y="196111"/>
                  </a:lnTo>
                  <a:lnTo>
                    <a:pt x="54550" y="196178"/>
                  </a:lnTo>
                  <a:lnTo>
                    <a:pt x="54297" y="196252"/>
                  </a:lnTo>
                  <a:lnTo>
                    <a:pt x="54043" y="196325"/>
                  </a:lnTo>
                  <a:lnTo>
                    <a:pt x="53796" y="196418"/>
                  </a:lnTo>
                  <a:lnTo>
                    <a:pt x="53555" y="196512"/>
                  </a:lnTo>
                  <a:lnTo>
                    <a:pt x="53308" y="196619"/>
                  </a:lnTo>
                  <a:lnTo>
                    <a:pt x="53074" y="196732"/>
                  </a:lnTo>
                  <a:lnTo>
                    <a:pt x="52834" y="196853"/>
                  </a:lnTo>
                  <a:lnTo>
                    <a:pt x="52607" y="196986"/>
                  </a:lnTo>
                  <a:lnTo>
                    <a:pt x="52373" y="197133"/>
                  </a:lnTo>
                  <a:lnTo>
                    <a:pt x="52153" y="197287"/>
                  </a:lnTo>
                  <a:lnTo>
                    <a:pt x="51932" y="197454"/>
                  </a:lnTo>
                  <a:lnTo>
                    <a:pt x="51718" y="197627"/>
                  </a:lnTo>
                  <a:lnTo>
                    <a:pt x="51505" y="197821"/>
                  </a:lnTo>
                  <a:lnTo>
                    <a:pt x="51298" y="198022"/>
                  </a:lnTo>
                  <a:lnTo>
                    <a:pt x="51097" y="198229"/>
                  </a:lnTo>
                  <a:lnTo>
                    <a:pt x="50904" y="198456"/>
                  </a:lnTo>
                  <a:lnTo>
                    <a:pt x="50710" y="198696"/>
                  </a:lnTo>
                  <a:lnTo>
                    <a:pt x="50529" y="198943"/>
                  </a:lnTo>
                  <a:lnTo>
                    <a:pt x="50349" y="199210"/>
                  </a:lnTo>
                  <a:lnTo>
                    <a:pt x="50175" y="199484"/>
                  </a:lnTo>
                  <a:lnTo>
                    <a:pt x="50002" y="199778"/>
                  </a:lnTo>
                  <a:lnTo>
                    <a:pt x="49842" y="200085"/>
                  </a:lnTo>
                  <a:lnTo>
                    <a:pt x="49688" y="200406"/>
                  </a:lnTo>
                  <a:lnTo>
                    <a:pt x="49541" y="200740"/>
                  </a:lnTo>
                  <a:lnTo>
                    <a:pt x="49394" y="201094"/>
                  </a:lnTo>
                  <a:lnTo>
                    <a:pt x="49260" y="201461"/>
                  </a:lnTo>
                  <a:lnTo>
                    <a:pt x="49134" y="201849"/>
                  </a:lnTo>
                  <a:lnTo>
                    <a:pt x="49013" y="202243"/>
                  </a:lnTo>
                  <a:lnTo>
                    <a:pt x="48900" y="202664"/>
                  </a:lnTo>
                  <a:lnTo>
                    <a:pt x="48793" y="203098"/>
                  </a:lnTo>
                  <a:lnTo>
                    <a:pt x="48693" y="203545"/>
                  </a:lnTo>
                  <a:lnTo>
                    <a:pt x="48606" y="204020"/>
                  </a:lnTo>
                  <a:lnTo>
                    <a:pt x="48519" y="204500"/>
                  </a:lnTo>
                  <a:lnTo>
                    <a:pt x="48446" y="205008"/>
                  </a:lnTo>
                  <a:lnTo>
                    <a:pt x="48385" y="205536"/>
                  </a:lnTo>
                  <a:lnTo>
                    <a:pt x="48325" y="206077"/>
                  </a:lnTo>
                  <a:lnTo>
                    <a:pt x="48279" y="206638"/>
                  </a:lnTo>
                  <a:lnTo>
                    <a:pt x="48279" y="206638"/>
                  </a:lnTo>
                  <a:lnTo>
                    <a:pt x="48352" y="206771"/>
                  </a:lnTo>
                  <a:lnTo>
                    <a:pt x="48439" y="206898"/>
                  </a:lnTo>
                  <a:lnTo>
                    <a:pt x="48539" y="207025"/>
                  </a:lnTo>
                  <a:lnTo>
                    <a:pt x="48653" y="207145"/>
                  </a:lnTo>
                  <a:lnTo>
                    <a:pt x="48780" y="207266"/>
                  </a:lnTo>
                  <a:lnTo>
                    <a:pt x="48913" y="207386"/>
                  </a:lnTo>
                  <a:lnTo>
                    <a:pt x="49067" y="207499"/>
                  </a:lnTo>
                  <a:lnTo>
                    <a:pt x="49227" y="207613"/>
                  </a:lnTo>
                  <a:lnTo>
                    <a:pt x="49401" y="207720"/>
                  </a:lnTo>
                  <a:lnTo>
                    <a:pt x="49588" y="207827"/>
                  </a:lnTo>
                  <a:lnTo>
                    <a:pt x="49781" y="207927"/>
                  </a:lnTo>
                  <a:lnTo>
                    <a:pt x="49988" y="208027"/>
                  </a:lnTo>
                  <a:lnTo>
                    <a:pt x="50202" y="208127"/>
                  </a:lnTo>
                  <a:lnTo>
                    <a:pt x="50429" y="208221"/>
                  </a:lnTo>
                  <a:lnTo>
                    <a:pt x="50670" y="208308"/>
                  </a:lnTo>
                  <a:lnTo>
                    <a:pt x="50917" y="208394"/>
                  </a:lnTo>
                  <a:lnTo>
                    <a:pt x="51171" y="208481"/>
                  </a:lnTo>
                  <a:lnTo>
                    <a:pt x="51431" y="208561"/>
                  </a:lnTo>
                  <a:lnTo>
                    <a:pt x="51705" y="208642"/>
                  </a:lnTo>
                  <a:lnTo>
                    <a:pt x="51986" y="208715"/>
                  </a:lnTo>
                  <a:lnTo>
                    <a:pt x="52279" y="208789"/>
                  </a:lnTo>
                  <a:lnTo>
                    <a:pt x="52573" y="208855"/>
                  </a:lnTo>
                  <a:lnTo>
                    <a:pt x="52881" y="208922"/>
                  </a:lnTo>
                  <a:lnTo>
                    <a:pt x="53188" y="208989"/>
                  </a:lnTo>
                  <a:lnTo>
                    <a:pt x="53508" y="209049"/>
                  </a:lnTo>
                  <a:lnTo>
                    <a:pt x="53836" y="209102"/>
                  </a:lnTo>
                  <a:lnTo>
                    <a:pt x="54163" y="209156"/>
                  </a:lnTo>
                  <a:lnTo>
                    <a:pt x="54504" y="209203"/>
                  </a:lnTo>
                  <a:lnTo>
                    <a:pt x="55198" y="209296"/>
                  </a:lnTo>
                  <a:lnTo>
                    <a:pt x="55906" y="209370"/>
                  </a:lnTo>
                  <a:lnTo>
                    <a:pt x="56641" y="209436"/>
                  </a:lnTo>
                  <a:lnTo>
                    <a:pt x="57389" y="209483"/>
                  </a:lnTo>
                  <a:lnTo>
                    <a:pt x="58144" y="209517"/>
                  </a:lnTo>
                  <a:lnTo>
                    <a:pt x="58919" y="209543"/>
                  </a:lnTo>
                  <a:lnTo>
                    <a:pt x="59700" y="209550"/>
                  </a:lnTo>
                  <a:lnTo>
                    <a:pt x="60488" y="209543"/>
                  </a:lnTo>
                  <a:lnTo>
                    <a:pt x="61283" y="209523"/>
                  </a:lnTo>
                  <a:lnTo>
                    <a:pt x="62078" y="209490"/>
                  </a:lnTo>
                  <a:lnTo>
                    <a:pt x="62873" y="209443"/>
                  </a:lnTo>
                  <a:lnTo>
                    <a:pt x="63661" y="209376"/>
                  </a:lnTo>
                  <a:lnTo>
                    <a:pt x="64449" y="209296"/>
                  </a:lnTo>
                  <a:lnTo>
                    <a:pt x="65231" y="209203"/>
                  </a:lnTo>
                  <a:lnTo>
                    <a:pt x="65618" y="209149"/>
                  </a:lnTo>
                  <a:lnTo>
                    <a:pt x="65999" y="209096"/>
                  </a:lnTo>
                  <a:lnTo>
                    <a:pt x="66379" y="209036"/>
                  </a:lnTo>
                  <a:lnTo>
                    <a:pt x="66760" y="208969"/>
                  </a:lnTo>
                  <a:lnTo>
                    <a:pt x="67134" y="208902"/>
                  </a:lnTo>
                  <a:lnTo>
                    <a:pt x="67508" y="208835"/>
                  </a:lnTo>
                  <a:lnTo>
                    <a:pt x="67869" y="208755"/>
                  </a:lnTo>
                  <a:lnTo>
                    <a:pt x="68236" y="208675"/>
                  </a:lnTo>
                  <a:lnTo>
                    <a:pt x="68236" y="208675"/>
                  </a:lnTo>
                  <a:lnTo>
                    <a:pt x="70808" y="208435"/>
                  </a:lnTo>
                  <a:lnTo>
                    <a:pt x="73252" y="208214"/>
                  </a:lnTo>
                  <a:lnTo>
                    <a:pt x="75597" y="208000"/>
                  </a:lnTo>
                  <a:lnTo>
                    <a:pt x="77848" y="207793"/>
                  </a:lnTo>
                  <a:lnTo>
                    <a:pt x="78950" y="207686"/>
                  </a:lnTo>
                  <a:lnTo>
                    <a:pt x="80039" y="207580"/>
                  </a:lnTo>
                  <a:lnTo>
                    <a:pt x="81114" y="207466"/>
                  </a:lnTo>
                  <a:lnTo>
                    <a:pt x="82176" y="207346"/>
                  </a:lnTo>
                  <a:lnTo>
                    <a:pt x="83231" y="207219"/>
                  </a:lnTo>
                  <a:lnTo>
                    <a:pt x="84287" y="207092"/>
                  </a:lnTo>
                  <a:lnTo>
                    <a:pt x="85335" y="206952"/>
                  </a:lnTo>
                  <a:lnTo>
                    <a:pt x="86384" y="206805"/>
                  </a:lnTo>
                  <a:lnTo>
                    <a:pt x="87433" y="206645"/>
                  </a:lnTo>
                  <a:lnTo>
                    <a:pt x="88488" y="206478"/>
                  </a:lnTo>
                  <a:lnTo>
                    <a:pt x="89550" y="206297"/>
                  </a:lnTo>
                  <a:lnTo>
                    <a:pt x="90619" y="206103"/>
                  </a:lnTo>
                  <a:lnTo>
                    <a:pt x="91701" y="205896"/>
                  </a:lnTo>
                  <a:lnTo>
                    <a:pt x="92796" y="205669"/>
                  </a:lnTo>
                  <a:lnTo>
                    <a:pt x="93905" y="205429"/>
                  </a:lnTo>
                  <a:lnTo>
                    <a:pt x="95034" y="205175"/>
                  </a:lnTo>
                  <a:lnTo>
                    <a:pt x="96189" y="204895"/>
                  </a:lnTo>
                  <a:lnTo>
                    <a:pt x="97358" y="204601"/>
                  </a:lnTo>
                  <a:lnTo>
                    <a:pt x="98560" y="204287"/>
                  </a:lnTo>
                  <a:lnTo>
                    <a:pt x="99789" y="203946"/>
                  </a:lnTo>
                  <a:lnTo>
                    <a:pt x="101045" y="203585"/>
                  </a:lnTo>
                  <a:lnTo>
                    <a:pt x="102334" y="203198"/>
                  </a:lnTo>
                  <a:lnTo>
                    <a:pt x="103657" y="202791"/>
                  </a:lnTo>
                  <a:lnTo>
                    <a:pt x="105019" y="202356"/>
                  </a:lnTo>
                  <a:lnTo>
                    <a:pt x="105019" y="202356"/>
                  </a:lnTo>
                  <a:lnTo>
                    <a:pt x="107070" y="202356"/>
                  </a:lnTo>
                  <a:lnTo>
                    <a:pt x="108993" y="202356"/>
                  </a:lnTo>
                  <a:lnTo>
                    <a:pt x="112493" y="202363"/>
                  </a:lnTo>
                  <a:lnTo>
                    <a:pt x="118257" y="202396"/>
                  </a:lnTo>
                  <a:lnTo>
                    <a:pt x="120635" y="202403"/>
                  </a:lnTo>
                  <a:lnTo>
                    <a:pt x="121717" y="202403"/>
                  </a:lnTo>
                  <a:lnTo>
                    <a:pt x="122739" y="202390"/>
                  </a:lnTo>
                  <a:lnTo>
                    <a:pt x="123708" y="202376"/>
                  </a:lnTo>
                  <a:lnTo>
                    <a:pt x="124629" y="202356"/>
                  </a:lnTo>
                  <a:lnTo>
                    <a:pt x="125511" y="202323"/>
                  </a:lnTo>
                  <a:lnTo>
                    <a:pt x="126353" y="202283"/>
                  </a:lnTo>
                  <a:lnTo>
                    <a:pt x="127168" y="202229"/>
                  </a:lnTo>
                  <a:lnTo>
                    <a:pt x="127962" y="202169"/>
                  </a:lnTo>
                  <a:lnTo>
                    <a:pt x="128744" y="202096"/>
                  </a:lnTo>
                  <a:lnTo>
                    <a:pt x="129512" y="202009"/>
                  </a:lnTo>
                  <a:lnTo>
                    <a:pt x="130280" y="201902"/>
                  </a:lnTo>
                  <a:lnTo>
                    <a:pt x="131055" y="201789"/>
                  </a:lnTo>
                  <a:lnTo>
                    <a:pt x="131836" y="201655"/>
                  </a:lnTo>
                  <a:lnTo>
                    <a:pt x="132638" y="201501"/>
                  </a:lnTo>
                  <a:lnTo>
                    <a:pt x="133459" y="201334"/>
                  </a:lnTo>
                  <a:lnTo>
                    <a:pt x="134314" y="201141"/>
                  </a:lnTo>
                  <a:lnTo>
                    <a:pt x="135203" y="200934"/>
                  </a:lnTo>
                  <a:lnTo>
                    <a:pt x="136138" y="200707"/>
                  </a:lnTo>
                  <a:lnTo>
                    <a:pt x="137120" y="200453"/>
                  </a:lnTo>
                  <a:lnTo>
                    <a:pt x="138155" y="200179"/>
                  </a:lnTo>
                  <a:lnTo>
                    <a:pt x="139257" y="199878"/>
                  </a:lnTo>
                  <a:lnTo>
                    <a:pt x="140433" y="199551"/>
                  </a:lnTo>
                  <a:lnTo>
                    <a:pt x="140433" y="199551"/>
                  </a:lnTo>
                  <a:lnTo>
                    <a:pt x="141081" y="199337"/>
                  </a:lnTo>
                  <a:lnTo>
                    <a:pt x="141722" y="199117"/>
                  </a:lnTo>
                  <a:lnTo>
                    <a:pt x="142370" y="198897"/>
                  </a:lnTo>
                  <a:lnTo>
                    <a:pt x="143011" y="198663"/>
                  </a:lnTo>
                  <a:lnTo>
                    <a:pt x="143645" y="198429"/>
                  </a:lnTo>
                  <a:lnTo>
                    <a:pt x="144287" y="198189"/>
                  </a:lnTo>
                  <a:lnTo>
                    <a:pt x="144921" y="197941"/>
                  </a:lnTo>
                  <a:lnTo>
                    <a:pt x="145549" y="197694"/>
                  </a:lnTo>
                  <a:lnTo>
                    <a:pt x="146177" y="197440"/>
                  </a:lnTo>
                  <a:lnTo>
                    <a:pt x="146805" y="197180"/>
                  </a:lnTo>
                  <a:lnTo>
                    <a:pt x="147426" y="196913"/>
                  </a:lnTo>
                  <a:lnTo>
                    <a:pt x="148047" y="196639"/>
                  </a:lnTo>
                  <a:lnTo>
                    <a:pt x="148668" y="196365"/>
                  </a:lnTo>
                  <a:lnTo>
                    <a:pt x="149283" y="196085"/>
                  </a:lnTo>
                  <a:lnTo>
                    <a:pt x="149897" y="195797"/>
                  </a:lnTo>
                  <a:lnTo>
                    <a:pt x="150505" y="195503"/>
                  </a:lnTo>
                  <a:lnTo>
                    <a:pt x="151113" y="195210"/>
                  </a:lnTo>
                  <a:lnTo>
                    <a:pt x="151714" y="194909"/>
                  </a:lnTo>
                  <a:lnTo>
                    <a:pt x="152315" y="194602"/>
                  </a:lnTo>
                  <a:lnTo>
                    <a:pt x="152910" y="194288"/>
                  </a:lnTo>
                  <a:lnTo>
                    <a:pt x="153504" y="193974"/>
                  </a:lnTo>
                  <a:lnTo>
                    <a:pt x="154092" y="193653"/>
                  </a:lnTo>
                  <a:lnTo>
                    <a:pt x="154680" y="193326"/>
                  </a:lnTo>
                  <a:lnTo>
                    <a:pt x="155267" y="192999"/>
                  </a:lnTo>
                  <a:lnTo>
                    <a:pt x="155842" y="192665"/>
                  </a:lnTo>
                  <a:lnTo>
                    <a:pt x="156423" y="192324"/>
                  </a:lnTo>
                  <a:lnTo>
                    <a:pt x="156991" y="191977"/>
                  </a:lnTo>
                  <a:lnTo>
                    <a:pt x="157565" y="191629"/>
                  </a:lnTo>
                  <a:lnTo>
                    <a:pt x="158126" y="191275"/>
                  </a:lnTo>
                  <a:lnTo>
                    <a:pt x="158687" y="190915"/>
                  </a:lnTo>
                  <a:lnTo>
                    <a:pt x="159248" y="190554"/>
                  </a:lnTo>
                  <a:lnTo>
                    <a:pt x="159803" y="190180"/>
                  </a:lnTo>
                  <a:lnTo>
                    <a:pt x="160350" y="189813"/>
                  </a:lnTo>
                  <a:lnTo>
                    <a:pt x="160898" y="189432"/>
                  </a:lnTo>
                  <a:lnTo>
                    <a:pt x="161439" y="189051"/>
                  </a:lnTo>
                  <a:lnTo>
                    <a:pt x="161973" y="188664"/>
                  </a:lnTo>
                  <a:lnTo>
                    <a:pt x="162508" y="188276"/>
                  </a:lnTo>
                  <a:lnTo>
                    <a:pt x="163035" y="187876"/>
                  </a:lnTo>
                  <a:lnTo>
                    <a:pt x="163563" y="187482"/>
                  </a:lnTo>
                  <a:lnTo>
                    <a:pt x="164084" y="187074"/>
                  </a:lnTo>
                  <a:lnTo>
                    <a:pt x="164598" y="186667"/>
                  </a:lnTo>
                  <a:lnTo>
                    <a:pt x="165113" y="186253"/>
                  </a:lnTo>
                  <a:lnTo>
                    <a:pt x="165620" y="185832"/>
                  </a:lnTo>
                  <a:lnTo>
                    <a:pt x="166121" y="185411"/>
                  </a:lnTo>
                  <a:lnTo>
                    <a:pt x="166615" y="184984"/>
                  </a:lnTo>
                  <a:lnTo>
                    <a:pt x="167110" y="184556"/>
                  </a:lnTo>
                  <a:lnTo>
                    <a:pt x="167597" y="184122"/>
                  </a:lnTo>
                  <a:lnTo>
                    <a:pt x="168085" y="183681"/>
                  </a:lnTo>
                  <a:lnTo>
                    <a:pt x="168559" y="183240"/>
                  </a:lnTo>
                  <a:lnTo>
                    <a:pt x="169033" y="182793"/>
                  </a:lnTo>
                  <a:lnTo>
                    <a:pt x="169501" y="182338"/>
                  </a:lnTo>
                  <a:lnTo>
                    <a:pt x="169968" y="181884"/>
                  </a:lnTo>
                  <a:lnTo>
                    <a:pt x="170423" y="181423"/>
                  </a:lnTo>
                  <a:lnTo>
                    <a:pt x="170877" y="180956"/>
                  </a:lnTo>
                  <a:lnTo>
                    <a:pt x="171324" y="180488"/>
                  </a:lnTo>
                  <a:lnTo>
                    <a:pt x="171772" y="180014"/>
                  </a:lnTo>
                  <a:lnTo>
                    <a:pt x="172206" y="179540"/>
                  </a:lnTo>
                  <a:lnTo>
                    <a:pt x="172640" y="179059"/>
                  </a:lnTo>
                  <a:lnTo>
                    <a:pt x="173068" y="178578"/>
                  </a:lnTo>
                  <a:lnTo>
                    <a:pt x="173488" y="178084"/>
                  </a:lnTo>
                  <a:lnTo>
                    <a:pt x="173902" y="177596"/>
                  </a:lnTo>
                  <a:lnTo>
                    <a:pt x="174310" y="177095"/>
                  </a:lnTo>
                  <a:lnTo>
                    <a:pt x="174711" y="176594"/>
                  </a:lnTo>
                  <a:lnTo>
                    <a:pt x="175111" y="176093"/>
                  </a:lnTo>
                  <a:lnTo>
                    <a:pt x="175111" y="176093"/>
                  </a:lnTo>
                  <a:lnTo>
                    <a:pt x="175432" y="175906"/>
                  </a:lnTo>
                  <a:lnTo>
                    <a:pt x="175746" y="175719"/>
                  </a:lnTo>
                  <a:lnTo>
                    <a:pt x="176067" y="175519"/>
                  </a:lnTo>
                  <a:lnTo>
                    <a:pt x="176381" y="175319"/>
                  </a:lnTo>
                  <a:lnTo>
                    <a:pt x="176701" y="175105"/>
                  </a:lnTo>
                  <a:lnTo>
                    <a:pt x="177015" y="174878"/>
                  </a:lnTo>
                  <a:lnTo>
                    <a:pt x="177336" y="174644"/>
                  </a:lnTo>
                  <a:lnTo>
                    <a:pt x="177656" y="174403"/>
                  </a:lnTo>
                  <a:lnTo>
                    <a:pt x="177977" y="174143"/>
                  </a:lnTo>
                  <a:lnTo>
                    <a:pt x="178297" y="173876"/>
                  </a:lnTo>
                  <a:lnTo>
                    <a:pt x="178618" y="173595"/>
                  </a:lnTo>
                  <a:lnTo>
                    <a:pt x="178939" y="173295"/>
                  </a:lnTo>
                  <a:lnTo>
                    <a:pt x="179266" y="172981"/>
                  </a:lnTo>
                  <a:lnTo>
                    <a:pt x="179587" y="172653"/>
                  </a:lnTo>
                  <a:lnTo>
                    <a:pt x="179914" y="172306"/>
                  </a:lnTo>
                  <a:lnTo>
                    <a:pt x="180241" y="171939"/>
                  </a:lnTo>
                  <a:lnTo>
                    <a:pt x="180568" y="171558"/>
                  </a:lnTo>
                  <a:lnTo>
                    <a:pt x="180902" y="171151"/>
                  </a:lnTo>
                  <a:lnTo>
                    <a:pt x="181230" y="170730"/>
                  </a:lnTo>
                  <a:lnTo>
                    <a:pt x="181564" y="170282"/>
                  </a:lnTo>
                  <a:lnTo>
                    <a:pt x="181898" y="169815"/>
                  </a:lnTo>
                  <a:lnTo>
                    <a:pt x="182238" y="169321"/>
                  </a:lnTo>
                  <a:lnTo>
                    <a:pt x="182572" y="168806"/>
                  </a:lnTo>
                  <a:lnTo>
                    <a:pt x="182913" y="168265"/>
                  </a:lnTo>
                  <a:lnTo>
                    <a:pt x="183260" y="167697"/>
                  </a:lnTo>
                  <a:lnTo>
                    <a:pt x="183601" y="167103"/>
                  </a:lnTo>
                  <a:lnTo>
                    <a:pt x="183948" y="166482"/>
                  </a:lnTo>
                  <a:lnTo>
                    <a:pt x="184295" y="165834"/>
                  </a:lnTo>
                  <a:lnTo>
                    <a:pt x="184649" y="165159"/>
                  </a:lnTo>
                  <a:lnTo>
                    <a:pt x="185003" y="164451"/>
                  </a:lnTo>
                  <a:lnTo>
                    <a:pt x="185364" y="163710"/>
                  </a:lnTo>
                  <a:lnTo>
                    <a:pt x="185725" y="162942"/>
                  </a:lnTo>
                  <a:lnTo>
                    <a:pt x="185725" y="162942"/>
                  </a:lnTo>
                  <a:lnTo>
                    <a:pt x="185999" y="162327"/>
                  </a:lnTo>
                  <a:lnTo>
                    <a:pt x="186273" y="161706"/>
                  </a:lnTo>
                  <a:lnTo>
                    <a:pt x="186540" y="161092"/>
                  </a:lnTo>
                  <a:lnTo>
                    <a:pt x="186800" y="160477"/>
                  </a:lnTo>
                  <a:lnTo>
                    <a:pt x="187054" y="159863"/>
                  </a:lnTo>
                  <a:lnTo>
                    <a:pt x="187301" y="159248"/>
                  </a:lnTo>
                  <a:lnTo>
                    <a:pt x="187542" y="158634"/>
                  </a:lnTo>
                  <a:lnTo>
                    <a:pt x="187775" y="158019"/>
                  </a:lnTo>
                  <a:lnTo>
                    <a:pt x="188002" y="157411"/>
                  </a:lnTo>
                  <a:lnTo>
                    <a:pt x="188223" y="156797"/>
                  </a:lnTo>
                  <a:lnTo>
                    <a:pt x="188443" y="156196"/>
                  </a:lnTo>
                  <a:lnTo>
                    <a:pt x="188650" y="155588"/>
                  </a:lnTo>
                  <a:lnTo>
                    <a:pt x="188857" y="154987"/>
                  </a:lnTo>
                  <a:lnTo>
                    <a:pt x="189058" y="154392"/>
                  </a:lnTo>
                  <a:lnTo>
                    <a:pt x="189245" y="153798"/>
                  </a:lnTo>
                  <a:lnTo>
                    <a:pt x="189432" y="153210"/>
                  </a:lnTo>
                  <a:lnTo>
                    <a:pt x="189793" y="152048"/>
                  </a:lnTo>
                  <a:lnTo>
                    <a:pt x="190126" y="150906"/>
                  </a:lnTo>
                  <a:lnTo>
                    <a:pt x="190440" y="149790"/>
                  </a:lnTo>
                  <a:lnTo>
                    <a:pt x="190734" y="148701"/>
                  </a:lnTo>
                  <a:lnTo>
                    <a:pt x="191001" y="147646"/>
                  </a:lnTo>
                  <a:lnTo>
                    <a:pt x="191255" y="146618"/>
                  </a:lnTo>
                  <a:lnTo>
                    <a:pt x="191489" y="145629"/>
                  </a:lnTo>
                  <a:lnTo>
                    <a:pt x="191696" y="144681"/>
                  </a:lnTo>
                  <a:lnTo>
                    <a:pt x="191890" y="143772"/>
                  </a:lnTo>
                  <a:lnTo>
                    <a:pt x="192063" y="142911"/>
                  </a:lnTo>
                  <a:lnTo>
                    <a:pt x="192217" y="142096"/>
                  </a:lnTo>
                  <a:lnTo>
                    <a:pt x="192357" y="141334"/>
                  </a:lnTo>
                  <a:lnTo>
                    <a:pt x="192478" y="140620"/>
                  </a:lnTo>
                  <a:lnTo>
                    <a:pt x="192584" y="139972"/>
                  </a:lnTo>
                  <a:lnTo>
                    <a:pt x="192671" y="139377"/>
                  </a:lnTo>
                  <a:lnTo>
                    <a:pt x="192745" y="138850"/>
                  </a:lnTo>
                  <a:lnTo>
                    <a:pt x="192798" y="138382"/>
                  </a:lnTo>
                  <a:lnTo>
                    <a:pt x="192845" y="137988"/>
                  </a:lnTo>
                  <a:lnTo>
                    <a:pt x="192872" y="137661"/>
                  </a:lnTo>
                  <a:lnTo>
                    <a:pt x="192885" y="137413"/>
                  </a:lnTo>
                  <a:lnTo>
                    <a:pt x="192885" y="137240"/>
                  </a:lnTo>
                  <a:lnTo>
                    <a:pt x="192878" y="137186"/>
                  </a:lnTo>
                  <a:lnTo>
                    <a:pt x="192872" y="137146"/>
                  </a:lnTo>
                  <a:lnTo>
                    <a:pt x="192858" y="137133"/>
                  </a:lnTo>
                  <a:lnTo>
                    <a:pt x="192852" y="137133"/>
                  </a:lnTo>
                  <a:lnTo>
                    <a:pt x="192845" y="137140"/>
                  </a:lnTo>
                  <a:lnTo>
                    <a:pt x="192825" y="137166"/>
                  </a:lnTo>
                  <a:lnTo>
                    <a:pt x="192805" y="137220"/>
                  </a:lnTo>
                  <a:lnTo>
                    <a:pt x="192805" y="137220"/>
                  </a:lnTo>
                  <a:lnTo>
                    <a:pt x="192758" y="137340"/>
                  </a:lnTo>
                  <a:lnTo>
                    <a:pt x="192698" y="137474"/>
                  </a:lnTo>
                  <a:lnTo>
                    <a:pt x="192638" y="137607"/>
                  </a:lnTo>
                  <a:lnTo>
                    <a:pt x="192564" y="137754"/>
                  </a:lnTo>
                  <a:lnTo>
                    <a:pt x="192404" y="138048"/>
                  </a:lnTo>
                  <a:lnTo>
                    <a:pt x="192217" y="138355"/>
                  </a:lnTo>
                  <a:lnTo>
                    <a:pt x="192023" y="138669"/>
                  </a:lnTo>
                  <a:lnTo>
                    <a:pt x="191810" y="138983"/>
                  </a:lnTo>
                  <a:lnTo>
                    <a:pt x="191603" y="139290"/>
                  </a:lnTo>
                  <a:lnTo>
                    <a:pt x="191389" y="139591"/>
                  </a:lnTo>
                  <a:lnTo>
                    <a:pt x="190981" y="140139"/>
                  </a:lnTo>
                  <a:lnTo>
                    <a:pt x="190647" y="140579"/>
                  </a:lnTo>
                  <a:lnTo>
                    <a:pt x="190414" y="140880"/>
                  </a:lnTo>
                  <a:lnTo>
                    <a:pt x="190327" y="140987"/>
                  </a:lnTo>
                  <a:lnTo>
                    <a:pt x="190327" y="140987"/>
                  </a:lnTo>
                  <a:lnTo>
                    <a:pt x="190340" y="140913"/>
                  </a:lnTo>
                  <a:lnTo>
                    <a:pt x="190394" y="140693"/>
                  </a:lnTo>
                  <a:lnTo>
                    <a:pt x="190467" y="140332"/>
                  </a:lnTo>
                  <a:lnTo>
                    <a:pt x="190547" y="139825"/>
                  </a:lnTo>
                  <a:lnTo>
                    <a:pt x="190594" y="139524"/>
                  </a:lnTo>
                  <a:lnTo>
                    <a:pt x="190641" y="139190"/>
                  </a:lnTo>
                  <a:lnTo>
                    <a:pt x="190681" y="138816"/>
                  </a:lnTo>
                  <a:lnTo>
                    <a:pt x="190721" y="138415"/>
                  </a:lnTo>
                  <a:lnTo>
                    <a:pt x="190761" y="137981"/>
                  </a:lnTo>
                  <a:lnTo>
                    <a:pt x="190794" y="137520"/>
                  </a:lnTo>
                  <a:lnTo>
                    <a:pt x="190821" y="137026"/>
                  </a:lnTo>
                  <a:lnTo>
                    <a:pt x="190841" y="136498"/>
                  </a:lnTo>
                  <a:lnTo>
                    <a:pt x="190855" y="135944"/>
                  </a:lnTo>
                  <a:lnTo>
                    <a:pt x="190855" y="135356"/>
                  </a:lnTo>
                  <a:lnTo>
                    <a:pt x="190848" y="134742"/>
                  </a:lnTo>
                  <a:lnTo>
                    <a:pt x="190834" y="134101"/>
                  </a:lnTo>
                  <a:lnTo>
                    <a:pt x="190801" y="133433"/>
                  </a:lnTo>
                  <a:lnTo>
                    <a:pt x="190754" y="132731"/>
                  </a:lnTo>
                  <a:lnTo>
                    <a:pt x="190701" y="132010"/>
                  </a:lnTo>
                  <a:lnTo>
                    <a:pt x="190621" y="131255"/>
                  </a:lnTo>
                  <a:lnTo>
                    <a:pt x="190534" y="130480"/>
                  </a:lnTo>
                  <a:lnTo>
                    <a:pt x="190420" y="129679"/>
                  </a:lnTo>
                  <a:lnTo>
                    <a:pt x="190293" y="128851"/>
                  </a:lnTo>
                  <a:lnTo>
                    <a:pt x="190220" y="128430"/>
                  </a:lnTo>
                  <a:lnTo>
                    <a:pt x="190147" y="127996"/>
                  </a:lnTo>
                  <a:lnTo>
                    <a:pt x="190060" y="127561"/>
                  </a:lnTo>
                  <a:lnTo>
                    <a:pt x="189973" y="127121"/>
                  </a:lnTo>
                  <a:lnTo>
                    <a:pt x="189879" y="126673"/>
                  </a:lnTo>
                  <a:lnTo>
                    <a:pt x="189779" y="126219"/>
                  </a:lnTo>
                  <a:lnTo>
                    <a:pt x="189672" y="125765"/>
                  </a:lnTo>
                  <a:lnTo>
                    <a:pt x="189565" y="125297"/>
                  </a:lnTo>
                  <a:lnTo>
                    <a:pt x="189445" y="124830"/>
                  </a:lnTo>
                  <a:lnTo>
                    <a:pt x="189318" y="124349"/>
                  </a:lnTo>
                  <a:lnTo>
                    <a:pt x="189318" y="124349"/>
                  </a:lnTo>
                  <a:lnTo>
                    <a:pt x="189064" y="123407"/>
                  </a:lnTo>
                  <a:lnTo>
                    <a:pt x="188797" y="122492"/>
                  </a:lnTo>
                  <a:lnTo>
                    <a:pt x="188530" y="121604"/>
                  </a:lnTo>
                  <a:lnTo>
                    <a:pt x="188256" y="120735"/>
                  </a:lnTo>
                  <a:lnTo>
                    <a:pt x="187982" y="119900"/>
                  </a:lnTo>
                  <a:lnTo>
                    <a:pt x="187709" y="119092"/>
                  </a:lnTo>
                  <a:lnTo>
                    <a:pt x="187428" y="118311"/>
                  </a:lnTo>
                  <a:lnTo>
                    <a:pt x="187148" y="117563"/>
                  </a:lnTo>
                  <a:lnTo>
                    <a:pt x="186867" y="116841"/>
                  </a:lnTo>
                  <a:lnTo>
                    <a:pt x="186593" y="116147"/>
                  </a:lnTo>
                  <a:lnTo>
                    <a:pt x="186319" y="115479"/>
                  </a:lnTo>
                  <a:lnTo>
                    <a:pt x="186045" y="114844"/>
                  </a:lnTo>
                  <a:lnTo>
                    <a:pt x="185778" y="114243"/>
                  </a:lnTo>
                  <a:lnTo>
                    <a:pt x="185518" y="113669"/>
                  </a:lnTo>
                  <a:lnTo>
                    <a:pt x="185264" y="113127"/>
                  </a:lnTo>
                  <a:lnTo>
                    <a:pt x="185017" y="112620"/>
                  </a:lnTo>
                  <a:lnTo>
                    <a:pt x="184776" y="112146"/>
                  </a:lnTo>
                  <a:lnTo>
                    <a:pt x="184549" y="111698"/>
                  </a:lnTo>
                  <a:lnTo>
                    <a:pt x="184329" y="111284"/>
                  </a:lnTo>
                  <a:lnTo>
                    <a:pt x="184122" y="110903"/>
                  </a:lnTo>
                  <a:lnTo>
                    <a:pt x="183921" y="110556"/>
                  </a:lnTo>
                  <a:lnTo>
                    <a:pt x="183741" y="110249"/>
                  </a:lnTo>
                  <a:lnTo>
                    <a:pt x="183574" y="109968"/>
                  </a:lnTo>
                  <a:lnTo>
                    <a:pt x="183414" y="109728"/>
                  </a:lnTo>
                  <a:lnTo>
                    <a:pt x="183280" y="109521"/>
                  </a:lnTo>
                  <a:lnTo>
                    <a:pt x="183153" y="109347"/>
                  </a:lnTo>
                  <a:lnTo>
                    <a:pt x="183053" y="109207"/>
                  </a:lnTo>
                  <a:lnTo>
                    <a:pt x="182966" y="109107"/>
                  </a:lnTo>
                  <a:lnTo>
                    <a:pt x="182899" y="109040"/>
                  </a:lnTo>
                  <a:lnTo>
                    <a:pt x="182873" y="109026"/>
                  </a:lnTo>
                  <a:lnTo>
                    <a:pt x="182859" y="109013"/>
                  </a:lnTo>
                  <a:lnTo>
                    <a:pt x="182839" y="109013"/>
                  </a:lnTo>
                  <a:lnTo>
                    <a:pt x="182833" y="109026"/>
                  </a:lnTo>
                  <a:lnTo>
                    <a:pt x="182826" y="109046"/>
                  </a:lnTo>
                  <a:lnTo>
                    <a:pt x="182833" y="109073"/>
                  </a:lnTo>
                  <a:lnTo>
                    <a:pt x="182833" y="109073"/>
                  </a:lnTo>
                  <a:lnTo>
                    <a:pt x="182839" y="109153"/>
                  </a:lnTo>
                  <a:lnTo>
                    <a:pt x="182846" y="109253"/>
                  </a:lnTo>
                  <a:lnTo>
                    <a:pt x="182839" y="109387"/>
                  </a:lnTo>
                  <a:lnTo>
                    <a:pt x="182833" y="109534"/>
                  </a:lnTo>
                  <a:lnTo>
                    <a:pt x="182813" y="109888"/>
                  </a:lnTo>
                  <a:lnTo>
                    <a:pt x="182773" y="110309"/>
                  </a:lnTo>
                  <a:lnTo>
                    <a:pt x="182719" y="110783"/>
                  </a:lnTo>
                  <a:lnTo>
                    <a:pt x="182659" y="111291"/>
                  </a:lnTo>
                  <a:lnTo>
                    <a:pt x="182525" y="112346"/>
                  </a:lnTo>
                  <a:lnTo>
                    <a:pt x="182378" y="113375"/>
                  </a:lnTo>
                  <a:lnTo>
                    <a:pt x="182252" y="114250"/>
                  </a:lnTo>
                  <a:lnTo>
                    <a:pt x="182125" y="115091"/>
                  </a:lnTo>
                  <a:lnTo>
                    <a:pt x="182125" y="115091"/>
                  </a:lnTo>
                  <a:lnTo>
                    <a:pt x="181911" y="114463"/>
                  </a:lnTo>
                  <a:lnTo>
                    <a:pt x="181670" y="113722"/>
                  </a:lnTo>
                  <a:lnTo>
                    <a:pt x="181337" y="112753"/>
                  </a:lnTo>
                  <a:lnTo>
                    <a:pt x="180936" y="111585"/>
                  </a:lnTo>
                  <a:lnTo>
                    <a:pt x="180468" y="110242"/>
                  </a:lnTo>
                  <a:lnTo>
                    <a:pt x="179947" y="108779"/>
                  </a:lnTo>
                  <a:lnTo>
                    <a:pt x="179380" y="107216"/>
                  </a:lnTo>
                  <a:lnTo>
                    <a:pt x="178778" y="105593"/>
                  </a:lnTo>
                  <a:lnTo>
                    <a:pt x="178464" y="104772"/>
                  </a:lnTo>
                  <a:lnTo>
                    <a:pt x="178151" y="103943"/>
                  </a:lnTo>
                  <a:lnTo>
                    <a:pt x="177830" y="103122"/>
                  </a:lnTo>
                  <a:lnTo>
                    <a:pt x="177503" y="102300"/>
                  </a:lnTo>
                  <a:lnTo>
                    <a:pt x="177175" y="101499"/>
                  </a:lnTo>
                  <a:lnTo>
                    <a:pt x="176848" y="100704"/>
                  </a:lnTo>
                  <a:lnTo>
                    <a:pt x="176521" y="99936"/>
                  </a:lnTo>
                  <a:lnTo>
                    <a:pt x="176193" y="99188"/>
                  </a:lnTo>
                  <a:lnTo>
                    <a:pt x="175873" y="98466"/>
                  </a:lnTo>
                  <a:lnTo>
                    <a:pt x="175552" y="97778"/>
                  </a:lnTo>
                  <a:lnTo>
                    <a:pt x="175238" y="97131"/>
                  </a:lnTo>
                  <a:lnTo>
                    <a:pt x="174931" y="96523"/>
                  </a:lnTo>
                  <a:lnTo>
                    <a:pt x="174631" y="95955"/>
                  </a:lnTo>
                  <a:lnTo>
                    <a:pt x="174484" y="95694"/>
                  </a:lnTo>
                  <a:lnTo>
                    <a:pt x="174337" y="95447"/>
                  </a:lnTo>
                  <a:lnTo>
                    <a:pt x="174337" y="95447"/>
                  </a:lnTo>
                  <a:lnTo>
                    <a:pt x="173288" y="93677"/>
                  </a:lnTo>
                  <a:lnTo>
                    <a:pt x="172440" y="92255"/>
                  </a:lnTo>
                  <a:lnTo>
                    <a:pt x="171765" y="91146"/>
                  </a:lnTo>
                  <a:lnTo>
                    <a:pt x="171264" y="90324"/>
                  </a:lnTo>
                  <a:lnTo>
                    <a:pt x="170910" y="89763"/>
                  </a:lnTo>
                  <a:lnTo>
                    <a:pt x="170696" y="89436"/>
                  </a:lnTo>
                  <a:lnTo>
                    <a:pt x="170636" y="89349"/>
                  </a:lnTo>
                  <a:lnTo>
                    <a:pt x="170603" y="89309"/>
                  </a:lnTo>
                  <a:lnTo>
                    <a:pt x="170603" y="89309"/>
                  </a:lnTo>
                  <a:lnTo>
                    <a:pt x="170603" y="89316"/>
                  </a:lnTo>
                  <a:lnTo>
                    <a:pt x="170623" y="89362"/>
                  </a:lnTo>
                  <a:lnTo>
                    <a:pt x="170623" y="89362"/>
                  </a:lnTo>
                  <a:lnTo>
                    <a:pt x="170636" y="89416"/>
                  </a:lnTo>
                  <a:lnTo>
                    <a:pt x="170650" y="89503"/>
                  </a:lnTo>
                  <a:lnTo>
                    <a:pt x="170656" y="89616"/>
                  </a:lnTo>
                  <a:lnTo>
                    <a:pt x="170663" y="89763"/>
                  </a:lnTo>
                  <a:lnTo>
                    <a:pt x="170663" y="90137"/>
                  </a:lnTo>
                  <a:lnTo>
                    <a:pt x="170656" y="90598"/>
                  </a:lnTo>
                  <a:lnTo>
                    <a:pt x="170643" y="91139"/>
                  </a:lnTo>
                  <a:lnTo>
                    <a:pt x="170623" y="91720"/>
                  </a:lnTo>
                  <a:lnTo>
                    <a:pt x="170570" y="92976"/>
                  </a:lnTo>
                  <a:lnTo>
                    <a:pt x="170503" y="94218"/>
                  </a:lnTo>
                  <a:lnTo>
                    <a:pt x="170443" y="95287"/>
                  </a:lnTo>
                  <a:lnTo>
                    <a:pt x="170383" y="96329"/>
                  </a:lnTo>
                  <a:lnTo>
                    <a:pt x="170383" y="96329"/>
                  </a:lnTo>
                  <a:lnTo>
                    <a:pt x="170175" y="96028"/>
                  </a:lnTo>
                  <a:lnTo>
                    <a:pt x="169942" y="95668"/>
                  </a:lnTo>
                  <a:lnTo>
                    <a:pt x="169621" y="95173"/>
                  </a:lnTo>
                  <a:lnTo>
                    <a:pt x="169240" y="94552"/>
                  </a:lnTo>
                  <a:lnTo>
                    <a:pt x="169027" y="94192"/>
                  </a:lnTo>
                  <a:lnTo>
                    <a:pt x="168800" y="93804"/>
                  </a:lnTo>
                  <a:lnTo>
                    <a:pt x="168566" y="93383"/>
                  </a:lnTo>
                  <a:lnTo>
                    <a:pt x="168319" y="92936"/>
                  </a:lnTo>
                  <a:lnTo>
                    <a:pt x="168065" y="92462"/>
                  </a:lnTo>
                  <a:lnTo>
                    <a:pt x="167798" y="91961"/>
                  </a:lnTo>
                  <a:lnTo>
                    <a:pt x="167530" y="91433"/>
                  </a:lnTo>
                  <a:lnTo>
                    <a:pt x="167257" y="90879"/>
                  </a:lnTo>
                  <a:lnTo>
                    <a:pt x="166983" y="90304"/>
                  </a:lnTo>
                  <a:lnTo>
                    <a:pt x="166709" y="89703"/>
                  </a:lnTo>
                  <a:lnTo>
                    <a:pt x="166428" y="89075"/>
                  </a:lnTo>
                  <a:lnTo>
                    <a:pt x="166148" y="88427"/>
                  </a:lnTo>
                  <a:lnTo>
                    <a:pt x="165874" y="87759"/>
                  </a:lnTo>
                  <a:lnTo>
                    <a:pt x="165607" y="87065"/>
                  </a:lnTo>
                  <a:lnTo>
                    <a:pt x="165340" y="86357"/>
                  </a:lnTo>
                  <a:lnTo>
                    <a:pt x="165079" y="85629"/>
                  </a:lnTo>
                  <a:lnTo>
                    <a:pt x="164825" y="84874"/>
                  </a:lnTo>
                  <a:lnTo>
                    <a:pt x="164578" y="84106"/>
                  </a:lnTo>
                  <a:lnTo>
                    <a:pt x="164344" y="83324"/>
                  </a:lnTo>
                  <a:lnTo>
                    <a:pt x="164231" y="82924"/>
                  </a:lnTo>
                  <a:lnTo>
                    <a:pt x="164124" y="82523"/>
                  </a:lnTo>
                  <a:lnTo>
                    <a:pt x="164017" y="82115"/>
                  </a:lnTo>
                  <a:lnTo>
                    <a:pt x="163917" y="81701"/>
                  </a:lnTo>
                  <a:lnTo>
                    <a:pt x="163817" y="81287"/>
                  </a:lnTo>
                  <a:lnTo>
                    <a:pt x="163717" y="80866"/>
                  </a:lnTo>
                  <a:lnTo>
                    <a:pt x="163717" y="80866"/>
                  </a:lnTo>
                  <a:lnTo>
                    <a:pt x="163536" y="80038"/>
                  </a:lnTo>
                  <a:lnTo>
                    <a:pt x="163369" y="79237"/>
                  </a:lnTo>
                  <a:lnTo>
                    <a:pt x="163216" y="78455"/>
                  </a:lnTo>
                  <a:lnTo>
                    <a:pt x="163075" y="77694"/>
                  </a:lnTo>
                  <a:lnTo>
                    <a:pt x="162948" y="76966"/>
                  </a:lnTo>
                  <a:lnTo>
                    <a:pt x="162828" y="76251"/>
                  </a:lnTo>
                  <a:lnTo>
                    <a:pt x="162728" y="75570"/>
                  </a:lnTo>
                  <a:lnTo>
                    <a:pt x="162635" y="74908"/>
                  </a:lnTo>
                  <a:lnTo>
                    <a:pt x="162548" y="74274"/>
                  </a:lnTo>
                  <a:lnTo>
                    <a:pt x="162474" y="73666"/>
                  </a:lnTo>
                  <a:lnTo>
                    <a:pt x="162407" y="73085"/>
                  </a:lnTo>
                  <a:lnTo>
                    <a:pt x="162347" y="72524"/>
                  </a:lnTo>
                  <a:lnTo>
                    <a:pt x="162301" y="71990"/>
                  </a:lnTo>
                  <a:lnTo>
                    <a:pt x="162261" y="71482"/>
                  </a:lnTo>
                  <a:lnTo>
                    <a:pt x="162227" y="71001"/>
                  </a:lnTo>
                  <a:lnTo>
                    <a:pt x="162194" y="70547"/>
                  </a:lnTo>
                  <a:lnTo>
                    <a:pt x="162174" y="70113"/>
                  </a:lnTo>
                  <a:lnTo>
                    <a:pt x="162160" y="69712"/>
                  </a:lnTo>
                  <a:lnTo>
                    <a:pt x="162140" y="68984"/>
                  </a:lnTo>
                  <a:lnTo>
                    <a:pt x="162134" y="68369"/>
                  </a:lnTo>
                  <a:lnTo>
                    <a:pt x="162140" y="67862"/>
                  </a:lnTo>
                  <a:lnTo>
                    <a:pt x="162147" y="67461"/>
                  </a:lnTo>
                  <a:lnTo>
                    <a:pt x="162167" y="67174"/>
                  </a:lnTo>
                  <a:lnTo>
                    <a:pt x="162180" y="66947"/>
                  </a:lnTo>
                  <a:lnTo>
                    <a:pt x="159228" y="71669"/>
                  </a:lnTo>
                  <a:lnTo>
                    <a:pt x="159228" y="71669"/>
                  </a:lnTo>
                  <a:lnTo>
                    <a:pt x="159208" y="71562"/>
                  </a:lnTo>
                  <a:lnTo>
                    <a:pt x="159135" y="71262"/>
                  </a:lnTo>
                  <a:lnTo>
                    <a:pt x="159034" y="70767"/>
                  </a:lnTo>
                  <a:lnTo>
                    <a:pt x="158908" y="70099"/>
                  </a:lnTo>
                  <a:lnTo>
                    <a:pt x="158841" y="69705"/>
                  </a:lnTo>
                  <a:lnTo>
                    <a:pt x="158767" y="69278"/>
                  </a:lnTo>
                  <a:lnTo>
                    <a:pt x="158694" y="68804"/>
                  </a:lnTo>
                  <a:lnTo>
                    <a:pt x="158620" y="68303"/>
                  </a:lnTo>
                  <a:lnTo>
                    <a:pt x="158547" y="67762"/>
                  </a:lnTo>
                  <a:lnTo>
                    <a:pt x="158473" y="67187"/>
                  </a:lnTo>
                  <a:lnTo>
                    <a:pt x="158407" y="66586"/>
                  </a:lnTo>
                  <a:lnTo>
                    <a:pt x="158346" y="65958"/>
                  </a:lnTo>
                  <a:lnTo>
                    <a:pt x="158286" y="65297"/>
                  </a:lnTo>
                  <a:lnTo>
                    <a:pt x="158233" y="64616"/>
                  </a:lnTo>
                  <a:lnTo>
                    <a:pt x="158193" y="63908"/>
                  </a:lnTo>
                  <a:lnTo>
                    <a:pt x="158159" y="63180"/>
                  </a:lnTo>
                  <a:lnTo>
                    <a:pt x="158133" y="62425"/>
                  </a:lnTo>
                  <a:lnTo>
                    <a:pt x="158119" y="61657"/>
                  </a:lnTo>
                  <a:lnTo>
                    <a:pt x="158119" y="60869"/>
                  </a:lnTo>
                  <a:lnTo>
                    <a:pt x="158133" y="60067"/>
                  </a:lnTo>
                  <a:lnTo>
                    <a:pt x="158166" y="59245"/>
                  </a:lnTo>
                  <a:lnTo>
                    <a:pt x="158186" y="58831"/>
                  </a:lnTo>
                  <a:lnTo>
                    <a:pt x="158206" y="58417"/>
                  </a:lnTo>
                  <a:lnTo>
                    <a:pt x="158233" y="57996"/>
                  </a:lnTo>
                  <a:lnTo>
                    <a:pt x="158266" y="57576"/>
                  </a:lnTo>
                  <a:lnTo>
                    <a:pt x="158306" y="57155"/>
                  </a:lnTo>
                  <a:lnTo>
                    <a:pt x="158346" y="56727"/>
                  </a:lnTo>
                  <a:lnTo>
                    <a:pt x="158393" y="56293"/>
                  </a:lnTo>
                  <a:lnTo>
                    <a:pt x="158447" y="55866"/>
                  </a:lnTo>
                  <a:lnTo>
                    <a:pt x="158507" y="55432"/>
                  </a:lnTo>
                  <a:lnTo>
                    <a:pt x="158567" y="54997"/>
                  </a:lnTo>
                  <a:lnTo>
                    <a:pt x="158634" y="54563"/>
                  </a:lnTo>
                  <a:lnTo>
                    <a:pt x="158707" y="54129"/>
                  </a:lnTo>
                  <a:lnTo>
                    <a:pt x="158787" y="53695"/>
                  </a:lnTo>
                  <a:lnTo>
                    <a:pt x="158874" y="53261"/>
                  </a:lnTo>
                  <a:lnTo>
                    <a:pt x="158874" y="53261"/>
                  </a:lnTo>
                  <a:lnTo>
                    <a:pt x="159054" y="52399"/>
                  </a:lnTo>
                  <a:lnTo>
                    <a:pt x="159235" y="51558"/>
                  </a:lnTo>
                  <a:lnTo>
                    <a:pt x="159415" y="50749"/>
                  </a:lnTo>
                  <a:lnTo>
                    <a:pt x="159589" y="49961"/>
                  </a:lnTo>
                  <a:lnTo>
                    <a:pt x="159769" y="49200"/>
                  </a:lnTo>
                  <a:lnTo>
                    <a:pt x="159949" y="48465"/>
                  </a:lnTo>
                  <a:lnTo>
                    <a:pt x="160123" y="47757"/>
                  </a:lnTo>
                  <a:lnTo>
                    <a:pt x="160303" y="47076"/>
                  </a:lnTo>
                  <a:lnTo>
                    <a:pt x="160477" y="46415"/>
                  </a:lnTo>
                  <a:lnTo>
                    <a:pt x="160644" y="45787"/>
                  </a:lnTo>
                  <a:lnTo>
                    <a:pt x="160811" y="45186"/>
                  </a:lnTo>
                  <a:lnTo>
                    <a:pt x="160978" y="44604"/>
                  </a:lnTo>
                  <a:lnTo>
                    <a:pt x="161292" y="43529"/>
                  </a:lnTo>
                  <a:lnTo>
                    <a:pt x="161593" y="42561"/>
                  </a:lnTo>
                  <a:lnTo>
                    <a:pt x="161866" y="41706"/>
                  </a:lnTo>
                  <a:lnTo>
                    <a:pt x="162120" y="40958"/>
                  </a:lnTo>
                  <a:lnTo>
                    <a:pt x="162341" y="40323"/>
                  </a:lnTo>
                  <a:lnTo>
                    <a:pt x="162528" y="39802"/>
                  </a:lnTo>
                  <a:lnTo>
                    <a:pt x="162681" y="39388"/>
                  </a:lnTo>
                  <a:lnTo>
                    <a:pt x="162795" y="39101"/>
                  </a:lnTo>
                  <a:lnTo>
                    <a:pt x="162888" y="38860"/>
                  </a:lnTo>
                  <a:lnTo>
                    <a:pt x="158527" y="41812"/>
                  </a:lnTo>
                  <a:lnTo>
                    <a:pt x="158527" y="41812"/>
                  </a:lnTo>
                  <a:lnTo>
                    <a:pt x="158667" y="41258"/>
                  </a:lnTo>
                  <a:lnTo>
                    <a:pt x="158834" y="40604"/>
                  </a:lnTo>
                  <a:lnTo>
                    <a:pt x="159068" y="39742"/>
                  </a:lnTo>
                  <a:lnTo>
                    <a:pt x="159362" y="38700"/>
                  </a:lnTo>
                  <a:lnTo>
                    <a:pt x="159535" y="38126"/>
                  </a:lnTo>
                  <a:lnTo>
                    <a:pt x="159722" y="37511"/>
                  </a:lnTo>
                  <a:lnTo>
                    <a:pt x="159923" y="36863"/>
                  </a:lnTo>
                  <a:lnTo>
                    <a:pt x="160136" y="36195"/>
                  </a:lnTo>
                  <a:lnTo>
                    <a:pt x="160364" y="35501"/>
                  </a:lnTo>
                  <a:lnTo>
                    <a:pt x="160604" y="34786"/>
                  </a:lnTo>
                  <a:lnTo>
                    <a:pt x="160858" y="34051"/>
                  </a:lnTo>
                  <a:lnTo>
                    <a:pt x="161132" y="33310"/>
                  </a:lnTo>
                  <a:lnTo>
                    <a:pt x="161412" y="32562"/>
                  </a:lnTo>
                  <a:lnTo>
                    <a:pt x="161706" y="31800"/>
                  </a:lnTo>
                  <a:lnTo>
                    <a:pt x="162013" y="31045"/>
                  </a:lnTo>
                  <a:lnTo>
                    <a:pt x="162327" y="30284"/>
                  </a:lnTo>
                  <a:lnTo>
                    <a:pt x="162661" y="29536"/>
                  </a:lnTo>
                  <a:lnTo>
                    <a:pt x="163002" y="28795"/>
                  </a:lnTo>
                  <a:lnTo>
                    <a:pt x="163182" y="28427"/>
                  </a:lnTo>
                  <a:lnTo>
                    <a:pt x="163356" y="28066"/>
                  </a:lnTo>
                  <a:lnTo>
                    <a:pt x="163536" y="27712"/>
                  </a:lnTo>
                  <a:lnTo>
                    <a:pt x="163723" y="27358"/>
                  </a:lnTo>
                  <a:lnTo>
                    <a:pt x="163910" y="27004"/>
                  </a:lnTo>
                  <a:lnTo>
                    <a:pt x="164097" y="26664"/>
                  </a:lnTo>
                  <a:lnTo>
                    <a:pt x="164291" y="26330"/>
                  </a:lnTo>
                  <a:lnTo>
                    <a:pt x="164485" y="25996"/>
                  </a:lnTo>
                  <a:lnTo>
                    <a:pt x="164685" y="25675"/>
                  </a:lnTo>
                  <a:lnTo>
                    <a:pt x="164885" y="25361"/>
                  </a:lnTo>
                  <a:lnTo>
                    <a:pt x="165086" y="25047"/>
                  </a:lnTo>
                  <a:lnTo>
                    <a:pt x="165293" y="24747"/>
                  </a:lnTo>
                  <a:lnTo>
                    <a:pt x="165500" y="24460"/>
                  </a:lnTo>
                  <a:lnTo>
                    <a:pt x="165707" y="24179"/>
                  </a:lnTo>
                  <a:lnTo>
                    <a:pt x="165921" y="23905"/>
                  </a:lnTo>
                  <a:lnTo>
                    <a:pt x="166134" y="23645"/>
                  </a:lnTo>
                  <a:lnTo>
                    <a:pt x="166134" y="23645"/>
                  </a:lnTo>
                  <a:lnTo>
                    <a:pt x="166562" y="23130"/>
                  </a:lnTo>
                  <a:lnTo>
                    <a:pt x="166996" y="22636"/>
                  </a:lnTo>
                  <a:lnTo>
                    <a:pt x="167424" y="22149"/>
                  </a:lnTo>
                  <a:lnTo>
                    <a:pt x="167844" y="21674"/>
                  </a:lnTo>
                  <a:lnTo>
                    <a:pt x="168265" y="21207"/>
                  </a:lnTo>
                  <a:lnTo>
                    <a:pt x="168679" y="20759"/>
                  </a:lnTo>
                  <a:lnTo>
                    <a:pt x="169093" y="20325"/>
                  </a:lnTo>
                  <a:lnTo>
                    <a:pt x="169494" y="19898"/>
                  </a:lnTo>
                  <a:lnTo>
                    <a:pt x="170269" y="19089"/>
                  </a:lnTo>
                  <a:lnTo>
                    <a:pt x="171004" y="18341"/>
                  </a:lnTo>
                  <a:lnTo>
                    <a:pt x="171698" y="17653"/>
                  </a:lnTo>
                  <a:lnTo>
                    <a:pt x="172326" y="17032"/>
                  </a:lnTo>
                  <a:lnTo>
                    <a:pt x="173395" y="15984"/>
                  </a:lnTo>
                  <a:lnTo>
                    <a:pt x="173816" y="15569"/>
                  </a:lnTo>
                  <a:lnTo>
                    <a:pt x="174150" y="15229"/>
                  </a:lnTo>
                  <a:lnTo>
                    <a:pt x="174283" y="15082"/>
                  </a:lnTo>
                  <a:lnTo>
                    <a:pt x="174390" y="14962"/>
                  </a:lnTo>
                  <a:lnTo>
                    <a:pt x="174470" y="14861"/>
                  </a:lnTo>
                  <a:lnTo>
                    <a:pt x="174524" y="14781"/>
                  </a:lnTo>
                  <a:lnTo>
                    <a:pt x="174544" y="14748"/>
                  </a:lnTo>
                  <a:lnTo>
                    <a:pt x="174550" y="14721"/>
                  </a:lnTo>
                  <a:lnTo>
                    <a:pt x="174550" y="14701"/>
                  </a:lnTo>
                  <a:lnTo>
                    <a:pt x="174550" y="14681"/>
                  </a:lnTo>
                  <a:lnTo>
                    <a:pt x="174537" y="14674"/>
                  </a:lnTo>
                  <a:lnTo>
                    <a:pt x="174517" y="14668"/>
                  </a:lnTo>
                  <a:lnTo>
                    <a:pt x="174490" y="14668"/>
                  </a:lnTo>
                  <a:lnTo>
                    <a:pt x="174457" y="14668"/>
                  </a:lnTo>
                  <a:lnTo>
                    <a:pt x="174457" y="14668"/>
                  </a:lnTo>
                  <a:lnTo>
                    <a:pt x="174243" y="14728"/>
                  </a:lnTo>
                  <a:lnTo>
                    <a:pt x="173936" y="14828"/>
                  </a:lnTo>
                  <a:lnTo>
                    <a:pt x="173542" y="14955"/>
                  </a:lnTo>
                  <a:lnTo>
                    <a:pt x="173081" y="15122"/>
                  </a:lnTo>
                  <a:lnTo>
                    <a:pt x="171999" y="15516"/>
                  </a:lnTo>
                  <a:lnTo>
                    <a:pt x="170810" y="15964"/>
                  </a:lnTo>
                  <a:lnTo>
                    <a:pt x="169628" y="16418"/>
                  </a:lnTo>
                  <a:lnTo>
                    <a:pt x="168566" y="16839"/>
                  </a:lnTo>
                  <a:lnTo>
                    <a:pt x="167738" y="17173"/>
                  </a:lnTo>
                  <a:lnTo>
                    <a:pt x="167444" y="17299"/>
                  </a:lnTo>
                  <a:lnTo>
                    <a:pt x="167257" y="17386"/>
                  </a:lnTo>
                  <a:lnTo>
                    <a:pt x="167257" y="17386"/>
                  </a:lnTo>
                  <a:lnTo>
                    <a:pt x="167243" y="17393"/>
                  </a:lnTo>
                  <a:lnTo>
                    <a:pt x="167237" y="17393"/>
                  </a:lnTo>
                  <a:lnTo>
                    <a:pt x="167230" y="17386"/>
                  </a:lnTo>
                  <a:lnTo>
                    <a:pt x="167230" y="17373"/>
                  </a:lnTo>
                  <a:lnTo>
                    <a:pt x="167237" y="17333"/>
                  </a:lnTo>
                  <a:lnTo>
                    <a:pt x="167263" y="17273"/>
                  </a:lnTo>
                  <a:lnTo>
                    <a:pt x="167363" y="17092"/>
                  </a:lnTo>
                  <a:lnTo>
                    <a:pt x="167524" y="16839"/>
                  </a:lnTo>
                  <a:lnTo>
                    <a:pt x="167731" y="16511"/>
                  </a:lnTo>
                  <a:lnTo>
                    <a:pt x="167991" y="16124"/>
                  </a:lnTo>
                  <a:lnTo>
                    <a:pt x="168646" y="15169"/>
                  </a:lnTo>
                  <a:lnTo>
                    <a:pt x="169447" y="14020"/>
                  </a:lnTo>
                  <a:lnTo>
                    <a:pt x="170369" y="12724"/>
                  </a:lnTo>
                  <a:lnTo>
                    <a:pt x="171378" y="11321"/>
                  </a:lnTo>
                  <a:lnTo>
                    <a:pt x="172440" y="9852"/>
                  </a:lnTo>
                  <a:lnTo>
                    <a:pt x="174590" y="6893"/>
                  </a:lnTo>
                  <a:lnTo>
                    <a:pt x="176561" y="4201"/>
                  </a:lnTo>
                  <a:lnTo>
                    <a:pt x="178932" y="975"/>
                  </a:lnTo>
                  <a:lnTo>
                    <a:pt x="178932" y="975"/>
                  </a:lnTo>
                  <a:lnTo>
                    <a:pt x="178985" y="922"/>
                  </a:lnTo>
                  <a:lnTo>
                    <a:pt x="179019" y="882"/>
                  </a:lnTo>
                  <a:lnTo>
                    <a:pt x="179026" y="862"/>
                  </a:lnTo>
                  <a:lnTo>
                    <a:pt x="179026" y="862"/>
                  </a:lnTo>
                  <a:lnTo>
                    <a:pt x="179012" y="862"/>
                  </a:lnTo>
                  <a:lnTo>
                    <a:pt x="179012" y="862"/>
                  </a:lnTo>
                  <a:lnTo>
                    <a:pt x="178732" y="788"/>
                  </a:lnTo>
                  <a:lnTo>
                    <a:pt x="178398" y="708"/>
                  </a:lnTo>
                  <a:lnTo>
                    <a:pt x="177937" y="614"/>
                  </a:lnTo>
                  <a:lnTo>
                    <a:pt x="177362" y="501"/>
                  </a:lnTo>
                  <a:lnTo>
                    <a:pt x="177028" y="448"/>
                  </a:lnTo>
                  <a:lnTo>
                    <a:pt x="176668" y="387"/>
                  </a:lnTo>
                  <a:lnTo>
                    <a:pt x="176287" y="327"/>
                  </a:lnTo>
                  <a:lnTo>
                    <a:pt x="175880" y="274"/>
                  </a:lnTo>
                  <a:lnTo>
                    <a:pt x="175445" y="220"/>
                  </a:lnTo>
                  <a:lnTo>
                    <a:pt x="174985" y="174"/>
                  </a:lnTo>
                  <a:lnTo>
                    <a:pt x="174504" y="127"/>
                  </a:lnTo>
                  <a:lnTo>
                    <a:pt x="174003" y="87"/>
                  </a:lnTo>
                  <a:lnTo>
                    <a:pt x="173475" y="53"/>
                  </a:lnTo>
                  <a:lnTo>
                    <a:pt x="172934" y="27"/>
                  </a:lnTo>
                  <a:lnTo>
                    <a:pt x="172366" y="7"/>
                  </a:lnTo>
                  <a:lnTo>
                    <a:pt x="171785" y="0"/>
                  </a:lnTo>
                  <a:lnTo>
                    <a:pt x="171184" y="0"/>
                  </a:lnTo>
                  <a:lnTo>
                    <a:pt x="170563" y="13"/>
                  </a:lnTo>
                  <a:lnTo>
                    <a:pt x="169928" y="33"/>
                  </a:lnTo>
                  <a:lnTo>
                    <a:pt x="169280" y="67"/>
                  </a:lnTo>
                  <a:lnTo>
                    <a:pt x="168613" y="120"/>
                  </a:lnTo>
                  <a:lnTo>
                    <a:pt x="167931" y="180"/>
                  </a:lnTo>
                  <a:lnTo>
                    <a:pt x="167237" y="260"/>
                  </a:lnTo>
                  <a:lnTo>
                    <a:pt x="166529" y="354"/>
                  </a:lnTo>
                  <a:lnTo>
                    <a:pt x="165814" y="468"/>
                  </a:lnTo>
                  <a:lnTo>
                    <a:pt x="165447" y="528"/>
                  </a:lnTo>
                  <a:lnTo>
                    <a:pt x="165086" y="594"/>
                  </a:lnTo>
                  <a:lnTo>
                    <a:pt x="165086" y="594"/>
                  </a:lnTo>
                  <a:lnTo>
                    <a:pt x="164231" y="534"/>
                  </a:lnTo>
                  <a:lnTo>
                    <a:pt x="163336" y="474"/>
                  </a:lnTo>
                  <a:lnTo>
                    <a:pt x="162414" y="434"/>
                  </a:lnTo>
                  <a:lnTo>
                    <a:pt x="161466" y="401"/>
                  </a:lnTo>
                  <a:lnTo>
                    <a:pt x="160484" y="381"/>
                  </a:lnTo>
                  <a:lnTo>
                    <a:pt x="159990" y="381"/>
                  </a:lnTo>
                  <a:lnTo>
                    <a:pt x="159489" y="381"/>
                  </a:lnTo>
                  <a:lnTo>
                    <a:pt x="158981" y="387"/>
                  </a:lnTo>
                  <a:lnTo>
                    <a:pt x="158467" y="401"/>
                  </a:lnTo>
                  <a:lnTo>
                    <a:pt x="157952" y="414"/>
                  </a:lnTo>
                  <a:lnTo>
                    <a:pt x="157431" y="434"/>
                  </a:lnTo>
                  <a:lnTo>
                    <a:pt x="156910" y="461"/>
                  </a:lnTo>
                  <a:lnTo>
                    <a:pt x="156389" y="488"/>
                  </a:lnTo>
                  <a:lnTo>
                    <a:pt x="155862" y="528"/>
                  </a:lnTo>
                  <a:lnTo>
                    <a:pt x="155327" y="568"/>
                  </a:lnTo>
                  <a:lnTo>
                    <a:pt x="154800" y="621"/>
                  </a:lnTo>
                  <a:lnTo>
                    <a:pt x="154265" y="675"/>
                  </a:lnTo>
                  <a:lnTo>
                    <a:pt x="153731" y="735"/>
                  </a:lnTo>
                  <a:lnTo>
                    <a:pt x="153203" y="808"/>
                  </a:lnTo>
                  <a:lnTo>
                    <a:pt x="152669" y="882"/>
                  </a:lnTo>
                  <a:lnTo>
                    <a:pt x="152135" y="969"/>
                  </a:lnTo>
                  <a:lnTo>
                    <a:pt x="151600" y="1055"/>
                  </a:lnTo>
                  <a:lnTo>
                    <a:pt x="151073" y="1156"/>
                  </a:lnTo>
                  <a:lnTo>
                    <a:pt x="150545" y="1262"/>
                  </a:lnTo>
                  <a:lnTo>
                    <a:pt x="150017" y="1376"/>
                  </a:lnTo>
                  <a:lnTo>
                    <a:pt x="149490" y="1503"/>
                  </a:lnTo>
                  <a:lnTo>
                    <a:pt x="148969" y="1630"/>
                  </a:lnTo>
                  <a:lnTo>
                    <a:pt x="148969" y="1630"/>
                  </a:lnTo>
                  <a:lnTo>
                    <a:pt x="148481" y="1763"/>
                  </a:lnTo>
                  <a:lnTo>
                    <a:pt x="148000" y="1897"/>
                  </a:lnTo>
                  <a:lnTo>
                    <a:pt x="147045" y="2171"/>
                  </a:lnTo>
                  <a:lnTo>
                    <a:pt x="146110" y="2458"/>
                  </a:lnTo>
                  <a:lnTo>
                    <a:pt x="145188" y="2752"/>
                  </a:lnTo>
                  <a:lnTo>
                    <a:pt x="144280" y="3059"/>
                  </a:lnTo>
                  <a:lnTo>
                    <a:pt x="143392" y="3373"/>
                  </a:lnTo>
                  <a:lnTo>
                    <a:pt x="142523" y="3687"/>
                  </a:lnTo>
                  <a:lnTo>
                    <a:pt x="141675" y="4014"/>
                  </a:lnTo>
                  <a:lnTo>
                    <a:pt x="140847" y="4342"/>
                  </a:lnTo>
                  <a:lnTo>
                    <a:pt x="140045" y="4669"/>
                  </a:lnTo>
                  <a:lnTo>
                    <a:pt x="139264" y="4996"/>
                  </a:lnTo>
                  <a:lnTo>
                    <a:pt x="138502" y="5330"/>
                  </a:lnTo>
                  <a:lnTo>
                    <a:pt x="137774" y="5651"/>
                  </a:lnTo>
                  <a:lnTo>
                    <a:pt x="137073" y="5978"/>
                  </a:lnTo>
                  <a:lnTo>
                    <a:pt x="136398" y="6292"/>
                  </a:lnTo>
                  <a:lnTo>
                    <a:pt x="135750" y="6606"/>
                  </a:lnTo>
                  <a:lnTo>
                    <a:pt x="135136" y="6906"/>
                  </a:lnTo>
                  <a:lnTo>
                    <a:pt x="134555" y="7200"/>
                  </a:lnTo>
                  <a:lnTo>
                    <a:pt x="134000" y="7481"/>
                  </a:lnTo>
                  <a:lnTo>
                    <a:pt x="133486" y="7755"/>
                  </a:lnTo>
                  <a:lnTo>
                    <a:pt x="133005" y="8008"/>
                  </a:lnTo>
                  <a:lnTo>
                    <a:pt x="132558" y="8256"/>
                  </a:lnTo>
                  <a:lnTo>
                    <a:pt x="131776" y="8683"/>
                  </a:lnTo>
                  <a:lnTo>
                    <a:pt x="131155" y="9044"/>
                  </a:lnTo>
                  <a:lnTo>
                    <a:pt x="130701" y="9311"/>
                  </a:lnTo>
                  <a:lnTo>
                    <a:pt x="130320" y="9538"/>
                  </a:lnTo>
                  <a:lnTo>
                    <a:pt x="130320" y="9538"/>
                  </a:lnTo>
                  <a:lnTo>
                    <a:pt x="130434" y="9391"/>
                  </a:lnTo>
                  <a:lnTo>
                    <a:pt x="130734" y="8984"/>
                  </a:lnTo>
                  <a:lnTo>
                    <a:pt x="131175" y="8409"/>
                  </a:lnTo>
                  <a:lnTo>
                    <a:pt x="131436" y="8075"/>
                  </a:lnTo>
                  <a:lnTo>
                    <a:pt x="131716" y="7728"/>
                  </a:lnTo>
                  <a:lnTo>
                    <a:pt x="132003" y="7381"/>
                  </a:lnTo>
                  <a:lnTo>
                    <a:pt x="132304" y="7027"/>
                  </a:lnTo>
                  <a:lnTo>
                    <a:pt x="132598" y="6693"/>
                  </a:lnTo>
                  <a:lnTo>
                    <a:pt x="132885" y="6379"/>
                  </a:lnTo>
                  <a:lnTo>
                    <a:pt x="133166" y="6092"/>
                  </a:lnTo>
                  <a:lnTo>
                    <a:pt x="133292" y="5965"/>
                  </a:lnTo>
                  <a:lnTo>
                    <a:pt x="133419" y="5851"/>
                  </a:lnTo>
                  <a:lnTo>
                    <a:pt x="133540" y="5744"/>
                  </a:lnTo>
                  <a:lnTo>
                    <a:pt x="133660" y="5657"/>
                  </a:lnTo>
                  <a:lnTo>
                    <a:pt x="133767" y="5584"/>
                  </a:lnTo>
                  <a:lnTo>
                    <a:pt x="133860" y="5524"/>
                  </a:lnTo>
                  <a:lnTo>
                    <a:pt x="133860" y="5524"/>
                  </a:lnTo>
                  <a:lnTo>
                    <a:pt x="133934" y="5484"/>
                  </a:lnTo>
                  <a:lnTo>
                    <a:pt x="133947" y="5470"/>
                  </a:lnTo>
                  <a:lnTo>
                    <a:pt x="133954" y="5464"/>
                  </a:lnTo>
                  <a:lnTo>
                    <a:pt x="133947" y="5457"/>
                  </a:lnTo>
                  <a:lnTo>
                    <a:pt x="133927" y="5464"/>
                  </a:lnTo>
                  <a:lnTo>
                    <a:pt x="133860" y="5477"/>
                  </a:lnTo>
                  <a:lnTo>
                    <a:pt x="133747" y="5510"/>
                  </a:lnTo>
                  <a:lnTo>
                    <a:pt x="133593" y="5564"/>
                  </a:lnTo>
                  <a:lnTo>
                    <a:pt x="133406" y="5631"/>
                  </a:lnTo>
                  <a:lnTo>
                    <a:pt x="133179" y="5717"/>
                  </a:lnTo>
                  <a:lnTo>
                    <a:pt x="132918" y="5824"/>
                  </a:lnTo>
                  <a:lnTo>
                    <a:pt x="132618" y="5951"/>
                  </a:lnTo>
                  <a:lnTo>
                    <a:pt x="132291" y="6092"/>
                  </a:lnTo>
                  <a:lnTo>
                    <a:pt x="131937" y="6252"/>
                  </a:lnTo>
                  <a:lnTo>
                    <a:pt x="131549" y="6432"/>
                  </a:lnTo>
                  <a:lnTo>
                    <a:pt x="131142" y="6626"/>
                  </a:lnTo>
                  <a:lnTo>
                    <a:pt x="130708" y="6840"/>
                  </a:lnTo>
                  <a:lnTo>
                    <a:pt x="130247" y="7067"/>
                  </a:lnTo>
                  <a:lnTo>
                    <a:pt x="129772" y="7321"/>
                  </a:lnTo>
                  <a:lnTo>
                    <a:pt x="129278" y="7581"/>
                  </a:lnTo>
                  <a:lnTo>
                    <a:pt x="128764" y="7868"/>
                  </a:lnTo>
                  <a:lnTo>
                    <a:pt x="128236" y="8162"/>
                  </a:lnTo>
                  <a:lnTo>
                    <a:pt x="127695" y="8483"/>
                  </a:lnTo>
                  <a:lnTo>
                    <a:pt x="127141" y="8817"/>
                  </a:lnTo>
                  <a:lnTo>
                    <a:pt x="126580" y="9164"/>
                  </a:lnTo>
                  <a:lnTo>
                    <a:pt x="126012" y="9538"/>
                  </a:lnTo>
                  <a:lnTo>
                    <a:pt x="125438" y="9919"/>
                  </a:lnTo>
                  <a:lnTo>
                    <a:pt x="124863" y="10320"/>
                  </a:lnTo>
                  <a:lnTo>
                    <a:pt x="124282" y="10740"/>
                  </a:lnTo>
                  <a:lnTo>
                    <a:pt x="123701" y="11174"/>
                  </a:lnTo>
                  <a:lnTo>
                    <a:pt x="123120" y="11629"/>
                  </a:lnTo>
                  <a:lnTo>
                    <a:pt x="122546" y="12096"/>
                  </a:lnTo>
                  <a:lnTo>
                    <a:pt x="122258" y="12337"/>
                  </a:lnTo>
                  <a:lnTo>
                    <a:pt x="121978" y="12577"/>
                  </a:lnTo>
                  <a:lnTo>
                    <a:pt x="121691" y="12824"/>
                  </a:lnTo>
                  <a:lnTo>
                    <a:pt x="121410" y="13078"/>
                  </a:lnTo>
                  <a:lnTo>
                    <a:pt x="121410" y="13078"/>
                  </a:lnTo>
                  <a:lnTo>
                    <a:pt x="121129" y="13345"/>
                  </a:lnTo>
                  <a:lnTo>
                    <a:pt x="120849" y="13626"/>
                  </a:lnTo>
                  <a:lnTo>
                    <a:pt x="120555" y="13933"/>
                  </a:lnTo>
                  <a:lnTo>
                    <a:pt x="120268" y="14260"/>
                  </a:lnTo>
                  <a:lnTo>
                    <a:pt x="119974" y="14601"/>
                  </a:lnTo>
                  <a:lnTo>
                    <a:pt x="119673" y="14962"/>
                  </a:lnTo>
                  <a:lnTo>
                    <a:pt x="119380" y="15336"/>
                  </a:lnTo>
                  <a:lnTo>
                    <a:pt x="119079" y="15730"/>
                  </a:lnTo>
                  <a:lnTo>
                    <a:pt x="118772" y="16137"/>
                  </a:lnTo>
                  <a:lnTo>
                    <a:pt x="118471" y="16565"/>
                  </a:lnTo>
                  <a:lnTo>
                    <a:pt x="118164" y="16999"/>
                  </a:lnTo>
                  <a:lnTo>
                    <a:pt x="117857" y="17446"/>
                  </a:lnTo>
                  <a:lnTo>
                    <a:pt x="117549" y="17907"/>
                  </a:lnTo>
                  <a:lnTo>
                    <a:pt x="117242" y="18375"/>
                  </a:lnTo>
                  <a:lnTo>
                    <a:pt x="116935" y="18856"/>
                  </a:lnTo>
                  <a:lnTo>
                    <a:pt x="116628" y="19350"/>
                  </a:lnTo>
                  <a:lnTo>
                    <a:pt x="116320" y="19851"/>
                  </a:lnTo>
                  <a:lnTo>
                    <a:pt x="116013" y="20359"/>
                  </a:lnTo>
                  <a:lnTo>
                    <a:pt x="115706" y="20873"/>
                  </a:lnTo>
                  <a:lnTo>
                    <a:pt x="115405" y="21394"/>
                  </a:lnTo>
                  <a:lnTo>
                    <a:pt x="114798" y="22456"/>
                  </a:lnTo>
                  <a:lnTo>
                    <a:pt x="114196" y="23525"/>
                  </a:lnTo>
                  <a:lnTo>
                    <a:pt x="113609" y="24613"/>
                  </a:lnTo>
                  <a:lnTo>
                    <a:pt x="113034" y="25702"/>
                  </a:lnTo>
                  <a:lnTo>
                    <a:pt x="112466" y="26784"/>
                  </a:lnTo>
                  <a:lnTo>
                    <a:pt x="111919" y="27859"/>
                  </a:lnTo>
                  <a:lnTo>
                    <a:pt x="111384" y="28915"/>
                  </a:lnTo>
                  <a:lnTo>
                    <a:pt x="110877" y="29950"/>
                  </a:lnTo>
                  <a:lnTo>
                    <a:pt x="110383" y="30959"/>
                  </a:lnTo>
                  <a:lnTo>
                    <a:pt x="109915" y="31934"/>
                  </a:lnTo>
                  <a:lnTo>
                    <a:pt x="109474" y="32862"/>
                  </a:lnTo>
                  <a:lnTo>
                    <a:pt x="109060" y="33751"/>
                  </a:lnTo>
                  <a:lnTo>
                    <a:pt x="108325" y="35347"/>
                  </a:lnTo>
                  <a:lnTo>
                    <a:pt x="107724" y="36683"/>
                  </a:lnTo>
                  <a:lnTo>
                    <a:pt x="107277" y="37691"/>
                  </a:lnTo>
                  <a:lnTo>
                    <a:pt x="106896" y="38566"/>
                  </a:lnTo>
                  <a:lnTo>
                    <a:pt x="107370" y="32548"/>
                  </a:lnTo>
                  <a:lnTo>
                    <a:pt x="107370" y="32548"/>
                  </a:lnTo>
                  <a:lnTo>
                    <a:pt x="107337" y="32615"/>
                  </a:lnTo>
                  <a:lnTo>
                    <a:pt x="107250" y="32829"/>
                  </a:lnTo>
                  <a:lnTo>
                    <a:pt x="107116" y="33183"/>
                  </a:lnTo>
                  <a:lnTo>
                    <a:pt x="106943" y="33677"/>
                  </a:lnTo>
                  <a:lnTo>
                    <a:pt x="106729" y="34312"/>
                  </a:lnTo>
                  <a:lnTo>
                    <a:pt x="106615" y="34672"/>
                  </a:lnTo>
                  <a:lnTo>
                    <a:pt x="106489" y="35073"/>
                  </a:lnTo>
                  <a:lnTo>
                    <a:pt x="106368" y="35507"/>
                  </a:lnTo>
                  <a:lnTo>
                    <a:pt x="106235" y="35975"/>
                  </a:lnTo>
                  <a:lnTo>
                    <a:pt x="106101" y="36469"/>
                  </a:lnTo>
                  <a:lnTo>
                    <a:pt x="105968" y="37003"/>
                  </a:lnTo>
                  <a:lnTo>
                    <a:pt x="105834" y="37564"/>
                  </a:lnTo>
                  <a:lnTo>
                    <a:pt x="105694" y="38166"/>
                  </a:lnTo>
                  <a:lnTo>
                    <a:pt x="105560" y="38793"/>
                  </a:lnTo>
                  <a:lnTo>
                    <a:pt x="105427" y="39455"/>
                  </a:lnTo>
                  <a:lnTo>
                    <a:pt x="105293" y="40143"/>
                  </a:lnTo>
                  <a:lnTo>
                    <a:pt x="105166" y="40871"/>
                  </a:lnTo>
                  <a:lnTo>
                    <a:pt x="105046" y="41619"/>
                  </a:lnTo>
                  <a:lnTo>
                    <a:pt x="104926" y="42407"/>
                  </a:lnTo>
                  <a:lnTo>
                    <a:pt x="104819" y="43222"/>
                  </a:lnTo>
                  <a:lnTo>
                    <a:pt x="104712" y="44070"/>
                  </a:lnTo>
                  <a:lnTo>
                    <a:pt x="104618" y="44945"/>
                  </a:lnTo>
                  <a:lnTo>
                    <a:pt x="104531" y="45853"/>
                  </a:lnTo>
                  <a:lnTo>
                    <a:pt x="104458" y="46789"/>
                  </a:lnTo>
                  <a:lnTo>
                    <a:pt x="104391" y="47757"/>
                  </a:lnTo>
                  <a:lnTo>
                    <a:pt x="104338" y="48752"/>
                  </a:lnTo>
                  <a:lnTo>
                    <a:pt x="104298" y="49781"/>
                  </a:lnTo>
                  <a:lnTo>
                    <a:pt x="104298" y="49781"/>
                  </a:lnTo>
                  <a:lnTo>
                    <a:pt x="104284" y="50302"/>
                  </a:lnTo>
                  <a:lnTo>
                    <a:pt x="104278" y="50816"/>
                  </a:lnTo>
                  <a:lnTo>
                    <a:pt x="104278" y="51331"/>
                  </a:lnTo>
                  <a:lnTo>
                    <a:pt x="104278" y="51845"/>
                  </a:lnTo>
                  <a:lnTo>
                    <a:pt x="104291" y="52359"/>
                  </a:lnTo>
                  <a:lnTo>
                    <a:pt x="104304" y="52867"/>
                  </a:lnTo>
                  <a:lnTo>
                    <a:pt x="104318" y="53374"/>
                  </a:lnTo>
                  <a:lnTo>
                    <a:pt x="104344" y="53882"/>
                  </a:lnTo>
                  <a:lnTo>
                    <a:pt x="104371" y="54383"/>
                  </a:lnTo>
                  <a:lnTo>
                    <a:pt x="104405" y="54884"/>
                  </a:lnTo>
                  <a:lnTo>
                    <a:pt x="104438" y="55378"/>
                  </a:lnTo>
                  <a:lnTo>
                    <a:pt x="104478" y="55866"/>
                  </a:lnTo>
                  <a:lnTo>
                    <a:pt x="104525" y="56360"/>
                  </a:lnTo>
                  <a:lnTo>
                    <a:pt x="104572" y="56841"/>
                  </a:lnTo>
                  <a:lnTo>
                    <a:pt x="104678" y="57796"/>
                  </a:lnTo>
                  <a:lnTo>
                    <a:pt x="104799" y="58731"/>
                  </a:lnTo>
                  <a:lnTo>
                    <a:pt x="104926" y="59646"/>
                  </a:lnTo>
                  <a:lnTo>
                    <a:pt x="105066" y="60541"/>
                  </a:lnTo>
                  <a:lnTo>
                    <a:pt x="105213" y="61410"/>
                  </a:lnTo>
                  <a:lnTo>
                    <a:pt x="105366" y="62251"/>
                  </a:lnTo>
                  <a:lnTo>
                    <a:pt x="105527" y="63073"/>
                  </a:lnTo>
                  <a:lnTo>
                    <a:pt x="105687" y="63861"/>
                  </a:lnTo>
                  <a:lnTo>
                    <a:pt x="105854" y="64616"/>
                  </a:lnTo>
                  <a:lnTo>
                    <a:pt x="106014" y="65344"/>
                  </a:lnTo>
                  <a:lnTo>
                    <a:pt x="106181" y="66032"/>
                  </a:lnTo>
                  <a:lnTo>
                    <a:pt x="106348" y="66686"/>
                  </a:lnTo>
                  <a:lnTo>
                    <a:pt x="106509" y="67301"/>
                  </a:lnTo>
                  <a:lnTo>
                    <a:pt x="106662" y="67882"/>
                  </a:lnTo>
                  <a:lnTo>
                    <a:pt x="106816" y="68416"/>
                  </a:lnTo>
                  <a:lnTo>
                    <a:pt x="106956" y="68910"/>
                  </a:lnTo>
                  <a:lnTo>
                    <a:pt x="107090" y="69358"/>
                  </a:lnTo>
                  <a:lnTo>
                    <a:pt x="107323" y="70113"/>
                  </a:lnTo>
                  <a:lnTo>
                    <a:pt x="107504" y="70674"/>
                  </a:lnTo>
                  <a:lnTo>
                    <a:pt x="107624" y="71014"/>
                  </a:lnTo>
                  <a:lnTo>
                    <a:pt x="107664" y="71135"/>
                  </a:lnTo>
                  <a:lnTo>
                    <a:pt x="107664" y="71135"/>
                  </a:lnTo>
                  <a:lnTo>
                    <a:pt x="107277" y="70727"/>
                  </a:lnTo>
                  <a:lnTo>
                    <a:pt x="106395" y="69785"/>
                  </a:lnTo>
                  <a:lnTo>
                    <a:pt x="105901" y="69244"/>
                  </a:lnTo>
                  <a:lnTo>
                    <a:pt x="105427" y="68723"/>
                  </a:lnTo>
                  <a:lnTo>
                    <a:pt x="105032" y="68269"/>
                  </a:lnTo>
                  <a:lnTo>
                    <a:pt x="104885" y="68089"/>
                  </a:lnTo>
                  <a:lnTo>
                    <a:pt x="104772" y="67949"/>
                  </a:lnTo>
                  <a:lnTo>
                    <a:pt x="104772" y="67949"/>
                  </a:lnTo>
                  <a:lnTo>
                    <a:pt x="104752" y="67922"/>
                  </a:lnTo>
                  <a:lnTo>
                    <a:pt x="104732" y="67909"/>
                  </a:lnTo>
                  <a:lnTo>
                    <a:pt x="104719" y="67909"/>
                  </a:lnTo>
                  <a:lnTo>
                    <a:pt x="104705" y="67915"/>
                  </a:lnTo>
                  <a:lnTo>
                    <a:pt x="104692" y="67929"/>
                  </a:lnTo>
                  <a:lnTo>
                    <a:pt x="104685" y="67962"/>
                  </a:lnTo>
                  <a:lnTo>
                    <a:pt x="104678" y="68042"/>
                  </a:lnTo>
                  <a:lnTo>
                    <a:pt x="104678" y="68169"/>
                  </a:lnTo>
                  <a:lnTo>
                    <a:pt x="104692" y="68329"/>
                  </a:lnTo>
                  <a:lnTo>
                    <a:pt x="104719" y="68523"/>
                  </a:lnTo>
                  <a:lnTo>
                    <a:pt x="104752" y="68757"/>
                  </a:lnTo>
                  <a:lnTo>
                    <a:pt x="104799" y="69017"/>
                  </a:lnTo>
                  <a:lnTo>
                    <a:pt x="104859" y="69311"/>
                  </a:lnTo>
                  <a:lnTo>
                    <a:pt x="104932" y="69638"/>
                  </a:lnTo>
                  <a:lnTo>
                    <a:pt x="105012" y="69986"/>
                  </a:lnTo>
                  <a:lnTo>
                    <a:pt x="105106" y="70367"/>
                  </a:lnTo>
                  <a:lnTo>
                    <a:pt x="105213" y="70774"/>
                  </a:lnTo>
                  <a:lnTo>
                    <a:pt x="105326" y="71201"/>
                  </a:lnTo>
                  <a:lnTo>
                    <a:pt x="105460" y="71649"/>
                  </a:lnTo>
                  <a:lnTo>
                    <a:pt x="105600" y="72123"/>
                  </a:lnTo>
                  <a:lnTo>
                    <a:pt x="105760" y="72617"/>
                  </a:lnTo>
                  <a:lnTo>
                    <a:pt x="105927" y="73125"/>
                  </a:lnTo>
                  <a:lnTo>
                    <a:pt x="106108" y="73653"/>
                  </a:lnTo>
                  <a:lnTo>
                    <a:pt x="106308" y="74194"/>
                  </a:lnTo>
                  <a:lnTo>
                    <a:pt x="106515" y="74748"/>
                  </a:lnTo>
                  <a:lnTo>
                    <a:pt x="106736" y="75323"/>
                  </a:lnTo>
                  <a:lnTo>
                    <a:pt x="106976" y="75897"/>
                  </a:lnTo>
                  <a:lnTo>
                    <a:pt x="107223" y="76485"/>
                  </a:lnTo>
                  <a:lnTo>
                    <a:pt x="107490" y="77086"/>
                  </a:lnTo>
                  <a:lnTo>
                    <a:pt x="107764" y="77687"/>
                  </a:lnTo>
                  <a:lnTo>
                    <a:pt x="108058" y="78295"/>
                  </a:lnTo>
                  <a:lnTo>
                    <a:pt x="108365" y="78909"/>
                  </a:lnTo>
                  <a:lnTo>
                    <a:pt x="108686" y="79524"/>
                  </a:lnTo>
                  <a:lnTo>
                    <a:pt x="109027" y="80138"/>
                  </a:lnTo>
                  <a:lnTo>
                    <a:pt x="109374" y="80753"/>
                  </a:lnTo>
                  <a:lnTo>
                    <a:pt x="109374" y="80753"/>
                  </a:lnTo>
                  <a:lnTo>
                    <a:pt x="109541" y="81033"/>
                  </a:lnTo>
                  <a:lnTo>
                    <a:pt x="109715" y="81314"/>
                  </a:lnTo>
                  <a:lnTo>
                    <a:pt x="109895" y="81594"/>
                  </a:lnTo>
                  <a:lnTo>
                    <a:pt x="110075" y="81875"/>
                  </a:lnTo>
                  <a:lnTo>
                    <a:pt x="110269" y="82156"/>
                  </a:lnTo>
                  <a:lnTo>
                    <a:pt x="110463" y="82443"/>
                  </a:lnTo>
                  <a:lnTo>
                    <a:pt x="110877" y="83024"/>
                  </a:lnTo>
                  <a:lnTo>
                    <a:pt x="111311" y="83612"/>
                  </a:lnTo>
                  <a:lnTo>
                    <a:pt x="111772" y="84213"/>
                  </a:lnTo>
                  <a:lnTo>
                    <a:pt x="112253" y="84827"/>
                  </a:lnTo>
                  <a:lnTo>
                    <a:pt x="112760" y="85462"/>
                  </a:lnTo>
                  <a:lnTo>
                    <a:pt x="113288" y="86110"/>
                  </a:lnTo>
                  <a:lnTo>
                    <a:pt x="113836" y="86784"/>
                  </a:lnTo>
                  <a:lnTo>
                    <a:pt x="114991" y="88187"/>
                  </a:lnTo>
                  <a:lnTo>
                    <a:pt x="116234" y="89696"/>
                  </a:lnTo>
                  <a:lnTo>
                    <a:pt x="116881" y="90498"/>
                  </a:lnTo>
                  <a:lnTo>
                    <a:pt x="117549" y="91326"/>
                  </a:lnTo>
                  <a:lnTo>
                    <a:pt x="117549" y="91326"/>
                  </a:lnTo>
                  <a:lnTo>
                    <a:pt x="118097" y="92362"/>
                  </a:lnTo>
                  <a:lnTo>
                    <a:pt x="118645" y="93397"/>
                  </a:lnTo>
                  <a:lnTo>
                    <a:pt x="119193" y="94425"/>
                  </a:lnTo>
                  <a:lnTo>
                    <a:pt x="119754" y="95461"/>
                  </a:lnTo>
                  <a:lnTo>
                    <a:pt x="120882" y="97518"/>
                  </a:lnTo>
                  <a:lnTo>
                    <a:pt x="122025" y="99582"/>
                  </a:lnTo>
                  <a:lnTo>
                    <a:pt x="123173" y="101632"/>
                  </a:lnTo>
                  <a:lnTo>
                    <a:pt x="124329" y="103690"/>
                  </a:lnTo>
                  <a:lnTo>
                    <a:pt x="125484" y="105740"/>
                  </a:lnTo>
                  <a:lnTo>
                    <a:pt x="126627" y="107797"/>
                  </a:lnTo>
                  <a:lnTo>
                    <a:pt x="127769" y="109855"/>
                  </a:lnTo>
                  <a:lnTo>
                    <a:pt x="128330" y="110883"/>
                  </a:lnTo>
                  <a:lnTo>
                    <a:pt x="128891" y="111919"/>
                  </a:lnTo>
                  <a:lnTo>
                    <a:pt x="129445" y="112947"/>
                  </a:lnTo>
                  <a:lnTo>
                    <a:pt x="129993" y="113982"/>
                  </a:lnTo>
                  <a:lnTo>
                    <a:pt x="130534" y="115018"/>
                  </a:lnTo>
                  <a:lnTo>
                    <a:pt x="131068" y="116053"/>
                  </a:lnTo>
                  <a:lnTo>
                    <a:pt x="131596" y="117088"/>
                  </a:lnTo>
                  <a:lnTo>
                    <a:pt x="132117" y="118130"/>
                  </a:lnTo>
                  <a:lnTo>
                    <a:pt x="132631" y="119172"/>
                  </a:lnTo>
                  <a:lnTo>
                    <a:pt x="133132" y="120214"/>
                  </a:lnTo>
                  <a:lnTo>
                    <a:pt x="133626" y="121263"/>
                  </a:lnTo>
                  <a:lnTo>
                    <a:pt x="134114" y="122312"/>
                  </a:lnTo>
                  <a:lnTo>
                    <a:pt x="134588" y="123360"/>
                  </a:lnTo>
                  <a:lnTo>
                    <a:pt x="135049" y="124416"/>
                  </a:lnTo>
                  <a:lnTo>
                    <a:pt x="135497" y="125471"/>
                  </a:lnTo>
                  <a:lnTo>
                    <a:pt x="135937" y="126533"/>
                  </a:lnTo>
                  <a:lnTo>
                    <a:pt x="136365" y="127595"/>
                  </a:lnTo>
                  <a:lnTo>
                    <a:pt x="136772" y="128664"/>
                  </a:lnTo>
                  <a:lnTo>
                    <a:pt x="137173" y="129732"/>
                  </a:lnTo>
                  <a:lnTo>
                    <a:pt x="137554" y="130801"/>
                  </a:lnTo>
                  <a:lnTo>
                    <a:pt x="137921" y="131876"/>
                  </a:lnTo>
                  <a:lnTo>
                    <a:pt x="138102" y="132417"/>
                  </a:lnTo>
                  <a:lnTo>
                    <a:pt x="138275" y="132958"/>
                  </a:lnTo>
                  <a:lnTo>
                    <a:pt x="138449" y="133499"/>
                  </a:lnTo>
                  <a:lnTo>
                    <a:pt x="138609" y="134040"/>
                  </a:lnTo>
                  <a:lnTo>
                    <a:pt x="138776" y="134588"/>
                  </a:lnTo>
                  <a:lnTo>
                    <a:pt x="138930" y="135129"/>
                  </a:lnTo>
                  <a:lnTo>
                    <a:pt x="139083" y="135677"/>
                  </a:lnTo>
                  <a:lnTo>
                    <a:pt x="139230" y="136225"/>
                  </a:lnTo>
                  <a:lnTo>
                    <a:pt x="139377" y="136772"/>
                  </a:lnTo>
                  <a:lnTo>
                    <a:pt x="139518" y="137320"/>
                  </a:lnTo>
                  <a:lnTo>
                    <a:pt x="139651" y="137868"/>
                  </a:lnTo>
                  <a:lnTo>
                    <a:pt x="139778" y="138422"/>
                  </a:lnTo>
                  <a:lnTo>
                    <a:pt x="139905" y="138976"/>
                  </a:lnTo>
                  <a:lnTo>
                    <a:pt x="140025" y="139531"/>
                  </a:lnTo>
                  <a:lnTo>
                    <a:pt x="140139" y="140085"/>
                  </a:lnTo>
                  <a:lnTo>
                    <a:pt x="140252" y="140640"/>
                  </a:lnTo>
                  <a:lnTo>
                    <a:pt x="140352" y="141194"/>
                  </a:lnTo>
                  <a:lnTo>
                    <a:pt x="140453" y="141755"/>
                  </a:lnTo>
                  <a:lnTo>
                    <a:pt x="140546" y="142316"/>
                  </a:lnTo>
                  <a:lnTo>
                    <a:pt x="140640" y="142877"/>
                  </a:lnTo>
                  <a:lnTo>
                    <a:pt x="140720" y="143438"/>
                  </a:lnTo>
                  <a:lnTo>
                    <a:pt x="140800" y="143999"/>
                  </a:lnTo>
                  <a:lnTo>
                    <a:pt x="140873" y="144567"/>
                  </a:lnTo>
                  <a:lnTo>
                    <a:pt x="140940" y="145128"/>
                  </a:lnTo>
                  <a:lnTo>
                    <a:pt x="141000" y="145696"/>
                  </a:lnTo>
                  <a:lnTo>
                    <a:pt x="141060" y="146270"/>
                  </a:lnTo>
                  <a:lnTo>
                    <a:pt x="141107" y="146838"/>
                  </a:lnTo>
                  <a:lnTo>
                    <a:pt x="141154" y="147412"/>
                  </a:lnTo>
                  <a:lnTo>
                    <a:pt x="141187" y="147980"/>
                  </a:lnTo>
                  <a:lnTo>
                    <a:pt x="141221" y="148555"/>
                  </a:lnTo>
                  <a:lnTo>
                    <a:pt x="141247" y="149136"/>
                  </a:lnTo>
                  <a:lnTo>
                    <a:pt x="141268" y="149710"/>
                  </a:lnTo>
                  <a:lnTo>
                    <a:pt x="141281" y="150291"/>
                  </a:lnTo>
                  <a:lnTo>
                    <a:pt x="141288" y="150872"/>
                  </a:lnTo>
                  <a:lnTo>
                    <a:pt x="141288" y="151453"/>
                  </a:lnTo>
                  <a:lnTo>
                    <a:pt x="141281" y="152034"/>
                  </a:lnTo>
                  <a:lnTo>
                    <a:pt x="141274" y="152622"/>
                  </a:lnTo>
                  <a:lnTo>
                    <a:pt x="141254" y="153210"/>
                  </a:lnTo>
                  <a:lnTo>
                    <a:pt x="141227" y="153798"/>
                  </a:lnTo>
                  <a:lnTo>
                    <a:pt x="141194" y="154386"/>
                  </a:lnTo>
                  <a:lnTo>
                    <a:pt x="141154" y="154980"/>
                  </a:lnTo>
                  <a:lnTo>
                    <a:pt x="141107" y="155575"/>
                  </a:lnTo>
                  <a:lnTo>
                    <a:pt x="141054" y="156169"/>
                  </a:lnTo>
                  <a:lnTo>
                    <a:pt x="140994" y="156763"/>
                  </a:lnTo>
                  <a:lnTo>
                    <a:pt x="140927" y="157365"/>
                  </a:lnTo>
                  <a:lnTo>
                    <a:pt x="140853" y="157966"/>
                  </a:lnTo>
                  <a:lnTo>
                    <a:pt x="140773" y="158567"/>
                  </a:lnTo>
                  <a:lnTo>
                    <a:pt x="140686" y="159168"/>
                  </a:lnTo>
                  <a:lnTo>
                    <a:pt x="140586" y="159776"/>
                  </a:lnTo>
                  <a:lnTo>
                    <a:pt x="140486" y="160384"/>
                  </a:lnTo>
                  <a:lnTo>
                    <a:pt x="140486" y="160384"/>
                  </a:lnTo>
                  <a:lnTo>
                    <a:pt x="140466" y="160344"/>
                  </a:lnTo>
                  <a:lnTo>
                    <a:pt x="140419" y="160190"/>
                  </a:lnTo>
                  <a:lnTo>
                    <a:pt x="140239" y="159575"/>
                  </a:lnTo>
                  <a:lnTo>
                    <a:pt x="139945" y="158560"/>
                  </a:lnTo>
                  <a:lnTo>
                    <a:pt x="139531" y="157178"/>
                  </a:lnTo>
                  <a:lnTo>
                    <a:pt x="139003" y="155454"/>
                  </a:lnTo>
                  <a:lnTo>
                    <a:pt x="138696" y="154466"/>
                  </a:lnTo>
                  <a:lnTo>
                    <a:pt x="138362" y="153404"/>
                  </a:lnTo>
                  <a:lnTo>
                    <a:pt x="137995" y="152275"/>
                  </a:lnTo>
                  <a:lnTo>
                    <a:pt x="137601" y="151066"/>
                  </a:lnTo>
                  <a:lnTo>
                    <a:pt x="137180" y="149797"/>
                  </a:lnTo>
                  <a:lnTo>
                    <a:pt x="136732" y="148468"/>
                  </a:lnTo>
                  <a:lnTo>
                    <a:pt x="136251" y="147072"/>
                  </a:lnTo>
                  <a:lnTo>
                    <a:pt x="135744" y="145622"/>
                  </a:lnTo>
                  <a:lnTo>
                    <a:pt x="135203" y="144119"/>
                  </a:lnTo>
                  <a:lnTo>
                    <a:pt x="134635" y="142563"/>
                  </a:lnTo>
                  <a:lnTo>
                    <a:pt x="134047" y="140960"/>
                  </a:lnTo>
                  <a:lnTo>
                    <a:pt x="133419" y="139317"/>
                  </a:lnTo>
                  <a:lnTo>
                    <a:pt x="132771" y="137634"/>
                  </a:lnTo>
                  <a:lnTo>
                    <a:pt x="132090" y="135911"/>
                  </a:lnTo>
                  <a:lnTo>
                    <a:pt x="131382" y="134161"/>
                  </a:lnTo>
                  <a:lnTo>
                    <a:pt x="130647" y="132371"/>
                  </a:lnTo>
                  <a:lnTo>
                    <a:pt x="130267" y="131469"/>
                  </a:lnTo>
                  <a:lnTo>
                    <a:pt x="129879" y="130560"/>
                  </a:lnTo>
                  <a:lnTo>
                    <a:pt x="129492" y="129645"/>
                  </a:lnTo>
                  <a:lnTo>
                    <a:pt x="129091" y="128724"/>
                  </a:lnTo>
                  <a:lnTo>
                    <a:pt x="128684" y="127795"/>
                  </a:lnTo>
                  <a:lnTo>
                    <a:pt x="128270" y="126867"/>
                  </a:lnTo>
                  <a:lnTo>
                    <a:pt x="127849" y="125925"/>
                  </a:lnTo>
                  <a:lnTo>
                    <a:pt x="127421" y="124990"/>
                  </a:lnTo>
                  <a:lnTo>
                    <a:pt x="126987" y="124048"/>
                  </a:lnTo>
                  <a:lnTo>
                    <a:pt x="126540" y="123100"/>
                  </a:lnTo>
                  <a:lnTo>
                    <a:pt x="126092" y="122151"/>
                  </a:lnTo>
                  <a:lnTo>
                    <a:pt x="125638" y="121196"/>
                  </a:lnTo>
                  <a:lnTo>
                    <a:pt x="125170" y="120248"/>
                  </a:lnTo>
                  <a:lnTo>
                    <a:pt x="124703" y="119292"/>
                  </a:lnTo>
                  <a:lnTo>
                    <a:pt x="124229" y="118337"/>
                  </a:lnTo>
                  <a:lnTo>
                    <a:pt x="123741" y="117382"/>
                  </a:lnTo>
                  <a:lnTo>
                    <a:pt x="123247" y="116420"/>
                  </a:lnTo>
                  <a:lnTo>
                    <a:pt x="122753" y="115465"/>
                  </a:lnTo>
                  <a:lnTo>
                    <a:pt x="122245" y="114510"/>
                  </a:lnTo>
                  <a:lnTo>
                    <a:pt x="121731" y="113555"/>
                  </a:lnTo>
                  <a:lnTo>
                    <a:pt x="121216" y="112600"/>
                  </a:lnTo>
                  <a:lnTo>
                    <a:pt x="120689" y="111651"/>
                  </a:lnTo>
                  <a:lnTo>
                    <a:pt x="120154" y="110696"/>
                  </a:lnTo>
                  <a:lnTo>
                    <a:pt x="119613" y="109754"/>
                  </a:lnTo>
                  <a:lnTo>
                    <a:pt x="119066" y="108806"/>
                  </a:lnTo>
                  <a:lnTo>
                    <a:pt x="118511" y="107871"/>
                  </a:lnTo>
                  <a:lnTo>
                    <a:pt x="117950" y="106929"/>
                  </a:lnTo>
                  <a:lnTo>
                    <a:pt x="117382" y="106001"/>
                  </a:lnTo>
                  <a:lnTo>
                    <a:pt x="116808" y="105072"/>
                  </a:lnTo>
                  <a:lnTo>
                    <a:pt x="116227" y="104144"/>
                  </a:lnTo>
                  <a:lnTo>
                    <a:pt x="115639" y="103229"/>
                  </a:lnTo>
                  <a:lnTo>
                    <a:pt x="115038" y="102320"/>
                  </a:lnTo>
                  <a:lnTo>
                    <a:pt x="114437" y="101412"/>
                  </a:lnTo>
                  <a:lnTo>
                    <a:pt x="113829" y="100517"/>
                  </a:lnTo>
                  <a:lnTo>
                    <a:pt x="113215" y="99622"/>
                  </a:lnTo>
                  <a:lnTo>
                    <a:pt x="112587" y="98740"/>
                  </a:lnTo>
                  <a:lnTo>
                    <a:pt x="111959" y="97859"/>
                  </a:lnTo>
                  <a:lnTo>
                    <a:pt x="111318" y="96997"/>
                  </a:lnTo>
                  <a:lnTo>
                    <a:pt x="110676" y="96135"/>
                  </a:lnTo>
                  <a:lnTo>
                    <a:pt x="110022" y="95287"/>
                  </a:lnTo>
                  <a:lnTo>
                    <a:pt x="109367" y="94445"/>
                  </a:lnTo>
                  <a:lnTo>
                    <a:pt x="108699" y="93611"/>
                  </a:lnTo>
                  <a:lnTo>
                    <a:pt x="108031" y="92796"/>
                  </a:lnTo>
                  <a:lnTo>
                    <a:pt x="107350" y="91987"/>
                  </a:lnTo>
                  <a:lnTo>
                    <a:pt x="106662" y="91186"/>
                  </a:lnTo>
                  <a:lnTo>
                    <a:pt x="105968" y="90398"/>
                  </a:lnTo>
                  <a:lnTo>
                    <a:pt x="105273" y="89623"/>
                  </a:lnTo>
                  <a:lnTo>
                    <a:pt x="104565" y="88862"/>
                  </a:lnTo>
                  <a:lnTo>
                    <a:pt x="103850" y="88113"/>
                  </a:lnTo>
                  <a:lnTo>
                    <a:pt x="103129" y="87379"/>
                  </a:lnTo>
                  <a:lnTo>
                    <a:pt x="102401" y="86657"/>
                  </a:lnTo>
                  <a:lnTo>
                    <a:pt x="101673" y="85943"/>
                  </a:lnTo>
                  <a:lnTo>
                    <a:pt x="100931" y="85255"/>
                  </a:lnTo>
                  <a:lnTo>
                    <a:pt x="100183" y="84573"/>
                  </a:lnTo>
                  <a:lnTo>
                    <a:pt x="99803" y="84239"/>
                  </a:lnTo>
                  <a:lnTo>
                    <a:pt x="99429" y="83905"/>
                  </a:lnTo>
                  <a:lnTo>
                    <a:pt x="99048" y="83585"/>
                  </a:lnTo>
                  <a:lnTo>
                    <a:pt x="98667" y="83258"/>
                  </a:lnTo>
                  <a:lnTo>
                    <a:pt x="98280" y="82944"/>
                  </a:lnTo>
                  <a:lnTo>
                    <a:pt x="97899" y="82630"/>
                  </a:lnTo>
                  <a:lnTo>
                    <a:pt x="97512" y="82316"/>
                  </a:lnTo>
                  <a:lnTo>
                    <a:pt x="97124" y="82015"/>
                  </a:lnTo>
                  <a:lnTo>
                    <a:pt x="96730" y="81708"/>
                  </a:lnTo>
                  <a:lnTo>
                    <a:pt x="96343" y="81414"/>
                  </a:lnTo>
                  <a:lnTo>
                    <a:pt x="95949" y="81120"/>
                  </a:lnTo>
                  <a:lnTo>
                    <a:pt x="95555" y="80833"/>
                  </a:lnTo>
                  <a:lnTo>
                    <a:pt x="95154" y="80546"/>
                  </a:lnTo>
                  <a:lnTo>
                    <a:pt x="94753" y="80272"/>
                  </a:lnTo>
                  <a:lnTo>
                    <a:pt x="94359" y="79991"/>
                  </a:lnTo>
                  <a:lnTo>
                    <a:pt x="93952" y="79724"/>
                  </a:lnTo>
                  <a:lnTo>
                    <a:pt x="93551" y="79457"/>
                  </a:lnTo>
                  <a:lnTo>
                    <a:pt x="93143" y="79197"/>
                  </a:lnTo>
                  <a:lnTo>
                    <a:pt x="92736" y="78943"/>
                  </a:lnTo>
                  <a:lnTo>
                    <a:pt x="92328" y="78689"/>
                  </a:lnTo>
                  <a:lnTo>
                    <a:pt x="91921" y="78442"/>
                  </a:lnTo>
                  <a:lnTo>
                    <a:pt x="91507" y="78201"/>
                  </a:lnTo>
                  <a:lnTo>
                    <a:pt x="91093" y="77961"/>
                  </a:lnTo>
                  <a:lnTo>
                    <a:pt x="90679" y="77727"/>
                  </a:lnTo>
                  <a:lnTo>
                    <a:pt x="90258" y="77500"/>
                  </a:lnTo>
                  <a:lnTo>
                    <a:pt x="89837" y="77280"/>
                  </a:lnTo>
                  <a:lnTo>
                    <a:pt x="89423" y="77066"/>
                  </a:lnTo>
                  <a:lnTo>
                    <a:pt x="88995" y="76852"/>
                  </a:lnTo>
                  <a:lnTo>
                    <a:pt x="88575" y="76645"/>
                  </a:lnTo>
                  <a:lnTo>
                    <a:pt x="88147" y="76445"/>
                  </a:lnTo>
                  <a:lnTo>
                    <a:pt x="87720" y="76251"/>
                  </a:lnTo>
                  <a:lnTo>
                    <a:pt x="87292" y="76057"/>
                  </a:lnTo>
                  <a:lnTo>
                    <a:pt x="86858" y="75877"/>
                  </a:lnTo>
                  <a:lnTo>
                    <a:pt x="86424" y="75697"/>
                  </a:lnTo>
                  <a:lnTo>
                    <a:pt x="85990" y="75523"/>
                  </a:lnTo>
                  <a:lnTo>
                    <a:pt x="85556" y="75356"/>
                  </a:lnTo>
                  <a:lnTo>
                    <a:pt x="85121" y="75189"/>
                  </a:lnTo>
                  <a:lnTo>
                    <a:pt x="84681" y="75035"/>
                  </a:lnTo>
                  <a:lnTo>
                    <a:pt x="84240" y="74882"/>
                  </a:lnTo>
                  <a:lnTo>
                    <a:pt x="83799" y="74741"/>
                  </a:lnTo>
                  <a:lnTo>
                    <a:pt x="83351" y="74601"/>
                  </a:lnTo>
                  <a:lnTo>
                    <a:pt x="82904" y="74468"/>
                  </a:lnTo>
                  <a:lnTo>
                    <a:pt x="82456" y="74341"/>
                  </a:lnTo>
                  <a:lnTo>
                    <a:pt x="82009" y="74220"/>
                  </a:lnTo>
                  <a:lnTo>
                    <a:pt x="82009" y="74220"/>
                  </a:lnTo>
                  <a:lnTo>
                    <a:pt x="81708" y="74033"/>
                  </a:lnTo>
                  <a:lnTo>
                    <a:pt x="81408" y="73846"/>
                  </a:lnTo>
                  <a:lnTo>
                    <a:pt x="81114" y="73653"/>
                  </a:lnTo>
                  <a:lnTo>
                    <a:pt x="80833" y="73459"/>
                  </a:lnTo>
                  <a:lnTo>
                    <a:pt x="80546" y="73259"/>
                  </a:lnTo>
                  <a:lnTo>
                    <a:pt x="80272" y="73058"/>
                  </a:lnTo>
                  <a:lnTo>
                    <a:pt x="79998" y="72851"/>
                  </a:lnTo>
                  <a:lnTo>
                    <a:pt x="79731" y="72644"/>
                  </a:lnTo>
                  <a:lnTo>
                    <a:pt x="79471" y="72430"/>
                  </a:lnTo>
                  <a:lnTo>
                    <a:pt x="79210" y="72217"/>
                  </a:lnTo>
                  <a:lnTo>
                    <a:pt x="78950" y="71996"/>
                  </a:lnTo>
                  <a:lnTo>
                    <a:pt x="78703" y="71769"/>
                  </a:lnTo>
                  <a:lnTo>
                    <a:pt x="78449" y="71549"/>
                  </a:lnTo>
                  <a:lnTo>
                    <a:pt x="78208" y="71315"/>
                  </a:lnTo>
                  <a:lnTo>
                    <a:pt x="77961" y="71088"/>
                  </a:lnTo>
                  <a:lnTo>
                    <a:pt x="77721" y="70847"/>
                  </a:lnTo>
                  <a:lnTo>
                    <a:pt x="77487" y="70614"/>
                  </a:lnTo>
                  <a:lnTo>
                    <a:pt x="77253" y="70367"/>
                  </a:lnTo>
                  <a:lnTo>
                    <a:pt x="76786" y="69872"/>
                  </a:lnTo>
                  <a:lnTo>
                    <a:pt x="76332" y="69371"/>
                  </a:lnTo>
                  <a:lnTo>
                    <a:pt x="75884" y="68850"/>
                  </a:lnTo>
                  <a:lnTo>
                    <a:pt x="75437" y="68316"/>
                  </a:lnTo>
                  <a:lnTo>
                    <a:pt x="74996" y="67775"/>
                  </a:lnTo>
                  <a:lnTo>
                    <a:pt x="74555" y="67214"/>
                  </a:lnTo>
                  <a:lnTo>
                    <a:pt x="74107" y="66646"/>
                  </a:lnTo>
                  <a:lnTo>
                    <a:pt x="73667" y="66065"/>
                  </a:lnTo>
                  <a:lnTo>
                    <a:pt x="73219" y="65477"/>
                  </a:lnTo>
                  <a:lnTo>
                    <a:pt x="72311" y="64255"/>
                  </a:lnTo>
                  <a:lnTo>
                    <a:pt x="71362" y="62986"/>
                  </a:lnTo>
                  <a:lnTo>
                    <a:pt x="70374" y="61677"/>
                  </a:lnTo>
                  <a:lnTo>
                    <a:pt x="69859" y="61002"/>
                  </a:lnTo>
                  <a:lnTo>
                    <a:pt x="69332" y="60314"/>
                  </a:lnTo>
                  <a:lnTo>
                    <a:pt x="68784" y="59620"/>
                  </a:lnTo>
                  <a:lnTo>
                    <a:pt x="68216" y="58918"/>
                  </a:lnTo>
                  <a:lnTo>
                    <a:pt x="67628" y="58197"/>
                  </a:lnTo>
                  <a:lnTo>
                    <a:pt x="67021" y="57475"/>
                  </a:lnTo>
                  <a:lnTo>
                    <a:pt x="66386" y="56734"/>
                  </a:lnTo>
                  <a:lnTo>
                    <a:pt x="65725" y="55986"/>
                  </a:lnTo>
                  <a:lnTo>
                    <a:pt x="65725" y="55986"/>
                  </a:lnTo>
                  <a:lnTo>
                    <a:pt x="65070" y="55258"/>
                  </a:lnTo>
                  <a:lnTo>
                    <a:pt x="64442" y="54563"/>
                  </a:lnTo>
                  <a:lnTo>
                    <a:pt x="63841" y="53902"/>
                  </a:lnTo>
                  <a:lnTo>
                    <a:pt x="63274" y="53288"/>
                  </a:lnTo>
                  <a:lnTo>
                    <a:pt x="62733" y="52706"/>
                  </a:lnTo>
                  <a:lnTo>
                    <a:pt x="62218" y="52152"/>
                  </a:lnTo>
                  <a:lnTo>
                    <a:pt x="61263" y="51157"/>
                  </a:lnTo>
                  <a:lnTo>
                    <a:pt x="60415" y="50289"/>
                  </a:lnTo>
                  <a:lnTo>
                    <a:pt x="59660" y="49540"/>
                  </a:lnTo>
                  <a:lnTo>
                    <a:pt x="59006" y="48899"/>
                  </a:lnTo>
                  <a:lnTo>
                    <a:pt x="58431" y="48365"/>
                  </a:lnTo>
                  <a:lnTo>
                    <a:pt x="57944" y="47924"/>
                  </a:lnTo>
                  <a:lnTo>
                    <a:pt x="57536" y="47563"/>
                  </a:lnTo>
                  <a:lnTo>
                    <a:pt x="57202" y="47283"/>
                  </a:lnTo>
                  <a:lnTo>
                    <a:pt x="56942" y="47076"/>
                  </a:lnTo>
                  <a:lnTo>
                    <a:pt x="56741" y="46929"/>
                  </a:lnTo>
                  <a:lnTo>
                    <a:pt x="56608" y="46829"/>
                  </a:lnTo>
                  <a:lnTo>
                    <a:pt x="56507" y="46762"/>
                  </a:lnTo>
                  <a:lnTo>
                    <a:pt x="56507" y="46762"/>
                  </a:lnTo>
                  <a:close/>
                </a:path>
              </a:pathLst>
            </a:custGeom>
            <a:solidFill>
              <a:srgbClr val="AC6E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2575;p67"/>
            <p:cNvSpPr/>
            <p:nvPr/>
          </p:nvSpPr>
          <p:spPr>
            <a:xfrm>
              <a:off x="1518370" y="2275181"/>
              <a:ext cx="1559001" cy="1678412"/>
            </a:xfrm>
            <a:custGeom>
              <a:avLst/>
              <a:gdLst/>
              <a:ahLst/>
              <a:cxnLst/>
              <a:rect l="l" t="t" r="r" b="b"/>
              <a:pathLst>
                <a:path w="192886" h="207660" extrusionOk="0">
                  <a:moveTo>
                    <a:pt x="185718" y="162935"/>
                  </a:moveTo>
                  <a:lnTo>
                    <a:pt x="185718" y="162935"/>
                  </a:lnTo>
                  <a:lnTo>
                    <a:pt x="185357" y="163710"/>
                  </a:lnTo>
                  <a:lnTo>
                    <a:pt x="185003" y="164445"/>
                  </a:lnTo>
                  <a:lnTo>
                    <a:pt x="184649" y="165153"/>
                  </a:lnTo>
                  <a:lnTo>
                    <a:pt x="184295" y="165834"/>
                  </a:lnTo>
                  <a:lnTo>
                    <a:pt x="183948" y="166482"/>
                  </a:lnTo>
                  <a:lnTo>
                    <a:pt x="183601" y="167103"/>
                  </a:lnTo>
                  <a:lnTo>
                    <a:pt x="183253" y="167697"/>
                  </a:lnTo>
                  <a:lnTo>
                    <a:pt x="182913" y="168265"/>
                  </a:lnTo>
                  <a:lnTo>
                    <a:pt x="182572" y="168806"/>
                  </a:lnTo>
                  <a:lnTo>
                    <a:pt x="182232" y="169321"/>
                  </a:lnTo>
                  <a:lnTo>
                    <a:pt x="181898" y="169815"/>
                  </a:lnTo>
                  <a:lnTo>
                    <a:pt x="181564" y="170282"/>
                  </a:lnTo>
                  <a:lnTo>
                    <a:pt x="181230" y="170730"/>
                  </a:lnTo>
                  <a:lnTo>
                    <a:pt x="180896" y="171151"/>
                  </a:lnTo>
                  <a:lnTo>
                    <a:pt x="180568" y="171558"/>
                  </a:lnTo>
                  <a:lnTo>
                    <a:pt x="180241" y="171939"/>
                  </a:lnTo>
                  <a:lnTo>
                    <a:pt x="179914" y="172306"/>
                  </a:lnTo>
                  <a:lnTo>
                    <a:pt x="179587" y="172653"/>
                  </a:lnTo>
                  <a:lnTo>
                    <a:pt x="179259" y="172981"/>
                  </a:lnTo>
                  <a:lnTo>
                    <a:pt x="178939" y="173295"/>
                  </a:lnTo>
                  <a:lnTo>
                    <a:pt x="178618" y="173595"/>
                  </a:lnTo>
                  <a:lnTo>
                    <a:pt x="178297" y="173876"/>
                  </a:lnTo>
                  <a:lnTo>
                    <a:pt x="177977" y="174150"/>
                  </a:lnTo>
                  <a:lnTo>
                    <a:pt x="177656" y="174403"/>
                  </a:lnTo>
                  <a:lnTo>
                    <a:pt x="177336" y="174651"/>
                  </a:lnTo>
                  <a:lnTo>
                    <a:pt x="177015" y="174884"/>
                  </a:lnTo>
                  <a:lnTo>
                    <a:pt x="176694" y="175105"/>
                  </a:lnTo>
                  <a:lnTo>
                    <a:pt x="176381" y="175319"/>
                  </a:lnTo>
                  <a:lnTo>
                    <a:pt x="176060" y="175526"/>
                  </a:lnTo>
                  <a:lnTo>
                    <a:pt x="175746" y="175719"/>
                  </a:lnTo>
                  <a:lnTo>
                    <a:pt x="175425" y="175913"/>
                  </a:lnTo>
                  <a:lnTo>
                    <a:pt x="175111" y="176093"/>
                  </a:lnTo>
                  <a:lnTo>
                    <a:pt x="175111" y="176093"/>
                  </a:lnTo>
                  <a:lnTo>
                    <a:pt x="174624" y="176708"/>
                  </a:lnTo>
                  <a:lnTo>
                    <a:pt x="174130" y="177316"/>
                  </a:lnTo>
                  <a:lnTo>
                    <a:pt x="173629" y="177917"/>
                  </a:lnTo>
                  <a:lnTo>
                    <a:pt x="173121" y="178511"/>
                  </a:lnTo>
                  <a:lnTo>
                    <a:pt x="172600" y="179099"/>
                  </a:lnTo>
                  <a:lnTo>
                    <a:pt x="172072" y="179687"/>
                  </a:lnTo>
                  <a:lnTo>
                    <a:pt x="171538" y="180261"/>
                  </a:lnTo>
                  <a:lnTo>
                    <a:pt x="170997" y="180836"/>
                  </a:lnTo>
                  <a:lnTo>
                    <a:pt x="170449" y="181397"/>
                  </a:lnTo>
                  <a:lnTo>
                    <a:pt x="169888" y="181958"/>
                  </a:lnTo>
                  <a:lnTo>
                    <a:pt x="169321" y="182512"/>
                  </a:lnTo>
                  <a:lnTo>
                    <a:pt x="168753" y="183060"/>
                  </a:lnTo>
                  <a:lnTo>
                    <a:pt x="168172" y="183601"/>
                  </a:lnTo>
                  <a:lnTo>
                    <a:pt x="167584" y="184135"/>
                  </a:lnTo>
                  <a:lnTo>
                    <a:pt x="166989" y="184663"/>
                  </a:lnTo>
                  <a:lnTo>
                    <a:pt x="166382" y="185184"/>
                  </a:lnTo>
                  <a:lnTo>
                    <a:pt x="165774" y="185705"/>
                  </a:lnTo>
                  <a:lnTo>
                    <a:pt x="165159" y="186212"/>
                  </a:lnTo>
                  <a:lnTo>
                    <a:pt x="164538" y="186713"/>
                  </a:lnTo>
                  <a:lnTo>
                    <a:pt x="163910" y="187208"/>
                  </a:lnTo>
                  <a:lnTo>
                    <a:pt x="163269" y="187702"/>
                  </a:lnTo>
                  <a:lnTo>
                    <a:pt x="162628" y="188183"/>
                  </a:lnTo>
                  <a:lnTo>
                    <a:pt x="161980" y="188657"/>
                  </a:lnTo>
                  <a:lnTo>
                    <a:pt x="161325" y="189131"/>
                  </a:lnTo>
                  <a:lnTo>
                    <a:pt x="160664" y="189592"/>
                  </a:lnTo>
                  <a:lnTo>
                    <a:pt x="159996" y="190046"/>
                  </a:lnTo>
                  <a:lnTo>
                    <a:pt x="159322" y="190494"/>
                  </a:lnTo>
                  <a:lnTo>
                    <a:pt x="158647" y="190941"/>
                  </a:lnTo>
                  <a:lnTo>
                    <a:pt x="157959" y="191376"/>
                  </a:lnTo>
                  <a:lnTo>
                    <a:pt x="157271" y="191803"/>
                  </a:lnTo>
                  <a:lnTo>
                    <a:pt x="156576" y="192224"/>
                  </a:lnTo>
                  <a:lnTo>
                    <a:pt x="155875" y="192638"/>
                  </a:lnTo>
                  <a:lnTo>
                    <a:pt x="155875" y="192638"/>
                  </a:lnTo>
                  <a:lnTo>
                    <a:pt x="155868" y="192638"/>
                  </a:lnTo>
                  <a:lnTo>
                    <a:pt x="155868" y="192638"/>
                  </a:lnTo>
                  <a:lnTo>
                    <a:pt x="152803" y="193460"/>
                  </a:lnTo>
                  <a:lnTo>
                    <a:pt x="149670" y="194294"/>
                  </a:lnTo>
                  <a:lnTo>
                    <a:pt x="145870" y="195290"/>
                  </a:lnTo>
                  <a:lnTo>
                    <a:pt x="143806" y="195831"/>
                  </a:lnTo>
                  <a:lnTo>
                    <a:pt x="141682" y="196378"/>
                  </a:lnTo>
                  <a:lnTo>
                    <a:pt x="139538" y="196926"/>
                  </a:lnTo>
                  <a:lnTo>
                    <a:pt x="137400" y="197467"/>
                  </a:lnTo>
                  <a:lnTo>
                    <a:pt x="135316" y="197995"/>
                  </a:lnTo>
                  <a:lnTo>
                    <a:pt x="133319" y="198482"/>
                  </a:lnTo>
                  <a:lnTo>
                    <a:pt x="131442" y="198937"/>
                  </a:lnTo>
                  <a:lnTo>
                    <a:pt x="129726" y="199344"/>
                  </a:lnTo>
                  <a:lnTo>
                    <a:pt x="129726" y="199344"/>
                  </a:lnTo>
                  <a:lnTo>
                    <a:pt x="129305" y="199431"/>
                  </a:lnTo>
                  <a:lnTo>
                    <a:pt x="128877" y="199518"/>
                  </a:lnTo>
                  <a:lnTo>
                    <a:pt x="128437" y="199598"/>
                  </a:lnTo>
                  <a:lnTo>
                    <a:pt x="127982" y="199665"/>
                  </a:lnTo>
                  <a:lnTo>
                    <a:pt x="127522" y="199731"/>
                  </a:lnTo>
                  <a:lnTo>
                    <a:pt x="127054" y="199792"/>
                  </a:lnTo>
                  <a:lnTo>
                    <a:pt x="126573" y="199852"/>
                  </a:lnTo>
                  <a:lnTo>
                    <a:pt x="126079" y="199898"/>
                  </a:lnTo>
                  <a:lnTo>
                    <a:pt x="125585" y="199938"/>
                  </a:lnTo>
                  <a:lnTo>
                    <a:pt x="125077" y="199979"/>
                  </a:lnTo>
                  <a:lnTo>
                    <a:pt x="124569" y="200012"/>
                  </a:lnTo>
                  <a:lnTo>
                    <a:pt x="124048" y="200045"/>
                  </a:lnTo>
                  <a:lnTo>
                    <a:pt x="123521" y="200065"/>
                  </a:lnTo>
                  <a:lnTo>
                    <a:pt x="122993" y="200085"/>
                  </a:lnTo>
                  <a:lnTo>
                    <a:pt x="122459" y="200105"/>
                  </a:lnTo>
                  <a:lnTo>
                    <a:pt x="121918" y="200119"/>
                  </a:lnTo>
                  <a:lnTo>
                    <a:pt x="120822" y="200132"/>
                  </a:lnTo>
                  <a:lnTo>
                    <a:pt x="119720" y="200132"/>
                  </a:lnTo>
                  <a:lnTo>
                    <a:pt x="118605" y="200126"/>
                  </a:lnTo>
                  <a:lnTo>
                    <a:pt x="117489" y="200105"/>
                  </a:lnTo>
                  <a:lnTo>
                    <a:pt x="116374" y="200079"/>
                  </a:lnTo>
                  <a:lnTo>
                    <a:pt x="115265" y="200045"/>
                  </a:lnTo>
                  <a:lnTo>
                    <a:pt x="113068" y="199972"/>
                  </a:lnTo>
                  <a:lnTo>
                    <a:pt x="110944" y="199885"/>
                  </a:lnTo>
                  <a:lnTo>
                    <a:pt x="108913" y="199812"/>
                  </a:lnTo>
                  <a:lnTo>
                    <a:pt x="107945" y="199778"/>
                  </a:lnTo>
                  <a:lnTo>
                    <a:pt x="107016" y="199758"/>
                  </a:lnTo>
                  <a:lnTo>
                    <a:pt x="106128" y="199738"/>
                  </a:lnTo>
                  <a:lnTo>
                    <a:pt x="105286" y="199738"/>
                  </a:lnTo>
                  <a:lnTo>
                    <a:pt x="104491" y="199745"/>
                  </a:lnTo>
                  <a:lnTo>
                    <a:pt x="103750" y="199765"/>
                  </a:lnTo>
                  <a:lnTo>
                    <a:pt x="103403" y="199778"/>
                  </a:lnTo>
                  <a:lnTo>
                    <a:pt x="103069" y="199798"/>
                  </a:lnTo>
                  <a:lnTo>
                    <a:pt x="102748" y="199818"/>
                  </a:lnTo>
                  <a:lnTo>
                    <a:pt x="102448" y="199852"/>
                  </a:lnTo>
                  <a:lnTo>
                    <a:pt x="102160" y="199885"/>
                  </a:lnTo>
                  <a:lnTo>
                    <a:pt x="101886" y="199918"/>
                  </a:lnTo>
                  <a:lnTo>
                    <a:pt x="101639" y="199959"/>
                  </a:lnTo>
                  <a:lnTo>
                    <a:pt x="101399" y="200012"/>
                  </a:lnTo>
                  <a:lnTo>
                    <a:pt x="101185" y="200065"/>
                  </a:lnTo>
                  <a:lnTo>
                    <a:pt x="100991" y="200119"/>
                  </a:lnTo>
                  <a:lnTo>
                    <a:pt x="100811" y="200186"/>
                  </a:lnTo>
                  <a:lnTo>
                    <a:pt x="100658" y="200252"/>
                  </a:lnTo>
                  <a:lnTo>
                    <a:pt x="100658" y="200252"/>
                  </a:lnTo>
                  <a:lnTo>
                    <a:pt x="100491" y="200333"/>
                  </a:lnTo>
                  <a:lnTo>
                    <a:pt x="100297" y="200413"/>
                  </a:lnTo>
                  <a:lnTo>
                    <a:pt x="100070" y="200500"/>
                  </a:lnTo>
                  <a:lnTo>
                    <a:pt x="99816" y="200593"/>
                  </a:lnTo>
                  <a:lnTo>
                    <a:pt x="99535" y="200687"/>
                  </a:lnTo>
                  <a:lnTo>
                    <a:pt x="99221" y="200787"/>
                  </a:lnTo>
                  <a:lnTo>
                    <a:pt x="98520" y="201000"/>
                  </a:lnTo>
                  <a:lnTo>
                    <a:pt x="97712" y="201234"/>
                  </a:lnTo>
                  <a:lnTo>
                    <a:pt x="96810" y="201475"/>
                  </a:lnTo>
                  <a:lnTo>
                    <a:pt x="95815" y="201729"/>
                  </a:lnTo>
                  <a:lnTo>
                    <a:pt x="94740" y="201996"/>
                  </a:lnTo>
                  <a:lnTo>
                    <a:pt x="93591" y="202276"/>
                  </a:lnTo>
                  <a:lnTo>
                    <a:pt x="92369" y="202557"/>
                  </a:lnTo>
                  <a:lnTo>
                    <a:pt x="91086" y="202851"/>
                  </a:lnTo>
                  <a:lnTo>
                    <a:pt x="89750" y="203145"/>
                  </a:lnTo>
                  <a:lnTo>
                    <a:pt x="88361" y="203438"/>
                  </a:lnTo>
                  <a:lnTo>
                    <a:pt x="86932" y="203739"/>
                  </a:lnTo>
                  <a:lnTo>
                    <a:pt x="85469" y="204040"/>
                  </a:lnTo>
                  <a:lnTo>
                    <a:pt x="83966" y="204333"/>
                  </a:lnTo>
                  <a:lnTo>
                    <a:pt x="82450" y="204627"/>
                  </a:lnTo>
                  <a:lnTo>
                    <a:pt x="80914" y="204921"/>
                  </a:lnTo>
                  <a:lnTo>
                    <a:pt x="79371" y="205202"/>
                  </a:lnTo>
                  <a:lnTo>
                    <a:pt x="77821" y="205476"/>
                  </a:lnTo>
                  <a:lnTo>
                    <a:pt x="76271" y="205743"/>
                  </a:lnTo>
                  <a:lnTo>
                    <a:pt x="74735" y="205997"/>
                  </a:lnTo>
                  <a:lnTo>
                    <a:pt x="73219" y="206244"/>
                  </a:lnTo>
                  <a:lnTo>
                    <a:pt x="71723" y="206471"/>
                  </a:lnTo>
                  <a:lnTo>
                    <a:pt x="70253" y="206678"/>
                  </a:lnTo>
                  <a:lnTo>
                    <a:pt x="68824" y="206878"/>
                  </a:lnTo>
                  <a:lnTo>
                    <a:pt x="67435" y="207052"/>
                  </a:lnTo>
                  <a:lnTo>
                    <a:pt x="66099" y="207206"/>
                  </a:lnTo>
                  <a:lnTo>
                    <a:pt x="65451" y="207272"/>
                  </a:lnTo>
                  <a:lnTo>
                    <a:pt x="64816" y="207339"/>
                  </a:lnTo>
                  <a:lnTo>
                    <a:pt x="64202" y="207399"/>
                  </a:lnTo>
                  <a:lnTo>
                    <a:pt x="63601" y="207446"/>
                  </a:lnTo>
                  <a:lnTo>
                    <a:pt x="63013" y="207493"/>
                  </a:lnTo>
                  <a:lnTo>
                    <a:pt x="62452" y="207533"/>
                  </a:lnTo>
                  <a:lnTo>
                    <a:pt x="61904" y="207566"/>
                  </a:lnTo>
                  <a:lnTo>
                    <a:pt x="61377" y="207593"/>
                  </a:lnTo>
                  <a:lnTo>
                    <a:pt x="61377" y="207593"/>
                  </a:lnTo>
                  <a:lnTo>
                    <a:pt x="60288" y="207626"/>
                  </a:lnTo>
                  <a:lnTo>
                    <a:pt x="59239" y="207653"/>
                  </a:lnTo>
                  <a:lnTo>
                    <a:pt x="58224" y="207660"/>
                  </a:lnTo>
                  <a:lnTo>
                    <a:pt x="57256" y="207653"/>
                  </a:lnTo>
                  <a:lnTo>
                    <a:pt x="56320" y="207640"/>
                  </a:lnTo>
                  <a:lnTo>
                    <a:pt x="55419" y="207606"/>
                  </a:lnTo>
                  <a:lnTo>
                    <a:pt x="54557" y="207573"/>
                  </a:lnTo>
                  <a:lnTo>
                    <a:pt x="53736" y="207519"/>
                  </a:lnTo>
                  <a:lnTo>
                    <a:pt x="52947" y="207459"/>
                  </a:lnTo>
                  <a:lnTo>
                    <a:pt x="52193" y="207393"/>
                  </a:lnTo>
                  <a:lnTo>
                    <a:pt x="51478" y="207319"/>
                  </a:lnTo>
                  <a:lnTo>
                    <a:pt x="50797" y="207232"/>
                  </a:lnTo>
                  <a:lnTo>
                    <a:pt x="50149" y="207145"/>
                  </a:lnTo>
                  <a:lnTo>
                    <a:pt x="49541" y="207052"/>
                  </a:lnTo>
                  <a:lnTo>
                    <a:pt x="48967" y="206958"/>
                  </a:lnTo>
                  <a:lnTo>
                    <a:pt x="48426" y="206852"/>
                  </a:lnTo>
                  <a:lnTo>
                    <a:pt x="48426" y="206852"/>
                  </a:lnTo>
                  <a:lnTo>
                    <a:pt x="48379" y="206798"/>
                  </a:lnTo>
                  <a:lnTo>
                    <a:pt x="48339" y="206745"/>
                  </a:lnTo>
                  <a:lnTo>
                    <a:pt x="48285" y="206638"/>
                  </a:lnTo>
                  <a:lnTo>
                    <a:pt x="48285" y="206638"/>
                  </a:lnTo>
                  <a:lnTo>
                    <a:pt x="48332" y="206077"/>
                  </a:lnTo>
                  <a:lnTo>
                    <a:pt x="48385" y="205536"/>
                  </a:lnTo>
                  <a:lnTo>
                    <a:pt x="48452" y="205008"/>
                  </a:lnTo>
                  <a:lnTo>
                    <a:pt x="48526" y="204507"/>
                  </a:lnTo>
                  <a:lnTo>
                    <a:pt x="48606" y="204020"/>
                  </a:lnTo>
                  <a:lnTo>
                    <a:pt x="48693" y="203545"/>
                  </a:lnTo>
                  <a:lnTo>
                    <a:pt x="48793" y="203098"/>
                  </a:lnTo>
                  <a:lnTo>
                    <a:pt x="48900" y="202664"/>
                  </a:lnTo>
                  <a:lnTo>
                    <a:pt x="49013" y="202243"/>
                  </a:lnTo>
                  <a:lnTo>
                    <a:pt x="49134" y="201842"/>
                  </a:lnTo>
                  <a:lnTo>
                    <a:pt x="49260" y="201461"/>
                  </a:lnTo>
                  <a:lnTo>
                    <a:pt x="49394" y="201094"/>
                  </a:lnTo>
                  <a:lnTo>
                    <a:pt x="49541" y="200740"/>
                  </a:lnTo>
                  <a:lnTo>
                    <a:pt x="49688" y="200406"/>
                  </a:lnTo>
                  <a:lnTo>
                    <a:pt x="49842" y="200085"/>
                  </a:lnTo>
                  <a:lnTo>
                    <a:pt x="50002" y="199778"/>
                  </a:lnTo>
                  <a:lnTo>
                    <a:pt x="50169" y="199484"/>
                  </a:lnTo>
                  <a:lnTo>
                    <a:pt x="50342" y="199204"/>
                  </a:lnTo>
                  <a:lnTo>
                    <a:pt x="50523" y="198943"/>
                  </a:lnTo>
                  <a:lnTo>
                    <a:pt x="50710" y="198689"/>
                  </a:lnTo>
                  <a:lnTo>
                    <a:pt x="50904" y="198456"/>
                  </a:lnTo>
                  <a:lnTo>
                    <a:pt x="51097" y="198229"/>
                  </a:lnTo>
                  <a:lnTo>
                    <a:pt x="51298" y="198015"/>
                  </a:lnTo>
                  <a:lnTo>
                    <a:pt x="51505" y="197814"/>
                  </a:lnTo>
                  <a:lnTo>
                    <a:pt x="51712" y="197627"/>
                  </a:lnTo>
                  <a:lnTo>
                    <a:pt x="51932" y="197454"/>
                  </a:lnTo>
                  <a:lnTo>
                    <a:pt x="52153" y="197287"/>
                  </a:lnTo>
                  <a:lnTo>
                    <a:pt x="52373" y="197133"/>
                  </a:lnTo>
                  <a:lnTo>
                    <a:pt x="52600" y="196986"/>
                  </a:lnTo>
                  <a:lnTo>
                    <a:pt x="52834" y="196853"/>
                  </a:lnTo>
                  <a:lnTo>
                    <a:pt x="53068" y="196732"/>
                  </a:lnTo>
                  <a:lnTo>
                    <a:pt x="53308" y="196612"/>
                  </a:lnTo>
                  <a:lnTo>
                    <a:pt x="53549" y="196512"/>
                  </a:lnTo>
                  <a:lnTo>
                    <a:pt x="53796" y="196412"/>
                  </a:lnTo>
                  <a:lnTo>
                    <a:pt x="54043" y="196325"/>
                  </a:lnTo>
                  <a:lnTo>
                    <a:pt x="54297" y="196245"/>
                  </a:lnTo>
                  <a:lnTo>
                    <a:pt x="54550" y="196178"/>
                  </a:lnTo>
                  <a:lnTo>
                    <a:pt x="54804" y="196111"/>
                  </a:lnTo>
                  <a:lnTo>
                    <a:pt x="55065" y="196058"/>
                  </a:lnTo>
                  <a:lnTo>
                    <a:pt x="55325" y="196004"/>
                  </a:lnTo>
                  <a:lnTo>
                    <a:pt x="55586" y="195964"/>
                  </a:lnTo>
                  <a:lnTo>
                    <a:pt x="55846" y="195924"/>
                  </a:lnTo>
                  <a:lnTo>
                    <a:pt x="56113" y="195897"/>
                  </a:lnTo>
                  <a:lnTo>
                    <a:pt x="56381" y="195871"/>
                  </a:lnTo>
                  <a:lnTo>
                    <a:pt x="56648" y="195851"/>
                  </a:lnTo>
                  <a:lnTo>
                    <a:pt x="56922" y="195837"/>
                  </a:lnTo>
                  <a:lnTo>
                    <a:pt x="57189" y="195831"/>
                  </a:lnTo>
                  <a:lnTo>
                    <a:pt x="57456" y="195824"/>
                  </a:lnTo>
                  <a:lnTo>
                    <a:pt x="57997" y="195824"/>
                  </a:lnTo>
                  <a:lnTo>
                    <a:pt x="58545" y="195844"/>
                  </a:lnTo>
                  <a:lnTo>
                    <a:pt x="59086" y="195864"/>
                  </a:lnTo>
                  <a:lnTo>
                    <a:pt x="59620" y="195904"/>
                  </a:lnTo>
                  <a:lnTo>
                    <a:pt x="60154" y="195944"/>
                  </a:lnTo>
                  <a:lnTo>
                    <a:pt x="60682" y="195984"/>
                  </a:lnTo>
                  <a:lnTo>
                    <a:pt x="61724" y="196078"/>
                  </a:lnTo>
                  <a:lnTo>
                    <a:pt x="61724" y="196078"/>
                  </a:lnTo>
                  <a:lnTo>
                    <a:pt x="63668" y="196238"/>
                  </a:lnTo>
                  <a:lnTo>
                    <a:pt x="65431" y="196398"/>
                  </a:lnTo>
                  <a:lnTo>
                    <a:pt x="66987" y="196545"/>
                  </a:lnTo>
                  <a:lnTo>
                    <a:pt x="68310" y="196672"/>
                  </a:lnTo>
                  <a:lnTo>
                    <a:pt x="69378" y="196786"/>
                  </a:lnTo>
                  <a:lnTo>
                    <a:pt x="70167" y="196866"/>
                  </a:lnTo>
                  <a:lnTo>
                    <a:pt x="70828" y="196939"/>
                  </a:lnTo>
                  <a:lnTo>
                    <a:pt x="70828" y="196939"/>
                  </a:lnTo>
                  <a:lnTo>
                    <a:pt x="70728" y="196866"/>
                  </a:lnTo>
                  <a:lnTo>
                    <a:pt x="70440" y="196626"/>
                  </a:lnTo>
                  <a:lnTo>
                    <a:pt x="69986" y="196245"/>
                  </a:lnTo>
                  <a:lnTo>
                    <a:pt x="69706" y="195998"/>
                  </a:lnTo>
                  <a:lnTo>
                    <a:pt x="69398" y="195717"/>
                  </a:lnTo>
                  <a:lnTo>
                    <a:pt x="69051" y="195410"/>
                  </a:lnTo>
                  <a:lnTo>
                    <a:pt x="68684" y="195063"/>
                  </a:lnTo>
                  <a:lnTo>
                    <a:pt x="68290" y="194682"/>
                  </a:lnTo>
                  <a:lnTo>
                    <a:pt x="67869" y="194274"/>
                  </a:lnTo>
                  <a:lnTo>
                    <a:pt x="67435" y="193834"/>
                  </a:lnTo>
                  <a:lnTo>
                    <a:pt x="66987" y="193366"/>
                  </a:lnTo>
                  <a:lnTo>
                    <a:pt x="66520" y="192872"/>
                  </a:lnTo>
                  <a:lnTo>
                    <a:pt x="66045" y="192344"/>
                  </a:lnTo>
                  <a:lnTo>
                    <a:pt x="65565" y="191796"/>
                  </a:lnTo>
                  <a:lnTo>
                    <a:pt x="65077" y="191222"/>
                  </a:lnTo>
                  <a:lnTo>
                    <a:pt x="64589" y="190614"/>
                  </a:lnTo>
                  <a:lnTo>
                    <a:pt x="64342" y="190307"/>
                  </a:lnTo>
                  <a:lnTo>
                    <a:pt x="64102" y="189993"/>
                  </a:lnTo>
                  <a:lnTo>
                    <a:pt x="63855" y="189672"/>
                  </a:lnTo>
                  <a:lnTo>
                    <a:pt x="63614" y="189345"/>
                  </a:lnTo>
                  <a:lnTo>
                    <a:pt x="63374" y="189011"/>
                  </a:lnTo>
                  <a:lnTo>
                    <a:pt x="63133" y="188670"/>
                  </a:lnTo>
                  <a:lnTo>
                    <a:pt x="62900" y="188330"/>
                  </a:lnTo>
                  <a:lnTo>
                    <a:pt x="62666" y="187976"/>
                  </a:lnTo>
                  <a:lnTo>
                    <a:pt x="62432" y="187622"/>
                  </a:lnTo>
                  <a:lnTo>
                    <a:pt x="62205" y="187268"/>
                  </a:lnTo>
                  <a:lnTo>
                    <a:pt x="61984" y="186900"/>
                  </a:lnTo>
                  <a:lnTo>
                    <a:pt x="61764" y="186533"/>
                  </a:lnTo>
                  <a:lnTo>
                    <a:pt x="61550" y="186159"/>
                  </a:lnTo>
                  <a:lnTo>
                    <a:pt x="61337" y="185778"/>
                  </a:lnTo>
                  <a:lnTo>
                    <a:pt x="61130" y="185398"/>
                  </a:lnTo>
                  <a:lnTo>
                    <a:pt x="60929" y="185010"/>
                  </a:lnTo>
                  <a:lnTo>
                    <a:pt x="60735" y="184616"/>
                  </a:lnTo>
                  <a:lnTo>
                    <a:pt x="60548" y="184222"/>
                  </a:lnTo>
                  <a:lnTo>
                    <a:pt x="60368" y="183821"/>
                  </a:lnTo>
                  <a:lnTo>
                    <a:pt x="60194" y="183421"/>
                  </a:lnTo>
                  <a:lnTo>
                    <a:pt x="60027" y="183013"/>
                  </a:lnTo>
                  <a:lnTo>
                    <a:pt x="59867" y="182599"/>
                  </a:lnTo>
                  <a:lnTo>
                    <a:pt x="59714" y="182185"/>
                  </a:lnTo>
                  <a:lnTo>
                    <a:pt x="59567" y="181764"/>
                  </a:lnTo>
                  <a:lnTo>
                    <a:pt x="59433" y="181343"/>
                  </a:lnTo>
                  <a:lnTo>
                    <a:pt x="59306" y="180916"/>
                  </a:lnTo>
                  <a:lnTo>
                    <a:pt x="59306" y="180916"/>
                  </a:lnTo>
                  <a:lnTo>
                    <a:pt x="59186" y="180488"/>
                  </a:lnTo>
                  <a:lnTo>
                    <a:pt x="59066" y="180041"/>
                  </a:lnTo>
                  <a:lnTo>
                    <a:pt x="58945" y="179587"/>
                  </a:lnTo>
                  <a:lnTo>
                    <a:pt x="58832" y="179126"/>
                  </a:lnTo>
                  <a:lnTo>
                    <a:pt x="58718" y="178652"/>
                  </a:lnTo>
                  <a:lnTo>
                    <a:pt x="58611" y="178171"/>
                  </a:lnTo>
                  <a:lnTo>
                    <a:pt x="58511" y="177683"/>
                  </a:lnTo>
                  <a:lnTo>
                    <a:pt x="58411" y="177182"/>
                  </a:lnTo>
                  <a:lnTo>
                    <a:pt x="58311" y="176674"/>
                  </a:lnTo>
                  <a:lnTo>
                    <a:pt x="58224" y="176160"/>
                  </a:lnTo>
                  <a:lnTo>
                    <a:pt x="58144" y="175646"/>
                  </a:lnTo>
                  <a:lnTo>
                    <a:pt x="58064" y="175118"/>
                  </a:lnTo>
                  <a:lnTo>
                    <a:pt x="57990" y="174584"/>
                  </a:lnTo>
                  <a:lnTo>
                    <a:pt x="57930" y="174043"/>
                  </a:lnTo>
                  <a:lnTo>
                    <a:pt x="57870" y="173502"/>
                  </a:lnTo>
                  <a:lnTo>
                    <a:pt x="57823" y="172954"/>
                  </a:lnTo>
                  <a:lnTo>
                    <a:pt x="57783" y="172400"/>
                  </a:lnTo>
                  <a:lnTo>
                    <a:pt x="57750" y="171845"/>
                  </a:lnTo>
                  <a:lnTo>
                    <a:pt x="57723" y="171284"/>
                  </a:lnTo>
                  <a:lnTo>
                    <a:pt x="57710" y="170716"/>
                  </a:lnTo>
                  <a:lnTo>
                    <a:pt x="57710" y="170155"/>
                  </a:lnTo>
                  <a:lnTo>
                    <a:pt x="57716" y="169581"/>
                  </a:lnTo>
                  <a:lnTo>
                    <a:pt x="57730" y="169013"/>
                  </a:lnTo>
                  <a:lnTo>
                    <a:pt x="57756" y="168439"/>
                  </a:lnTo>
                  <a:lnTo>
                    <a:pt x="57797" y="167864"/>
                  </a:lnTo>
                  <a:lnTo>
                    <a:pt x="57850" y="167290"/>
                  </a:lnTo>
                  <a:lnTo>
                    <a:pt x="57917" y="166716"/>
                  </a:lnTo>
                  <a:lnTo>
                    <a:pt x="57990" y="166141"/>
                  </a:lnTo>
                  <a:lnTo>
                    <a:pt x="58084" y="165573"/>
                  </a:lnTo>
                  <a:lnTo>
                    <a:pt x="58191" y="164999"/>
                  </a:lnTo>
                  <a:lnTo>
                    <a:pt x="58304" y="164425"/>
                  </a:lnTo>
                  <a:lnTo>
                    <a:pt x="58438" y="163857"/>
                  </a:lnTo>
                  <a:lnTo>
                    <a:pt x="58585" y="163289"/>
                  </a:lnTo>
                  <a:lnTo>
                    <a:pt x="58752" y="162721"/>
                  </a:lnTo>
                  <a:lnTo>
                    <a:pt x="58839" y="162441"/>
                  </a:lnTo>
                  <a:lnTo>
                    <a:pt x="58932" y="162160"/>
                  </a:lnTo>
                  <a:lnTo>
                    <a:pt x="59026" y="161880"/>
                  </a:lnTo>
                  <a:lnTo>
                    <a:pt x="59126" y="161599"/>
                  </a:lnTo>
                  <a:lnTo>
                    <a:pt x="59233" y="161325"/>
                  </a:lnTo>
                  <a:lnTo>
                    <a:pt x="59339" y="161045"/>
                  </a:lnTo>
                  <a:lnTo>
                    <a:pt x="59453" y="160771"/>
                  </a:lnTo>
                  <a:lnTo>
                    <a:pt x="59567" y="160497"/>
                  </a:lnTo>
                  <a:lnTo>
                    <a:pt x="59687" y="160223"/>
                  </a:lnTo>
                  <a:lnTo>
                    <a:pt x="59814" y="159949"/>
                  </a:lnTo>
                  <a:lnTo>
                    <a:pt x="59947" y="159682"/>
                  </a:lnTo>
                  <a:lnTo>
                    <a:pt x="60081" y="159408"/>
                  </a:lnTo>
                  <a:lnTo>
                    <a:pt x="60221" y="159141"/>
                  </a:lnTo>
                  <a:lnTo>
                    <a:pt x="60361" y="158874"/>
                  </a:lnTo>
                  <a:lnTo>
                    <a:pt x="60515" y="158607"/>
                  </a:lnTo>
                  <a:lnTo>
                    <a:pt x="60669" y="158346"/>
                  </a:lnTo>
                  <a:lnTo>
                    <a:pt x="60822" y="158079"/>
                  </a:lnTo>
                  <a:lnTo>
                    <a:pt x="60989" y="157819"/>
                  </a:lnTo>
                  <a:lnTo>
                    <a:pt x="61156" y="157565"/>
                  </a:lnTo>
                  <a:lnTo>
                    <a:pt x="61330" y="157304"/>
                  </a:lnTo>
                  <a:lnTo>
                    <a:pt x="61504" y="157051"/>
                  </a:lnTo>
                  <a:lnTo>
                    <a:pt x="61691" y="156797"/>
                  </a:lnTo>
                  <a:lnTo>
                    <a:pt x="61878" y="156543"/>
                  </a:lnTo>
                  <a:lnTo>
                    <a:pt x="62071" y="156296"/>
                  </a:lnTo>
                  <a:lnTo>
                    <a:pt x="62272" y="156042"/>
                  </a:lnTo>
                  <a:lnTo>
                    <a:pt x="62472" y="155802"/>
                  </a:lnTo>
                  <a:lnTo>
                    <a:pt x="62686" y="155554"/>
                  </a:lnTo>
                  <a:lnTo>
                    <a:pt x="62900" y="155314"/>
                  </a:lnTo>
                  <a:lnTo>
                    <a:pt x="63120" y="155074"/>
                  </a:lnTo>
                  <a:lnTo>
                    <a:pt x="63347" y="154833"/>
                  </a:lnTo>
                  <a:lnTo>
                    <a:pt x="63574" y="154599"/>
                  </a:lnTo>
                  <a:lnTo>
                    <a:pt x="63815" y="154366"/>
                  </a:lnTo>
                  <a:lnTo>
                    <a:pt x="64055" y="154138"/>
                  </a:lnTo>
                  <a:lnTo>
                    <a:pt x="64302" y="153911"/>
                  </a:lnTo>
                  <a:lnTo>
                    <a:pt x="64556" y="153684"/>
                  </a:lnTo>
                  <a:lnTo>
                    <a:pt x="64816" y="153464"/>
                  </a:lnTo>
                  <a:lnTo>
                    <a:pt x="65084" y="153243"/>
                  </a:lnTo>
                  <a:lnTo>
                    <a:pt x="65358" y="153023"/>
                  </a:lnTo>
                  <a:lnTo>
                    <a:pt x="65631" y="152809"/>
                  </a:lnTo>
                  <a:lnTo>
                    <a:pt x="65919" y="152596"/>
                  </a:lnTo>
                  <a:lnTo>
                    <a:pt x="66206" y="152388"/>
                  </a:lnTo>
                  <a:lnTo>
                    <a:pt x="66500" y="152181"/>
                  </a:lnTo>
                  <a:lnTo>
                    <a:pt x="66807" y="151974"/>
                  </a:lnTo>
                  <a:lnTo>
                    <a:pt x="67114" y="151774"/>
                  </a:lnTo>
                  <a:lnTo>
                    <a:pt x="67428" y="151580"/>
                  </a:lnTo>
                  <a:lnTo>
                    <a:pt x="67749" y="151387"/>
                  </a:lnTo>
                  <a:lnTo>
                    <a:pt x="68076" y="151193"/>
                  </a:lnTo>
                  <a:lnTo>
                    <a:pt x="68410" y="151006"/>
                  </a:lnTo>
                  <a:lnTo>
                    <a:pt x="68751" y="150819"/>
                  </a:lnTo>
                  <a:lnTo>
                    <a:pt x="69098" y="150638"/>
                  </a:lnTo>
                  <a:lnTo>
                    <a:pt x="69452" y="150458"/>
                  </a:lnTo>
                  <a:lnTo>
                    <a:pt x="69813" y="150284"/>
                  </a:lnTo>
                  <a:lnTo>
                    <a:pt x="70180" y="150111"/>
                  </a:lnTo>
                  <a:lnTo>
                    <a:pt x="70554" y="149944"/>
                  </a:lnTo>
                  <a:lnTo>
                    <a:pt x="70928" y="149777"/>
                  </a:lnTo>
                  <a:lnTo>
                    <a:pt x="71315" y="149617"/>
                  </a:lnTo>
                  <a:lnTo>
                    <a:pt x="71716" y="149463"/>
                  </a:lnTo>
                  <a:lnTo>
                    <a:pt x="72117" y="149309"/>
                  </a:lnTo>
                  <a:lnTo>
                    <a:pt x="72524" y="149156"/>
                  </a:lnTo>
                  <a:lnTo>
                    <a:pt x="72938" y="149009"/>
                  </a:lnTo>
                  <a:lnTo>
                    <a:pt x="72938" y="149009"/>
                  </a:lnTo>
                  <a:lnTo>
                    <a:pt x="72625" y="149029"/>
                  </a:lnTo>
                  <a:lnTo>
                    <a:pt x="72244" y="149035"/>
                  </a:lnTo>
                  <a:lnTo>
                    <a:pt x="71730" y="149049"/>
                  </a:lnTo>
                  <a:lnTo>
                    <a:pt x="71082" y="149049"/>
                  </a:lnTo>
                  <a:lnTo>
                    <a:pt x="70320" y="149035"/>
                  </a:lnTo>
                  <a:lnTo>
                    <a:pt x="69899" y="149022"/>
                  </a:lnTo>
                  <a:lnTo>
                    <a:pt x="69445" y="149002"/>
                  </a:lnTo>
                  <a:lnTo>
                    <a:pt x="68971" y="148982"/>
                  </a:lnTo>
                  <a:lnTo>
                    <a:pt x="68470" y="148949"/>
                  </a:lnTo>
                  <a:lnTo>
                    <a:pt x="67949" y="148915"/>
                  </a:lnTo>
                  <a:lnTo>
                    <a:pt x="67408" y="148868"/>
                  </a:lnTo>
                  <a:lnTo>
                    <a:pt x="66840" y="148822"/>
                  </a:lnTo>
                  <a:lnTo>
                    <a:pt x="66253" y="148755"/>
                  </a:lnTo>
                  <a:lnTo>
                    <a:pt x="65651" y="148688"/>
                  </a:lnTo>
                  <a:lnTo>
                    <a:pt x="65030" y="148608"/>
                  </a:lnTo>
                  <a:lnTo>
                    <a:pt x="64389" y="148521"/>
                  </a:lnTo>
                  <a:lnTo>
                    <a:pt x="63741" y="148414"/>
                  </a:lnTo>
                  <a:lnTo>
                    <a:pt x="63073" y="148307"/>
                  </a:lnTo>
                  <a:lnTo>
                    <a:pt x="62392" y="148181"/>
                  </a:lnTo>
                  <a:lnTo>
                    <a:pt x="61697" y="148040"/>
                  </a:lnTo>
                  <a:lnTo>
                    <a:pt x="60996" y="147893"/>
                  </a:lnTo>
                  <a:lnTo>
                    <a:pt x="60281" y="147726"/>
                  </a:lnTo>
                  <a:lnTo>
                    <a:pt x="59560" y="147546"/>
                  </a:lnTo>
                  <a:lnTo>
                    <a:pt x="58825" y="147352"/>
                  </a:lnTo>
                  <a:lnTo>
                    <a:pt x="58090" y="147139"/>
                  </a:lnTo>
                  <a:lnTo>
                    <a:pt x="57349" y="146911"/>
                  </a:lnTo>
                  <a:lnTo>
                    <a:pt x="56601" y="146671"/>
                  </a:lnTo>
                  <a:lnTo>
                    <a:pt x="56227" y="146544"/>
                  </a:lnTo>
                  <a:lnTo>
                    <a:pt x="55853" y="146410"/>
                  </a:lnTo>
                  <a:lnTo>
                    <a:pt x="55479" y="146270"/>
                  </a:lnTo>
                  <a:lnTo>
                    <a:pt x="55105" y="146130"/>
                  </a:lnTo>
                  <a:lnTo>
                    <a:pt x="54731" y="145983"/>
                  </a:lnTo>
                  <a:lnTo>
                    <a:pt x="54350" y="145829"/>
                  </a:lnTo>
                  <a:lnTo>
                    <a:pt x="53976" y="145676"/>
                  </a:lnTo>
                  <a:lnTo>
                    <a:pt x="53602" y="145515"/>
                  </a:lnTo>
                  <a:lnTo>
                    <a:pt x="53221" y="145348"/>
                  </a:lnTo>
                  <a:lnTo>
                    <a:pt x="52847" y="145175"/>
                  </a:lnTo>
                  <a:lnTo>
                    <a:pt x="52473" y="145001"/>
                  </a:lnTo>
                  <a:lnTo>
                    <a:pt x="52099" y="144821"/>
                  </a:lnTo>
                  <a:lnTo>
                    <a:pt x="51725" y="144634"/>
                  </a:lnTo>
                  <a:lnTo>
                    <a:pt x="51358" y="144440"/>
                  </a:lnTo>
                  <a:lnTo>
                    <a:pt x="50984" y="144240"/>
                  </a:lnTo>
                  <a:lnTo>
                    <a:pt x="50616" y="144039"/>
                  </a:lnTo>
                  <a:lnTo>
                    <a:pt x="50242" y="143826"/>
                  </a:lnTo>
                  <a:lnTo>
                    <a:pt x="49882" y="143612"/>
                  </a:lnTo>
                  <a:lnTo>
                    <a:pt x="49514" y="143391"/>
                  </a:lnTo>
                  <a:lnTo>
                    <a:pt x="49154" y="143171"/>
                  </a:lnTo>
                  <a:lnTo>
                    <a:pt x="48786" y="142937"/>
                  </a:lnTo>
                  <a:lnTo>
                    <a:pt x="48432" y="142697"/>
                  </a:lnTo>
                  <a:lnTo>
                    <a:pt x="48072" y="142456"/>
                  </a:lnTo>
                  <a:lnTo>
                    <a:pt x="47718" y="142203"/>
                  </a:lnTo>
                  <a:lnTo>
                    <a:pt x="47370" y="141949"/>
                  </a:lnTo>
                  <a:lnTo>
                    <a:pt x="47016" y="141688"/>
                  </a:lnTo>
                  <a:lnTo>
                    <a:pt x="46669" y="141414"/>
                  </a:lnTo>
                  <a:lnTo>
                    <a:pt x="46328" y="141141"/>
                  </a:lnTo>
                  <a:lnTo>
                    <a:pt x="45988" y="140860"/>
                  </a:lnTo>
                  <a:lnTo>
                    <a:pt x="45647" y="140573"/>
                  </a:lnTo>
                  <a:lnTo>
                    <a:pt x="45313" y="140279"/>
                  </a:lnTo>
                  <a:lnTo>
                    <a:pt x="44986" y="139972"/>
                  </a:lnTo>
                  <a:lnTo>
                    <a:pt x="44658" y="139664"/>
                  </a:lnTo>
                  <a:lnTo>
                    <a:pt x="44338" y="139350"/>
                  </a:lnTo>
                  <a:lnTo>
                    <a:pt x="44017" y="139030"/>
                  </a:lnTo>
                  <a:lnTo>
                    <a:pt x="43703" y="138703"/>
                  </a:lnTo>
                  <a:lnTo>
                    <a:pt x="43389" y="138362"/>
                  </a:lnTo>
                  <a:lnTo>
                    <a:pt x="43082" y="138021"/>
                  </a:lnTo>
                  <a:lnTo>
                    <a:pt x="42782" y="137667"/>
                  </a:lnTo>
                  <a:lnTo>
                    <a:pt x="42481" y="137313"/>
                  </a:lnTo>
                  <a:lnTo>
                    <a:pt x="42194" y="136946"/>
                  </a:lnTo>
                  <a:lnTo>
                    <a:pt x="41900" y="136572"/>
                  </a:lnTo>
                  <a:lnTo>
                    <a:pt x="41619" y="136191"/>
                  </a:lnTo>
                  <a:lnTo>
                    <a:pt x="41339" y="135804"/>
                  </a:lnTo>
                  <a:lnTo>
                    <a:pt x="41072" y="135410"/>
                  </a:lnTo>
                  <a:lnTo>
                    <a:pt x="40804" y="135009"/>
                  </a:lnTo>
                  <a:lnTo>
                    <a:pt x="40537" y="134595"/>
                  </a:lnTo>
                  <a:lnTo>
                    <a:pt x="40283" y="134181"/>
                  </a:lnTo>
                  <a:lnTo>
                    <a:pt x="40036" y="133753"/>
                  </a:lnTo>
                  <a:lnTo>
                    <a:pt x="39789" y="133319"/>
                  </a:lnTo>
                  <a:lnTo>
                    <a:pt x="39555" y="132872"/>
                  </a:lnTo>
                  <a:lnTo>
                    <a:pt x="39322" y="132424"/>
                  </a:lnTo>
                  <a:lnTo>
                    <a:pt x="39095" y="131963"/>
                  </a:lnTo>
                  <a:lnTo>
                    <a:pt x="38874" y="131496"/>
                  </a:lnTo>
                  <a:lnTo>
                    <a:pt x="38667" y="131021"/>
                  </a:lnTo>
                  <a:lnTo>
                    <a:pt x="38460" y="130534"/>
                  </a:lnTo>
                  <a:lnTo>
                    <a:pt x="38260" y="130039"/>
                  </a:lnTo>
                  <a:lnTo>
                    <a:pt x="38073" y="129539"/>
                  </a:lnTo>
                  <a:lnTo>
                    <a:pt x="37886" y="129024"/>
                  </a:lnTo>
                  <a:lnTo>
                    <a:pt x="37712" y="128510"/>
                  </a:lnTo>
                  <a:lnTo>
                    <a:pt x="37712" y="128510"/>
                  </a:lnTo>
                  <a:lnTo>
                    <a:pt x="37552" y="127842"/>
                  </a:lnTo>
                  <a:lnTo>
                    <a:pt x="37411" y="127181"/>
                  </a:lnTo>
                  <a:lnTo>
                    <a:pt x="37278" y="126526"/>
                  </a:lnTo>
                  <a:lnTo>
                    <a:pt x="37164" y="125878"/>
                  </a:lnTo>
                  <a:lnTo>
                    <a:pt x="37057" y="125237"/>
                  </a:lnTo>
                  <a:lnTo>
                    <a:pt x="36957" y="124596"/>
                  </a:lnTo>
                  <a:lnTo>
                    <a:pt x="36877" y="123968"/>
                  </a:lnTo>
                  <a:lnTo>
                    <a:pt x="36804" y="123340"/>
                  </a:lnTo>
                  <a:lnTo>
                    <a:pt x="36737" y="122726"/>
                  </a:lnTo>
                  <a:lnTo>
                    <a:pt x="36683" y="122111"/>
                  </a:lnTo>
                  <a:lnTo>
                    <a:pt x="36637" y="121503"/>
                  </a:lnTo>
                  <a:lnTo>
                    <a:pt x="36603" y="120909"/>
                  </a:lnTo>
                  <a:lnTo>
                    <a:pt x="36576" y="120314"/>
                  </a:lnTo>
                  <a:lnTo>
                    <a:pt x="36563" y="119733"/>
                  </a:lnTo>
                  <a:lnTo>
                    <a:pt x="36550" y="119159"/>
                  </a:lnTo>
                  <a:lnTo>
                    <a:pt x="36550" y="118584"/>
                  </a:lnTo>
                  <a:lnTo>
                    <a:pt x="36556" y="118030"/>
                  </a:lnTo>
                  <a:lnTo>
                    <a:pt x="36570" y="117476"/>
                  </a:lnTo>
                  <a:lnTo>
                    <a:pt x="36590" y="116928"/>
                  </a:lnTo>
                  <a:lnTo>
                    <a:pt x="36617" y="116394"/>
                  </a:lnTo>
                  <a:lnTo>
                    <a:pt x="36650" y="115866"/>
                  </a:lnTo>
                  <a:lnTo>
                    <a:pt x="36690" y="115345"/>
                  </a:lnTo>
                  <a:lnTo>
                    <a:pt x="36737" y="114837"/>
                  </a:lnTo>
                  <a:lnTo>
                    <a:pt x="36790" y="114336"/>
                  </a:lnTo>
                  <a:lnTo>
                    <a:pt x="36844" y="113842"/>
                  </a:lnTo>
                  <a:lnTo>
                    <a:pt x="36904" y="113361"/>
                  </a:lnTo>
                  <a:lnTo>
                    <a:pt x="36971" y="112887"/>
                  </a:lnTo>
                  <a:lnTo>
                    <a:pt x="37037" y="112426"/>
                  </a:lnTo>
                  <a:lnTo>
                    <a:pt x="37111" y="111972"/>
                  </a:lnTo>
                  <a:lnTo>
                    <a:pt x="37184" y="111524"/>
                  </a:lnTo>
                  <a:lnTo>
                    <a:pt x="37264" y="111090"/>
                  </a:lnTo>
                  <a:lnTo>
                    <a:pt x="37345" y="110669"/>
                  </a:lnTo>
                  <a:lnTo>
                    <a:pt x="37431" y="110255"/>
                  </a:lnTo>
                  <a:lnTo>
                    <a:pt x="37512" y="109855"/>
                  </a:lnTo>
                  <a:lnTo>
                    <a:pt x="37692" y="109086"/>
                  </a:lnTo>
                  <a:lnTo>
                    <a:pt x="37872" y="108358"/>
                  </a:lnTo>
                  <a:lnTo>
                    <a:pt x="38053" y="107677"/>
                  </a:lnTo>
                  <a:lnTo>
                    <a:pt x="38233" y="107049"/>
                  </a:lnTo>
                  <a:lnTo>
                    <a:pt x="38413" y="106468"/>
                  </a:lnTo>
                  <a:lnTo>
                    <a:pt x="38587" y="105934"/>
                  </a:lnTo>
                  <a:lnTo>
                    <a:pt x="38747" y="105453"/>
                  </a:lnTo>
                  <a:lnTo>
                    <a:pt x="38901" y="105025"/>
                  </a:lnTo>
                  <a:lnTo>
                    <a:pt x="39034" y="104651"/>
                  </a:lnTo>
                  <a:lnTo>
                    <a:pt x="39255" y="104077"/>
                  </a:lnTo>
                  <a:lnTo>
                    <a:pt x="39395" y="103736"/>
                  </a:lnTo>
                  <a:lnTo>
                    <a:pt x="39422" y="103656"/>
                  </a:lnTo>
                  <a:lnTo>
                    <a:pt x="39422" y="103636"/>
                  </a:lnTo>
                  <a:lnTo>
                    <a:pt x="39422" y="103636"/>
                  </a:lnTo>
                  <a:lnTo>
                    <a:pt x="39415" y="103636"/>
                  </a:lnTo>
                  <a:lnTo>
                    <a:pt x="39415" y="103636"/>
                  </a:lnTo>
                  <a:lnTo>
                    <a:pt x="37458" y="102935"/>
                  </a:lnTo>
                  <a:lnTo>
                    <a:pt x="35347" y="102180"/>
                  </a:lnTo>
                  <a:lnTo>
                    <a:pt x="32769" y="101272"/>
                  </a:lnTo>
                  <a:lnTo>
                    <a:pt x="31373" y="100784"/>
                  </a:lnTo>
                  <a:lnTo>
                    <a:pt x="29951" y="100290"/>
                  </a:lnTo>
                  <a:lnTo>
                    <a:pt x="28515" y="99802"/>
                  </a:lnTo>
                  <a:lnTo>
                    <a:pt x="27099" y="99328"/>
                  </a:lnTo>
                  <a:lnTo>
                    <a:pt x="25736" y="98874"/>
                  </a:lnTo>
                  <a:lnTo>
                    <a:pt x="24454" y="98453"/>
                  </a:lnTo>
                  <a:lnTo>
                    <a:pt x="23271" y="98086"/>
                  </a:lnTo>
                  <a:lnTo>
                    <a:pt x="22724" y="97919"/>
                  </a:lnTo>
                  <a:lnTo>
                    <a:pt x="22216" y="97765"/>
                  </a:lnTo>
                  <a:lnTo>
                    <a:pt x="22216" y="97765"/>
                  </a:lnTo>
                  <a:lnTo>
                    <a:pt x="21735" y="97631"/>
                  </a:lnTo>
                  <a:lnTo>
                    <a:pt x="21254" y="97498"/>
                  </a:lnTo>
                  <a:lnTo>
                    <a:pt x="20319" y="97251"/>
                  </a:lnTo>
                  <a:lnTo>
                    <a:pt x="19404" y="97024"/>
                  </a:lnTo>
                  <a:lnTo>
                    <a:pt x="18509" y="96810"/>
                  </a:lnTo>
                  <a:lnTo>
                    <a:pt x="16746" y="96402"/>
                  </a:lnTo>
                  <a:lnTo>
                    <a:pt x="15871" y="96195"/>
                  </a:lnTo>
                  <a:lnTo>
                    <a:pt x="15002" y="95975"/>
                  </a:lnTo>
                  <a:lnTo>
                    <a:pt x="14562" y="95861"/>
                  </a:lnTo>
                  <a:lnTo>
                    <a:pt x="14121" y="95741"/>
                  </a:lnTo>
                  <a:lnTo>
                    <a:pt x="13680" y="95621"/>
                  </a:lnTo>
                  <a:lnTo>
                    <a:pt x="13232" y="95494"/>
                  </a:lnTo>
                  <a:lnTo>
                    <a:pt x="12785" y="95354"/>
                  </a:lnTo>
                  <a:lnTo>
                    <a:pt x="12331" y="95214"/>
                  </a:lnTo>
                  <a:lnTo>
                    <a:pt x="11870" y="95060"/>
                  </a:lnTo>
                  <a:lnTo>
                    <a:pt x="11409" y="94900"/>
                  </a:lnTo>
                  <a:lnTo>
                    <a:pt x="10941" y="94733"/>
                  </a:lnTo>
                  <a:lnTo>
                    <a:pt x="10467" y="94552"/>
                  </a:lnTo>
                  <a:lnTo>
                    <a:pt x="9986" y="94359"/>
                  </a:lnTo>
                  <a:lnTo>
                    <a:pt x="9492" y="94158"/>
                  </a:lnTo>
                  <a:lnTo>
                    <a:pt x="8998" y="93938"/>
                  </a:lnTo>
                  <a:lnTo>
                    <a:pt x="8490" y="93711"/>
                  </a:lnTo>
                  <a:lnTo>
                    <a:pt x="7976" y="93470"/>
                  </a:lnTo>
                  <a:lnTo>
                    <a:pt x="7455" y="93210"/>
                  </a:lnTo>
                  <a:lnTo>
                    <a:pt x="7455" y="93210"/>
                  </a:lnTo>
                  <a:lnTo>
                    <a:pt x="6941" y="92949"/>
                  </a:lnTo>
                  <a:lnTo>
                    <a:pt x="6446" y="92675"/>
                  </a:lnTo>
                  <a:lnTo>
                    <a:pt x="5985" y="92408"/>
                  </a:lnTo>
                  <a:lnTo>
                    <a:pt x="5545" y="92134"/>
                  </a:lnTo>
                  <a:lnTo>
                    <a:pt x="5130" y="91861"/>
                  </a:lnTo>
                  <a:lnTo>
                    <a:pt x="4736" y="91580"/>
                  </a:lnTo>
                  <a:lnTo>
                    <a:pt x="4362" y="91306"/>
                  </a:lnTo>
                  <a:lnTo>
                    <a:pt x="4015" y="91026"/>
                  </a:lnTo>
                  <a:lnTo>
                    <a:pt x="3688" y="90745"/>
                  </a:lnTo>
                  <a:lnTo>
                    <a:pt x="3374" y="90465"/>
                  </a:lnTo>
                  <a:lnTo>
                    <a:pt x="3087" y="90177"/>
                  </a:lnTo>
                  <a:lnTo>
                    <a:pt x="2813" y="89897"/>
                  </a:lnTo>
                  <a:lnTo>
                    <a:pt x="2559" y="89610"/>
                  </a:lnTo>
                  <a:lnTo>
                    <a:pt x="2325" y="89329"/>
                  </a:lnTo>
                  <a:lnTo>
                    <a:pt x="2105" y="89042"/>
                  </a:lnTo>
                  <a:lnTo>
                    <a:pt x="1898" y="88755"/>
                  </a:lnTo>
                  <a:lnTo>
                    <a:pt x="1704" y="88474"/>
                  </a:lnTo>
                  <a:lnTo>
                    <a:pt x="1530" y="88187"/>
                  </a:lnTo>
                  <a:lnTo>
                    <a:pt x="1363" y="87906"/>
                  </a:lnTo>
                  <a:lnTo>
                    <a:pt x="1216" y="87619"/>
                  </a:lnTo>
                  <a:lnTo>
                    <a:pt x="1076" y="87339"/>
                  </a:lnTo>
                  <a:lnTo>
                    <a:pt x="943" y="87051"/>
                  </a:lnTo>
                  <a:lnTo>
                    <a:pt x="822" y="86771"/>
                  </a:lnTo>
                  <a:lnTo>
                    <a:pt x="715" y="86490"/>
                  </a:lnTo>
                  <a:lnTo>
                    <a:pt x="615" y="86217"/>
                  </a:lnTo>
                  <a:lnTo>
                    <a:pt x="522" y="85936"/>
                  </a:lnTo>
                  <a:lnTo>
                    <a:pt x="435" y="85662"/>
                  </a:lnTo>
                  <a:lnTo>
                    <a:pt x="355" y="85388"/>
                  </a:lnTo>
                  <a:lnTo>
                    <a:pt x="281" y="85114"/>
                  </a:lnTo>
                  <a:lnTo>
                    <a:pt x="208" y="84841"/>
                  </a:lnTo>
                  <a:lnTo>
                    <a:pt x="81" y="84313"/>
                  </a:lnTo>
                  <a:lnTo>
                    <a:pt x="81" y="84313"/>
                  </a:lnTo>
                  <a:lnTo>
                    <a:pt x="54" y="84179"/>
                  </a:lnTo>
                  <a:lnTo>
                    <a:pt x="34" y="84046"/>
                  </a:lnTo>
                  <a:lnTo>
                    <a:pt x="14" y="83905"/>
                  </a:lnTo>
                  <a:lnTo>
                    <a:pt x="7" y="83772"/>
                  </a:lnTo>
                  <a:lnTo>
                    <a:pt x="1" y="83632"/>
                  </a:lnTo>
                  <a:lnTo>
                    <a:pt x="1" y="83498"/>
                  </a:lnTo>
                  <a:lnTo>
                    <a:pt x="7" y="83358"/>
                  </a:lnTo>
                  <a:lnTo>
                    <a:pt x="21" y="83218"/>
                  </a:lnTo>
                  <a:lnTo>
                    <a:pt x="34" y="83071"/>
                  </a:lnTo>
                  <a:lnTo>
                    <a:pt x="54" y="82930"/>
                  </a:lnTo>
                  <a:lnTo>
                    <a:pt x="81" y="82790"/>
                  </a:lnTo>
                  <a:lnTo>
                    <a:pt x="114" y="82643"/>
                  </a:lnTo>
                  <a:lnTo>
                    <a:pt x="148" y="82496"/>
                  </a:lnTo>
                  <a:lnTo>
                    <a:pt x="188" y="82356"/>
                  </a:lnTo>
                  <a:lnTo>
                    <a:pt x="281" y="82062"/>
                  </a:lnTo>
                  <a:lnTo>
                    <a:pt x="388" y="81761"/>
                  </a:lnTo>
                  <a:lnTo>
                    <a:pt x="508" y="81461"/>
                  </a:lnTo>
                  <a:lnTo>
                    <a:pt x="649" y="81167"/>
                  </a:lnTo>
                  <a:lnTo>
                    <a:pt x="802" y="80860"/>
                  </a:lnTo>
                  <a:lnTo>
                    <a:pt x="963" y="80559"/>
                  </a:lnTo>
                  <a:lnTo>
                    <a:pt x="1136" y="80252"/>
                  </a:lnTo>
                  <a:lnTo>
                    <a:pt x="1323" y="79951"/>
                  </a:lnTo>
                  <a:lnTo>
                    <a:pt x="1517" y="79644"/>
                  </a:lnTo>
                  <a:lnTo>
                    <a:pt x="1717" y="79337"/>
                  </a:lnTo>
                  <a:lnTo>
                    <a:pt x="1931" y="79036"/>
                  </a:lnTo>
                  <a:lnTo>
                    <a:pt x="2145" y="78729"/>
                  </a:lnTo>
                  <a:lnTo>
                    <a:pt x="2365" y="78428"/>
                  </a:lnTo>
                  <a:lnTo>
                    <a:pt x="2819" y="77821"/>
                  </a:lnTo>
                  <a:lnTo>
                    <a:pt x="3287" y="77226"/>
                  </a:lnTo>
                  <a:lnTo>
                    <a:pt x="3748" y="76645"/>
                  </a:lnTo>
                  <a:lnTo>
                    <a:pt x="4209" y="76071"/>
                  </a:lnTo>
                  <a:lnTo>
                    <a:pt x="4650" y="75516"/>
                  </a:lnTo>
                  <a:lnTo>
                    <a:pt x="5070" y="74975"/>
                  </a:lnTo>
                  <a:lnTo>
                    <a:pt x="5070" y="74975"/>
                  </a:lnTo>
                  <a:lnTo>
                    <a:pt x="5177" y="74842"/>
                  </a:lnTo>
                  <a:lnTo>
                    <a:pt x="5277" y="74688"/>
                  </a:lnTo>
                  <a:lnTo>
                    <a:pt x="5378" y="74521"/>
                  </a:lnTo>
                  <a:lnTo>
                    <a:pt x="5484" y="74347"/>
                  </a:lnTo>
                  <a:lnTo>
                    <a:pt x="5591" y="74154"/>
                  </a:lnTo>
                  <a:lnTo>
                    <a:pt x="5691" y="73953"/>
                  </a:lnTo>
                  <a:lnTo>
                    <a:pt x="5912" y="73519"/>
                  </a:lnTo>
                  <a:lnTo>
                    <a:pt x="6146" y="73038"/>
                  </a:lnTo>
                  <a:lnTo>
                    <a:pt x="6393" y="72511"/>
                  </a:lnTo>
                  <a:lnTo>
                    <a:pt x="6927" y="71348"/>
                  </a:lnTo>
                  <a:lnTo>
                    <a:pt x="7228" y="70714"/>
                  </a:lnTo>
                  <a:lnTo>
                    <a:pt x="7555" y="70046"/>
                  </a:lnTo>
                  <a:lnTo>
                    <a:pt x="7909" y="69351"/>
                  </a:lnTo>
                  <a:lnTo>
                    <a:pt x="8290" y="68623"/>
                  </a:lnTo>
                  <a:lnTo>
                    <a:pt x="8497" y="68249"/>
                  </a:lnTo>
                  <a:lnTo>
                    <a:pt x="8704" y="67875"/>
                  </a:lnTo>
                  <a:lnTo>
                    <a:pt x="8924" y="67488"/>
                  </a:lnTo>
                  <a:lnTo>
                    <a:pt x="9158" y="67094"/>
                  </a:lnTo>
                  <a:lnTo>
                    <a:pt x="9392" y="66700"/>
                  </a:lnTo>
                  <a:lnTo>
                    <a:pt x="9646" y="66299"/>
                  </a:lnTo>
                  <a:lnTo>
                    <a:pt x="9899" y="65898"/>
                  </a:lnTo>
                  <a:lnTo>
                    <a:pt x="10173" y="65484"/>
                  </a:lnTo>
                  <a:lnTo>
                    <a:pt x="10454" y="65070"/>
                  </a:lnTo>
                  <a:lnTo>
                    <a:pt x="10741" y="64656"/>
                  </a:lnTo>
                  <a:lnTo>
                    <a:pt x="11048" y="64235"/>
                  </a:lnTo>
                  <a:lnTo>
                    <a:pt x="11362" y="63807"/>
                  </a:lnTo>
                  <a:lnTo>
                    <a:pt x="11689" y="63380"/>
                  </a:lnTo>
                  <a:lnTo>
                    <a:pt x="12023" y="62953"/>
                  </a:lnTo>
                  <a:lnTo>
                    <a:pt x="12377" y="62518"/>
                  </a:lnTo>
                  <a:lnTo>
                    <a:pt x="12745" y="62084"/>
                  </a:lnTo>
                  <a:lnTo>
                    <a:pt x="13126" y="61643"/>
                  </a:lnTo>
                  <a:lnTo>
                    <a:pt x="13513" y="61209"/>
                  </a:lnTo>
                  <a:lnTo>
                    <a:pt x="13920" y="60768"/>
                  </a:lnTo>
                  <a:lnTo>
                    <a:pt x="14341" y="60328"/>
                  </a:lnTo>
                  <a:lnTo>
                    <a:pt x="14782" y="59887"/>
                  </a:lnTo>
                  <a:lnTo>
                    <a:pt x="15230" y="59446"/>
                  </a:lnTo>
                  <a:lnTo>
                    <a:pt x="15697" y="59005"/>
                  </a:lnTo>
                  <a:lnTo>
                    <a:pt x="16178" y="58564"/>
                  </a:lnTo>
                  <a:lnTo>
                    <a:pt x="16679" y="58123"/>
                  </a:lnTo>
                  <a:lnTo>
                    <a:pt x="17193" y="57683"/>
                  </a:lnTo>
                  <a:lnTo>
                    <a:pt x="17728" y="57242"/>
                  </a:lnTo>
                  <a:lnTo>
                    <a:pt x="18275" y="56801"/>
                  </a:lnTo>
                  <a:lnTo>
                    <a:pt x="18843" y="56367"/>
                  </a:lnTo>
                  <a:lnTo>
                    <a:pt x="19431" y="55933"/>
                  </a:lnTo>
                  <a:lnTo>
                    <a:pt x="20032" y="55498"/>
                  </a:lnTo>
                  <a:lnTo>
                    <a:pt x="20653" y="55071"/>
                  </a:lnTo>
                  <a:lnTo>
                    <a:pt x="21294" y="54643"/>
                  </a:lnTo>
                  <a:lnTo>
                    <a:pt x="21956" y="54223"/>
                  </a:lnTo>
                  <a:lnTo>
                    <a:pt x="22637" y="53802"/>
                  </a:lnTo>
                  <a:lnTo>
                    <a:pt x="23338" y="53381"/>
                  </a:lnTo>
                  <a:lnTo>
                    <a:pt x="24060" y="52974"/>
                  </a:lnTo>
                  <a:lnTo>
                    <a:pt x="24794" y="52559"/>
                  </a:lnTo>
                  <a:lnTo>
                    <a:pt x="25562" y="52159"/>
                  </a:lnTo>
                  <a:lnTo>
                    <a:pt x="26344" y="51758"/>
                  </a:lnTo>
                  <a:lnTo>
                    <a:pt x="26344" y="51758"/>
                  </a:lnTo>
                  <a:lnTo>
                    <a:pt x="27125" y="51371"/>
                  </a:lnTo>
                  <a:lnTo>
                    <a:pt x="27893" y="50997"/>
                  </a:lnTo>
                  <a:lnTo>
                    <a:pt x="28648" y="50629"/>
                  </a:lnTo>
                  <a:lnTo>
                    <a:pt x="29383" y="50282"/>
                  </a:lnTo>
                  <a:lnTo>
                    <a:pt x="30098" y="49948"/>
                  </a:lnTo>
                  <a:lnTo>
                    <a:pt x="30799" y="49627"/>
                  </a:lnTo>
                  <a:lnTo>
                    <a:pt x="31487" y="49320"/>
                  </a:lnTo>
                  <a:lnTo>
                    <a:pt x="32161" y="49026"/>
                  </a:lnTo>
                  <a:lnTo>
                    <a:pt x="32816" y="48739"/>
                  </a:lnTo>
                  <a:lnTo>
                    <a:pt x="33457" y="48472"/>
                  </a:lnTo>
                  <a:lnTo>
                    <a:pt x="34092" y="48211"/>
                  </a:lnTo>
                  <a:lnTo>
                    <a:pt x="34706" y="47971"/>
                  </a:lnTo>
                  <a:lnTo>
                    <a:pt x="35307" y="47737"/>
                  </a:lnTo>
                  <a:lnTo>
                    <a:pt x="35895" y="47510"/>
                  </a:lnTo>
                  <a:lnTo>
                    <a:pt x="36470" y="47303"/>
                  </a:lnTo>
                  <a:lnTo>
                    <a:pt x="37037" y="47102"/>
                  </a:lnTo>
                  <a:lnTo>
                    <a:pt x="37592" y="46915"/>
                  </a:lnTo>
                  <a:lnTo>
                    <a:pt x="38126" y="46735"/>
                  </a:lnTo>
                  <a:lnTo>
                    <a:pt x="38660" y="46568"/>
                  </a:lnTo>
                  <a:lnTo>
                    <a:pt x="39175" y="46415"/>
                  </a:lnTo>
                  <a:lnTo>
                    <a:pt x="39682" y="46268"/>
                  </a:lnTo>
                  <a:lnTo>
                    <a:pt x="40183" y="46127"/>
                  </a:lnTo>
                  <a:lnTo>
                    <a:pt x="40671" y="46000"/>
                  </a:lnTo>
                  <a:lnTo>
                    <a:pt x="41152" y="45887"/>
                  </a:lnTo>
                  <a:lnTo>
                    <a:pt x="41619" y="45780"/>
                  </a:lnTo>
                  <a:lnTo>
                    <a:pt x="42080" y="45680"/>
                  </a:lnTo>
                  <a:lnTo>
                    <a:pt x="42534" y="45593"/>
                  </a:lnTo>
                  <a:lnTo>
                    <a:pt x="42975" y="45513"/>
                  </a:lnTo>
                  <a:lnTo>
                    <a:pt x="43409" y="45439"/>
                  </a:lnTo>
                  <a:lnTo>
                    <a:pt x="43844" y="45373"/>
                  </a:lnTo>
                  <a:lnTo>
                    <a:pt x="44264" y="45319"/>
                  </a:lnTo>
                  <a:lnTo>
                    <a:pt x="44678" y="45272"/>
                  </a:lnTo>
                  <a:lnTo>
                    <a:pt x="45086" y="45232"/>
                  </a:lnTo>
                  <a:lnTo>
                    <a:pt x="45487" y="45199"/>
                  </a:lnTo>
                  <a:lnTo>
                    <a:pt x="45887" y="45179"/>
                  </a:lnTo>
                  <a:lnTo>
                    <a:pt x="46275" y="45159"/>
                  </a:lnTo>
                  <a:lnTo>
                    <a:pt x="46662" y="45152"/>
                  </a:lnTo>
                  <a:lnTo>
                    <a:pt x="47050" y="45145"/>
                  </a:lnTo>
                  <a:lnTo>
                    <a:pt x="47424" y="45145"/>
                  </a:lnTo>
                  <a:lnTo>
                    <a:pt x="47798" y="45159"/>
                  </a:lnTo>
                  <a:lnTo>
                    <a:pt x="48172" y="45172"/>
                  </a:lnTo>
                  <a:lnTo>
                    <a:pt x="48539" y="45192"/>
                  </a:lnTo>
                  <a:lnTo>
                    <a:pt x="48900" y="45226"/>
                  </a:lnTo>
                  <a:lnTo>
                    <a:pt x="49260" y="45252"/>
                  </a:lnTo>
                  <a:lnTo>
                    <a:pt x="49621" y="45292"/>
                  </a:lnTo>
                  <a:lnTo>
                    <a:pt x="49982" y="45339"/>
                  </a:lnTo>
                  <a:lnTo>
                    <a:pt x="50336" y="45386"/>
                  </a:lnTo>
                  <a:lnTo>
                    <a:pt x="50690" y="45439"/>
                  </a:lnTo>
                  <a:lnTo>
                    <a:pt x="51044" y="45493"/>
                  </a:lnTo>
                  <a:lnTo>
                    <a:pt x="51398" y="45560"/>
                  </a:lnTo>
                  <a:lnTo>
                    <a:pt x="52106" y="45693"/>
                  </a:lnTo>
                  <a:lnTo>
                    <a:pt x="52820" y="45847"/>
                  </a:lnTo>
                  <a:lnTo>
                    <a:pt x="53535" y="46007"/>
                  </a:lnTo>
                  <a:lnTo>
                    <a:pt x="54257" y="46187"/>
                  </a:lnTo>
                  <a:lnTo>
                    <a:pt x="54991" y="46368"/>
                  </a:lnTo>
                  <a:lnTo>
                    <a:pt x="56501" y="46769"/>
                  </a:lnTo>
                  <a:lnTo>
                    <a:pt x="56501" y="46769"/>
                  </a:lnTo>
                  <a:lnTo>
                    <a:pt x="56608" y="46835"/>
                  </a:lnTo>
                  <a:lnTo>
                    <a:pt x="56741" y="46929"/>
                  </a:lnTo>
                  <a:lnTo>
                    <a:pt x="56935" y="47076"/>
                  </a:lnTo>
                  <a:lnTo>
                    <a:pt x="57202" y="47290"/>
                  </a:lnTo>
                  <a:lnTo>
                    <a:pt x="57536" y="47570"/>
                  </a:lnTo>
                  <a:lnTo>
                    <a:pt x="57944" y="47924"/>
                  </a:lnTo>
                  <a:lnTo>
                    <a:pt x="58431" y="48365"/>
                  </a:lnTo>
                  <a:lnTo>
                    <a:pt x="58999" y="48906"/>
                  </a:lnTo>
                  <a:lnTo>
                    <a:pt x="59660" y="49540"/>
                  </a:lnTo>
                  <a:lnTo>
                    <a:pt x="60415" y="50289"/>
                  </a:lnTo>
                  <a:lnTo>
                    <a:pt x="61263" y="51157"/>
                  </a:lnTo>
                  <a:lnTo>
                    <a:pt x="62218" y="52152"/>
                  </a:lnTo>
                  <a:lnTo>
                    <a:pt x="62733" y="52700"/>
                  </a:lnTo>
                  <a:lnTo>
                    <a:pt x="63274" y="53288"/>
                  </a:lnTo>
                  <a:lnTo>
                    <a:pt x="63841" y="53902"/>
                  </a:lnTo>
                  <a:lnTo>
                    <a:pt x="64442" y="54557"/>
                  </a:lnTo>
                  <a:lnTo>
                    <a:pt x="65070" y="55251"/>
                  </a:lnTo>
                  <a:lnTo>
                    <a:pt x="65725" y="55986"/>
                  </a:lnTo>
                  <a:lnTo>
                    <a:pt x="65725" y="55986"/>
                  </a:lnTo>
                  <a:lnTo>
                    <a:pt x="66386" y="56734"/>
                  </a:lnTo>
                  <a:lnTo>
                    <a:pt x="67014" y="57469"/>
                  </a:lnTo>
                  <a:lnTo>
                    <a:pt x="67628" y="58197"/>
                  </a:lnTo>
                  <a:lnTo>
                    <a:pt x="68216" y="58912"/>
                  </a:lnTo>
                  <a:lnTo>
                    <a:pt x="68784" y="59620"/>
                  </a:lnTo>
                  <a:lnTo>
                    <a:pt x="69332" y="60314"/>
                  </a:lnTo>
                  <a:lnTo>
                    <a:pt x="69859" y="60995"/>
                  </a:lnTo>
                  <a:lnTo>
                    <a:pt x="70374" y="61670"/>
                  </a:lnTo>
                  <a:lnTo>
                    <a:pt x="71362" y="62986"/>
                  </a:lnTo>
                  <a:lnTo>
                    <a:pt x="72311" y="64255"/>
                  </a:lnTo>
                  <a:lnTo>
                    <a:pt x="73219" y="65471"/>
                  </a:lnTo>
                  <a:lnTo>
                    <a:pt x="73667" y="66065"/>
                  </a:lnTo>
                  <a:lnTo>
                    <a:pt x="74114" y="66646"/>
                  </a:lnTo>
                  <a:lnTo>
                    <a:pt x="74555" y="67214"/>
                  </a:lnTo>
                  <a:lnTo>
                    <a:pt x="74996" y="67775"/>
                  </a:lnTo>
                  <a:lnTo>
                    <a:pt x="75437" y="68316"/>
                  </a:lnTo>
                  <a:lnTo>
                    <a:pt x="75884" y="68850"/>
                  </a:lnTo>
                  <a:lnTo>
                    <a:pt x="76332" y="69371"/>
                  </a:lnTo>
                  <a:lnTo>
                    <a:pt x="76792" y="69879"/>
                  </a:lnTo>
                  <a:lnTo>
                    <a:pt x="77253" y="70373"/>
                  </a:lnTo>
                  <a:lnTo>
                    <a:pt x="77487" y="70614"/>
                  </a:lnTo>
                  <a:lnTo>
                    <a:pt x="77728" y="70854"/>
                  </a:lnTo>
                  <a:lnTo>
                    <a:pt x="77961" y="71088"/>
                  </a:lnTo>
                  <a:lnTo>
                    <a:pt x="78208" y="71322"/>
                  </a:lnTo>
                  <a:lnTo>
                    <a:pt x="78456" y="71549"/>
                  </a:lnTo>
                  <a:lnTo>
                    <a:pt x="78703" y="71776"/>
                  </a:lnTo>
                  <a:lnTo>
                    <a:pt x="78957" y="71996"/>
                  </a:lnTo>
                  <a:lnTo>
                    <a:pt x="79210" y="72217"/>
                  </a:lnTo>
                  <a:lnTo>
                    <a:pt x="79471" y="72430"/>
                  </a:lnTo>
                  <a:lnTo>
                    <a:pt x="79731" y="72644"/>
                  </a:lnTo>
                  <a:lnTo>
                    <a:pt x="79998" y="72851"/>
                  </a:lnTo>
                  <a:lnTo>
                    <a:pt x="80272" y="73058"/>
                  </a:lnTo>
                  <a:lnTo>
                    <a:pt x="80553" y="73259"/>
                  </a:lnTo>
                  <a:lnTo>
                    <a:pt x="80833" y="73459"/>
                  </a:lnTo>
                  <a:lnTo>
                    <a:pt x="81121" y="73653"/>
                  </a:lnTo>
                  <a:lnTo>
                    <a:pt x="81408" y="73846"/>
                  </a:lnTo>
                  <a:lnTo>
                    <a:pt x="81708" y="74033"/>
                  </a:lnTo>
                  <a:lnTo>
                    <a:pt x="82009" y="74220"/>
                  </a:lnTo>
                  <a:lnTo>
                    <a:pt x="82009" y="74220"/>
                  </a:lnTo>
                  <a:lnTo>
                    <a:pt x="82456" y="74341"/>
                  </a:lnTo>
                  <a:lnTo>
                    <a:pt x="82904" y="74468"/>
                  </a:lnTo>
                  <a:lnTo>
                    <a:pt x="83351" y="74601"/>
                  </a:lnTo>
                  <a:lnTo>
                    <a:pt x="83799" y="74741"/>
                  </a:lnTo>
                  <a:lnTo>
                    <a:pt x="84240" y="74888"/>
                  </a:lnTo>
                  <a:lnTo>
                    <a:pt x="84681" y="75042"/>
                  </a:lnTo>
                  <a:lnTo>
                    <a:pt x="85121" y="75196"/>
                  </a:lnTo>
                  <a:lnTo>
                    <a:pt x="85556" y="75356"/>
                  </a:lnTo>
                  <a:lnTo>
                    <a:pt x="85996" y="75523"/>
                  </a:lnTo>
                  <a:lnTo>
                    <a:pt x="86431" y="75697"/>
                  </a:lnTo>
                  <a:lnTo>
                    <a:pt x="86858" y="75877"/>
                  </a:lnTo>
                  <a:lnTo>
                    <a:pt x="87292" y="76064"/>
                  </a:lnTo>
                  <a:lnTo>
                    <a:pt x="87720" y="76251"/>
                  </a:lnTo>
                  <a:lnTo>
                    <a:pt x="88147" y="76451"/>
                  </a:lnTo>
                  <a:lnTo>
                    <a:pt x="88575" y="76652"/>
                  </a:lnTo>
                  <a:lnTo>
                    <a:pt x="88995" y="76859"/>
                  </a:lnTo>
                  <a:lnTo>
                    <a:pt x="89416" y="77066"/>
                  </a:lnTo>
                  <a:lnTo>
                    <a:pt x="89837" y="77286"/>
                  </a:lnTo>
                  <a:lnTo>
                    <a:pt x="90258" y="77507"/>
                  </a:lnTo>
                  <a:lnTo>
                    <a:pt x="90679" y="77734"/>
                  </a:lnTo>
                  <a:lnTo>
                    <a:pt x="91093" y="77968"/>
                  </a:lnTo>
                  <a:lnTo>
                    <a:pt x="91507" y="78201"/>
                  </a:lnTo>
                  <a:lnTo>
                    <a:pt x="91921" y="78442"/>
                  </a:lnTo>
                  <a:lnTo>
                    <a:pt x="92328" y="78689"/>
                  </a:lnTo>
                  <a:lnTo>
                    <a:pt x="92736" y="78943"/>
                  </a:lnTo>
                  <a:lnTo>
                    <a:pt x="93143" y="79197"/>
                  </a:lnTo>
                  <a:lnTo>
                    <a:pt x="93551" y="79457"/>
                  </a:lnTo>
                  <a:lnTo>
                    <a:pt x="93952" y="79724"/>
                  </a:lnTo>
                  <a:lnTo>
                    <a:pt x="94352" y="79998"/>
                  </a:lnTo>
                  <a:lnTo>
                    <a:pt x="94753" y="80272"/>
                  </a:lnTo>
                  <a:lnTo>
                    <a:pt x="95154" y="80552"/>
                  </a:lnTo>
                  <a:lnTo>
                    <a:pt x="95548" y="80833"/>
                  </a:lnTo>
                  <a:lnTo>
                    <a:pt x="95949" y="81120"/>
                  </a:lnTo>
                  <a:lnTo>
                    <a:pt x="96343" y="81414"/>
                  </a:lnTo>
                  <a:lnTo>
                    <a:pt x="96730" y="81715"/>
                  </a:lnTo>
                  <a:lnTo>
                    <a:pt x="97124" y="82015"/>
                  </a:lnTo>
                  <a:lnTo>
                    <a:pt x="97512" y="82323"/>
                  </a:lnTo>
                  <a:lnTo>
                    <a:pt x="97899" y="82630"/>
                  </a:lnTo>
                  <a:lnTo>
                    <a:pt x="98280" y="82944"/>
                  </a:lnTo>
                  <a:lnTo>
                    <a:pt x="98667" y="83264"/>
                  </a:lnTo>
                  <a:lnTo>
                    <a:pt x="99048" y="83585"/>
                  </a:lnTo>
                  <a:lnTo>
                    <a:pt x="99429" y="83912"/>
                  </a:lnTo>
                  <a:lnTo>
                    <a:pt x="99803" y="84239"/>
                  </a:lnTo>
                  <a:lnTo>
                    <a:pt x="100183" y="84573"/>
                  </a:lnTo>
                  <a:lnTo>
                    <a:pt x="100925" y="85255"/>
                  </a:lnTo>
                  <a:lnTo>
                    <a:pt x="101666" y="85949"/>
                  </a:lnTo>
                  <a:lnTo>
                    <a:pt x="102401" y="86657"/>
                  </a:lnTo>
                  <a:lnTo>
                    <a:pt x="103129" y="87379"/>
                  </a:lnTo>
                  <a:lnTo>
                    <a:pt x="103850" y="88113"/>
                  </a:lnTo>
                  <a:lnTo>
                    <a:pt x="104565" y="88862"/>
                  </a:lnTo>
                  <a:lnTo>
                    <a:pt x="105266" y="89630"/>
                  </a:lnTo>
                  <a:lnTo>
                    <a:pt x="105968" y="90398"/>
                  </a:lnTo>
                  <a:lnTo>
                    <a:pt x="106662" y="91186"/>
                  </a:lnTo>
                  <a:lnTo>
                    <a:pt x="107350" y="91987"/>
                  </a:lnTo>
                  <a:lnTo>
                    <a:pt x="108025" y="92796"/>
                  </a:lnTo>
                  <a:lnTo>
                    <a:pt x="108699" y="93617"/>
                  </a:lnTo>
                  <a:lnTo>
                    <a:pt x="109361" y="94445"/>
                  </a:lnTo>
                  <a:lnTo>
                    <a:pt x="110022" y="95287"/>
                  </a:lnTo>
                  <a:lnTo>
                    <a:pt x="110676" y="96135"/>
                  </a:lnTo>
                  <a:lnTo>
                    <a:pt x="111318" y="96997"/>
                  </a:lnTo>
                  <a:lnTo>
                    <a:pt x="111952" y="97865"/>
                  </a:lnTo>
                  <a:lnTo>
                    <a:pt x="112587" y="98740"/>
                  </a:lnTo>
                  <a:lnTo>
                    <a:pt x="113208" y="99622"/>
                  </a:lnTo>
                  <a:lnTo>
                    <a:pt x="113829" y="100517"/>
                  </a:lnTo>
                  <a:lnTo>
                    <a:pt x="114437" y="101412"/>
                  </a:lnTo>
                  <a:lnTo>
                    <a:pt x="115038" y="102320"/>
                  </a:lnTo>
                  <a:lnTo>
                    <a:pt x="115632" y="103229"/>
                  </a:lnTo>
                  <a:lnTo>
                    <a:pt x="116227" y="104150"/>
                  </a:lnTo>
                  <a:lnTo>
                    <a:pt x="116808" y="105072"/>
                  </a:lnTo>
                  <a:lnTo>
                    <a:pt x="117382" y="106001"/>
                  </a:lnTo>
                  <a:lnTo>
                    <a:pt x="117950" y="106929"/>
                  </a:lnTo>
                  <a:lnTo>
                    <a:pt x="118511" y="107871"/>
                  </a:lnTo>
                  <a:lnTo>
                    <a:pt x="119066" y="108806"/>
                  </a:lnTo>
                  <a:lnTo>
                    <a:pt x="119613" y="109754"/>
                  </a:lnTo>
                  <a:lnTo>
                    <a:pt x="120154" y="110703"/>
                  </a:lnTo>
                  <a:lnTo>
                    <a:pt x="120689" y="111651"/>
                  </a:lnTo>
                  <a:lnTo>
                    <a:pt x="121210" y="112600"/>
                  </a:lnTo>
                  <a:lnTo>
                    <a:pt x="121731" y="113555"/>
                  </a:lnTo>
                  <a:lnTo>
                    <a:pt x="122245" y="114510"/>
                  </a:lnTo>
                  <a:lnTo>
                    <a:pt x="122753" y="115465"/>
                  </a:lnTo>
                  <a:lnTo>
                    <a:pt x="123247" y="116420"/>
                  </a:lnTo>
                  <a:lnTo>
                    <a:pt x="123741" y="117382"/>
                  </a:lnTo>
                  <a:lnTo>
                    <a:pt x="124222" y="118337"/>
                  </a:lnTo>
                  <a:lnTo>
                    <a:pt x="124703" y="119292"/>
                  </a:lnTo>
                  <a:lnTo>
                    <a:pt x="125170" y="120248"/>
                  </a:lnTo>
                  <a:lnTo>
                    <a:pt x="125638" y="121203"/>
                  </a:lnTo>
                  <a:lnTo>
                    <a:pt x="126092" y="122151"/>
                  </a:lnTo>
                  <a:lnTo>
                    <a:pt x="126540" y="123100"/>
                  </a:lnTo>
                  <a:lnTo>
                    <a:pt x="126981" y="124048"/>
                  </a:lnTo>
                  <a:lnTo>
                    <a:pt x="127415" y="124990"/>
                  </a:lnTo>
                  <a:lnTo>
                    <a:pt x="127849" y="125932"/>
                  </a:lnTo>
                  <a:lnTo>
                    <a:pt x="128270" y="126867"/>
                  </a:lnTo>
                  <a:lnTo>
                    <a:pt x="128684" y="127795"/>
                  </a:lnTo>
                  <a:lnTo>
                    <a:pt x="129091" y="128724"/>
                  </a:lnTo>
                  <a:lnTo>
                    <a:pt x="129485" y="129645"/>
                  </a:lnTo>
                  <a:lnTo>
                    <a:pt x="129879" y="130560"/>
                  </a:lnTo>
                  <a:lnTo>
                    <a:pt x="130267" y="131469"/>
                  </a:lnTo>
                  <a:lnTo>
                    <a:pt x="130647" y="132371"/>
                  </a:lnTo>
                  <a:lnTo>
                    <a:pt x="131382" y="134161"/>
                  </a:lnTo>
                  <a:lnTo>
                    <a:pt x="132090" y="135911"/>
                  </a:lnTo>
                  <a:lnTo>
                    <a:pt x="132771" y="137634"/>
                  </a:lnTo>
                  <a:lnTo>
                    <a:pt x="133419" y="139317"/>
                  </a:lnTo>
                  <a:lnTo>
                    <a:pt x="134041" y="140967"/>
                  </a:lnTo>
                  <a:lnTo>
                    <a:pt x="134635" y="142563"/>
                  </a:lnTo>
                  <a:lnTo>
                    <a:pt x="135203" y="144119"/>
                  </a:lnTo>
                  <a:lnTo>
                    <a:pt x="135737" y="145622"/>
                  </a:lnTo>
                  <a:lnTo>
                    <a:pt x="136251" y="147072"/>
                  </a:lnTo>
                  <a:lnTo>
                    <a:pt x="136726" y="148468"/>
                  </a:lnTo>
                  <a:lnTo>
                    <a:pt x="137180" y="149797"/>
                  </a:lnTo>
                  <a:lnTo>
                    <a:pt x="137601" y="151073"/>
                  </a:lnTo>
                  <a:lnTo>
                    <a:pt x="137995" y="152275"/>
                  </a:lnTo>
                  <a:lnTo>
                    <a:pt x="138362" y="153410"/>
                  </a:lnTo>
                  <a:lnTo>
                    <a:pt x="138696" y="154472"/>
                  </a:lnTo>
                  <a:lnTo>
                    <a:pt x="139003" y="155454"/>
                  </a:lnTo>
                  <a:lnTo>
                    <a:pt x="139531" y="157184"/>
                  </a:lnTo>
                  <a:lnTo>
                    <a:pt x="139945" y="158567"/>
                  </a:lnTo>
                  <a:lnTo>
                    <a:pt x="140246" y="159575"/>
                  </a:lnTo>
                  <a:lnTo>
                    <a:pt x="140419" y="160197"/>
                  </a:lnTo>
                  <a:lnTo>
                    <a:pt x="140466" y="160344"/>
                  </a:lnTo>
                  <a:lnTo>
                    <a:pt x="140486" y="160390"/>
                  </a:lnTo>
                  <a:lnTo>
                    <a:pt x="140486" y="160390"/>
                  </a:lnTo>
                  <a:lnTo>
                    <a:pt x="140593" y="159782"/>
                  </a:lnTo>
                  <a:lnTo>
                    <a:pt x="140686" y="159175"/>
                  </a:lnTo>
                  <a:lnTo>
                    <a:pt x="140773" y="158574"/>
                  </a:lnTo>
                  <a:lnTo>
                    <a:pt x="140860" y="157966"/>
                  </a:lnTo>
                  <a:lnTo>
                    <a:pt x="140934" y="157365"/>
                  </a:lnTo>
                  <a:lnTo>
                    <a:pt x="141000" y="156770"/>
                  </a:lnTo>
                  <a:lnTo>
                    <a:pt x="141060" y="156169"/>
                  </a:lnTo>
                  <a:lnTo>
                    <a:pt x="141114" y="155575"/>
                  </a:lnTo>
                  <a:lnTo>
                    <a:pt x="141161" y="154980"/>
                  </a:lnTo>
                  <a:lnTo>
                    <a:pt x="141194" y="154392"/>
                  </a:lnTo>
                  <a:lnTo>
                    <a:pt x="141227" y="153798"/>
                  </a:lnTo>
                  <a:lnTo>
                    <a:pt x="141254" y="153210"/>
                  </a:lnTo>
                  <a:lnTo>
                    <a:pt x="141274" y="152622"/>
                  </a:lnTo>
                  <a:lnTo>
                    <a:pt x="141288" y="152041"/>
                  </a:lnTo>
                  <a:lnTo>
                    <a:pt x="141294" y="151453"/>
                  </a:lnTo>
                  <a:lnTo>
                    <a:pt x="141288" y="150872"/>
                  </a:lnTo>
                  <a:lnTo>
                    <a:pt x="141281" y="150291"/>
                  </a:lnTo>
                  <a:lnTo>
                    <a:pt x="141268" y="149710"/>
                  </a:lnTo>
                  <a:lnTo>
                    <a:pt x="141247" y="149136"/>
                  </a:lnTo>
                  <a:lnTo>
                    <a:pt x="141221" y="148561"/>
                  </a:lnTo>
                  <a:lnTo>
                    <a:pt x="141194" y="147987"/>
                  </a:lnTo>
                  <a:lnTo>
                    <a:pt x="141154" y="147412"/>
                  </a:lnTo>
                  <a:lnTo>
                    <a:pt x="141107" y="146838"/>
                  </a:lnTo>
                  <a:lnTo>
                    <a:pt x="141060" y="146270"/>
                  </a:lnTo>
                  <a:lnTo>
                    <a:pt x="141000" y="145702"/>
                  </a:lnTo>
                  <a:lnTo>
                    <a:pt x="140940" y="145135"/>
                  </a:lnTo>
                  <a:lnTo>
                    <a:pt x="140873" y="144567"/>
                  </a:lnTo>
                  <a:lnTo>
                    <a:pt x="140800" y="143999"/>
                  </a:lnTo>
                  <a:lnTo>
                    <a:pt x="140727" y="143438"/>
                  </a:lnTo>
                  <a:lnTo>
                    <a:pt x="140640" y="142877"/>
                  </a:lnTo>
                  <a:lnTo>
                    <a:pt x="140553" y="142316"/>
                  </a:lnTo>
                  <a:lnTo>
                    <a:pt x="140453" y="141755"/>
                  </a:lnTo>
                  <a:lnTo>
                    <a:pt x="140359" y="141194"/>
                  </a:lnTo>
                  <a:lnTo>
                    <a:pt x="140252" y="140640"/>
                  </a:lnTo>
                  <a:lnTo>
                    <a:pt x="140139" y="140085"/>
                  </a:lnTo>
                  <a:lnTo>
                    <a:pt x="140025" y="139531"/>
                  </a:lnTo>
                  <a:lnTo>
                    <a:pt x="139905" y="138976"/>
                  </a:lnTo>
                  <a:lnTo>
                    <a:pt x="139778" y="138422"/>
                  </a:lnTo>
                  <a:lnTo>
                    <a:pt x="139651" y="137868"/>
                  </a:lnTo>
                  <a:lnTo>
                    <a:pt x="139518" y="137320"/>
                  </a:lnTo>
                  <a:lnTo>
                    <a:pt x="139377" y="136772"/>
                  </a:lnTo>
                  <a:lnTo>
                    <a:pt x="139230" y="136225"/>
                  </a:lnTo>
                  <a:lnTo>
                    <a:pt x="139083" y="135677"/>
                  </a:lnTo>
                  <a:lnTo>
                    <a:pt x="138930" y="135129"/>
                  </a:lnTo>
                  <a:lnTo>
                    <a:pt x="138776" y="134588"/>
                  </a:lnTo>
                  <a:lnTo>
                    <a:pt x="138616" y="134040"/>
                  </a:lnTo>
                  <a:lnTo>
                    <a:pt x="138449" y="133499"/>
                  </a:lnTo>
                  <a:lnTo>
                    <a:pt x="138275" y="132958"/>
                  </a:lnTo>
                  <a:lnTo>
                    <a:pt x="138102" y="132417"/>
                  </a:lnTo>
                  <a:lnTo>
                    <a:pt x="137928" y="131876"/>
                  </a:lnTo>
                  <a:lnTo>
                    <a:pt x="137561" y="130801"/>
                  </a:lnTo>
                  <a:lnTo>
                    <a:pt x="137173" y="129732"/>
                  </a:lnTo>
                  <a:lnTo>
                    <a:pt x="136779" y="128664"/>
                  </a:lnTo>
                  <a:lnTo>
                    <a:pt x="136365" y="127595"/>
                  </a:lnTo>
                  <a:lnTo>
                    <a:pt x="135937" y="126533"/>
                  </a:lnTo>
                  <a:lnTo>
                    <a:pt x="135503" y="125471"/>
                  </a:lnTo>
                  <a:lnTo>
                    <a:pt x="135049" y="124416"/>
                  </a:lnTo>
                  <a:lnTo>
                    <a:pt x="134588" y="123360"/>
                  </a:lnTo>
                  <a:lnTo>
                    <a:pt x="134114" y="122312"/>
                  </a:lnTo>
                  <a:lnTo>
                    <a:pt x="133633" y="121263"/>
                  </a:lnTo>
                  <a:lnTo>
                    <a:pt x="133139" y="120214"/>
                  </a:lnTo>
                  <a:lnTo>
                    <a:pt x="132631" y="119172"/>
                  </a:lnTo>
                  <a:lnTo>
                    <a:pt x="132117" y="118130"/>
                  </a:lnTo>
                  <a:lnTo>
                    <a:pt x="131603" y="117088"/>
                  </a:lnTo>
                  <a:lnTo>
                    <a:pt x="131068" y="116053"/>
                  </a:lnTo>
                  <a:lnTo>
                    <a:pt x="130534" y="115018"/>
                  </a:lnTo>
                  <a:lnTo>
                    <a:pt x="129993" y="113982"/>
                  </a:lnTo>
                  <a:lnTo>
                    <a:pt x="129445" y="112947"/>
                  </a:lnTo>
                  <a:lnTo>
                    <a:pt x="128891" y="111919"/>
                  </a:lnTo>
                  <a:lnTo>
                    <a:pt x="128330" y="110883"/>
                  </a:lnTo>
                  <a:lnTo>
                    <a:pt x="127769" y="109855"/>
                  </a:lnTo>
                  <a:lnTo>
                    <a:pt x="126633" y="107797"/>
                  </a:lnTo>
                  <a:lnTo>
                    <a:pt x="125484" y="105740"/>
                  </a:lnTo>
                  <a:lnTo>
                    <a:pt x="124329" y="103690"/>
                  </a:lnTo>
                  <a:lnTo>
                    <a:pt x="123180" y="101632"/>
                  </a:lnTo>
                  <a:lnTo>
                    <a:pt x="122031" y="99582"/>
                  </a:lnTo>
                  <a:lnTo>
                    <a:pt x="120889" y="97525"/>
                  </a:lnTo>
                  <a:lnTo>
                    <a:pt x="119760" y="95461"/>
                  </a:lnTo>
                  <a:lnTo>
                    <a:pt x="119199" y="94432"/>
                  </a:lnTo>
                  <a:lnTo>
                    <a:pt x="118645" y="93397"/>
                  </a:lnTo>
                  <a:lnTo>
                    <a:pt x="118097" y="92362"/>
                  </a:lnTo>
                  <a:lnTo>
                    <a:pt x="117556" y="91326"/>
                  </a:lnTo>
                  <a:lnTo>
                    <a:pt x="117556" y="91326"/>
                  </a:lnTo>
                  <a:lnTo>
                    <a:pt x="116888" y="90498"/>
                  </a:lnTo>
                  <a:lnTo>
                    <a:pt x="116234" y="89703"/>
                  </a:lnTo>
                  <a:lnTo>
                    <a:pt x="114991" y="88194"/>
                  </a:lnTo>
                  <a:lnTo>
                    <a:pt x="113836" y="86784"/>
                  </a:lnTo>
                  <a:lnTo>
                    <a:pt x="113288" y="86116"/>
                  </a:lnTo>
                  <a:lnTo>
                    <a:pt x="112760" y="85462"/>
                  </a:lnTo>
                  <a:lnTo>
                    <a:pt x="112253" y="84834"/>
                  </a:lnTo>
                  <a:lnTo>
                    <a:pt x="111772" y="84213"/>
                  </a:lnTo>
                  <a:lnTo>
                    <a:pt x="111311" y="83612"/>
                  </a:lnTo>
                  <a:lnTo>
                    <a:pt x="110877" y="83024"/>
                  </a:lnTo>
                  <a:lnTo>
                    <a:pt x="110469" y="82443"/>
                  </a:lnTo>
                  <a:lnTo>
                    <a:pt x="110269" y="82162"/>
                  </a:lnTo>
                  <a:lnTo>
                    <a:pt x="110082" y="81875"/>
                  </a:lnTo>
                  <a:lnTo>
                    <a:pt x="109895" y="81594"/>
                  </a:lnTo>
                  <a:lnTo>
                    <a:pt x="109715" y="81314"/>
                  </a:lnTo>
                  <a:lnTo>
                    <a:pt x="109548" y="81033"/>
                  </a:lnTo>
                  <a:lnTo>
                    <a:pt x="109381" y="80753"/>
                  </a:lnTo>
                  <a:lnTo>
                    <a:pt x="109381" y="80753"/>
                  </a:lnTo>
                  <a:lnTo>
                    <a:pt x="109027" y="80138"/>
                  </a:lnTo>
                  <a:lnTo>
                    <a:pt x="108693" y="79524"/>
                  </a:lnTo>
                  <a:lnTo>
                    <a:pt x="108372" y="78909"/>
                  </a:lnTo>
                  <a:lnTo>
                    <a:pt x="108065" y="78295"/>
                  </a:lnTo>
                  <a:lnTo>
                    <a:pt x="107771" y="77687"/>
                  </a:lnTo>
                  <a:lnTo>
                    <a:pt x="107490" y="77086"/>
                  </a:lnTo>
                  <a:lnTo>
                    <a:pt x="107223" y="76485"/>
                  </a:lnTo>
                  <a:lnTo>
                    <a:pt x="106976" y="75897"/>
                  </a:lnTo>
                  <a:lnTo>
                    <a:pt x="106742" y="75316"/>
                  </a:lnTo>
                  <a:lnTo>
                    <a:pt x="106515" y="74748"/>
                  </a:lnTo>
                  <a:lnTo>
                    <a:pt x="106308" y="74194"/>
                  </a:lnTo>
                  <a:lnTo>
                    <a:pt x="106114" y="73653"/>
                  </a:lnTo>
                  <a:lnTo>
                    <a:pt x="105927" y="73125"/>
                  </a:lnTo>
                  <a:lnTo>
                    <a:pt x="105760" y="72617"/>
                  </a:lnTo>
                  <a:lnTo>
                    <a:pt x="105600" y="72123"/>
                  </a:lnTo>
                  <a:lnTo>
                    <a:pt x="105460" y="71649"/>
                  </a:lnTo>
                  <a:lnTo>
                    <a:pt x="105326" y="71201"/>
                  </a:lnTo>
                  <a:lnTo>
                    <a:pt x="105213" y="70774"/>
                  </a:lnTo>
                  <a:lnTo>
                    <a:pt x="105106" y="70367"/>
                  </a:lnTo>
                  <a:lnTo>
                    <a:pt x="105012" y="69986"/>
                  </a:lnTo>
                  <a:lnTo>
                    <a:pt x="104926" y="69632"/>
                  </a:lnTo>
                  <a:lnTo>
                    <a:pt x="104859" y="69311"/>
                  </a:lnTo>
                  <a:lnTo>
                    <a:pt x="104799" y="69017"/>
                  </a:lnTo>
                  <a:lnTo>
                    <a:pt x="104752" y="68757"/>
                  </a:lnTo>
                  <a:lnTo>
                    <a:pt x="104719" y="68523"/>
                  </a:lnTo>
                  <a:lnTo>
                    <a:pt x="104692" y="68329"/>
                  </a:lnTo>
                  <a:lnTo>
                    <a:pt x="104678" y="68169"/>
                  </a:lnTo>
                  <a:lnTo>
                    <a:pt x="104678" y="68042"/>
                  </a:lnTo>
                  <a:lnTo>
                    <a:pt x="104685" y="67962"/>
                  </a:lnTo>
                  <a:lnTo>
                    <a:pt x="104692" y="67929"/>
                  </a:lnTo>
                  <a:lnTo>
                    <a:pt x="104705" y="67915"/>
                  </a:lnTo>
                  <a:lnTo>
                    <a:pt x="104719" y="67909"/>
                  </a:lnTo>
                  <a:lnTo>
                    <a:pt x="104732" y="67909"/>
                  </a:lnTo>
                  <a:lnTo>
                    <a:pt x="104752" y="67922"/>
                  </a:lnTo>
                  <a:lnTo>
                    <a:pt x="104772" y="67949"/>
                  </a:lnTo>
                  <a:lnTo>
                    <a:pt x="104772" y="67949"/>
                  </a:lnTo>
                  <a:lnTo>
                    <a:pt x="104879" y="68089"/>
                  </a:lnTo>
                  <a:lnTo>
                    <a:pt x="105032" y="68269"/>
                  </a:lnTo>
                  <a:lnTo>
                    <a:pt x="105427" y="68717"/>
                  </a:lnTo>
                  <a:lnTo>
                    <a:pt x="105894" y="69238"/>
                  </a:lnTo>
                  <a:lnTo>
                    <a:pt x="106395" y="69785"/>
                  </a:lnTo>
                  <a:lnTo>
                    <a:pt x="107277" y="70727"/>
                  </a:lnTo>
                  <a:lnTo>
                    <a:pt x="107664" y="71135"/>
                  </a:lnTo>
                  <a:lnTo>
                    <a:pt x="107664" y="71135"/>
                  </a:lnTo>
                  <a:lnTo>
                    <a:pt x="107624" y="71014"/>
                  </a:lnTo>
                  <a:lnTo>
                    <a:pt x="107504" y="70667"/>
                  </a:lnTo>
                  <a:lnTo>
                    <a:pt x="107323" y="70113"/>
                  </a:lnTo>
                  <a:lnTo>
                    <a:pt x="107090" y="69358"/>
                  </a:lnTo>
                  <a:lnTo>
                    <a:pt x="106956" y="68904"/>
                  </a:lnTo>
                  <a:lnTo>
                    <a:pt x="106816" y="68416"/>
                  </a:lnTo>
                  <a:lnTo>
                    <a:pt x="106662" y="67875"/>
                  </a:lnTo>
                  <a:lnTo>
                    <a:pt x="106509" y="67301"/>
                  </a:lnTo>
                  <a:lnTo>
                    <a:pt x="106348" y="66686"/>
                  </a:lnTo>
                  <a:lnTo>
                    <a:pt x="106181" y="66032"/>
                  </a:lnTo>
                  <a:lnTo>
                    <a:pt x="106014" y="65337"/>
                  </a:lnTo>
                  <a:lnTo>
                    <a:pt x="105847" y="64616"/>
                  </a:lnTo>
                  <a:lnTo>
                    <a:pt x="105687" y="63854"/>
                  </a:lnTo>
                  <a:lnTo>
                    <a:pt x="105520" y="63066"/>
                  </a:lnTo>
                  <a:lnTo>
                    <a:pt x="105360" y="62251"/>
                  </a:lnTo>
                  <a:lnTo>
                    <a:pt x="105206" y="61410"/>
                  </a:lnTo>
                  <a:lnTo>
                    <a:pt x="105059" y="60541"/>
                  </a:lnTo>
                  <a:lnTo>
                    <a:pt x="104926" y="59646"/>
                  </a:lnTo>
                  <a:lnTo>
                    <a:pt x="104792" y="58731"/>
                  </a:lnTo>
                  <a:lnTo>
                    <a:pt x="104678" y="57796"/>
                  </a:lnTo>
                  <a:lnTo>
                    <a:pt x="104572" y="56841"/>
                  </a:lnTo>
                  <a:lnTo>
                    <a:pt x="104525" y="56353"/>
                  </a:lnTo>
                  <a:lnTo>
                    <a:pt x="104478" y="55866"/>
                  </a:lnTo>
                  <a:lnTo>
                    <a:pt x="104438" y="55378"/>
                  </a:lnTo>
                  <a:lnTo>
                    <a:pt x="104398" y="54884"/>
                  </a:lnTo>
                  <a:lnTo>
                    <a:pt x="104371" y="54383"/>
                  </a:lnTo>
                  <a:lnTo>
                    <a:pt x="104338" y="53882"/>
                  </a:lnTo>
                  <a:lnTo>
                    <a:pt x="104318" y="53374"/>
                  </a:lnTo>
                  <a:lnTo>
                    <a:pt x="104298" y="52867"/>
                  </a:lnTo>
                  <a:lnTo>
                    <a:pt x="104284" y="52359"/>
                  </a:lnTo>
                  <a:lnTo>
                    <a:pt x="104278" y="51845"/>
                  </a:lnTo>
                  <a:lnTo>
                    <a:pt x="104271" y="51331"/>
                  </a:lnTo>
                  <a:lnTo>
                    <a:pt x="104278" y="50816"/>
                  </a:lnTo>
                  <a:lnTo>
                    <a:pt x="104284" y="50302"/>
                  </a:lnTo>
                  <a:lnTo>
                    <a:pt x="104298" y="49781"/>
                  </a:lnTo>
                  <a:lnTo>
                    <a:pt x="104298" y="49781"/>
                  </a:lnTo>
                  <a:lnTo>
                    <a:pt x="104338" y="48752"/>
                  </a:lnTo>
                  <a:lnTo>
                    <a:pt x="104391" y="47757"/>
                  </a:lnTo>
                  <a:lnTo>
                    <a:pt x="104451" y="46789"/>
                  </a:lnTo>
                  <a:lnTo>
                    <a:pt x="104531" y="45853"/>
                  </a:lnTo>
                  <a:lnTo>
                    <a:pt x="104612" y="44945"/>
                  </a:lnTo>
                  <a:lnTo>
                    <a:pt x="104712" y="44070"/>
                  </a:lnTo>
                  <a:lnTo>
                    <a:pt x="104812" y="43222"/>
                  </a:lnTo>
                  <a:lnTo>
                    <a:pt x="104926" y="42407"/>
                  </a:lnTo>
                  <a:lnTo>
                    <a:pt x="105039" y="41619"/>
                  </a:lnTo>
                  <a:lnTo>
                    <a:pt x="105166" y="40864"/>
                  </a:lnTo>
                  <a:lnTo>
                    <a:pt x="105293" y="40143"/>
                  </a:lnTo>
                  <a:lnTo>
                    <a:pt x="105420" y="39448"/>
                  </a:lnTo>
                  <a:lnTo>
                    <a:pt x="105553" y="38787"/>
                  </a:lnTo>
                  <a:lnTo>
                    <a:pt x="105694" y="38159"/>
                  </a:lnTo>
                  <a:lnTo>
                    <a:pt x="105827" y="37564"/>
                  </a:lnTo>
                  <a:lnTo>
                    <a:pt x="105961" y="37003"/>
                  </a:lnTo>
                  <a:lnTo>
                    <a:pt x="106101" y="36469"/>
                  </a:lnTo>
                  <a:lnTo>
                    <a:pt x="106228" y="35968"/>
                  </a:lnTo>
                  <a:lnTo>
                    <a:pt x="106362" y="35507"/>
                  </a:lnTo>
                  <a:lnTo>
                    <a:pt x="106489" y="35073"/>
                  </a:lnTo>
                  <a:lnTo>
                    <a:pt x="106609" y="34672"/>
                  </a:lnTo>
                  <a:lnTo>
                    <a:pt x="106722" y="34305"/>
                  </a:lnTo>
                  <a:lnTo>
                    <a:pt x="106936" y="33677"/>
                  </a:lnTo>
                  <a:lnTo>
                    <a:pt x="107110" y="33183"/>
                  </a:lnTo>
                  <a:lnTo>
                    <a:pt x="107250" y="32829"/>
                  </a:lnTo>
                  <a:lnTo>
                    <a:pt x="107337" y="32615"/>
                  </a:lnTo>
                  <a:lnTo>
                    <a:pt x="107364" y="32542"/>
                  </a:lnTo>
                  <a:lnTo>
                    <a:pt x="106896" y="38573"/>
                  </a:lnTo>
                  <a:lnTo>
                    <a:pt x="106896" y="38573"/>
                  </a:lnTo>
                  <a:lnTo>
                    <a:pt x="107277" y="37698"/>
                  </a:lnTo>
                  <a:lnTo>
                    <a:pt x="107724" y="36683"/>
                  </a:lnTo>
                  <a:lnTo>
                    <a:pt x="108325" y="35354"/>
                  </a:lnTo>
                  <a:lnTo>
                    <a:pt x="109067" y="33751"/>
                  </a:lnTo>
                  <a:lnTo>
                    <a:pt x="109474" y="32869"/>
                  </a:lnTo>
                  <a:lnTo>
                    <a:pt x="109915" y="31934"/>
                  </a:lnTo>
                  <a:lnTo>
                    <a:pt x="110383" y="30965"/>
                  </a:lnTo>
                  <a:lnTo>
                    <a:pt x="110877" y="29957"/>
                  </a:lnTo>
                  <a:lnTo>
                    <a:pt x="111384" y="28921"/>
                  </a:lnTo>
                  <a:lnTo>
                    <a:pt x="111919" y="27859"/>
                  </a:lnTo>
                  <a:lnTo>
                    <a:pt x="112466" y="26784"/>
                  </a:lnTo>
                  <a:lnTo>
                    <a:pt x="113034" y="25702"/>
                  </a:lnTo>
                  <a:lnTo>
                    <a:pt x="113609" y="24613"/>
                  </a:lnTo>
                  <a:lnTo>
                    <a:pt x="114196" y="23531"/>
                  </a:lnTo>
                  <a:lnTo>
                    <a:pt x="114798" y="22456"/>
                  </a:lnTo>
                  <a:lnTo>
                    <a:pt x="115405" y="21394"/>
                  </a:lnTo>
                  <a:lnTo>
                    <a:pt x="115706" y="20873"/>
                  </a:lnTo>
                  <a:lnTo>
                    <a:pt x="116013" y="20359"/>
                  </a:lnTo>
                  <a:lnTo>
                    <a:pt x="116320" y="19851"/>
                  </a:lnTo>
                  <a:lnTo>
                    <a:pt x="116628" y="19350"/>
                  </a:lnTo>
                  <a:lnTo>
                    <a:pt x="116935" y="18862"/>
                  </a:lnTo>
                  <a:lnTo>
                    <a:pt x="117242" y="18375"/>
                  </a:lnTo>
                  <a:lnTo>
                    <a:pt x="117549" y="17907"/>
                  </a:lnTo>
                  <a:lnTo>
                    <a:pt x="117857" y="17446"/>
                  </a:lnTo>
                  <a:lnTo>
                    <a:pt x="118164" y="16999"/>
                  </a:lnTo>
                  <a:lnTo>
                    <a:pt x="118471" y="16558"/>
                  </a:lnTo>
                  <a:lnTo>
                    <a:pt x="118772" y="16137"/>
                  </a:lnTo>
                  <a:lnTo>
                    <a:pt x="119072" y="15730"/>
                  </a:lnTo>
                  <a:lnTo>
                    <a:pt x="119373" y="15336"/>
                  </a:lnTo>
                  <a:lnTo>
                    <a:pt x="119673" y="14962"/>
                  </a:lnTo>
                  <a:lnTo>
                    <a:pt x="119974" y="14601"/>
                  </a:lnTo>
                  <a:lnTo>
                    <a:pt x="120268" y="14260"/>
                  </a:lnTo>
                  <a:lnTo>
                    <a:pt x="120555" y="13933"/>
                  </a:lnTo>
                  <a:lnTo>
                    <a:pt x="120842" y="13626"/>
                  </a:lnTo>
                  <a:lnTo>
                    <a:pt x="121129" y="13339"/>
                  </a:lnTo>
                  <a:lnTo>
                    <a:pt x="121410" y="13078"/>
                  </a:lnTo>
                  <a:lnTo>
                    <a:pt x="121410" y="13078"/>
                  </a:lnTo>
                  <a:lnTo>
                    <a:pt x="121691" y="12824"/>
                  </a:lnTo>
                  <a:lnTo>
                    <a:pt x="121971" y="12577"/>
                  </a:lnTo>
                  <a:lnTo>
                    <a:pt x="122258" y="12330"/>
                  </a:lnTo>
                  <a:lnTo>
                    <a:pt x="122546" y="12090"/>
                  </a:lnTo>
                  <a:lnTo>
                    <a:pt x="123120" y="11622"/>
                  </a:lnTo>
                  <a:lnTo>
                    <a:pt x="123701" y="11174"/>
                  </a:lnTo>
                  <a:lnTo>
                    <a:pt x="124282" y="10740"/>
                  </a:lnTo>
                  <a:lnTo>
                    <a:pt x="124863" y="10320"/>
                  </a:lnTo>
                  <a:lnTo>
                    <a:pt x="125438" y="9919"/>
                  </a:lnTo>
                  <a:lnTo>
                    <a:pt x="126012" y="9531"/>
                  </a:lnTo>
                  <a:lnTo>
                    <a:pt x="126580" y="9164"/>
                  </a:lnTo>
                  <a:lnTo>
                    <a:pt x="127141" y="8817"/>
                  </a:lnTo>
                  <a:lnTo>
                    <a:pt x="127695" y="8483"/>
                  </a:lnTo>
                  <a:lnTo>
                    <a:pt x="128236" y="8162"/>
                  </a:lnTo>
                  <a:lnTo>
                    <a:pt x="128764" y="7862"/>
                  </a:lnTo>
                  <a:lnTo>
                    <a:pt x="129278" y="7581"/>
                  </a:lnTo>
                  <a:lnTo>
                    <a:pt x="129772" y="7314"/>
                  </a:lnTo>
                  <a:lnTo>
                    <a:pt x="130247" y="7067"/>
                  </a:lnTo>
                  <a:lnTo>
                    <a:pt x="130708" y="6840"/>
                  </a:lnTo>
                  <a:lnTo>
                    <a:pt x="131142" y="6626"/>
                  </a:lnTo>
                  <a:lnTo>
                    <a:pt x="131549" y="6432"/>
                  </a:lnTo>
                  <a:lnTo>
                    <a:pt x="131937" y="6252"/>
                  </a:lnTo>
                  <a:lnTo>
                    <a:pt x="132291" y="6092"/>
                  </a:lnTo>
                  <a:lnTo>
                    <a:pt x="132618" y="5951"/>
                  </a:lnTo>
                  <a:lnTo>
                    <a:pt x="132918" y="5824"/>
                  </a:lnTo>
                  <a:lnTo>
                    <a:pt x="133179" y="5717"/>
                  </a:lnTo>
                  <a:lnTo>
                    <a:pt x="133406" y="5631"/>
                  </a:lnTo>
                  <a:lnTo>
                    <a:pt x="133600" y="5557"/>
                  </a:lnTo>
                  <a:lnTo>
                    <a:pt x="133747" y="5510"/>
                  </a:lnTo>
                  <a:lnTo>
                    <a:pt x="133860" y="5477"/>
                  </a:lnTo>
                  <a:lnTo>
                    <a:pt x="133927" y="5457"/>
                  </a:lnTo>
                  <a:lnTo>
                    <a:pt x="133947" y="5457"/>
                  </a:lnTo>
                  <a:lnTo>
                    <a:pt x="133954" y="5464"/>
                  </a:lnTo>
                  <a:lnTo>
                    <a:pt x="133947" y="5470"/>
                  </a:lnTo>
                  <a:lnTo>
                    <a:pt x="133927" y="5484"/>
                  </a:lnTo>
                  <a:lnTo>
                    <a:pt x="133860" y="5524"/>
                  </a:lnTo>
                  <a:lnTo>
                    <a:pt x="133860" y="5524"/>
                  </a:lnTo>
                  <a:lnTo>
                    <a:pt x="133767" y="5584"/>
                  </a:lnTo>
                  <a:lnTo>
                    <a:pt x="133660" y="5651"/>
                  </a:lnTo>
                  <a:lnTo>
                    <a:pt x="133553" y="5738"/>
                  </a:lnTo>
                  <a:lnTo>
                    <a:pt x="133433" y="5838"/>
                  </a:lnTo>
                  <a:lnTo>
                    <a:pt x="133313" y="5945"/>
                  </a:lnTo>
                  <a:lnTo>
                    <a:pt x="133186" y="6065"/>
                  </a:lnTo>
                  <a:lnTo>
                    <a:pt x="132918" y="6339"/>
                  </a:lnTo>
                  <a:lnTo>
                    <a:pt x="132645" y="6639"/>
                  </a:lnTo>
                  <a:lnTo>
                    <a:pt x="132357" y="6967"/>
                  </a:lnTo>
                  <a:lnTo>
                    <a:pt x="132070" y="7300"/>
                  </a:lnTo>
                  <a:lnTo>
                    <a:pt x="131790" y="7641"/>
                  </a:lnTo>
                  <a:lnTo>
                    <a:pt x="131516" y="7982"/>
                  </a:lnTo>
                  <a:lnTo>
                    <a:pt x="131255" y="8309"/>
                  </a:lnTo>
                  <a:lnTo>
                    <a:pt x="130808" y="8890"/>
                  </a:lnTo>
                  <a:lnTo>
                    <a:pt x="130487" y="9318"/>
                  </a:lnTo>
                  <a:lnTo>
                    <a:pt x="130334" y="9531"/>
                  </a:lnTo>
                  <a:lnTo>
                    <a:pt x="130334" y="9531"/>
                  </a:lnTo>
                  <a:lnTo>
                    <a:pt x="130494" y="9431"/>
                  </a:lnTo>
                  <a:lnTo>
                    <a:pt x="130821" y="9231"/>
                  </a:lnTo>
                  <a:lnTo>
                    <a:pt x="131322" y="8944"/>
                  </a:lnTo>
                  <a:lnTo>
                    <a:pt x="131977" y="8570"/>
                  </a:lnTo>
                  <a:lnTo>
                    <a:pt x="132778" y="8129"/>
                  </a:lnTo>
                  <a:lnTo>
                    <a:pt x="133232" y="7882"/>
                  </a:lnTo>
                  <a:lnTo>
                    <a:pt x="133720" y="7628"/>
                  </a:lnTo>
                  <a:lnTo>
                    <a:pt x="134241" y="7361"/>
                  </a:lnTo>
                  <a:lnTo>
                    <a:pt x="134789" y="7080"/>
                  </a:lnTo>
                  <a:lnTo>
                    <a:pt x="135376" y="6786"/>
                  </a:lnTo>
                  <a:lnTo>
                    <a:pt x="135984" y="6486"/>
                  </a:lnTo>
                  <a:lnTo>
                    <a:pt x="136625" y="6185"/>
                  </a:lnTo>
                  <a:lnTo>
                    <a:pt x="137300" y="5871"/>
                  </a:lnTo>
                  <a:lnTo>
                    <a:pt x="137995" y="5557"/>
                  </a:lnTo>
                  <a:lnTo>
                    <a:pt x="138716" y="5237"/>
                  </a:lnTo>
                  <a:lnTo>
                    <a:pt x="139457" y="4916"/>
                  </a:lnTo>
                  <a:lnTo>
                    <a:pt x="140226" y="4595"/>
                  </a:lnTo>
                  <a:lnTo>
                    <a:pt x="141020" y="4275"/>
                  </a:lnTo>
                  <a:lnTo>
                    <a:pt x="141829" y="3954"/>
                  </a:lnTo>
                  <a:lnTo>
                    <a:pt x="142663" y="3640"/>
                  </a:lnTo>
                  <a:lnTo>
                    <a:pt x="143512" y="3326"/>
                  </a:lnTo>
                  <a:lnTo>
                    <a:pt x="144387" y="3019"/>
                  </a:lnTo>
                  <a:lnTo>
                    <a:pt x="145268" y="2725"/>
                  </a:lnTo>
                  <a:lnTo>
                    <a:pt x="146177" y="2438"/>
                  </a:lnTo>
                  <a:lnTo>
                    <a:pt x="147092" y="2157"/>
                  </a:lnTo>
                  <a:lnTo>
                    <a:pt x="148027" y="1890"/>
                  </a:lnTo>
                  <a:lnTo>
                    <a:pt x="148495" y="1757"/>
                  </a:lnTo>
                  <a:lnTo>
                    <a:pt x="148969" y="1636"/>
                  </a:lnTo>
                  <a:lnTo>
                    <a:pt x="148969" y="1636"/>
                  </a:lnTo>
                  <a:lnTo>
                    <a:pt x="149490" y="1503"/>
                  </a:lnTo>
                  <a:lnTo>
                    <a:pt x="150017" y="1376"/>
                  </a:lnTo>
                  <a:lnTo>
                    <a:pt x="150545" y="1262"/>
                  </a:lnTo>
                  <a:lnTo>
                    <a:pt x="151073" y="1156"/>
                  </a:lnTo>
                  <a:lnTo>
                    <a:pt x="151607" y="1055"/>
                  </a:lnTo>
                  <a:lnTo>
                    <a:pt x="152135" y="969"/>
                  </a:lnTo>
                  <a:lnTo>
                    <a:pt x="152669" y="882"/>
                  </a:lnTo>
                  <a:lnTo>
                    <a:pt x="153203" y="808"/>
                  </a:lnTo>
                  <a:lnTo>
                    <a:pt x="153738" y="735"/>
                  </a:lnTo>
                  <a:lnTo>
                    <a:pt x="154272" y="675"/>
                  </a:lnTo>
                  <a:lnTo>
                    <a:pt x="154800" y="621"/>
                  </a:lnTo>
                  <a:lnTo>
                    <a:pt x="155334" y="568"/>
                  </a:lnTo>
                  <a:lnTo>
                    <a:pt x="155862" y="528"/>
                  </a:lnTo>
                  <a:lnTo>
                    <a:pt x="156389" y="488"/>
                  </a:lnTo>
                  <a:lnTo>
                    <a:pt x="156917" y="461"/>
                  </a:lnTo>
                  <a:lnTo>
                    <a:pt x="157438" y="434"/>
                  </a:lnTo>
                  <a:lnTo>
                    <a:pt x="157959" y="414"/>
                  </a:lnTo>
                  <a:lnTo>
                    <a:pt x="158473" y="401"/>
                  </a:lnTo>
                  <a:lnTo>
                    <a:pt x="158981" y="387"/>
                  </a:lnTo>
                  <a:lnTo>
                    <a:pt x="159489" y="381"/>
                  </a:lnTo>
                  <a:lnTo>
                    <a:pt x="159990" y="381"/>
                  </a:lnTo>
                  <a:lnTo>
                    <a:pt x="160490" y="381"/>
                  </a:lnTo>
                  <a:lnTo>
                    <a:pt x="161466" y="401"/>
                  </a:lnTo>
                  <a:lnTo>
                    <a:pt x="162421" y="434"/>
                  </a:lnTo>
                  <a:lnTo>
                    <a:pt x="163343" y="481"/>
                  </a:lnTo>
                  <a:lnTo>
                    <a:pt x="164231" y="534"/>
                  </a:lnTo>
                  <a:lnTo>
                    <a:pt x="165086" y="601"/>
                  </a:lnTo>
                  <a:lnTo>
                    <a:pt x="165086" y="601"/>
                  </a:lnTo>
                  <a:lnTo>
                    <a:pt x="165453" y="528"/>
                  </a:lnTo>
                  <a:lnTo>
                    <a:pt x="165814" y="468"/>
                  </a:lnTo>
                  <a:lnTo>
                    <a:pt x="166535" y="354"/>
                  </a:lnTo>
                  <a:lnTo>
                    <a:pt x="167237" y="260"/>
                  </a:lnTo>
                  <a:lnTo>
                    <a:pt x="167931" y="180"/>
                  </a:lnTo>
                  <a:lnTo>
                    <a:pt x="168613" y="120"/>
                  </a:lnTo>
                  <a:lnTo>
                    <a:pt x="169280" y="73"/>
                  </a:lnTo>
                  <a:lnTo>
                    <a:pt x="169928" y="33"/>
                  </a:lnTo>
                  <a:lnTo>
                    <a:pt x="170563" y="13"/>
                  </a:lnTo>
                  <a:lnTo>
                    <a:pt x="171184" y="0"/>
                  </a:lnTo>
                  <a:lnTo>
                    <a:pt x="171785" y="0"/>
                  </a:lnTo>
                  <a:lnTo>
                    <a:pt x="172366" y="13"/>
                  </a:lnTo>
                  <a:lnTo>
                    <a:pt x="172934" y="27"/>
                  </a:lnTo>
                  <a:lnTo>
                    <a:pt x="173475" y="53"/>
                  </a:lnTo>
                  <a:lnTo>
                    <a:pt x="174003" y="87"/>
                  </a:lnTo>
                  <a:lnTo>
                    <a:pt x="174504" y="127"/>
                  </a:lnTo>
                  <a:lnTo>
                    <a:pt x="174985" y="174"/>
                  </a:lnTo>
                  <a:lnTo>
                    <a:pt x="175439" y="220"/>
                  </a:lnTo>
                  <a:lnTo>
                    <a:pt x="175873" y="274"/>
                  </a:lnTo>
                  <a:lnTo>
                    <a:pt x="176287" y="327"/>
                  </a:lnTo>
                  <a:lnTo>
                    <a:pt x="176668" y="387"/>
                  </a:lnTo>
                  <a:lnTo>
                    <a:pt x="177028" y="441"/>
                  </a:lnTo>
                  <a:lnTo>
                    <a:pt x="177356" y="501"/>
                  </a:lnTo>
                  <a:lnTo>
                    <a:pt x="177937" y="608"/>
                  </a:lnTo>
                  <a:lnTo>
                    <a:pt x="178398" y="708"/>
                  </a:lnTo>
                  <a:lnTo>
                    <a:pt x="178732" y="788"/>
                  </a:lnTo>
                  <a:lnTo>
                    <a:pt x="179012" y="862"/>
                  </a:lnTo>
                  <a:lnTo>
                    <a:pt x="179012" y="862"/>
                  </a:lnTo>
                  <a:lnTo>
                    <a:pt x="179019" y="855"/>
                  </a:lnTo>
                  <a:lnTo>
                    <a:pt x="179026" y="862"/>
                  </a:lnTo>
                  <a:lnTo>
                    <a:pt x="179019" y="882"/>
                  </a:lnTo>
                  <a:lnTo>
                    <a:pt x="178985" y="922"/>
                  </a:lnTo>
                  <a:lnTo>
                    <a:pt x="178939" y="982"/>
                  </a:lnTo>
                  <a:lnTo>
                    <a:pt x="178939" y="982"/>
                  </a:lnTo>
                  <a:lnTo>
                    <a:pt x="178097" y="2117"/>
                  </a:lnTo>
                  <a:lnTo>
                    <a:pt x="176561" y="4201"/>
                  </a:lnTo>
                  <a:lnTo>
                    <a:pt x="174590" y="6893"/>
                  </a:lnTo>
                  <a:lnTo>
                    <a:pt x="172440" y="9852"/>
                  </a:lnTo>
                  <a:lnTo>
                    <a:pt x="171378" y="11321"/>
                  </a:lnTo>
                  <a:lnTo>
                    <a:pt x="170369" y="12724"/>
                  </a:lnTo>
                  <a:lnTo>
                    <a:pt x="169447" y="14020"/>
                  </a:lnTo>
                  <a:lnTo>
                    <a:pt x="168646" y="15169"/>
                  </a:lnTo>
                  <a:lnTo>
                    <a:pt x="168299" y="15670"/>
                  </a:lnTo>
                  <a:lnTo>
                    <a:pt x="167991" y="16124"/>
                  </a:lnTo>
                  <a:lnTo>
                    <a:pt x="167731" y="16511"/>
                  </a:lnTo>
                  <a:lnTo>
                    <a:pt x="167524" y="16839"/>
                  </a:lnTo>
                  <a:lnTo>
                    <a:pt x="167363" y="17092"/>
                  </a:lnTo>
                  <a:lnTo>
                    <a:pt x="167270" y="17273"/>
                  </a:lnTo>
                  <a:lnTo>
                    <a:pt x="167243" y="17333"/>
                  </a:lnTo>
                  <a:lnTo>
                    <a:pt x="167230" y="17373"/>
                  </a:lnTo>
                  <a:lnTo>
                    <a:pt x="167230" y="17386"/>
                  </a:lnTo>
                  <a:lnTo>
                    <a:pt x="167237" y="17393"/>
                  </a:lnTo>
                  <a:lnTo>
                    <a:pt x="167250" y="17393"/>
                  </a:lnTo>
                  <a:lnTo>
                    <a:pt x="167263" y="17386"/>
                  </a:lnTo>
                  <a:lnTo>
                    <a:pt x="167263" y="17386"/>
                  </a:lnTo>
                  <a:lnTo>
                    <a:pt x="167450" y="17299"/>
                  </a:lnTo>
                  <a:lnTo>
                    <a:pt x="167738" y="17179"/>
                  </a:lnTo>
                  <a:lnTo>
                    <a:pt x="168566" y="16839"/>
                  </a:lnTo>
                  <a:lnTo>
                    <a:pt x="169628" y="16418"/>
                  </a:lnTo>
                  <a:lnTo>
                    <a:pt x="170810" y="15964"/>
                  </a:lnTo>
                  <a:lnTo>
                    <a:pt x="171999" y="15516"/>
                  </a:lnTo>
                  <a:lnTo>
                    <a:pt x="173081" y="15122"/>
                  </a:lnTo>
                  <a:lnTo>
                    <a:pt x="173542" y="14955"/>
                  </a:lnTo>
                  <a:lnTo>
                    <a:pt x="173936" y="14821"/>
                  </a:lnTo>
                  <a:lnTo>
                    <a:pt x="174243" y="14728"/>
                  </a:lnTo>
                  <a:lnTo>
                    <a:pt x="174457" y="14674"/>
                  </a:lnTo>
                  <a:lnTo>
                    <a:pt x="174457" y="14674"/>
                  </a:lnTo>
                  <a:lnTo>
                    <a:pt x="174490" y="14668"/>
                  </a:lnTo>
                  <a:lnTo>
                    <a:pt x="174517" y="14668"/>
                  </a:lnTo>
                  <a:lnTo>
                    <a:pt x="174537" y="14674"/>
                  </a:lnTo>
                  <a:lnTo>
                    <a:pt x="174550" y="14681"/>
                  </a:lnTo>
                  <a:lnTo>
                    <a:pt x="174550" y="14701"/>
                  </a:lnTo>
                  <a:lnTo>
                    <a:pt x="174550" y="14721"/>
                  </a:lnTo>
                  <a:lnTo>
                    <a:pt x="174537" y="14748"/>
                  </a:lnTo>
                  <a:lnTo>
                    <a:pt x="174524" y="14781"/>
                  </a:lnTo>
                  <a:lnTo>
                    <a:pt x="174470" y="14861"/>
                  </a:lnTo>
                  <a:lnTo>
                    <a:pt x="174390" y="14962"/>
                  </a:lnTo>
                  <a:lnTo>
                    <a:pt x="174283" y="15082"/>
                  </a:lnTo>
                  <a:lnTo>
                    <a:pt x="174150" y="15229"/>
                  </a:lnTo>
                  <a:lnTo>
                    <a:pt x="173816" y="15569"/>
                  </a:lnTo>
                  <a:lnTo>
                    <a:pt x="173395" y="15984"/>
                  </a:lnTo>
                  <a:lnTo>
                    <a:pt x="172326" y="17032"/>
                  </a:lnTo>
                  <a:lnTo>
                    <a:pt x="171692" y="17653"/>
                  </a:lnTo>
                  <a:lnTo>
                    <a:pt x="171004" y="18341"/>
                  </a:lnTo>
                  <a:lnTo>
                    <a:pt x="170269" y="19089"/>
                  </a:lnTo>
                  <a:lnTo>
                    <a:pt x="169487" y="19898"/>
                  </a:lnTo>
                  <a:lnTo>
                    <a:pt x="169087" y="20325"/>
                  </a:lnTo>
                  <a:lnTo>
                    <a:pt x="168679" y="20759"/>
                  </a:lnTo>
                  <a:lnTo>
                    <a:pt x="168265" y="21207"/>
                  </a:lnTo>
                  <a:lnTo>
                    <a:pt x="167844" y="21674"/>
                  </a:lnTo>
                  <a:lnTo>
                    <a:pt x="167417" y="22149"/>
                  </a:lnTo>
                  <a:lnTo>
                    <a:pt x="166989" y="22636"/>
                  </a:lnTo>
                  <a:lnTo>
                    <a:pt x="166562" y="23130"/>
                  </a:lnTo>
                  <a:lnTo>
                    <a:pt x="166134" y="23638"/>
                  </a:lnTo>
                  <a:lnTo>
                    <a:pt x="166134" y="23638"/>
                  </a:lnTo>
                  <a:lnTo>
                    <a:pt x="165914" y="23905"/>
                  </a:lnTo>
                  <a:lnTo>
                    <a:pt x="165707" y="24172"/>
                  </a:lnTo>
                  <a:lnTo>
                    <a:pt x="165493" y="24460"/>
                  </a:lnTo>
                  <a:lnTo>
                    <a:pt x="165286" y="24747"/>
                  </a:lnTo>
                  <a:lnTo>
                    <a:pt x="165086" y="25047"/>
                  </a:lnTo>
                  <a:lnTo>
                    <a:pt x="164879" y="25355"/>
                  </a:lnTo>
                  <a:lnTo>
                    <a:pt x="164678" y="25675"/>
                  </a:lnTo>
                  <a:lnTo>
                    <a:pt x="164485" y="25996"/>
                  </a:lnTo>
                  <a:lnTo>
                    <a:pt x="164291" y="26323"/>
                  </a:lnTo>
                  <a:lnTo>
                    <a:pt x="164097" y="26664"/>
                  </a:lnTo>
                  <a:lnTo>
                    <a:pt x="163910" y="27004"/>
                  </a:lnTo>
                  <a:lnTo>
                    <a:pt x="163723" y="27352"/>
                  </a:lnTo>
                  <a:lnTo>
                    <a:pt x="163536" y="27706"/>
                  </a:lnTo>
                  <a:lnTo>
                    <a:pt x="163356" y="28066"/>
                  </a:lnTo>
                  <a:lnTo>
                    <a:pt x="163176" y="28427"/>
                  </a:lnTo>
                  <a:lnTo>
                    <a:pt x="163002" y="28795"/>
                  </a:lnTo>
                  <a:lnTo>
                    <a:pt x="162661" y="29536"/>
                  </a:lnTo>
                  <a:lnTo>
                    <a:pt x="162327" y="30284"/>
                  </a:lnTo>
                  <a:lnTo>
                    <a:pt x="162007" y="31039"/>
                  </a:lnTo>
                  <a:lnTo>
                    <a:pt x="161706" y="31800"/>
                  </a:lnTo>
                  <a:lnTo>
                    <a:pt x="161406" y="32555"/>
                  </a:lnTo>
                  <a:lnTo>
                    <a:pt x="161125" y="33310"/>
                  </a:lnTo>
                  <a:lnTo>
                    <a:pt x="160858" y="34051"/>
                  </a:lnTo>
                  <a:lnTo>
                    <a:pt x="160604" y="34786"/>
                  </a:lnTo>
                  <a:lnTo>
                    <a:pt x="160364" y="35501"/>
                  </a:lnTo>
                  <a:lnTo>
                    <a:pt x="160130" y="36195"/>
                  </a:lnTo>
                  <a:lnTo>
                    <a:pt x="159916" y="36863"/>
                  </a:lnTo>
                  <a:lnTo>
                    <a:pt x="159716" y="37511"/>
                  </a:lnTo>
                  <a:lnTo>
                    <a:pt x="159535" y="38119"/>
                  </a:lnTo>
                  <a:lnTo>
                    <a:pt x="159362" y="38700"/>
                  </a:lnTo>
                  <a:lnTo>
                    <a:pt x="159068" y="39742"/>
                  </a:lnTo>
                  <a:lnTo>
                    <a:pt x="158834" y="40604"/>
                  </a:lnTo>
                  <a:lnTo>
                    <a:pt x="158660" y="41251"/>
                  </a:lnTo>
                  <a:lnTo>
                    <a:pt x="158527" y="41812"/>
                  </a:lnTo>
                  <a:lnTo>
                    <a:pt x="162895" y="38860"/>
                  </a:lnTo>
                  <a:lnTo>
                    <a:pt x="162895" y="38860"/>
                  </a:lnTo>
                  <a:lnTo>
                    <a:pt x="162795" y="39094"/>
                  </a:lnTo>
                  <a:lnTo>
                    <a:pt x="162681" y="39388"/>
                  </a:lnTo>
                  <a:lnTo>
                    <a:pt x="162528" y="39795"/>
                  </a:lnTo>
                  <a:lnTo>
                    <a:pt x="162341" y="40323"/>
                  </a:lnTo>
                  <a:lnTo>
                    <a:pt x="162120" y="40958"/>
                  </a:lnTo>
                  <a:lnTo>
                    <a:pt x="161866" y="41706"/>
                  </a:lnTo>
                  <a:lnTo>
                    <a:pt x="161593" y="42561"/>
                  </a:lnTo>
                  <a:lnTo>
                    <a:pt x="161292" y="43529"/>
                  </a:lnTo>
                  <a:lnTo>
                    <a:pt x="160978" y="44604"/>
                  </a:lnTo>
                  <a:lnTo>
                    <a:pt x="160811" y="45179"/>
                  </a:lnTo>
                  <a:lnTo>
                    <a:pt x="160644" y="45787"/>
                  </a:lnTo>
                  <a:lnTo>
                    <a:pt x="160470" y="46415"/>
                  </a:lnTo>
                  <a:lnTo>
                    <a:pt x="160297" y="47076"/>
                  </a:lnTo>
                  <a:lnTo>
                    <a:pt x="160123" y="47757"/>
                  </a:lnTo>
                  <a:lnTo>
                    <a:pt x="159943" y="48465"/>
                  </a:lnTo>
                  <a:lnTo>
                    <a:pt x="159769" y="49200"/>
                  </a:lnTo>
                  <a:lnTo>
                    <a:pt x="159589" y="49961"/>
                  </a:lnTo>
                  <a:lnTo>
                    <a:pt x="159408" y="50749"/>
                  </a:lnTo>
                  <a:lnTo>
                    <a:pt x="159228" y="51564"/>
                  </a:lnTo>
                  <a:lnTo>
                    <a:pt x="159048" y="52399"/>
                  </a:lnTo>
                  <a:lnTo>
                    <a:pt x="158874" y="53261"/>
                  </a:lnTo>
                  <a:lnTo>
                    <a:pt x="158874" y="53261"/>
                  </a:lnTo>
                  <a:lnTo>
                    <a:pt x="158787" y="53695"/>
                  </a:lnTo>
                  <a:lnTo>
                    <a:pt x="158707" y="54136"/>
                  </a:lnTo>
                  <a:lnTo>
                    <a:pt x="158634" y="54570"/>
                  </a:lnTo>
                  <a:lnTo>
                    <a:pt x="158567" y="55004"/>
                  </a:lnTo>
                  <a:lnTo>
                    <a:pt x="158500" y="55438"/>
                  </a:lnTo>
                  <a:lnTo>
                    <a:pt x="158447" y="55866"/>
                  </a:lnTo>
                  <a:lnTo>
                    <a:pt x="158393" y="56300"/>
                  </a:lnTo>
                  <a:lnTo>
                    <a:pt x="158346" y="56727"/>
                  </a:lnTo>
                  <a:lnTo>
                    <a:pt x="158300" y="57155"/>
                  </a:lnTo>
                  <a:lnTo>
                    <a:pt x="158266" y="57576"/>
                  </a:lnTo>
                  <a:lnTo>
                    <a:pt x="158233" y="57996"/>
                  </a:lnTo>
                  <a:lnTo>
                    <a:pt x="158206" y="58417"/>
                  </a:lnTo>
                  <a:lnTo>
                    <a:pt x="158179" y="58831"/>
                  </a:lnTo>
                  <a:lnTo>
                    <a:pt x="158159" y="59245"/>
                  </a:lnTo>
                  <a:lnTo>
                    <a:pt x="158133" y="60067"/>
                  </a:lnTo>
                  <a:lnTo>
                    <a:pt x="158119" y="60869"/>
                  </a:lnTo>
                  <a:lnTo>
                    <a:pt x="158119" y="61657"/>
                  </a:lnTo>
                  <a:lnTo>
                    <a:pt x="158133" y="62425"/>
                  </a:lnTo>
                  <a:lnTo>
                    <a:pt x="158153" y="63180"/>
                  </a:lnTo>
                  <a:lnTo>
                    <a:pt x="158186" y="63908"/>
                  </a:lnTo>
                  <a:lnTo>
                    <a:pt x="158233" y="64616"/>
                  </a:lnTo>
                  <a:lnTo>
                    <a:pt x="158286" y="65297"/>
                  </a:lnTo>
                  <a:lnTo>
                    <a:pt x="158340" y="65958"/>
                  </a:lnTo>
                  <a:lnTo>
                    <a:pt x="158407" y="66586"/>
                  </a:lnTo>
                  <a:lnTo>
                    <a:pt x="158473" y="67187"/>
                  </a:lnTo>
                  <a:lnTo>
                    <a:pt x="158540" y="67762"/>
                  </a:lnTo>
                  <a:lnTo>
                    <a:pt x="158614" y="68296"/>
                  </a:lnTo>
                  <a:lnTo>
                    <a:pt x="158687" y="68804"/>
                  </a:lnTo>
                  <a:lnTo>
                    <a:pt x="158761" y="69271"/>
                  </a:lnTo>
                  <a:lnTo>
                    <a:pt x="158834" y="69705"/>
                  </a:lnTo>
                  <a:lnTo>
                    <a:pt x="158908" y="70099"/>
                  </a:lnTo>
                  <a:lnTo>
                    <a:pt x="159034" y="70767"/>
                  </a:lnTo>
                  <a:lnTo>
                    <a:pt x="159135" y="71255"/>
                  </a:lnTo>
                  <a:lnTo>
                    <a:pt x="159201" y="71562"/>
                  </a:lnTo>
                  <a:lnTo>
                    <a:pt x="159228" y="71662"/>
                  </a:lnTo>
                  <a:lnTo>
                    <a:pt x="162187" y="66940"/>
                  </a:lnTo>
                  <a:lnTo>
                    <a:pt x="162187" y="66940"/>
                  </a:lnTo>
                  <a:lnTo>
                    <a:pt x="162167" y="67174"/>
                  </a:lnTo>
                  <a:lnTo>
                    <a:pt x="162154" y="67461"/>
                  </a:lnTo>
                  <a:lnTo>
                    <a:pt x="162140" y="67855"/>
                  </a:lnTo>
                  <a:lnTo>
                    <a:pt x="162134" y="68369"/>
                  </a:lnTo>
                  <a:lnTo>
                    <a:pt x="162140" y="68984"/>
                  </a:lnTo>
                  <a:lnTo>
                    <a:pt x="162160" y="69712"/>
                  </a:lnTo>
                  <a:lnTo>
                    <a:pt x="162174" y="70113"/>
                  </a:lnTo>
                  <a:lnTo>
                    <a:pt x="162194" y="70547"/>
                  </a:lnTo>
                  <a:lnTo>
                    <a:pt x="162227" y="71001"/>
                  </a:lnTo>
                  <a:lnTo>
                    <a:pt x="162261" y="71482"/>
                  </a:lnTo>
                  <a:lnTo>
                    <a:pt x="162301" y="71990"/>
                  </a:lnTo>
                  <a:lnTo>
                    <a:pt x="162347" y="72524"/>
                  </a:lnTo>
                  <a:lnTo>
                    <a:pt x="162407" y="73085"/>
                  </a:lnTo>
                  <a:lnTo>
                    <a:pt x="162468" y="73666"/>
                  </a:lnTo>
                  <a:lnTo>
                    <a:pt x="162548" y="74274"/>
                  </a:lnTo>
                  <a:lnTo>
                    <a:pt x="162628" y="74908"/>
                  </a:lnTo>
                  <a:lnTo>
                    <a:pt x="162721" y="75570"/>
                  </a:lnTo>
                  <a:lnTo>
                    <a:pt x="162828" y="76258"/>
                  </a:lnTo>
                  <a:lnTo>
                    <a:pt x="162942" y="76966"/>
                  </a:lnTo>
                  <a:lnTo>
                    <a:pt x="163075" y="77694"/>
                  </a:lnTo>
                  <a:lnTo>
                    <a:pt x="163216" y="78455"/>
                  </a:lnTo>
                  <a:lnTo>
                    <a:pt x="163369" y="79237"/>
                  </a:lnTo>
                  <a:lnTo>
                    <a:pt x="163536" y="80038"/>
                  </a:lnTo>
                  <a:lnTo>
                    <a:pt x="163717" y="80866"/>
                  </a:lnTo>
                  <a:lnTo>
                    <a:pt x="163717" y="80866"/>
                  </a:lnTo>
                  <a:lnTo>
                    <a:pt x="163810" y="81287"/>
                  </a:lnTo>
                  <a:lnTo>
                    <a:pt x="163910" y="81701"/>
                  </a:lnTo>
                  <a:lnTo>
                    <a:pt x="164010" y="82109"/>
                  </a:lnTo>
                  <a:lnTo>
                    <a:pt x="164117" y="82516"/>
                  </a:lnTo>
                  <a:lnTo>
                    <a:pt x="164231" y="82924"/>
                  </a:lnTo>
                  <a:lnTo>
                    <a:pt x="164344" y="83318"/>
                  </a:lnTo>
                  <a:lnTo>
                    <a:pt x="164578" y="84106"/>
                  </a:lnTo>
                  <a:lnTo>
                    <a:pt x="164819" y="84874"/>
                  </a:lnTo>
                  <a:lnTo>
                    <a:pt x="165072" y="85622"/>
                  </a:lnTo>
                  <a:lnTo>
                    <a:pt x="165333" y="86357"/>
                  </a:lnTo>
                  <a:lnTo>
                    <a:pt x="165600" y="87065"/>
                  </a:lnTo>
                  <a:lnTo>
                    <a:pt x="165874" y="87759"/>
                  </a:lnTo>
                  <a:lnTo>
                    <a:pt x="166148" y="88427"/>
                  </a:lnTo>
                  <a:lnTo>
                    <a:pt x="166428" y="89075"/>
                  </a:lnTo>
                  <a:lnTo>
                    <a:pt x="166702" y="89703"/>
                  </a:lnTo>
                  <a:lnTo>
                    <a:pt x="166983" y="90304"/>
                  </a:lnTo>
                  <a:lnTo>
                    <a:pt x="167257" y="90879"/>
                  </a:lnTo>
                  <a:lnTo>
                    <a:pt x="167530" y="91433"/>
                  </a:lnTo>
                  <a:lnTo>
                    <a:pt x="167798" y="91961"/>
                  </a:lnTo>
                  <a:lnTo>
                    <a:pt x="168058" y="92462"/>
                  </a:lnTo>
                  <a:lnTo>
                    <a:pt x="168319" y="92936"/>
                  </a:lnTo>
                  <a:lnTo>
                    <a:pt x="168559" y="93383"/>
                  </a:lnTo>
                  <a:lnTo>
                    <a:pt x="168800" y="93804"/>
                  </a:lnTo>
                  <a:lnTo>
                    <a:pt x="169027" y="94192"/>
                  </a:lnTo>
                  <a:lnTo>
                    <a:pt x="169234" y="94552"/>
                  </a:lnTo>
                  <a:lnTo>
                    <a:pt x="169621" y="95173"/>
                  </a:lnTo>
                  <a:lnTo>
                    <a:pt x="169935" y="95674"/>
                  </a:lnTo>
                  <a:lnTo>
                    <a:pt x="170175" y="96035"/>
                  </a:lnTo>
                  <a:lnTo>
                    <a:pt x="170376" y="96329"/>
                  </a:lnTo>
                  <a:lnTo>
                    <a:pt x="170376" y="96329"/>
                  </a:lnTo>
                  <a:lnTo>
                    <a:pt x="170443" y="95294"/>
                  </a:lnTo>
                  <a:lnTo>
                    <a:pt x="170503" y="94218"/>
                  </a:lnTo>
                  <a:lnTo>
                    <a:pt x="170563" y="92983"/>
                  </a:lnTo>
                  <a:lnTo>
                    <a:pt x="170623" y="91727"/>
                  </a:lnTo>
                  <a:lnTo>
                    <a:pt x="170643" y="91139"/>
                  </a:lnTo>
                  <a:lnTo>
                    <a:pt x="170656" y="90605"/>
                  </a:lnTo>
                  <a:lnTo>
                    <a:pt x="170663" y="90144"/>
                  </a:lnTo>
                  <a:lnTo>
                    <a:pt x="170663" y="89770"/>
                  </a:lnTo>
                  <a:lnTo>
                    <a:pt x="170656" y="89623"/>
                  </a:lnTo>
                  <a:lnTo>
                    <a:pt x="170650" y="89503"/>
                  </a:lnTo>
                  <a:lnTo>
                    <a:pt x="170636" y="89416"/>
                  </a:lnTo>
                  <a:lnTo>
                    <a:pt x="170623" y="89369"/>
                  </a:lnTo>
                  <a:lnTo>
                    <a:pt x="170623" y="89369"/>
                  </a:lnTo>
                  <a:lnTo>
                    <a:pt x="170610" y="89349"/>
                  </a:lnTo>
                  <a:lnTo>
                    <a:pt x="170610" y="89336"/>
                  </a:lnTo>
                  <a:lnTo>
                    <a:pt x="170610" y="89329"/>
                  </a:lnTo>
                  <a:lnTo>
                    <a:pt x="170610" y="89329"/>
                  </a:lnTo>
                  <a:lnTo>
                    <a:pt x="170636" y="89362"/>
                  </a:lnTo>
                  <a:lnTo>
                    <a:pt x="170690" y="89429"/>
                  </a:lnTo>
                  <a:lnTo>
                    <a:pt x="170857" y="89683"/>
                  </a:lnTo>
                  <a:lnTo>
                    <a:pt x="171131" y="90111"/>
                  </a:lnTo>
                  <a:lnTo>
                    <a:pt x="171511" y="90725"/>
                  </a:lnTo>
                  <a:lnTo>
                    <a:pt x="172012" y="91547"/>
                  </a:lnTo>
                  <a:lnTo>
                    <a:pt x="172647" y="92595"/>
                  </a:lnTo>
                  <a:lnTo>
                    <a:pt x="173415" y="93891"/>
                  </a:lnTo>
                  <a:lnTo>
                    <a:pt x="174337" y="95441"/>
                  </a:lnTo>
                  <a:lnTo>
                    <a:pt x="174337" y="95441"/>
                  </a:lnTo>
                  <a:lnTo>
                    <a:pt x="174477" y="95694"/>
                  </a:lnTo>
                  <a:lnTo>
                    <a:pt x="174624" y="95955"/>
                  </a:lnTo>
                  <a:lnTo>
                    <a:pt x="174931" y="96516"/>
                  </a:lnTo>
                  <a:lnTo>
                    <a:pt x="175238" y="97131"/>
                  </a:lnTo>
                  <a:lnTo>
                    <a:pt x="175552" y="97778"/>
                  </a:lnTo>
                  <a:lnTo>
                    <a:pt x="175873" y="98466"/>
                  </a:lnTo>
                  <a:lnTo>
                    <a:pt x="176193" y="99181"/>
                  </a:lnTo>
                  <a:lnTo>
                    <a:pt x="176521" y="99929"/>
                  </a:lnTo>
                  <a:lnTo>
                    <a:pt x="176848" y="100704"/>
                  </a:lnTo>
                  <a:lnTo>
                    <a:pt x="177175" y="101492"/>
                  </a:lnTo>
                  <a:lnTo>
                    <a:pt x="177503" y="102300"/>
                  </a:lnTo>
                  <a:lnTo>
                    <a:pt x="177830" y="103115"/>
                  </a:lnTo>
                  <a:lnTo>
                    <a:pt x="178151" y="103943"/>
                  </a:lnTo>
                  <a:lnTo>
                    <a:pt x="178464" y="104772"/>
                  </a:lnTo>
                  <a:lnTo>
                    <a:pt x="178778" y="105593"/>
                  </a:lnTo>
                  <a:lnTo>
                    <a:pt x="179380" y="107216"/>
                  </a:lnTo>
                  <a:lnTo>
                    <a:pt x="179947" y="108779"/>
                  </a:lnTo>
                  <a:lnTo>
                    <a:pt x="180468" y="110249"/>
                  </a:lnTo>
                  <a:lnTo>
                    <a:pt x="180936" y="111585"/>
                  </a:lnTo>
                  <a:lnTo>
                    <a:pt x="181343" y="112753"/>
                  </a:lnTo>
                  <a:lnTo>
                    <a:pt x="181670" y="113729"/>
                  </a:lnTo>
                  <a:lnTo>
                    <a:pt x="181918" y="114463"/>
                  </a:lnTo>
                  <a:lnTo>
                    <a:pt x="182125" y="115098"/>
                  </a:lnTo>
                  <a:lnTo>
                    <a:pt x="182125" y="115098"/>
                  </a:lnTo>
                  <a:lnTo>
                    <a:pt x="182252" y="114256"/>
                  </a:lnTo>
                  <a:lnTo>
                    <a:pt x="182378" y="113375"/>
                  </a:lnTo>
                  <a:lnTo>
                    <a:pt x="182525" y="112346"/>
                  </a:lnTo>
                  <a:lnTo>
                    <a:pt x="182659" y="111291"/>
                  </a:lnTo>
                  <a:lnTo>
                    <a:pt x="182719" y="110783"/>
                  </a:lnTo>
                  <a:lnTo>
                    <a:pt x="182773" y="110309"/>
                  </a:lnTo>
                  <a:lnTo>
                    <a:pt x="182813" y="109888"/>
                  </a:lnTo>
                  <a:lnTo>
                    <a:pt x="182839" y="109534"/>
                  </a:lnTo>
                  <a:lnTo>
                    <a:pt x="182846" y="109253"/>
                  </a:lnTo>
                  <a:lnTo>
                    <a:pt x="182846" y="109147"/>
                  </a:lnTo>
                  <a:lnTo>
                    <a:pt x="182839" y="109066"/>
                  </a:lnTo>
                  <a:lnTo>
                    <a:pt x="182839" y="109066"/>
                  </a:lnTo>
                  <a:lnTo>
                    <a:pt x="182833" y="109040"/>
                  </a:lnTo>
                  <a:lnTo>
                    <a:pt x="182839" y="109020"/>
                  </a:lnTo>
                  <a:lnTo>
                    <a:pt x="182846" y="109013"/>
                  </a:lnTo>
                  <a:lnTo>
                    <a:pt x="182859" y="109013"/>
                  </a:lnTo>
                  <a:lnTo>
                    <a:pt x="182879" y="109020"/>
                  </a:lnTo>
                  <a:lnTo>
                    <a:pt x="182906" y="109040"/>
                  </a:lnTo>
                  <a:lnTo>
                    <a:pt x="182966" y="109100"/>
                  </a:lnTo>
                  <a:lnTo>
                    <a:pt x="183053" y="109207"/>
                  </a:lnTo>
                  <a:lnTo>
                    <a:pt x="183160" y="109340"/>
                  </a:lnTo>
                  <a:lnTo>
                    <a:pt x="183280" y="109514"/>
                  </a:lnTo>
                  <a:lnTo>
                    <a:pt x="183420" y="109721"/>
                  </a:lnTo>
                  <a:lnTo>
                    <a:pt x="183574" y="109968"/>
                  </a:lnTo>
                  <a:lnTo>
                    <a:pt x="183741" y="110242"/>
                  </a:lnTo>
                  <a:lnTo>
                    <a:pt x="183928" y="110556"/>
                  </a:lnTo>
                  <a:lnTo>
                    <a:pt x="184122" y="110903"/>
                  </a:lnTo>
                  <a:lnTo>
                    <a:pt x="184329" y="111284"/>
                  </a:lnTo>
                  <a:lnTo>
                    <a:pt x="184549" y="111691"/>
                  </a:lnTo>
                  <a:lnTo>
                    <a:pt x="184783" y="112139"/>
                  </a:lnTo>
                  <a:lnTo>
                    <a:pt x="185017" y="112620"/>
                  </a:lnTo>
                  <a:lnTo>
                    <a:pt x="185264" y="113127"/>
                  </a:lnTo>
                  <a:lnTo>
                    <a:pt x="185524" y="113669"/>
                  </a:lnTo>
                  <a:lnTo>
                    <a:pt x="185785" y="114243"/>
                  </a:lnTo>
                  <a:lnTo>
                    <a:pt x="186052" y="114844"/>
                  </a:lnTo>
                  <a:lnTo>
                    <a:pt x="186319" y="115479"/>
                  </a:lnTo>
                  <a:lnTo>
                    <a:pt x="186593" y="116140"/>
                  </a:lnTo>
                  <a:lnTo>
                    <a:pt x="186874" y="116834"/>
                  </a:lnTo>
                  <a:lnTo>
                    <a:pt x="187148" y="117563"/>
                  </a:lnTo>
                  <a:lnTo>
                    <a:pt x="187428" y="118311"/>
                  </a:lnTo>
                  <a:lnTo>
                    <a:pt x="187709" y="119092"/>
                  </a:lnTo>
                  <a:lnTo>
                    <a:pt x="187989" y="119900"/>
                  </a:lnTo>
                  <a:lnTo>
                    <a:pt x="188263" y="120735"/>
                  </a:lnTo>
                  <a:lnTo>
                    <a:pt x="188537" y="121604"/>
                  </a:lnTo>
                  <a:lnTo>
                    <a:pt x="188804" y="122492"/>
                  </a:lnTo>
                  <a:lnTo>
                    <a:pt x="189064" y="123414"/>
                  </a:lnTo>
                  <a:lnTo>
                    <a:pt x="189325" y="124355"/>
                  </a:lnTo>
                  <a:lnTo>
                    <a:pt x="189325" y="124355"/>
                  </a:lnTo>
                  <a:lnTo>
                    <a:pt x="189445" y="124830"/>
                  </a:lnTo>
                  <a:lnTo>
                    <a:pt x="189565" y="125304"/>
                  </a:lnTo>
                  <a:lnTo>
                    <a:pt x="189679" y="125765"/>
                  </a:lnTo>
                  <a:lnTo>
                    <a:pt x="189779" y="126226"/>
                  </a:lnTo>
                  <a:lnTo>
                    <a:pt x="189879" y="126680"/>
                  </a:lnTo>
                  <a:lnTo>
                    <a:pt x="189973" y="127127"/>
                  </a:lnTo>
                  <a:lnTo>
                    <a:pt x="190060" y="127568"/>
                  </a:lnTo>
                  <a:lnTo>
                    <a:pt x="190147" y="128002"/>
                  </a:lnTo>
                  <a:lnTo>
                    <a:pt x="190220" y="128430"/>
                  </a:lnTo>
                  <a:lnTo>
                    <a:pt x="190293" y="128851"/>
                  </a:lnTo>
                  <a:lnTo>
                    <a:pt x="190420" y="129679"/>
                  </a:lnTo>
                  <a:lnTo>
                    <a:pt x="190534" y="130487"/>
                  </a:lnTo>
                  <a:lnTo>
                    <a:pt x="190621" y="131262"/>
                  </a:lnTo>
                  <a:lnTo>
                    <a:pt x="190701" y="132010"/>
                  </a:lnTo>
                  <a:lnTo>
                    <a:pt x="190754" y="132738"/>
                  </a:lnTo>
                  <a:lnTo>
                    <a:pt x="190801" y="133433"/>
                  </a:lnTo>
                  <a:lnTo>
                    <a:pt x="190834" y="134101"/>
                  </a:lnTo>
                  <a:lnTo>
                    <a:pt x="190848" y="134748"/>
                  </a:lnTo>
                  <a:lnTo>
                    <a:pt x="190855" y="135356"/>
                  </a:lnTo>
                  <a:lnTo>
                    <a:pt x="190855" y="135944"/>
                  </a:lnTo>
                  <a:lnTo>
                    <a:pt x="190841" y="136498"/>
                  </a:lnTo>
                  <a:lnTo>
                    <a:pt x="190821" y="137026"/>
                  </a:lnTo>
                  <a:lnTo>
                    <a:pt x="190794" y="137520"/>
                  </a:lnTo>
                  <a:lnTo>
                    <a:pt x="190761" y="137981"/>
                  </a:lnTo>
                  <a:lnTo>
                    <a:pt x="190721" y="138415"/>
                  </a:lnTo>
                  <a:lnTo>
                    <a:pt x="190681" y="138816"/>
                  </a:lnTo>
                  <a:lnTo>
                    <a:pt x="190634" y="139183"/>
                  </a:lnTo>
                  <a:lnTo>
                    <a:pt x="190594" y="139517"/>
                  </a:lnTo>
                  <a:lnTo>
                    <a:pt x="190547" y="139825"/>
                  </a:lnTo>
                  <a:lnTo>
                    <a:pt x="190460" y="140326"/>
                  </a:lnTo>
                  <a:lnTo>
                    <a:pt x="190387" y="140693"/>
                  </a:lnTo>
                  <a:lnTo>
                    <a:pt x="190340" y="140913"/>
                  </a:lnTo>
                  <a:lnTo>
                    <a:pt x="190320" y="140987"/>
                  </a:lnTo>
                  <a:lnTo>
                    <a:pt x="190320" y="140987"/>
                  </a:lnTo>
                  <a:lnTo>
                    <a:pt x="190407" y="140880"/>
                  </a:lnTo>
                  <a:lnTo>
                    <a:pt x="190641" y="140579"/>
                  </a:lnTo>
                  <a:lnTo>
                    <a:pt x="190981" y="140132"/>
                  </a:lnTo>
                  <a:lnTo>
                    <a:pt x="191382" y="139584"/>
                  </a:lnTo>
                  <a:lnTo>
                    <a:pt x="191596" y="139290"/>
                  </a:lnTo>
                  <a:lnTo>
                    <a:pt x="191810" y="138976"/>
                  </a:lnTo>
                  <a:lnTo>
                    <a:pt x="192017" y="138662"/>
                  </a:lnTo>
                  <a:lnTo>
                    <a:pt x="192217" y="138349"/>
                  </a:lnTo>
                  <a:lnTo>
                    <a:pt x="192397" y="138048"/>
                  </a:lnTo>
                  <a:lnTo>
                    <a:pt x="192558" y="137747"/>
                  </a:lnTo>
                  <a:lnTo>
                    <a:pt x="192631" y="137607"/>
                  </a:lnTo>
                  <a:lnTo>
                    <a:pt x="192698" y="137474"/>
                  </a:lnTo>
                  <a:lnTo>
                    <a:pt x="192751" y="137340"/>
                  </a:lnTo>
                  <a:lnTo>
                    <a:pt x="192805" y="137213"/>
                  </a:lnTo>
                  <a:lnTo>
                    <a:pt x="192805" y="137213"/>
                  </a:lnTo>
                  <a:lnTo>
                    <a:pt x="192825" y="137166"/>
                  </a:lnTo>
                  <a:lnTo>
                    <a:pt x="192845" y="137140"/>
                  </a:lnTo>
                  <a:lnTo>
                    <a:pt x="192852" y="137133"/>
                  </a:lnTo>
                  <a:lnTo>
                    <a:pt x="192858" y="137133"/>
                  </a:lnTo>
                  <a:lnTo>
                    <a:pt x="192872" y="137146"/>
                  </a:lnTo>
                  <a:lnTo>
                    <a:pt x="192878" y="137180"/>
                  </a:lnTo>
                  <a:lnTo>
                    <a:pt x="192885" y="137240"/>
                  </a:lnTo>
                  <a:lnTo>
                    <a:pt x="192885" y="137413"/>
                  </a:lnTo>
                  <a:lnTo>
                    <a:pt x="192872" y="137661"/>
                  </a:lnTo>
                  <a:lnTo>
                    <a:pt x="192845" y="137988"/>
                  </a:lnTo>
                  <a:lnTo>
                    <a:pt x="192798" y="138382"/>
                  </a:lnTo>
                  <a:lnTo>
                    <a:pt x="192745" y="138843"/>
                  </a:lnTo>
                  <a:lnTo>
                    <a:pt x="192671" y="139377"/>
                  </a:lnTo>
                  <a:lnTo>
                    <a:pt x="192584" y="139972"/>
                  </a:lnTo>
                  <a:lnTo>
                    <a:pt x="192478" y="140620"/>
                  </a:lnTo>
                  <a:lnTo>
                    <a:pt x="192357" y="141334"/>
                  </a:lnTo>
                  <a:lnTo>
                    <a:pt x="192217" y="142096"/>
                  </a:lnTo>
                  <a:lnTo>
                    <a:pt x="192063" y="142911"/>
                  </a:lnTo>
                  <a:lnTo>
                    <a:pt x="191890" y="143772"/>
                  </a:lnTo>
                  <a:lnTo>
                    <a:pt x="191696" y="144681"/>
                  </a:lnTo>
                  <a:lnTo>
                    <a:pt x="191489" y="145629"/>
                  </a:lnTo>
                  <a:lnTo>
                    <a:pt x="191255" y="146618"/>
                  </a:lnTo>
                  <a:lnTo>
                    <a:pt x="191001" y="147646"/>
                  </a:lnTo>
                  <a:lnTo>
                    <a:pt x="190734" y="148701"/>
                  </a:lnTo>
                  <a:lnTo>
                    <a:pt x="190440" y="149790"/>
                  </a:lnTo>
                  <a:lnTo>
                    <a:pt x="190126" y="150906"/>
                  </a:lnTo>
                  <a:lnTo>
                    <a:pt x="189793" y="152048"/>
                  </a:lnTo>
                  <a:lnTo>
                    <a:pt x="189432" y="153210"/>
                  </a:lnTo>
                  <a:lnTo>
                    <a:pt x="189245" y="153798"/>
                  </a:lnTo>
                  <a:lnTo>
                    <a:pt x="189051" y="154392"/>
                  </a:lnTo>
                  <a:lnTo>
                    <a:pt x="188857" y="154987"/>
                  </a:lnTo>
                  <a:lnTo>
                    <a:pt x="188650" y="155588"/>
                  </a:lnTo>
                  <a:lnTo>
                    <a:pt x="188437" y="156189"/>
                  </a:lnTo>
                  <a:lnTo>
                    <a:pt x="188223" y="156797"/>
                  </a:lnTo>
                  <a:lnTo>
                    <a:pt x="188002" y="157405"/>
                  </a:lnTo>
                  <a:lnTo>
                    <a:pt x="187775" y="158019"/>
                  </a:lnTo>
                  <a:lnTo>
                    <a:pt x="187535" y="158634"/>
                  </a:lnTo>
                  <a:lnTo>
                    <a:pt x="187294" y="159241"/>
                  </a:lnTo>
                  <a:lnTo>
                    <a:pt x="187047" y="159856"/>
                  </a:lnTo>
                  <a:lnTo>
                    <a:pt x="186794" y="160477"/>
                  </a:lnTo>
                  <a:lnTo>
                    <a:pt x="186540" y="161092"/>
                  </a:lnTo>
                  <a:lnTo>
                    <a:pt x="186273" y="161706"/>
                  </a:lnTo>
                  <a:lnTo>
                    <a:pt x="185999" y="162321"/>
                  </a:lnTo>
                  <a:lnTo>
                    <a:pt x="185718" y="162935"/>
                  </a:lnTo>
                  <a:lnTo>
                    <a:pt x="185718" y="16293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2576;p67"/>
            <p:cNvSpPr/>
            <p:nvPr/>
          </p:nvSpPr>
          <p:spPr>
            <a:xfrm>
              <a:off x="1909765" y="3832170"/>
              <a:ext cx="868416" cy="136699"/>
            </a:xfrm>
            <a:custGeom>
              <a:avLst/>
              <a:gdLst/>
              <a:ahLst/>
              <a:cxnLst/>
              <a:rect l="l" t="t" r="r" b="b"/>
              <a:pathLst>
                <a:path w="107444" h="16913" extrusionOk="0">
                  <a:moveTo>
                    <a:pt x="107443" y="1"/>
                  </a:moveTo>
                  <a:lnTo>
                    <a:pt x="107443" y="14"/>
                  </a:lnTo>
                  <a:lnTo>
                    <a:pt x="107443" y="14"/>
                  </a:lnTo>
                  <a:lnTo>
                    <a:pt x="106535" y="535"/>
                  </a:lnTo>
                  <a:lnTo>
                    <a:pt x="105613" y="1050"/>
                  </a:lnTo>
                  <a:lnTo>
                    <a:pt x="104692" y="1544"/>
                  </a:lnTo>
                  <a:lnTo>
                    <a:pt x="103756" y="2032"/>
                  </a:lnTo>
                  <a:lnTo>
                    <a:pt x="102815" y="2506"/>
                  </a:lnTo>
                  <a:lnTo>
                    <a:pt x="101866" y="2973"/>
                  </a:lnTo>
                  <a:lnTo>
                    <a:pt x="100904" y="3421"/>
                  </a:lnTo>
                  <a:lnTo>
                    <a:pt x="99943" y="3862"/>
                  </a:lnTo>
                  <a:lnTo>
                    <a:pt x="98974" y="4289"/>
                  </a:lnTo>
                  <a:lnTo>
                    <a:pt x="97992" y="4703"/>
                  </a:lnTo>
                  <a:lnTo>
                    <a:pt x="97010" y="5104"/>
                  </a:lnTo>
                  <a:lnTo>
                    <a:pt x="96022" y="5491"/>
                  </a:lnTo>
                  <a:lnTo>
                    <a:pt x="95027" y="5865"/>
                  </a:lnTo>
                  <a:lnTo>
                    <a:pt x="94025" y="6233"/>
                  </a:lnTo>
                  <a:lnTo>
                    <a:pt x="93016" y="6580"/>
                  </a:lnTo>
                  <a:lnTo>
                    <a:pt x="92008" y="6921"/>
                  </a:lnTo>
                  <a:lnTo>
                    <a:pt x="92008" y="6921"/>
                  </a:lnTo>
                  <a:lnTo>
                    <a:pt x="90832" y="7241"/>
                  </a:lnTo>
                  <a:lnTo>
                    <a:pt x="89730" y="7542"/>
                  </a:lnTo>
                  <a:lnTo>
                    <a:pt x="88695" y="7816"/>
                  </a:lnTo>
                  <a:lnTo>
                    <a:pt x="87706" y="8070"/>
                  </a:lnTo>
                  <a:lnTo>
                    <a:pt x="86778" y="8297"/>
                  </a:lnTo>
                  <a:lnTo>
                    <a:pt x="85883" y="8504"/>
                  </a:lnTo>
                  <a:lnTo>
                    <a:pt x="85028" y="8697"/>
                  </a:lnTo>
                  <a:lnTo>
                    <a:pt x="84206" y="8864"/>
                  </a:lnTo>
                  <a:lnTo>
                    <a:pt x="83405" y="9018"/>
                  </a:lnTo>
                  <a:lnTo>
                    <a:pt x="82623" y="9152"/>
                  </a:lnTo>
                  <a:lnTo>
                    <a:pt x="81855" y="9265"/>
                  </a:lnTo>
                  <a:lnTo>
                    <a:pt x="81087" y="9372"/>
                  </a:lnTo>
                  <a:lnTo>
                    <a:pt x="80319" y="9459"/>
                  </a:lnTo>
                  <a:lnTo>
                    <a:pt x="79537" y="9532"/>
                  </a:lnTo>
                  <a:lnTo>
                    <a:pt x="78743" y="9592"/>
                  </a:lnTo>
                  <a:lnTo>
                    <a:pt x="77928" y="9646"/>
                  </a:lnTo>
                  <a:lnTo>
                    <a:pt x="77086" y="9686"/>
                  </a:lnTo>
                  <a:lnTo>
                    <a:pt x="76204" y="9719"/>
                  </a:lnTo>
                  <a:lnTo>
                    <a:pt x="75283" y="9739"/>
                  </a:lnTo>
                  <a:lnTo>
                    <a:pt x="74314" y="9753"/>
                  </a:lnTo>
                  <a:lnTo>
                    <a:pt x="73292" y="9766"/>
                  </a:lnTo>
                  <a:lnTo>
                    <a:pt x="72210" y="9766"/>
                  </a:lnTo>
                  <a:lnTo>
                    <a:pt x="69832" y="9759"/>
                  </a:lnTo>
                  <a:lnTo>
                    <a:pt x="64068" y="9733"/>
                  </a:lnTo>
                  <a:lnTo>
                    <a:pt x="60568" y="9719"/>
                  </a:lnTo>
                  <a:lnTo>
                    <a:pt x="58645" y="9713"/>
                  </a:lnTo>
                  <a:lnTo>
                    <a:pt x="56601" y="9719"/>
                  </a:lnTo>
                  <a:lnTo>
                    <a:pt x="56601" y="9719"/>
                  </a:lnTo>
                  <a:lnTo>
                    <a:pt x="55238" y="10154"/>
                  </a:lnTo>
                  <a:lnTo>
                    <a:pt x="53909" y="10561"/>
                  </a:lnTo>
                  <a:lnTo>
                    <a:pt x="52620" y="10948"/>
                  </a:lnTo>
                  <a:lnTo>
                    <a:pt x="51364" y="11309"/>
                  </a:lnTo>
                  <a:lnTo>
                    <a:pt x="50135" y="11650"/>
                  </a:lnTo>
                  <a:lnTo>
                    <a:pt x="48940" y="11964"/>
                  </a:lnTo>
                  <a:lnTo>
                    <a:pt x="47764" y="12258"/>
                  </a:lnTo>
                  <a:lnTo>
                    <a:pt x="46615" y="12538"/>
                  </a:lnTo>
                  <a:lnTo>
                    <a:pt x="45486" y="12792"/>
                  </a:lnTo>
                  <a:lnTo>
                    <a:pt x="44371" y="13032"/>
                  </a:lnTo>
                  <a:lnTo>
                    <a:pt x="43276" y="13259"/>
                  </a:lnTo>
                  <a:lnTo>
                    <a:pt x="42194" y="13466"/>
                  </a:lnTo>
                  <a:lnTo>
                    <a:pt x="41125" y="13660"/>
                  </a:lnTo>
                  <a:lnTo>
                    <a:pt x="40063" y="13841"/>
                  </a:lnTo>
                  <a:lnTo>
                    <a:pt x="39008" y="14014"/>
                  </a:lnTo>
                  <a:lnTo>
                    <a:pt x="37959" y="14168"/>
                  </a:lnTo>
                  <a:lnTo>
                    <a:pt x="36910" y="14315"/>
                  </a:lnTo>
                  <a:lnTo>
                    <a:pt x="35862" y="14455"/>
                  </a:lnTo>
                  <a:lnTo>
                    <a:pt x="34813" y="14589"/>
                  </a:lnTo>
                  <a:lnTo>
                    <a:pt x="33751" y="14709"/>
                  </a:lnTo>
                  <a:lnTo>
                    <a:pt x="32689" y="14829"/>
                  </a:lnTo>
                  <a:lnTo>
                    <a:pt x="31614" y="14943"/>
                  </a:lnTo>
                  <a:lnTo>
                    <a:pt x="30525" y="15049"/>
                  </a:lnTo>
                  <a:lnTo>
                    <a:pt x="29429" y="15156"/>
                  </a:lnTo>
                  <a:lnTo>
                    <a:pt x="27172" y="15363"/>
                  </a:lnTo>
                  <a:lnTo>
                    <a:pt x="24827" y="15577"/>
                  </a:lnTo>
                  <a:lnTo>
                    <a:pt x="22383" y="15798"/>
                  </a:lnTo>
                  <a:lnTo>
                    <a:pt x="19811" y="16038"/>
                  </a:lnTo>
                  <a:lnTo>
                    <a:pt x="19811" y="16038"/>
                  </a:lnTo>
                  <a:lnTo>
                    <a:pt x="19457" y="16111"/>
                  </a:lnTo>
                  <a:lnTo>
                    <a:pt x="19097" y="16185"/>
                  </a:lnTo>
                  <a:lnTo>
                    <a:pt x="18736" y="16258"/>
                  </a:lnTo>
                  <a:lnTo>
                    <a:pt x="18375" y="16325"/>
                  </a:lnTo>
                  <a:lnTo>
                    <a:pt x="18008" y="16385"/>
                  </a:lnTo>
                  <a:lnTo>
                    <a:pt x="17634" y="16445"/>
                  </a:lnTo>
                  <a:lnTo>
                    <a:pt x="16886" y="16552"/>
                  </a:lnTo>
                  <a:lnTo>
                    <a:pt x="16124" y="16646"/>
                  </a:lnTo>
                  <a:lnTo>
                    <a:pt x="15356" y="16726"/>
                  </a:lnTo>
                  <a:lnTo>
                    <a:pt x="14588" y="16786"/>
                  </a:lnTo>
                  <a:lnTo>
                    <a:pt x="13813" y="16840"/>
                  </a:lnTo>
                  <a:lnTo>
                    <a:pt x="13038" y="16880"/>
                  </a:lnTo>
                  <a:lnTo>
                    <a:pt x="12264" y="16900"/>
                  </a:lnTo>
                  <a:lnTo>
                    <a:pt x="11496" y="16913"/>
                  </a:lnTo>
                  <a:lnTo>
                    <a:pt x="10734" y="16906"/>
                  </a:lnTo>
                  <a:lnTo>
                    <a:pt x="9979" y="16893"/>
                  </a:lnTo>
                  <a:lnTo>
                    <a:pt x="9231" y="16860"/>
                  </a:lnTo>
                  <a:lnTo>
                    <a:pt x="8503" y="16819"/>
                  </a:lnTo>
                  <a:lnTo>
                    <a:pt x="7782" y="16759"/>
                  </a:lnTo>
                  <a:lnTo>
                    <a:pt x="7081" y="16693"/>
                  </a:lnTo>
                  <a:lnTo>
                    <a:pt x="6399" y="16612"/>
                  </a:lnTo>
                  <a:lnTo>
                    <a:pt x="5738" y="16519"/>
                  </a:lnTo>
                  <a:lnTo>
                    <a:pt x="5411" y="16465"/>
                  </a:lnTo>
                  <a:lnTo>
                    <a:pt x="5097" y="16412"/>
                  </a:lnTo>
                  <a:lnTo>
                    <a:pt x="4783" y="16352"/>
                  </a:lnTo>
                  <a:lnTo>
                    <a:pt x="4482" y="16292"/>
                  </a:lnTo>
                  <a:lnTo>
                    <a:pt x="4188" y="16232"/>
                  </a:lnTo>
                  <a:lnTo>
                    <a:pt x="3895" y="16165"/>
                  </a:lnTo>
                  <a:lnTo>
                    <a:pt x="3614" y="16091"/>
                  </a:lnTo>
                  <a:lnTo>
                    <a:pt x="3340" y="16018"/>
                  </a:lnTo>
                  <a:lnTo>
                    <a:pt x="3073" y="15945"/>
                  </a:lnTo>
                  <a:lnTo>
                    <a:pt x="2813" y="15864"/>
                  </a:lnTo>
                  <a:lnTo>
                    <a:pt x="2559" y="15784"/>
                  </a:lnTo>
                  <a:lnTo>
                    <a:pt x="2318" y="15697"/>
                  </a:lnTo>
                  <a:lnTo>
                    <a:pt x="2084" y="15611"/>
                  </a:lnTo>
                  <a:lnTo>
                    <a:pt x="1864" y="15524"/>
                  </a:lnTo>
                  <a:lnTo>
                    <a:pt x="1650" y="15430"/>
                  </a:lnTo>
                  <a:lnTo>
                    <a:pt x="1443" y="15330"/>
                  </a:lnTo>
                  <a:lnTo>
                    <a:pt x="1250" y="15230"/>
                  </a:lnTo>
                  <a:lnTo>
                    <a:pt x="1069" y="15130"/>
                  </a:lnTo>
                  <a:lnTo>
                    <a:pt x="896" y="15023"/>
                  </a:lnTo>
                  <a:lnTo>
                    <a:pt x="729" y="14916"/>
                  </a:lnTo>
                  <a:lnTo>
                    <a:pt x="582" y="14809"/>
                  </a:lnTo>
                  <a:lnTo>
                    <a:pt x="441" y="14695"/>
                  </a:lnTo>
                  <a:lnTo>
                    <a:pt x="308" y="14582"/>
                  </a:lnTo>
                  <a:lnTo>
                    <a:pt x="194" y="14462"/>
                  </a:lnTo>
                  <a:lnTo>
                    <a:pt x="87" y="14341"/>
                  </a:lnTo>
                  <a:lnTo>
                    <a:pt x="1" y="14215"/>
                  </a:lnTo>
                  <a:lnTo>
                    <a:pt x="1" y="14215"/>
                  </a:lnTo>
                  <a:lnTo>
                    <a:pt x="542" y="14321"/>
                  </a:lnTo>
                  <a:lnTo>
                    <a:pt x="1116" y="14415"/>
                  </a:lnTo>
                  <a:lnTo>
                    <a:pt x="1724" y="14508"/>
                  </a:lnTo>
                  <a:lnTo>
                    <a:pt x="2372" y="14595"/>
                  </a:lnTo>
                  <a:lnTo>
                    <a:pt x="3053" y="14682"/>
                  </a:lnTo>
                  <a:lnTo>
                    <a:pt x="3768" y="14756"/>
                  </a:lnTo>
                  <a:lnTo>
                    <a:pt x="4522" y="14822"/>
                  </a:lnTo>
                  <a:lnTo>
                    <a:pt x="5311" y="14882"/>
                  </a:lnTo>
                  <a:lnTo>
                    <a:pt x="6132" y="14936"/>
                  </a:lnTo>
                  <a:lnTo>
                    <a:pt x="6994" y="14969"/>
                  </a:lnTo>
                  <a:lnTo>
                    <a:pt x="7895" y="15003"/>
                  </a:lnTo>
                  <a:lnTo>
                    <a:pt x="8831" y="15016"/>
                  </a:lnTo>
                  <a:lnTo>
                    <a:pt x="9799" y="15023"/>
                  </a:lnTo>
                  <a:lnTo>
                    <a:pt x="10814" y="15016"/>
                  </a:lnTo>
                  <a:lnTo>
                    <a:pt x="11863" y="14989"/>
                  </a:lnTo>
                  <a:lnTo>
                    <a:pt x="12952" y="14956"/>
                  </a:lnTo>
                  <a:lnTo>
                    <a:pt x="12952" y="14956"/>
                  </a:lnTo>
                  <a:lnTo>
                    <a:pt x="13479" y="14929"/>
                  </a:lnTo>
                  <a:lnTo>
                    <a:pt x="14027" y="14896"/>
                  </a:lnTo>
                  <a:lnTo>
                    <a:pt x="14588" y="14856"/>
                  </a:lnTo>
                  <a:lnTo>
                    <a:pt x="15176" y="14809"/>
                  </a:lnTo>
                  <a:lnTo>
                    <a:pt x="15777" y="14762"/>
                  </a:lnTo>
                  <a:lnTo>
                    <a:pt x="16391" y="14702"/>
                  </a:lnTo>
                  <a:lnTo>
                    <a:pt x="17026" y="14635"/>
                  </a:lnTo>
                  <a:lnTo>
                    <a:pt x="17674" y="14569"/>
                  </a:lnTo>
                  <a:lnTo>
                    <a:pt x="19010" y="14415"/>
                  </a:lnTo>
                  <a:lnTo>
                    <a:pt x="20399" y="14241"/>
                  </a:lnTo>
                  <a:lnTo>
                    <a:pt x="21828" y="14041"/>
                  </a:lnTo>
                  <a:lnTo>
                    <a:pt x="23298" y="13834"/>
                  </a:lnTo>
                  <a:lnTo>
                    <a:pt x="24794" y="13607"/>
                  </a:lnTo>
                  <a:lnTo>
                    <a:pt x="26310" y="13360"/>
                  </a:lnTo>
                  <a:lnTo>
                    <a:pt x="27846" y="13106"/>
                  </a:lnTo>
                  <a:lnTo>
                    <a:pt x="29396" y="12839"/>
                  </a:lnTo>
                  <a:lnTo>
                    <a:pt x="30946" y="12565"/>
                  </a:lnTo>
                  <a:lnTo>
                    <a:pt x="32489" y="12284"/>
                  </a:lnTo>
                  <a:lnTo>
                    <a:pt x="34025" y="11990"/>
                  </a:lnTo>
                  <a:lnTo>
                    <a:pt x="35541" y="11696"/>
                  </a:lnTo>
                  <a:lnTo>
                    <a:pt x="37044" y="11403"/>
                  </a:lnTo>
                  <a:lnTo>
                    <a:pt x="38507" y="11102"/>
                  </a:lnTo>
                  <a:lnTo>
                    <a:pt x="39936" y="10801"/>
                  </a:lnTo>
                  <a:lnTo>
                    <a:pt x="41325" y="10508"/>
                  </a:lnTo>
                  <a:lnTo>
                    <a:pt x="42661" y="10214"/>
                  </a:lnTo>
                  <a:lnTo>
                    <a:pt x="43944" y="9920"/>
                  </a:lnTo>
                  <a:lnTo>
                    <a:pt x="45166" y="9639"/>
                  </a:lnTo>
                  <a:lnTo>
                    <a:pt x="46315" y="9359"/>
                  </a:lnTo>
                  <a:lnTo>
                    <a:pt x="47390" y="9092"/>
                  </a:lnTo>
                  <a:lnTo>
                    <a:pt x="48385" y="8838"/>
                  </a:lnTo>
                  <a:lnTo>
                    <a:pt x="49287" y="8597"/>
                  </a:lnTo>
                  <a:lnTo>
                    <a:pt x="50095" y="8363"/>
                  </a:lnTo>
                  <a:lnTo>
                    <a:pt x="50796" y="8150"/>
                  </a:lnTo>
                  <a:lnTo>
                    <a:pt x="51110" y="8050"/>
                  </a:lnTo>
                  <a:lnTo>
                    <a:pt x="51391" y="7956"/>
                  </a:lnTo>
                  <a:lnTo>
                    <a:pt x="51645" y="7863"/>
                  </a:lnTo>
                  <a:lnTo>
                    <a:pt x="51872" y="7776"/>
                  </a:lnTo>
                  <a:lnTo>
                    <a:pt x="52066" y="7696"/>
                  </a:lnTo>
                  <a:lnTo>
                    <a:pt x="52233" y="7615"/>
                  </a:lnTo>
                  <a:lnTo>
                    <a:pt x="52233" y="7615"/>
                  </a:lnTo>
                  <a:lnTo>
                    <a:pt x="52386" y="7549"/>
                  </a:lnTo>
                  <a:lnTo>
                    <a:pt x="52566" y="7482"/>
                  </a:lnTo>
                  <a:lnTo>
                    <a:pt x="52760" y="7428"/>
                  </a:lnTo>
                  <a:lnTo>
                    <a:pt x="52974" y="7375"/>
                  </a:lnTo>
                  <a:lnTo>
                    <a:pt x="53214" y="7322"/>
                  </a:lnTo>
                  <a:lnTo>
                    <a:pt x="53461" y="7281"/>
                  </a:lnTo>
                  <a:lnTo>
                    <a:pt x="53735" y="7248"/>
                  </a:lnTo>
                  <a:lnTo>
                    <a:pt x="54023" y="7215"/>
                  </a:lnTo>
                  <a:lnTo>
                    <a:pt x="54323" y="7181"/>
                  </a:lnTo>
                  <a:lnTo>
                    <a:pt x="54644" y="7161"/>
                  </a:lnTo>
                  <a:lnTo>
                    <a:pt x="54978" y="7141"/>
                  </a:lnTo>
                  <a:lnTo>
                    <a:pt x="55325" y="7128"/>
                  </a:lnTo>
                  <a:lnTo>
                    <a:pt x="56066" y="7108"/>
                  </a:lnTo>
                  <a:lnTo>
                    <a:pt x="56861" y="7101"/>
                  </a:lnTo>
                  <a:lnTo>
                    <a:pt x="57703" y="7101"/>
                  </a:lnTo>
                  <a:lnTo>
                    <a:pt x="58591" y="7121"/>
                  </a:lnTo>
                  <a:lnTo>
                    <a:pt x="59520" y="7141"/>
                  </a:lnTo>
                  <a:lnTo>
                    <a:pt x="60488" y="7175"/>
                  </a:lnTo>
                  <a:lnTo>
                    <a:pt x="62519" y="7248"/>
                  </a:lnTo>
                  <a:lnTo>
                    <a:pt x="64643" y="7335"/>
                  </a:lnTo>
                  <a:lnTo>
                    <a:pt x="66840" y="7408"/>
                  </a:lnTo>
                  <a:lnTo>
                    <a:pt x="67949" y="7442"/>
                  </a:lnTo>
                  <a:lnTo>
                    <a:pt x="69064" y="7468"/>
                  </a:lnTo>
                  <a:lnTo>
                    <a:pt x="70180" y="7489"/>
                  </a:lnTo>
                  <a:lnTo>
                    <a:pt x="71295" y="7495"/>
                  </a:lnTo>
                  <a:lnTo>
                    <a:pt x="72397" y="7495"/>
                  </a:lnTo>
                  <a:lnTo>
                    <a:pt x="73493" y="7482"/>
                  </a:lnTo>
                  <a:lnTo>
                    <a:pt x="74034" y="7468"/>
                  </a:lnTo>
                  <a:lnTo>
                    <a:pt x="74568" y="7448"/>
                  </a:lnTo>
                  <a:lnTo>
                    <a:pt x="75096" y="7428"/>
                  </a:lnTo>
                  <a:lnTo>
                    <a:pt x="75623" y="7408"/>
                  </a:lnTo>
                  <a:lnTo>
                    <a:pt x="76144" y="7375"/>
                  </a:lnTo>
                  <a:lnTo>
                    <a:pt x="76652" y="7342"/>
                  </a:lnTo>
                  <a:lnTo>
                    <a:pt x="77160" y="7301"/>
                  </a:lnTo>
                  <a:lnTo>
                    <a:pt x="77654" y="7261"/>
                  </a:lnTo>
                  <a:lnTo>
                    <a:pt x="78148" y="7215"/>
                  </a:lnTo>
                  <a:lnTo>
                    <a:pt x="78629" y="7155"/>
                  </a:lnTo>
                  <a:lnTo>
                    <a:pt x="79097" y="7094"/>
                  </a:lnTo>
                  <a:lnTo>
                    <a:pt x="79557" y="7028"/>
                  </a:lnTo>
                  <a:lnTo>
                    <a:pt x="80012" y="6961"/>
                  </a:lnTo>
                  <a:lnTo>
                    <a:pt x="80452" y="6881"/>
                  </a:lnTo>
                  <a:lnTo>
                    <a:pt x="80880" y="6794"/>
                  </a:lnTo>
                  <a:lnTo>
                    <a:pt x="81301" y="6707"/>
                  </a:lnTo>
                  <a:lnTo>
                    <a:pt x="81301" y="6707"/>
                  </a:lnTo>
                  <a:lnTo>
                    <a:pt x="83017" y="6300"/>
                  </a:lnTo>
                  <a:lnTo>
                    <a:pt x="84894" y="5845"/>
                  </a:lnTo>
                  <a:lnTo>
                    <a:pt x="86891" y="5358"/>
                  </a:lnTo>
                  <a:lnTo>
                    <a:pt x="88975" y="4830"/>
                  </a:lnTo>
                  <a:lnTo>
                    <a:pt x="91113" y="4289"/>
                  </a:lnTo>
                  <a:lnTo>
                    <a:pt x="93257" y="3741"/>
                  </a:lnTo>
                  <a:lnTo>
                    <a:pt x="95381" y="3194"/>
                  </a:lnTo>
                  <a:lnTo>
                    <a:pt x="97445" y="2653"/>
                  </a:lnTo>
                  <a:lnTo>
                    <a:pt x="101245" y="1657"/>
                  </a:lnTo>
                  <a:lnTo>
                    <a:pt x="104378" y="823"/>
                  </a:lnTo>
                  <a:lnTo>
                    <a:pt x="107443" y="1"/>
                  </a:lnTo>
                  <a:lnTo>
                    <a:pt x="1074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2577;p67"/>
            <p:cNvSpPr/>
            <p:nvPr/>
          </p:nvSpPr>
          <p:spPr>
            <a:xfrm>
              <a:off x="2774390" y="3828395"/>
              <a:ext cx="12859" cy="13069"/>
            </a:xfrm>
            <a:custGeom>
              <a:avLst/>
              <a:gdLst/>
              <a:ahLst/>
              <a:cxnLst/>
              <a:rect l="l" t="t" r="r" b="b"/>
              <a:pathLst>
                <a:path w="1591" h="1617" extrusionOk="0">
                  <a:moveTo>
                    <a:pt x="1" y="0"/>
                  </a:moveTo>
                  <a:lnTo>
                    <a:pt x="1" y="1617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945F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2578;p67"/>
            <p:cNvSpPr/>
            <p:nvPr/>
          </p:nvSpPr>
          <p:spPr>
            <a:xfrm>
              <a:off x="1867978" y="3322552"/>
              <a:ext cx="440908" cy="630451"/>
            </a:xfrm>
            <a:custGeom>
              <a:avLst/>
              <a:gdLst/>
              <a:ahLst/>
              <a:cxnLst/>
              <a:rect l="l" t="t" r="r" b="b"/>
              <a:pathLst>
                <a:path w="54551" h="78002" extrusionOk="0">
                  <a:moveTo>
                    <a:pt x="1" y="2953"/>
                  </a:moveTo>
                  <a:lnTo>
                    <a:pt x="1" y="2953"/>
                  </a:lnTo>
                  <a:lnTo>
                    <a:pt x="355" y="3467"/>
                  </a:lnTo>
                  <a:lnTo>
                    <a:pt x="709" y="3981"/>
                  </a:lnTo>
                  <a:lnTo>
                    <a:pt x="1076" y="4489"/>
                  </a:lnTo>
                  <a:lnTo>
                    <a:pt x="1437" y="4990"/>
                  </a:lnTo>
                  <a:lnTo>
                    <a:pt x="1811" y="5491"/>
                  </a:lnTo>
                  <a:lnTo>
                    <a:pt x="2185" y="5985"/>
                  </a:lnTo>
                  <a:lnTo>
                    <a:pt x="2559" y="6479"/>
                  </a:lnTo>
                  <a:lnTo>
                    <a:pt x="2933" y="6967"/>
                  </a:lnTo>
                  <a:lnTo>
                    <a:pt x="3314" y="7448"/>
                  </a:lnTo>
                  <a:lnTo>
                    <a:pt x="3701" y="7922"/>
                  </a:lnTo>
                  <a:lnTo>
                    <a:pt x="4082" y="8396"/>
                  </a:lnTo>
                  <a:lnTo>
                    <a:pt x="4469" y="8864"/>
                  </a:lnTo>
                  <a:lnTo>
                    <a:pt x="5244" y="9785"/>
                  </a:lnTo>
                  <a:lnTo>
                    <a:pt x="6019" y="10681"/>
                  </a:lnTo>
                  <a:lnTo>
                    <a:pt x="6787" y="11556"/>
                  </a:lnTo>
                  <a:lnTo>
                    <a:pt x="7555" y="12404"/>
                  </a:lnTo>
                  <a:lnTo>
                    <a:pt x="8323" y="13232"/>
                  </a:lnTo>
                  <a:lnTo>
                    <a:pt x="9078" y="14034"/>
                  </a:lnTo>
                  <a:lnTo>
                    <a:pt x="9819" y="14802"/>
                  </a:lnTo>
                  <a:lnTo>
                    <a:pt x="10547" y="15543"/>
                  </a:lnTo>
                  <a:lnTo>
                    <a:pt x="11255" y="16258"/>
                  </a:lnTo>
                  <a:lnTo>
                    <a:pt x="11950" y="16939"/>
                  </a:lnTo>
                  <a:lnTo>
                    <a:pt x="12618" y="17587"/>
                  </a:lnTo>
                  <a:lnTo>
                    <a:pt x="13259" y="18201"/>
                  </a:lnTo>
                  <a:lnTo>
                    <a:pt x="13880" y="18783"/>
                  </a:lnTo>
                  <a:lnTo>
                    <a:pt x="14468" y="19330"/>
                  </a:lnTo>
                  <a:lnTo>
                    <a:pt x="15022" y="19838"/>
                  </a:lnTo>
                  <a:lnTo>
                    <a:pt x="15543" y="20312"/>
                  </a:lnTo>
                  <a:lnTo>
                    <a:pt x="16031" y="20740"/>
                  </a:lnTo>
                  <a:lnTo>
                    <a:pt x="16472" y="21134"/>
                  </a:lnTo>
                  <a:lnTo>
                    <a:pt x="17233" y="21788"/>
                  </a:lnTo>
                  <a:lnTo>
                    <a:pt x="17801" y="22269"/>
                  </a:lnTo>
                  <a:lnTo>
                    <a:pt x="18275" y="22663"/>
                  </a:lnTo>
                  <a:lnTo>
                    <a:pt x="18275" y="22663"/>
                  </a:lnTo>
                  <a:lnTo>
                    <a:pt x="17854" y="23471"/>
                  </a:lnTo>
                  <a:lnTo>
                    <a:pt x="17454" y="24253"/>
                  </a:lnTo>
                  <a:lnTo>
                    <a:pt x="17073" y="25014"/>
                  </a:lnTo>
                  <a:lnTo>
                    <a:pt x="16712" y="25749"/>
                  </a:lnTo>
                  <a:lnTo>
                    <a:pt x="16378" y="26470"/>
                  </a:lnTo>
                  <a:lnTo>
                    <a:pt x="16058" y="27165"/>
                  </a:lnTo>
                  <a:lnTo>
                    <a:pt x="15764" y="27846"/>
                  </a:lnTo>
                  <a:lnTo>
                    <a:pt x="15483" y="28501"/>
                  </a:lnTo>
                  <a:lnTo>
                    <a:pt x="15223" y="29142"/>
                  </a:lnTo>
                  <a:lnTo>
                    <a:pt x="14982" y="29763"/>
                  </a:lnTo>
                  <a:lnTo>
                    <a:pt x="14762" y="30371"/>
                  </a:lnTo>
                  <a:lnTo>
                    <a:pt x="14555" y="30952"/>
                  </a:lnTo>
                  <a:lnTo>
                    <a:pt x="14368" y="31527"/>
                  </a:lnTo>
                  <a:lnTo>
                    <a:pt x="14194" y="32074"/>
                  </a:lnTo>
                  <a:lnTo>
                    <a:pt x="14041" y="32615"/>
                  </a:lnTo>
                  <a:lnTo>
                    <a:pt x="13900" y="33136"/>
                  </a:lnTo>
                  <a:lnTo>
                    <a:pt x="13773" y="33644"/>
                  </a:lnTo>
                  <a:lnTo>
                    <a:pt x="13667" y="34138"/>
                  </a:lnTo>
                  <a:lnTo>
                    <a:pt x="13573" y="34619"/>
                  </a:lnTo>
                  <a:lnTo>
                    <a:pt x="13493" y="35087"/>
                  </a:lnTo>
                  <a:lnTo>
                    <a:pt x="13426" y="35541"/>
                  </a:lnTo>
                  <a:lnTo>
                    <a:pt x="13373" y="35988"/>
                  </a:lnTo>
                  <a:lnTo>
                    <a:pt x="13333" y="36416"/>
                  </a:lnTo>
                  <a:lnTo>
                    <a:pt x="13306" y="36837"/>
                  </a:lnTo>
                  <a:lnTo>
                    <a:pt x="13293" y="37251"/>
                  </a:lnTo>
                  <a:lnTo>
                    <a:pt x="13286" y="37652"/>
                  </a:lnTo>
                  <a:lnTo>
                    <a:pt x="13293" y="38039"/>
                  </a:lnTo>
                  <a:lnTo>
                    <a:pt x="13313" y="38426"/>
                  </a:lnTo>
                  <a:lnTo>
                    <a:pt x="13339" y="38800"/>
                  </a:lnTo>
                  <a:lnTo>
                    <a:pt x="13379" y="39168"/>
                  </a:lnTo>
                  <a:lnTo>
                    <a:pt x="13426" y="39528"/>
                  </a:lnTo>
                  <a:lnTo>
                    <a:pt x="13486" y="39882"/>
                  </a:lnTo>
                  <a:lnTo>
                    <a:pt x="13553" y="40230"/>
                  </a:lnTo>
                  <a:lnTo>
                    <a:pt x="13626" y="40570"/>
                  </a:lnTo>
                  <a:lnTo>
                    <a:pt x="13707" y="40904"/>
                  </a:lnTo>
                  <a:lnTo>
                    <a:pt x="13800" y="41238"/>
                  </a:lnTo>
                  <a:lnTo>
                    <a:pt x="13894" y="41566"/>
                  </a:lnTo>
                  <a:lnTo>
                    <a:pt x="14001" y="41886"/>
                  </a:lnTo>
                  <a:lnTo>
                    <a:pt x="14107" y="42214"/>
                  </a:lnTo>
                  <a:lnTo>
                    <a:pt x="14221" y="42527"/>
                  </a:lnTo>
                  <a:lnTo>
                    <a:pt x="14341" y="42848"/>
                  </a:lnTo>
                  <a:lnTo>
                    <a:pt x="14468" y="43162"/>
                  </a:lnTo>
                  <a:lnTo>
                    <a:pt x="14735" y="43797"/>
                  </a:lnTo>
                  <a:lnTo>
                    <a:pt x="15009" y="44424"/>
                  </a:lnTo>
                  <a:lnTo>
                    <a:pt x="15296" y="45066"/>
                  </a:lnTo>
                  <a:lnTo>
                    <a:pt x="15897" y="46375"/>
                  </a:lnTo>
                  <a:lnTo>
                    <a:pt x="16198" y="47049"/>
                  </a:lnTo>
                  <a:lnTo>
                    <a:pt x="16492" y="47751"/>
                  </a:lnTo>
                  <a:lnTo>
                    <a:pt x="16639" y="48111"/>
                  </a:lnTo>
                  <a:lnTo>
                    <a:pt x="16786" y="48479"/>
                  </a:lnTo>
                  <a:lnTo>
                    <a:pt x="16933" y="48859"/>
                  </a:lnTo>
                  <a:lnTo>
                    <a:pt x="17066" y="49240"/>
                  </a:lnTo>
                  <a:lnTo>
                    <a:pt x="17207" y="49634"/>
                  </a:lnTo>
                  <a:lnTo>
                    <a:pt x="17340" y="50035"/>
                  </a:lnTo>
                  <a:lnTo>
                    <a:pt x="17467" y="50449"/>
                  </a:lnTo>
                  <a:lnTo>
                    <a:pt x="17594" y="50870"/>
                  </a:lnTo>
                  <a:lnTo>
                    <a:pt x="17594" y="50870"/>
                  </a:lnTo>
                  <a:lnTo>
                    <a:pt x="17714" y="51291"/>
                  </a:lnTo>
                  <a:lnTo>
                    <a:pt x="17841" y="51712"/>
                  </a:lnTo>
                  <a:lnTo>
                    <a:pt x="17975" y="52119"/>
                  </a:lnTo>
                  <a:lnTo>
                    <a:pt x="18102" y="52526"/>
                  </a:lnTo>
                  <a:lnTo>
                    <a:pt x="18235" y="52927"/>
                  </a:lnTo>
                  <a:lnTo>
                    <a:pt x="18369" y="53321"/>
                  </a:lnTo>
                  <a:lnTo>
                    <a:pt x="18649" y="54089"/>
                  </a:lnTo>
                  <a:lnTo>
                    <a:pt x="18930" y="54831"/>
                  </a:lnTo>
                  <a:lnTo>
                    <a:pt x="19217" y="55552"/>
                  </a:lnTo>
                  <a:lnTo>
                    <a:pt x="19511" y="56247"/>
                  </a:lnTo>
                  <a:lnTo>
                    <a:pt x="19812" y="56915"/>
                  </a:lnTo>
                  <a:lnTo>
                    <a:pt x="20105" y="57556"/>
                  </a:lnTo>
                  <a:lnTo>
                    <a:pt x="20406" y="58170"/>
                  </a:lnTo>
                  <a:lnTo>
                    <a:pt x="20707" y="58758"/>
                  </a:lnTo>
                  <a:lnTo>
                    <a:pt x="21000" y="59326"/>
                  </a:lnTo>
                  <a:lnTo>
                    <a:pt x="21294" y="59867"/>
                  </a:lnTo>
                  <a:lnTo>
                    <a:pt x="21582" y="60375"/>
                  </a:lnTo>
                  <a:lnTo>
                    <a:pt x="21869" y="60862"/>
                  </a:lnTo>
                  <a:lnTo>
                    <a:pt x="22143" y="61323"/>
                  </a:lnTo>
                  <a:lnTo>
                    <a:pt x="22416" y="61757"/>
                  </a:lnTo>
                  <a:lnTo>
                    <a:pt x="22677" y="62165"/>
                  </a:lnTo>
                  <a:lnTo>
                    <a:pt x="22931" y="62539"/>
                  </a:lnTo>
                  <a:lnTo>
                    <a:pt x="23171" y="62893"/>
                  </a:lnTo>
                  <a:lnTo>
                    <a:pt x="23398" y="63220"/>
                  </a:lnTo>
                  <a:lnTo>
                    <a:pt x="23612" y="63514"/>
                  </a:lnTo>
                  <a:lnTo>
                    <a:pt x="23812" y="63781"/>
                  </a:lnTo>
                  <a:lnTo>
                    <a:pt x="23993" y="64028"/>
                  </a:lnTo>
                  <a:lnTo>
                    <a:pt x="24307" y="64429"/>
                  </a:lnTo>
                  <a:lnTo>
                    <a:pt x="24547" y="64716"/>
                  </a:lnTo>
                  <a:lnTo>
                    <a:pt x="24694" y="64883"/>
                  </a:lnTo>
                  <a:lnTo>
                    <a:pt x="24748" y="64943"/>
                  </a:lnTo>
                  <a:lnTo>
                    <a:pt x="24748" y="64943"/>
                  </a:lnTo>
                  <a:lnTo>
                    <a:pt x="24434" y="64856"/>
                  </a:lnTo>
                  <a:lnTo>
                    <a:pt x="24053" y="64763"/>
                  </a:lnTo>
                  <a:lnTo>
                    <a:pt x="23539" y="64636"/>
                  </a:lnTo>
                  <a:lnTo>
                    <a:pt x="22891" y="64496"/>
                  </a:lnTo>
                  <a:lnTo>
                    <a:pt x="22517" y="64422"/>
                  </a:lnTo>
                  <a:lnTo>
                    <a:pt x="22116" y="64349"/>
                  </a:lnTo>
                  <a:lnTo>
                    <a:pt x="21688" y="64269"/>
                  </a:lnTo>
                  <a:lnTo>
                    <a:pt x="21228" y="64188"/>
                  </a:lnTo>
                  <a:lnTo>
                    <a:pt x="20740" y="64115"/>
                  </a:lnTo>
                  <a:lnTo>
                    <a:pt x="20232" y="64042"/>
                  </a:lnTo>
                  <a:lnTo>
                    <a:pt x="19691" y="63968"/>
                  </a:lnTo>
                  <a:lnTo>
                    <a:pt x="19130" y="63901"/>
                  </a:lnTo>
                  <a:lnTo>
                    <a:pt x="18542" y="63834"/>
                  </a:lnTo>
                  <a:lnTo>
                    <a:pt x="17935" y="63781"/>
                  </a:lnTo>
                  <a:lnTo>
                    <a:pt x="17307" y="63728"/>
                  </a:lnTo>
                  <a:lnTo>
                    <a:pt x="16659" y="63688"/>
                  </a:lnTo>
                  <a:lnTo>
                    <a:pt x="15984" y="63654"/>
                  </a:lnTo>
                  <a:lnTo>
                    <a:pt x="15296" y="63627"/>
                  </a:lnTo>
                  <a:lnTo>
                    <a:pt x="14588" y="63614"/>
                  </a:lnTo>
                  <a:lnTo>
                    <a:pt x="13867" y="63607"/>
                  </a:lnTo>
                  <a:lnTo>
                    <a:pt x="13126" y="63614"/>
                  </a:lnTo>
                  <a:lnTo>
                    <a:pt x="12371" y="63634"/>
                  </a:lnTo>
                  <a:lnTo>
                    <a:pt x="11596" y="63674"/>
                  </a:lnTo>
                  <a:lnTo>
                    <a:pt x="10815" y="63721"/>
                  </a:lnTo>
                  <a:lnTo>
                    <a:pt x="10020" y="63788"/>
                  </a:lnTo>
                  <a:lnTo>
                    <a:pt x="9619" y="63828"/>
                  </a:lnTo>
                  <a:lnTo>
                    <a:pt x="9211" y="63875"/>
                  </a:lnTo>
                  <a:lnTo>
                    <a:pt x="9211" y="63875"/>
                  </a:lnTo>
                  <a:lnTo>
                    <a:pt x="9045" y="63915"/>
                  </a:lnTo>
                  <a:lnTo>
                    <a:pt x="8878" y="63955"/>
                  </a:lnTo>
                  <a:lnTo>
                    <a:pt x="8711" y="64001"/>
                  </a:lnTo>
                  <a:lnTo>
                    <a:pt x="8550" y="64055"/>
                  </a:lnTo>
                  <a:lnTo>
                    <a:pt x="8243" y="64162"/>
                  </a:lnTo>
                  <a:lnTo>
                    <a:pt x="7942" y="64289"/>
                  </a:lnTo>
                  <a:lnTo>
                    <a:pt x="7655" y="64422"/>
                  </a:lnTo>
                  <a:lnTo>
                    <a:pt x="7375" y="64569"/>
                  </a:lnTo>
                  <a:lnTo>
                    <a:pt x="7114" y="64723"/>
                  </a:lnTo>
                  <a:lnTo>
                    <a:pt x="6860" y="64890"/>
                  </a:lnTo>
                  <a:lnTo>
                    <a:pt x="6620" y="65070"/>
                  </a:lnTo>
                  <a:lnTo>
                    <a:pt x="6386" y="65257"/>
                  </a:lnTo>
                  <a:lnTo>
                    <a:pt x="6166" y="65458"/>
                  </a:lnTo>
                  <a:lnTo>
                    <a:pt x="5959" y="65665"/>
                  </a:lnTo>
                  <a:lnTo>
                    <a:pt x="5758" y="65878"/>
                  </a:lnTo>
                  <a:lnTo>
                    <a:pt x="5571" y="66099"/>
                  </a:lnTo>
                  <a:lnTo>
                    <a:pt x="5391" y="66333"/>
                  </a:lnTo>
                  <a:lnTo>
                    <a:pt x="5224" y="66566"/>
                  </a:lnTo>
                  <a:lnTo>
                    <a:pt x="5070" y="66813"/>
                  </a:lnTo>
                  <a:lnTo>
                    <a:pt x="4917" y="67067"/>
                  </a:lnTo>
                  <a:lnTo>
                    <a:pt x="4783" y="67321"/>
                  </a:lnTo>
                  <a:lnTo>
                    <a:pt x="4650" y="67582"/>
                  </a:lnTo>
                  <a:lnTo>
                    <a:pt x="4529" y="67855"/>
                  </a:lnTo>
                  <a:lnTo>
                    <a:pt x="4422" y="68123"/>
                  </a:lnTo>
                  <a:lnTo>
                    <a:pt x="4322" y="68403"/>
                  </a:lnTo>
                  <a:lnTo>
                    <a:pt x="4229" y="68684"/>
                  </a:lnTo>
                  <a:lnTo>
                    <a:pt x="4142" y="68964"/>
                  </a:lnTo>
                  <a:lnTo>
                    <a:pt x="4068" y="69251"/>
                  </a:lnTo>
                  <a:lnTo>
                    <a:pt x="4002" y="69539"/>
                  </a:lnTo>
                  <a:lnTo>
                    <a:pt x="3942" y="69832"/>
                  </a:lnTo>
                  <a:lnTo>
                    <a:pt x="3888" y="70126"/>
                  </a:lnTo>
                  <a:lnTo>
                    <a:pt x="3848" y="70414"/>
                  </a:lnTo>
                  <a:lnTo>
                    <a:pt x="3815" y="70714"/>
                  </a:lnTo>
                  <a:lnTo>
                    <a:pt x="3788" y="71008"/>
                  </a:lnTo>
                  <a:lnTo>
                    <a:pt x="3768" y="71302"/>
                  </a:lnTo>
                  <a:lnTo>
                    <a:pt x="3755" y="71596"/>
                  </a:lnTo>
                  <a:lnTo>
                    <a:pt x="3748" y="71890"/>
                  </a:lnTo>
                  <a:lnTo>
                    <a:pt x="3748" y="72177"/>
                  </a:lnTo>
                  <a:lnTo>
                    <a:pt x="3761" y="72471"/>
                  </a:lnTo>
                  <a:lnTo>
                    <a:pt x="3775" y="72758"/>
                  </a:lnTo>
                  <a:lnTo>
                    <a:pt x="3795" y="73039"/>
                  </a:lnTo>
                  <a:lnTo>
                    <a:pt x="3821" y="73319"/>
                  </a:lnTo>
                  <a:lnTo>
                    <a:pt x="3861" y="73600"/>
                  </a:lnTo>
                  <a:lnTo>
                    <a:pt x="3901" y="73873"/>
                  </a:lnTo>
                  <a:lnTo>
                    <a:pt x="3948" y="74141"/>
                  </a:lnTo>
                  <a:lnTo>
                    <a:pt x="3995" y="74408"/>
                  </a:lnTo>
                  <a:lnTo>
                    <a:pt x="4055" y="74668"/>
                  </a:lnTo>
                  <a:lnTo>
                    <a:pt x="4122" y="74922"/>
                  </a:lnTo>
                  <a:lnTo>
                    <a:pt x="4189" y="75169"/>
                  </a:lnTo>
                  <a:lnTo>
                    <a:pt x="4262" y="75410"/>
                  </a:lnTo>
                  <a:lnTo>
                    <a:pt x="4342" y="75643"/>
                  </a:lnTo>
                  <a:lnTo>
                    <a:pt x="4422" y="75871"/>
                  </a:lnTo>
                  <a:lnTo>
                    <a:pt x="4516" y="76084"/>
                  </a:lnTo>
                  <a:lnTo>
                    <a:pt x="4609" y="76298"/>
                  </a:lnTo>
                  <a:lnTo>
                    <a:pt x="4703" y="76498"/>
                  </a:lnTo>
                  <a:lnTo>
                    <a:pt x="4810" y="76685"/>
                  </a:lnTo>
                  <a:lnTo>
                    <a:pt x="4910" y="76872"/>
                  </a:lnTo>
                  <a:lnTo>
                    <a:pt x="5024" y="77039"/>
                  </a:lnTo>
                  <a:lnTo>
                    <a:pt x="5137" y="77206"/>
                  </a:lnTo>
                  <a:lnTo>
                    <a:pt x="5257" y="77353"/>
                  </a:lnTo>
                  <a:lnTo>
                    <a:pt x="5378" y="77494"/>
                  </a:lnTo>
                  <a:lnTo>
                    <a:pt x="5498" y="77621"/>
                  </a:lnTo>
                  <a:lnTo>
                    <a:pt x="5625" y="77734"/>
                  </a:lnTo>
                  <a:lnTo>
                    <a:pt x="5758" y="77841"/>
                  </a:lnTo>
                  <a:lnTo>
                    <a:pt x="5892" y="77928"/>
                  </a:lnTo>
                  <a:lnTo>
                    <a:pt x="6025" y="78001"/>
                  </a:lnTo>
                  <a:lnTo>
                    <a:pt x="6025" y="78001"/>
                  </a:lnTo>
                  <a:lnTo>
                    <a:pt x="6019" y="77440"/>
                  </a:lnTo>
                  <a:lnTo>
                    <a:pt x="6025" y="76893"/>
                  </a:lnTo>
                  <a:lnTo>
                    <a:pt x="6032" y="76372"/>
                  </a:lnTo>
                  <a:lnTo>
                    <a:pt x="6052" y="75857"/>
                  </a:lnTo>
                  <a:lnTo>
                    <a:pt x="6079" y="75370"/>
                  </a:lnTo>
                  <a:lnTo>
                    <a:pt x="6112" y="74895"/>
                  </a:lnTo>
                  <a:lnTo>
                    <a:pt x="6152" y="74435"/>
                  </a:lnTo>
                  <a:lnTo>
                    <a:pt x="6206" y="73994"/>
                  </a:lnTo>
                  <a:lnTo>
                    <a:pt x="6266" y="73566"/>
                  </a:lnTo>
                  <a:lnTo>
                    <a:pt x="6333" y="73159"/>
                  </a:lnTo>
                  <a:lnTo>
                    <a:pt x="6406" y="72765"/>
                  </a:lnTo>
                  <a:lnTo>
                    <a:pt x="6493" y="72391"/>
                  </a:lnTo>
                  <a:lnTo>
                    <a:pt x="6587" y="72030"/>
                  </a:lnTo>
                  <a:lnTo>
                    <a:pt x="6687" y="71683"/>
                  </a:lnTo>
                  <a:lnTo>
                    <a:pt x="6794" y="71349"/>
                  </a:lnTo>
                  <a:lnTo>
                    <a:pt x="6914" y="71035"/>
                  </a:lnTo>
                  <a:lnTo>
                    <a:pt x="7041" y="70734"/>
                  </a:lnTo>
                  <a:lnTo>
                    <a:pt x="7174" y="70440"/>
                  </a:lnTo>
                  <a:lnTo>
                    <a:pt x="7315" y="70166"/>
                  </a:lnTo>
                  <a:lnTo>
                    <a:pt x="7468" y="69906"/>
                  </a:lnTo>
                  <a:lnTo>
                    <a:pt x="7629" y="69659"/>
                  </a:lnTo>
                  <a:lnTo>
                    <a:pt x="7802" y="69432"/>
                  </a:lnTo>
                  <a:lnTo>
                    <a:pt x="7976" y="69211"/>
                  </a:lnTo>
                  <a:lnTo>
                    <a:pt x="8170" y="68998"/>
                  </a:lnTo>
                  <a:lnTo>
                    <a:pt x="8363" y="68804"/>
                  </a:lnTo>
                  <a:lnTo>
                    <a:pt x="8570" y="68624"/>
                  </a:lnTo>
                  <a:lnTo>
                    <a:pt x="8784" y="68450"/>
                  </a:lnTo>
                  <a:lnTo>
                    <a:pt x="9011" y="68296"/>
                  </a:lnTo>
                  <a:lnTo>
                    <a:pt x="9238" y="68149"/>
                  </a:lnTo>
                  <a:lnTo>
                    <a:pt x="9485" y="68009"/>
                  </a:lnTo>
                  <a:lnTo>
                    <a:pt x="9732" y="67882"/>
                  </a:lnTo>
                  <a:lnTo>
                    <a:pt x="10000" y="67769"/>
                  </a:lnTo>
                  <a:lnTo>
                    <a:pt x="10267" y="67668"/>
                  </a:lnTo>
                  <a:lnTo>
                    <a:pt x="10547" y="67575"/>
                  </a:lnTo>
                  <a:lnTo>
                    <a:pt x="10835" y="67495"/>
                  </a:lnTo>
                  <a:lnTo>
                    <a:pt x="11135" y="67421"/>
                  </a:lnTo>
                  <a:lnTo>
                    <a:pt x="11442" y="67354"/>
                  </a:lnTo>
                  <a:lnTo>
                    <a:pt x="11763" y="67301"/>
                  </a:lnTo>
                  <a:lnTo>
                    <a:pt x="12090" y="67261"/>
                  </a:lnTo>
                  <a:lnTo>
                    <a:pt x="12424" y="67221"/>
                  </a:lnTo>
                  <a:lnTo>
                    <a:pt x="12772" y="67194"/>
                  </a:lnTo>
                  <a:lnTo>
                    <a:pt x="13132" y="67174"/>
                  </a:lnTo>
                  <a:lnTo>
                    <a:pt x="13493" y="67167"/>
                  </a:lnTo>
                  <a:lnTo>
                    <a:pt x="13874" y="67167"/>
                  </a:lnTo>
                  <a:lnTo>
                    <a:pt x="14261" y="67167"/>
                  </a:lnTo>
                  <a:lnTo>
                    <a:pt x="14655" y="67181"/>
                  </a:lnTo>
                  <a:lnTo>
                    <a:pt x="15063" y="67201"/>
                  </a:lnTo>
                  <a:lnTo>
                    <a:pt x="15477" y="67228"/>
                  </a:lnTo>
                  <a:lnTo>
                    <a:pt x="15904" y="67261"/>
                  </a:lnTo>
                  <a:lnTo>
                    <a:pt x="16345" y="67308"/>
                  </a:lnTo>
                  <a:lnTo>
                    <a:pt x="16792" y="67354"/>
                  </a:lnTo>
                  <a:lnTo>
                    <a:pt x="17247" y="67401"/>
                  </a:lnTo>
                  <a:lnTo>
                    <a:pt x="17714" y="67461"/>
                  </a:lnTo>
                  <a:lnTo>
                    <a:pt x="18195" y="67528"/>
                  </a:lnTo>
                  <a:lnTo>
                    <a:pt x="19177" y="67668"/>
                  </a:lnTo>
                  <a:lnTo>
                    <a:pt x="20212" y="67835"/>
                  </a:lnTo>
                  <a:lnTo>
                    <a:pt x="21281" y="68016"/>
                  </a:lnTo>
                  <a:lnTo>
                    <a:pt x="22396" y="68209"/>
                  </a:lnTo>
                  <a:lnTo>
                    <a:pt x="23552" y="68423"/>
                  </a:lnTo>
                  <a:lnTo>
                    <a:pt x="23552" y="68423"/>
                  </a:lnTo>
                  <a:lnTo>
                    <a:pt x="23846" y="68437"/>
                  </a:lnTo>
                  <a:lnTo>
                    <a:pt x="24140" y="68450"/>
                  </a:lnTo>
                  <a:lnTo>
                    <a:pt x="24734" y="68463"/>
                  </a:lnTo>
                  <a:lnTo>
                    <a:pt x="25315" y="68463"/>
                  </a:lnTo>
                  <a:lnTo>
                    <a:pt x="25903" y="68443"/>
                  </a:lnTo>
                  <a:lnTo>
                    <a:pt x="26477" y="68416"/>
                  </a:lnTo>
                  <a:lnTo>
                    <a:pt x="27052" y="68376"/>
                  </a:lnTo>
                  <a:lnTo>
                    <a:pt x="27626" y="68323"/>
                  </a:lnTo>
                  <a:lnTo>
                    <a:pt x="28181" y="68256"/>
                  </a:lnTo>
                  <a:lnTo>
                    <a:pt x="28735" y="68189"/>
                  </a:lnTo>
                  <a:lnTo>
                    <a:pt x="29276" y="68109"/>
                  </a:lnTo>
                  <a:lnTo>
                    <a:pt x="29810" y="68022"/>
                  </a:lnTo>
                  <a:lnTo>
                    <a:pt x="30325" y="67929"/>
                  </a:lnTo>
                  <a:lnTo>
                    <a:pt x="30832" y="67829"/>
                  </a:lnTo>
                  <a:lnTo>
                    <a:pt x="31320" y="67729"/>
                  </a:lnTo>
                  <a:lnTo>
                    <a:pt x="31794" y="67622"/>
                  </a:lnTo>
                  <a:lnTo>
                    <a:pt x="32248" y="67515"/>
                  </a:lnTo>
                  <a:lnTo>
                    <a:pt x="32689" y="67408"/>
                  </a:lnTo>
                  <a:lnTo>
                    <a:pt x="33103" y="67294"/>
                  </a:lnTo>
                  <a:lnTo>
                    <a:pt x="33504" y="67187"/>
                  </a:lnTo>
                  <a:lnTo>
                    <a:pt x="33878" y="67081"/>
                  </a:lnTo>
                  <a:lnTo>
                    <a:pt x="34559" y="66880"/>
                  </a:lnTo>
                  <a:lnTo>
                    <a:pt x="35140" y="66693"/>
                  </a:lnTo>
                  <a:lnTo>
                    <a:pt x="35608" y="66540"/>
                  </a:lnTo>
                  <a:lnTo>
                    <a:pt x="35949" y="66413"/>
                  </a:lnTo>
                  <a:lnTo>
                    <a:pt x="36236" y="66306"/>
                  </a:lnTo>
                  <a:lnTo>
                    <a:pt x="36236" y="66306"/>
                  </a:lnTo>
                  <a:lnTo>
                    <a:pt x="35942" y="66226"/>
                  </a:lnTo>
                  <a:lnTo>
                    <a:pt x="35595" y="66125"/>
                  </a:lnTo>
                  <a:lnTo>
                    <a:pt x="35140" y="65985"/>
                  </a:lnTo>
                  <a:lnTo>
                    <a:pt x="34606" y="65812"/>
                  </a:lnTo>
                  <a:lnTo>
                    <a:pt x="33998" y="65611"/>
                  </a:lnTo>
                  <a:lnTo>
                    <a:pt x="33350" y="65377"/>
                  </a:lnTo>
                  <a:lnTo>
                    <a:pt x="33010" y="65257"/>
                  </a:lnTo>
                  <a:lnTo>
                    <a:pt x="32669" y="65124"/>
                  </a:lnTo>
                  <a:lnTo>
                    <a:pt x="32322" y="64983"/>
                  </a:lnTo>
                  <a:lnTo>
                    <a:pt x="31974" y="64843"/>
                  </a:lnTo>
                  <a:lnTo>
                    <a:pt x="31634" y="64696"/>
                  </a:lnTo>
                  <a:lnTo>
                    <a:pt x="31293" y="64542"/>
                  </a:lnTo>
                  <a:lnTo>
                    <a:pt x="30959" y="64382"/>
                  </a:lnTo>
                  <a:lnTo>
                    <a:pt x="30639" y="64222"/>
                  </a:lnTo>
                  <a:lnTo>
                    <a:pt x="30331" y="64055"/>
                  </a:lnTo>
                  <a:lnTo>
                    <a:pt x="30031" y="63881"/>
                  </a:lnTo>
                  <a:lnTo>
                    <a:pt x="29750" y="63708"/>
                  </a:lnTo>
                  <a:lnTo>
                    <a:pt x="29490" y="63534"/>
                  </a:lnTo>
                  <a:lnTo>
                    <a:pt x="29249" y="63354"/>
                  </a:lnTo>
                  <a:lnTo>
                    <a:pt x="29142" y="63260"/>
                  </a:lnTo>
                  <a:lnTo>
                    <a:pt x="29036" y="63167"/>
                  </a:lnTo>
                  <a:lnTo>
                    <a:pt x="28935" y="63080"/>
                  </a:lnTo>
                  <a:lnTo>
                    <a:pt x="28849" y="62986"/>
                  </a:lnTo>
                  <a:lnTo>
                    <a:pt x="28762" y="62893"/>
                  </a:lnTo>
                  <a:lnTo>
                    <a:pt x="28688" y="62799"/>
                  </a:lnTo>
                  <a:lnTo>
                    <a:pt x="28615" y="62706"/>
                  </a:lnTo>
                  <a:lnTo>
                    <a:pt x="28555" y="62612"/>
                  </a:lnTo>
                  <a:lnTo>
                    <a:pt x="28501" y="62519"/>
                  </a:lnTo>
                  <a:lnTo>
                    <a:pt x="28461" y="62425"/>
                  </a:lnTo>
                  <a:lnTo>
                    <a:pt x="28461" y="62425"/>
                  </a:lnTo>
                  <a:lnTo>
                    <a:pt x="28341" y="62258"/>
                  </a:lnTo>
                  <a:lnTo>
                    <a:pt x="28221" y="62078"/>
                  </a:lnTo>
                  <a:lnTo>
                    <a:pt x="28094" y="61871"/>
                  </a:lnTo>
                  <a:lnTo>
                    <a:pt x="27967" y="61650"/>
                  </a:lnTo>
                  <a:lnTo>
                    <a:pt x="27827" y="61410"/>
                  </a:lnTo>
                  <a:lnTo>
                    <a:pt x="27686" y="61156"/>
                  </a:lnTo>
                  <a:lnTo>
                    <a:pt x="27546" y="60876"/>
                  </a:lnTo>
                  <a:lnTo>
                    <a:pt x="27392" y="60588"/>
                  </a:lnTo>
                  <a:lnTo>
                    <a:pt x="27246" y="60274"/>
                  </a:lnTo>
                  <a:lnTo>
                    <a:pt x="27085" y="59954"/>
                  </a:lnTo>
                  <a:lnTo>
                    <a:pt x="26771" y="59259"/>
                  </a:lnTo>
                  <a:lnTo>
                    <a:pt x="26444" y="58511"/>
                  </a:lnTo>
                  <a:lnTo>
                    <a:pt x="26110" y="57703"/>
                  </a:lnTo>
                  <a:lnTo>
                    <a:pt x="25776" y="56855"/>
                  </a:lnTo>
                  <a:lnTo>
                    <a:pt x="25442" y="55960"/>
                  </a:lnTo>
                  <a:lnTo>
                    <a:pt x="25275" y="55492"/>
                  </a:lnTo>
                  <a:lnTo>
                    <a:pt x="25108" y="55024"/>
                  </a:lnTo>
                  <a:lnTo>
                    <a:pt x="24948" y="54544"/>
                  </a:lnTo>
                  <a:lnTo>
                    <a:pt x="24781" y="54049"/>
                  </a:lnTo>
                  <a:lnTo>
                    <a:pt x="24621" y="53555"/>
                  </a:lnTo>
                  <a:lnTo>
                    <a:pt x="24460" y="53047"/>
                  </a:lnTo>
                  <a:lnTo>
                    <a:pt x="24307" y="52540"/>
                  </a:lnTo>
                  <a:lnTo>
                    <a:pt x="24153" y="52019"/>
                  </a:lnTo>
                  <a:lnTo>
                    <a:pt x="23999" y="51498"/>
                  </a:lnTo>
                  <a:lnTo>
                    <a:pt x="23859" y="50970"/>
                  </a:lnTo>
                  <a:lnTo>
                    <a:pt x="23712" y="50436"/>
                  </a:lnTo>
                  <a:lnTo>
                    <a:pt x="23572" y="49901"/>
                  </a:lnTo>
                  <a:lnTo>
                    <a:pt x="23438" y="49360"/>
                  </a:lnTo>
                  <a:lnTo>
                    <a:pt x="23311" y="48819"/>
                  </a:lnTo>
                  <a:lnTo>
                    <a:pt x="23191" y="48272"/>
                  </a:lnTo>
                  <a:lnTo>
                    <a:pt x="23071" y="47724"/>
                  </a:lnTo>
                  <a:lnTo>
                    <a:pt x="22957" y="47176"/>
                  </a:lnTo>
                  <a:lnTo>
                    <a:pt x="22857" y="46629"/>
                  </a:lnTo>
                  <a:lnTo>
                    <a:pt x="22757" y="46074"/>
                  </a:lnTo>
                  <a:lnTo>
                    <a:pt x="22664" y="45526"/>
                  </a:lnTo>
                  <a:lnTo>
                    <a:pt x="22577" y="44979"/>
                  </a:lnTo>
                  <a:lnTo>
                    <a:pt x="22503" y="44431"/>
                  </a:lnTo>
                  <a:lnTo>
                    <a:pt x="22430" y="43883"/>
                  </a:lnTo>
                  <a:lnTo>
                    <a:pt x="22370" y="43342"/>
                  </a:lnTo>
                  <a:lnTo>
                    <a:pt x="22316" y="42801"/>
                  </a:lnTo>
                  <a:lnTo>
                    <a:pt x="22276" y="42267"/>
                  </a:lnTo>
                  <a:lnTo>
                    <a:pt x="22243" y="41733"/>
                  </a:lnTo>
                  <a:lnTo>
                    <a:pt x="22216" y="41205"/>
                  </a:lnTo>
                  <a:lnTo>
                    <a:pt x="22203" y="40677"/>
                  </a:lnTo>
                  <a:lnTo>
                    <a:pt x="22203" y="40163"/>
                  </a:lnTo>
                  <a:lnTo>
                    <a:pt x="22209" y="39649"/>
                  </a:lnTo>
                  <a:lnTo>
                    <a:pt x="22223" y="39148"/>
                  </a:lnTo>
                  <a:lnTo>
                    <a:pt x="22249" y="38647"/>
                  </a:lnTo>
                  <a:lnTo>
                    <a:pt x="22296" y="38159"/>
                  </a:lnTo>
                  <a:lnTo>
                    <a:pt x="22343" y="37678"/>
                  </a:lnTo>
                  <a:lnTo>
                    <a:pt x="22410" y="37204"/>
                  </a:lnTo>
                  <a:lnTo>
                    <a:pt x="22490" y="36743"/>
                  </a:lnTo>
                  <a:lnTo>
                    <a:pt x="22577" y="36289"/>
                  </a:lnTo>
                  <a:lnTo>
                    <a:pt x="22684" y="35841"/>
                  </a:lnTo>
                  <a:lnTo>
                    <a:pt x="22737" y="35628"/>
                  </a:lnTo>
                  <a:lnTo>
                    <a:pt x="22797" y="35414"/>
                  </a:lnTo>
                  <a:lnTo>
                    <a:pt x="22864" y="35200"/>
                  </a:lnTo>
                  <a:lnTo>
                    <a:pt x="22931" y="34993"/>
                  </a:lnTo>
                  <a:lnTo>
                    <a:pt x="23004" y="34786"/>
                  </a:lnTo>
                  <a:lnTo>
                    <a:pt x="23078" y="34579"/>
                  </a:lnTo>
                  <a:lnTo>
                    <a:pt x="23158" y="34379"/>
                  </a:lnTo>
                  <a:lnTo>
                    <a:pt x="23238" y="34185"/>
                  </a:lnTo>
                  <a:lnTo>
                    <a:pt x="23325" y="33991"/>
                  </a:lnTo>
                  <a:lnTo>
                    <a:pt x="23412" y="33804"/>
                  </a:lnTo>
                  <a:lnTo>
                    <a:pt x="23412" y="33804"/>
                  </a:lnTo>
                  <a:lnTo>
                    <a:pt x="23512" y="33617"/>
                  </a:lnTo>
                  <a:lnTo>
                    <a:pt x="23612" y="33424"/>
                  </a:lnTo>
                  <a:lnTo>
                    <a:pt x="23726" y="33237"/>
                  </a:lnTo>
                  <a:lnTo>
                    <a:pt x="23846" y="33050"/>
                  </a:lnTo>
                  <a:lnTo>
                    <a:pt x="23973" y="32863"/>
                  </a:lnTo>
                  <a:lnTo>
                    <a:pt x="24113" y="32675"/>
                  </a:lnTo>
                  <a:lnTo>
                    <a:pt x="24253" y="32488"/>
                  </a:lnTo>
                  <a:lnTo>
                    <a:pt x="24407" y="32301"/>
                  </a:lnTo>
                  <a:lnTo>
                    <a:pt x="24567" y="32108"/>
                  </a:lnTo>
                  <a:lnTo>
                    <a:pt x="24734" y="31921"/>
                  </a:lnTo>
                  <a:lnTo>
                    <a:pt x="24908" y="31734"/>
                  </a:lnTo>
                  <a:lnTo>
                    <a:pt x="25088" y="31547"/>
                  </a:lnTo>
                  <a:lnTo>
                    <a:pt x="25275" y="31366"/>
                  </a:lnTo>
                  <a:lnTo>
                    <a:pt x="25469" y="31179"/>
                  </a:lnTo>
                  <a:lnTo>
                    <a:pt x="25669" y="30992"/>
                  </a:lnTo>
                  <a:lnTo>
                    <a:pt x="25876" y="30805"/>
                  </a:lnTo>
                  <a:lnTo>
                    <a:pt x="26083" y="30618"/>
                  </a:lnTo>
                  <a:lnTo>
                    <a:pt x="26304" y="30438"/>
                  </a:lnTo>
                  <a:lnTo>
                    <a:pt x="26758" y="30064"/>
                  </a:lnTo>
                  <a:lnTo>
                    <a:pt x="27239" y="29697"/>
                  </a:lnTo>
                  <a:lnTo>
                    <a:pt x="27740" y="29336"/>
                  </a:lnTo>
                  <a:lnTo>
                    <a:pt x="28261" y="28968"/>
                  </a:lnTo>
                  <a:lnTo>
                    <a:pt x="28795" y="28608"/>
                  </a:lnTo>
                  <a:lnTo>
                    <a:pt x="29356" y="28254"/>
                  </a:lnTo>
                  <a:lnTo>
                    <a:pt x="29924" y="27900"/>
                  </a:lnTo>
                  <a:lnTo>
                    <a:pt x="30518" y="27546"/>
                  </a:lnTo>
                  <a:lnTo>
                    <a:pt x="31120" y="27198"/>
                  </a:lnTo>
                  <a:lnTo>
                    <a:pt x="31734" y="26851"/>
                  </a:lnTo>
                  <a:lnTo>
                    <a:pt x="32369" y="26510"/>
                  </a:lnTo>
                  <a:lnTo>
                    <a:pt x="33003" y="26170"/>
                  </a:lnTo>
                  <a:lnTo>
                    <a:pt x="33658" y="25836"/>
                  </a:lnTo>
                  <a:lnTo>
                    <a:pt x="34312" y="25502"/>
                  </a:lnTo>
                  <a:lnTo>
                    <a:pt x="34980" y="25175"/>
                  </a:lnTo>
                  <a:lnTo>
                    <a:pt x="35655" y="24854"/>
                  </a:lnTo>
                  <a:lnTo>
                    <a:pt x="36329" y="24533"/>
                  </a:lnTo>
                  <a:lnTo>
                    <a:pt x="37017" y="24219"/>
                  </a:lnTo>
                  <a:lnTo>
                    <a:pt x="37699" y="23912"/>
                  </a:lnTo>
                  <a:lnTo>
                    <a:pt x="38387" y="23612"/>
                  </a:lnTo>
                  <a:lnTo>
                    <a:pt x="39075" y="23311"/>
                  </a:lnTo>
                  <a:lnTo>
                    <a:pt x="39763" y="23024"/>
                  </a:lnTo>
                  <a:lnTo>
                    <a:pt x="40444" y="22737"/>
                  </a:lnTo>
                  <a:lnTo>
                    <a:pt x="41132" y="22456"/>
                  </a:lnTo>
                  <a:lnTo>
                    <a:pt x="41806" y="22176"/>
                  </a:lnTo>
                  <a:lnTo>
                    <a:pt x="43149" y="21648"/>
                  </a:lnTo>
                  <a:lnTo>
                    <a:pt x="44458" y="21147"/>
                  </a:lnTo>
                  <a:lnTo>
                    <a:pt x="45727" y="20666"/>
                  </a:lnTo>
                  <a:lnTo>
                    <a:pt x="46949" y="20225"/>
                  </a:lnTo>
                  <a:lnTo>
                    <a:pt x="48112" y="19804"/>
                  </a:lnTo>
                  <a:lnTo>
                    <a:pt x="49214" y="19424"/>
                  </a:lnTo>
                  <a:lnTo>
                    <a:pt x="50236" y="19076"/>
                  </a:lnTo>
                  <a:lnTo>
                    <a:pt x="51171" y="18762"/>
                  </a:lnTo>
                  <a:lnTo>
                    <a:pt x="52012" y="18489"/>
                  </a:lnTo>
                  <a:lnTo>
                    <a:pt x="53368" y="18048"/>
                  </a:lnTo>
                  <a:lnTo>
                    <a:pt x="54243" y="17781"/>
                  </a:lnTo>
                  <a:lnTo>
                    <a:pt x="54550" y="17687"/>
                  </a:lnTo>
                  <a:lnTo>
                    <a:pt x="54550" y="17687"/>
                  </a:lnTo>
                  <a:lnTo>
                    <a:pt x="54410" y="17667"/>
                  </a:lnTo>
                  <a:lnTo>
                    <a:pt x="54023" y="17607"/>
                  </a:lnTo>
                  <a:lnTo>
                    <a:pt x="53402" y="17500"/>
                  </a:lnTo>
                  <a:lnTo>
                    <a:pt x="52573" y="17346"/>
                  </a:lnTo>
                  <a:lnTo>
                    <a:pt x="52099" y="17253"/>
                  </a:lnTo>
                  <a:lnTo>
                    <a:pt x="51578" y="17139"/>
                  </a:lnTo>
                  <a:lnTo>
                    <a:pt x="51017" y="17019"/>
                  </a:lnTo>
                  <a:lnTo>
                    <a:pt x="50429" y="16886"/>
                  </a:lnTo>
                  <a:lnTo>
                    <a:pt x="49808" y="16732"/>
                  </a:lnTo>
                  <a:lnTo>
                    <a:pt x="49160" y="16565"/>
                  </a:lnTo>
                  <a:lnTo>
                    <a:pt x="48486" y="16385"/>
                  </a:lnTo>
                  <a:lnTo>
                    <a:pt x="47798" y="16191"/>
                  </a:lnTo>
                  <a:lnTo>
                    <a:pt x="47083" y="15977"/>
                  </a:lnTo>
                  <a:lnTo>
                    <a:pt x="46362" y="15750"/>
                  </a:lnTo>
                  <a:lnTo>
                    <a:pt x="45627" y="15510"/>
                  </a:lnTo>
                  <a:lnTo>
                    <a:pt x="44886" y="15249"/>
                  </a:lnTo>
                  <a:lnTo>
                    <a:pt x="44511" y="15109"/>
                  </a:lnTo>
                  <a:lnTo>
                    <a:pt x="44144" y="14969"/>
                  </a:lnTo>
                  <a:lnTo>
                    <a:pt x="43770" y="14822"/>
                  </a:lnTo>
                  <a:lnTo>
                    <a:pt x="43396" y="14668"/>
                  </a:lnTo>
                  <a:lnTo>
                    <a:pt x="43022" y="14514"/>
                  </a:lnTo>
                  <a:lnTo>
                    <a:pt x="42655" y="14354"/>
                  </a:lnTo>
                  <a:lnTo>
                    <a:pt x="42281" y="14187"/>
                  </a:lnTo>
                  <a:lnTo>
                    <a:pt x="41913" y="14020"/>
                  </a:lnTo>
                  <a:lnTo>
                    <a:pt x="41553" y="13847"/>
                  </a:lnTo>
                  <a:lnTo>
                    <a:pt x="41192" y="13666"/>
                  </a:lnTo>
                  <a:lnTo>
                    <a:pt x="40831" y="13486"/>
                  </a:lnTo>
                  <a:lnTo>
                    <a:pt x="40477" y="13292"/>
                  </a:lnTo>
                  <a:lnTo>
                    <a:pt x="40123" y="13098"/>
                  </a:lnTo>
                  <a:lnTo>
                    <a:pt x="39776" y="12905"/>
                  </a:lnTo>
                  <a:lnTo>
                    <a:pt x="39435" y="12698"/>
                  </a:lnTo>
                  <a:lnTo>
                    <a:pt x="39101" y="12491"/>
                  </a:lnTo>
                  <a:lnTo>
                    <a:pt x="38767" y="12277"/>
                  </a:lnTo>
                  <a:lnTo>
                    <a:pt x="38440" y="12056"/>
                  </a:lnTo>
                  <a:lnTo>
                    <a:pt x="38126" y="11829"/>
                  </a:lnTo>
                  <a:lnTo>
                    <a:pt x="37812" y="11602"/>
                  </a:lnTo>
                  <a:lnTo>
                    <a:pt x="37512" y="11368"/>
                  </a:lnTo>
                  <a:lnTo>
                    <a:pt x="37211" y="11128"/>
                  </a:lnTo>
                  <a:lnTo>
                    <a:pt x="36924" y="10881"/>
                  </a:lnTo>
                  <a:lnTo>
                    <a:pt x="36643" y="10627"/>
                  </a:lnTo>
                  <a:lnTo>
                    <a:pt x="36643" y="10627"/>
                  </a:lnTo>
                  <a:lnTo>
                    <a:pt x="36109" y="10119"/>
                  </a:lnTo>
                  <a:lnTo>
                    <a:pt x="35588" y="9619"/>
                  </a:lnTo>
                  <a:lnTo>
                    <a:pt x="35094" y="9111"/>
                  </a:lnTo>
                  <a:lnTo>
                    <a:pt x="34613" y="8617"/>
                  </a:lnTo>
                  <a:lnTo>
                    <a:pt x="34159" y="8122"/>
                  </a:lnTo>
                  <a:lnTo>
                    <a:pt x="33718" y="7635"/>
                  </a:lnTo>
                  <a:lnTo>
                    <a:pt x="33304" y="7154"/>
                  </a:lnTo>
                  <a:lnTo>
                    <a:pt x="32903" y="6680"/>
                  </a:lnTo>
                  <a:lnTo>
                    <a:pt x="32522" y="6219"/>
                  </a:lnTo>
                  <a:lnTo>
                    <a:pt x="32162" y="5765"/>
                  </a:lnTo>
                  <a:lnTo>
                    <a:pt x="31821" y="5317"/>
                  </a:lnTo>
                  <a:lnTo>
                    <a:pt x="31500" y="4883"/>
                  </a:lnTo>
                  <a:lnTo>
                    <a:pt x="31193" y="4462"/>
                  </a:lnTo>
                  <a:lnTo>
                    <a:pt x="30906" y="4055"/>
                  </a:lnTo>
                  <a:lnTo>
                    <a:pt x="30632" y="3661"/>
                  </a:lnTo>
                  <a:lnTo>
                    <a:pt x="30378" y="3280"/>
                  </a:lnTo>
                  <a:lnTo>
                    <a:pt x="30144" y="2919"/>
                  </a:lnTo>
                  <a:lnTo>
                    <a:pt x="29931" y="2572"/>
                  </a:lnTo>
                  <a:lnTo>
                    <a:pt x="29724" y="2245"/>
                  </a:lnTo>
                  <a:lnTo>
                    <a:pt x="29543" y="1931"/>
                  </a:lnTo>
                  <a:lnTo>
                    <a:pt x="29216" y="1370"/>
                  </a:lnTo>
                  <a:lnTo>
                    <a:pt x="28955" y="895"/>
                  </a:lnTo>
                  <a:lnTo>
                    <a:pt x="28762" y="515"/>
                  </a:lnTo>
                  <a:lnTo>
                    <a:pt x="28621" y="234"/>
                  </a:lnTo>
                  <a:lnTo>
                    <a:pt x="28515" y="0"/>
                  </a:lnTo>
                  <a:lnTo>
                    <a:pt x="28515" y="0"/>
                  </a:lnTo>
                  <a:lnTo>
                    <a:pt x="26604" y="508"/>
                  </a:lnTo>
                  <a:lnTo>
                    <a:pt x="22363" y="1657"/>
                  </a:lnTo>
                  <a:lnTo>
                    <a:pt x="20072" y="2278"/>
                  </a:lnTo>
                  <a:lnTo>
                    <a:pt x="18028" y="2839"/>
                  </a:lnTo>
                  <a:lnTo>
                    <a:pt x="16512" y="3260"/>
                  </a:lnTo>
                  <a:lnTo>
                    <a:pt x="16044" y="3393"/>
                  </a:lnTo>
                  <a:lnTo>
                    <a:pt x="15817" y="3474"/>
                  </a:lnTo>
                  <a:lnTo>
                    <a:pt x="15817" y="3474"/>
                  </a:lnTo>
                  <a:lnTo>
                    <a:pt x="15730" y="3413"/>
                  </a:lnTo>
                  <a:lnTo>
                    <a:pt x="15477" y="3253"/>
                  </a:lnTo>
                  <a:lnTo>
                    <a:pt x="15296" y="3140"/>
                  </a:lnTo>
                  <a:lnTo>
                    <a:pt x="15076" y="3006"/>
                  </a:lnTo>
                  <a:lnTo>
                    <a:pt x="14815" y="2866"/>
                  </a:lnTo>
                  <a:lnTo>
                    <a:pt x="14528" y="2712"/>
                  </a:lnTo>
                  <a:lnTo>
                    <a:pt x="14201" y="2545"/>
                  </a:lnTo>
                  <a:lnTo>
                    <a:pt x="13840" y="2378"/>
                  </a:lnTo>
                  <a:lnTo>
                    <a:pt x="13446" y="2204"/>
                  </a:lnTo>
                  <a:lnTo>
                    <a:pt x="13025" y="2031"/>
                  </a:lnTo>
                  <a:lnTo>
                    <a:pt x="12578" y="1864"/>
                  </a:lnTo>
                  <a:lnTo>
                    <a:pt x="12097" y="1697"/>
                  </a:lnTo>
                  <a:lnTo>
                    <a:pt x="11850" y="1617"/>
                  </a:lnTo>
                  <a:lnTo>
                    <a:pt x="11589" y="1543"/>
                  </a:lnTo>
                  <a:lnTo>
                    <a:pt x="11329" y="1470"/>
                  </a:lnTo>
                  <a:lnTo>
                    <a:pt x="11062" y="1396"/>
                  </a:lnTo>
                  <a:lnTo>
                    <a:pt x="10788" y="1329"/>
                  </a:lnTo>
                  <a:lnTo>
                    <a:pt x="10501" y="1269"/>
                  </a:lnTo>
                  <a:lnTo>
                    <a:pt x="10213" y="1209"/>
                  </a:lnTo>
                  <a:lnTo>
                    <a:pt x="9926" y="1156"/>
                  </a:lnTo>
                  <a:lnTo>
                    <a:pt x="9626" y="1109"/>
                  </a:lnTo>
                  <a:lnTo>
                    <a:pt x="9325" y="1062"/>
                  </a:lnTo>
                  <a:lnTo>
                    <a:pt x="9011" y="1022"/>
                  </a:lnTo>
                  <a:lnTo>
                    <a:pt x="8697" y="996"/>
                  </a:lnTo>
                  <a:lnTo>
                    <a:pt x="8377" y="969"/>
                  </a:lnTo>
                  <a:lnTo>
                    <a:pt x="8056" y="949"/>
                  </a:lnTo>
                  <a:lnTo>
                    <a:pt x="7729" y="935"/>
                  </a:lnTo>
                  <a:lnTo>
                    <a:pt x="7395" y="929"/>
                  </a:lnTo>
                  <a:lnTo>
                    <a:pt x="7054" y="935"/>
                  </a:lnTo>
                  <a:lnTo>
                    <a:pt x="6713" y="949"/>
                  </a:lnTo>
                  <a:lnTo>
                    <a:pt x="6366" y="969"/>
                  </a:lnTo>
                  <a:lnTo>
                    <a:pt x="6019" y="996"/>
                  </a:lnTo>
                  <a:lnTo>
                    <a:pt x="5665" y="1036"/>
                  </a:lnTo>
                  <a:lnTo>
                    <a:pt x="5304" y="1082"/>
                  </a:lnTo>
                  <a:lnTo>
                    <a:pt x="4943" y="1136"/>
                  </a:lnTo>
                  <a:lnTo>
                    <a:pt x="4583" y="1209"/>
                  </a:lnTo>
                  <a:lnTo>
                    <a:pt x="4215" y="1283"/>
                  </a:lnTo>
                  <a:lnTo>
                    <a:pt x="3841" y="1376"/>
                  </a:lnTo>
                  <a:lnTo>
                    <a:pt x="3467" y="1476"/>
                  </a:lnTo>
                  <a:lnTo>
                    <a:pt x="3093" y="1590"/>
                  </a:lnTo>
                  <a:lnTo>
                    <a:pt x="2713" y="1717"/>
                  </a:lnTo>
                  <a:lnTo>
                    <a:pt x="2332" y="1850"/>
                  </a:lnTo>
                  <a:lnTo>
                    <a:pt x="1951" y="2004"/>
                  </a:lnTo>
                  <a:lnTo>
                    <a:pt x="1564" y="2164"/>
                  </a:lnTo>
                  <a:lnTo>
                    <a:pt x="1176" y="2338"/>
                  </a:lnTo>
                  <a:lnTo>
                    <a:pt x="782" y="2532"/>
                  </a:lnTo>
                  <a:lnTo>
                    <a:pt x="395" y="2739"/>
                  </a:lnTo>
                  <a:lnTo>
                    <a:pt x="1" y="2953"/>
                  </a:lnTo>
                  <a:lnTo>
                    <a:pt x="1" y="295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2579;p67"/>
            <p:cNvSpPr/>
            <p:nvPr/>
          </p:nvSpPr>
          <p:spPr>
            <a:xfrm>
              <a:off x="1642864" y="3027629"/>
              <a:ext cx="571659" cy="807466"/>
            </a:xfrm>
            <a:custGeom>
              <a:avLst/>
              <a:gdLst/>
              <a:ahLst/>
              <a:cxnLst/>
              <a:rect l="l" t="t" r="r" b="b"/>
              <a:pathLst>
                <a:path w="70728" h="99903" extrusionOk="0">
                  <a:moveTo>
                    <a:pt x="0" y="2979"/>
                  </a:moveTo>
                  <a:lnTo>
                    <a:pt x="0" y="2979"/>
                  </a:lnTo>
                  <a:lnTo>
                    <a:pt x="1042" y="3494"/>
                  </a:lnTo>
                  <a:lnTo>
                    <a:pt x="2084" y="3994"/>
                  </a:lnTo>
                  <a:lnTo>
                    <a:pt x="3106" y="4475"/>
                  </a:lnTo>
                  <a:lnTo>
                    <a:pt x="4128" y="4936"/>
                  </a:lnTo>
                  <a:lnTo>
                    <a:pt x="5130" y="5377"/>
                  </a:lnTo>
                  <a:lnTo>
                    <a:pt x="6118" y="5798"/>
                  </a:lnTo>
                  <a:lnTo>
                    <a:pt x="7094" y="6205"/>
                  </a:lnTo>
                  <a:lnTo>
                    <a:pt x="8055" y="6586"/>
                  </a:lnTo>
                  <a:lnTo>
                    <a:pt x="8990" y="6953"/>
                  </a:lnTo>
                  <a:lnTo>
                    <a:pt x="9912" y="7301"/>
                  </a:lnTo>
                  <a:lnTo>
                    <a:pt x="10807" y="7635"/>
                  </a:lnTo>
                  <a:lnTo>
                    <a:pt x="11676" y="7949"/>
                  </a:lnTo>
                  <a:lnTo>
                    <a:pt x="12524" y="8242"/>
                  </a:lnTo>
                  <a:lnTo>
                    <a:pt x="13339" y="8523"/>
                  </a:lnTo>
                  <a:lnTo>
                    <a:pt x="14127" y="8784"/>
                  </a:lnTo>
                  <a:lnTo>
                    <a:pt x="14888" y="9031"/>
                  </a:lnTo>
                  <a:lnTo>
                    <a:pt x="15610" y="9258"/>
                  </a:lnTo>
                  <a:lnTo>
                    <a:pt x="16298" y="9471"/>
                  </a:lnTo>
                  <a:lnTo>
                    <a:pt x="16952" y="9665"/>
                  </a:lnTo>
                  <a:lnTo>
                    <a:pt x="17573" y="9846"/>
                  </a:lnTo>
                  <a:lnTo>
                    <a:pt x="18682" y="10159"/>
                  </a:lnTo>
                  <a:lnTo>
                    <a:pt x="19624" y="10413"/>
                  </a:lnTo>
                  <a:lnTo>
                    <a:pt x="20379" y="10607"/>
                  </a:lnTo>
                  <a:lnTo>
                    <a:pt x="20933" y="10747"/>
                  </a:lnTo>
                  <a:lnTo>
                    <a:pt x="21394" y="10854"/>
                  </a:lnTo>
                  <a:lnTo>
                    <a:pt x="21394" y="10854"/>
                  </a:lnTo>
                  <a:lnTo>
                    <a:pt x="21347" y="10941"/>
                  </a:lnTo>
                  <a:lnTo>
                    <a:pt x="21207" y="11215"/>
                  </a:lnTo>
                  <a:lnTo>
                    <a:pt x="21113" y="11422"/>
                  </a:lnTo>
                  <a:lnTo>
                    <a:pt x="21007" y="11669"/>
                  </a:lnTo>
                  <a:lnTo>
                    <a:pt x="20880" y="11963"/>
                  </a:lnTo>
                  <a:lnTo>
                    <a:pt x="20746" y="12297"/>
                  </a:lnTo>
                  <a:lnTo>
                    <a:pt x="20599" y="12671"/>
                  </a:lnTo>
                  <a:lnTo>
                    <a:pt x="20452" y="13092"/>
                  </a:lnTo>
                  <a:lnTo>
                    <a:pt x="20298" y="13553"/>
                  </a:lnTo>
                  <a:lnTo>
                    <a:pt x="20138" y="14053"/>
                  </a:lnTo>
                  <a:lnTo>
                    <a:pt x="19978" y="14595"/>
                  </a:lnTo>
                  <a:lnTo>
                    <a:pt x="19824" y="15182"/>
                  </a:lnTo>
                  <a:lnTo>
                    <a:pt x="19677" y="15803"/>
                  </a:lnTo>
                  <a:lnTo>
                    <a:pt x="19530" y="16465"/>
                  </a:lnTo>
                  <a:lnTo>
                    <a:pt x="19464" y="16812"/>
                  </a:lnTo>
                  <a:lnTo>
                    <a:pt x="19390" y="17166"/>
                  </a:lnTo>
                  <a:lnTo>
                    <a:pt x="19330" y="17527"/>
                  </a:lnTo>
                  <a:lnTo>
                    <a:pt x="19270" y="17907"/>
                  </a:lnTo>
                  <a:lnTo>
                    <a:pt x="19210" y="18288"/>
                  </a:lnTo>
                  <a:lnTo>
                    <a:pt x="19156" y="18682"/>
                  </a:lnTo>
                  <a:lnTo>
                    <a:pt x="19103" y="19083"/>
                  </a:lnTo>
                  <a:lnTo>
                    <a:pt x="19056" y="19497"/>
                  </a:lnTo>
                  <a:lnTo>
                    <a:pt x="19016" y="19918"/>
                  </a:lnTo>
                  <a:lnTo>
                    <a:pt x="18976" y="20345"/>
                  </a:lnTo>
                  <a:lnTo>
                    <a:pt x="18943" y="20786"/>
                  </a:lnTo>
                  <a:lnTo>
                    <a:pt x="18916" y="21234"/>
                  </a:lnTo>
                  <a:lnTo>
                    <a:pt x="18889" y="21695"/>
                  </a:lnTo>
                  <a:lnTo>
                    <a:pt x="18876" y="22156"/>
                  </a:lnTo>
                  <a:lnTo>
                    <a:pt x="18862" y="22636"/>
                  </a:lnTo>
                  <a:lnTo>
                    <a:pt x="18856" y="23117"/>
                  </a:lnTo>
                  <a:lnTo>
                    <a:pt x="18862" y="23612"/>
                  </a:lnTo>
                  <a:lnTo>
                    <a:pt x="18869" y="24113"/>
                  </a:lnTo>
                  <a:lnTo>
                    <a:pt x="18882" y="24620"/>
                  </a:lnTo>
                  <a:lnTo>
                    <a:pt x="18903" y="25141"/>
                  </a:lnTo>
                  <a:lnTo>
                    <a:pt x="18936" y="25669"/>
                  </a:lnTo>
                  <a:lnTo>
                    <a:pt x="18969" y="26203"/>
                  </a:lnTo>
                  <a:lnTo>
                    <a:pt x="19016" y="26744"/>
                  </a:lnTo>
                  <a:lnTo>
                    <a:pt x="19070" y="27299"/>
                  </a:lnTo>
                  <a:lnTo>
                    <a:pt x="19136" y="27860"/>
                  </a:lnTo>
                  <a:lnTo>
                    <a:pt x="19203" y="28427"/>
                  </a:lnTo>
                  <a:lnTo>
                    <a:pt x="19290" y="29008"/>
                  </a:lnTo>
                  <a:lnTo>
                    <a:pt x="19377" y="29590"/>
                  </a:lnTo>
                  <a:lnTo>
                    <a:pt x="19477" y="30184"/>
                  </a:lnTo>
                  <a:lnTo>
                    <a:pt x="19584" y="30785"/>
                  </a:lnTo>
                  <a:lnTo>
                    <a:pt x="19704" y="31393"/>
                  </a:lnTo>
                  <a:lnTo>
                    <a:pt x="19838" y="32014"/>
                  </a:lnTo>
                  <a:lnTo>
                    <a:pt x="19838" y="32014"/>
                  </a:lnTo>
                  <a:lnTo>
                    <a:pt x="19904" y="32228"/>
                  </a:lnTo>
                  <a:lnTo>
                    <a:pt x="19971" y="32462"/>
                  </a:lnTo>
                  <a:lnTo>
                    <a:pt x="20038" y="32709"/>
                  </a:lnTo>
                  <a:lnTo>
                    <a:pt x="20098" y="32976"/>
                  </a:lnTo>
                  <a:lnTo>
                    <a:pt x="20165" y="33250"/>
                  </a:lnTo>
                  <a:lnTo>
                    <a:pt x="20225" y="33544"/>
                  </a:lnTo>
                  <a:lnTo>
                    <a:pt x="20345" y="34172"/>
                  </a:lnTo>
                  <a:lnTo>
                    <a:pt x="20465" y="34853"/>
                  </a:lnTo>
                  <a:lnTo>
                    <a:pt x="20579" y="35588"/>
                  </a:lnTo>
                  <a:lnTo>
                    <a:pt x="20693" y="36369"/>
                  </a:lnTo>
                  <a:lnTo>
                    <a:pt x="20806" y="37204"/>
                  </a:lnTo>
                  <a:lnTo>
                    <a:pt x="20913" y="38086"/>
                  </a:lnTo>
                  <a:lnTo>
                    <a:pt x="21027" y="39007"/>
                  </a:lnTo>
                  <a:lnTo>
                    <a:pt x="21260" y="40984"/>
                  </a:lnTo>
                  <a:lnTo>
                    <a:pt x="21514" y="43115"/>
                  </a:lnTo>
                  <a:lnTo>
                    <a:pt x="21781" y="45379"/>
                  </a:lnTo>
                  <a:lnTo>
                    <a:pt x="21922" y="46562"/>
                  </a:lnTo>
                  <a:lnTo>
                    <a:pt x="22075" y="47771"/>
                  </a:lnTo>
                  <a:lnTo>
                    <a:pt x="22235" y="49006"/>
                  </a:lnTo>
                  <a:lnTo>
                    <a:pt x="22409" y="50269"/>
                  </a:lnTo>
                  <a:lnTo>
                    <a:pt x="22589" y="51551"/>
                  </a:lnTo>
                  <a:lnTo>
                    <a:pt x="22777" y="52860"/>
                  </a:lnTo>
                  <a:lnTo>
                    <a:pt x="22984" y="54183"/>
                  </a:lnTo>
                  <a:lnTo>
                    <a:pt x="23197" y="55519"/>
                  </a:lnTo>
                  <a:lnTo>
                    <a:pt x="23431" y="56875"/>
                  </a:lnTo>
                  <a:lnTo>
                    <a:pt x="23672" y="58244"/>
                  </a:lnTo>
                  <a:lnTo>
                    <a:pt x="23932" y="59620"/>
                  </a:lnTo>
                  <a:lnTo>
                    <a:pt x="24206" y="61009"/>
                  </a:lnTo>
                  <a:lnTo>
                    <a:pt x="24353" y="61704"/>
                  </a:lnTo>
                  <a:lnTo>
                    <a:pt x="24500" y="62398"/>
                  </a:lnTo>
                  <a:lnTo>
                    <a:pt x="24653" y="63100"/>
                  </a:lnTo>
                  <a:lnTo>
                    <a:pt x="24814" y="63801"/>
                  </a:lnTo>
                  <a:lnTo>
                    <a:pt x="24974" y="64496"/>
                  </a:lnTo>
                  <a:lnTo>
                    <a:pt x="25141" y="65197"/>
                  </a:lnTo>
                  <a:lnTo>
                    <a:pt x="25315" y="65898"/>
                  </a:lnTo>
                  <a:lnTo>
                    <a:pt x="25488" y="66600"/>
                  </a:lnTo>
                  <a:lnTo>
                    <a:pt x="25675" y="67301"/>
                  </a:lnTo>
                  <a:lnTo>
                    <a:pt x="25862" y="68002"/>
                  </a:lnTo>
                  <a:lnTo>
                    <a:pt x="26056" y="68704"/>
                  </a:lnTo>
                  <a:lnTo>
                    <a:pt x="26250" y="69398"/>
                  </a:lnTo>
                  <a:lnTo>
                    <a:pt x="26457" y="70093"/>
                  </a:lnTo>
                  <a:lnTo>
                    <a:pt x="26664" y="70788"/>
                  </a:lnTo>
                  <a:lnTo>
                    <a:pt x="26878" y="71482"/>
                  </a:lnTo>
                  <a:lnTo>
                    <a:pt x="27098" y="72177"/>
                  </a:lnTo>
                  <a:lnTo>
                    <a:pt x="27325" y="72865"/>
                  </a:lnTo>
                  <a:lnTo>
                    <a:pt x="27559" y="73553"/>
                  </a:lnTo>
                  <a:lnTo>
                    <a:pt x="27799" y="74234"/>
                  </a:lnTo>
                  <a:lnTo>
                    <a:pt x="28046" y="74915"/>
                  </a:lnTo>
                  <a:lnTo>
                    <a:pt x="28300" y="75590"/>
                  </a:lnTo>
                  <a:lnTo>
                    <a:pt x="28554" y="76265"/>
                  </a:lnTo>
                  <a:lnTo>
                    <a:pt x="28821" y="76933"/>
                  </a:lnTo>
                  <a:lnTo>
                    <a:pt x="29095" y="77600"/>
                  </a:lnTo>
                  <a:lnTo>
                    <a:pt x="29369" y="78262"/>
                  </a:lnTo>
                  <a:lnTo>
                    <a:pt x="29656" y="78923"/>
                  </a:lnTo>
                  <a:lnTo>
                    <a:pt x="29950" y="79571"/>
                  </a:lnTo>
                  <a:lnTo>
                    <a:pt x="30251" y="80219"/>
                  </a:lnTo>
                  <a:lnTo>
                    <a:pt x="30551" y="80860"/>
                  </a:lnTo>
                  <a:lnTo>
                    <a:pt x="30865" y="81494"/>
                  </a:lnTo>
                  <a:lnTo>
                    <a:pt x="31192" y="82129"/>
                  </a:lnTo>
                  <a:lnTo>
                    <a:pt x="31520" y="82750"/>
                  </a:lnTo>
                  <a:lnTo>
                    <a:pt x="31854" y="83371"/>
                  </a:lnTo>
                  <a:lnTo>
                    <a:pt x="32201" y="83979"/>
                  </a:lnTo>
                  <a:lnTo>
                    <a:pt x="32548" y="84587"/>
                  </a:lnTo>
                  <a:lnTo>
                    <a:pt x="32909" y="85181"/>
                  </a:lnTo>
                  <a:lnTo>
                    <a:pt x="33276" y="85776"/>
                  </a:lnTo>
                  <a:lnTo>
                    <a:pt x="33657" y="86357"/>
                  </a:lnTo>
                  <a:lnTo>
                    <a:pt x="34038" y="86931"/>
                  </a:lnTo>
                  <a:lnTo>
                    <a:pt x="34432" y="87499"/>
                  </a:lnTo>
                  <a:lnTo>
                    <a:pt x="34833" y="88060"/>
                  </a:lnTo>
                  <a:lnTo>
                    <a:pt x="35247" y="88608"/>
                  </a:lnTo>
                  <a:lnTo>
                    <a:pt x="35661" y="89149"/>
                  </a:lnTo>
                  <a:lnTo>
                    <a:pt x="36088" y="89683"/>
                  </a:lnTo>
                  <a:lnTo>
                    <a:pt x="36529" y="90204"/>
                  </a:lnTo>
                  <a:lnTo>
                    <a:pt x="36977" y="90719"/>
                  </a:lnTo>
                  <a:lnTo>
                    <a:pt x="37431" y="91220"/>
                  </a:lnTo>
                  <a:lnTo>
                    <a:pt x="37892" y="91714"/>
                  </a:lnTo>
                  <a:lnTo>
                    <a:pt x="38366" y="92201"/>
                  </a:lnTo>
                  <a:lnTo>
                    <a:pt x="38847" y="92669"/>
                  </a:lnTo>
                  <a:lnTo>
                    <a:pt x="39341" y="93137"/>
                  </a:lnTo>
                  <a:lnTo>
                    <a:pt x="39842" y="93584"/>
                  </a:lnTo>
                  <a:lnTo>
                    <a:pt x="40356" y="94025"/>
                  </a:lnTo>
                  <a:lnTo>
                    <a:pt x="40877" y="94452"/>
                  </a:lnTo>
                  <a:lnTo>
                    <a:pt x="41405" y="94866"/>
                  </a:lnTo>
                  <a:lnTo>
                    <a:pt x="41946" y="95274"/>
                  </a:lnTo>
                  <a:lnTo>
                    <a:pt x="42220" y="95468"/>
                  </a:lnTo>
                  <a:lnTo>
                    <a:pt x="42500" y="95668"/>
                  </a:lnTo>
                  <a:lnTo>
                    <a:pt x="42781" y="95855"/>
                  </a:lnTo>
                  <a:lnTo>
                    <a:pt x="43061" y="96042"/>
                  </a:lnTo>
                  <a:lnTo>
                    <a:pt x="43349" y="96229"/>
                  </a:lnTo>
                  <a:lnTo>
                    <a:pt x="43636" y="96409"/>
                  </a:lnTo>
                  <a:lnTo>
                    <a:pt x="43923" y="96590"/>
                  </a:lnTo>
                  <a:lnTo>
                    <a:pt x="44217" y="96763"/>
                  </a:lnTo>
                  <a:lnTo>
                    <a:pt x="44511" y="96937"/>
                  </a:lnTo>
                  <a:lnTo>
                    <a:pt x="44811" y="97104"/>
                  </a:lnTo>
                  <a:lnTo>
                    <a:pt x="45112" y="97271"/>
                  </a:lnTo>
                  <a:lnTo>
                    <a:pt x="45413" y="97431"/>
                  </a:lnTo>
                  <a:lnTo>
                    <a:pt x="45720" y="97592"/>
                  </a:lnTo>
                  <a:lnTo>
                    <a:pt x="46027" y="97745"/>
                  </a:lnTo>
                  <a:lnTo>
                    <a:pt x="46341" y="97899"/>
                  </a:lnTo>
                  <a:lnTo>
                    <a:pt x="46655" y="98046"/>
                  </a:lnTo>
                  <a:lnTo>
                    <a:pt x="46976" y="98186"/>
                  </a:lnTo>
                  <a:lnTo>
                    <a:pt x="47289" y="98326"/>
                  </a:lnTo>
                  <a:lnTo>
                    <a:pt x="47617" y="98467"/>
                  </a:lnTo>
                  <a:lnTo>
                    <a:pt x="47937" y="98600"/>
                  </a:lnTo>
                  <a:lnTo>
                    <a:pt x="48271" y="98727"/>
                  </a:lnTo>
                  <a:lnTo>
                    <a:pt x="48599" y="98854"/>
                  </a:lnTo>
                  <a:lnTo>
                    <a:pt x="48933" y="98974"/>
                  </a:lnTo>
                  <a:lnTo>
                    <a:pt x="49273" y="99094"/>
                  </a:lnTo>
                  <a:lnTo>
                    <a:pt x="49607" y="99208"/>
                  </a:lnTo>
                  <a:lnTo>
                    <a:pt x="49955" y="99322"/>
                  </a:lnTo>
                  <a:lnTo>
                    <a:pt x="50295" y="99428"/>
                  </a:lnTo>
                  <a:lnTo>
                    <a:pt x="50649" y="99529"/>
                  </a:lnTo>
                  <a:lnTo>
                    <a:pt x="50996" y="99629"/>
                  </a:lnTo>
                  <a:lnTo>
                    <a:pt x="51350" y="99722"/>
                  </a:lnTo>
                  <a:lnTo>
                    <a:pt x="51711" y="99816"/>
                  </a:lnTo>
                  <a:lnTo>
                    <a:pt x="52072" y="99903"/>
                  </a:lnTo>
                  <a:lnTo>
                    <a:pt x="52072" y="99903"/>
                  </a:lnTo>
                  <a:lnTo>
                    <a:pt x="52025" y="99549"/>
                  </a:lnTo>
                  <a:lnTo>
                    <a:pt x="51972" y="99195"/>
                  </a:lnTo>
                  <a:lnTo>
                    <a:pt x="51918" y="98841"/>
                  </a:lnTo>
                  <a:lnTo>
                    <a:pt x="51851" y="98480"/>
                  </a:lnTo>
                  <a:lnTo>
                    <a:pt x="51785" y="98126"/>
                  </a:lnTo>
                  <a:lnTo>
                    <a:pt x="51704" y="97759"/>
                  </a:lnTo>
                  <a:lnTo>
                    <a:pt x="51624" y="97398"/>
                  </a:lnTo>
                  <a:lnTo>
                    <a:pt x="51537" y="97031"/>
                  </a:lnTo>
                  <a:lnTo>
                    <a:pt x="51444" y="96670"/>
                  </a:lnTo>
                  <a:lnTo>
                    <a:pt x="51344" y="96296"/>
                  </a:lnTo>
                  <a:lnTo>
                    <a:pt x="51244" y="95928"/>
                  </a:lnTo>
                  <a:lnTo>
                    <a:pt x="51137" y="95554"/>
                  </a:lnTo>
                  <a:lnTo>
                    <a:pt x="50910" y="94813"/>
                  </a:lnTo>
                  <a:lnTo>
                    <a:pt x="50669" y="94058"/>
                  </a:lnTo>
                  <a:lnTo>
                    <a:pt x="50415" y="93304"/>
                  </a:lnTo>
                  <a:lnTo>
                    <a:pt x="50148" y="92535"/>
                  </a:lnTo>
                  <a:lnTo>
                    <a:pt x="49874" y="91774"/>
                  </a:lnTo>
                  <a:lnTo>
                    <a:pt x="49587" y="90999"/>
                  </a:lnTo>
                  <a:lnTo>
                    <a:pt x="49006" y="89450"/>
                  </a:lnTo>
                  <a:lnTo>
                    <a:pt x="48412" y="87887"/>
                  </a:lnTo>
                  <a:lnTo>
                    <a:pt x="48118" y="87105"/>
                  </a:lnTo>
                  <a:lnTo>
                    <a:pt x="47824" y="86317"/>
                  </a:lnTo>
                  <a:lnTo>
                    <a:pt x="47543" y="85535"/>
                  </a:lnTo>
                  <a:lnTo>
                    <a:pt x="47263" y="84747"/>
                  </a:lnTo>
                  <a:lnTo>
                    <a:pt x="46996" y="83959"/>
                  </a:lnTo>
                  <a:lnTo>
                    <a:pt x="46735" y="83171"/>
                  </a:lnTo>
                  <a:lnTo>
                    <a:pt x="46488" y="82390"/>
                  </a:lnTo>
                  <a:lnTo>
                    <a:pt x="46261" y="81601"/>
                  </a:lnTo>
                  <a:lnTo>
                    <a:pt x="46147" y="81207"/>
                  </a:lnTo>
                  <a:lnTo>
                    <a:pt x="46047" y="80820"/>
                  </a:lnTo>
                  <a:lnTo>
                    <a:pt x="45947" y="80426"/>
                  </a:lnTo>
                  <a:lnTo>
                    <a:pt x="45847" y="80038"/>
                  </a:lnTo>
                  <a:lnTo>
                    <a:pt x="45760" y="79644"/>
                  </a:lnTo>
                  <a:lnTo>
                    <a:pt x="45673" y="79257"/>
                  </a:lnTo>
                  <a:lnTo>
                    <a:pt x="45593" y="78870"/>
                  </a:lnTo>
                  <a:lnTo>
                    <a:pt x="45519" y="78482"/>
                  </a:lnTo>
                  <a:lnTo>
                    <a:pt x="45453" y="78095"/>
                  </a:lnTo>
                  <a:lnTo>
                    <a:pt x="45393" y="77707"/>
                  </a:lnTo>
                  <a:lnTo>
                    <a:pt x="45339" y="77320"/>
                  </a:lnTo>
                  <a:lnTo>
                    <a:pt x="45292" y="76939"/>
                  </a:lnTo>
                  <a:lnTo>
                    <a:pt x="45252" y="76552"/>
                  </a:lnTo>
                  <a:lnTo>
                    <a:pt x="45219" y="76171"/>
                  </a:lnTo>
                  <a:lnTo>
                    <a:pt x="45192" y="75790"/>
                  </a:lnTo>
                  <a:lnTo>
                    <a:pt x="45172" y="75410"/>
                  </a:lnTo>
                  <a:lnTo>
                    <a:pt x="45159" y="75029"/>
                  </a:lnTo>
                  <a:lnTo>
                    <a:pt x="45159" y="74655"/>
                  </a:lnTo>
                  <a:lnTo>
                    <a:pt x="45165" y="74274"/>
                  </a:lnTo>
                  <a:lnTo>
                    <a:pt x="45179" y="73900"/>
                  </a:lnTo>
                  <a:lnTo>
                    <a:pt x="45206" y="73526"/>
                  </a:lnTo>
                  <a:lnTo>
                    <a:pt x="45232" y="73152"/>
                  </a:lnTo>
                  <a:lnTo>
                    <a:pt x="45279" y="72785"/>
                  </a:lnTo>
                  <a:lnTo>
                    <a:pt x="45326" y="72411"/>
                  </a:lnTo>
                  <a:lnTo>
                    <a:pt x="45393" y="72043"/>
                  </a:lnTo>
                  <a:lnTo>
                    <a:pt x="45459" y="71683"/>
                  </a:lnTo>
                  <a:lnTo>
                    <a:pt x="45539" y="71315"/>
                  </a:lnTo>
                  <a:lnTo>
                    <a:pt x="45633" y="70955"/>
                  </a:lnTo>
                  <a:lnTo>
                    <a:pt x="45740" y="70594"/>
                  </a:lnTo>
                  <a:lnTo>
                    <a:pt x="45853" y="70233"/>
                  </a:lnTo>
                  <a:lnTo>
                    <a:pt x="45974" y="69872"/>
                  </a:lnTo>
                  <a:lnTo>
                    <a:pt x="46114" y="69518"/>
                  </a:lnTo>
                  <a:lnTo>
                    <a:pt x="46261" y="69164"/>
                  </a:lnTo>
                  <a:lnTo>
                    <a:pt x="46421" y="68817"/>
                  </a:lnTo>
                  <a:lnTo>
                    <a:pt x="46595" y="68470"/>
                  </a:lnTo>
                  <a:lnTo>
                    <a:pt x="46775" y="68123"/>
                  </a:lnTo>
                  <a:lnTo>
                    <a:pt x="46976" y="67775"/>
                  </a:lnTo>
                  <a:lnTo>
                    <a:pt x="47183" y="67435"/>
                  </a:lnTo>
                  <a:lnTo>
                    <a:pt x="47410" y="67094"/>
                  </a:lnTo>
                  <a:lnTo>
                    <a:pt x="47643" y="66753"/>
                  </a:lnTo>
                  <a:lnTo>
                    <a:pt x="47897" y="66419"/>
                  </a:lnTo>
                  <a:lnTo>
                    <a:pt x="48158" y="66085"/>
                  </a:lnTo>
                  <a:lnTo>
                    <a:pt x="48438" y="65758"/>
                  </a:lnTo>
                  <a:lnTo>
                    <a:pt x="48726" y="65431"/>
                  </a:lnTo>
                  <a:lnTo>
                    <a:pt x="49033" y="65103"/>
                  </a:lnTo>
                  <a:lnTo>
                    <a:pt x="49353" y="64783"/>
                  </a:lnTo>
                  <a:lnTo>
                    <a:pt x="49694" y="64462"/>
                  </a:lnTo>
                  <a:lnTo>
                    <a:pt x="50041" y="64142"/>
                  </a:lnTo>
                  <a:lnTo>
                    <a:pt x="50409" y="63828"/>
                  </a:lnTo>
                  <a:lnTo>
                    <a:pt x="50796" y="63520"/>
                  </a:lnTo>
                  <a:lnTo>
                    <a:pt x="51190" y="63213"/>
                  </a:lnTo>
                  <a:lnTo>
                    <a:pt x="51604" y="62906"/>
                  </a:lnTo>
                  <a:lnTo>
                    <a:pt x="52038" y="62605"/>
                  </a:lnTo>
                  <a:lnTo>
                    <a:pt x="52486" y="62305"/>
                  </a:lnTo>
                  <a:lnTo>
                    <a:pt x="52947" y="62011"/>
                  </a:lnTo>
                  <a:lnTo>
                    <a:pt x="53434" y="61717"/>
                  </a:lnTo>
                  <a:lnTo>
                    <a:pt x="53929" y="61423"/>
                  </a:lnTo>
                  <a:lnTo>
                    <a:pt x="54450" y="61136"/>
                  </a:lnTo>
                  <a:lnTo>
                    <a:pt x="54984" y="60855"/>
                  </a:lnTo>
                  <a:lnTo>
                    <a:pt x="55532" y="60575"/>
                  </a:lnTo>
                  <a:lnTo>
                    <a:pt x="56106" y="60301"/>
                  </a:lnTo>
                  <a:lnTo>
                    <a:pt x="56694" y="60027"/>
                  </a:lnTo>
                  <a:lnTo>
                    <a:pt x="57302" y="59760"/>
                  </a:lnTo>
                  <a:lnTo>
                    <a:pt x="57930" y="59493"/>
                  </a:lnTo>
                  <a:lnTo>
                    <a:pt x="58571" y="59232"/>
                  </a:lnTo>
                  <a:lnTo>
                    <a:pt x="59239" y="58972"/>
                  </a:lnTo>
                  <a:lnTo>
                    <a:pt x="59927" y="58718"/>
                  </a:lnTo>
                  <a:lnTo>
                    <a:pt x="60628" y="58464"/>
                  </a:lnTo>
                  <a:lnTo>
                    <a:pt x="61356" y="58217"/>
                  </a:lnTo>
                  <a:lnTo>
                    <a:pt x="62097" y="57977"/>
                  </a:lnTo>
                  <a:lnTo>
                    <a:pt x="62866" y="57736"/>
                  </a:lnTo>
                  <a:lnTo>
                    <a:pt x="63654" y="57502"/>
                  </a:lnTo>
                  <a:lnTo>
                    <a:pt x="64462" y="57275"/>
                  </a:lnTo>
                  <a:lnTo>
                    <a:pt x="65290" y="57048"/>
                  </a:lnTo>
                  <a:lnTo>
                    <a:pt x="66138" y="56821"/>
                  </a:lnTo>
                  <a:lnTo>
                    <a:pt x="67013" y="56607"/>
                  </a:lnTo>
                  <a:lnTo>
                    <a:pt x="67908" y="56394"/>
                  </a:lnTo>
                  <a:lnTo>
                    <a:pt x="68823" y="56180"/>
                  </a:lnTo>
                  <a:lnTo>
                    <a:pt x="69765" y="55973"/>
                  </a:lnTo>
                  <a:lnTo>
                    <a:pt x="70727" y="55772"/>
                  </a:lnTo>
                  <a:lnTo>
                    <a:pt x="70727" y="55772"/>
                  </a:lnTo>
                  <a:lnTo>
                    <a:pt x="70593" y="55739"/>
                  </a:lnTo>
                  <a:lnTo>
                    <a:pt x="70427" y="55686"/>
                  </a:lnTo>
                  <a:lnTo>
                    <a:pt x="70193" y="55612"/>
                  </a:lnTo>
                  <a:lnTo>
                    <a:pt x="69899" y="55512"/>
                  </a:lnTo>
                  <a:lnTo>
                    <a:pt x="69545" y="55385"/>
                  </a:lnTo>
                  <a:lnTo>
                    <a:pt x="69137" y="55225"/>
                  </a:lnTo>
                  <a:lnTo>
                    <a:pt x="68670" y="55031"/>
                  </a:lnTo>
                  <a:lnTo>
                    <a:pt x="68149" y="54804"/>
                  </a:lnTo>
                  <a:lnTo>
                    <a:pt x="67574" y="54537"/>
                  </a:lnTo>
                  <a:lnTo>
                    <a:pt x="66947" y="54230"/>
                  </a:lnTo>
                  <a:lnTo>
                    <a:pt x="66619" y="54063"/>
                  </a:lnTo>
                  <a:lnTo>
                    <a:pt x="66279" y="53882"/>
                  </a:lnTo>
                  <a:lnTo>
                    <a:pt x="65918" y="53689"/>
                  </a:lnTo>
                  <a:lnTo>
                    <a:pt x="65557" y="53488"/>
                  </a:lnTo>
                  <a:lnTo>
                    <a:pt x="65177" y="53274"/>
                  </a:lnTo>
                  <a:lnTo>
                    <a:pt x="64789" y="53047"/>
                  </a:lnTo>
                  <a:lnTo>
                    <a:pt x="64388" y="52807"/>
                  </a:lnTo>
                  <a:lnTo>
                    <a:pt x="63981" y="52560"/>
                  </a:lnTo>
                  <a:lnTo>
                    <a:pt x="63560" y="52293"/>
                  </a:lnTo>
                  <a:lnTo>
                    <a:pt x="63126" y="52019"/>
                  </a:lnTo>
                  <a:lnTo>
                    <a:pt x="62685" y="51725"/>
                  </a:lnTo>
                  <a:lnTo>
                    <a:pt x="62238" y="51424"/>
                  </a:lnTo>
                  <a:lnTo>
                    <a:pt x="61777" y="51104"/>
                  </a:lnTo>
                  <a:lnTo>
                    <a:pt x="61309" y="50770"/>
                  </a:lnTo>
                  <a:lnTo>
                    <a:pt x="60828" y="50422"/>
                  </a:lnTo>
                  <a:lnTo>
                    <a:pt x="60341" y="50062"/>
                  </a:lnTo>
                  <a:lnTo>
                    <a:pt x="59847" y="49688"/>
                  </a:lnTo>
                  <a:lnTo>
                    <a:pt x="59339" y="49294"/>
                  </a:lnTo>
                  <a:lnTo>
                    <a:pt x="58831" y="48886"/>
                  </a:lnTo>
                  <a:lnTo>
                    <a:pt x="58310" y="48465"/>
                  </a:lnTo>
                  <a:lnTo>
                    <a:pt x="57783" y="48024"/>
                  </a:lnTo>
                  <a:lnTo>
                    <a:pt x="57248" y="47564"/>
                  </a:lnTo>
                  <a:lnTo>
                    <a:pt x="56701" y="47089"/>
                  </a:lnTo>
                  <a:lnTo>
                    <a:pt x="56153" y="46602"/>
                  </a:lnTo>
                  <a:lnTo>
                    <a:pt x="55598" y="46094"/>
                  </a:lnTo>
                  <a:lnTo>
                    <a:pt x="55037" y="45566"/>
                  </a:lnTo>
                  <a:lnTo>
                    <a:pt x="54463" y="45019"/>
                  </a:lnTo>
                  <a:lnTo>
                    <a:pt x="53889" y="44458"/>
                  </a:lnTo>
                  <a:lnTo>
                    <a:pt x="53308" y="43877"/>
                  </a:lnTo>
                  <a:lnTo>
                    <a:pt x="52726" y="43282"/>
                  </a:lnTo>
                  <a:lnTo>
                    <a:pt x="52132" y="42661"/>
                  </a:lnTo>
                  <a:lnTo>
                    <a:pt x="51537" y="42020"/>
                  </a:lnTo>
                  <a:lnTo>
                    <a:pt x="50930" y="41365"/>
                  </a:lnTo>
                  <a:lnTo>
                    <a:pt x="50329" y="40684"/>
                  </a:lnTo>
                  <a:lnTo>
                    <a:pt x="49714" y="39989"/>
                  </a:lnTo>
                  <a:lnTo>
                    <a:pt x="49100" y="39268"/>
                  </a:lnTo>
                  <a:lnTo>
                    <a:pt x="48478" y="38526"/>
                  </a:lnTo>
                  <a:lnTo>
                    <a:pt x="47857" y="37765"/>
                  </a:lnTo>
                  <a:lnTo>
                    <a:pt x="47229" y="36984"/>
                  </a:lnTo>
                  <a:lnTo>
                    <a:pt x="46602" y="36182"/>
                  </a:lnTo>
                  <a:lnTo>
                    <a:pt x="45967" y="35354"/>
                  </a:lnTo>
                  <a:lnTo>
                    <a:pt x="45332" y="34506"/>
                  </a:lnTo>
                  <a:lnTo>
                    <a:pt x="45332" y="34506"/>
                  </a:lnTo>
                  <a:lnTo>
                    <a:pt x="45019" y="34078"/>
                  </a:lnTo>
                  <a:lnTo>
                    <a:pt x="44711" y="33651"/>
                  </a:lnTo>
                  <a:lnTo>
                    <a:pt x="44404" y="33223"/>
                  </a:lnTo>
                  <a:lnTo>
                    <a:pt x="44110" y="32796"/>
                  </a:lnTo>
                  <a:lnTo>
                    <a:pt x="43823" y="32368"/>
                  </a:lnTo>
                  <a:lnTo>
                    <a:pt x="43542" y="31941"/>
                  </a:lnTo>
                  <a:lnTo>
                    <a:pt x="43269" y="31520"/>
                  </a:lnTo>
                  <a:lnTo>
                    <a:pt x="43001" y="31099"/>
                  </a:lnTo>
                  <a:lnTo>
                    <a:pt x="42734" y="30678"/>
                  </a:lnTo>
                  <a:lnTo>
                    <a:pt x="42480" y="30258"/>
                  </a:lnTo>
                  <a:lnTo>
                    <a:pt x="42233" y="29837"/>
                  </a:lnTo>
                  <a:lnTo>
                    <a:pt x="41986" y="29416"/>
                  </a:lnTo>
                  <a:lnTo>
                    <a:pt x="41752" y="29002"/>
                  </a:lnTo>
                  <a:lnTo>
                    <a:pt x="41519" y="28588"/>
                  </a:lnTo>
                  <a:lnTo>
                    <a:pt x="41291" y="28174"/>
                  </a:lnTo>
                  <a:lnTo>
                    <a:pt x="41078" y="27759"/>
                  </a:lnTo>
                  <a:lnTo>
                    <a:pt x="40864" y="27345"/>
                  </a:lnTo>
                  <a:lnTo>
                    <a:pt x="40650" y="26938"/>
                  </a:lnTo>
                  <a:lnTo>
                    <a:pt x="40450" y="26530"/>
                  </a:lnTo>
                  <a:lnTo>
                    <a:pt x="40256" y="26123"/>
                  </a:lnTo>
                  <a:lnTo>
                    <a:pt x="40062" y="25716"/>
                  </a:lnTo>
                  <a:lnTo>
                    <a:pt x="39875" y="25315"/>
                  </a:lnTo>
                  <a:lnTo>
                    <a:pt x="39695" y="24914"/>
                  </a:lnTo>
                  <a:lnTo>
                    <a:pt x="39521" y="24513"/>
                  </a:lnTo>
                  <a:lnTo>
                    <a:pt x="39354" y="24113"/>
                  </a:lnTo>
                  <a:lnTo>
                    <a:pt x="39188" y="23718"/>
                  </a:lnTo>
                  <a:lnTo>
                    <a:pt x="39027" y="23324"/>
                  </a:lnTo>
                  <a:lnTo>
                    <a:pt x="38874" y="22930"/>
                  </a:lnTo>
                  <a:lnTo>
                    <a:pt x="38580" y="22149"/>
                  </a:lnTo>
                  <a:lnTo>
                    <a:pt x="38306" y="21374"/>
                  </a:lnTo>
                  <a:lnTo>
                    <a:pt x="38052" y="20613"/>
                  </a:lnTo>
                  <a:lnTo>
                    <a:pt x="37818" y="19858"/>
                  </a:lnTo>
                  <a:lnTo>
                    <a:pt x="37598" y="19110"/>
                  </a:lnTo>
                  <a:lnTo>
                    <a:pt x="37397" y="18375"/>
                  </a:lnTo>
                  <a:lnTo>
                    <a:pt x="37210" y="17647"/>
                  </a:lnTo>
                  <a:lnTo>
                    <a:pt x="37043" y="16932"/>
                  </a:lnTo>
                  <a:lnTo>
                    <a:pt x="36890" y="16224"/>
                  </a:lnTo>
                  <a:lnTo>
                    <a:pt x="36750" y="15530"/>
                  </a:lnTo>
                  <a:lnTo>
                    <a:pt x="36623" y="14842"/>
                  </a:lnTo>
                  <a:lnTo>
                    <a:pt x="36516" y="14167"/>
                  </a:lnTo>
                  <a:lnTo>
                    <a:pt x="36416" y="13506"/>
                  </a:lnTo>
                  <a:lnTo>
                    <a:pt x="36329" y="12851"/>
                  </a:lnTo>
                  <a:lnTo>
                    <a:pt x="36262" y="12217"/>
                  </a:lnTo>
                  <a:lnTo>
                    <a:pt x="36195" y="11589"/>
                  </a:lnTo>
                  <a:lnTo>
                    <a:pt x="36148" y="10974"/>
                  </a:lnTo>
                  <a:lnTo>
                    <a:pt x="36108" y="10373"/>
                  </a:lnTo>
                  <a:lnTo>
                    <a:pt x="36082" y="9785"/>
                  </a:lnTo>
                  <a:lnTo>
                    <a:pt x="36062" y="9218"/>
                  </a:lnTo>
                  <a:lnTo>
                    <a:pt x="36048" y="8657"/>
                  </a:lnTo>
                  <a:lnTo>
                    <a:pt x="36048" y="8109"/>
                  </a:lnTo>
                  <a:lnTo>
                    <a:pt x="36055" y="7581"/>
                  </a:lnTo>
                  <a:lnTo>
                    <a:pt x="36062" y="7067"/>
                  </a:lnTo>
                  <a:lnTo>
                    <a:pt x="36082" y="6566"/>
                  </a:lnTo>
                  <a:lnTo>
                    <a:pt x="36108" y="6085"/>
                  </a:lnTo>
                  <a:lnTo>
                    <a:pt x="36142" y="5611"/>
                  </a:lnTo>
                  <a:lnTo>
                    <a:pt x="36175" y="5163"/>
                  </a:lnTo>
                  <a:lnTo>
                    <a:pt x="36215" y="4729"/>
                  </a:lnTo>
                  <a:lnTo>
                    <a:pt x="36255" y="4308"/>
                  </a:lnTo>
                  <a:lnTo>
                    <a:pt x="36302" y="3908"/>
                  </a:lnTo>
                  <a:lnTo>
                    <a:pt x="36355" y="3527"/>
                  </a:lnTo>
                  <a:lnTo>
                    <a:pt x="36409" y="3160"/>
                  </a:lnTo>
                  <a:lnTo>
                    <a:pt x="36462" y="2812"/>
                  </a:lnTo>
                  <a:lnTo>
                    <a:pt x="36569" y="2178"/>
                  </a:lnTo>
                  <a:lnTo>
                    <a:pt x="36683" y="1610"/>
                  </a:lnTo>
                  <a:lnTo>
                    <a:pt x="36783" y="1129"/>
                  </a:lnTo>
                  <a:lnTo>
                    <a:pt x="36883" y="728"/>
                  </a:lnTo>
                  <a:lnTo>
                    <a:pt x="36963" y="414"/>
                  </a:lnTo>
                  <a:lnTo>
                    <a:pt x="37023" y="187"/>
                  </a:lnTo>
                  <a:lnTo>
                    <a:pt x="37084" y="0"/>
                  </a:lnTo>
                  <a:lnTo>
                    <a:pt x="37084" y="0"/>
                  </a:lnTo>
                  <a:lnTo>
                    <a:pt x="36282" y="361"/>
                  </a:lnTo>
                  <a:lnTo>
                    <a:pt x="35507" y="708"/>
                  </a:lnTo>
                  <a:lnTo>
                    <a:pt x="34739" y="1036"/>
                  </a:lnTo>
                  <a:lnTo>
                    <a:pt x="33998" y="1356"/>
                  </a:lnTo>
                  <a:lnTo>
                    <a:pt x="33270" y="1663"/>
                  </a:lnTo>
                  <a:lnTo>
                    <a:pt x="32555" y="1964"/>
                  </a:lnTo>
                  <a:lnTo>
                    <a:pt x="31860" y="2244"/>
                  </a:lnTo>
                  <a:lnTo>
                    <a:pt x="31172" y="2512"/>
                  </a:lnTo>
                  <a:lnTo>
                    <a:pt x="30504" y="2772"/>
                  </a:lnTo>
                  <a:lnTo>
                    <a:pt x="29850" y="3019"/>
                  </a:lnTo>
                  <a:lnTo>
                    <a:pt x="29209" y="3253"/>
                  </a:lnTo>
                  <a:lnTo>
                    <a:pt x="28581" y="3480"/>
                  </a:lnTo>
                  <a:lnTo>
                    <a:pt x="27966" y="3694"/>
                  </a:lnTo>
                  <a:lnTo>
                    <a:pt x="27358" y="3894"/>
                  </a:lnTo>
                  <a:lnTo>
                    <a:pt x="26764" y="4081"/>
                  </a:lnTo>
                  <a:lnTo>
                    <a:pt x="26183" y="4262"/>
                  </a:lnTo>
                  <a:lnTo>
                    <a:pt x="25609" y="4429"/>
                  </a:lnTo>
                  <a:lnTo>
                    <a:pt x="25047" y="4582"/>
                  </a:lnTo>
                  <a:lnTo>
                    <a:pt x="24493" y="4729"/>
                  </a:lnTo>
                  <a:lnTo>
                    <a:pt x="23945" y="4869"/>
                  </a:lnTo>
                  <a:lnTo>
                    <a:pt x="23404" y="4996"/>
                  </a:lnTo>
                  <a:lnTo>
                    <a:pt x="22877" y="5110"/>
                  </a:lnTo>
                  <a:lnTo>
                    <a:pt x="22349" y="5217"/>
                  </a:lnTo>
                  <a:lnTo>
                    <a:pt x="21835" y="5317"/>
                  </a:lnTo>
                  <a:lnTo>
                    <a:pt x="21320" y="5404"/>
                  </a:lnTo>
                  <a:lnTo>
                    <a:pt x="20813" y="5477"/>
                  </a:lnTo>
                  <a:lnTo>
                    <a:pt x="20312" y="5551"/>
                  </a:lnTo>
                  <a:lnTo>
                    <a:pt x="19811" y="5604"/>
                  </a:lnTo>
                  <a:lnTo>
                    <a:pt x="19317" y="5658"/>
                  </a:lnTo>
                  <a:lnTo>
                    <a:pt x="18822" y="5698"/>
                  </a:lnTo>
                  <a:lnTo>
                    <a:pt x="18335" y="5731"/>
                  </a:lnTo>
                  <a:lnTo>
                    <a:pt x="17847" y="5758"/>
                  </a:lnTo>
                  <a:lnTo>
                    <a:pt x="17360" y="5771"/>
                  </a:lnTo>
                  <a:lnTo>
                    <a:pt x="16872" y="5778"/>
                  </a:lnTo>
                  <a:lnTo>
                    <a:pt x="16391" y="5778"/>
                  </a:lnTo>
                  <a:lnTo>
                    <a:pt x="15904" y="5771"/>
                  </a:lnTo>
                  <a:lnTo>
                    <a:pt x="15416" y="5758"/>
                  </a:lnTo>
                  <a:lnTo>
                    <a:pt x="14928" y="5731"/>
                  </a:lnTo>
                  <a:lnTo>
                    <a:pt x="14441" y="5704"/>
                  </a:lnTo>
                  <a:lnTo>
                    <a:pt x="13947" y="5664"/>
                  </a:lnTo>
                  <a:lnTo>
                    <a:pt x="13452" y="5618"/>
                  </a:lnTo>
                  <a:lnTo>
                    <a:pt x="12951" y="5571"/>
                  </a:lnTo>
                  <a:lnTo>
                    <a:pt x="12450" y="5511"/>
                  </a:lnTo>
                  <a:lnTo>
                    <a:pt x="11943" y="5444"/>
                  </a:lnTo>
                  <a:lnTo>
                    <a:pt x="11435" y="5370"/>
                  </a:lnTo>
                  <a:lnTo>
                    <a:pt x="10914" y="5297"/>
                  </a:lnTo>
                  <a:lnTo>
                    <a:pt x="10386" y="5210"/>
                  </a:lnTo>
                  <a:lnTo>
                    <a:pt x="9859" y="5117"/>
                  </a:lnTo>
                  <a:lnTo>
                    <a:pt x="9318" y="5023"/>
                  </a:lnTo>
                  <a:lnTo>
                    <a:pt x="8777" y="4923"/>
                  </a:lnTo>
                  <a:lnTo>
                    <a:pt x="7655" y="4702"/>
                  </a:lnTo>
                  <a:lnTo>
                    <a:pt x="6499" y="4455"/>
                  </a:lnTo>
                  <a:lnTo>
                    <a:pt x="5304" y="4195"/>
                  </a:lnTo>
                  <a:lnTo>
                    <a:pt x="4054" y="3914"/>
                  </a:lnTo>
                  <a:lnTo>
                    <a:pt x="2759" y="3620"/>
                  </a:lnTo>
                  <a:lnTo>
                    <a:pt x="0" y="2979"/>
                  </a:lnTo>
                  <a:lnTo>
                    <a:pt x="0" y="297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580;p67"/>
            <p:cNvSpPr/>
            <p:nvPr/>
          </p:nvSpPr>
          <p:spPr>
            <a:xfrm>
              <a:off x="1432049" y="3046850"/>
              <a:ext cx="263780" cy="341033"/>
            </a:xfrm>
            <a:custGeom>
              <a:avLst/>
              <a:gdLst/>
              <a:ahLst/>
              <a:cxnLst/>
              <a:rect l="l" t="t" r="r" b="b"/>
              <a:pathLst>
                <a:path w="32636" h="42194" extrusionOk="0">
                  <a:moveTo>
                    <a:pt x="6840" y="955"/>
                  </a:moveTo>
                  <a:lnTo>
                    <a:pt x="6840" y="955"/>
                  </a:lnTo>
                  <a:lnTo>
                    <a:pt x="7181" y="802"/>
                  </a:lnTo>
                  <a:lnTo>
                    <a:pt x="7535" y="661"/>
                  </a:lnTo>
                  <a:lnTo>
                    <a:pt x="7889" y="534"/>
                  </a:lnTo>
                  <a:lnTo>
                    <a:pt x="8243" y="421"/>
                  </a:lnTo>
                  <a:lnTo>
                    <a:pt x="8603" y="321"/>
                  </a:lnTo>
                  <a:lnTo>
                    <a:pt x="8971" y="234"/>
                  </a:lnTo>
                  <a:lnTo>
                    <a:pt x="9338" y="160"/>
                  </a:lnTo>
                  <a:lnTo>
                    <a:pt x="9706" y="100"/>
                  </a:lnTo>
                  <a:lnTo>
                    <a:pt x="10080" y="60"/>
                  </a:lnTo>
                  <a:lnTo>
                    <a:pt x="10454" y="27"/>
                  </a:lnTo>
                  <a:lnTo>
                    <a:pt x="10834" y="7"/>
                  </a:lnTo>
                  <a:lnTo>
                    <a:pt x="11215" y="0"/>
                  </a:lnTo>
                  <a:lnTo>
                    <a:pt x="11596" y="7"/>
                  </a:lnTo>
                  <a:lnTo>
                    <a:pt x="11977" y="27"/>
                  </a:lnTo>
                  <a:lnTo>
                    <a:pt x="12364" y="60"/>
                  </a:lnTo>
                  <a:lnTo>
                    <a:pt x="12751" y="100"/>
                  </a:lnTo>
                  <a:lnTo>
                    <a:pt x="13139" y="160"/>
                  </a:lnTo>
                  <a:lnTo>
                    <a:pt x="13526" y="227"/>
                  </a:lnTo>
                  <a:lnTo>
                    <a:pt x="13920" y="314"/>
                  </a:lnTo>
                  <a:lnTo>
                    <a:pt x="14314" y="408"/>
                  </a:lnTo>
                  <a:lnTo>
                    <a:pt x="14702" y="508"/>
                  </a:lnTo>
                  <a:lnTo>
                    <a:pt x="15096" y="628"/>
                  </a:lnTo>
                  <a:lnTo>
                    <a:pt x="15490" y="755"/>
                  </a:lnTo>
                  <a:lnTo>
                    <a:pt x="15884" y="895"/>
                  </a:lnTo>
                  <a:lnTo>
                    <a:pt x="16271" y="1049"/>
                  </a:lnTo>
                  <a:lnTo>
                    <a:pt x="16665" y="1216"/>
                  </a:lnTo>
                  <a:lnTo>
                    <a:pt x="17059" y="1389"/>
                  </a:lnTo>
                  <a:lnTo>
                    <a:pt x="17447" y="1576"/>
                  </a:lnTo>
                  <a:lnTo>
                    <a:pt x="17841" y="1777"/>
                  </a:lnTo>
                  <a:lnTo>
                    <a:pt x="18228" y="1984"/>
                  </a:lnTo>
                  <a:lnTo>
                    <a:pt x="18616" y="2204"/>
                  </a:lnTo>
                  <a:lnTo>
                    <a:pt x="19003" y="2431"/>
                  </a:lnTo>
                  <a:lnTo>
                    <a:pt x="19391" y="2672"/>
                  </a:lnTo>
                  <a:lnTo>
                    <a:pt x="19771" y="2926"/>
                  </a:lnTo>
                  <a:lnTo>
                    <a:pt x="20159" y="3186"/>
                  </a:lnTo>
                  <a:lnTo>
                    <a:pt x="20533" y="3460"/>
                  </a:lnTo>
                  <a:lnTo>
                    <a:pt x="20913" y="3740"/>
                  </a:lnTo>
                  <a:lnTo>
                    <a:pt x="21287" y="4034"/>
                  </a:lnTo>
                  <a:lnTo>
                    <a:pt x="21661" y="4335"/>
                  </a:lnTo>
                  <a:lnTo>
                    <a:pt x="22029" y="4649"/>
                  </a:lnTo>
                  <a:lnTo>
                    <a:pt x="22396" y="4969"/>
                  </a:lnTo>
                  <a:lnTo>
                    <a:pt x="22757" y="5303"/>
                  </a:lnTo>
                  <a:lnTo>
                    <a:pt x="23118" y="5644"/>
                  </a:lnTo>
                  <a:lnTo>
                    <a:pt x="23478" y="5998"/>
                  </a:lnTo>
                  <a:lnTo>
                    <a:pt x="23832" y="6359"/>
                  </a:lnTo>
                  <a:lnTo>
                    <a:pt x="24180" y="6726"/>
                  </a:lnTo>
                  <a:lnTo>
                    <a:pt x="24527" y="7107"/>
                  </a:lnTo>
                  <a:lnTo>
                    <a:pt x="24868" y="7494"/>
                  </a:lnTo>
                  <a:lnTo>
                    <a:pt x="25201" y="7888"/>
                  </a:lnTo>
                  <a:lnTo>
                    <a:pt x="25535" y="8296"/>
                  </a:lnTo>
                  <a:lnTo>
                    <a:pt x="25863" y="8710"/>
                  </a:lnTo>
                  <a:lnTo>
                    <a:pt x="26183" y="9131"/>
                  </a:lnTo>
                  <a:lnTo>
                    <a:pt x="26497" y="9565"/>
                  </a:lnTo>
                  <a:lnTo>
                    <a:pt x="26811" y="10006"/>
                  </a:lnTo>
                  <a:lnTo>
                    <a:pt x="27118" y="10453"/>
                  </a:lnTo>
                  <a:lnTo>
                    <a:pt x="27419" y="10907"/>
                  </a:lnTo>
                  <a:lnTo>
                    <a:pt x="27713" y="11375"/>
                  </a:lnTo>
                  <a:lnTo>
                    <a:pt x="28000" y="11849"/>
                  </a:lnTo>
                  <a:lnTo>
                    <a:pt x="28281" y="12330"/>
                  </a:lnTo>
                  <a:lnTo>
                    <a:pt x="28561" y="12818"/>
                  </a:lnTo>
                  <a:lnTo>
                    <a:pt x="28828" y="13312"/>
                  </a:lnTo>
                  <a:lnTo>
                    <a:pt x="29089" y="13813"/>
                  </a:lnTo>
                  <a:lnTo>
                    <a:pt x="29349" y="14327"/>
                  </a:lnTo>
                  <a:lnTo>
                    <a:pt x="29596" y="14841"/>
                  </a:lnTo>
                  <a:lnTo>
                    <a:pt x="29596" y="14841"/>
                  </a:lnTo>
                  <a:lnTo>
                    <a:pt x="29837" y="15362"/>
                  </a:lnTo>
                  <a:lnTo>
                    <a:pt x="30064" y="15890"/>
                  </a:lnTo>
                  <a:lnTo>
                    <a:pt x="30284" y="16411"/>
                  </a:lnTo>
                  <a:lnTo>
                    <a:pt x="30498" y="16932"/>
                  </a:lnTo>
                  <a:lnTo>
                    <a:pt x="30699" y="17460"/>
                  </a:lnTo>
                  <a:lnTo>
                    <a:pt x="30886" y="17981"/>
                  </a:lnTo>
                  <a:lnTo>
                    <a:pt x="31066" y="18508"/>
                  </a:lnTo>
                  <a:lnTo>
                    <a:pt x="31240" y="19029"/>
                  </a:lnTo>
                  <a:lnTo>
                    <a:pt x="31400" y="19550"/>
                  </a:lnTo>
                  <a:lnTo>
                    <a:pt x="31547" y="20071"/>
                  </a:lnTo>
                  <a:lnTo>
                    <a:pt x="31687" y="20592"/>
                  </a:lnTo>
                  <a:lnTo>
                    <a:pt x="31821" y="21113"/>
                  </a:lnTo>
                  <a:lnTo>
                    <a:pt x="31941" y="21634"/>
                  </a:lnTo>
                  <a:lnTo>
                    <a:pt x="32054" y="22149"/>
                  </a:lnTo>
                  <a:lnTo>
                    <a:pt x="32155" y="22663"/>
                  </a:lnTo>
                  <a:lnTo>
                    <a:pt x="32241" y="23177"/>
                  </a:lnTo>
                  <a:lnTo>
                    <a:pt x="32328" y="23685"/>
                  </a:lnTo>
                  <a:lnTo>
                    <a:pt x="32402" y="24193"/>
                  </a:lnTo>
                  <a:lnTo>
                    <a:pt x="32462" y="24693"/>
                  </a:lnTo>
                  <a:lnTo>
                    <a:pt x="32515" y="25201"/>
                  </a:lnTo>
                  <a:lnTo>
                    <a:pt x="32555" y="25695"/>
                  </a:lnTo>
                  <a:lnTo>
                    <a:pt x="32589" y="26190"/>
                  </a:lnTo>
                  <a:lnTo>
                    <a:pt x="32616" y="26684"/>
                  </a:lnTo>
                  <a:lnTo>
                    <a:pt x="32629" y="27172"/>
                  </a:lnTo>
                  <a:lnTo>
                    <a:pt x="32636" y="27659"/>
                  </a:lnTo>
                  <a:lnTo>
                    <a:pt x="32636" y="28133"/>
                  </a:lnTo>
                  <a:lnTo>
                    <a:pt x="32622" y="28614"/>
                  </a:lnTo>
                  <a:lnTo>
                    <a:pt x="32595" y="29082"/>
                  </a:lnTo>
                  <a:lnTo>
                    <a:pt x="32562" y="29549"/>
                  </a:lnTo>
                  <a:lnTo>
                    <a:pt x="32522" y="30010"/>
                  </a:lnTo>
                  <a:lnTo>
                    <a:pt x="32475" y="30464"/>
                  </a:lnTo>
                  <a:lnTo>
                    <a:pt x="32415" y="30919"/>
                  </a:lnTo>
                  <a:lnTo>
                    <a:pt x="32342" y="31359"/>
                  </a:lnTo>
                  <a:lnTo>
                    <a:pt x="32268" y="31800"/>
                  </a:lnTo>
                  <a:lnTo>
                    <a:pt x="32181" y="32234"/>
                  </a:lnTo>
                  <a:lnTo>
                    <a:pt x="32081" y="32662"/>
                  </a:lnTo>
                  <a:lnTo>
                    <a:pt x="31974" y="33083"/>
                  </a:lnTo>
                  <a:lnTo>
                    <a:pt x="31861" y="33497"/>
                  </a:lnTo>
                  <a:lnTo>
                    <a:pt x="31741" y="33904"/>
                  </a:lnTo>
                  <a:lnTo>
                    <a:pt x="31607" y="34305"/>
                  </a:lnTo>
                  <a:lnTo>
                    <a:pt x="31467" y="34692"/>
                  </a:lnTo>
                  <a:lnTo>
                    <a:pt x="31313" y="35080"/>
                  </a:lnTo>
                  <a:lnTo>
                    <a:pt x="31153" y="35454"/>
                  </a:lnTo>
                  <a:lnTo>
                    <a:pt x="30986" y="35828"/>
                  </a:lnTo>
                  <a:lnTo>
                    <a:pt x="30805" y="36189"/>
                  </a:lnTo>
                  <a:lnTo>
                    <a:pt x="30618" y="36543"/>
                  </a:lnTo>
                  <a:lnTo>
                    <a:pt x="30425" y="36883"/>
                  </a:lnTo>
                  <a:lnTo>
                    <a:pt x="30224" y="37224"/>
                  </a:lnTo>
                  <a:lnTo>
                    <a:pt x="30011" y="37551"/>
                  </a:lnTo>
                  <a:lnTo>
                    <a:pt x="29790" y="37865"/>
                  </a:lnTo>
                  <a:lnTo>
                    <a:pt x="29556" y="38172"/>
                  </a:lnTo>
                  <a:lnTo>
                    <a:pt x="29323" y="38473"/>
                  </a:lnTo>
                  <a:lnTo>
                    <a:pt x="29075" y="38760"/>
                  </a:lnTo>
                  <a:lnTo>
                    <a:pt x="28822" y="39041"/>
                  </a:lnTo>
                  <a:lnTo>
                    <a:pt x="28554" y="39308"/>
                  </a:lnTo>
                  <a:lnTo>
                    <a:pt x="28281" y="39568"/>
                  </a:lnTo>
                  <a:lnTo>
                    <a:pt x="28000" y="39815"/>
                  </a:lnTo>
                  <a:lnTo>
                    <a:pt x="27713" y="40056"/>
                  </a:lnTo>
                  <a:lnTo>
                    <a:pt x="27412" y="40283"/>
                  </a:lnTo>
                  <a:lnTo>
                    <a:pt x="27105" y="40497"/>
                  </a:lnTo>
                  <a:lnTo>
                    <a:pt x="26791" y="40697"/>
                  </a:lnTo>
                  <a:lnTo>
                    <a:pt x="26471" y="40891"/>
                  </a:lnTo>
                  <a:lnTo>
                    <a:pt x="26137" y="41071"/>
                  </a:lnTo>
                  <a:lnTo>
                    <a:pt x="25796" y="41238"/>
                  </a:lnTo>
                  <a:lnTo>
                    <a:pt x="25796" y="41238"/>
                  </a:lnTo>
                  <a:lnTo>
                    <a:pt x="25449" y="41398"/>
                  </a:lnTo>
                  <a:lnTo>
                    <a:pt x="25101" y="41539"/>
                  </a:lnTo>
                  <a:lnTo>
                    <a:pt x="24747" y="41666"/>
                  </a:lnTo>
                  <a:lnTo>
                    <a:pt x="24393" y="41772"/>
                  </a:lnTo>
                  <a:lnTo>
                    <a:pt x="24033" y="41873"/>
                  </a:lnTo>
                  <a:lnTo>
                    <a:pt x="23665" y="41959"/>
                  </a:lnTo>
                  <a:lnTo>
                    <a:pt x="23298" y="42033"/>
                  </a:lnTo>
                  <a:lnTo>
                    <a:pt x="22931" y="42093"/>
                  </a:lnTo>
                  <a:lnTo>
                    <a:pt x="22557" y="42133"/>
                  </a:lnTo>
                  <a:lnTo>
                    <a:pt x="22182" y="42167"/>
                  </a:lnTo>
                  <a:lnTo>
                    <a:pt x="21802" y="42187"/>
                  </a:lnTo>
                  <a:lnTo>
                    <a:pt x="21421" y="42193"/>
                  </a:lnTo>
                  <a:lnTo>
                    <a:pt x="21040" y="42187"/>
                  </a:lnTo>
                  <a:lnTo>
                    <a:pt x="20653" y="42167"/>
                  </a:lnTo>
                  <a:lnTo>
                    <a:pt x="20272" y="42133"/>
                  </a:lnTo>
                  <a:lnTo>
                    <a:pt x="19885" y="42093"/>
                  </a:lnTo>
                  <a:lnTo>
                    <a:pt x="19497" y="42033"/>
                  </a:lnTo>
                  <a:lnTo>
                    <a:pt x="19103" y="41966"/>
                  </a:lnTo>
                  <a:lnTo>
                    <a:pt x="18716" y="41879"/>
                  </a:lnTo>
                  <a:lnTo>
                    <a:pt x="18322" y="41786"/>
                  </a:lnTo>
                  <a:lnTo>
                    <a:pt x="17928" y="41686"/>
                  </a:lnTo>
                  <a:lnTo>
                    <a:pt x="17540" y="41565"/>
                  </a:lnTo>
                  <a:lnTo>
                    <a:pt x="17146" y="41439"/>
                  </a:lnTo>
                  <a:lnTo>
                    <a:pt x="16752" y="41292"/>
                  </a:lnTo>
                  <a:lnTo>
                    <a:pt x="16358" y="41145"/>
                  </a:lnTo>
                  <a:lnTo>
                    <a:pt x="15971" y="40978"/>
                  </a:lnTo>
                  <a:lnTo>
                    <a:pt x="15577" y="40804"/>
                  </a:lnTo>
                  <a:lnTo>
                    <a:pt x="15183" y="40617"/>
                  </a:lnTo>
                  <a:lnTo>
                    <a:pt x="14795" y="40417"/>
                  </a:lnTo>
                  <a:lnTo>
                    <a:pt x="14408" y="40210"/>
                  </a:lnTo>
                  <a:lnTo>
                    <a:pt x="14014" y="39989"/>
                  </a:lnTo>
                  <a:lnTo>
                    <a:pt x="13626" y="39762"/>
                  </a:lnTo>
                  <a:lnTo>
                    <a:pt x="13246" y="39522"/>
                  </a:lnTo>
                  <a:lnTo>
                    <a:pt x="12858" y="39268"/>
                  </a:lnTo>
                  <a:lnTo>
                    <a:pt x="12477" y="39007"/>
                  </a:lnTo>
                  <a:lnTo>
                    <a:pt x="12097" y="38733"/>
                  </a:lnTo>
                  <a:lnTo>
                    <a:pt x="11723" y="38453"/>
                  </a:lnTo>
                  <a:lnTo>
                    <a:pt x="11349" y="38159"/>
                  </a:lnTo>
                  <a:lnTo>
                    <a:pt x="10975" y="37852"/>
                  </a:lnTo>
                  <a:lnTo>
                    <a:pt x="10607" y="37544"/>
                  </a:lnTo>
                  <a:lnTo>
                    <a:pt x="10240" y="37217"/>
                  </a:lnTo>
                  <a:lnTo>
                    <a:pt x="9873" y="36890"/>
                  </a:lnTo>
                  <a:lnTo>
                    <a:pt x="9512" y="36543"/>
                  </a:lnTo>
                  <a:lnTo>
                    <a:pt x="9158" y="36195"/>
                  </a:lnTo>
                  <a:lnTo>
                    <a:pt x="8804" y="35835"/>
                  </a:lnTo>
                  <a:lnTo>
                    <a:pt x="8457" y="35461"/>
                  </a:lnTo>
                  <a:lnTo>
                    <a:pt x="8109" y="35086"/>
                  </a:lnTo>
                  <a:lnTo>
                    <a:pt x="7769" y="34699"/>
                  </a:lnTo>
                  <a:lnTo>
                    <a:pt x="7435" y="34298"/>
                  </a:lnTo>
                  <a:lnTo>
                    <a:pt x="7101" y="33891"/>
                  </a:lnTo>
                  <a:lnTo>
                    <a:pt x="6773" y="33477"/>
                  </a:lnTo>
                  <a:lnTo>
                    <a:pt x="6453" y="33056"/>
                  </a:lnTo>
                  <a:lnTo>
                    <a:pt x="6132" y="32622"/>
                  </a:lnTo>
                  <a:lnTo>
                    <a:pt x="5825" y="32181"/>
                  </a:lnTo>
                  <a:lnTo>
                    <a:pt x="5518" y="31733"/>
                  </a:lnTo>
                  <a:lnTo>
                    <a:pt x="5217" y="31279"/>
                  </a:lnTo>
                  <a:lnTo>
                    <a:pt x="4923" y="30812"/>
                  </a:lnTo>
                  <a:lnTo>
                    <a:pt x="4636" y="30344"/>
                  </a:lnTo>
                  <a:lnTo>
                    <a:pt x="4349" y="29863"/>
                  </a:lnTo>
                  <a:lnTo>
                    <a:pt x="4075" y="29376"/>
                  </a:lnTo>
                  <a:lnTo>
                    <a:pt x="3808" y="28875"/>
                  </a:lnTo>
                  <a:lnTo>
                    <a:pt x="3541" y="28374"/>
                  </a:lnTo>
                  <a:lnTo>
                    <a:pt x="3287" y="27866"/>
                  </a:lnTo>
                  <a:lnTo>
                    <a:pt x="3040" y="27345"/>
                  </a:lnTo>
                  <a:lnTo>
                    <a:pt x="3040" y="27345"/>
                  </a:lnTo>
                  <a:lnTo>
                    <a:pt x="2799" y="26824"/>
                  </a:lnTo>
                  <a:lnTo>
                    <a:pt x="2565" y="26303"/>
                  </a:lnTo>
                  <a:lnTo>
                    <a:pt x="2345" y="25776"/>
                  </a:lnTo>
                  <a:lnTo>
                    <a:pt x="2138" y="25255"/>
                  </a:lnTo>
                  <a:lnTo>
                    <a:pt x="1938" y="24727"/>
                  </a:lnTo>
                  <a:lnTo>
                    <a:pt x="1744" y="24206"/>
                  </a:lnTo>
                  <a:lnTo>
                    <a:pt x="1564" y="23685"/>
                  </a:lnTo>
                  <a:lnTo>
                    <a:pt x="1397" y="23157"/>
                  </a:lnTo>
                  <a:lnTo>
                    <a:pt x="1236" y="22636"/>
                  </a:lnTo>
                  <a:lnTo>
                    <a:pt x="1083" y="22115"/>
                  </a:lnTo>
                  <a:lnTo>
                    <a:pt x="942" y="21594"/>
                  </a:lnTo>
                  <a:lnTo>
                    <a:pt x="815" y="21073"/>
                  </a:lnTo>
                  <a:lnTo>
                    <a:pt x="695" y="20559"/>
                  </a:lnTo>
                  <a:lnTo>
                    <a:pt x="582" y="20038"/>
                  </a:lnTo>
                  <a:lnTo>
                    <a:pt x="481" y="19524"/>
                  </a:lnTo>
                  <a:lnTo>
                    <a:pt x="388" y="19016"/>
                  </a:lnTo>
                  <a:lnTo>
                    <a:pt x="308" y="18502"/>
                  </a:lnTo>
                  <a:lnTo>
                    <a:pt x="234" y="17994"/>
                  </a:lnTo>
                  <a:lnTo>
                    <a:pt x="174" y="17493"/>
                  </a:lnTo>
                  <a:lnTo>
                    <a:pt x="121" y="16992"/>
                  </a:lnTo>
                  <a:lnTo>
                    <a:pt x="74" y="16491"/>
                  </a:lnTo>
                  <a:lnTo>
                    <a:pt x="41" y="15997"/>
                  </a:lnTo>
                  <a:lnTo>
                    <a:pt x="21" y="15503"/>
                  </a:lnTo>
                  <a:lnTo>
                    <a:pt x="1" y="15015"/>
                  </a:lnTo>
                  <a:lnTo>
                    <a:pt x="1" y="14534"/>
                  </a:lnTo>
                  <a:lnTo>
                    <a:pt x="1" y="14053"/>
                  </a:lnTo>
                  <a:lnTo>
                    <a:pt x="14" y="13579"/>
                  </a:lnTo>
                  <a:lnTo>
                    <a:pt x="41" y="13105"/>
                  </a:lnTo>
                  <a:lnTo>
                    <a:pt x="67" y="12637"/>
                  </a:lnTo>
                  <a:lnTo>
                    <a:pt x="107" y="12176"/>
                  </a:lnTo>
                  <a:lnTo>
                    <a:pt x="161" y="11722"/>
                  </a:lnTo>
                  <a:lnTo>
                    <a:pt x="221" y="11275"/>
                  </a:lnTo>
                  <a:lnTo>
                    <a:pt x="288" y="10827"/>
                  </a:lnTo>
                  <a:lnTo>
                    <a:pt x="368" y="10386"/>
                  </a:lnTo>
                  <a:lnTo>
                    <a:pt x="455" y="9959"/>
                  </a:lnTo>
                  <a:lnTo>
                    <a:pt x="555" y="9531"/>
                  </a:lnTo>
                  <a:lnTo>
                    <a:pt x="655" y="9111"/>
                  </a:lnTo>
                  <a:lnTo>
                    <a:pt x="775" y="8697"/>
                  </a:lnTo>
                  <a:lnTo>
                    <a:pt x="896" y="8289"/>
                  </a:lnTo>
                  <a:lnTo>
                    <a:pt x="1029" y="7888"/>
                  </a:lnTo>
                  <a:lnTo>
                    <a:pt x="1169" y="7494"/>
                  </a:lnTo>
                  <a:lnTo>
                    <a:pt x="1323" y="7114"/>
                  </a:lnTo>
                  <a:lnTo>
                    <a:pt x="1483" y="6733"/>
                  </a:lnTo>
                  <a:lnTo>
                    <a:pt x="1650" y="6365"/>
                  </a:lnTo>
                  <a:lnTo>
                    <a:pt x="1824" y="6005"/>
                  </a:lnTo>
                  <a:lnTo>
                    <a:pt x="2011" y="5651"/>
                  </a:lnTo>
                  <a:lnTo>
                    <a:pt x="2205" y="5303"/>
                  </a:lnTo>
                  <a:lnTo>
                    <a:pt x="2412" y="4969"/>
                  </a:lnTo>
                  <a:lnTo>
                    <a:pt x="2626" y="4642"/>
                  </a:lnTo>
                  <a:lnTo>
                    <a:pt x="2846" y="4328"/>
                  </a:lnTo>
                  <a:lnTo>
                    <a:pt x="3073" y="4014"/>
                  </a:lnTo>
                  <a:lnTo>
                    <a:pt x="3313" y="3720"/>
                  </a:lnTo>
                  <a:lnTo>
                    <a:pt x="3561" y="3427"/>
                  </a:lnTo>
                  <a:lnTo>
                    <a:pt x="3814" y="3153"/>
                  </a:lnTo>
                  <a:lnTo>
                    <a:pt x="4082" y="2879"/>
                  </a:lnTo>
                  <a:lnTo>
                    <a:pt x="4355" y="2625"/>
                  </a:lnTo>
                  <a:lnTo>
                    <a:pt x="4636" y="2378"/>
                  </a:lnTo>
                  <a:lnTo>
                    <a:pt x="4923" y="2137"/>
                  </a:lnTo>
                  <a:lnTo>
                    <a:pt x="5224" y="1910"/>
                  </a:lnTo>
                  <a:lnTo>
                    <a:pt x="5531" y="1697"/>
                  </a:lnTo>
                  <a:lnTo>
                    <a:pt x="5845" y="1496"/>
                  </a:lnTo>
                  <a:lnTo>
                    <a:pt x="6166" y="1303"/>
                  </a:lnTo>
                  <a:lnTo>
                    <a:pt x="6500" y="1122"/>
                  </a:lnTo>
                  <a:lnTo>
                    <a:pt x="6840" y="955"/>
                  </a:lnTo>
                  <a:lnTo>
                    <a:pt x="6840" y="95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2581;p67"/>
            <p:cNvSpPr/>
            <p:nvPr/>
          </p:nvSpPr>
          <p:spPr>
            <a:xfrm>
              <a:off x="1432049" y="3046850"/>
              <a:ext cx="222592" cy="310530"/>
            </a:xfrm>
            <a:custGeom>
              <a:avLst/>
              <a:gdLst/>
              <a:ahLst/>
              <a:cxnLst/>
              <a:rect l="l" t="t" r="r" b="b"/>
              <a:pathLst>
                <a:path w="27540" h="38420" extrusionOk="0">
                  <a:moveTo>
                    <a:pt x="24507" y="11074"/>
                  </a:moveTo>
                  <a:lnTo>
                    <a:pt x="24507" y="11074"/>
                  </a:lnTo>
                  <a:lnTo>
                    <a:pt x="24340" y="10734"/>
                  </a:lnTo>
                  <a:lnTo>
                    <a:pt x="24173" y="10393"/>
                  </a:lnTo>
                  <a:lnTo>
                    <a:pt x="24006" y="10059"/>
                  </a:lnTo>
                  <a:lnTo>
                    <a:pt x="23832" y="9732"/>
                  </a:lnTo>
                  <a:lnTo>
                    <a:pt x="23659" y="9398"/>
                  </a:lnTo>
                  <a:lnTo>
                    <a:pt x="23478" y="9077"/>
                  </a:lnTo>
                  <a:lnTo>
                    <a:pt x="23298" y="8750"/>
                  </a:lnTo>
                  <a:lnTo>
                    <a:pt x="23118" y="8436"/>
                  </a:lnTo>
                  <a:lnTo>
                    <a:pt x="22931" y="8122"/>
                  </a:lnTo>
                  <a:lnTo>
                    <a:pt x="22744" y="7808"/>
                  </a:lnTo>
                  <a:lnTo>
                    <a:pt x="22550" y="7501"/>
                  </a:lnTo>
                  <a:lnTo>
                    <a:pt x="22356" y="7194"/>
                  </a:lnTo>
                  <a:lnTo>
                    <a:pt x="21962" y="6593"/>
                  </a:lnTo>
                  <a:lnTo>
                    <a:pt x="21555" y="6011"/>
                  </a:lnTo>
                  <a:lnTo>
                    <a:pt x="21140" y="5437"/>
                  </a:lnTo>
                  <a:lnTo>
                    <a:pt x="20713" y="4883"/>
                  </a:lnTo>
                  <a:lnTo>
                    <a:pt x="20286" y="4342"/>
                  </a:lnTo>
                  <a:lnTo>
                    <a:pt x="19845" y="3814"/>
                  </a:lnTo>
                  <a:lnTo>
                    <a:pt x="19397" y="3300"/>
                  </a:lnTo>
                  <a:lnTo>
                    <a:pt x="18943" y="2805"/>
                  </a:lnTo>
                  <a:lnTo>
                    <a:pt x="18475" y="2324"/>
                  </a:lnTo>
                  <a:lnTo>
                    <a:pt x="18008" y="1864"/>
                  </a:lnTo>
                  <a:lnTo>
                    <a:pt x="18008" y="1864"/>
                  </a:lnTo>
                  <a:lnTo>
                    <a:pt x="17647" y="1677"/>
                  </a:lnTo>
                  <a:lnTo>
                    <a:pt x="17293" y="1503"/>
                  </a:lnTo>
                  <a:lnTo>
                    <a:pt x="16933" y="1329"/>
                  </a:lnTo>
                  <a:lnTo>
                    <a:pt x="16572" y="1176"/>
                  </a:lnTo>
                  <a:lnTo>
                    <a:pt x="16211" y="1022"/>
                  </a:lnTo>
                  <a:lnTo>
                    <a:pt x="15844" y="888"/>
                  </a:lnTo>
                  <a:lnTo>
                    <a:pt x="15483" y="755"/>
                  </a:lnTo>
                  <a:lnTo>
                    <a:pt x="15122" y="635"/>
                  </a:lnTo>
                  <a:lnTo>
                    <a:pt x="14762" y="528"/>
                  </a:lnTo>
                  <a:lnTo>
                    <a:pt x="14401" y="428"/>
                  </a:lnTo>
                  <a:lnTo>
                    <a:pt x="14040" y="341"/>
                  </a:lnTo>
                  <a:lnTo>
                    <a:pt x="13680" y="261"/>
                  </a:lnTo>
                  <a:lnTo>
                    <a:pt x="13326" y="194"/>
                  </a:lnTo>
                  <a:lnTo>
                    <a:pt x="12965" y="134"/>
                  </a:lnTo>
                  <a:lnTo>
                    <a:pt x="12611" y="87"/>
                  </a:lnTo>
                  <a:lnTo>
                    <a:pt x="12250" y="47"/>
                  </a:lnTo>
                  <a:lnTo>
                    <a:pt x="11896" y="20"/>
                  </a:lnTo>
                  <a:lnTo>
                    <a:pt x="11549" y="7"/>
                  </a:lnTo>
                  <a:lnTo>
                    <a:pt x="11195" y="0"/>
                  </a:lnTo>
                  <a:lnTo>
                    <a:pt x="10848" y="7"/>
                  </a:lnTo>
                  <a:lnTo>
                    <a:pt x="10500" y="20"/>
                  </a:lnTo>
                  <a:lnTo>
                    <a:pt x="10153" y="47"/>
                  </a:lnTo>
                  <a:lnTo>
                    <a:pt x="9806" y="87"/>
                  </a:lnTo>
                  <a:lnTo>
                    <a:pt x="9465" y="140"/>
                  </a:lnTo>
                  <a:lnTo>
                    <a:pt x="9131" y="200"/>
                  </a:lnTo>
                  <a:lnTo>
                    <a:pt x="8791" y="274"/>
                  </a:lnTo>
                  <a:lnTo>
                    <a:pt x="8457" y="354"/>
                  </a:lnTo>
                  <a:lnTo>
                    <a:pt x="8129" y="454"/>
                  </a:lnTo>
                  <a:lnTo>
                    <a:pt x="7802" y="561"/>
                  </a:lnTo>
                  <a:lnTo>
                    <a:pt x="7475" y="681"/>
                  </a:lnTo>
                  <a:lnTo>
                    <a:pt x="7154" y="808"/>
                  </a:lnTo>
                  <a:lnTo>
                    <a:pt x="6840" y="955"/>
                  </a:lnTo>
                  <a:lnTo>
                    <a:pt x="6840" y="955"/>
                  </a:lnTo>
                  <a:lnTo>
                    <a:pt x="6500" y="1122"/>
                  </a:lnTo>
                  <a:lnTo>
                    <a:pt x="6166" y="1303"/>
                  </a:lnTo>
                  <a:lnTo>
                    <a:pt x="5845" y="1496"/>
                  </a:lnTo>
                  <a:lnTo>
                    <a:pt x="5531" y="1697"/>
                  </a:lnTo>
                  <a:lnTo>
                    <a:pt x="5224" y="1910"/>
                  </a:lnTo>
                  <a:lnTo>
                    <a:pt x="4923" y="2137"/>
                  </a:lnTo>
                  <a:lnTo>
                    <a:pt x="4636" y="2378"/>
                  </a:lnTo>
                  <a:lnTo>
                    <a:pt x="4355" y="2625"/>
                  </a:lnTo>
                  <a:lnTo>
                    <a:pt x="4082" y="2879"/>
                  </a:lnTo>
                  <a:lnTo>
                    <a:pt x="3814" y="3153"/>
                  </a:lnTo>
                  <a:lnTo>
                    <a:pt x="3561" y="3427"/>
                  </a:lnTo>
                  <a:lnTo>
                    <a:pt x="3313" y="3720"/>
                  </a:lnTo>
                  <a:lnTo>
                    <a:pt x="3073" y="4014"/>
                  </a:lnTo>
                  <a:lnTo>
                    <a:pt x="2846" y="4328"/>
                  </a:lnTo>
                  <a:lnTo>
                    <a:pt x="2626" y="4642"/>
                  </a:lnTo>
                  <a:lnTo>
                    <a:pt x="2412" y="4969"/>
                  </a:lnTo>
                  <a:lnTo>
                    <a:pt x="2205" y="5303"/>
                  </a:lnTo>
                  <a:lnTo>
                    <a:pt x="2011" y="5651"/>
                  </a:lnTo>
                  <a:lnTo>
                    <a:pt x="1824" y="6005"/>
                  </a:lnTo>
                  <a:lnTo>
                    <a:pt x="1650" y="6365"/>
                  </a:lnTo>
                  <a:lnTo>
                    <a:pt x="1483" y="6733"/>
                  </a:lnTo>
                  <a:lnTo>
                    <a:pt x="1323" y="7114"/>
                  </a:lnTo>
                  <a:lnTo>
                    <a:pt x="1169" y="7494"/>
                  </a:lnTo>
                  <a:lnTo>
                    <a:pt x="1029" y="7888"/>
                  </a:lnTo>
                  <a:lnTo>
                    <a:pt x="896" y="8289"/>
                  </a:lnTo>
                  <a:lnTo>
                    <a:pt x="775" y="8697"/>
                  </a:lnTo>
                  <a:lnTo>
                    <a:pt x="655" y="9111"/>
                  </a:lnTo>
                  <a:lnTo>
                    <a:pt x="555" y="9531"/>
                  </a:lnTo>
                  <a:lnTo>
                    <a:pt x="455" y="9959"/>
                  </a:lnTo>
                  <a:lnTo>
                    <a:pt x="368" y="10386"/>
                  </a:lnTo>
                  <a:lnTo>
                    <a:pt x="288" y="10827"/>
                  </a:lnTo>
                  <a:lnTo>
                    <a:pt x="221" y="11275"/>
                  </a:lnTo>
                  <a:lnTo>
                    <a:pt x="161" y="11722"/>
                  </a:lnTo>
                  <a:lnTo>
                    <a:pt x="107" y="12176"/>
                  </a:lnTo>
                  <a:lnTo>
                    <a:pt x="67" y="12637"/>
                  </a:lnTo>
                  <a:lnTo>
                    <a:pt x="41" y="13105"/>
                  </a:lnTo>
                  <a:lnTo>
                    <a:pt x="14" y="13579"/>
                  </a:lnTo>
                  <a:lnTo>
                    <a:pt x="1" y="14053"/>
                  </a:lnTo>
                  <a:lnTo>
                    <a:pt x="1" y="14534"/>
                  </a:lnTo>
                  <a:lnTo>
                    <a:pt x="1" y="15015"/>
                  </a:lnTo>
                  <a:lnTo>
                    <a:pt x="21" y="15503"/>
                  </a:lnTo>
                  <a:lnTo>
                    <a:pt x="41" y="15997"/>
                  </a:lnTo>
                  <a:lnTo>
                    <a:pt x="74" y="16491"/>
                  </a:lnTo>
                  <a:lnTo>
                    <a:pt x="121" y="16992"/>
                  </a:lnTo>
                  <a:lnTo>
                    <a:pt x="174" y="17493"/>
                  </a:lnTo>
                  <a:lnTo>
                    <a:pt x="234" y="17994"/>
                  </a:lnTo>
                  <a:lnTo>
                    <a:pt x="308" y="18502"/>
                  </a:lnTo>
                  <a:lnTo>
                    <a:pt x="388" y="19016"/>
                  </a:lnTo>
                  <a:lnTo>
                    <a:pt x="481" y="19524"/>
                  </a:lnTo>
                  <a:lnTo>
                    <a:pt x="582" y="20038"/>
                  </a:lnTo>
                  <a:lnTo>
                    <a:pt x="695" y="20559"/>
                  </a:lnTo>
                  <a:lnTo>
                    <a:pt x="815" y="21073"/>
                  </a:lnTo>
                  <a:lnTo>
                    <a:pt x="942" y="21594"/>
                  </a:lnTo>
                  <a:lnTo>
                    <a:pt x="1083" y="22115"/>
                  </a:lnTo>
                  <a:lnTo>
                    <a:pt x="1236" y="22636"/>
                  </a:lnTo>
                  <a:lnTo>
                    <a:pt x="1397" y="23157"/>
                  </a:lnTo>
                  <a:lnTo>
                    <a:pt x="1564" y="23685"/>
                  </a:lnTo>
                  <a:lnTo>
                    <a:pt x="1744" y="24206"/>
                  </a:lnTo>
                  <a:lnTo>
                    <a:pt x="1938" y="24727"/>
                  </a:lnTo>
                  <a:lnTo>
                    <a:pt x="2138" y="25255"/>
                  </a:lnTo>
                  <a:lnTo>
                    <a:pt x="2345" y="25776"/>
                  </a:lnTo>
                  <a:lnTo>
                    <a:pt x="2565" y="26303"/>
                  </a:lnTo>
                  <a:lnTo>
                    <a:pt x="2799" y="26824"/>
                  </a:lnTo>
                  <a:lnTo>
                    <a:pt x="3040" y="27345"/>
                  </a:lnTo>
                  <a:lnTo>
                    <a:pt x="3040" y="27345"/>
                  </a:lnTo>
                  <a:lnTo>
                    <a:pt x="3200" y="27686"/>
                  </a:lnTo>
                  <a:lnTo>
                    <a:pt x="3367" y="28026"/>
                  </a:lnTo>
                  <a:lnTo>
                    <a:pt x="3534" y="28360"/>
                  </a:lnTo>
                  <a:lnTo>
                    <a:pt x="3708" y="28694"/>
                  </a:lnTo>
                  <a:lnTo>
                    <a:pt x="3881" y="29022"/>
                  </a:lnTo>
                  <a:lnTo>
                    <a:pt x="4062" y="29349"/>
                  </a:lnTo>
                  <a:lnTo>
                    <a:pt x="4242" y="29670"/>
                  </a:lnTo>
                  <a:lnTo>
                    <a:pt x="4422" y="29990"/>
                  </a:lnTo>
                  <a:lnTo>
                    <a:pt x="4609" y="30304"/>
                  </a:lnTo>
                  <a:lnTo>
                    <a:pt x="4796" y="30618"/>
                  </a:lnTo>
                  <a:lnTo>
                    <a:pt x="4990" y="30925"/>
                  </a:lnTo>
                  <a:lnTo>
                    <a:pt x="5184" y="31226"/>
                  </a:lnTo>
                  <a:lnTo>
                    <a:pt x="5384" y="31533"/>
                  </a:lnTo>
                  <a:lnTo>
                    <a:pt x="5584" y="31827"/>
                  </a:lnTo>
                  <a:lnTo>
                    <a:pt x="5985" y="32415"/>
                  </a:lnTo>
                  <a:lnTo>
                    <a:pt x="6399" y="32983"/>
                  </a:lnTo>
                  <a:lnTo>
                    <a:pt x="6827" y="33544"/>
                  </a:lnTo>
                  <a:lnTo>
                    <a:pt x="7261" y="34085"/>
                  </a:lnTo>
                  <a:lnTo>
                    <a:pt x="7702" y="34606"/>
                  </a:lnTo>
                  <a:lnTo>
                    <a:pt x="8149" y="35120"/>
                  </a:lnTo>
                  <a:lnTo>
                    <a:pt x="8603" y="35614"/>
                  </a:lnTo>
                  <a:lnTo>
                    <a:pt x="9064" y="36095"/>
                  </a:lnTo>
                  <a:lnTo>
                    <a:pt x="9532" y="36556"/>
                  </a:lnTo>
                  <a:lnTo>
                    <a:pt x="9532" y="36556"/>
                  </a:lnTo>
                  <a:lnTo>
                    <a:pt x="9893" y="36743"/>
                  </a:lnTo>
                  <a:lnTo>
                    <a:pt x="10253" y="36923"/>
                  </a:lnTo>
                  <a:lnTo>
                    <a:pt x="10614" y="37090"/>
                  </a:lnTo>
                  <a:lnTo>
                    <a:pt x="10975" y="37244"/>
                  </a:lnTo>
                  <a:lnTo>
                    <a:pt x="11335" y="37398"/>
                  </a:lnTo>
                  <a:lnTo>
                    <a:pt x="11696" y="37531"/>
                  </a:lnTo>
                  <a:lnTo>
                    <a:pt x="12057" y="37665"/>
                  </a:lnTo>
                  <a:lnTo>
                    <a:pt x="12417" y="37778"/>
                  </a:lnTo>
                  <a:lnTo>
                    <a:pt x="12778" y="37892"/>
                  </a:lnTo>
                  <a:lnTo>
                    <a:pt x="13139" y="37992"/>
                  </a:lnTo>
                  <a:lnTo>
                    <a:pt x="13499" y="38079"/>
                  </a:lnTo>
                  <a:lnTo>
                    <a:pt x="13853" y="38159"/>
                  </a:lnTo>
                  <a:lnTo>
                    <a:pt x="14214" y="38226"/>
                  </a:lnTo>
                  <a:lnTo>
                    <a:pt x="14575" y="38286"/>
                  </a:lnTo>
                  <a:lnTo>
                    <a:pt x="14929" y="38333"/>
                  </a:lnTo>
                  <a:lnTo>
                    <a:pt x="15283" y="38373"/>
                  </a:lnTo>
                  <a:lnTo>
                    <a:pt x="15637" y="38399"/>
                  </a:lnTo>
                  <a:lnTo>
                    <a:pt x="15991" y="38413"/>
                  </a:lnTo>
                  <a:lnTo>
                    <a:pt x="16345" y="38419"/>
                  </a:lnTo>
                  <a:lnTo>
                    <a:pt x="16692" y="38413"/>
                  </a:lnTo>
                  <a:lnTo>
                    <a:pt x="17039" y="38399"/>
                  </a:lnTo>
                  <a:lnTo>
                    <a:pt x="17387" y="38366"/>
                  </a:lnTo>
                  <a:lnTo>
                    <a:pt x="17727" y="38333"/>
                  </a:lnTo>
                  <a:lnTo>
                    <a:pt x="18068" y="38279"/>
                  </a:lnTo>
                  <a:lnTo>
                    <a:pt x="18409" y="38219"/>
                  </a:lnTo>
                  <a:lnTo>
                    <a:pt x="18743" y="38146"/>
                  </a:lnTo>
                  <a:lnTo>
                    <a:pt x="19077" y="38065"/>
                  </a:lnTo>
                  <a:lnTo>
                    <a:pt x="19411" y="37965"/>
                  </a:lnTo>
                  <a:lnTo>
                    <a:pt x="19738" y="37858"/>
                  </a:lnTo>
                  <a:lnTo>
                    <a:pt x="20058" y="37738"/>
                  </a:lnTo>
                  <a:lnTo>
                    <a:pt x="20379" y="37611"/>
                  </a:lnTo>
                  <a:lnTo>
                    <a:pt x="20700" y="37471"/>
                  </a:lnTo>
                  <a:lnTo>
                    <a:pt x="20700" y="37471"/>
                  </a:lnTo>
                  <a:lnTo>
                    <a:pt x="21040" y="37297"/>
                  </a:lnTo>
                  <a:lnTo>
                    <a:pt x="21368" y="37117"/>
                  </a:lnTo>
                  <a:lnTo>
                    <a:pt x="21695" y="36930"/>
                  </a:lnTo>
                  <a:lnTo>
                    <a:pt x="22009" y="36723"/>
                  </a:lnTo>
                  <a:lnTo>
                    <a:pt x="22316" y="36509"/>
                  </a:lnTo>
                  <a:lnTo>
                    <a:pt x="22610" y="36282"/>
                  </a:lnTo>
                  <a:lnTo>
                    <a:pt x="22904" y="36048"/>
                  </a:lnTo>
                  <a:lnTo>
                    <a:pt x="23184" y="35801"/>
                  </a:lnTo>
                  <a:lnTo>
                    <a:pt x="23458" y="35541"/>
                  </a:lnTo>
                  <a:lnTo>
                    <a:pt x="23719" y="35274"/>
                  </a:lnTo>
                  <a:lnTo>
                    <a:pt x="23979" y="34993"/>
                  </a:lnTo>
                  <a:lnTo>
                    <a:pt x="24226" y="34706"/>
                  </a:lnTo>
                  <a:lnTo>
                    <a:pt x="24460" y="34405"/>
                  </a:lnTo>
                  <a:lnTo>
                    <a:pt x="24694" y="34098"/>
                  </a:lnTo>
                  <a:lnTo>
                    <a:pt x="24914" y="33777"/>
                  </a:lnTo>
                  <a:lnTo>
                    <a:pt x="25128" y="33450"/>
                  </a:lnTo>
                  <a:lnTo>
                    <a:pt x="25328" y="33116"/>
                  </a:lnTo>
                  <a:lnTo>
                    <a:pt x="25522" y="32769"/>
                  </a:lnTo>
                  <a:lnTo>
                    <a:pt x="25709" y="32421"/>
                  </a:lnTo>
                  <a:lnTo>
                    <a:pt x="25889" y="32061"/>
                  </a:lnTo>
                  <a:lnTo>
                    <a:pt x="26056" y="31687"/>
                  </a:lnTo>
                  <a:lnTo>
                    <a:pt x="26217" y="31313"/>
                  </a:lnTo>
                  <a:lnTo>
                    <a:pt x="26364" y="30925"/>
                  </a:lnTo>
                  <a:lnTo>
                    <a:pt x="26511" y="30531"/>
                  </a:lnTo>
                  <a:lnTo>
                    <a:pt x="26638" y="30137"/>
                  </a:lnTo>
                  <a:lnTo>
                    <a:pt x="26764" y="29730"/>
                  </a:lnTo>
                  <a:lnTo>
                    <a:pt x="26878" y="29316"/>
                  </a:lnTo>
                  <a:lnTo>
                    <a:pt x="26985" y="28895"/>
                  </a:lnTo>
                  <a:lnTo>
                    <a:pt x="27078" y="28467"/>
                  </a:lnTo>
                  <a:lnTo>
                    <a:pt x="27165" y="28033"/>
                  </a:lnTo>
                  <a:lnTo>
                    <a:pt x="27245" y="27592"/>
                  </a:lnTo>
                  <a:lnTo>
                    <a:pt x="27319" y="27151"/>
                  </a:lnTo>
                  <a:lnTo>
                    <a:pt x="27379" y="26697"/>
                  </a:lnTo>
                  <a:lnTo>
                    <a:pt x="27426" y="26243"/>
                  </a:lnTo>
                  <a:lnTo>
                    <a:pt x="27466" y="25782"/>
                  </a:lnTo>
                  <a:lnTo>
                    <a:pt x="27499" y="25315"/>
                  </a:lnTo>
                  <a:lnTo>
                    <a:pt x="27526" y="24847"/>
                  </a:lnTo>
                  <a:lnTo>
                    <a:pt x="27539" y="24366"/>
                  </a:lnTo>
                  <a:lnTo>
                    <a:pt x="27539" y="23892"/>
                  </a:lnTo>
                  <a:lnTo>
                    <a:pt x="27533" y="23404"/>
                  </a:lnTo>
                  <a:lnTo>
                    <a:pt x="27519" y="22917"/>
                  </a:lnTo>
                  <a:lnTo>
                    <a:pt x="27499" y="22423"/>
                  </a:lnTo>
                  <a:lnTo>
                    <a:pt x="27459" y="21928"/>
                  </a:lnTo>
                  <a:lnTo>
                    <a:pt x="27419" y="21434"/>
                  </a:lnTo>
                  <a:lnTo>
                    <a:pt x="27366" y="20933"/>
                  </a:lnTo>
                  <a:lnTo>
                    <a:pt x="27305" y="20425"/>
                  </a:lnTo>
                  <a:lnTo>
                    <a:pt x="27232" y="19918"/>
                  </a:lnTo>
                  <a:lnTo>
                    <a:pt x="27152" y="19410"/>
                  </a:lnTo>
                  <a:lnTo>
                    <a:pt x="27058" y="18896"/>
                  </a:lnTo>
                  <a:lnTo>
                    <a:pt x="26958" y="18382"/>
                  </a:lnTo>
                  <a:lnTo>
                    <a:pt x="26845" y="17867"/>
                  </a:lnTo>
                  <a:lnTo>
                    <a:pt x="26724" y="17346"/>
                  </a:lnTo>
                  <a:lnTo>
                    <a:pt x="26597" y="16825"/>
                  </a:lnTo>
                  <a:lnTo>
                    <a:pt x="26457" y="16304"/>
                  </a:lnTo>
                  <a:lnTo>
                    <a:pt x="26304" y="15783"/>
                  </a:lnTo>
                  <a:lnTo>
                    <a:pt x="26143" y="15262"/>
                  </a:lnTo>
                  <a:lnTo>
                    <a:pt x="25976" y="14741"/>
                  </a:lnTo>
                  <a:lnTo>
                    <a:pt x="25796" y="14214"/>
                  </a:lnTo>
                  <a:lnTo>
                    <a:pt x="25602" y="13693"/>
                  </a:lnTo>
                  <a:lnTo>
                    <a:pt x="25409" y="13165"/>
                  </a:lnTo>
                  <a:lnTo>
                    <a:pt x="25195" y="12644"/>
                  </a:lnTo>
                  <a:lnTo>
                    <a:pt x="24974" y="12123"/>
                  </a:lnTo>
                  <a:lnTo>
                    <a:pt x="24747" y="11595"/>
                  </a:lnTo>
                  <a:lnTo>
                    <a:pt x="24507" y="11074"/>
                  </a:lnTo>
                  <a:lnTo>
                    <a:pt x="24507" y="110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2582;p67"/>
            <p:cNvSpPr/>
            <p:nvPr/>
          </p:nvSpPr>
          <p:spPr>
            <a:xfrm>
              <a:off x="1396801" y="2916309"/>
              <a:ext cx="281376" cy="318952"/>
            </a:xfrm>
            <a:custGeom>
              <a:avLst/>
              <a:gdLst/>
              <a:ahLst/>
              <a:cxnLst/>
              <a:rect l="l" t="t" r="r" b="b"/>
              <a:pathLst>
                <a:path w="34813" h="39462" extrusionOk="0">
                  <a:moveTo>
                    <a:pt x="10360" y="14822"/>
                  </a:moveTo>
                  <a:lnTo>
                    <a:pt x="10360" y="14822"/>
                  </a:lnTo>
                  <a:lnTo>
                    <a:pt x="10780" y="14635"/>
                  </a:lnTo>
                  <a:lnTo>
                    <a:pt x="11208" y="14461"/>
                  </a:lnTo>
                  <a:lnTo>
                    <a:pt x="11635" y="14294"/>
                  </a:lnTo>
                  <a:lnTo>
                    <a:pt x="12063" y="14141"/>
                  </a:lnTo>
                  <a:lnTo>
                    <a:pt x="12490" y="13994"/>
                  </a:lnTo>
                  <a:lnTo>
                    <a:pt x="12918" y="13867"/>
                  </a:lnTo>
                  <a:lnTo>
                    <a:pt x="13352" y="13747"/>
                  </a:lnTo>
                  <a:lnTo>
                    <a:pt x="13786" y="13640"/>
                  </a:lnTo>
                  <a:lnTo>
                    <a:pt x="14220" y="13539"/>
                  </a:lnTo>
                  <a:lnTo>
                    <a:pt x="14654" y="13459"/>
                  </a:lnTo>
                  <a:lnTo>
                    <a:pt x="15088" y="13379"/>
                  </a:lnTo>
                  <a:lnTo>
                    <a:pt x="15529" y="13319"/>
                  </a:lnTo>
                  <a:lnTo>
                    <a:pt x="15963" y="13266"/>
                  </a:lnTo>
                  <a:lnTo>
                    <a:pt x="16404" y="13226"/>
                  </a:lnTo>
                  <a:lnTo>
                    <a:pt x="16838" y="13192"/>
                  </a:lnTo>
                  <a:lnTo>
                    <a:pt x="17273" y="13179"/>
                  </a:lnTo>
                  <a:lnTo>
                    <a:pt x="17713" y="13165"/>
                  </a:lnTo>
                  <a:lnTo>
                    <a:pt x="18148" y="13165"/>
                  </a:lnTo>
                  <a:lnTo>
                    <a:pt x="18582" y="13179"/>
                  </a:lnTo>
                  <a:lnTo>
                    <a:pt x="19016" y="13205"/>
                  </a:lnTo>
                  <a:lnTo>
                    <a:pt x="19443" y="13239"/>
                  </a:lnTo>
                  <a:lnTo>
                    <a:pt x="19878" y="13279"/>
                  </a:lnTo>
                  <a:lnTo>
                    <a:pt x="20305" y="13332"/>
                  </a:lnTo>
                  <a:lnTo>
                    <a:pt x="20732" y="13399"/>
                  </a:lnTo>
                  <a:lnTo>
                    <a:pt x="21160" y="13473"/>
                  </a:lnTo>
                  <a:lnTo>
                    <a:pt x="21581" y="13559"/>
                  </a:lnTo>
                  <a:lnTo>
                    <a:pt x="22002" y="13653"/>
                  </a:lnTo>
                  <a:lnTo>
                    <a:pt x="22422" y="13760"/>
                  </a:lnTo>
                  <a:lnTo>
                    <a:pt x="22836" y="13873"/>
                  </a:lnTo>
                  <a:lnTo>
                    <a:pt x="23251" y="14000"/>
                  </a:lnTo>
                  <a:lnTo>
                    <a:pt x="23658" y="14134"/>
                  </a:lnTo>
                  <a:lnTo>
                    <a:pt x="24065" y="14274"/>
                  </a:lnTo>
                  <a:lnTo>
                    <a:pt x="24466" y="14428"/>
                  </a:lnTo>
                  <a:lnTo>
                    <a:pt x="24867" y="14595"/>
                  </a:lnTo>
                  <a:lnTo>
                    <a:pt x="25268" y="14768"/>
                  </a:lnTo>
                  <a:lnTo>
                    <a:pt x="25655" y="14949"/>
                  </a:lnTo>
                  <a:lnTo>
                    <a:pt x="26043" y="15142"/>
                  </a:lnTo>
                  <a:lnTo>
                    <a:pt x="26430" y="15343"/>
                  </a:lnTo>
                  <a:lnTo>
                    <a:pt x="26804" y="15550"/>
                  </a:lnTo>
                  <a:lnTo>
                    <a:pt x="27178" y="15770"/>
                  </a:lnTo>
                  <a:lnTo>
                    <a:pt x="27545" y="15997"/>
                  </a:lnTo>
                  <a:lnTo>
                    <a:pt x="27913" y="16238"/>
                  </a:lnTo>
                  <a:lnTo>
                    <a:pt x="28267" y="16485"/>
                  </a:lnTo>
                  <a:lnTo>
                    <a:pt x="28621" y="16739"/>
                  </a:lnTo>
                  <a:lnTo>
                    <a:pt x="28968" y="17006"/>
                  </a:lnTo>
                  <a:lnTo>
                    <a:pt x="29309" y="17280"/>
                  </a:lnTo>
                  <a:lnTo>
                    <a:pt x="29649" y="17560"/>
                  </a:lnTo>
                  <a:lnTo>
                    <a:pt x="29977" y="17848"/>
                  </a:lnTo>
                  <a:lnTo>
                    <a:pt x="30297" y="18148"/>
                  </a:lnTo>
                  <a:lnTo>
                    <a:pt x="30611" y="18455"/>
                  </a:lnTo>
                  <a:lnTo>
                    <a:pt x="30925" y="18769"/>
                  </a:lnTo>
                  <a:lnTo>
                    <a:pt x="31226" y="19097"/>
                  </a:lnTo>
                  <a:lnTo>
                    <a:pt x="31520" y="19431"/>
                  </a:lnTo>
                  <a:lnTo>
                    <a:pt x="31807" y="19771"/>
                  </a:lnTo>
                  <a:lnTo>
                    <a:pt x="32087" y="20119"/>
                  </a:lnTo>
                  <a:lnTo>
                    <a:pt x="32361" y="20473"/>
                  </a:lnTo>
                  <a:lnTo>
                    <a:pt x="32622" y="20840"/>
                  </a:lnTo>
                  <a:lnTo>
                    <a:pt x="32882" y="21214"/>
                  </a:lnTo>
                  <a:lnTo>
                    <a:pt x="33129" y="21595"/>
                  </a:lnTo>
                  <a:lnTo>
                    <a:pt x="33370" y="21982"/>
                  </a:lnTo>
                  <a:lnTo>
                    <a:pt x="33597" y="22376"/>
                  </a:lnTo>
                  <a:lnTo>
                    <a:pt x="33824" y="22784"/>
                  </a:lnTo>
                  <a:lnTo>
                    <a:pt x="34038" y="23198"/>
                  </a:lnTo>
                  <a:lnTo>
                    <a:pt x="34238" y="23612"/>
                  </a:lnTo>
                  <a:lnTo>
                    <a:pt x="34238" y="23612"/>
                  </a:lnTo>
                  <a:lnTo>
                    <a:pt x="34392" y="23952"/>
                  </a:lnTo>
                  <a:lnTo>
                    <a:pt x="34539" y="24293"/>
                  </a:lnTo>
                  <a:lnTo>
                    <a:pt x="34679" y="24634"/>
                  </a:lnTo>
                  <a:lnTo>
                    <a:pt x="34812" y="24974"/>
                  </a:lnTo>
                  <a:lnTo>
                    <a:pt x="34812" y="24974"/>
                  </a:lnTo>
                  <a:lnTo>
                    <a:pt x="34445" y="25288"/>
                  </a:lnTo>
                  <a:lnTo>
                    <a:pt x="34071" y="25602"/>
                  </a:lnTo>
                  <a:lnTo>
                    <a:pt x="33690" y="25910"/>
                  </a:lnTo>
                  <a:lnTo>
                    <a:pt x="33303" y="26223"/>
                  </a:lnTo>
                  <a:lnTo>
                    <a:pt x="32915" y="26531"/>
                  </a:lnTo>
                  <a:lnTo>
                    <a:pt x="32521" y="26831"/>
                  </a:lnTo>
                  <a:lnTo>
                    <a:pt x="32121" y="27139"/>
                  </a:lnTo>
                  <a:lnTo>
                    <a:pt x="31720" y="27439"/>
                  </a:lnTo>
                  <a:lnTo>
                    <a:pt x="31312" y="27740"/>
                  </a:lnTo>
                  <a:lnTo>
                    <a:pt x="30898" y="28040"/>
                  </a:lnTo>
                  <a:lnTo>
                    <a:pt x="30478" y="28334"/>
                  </a:lnTo>
                  <a:lnTo>
                    <a:pt x="30057" y="28628"/>
                  </a:lnTo>
                  <a:lnTo>
                    <a:pt x="29636" y="28915"/>
                  </a:lnTo>
                  <a:lnTo>
                    <a:pt x="29202" y="29209"/>
                  </a:lnTo>
                  <a:lnTo>
                    <a:pt x="28768" y="29496"/>
                  </a:lnTo>
                  <a:lnTo>
                    <a:pt x="28334" y="29777"/>
                  </a:lnTo>
                  <a:lnTo>
                    <a:pt x="27893" y="30057"/>
                  </a:lnTo>
                  <a:lnTo>
                    <a:pt x="27445" y="30338"/>
                  </a:lnTo>
                  <a:lnTo>
                    <a:pt x="26991" y="30618"/>
                  </a:lnTo>
                  <a:lnTo>
                    <a:pt x="26537" y="30892"/>
                  </a:lnTo>
                  <a:lnTo>
                    <a:pt x="26076" y="31159"/>
                  </a:lnTo>
                  <a:lnTo>
                    <a:pt x="25615" y="31433"/>
                  </a:lnTo>
                  <a:lnTo>
                    <a:pt x="25147" y="31694"/>
                  </a:lnTo>
                  <a:lnTo>
                    <a:pt x="24680" y="31961"/>
                  </a:lnTo>
                  <a:lnTo>
                    <a:pt x="24199" y="32221"/>
                  </a:lnTo>
                  <a:lnTo>
                    <a:pt x="23725" y="32475"/>
                  </a:lnTo>
                  <a:lnTo>
                    <a:pt x="23244" y="32729"/>
                  </a:lnTo>
                  <a:lnTo>
                    <a:pt x="22756" y="32983"/>
                  </a:lnTo>
                  <a:lnTo>
                    <a:pt x="22262" y="33230"/>
                  </a:lnTo>
                  <a:lnTo>
                    <a:pt x="21768" y="33477"/>
                  </a:lnTo>
                  <a:lnTo>
                    <a:pt x="21274" y="33718"/>
                  </a:lnTo>
                  <a:lnTo>
                    <a:pt x="20773" y="33958"/>
                  </a:lnTo>
                  <a:lnTo>
                    <a:pt x="20773" y="33958"/>
                  </a:lnTo>
                  <a:lnTo>
                    <a:pt x="20171" y="34232"/>
                  </a:lnTo>
                  <a:lnTo>
                    <a:pt x="19570" y="34506"/>
                  </a:lnTo>
                  <a:lnTo>
                    <a:pt x="18976" y="34773"/>
                  </a:lnTo>
                  <a:lnTo>
                    <a:pt x="18375" y="35027"/>
                  </a:lnTo>
                  <a:lnTo>
                    <a:pt x="17774" y="35281"/>
                  </a:lnTo>
                  <a:lnTo>
                    <a:pt x="17172" y="35521"/>
                  </a:lnTo>
                  <a:lnTo>
                    <a:pt x="16578" y="35762"/>
                  </a:lnTo>
                  <a:lnTo>
                    <a:pt x="15977" y="35989"/>
                  </a:lnTo>
                  <a:lnTo>
                    <a:pt x="15382" y="36216"/>
                  </a:lnTo>
                  <a:lnTo>
                    <a:pt x="14781" y="36429"/>
                  </a:lnTo>
                  <a:lnTo>
                    <a:pt x="14187" y="36637"/>
                  </a:lnTo>
                  <a:lnTo>
                    <a:pt x="13592" y="36844"/>
                  </a:lnTo>
                  <a:lnTo>
                    <a:pt x="12998" y="37037"/>
                  </a:lnTo>
                  <a:lnTo>
                    <a:pt x="12403" y="37224"/>
                  </a:lnTo>
                  <a:lnTo>
                    <a:pt x="11809" y="37405"/>
                  </a:lnTo>
                  <a:lnTo>
                    <a:pt x="11215" y="37585"/>
                  </a:lnTo>
                  <a:lnTo>
                    <a:pt x="10627" y="37752"/>
                  </a:lnTo>
                  <a:lnTo>
                    <a:pt x="10039" y="37912"/>
                  </a:lnTo>
                  <a:lnTo>
                    <a:pt x="9451" y="38066"/>
                  </a:lnTo>
                  <a:lnTo>
                    <a:pt x="8870" y="38213"/>
                  </a:lnTo>
                  <a:lnTo>
                    <a:pt x="8282" y="38360"/>
                  </a:lnTo>
                  <a:lnTo>
                    <a:pt x="7701" y="38493"/>
                  </a:lnTo>
                  <a:lnTo>
                    <a:pt x="7127" y="38620"/>
                  </a:lnTo>
                  <a:lnTo>
                    <a:pt x="6546" y="38740"/>
                  </a:lnTo>
                  <a:lnTo>
                    <a:pt x="5971" y="38854"/>
                  </a:lnTo>
                  <a:lnTo>
                    <a:pt x="5397" y="38961"/>
                  </a:lnTo>
                  <a:lnTo>
                    <a:pt x="4829" y="39061"/>
                  </a:lnTo>
                  <a:lnTo>
                    <a:pt x="4261" y="39155"/>
                  </a:lnTo>
                  <a:lnTo>
                    <a:pt x="3694" y="39241"/>
                  </a:lnTo>
                  <a:lnTo>
                    <a:pt x="3133" y="39322"/>
                  </a:lnTo>
                  <a:lnTo>
                    <a:pt x="2578" y="39395"/>
                  </a:lnTo>
                  <a:lnTo>
                    <a:pt x="2017" y="39462"/>
                  </a:lnTo>
                  <a:lnTo>
                    <a:pt x="2017" y="39462"/>
                  </a:lnTo>
                  <a:lnTo>
                    <a:pt x="1884" y="39188"/>
                  </a:lnTo>
                  <a:lnTo>
                    <a:pt x="1743" y="38907"/>
                  </a:lnTo>
                  <a:lnTo>
                    <a:pt x="1743" y="38907"/>
                  </a:lnTo>
                  <a:lnTo>
                    <a:pt x="1556" y="38493"/>
                  </a:lnTo>
                  <a:lnTo>
                    <a:pt x="1376" y="38079"/>
                  </a:lnTo>
                  <a:lnTo>
                    <a:pt x="1216" y="37658"/>
                  </a:lnTo>
                  <a:lnTo>
                    <a:pt x="1055" y="37238"/>
                  </a:lnTo>
                  <a:lnTo>
                    <a:pt x="915" y="36817"/>
                  </a:lnTo>
                  <a:lnTo>
                    <a:pt x="781" y="36396"/>
                  </a:lnTo>
                  <a:lnTo>
                    <a:pt x="655" y="35969"/>
                  </a:lnTo>
                  <a:lnTo>
                    <a:pt x="541" y="35548"/>
                  </a:lnTo>
                  <a:lnTo>
                    <a:pt x="441" y="35120"/>
                  </a:lnTo>
                  <a:lnTo>
                    <a:pt x="354" y="34693"/>
                  </a:lnTo>
                  <a:lnTo>
                    <a:pt x="274" y="34265"/>
                  </a:lnTo>
                  <a:lnTo>
                    <a:pt x="200" y="33838"/>
                  </a:lnTo>
                  <a:lnTo>
                    <a:pt x="140" y="33404"/>
                  </a:lnTo>
                  <a:lnTo>
                    <a:pt x="94" y="32976"/>
                  </a:lnTo>
                  <a:lnTo>
                    <a:pt x="53" y="32549"/>
                  </a:lnTo>
                  <a:lnTo>
                    <a:pt x="27" y="32121"/>
                  </a:lnTo>
                  <a:lnTo>
                    <a:pt x="7" y="31694"/>
                  </a:lnTo>
                  <a:lnTo>
                    <a:pt x="0" y="31266"/>
                  </a:lnTo>
                  <a:lnTo>
                    <a:pt x="0" y="30839"/>
                  </a:lnTo>
                  <a:lnTo>
                    <a:pt x="13" y="30411"/>
                  </a:lnTo>
                  <a:lnTo>
                    <a:pt x="40" y="29991"/>
                  </a:lnTo>
                  <a:lnTo>
                    <a:pt x="67" y="29563"/>
                  </a:lnTo>
                  <a:lnTo>
                    <a:pt x="114" y="29142"/>
                  </a:lnTo>
                  <a:lnTo>
                    <a:pt x="160" y="28722"/>
                  </a:lnTo>
                  <a:lnTo>
                    <a:pt x="227" y="28301"/>
                  </a:lnTo>
                  <a:lnTo>
                    <a:pt x="294" y="27887"/>
                  </a:lnTo>
                  <a:lnTo>
                    <a:pt x="374" y="27472"/>
                  </a:lnTo>
                  <a:lnTo>
                    <a:pt x="468" y="27058"/>
                  </a:lnTo>
                  <a:lnTo>
                    <a:pt x="568" y="26651"/>
                  </a:lnTo>
                  <a:lnTo>
                    <a:pt x="675" y="26244"/>
                  </a:lnTo>
                  <a:lnTo>
                    <a:pt x="795" y="25843"/>
                  </a:lnTo>
                  <a:lnTo>
                    <a:pt x="922" y="25442"/>
                  </a:lnTo>
                  <a:lnTo>
                    <a:pt x="1062" y="25041"/>
                  </a:lnTo>
                  <a:lnTo>
                    <a:pt x="1202" y="24647"/>
                  </a:lnTo>
                  <a:lnTo>
                    <a:pt x="1363" y="24253"/>
                  </a:lnTo>
                  <a:lnTo>
                    <a:pt x="1523" y="23866"/>
                  </a:lnTo>
                  <a:lnTo>
                    <a:pt x="1697" y="23485"/>
                  </a:lnTo>
                  <a:lnTo>
                    <a:pt x="1884" y="23104"/>
                  </a:lnTo>
                  <a:lnTo>
                    <a:pt x="2071" y="22730"/>
                  </a:lnTo>
                  <a:lnTo>
                    <a:pt x="2271" y="22363"/>
                  </a:lnTo>
                  <a:lnTo>
                    <a:pt x="2478" y="21995"/>
                  </a:lnTo>
                  <a:lnTo>
                    <a:pt x="2698" y="21635"/>
                  </a:lnTo>
                  <a:lnTo>
                    <a:pt x="2926" y="21274"/>
                  </a:lnTo>
                  <a:lnTo>
                    <a:pt x="3159" y="20927"/>
                  </a:lnTo>
                  <a:lnTo>
                    <a:pt x="3400" y="20579"/>
                  </a:lnTo>
                  <a:lnTo>
                    <a:pt x="3654" y="20239"/>
                  </a:lnTo>
                  <a:lnTo>
                    <a:pt x="3914" y="19905"/>
                  </a:lnTo>
                  <a:lnTo>
                    <a:pt x="4181" y="19571"/>
                  </a:lnTo>
                  <a:lnTo>
                    <a:pt x="4455" y="19250"/>
                  </a:lnTo>
                  <a:lnTo>
                    <a:pt x="4742" y="18930"/>
                  </a:lnTo>
                  <a:lnTo>
                    <a:pt x="5030" y="18622"/>
                  </a:lnTo>
                  <a:lnTo>
                    <a:pt x="5330" y="18315"/>
                  </a:lnTo>
                  <a:lnTo>
                    <a:pt x="5644" y="18021"/>
                  </a:lnTo>
                  <a:lnTo>
                    <a:pt x="5958" y="17727"/>
                  </a:lnTo>
                  <a:lnTo>
                    <a:pt x="6285" y="17447"/>
                  </a:lnTo>
                  <a:lnTo>
                    <a:pt x="6612" y="17166"/>
                  </a:lnTo>
                  <a:lnTo>
                    <a:pt x="6953" y="16899"/>
                  </a:lnTo>
                  <a:lnTo>
                    <a:pt x="7300" y="16639"/>
                  </a:lnTo>
                  <a:lnTo>
                    <a:pt x="7654" y="16385"/>
                  </a:lnTo>
                  <a:lnTo>
                    <a:pt x="8022" y="16138"/>
                  </a:lnTo>
                  <a:lnTo>
                    <a:pt x="8389" y="15897"/>
                  </a:lnTo>
                  <a:lnTo>
                    <a:pt x="8770" y="15670"/>
                  </a:lnTo>
                  <a:lnTo>
                    <a:pt x="9151" y="15443"/>
                  </a:lnTo>
                  <a:lnTo>
                    <a:pt x="9545" y="15229"/>
                  </a:lnTo>
                  <a:lnTo>
                    <a:pt x="9545" y="15229"/>
                  </a:lnTo>
                  <a:lnTo>
                    <a:pt x="9351" y="14929"/>
                  </a:lnTo>
                  <a:lnTo>
                    <a:pt x="9157" y="14615"/>
                  </a:lnTo>
                  <a:lnTo>
                    <a:pt x="8957" y="14281"/>
                  </a:lnTo>
                  <a:lnTo>
                    <a:pt x="8750" y="13934"/>
                  </a:lnTo>
                  <a:lnTo>
                    <a:pt x="8549" y="13566"/>
                  </a:lnTo>
                  <a:lnTo>
                    <a:pt x="8349" y="13192"/>
                  </a:lnTo>
                  <a:lnTo>
                    <a:pt x="8155" y="12805"/>
                  </a:lnTo>
                  <a:lnTo>
                    <a:pt x="7962" y="12411"/>
                  </a:lnTo>
                  <a:lnTo>
                    <a:pt x="7775" y="12003"/>
                  </a:lnTo>
                  <a:lnTo>
                    <a:pt x="7594" y="11582"/>
                  </a:lnTo>
                  <a:lnTo>
                    <a:pt x="7427" y="11155"/>
                  </a:lnTo>
                  <a:lnTo>
                    <a:pt x="7267" y="10727"/>
                  </a:lnTo>
                  <a:lnTo>
                    <a:pt x="7120" y="10287"/>
                  </a:lnTo>
                  <a:lnTo>
                    <a:pt x="6987" y="9846"/>
                  </a:lnTo>
                  <a:lnTo>
                    <a:pt x="6926" y="9619"/>
                  </a:lnTo>
                  <a:lnTo>
                    <a:pt x="6866" y="9398"/>
                  </a:lnTo>
                  <a:lnTo>
                    <a:pt x="6813" y="9171"/>
                  </a:lnTo>
                  <a:lnTo>
                    <a:pt x="6766" y="8944"/>
                  </a:lnTo>
                  <a:lnTo>
                    <a:pt x="6766" y="8944"/>
                  </a:lnTo>
                  <a:lnTo>
                    <a:pt x="6726" y="8744"/>
                  </a:lnTo>
                  <a:lnTo>
                    <a:pt x="6686" y="8537"/>
                  </a:lnTo>
                  <a:lnTo>
                    <a:pt x="6659" y="8336"/>
                  </a:lnTo>
                  <a:lnTo>
                    <a:pt x="6633" y="8136"/>
                  </a:lnTo>
                  <a:lnTo>
                    <a:pt x="6586" y="7728"/>
                  </a:lnTo>
                  <a:lnTo>
                    <a:pt x="6566" y="7321"/>
                  </a:lnTo>
                  <a:lnTo>
                    <a:pt x="6552" y="6920"/>
                  </a:lnTo>
                  <a:lnTo>
                    <a:pt x="6552" y="6519"/>
                  </a:lnTo>
                  <a:lnTo>
                    <a:pt x="6566" y="6125"/>
                  </a:lnTo>
                  <a:lnTo>
                    <a:pt x="6592" y="5731"/>
                  </a:lnTo>
                  <a:lnTo>
                    <a:pt x="6633" y="5344"/>
                  </a:lnTo>
                  <a:lnTo>
                    <a:pt x="6679" y="4963"/>
                  </a:lnTo>
                  <a:lnTo>
                    <a:pt x="6733" y="4589"/>
                  </a:lnTo>
                  <a:lnTo>
                    <a:pt x="6793" y="4222"/>
                  </a:lnTo>
                  <a:lnTo>
                    <a:pt x="6860" y="3868"/>
                  </a:lnTo>
                  <a:lnTo>
                    <a:pt x="6933" y="3520"/>
                  </a:lnTo>
                  <a:lnTo>
                    <a:pt x="7013" y="3180"/>
                  </a:lnTo>
                  <a:lnTo>
                    <a:pt x="7093" y="2859"/>
                  </a:lnTo>
                  <a:lnTo>
                    <a:pt x="7180" y="2545"/>
                  </a:lnTo>
                  <a:lnTo>
                    <a:pt x="7267" y="2245"/>
                  </a:lnTo>
                  <a:lnTo>
                    <a:pt x="7354" y="1964"/>
                  </a:lnTo>
                  <a:lnTo>
                    <a:pt x="7441" y="1697"/>
                  </a:lnTo>
                  <a:lnTo>
                    <a:pt x="7608" y="1209"/>
                  </a:lnTo>
                  <a:lnTo>
                    <a:pt x="7768" y="789"/>
                  </a:lnTo>
                  <a:lnTo>
                    <a:pt x="7902" y="455"/>
                  </a:lnTo>
                  <a:lnTo>
                    <a:pt x="8008" y="208"/>
                  </a:lnTo>
                  <a:lnTo>
                    <a:pt x="8102" y="0"/>
                  </a:lnTo>
                  <a:lnTo>
                    <a:pt x="9585" y="428"/>
                  </a:lnTo>
                  <a:lnTo>
                    <a:pt x="9585" y="428"/>
                  </a:lnTo>
                  <a:lnTo>
                    <a:pt x="9505" y="648"/>
                  </a:lnTo>
                  <a:lnTo>
                    <a:pt x="9404" y="909"/>
                  </a:lnTo>
                  <a:lnTo>
                    <a:pt x="9284" y="1256"/>
                  </a:lnTo>
                  <a:lnTo>
                    <a:pt x="9137" y="1677"/>
                  </a:lnTo>
                  <a:lnTo>
                    <a:pt x="8977" y="2171"/>
                  </a:lnTo>
                  <a:lnTo>
                    <a:pt x="8810" y="2726"/>
                  </a:lnTo>
                  <a:lnTo>
                    <a:pt x="8643" y="3333"/>
                  </a:lnTo>
                  <a:lnTo>
                    <a:pt x="8563" y="3654"/>
                  </a:lnTo>
                  <a:lnTo>
                    <a:pt x="8483" y="3981"/>
                  </a:lnTo>
                  <a:lnTo>
                    <a:pt x="8403" y="4315"/>
                  </a:lnTo>
                  <a:lnTo>
                    <a:pt x="8329" y="4656"/>
                  </a:lnTo>
                  <a:lnTo>
                    <a:pt x="8262" y="5003"/>
                  </a:lnTo>
                  <a:lnTo>
                    <a:pt x="8195" y="5357"/>
                  </a:lnTo>
                  <a:lnTo>
                    <a:pt x="8135" y="5711"/>
                  </a:lnTo>
                  <a:lnTo>
                    <a:pt x="8082" y="6072"/>
                  </a:lnTo>
                  <a:lnTo>
                    <a:pt x="8042" y="6433"/>
                  </a:lnTo>
                  <a:lnTo>
                    <a:pt x="8002" y="6787"/>
                  </a:lnTo>
                  <a:lnTo>
                    <a:pt x="7982" y="7147"/>
                  </a:lnTo>
                  <a:lnTo>
                    <a:pt x="7962" y="7501"/>
                  </a:lnTo>
                  <a:lnTo>
                    <a:pt x="7955" y="7849"/>
                  </a:lnTo>
                  <a:lnTo>
                    <a:pt x="7962" y="8196"/>
                  </a:lnTo>
                  <a:lnTo>
                    <a:pt x="7982" y="8537"/>
                  </a:lnTo>
                  <a:lnTo>
                    <a:pt x="8015" y="8871"/>
                  </a:lnTo>
                  <a:lnTo>
                    <a:pt x="8015" y="8871"/>
                  </a:lnTo>
                  <a:lnTo>
                    <a:pt x="8042" y="9071"/>
                  </a:lnTo>
                  <a:lnTo>
                    <a:pt x="8069" y="9271"/>
                  </a:lnTo>
                  <a:lnTo>
                    <a:pt x="8109" y="9472"/>
                  </a:lnTo>
                  <a:lnTo>
                    <a:pt x="8149" y="9672"/>
                  </a:lnTo>
                  <a:lnTo>
                    <a:pt x="8195" y="9879"/>
                  </a:lnTo>
                  <a:lnTo>
                    <a:pt x="8242" y="10080"/>
                  </a:lnTo>
                  <a:lnTo>
                    <a:pt x="8356" y="10480"/>
                  </a:lnTo>
                  <a:lnTo>
                    <a:pt x="8476" y="10881"/>
                  </a:lnTo>
                  <a:lnTo>
                    <a:pt x="8616" y="11275"/>
                  </a:lnTo>
                  <a:lnTo>
                    <a:pt x="8763" y="11669"/>
                  </a:lnTo>
                  <a:lnTo>
                    <a:pt x="8924" y="12057"/>
                  </a:lnTo>
                  <a:lnTo>
                    <a:pt x="9091" y="12437"/>
                  </a:lnTo>
                  <a:lnTo>
                    <a:pt x="9264" y="12805"/>
                  </a:lnTo>
                  <a:lnTo>
                    <a:pt x="9445" y="13172"/>
                  </a:lnTo>
                  <a:lnTo>
                    <a:pt x="9625" y="13526"/>
                  </a:lnTo>
                  <a:lnTo>
                    <a:pt x="9812" y="13867"/>
                  </a:lnTo>
                  <a:lnTo>
                    <a:pt x="9999" y="14201"/>
                  </a:lnTo>
                  <a:lnTo>
                    <a:pt x="10179" y="14521"/>
                  </a:lnTo>
                  <a:lnTo>
                    <a:pt x="10360" y="14822"/>
                  </a:lnTo>
                  <a:lnTo>
                    <a:pt x="10360" y="14822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2583;p67"/>
            <p:cNvSpPr/>
            <p:nvPr/>
          </p:nvSpPr>
          <p:spPr>
            <a:xfrm>
              <a:off x="1526905" y="3091651"/>
              <a:ext cx="635462" cy="282839"/>
            </a:xfrm>
            <a:custGeom>
              <a:avLst/>
              <a:gdLst/>
              <a:ahLst/>
              <a:cxnLst/>
              <a:rect l="l" t="t" r="r" b="b"/>
              <a:pathLst>
                <a:path w="78622" h="34994" extrusionOk="0">
                  <a:moveTo>
                    <a:pt x="57295" y="1"/>
                  </a:moveTo>
                  <a:lnTo>
                    <a:pt x="57295" y="1"/>
                  </a:lnTo>
                  <a:lnTo>
                    <a:pt x="57008" y="268"/>
                  </a:lnTo>
                  <a:lnTo>
                    <a:pt x="56660" y="569"/>
                  </a:lnTo>
                  <a:lnTo>
                    <a:pt x="56260" y="916"/>
                  </a:lnTo>
                  <a:lnTo>
                    <a:pt x="55819" y="1290"/>
                  </a:lnTo>
                  <a:lnTo>
                    <a:pt x="55325" y="1697"/>
                  </a:lnTo>
                  <a:lnTo>
                    <a:pt x="54790" y="2132"/>
                  </a:lnTo>
                  <a:lnTo>
                    <a:pt x="54209" y="2592"/>
                  </a:lnTo>
                  <a:lnTo>
                    <a:pt x="53595" y="3073"/>
                  </a:lnTo>
                  <a:lnTo>
                    <a:pt x="52940" y="3574"/>
                  </a:lnTo>
                  <a:lnTo>
                    <a:pt x="52252" y="4095"/>
                  </a:lnTo>
                  <a:lnTo>
                    <a:pt x="51531" y="4623"/>
                  </a:lnTo>
                  <a:lnTo>
                    <a:pt x="50783" y="5164"/>
                  </a:lnTo>
                  <a:lnTo>
                    <a:pt x="50001" y="5705"/>
                  </a:lnTo>
                  <a:lnTo>
                    <a:pt x="49200" y="6259"/>
                  </a:lnTo>
                  <a:lnTo>
                    <a:pt x="48378" y="6807"/>
                  </a:lnTo>
                  <a:lnTo>
                    <a:pt x="47530" y="7355"/>
                  </a:lnTo>
                  <a:lnTo>
                    <a:pt x="46668" y="7896"/>
                  </a:lnTo>
                  <a:lnTo>
                    <a:pt x="46227" y="8163"/>
                  </a:lnTo>
                  <a:lnTo>
                    <a:pt x="45787" y="8424"/>
                  </a:lnTo>
                  <a:lnTo>
                    <a:pt x="45346" y="8691"/>
                  </a:lnTo>
                  <a:lnTo>
                    <a:pt x="44898" y="8944"/>
                  </a:lnTo>
                  <a:lnTo>
                    <a:pt x="44444" y="9198"/>
                  </a:lnTo>
                  <a:lnTo>
                    <a:pt x="43996" y="9452"/>
                  </a:lnTo>
                  <a:lnTo>
                    <a:pt x="43542" y="9699"/>
                  </a:lnTo>
                  <a:lnTo>
                    <a:pt x="43081" y="9940"/>
                  </a:lnTo>
                  <a:lnTo>
                    <a:pt x="42627" y="10173"/>
                  </a:lnTo>
                  <a:lnTo>
                    <a:pt x="42166" y="10407"/>
                  </a:lnTo>
                  <a:lnTo>
                    <a:pt x="41705" y="10628"/>
                  </a:lnTo>
                  <a:lnTo>
                    <a:pt x="41251" y="10848"/>
                  </a:lnTo>
                  <a:lnTo>
                    <a:pt x="40790" y="11062"/>
                  </a:lnTo>
                  <a:lnTo>
                    <a:pt x="40330" y="11262"/>
                  </a:lnTo>
                  <a:lnTo>
                    <a:pt x="39869" y="11463"/>
                  </a:lnTo>
                  <a:lnTo>
                    <a:pt x="39408" y="11650"/>
                  </a:lnTo>
                  <a:lnTo>
                    <a:pt x="38947" y="11830"/>
                  </a:lnTo>
                  <a:lnTo>
                    <a:pt x="38493" y="11997"/>
                  </a:lnTo>
                  <a:lnTo>
                    <a:pt x="38039" y="12164"/>
                  </a:lnTo>
                  <a:lnTo>
                    <a:pt x="37584" y="12318"/>
                  </a:lnTo>
                  <a:lnTo>
                    <a:pt x="37130" y="12458"/>
                  </a:lnTo>
                  <a:lnTo>
                    <a:pt x="36683" y="12591"/>
                  </a:lnTo>
                  <a:lnTo>
                    <a:pt x="36235" y="12712"/>
                  </a:lnTo>
                  <a:lnTo>
                    <a:pt x="35788" y="12825"/>
                  </a:lnTo>
                  <a:lnTo>
                    <a:pt x="35347" y="12925"/>
                  </a:lnTo>
                  <a:lnTo>
                    <a:pt x="34913" y="13012"/>
                  </a:lnTo>
                  <a:lnTo>
                    <a:pt x="34479" y="13086"/>
                  </a:lnTo>
                  <a:lnTo>
                    <a:pt x="34051" y="13152"/>
                  </a:lnTo>
                  <a:lnTo>
                    <a:pt x="33624" y="13206"/>
                  </a:lnTo>
                  <a:lnTo>
                    <a:pt x="33209" y="13239"/>
                  </a:lnTo>
                  <a:lnTo>
                    <a:pt x="33209" y="13239"/>
                  </a:lnTo>
                  <a:lnTo>
                    <a:pt x="31620" y="13360"/>
                  </a:lnTo>
                  <a:lnTo>
                    <a:pt x="30177" y="13473"/>
                  </a:lnTo>
                  <a:lnTo>
                    <a:pt x="27672" y="13667"/>
                  </a:lnTo>
                  <a:lnTo>
                    <a:pt x="26577" y="13747"/>
                  </a:lnTo>
                  <a:lnTo>
                    <a:pt x="25568" y="13814"/>
                  </a:lnTo>
                  <a:lnTo>
                    <a:pt x="24627" y="13860"/>
                  </a:lnTo>
                  <a:lnTo>
                    <a:pt x="24179" y="13874"/>
                  </a:lnTo>
                  <a:lnTo>
                    <a:pt x="23738" y="13887"/>
                  </a:lnTo>
                  <a:lnTo>
                    <a:pt x="23311" y="13894"/>
                  </a:lnTo>
                  <a:lnTo>
                    <a:pt x="22890" y="13901"/>
                  </a:lnTo>
                  <a:lnTo>
                    <a:pt x="22476" y="13894"/>
                  </a:lnTo>
                  <a:lnTo>
                    <a:pt x="22062" y="13887"/>
                  </a:lnTo>
                  <a:lnTo>
                    <a:pt x="21654" y="13874"/>
                  </a:lnTo>
                  <a:lnTo>
                    <a:pt x="21247" y="13854"/>
                  </a:lnTo>
                  <a:lnTo>
                    <a:pt x="20833" y="13820"/>
                  </a:lnTo>
                  <a:lnTo>
                    <a:pt x="20419" y="13787"/>
                  </a:lnTo>
                  <a:lnTo>
                    <a:pt x="19998" y="13747"/>
                  </a:lnTo>
                  <a:lnTo>
                    <a:pt x="19564" y="13700"/>
                  </a:lnTo>
                  <a:lnTo>
                    <a:pt x="19130" y="13640"/>
                  </a:lnTo>
                  <a:lnTo>
                    <a:pt x="18675" y="13580"/>
                  </a:lnTo>
                  <a:lnTo>
                    <a:pt x="18208" y="13506"/>
                  </a:lnTo>
                  <a:lnTo>
                    <a:pt x="17727" y="13426"/>
                  </a:lnTo>
                  <a:lnTo>
                    <a:pt x="17226" y="13339"/>
                  </a:lnTo>
                  <a:lnTo>
                    <a:pt x="16712" y="13239"/>
                  </a:lnTo>
                  <a:lnTo>
                    <a:pt x="16712" y="13239"/>
                  </a:lnTo>
                  <a:lnTo>
                    <a:pt x="16177" y="13146"/>
                  </a:lnTo>
                  <a:lnTo>
                    <a:pt x="15643" y="13059"/>
                  </a:lnTo>
                  <a:lnTo>
                    <a:pt x="15102" y="12979"/>
                  </a:lnTo>
                  <a:lnTo>
                    <a:pt x="14554" y="12912"/>
                  </a:lnTo>
                  <a:lnTo>
                    <a:pt x="14007" y="12859"/>
                  </a:lnTo>
                  <a:lnTo>
                    <a:pt x="13459" y="12812"/>
                  </a:lnTo>
                  <a:lnTo>
                    <a:pt x="12911" y="12778"/>
                  </a:lnTo>
                  <a:lnTo>
                    <a:pt x="12363" y="12752"/>
                  </a:lnTo>
                  <a:lnTo>
                    <a:pt x="11816" y="12732"/>
                  </a:lnTo>
                  <a:lnTo>
                    <a:pt x="11275" y="12725"/>
                  </a:lnTo>
                  <a:lnTo>
                    <a:pt x="10734" y="12725"/>
                  </a:lnTo>
                  <a:lnTo>
                    <a:pt x="10199" y="12738"/>
                  </a:lnTo>
                  <a:lnTo>
                    <a:pt x="9665" y="12765"/>
                  </a:lnTo>
                  <a:lnTo>
                    <a:pt x="9144" y="12792"/>
                  </a:lnTo>
                  <a:lnTo>
                    <a:pt x="8630" y="12839"/>
                  </a:lnTo>
                  <a:lnTo>
                    <a:pt x="8122" y="12885"/>
                  </a:lnTo>
                  <a:lnTo>
                    <a:pt x="7628" y="12945"/>
                  </a:lnTo>
                  <a:lnTo>
                    <a:pt x="7147" y="13019"/>
                  </a:lnTo>
                  <a:lnTo>
                    <a:pt x="6673" y="13099"/>
                  </a:lnTo>
                  <a:lnTo>
                    <a:pt x="6212" y="13186"/>
                  </a:lnTo>
                  <a:lnTo>
                    <a:pt x="5764" y="13286"/>
                  </a:lnTo>
                  <a:lnTo>
                    <a:pt x="5330" y="13393"/>
                  </a:lnTo>
                  <a:lnTo>
                    <a:pt x="4916" y="13506"/>
                  </a:lnTo>
                  <a:lnTo>
                    <a:pt x="4515" y="13633"/>
                  </a:lnTo>
                  <a:lnTo>
                    <a:pt x="4135" y="13767"/>
                  </a:lnTo>
                  <a:lnTo>
                    <a:pt x="3774" y="13914"/>
                  </a:lnTo>
                  <a:lnTo>
                    <a:pt x="3600" y="13987"/>
                  </a:lnTo>
                  <a:lnTo>
                    <a:pt x="3433" y="14068"/>
                  </a:lnTo>
                  <a:lnTo>
                    <a:pt x="3273" y="14148"/>
                  </a:lnTo>
                  <a:lnTo>
                    <a:pt x="3113" y="14235"/>
                  </a:lnTo>
                  <a:lnTo>
                    <a:pt x="2959" y="14315"/>
                  </a:lnTo>
                  <a:lnTo>
                    <a:pt x="2812" y="14401"/>
                  </a:lnTo>
                  <a:lnTo>
                    <a:pt x="2672" y="14495"/>
                  </a:lnTo>
                  <a:lnTo>
                    <a:pt x="2538" y="14582"/>
                  </a:lnTo>
                  <a:lnTo>
                    <a:pt x="2411" y="14675"/>
                  </a:lnTo>
                  <a:lnTo>
                    <a:pt x="2284" y="14776"/>
                  </a:lnTo>
                  <a:lnTo>
                    <a:pt x="2171" y="14869"/>
                  </a:lnTo>
                  <a:lnTo>
                    <a:pt x="2057" y="14969"/>
                  </a:lnTo>
                  <a:lnTo>
                    <a:pt x="2057" y="14969"/>
                  </a:lnTo>
                  <a:lnTo>
                    <a:pt x="1850" y="15183"/>
                  </a:lnTo>
                  <a:lnTo>
                    <a:pt x="1657" y="15397"/>
                  </a:lnTo>
                  <a:lnTo>
                    <a:pt x="1470" y="15617"/>
                  </a:lnTo>
                  <a:lnTo>
                    <a:pt x="1296" y="15851"/>
                  </a:lnTo>
                  <a:lnTo>
                    <a:pt x="1136" y="16078"/>
                  </a:lnTo>
                  <a:lnTo>
                    <a:pt x="982" y="16318"/>
                  </a:lnTo>
                  <a:lnTo>
                    <a:pt x="842" y="16559"/>
                  </a:lnTo>
                  <a:lnTo>
                    <a:pt x="715" y="16799"/>
                  </a:lnTo>
                  <a:lnTo>
                    <a:pt x="595" y="17040"/>
                  </a:lnTo>
                  <a:lnTo>
                    <a:pt x="488" y="17280"/>
                  </a:lnTo>
                  <a:lnTo>
                    <a:pt x="387" y="17521"/>
                  </a:lnTo>
                  <a:lnTo>
                    <a:pt x="307" y="17761"/>
                  </a:lnTo>
                  <a:lnTo>
                    <a:pt x="227" y="17995"/>
                  </a:lnTo>
                  <a:lnTo>
                    <a:pt x="167" y="18222"/>
                  </a:lnTo>
                  <a:lnTo>
                    <a:pt x="114" y="18449"/>
                  </a:lnTo>
                  <a:lnTo>
                    <a:pt x="67" y="18663"/>
                  </a:lnTo>
                  <a:lnTo>
                    <a:pt x="33" y="18870"/>
                  </a:lnTo>
                  <a:lnTo>
                    <a:pt x="13" y="19077"/>
                  </a:lnTo>
                  <a:lnTo>
                    <a:pt x="0" y="19264"/>
                  </a:lnTo>
                  <a:lnTo>
                    <a:pt x="0" y="19444"/>
                  </a:lnTo>
                  <a:lnTo>
                    <a:pt x="7" y="19611"/>
                  </a:lnTo>
                  <a:lnTo>
                    <a:pt x="27" y="19772"/>
                  </a:lnTo>
                  <a:lnTo>
                    <a:pt x="54" y="19912"/>
                  </a:lnTo>
                  <a:lnTo>
                    <a:pt x="94" y="20039"/>
                  </a:lnTo>
                  <a:lnTo>
                    <a:pt x="140" y="20152"/>
                  </a:lnTo>
                  <a:lnTo>
                    <a:pt x="174" y="20199"/>
                  </a:lnTo>
                  <a:lnTo>
                    <a:pt x="200" y="20246"/>
                  </a:lnTo>
                  <a:lnTo>
                    <a:pt x="234" y="20286"/>
                  </a:lnTo>
                  <a:lnTo>
                    <a:pt x="267" y="20319"/>
                  </a:lnTo>
                  <a:lnTo>
                    <a:pt x="307" y="20353"/>
                  </a:lnTo>
                  <a:lnTo>
                    <a:pt x="347" y="20379"/>
                  </a:lnTo>
                  <a:lnTo>
                    <a:pt x="394" y="20400"/>
                  </a:lnTo>
                  <a:lnTo>
                    <a:pt x="434" y="20420"/>
                  </a:lnTo>
                  <a:lnTo>
                    <a:pt x="488" y="20426"/>
                  </a:lnTo>
                  <a:lnTo>
                    <a:pt x="534" y="20433"/>
                  </a:lnTo>
                  <a:lnTo>
                    <a:pt x="588" y="20433"/>
                  </a:lnTo>
                  <a:lnTo>
                    <a:pt x="641" y="20426"/>
                  </a:lnTo>
                  <a:lnTo>
                    <a:pt x="701" y="20413"/>
                  </a:lnTo>
                  <a:lnTo>
                    <a:pt x="762" y="20400"/>
                  </a:lnTo>
                  <a:lnTo>
                    <a:pt x="762" y="20400"/>
                  </a:lnTo>
                  <a:lnTo>
                    <a:pt x="1242" y="20246"/>
                  </a:lnTo>
                  <a:lnTo>
                    <a:pt x="1697" y="20112"/>
                  </a:lnTo>
                  <a:lnTo>
                    <a:pt x="2124" y="19999"/>
                  </a:lnTo>
                  <a:lnTo>
                    <a:pt x="2498" y="19912"/>
                  </a:lnTo>
                  <a:lnTo>
                    <a:pt x="2812" y="19838"/>
                  </a:lnTo>
                  <a:lnTo>
                    <a:pt x="3046" y="19792"/>
                  </a:lnTo>
                  <a:lnTo>
                    <a:pt x="3260" y="19752"/>
                  </a:lnTo>
                  <a:lnTo>
                    <a:pt x="3260" y="19752"/>
                  </a:lnTo>
                  <a:lnTo>
                    <a:pt x="3126" y="19852"/>
                  </a:lnTo>
                  <a:lnTo>
                    <a:pt x="2979" y="19972"/>
                  </a:lnTo>
                  <a:lnTo>
                    <a:pt x="2785" y="20132"/>
                  </a:lnTo>
                  <a:lnTo>
                    <a:pt x="2558" y="20339"/>
                  </a:lnTo>
                  <a:lnTo>
                    <a:pt x="2304" y="20580"/>
                  </a:lnTo>
                  <a:lnTo>
                    <a:pt x="2031" y="20854"/>
                  </a:lnTo>
                  <a:lnTo>
                    <a:pt x="1890" y="21001"/>
                  </a:lnTo>
                  <a:lnTo>
                    <a:pt x="1750" y="21161"/>
                  </a:lnTo>
                  <a:lnTo>
                    <a:pt x="1610" y="21321"/>
                  </a:lnTo>
                  <a:lnTo>
                    <a:pt x="1470" y="21495"/>
                  </a:lnTo>
                  <a:lnTo>
                    <a:pt x="1329" y="21669"/>
                  </a:lnTo>
                  <a:lnTo>
                    <a:pt x="1189" y="21856"/>
                  </a:lnTo>
                  <a:lnTo>
                    <a:pt x="1055" y="22043"/>
                  </a:lnTo>
                  <a:lnTo>
                    <a:pt x="928" y="22236"/>
                  </a:lnTo>
                  <a:lnTo>
                    <a:pt x="808" y="22430"/>
                  </a:lnTo>
                  <a:lnTo>
                    <a:pt x="695" y="22630"/>
                  </a:lnTo>
                  <a:lnTo>
                    <a:pt x="588" y="22837"/>
                  </a:lnTo>
                  <a:lnTo>
                    <a:pt x="488" y="23051"/>
                  </a:lnTo>
                  <a:lnTo>
                    <a:pt x="401" y="23258"/>
                  </a:lnTo>
                  <a:lnTo>
                    <a:pt x="327" y="23479"/>
                  </a:lnTo>
                  <a:lnTo>
                    <a:pt x="267" y="23692"/>
                  </a:lnTo>
                  <a:lnTo>
                    <a:pt x="220" y="23913"/>
                  </a:lnTo>
                  <a:lnTo>
                    <a:pt x="187" y="24133"/>
                  </a:lnTo>
                  <a:lnTo>
                    <a:pt x="174" y="24247"/>
                  </a:lnTo>
                  <a:lnTo>
                    <a:pt x="167" y="24360"/>
                  </a:lnTo>
                  <a:lnTo>
                    <a:pt x="167" y="24360"/>
                  </a:lnTo>
                  <a:lnTo>
                    <a:pt x="160" y="24574"/>
                  </a:lnTo>
                  <a:lnTo>
                    <a:pt x="154" y="24788"/>
                  </a:lnTo>
                  <a:lnTo>
                    <a:pt x="154" y="24988"/>
                  </a:lnTo>
                  <a:lnTo>
                    <a:pt x="160" y="25175"/>
                  </a:lnTo>
                  <a:lnTo>
                    <a:pt x="174" y="25356"/>
                  </a:lnTo>
                  <a:lnTo>
                    <a:pt x="194" y="25529"/>
                  </a:lnTo>
                  <a:lnTo>
                    <a:pt x="214" y="25690"/>
                  </a:lnTo>
                  <a:lnTo>
                    <a:pt x="241" y="25836"/>
                  </a:lnTo>
                  <a:lnTo>
                    <a:pt x="267" y="25977"/>
                  </a:lnTo>
                  <a:lnTo>
                    <a:pt x="301" y="26110"/>
                  </a:lnTo>
                  <a:lnTo>
                    <a:pt x="341" y="26237"/>
                  </a:lnTo>
                  <a:lnTo>
                    <a:pt x="387" y="26351"/>
                  </a:lnTo>
                  <a:lnTo>
                    <a:pt x="434" y="26451"/>
                  </a:lnTo>
                  <a:lnTo>
                    <a:pt x="488" y="26544"/>
                  </a:lnTo>
                  <a:lnTo>
                    <a:pt x="541" y="26631"/>
                  </a:lnTo>
                  <a:lnTo>
                    <a:pt x="601" y="26705"/>
                  </a:lnTo>
                  <a:lnTo>
                    <a:pt x="668" y="26772"/>
                  </a:lnTo>
                  <a:lnTo>
                    <a:pt x="735" y="26832"/>
                  </a:lnTo>
                  <a:lnTo>
                    <a:pt x="808" y="26878"/>
                  </a:lnTo>
                  <a:lnTo>
                    <a:pt x="882" y="26919"/>
                  </a:lnTo>
                  <a:lnTo>
                    <a:pt x="962" y="26952"/>
                  </a:lnTo>
                  <a:lnTo>
                    <a:pt x="1049" y="26972"/>
                  </a:lnTo>
                  <a:lnTo>
                    <a:pt x="1129" y="26985"/>
                  </a:lnTo>
                  <a:lnTo>
                    <a:pt x="1222" y="26985"/>
                  </a:lnTo>
                  <a:lnTo>
                    <a:pt x="1316" y="26979"/>
                  </a:lnTo>
                  <a:lnTo>
                    <a:pt x="1409" y="26965"/>
                  </a:lnTo>
                  <a:lnTo>
                    <a:pt x="1510" y="26945"/>
                  </a:lnTo>
                  <a:lnTo>
                    <a:pt x="1616" y="26912"/>
                  </a:lnTo>
                  <a:lnTo>
                    <a:pt x="1723" y="26872"/>
                  </a:lnTo>
                  <a:lnTo>
                    <a:pt x="1830" y="26818"/>
                  </a:lnTo>
                  <a:lnTo>
                    <a:pt x="1944" y="26758"/>
                  </a:lnTo>
                  <a:lnTo>
                    <a:pt x="2057" y="26691"/>
                  </a:lnTo>
                  <a:lnTo>
                    <a:pt x="2057" y="26691"/>
                  </a:lnTo>
                  <a:lnTo>
                    <a:pt x="2304" y="26538"/>
                  </a:lnTo>
                  <a:lnTo>
                    <a:pt x="2578" y="26371"/>
                  </a:lnTo>
                  <a:lnTo>
                    <a:pt x="3166" y="25983"/>
                  </a:lnTo>
                  <a:lnTo>
                    <a:pt x="3774" y="25569"/>
                  </a:lnTo>
                  <a:lnTo>
                    <a:pt x="4375" y="25162"/>
                  </a:lnTo>
                  <a:lnTo>
                    <a:pt x="5350" y="24481"/>
                  </a:lnTo>
                  <a:lnTo>
                    <a:pt x="5751" y="24200"/>
                  </a:lnTo>
                  <a:lnTo>
                    <a:pt x="5751" y="24200"/>
                  </a:lnTo>
                  <a:lnTo>
                    <a:pt x="5604" y="24414"/>
                  </a:lnTo>
                  <a:lnTo>
                    <a:pt x="5437" y="24661"/>
                  </a:lnTo>
                  <a:lnTo>
                    <a:pt x="5223" y="24982"/>
                  </a:lnTo>
                  <a:lnTo>
                    <a:pt x="4989" y="25362"/>
                  </a:lnTo>
                  <a:lnTo>
                    <a:pt x="4736" y="25796"/>
                  </a:lnTo>
                  <a:lnTo>
                    <a:pt x="4602" y="26023"/>
                  </a:lnTo>
                  <a:lnTo>
                    <a:pt x="4475" y="26257"/>
                  </a:lnTo>
                  <a:lnTo>
                    <a:pt x="4355" y="26491"/>
                  </a:lnTo>
                  <a:lnTo>
                    <a:pt x="4235" y="26731"/>
                  </a:lnTo>
                  <a:lnTo>
                    <a:pt x="4121" y="26979"/>
                  </a:lnTo>
                  <a:lnTo>
                    <a:pt x="4014" y="27219"/>
                  </a:lnTo>
                  <a:lnTo>
                    <a:pt x="3921" y="27453"/>
                  </a:lnTo>
                  <a:lnTo>
                    <a:pt x="3834" y="27687"/>
                  </a:lnTo>
                  <a:lnTo>
                    <a:pt x="3761" y="27920"/>
                  </a:lnTo>
                  <a:lnTo>
                    <a:pt x="3707" y="28141"/>
                  </a:lnTo>
                  <a:lnTo>
                    <a:pt x="3667" y="28348"/>
                  </a:lnTo>
                  <a:lnTo>
                    <a:pt x="3654" y="28448"/>
                  </a:lnTo>
                  <a:lnTo>
                    <a:pt x="3647" y="28548"/>
                  </a:lnTo>
                  <a:lnTo>
                    <a:pt x="3640" y="28642"/>
                  </a:lnTo>
                  <a:lnTo>
                    <a:pt x="3647" y="28735"/>
                  </a:lnTo>
                  <a:lnTo>
                    <a:pt x="3654" y="28822"/>
                  </a:lnTo>
                  <a:lnTo>
                    <a:pt x="3667" y="28902"/>
                  </a:lnTo>
                  <a:lnTo>
                    <a:pt x="3687" y="28982"/>
                  </a:lnTo>
                  <a:lnTo>
                    <a:pt x="3707" y="29056"/>
                  </a:lnTo>
                  <a:lnTo>
                    <a:pt x="3740" y="29129"/>
                  </a:lnTo>
                  <a:lnTo>
                    <a:pt x="3781" y="29196"/>
                  </a:lnTo>
                  <a:lnTo>
                    <a:pt x="3821" y="29256"/>
                  </a:lnTo>
                  <a:lnTo>
                    <a:pt x="3874" y="29310"/>
                  </a:lnTo>
                  <a:lnTo>
                    <a:pt x="3934" y="29356"/>
                  </a:lnTo>
                  <a:lnTo>
                    <a:pt x="4001" y="29403"/>
                  </a:lnTo>
                  <a:lnTo>
                    <a:pt x="4074" y="29443"/>
                  </a:lnTo>
                  <a:lnTo>
                    <a:pt x="4155" y="29470"/>
                  </a:lnTo>
                  <a:lnTo>
                    <a:pt x="4241" y="29497"/>
                  </a:lnTo>
                  <a:lnTo>
                    <a:pt x="4342" y="29517"/>
                  </a:lnTo>
                  <a:lnTo>
                    <a:pt x="4342" y="29517"/>
                  </a:lnTo>
                  <a:lnTo>
                    <a:pt x="4542" y="29537"/>
                  </a:lnTo>
                  <a:lnTo>
                    <a:pt x="4749" y="29543"/>
                  </a:lnTo>
                  <a:lnTo>
                    <a:pt x="4949" y="29537"/>
                  </a:lnTo>
                  <a:lnTo>
                    <a:pt x="5150" y="29517"/>
                  </a:lnTo>
                  <a:lnTo>
                    <a:pt x="5350" y="29490"/>
                  </a:lnTo>
                  <a:lnTo>
                    <a:pt x="5551" y="29443"/>
                  </a:lnTo>
                  <a:lnTo>
                    <a:pt x="5744" y="29390"/>
                  </a:lnTo>
                  <a:lnTo>
                    <a:pt x="5938" y="29330"/>
                  </a:lnTo>
                  <a:lnTo>
                    <a:pt x="6125" y="29256"/>
                  </a:lnTo>
                  <a:lnTo>
                    <a:pt x="6312" y="29183"/>
                  </a:lnTo>
                  <a:lnTo>
                    <a:pt x="6492" y="29096"/>
                  </a:lnTo>
                  <a:lnTo>
                    <a:pt x="6666" y="29002"/>
                  </a:lnTo>
                  <a:lnTo>
                    <a:pt x="6840" y="28909"/>
                  </a:lnTo>
                  <a:lnTo>
                    <a:pt x="7007" y="28809"/>
                  </a:lnTo>
                  <a:lnTo>
                    <a:pt x="7174" y="28709"/>
                  </a:lnTo>
                  <a:lnTo>
                    <a:pt x="7327" y="28608"/>
                  </a:lnTo>
                  <a:lnTo>
                    <a:pt x="7474" y="28502"/>
                  </a:lnTo>
                  <a:lnTo>
                    <a:pt x="7621" y="28395"/>
                  </a:lnTo>
                  <a:lnTo>
                    <a:pt x="7882" y="28194"/>
                  </a:lnTo>
                  <a:lnTo>
                    <a:pt x="8115" y="28001"/>
                  </a:lnTo>
                  <a:lnTo>
                    <a:pt x="8309" y="27820"/>
                  </a:lnTo>
                  <a:lnTo>
                    <a:pt x="8469" y="27673"/>
                  </a:lnTo>
                  <a:lnTo>
                    <a:pt x="8583" y="27560"/>
                  </a:lnTo>
                  <a:lnTo>
                    <a:pt x="8683" y="27453"/>
                  </a:lnTo>
                  <a:lnTo>
                    <a:pt x="8683" y="27453"/>
                  </a:lnTo>
                  <a:lnTo>
                    <a:pt x="8596" y="27647"/>
                  </a:lnTo>
                  <a:lnTo>
                    <a:pt x="8509" y="27860"/>
                  </a:lnTo>
                  <a:lnTo>
                    <a:pt x="8396" y="28141"/>
                  </a:lnTo>
                  <a:lnTo>
                    <a:pt x="8276" y="28468"/>
                  </a:lnTo>
                  <a:lnTo>
                    <a:pt x="8149" y="28835"/>
                  </a:lnTo>
                  <a:lnTo>
                    <a:pt x="8089" y="29022"/>
                  </a:lnTo>
                  <a:lnTo>
                    <a:pt x="8035" y="29223"/>
                  </a:lnTo>
                  <a:lnTo>
                    <a:pt x="7982" y="29417"/>
                  </a:lnTo>
                  <a:lnTo>
                    <a:pt x="7935" y="29610"/>
                  </a:lnTo>
                  <a:lnTo>
                    <a:pt x="7895" y="29804"/>
                  </a:lnTo>
                  <a:lnTo>
                    <a:pt x="7862" y="29998"/>
                  </a:lnTo>
                  <a:lnTo>
                    <a:pt x="7842" y="30185"/>
                  </a:lnTo>
                  <a:lnTo>
                    <a:pt x="7828" y="30365"/>
                  </a:lnTo>
                  <a:lnTo>
                    <a:pt x="7828" y="30539"/>
                  </a:lnTo>
                  <a:lnTo>
                    <a:pt x="7842" y="30699"/>
                  </a:lnTo>
                  <a:lnTo>
                    <a:pt x="7848" y="30772"/>
                  </a:lnTo>
                  <a:lnTo>
                    <a:pt x="7862" y="30846"/>
                  </a:lnTo>
                  <a:lnTo>
                    <a:pt x="7882" y="30913"/>
                  </a:lnTo>
                  <a:lnTo>
                    <a:pt x="7902" y="30980"/>
                  </a:lnTo>
                  <a:lnTo>
                    <a:pt x="7928" y="31040"/>
                  </a:lnTo>
                  <a:lnTo>
                    <a:pt x="7962" y="31100"/>
                  </a:lnTo>
                  <a:lnTo>
                    <a:pt x="7995" y="31153"/>
                  </a:lnTo>
                  <a:lnTo>
                    <a:pt x="8029" y="31207"/>
                  </a:lnTo>
                  <a:lnTo>
                    <a:pt x="8075" y="31247"/>
                  </a:lnTo>
                  <a:lnTo>
                    <a:pt x="8122" y="31287"/>
                  </a:lnTo>
                  <a:lnTo>
                    <a:pt x="8176" y="31320"/>
                  </a:lnTo>
                  <a:lnTo>
                    <a:pt x="8236" y="31354"/>
                  </a:lnTo>
                  <a:lnTo>
                    <a:pt x="8296" y="31374"/>
                  </a:lnTo>
                  <a:lnTo>
                    <a:pt x="8363" y="31394"/>
                  </a:lnTo>
                  <a:lnTo>
                    <a:pt x="8436" y="31400"/>
                  </a:lnTo>
                  <a:lnTo>
                    <a:pt x="8516" y="31407"/>
                  </a:lnTo>
                  <a:lnTo>
                    <a:pt x="8603" y="31407"/>
                  </a:lnTo>
                  <a:lnTo>
                    <a:pt x="8696" y="31400"/>
                  </a:lnTo>
                  <a:lnTo>
                    <a:pt x="8790" y="31387"/>
                  </a:lnTo>
                  <a:lnTo>
                    <a:pt x="8897" y="31360"/>
                  </a:lnTo>
                  <a:lnTo>
                    <a:pt x="8897" y="31360"/>
                  </a:lnTo>
                  <a:lnTo>
                    <a:pt x="9217" y="31280"/>
                  </a:lnTo>
                  <a:lnTo>
                    <a:pt x="9531" y="31193"/>
                  </a:lnTo>
                  <a:lnTo>
                    <a:pt x="9832" y="31100"/>
                  </a:lnTo>
                  <a:lnTo>
                    <a:pt x="10126" y="31000"/>
                  </a:lnTo>
                  <a:lnTo>
                    <a:pt x="10413" y="30893"/>
                  </a:lnTo>
                  <a:lnTo>
                    <a:pt x="10687" y="30779"/>
                  </a:lnTo>
                  <a:lnTo>
                    <a:pt x="10947" y="30666"/>
                  </a:lnTo>
                  <a:lnTo>
                    <a:pt x="11208" y="30545"/>
                  </a:lnTo>
                  <a:lnTo>
                    <a:pt x="11462" y="30418"/>
                  </a:lnTo>
                  <a:lnTo>
                    <a:pt x="11702" y="30292"/>
                  </a:lnTo>
                  <a:lnTo>
                    <a:pt x="11936" y="30165"/>
                  </a:lnTo>
                  <a:lnTo>
                    <a:pt x="12170" y="30024"/>
                  </a:lnTo>
                  <a:lnTo>
                    <a:pt x="12390" y="29891"/>
                  </a:lnTo>
                  <a:lnTo>
                    <a:pt x="12611" y="29751"/>
                  </a:lnTo>
                  <a:lnTo>
                    <a:pt x="12824" y="29610"/>
                  </a:lnTo>
                  <a:lnTo>
                    <a:pt x="13031" y="29470"/>
                  </a:lnTo>
                  <a:lnTo>
                    <a:pt x="13432" y="29176"/>
                  </a:lnTo>
                  <a:lnTo>
                    <a:pt x="13820" y="28889"/>
                  </a:lnTo>
                  <a:lnTo>
                    <a:pt x="14561" y="28308"/>
                  </a:lnTo>
                  <a:lnTo>
                    <a:pt x="14922" y="28034"/>
                  </a:lnTo>
                  <a:lnTo>
                    <a:pt x="15282" y="27760"/>
                  </a:lnTo>
                  <a:lnTo>
                    <a:pt x="15650" y="27500"/>
                  </a:lnTo>
                  <a:lnTo>
                    <a:pt x="15830" y="27379"/>
                  </a:lnTo>
                  <a:lnTo>
                    <a:pt x="16010" y="27259"/>
                  </a:lnTo>
                  <a:lnTo>
                    <a:pt x="16197" y="27139"/>
                  </a:lnTo>
                  <a:lnTo>
                    <a:pt x="16384" y="27032"/>
                  </a:lnTo>
                  <a:lnTo>
                    <a:pt x="16578" y="26925"/>
                  </a:lnTo>
                  <a:lnTo>
                    <a:pt x="16772" y="26825"/>
                  </a:lnTo>
                  <a:lnTo>
                    <a:pt x="16965" y="26731"/>
                  </a:lnTo>
                  <a:lnTo>
                    <a:pt x="17166" y="26638"/>
                  </a:lnTo>
                  <a:lnTo>
                    <a:pt x="17373" y="26558"/>
                  </a:lnTo>
                  <a:lnTo>
                    <a:pt x="17580" y="26484"/>
                  </a:lnTo>
                  <a:lnTo>
                    <a:pt x="17800" y="26418"/>
                  </a:lnTo>
                  <a:lnTo>
                    <a:pt x="18021" y="26357"/>
                  </a:lnTo>
                  <a:lnTo>
                    <a:pt x="18248" y="26304"/>
                  </a:lnTo>
                  <a:lnTo>
                    <a:pt x="18475" y="26257"/>
                  </a:lnTo>
                  <a:lnTo>
                    <a:pt x="18715" y="26224"/>
                  </a:lnTo>
                  <a:lnTo>
                    <a:pt x="18963" y="26197"/>
                  </a:lnTo>
                  <a:lnTo>
                    <a:pt x="19216" y="26184"/>
                  </a:lnTo>
                  <a:lnTo>
                    <a:pt x="19477" y="26177"/>
                  </a:lnTo>
                  <a:lnTo>
                    <a:pt x="19751" y="26177"/>
                  </a:lnTo>
                  <a:lnTo>
                    <a:pt x="20031" y="26190"/>
                  </a:lnTo>
                  <a:lnTo>
                    <a:pt x="20318" y="26217"/>
                  </a:lnTo>
                  <a:lnTo>
                    <a:pt x="20612" y="26251"/>
                  </a:lnTo>
                  <a:lnTo>
                    <a:pt x="20920" y="26297"/>
                  </a:lnTo>
                  <a:lnTo>
                    <a:pt x="21240" y="26357"/>
                  </a:lnTo>
                  <a:lnTo>
                    <a:pt x="21567" y="26424"/>
                  </a:lnTo>
                  <a:lnTo>
                    <a:pt x="21908" y="26511"/>
                  </a:lnTo>
                  <a:lnTo>
                    <a:pt x="22255" y="26605"/>
                  </a:lnTo>
                  <a:lnTo>
                    <a:pt x="22616" y="26718"/>
                  </a:lnTo>
                  <a:lnTo>
                    <a:pt x="22997" y="26838"/>
                  </a:lnTo>
                  <a:lnTo>
                    <a:pt x="23384" y="26979"/>
                  </a:lnTo>
                  <a:lnTo>
                    <a:pt x="23778" y="27126"/>
                  </a:lnTo>
                  <a:lnTo>
                    <a:pt x="24192" y="27293"/>
                  </a:lnTo>
                  <a:lnTo>
                    <a:pt x="24627" y="27473"/>
                  </a:lnTo>
                  <a:lnTo>
                    <a:pt x="25067" y="27667"/>
                  </a:lnTo>
                  <a:lnTo>
                    <a:pt x="25067" y="27667"/>
                  </a:lnTo>
                  <a:lnTo>
                    <a:pt x="25455" y="27847"/>
                  </a:lnTo>
                  <a:lnTo>
                    <a:pt x="25842" y="28034"/>
                  </a:lnTo>
                  <a:lnTo>
                    <a:pt x="26610" y="28408"/>
                  </a:lnTo>
                  <a:lnTo>
                    <a:pt x="27365" y="28789"/>
                  </a:lnTo>
                  <a:lnTo>
                    <a:pt x="28120" y="29183"/>
                  </a:lnTo>
                  <a:lnTo>
                    <a:pt x="29623" y="29978"/>
                  </a:lnTo>
                  <a:lnTo>
                    <a:pt x="30377" y="30372"/>
                  </a:lnTo>
                  <a:lnTo>
                    <a:pt x="31139" y="30772"/>
                  </a:lnTo>
                  <a:lnTo>
                    <a:pt x="31907" y="31167"/>
                  </a:lnTo>
                  <a:lnTo>
                    <a:pt x="32682" y="31547"/>
                  </a:lnTo>
                  <a:lnTo>
                    <a:pt x="33076" y="31741"/>
                  </a:lnTo>
                  <a:lnTo>
                    <a:pt x="33477" y="31928"/>
                  </a:lnTo>
                  <a:lnTo>
                    <a:pt x="33877" y="32108"/>
                  </a:lnTo>
                  <a:lnTo>
                    <a:pt x="34285" y="32289"/>
                  </a:lnTo>
                  <a:lnTo>
                    <a:pt x="34699" y="32469"/>
                  </a:lnTo>
                  <a:lnTo>
                    <a:pt x="35120" y="32643"/>
                  </a:lnTo>
                  <a:lnTo>
                    <a:pt x="35541" y="32816"/>
                  </a:lnTo>
                  <a:lnTo>
                    <a:pt x="35968" y="32983"/>
                  </a:lnTo>
                  <a:lnTo>
                    <a:pt x="36402" y="33144"/>
                  </a:lnTo>
                  <a:lnTo>
                    <a:pt x="36843" y="33297"/>
                  </a:lnTo>
                  <a:lnTo>
                    <a:pt x="37290" y="33451"/>
                  </a:lnTo>
                  <a:lnTo>
                    <a:pt x="37745" y="33598"/>
                  </a:lnTo>
                  <a:lnTo>
                    <a:pt x="38212" y="33738"/>
                  </a:lnTo>
                  <a:lnTo>
                    <a:pt x="38680" y="33872"/>
                  </a:lnTo>
                  <a:lnTo>
                    <a:pt x="39161" y="33999"/>
                  </a:lnTo>
                  <a:lnTo>
                    <a:pt x="39648" y="34125"/>
                  </a:lnTo>
                  <a:lnTo>
                    <a:pt x="40143" y="34239"/>
                  </a:lnTo>
                  <a:lnTo>
                    <a:pt x="40650" y="34346"/>
                  </a:lnTo>
                  <a:lnTo>
                    <a:pt x="41164" y="34446"/>
                  </a:lnTo>
                  <a:lnTo>
                    <a:pt x="41692" y="34540"/>
                  </a:lnTo>
                  <a:lnTo>
                    <a:pt x="42226" y="34626"/>
                  </a:lnTo>
                  <a:lnTo>
                    <a:pt x="42774" y="34707"/>
                  </a:lnTo>
                  <a:lnTo>
                    <a:pt x="43329" y="34773"/>
                  </a:lnTo>
                  <a:lnTo>
                    <a:pt x="43896" y="34833"/>
                  </a:lnTo>
                  <a:lnTo>
                    <a:pt x="44477" y="34880"/>
                  </a:lnTo>
                  <a:lnTo>
                    <a:pt x="45072" y="34927"/>
                  </a:lnTo>
                  <a:lnTo>
                    <a:pt x="45673" y="34954"/>
                  </a:lnTo>
                  <a:lnTo>
                    <a:pt x="46287" y="34980"/>
                  </a:lnTo>
                  <a:lnTo>
                    <a:pt x="46922" y="34987"/>
                  </a:lnTo>
                  <a:lnTo>
                    <a:pt x="47563" y="34994"/>
                  </a:lnTo>
                  <a:lnTo>
                    <a:pt x="48218" y="34980"/>
                  </a:lnTo>
                  <a:lnTo>
                    <a:pt x="48892" y="34960"/>
                  </a:lnTo>
                  <a:lnTo>
                    <a:pt x="49574" y="34927"/>
                  </a:lnTo>
                  <a:lnTo>
                    <a:pt x="50275" y="34887"/>
                  </a:lnTo>
                  <a:lnTo>
                    <a:pt x="50990" y="34827"/>
                  </a:lnTo>
                  <a:lnTo>
                    <a:pt x="51724" y="34760"/>
                  </a:lnTo>
                  <a:lnTo>
                    <a:pt x="52466" y="34680"/>
                  </a:lnTo>
                  <a:lnTo>
                    <a:pt x="53227" y="34586"/>
                  </a:lnTo>
                  <a:lnTo>
                    <a:pt x="54009" y="34479"/>
                  </a:lnTo>
                  <a:lnTo>
                    <a:pt x="54804" y="34359"/>
                  </a:lnTo>
                  <a:lnTo>
                    <a:pt x="55618" y="34226"/>
                  </a:lnTo>
                  <a:lnTo>
                    <a:pt x="56447" y="34079"/>
                  </a:lnTo>
                  <a:lnTo>
                    <a:pt x="57295" y="33918"/>
                  </a:lnTo>
                  <a:lnTo>
                    <a:pt x="58163" y="33745"/>
                  </a:lnTo>
                  <a:lnTo>
                    <a:pt x="58163" y="33745"/>
                  </a:lnTo>
                  <a:lnTo>
                    <a:pt x="59025" y="33558"/>
                  </a:lnTo>
                  <a:lnTo>
                    <a:pt x="59866" y="33377"/>
                  </a:lnTo>
                  <a:lnTo>
                    <a:pt x="60688" y="33184"/>
                  </a:lnTo>
                  <a:lnTo>
                    <a:pt x="61490" y="32997"/>
                  </a:lnTo>
                  <a:lnTo>
                    <a:pt x="62271" y="32803"/>
                  </a:lnTo>
                  <a:lnTo>
                    <a:pt x="63026" y="32603"/>
                  </a:lnTo>
                  <a:lnTo>
                    <a:pt x="63767" y="32402"/>
                  </a:lnTo>
                  <a:lnTo>
                    <a:pt x="64482" y="32202"/>
                  </a:lnTo>
                  <a:lnTo>
                    <a:pt x="65183" y="32001"/>
                  </a:lnTo>
                  <a:lnTo>
                    <a:pt x="65858" y="31788"/>
                  </a:lnTo>
                  <a:lnTo>
                    <a:pt x="66519" y="31581"/>
                  </a:lnTo>
                  <a:lnTo>
                    <a:pt x="67154" y="31367"/>
                  </a:lnTo>
                  <a:lnTo>
                    <a:pt x="67775" y="31147"/>
                  </a:lnTo>
                  <a:lnTo>
                    <a:pt x="68369" y="30926"/>
                  </a:lnTo>
                  <a:lnTo>
                    <a:pt x="68950" y="30706"/>
                  </a:lnTo>
                  <a:lnTo>
                    <a:pt x="69511" y="30479"/>
                  </a:lnTo>
                  <a:lnTo>
                    <a:pt x="70059" y="30245"/>
                  </a:lnTo>
                  <a:lnTo>
                    <a:pt x="70580" y="30011"/>
                  </a:lnTo>
                  <a:lnTo>
                    <a:pt x="71088" y="29771"/>
                  </a:lnTo>
                  <a:lnTo>
                    <a:pt x="71575" y="29530"/>
                  </a:lnTo>
                  <a:lnTo>
                    <a:pt x="72043" y="29283"/>
                  </a:lnTo>
                  <a:lnTo>
                    <a:pt x="72497" y="29029"/>
                  </a:lnTo>
                  <a:lnTo>
                    <a:pt x="72931" y="28775"/>
                  </a:lnTo>
                  <a:lnTo>
                    <a:pt x="73345" y="28522"/>
                  </a:lnTo>
                  <a:lnTo>
                    <a:pt x="73746" y="28254"/>
                  </a:lnTo>
                  <a:lnTo>
                    <a:pt x="74127" y="27987"/>
                  </a:lnTo>
                  <a:lnTo>
                    <a:pt x="74487" y="27720"/>
                  </a:lnTo>
                  <a:lnTo>
                    <a:pt x="74835" y="27440"/>
                  </a:lnTo>
                  <a:lnTo>
                    <a:pt x="75169" y="27159"/>
                  </a:lnTo>
                  <a:lnTo>
                    <a:pt x="75483" y="26872"/>
                  </a:lnTo>
                  <a:lnTo>
                    <a:pt x="75783" y="26585"/>
                  </a:lnTo>
                  <a:lnTo>
                    <a:pt x="76064" y="26291"/>
                  </a:lnTo>
                  <a:lnTo>
                    <a:pt x="76331" y="25990"/>
                  </a:lnTo>
                  <a:lnTo>
                    <a:pt x="76585" y="25683"/>
                  </a:lnTo>
                  <a:lnTo>
                    <a:pt x="76818" y="25376"/>
                  </a:lnTo>
                  <a:lnTo>
                    <a:pt x="77039" y="25062"/>
                  </a:lnTo>
                  <a:lnTo>
                    <a:pt x="77246" y="24741"/>
                  </a:lnTo>
                  <a:lnTo>
                    <a:pt x="77433" y="24414"/>
                  </a:lnTo>
                  <a:lnTo>
                    <a:pt x="77607" y="24080"/>
                  </a:lnTo>
                  <a:lnTo>
                    <a:pt x="77767" y="23746"/>
                  </a:lnTo>
                  <a:lnTo>
                    <a:pt x="77914" y="23399"/>
                  </a:lnTo>
                  <a:lnTo>
                    <a:pt x="78047" y="23051"/>
                  </a:lnTo>
                  <a:lnTo>
                    <a:pt x="78168" y="22697"/>
                  </a:lnTo>
                  <a:lnTo>
                    <a:pt x="78268" y="22337"/>
                  </a:lnTo>
                  <a:lnTo>
                    <a:pt x="78361" y="21976"/>
                  </a:lnTo>
                  <a:lnTo>
                    <a:pt x="78435" y="21602"/>
                  </a:lnTo>
                  <a:lnTo>
                    <a:pt x="78502" y="21221"/>
                  </a:lnTo>
                  <a:lnTo>
                    <a:pt x="78548" y="20840"/>
                  </a:lnTo>
                  <a:lnTo>
                    <a:pt x="78588" y="20446"/>
                  </a:lnTo>
                  <a:lnTo>
                    <a:pt x="78609" y="20052"/>
                  </a:lnTo>
                  <a:lnTo>
                    <a:pt x="78622" y="19651"/>
                  </a:lnTo>
                  <a:lnTo>
                    <a:pt x="78622" y="19237"/>
                  </a:lnTo>
                  <a:lnTo>
                    <a:pt x="78609" y="18823"/>
                  </a:lnTo>
                  <a:lnTo>
                    <a:pt x="78582" y="18402"/>
                  </a:lnTo>
                  <a:lnTo>
                    <a:pt x="78542" y="17968"/>
                  </a:lnTo>
                  <a:lnTo>
                    <a:pt x="78495" y="17534"/>
                  </a:lnTo>
                  <a:lnTo>
                    <a:pt x="78435" y="17087"/>
                  </a:lnTo>
                  <a:lnTo>
                    <a:pt x="78361" y="16639"/>
                  </a:lnTo>
                  <a:lnTo>
                    <a:pt x="78275" y="16178"/>
                  </a:lnTo>
                  <a:lnTo>
                    <a:pt x="78181" y="15717"/>
                  </a:lnTo>
                  <a:lnTo>
                    <a:pt x="78074" y="15243"/>
                  </a:lnTo>
                  <a:lnTo>
                    <a:pt x="77961" y="14762"/>
                  </a:lnTo>
                  <a:lnTo>
                    <a:pt x="77834" y="14275"/>
                  </a:lnTo>
                  <a:lnTo>
                    <a:pt x="77693" y="13780"/>
                  </a:lnTo>
                  <a:lnTo>
                    <a:pt x="77693" y="13780"/>
                  </a:lnTo>
                  <a:lnTo>
                    <a:pt x="77620" y="13533"/>
                  </a:lnTo>
                  <a:lnTo>
                    <a:pt x="77540" y="13286"/>
                  </a:lnTo>
                  <a:lnTo>
                    <a:pt x="77460" y="13046"/>
                  </a:lnTo>
                  <a:lnTo>
                    <a:pt x="77366" y="12805"/>
                  </a:lnTo>
                  <a:lnTo>
                    <a:pt x="77273" y="12571"/>
                  </a:lnTo>
                  <a:lnTo>
                    <a:pt x="77179" y="12338"/>
                  </a:lnTo>
                  <a:lnTo>
                    <a:pt x="77072" y="12104"/>
                  </a:lnTo>
                  <a:lnTo>
                    <a:pt x="76965" y="11877"/>
                  </a:lnTo>
                  <a:lnTo>
                    <a:pt x="76852" y="11650"/>
                  </a:lnTo>
                  <a:lnTo>
                    <a:pt x="76738" y="11423"/>
                  </a:lnTo>
                  <a:lnTo>
                    <a:pt x="76611" y="11202"/>
                  </a:lnTo>
                  <a:lnTo>
                    <a:pt x="76491" y="10982"/>
                  </a:lnTo>
                  <a:lnTo>
                    <a:pt x="76358" y="10768"/>
                  </a:lnTo>
                  <a:lnTo>
                    <a:pt x="76224" y="10554"/>
                  </a:lnTo>
                  <a:lnTo>
                    <a:pt x="76090" y="10347"/>
                  </a:lnTo>
                  <a:lnTo>
                    <a:pt x="75943" y="10133"/>
                  </a:lnTo>
                  <a:lnTo>
                    <a:pt x="75803" y="9933"/>
                  </a:lnTo>
                  <a:lnTo>
                    <a:pt x="75650" y="9726"/>
                  </a:lnTo>
                  <a:lnTo>
                    <a:pt x="75496" y="9526"/>
                  </a:lnTo>
                  <a:lnTo>
                    <a:pt x="75342" y="9325"/>
                  </a:lnTo>
                  <a:lnTo>
                    <a:pt x="75182" y="9132"/>
                  </a:lnTo>
                  <a:lnTo>
                    <a:pt x="75022" y="8938"/>
                  </a:lnTo>
                  <a:lnTo>
                    <a:pt x="74855" y="8751"/>
                  </a:lnTo>
                  <a:lnTo>
                    <a:pt x="74681" y="8557"/>
                  </a:lnTo>
                  <a:lnTo>
                    <a:pt x="74334" y="8190"/>
                  </a:lnTo>
                  <a:lnTo>
                    <a:pt x="73980" y="7829"/>
                  </a:lnTo>
                  <a:lnTo>
                    <a:pt x="73606" y="7482"/>
                  </a:lnTo>
                  <a:lnTo>
                    <a:pt x="73225" y="7141"/>
                  </a:lnTo>
                  <a:lnTo>
                    <a:pt x="72838" y="6807"/>
                  </a:lnTo>
                  <a:lnTo>
                    <a:pt x="72437" y="6487"/>
                  </a:lnTo>
                  <a:lnTo>
                    <a:pt x="72029" y="6173"/>
                  </a:lnTo>
                  <a:lnTo>
                    <a:pt x="71615" y="5872"/>
                  </a:lnTo>
                  <a:lnTo>
                    <a:pt x="71195" y="5578"/>
                  </a:lnTo>
                  <a:lnTo>
                    <a:pt x="70774" y="5291"/>
                  </a:lnTo>
                  <a:lnTo>
                    <a:pt x="70340" y="5017"/>
                  </a:lnTo>
                  <a:lnTo>
                    <a:pt x="69905" y="4750"/>
                  </a:lnTo>
                  <a:lnTo>
                    <a:pt x="69465" y="4489"/>
                  </a:lnTo>
                  <a:lnTo>
                    <a:pt x="69024" y="4236"/>
                  </a:lnTo>
                  <a:lnTo>
                    <a:pt x="68583" y="3995"/>
                  </a:lnTo>
                  <a:lnTo>
                    <a:pt x="68135" y="3761"/>
                  </a:lnTo>
                  <a:lnTo>
                    <a:pt x="67688" y="3534"/>
                  </a:lnTo>
                  <a:lnTo>
                    <a:pt x="67247" y="3314"/>
                  </a:lnTo>
                  <a:lnTo>
                    <a:pt x="66800" y="3107"/>
                  </a:lnTo>
                  <a:lnTo>
                    <a:pt x="66359" y="2900"/>
                  </a:lnTo>
                  <a:lnTo>
                    <a:pt x="65918" y="2706"/>
                  </a:lnTo>
                  <a:lnTo>
                    <a:pt x="65477" y="2519"/>
                  </a:lnTo>
                  <a:lnTo>
                    <a:pt x="65043" y="2339"/>
                  </a:lnTo>
                  <a:lnTo>
                    <a:pt x="64615" y="2172"/>
                  </a:lnTo>
                  <a:lnTo>
                    <a:pt x="64188" y="2005"/>
                  </a:lnTo>
                  <a:lnTo>
                    <a:pt x="63767" y="1851"/>
                  </a:lnTo>
                  <a:lnTo>
                    <a:pt x="63353" y="1697"/>
                  </a:lnTo>
                  <a:lnTo>
                    <a:pt x="62952" y="1557"/>
                  </a:lnTo>
                  <a:lnTo>
                    <a:pt x="62164" y="1290"/>
                  </a:lnTo>
                  <a:lnTo>
                    <a:pt x="61416" y="1056"/>
                  </a:lnTo>
                  <a:lnTo>
                    <a:pt x="60715" y="842"/>
                  </a:lnTo>
                  <a:lnTo>
                    <a:pt x="60060" y="655"/>
                  </a:lnTo>
                  <a:lnTo>
                    <a:pt x="59459" y="495"/>
                  </a:lnTo>
                  <a:lnTo>
                    <a:pt x="58918" y="362"/>
                  </a:lnTo>
                  <a:lnTo>
                    <a:pt x="58450" y="248"/>
                  </a:lnTo>
                  <a:lnTo>
                    <a:pt x="58050" y="155"/>
                  </a:lnTo>
                  <a:lnTo>
                    <a:pt x="57495" y="41"/>
                  </a:lnTo>
                  <a:lnTo>
                    <a:pt x="57295" y="1"/>
                  </a:lnTo>
                  <a:lnTo>
                    <a:pt x="5729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2584;p67"/>
            <p:cNvSpPr/>
            <p:nvPr/>
          </p:nvSpPr>
          <p:spPr>
            <a:xfrm>
              <a:off x="1590223" y="3205291"/>
              <a:ext cx="572144" cy="169199"/>
            </a:xfrm>
            <a:custGeom>
              <a:avLst/>
              <a:gdLst/>
              <a:ahLst/>
              <a:cxnLst/>
              <a:rect l="l" t="t" r="r" b="b"/>
              <a:pathLst>
                <a:path w="70788" h="20934" extrusionOk="0">
                  <a:moveTo>
                    <a:pt x="1" y="16579"/>
                  </a:moveTo>
                  <a:lnTo>
                    <a:pt x="1" y="16579"/>
                  </a:lnTo>
                  <a:lnTo>
                    <a:pt x="8" y="16679"/>
                  </a:lnTo>
                  <a:lnTo>
                    <a:pt x="28" y="16779"/>
                  </a:lnTo>
                  <a:lnTo>
                    <a:pt x="48" y="16866"/>
                  </a:lnTo>
                  <a:lnTo>
                    <a:pt x="81" y="16946"/>
                  </a:lnTo>
                  <a:lnTo>
                    <a:pt x="114" y="17026"/>
                  </a:lnTo>
                  <a:lnTo>
                    <a:pt x="161" y="17093"/>
                  </a:lnTo>
                  <a:lnTo>
                    <a:pt x="215" y="17160"/>
                  </a:lnTo>
                  <a:lnTo>
                    <a:pt x="275" y="17213"/>
                  </a:lnTo>
                  <a:lnTo>
                    <a:pt x="342" y="17260"/>
                  </a:lnTo>
                  <a:lnTo>
                    <a:pt x="415" y="17294"/>
                  </a:lnTo>
                  <a:lnTo>
                    <a:pt x="502" y="17320"/>
                  </a:lnTo>
                  <a:lnTo>
                    <a:pt x="589" y="17340"/>
                  </a:lnTo>
                  <a:lnTo>
                    <a:pt x="696" y="17347"/>
                  </a:lnTo>
                  <a:lnTo>
                    <a:pt x="809" y="17347"/>
                  </a:lnTo>
                  <a:lnTo>
                    <a:pt x="929" y="17327"/>
                  </a:lnTo>
                  <a:lnTo>
                    <a:pt x="1063" y="17300"/>
                  </a:lnTo>
                  <a:lnTo>
                    <a:pt x="1063" y="17300"/>
                  </a:lnTo>
                  <a:lnTo>
                    <a:pt x="1383" y="17220"/>
                  </a:lnTo>
                  <a:lnTo>
                    <a:pt x="1697" y="17133"/>
                  </a:lnTo>
                  <a:lnTo>
                    <a:pt x="1998" y="17040"/>
                  </a:lnTo>
                  <a:lnTo>
                    <a:pt x="2292" y="16940"/>
                  </a:lnTo>
                  <a:lnTo>
                    <a:pt x="2579" y="16833"/>
                  </a:lnTo>
                  <a:lnTo>
                    <a:pt x="2853" y="16719"/>
                  </a:lnTo>
                  <a:lnTo>
                    <a:pt x="3113" y="16606"/>
                  </a:lnTo>
                  <a:lnTo>
                    <a:pt x="3374" y="16485"/>
                  </a:lnTo>
                  <a:lnTo>
                    <a:pt x="3628" y="16358"/>
                  </a:lnTo>
                  <a:lnTo>
                    <a:pt x="3868" y="16232"/>
                  </a:lnTo>
                  <a:lnTo>
                    <a:pt x="4102" y="16105"/>
                  </a:lnTo>
                  <a:lnTo>
                    <a:pt x="4336" y="15964"/>
                  </a:lnTo>
                  <a:lnTo>
                    <a:pt x="4556" y="15831"/>
                  </a:lnTo>
                  <a:lnTo>
                    <a:pt x="4777" y="15691"/>
                  </a:lnTo>
                  <a:lnTo>
                    <a:pt x="4990" y="15550"/>
                  </a:lnTo>
                  <a:lnTo>
                    <a:pt x="5197" y="15410"/>
                  </a:lnTo>
                  <a:lnTo>
                    <a:pt x="5598" y="15116"/>
                  </a:lnTo>
                  <a:lnTo>
                    <a:pt x="5986" y="14829"/>
                  </a:lnTo>
                  <a:lnTo>
                    <a:pt x="6727" y="14248"/>
                  </a:lnTo>
                  <a:lnTo>
                    <a:pt x="7088" y="13974"/>
                  </a:lnTo>
                  <a:lnTo>
                    <a:pt x="7448" y="13700"/>
                  </a:lnTo>
                  <a:lnTo>
                    <a:pt x="7816" y="13440"/>
                  </a:lnTo>
                  <a:lnTo>
                    <a:pt x="7996" y="13319"/>
                  </a:lnTo>
                  <a:lnTo>
                    <a:pt x="8176" y="13199"/>
                  </a:lnTo>
                  <a:lnTo>
                    <a:pt x="8363" y="13079"/>
                  </a:lnTo>
                  <a:lnTo>
                    <a:pt x="8550" y="12972"/>
                  </a:lnTo>
                  <a:lnTo>
                    <a:pt x="8744" y="12865"/>
                  </a:lnTo>
                  <a:lnTo>
                    <a:pt x="8938" y="12765"/>
                  </a:lnTo>
                  <a:lnTo>
                    <a:pt x="9131" y="12671"/>
                  </a:lnTo>
                  <a:lnTo>
                    <a:pt x="9332" y="12578"/>
                  </a:lnTo>
                  <a:lnTo>
                    <a:pt x="9539" y="12498"/>
                  </a:lnTo>
                  <a:lnTo>
                    <a:pt x="9746" y="12424"/>
                  </a:lnTo>
                  <a:lnTo>
                    <a:pt x="9966" y="12358"/>
                  </a:lnTo>
                  <a:lnTo>
                    <a:pt x="10187" y="12297"/>
                  </a:lnTo>
                  <a:lnTo>
                    <a:pt x="10414" y="12244"/>
                  </a:lnTo>
                  <a:lnTo>
                    <a:pt x="10641" y="12197"/>
                  </a:lnTo>
                  <a:lnTo>
                    <a:pt x="10881" y="12164"/>
                  </a:lnTo>
                  <a:lnTo>
                    <a:pt x="11129" y="12137"/>
                  </a:lnTo>
                  <a:lnTo>
                    <a:pt x="11382" y="12124"/>
                  </a:lnTo>
                  <a:lnTo>
                    <a:pt x="11643" y="12117"/>
                  </a:lnTo>
                  <a:lnTo>
                    <a:pt x="11917" y="12117"/>
                  </a:lnTo>
                  <a:lnTo>
                    <a:pt x="12197" y="12130"/>
                  </a:lnTo>
                  <a:lnTo>
                    <a:pt x="12484" y="12157"/>
                  </a:lnTo>
                  <a:lnTo>
                    <a:pt x="12778" y="12191"/>
                  </a:lnTo>
                  <a:lnTo>
                    <a:pt x="13086" y="12237"/>
                  </a:lnTo>
                  <a:lnTo>
                    <a:pt x="13406" y="12297"/>
                  </a:lnTo>
                  <a:lnTo>
                    <a:pt x="13733" y="12364"/>
                  </a:lnTo>
                  <a:lnTo>
                    <a:pt x="14074" y="12451"/>
                  </a:lnTo>
                  <a:lnTo>
                    <a:pt x="14421" y="12545"/>
                  </a:lnTo>
                  <a:lnTo>
                    <a:pt x="14782" y="12658"/>
                  </a:lnTo>
                  <a:lnTo>
                    <a:pt x="15163" y="12778"/>
                  </a:lnTo>
                  <a:lnTo>
                    <a:pt x="15550" y="12919"/>
                  </a:lnTo>
                  <a:lnTo>
                    <a:pt x="15944" y="13066"/>
                  </a:lnTo>
                  <a:lnTo>
                    <a:pt x="16358" y="13233"/>
                  </a:lnTo>
                  <a:lnTo>
                    <a:pt x="16793" y="13413"/>
                  </a:lnTo>
                  <a:lnTo>
                    <a:pt x="17233" y="13607"/>
                  </a:lnTo>
                  <a:lnTo>
                    <a:pt x="17233" y="13607"/>
                  </a:lnTo>
                  <a:lnTo>
                    <a:pt x="17621" y="13787"/>
                  </a:lnTo>
                  <a:lnTo>
                    <a:pt x="18008" y="13974"/>
                  </a:lnTo>
                  <a:lnTo>
                    <a:pt x="18776" y="14348"/>
                  </a:lnTo>
                  <a:lnTo>
                    <a:pt x="19531" y="14729"/>
                  </a:lnTo>
                  <a:lnTo>
                    <a:pt x="20286" y="15123"/>
                  </a:lnTo>
                  <a:lnTo>
                    <a:pt x="21789" y="15918"/>
                  </a:lnTo>
                  <a:lnTo>
                    <a:pt x="22543" y="16312"/>
                  </a:lnTo>
                  <a:lnTo>
                    <a:pt x="23305" y="16712"/>
                  </a:lnTo>
                  <a:lnTo>
                    <a:pt x="24073" y="17107"/>
                  </a:lnTo>
                  <a:lnTo>
                    <a:pt x="24848" y="17487"/>
                  </a:lnTo>
                  <a:lnTo>
                    <a:pt x="25242" y="17681"/>
                  </a:lnTo>
                  <a:lnTo>
                    <a:pt x="25643" y="17868"/>
                  </a:lnTo>
                  <a:lnTo>
                    <a:pt x="26043" y="18048"/>
                  </a:lnTo>
                  <a:lnTo>
                    <a:pt x="26451" y="18229"/>
                  </a:lnTo>
                  <a:lnTo>
                    <a:pt x="26865" y="18409"/>
                  </a:lnTo>
                  <a:lnTo>
                    <a:pt x="27286" y="18583"/>
                  </a:lnTo>
                  <a:lnTo>
                    <a:pt x="27707" y="18756"/>
                  </a:lnTo>
                  <a:lnTo>
                    <a:pt x="28134" y="18923"/>
                  </a:lnTo>
                  <a:lnTo>
                    <a:pt x="28568" y="19084"/>
                  </a:lnTo>
                  <a:lnTo>
                    <a:pt x="29009" y="19237"/>
                  </a:lnTo>
                  <a:lnTo>
                    <a:pt x="29456" y="19391"/>
                  </a:lnTo>
                  <a:lnTo>
                    <a:pt x="29911" y="19538"/>
                  </a:lnTo>
                  <a:lnTo>
                    <a:pt x="30378" y="19678"/>
                  </a:lnTo>
                  <a:lnTo>
                    <a:pt x="30846" y="19812"/>
                  </a:lnTo>
                  <a:lnTo>
                    <a:pt x="31327" y="19939"/>
                  </a:lnTo>
                  <a:lnTo>
                    <a:pt x="31814" y="20065"/>
                  </a:lnTo>
                  <a:lnTo>
                    <a:pt x="32309" y="20179"/>
                  </a:lnTo>
                  <a:lnTo>
                    <a:pt x="32816" y="20286"/>
                  </a:lnTo>
                  <a:lnTo>
                    <a:pt x="33330" y="20386"/>
                  </a:lnTo>
                  <a:lnTo>
                    <a:pt x="33858" y="20480"/>
                  </a:lnTo>
                  <a:lnTo>
                    <a:pt x="34392" y="20566"/>
                  </a:lnTo>
                  <a:lnTo>
                    <a:pt x="34940" y="20647"/>
                  </a:lnTo>
                  <a:lnTo>
                    <a:pt x="35495" y="20713"/>
                  </a:lnTo>
                  <a:lnTo>
                    <a:pt x="36062" y="20773"/>
                  </a:lnTo>
                  <a:lnTo>
                    <a:pt x="36643" y="20820"/>
                  </a:lnTo>
                  <a:lnTo>
                    <a:pt x="37238" y="20867"/>
                  </a:lnTo>
                  <a:lnTo>
                    <a:pt x="37839" y="20894"/>
                  </a:lnTo>
                  <a:lnTo>
                    <a:pt x="38453" y="20920"/>
                  </a:lnTo>
                  <a:lnTo>
                    <a:pt x="39088" y="20927"/>
                  </a:lnTo>
                  <a:lnTo>
                    <a:pt x="39729" y="20934"/>
                  </a:lnTo>
                  <a:lnTo>
                    <a:pt x="40384" y="20920"/>
                  </a:lnTo>
                  <a:lnTo>
                    <a:pt x="41058" y="20900"/>
                  </a:lnTo>
                  <a:lnTo>
                    <a:pt x="41740" y="20867"/>
                  </a:lnTo>
                  <a:lnTo>
                    <a:pt x="42441" y="20827"/>
                  </a:lnTo>
                  <a:lnTo>
                    <a:pt x="43156" y="20767"/>
                  </a:lnTo>
                  <a:lnTo>
                    <a:pt x="43890" y="20700"/>
                  </a:lnTo>
                  <a:lnTo>
                    <a:pt x="44632" y="20620"/>
                  </a:lnTo>
                  <a:lnTo>
                    <a:pt x="45393" y="20526"/>
                  </a:lnTo>
                  <a:lnTo>
                    <a:pt x="46175" y="20419"/>
                  </a:lnTo>
                  <a:lnTo>
                    <a:pt x="46970" y="20299"/>
                  </a:lnTo>
                  <a:lnTo>
                    <a:pt x="47784" y="20166"/>
                  </a:lnTo>
                  <a:lnTo>
                    <a:pt x="48613" y="20019"/>
                  </a:lnTo>
                  <a:lnTo>
                    <a:pt x="49461" y="19858"/>
                  </a:lnTo>
                  <a:lnTo>
                    <a:pt x="50329" y="19685"/>
                  </a:lnTo>
                  <a:lnTo>
                    <a:pt x="50329" y="19685"/>
                  </a:lnTo>
                  <a:lnTo>
                    <a:pt x="51184" y="19504"/>
                  </a:lnTo>
                  <a:lnTo>
                    <a:pt x="52019" y="19317"/>
                  </a:lnTo>
                  <a:lnTo>
                    <a:pt x="52834" y="19130"/>
                  </a:lnTo>
                  <a:lnTo>
                    <a:pt x="53629" y="18943"/>
                  </a:lnTo>
                  <a:lnTo>
                    <a:pt x="54404" y="18750"/>
                  </a:lnTo>
                  <a:lnTo>
                    <a:pt x="55152" y="18556"/>
                  </a:lnTo>
                  <a:lnTo>
                    <a:pt x="55886" y="18356"/>
                  </a:lnTo>
                  <a:lnTo>
                    <a:pt x="56601" y="18155"/>
                  </a:lnTo>
                  <a:lnTo>
                    <a:pt x="57296" y="17955"/>
                  </a:lnTo>
                  <a:lnTo>
                    <a:pt x="57964" y="17748"/>
                  </a:lnTo>
                  <a:lnTo>
                    <a:pt x="58618" y="17541"/>
                  </a:lnTo>
                  <a:lnTo>
                    <a:pt x="59253" y="17327"/>
                  </a:lnTo>
                  <a:lnTo>
                    <a:pt x="59867" y="17113"/>
                  </a:lnTo>
                  <a:lnTo>
                    <a:pt x="60468" y="16893"/>
                  </a:lnTo>
                  <a:lnTo>
                    <a:pt x="61043" y="16672"/>
                  </a:lnTo>
                  <a:lnTo>
                    <a:pt x="61604" y="16445"/>
                  </a:lnTo>
                  <a:lnTo>
                    <a:pt x="62145" y="16218"/>
                  </a:lnTo>
                  <a:lnTo>
                    <a:pt x="62666" y="15984"/>
                  </a:lnTo>
                  <a:lnTo>
                    <a:pt x="63167" y="15751"/>
                  </a:lnTo>
                  <a:lnTo>
                    <a:pt x="63654" y="15510"/>
                  </a:lnTo>
                  <a:lnTo>
                    <a:pt x="64122" y="15270"/>
                  </a:lnTo>
                  <a:lnTo>
                    <a:pt x="64576" y="15023"/>
                  </a:lnTo>
                  <a:lnTo>
                    <a:pt x="65010" y="14769"/>
                  </a:lnTo>
                  <a:lnTo>
                    <a:pt x="65424" y="14515"/>
                  </a:lnTo>
                  <a:lnTo>
                    <a:pt x="65825" y="14254"/>
                  </a:lnTo>
                  <a:lnTo>
                    <a:pt x="66206" y="13987"/>
                  </a:lnTo>
                  <a:lnTo>
                    <a:pt x="66573" y="13720"/>
                  </a:lnTo>
                  <a:lnTo>
                    <a:pt x="66921" y="13446"/>
                  </a:lnTo>
                  <a:lnTo>
                    <a:pt x="67255" y="13172"/>
                  </a:lnTo>
                  <a:lnTo>
                    <a:pt x="67568" y="12892"/>
                  </a:lnTo>
                  <a:lnTo>
                    <a:pt x="67869" y="12605"/>
                  </a:lnTo>
                  <a:lnTo>
                    <a:pt x="68156" y="12311"/>
                  </a:lnTo>
                  <a:lnTo>
                    <a:pt x="68423" y="12017"/>
                  </a:lnTo>
                  <a:lnTo>
                    <a:pt x="68677" y="11716"/>
                  </a:lnTo>
                  <a:lnTo>
                    <a:pt x="68911" y="11409"/>
                  </a:lnTo>
                  <a:lnTo>
                    <a:pt x="69138" y="11102"/>
                  </a:lnTo>
                  <a:lnTo>
                    <a:pt x="69345" y="10781"/>
                  </a:lnTo>
                  <a:lnTo>
                    <a:pt x="69539" y="10461"/>
                  </a:lnTo>
                  <a:lnTo>
                    <a:pt x="69719" y="10133"/>
                  </a:lnTo>
                  <a:lnTo>
                    <a:pt x="69880" y="9799"/>
                  </a:lnTo>
                  <a:lnTo>
                    <a:pt x="70033" y="9465"/>
                  </a:lnTo>
                  <a:lnTo>
                    <a:pt x="70167" y="9125"/>
                  </a:lnTo>
                  <a:lnTo>
                    <a:pt x="70287" y="8771"/>
                  </a:lnTo>
                  <a:lnTo>
                    <a:pt x="70394" y="8417"/>
                  </a:lnTo>
                  <a:lnTo>
                    <a:pt x="70494" y="8056"/>
                  </a:lnTo>
                  <a:lnTo>
                    <a:pt x="70574" y="7695"/>
                  </a:lnTo>
                  <a:lnTo>
                    <a:pt x="70641" y="7321"/>
                  </a:lnTo>
                  <a:lnTo>
                    <a:pt x="70694" y="6941"/>
                  </a:lnTo>
                  <a:lnTo>
                    <a:pt x="70734" y="6560"/>
                  </a:lnTo>
                  <a:lnTo>
                    <a:pt x="70768" y="6166"/>
                  </a:lnTo>
                  <a:lnTo>
                    <a:pt x="70781" y="5772"/>
                  </a:lnTo>
                  <a:lnTo>
                    <a:pt x="70788" y="5371"/>
                  </a:lnTo>
                  <a:lnTo>
                    <a:pt x="70781" y="4957"/>
                  </a:lnTo>
                  <a:lnTo>
                    <a:pt x="70761" y="4543"/>
                  </a:lnTo>
                  <a:lnTo>
                    <a:pt x="70728" y="4122"/>
                  </a:lnTo>
                  <a:lnTo>
                    <a:pt x="70688" y="3688"/>
                  </a:lnTo>
                  <a:lnTo>
                    <a:pt x="70628" y="3254"/>
                  </a:lnTo>
                  <a:lnTo>
                    <a:pt x="70567" y="2813"/>
                  </a:lnTo>
                  <a:lnTo>
                    <a:pt x="70487" y="2359"/>
                  </a:lnTo>
                  <a:lnTo>
                    <a:pt x="70400" y="1904"/>
                  </a:lnTo>
                  <a:lnTo>
                    <a:pt x="70300" y="1437"/>
                  </a:lnTo>
                  <a:lnTo>
                    <a:pt x="70193" y="969"/>
                  </a:lnTo>
                  <a:lnTo>
                    <a:pt x="70073" y="488"/>
                  </a:lnTo>
                  <a:lnTo>
                    <a:pt x="69940" y="1"/>
                  </a:lnTo>
                  <a:lnTo>
                    <a:pt x="69940" y="1"/>
                  </a:lnTo>
                  <a:lnTo>
                    <a:pt x="69900" y="308"/>
                  </a:lnTo>
                  <a:lnTo>
                    <a:pt x="69859" y="622"/>
                  </a:lnTo>
                  <a:lnTo>
                    <a:pt x="69799" y="956"/>
                  </a:lnTo>
                  <a:lnTo>
                    <a:pt x="69739" y="1310"/>
                  </a:lnTo>
                  <a:lnTo>
                    <a:pt x="69672" y="1671"/>
                  </a:lnTo>
                  <a:lnTo>
                    <a:pt x="69592" y="2045"/>
                  </a:lnTo>
                  <a:lnTo>
                    <a:pt x="69499" y="2432"/>
                  </a:lnTo>
                  <a:lnTo>
                    <a:pt x="69399" y="2826"/>
                  </a:lnTo>
                  <a:lnTo>
                    <a:pt x="69292" y="3227"/>
                  </a:lnTo>
                  <a:lnTo>
                    <a:pt x="69171" y="3634"/>
                  </a:lnTo>
                  <a:lnTo>
                    <a:pt x="69045" y="4049"/>
                  </a:lnTo>
                  <a:lnTo>
                    <a:pt x="68904" y="4469"/>
                  </a:lnTo>
                  <a:lnTo>
                    <a:pt x="68751" y="4897"/>
                  </a:lnTo>
                  <a:lnTo>
                    <a:pt x="68590" y="5324"/>
                  </a:lnTo>
                  <a:lnTo>
                    <a:pt x="68417" y="5752"/>
                  </a:lnTo>
                  <a:lnTo>
                    <a:pt x="68230" y="6179"/>
                  </a:lnTo>
                  <a:lnTo>
                    <a:pt x="68029" y="6600"/>
                  </a:lnTo>
                  <a:lnTo>
                    <a:pt x="67822" y="7027"/>
                  </a:lnTo>
                  <a:lnTo>
                    <a:pt x="67595" y="7448"/>
                  </a:lnTo>
                  <a:lnTo>
                    <a:pt x="67361" y="7862"/>
                  </a:lnTo>
                  <a:lnTo>
                    <a:pt x="67108" y="8270"/>
                  </a:lnTo>
                  <a:lnTo>
                    <a:pt x="66981" y="8470"/>
                  </a:lnTo>
                  <a:lnTo>
                    <a:pt x="66847" y="8671"/>
                  </a:lnTo>
                  <a:lnTo>
                    <a:pt x="66707" y="8864"/>
                  </a:lnTo>
                  <a:lnTo>
                    <a:pt x="66567" y="9058"/>
                  </a:lnTo>
                  <a:lnTo>
                    <a:pt x="66420" y="9252"/>
                  </a:lnTo>
                  <a:lnTo>
                    <a:pt x="66273" y="9445"/>
                  </a:lnTo>
                  <a:lnTo>
                    <a:pt x="66119" y="9632"/>
                  </a:lnTo>
                  <a:lnTo>
                    <a:pt x="65965" y="9813"/>
                  </a:lnTo>
                  <a:lnTo>
                    <a:pt x="65805" y="9993"/>
                  </a:lnTo>
                  <a:lnTo>
                    <a:pt x="65645" y="10173"/>
                  </a:lnTo>
                  <a:lnTo>
                    <a:pt x="65478" y="10347"/>
                  </a:lnTo>
                  <a:lnTo>
                    <a:pt x="65304" y="10521"/>
                  </a:lnTo>
                  <a:lnTo>
                    <a:pt x="65131" y="10688"/>
                  </a:lnTo>
                  <a:lnTo>
                    <a:pt x="64950" y="10848"/>
                  </a:lnTo>
                  <a:lnTo>
                    <a:pt x="64770" y="11008"/>
                  </a:lnTo>
                  <a:lnTo>
                    <a:pt x="64583" y="11169"/>
                  </a:lnTo>
                  <a:lnTo>
                    <a:pt x="64396" y="11316"/>
                  </a:lnTo>
                  <a:lnTo>
                    <a:pt x="64195" y="11463"/>
                  </a:lnTo>
                  <a:lnTo>
                    <a:pt x="64002" y="11609"/>
                  </a:lnTo>
                  <a:lnTo>
                    <a:pt x="63795" y="11743"/>
                  </a:lnTo>
                  <a:lnTo>
                    <a:pt x="63588" y="11877"/>
                  </a:lnTo>
                  <a:lnTo>
                    <a:pt x="63381" y="12004"/>
                  </a:lnTo>
                  <a:lnTo>
                    <a:pt x="63381" y="12004"/>
                  </a:lnTo>
                  <a:lnTo>
                    <a:pt x="63073" y="12177"/>
                  </a:lnTo>
                  <a:lnTo>
                    <a:pt x="62753" y="12351"/>
                  </a:lnTo>
                  <a:lnTo>
                    <a:pt x="62419" y="12525"/>
                  </a:lnTo>
                  <a:lnTo>
                    <a:pt x="62071" y="12698"/>
                  </a:lnTo>
                  <a:lnTo>
                    <a:pt x="61704" y="12865"/>
                  </a:lnTo>
                  <a:lnTo>
                    <a:pt x="61330" y="13039"/>
                  </a:lnTo>
                  <a:lnTo>
                    <a:pt x="60936" y="13213"/>
                  </a:lnTo>
                  <a:lnTo>
                    <a:pt x="60529" y="13380"/>
                  </a:lnTo>
                  <a:lnTo>
                    <a:pt x="60108" y="13546"/>
                  </a:lnTo>
                  <a:lnTo>
                    <a:pt x="59680" y="13713"/>
                  </a:lnTo>
                  <a:lnTo>
                    <a:pt x="59239" y="13880"/>
                  </a:lnTo>
                  <a:lnTo>
                    <a:pt x="58785" y="14047"/>
                  </a:lnTo>
                  <a:lnTo>
                    <a:pt x="58318" y="14208"/>
                  </a:lnTo>
                  <a:lnTo>
                    <a:pt x="57843" y="14368"/>
                  </a:lnTo>
                  <a:lnTo>
                    <a:pt x="57356" y="14528"/>
                  </a:lnTo>
                  <a:lnTo>
                    <a:pt x="56862" y="14689"/>
                  </a:lnTo>
                  <a:lnTo>
                    <a:pt x="56354" y="14842"/>
                  </a:lnTo>
                  <a:lnTo>
                    <a:pt x="55846" y="14996"/>
                  </a:lnTo>
                  <a:lnTo>
                    <a:pt x="55325" y="15143"/>
                  </a:lnTo>
                  <a:lnTo>
                    <a:pt x="54798" y="15290"/>
                  </a:lnTo>
                  <a:lnTo>
                    <a:pt x="54263" y="15437"/>
                  </a:lnTo>
                  <a:lnTo>
                    <a:pt x="53716" y="15577"/>
                  </a:lnTo>
                  <a:lnTo>
                    <a:pt x="53168" y="15717"/>
                  </a:lnTo>
                  <a:lnTo>
                    <a:pt x="52614" y="15851"/>
                  </a:lnTo>
                  <a:lnTo>
                    <a:pt x="52059" y="15984"/>
                  </a:lnTo>
                  <a:lnTo>
                    <a:pt x="51491" y="16111"/>
                  </a:lnTo>
                  <a:lnTo>
                    <a:pt x="50924" y="16232"/>
                  </a:lnTo>
                  <a:lnTo>
                    <a:pt x="50356" y="16352"/>
                  </a:lnTo>
                  <a:lnTo>
                    <a:pt x="49775" y="16472"/>
                  </a:lnTo>
                  <a:lnTo>
                    <a:pt x="49200" y="16579"/>
                  </a:lnTo>
                  <a:lnTo>
                    <a:pt x="48619" y="16686"/>
                  </a:lnTo>
                  <a:lnTo>
                    <a:pt x="48038" y="16793"/>
                  </a:lnTo>
                  <a:lnTo>
                    <a:pt x="47450" y="16886"/>
                  </a:lnTo>
                  <a:lnTo>
                    <a:pt x="46863" y="16980"/>
                  </a:lnTo>
                  <a:lnTo>
                    <a:pt x="46282" y="17073"/>
                  </a:lnTo>
                  <a:lnTo>
                    <a:pt x="45694" y="17153"/>
                  </a:lnTo>
                  <a:lnTo>
                    <a:pt x="45106" y="17233"/>
                  </a:lnTo>
                  <a:lnTo>
                    <a:pt x="44525" y="17307"/>
                  </a:lnTo>
                  <a:lnTo>
                    <a:pt x="43937" y="17374"/>
                  </a:lnTo>
                  <a:lnTo>
                    <a:pt x="43356" y="17434"/>
                  </a:lnTo>
                  <a:lnTo>
                    <a:pt x="42775" y="17487"/>
                  </a:lnTo>
                  <a:lnTo>
                    <a:pt x="42201" y="17534"/>
                  </a:lnTo>
                  <a:lnTo>
                    <a:pt x="41626" y="17581"/>
                  </a:lnTo>
                  <a:lnTo>
                    <a:pt x="41058" y="17614"/>
                  </a:lnTo>
                  <a:lnTo>
                    <a:pt x="40491" y="17648"/>
                  </a:lnTo>
                  <a:lnTo>
                    <a:pt x="39930" y="17668"/>
                  </a:lnTo>
                  <a:lnTo>
                    <a:pt x="39375" y="17688"/>
                  </a:lnTo>
                  <a:lnTo>
                    <a:pt x="38821" y="17694"/>
                  </a:lnTo>
                  <a:lnTo>
                    <a:pt x="38280" y="17701"/>
                  </a:lnTo>
                  <a:lnTo>
                    <a:pt x="37739" y="17694"/>
                  </a:lnTo>
                  <a:lnTo>
                    <a:pt x="37211" y="17681"/>
                  </a:lnTo>
                  <a:lnTo>
                    <a:pt x="36683" y="17661"/>
                  </a:lnTo>
                  <a:lnTo>
                    <a:pt x="36169" y="17634"/>
                  </a:lnTo>
                  <a:lnTo>
                    <a:pt x="35662" y="17601"/>
                  </a:lnTo>
                  <a:lnTo>
                    <a:pt x="35161" y="17554"/>
                  </a:lnTo>
                  <a:lnTo>
                    <a:pt x="34673" y="17507"/>
                  </a:lnTo>
                  <a:lnTo>
                    <a:pt x="34192" y="17447"/>
                  </a:lnTo>
                  <a:lnTo>
                    <a:pt x="33725" y="17374"/>
                  </a:lnTo>
                  <a:lnTo>
                    <a:pt x="33264" y="17300"/>
                  </a:lnTo>
                  <a:lnTo>
                    <a:pt x="32816" y="17213"/>
                  </a:lnTo>
                  <a:lnTo>
                    <a:pt x="32382" y="17120"/>
                  </a:lnTo>
                  <a:lnTo>
                    <a:pt x="31955" y="17013"/>
                  </a:lnTo>
                  <a:lnTo>
                    <a:pt x="31547" y="16906"/>
                  </a:lnTo>
                  <a:lnTo>
                    <a:pt x="31146" y="16779"/>
                  </a:lnTo>
                  <a:lnTo>
                    <a:pt x="31146" y="16779"/>
                  </a:lnTo>
                  <a:lnTo>
                    <a:pt x="30358" y="16519"/>
                  </a:lnTo>
                  <a:lnTo>
                    <a:pt x="29570" y="16245"/>
                  </a:lnTo>
                  <a:lnTo>
                    <a:pt x="28769" y="15951"/>
                  </a:lnTo>
                  <a:lnTo>
                    <a:pt x="27974" y="15650"/>
                  </a:lnTo>
                  <a:lnTo>
                    <a:pt x="27179" y="15337"/>
                  </a:lnTo>
                  <a:lnTo>
                    <a:pt x="26384" y="15023"/>
                  </a:lnTo>
                  <a:lnTo>
                    <a:pt x="25589" y="14695"/>
                  </a:lnTo>
                  <a:lnTo>
                    <a:pt x="24801" y="14361"/>
                  </a:lnTo>
                  <a:lnTo>
                    <a:pt x="24026" y="14021"/>
                  </a:lnTo>
                  <a:lnTo>
                    <a:pt x="23258" y="13680"/>
                  </a:lnTo>
                  <a:lnTo>
                    <a:pt x="22497" y="13339"/>
                  </a:lnTo>
                  <a:lnTo>
                    <a:pt x="21755" y="12999"/>
                  </a:lnTo>
                  <a:lnTo>
                    <a:pt x="21021" y="12658"/>
                  </a:lnTo>
                  <a:lnTo>
                    <a:pt x="20313" y="12324"/>
                  </a:lnTo>
                  <a:lnTo>
                    <a:pt x="18937" y="11663"/>
                  </a:lnTo>
                  <a:lnTo>
                    <a:pt x="17661" y="11035"/>
                  </a:lnTo>
                  <a:lnTo>
                    <a:pt x="16485" y="10447"/>
                  </a:lnTo>
                  <a:lnTo>
                    <a:pt x="15423" y="9913"/>
                  </a:lnTo>
                  <a:lnTo>
                    <a:pt x="14502" y="9439"/>
                  </a:lnTo>
                  <a:lnTo>
                    <a:pt x="13720" y="9045"/>
                  </a:lnTo>
                  <a:lnTo>
                    <a:pt x="13106" y="8737"/>
                  </a:lnTo>
                  <a:lnTo>
                    <a:pt x="12671" y="8524"/>
                  </a:lnTo>
                  <a:lnTo>
                    <a:pt x="12525" y="8464"/>
                  </a:lnTo>
                  <a:lnTo>
                    <a:pt x="12431" y="8423"/>
                  </a:lnTo>
                  <a:lnTo>
                    <a:pt x="12431" y="8423"/>
                  </a:lnTo>
                  <a:lnTo>
                    <a:pt x="12391" y="8417"/>
                  </a:lnTo>
                  <a:lnTo>
                    <a:pt x="12351" y="8417"/>
                  </a:lnTo>
                  <a:lnTo>
                    <a:pt x="12304" y="8417"/>
                  </a:lnTo>
                  <a:lnTo>
                    <a:pt x="12251" y="8430"/>
                  </a:lnTo>
                  <a:lnTo>
                    <a:pt x="12144" y="8464"/>
                  </a:lnTo>
                  <a:lnTo>
                    <a:pt x="12017" y="8517"/>
                  </a:lnTo>
                  <a:lnTo>
                    <a:pt x="11877" y="8590"/>
                  </a:lnTo>
                  <a:lnTo>
                    <a:pt x="11723" y="8684"/>
                  </a:lnTo>
                  <a:lnTo>
                    <a:pt x="11556" y="8797"/>
                  </a:lnTo>
                  <a:lnTo>
                    <a:pt x="11382" y="8918"/>
                  </a:lnTo>
                  <a:lnTo>
                    <a:pt x="11195" y="9058"/>
                  </a:lnTo>
                  <a:lnTo>
                    <a:pt x="10995" y="9212"/>
                  </a:lnTo>
                  <a:lnTo>
                    <a:pt x="10567" y="9552"/>
                  </a:lnTo>
                  <a:lnTo>
                    <a:pt x="10107" y="9940"/>
                  </a:lnTo>
                  <a:lnTo>
                    <a:pt x="9619" y="10354"/>
                  </a:lnTo>
                  <a:lnTo>
                    <a:pt x="8590" y="11249"/>
                  </a:lnTo>
                  <a:lnTo>
                    <a:pt x="8056" y="11710"/>
                  </a:lnTo>
                  <a:lnTo>
                    <a:pt x="7515" y="12171"/>
                  </a:lnTo>
                  <a:lnTo>
                    <a:pt x="6981" y="12618"/>
                  </a:lnTo>
                  <a:lnTo>
                    <a:pt x="6446" y="13046"/>
                  </a:lnTo>
                  <a:lnTo>
                    <a:pt x="6186" y="13246"/>
                  </a:lnTo>
                  <a:lnTo>
                    <a:pt x="5932" y="13440"/>
                  </a:lnTo>
                  <a:lnTo>
                    <a:pt x="5678" y="13627"/>
                  </a:lnTo>
                  <a:lnTo>
                    <a:pt x="5431" y="13800"/>
                  </a:lnTo>
                  <a:lnTo>
                    <a:pt x="5431" y="13800"/>
                  </a:lnTo>
                  <a:lnTo>
                    <a:pt x="5184" y="13961"/>
                  </a:lnTo>
                  <a:lnTo>
                    <a:pt x="4917" y="14134"/>
                  </a:lnTo>
                  <a:lnTo>
                    <a:pt x="4636" y="14308"/>
                  </a:lnTo>
                  <a:lnTo>
                    <a:pt x="4342" y="14488"/>
                  </a:lnTo>
                  <a:lnTo>
                    <a:pt x="4035" y="14662"/>
                  </a:lnTo>
                  <a:lnTo>
                    <a:pt x="3708" y="14849"/>
                  </a:lnTo>
                  <a:lnTo>
                    <a:pt x="3374" y="15029"/>
                  </a:lnTo>
                  <a:lnTo>
                    <a:pt x="3027" y="15210"/>
                  </a:lnTo>
                  <a:lnTo>
                    <a:pt x="2666" y="15390"/>
                  </a:lnTo>
                  <a:lnTo>
                    <a:pt x="2305" y="15570"/>
                  </a:lnTo>
                  <a:lnTo>
                    <a:pt x="1931" y="15751"/>
                  </a:lnTo>
                  <a:lnTo>
                    <a:pt x="1550" y="15924"/>
                  </a:lnTo>
                  <a:lnTo>
                    <a:pt x="1170" y="16098"/>
                  </a:lnTo>
                  <a:lnTo>
                    <a:pt x="782" y="16265"/>
                  </a:lnTo>
                  <a:lnTo>
                    <a:pt x="388" y="16425"/>
                  </a:lnTo>
                  <a:lnTo>
                    <a:pt x="1" y="16579"/>
                  </a:lnTo>
                  <a:lnTo>
                    <a:pt x="1" y="16579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585;p67"/>
            <p:cNvSpPr/>
            <p:nvPr/>
          </p:nvSpPr>
          <p:spPr>
            <a:xfrm>
              <a:off x="1841961" y="2595531"/>
              <a:ext cx="167688" cy="203857"/>
            </a:xfrm>
            <a:custGeom>
              <a:avLst/>
              <a:gdLst/>
              <a:ahLst/>
              <a:cxnLst/>
              <a:rect l="l" t="t" r="r" b="b"/>
              <a:pathLst>
                <a:path w="20747" h="25222" extrusionOk="0">
                  <a:moveTo>
                    <a:pt x="3901" y="21795"/>
                  </a:moveTo>
                  <a:lnTo>
                    <a:pt x="3901" y="21795"/>
                  </a:lnTo>
                  <a:lnTo>
                    <a:pt x="3834" y="21654"/>
                  </a:lnTo>
                  <a:lnTo>
                    <a:pt x="3774" y="21501"/>
                  </a:lnTo>
                  <a:lnTo>
                    <a:pt x="3707" y="21327"/>
                  </a:lnTo>
                  <a:lnTo>
                    <a:pt x="3634" y="21133"/>
                  </a:lnTo>
                  <a:lnTo>
                    <a:pt x="3494" y="20706"/>
                  </a:lnTo>
                  <a:lnTo>
                    <a:pt x="3340" y="20205"/>
                  </a:lnTo>
                  <a:lnTo>
                    <a:pt x="3186" y="19651"/>
                  </a:lnTo>
                  <a:lnTo>
                    <a:pt x="3026" y="19049"/>
                  </a:lnTo>
                  <a:lnTo>
                    <a:pt x="2859" y="18395"/>
                  </a:lnTo>
                  <a:lnTo>
                    <a:pt x="2692" y="17694"/>
                  </a:lnTo>
                  <a:lnTo>
                    <a:pt x="2525" y="16959"/>
                  </a:lnTo>
                  <a:lnTo>
                    <a:pt x="2358" y="16191"/>
                  </a:lnTo>
                  <a:lnTo>
                    <a:pt x="2184" y="15389"/>
                  </a:lnTo>
                  <a:lnTo>
                    <a:pt x="2017" y="14574"/>
                  </a:lnTo>
                  <a:lnTo>
                    <a:pt x="1844" y="13733"/>
                  </a:lnTo>
                  <a:lnTo>
                    <a:pt x="1677" y="12884"/>
                  </a:lnTo>
                  <a:lnTo>
                    <a:pt x="1517" y="12023"/>
                  </a:lnTo>
                  <a:lnTo>
                    <a:pt x="1356" y="11161"/>
                  </a:lnTo>
                  <a:lnTo>
                    <a:pt x="1203" y="10306"/>
                  </a:lnTo>
                  <a:lnTo>
                    <a:pt x="1049" y="9451"/>
                  </a:lnTo>
                  <a:lnTo>
                    <a:pt x="909" y="8616"/>
                  </a:lnTo>
                  <a:lnTo>
                    <a:pt x="775" y="7795"/>
                  </a:lnTo>
                  <a:lnTo>
                    <a:pt x="642" y="6993"/>
                  </a:lnTo>
                  <a:lnTo>
                    <a:pt x="528" y="6225"/>
                  </a:lnTo>
                  <a:lnTo>
                    <a:pt x="414" y="5484"/>
                  </a:lnTo>
                  <a:lnTo>
                    <a:pt x="321" y="4782"/>
                  </a:lnTo>
                  <a:lnTo>
                    <a:pt x="234" y="4128"/>
                  </a:lnTo>
                  <a:lnTo>
                    <a:pt x="161" y="3513"/>
                  </a:lnTo>
                  <a:lnTo>
                    <a:pt x="94" y="2959"/>
                  </a:lnTo>
                  <a:lnTo>
                    <a:pt x="47" y="2458"/>
                  </a:lnTo>
                  <a:lnTo>
                    <a:pt x="20" y="2017"/>
                  </a:lnTo>
                  <a:lnTo>
                    <a:pt x="0" y="1650"/>
                  </a:lnTo>
                  <a:lnTo>
                    <a:pt x="0" y="1490"/>
                  </a:lnTo>
                  <a:lnTo>
                    <a:pt x="0" y="1349"/>
                  </a:lnTo>
                  <a:lnTo>
                    <a:pt x="7" y="1236"/>
                  </a:lnTo>
                  <a:lnTo>
                    <a:pt x="20" y="1136"/>
                  </a:lnTo>
                  <a:lnTo>
                    <a:pt x="20" y="1136"/>
                  </a:lnTo>
                  <a:lnTo>
                    <a:pt x="40" y="1049"/>
                  </a:lnTo>
                  <a:lnTo>
                    <a:pt x="74" y="962"/>
                  </a:lnTo>
                  <a:lnTo>
                    <a:pt x="121" y="882"/>
                  </a:lnTo>
                  <a:lnTo>
                    <a:pt x="174" y="802"/>
                  </a:lnTo>
                  <a:lnTo>
                    <a:pt x="241" y="728"/>
                  </a:lnTo>
                  <a:lnTo>
                    <a:pt x="328" y="655"/>
                  </a:lnTo>
                  <a:lnTo>
                    <a:pt x="414" y="588"/>
                  </a:lnTo>
                  <a:lnTo>
                    <a:pt x="521" y="521"/>
                  </a:lnTo>
                  <a:lnTo>
                    <a:pt x="628" y="461"/>
                  </a:lnTo>
                  <a:lnTo>
                    <a:pt x="755" y="401"/>
                  </a:lnTo>
                  <a:lnTo>
                    <a:pt x="889" y="347"/>
                  </a:lnTo>
                  <a:lnTo>
                    <a:pt x="1029" y="301"/>
                  </a:lnTo>
                  <a:lnTo>
                    <a:pt x="1183" y="254"/>
                  </a:lnTo>
                  <a:lnTo>
                    <a:pt x="1343" y="207"/>
                  </a:lnTo>
                  <a:lnTo>
                    <a:pt x="1517" y="167"/>
                  </a:lnTo>
                  <a:lnTo>
                    <a:pt x="1690" y="134"/>
                  </a:lnTo>
                  <a:lnTo>
                    <a:pt x="1877" y="100"/>
                  </a:lnTo>
                  <a:lnTo>
                    <a:pt x="2071" y="74"/>
                  </a:lnTo>
                  <a:lnTo>
                    <a:pt x="2278" y="53"/>
                  </a:lnTo>
                  <a:lnTo>
                    <a:pt x="2485" y="33"/>
                  </a:lnTo>
                  <a:lnTo>
                    <a:pt x="2699" y="20"/>
                  </a:lnTo>
                  <a:lnTo>
                    <a:pt x="2926" y="7"/>
                  </a:lnTo>
                  <a:lnTo>
                    <a:pt x="3153" y="0"/>
                  </a:lnTo>
                  <a:lnTo>
                    <a:pt x="3387" y="0"/>
                  </a:lnTo>
                  <a:lnTo>
                    <a:pt x="3627" y="0"/>
                  </a:lnTo>
                  <a:lnTo>
                    <a:pt x="3874" y="7"/>
                  </a:lnTo>
                  <a:lnTo>
                    <a:pt x="4128" y="20"/>
                  </a:lnTo>
                  <a:lnTo>
                    <a:pt x="4382" y="33"/>
                  </a:lnTo>
                  <a:lnTo>
                    <a:pt x="4642" y="53"/>
                  </a:lnTo>
                  <a:lnTo>
                    <a:pt x="4903" y="80"/>
                  </a:lnTo>
                  <a:lnTo>
                    <a:pt x="5177" y="107"/>
                  </a:lnTo>
                  <a:lnTo>
                    <a:pt x="5444" y="140"/>
                  </a:lnTo>
                  <a:lnTo>
                    <a:pt x="5718" y="180"/>
                  </a:lnTo>
                  <a:lnTo>
                    <a:pt x="5998" y="227"/>
                  </a:lnTo>
                  <a:lnTo>
                    <a:pt x="6279" y="274"/>
                  </a:lnTo>
                  <a:lnTo>
                    <a:pt x="6566" y="327"/>
                  </a:lnTo>
                  <a:lnTo>
                    <a:pt x="6847" y="387"/>
                  </a:lnTo>
                  <a:lnTo>
                    <a:pt x="7134" y="448"/>
                  </a:lnTo>
                  <a:lnTo>
                    <a:pt x="7421" y="521"/>
                  </a:lnTo>
                  <a:lnTo>
                    <a:pt x="7715" y="594"/>
                  </a:lnTo>
                  <a:lnTo>
                    <a:pt x="8002" y="675"/>
                  </a:lnTo>
                  <a:lnTo>
                    <a:pt x="8296" y="761"/>
                  </a:lnTo>
                  <a:lnTo>
                    <a:pt x="8583" y="848"/>
                  </a:lnTo>
                  <a:lnTo>
                    <a:pt x="8877" y="948"/>
                  </a:lnTo>
                  <a:lnTo>
                    <a:pt x="9164" y="1049"/>
                  </a:lnTo>
                  <a:lnTo>
                    <a:pt x="9458" y="1156"/>
                  </a:lnTo>
                  <a:lnTo>
                    <a:pt x="9745" y="1269"/>
                  </a:lnTo>
                  <a:lnTo>
                    <a:pt x="10033" y="1383"/>
                  </a:lnTo>
                  <a:lnTo>
                    <a:pt x="10320" y="1510"/>
                  </a:lnTo>
                  <a:lnTo>
                    <a:pt x="10600" y="1636"/>
                  </a:lnTo>
                  <a:lnTo>
                    <a:pt x="10881" y="1777"/>
                  </a:lnTo>
                  <a:lnTo>
                    <a:pt x="11161" y="1917"/>
                  </a:lnTo>
                  <a:lnTo>
                    <a:pt x="11442" y="2064"/>
                  </a:lnTo>
                  <a:lnTo>
                    <a:pt x="11709" y="2218"/>
                  </a:lnTo>
                  <a:lnTo>
                    <a:pt x="11983" y="2378"/>
                  </a:lnTo>
                  <a:lnTo>
                    <a:pt x="12250" y="2545"/>
                  </a:lnTo>
                  <a:lnTo>
                    <a:pt x="12511" y="2712"/>
                  </a:lnTo>
                  <a:lnTo>
                    <a:pt x="12764" y="2892"/>
                  </a:lnTo>
                  <a:lnTo>
                    <a:pt x="13018" y="3079"/>
                  </a:lnTo>
                  <a:lnTo>
                    <a:pt x="13265" y="3266"/>
                  </a:lnTo>
                  <a:lnTo>
                    <a:pt x="13513" y="3467"/>
                  </a:lnTo>
                  <a:lnTo>
                    <a:pt x="13746" y="3667"/>
                  </a:lnTo>
                  <a:lnTo>
                    <a:pt x="13980" y="3881"/>
                  </a:lnTo>
                  <a:lnTo>
                    <a:pt x="14201" y="4094"/>
                  </a:lnTo>
                  <a:lnTo>
                    <a:pt x="14201" y="4094"/>
                  </a:lnTo>
                  <a:lnTo>
                    <a:pt x="14421" y="4322"/>
                  </a:lnTo>
                  <a:lnTo>
                    <a:pt x="14641" y="4569"/>
                  </a:lnTo>
                  <a:lnTo>
                    <a:pt x="14862" y="4822"/>
                  </a:lnTo>
                  <a:lnTo>
                    <a:pt x="15075" y="5090"/>
                  </a:lnTo>
                  <a:lnTo>
                    <a:pt x="15289" y="5377"/>
                  </a:lnTo>
                  <a:lnTo>
                    <a:pt x="15496" y="5671"/>
                  </a:lnTo>
                  <a:lnTo>
                    <a:pt x="15710" y="5978"/>
                  </a:lnTo>
                  <a:lnTo>
                    <a:pt x="15910" y="6299"/>
                  </a:lnTo>
                  <a:lnTo>
                    <a:pt x="16117" y="6626"/>
                  </a:lnTo>
                  <a:lnTo>
                    <a:pt x="16318" y="6967"/>
                  </a:lnTo>
                  <a:lnTo>
                    <a:pt x="16512" y="7314"/>
                  </a:lnTo>
                  <a:lnTo>
                    <a:pt x="16705" y="7675"/>
                  </a:lnTo>
                  <a:lnTo>
                    <a:pt x="16899" y="8035"/>
                  </a:lnTo>
                  <a:lnTo>
                    <a:pt x="17086" y="8409"/>
                  </a:lnTo>
                  <a:lnTo>
                    <a:pt x="17273" y="8797"/>
                  </a:lnTo>
                  <a:lnTo>
                    <a:pt x="17453" y="9184"/>
                  </a:lnTo>
                  <a:lnTo>
                    <a:pt x="17634" y="9578"/>
                  </a:lnTo>
                  <a:lnTo>
                    <a:pt x="17807" y="9979"/>
                  </a:lnTo>
                  <a:lnTo>
                    <a:pt x="17974" y="10386"/>
                  </a:lnTo>
                  <a:lnTo>
                    <a:pt x="18141" y="10794"/>
                  </a:lnTo>
                  <a:lnTo>
                    <a:pt x="18308" y="11208"/>
                  </a:lnTo>
                  <a:lnTo>
                    <a:pt x="18462" y="11629"/>
                  </a:lnTo>
                  <a:lnTo>
                    <a:pt x="18622" y="12050"/>
                  </a:lnTo>
                  <a:lnTo>
                    <a:pt x="18769" y="12470"/>
                  </a:lnTo>
                  <a:lnTo>
                    <a:pt x="18916" y="12898"/>
                  </a:lnTo>
                  <a:lnTo>
                    <a:pt x="19056" y="13325"/>
                  </a:lnTo>
                  <a:lnTo>
                    <a:pt x="19190" y="13753"/>
                  </a:lnTo>
                  <a:lnTo>
                    <a:pt x="19324" y="14180"/>
                  </a:lnTo>
                  <a:lnTo>
                    <a:pt x="19450" y="14608"/>
                  </a:lnTo>
                  <a:lnTo>
                    <a:pt x="19571" y="15035"/>
                  </a:lnTo>
                  <a:lnTo>
                    <a:pt x="19684" y="15456"/>
                  </a:lnTo>
                  <a:lnTo>
                    <a:pt x="19798" y="15883"/>
                  </a:lnTo>
                  <a:lnTo>
                    <a:pt x="19898" y="16304"/>
                  </a:lnTo>
                  <a:lnTo>
                    <a:pt x="19998" y="16718"/>
                  </a:lnTo>
                  <a:lnTo>
                    <a:pt x="20092" y="17132"/>
                  </a:lnTo>
                  <a:lnTo>
                    <a:pt x="20185" y="17540"/>
                  </a:lnTo>
                  <a:lnTo>
                    <a:pt x="20265" y="17947"/>
                  </a:lnTo>
                  <a:lnTo>
                    <a:pt x="20339" y="18348"/>
                  </a:lnTo>
                  <a:lnTo>
                    <a:pt x="20412" y="18735"/>
                  </a:lnTo>
                  <a:lnTo>
                    <a:pt x="20472" y="19123"/>
                  </a:lnTo>
                  <a:lnTo>
                    <a:pt x="20532" y="19504"/>
                  </a:lnTo>
                  <a:lnTo>
                    <a:pt x="20586" y="19878"/>
                  </a:lnTo>
                  <a:lnTo>
                    <a:pt x="20626" y="20238"/>
                  </a:lnTo>
                  <a:lnTo>
                    <a:pt x="20666" y="20599"/>
                  </a:lnTo>
                  <a:lnTo>
                    <a:pt x="20699" y="20940"/>
                  </a:lnTo>
                  <a:lnTo>
                    <a:pt x="20719" y="21280"/>
                  </a:lnTo>
                  <a:lnTo>
                    <a:pt x="20740" y="21608"/>
                  </a:lnTo>
                  <a:lnTo>
                    <a:pt x="20746" y="21922"/>
                  </a:lnTo>
                  <a:lnTo>
                    <a:pt x="20746" y="22222"/>
                  </a:lnTo>
                  <a:lnTo>
                    <a:pt x="20746" y="22516"/>
                  </a:lnTo>
                  <a:lnTo>
                    <a:pt x="20733" y="22797"/>
                  </a:lnTo>
                  <a:lnTo>
                    <a:pt x="20713" y="23057"/>
                  </a:lnTo>
                  <a:lnTo>
                    <a:pt x="20686" y="23311"/>
                  </a:lnTo>
                  <a:lnTo>
                    <a:pt x="20646" y="23551"/>
                  </a:lnTo>
                  <a:lnTo>
                    <a:pt x="20606" y="23772"/>
                  </a:lnTo>
                  <a:lnTo>
                    <a:pt x="20552" y="23979"/>
                  </a:lnTo>
                  <a:lnTo>
                    <a:pt x="20492" y="24172"/>
                  </a:lnTo>
                  <a:lnTo>
                    <a:pt x="20426" y="24346"/>
                  </a:lnTo>
                  <a:lnTo>
                    <a:pt x="20345" y="24506"/>
                  </a:lnTo>
                  <a:lnTo>
                    <a:pt x="20305" y="24580"/>
                  </a:lnTo>
                  <a:lnTo>
                    <a:pt x="20259" y="24647"/>
                  </a:lnTo>
                  <a:lnTo>
                    <a:pt x="20212" y="24707"/>
                  </a:lnTo>
                  <a:lnTo>
                    <a:pt x="20165" y="24767"/>
                  </a:lnTo>
                  <a:lnTo>
                    <a:pt x="20118" y="24820"/>
                  </a:lnTo>
                  <a:lnTo>
                    <a:pt x="20065" y="24874"/>
                  </a:lnTo>
                  <a:lnTo>
                    <a:pt x="20005" y="24921"/>
                  </a:lnTo>
                  <a:lnTo>
                    <a:pt x="19951" y="24961"/>
                  </a:lnTo>
                  <a:lnTo>
                    <a:pt x="19891" y="24994"/>
                  </a:lnTo>
                  <a:lnTo>
                    <a:pt x="19831" y="25021"/>
                  </a:lnTo>
                  <a:lnTo>
                    <a:pt x="19831" y="25021"/>
                  </a:lnTo>
                  <a:lnTo>
                    <a:pt x="19698" y="25074"/>
                  </a:lnTo>
                  <a:lnTo>
                    <a:pt x="19551" y="25114"/>
                  </a:lnTo>
                  <a:lnTo>
                    <a:pt x="19384" y="25154"/>
                  </a:lnTo>
                  <a:lnTo>
                    <a:pt x="19210" y="25181"/>
                  </a:lnTo>
                  <a:lnTo>
                    <a:pt x="19016" y="25201"/>
                  </a:lnTo>
                  <a:lnTo>
                    <a:pt x="18816" y="25214"/>
                  </a:lnTo>
                  <a:lnTo>
                    <a:pt x="18602" y="25221"/>
                  </a:lnTo>
                  <a:lnTo>
                    <a:pt x="18375" y="25221"/>
                  </a:lnTo>
                  <a:lnTo>
                    <a:pt x="18141" y="25214"/>
                  </a:lnTo>
                  <a:lnTo>
                    <a:pt x="17894" y="25201"/>
                  </a:lnTo>
                  <a:lnTo>
                    <a:pt x="17634" y="25181"/>
                  </a:lnTo>
                  <a:lnTo>
                    <a:pt x="17366" y="25161"/>
                  </a:lnTo>
                  <a:lnTo>
                    <a:pt x="17086" y="25128"/>
                  </a:lnTo>
                  <a:lnTo>
                    <a:pt x="16805" y="25094"/>
                  </a:lnTo>
                  <a:lnTo>
                    <a:pt x="16211" y="25014"/>
                  </a:lnTo>
                  <a:lnTo>
                    <a:pt x="15590" y="24907"/>
                  </a:lnTo>
                  <a:lnTo>
                    <a:pt x="14949" y="24794"/>
                  </a:lnTo>
                  <a:lnTo>
                    <a:pt x="14287" y="24660"/>
                  </a:lnTo>
                  <a:lnTo>
                    <a:pt x="13613" y="24513"/>
                  </a:lnTo>
                  <a:lnTo>
                    <a:pt x="12931" y="24359"/>
                  </a:lnTo>
                  <a:lnTo>
                    <a:pt x="12237" y="24192"/>
                  </a:lnTo>
                  <a:lnTo>
                    <a:pt x="11549" y="24026"/>
                  </a:lnTo>
                  <a:lnTo>
                    <a:pt x="10861" y="23845"/>
                  </a:lnTo>
                  <a:lnTo>
                    <a:pt x="10180" y="23665"/>
                  </a:lnTo>
                  <a:lnTo>
                    <a:pt x="9512" y="23484"/>
                  </a:lnTo>
                  <a:lnTo>
                    <a:pt x="8236" y="23124"/>
                  </a:lnTo>
                  <a:lnTo>
                    <a:pt x="7054" y="22776"/>
                  </a:lnTo>
                  <a:lnTo>
                    <a:pt x="6012" y="22463"/>
                  </a:lnTo>
                  <a:lnTo>
                    <a:pt x="5143" y="22189"/>
                  </a:lnTo>
                  <a:lnTo>
                    <a:pt x="4475" y="21982"/>
                  </a:lnTo>
                  <a:lnTo>
                    <a:pt x="3901" y="21795"/>
                  </a:lnTo>
                  <a:lnTo>
                    <a:pt x="3901" y="2179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2586;p67"/>
            <p:cNvSpPr/>
            <p:nvPr/>
          </p:nvSpPr>
          <p:spPr>
            <a:xfrm>
              <a:off x="1856695" y="2595531"/>
              <a:ext cx="152953" cy="203857"/>
            </a:xfrm>
            <a:custGeom>
              <a:avLst/>
              <a:gdLst/>
              <a:ahLst/>
              <a:cxnLst/>
              <a:rect l="l" t="t" r="r" b="b"/>
              <a:pathLst>
                <a:path w="18924" h="25222" extrusionOk="0">
                  <a:moveTo>
                    <a:pt x="1" y="107"/>
                  </a:moveTo>
                  <a:lnTo>
                    <a:pt x="1" y="107"/>
                  </a:lnTo>
                  <a:lnTo>
                    <a:pt x="288" y="67"/>
                  </a:lnTo>
                  <a:lnTo>
                    <a:pt x="595" y="40"/>
                  </a:lnTo>
                  <a:lnTo>
                    <a:pt x="909" y="13"/>
                  </a:lnTo>
                  <a:lnTo>
                    <a:pt x="1243" y="0"/>
                  </a:lnTo>
                  <a:lnTo>
                    <a:pt x="1590" y="0"/>
                  </a:lnTo>
                  <a:lnTo>
                    <a:pt x="1951" y="7"/>
                  </a:lnTo>
                  <a:lnTo>
                    <a:pt x="2319" y="20"/>
                  </a:lnTo>
                  <a:lnTo>
                    <a:pt x="2699" y="47"/>
                  </a:lnTo>
                  <a:lnTo>
                    <a:pt x="3087" y="80"/>
                  </a:lnTo>
                  <a:lnTo>
                    <a:pt x="3487" y="127"/>
                  </a:lnTo>
                  <a:lnTo>
                    <a:pt x="3895" y="180"/>
                  </a:lnTo>
                  <a:lnTo>
                    <a:pt x="4302" y="247"/>
                  </a:lnTo>
                  <a:lnTo>
                    <a:pt x="4723" y="327"/>
                  </a:lnTo>
                  <a:lnTo>
                    <a:pt x="5144" y="414"/>
                  </a:lnTo>
                  <a:lnTo>
                    <a:pt x="5571" y="514"/>
                  </a:lnTo>
                  <a:lnTo>
                    <a:pt x="5999" y="628"/>
                  </a:lnTo>
                  <a:lnTo>
                    <a:pt x="6426" y="748"/>
                  </a:lnTo>
                  <a:lnTo>
                    <a:pt x="6854" y="882"/>
                  </a:lnTo>
                  <a:lnTo>
                    <a:pt x="7288" y="1029"/>
                  </a:lnTo>
                  <a:lnTo>
                    <a:pt x="7715" y="1189"/>
                  </a:lnTo>
                  <a:lnTo>
                    <a:pt x="8136" y="1356"/>
                  </a:lnTo>
                  <a:lnTo>
                    <a:pt x="8564" y="1543"/>
                  </a:lnTo>
                  <a:lnTo>
                    <a:pt x="8978" y="1737"/>
                  </a:lnTo>
                  <a:lnTo>
                    <a:pt x="9392" y="1944"/>
                  </a:lnTo>
                  <a:lnTo>
                    <a:pt x="9799" y="2164"/>
                  </a:lnTo>
                  <a:lnTo>
                    <a:pt x="10193" y="2405"/>
                  </a:lnTo>
                  <a:lnTo>
                    <a:pt x="10394" y="2525"/>
                  </a:lnTo>
                  <a:lnTo>
                    <a:pt x="10587" y="2652"/>
                  </a:lnTo>
                  <a:lnTo>
                    <a:pt x="10781" y="2779"/>
                  </a:lnTo>
                  <a:lnTo>
                    <a:pt x="10968" y="2912"/>
                  </a:lnTo>
                  <a:lnTo>
                    <a:pt x="11155" y="3046"/>
                  </a:lnTo>
                  <a:lnTo>
                    <a:pt x="11336" y="3186"/>
                  </a:lnTo>
                  <a:lnTo>
                    <a:pt x="11523" y="3326"/>
                  </a:lnTo>
                  <a:lnTo>
                    <a:pt x="11696" y="3473"/>
                  </a:lnTo>
                  <a:lnTo>
                    <a:pt x="11877" y="3627"/>
                  </a:lnTo>
                  <a:lnTo>
                    <a:pt x="12044" y="3781"/>
                  </a:lnTo>
                  <a:lnTo>
                    <a:pt x="12217" y="3934"/>
                  </a:lnTo>
                  <a:lnTo>
                    <a:pt x="12378" y="4094"/>
                  </a:lnTo>
                  <a:lnTo>
                    <a:pt x="12378" y="4094"/>
                  </a:lnTo>
                  <a:lnTo>
                    <a:pt x="12598" y="4322"/>
                  </a:lnTo>
                  <a:lnTo>
                    <a:pt x="12818" y="4569"/>
                  </a:lnTo>
                  <a:lnTo>
                    <a:pt x="13039" y="4822"/>
                  </a:lnTo>
                  <a:lnTo>
                    <a:pt x="13252" y="5090"/>
                  </a:lnTo>
                  <a:lnTo>
                    <a:pt x="13466" y="5377"/>
                  </a:lnTo>
                  <a:lnTo>
                    <a:pt x="13673" y="5671"/>
                  </a:lnTo>
                  <a:lnTo>
                    <a:pt x="13887" y="5978"/>
                  </a:lnTo>
                  <a:lnTo>
                    <a:pt x="14087" y="6299"/>
                  </a:lnTo>
                  <a:lnTo>
                    <a:pt x="14294" y="6626"/>
                  </a:lnTo>
                  <a:lnTo>
                    <a:pt x="14495" y="6967"/>
                  </a:lnTo>
                  <a:lnTo>
                    <a:pt x="14689" y="7314"/>
                  </a:lnTo>
                  <a:lnTo>
                    <a:pt x="14882" y="7675"/>
                  </a:lnTo>
                  <a:lnTo>
                    <a:pt x="15076" y="8035"/>
                  </a:lnTo>
                  <a:lnTo>
                    <a:pt x="15263" y="8409"/>
                  </a:lnTo>
                  <a:lnTo>
                    <a:pt x="15450" y="8797"/>
                  </a:lnTo>
                  <a:lnTo>
                    <a:pt x="15630" y="9184"/>
                  </a:lnTo>
                  <a:lnTo>
                    <a:pt x="15811" y="9578"/>
                  </a:lnTo>
                  <a:lnTo>
                    <a:pt x="15984" y="9979"/>
                  </a:lnTo>
                  <a:lnTo>
                    <a:pt x="16151" y="10386"/>
                  </a:lnTo>
                  <a:lnTo>
                    <a:pt x="16318" y="10794"/>
                  </a:lnTo>
                  <a:lnTo>
                    <a:pt x="16485" y="11208"/>
                  </a:lnTo>
                  <a:lnTo>
                    <a:pt x="16639" y="11629"/>
                  </a:lnTo>
                  <a:lnTo>
                    <a:pt x="16799" y="12050"/>
                  </a:lnTo>
                  <a:lnTo>
                    <a:pt x="16946" y="12470"/>
                  </a:lnTo>
                  <a:lnTo>
                    <a:pt x="17093" y="12898"/>
                  </a:lnTo>
                  <a:lnTo>
                    <a:pt x="17233" y="13325"/>
                  </a:lnTo>
                  <a:lnTo>
                    <a:pt x="17367" y="13753"/>
                  </a:lnTo>
                  <a:lnTo>
                    <a:pt x="17501" y="14180"/>
                  </a:lnTo>
                  <a:lnTo>
                    <a:pt x="17627" y="14608"/>
                  </a:lnTo>
                  <a:lnTo>
                    <a:pt x="17748" y="15035"/>
                  </a:lnTo>
                  <a:lnTo>
                    <a:pt x="17861" y="15456"/>
                  </a:lnTo>
                  <a:lnTo>
                    <a:pt x="17975" y="15883"/>
                  </a:lnTo>
                  <a:lnTo>
                    <a:pt x="18075" y="16304"/>
                  </a:lnTo>
                  <a:lnTo>
                    <a:pt x="18175" y="16718"/>
                  </a:lnTo>
                  <a:lnTo>
                    <a:pt x="18269" y="17132"/>
                  </a:lnTo>
                  <a:lnTo>
                    <a:pt x="18362" y="17540"/>
                  </a:lnTo>
                  <a:lnTo>
                    <a:pt x="18442" y="17947"/>
                  </a:lnTo>
                  <a:lnTo>
                    <a:pt x="18516" y="18348"/>
                  </a:lnTo>
                  <a:lnTo>
                    <a:pt x="18589" y="18735"/>
                  </a:lnTo>
                  <a:lnTo>
                    <a:pt x="18649" y="19123"/>
                  </a:lnTo>
                  <a:lnTo>
                    <a:pt x="18709" y="19504"/>
                  </a:lnTo>
                  <a:lnTo>
                    <a:pt x="18763" y="19878"/>
                  </a:lnTo>
                  <a:lnTo>
                    <a:pt x="18803" y="20238"/>
                  </a:lnTo>
                  <a:lnTo>
                    <a:pt x="18843" y="20599"/>
                  </a:lnTo>
                  <a:lnTo>
                    <a:pt x="18876" y="20940"/>
                  </a:lnTo>
                  <a:lnTo>
                    <a:pt x="18896" y="21280"/>
                  </a:lnTo>
                  <a:lnTo>
                    <a:pt x="18917" y="21608"/>
                  </a:lnTo>
                  <a:lnTo>
                    <a:pt x="18923" y="21922"/>
                  </a:lnTo>
                  <a:lnTo>
                    <a:pt x="18923" y="22222"/>
                  </a:lnTo>
                  <a:lnTo>
                    <a:pt x="18923" y="22516"/>
                  </a:lnTo>
                  <a:lnTo>
                    <a:pt x="18910" y="22797"/>
                  </a:lnTo>
                  <a:lnTo>
                    <a:pt x="18890" y="23057"/>
                  </a:lnTo>
                  <a:lnTo>
                    <a:pt x="18863" y="23311"/>
                  </a:lnTo>
                  <a:lnTo>
                    <a:pt x="18823" y="23551"/>
                  </a:lnTo>
                  <a:lnTo>
                    <a:pt x="18783" y="23772"/>
                  </a:lnTo>
                  <a:lnTo>
                    <a:pt x="18729" y="23979"/>
                  </a:lnTo>
                  <a:lnTo>
                    <a:pt x="18669" y="24172"/>
                  </a:lnTo>
                  <a:lnTo>
                    <a:pt x="18603" y="24346"/>
                  </a:lnTo>
                  <a:lnTo>
                    <a:pt x="18522" y="24506"/>
                  </a:lnTo>
                  <a:lnTo>
                    <a:pt x="18482" y="24580"/>
                  </a:lnTo>
                  <a:lnTo>
                    <a:pt x="18436" y="24647"/>
                  </a:lnTo>
                  <a:lnTo>
                    <a:pt x="18389" y="24707"/>
                  </a:lnTo>
                  <a:lnTo>
                    <a:pt x="18342" y="24767"/>
                  </a:lnTo>
                  <a:lnTo>
                    <a:pt x="18295" y="24820"/>
                  </a:lnTo>
                  <a:lnTo>
                    <a:pt x="18242" y="24874"/>
                  </a:lnTo>
                  <a:lnTo>
                    <a:pt x="18182" y="24921"/>
                  </a:lnTo>
                  <a:lnTo>
                    <a:pt x="18128" y="24961"/>
                  </a:lnTo>
                  <a:lnTo>
                    <a:pt x="18068" y="24994"/>
                  </a:lnTo>
                  <a:lnTo>
                    <a:pt x="18008" y="25021"/>
                  </a:lnTo>
                  <a:lnTo>
                    <a:pt x="18008" y="25021"/>
                  </a:lnTo>
                  <a:lnTo>
                    <a:pt x="17921" y="25054"/>
                  </a:lnTo>
                  <a:lnTo>
                    <a:pt x="17828" y="25088"/>
                  </a:lnTo>
                  <a:lnTo>
                    <a:pt x="17728" y="25114"/>
                  </a:lnTo>
                  <a:lnTo>
                    <a:pt x="17621" y="25141"/>
                  </a:lnTo>
                  <a:lnTo>
                    <a:pt x="17507" y="25161"/>
                  </a:lnTo>
                  <a:lnTo>
                    <a:pt x="17394" y="25181"/>
                  </a:lnTo>
                  <a:lnTo>
                    <a:pt x="17140" y="25201"/>
                  </a:lnTo>
                  <a:lnTo>
                    <a:pt x="16866" y="25214"/>
                  </a:lnTo>
                  <a:lnTo>
                    <a:pt x="16565" y="25221"/>
                  </a:lnTo>
                  <a:lnTo>
                    <a:pt x="16251" y="25208"/>
                  </a:lnTo>
                  <a:lnTo>
                    <a:pt x="15918" y="25188"/>
                  </a:lnTo>
                  <a:lnTo>
                    <a:pt x="15918" y="25188"/>
                  </a:lnTo>
                  <a:lnTo>
                    <a:pt x="16085" y="25054"/>
                  </a:lnTo>
                  <a:lnTo>
                    <a:pt x="16245" y="24907"/>
                  </a:lnTo>
                  <a:lnTo>
                    <a:pt x="16398" y="24740"/>
                  </a:lnTo>
                  <a:lnTo>
                    <a:pt x="16545" y="24567"/>
                  </a:lnTo>
                  <a:lnTo>
                    <a:pt x="16612" y="24473"/>
                  </a:lnTo>
                  <a:lnTo>
                    <a:pt x="16679" y="24380"/>
                  </a:lnTo>
                  <a:lnTo>
                    <a:pt x="16746" y="24279"/>
                  </a:lnTo>
                  <a:lnTo>
                    <a:pt x="16806" y="24172"/>
                  </a:lnTo>
                  <a:lnTo>
                    <a:pt x="16866" y="24066"/>
                  </a:lnTo>
                  <a:lnTo>
                    <a:pt x="16926" y="23952"/>
                  </a:lnTo>
                  <a:lnTo>
                    <a:pt x="16980" y="23838"/>
                  </a:lnTo>
                  <a:lnTo>
                    <a:pt x="17026" y="23718"/>
                  </a:lnTo>
                  <a:lnTo>
                    <a:pt x="17026" y="23718"/>
                  </a:lnTo>
                  <a:lnTo>
                    <a:pt x="17073" y="23598"/>
                  </a:lnTo>
                  <a:lnTo>
                    <a:pt x="17120" y="23471"/>
                  </a:lnTo>
                  <a:lnTo>
                    <a:pt x="17160" y="23331"/>
                  </a:lnTo>
                  <a:lnTo>
                    <a:pt x="17193" y="23184"/>
                  </a:lnTo>
                  <a:lnTo>
                    <a:pt x="17227" y="23024"/>
                  </a:lnTo>
                  <a:lnTo>
                    <a:pt x="17253" y="22863"/>
                  </a:lnTo>
                  <a:lnTo>
                    <a:pt x="17280" y="22690"/>
                  </a:lnTo>
                  <a:lnTo>
                    <a:pt x="17300" y="22509"/>
                  </a:lnTo>
                  <a:lnTo>
                    <a:pt x="17320" y="22322"/>
                  </a:lnTo>
                  <a:lnTo>
                    <a:pt x="17334" y="22129"/>
                  </a:lnTo>
                  <a:lnTo>
                    <a:pt x="17347" y="21928"/>
                  </a:lnTo>
                  <a:lnTo>
                    <a:pt x="17354" y="21714"/>
                  </a:lnTo>
                  <a:lnTo>
                    <a:pt x="17354" y="21501"/>
                  </a:lnTo>
                  <a:lnTo>
                    <a:pt x="17347" y="21274"/>
                  </a:lnTo>
                  <a:lnTo>
                    <a:pt x="17347" y="21047"/>
                  </a:lnTo>
                  <a:lnTo>
                    <a:pt x="17334" y="20813"/>
                  </a:lnTo>
                  <a:lnTo>
                    <a:pt x="17320" y="20572"/>
                  </a:lnTo>
                  <a:lnTo>
                    <a:pt x="17300" y="20318"/>
                  </a:lnTo>
                  <a:lnTo>
                    <a:pt x="17273" y="20065"/>
                  </a:lnTo>
                  <a:lnTo>
                    <a:pt x="17247" y="19811"/>
                  </a:lnTo>
                  <a:lnTo>
                    <a:pt x="17213" y="19544"/>
                  </a:lnTo>
                  <a:lnTo>
                    <a:pt x="17173" y="19277"/>
                  </a:lnTo>
                  <a:lnTo>
                    <a:pt x="17126" y="18996"/>
                  </a:lnTo>
                  <a:lnTo>
                    <a:pt x="17080" y="18722"/>
                  </a:lnTo>
                  <a:lnTo>
                    <a:pt x="17026" y="18435"/>
                  </a:lnTo>
                  <a:lnTo>
                    <a:pt x="16966" y="18148"/>
                  </a:lnTo>
                  <a:lnTo>
                    <a:pt x="16899" y="17854"/>
                  </a:lnTo>
                  <a:lnTo>
                    <a:pt x="16833" y="17560"/>
                  </a:lnTo>
                  <a:lnTo>
                    <a:pt x="16759" y="17259"/>
                  </a:lnTo>
                  <a:lnTo>
                    <a:pt x="16672" y="16952"/>
                  </a:lnTo>
                  <a:lnTo>
                    <a:pt x="16592" y="16645"/>
                  </a:lnTo>
                  <a:lnTo>
                    <a:pt x="16499" y="16338"/>
                  </a:lnTo>
                  <a:lnTo>
                    <a:pt x="16398" y="16024"/>
                  </a:lnTo>
                  <a:lnTo>
                    <a:pt x="16292" y="15710"/>
                  </a:lnTo>
                  <a:lnTo>
                    <a:pt x="16185" y="15389"/>
                  </a:lnTo>
                  <a:lnTo>
                    <a:pt x="16071" y="15069"/>
                  </a:lnTo>
                  <a:lnTo>
                    <a:pt x="15944" y="14741"/>
                  </a:lnTo>
                  <a:lnTo>
                    <a:pt x="15817" y="14421"/>
                  </a:lnTo>
                  <a:lnTo>
                    <a:pt x="15684" y="14093"/>
                  </a:lnTo>
                  <a:lnTo>
                    <a:pt x="15543" y="13759"/>
                  </a:lnTo>
                  <a:lnTo>
                    <a:pt x="15397" y="13432"/>
                  </a:lnTo>
                  <a:lnTo>
                    <a:pt x="15243" y="13098"/>
                  </a:lnTo>
                  <a:lnTo>
                    <a:pt x="15083" y="12771"/>
                  </a:lnTo>
                  <a:lnTo>
                    <a:pt x="14916" y="12437"/>
                  </a:lnTo>
                  <a:lnTo>
                    <a:pt x="14742" y="12103"/>
                  </a:lnTo>
                  <a:lnTo>
                    <a:pt x="14555" y="11769"/>
                  </a:lnTo>
                  <a:lnTo>
                    <a:pt x="14368" y="11428"/>
                  </a:lnTo>
                  <a:lnTo>
                    <a:pt x="14174" y="11094"/>
                  </a:lnTo>
                  <a:lnTo>
                    <a:pt x="13974" y="10760"/>
                  </a:lnTo>
                  <a:lnTo>
                    <a:pt x="13760" y="10426"/>
                  </a:lnTo>
                  <a:lnTo>
                    <a:pt x="13546" y="10092"/>
                  </a:lnTo>
                  <a:lnTo>
                    <a:pt x="13319" y="9759"/>
                  </a:lnTo>
                  <a:lnTo>
                    <a:pt x="13086" y="9425"/>
                  </a:lnTo>
                  <a:lnTo>
                    <a:pt x="12852" y="9097"/>
                  </a:lnTo>
                  <a:lnTo>
                    <a:pt x="12605" y="8770"/>
                  </a:lnTo>
                  <a:lnTo>
                    <a:pt x="12344" y="8436"/>
                  </a:lnTo>
                  <a:lnTo>
                    <a:pt x="12084" y="8109"/>
                  </a:lnTo>
                  <a:lnTo>
                    <a:pt x="11816" y="7788"/>
                  </a:lnTo>
                  <a:lnTo>
                    <a:pt x="11536" y="7467"/>
                  </a:lnTo>
                  <a:lnTo>
                    <a:pt x="11249" y="7147"/>
                  </a:lnTo>
                  <a:lnTo>
                    <a:pt x="10955" y="6826"/>
                  </a:lnTo>
                  <a:lnTo>
                    <a:pt x="10648" y="6512"/>
                  </a:lnTo>
                  <a:lnTo>
                    <a:pt x="10340" y="6198"/>
                  </a:lnTo>
                  <a:lnTo>
                    <a:pt x="10020" y="5891"/>
                  </a:lnTo>
                  <a:lnTo>
                    <a:pt x="10020" y="5891"/>
                  </a:lnTo>
                  <a:lnTo>
                    <a:pt x="9672" y="5564"/>
                  </a:lnTo>
                  <a:lnTo>
                    <a:pt x="9318" y="5250"/>
                  </a:lnTo>
                  <a:lnTo>
                    <a:pt x="8971" y="4949"/>
                  </a:lnTo>
                  <a:lnTo>
                    <a:pt x="8630" y="4656"/>
                  </a:lnTo>
                  <a:lnTo>
                    <a:pt x="8283" y="4375"/>
                  </a:lnTo>
                  <a:lnTo>
                    <a:pt x="7936" y="4108"/>
                  </a:lnTo>
                  <a:lnTo>
                    <a:pt x="7595" y="3847"/>
                  </a:lnTo>
                  <a:lnTo>
                    <a:pt x="7254" y="3593"/>
                  </a:lnTo>
                  <a:lnTo>
                    <a:pt x="6914" y="3353"/>
                  </a:lnTo>
                  <a:lnTo>
                    <a:pt x="6573" y="3126"/>
                  </a:lnTo>
                  <a:lnTo>
                    <a:pt x="6239" y="2906"/>
                  </a:lnTo>
                  <a:lnTo>
                    <a:pt x="5905" y="2692"/>
                  </a:lnTo>
                  <a:lnTo>
                    <a:pt x="5571" y="2491"/>
                  </a:lnTo>
                  <a:lnTo>
                    <a:pt x="5244" y="2298"/>
                  </a:lnTo>
                  <a:lnTo>
                    <a:pt x="4917" y="2111"/>
                  </a:lnTo>
                  <a:lnTo>
                    <a:pt x="4596" y="1937"/>
                  </a:lnTo>
                  <a:lnTo>
                    <a:pt x="4276" y="1770"/>
                  </a:lnTo>
                  <a:lnTo>
                    <a:pt x="3962" y="1610"/>
                  </a:lnTo>
                  <a:lnTo>
                    <a:pt x="3648" y="1456"/>
                  </a:lnTo>
                  <a:lnTo>
                    <a:pt x="3340" y="1309"/>
                  </a:lnTo>
                  <a:lnTo>
                    <a:pt x="3033" y="1176"/>
                  </a:lnTo>
                  <a:lnTo>
                    <a:pt x="2733" y="1049"/>
                  </a:lnTo>
                  <a:lnTo>
                    <a:pt x="2439" y="922"/>
                  </a:lnTo>
                  <a:lnTo>
                    <a:pt x="2145" y="808"/>
                  </a:lnTo>
                  <a:lnTo>
                    <a:pt x="1858" y="701"/>
                  </a:lnTo>
                  <a:lnTo>
                    <a:pt x="1577" y="594"/>
                  </a:lnTo>
                  <a:lnTo>
                    <a:pt x="1303" y="501"/>
                  </a:lnTo>
                  <a:lnTo>
                    <a:pt x="1029" y="414"/>
                  </a:lnTo>
                  <a:lnTo>
                    <a:pt x="508" y="247"/>
                  </a:lnTo>
                  <a:lnTo>
                    <a:pt x="1" y="107"/>
                  </a:lnTo>
                  <a:lnTo>
                    <a:pt x="1" y="107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2587;p67"/>
            <p:cNvSpPr/>
            <p:nvPr/>
          </p:nvSpPr>
          <p:spPr>
            <a:xfrm>
              <a:off x="1673360" y="2816434"/>
              <a:ext cx="72193" cy="68249"/>
            </a:xfrm>
            <a:custGeom>
              <a:avLst/>
              <a:gdLst/>
              <a:ahLst/>
              <a:cxnLst/>
              <a:rect l="l" t="t" r="r" b="b"/>
              <a:pathLst>
                <a:path w="8932" h="8444" extrusionOk="0">
                  <a:moveTo>
                    <a:pt x="4469" y="8443"/>
                  </a:moveTo>
                  <a:lnTo>
                    <a:pt x="4469" y="8443"/>
                  </a:lnTo>
                  <a:lnTo>
                    <a:pt x="4696" y="8437"/>
                  </a:lnTo>
                  <a:lnTo>
                    <a:pt x="4924" y="8423"/>
                  </a:lnTo>
                  <a:lnTo>
                    <a:pt x="5151" y="8397"/>
                  </a:lnTo>
                  <a:lnTo>
                    <a:pt x="5364" y="8357"/>
                  </a:lnTo>
                  <a:lnTo>
                    <a:pt x="5585" y="8310"/>
                  </a:lnTo>
                  <a:lnTo>
                    <a:pt x="5792" y="8250"/>
                  </a:lnTo>
                  <a:lnTo>
                    <a:pt x="5999" y="8183"/>
                  </a:lnTo>
                  <a:lnTo>
                    <a:pt x="6206" y="8109"/>
                  </a:lnTo>
                  <a:lnTo>
                    <a:pt x="6400" y="8023"/>
                  </a:lnTo>
                  <a:lnTo>
                    <a:pt x="6593" y="7929"/>
                  </a:lnTo>
                  <a:lnTo>
                    <a:pt x="6780" y="7829"/>
                  </a:lnTo>
                  <a:lnTo>
                    <a:pt x="6961" y="7722"/>
                  </a:lnTo>
                  <a:lnTo>
                    <a:pt x="7134" y="7602"/>
                  </a:lnTo>
                  <a:lnTo>
                    <a:pt x="7301" y="7475"/>
                  </a:lnTo>
                  <a:lnTo>
                    <a:pt x="7468" y="7341"/>
                  </a:lnTo>
                  <a:lnTo>
                    <a:pt x="7622" y="7201"/>
                  </a:lnTo>
                  <a:lnTo>
                    <a:pt x="7769" y="7054"/>
                  </a:lnTo>
                  <a:lnTo>
                    <a:pt x="7909" y="6900"/>
                  </a:lnTo>
                  <a:lnTo>
                    <a:pt x="8043" y="6740"/>
                  </a:lnTo>
                  <a:lnTo>
                    <a:pt x="8170" y="6580"/>
                  </a:lnTo>
                  <a:lnTo>
                    <a:pt x="8283" y="6406"/>
                  </a:lnTo>
                  <a:lnTo>
                    <a:pt x="8390" y="6226"/>
                  </a:lnTo>
                  <a:lnTo>
                    <a:pt x="8490" y="6046"/>
                  </a:lnTo>
                  <a:lnTo>
                    <a:pt x="8577" y="5859"/>
                  </a:lnTo>
                  <a:lnTo>
                    <a:pt x="8657" y="5672"/>
                  </a:lnTo>
                  <a:lnTo>
                    <a:pt x="8731" y="5471"/>
                  </a:lnTo>
                  <a:lnTo>
                    <a:pt x="8791" y="5271"/>
                  </a:lnTo>
                  <a:lnTo>
                    <a:pt x="8844" y="5070"/>
                  </a:lnTo>
                  <a:lnTo>
                    <a:pt x="8878" y="4863"/>
                  </a:lnTo>
                  <a:lnTo>
                    <a:pt x="8911" y="4650"/>
                  </a:lnTo>
                  <a:lnTo>
                    <a:pt x="8924" y="4436"/>
                  </a:lnTo>
                  <a:lnTo>
                    <a:pt x="8931" y="4222"/>
                  </a:lnTo>
                  <a:lnTo>
                    <a:pt x="8931" y="4222"/>
                  </a:lnTo>
                  <a:lnTo>
                    <a:pt x="8924" y="4002"/>
                  </a:lnTo>
                  <a:lnTo>
                    <a:pt x="8911" y="3788"/>
                  </a:lnTo>
                  <a:lnTo>
                    <a:pt x="8878" y="3581"/>
                  </a:lnTo>
                  <a:lnTo>
                    <a:pt x="8844" y="3374"/>
                  </a:lnTo>
                  <a:lnTo>
                    <a:pt x="8791" y="3167"/>
                  </a:lnTo>
                  <a:lnTo>
                    <a:pt x="8731" y="2966"/>
                  </a:lnTo>
                  <a:lnTo>
                    <a:pt x="8657" y="2773"/>
                  </a:lnTo>
                  <a:lnTo>
                    <a:pt x="8577" y="2579"/>
                  </a:lnTo>
                  <a:lnTo>
                    <a:pt x="8490" y="2392"/>
                  </a:lnTo>
                  <a:lnTo>
                    <a:pt x="8390" y="2212"/>
                  </a:lnTo>
                  <a:lnTo>
                    <a:pt x="8283" y="2031"/>
                  </a:lnTo>
                  <a:lnTo>
                    <a:pt x="8170" y="1864"/>
                  </a:lnTo>
                  <a:lnTo>
                    <a:pt x="8043" y="1697"/>
                  </a:lnTo>
                  <a:lnTo>
                    <a:pt x="7909" y="1537"/>
                  </a:lnTo>
                  <a:lnTo>
                    <a:pt x="7769" y="1383"/>
                  </a:lnTo>
                  <a:lnTo>
                    <a:pt x="7622" y="1236"/>
                  </a:lnTo>
                  <a:lnTo>
                    <a:pt x="7468" y="1096"/>
                  </a:lnTo>
                  <a:lnTo>
                    <a:pt x="7301" y="963"/>
                  </a:lnTo>
                  <a:lnTo>
                    <a:pt x="7134" y="842"/>
                  </a:lnTo>
                  <a:lnTo>
                    <a:pt x="6961" y="722"/>
                  </a:lnTo>
                  <a:lnTo>
                    <a:pt x="6780" y="609"/>
                  </a:lnTo>
                  <a:lnTo>
                    <a:pt x="6593" y="508"/>
                  </a:lnTo>
                  <a:lnTo>
                    <a:pt x="6400" y="415"/>
                  </a:lnTo>
                  <a:lnTo>
                    <a:pt x="6206" y="335"/>
                  </a:lnTo>
                  <a:lnTo>
                    <a:pt x="5999" y="255"/>
                  </a:lnTo>
                  <a:lnTo>
                    <a:pt x="5792" y="188"/>
                  </a:lnTo>
                  <a:lnTo>
                    <a:pt x="5585" y="134"/>
                  </a:lnTo>
                  <a:lnTo>
                    <a:pt x="5364" y="88"/>
                  </a:lnTo>
                  <a:lnTo>
                    <a:pt x="5151" y="48"/>
                  </a:lnTo>
                  <a:lnTo>
                    <a:pt x="4924" y="21"/>
                  </a:lnTo>
                  <a:lnTo>
                    <a:pt x="4696" y="7"/>
                  </a:lnTo>
                  <a:lnTo>
                    <a:pt x="4469" y="1"/>
                  </a:lnTo>
                  <a:lnTo>
                    <a:pt x="4469" y="1"/>
                  </a:lnTo>
                  <a:lnTo>
                    <a:pt x="4242" y="7"/>
                  </a:lnTo>
                  <a:lnTo>
                    <a:pt x="4015" y="21"/>
                  </a:lnTo>
                  <a:lnTo>
                    <a:pt x="3788" y="48"/>
                  </a:lnTo>
                  <a:lnTo>
                    <a:pt x="3574" y="88"/>
                  </a:lnTo>
                  <a:lnTo>
                    <a:pt x="3354" y="134"/>
                  </a:lnTo>
                  <a:lnTo>
                    <a:pt x="3140" y="188"/>
                  </a:lnTo>
                  <a:lnTo>
                    <a:pt x="2933" y="255"/>
                  </a:lnTo>
                  <a:lnTo>
                    <a:pt x="2733" y="335"/>
                  </a:lnTo>
                  <a:lnTo>
                    <a:pt x="2532" y="415"/>
                  </a:lnTo>
                  <a:lnTo>
                    <a:pt x="2345" y="508"/>
                  </a:lnTo>
                  <a:lnTo>
                    <a:pt x="2158" y="609"/>
                  </a:lnTo>
                  <a:lnTo>
                    <a:pt x="1971" y="722"/>
                  </a:lnTo>
                  <a:lnTo>
                    <a:pt x="1798" y="842"/>
                  </a:lnTo>
                  <a:lnTo>
                    <a:pt x="1631" y="963"/>
                  </a:lnTo>
                  <a:lnTo>
                    <a:pt x="1470" y="1096"/>
                  </a:lnTo>
                  <a:lnTo>
                    <a:pt x="1310" y="1236"/>
                  </a:lnTo>
                  <a:lnTo>
                    <a:pt x="1163" y="1383"/>
                  </a:lnTo>
                  <a:lnTo>
                    <a:pt x="1023" y="1537"/>
                  </a:lnTo>
                  <a:lnTo>
                    <a:pt x="889" y="1697"/>
                  </a:lnTo>
                  <a:lnTo>
                    <a:pt x="769" y="1864"/>
                  </a:lnTo>
                  <a:lnTo>
                    <a:pt x="649" y="2031"/>
                  </a:lnTo>
                  <a:lnTo>
                    <a:pt x="542" y="2212"/>
                  </a:lnTo>
                  <a:lnTo>
                    <a:pt x="442" y="2392"/>
                  </a:lnTo>
                  <a:lnTo>
                    <a:pt x="355" y="2579"/>
                  </a:lnTo>
                  <a:lnTo>
                    <a:pt x="275" y="2773"/>
                  </a:lnTo>
                  <a:lnTo>
                    <a:pt x="201" y="2966"/>
                  </a:lnTo>
                  <a:lnTo>
                    <a:pt x="141" y="3167"/>
                  </a:lnTo>
                  <a:lnTo>
                    <a:pt x="94" y="3374"/>
                  </a:lnTo>
                  <a:lnTo>
                    <a:pt x="54" y="3581"/>
                  </a:lnTo>
                  <a:lnTo>
                    <a:pt x="28" y="3788"/>
                  </a:lnTo>
                  <a:lnTo>
                    <a:pt x="8" y="4002"/>
                  </a:lnTo>
                  <a:lnTo>
                    <a:pt x="1" y="4222"/>
                  </a:lnTo>
                  <a:lnTo>
                    <a:pt x="1" y="4222"/>
                  </a:lnTo>
                  <a:lnTo>
                    <a:pt x="8" y="4436"/>
                  </a:lnTo>
                  <a:lnTo>
                    <a:pt x="28" y="4650"/>
                  </a:lnTo>
                  <a:lnTo>
                    <a:pt x="54" y="4863"/>
                  </a:lnTo>
                  <a:lnTo>
                    <a:pt x="94" y="5070"/>
                  </a:lnTo>
                  <a:lnTo>
                    <a:pt x="141" y="5271"/>
                  </a:lnTo>
                  <a:lnTo>
                    <a:pt x="201" y="5471"/>
                  </a:lnTo>
                  <a:lnTo>
                    <a:pt x="275" y="5672"/>
                  </a:lnTo>
                  <a:lnTo>
                    <a:pt x="355" y="5859"/>
                  </a:lnTo>
                  <a:lnTo>
                    <a:pt x="442" y="6046"/>
                  </a:lnTo>
                  <a:lnTo>
                    <a:pt x="542" y="6226"/>
                  </a:lnTo>
                  <a:lnTo>
                    <a:pt x="649" y="6406"/>
                  </a:lnTo>
                  <a:lnTo>
                    <a:pt x="769" y="6580"/>
                  </a:lnTo>
                  <a:lnTo>
                    <a:pt x="889" y="6740"/>
                  </a:lnTo>
                  <a:lnTo>
                    <a:pt x="1023" y="6900"/>
                  </a:lnTo>
                  <a:lnTo>
                    <a:pt x="1163" y="7054"/>
                  </a:lnTo>
                  <a:lnTo>
                    <a:pt x="1310" y="7201"/>
                  </a:lnTo>
                  <a:lnTo>
                    <a:pt x="1470" y="7341"/>
                  </a:lnTo>
                  <a:lnTo>
                    <a:pt x="1631" y="7475"/>
                  </a:lnTo>
                  <a:lnTo>
                    <a:pt x="1798" y="7602"/>
                  </a:lnTo>
                  <a:lnTo>
                    <a:pt x="1971" y="7722"/>
                  </a:lnTo>
                  <a:lnTo>
                    <a:pt x="2158" y="7829"/>
                  </a:lnTo>
                  <a:lnTo>
                    <a:pt x="2345" y="7929"/>
                  </a:lnTo>
                  <a:lnTo>
                    <a:pt x="2532" y="8023"/>
                  </a:lnTo>
                  <a:lnTo>
                    <a:pt x="2733" y="8109"/>
                  </a:lnTo>
                  <a:lnTo>
                    <a:pt x="2933" y="8183"/>
                  </a:lnTo>
                  <a:lnTo>
                    <a:pt x="3140" y="8250"/>
                  </a:lnTo>
                  <a:lnTo>
                    <a:pt x="3354" y="8310"/>
                  </a:lnTo>
                  <a:lnTo>
                    <a:pt x="3574" y="8357"/>
                  </a:lnTo>
                  <a:lnTo>
                    <a:pt x="3788" y="8397"/>
                  </a:lnTo>
                  <a:lnTo>
                    <a:pt x="4015" y="8423"/>
                  </a:lnTo>
                  <a:lnTo>
                    <a:pt x="4242" y="8437"/>
                  </a:lnTo>
                  <a:lnTo>
                    <a:pt x="4469" y="8443"/>
                  </a:lnTo>
                  <a:lnTo>
                    <a:pt x="4469" y="84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2588;p67"/>
            <p:cNvSpPr/>
            <p:nvPr/>
          </p:nvSpPr>
          <p:spPr>
            <a:xfrm>
              <a:off x="1678759" y="2828687"/>
              <a:ext cx="24902" cy="23552"/>
            </a:xfrm>
            <a:custGeom>
              <a:avLst/>
              <a:gdLst/>
              <a:ahLst/>
              <a:cxnLst/>
              <a:rect l="l" t="t" r="r" b="b"/>
              <a:pathLst>
                <a:path w="3081" h="2914" extrusionOk="0">
                  <a:moveTo>
                    <a:pt x="1544" y="2913"/>
                  </a:moveTo>
                  <a:lnTo>
                    <a:pt x="1544" y="2913"/>
                  </a:lnTo>
                  <a:lnTo>
                    <a:pt x="1697" y="2906"/>
                  </a:lnTo>
                  <a:lnTo>
                    <a:pt x="1851" y="2880"/>
                  </a:lnTo>
                  <a:lnTo>
                    <a:pt x="1998" y="2846"/>
                  </a:lnTo>
                  <a:lnTo>
                    <a:pt x="2138" y="2800"/>
                  </a:lnTo>
                  <a:lnTo>
                    <a:pt x="2272" y="2733"/>
                  </a:lnTo>
                  <a:lnTo>
                    <a:pt x="2399" y="2666"/>
                  </a:lnTo>
                  <a:lnTo>
                    <a:pt x="2519" y="2579"/>
                  </a:lnTo>
                  <a:lnTo>
                    <a:pt x="2626" y="2486"/>
                  </a:lnTo>
                  <a:lnTo>
                    <a:pt x="2726" y="2379"/>
                  </a:lnTo>
                  <a:lnTo>
                    <a:pt x="2820" y="2265"/>
                  </a:lnTo>
                  <a:lnTo>
                    <a:pt x="2893" y="2145"/>
                  </a:lnTo>
                  <a:lnTo>
                    <a:pt x="2960" y="2018"/>
                  </a:lnTo>
                  <a:lnTo>
                    <a:pt x="3013" y="1885"/>
                  </a:lnTo>
                  <a:lnTo>
                    <a:pt x="3047" y="1744"/>
                  </a:lnTo>
                  <a:lnTo>
                    <a:pt x="3073" y="1604"/>
                  </a:lnTo>
                  <a:lnTo>
                    <a:pt x="3080" y="1531"/>
                  </a:lnTo>
                  <a:lnTo>
                    <a:pt x="3080" y="1457"/>
                  </a:lnTo>
                  <a:lnTo>
                    <a:pt x="3080" y="1457"/>
                  </a:lnTo>
                  <a:lnTo>
                    <a:pt x="3080" y="1377"/>
                  </a:lnTo>
                  <a:lnTo>
                    <a:pt x="3073" y="1303"/>
                  </a:lnTo>
                  <a:lnTo>
                    <a:pt x="3047" y="1163"/>
                  </a:lnTo>
                  <a:lnTo>
                    <a:pt x="3013" y="1023"/>
                  </a:lnTo>
                  <a:lnTo>
                    <a:pt x="2960" y="889"/>
                  </a:lnTo>
                  <a:lnTo>
                    <a:pt x="2893" y="762"/>
                  </a:lnTo>
                  <a:lnTo>
                    <a:pt x="2820" y="642"/>
                  </a:lnTo>
                  <a:lnTo>
                    <a:pt x="2726" y="529"/>
                  </a:lnTo>
                  <a:lnTo>
                    <a:pt x="2626" y="428"/>
                  </a:lnTo>
                  <a:lnTo>
                    <a:pt x="2519" y="335"/>
                  </a:lnTo>
                  <a:lnTo>
                    <a:pt x="2399" y="248"/>
                  </a:lnTo>
                  <a:lnTo>
                    <a:pt x="2272" y="175"/>
                  </a:lnTo>
                  <a:lnTo>
                    <a:pt x="2138" y="115"/>
                  </a:lnTo>
                  <a:lnTo>
                    <a:pt x="1998" y="68"/>
                  </a:lnTo>
                  <a:lnTo>
                    <a:pt x="1851" y="34"/>
                  </a:lnTo>
                  <a:lnTo>
                    <a:pt x="1697" y="8"/>
                  </a:lnTo>
                  <a:lnTo>
                    <a:pt x="1544" y="1"/>
                  </a:lnTo>
                  <a:lnTo>
                    <a:pt x="1544" y="1"/>
                  </a:lnTo>
                  <a:lnTo>
                    <a:pt x="1383" y="8"/>
                  </a:lnTo>
                  <a:lnTo>
                    <a:pt x="1230" y="34"/>
                  </a:lnTo>
                  <a:lnTo>
                    <a:pt x="1083" y="68"/>
                  </a:lnTo>
                  <a:lnTo>
                    <a:pt x="943" y="115"/>
                  </a:lnTo>
                  <a:lnTo>
                    <a:pt x="809" y="175"/>
                  </a:lnTo>
                  <a:lnTo>
                    <a:pt x="682" y="248"/>
                  </a:lnTo>
                  <a:lnTo>
                    <a:pt x="562" y="335"/>
                  </a:lnTo>
                  <a:lnTo>
                    <a:pt x="455" y="428"/>
                  </a:lnTo>
                  <a:lnTo>
                    <a:pt x="355" y="529"/>
                  </a:lnTo>
                  <a:lnTo>
                    <a:pt x="268" y="642"/>
                  </a:lnTo>
                  <a:lnTo>
                    <a:pt x="188" y="762"/>
                  </a:lnTo>
                  <a:lnTo>
                    <a:pt x="121" y="889"/>
                  </a:lnTo>
                  <a:lnTo>
                    <a:pt x="74" y="1023"/>
                  </a:lnTo>
                  <a:lnTo>
                    <a:pt x="34" y="1163"/>
                  </a:lnTo>
                  <a:lnTo>
                    <a:pt x="8" y="1303"/>
                  </a:lnTo>
                  <a:lnTo>
                    <a:pt x="8" y="1377"/>
                  </a:lnTo>
                  <a:lnTo>
                    <a:pt x="1" y="1457"/>
                  </a:lnTo>
                  <a:lnTo>
                    <a:pt x="1" y="1457"/>
                  </a:lnTo>
                  <a:lnTo>
                    <a:pt x="8" y="1531"/>
                  </a:lnTo>
                  <a:lnTo>
                    <a:pt x="8" y="1604"/>
                  </a:lnTo>
                  <a:lnTo>
                    <a:pt x="34" y="1744"/>
                  </a:lnTo>
                  <a:lnTo>
                    <a:pt x="74" y="1885"/>
                  </a:lnTo>
                  <a:lnTo>
                    <a:pt x="121" y="2018"/>
                  </a:lnTo>
                  <a:lnTo>
                    <a:pt x="188" y="2145"/>
                  </a:lnTo>
                  <a:lnTo>
                    <a:pt x="268" y="2265"/>
                  </a:lnTo>
                  <a:lnTo>
                    <a:pt x="355" y="2379"/>
                  </a:lnTo>
                  <a:lnTo>
                    <a:pt x="455" y="2486"/>
                  </a:lnTo>
                  <a:lnTo>
                    <a:pt x="562" y="2579"/>
                  </a:lnTo>
                  <a:lnTo>
                    <a:pt x="682" y="2666"/>
                  </a:lnTo>
                  <a:lnTo>
                    <a:pt x="809" y="2733"/>
                  </a:lnTo>
                  <a:lnTo>
                    <a:pt x="943" y="2800"/>
                  </a:lnTo>
                  <a:lnTo>
                    <a:pt x="1083" y="2846"/>
                  </a:lnTo>
                  <a:lnTo>
                    <a:pt x="1230" y="2880"/>
                  </a:lnTo>
                  <a:lnTo>
                    <a:pt x="1383" y="2906"/>
                  </a:lnTo>
                  <a:lnTo>
                    <a:pt x="1544" y="2913"/>
                  </a:lnTo>
                  <a:lnTo>
                    <a:pt x="1544" y="2913"/>
                  </a:lnTo>
                  <a:close/>
                </a:path>
              </a:pathLst>
            </a:custGeom>
            <a:solidFill>
              <a:srgbClr val="E4E8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2589;p67"/>
            <p:cNvSpPr/>
            <p:nvPr/>
          </p:nvSpPr>
          <p:spPr>
            <a:xfrm>
              <a:off x="1497533" y="2916042"/>
              <a:ext cx="59229" cy="64628"/>
            </a:xfrm>
            <a:custGeom>
              <a:avLst/>
              <a:gdLst/>
              <a:ahLst/>
              <a:cxnLst/>
              <a:rect l="l" t="t" r="r" b="b"/>
              <a:pathLst>
                <a:path w="7328" h="7996" extrusionOk="0">
                  <a:moveTo>
                    <a:pt x="3627" y="7995"/>
                  </a:moveTo>
                  <a:lnTo>
                    <a:pt x="3627" y="7995"/>
                  </a:lnTo>
                  <a:lnTo>
                    <a:pt x="3561" y="7741"/>
                  </a:lnTo>
                  <a:lnTo>
                    <a:pt x="3541" y="7615"/>
                  </a:lnTo>
                  <a:lnTo>
                    <a:pt x="3521" y="7494"/>
                  </a:lnTo>
                  <a:lnTo>
                    <a:pt x="3500" y="7374"/>
                  </a:lnTo>
                  <a:lnTo>
                    <a:pt x="3487" y="7261"/>
                  </a:lnTo>
                  <a:lnTo>
                    <a:pt x="3480" y="7140"/>
                  </a:lnTo>
                  <a:lnTo>
                    <a:pt x="3480" y="7027"/>
                  </a:lnTo>
                  <a:lnTo>
                    <a:pt x="3480" y="6913"/>
                  </a:lnTo>
                  <a:lnTo>
                    <a:pt x="3487" y="6806"/>
                  </a:lnTo>
                  <a:lnTo>
                    <a:pt x="3500" y="6693"/>
                  </a:lnTo>
                  <a:lnTo>
                    <a:pt x="3514" y="6586"/>
                  </a:lnTo>
                  <a:lnTo>
                    <a:pt x="3527" y="6479"/>
                  </a:lnTo>
                  <a:lnTo>
                    <a:pt x="3554" y="6372"/>
                  </a:lnTo>
                  <a:lnTo>
                    <a:pt x="3581" y="6272"/>
                  </a:lnTo>
                  <a:lnTo>
                    <a:pt x="3607" y="6165"/>
                  </a:lnTo>
                  <a:lnTo>
                    <a:pt x="3681" y="5958"/>
                  </a:lnTo>
                  <a:lnTo>
                    <a:pt x="3768" y="5758"/>
                  </a:lnTo>
                  <a:lnTo>
                    <a:pt x="3868" y="5564"/>
                  </a:lnTo>
                  <a:lnTo>
                    <a:pt x="3981" y="5364"/>
                  </a:lnTo>
                  <a:lnTo>
                    <a:pt x="4108" y="5170"/>
                  </a:lnTo>
                  <a:lnTo>
                    <a:pt x="4249" y="4976"/>
                  </a:lnTo>
                  <a:lnTo>
                    <a:pt x="4402" y="4782"/>
                  </a:lnTo>
                  <a:lnTo>
                    <a:pt x="4569" y="4589"/>
                  </a:lnTo>
                  <a:lnTo>
                    <a:pt x="4569" y="4589"/>
                  </a:lnTo>
                  <a:lnTo>
                    <a:pt x="4676" y="4502"/>
                  </a:lnTo>
                  <a:lnTo>
                    <a:pt x="4790" y="4422"/>
                  </a:lnTo>
                  <a:lnTo>
                    <a:pt x="4903" y="4355"/>
                  </a:lnTo>
                  <a:lnTo>
                    <a:pt x="5017" y="4295"/>
                  </a:lnTo>
                  <a:lnTo>
                    <a:pt x="5137" y="4241"/>
                  </a:lnTo>
                  <a:lnTo>
                    <a:pt x="5250" y="4201"/>
                  </a:lnTo>
                  <a:lnTo>
                    <a:pt x="5371" y="4161"/>
                  </a:lnTo>
                  <a:lnTo>
                    <a:pt x="5484" y="4135"/>
                  </a:lnTo>
                  <a:lnTo>
                    <a:pt x="5604" y="4108"/>
                  </a:lnTo>
                  <a:lnTo>
                    <a:pt x="5718" y="4088"/>
                  </a:lnTo>
                  <a:lnTo>
                    <a:pt x="5945" y="4061"/>
                  </a:lnTo>
                  <a:lnTo>
                    <a:pt x="6166" y="4041"/>
                  </a:lnTo>
                  <a:lnTo>
                    <a:pt x="6379" y="4028"/>
                  </a:lnTo>
                  <a:lnTo>
                    <a:pt x="6573" y="4021"/>
                  </a:lnTo>
                  <a:lnTo>
                    <a:pt x="6753" y="4008"/>
                  </a:lnTo>
                  <a:lnTo>
                    <a:pt x="6920" y="3988"/>
                  </a:lnTo>
                  <a:lnTo>
                    <a:pt x="6987" y="3968"/>
                  </a:lnTo>
                  <a:lnTo>
                    <a:pt x="7054" y="3948"/>
                  </a:lnTo>
                  <a:lnTo>
                    <a:pt x="7114" y="3921"/>
                  </a:lnTo>
                  <a:lnTo>
                    <a:pt x="7167" y="3894"/>
                  </a:lnTo>
                  <a:lnTo>
                    <a:pt x="7214" y="3854"/>
                  </a:lnTo>
                  <a:lnTo>
                    <a:pt x="7254" y="3814"/>
                  </a:lnTo>
                  <a:lnTo>
                    <a:pt x="7288" y="3761"/>
                  </a:lnTo>
                  <a:lnTo>
                    <a:pt x="7308" y="3700"/>
                  </a:lnTo>
                  <a:lnTo>
                    <a:pt x="7321" y="3634"/>
                  </a:lnTo>
                  <a:lnTo>
                    <a:pt x="7328" y="3560"/>
                  </a:lnTo>
                  <a:lnTo>
                    <a:pt x="7328" y="3560"/>
                  </a:lnTo>
                  <a:lnTo>
                    <a:pt x="7321" y="3353"/>
                  </a:lnTo>
                  <a:lnTo>
                    <a:pt x="7314" y="3159"/>
                  </a:lnTo>
                  <a:lnTo>
                    <a:pt x="7301" y="2966"/>
                  </a:lnTo>
                  <a:lnTo>
                    <a:pt x="7274" y="2772"/>
                  </a:lnTo>
                  <a:lnTo>
                    <a:pt x="7248" y="2592"/>
                  </a:lnTo>
                  <a:lnTo>
                    <a:pt x="7214" y="2411"/>
                  </a:lnTo>
                  <a:lnTo>
                    <a:pt x="7181" y="2244"/>
                  </a:lnTo>
                  <a:lnTo>
                    <a:pt x="7134" y="2077"/>
                  </a:lnTo>
                  <a:lnTo>
                    <a:pt x="7081" y="1917"/>
                  </a:lnTo>
                  <a:lnTo>
                    <a:pt x="7027" y="1757"/>
                  </a:lnTo>
                  <a:lnTo>
                    <a:pt x="6960" y="1610"/>
                  </a:lnTo>
                  <a:lnTo>
                    <a:pt x="6894" y="1470"/>
                  </a:lnTo>
                  <a:lnTo>
                    <a:pt x="6820" y="1329"/>
                  </a:lnTo>
                  <a:lnTo>
                    <a:pt x="6740" y="1196"/>
                  </a:lnTo>
                  <a:lnTo>
                    <a:pt x="6653" y="1075"/>
                  </a:lnTo>
                  <a:lnTo>
                    <a:pt x="6560" y="955"/>
                  </a:lnTo>
                  <a:lnTo>
                    <a:pt x="6466" y="842"/>
                  </a:lnTo>
                  <a:lnTo>
                    <a:pt x="6359" y="735"/>
                  </a:lnTo>
                  <a:lnTo>
                    <a:pt x="6252" y="641"/>
                  </a:lnTo>
                  <a:lnTo>
                    <a:pt x="6139" y="548"/>
                  </a:lnTo>
                  <a:lnTo>
                    <a:pt x="6019" y="461"/>
                  </a:lnTo>
                  <a:lnTo>
                    <a:pt x="5892" y="381"/>
                  </a:lnTo>
                  <a:lnTo>
                    <a:pt x="5765" y="307"/>
                  </a:lnTo>
                  <a:lnTo>
                    <a:pt x="5624" y="247"/>
                  </a:lnTo>
                  <a:lnTo>
                    <a:pt x="5484" y="187"/>
                  </a:lnTo>
                  <a:lnTo>
                    <a:pt x="5337" y="140"/>
                  </a:lnTo>
                  <a:lnTo>
                    <a:pt x="5184" y="94"/>
                  </a:lnTo>
                  <a:lnTo>
                    <a:pt x="5023" y="60"/>
                  </a:lnTo>
                  <a:lnTo>
                    <a:pt x="4863" y="33"/>
                  </a:lnTo>
                  <a:lnTo>
                    <a:pt x="4689" y="13"/>
                  </a:lnTo>
                  <a:lnTo>
                    <a:pt x="4516" y="0"/>
                  </a:lnTo>
                  <a:lnTo>
                    <a:pt x="4335" y="0"/>
                  </a:lnTo>
                  <a:lnTo>
                    <a:pt x="4335" y="0"/>
                  </a:lnTo>
                  <a:lnTo>
                    <a:pt x="3921" y="194"/>
                  </a:lnTo>
                  <a:lnTo>
                    <a:pt x="3514" y="374"/>
                  </a:lnTo>
                  <a:lnTo>
                    <a:pt x="2739" y="715"/>
                  </a:lnTo>
                  <a:lnTo>
                    <a:pt x="2372" y="882"/>
                  </a:lnTo>
                  <a:lnTo>
                    <a:pt x="2024" y="1055"/>
                  </a:lnTo>
                  <a:lnTo>
                    <a:pt x="1857" y="1142"/>
                  </a:lnTo>
                  <a:lnTo>
                    <a:pt x="1697" y="1229"/>
                  </a:lnTo>
                  <a:lnTo>
                    <a:pt x="1537" y="1329"/>
                  </a:lnTo>
                  <a:lnTo>
                    <a:pt x="1390" y="1423"/>
                  </a:lnTo>
                  <a:lnTo>
                    <a:pt x="1243" y="1530"/>
                  </a:lnTo>
                  <a:lnTo>
                    <a:pt x="1103" y="1637"/>
                  </a:lnTo>
                  <a:lnTo>
                    <a:pt x="969" y="1750"/>
                  </a:lnTo>
                  <a:lnTo>
                    <a:pt x="849" y="1864"/>
                  </a:lnTo>
                  <a:lnTo>
                    <a:pt x="729" y="1991"/>
                  </a:lnTo>
                  <a:lnTo>
                    <a:pt x="622" y="2124"/>
                  </a:lnTo>
                  <a:lnTo>
                    <a:pt x="515" y="2264"/>
                  </a:lnTo>
                  <a:lnTo>
                    <a:pt x="421" y="2411"/>
                  </a:lnTo>
                  <a:lnTo>
                    <a:pt x="341" y="2565"/>
                  </a:lnTo>
                  <a:lnTo>
                    <a:pt x="261" y="2732"/>
                  </a:lnTo>
                  <a:lnTo>
                    <a:pt x="194" y="2906"/>
                  </a:lnTo>
                  <a:lnTo>
                    <a:pt x="134" y="3093"/>
                  </a:lnTo>
                  <a:lnTo>
                    <a:pt x="87" y="3286"/>
                  </a:lnTo>
                  <a:lnTo>
                    <a:pt x="47" y="3493"/>
                  </a:lnTo>
                  <a:lnTo>
                    <a:pt x="21" y="3714"/>
                  </a:lnTo>
                  <a:lnTo>
                    <a:pt x="1" y="3948"/>
                  </a:lnTo>
                  <a:lnTo>
                    <a:pt x="1" y="3948"/>
                  </a:lnTo>
                  <a:lnTo>
                    <a:pt x="7" y="4148"/>
                  </a:lnTo>
                  <a:lnTo>
                    <a:pt x="21" y="4335"/>
                  </a:lnTo>
                  <a:lnTo>
                    <a:pt x="54" y="4522"/>
                  </a:lnTo>
                  <a:lnTo>
                    <a:pt x="94" y="4696"/>
                  </a:lnTo>
                  <a:lnTo>
                    <a:pt x="141" y="4856"/>
                  </a:lnTo>
                  <a:lnTo>
                    <a:pt x="201" y="5016"/>
                  </a:lnTo>
                  <a:lnTo>
                    <a:pt x="268" y="5163"/>
                  </a:lnTo>
                  <a:lnTo>
                    <a:pt x="348" y="5310"/>
                  </a:lnTo>
                  <a:lnTo>
                    <a:pt x="428" y="5444"/>
                  </a:lnTo>
                  <a:lnTo>
                    <a:pt x="522" y="5577"/>
                  </a:lnTo>
                  <a:lnTo>
                    <a:pt x="622" y="5704"/>
                  </a:lnTo>
                  <a:lnTo>
                    <a:pt x="735" y="5824"/>
                  </a:lnTo>
                  <a:lnTo>
                    <a:pt x="849" y="5938"/>
                  </a:lnTo>
                  <a:lnTo>
                    <a:pt x="969" y="6052"/>
                  </a:lnTo>
                  <a:lnTo>
                    <a:pt x="1089" y="6165"/>
                  </a:lnTo>
                  <a:lnTo>
                    <a:pt x="1223" y="6272"/>
                  </a:lnTo>
                  <a:lnTo>
                    <a:pt x="1356" y="6372"/>
                  </a:lnTo>
                  <a:lnTo>
                    <a:pt x="1497" y="6479"/>
                  </a:lnTo>
                  <a:lnTo>
                    <a:pt x="1791" y="6679"/>
                  </a:lnTo>
                  <a:lnTo>
                    <a:pt x="2398" y="7080"/>
                  </a:lnTo>
                  <a:lnTo>
                    <a:pt x="2706" y="7294"/>
                  </a:lnTo>
                  <a:lnTo>
                    <a:pt x="3020" y="7508"/>
                  </a:lnTo>
                  <a:lnTo>
                    <a:pt x="3173" y="7621"/>
                  </a:lnTo>
                  <a:lnTo>
                    <a:pt x="3327" y="7741"/>
                  </a:lnTo>
                  <a:lnTo>
                    <a:pt x="3474" y="7868"/>
                  </a:lnTo>
                  <a:lnTo>
                    <a:pt x="3627" y="7995"/>
                  </a:lnTo>
                  <a:lnTo>
                    <a:pt x="3627" y="799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2590;p67"/>
            <p:cNvSpPr/>
            <p:nvPr/>
          </p:nvSpPr>
          <p:spPr>
            <a:xfrm>
              <a:off x="1877863" y="2632670"/>
              <a:ext cx="94428" cy="128059"/>
            </a:xfrm>
            <a:custGeom>
              <a:avLst/>
              <a:gdLst/>
              <a:ahLst/>
              <a:cxnLst/>
              <a:rect l="l" t="t" r="r" b="b"/>
              <a:pathLst>
                <a:path w="11683" h="15844" extrusionOk="0">
                  <a:moveTo>
                    <a:pt x="11662" y="14388"/>
                  </a:moveTo>
                  <a:lnTo>
                    <a:pt x="11662" y="14388"/>
                  </a:lnTo>
                  <a:lnTo>
                    <a:pt x="11582" y="13987"/>
                  </a:lnTo>
                  <a:lnTo>
                    <a:pt x="11482" y="13579"/>
                  </a:lnTo>
                  <a:lnTo>
                    <a:pt x="11375" y="13172"/>
                  </a:lnTo>
                  <a:lnTo>
                    <a:pt x="11255" y="12765"/>
                  </a:lnTo>
                  <a:lnTo>
                    <a:pt x="11128" y="12350"/>
                  </a:lnTo>
                  <a:lnTo>
                    <a:pt x="10987" y="11943"/>
                  </a:lnTo>
                  <a:lnTo>
                    <a:pt x="10834" y="11529"/>
                  </a:lnTo>
                  <a:lnTo>
                    <a:pt x="10667" y="11115"/>
                  </a:lnTo>
                  <a:lnTo>
                    <a:pt x="10500" y="10707"/>
                  </a:lnTo>
                  <a:lnTo>
                    <a:pt x="10320" y="10293"/>
                  </a:lnTo>
                  <a:lnTo>
                    <a:pt x="10126" y="9886"/>
                  </a:lnTo>
                  <a:lnTo>
                    <a:pt x="9932" y="9478"/>
                  </a:lnTo>
                  <a:lnTo>
                    <a:pt x="9725" y="9071"/>
                  </a:lnTo>
                  <a:lnTo>
                    <a:pt x="9511" y="8663"/>
                  </a:lnTo>
                  <a:lnTo>
                    <a:pt x="9291" y="8269"/>
                  </a:lnTo>
                  <a:lnTo>
                    <a:pt x="9064" y="7869"/>
                  </a:lnTo>
                  <a:lnTo>
                    <a:pt x="8837" y="7481"/>
                  </a:lnTo>
                  <a:lnTo>
                    <a:pt x="8596" y="7094"/>
                  </a:lnTo>
                  <a:lnTo>
                    <a:pt x="8356" y="6706"/>
                  </a:lnTo>
                  <a:lnTo>
                    <a:pt x="8109" y="6332"/>
                  </a:lnTo>
                  <a:lnTo>
                    <a:pt x="7862" y="5965"/>
                  </a:lnTo>
                  <a:lnTo>
                    <a:pt x="7608" y="5598"/>
                  </a:lnTo>
                  <a:lnTo>
                    <a:pt x="7354" y="5244"/>
                  </a:lnTo>
                  <a:lnTo>
                    <a:pt x="7093" y="4896"/>
                  </a:lnTo>
                  <a:lnTo>
                    <a:pt x="6833" y="4549"/>
                  </a:lnTo>
                  <a:lnTo>
                    <a:pt x="6566" y="4222"/>
                  </a:lnTo>
                  <a:lnTo>
                    <a:pt x="6305" y="3894"/>
                  </a:lnTo>
                  <a:lnTo>
                    <a:pt x="6038" y="3581"/>
                  </a:lnTo>
                  <a:lnTo>
                    <a:pt x="5778" y="3280"/>
                  </a:lnTo>
                  <a:lnTo>
                    <a:pt x="5510" y="2986"/>
                  </a:lnTo>
                  <a:lnTo>
                    <a:pt x="5250" y="2699"/>
                  </a:lnTo>
                  <a:lnTo>
                    <a:pt x="4983" y="2425"/>
                  </a:lnTo>
                  <a:lnTo>
                    <a:pt x="4722" y="2164"/>
                  </a:lnTo>
                  <a:lnTo>
                    <a:pt x="4462" y="1917"/>
                  </a:lnTo>
                  <a:lnTo>
                    <a:pt x="4208" y="1684"/>
                  </a:lnTo>
                  <a:lnTo>
                    <a:pt x="3954" y="1463"/>
                  </a:lnTo>
                  <a:lnTo>
                    <a:pt x="3707" y="1256"/>
                  </a:lnTo>
                  <a:lnTo>
                    <a:pt x="3460" y="1062"/>
                  </a:lnTo>
                  <a:lnTo>
                    <a:pt x="3219" y="882"/>
                  </a:lnTo>
                  <a:lnTo>
                    <a:pt x="2986" y="715"/>
                  </a:lnTo>
                  <a:lnTo>
                    <a:pt x="2752" y="568"/>
                  </a:lnTo>
                  <a:lnTo>
                    <a:pt x="2532" y="435"/>
                  </a:lnTo>
                  <a:lnTo>
                    <a:pt x="2311" y="321"/>
                  </a:lnTo>
                  <a:lnTo>
                    <a:pt x="2097" y="221"/>
                  </a:lnTo>
                  <a:lnTo>
                    <a:pt x="1897" y="141"/>
                  </a:lnTo>
                  <a:lnTo>
                    <a:pt x="1703" y="81"/>
                  </a:lnTo>
                  <a:lnTo>
                    <a:pt x="1603" y="54"/>
                  </a:lnTo>
                  <a:lnTo>
                    <a:pt x="1510" y="34"/>
                  </a:lnTo>
                  <a:lnTo>
                    <a:pt x="1423" y="20"/>
                  </a:lnTo>
                  <a:lnTo>
                    <a:pt x="1336" y="7"/>
                  </a:lnTo>
                  <a:lnTo>
                    <a:pt x="1249" y="0"/>
                  </a:lnTo>
                  <a:lnTo>
                    <a:pt x="1162" y="0"/>
                  </a:lnTo>
                  <a:lnTo>
                    <a:pt x="1082" y="7"/>
                  </a:lnTo>
                  <a:lnTo>
                    <a:pt x="1002" y="14"/>
                  </a:lnTo>
                  <a:lnTo>
                    <a:pt x="928" y="34"/>
                  </a:lnTo>
                  <a:lnTo>
                    <a:pt x="855" y="54"/>
                  </a:lnTo>
                  <a:lnTo>
                    <a:pt x="782" y="74"/>
                  </a:lnTo>
                  <a:lnTo>
                    <a:pt x="715" y="107"/>
                  </a:lnTo>
                  <a:lnTo>
                    <a:pt x="648" y="141"/>
                  </a:lnTo>
                  <a:lnTo>
                    <a:pt x="581" y="181"/>
                  </a:lnTo>
                  <a:lnTo>
                    <a:pt x="521" y="227"/>
                  </a:lnTo>
                  <a:lnTo>
                    <a:pt x="468" y="281"/>
                  </a:lnTo>
                  <a:lnTo>
                    <a:pt x="414" y="334"/>
                  </a:lnTo>
                  <a:lnTo>
                    <a:pt x="361" y="401"/>
                  </a:lnTo>
                  <a:lnTo>
                    <a:pt x="314" y="468"/>
                  </a:lnTo>
                  <a:lnTo>
                    <a:pt x="267" y="541"/>
                  </a:lnTo>
                  <a:lnTo>
                    <a:pt x="227" y="622"/>
                  </a:lnTo>
                  <a:lnTo>
                    <a:pt x="187" y="708"/>
                  </a:lnTo>
                  <a:lnTo>
                    <a:pt x="154" y="802"/>
                  </a:lnTo>
                  <a:lnTo>
                    <a:pt x="120" y="902"/>
                  </a:lnTo>
                  <a:lnTo>
                    <a:pt x="94" y="1002"/>
                  </a:lnTo>
                  <a:lnTo>
                    <a:pt x="74" y="1116"/>
                  </a:lnTo>
                  <a:lnTo>
                    <a:pt x="54" y="1229"/>
                  </a:lnTo>
                  <a:lnTo>
                    <a:pt x="33" y="1356"/>
                  </a:lnTo>
                  <a:lnTo>
                    <a:pt x="20" y="1483"/>
                  </a:lnTo>
                  <a:lnTo>
                    <a:pt x="7" y="1617"/>
                  </a:lnTo>
                  <a:lnTo>
                    <a:pt x="7" y="1757"/>
                  </a:lnTo>
                  <a:lnTo>
                    <a:pt x="0" y="1911"/>
                  </a:lnTo>
                  <a:lnTo>
                    <a:pt x="7" y="2225"/>
                  </a:lnTo>
                  <a:lnTo>
                    <a:pt x="33" y="2565"/>
                  </a:lnTo>
                  <a:lnTo>
                    <a:pt x="33" y="2565"/>
                  </a:lnTo>
                  <a:lnTo>
                    <a:pt x="120" y="3487"/>
                  </a:lnTo>
                  <a:lnTo>
                    <a:pt x="220" y="4402"/>
                  </a:lnTo>
                  <a:lnTo>
                    <a:pt x="274" y="4863"/>
                  </a:lnTo>
                  <a:lnTo>
                    <a:pt x="334" y="5317"/>
                  </a:lnTo>
                  <a:lnTo>
                    <a:pt x="401" y="5778"/>
                  </a:lnTo>
                  <a:lnTo>
                    <a:pt x="468" y="6226"/>
                  </a:lnTo>
                  <a:lnTo>
                    <a:pt x="548" y="6680"/>
                  </a:lnTo>
                  <a:lnTo>
                    <a:pt x="628" y="7121"/>
                  </a:lnTo>
                  <a:lnTo>
                    <a:pt x="715" y="7561"/>
                  </a:lnTo>
                  <a:lnTo>
                    <a:pt x="808" y="7996"/>
                  </a:lnTo>
                  <a:lnTo>
                    <a:pt x="908" y="8423"/>
                  </a:lnTo>
                  <a:lnTo>
                    <a:pt x="1022" y="8844"/>
                  </a:lnTo>
                  <a:lnTo>
                    <a:pt x="1136" y="9258"/>
                  </a:lnTo>
                  <a:lnTo>
                    <a:pt x="1262" y="9665"/>
                  </a:lnTo>
                  <a:lnTo>
                    <a:pt x="1396" y="10059"/>
                  </a:lnTo>
                  <a:lnTo>
                    <a:pt x="1543" y="10454"/>
                  </a:lnTo>
                  <a:lnTo>
                    <a:pt x="1697" y="10828"/>
                  </a:lnTo>
                  <a:lnTo>
                    <a:pt x="1864" y="11195"/>
                  </a:lnTo>
                  <a:lnTo>
                    <a:pt x="2037" y="11549"/>
                  </a:lnTo>
                  <a:lnTo>
                    <a:pt x="2224" y="11896"/>
                  </a:lnTo>
                  <a:lnTo>
                    <a:pt x="2318" y="12063"/>
                  </a:lnTo>
                  <a:lnTo>
                    <a:pt x="2418" y="12224"/>
                  </a:lnTo>
                  <a:lnTo>
                    <a:pt x="2525" y="12384"/>
                  </a:lnTo>
                  <a:lnTo>
                    <a:pt x="2632" y="12544"/>
                  </a:lnTo>
                  <a:lnTo>
                    <a:pt x="2739" y="12698"/>
                  </a:lnTo>
                  <a:lnTo>
                    <a:pt x="2852" y="12845"/>
                  </a:lnTo>
                  <a:lnTo>
                    <a:pt x="2966" y="12992"/>
                  </a:lnTo>
                  <a:lnTo>
                    <a:pt x="3086" y="13139"/>
                  </a:lnTo>
                  <a:lnTo>
                    <a:pt x="3206" y="13272"/>
                  </a:lnTo>
                  <a:lnTo>
                    <a:pt x="3333" y="13412"/>
                  </a:lnTo>
                  <a:lnTo>
                    <a:pt x="3460" y="13539"/>
                  </a:lnTo>
                  <a:lnTo>
                    <a:pt x="3594" y="13666"/>
                  </a:lnTo>
                  <a:lnTo>
                    <a:pt x="3727" y="13793"/>
                  </a:lnTo>
                  <a:lnTo>
                    <a:pt x="3867" y="13907"/>
                  </a:lnTo>
                  <a:lnTo>
                    <a:pt x="4008" y="14027"/>
                  </a:lnTo>
                  <a:lnTo>
                    <a:pt x="4155" y="14134"/>
                  </a:lnTo>
                  <a:lnTo>
                    <a:pt x="4308" y="14241"/>
                  </a:lnTo>
                  <a:lnTo>
                    <a:pt x="4462" y="14341"/>
                  </a:lnTo>
                  <a:lnTo>
                    <a:pt x="4615" y="14434"/>
                  </a:lnTo>
                  <a:lnTo>
                    <a:pt x="4776" y="14528"/>
                  </a:lnTo>
                  <a:lnTo>
                    <a:pt x="4776" y="14528"/>
                  </a:lnTo>
                  <a:lnTo>
                    <a:pt x="5103" y="14702"/>
                  </a:lnTo>
                  <a:lnTo>
                    <a:pt x="5430" y="14855"/>
                  </a:lnTo>
                  <a:lnTo>
                    <a:pt x="5758" y="15002"/>
                  </a:lnTo>
                  <a:lnTo>
                    <a:pt x="6085" y="15136"/>
                  </a:lnTo>
                  <a:lnTo>
                    <a:pt x="6412" y="15263"/>
                  </a:lnTo>
                  <a:lnTo>
                    <a:pt x="6733" y="15369"/>
                  </a:lnTo>
                  <a:lnTo>
                    <a:pt x="7053" y="15470"/>
                  </a:lnTo>
                  <a:lnTo>
                    <a:pt x="7367" y="15557"/>
                  </a:lnTo>
                  <a:lnTo>
                    <a:pt x="7681" y="15630"/>
                  </a:lnTo>
                  <a:lnTo>
                    <a:pt x="7982" y="15697"/>
                  </a:lnTo>
                  <a:lnTo>
                    <a:pt x="8282" y="15750"/>
                  </a:lnTo>
                  <a:lnTo>
                    <a:pt x="8576" y="15790"/>
                  </a:lnTo>
                  <a:lnTo>
                    <a:pt x="8857" y="15817"/>
                  </a:lnTo>
                  <a:lnTo>
                    <a:pt x="9131" y="15837"/>
                  </a:lnTo>
                  <a:lnTo>
                    <a:pt x="9398" y="15844"/>
                  </a:lnTo>
                  <a:lnTo>
                    <a:pt x="9652" y="15837"/>
                  </a:lnTo>
                  <a:lnTo>
                    <a:pt x="9899" y="15824"/>
                  </a:lnTo>
                  <a:lnTo>
                    <a:pt x="10126" y="15797"/>
                  </a:lnTo>
                  <a:lnTo>
                    <a:pt x="10346" y="15764"/>
                  </a:lnTo>
                  <a:lnTo>
                    <a:pt x="10553" y="15717"/>
                  </a:lnTo>
                  <a:lnTo>
                    <a:pt x="10740" y="15663"/>
                  </a:lnTo>
                  <a:lnTo>
                    <a:pt x="10921" y="15597"/>
                  </a:lnTo>
                  <a:lnTo>
                    <a:pt x="11001" y="15557"/>
                  </a:lnTo>
                  <a:lnTo>
                    <a:pt x="11081" y="15516"/>
                  </a:lnTo>
                  <a:lnTo>
                    <a:pt x="11154" y="15476"/>
                  </a:lnTo>
                  <a:lnTo>
                    <a:pt x="11221" y="15430"/>
                  </a:lnTo>
                  <a:lnTo>
                    <a:pt x="11288" y="15383"/>
                  </a:lnTo>
                  <a:lnTo>
                    <a:pt x="11348" y="15336"/>
                  </a:lnTo>
                  <a:lnTo>
                    <a:pt x="11402" y="15283"/>
                  </a:lnTo>
                  <a:lnTo>
                    <a:pt x="11455" y="15229"/>
                  </a:lnTo>
                  <a:lnTo>
                    <a:pt x="11502" y="15169"/>
                  </a:lnTo>
                  <a:lnTo>
                    <a:pt x="11542" y="15109"/>
                  </a:lnTo>
                  <a:lnTo>
                    <a:pt x="11575" y="15049"/>
                  </a:lnTo>
                  <a:lnTo>
                    <a:pt x="11609" y="14982"/>
                  </a:lnTo>
                  <a:lnTo>
                    <a:pt x="11635" y="14922"/>
                  </a:lnTo>
                  <a:lnTo>
                    <a:pt x="11655" y="14849"/>
                  </a:lnTo>
                  <a:lnTo>
                    <a:pt x="11669" y="14775"/>
                  </a:lnTo>
                  <a:lnTo>
                    <a:pt x="11682" y="14702"/>
                  </a:lnTo>
                  <a:lnTo>
                    <a:pt x="11682" y="14628"/>
                  </a:lnTo>
                  <a:lnTo>
                    <a:pt x="11682" y="14548"/>
                  </a:lnTo>
                  <a:lnTo>
                    <a:pt x="11675" y="14468"/>
                  </a:lnTo>
                  <a:lnTo>
                    <a:pt x="11662" y="14388"/>
                  </a:lnTo>
                  <a:lnTo>
                    <a:pt x="11662" y="1438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2591;p67"/>
            <p:cNvSpPr/>
            <p:nvPr/>
          </p:nvSpPr>
          <p:spPr>
            <a:xfrm>
              <a:off x="2651092" y="2282140"/>
              <a:ext cx="426271" cy="1550094"/>
            </a:xfrm>
            <a:custGeom>
              <a:avLst/>
              <a:gdLst/>
              <a:ahLst/>
              <a:cxnLst/>
              <a:rect l="l" t="t" r="r" b="b"/>
              <a:pathLst>
                <a:path w="52740" h="191784" extrusionOk="0">
                  <a:moveTo>
                    <a:pt x="31714" y="119547"/>
                  </a:moveTo>
                  <a:lnTo>
                    <a:pt x="31714" y="119547"/>
                  </a:lnTo>
                  <a:lnTo>
                    <a:pt x="31974" y="120028"/>
                  </a:lnTo>
                  <a:lnTo>
                    <a:pt x="32221" y="120515"/>
                  </a:lnTo>
                  <a:lnTo>
                    <a:pt x="32462" y="121003"/>
                  </a:lnTo>
                  <a:lnTo>
                    <a:pt x="32695" y="121491"/>
                  </a:lnTo>
                  <a:lnTo>
                    <a:pt x="32923" y="121985"/>
                  </a:lnTo>
                  <a:lnTo>
                    <a:pt x="33150" y="122486"/>
                  </a:lnTo>
                  <a:lnTo>
                    <a:pt x="33363" y="122980"/>
                  </a:lnTo>
                  <a:lnTo>
                    <a:pt x="33570" y="123481"/>
                  </a:lnTo>
                  <a:lnTo>
                    <a:pt x="33771" y="123982"/>
                  </a:lnTo>
                  <a:lnTo>
                    <a:pt x="33965" y="124483"/>
                  </a:lnTo>
                  <a:lnTo>
                    <a:pt x="34152" y="124984"/>
                  </a:lnTo>
                  <a:lnTo>
                    <a:pt x="34332" y="125478"/>
                  </a:lnTo>
                  <a:lnTo>
                    <a:pt x="34512" y="125979"/>
                  </a:lnTo>
                  <a:lnTo>
                    <a:pt x="34679" y="126480"/>
                  </a:lnTo>
                  <a:lnTo>
                    <a:pt x="34846" y="126981"/>
                  </a:lnTo>
                  <a:lnTo>
                    <a:pt x="35007" y="127475"/>
                  </a:lnTo>
                  <a:lnTo>
                    <a:pt x="35153" y="127970"/>
                  </a:lnTo>
                  <a:lnTo>
                    <a:pt x="35300" y="128464"/>
                  </a:lnTo>
                  <a:lnTo>
                    <a:pt x="35441" y="128958"/>
                  </a:lnTo>
                  <a:lnTo>
                    <a:pt x="35581" y="129446"/>
                  </a:lnTo>
                  <a:lnTo>
                    <a:pt x="35708" y="129927"/>
                  </a:lnTo>
                  <a:lnTo>
                    <a:pt x="35835" y="130407"/>
                  </a:lnTo>
                  <a:lnTo>
                    <a:pt x="36069" y="131363"/>
                  </a:lnTo>
                  <a:lnTo>
                    <a:pt x="36289" y="132298"/>
                  </a:lnTo>
                  <a:lnTo>
                    <a:pt x="36483" y="133206"/>
                  </a:lnTo>
                  <a:lnTo>
                    <a:pt x="36663" y="134101"/>
                  </a:lnTo>
                  <a:lnTo>
                    <a:pt x="36823" y="134963"/>
                  </a:lnTo>
                  <a:lnTo>
                    <a:pt x="36970" y="135798"/>
                  </a:lnTo>
                  <a:lnTo>
                    <a:pt x="37097" y="136606"/>
                  </a:lnTo>
                  <a:lnTo>
                    <a:pt x="37217" y="137374"/>
                  </a:lnTo>
                  <a:lnTo>
                    <a:pt x="37318" y="138109"/>
                  </a:lnTo>
                  <a:lnTo>
                    <a:pt x="37404" y="138803"/>
                  </a:lnTo>
                  <a:lnTo>
                    <a:pt x="37478" y="139458"/>
                  </a:lnTo>
                  <a:lnTo>
                    <a:pt x="37545" y="140066"/>
                  </a:lnTo>
                  <a:lnTo>
                    <a:pt x="37598" y="140627"/>
                  </a:lnTo>
                  <a:lnTo>
                    <a:pt x="37638" y="141134"/>
                  </a:lnTo>
                  <a:lnTo>
                    <a:pt x="37672" y="141595"/>
                  </a:lnTo>
                  <a:lnTo>
                    <a:pt x="37698" y="141996"/>
                  </a:lnTo>
                  <a:lnTo>
                    <a:pt x="37718" y="142343"/>
                  </a:lnTo>
                  <a:lnTo>
                    <a:pt x="37725" y="142624"/>
                  </a:lnTo>
                  <a:lnTo>
                    <a:pt x="37732" y="142844"/>
                  </a:lnTo>
                  <a:lnTo>
                    <a:pt x="37732" y="142998"/>
                  </a:lnTo>
                  <a:lnTo>
                    <a:pt x="37732" y="143085"/>
                  </a:lnTo>
                  <a:lnTo>
                    <a:pt x="37732" y="143085"/>
                  </a:lnTo>
                  <a:lnTo>
                    <a:pt x="37725" y="143105"/>
                  </a:lnTo>
                  <a:lnTo>
                    <a:pt x="37718" y="143118"/>
                  </a:lnTo>
                  <a:lnTo>
                    <a:pt x="37705" y="143125"/>
                  </a:lnTo>
                  <a:lnTo>
                    <a:pt x="37692" y="143125"/>
                  </a:lnTo>
                  <a:lnTo>
                    <a:pt x="37678" y="143118"/>
                  </a:lnTo>
                  <a:lnTo>
                    <a:pt x="37658" y="143105"/>
                  </a:lnTo>
                  <a:lnTo>
                    <a:pt x="37611" y="143058"/>
                  </a:lnTo>
                  <a:lnTo>
                    <a:pt x="37558" y="142991"/>
                  </a:lnTo>
                  <a:lnTo>
                    <a:pt x="37491" y="142898"/>
                  </a:lnTo>
                  <a:lnTo>
                    <a:pt x="37338" y="142651"/>
                  </a:lnTo>
                  <a:lnTo>
                    <a:pt x="37151" y="142337"/>
                  </a:lnTo>
                  <a:lnTo>
                    <a:pt x="36944" y="141969"/>
                  </a:lnTo>
                  <a:lnTo>
                    <a:pt x="36483" y="141128"/>
                  </a:lnTo>
                  <a:lnTo>
                    <a:pt x="35995" y="140226"/>
                  </a:lnTo>
                  <a:lnTo>
                    <a:pt x="35534" y="139378"/>
                  </a:lnTo>
                  <a:lnTo>
                    <a:pt x="35320" y="139004"/>
                  </a:lnTo>
                  <a:lnTo>
                    <a:pt x="35133" y="138683"/>
                  </a:lnTo>
                  <a:lnTo>
                    <a:pt x="34966" y="138423"/>
                  </a:lnTo>
                  <a:lnTo>
                    <a:pt x="34900" y="138329"/>
                  </a:lnTo>
                  <a:lnTo>
                    <a:pt x="34840" y="138249"/>
                  </a:lnTo>
                  <a:lnTo>
                    <a:pt x="34840" y="138249"/>
                  </a:lnTo>
                  <a:lnTo>
                    <a:pt x="34826" y="138236"/>
                  </a:lnTo>
                  <a:lnTo>
                    <a:pt x="34813" y="138229"/>
                  </a:lnTo>
                  <a:lnTo>
                    <a:pt x="34806" y="138236"/>
                  </a:lnTo>
                  <a:lnTo>
                    <a:pt x="34793" y="138242"/>
                  </a:lnTo>
                  <a:lnTo>
                    <a:pt x="34779" y="138282"/>
                  </a:lnTo>
                  <a:lnTo>
                    <a:pt x="34766" y="138349"/>
                  </a:lnTo>
                  <a:lnTo>
                    <a:pt x="34753" y="138443"/>
                  </a:lnTo>
                  <a:lnTo>
                    <a:pt x="34753" y="138563"/>
                  </a:lnTo>
                  <a:lnTo>
                    <a:pt x="34753" y="138884"/>
                  </a:lnTo>
                  <a:lnTo>
                    <a:pt x="34759" y="139304"/>
                  </a:lnTo>
                  <a:lnTo>
                    <a:pt x="34786" y="139812"/>
                  </a:lnTo>
                  <a:lnTo>
                    <a:pt x="34846" y="141081"/>
                  </a:lnTo>
                  <a:lnTo>
                    <a:pt x="34933" y="142657"/>
                  </a:lnTo>
                  <a:lnTo>
                    <a:pt x="35027" y="144481"/>
                  </a:lnTo>
                  <a:lnTo>
                    <a:pt x="35073" y="145476"/>
                  </a:lnTo>
                  <a:lnTo>
                    <a:pt x="35113" y="146518"/>
                  </a:lnTo>
                  <a:lnTo>
                    <a:pt x="35153" y="147600"/>
                  </a:lnTo>
                  <a:lnTo>
                    <a:pt x="35180" y="148722"/>
                  </a:lnTo>
                  <a:lnTo>
                    <a:pt x="35200" y="149864"/>
                  </a:lnTo>
                  <a:lnTo>
                    <a:pt x="35207" y="151040"/>
                  </a:lnTo>
                  <a:lnTo>
                    <a:pt x="35207" y="152229"/>
                  </a:lnTo>
                  <a:lnTo>
                    <a:pt x="35194" y="153431"/>
                  </a:lnTo>
                  <a:lnTo>
                    <a:pt x="35180" y="154039"/>
                  </a:lnTo>
                  <a:lnTo>
                    <a:pt x="35160" y="154640"/>
                  </a:lnTo>
                  <a:lnTo>
                    <a:pt x="35140" y="155248"/>
                  </a:lnTo>
                  <a:lnTo>
                    <a:pt x="35113" y="155856"/>
                  </a:lnTo>
                  <a:lnTo>
                    <a:pt x="35080" y="156457"/>
                  </a:lnTo>
                  <a:lnTo>
                    <a:pt x="35047" y="157058"/>
                  </a:lnTo>
                  <a:lnTo>
                    <a:pt x="35007" y="157659"/>
                  </a:lnTo>
                  <a:lnTo>
                    <a:pt x="34960" y="158260"/>
                  </a:lnTo>
                  <a:lnTo>
                    <a:pt x="34906" y="158848"/>
                  </a:lnTo>
                  <a:lnTo>
                    <a:pt x="34846" y="159442"/>
                  </a:lnTo>
                  <a:lnTo>
                    <a:pt x="34786" y="160024"/>
                  </a:lnTo>
                  <a:lnTo>
                    <a:pt x="34713" y="160598"/>
                  </a:lnTo>
                  <a:lnTo>
                    <a:pt x="34639" y="161172"/>
                  </a:lnTo>
                  <a:lnTo>
                    <a:pt x="34552" y="161733"/>
                  </a:lnTo>
                  <a:lnTo>
                    <a:pt x="34465" y="162288"/>
                  </a:lnTo>
                  <a:lnTo>
                    <a:pt x="34365" y="162836"/>
                  </a:lnTo>
                  <a:lnTo>
                    <a:pt x="34258" y="163370"/>
                  </a:lnTo>
                  <a:lnTo>
                    <a:pt x="34152" y="163898"/>
                  </a:lnTo>
                  <a:lnTo>
                    <a:pt x="34031" y="164412"/>
                  </a:lnTo>
                  <a:lnTo>
                    <a:pt x="33904" y="164919"/>
                  </a:lnTo>
                  <a:lnTo>
                    <a:pt x="33764" y="165407"/>
                  </a:lnTo>
                  <a:lnTo>
                    <a:pt x="33624" y="165888"/>
                  </a:lnTo>
                  <a:lnTo>
                    <a:pt x="33470" y="166349"/>
                  </a:lnTo>
                  <a:lnTo>
                    <a:pt x="33310" y="166803"/>
                  </a:lnTo>
                  <a:lnTo>
                    <a:pt x="33310" y="166803"/>
                  </a:lnTo>
                  <a:lnTo>
                    <a:pt x="33190" y="167110"/>
                  </a:lnTo>
                  <a:lnTo>
                    <a:pt x="33063" y="167431"/>
                  </a:lnTo>
                  <a:lnTo>
                    <a:pt x="32923" y="167752"/>
                  </a:lnTo>
                  <a:lnTo>
                    <a:pt x="32782" y="168079"/>
                  </a:lnTo>
                  <a:lnTo>
                    <a:pt x="32629" y="168413"/>
                  </a:lnTo>
                  <a:lnTo>
                    <a:pt x="32475" y="168753"/>
                  </a:lnTo>
                  <a:lnTo>
                    <a:pt x="32308" y="169094"/>
                  </a:lnTo>
                  <a:lnTo>
                    <a:pt x="32134" y="169441"/>
                  </a:lnTo>
                  <a:lnTo>
                    <a:pt x="31774" y="170156"/>
                  </a:lnTo>
                  <a:lnTo>
                    <a:pt x="31380" y="170884"/>
                  </a:lnTo>
                  <a:lnTo>
                    <a:pt x="30966" y="171632"/>
                  </a:lnTo>
                  <a:lnTo>
                    <a:pt x="30525" y="172394"/>
                  </a:lnTo>
                  <a:lnTo>
                    <a:pt x="30064" y="173162"/>
                  </a:lnTo>
                  <a:lnTo>
                    <a:pt x="29576" y="173950"/>
                  </a:lnTo>
                  <a:lnTo>
                    <a:pt x="29075" y="174751"/>
                  </a:lnTo>
                  <a:lnTo>
                    <a:pt x="28548" y="175560"/>
                  </a:lnTo>
                  <a:lnTo>
                    <a:pt x="28007" y="176375"/>
                  </a:lnTo>
                  <a:lnTo>
                    <a:pt x="27446" y="177196"/>
                  </a:lnTo>
                  <a:lnTo>
                    <a:pt x="26871" y="178024"/>
                  </a:lnTo>
                  <a:lnTo>
                    <a:pt x="26277" y="178859"/>
                  </a:lnTo>
                  <a:lnTo>
                    <a:pt x="25676" y="179694"/>
                  </a:lnTo>
                  <a:lnTo>
                    <a:pt x="25054" y="180536"/>
                  </a:lnTo>
                  <a:lnTo>
                    <a:pt x="24427" y="181377"/>
                  </a:lnTo>
                  <a:lnTo>
                    <a:pt x="23785" y="182219"/>
                  </a:lnTo>
                  <a:lnTo>
                    <a:pt x="23137" y="183054"/>
                  </a:lnTo>
                  <a:lnTo>
                    <a:pt x="22483" y="183889"/>
                  </a:lnTo>
                  <a:lnTo>
                    <a:pt x="21822" y="184724"/>
                  </a:lnTo>
                  <a:lnTo>
                    <a:pt x="21154" y="185545"/>
                  </a:lnTo>
                  <a:lnTo>
                    <a:pt x="20479" y="186360"/>
                  </a:lnTo>
                  <a:lnTo>
                    <a:pt x="19804" y="187175"/>
                  </a:lnTo>
                  <a:lnTo>
                    <a:pt x="19123" y="187970"/>
                  </a:lnTo>
                  <a:lnTo>
                    <a:pt x="18442" y="188758"/>
                  </a:lnTo>
                  <a:lnTo>
                    <a:pt x="17761" y="189539"/>
                  </a:lnTo>
                  <a:lnTo>
                    <a:pt x="17086" y="190301"/>
                  </a:lnTo>
                  <a:lnTo>
                    <a:pt x="16405" y="191049"/>
                  </a:lnTo>
                  <a:lnTo>
                    <a:pt x="15730" y="191784"/>
                  </a:lnTo>
                  <a:lnTo>
                    <a:pt x="15730" y="191784"/>
                  </a:lnTo>
                  <a:lnTo>
                    <a:pt x="16431" y="191370"/>
                  </a:lnTo>
                  <a:lnTo>
                    <a:pt x="17133" y="190942"/>
                  </a:lnTo>
                  <a:lnTo>
                    <a:pt x="17821" y="190515"/>
                  </a:lnTo>
                  <a:lnTo>
                    <a:pt x="18502" y="190080"/>
                  </a:lnTo>
                  <a:lnTo>
                    <a:pt x="19183" y="189640"/>
                  </a:lnTo>
                  <a:lnTo>
                    <a:pt x="19858" y="189185"/>
                  </a:lnTo>
                  <a:lnTo>
                    <a:pt x="20526" y="188731"/>
                  </a:lnTo>
                  <a:lnTo>
                    <a:pt x="21180" y="188270"/>
                  </a:lnTo>
                  <a:lnTo>
                    <a:pt x="21835" y="187796"/>
                  </a:lnTo>
                  <a:lnTo>
                    <a:pt x="22490" y="187322"/>
                  </a:lnTo>
                  <a:lnTo>
                    <a:pt x="23131" y="186841"/>
                  </a:lnTo>
                  <a:lnTo>
                    <a:pt x="23765" y="186353"/>
                  </a:lnTo>
                  <a:lnTo>
                    <a:pt x="24393" y="185852"/>
                  </a:lnTo>
                  <a:lnTo>
                    <a:pt x="25014" y="185351"/>
                  </a:lnTo>
                  <a:lnTo>
                    <a:pt x="25629" y="184844"/>
                  </a:lnTo>
                  <a:lnTo>
                    <a:pt x="26243" y="184330"/>
                  </a:lnTo>
                  <a:lnTo>
                    <a:pt x="26844" y="183802"/>
                  </a:lnTo>
                  <a:lnTo>
                    <a:pt x="27439" y="183274"/>
                  </a:lnTo>
                  <a:lnTo>
                    <a:pt x="28027" y="182740"/>
                  </a:lnTo>
                  <a:lnTo>
                    <a:pt x="28608" y="182199"/>
                  </a:lnTo>
                  <a:lnTo>
                    <a:pt x="29176" y="181651"/>
                  </a:lnTo>
                  <a:lnTo>
                    <a:pt x="29743" y="181097"/>
                  </a:lnTo>
                  <a:lnTo>
                    <a:pt x="30304" y="180542"/>
                  </a:lnTo>
                  <a:lnTo>
                    <a:pt x="30852" y="179975"/>
                  </a:lnTo>
                  <a:lnTo>
                    <a:pt x="31393" y="179400"/>
                  </a:lnTo>
                  <a:lnTo>
                    <a:pt x="31927" y="178826"/>
                  </a:lnTo>
                  <a:lnTo>
                    <a:pt x="32455" y="178238"/>
                  </a:lnTo>
                  <a:lnTo>
                    <a:pt x="32976" y="177650"/>
                  </a:lnTo>
                  <a:lnTo>
                    <a:pt x="33484" y="177056"/>
                  </a:lnTo>
                  <a:lnTo>
                    <a:pt x="33985" y="176455"/>
                  </a:lnTo>
                  <a:lnTo>
                    <a:pt x="34479" y="175847"/>
                  </a:lnTo>
                  <a:lnTo>
                    <a:pt x="34966" y="175232"/>
                  </a:lnTo>
                  <a:lnTo>
                    <a:pt x="34966" y="175232"/>
                  </a:lnTo>
                  <a:lnTo>
                    <a:pt x="35287" y="175045"/>
                  </a:lnTo>
                  <a:lnTo>
                    <a:pt x="35601" y="174858"/>
                  </a:lnTo>
                  <a:lnTo>
                    <a:pt x="35922" y="174658"/>
                  </a:lnTo>
                  <a:lnTo>
                    <a:pt x="36236" y="174458"/>
                  </a:lnTo>
                  <a:lnTo>
                    <a:pt x="36556" y="174244"/>
                  </a:lnTo>
                  <a:lnTo>
                    <a:pt x="36870" y="174017"/>
                  </a:lnTo>
                  <a:lnTo>
                    <a:pt x="37191" y="173783"/>
                  </a:lnTo>
                  <a:lnTo>
                    <a:pt x="37511" y="173542"/>
                  </a:lnTo>
                  <a:lnTo>
                    <a:pt x="37832" y="173282"/>
                  </a:lnTo>
                  <a:lnTo>
                    <a:pt x="38152" y="173015"/>
                  </a:lnTo>
                  <a:lnTo>
                    <a:pt x="38473" y="172734"/>
                  </a:lnTo>
                  <a:lnTo>
                    <a:pt x="38794" y="172434"/>
                  </a:lnTo>
                  <a:lnTo>
                    <a:pt x="39121" y="172120"/>
                  </a:lnTo>
                  <a:lnTo>
                    <a:pt x="39442" y="171792"/>
                  </a:lnTo>
                  <a:lnTo>
                    <a:pt x="39769" y="171445"/>
                  </a:lnTo>
                  <a:lnTo>
                    <a:pt x="40096" y="171078"/>
                  </a:lnTo>
                  <a:lnTo>
                    <a:pt x="40423" y="170697"/>
                  </a:lnTo>
                  <a:lnTo>
                    <a:pt x="40757" y="170290"/>
                  </a:lnTo>
                  <a:lnTo>
                    <a:pt x="41085" y="169869"/>
                  </a:lnTo>
                  <a:lnTo>
                    <a:pt x="41419" y="169421"/>
                  </a:lnTo>
                  <a:lnTo>
                    <a:pt x="41753" y="168954"/>
                  </a:lnTo>
                  <a:lnTo>
                    <a:pt x="42093" y="168460"/>
                  </a:lnTo>
                  <a:lnTo>
                    <a:pt x="42427" y="167945"/>
                  </a:lnTo>
                  <a:lnTo>
                    <a:pt x="42768" y="167404"/>
                  </a:lnTo>
                  <a:lnTo>
                    <a:pt x="43115" y="166836"/>
                  </a:lnTo>
                  <a:lnTo>
                    <a:pt x="43456" y="166242"/>
                  </a:lnTo>
                  <a:lnTo>
                    <a:pt x="43803" y="165621"/>
                  </a:lnTo>
                  <a:lnTo>
                    <a:pt x="44150" y="164973"/>
                  </a:lnTo>
                  <a:lnTo>
                    <a:pt x="44504" y="164298"/>
                  </a:lnTo>
                  <a:lnTo>
                    <a:pt x="44858" y="163590"/>
                  </a:lnTo>
                  <a:lnTo>
                    <a:pt x="45219" y="162849"/>
                  </a:lnTo>
                  <a:lnTo>
                    <a:pt x="45580" y="162081"/>
                  </a:lnTo>
                  <a:lnTo>
                    <a:pt x="45580" y="162081"/>
                  </a:lnTo>
                  <a:lnTo>
                    <a:pt x="45854" y="161466"/>
                  </a:lnTo>
                  <a:lnTo>
                    <a:pt x="46128" y="160845"/>
                  </a:lnTo>
                  <a:lnTo>
                    <a:pt x="46395" y="160231"/>
                  </a:lnTo>
                  <a:lnTo>
                    <a:pt x="46655" y="159616"/>
                  </a:lnTo>
                  <a:lnTo>
                    <a:pt x="46909" y="159002"/>
                  </a:lnTo>
                  <a:lnTo>
                    <a:pt x="47156" y="158387"/>
                  </a:lnTo>
                  <a:lnTo>
                    <a:pt x="47397" y="157773"/>
                  </a:lnTo>
                  <a:lnTo>
                    <a:pt x="47630" y="157158"/>
                  </a:lnTo>
                  <a:lnTo>
                    <a:pt x="47857" y="156550"/>
                  </a:lnTo>
                  <a:lnTo>
                    <a:pt x="48078" y="155936"/>
                  </a:lnTo>
                  <a:lnTo>
                    <a:pt x="48298" y="155335"/>
                  </a:lnTo>
                  <a:lnTo>
                    <a:pt x="48505" y="154727"/>
                  </a:lnTo>
                  <a:lnTo>
                    <a:pt x="48712" y="154126"/>
                  </a:lnTo>
                  <a:lnTo>
                    <a:pt x="48913" y="153531"/>
                  </a:lnTo>
                  <a:lnTo>
                    <a:pt x="49100" y="152937"/>
                  </a:lnTo>
                  <a:lnTo>
                    <a:pt x="49287" y="152349"/>
                  </a:lnTo>
                  <a:lnTo>
                    <a:pt x="49648" y="151187"/>
                  </a:lnTo>
                  <a:lnTo>
                    <a:pt x="49981" y="150045"/>
                  </a:lnTo>
                  <a:lnTo>
                    <a:pt x="50295" y="148929"/>
                  </a:lnTo>
                  <a:lnTo>
                    <a:pt x="50589" y="147840"/>
                  </a:lnTo>
                  <a:lnTo>
                    <a:pt x="50856" y="146785"/>
                  </a:lnTo>
                  <a:lnTo>
                    <a:pt x="51110" y="145757"/>
                  </a:lnTo>
                  <a:lnTo>
                    <a:pt x="51344" y="144768"/>
                  </a:lnTo>
                  <a:lnTo>
                    <a:pt x="51551" y="143820"/>
                  </a:lnTo>
                  <a:lnTo>
                    <a:pt x="51745" y="142911"/>
                  </a:lnTo>
                  <a:lnTo>
                    <a:pt x="51918" y="142050"/>
                  </a:lnTo>
                  <a:lnTo>
                    <a:pt x="52072" y="141235"/>
                  </a:lnTo>
                  <a:lnTo>
                    <a:pt x="52212" y="140473"/>
                  </a:lnTo>
                  <a:lnTo>
                    <a:pt x="52333" y="139759"/>
                  </a:lnTo>
                  <a:lnTo>
                    <a:pt x="52439" y="139111"/>
                  </a:lnTo>
                  <a:lnTo>
                    <a:pt x="52526" y="138516"/>
                  </a:lnTo>
                  <a:lnTo>
                    <a:pt x="52600" y="137989"/>
                  </a:lnTo>
                  <a:lnTo>
                    <a:pt x="52653" y="137521"/>
                  </a:lnTo>
                  <a:lnTo>
                    <a:pt x="52700" y="137127"/>
                  </a:lnTo>
                  <a:lnTo>
                    <a:pt x="52727" y="136800"/>
                  </a:lnTo>
                  <a:lnTo>
                    <a:pt x="52740" y="136552"/>
                  </a:lnTo>
                  <a:lnTo>
                    <a:pt x="52740" y="136379"/>
                  </a:lnTo>
                  <a:lnTo>
                    <a:pt x="52733" y="136325"/>
                  </a:lnTo>
                  <a:lnTo>
                    <a:pt x="52727" y="136285"/>
                  </a:lnTo>
                  <a:lnTo>
                    <a:pt x="52713" y="136272"/>
                  </a:lnTo>
                  <a:lnTo>
                    <a:pt x="52707" y="136272"/>
                  </a:lnTo>
                  <a:lnTo>
                    <a:pt x="52700" y="136279"/>
                  </a:lnTo>
                  <a:lnTo>
                    <a:pt x="52680" y="136305"/>
                  </a:lnTo>
                  <a:lnTo>
                    <a:pt x="52660" y="136359"/>
                  </a:lnTo>
                  <a:lnTo>
                    <a:pt x="52660" y="136359"/>
                  </a:lnTo>
                  <a:lnTo>
                    <a:pt x="52613" y="136479"/>
                  </a:lnTo>
                  <a:lnTo>
                    <a:pt x="52553" y="136613"/>
                  </a:lnTo>
                  <a:lnTo>
                    <a:pt x="52493" y="136746"/>
                  </a:lnTo>
                  <a:lnTo>
                    <a:pt x="52419" y="136893"/>
                  </a:lnTo>
                  <a:lnTo>
                    <a:pt x="52259" y="137187"/>
                  </a:lnTo>
                  <a:lnTo>
                    <a:pt x="52072" y="137494"/>
                  </a:lnTo>
                  <a:lnTo>
                    <a:pt x="51878" y="137808"/>
                  </a:lnTo>
                  <a:lnTo>
                    <a:pt x="51665" y="138122"/>
                  </a:lnTo>
                  <a:lnTo>
                    <a:pt x="51458" y="138429"/>
                  </a:lnTo>
                  <a:lnTo>
                    <a:pt x="51244" y="138730"/>
                  </a:lnTo>
                  <a:lnTo>
                    <a:pt x="50836" y="139278"/>
                  </a:lnTo>
                  <a:lnTo>
                    <a:pt x="50502" y="139718"/>
                  </a:lnTo>
                  <a:lnTo>
                    <a:pt x="50269" y="140019"/>
                  </a:lnTo>
                  <a:lnTo>
                    <a:pt x="50182" y="140126"/>
                  </a:lnTo>
                  <a:lnTo>
                    <a:pt x="50182" y="140126"/>
                  </a:lnTo>
                  <a:lnTo>
                    <a:pt x="50195" y="140052"/>
                  </a:lnTo>
                  <a:lnTo>
                    <a:pt x="50249" y="139832"/>
                  </a:lnTo>
                  <a:lnTo>
                    <a:pt x="50322" y="139471"/>
                  </a:lnTo>
                  <a:lnTo>
                    <a:pt x="50402" y="138964"/>
                  </a:lnTo>
                  <a:lnTo>
                    <a:pt x="50449" y="138663"/>
                  </a:lnTo>
                  <a:lnTo>
                    <a:pt x="50496" y="138329"/>
                  </a:lnTo>
                  <a:lnTo>
                    <a:pt x="50536" y="137955"/>
                  </a:lnTo>
                  <a:lnTo>
                    <a:pt x="50576" y="137554"/>
                  </a:lnTo>
                  <a:lnTo>
                    <a:pt x="50616" y="137120"/>
                  </a:lnTo>
                  <a:lnTo>
                    <a:pt x="50649" y="136659"/>
                  </a:lnTo>
                  <a:lnTo>
                    <a:pt x="50676" y="136165"/>
                  </a:lnTo>
                  <a:lnTo>
                    <a:pt x="50696" y="135637"/>
                  </a:lnTo>
                  <a:lnTo>
                    <a:pt x="50710" y="135083"/>
                  </a:lnTo>
                  <a:lnTo>
                    <a:pt x="50710" y="134495"/>
                  </a:lnTo>
                  <a:lnTo>
                    <a:pt x="50703" y="133881"/>
                  </a:lnTo>
                  <a:lnTo>
                    <a:pt x="50689" y="133240"/>
                  </a:lnTo>
                  <a:lnTo>
                    <a:pt x="50656" y="132572"/>
                  </a:lnTo>
                  <a:lnTo>
                    <a:pt x="50609" y="131870"/>
                  </a:lnTo>
                  <a:lnTo>
                    <a:pt x="50556" y="131149"/>
                  </a:lnTo>
                  <a:lnTo>
                    <a:pt x="50476" y="130394"/>
                  </a:lnTo>
                  <a:lnTo>
                    <a:pt x="50389" y="129619"/>
                  </a:lnTo>
                  <a:lnTo>
                    <a:pt x="50275" y="128818"/>
                  </a:lnTo>
                  <a:lnTo>
                    <a:pt x="50148" y="127990"/>
                  </a:lnTo>
                  <a:lnTo>
                    <a:pt x="50075" y="127569"/>
                  </a:lnTo>
                  <a:lnTo>
                    <a:pt x="50002" y="127135"/>
                  </a:lnTo>
                  <a:lnTo>
                    <a:pt x="49915" y="126700"/>
                  </a:lnTo>
                  <a:lnTo>
                    <a:pt x="49828" y="126260"/>
                  </a:lnTo>
                  <a:lnTo>
                    <a:pt x="49734" y="125812"/>
                  </a:lnTo>
                  <a:lnTo>
                    <a:pt x="49634" y="125358"/>
                  </a:lnTo>
                  <a:lnTo>
                    <a:pt x="49527" y="124904"/>
                  </a:lnTo>
                  <a:lnTo>
                    <a:pt x="49420" y="124436"/>
                  </a:lnTo>
                  <a:lnTo>
                    <a:pt x="49300" y="123969"/>
                  </a:lnTo>
                  <a:lnTo>
                    <a:pt x="49173" y="123488"/>
                  </a:lnTo>
                  <a:lnTo>
                    <a:pt x="49173" y="123488"/>
                  </a:lnTo>
                  <a:lnTo>
                    <a:pt x="48919" y="122546"/>
                  </a:lnTo>
                  <a:lnTo>
                    <a:pt x="48652" y="121631"/>
                  </a:lnTo>
                  <a:lnTo>
                    <a:pt x="48385" y="120743"/>
                  </a:lnTo>
                  <a:lnTo>
                    <a:pt x="48111" y="119874"/>
                  </a:lnTo>
                  <a:lnTo>
                    <a:pt x="47837" y="119039"/>
                  </a:lnTo>
                  <a:lnTo>
                    <a:pt x="47564" y="118231"/>
                  </a:lnTo>
                  <a:lnTo>
                    <a:pt x="47283" y="117450"/>
                  </a:lnTo>
                  <a:lnTo>
                    <a:pt x="47003" y="116702"/>
                  </a:lnTo>
                  <a:lnTo>
                    <a:pt x="46722" y="115980"/>
                  </a:lnTo>
                  <a:lnTo>
                    <a:pt x="46448" y="115286"/>
                  </a:lnTo>
                  <a:lnTo>
                    <a:pt x="46174" y="114618"/>
                  </a:lnTo>
                  <a:lnTo>
                    <a:pt x="45900" y="113983"/>
                  </a:lnTo>
                  <a:lnTo>
                    <a:pt x="45633" y="113382"/>
                  </a:lnTo>
                  <a:lnTo>
                    <a:pt x="45373" y="112808"/>
                  </a:lnTo>
                  <a:lnTo>
                    <a:pt x="45119" y="112266"/>
                  </a:lnTo>
                  <a:lnTo>
                    <a:pt x="44872" y="111759"/>
                  </a:lnTo>
                  <a:lnTo>
                    <a:pt x="44631" y="111285"/>
                  </a:lnTo>
                  <a:lnTo>
                    <a:pt x="44404" y="110837"/>
                  </a:lnTo>
                  <a:lnTo>
                    <a:pt x="44184" y="110423"/>
                  </a:lnTo>
                  <a:lnTo>
                    <a:pt x="43977" y="110042"/>
                  </a:lnTo>
                  <a:lnTo>
                    <a:pt x="43776" y="109695"/>
                  </a:lnTo>
                  <a:lnTo>
                    <a:pt x="43596" y="109388"/>
                  </a:lnTo>
                  <a:lnTo>
                    <a:pt x="43429" y="109107"/>
                  </a:lnTo>
                  <a:lnTo>
                    <a:pt x="43269" y="108867"/>
                  </a:lnTo>
                  <a:lnTo>
                    <a:pt x="43135" y="108660"/>
                  </a:lnTo>
                  <a:lnTo>
                    <a:pt x="43008" y="108486"/>
                  </a:lnTo>
                  <a:lnTo>
                    <a:pt x="42908" y="108346"/>
                  </a:lnTo>
                  <a:lnTo>
                    <a:pt x="42821" y="108246"/>
                  </a:lnTo>
                  <a:lnTo>
                    <a:pt x="42754" y="108179"/>
                  </a:lnTo>
                  <a:lnTo>
                    <a:pt x="42728" y="108165"/>
                  </a:lnTo>
                  <a:lnTo>
                    <a:pt x="42714" y="108152"/>
                  </a:lnTo>
                  <a:lnTo>
                    <a:pt x="42694" y="108152"/>
                  </a:lnTo>
                  <a:lnTo>
                    <a:pt x="42688" y="108165"/>
                  </a:lnTo>
                  <a:lnTo>
                    <a:pt x="42681" y="108185"/>
                  </a:lnTo>
                  <a:lnTo>
                    <a:pt x="42688" y="108212"/>
                  </a:lnTo>
                  <a:lnTo>
                    <a:pt x="42688" y="108212"/>
                  </a:lnTo>
                  <a:lnTo>
                    <a:pt x="42694" y="108292"/>
                  </a:lnTo>
                  <a:lnTo>
                    <a:pt x="42701" y="108392"/>
                  </a:lnTo>
                  <a:lnTo>
                    <a:pt x="42694" y="108526"/>
                  </a:lnTo>
                  <a:lnTo>
                    <a:pt x="42688" y="108673"/>
                  </a:lnTo>
                  <a:lnTo>
                    <a:pt x="42668" y="109027"/>
                  </a:lnTo>
                  <a:lnTo>
                    <a:pt x="42628" y="109448"/>
                  </a:lnTo>
                  <a:lnTo>
                    <a:pt x="42574" y="109922"/>
                  </a:lnTo>
                  <a:lnTo>
                    <a:pt x="42514" y="110430"/>
                  </a:lnTo>
                  <a:lnTo>
                    <a:pt x="42380" y="111485"/>
                  </a:lnTo>
                  <a:lnTo>
                    <a:pt x="42233" y="112514"/>
                  </a:lnTo>
                  <a:lnTo>
                    <a:pt x="42107" y="113389"/>
                  </a:lnTo>
                  <a:lnTo>
                    <a:pt x="41980" y="114230"/>
                  </a:lnTo>
                  <a:lnTo>
                    <a:pt x="41980" y="114230"/>
                  </a:lnTo>
                  <a:lnTo>
                    <a:pt x="41766" y="113602"/>
                  </a:lnTo>
                  <a:lnTo>
                    <a:pt x="41525" y="112861"/>
                  </a:lnTo>
                  <a:lnTo>
                    <a:pt x="41192" y="111892"/>
                  </a:lnTo>
                  <a:lnTo>
                    <a:pt x="40791" y="110724"/>
                  </a:lnTo>
                  <a:lnTo>
                    <a:pt x="40323" y="109381"/>
                  </a:lnTo>
                  <a:lnTo>
                    <a:pt x="39802" y="107918"/>
                  </a:lnTo>
                  <a:lnTo>
                    <a:pt x="39235" y="106355"/>
                  </a:lnTo>
                  <a:lnTo>
                    <a:pt x="38633" y="104732"/>
                  </a:lnTo>
                  <a:lnTo>
                    <a:pt x="38319" y="103911"/>
                  </a:lnTo>
                  <a:lnTo>
                    <a:pt x="38006" y="103082"/>
                  </a:lnTo>
                  <a:lnTo>
                    <a:pt x="37685" y="102261"/>
                  </a:lnTo>
                  <a:lnTo>
                    <a:pt x="37358" y="101439"/>
                  </a:lnTo>
                  <a:lnTo>
                    <a:pt x="37030" y="100638"/>
                  </a:lnTo>
                  <a:lnTo>
                    <a:pt x="36703" y="99843"/>
                  </a:lnTo>
                  <a:lnTo>
                    <a:pt x="36376" y="99075"/>
                  </a:lnTo>
                  <a:lnTo>
                    <a:pt x="36048" y="98327"/>
                  </a:lnTo>
                  <a:lnTo>
                    <a:pt x="35728" y="97605"/>
                  </a:lnTo>
                  <a:lnTo>
                    <a:pt x="35407" y="96917"/>
                  </a:lnTo>
                  <a:lnTo>
                    <a:pt x="35093" y="96270"/>
                  </a:lnTo>
                  <a:lnTo>
                    <a:pt x="34786" y="95662"/>
                  </a:lnTo>
                  <a:lnTo>
                    <a:pt x="34486" y="95094"/>
                  </a:lnTo>
                  <a:lnTo>
                    <a:pt x="34339" y="94833"/>
                  </a:lnTo>
                  <a:lnTo>
                    <a:pt x="34192" y="94586"/>
                  </a:lnTo>
                  <a:lnTo>
                    <a:pt x="34192" y="94586"/>
                  </a:lnTo>
                  <a:lnTo>
                    <a:pt x="33143" y="92816"/>
                  </a:lnTo>
                  <a:lnTo>
                    <a:pt x="32295" y="91394"/>
                  </a:lnTo>
                  <a:lnTo>
                    <a:pt x="31620" y="90285"/>
                  </a:lnTo>
                  <a:lnTo>
                    <a:pt x="31119" y="89463"/>
                  </a:lnTo>
                  <a:lnTo>
                    <a:pt x="30765" y="88902"/>
                  </a:lnTo>
                  <a:lnTo>
                    <a:pt x="30551" y="88575"/>
                  </a:lnTo>
                  <a:lnTo>
                    <a:pt x="30491" y="88488"/>
                  </a:lnTo>
                  <a:lnTo>
                    <a:pt x="30458" y="88448"/>
                  </a:lnTo>
                  <a:lnTo>
                    <a:pt x="30458" y="88448"/>
                  </a:lnTo>
                  <a:lnTo>
                    <a:pt x="30458" y="88455"/>
                  </a:lnTo>
                  <a:lnTo>
                    <a:pt x="30478" y="88501"/>
                  </a:lnTo>
                  <a:lnTo>
                    <a:pt x="30478" y="88501"/>
                  </a:lnTo>
                  <a:lnTo>
                    <a:pt x="30491" y="88555"/>
                  </a:lnTo>
                  <a:lnTo>
                    <a:pt x="30505" y="88642"/>
                  </a:lnTo>
                  <a:lnTo>
                    <a:pt x="30511" y="88755"/>
                  </a:lnTo>
                  <a:lnTo>
                    <a:pt x="30518" y="88902"/>
                  </a:lnTo>
                  <a:lnTo>
                    <a:pt x="30518" y="89276"/>
                  </a:lnTo>
                  <a:lnTo>
                    <a:pt x="30511" y="89737"/>
                  </a:lnTo>
                  <a:lnTo>
                    <a:pt x="30498" y="90278"/>
                  </a:lnTo>
                  <a:lnTo>
                    <a:pt x="30478" y="90859"/>
                  </a:lnTo>
                  <a:lnTo>
                    <a:pt x="30425" y="92115"/>
                  </a:lnTo>
                  <a:lnTo>
                    <a:pt x="30358" y="93357"/>
                  </a:lnTo>
                  <a:lnTo>
                    <a:pt x="30298" y="94426"/>
                  </a:lnTo>
                  <a:lnTo>
                    <a:pt x="30238" y="95468"/>
                  </a:lnTo>
                  <a:lnTo>
                    <a:pt x="30238" y="95468"/>
                  </a:lnTo>
                  <a:lnTo>
                    <a:pt x="30030" y="95167"/>
                  </a:lnTo>
                  <a:lnTo>
                    <a:pt x="29797" y="94807"/>
                  </a:lnTo>
                  <a:lnTo>
                    <a:pt x="29476" y="94312"/>
                  </a:lnTo>
                  <a:lnTo>
                    <a:pt x="29095" y="93691"/>
                  </a:lnTo>
                  <a:lnTo>
                    <a:pt x="28882" y="93331"/>
                  </a:lnTo>
                  <a:lnTo>
                    <a:pt x="28655" y="92943"/>
                  </a:lnTo>
                  <a:lnTo>
                    <a:pt x="28421" y="92522"/>
                  </a:lnTo>
                  <a:lnTo>
                    <a:pt x="28174" y="92075"/>
                  </a:lnTo>
                  <a:lnTo>
                    <a:pt x="27920" y="91601"/>
                  </a:lnTo>
                  <a:lnTo>
                    <a:pt x="27653" y="91100"/>
                  </a:lnTo>
                  <a:lnTo>
                    <a:pt x="27385" y="90572"/>
                  </a:lnTo>
                  <a:lnTo>
                    <a:pt x="27112" y="90018"/>
                  </a:lnTo>
                  <a:lnTo>
                    <a:pt x="26838" y="89443"/>
                  </a:lnTo>
                  <a:lnTo>
                    <a:pt x="26564" y="88842"/>
                  </a:lnTo>
                  <a:lnTo>
                    <a:pt x="26283" y="88214"/>
                  </a:lnTo>
                  <a:lnTo>
                    <a:pt x="26003" y="87566"/>
                  </a:lnTo>
                  <a:lnTo>
                    <a:pt x="25729" y="86898"/>
                  </a:lnTo>
                  <a:lnTo>
                    <a:pt x="25462" y="86204"/>
                  </a:lnTo>
                  <a:lnTo>
                    <a:pt x="25195" y="85496"/>
                  </a:lnTo>
                  <a:lnTo>
                    <a:pt x="24934" y="84768"/>
                  </a:lnTo>
                  <a:lnTo>
                    <a:pt x="24680" y="84013"/>
                  </a:lnTo>
                  <a:lnTo>
                    <a:pt x="24433" y="83245"/>
                  </a:lnTo>
                  <a:lnTo>
                    <a:pt x="24199" y="82463"/>
                  </a:lnTo>
                  <a:lnTo>
                    <a:pt x="24086" y="82063"/>
                  </a:lnTo>
                  <a:lnTo>
                    <a:pt x="23979" y="81662"/>
                  </a:lnTo>
                  <a:lnTo>
                    <a:pt x="23872" y="81254"/>
                  </a:lnTo>
                  <a:lnTo>
                    <a:pt x="23772" y="80840"/>
                  </a:lnTo>
                  <a:lnTo>
                    <a:pt x="23672" y="80426"/>
                  </a:lnTo>
                  <a:lnTo>
                    <a:pt x="23572" y="80005"/>
                  </a:lnTo>
                  <a:lnTo>
                    <a:pt x="23572" y="80005"/>
                  </a:lnTo>
                  <a:lnTo>
                    <a:pt x="23391" y="79177"/>
                  </a:lnTo>
                  <a:lnTo>
                    <a:pt x="23224" y="78376"/>
                  </a:lnTo>
                  <a:lnTo>
                    <a:pt x="23071" y="77594"/>
                  </a:lnTo>
                  <a:lnTo>
                    <a:pt x="22930" y="76833"/>
                  </a:lnTo>
                  <a:lnTo>
                    <a:pt x="22803" y="76105"/>
                  </a:lnTo>
                  <a:lnTo>
                    <a:pt x="22683" y="75390"/>
                  </a:lnTo>
                  <a:lnTo>
                    <a:pt x="22583" y="74709"/>
                  </a:lnTo>
                  <a:lnTo>
                    <a:pt x="22490" y="74047"/>
                  </a:lnTo>
                  <a:lnTo>
                    <a:pt x="22403" y="73413"/>
                  </a:lnTo>
                  <a:lnTo>
                    <a:pt x="22329" y="72805"/>
                  </a:lnTo>
                  <a:lnTo>
                    <a:pt x="22262" y="72224"/>
                  </a:lnTo>
                  <a:lnTo>
                    <a:pt x="22202" y="71663"/>
                  </a:lnTo>
                  <a:lnTo>
                    <a:pt x="22156" y="71129"/>
                  </a:lnTo>
                  <a:lnTo>
                    <a:pt x="22116" y="70621"/>
                  </a:lnTo>
                  <a:lnTo>
                    <a:pt x="22082" y="70140"/>
                  </a:lnTo>
                  <a:lnTo>
                    <a:pt x="22049" y="69686"/>
                  </a:lnTo>
                  <a:lnTo>
                    <a:pt x="22029" y="69252"/>
                  </a:lnTo>
                  <a:lnTo>
                    <a:pt x="22015" y="68851"/>
                  </a:lnTo>
                  <a:lnTo>
                    <a:pt x="21995" y="68123"/>
                  </a:lnTo>
                  <a:lnTo>
                    <a:pt x="21989" y="67508"/>
                  </a:lnTo>
                  <a:lnTo>
                    <a:pt x="21995" y="67001"/>
                  </a:lnTo>
                  <a:lnTo>
                    <a:pt x="22002" y="66600"/>
                  </a:lnTo>
                  <a:lnTo>
                    <a:pt x="22022" y="66313"/>
                  </a:lnTo>
                  <a:lnTo>
                    <a:pt x="22035" y="66086"/>
                  </a:lnTo>
                  <a:lnTo>
                    <a:pt x="19083" y="70808"/>
                  </a:lnTo>
                  <a:lnTo>
                    <a:pt x="19083" y="70808"/>
                  </a:lnTo>
                  <a:lnTo>
                    <a:pt x="19063" y="70701"/>
                  </a:lnTo>
                  <a:lnTo>
                    <a:pt x="18990" y="70401"/>
                  </a:lnTo>
                  <a:lnTo>
                    <a:pt x="18889" y="69906"/>
                  </a:lnTo>
                  <a:lnTo>
                    <a:pt x="18763" y="69238"/>
                  </a:lnTo>
                  <a:lnTo>
                    <a:pt x="18696" y="68844"/>
                  </a:lnTo>
                  <a:lnTo>
                    <a:pt x="18622" y="68417"/>
                  </a:lnTo>
                  <a:lnTo>
                    <a:pt x="18549" y="67943"/>
                  </a:lnTo>
                  <a:lnTo>
                    <a:pt x="18475" y="67442"/>
                  </a:lnTo>
                  <a:lnTo>
                    <a:pt x="18402" y="66901"/>
                  </a:lnTo>
                  <a:lnTo>
                    <a:pt x="18328" y="66326"/>
                  </a:lnTo>
                  <a:lnTo>
                    <a:pt x="18262" y="65725"/>
                  </a:lnTo>
                  <a:lnTo>
                    <a:pt x="18201" y="65097"/>
                  </a:lnTo>
                  <a:lnTo>
                    <a:pt x="18141" y="64436"/>
                  </a:lnTo>
                  <a:lnTo>
                    <a:pt x="18088" y="63755"/>
                  </a:lnTo>
                  <a:lnTo>
                    <a:pt x="18048" y="63047"/>
                  </a:lnTo>
                  <a:lnTo>
                    <a:pt x="18014" y="62319"/>
                  </a:lnTo>
                  <a:lnTo>
                    <a:pt x="17988" y="61564"/>
                  </a:lnTo>
                  <a:lnTo>
                    <a:pt x="17974" y="60796"/>
                  </a:lnTo>
                  <a:lnTo>
                    <a:pt x="17974" y="60008"/>
                  </a:lnTo>
                  <a:lnTo>
                    <a:pt x="17988" y="59206"/>
                  </a:lnTo>
                  <a:lnTo>
                    <a:pt x="18021" y="58384"/>
                  </a:lnTo>
                  <a:lnTo>
                    <a:pt x="18041" y="57970"/>
                  </a:lnTo>
                  <a:lnTo>
                    <a:pt x="18061" y="57556"/>
                  </a:lnTo>
                  <a:lnTo>
                    <a:pt x="18088" y="57135"/>
                  </a:lnTo>
                  <a:lnTo>
                    <a:pt x="18121" y="56715"/>
                  </a:lnTo>
                  <a:lnTo>
                    <a:pt x="18161" y="56294"/>
                  </a:lnTo>
                  <a:lnTo>
                    <a:pt x="18201" y="55866"/>
                  </a:lnTo>
                  <a:lnTo>
                    <a:pt x="18248" y="55432"/>
                  </a:lnTo>
                  <a:lnTo>
                    <a:pt x="18302" y="55005"/>
                  </a:lnTo>
                  <a:lnTo>
                    <a:pt x="18362" y="54571"/>
                  </a:lnTo>
                  <a:lnTo>
                    <a:pt x="18422" y="54136"/>
                  </a:lnTo>
                  <a:lnTo>
                    <a:pt x="18489" y="53702"/>
                  </a:lnTo>
                  <a:lnTo>
                    <a:pt x="18562" y="53268"/>
                  </a:lnTo>
                  <a:lnTo>
                    <a:pt x="18642" y="52834"/>
                  </a:lnTo>
                  <a:lnTo>
                    <a:pt x="18729" y="52400"/>
                  </a:lnTo>
                  <a:lnTo>
                    <a:pt x="18729" y="52400"/>
                  </a:lnTo>
                  <a:lnTo>
                    <a:pt x="18909" y="51538"/>
                  </a:lnTo>
                  <a:lnTo>
                    <a:pt x="19090" y="50697"/>
                  </a:lnTo>
                  <a:lnTo>
                    <a:pt x="19270" y="49888"/>
                  </a:lnTo>
                  <a:lnTo>
                    <a:pt x="19444" y="49100"/>
                  </a:lnTo>
                  <a:lnTo>
                    <a:pt x="19624" y="48339"/>
                  </a:lnTo>
                  <a:lnTo>
                    <a:pt x="19804" y="47604"/>
                  </a:lnTo>
                  <a:lnTo>
                    <a:pt x="19978" y="46896"/>
                  </a:lnTo>
                  <a:lnTo>
                    <a:pt x="20158" y="46215"/>
                  </a:lnTo>
                  <a:lnTo>
                    <a:pt x="20332" y="45554"/>
                  </a:lnTo>
                  <a:lnTo>
                    <a:pt x="20499" y="44926"/>
                  </a:lnTo>
                  <a:lnTo>
                    <a:pt x="20666" y="44325"/>
                  </a:lnTo>
                  <a:lnTo>
                    <a:pt x="20833" y="43743"/>
                  </a:lnTo>
                  <a:lnTo>
                    <a:pt x="21147" y="42668"/>
                  </a:lnTo>
                  <a:lnTo>
                    <a:pt x="21448" y="41700"/>
                  </a:lnTo>
                  <a:lnTo>
                    <a:pt x="21721" y="40845"/>
                  </a:lnTo>
                  <a:lnTo>
                    <a:pt x="21975" y="40097"/>
                  </a:lnTo>
                  <a:lnTo>
                    <a:pt x="22196" y="39462"/>
                  </a:lnTo>
                  <a:lnTo>
                    <a:pt x="22383" y="38941"/>
                  </a:lnTo>
                  <a:lnTo>
                    <a:pt x="22536" y="38527"/>
                  </a:lnTo>
                  <a:lnTo>
                    <a:pt x="22650" y="38240"/>
                  </a:lnTo>
                  <a:lnTo>
                    <a:pt x="22743" y="37999"/>
                  </a:lnTo>
                  <a:lnTo>
                    <a:pt x="18382" y="40951"/>
                  </a:lnTo>
                  <a:lnTo>
                    <a:pt x="18382" y="40951"/>
                  </a:lnTo>
                  <a:lnTo>
                    <a:pt x="18522" y="40397"/>
                  </a:lnTo>
                  <a:lnTo>
                    <a:pt x="18689" y="39743"/>
                  </a:lnTo>
                  <a:lnTo>
                    <a:pt x="18923" y="38881"/>
                  </a:lnTo>
                  <a:lnTo>
                    <a:pt x="19217" y="37839"/>
                  </a:lnTo>
                  <a:lnTo>
                    <a:pt x="19390" y="37265"/>
                  </a:lnTo>
                  <a:lnTo>
                    <a:pt x="19577" y="36650"/>
                  </a:lnTo>
                  <a:lnTo>
                    <a:pt x="19778" y="36002"/>
                  </a:lnTo>
                  <a:lnTo>
                    <a:pt x="19991" y="35334"/>
                  </a:lnTo>
                  <a:lnTo>
                    <a:pt x="20219" y="34640"/>
                  </a:lnTo>
                  <a:lnTo>
                    <a:pt x="20459" y="33925"/>
                  </a:lnTo>
                  <a:lnTo>
                    <a:pt x="20713" y="33190"/>
                  </a:lnTo>
                  <a:lnTo>
                    <a:pt x="20987" y="32449"/>
                  </a:lnTo>
                  <a:lnTo>
                    <a:pt x="21267" y="31701"/>
                  </a:lnTo>
                  <a:lnTo>
                    <a:pt x="21561" y="30939"/>
                  </a:lnTo>
                  <a:lnTo>
                    <a:pt x="21868" y="30184"/>
                  </a:lnTo>
                  <a:lnTo>
                    <a:pt x="22182" y="29423"/>
                  </a:lnTo>
                  <a:lnTo>
                    <a:pt x="22516" y="28675"/>
                  </a:lnTo>
                  <a:lnTo>
                    <a:pt x="22857" y="27934"/>
                  </a:lnTo>
                  <a:lnTo>
                    <a:pt x="23037" y="27566"/>
                  </a:lnTo>
                  <a:lnTo>
                    <a:pt x="23211" y="27205"/>
                  </a:lnTo>
                  <a:lnTo>
                    <a:pt x="23391" y="26851"/>
                  </a:lnTo>
                  <a:lnTo>
                    <a:pt x="23578" y="26497"/>
                  </a:lnTo>
                  <a:lnTo>
                    <a:pt x="23765" y="26143"/>
                  </a:lnTo>
                  <a:lnTo>
                    <a:pt x="23952" y="25803"/>
                  </a:lnTo>
                  <a:lnTo>
                    <a:pt x="24146" y="25469"/>
                  </a:lnTo>
                  <a:lnTo>
                    <a:pt x="24340" y="25135"/>
                  </a:lnTo>
                  <a:lnTo>
                    <a:pt x="24540" y="24814"/>
                  </a:lnTo>
                  <a:lnTo>
                    <a:pt x="24740" y="24500"/>
                  </a:lnTo>
                  <a:lnTo>
                    <a:pt x="24941" y="24186"/>
                  </a:lnTo>
                  <a:lnTo>
                    <a:pt x="25148" y="23886"/>
                  </a:lnTo>
                  <a:lnTo>
                    <a:pt x="25355" y="23599"/>
                  </a:lnTo>
                  <a:lnTo>
                    <a:pt x="25562" y="23318"/>
                  </a:lnTo>
                  <a:lnTo>
                    <a:pt x="25776" y="23044"/>
                  </a:lnTo>
                  <a:lnTo>
                    <a:pt x="25989" y="22784"/>
                  </a:lnTo>
                  <a:lnTo>
                    <a:pt x="25989" y="22784"/>
                  </a:lnTo>
                  <a:lnTo>
                    <a:pt x="26417" y="22269"/>
                  </a:lnTo>
                  <a:lnTo>
                    <a:pt x="26851" y="21775"/>
                  </a:lnTo>
                  <a:lnTo>
                    <a:pt x="27279" y="21288"/>
                  </a:lnTo>
                  <a:lnTo>
                    <a:pt x="27699" y="20813"/>
                  </a:lnTo>
                  <a:lnTo>
                    <a:pt x="28120" y="20346"/>
                  </a:lnTo>
                  <a:lnTo>
                    <a:pt x="28534" y="19898"/>
                  </a:lnTo>
                  <a:lnTo>
                    <a:pt x="28948" y="19464"/>
                  </a:lnTo>
                  <a:lnTo>
                    <a:pt x="29349" y="19037"/>
                  </a:lnTo>
                  <a:lnTo>
                    <a:pt x="30124" y="18228"/>
                  </a:lnTo>
                  <a:lnTo>
                    <a:pt x="30859" y="17480"/>
                  </a:lnTo>
                  <a:lnTo>
                    <a:pt x="31553" y="16792"/>
                  </a:lnTo>
                  <a:lnTo>
                    <a:pt x="32181" y="16171"/>
                  </a:lnTo>
                  <a:lnTo>
                    <a:pt x="33250" y="15123"/>
                  </a:lnTo>
                  <a:lnTo>
                    <a:pt x="33671" y="14708"/>
                  </a:lnTo>
                  <a:lnTo>
                    <a:pt x="34005" y="14368"/>
                  </a:lnTo>
                  <a:lnTo>
                    <a:pt x="34138" y="14221"/>
                  </a:lnTo>
                  <a:lnTo>
                    <a:pt x="34245" y="14101"/>
                  </a:lnTo>
                  <a:lnTo>
                    <a:pt x="34325" y="14000"/>
                  </a:lnTo>
                  <a:lnTo>
                    <a:pt x="34379" y="13920"/>
                  </a:lnTo>
                  <a:lnTo>
                    <a:pt x="34399" y="13887"/>
                  </a:lnTo>
                  <a:lnTo>
                    <a:pt x="34405" y="13860"/>
                  </a:lnTo>
                  <a:lnTo>
                    <a:pt x="34405" y="13840"/>
                  </a:lnTo>
                  <a:lnTo>
                    <a:pt x="34405" y="13820"/>
                  </a:lnTo>
                  <a:lnTo>
                    <a:pt x="34392" y="13813"/>
                  </a:lnTo>
                  <a:lnTo>
                    <a:pt x="34372" y="13807"/>
                  </a:lnTo>
                  <a:lnTo>
                    <a:pt x="34345" y="13807"/>
                  </a:lnTo>
                  <a:lnTo>
                    <a:pt x="34312" y="13807"/>
                  </a:lnTo>
                  <a:lnTo>
                    <a:pt x="34312" y="13807"/>
                  </a:lnTo>
                  <a:lnTo>
                    <a:pt x="34098" y="13867"/>
                  </a:lnTo>
                  <a:lnTo>
                    <a:pt x="33791" y="13967"/>
                  </a:lnTo>
                  <a:lnTo>
                    <a:pt x="33397" y="14094"/>
                  </a:lnTo>
                  <a:lnTo>
                    <a:pt x="32936" y="14261"/>
                  </a:lnTo>
                  <a:lnTo>
                    <a:pt x="31854" y="14655"/>
                  </a:lnTo>
                  <a:lnTo>
                    <a:pt x="30665" y="15103"/>
                  </a:lnTo>
                  <a:lnTo>
                    <a:pt x="29483" y="15557"/>
                  </a:lnTo>
                  <a:lnTo>
                    <a:pt x="28421" y="15978"/>
                  </a:lnTo>
                  <a:lnTo>
                    <a:pt x="27593" y="16312"/>
                  </a:lnTo>
                  <a:lnTo>
                    <a:pt x="27299" y="16438"/>
                  </a:lnTo>
                  <a:lnTo>
                    <a:pt x="27112" y="16525"/>
                  </a:lnTo>
                  <a:lnTo>
                    <a:pt x="27112" y="16525"/>
                  </a:lnTo>
                  <a:lnTo>
                    <a:pt x="27098" y="16532"/>
                  </a:lnTo>
                  <a:lnTo>
                    <a:pt x="27092" y="16532"/>
                  </a:lnTo>
                  <a:lnTo>
                    <a:pt x="27085" y="16525"/>
                  </a:lnTo>
                  <a:lnTo>
                    <a:pt x="27085" y="16512"/>
                  </a:lnTo>
                  <a:lnTo>
                    <a:pt x="27092" y="16472"/>
                  </a:lnTo>
                  <a:lnTo>
                    <a:pt x="27118" y="16412"/>
                  </a:lnTo>
                  <a:lnTo>
                    <a:pt x="27218" y="16231"/>
                  </a:lnTo>
                  <a:lnTo>
                    <a:pt x="27379" y="15978"/>
                  </a:lnTo>
                  <a:lnTo>
                    <a:pt x="27586" y="15650"/>
                  </a:lnTo>
                  <a:lnTo>
                    <a:pt x="27846" y="15263"/>
                  </a:lnTo>
                  <a:lnTo>
                    <a:pt x="28501" y="14308"/>
                  </a:lnTo>
                  <a:lnTo>
                    <a:pt x="29302" y="13159"/>
                  </a:lnTo>
                  <a:lnTo>
                    <a:pt x="30224" y="11863"/>
                  </a:lnTo>
                  <a:lnTo>
                    <a:pt x="31233" y="10460"/>
                  </a:lnTo>
                  <a:lnTo>
                    <a:pt x="32295" y="8991"/>
                  </a:lnTo>
                  <a:lnTo>
                    <a:pt x="34445" y="6032"/>
                  </a:lnTo>
                  <a:lnTo>
                    <a:pt x="36416" y="3340"/>
                  </a:lnTo>
                  <a:lnTo>
                    <a:pt x="38787" y="114"/>
                  </a:lnTo>
                  <a:lnTo>
                    <a:pt x="38787" y="114"/>
                  </a:lnTo>
                  <a:lnTo>
                    <a:pt x="38860" y="41"/>
                  </a:lnTo>
                  <a:lnTo>
                    <a:pt x="38881" y="14"/>
                  </a:lnTo>
                  <a:lnTo>
                    <a:pt x="38887" y="1"/>
                  </a:lnTo>
                  <a:lnTo>
                    <a:pt x="38887" y="1"/>
                  </a:lnTo>
                  <a:lnTo>
                    <a:pt x="38867" y="7"/>
                  </a:lnTo>
                  <a:lnTo>
                    <a:pt x="38754" y="47"/>
                  </a:lnTo>
                  <a:lnTo>
                    <a:pt x="38460" y="134"/>
                  </a:lnTo>
                  <a:lnTo>
                    <a:pt x="37892" y="288"/>
                  </a:lnTo>
                  <a:lnTo>
                    <a:pt x="36977" y="528"/>
                  </a:lnTo>
                  <a:lnTo>
                    <a:pt x="35621" y="876"/>
                  </a:lnTo>
                  <a:lnTo>
                    <a:pt x="33737" y="1343"/>
                  </a:lnTo>
                  <a:lnTo>
                    <a:pt x="31239" y="1958"/>
                  </a:lnTo>
                  <a:lnTo>
                    <a:pt x="31239" y="1958"/>
                  </a:lnTo>
                  <a:lnTo>
                    <a:pt x="30885" y="2045"/>
                  </a:lnTo>
                  <a:lnTo>
                    <a:pt x="30531" y="2138"/>
                  </a:lnTo>
                  <a:lnTo>
                    <a:pt x="30171" y="2238"/>
                  </a:lnTo>
                  <a:lnTo>
                    <a:pt x="29817" y="2345"/>
                  </a:lnTo>
                  <a:lnTo>
                    <a:pt x="29456" y="2452"/>
                  </a:lnTo>
                  <a:lnTo>
                    <a:pt x="29102" y="2565"/>
                  </a:lnTo>
                  <a:lnTo>
                    <a:pt x="28741" y="2686"/>
                  </a:lnTo>
                  <a:lnTo>
                    <a:pt x="28381" y="2806"/>
                  </a:lnTo>
                  <a:lnTo>
                    <a:pt x="27666" y="3066"/>
                  </a:lnTo>
                  <a:lnTo>
                    <a:pt x="26951" y="3340"/>
                  </a:lnTo>
                  <a:lnTo>
                    <a:pt x="26243" y="3621"/>
                  </a:lnTo>
                  <a:lnTo>
                    <a:pt x="25542" y="3915"/>
                  </a:lnTo>
                  <a:lnTo>
                    <a:pt x="24847" y="4222"/>
                  </a:lnTo>
                  <a:lnTo>
                    <a:pt x="24159" y="4529"/>
                  </a:lnTo>
                  <a:lnTo>
                    <a:pt x="23485" y="4850"/>
                  </a:lnTo>
                  <a:lnTo>
                    <a:pt x="22830" y="5170"/>
                  </a:lnTo>
                  <a:lnTo>
                    <a:pt x="22182" y="5491"/>
                  </a:lnTo>
                  <a:lnTo>
                    <a:pt x="21554" y="5812"/>
                  </a:lnTo>
                  <a:lnTo>
                    <a:pt x="20947" y="6132"/>
                  </a:lnTo>
                  <a:lnTo>
                    <a:pt x="20359" y="6446"/>
                  </a:lnTo>
                  <a:lnTo>
                    <a:pt x="19791" y="6753"/>
                  </a:lnTo>
                  <a:lnTo>
                    <a:pt x="19243" y="7061"/>
                  </a:lnTo>
                  <a:lnTo>
                    <a:pt x="18729" y="7355"/>
                  </a:lnTo>
                  <a:lnTo>
                    <a:pt x="18242" y="7635"/>
                  </a:lnTo>
                  <a:lnTo>
                    <a:pt x="17347" y="8169"/>
                  </a:lnTo>
                  <a:lnTo>
                    <a:pt x="16585" y="8630"/>
                  </a:lnTo>
                  <a:lnTo>
                    <a:pt x="15971" y="9018"/>
                  </a:lnTo>
                  <a:lnTo>
                    <a:pt x="15516" y="9312"/>
                  </a:lnTo>
                  <a:lnTo>
                    <a:pt x="15129" y="9559"/>
                  </a:lnTo>
                  <a:lnTo>
                    <a:pt x="15129" y="9559"/>
                  </a:lnTo>
                  <a:lnTo>
                    <a:pt x="15283" y="9024"/>
                  </a:lnTo>
                  <a:lnTo>
                    <a:pt x="15630" y="7802"/>
                  </a:lnTo>
                  <a:lnTo>
                    <a:pt x="15837" y="7121"/>
                  </a:lnTo>
                  <a:lnTo>
                    <a:pt x="16031" y="6500"/>
                  </a:lnTo>
                  <a:lnTo>
                    <a:pt x="16118" y="6239"/>
                  </a:lnTo>
                  <a:lnTo>
                    <a:pt x="16198" y="6012"/>
                  </a:lnTo>
                  <a:lnTo>
                    <a:pt x="16264" y="5838"/>
                  </a:lnTo>
                  <a:lnTo>
                    <a:pt x="16318" y="5731"/>
                  </a:lnTo>
                  <a:lnTo>
                    <a:pt x="16318" y="5731"/>
                  </a:lnTo>
                  <a:lnTo>
                    <a:pt x="16325" y="5698"/>
                  </a:lnTo>
                  <a:lnTo>
                    <a:pt x="16325" y="5691"/>
                  </a:lnTo>
                  <a:lnTo>
                    <a:pt x="16318" y="5685"/>
                  </a:lnTo>
                  <a:lnTo>
                    <a:pt x="16298" y="5691"/>
                  </a:lnTo>
                  <a:lnTo>
                    <a:pt x="16251" y="5711"/>
                  </a:lnTo>
                  <a:lnTo>
                    <a:pt x="16191" y="5758"/>
                  </a:lnTo>
                  <a:lnTo>
                    <a:pt x="16111" y="5812"/>
                  </a:lnTo>
                  <a:lnTo>
                    <a:pt x="15904" y="5985"/>
                  </a:lnTo>
                  <a:lnTo>
                    <a:pt x="15630" y="6232"/>
                  </a:lnTo>
                  <a:lnTo>
                    <a:pt x="15296" y="6546"/>
                  </a:lnTo>
                  <a:lnTo>
                    <a:pt x="14902" y="6940"/>
                  </a:lnTo>
                  <a:lnTo>
                    <a:pt x="14454" y="7401"/>
                  </a:lnTo>
                  <a:lnTo>
                    <a:pt x="13953" y="7936"/>
                  </a:lnTo>
                  <a:lnTo>
                    <a:pt x="13399" y="8550"/>
                  </a:lnTo>
                  <a:lnTo>
                    <a:pt x="12805" y="9238"/>
                  </a:lnTo>
                  <a:lnTo>
                    <a:pt x="12491" y="9612"/>
                  </a:lnTo>
                  <a:lnTo>
                    <a:pt x="12163" y="10000"/>
                  </a:lnTo>
                  <a:lnTo>
                    <a:pt x="11829" y="10407"/>
                  </a:lnTo>
                  <a:lnTo>
                    <a:pt x="11482" y="10834"/>
                  </a:lnTo>
                  <a:lnTo>
                    <a:pt x="11128" y="11282"/>
                  </a:lnTo>
                  <a:lnTo>
                    <a:pt x="10767" y="11750"/>
                  </a:lnTo>
                  <a:lnTo>
                    <a:pt x="10393" y="12237"/>
                  </a:lnTo>
                  <a:lnTo>
                    <a:pt x="10013" y="12745"/>
                  </a:lnTo>
                  <a:lnTo>
                    <a:pt x="9625" y="13266"/>
                  </a:lnTo>
                  <a:lnTo>
                    <a:pt x="9231" y="13807"/>
                  </a:lnTo>
                  <a:lnTo>
                    <a:pt x="9231" y="13807"/>
                  </a:lnTo>
                  <a:lnTo>
                    <a:pt x="9031" y="14094"/>
                  </a:lnTo>
                  <a:lnTo>
                    <a:pt x="8837" y="14395"/>
                  </a:lnTo>
                  <a:lnTo>
                    <a:pt x="8643" y="14708"/>
                  </a:lnTo>
                  <a:lnTo>
                    <a:pt x="8456" y="15036"/>
                  </a:lnTo>
                  <a:lnTo>
                    <a:pt x="8269" y="15376"/>
                  </a:lnTo>
                  <a:lnTo>
                    <a:pt x="8082" y="15737"/>
                  </a:lnTo>
                  <a:lnTo>
                    <a:pt x="7902" y="16104"/>
                  </a:lnTo>
                  <a:lnTo>
                    <a:pt x="7722" y="16478"/>
                  </a:lnTo>
                  <a:lnTo>
                    <a:pt x="7548" y="16873"/>
                  </a:lnTo>
                  <a:lnTo>
                    <a:pt x="7374" y="17267"/>
                  </a:lnTo>
                  <a:lnTo>
                    <a:pt x="7201" y="17681"/>
                  </a:lnTo>
                  <a:lnTo>
                    <a:pt x="7034" y="18095"/>
                  </a:lnTo>
                  <a:lnTo>
                    <a:pt x="6867" y="18522"/>
                  </a:lnTo>
                  <a:lnTo>
                    <a:pt x="6706" y="18957"/>
                  </a:lnTo>
                  <a:lnTo>
                    <a:pt x="6546" y="19404"/>
                  </a:lnTo>
                  <a:lnTo>
                    <a:pt x="6386" y="19852"/>
                  </a:lnTo>
                  <a:lnTo>
                    <a:pt x="6232" y="20306"/>
                  </a:lnTo>
                  <a:lnTo>
                    <a:pt x="6085" y="20760"/>
                  </a:lnTo>
                  <a:lnTo>
                    <a:pt x="5932" y="21227"/>
                  </a:lnTo>
                  <a:lnTo>
                    <a:pt x="5791" y="21695"/>
                  </a:lnTo>
                  <a:lnTo>
                    <a:pt x="5504" y="22637"/>
                  </a:lnTo>
                  <a:lnTo>
                    <a:pt x="5237" y="23592"/>
                  </a:lnTo>
                  <a:lnTo>
                    <a:pt x="4976" y="24547"/>
                  </a:lnTo>
                  <a:lnTo>
                    <a:pt x="4729" y="25502"/>
                  </a:lnTo>
                  <a:lnTo>
                    <a:pt x="4496" y="26451"/>
                  </a:lnTo>
                  <a:lnTo>
                    <a:pt x="4275" y="27379"/>
                  </a:lnTo>
                  <a:lnTo>
                    <a:pt x="4068" y="28301"/>
                  </a:lnTo>
                  <a:lnTo>
                    <a:pt x="3868" y="29196"/>
                  </a:lnTo>
                  <a:lnTo>
                    <a:pt x="3687" y="30064"/>
                  </a:lnTo>
                  <a:lnTo>
                    <a:pt x="3514" y="30899"/>
                  </a:lnTo>
                  <a:lnTo>
                    <a:pt x="3353" y="31694"/>
                  </a:lnTo>
                  <a:lnTo>
                    <a:pt x="3213" y="32449"/>
                  </a:lnTo>
                  <a:lnTo>
                    <a:pt x="2959" y="33811"/>
                  </a:lnTo>
                  <a:lnTo>
                    <a:pt x="2766" y="34940"/>
                  </a:lnTo>
                  <a:lnTo>
                    <a:pt x="2625" y="35795"/>
                  </a:lnTo>
                  <a:lnTo>
                    <a:pt x="2505" y="36530"/>
                  </a:lnTo>
                  <a:lnTo>
                    <a:pt x="2505" y="36530"/>
                  </a:lnTo>
                  <a:lnTo>
                    <a:pt x="2285" y="35735"/>
                  </a:lnTo>
                  <a:lnTo>
                    <a:pt x="2058" y="34907"/>
                  </a:lnTo>
                  <a:lnTo>
                    <a:pt x="1797" y="33918"/>
                  </a:lnTo>
                  <a:lnTo>
                    <a:pt x="1664" y="33397"/>
                  </a:lnTo>
                  <a:lnTo>
                    <a:pt x="1537" y="32883"/>
                  </a:lnTo>
                  <a:lnTo>
                    <a:pt x="1416" y="32375"/>
                  </a:lnTo>
                  <a:lnTo>
                    <a:pt x="1310" y="31894"/>
                  </a:lnTo>
                  <a:lnTo>
                    <a:pt x="1223" y="31460"/>
                  </a:lnTo>
                  <a:lnTo>
                    <a:pt x="1149" y="31073"/>
                  </a:lnTo>
                  <a:lnTo>
                    <a:pt x="1123" y="30899"/>
                  </a:lnTo>
                  <a:lnTo>
                    <a:pt x="1102" y="30752"/>
                  </a:lnTo>
                  <a:lnTo>
                    <a:pt x="1096" y="30619"/>
                  </a:lnTo>
                  <a:lnTo>
                    <a:pt x="1089" y="30505"/>
                  </a:lnTo>
                  <a:lnTo>
                    <a:pt x="1089" y="30505"/>
                  </a:lnTo>
                  <a:lnTo>
                    <a:pt x="1082" y="30425"/>
                  </a:lnTo>
                  <a:lnTo>
                    <a:pt x="1076" y="30398"/>
                  </a:lnTo>
                  <a:lnTo>
                    <a:pt x="1069" y="30385"/>
                  </a:lnTo>
                  <a:lnTo>
                    <a:pt x="1062" y="30378"/>
                  </a:lnTo>
                  <a:lnTo>
                    <a:pt x="1049" y="30378"/>
                  </a:lnTo>
                  <a:lnTo>
                    <a:pt x="1036" y="30385"/>
                  </a:lnTo>
                  <a:lnTo>
                    <a:pt x="1022" y="30405"/>
                  </a:lnTo>
                  <a:lnTo>
                    <a:pt x="982" y="30472"/>
                  </a:lnTo>
                  <a:lnTo>
                    <a:pt x="942" y="30572"/>
                  </a:lnTo>
                  <a:lnTo>
                    <a:pt x="895" y="30705"/>
                  </a:lnTo>
                  <a:lnTo>
                    <a:pt x="842" y="30872"/>
                  </a:lnTo>
                  <a:lnTo>
                    <a:pt x="789" y="31073"/>
                  </a:lnTo>
                  <a:lnTo>
                    <a:pt x="728" y="31307"/>
                  </a:lnTo>
                  <a:lnTo>
                    <a:pt x="668" y="31574"/>
                  </a:lnTo>
                  <a:lnTo>
                    <a:pt x="608" y="31874"/>
                  </a:lnTo>
                  <a:lnTo>
                    <a:pt x="541" y="32202"/>
                  </a:lnTo>
                  <a:lnTo>
                    <a:pt x="481" y="32562"/>
                  </a:lnTo>
                  <a:lnTo>
                    <a:pt x="421" y="32950"/>
                  </a:lnTo>
                  <a:lnTo>
                    <a:pt x="361" y="33370"/>
                  </a:lnTo>
                  <a:lnTo>
                    <a:pt x="301" y="33818"/>
                  </a:lnTo>
                  <a:lnTo>
                    <a:pt x="248" y="34299"/>
                  </a:lnTo>
                  <a:lnTo>
                    <a:pt x="194" y="34800"/>
                  </a:lnTo>
                  <a:lnTo>
                    <a:pt x="147" y="35334"/>
                  </a:lnTo>
                  <a:lnTo>
                    <a:pt x="107" y="35895"/>
                  </a:lnTo>
                  <a:lnTo>
                    <a:pt x="67" y="36483"/>
                  </a:lnTo>
                  <a:lnTo>
                    <a:pt x="40" y="37091"/>
                  </a:lnTo>
                  <a:lnTo>
                    <a:pt x="20" y="37725"/>
                  </a:lnTo>
                  <a:lnTo>
                    <a:pt x="7" y="38387"/>
                  </a:lnTo>
                  <a:lnTo>
                    <a:pt x="0" y="39075"/>
                  </a:lnTo>
                  <a:lnTo>
                    <a:pt x="7" y="39783"/>
                  </a:lnTo>
                  <a:lnTo>
                    <a:pt x="20" y="40517"/>
                  </a:lnTo>
                  <a:lnTo>
                    <a:pt x="47" y="41272"/>
                  </a:lnTo>
                  <a:lnTo>
                    <a:pt x="87" y="42047"/>
                  </a:lnTo>
                  <a:lnTo>
                    <a:pt x="141" y="42848"/>
                  </a:lnTo>
                  <a:lnTo>
                    <a:pt x="207" y="43670"/>
                  </a:lnTo>
                  <a:lnTo>
                    <a:pt x="207" y="43670"/>
                  </a:lnTo>
                  <a:lnTo>
                    <a:pt x="248" y="44091"/>
                  </a:lnTo>
                  <a:lnTo>
                    <a:pt x="294" y="44532"/>
                  </a:lnTo>
                  <a:lnTo>
                    <a:pt x="354" y="44986"/>
                  </a:lnTo>
                  <a:lnTo>
                    <a:pt x="415" y="45460"/>
                  </a:lnTo>
                  <a:lnTo>
                    <a:pt x="488" y="45941"/>
                  </a:lnTo>
                  <a:lnTo>
                    <a:pt x="568" y="46442"/>
                  </a:lnTo>
                  <a:lnTo>
                    <a:pt x="655" y="46956"/>
                  </a:lnTo>
                  <a:lnTo>
                    <a:pt x="748" y="47484"/>
                  </a:lnTo>
                  <a:lnTo>
                    <a:pt x="849" y="48018"/>
                  </a:lnTo>
                  <a:lnTo>
                    <a:pt x="956" y="48566"/>
                  </a:lnTo>
                  <a:lnTo>
                    <a:pt x="1189" y="49688"/>
                  </a:lnTo>
                  <a:lnTo>
                    <a:pt x="1443" y="50844"/>
                  </a:lnTo>
                  <a:lnTo>
                    <a:pt x="1710" y="52026"/>
                  </a:lnTo>
                  <a:lnTo>
                    <a:pt x="1998" y="53235"/>
                  </a:lnTo>
                  <a:lnTo>
                    <a:pt x="2298" y="54457"/>
                  </a:lnTo>
                  <a:lnTo>
                    <a:pt x="2612" y="55693"/>
                  </a:lnTo>
                  <a:lnTo>
                    <a:pt x="2933" y="56928"/>
                  </a:lnTo>
                  <a:lnTo>
                    <a:pt x="3267" y="58164"/>
                  </a:lnTo>
                  <a:lnTo>
                    <a:pt x="3601" y="59386"/>
                  </a:lnTo>
                  <a:lnTo>
                    <a:pt x="3935" y="60602"/>
                  </a:lnTo>
                  <a:lnTo>
                    <a:pt x="4268" y="61791"/>
                  </a:lnTo>
                  <a:lnTo>
                    <a:pt x="4602" y="62960"/>
                  </a:lnTo>
                  <a:lnTo>
                    <a:pt x="4936" y="64095"/>
                  </a:lnTo>
                  <a:lnTo>
                    <a:pt x="5571" y="66246"/>
                  </a:lnTo>
                  <a:lnTo>
                    <a:pt x="6165" y="68196"/>
                  </a:lnTo>
                  <a:lnTo>
                    <a:pt x="6686" y="69900"/>
                  </a:lnTo>
                  <a:lnTo>
                    <a:pt x="7127" y="71309"/>
                  </a:lnTo>
                  <a:lnTo>
                    <a:pt x="7468" y="72371"/>
                  </a:lnTo>
                  <a:lnTo>
                    <a:pt x="7762" y="73286"/>
                  </a:lnTo>
                  <a:lnTo>
                    <a:pt x="5277" y="70100"/>
                  </a:lnTo>
                  <a:lnTo>
                    <a:pt x="5277" y="70100"/>
                  </a:lnTo>
                  <a:lnTo>
                    <a:pt x="5277" y="70153"/>
                  </a:lnTo>
                  <a:lnTo>
                    <a:pt x="5284" y="70334"/>
                  </a:lnTo>
                  <a:lnTo>
                    <a:pt x="5297" y="70634"/>
                  </a:lnTo>
                  <a:lnTo>
                    <a:pt x="5337" y="71062"/>
                  </a:lnTo>
                  <a:lnTo>
                    <a:pt x="5364" y="71329"/>
                  </a:lnTo>
                  <a:lnTo>
                    <a:pt x="5397" y="71630"/>
                  </a:lnTo>
                  <a:lnTo>
                    <a:pt x="5444" y="71964"/>
                  </a:lnTo>
                  <a:lnTo>
                    <a:pt x="5497" y="72331"/>
                  </a:lnTo>
                  <a:lnTo>
                    <a:pt x="5558" y="72738"/>
                  </a:lnTo>
                  <a:lnTo>
                    <a:pt x="5638" y="73186"/>
                  </a:lnTo>
                  <a:lnTo>
                    <a:pt x="5725" y="73667"/>
                  </a:lnTo>
                  <a:lnTo>
                    <a:pt x="5825" y="74188"/>
                  </a:lnTo>
                  <a:lnTo>
                    <a:pt x="5938" y="74742"/>
                  </a:lnTo>
                  <a:lnTo>
                    <a:pt x="6072" y="75343"/>
                  </a:lnTo>
                  <a:lnTo>
                    <a:pt x="6219" y="75984"/>
                  </a:lnTo>
                  <a:lnTo>
                    <a:pt x="6379" y="76659"/>
                  </a:lnTo>
                  <a:lnTo>
                    <a:pt x="6559" y="77387"/>
                  </a:lnTo>
                  <a:lnTo>
                    <a:pt x="6760" y="78149"/>
                  </a:lnTo>
                  <a:lnTo>
                    <a:pt x="6980" y="78957"/>
                  </a:lnTo>
                  <a:lnTo>
                    <a:pt x="7221" y="79805"/>
                  </a:lnTo>
                  <a:lnTo>
                    <a:pt x="7481" y="80700"/>
                  </a:lnTo>
                  <a:lnTo>
                    <a:pt x="7768" y="81642"/>
                  </a:lnTo>
                  <a:lnTo>
                    <a:pt x="8076" y="82630"/>
                  </a:lnTo>
                  <a:lnTo>
                    <a:pt x="8410" y="83666"/>
                  </a:lnTo>
                  <a:lnTo>
                    <a:pt x="8764" y="84748"/>
                  </a:lnTo>
                  <a:lnTo>
                    <a:pt x="9151" y="85870"/>
                  </a:lnTo>
                  <a:lnTo>
                    <a:pt x="9558" y="87052"/>
                  </a:lnTo>
                  <a:lnTo>
                    <a:pt x="9999" y="88274"/>
                  </a:lnTo>
                  <a:lnTo>
                    <a:pt x="9999" y="88274"/>
                  </a:lnTo>
                  <a:lnTo>
                    <a:pt x="10233" y="88902"/>
                  </a:lnTo>
                  <a:lnTo>
                    <a:pt x="10474" y="89517"/>
                  </a:lnTo>
                  <a:lnTo>
                    <a:pt x="10721" y="90138"/>
                  </a:lnTo>
                  <a:lnTo>
                    <a:pt x="10974" y="90752"/>
                  </a:lnTo>
                  <a:lnTo>
                    <a:pt x="11235" y="91367"/>
                  </a:lnTo>
                  <a:lnTo>
                    <a:pt x="11502" y="91975"/>
                  </a:lnTo>
                  <a:lnTo>
                    <a:pt x="11776" y="92576"/>
                  </a:lnTo>
                  <a:lnTo>
                    <a:pt x="12057" y="93177"/>
                  </a:lnTo>
                  <a:lnTo>
                    <a:pt x="12344" y="93771"/>
                  </a:lnTo>
                  <a:lnTo>
                    <a:pt x="12638" y="94366"/>
                  </a:lnTo>
                  <a:lnTo>
                    <a:pt x="12931" y="94954"/>
                  </a:lnTo>
                  <a:lnTo>
                    <a:pt x="13232" y="95535"/>
                  </a:lnTo>
                  <a:lnTo>
                    <a:pt x="13539" y="96109"/>
                  </a:lnTo>
                  <a:lnTo>
                    <a:pt x="13847" y="96684"/>
                  </a:lnTo>
                  <a:lnTo>
                    <a:pt x="14160" y="97251"/>
                  </a:lnTo>
                  <a:lnTo>
                    <a:pt x="14474" y="97806"/>
                  </a:lnTo>
                  <a:lnTo>
                    <a:pt x="14788" y="98360"/>
                  </a:lnTo>
                  <a:lnTo>
                    <a:pt x="15109" y="98908"/>
                  </a:lnTo>
                  <a:lnTo>
                    <a:pt x="15430" y="99449"/>
                  </a:lnTo>
                  <a:lnTo>
                    <a:pt x="15757" y="99983"/>
                  </a:lnTo>
                  <a:lnTo>
                    <a:pt x="16077" y="100511"/>
                  </a:lnTo>
                  <a:lnTo>
                    <a:pt x="16405" y="101032"/>
                  </a:lnTo>
                  <a:lnTo>
                    <a:pt x="16725" y="101546"/>
                  </a:lnTo>
                  <a:lnTo>
                    <a:pt x="17053" y="102047"/>
                  </a:lnTo>
                  <a:lnTo>
                    <a:pt x="17701" y="103036"/>
                  </a:lnTo>
                  <a:lnTo>
                    <a:pt x="18342" y="103984"/>
                  </a:lnTo>
                  <a:lnTo>
                    <a:pt x="18976" y="104906"/>
                  </a:lnTo>
                  <a:lnTo>
                    <a:pt x="19604" y="105781"/>
                  </a:lnTo>
                  <a:lnTo>
                    <a:pt x="20212" y="106622"/>
                  </a:lnTo>
                  <a:lnTo>
                    <a:pt x="20800" y="107424"/>
                  </a:lnTo>
                  <a:lnTo>
                    <a:pt x="21374" y="108179"/>
                  </a:lnTo>
                  <a:lnTo>
                    <a:pt x="21922" y="108887"/>
                  </a:lnTo>
                  <a:lnTo>
                    <a:pt x="22443" y="109555"/>
                  </a:lnTo>
                  <a:lnTo>
                    <a:pt x="22937" y="110176"/>
                  </a:lnTo>
                  <a:lnTo>
                    <a:pt x="23398" y="110737"/>
                  </a:lnTo>
                  <a:lnTo>
                    <a:pt x="23819" y="111258"/>
                  </a:lnTo>
                  <a:lnTo>
                    <a:pt x="24206" y="111719"/>
                  </a:lnTo>
                  <a:lnTo>
                    <a:pt x="24553" y="112126"/>
                  </a:lnTo>
                  <a:lnTo>
                    <a:pt x="25101" y="112761"/>
                  </a:lnTo>
                  <a:lnTo>
                    <a:pt x="25455" y="113155"/>
                  </a:lnTo>
                  <a:lnTo>
                    <a:pt x="25575" y="113288"/>
                  </a:lnTo>
                  <a:lnTo>
                    <a:pt x="23805" y="105500"/>
                  </a:lnTo>
                  <a:lnTo>
                    <a:pt x="23805" y="105500"/>
                  </a:lnTo>
                  <a:lnTo>
                    <a:pt x="23919" y="105681"/>
                  </a:lnTo>
                  <a:lnTo>
                    <a:pt x="24266" y="106248"/>
                  </a:lnTo>
                  <a:lnTo>
                    <a:pt x="24847" y="107237"/>
                  </a:lnTo>
                  <a:lnTo>
                    <a:pt x="25682" y="108673"/>
                  </a:lnTo>
                  <a:lnTo>
                    <a:pt x="26197" y="109568"/>
                  </a:lnTo>
                  <a:lnTo>
                    <a:pt x="26778" y="110590"/>
                  </a:lnTo>
                  <a:lnTo>
                    <a:pt x="27426" y="111739"/>
                  </a:lnTo>
                  <a:lnTo>
                    <a:pt x="28140" y="113015"/>
                  </a:lnTo>
                  <a:lnTo>
                    <a:pt x="28928" y="114437"/>
                  </a:lnTo>
                  <a:lnTo>
                    <a:pt x="29783" y="115994"/>
                  </a:lnTo>
                  <a:lnTo>
                    <a:pt x="30712" y="117697"/>
                  </a:lnTo>
                  <a:lnTo>
                    <a:pt x="31714" y="119547"/>
                  </a:lnTo>
                  <a:lnTo>
                    <a:pt x="31714" y="119547"/>
                  </a:ln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2592;p67"/>
            <p:cNvSpPr/>
            <p:nvPr/>
          </p:nvSpPr>
          <p:spPr>
            <a:xfrm>
              <a:off x="1767084" y="2953990"/>
              <a:ext cx="63763" cy="11291"/>
            </a:xfrm>
            <a:custGeom>
              <a:avLst/>
              <a:gdLst/>
              <a:ahLst/>
              <a:cxnLst/>
              <a:rect l="l" t="t" r="r" b="b"/>
              <a:pathLst>
                <a:path w="7889" h="1397" extrusionOk="0">
                  <a:moveTo>
                    <a:pt x="7748" y="1"/>
                  </a:moveTo>
                  <a:lnTo>
                    <a:pt x="7721" y="7"/>
                  </a:lnTo>
                  <a:lnTo>
                    <a:pt x="7261" y="154"/>
                  </a:lnTo>
                  <a:lnTo>
                    <a:pt x="6793" y="295"/>
                  </a:lnTo>
                  <a:lnTo>
                    <a:pt x="6325" y="421"/>
                  </a:lnTo>
                  <a:lnTo>
                    <a:pt x="5858" y="535"/>
                  </a:lnTo>
                  <a:lnTo>
                    <a:pt x="5390" y="642"/>
                  </a:lnTo>
                  <a:lnTo>
                    <a:pt x="4916" y="735"/>
                  </a:lnTo>
                  <a:lnTo>
                    <a:pt x="4442" y="822"/>
                  </a:lnTo>
                  <a:lnTo>
                    <a:pt x="3961" y="896"/>
                  </a:lnTo>
                  <a:lnTo>
                    <a:pt x="3487" y="956"/>
                  </a:lnTo>
                  <a:lnTo>
                    <a:pt x="3006" y="1003"/>
                  </a:lnTo>
                  <a:lnTo>
                    <a:pt x="2525" y="1043"/>
                  </a:lnTo>
                  <a:lnTo>
                    <a:pt x="2044" y="1063"/>
                  </a:lnTo>
                  <a:lnTo>
                    <a:pt x="1556" y="1076"/>
                  </a:lnTo>
                  <a:lnTo>
                    <a:pt x="1076" y="1076"/>
                  </a:lnTo>
                  <a:lnTo>
                    <a:pt x="595" y="1056"/>
                  </a:lnTo>
                  <a:lnTo>
                    <a:pt x="107" y="1029"/>
                  </a:lnTo>
                  <a:lnTo>
                    <a:pt x="80" y="1029"/>
                  </a:lnTo>
                  <a:lnTo>
                    <a:pt x="60" y="1036"/>
                  </a:lnTo>
                  <a:lnTo>
                    <a:pt x="40" y="1043"/>
                  </a:lnTo>
                  <a:lnTo>
                    <a:pt x="27" y="1056"/>
                  </a:lnTo>
                  <a:lnTo>
                    <a:pt x="14" y="1069"/>
                  </a:lnTo>
                  <a:lnTo>
                    <a:pt x="7" y="1089"/>
                  </a:lnTo>
                  <a:lnTo>
                    <a:pt x="0" y="1129"/>
                  </a:lnTo>
                  <a:lnTo>
                    <a:pt x="14" y="1170"/>
                  </a:lnTo>
                  <a:lnTo>
                    <a:pt x="34" y="1203"/>
                  </a:lnTo>
                  <a:lnTo>
                    <a:pt x="47" y="1223"/>
                  </a:lnTo>
                  <a:lnTo>
                    <a:pt x="60" y="1230"/>
                  </a:lnTo>
                  <a:lnTo>
                    <a:pt x="87" y="1243"/>
                  </a:lnTo>
                  <a:lnTo>
                    <a:pt x="107" y="1250"/>
                  </a:lnTo>
                  <a:lnTo>
                    <a:pt x="615" y="1310"/>
                  </a:lnTo>
                  <a:lnTo>
                    <a:pt x="1116" y="1350"/>
                  </a:lnTo>
                  <a:lnTo>
                    <a:pt x="1610" y="1383"/>
                  </a:lnTo>
                  <a:lnTo>
                    <a:pt x="2104" y="1397"/>
                  </a:lnTo>
                  <a:lnTo>
                    <a:pt x="2592" y="1397"/>
                  </a:lnTo>
                  <a:lnTo>
                    <a:pt x="2832" y="1390"/>
                  </a:lnTo>
                  <a:lnTo>
                    <a:pt x="3073" y="1377"/>
                  </a:lnTo>
                  <a:lnTo>
                    <a:pt x="3320" y="1363"/>
                  </a:lnTo>
                  <a:lnTo>
                    <a:pt x="3560" y="1343"/>
                  </a:lnTo>
                  <a:lnTo>
                    <a:pt x="3801" y="1316"/>
                  </a:lnTo>
                  <a:lnTo>
                    <a:pt x="4041" y="1290"/>
                  </a:lnTo>
                  <a:lnTo>
                    <a:pt x="4275" y="1256"/>
                  </a:lnTo>
                  <a:lnTo>
                    <a:pt x="4515" y="1223"/>
                  </a:lnTo>
                  <a:lnTo>
                    <a:pt x="4756" y="1183"/>
                  </a:lnTo>
                  <a:lnTo>
                    <a:pt x="4990" y="1136"/>
                  </a:lnTo>
                  <a:lnTo>
                    <a:pt x="5230" y="1089"/>
                  </a:lnTo>
                  <a:lnTo>
                    <a:pt x="5464" y="1036"/>
                  </a:lnTo>
                  <a:lnTo>
                    <a:pt x="5704" y="976"/>
                  </a:lnTo>
                  <a:lnTo>
                    <a:pt x="5938" y="916"/>
                  </a:lnTo>
                  <a:lnTo>
                    <a:pt x="6172" y="842"/>
                  </a:lnTo>
                  <a:lnTo>
                    <a:pt x="6412" y="775"/>
                  </a:lnTo>
                  <a:lnTo>
                    <a:pt x="6646" y="695"/>
                  </a:lnTo>
                  <a:lnTo>
                    <a:pt x="6880" y="615"/>
                  </a:lnTo>
                  <a:lnTo>
                    <a:pt x="7114" y="528"/>
                  </a:lnTo>
                  <a:lnTo>
                    <a:pt x="7354" y="441"/>
                  </a:lnTo>
                  <a:lnTo>
                    <a:pt x="7588" y="348"/>
                  </a:lnTo>
                  <a:lnTo>
                    <a:pt x="7822" y="248"/>
                  </a:lnTo>
                  <a:lnTo>
                    <a:pt x="7848" y="234"/>
                  </a:lnTo>
                  <a:lnTo>
                    <a:pt x="7862" y="214"/>
                  </a:lnTo>
                  <a:lnTo>
                    <a:pt x="7875" y="201"/>
                  </a:lnTo>
                  <a:lnTo>
                    <a:pt x="7882" y="181"/>
                  </a:lnTo>
                  <a:lnTo>
                    <a:pt x="7888" y="154"/>
                  </a:lnTo>
                  <a:lnTo>
                    <a:pt x="7888" y="134"/>
                  </a:lnTo>
                  <a:lnTo>
                    <a:pt x="7875" y="87"/>
                  </a:lnTo>
                  <a:lnTo>
                    <a:pt x="7848" y="47"/>
                  </a:lnTo>
                  <a:lnTo>
                    <a:pt x="7835" y="27"/>
                  </a:lnTo>
                  <a:lnTo>
                    <a:pt x="7815" y="14"/>
                  </a:lnTo>
                  <a:lnTo>
                    <a:pt x="7795" y="7"/>
                  </a:lnTo>
                  <a:lnTo>
                    <a:pt x="777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2593;p67"/>
            <p:cNvSpPr/>
            <p:nvPr/>
          </p:nvSpPr>
          <p:spPr>
            <a:xfrm>
              <a:off x="1811134" y="2916471"/>
              <a:ext cx="36986" cy="7242"/>
            </a:xfrm>
            <a:custGeom>
              <a:avLst/>
              <a:gdLst/>
              <a:ahLst/>
              <a:cxnLst/>
              <a:rect l="l" t="t" r="r" b="b"/>
              <a:pathLst>
                <a:path w="4576" h="896" extrusionOk="0">
                  <a:moveTo>
                    <a:pt x="2338" y="1"/>
                  </a:moveTo>
                  <a:lnTo>
                    <a:pt x="2058" y="7"/>
                  </a:lnTo>
                  <a:lnTo>
                    <a:pt x="1777" y="27"/>
                  </a:lnTo>
                  <a:lnTo>
                    <a:pt x="1503" y="67"/>
                  </a:lnTo>
                  <a:lnTo>
                    <a:pt x="1229" y="114"/>
                  </a:lnTo>
                  <a:lnTo>
                    <a:pt x="956" y="168"/>
                  </a:lnTo>
                  <a:lnTo>
                    <a:pt x="688" y="241"/>
                  </a:lnTo>
                  <a:lnTo>
                    <a:pt x="421" y="314"/>
                  </a:lnTo>
                  <a:lnTo>
                    <a:pt x="167" y="401"/>
                  </a:lnTo>
                  <a:lnTo>
                    <a:pt x="114" y="428"/>
                  </a:lnTo>
                  <a:lnTo>
                    <a:pt x="74" y="455"/>
                  </a:lnTo>
                  <a:lnTo>
                    <a:pt x="47" y="488"/>
                  </a:lnTo>
                  <a:lnTo>
                    <a:pt x="21" y="522"/>
                  </a:lnTo>
                  <a:lnTo>
                    <a:pt x="7" y="562"/>
                  </a:lnTo>
                  <a:lnTo>
                    <a:pt x="0" y="602"/>
                  </a:lnTo>
                  <a:lnTo>
                    <a:pt x="0" y="648"/>
                  </a:lnTo>
                  <a:lnTo>
                    <a:pt x="7" y="688"/>
                  </a:lnTo>
                  <a:lnTo>
                    <a:pt x="21" y="722"/>
                  </a:lnTo>
                  <a:lnTo>
                    <a:pt x="47" y="762"/>
                  </a:lnTo>
                  <a:lnTo>
                    <a:pt x="74" y="795"/>
                  </a:lnTo>
                  <a:lnTo>
                    <a:pt x="107" y="822"/>
                  </a:lnTo>
                  <a:lnTo>
                    <a:pt x="141" y="842"/>
                  </a:lnTo>
                  <a:lnTo>
                    <a:pt x="188" y="855"/>
                  </a:lnTo>
                  <a:lnTo>
                    <a:pt x="288" y="855"/>
                  </a:lnTo>
                  <a:lnTo>
                    <a:pt x="548" y="815"/>
                  </a:lnTo>
                  <a:lnTo>
                    <a:pt x="809" y="782"/>
                  </a:lnTo>
                  <a:lnTo>
                    <a:pt x="1062" y="755"/>
                  </a:lnTo>
                  <a:lnTo>
                    <a:pt x="1316" y="742"/>
                  </a:lnTo>
                  <a:lnTo>
                    <a:pt x="1570" y="735"/>
                  </a:lnTo>
                  <a:lnTo>
                    <a:pt x="2078" y="735"/>
                  </a:lnTo>
                  <a:lnTo>
                    <a:pt x="2325" y="749"/>
                  </a:lnTo>
                  <a:lnTo>
                    <a:pt x="2826" y="775"/>
                  </a:lnTo>
                  <a:lnTo>
                    <a:pt x="3333" y="809"/>
                  </a:lnTo>
                  <a:lnTo>
                    <a:pt x="3841" y="855"/>
                  </a:lnTo>
                  <a:lnTo>
                    <a:pt x="4362" y="896"/>
                  </a:lnTo>
                  <a:lnTo>
                    <a:pt x="4402" y="896"/>
                  </a:lnTo>
                  <a:lnTo>
                    <a:pt x="4436" y="882"/>
                  </a:lnTo>
                  <a:lnTo>
                    <a:pt x="4469" y="869"/>
                  </a:lnTo>
                  <a:lnTo>
                    <a:pt x="4496" y="849"/>
                  </a:lnTo>
                  <a:lnTo>
                    <a:pt x="4522" y="829"/>
                  </a:lnTo>
                  <a:lnTo>
                    <a:pt x="4542" y="795"/>
                  </a:lnTo>
                  <a:lnTo>
                    <a:pt x="4556" y="769"/>
                  </a:lnTo>
                  <a:lnTo>
                    <a:pt x="4569" y="735"/>
                  </a:lnTo>
                  <a:lnTo>
                    <a:pt x="4576" y="695"/>
                  </a:lnTo>
                  <a:lnTo>
                    <a:pt x="4576" y="662"/>
                  </a:lnTo>
                  <a:lnTo>
                    <a:pt x="4569" y="628"/>
                  </a:lnTo>
                  <a:lnTo>
                    <a:pt x="4562" y="595"/>
                  </a:lnTo>
                  <a:lnTo>
                    <a:pt x="4549" y="562"/>
                  </a:lnTo>
                  <a:lnTo>
                    <a:pt x="4529" y="535"/>
                  </a:lnTo>
                  <a:lnTo>
                    <a:pt x="4502" y="508"/>
                  </a:lnTo>
                  <a:lnTo>
                    <a:pt x="4469" y="488"/>
                  </a:lnTo>
                  <a:lnTo>
                    <a:pt x="4349" y="421"/>
                  </a:lnTo>
                  <a:lnTo>
                    <a:pt x="4222" y="361"/>
                  </a:lnTo>
                  <a:lnTo>
                    <a:pt x="4095" y="308"/>
                  </a:lnTo>
                  <a:lnTo>
                    <a:pt x="3968" y="261"/>
                  </a:lnTo>
                  <a:lnTo>
                    <a:pt x="3834" y="214"/>
                  </a:lnTo>
                  <a:lnTo>
                    <a:pt x="3701" y="174"/>
                  </a:lnTo>
                  <a:lnTo>
                    <a:pt x="3574" y="141"/>
                  </a:lnTo>
                  <a:lnTo>
                    <a:pt x="3440" y="107"/>
                  </a:lnTo>
                  <a:lnTo>
                    <a:pt x="3300" y="81"/>
                  </a:lnTo>
                  <a:lnTo>
                    <a:pt x="3166" y="61"/>
                  </a:lnTo>
                  <a:lnTo>
                    <a:pt x="2893" y="21"/>
                  </a:lnTo>
                  <a:lnTo>
                    <a:pt x="2612" y="7"/>
                  </a:lnTo>
                  <a:lnTo>
                    <a:pt x="233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2594;p67"/>
            <p:cNvSpPr/>
            <p:nvPr/>
          </p:nvSpPr>
          <p:spPr>
            <a:xfrm>
              <a:off x="1859669" y="2866586"/>
              <a:ext cx="32831" cy="5625"/>
            </a:xfrm>
            <a:custGeom>
              <a:avLst/>
              <a:gdLst/>
              <a:ahLst/>
              <a:cxnLst/>
              <a:rect l="l" t="t" r="r" b="b"/>
              <a:pathLst>
                <a:path w="4062" h="696" extrusionOk="0">
                  <a:moveTo>
                    <a:pt x="3453" y="1"/>
                  </a:moveTo>
                  <a:lnTo>
                    <a:pt x="3213" y="8"/>
                  </a:lnTo>
                  <a:lnTo>
                    <a:pt x="2966" y="14"/>
                  </a:lnTo>
                  <a:lnTo>
                    <a:pt x="2725" y="28"/>
                  </a:lnTo>
                  <a:lnTo>
                    <a:pt x="2485" y="48"/>
                  </a:lnTo>
                  <a:lnTo>
                    <a:pt x="2244" y="74"/>
                  </a:lnTo>
                  <a:lnTo>
                    <a:pt x="2004" y="101"/>
                  </a:lnTo>
                  <a:lnTo>
                    <a:pt x="1523" y="168"/>
                  </a:lnTo>
                  <a:lnTo>
                    <a:pt x="1042" y="248"/>
                  </a:lnTo>
                  <a:lnTo>
                    <a:pt x="568" y="335"/>
                  </a:lnTo>
                  <a:lnTo>
                    <a:pt x="94" y="442"/>
                  </a:lnTo>
                  <a:lnTo>
                    <a:pt x="67" y="448"/>
                  </a:lnTo>
                  <a:lnTo>
                    <a:pt x="47" y="462"/>
                  </a:lnTo>
                  <a:lnTo>
                    <a:pt x="27" y="475"/>
                  </a:lnTo>
                  <a:lnTo>
                    <a:pt x="14" y="495"/>
                  </a:lnTo>
                  <a:lnTo>
                    <a:pt x="7" y="515"/>
                  </a:lnTo>
                  <a:lnTo>
                    <a:pt x="0" y="535"/>
                  </a:lnTo>
                  <a:lnTo>
                    <a:pt x="0" y="582"/>
                  </a:lnTo>
                  <a:lnTo>
                    <a:pt x="14" y="622"/>
                  </a:lnTo>
                  <a:lnTo>
                    <a:pt x="40" y="662"/>
                  </a:lnTo>
                  <a:lnTo>
                    <a:pt x="54" y="675"/>
                  </a:lnTo>
                  <a:lnTo>
                    <a:pt x="74" y="689"/>
                  </a:lnTo>
                  <a:lnTo>
                    <a:pt x="100" y="695"/>
                  </a:lnTo>
                  <a:lnTo>
                    <a:pt x="127" y="695"/>
                  </a:lnTo>
                  <a:lnTo>
                    <a:pt x="608" y="689"/>
                  </a:lnTo>
                  <a:lnTo>
                    <a:pt x="1096" y="675"/>
                  </a:lnTo>
                  <a:lnTo>
                    <a:pt x="1583" y="649"/>
                  </a:lnTo>
                  <a:lnTo>
                    <a:pt x="2064" y="602"/>
                  </a:lnTo>
                  <a:lnTo>
                    <a:pt x="2305" y="575"/>
                  </a:lnTo>
                  <a:lnTo>
                    <a:pt x="2545" y="542"/>
                  </a:lnTo>
                  <a:lnTo>
                    <a:pt x="2785" y="508"/>
                  </a:lnTo>
                  <a:lnTo>
                    <a:pt x="3026" y="468"/>
                  </a:lnTo>
                  <a:lnTo>
                    <a:pt x="3266" y="422"/>
                  </a:lnTo>
                  <a:lnTo>
                    <a:pt x="3500" y="368"/>
                  </a:lnTo>
                  <a:lnTo>
                    <a:pt x="3741" y="315"/>
                  </a:lnTo>
                  <a:lnTo>
                    <a:pt x="3974" y="255"/>
                  </a:lnTo>
                  <a:lnTo>
                    <a:pt x="3994" y="248"/>
                  </a:lnTo>
                  <a:lnTo>
                    <a:pt x="4014" y="235"/>
                  </a:lnTo>
                  <a:lnTo>
                    <a:pt x="4034" y="221"/>
                  </a:lnTo>
                  <a:lnTo>
                    <a:pt x="4048" y="201"/>
                  </a:lnTo>
                  <a:lnTo>
                    <a:pt x="4061" y="161"/>
                  </a:lnTo>
                  <a:lnTo>
                    <a:pt x="4061" y="121"/>
                  </a:lnTo>
                  <a:lnTo>
                    <a:pt x="4048" y="81"/>
                  </a:lnTo>
                  <a:lnTo>
                    <a:pt x="4021" y="48"/>
                  </a:lnTo>
                  <a:lnTo>
                    <a:pt x="4008" y="34"/>
                  </a:lnTo>
                  <a:lnTo>
                    <a:pt x="3988" y="21"/>
                  </a:lnTo>
                  <a:lnTo>
                    <a:pt x="3968" y="14"/>
                  </a:lnTo>
                  <a:lnTo>
                    <a:pt x="3941" y="8"/>
                  </a:lnTo>
                  <a:lnTo>
                    <a:pt x="369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2595;p67"/>
            <p:cNvSpPr/>
            <p:nvPr/>
          </p:nvSpPr>
          <p:spPr>
            <a:xfrm>
              <a:off x="1845468" y="2804779"/>
              <a:ext cx="35692" cy="7727"/>
            </a:xfrm>
            <a:custGeom>
              <a:avLst/>
              <a:gdLst/>
              <a:ahLst/>
              <a:cxnLst/>
              <a:rect l="l" t="t" r="r" b="b"/>
              <a:pathLst>
                <a:path w="4416" h="956" extrusionOk="0">
                  <a:moveTo>
                    <a:pt x="1737" y="0"/>
                  </a:moveTo>
                  <a:lnTo>
                    <a:pt x="1597" y="7"/>
                  </a:lnTo>
                  <a:lnTo>
                    <a:pt x="1463" y="20"/>
                  </a:lnTo>
                  <a:lnTo>
                    <a:pt x="1183" y="53"/>
                  </a:lnTo>
                  <a:lnTo>
                    <a:pt x="909" y="100"/>
                  </a:lnTo>
                  <a:lnTo>
                    <a:pt x="635" y="167"/>
                  </a:lnTo>
                  <a:lnTo>
                    <a:pt x="361" y="247"/>
                  </a:lnTo>
                  <a:lnTo>
                    <a:pt x="87" y="341"/>
                  </a:lnTo>
                  <a:lnTo>
                    <a:pt x="61" y="354"/>
                  </a:lnTo>
                  <a:lnTo>
                    <a:pt x="41" y="367"/>
                  </a:lnTo>
                  <a:lnTo>
                    <a:pt x="21" y="387"/>
                  </a:lnTo>
                  <a:lnTo>
                    <a:pt x="14" y="414"/>
                  </a:lnTo>
                  <a:lnTo>
                    <a:pt x="1" y="434"/>
                  </a:lnTo>
                  <a:lnTo>
                    <a:pt x="1" y="461"/>
                  </a:lnTo>
                  <a:lnTo>
                    <a:pt x="1" y="508"/>
                  </a:lnTo>
                  <a:lnTo>
                    <a:pt x="14" y="528"/>
                  </a:lnTo>
                  <a:lnTo>
                    <a:pt x="21" y="548"/>
                  </a:lnTo>
                  <a:lnTo>
                    <a:pt x="41" y="568"/>
                  </a:lnTo>
                  <a:lnTo>
                    <a:pt x="54" y="581"/>
                  </a:lnTo>
                  <a:lnTo>
                    <a:pt x="74" y="594"/>
                  </a:lnTo>
                  <a:lnTo>
                    <a:pt x="101" y="601"/>
                  </a:lnTo>
                  <a:lnTo>
                    <a:pt x="127" y="601"/>
                  </a:lnTo>
                  <a:lnTo>
                    <a:pt x="161" y="594"/>
                  </a:lnTo>
                  <a:lnTo>
                    <a:pt x="415" y="521"/>
                  </a:lnTo>
                  <a:lnTo>
                    <a:pt x="675" y="468"/>
                  </a:lnTo>
                  <a:lnTo>
                    <a:pt x="936" y="421"/>
                  </a:lnTo>
                  <a:lnTo>
                    <a:pt x="1196" y="394"/>
                  </a:lnTo>
                  <a:lnTo>
                    <a:pt x="1457" y="374"/>
                  </a:lnTo>
                  <a:lnTo>
                    <a:pt x="1717" y="367"/>
                  </a:lnTo>
                  <a:lnTo>
                    <a:pt x="1978" y="374"/>
                  </a:lnTo>
                  <a:lnTo>
                    <a:pt x="2238" y="394"/>
                  </a:lnTo>
                  <a:lnTo>
                    <a:pt x="2499" y="428"/>
                  </a:lnTo>
                  <a:lnTo>
                    <a:pt x="2752" y="468"/>
                  </a:lnTo>
                  <a:lnTo>
                    <a:pt x="3006" y="521"/>
                  </a:lnTo>
                  <a:lnTo>
                    <a:pt x="3260" y="581"/>
                  </a:lnTo>
                  <a:lnTo>
                    <a:pt x="3514" y="661"/>
                  </a:lnTo>
                  <a:lnTo>
                    <a:pt x="3761" y="741"/>
                  </a:lnTo>
                  <a:lnTo>
                    <a:pt x="4015" y="842"/>
                  </a:lnTo>
                  <a:lnTo>
                    <a:pt x="4255" y="942"/>
                  </a:lnTo>
                  <a:lnTo>
                    <a:pt x="4282" y="955"/>
                  </a:lnTo>
                  <a:lnTo>
                    <a:pt x="4322" y="955"/>
                  </a:lnTo>
                  <a:lnTo>
                    <a:pt x="4342" y="948"/>
                  </a:lnTo>
                  <a:lnTo>
                    <a:pt x="4382" y="928"/>
                  </a:lnTo>
                  <a:lnTo>
                    <a:pt x="4402" y="902"/>
                  </a:lnTo>
                  <a:lnTo>
                    <a:pt x="4416" y="868"/>
                  </a:lnTo>
                  <a:lnTo>
                    <a:pt x="4416" y="828"/>
                  </a:lnTo>
                  <a:lnTo>
                    <a:pt x="4416" y="808"/>
                  </a:lnTo>
                  <a:lnTo>
                    <a:pt x="4402" y="788"/>
                  </a:lnTo>
                  <a:lnTo>
                    <a:pt x="4389" y="775"/>
                  </a:lnTo>
                  <a:lnTo>
                    <a:pt x="4369" y="755"/>
                  </a:lnTo>
                  <a:lnTo>
                    <a:pt x="4249" y="675"/>
                  </a:lnTo>
                  <a:lnTo>
                    <a:pt x="4122" y="601"/>
                  </a:lnTo>
                  <a:lnTo>
                    <a:pt x="3995" y="534"/>
                  </a:lnTo>
                  <a:lnTo>
                    <a:pt x="3868" y="468"/>
                  </a:lnTo>
                  <a:lnTo>
                    <a:pt x="3741" y="407"/>
                  </a:lnTo>
                  <a:lnTo>
                    <a:pt x="3614" y="347"/>
                  </a:lnTo>
                  <a:lnTo>
                    <a:pt x="3487" y="294"/>
                  </a:lnTo>
                  <a:lnTo>
                    <a:pt x="3354" y="247"/>
                  </a:lnTo>
                  <a:lnTo>
                    <a:pt x="3227" y="207"/>
                  </a:lnTo>
                  <a:lnTo>
                    <a:pt x="3093" y="167"/>
                  </a:lnTo>
                  <a:lnTo>
                    <a:pt x="2959" y="127"/>
                  </a:lnTo>
                  <a:lnTo>
                    <a:pt x="2826" y="100"/>
                  </a:lnTo>
                  <a:lnTo>
                    <a:pt x="2692" y="74"/>
                  </a:lnTo>
                  <a:lnTo>
                    <a:pt x="2559" y="47"/>
                  </a:lnTo>
                  <a:lnTo>
                    <a:pt x="2418" y="33"/>
                  </a:lnTo>
                  <a:lnTo>
                    <a:pt x="2285" y="20"/>
                  </a:lnTo>
                  <a:lnTo>
                    <a:pt x="2145" y="7"/>
                  </a:lnTo>
                  <a:lnTo>
                    <a:pt x="201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2596;p67"/>
            <p:cNvSpPr/>
            <p:nvPr/>
          </p:nvSpPr>
          <p:spPr>
            <a:xfrm>
              <a:off x="1837313" y="2739399"/>
              <a:ext cx="35692" cy="5246"/>
            </a:xfrm>
            <a:custGeom>
              <a:avLst/>
              <a:gdLst/>
              <a:ahLst/>
              <a:cxnLst/>
              <a:rect l="l" t="t" r="r" b="b"/>
              <a:pathLst>
                <a:path w="4416" h="649" extrusionOk="0">
                  <a:moveTo>
                    <a:pt x="1971" y="0"/>
                  </a:moveTo>
                  <a:lnTo>
                    <a:pt x="1697" y="7"/>
                  </a:lnTo>
                  <a:lnTo>
                    <a:pt x="1424" y="27"/>
                  </a:lnTo>
                  <a:lnTo>
                    <a:pt x="1156" y="47"/>
                  </a:lnTo>
                  <a:lnTo>
                    <a:pt x="883" y="74"/>
                  </a:lnTo>
                  <a:lnTo>
                    <a:pt x="615" y="107"/>
                  </a:lnTo>
                  <a:lnTo>
                    <a:pt x="81" y="181"/>
                  </a:lnTo>
                  <a:lnTo>
                    <a:pt x="61" y="187"/>
                  </a:lnTo>
                  <a:lnTo>
                    <a:pt x="41" y="194"/>
                  </a:lnTo>
                  <a:lnTo>
                    <a:pt x="28" y="207"/>
                  </a:lnTo>
                  <a:lnTo>
                    <a:pt x="14" y="221"/>
                  </a:lnTo>
                  <a:lnTo>
                    <a:pt x="1" y="261"/>
                  </a:lnTo>
                  <a:lnTo>
                    <a:pt x="1" y="294"/>
                  </a:lnTo>
                  <a:lnTo>
                    <a:pt x="14" y="334"/>
                  </a:lnTo>
                  <a:lnTo>
                    <a:pt x="34" y="368"/>
                  </a:lnTo>
                  <a:lnTo>
                    <a:pt x="48" y="381"/>
                  </a:lnTo>
                  <a:lnTo>
                    <a:pt x="68" y="388"/>
                  </a:lnTo>
                  <a:lnTo>
                    <a:pt x="88" y="394"/>
                  </a:lnTo>
                  <a:lnTo>
                    <a:pt x="108" y="394"/>
                  </a:lnTo>
                  <a:lnTo>
                    <a:pt x="375" y="374"/>
                  </a:lnTo>
                  <a:lnTo>
                    <a:pt x="642" y="361"/>
                  </a:lnTo>
                  <a:lnTo>
                    <a:pt x="903" y="361"/>
                  </a:lnTo>
                  <a:lnTo>
                    <a:pt x="1170" y="368"/>
                  </a:lnTo>
                  <a:lnTo>
                    <a:pt x="1430" y="381"/>
                  </a:lnTo>
                  <a:lnTo>
                    <a:pt x="1691" y="394"/>
                  </a:lnTo>
                  <a:lnTo>
                    <a:pt x="2205" y="441"/>
                  </a:lnTo>
                  <a:lnTo>
                    <a:pt x="2726" y="495"/>
                  </a:lnTo>
                  <a:lnTo>
                    <a:pt x="3247" y="555"/>
                  </a:lnTo>
                  <a:lnTo>
                    <a:pt x="3768" y="608"/>
                  </a:lnTo>
                  <a:lnTo>
                    <a:pt x="4029" y="635"/>
                  </a:lnTo>
                  <a:lnTo>
                    <a:pt x="4296" y="648"/>
                  </a:lnTo>
                  <a:lnTo>
                    <a:pt x="4336" y="648"/>
                  </a:lnTo>
                  <a:lnTo>
                    <a:pt x="4369" y="628"/>
                  </a:lnTo>
                  <a:lnTo>
                    <a:pt x="4396" y="595"/>
                  </a:lnTo>
                  <a:lnTo>
                    <a:pt x="4416" y="555"/>
                  </a:lnTo>
                  <a:lnTo>
                    <a:pt x="4416" y="515"/>
                  </a:lnTo>
                  <a:lnTo>
                    <a:pt x="4409" y="481"/>
                  </a:lnTo>
                  <a:lnTo>
                    <a:pt x="4403" y="461"/>
                  </a:lnTo>
                  <a:lnTo>
                    <a:pt x="4389" y="448"/>
                  </a:lnTo>
                  <a:lnTo>
                    <a:pt x="4376" y="435"/>
                  </a:lnTo>
                  <a:lnTo>
                    <a:pt x="4356" y="421"/>
                  </a:lnTo>
                  <a:lnTo>
                    <a:pt x="4229" y="368"/>
                  </a:lnTo>
                  <a:lnTo>
                    <a:pt x="4102" y="321"/>
                  </a:lnTo>
                  <a:lnTo>
                    <a:pt x="3848" y="234"/>
                  </a:lnTo>
                  <a:lnTo>
                    <a:pt x="3588" y="167"/>
                  </a:lnTo>
                  <a:lnTo>
                    <a:pt x="3327" y="107"/>
                  </a:lnTo>
                  <a:lnTo>
                    <a:pt x="3060" y="67"/>
                  </a:lnTo>
                  <a:lnTo>
                    <a:pt x="2786" y="34"/>
                  </a:lnTo>
                  <a:lnTo>
                    <a:pt x="2519" y="14"/>
                  </a:lnTo>
                  <a:lnTo>
                    <a:pt x="224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2597;p67"/>
            <p:cNvSpPr/>
            <p:nvPr/>
          </p:nvSpPr>
          <p:spPr>
            <a:xfrm>
              <a:off x="1711420" y="2728601"/>
              <a:ext cx="40501" cy="36177"/>
            </a:xfrm>
            <a:custGeom>
              <a:avLst/>
              <a:gdLst/>
              <a:ahLst/>
              <a:cxnLst/>
              <a:rect l="l" t="t" r="r" b="b"/>
              <a:pathLst>
                <a:path w="5011" h="4476" extrusionOk="0">
                  <a:moveTo>
                    <a:pt x="4870" y="1"/>
                  </a:moveTo>
                  <a:lnTo>
                    <a:pt x="4843" y="7"/>
                  </a:lnTo>
                  <a:lnTo>
                    <a:pt x="4643" y="74"/>
                  </a:lnTo>
                  <a:lnTo>
                    <a:pt x="4449" y="147"/>
                  </a:lnTo>
                  <a:lnTo>
                    <a:pt x="4262" y="228"/>
                  </a:lnTo>
                  <a:lnTo>
                    <a:pt x="4069" y="314"/>
                  </a:lnTo>
                  <a:lnTo>
                    <a:pt x="3888" y="408"/>
                  </a:lnTo>
                  <a:lnTo>
                    <a:pt x="3701" y="501"/>
                  </a:lnTo>
                  <a:lnTo>
                    <a:pt x="3528" y="602"/>
                  </a:lnTo>
                  <a:lnTo>
                    <a:pt x="3347" y="715"/>
                  </a:lnTo>
                  <a:lnTo>
                    <a:pt x="3174" y="822"/>
                  </a:lnTo>
                  <a:lnTo>
                    <a:pt x="3007" y="942"/>
                  </a:lnTo>
                  <a:lnTo>
                    <a:pt x="2840" y="1063"/>
                  </a:lnTo>
                  <a:lnTo>
                    <a:pt x="2673" y="1189"/>
                  </a:lnTo>
                  <a:lnTo>
                    <a:pt x="2512" y="1323"/>
                  </a:lnTo>
                  <a:lnTo>
                    <a:pt x="2352" y="1457"/>
                  </a:lnTo>
                  <a:lnTo>
                    <a:pt x="2198" y="1597"/>
                  </a:lnTo>
                  <a:lnTo>
                    <a:pt x="2045" y="1737"/>
                  </a:lnTo>
                  <a:lnTo>
                    <a:pt x="1891" y="1884"/>
                  </a:lnTo>
                  <a:lnTo>
                    <a:pt x="1744" y="2031"/>
                  </a:lnTo>
                  <a:lnTo>
                    <a:pt x="1604" y="2185"/>
                  </a:lnTo>
                  <a:lnTo>
                    <a:pt x="1464" y="2338"/>
                  </a:lnTo>
                  <a:lnTo>
                    <a:pt x="1190" y="2659"/>
                  </a:lnTo>
                  <a:lnTo>
                    <a:pt x="929" y="2986"/>
                  </a:lnTo>
                  <a:lnTo>
                    <a:pt x="682" y="3320"/>
                  </a:lnTo>
                  <a:lnTo>
                    <a:pt x="448" y="3661"/>
                  </a:lnTo>
                  <a:lnTo>
                    <a:pt x="221" y="4008"/>
                  </a:lnTo>
                  <a:lnTo>
                    <a:pt x="14" y="4355"/>
                  </a:lnTo>
                  <a:lnTo>
                    <a:pt x="1" y="4389"/>
                  </a:lnTo>
                  <a:lnTo>
                    <a:pt x="1" y="4422"/>
                  </a:lnTo>
                  <a:lnTo>
                    <a:pt x="14" y="4442"/>
                  </a:lnTo>
                  <a:lnTo>
                    <a:pt x="41" y="4462"/>
                  </a:lnTo>
                  <a:lnTo>
                    <a:pt x="68" y="4476"/>
                  </a:lnTo>
                  <a:lnTo>
                    <a:pt x="94" y="4476"/>
                  </a:lnTo>
                  <a:lnTo>
                    <a:pt x="128" y="4462"/>
                  </a:lnTo>
                  <a:lnTo>
                    <a:pt x="148" y="4436"/>
                  </a:lnTo>
                  <a:lnTo>
                    <a:pt x="275" y="4275"/>
                  </a:lnTo>
                  <a:lnTo>
                    <a:pt x="402" y="4108"/>
                  </a:lnTo>
                  <a:lnTo>
                    <a:pt x="655" y="3801"/>
                  </a:lnTo>
                  <a:lnTo>
                    <a:pt x="929" y="3500"/>
                  </a:lnTo>
                  <a:lnTo>
                    <a:pt x="1203" y="3207"/>
                  </a:lnTo>
                  <a:lnTo>
                    <a:pt x="1484" y="2933"/>
                  </a:lnTo>
                  <a:lnTo>
                    <a:pt x="1771" y="2666"/>
                  </a:lnTo>
                  <a:lnTo>
                    <a:pt x="2071" y="2405"/>
                  </a:lnTo>
                  <a:lnTo>
                    <a:pt x="2372" y="2151"/>
                  </a:lnTo>
                  <a:lnTo>
                    <a:pt x="2679" y="1904"/>
                  </a:lnTo>
                  <a:lnTo>
                    <a:pt x="2993" y="1664"/>
                  </a:lnTo>
                  <a:lnTo>
                    <a:pt x="3307" y="1430"/>
                  </a:lnTo>
                  <a:lnTo>
                    <a:pt x="3628" y="1189"/>
                  </a:lnTo>
                  <a:lnTo>
                    <a:pt x="4282" y="729"/>
                  </a:lnTo>
                  <a:lnTo>
                    <a:pt x="4950" y="261"/>
                  </a:lnTo>
                  <a:lnTo>
                    <a:pt x="4970" y="248"/>
                  </a:lnTo>
                  <a:lnTo>
                    <a:pt x="4984" y="228"/>
                  </a:lnTo>
                  <a:lnTo>
                    <a:pt x="4997" y="201"/>
                  </a:lnTo>
                  <a:lnTo>
                    <a:pt x="5004" y="181"/>
                  </a:lnTo>
                  <a:lnTo>
                    <a:pt x="5010" y="134"/>
                  </a:lnTo>
                  <a:lnTo>
                    <a:pt x="4997" y="87"/>
                  </a:lnTo>
                  <a:lnTo>
                    <a:pt x="4977" y="47"/>
                  </a:lnTo>
                  <a:lnTo>
                    <a:pt x="4964" y="27"/>
                  </a:lnTo>
                  <a:lnTo>
                    <a:pt x="4944" y="14"/>
                  </a:lnTo>
                  <a:lnTo>
                    <a:pt x="4923" y="7"/>
                  </a:lnTo>
                  <a:lnTo>
                    <a:pt x="489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2598;p67"/>
            <p:cNvSpPr/>
            <p:nvPr/>
          </p:nvSpPr>
          <p:spPr>
            <a:xfrm>
              <a:off x="1775555" y="2689353"/>
              <a:ext cx="23819" cy="9780"/>
            </a:xfrm>
            <a:custGeom>
              <a:avLst/>
              <a:gdLst/>
              <a:ahLst/>
              <a:cxnLst/>
              <a:rect l="l" t="t" r="r" b="b"/>
              <a:pathLst>
                <a:path w="2947" h="1210" extrusionOk="0">
                  <a:moveTo>
                    <a:pt x="2819" y="1"/>
                  </a:moveTo>
                  <a:lnTo>
                    <a:pt x="2639" y="41"/>
                  </a:lnTo>
                  <a:lnTo>
                    <a:pt x="2459" y="94"/>
                  </a:lnTo>
                  <a:lnTo>
                    <a:pt x="2278" y="148"/>
                  </a:lnTo>
                  <a:lnTo>
                    <a:pt x="2098" y="208"/>
                  </a:lnTo>
                  <a:lnTo>
                    <a:pt x="1924" y="268"/>
                  </a:lnTo>
                  <a:lnTo>
                    <a:pt x="1751" y="335"/>
                  </a:lnTo>
                  <a:lnTo>
                    <a:pt x="1403" y="475"/>
                  </a:lnTo>
                  <a:lnTo>
                    <a:pt x="1056" y="629"/>
                  </a:lnTo>
                  <a:lnTo>
                    <a:pt x="716" y="782"/>
                  </a:lnTo>
                  <a:lnTo>
                    <a:pt x="375" y="936"/>
                  </a:lnTo>
                  <a:lnTo>
                    <a:pt x="34" y="1089"/>
                  </a:lnTo>
                  <a:lnTo>
                    <a:pt x="14" y="1103"/>
                  </a:lnTo>
                  <a:lnTo>
                    <a:pt x="1" y="1123"/>
                  </a:lnTo>
                  <a:lnTo>
                    <a:pt x="1" y="1143"/>
                  </a:lnTo>
                  <a:lnTo>
                    <a:pt x="8" y="1170"/>
                  </a:lnTo>
                  <a:lnTo>
                    <a:pt x="21" y="1190"/>
                  </a:lnTo>
                  <a:lnTo>
                    <a:pt x="34" y="1203"/>
                  </a:lnTo>
                  <a:lnTo>
                    <a:pt x="61" y="1210"/>
                  </a:lnTo>
                  <a:lnTo>
                    <a:pt x="81" y="1210"/>
                  </a:lnTo>
                  <a:lnTo>
                    <a:pt x="442" y="1096"/>
                  </a:lnTo>
                  <a:lnTo>
                    <a:pt x="802" y="989"/>
                  </a:lnTo>
                  <a:lnTo>
                    <a:pt x="1163" y="882"/>
                  </a:lnTo>
                  <a:lnTo>
                    <a:pt x="1517" y="769"/>
                  </a:lnTo>
                  <a:lnTo>
                    <a:pt x="1871" y="642"/>
                  </a:lnTo>
                  <a:lnTo>
                    <a:pt x="2051" y="582"/>
                  </a:lnTo>
                  <a:lnTo>
                    <a:pt x="2225" y="508"/>
                  </a:lnTo>
                  <a:lnTo>
                    <a:pt x="2392" y="435"/>
                  </a:lnTo>
                  <a:lnTo>
                    <a:pt x="2566" y="361"/>
                  </a:lnTo>
                  <a:lnTo>
                    <a:pt x="2733" y="275"/>
                  </a:lnTo>
                  <a:lnTo>
                    <a:pt x="2900" y="188"/>
                  </a:lnTo>
                  <a:lnTo>
                    <a:pt x="2913" y="174"/>
                  </a:lnTo>
                  <a:lnTo>
                    <a:pt x="2926" y="161"/>
                  </a:lnTo>
                  <a:lnTo>
                    <a:pt x="2946" y="128"/>
                  </a:lnTo>
                  <a:lnTo>
                    <a:pt x="2946" y="94"/>
                  </a:lnTo>
                  <a:lnTo>
                    <a:pt x="2940" y="61"/>
                  </a:lnTo>
                  <a:lnTo>
                    <a:pt x="2920" y="34"/>
                  </a:lnTo>
                  <a:lnTo>
                    <a:pt x="2893" y="14"/>
                  </a:lnTo>
                  <a:lnTo>
                    <a:pt x="286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2599;p67"/>
            <p:cNvSpPr/>
            <p:nvPr/>
          </p:nvSpPr>
          <p:spPr>
            <a:xfrm>
              <a:off x="1766543" y="2784961"/>
              <a:ext cx="22356" cy="11130"/>
            </a:xfrm>
            <a:custGeom>
              <a:avLst/>
              <a:gdLst/>
              <a:ahLst/>
              <a:cxnLst/>
              <a:rect l="l" t="t" r="r" b="b"/>
              <a:pathLst>
                <a:path w="2766" h="1377" extrusionOk="0">
                  <a:moveTo>
                    <a:pt x="2599" y="1"/>
                  </a:moveTo>
                  <a:lnTo>
                    <a:pt x="2432" y="7"/>
                  </a:lnTo>
                  <a:lnTo>
                    <a:pt x="2265" y="34"/>
                  </a:lnTo>
                  <a:lnTo>
                    <a:pt x="2098" y="68"/>
                  </a:lnTo>
                  <a:lnTo>
                    <a:pt x="1937" y="114"/>
                  </a:lnTo>
                  <a:lnTo>
                    <a:pt x="1770" y="168"/>
                  </a:lnTo>
                  <a:lnTo>
                    <a:pt x="1610" y="235"/>
                  </a:lnTo>
                  <a:lnTo>
                    <a:pt x="1450" y="308"/>
                  </a:lnTo>
                  <a:lnTo>
                    <a:pt x="1289" y="381"/>
                  </a:lnTo>
                  <a:lnTo>
                    <a:pt x="1136" y="468"/>
                  </a:lnTo>
                  <a:lnTo>
                    <a:pt x="982" y="555"/>
                  </a:lnTo>
                  <a:lnTo>
                    <a:pt x="675" y="729"/>
                  </a:lnTo>
                  <a:lnTo>
                    <a:pt x="374" y="902"/>
                  </a:lnTo>
                  <a:lnTo>
                    <a:pt x="81" y="1063"/>
                  </a:lnTo>
                  <a:lnTo>
                    <a:pt x="54" y="1083"/>
                  </a:lnTo>
                  <a:lnTo>
                    <a:pt x="27" y="1103"/>
                  </a:lnTo>
                  <a:lnTo>
                    <a:pt x="14" y="1130"/>
                  </a:lnTo>
                  <a:lnTo>
                    <a:pt x="7" y="1156"/>
                  </a:lnTo>
                  <a:lnTo>
                    <a:pt x="0" y="1183"/>
                  </a:lnTo>
                  <a:lnTo>
                    <a:pt x="0" y="1210"/>
                  </a:lnTo>
                  <a:lnTo>
                    <a:pt x="7" y="1243"/>
                  </a:lnTo>
                  <a:lnTo>
                    <a:pt x="14" y="1270"/>
                  </a:lnTo>
                  <a:lnTo>
                    <a:pt x="27" y="1297"/>
                  </a:lnTo>
                  <a:lnTo>
                    <a:pt x="47" y="1323"/>
                  </a:lnTo>
                  <a:lnTo>
                    <a:pt x="67" y="1343"/>
                  </a:lnTo>
                  <a:lnTo>
                    <a:pt x="87" y="1357"/>
                  </a:lnTo>
                  <a:lnTo>
                    <a:pt x="114" y="1370"/>
                  </a:lnTo>
                  <a:lnTo>
                    <a:pt x="147" y="1377"/>
                  </a:lnTo>
                  <a:lnTo>
                    <a:pt x="174" y="1377"/>
                  </a:lnTo>
                  <a:lnTo>
                    <a:pt x="207" y="1370"/>
                  </a:lnTo>
                  <a:lnTo>
                    <a:pt x="528" y="1270"/>
                  </a:lnTo>
                  <a:lnTo>
                    <a:pt x="862" y="1170"/>
                  </a:lnTo>
                  <a:lnTo>
                    <a:pt x="1196" y="1076"/>
                  </a:lnTo>
                  <a:lnTo>
                    <a:pt x="1537" y="963"/>
                  </a:lnTo>
                  <a:lnTo>
                    <a:pt x="1704" y="902"/>
                  </a:lnTo>
                  <a:lnTo>
                    <a:pt x="1871" y="842"/>
                  </a:lnTo>
                  <a:lnTo>
                    <a:pt x="2024" y="769"/>
                  </a:lnTo>
                  <a:lnTo>
                    <a:pt x="2178" y="689"/>
                  </a:lnTo>
                  <a:lnTo>
                    <a:pt x="2325" y="602"/>
                  </a:lnTo>
                  <a:lnTo>
                    <a:pt x="2465" y="508"/>
                  </a:lnTo>
                  <a:lnTo>
                    <a:pt x="2599" y="401"/>
                  </a:lnTo>
                  <a:lnTo>
                    <a:pt x="2719" y="288"/>
                  </a:lnTo>
                  <a:lnTo>
                    <a:pt x="2739" y="268"/>
                  </a:lnTo>
                  <a:lnTo>
                    <a:pt x="2752" y="248"/>
                  </a:lnTo>
                  <a:lnTo>
                    <a:pt x="2766" y="201"/>
                  </a:lnTo>
                  <a:lnTo>
                    <a:pt x="2766" y="154"/>
                  </a:lnTo>
                  <a:lnTo>
                    <a:pt x="2752" y="108"/>
                  </a:lnTo>
                  <a:lnTo>
                    <a:pt x="2732" y="68"/>
                  </a:lnTo>
                  <a:lnTo>
                    <a:pt x="2699" y="34"/>
                  </a:lnTo>
                  <a:lnTo>
                    <a:pt x="2652" y="14"/>
                  </a:lnTo>
                  <a:lnTo>
                    <a:pt x="2625" y="7"/>
                  </a:lnTo>
                  <a:lnTo>
                    <a:pt x="259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2600;p67"/>
            <p:cNvSpPr/>
            <p:nvPr/>
          </p:nvSpPr>
          <p:spPr>
            <a:xfrm>
              <a:off x="1822199" y="3004683"/>
              <a:ext cx="54807" cy="12584"/>
            </a:xfrm>
            <a:custGeom>
              <a:avLst/>
              <a:gdLst/>
              <a:ahLst/>
              <a:cxnLst/>
              <a:rect l="l" t="t" r="r" b="b"/>
              <a:pathLst>
                <a:path w="6781" h="1557" extrusionOk="0">
                  <a:moveTo>
                    <a:pt x="6580" y="1"/>
                  </a:moveTo>
                  <a:lnTo>
                    <a:pt x="6159" y="41"/>
                  </a:lnTo>
                  <a:lnTo>
                    <a:pt x="5745" y="94"/>
                  </a:lnTo>
                  <a:lnTo>
                    <a:pt x="5331" y="147"/>
                  </a:lnTo>
                  <a:lnTo>
                    <a:pt x="4910" y="214"/>
                  </a:lnTo>
                  <a:lnTo>
                    <a:pt x="4082" y="348"/>
                  </a:lnTo>
                  <a:lnTo>
                    <a:pt x="3247" y="481"/>
                  </a:lnTo>
                  <a:lnTo>
                    <a:pt x="3053" y="508"/>
                  </a:lnTo>
                  <a:lnTo>
                    <a:pt x="2853" y="528"/>
                  </a:lnTo>
                  <a:lnTo>
                    <a:pt x="2445" y="568"/>
                  </a:lnTo>
                  <a:lnTo>
                    <a:pt x="2031" y="608"/>
                  </a:lnTo>
                  <a:lnTo>
                    <a:pt x="1624" y="648"/>
                  </a:lnTo>
                  <a:lnTo>
                    <a:pt x="1417" y="675"/>
                  </a:lnTo>
                  <a:lnTo>
                    <a:pt x="1210" y="702"/>
                  </a:lnTo>
                  <a:lnTo>
                    <a:pt x="1009" y="735"/>
                  </a:lnTo>
                  <a:lnTo>
                    <a:pt x="809" y="775"/>
                  </a:lnTo>
                  <a:lnTo>
                    <a:pt x="615" y="822"/>
                  </a:lnTo>
                  <a:lnTo>
                    <a:pt x="422" y="882"/>
                  </a:lnTo>
                  <a:lnTo>
                    <a:pt x="228" y="942"/>
                  </a:lnTo>
                  <a:lnTo>
                    <a:pt x="41" y="1016"/>
                  </a:lnTo>
                  <a:lnTo>
                    <a:pt x="27" y="1029"/>
                  </a:lnTo>
                  <a:lnTo>
                    <a:pt x="14" y="1049"/>
                  </a:lnTo>
                  <a:lnTo>
                    <a:pt x="7" y="1063"/>
                  </a:lnTo>
                  <a:lnTo>
                    <a:pt x="1" y="1089"/>
                  </a:lnTo>
                  <a:lnTo>
                    <a:pt x="7" y="1109"/>
                  </a:lnTo>
                  <a:lnTo>
                    <a:pt x="14" y="1129"/>
                  </a:lnTo>
                  <a:lnTo>
                    <a:pt x="27" y="1143"/>
                  </a:lnTo>
                  <a:lnTo>
                    <a:pt x="41" y="1156"/>
                  </a:lnTo>
                  <a:lnTo>
                    <a:pt x="221" y="1236"/>
                  </a:lnTo>
                  <a:lnTo>
                    <a:pt x="401" y="1303"/>
                  </a:lnTo>
                  <a:lnTo>
                    <a:pt x="595" y="1363"/>
                  </a:lnTo>
                  <a:lnTo>
                    <a:pt x="789" y="1417"/>
                  </a:lnTo>
                  <a:lnTo>
                    <a:pt x="989" y="1463"/>
                  </a:lnTo>
                  <a:lnTo>
                    <a:pt x="1196" y="1497"/>
                  </a:lnTo>
                  <a:lnTo>
                    <a:pt x="1410" y="1523"/>
                  </a:lnTo>
                  <a:lnTo>
                    <a:pt x="1624" y="1543"/>
                  </a:lnTo>
                  <a:lnTo>
                    <a:pt x="1838" y="1557"/>
                  </a:lnTo>
                  <a:lnTo>
                    <a:pt x="2278" y="1557"/>
                  </a:lnTo>
                  <a:lnTo>
                    <a:pt x="2505" y="1550"/>
                  </a:lnTo>
                  <a:lnTo>
                    <a:pt x="2733" y="1537"/>
                  </a:lnTo>
                  <a:lnTo>
                    <a:pt x="2960" y="1510"/>
                  </a:lnTo>
                  <a:lnTo>
                    <a:pt x="3187" y="1483"/>
                  </a:lnTo>
                  <a:lnTo>
                    <a:pt x="3414" y="1450"/>
                  </a:lnTo>
                  <a:lnTo>
                    <a:pt x="3641" y="1417"/>
                  </a:lnTo>
                  <a:lnTo>
                    <a:pt x="3868" y="1370"/>
                  </a:lnTo>
                  <a:lnTo>
                    <a:pt x="4088" y="1323"/>
                  </a:lnTo>
                  <a:lnTo>
                    <a:pt x="4316" y="1270"/>
                  </a:lnTo>
                  <a:lnTo>
                    <a:pt x="4536" y="1216"/>
                  </a:lnTo>
                  <a:lnTo>
                    <a:pt x="4756" y="1156"/>
                  </a:lnTo>
                  <a:lnTo>
                    <a:pt x="4970" y="1089"/>
                  </a:lnTo>
                  <a:lnTo>
                    <a:pt x="5177" y="1022"/>
                  </a:lnTo>
                  <a:lnTo>
                    <a:pt x="5384" y="949"/>
                  </a:lnTo>
                  <a:lnTo>
                    <a:pt x="5591" y="876"/>
                  </a:lnTo>
                  <a:lnTo>
                    <a:pt x="5785" y="795"/>
                  </a:lnTo>
                  <a:lnTo>
                    <a:pt x="5979" y="715"/>
                  </a:lnTo>
                  <a:lnTo>
                    <a:pt x="6166" y="635"/>
                  </a:lnTo>
                  <a:lnTo>
                    <a:pt x="6346" y="555"/>
                  </a:lnTo>
                  <a:lnTo>
                    <a:pt x="6520" y="468"/>
                  </a:lnTo>
                  <a:lnTo>
                    <a:pt x="6687" y="381"/>
                  </a:lnTo>
                  <a:lnTo>
                    <a:pt x="6713" y="361"/>
                  </a:lnTo>
                  <a:lnTo>
                    <a:pt x="6740" y="334"/>
                  </a:lnTo>
                  <a:lnTo>
                    <a:pt x="6753" y="308"/>
                  </a:lnTo>
                  <a:lnTo>
                    <a:pt x="6767" y="281"/>
                  </a:lnTo>
                  <a:lnTo>
                    <a:pt x="6780" y="248"/>
                  </a:lnTo>
                  <a:lnTo>
                    <a:pt x="6780" y="214"/>
                  </a:lnTo>
                  <a:lnTo>
                    <a:pt x="6780" y="181"/>
                  </a:lnTo>
                  <a:lnTo>
                    <a:pt x="6774" y="147"/>
                  </a:lnTo>
                  <a:lnTo>
                    <a:pt x="6767" y="121"/>
                  </a:lnTo>
                  <a:lnTo>
                    <a:pt x="6747" y="87"/>
                  </a:lnTo>
                  <a:lnTo>
                    <a:pt x="6733" y="61"/>
                  </a:lnTo>
                  <a:lnTo>
                    <a:pt x="6707" y="41"/>
                  </a:lnTo>
                  <a:lnTo>
                    <a:pt x="6680" y="21"/>
                  </a:lnTo>
                  <a:lnTo>
                    <a:pt x="6653" y="7"/>
                  </a:lnTo>
                  <a:lnTo>
                    <a:pt x="662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2601;p67"/>
            <p:cNvSpPr/>
            <p:nvPr/>
          </p:nvSpPr>
          <p:spPr>
            <a:xfrm>
              <a:off x="1931143" y="2936119"/>
              <a:ext cx="38554" cy="9836"/>
            </a:xfrm>
            <a:custGeom>
              <a:avLst/>
              <a:gdLst/>
              <a:ahLst/>
              <a:cxnLst/>
              <a:rect l="l" t="t" r="r" b="b"/>
              <a:pathLst>
                <a:path w="4770" h="1217" extrusionOk="0">
                  <a:moveTo>
                    <a:pt x="4643" y="1"/>
                  </a:moveTo>
                  <a:lnTo>
                    <a:pt x="4355" y="7"/>
                  </a:lnTo>
                  <a:lnTo>
                    <a:pt x="4062" y="34"/>
                  </a:lnTo>
                  <a:lnTo>
                    <a:pt x="3774" y="68"/>
                  </a:lnTo>
                  <a:lnTo>
                    <a:pt x="3487" y="108"/>
                  </a:lnTo>
                  <a:lnTo>
                    <a:pt x="3200" y="161"/>
                  </a:lnTo>
                  <a:lnTo>
                    <a:pt x="2913" y="215"/>
                  </a:lnTo>
                  <a:lnTo>
                    <a:pt x="2632" y="281"/>
                  </a:lnTo>
                  <a:lnTo>
                    <a:pt x="2345" y="348"/>
                  </a:lnTo>
                  <a:lnTo>
                    <a:pt x="1784" y="495"/>
                  </a:lnTo>
                  <a:lnTo>
                    <a:pt x="1216" y="655"/>
                  </a:lnTo>
                  <a:lnTo>
                    <a:pt x="655" y="809"/>
                  </a:lnTo>
                  <a:lnTo>
                    <a:pt x="94" y="963"/>
                  </a:lnTo>
                  <a:lnTo>
                    <a:pt x="67" y="976"/>
                  </a:lnTo>
                  <a:lnTo>
                    <a:pt x="41" y="989"/>
                  </a:lnTo>
                  <a:lnTo>
                    <a:pt x="21" y="1009"/>
                  </a:lnTo>
                  <a:lnTo>
                    <a:pt x="14" y="1029"/>
                  </a:lnTo>
                  <a:lnTo>
                    <a:pt x="1" y="1049"/>
                  </a:lnTo>
                  <a:lnTo>
                    <a:pt x="1" y="1069"/>
                  </a:lnTo>
                  <a:lnTo>
                    <a:pt x="1" y="1096"/>
                  </a:lnTo>
                  <a:lnTo>
                    <a:pt x="7" y="1116"/>
                  </a:lnTo>
                  <a:lnTo>
                    <a:pt x="27" y="1163"/>
                  </a:lnTo>
                  <a:lnTo>
                    <a:pt x="41" y="1176"/>
                  </a:lnTo>
                  <a:lnTo>
                    <a:pt x="61" y="1196"/>
                  </a:lnTo>
                  <a:lnTo>
                    <a:pt x="81" y="1210"/>
                  </a:lnTo>
                  <a:lnTo>
                    <a:pt x="107" y="1216"/>
                  </a:lnTo>
                  <a:lnTo>
                    <a:pt x="161" y="1216"/>
                  </a:lnTo>
                  <a:lnTo>
                    <a:pt x="735" y="1130"/>
                  </a:lnTo>
                  <a:lnTo>
                    <a:pt x="1310" y="1043"/>
                  </a:lnTo>
                  <a:lnTo>
                    <a:pt x="1884" y="963"/>
                  </a:lnTo>
                  <a:lnTo>
                    <a:pt x="2452" y="869"/>
                  </a:lnTo>
                  <a:lnTo>
                    <a:pt x="2739" y="816"/>
                  </a:lnTo>
                  <a:lnTo>
                    <a:pt x="3020" y="756"/>
                  </a:lnTo>
                  <a:lnTo>
                    <a:pt x="3300" y="695"/>
                  </a:lnTo>
                  <a:lnTo>
                    <a:pt x="3581" y="622"/>
                  </a:lnTo>
                  <a:lnTo>
                    <a:pt x="3861" y="542"/>
                  </a:lnTo>
                  <a:lnTo>
                    <a:pt x="4135" y="462"/>
                  </a:lnTo>
                  <a:lnTo>
                    <a:pt x="4409" y="361"/>
                  </a:lnTo>
                  <a:lnTo>
                    <a:pt x="4683" y="255"/>
                  </a:lnTo>
                  <a:lnTo>
                    <a:pt x="4703" y="241"/>
                  </a:lnTo>
                  <a:lnTo>
                    <a:pt x="4723" y="228"/>
                  </a:lnTo>
                  <a:lnTo>
                    <a:pt x="4749" y="194"/>
                  </a:lnTo>
                  <a:lnTo>
                    <a:pt x="4770" y="148"/>
                  </a:lnTo>
                  <a:lnTo>
                    <a:pt x="4770" y="108"/>
                  </a:lnTo>
                  <a:lnTo>
                    <a:pt x="4763" y="68"/>
                  </a:lnTo>
                  <a:lnTo>
                    <a:pt x="4749" y="48"/>
                  </a:lnTo>
                  <a:lnTo>
                    <a:pt x="4736" y="28"/>
                  </a:lnTo>
                  <a:lnTo>
                    <a:pt x="4716" y="14"/>
                  </a:lnTo>
                  <a:lnTo>
                    <a:pt x="4696" y="7"/>
                  </a:lnTo>
                  <a:lnTo>
                    <a:pt x="467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2602;p67"/>
            <p:cNvSpPr/>
            <p:nvPr/>
          </p:nvSpPr>
          <p:spPr>
            <a:xfrm>
              <a:off x="1963101" y="2882031"/>
              <a:ext cx="31538" cy="4268"/>
            </a:xfrm>
            <a:custGeom>
              <a:avLst/>
              <a:gdLst/>
              <a:ahLst/>
              <a:cxnLst/>
              <a:rect l="l" t="t" r="r" b="b"/>
              <a:pathLst>
                <a:path w="3902" h="528" extrusionOk="0">
                  <a:moveTo>
                    <a:pt x="2178" y="0"/>
                  </a:moveTo>
                  <a:lnTo>
                    <a:pt x="1938" y="13"/>
                  </a:lnTo>
                  <a:lnTo>
                    <a:pt x="1704" y="34"/>
                  </a:lnTo>
                  <a:lnTo>
                    <a:pt x="1470" y="60"/>
                  </a:lnTo>
                  <a:lnTo>
                    <a:pt x="1236" y="100"/>
                  </a:lnTo>
                  <a:lnTo>
                    <a:pt x="996" y="140"/>
                  </a:lnTo>
                  <a:lnTo>
                    <a:pt x="762" y="194"/>
                  </a:lnTo>
                  <a:lnTo>
                    <a:pt x="528" y="254"/>
                  </a:lnTo>
                  <a:lnTo>
                    <a:pt x="288" y="314"/>
                  </a:lnTo>
                  <a:lnTo>
                    <a:pt x="54" y="388"/>
                  </a:lnTo>
                  <a:lnTo>
                    <a:pt x="27" y="401"/>
                  </a:lnTo>
                  <a:lnTo>
                    <a:pt x="7" y="428"/>
                  </a:lnTo>
                  <a:lnTo>
                    <a:pt x="1" y="448"/>
                  </a:lnTo>
                  <a:lnTo>
                    <a:pt x="7" y="474"/>
                  </a:lnTo>
                  <a:lnTo>
                    <a:pt x="14" y="501"/>
                  </a:lnTo>
                  <a:lnTo>
                    <a:pt x="34" y="521"/>
                  </a:lnTo>
                  <a:lnTo>
                    <a:pt x="61" y="528"/>
                  </a:lnTo>
                  <a:lnTo>
                    <a:pt x="94" y="528"/>
                  </a:lnTo>
                  <a:lnTo>
                    <a:pt x="321" y="474"/>
                  </a:lnTo>
                  <a:lnTo>
                    <a:pt x="548" y="428"/>
                  </a:lnTo>
                  <a:lnTo>
                    <a:pt x="782" y="388"/>
                  </a:lnTo>
                  <a:lnTo>
                    <a:pt x="1016" y="347"/>
                  </a:lnTo>
                  <a:lnTo>
                    <a:pt x="1250" y="321"/>
                  </a:lnTo>
                  <a:lnTo>
                    <a:pt x="1483" y="294"/>
                  </a:lnTo>
                  <a:lnTo>
                    <a:pt x="1717" y="281"/>
                  </a:lnTo>
                  <a:lnTo>
                    <a:pt x="1951" y="267"/>
                  </a:lnTo>
                  <a:lnTo>
                    <a:pt x="2185" y="254"/>
                  </a:lnTo>
                  <a:lnTo>
                    <a:pt x="2659" y="254"/>
                  </a:lnTo>
                  <a:lnTo>
                    <a:pt x="2893" y="261"/>
                  </a:lnTo>
                  <a:lnTo>
                    <a:pt x="3360" y="281"/>
                  </a:lnTo>
                  <a:lnTo>
                    <a:pt x="3828" y="314"/>
                  </a:lnTo>
                  <a:lnTo>
                    <a:pt x="3861" y="314"/>
                  </a:lnTo>
                  <a:lnTo>
                    <a:pt x="3881" y="301"/>
                  </a:lnTo>
                  <a:lnTo>
                    <a:pt x="3895" y="281"/>
                  </a:lnTo>
                  <a:lnTo>
                    <a:pt x="3901" y="254"/>
                  </a:lnTo>
                  <a:lnTo>
                    <a:pt x="3901" y="227"/>
                  </a:lnTo>
                  <a:lnTo>
                    <a:pt x="3895" y="201"/>
                  </a:lnTo>
                  <a:lnTo>
                    <a:pt x="3875" y="180"/>
                  </a:lnTo>
                  <a:lnTo>
                    <a:pt x="3848" y="174"/>
                  </a:lnTo>
                  <a:lnTo>
                    <a:pt x="3607" y="120"/>
                  </a:lnTo>
                  <a:lnTo>
                    <a:pt x="3367" y="74"/>
                  </a:lnTo>
                  <a:lnTo>
                    <a:pt x="3127" y="40"/>
                  </a:lnTo>
                  <a:lnTo>
                    <a:pt x="2886" y="20"/>
                  </a:lnTo>
                  <a:lnTo>
                    <a:pt x="2652" y="7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2603;p67"/>
            <p:cNvSpPr/>
            <p:nvPr/>
          </p:nvSpPr>
          <p:spPr>
            <a:xfrm>
              <a:off x="2003109" y="2838790"/>
              <a:ext cx="29372" cy="10370"/>
            </a:xfrm>
            <a:custGeom>
              <a:avLst/>
              <a:gdLst/>
              <a:ahLst/>
              <a:cxnLst/>
              <a:rect l="l" t="t" r="r" b="b"/>
              <a:pathLst>
                <a:path w="3634" h="1283" extrusionOk="0">
                  <a:moveTo>
                    <a:pt x="53" y="0"/>
                  </a:moveTo>
                  <a:lnTo>
                    <a:pt x="33" y="7"/>
                  </a:lnTo>
                  <a:lnTo>
                    <a:pt x="13" y="27"/>
                  </a:lnTo>
                  <a:lnTo>
                    <a:pt x="0" y="47"/>
                  </a:lnTo>
                  <a:lnTo>
                    <a:pt x="0" y="73"/>
                  </a:lnTo>
                  <a:lnTo>
                    <a:pt x="7" y="94"/>
                  </a:lnTo>
                  <a:lnTo>
                    <a:pt x="20" y="114"/>
                  </a:lnTo>
                  <a:lnTo>
                    <a:pt x="47" y="127"/>
                  </a:lnTo>
                  <a:lnTo>
                    <a:pt x="281" y="167"/>
                  </a:lnTo>
                  <a:lnTo>
                    <a:pt x="508" y="214"/>
                  </a:lnTo>
                  <a:lnTo>
                    <a:pt x="735" y="267"/>
                  </a:lnTo>
                  <a:lnTo>
                    <a:pt x="962" y="321"/>
                  </a:lnTo>
                  <a:lnTo>
                    <a:pt x="1182" y="381"/>
                  </a:lnTo>
                  <a:lnTo>
                    <a:pt x="1403" y="448"/>
                  </a:lnTo>
                  <a:lnTo>
                    <a:pt x="1843" y="588"/>
                  </a:lnTo>
                  <a:lnTo>
                    <a:pt x="2278" y="741"/>
                  </a:lnTo>
                  <a:lnTo>
                    <a:pt x="2712" y="908"/>
                  </a:lnTo>
                  <a:lnTo>
                    <a:pt x="3139" y="1089"/>
                  </a:lnTo>
                  <a:lnTo>
                    <a:pt x="3573" y="1276"/>
                  </a:lnTo>
                  <a:lnTo>
                    <a:pt x="3587" y="1282"/>
                  </a:lnTo>
                  <a:lnTo>
                    <a:pt x="3607" y="1276"/>
                  </a:lnTo>
                  <a:lnTo>
                    <a:pt x="3620" y="1269"/>
                  </a:lnTo>
                  <a:lnTo>
                    <a:pt x="3634" y="1256"/>
                  </a:lnTo>
                  <a:lnTo>
                    <a:pt x="3634" y="1242"/>
                  </a:lnTo>
                  <a:lnTo>
                    <a:pt x="3634" y="1229"/>
                  </a:lnTo>
                  <a:lnTo>
                    <a:pt x="3627" y="1216"/>
                  </a:lnTo>
                  <a:lnTo>
                    <a:pt x="3613" y="1202"/>
                  </a:lnTo>
                  <a:lnTo>
                    <a:pt x="3413" y="1089"/>
                  </a:lnTo>
                  <a:lnTo>
                    <a:pt x="3199" y="975"/>
                  </a:lnTo>
                  <a:lnTo>
                    <a:pt x="2992" y="875"/>
                  </a:lnTo>
                  <a:lnTo>
                    <a:pt x="2779" y="775"/>
                  </a:lnTo>
                  <a:lnTo>
                    <a:pt x="2565" y="688"/>
                  </a:lnTo>
                  <a:lnTo>
                    <a:pt x="2344" y="601"/>
                  </a:lnTo>
                  <a:lnTo>
                    <a:pt x="2124" y="521"/>
                  </a:lnTo>
                  <a:lnTo>
                    <a:pt x="1904" y="441"/>
                  </a:lnTo>
                  <a:lnTo>
                    <a:pt x="1683" y="374"/>
                  </a:lnTo>
                  <a:lnTo>
                    <a:pt x="1456" y="307"/>
                  </a:lnTo>
                  <a:lnTo>
                    <a:pt x="1229" y="240"/>
                  </a:lnTo>
                  <a:lnTo>
                    <a:pt x="1002" y="187"/>
                  </a:lnTo>
                  <a:lnTo>
                    <a:pt x="775" y="134"/>
                  </a:lnTo>
                  <a:lnTo>
                    <a:pt x="541" y="87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2604;p67"/>
            <p:cNvSpPr/>
            <p:nvPr/>
          </p:nvSpPr>
          <p:spPr>
            <a:xfrm>
              <a:off x="2025563" y="2790845"/>
              <a:ext cx="29162" cy="23601"/>
            </a:xfrm>
            <a:custGeom>
              <a:avLst/>
              <a:gdLst/>
              <a:ahLst/>
              <a:cxnLst/>
              <a:rect l="l" t="t" r="r" b="b"/>
              <a:pathLst>
                <a:path w="3608" h="2920" extrusionOk="0">
                  <a:moveTo>
                    <a:pt x="61" y="1"/>
                  </a:moveTo>
                  <a:lnTo>
                    <a:pt x="41" y="7"/>
                  </a:lnTo>
                  <a:lnTo>
                    <a:pt x="21" y="14"/>
                  </a:lnTo>
                  <a:lnTo>
                    <a:pt x="7" y="34"/>
                  </a:lnTo>
                  <a:lnTo>
                    <a:pt x="1" y="54"/>
                  </a:lnTo>
                  <a:lnTo>
                    <a:pt x="1" y="74"/>
                  </a:lnTo>
                  <a:lnTo>
                    <a:pt x="7" y="94"/>
                  </a:lnTo>
                  <a:lnTo>
                    <a:pt x="27" y="114"/>
                  </a:lnTo>
                  <a:lnTo>
                    <a:pt x="268" y="255"/>
                  </a:lnTo>
                  <a:lnTo>
                    <a:pt x="508" y="402"/>
                  </a:lnTo>
                  <a:lnTo>
                    <a:pt x="742" y="555"/>
                  </a:lnTo>
                  <a:lnTo>
                    <a:pt x="976" y="709"/>
                  </a:lnTo>
                  <a:lnTo>
                    <a:pt x="1203" y="876"/>
                  </a:lnTo>
                  <a:lnTo>
                    <a:pt x="1423" y="1036"/>
                  </a:lnTo>
                  <a:lnTo>
                    <a:pt x="1650" y="1210"/>
                  </a:lnTo>
                  <a:lnTo>
                    <a:pt x="1864" y="1383"/>
                  </a:lnTo>
                  <a:lnTo>
                    <a:pt x="2085" y="1557"/>
                  </a:lnTo>
                  <a:lnTo>
                    <a:pt x="2292" y="1737"/>
                  </a:lnTo>
                  <a:lnTo>
                    <a:pt x="2505" y="1924"/>
                  </a:lnTo>
                  <a:lnTo>
                    <a:pt x="2712" y="2111"/>
                  </a:lnTo>
                  <a:lnTo>
                    <a:pt x="2913" y="2305"/>
                  </a:lnTo>
                  <a:lnTo>
                    <a:pt x="3113" y="2499"/>
                  </a:lnTo>
                  <a:lnTo>
                    <a:pt x="3314" y="2699"/>
                  </a:lnTo>
                  <a:lnTo>
                    <a:pt x="3507" y="2900"/>
                  </a:lnTo>
                  <a:lnTo>
                    <a:pt x="3534" y="2913"/>
                  </a:lnTo>
                  <a:lnTo>
                    <a:pt x="3554" y="2920"/>
                  </a:lnTo>
                  <a:lnTo>
                    <a:pt x="3574" y="2913"/>
                  </a:lnTo>
                  <a:lnTo>
                    <a:pt x="3587" y="2900"/>
                  </a:lnTo>
                  <a:lnTo>
                    <a:pt x="3601" y="2880"/>
                  </a:lnTo>
                  <a:lnTo>
                    <a:pt x="3607" y="2860"/>
                  </a:lnTo>
                  <a:lnTo>
                    <a:pt x="3607" y="2839"/>
                  </a:lnTo>
                  <a:lnTo>
                    <a:pt x="3594" y="2819"/>
                  </a:lnTo>
                  <a:lnTo>
                    <a:pt x="3407" y="2606"/>
                  </a:lnTo>
                  <a:lnTo>
                    <a:pt x="3213" y="2399"/>
                  </a:lnTo>
                  <a:lnTo>
                    <a:pt x="3013" y="2192"/>
                  </a:lnTo>
                  <a:lnTo>
                    <a:pt x="2813" y="1998"/>
                  </a:lnTo>
                  <a:lnTo>
                    <a:pt x="2606" y="1804"/>
                  </a:lnTo>
                  <a:lnTo>
                    <a:pt x="2398" y="1617"/>
                  </a:lnTo>
                  <a:lnTo>
                    <a:pt x="2185" y="1437"/>
                  </a:lnTo>
                  <a:lnTo>
                    <a:pt x="1964" y="1256"/>
                  </a:lnTo>
                  <a:lnTo>
                    <a:pt x="1744" y="1090"/>
                  </a:lnTo>
                  <a:lnTo>
                    <a:pt x="1517" y="923"/>
                  </a:lnTo>
                  <a:lnTo>
                    <a:pt x="1290" y="756"/>
                  </a:lnTo>
                  <a:lnTo>
                    <a:pt x="1056" y="602"/>
                  </a:lnTo>
                  <a:lnTo>
                    <a:pt x="815" y="448"/>
                  </a:lnTo>
                  <a:lnTo>
                    <a:pt x="575" y="295"/>
                  </a:lnTo>
                  <a:lnTo>
                    <a:pt x="335" y="148"/>
                  </a:lnTo>
                  <a:lnTo>
                    <a:pt x="87" y="7"/>
                  </a:lnTo>
                  <a:lnTo>
                    <a:pt x="6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2605;p67"/>
            <p:cNvSpPr/>
            <p:nvPr/>
          </p:nvSpPr>
          <p:spPr>
            <a:xfrm>
              <a:off x="1818796" y="3207287"/>
              <a:ext cx="71708" cy="17070"/>
            </a:xfrm>
            <a:custGeom>
              <a:avLst/>
              <a:gdLst/>
              <a:ahLst/>
              <a:cxnLst/>
              <a:rect l="l" t="t" r="r" b="b"/>
              <a:pathLst>
                <a:path w="8872" h="2112" extrusionOk="0">
                  <a:moveTo>
                    <a:pt x="8724" y="1"/>
                  </a:moveTo>
                  <a:lnTo>
                    <a:pt x="8691" y="8"/>
                  </a:lnTo>
                  <a:lnTo>
                    <a:pt x="7622" y="335"/>
                  </a:lnTo>
                  <a:lnTo>
                    <a:pt x="6573" y="649"/>
                  </a:lnTo>
                  <a:lnTo>
                    <a:pt x="6046" y="796"/>
                  </a:lnTo>
                  <a:lnTo>
                    <a:pt x="5525" y="943"/>
                  </a:lnTo>
                  <a:lnTo>
                    <a:pt x="5004" y="1076"/>
                  </a:lnTo>
                  <a:lnTo>
                    <a:pt x="4483" y="1203"/>
                  </a:lnTo>
                  <a:lnTo>
                    <a:pt x="3955" y="1317"/>
                  </a:lnTo>
                  <a:lnTo>
                    <a:pt x="3427" y="1417"/>
                  </a:lnTo>
                  <a:lnTo>
                    <a:pt x="3167" y="1464"/>
                  </a:lnTo>
                  <a:lnTo>
                    <a:pt x="2900" y="1504"/>
                  </a:lnTo>
                  <a:lnTo>
                    <a:pt x="2626" y="1537"/>
                  </a:lnTo>
                  <a:lnTo>
                    <a:pt x="2359" y="1571"/>
                  </a:lnTo>
                  <a:lnTo>
                    <a:pt x="2085" y="1604"/>
                  </a:lnTo>
                  <a:lnTo>
                    <a:pt x="1811" y="1624"/>
                  </a:lnTo>
                  <a:lnTo>
                    <a:pt x="1537" y="1644"/>
                  </a:lnTo>
                  <a:lnTo>
                    <a:pt x="1263" y="1657"/>
                  </a:lnTo>
                  <a:lnTo>
                    <a:pt x="983" y="1664"/>
                  </a:lnTo>
                  <a:lnTo>
                    <a:pt x="702" y="1671"/>
                  </a:lnTo>
                  <a:lnTo>
                    <a:pt x="415" y="1664"/>
                  </a:lnTo>
                  <a:lnTo>
                    <a:pt x="128" y="1657"/>
                  </a:lnTo>
                  <a:lnTo>
                    <a:pt x="101" y="1657"/>
                  </a:lnTo>
                  <a:lnTo>
                    <a:pt x="81" y="1664"/>
                  </a:lnTo>
                  <a:lnTo>
                    <a:pt x="61" y="1677"/>
                  </a:lnTo>
                  <a:lnTo>
                    <a:pt x="41" y="1691"/>
                  </a:lnTo>
                  <a:lnTo>
                    <a:pt x="14" y="1731"/>
                  </a:lnTo>
                  <a:lnTo>
                    <a:pt x="1" y="1778"/>
                  </a:lnTo>
                  <a:lnTo>
                    <a:pt x="1" y="1824"/>
                  </a:lnTo>
                  <a:lnTo>
                    <a:pt x="8" y="1844"/>
                  </a:lnTo>
                  <a:lnTo>
                    <a:pt x="14" y="1865"/>
                  </a:lnTo>
                  <a:lnTo>
                    <a:pt x="28" y="1885"/>
                  </a:lnTo>
                  <a:lnTo>
                    <a:pt x="48" y="1898"/>
                  </a:lnTo>
                  <a:lnTo>
                    <a:pt x="68" y="1911"/>
                  </a:lnTo>
                  <a:lnTo>
                    <a:pt x="94" y="1918"/>
                  </a:lnTo>
                  <a:lnTo>
                    <a:pt x="368" y="1958"/>
                  </a:lnTo>
                  <a:lnTo>
                    <a:pt x="649" y="1991"/>
                  </a:lnTo>
                  <a:lnTo>
                    <a:pt x="929" y="2025"/>
                  </a:lnTo>
                  <a:lnTo>
                    <a:pt x="1217" y="2052"/>
                  </a:lnTo>
                  <a:lnTo>
                    <a:pt x="1497" y="2072"/>
                  </a:lnTo>
                  <a:lnTo>
                    <a:pt x="1784" y="2092"/>
                  </a:lnTo>
                  <a:lnTo>
                    <a:pt x="2065" y="2098"/>
                  </a:lnTo>
                  <a:lnTo>
                    <a:pt x="2352" y="2112"/>
                  </a:lnTo>
                  <a:lnTo>
                    <a:pt x="2639" y="2112"/>
                  </a:lnTo>
                  <a:lnTo>
                    <a:pt x="2926" y="2105"/>
                  </a:lnTo>
                  <a:lnTo>
                    <a:pt x="3214" y="2098"/>
                  </a:lnTo>
                  <a:lnTo>
                    <a:pt x="3501" y="2085"/>
                  </a:lnTo>
                  <a:lnTo>
                    <a:pt x="3781" y="2065"/>
                  </a:lnTo>
                  <a:lnTo>
                    <a:pt x="4069" y="2038"/>
                  </a:lnTo>
                  <a:lnTo>
                    <a:pt x="4349" y="2005"/>
                  </a:lnTo>
                  <a:lnTo>
                    <a:pt x="4636" y="1965"/>
                  </a:lnTo>
                  <a:lnTo>
                    <a:pt x="4917" y="1918"/>
                  </a:lnTo>
                  <a:lnTo>
                    <a:pt x="5197" y="1865"/>
                  </a:lnTo>
                  <a:lnTo>
                    <a:pt x="5471" y="1804"/>
                  </a:lnTo>
                  <a:lnTo>
                    <a:pt x="5745" y="1731"/>
                  </a:lnTo>
                  <a:lnTo>
                    <a:pt x="6019" y="1657"/>
                  </a:lnTo>
                  <a:lnTo>
                    <a:pt x="6293" y="1577"/>
                  </a:lnTo>
                  <a:lnTo>
                    <a:pt x="6560" y="1484"/>
                  </a:lnTo>
                  <a:lnTo>
                    <a:pt x="6827" y="1384"/>
                  </a:lnTo>
                  <a:lnTo>
                    <a:pt x="7088" y="1277"/>
                  </a:lnTo>
                  <a:lnTo>
                    <a:pt x="7341" y="1163"/>
                  </a:lnTo>
                  <a:lnTo>
                    <a:pt x="7595" y="1036"/>
                  </a:lnTo>
                  <a:lnTo>
                    <a:pt x="7849" y="903"/>
                  </a:lnTo>
                  <a:lnTo>
                    <a:pt x="8096" y="762"/>
                  </a:lnTo>
                  <a:lnTo>
                    <a:pt x="8337" y="609"/>
                  </a:lnTo>
                  <a:lnTo>
                    <a:pt x="8570" y="448"/>
                  </a:lnTo>
                  <a:lnTo>
                    <a:pt x="8804" y="275"/>
                  </a:lnTo>
                  <a:lnTo>
                    <a:pt x="8824" y="261"/>
                  </a:lnTo>
                  <a:lnTo>
                    <a:pt x="8844" y="235"/>
                  </a:lnTo>
                  <a:lnTo>
                    <a:pt x="8858" y="215"/>
                  </a:lnTo>
                  <a:lnTo>
                    <a:pt x="8864" y="188"/>
                  </a:lnTo>
                  <a:lnTo>
                    <a:pt x="8871" y="141"/>
                  </a:lnTo>
                  <a:lnTo>
                    <a:pt x="8858" y="88"/>
                  </a:lnTo>
                  <a:lnTo>
                    <a:pt x="8851" y="68"/>
                  </a:lnTo>
                  <a:lnTo>
                    <a:pt x="8838" y="48"/>
                  </a:lnTo>
                  <a:lnTo>
                    <a:pt x="8818" y="28"/>
                  </a:lnTo>
                  <a:lnTo>
                    <a:pt x="8798" y="14"/>
                  </a:lnTo>
                  <a:lnTo>
                    <a:pt x="8778" y="8"/>
                  </a:lnTo>
                  <a:lnTo>
                    <a:pt x="875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2606;p67"/>
            <p:cNvSpPr/>
            <p:nvPr/>
          </p:nvSpPr>
          <p:spPr>
            <a:xfrm>
              <a:off x="1869651" y="3257334"/>
              <a:ext cx="25225" cy="3306"/>
            </a:xfrm>
            <a:custGeom>
              <a:avLst/>
              <a:gdLst/>
              <a:ahLst/>
              <a:cxnLst/>
              <a:rect l="l" t="t" r="r" b="b"/>
              <a:pathLst>
                <a:path w="3121" h="409" extrusionOk="0">
                  <a:moveTo>
                    <a:pt x="74" y="1"/>
                  </a:moveTo>
                  <a:lnTo>
                    <a:pt x="41" y="21"/>
                  </a:lnTo>
                  <a:lnTo>
                    <a:pt x="14" y="47"/>
                  </a:lnTo>
                  <a:lnTo>
                    <a:pt x="1" y="74"/>
                  </a:lnTo>
                  <a:lnTo>
                    <a:pt x="1" y="114"/>
                  </a:lnTo>
                  <a:lnTo>
                    <a:pt x="8" y="141"/>
                  </a:lnTo>
                  <a:lnTo>
                    <a:pt x="14" y="161"/>
                  </a:lnTo>
                  <a:lnTo>
                    <a:pt x="28" y="168"/>
                  </a:lnTo>
                  <a:lnTo>
                    <a:pt x="48" y="181"/>
                  </a:lnTo>
                  <a:lnTo>
                    <a:pt x="68" y="188"/>
                  </a:lnTo>
                  <a:lnTo>
                    <a:pt x="442" y="261"/>
                  </a:lnTo>
                  <a:lnTo>
                    <a:pt x="809" y="321"/>
                  </a:lnTo>
                  <a:lnTo>
                    <a:pt x="1183" y="361"/>
                  </a:lnTo>
                  <a:lnTo>
                    <a:pt x="1370" y="381"/>
                  </a:lnTo>
                  <a:lnTo>
                    <a:pt x="1557" y="395"/>
                  </a:lnTo>
                  <a:lnTo>
                    <a:pt x="1744" y="401"/>
                  </a:lnTo>
                  <a:lnTo>
                    <a:pt x="1931" y="408"/>
                  </a:lnTo>
                  <a:lnTo>
                    <a:pt x="2118" y="408"/>
                  </a:lnTo>
                  <a:lnTo>
                    <a:pt x="2312" y="401"/>
                  </a:lnTo>
                  <a:lnTo>
                    <a:pt x="2499" y="388"/>
                  </a:lnTo>
                  <a:lnTo>
                    <a:pt x="2686" y="375"/>
                  </a:lnTo>
                  <a:lnTo>
                    <a:pt x="2873" y="355"/>
                  </a:lnTo>
                  <a:lnTo>
                    <a:pt x="3060" y="321"/>
                  </a:lnTo>
                  <a:lnTo>
                    <a:pt x="3087" y="315"/>
                  </a:lnTo>
                  <a:lnTo>
                    <a:pt x="3107" y="295"/>
                  </a:lnTo>
                  <a:lnTo>
                    <a:pt x="3120" y="268"/>
                  </a:lnTo>
                  <a:lnTo>
                    <a:pt x="3120" y="241"/>
                  </a:lnTo>
                  <a:lnTo>
                    <a:pt x="3107" y="214"/>
                  </a:lnTo>
                  <a:lnTo>
                    <a:pt x="3093" y="188"/>
                  </a:lnTo>
                  <a:lnTo>
                    <a:pt x="3067" y="174"/>
                  </a:lnTo>
                  <a:lnTo>
                    <a:pt x="3040" y="168"/>
                  </a:lnTo>
                  <a:lnTo>
                    <a:pt x="2673" y="174"/>
                  </a:lnTo>
                  <a:lnTo>
                    <a:pt x="2305" y="174"/>
                  </a:lnTo>
                  <a:lnTo>
                    <a:pt x="1938" y="168"/>
                  </a:lnTo>
                  <a:lnTo>
                    <a:pt x="1570" y="161"/>
                  </a:lnTo>
                  <a:lnTo>
                    <a:pt x="1210" y="141"/>
                  </a:lnTo>
                  <a:lnTo>
                    <a:pt x="842" y="108"/>
                  </a:lnTo>
                  <a:lnTo>
                    <a:pt x="482" y="61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2607;p67"/>
            <p:cNvSpPr/>
            <p:nvPr/>
          </p:nvSpPr>
          <p:spPr>
            <a:xfrm>
              <a:off x="1909385" y="3296639"/>
              <a:ext cx="37640" cy="3031"/>
            </a:xfrm>
            <a:custGeom>
              <a:avLst/>
              <a:gdLst/>
              <a:ahLst/>
              <a:cxnLst/>
              <a:rect l="l" t="t" r="r" b="b"/>
              <a:pathLst>
                <a:path w="4657" h="375" extrusionOk="0">
                  <a:moveTo>
                    <a:pt x="4576" y="0"/>
                  </a:moveTo>
                  <a:lnTo>
                    <a:pt x="4015" y="74"/>
                  </a:lnTo>
                  <a:lnTo>
                    <a:pt x="3734" y="100"/>
                  </a:lnTo>
                  <a:lnTo>
                    <a:pt x="3454" y="127"/>
                  </a:lnTo>
                  <a:lnTo>
                    <a:pt x="3173" y="147"/>
                  </a:lnTo>
                  <a:lnTo>
                    <a:pt x="2900" y="161"/>
                  </a:lnTo>
                  <a:lnTo>
                    <a:pt x="2619" y="174"/>
                  </a:lnTo>
                  <a:lnTo>
                    <a:pt x="2339" y="181"/>
                  </a:lnTo>
                  <a:lnTo>
                    <a:pt x="2065" y="181"/>
                  </a:lnTo>
                  <a:lnTo>
                    <a:pt x="1784" y="174"/>
                  </a:lnTo>
                  <a:lnTo>
                    <a:pt x="1510" y="167"/>
                  </a:lnTo>
                  <a:lnTo>
                    <a:pt x="1230" y="154"/>
                  </a:lnTo>
                  <a:lnTo>
                    <a:pt x="949" y="127"/>
                  </a:lnTo>
                  <a:lnTo>
                    <a:pt x="669" y="100"/>
                  </a:lnTo>
                  <a:lnTo>
                    <a:pt x="388" y="67"/>
                  </a:lnTo>
                  <a:lnTo>
                    <a:pt x="108" y="27"/>
                  </a:lnTo>
                  <a:lnTo>
                    <a:pt x="88" y="27"/>
                  </a:lnTo>
                  <a:lnTo>
                    <a:pt x="68" y="34"/>
                  </a:lnTo>
                  <a:lnTo>
                    <a:pt x="41" y="47"/>
                  </a:lnTo>
                  <a:lnTo>
                    <a:pt x="14" y="67"/>
                  </a:lnTo>
                  <a:lnTo>
                    <a:pt x="1" y="100"/>
                  </a:lnTo>
                  <a:lnTo>
                    <a:pt x="1" y="134"/>
                  </a:lnTo>
                  <a:lnTo>
                    <a:pt x="7" y="161"/>
                  </a:lnTo>
                  <a:lnTo>
                    <a:pt x="27" y="187"/>
                  </a:lnTo>
                  <a:lnTo>
                    <a:pt x="41" y="194"/>
                  </a:lnTo>
                  <a:lnTo>
                    <a:pt x="61" y="201"/>
                  </a:lnTo>
                  <a:lnTo>
                    <a:pt x="348" y="241"/>
                  </a:lnTo>
                  <a:lnTo>
                    <a:pt x="629" y="274"/>
                  </a:lnTo>
                  <a:lnTo>
                    <a:pt x="916" y="307"/>
                  </a:lnTo>
                  <a:lnTo>
                    <a:pt x="1203" y="334"/>
                  </a:lnTo>
                  <a:lnTo>
                    <a:pt x="1484" y="354"/>
                  </a:lnTo>
                  <a:lnTo>
                    <a:pt x="1771" y="368"/>
                  </a:lnTo>
                  <a:lnTo>
                    <a:pt x="2058" y="374"/>
                  </a:lnTo>
                  <a:lnTo>
                    <a:pt x="2339" y="374"/>
                  </a:lnTo>
                  <a:lnTo>
                    <a:pt x="2626" y="368"/>
                  </a:lnTo>
                  <a:lnTo>
                    <a:pt x="2906" y="354"/>
                  </a:lnTo>
                  <a:lnTo>
                    <a:pt x="3193" y="334"/>
                  </a:lnTo>
                  <a:lnTo>
                    <a:pt x="3474" y="307"/>
                  </a:lnTo>
                  <a:lnTo>
                    <a:pt x="3761" y="274"/>
                  </a:lnTo>
                  <a:lnTo>
                    <a:pt x="4042" y="234"/>
                  </a:lnTo>
                  <a:lnTo>
                    <a:pt x="4329" y="181"/>
                  </a:lnTo>
                  <a:lnTo>
                    <a:pt x="4609" y="127"/>
                  </a:lnTo>
                  <a:lnTo>
                    <a:pt x="4636" y="114"/>
                  </a:lnTo>
                  <a:lnTo>
                    <a:pt x="4650" y="94"/>
                  </a:lnTo>
                  <a:lnTo>
                    <a:pt x="4656" y="74"/>
                  </a:lnTo>
                  <a:lnTo>
                    <a:pt x="4656" y="54"/>
                  </a:lnTo>
                  <a:lnTo>
                    <a:pt x="4643" y="27"/>
                  </a:lnTo>
                  <a:lnTo>
                    <a:pt x="4623" y="14"/>
                  </a:lnTo>
                  <a:lnTo>
                    <a:pt x="460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2608;p67"/>
            <p:cNvSpPr/>
            <p:nvPr/>
          </p:nvSpPr>
          <p:spPr>
            <a:xfrm>
              <a:off x="2026427" y="3237467"/>
              <a:ext cx="39903" cy="20360"/>
            </a:xfrm>
            <a:custGeom>
              <a:avLst/>
              <a:gdLst/>
              <a:ahLst/>
              <a:cxnLst/>
              <a:rect l="l" t="t" r="r" b="b"/>
              <a:pathLst>
                <a:path w="4937" h="2519" extrusionOk="0">
                  <a:moveTo>
                    <a:pt x="4870" y="1"/>
                  </a:moveTo>
                  <a:lnTo>
                    <a:pt x="4843" y="7"/>
                  </a:lnTo>
                  <a:lnTo>
                    <a:pt x="4235" y="281"/>
                  </a:lnTo>
                  <a:lnTo>
                    <a:pt x="3627" y="562"/>
                  </a:lnTo>
                  <a:lnTo>
                    <a:pt x="3026" y="856"/>
                  </a:lnTo>
                  <a:lnTo>
                    <a:pt x="2432" y="1156"/>
                  </a:lnTo>
                  <a:lnTo>
                    <a:pt x="1236" y="1764"/>
                  </a:lnTo>
                  <a:lnTo>
                    <a:pt x="41" y="2372"/>
                  </a:lnTo>
                  <a:lnTo>
                    <a:pt x="14" y="2392"/>
                  </a:lnTo>
                  <a:lnTo>
                    <a:pt x="0" y="2419"/>
                  </a:lnTo>
                  <a:lnTo>
                    <a:pt x="0" y="2445"/>
                  </a:lnTo>
                  <a:lnTo>
                    <a:pt x="14" y="2472"/>
                  </a:lnTo>
                  <a:lnTo>
                    <a:pt x="34" y="2499"/>
                  </a:lnTo>
                  <a:lnTo>
                    <a:pt x="61" y="2512"/>
                  </a:lnTo>
                  <a:lnTo>
                    <a:pt x="87" y="2519"/>
                  </a:lnTo>
                  <a:lnTo>
                    <a:pt x="121" y="2505"/>
                  </a:lnTo>
                  <a:lnTo>
                    <a:pt x="1330" y="1924"/>
                  </a:lnTo>
                  <a:lnTo>
                    <a:pt x="2532" y="1337"/>
                  </a:lnTo>
                  <a:lnTo>
                    <a:pt x="3133" y="1043"/>
                  </a:lnTo>
                  <a:lnTo>
                    <a:pt x="3727" y="735"/>
                  </a:lnTo>
                  <a:lnTo>
                    <a:pt x="4315" y="428"/>
                  </a:lnTo>
                  <a:lnTo>
                    <a:pt x="4903" y="108"/>
                  </a:lnTo>
                  <a:lnTo>
                    <a:pt x="4923" y="88"/>
                  </a:lnTo>
                  <a:lnTo>
                    <a:pt x="4936" y="74"/>
                  </a:lnTo>
                  <a:lnTo>
                    <a:pt x="4936" y="54"/>
                  </a:lnTo>
                  <a:lnTo>
                    <a:pt x="4923" y="34"/>
                  </a:lnTo>
                  <a:lnTo>
                    <a:pt x="4910" y="14"/>
                  </a:lnTo>
                  <a:lnTo>
                    <a:pt x="4896" y="7"/>
                  </a:lnTo>
                  <a:lnTo>
                    <a:pt x="487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2609;p67"/>
            <p:cNvSpPr/>
            <p:nvPr/>
          </p:nvSpPr>
          <p:spPr>
            <a:xfrm>
              <a:off x="2045753" y="3175119"/>
              <a:ext cx="25274" cy="28184"/>
            </a:xfrm>
            <a:custGeom>
              <a:avLst/>
              <a:gdLst/>
              <a:ahLst/>
              <a:cxnLst/>
              <a:rect l="l" t="t" r="r" b="b"/>
              <a:pathLst>
                <a:path w="3127" h="3487" extrusionOk="0">
                  <a:moveTo>
                    <a:pt x="3040" y="0"/>
                  </a:moveTo>
                  <a:lnTo>
                    <a:pt x="3020" y="20"/>
                  </a:lnTo>
                  <a:lnTo>
                    <a:pt x="2626" y="414"/>
                  </a:lnTo>
                  <a:lnTo>
                    <a:pt x="2245" y="815"/>
                  </a:lnTo>
                  <a:lnTo>
                    <a:pt x="1871" y="1222"/>
                  </a:lnTo>
                  <a:lnTo>
                    <a:pt x="1497" y="1637"/>
                  </a:lnTo>
                  <a:lnTo>
                    <a:pt x="762" y="2471"/>
                  </a:lnTo>
                  <a:lnTo>
                    <a:pt x="27" y="3306"/>
                  </a:lnTo>
                  <a:lnTo>
                    <a:pt x="14" y="3326"/>
                  </a:lnTo>
                  <a:lnTo>
                    <a:pt x="7" y="3346"/>
                  </a:lnTo>
                  <a:lnTo>
                    <a:pt x="1" y="3366"/>
                  </a:lnTo>
                  <a:lnTo>
                    <a:pt x="1" y="3387"/>
                  </a:lnTo>
                  <a:lnTo>
                    <a:pt x="7" y="3420"/>
                  </a:lnTo>
                  <a:lnTo>
                    <a:pt x="34" y="3453"/>
                  </a:lnTo>
                  <a:lnTo>
                    <a:pt x="61" y="3473"/>
                  </a:lnTo>
                  <a:lnTo>
                    <a:pt x="101" y="3487"/>
                  </a:lnTo>
                  <a:lnTo>
                    <a:pt x="114" y="3480"/>
                  </a:lnTo>
                  <a:lnTo>
                    <a:pt x="134" y="3480"/>
                  </a:lnTo>
                  <a:lnTo>
                    <a:pt x="154" y="3467"/>
                  </a:lnTo>
                  <a:lnTo>
                    <a:pt x="168" y="3453"/>
                  </a:lnTo>
                  <a:lnTo>
                    <a:pt x="922" y="2632"/>
                  </a:lnTo>
                  <a:lnTo>
                    <a:pt x="1670" y="1804"/>
                  </a:lnTo>
                  <a:lnTo>
                    <a:pt x="2038" y="1389"/>
                  </a:lnTo>
                  <a:lnTo>
                    <a:pt x="2398" y="969"/>
                  </a:lnTo>
                  <a:lnTo>
                    <a:pt x="2759" y="541"/>
                  </a:lnTo>
                  <a:lnTo>
                    <a:pt x="3113" y="107"/>
                  </a:lnTo>
                  <a:lnTo>
                    <a:pt x="3127" y="87"/>
                  </a:lnTo>
                  <a:lnTo>
                    <a:pt x="3127" y="60"/>
                  </a:lnTo>
                  <a:lnTo>
                    <a:pt x="3120" y="34"/>
                  </a:lnTo>
                  <a:lnTo>
                    <a:pt x="3107" y="20"/>
                  </a:lnTo>
                  <a:lnTo>
                    <a:pt x="308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2610;p67"/>
            <p:cNvSpPr/>
            <p:nvPr/>
          </p:nvSpPr>
          <p:spPr>
            <a:xfrm>
              <a:off x="2013366" y="3106393"/>
              <a:ext cx="26244" cy="44599"/>
            </a:xfrm>
            <a:custGeom>
              <a:avLst/>
              <a:gdLst/>
              <a:ahLst/>
              <a:cxnLst/>
              <a:rect l="l" t="t" r="r" b="b"/>
              <a:pathLst>
                <a:path w="3247" h="5518" extrusionOk="0">
                  <a:moveTo>
                    <a:pt x="3093" y="0"/>
                  </a:moveTo>
                  <a:lnTo>
                    <a:pt x="3052" y="14"/>
                  </a:lnTo>
                  <a:lnTo>
                    <a:pt x="3032" y="27"/>
                  </a:lnTo>
                  <a:lnTo>
                    <a:pt x="3019" y="47"/>
                  </a:lnTo>
                  <a:lnTo>
                    <a:pt x="2799" y="348"/>
                  </a:lnTo>
                  <a:lnTo>
                    <a:pt x="2585" y="655"/>
                  </a:lnTo>
                  <a:lnTo>
                    <a:pt x="2378" y="969"/>
                  </a:lnTo>
                  <a:lnTo>
                    <a:pt x="2178" y="1289"/>
                  </a:lnTo>
                  <a:lnTo>
                    <a:pt x="1984" y="1617"/>
                  </a:lnTo>
                  <a:lnTo>
                    <a:pt x="1790" y="1951"/>
                  </a:lnTo>
                  <a:lnTo>
                    <a:pt x="1603" y="2278"/>
                  </a:lnTo>
                  <a:lnTo>
                    <a:pt x="1423" y="2619"/>
                  </a:lnTo>
                  <a:lnTo>
                    <a:pt x="1069" y="3293"/>
                  </a:lnTo>
                  <a:lnTo>
                    <a:pt x="715" y="3968"/>
                  </a:lnTo>
                  <a:lnTo>
                    <a:pt x="367" y="4642"/>
                  </a:lnTo>
                  <a:lnTo>
                    <a:pt x="13" y="5310"/>
                  </a:lnTo>
                  <a:lnTo>
                    <a:pt x="0" y="5337"/>
                  </a:lnTo>
                  <a:lnTo>
                    <a:pt x="0" y="5364"/>
                  </a:lnTo>
                  <a:lnTo>
                    <a:pt x="0" y="5391"/>
                  </a:lnTo>
                  <a:lnTo>
                    <a:pt x="0" y="5417"/>
                  </a:lnTo>
                  <a:lnTo>
                    <a:pt x="13" y="5437"/>
                  </a:lnTo>
                  <a:lnTo>
                    <a:pt x="27" y="5464"/>
                  </a:lnTo>
                  <a:lnTo>
                    <a:pt x="47" y="5477"/>
                  </a:lnTo>
                  <a:lnTo>
                    <a:pt x="67" y="5491"/>
                  </a:lnTo>
                  <a:lnTo>
                    <a:pt x="94" y="5504"/>
                  </a:lnTo>
                  <a:lnTo>
                    <a:pt x="114" y="5511"/>
                  </a:lnTo>
                  <a:lnTo>
                    <a:pt x="140" y="5517"/>
                  </a:lnTo>
                  <a:lnTo>
                    <a:pt x="167" y="5511"/>
                  </a:lnTo>
                  <a:lnTo>
                    <a:pt x="194" y="5504"/>
                  </a:lnTo>
                  <a:lnTo>
                    <a:pt x="214" y="5491"/>
                  </a:lnTo>
                  <a:lnTo>
                    <a:pt x="234" y="5471"/>
                  </a:lnTo>
                  <a:lnTo>
                    <a:pt x="254" y="5444"/>
                  </a:lnTo>
                  <a:lnTo>
                    <a:pt x="641" y="4796"/>
                  </a:lnTo>
                  <a:lnTo>
                    <a:pt x="1042" y="4148"/>
                  </a:lnTo>
                  <a:lnTo>
                    <a:pt x="1449" y="3500"/>
                  </a:lnTo>
                  <a:lnTo>
                    <a:pt x="1844" y="2846"/>
                  </a:lnTo>
                  <a:lnTo>
                    <a:pt x="2037" y="2512"/>
                  </a:lnTo>
                  <a:lnTo>
                    <a:pt x="2231" y="2178"/>
                  </a:lnTo>
                  <a:lnTo>
                    <a:pt x="2418" y="1844"/>
                  </a:lnTo>
                  <a:lnTo>
                    <a:pt x="2598" y="1510"/>
                  </a:lnTo>
                  <a:lnTo>
                    <a:pt x="2765" y="1169"/>
                  </a:lnTo>
                  <a:lnTo>
                    <a:pt x="2932" y="829"/>
                  </a:lnTo>
                  <a:lnTo>
                    <a:pt x="3086" y="481"/>
                  </a:lnTo>
                  <a:lnTo>
                    <a:pt x="3233" y="134"/>
                  </a:lnTo>
                  <a:lnTo>
                    <a:pt x="3240" y="114"/>
                  </a:lnTo>
                  <a:lnTo>
                    <a:pt x="3246" y="87"/>
                  </a:lnTo>
                  <a:lnTo>
                    <a:pt x="3240" y="67"/>
                  </a:lnTo>
                  <a:lnTo>
                    <a:pt x="3233" y="54"/>
                  </a:lnTo>
                  <a:lnTo>
                    <a:pt x="3226" y="34"/>
                  </a:lnTo>
                  <a:lnTo>
                    <a:pt x="3206" y="20"/>
                  </a:lnTo>
                  <a:lnTo>
                    <a:pt x="3173" y="7"/>
                  </a:lnTo>
                  <a:lnTo>
                    <a:pt x="3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2611;p67"/>
            <p:cNvSpPr/>
            <p:nvPr/>
          </p:nvSpPr>
          <p:spPr>
            <a:xfrm>
              <a:off x="2007749" y="3014617"/>
              <a:ext cx="36501" cy="21653"/>
            </a:xfrm>
            <a:custGeom>
              <a:avLst/>
              <a:gdLst/>
              <a:ahLst/>
              <a:cxnLst/>
              <a:rect l="l" t="t" r="r" b="b"/>
              <a:pathLst>
                <a:path w="4516" h="2679" extrusionOk="0">
                  <a:moveTo>
                    <a:pt x="4228" y="1"/>
                  </a:moveTo>
                  <a:lnTo>
                    <a:pt x="4055" y="7"/>
                  </a:lnTo>
                  <a:lnTo>
                    <a:pt x="3888" y="21"/>
                  </a:lnTo>
                  <a:lnTo>
                    <a:pt x="3721" y="34"/>
                  </a:lnTo>
                  <a:lnTo>
                    <a:pt x="3554" y="61"/>
                  </a:lnTo>
                  <a:lnTo>
                    <a:pt x="3387" y="94"/>
                  </a:lnTo>
                  <a:lnTo>
                    <a:pt x="3227" y="127"/>
                  </a:lnTo>
                  <a:lnTo>
                    <a:pt x="3066" y="174"/>
                  </a:lnTo>
                  <a:lnTo>
                    <a:pt x="2913" y="221"/>
                  </a:lnTo>
                  <a:lnTo>
                    <a:pt x="2752" y="274"/>
                  </a:lnTo>
                  <a:lnTo>
                    <a:pt x="2605" y="334"/>
                  </a:lnTo>
                  <a:lnTo>
                    <a:pt x="2452" y="395"/>
                  </a:lnTo>
                  <a:lnTo>
                    <a:pt x="2305" y="461"/>
                  </a:lnTo>
                  <a:lnTo>
                    <a:pt x="2158" y="542"/>
                  </a:lnTo>
                  <a:lnTo>
                    <a:pt x="2011" y="615"/>
                  </a:lnTo>
                  <a:lnTo>
                    <a:pt x="1871" y="702"/>
                  </a:lnTo>
                  <a:lnTo>
                    <a:pt x="1730" y="789"/>
                  </a:lnTo>
                  <a:lnTo>
                    <a:pt x="1597" y="882"/>
                  </a:lnTo>
                  <a:lnTo>
                    <a:pt x="1463" y="976"/>
                  </a:lnTo>
                  <a:lnTo>
                    <a:pt x="1336" y="1083"/>
                  </a:lnTo>
                  <a:lnTo>
                    <a:pt x="1209" y="1183"/>
                  </a:lnTo>
                  <a:lnTo>
                    <a:pt x="1082" y="1296"/>
                  </a:lnTo>
                  <a:lnTo>
                    <a:pt x="962" y="1410"/>
                  </a:lnTo>
                  <a:lnTo>
                    <a:pt x="842" y="1523"/>
                  </a:lnTo>
                  <a:lnTo>
                    <a:pt x="728" y="1644"/>
                  </a:lnTo>
                  <a:lnTo>
                    <a:pt x="615" y="1771"/>
                  </a:lnTo>
                  <a:lnTo>
                    <a:pt x="501" y="1897"/>
                  </a:lnTo>
                  <a:lnTo>
                    <a:pt x="394" y="2031"/>
                  </a:lnTo>
                  <a:lnTo>
                    <a:pt x="294" y="2165"/>
                  </a:lnTo>
                  <a:lnTo>
                    <a:pt x="194" y="2298"/>
                  </a:lnTo>
                  <a:lnTo>
                    <a:pt x="101" y="2438"/>
                  </a:lnTo>
                  <a:lnTo>
                    <a:pt x="7" y="2579"/>
                  </a:lnTo>
                  <a:lnTo>
                    <a:pt x="0" y="2605"/>
                  </a:lnTo>
                  <a:lnTo>
                    <a:pt x="0" y="2625"/>
                  </a:lnTo>
                  <a:lnTo>
                    <a:pt x="7" y="2652"/>
                  </a:lnTo>
                  <a:lnTo>
                    <a:pt x="27" y="2666"/>
                  </a:lnTo>
                  <a:lnTo>
                    <a:pt x="47" y="2679"/>
                  </a:lnTo>
                  <a:lnTo>
                    <a:pt x="87" y="2679"/>
                  </a:lnTo>
                  <a:lnTo>
                    <a:pt x="107" y="2659"/>
                  </a:lnTo>
                  <a:lnTo>
                    <a:pt x="214" y="2532"/>
                  </a:lnTo>
                  <a:lnTo>
                    <a:pt x="321" y="2412"/>
                  </a:lnTo>
                  <a:lnTo>
                    <a:pt x="428" y="2292"/>
                  </a:lnTo>
                  <a:lnTo>
                    <a:pt x="541" y="2178"/>
                  </a:lnTo>
                  <a:lnTo>
                    <a:pt x="655" y="2064"/>
                  </a:lnTo>
                  <a:lnTo>
                    <a:pt x="769" y="1958"/>
                  </a:lnTo>
                  <a:lnTo>
                    <a:pt x="889" y="1857"/>
                  </a:lnTo>
                  <a:lnTo>
                    <a:pt x="1009" y="1757"/>
                  </a:lnTo>
                  <a:lnTo>
                    <a:pt x="1256" y="1563"/>
                  </a:lnTo>
                  <a:lnTo>
                    <a:pt x="1510" y="1383"/>
                  </a:lnTo>
                  <a:lnTo>
                    <a:pt x="1777" y="1216"/>
                  </a:lnTo>
                  <a:lnTo>
                    <a:pt x="2051" y="1063"/>
                  </a:lnTo>
                  <a:lnTo>
                    <a:pt x="2325" y="922"/>
                  </a:lnTo>
                  <a:lnTo>
                    <a:pt x="2612" y="789"/>
                  </a:lnTo>
                  <a:lnTo>
                    <a:pt x="2906" y="668"/>
                  </a:lnTo>
                  <a:lnTo>
                    <a:pt x="3200" y="562"/>
                  </a:lnTo>
                  <a:lnTo>
                    <a:pt x="3500" y="468"/>
                  </a:lnTo>
                  <a:lnTo>
                    <a:pt x="3808" y="375"/>
                  </a:lnTo>
                  <a:lnTo>
                    <a:pt x="4122" y="301"/>
                  </a:lnTo>
                  <a:lnTo>
                    <a:pt x="4429" y="228"/>
                  </a:lnTo>
                  <a:lnTo>
                    <a:pt x="4456" y="221"/>
                  </a:lnTo>
                  <a:lnTo>
                    <a:pt x="4476" y="214"/>
                  </a:lnTo>
                  <a:lnTo>
                    <a:pt x="4489" y="201"/>
                  </a:lnTo>
                  <a:lnTo>
                    <a:pt x="4502" y="181"/>
                  </a:lnTo>
                  <a:lnTo>
                    <a:pt x="4516" y="147"/>
                  </a:lnTo>
                  <a:lnTo>
                    <a:pt x="4516" y="107"/>
                  </a:lnTo>
                  <a:lnTo>
                    <a:pt x="4502" y="67"/>
                  </a:lnTo>
                  <a:lnTo>
                    <a:pt x="4476" y="34"/>
                  </a:lnTo>
                  <a:lnTo>
                    <a:pt x="4462" y="21"/>
                  </a:lnTo>
                  <a:lnTo>
                    <a:pt x="4442" y="7"/>
                  </a:lnTo>
                  <a:lnTo>
                    <a:pt x="442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2612;p67"/>
            <p:cNvSpPr/>
            <p:nvPr/>
          </p:nvSpPr>
          <p:spPr>
            <a:xfrm>
              <a:off x="2060002" y="2954475"/>
              <a:ext cx="33211" cy="16965"/>
            </a:xfrm>
            <a:custGeom>
              <a:avLst/>
              <a:gdLst/>
              <a:ahLst/>
              <a:cxnLst/>
              <a:rect l="l" t="t" r="r" b="b"/>
              <a:pathLst>
                <a:path w="4109" h="2099" extrusionOk="0">
                  <a:moveTo>
                    <a:pt x="4022" y="1"/>
                  </a:moveTo>
                  <a:lnTo>
                    <a:pt x="3741" y="48"/>
                  </a:lnTo>
                  <a:lnTo>
                    <a:pt x="3468" y="108"/>
                  </a:lnTo>
                  <a:lnTo>
                    <a:pt x="3200" y="181"/>
                  </a:lnTo>
                  <a:lnTo>
                    <a:pt x="2933" y="261"/>
                  </a:lnTo>
                  <a:lnTo>
                    <a:pt x="2666" y="361"/>
                  </a:lnTo>
                  <a:lnTo>
                    <a:pt x="2406" y="468"/>
                  </a:lnTo>
                  <a:lnTo>
                    <a:pt x="2152" y="582"/>
                  </a:lnTo>
                  <a:lnTo>
                    <a:pt x="1898" y="709"/>
                  </a:lnTo>
                  <a:lnTo>
                    <a:pt x="1651" y="842"/>
                  </a:lnTo>
                  <a:lnTo>
                    <a:pt x="1410" y="983"/>
                  </a:lnTo>
                  <a:lnTo>
                    <a:pt x="1170" y="1136"/>
                  </a:lnTo>
                  <a:lnTo>
                    <a:pt x="929" y="1290"/>
                  </a:lnTo>
                  <a:lnTo>
                    <a:pt x="702" y="1450"/>
                  </a:lnTo>
                  <a:lnTo>
                    <a:pt x="469" y="1617"/>
                  </a:lnTo>
                  <a:lnTo>
                    <a:pt x="248" y="1784"/>
                  </a:lnTo>
                  <a:lnTo>
                    <a:pt x="28" y="1958"/>
                  </a:lnTo>
                  <a:lnTo>
                    <a:pt x="8" y="1978"/>
                  </a:lnTo>
                  <a:lnTo>
                    <a:pt x="1" y="2005"/>
                  </a:lnTo>
                  <a:lnTo>
                    <a:pt x="8" y="2038"/>
                  </a:lnTo>
                  <a:lnTo>
                    <a:pt x="21" y="2058"/>
                  </a:lnTo>
                  <a:lnTo>
                    <a:pt x="41" y="2078"/>
                  </a:lnTo>
                  <a:lnTo>
                    <a:pt x="68" y="2091"/>
                  </a:lnTo>
                  <a:lnTo>
                    <a:pt x="94" y="2098"/>
                  </a:lnTo>
                  <a:lnTo>
                    <a:pt x="121" y="2085"/>
                  </a:lnTo>
                  <a:lnTo>
                    <a:pt x="355" y="1924"/>
                  </a:lnTo>
                  <a:lnTo>
                    <a:pt x="589" y="1777"/>
                  </a:lnTo>
                  <a:lnTo>
                    <a:pt x="829" y="1637"/>
                  </a:lnTo>
                  <a:lnTo>
                    <a:pt x="1063" y="1504"/>
                  </a:lnTo>
                  <a:lnTo>
                    <a:pt x="1310" y="1377"/>
                  </a:lnTo>
                  <a:lnTo>
                    <a:pt x="1551" y="1250"/>
                  </a:lnTo>
                  <a:lnTo>
                    <a:pt x="1798" y="1136"/>
                  </a:lnTo>
                  <a:lnTo>
                    <a:pt x="2045" y="1023"/>
                  </a:lnTo>
                  <a:lnTo>
                    <a:pt x="2546" y="802"/>
                  </a:lnTo>
                  <a:lnTo>
                    <a:pt x="3047" y="589"/>
                  </a:lnTo>
                  <a:lnTo>
                    <a:pt x="3554" y="381"/>
                  </a:lnTo>
                  <a:lnTo>
                    <a:pt x="4069" y="168"/>
                  </a:lnTo>
                  <a:lnTo>
                    <a:pt x="4089" y="148"/>
                  </a:lnTo>
                  <a:lnTo>
                    <a:pt x="4102" y="128"/>
                  </a:lnTo>
                  <a:lnTo>
                    <a:pt x="4109" y="94"/>
                  </a:lnTo>
                  <a:lnTo>
                    <a:pt x="4109" y="68"/>
                  </a:lnTo>
                  <a:lnTo>
                    <a:pt x="4095" y="41"/>
                  </a:lnTo>
                  <a:lnTo>
                    <a:pt x="4075" y="21"/>
                  </a:lnTo>
                  <a:lnTo>
                    <a:pt x="4055" y="7"/>
                  </a:lnTo>
                  <a:lnTo>
                    <a:pt x="402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2613;p67"/>
            <p:cNvSpPr/>
            <p:nvPr/>
          </p:nvSpPr>
          <p:spPr>
            <a:xfrm>
              <a:off x="2114042" y="2915016"/>
              <a:ext cx="12108" cy="2756"/>
            </a:xfrm>
            <a:custGeom>
              <a:avLst/>
              <a:gdLst/>
              <a:ahLst/>
              <a:cxnLst/>
              <a:rect l="l" t="t" r="r" b="b"/>
              <a:pathLst>
                <a:path w="1498" h="341" extrusionOk="0">
                  <a:moveTo>
                    <a:pt x="68" y="0"/>
                  </a:moveTo>
                  <a:lnTo>
                    <a:pt x="41" y="7"/>
                  </a:lnTo>
                  <a:lnTo>
                    <a:pt x="21" y="20"/>
                  </a:lnTo>
                  <a:lnTo>
                    <a:pt x="8" y="34"/>
                  </a:lnTo>
                  <a:lnTo>
                    <a:pt x="1" y="60"/>
                  </a:lnTo>
                  <a:lnTo>
                    <a:pt x="1" y="80"/>
                  </a:lnTo>
                  <a:lnTo>
                    <a:pt x="8" y="100"/>
                  </a:lnTo>
                  <a:lnTo>
                    <a:pt x="28" y="120"/>
                  </a:lnTo>
                  <a:lnTo>
                    <a:pt x="201" y="194"/>
                  </a:lnTo>
                  <a:lnTo>
                    <a:pt x="375" y="247"/>
                  </a:lnTo>
                  <a:lnTo>
                    <a:pt x="555" y="294"/>
                  </a:lnTo>
                  <a:lnTo>
                    <a:pt x="736" y="327"/>
                  </a:lnTo>
                  <a:lnTo>
                    <a:pt x="822" y="334"/>
                  </a:lnTo>
                  <a:lnTo>
                    <a:pt x="916" y="341"/>
                  </a:lnTo>
                  <a:lnTo>
                    <a:pt x="1003" y="341"/>
                  </a:lnTo>
                  <a:lnTo>
                    <a:pt x="1096" y="334"/>
                  </a:lnTo>
                  <a:lnTo>
                    <a:pt x="1183" y="327"/>
                  </a:lnTo>
                  <a:lnTo>
                    <a:pt x="1277" y="314"/>
                  </a:lnTo>
                  <a:lnTo>
                    <a:pt x="1370" y="294"/>
                  </a:lnTo>
                  <a:lnTo>
                    <a:pt x="1457" y="274"/>
                  </a:lnTo>
                  <a:lnTo>
                    <a:pt x="1477" y="267"/>
                  </a:lnTo>
                  <a:lnTo>
                    <a:pt x="1490" y="247"/>
                  </a:lnTo>
                  <a:lnTo>
                    <a:pt x="1497" y="234"/>
                  </a:lnTo>
                  <a:lnTo>
                    <a:pt x="1497" y="214"/>
                  </a:lnTo>
                  <a:lnTo>
                    <a:pt x="1490" y="201"/>
                  </a:lnTo>
                  <a:lnTo>
                    <a:pt x="1484" y="181"/>
                  </a:lnTo>
                  <a:lnTo>
                    <a:pt x="1464" y="174"/>
                  </a:lnTo>
                  <a:lnTo>
                    <a:pt x="1444" y="174"/>
                  </a:lnTo>
                  <a:lnTo>
                    <a:pt x="1270" y="194"/>
                  </a:lnTo>
                  <a:lnTo>
                    <a:pt x="1096" y="201"/>
                  </a:lnTo>
                  <a:lnTo>
                    <a:pt x="929" y="201"/>
                  </a:lnTo>
                  <a:lnTo>
                    <a:pt x="762" y="187"/>
                  </a:lnTo>
                  <a:lnTo>
                    <a:pt x="595" y="167"/>
                  </a:lnTo>
                  <a:lnTo>
                    <a:pt x="428" y="127"/>
                  </a:lnTo>
                  <a:lnTo>
                    <a:pt x="261" y="74"/>
                  </a:lnTo>
                  <a:lnTo>
                    <a:pt x="94" y="7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2614;p67"/>
            <p:cNvSpPr/>
            <p:nvPr/>
          </p:nvSpPr>
          <p:spPr>
            <a:xfrm>
              <a:off x="2120686" y="2867184"/>
              <a:ext cx="39038" cy="20255"/>
            </a:xfrm>
            <a:custGeom>
              <a:avLst/>
              <a:gdLst/>
              <a:ahLst/>
              <a:cxnLst/>
              <a:rect l="l" t="t" r="r" b="b"/>
              <a:pathLst>
                <a:path w="4830" h="2506" extrusionOk="0">
                  <a:moveTo>
                    <a:pt x="67" y="0"/>
                  </a:moveTo>
                  <a:lnTo>
                    <a:pt x="41" y="14"/>
                  </a:lnTo>
                  <a:lnTo>
                    <a:pt x="14" y="34"/>
                  </a:lnTo>
                  <a:lnTo>
                    <a:pt x="0" y="67"/>
                  </a:lnTo>
                  <a:lnTo>
                    <a:pt x="0" y="94"/>
                  </a:lnTo>
                  <a:lnTo>
                    <a:pt x="7" y="127"/>
                  </a:lnTo>
                  <a:lnTo>
                    <a:pt x="27" y="154"/>
                  </a:lnTo>
                  <a:lnTo>
                    <a:pt x="41" y="161"/>
                  </a:lnTo>
                  <a:lnTo>
                    <a:pt x="61" y="167"/>
                  </a:lnTo>
                  <a:lnTo>
                    <a:pt x="375" y="267"/>
                  </a:lnTo>
                  <a:lnTo>
                    <a:pt x="682" y="374"/>
                  </a:lnTo>
                  <a:lnTo>
                    <a:pt x="982" y="488"/>
                  </a:lnTo>
                  <a:lnTo>
                    <a:pt x="1290" y="608"/>
                  </a:lnTo>
                  <a:lnTo>
                    <a:pt x="1590" y="735"/>
                  </a:lnTo>
                  <a:lnTo>
                    <a:pt x="1884" y="869"/>
                  </a:lnTo>
                  <a:lnTo>
                    <a:pt x="2185" y="1009"/>
                  </a:lnTo>
                  <a:lnTo>
                    <a:pt x="2472" y="1149"/>
                  </a:lnTo>
                  <a:lnTo>
                    <a:pt x="2766" y="1303"/>
                  </a:lnTo>
                  <a:lnTo>
                    <a:pt x="3053" y="1456"/>
                  </a:lnTo>
                  <a:lnTo>
                    <a:pt x="3333" y="1617"/>
                  </a:lnTo>
                  <a:lnTo>
                    <a:pt x="3614" y="1784"/>
                  </a:lnTo>
                  <a:lnTo>
                    <a:pt x="3894" y="1951"/>
                  </a:lnTo>
                  <a:lnTo>
                    <a:pt x="4168" y="2131"/>
                  </a:lnTo>
                  <a:lnTo>
                    <a:pt x="4442" y="2311"/>
                  </a:lnTo>
                  <a:lnTo>
                    <a:pt x="4709" y="2492"/>
                  </a:lnTo>
                  <a:lnTo>
                    <a:pt x="4736" y="2505"/>
                  </a:lnTo>
                  <a:lnTo>
                    <a:pt x="4763" y="2505"/>
                  </a:lnTo>
                  <a:lnTo>
                    <a:pt x="4790" y="2492"/>
                  </a:lnTo>
                  <a:lnTo>
                    <a:pt x="4810" y="2472"/>
                  </a:lnTo>
                  <a:lnTo>
                    <a:pt x="4823" y="2445"/>
                  </a:lnTo>
                  <a:lnTo>
                    <a:pt x="4830" y="2418"/>
                  </a:lnTo>
                  <a:lnTo>
                    <a:pt x="4823" y="2392"/>
                  </a:lnTo>
                  <a:lnTo>
                    <a:pt x="4803" y="2365"/>
                  </a:lnTo>
                  <a:lnTo>
                    <a:pt x="4542" y="2144"/>
                  </a:lnTo>
                  <a:lnTo>
                    <a:pt x="4282" y="1937"/>
                  </a:lnTo>
                  <a:lnTo>
                    <a:pt x="4015" y="1737"/>
                  </a:lnTo>
                  <a:lnTo>
                    <a:pt x="3741" y="1550"/>
                  </a:lnTo>
                  <a:lnTo>
                    <a:pt x="3467" y="1370"/>
                  </a:lnTo>
                  <a:lnTo>
                    <a:pt x="3180" y="1196"/>
                  </a:lnTo>
                  <a:lnTo>
                    <a:pt x="2899" y="1042"/>
                  </a:lnTo>
                  <a:lnTo>
                    <a:pt x="2605" y="889"/>
                  </a:lnTo>
                  <a:lnTo>
                    <a:pt x="2312" y="748"/>
                  </a:lnTo>
                  <a:lnTo>
                    <a:pt x="2011" y="615"/>
                  </a:lnTo>
                  <a:lnTo>
                    <a:pt x="1710" y="495"/>
                  </a:lnTo>
                  <a:lnTo>
                    <a:pt x="1396" y="381"/>
                  </a:lnTo>
                  <a:lnTo>
                    <a:pt x="1083" y="274"/>
                  </a:lnTo>
                  <a:lnTo>
                    <a:pt x="762" y="174"/>
                  </a:lnTo>
                  <a:lnTo>
                    <a:pt x="441" y="87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2615;p67"/>
            <p:cNvSpPr/>
            <p:nvPr/>
          </p:nvSpPr>
          <p:spPr>
            <a:xfrm>
              <a:off x="2267634" y="2973800"/>
              <a:ext cx="54209" cy="46814"/>
            </a:xfrm>
            <a:custGeom>
              <a:avLst/>
              <a:gdLst/>
              <a:ahLst/>
              <a:cxnLst/>
              <a:rect l="l" t="t" r="r" b="b"/>
              <a:pathLst>
                <a:path w="6707" h="5792" extrusionOk="0">
                  <a:moveTo>
                    <a:pt x="54" y="1"/>
                  </a:moveTo>
                  <a:lnTo>
                    <a:pt x="27" y="14"/>
                  </a:lnTo>
                  <a:lnTo>
                    <a:pt x="14" y="34"/>
                  </a:lnTo>
                  <a:lnTo>
                    <a:pt x="7" y="61"/>
                  </a:lnTo>
                  <a:lnTo>
                    <a:pt x="0" y="88"/>
                  </a:lnTo>
                  <a:lnTo>
                    <a:pt x="14" y="115"/>
                  </a:lnTo>
                  <a:lnTo>
                    <a:pt x="34" y="135"/>
                  </a:lnTo>
                  <a:lnTo>
                    <a:pt x="468" y="455"/>
                  </a:lnTo>
                  <a:lnTo>
                    <a:pt x="896" y="782"/>
                  </a:lnTo>
                  <a:lnTo>
                    <a:pt x="1323" y="1110"/>
                  </a:lnTo>
                  <a:lnTo>
                    <a:pt x="1737" y="1450"/>
                  </a:lnTo>
                  <a:lnTo>
                    <a:pt x="2158" y="1791"/>
                  </a:lnTo>
                  <a:lnTo>
                    <a:pt x="2565" y="2132"/>
                  </a:lnTo>
                  <a:lnTo>
                    <a:pt x="2973" y="2486"/>
                  </a:lnTo>
                  <a:lnTo>
                    <a:pt x="3380" y="2840"/>
                  </a:lnTo>
                  <a:lnTo>
                    <a:pt x="3781" y="3194"/>
                  </a:lnTo>
                  <a:lnTo>
                    <a:pt x="4182" y="3554"/>
                  </a:lnTo>
                  <a:lnTo>
                    <a:pt x="4970" y="4282"/>
                  </a:lnTo>
                  <a:lnTo>
                    <a:pt x="5758" y="5017"/>
                  </a:lnTo>
                  <a:lnTo>
                    <a:pt x="6533" y="5759"/>
                  </a:lnTo>
                  <a:lnTo>
                    <a:pt x="6553" y="5779"/>
                  </a:lnTo>
                  <a:lnTo>
                    <a:pt x="6573" y="5785"/>
                  </a:lnTo>
                  <a:lnTo>
                    <a:pt x="6593" y="5792"/>
                  </a:lnTo>
                  <a:lnTo>
                    <a:pt x="6606" y="5792"/>
                  </a:lnTo>
                  <a:lnTo>
                    <a:pt x="6646" y="5785"/>
                  </a:lnTo>
                  <a:lnTo>
                    <a:pt x="6673" y="5759"/>
                  </a:lnTo>
                  <a:lnTo>
                    <a:pt x="6693" y="5732"/>
                  </a:lnTo>
                  <a:lnTo>
                    <a:pt x="6706" y="5692"/>
                  </a:lnTo>
                  <a:lnTo>
                    <a:pt x="6700" y="5658"/>
                  </a:lnTo>
                  <a:lnTo>
                    <a:pt x="6693" y="5638"/>
                  </a:lnTo>
                  <a:lnTo>
                    <a:pt x="6680" y="5618"/>
                  </a:lnTo>
                  <a:lnTo>
                    <a:pt x="6326" y="5197"/>
                  </a:lnTo>
                  <a:lnTo>
                    <a:pt x="5965" y="4797"/>
                  </a:lnTo>
                  <a:lnTo>
                    <a:pt x="5591" y="4396"/>
                  </a:lnTo>
                  <a:lnTo>
                    <a:pt x="5210" y="4009"/>
                  </a:lnTo>
                  <a:lnTo>
                    <a:pt x="4823" y="3635"/>
                  </a:lnTo>
                  <a:lnTo>
                    <a:pt x="4429" y="3267"/>
                  </a:lnTo>
                  <a:lnTo>
                    <a:pt x="4028" y="2906"/>
                  </a:lnTo>
                  <a:lnTo>
                    <a:pt x="3614" y="2559"/>
                  </a:lnTo>
                  <a:lnTo>
                    <a:pt x="3200" y="2218"/>
                  </a:lnTo>
                  <a:lnTo>
                    <a:pt x="2772" y="1885"/>
                  </a:lnTo>
                  <a:lnTo>
                    <a:pt x="2345" y="1551"/>
                  </a:lnTo>
                  <a:lnTo>
                    <a:pt x="1911" y="1230"/>
                  </a:lnTo>
                  <a:lnTo>
                    <a:pt x="1463" y="916"/>
                  </a:lnTo>
                  <a:lnTo>
                    <a:pt x="1016" y="609"/>
                  </a:lnTo>
                  <a:lnTo>
                    <a:pt x="568" y="308"/>
                  </a:lnTo>
                  <a:lnTo>
                    <a:pt x="107" y="8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2616;p67"/>
            <p:cNvSpPr/>
            <p:nvPr/>
          </p:nvSpPr>
          <p:spPr>
            <a:xfrm>
              <a:off x="2255267" y="3033837"/>
              <a:ext cx="23552" cy="29533"/>
            </a:xfrm>
            <a:custGeom>
              <a:avLst/>
              <a:gdLst/>
              <a:ahLst/>
              <a:cxnLst/>
              <a:rect l="l" t="t" r="r" b="b"/>
              <a:pathLst>
                <a:path w="2914" h="3654" extrusionOk="0">
                  <a:moveTo>
                    <a:pt x="61" y="0"/>
                  </a:moveTo>
                  <a:lnTo>
                    <a:pt x="41" y="7"/>
                  </a:lnTo>
                  <a:lnTo>
                    <a:pt x="21" y="14"/>
                  </a:lnTo>
                  <a:lnTo>
                    <a:pt x="8" y="34"/>
                  </a:lnTo>
                  <a:lnTo>
                    <a:pt x="1" y="54"/>
                  </a:lnTo>
                  <a:lnTo>
                    <a:pt x="8" y="74"/>
                  </a:lnTo>
                  <a:lnTo>
                    <a:pt x="21" y="94"/>
                  </a:lnTo>
                  <a:lnTo>
                    <a:pt x="215" y="301"/>
                  </a:lnTo>
                  <a:lnTo>
                    <a:pt x="402" y="515"/>
                  </a:lnTo>
                  <a:lnTo>
                    <a:pt x="589" y="722"/>
                  </a:lnTo>
                  <a:lnTo>
                    <a:pt x="762" y="942"/>
                  </a:lnTo>
                  <a:lnTo>
                    <a:pt x="936" y="1163"/>
                  </a:lnTo>
                  <a:lnTo>
                    <a:pt x="1110" y="1383"/>
                  </a:lnTo>
                  <a:lnTo>
                    <a:pt x="1444" y="1830"/>
                  </a:lnTo>
                  <a:lnTo>
                    <a:pt x="2098" y="2732"/>
                  </a:lnTo>
                  <a:lnTo>
                    <a:pt x="2432" y="3186"/>
                  </a:lnTo>
                  <a:lnTo>
                    <a:pt x="2773" y="3627"/>
                  </a:lnTo>
                  <a:lnTo>
                    <a:pt x="2793" y="3647"/>
                  </a:lnTo>
                  <a:lnTo>
                    <a:pt x="2820" y="3654"/>
                  </a:lnTo>
                  <a:lnTo>
                    <a:pt x="2846" y="3654"/>
                  </a:lnTo>
                  <a:lnTo>
                    <a:pt x="2873" y="3641"/>
                  </a:lnTo>
                  <a:lnTo>
                    <a:pt x="2893" y="3627"/>
                  </a:lnTo>
                  <a:lnTo>
                    <a:pt x="2906" y="3600"/>
                  </a:lnTo>
                  <a:lnTo>
                    <a:pt x="2913" y="3580"/>
                  </a:lnTo>
                  <a:lnTo>
                    <a:pt x="2906" y="3554"/>
                  </a:lnTo>
                  <a:lnTo>
                    <a:pt x="2800" y="3293"/>
                  </a:lnTo>
                  <a:lnTo>
                    <a:pt x="2673" y="3039"/>
                  </a:lnTo>
                  <a:lnTo>
                    <a:pt x="2539" y="2792"/>
                  </a:lnTo>
                  <a:lnTo>
                    <a:pt x="2392" y="2545"/>
                  </a:lnTo>
                  <a:lnTo>
                    <a:pt x="2232" y="2311"/>
                  </a:lnTo>
                  <a:lnTo>
                    <a:pt x="2065" y="2078"/>
                  </a:lnTo>
                  <a:lnTo>
                    <a:pt x="1891" y="1851"/>
                  </a:lnTo>
                  <a:lnTo>
                    <a:pt x="1711" y="1630"/>
                  </a:lnTo>
                  <a:lnTo>
                    <a:pt x="1524" y="1410"/>
                  </a:lnTo>
                  <a:lnTo>
                    <a:pt x="1330" y="1196"/>
                  </a:lnTo>
                  <a:lnTo>
                    <a:pt x="1130" y="989"/>
                  </a:lnTo>
                  <a:lnTo>
                    <a:pt x="929" y="782"/>
                  </a:lnTo>
                  <a:lnTo>
                    <a:pt x="722" y="581"/>
                  </a:lnTo>
                  <a:lnTo>
                    <a:pt x="522" y="388"/>
                  </a:lnTo>
                  <a:lnTo>
                    <a:pt x="101" y="14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2617;p67"/>
            <p:cNvSpPr/>
            <p:nvPr/>
          </p:nvSpPr>
          <p:spPr>
            <a:xfrm>
              <a:off x="2191246" y="3041822"/>
              <a:ext cx="24191" cy="16642"/>
            </a:xfrm>
            <a:custGeom>
              <a:avLst/>
              <a:gdLst/>
              <a:ahLst/>
              <a:cxnLst/>
              <a:rect l="l" t="t" r="r" b="b"/>
              <a:pathLst>
                <a:path w="2993" h="2059" extrusionOk="0">
                  <a:moveTo>
                    <a:pt x="100" y="1"/>
                  </a:moveTo>
                  <a:lnTo>
                    <a:pt x="80" y="8"/>
                  </a:lnTo>
                  <a:lnTo>
                    <a:pt x="40" y="28"/>
                  </a:lnTo>
                  <a:lnTo>
                    <a:pt x="14" y="61"/>
                  </a:lnTo>
                  <a:lnTo>
                    <a:pt x="0" y="94"/>
                  </a:lnTo>
                  <a:lnTo>
                    <a:pt x="0" y="114"/>
                  </a:lnTo>
                  <a:lnTo>
                    <a:pt x="0" y="134"/>
                  </a:lnTo>
                  <a:lnTo>
                    <a:pt x="7" y="155"/>
                  </a:lnTo>
                  <a:lnTo>
                    <a:pt x="20" y="168"/>
                  </a:lnTo>
                  <a:lnTo>
                    <a:pt x="34" y="181"/>
                  </a:lnTo>
                  <a:lnTo>
                    <a:pt x="54" y="195"/>
                  </a:lnTo>
                  <a:lnTo>
                    <a:pt x="434" y="388"/>
                  </a:lnTo>
                  <a:lnTo>
                    <a:pt x="621" y="488"/>
                  </a:lnTo>
                  <a:lnTo>
                    <a:pt x="802" y="595"/>
                  </a:lnTo>
                  <a:lnTo>
                    <a:pt x="989" y="702"/>
                  </a:lnTo>
                  <a:lnTo>
                    <a:pt x="1169" y="809"/>
                  </a:lnTo>
                  <a:lnTo>
                    <a:pt x="1343" y="929"/>
                  </a:lnTo>
                  <a:lnTo>
                    <a:pt x="1516" y="1050"/>
                  </a:lnTo>
                  <a:lnTo>
                    <a:pt x="1690" y="1170"/>
                  </a:lnTo>
                  <a:lnTo>
                    <a:pt x="1857" y="1303"/>
                  </a:lnTo>
                  <a:lnTo>
                    <a:pt x="2184" y="1564"/>
                  </a:lnTo>
                  <a:lnTo>
                    <a:pt x="2351" y="1691"/>
                  </a:lnTo>
                  <a:lnTo>
                    <a:pt x="2518" y="1818"/>
                  </a:lnTo>
                  <a:lnTo>
                    <a:pt x="2692" y="1938"/>
                  </a:lnTo>
                  <a:lnTo>
                    <a:pt x="2872" y="2051"/>
                  </a:lnTo>
                  <a:lnTo>
                    <a:pt x="2899" y="2058"/>
                  </a:lnTo>
                  <a:lnTo>
                    <a:pt x="2926" y="2058"/>
                  </a:lnTo>
                  <a:lnTo>
                    <a:pt x="2946" y="2051"/>
                  </a:lnTo>
                  <a:lnTo>
                    <a:pt x="2966" y="2031"/>
                  </a:lnTo>
                  <a:lnTo>
                    <a:pt x="2986" y="2011"/>
                  </a:lnTo>
                  <a:lnTo>
                    <a:pt x="2993" y="1991"/>
                  </a:lnTo>
                  <a:lnTo>
                    <a:pt x="2993" y="1965"/>
                  </a:lnTo>
                  <a:lnTo>
                    <a:pt x="2979" y="1938"/>
                  </a:lnTo>
                  <a:lnTo>
                    <a:pt x="2859" y="1771"/>
                  </a:lnTo>
                  <a:lnTo>
                    <a:pt x="2719" y="1611"/>
                  </a:lnTo>
                  <a:lnTo>
                    <a:pt x="2572" y="1457"/>
                  </a:lnTo>
                  <a:lnTo>
                    <a:pt x="2418" y="1310"/>
                  </a:lnTo>
                  <a:lnTo>
                    <a:pt x="2251" y="1170"/>
                  </a:lnTo>
                  <a:lnTo>
                    <a:pt x="2078" y="1036"/>
                  </a:lnTo>
                  <a:lnTo>
                    <a:pt x="1897" y="909"/>
                  </a:lnTo>
                  <a:lnTo>
                    <a:pt x="1710" y="789"/>
                  </a:lnTo>
                  <a:lnTo>
                    <a:pt x="1523" y="675"/>
                  </a:lnTo>
                  <a:lnTo>
                    <a:pt x="1329" y="569"/>
                  </a:lnTo>
                  <a:lnTo>
                    <a:pt x="1136" y="462"/>
                  </a:lnTo>
                  <a:lnTo>
                    <a:pt x="935" y="362"/>
                  </a:lnTo>
                  <a:lnTo>
                    <a:pt x="548" y="175"/>
                  </a:lnTo>
                  <a:lnTo>
                    <a:pt x="167" y="8"/>
                  </a:lnTo>
                  <a:lnTo>
                    <a:pt x="14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2618;p67"/>
            <p:cNvSpPr/>
            <p:nvPr/>
          </p:nvSpPr>
          <p:spPr>
            <a:xfrm>
              <a:off x="2151399" y="3109473"/>
              <a:ext cx="34076" cy="28669"/>
            </a:xfrm>
            <a:custGeom>
              <a:avLst/>
              <a:gdLst/>
              <a:ahLst/>
              <a:cxnLst/>
              <a:rect l="l" t="t" r="r" b="b"/>
              <a:pathLst>
                <a:path w="4216" h="3547" extrusionOk="0">
                  <a:moveTo>
                    <a:pt x="135" y="0"/>
                  </a:moveTo>
                  <a:lnTo>
                    <a:pt x="115" y="7"/>
                  </a:lnTo>
                  <a:lnTo>
                    <a:pt x="88" y="13"/>
                  </a:lnTo>
                  <a:lnTo>
                    <a:pt x="68" y="27"/>
                  </a:lnTo>
                  <a:lnTo>
                    <a:pt x="34" y="60"/>
                  </a:lnTo>
                  <a:lnTo>
                    <a:pt x="8" y="100"/>
                  </a:lnTo>
                  <a:lnTo>
                    <a:pt x="1" y="127"/>
                  </a:lnTo>
                  <a:lnTo>
                    <a:pt x="1" y="147"/>
                  </a:lnTo>
                  <a:lnTo>
                    <a:pt x="1" y="174"/>
                  </a:lnTo>
                  <a:lnTo>
                    <a:pt x="8" y="194"/>
                  </a:lnTo>
                  <a:lnTo>
                    <a:pt x="21" y="220"/>
                  </a:lnTo>
                  <a:lnTo>
                    <a:pt x="41" y="241"/>
                  </a:lnTo>
                  <a:lnTo>
                    <a:pt x="2078" y="2037"/>
                  </a:lnTo>
                  <a:lnTo>
                    <a:pt x="2539" y="2451"/>
                  </a:lnTo>
                  <a:lnTo>
                    <a:pt x="2773" y="2652"/>
                  </a:lnTo>
                  <a:lnTo>
                    <a:pt x="3013" y="2852"/>
                  </a:lnTo>
                  <a:lnTo>
                    <a:pt x="3254" y="3046"/>
                  </a:lnTo>
                  <a:lnTo>
                    <a:pt x="3381" y="3139"/>
                  </a:lnTo>
                  <a:lnTo>
                    <a:pt x="3501" y="3226"/>
                  </a:lnTo>
                  <a:lnTo>
                    <a:pt x="3635" y="3306"/>
                  </a:lnTo>
                  <a:lnTo>
                    <a:pt x="3768" y="3386"/>
                  </a:lnTo>
                  <a:lnTo>
                    <a:pt x="3902" y="3467"/>
                  </a:lnTo>
                  <a:lnTo>
                    <a:pt x="4042" y="3533"/>
                  </a:lnTo>
                  <a:lnTo>
                    <a:pt x="4075" y="3547"/>
                  </a:lnTo>
                  <a:lnTo>
                    <a:pt x="4115" y="3547"/>
                  </a:lnTo>
                  <a:lnTo>
                    <a:pt x="4149" y="3533"/>
                  </a:lnTo>
                  <a:lnTo>
                    <a:pt x="4182" y="3513"/>
                  </a:lnTo>
                  <a:lnTo>
                    <a:pt x="4202" y="3487"/>
                  </a:lnTo>
                  <a:lnTo>
                    <a:pt x="4216" y="3453"/>
                  </a:lnTo>
                  <a:lnTo>
                    <a:pt x="4216" y="3413"/>
                  </a:lnTo>
                  <a:lnTo>
                    <a:pt x="4196" y="3373"/>
                  </a:lnTo>
                  <a:lnTo>
                    <a:pt x="4115" y="3246"/>
                  </a:lnTo>
                  <a:lnTo>
                    <a:pt x="4029" y="3119"/>
                  </a:lnTo>
                  <a:lnTo>
                    <a:pt x="3935" y="2992"/>
                  </a:lnTo>
                  <a:lnTo>
                    <a:pt x="3835" y="2865"/>
                  </a:lnTo>
                  <a:lnTo>
                    <a:pt x="3735" y="2739"/>
                  </a:lnTo>
                  <a:lnTo>
                    <a:pt x="3628" y="2618"/>
                  </a:lnTo>
                  <a:lnTo>
                    <a:pt x="3401" y="2385"/>
                  </a:lnTo>
                  <a:lnTo>
                    <a:pt x="3160" y="2151"/>
                  </a:lnTo>
                  <a:lnTo>
                    <a:pt x="2913" y="1930"/>
                  </a:lnTo>
                  <a:lnTo>
                    <a:pt x="2653" y="1717"/>
                  </a:lnTo>
                  <a:lnTo>
                    <a:pt x="2385" y="1503"/>
                  </a:lnTo>
                  <a:lnTo>
                    <a:pt x="2118" y="1303"/>
                  </a:lnTo>
                  <a:lnTo>
                    <a:pt x="1838" y="1102"/>
                  </a:lnTo>
                  <a:lnTo>
                    <a:pt x="1564" y="915"/>
                  </a:lnTo>
                  <a:lnTo>
                    <a:pt x="1283" y="728"/>
                  </a:lnTo>
                  <a:lnTo>
                    <a:pt x="736" y="367"/>
                  </a:lnTo>
                  <a:lnTo>
                    <a:pt x="208" y="20"/>
                  </a:lnTo>
                  <a:lnTo>
                    <a:pt x="188" y="7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2619;p67"/>
            <p:cNvSpPr/>
            <p:nvPr/>
          </p:nvSpPr>
          <p:spPr>
            <a:xfrm>
              <a:off x="2087273" y="3053704"/>
              <a:ext cx="34876" cy="11396"/>
            </a:xfrm>
            <a:custGeom>
              <a:avLst/>
              <a:gdLst/>
              <a:ahLst/>
              <a:cxnLst/>
              <a:rect l="l" t="t" r="r" b="b"/>
              <a:pathLst>
                <a:path w="4315" h="1410" extrusionOk="0">
                  <a:moveTo>
                    <a:pt x="4134" y="0"/>
                  </a:moveTo>
                  <a:lnTo>
                    <a:pt x="4108" y="14"/>
                  </a:lnTo>
                  <a:lnTo>
                    <a:pt x="3988" y="60"/>
                  </a:lnTo>
                  <a:lnTo>
                    <a:pt x="3861" y="101"/>
                  </a:lnTo>
                  <a:lnTo>
                    <a:pt x="3734" y="134"/>
                  </a:lnTo>
                  <a:lnTo>
                    <a:pt x="3607" y="167"/>
                  </a:lnTo>
                  <a:lnTo>
                    <a:pt x="3467" y="187"/>
                  </a:lnTo>
                  <a:lnTo>
                    <a:pt x="3333" y="207"/>
                  </a:lnTo>
                  <a:lnTo>
                    <a:pt x="3052" y="241"/>
                  </a:lnTo>
                  <a:lnTo>
                    <a:pt x="2765" y="261"/>
                  </a:lnTo>
                  <a:lnTo>
                    <a:pt x="2471" y="274"/>
                  </a:lnTo>
                  <a:lnTo>
                    <a:pt x="2184" y="294"/>
                  </a:lnTo>
                  <a:lnTo>
                    <a:pt x="1890" y="314"/>
                  </a:lnTo>
                  <a:lnTo>
                    <a:pt x="1610" y="348"/>
                  </a:lnTo>
                  <a:lnTo>
                    <a:pt x="1469" y="368"/>
                  </a:lnTo>
                  <a:lnTo>
                    <a:pt x="1336" y="388"/>
                  </a:lnTo>
                  <a:lnTo>
                    <a:pt x="1202" y="421"/>
                  </a:lnTo>
                  <a:lnTo>
                    <a:pt x="1069" y="455"/>
                  </a:lnTo>
                  <a:lnTo>
                    <a:pt x="942" y="495"/>
                  </a:lnTo>
                  <a:lnTo>
                    <a:pt x="822" y="548"/>
                  </a:lnTo>
                  <a:lnTo>
                    <a:pt x="701" y="601"/>
                  </a:lnTo>
                  <a:lnTo>
                    <a:pt x="588" y="668"/>
                  </a:lnTo>
                  <a:lnTo>
                    <a:pt x="474" y="735"/>
                  </a:lnTo>
                  <a:lnTo>
                    <a:pt x="374" y="822"/>
                  </a:lnTo>
                  <a:lnTo>
                    <a:pt x="274" y="909"/>
                  </a:lnTo>
                  <a:lnTo>
                    <a:pt x="180" y="1016"/>
                  </a:lnTo>
                  <a:lnTo>
                    <a:pt x="94" y="1129"/>
                  </a:lnTo>
                  <a:lnTo>
                    <a:pt x="13" y="1249"/>
                  </a:lnTo>
                  <a:lnTo>
                    <a:pt x="7" y="1269"/>
                  </a:lnTo>
                  <a:lnTo>
                    <a:pt x="0" y="1289"/>
                  </a:lnTo>
                  <a:lnTo>
                    <a:pt x="7" y="1323"/>
                  </a:lnTo>
                  <a:lnTo>
                    <a:pt x="20" y="1356"/>
                  </a:lnTo>
                  <a:lnTo>
                    <a:pt x="47" y="1383"/>
                  </a:lnTo>
                  <a:lnTo>
                    <a:pt x="73" y="1403"/>
                  </a:lnTo>
                  <a:lnTo>
                    <a:pt x="107" y="1410"/>
                  </a:lnTo>
                  <a:lnTo>
                    <a:pt x="140" y="1403"/>
                  </a:lnTo>
                  <a:lnTo>
                    <a:pt x="160" y="1390"/>
                  </a:lnTo>
                  <a:lnTo>
                    <a:pt x="174" y="1376"/>
                  </a:lnTo>
                  <a:lnTo>
                    <a:pt x="267" y="1269"/>
                  </a:lnTo>
                  <a:lnTo>
                    <a:pt x="374" y="1183"/>
                  </a:lnTo>
                  <a:lnTo>
                    <a:pt x="474" y="1102"/>
                  </a:lnTo>
                  <a:lnTo>
                    <a:pt x="588" y="1029"/>
                  </a:lnTo>
                  <a:lnTo>
                    <a:pt x="701" y="969"/>
                  </a:lnTo>
                  <a:lnTo>
                    <a:pt x="822" y="922"/>
                  </a:lnTo>
                  <a:lnTo>
                    <a:pt x="942" y="875"/>
                  </a:lnTo>
                  <a:lnTo>
                    <a:pt x="1069" y="842"/>
                  </a:lnTo>
                  <a:lnTo>
                    <a:pt x="1196" y="815"/>
                  </a:lnTo>
                  <a:lnTo>
                    <a:pt x="1329" y="795"/>
                  </a:lnTo>
                  <a:lnTo>
                    <a:pt x="1463" y="775"/>
                  </a:lnTo>
                  <a:lnTo>
                    <a:pt x="1596" y="762"/>
                  </a:lnTo>
                  <a:lnTo>
                    <a:pt x="1877" y="748"/>
                  </a:lnTo>
                  <a:lnTo>
                    <a:pt x="2157" y="742"/>
                  </a:lnTo>
                  <a:lnTo>
                    <a:pt x="2438" y="735"/>
                  </a:lnTo>
                  <a:lnTo>
                    <a:pt x="2725" y="722"/>
                  </a:lnTo>
                  <a:lnTo>
                    <a:pt x="2999" y="702"/>
                  </a:lnTo>
                  <a:lnTo>
                    <a:pt x="3139" y="688"/>
                  </a:lnTo>
                  <a:lnTo>
                    <a:pt x="3280" y="668"/>
                  </a:lnTo>
                  <a:lnTo>
                    <a:pt x="3413" y="635"/>
                  </a:lnTo>
                  <a:lnTo>
                    <a:pt x="3540" y="601"/>
                  </a:lnTo>
                  <a:lnTo>
                    <a:pt x="3674" y="561"/>
                  </a:lnTo>
                  <a:lnTo>
                    <a:pt x="3801" y="515"/>
                  </a:lnTo>
                  <a:lnTo>
                    <a:pt x="3921" y="455"/>
                  </a:lnTo>
                  <a:lnTo>
                    <a:pt x="4041" y="388"/>
                  </a:lnTo>
                  <a:lnTo>
                    <a:pt x="4155" y="308"/>
                  </a:lnTo>
                  <a:lnTo>
                    <a:pt x="4268" y="221"/>
                  </a:lnTo>
                  <a:lnTo>
                    <a:pt x="4288" y="194"/>
                  </a:lnTo>
                  <a:lnTo>
                    <a:pt x="4301" y="174"/>
                  </a:lnTo>
                  <a:lnTo>
                    <a:pt x="4308" y="154"/>
                  </a:lnTo>
                  <a:lnTo>
                    <a:pt x="4315" y="134"/>
                  </a:lnTo>
                  <a:lnTo>
                    <a:pt x="4308" y="114"/>
                  </a:lnTo>
                  <a:lnTo>
                    <a:pt x="4308" y="94"/>
                  </a:lnTo>
                  <a:lnTo>
                    <a:pt x="4281" y="54"/>
                  </a:lnTo>
                  <a:lnTo>
                    <a:pt x="4248" y="27"/>
                  </a:lnTo>
                  <a:lnTo>
                    <a:pt x="4208" y="7"/>
                  </a:lnTo>
                  <a:lnTo>
                    <a:pt x="415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2620;p67"/>
            <p:cNvSpPr/>
            <p:nvPr/>
          </p:nvSpPr>
          <p:spPr>
            <a:xfrm>
              <a:off x="2153727" y="2977526"/>
              <a:ext cx="23326" cy="2982"/>
            </a:xfrm>
            <a:custGeom>
              <a:avLst/>
              <a:gdLst/>
              <a:ahLst/>
              <a:cxnLst/>
              <a:rect l="l" t="t" r="r" b="b"/>
              <a:pathLst>
                <a:path w="2886" h="369" extrusionOk="0">
                  <a:moveTo>
                    <a:pt x="1610" y="1"/>
                  </a:moveTo>
                  <a:lnTo>
                    <a:pt x="1436" y="14"/>
                  </a:lnTo>
                  <a:lnTo>
                    <a:pt x="1263" y="28"/>
                  </a:lnTo>
                  <a:lnTo>
                    <a:pt x="1089" y="48"/>
                  </a:lnTo>
                  <a:lnTo>
                    <a:pt x="915" y="68"/>
                  </a:lnTo>
                  <a:lnTo>
                    <a:pt x="742" y="94"/>
                  </a:lnTo>
                  <a:lnTo>
                    <a:pt x="394" y="161"/>
                  </a:lnTo>
                  <a:lnTo>
                    <a:pt x="47" y="241"/>
                  </a:lnTo>
                  <a:lnTo>
                    <a:pt x="20" y="255"/>
                  </a:lnTo>
                  <a:lnTo>
                    <a:pt x="0" y="275"/>
                  </a:lnTo>
                  <a:lnTo>
                    <a:pt x="0" y="295"/>
                  </a:lnTo>
                  <a:lnTo>
                    <a:pt x="0" y="321"/>
                  </a:lnTo>
                  <a:lnTo>
                    <a:pt x="14" y="341"/>
                  </a:lnTo>
                  <a:lnTo>
                    <a:pt x="27" y="362"/>
                  </a:lnTo>
                  <a:lnTo>
                    <a:pt x="54" y="368"/>
                  </a:lnTo>
                  <a:lnTo>
                    <a:pt x="80" y="368"/>
                  </a:lnTo>
                  <a:lnTo>
                    <a:pt x="421" y="321"/>
                  </a:lnTo>
                  <a:lnTo>
                    <a:pt x="762" y="281"/>
                  </a:lnTo>
                  <a:lnTo>
                    <a:pt x="1102" y="261"/>
                  </a:lnTo>
                  <a:lnTo>
                    <a:pt x="1443" y="248"/>
                  </a:lnTo>
                  <a:lnTo>
                    <a:pt x="1784" y="235"/>
                  </a:lnTo>
                  <a:lnTo>
                    <a:pt x="2131" y="235"/>
                  </a:lnTo>
                  <a:lnTo>
                    <a:pt x="2819" y="241"/>
                  </a:lnTo>
                  <a:lnTo>
                    <a:pt x="2846" y="235"/>
                  </a:lnTo>
                  <a:lnTo>
                    <a:pt x="2866" y="221"/>
                  </a:lnTo>
                  <a:lnTo>
                    <a:pt x="2879" y="201"/>
                  </a:lnTo>
                  <a:lnTo>
                    <a:pt x="2886" y="174"/>
                  </a:lnTo>
                  <a:lnTo>
                    <a:pt x="2886" y="148"/>
                  </a:lnTo>
                  <a:lnTo>
                    <a:pt x="2879" y="128"/>
                  </a:lnTo>
                  <a:lnTo>
                    <a:pt x="2859" y="108"/>
                  </a:lnTo>
                  <a:lnTo>
                    <a:pt x="2832" y="94"/>
                  </a:lnTo>
                  <a:lnTo>
                    <a:pt x="2659" y="68"/>
                  </a:lnTo>
                  <a:lnTo>
                    <a:pt x="2485" y="41"/>
                  </a:lnTo>
                  <a:lnTo>
                    <a:pt x="2305" y="21"/>
                  </a:lnTo>
                  <a:lnTo>
                    <a:pt x="2131" y="8"/>
                  </a:lnTo>
                  <a:lnTo>
                    <a:pt x="195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2621;p67"/>
            <p:cNvSpPr/>
            <p:nvPr/>
          </p:nvSpPr>
          <p:spPr>
            <a:xfrm>
              <a:off x="2185249" y="2922088"/>
              <a:ext cx="49570" cy="17984"/>
            </a:xfrm>
            <a:custGeom>
              <a:avLst/>
              <a:gdLst/>
              <a:ahLst/>
              <a:cxnLst/>
              <a:rect l="l" t="t" r="r" b="b"/>
              <a:pathLst>
                <a:path w="6133" h="2225" extrusionOk="0">
                  <a:moveTo>
                    <a:pt x="74" y="0"/>
                  </a:moveTo>
                  <a:lnTo>
                    <a:pt x="54" y="7"/>
                  </a:lnTo>
                  <a:lnTo>
                    <a:pt x="34" y="14"/>
                  </a:lnTo>
                  <a:lnTo>
                    <a:pt x="21" y="27"/>
                  </a:lnTo>
                  <a:lnTo>
                    <a:pt x="8" y="60"/>
                  </a:lnTo>
                  <a:lnTo>
                    <a:pt x="1" y="94"/>
                  </a:lnTo>
                  <a:lnTo>
                    <a:pt x="8" y="134"/>
                  </a:lnTo>
                  <a:lnTo>
                    <a:pt x="28" y="167"/>
                  </a:lnTo>
                  <a:lnTo>
                    <a:pt x="54" y="194"/>
                  </a:lnTo>
                  <a:lnTo>
                    <a:pt x="74" y="201"/>
                  </a:lnTo>
                  <a:lnTo>
                    <a:pt x="101" y="207"/>
                  </a:lnTo>
                  <a:lnTo>
                    <a:pt x="301" y="234"/>
                  </a:lnTo>
                  <a:lnTo>
                    <a:pt x="502" y="261"/>
                  </a:lnTo>
                  <a:lnTo>
                    <a:pt x="702" y="301"/>
                  </a:lnTo>
                  <a:lnTo>
                    <a:pt x="896" y="334"/>
                  </a:lnTo>
                  <a:lnTo>
                    <a:pt x="1277" y="421"/>
                  </a:lnTo>
                  <a:lnTo>
                    <a:pt x="1651" y="521"/>
                  </a:lnTo>
                  <a:lnTo>
                    <a:pt x="2025" y="628"/>
                  </a:lnTo>
                  <a:lnTo>
                    <a:pt x="2385" y="748"/>
                  </a:lnTo>
                  <a:lnTo>
                    <a:pt x="2746" y="882"/>
                  </a:lnTo>
                  <a:lnTo>
                    <a:pt x="3100" y="1015"/>
                  </a:lnTo>
                  <a:lnTo>
                    <a:pt x="3454" y="1156"/>
                  </a:lnTo>
                  <a:lnTo>
                    <a:pt x="3801" y="1303"/>
                  </a:lnTo>
                  <a:lnTo>
                    <a:pt x="4509" y="1610"/>
                  </a:lnTo>
                  <a:lnTo>
                    <a:pt x="5224" y="1917"/>
                  </a:lnTo>
                  <a:lnTo>
                    <a:pt x="5591" y="2064"/>
                  </a:lnTo>
                  <a:lnTo>
                    <a:pt x="5959" y="2218"/>
                  </a:lnTo>
                  <a:lnTo>
                    <a:pt x="5986" y="2224"/>
                  </a:lnTo>
                  <a:lnTo>
                    <a:pt x="6006" y="2224"/>
                  </a:lnTo>
                  <a:lnTo>
                    <a:pt x="6032" y="2218"/>
                  </a:lnTo>
                  <a:lnTo>
                    <a:pt x="6052" y="2211"/>
                  </a:lnTo>
                  <a:lnTo>
                    <a:pt x="6086" y="2191"/>
                  </a:lnTo>
                  <a:lnTo>
                    <a:pt x="6112" y="2151"/>
                  </a:lnTo>
                  <a:lnTo>
                    <a:pt x="6132" y="2111"/>
                  </a:lnTo>
                  <a:lnTo>
                    <a:pt x="6132" y="2064"/>
                  </a:lnTo>
                  <a:lnTo>
                    <a:pt x="6132" y="2044"/>
                  </a:lnTo>
                  <a:lnTo>
                    <a:pt x="6126" y="2024"/>
                  </a:lnTo>
                  <a:lnTo>
                    <a:pt x="6112" y="2004"/>
                  </a:lnTo>
                  <a:lnTo>
                    <a:pt x="6092" y="1984"/>
                  </a:lnTo>
                  <a:lnTo>
                    <a:pt x="5945" y="1857"/>
                  </a:lnTo>
                  <a:lnTo>
                    <a:pt x="5792" y="1730"/>
                  </a:lnTo>
                  <a:lnTo>
                    <a:pt x="5638" y="1610"/>
                  </a:lnTo>
                  <a:lnTo>
                    <a:pt x="5478" y="1496"/>
                  </a:lnTo>
                  <a:lnTo>
                    <a:pt x="5311" y="1389"/>
                  </a:lnTo>
                  <a:lnTo>
                    <a:pt x="5137" y="1289"/>
                  </a:lnTo>
                  <a:lnTo>
                    <a:pt x="4970" y="1189"/>
                  </a:lnTo>
                  <a:lnTo>
                    <a:pt x="4790" y="1096"/>
                  </a:lnTo>
                  <a:lnTo>
                    <a:pt x="4610" y="1009"/>
                  </a:lnTo>
                  <a:lnTo>
                    <a:pt x="4429" y="922"/>
                  </a:lnTo>
                  <a:lnTo>
                    <a:pt x="4242" y="842"/>
                  </a:lnTo>
                  <a:lnTo>
                    <a:pt x="4049" y="768"/>
                  </a:lnTo>
                  <a:lnTo>
                    <a:pt x="3862" y="695"/>
                  </a:lnTo>
                  <a:lnTo>
                    <a:pt x="3668" y="628"/>
                  </a:lnTo>
                  <a:lnTo>
                    <a:pt x="3474" y="568"/>
                  </a:lnTo>
                  <a:lnTo>
                    <a:pt x="3274" y="508"/>
                  </a:lnTo>
                  <a:lnTo>
                    <a:pt x="2880" y="401"/>
                  </a:lnTo>
                  <a:lnTo>
                    <a:pt x="2479" y="307"/>
                  </a:lnTo>
                  <a:lnTo>
                    <a:pt x="2071" y="227"/>
                  </a:lnTo>
                  <a:lnTo>
                    <a:pt x="1671" y="160"/>
                  </a:lnTo>
                  <a:lnTo>
                    <a:pt x="1270" y="107"/>
                  </a:lnTo>
                  <a:lnTo>
                    <a:pt x="876" y="60"/>
                  </a:lnTo>
                  <a:lnTo>
                    <a:pt x="482" y="27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2622;p67"/>
            <p:cNvSpPr/>
            <p:nvPr/>
          </p:nvSpPr>
          <p:spPr>
            <a:xfrm>
              <a:off x="1700953" y="3225917"/>
              <a:ext cx="34771" cy="7994"/>
            </a:xfrm>
            <a:custGeom>
              <a:avLst/>
              <a:gdLst/>
              <a:ahLst/>
              <a:cxnLst/>
              <a:rect l="l" t="t" r="r" b="b"/>
              <a:pathLst>
                <a:path w="4302" h="989" extrusionOk="0">
                  <a:moveTo>
                    <a:pt x="140" y="0"/>
                  </a:moveTo>
                  <a:lnTo>
                    <a:pt x="107" y="7"/>
                  </a:lnTo>
                  <a:lnTo>
                    <a:pt x="80" y="20"/>
                  </a:lnTo>
                  <a:lnTo>
                    <a:pt x="54" y="40"/>
                  </a:lnTo>
                  <a:lnTo>
                    <a:pt x="33" y="67"/>
                  </a:lnTo>
                  <a:lnTo>
                    <a:pt x="20" y="94"/>
                  </a:lnTo>
                  <a:lnTo>
                    <a:pt x="7" y="121"/>
                  </a:lnTo>
                  <a:lnTo>
                    <a:pt x="0" y="154"/>
                  </a:lnTo>
                  <a:lnTo>
                    <a:pt x="0" y="187"/>
                  </a:lnTo>
                  <a:lnTo>
                    <a:pt x="7" y="221"/>
                  </a:lnTo>
                  <a:lnTo>
                    <a:pt x="13" y="247"/>
                  </a:lnTo>
                  <a:lnTo>
                    <a:pt x="27" y="281"/>
                  </a:lnTo>
                  <a:lnTo>
                    <a:pt x="40" y="301"/>
                  </a:lnTo>
                  <a:lnTo>
                    <a:pt x="67" y="328"/>
                  </a:lnTo>
                  <a:lnTo>
                    <a:pt x="94" y="341"/>
                  </a:lnTo>
                  <a:lnTo>
                    <a:pt x="134" y="354"/>
                  </a:lnTo>
                  <a:lnTo>
                    <a:pt x="615" y="475"/>
                  </a:lnTo>
                  <a:lnTo>
                    <a:pt x="1109" y="608"/>
                  </a:lnTo>
                  <a:lnTo>
                    <a:pt x="1616" y="728"/>
                  </a:lnTo>
                  <a:lnTo>
                    <a:pt x="1870" y="788"/>
                  </a:lnTo>
                  <a:lnTo>
                    <a:pt x="2124" y="842"/>
                  </a:lnTo>
                  <a:lnTo>
                    <a:pt x="2385" y="889"/>
                  </a:lnTo>
                  <a:lnTo>
                    <a:pt x="2638" y="929"/>
                  </a:lnTo>
                  <a:lnTo>
                    <a:pt x="2899" y="955"/>
                  </a:lnTo>
                  <a:lnTo>
                    <a:pt x="3153" y="976"/>
                  </a:lnTo>
                  <a:lnTo>
                    <a:pt x="3407" y="989"/>
                  </a:lnTo>
                  <a:lnTo>
                    <a:pt x="3660" y="982"/>
                  </a:lnTo>
                  <a:lnTo>
                    <a:pt x="3914" y="962"/>
                  </a:lnTo>
                  <a:lnTo>
                    <a:pt x="4034" y="949"/>
                  </a:lnTo>
                  <a:lnTo>
                    <a:pt x="4161" y="929"/>
                  </a:lnTo>
                  <a:lnTo>
                    <a:pt x="4188" y="922"/>
                  </a:lnTo>
                  <a:lnTo>
                    <a:pt x="4215" y="909"/>
                  </a:lnTo>
                  <a:lnTo>
                    <a:pt x="4235" y="895"/>
                  </a:lnTo>
                  <a:lnTo>
                    <a:pt x="4255" y="869"/>
                  </a:lnTo>
                  <a:lnTo>
                    <a:pt x="4275" y="849"/>
                  </a:lnTo>
                  <a:lnTo>
                    <a:pt x="4281" y="822"/>
                  </a:lnTo>
                  <a:lnTo>
                    <a:pt x="4302" y="768"/>
                  </a:lnTo>
                  <a:lnTo>
                    <a:pt x="4302" y="708"/>
                  </a:lnTo>
                  <a:lnTo>
                    <a:pt x="4295" y="682"/>
                  </a:lnTo>
                  <a:lnTo>
                    <a:pt x="4281" y="655"/>
                  </a:lnTo>
                  <a:lnTo>
                    <a:pt x="4268" y="628"/>
                  </a:lnTo>
                  <a:lnTo>
                    <a:pt x="4255" y="601"/>
                  </a:lnTo>
                  <a:lnTo>
                    <a:pt x="4235" y="588"/>
                  </a:lnTo>
                  <a:lnTo>
                    <a:pt x="4208" y="568"/>
                  </a:lnTo>
                  <a:lnTo>
                    <a:pt x="4094" y="515"/>
                  </a:lnTo>
                  <a:lnTo>
                    <a:pt x="3981" y="468"/>
                  </a:lnTo>
                  <a:lnTo>
                    <a:pt x="3740" y="381"/>
                  </a:lnTo>
                  <a:lnTo>
                    <a:pt x="3500" y="308"/>
                  </a:lnTo>
                  <a:lnTo>
                    <a:pt x="3253" y="247"/>
                  </a:lnTo>
                  <a:lnTo>
                    <a:pt x="3006" y="194"/>
                  </a:lnTo>
                  <a:lnTo>
                    <a:pt x="2752" y="147"/>
                  </a:lnTo>
                  <a:lnTo>
                    <a:pt x="2491" y="114"/>
                  </a:lnTo>
                  <a:lnTo>
                    <a:pt x="2231" y="87"/>
                  </a:lnTo>
                  <a:lnTo>
                    <a:pt x="1970" y="67"/>
                  </a:lnTo>
                  <a:lnTo>
                    <a:pt x="1710" y="54"/>
                  </a:lnTo>
                  <a:lnTo>
                    <a:pt x="1189" y="34"/>
                  </a:lnTo>
                  <a:lnTo>
                    <a:pt x="675" y="14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2623;p67"/>
            <p:cNvSpPr/>
            <p:nvPr/>
          </p:nvSpPr>
          <p:spPr>
            <a:xfrm>
              <a:off x="1625422" y="3220737"/>
              <a:ext cx="15664" cy="6102"/>
            </a:xfrm>
            <a:custGeom>
              <a:avLst/>
              <a:gdLst/>
              <a:ahLst/>
              <a:cxnLst/>
              <a:rect l="l" t="t" r="r" b="b"/>
              <a:pathLst>
                <a:path w="1938" h="755" extrusionOk="0">
                  <a:moveTo>
                    <a:pt x="1617" y="0"/>
                  </a:moveTo>
                  <a:lnTo>
                    <a:pt x="1490" y="7"/>
                  </a:lnTo>
                  <a:lnTo>
                    <a:pt x="1370" y="20"/>
                  </a:lnTo>
                  <a:lnTo>
                    <a:pt x="1250" y="40"/>
                  </a:lnTo>
                  <a:lnTo>
                    <a:pt x="1136" y="67"/>
                  </a:lnTo>
                  <a:lnTo>
                    <a:pt x="1023" y="94"/>
                  </a:lnTo>
                  <a:lnTo>
                    <a:pt x="909" y="127"/>
                  </a:lnTo>
                  <a:lnTo>
                    <a:pt x="796" y="167"/>
                  </a:lnTo>
                  <a:lnTo>
                    <a:pt x="682" y="214"/>
                  </a:lnTo>
                  <a:lnTo>
                    <a:pt x="575" y="261"/>
                  </a:lnTo>
                  <a:lnTo>
                    <a:pt x="468" y="314"/>
                  </a:lnTo>
                  <a:lnTo>
                    <a:pt x="361" y="374"/>
                  </a:lnTo>
                  <a:lnTo>
                    <a:pt x="255" y="434"/>
                  </a:lnTo>
                  <a:lnTo>
                    <a:pt x="148" y="501"/>
                  </a:lnTo>
                  <a:lnTo>
                    <a:pt x="41" y="575"/>
                  </a:lnTo>
                  <a:lnTo>
                    <a:pt x="27" y="588"/>
                  </a:lnTo>
                  <a:lnTo>
                    <a:pt x="14" y="608"/>
                  </a:lnTo>
                  <a:lnTo>
                    <a:pt x="1" y="641"/>
                  </a:lnTo>
                  <a:lnTo>
                    <a:pt x="1" y="675"/>
                  </a:lnTo>
                  <a:lnTo>
                    <a:pt x="14" y="708"/>
                  </a:lnTo>
                  <a:lnTo>
                    <a:pt x="41" y="735"/>
                  </a:lnTo>
                  <a:lnTo>
                    <a:pt x="68" y="755"/>
                  </a:lnTo>
                  <a:lnTo>
                    <a:pt x="101" y="755"/>
                  </a:lnTo>
                  <a:lnTo>
                    <a:pt x="121" y="748"/>
                  </a:lnTo>
                  <a:lnTo>
                    <a:pt x="141" y="742"/>
                  </a:lnTo>
                  <a:lnTo>
                    <a:pt x="235" y="675"/>
                  </a:lnTo>
                  <a:lnTo>
                    <a:pt x="335" y="615"/>
                  </a:lnTo>
                  <a:lnTo>
                    <a:pt x="542" y="508"/>
                  </a:lnTo>
                  <a:lnTo>
                    <a:pt x="749" y="414"/>
                  </a:lnTo>
                  <a:lnTo>
                    <a:pt x="963" y="334"/>
                  </a:lnTo>
                  <a:lnTo>
                    <a:pt x="1183" y="274"/>
                  </a:lnTo>
                  <a:lnTo>
                    <a:pt x="1410" y="221"/>
                  </a:lnTo>
                  <a:lnTo>
                    <a:pt x="1637" y="180"/>
                  </a:lnTo>
                  <a:lnTo>
                    <a:pt x="1864" y="147"/>
                  </a:lnTo>
                  <a:lnTo>
                    <a:pt x="1898" y="140"/>
                  </a:lnTo>
                  <a:lnTo>
                    <a:pt x="1918" y="120"/>
                  </a:lnTo>
                  <a:lnTo>
                    <a:pt x="1931" y="100"/>
                  </a:lnTo>
                  <a:lnTo>
                    <a:pt x="1938" y="74"/>
                  </a:lnTo>
                  <a:lnTo>
                    <a:pt x="1931" y="47"/>
                  </a:lnTo>
                  <a:lnTo>
                    <a:pt x="1918" y="27"/>
                  </a:lnTo>
                  <a:lnTo>
                    <a:pt x="1898" y="7"/>
                  </a:lnTo>
                  <a:lnTo>
                    <a:pt x="186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2624;p67"/>
            <p:cNvSpPr/>
            <p:nvPr/>
          </p:nvSpPr>
          <p:spPr>
            <a:xfrm>
              <a:off x="1620565" y="3255443"/>
              <a:ext cx="18363" cy="9295"/>
            </a:xfrm>
            <a:custGeom>
              <a:avLst/>
              <a:gdLst/>
              <a:ahLst/>
              <a:cxnLst/>
              <a:rect l="l" t="t" r="r" b="b"/>
              <a:pathLst>
                <a:path w="2272" h="1150" extrusionOk="0">
                  <a:moveTo>
                    <a:pt x="2031" y="1"/>
                  </a:moveTo>
                  <a:lnTo>
                    <a:pt x="1984" y="8"/>
                  </a:lnTo>
                  <a:lnTo>
                    <a:pt x="1817" y="34"/>
                  </a:lnTo>
                  <a:lnTo>
                    <a:pt x="1650" y="68"/>
                  </a:lnTo>
                  <a:lnTo>
                    <a:pt x="1490" y="108"/>
                  </a:lnTo>
                  <a:lnTo>
                    <a:pt x="1336" y="155"/>
                  </a:lnTo>
                  <a:lnTo>
                    <a:pt x="1176" y="201"/>
                  </a:lnTo>
                  <a:lnTo>
                    <a:pt x="1023" y="255"/>
                  </a:lnTo>
                  <a:lnTo>
                    <a:pt x="702" y="382"/>
                  </a:lnTo>
                  <a:lnTo>
                    <a:pt x="482" y="468"/>
                  </a:lnTo>
                  <a:lnTo>
                    <a:pt x="375" y="522"/>
                  </a:lnTo>
                  <a:lnTo>
                    <a:pt x="281" y="575"/>
                  </a:lnTo>
                  <a:lnTo>
                    <a:pt x="194" y="635"/>
                  </a:lnTo>
                  <a:lnTo>
                    <a:pt x="154" y="676"/>
                  </a:lnTo>
                  <a:lnTo>
                    <a:pt x="114" y="716"/>
                  </a:lnTo>
                  <a:lnTo>
                    <a:pt x="81" y="756"/>
                  </a:lnTo>
                  <a:lnTo>
                    <a:pt x="54" y="802"/>
                  </a:lnTo>
                  <a:lnTo>
                    <a:pt x="27" y="856"/>
                  </a:lnTo>
                  <a:lnTo>
                    <a:pt x="1" y="916"/>
                  </a:lnTo>
                  <a:lnTo>
                    <a:pt x="1" y="936"/>
                  </a:lnTo>
                  <a:lnTo>
                    <a:pt x="1" y="956"/>
                  </a:lnTo>
                  <a:lnTo>
                    <a:pt x="7" y="1003"/>
                  </a:lnTo>
                  <a:lnTo>
                    <a:pt x="34" y="1043"/>
                  </a:lnTo>
                  <a:lnTo>
                    <a:pt x="67" y="1070"/>
                  </a:lnTo>
                  <a:lnTo>
                    <a:pt x="128" y="1103"/>
                  </a:lnTo>
                  <a:lnTo>
                    <a:pt x="181" y="1123"/>
                  </a:lnTo>
                  <a:lnTo>
                    <a:pt x="241" y="1136"/>
                  </a:lnTo>
                  <a:lnTo>
                    <a:pt x="301" y="1143"/>
                  </a:lnTo>
                  <a:lnTo>
                    <a:pt x="355" y="1150"/>
                  </a:lnTo>
                  <a:lnTo>
                    <a:pt x="415" y="1150"/>
                  </a:lnTo>
                  <a:lnTo>
                    <a:pt x="475" y="1143"/>
                  </a:lnTo>
                  <a:lnTo>
                    <a:pt x="535" y="1130"/>
                  </a:lnTo>
                  <a:lnTo>
                    <a:pt x="655" y="1103"/>
                  </a:lnTo>
                  <a:lnTo>
                    <a:pt x="769" y="1063"/>
                  </a:lnTo>
                  <a:lnTo>
                    <a:pt x="1009" y="976"/>
                  </a:lnTo>
                  <a:lnTo>
                    <a:pt x="1310" y="856"/>
                  </a:lnTo>
                  <a:lnTo>
                    <a:pt x="1457" y="796"/>
                  </a:lnTo>
                  <a:lnTo>
                    <a:pt x="1604" y="729"/>
                  </a:lnTo>
                  <a:lnTo>
                    <a:pt x="1744" y="662"/>
                  </a:lnTo>
                  <a:lnTo>
                    <a:pt x="1884" y="589"/>
                  </a:lnTo>
                  <a:lnTo>
                    <a:pt x="2018" y="509"/>
                  </a:lnTo>
                  <a:lnTo>
                    <a:pt x="2158" y="422"/>
                  </a:lnTo>
                  <a:lnTo>
                    <a:pt x="2198" y="388"/>
                  </a:lnTo>
                  <a:lnTo>
                    <a:pt x="2225" y="355"/>
                  </a:lnTo>
                  <a:lnTo>
                    <a:pt x="2252" y="322"/>
                  </a:lnTo>
                  <a:lnTo>
                    <a:pt x="2265" y="288"/>
                  </a:lnTo>
                  <a:lnTo>
                    <a:pt x="2272" y="248"/>
                  </a:lnTo>
                  <a:lnTo>
                    <a:pt x="2272" y="215"/>
                  </a:lnTo>
                  <a:lnTo>
                    <a:pt x="2265" y="175"/>
                  </a:lnTo>
                  <a:lnTo>
                    <a:pt x="2252" y="141"/>
                  </a:lnTo>
                  <a:lnTo>
                    <a:pt x="2232" y="108"/>
                  </a:lnTo>
                  <a:lnTo>
                    <a:pt x="2211" y="81"/>
                  </a:lnTo>
                  <a:lnTo>
                    <a:pt x="2178" y="54"/>
                  </a:lnTo>
                  <a:lnTo>
                    <a:pt x="2151" y="34"/>
                  </a:lnTo>
                  <a:lnTo>
                    <a:pt x="2111" y="14"/>
                  </a:lnTo>
                  <a:lnTo>
                    <a:pt x="2071" y="8"/>
                  </a:lnTo>
                  <a:lnTo>
                    <a:pt x="20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2625;p67"/>
            <p:cNvSpPr/>
            <p:nvPr/>
          </p:nvSpPr>
          <p:spPr>
            <a:xfrm>
              <a:off x="1745706" y="3271422"/>
              <a:ext cx="33583" cy="15995"/>
            </a:xfrm>
            <a:custGeom>
              <a:avLst/>
              <a:gdLst/>
              <a:ahLst/>
              <a:cxnLst/>
              <a:rect l="l" t="t" r="r" b="b"/>
              <a:pathLst>
                <a:path w="4155" h="1979" extrusionOk="0">
                  <a:moveTo>
                    <a:pt x="80" y="1"/>
                  </a:moveTo>
                  <a:lnTo>
                    <a:pt x="67" y="14"/>
                  </a:lnTo>
                  <a:lnTo>
                    <a:pt x="34" y="34"/>
                  </a:lnTo>
                  <a:lnTo>
                    <a:pt x="14" y="74"/>
                  </a:lnTo>
                  <a:lnTo>
                    <a:pt x="0" y="115"/>
                  </a:lnTo>
                  <a:lnTo>
                    <a:pt x="0" y="155"/>
                  </a:lnTo>
                  <a:lnTo>
                    <a:pt x="7" y="175"/>
                  </a:lnTo>
                  <a:lnTo>
                    <a:pt x="20" y="195"/>
                  </a:lnTo>
                  <a:lnTo>
                    <a:pt x="34" y="208"/>
                  </a:lnTo>
                  <a:lnTo>
                    <a:pt x="54" y="221"/>
                  </a:lnTo>
                  <a:lnTo>
                    <a:pt x="1035" y="689"/>
                  </a:lnTo>
                  <a:lnTo>
                    <a:pt x="1523" y="923"/>
                  </a:lnTo>
                  <a:lnTo>
                    <a:pt x="2011" y="1150"/>
                  </a:lnTo>
                  <a:lnTo>
                    <a:pt x="2505" y="1370"/>
                  </a:lnTo>
                  <a:lnTo>
                    <a:pt x="3006" y="1584"/>
                  </a:lnTo>
                  <a:lnTo>
                    <a:pt x="3507" y="1784"/>
                  </a:lnTo>
                  <a:lnTo>
                    <a:pt x="4014" y="1971"/>
                  </a:lnTo>
                  <a:lnTo>
                    <a:pt x="4041" y="1978"/>
                  </a:lnTo>
                  <a:lnTo>
                    <a:pt x="4081" y="1978"/>
                  </a:lnTo>
                  <a:lnTo>
                    <a:pt x="4095" y="1965"/>
                  </a:lnTo>
                  <a:lnTo>
                    <a:pt x="4121" y="1945"/>
                  </a:lnTo>
                  <a:lnTo>
                    <a:pt x="4141" y="1911"/>
                  </a:lnTo>
                  <a:lnTo>
                    <a:pt x="4155" y="1871"/>
                  </a:lnTo>
                  <a:lnTo>
                    <a:pt x="4148" y="1838"/>
                  </a:lnTo>
                  <a:lnTo>
                    <a:pt x="4141" y="1818"/>
                  </a:lnTo>
                  <a:lnTo>
                    <a:pt x="4135" y="1798"/>
                  </a:lnTo>
                  <a:lnTo>
                    <a:pt x="4121" y="1784"/>
                  </a:lnTo>
                  <a:lnTo>
                    <a:pt x="4101" y="1771"/>
                  </a:lnTo>
                  <a:lnTo>
                    <a:pt x="3620" y="1524"/>
                  </a:lnTo>
                  <a:lnTo>
                    <a:pt x="3133" y="1283"/>
                  </a:lnTo>
                  <a:lnTo>
                    <a:pt x="2645" y="1056"/>
                  </a:lnTo>
                  <a:lnTo>
                    <a:pt x="2151" y="836"/>
                  </a:lnTo>
                  <a:lnTo>
                    <a:pt x="1650" y="622"/>
                  </a:lnTo>
                  <a:lnTo>
                    <a:pt x="1149" y="415"/>
                  </a:lnTo>
                  <a:lnTo>
                    <a:pt x="147" y="8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2626;p67"/>
            <p:cNvSpPr/>
            <p:nvPr/>
          </p:nvSpPr>
          <p:spPr>
            <a:xfrm>
              <a:off x="2081712" y="3215443"/>
              <a:ext cx="35361" cy="38877"/>
            </a:xfrm>
            <a:custGeom>
              <a:avLst/>
              <a:gdLst/>
              <a:ahLst/>
              <a:cxnLst/>
              <a:rect l="l" t="t" r="r" b="b"/>
              <a:pathLst>
                <a:path w="4375" h="4810" extrusionOk="0">
                  <a:moveTo>
                    <a:pt x="4161" y="1"/>
                  </a:moveTo>
                  <a:lnTo>
                    <a:pt x="4128" y="7"/>
                  </a:lnTo>
                  <a:lnTo>
                    <a:pt x="4094" y="21"/>
                  </a:lnTo>
                  <a:lnTo>
                    <a:pt x="4068" y="34"/>
                  </a:lnTo>
                  <a:lnTo>
                    <a:pt x="4041" y="61"/>
                  </a:lnTo>
                  <a:lnTo>
                    <a:pt x="4021" y="94"/>
                  </a:lnTo>
                  <a:lnTo>
                    <a:pt x="3847" y="421"/>
                  </a:lnTo>
                  <a:lnTo>
                    <a:pt x="3660" y="749"/>
                  </a:lnTo>
                  <a:lnTo>
                    <a:pt x="3467" y="1069"/>
                  </a:lnTo>
                  <a:lnTo>
                    <a:pt x="3260" y="1383"/>
                  </a:lnTo>
                  <a:lnTo>
                    <a:pt x="3046" y="1690"/>
                  </a:lnTo>
                  <a:lnTo>
                    <a:pt x="2819" y="1991"/>
                  </a:lnTo>
                  <a:lnTo>
                    <a:pt x="2585" y="2285"/>
                  </a:lnTo>
                  <a:lnTo>
                    <a:pt x="2338" y="2572"/>
                  </a:lnTo>
                  <a:lnTo>
                    <a:pt x="2084" y="2853"/>
                  </a:lnTo>
                  <a:lnTo>
                    <a:pt x="1823" y="3126"/>
                  </a:lnTo>
                  <a:lnTo>
                    <a:pt x="1556" y="3387"/>
                  </a:lnTo>
                  <a:lnTo>
                    <a:pt x="1276" y="3634"/>
                  </a:lnTo>
                  <a:lnTo>
                    <a:pt x="989" y="3881"/>
                  </a:lnTo>
                  <a:lnTo>
                    <a:pt x="695" y="4108"/>
                  </a:lnTo>
                  <a:lnTo>
                    <a:pt x="387" y="4329"/>
                  </a:lnTo>
                  <a:lnTo>
                    <a:pt x="80" y="4536"/>
                  </a:lnTo>
                  <a:lnTo>
                    <a:pt x="47" y="4556"/>
                  </a:lnTo>
                  <a:lnTo>
                    <a:pt x="27" y="4576"/>
                  </a:lnTo>
                  <a:lnTo>
                    <a:pt x="13" y="4603"/>
                  </a:lnTo>
                  <a:lnTo>
                    <a:pt x="7" y="4629"/>
                  </a:lnTo>
                  <a:lnTo>
                    <a:pt x="0" y="4656"/>
                  </a:lnTo>
                  <a:lnTo>
                    <a:pt x="7" y="4683"/>
                  </a:lnTo>
                  <a:lnTo>
                    <a:pt x="13" y="4709"/>
                  </a:lnTo>
                  <a:lnTo>
                    <a:pt x="27" y="4736"/>
                  </a:lnTo>
                  <a:lnTo>
                    <a:pt x="40" y="4756"/>
                  </a:lnTo>
                  <a:lnTo>
                    <a:pt x="60" y="4776"/>
                  </a:lnTo>
                  <a:lnTo>
                    <a:pt x="80" y="4790"/>
                  </a:lnTo>
                  <a:lnTo>
                    <a:pt x="107" y="4803"/>
                  </a:lnTo>
                  <a:lnTo>
                    <a:pt x="140" y="4810"/>
                  </a:lnTo>
                  <a:lnTo>
                    <a:pt x="200" y="4810"/>
                  </a:lnTo>
                  <a:lnTo>
                    <a:pt x="234" y="4796"/>
                  </a:lnTo>
                  <a:lnTo>
                    <a:pt x="421" y="4709"/>
                  </a:lnTo>
                  <a:lnTo>
                    <a:pt x="608" y="4623"/>
                  </a:lnTo>
                  <a:lnTo>
                    <a:pt x="788" y="4529"/>
                  </a:lnTo>
                  <a:lnTo>
                    <a:pt x="962" y="4429"/>
                  </a:lnTo>
                  <a:lnTo>
                    <a:pt x="1136" y="4329"/>
                  </a:lnTo>
                  <a:lnTo>
                    <a:pt x="1309" y="4222"/>
                  </a:lnTo>
                  <a:lnTo>
                    <a:pt x="1476" y="4115"/>
                  </a:lnTo>
                  <a:lnTo>
                    <a:pt x="1643" y="4001"/>
                  </a:lnTo>
                  <a:lnTo>
                    <a:pt x="1797" y="3888"/>
                  </a:lnTo>
                  <a:lnTo>
                    <a:pt x="1957" y="3768"/>
                  </a:lnTo>
                  <a:lnTo>
                    <a:pt x="2111" y="3647"/>
                  </a:lnTo>
                  <a:lnTo>
                    <a:pt x="2258" y="3521"/>
                  </a:lnTo>
                  <a:lnTo>
                    <a:pt x="2405" y="3387"/>
                  </a:lnTo>
                  <a:lnTo>
                    <a:pt x="2545" y="3253"/>
                  </a:lnTo>
                  <a:lnTo>
                    <a:pt x="2678" y="3120"/>
                  </a:lnTo>
                  <a:lnTo>
                    <a:pt x="2812" y="2973"/>
                  </a:lnTo>
                  <a:lnTo>
                    <a:pt x="2946" y="2833"/>
                  </a:lnTo>
                  <a:lnTo>
                    <a:pt x="3066" y="2686"/>
                  </a:lnTo>
                  <a:lnTo>
                    <a:pt x="3186" y="2532"/>
                  </a:lnTo>
                  <a:lnTo>
                    <a:pt x="3306" y="2378"/>
                  </a:lnTo>
                  <a:lnTo>
                    <a:pt x="3420" y="2218"/>
                  </a:lnTo>
                  <a:lnTo>
                    <a:pt x="3527" y="2058"/>
                  </a:lnTo>
                  <a:lnTo>
                    <a:pt x="3634" y="1891"/>
                  </a:lnTo>
                  <a:lnTo>
                    <a:pt x="3734" y="1717"/>
                  </a:lnTo>
                  <a:lnTo>
                    <a:pt x="3827" y="1550"/>
                  </a:lnTo>
                  <a:lnTo>
                    <a:pt x="3914" y="1370"/>
                  </a:lnTo>
                  <a:lnTo>
                    <a:pt x="4001" y="1189"/>
                  </a:lnTo>
                  <a:lnTo>
                    <a:pt x="4088" y="1009"/>
                  </a:lnTo>
                  <a:lnTo>
                    <a:pt x="4161" y="822"/>
                  </a:lnTo>
                  <a:lnTo>
                    <a:pt x="4235" y="628"/>
                  </a:lnTo>
                  <a:lnTo>
                    <a:pt x="4308" y="435"/>
                  </a:lnTo>
                  <a:lnTo>
                    <a:pt x="4368" y="241"/>
                  </a:lnTo>
                  <a:lnTo>
                    <a:pt x="4375" y="201"/>
                  </a:lnTo>
                  <a:lnTo>
                    <a:pt x="4375" y="168"/>
                  </a:lnTo>
                  <a:lnTo>
                    <a:pt x="4368" y="134"/>
                  </a:lnTo>
                  <a:lnTo>
                    <a:pt x="4355" y="107"/>
                  </a:lnTo>
                  <a:lnTo>
                    <a:pt x="4335" y="81"/>
                  </a:lnTo>
                  <a:lnTo>
                    <a:pt x="4315" y="54"/>
                  </a:lnTo>
                  <a:lnTo>
                    <a:pt x="4288" y="34"/>
                  </a:lnTo>
                  <a:lnTo>
                    <a:pt x="4255" y="21"/>
                  </a:lnTo>
                  <a:lnTo>
                    <a:pt x="4228" y="7"/>
                  </a:lnTo>
                  <a:lnTo>
                    <a:pt x="419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2627;p67"/>
            <p:cNvSpPr/>
            <p:nvPr/>
          </p:nvSpPr>
          <p:spPr>
            <a:xfrm>
              <a:off x="2113395" y="3157354"/>
              <a:ext cx="19495" cy="9351"/>
            </a:xfrm>
            <a:custGeom>
              <a:avLst/>
              <a:gdLst/>
              <a:ahLst/>
              <a:cxnLst/>
              <a:rect l="l" t="t" r="r" b="b"/>
              <a:pathLst>
                <a:path w="2412" h="1157" extrusionOk="0">
                  <a:moveTo>
                    <a:pt x="2152" y="1"/>
                  </a:moveTo>
                  <a:lnTo>
                    <a:pt x="1991" y="7"/>
                  </a:lnTo>
                  <a:lnTo>
                    <a:pt x="1831" y="21"/>
                  </a:lnTo>
                  <a:lnTo>
                    <a:pt x="1677" y="47"/>
                  </a:lnTo>
                  <a:lnTo>
                    <a:pt x="1524" y="81"/>
                  </a:lnTo>
                  <a:lnTo>
                    <a:pt x="1377" y="128"/>
                  </a:lnTo>
                  <a:lnTo>
                    <a:pt x="1230" y="174"/>
                  </a:lnTo>
                  <a:lnTo>
                    <a:pt x="1089" y="234"/>
                  </a:lnTo>
                  <a:lnTo>
                    <a:pt x="949" y="301"/>
                  </a:lnTo>
                  <a:lnTo>
                    <a:pt x="809" y="368"/>
                  </a:lnTo>
                  <a:lnTo>
                    <a:pt x="675" y="448"/>
                  </a:lnTo>
                  <a:lnTo>
                    <a:pt x="542" y="535"/>
                  </a:lnTo>
                  <a:lnTo>
                    <a:pt x="415" y="628"/>
                  </a:lnTo>
                  <a:lnTo>
                    <a:pt x="288" y="729"/>
                  </a:lnTo>
                  <a:lnTo>
                    <a:pt x="161" y="829"/>
                  </a:lnTo>
                  <a:lnTo>
                    <a:pt x="41" y="942"/>
                  </a:lnTo>
                  <a:lnTo>
                    <a:pt x="21" y="962"/>
                  </a:lnTo>
                  <a:lnTo>
                    <a:pt x="7" y="982"/>
                  </a:lnTo>
                  <a:lnTo>
                    <a:pt x="1" y="1009"/>
                  </a:lnTo>
                  <a:lnTo>
                    <a:pt x="1" y="1036"/>
                  </a:lnTo>
                  <a:lnTo>
                    <a:pt x="1" y="1056"/>
                  </a:lnTo>
                  <a:lnTo>
                    <a:pt x="14" y="1076"/>
                  </a:lnTo>
                  <a:lnTo>
                    <a:pt x="27" y="1096"/>
                  </a:lnTo>
                  <a:lnTo>
                    <a:pt x="41" y="1116"/>
                  </a:lnTo>
                  <a:lnTo>
                    <a:pt x="81" y="1143"/>
                  </a:lnTo>
                  <a:lnTo>
                    <a:pt x="101" y="1156"/>
                  </a:lnTo>
                  <a:lnTo>
                    <a:pt x="154" y="1156"/>
                  </a:lnTo>
                  <a:lnTo>
                    <a:pt x="181" y="1149"/>
                  </a:lnTo>
                  <a:lnTo>
                    <a:pt x="201" y="1143"/>
                  </a:lnTo>
                  <a:lnTo>
                    <a:pt x="228" y="1123"/>
                  </a:lnTo>
                  <a:lnTo>
                    <a:pt x="341" y="1036"/>
                  </a:lnTo>
                  <a:lnTo>
                    <a:pt x="462" y="949"/>
                  </a:lnTo>
                  <a:lnTo>
                    <a:pt x="582" y="869"/>
                  </a:lnTo>
                  <a:lnTo>
                    <a:pt x="709" y="789"/>
                  </a:lnTo>
                  <a:lnTo>
                    <a:pt x="836" y="722"/>
                  </a:lnTo>
                  <a:lnTo>
                    <a:pt x="963" y="655"/>
                  </a:lnTo>
                  <a:lnTo>
                    <a:pt x="1089" y="595"/>
                  </a:lnTo>
                  <a:lnTo>
                    <a:pt x="1223" y="535"/>
                  </a:lnTo>
                  <a:lnTo>
                    <a:pt x="1363" y="482"/>
                  </a:lnTo>
                  <a:lnTo>
                    <a:pt x="1497" y="428"/>
                  </a:lnTo>
                  <a:lnTo>
                    <a:pt x="1777" y="341"/>
                  </a:lnTo>
                  <a:lnTo>
                    <a:pt x="2058" y="268"/>
                  </a:lnTo>
                  <a:lnTo>
                    <a:pt x="2345" y="201"/>
                  </a:lnTo>
                  <a:lnTo>
                    <a:pt x="2365" y="194"/>
                  </a:lnTo>
                  <a:lnTo>
                    <a:pt x="2379" y="188"/>
                  </a:lnTo>
                  <a:lnTo>
                    <a:pt x="2405" y="161"/>
                  </a:lnTo>
                  <a:lnTo>
                    <a:pt x="2412" y="128"/>
                  </a:lnTo>
                  <a:lnTo>
                    <a:pt x="2412" y="94"/>
                  </a:lnTo>
                  <a:lnTo>
                    <a:pt x="2405" y="61"/>
                  </a:lnTo>
                  <a:lnTo>
                    <a:pt x="2385" y="34"/>
                  </a:lnTo>
                  <a:lnTo>
                    <a:pt x="2352" y="7"/>
                  </a:lnTo>
                  <a:lnTo>
                    <a:pt x="23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2628;p67"/>
            <p:cNvSpPr/>
            <p:nvPr/>
          </p:nvSpPr>
          <p:spPr>
            <a:xfrm>
              <a:off x="2223851" y="3238979"/>
              <a:ext cx="42708" cy="54694"/>
            </a:xfrm>
            <a:custGeom>
              <a:avLst/>
              <a:gdLst/>
              <a:ahLst/>
              <a:cxnLst/>
              <a:rect l="l" t="t" r="r" b="b"/>
              <a:pathLst>
                <a:path w="5284" h="6767" extrusionOk="0">
                  <a:moveTo>
                    <a:pt x="101" y="1"/>
                  </a:moveTo>
                  <a:lnTo>
                    <a:pt x="61" y="14"/>
                  </a:lnTo>
                  <a:lnTo>
                    <a:pt x="27" y="41"/>
                  </a:lnTo>
                  <a:lnTo>
                    <a:pt x="14" y="61"/>
                  </a:lnTo>
                  <a:lnTo>
                    <a:pt x="1" y="81"/>
                  </a:lnTo>
                  <a:lnTo>
                    <a:pt x="1" y="101"/>
                  </a:lnTo>
                  <a:lnTo>
                    <a:pt x="1" y="128"/>
                  </a:lnTo>
                  <a:lnTo>
                    <a:pt x="7" y="154"/>
                  </a:lnTo>
                  <a:lnTo>
                    <a:pt x="14" y="181"/>
                  </a:lnTo>
                  <a:lnTo>
                    <a:pt x="535" y="1049"/>
                  </a:lnTo>
                  <a:lnTo>
                    <a:pt x="802" y="1490"/>
                  </a:lnTo>
                  <a:lnTo>
                    <a:pt x="1076" y="1938"/>
                  </a:lnTo>
                  <a:lnTo>
                    <a:pt x="1356" y="2385"/>
                  </a:lnTo>
                  <a:lnTo>
                    <a:pt x="1644" y="2833"/>
                  </a:lnTo>
                  <a:lnTo>
                    <a:pt x="1944" y="3274"/>
                  </a:lnTo>
                  <a:lnTo>
                    <a:pt x="2252" y="3708"/>
                  </a:lnTo>
                  <a:lnTo>
                    <a:pt x="2565" y="4142"/>
                  </a:lnTo>
                  <a:lnTo>
                    <a:pt x="2893" y="4563"/>
                  </a:lnTo>
                  <a:lnTo>
                    <a:pt x="3060" y="4763"/>
                  </a:lnTo>
                  <a:lnTo>
                    <a:pt x="3233" y="4970"/>
                  </a:lnTo>
                  <a:lnTo>
                    <a:pt x="3400" y="5164"/>
                  </a:lnTo>
                  <a:lnTo>
                    <a:pt x="3581" y="5358"/>
                  </a:lnTo>
                  <a:lnTo>
                    <a:pt x="3754" y="5551"/>
                  </a:lnTo>
                  <a:lnTo>
                    <a:pt x="3935" y="5738"/>
                  </a:lnTo>
                  <a:lnTo>
                    <a:pt x="4122" y="5919"/>
                  </a:lnTo>
                  <a:lnTo>
                    <a:pt x="4309" y="6092"/>
                  </a:lnTo>
                  <a:lnTo>
                    <a:pt x="4496" y="6266"/>
                  </a:lnTo>
                  <a:lnTo>
                    <a:pt x="4689" y="6433"/>
                  </a:lnTo>
                  <a:lnTo>
                    <a:pt x="4890" y="6587"/>
                  </a:lnTo>
                  <a:lnTo>
                    <a:pt x="5090" y="6740"/>
                  </a:lnTo>
                  <a:lnTo>
                    <a:pt x="5110" y="6754"/>
                  </a:lnTo>
                  <a:lnTo>
                    <a:pt x="5130" y="6760"/>
                  </a:lnTo>
                  <a:lnTo>
                    <a:pt x="5150" y="6767"/>
                  </a:lnTo>
                  <a:lnTo>
                    <a:pt x="5170" y="6767"/>
                  </a:lnTo>
                  <a:lnTo>
                    <a:pt x="5210" y="6747"/>
                  </a:lnTo>
                  <a:lnTo>
                    <a:pt x="5244" y="6727"/>
                  </a:lnTo>
                  <a:lnTo>
                    <a:pt x="5264" y="6687"/>
                  </a:lnTo>
                  <a:lnTo>
                    <a:pt x="5284" y="6647"/>
                  </a:lnTo>
                  <a:lnTo>
                    <a:pt x="5284" y="6607"/>
                  </a:lnTo>
                  <a:lnTo>
                    <a:pt x="5277" y="6587"/>
                  </a:lnTo>
                  <a:lnTo>
                    <a:pt x="5264" y="6566"/>
                  </a:lnTo>
                  <a:lnTo>
                    <a:pt x="5144" y="6366"/>
                  </a:lnTo>
                  <a:lnTo>
                    <a:pt x="5017" y="6172"/>
                  </a:lnTo>
                  <a:lnTo>
                    <a:pt x="4883" y="5985"/>
                  </a:lnTo>
                  <a:lnTo>
                    <a:pt x="4750" y="5798"/>
                  </a:lnTo>
                  <a:lnTo>
                    <a:pt x="4462" y="5431"/>
                  </a:lnTo>
                  <a:lnTo>
                    <a:pt x="4168" y="5070"/>
                  </a:lnTo>
                  <a:lnTo>
                    <a:pt x="3868" y="4716"/>
                  </a:lnTo>
                  <a:lnTo>
                    <a:pt x="3567" y="4362"/>
                  </a:lnTo>
                  <a:lnTo>
                    <a:pt x="3267" y="4008"/>
                  </a:lnTo>
                  <a:lnTo>
                    <a:pt x="2973" y="3648"/>
                  </a:lnTo>
                  <a:lnTo>
                    <a:pt x="2272" y="2766"/>
                  </a:lnTo>
                  <a:lnTo>
                    <a:pt x="1577" y="1871"/>
                  </a:lnTo>
                  <a:lnTo>
                    <a:pt x="1236" y="1417"/>
                  </a:lnTo>
                  <a:lnTo>
                    <a:pt x="896" y="969"/>
                  </a:lnTo>
                  <a:lnTo>
                    <a:pt x="562" y="508"/>
                  </a:lnTo>
                  <a:lnTo>
                    <a:pt x="228" y="54"/>
                  </a:lnTo>
                  <a:lnTo>
                    <a:pt x="214" y="34"/>
                  </a:lnTo>
                  <a:lnTo>
                    <a:pt x="194" y="14"/>
                  </a:lnTo>
                  <a:lnTo>
                    <a:pt x="168" y="7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2629;p67"/>
            <p:cNvSpPr/>
            <p:nvPr/>
          </p:nvSpPr>
          <p:spPr>
            <a:xfrm>
              <a:off x="2194156" y="3314510"/>
              <a:ext cx="16480" cy="23059"/>
            </a:xfrm>
            <a:custGeom>
              <a:avLst/>
              <a:gdLst/>
              <a:ahLst/>
              <a:cxnLst/>
              <a:rect l="l" t="t" r="r" b="b"/>
              <a:pathLst>
                <a:path w="2039" h="2853" extrusionOk="0">
                  <a:moveTo>
                    <a:pt x="61" y="0"/>
                  </a:moveTo>
                  <a:lnTo>
                    <a:pt x="34" y="13"/>
                  </a:lnTo>
                  <a:lnTo>
                    <a:pt x="14" y="40"/>
                  </a:lnTo>
                  <a:lnTo>
                    <a:pt x="1" y="67"/>
                  </a:lnTo>
                  <a:lnTo>
                    <a:pt x="1" y="87"/>
                  </a:lnTo>
                  <a:lnTo>
                    <a:pt x="8" y="107"/>
                  </a:lnTo>
                  <a:lnTo>
                    <a:pt x="81" y="307"/>
                  </a:lnTo>
                  <a:lnTo>
                    <a:pt x="155" y="508"/>
                  </a:lnTo>
                  <a:lnTo>
                    <a:pt x="235" y="701"/>
                  </a:lnTo>
                  <a:lnTo>
                    <a:pt x="322" y="902"/>
                  </a:lnTo>
                  <a:lnTo>
                    <a:pt x="415" y="1089"/>
                  </a:lnTo>
                  <a:lnTo>
                    <a:pt x="515" y="1276"/>
                  </a:lnTo>
                  <a:lnTo>
                    <a:pt x="622" y="1463"/>
                  </a:lnTo>
                  <a:lnTo>
                    <a:pt x="736" y="1637"/>
                  </a:lnTo>
                  <a:lnTo>
                    <a:pt x="863" y="1810"/>
                  </a:lnTo>
                  <a:lnTo>
                    <a:pt x="990" y="1977"/>
                  </a:lnTo>
                  <a:lnTo>
                    <a:pt x="1123" y="2137"/>
                  </a:lnTo>
                  <a:lnTo>
                    <a:pt x="1263" y="2291"/>
                  </a:lnTo>
                  <a:lnTo>
                    <a:pt x="1417" y="2445"/>
                  </a:lnTo>
                  <a:lnTo>
                    <a:pt x="1577" y="2585"/>
                  </a:lnTo>
                  <a:lnTo>
                    <a:pt x="1744" y="2719"/>
                  </a:lnTo>
                  <a:lnTo>
                    <a:pt x="1918" y="2839"/>
                  </a:lnTo>
                  <a:lnTo>
                    <a:pt x="1951" y="2852"/>
                  </a:lnTo>
                  <a:lnTo>
                    <a:pt x="1978" y="2852"/>
                  </a:lnTo>
                  <a:lnTo>
                    <a:pt x="2005" y="2839"/>
                  </a:lnTo>
                  <a:lnTo>
                    <a:pt x="2018" y="2819"/>
                  </a:lnTo>
                  <a:lnTo>
                    <a:pt x="2031" y="2799"/>
                  </a:lnTo>
                  <a:lnTo>
                    <a:pt x="2038" y="2772"/>
                  </a:lnTo>
                  <a:lnTo>
                    <a:pt x="2031" y="2739"/>
                  </a:lnTo>
                  <a:lnTo>
                    <a:pt x="2018" y="2712"/>
                  </a:lnTo>
                  <a:lnTo>
                    <a:pt x="1744" y="2411"/>
                  </a:lnTo>
                  <a:lnTo>
                    <a:pt x="1484" y="2097"/>
                  </a:lnTo>
                  <a:lnTo>
                    <a:pt x="1223" y="1783"/>
                  </a:lnTo>
                  <a:lnTo>
                    <a:pt x="1103" y="1623"/>
                  </a:lnTo>
                  <a:lnTo>
                    <a:pt x="983" y="1463"/>
                  </a:lnTo>
                  <a:lnTo>
                    <a:pt x="863" y="1303"/>
                  </a:lnTo>
                  <a:lnTo>
                    <a:pt x="749" y="1136"/>
                  </a:lnTo>
                  <a:lnTo>
                    <a:pt x="642" y="962"/>
                  </a:lnTo>
                  <a:lnTo>
                    <a:pt x="542" y="788"/>
                  </a:lnTo>
                  <a:lnTo>
                    <a:pt x="442" y="615"/>
                  </a:lnTo>
                  <a:lnTo>
                    <a:pt x="348" y="434"/>
                  </a:lnTo>
                  <a:lnTo>
                    <a:pt x="261" y="247"/>
                  </a:lnTo>
                  <a:lnTo>
                    <a:pt x="175" y="60"/>
                  </a:lnTo>
                  <a:lnTo>
                    <a:pt x="155" y="27"/>
                  </a:lnTo>
                  <a:lnTo>
                    <a:pt x="128" y="7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2630;p67"/>
            <p:cNvSpPr/>
            <p:nvPr/>
          </p:nvSpPr>
          <p:spPr>
            <a:xfrm>
              <a:off x="2163442" y="3347333"/>
              <a:ext cx="12261" cy="23706"/>
            </a:xfrm>
            <a:custGeom>
              <a:avLst/>
              <a:gdLst/>
              <a:ahLst/>
              <a:cxnLst/>
              <a:rect l="l" t="t" r="r" b="b"/>
              <a:pathLst>
                <a:path w="1517" h="2933" extrusionOk="0">
                  <a:moveTo>
                    <a:pt x="114" y="0"/>
                  </a:moveTo>
                  <a:lnTo>
                    <a:pt x="74" y="7"/>
                  </a:lnTo>
                  <a:lnTo>
                    <a:pt x="41" y="27"/>
                  </a:lnTo>
                  <a:lnTo>
                    <a:pt x="27" y="40"/>
                  </a:lnTo>
                  <a:lnTo>
                    <a:pt x="14" y="60"/>
                  </a:lnTo>
                  <a:lnTo>
                    <a:pt x="7" y="80"/>
                  </a:lnTo>
                  <a:lnTo>
                    <a:pt x="0" y="107"/>
                  </a:lnTo>
                  <a:lnTo>
                    <a:pt x="0" y="314"/>
                  </a:lnTo>
                  <a:lnTo>
                    <a:pt x="0" y="528"/>
                  </a:lnTo>
                  <a:lnTo>
                    <a:pt x="21" y="735"/>
                  </a:lnTo>
                  <a:lnTo>
                    <a:pt x="54" y="942"/>
                  </a:lnTo>
                  <a:lnTo>
                    <a:pt x="94" y="1142"/>
                  </a:lnTo>
                  <a:lnTo>
                    <a:pt x="147" y="1343"/>
                  </a:lnTo>
                  <a:lnTo>
                    <a:pt x="214" y="1536"/>
                  </a:lnTo>
                  <a:lnTo>
                    <a:pt x="294" y="1723"/>
                  </a:lnTo>
                  <a:lnTo>
                    <a:pt x="388" y="1904"/>
                  </a:lnTo>
                  <a:lnTo>
                    <a:pt x="488" y="2077"/>
                  </a:lnTo>
                  <a:lnTo>
                    <a:pt x="608" y="2244"/>
                  </a:lnTo>
                  <a:lnTo>
                    <a:pt x="735" y="2398"/>
                  </a:lnTo>
                  <a:lnTo>
                    <a:pt x="809" y="2478"/>
                  </a:lnTo>
                  <a:lnTo>
                    <a:pt x="882" y="2545"/>
                  </a:lnTo>
                  <a:lnTo>
                    <a:pt x="956" y="2618"/>
                  </a:lnTo>
                  <a:lnTo>
                    <a:pt x="1036" y="2685"/>
                  </a:lnTo>
                  <a:lnTo>
                    <a:pt x="1116" y="2745"/>
                  </a:lnTo>
                  <a:lnTo>
                    <a:pt x="1203" y="2812"/>
                  </a:lnTo>
                  <a:lnTo>
                    <a:pt x="1290" y="2866"/>
                  </a:lnTo>
                  <a:lnTo>
                    <a:pt x="1383" y="2919"/>
                  </a:lnTo>
                  <a:lnTo>
                    <a:pt x="1416" y="2932"/>
                  </a:lnTo>
                  <a:lnTo>
                    <a:pt x="1450" y="2932"/>
                  </a:lnTo>
                  <a:lnTo>
                    <a:pt x="1477" y="2919"/>
                  </a:lnTo>
                  <a:lnTo>
                    <a:pt x="1497" y="2899"/>
                  </a:lnTo>
                  <a:lnTo>
                    <a:pt x="1510" y="2872"/>
                  </a:lnTo>
                  <a:lnTo>
                    <a:pt x="1517" y="2845"/>
                  </a:lnTo>
                  <a:lnTo>
                    <a:pt x="1510" y="2812"/>
                  </a:lnTo>
                  <a:lnTo>
                    <a:pt x="1490" y="2785"/>
                  </a:lnTo>
                  <a:lnTo>
                    <a:pt x="1356" y="2645"/>
                  </a:lnTo>
                  <a:lnTo>
                    <a:pt x="1223" y="2505"/>
                  </a:lnTo>
                  <a:lnTo>
                    <a:pt x="1103" y="2358"/>
                  </a:lnTo>
                  <a:lnTo>
                    <a:pt x="982" y="2204"/>
                  </a:lnTo>
                  <a:lnTo>
                    <a:pt x="869" y="2051"/>
                  </a:lnTo>
                  <a:lnTo>
                    <a:pt x="769" y="1897"/>
                  </a:lnTo>
                  <a:lnTo>
                    <a:pt x="668" y="1737"/>
                  </a:lnTo>
                  <a:lnTo>
                    <a:pt x="582" y="1570"/>
                  </a:lnTo>
                  <a:lnTo>
                    <a:pt x="501" y="1403"/>
                  </a:lnTo>
                  <a:lnTo>
                    <a:pt x="435" y="1229"/>
                  </a:lnTo>
                  <a:lnTo>
                    <a:pt x="368" y="1049"/>
                  </a:lnTo>
                  <a:lnTo>
                    <a:pt x="321" y="868"/>
                  </a:lnTo>
                  <a:lnTo>
                    <a:pt x="281" y="688"/>
                  </a:lnTo>
                  <a:lnTo>
                    <a:pt x="248" y="494"/>
                  </a:lnTo>
                  <a:lnTo>
                    <a:pt x="228" y="301"/>
                  </a:lnTo>
                  <a:lnTo>
                    <a:pt x="221" y="107"/>
                  </a:lnTo>
                  <a:lnTo>
                    <a:pt x="221" y="80"/>
                  </a:lnTo>
                  <a:lnTo>
                    <a:pt x="214" y="60"/>
                  </a:lnTo>
                  <a:lnTo>
                    <a:pt x="201" y="40"/>
                  </a:lnTo>
                  <a:lnTo>
                    <a:pt x="187" y="27"/>
                  </a:lnTo>
                  <a:lnTo>
                    <a:pt x="154" y="7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2631;p67"/>
            <p:cNvSpPr/>
            <p:nvPr/>
          </p:nvSpPr>
          <p:spPr>
            <a:xfrm>
              <a:off x="2167273" y="3373569"/>
              <a:ext cx="28895" cy="24353"/>
            </a:xfrm>
            <a:custGeom>
              <a:avLst/>
              <a:gdLst/>
              <a:ahLst/>
              <a:cxnLst/>
              <a:rect l="l" t="t" r="r" b="b"/>
              <a:pathLst>
                <a:path w="3575" h="3013" extrusionOk="0">
                  <a:moveTo>
                    <a:pt x="74" y="0"/>
                  </a:moveTo>
                  <a:lnTo>
                    <a:pt x="47" y="7"/>
                  </a:lnTo>
                  <a:lnTo>
                    <a:pt x="27" y="20"/>
                  </a:lnTo>
                  <a:lnTo>
                    <a:pt x="7" y="47"/>
                  </a:lnTo>
                  <a:lnTo>
                    <a:pt x="1" y="74"/>
                  </a:lnTo>
                  <a:lnTo>
                    <a:pt x="1" y="107"/>
                  </a:lnTo>
                  <a:lnTo>
                    <a:pt x="21" y="134"/>
                  </a:lnTo>
                  <a:lnTo>
                    <a:pt x="201" y="354"/>
                  </a:lnTo>
                  <a:lnTo>
                    <a:pt x="395" y="568"/>
                  </a:lnTo>
                  <a:lnTo>
                    <a:pt x="582" y="782"/>
                  </a:lnTo>
                  <a:lnTo>
                    <a:pt x="782" y="982"/>
                  </a:lnTo>
                  <a:lnTo>
                    <a:pt x="983" y="1182"/>
                  </a:lnTo>
                  <a:lnTo>
                    <a:pt x="1183" y="1376"/>
                  </a:lnTo>
                  <a:lnTo>
                    <a:pt x="1390" y="1563"/>
                  </a:lnTo>
                  <a:lnTo>
                    <a:pt x="1597" y="1744"/>
                  </a:lnTo>
                  <a:lnTo>
                    <a:pt x="1817" y="1917"/>
                  </a:lnTo>
                  <a:lnTo>
                    <a:pt x="2038" y="2091"/>
                  </a:lnTo>
                  <a:lnTo>
                    <a:pt x="2258" y="2258"/>
                  </a:lnTo>
                  <a:lnTo>
                    <a:pt x="2492" y="2418"/>
                  </a:lnTo>
                  <a:lnTo>
                    <a:pt x="2726" y="2572"/>
                  </a:lnTo>
                  <a:lnTo>
                    <a:pt x="2966" y="2719"/>
                  </a:lnTo>
                  <a:lnTo>
                    <a:pt x="3213" y="2866"/>
                  </a:lnTo>
                  <a:lnTo>
                    <a:pt x="3467" y="2999"/>
                  </a:lnTo>
                  <a:lnTo>
                    <a:pt x="3494" y="3013"/>
                  </a:lnTo>
                  <a:lnTo>
                    <a:pt x="3521" y="3006"/>
                  </a:lnTo>
                  <a:lnTo>
                    <a:pt x="3547" y="2993"/>
                  </a:lnTo>
                  <a:lnTo>
                    <a:pt x="3561" y="2973"/>
                  </a:lnTo>
                  <a:lnTo>
                    <a:pt x="3574" y="2953"/>
                  </a:lnTo>
                  <a:lnTo>
                    <a:pt x="3574" y="2926"/>
                  </a:lnTo>
                  <a:lnTo>
                    <a:pt x="3561" y="2899"/>
                  </a:lnTo>
                  <a:lnTo>
                    <a:pt x="3541" y="2879"/>
                  </a:lnTo>
                  <a:lnTo>
                    <a:pt x="3080" y="2565"/>
                  </a:lnTo>
                  <a:lnTo>
                    <a:pt x="2626" y="2238"/>
                  </a:lnTo>
                  <a:lnTo>
                    <a:pt x="2178" y="1904"/>
                  </a:lnTo>
                  <a:lnTo>
                    <a:pt x="1964" y="1730"/>
                  </a:lnTo>
                  <a:lnTo>
                    <a:pt x="1744" y="1557"/>
                  </a:lnTo>
                  <a:lnTo>
                    <a:pt x="1530" y="1376"/>
                  </a:lnTo>
                  <a:lnTo>
                    <a:pt x="1323" y="1196"/>
                  </a:lnTo>
                  <a:lnTo>
                    <a:pt x="1116" y="1009"/>
                  </a:lnTo>
                  <a:lnTo>
                    <a:pt x="909" y="815"/>
                  </a:lnTo>
                  <a:lnTo>
                    <a:pt x="709" y="621"/>
                  </a:lnTo>
                  <a:lnTo>
                    <a:pt x="515" y="428"/>
                  </a:lnTo>
                  <a:lnTo>
                    <a:pt x="321" y="227"/>
                  </a:lnTo>
                  <a:lnTo>
                    <a:pt x="134" y="2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2632;p67"/>
            <p:cNvSpPr/>
            <p:nvPr/>
          </p:nvSpPr>
          <p:spPr>
            <a:xfrm>
              <a:off x="2272329" y="3409414"/>
              <a:ext cx="33211" cy="16205"/>
            </a:xfrm>
            <a:custGeom>
              <a:avLst/>
              <a:gdLst/>
              <a:ahLst/>
              <a:cxnLst/>
              <a:rect l="l" t="t" r="r" b="b"/>
              <a:pathLst>
                <a:path w="4109" h="2005" extrusionOk="0">
                  <a:moveTo>
                    <a:pt x="94" y="0"/>
                  </a:moveTo>
                  <a:lnTo>
                    <a:pt x="74" y="7"/>
                  </a:lnTo>
                  <a:lnTo>
                    <a:pt x="41" y="27"/>
                  </a:lnTo>
                  <a:lnTo>
                    <a:pt x="14" y="60"/>
                  </a:lnTo>
                  <a:lnTo>
                    <a:pt x="1" y="94"/>
                  </a:lnTo>
                  <a:lnTo>
                    <a:pt x="1" y="127"/>
                  </a:lnTo>
                  <a:lnTo>
                    <a:pt x="7" y="147"/>
                  </a:lnTo>
                  <a:lnTo>
                    <a:pt x="21" y="161"/>
                  </a:lnTo>
                  <a:lnTo>
                    <a:pt x="34" y="174"/>
                  </a:lnTo>
                  <a:lnTo>
                    <a:pt x="54" y="187"/>
                  </a:lnTo>
                  <a:lnTo>
                    <a:pt x="542" y="421"/>
                  </a:lnTo>
                  <a:lnTo>
                    <a:pt x="1023" y="668"/>
                  </a:lnTo>
                  <a:lnTo>
                    <a:pt x="1510" y="909"/>
                  </a:lnTo>
                  <a:lnTo>
                    <a:pt x="1998" y="1149"/>
                  </a:lnTo>
                  <a:lnTo>
                    <a:pt x="2485" y="1376"/>
                  </a:lnTo>
                  <a:lnTo>
                    <a:pt x="2980" y="1603"/>
                  </a:lnTo>
                  <a:lnTo>
                    <a:pt x="3233" y="1710"/>
                  </a:lnTo>
                  <a:lnTo>
                    <a:pt x="3480" y="1810"/>
                  </a:lnTo>
                  <a:lnTo>
                    <a:pt x="3734" y="1904"/>
                  </a:lnTo>
                  <a:lnTo>
                    <a:pt x="3988" y="1997"/>
                  </a:lnTo>
                  <a:lnTo>
                    <a:pt x="4008" y="2004"/>
                  </a:lnTo>
                  <a:lnTo>
                    <a:pt x="4022" y="2004"/>
                  </a:lnTo>
                  <a:lnTo>
                    <a:pt x="4055" y="1997"/>
                  </a:lnTo>
                  <a:lnTo>
                    <a:pt x="4082" y="1971"/>
                  </a:lnTo>
                  <a:lnTo>
                    <a:pt x="4102" y="1944"/>
                  </a:lnTo>
                  <a:lnTo>
                    <a:pt x="4108" y="1911"/>
                  </a:lnTo>
                  <a:lnTo>
                    <a:pt x="4108" y="1871"/>
                  </a:lnTo>
                  <a:lnTo>
                    <a:pt x="4095" y="1837"/>
                  </a:lnTo>
                  <a:lnTo>
                    <a:pt x="4082" y="1824"/>
                  </a:lnTo>
                  <a:lnTo>
                    <a:pt x="4062" y="1810"/>
                  </a:lnTo>
                  <a:lnTo>
                    <a:pt x="3828" y="1684"/>
                  </a:lnTo>
                  <a:lnTo>
                    <a:pt x="3594" y="1557"/>
                  </a:lnTo>
                  <a:lnTo>
                    <a:pt x="3354" y="1430"/>
                  </a:lnTo>
                  <a:lnTo>
                    <a:pt x="3113" y="1309"/>
                  </a:lnTo>
                  <a:lnTo>
                    <a:pt x="2626" y="1082"/>
                  </a:lnTo>
                  <a:lnTo>
                    <a:pt x="2138" y="862"/>
                  </a:lnTo>
                  <a:lnTo>
                    <a:pt x="1637" y="648"/>
                  </a:lnTo>
                  <a:lnTo>
                    <a:pt x="1143" y="434"/>
                  </a:lnTo>
                  <a:lnTo>
                    <a:pt x="648" y="227"/>
                  </a:lnTo>
                  <a:lnTo>
                    <a:pt x="154" y="14"/>
                  </a:lnTo>
                  <a:lnTo>
                    <a:pt x="134" y="7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2633;p67"/>
            <p:cNvSpPr/>
            <p:nvPr/>
          </p:nvSpPr>
          <p:spPr>
            <a:xfrm>
              <a:off x="2305856" y="3391164"/>
              <a:ext cx="31376" cy="10540"/>
            </a:xfrm>
            <a:custGeom>
              <a:avLst/>
              <a:gdLst/>
              <a:ahLst/>
              <a:cxnLst/>
              <a:rect l="l" t="t" r="r" b="b"/>
              <a:pathLst>
                <a:path w="3882" h="1304" extrusionOk="0">
                  <a:moveTo>
                    <a:pt x="87" y="1"/>
                  </a:moveTo>
                  <a:lnTo>
                    <a:pt x="67" y="7"/>
                  </a:lnTo>
                  <a:lnTo>
                    <a:pt x="47" y="14"/>
                  </a:lnTo>
                  <a:lnTo>
                    <a:pt x="20" y="41"/>
                  </a:lnTo>
                  <a:lnTo>
                    <a:pt x="7" y="81"/>
                  </a:lnTo>
                  <a:lnTo>
                    <a:pt x="0" y="121"/>
                  </a:lnTo>
                  <a:lnTo>
                    <a:pt x="14" y="154"/>
                  </a:lnTo>
                  <a:lnTo>
                    <a:pt x="20" y="174"/>
                  </a:lnTo>
                  <a:lnTo>
                    <a:pt x="34" y="194"/>
                  </a:lnTo>
                  <a:lnTo>
                    <a:pt x="54" y="208"/>
                  </a:lnTo>
                  <a:lnTo>
                    <a:pt x="81" y="214"/>
                  </a:lnTo>
                  <a:lnTo>
                    <a:pt x="989" y="548"/>
                  </a:lnTo>
                  <a:lnTo>
                    <a:pt x="1450" y="709"/>
                  </a:lnTo>
                  <a:lnTo>
                    <a:pt x="1911" y="862"/>
                  </a:lnTo>
                  <a:lnTo>
                    <a:pt x="2144" y="936"/>
                  </a:lnTo>
                  <a:lnTo>
                    <a:pt x="2372" y="1009"/>
                  </a:lnTo>
                  <a:lnTo>
                    <a:pt x="2605" y="1069"/>
                  </a:lnTo>
                  <a:lnTo>
                    <a:pt x="2846" y="1130"/>
                  </a:lnTo>
                  <a:lnTo>
                    <a:pt x="3080" y="1183"/>
                  </a:lnTo>
                  <a:lnTo>
                    <a:pt x="3320" y="1230"/>
                  </a:lnTo>
                  <a:lnTo>
                    <a:pt x="3554" y="1270"/>
                  </a:lnTo>
                  <a:lnTo>
                    <a:pt x="3794" y="1303"/>
                  </a:lnTo>
                  <a:lnTo>
                    <a:pt x="3828" y="1296"/>
                  </a:lnTo>
                  <a:lnTo>
                    <a:pt x="3854" y="1283"/>
                  </a:lnTo>
                  <a:lnTo>
                    <a:pt x="3868" y="1263"/>
                  </a:lnTo>
                  <a:lnTo>
                    <a:pt x="3881" y="1236"/>
                  </a:lnTo>
                  <a:lnTo>
                    <a:pt x="3881" y="1210"/>
                  </a:lnTo>
                  <a:lnTo>
                    <a:pt x="3881" y="1183"/>
                  </a:lnTo>
                  <a:lnTo>
                    <a:pt x="3868" y="1156"/>
                  </a:lnTo>
                  <a:lnTo>
                    <a:pt x="3841" y="1136"/>
                  </a:lnTo>
                  <a:lnTo>
                    <a:pt x="3621" y="1036"/>
                  </a:lnTo>
                  <a:lnTo>
                    <a:pt x="3400" y="936"/>
                  </a:lnTo>
                  <a:lnTo>
                    <a:pt x="3180" y="842"/>
                  </a:lnTo>
                  <a:lnTo>
                    <a:pt x="2953" y="755"/>
                  </a:lnTo>
                  <a:lnTo>
                    <a:pt x="2719" y="675"/>
                  </a:lnTo>
                  <a:lnTo>
                    <a:pt x="2492" y="602"/>
                  </a:lnTo>
                  <a:lnTo>
                    <a:pt x="2258" y="535"/>
                  </a:lnTo>
                  <a:lnTo>
                    <a:pt x="2024" y="468"/>
                  </a:lnTo>
                  <a:lnTo>
                    <a:pt x="1557" y="341"/>
                  </a:lnTo>
                  <a:lnTo>
                    <a:pt x="1082" y="228"/>
                  </a:lnTo>
                  <a:lnTo>
                    <a:pt x="134" y="7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2634;p67"/>
            <p:cNvSpPr/>
            <p:nvPr/>
          </p:nvSpPr>
          <p:spPr>
            <a:xfrm>
              <a:off x="2352225" y="3332970"/>
              <a:ext cx="24199" cy="13126"/>
            </a:xfrm>
            <a:custGeom>
              <a:avLst/>
              <a:gdLst/>
              <a:ahLst/>
              <a:cxnLst/>
              <a:rect l="l" t="t" r="r" b="b"/>
              <a:pathLst>
                <a:path w="2994" h="1624" extrusionOk="0">
                  <a:moveTo>
                    <a:pt x="48" y="0"/>
                  </a:moveTo>
                  <a:lnTo>
                    <a:pt x="28" y="7"/>
                  </a:lnTo>
                  <a:lnTo>
                    <a:pt x="8" y="20"/>
                  </a:lnTo>
                  <a:lnTo>
                    <a:pt x="1" y="47"/>
                  </a:lnTo>
                  <a:lnTo>
                    <a:pt x="1" y="67"/>
                  </a:lnTo>
                  <a:lnTo>
                    <a:pt x="1" y="94"/>
                  </a:lnTo>
                  <a:lnTo>
                    <a:pt x="21" y="114"/>
                  </a:lnTo>
                  <a:lnTo>
                    <a:pt x="41" y="127"/>
                  </a:lnTo>
                  <a:lnTo>
                    <a:pt x="408" y="294"/>
                  </a:lnTo>
                  <a:lnTo>
                    <a:pt x="776" y="468"/>
                  </a:lnTo>
                  <a:lnTo>
                    <a:pt x="1130" y="655"/>
                  </a:lnTo>
                  <a:lnTo>
                    <a:pt x="1484" y="849"/>
                  </a:lnTo>
                  <a:lnTo>
                    <a:pt x="2192" y="1236"/>
                  </a:lnTo>
                  <a:lnTo>
                    <a:pt x="2546" y="1430"/>
                  </a:lnTo>
                  <a:lnTo>
                    <a:pt x="2900" y="1617"/>
                  </a:lnTo>
                  <a:lnTo>
                    <a:pt x="2926" y="1623"/>
                  </a:lnTo>
                  <a:lnTo>
                    <a:pt x="2946" y="1623"/>
                  </a:lnTo>
                  <a:lnTo>
                    <a:pt x="2967" y="1617"/>
                  </a:lnTo>
                  <a:lnTo>
                    <a:pt x="2980" y="1603"/>
                  </a:lnTo>
                  <a:lnTo>
                    <a:pt x="2987" y="1583"/>
                  </a:lnTo>
                  <a:lnTo>
                    <a:pt x="2993" y="1563"/>
                  </a:lnTo>
                  <a:lnTo>
                    <a:pt x="2987" y="1543"/>
                  </a:lnTo>
                  <a:lnTo>
                    <a:pt x="2973" y="1523"/>
                  </a:lnTo>
                  <a:lnTo>
                    <a:pt x="2813" y="1396"/>
                  </a:lnTo>
                  <a:lnTo>
                    <a:pt x="2653" y="1269"/>
                  </a:lnTo>
                  <a:lnTo>
                    <a:pt x="2486" y="1149"/>
                  </a:lnTo>
                  <a:lnTo>
                    <a:pt x="2312" y="1036"/>
                  </a:lnTo>
                  <a:lnTo>
                    <a:pt x="2138" y="929"/>
                  </a:lnTo>
                  <a:lnTo>
                    <a:pt x="1965" y="822"/>
                  </a:lnTo>
                  <a:lnTo>
                    <a:pt x="1784" y="722"/>
                  </a:lnTo>
                  <a:lnTo>
                    <a:pt x="1597" y="628"/>
                  </a:lnTo>
                  <a:lnTo>
                    <a:pt x="1410" y="541"/>
                  </a:lnTo>
                  <a:lnTo>
                    <a:pt x="1223" y="455"/>
                  </a:lnTo>
                  <a:lnTo>
                    <a:pt x="849" y="294"/>
                  </a:lnTo>
                  <a:lnTo>
                    <a:pt x="462" y="14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2635;p67"/>
            <p:cNvSpPr/>
            <p:nvPr/>
          </p:nvSpPr>
          <p:spPr>
            <a:xfrm>
              <a:off x="2266017" y="3162268"/>
              <a:ext cx="30237" cy="44656"/>
            </a:xfrm>
            <a:custGeom>
              <a:avLst/>
              <a:gdLst/>
              <a:ahLst/>
              <a:cxnLst/>
              <a:rect l="l" t="t" r="r" b="b"/>
              <a:pathLst>
                <a:path w="3741" h="5525" extrusionOk="0">
                  <a:moveTo>
                    <a:pt x="134" y="0"/>
                  </a:moveTo>
                  <a:lnTo>
                    <a:pt x="107" y="7"/>
                  </a:lnTo>
                  <a:lnTo>
                    <a:pt x="80" y="20"/>
                  </a:lnTo>
                  <a:lnTo>
                    <a:pt x="60" y="34"/>
                  </a:lnTo>
                  <a:lnTo>
                    <a:pt x="27" y="74"/>
                  </a:lnTo>
                  <a:lnTo>
                    <a:pt x="13" y="101"/>
                  </a:lnTo>
                  <a:lnTo>
                    <a:pt x="7" y="127"/>
                  </a:lnTo>
                  <a:lnTo>
                    <a:pt x="0" y="154"/>
                  </a:lnTo>
                  <a:lnTo>
                    <a:pt x="0" y="181"/>
                  </a:lnTo>
                  <a:lnTo>
                    <a:pt x="0" y="207"/>
                  </a:lnTo>
                  <a:lnTo>
                    <a:pt x="13" y="234"/>
                  </a:lnTo>
                  <a:lnTo>
                    <a:pt x="180" y="588"/>
                  </a:lnTo>
                  <a:lnTo>
                    <a:pt x="361" y="936"/>
                  </a:lnTo>
                  <a:lnTo>
                    <a:pt x="541" y="1283"/>
                  </a:lnTo>
                  <a:lnTo>
                    <a:pt x="735" y="1630"/>
                  </a:lnTo>
                  <a:lnTo>
                    <a:pt x="929" y="1978"/>
                  </a:lnTo>
                  <a:lnTo>
                    <a:pt x="1136" y="2318"/>
                  </a:lnTo>
                  <a:lnTo>
                    <a:pt x="1343" y="2652"/>
                  </a:lnTo>
                  <a:lnTo>
                    <a:pt x="1563" y="2986"/>
                  </a:lnTo>
                  <a:lnTo>
                    <a:pt x="1783" y="3320"/>
                  </a:lnTo>
                  <a:lnTo>
                    <a:pt x="2011" y="3647"/>
                  </a:lnTo>
                  <a:lnTo>
                    <a:pt x="2244" y="3968"/>
                  </a:lnTo>
                  <a:lnTo>
                    <a:pt x="2485" y="4282"/>
                  </a:lnTo>
                  <a:lnTo>
                    <a:pt x="2732" y="4589"/>
                  </a:lnTo>
                  <a:lnTo>
                    <a:pt x="2979" y="4896"/>
                  </a:lnTo>
                  <a:lnTo>
                    <a:pt x="3240" y="5190"/>
                  </a:lnTo>
                  <a:lnTo>
                    <a:pt x="3500" y="5477"/>
                  </a:lnTo>
                  <a:lnTo>
                    <a:pt x="3520" y="5504"/>
                  </a:lnTo>
                  <a:lnTo>
                    <a:pt x="3547" y="5518"/>
                  </a:lnTo>
                  <a:lnTo>
                    <a:pt x="3574" y="5524"/>
                  </a:lnTo>
                  <a:lnTo>
                    <a:pt x="3620" y="5524"/>
                  </a:lnTo>
                  <a:lnTo>
                    <a:pt x="3640" y="5518"/>
                  </a:lnTo>
                  <a:lnTo>
                    <a:pt x="3660" y="5511"/>
                  </a:lnTo>
                  <a:lnTo>
                    <a:pt x="3680" y="5491"/>
                  </a:lnTo>
                  <a:lnTo>
                    <a:pt x="3714" y="5457"/>
                  </a:lnTo>
                  <a:lnTo>
                    <a:pt x="3740" y="5411"/>
                  </a:lnTo>
                  <a:lnTo>
                    <a:pt x="3740" y="5384"/>
                  </a:lnTo>
                  <a:lnTo>
                    <a:pt x="3740" y="5357"/>
                  </a:lnTo>
                  <a:lnTo>
                    <a:pt x="3740" y="5331"/>
                  </a:lnTo>
                  <a:lnTo>
                    <a:pt x="3727" y="5304"/>
                  </a:lnTo>
                  <a:lnTo>
                    <a:pt x="3560" y="4950"/>
                  </a:lnTo>
                  <a:lnTo>
                    <a:pt x="3380" y="4602"/>
                  </a:lnTo>
                  <a:lnTo>
                    <a:pt x="3199" y="4255"/>
                  </a:lnTo>
                  <a:lnTo>
                    <a:pt x="3006" y="3915"/>
                  </a:lnTo>
                  <a:lnTo>
                    <a:pt x="2805" y="3567"/>
                  </a:lnTo>
                  <a:lnTo>
                    <a:pt x="2598" y="3233"/>
                  </a:lnTo>
                  <a:lnTo>
                    <a:pt x="2385" y="2893"/>
                  </a:lnTo>
                  <a:lnTo>
                    <a:pt x="2171" y="2559"/>
                  </a:lnTo>
                  <a:lnTo>
                    <a:pt x="1944" y="2231"/>
                  </a:lnTo>
                  <a:lnTo>
                    <a:pt x="1717" y="1904"/>
                  </a:lnTo>
                  <a:lnTo>
                    <a:pt x="1483" y="1583"/>
                  </a:lnTo>
                  <a:lnTo>
                    <a:pt x="1242" y="1269"/>
                  </a:lnTo>
                  <a:lnTo>
                    <a:pt x="1002" y="956"/>
                  </a:lnTo>
                  <a:lnTo>
                    <a:pt x="755" y="648"/>
                  </a:lnTo>
                  <a:lnTo>
                    <a:pt x="508" y="348"/>
                  </a:lnTo>
                  <a:lnTo>
                    <a:pt x="254" y="47"/>
                  </a:lnTo>
                  <a:lnTo>
                    <a:pt x="234" y="27"/>
                  </a:lnTo>
                  <a:lnTo>
                    <a:pt x="207" y="14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2636;p67"/>
            <p:cNvSpPr/>
            <p:nvPr/>
          </p:nvSpPr>
          <p:spPr>
            <a:xfrm>
              <a:off x="2294952" y="3120594"/>
              <a:ext cx="15066" cy="15769"/>
            </a:xfrm>
            <a:custGeom>
              <a:avLst/>
              <a:gdLst/>
              <a:ahLst/>
              <a:cxnLst/>
              <a:rect l="l" t="t" r="r" b="b"/>
              <a:pathLst>
                <a:path w="1864" h="1951" extrusionOk="0">
                  <a:moveTo>
                    <a:pt x="80" y="0"/>
                  </a:moveTo>
                  <a:lnTo>
                    <a:pt x="54" y="7"/>
                  </a:lnTo>
                  <a:lnTo>
                    <a:pt x="27" y="27"/>
                  </a:lnTo>
                  <a:lnTo>
                    <a:pt x="7" y="53"/>
                  </a:lnTo>
                  <a:lnTo>
                    <a:pt x="0" y="87"/>
                  </a:lnTo>
                  <a:lnTo>
                    <a:pt x="0" y="114"/>
                  </a:lnTo>
                  <a:lnTo>
                    <a:pt x="7" y="134"/>
                  </a:lnTo>
                  <a:lnTo>
                    <a:pt x="20" y="147"/>
                  </a:lnTo>
                  <a:lnTo>
                    <a:pt x="448" y="608"/>
                  </a:lnTo>
                  <a:lnTo>
                    <a:pt x="875" y="1062"/>
                  </a:lnTo>
                  <a:lnTo>
                    <a:pt x="1089" y="1282"/>
                  </a:lnTo>
                  <a:lnTo>
                    <a:pt x="1309" y="1503"/>
                  </a:lnTo>
                  <a:lnTo>
                    <a:pt x="1536" y="1723"/>
                  </a:lnTo>
                  <a:lnTo>
                    <a:pt x="1764" y="1937"/>
                  </a:lnTo>
                  <a:lnTo>
                    <a:pt x="1790" y="1950"/>
                  </a:lnTo>
                  <a:lnTo>
                    <a:pt x="1810" y="1950"/>
                  </a:lnTo>
                  <a:lnTo>
                    <a:pt x="1830" y="1944"/>
                  </a:lnTo>
                  <a:lnTo>
                    <a:pt x="1844" y="1930"/>
                  </a:lnTo>
                  <a:lnTo>
                    <a:pt x="1857" y="1917"/>
                  </a:lnTo>
                  <a:lnTo>
                    <a:pt x="1864" y="1897"/>
                  </a:lnTo>
                  <a:lnTo>
                    <a:pt x="1864" y="1877"/>
                  </a:lnTo>
                  <a:lnTo>
                    <a:pt x="1850" y="1850"/>
                  </a:lnTo>
                  <a:lnTo>
                    <a:pt x="1650" y="1610"/>
                  </a:lnTo>
                  <a:lnTo>
                    <a:pt x="1443" y="1376"/>
                  </a:lnTo>
                  <a:lnTo>
                    <a:pt x="1229" y="1149"/>
                  </a:lnTo>
                  <a:lnTo>
                    <a:pt x="1015" y="922"/>
                  </a:lnTo>
                  <a:lnTo>
                    <a:pt x="581" y="474"/>
                  </a:lnTo>
                  <a:lnTo>
                    <a:pt x="147" y="27"/>
                  </a:lnTo>
                  <a:lnTo>
                    <a:pt x="127" y="13"/>
                  </a:lnTo>
                  <a:lnTo>
                    <a:pt x="114" y="7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2637;p67"/>
            <p:cNvSpPr/>
            <p:nvPr/>
          </p:nvSpPr>
          <p:spPr>
            <a:xfrm>
              <a:off x="2344078" y="3078371"/>
              <a:ext cx="15017" cy="11938"/>
            </a:xfrm>
            <a:custGeom>
              <a:avLst/>
              <a:gdLst/>
              <a:ahLst/>
              <a:cxnLst/>
              <a:rect l="l" t="t" r="r" b="b"/>
              <a:pathLst>
                <a:path w="1858" h="1477" extrusionOk="0">
                  <a:moveTo>
                    <a:pt x="47" y="1"/>
                  </a:moveTo>
                  <a:lnTo>
                    <a:pt x="27" y="7"/>
                  </a:lnTo>
                  <a:lnTo>
                    <a:pt x="14" y="21"/>
                  </a:lnTo>
                  <a:lnTo>
                    <a:pt x="0" y="34"/>
                  </a:lnTo>
                  <a:lnTo>
                    <a:pt x="0" y="54"/>
                  </a:lnTo>
                  <a:lnTo>
                    <a:pt x="0" y="68"/>
                  </a:lnTo>
                  <a:lnTo>
                    <a:pt x="14" y="88"/>
                  </a:lnTo>
                  <a:lnTo>
                    <a:pt x="1777" y="1464"/>
                  </a:lnTo>
                  <a:lnTo>
                    <a:pt x="1797" y="1477"/>
                  </a:lnTo>
                  <a:lnTo>
                    <a:pt x="1810" y="1477"/>
                  </a:lnTo>
                  <a:lnTo>
                    <a:pt x="1830" y="1470"/>
                  </a:lnTo>
                  <a:lnTo>
                    <a:pt x="1844" y="1464"/>
                  </a:lnTo>
                  <a:lnTo>
                    <a:pt x="1851" y="1450"/>
                  </a:lnTo>
                  <a:lnTo>
                    <a:pt x="1857" y="1430"/>
                  </a:lnTo>
                  <a:lnTo>
                    <a:pt x="1851" y="1417"/>
                  </a:lnTo>
                  <a:lnTo>
                    <a:pt x="1844" y="1403"/>
                  </a:lnTo>
                  <a:lnTo>
                    <a:pt x="87" y="14"/>
                  </a:lnTo>
                  <a:lnTo>
                    <a:pt x="67" y="7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2638;p67"/>
            <p:cNvSpPr/>
            <p:nvPr/>
          </p:nvSpPr>
          <p:spPr>
            <a:xfrm>
              <a:off x="2372253" y="3047173"/>
              <a:ext cx="49028" cy="51995"/>
            </a:xfrm>
            <a:custGeom>
              <a:avLst/>
              <a:gdLst/>
              <a:ahLst/>
              <a:cxnLst/>
              <a:rect l="l" t="t" r="r" b="b"/>
              <a:pathLst>
                <a:path w="6066" h="6433" extrusionOk="0">
                  <a:moveTo>
                    <a:pt x="135" y="0"/>
                  </a:moveTo>
                  <a:lnTo>
                    <a:pt x="108" y="7"/>
                  </a:lnTo>
                  <a:lnTo>
                    <a:pt x="88" y="13"/>
                  </a:lnTo>
                  <a:lnTo>
                    <a:pt x="68" y="27"/>
                  </a:lnTo>
                  <a:lnTo>
                    <a:pt x="34" y="54"/>
                  </a:lnTo>
                  <a:lnTo>
                    <a:pt x="14" y="100"/>
                  </a:lnTo>
                  <a:lnTo>
                    <a:pt x="8" y="120"/>
                  </a:lnTo>
                  <a:lnTo>
                    <a:pt x="1" y="147"/>
                  </a:lnTo>
                  <a:lnTo>
                    <a:pt x="8" y="167"/>
                  </a:lnTo>
                  <a:lnTo>
                    <a:pt x="14" y="187"/>
                  </a:lnTo>
                  <a:lnTo>
                    <a:pt x="21" y="207"/>
                  </a:lnTo>
                  <a:lnTo>
                    <a:pt x="41" y="227"/>
                  </a:lnTo>
                  <a:lnTo>
                    <a:pt x="435" y="581"/>
                  </a:lnTo>
                  <a:lnTo>
                    <a:pt x="829" y="935"/>
                  </a:lnTo>
                  <a:lnTo>
                    <a:pt x="1210" y="1296"/>
                  </a:lnTo>
                  <a:lnTo>
                    <a:pt x="1591" y="1663"/>
                  </a:lnTo>
                  <a:lnTo>
                    <a:pt x="1971" y="2037"/>
                  </a:lnTo>
                  <a:lnTo>
                    <a:pt x="2339" y="2418"/>
                  </a:lnTo>
                  <a:lnTo>
                    <a:pt x="2706" y="2799"/>
                  </a:lnTo>
                  <a:lnTo>
                    <a:pt x="3073" y="3186"/>
                  </a:lnTo>
                  <a:lnTo>
                    <a:pt x="3434" y="3574"/>
                  </a:lnTo>
                  <a:lnTo>
                    <a:pt x="3788" y="3968"/>
                  </a:lnTo>
                  <a:lnTo>
                    <a:pt x="4135" y="4362"/>
                  </a:lnTo>
                  <a:lnTo>
                    <a:pt x="4483" y="4762"/>
                  </a:lnTo>
                  <a:lnTo>
                    <a:pt x="4830" y="5170"/>
                  </a:lnTo>
                  <a:lnTo>
                    <a:pt x="5171" y="5571"/>
                  </a:lnTo>
                  <a:lnTo>
                    <a:pt x="5839" y="6386"/>
                  </a:lnTo>
                  <a:lnTo>
                    <a:pt x="5859" y="6406"/>
                  </a:lnTo>
                  <a:lnTo>
                    <a:pt x="5879" y="6419"/>
                  </a:lnTo>
                  <a:lnTo>
                    <a:pt x="5899" y="6426"/>
                  </a:lnTo>
                  <a:lnTo>
                    <a:pt x="5919" y="6432"/>
                  </a:lnTo>
                  <a:lnTo>
                    <a:pt x="5945" y="6426"/>
                  </a:lnTo>
                  <a:lnTo>
                    <a:pt x="5966" y="6419"/>
                  </a:lnTo>
                  <a:lnTo>
                    <a:pt x="6006" y="6399"/>
                  </a:lnTo>
                  <a:lnTo>
                    <a:pt x="6039" y="6366"/>
                  </a:lnTo>
                  <a:lnTo>
                    <a:pt x="6052" y="6345"/>
                  </a:lnTo>
                  <a:lnTo>
                    <a:pt x="6059" y="6325"/>
                  </a:lnTo>
                  <a:lnTo>
                    <a:pt x="6066" y="6299"/>
                  </a:lnTo>
                  <a:lnTo>
                    <a:pt x="6066" y="6279"/>
                  </a:lnTo>
                  <a:lnTo>
                    <a:pt x="6059" y="6252"/>
                  </a:lnTo>
                  <a:lnTo>
                    <a:pt x="6046" y="6232"/>
                  </a:lnTo>
                  <a:lnTo>
                    <a:pt x="5752" y="5771"/>
                  </a:lnTo>
                  <a:lnTo>
                    <a:pt x="5445" y="5324"/>
                  </a:lnTo>
                  <a:lnTo>
                    <a:pt x="5131" y="4889"/>
                  </a:lnTo>
                  <a:lnTo>
                    <a:pt x="4810" y="4462"/>
                  </a:lnTo>
                  <a:lnTo>
                    <a:pt x="4476" y="4048"/>
                  </a:lnTo>
                  <a:lnTo>
                    <a:pt x="4129" y="3640"/>
                  </a:lnTo>
                  <a:lnTo>
                    <a:pt x="3775" y="3240"/>
                  </a:lnTo>
                  <a:lnTo>
                    <a:pt x="3414" y="2852"/>
                  </a:lnTo>
                  <a:lnTo>
                    <a:pt x="3047" y="2471"/>
                  </a:lnTo>
                  <a:lnTo>
                    <a:pt x="2666" y="2104"/>
                  </a:lnTo>
                  <a:lnTo>
                    <a:pt x="2279" y="1737"/>
                  </a:lnTo>
                  <a:lnTo>
                    <a:pt x="1878" y="1383"/>
                  </a:lnTo>
                  <a:lnTo>
                    <a:pt x="1470" y="1035"/>
                  </a:lnTo>
                  <a:lnTo>
                    <a:pt x="1056" y="688"/>
                  </a:lnTo>
                  <a:lnTo>
                    <a:pt x="635" y="354"/>
                  </a:lnTo>
                  <a:lnTo>
                    <a:pt x="201" y="27"/>
                  </a:lnTo>
                  <a:lnTo>
                    <a:pt x="181" y="13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2639;p67"/>
            <p:cNvSpPr/>
            <p:nvPr/>
          </p:nvSpPr>
          <p:spPr>
            <a:xfrm>
              <a:off x="2444002" y="3202971"/>
              <a:ext cx="21928" cy="60578"/>
            </a:xfrm>
            <a:custGeom>
              <a:avLst/>
              <a:gdLst/>
              <a:ahLst/>
              <a:cxnLst/>
              <a:rect l="l" t="t" r="r" b="b"/>
              <a:pathLst>
                <a:path w="2713" h="7495" extrusionOk="0">
                  <a:moveTo>
                    <a:pt x="94" y="1"/>
                  </a:moveTo>
                  <a:lnTo>
                    <a:pt x="61" y="14"/>
                  </a:lnTo>
                  <a:lnTo>
                    <a:pt x="27" y="34"/>
                  </a:lnTo>
                  <a:lnTo>
                    <a:pt x="7" y="67"/>
                  </a:lnTo>
                  <a:lnTo>
                    <a:pt x="7" y="87"/>
                  </a:lnTo>
                  <a:lnTo>
                    <a:pt x="1" y="107"/>
                  </a:lnTo>
                  <a:lnTo>
                    <a:pt x="7" y="128"/>
                  </a:lnTo>
                  <a:lnTo>
                    <a:pt x="14" y="148"/>
                  </a:lnTo>
                  <a:lnTo>
                    <a:pt x="208" y="595"/>
                  </a:lnTo>
                  <a:lnTo>
                    <a:pt x="395" y="1036"/>
                  </a:lnTo>
                  <a:lnTo>
                    <a:pt x="575" y="1483"/>
                  </a:lnTo>
                  <a:lnTo>
                    <a:pt x="742" y="1931"/>
                  </a:lnTo>
                  <a:lnTo>
                    <a:pt x="902" y="2385"/>
                  </a:lnTo>
                  <a:lnTo>
                    <a:pt x="1063" y="2833"/>
                  </a:lnTo>
                  <a:lnTo>
                    <a:pt x="1216" y="3287"/>
                  </a:lnTo>
                  <a:lnTo>
                    <a:pt x="1363" y="3741"/>
                  </a:lnTo>
                  <a:lnTo>
                    <a:pt x="1644" y="4656"/>
                  </a:lnTo>
                  <a:lnTo>
                    <a:pt x="1924" y="5571"/>
                  </a:lnTo>
                  <a:lnTo>
                    <a:pt x="2198" y="6493"/>
                  </a:lnTo>
                  <a:lnTo>
                    <a:pt x="2485" y="7415"/>
                  </a:lnTo>
                  <a:lnTo>
                    <a:pt x="2492" y="7435"/>
                  </a:lnTo>
                  <a:lnTo>
                    <a:pt x="2505" y="7455"/>
                  </a:lnTo>
                  <a:lnTo>
                    <a:pt x="2539" y="7475"/>
                  </a:lnTo>
                  <a:lnTo>
                    <a:pt x="2579" y="7495"/>
                  </a:lnTo>
                  <a:lnTo>
                    <a:pt x="2619" y="7495"/>
                  </a:lnTo>
                  <a:lnTo>
                    <a:pt x="2659" y="7481"/>
                  </a:lnTo>
                  <a:lnTo>
                    <a:pt x="2692" y="7461"/>
                  </a:lnTo>
                  <a:lnTo>
                    <a:pt x="2699" y="7448"/>
                  </a:lnTo>
                  <a:lnTo>
                    <a:pt x="2712" y="7428"/>
                  </a:lnTo>
                  <a:lnTo>
                    <a:pt x="2712" y="7408"/>
                  </a:lnTo>
                  <a:lnTo>
                    <a:pt x="2712" y="7381"/>
                  </a:lnTo>
                  <a:lnTo>
                    <a:pt x="2692" y="7141"/>
                  </a:lnTo>
                  <a:lnTo>
                    <a:pt x="2659" y="6894"/>
                  </a:lnTo>
                  <a:lnTo>
                    <a:pt x="2626" y="6653"/>
                  </a:lnTo>
                  <a:lnTo>
                    <a:pt x="2592" y="6413"/>
                  </a:lnTo>
                  <a:lnTo>
                    <a:pt x="2545" y="6172"/>
                  </a:lnTo>
                  <a:lnTo>
                    <a:pt x="2505" y="5932"/>
                  </a:lnTo>
                  <a:lnTo>
                    <a:pt x="2452" y="5691"/>
                  </a:lnTo>
                  <a:lnTo>
                    <a:pt x="2399" y="5458"/>
                  </a:lnTo>
                  <a:lnTo>
                    <a:pt x="2278" y="4983"/>
                  </a:lnTo>
                  <a:lnTo>
                    <a:pt x="2145" y="4516"/>
                  </a:lnTo>
                  <a:lnTo>
                    <a:pt x="1991" y="4048"/>
                  </a:lnTo>
                  <a:lnTo>
                    <a:pt x="1831" y="3587"/>
                  </a:lnTo>
                  <a:lnTo>
                    <a:pt x="1657" y="3133"/>
                  </a:lnTo>
                  <a:lnTo>
                    <a:pt x="1477" y="2679"/>
                  </a:lnTo>
                  <a:lnTo>
                    <a:pt x="1283" y="2232"/>
                  </a:lnTo>
                  <a:lnTo>
                    <a:pt x="1076" y="1791"/>
                  </a:lnTo>
                  <a:lnTo>
                    <a:pt x="869" y="1350"/>
                  </a:lnTo>
                  <a:lnTo>
                    <a:pt x="649" y="909"/>
                  </a:lnTo>
                  <a:lnTo>
                    <a:pt x="421" y="475"/>
                  </a:lnTo>
                  <a:lnTo>
                    <a:pt x="188" y="47"/>
                  </a:lnTo>
                  <a:lnTo>
                    <a:pt x="174" y="27"/>
                  </a:lnTo>
                  <a:lnTo>
                    <a:pt x="161" y="14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2640;p67"/>
            <p:cNvSpPr/>
            <p:nvPr/>
          </p:nvSpPr>
          <p:spPr>
            <a:xfrm>
              <a:off x="2412100" y="3214359"/>
              <a:ext cx="11558" cy="23278"/>
            </a:xfrm>
            <a:custGeom>
              <a:avLst/>
              <a:gdLst/>
              <a:ahLst/>
              <a:cxnLst/>
              <a:rect l="l" t="t" r="r" b="b"/>
              <a:pathLst>
                <a:path w="1430" h="2880" extrusionOk="0">
                  <a:moveTo>
                    <a:pt x="74" y="1"/>
                  </a:moveTo>
                  <a:lnTo>
                    <a:pt x="47" y="8"/>
                  </a:lnTo>
                  <a:lnTo>
                    <a:pt x="20" y="34"/>
                  </a:lnTo>
                  <a:lnTo>
                    <a:pt x="0" y="61"/>
                  </a:lnTo>
                  <a:lnTo>
                    <a:pt x="0" y="94"/>
                  </a:lnTo>
                  <a:lnTo>
                    <a:pt x="7" y="128"/>
                  </a:lnTo>
                  <a:lnTo>
                    <a:pt x="287" y="823"/>
                  </a:lnTo>
                  <a:lnTo>
                    <a:pt x="434" y="1170"/>
                  </a:lnTo>
                  <a:lnTo>
                    <a:pt x="581" y="1510"/>
                  </a:lnTo>
                  <a:lnTo>
                    <a:pt x="735" y="1851"/>
                  </a:lnTo>
                  <a:lnTo>
                    <a:pt x="902" y="2192"/>
                  </a:lnTo>
                  <a:lnTo>
                    <a:pt x="982" y="2352"/>
                  </a:lnTo>
                  <a:lnTo>
                    <a:pt x="1076" y="2519"/>
                  </a:lnTo>
                  <a:lnTo>
                    <a:pt x="1169" y="2679"/>
                  </a:lnTo>
                  <a:lnTo>
                    <a:pt x="1269" y="2840"/>
                  </a:lnTo>
                  <a:lnTo>
                    <a:pt x="1289" y="2860"/>
                  </a:lnTo>
                  <a:lnTo>
                    <a:pt x="1316" y="2873"/>
                  </a:lnTo>
                  <a:lnTo>
                    <a:pt x="1349" y="2880"/>
                  </a:lnTo>
                  <a:lnTo>
                    <a:pt x="1376" y="2873"/>
                  </a:lnTo>
                  <a:lnTo>
                    <a:pt x="1403" y="2860"/>
                  </a:lnTo>
                  <a:lnTo>
                    <a:pt x="1423" y="2833"/>
                  </a:lnTo>
                  <a:lnTo>
                    <a:pt x="1430" y="2806"/>
                  </a:lnTo>
                  <a:lnTo>
                    <a:pt x="1430" y="2773"/>
                  </a:lnTo>
                  <a:lnTo>
                    <a:pt x="1369" y="2593"/>
                  </a:lnTo>
                  <a:lnTo>
                    <a:pt x="1303" y="2419"/>
                  </a:lnTo>
                  <a:lnTo>
                    <a:pt x="1236" y="2239"/>
                  </a:lnTo>
                  <a:lnTo>
                    <a:pt x="1162" y="2065"/>
                  </a:lnTo>
                  <a:lnTo>
                    <a:pt x="1009" y="1724"/>
                  </a:lnTo>
                  <a:lnTo>
                    <a:pt x="849" y="1384"/>
                  </a:lnTo>
                  <a:lnTo>
                    <a:pt x="682" y="1043"/>
                  </a:lnTo>
                  <a:lnTo>
                    <a:pt x="501" y="709"/>
                  </a:lnTo>
                  <a:lnTo>
                    <a:pt x="154" y="41"/>
                  </a:lnTo>
                  <a:lnTo>
                    <a:pt x="147" y="28"/>
                  </a:lnTo>
                  <a:lnTo>
                    <a:pt x="134" y="14"/>
                  </a:lnTo>
                  <a:lnTo>
                    <a:pt x="1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2641;p67"/>
            <p:cNvSpPr/>
            <p:nvPr/>
          </p:nvSpPr>
          <p:spPr>
            <a:xfrm>
              <a:off x="2350503" y="3212800"/>
              <a:ext cx="7080" cy="15446"/>
            </a:xfrm>
            <a:custGeom>
              <a:avLst/>
              <a:gdLst/>
              <a:ahLst/>
              <a:cxnLst/>
              <a:rect l="l" t="t" r="r" b="b"/>
              <a:pathLst>
                <a:path w="876" h="1911" extrusionOk="0">
                  <a:moveTo>
                    <a:pt x="80" y="0"/>
                  </a:moveTo>
                  <a:lnTo>
                    <a:pt x="54" y="7"/>
                  </a:lnTo>
                  <a:lnTo>
                    <a:pt x="27" y="20"/>
                  </a:lnTo>
                  <a:lnTo>
                    <a:pt x="7" y="34"/>
                  </a:lnTo>
                  <a:lnTo>
                    <a:pt x="0" y="60"/>
                  </a:lnTo>
                  <a:lnTo>
                    <a:pt x="7" y="94"/>
                  </a:lnTo>
                  <a:lnTo>
                    <a:pt x="374" y="995"/>
                  </a:lnTo>
                  <a:lnTo>
                    <a:pt x="568" y="1443"/>
                  </a:lnTo>
                  <a:lnTo>
                    <a:pt x="768" y="1884"/>
                  </a:lnTo>
                  <a:lnTo>
                    <a:pt x="782" y="1904"/>
                  </a:lnTo>
                  <a:lnTo>
                    <a:pt x="802" y="1911"/>
                  </a:lnTo>
                  <a:lnTo>
                    <a:pt x="842" y="1911"/>
                  </a:lnTo>
                  <a:lnTo>
                    <a:pt x="862" y="1897"/>
                  </a:lnTo>
                  <a:lnTo>
                    <a:pt x="868" y="1884"/>
                  </a:lnTo>
                  <a:lnTo>
                    <a:pt x="875" y="1864"/>
                  </a:lnTo>
                  <a:lnTo>
                    <a:pt x="875" y="1837"/>
                  </a:lnTo>
                  <a:lnTo>
                    <a:pt x="702" y="1390"/>
                  </a:lnTo>
                  <a:lnTo>
                    <a:pt x="521" y="942"/>
                  </a:lnTo>
                  <a:lnTo>
                    <a:pt x="147" y="54"/>
                  </a:lnTo>
                  <a:lnTo>
                    <a:pt x="134" y="27"/>
                  </a:lnTo>
                  <a:lnTo>
                    <a:pt x="107" y="7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2642;p67"/>
            <p:cNvSpPr/>
            <p:nvPr/>
          </p:nvSpPr>
          <p:spPr>
            <a:xfrm>
              <a:off x="2321568" y="3231858"/>
              <a:ext cx="11178" cy="22033"/>
            </a:xfrm>
            <a:custGeom>
              <a:avLst/>
              <a:gdLst/>
              <a:ahLst/>
              <a:cxnLst/>
              <a:rect l="l" t="t" r="r" b="b"/>
              <a:pathLst>
                <a:path w="1383" h="2726" extrusionOk="0">
                  <a:moveTo>
                    <a:pt x="94" y="0"/>
                  </a:moveTo>
                  <a:lnTo>
                    <a:pt x="67" y="7"/>
                  </a:lnTo>
                  <a:lnTo>
                    <a:pt x="47" y="27"/>
                  </a:lnTo>
                  <a:lnTo>
                    <a:pt x="33" y="60"/>
                  </a:lnTo>
                  <a:lnTo>
                    <a:pt x="7" y="254"/>
                  </a:lnTo>
                  <a:lnTo>
                    <a:pt x="0" y="448"/>
                  </a:lnTo>
                  <a:lnTo>
                    <a:pt x="0" y="641"/>
                  </a:lnTo>
                  <a:lnTo>
                    <a:pt x="13" y="842"/>
                  </a:lnTo>
                  <a:lnTo>
                    <a:pt x="40" y="1035"/>
                  </a:lnTo>
                  <a:lnTo>
                    <a:pt x="74" y="1229"/>
                  </a:lnTo>
                  <a:lnTo>
                    <a:pt x="127" y="1416"/>
                  </a:lnTo>
                  <a:lnTo>
                    <a:pt x="194" y="1603"/>
                  </a:lnTo>
                  <a:lnTo>
                    <a:pt x="274" y="1777"/>
                  </a:lnTo>
                  <a:lnTo>
                    <a:pt x="321" y="1864"/>
                  </a:lnTo>
                  <a:lnTo>
                    <a:pt x="367" y="1944"/>
                  </a:lnTo>
                  <a:lnTo>
                    <a:pt x="421" y="2031"/>
                  </a:lnTo>
                  <a:lnTo>
                    <a:pt x="474" y="2104"/>
                  </a:lnTo>
                  <a:lnTo>
                    <a:pt x="534" y="2184"/>
                  </a:lnTo>
                  <a:lnTo>
                    <a:pt x="595" y="2258"/>
                  </a:lnTo>
                  <a:lnTo>
                    <a:pt x="661" y="2324"/>
                  </a:lnTo>
                  <a:lnTo>
                    <a:pt x="735" y="2391"/>
                  </a:lnTo>
                  <a:lnTo>
                    <a:pt x="808" y="2458"/>
                  </a:lnTo>
                  <a:lnTo>
                    <a:pt x="882" y="2518"/>
                  </a:lnTo>
                  <a:lnTo>
                    <a:pt x="962" y="2572"/>
                  </a:lnTo>
                  <a:lnTo>
                    <a:pt x="1049" y="2625"/>
                  </a:lnTo>
                  <a:lnTo>
                    <a:pt x="1136" y="2672"/>
                  </a:lnTo>
                  <a:lnTo>
                    <a:pt x="1229" y="2719"/>
                  </a:lnTo>
                  <a:lnTo>
                    <a:pt x="1262" y="2725"/>
                  </a:lnTo>
                  <a:lnTo>
                    <a:pt x="1303" y="2725"/>
                  </a:lnTo>
                  <a:lnTo>
                    <a:pt x="1336" y="2712"/>
                  </a:lnTo>
                  <a:lnTo>
                    <a:pt x="1356" y="2685"/>
                  </a:lnTo>
                  <a:lnTo>
                    <a:pt x="1376" y="2658"/>
                  </a:lnTo>
                  <a:lnTo>
                    <a:pt x="1383" y="2625"/>
                  </a:lnTo>
                  <a:lnTo>
                    <a:pt x="1376" y="2592"/>
                  </a:lnTo>
                  <a:lnTo>
                    <a:pt x="1349" y="2558"/>
                  </a:lnTo>
                  <a:lnTo>
                    <a:pt x="1229" y="2425"/>
                  </a:lnTo>
                  <a:lnTo>
                    <a:pt x="1109" y="2291"/>
                  </a:lnTo>
                  <a:lnTo>
                    <a:pt x="995" y="2151"/>
                  </a:lnTo>
                  <a:lnTo>
                    <a:pt x="888" y="2017"/>
                  </a:lnTo>
                  <a:lnTo>
                    <a:pt x="782" y="1870"/>
                  </a:lnTo>
                  <a:lnTo>
                    <a:pt x="688" y="1730"/>
                  </a:lnTo>
                  <a:lnTo>
                    <a:pt x="595" y="1583"/>
                  </a:lnTo>
                  <a:lnTo>
                    <a:pt x="514" y="1429"/>
                  </a:lnTo>
                  <a:lnTo>
                    <a:pt x="434" y="1276"/>
                  </a:lnTo>
                  <a:lnTo>
                    <a:pt x="374" y="1116"/>
                  </a:lnTo>
                  <a:lnTo>
                    <a:pt x="314" y="955"/>
                  </a:lnTo>
                  <a:lnTo>
                    <a:pt x="267" y="788"/>
                  </a:lnTo>
                  <a:lnTo>
                    <a:pt x="234" y="621"/>
                  </a:lnTo>
                  <a:lnTo>
                    <a:pt x="207" y="448"/>
                  </a:lnTo>
                  <a:lnTo>
                    <a:pt x="194" y="267"/>
                  </a:lnTo>
                  <a:lnTo>
                    <a:pt x="194" y="80"/>
                  </a:lnTo>
                  <a:lnTo>
                    <a:pt x="187" y="47"/>
                  </a:lnTo>
                  <a:lnTo>
                    <a:pt x="167" y="27"/>
                  </a:lnTo>
                  <a:lnTo>
                    <a:pt x="147" y="7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2643;p67"/>
            <p:cNvSpPr/>
            <p:nvPr/>
          </p:nvSpPr>
          <p:spPr>
            <a:xfrm>
              <a:off x="2407024" y="3150605"/>
              <a:ext cx="22413" cy="20683"/>
            </a:xfrm>
            <a:custGeom>
              <a:avLst/>
              <a:gdLst/>
              <a:ahLst/>
              <a:cxnLst/>
              <a:rect l="l" t="t" r="r" b="b"/>
              <a:pathLst>
                <a:path w="2773" h="2559" extrusionOk="0">
                  <a:moveTo>
                    <a:pt x="94" y="1"/>
                  </a:moveTo>
                  <a:lnTo>
                    <a:pt x="67" y="14"/>
                  </a:lnTo>
                  <a:lnTo>
                    <a:pt x="54" y="27"/>
                  </a:lnTo>
                  <a:lnTo>
                    <a:pt x="20" y="61"/>
                  </a:lnTo>
                  <a:lnTo>
                    <a:pt x="7" y="101"/>
                  </a:lnTo>
                  <a:lnTo>
                    <a:pt x="0" y="128"/>
                  </a:lnTo>
                  <a:lnTo>
                    <a:pt x="7" y="148"/>
                  </a:lnTo>
                  <a:lnTo>
                    <a:pt x="14" y="174"/>
                  </a:lnTo>
                  <a:lnTo>
                    <a:pt x="20" y="194"/>
                  </a:lnTo>
                  <a:lnTo>
                    <a:pt x="40" y="214"/>
                  </a:lnTo>
                  <a:lnTo>
                    <a:pt x="60" y="228"/>
                  </a:lnTo>
                  <a:lnTo>
                    <a:pt x="248" y="341"/>
                  </a:lnTo>
                  <a:lnTo>
                    <a:pt x="435" y="462"/>
                  </a:lnTo>
                  <a:lnTo>
                    <a:pt x="608" y="588"/>
                  </a:lnTo>
                  <a:lnTo>
                    <a:pt x="782" y="715"/>
                  </a:lnTo>
                  <a:lnTo>
                    <a:pt x="949" y="849"/>
                  </a:lnTo>
                  <a:lnTo>
                    <a:pt x="1116" y="989"/>
                  </a:lnTo>
                  <a:lnTo>
                    <a:pt x="1276" y="1130"/>
                  </a:lnTo>
                  <a:lnTo>
                    <a:pt x="1436" y="1276"/>
                  </a:lnTo>
                  <a:lnTo>
                    <a:pt x="1590" y="1423"/>
                  </a:lnTo>
                  <a:lnTo>
                    <a:pt x="1744" y="1577"/>
                  </a:lnTo>
                  <a:lnTo>
                    <a:pt x="2044" y="1884"/>
                  </a:lnTo>
                  <a:lnTo>
                    <a:pt x="2338" y="2205"/>
                  </a:lnTo>
                  <a:lnTo>
                    <a:pt x="2625" y="2532"/>
                  </a:lnTo>
                  <a:lnTo>
                    <a:pt x="2652" y="2552"/>
                  </a:lnTo>
                  <a:lnTo>
                    <a:pt x="2679" y="2559"/>
                  </a:lnTo>
                  <a:lnTo>
                    <a:pt x="2705" y="2559"/>
                  </a:lnTo>
                  <a:lnTo>
                    <a:pt x="2732" y="2539"/>
                  </a:lnTo>
                  <a:lnTo>
                    <a:pt x="2752" y="2519"/>
                  </a:lnTo>
                  <a:lnTo>
                    <a:pt x="2766" y="2492"/>
                  </a:lnTo>
                  <a:lnTo>
                    <a:pt x="2772" y="2459"/>
                  </a:lnTo>
                  <a:lnTo>
                    <a:pt x="2759" y="2425"/>
                  </a:lnTo>
                  <a:lnTo>
                    <a:pt x="2645" y="2232"/>
                  </a:lnTo>
                  <a:lnTo>
                    <a:pt x="2525" y="2045"/>
                  </a:lnTo>
                  <a:lnTo>
                    <a:pt x="2398" y="1864"/>
                  </a:lnTo>
                  <a:lnTo>
                    <a:pt x="2265" y="1684"/>
                  </a:lnTo>
                  <a:lnTo>
                    <a:pt x="2118" y="1517"/>
                  </a:lnTo>
                  <a:lnTo>
                    <a:pt x="1971" y="1350"/>
                  </a:lnTo>
                  <a:lnTo>
                    <a:pt x="1810" y="1190"/>
                  </a:lnTo>
                  <a:lnTo>
                    <a:pt x="1650" y="1036"/>
                  </a:lnTo>
                  <a:lnTo>
                    <a:pt x="1483" y="889"/>
                  </a:lnTo>
                  <a:lnTo>
                    <a:pt x="1310" y="749"/>
                  </a:lnTo>
                  <a:lnTo>
                    <a:pt x="1129" y="615"/>
                  </a:lnTo>
                  <a:lnTo>
                    <a:pt x="949" y="482"/>
                  </a:lnTo>
                  <a:lnTo>
                    <a:pt x="762" y="361"/>
                  </a:lnTo>
                  <a:lnTo>
                    <a:pt x="575" y="241"/>
                  </a:lnTo>
                  <a:lnTo>
                    <a:pt x="381" y="121"/>
                  </a:lnTo>
                  <a:lnTo>
                    <a:pt x="187" y="14"/>
                  </a:lnTo>
                  <a:lnTo>
                    <a:pt x="16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2644;p67"/>
            <p:cNvSpPr/>
            <p:nvPr/>
          </p:nvSpPr>
          <p:spPr>
            <a:xfrm>
              <a:off x="2557318" y="3383445"/>
              <a:ext cx="34448" cy="70835"/>
            </a:xfrm>
            <a:custGeom>
              <a:avLst/>
              <a:gdLst/>
              <a:ahLst/>
              <a:cxnLst/>
              <a:rect l="l" t="t" r="r" b="b"/>
              <a:pathLst>
                <a:path w="4262" h="8764" extrusionOk="0">
                  <a:moveTo>
                    <a:pt x="81" y="1"/>
                  </a:moveTo>
                  <a:lnTo>
                    <a:pt x="54" y="7"/>
                  </a:lnTo>
                  <a:lnTo>
                    <a:pt x="27" y="21"/>
                  </a:lnTo>
                  <a:lnTo>
                    <a:pt x="14" y="41"/>
                  </a:lnTo>
                  <a:lnTo>
                    <a:pt x="0" y="61"/>
                  </a:lnTo>
                  <a:lnTo>
                    <a:pt x="0" y="94"/>
                  </a:lnTo>
                  <a:lnTo>
                    <a:pt x="7" y="121"/>
                  </a:lnTo>
                  <a:lnTo>
                    <a:pt x="127" y="388"/>
                  </a:lnTo>
                  <a:lnTo>
                    <a:pt x="248" y="655"/>
                  </a:lnTo>
                  <a:lnTo>
                    <a:pt x="381" y="922"/>
                  </a:lnTo>
                  <a:lnTo>
                    <a:pt x="515" y="1183"/>
                  </a:lnTo>
                  <a:lnTo>
                    <a:pt x="795" y="1704"/>
                  </a:lnTo>
                  <a:lnTo>
                    <a:pt x="1083" y="2225"/>
                  </a:lnTo>
                  <a:lnTo>
                    <a:pt x="1376" y="2739"/>
                  </a:lnTo>
                  <a:lnTo>
                    <a:pt x="1664" y="3260"/>
                  </a:lnTo>
                  <a:lnTo>
                    <a:pt x="1804" y="3527"/>
                  </a:lnTo>
                  <a:lnTo>
                    <a:pt x="1937" y="3788"/>
                  </a:lnTo>
                  <a:lnTo>
                    <a:pt x="2064" y="4055"/>
                  </a:lnTo>
                  <a:lnTo>
                    <a:pt x="2191" y="4322"/>
                  </a:lnTo>
                  <a:lnTo>
                    <a:pt x="2425" y="4863"/>
                  </a:lnTo>
                  <a:lnTo>
                    <a:pt x="2652" y="5404"/>
                  </a:lnTo>
                  <a:lnTo>
                    <a:pt x="2866" y="5952"/>
                  </a:lnTo>
                  <a:lnTo>
                    <a:pt x="3080" y="6500"/>
                  </a:lnTo>
                  <a:lnTo>
                    <a:pt x="3500" y="7595"/>
                  </a:lnTo>
                  <a:lnTo>
                    <a:pt x="3721" y="8136"/>
                  </a:lnTo>
                  <a:lnTo>
                    <a:pt x="3948" y="8677"/>
                  </a:lnTo>
                  <a:lnTo>
                    <a:pt x="3961" y="8704"/>
                  </a:lnTo>
                  <a:lnTo>
                    <a:pt x="3981" y="8724"/>
                  </a:lnTo>
                  <a:lnTo>
                    <a:pt x="4001" y="8744"/>
                  </a:lnTo>
                  <a:lnTo>
                    <a:pt x="4028" y="8750"/>
                  </a:lnTo>
                  <a:lnTo>
                    <a:pt x="4048" y="8757"/>
                  </a:lnTo>
                  <a:lnTo>
                    <a:pt x="4082" y="8764"/>
                  </a:lnTo>
                  <a:lnTo>
                    <a:pt x="4135" y="8757"/>
                  </a:lnTo>
                  <a:lnTo>
                    <a:pt x="4182" y="8730"/>
                  </a:lnTo>
                  <a:lnTo>
                    <a:pt x="4208" y="8717"/>
                  </a:lnTo>
                  <a:lnTo>
                    <a:pt x="4228" y="8697"/>
                  </a:lnTo>
                  <a:lnTo>
                    <a:pt x="4242" y="8677"/>
                  </a:lnTo>
                  <a:lnTo>
                    <a:pt x="4255" y="8650"/>
                  </a:lnTo>
                  <a:lnTo>
                    <a:pt x="4262" y="8624"/>
                  </a:lnTo>
                  <a:lnTo>
                    <a:pt x="4262" y="8597"/>
                  </a:lnTo>
                  <a:lnTo>
                    <a:pt x="4228" y="8316"/>
                  </a:lnTo>
                  <a:lnTo>
                    <a:pt x="4188" y="8036"/>
                  </a:lnTo>
                  <a:lnTo>
                    <a:pt x="4142" y="7749"/>
                  </a:lnTo>
                  <a:lnTo>
                    <a:pt x="4082" y="7461"/>
                  </a:lnTo>
                  <a:lnTo>
                    <a:pt x="4021" y="7174"/>
                  </a:lnTo>
                  <a:lnTo>
                    <a:pt x="3955" y="6880"/>
                  </a:lnTo>
                  <a:lnTo>
                    <a:pt x="3881" y="6586"/>
                  </a:lnTo>
                  <a:lnTo>
                    <a:pt x="3801" y="6292"/>
                  </a:lnTo>
                  <a:lnTo>
                    <a:pt x="3714" y="5999"/>
                  </a:lnTo>
                  <a:lnTo>
                    <a:pt x="3614" y="5705"/>
                  </a:lnTo>
                  <a:lnTo>
                    <a:pt x="3514" y="5404"/>
                  </a:lnTo>
                  <a:lnTo>
                    <a:pt x="3407" y="5110"/>
                  </a:lnTo>
                  <a:lnTo>
                    <a:pt x="3300" y="4816"/>
                  </a:lnTo>
                  <a:lnTo>
                    <a:pt x="3180" y="4529"/>
                  </a:lnTo>
                  <a:lnTo>
                    <a:pt x="3053" y="4235"/>
                  </a:lnTo>
                  <a:lnTo>
                    <a:pt x="2919" y="3948"/>
                  </a:lnTo>
                  <a:lnTo>
                    <a:pt x="2786" y="3661"/>
                  </a:lnTo>
                  <a:lnTo>
                    <a:pt x="2645" y="3380"/>
                  </a:lnTo>
                  <a:lnTo>
                    <a:pt x="2499" y="3100"/>
                  </a:lnTo>
                  <a:lnTo>
                    <a:pt x="2345" y="2826"/>
                  </a:lnTo>
                  <a:lnTo>
                    <a:pt x="2185" y="2559"/>
                  </a:lnTo>
                  <a:lnTo>
                    <a:pt x="2024" y="2292"/>
                  </a:lnTo>
                  <a:lnTo>
                    <a:pt x="1857" y="2038"/>
                  </a:lnTo>
                  <a:lnTo>
                    <a:pt x="1684" y="1784"/>
                  </a:lnTo>
                  <a:lnTo>
                    <a:pt x="1503" y="1537"/>
                  </a:lnTo>
                  <a:lnTo>
                    <a:pt x="1323" y="1296"/>
                  </a:lnTo>
                  <a:lnTo>
                    <a:pt x="1136" y="1063"/>
                  </a:lnTo>
                  <a:lnTo>
                    <a:pt x="942" y="835"/>
                  </a:lnTo>
                  <a:lnTo>
                    <a:pt x="749" y="622"/>
                  </a:lnTo>
                  <a:lnTo>
                    <a:pt x="548" y="415"/>
                  </a:lnTo>
                  <a:lnTo>
                    <a:pt x="341" y="214"/>
                  </a:lnTo>
                  <a:lnTo>
                    <a:pt x="134" y="27"/>
                  </a:lnTo>
                  <a:lnTo>
                    <a:pt x="107" y="7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2645;p67"/>
            <p:cNvSpPr/>
            <p:nvPr/>
          </p:nvSpPr>
          <p:spPr>
            <a:xfrm>
              <a:off x="2503877" y="3427010"/>
              <a:ext cx="9562" cy="28248"/>
            </a:xfrm>
            <a:custGeom>
              <a:avLst/>
              <a:gdLst/>
              <a:ahLst/>
              <a:cxnLst/>
              <a:rect l="l" t="t" r="r" b="b"/>
              <a:pathLst>
                <a:path w="1183" h="3495" extrusionOk="0">
                  <a:moveTo>
                    <a:pt x="53" y="1"/>
                  </a:moveTo>
                  <a:lnTo>
                    <a:pt x="27" y="14"/>
                  </a:lnTo>
                  <a:lnTo>
                    <a:pt x="7" y="34"/>
                  </a:lnTo>
                  <a:lnTo>
                    <a:pt x="0" y="61"/>
                  </a:lnTo>
                  <a:lnTo>
                    <a:pt x="0" y="94"/>
                  </a:lnTo>
                  <a:lnTo>
                    <a:pt x="227" y="936"/>
                  </a:lnTo>
                  <a:lnTo>
                    <a:pt x="454" y="1777"/>
                  </a:lnTo>
                  <a:lnTo>
                    <a:pt x="574" y="2192"/>
                  </a:lnTo>
                  <a:lnTo>
                    <a:pt x="708" y="2612"/>
                  </a:lnTo>
                  <a:lnTo>
                    <a:pt x="848" y="3020"/>
                  </a:lnTo>
                  <a:lnTo>
                    <a:pt x="922" y="3227"/>
                  </a:lnTo>
                  <a:lnTo>
                    <a:pt x="1002" y="3427"/>
                  </a:lnTo>
                  <a:lnTo>
                    <a:pt x="1022" y="3461"/>
                  </a:lnTo>
                  <a:lnTo>
                    <a:pt x="1049" y="3481"/>
                  </a:lnTo>
                  <a:lnTo>
                    <a:pt x="1082" y="3494"/>
                  </a:lnTo>
                  <a:lnTo>
                    <a:pt x="1115" y="3487"/>
                  </a:lnTo>
                  <a:lnTo>
                    <a:pt x="1149" y="3474"/>
                  </a:lnTo>
                  <a:lnTo>
                    <a:pt x="1169" y="3447"/>
                  </a:lnTo>
                  <a:lnTo>
                    <a:pt x="1182" y="3421"/>
                  </a:lnTo>
                  <a:lnTo>
                    <a:pt x="1182" y="3401"/>
                  </a:lnTo>
                  <a:lnTo>
                    <a:pt x="1182" y="3374"/>
                  </a:lnTo>
                  <a:lnTo>
                    <a:pt x="1135" y="3167"/>
                  </a:lnTo>
                  <a:lnTo>
                    <a:pt x="1082" y="2953"/>
                  </a:lnTo>
                  <a:lnTo>
                    <a:pt x="969" y="2532"/>
                  </a:lnTo>
                  <a:lnTo>
                    <a:pt x="848" y="2118"/>
                  </a:lnTo>
                  <a:lnTo>
                    <a:pt x="715" y="1704"/>
                  </a:lnTo>
                  <a:lnTo>
                    <a:pt x="434" y="876"/>
                  </a:lnTo>
                  <a:lnTo>
                    <a:pt x="154" y="54"/>
                  </a:lnTo>
                  <a:lnTo>
                    <a:pt x="140" y="21"/>
                  </a:lnTo>
                  <a:lnTo>
                    <a:pt x="114" y="7"/>
                  </a:lnTo>
                  <a:lnTo>
                    <a:pt x="8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2646;p67"/>
            <p:cNvSpPr/>
            <p:nvPr/>
          </p:nvSpPr>
          <p:spPr>
            <a:xfrm>
              <a:off x="2467166" y="3436677"/>
              <a:ext cx="9828" cy="26349"/>
            </a:xfrm>
            <a:custGeom>
              <a:avLst/>
              <a:gdLst/>
              <a:ahLst/>
              <a:cxnLst/>
              <a:rect l="l" t="t" r="r" b="b"/>
              <a:pathLst>
                <a:path w="1216" h="3260" extrusionOk="0">
                  <a:moveTo>
                    <a:pt x="47" y="0"/>
                  </a:moveTo>
                  <a:lnTo>
                    <a:pt x="27" y="14"/>
                  </a:lnTo>
                  <a:lnTo>
                    <a:pt x="7" y="34"/>
                  </a:lnTo>
                  <a:lnTo>
                    <a:pt x="0" y="60"/>
                  </a:lnTo>
                  <a:lnTo>
                    <a:pt x="0" y="87"/>
                  </a:lnTo>
                  <a:lnTo>
                    <a:pt x="241" y="882"/>
                  </a:lnTo>
                  <a:lnTo>
                    <a:pt x="361" y="1276"/>
                  </a:lnTo>
                  <a:lnTo>
                    <a:pt x="488" y="1670"/>
                  </a:lnTo>
                  <a:lnTo>
                    <a:pt x="615" y="2064"/>
                  </a:lnTo>
                  <a:lnTo>
                    <a:pt x="755" y="2458"/>
                  </a:lnTo>
                  <a:lnTo>
                    <a:pt x="902" y="2846"/>
                  </a:lnTo>
                  <a:lnTo>
                    <a:pt x="982" y="3033"/>
                  </a:lnTo>
                  <a:lnTo>
                    <a:pt x="1062" y="3220"/>
                  </a:lnTo>
                  <a:lnTo>
                    <a:pt x="1082" y="3247"/>
                  </a:lnTo>
                  <a:lnTo>
                    <a:pt x="1109" y="3260"/>
                  </a:lnTo>
                  <a:lnTo>
                    <a:pt x="1136" y="3260"/>
                  </a:lnTo>
                  <a:lnTo>
                    <a:pt x="1162" y="3253"/>
                  </a:lnTo>
                  <a:lnTo>
                    <a:pt x="1182" y="3240"/>
                  </a:lnTo>
                  <a:lnTo>
                    <a:pt x="1202" y="3220"/>
                  </a:lnTo>
                  <a:lnTo>
                    <a:pt x="1216" y="3193"/>
                  </a:lnTo>
                  <a:lnTo>
                    <a:pt x="1209" y="3160"/>
                  </a:lnTo>
                  <a:lnTo>
                    <a:pt x="1162" y="2959"/>
                  </a:lnTo>
                  <a:lnTo>
                    <a:pt x="1109" y="2766"/>
                  </a:lnTo>
                  <a:lnTo>
                    <a:pt x="995" y="2372"/>
                  </a:lnTo>
                  <a:lnTo>
                    <a:pt x="862" y="1977"/>
                  </a:lnTo>
                  <a:lnTo>
                    <a:pt x="721" y="1590"/>
                  </a:lnTo>
                  <a:lnTo>
                    <a:pt x="581" y="1203"/>
                  </a:lnTo>
                  <a:lnTo>
                    <a:pt x="434" y="822"/>
                  </a:lnTo>
                  <a:lnTo>
                    <a:pt x="140" y="54"/>
                  </a:lnTo>
                  <a:lnTo>
                    <a:pt x="127" y="20"/>
                  </a:lnTo>
                  <a:lnTo>
                    <a:pt x="100" y="7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2647;p67"/>
            <p:cNvSpPr/>
            <p:nvPr/>
          </p:nvSpPr>
          <p:spPr>
            <a:xfrm>
              <a:off x="2407776" y="3442666"/>
              <a:ext cx="11509" cy="23657"/>
            </a:xfrm>
            <a:custGeom>
              <a:avLst/>
              <a:gdLst/>
              <a:ahLst/>
              <a:cxnLst/>
              <a:rect l="l" t="t" r="r" b="b"/>
              <a:pathLst>
                <a:path w="1424" h="2927" extrusionOk="0">
                  <a:moveTo>
                    <a:pt x="128" y="1"/>
                  </a:moveTo>
                  <a:lnTo>
                    <a:pt x="88" y="14"/>
                  </a:lnTo>
                  <a:lnTo>
                    <a:pt x="48" y="34"/>
                  </a:lnTo>
                  <a:lnTo>
                    <a:pt x="28" y="54"/>
                  </a:lnTo>
                  <a:lnTo>
                    <a:pt x="14" y="74"/>
                  </a:lnTo>
                  <a:lnTo>
                    <a:pt x="8" y="94"/>
                  </a:lnTo>
                  <a:lnTo>
                    <a:pt x="1" y="114"/>
                  </a:lnTo>
                  <a:lnTo>
                    <a:pt x="1" y="141"/>
                  </a:lnTo>
                  <a:lnTo>
                    <a:pt x="8" y="168"/>
                  </a:lnTo>
                  <a:lnTo>
                    <a:pt x="241" y="862"/>
                  </a:lnTo>
                  <a:lnTo>
                    <a:pt x="368" y="1216"/>
                  </a:lnTo>
                  <a:lnTo>
                    <a:pt x="495" y="1564"/>
                  </a:lnTo>
                  <a:lnTo>
                    <a:pt x="562" y="1737"/>
                  </a:lnTo>
                  <a:lnTo>
                    <a:pt x="635" y="1911"/>
                  </a:lnTo>
                  <a:lnTo>
                    <a:pt x="716" y="2078"/>
                  </a:lnTo>
                  <a:lnTo>
                    <a:pt x="796" y="2245"/>
                  </a:lnTo>
                  <a:lnTo>
                    <a:pt x="883" y="2405"/>
                  </a:lnTo>
                  <a:lnTo>
                    <a:pt x="976" y="2566"/>
                  </a:lnTo>
                  <a:lnTo>
                    <a:pt x="1076" y="2719"/>
                  </a:lnTo>
                  <a:lnTo>
                    <a:pt x="1183" y="2866"/>
                  </a:lnTo>
                  <a:lnTo>
                    <a:pt x="1203" y="2886"/>
                  </a:lnTo>
                  <a:lnTo>
                    <a:pt x="1223" y="2900"/>
                  </a:lnTo>
                  <a:lnTo>
                    <a:pt x="1263" y="2920"/>
                  </a:lnTo>
                  <a:lnTo>
                    <a:pt x="1303" y="2926"/>
                  </a:lnTo>
                  <a:lnTo>
                    <a:pt x="1343" y="2913"/>
                  </a:lnTo>
                  <a:lnTo>
                    <a:pt x="1384" y="2893"/>
                  </a:lnTo>
                  <a:lnTo>
                    <a:pt x="1410" y="2860"/>
                  </a:lnTo>
                  <a:lnTo>
                    <a:pt x="1417" y="2839"/>
                  </a:lnTo>
                  <a:lnTo>
                    <a:pt x="1424" y="2819"/>
                  </a:lnTo>
                  <a:lnTo>
                    <a:pt x="1424" y="2793"/>
                  </a:lnTo>
                  <a:lnTo>
                    <a:pt x="1424" y="2766"/>
                  </a:lnTo>
                  <a:lnTo>
                    <a:pt x="1384" y="2586"/>
                  </a:lnTo>
                  <a:lnTo>
                    <a:pt x="1343" y="2405"/>
                  </a:lnTo>
                  <a:lnTo>
                    <a:pt x="1290" y="2232"/>
                  </a:lnTo>
                  <a:lnTo>
                    <a:pt x="1230" y="2058"/>
                  </a:lnTo>
                  <a:lnTo>
                    <a:pt x="1170" y="1884"/>
                  </a:lnTo>
                  <a:lnTo>
                    <a:pt x="1096" y="1711"/>
                  </a:lnTo>
                  <a:lnTo>
                    <a:pt x="1023" y="1544"/>
                  </a:lnTo>
                  <a:lnTo>
                    <a:pt x="943" y="1377"/>
                  </a:lnTo>
                  <a:lnTo>
                    <a:pt x="776" y="1043"/>
                  </a:lnTo>
                  <a:lnTo>
                    <a:pt x="602" y="709"/>
                  </a:lnTo>
                  <a:lnTo>
                    <a:pt x="248" y="61"/>
                  </a:lnTo>
                  <a:lnTo>
                    <a:pt x="235" y="41"/>
                  </a:lnTo>
                  <a:lnTo>
                    <a:pt x="215" y="27"/>
                  </a:lnTo>
                  <a:lnTo>
                    <a:pt x="195" y="14"/>
                  </a:lnTo>
                  <a:lnTo>
                    <a:pt x="175" y="7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2648;p67"/>
            <p:cNvSpPr/>
            <p:nvPr/>
          </p:nvSpPr>
          <p:spPr>
            <a:xfrm>
              <a:off x="2362651" y="3486990"/>
              <a:ext cx="8422" cy="23981"/>
            </a:xfrm>
            <a:custGeom>
              <a:avLst/>
              <a:gdLst/>
              <a:ahLst/>
              <a:cxnLst/>
              <a:rect l="l" t="t" r="r" b="b"/>
              <a:pathLst>
                <a:path w="1042" h="2967" extrusionOk="0">
                  <a:moveTo>
                    <a:pt x="100" y="0"/>
                  </a:moveTo>
                  <a:lnTo>
                    <a:pt x="67" y="7"/>
                  </a:lnTo>
                  <a:lnTo>
                    <a:pt x="33" y="27"/>
                  </a:lnTo>
                  <a:lnTo>
                    <a:pt x="20" y="41"/>
                  </a:lnTo>
                  <a:lnTo>
                    <a:pt x="13" y="54"/>
                  </a:lnTo>
                  <a:lnTo>
                    <a:pt x="7" y="74"/>
                  </a:lnTo>
                  <a:lnTo>
                    <a:pt x="0" y="101"/>
                  </a:lnTo>
                  <a:lnTo>
                    <a:pt x="0" y="281"/>
                  </a:lnTo>
                  <a:lnTo>
                    <a:pt x="7" y="468"/>
                  </a:lnTo>
                  <a:lnTo>
                    <a:pt x="13" y="655"/>
                  </a:lnTo>
                  <a:lnTo>
                    <a:pt x="27" y="849"/>
                  </a:lnTo>
                  <a:lnTo>
                    <a:pt x="47" y="1036"/>
                  </a:lnTo>
                  <a:lnTo>
                    <a:pt x="73" y="1229"/>
                  </a:lnTo>
                  <a:lnTo>
                    <a:pt x="107" y="1416"/>
                  </a:lnTo>
                  <a:lnTo>
                    <a:pt x="147" y="1604"/>
                  </a:lnTo>
                  <a:lnTo>
                    <a:pt x="194" y="1791"/>
                  </a:lnTo>
                  <a:lnTo>
                    <a:pt x="254" y="1971"/>
                  </a:lnTo>
                  <a:lnTo>
                    <a:pt x="321" y="2151"/>
                  </a:lnTo>
                  <a:lnTo>
                    <a:pt x="401" y="2318"/>
                  </a:lnTo>
                  <a:lnTo>
                    <a:pt x="488" y="2485"/>
                  </a:lnTo>
                  <a:lnTo>
                    <a:pt x="588" y="2639"/>
                  </a:lnTo>
                  <a:lnTo>
                    <a:pt x="701" y="2792"/>
                  </a:lnTo>
                  <a:lnTo>
                    <a:pt x="761" y="2859"/>
                  </a:lnTo>
                  <a:lnTo>
                    <a:pt x="828" y="2926"/>
                  </a:lnTo>
                  <a:lnTo>
                    <a:pt x="842" y="2946"/>
                  </a:lnTo>
                  <a:lnTo>
                    <a:pt x="862" y="2953"/>
                  </a:lnTo>
                  <a:lnTo>
                    <a:pt x="902" y="2966"/>
                  </a:lnTo>
                  <a:lnTo>
                    <a:pt x="942" y="2959"/>
                  </a:lnTo>
                  <a:lnTo>
                    <a:pt x="975" y="2946"/>
                  </a:lnTo>
                  <a:lnTo>
                    <a:pt x="1009" y="2919"/>
                  </a:lnTo>
                  <a:lnTo>
                    <a:pt x="1029" y="2893"/>
                  </a:lnTo>
                  <a:lnTo>
                    <a:pt x="1042" y="2853"/>
                  </a:lnTo>
                  <a:lnTo>
                    <a:pt x="1042" y="2833"/>
                  </a:lnTo>
                  <a:lnTo>
                    <a:pt x="1035" y="2806"/>
                  </a:lnTo>
                  <a:lnTo>
                    <a:pt x="975" y="2632"/>
                  </a:lnTo>
                  <a:lnTo>
                    <a:pt x="915" y="2465"/>
                  </a:lnTo>
                  <a:lnTo>
                    <a:pt x="788" y="2131"/>
                  </a:lnTo>
                  <a:lnTo>
                    <a:pt x="661" y="1804"/>
                  </a:lnTo>
                  <a:lnTo>
                    <a:pt x="534" y="1483"/>
                  </a:lnTo>
                  <a:lnTo>
                    <a:pt x="421" y="1149"/>
                  </a:lnTo>
                  <a:lnTo>
                    <a:pt x="374" y="982"/>
                  </a:lnTo>
                  <a:lnTo>
                    <a:pt x="327" y="815"/>
                  </a:lnTo>
                  <a:lnTo>
                    <a:pt x="287" y="642"/>
                  </a:lnTo>
                  <a:lnTo>
                    <a:pt x="254" y="468"/>
                  </a:lnTo>
                  <a:lnTo>
                    <a:pt x="227" y="288"/>
                  </a:lnTo>
                  <a:lnTo>
                    <a:pt x="207" y="101"/>
                  </a:lnTo>
                  <a:lnTo>
                    <a:pt x="200" y="81"/>
                  </a:lnTo>
                  <a:lnTo>
                    <a:pt x="194" y="61"/>
                  </a:lnTo>
                  <a:lnTo>
                    <a:pt x="180" y="41"/>
                  </a:lnTo>
                  <a:lnTo>
                    <a:pt x="167" y="27"/>
                  </a:lnTo>
                  <a:lnTo>
                    <a:pt x="140" y="7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2649;p67"/>
            <p:cNvSpPr/>
            <p:nvPr/>
          </p:nvSpPr>
          <p:spPr>
            <a:xfrm>
              <a:off x="2387642" y="3372219"/>
              <a:ext cx="34286" cy="29695"/>
            </a:xfrm>
            <a:custGeom>
              <a:avLst/>
              <a:gdLst/>
              <a:ahLst/>
              <a:cxnLst/>
              <a:rect l="l" t="t" r="r" b="b"/>
              <a:pathLst>
                <a:path w="4242" h="3674" extrusionOk="0">
                  <a:moveTo>
                    <a:pt x="147" y="0"/>
                  </a:moveTo>
                  <a:lnTo>
                    <a:pt x="114" y="7"/>
                  </a:lnTo>
                  <a:lnTo>
                    <a:pt x="87" y="20"/>
                  </a:lnTo>
                  <a:lnTo>
                    <a:pt x="61" y="34"/>
                  </a:lnTo>
                  <a:lnTo>
                    <a:pt x="41" y="60"/>
                  </a:lnTo>
                  <a:lnTo>
                    <a:pt x="27" y="87"/>
                  </a:lnTo>
                  <a:lnTo>
                    <a:pt x="14" y="114"/>
                  </a:lnTo>
                  <a:lnTo>
                    <a:pt x="1" y="147"/>
                  </a:lnTo>
                  <a:lnTo>
                    <a:pt x="1" y="181"/>
                  </a:lnTo>
                  <a:lnTo>
                    <a:pt x="1" y="214"/>
                  </a:lnTo>
                  <a:lnTo>
                    <a:pt x="7" y="247"/>
                  </a:lnTo>
                  <a:lnTo>
                    <a:pt x="21" y="274"/>
                  </a:lnTo>
                  <a:lnTo>
                    <a:pt x="47" y="308"/>
                  </a:lnTo>
                  <a:lnTo>
                    <a:pt x="74" y="334"/>
                  </a:lnTo>
                  <a:lnTo>
                    <a:pt x="328" y="535"/>
                  </a:lnTo>
                  <a:lnTo>
                    <a:pt x="575" y="735"/>
                  </a:lnTo>
                  <a:lnTo>
                    <a:pt x="822" y="942"/>
                  </a:lnTo>
                  <a:lnTo>
                    <a:pt x="1069" y="1149"/>
                  </a:lnTo>
                  <a:lnTo>
                    <a:pt x="1550" y="1577"/>
                  </a:lnTo>
                  <a:lnTo>
                    <a:pt x="2024" y="2011"/>
                  </a:lnTo>
                  <a:lnTo>
                    <a:pt x="2505" y="2438"/>
                  </a:lnTo>
                  <a:lnTo>
                    <a:pt x="2746" y="2652"/>
                  </a:lnTo>
                  <a:lnTo>
                    <a:pt x="2993" y="2859"/>
                  </a:lnTo>
                  <a:lnTo>
                    <a:pt x="3240" y="3066"/>
                  </a:lnTo>
                  <a:lnTo>
                    <a:pt x="3494" y="3266"/>
                  </a:lnTo>
                  <a:lnTo>
                    <a:pt x="3748" y="3460"/>
                  </a:lnTo>
                  <a:lnTo>
                    <a:pt x="4008" y="3647"/>
                  </a:lnTo>
                  <a:lnTo>
                    <a:pt x="4028" y="3661"/>
                  </a:lnTo>
                  <a:lnTo>
                    <a:pt x="4055" y="3667"/>
                  </a:lnTo>
                  <a:lnTo>
                    <a:pt x="4082" y="3674"/>
                  </a:lnTo>
                  <a:lnTo>
                    <a:pt x="4102" y="3667"/>
                  </a:lnTo>
                  <a:lnTo>
                    <a:pt x="4128" y="3661"/>
                  </a:lnTo>
                  <a:lnTo>
                    <a:pt x="4148" y="3654"/>
                  </a:lnTo>
                  <a:lnTo>
                    <a:pt x="4188" y="3620"/>
                  </a:lnTo>
                  <a:lnTo>
                    <a:pt x="4222" y="3580"/>
                  </a:lnTo>
                  <a:lnTo>
                    <a:pt x="4235" y="3534"/>
                  </a:lnTo>
                  <a:lnTo>
                    <a:pt x="4242" y="3514"/>
                  </a:lnTo>
                  <a:lnTo>
                    <a:pt x="4235" y="3487"/>
                  </a:lnTo>
                  <a:lnTo>
                    <a:pt x="4229" y="3460"/>
                  </a:lnTo>
                  <a:lnTo>
                    <a:pt x="4215" y="3440"/>
                  </a:lnTo>
                  <a:lnTo>
                    <a:pt x="4122" y="3307"/>
                  </a:lnTo>
                  <a:lnTo>
                    <a:pt x="4028" y="3173"/>
                  </a:lnTo>
                  <a:lnTo>
                    <a:pt x="3821" y="2912"/>
                  </a:lnTo>
                  <a:lnTo>
                    <a:pt x="3607" y="2665"/>
                  </a:lnTo>
                  <a:lnTo>
                    <a:pt x="3387" y="2425"/>
                  </a:lnTo>
                  <a:lnTo>
                    <a:pt x="3153" y="2191"/>
                  </a:lnTo>
                  <a:lnTo>
                    <a:pt x="2913" y="1971"/>
                  </a:lnTo>
                  <a:lnTo>
                    <a:pt x="2666" y="1750"/>
                  </a:lnTo>
                  <a:lnTo>
                    <a:pt x="2412" y="1543"/>
                  </a:lnTo>
                  <a:lnTo>
                    <a:pt x="2151" y="1336"/>
                  </a:lnTo>
                  <a:lnTo>
                    <a:pt x="1884" y="1142"/>
                  </a:lnTo>
                  <a:lnTo>
                    <a:pt x="1617" y="949"/>
                  </a:lnTo>
                  <a:lnTo>
                    <a:pt x="1343" y="755"/>
                  </a:lnTo>
                  <a:lnTo>
                    <a:pt x="795" y="388"/>
                  </a:lnTo>
                  <a:lnTo>
                    <a:pt x="248" y="34"/>
                  </a:lnTo>
                  <a:lnTo>
                    <a:pt x="214" y="14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2650;p67"/>
            <p:cNvSpPr/>
            <p:nvPr/>
          </p:nvSpPr>
          <p:spPr>
            <a:xfrm>
              <a:off x="2443573" y="3348303"/>
              <a:ext cx="20627" cy="16690"/>
            </a:xfrm>
            <a:custGeom>
              <a:avLst/>
              <a:gdLst/>
              <a:ahLst/>
              <a:cxnLst/>
              <a:rect l="l" t="t" r="r" b="b"/>
              <a:pathLst>
                <a:path w="2552" h="2065" extrusionOk="0">
                  <a:moveTo>
                    <a:pt x="127" y="0"/>
                  </a:moveTo>
                  <a:lnTo>
                    <a:pt x="100" y="7"/>
                  </a:lnTo>
                  <a:lnTo>
                    <a:pt x="74" y="14"/>
                  </a:lnTo>
                  <a:lnTo>
                    <a:pt x="54" y="34"/>
                  </a:lnTo>
                  <a:lnTo>
                    <a:pt x="34" y="54"/>
                  </a:lnTo>
                  <a:lnTo>
                    <a:pt x="20" y="74"/>
                  </a:lnTo>
                  <a:lnTo>
                    <a:pt x="7" y="101"/>
                  </a:lnTo>
                  <a:lnTo>
                    <a:pt x="0" y="127"/>
                  </a:lnTo>
                  <a:lnTo>
                    <a:pt x="0" y="154"/>
                  </a:lnTo>
                  <a:lnTo>
                    <a:pt x="0" y="181"/>
                  </a:lnTo>
                  <a:lnTo>
                    <a:pt x="7" y="207"/>
                  </a:lnTo>
                  <a:lnTo>
                    <a:pt x="20" y="227"/>
                  </a:lnTo>
                  <a:lnTo>
                    <a:pt x="40" y="254"/>
                  </a:lnTo>
                  <a:lnTo>
                    <a:pt x="67" y="274"/>
                  </a:lnTo>
                  <a:lnTo>
                    <a:pt x="408" y="488"/>
                  </a:lnTo>
                  <a:lnTo>
                    <a:pt x="735" y="708"/>
                  </a:lnTo>
                  <a:lnTo>
                    <a:pt x="1062" y="949"/>
                  </a:lnTo>
                  <a:lnTo>
                    <a:pt x="1376" y="1196"/>
                  </a:lnTo>
                  <a:lnTo>
                    <a:pt x="1503" y="1303"/>
                  </a:lnTo>
                  <a:lnTo>
                    <a:pt x="1630" y="1416"/>
                  </a:lnTo>
                  <a:lnTo>
                    <a:pt x="1877" y="1643"/>
                  </a:lnTo>
                  <a:lnTo>
                    <a:pt x="2004" y="1750"/>
                  </a:lnTo>
                  <a:lnTo>
                    <a:pt x="2131" y="1857"/>
                  </a:lnTo>
                  <a:lnTo>
                    <a:pt x="2265" y="1957"/>
                  </a:lnTo>
                  <a:lnTo>
                    <a:pt x="2405" y="2051"/>
                  </a:lnTo>
                  <a:lnTo>
                    <a:pt x="2438" y="2064"/>
                  </a:lnTo>
                  <a:lnTo>
                    <a:pt x="2472" y="2064"/>
                  </a:lnTo>
                  <a:lnTo>
                    <a:pt x="2498" y="2051"/>
                  </a:lnTo>
                  <a:lnTo>
                    <a:pt x="2518" y="2038"/>
                  </a:lnTo>
                  <a:lnTo>
                    <a:pt x="2538" y="2011"/>
                  </a:lnTo>
                  <a:lnTo>
                    <a:pt x="2552" y="1984"/>
                  </a:lnTo>
                  <a:lnTo>
                    <a:pt x="2552" y="1951"/>
                  </a:lnTo>
                  <a:lnTo>
                    <a:pt x="2538" y="1924"/>
                  </a:lnTo>
                  <a:lnTo>
                    <a:pt x="2485" y="1844"/>
                  </a:lnTo>
                  <a:lnTo>
                    <a:pt x="2432" y="1764"/>
                  </a:lnTo>
                  <a:lnTo>
                    <a:pt x="2378" y="1690"/>
                  </a:lnTo>
                  <a:lnTo>
                    <a:pt x="2318" y="1623"/>
                  </a:lnTo>
                  <a:lnTo>
                    <a:pt x="2184" y="1483"/>
                  </a:lnTo>
                  <a:lnTo>
                    <a:pt x="2051" y="1356"/>
                  </a:lnTo>
                  <a:lnTo>
                    <a:pt x="1904" y="1229"/>
                  </a:lnTo>
                  <a:lnTo>
                    <a:pt x="1757" y="1109"/>
                  </a:lnTo>
                  <a:lnTo>
                    <a:pt x="1463" y="875"/>
                  </a:lnTo>
                  <a:lnTo>
                    <a:pt x="1162" y="648"/>
                  </a:lnTo>
                  <a:lnTo>
                    <a:pt x="849" y="428"/>
                  </a:lnTo>
                  <a:lnTo>
                    <a:pt x="535" y="221"/>
                  </a:lnTo>
                  <a:lnTo>
                    <a:pt x="214" y="20"/>
                  </a:lnTo>
                  <a:lnTo>
                    <a:pt x="181" y="7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2651;p67"/>
            <p:cNvSpPr/>
            <p:nvPr/>
          </p:nvSpPr>
          <p:spPr>
            <a:xfrm>
              <a:off x="2482062" y="3327086"/>
              <a:ext cx="15017" cy="10855"/>
            </a:xfrm>
            <a:custGeom>
              <a:avLst/>
              <a:gdLst/>
              <a:ahLst/>
              <a:cxnLst/>
              <a:rect l="l" t="t" r="r" b="b"/>
              <a:pathLst>
                <a:path w="1858" h="1343" extrusionOk="0">
                  <a:moveTo>
                    <a:pt x="47" y="0"/>
                  </a:moveTo>
                  <a:lnTo>
                    <a:pt x="27" y="14"/>
                  </a:lnTo>
                  <a:lnTo>
                    <a:pt x="14" y="27"/>
                  </a:lnTo>
                  <a:lnTo>
                    <a:pt x="1" y="54"/>
                  </a:lnTo>
                  <a:lnTo>
                    <a:pt x="1" y="81"/>
                  </a:lnTo>
                  <a:lnTo>
                    <a:pt x="7" y="101"/>
                  </a:lnTo>
                  <a:lnTo>
                    <a:pt x="27" y="121"/>
                  </a:lnTo>
                  <a:lnTo>
                    <a:pt x="234" y="281"/>
                  </a:lnTo>
                  <a:lnTo>
                    <a:pt x="448" y="441"/>
                  </a:lnTo>
                  <a:lnTo>
                    <a:pt x="655" y="608"/>
                  </a:lnTo>
                  <a:lnTo>
                    <a:pt x="869" y="775"/>
                  </a:lnTo>
                  <a:lnTo>
                    <a:pt x="1089" y="935"/>
                  </a:lnTo>
                  <a:lnTo>
                    <a:pt x="1310" y="1082"/>
                  </a:lnTo>
                  <a:lnTo>
                    <a:pt x="1423" y="1156"/>
                  </a:lnTo>
                  <a:lnTo>
                    <a:pt x="1537" y="1223"/>
                  </a:lnTo>
                  <a:lnTo>
                    <a:pt x="1650" y="1283"/>
                  </a:lnTo>
                  <a:lnTo>
                    <a:pt x="1771" y="1336"/>
                  </a:lnTo>
                  <a:lnTo>
                    <a:pt x="1791" y="1343"/>
                  </a:lnTo>
                  <a:lnTo>
                    <a:pt x="1811" y="1343"/>
                  </a:lnTo>
                  <a:lnTo>
                    <a:pt x="1831" y="1336"/>
                  </a:lnTo>
                  <a:lnTo>
                    <a:pt x="1844" y="1323"/>
                  </a:lnTo>
                  <a:lnTo>
                    <a:pt x="1851" y="1303"/>
                  </a:lnTo>
                  <a:lnTo>
                    <a:pt x="1857" y="1283"/>
                  </a:lnTo>
                  <a:lnTo>
                    <a:pt x="1851" y="1263"/>
                  </a:lnTo>
                  <a:lnTo>
                    <a:pt x="1837" y="1243"/>
                  </a:lnTo>
                  <a:lnTo>
                    <a:pt x="1744" y="1156"/>
                  </a:lnTo>
                  <a:lnTo>
                    <a:pt x="1650" y="1062"/>
                  </a:lnTo>
                  <a:lnTo>
                    <a:pt x="1550" y="982"/>
                  </a:lnTo>
                  <a:lnTo>
                    <a:pt x="1443" y="895"/>
                  </a:lnTo>
                  <a:lnTo>
                    <a:pt x="1230" y="735"/>
                  </a:lnTo>
                  <a:lnTo>
                    <a:pt x="1002" y="588"/>
                  </a:lnTo>
                  <a:lnTo>
                    <a:pt x="775" y="441"/>
                  </a:lnTo>
                  <a:lnTo>
                    <a:pt x="542" y="294"/>
                  </a:lnTo>
                  <a:lnTo>
                    <a:pt x="315" y="154"/>
                  </a:lnTo>
                  <a:lnTo>
                    <a:pt x="94" y="7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2652;p67"/>
            <p:cNvSpPr/>
            <p:nvPr/>
          </p:nvSpPr>
          <p:spPr>
            <a:xfrm>
              <a:off x="2505057" y="3261440"/>
              <a:ext cx="12964" cy="25646"/>
            </a:xfrm>
            <a:custGeom>
              <a:avLst/>
              <a:gdLst/>
              <a:ahLst/>
              <a:cxnLst/>
              <a:rect l="l" t="t" r="r" b="b"/>
              <a:pathLst>
                <a:path w="1604" h="3173" extrusionOk="0">
                  <a:moveTo>
                    <a:pt x="148" y="0"/>
                  </a:moveTo>
                  <a:lnTo>
                    <a:pt x="121" y="7"/>
                  </a:lnTo>
                  <a:lnTo>
                    <a:pt x="94" y="14"/>
                  </a:lnTo>
                  <a:lnTo>
                    <a:pt x="68" y="27"/>
                  </a:lnTo>
                  <a:lnTo>
                    <a:pt x="48" y="47"/>
                  </a:lnTo>
                  <a:lnTo>
                    <a:pt x="28" y="67"/>
                  </a:lnTo>
                  <a:lnTo>
                    <a:pt x="14" y="94"/>
                  </a:lnTo>
                  <a:lnTo>
                    <a:pt x="8" y="121"/>
                  </a:lnTo>
                  <a:lnTo>
                    <a:pt x="1" y="147"/>
                  </a:lnTo>
                  <a:lnTo>
                    <a:pt x="1" y="174"/>
                  </a:lnTo>
                  <a:lnTo>
                    <a:pt x="8" y="207"/>
                  </a:lnTo>
                  <a:lnTo>
                    <a:pt x="21" y="234"/>
                  </a:lnTo>
                  <a:lnTo>
                    <a:pt x="48" y="261"/>
                  </a:lnTo>
                  <a:lnTo>
                    <a:pt x="188" y="401"/>
                  </a:lnTo>
                  <a:lnTo>
                    <a:pt x="322" y="555"/>
                  </a:lnTo>
                  <a:lnTo>
                    <a:pt x="448" y="715"/>
                  </a:lnTo>
                  <a:lnTo>
                    <a:pt x="569" y="875"/>
                  </a:lnTo>
                  <a:lnTo>
                    <a:pt x="682" y="1042"/>
                  </a:lnTo>
                  <a:lnTo>
                    <a:pt x="789" y="1216"/>
                  </a:lnTo>
                  <a:lnTo>
                    <a:pt x="883" y="1390"/>
                  </a:lnTo>
                  <a:lnTo>
                    <a:pt x="976" y="1570"/>
                  </a:lnTo>
                  <a:lnTo>
                    <a:pt x="1056" y="1750"/>
                  </a:lnTo>
                  <a:lnTo>
                    <a:pt x="1136" y="1937"/>
                  </a:lnTo>
                  <a:lnTo>
                    <a:pt x="1203" y="2131"/>
                  </a:lnTo>
                  <a:lnTo>
                    <a:pt x="1263" y="2318"/>
                  </a:lnTo>
                  <a:lnTo>
                    <a:pt x="1317" y="2518"/>
                  </a:lnTo>
                  <a:lnTo>
                    <a:pt x="1364" y="2712"/>
                  </a:lnTo>
                  <a:lnTo>
                    <a:pt x="1404" y="2913"/>
                  </a:lnTo>
                  <a:lnTo>
                    <a:pt x="1437" y="3113"/>
                  </a:lnTo>
                  <a:lnTo>
                    <a:pt x="1444" y="3146"/>
                  </a:lnTo>
                  <a:lnTo>
                    <a:pt x="1464" y="3166"/>
                  </a:lnTo>
                  <a:lnTo>
                    <a:pt x="1497" y="3173"/>
                  </a:lnTo>
                  <a:lnTo>
                    <a:pt x="1524" y="3173"/>
                  </a:lnTo>
                  <a:lnTo>
                    <a:pt x="1557" y="3166"/>
                  </a:lnTo>
                  <a:lnTo>
                    <a:pt x="1577" y="3146"/>
                  </a:lnTo>
                  <a:lnTo>
                    <a:pt x="1597" y="3120"/>
                  </a:lnTo>
                  <a:lnTo>
                    <a:pt x="1604" y="3086"/>
                  </a:lnTo>
                  <a:lnTo>
                    <a:pt x="1604" y="2866"/>
                  </a:lnTo>
                  <a:lnTo>
                    <a:pt x="1591" y="2645"/>
                  </a:lnTo>
                  <a:lnTo>
                    <a:pt x="1564" y="2432"/>
                  </a:lnTo>
                  <a:lnTo>
                    <a:pt x="1524" y="2225"/>
                  </a:lnTo>
                  <a:lnTo>
                    <a:pt x="1477" y="2017"/>
                  </a:lnTo>
                  <a:lnTo>
                    <a:pt x="1417" y="1810"/>
                  </a:lnTo>
                  <a:lnTo>
                    <a:pt x="1350" y="1617"/>
                  </a:lnTo>
                  <a:lnTo>
                    <a:pt x="1270" y="1423"/>
                  </a:lnTo>
                  <a:lnTo>
                    <a:pt x="1177" y="1236"/>
                  </a:lnTo>
                  <a:lnTo>
                    <a:pt x="1076" y="1049"/>
                  </a:lnTo>
                  <a:lnTo>
                    <a:pt x="963" y="869"/>
                  </a:lnTo>
                  <a:lnTo>
                    <a:pt x="843" y="695"/>
                  </a:lnTo>
                  <a:lnTo>
                    <a:pt x="716" y="521"/>
                  </a:lnTo>
                  <a:lnTo>
                    <a:pt x="575" y="361"/>
                  </a:lnTo>
                  <a:lnTo>
                    <a:pt x="422" y="201"/>
                  </a:lnTo>
                  <a:lnTo>
                    <a:pt x="261" y="40"/>
                  </a:lnTo>
                  <a:lnTo>
                    <a:pt x="235" y="20"/>
                  </a:lnTo>
                  <a:lnTo>
                    <a:pt x="208" y="7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2653;p67"/>
            <p:cNvSpPr/>
            <p:nvPr/>
          </p:nvSpPr>
          <p:spPr>
            <a:xfrm>
              <a:off x="2389477" y="3292752"/>
              <a:ext cx="17822" cy="24999"/>
            </a:xfrm>
            <a:custGeom>
              <a:avLst/>
              <a:gdLst/>
              <a:ahLst/>
              <a:cxnLst/>
              <a:rect l="l" t="t" r="r" b="b"/>
              <a:pathLst>
                <a:path w="2205" h="3093" extrusionOk="0">
                  <a:moveTo>
                    <a:pt x="148" y="0"/>
                  </a:moveTo>
                  <a:lnTo>
                    <a:pt x="114" y="14"/>
                  </a:lnTo>
                  <a:lnTo>
                    <a:pt x="87" y="27"/>
                  </a:lnTo>
                  <a:lnTo>
                    <a:pt x="61" y="40"/>
                  </a:lnTo>
                  <a:lnTo>
                    <a:pt x="41" y="67"/>
                  </a:lnTo>
                  <a:lnTo>
                    <a:pt x="21" y="87"/>
                  </a:lnTo>
                  <a:lnTo>
                    <a:pt x="7" y="121"/>
                  </a:lnTo>
                  <a:lnTo>
                    <a:pt x="1" y="147"/>
                  </a:lnTo>
                  <a:lnTo>
                    <a:pt x="1" y="181"/>
                  </a:lnTo>
                  <a:lnTo>
                    <a:pt x="14" y="221"/>
                  </a:lnTo>
                  <a:lnTo>
                    <a:pt x="27" y="254"/>
                  </a:lnTo>
                  <a:lnTo>
                    <a:pt x="254" y="622"/>
                  </a:lnTo>
                  <a:lnTo>
                    <a:pt x="488" y="982"/>
                  </a:lnTo>
                  <a:lnTo>
                    <a:pt x="722" y="1336"/>
                  </a:lnTo>
                  <a:lnTo>
                    <a:pt x="956" y="1690"/>
                  </a:lnTo>
                  <a:lnTo>
                    <a:pt x="1203" y="2038"/>
                  </a:lnTo>
                  <a:lnTo>
                    <a:pt x="1450" y="2378"/>
                  </a:lnTo>
                  <a:lnTo>
                    <a:pt x="1711" y="2719"/>
                  </a:lnTo>
                  <a:lnTo>
                    <a:pt x="1984" y="3053"/>
                  </a:lnTo>
                  <a:lnTo>
                    <a:pt x="2004" y="3073"/>
                  </a:lnTo>
                  <a:lnTo>
                    <a:pt x="2024" y="3086"/>
                  </a:lnTo>
                  <a:lnTo>
                    <a:pt x="2044" y="3093"/>
                  </a:lnTo>
                  <a:lnTo>
                    <a:pt x="2085" y="3093"/>
                  </a:lnTo>
                  <a:lnTo>
                    <a:pt x="2111" y="3086"/>
                  </a:lnTo>
                  <a:lnTo>
                    <a:pt x="2145" y="3066"/>
                  </a:lnTo>
                  <a:lnTo>
                    <a:pt x="2178" y="3033"/>
                  </a:lnTo>
                  <a:lnTo>
                    <a:pt x="2198" y="2986"/>
                  </a:lnTo>
                  <a:lnTo>
                    <a:pt x="2205" y="2966"/>
                  </a:lnTo>
                  <a:lnTo>
                    <a:pt x="2205" y="2939"/>
                  </a:lnTo>
                  <a:lnTo>
                    <a:pt x="2198" y="2919"/>
                  </a:lnTo>
                  <a:lnTo>
                    <a:pt x="2185" y="2892"/>
                  </a:lnTo>
                  <a:lnTo>
                    <a:pt x="1978" y="2518"/>
                  </a:lnTo>
                  <a:lnTo>
                    <a:pt x="1764" y="2158"/>
                  </a:lnTo>
                  <a:lnTo>
                    <a:pt x="1544" y="1804"/>
                  </a:lnTo>
                  <a:lnTo>
                    <a:pt x="1310" y="1450"/>
                  </a:lnTo>
                  <a:lnTo>
                    <a:pt x="1076" y="1102"/>
                  </a:lnTo>
                  <a:lnTo>
                    <a:pt x="829" y="762"/>
                  </a:lnTo>
                  <a:lnTo>
                    <a:pt x="335" y="74"/>
                  </a:lnTo>
                  <a:lnTo>
                    <a:pt x="308" y="47"/>
                  </a:lnTo>
                  <a:lnTo>
                    <a:pt x="274" y="27"/>
                  </a:lnTo>
                  <a:lnTo>
                    <a:pt x="248" y="14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2654;p67"/>
            <p:cNvSpPr/>
            <p:nvPr/>
          </p:nvSpPr>
          <p:spPr>
            <a:xfrm>
              <a:off x="2149459" y="3545403"/>
              <a:ext cx="84551" cy="38715"/>
            </a:xfrm>
            <a:custGeom>
              <a:avLst/>
              <a:gdLst/>
              <a:ahLst/>
              <a:cxnLst/>
              <a:rect l="l" t="t" r="r" b="b"/>
              <a:pathLst>
                <a:path w="10461" h="4790" extrusionOk="0">
                  <a:moveTo>
                    <a:pt x="8183" y="0"/>
                  </a:moveTo>
                  <a:lnTo>
                    <a:pt x="8002" y="7"/>
                  </a:lnTo>
                  <a:lnTo>
                    <a:pt x="7822" y="14"/>
                  </a:lnTo>
                  <a:lnTo>
                    <a:pt x="7642" y="27"/>
                  </a:lnTo>
                  <a:lnTo>
                    <a:pt x="7461" y="47"/>
                  </a:lnTo>
                  <a:lnTo>
                    <a:pt x="7281" y="67"/>
                  </a:lnTo>
                  <a:lnTo>
                    <a:pt x="7101" y="94"/>
                  </a:lnTo>
                  <a:lnTo>
                    <a:pt x="6927" y="127"/>
                  </a:lnTo>
                  <a:lnTo>
                    <a:pt x="6747" y="161"/>
                  </a:lnTo>
                  <a:lnTo>
                    <a:pt x="6566" y="201"/>
                  </a:lnTo>
                  <a:lnTo>
                    <a:pt x="6386" y="241"/>
                  </a:lnTo>
                  <a:lnTo>
                    <a:pt x="6032" y="341"/>
                  </a:lnTo>
                  <a:lnTo>
                    <a:pt x="5671" y="461"/>
                  </a:lnTo>
                  <a:lnTo>
                    <a:pt x="5324" y="588"/>
                  </a:lnTo>
                  <a:lnTo>
                    <a:pt x="4970" y="729"/>
                  </a:lnTo>
                  <a:lnTo>
                    <a:pt x="4629" y="889"/>
                  </a:lnTo>
                  <a:lnTo>
                    <a:pt x="4282" y="1056"/>
                  </a:lnTo>
                  <a:lnTo>
                    <a:pt x="3948" y="1236"/>
                  </a:lnTo>
                  <a:lnTo>
                    <a:pt x="3614" y="1423"/>
                  </a:lnTo>
                  <a:lnTo>
                    <a:pt x="3293" y="1624"/>
                  </a:lnTo>
                  <a:lnTo>
                    <a:pt x="2973" y="1831"/>
                  </a:lnTo>
                  <a:lnTo>
                    <a:pt x="2659" y="2044"/>
                  </a:lnTo>
                  <a:lnTo>
                    <a:pt x="2358" y="2271"/>
                  </a:lnTo>
                  <a:lnTo>
                    <a:pt x="2058" y="2499"/>
                  </a:lnTo>
                  <a:lnTo>
                    <a:pt x="1771" y="2739"/>
                  </a:lnTo>
                  <a:lnTo>
                    <a:pt x="1490" y="2979"/>
                  </a:lnTo>
                  <a:lnTo>
                    <a:pt x="1223" y="3227"/>
                  </a:lnTo>
                  <a:lnTo>
                    <a:pt x="962" y="3474"/>
                  </a:lnTo>
                  <a:lnTo>
                    <a:pt x="715" y="3728"/>
                  </a:lnTo>
                  <a:lnTo>
                    <a:pt x="475" y="3975"/>
                  </a:lnTo>
                  <a:lnTo>
                    <a:pt x="254" y="4229"/>
                  </a:lnTo>
                  <a:lnTo>
                    <a:pt x="41" y="4489"/>
                  </a:lnTo>
                  <a:lnTo>
                    <a:pt x="21" y="4516"/>
                  </a:lnTo>
                  <a:lnTo>
                    <a:pt x="7" y="4556"/>
                  </a:lnTo>
                  <a:lnTo>
                    <a:pt x="1" y="4589"/>
                  </a:lnTo>
                  <a:lnTo>
                    <a:pt x="1" y="4623"/>
                  </a:lnTo>
                  <a:lnTo>
                    <a:pt x="7" y="4656"/>
                  </a:lnTo>
                  <a:lnTo>
                    <a:pt x="14" y="4683"/>
                  </a:lnTo>
                  <a:lnTo>
                    <a:pt x="34" y="4709"/>
                  </a:lnTo>
                  <a:lnTo>
                    <a:pt x="54" y="4736"/>
                  </a:lnTo>
                  <a:lnTo>
                    <a:pt x="74" y="4756"/>
                  </a:lnTo>
                  <a:lnTo>
                    <a:pt x="101" y="4776"/>
                  </a:lnTo>
                  <a:lnTo>
                    <a:pt x="134" y="4783"/>
                  </a:lnTo>
                  <a:lnTo>
                    <a:pt x="161" y="4790"/>
                  </a:lnTo>
                  <a:lnTo>
                    <a:pt x="194" y="4790"/>
                  </a:lnTo>
                  <a:lnTo>
                    <a:pt x="228" y="4776"/>
                  </a:lnTo>
                  <a:lnTo>
                    <a:pt x="254" y="4763"/>
                  </a:lnTo>
                  <a:lnTo>
                    <a:pt x="288" y="4736"/>
                  </a:lnTo>
                  <a:lnTo>
                    <a:pt x="555" y="4456"/>
                  </a:lnTo>
                  <a:lnTo>
                    <a:pt x="829" y="4195"/>
                  </a:lnTo>
                  <a:lnTo>
                    <a:pt x="1109" y="3935"/>
                  </a:lnTo>
                  <a:lnTo>
                    <a:pt x="1397" y="3687"/>
                  </a:lnTo>
                  <a:lnTo>
                    <a:pt x="1690" y="3454"/>
                  </a:lnTo>
                  <a:lnTo>
                    <a:pt x="1991" y="3227"/>
                  </a:lnTo>
                  <a:lnTo>
                    <a:pt x="2298" y="3013"/>
                  </a:lnTo>
                  <a:lnTo>
                    <a:pt x="2612" y="2812"/>
                  </a:lnTo>
                  <a:lnTo>
                    <a:pt x="2939" y="2612"/>
                  </a:lnTo>
                  <a:lnTo>
                    <a:pt x="3267" y="2432"/>
                  </a:lnTo>
                  <a:lnTo>
                    <a:pt x="3601" y="2258"/>
                  </a:lnTo>
                  <a:lnTo>
                    <a:pt x="3941" y="2098"/>
                  </a:lnTo>
                  <a:lnTo>
                    <a:pt x="4289" y="1944"/>
                  </a:lnTo>
                  <a:lnTo>
                    <a:pt x="4643" y="1804"/>
                  </a:lnTo>
                  <a:lnTo>
                    <a:pt x="4997" y="1670"/>
                  </a:lnTo>
                  <a:lnTo>
                    <a:pt x="5364" y="1550"/>
                  </a:lnTo>
                  <a:lnTo>
                    <a:pt x="5671" y="1463"/>
                  </a:lnTo>
                  <a:lnTo>
                    <a:pt x="5978" y="1390"/>
                  </a:lnTo>
                  <a:lnTo>
                    <a:pt x="6286" y="1323"/>
                  </a:lnTo>
                  <a:lnTo>
                    <a:pt x="6593" y="1270"/>
                  </a:lnTo>
                  <a:lnTo>
                    <a:pt x="6900" y="1223"/>
                  </a:lnTo>
                  <a:lnTo>
                    <a:pt x="7207" y="1183"/>
                  </a:lnTo>
                  <a:lnTo>
                    <a:pt x="7515" y="1149"/>
                  </a:lnTo>
                  <a:lnTo>
                    <a:pt x="7822" y="1116"/>
                  </a:lnTo>
                  <a:lnTo>
                    <a:pt x="8436" y="1063"/>
                  </a:lnTo>
                  <a:lnTo>
                    <a:pt x="9051" y="1009"/>
                  </a:lnTo>
                  <a:lnTo>
                    <a:pt x="9365" y="976"/>
                  </a:lnTo>
                  <a:lnTo>
                    <a:pt x="9672" y="936"/>
                  </a:lnTo>
                  <a:lnTo>
                    <a:pt x="9979" y="896"/>
                  </a:lnTo>
                  <a:lnTo>
                    <a:pt x="10293" y="842"/>
                  </a:lnTo>
                  <a:lnTo>
                    <a:pt x="10333" y="835"/>
                  </a:lnTo>
                  <a:lnTo>
                    <a:pt x="10373" y="815"/>
                  </a:lnTo>
                  <a:lnTo>
                    <a:pt x="10400" y="789"/>
                  </a:lnTo>
                  <a:lnTo>
                    <a:pt x="10427" y="762"/>
                  </a:lnTo>
                  <a:lnTo>
                    <a:pt x="10447" y="735"/>
                  </a:lnTo>
                  <a:lnTo>
                    <a:pt x="10454" y="695"/>
                  </a:lnTo>
                  <a:lnTo>
                    <a:pt x="10460" y="662"/>
                  </a:lnTo>
                  <a:lnTo>
                    <a:pt x="10460" y="622"/>
                  </a:lnTo>
                  <a:lnTo>
                    <a:pt x="10454" y="588"/>
                  </a:lnTo>
                  <a:lnTo>
                    <a:pt x="10447" y="548"/>
                  </a:lnTo>
                  <a:lnTo>
                    <a:pt x="10427" y="515"/>
                  </a:lnTo>
                  <a:lnTo>
                    <a:pt x="10407" y="481"/>
                  </a:lnTo>
                  <a:lnTo>
                    <a:pt x="10387" y="448"/>
                  </a:lnTo>
                  <a:lnTo>
                    <a:pt x="10360" y="421"/>
                  </a:lnTo>
                  <a:lnTo>
                    <a:pt x="10327" y="395"/>
                  </a:lnTo>
                  <a:lnTo>
                    <a:pt x="10293" y="381"/>
                  </a:lnTo>
                  <a:lnTo>
                    <a:pt x="10120" y="314"/>
                  </a:lnTo>
                  <a:lnTo>
                    <a:pt x="9946" y="261"/>
                  </a:lnTo>
                  <a:lnTo>
                    <a:pt x="9772" y="208"/>
                  </a:lnTo>
                  <a:lnTo>
                    <a:pt x="9599" y="161"/>
                  </a:lnTo>
                  <a:lnTo>
                    <a:pt x="9425" y="127"/>
                  </a:lnTo>
                  <a:lnTo>
                    <a:pt x="9251" y="94"/>
                  </a:lnTo>
                  <a:lnTo>
                    <a:pt x="9071" y="61"/>
                  </a:lnTo>
                  <a:lnTo>
                    <a:pt x="8897" y="41"/>
                  </a:lnTo>
                  <a:lnTo>
                    <a:pt x="8717" y="21"/>
                  </a:lnTo>
                  <a:lnTo>
                    <a:pt x="8537" y="14"/>
                  </a:lnTo>
                  <a:lnTo>
                    <a:pt x="8363" y="7"/>
                  </a:lnTo>
                  <a:lnTo>
                    <a:pt x="818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2655;p67"/>
            <p:cNvSpPr/>
            <p:nvPr/>
          </p:nvSpPr>
          <p:spPr>
            <a:xfrm>
              <a:off x="2147140" y="3616019"/>
              <a:ext cx="27214" cy="9610"/>
            </a:xfrm>
            <a:custGeom>
              <a:avLst/>
              <a:gdLst/>
              <a:ahLst/>
              <a:cxnLst/>
              <a:rect l="l" t="t" r="r" b="b"/>
              <a:pathLst>
                <a:path w="3367" h="1189" extrusionOk="0">
                  <a:moveTo>
                    <a:pt x="2779" y="0"/>
                  </a:moveTo>
                  <a:lnTo>
                    <a:pt x="2679" y="13"/>
                  </a:lnTo>
                  <a:lnTo>
                    <a:pt x="2579" y="27"/>
                  </a:lnTo>
                  <a:lnTo>
                    <a:pt x="2478" y="47"/>
                  </a:lnTo>
                  <a:lnTo>
                    <a:pt x="2278" y="94"/>
                  </a:lnTo>
                  <a:lnTo>
                    <a:pt x="2078" y="147"/>
                  </a:lnTo>
                  <a:lnTo>
                    <a:pt x="1697" y="267"/>
                  </a:lnTo>
                  <a:lnTo>
                    <a:pt x="1490" y="334"/>
                  </a:lnTo>
                  <a:lnTo>
                    <a:pt x="1283" y="414"/>
                  </a:lnTo>
                  <a:lnTo>
                    <a:pt x="1076" y="494"/>
                  </a:lnTo>
                  <a:lnTo>
                    <a:pt x="869" y="581"/>
                  </a:lnTo>
                  <a:lnTo>
                    <a:pt x="461" y="761"/>
                  </a:lnTo>
                  <a:lnTo>
                    <a:pt x="60" y="955"/>
                  </a:lnTo>
                  <a:lnTo>
                    <a:pt x="40" y="969"/>
                  </a:lnTo>
                  <a:lnTo>
                    <a:pt x="20" y="982"/>
                  </a:lnTo>
                  <a:lnTo>
                    <a:pt x="14" y="1002"/>
                  </a:lnTo>
                  <a:lnTo>
                    <a:pt x="7" y="1022"/>
                  </a:lnTo>
                  <a:lnTo>
                    <a:pt x="0" y="1062"/>
                  </a:lnTo>
                  <a:lnTo>
                    <a:pt x="14" y="1109"/>
                  </a:lnTo>
                  <a:lnTo>
                    <a:pt x="34" y="1142"/>
                  </a:lnTo>
                  <a:lnTo>
                    <a:pt x="67" y="1176"/>
                  </a:lnTo>
                  <a:lnTo>
                    <a:pt x="87" y="1182"/>
                  </a:lnTo>
                  <a:lnTo>
                    <a:pt x="107" y="1189"/>
                  </a:lnTo>
                  <a:lnTo>
                    <a:pt x="134" y="1189"/>
                  </a:lnTo>
                  <a:lnTo>
                    <a:pt x="154" y="1182"/>
                  </a:lnTo>
                  <a:lnTo>
                    <a:pt x="568" y="1049"/>
                  </a:lnTo>
                  <a:lnTo>
                    <a:pt x="982" y="928"/>
                  </a:lnTo>
                  <a:lnTo>
                    <a:pt x="1403" y="815"/>
                  </a:lnTo>
                  <a:lnTo>
                    <a:pt x="1824" y="715"/>
                  </a:lnTo>
                  <a:lnTo>
                    <a:pt x="2011" y="681"/>
                  </a:lnTo>
                  <a:lnTo>
                    <a:pt x="2198" y="641"/>
                  </a:lnTo>
                  <a:lnTo>
                    <a:pt x="2398" y="608"/>
                  </a:lnTo>
                  <a:lnTo>
                    <a:pt x="2592" y="574"/>
                  </a:lnTo>
                  <a:lnTo>
                    <a:pt x="2779" y="528"/>
                  </a:lnTo>
                  <a:lnTo>
                    <a:pt x="2872" y="501"/>
                  </a:lnTo>
                  <a:lnTo>
                    <a:pt x="2966" y="468"/>
                  </a:lnTo>
                  <a:lnTo>
                    <a:pt x="3053" y="434"/>
                  </a:lnTo>
                  <a:lnTo>
                    <a:pt x="3140" y="394"/>
                  </a:lnTo>
                  <a:lnTo>
                    <a:pt x="3226" y="347"/>
                  </a:lnTo>
                  <a:lnTo>
                    <a:pt x="3307" y="301"/>
                  </a:lnTo>
                  <a:lnTo>
                    <a:pt x="3333" y="274"/>
                  </a:lnTo>
                  <a:lnTo>
                    <a:pt x="3353" y="240"/>
                  </a:lnTo>
                  <a:lnTo>
                    <a:pt x="3367" y="200"/>
                  </a:lnTo>
                  <a:lnTo>
                    <a:pt x="3367" y="160"/>
                  </a:lnTo>
                  <a:lnTo>
                    <a:pt x="3360" y="127"/>
                  </a:lnTo>
                  <a:lnTo>
                    <a:pt x="3340" y="94"/>
                  </a:lnTo>
                  <a:lnTo>
                    <a:pt x="3313" y="67"/>
                  </a:lnTo>
                  <a:lnTo>
                    <a:pt x="3273" y="47"/>
                  </a:lnTo>
                  <a:lnTo>
                    <a:pt x="3173" y="27"/>
                  </a:lnTo>
                  <a:lnTo>
                    <a:pt x="3079" y="7"/>
                  </a:lnTo>
                  <a:lnTo>
                    <a:pt x="297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2656;p67"/>
            <p:cNvSpPr/>
            <p:nvPr/>
          </p:nvSpPr>
          <p:spPr>
            <a:xfrm>
              <a:off x="2134773" y="3671999"/>
              <a:ext cx="25654" cy="10863"/>
            </a:xfrm>
            <a:custGeom>
              <a:avLst/>
              <a:gdLst/>
              <a:ahLst/>
              <a:cxnLst/>
              <a:rect l="l" t="t" r="r" b="b"/>
              <a:pathLst>
                <a:path w="3174" h="1344" extrusionOk="0">
                  <a:moveTo>
                    <a:pt x="154" y="0"/>
                  </a:moveTo>
                  <a:lnTo>
                    <a:pt x="128" y="7"/>
                  </a:lnTo>
                  <a:lnTo>
                    <a:pt x="101" y="14"/>
                  </a:lnTo>
                  <a:lnTo>
                    <a:pt x="74" y="27"/>
                  </a:lnTo>
                  <a:lnTo>
                    <a:pt x="54" y="47"/>
                  </a:lnTo>
                  <a:lnTo>
                    <a:pt x="34" y="67"/>
                  </a:lnTo>
                  <a:lnTo>
                    <a:pt x="14" y="87"/>
                  </a:lnTo>
                  <a:lnTo>
                    <a:pt x="7" y="114"/>
                  </a:lnTo>
                  <a:lnTo>
                    <a:pt x="1" y="141"/>
                  </a:lnTo>
                  <a:lnTo>
                    <a:pt x="1" y="174"/>
                  </a:lnTo>
                  <a:lnTo>
                    <a:pt x="7" y="201"/>
                  </a:lnTo>
                  <a:lnTo>
                    <a:pt x="41" y="294"/>
                  </a:lnTo>
                  <a:lnTo>
                    <a:pt x="81" y="388"/>
                  </a:lnTo>
                  <a:lnTo>
                    <a:pt x="128" y="468"/>
                  </a:lnTo>
                  <a:lnTo>
                    <a:pt x="181" y="548"/>
                  </a:lnTo>
                  <a:lnTo>
                    <a:pt x="241" y="615"/>
                  </a:lnTo>
                  <a:lnTo>
                    <a:pt x="301" y="682"/>
                  </a:lnTo>
                  <a:lnTo>
                    <a:pt x="375" y="742"/>
                  </a:lnTo>
                  <a:lnTo>
                    <a:pt x="448" y="795"/>
                  </a:lnTo>
                  <a:lnTo>
                    <a:pt x="528" y="842"/>
                  </a:lnTo>
                  <a:lnTo>
                    <a:pt x="609" y="889"/>
                  </a:lnTo>
                  <a:lnTo>
                    <a:pt x="695" y="929"/>
                  </a:lnTo>
                  <a:lnTo>
                    <a:pt x="782" y="962"/>
                  </a:lnTo>
                  <a:lnTo>
                    <a:pt x="876" y="996"/>
                  </a:lnTo>
                  <a:lnTo>
                    <a:pt x="969" y="1022"/>
                  </a:lnTo>
                  <a:lnTo>
                    <a:pt x="1063" y="1042"/>
                  </a:lnTo>
                  <a:lnTo>
                    <a:pt x="1156" y="1062"/>
                  </a:lnTo>
                  <a:lnTo>
                    <a:pt x="1263" y="1076"/>
                  </a:lnTo>
                  <a:lnTo>
                    <a:pt x="1370" y="1089"/>
                  </a:lnTo>
                  <a:lnTo>
                    <a:pt x="1597" y="1096"/>
                  </a:lnTo>
                  <a:lnTo>
                    <a:pt x="1831" y="1096"/>
                  </a:lnTo>
                  <a:lnTo>
                    <a:pt x="2065" y="1103"/>
                  </a:lnTo>
                  <a:lnTo>
                    <a:pt x="2185" y="1109"/>
                  </a:lnTo>
                  <a:lnTo>
                    <a:pt x="2298" y="1116"/>
                  </a:lnTo>
                  <a:lnTo>
                    <a:pt x="2412" y="1129"/>
                  </a:lnTo>
                  <a:lnTo>
                    <a:pt x="2519" y="1149"/>
                  </a:lnTo>
                  <a:lnTo>
                    <a:pt x="2626" y="1176"/>
                  </a:lnTo>
                  <a:lnTo>
                    <a:pt x="2726" y="1209"/>
                  </a:lnTo>
                  <a:lnTo>
                    <a:pt x="2826" y="1256"/>
                  </a:lnTo>
                  <a:lnTo>
                    <a:pt x="2913" y="1316"/>
                  </a:lnTo>
                  <a:lnTo>
                    <a:pt x="2946" y="1330"/>
                  </a:lnTo>
                  <a:lnTo>
                    <a:pt x="2973" y="1336"/>
                  </a:lnTo>
                  <a:lnTo>
                    <a:pt x="3000" y="1343"/>
                  </a:lnTo>
                  <a:lnTo>
                    <a:pt x="3026" y="1343"/>
                  </a:lnTo>
                  <a:lnTo>
                    <a:pt x="3053" y="1336"/>
                  </a:lnTo>
                  <a:lnTo>
                    <a:pt x="3080" y="1323"/>
                  </a:lnTo>
                  <a:lnTo>
                    <a:pt x="3100" y="1303"/>
                  </a:lnTo>
                  <a:lnTo>
                    <a:pt x="3120" y="1290"/>
                  </a:lnTo>
                  <a:lnTo>
                    <a:pt x="3153" y="1243"/>
                  </a:lnTo>
                  <a:lnTo>
                    <a:pt x="3167" y="1216"/>
                  </a:lnTo>
                  <a:lnTo>
                    <a:pt x="3173" y="1189"/>
                  </a:lnTo>
                  <a:lnTo>
                    <a:pt x="3173" y="1156"/>
                  </a:lnTo>
                  <a:lnTo>
                    <a:pt x="3173" y="1129"/>
                  </a:lnTo>
                  <a:lnTo>
                    <a:pt x="3167" y="1103"/>
                  </a:lnTo>
                  <a:lnTo>
                    <a:pt x="3153" y="1076"/>
                  </a:lnTo>
                  <a:lnTo>
                    <a:pt x="3107" y="996"/>
                  </a:lnTo>
                  <a:lnTo>
                    <a:pt x="3060" y="922"/>
                  </a:lnTo>
                  <a:lnTo>
                    <a:pt x="3013" y="849"/>
                  </a:lnTo>
                  <a:lnTo>
                    <a:pt x="2966" y="789"/>
                  </a:lnTo>
                  <a:lnTo>
                    <a:pt x="2913" y="735"/>
                  </a:lnTo>
                  <a:lnTo>
                    <a:pt x="2860" y="682"/>
                  </a:lnTo>
                  <a:lnTo>
                    <a:pt x="2806" y="642"/>
                  </a:lnTo>
                  <a:lnTo>
                    <a:pt x="2746" y="602"/>
                  </a:lnTo>
                  <a:lnTo>
                    <a:pt x="2679" y="562"/>
                  </a:lnTo>
                  <a:lnTo>
                    <a:pt x="2612" y="535"/>
                  </a:lnTo>
                  <a:lnTo>
                    <a:pt x="2546" y="508"/>
                  </a:lnTo>
                  <a:lnTo>
                    <a:pt x="2465" y="481"/>
                  </a:lnTo>
                  <a:lnTo>
                    <a:pt x="2392" y="468"/>
                  </a:lnTo>
                  <a:lnTo>
                    <a:pt x="2305" y="455"/>
                  </a:lnTo>
                  <a:lnTo>
                    <a:pt x="2118" y="435"/>
                  </a:lnTo>
                  <a:lnTo>
                    <a:pt x="2005" y="428"/>
                  </a:lnTo>
                  <a:lnTo>
                    <a:pt x="1891" y="435"/>
                  </a:lnTo>
                  <a:lnTo>
                    <a:pt x="1644" y="448"/>
                  </a:lnTo>
                  <a:lnTo>
                    <a:pt x="1383" y="468"/>
                  </a:lnTo>
                  <a:lnTo>
                    <a:pt x="1250" y="475"/>
                  </a:lnTo>
                  <a:lnTo>
                    <a:pt x="1123" y="481"/>
                  </a:lnTo>
                  <a:lnTo>
                    <a:pt x="996" y="475"/>
                  </a:lnTo>
                  <a:lnTo>
                    <a:pt x="869" y="461"/>
                  </a:lnTo>
                  <a:lnTo>
                    <a:pt x="756" y="435"/>
                  </a:lnTo>
                  <a:lnTo>
                    <a:pt x="642" y="395"/>
                  </a:lnTo>
                  <a:lnTo>
                    <a:pt x="589" y="368"/>
                  </a:lnTo>
                  <a:lnTo>
                    <a:pt x="542" y="341"/>
                  </a:lnTo>
                  <a:lnTo>
                    <a:pt x="495" y="308"/>
                  </a:lnTo>
                  <a:lnTo>
                    <a:pt x="448" y="274"/>
                  </a:lnTo>
                  <a:lnTo>
                    <a:pt x="408" y="234"/>
                  </a:lnTo>
                  <a:lnTo>
                    <a:pt x="368" y="188"/>
                  </a:lnTo>
                  <a:lnTo>
                    <a:pt x="328" y="134"/>
                  </a:lnTo>
                  <a:lnTo>
                    <a:pt x="301" y="81"/>
                  </a:lnTo>
                  <a:lnTo>
                    <a:pt x="281" y="54"/>
                  </a:lnTo>
                  <a:lnTo>
                    <a:pt x="261" y="34"/>
                  </a:lnTo>
                  <a:lnTo>
                    <a:pt x="235" y="14"/>
                  </a:lnTo>
                  <a:lnTo>
                    <a:pt x="208" y="7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2657;p67"/>
            <p:cNvSpPr/>
            <p:nvPr/>
          </p:nvSpPr>
          <p:spPr>
            <a:xfrm>
              <a:off x="2137206" y="3747578"/>
              <a:ext cx="31101" cy="17765"/>
            </a:xfrm>
            <a:custGeom>
              <a:avLst/>
              <a:gdLst/>
              <a:ahLst/>
              <a:cxnLst/>
              <a:rect l="l" t="t" r="r" b="b"/>
              <a:pathLst>
                <a:path w="3848" h="2198" extrusionOk="0">
                  <a:moveTo>
                    <a:pt x="87" y="1"/>
                  </a:moveTo>
                  <a:lnTo>
                    <a:pt x="54" y="21"/>
                  </a:lnTo>
                  <a:lnTo>
                    <a:pt x="27" y="47"/>
                  </a:lnTo>
                  <a:lnTo>
                    <a:pt x="7" y="74"/>
                  </a:lnTo>
                  <a:lnTo>
                    <a:pt x="0" y="107"/>
                  </a:lnTo>
                  <a:lnTo>
                    <a:pt x="7" y="127"/>
                  </a:lnTo>
                  <a:lnTo>
                    <a:pt x="14" y="141"/>
                  </a:lnTo>
                  <a:lnTo>
                    <a:pt x="20" y="161"/>
                  </a:lnTo>
                  <a:lnTo>
                    <a:pt x="34" y="174"/>
                  </a:lnTo>
                  <a:lnTo>
                    <a:pt x="428" y="488"/>
                  </a:lnTo>
                  <a:lnTo>
                    <a:pt x="842" y="815"/>
                  </a:lnTo>
                  <a:lnTo>
                    <a:pt x="1056" y="976"/>
                  </a:lnTo>
                  <a:lnTo>
                    <a:pt x="1276" y="1136"/>
                  </a:lnTo>
                  <a:lnTo>
                    <a:pt x="1503" y="1296"/>
                  </a:lnTo>
                  <a:lnTo>
                    <a:pt x="1737" y="1450"/>
                  </a:lnTo>
                  <a:lnTo>
                    <a:pt x="1971" y="1590"/>
                  </a:lnTo>
                  <a:lnTo>
                    <a:pt x="2205" y="1724"/>
                  </a:lnTo>
                  <a:lnTo>
                    <a:pt x="2445" y="1844"/>
                  </a:lnTo>
                  <a:lnTo>
                    <a:pt x="2685" y="1951"/>
                  </a:lnTo>
                  <a:lnTo>
                    <a:pt x="2806" y="1998"/>
                  </a:lnTo>
                  <a:lnTo>
                    <a:pt x="2933" y="2044"/>
                  </a:lnTo>
                  <a:lnTo>
                    <a:pt x="3053" y="2084"/>
                  </a:lnTo>
                  <a:lnTo>
                    <a:pt x="3180" y="2118"/>
                  </a:lnTo>
                  <a:lnTo>
                    <a:pt x="3300" y="2145"/>
                  </a:lnTo>
                  <a:lnTo>
                    <a:pt x="3427" y="2171"/>
                  </a:lnTo>
                  <a:lnTo>
                    <a:pt x="3547" y="2185"/>
                  </a:lnTo>
                  <a:lnTo>
                    <a:pt x="3674" y="2198"/>
                  </a:lnTo>
                  <a:lnTo>
                    <a:pt x="3701" y="2198"/>
                  </a:lnTo>
                  <a:lnTo>
                    <a:pt x="3727" y="2191"/>
                  </a:lnTo>
                  <a:lnTo>
                    <a:pt x="3747" y="2185"/>
                  </a:lnTo>
                  <a:lnTo>
                    <a:pt x="3774" y="2171"/>
                  </a:lnTo>
                  <a:lnTo>
                    <a:pt x="3808" y="2138"/>
                  </a:lnTo>
                  <a:lnTo>
                    <a:pt x="3834" y="2091"/>
                  </a:lnTo>
                  <a:lnTo>
                    <a:pt x="3848" y="2038"/>
                  </a:lnTo>
                  <a:lnTo>
                    <a:pt x="3848" y="1991"/>
                  </a:lnTo>
                  <a:lnTo>
                    <a:pt x="3841" y="1964"/>
                  </a:lnTo>
                  <a:lnTo>
                    <a:pt x="3828" y="1944"/>
                  </a:lnTo>
                  <a:lnTo>
                    <a:pt x="3814" y="1917"/>
                  </a:lnTo>
                  <a:lnTo>
                    <a:pt x="3801" y="1897"/>
                  </a:lnTo>
                  <a:lnTo>
                    <a:pt x="3701" y="1824"/>
                  </a:lnTo>
                  <a:lnTo>
                    <a:pt x="3607" y="1750"/>
                  </a:lnTo>
                  <a:lnTo>
                    <a:pt x="3507" y="1684"/>
                  </a:lnTo>
                  <a:lnTo>
                    <a:pt x="3400" y="1617"/>
                  </a:lnTo>
                  <a:lnTo>
                    <a:pt x="3193" y="1503"/>
                  </a:lnTo>
                  <a:lnTo>
                    <a:pt x="2973" y="1390"/>
                  </a:lnTo>
                  <a:lnTo>
                    <a:pt x="2752" y="1290"/>
                  </a:lnTo>
                  <a:lnTo>
                    <a:pt x="2525" y="1196"/>
                  </a:lnTo>
                  <a:lnTo>
                    <a:pt x="2298" y="1103"/>
                  </a:lnTo>
                  <a:lnTo>
                    <a:pt x="2078" y="1002"/>
                  </a:lnTo>
                  <a:lnTo>
                    <a:pt x="1590" y="769"/>
                  </a:lnTo>
                  <a:lnTo>
                    <a:pt x="1109" y="528"/>
                  </a:lnTo>
                  <a:lnTo>
                    <a:pt x="628" y="274"/>
                  </a:lnTo>
                  <a:lnTo>
                    <a:pt x="161" y="14"/>
                  </a:lnTo>
                  <a:lnTo>
                    <a:pt x="141" y="7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2658;p67"/>
            <p:cNvSpPr/>
            <p:nvPr/>
          </p:nvSpPr>
          <p:spPr>
            <a:xfrm>
              <a:off x="2256350" y="3863861"/>
              <a:ext cx="52108" cy="23383"/>
            </a:xfrm>
            <a:custGeom>
              <a:avLst/>
              <a:gdLst/>
              <a:ahLst/>
              <a:cxnLst/>
              <a:rect l="l" t="t" r="r" b="b"/>
              <a:pathLst>
                <a:path w="6447" h="2893" extrusionOk="0">
                  <a:moveTo>
                    <a:pt x="6266" y="1"/>
                  </a:moveTo>
                  <a:lnTo>
                    <a:pt x="6232" y="7"/>
                  </a:lnTo>
                  <a:lnTo>
                    <a:pt x="6192" y="14"/>
                  </a:lnTo>
                  <a:lnTo>
                    <a:pt x="5805" y="168"/>
                  </a:lnTo>
                  <a:lnTo>
                    <a:pt x="5417" y="335"/>
                  </a:lnTo>
                  <a:lnTo>
                    <a:pt x="5037" y="502"/>
                  </a:lnTo>
                  <a:lnTo>
                    <a:pt x="4663" y="682"/>
                  </a:lnTo>
                  <a:lnTo>
                    <a:pt x="4289" y="862"/>
                  </a:lnTo>
                  <a:lnTo>
                    <a:pt x="3915" y="1049"/>
                  </a:lnTo>
                  <a:lnTo>
                    <a:pt x="3173" y="1423"/>
                  </a:lnTo>
                  <a:lnTo>
                    <a:pt x="2799" y="1604"/>
                  </a:lnTo>
                  <a:lnTo>
                    <a:pt x="2425" y="1784"/>
                  </a:lnTo>
                  <a:lnTo>
                    <a:pt x="2044" y="1958"/>
                  </a:lnTo>
                  <a:lnTo>
                    <a:pt x="1664" y="2125"/>
                  </a:lnTo>
                  <a:lnTo>
                    <a:pt x="1276" y="2278"/>
                  </a:lnTo>
                  <a:lnTo>
                    <a:pt x="882" y="2425"/>
                  </a:lnTo>
                  <a:lnTo>
                    <a:pt x="481" y="2559"/>
                  </a:lnTo>
                  <a:lnTo>
                    <a:pt x="281" y="2619"/>
                  </a:lnTo>
                  <a:lnTo>
                    <a:pt x="74" y="2679"/>
                  </a:lnTo>
                  <a:lnTo>
                    <a:pt x="54" y="2686"/>
                  </a:lnTo>
                  <a:lnTo>
                    <a:pt x="41" y="2699"/>
                  </a:lnTo>
                  <a:lnTo>
                    <a:pt x="14" y="2726"/>
                  </a:lnTo>
                  <a:lnTo>
                    <a:pt x="1" y="2759"/>
                  </a:lnTo>
                  <a:lnTo>
                    <a:pt x="1" y="2799"/>
                  </a:lnTo>
                  <a:lnTo>
                    <a:pt x="7" y="2839"/>
                  </a:lnTo>
                  <a:lnTo>
                    <a:pt x="34" y="2866"/>
                  </a:lnTo>
                  <a:lnTo>
                    <a:pt x="47" y="2880"/>
                  </a:lnTo>
                  <a:lnTo>
                    <a:pt x="61" y="2886"/>
                  </a:lnTo>
                  <a:lnTo>
                    <a:pt x="81" y="2893"/>
                  </a:lnTo>
                  <a:lnTo>
                    <a:pt x="107" y="2893"/>
                  </a:lnTo>
                  <a:lnTo>
                    <a:pt x="521" y="2846"/>
                  </a:lnTo>
                  <a:lnTo>
                    <a:pt x="942" y="2799"/>
                  </a:lnTo>
                  <a:lnTo>
                    <a:pt x="1376" y="2733"/>
                  </a:lnTo>
                  <a:lnTo>
                    <a:pt x="1804" y="2659"/>
                  </a:lnTo>
                  <a:lnTo>
                    <a:pt x="2238" y="2572"/>
                  </a:lnTo>
                  <a:lnTo>
                    <a:pt x="2666" y="2472"/>
                  </a:lnTo>
                  <a:lnTo>
                    <a:pt x="2879" y="2412"/>
                  </a:lnTo>
                  <a:lnTo>
                    <a:pt x="3093" y="2352"/>
                  </a:lnTo>
                  <a:lnTo>
                    <a:pt x="3300" y="2285"/>
                  </a:lnTo>
                  <a:lnTo>
                    <a:pt x="3514" y="2218"/>
                  </a:lnTo>
                  <a:lnTo>
                    <a:pt x="3721" y="2145"/>
                  </a:lnTo>
                  <a:lnTo>
                    <a:pt x="3921" y="2065"/>
                  </a:lnTo>
                  <a:lnTo>
                    <a:pt x="4122" y="1978"/>
                  </a:lnTo>
                  <a:lnTo>
                    <a:pt x="4322" y="1891"/>
                  </a:lnTo>
                  <a:lnTo>
                    <a:pt x="4522" y="1797"/>
                  </a:lnTo>
                  <a:lnTo>
                    <a:pt x="4716" y="1697"/>
                  </a:lnTo>
                  <a:lnTo>
                    <a:pt x="4903" y="1590"/>
                  </a:lnTo>
                  <a:lnTo>
                    <a:pt x="5090" y="1484"/>
                  </a:lnTo>
                  <a:lnTo>
                    <a:pt x="5270" y="1363"/>
                  </a:lnTo>
                  <a:lnTo>
                    <a:pt x="5444" y="1243"/>
                  </a:lnTo>
                  <a:lnTo>
                    <a:pt x="5618" y="1116"/>
                  </a:lnTo>
                  <a:lnTo>
                    <a:pt x="5785" y="976"/>
                  </a:lnTo>
                  <a:lnTo>
                    <a:pt x="5945" y="836"/>
                  </a:lnTo>
                  <a:lnTo>
                    <a:pt x="6105" y="689"/>
                  </a:lnTo>
                  <a:lnTo>
                    <a:pt x="6252" y="535"/>
                  </a:lnTo>
                  <a:lnTo>
                    <a:pt x="6399" y="368"/>
                  </a:lnTo>
                  <a:lnTo>
                    <a:pt x="6419" y="341"/>
                  </a:lnTo>
                  <a:lnTo>
                    <a:pt x="6433" y="308"/>
                  </a:lnTo>
                  <a:lnTo>
                    <a:pt x="6439" y="275"/>
                  </a:lnTo>
                  <a:lnTo>
                    <a:pt x="6446" y="241"/>
                  </a:lnTo>
                  <a:lnTo>
                    <a:pt x="6446" y="208"/>
                  </a:lnTo>
                  <a:lnTo>
                    <a:pt x="6446" y="174"/>
                  </a:lnTo>
                  <a:lnTo>
                    <a:pt x="6433" y="141"/>
                  </a:lnTo>
                  <a:lnTo>
                    <a:pt x="6419" y="108"/>
                  </a:lnTo>
                  <a:lnTo>
                    <a:pt x="6406" y="81"/>
                  </a:lnTo>
                  <a:lnTo>
                    <a:pt x="6386" y="54"/>
                  </a:lnTo>
                  <a:lnTo>
                    <a:pt x="6359" y="34"/>
                  </a:lnTo>
                  <a:lnTo>
                    <a:pt x="6332" y="21"/>
                  </a:lnTo>
                  <a:lnTo>
                    <a:pt x="6299" y="7"/>
                  </a:lnTo>
                  <a:lnTo>
                    <a:pt x="626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2659;p67"/>
            <p:cNvSpPr/>
            <p:nvPr/>
          </p:nvSpPr>
          <p:spPr>
            <a:xfrm>
              <a:off x="2231084" y="3815382"/>
              <a:ext cx="27004" cy="15397"/>
            </a:xfrm>
            <a:custGeom>
              <a:avLst/>
              <a:gdLst/>
              <a:ahLst/>
              <a:cxnLst/>
              <a:rect l="l" t="t" r="r" b="b"/>
              <a:pathLst>
                <a:path w="3341" h="1905" extrusionOk="0">
                  <a:moveTo>
                    <a:pt x="3233" y="1"/>
                  </a:moveTo>
                  <a:lnTo>
                    <a:pt x="3006" y="68"/>
                  </a:lnTo>
                  <a:lnTo>
                    <a:pt x="2793" y="141"/>
                  </a:lnTo>
                  <a:lnTo>
                    <a:pt x="2572" y="221"/>
                  </a:lnTo>
                  <a:lnTo>
                    <a:pt x="2365" y="308"/>
                  </a:lnTo>
                  <a:lnTo>
                    <a:pt x="2151" y="401"/>
                  </a:lnTo>
                  <a:lnTo>
                    <a:pt x="1951" y="502"/>
                  </a:lnTo>
                  <a:lnTo>
                    <a:pt x="1744" y="609"/>
                  </a:lnTo>
                  <a:lnTo>
                    <a:pt x="1544" y="715"/>
                  </a:lnTo>
                  <a:lnTo>
                    <a:pt x="1350" y="836"/>
                  </a:lnTo>
                  <a:lnTo>
                    <a:pt x="1156" y="956"/>
                  </a:lnTo>
                  <a:lnTo>
                    <a:pt x="962" y="1076"/>
                  </a:lnTo>
                  <a:lnTo>
                    <a:pt x="769" y="1210"/>
                  </a:lnTo>
                  <a:lnTo>
                    <a:pt x="395" y="1477"/>
                  </a:lnTo>
                  <a:lnTo>
                    <a:pt x="27" y="1751"/>
                  </a:lnTo>
                  <a:lnTo>
                    <a:pt x="14" y="1764"/>
                  </a:lnTo>
                  <a:lnTo>
                    <a:pt x="7" y="1777"/>
                  </a:lnTo>
                  <a:lnTo>
                    <a:pt x="1" y="1811"/>
                  </a:lnTo>
                  <a:lnTo>
                    <a:pt x="1" y="1838"/>
                  </a:lnTo>
                  <a:lnTo>
                    <a:pt x="21" y="1864"/>
                  </a:lnTo>
                  <a:lnTo>
                    <a:pt x="41" y="1891"/>
                  </a:lnTo>
                  <a:lnTo>
                    <a:pt x="67" y="1904"/>
                  </a:lnTo>
                  <a:lnTo>
                    <a:pt x="101" y="1904"/>
                  </a:lnTo>
                  <a:lnTo>
                    <a:pt x="134" y="1891"/>
                  </a:lnTo>
                  <a:lnTo>
                    <a:pt x="321" y="1764"/>
                  </a:lnTo>
                  <a:lnTo>
                    <a:pt x="508" y="1644"/>
                  </a:lnTo>
                  <a:lnTo>
                    <a:pt x="896" y="1410"/>
                  </a:lnTo>
                  <a:lnTo>
                    <a:pt x="1290" y="1183"/>
                  </a:lnTo>
                  <a:lnTo>
                    <a:pt x="1684" y="969"/>
                  </a:lnTo>
                  <a:lnTo>
                    <a:pt x="2085" y="769"/>
                  </a:lnTo>
                  <a:lnTo>
                    <a:pt x="2485" y="562"/>
                  </a:lnTo>
                  <a:lnTo>
                    <a:pt x="3300" y="161"/>
                  </a:lnTo>
                  <a:lnTo>
                    <a:pt x="3327" y="141"/>
                  </a:lnTo>
                  <a:lnTo>
                    <a:pt x="3340" y="114"/>
                  </a:lnTo>
                  <a:lnTo>
                    <a:pt x="3340" y="88"/>
                  </a:lnTo>
                  <a:lnTo>
                    <a:pt x="3334" y="54"/>
                  </a:lnTo>
                  <a:lnTo>
                    <a:pt x="3320" y="27"/>
                  </a:lnTo>
                  <a:lnTo>
                    <a:pt x="3293" y="7"/>
                  </a:lnTo>
                  <a:lnTo>
                    <a:pt x="326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2660;p67"/>
            <p:cNvSpPr/>
            <p:nvPr/>
          </p:nvSpPr>
          <p:spPr>
            <a:xfrm>
              <a:off x="2230866" y="3769660"/>
              <a:ext cx="24142" cy="7242"/>
            </a:xfrm>
            <a:custGeom>
              <a:avLst/>
              <a:gdLst/>
              <a:ahLst/>
              <a:cxnLst/>
              <a:rect l="l" t="t" r="r" b="b"/>
              <a:pathLst>
                <a:path w="2987" h="896" extrusionOk="0">
                  <a:moveTo>
                    <a:pt x="2893" y="0"/>
                  </a:moveTo>
                  <a:lnTo>
                    <a:pt x="2706" y="7"/>
                  </a:lnTo>
                  <a:lnTo>
                    <a:pt x="2519" y="14"/>
                  </a:lnTo>
                  <a:lnTo>
                    <a:pt x="2332" y="34"/>
                  </a:lnTo>
                  <a:lnTo>
                    <a:pt x="2152" y="54"/>
                  </a:lnTo>
                  <a:lnTo>
                    <a:pt x="1971" y="81"/>
                  </a:lnTo>
                  <a:lnTo>
                    <a:pt x="1791" y="114"/>
                  </a:lnTo>
                  <a:lnTo>
                    <a:pt x="1617" y="147"/>
                  </a:lnTo>
                  <a:lnTo>
                    <a:pt x="1444" y="187"/>
                  </a:lnTo>
                  <a:lnTo>
                    <a:pt x="1263" y="234"/>
                  </a:lnTo>
                  <a:lnTo>
                    <a:pt x="1096" y="281"/>
                  </a:lnTo>
                  <a:lnTo>
                    <a:pt x="923" y="341"/>
                  </a:lnTo>
                  <a:lnTo>
                    <a:pt x="749" y="401"/>
                  </a:lnTo>
                  <a:lnTo>
                    <a:pt x="575" y="461"/>
                  </a:lnTo>
                  <a:lnTo>
                    <a:pt x="402" y="528"/>
                  </a:lnTo>
                  <a:lnTo>
                    <a:pt x="61" y="682"/>
                  </a:lnTo>
                  <a:lnTo>
                    <a:pt x="41" y="695"/>
                  </a:lnTo>
                  <a:lnTo>
                    <a:pt x="28" y="708"/>
                  </a:lnTo>
                  <a:lnTo>
                    <a:pt x="14" y="722"/>
                  </a:lnTo>
                  <a:lnTo>
                    <a:pt x="8" y="742"/>
                  </a:lnTo>
                  <a:lnTo>
                    <a:pt x="1" y="782"/>
                  </a:lnTo>
                  <a:lnTo>
                    <a:pt x="14" y="822"/>
                  </a:lnTo>
                  <a:lnTo>
                    <a:pt x="34" y="855"/>
                  </a:lnTo>
                  <a:lnTo>
                    <a:pt x="68" y="882"/>
                  </a:lnTo>
                  <a:lnTo>
                    <a:pt x="88" y="895"/>
                  </a:lnTo>
                  <a:lnTo>
                    <a:pt x="148" y="895"/>
                  </a:lnTo>
                  <a:lnTo>
                    <a:pt x="495" y="795"/>
                  </a:lnTo>
                  <a:lnTo>
                    <a:pt x="836" y="695"/>
                  </a:lnTo>
                  <a:lnTo>
                    <a:pt x="1530" y="515"/>
                  </a:lnTo>
                  <a:lnTo>
                    <a:pt x="2225" y="348"/>
                  </a:lnTo>
                  <a:lnTo>
                    <a:pt x="2920" y="187"/>
                  </a:lnTo>
                  <a:lnTo>
                    <a:pt x="2953" y="167"/>
                  </a:lnTo>
                  <a:lnTo>
                    <a:pt x="2973" y="147"/>
                  </a:lnTo>
                  <a:lnTo>
                    <a:pt x="2987" y="114"/>
                  </a:lnTo>
                  <a:lnTo>
                    <a:pt x="2987" y="81"/>
                  </a:lnTo>
                  <a:lnTo>
                    <a:pt x="2973" y="47"/>
                  </a:lnTo>
                  <a:lnTo>
                    <a:pt x="2953" y="20"/>
                  </a:lnTo>
                  <a:lnTo>
                    <a:pt x="2926" y="7"/>
                  </a:lnTo>
                  <a:lnTo>
                    <a:pt x="289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2661;p67"/>
            <p:cNvSpPr/>
            <p:nvPr/>
          </p:nvSpPr>
          <p:spPr>
            <a:xfrm>
              <a:off x="2321511" y="3632209"/>
              <a:ext cx="28677" cy="18743"/>
            </a:xfrm>
            <a:custGeom>
              <a:avLst/>
              <a:gdLst/>
              <a:ahLst/>
              <a:cxnLst/>
              <a:rect l="l" t="t" r="r" b="b"/>
              <a:pathLst>
                <a:path w="3548" h="2319" extrusionOk="0">
                  <a:moveTo>
                    <a:pt x="134" y="1"/>
                  </a:moveTo>
                  <a:lnTo>
                    <a:pt x="114" y="8"/>
                  </a:lnTo>
                  <a:lnTo>
                    <a:pt x="94" y="14"/>
                  </a:lnTo>
                  <a:lnTo>
                    <a:pt x="67" y="28"/>
                  </a:lnTo>
                  <a:lnTo>
                    <a:pt x="34" y="61"/>
                  </a:lnTo>
                  <a:lnTo>
                    <a:pt x="7" y="108"/>
                  </a:lnTo>
                  <a:lnTo>
                    <a:pt x="0" y="128"/>
                  </a:lnTo>
                  <a:lnTo>
                    <a:pt x="0" y="154"/>
                  </a:lnTo>
                  <a:lnTo>
                    <a:pt x="0" y="174"/>
                  </a:lnTo>
                  <a:lnTo>
                    <a:pt x="14" y="201"/>
                  </a:lnTo>
                  <a:lnTo>
                    <a:pt x="20" y="221"/>
                  </a:lnTo>
                  <a:lnTo>
                    <a:pt x="40" y="241"/>
                  </a:lnTo>
                  <a:lnTo>
                    <a:pt x="415" y="569"/>
                  </a:lnTo>
                  <a:lnTo>
                    <a:pt x="795" y="889"/>
                  </a:lnTo>
                  <a:lnTo>
                    <a:pt x="989" y="1049"/>
                  </a:lnTo>
                  <a:lnTo>
                    <a:pt x="1189" y="1196"/>
                  </a:lnTo>
                  <a:lnTo>
                    <a:pt x="1390" y="1350"/>
                  </a:lnTo>
                  <a:lnTo>
                    <a:pt x="1597" y="1490"/>
                  </a:lnTo>
                  <a:lnTo>
                    <a:pt x="1804" y="1624"/>
                  </a:lnTo>
                  <a:lnTo>
                    <a:pt x="2018" y="1751"/>
                  </a:lnTo>
                  <a:lnTo>
                    <a:pt x="2238" y="1871"/>
                  </a:lnTo>
                  <a:lnTo>
                    <a:pt x="2458" y="1985"/>
                  </a:lnTo>
                  <a:lnTo>
                    <a:pt x="2685" y="2085"/>
                  </a:lnTo>
                  <a:lnTo>
                    <a:pt x="2913" y="2172"/>
                  </a:lnTo>
                  <a:lnTo>
                    <a:pt x="3146" y="2252"/>
                  </a:lnTo>
                  <a:lnTo>
                    <a:pt x="3393" y="2312"/>
                  </a:lnTo>
                  <a:lnTo>
                    <a:pt x="3420" y="2319"/>
                  </a:lnTo>
                  <a:lnTo>
                    <a:pt x="3440" y="2319"/>
                  </a:lnTo>
                  <a:lnTo>
                    <a:pt x="3467" y="2312"/>
                  </a:lnTo>
                  <a:lnTo>
                    <a:pt x="3487" y="2305"/>
                  </a:lnTo>
                  <a:lnTo>
                    <a:pt x="3507" y="2292"/>
                  </a:lnTo>
                  <a:lnTo>
                    <a:pt x="3520" y="2278"/>
                  </a:lnTo>
                  <a:lnTo>
                    <a:pt x="3540" y="2238"/>
                  </a:lnTo>
                  <a:lnTo>
                    <a:pt x="3547" y="2198"/>
                  </a:lnTo>
                  <a:lnTo>
                    <a:pt x="3547" y="2152"/>
                  </a:lnTo>
                  <a:lnTo>
                    <a:pt x="3527" y="2111"/>
                  </a:lnTo>
                  <a:lnTo>
                    <a:pt x="3514" y="2091"/>
                  </a:lnTo>
                  <a:lnTo>
                    <a:pt x="3494" y="2071"/>
                  </a:lnTo>
                  <a:lnTo>
                    <a:pt x="3300" y="1931"/>
                  </a:lnTo>
                  <a:lnTo>
                    <a:pt x="3100" y="1791"/>
                  </a:lnTo>
                  <a:lnTo>
                    <a:pt x="2899" y="1657"/>
                  </a:lnTo>
                  <a:lnTo>
                    <a:pt x="2699" y="1524"/>
                  </a:lnTo>
                  <a:lnTo>
                    <a:pt x="2285" y="1277"/>
                  </a:lnTo>
                  <a:lnTo>
                    <a:pt x="1864" y="1029"/>
                  </a:lnTo>
                  <a:lnTo>
                    <a:pt x="1443" y="789"/>
                  </a:lnTo>
                  <a:lnTo>
                    <a:pt x="1029" y="549"/>
                  </a:lnTo>
                  <a:lnTo>
                    <a:pt x="615" y="295"/>
                  </a:lnTo>
                  <a:lnTo>
                    <a:pt x="408" y="161"/>
                  </a:lnTo>
                  <a:lnTo>
                    <a:pt x="207" y="28"/>
                  </a:lnTo>
                  <a:lnTo>
                    <a:pt x="187" y="14"/>
                  </a:lnTo>
                  <a:lnTo>
                    <a:pt x="161" y="8"/>
                  </a:lnTo>
                  <a:lnTo>
                    <a:pt x="13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2662;p67"/>
            <p:cNvSpPr/>
            <p:nvPr/>
          </p:nvSpPr>
          <p:spPr>
            <a:xfrm>
              <a:off x="2353470" y="3611428"/>
              <a:ext cx="45682" cy="5949"/>
            </a:xfrm>
            <a:custGeom>
              <a:avLst/>
              <a:gdLst/>
              <a:ahLst/>
              <a:cxnLst/>
              <a:rect l="l" t="t" r="r" b="b"/>
              <a:pathLst>
                <a:path w="5652" h="736" extrusionOk="0">
                  <a:moveTo>
                    <a:pt x="74" y="0"/>
                  </a:moveTo>
                  <a:lnTo>
                    <a:pt x="54" y="7"/>
                  </a:lnTo>
                  <a:lnTo>
                    <a:pt x="27" y="20"/>
                  </a:lnTo>
                  <a:lnTo>
                    <a:pt x="7" y="54"/>
                  </a:lnTo>
                  <a:lnTo>
                    <a:pt x="1" y="87"/>
                  </a:lnTo>
                  <a:lnTo>
                    <a:pt x="1" y="121"/>
                  </a:lnTo>
                  <a:lnTo>
                    <a:pt x="7" y="147"/>
                  </a:lnTo>
                  <a:lnTo>
                    <a:pt x="34" y="174"/>
                  </a:lnTo>
                  <a:lnTo>
                    <a:pt x="47" y="181"/>
                  </a:lnTo>
                  <a:lnTo>
                    <a:pt x="67" y="187"/>
                  </a:lnTo>
                  <a:lnTo>
                    <a:pt x="755" y="281"/>
                  </a:lnTo>
                  <a:lnTo>
                    <a:pt x="1437" y="374"/>
                  </a:lnTo>
                  <a:lnTo>
                    <a:pt x="2125" y="454"/>
                  </a:lnTo>
                  <a:lnTo>
                    <a:pt x="2813" y="535"/>
                  </a:lnTo>
                  <a:lnTo>
                    <a:pt x="3494" y="601"/>
                  </a:lnTo>
                  <a:lnTo>
                    <a:pt x="4182" y="662"/>
                  </a:lnTo>
                  <a:lnTo>
                    <a:pt x="4876" y="708"/>
                  </a:lnTo>
                  <a:lnTo>
                    <a:pt x="5564" y="735"/>
                  </a:lnTo>
                  <a:lnTo>
                    <a:pt x="5598" y="735"/>
                  </a:lnTo>
                  <a:lnTo>
                    <a:pt x="5624" y="715"/>
                  </a:lnTo>
                  <a:lnTo>
                    <a:pt x="5645" y="688"/>
                  </a:lnTo>
                  <a:lnTo>
                    <a:pt x="5651" y="662"/>
                  </a:lnTo>
                  <a:lnTo>
                    <a:pt x="5651" y="628"/>
                  </a:lnTo>
                  <a:lnTo>
                    <a:pt x="5645" y="601"/>
                  </a:lnTo>
                  <a:lnTo>
                    <a:pt x="5624" y="581"/>
                  </a:lnTo>
                  <a:lnTo>
                    <a:pt x="5591" y="568"/>
                  </a:lnTo>
                  <a:lnTo>
                    <a:pt x="4903" y="461"/>
                  </a:lnTo>
                  <a:lnTo>
                    <a:pt x="4222" y="368"/>
                  </a:lnTo>
                  <a:lnTo>
                    <a:pt x="3534" y="281"/>
                  </a:lnTo>
                  <a:lnTo>
                    <a:pt x="2846" y="207"/>
                  </a:lnTo>
                  <a:lnTo>
                    <a:pt x="2165" y="147"/>
                  </a:lnTo>
                  <a:lnTo>
                    <a:pt x="1477" y="94"/>
                  </a:lnTo>
                  <a:lnTo>
                    <a:pt x="782" y="40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2663;p67"/>
            <p:cNvSpPr/>
            <p:nvPr/>
          </p:nvSpPr>
          <p:spPr>
            <a:xfrm>
              <a:off x="2440437" y="3575906"/>
              <a:ext cx="29921" cy="17224"/>
            </a:xfrm>
            <a:custGeom>
              <a:avLst/>
              <a:gdLst/>
              <a:ahLst/>
              <a:cxnLst/>
              <a:rect l="l" t="t" r="r" b="b"/>
              <a:pathLst>
                <a:path w="3702" h="2131" extrusionOk="0">
                  <a:moveTo>
                    <a:pt x="88" y="0"/>
                  </a:moveTo>
                  <a:lnTo>
                    <a:pt x="68" y="7"/>
                  </a:lnTo>
                  <a:lnTo>
                    <a:pt x="34" y="27"/>
                  </a:lnTo>
                  <a:lnTo>
                    <a:pt x="14" y="54"/>
                  </a:lnTo>
                  <a:lnTo>
                    <a:pt x="1" y="87"/>
                  </a:lnTo>
                  <a:lnTo>
                    <a:pt x="1" y="127"/>
                  </a:lnTo>
                  <a:lnTo>
                    <a:pt x="1" y="147"/>
                  </a:lnTo>
                  <a:lnTo>
                    <a:pt x="14" y="167"/>
                  </a:lnTo>
                  <a:lnTo>
                    <a:pt x="28" y="181"/>
                  </a:lnTo>
                  <a:lnTo>
                    <a:pt x="41" y="201"/>
                  </a:lnTo>
                  <a:lnTo>
                    <a:pt x="462" y="495"/>
                  </a:lnTo>
                  <a:lnTo>
                    <a:pt x="883" y="775"/>
                  </a:lnTo>
                  <a:lnTo>
                    <a:pt x="1096" y="915"/>
                  </a:lnTo>
                  <a:lnTo>
                    <a:pt x="1317" y="1049"/>
                  </a:lnTo>
                  <a:lnTo>
                    <a:pt x="1530" y="1183"/>
                  </a:lnTo>
                  <a:lnTo>
                    <a:pt x="1758" y="1309"/>
                  </a:lnTo>
                  <a:lnTo>
                    <a:pt x="1978" y="1430"/>
                  </a:lnTo>
                  <a:lnTo>
                    <a:pt x="2205" y="1550"/>
                  </a:lnTo>
                  <a:lnTo>
                    <a:pt x="2432" y="1663"/>
                  </a:lnTo>
                  <a:lnTo>
                    <a:pt x="2666" y="1764"/>
                  </a:lnTo>
                  <a:lnTo>
                    <a:pt x="2900" y="1871"/>
                  </a:lnTo>
                  <a:lnTo>
                    <a:pt x="3133" y="1964"/>
                  </a:lnTo>
                  <a:lnTo>
                    <a:pt x="3374" y="2051"/>
                  </a:lnTo>
                  <a:lnTo>
                    <a:pt x="3614" y="2131"/>
                  </a:lnTo>
                  <a:lnTo>
                    <a:pt x="3641" y="2131"/>
                  </a:lnTo>
                  <a:lnTo>
                    <a:pt x="3661" y="2124"/>
                  </a:lnTo>
                  <a:lnTo>
                    <a:pt x="3681" y="2111"/>
                  </a:lnTo>
                  <a:lnTo>
                    <a:pt x="3694" y="2091"/>
                  </a:lnTo>
                  <a:lnTo>
                    <a:pt x="3701" y="2071"/>
                  </a:lnTo>
                  <a:lnTo>
                    <a:pt x="3694" y="2051"/>
                  </a:lnTo>
                  <a:lnTo>
                    <a:pt x="3688" y="2031"/>
                  </a:lnTo>
                  <a:lnTo>
                    <a:pt x="3668" y="2011"/>
                  </a:lnTo>
                  <a:lnTo>
                    <a:pt x="3220" y="1770"/>
                  </a:lnTo>
                  <a:lnTo>
                    <a:pt x="2773" y="1530"/>
                  </a:lnTo>
                  <a:lnTo>
                    <a:pt x="1884" y="1056"/>
                  </a:lnTo>
                  <a:lnTo>
                    <a:pt x="1444" y="815"/>
                  </a:lnTo>
                  <a:lnTo>
                    <a:pt x="1003" y="561"/>
                  </a:lnTo>
                  <a:lnTo>
                    <a:pt x="569" y="294"/>
                  </a:lnTo>
                  <a:lnTo>
                    <a:pt x="355" y="161"/>
                  </a:lnTo>
                  <a:lnTo>
                    <a:pt x="148" y="20"/>
                  </a:lnTo>
                  <a:lnTo>
                    <a:pt x="128" y="7"/>
                  </a:lnTo>
                  <a:lnTo>
                    <a:pt x="108" y="7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664;p67"/>
            <p:cNvSpPr/>
            <p:nvPr/>
          </p:nvSpPr>
          <p:spPr>
            <a:xfrm>
              <a:off x="2514942" y="3525051"/>
              <a:ext cx="31101" cy="27812"/>
            </a:xfrm>
            <a:custGeom>
              <a:avLst/>
              <a:gdLst/>
              <a:ahLst/>
              <a:cxnLst/>
              <a:rect l="l" t="t" r="r" b="b"/>
              <a:pathLst>
                <a:path w="3848" h="3441" extrusionOk="0">
                  <a:moveTo>
                    <a:pt x="495" y="0"/>
                  </a:moveTo>
                  <a:lnTo>
                    <a:pt x="401" y="14"/>
                  </a:lnTo>
                  <a:lnTo>
                    <a:pt x="348" y="27"/>
                  </a:lnTo>
                  <a:lnTo>
                    <a:pt x="301" y="40"/>
                  </a:lnTo>
                  <a:lnTo>
                    <a:pt x="254" y="61"/>
                  </a:lnTo>
                  <a:lnTo>
                    <a:pt x="207" y="87"/>
                  </a:lnTo>
                  <a:lnTo>
                    <a:pt x="161" y="121"/>
                  </a:lnTo>
                  <a:lnTo>
                    <a:pt x="114" y="154"/>
                  </a:lnTo>
                  <a:lnTo>
                    <a:pt x="74" y="194"/>
                  </a:lnTo>
                  <a:lnTo>
                    <a:pt x="34" y="234"/>
                  </a:lnTo>
                  <a:lnTo>
                    <a:pt x="14" y="261"/>
                  </a:lnTo>
                  <a:lnTo>
                    <a:pt x="0" y="281"/>
                  </a:lnTo>
                  <a:lnTo>
                    <a:pt x="0" y="308"/>
                  </a:lnTo>
                  <a:lnTo>
                    <a:pt x="0" y="328"/>
                  </a:lnTo>
                  <a:lnTo>
                    <a:pt x="0" y="348"/>
                  </a:lnTo>
                  <a:lnTo>
                    <a:pt x="7" y="374"/>
                  </a:lnTo>
                  <a:lnTo>
                    <a:pt x="34" y="408"/>
                  </a:lnTo>
                  <a:lnTo>
                    <a:pt x="74" y="435"/>
                  </a:lnTo>
                  <a:lnTo>
                    <a:pt x="94" y="441"/>
                  </a:lnTo>
                  <a:lnTo>
                    <a:pt x="114" y="448"/>
                  </a:lnTo>
                  <a:lnTo>
                    <a:pt x="141" y="448"/>
                  </a:lnTo>
                  <a:lnTo>
                    <a:pt x="161" y="441"/>
                  </a:lnTo>
                  <a:lnTo>
                    <a:pt x="181" y="428"/>
                  </a:lnTo>
                  <a:lnTo>
                    <a:pt x="207" y="408"/>
                  </a:lnTo>
                  <a:lnTo>
                    <a:pt x="247" y="374"/>
                  </a:lnTo>
                  <a:lnTo>
                    <a:pt x="294" y="354"/>
                  </a:lnTo>
                  <a:lnTo>
                    <a:pt x="348" y="334"/>
                  </a:lnTo>
                  <a:lnTo>
                    <a:pt x="401" y="328"/>
                  </a:lnTo>
                  <a:lnTo>
                    <a:pt x="521" y="328"/>
                  </a:lnTo>
                  <a:lnTo>
                    <a:pt x="581" y="341"/>
                  </a:lnTo>
                  <a:lnTo>
                    <a:pt x="648" y="354"/>
                  </a:lnTo>
                  <a:lnTo>
                    <a:pt x="768" y="394"/>
                  </a:lnTo>
                  <a:lnTo>
                    <a:pt x="882" y="448"/>
                  </a:lnTo>
                  <a:lnTo>
                    <a:pt x="982" y="501"/>
                  </a:lnTo>
                  <a:lnTo>
                    <a:pt x="1062" y="561"/>
                  </a:lnTo>
                  <a:lnTo>
                    <a:pt x="1129" y="635"/>
                  </a:lnTo>
                  <a:lnTo>
                    <a:pt x="1189" y="702"/>
                  </a:lnTo>
                  <a:lnTo>
                    <a:pt x="1316" y="849"/>
                  </a:lnTo>
                  <a:lnTo>
                    <a:pt x="1703" y="1310"/>
                  </a:lnTo>
                  <a:lnTo>
                    <a:pt x="2084" y="1777"/>
                  </a:lnTo>
                  <a:lnTo>
                    <a:pt x="2452" y="2211"/>
                  </a:lnTo>
                  <a:lnTo>
                    <a:pt x="2639" y="2425"/>
                  </a:lnTo>
                  <a:lnTo>
                    <a:pt x="2826" y="2632"/>
                  </a:lnTo>
                  <a:lnTo>
                    <a:pt x="3019" y="2839"/>
                  </a:lnTo>
                  <a:lnTo>
                    <a:pt x="3220" y="3039"/>
                  </a:lnTo>
                  <a:lnTo>
                    <a:pt x="3427" y="3227"/>
                  </a:lnTo>
                  <a:lnTo>
                    <a:pt x="3647" y="3414"/>
                  </a:lnTo>
                  <a:lnTo>
                    <a:pt x="3667" y="3427"/>
                  </a:lnTo>
                  <a:lnTo>
                    <a:pt x="3687" y="3434"/>
                  </a:lnTo>
                  <a:lnTo>
                    <a:pt x="3727" y="3440"/>
                  </a:lnTo>
                  <a:lnTo>
                    <a:pt x="3767" y="3434"/>
                  </a:lnTo>
                  <a:lnTo>
                    <a:pt x="3801" y="3414"/>
                  </a:lnTo>
                  <a:lnTo>
                    <a:pt x="3827" y="3387"/>
                  </a:lnTo>
                  <a:lnTo>
                    <a:pt x="3841" y="3353"/>
                  </a:lnTo>
                  <a:lnTo>
                    <a:pt x="3848" y="3333"/>
                  </a:lnTo>
                  <a:lnTo>
                    <a:pt x="3848" y="3313"/>
                  </a:lnTo>
                  <a:lnTo>
                    <a:pt x="3841" y="3293"/>
                  </a:lnTo>
                  <a:lnTo>
                    <a:pt x="3827" y="3273"/>
                  </a:lnTo>
                  <a:lnTo>
                    <a:pt x="3721" y="3086"/>
                  </a:lnTo>
                  <a:lnTo>
                    <a:pt x="3600" y="2899"/>
                  </a:lnTo>
                  <a:lnTo>
                    <a:pt x="3480" y="2712"/>
                  </a:lnTo>
                  <a:lnTo>
                    <a:pt x="3353" y="2525"/>
                  </a:lnTo>
                  <a:lnTo>
                    <a:pt x="3220" y="2338"/>
                  </a:lnTo>
                  <a:lnTo>
                    <a:pt x="3079" y="2158"/>
                  </a:lnTo>
                  <a:lnTo>
                    <a:pt x="2939" y="1971"/>
                  </a:lnTo>
                  <a:lnTo>
                    <a:pt x="2792" y="1790"/>
                  </a:lnTo>
                  <a:lnTo>
                    <a:pt x="2645" y="1610"/>
                  </a:lnTo>
                  <a:lnTo>
                    <a:pt x="2492" y="1436"/>
                  </a:lnTo>
                  <a:lnTo>
                    <a:pt x="2338" y="1263"/>
                  </a:lnTo>
                  <a:lnTo>
                    <a:pt x="2184" y="1096"/>
                  </a:lnTo>
                  <a:lnTo>
                    <a:pt x="2024" y="936"/>
                  </a:lnTo>
                  <a:lnTo>
                    <a:pt x="1870" y="775"/>
                  </a:lnTo>
                  <a:lnTo>
                    <a:pt x="1710" y="628"/>
                  </a:lnTo>
                  <a:lnTo>
                    <a:pt x="1550" y="481"/>
                  </a:lnTo>
                  <a:lnTo>
                    <a:pt x="1470" y="415"/>
                  </a:lnTo>
                  <a:lnTo>
                    <a:pt x="1390" y="348"/>
                  </a:lnTo>
                  <a:lnTo>
                    <a:pt x="1296" y="281"/>
                  </a:lnTo>
                  <a:lnTo>
                    <a:pt x="1203" y="221"/>
                  </a:lnTo>
                  <a:lnTo>
                    <a:pt x="1109" y="161"/>
                  </a:lnTo>
                  <a:lnTo>
                    <a:pt x="1009" y="114"/>
                  </a:lnTo>
                  <a:lnTo>
                    <a:pt x="909" y="67"/>
                  </a:lnTo>
                  <a:lnTo>
                    <a:pt x="802" y="34"/>
                  </a:lnTo>
                  <a:lnTo>
                    <a:pt x="702" y="14"/>
                  </a:lnTo>
                  <a:lnTo>
                    <a:pt x="6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665;p67"/>
            <p:cNvSpPr/>
            <p:nvPr/>
          </p:nvSpPr>
          <p:spPr>
            <a:xfrm>
              <a:off x="2565740" y="3521220"/>
              <a:ext cx="29970" cy="47137"/>
            </a:xfrm>
            <a:custGeom>
              <a:avLst/>
              <a:gdLst/>
              <a:ahLst/>
              <a:cxnLst/>
              <a:rect l="l" t="t" r="r" b="b"/>
              <a:pathLst>
                <a:path w="3708" h="5832" extrusionOk="0">
                  <a:moveTo>
                    <a:pt x="134" y="0"/>
                  </a:moveTo>
                  <a:lnTo>
                    <a:pt x="107" y="7"/>
                  </a:lnTo>
                  <a:lnTo>
                    <a:pt x="87" y="14"/>
                  </a:lnTo>
                  <a:lnTo>
                    <a:pt x="61" y="27"/>
                  </a:lnTo>
                  <a:lnTo>
                    <a:pt x="41" y="47"/>
                  </a:lnTo>
                  <a:lnTo>
                    <a:pt x="27" y="67"/>
                  </a:lnTo>
                  <a:lnTo>
                    <a:pt x="14" y="87"/>
                  </a:lnTo>
                  <a:lnTo>
                    <a:pt x="0" y="114"/>
                  </a:lnTo>
                  <a:lnTo>
                    <a:pt x="0" y="140"/>
                  </a:lnTo>
                  <a:lnTo>
                    <a:pt x="0" y="167"/>
                  </a:lnTo>
                  <a:lnTo>
                    <a:pt x="7" y="194"/>
                  </a:lnTo>
                  <a:lnTo>
                    <a:pt x="21" y="221"/>
                  </a:lnTo>
                  <a:lnTo>
                    <a:pt x="41" y="247"/>
                  </a:lnTo>
                  <a:lnTo>
                    <a:pt x="308" y="561"/>
                  </a:lnTo>
                  <a:lnTo>
                    <a:pt x="568" y="875"/>
                  </a:lnTo>
                  <a:lnTo>
                    <a:pt x="822" y="1196"/>
                  </a:lnTo>
                  <a:lnTo>
                    <a:pt x="1069" y="1523"/>
                  </a:lnTo>
                  <a:lnTo>
                    <a:pt x="1303" y="1850"/>
                  </a:lnTo>
                  <a:lnTo>
                    <a:pt x="1530" y="2184"/>
                  </a:lnTo>
                  <a:lnTo>
                    <a:pt x="1750" y="2525"/>
                  </a:lnTo>
                  <a:lnTo>
                    <a:pt x="1964" y="2872"/>
                  </a:lnTo>
                  <a:lnTo>
                    <a:pt x="2171" y="3220"/>
                  </a:lnTo>
                  <a:lnTo>
                    <a:pt x="2372" y="3574"/>
                  </a:lnTo>
                  <a:lnTo>
                    <a:pt x="2565" y="3928"/>
                  </a:lnTo>
                  <a:lnTo>
                    <a:pt x="2759" y="4288"/>
                  </a:lnTo>
                  <a:lnTo>
                    <a:pt x="2939" y="4656"/>
                  </a:lnTo>
                  <a:lnTo>
                    <a:pt x="3120" y="5023"/>
                  </a:lnTo>
                  <a:lnTo>
                    <a:pt x="3293" y="5390"/>
                  </a:lnTo>
                  <a:lnTo>
                    <a:pt x="3460" y="5764"/>
                  </a:lnTo>
                  <a:lnTo>
                    <a:pt x="3474" y="5784"/>
                  </a:lnTo>
                  <a:lnTo>
                    <a:pt x="3494" y="5804"/>
                  </a:lnTo>
                  <a:lnTo>
                    <a:pt x="3514" y="5818"/>
                  </a:lnTo>
                  <a:lnTo>
                    <a:pt x="3534" y="5825"/>
                  </a:lnTo>
                  <a:lnTo>
                    <a:pt x="3554" y="5831"/>
                  </a:lnTo>
                  <a:lnTo>
                    <a:pt x="3574" y="5831"/>
                  </a:lnTo>
                  <a:lnTo>
                    <a:pt x="3621" y="5818"/>
                  </a:lnTo>
                  <a:lnTo>
                    <a:pt x="3661" y="5791"/>
                  </a:lnTo>
                  <a:lnTo>
                    <a:pt x="3687" y="5758"/>
                  </a:lnTo>
                  <a:lnTo>
                    <a:pt x="3701" y="5731"/>
                  </a:lnTo>
                  <a:lnTo>
                    <a:pt x="3707" y="5711"/>
                  </a:lnTo>
                  <a:lnTo>
                    <a:pt x="3707" y="5684"/>
                  </a:lnTo>
                  <a:lnTo>
                    <a:pt x="3701" y="5664"/>
                  </a:lnTo>
                  <a:lnTo>
                    <a:pt x="3647" y="5457"/>
                  </a:lnTo>
                  <a:lnTo>
                    <a:pt x="3594" y="5250"/>
                  </a:lnTo>
                  <a:lnTo>
                    <a:pt x="3527" y="5050"/>
                  </a:lnTo>
                  <a:lnTo>
                    <a:pt x="3460" y="4849"/>
                  </a:lnTo>
                  <a:lnTo>
                    <a:pt x="3394" y="4649"/>
                  </a:lnTo>
                  <a:lnTo>
                    <a:pt x="3320" y="4455"/>
                  </a:lnTo>
                  <a:lnTo>
                    <a:pt x="3240" y="4262"/>
                  </a:lnTo>
                  <a:lnTo>
                    <a:pt x="3160" y="4068"/>
                  </a:lnTo>
                  <a:lnTo>
                    <a:pt x="3080" y="3881"/>
                  </a:lnTo>
                  <a:lnTo>
                    <a:pt x="2986" y="3687"/>
                  </a:lnTo>
                  <a:lnTo>
                    <a:pt x="2899" y="3507"/>
                  </a:lnTo>
                  <a:lnTo>
                    <a:pt x="2799" y="3320"/>
                  </a:lnTo>
                  <a:lnTo>
                    <a:pt x="2599" y="2959"/>
                  </a:lnTo>
                  <a:lnTo>
                    <a:pt x="2385" y="2605"/>
                  </a:lnTo>
                  <a:lnTo>
                    <a:pt x="2158" y="2258"/>
                  </a:lnTo>
                  <a:lnTo>
                    <a:pt x="1917" y="1917"/>
                  </a:lnTo>
                  <a:lnTo>
                    <a:pt x="1664" y="1590"/>
                  </a:lnTo>
                  <a:lnTo>
                    <a:pt x="1403" y="1263"/>
                  </a:lnTo>
                  <a:lnTo>
                    <a:pt x="1129" y="949"/>
                  </a:lnTo>
                  <a:lnTo>
                    <a:pt x="842" y="641"/>
                  </a:lnTo>
                  <a:lnTo>
                    <a:pt x="548" y="341"/>
                  </a:lnTo>
                  <a:lnTo>
                    <a:pt x="248" y="47"/>
                  </a:lnTo>
                  <a:lnTo>
                    <a:pt x="221" y="27"/>
                  </a:lnTo>
                  <a:lnTo>
                    <a:pt x="194" y="14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666;p67"/>
            <p:cNvSpPr/>
            <p:nvPr/>
          </p:nvSpPr>
          <p:spPr>
            <a:xfrm>
              <a:off x="2406644" y="3707303"/>
              <a:ext cx="17014" cy="44599"/>
            </a:xfrm>
            <a:custGeom>
              <a:avLst/>
              <a:gdLst/>
              <a:ahLst/>
              <a:cxnLst/>
              <a:rect l="l" t="t" r="r" b="b"/>
              <a:pathLst>
                <a:path w="2105" h="5518" extrusionOk="0">
                  <a:moveTo>
                    <a:pt x="107" y="1"/>
                  </a:moveTo>
                  <a:lnTo>
                    <a:pt x="61" y="14"/>
                  </a:lnTo>
                  <a:lnTo>
                    <a:pt x="41" y="27"/>
                  </a:lnTo>
                  <a:lnTo>
                    <a:pt x="27" y="41"/>
                  </a:lnTo>
                  <a:lnTo>
                    <a:pt x="14" y="54"/>
                  </a:lnTo>
                  <a:lnTo>
                    <a:pt x="7" y="74"/>
                  </a:lnTo>
                  <a:lnTo>
                    <a:pt x="1" y="94"/>
                  </a:lnTo>
                  <a:lnTo>
                    <a:pt x="1" y="121"/>
                  </a:lnTo>
                  <a:lnTo>
                    <a:pt x="54" y="482"/>
                  </a:lnTo>
                  <a:lnTo>
                    <a:pt x="107" y="836"/>
                  </a:lnTo>
                  <a:lnTo>
                    <a:pt x="174" y="1183"/>
                  </a:lnTo>
                  <a:lnTo>
                    <a:pt x="248" y="1530"/>
                  </a:lnTo>
                  <a:lnTo>
                    <a:pt x="328" y="1878"/>
                  </a:lnTo>
                  <a:lnTo>
                    <a:pt x="421" y="2225"/>
                  </a:lnTo>
                  <a:lnTo>
                    <a:pt x="522" y="2559"/>
                  </a:lnTo>
                  <a:lnTo>
                    <a:pt x="628" y="2900"/>
                  </a:lnTo>
                  <a:lnTo>
                    <a:pt x="749" y="3234"/>
                  </a:lnTo>
                  <a:lnTo>
                    <a:pt x="876" y="3561"/>
                  </a:lnTo>
                  <a:lnTo>
                    <a:pt x="1016" y="3888"/>
                  </a:lnTo>
                  <a:lnTo>
                    <a:pt x="1163" y="4209"/>
                  </a:lnTo>
                  <a:lnTo>
                    <a:pt x="1323" y="4529"/>
                  </a:lnTo>
                  <a:lnTo>
                    <a:pt x="1490" y="4837"/>
                  </a:lnTo>
                  <a:lnTo>
                    <a:pt x="1670" y="5150"/>
                  </a:lnTo>
                  <a:lnTo>
                    <a:pt x="1864" y="5458"/>
                  </a:lnTo>
                  <a:lnTo>
                    <a:pt x="1884" y="5478"/>
                  </a:lnTo>
                  <a:lnTo>
                    <a:pt x="1904" y="5498"/>
                  </a:lnTo>
                  <a:lnTo>
                    <a:pt x="1931" y="5511"/>
                  </a:lnTo>
                  <a:lnTo>
                    <a:pt x="1951" y="5518"/>
                  </a:lnTo>
                  <a:lnTo>
                    <a:pt x="1998" y="5518"/>
                  </a:lnTo>
                  <a:lnTo>
                    <a:pt x="2018" y="5511"/>
                  </a:lnTo>
                  <a:lnTo>
                    <a:pt x="2038" y="5498"/>
                  </a:lnTo>
                  <a:lnTo>
                    <a:pt x="2078" y="5471"/>
                  </a:lnTo>
                  <a:lnTo>
                    <a:pt x="2091" y="5451"/>
                  </a:lnTo>
                  <a:lnTo>
                    <a:pt x="2098" y="5424"/>
                  </a:lnTo>
                  <a:lnTo>
                    <a:pt x="2105" y="5404"/>
                  </a:lnTo>
                  <a:lnTo>
                    <a:pt x="2105" y="5378"/>
                  </a:lnTo>
                  <a:lnTo>
                    <a:pt x="2105" y="5351"/>
                  </a:lnTo>
                  <a:lnTo>
                    <a:pt x="2091" y="5324"/>
                  </a:lnTo>
                  <a:lnTo>
                    <a:pt x="1811" y="4683"/>
                  </a:lnTo>
                  <a:lnTo>
                    <a:pt x="1544" y="4042"/>
                  </a:lnTo>
                  <a:lnTo>
                    <a:pt x="1283" y="3401"/>
                  </a:lnTo>
                  <a:lnTo>
                    <a:pt x="1163" y="3073"/>
                  </a:lnTo>
                  <a:lnTo>
                    <a:pt x="1043" y="2753"/>
                  </a:lnTo>
                  <a:lnTo>
                    <a:pt x="922" y="2425"/>
                  </a:lnTo>
                  <a:lnTo>
                    <a:pt x="815" y="2098"/>
                  </a:lnTo>
                  <a:lnTo>
                    <a:pt x="702" y="1764"/>
                  </a:lnTo>
                  <a:lnTo>
                    <a:pt x="602" y="1437"/>
                  </a:lnTo>
                  <a:lnTo>
                    <a:pt x="502" y="1103"/>
                  </a:lnTo>
                  <a:lnTo>
                    <a:pt x="415" y="762"/>
                  </a:lnTo>
                  <a:lnTo>
                    <a:pt x="328" y="428"/>
                  </a:lnTo>
                  <a:lnTo>
                    <a:pt x="248" y="88"/>
                  </a:lnTo>
                  <a:lnTo>
                    <a:pt x="234" y="68"/>
                  </a:lnTo>
                  <a:lnTo>
                    <a:pt x="228" y="48"/>
                  </a:lnTo>
                  <a:lnTo>
                    <a:pt x="208" y="27"/>
                  </a:lnTo>
                  <a:lnTo>
                    <a:pt x="194" y="2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667;p67"/>
            <p:cNvSpPr/>
            <p:nvPr/>
          </p:nvSpPr>
          <p:spPr>
            <a:xfrm>
              <a:off x="2367186" y="3746988"/>
              <a:ext cx="14742" cy="29857"/>
            </a:xfrm>
            <a:custGeom>
              <a:avLst/>
              <a:gdLst/>
              <a:ahLst/>
              <a:cxnLst/>
              <a:rect l="l" t="t" r="r" b="b"/>
              <a:pathLst>
                <a:path w="1824" h="3694" extrusionOk="0">
                  <a:moveTo>
                    <a:pt x="107" y="0"/>
                  </a:moveTo>
                  <a:lnTo>
                    <a:pt x="60" y="7"/>
                  </a:lnTo>
                  <a:lnTo>
                    <a:pt x="47" y="13"/>
                  </a:lnTo>
                  <a:lnTo>
                    <a:pt x="27" y="27"/>
                  </a:lnTo>
                  <a:lnTo>
                    <a:pt x="13" y="40"/>
                  </a:lnTo>
                  <a:lnTo>
                    <a:pt x="7" y="60"/>
                  </a:lnTo>
                  <a:lnTo>
                    <a:pt x="0" y="87"/>
                  </a:lnTo>
                  <a:lnTo>
                    <a:pt x="0" y="114"/>
                  </a:lnTo>
                  <a:lnTo>
                    <a:pt x="27" y="361"/>
                  </a:lnTo>
                  <a:lnTo>
                    <a:pt x="60" y="615"/>
                  </a:lnTo>
                  <a:lnTo>
                    <a:pt x="107" y="862"/>
                  </a:lnTo>
                  <a:lnTo>
                    <a:pt x="160" y="1115"/>
                  </a:lnTo>
                  <a:lnTo>
                    <a:pt x="220" y="1363"/>
                  </a:lnTo>
                  <a:lnTo>
                    <a:pt x="301" y="1603"/>
                  </a:lnTo>
                  <a:lnTo>
                    <a:pt x="387" y="1850"/>
                  </a:lnTo>
                  <a:lnTo>
                    <a:pt x="488" y="2084"/>
                  </a:lnTo>
                  <a:lnTo>
                    <a:pt x="595" y="2311"/>
                  </a:lnTo>
                  <a:lnTo>
                    <a:pt x="715" y="2538"/>
                  </a:lnTo>
                  <a:lnTo>
                    <a:pt x="848" y="2752"/>
                  </a:lnTo>
                  <a:lnTo>
                    <a:pt x="995" y="2959"/>
                  </a:lnTo>
                  <a:lnTo>
                    <a:pt x="1069" y="3059"/>
                  </a:lnTo>
                  <a:lnTo>
                    <a:pt x="1149" y="3153"/>
                  </a:lnTo>
                  <a:lnTo>
                    <a:pt x="1236" y="3253"/>
                  </a:lnTo>
                  <a:lnTo>
                    <a:pt x="1323" y="3340"/>
                  </a:lnTo>
                  <a:lnTo>
                    <a:pt x="1416" y="3433"/>
                  </a:lnTo>
                  <a:lnTo>
                    <a:pt x="1510" y="3520"/>
                  </a:lnTo>
                  <a:lnTo>
                    <a:pt x="1603" y="3600"/>
                  </a:lnTo>
                  <a:lnTo>
                    <a:pt x="1703" y="3680"/>
                  </a:lnTo>
                  <a:lnTo>
                    <a:pt x="1730" y="3694"/>
                  </a:lnTo>
                  <a:lnTo>
                    <a:pt x="1757" y="3694"/>
                  </a:lnTo>
                  <a:lnTo>
                    <a:pt x="1777" y="3687"/>
                  </a:lnTo>
                  <a:lnTo>
                    <a:pt x="1803" y="3667"/>
                  </a:lnTo>
                  <a:lnTo>
                    <a:pt x="1817" y="3647"/>
                  </a:lnTo>
                  <a:lnTo>
                    <a:pt x="1824" y="3620"/>
                  </a:lnTo>
                  <a:lnTo>
                    <a:pt x="1824" y="3600"/>
                  </a:lnTo>
                  <a:lnTo>
                    <a:pt x="1817" y="3573"/>
                  </a:lnTo>
                  <a:lnTo>
                    <a:pt x="1530" y="3173"/>
                  </a:lnTo>
                  <a:lnTo>
                    <a:pt x="1389" y="2972"/>
                  </a:lnTo>
                  <a:lnTo>
                    <a:pt x="1256" y="2772"/>
                  </a:lnTo>
                  <a:lnTo>
                    <a:pt x="1129" y="2565"/>
                  </a:lnTo>
                  <a:lnTo>
                    <a:pt x="1009" y="2365"/>
                  </a:lnTo>
                  <a:lnTo>
                    <a:pt x="895" y="2157"/>
                  </a:lnTo>
                  <a:lnTo>
                    <a:pt x="788" y="1944"/>
                  </a:lnTo>
                  <a:lnTo>
                    <a:pt x="688" y="1737"/>
                  </a:lnTo>
                  <a:lnTo>
                    <a:pt x="595" y="1516"/>
                  </a:lnTo>
                  <a:lnTo>
                    <a:pt x="508" y="1296"/>
                  </a:lnTo>
                  <a:lnTo>
                    <a:pt x="434" y="1075"/>
                  </a:lnTo>
                  <a:lnTo>
                    <a:pt x="367" y="842"/>
                  </a:lnTo>
                  <a:lnTo>
                    <a:pt x="314" y="608"/>
                  </a:lnTo>
                  <a:lnTo>
                    <a:pt x="267" y="361"/>
                  </a:lnTo>
                  <a:lnTo>
                    <a:pt x="234" y="114"/>
                  </a:lnTo>
                  <a:lnTo>
                    <a:pt x="227" y="87"/>
                  </a:lnTo>
                  <a:lnTo>
                    <a:pt x="214" y="67"/>
                  </a:lnTo>
                  <a:lnTo>
                    <a:pt x="200" y="47"/>
                  </a:lnTo>
                  <a:lnTo>
                    <a:pt x="187" y="27"/>
                  </a:lnTo>
                  <a:lnTo>
                    <a:pt x="147" y="7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668;p67"/>
            <p:cNvSpPr/>
            <p:nvPr/>
          </p:nvSpPr>
          <p:spPr>
            <a:xfrm>
              <a:off x="2361892" y="3784830"/>
              <a:ext cx="21006" cy="27319"/>
            </a:xfrm>
            <a:custGeom>
              <a:avLst/>
              <a:gdLst/>
              <a:ahLst/>
              <a:cxnLst/>
              <a:rect l="l" t="t" r="r" b="b"/>
              <a:pathLst>
                <a:path w="2599" h="3380" extrusionOk="0">
                  <a:moveTo>
                    <a:pt x="87" y="0"/>
                  </a:moveTo>
                  <a:lnTo>
                    <a:pt x="54" y="14"/>
                  </a:lnTo>
                  <a:lnTo>
                    <a:pt x="27" y="34"/>
                  </a:lnTo>
                  <a:lnTo>
                    <a:pt x="7" y="67"/>
                  </a:lnTo>
                  <a:lnTo>
                    <a:pt x="1" y="87"/>
                  </a:lnTo>
                  <a:lnTo>
                    <a:pt x="1" y="107"/>
                  </a:lnTo>
                  <a:lnTo>
                    <a:pt x="1" y="127"/>
                  </a:lnTo>
                  <a:lnTo>
                    <a:pt x="7" y="154"/>
                  </a:lnTo>
                  <a:lnTo>
                    <a:pt x="121" y="388"/>
                  </a:lnTo>
                  <a:lnTo>
                    <a:pt x="241" y="615"/>
                  </a:lnTo>
                  <a:lnTo>
                    <a:pt x="361" y="842"/>
                  </a:lnTo>
                  <a:lnTo>
                    <a:pt x="495" y="1062"/>
                  </a:lnTo>
                  <a:lnTo>
                    <a:pt x="628" y="1276"/>
                  </a:lnTo>
                  <a:lnTo>
                    <a:pt x="769" y="1490"/>
                  </a:lnTo>
                  <a:lnTo>
                    <a:pt x="909" y="1697"/>
                  </a:lnTo>
                  <a:lnTo>
                    <a:pt x="1063" y="1904"/>
                  </a:lnTo>
                  <a:lnTo>
                    <a:pt x="1223" y="2104"/>
                  </a:lnTo>
                  <a:lnTo>
                    <a:pt x="1383" y="2298"/>
                  </a:lnTo>
                  <a:lnTo>
                    <a:pt x="1550" y="2485"/>
                  </a:lnTo>
                  <a:lnTo>
                    <a:pt x="1724" y="2672"/>
                  </a:lnTo>
                  <a:lnTo>
                    <a:pt x="1904" y="2852"/>
                  </a:lnTo>
                  <a:lnTo>
                    <a:pt x="2091" y="3026"/>
                  </a:lnTo>
                  <a:lnTo>
                    <a:pt x="2285" y="3200"/>
                  </a:lnTo>
                  <a:lnTo>
                    <a:pt x="2485" y="3360"/>
                  </a:lnTo>
                  <a:lnTo>
                    <a:pt x="2512" y="3373"/>
                  </a:lnTo>
                  <a:lnTo>
                    <a:pt x="2539" y="3380"/>
                  </a:lnTo>
                  <a:lnTo>
                    <a:pt x="2559" y="3373"/>
                  </a:lnTo>
                  <a:lnTo>
                    <a:pt x="2579" y="3360"/>
                  </a:lnTo>
                  <a:lnTo>
                    <a:pt x="2599" y="3340"/>
                  </a:lnTo>
                  <a:lnTo>
                    <a:pt x="2599" y="3320"/>
                  </a:lnTo>
                  <a:lnTo>
                    <a:pt x="2599" y="3293"/>
                  </a:lnTo>
                  <a:lnTo>
                    <a:pt x="2579" y="3273"/>
                  </a:lnTo>
                  <a:lnTo>
                    <a:pt x="2398" y="3093"/>
                  </a:lnTo>
                  <a:lnTo>
                    <a:pt x="2218" y="2912"/>
                  </a:lnTo>
                  <a:lnTo>
                    <a:pt x="2044" y="2732"/>
                  </a:lnTo>
                  <a:lnTo>
                    <a:pt x="1877" y="2545"/>
                  </a:lnTo>
                  <a:lnTo>
                    <a:pt x="1710" y="2358"/>
                  </a:lnTo>
                  <a:lnTo>
                    <a:pt x="1550" y="2164"/>
                  </a:lnTo>
                  <a:lnTo>
                    <a:pt x="1390" y="1964"/>
                  </a:lnTo>
                  <a:lnTo>
                    <a:pt x="1236" y="1770"/>
                  </a:lnTo>
                  <a:lnTo>
                    <a:pt x="1089" y="1563"/>
                  </a:lnTo>
                  <a:lnTo>
                    <a:pt x="942" y="1356"/>
                  </a:lnTo>
                  <a:lnTo>
                    <a:pt x="802" y="1149"/>
                  </a:lnTo>
                  <a:lnTo>
                    <a:pt x="668" y="935"/>
                  </a:lnTo>
                  <a:lnTo>
                    <a:pt x="542" y="722"/>
                  </a:lnTo>
                  <a:lnTo>
                    <a:pt x="415" y="501"/>
                  </a:lnTo>
                  <a:lnTo>
                    <a:pt x="301" y="274"/>
                  </a:lnTo>
                  <a:lnTo>
                    <a:pt x="188" y="47"/>
                  </a:lnTo>
                  <a:lnTo>
                    <a:pt x="174" y="27"/>
                  </a:lnTo>
                  <a:lnTo>
                    <a:pt x="161" y="14"/>
                  </a:lnTo>
                  <a:lnTo>
                    <a:pt x="141" y="7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669;p67"/>
            <p:cNvSpPr/>
            <p:nvPr/>
          </p:nvSpPr>
          <p:spPr>
            <a:xfrm>
              <a:off x="2500579" y="3821541"/>
              <a:ext cx="27327" cy="17014"/>
            </a:xfrm>
            <a:custGeom>
              <a:avLst/>
              <a:gdLst/>
              <a:ahLst/>
              <a:cxnLst/>
              <a:rect l="l" t="t" r="r" b="b"/>
              <a:pathLst>
                <a:path w="3381" h="2105" extrusionOk="0">
                  <a:moveTo>
                    <a:pt x="94" y="0"/>
                  </a:moveTo>
                  <a:lnTo>
                    <a:pt x="54" y="20"/>
                  </a:lnTo>
                  <a:lnTo>
                    <a:pt x="27" y="47"/>
                  </a:lnTo>
                  <a:lnTo>
                    <a:pt x="7" y="87"/>
                  </a:lnTo>
                  <a:lnTo>
                    <a:pt x="1" y="127"/>
                  </a:lnTo>
                  <a:lnTo>
                    <a:pt x="1" y="147"/>
                  </a:lnTo>
                  <a:lnTo>
                    <a:pt x="7" y="167"/>
                  </a:lnTo>
                  <a:lnTo>
                    <a:pt x="14" y="187"/>
                  </a:lnTo>
                  <a:lnTo>
                    <a:pt x="34" y="201"/>
                  </a:lnTo>
                  <a:lnTo>
                    <a:pt x="401" y="494"/>
                  </a:lnTo>
                  <a:lnTo>
                    <a:pt x="775" y="788"/>
                  </a:lnTo>
                  <a:lnTo>
                    <a:pt x="962" y="929"/>
                  </a:lnTo>
                  <a:lnTo>
                    <a:pt x="1156" y="1062"/>
                  </a:lnTo>
                  <a:lnTo>
                    <a:pt x="1356" y="1196"/>
                  </a:lnTo>
                  <a:lnTo>
                    <a:pt x="1557" y="1323"/>
                  </a:lnTo>
                  <a:lnTo>
                    <a:pt x="1757" y="1443"/>
                  </a:lnTo>
                  <a:lnTo>
                    <a:pt x="1964" y="1563"/>
                  </a:lnTo>
                  <a:lnTo>
                    <a:pt x="2171" y="1670"/>
                  </a:lnTo>
                  <a:lnTo>
                    <a:pt x="2385" y="1770"/>
                  </a:lnTo>
                  <a:lnTo>
                    <a:pt x="2599" y="1864"/>
                  </a:lnTo>
                  <a:lnTo>
                    <a:pt x="2819" y="1951"/>
                  </a:lnTo>
                  <a:lnTo>
                    <a:pt x="3040" y="2031"/>
                  </a:lnTo>
                  <a:lnTo>
                    <a:pt x="3267" y="2097"/>
                  </a:lnTo>
                  <a:lnTo>
                    <a:pt x="3300" y="2104"/>
                  </a:lnTo>
                  <a:lnTo>
                    <a:pt x="3334" y="2091"/>
                  </a:lnTo>
                  <a:lnTo>
                    <a:pt x="3360" y="2071"/>
                  </a:lnTo>
                  <a:lnTo>
                    <a:pt x="3374" y="2044"/>
                  </a:lnTo>
                  <a:lnTo>
                    <a:pt x="3380" y="2011"/>
                  </a:lnTo>
                  <a:lnTo>
                    <a:pt x="3380" y="1977"/>
                  </a:lnTo>
                  <a:lnTo>
                    <a:pt x="3367" y="1951"/>
                  </a:lnTo>
                  <a:lnTo>
                    <a:pt x="3340" y="1924"/>
                  </a:lnTo>
                  <a:lnTo>
                    <a:pt x="2939" y="1690"/>
                  </a:lnTo>
                  <a:lnTo>
                    <a:pt x="2539" y="1463"/>
                  </a:lnTo>
                  <a:lnTo>
                    <a:pt x="1731" y="1009"/>
                  </a:lnTo>
                  <a:lnTo>
                    <a:pt x="1336" y="782"/>
                  </a:lnTo>
                  <a:lnTo>
                    <a:pt x="942" y="541"/>
                  </a:lnTo>
                  <a:lnTo>
                    <a:pt x="749" y="414"/>
                  </a:lnTo>
                  <a:lnTo>
                    <a:pt x="555" y="287"/>
                  </a:lnTo>
                  <a:lnTo>
                    <a:pt x="361" y="154"/>
                  </a:lnTo>
                  <a:lnTo>
                    <a:pt x="174" y="20"/>
                  </a:lnTo>
                  <a:lnTo>
                    <a:pt x="154" y="7"/>
                  </a:lnTo>
                  <a:lnTo>
                    <a:pt x="13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670;p67"/>
            <p:cNvSpPr/>
            <p:nvPr/>
          </p:nvSpPr>
          <p:spPr>
            <a:xfrm>
              <a:off x="2523849" y="3732682"/>
              <a:ext cx="40122" cy="18412"/>
            </a:xfrm>
            <a:custGeom>
              <a:avLst/>
              <a:gdLst/>
              <a:ahLst/>
              <a:cxnLst/>
              <a:rect l="l" t="t" r="r" b="b"/>
              <a:pathLst>
                <a:path w="4964" h="2278" extrusionOk="0">
                  <a:moveTo>
                    <a:pt x="668" y="0"/>
                  </a:moveTo>
                  <a:lnTo>
                    <a:pt x="528" y="7"/>
                  </a:lnTo>
                  <a:lnTo>
                    <a:pt x="381" y="13"/>
                  </a:lnTo>
                  <a:lnTo>
                    <a:pt x="227" y="27"/>
                  </a:lnTo>
                  <a:lnTo>
                    <a:pt x="74" y="53"/>
                  </a:lnTo>
                  <a:lnTo>
                    <a:pt x="54" y="53"/>
                  </a:lnTo>
                  <a:lnTo>
                    <a:pt x="40" y="67"/>
                  </a:lnTo>
                  <a:lnTo>
                    <a:pt x="14" y="87"/>
                  </a:lnTo>
                  <a:lnTo>
                    <a:pt x="0" y="120"/>
                  </a:lnTo>
                  <a:lnTo>
                    <a:pt x="0" y="160"/>
                  </a:lnTo>
                  <a:lnTo>
                    <a:pt x="14" y="194"/>
                  </a:lnTo>
                  <a:lnTo>
                    <a:pt x="34" y="220"/>
                  </a:lnTo>
                  <a:lnTo>
                    <a:pt x="67" y="240"/>
                  </a:lnTo>
                  <a:lnTo>
                    <a:pt x="80" y="247"/>
                  </a:lnTo>
                  <a:lnTo>
                    <a:pt x="101" y="254"/>
                  </a:lnTo>
                  <a:lnTo>
                    <a:pt x="254" y="261"/>
                  </a:lnTo>
                  <a:lnTo>
                    <a:pt x="401" y="281"/>
                  </a:lnTo>
                  <a:lnTo>
                    <a:pt x="555" y="321"/>
                  </a:lnTo>
                  <a:lnTo>
                    <a:pt x="702" y="367"/>
                  </a:lnTo>
                  <a:lnTo>
                    <a:pt x="849" y="421"/>
                  </a:lnTo>
                  <a:lnTo>
                    <a:pt x="996" y="494"/>
                  </a:lnTo>
                  <a:lnTo>
                    <a:pt x="1143" y="568"/>
                  </a:lnTo>
                  <a:lnTo>
                    <a:pt x="1289" y="655"/>
                  </a:lnTo>
                  <a:lnTo>
                    <a:pt x="1430" y="741"/>
                  </a:lnTo>
                  <a:lnTo>
                    <a:pt x="1577" y="835"/>
                  </a:lnTo>
                  <a:lnTo>
                    <a:pt x="1864" y="1042"/>
                  </a:lnTo>
                  <a:lnTo>
                    <a:pt x="2438" y="1469"/>
                  </a:lnTo>
                  <a:lnTo>
                    <a:pt x="2725" y="1670"/>
                  </a:lnTo>
                  <a:lnTo>
                    <a:pt x="2872" y="1770"/>
                  </a:lnTo>
                  <a:lnTo>
                    <a:pt x="3013" y="1857"/>
                  </a:lnTo>
                  <a:lnTo>
                    <a:pt x="3160" y="1944"/>
                  </a:lnTo>
                  <a:lnTo>
                    <a:pt x="3307" y="2024"/>
                  </a:lnTo>
                  <a:lnTo>
                    <a:pt x="3454" y="2091"/>
                  </a:lnTo>
                  <a:lnTo>
                    <a:pt x="3600" y="2151"/>
                  </a:lnTo>
                  <a:lnTo>
                    <a:pt x="3747" y="2198"/>
                  </a:lnTo>
                  <a:lnTo>
                    <a:pt x="3894" y="2238"/>
                  </a:lnTo>
                  <a:lnTo>
                    <a:pt x="4041" y="2264"/>
                  </a:lnTo>
                  <a:lnTo>
                    <a:pt x="4195" y="2278"/>
                  </a:lnTo>
                  <a:lnTo>
                    <a:pt x="4342" y="2271"/>
                  </a:lnTo>
                  <a:lnTo>
                    <a:pt x="4422" y="2264"/>
                  </a:lnTo>
                  <a:lnTo>
                    <a:pt x="4496" y="2251"/>
                  </a:lnTo>
                  <a:lnTo>
                    <a:pt x="4569" y="2238"/>
                  </a:lnTo>
                  <a:lnTo>
                    <a:pt x="4649" y="2218"/>
                  </a:lnTo>
                  <a:lnTo>
                    <a:pt x="4723" y="2191"/>
                  </a:lnTo>
                  <a:lnTo>
                    <a:pt x="4803" y="2164"/>
                  </a:lnTo>
                  <a:lnTo>
                    <a:pt x="4829" y="2144"/>
                  </a:lnTo>
                  <a:lnTo>
                    <a:pt x="4856" y="2131"/>
                  </a:lnTo>
                  <a:lnTo>
                    <a:pt x="4903" y="2084"/>
                  </a:lnTo>
                  <a:lnTo>
                    <a:pt x="4936" y="2031"/>
                  </a:lnTo>
                  <a:lnTo>
                    <a:pt x="4956" y="1970"/>
                  </a:lnTo>
                  <a:lnTo>
                    <a:pt x="4963" y="1944"/>
                  </a:lnTo>
                  <a:lnTo>
                    <a:pt x="4963" y="1910"/>
                  </a:lnTo>
                  <a:lnTo>
                    <a:pt x="4956" y="1884"/>
                  </a:lnTo>
                  <a:lnTo>
                    <a:pt x="4950" y="1850"/>
                  </a:lnTo>
                  <a:lnTo>
                    <a:pt x="4936" y="1823"/>
                  </a:lnTo>
                  <a:lnTo>
                    <a:pt x="4916" y="1803"/>
                  </a:lnTo>
                  <a:lnTo>
                    <a:pt x="4890" y="1777"/>
                  </a:lnTo>
                  <a:lnTo>
                    <a:pt x="4856" y="1763"/>
                  </a:lnTo>
                  <a:lnTo>
                    <a:pt x="4703" y="1697"/>
                  </a:lnTo>
                  <a:lnTo>
                    <a:pt x="4549" y="1636"/>
                  </a:lnTo>
                  <a:lnTo>
                    <a:pt x="4235" y="1530"/>
                  </a:lnTo>
                  <a:lnTo>
                    <a:pt x="3928" y="1416"/>
                  </a:lnTo>
                  <a:lnTo>
                    <a:pt x="3774" y="1356"/>
                  </a:lnTo>
                  <a:lnTo>
                    <a:pt x="3621" y="1289"/>
                  </a:lnTo>
                  <a:lnTo>
                    <a:pt x="3447" y="1202"/>
                  </a:lnTo>
                  <a:lnTo>
                    <a:pt x="3280" y="1109"/>
                  </a:lnTo>
                  <a:lnTo>
                    <a:pt x="2946" y="902"/>
                  </a:lnTo>
                  <a:lnTo>
                    <a:pt x="2612" y="695"/>
                  </a:lnTo>
                  <a:lnTo>
                    <a:pt x="2452" y="594"/>
                  </a:lnTo>
                  <a:lnTo>
                    <a:pt x="2278" y="501"/>
                  </a:lnTo>
                  <a:lnTo>
                    <a:pt x="2144" y="428"/>
                  </a:lnTo>
                  <a:lnTo>
                    <a:pt x="2011" y="354"/>
                  </a:lnTo>
                  <a:lnTo>
                    <a:pt x="1877" y="294"/>
                  </a:lnTo>
                  <a:lnTo>
                    <a:pt x="1744" y="234"/>
                  </a:lnTo>
                  <a:lnTo>
                    <a:pt x="1610" y="187"/>
                  </a:lnTo>
                  <a:lnTo>
                    <a:pt x="1483" y="140"/>
                  </a:lnTo>
                  <a:lnTo>
                    <a:pt x="1350" y="100"/>
                  </a:lnTo>
                  <a:lnTo>
                    <a:pt x="1216" y="67"/>
                  </a:lnTo>
                  <a:lnTo>
                    <a:pt x="1082" y="40"/>
                  </a:lnTo>
                  <a:lnTo>
                    <a:pt x="949" y="20"/>
                  </a:lnTo>
                  <a:lnTo>
                    <a:pt x="809" y="7"/>
                  </a:lnTo>
                  <a:lnTo>
                    <a:pt x="66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671;p67"/>
            <p:cNvSpPr/>
            <p:nvPr/>
          </p:nvSpPr>
          <p:spPr>
            <a:xfrm>
              <a:off x="2530000" y="3663472"/>
              <a:ext cx="37317" cy="17984"/>
            </a:xfrm>
            <a:custGeom>
              <a:avLst/>
              <a:gdLst/>
              <a:ahLst/>
              <a:cxnLst/>
              <a:rect l="l" t="t" r="r" b="b"/>
              <a:pathLst>
                <a:path w="4617" h="2225" extrusionOk="0">
                  <a:moveTo>
                    <a:pt x="94" y="0"/>
                  </a:moveTo>
                  <a:lnTo>
                    <a:pt x="61" y="20"/>
                  </a:lnTo>
                  <a:lnTo>
                    <a:pt x="28" y="47"/>
                  </a:lnTo>
                  <a:lnTo>
                    <a:pt x="7" y="80"/>
                  </a:lnTo>
                  <a:lnTo>
                    <a:pt x="1" y="114"/>
                  </a:lnTo>
                  <a:lnTo>
                    <a:pt x="7" y="134"/>
                  </a:lnTo>
                  <a:lnTo>
                    <a:pt x="14" y="154"/>
                  </a:lnTo>
                  <a:lnTo>
                    <a:pt x="21" y="167"/>
                  </a:lnTo>
                  <a:lnTo>
                    <a:pt x="41" y="187"/>
                  </a:lnTo>
                  <a:lnTo>
                    <a:pt x="281" y="374"/>
                  </a:lnTo>
                  <a:lnTo>
                    <a:pt x="522" y="561"/>
                  </a:lnTo>
                  <a:lnTo>
                    <a:pt x="776" y="748"/>
                  </a:lnTo>
                  <a:lnTo>
                    <a:pt x="1036" y="922"/>
                  </a:lnTo>
                  <a:lnTo>
                    <a:pt x="1297" y="1096"/>
                  </a:lnTo>
                  <a:lnTo>
                    <a:pt x="1570" y="1256"/>
                  </a:lnTo>
                  <a:lnTo>
                    <a:pt x="1844" y="1409"/>
                  </a:lnTo>
                  <a:lnTo>
                    <a:pt x="2125" y="1556"/>
                  </a:lnTo>
                  <a:lnTo>
                    <a:pt x="2405" y="1690"/>
                  </a:lnTo>
                  <a:lnTo>
                    <a:pt x="2693" y="1810"/>
                  </a:lnTo>
                  <a:lnTo>
                    <a:pt x="2986" y="1917"/>
                  </a:lnTo>
                  <a:lnTo>
                    <a:pt x="3287" y="2011"/>
                  </a:lnTo>
                  <a:lnTo>
                    <a:pt x="3434" y="2051"/>
                  </a:lnTo>
                  <a:lnTo>
                    <a:pt x="3588" y="2091"/>
                  </a:lnTo>
                  <a:lnTo>
                    <a:pt x="3735" y="2124"/>
                  </a:lnTo>
                  <a:lnTo>
                    <a:pt x="3888" y="2151"/>
                  </a:lnTo>
                  <a:lnTo>
                    <a:pt x="4042" y="2178"/>
                  </a:lnTo>
                  <a:lnTo>
                    <a:pt x="4195" y="2198"/>
                  </a:lnTo>
                  <a:lnTo>
                    <a:pt x="4349" y="2211"/>
                  </a:lnTo>
                  <a:lnTo>
                    <a:pt x="4503" y="2224"/>
                  </a:lnTo>
                  <a:lnTo>
                    <a:pt x="4543" y="2218"/>
                  </a:lnTo>
                  <a:lnTo>
                    <a:pt x="4569" y="2198"/>
                  </a:lnTo>
                  <a:lnTo>
                    <a:pt x="4596" y="2171"/>
                  </a:lnTo>
                  <a:lnTo>
                    <a:pt x="4609" y="2138"/>
                  </a:lnTo>
                  <a:lnTo>
                    <a:pt x="4616" y="2104"/>
                  </a:lnTo>
                  <a:lnTo>
                    <a:pt x="4609" y="2071"/>
                  </a:lnTo>
                  <a:lnTo>
                    <a:pt x="4589" y="2044"/>
                  </a:lnTo>
                  <a:lnTo>
                    <a:pt x="4576" y="2031"/>
                  </a:lnTo>
                  <a:lnTo>
                    <a:pt x="4563" y="2017"/>
                  </a:lnTo>
                  <a:lnTo>
                    <a:pt x="4002" y="1790"/>
                  </a:lnTo>
                  <a:lnTo>
                    <a:pt x="3434" y="1563"/>
                  </a:lnTo>
                  <a:lnTo>
                    <a:pt x="2880" y="1343"/>
                  </a:lnTo>
                  <a:lnTo>
                    <a:pt x="2325" y="1116"/>
                  </a:lnTo>
                  <a:lnTo>
                    <a:pt x="2045" y="995"/>
                  </a:lnTo>
                  <a:lnTo>
                    <a:pt x="1771" y="875"/>
                  </a:lnTo>
                  <a:lnTo>
                    <a:pt x="1497" y="748"/>
                  </a:lnTo>
                  <a:lnTo>
                    <a:pt x="1230" y="615"/>
                  </a:lnTo>
                  <a:lnTo>
                    <a:pt x="963" y="474"/>
                  </a:lnTo>
                  <a:lnTo>
                    <a:pt x="695" y="327"/>
                  </a:lnTo>
                  <a:lnTo>
                    <a:pt x="435" y="174"/>
                  </a:lnTo>
                  <a:lnTo>
                    <a:pt x="174" y="14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672;p67"/>
            <p:cNvSpPr/>
            <p:nvPr/>
          </p:nvSpPr>
          <p:spPr>
            <a:xfrm>
              <a:off x="2576482" y="3610669"/>
              <a:ext cx="35531" cy="11025"/>
            </a:xfrm>
            <a:custGeom>
              <a:avLst/>
              <a:gdLst/>
              <a:ahLst/>
              <a:cxnLst/>
              <a:rect l="l" t="t" r="r" b="b"/>
              <a:pathLst>
                <a:path w="4396" h="1364" extrusionOk="0">
                  <a:moveTo>
                    <a:pt x="662" y="1"/>
                  </a:moveTo>
                  <a:lnTo>
                    <a:pt x="395" y="7"/>
                  </a:lnTo>
                  <a:lnTo>
                    <a:pt x="148" y="14"/>
                  </a:lnTo>
                  <a:lnTo>
                    <a:pt x="114" y="21"/>
                  </a:lnTo>
                  <a:lnTo>
                    <a:pt x="81" y="34"/>
                  </a:lnTo>
                  <a:lnTo>
                    <a:pt x="54" y="48"/>
                  </a:lnTo>
                  <a:lnTo>
                    <a:pt x="34" y="68"/>
                  </a:lnTo>
                  <a:lnTo>
                    <a:pt x="21" y="88"/>
                  </a:lnTo>
                  <a:lnTo>
                    <a:pt x="7" y="114"/>
                  </a:lnTo>
                  <a:lnTo>
                    <a:pt x="1" y="141"/>
                  </a:lnTo>
                  <a:lnTo>
                    <a:pt x="1" y="174"/>
                  </a:lnTo>
                  <a:lnTo>
                    <a:pt x="1" y="201"/>
                  </a:lnTo>
                  <a:lnTo>
                    <a:pt x="7" y="228"/>
                  </a:lnTo>
                  <a:lnTo>
                    <a:pt x="21" y="255"/>
                  </a:lnTo>
                  <a:lnTo>
                    <a:pt x="34" y="275"/>
                  </a:lnTo>
                  <a:lnTo>
                    <a:pt x="54" y="295"/>
                  </a:lnTo>
                  <a:lnTo>
                    <a:pt x="81" y="308"/>
                  </a:lnTo>
                  <a:lnTo>
                    <a:pt x="114" y="321"/>
                  </a:lnTo>
                  <a:lnTo>
                    <a:pt x="148" y="321"/>
                  </a:lnTo>
                  <a:lnTo>
                    <a:pt x="421" y="335"/>
                  </a:lnTo>
                  <a:lnTo>
                    <a:pt x="695" y="355"/>
                  </a:lnTo>
                  <a:lnTo>
                    <a:pt x="969" y="382"/>
                  </a:lnTo>
                  <a:lnTo>
                    <a:pt x="1243" y="428"/>
                  </a:lnTo>
                  <a:lnTo>
                    <a:pt x="1517" y="482"/>
                  </a:lnTo>
                  <a:lnTo>
                    <a:pt x="1784" y="542"/>
                  </a:lnTo>
                  <a:lnTo>
                    <a:pt x="2051" y="609"/>
                  </a:lnTo>
                  <a:lnTo>
                    <a:pt x="2318" y="689"/>
                  </a:lnTo>
                  <a:lnTo>
                    <a:pt x="2545" y="769"/>
                  </a:lnTo>
                  <a:lnTo>
                    <a:pt x="2779" y="862"/>
                  </a:lnTo>
                  <a:lnTo>
                    <a:pt x="3233" y="1056"/>
                  </a:lnTo>
                  <a:lnTo>
                    <a:pt x="3461" y="1150"/>
                  </a:lnTo>
                  <a:lnTo>
                    <a:pt x="3694" y="1236"/>
                  </a:lnTo>
                  <a:lnTo>
                    <a:pt x="3808" y="1277"/>
                  </a:lnTo>
                  <a:lnTo>
                    <a:pt x="3928" y="1310"/>
                  </a:lnTo>
                  <a:lnTo>
                    <a:pt x="4048" y="1337"/>
                  </a:lnTo>
                  <a:lnTo>
                    <a:pt x="4162" y="1357"/>
                  </a:lnTo>
                  <a:lnTo>
                    <a:pt x="4195" y="1363"/>
                  </a:lnTo>
                  <a:lnTo>
                    <a:pt x="4229" y="1363"/>
                  </a:lnTo>
                  <a:lnTo>
                    <a:pt x="4255" y="1357"/>
                  </a:lnTo>
                  <a:lnTo>
                    <a:pt x="4289" y="1343"/>
                  </a:lnTo>
                  <a:lnTo>
                    <a:pt x="4309" y="1330"/>
                  </a:lnTo>
                  <a:lnTo>
                    <a:pt x="4335" y="1317"/>
                  </a:lnTo>
                  <a:lnTo>
                    <a:pt x="4349" y="1297"/>
                  </a:lnTo>
                  <a:lnTo>
                    <a:pt x="4369" y="1270"/>
                  </a:lnTo>
                  <a:lnTo>
                    <a:pt x="4382" y="1250"/>
                  </a:lnTo>
                  <a:lnTo>
                    <a:pt x="4389" y="1223"/>
                  </a:lnTo>
                  <a:lnTo>
                    <a:pt x="4396" y="1196"/>
                  </a:lnTo>
                  <a:lnTo>
                    <a:pt x="4396" y="1170"/>
                  </a:lnTo>
                  <a:lnTo>
                    <a:pt x="4389" y="1136"/>
                  </a:lnTo>
                  <a:lnTo>
                    <a:pt x="4376" y="1110"/>
                  </a:lnTo>
                  <a:lnTo>
                    <a:pt x="4362" y="1083"/>
                  </a:lnTo>
                  <a:lnTo>
                    <a:pt x="4342" y="1056"/>
                  </a:lnTo>
                  <a:lnTo>
                    <a:pt x="4249" y="956"/>
                  </a:lnTo>
                  <a:lnTo>
                    <a:pt x="4155" y="869"/>
                  </a:lnTo>
                  <a:lnTo>
                    <a:pt x="4055" y="782"/>
                  </a:lnTo>
                  <a:lnTo>
                    <a:pt x="3948" y="702"/>
                  </a:lnTo>
                  <a:lnTo>
                    <a:pt x="3835" y="629"/>
                  </a:lnTo>
                  <a:lnTo>
                    <a:pt x="3714" y="555"/>
                  </a:lnTo>
                  <a:lnTo>
                    <a:pt x="3594" y="495"/>
                  </a:lnTo>
                  <a:lnTo>
                    <a:pt x="3474" y="435"/>
                  </a:lnTo>
                  <a:lnTo>
                    <a:pt x="3347" y="382"/>
                  </a:lnTo>
                  <a:lnTo>
                    <a:pt x="3213" y="328"/>
                  </a:lnTo>
                  <a:lnTo>
                    <a:pt x="3080" y="281"/>
                  </a:lnTo>
                  <a:lnTo>
                    <a:pt x="2946" y="241"/>
                  </a:lnTo>
                  <a:lnTo>
                    <a:pt x="2806" y="201"/>
                  </a:lnTo>
                  <a:lnTo>
                    <a:pt x="2666" y="168"/>
                  </a:lnTo>
                  <a:lnTo>
                    <a:pt x="2378" y="114"/>
                  </a:lnTo>
                  <a:lnTo>
                    <a:pt x="2091" y="68"/>
                  </a:lnTo>
                  <a:lnTo>
                    <a:pt x="1797" y="34"/>
                  </a:lnTo>
                  <a:lnTo>
                    <a:pt x="1503" y="14"/>
                  </a:lnTo>
                  <a:lnTo>
                    <a:pt x="121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673;p67"/>
            <p:cNvSpPr/>
            <p:nvPr/>
          </p:nvSpPr>
          <p:spPr>
            <a:xfrm>
              <a:off x="2270333" y="3541086"/>
              <a:ext cx="24838" cy="4971"/>
            </a:xfrm>
            <a:custGeom>
              <a:avLst/>
              <a:gdLst/>
              <a:ahLst/>
              <a:cxnLst/>
              <a:rect l="l" t="t" r="r" b="b"/>
              <a:pathLst>
                <a:path w="3073" h="615" extrusionOk="0">
                  <a:moveTo>
                    <a:pt x="1396" y="0"/>
                  </a:moveTo>
                  <a:lnTo>
                    <a:pt x="1209" y="7"/>
                  </a:lnTo>
                  <a:lnTo>
                    <a:pt x="1022" y="20"/>
                  </a:lnTo>
                  <a:lnTo>
                    <a:pt x="835" y="34"/>
                  </a:lnTo>
                  <a:lnTo>
                    <a:pt x="475" y="74"/>
                  </a:lnTo>
                  <a:lnTo>
                    <a:pt x="121" y="127"/>
                  </a:lnTo>
                  <a:lnTo>
                    <a:pt x="87" y="134"/>
                  </a:lnTo>
                  <a:lnTo>
                    <a:pt x="61" y="147"/>
                  </a:lnTo>
                  <a:lnTo>
                    <a:pt x="41" y="167"/>
                  </a:lnTo>
                  <a:lnTo>
                    <a:pt x="20" y="187"/>
                  </a:lnTo>
                  <a:lnTo>
                    <a:pt x="7" y="214"/>
                  </a:lnTo>
                  <a:lnTo>
                    <a:pt x="0" y="241"/>
                  </a:lnTo>
                  <a:lnTo>
                    <a:pt x="0" y="274"/>
                  </a:lnTo>
                  <a:lnTo>
                    <a:pt x="0" y="301"/>
                  </a:lnTo>
                  <a:lnTo>
                    <a:pt x="7" y="334"/>
                  </a:lnTo>
                  <a:lnTo>
                    <a:pt x="20" y="361"/>
                  </a:lnTo>
                  <a:lnTo>
                    <a:pt x="34" y="388"/>
                  </a:lnTo>
                  <a:lnTo>
                    <a:pt x="54" y="408"/>
                  </a:lnTo>
                  <a:lnTo>
                    <a:pt x="74" y="428"/>
                  </a:lnTo>
                  <a:lnTo>
                    <a:pt x="101" y="441"/>
                  </a:lnTo>
                  <a:lnTo>
                    <a:pt x="134" y="454"/>
                  </a:lnTo>
                  <a:lnTo>
                    <a:pt x="167" y="454"/>
                  </a:lnTo>
                  <a:lnTo>
                    <a:pt x="334" y="448"/>
                  </a:lnTo>
                  <a:lnTo>
                    <a:pt x="508" y="448"/>
                  </a:lnTo>
                  <a:lnTo>
                    <a:pt x="682" y="454"/>
                  </a:lnTo>
                  <a:lnTo>
                    <a:pt x="855" y="468"/>
                  </a:lnTo>
                  <a:lnTo>
                    <a:pt x="1203" y="494"/>
                  </a:lnTo>
                  <a:lnTo>
                    <a:pt x="1543" y="534"/>
                  </a:lnTo>
                  <a:lnTo>
                    <a:pt x="1884" y="575"/>
                  </a:lnTo>
                  <a:lnTo>
                    <a:pt x="2231" y="601"/>
                  </a:lnTo>
                  <a:lnTo>
                    <a:pt x="2398" y="608"/>
                  </a:lnTo>
                  <a:lnTo>
                    <a:pt x="2572" y="615"/>
                  </a:lnTo>
                  <a:lnTo>
                    <a:pt x="2746" y="615"/>
                  </a:lnTo>
                  <a:lnTo>
                    <a:pt x="2913" y="608"/>
                  </a:lnTo>
                  <a:lnTo>
                    <a:pt x="2939" y="608"/>
                  </a:lnTo>
                  <a:lnTo>
                    <a:pt x="2966" y="595"/>
                  </a:lnTo>
                  <a:lnTo>
                    <a:pt x="2993" y="588"/>
                  </a:lnTo>
                  <a:lnTo>
                    <a:pt x="3013" y="568"/>
                  </a:lnTo>
                  <a:lnTo>
                    <a:pt x="3046" y="534"/>
                  </a:lnTo>
                  <a:lnTo>
                    <a:pt x="3066" y="488"/>
                  </a:lnTo>
                  <a:lnTo>
                    <a:pt x="3073" y="434"/>
                  </a:lnTo>
                  <a:lnTo>
                    <a:pt x="3073" y="414"/>
                  </a:lnTo>
                  <a:lnTo>
                    <a:pt x="3066" y="388"/>
                  </a:lnTo>
                  <a:lnTo>
                    <a:pt x="3060" y="368"/>
                  </a:lnTo>
                  <a:lnTo>
                    <a:pt x="3040" y="347"/>
                  </a:lnTo>
                  <a:lnTo>
                    <a:pt x="3019" y="327"/>
                  </a:lnTo>
                  <a:lnTo>
                    <a:pt x="2993" y="307"/>
                  </a:lnTo>
                  <a:lnTo>
                    <a:pt x="2832" y="234"/>
                  </a:lnTo>
                  <a:lnTo>
                    <a:pt x="2665" y="167"/>
                  </a:lnTo>
                  <a:lnTo>
                    <a:pt x="2492" y="114"/>
                  </a:lnTo>
                  <a:lnTo>
                    <a:pt x="2318" y="74"/>
                  </a:lnTo>
                  <a:lnTo>
                    <a:pt x="2138" y="40"/>
                  </a:lnTo>
                  <a:lnTo>
                    <a:pt x="1951" y="20"/>
                  </a:lnTo>
                  <a:lnTo>
                    <a:pt x="1770" y="7"/>
                  </a:lnTo>
                  <a:lnTo>
                    <a:pt x="158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674;p67"/>
            <p:cNvSpPr/>
            <p:nvPr/>
          </p:nvSpPr>
          <p:spPr>
            <a:xfrm>
              <a:off x="2253271" y="3615365"/>
              <a:ext cx="19495" cy="13506"/>
            </a:xfrm>
            <a:custGeom>
              <a:avLst/>
              <a:gdLst/>
              <a:ahLst/>
              <a:cxnLst/>
              <a:rect l="l" t="t" r="r" b="b"/>
              <a:pathLst>
                <a:path w="2412" h="1671" extrusionOk="0">
                  <a:moveTo>
                    <a:pt x="114" y="1"/>
                  </a:moveTo>
                  <a:lnTo>
                    <a:pt x="88" y="14"/>
                  </a:lnTo>
                  <a:lnTo>
                    <a:pt x="61" y="28"/>
                  </a:lnTo>
                  <a:lnTo>
                    <a:pt x="41" y="48"/>
                  </a:lnTo>
                  <a:lnTo>
                    <a:pt x="21" y="68"/>
                  </a:lnTo>
                  <a:lnTo>
                    <a:pt x="7" y="94"/>
                  </a:lnTo>
                  <a:lnTo>
                    <a:pt x="1" y="121"/>
                  </a:lnTo>
                  <a:lnTo>
                    <a:pt x="1" y="155"/>
                  </a:lnTo>
                  <a:lnTo>
                    <a:pt x="7" y="195"/>
                  </a:lnTo>
                  <a:lnTo>
                    <a:pt x="28" y="281"/>
                  </a:lnTo>
                  <a:lnTo>
                    <a:pt x="61" y="368"/>
                  </a:lnTo>
                  <a:lnTo>
                    <a:pt x="94" y="455"/>
                  </a:lnTo>
                  <a:lnTo>
                    <a:pt x="134" y="542"/>
                  </a:lnTo>
                  <a:lnTo>
                    <a:pt x="174" y="629"/>
                  </a:lnTo>
                  <a:lnTo>
                    <a:pt x="221" y="716"/>
                  </a:lnTo>
                  <a:lnTo>
                    <a:pt x="275" y="796"/>
                  </a:lnTo>
                  <a:lnTo>
                    <a:pt x="328" y="876"/>
                  </a:lnTo>
                  <a:lnTo>
                    <a:pt x="388" y="949"/>
                  </a:lnTo>
                  <a:lnTo>
                    <a:pt x="448" y="1029"/>
                  </a:lnTo>
                  <a:lnTo>
                    <a:pt x="515" y="1096"/>
                  </a:lnTo>
                  <a:lnTo>
                    <a:pt x="582" y="1170"/>
                  </a:lnTo>
                  <a:lnTo>
                    <a:pt x="655" y="1237"/>
                  </a:lnTo>
                  <a:lnTo>
                    <a:pt x="729" y="1297"/>
                  </a:lnTo>
                  <a:lnTo>
                    <a:pt x="802" y="1357"/>
                  </a:lnTo>
                  <a:lnTo>
                    <a:pt x="882" y="1410"/>
                  </a:lnTo>
                  <a:lnTo>
                    <a:pt x="963" y="1457"/>
                  </a:lnTo>
                  <a:lnTo>
                    <a:pt x="1049" y="1504"/>
                  </a:lnTo>
                  <a:lnTo>
                    <a:pt x="1136" y="1544"/>
                  </a:lnTo>
                  <a:lnTo>
                    <a:pt x="1223" y="1577"/>
                  </a:lnTo>
                  <a:lnTo>
                    <a:pt x="1310" y="1611"/>
                  </a:lnTo>
                  <a:lnTo>
                    <a:pt x="1403" y="1637"/>
                  </a:lnTo>
                  <a:lnTo>
                    <a:pt x="1490" y="1651"/>
                  </a:lnTo>
                  <a:lnTo>
                    <a:pt x="1584" y="1664"/>
                  </a:lnTo>
                  <a:lnTo>
                    <a:pt x="1677" y="1671"/>
                  </a:lnTo>
                  <a:lnTo>
                    <a:pt x="1771" y="1671"/>
                  </a:lnTo>
                  <a:lnTo>
                    <a:pt x="1864" y="1664"/>
                  </a:lnTo>
                  <a:lnTo>
                    <a:pt x="1958" y="1651"/>
                  </a:lnTo>
                  <a:lnTo>
                    <a:pt x="2051" y="1631"/>
                  </a:lnTo>
                  <a:lnTo>
                    <a:pt x="2145" y="1604"/>
                  </a:lnTo>
                  <a:lnTo>
                    <a:pt x="2238" y="1571"/>
                  </a:lnTo>
                  <a:lnTo>
                    <a:pt x="2332" y="1524"/>
                  </a:lnTo>
                  <a:lnTo>
                    <a:pt x="2359" y="1510"/>
                  </a:lnTo>
                  <a:lnTo>
                    <a:pt x="2379" y="1490"/>
                  </a:lnTo>
                  <a:lnTo>
                    <a:pt x="2392" y="1470"/>
                  </a:lnTo>
                  <a:lnTo>
                    <a:pt x="2405" y="1444"/>
                  </a:lnTo>
                  <a:lnTo>
                    <a:pt x="2412" y="1424"/>
                  </a:lnTo>
                  <a:lnTo>
                    <a:pt x="2412" y="1397"/>
                  </a:lnTo>
                  <a:lnTo>
                    <a:pt x="2405" y="1350"/>
                  </a:lnTo>
                  <a:lnTo>
                    <a:pt x="2379" y="1303"/>
                  </a:lnTo>
                  <a:lnTo>
                    <a:pt x="2345" y="1263"/>
                  </a:lnTo>
                  <a:lnTo>
                    <a:pt x="2305" y="1237"/>
                  </a:lnTo>
                  <a:lnTo>
                    <a:pt x="2278" y="1230"/>
                  </a:lnTo>
                  <a:lnTo>
                    <a:pt x="2252" y="1223"/>
                  </a:lnTo>
                  <a:lnTo>
                    <a:pt x="2098" y="1210"/>
                  </a:lnTo>
                  <a:lnTo>
                    <a:pt x="1951" y="1190"/>
                  </a:lnTo>
                  <a:lnTo>
                    <a:pt x="1804" y="1170"/>
                  </a:lnTo>
                  <a:lnTo>
                    <a:pt x="1657" y="1136"/>
                  </a:lnTo>
                  <a:lnTo>
                    <a:pt x="1510" y="1103"/>
                  </a:lnTo>
                  <a:lnTo>
                    <a:pt x="1370" y="1063"/>
                  </a:lnTo>
                  <a:lnTo>
                    <a:pt x="1236" y="1009"/>
                  </a:lnTo>
                  <a:lnTo>
                    <a:pt x="1103" y="949"/>
                  </a:lnTo>
                  <a:lnTo>
                    <a:pt x="976" y="883"/>
                  </a:lnTo>
                  <a:lnTo>
                    <a:pt x="856" y="809"/>
                  </a:lnTo>
                  <a:lnTo>
                    <a:pt x="742" y="722"/>
                  </a:lnTo>
                  <a:lnTo>
                    <a:pt x="642" y="622"/>
                  </a:lnTo>
                  <a:lnTo>
                    <a:pt x="542" y="509"/>
                  </a:lnTo>
                  <a:lnTo>
                    <a:pt x="455" y="388"/>
                  </a:lnTo>
                  <a:lnTo>
                    <a:pt x="382" y="255"/>
                  </a:lnTo>
                  <a:lnTo>
                    <a:pt x="348" y="181"/>
                  </a:lnTo>
                  <a:lnTo>
                    <a:pt x="315" y="108"/>
                  </a:lnTo>
                  <a:lnTo>
                    <a:pt x="301" y="74"/>
                  </a:lnTo>
                  <a:lnTo>
                    <a:pt x="281" y="48"/>
                  </a:lnTo>
                  <a:lnTo>
                    <a:pt x="255" y="28"/>
                  </a:lnTo>
                  <a:lnTo>
                    <a:pt x="228" y="14"/>
                  </a:lnTo>
                  <a:lnTo>
                    <a:pt x="20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675;p67"/>
            <p:cNvSpPr/>
            <p:nvPr/>
          </p:nvSpPr>
          <p:spPr>
            <a:xfrm>
              <a:off x="2479201" y="3614177"/>
              <a:ext cx="22033" cy="4114"/>
            </a:xfrm>
            <a:custGeom>
              <a:avLst/>
              <a:gdLst/>
              <a:ahLst/>
              <a:cxnLst/>
              <a:rect l="l" t="t" r="r" b="b"/>
              <a:pathLst>
                <a:path w="2726" h="509" extrusionOk="0">
                  <a:moveTo>
                    <a:pt x="1423" y="1"/>
                  </a:moveTo>
                  <a:lnTo>
                    <a:pt x="1123" y="8"/>
                  </a:lnTo>
                  <a:lnTo>
                    <a:pt x="822" y="14"/>
                  </a:lnTo>
                  <a:lnTo>
                    <a:pt x="221" y="28"/>
                  </a:lnTo>
                  <a:lnTo>
                    <a:pt x="168" y="34"/>
                  </a:lnTo>
                  <a:lnTo>
                    <a:pt x="121" y="54"/>
                  </a:lnTo>
                  <a:lnTo>
                    <a:pt x="87" y="74"/>
                  </a:lnTo>
                  <a:lnTo>
                    <a:pt x="54" y="101"/>
                  </a:lnTo>
                  <a:lnTo>
                    <a:pt x="34" y="135"/>
                  </a:lnTo>
                  <a:lnTo>
                    <a:pt x="14" y="175"/>
                  </a:lnTo>
                  <a:lnTo>
                    <a:pt x="7" y="215"/>
                  </a:lnTo>
                  <a:lnTo>
                    <a:pt x="1" y="255"/>
                  </a:lnTo>
                  <a:lnTo>
                    <a:pt x="7" y="302"/>
                  </a:lnTo>
                  <a:lnTo>
                    <a:pt x="14" y="342"/>
                  </a:lnTo>
                  <a:lnTo>
                    <a:pt x="34" y="375"/>
                  </a:lnTo>
                  <a:lnTo>
                    <a:pt x="54" y="408"/>
                  </a:lnTo>
                  <a:lnTo>
                    <a:pt x="87" y="442"/>
                  </a:lnTo>
                  <a:lnTo>
                    <a:pt x="121" y="462"/>
                  </a:lnTo>
                  <a:lnTo>
                    <a:pt x="168" y="475"/>
                  </a:lnTo>
                  <a:lnTo>
                    <a:pt x="221" y="482"/>
                  </a:lnTo>
                  <a:lnTo>
                    <a:pt x="822" y="502"/>
                  </a:lnTo>
                  <a:lnTo>
                    <a:pt x="1123" y="509"/>
                  </a:lnTo>
                  <a:lnTo>
                    <a:pt x="1724" y="509"/>
                  </a:lnTo>
                  <a:lnTo>
                    <a:pt x="2018" y="489"/>
                  </a:lnTo>
                  <a:lnTo>
                    <a:pt x="2171" y="475"/>
                  </a:lnTo>
                  <a:lnTo>
                    <a:pt x="2318" y="455"/>
                  </a:lnTo>
                  <a:lnTo>
                    <a:pt x="2465" y="435"/>
                  </a:lnTo>
                  <a:lnTo>
                    <a:pt x="2612" y="402"/>
                  </a:lnTo>
                  <a:lnTo>
                    <a:pt x="2639" y="395"/>
                  </a:lnTo>
                  <a:lnTo>
                    <a:pt x="2666" y="382"/>
                  </a:lnTo>
                  <a:lnTo>
                    <a:pt x="2679" y="368"/>
                  </a:lnTo>
                  <a:lnTo>
                    <a:pt x="2699" y="348"/>
                  </a:lnTo>
                  <a:lnTo>
                    <a:pt x="2719" y="308"/>
                  </a:lnTo>
                  <a:lnTo>
                    <a:pt x="2726" y="255"/>
                  </a:lnTo>
                  <a:lnTo>
                    <a:pt x="2719" y="208"/>
                  </a:lnTo>
                  <a:lnTo>
                    <a:pt x="2699" y="161"/>
                  </a:lnTo>
                  <a:lnTo>
                    <a:pt x="2679" y="148"/>
                  </a:lnTo>
                  <a:lnTo>
                    <a:pt x="2666" y="128"/>
                  </a:lnTo>
                  <a:lnTo>
                    <a:pt x="2639" y="114"/>
                  </a:lnTo>
                  <a:lnTo>
                    <a:pt x="2612" y="108"/>
                  </a:lnTo>
                  <a:lnTo>
                    <a:pt x="2465" y="81"/>
                  </a:lnTo>
                  <a:lnTo>
                    <a:pt x="2318" y="54"/>
                  </a:lnTo>
                  <a:lnTo>
                    <a:pt x="2171" y="41"/>
                  </a:lnTo>
                  <a:lnTo>
                    <a:pt x="2024" y="28"/>
                  </a:lnTo>
                  <a:lnTo>
                    <a:pt x="1724" y="8"/>
                  </a:lnTo>
                  <a:lnTo>
                    <a:pt x="142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676;p67"/>
            <p:cNvSpPr/>
            <p:nvPr/>
          </p:nvSpPr>
          <p:spPr>
            <a:xfrm>
              <a:off x="2738496" y="3664118"/>
              <a:ext cx="49295" cy="34933"/>
            </a:xfrm>
            <a:custGeom>
              <a:avLst/>
              <a:gdLst/>
              <a:ahLst/>
              <a:cxnLst/>
              <a:rect l="l" t="t" r="r" b="b"/>
              <a:pathLst>
                <a:path w="6099" h="4322" extrusionOk="0">
                  <a:moveTo>
                    <a:pt x="5938" y="0"/>
                  </a:moveTo>
                  <a:lnTo>
                    <a:pt x="5911" y="7"/>
                  </a:lnTo>
                  <a:lnTo>
                    <a:pt x="5891" y="14"/>
                  </a:lnTo>
                  <a:lnTo>
                    <a:pt x="5871" y="34"/>
                  </a:lnTo>
                  <a:lnTo>
                    <a:pt x="5551" y="348"/>
                  </a:lnTo>
                  <a:lnTo>
                    <a:pt x="5223" y="662"/>
                  </a:lnTo>
                  <a:lnTo>
                    <a:pt x="4903" y="962"/>
                  </a:lnTo>
                  <a:lnTo>
                    <a:pt x="4569" y="1256"/>
                  </a:lnTo>
                  <a:lnTo>
                    <a:pt x="4235" y="1543"/>
                  </a:lnTo>
                  <a:lnTo>
                    <a:pt x="3901" y="1824"/>
                  </a:lnTo>
                  <a:lnTo>
                    <a:pt x="3554" y="2091"/>
                  </a:lnTo>
                  <a:lnTo>
                    <a:pt x="3206" y="2351"/>
                  </a:lnTo>
                  <a:lnTo>
                    <a:pt x="2852" y="2599"/>
                  </a:lnTo>
                  <a:lnTo>
                    <a:pt x="2485" y="2839"/>
                  </a:lnTo>
                  <a:lnTo>
                    <a:pt x="2111" y="3066"/>
                  </a:lnTo>
                  <a:lnTo>
                    <a:pt x="1730" y="3280"/>
                  </a:lnTo>
                  <a:lnTo>
                    <a:pt x="1343" y="3487"/>
                  </a:lnTo>
                  <a:lnTo>
                    <a:pt x="1142" y="3580"/>
                  </a:lnTo>
                  <a:lnTo>
                    <a:pt x="942" y="3681"/>
                  </a:lnTo>
                  <a:lnTo>
                    <a:pt x="735" y="3767"/>
                  </a:lnTo>
                  <a:lnTo>
                    <a:pt x="528" y="3854"/>
                  </a:lnTo>
                  <a:lnTo>
                    <a:pt x="321" y="3941"/>
                  </a:lnTo>
                  <a:lnTo>
                    <a:pt x="107" y="4021"/>
                  </a:lnTo>
                  <a:lnTo>
                    <a:pt x="74" y="4035"/>
                  </a:lnTo>
                  <a:lnTo>
                    <a:pt x="54" y="4055"/>
                  </a:lnTo>
                  <a:lnTo>
                    <a:pt x="34" y="4081"/>
                  </a:lnTo>
                  <a:lnTo>
                    <a:pt x="14" y="4101"/>
                  </a:lnTo>
                  <a:lnTo>
                    <a:pt x="7" y="4135"/>
                  </a:lnTo>
                  <a:lnTo>
                    <a:pt x="0" y="4162"/>
                  </a:lnTo>
                  <a:lnTo>
                    <a:pt x="0" y="4188"/>
                  </a:lnTo>
                  <a:lnTo>
                    <a:pt x="7" y="4215"/>
                  </a:lnTo>
                  <a:lnTo>
                    <a:pt x="20" y="4242"/>
                  </a:lnTo>
                  <a:lnTo>
                    <a:pt x="34" y="4268"/>
                  </a:lnTo>
                  <a:lnTo>
                    <a:pt x="47" y="4288"/>
                  </a:lnTo>
                  <a:lnTo>
                    <a:pt x="74" y="4308"/>
                  </a:lnTo>
                  <a:lnTo>
                    <a:pt x="94" y="4315"/>
                  </a:lnTo>
                  <a:lnTo>
                    <a:pt x="120" y="4322"/>
                  </a:lnTo>
                  <a:lnTo>
                    <a:pt x="154" y="4322"/>
                  </a:lnTo>
                  <a:lnTo>
                    <a:pt x="187" y="4315"/>
                  </a:lnTo>
                  <a:lnTo>
                    <a:pt x="615" y="4168"/>
                  </a:lnTo>
                  <a:lnTo>
                    <a:pt x="1042" y="4001"/>
                  </a:lnTo>
                  <a:lnTo>
                    <a:pt x="1463" y="3821"/>
                  </a:lnTo>
                  <a:lnTo>
                    <a:pt x="1884" y="3634"/>
                  </a:lnTo>
                  <a:lnTo>
                    <a:pt x="2291" y="3427"/>
                  </a:lnTo>
                  <a:lnTo>
                    <a:pt x="2492" y="3320"/>
                  </a:lnTo>
                  <a:lnTo>
                    <a:pt x="2692" y="3206"/>
                  </a:lnTo>
                  <a:lnTo>
                    <a:pt x="2892" y="3093"/>
                  </a:lnTo>
                  <a:lnTo>
                    <a:pt x="3086" y="2973"/>
                  </a:lnTo>
                  <a:lnTo>
                    <a:pt x="3280" y="2852"/>
                  </a:lnTo>
                  <a:lnTo>
                    <a:pt x="3473" y="2725"/>
                  </a:lnTo>
                  <a:lnTo>
                    <a:pt x="3660" y="2599"/>
                  </a:lnTo>
                  <a:lnTo>
                    <a:pt x="3847" y="2465"/>
                  </a:lnTo>
                  <a:lnTo>
                    <a:pt x="4028" y="2325"/>
                  </a:lnTo>
                  <a:lnTo>
                    <a:pt x="4208" y="2184"/>
                  </a:lnTo>
                  <a:lnTo>
                    <a:pt x="4388" y="2037"/>
                  </a:lnTo>
                  <a:lnTo>
                    <a:pt x="4555" y="1891"/>
                  </a:lnTo>
                  <a:lnTo>
                    <a:pt x="4729" y="1737"/>
                  </a:lnTo>
                  <a:lnTo>
                    <a:pt x="4896" y="1583"/>
                  </a:lnTo>
                  <a:lnTo>
                    <a:pt x="5056" y="1423"/>
                  </a:lnTo>
                  <a:lnTo>
                    <a:pt x="5217" y="1263"/>
                  </a:lnTo>
                  <a:lnTo>
                    <a:pt x="5370" y="1089"/>
                  </a:lnTo>
                  <a:lnTo>
                    <a:pt x="5517" y="922"/>
                  </a:lnTo>
                  <a:lnTo>
                    <a:pt x="5664" y="742"/>
                  </a:lnTo>
                  <a:lnTo>
                    <a:pt x="5804" y="561"/>
                  </a:lnTo>
                  <a:lnTo>
                    <a:pt x="5945" y="381"/>
                  </a:lnTo>
                  <a:lnTo>
                    <a:pt x="6078" y="194"/>
                  </a:lnTo>
                  <a:lnTo>
                    <a:pt x="6092" y="167"/>
                  </a:lnTo>
                  <a:lnTo>
                    <a:pt x="6098" y="147"/>
                  </a:lnTo>
                  <a:lnTo>
                    <a:pt x="6098" y="121"/>
                  </a:lnTo>
                  <a:lnTo>
                    <a:pt x="6098" y="100"/>
                  </a:lnTo>
                  <a:lnTo>
                    <a:pt x="6085" y="80"/>
                  </a:lnTo>
                  <a:lnTo>
                    <a:pt x="6078" y="60"/>
                  </a:lnTo>
                  <a:lnTo>
                    <a:pt x="6045" y="27"/>
                  </a:lnTo>
                  <a:lnTo>
                    <a:pt x="6005" y="7"/>
                  </a:lnTo>
                  <a:lnTo>
                    <a:pt x="595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677;p67"/>
            <p:cNvSpPr/>
            <p:nvPr/>
          </p:nvSpPr>
          <p:spPr>
            <a:xfrm>
              <a:off x="2748211" y="3748766"/>
              <a:ext cx="30075" cy="12908"/>
            </a:xfrm>
            <a:custGeom>
              <a:avLst/>
              <a:gdLst/>
              <a:ahLst/>
              <a:cxnLst/>
              <a:rect l="l" t="t" r="r" b="b"/>
              <a:pathLst>
                <a:path w="3721" h="1597" extrusionOk="0">
                  <a:moveTo>
                    <a:pt x="3607" y="0"/>
                  </a:moveTo>
                  <a:lnTo>
                    <a:pt x="3494" y="20"/>
                  </a:lnTo>
                  <a:lnTo>
                    <a:pt x="3380" y="41"/>
                  </a:lnTo>
                  <a:lnTo>
                    <a:pt x="3267" y="74"/>
                  </a:lnTo>
                  <a:lnTo>
                    <a:pt x="3153" y="107"/>
                  </a:lnTo>
                  <a:lnTo>
                    <a:pt x="2926" y="181"/>
                  </a:lnTo>
                  <a:lnTo>
                    <a:pt x="2706" y="274"/>
                  </a:lnTo>
                  <a:lnTo>
                    <a:pt x="2478" y="368"/>
                  </a:lnTo>
                  <a:lnTo>
                    <a:pt x="2258" y="468"/>
                  </a:lnTo>
                  <a:lnTo>
                    <a:pt x="2044" y="568"/>
                  </a:lnTo>
                  <a:lnTo>
                    <a:pt x="1831" y="655"/>
                  </a:lnTo>
                  <a:lnTo>
                    <a:pt x="74" y="1383"/>
                  </a:lnTo>
                  <a:lnTo>
                    <a:pt x="54" y="1390"/>
                  </a:lnTo>
                  <a:lnTo>
                    <a:pt x="34" y="1403"/>
                  </a:lnTo>
                  <a:lnTo>
                    <a:pt x="20" y="1423"/>
                  </a:lnTo>
                  <a:lnTo>
                    <a:pt x="14" y="1443"/>
                  </a:lnTo>
                  <a:lnTo>
                    <a:pt x="0" y="1483"/>
                  </a:lnTo>
                  <a:lnTo>
                    <a:pt x="7" y="1523"/>
                  </a:lnTo>
                  <a:lnTo>
                    <a:pt x="20" y="1563"/>
                  </a:lnTo>
                  <a:lnTo>
                    <a:pt x="34" y="1577"/>
                  </a:lnTo>
                  <a:lnTo>
                    <a:pt x="54" y="1590"/>
                  </a:lnTo>
                  <a:lnTo>
                    <a:pt x="67" y="1597"/>
                  </a:lnTo>
                  <a:lnTo>
                    <a:pt x="107" y="1597"/>
                  </a:lnTo>
                  <a:lnTo>
                    <a:pt x="134" y="1590"/>
                  </a:lnTo>
                  <a:lnTo>
                    <a:pt x="2031" y="875"/>
                  </a:lnTo>
                  <a:lnTo>
                    <a:pt x="2238" y="795"/>
                  </a:lnTo>
                  <a:lnTo>
                    <a:pt x="2452" y="722"/>
                  </a:lnTo>
                  <a:lnTo>
                    <a:pt x="2665" y="648"/>
                  </a:lnTo>
                  <a:lnTo>
                    <a:pt x="2879" y="575"/>
                  </a:lnTo>
                  <a:lnTo>
                    <a:pt x="3093" y="488"/>
                  </a:lnTo>
                  <a:lnTo>
                    <a:pt x="3293" y="401"/>
                  </a:lnTo>
                  <a:lnTo>
                    <a:pt x="3394" y="348"/>
                  </a:lnTo>
                  <a:lnTo>
                    <a:pt x="3494" y="294"/>
                  </a:lnTo>
                  <a:lnTo>
                    <a:pt x="3587" y="234"/>
                  </a:lnTo>
                  <a:lnTo>
                    <a:pt x="3674" y="174"/>
                  </a:lnTo>
                  <a:lnTo>
                    <a:pt x="3707" y="147"/>
                  </a:lnTo>
                  <a:lnTo>
                    <a:pt x="3721" y="121"/>
                  </a:lnTo>
                  <a:lnTo>
                    <a:pt x="3721" y="87"/>
                  </a:lnTo>
                  <a:lnTo>
                    <a:pt x="3714" y="61"/>
                  </a:lnTo>
                  <a:lnTo>
                    <a:pt x="3701" y="34"/>
                  </a:lnTo>
                  <a:lnTo>
                    <a:pt x="3674" y="14"/>
                  </a:lnTo>
                  <a:lnTo>
                    <a:pt x="364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678;p67"/>
            <p:cNvSpPr/>
            <p:nvPr/>
          </p:nvSpPr>
          <p:spPr>
            <a:xfrm>
              <a:off x="2696168" y="3821970"/>
              <a:ext cx="24846" cy="5787"/>
            </a:xfrm>
            <a:custGeom>
              <a:avLst/>
              <a:gdLst/>
              <a:ahLst/>
              <a:cxnLst/>
              <a:rect l="l" t="t" r="r" b="b"/>
              <a:pathLst>
                <a:path w="3074" h="716" extrusionOk="0">
                  <a:moveTo>
                    <a:pt x="2986" y="1"/>
                  </a:moveTo>
                  <a:lnTo>
                    <a:pt x="2265" y="201"/>
                  </a:lnTo>
                  <a:lnTo>
                    <a:pt x="1904" y="294"/>
                  </a:lnTo>
                  <a:lnTo>
                    <a:pt x="1544" y="381"/>
                  </a:lnTo>
                  <a:lnTo>
                    <a:pt x="1176" y="461"/>
                  </a:lnTo>
                  <a:lnTo>
                    <a:pt x="809" y="522"/>
                  </a:lnTo>
                  <a:lnTo>
                    <a:pt x="628" y="548"/>
                  </a:lnTo>
                  <a:lnTo>
                    <a:pt x="441" y="575"/>
                  </a:lnTo>
                  <a:lnTo>
                    <a:pt x="248" y="588"/>
                  </a:lnTo>
                  <a:lnTo>
                    <a:pt x="61" y="602"/>
                  </a:lnTo>
                  <a:lnTo>
                    <a:pt x="34" y="608"/>
                  </a:lnTo>
                  <a:lnTo>
                    <a:pt x="14" y="622"/>
                  </a:lnTo>
                  <a:lnTo>
                    <a:pt x="7" y="635"/>
                  </a:lnTo>
                  <a:lnTo>
                    <a:pt x="1" y="662"/>
                  </a:lnTo>
                  <a:lnTo>
                    <a:pt x="7" y="682"/>
                  </a:lnTo>
                  <a:lnTo>
                    <a:pt x="14" y="702"/>
                  </a:lnTo>
                  <a:lnTo>
                    <a:pt x="34" y="709"/>
                  </a:lnTo>
                  <a:lnTo>
                    <a:pt x="61" y="715"/>
                  </a:lnTo>
                  <a:lnTo>
                    <a:pt x="441" y="709"/>
                  </a:lnTo>
                  <a:lnTo>
                    <a:pt x="822" y="689"/>
                  </a:lnTo>
                  <a:lnTo>
                    <a:pt x="1016" y="675"/>
                  </a:lnTo>
                  <a:lnTo>
                    <a:pt x="1210" y="655"/>
                  </a:lnTo>
                  <a:lnTo>
                    <a:pt x="1397" y="628"/>
                  </a:lnTo>
                  <a:lnTo>
                    <a:pt x="1590" y="595"/>
                  </a:lnTo>
                  <a:lnTo>
                    <a:pt x="1777" y="562"/>
                  </a:lnTo>
                  <a:lnTo>
                    <a:pt x="1964" y="515"/>
                  </a:lnTo>
                  <a:lnTo>
                    <a:pt x="2151" y="468"/>
                  </a:lnTo>
                  <a:lnTo>
                    <a:pt x="2332" y="415"/>
                  </a:lnTo>
                  <a:lnTo>
                    <a:pt x="2512" y="348"/>
                  </a:lnTo>
                  <a:lnTo>
                    <a:pt x="2692" y="281"/>
                  </a:lnTo>
                  <a:lnTo>
                    <a:pt x="2866" y="208"/>
                  </a:lnTo>
                  <a:lnTo>
                    <a:pt x="3040" y="121"/>
                  </a:lnTo>
                  <a:lnTo>
                    <a:pt x="3060" y="101"/>
                  </a:lnTo>
                  <a:lnTo>
                    <a:pt x="3066" y="81"/>
                  </a:lnTo>
                  <a:lnTo>
                    <a:pt x="3073" y="61"/>
                  </a:lnTo>
                  <a:lnTo>
                    <a:pt x="3066" y="41"/>
                  </a:lnTo>
                  <a:lnTo>
                    <a:pt x="3053" y="21"/>
                  </a:lnTo>
                  <a:lnTo>
                    <a:pt x="3033" y="7"/>
                  </a:lnTo>
                  <a:lnTo>
                    <a:pt x="301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679;p67"/>
            <p:cNvSpPr/>
            <p:nvPr/>
          </p:nvSpPr>
          <p:spPr>
            <a:xfrm>
              <a:off x="2634838" y="3816627"/>
              <a:ext cx="23229" cy="14532"/>
            </a:xfrm>
            <a:custGeom>
              <a:avLst/>
              <a:gdLst/>
              <a:ahLst/>
              <a:cxnLst/>
              <a:rect l="l" t="t" r="r" b="b"/>
              <a:pathLst>
                <a:path w="2874" h="1798" extrusionOk="0">
                  <a:moveTo>
                    <a:pt x="2733" y="0"/>
                  </a:moveTo>
                  <a:lnTo>
                    <a:pt x="2713" y="7"/>
                  </a:lnTo>
                  <a:lnTo>
                    <a:pt x="2532" y="67"/>
                  </a:lnTo>
                  <a:lnTo>
                    <a:pt x="2359" y="134"/>
                  </a:lnTo>
                  <a:lnTo>
                    <a:pt x="2185" y="214"/>
                  </a:lnTo>
                  <a:lnTo>
                    <a:pt x="2011" y="294"/>
                  </a:lnTo>
                  <a:lnTo>
                    <a:pt x="1844" y="381"/>
                  </a:lnTo>
                  <a:lnTo>
                    <a:pt x="1677" y="468"/>
                  </a:lnTo>
                  <a:lnTo>
                    <a:pt x="1343" y="662"/>
                  </a:lnTo>
                  <a:lnTo>
                    <a:pt x="1023" y="869"/>
                  </a:lnTo>
                  <a:lnTo>
                    <a:pt x="702" y="1076"/>
                  </a:lnTo>
                  <a:lnTo>
                    <a:pt x="74" y="1503"/>
                  </a:lnTo>
                  <a:lnTo>
                    <a:pt x="48" y="1523"/>
                  </a:lnTo>
                  <a:lnTo>
                    <a:pt x="28" y="1550"/>
                  </a:lnTo>
                  <a:lnTo>
                    <a:pt x="14" y="1577"/>
                  </a:lnTo>
                  <a:lnTo>
                    <a:pt x="1" y="1603"/>
                  </a:lnTo>
                  <a:lnTo>
                    <a:pt x="1" y="1637"/>
                  </a:lnTo>
                  <a:lnTo>
                    <a:pt x="1" y="1664"/>
                  </a:lnTo>
                  <a:lnTo>
                    <a:pt x="14" y="1690"/>
                  </a:lnTo>
                  <a:lnTo>
                    <a:pt x="21" y="1717"/>
                  </a:lnTo>
                  <a:lnTo>
                    <a:pt x="41" y="1737"/>
                  </a:lnTo>
                  <a:lnTo>
                    <a:pt x="61" y="1764"/>
                  </a:lnTo>
                  <a:lnTo>
                    <a:pt x="88" y="1777"/>
                  </a:lnTo>
                  <a:lnTo>
                    <a:pt x="114" y="1790"/>
                  </a:lnTo>
                  <a:lnTo>
                    <a:pt x="141" y="1797"/>
                  </a:lnTo>
                  <a:lnTo>
                    <a:pt x="175" y="1797"/>
                  </a:lnTo>
                  <a:lnTo>
                    <a:pt x="201" y="1790"/>
                  </a:lnTo>
                  <a:lnTo>
                    <a:pt x="241" y="1777"/>
                  </a:lnTo>
                  <a:lnTo>
                    <a:pt x="916" y="1443"/>
                  </a:lnTo>
                  <a:lnTo>
                    <a:pt x="1257" y="1269"/>
                  </a:lnTo>
                  <a:lnTo>
                    <a:pt x="1597" y="1089"/>
                  </a:lnTo>
                  <a:lnTo>
                    <a:pt x="1925" y="895"/>
                  </a:lnTo>
                  <a:lnTo>
                    <a:pt x="2085" y="795"/>
                  </a:lnTo>
                  <a:lnTo>
                    <a:pt x="2245" y="688"/>
                  </a:lnTo>
                  <a:lnTo>
                    <a:pt x="2399" y="581"/>
                  </a:lnTo>
                  <a:lnTo>
                    <a:pt x="2552" y="468"/>
                  </a:lnTo>
                  <a:lnTo>
                    <a:pt x="2699" y="348"/>
                  </a:lnTo>
                  <a:lnTo>
                    <a:pt x="2840" y="227"/>
                  </a:lnTo>
                  <a:lnTo>
                    <a:pt x="2853" y="207"/>
                  </a:lnTo>
                  <a:lnTo>
                    <a:pt x="2866" y="187"/>
                  </a:lnTo>
                  <a:lnTo>
                    <a:pt x="2873" y="147"/>
                  </a:lnTo>
                  <a:lnTo>
                    <a:pt x="2873" y="107"/>
                  </a:lnTo>
                  <a:lnTo>
                    <a:pt x="2860" y="67"/>
                  </a:lnTo>
                  <a:lnTo>
                    <a:pt x="2833" y="34"/>
                  </a:lnTo>
                  <a:lnTo>
                    <a:pt x="2800" y="14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680;p67"/>
            <p:cNvSpPr/>
            <p:nvPr/>
          </p:nvSpPr>
          <p:spPr>
            <a:xfrm>
              <a:off x="2640673" y="3758320"/>
              <a:ext cx="15502" cy="17232"/>
            </a:xfrm>
            <a:custGeom>
              <a:avLst/>
              <a:gdLst/>
              <a:ahLst/>
              <a:cxnLst/>
              <a:rect l="l" t="t" r="r" b="b"/>
              <a:pathLst>
                <a:path w="1918" h="2132" extrusionOk="0">
                  <a:moveTo>
                    <a:pt x="1830" y="1"/>
                  </a:moveTo>
                  <a:lnTo>
                    <a:pt x="1797" y="7"/>
                  </a:lnTo>
                  <a:lnTo>
                    <a:pt x="1770" y="27"/>
                  </a:lnTo>
                  <a:lnTo>
                    <a:pt x="1530" y="248"/>
                  </a:lnTo>
                  <a:lnTo>
                    <a:pt x="1296" y="488"/>
                  </a:lnTo>
                  <a:lnTo>
                    <a:pt x="1076" y="729"/>
                  </a:lnTo>
                  <a:lnTo>
                    <a:pt x="855" y="983"/>
                  </a:lnTo>
                  <a:lnTo>
                    <a:pt x="648" y="1236"/>
                  </a:lnTo>
                  <a:lnTo>
                    <a:pt x="434" y="1490"/>
                  </a:lnTo>
                  <a:lnTo>
                    <a:pt x="20" y="2004"/>
                  </a:lnTo>
                  <a:lnTo>
                    <a:pt x="7" y="2031"/>
                  </a:lnTo>
                  <a:lnTo>
                    <a:pt x="0" y="2058"/>
                  </a:lnTo>
                  <a:lnTo>
                    <a:pt x="7" y="2085"/>
                  </a:lnTo>
                  <a:lnTo>
                    <a:pt x="27" y="2105"/>
                  </a:lnTo>
                  <a:lnTo>
                    <a:pt x="47" y="2125"/>
                  </a:lnTo>
                  <a:lnTo>
                    <a:pt x="67" y="2131"/>
                  </a:lnTo>
                  <a:lnTo>
                    <a:pt x="94" y="2125"/>
                  </a:lnTo>
                  <a:lnTo>
                    <a:pt x="121" y="2105"/>
                  </a:lnTo>
                  <a:lnTo>
                    <a:pt x="588" y="1630"/>
                  </a:lnTo>
                  <a:lnTo>
                    <a:pt x="822" y="1390"/>
                  </a:lnTo>
                  <a:lnTo>
                    <a:pt x="1049" y="1150"/>
                  </a:lnTo>
                  <a:lnTo>
                    <a:pt x="1276" y="902"/>
                  </a:lnTo>
                  <a:lnTo>
                    <a:pt x="1496" y="655"/>
                  </a:lnTo>
                  <a:lnTo>
                    <a:pt x="1710" y="395"/>
                  </a:lnTo>
                  <a:lnTo>
                    <a:pt x="1904" y="134"/>
                  </a:lnTo>
                  <a:lnTo>
                    <a:pt x="1917" y="101"/>
                  </a:lnTo>
                  <a:lnTo>
                    <a:pt x="1917" y="67"/>
                  </a:lnTo>
                  <a:lnTo>
                    <a:pt x="1911" y="41"/>
                  </a:lnTo>
                  <a:lnTo>
                    <a:pt x="1884" y="21"/>
                  </a:lnTo>
                  <a:lnTo>
                    <a:pt x="1857" y="7"/>
                  </a:lnTo>
                  <a:lnTo>
                    <a:pt x="183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681;p67"/>
            <p:cNvSpPr/>
            <p:nvPr/>
          </p:nvSpPr>
          <p:spPr>
            <a:xfrm>
              <a:off x="2653031" y="3642417"/>
              <a:ext cx="24951" cy="39580"/>
            </a:xfrm>
            <a:custGeom>
              <a:avLst/>
              <a:gdLst/>
              <a:ahLst/>
              <a:cxnLst/>
              <a:rect l="l" t="t" r="r" b="b"/>
              <a:pathLst>
                <a:path w="3087" h="4897" extrusionOk="0">
                  <a:moveTo>
                    <a:pt x="2993" y="0"/>
                  </a:moveTo>
                  <a:lnTo>
                    <a:pt x="2966" y="14"/>
                  </a:lnTo>
                  <a:lnTo>
                    <a:pt x="2940" y="40"/>
                  </a:lnTo>
                  <a:lnTo>
                    <a:pt x="2739" y="321"/>
                  </a:lnTo>
                  <a:lnTo>
                    <a:pt x="2546" y="608"/>
                  </a:lnTo>
                  <a:lnTo>
                    <a:pt x="2165" y="1189"/>
                  </a:lnTo>
                  <a:lnTo>
                    <a:pt x="1791" y="1777"/>
                  </a:lnTo>
                  <a:lnTo>
                    <a:pt x="1430" y="2365"/>
                  </a:lnTo>
                  <a:lnTo>
                    <a:pt x="1076" y="2966"/>
                  </a:lnTo>
                  <a:lnTo>
                    <a:pt x="722" y="3560"/>
                  </a:lnTo>
                  <a:lnTo>
                    <a:pt x="14" y="4756"/>
                  </a:lnTo>
                  <a:lnTo>
                    <a:pt x="8" y="4776"/>
                  </a:lnTo>
                  <a:lnTo>
                    <a:pt x="1" y="4796"/>
                  </a:lnTo>
                  <a:lnTo>
                    <a:pt x="1" y="4816"/>
                  </a:lnTo>
                  <a:lnTo>
                    <a:pt x="8" y="4829"/>
                  </a:lnTo>
                  <a:lnTo>
                    <a:pt x="21" y="4863"/>
                  </a:lnTo>
                  <a:lnTo>
                    <a:pt x="48" y="4883"/>
                  </a:lnTo>
                  <a:lnTo>
                    <a:pt x="81" y="4896"/>
                  </a:lnTo>
                  <a:lnTo>
                    <a:pt x="114" y="4896"/>
                  </a:lnTo>
                  <a:lnTo>
                    <a:pt x="148" y="4883"/>
                  </a:lnTo>
                  <a:lnTo>
                    <a:pt x="168" y="4869"/>
                  </a:lnTo>
                  <a:lnTo>
                    <a:pt x="181" y="4856"/>
                  </a:lnTo>
                  <a:lnTo>
                    <a:pt x="929" y="3687"/>
                  </a:lnTo>
                  <a:lnTo>
                    <a:pt x="1303" y="3099"/>
                  </a:lnTo>
                  <a:lnTo>
                    <a:pt x="1677" y="2512"/>
                  </a:lnTo>
                  <a:lnTo>
                    <a:pt x="2045" y="1924"/>
                  </a:lnTo>
                  <a:lnTo>
                    <a:pt x="2405" y="1329"/>
                  </a:lnTo>
                  <a:lnTo>
                    <a:pt x="2746" y="728"/>
                  </a:lnTo>
                  <a:lnTo>
                    <a:pt x="2913" y="428"/>
                  </a:lnTo>
                  <a:lnTo>
                    <a:pt x="3080" y="120"/>
                  </a:lnTo>
                  <a:lnTo>
                    <a:pt x="3087" y="87"/>
                  </a:lnTo>
                  <a:lnTo>
                    <a:pt x="3087" y="54"/>
                  </a:lnTo>
                  <a:lnTo>
                    <a:pt x="3073" y="34"/>
                  </a:lnTo>
                  <a:lnTo>
                    <a:pt x="3053" y="14"/>
                  </a:lnTo>
                  <a:lnTo>
                    <a:pt x="302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682;p67"/>
            <p:cNvSpPr/>
            <p:nvPr/>
          </p:nvSpPr>
          <p:spPr>
            <a:xfrm>
              <a:off x="2704808" y="3562408"/>
              <a:ext cx="17499" cy="30891"/>
            </a:xfrm>
            <a:custGeom>
              <a:avLst/>
              <a:gdLst/>
              <a:ahLst/>
              <a:cxnLst/>
              <a:rect l="l" t="t" r="r" b="b"/>
              <a:pathLst>
                <a:path w="2165" h="3822" extrusionOk="0">
                  <a:moveTo>
                    <a:pt x="1891" y="0"/>
                  </a:moveTo>
                  <a:lnTo>
                    <a:pt x="1850" y="14"/>
                  </a:lnTo>
                  <a:lnTo>
                    <a:pt x="1817" y="27"/>
                  </a:lnTo>
                  <a:lnTo>
                    <a:pt x="1784" y="54"/>
                  </a:lnTo>
                  <a:lnTo>
                    <a:pt x="1724" y="134"/>
                  </a:lnTo>
                  <a:lnTo>
                    <a:pt x="1663" y="221"/>
                  </a:lnTo>
                  <a:lnTo>
                    <a:pt x="1617" y="308"/>
                  </a:lnTo>
                  <a:lnTo>
                    <a:pt x="1570" y="401"/>
                  </a:lnTo>
                  <a:lnTo>
                    <a:pt x="1530" y="495"/>
                  </a:lnTo>
                  <a:lnTo>
                    <a:pt x="1496" y="595"/>
                  </a:lnTo>
                  <a:lnTo>
                    <a:pt x="1430" y="795"/>
                  </a:lnTo>
                  <a:lnTo>
                    <a:pt x="1370" y="996"/>
                  </a:lnTo>
                  <a:lnTo>
                    <a:pt x="1316" y="1203"/>
                  </a:lnTo>
                  <a:lnTo>
                    <a:pt x="1256" y="1403"/>
                  </a:lnTo>
                  <a:lnTo>
                    <a:pt x="1196" y="1597"/>
                  </a:lnTo>
                  <a:lnTo>
                    <a:pt x="1089" y="1864"/>
                  </a:lnTo>
                  <a:lnTo>
                    <a:pt x="969" y="2125"/>
                  </a:lnTo>
                  <a:lnTo>
                    <a:pt x="842" y="2392"/>
                  </a:lnTo>
                  <a:lnTo>
                    <a:pt x="708" y="2645"/>
                  </a:lnTo>
                  <a:lnTo>
                    <a:pt x="555" y="2899"/>
                  </a:lnTo>
                  <a:lnTo>
                    <a:pt x="394" y="3140"/>
                  </a:lnTo>
                  <a:lnTo>
                    <a:pt x="314" y="3260"/>
                  </a:lnTo>
                  <a:lnTo>
                    <a:pt x="221" y="3374"/>
                  </a:lnTo>
                  <a:lnTo>
                    <a:pt x="134" y="3480"/>
                  </a:lnTo>
                  <a:lnTo>
                    <a:pt x="40" y="3587"/>
                  </a:lnTo>
                  <a:lnTo>
                    <a:pt x="20" y="3614"/>
                  </a:lnTo>
                  <a:lnTo>
                    <a:pt x="7" y="3641"/>
                  </a:lnTo>
                  <a:lnTo>
                    <a:pt x="0" y="3667"/>
                  </a:lnTo>
                  <a:lnTo>
                    <a:pt x="0" y="3694"/>
                  </a:lnTo>
                  <a:lnTo>
                    <a:pt x="7" y="3721"/>
                  </a:lnTo>
                  <a:lnTo>
                    <a:pt x="14" y="3741"/>
                  </a:lnTo>
                  <a:lnTo>
                    <a:pt x="27" y="3761"/>
                  </a:lnTo>
                  <a:lnTo>
                    <a:pt x="40" y="3781"/>
                  </a:lnTo>
                  <a:lnTo>
                    <a:pt x="60" y="3794"/>
                  </a:lnTo>
                  <a:lnTo>
                    <a:pt x="80" y="3808"/>
                  </a:lnTo>
                  <a:lnTo>
                    <a:pt x="107" y="3821"/>
                  </a:lnTo>
                  <a:lnTo>
                    <a:pt x="161" y="3821"/>
                  </a:lnTo>
                  <a:lnTo>
                    <a:pt x="187" y="3814"/>
                  </a:lnTo>
                  <a:lnTo>
                    <a:pt x="207" y="3801"/>
                  </a:lnTo>
                  <a:lnTo>
                    <a:pt x="234" y="3788"/>
                  </a:lnTo>
                  <a:lnTo>
                    <a:pt x="468" y="3581"/>
                  </a:lnTo>
                  <a:lnTo>
                    <a:pt x="682" y="3374"/>
                  </a:lnTo>
                  <a:lnTo>
                    <a:pt x="895" y="3166"/>
                  </a:lnTo>
                  <a:lnTo>
                    <a:pt x="1089" y="2946"/>
                  </a:lnTo>
                  <a:lnTo>
                    <a:pt x="1183" y="2833"/>
                  </a:lnTo>
                  <a:lnTo>
                    <a:pt x="1269" y="2719"/>
                  </a:lnTo>
                  <a:lnTo>
                    <a:pt x="1356" y="2599"/>
                  </a:lnTo>
                  <a:lnTo>
                    <a:pt x="1443" y="2479"/>
                  </a:lnTo>
                  <a:lnTo>
                    <a:pt x="1523" y="2352"/>
                  </a:lnTo>
                  <a:lnTo>
                    <a:pt x="1603" y="2225"/>
                  </a:lnTo>
                  <a:lnTo>
                    <a:pt x="1677" y="2091"/>
                  </a:lnTo>
                  <a:lnTo>
                    <a:pt x="1750" y="1951"/>
                  </a:lnTo>
                  <a:lnTo>
                    <a:pt x="1850" y="1737"/>
                  </a:lnTo>
                  <a:lnTo>
                    <a:pt x="1951" y="1517"/>
                  </a:lnTo>
                  <a:lnTo>
                    <a:pt x="1997" y="1396"/>
                  </a:lnTo>
                  <a:lnTo>
                    <a:pt x="2037" y="1276"/>
                  </a:lnTo>
                  <a:lnTo>
                    <a:pt x="2078" y="1156"/>
                  </a:lnTo>
                  <a:lnTo>
                    <a:pt x="2111" y="1036"/>
                  </a:lnTo>
                  <a:lnTo>
                    <a:pt x="2131" y="916"/>
                  </a:lnTo>
                  <a:lnTo>
                    <a:pt x="2151" y="795"/>
                  </a:lnTo>
                  <a:lnTo>
                    <a:pt x="2164" y="675"/>
                  </a:lnTo>
                  <a:lnTo>
                    <a:pt x="2164" y="555"/>
                  </a:lnTo>
                  <a:lnTo>
                    <a:pt x="2158" y="435"/>
                  </a:lnTo>
                  <a:lnTo>
                    <a:pt x="2144" y="321"/>
                  </a:lnTo>
                  <a:lnTo>
                    <a:pt x="2111" y="201"/>
                  </a:lnTo>
                  <a:lnTo>
                    <a:pt x="2071" y="94"/>
                  </a:lnTo>
                  <a:lnTo>
                    <a:pt x="2051" y="61"/>
                  </a:lnTo>
                  <a:lnTo>
                    <a:pt x="2017" y="34"/>
                  </a:lnTo>
                  <a:lnTo>
                    <a:pt x="1977" y="14"/>
                  </a:lnTo>
                  <a:lnTo>
                    <a:pt x="1937" y="7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683;p67"/>
            <p:cNvSpPr/>
            <p:nvPr/>
          </p:nvSpPr>
          <p:spPr>
            <a:xfrm>
              <a:off x="2743297" y="3573586"/>
              <a:ext cx="31538" cy="36121"/>
            </a:xfrm>
            <a:custGeom>
              <a:avLst/>
              <a:gdLst/>
              <a:ahLst/>
              <a:cxnLst/>
              <a:rect l="l" t="t" r="r" b="b"/>
              <a:pathLst>
                <a:path w="3902" h="4469" extrusionOk="0">
                  <a:moveTo>
                    <a:pt x="3668" y="0"/>
                  </a:moveTo>
                  <a:lnTo>
                    <a:pt x="3634" y="7"/>
                  </a:lnTo>
                  <a:lnTo>
                    <a:pt x="3601" y="13"/>
                  </a:lnTo>
                  <a:lnTo>
                    <a:pt x="3567" y="33"/>
                  </a:lnTo>
                  <a:lnTo>
                    <a:pt x="3541" y="54"/>
                  </a:lnTo>
                  <a:lnTo>
                    <a:pt x="3420" y="160"/>
                  </a:lnTo>
                  <a:lnTo>
                    <a:pt x="3307" y="274"/>
                  </a:lnTo>
                  <a:lnTo>
                    <a:pt x="3193" y="394"/>
                  </a:lnTo>
                  <a:lnTo>
                    <a:pt x="3086" y="514"/>
                  </a:lnTo>
                  <a:lnTo>
                    <a:pt x="2986" y="641"/>
                  </a:lnTo>
                  <a:lnTo>
                    <a:pt x="2879" y="768"/>
                  </a:lnTo>
                  <a:lnTo>
                    <a:pt x="2686" y="1042"/>
                  </a:lnTo>
                  <a:lnTo>
                    <a:pt x="2499" y="1316"/>
                  </a:lnTo>
                  <a:lnTo>
                    <a:pt x="2312" y="1590"/>
                  </a:lnTo>
                  <a:lnTo>
                    <a:pt x="2125" y="1857"/>
                  </a:lnTo>
                  <a:lnTo>
                    <a:pt x="1931" y="2117"/>
                  </a:lnTo>
                  <a:lnTo>
                    <a:pt x="1711" y="2391"/>
                  </a:lnTo>
                  <a:lnTo>
                    <a:pt x="1490" y="2665"/>
                  </a:lnTo>
                  <a:lnTo>
                    <a:pt x="1256" y="2939"/>
                  </a:lnTo>
                  <a:lnTo>
                    <a:pt x="1023" y="3206"/>
                  </a:lnTo>
                  <a:lnTo>
                    <a:pt x="782" y="3467"/>
                  </a:lnTo>
                  <a:lnTo>
                    <a:pt x="542" y="3727"/>
                  </a:lnTo>
                  <a:lnTo>
                    <a:pt x="295" y="3981"/>
                  </a:lnTo>
                  <a:lnTo>
                    <a:pt x="41" y="4228"/>
                  </a:lnTo>
                  <a:lnTo>
                    <a:pt x="21" y="4248"/>
                  </a:lnTo>
                  <a:lnTo>
                    <a:pt x="14" y="4275"/>
                  </a:lnTo>
                  <a:lnTo>
                    <a:pt x="7" y="4295"/>
                  </a:lnTo>
                  <a:lnTo>
                    <a:pt x="1" y="4322"/>
                  </a:lnTo>
                  <a:lnTo>
                    <a:pt x="7" y="4348"/>
                  </a:lnTo>
                  <a:lnTo>
                    <a:pt x="14" y="4368"/>
                  </a:lnTo>
                  <a:lnTo>
                    <a:pt x="34" y="4415"/>
                  </a:lnTo>
                  <a:lnTo>
                    <a:pt x="67" y="4449"/>
                  </a:lnTo>
                  <a:lnTo>
                    <a:pt x="87" y="4462"/>
                  </a:lnTo>
                  <a:lnTo>
                    <a:pt x="114" y="4469"/>
                  </a:lnTo>
                  <a:lnTo>
                    <a:pt x="161" y="4469"/>
                  </a:lnTo>
                  <a:lnTo>
                    <a:pt x="181" y="4462"/>
                  </a:lnTo>
                  <a:lnTo>
                    <a:pt x="208" y="4449"/>
                  </a:lnTo>
                  <a:lnTo>
                    <a:pt x="502" y="4221"/>
                  </a:lnTo>
                  <a:lnTo>
                    <a:pt x="782" y="3994"/>
                  </a:lnTo>
                  <a:lnTo>
                    <a:pt x="1063" y="3767"/>
                  </a:lnTo>
                  <a:lnTo>
                    <a:pt x="1336" y="3527"/>
                  </a:lnTo>
                  <a:lnTo>
                    <a:pt x="1610" y="3286"/>
                  </a:lnTo>
                  <a:lnTo>
                    <a:pt x="1871" y="3033"/>
                  </a:lnTo>
                  <a:lnTo>
                    <a:pt x="2131" y="2779"/>
                  </a:lnTo>
                  <a:lnTo>
                    <a:pt x="2385" y="2512"/>
                  </a:lnTo>
                  <a:lnTo>
                    <a:pt x="2612" y="2271"/>
                  </a:lnTo>
                  <a:lnTo>
                    <a:pt x="2839" y="2011"/>
                  </a:lnTo>
                  <a:lnTo>
                    <a:pt x="3066" y="1743"/>
                  </a:lnTo>
                  <a:lnTo>
                    <a:pt x="3173" y="1610"/>
                  </a:lnTo>
                  <a:lnTo>
                    <a:pt x="3280" y="1470"/>
                  </a:lnTo>
                  <a:lnTo>
                    <a:pt x="3380" y="1323"/>
                  </a:lnTo>
                  <a:lnTo>
                    <a:pt x="3474" y="1176"/>
                  </a:lnTo>
                  <a:lnTo>
                    <a:pt x="3567" y="1029"/>
                  </a:lnTo>
                  <a:lnTo>
                    <a:pt x="3648" y="882"/>
                  </a:lnTo>
                  <a:lnTo>
                    <a:pt x="3721" y="728"/>
                  </a:lnTo>
                  <a:lnTo>
                    <a:pt x="3788" y="575"/>
                  </a:lnTo>
                  <a:lnTo>
                    <a:pt x="3848" y="421"/>
                  </a:lnTo>
                  <a:lnTo>
                    <a:pt x="3895" y="261"/>
                  </a:lnTo>
                  <a:lnTo>
                    <a:pt x="3901" y="221"/>
                  </a:lnTo>
                  <a:lnTo>
                    <a:pt x="3901" y="187"/>
                  </a:lnTo>
                  <a:lnTo>
                    <a:pt x="3895" y="147"/>
                  </a:lnTo>
                  <a:lnTo>
                    <a:pt x="3881" y="120"/>
                  </a:lnTo>
                  <a:lnTo>
                    <a:pt x="3868" y="94"/>
                  </a:lnTo>
                  <a:lnTo>
                    <a:pt x="3848" y="67"/>
                  </a:lnTo>
                  <a:lnTo>
                    <a:pt x="3821" y="47"/>
                  </a:lnTo>
                  <a:lnTo>
                    <a:pt x="3794" y="27"/>
                  </a:lnTo>
                  <a:lnTo>
                    <a:pt x="3768" y="13"/>
                  </a:lnTo>
                  <a:lnTo>
                    <a:pt x="3734" y="7"/>
                  </a:lnTo>
                  <a:lnTo>
                    <a:pt x="37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684;p67"/>
            <p:cNvSpPr/>
            <p:nvPr/>
          </p:nvSpPr>
          <p:spPr>
            <a:xfrm>
              <a:off x="2703620" y="3477760"/>
              <a:ext cx="3783" cy="22251"/>
            </a:xfrm>
            <a:custGeom>
              <a:avLst/>
              <a:gdLst/>
              <a:ahLst/>
              <a:cxnLst/>
              <a:rect l="l" t="t" r="r" b="b"/>
              <a:pathLst>
                <a:path w="468" h="2753" extrusionOk="0">
                  <a:moveTo>
                    <a:pt x="67" y="0"/>
                  </a:moveTo>
                  <a:lnTo>
                    <a:pt x="47" y="7"/>
                  </a:lnTo>
                  <a:lnTo>
                    <a:pt x="27" y="20"/>
                  </a:lnTo>
                  <a:lnTo>
                    <a:pt x="14" y="40"/>
                  </a:lnTo>
                  <a:lnTo>
                    <a:pt x="7" y="67"/>
                  </a:lnTo>
                  <a:lnTo>
                    <a:pt x="0" y="394"/>
                  </a:lnTo>
                  <a:lnTo>
                    <a:pt x="7" y="708"/>
                  </a:lnTo>
                  <a:lnTo>
                    <a:pt x="20" y="1029"/>
                  </a:lnTo>
                  <a:lnTo>
                    <a:pt x="40" y="1343"/>
                  </a:lnTo>
                  <a:lnTo>
                    <a:pt x="74" y="1663"/>
                  </a:lnTo>
                  <a:lnTo>
                    <a:pt x="101" y="1977"/>
                  </a:lnTo>
                  <a:lnTo>
                    <a:pt x="174" y="2612"/>
                  </a:lnTo>
                  <a:lnTo>
                    <a:pt x="181" y="2645"/>
                  </a:lnTo>
                  <a:lnTo>
                    <a:pt x="194" y="2672"/>
                  </a:lnTo>
                  <a:lnTo>
                    <a:pt x="207" y="2699"/>
                  </a:lnTo>
                  <a:lnTo>
                    <a:pt x="227" y="2719"/>
                  </a:lnTo>
                  <a:lnTo>
                    <a:pt x="254" y="2732"/>
                  </a:lnTo>
                  <a:lnTo>
                    <a:pt x="281" y="2746"/>
                  </a:lnTo>
                  <a:lnTo>
                    <a:pt x="308" y="2752"/>
                  </a:lnTo>
                  <a:lnTo>
                    <a:pt x="361" y="2752"/>
                  </a:lnTo>
                  <a:lnTo>
                    <a:pt x="388" y="2746"/>
                  </a:lnTo>
                  <a:lnTo>
                    <a:pt x="408" y="2739"/>
                  </a:lnTo>
                  <a:lnTo>
                    <a:pt x="428" y="2719"/>
                  </a:lnTo>
                  <a:lnTo>
                    <a:pt x="448" y="2699"/>
                  </a:lnTo>
                  <a:lnTo>
                    <a:pt x="461" y="2679"/>
                  </a:lnTo>
                  <a:lnTo>
                    <a:pt x="468" y="2645"/>
                  </a:lnTo>
                  <a:lnTo>
                    <a:pt x="468" y="2612"/>
                  </a:lnTo>
                  <a:lnTo>
                    <a:pt x="414" y="1964"/>
                  </a:lnTo>
                  <a:lnTo>
                    <a:pt x="388" y="1643"/>
                  </a:lnTo>
                  <a:lnTo>
                    <a:pt x="354" y="1323"/>
                  </a:lnTo>
                  <a:lnTo>
                    <a:pt x="314" y="1009"/>
                  </a:lnTo>
                  <a:lnTo>
                    <a:pt x="268" y="688"/>
                  </a:lnTo>
                  <a:lnTo>
                    <a:pt x="214" y="368"/>
                  </a:lnTo>
                  <a:lnTo>
                    <a:pt x="147" y="47"/>
                  </a:lnTo>
                  <a:lnTo>
                    <a:pt x="134" y="20"/>
                  </a:lnTo>
                  <a:lnTo>
                    <a:pt x="121" y="7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685;p67"/>
            <p:cNvSpPr/>
            <p:nvPr/>
          </p:nvSpPr>
          <p:spPr>
            <a:xfrm>
              <a:off x="2658220" y="3474196"/>
              <a:ext cx="4057" cy="25702"/>
            </a:xfrm>
            <a:custGeom>
              <a:avLst/>
              <a:gdLst/>
              <a:ahLst/>
              <a:cxnLst/>
              <a:rect l="l" t="t" r="r" b="b"/>
              <a:pathLst>
                <a:path w="502" h="3180" extrusionOk="0">
                  <a:moveTo>
                    <a:pt x="234" y="0"/>
                  </a:moveTo>
                  <a:lnTo>
                    <a:pt x="194" y="14"/>
                  </a:lnTo>
                  <a:lnTo>
                    <a:pt x="180" y="27"/>
                  </a:lnTo>
                  <a:lnTo>
                    <a:pt x="167" y="41"/>
                  </a:lnTo>
                  <a:lnTo>
                    <a:pt x="154" y="61"/>
                  </a:lnTo>
                  <a:lnTo>
                    <a:pt x="147" y="87"/>
                  </a:lnTo>
                  <a:lnTo>
                    <a:pt x="100" y="274"/>
                  </a:lnTo>
                  <a:lnTo>
                    <a:pt x="67" y="468"/>
                  </a:lnTo>
                  <a:lnTo>
                    <a:pt x="40" y="655"/>
                  </a:lnTo>
                  <a:lnTo>
                    <a:pt x="20" y="842"/>
                  </a:lnTo>
                  <a:lnTo>
                    <a:pt x="7" y="1029"/>
                  </a:lnTo>
                  <a:lnTo>
                    <a:pt x="0" y="1223"/>
                  </a:lnTo>
                  <a:lnTo>
                    <a:pt x="0" y="1410"/>
                  </a:lnTo>
                  <a:lnTo>
                    <a:pt x="7" y="1597"/>
                  </a:lnTo>
                  <a:lnTo>
                    <a:pt x="27" y="1784"/>
                  </a:lnTo>
                  <a:lnTo>
                    <a:pt x="47" y="1971"/>
                  </a:lnTo>
                  <a:lnTo>
                    <a:pt x="67" y="2158"/>
                  </a:lnTo>
                  <a:lnTo>
                    <a:pt x="100" y="2345"/>
                  </a:lnTo>
                  <a:lnTo>
                    <a:pt x="140" y="2532"/>
                  </a:lnTo>
                  <a:lnTo>
                    <a:pt x="180" y="2726"/>
                  </a:lnTo>
                  <a:lnTo>
                    <a:pt x="227" y="2913"/>
                  </a:lnTo>
                  <a:lnTo>
                    <a:pt x="274" y="3100"/>
                  </a:lnTo>
                  <a:lnTo>
                    <a:pt x="281" y="3120"/>
                  </a:lnTo>
                  <a:lnTo>
                    <a:pt x="294" y="3140"/>
                  </a:lnTo>
                  <a:lnTo>
                    <a:pt x="307" y="3153"/>
                  </a:lnTo>
                  <a:lnTo>
                    <a:pt x="327" y="3166"/>
                  </a:lnTo>
                  <a:lnTo>
                    <a:pt x="367" y="3180"/>
                  </a:lnTo>
                  <a:lnTo>
                    <a:pt x="408" y="3180"/>
                  </a:lnTo>
                  <a:lnTo>
                    <a:pt x="448" y="3166"/>
                  </a:lnTo>
                  <a:lnTo>
                    <a:pt x="481" y="3146"/>
                  </a:lnTo>
                  <a:lnTo>
                    <a:pt x="488" y="3133"/>
                  </a:lnTo>
                  <a:lnTo>
                    <a:pt x="501" y="3113"/>
                  </a:lnTo>
                  <a:lnTo>
                    <a:pt x="501" y="3093"/>
                  </a:lnTo>
                  <a:lnTo>
                    <a:pt x="501" y="3066"/>
                  </a:lnTo>
                  <a:lnTo>
                    <a:pt x="474" y="2699"/>
                  </a:lnTo>
                  <a:lnTo>
                    <a:pt x="454" y="2332"/>
                  </a:lnTo>
                  <a:lnTo>
                    <a:pt x="434" y="1958"/>
                  </a:lnTo>
                  <a:lnTo>
                    <a:pt x="428" y="1590"/>
                  </a:lnTo>
                  <a:lnTo>
                    <a:pt x="408" y="855"/>
                  </a:lnTo>
                  <a:lnTo>
                    <a:pt x="394" y="481"/>
                  </a:lnTo>
                  <a:lnTo>
                    <a:pt x="374" y="114"/>
                  </a:lnTo>
                  <a:lnTo>
                    <a:pt x="374" y="94"/>
                  </a:lnTo>
                  <a:lnTo>
                    <a:pt x="367" y="74"/>
                  </a:lnTo>
                  <a:lnTo>
                    <a:pt x="341" y="41"/>
                  </a:lnTo>
                  <a:lnTo>
                    <a:pt x="307" y="14"/>
                  </a:lnTo>
                  <a:lnTo>
                    <a:pt x="274" y="0"/>
                  </a:lnTo>
                  <a:close/>
                </a:path>
              </a:pathLst>
            </a:custGeom>
            <a:solidFill>
              <a:srgbClr val="945F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686;p67"/>
            <p:cNvSpPr/>
            <p:nvPr/>
          </p:nvSpPr>
          <p:spPr>
            <a:xfrm>
              <a:off x="2878905" y="3537409"/>
              <a:ext cx="15720" cy="46765"/>
            </a:xfrm>
            <a:custGeom>
              <a:avLst/>
              <a:gdLst/>
              <a:ahLst/>
              <a:cxnLst/>
              <a:rect l="l" t="t" r="r" b="b"/>
              <a:pathLst>
                <a:path w="1945" h="5786" extrusionOk="0">
                  <a:moveTo>
                    <a:pt x="1738" y="1"/>
                  </a:moveTo>
                  <a:lnTo>
                    <a:pt x="1691" y="14"/>
                  </a:lnTo>
                  <a:lnTo>
                    <a:pt x="1651" y="34"/>
                  </a:lnTo>
                  <a:lnTo>
                    <a:pt x="1624" y="61"/>
                  </a:lnTo>
                  <a:lnTo>
                    <a:pt x="1597" y="101"/>
                  </a:lnTo>
                  <a:lnTo>
                    <a:pt x="1544" y="261"/>
                  </a:lnTo>
                  <a:lnTo>
                    <a:pt x="1497" y="422"/>
                  </a:lnTo>
                  <a:lnTo>
                    <a:pt x="1457" y="582"/>
                  </a:lnTo>
                  <a:lnTo>
                    <a:pt x="1417" y="749"/>
                  </a:lnTo>
                  <a:lnTo>
                    <a:pt x="1350" y="1076"/>
                  </a:lnTo>
                  <a:lnTo>
                    <a:pt x="1290" y="1417"/>
                  </a:lnTo>
                  <a:lnTo>
                    <a:pt x="1183" y="2092"/>
                  </a:lnTo>
                  <a:lnTo>
                    <a:pt x="1123" y="2426"/>
                  </a:lnTo>
                  <a:lnTo>
                    <a:pt x="1056" y="2753"/>
                  </a:lnTo>
                  <a:lnTo>
                    <a:pt x="963" y="3127"/>
                  </a:lnTo>
                  <a:lnTo>
                    <a:pt x="856" y="3494"/>
                  </a:lnTo>
                  <a:lnTo>
                    <a:pt x="742" y="3862"/>
                  </a:lnTo>
                  <a:lnTo>
                    <a:pt x="615" y="4222"/>
                  </a:lnTo>
                  <a:lnTo>
                    <a:pt x="482" y="4576"/>
                  </a:lnTo>
                  <a:lnTo>
                    <a:pt x="335" y="4930"/>
                  </a:lnTo>
                  <a:lnTo>
                    <a:pt x="181" y="5284"/>
                  </a:lnTo>
                  <a:lnTo>
                    <a:pt x="14" y="5632"/>
                  </a:lnTo>
                  <a:lnTo>
                    <a:pt x="8" y="5652"/>
                  </a:lnTo>
                  <a:lnTo>
                    <a:pt x="1" y="5678"/>
                  </a:lnTo>
                  <a:lnTo>
                    <a:pt x="1" y="5698"/>
                  </a:lnTo>
                  <a:lnTo>
                    <a:pt x="8" y="5712"/>
                  </a:lnTo>
                  <a:lnTo>
                    <a:pt x="28" y="5745"/>
                  </a:lnTo>
                  <a:lnTo>
                    <a:pt x="54" y="5772"/>
                  </a:lnTo>
                  <a:lnTo>
                    <a:pt x="88" y="5785"/>
                  </a:lnTo>
                  <a:lnTo>
                    <a:pt x="128" y="5785"/>
                  </a:lnTo>
                  <a:lnTo>
                    <a:pt x="141" y="5779"/>
                  </a:lnTo>
                  <a:lnTo>
                    <a:pt x="161" y="5772"/>
                  </a:lnTo>
                  <a:lnTo>
                    <a:pt x="175" y="5752"/>
                  </a:lnTo>
                  <a:lnTo>
                    <a:pt x="188" y="5738"/>
                  </a:lnTo>
                  <a:lnTo>
                    <a:pt x="368" y="5438"/>
                  </a:lnTo>
                  <a:lnTo>
                    <a:pt x="549" y="5124"/>
                  </a:lnTo>
                  <a:lnTo>
                    <a:pt x="729" y="4797"/>
                  </a:lnTo>
                  <a:lnTo>
                    <a:pt x="903" y="4463"/>
                  </a:lnTo>
                  <a:lnTo>
                    <a:pt x="1070" y="4115"/>
                  </a:lnTo>
                  <a:lnTo>
                    <a:pt x="1237" y="3761"/>
                  </a:lnTo>
                  <a:lnTo>
                    <a:pt x="1384" y="3401"/>
                  </a:lnTo>
                  <a:lnTo>
                    <a:pt x="1524" y="3040"/>
                  </a:lnTo>
                  <a:lnTo>
                    <a:pt x="1584" y="2853"/>
                  </a:lnTo>
                  <a:lnTo>
                    <a:pt x="1644" y="2666"/>
                  </a:lnTo>
                  <a:lnTo>
                    <a:pt x="1698" y="2479"/>
                  </a:lnTo>
                  <a:lnTo>
                    <a:pt x="1751" y="2299"/>
                  </a:lnTo>
                  <a:lnTo>
                    <a:pt x="1798" y="2112"/>
                  </a:lnTo>
                  <a:lnTo>
                    <a:pt x="1838" y="1925"/>
                  </a:lnTo>
                  <a:lnTo>
                    <a:pt x="1871" y="1738"/>
                  </a:lnTo>
                  <a:lnTo>
                    <a:pt x="1898" y="1551"/>
                  </a:lnTo>
                  <a:lnTo>
                    <a:pt x="1918" y="1364"/>
                  </a:lnTo>
                  <a:lnTo>
                    <a:pt x="1931" y="1183"/>
                  </a:lnTo>
                  <a:lnTo>
                    <a:pt x="1938" y="996"/>
                  </a:lnTo>
                  <a:lnTo>
                    <a:pt x="1945" y="816"/>
                  </a:lnTo>
                  <a:lnTo>
                    <a:pt x="1938" y="635"/>
                  </a:lnTo>
                  <a:lnTo>
                    <a:pt x="1918" y="455"/>
                  </a:lnTo>
                  <a:lnTo>
                    <a:pt x="1898" y="275"/>
                  </a:lnTo>
                  <a:lnTo>
                    <a:pt x="1864" y="101"/>
                  </a:lnTo>
                  <a:lnTo>
                    <a:pt x="1858" y="74"/>
                  </a:lnTo>
                  <a:lnTo>
                    <a:pt x="1844" y="54"/>
                  </a:lnTo>
                  <a:lnTo>
                    <a:pt x="1831" y="34"/>
                  </a:lnTo>
                  <a:lnTo>
                    <a:pt x="1818" y="21"/>
                  </a:lnTo>
                  <a:lnTo>
                    <a:pt x="1778" y="8"/>
                  </a:lnTo>
                  <a:lnTo>
                    <a:pt x="173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687;p67"/>
            <p:cNvSpPr/>
            <p:nvPr/>
          </p:nvSpPr>
          <p:spPr>
            <a:xfrm>
              <a:off x="2878477" y="3612293"/>
              <a:ext cx="13562" cy="30180"/>
            </a:xfrm>
            <a:custGeom>
              <a:avLst/>
              <a:gdLst/>
              <a:ahLst/>
              <a:cxnLst/>
              <a:rect l="l" t="t" r="r" b="b"/>
              <a:pathLst>
                <a:path w="1678" h="3734" extrusionOk="0">
                  <a:moveTo>
                    <a:pt x="1557" y="0"/>
                  </a:moveTo>
                  <a:lnTo>
                    <a:pt x="1530" y="20"/>
                  </a:lnTo>
                  <a:lnTo>
                    <a:pt x="1517" y="40"/>
                  </a:lnTo>
                  <a:lnTo>
                    <a:pt x="1423" y="234"/>
                  </a:lnTo>
                  <a:lnTo>
                    <a:pt x="1350" y="434"/>
                  </a:lnTo>
                  <a:lnTo>
                    <a:pt x="1276" y="635"/>
                  </a:lnTo>
                  <a:lnTo>
                    <a:pt x="1209" y="835"/>
                  </a:lnTo>
                  <a:lnTo>
                    <a:pt x="1076" y="1243"/>
                  </a:lnTo>
                  <a:lnTo>
                    <a:pt x="1009" y="1443"/>
                  </a:lnTo>
                  <a:lnTo>
                    <a:pt x="936" y="1643"/>
                  </a:lnTo>
                  <a:lnTo>
                    <a:pt x="835" y="1897"/>
                  </a:lnTo>
                  <a:lnTo>
                    <a:pt x="735" y="2144"/>
                  </a:lnTo>
                  <a:lnTo>
                    <a:pt x="622" y="2391"/>
                  </a:lnTo>
                  <a:lnTo>
                    <a:pt x="508" y="2638"/>
                  </a:lnTo>
                  <a:lnTo>
                    <a:pt x="395" y="2879"/>
                  </a:lnTo>
                  <a:lnTo>
                    <a:pt x="268" y="3119"/>
                  </a:lnTo>
                  <a:lnTo>
                    <a:pt x="141" y="3360"/>
                  </a:lnTo>
                  <a:lnTo>
                    <a:pt x="14" y="3594"/>
                  </a:lnTo>
                  <a:lnTo>
                    <a:pt x="1" y="3614"/>
                  </a:lnTo>
                  <a:lnTo>
                    <a:pt x="1" y="3634"/>
                  </a:lnTo>
                  <a:lnTo>
                    <a:pt x="1" y="3654"/>
                  </a:lnTo>
                  <a:lnTo>
                    <a:pt x="1" y="3674"/>
                  </a:lnTo>
                  <a:lnTo>
                    <a:pt x="21" y="3701"/>
                  </a:lnTo>
                  <a:lnTo>
                    <a:pt x="47" y="3721"/>
                  </a:lnTo>
                  <a:lnTo>
                    <a:pt x="81" y="3734"/>
                  </a:lnTo>
                  <a:lnTo>
                    <a:pt x="127" y="3734"/>
                  </a:lnTo>
                  <a:lnTo>
                    <a:pt x="147" y="3721"/>
                  </a:lnTo>
                  <a:lnTo>
                    <a:pt x="161" y="3707"/>
                  </a:lnTo>
                  <a:lnTo>
                    <a:pt x="174" y="3694"/>
                  </a:lnTo>
                  <a:lnTo>
                    <a:pt x="415" y="3286"/>
                  </a:lnTo>
                  <a:lnTo>
                    <a:pt x="662" y="2859"/>
                  </a:lnTo>
                  <a:lnTo>
                    <a:pt x="782" y="2645"/>
                  </a:lnTo>
                  <a:lnTo>
                    <a:pt x="902" y="2418"/>
                  </a:lnTo>
                  <a:lnTo>
                    <a:pt x="1016" y="2191"/>
                  </a:lnTo>
                  <a:lnTo>
                    <a:pt x="1123" y="1964"/>
                  </a:lnTo>
                  <a:lnTo>
                    <a:pt x="1230" y="1730"/>
                  </a:lnTo>
                  <a:lnTo>
                    <a:pt x="1323" y="1496"/>
                  </a:lnTo>
                  <a:lnTo>
                    <a:pt x="1410" y="1263"/>
                  </a:lnTo>
                  <a:lnTo>
                    <a:pt x="1490" y="1029"/>
                  </a:lnTo>
                  <a:lnTo>
                    <a:pt x="1557" y="788"/>
                  </a:lnTo>
                  <a:lnTo>
                    <a:pt x="1610" y="555"/>
                  </a:lnTo>
                  <a:lnTo>
                    <a:pt x="1650" y="321"/>
                  </a:lnTo>
                  <a:lnTo>
                    <a:pt x="1677" y="87"/>
                  </a:lnTo>
                  <a:lnTo>
                    <a:pt x="1677" y="54"/>
                  </a:lnTo>
                  <a:lnTo>
                    <a:pt x="1657" y="34"/>
                  </a:lnTo>
                  <a:lnTo>
                    <a:pt x="1637" y="14"/>
                  </a:lnTo>
                  <a:lnTo>
                    <a:pt x="161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688;p67"/>
            <p:cNvSpPr/>
            <p:nvPr/>
          </p:nvSpPr>
          <p:spPr>
            <a:xfrm>
              <a:off x="2829513" y="3600954"/>
              <a:ext cx="18202" cy="48002"/>
            </a:xfrm>
            <a:custGeom>
              <a:avLst/>
              <a:gdLst/>
              <a:ahLst/>
              <a:cxnLst/>
              <a:rect l="l" t="t" r="r" b="b"/>
              <a:pathLst>
                <a:path w="2252" h="5939" extrusionOk="0">
                  <a:moveTo>
                    <a:pt x="2064" y="1"/>
                  </a:moveTo>
                  <a:lnTo>
                    <a:pt x="2044" y="7"/>
                  </a:lnTo>
                  <a:lnTo>
                    <a:pt x="2024" y="14"/>
                  </a:lnTo>
                  <a:lnTo>
                    <a:pt x="2011" y="27"/>
                  </a:lnTo>
                  <a:lnTo>
                    <a:pt x="1998" y="47"/>
                  </a:lnTo>
                  <a:lnTo>
                    <a:pt x="1984" y="67"/>
                  </a:lnTo>
                  <a:lnTo>
                    <a:pt x="1977" y="94"/>
                  </a:lnTo>
                  <a:lnTo>
                    <a:pt x="1824" y="842"/>
                  </a:lnTo>
                  <a:lnTo>
                    <a:pt x="1744" y="1209"/>
                  </a:lnTo>
                  <a:lnTo>
                    <a:pt x="1664" y="1570"/>
                  </a:lnTo>
                  <a:lnTo>
                    <a:pt x="1577" y="1931"/>
                  </a:lnTo>
                  <a:lnTo>
                    <a:pt x="1483" y="2285"/>
                  </a:lnTo>
                  <a:lnTo>
                    <a:pt x="1383" y="2639"/>
                  </a:lnTo>
                  <a:lnTo>
                    <a:pt x="1276" y="2986"/>
                  </a:lnTo>
                  <a:lnTo>
                    <a:pt x="1163" y="3333"/>
                  </a:lnTo>
                  <a:lnTo>
                    <a:pt x="1036" y="3681"/>
                  </a:lnTo>
                  <a:lnTo>
                    <a:pt x="902" y="4021"/>
                  </a:lnTo>
                  <a:lnTo>
                    <a:pt x="755" y="4355"/>
                  </a:lnTo>
                  <a:lnTo>
                    <a:pt x="595" y="4696"/>
                  </a:lnTo>
                  <a:lnTo>
                    <a:pt x="421" y="5030"/>
                  </a:lnTo>
                  <a:lnTo>
                    <a:pt x="234" y="5357"/>
                  </a:lnTo>
                  <a:lnTo>
                    <a:pt x="27" y="5685"/>
                  </a:lnTo>
                  <a:lnTo>
                    <a:pt x="7" y="5725"/>
                  </a:lnTo>
                  <a:lnTo>
                    <a:pt x="0" y="5758"/>
                  </a:lnTo>
                  <a:lnTo>
                    <a:pt x="0" y="5791"/>
                  </a:lnTo>
                  <a:lnTo>
                    <a:pt x="7" y="5818"/>
                  </a:lnTo>
                  <a:lnTo>
                    <a:pt x="20" y="5852"/>
                  </a:lnTo>
                  <a:lnTo>
                    <a:pt x="34" y="5872"/>
                  </a:lnTo>
                  <a:lnTo>
                    <a:pt x="61" y="5898"/>
                  </a:lnTo>
                  <a:lnTo>
                    <a:pt x="87" y="5912"/>
                  </a:lnTo>
                  <a:lnTo>
                    <a:pt x="114" y="5932"/>
                  </a:lnTo>
                  <a:lnTo>
                    <a:pt x="147" y="5938"/>
                  </a:lnTo>
                  <a:lnTo>
                    <a:pt x="214" y="5938"/>
                  </a:lnTo>
                  <a:lnTo>
                    <a:pt x="241" y="5932"/>
                  </a:lnTo>
                  <a:lnTo>
                    <a:pt x="274" y="5918"/>
                  </a:lnTo>
                  <a:lnTo>
                    <a:pt x="308" y="5892"/>
                  </a:lnTo>
                  <a:lnTo>
                    <a:pt x="328" y="5865"/>
                  </a:lnTo>
                  <a:lnTo>
                    <a:pt x="548" y="5551"/>
                  </a:lnTo>
                  <a:lnTo>
                    <a:pt x="755" y="5224"/>
                  </a:lnTo>
                  <a:lnTo>
                    <a:pt x="956" y="4896"/>
                  </a:lnTo>
                  <a:lnTo>
                    <a:pt x="1149" y="4562"/>
                  </a:lnTo>
                  <a:lnTo>
                    <a:pt x="1330" y="4215"/>
                  </a:lnTo>
                  <a:lnTo>
                    <a:pt x="1497" y="3868"/>
                  </a:lnTo>
                  <a:lnTo>
                    <a:pt x="1644" y="3514"/>
                  </a:lnTo>
                  <a:lnTo>
                    <a:pt x="1717" y="3333"/>
                  </a:lnTo>
                  <a:lnTo>
                    <a:pt x="1784" y="3153"/>
                  </a:lnTo>
                  <a:lnTo>
                    <a:pt x="1851" y="2973"/>
                  </a:lnTo>
                  <a:lnTo>
                    <a:pt x="1904" y="2786"/>
                  </a:lnTo>
                  <a:lnTo>
                    <a:pt x="1964" y="2605"/>
                  </a:lnTo>
                  <a:lnTo>
                    <a:pt x="2011" y="2418"/>
                  </a:lnTo>
                  <a:lnTo>
                    <a:pt x="2058" y="2231"/>
                  </a:lnTo>
                  <a:lnTo>
                    <a:pt x="2098" y="2044"/>
                  </a:lnTo>
                  <a:lnTo>
                    <a:pt x="2138" y="1857"/>
                  </a:lnTo>
                  <a:lnTo>
                    <a:pt x="2171" y="1670"/>
                  </a:lnTo>
                  <a:lnTo>
                    <a:pt x="2198" y="1477"/>
                  </a:lnTo>
                  <a:lnTo>
                    <a:pt x="2218" y="1290"/>
                  </a:lnTo>
                  <a:lnTo>
                    <a:pt x="2231" y="1096"/>
                  </a:lnTo>
                  <a:lnTo>
                    <a:pt x="2245" y="902"/>
                  </a:lnTo>
                  <a:lnTo>
                    <a:pt x="2251" y="709"/>
                  </a:lnTo>
                  <a:lnTo>
                    <a:pt x="2251" y="521"/>
                  </a:lnTo>
                  <a:lnTo>
                    <a:pt x="2245" y="328"/>
                  </a:lnTo>
                  <a:lnTo>
                    <a:pt x="2231" y="134"/>
                  </a:lnTo>
                  <a:lnTo>
                    <a:pt x="2231" y="107"/>
                  </a:lnTo>
                  <a:lnTo>
                    <a:pt x="2218" y="81"/>
                  </a:lnTo>
                  <a:lnTo>
                    <a:pt x="2205" y="61"/>
                  </a:lnTo>
                  <a:lnTo>
                    <a:pt x="2191" y="47"/>
                  </a:lnTo>
                  <a:lnTo>
                    <a:pt x="2158" y="21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689;p67"/>
            <p:cNvSpPr/>
            <p:nvPr/>
          </p:nvSpPr>
          <p:spPr>
            <a:xfrm>
              <a:off x="2792212" y="3498168"/>
              <a:ext cx="7452" cy="35094"/>
            </a:xfrm>
            <a:custGeom>
              <a:avLst/>
              <a:gdLst/>
              <a:ahLst/>
              <a:cxnLst/>
              <a:rect l="l" t="t" r="r" b="b"/>
              <a:pathLst>
                <a:path w="922" h="4342" extrusionOk="0">
                  <a:moveTo>
                    <a:pt x="347" y="0"/>
                  </a:moveTo>
                  <a:lnTo>
                    <a:pt x="314" y="7"/>
                  </a:lnTo>
                  <a:lnTo>
                    <a:pt x="287" y="27"/>
                  </a:lnTo>
                  <a:lnTo>
                    <a:pt x="267" y="47"/>
                  </a:lnTo>
                  <a:lnTo>
                    <a:pt x="261" y="74"/>
                  </a:lnTo>
                  <a:lnTo>
                    <a:pt x="267" y="107"/>
                  </a:lnTo>
                  <a:lnTo>
                    <a:pt x="347" y="361"/>
                  </a:lnTo>
                  <a:lnTo>
                    <a:pt x="414" y="608"/>
                  </a:lnTo>
                  <a:lnTo>
                    <a:pt x="468" y="862"/>
                  </a:lnTo>
                  <a:lnTo>
                    <a:pt x="514" y="1122"/>
                  </a:lnTo>
                  <a:lnTo>
                    <a:pt x="541" y="1376"/>
                  </a:lnTo>
                  <a:lnTo>
                    <a:pt x="561" y="1637"/>
                  </a:lnTo>
                  <a:lnTo>
                    <a:pt x="568" y="1897"/>
                  </a:lnTo>
                  <a:lnTo>
                    <a:pt x="561" y="2151"/>
                  </a:lnTo>
                  <a:lnTo>
                    <a:pt x="541" y="2411"/>
                  </a:lnTo>
                  <a:lnTo>
                    <a:pt x="508" y="2665"/>
                  </a:lnTo>
                  <a:lnTo>
                    <a:pt x="461" y="2919"/>
                  </a:lnTo>
                  <a:lnTo>
                    <a:pt x="401" y="3173"/>
                  </a:lnTo>
                  <a:lnTo>
                    <a:pt x="327" y="3420"/>
                  </a:lnTo>
                  <a:lnTo>
                    <a:pt x="234" y="3660"/>
                  </a:lnTo>
                  <a:lnTo>
                    <a:pt x="134" y="3901"/>
                  </a:lnTo>
                  <a:lnTo>
                    <a:pt x="13" y="4135"/>
                  </a:lnTo>
                  <a:lnTo>
                    <a:pt x="0" y="4161"/>
                  </a:lnTo>
                  <a:lnTo>
                    <a:pt x="0" y="4195"/>
                  </a:lnTo>
                  <a:lnTo>
                    <a:pt x="0" y="4221"/>
                  </a:lnTo>
                  <a:lnTo>
                    <a:pt x="7" y="4248"/>
                  </a:lnTo>
                  <a:lnTo>
                    <a:pt x="13" y="4268"/>
                  </a:lnTo>
                  <a:lnTo>
                    <a:pt x="27" y="4288"/>
                  </a:lnTo>
                  <a:lnTo>
                    <a:pt x="47" y="4308"/>
                  </a:lnTo>
                  <a:lnTo>
                    <a:pt x="67" y="4322"/>
                  </a:lnTo>
                  <a:lnTo>
                    <a:pt x="94" y="4335"/>
                  </a:lnTo>
                  <a:lnTo>
                    <a:pt x="114" y="4342"/>
                  </a:lnTo>
                  <a:lnTo>
                    <a:pt x="167" y="4342"/>
                  </a:lnTo>
                  <a:lnTo>
                    <a:pt x="194" y="4335"/>
                  </a:lnTo>
                  <a:lnTo>
                    <a:pt x="214" y="4322"/>
                  </a:lnTo>
                  <a:lnTo>
                    <a:pt x="234" y="4302"/>
                  </a:lnTo>
                  <a:lnTo>
                    <a:pt x="254" y="4275"/>
                  </a:lnTo>
                  <a:lnTo>
                    <a:pt x="394" y="4021"/>
                  </a:lnTo>
                  <a:lnTo>
                    <a:pt x="461" y="3894"/>
                  </a:lnTo>
                  <a:lnTo>
                    <a:pt x="521" y="3767"/>
                  </a:lnTo>
                  <a:lnTo>
                    <a:pt x="581" y="3634"/>
                  </a:lnTo>
                  <a:lnTo>
                    <a:pt x="628" y="3507"/>
                  </a:lnTo>
                  <a:lnTo>
                    <a:pt x="681" y="3373"/>
                  </a:lnTo>
                  <a:lnTo>
                    <a:pt x="721" y="3246"/>
                  </a:lnTo>
                  <a:lnTo>
                    <a:pt x="761" y="3113"/>
                  </a:lnTo>
                  <a:lnTo>
                    <a:pt x="795" y="2979"/>
                  </a:lnTo>
                  <a:lnTo>
                    <a:pt x="828" y="2845"/>
                  </a:lnTo>
                  <a:lnTo>
                    <a:pt x="855" y="2712"/>
                  </a:lnTo>
                  <a:lnTo>
                    <a:pt x="875" y="2578"/>
                  </a:lnTo>
                  <a:lnTo>
                    <a:pt x="895" y="2445"/>
                  </a:lnTo>
                  <a:lnTo>
                    <a:pt x="908" y="2311"/>
                  </a:lnTo>
                  <a:lnTo>
                    <a:pt x="915" y="2178"/>
                  </a:lnTo>
                  <a:lnTo>
                    <a:pt x="922" y="2044"/>
                  </a:lnTo>
                  <a:lnTo>
                    <a:pt x="922" y="1904"/>
                  </a:lnTo>
                  <a:lnTo>
                    <a:pt x="915" y="1770"/>
                  </a:lnTo>
                  <a:lnTo>
                    <a:pt x="908" y="1637"/>
                  </a:lnTo>
                  <a:lnTo>
                    <a:pt x="895" y="1503"/>
                  </a:lnTo>
                  <a:lnTo>
                    <a:pt x="875" y="1369"/>
                  </a:lnTo>
                  <a:lnTo>
                    <a:pt x="848" y="1236"/>
                  </a:lnTo>
                  <a:lnTo>
                    <a:pt x="822" y="1102"/>
                  </a:lnTo>
                  <a:lnTo>
                    <a:pt x="788" y="969"/>
                  </a:lnTo>
                  <a:lnTo>
                    <a:pt x="755" y="835"/>
                  </a:lnTo>
                  <a:lnTo>
                    <a:pt x="708" y="701"/>
                  </a:lnTo>
                  <a:lnTo>
                    <a:pt x="661" y="568"/>
                  </a:lnTo>
                  <a:lnTo>
                    <a:pt x="608" y="434"/>
                  </a:lnTo>
                  <a:lnTo>
                    <a:pt x="554" y="301"/>
                  </a:lnTo>
                  <a:lnTo>
                    <a:pt x="494" y="174"/>
                  </a:lnTo>
                  <a:lnTo>
                    <a:pt x="428" y="40"/>
                  </a:lnTo>
                  <a:lnTo>
                    <a:pt x="401" y="13"/>
                  </a:lnTo>
                  <a:lnTo>
                    <a:pt x="37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690;p67"/>
            <p:cNvSpPr/>
            <p:nvPr/>
          </p:nvSpPr>
          <p:spPr>
            <a:xfrm>
              <a:off x="2757983" y="3409738"/>
              <a:ext cx="2433" cy="8697"/>
            </a:xfrm>
            <a:custGeom>
              <a:avLst/>
              <a:gdLst/>
              <a:ahLst/>
              <a:cxnLst/>
              <a:rect l="l" t="t" r="r" b="b"/>
              <a:pathLst>
                <a:path w="301" h="1076" extrusionOk="0">
                  <a:moveTo>
                    <a:pt x="60" y="0"/>
                  </a:moveTo>
                  <a:lnTo>
                    <a:pt x="47" y="7"/>
                  </a:lnTo>
                  <a:lnTo>
                    <a:pt x="34" y="14"/>
                  </a:lnTo>
                  <a:lnTo>
                    <a:pt x="27" y="34"/>
                  </a:lnTo>
                  <a:lnTo>
                    <a:pt x="7" y="174"/>
                  </a:lnTo>
                  <a:lnTo>
                    <a:pt x="0" y="301"/>
                  </a:lnTo>
                  <a:lnTo>
                    <a:pt x="7" y="435"/>
                  </a:lnTo>
                  <a:lnTo>
                    <a:pt x="27" y="561"/>
                  </a:lnTo>
                  <a:lnTo>
                    <a:pt x="54" y="688"/>
                  </a:lnTo>
                  <a:lnTo>
                    <a:pt x="94" y="809"/>
                  </a:lnTo>
                  <a:lnTo>
                    <a:pt x="147" y="929"/>
                  </a:lnTo>
                  <a:lnTo>
                    <a:pt x="214" y="1056"/>
                  </a:lnTo>
                  <a:lnTo>
                    <a:pt x="227" y="1069"/>
                  </a:lnTo>
                  <a:lnTo>
                    <a:pt x="241" y="1076"/>
                  </a:lnTo>
                  <a:lnTo>
                    <a:pt x="261" y="1076"/>
                  </a:lnTo>
                  <a:lnTo>
                    <a:pt x="274" y="1069"/>
                  </a:lnTo>
                  <a:lnTo>
                    <a:pt x="288" y="1056"/>
                  </a:lnTo>
                  <a:lnTo>
                    <a:pt x="301" y="1042"/>
                  </a:lnTo>
                  <a:lnTo>
                    <a:pt x="301" y="1022"/>
                  </a:lnTo>
                  <a:lnTo>
                    <a:pt x="294" y="1002"/>
                  </a:lnTo>
                  <a:lnTo>
                    <a:pt x="234" y="889"/>
                  </a:lnTo>
                  <a:lnTo>
                    <a:pt x="181" y="782"/>
                  </a:lnTo>
                  <a:lnTo>
                    <a:pt x="141" y="662"/>
                  </a:lnTo>
                  <a:lnTo>
                    <a:pt x="114" y="548"/>
                  </a:lnTo>
                  <a:lnTo>
                    <a:pt x="101" y="435"/>
                  </a:lnTo>
                  <a:lnTo>
                    <a:pt x="94" y="314"/>
                  </a:lnTo>
                  <a:lnTo>
                    <a:pt x="101" y="187"/>
                  </a:lnTo>
                  <a:lnTo>
                    <a:pt x="114" y="61"/>
                  </a:lnTo>
                  <a:lnTo>
                    <a:pt x="114" y="40"/>
                  </a:lnTo>
                  <a:lnTo>
                    <a:pt x="107" y="20"/>
                  </a:lnTo>
                  <a:lnTo>
                    <a:pt x="94" y="7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945F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691;p67"/>
            <p:cNvSpPr/>
            <p:nvPr/>
          </p:nvSpPr>
          <p:spPr>
            <a:xfrm>
              <a:off x="2882906" y="3361639"/>
              <a:ext cx="8430" cy="64030"/>
            </a:xfrm>
            <a:custGeom>
              <a:avLst/>
              <a:gdLst/>
              <a:ahLst/>
              <a:cxnLst/>
              <a:rect l="l" t="t" r="r" b="b"/>
              <a:pathLst>
                <a:path w="1043" h="7922" extrusionOk="0">
                  <a:moveTo>
                    <a:pt x="187" y="0"/>
                  </a:moveTo>
                  <a:lnTo>
                    <a:pt x="161" y="7"/>
                  </a:lnTo>
                  <a:lnTo>
                    <a:pt x="134" y="13"/>
                  </a:lnTo>
                  <a:lnTo>
                    <a:pt x="114" y="27"/>
                  </a:lnTo>
                  <a:lnTo>
                    <a:pt x="94" y="47"/>
                  </a:lnTo>
                  <a:lnTo>
                    <a:pt x="80" y="67"/>
                  </a:lnTo>
                  <a:lnTo>
                    <a:pt x="67" y="87"/>
                  </a:lnTo>
                  <a:lnTo>
                    <a:pt x="60" y="114"/>
                  </a:lnTo>
                  <a:lnTo>
                    <a:pt x="54" y="147"/>
                  </a:lnTo>
                  <a:lnTo>
                    <a:pt x="60" y="180"/>
                  </a:lnTo>
                  <a:lnTo>
                    <a:pt x="154" y="661"/>
                  </a:lnTo>
                  <a:lnTo>
                    <a:pt x="227" y="1142"/>
                  </a:lnTo>
                  <a:lnTo>
                    <a:pt x="294" y="1617"/>
                  </a:lnTo>
                  <a:lnTo>
                    <a:pt x="348" y="2091"/>
                  </a:lnTo>
                  <a:lnTo>
                    <a:pt x="388" y="2572"/>
                  </a:lnTo>
                  <a:lnTo>
                    <a:pt x="414" y="3046"/>
                  </a:lnTo>
                  <a:lnTo>
                    <a:pt x="428" y="3520"/>
                  </a:lnTo>
                  <a:lnTo>
                    <a:pt x="428" y="3994"/>
                  </a:lnTo>
                  <a:lnTo>
                    <a:pt x="414" y="4469"/>
                  </a:lnTo>
                  <a:lnTo>
                    <a:pt x="394" y="4943"/>
                  </a:lnTo>
                  <a:lnTo>
                    <a:pt x="354" y="5417"/>
                  </a:lnTo>
                  <a:lnTo>
                    <a:pt x="307" y="5891"/>
                  </a:lnTo>
                  <a:lnTo>
                    <a:pt x="247" y="6366"/>
                  </a:lnTo>
                  <a:lnTo>
                    <a:pt x="174" y="6840"/>
                  </a:lnTo>
                  <a:lnTo>
                    <a:pt x="94" y="7321"/>
                  </a:lnTo>
                  <a:lnTo>
                    <a:pt x="0" y="7802"/>
                  </a:lnTo>
                  <a:lnTo>
                    <a:pt x="0" y="7835"/>
                  </a:lnTo>
                  <a:lnTo>
                    <a:pt x="14" y="7868"/>
                  </a:lnTo>
                  <a:lnTo>
                    <a:pt x="34" y="7895"/>
                  </a:lnTo>
                  <a:lnTo>
                    <a:pt x="60" y="7908"/>
                  </a:lnTo>
                  <a:lnTo>
                    <a:pt x="94" y="7922"/>
                  </a:lnTo>
                  <a:lnTo>
                    <a:pt x="120" y="7915"/>
                  </a:lnTo>
                  <a:lnTo>
                    <a:pt x="154" y="7902"/>
                  </a:lnTo>
                  <a:lnTo>
                    <a:pt x="161" y="7888"/>
                  </a:lnTo>
                  <a:lnTo>
                    <a:pt x="174" y="7868"/>
                  </a:lnTo>
                  <a:lnTo>
                    <a:pt x="274" y="7635"/>
                  </a:lnTo>
                  <a:lnTo>
                    <a:pt x="368" y="7401"/>
                  </a:lnTo>
                  <a:lnTo>
                    <a:pt x="454" y="7160"/>
                  </a:lnTo>
                  <a:lnTo>
                    <a:pt x="541" y="6927"/>
                  </a:lnTo>
                  <a:lnTo>
                    <a:pt x="615" y="6686"/>
                  </a:lnTo>
                  <a:lnTo>
                    <a:pt x="682" y="6446"/>
                  </a:lnTo>
                  <a:lnTo>
                    <a:pt x="748" y="6205"/>
                  </a:lnTo>
                  <a:lnTo>
                    <a:pt x="802" y="5965"/>
                  </a:lnTo>
                  <a:lnTo>
                    <a:pt x="855" y="5718"/>
                  </a:lnTo>
                  <a:lnTo>
                    <a:pt x="902" y="5477"/>
                  </a:lnTo>
                  <a:lnTo>
                    <a:pt x="942" y="5230"/>
                  </a:lnTo>
                  <a:lnTo>
                    <a:pt x="969" y="4990"/>
                  </a:lnTo>
                  <a:lnTo>
                    <a:pt x="995" y="4742"/>
                  </a:lnTo>
                  <a:lnTo>
                    <a:pt x="1015" y="4495"/>
                  </a:lnTo>
                  <a:lnTo>
                    <a:pt x="1029" y="4248"/>
                  </a:lnTo>
                  <a:lnTo>
                    <a:pt x="1036" y="4008"/>
                  </a:lnTo>
                  <a:lnTo>
                    <a:pt x="1042" y="3761"/>
                  </a:lnTo>
                  <a:lnTo>
                    <a:pt x="1036" y="3513"/>
                  </a:lnTo>
                  <a:lnTo>
                    <a:pt x="1022" y="3266"/>
                  </a:lnTo>
                  <a:lnTo>
                    <a:pt x="1009" y="3019"/>
                  </a:lnTo>
                  <a:lnTo>
                    <a:pt x="989" y="2779"/>
                  </a:lnTo>
                  <a:lnTo>
                    <a:pt x="955" y="2532"/>
                  </a:lnTo>
                  <a:lnTo>
                    <a:pt x="922" y="2284"/>
                  </a:lnTo>
                  <a:lnTo>
                    <a:pt x="882" y="2037"/>
                  </a:lnTo>
                  <a:lnTo>
                    <a:pt x="835" y="1797"/>
                  </a:lnTo>
                  <a:lnTo>
                    <a:pt x="782" y="1550"/>
                  </a:lnTo>
                  <a:lnTo>
                    <a:pt x="722" y="1309"/>
                  </a:lnTo>
                  <a:lnTo>
                    <a:pt x="661" y="1062"/>
                  </a:lnTo>
                  <a:lnTo>
                    <a:pt x="588" y="822"/>
                  </a:lnTo>
                  <a:lnTo>
                    <a:pt x="508" y="581"/>
                  </a:lnTo>
                  <a:lnTo>
                    <a:pt x="428" y="341"/>
                  </a:lnTo>
                  <a:lnTo>
                    <a:pt x="341" y="100"/>
                  </a:lnTo>
                  <a:lnTo>
                    <a:pt x="328" y="74"/>
                  </a:lnTo>
                  <a:lnTo>
                    <a:pt x="307" y="47"/>
                  </a:lnTo>
                  <a:lnTo>
                    <a:pt x="287" y="27"/>
                  </a:lnTo>
                  <a:lnTo>
                    <a:pt x="261" y="13"/>
                  </a:lnTo>
                  <a:lnTo>
                    <a:pt x="241" y="7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692;p67"/>
            <p:cNvSpPr/>
            <p:nvPr/>
          </p:nvSpPr>
          <p:spPr>
            <a:xfrm>
              <a:off x="2871623" y="3259064"/>
              <a:ext cx="15712" cy="50322"/>
            </a:xfrm>
            <a:custGeom>
              <a:avLst/>
              <a:gdLst/>
              <a:ahLst/>
              <a:cxnLst/>
              <a:rect l="l" t="t" r="r" b="b"/>
              <a:pathLst>
                <a:path w="1944" h="6226" extrusionOk="0">
                  <a:moveTo>
                    <a:pt x="67" y="0"/>
                  </a:moveTo>
                  <a:lnTo>
                    <a:pt x="40" y="14"/>
                  </a:lnTo>
                  <a:lnTo>
                    <a:pt x="20" y="27"/>
                  </a:lnTo>
                  <a:lnTo>
                    <a:pt x="7" y="54"/>
                  </a:lnTo>
                  <a:lnTo>
                    <a:pt x="0" y="81"/>
                  </a:lnTo>
                  <a:lnTo>
                    <a:pt x="14" y="114"/>
                  </a:lnTo>
                  <a:lnTo>
                    <a:pt x="194" y="475"/>
                  </a:lnTo>
                  <a:lnTo>
                    <a:pt x="368" y="829"/>
                  </a:lnTo>
                  <a:lnTo>
                    <a:pt x="535" y="1189"/>
                  </a:lnTo>
                  <a:lnTo>
                    <a:pt x="688" y="1557"/>
                  </a:lnTo>
                  <a:lnTo>
                    <a:pt x="835" y="1917"/>
                  </a:lnTo>
                  <a:lnTo>
                    <a:pt x="975" y="2285"/>
                  </a:lnTo>
                  <a:lnTo>
                    <a:pt x="1102" y="2659"/>
                  </a:lnTo>
                  <a:lnTo>
                    <a:pt x="1216" y="3026"/>
                  </a:lnTo>
                  <a:lnTo>
                    <a:pt x="1323" y="3407"/>
                  </a:lnTo>
                  <a:lnTo>
                    <a:pt x="1423" y="3781"/>
                  </a:lnTo>
                  <a:lnTo>
                    <a:pt x="1503" y="4168"/>
                  </a:lnTo>
                  <a:lnTo>
                    <a:pt x="1577" y="4549"/>
                  </a:lnTo>
                  <a:lnTo>
                    <a:pt x="1637" y="4943"/>
                  </a:lnTo>
                  <a:lnTo>
                    <a:pt x="1683" y="5331"/>
                  </a:lnTo>
                  <a:lnTo>
                    <a:pt x="1717" y="5731"/>
                  </a:lnTo>
                  <a:lnTo>
                    <a:pt x="1737" y="6132"/>
                  </a:lnTo>
                  <a:lnTo>
                    <a:pt x="1744" y="6152"/>
                  </a:lnTo>
                  <a:lnTo>
                    <a:pt x="1750" y="6172"/>
                  </a:lnTo>
                  <a:lnTo>
                    <a:pt x="1757" y="6192"/>
                  </a:lnTo>
                  <a:lnTo>
                    <a:pt x="1770" y="6206"/>
                  </a:lnTo>
                  <a:lnTo>
                    <a:pt x="1804" y="6226"/>
                  </a:lnTo>
                  <a:lnTo>
                    <a:pt x="1877" y="6226"/>
                  </a:lnTo>
                  <a:lnTo>
                    <a:pt x="1911" y="6206"/>
                  </a:lnTo>
                  <a:lnTo>
                    <a:pt x="1924" y="6192"/>
                  </a:lnTo>
                  <a:lnTo>
                    <a:pt x="1931" y="6172"/>
                  </a:lnTo>
                  <a:lnTo>
                    <a:pt x="1937" y="6152"/>
                  </a:lnTo>
                  <a:lnTo>
                    <a:pt x="1944" y="6132"/>
                  </a:lnTo>
                  <a:lnTo>
                    <a:pt x="1937" y="5718"/>
                  </a:lnTo>
                  <a:lnTo>
                    <a:pt x="1924" y="5310"/>
                  </a:lnTo>
                  <a:lnTo>
                    <a:pt x="1891" y="4903"/>
                  </a:lnTo>
                  <a:lnTo>
                    <a:pt x="1850" y="4502"/>
                  </a:lnTo>
                  <a:lnTo>
                    <a:pt x="1790" y="4102"/>
                  </a:lnTo>
                  <a:lnTo>
                    <a:pt x="1717" y="3707"/>
                  </a:lnTo>
                  <a:lnTo>
                    <a:pt x="1637" y="3320"/>
                  </a:lnTo>
                  <a:lnTo>
                    <a:pt x="1537" y="2933"/>
                  </a:lnTo>
                  <a:lnTo>
                    <a:pt x="1476" y="2746"/>
                  </a:lnTo>
                  <a:lnTo>
                    <a:pt x="1416" y="2552"/>
                  </a:lnTo>
                  <a:lnTo>
                    <a:pt x="1356" y="2365"/>
                  </a:lnTo>
                  <a:lnTo>
                    <a:pt x="1289" y="2178"/>
                  </a:lnTo>
                  <a:lnTo>
                    <a:pt x="1216" y="1991"/>
                  </a:lnTo>
                  <a:lnTo>
                    <a:pt x="1142" y="1804"/>
                  </a:lnTo>
                  <a:lnTo>
                    <a:pt x="1062" y="1624"/>
                  </a:lnTo>
                  <a:lnTo>
                    <a:pt x="975" y="1443"/>
                  </a:lnTo>
                  <a:lnTo>
                    <a:pt x="889" y="1263"/>
                  </a:lnTo>
                  <a:lnTo>
                    <a:pt x="795" y="1082"/>
                  </a:lnTo>
                  <a:lnTo>
                    <a:pt x="702" y="902"/>
                  </a:lnTo>
                  <a:lnTo>
                    <a:pt x="601" y="728"/>
                  </a:lnTo>
                  <a:lnTo>
                    <a:pt x="495" y="555"/>
                  </a:lnTo>
                  <a:lnTo>
                    <a:pt x="388" y="381"/>
                  </a:lnTo>
                  <a:lnTo>
                    <a:pt x="267" y="207"/>
                  </a:lnTo>
                  <a:lnTo>
                    <a:pt x="154" y="34"/>
                  </a:lnTo>
                  <a:lnTo>
                    <a:pt x="127" y="14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693;p67"/>
            <p:cNvSpPr/>
            <p:nvPr/>
          </p:nvSpPr>
          <p:spPr>
            <a:xfrm>
              <a:off x="2766833" y="3224131"/>
              <a:ext cx="21176" cy="43904"/>
            </a:xfrm>
            <a:custGeom>
              <a:avLst/>
              <a:gdLst/>
              <a:ahLst/>
              <a:cxnLst/>
              <a:rect l="l" t="t" r="r" b="b"/>
              <a:pathLst>
                <a:path w="2620" h="5432" extrusionOk="0">
                  <a:moveTo>
                    <a:pt x="94" y="1"/>
                  </a:moveTo>
                  <a:lnTo>
                    <a:pt x="54" y="8"/>
                  </a:lnTo>
                  <a:lnTo>
                    <a:pt x="28" y="28"/>
                  </a:lnTo>
                  <a:lnTo>
                    <a:pt x="7" y="61"/>
                  </a:lnTo>
                  <a:lnTo>
                    <a:pt x="1" y="94"/>
                  </a:lnTo>
                  <a:lnTo>
                    <a:pt x="1" y="135"/>
                  </a:lnTo>
                  <a:lnTo>
                    <a:pt x="14" y="155"/>
                  </a:lnTo>
                  <a:lnTo>
                    <a:pt x="21" y="175"/>
                  </a:lnTo>
                  <a:lnTo>
                    <a:pt x="248" y="462"/>
                  </a:lnTo>
                  <a:lnTo>
                    <a:pt x="462" y="756"/>
                  </a:lnTo>
                  <a:lnTo>
                    <a:pt x="669" y="1056"/>
                  </a:lnTo>
                  <a:lnTo>
                    <a:pt x="869" y="1357"/>
                  </a:lnTo>
                  <a:lnTo>
                    <a:pt x="1063" y="1664"/>
                  </a:lnTo>
                  <a:lnTo>
                    <a:pt x="1243" y="1978"/>
                  </a:lnTo>
                  <a:lnTo>
                    <a:pt x="1417" y="2292"/>
                  </a:lnTo>
                  <a:lnTo>
                    <a:pt x="1577" y="2619"/>
                  </a:lnTo>
                  <a:lnTo>
                    <a:pt x="1731" y="2940"/>
                  </a:lnTo>
                  <a:lnTo>
                    <a:pt x="1871" y="3274"/>
                  </a:lnTo>
                  <a:lnTo>
                    <a:pt x="1998" y="3608"/>
                  </a:lnTo>
                  <a:lnTo>
                    <a:pt x="2111" y="3955"/>
                  </a:lnTo>
                  <a:lnTo>
                    <a:pt x="2218" y="4296"/>
                  </a:lnTo>
                  <a:lnTo>
                    <a:pt x="2312" y="4650"/>
                  </a:lnTo>
                  <a:lnTo>
                    <a:pt x="2385" y="5010"/>
                  </a:lnTo>
                  <a:lnTo>
                    <a:pt x="2452" y="5371"/>
                  </a:lnTo>
                  <a:lnTo>
                    <a:pt x="2459" y="5398"/>
                  </a:lnTo>
                  <a:lnTo>
                    <a:pt x="2485" y="5418"/>
                  </a:lnTo>
                  <a:lnTo>
                    <a:pt x="2512" y="5431"/>
                  </a:lnTo>
                  <a:lnTo>
                    <a:pt x="2546" y="5431"/>
                  </a:lnTo>
                  <a:lnTo>
                    <a:pt x="2572" y="5425"/>
                  </a:lnTo>
                  <a:lnTo>
                    <a:pt x="2599" y="5404"/>
                  </a:lnTo>
                  <a:lnTo>
                    <a:pt x="2619" y="5378"/>
                  </a:lnTo>
                  <a:lnTo>
                    <a:pt x="2619" y="5344"/>
                  </a:lnTo>
                  <a:lnTo>
                    <a:pt x="2586" y="4964"/>
                  </a:lnTo>
                  <a:lnTo>
                    <a:pt x="2539" y="4590"/>
                  </a:lnTo>
                  <a:lnTo>
                    <a:pt x="2479" y="4216"/>
                  </a:lnTo>
                  <a:lnTo>
                    <a:pt x="2439" y="4029"/>
                  </a:lnTo>
                  <a:lnTo>
                    <a:pt x="2399" y="3842"/>
                  </a:lnTo>
                  <a:lnTo>
                    <a:pt x="2352" y="3661"/>
                  </a:lnTo>
                  <a:lnTo>
                    <a:pt x="2305" y="3481"/>
                  </a:lnTo>
                  <a:lnTo>
                    <a:pt x="2252" y="3300"/>
                  </a:lnTo>
                  <a:lnTo>
                    <a:pt x="2192" y="3127"/>
                  </a:lnTo>
                  <a:lnTo>
                    <a:pt x="2131" y="2953"/>
                  </a:lnTo>
                  <a:lnTo>
                    <a:pt x="2071" y="2780"/>
                  </a:lnTo>
                  <a:lnTo>
                    <a:pt x="1998" y="2606"/>
                  </a:lnTo>
                  <a:lnTo>
                    <a:pt x="1924" y="2432"/>
                  </a:lnTo>
                  <a:lnTo>
                    <a:pt x="1851" y="2265"/>
                  </a:lnTo>
                  <a:lnTo>
                    <a:pt x="1771" y="2098"/>
                  </a:lnTo>
                  <a:lnTo>
                    <a:pt x="1684" y="1938"/>
                  </a:lnTo>
                  <a:lnTo>
                    <a:pt x="1590" y="1771"/>
                  </a:lnTo>
                  <a:lnTo>
                    <a:pt x="1497" y="1617"/>
                  </a:lnTo>
                  <a:lnTo>
                    <a:pt x="1397" y="1457"/>
                  </a:lnTo>
                  <a:lnTo>
                    <a:pt x="1297" y="1303"/>
                  </a:lnTo>
                  <a:lnTo>
                    <a:pt x="1190" y="1150"/>
                  </a:lnTo>
                  <a:lnTo>
                    <a:pt x="1076" y="1003"/>
                  </a:lnTo>
                  <a:lnTo>
                    <a:pt x="963" y="856"/>
                  </a:lnTo>
                  <a:lnTo>
                    <a:pt x="842" y="709"/>
                  </a:lnTo>
                  <a:lnTo>
                    <a:pt x="715" y="569"/>
                  </a:lnTo>
                  <a:lnTo>
                    <a:pt x="589" y="428"/>
                  </a:lnTo>
                  <a:lnTo>
                    <a:pt x="448" y="295"/>
                  </a:lnTo>
                  <a:lnTo>
                    <a:pt x="315" y="161"/>
                  </a:lnTo>
                  <a:lnTo>
                    <a:pt x="168" y="28"/>
                  </a:lnTo>
                  <a:lnTo>
                    <a:pt x="148" y="14"/>
                  </a:lnTo>
                  <a:lnTo>
                    <a:pt x="128" y="8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694;p67"/>
            <p:cNvSpPr/>
            <p:nvPr/>
          </p:nvSpPr>
          <p:spPr>
            <a:xfrm>
              <a:off x="2778278" y="3286916"/>
              <a:ext cx="17822" cy="34997"/>
            </a:xfrm>
            <a:custGeom>
              <a:avLst/>
              <a:gdLst/>
              <a:ahLst/>
              <a:cxnLst/>
              <a:rect l="l" t="t" r="r" b="b"/>
              <a:pathLst>
                <a:path w="2205" h="4330" extrusionOk="0">
                  <a:moveTo>
                    <a:pt x="101" y="1"/>
                  </a:moveTo>
                  <a:lnTo>
                    <a:pt x="68" y="14"/>
                  </a:lnTo>
                  <a:lnTo>
                    <a:pt x="34" y="41"/>
                  </a:lnTo>
                  <a:lnTo>
                    <a:pt x="14" y="68"/>
                  </a:lnTo>
                  <a:lnTo>
                    <a:pt x="1" y="108"/>
                  </a:lnTo>
                  <a:lnTo>
                    <a:pt x="1" y="148"/>
                  </a:lnTo>
                  <a:lnTo>
                    <a:pt x="14" y="181"/>
                  </a:lnTo>
                  <a:lnTo>
                    <a:pt x="315" y="682"/>
                  </a:lnTo>
                  <a:lnTo>
                    <a:pt x="609" y="1170"/>
                  </a:lnTo>
                  <a:lnTo>
                    <a:pt x="902" y="1657"/>
                  </a:lnTo>
                  <a:lnTo>
                    <a:pt x="1043" y="1905"/>
                  </a:lnTo>
                  <a:lnTo>
                    <a:pt x="1176" y="2145"/>
                  </a:lnTo>
                  <a:lnTo>
                    <a:pt x="1303" y="2392"/>
                  </a:lnTo>
                  <a:lnTo>
                    <a:pt x="1430" y="2646"/>
                  </a:lnTo>
                  <a:lnTo>
                    <a:pt x="1550" y="2900"/>
                  </a:lnTo>
                  <a:lnTo>
                    <a:pt x="1664" y="3160"/>
                  </a:lnTo>
                  <a:lnTo>
                    <a:pt x="1771" y="3427"/>
                  </a:lnTo>
                  <a:lnTo>
                    <a:pt x="1864" y="3701"/>
                  </a:lnTo>
                  <a:lnTo>
                    <a:pt x="1951" y="3982"/>
                  </a:lnTo>
                  <a:lnTo>
                    <a:pt x="2031" y="4269"/>
                  </a:lnTo>
                  <a:lnTo>
                    <a:pt x="2045" y="4296"/>
                  </a:lnTo>
                  <a:lnTo>
                    <a:pt x="2071" y="4316"/>
                  </a:lnTo>
                  <a:lnTo>
                    <a:pt x="2098" y="4329"/>
                  </a:lnTo>
                  <a:lnTo>
                    <a:pt x="2131" y="4329"/>
                  </a:lnTo>
                  <a:lnTo>
                    <a:pt x="2158" y="4322"/>
                  </a:lnTo>
                  <a:lnTo>
                    <a:pt x="2185" y="4302"/>
                  </a:lnTo>
                  <a:lnTo>
                    <a:pt x="2198" y="4276"/>
                  </a:lnTo>
                  <a:lnTo>
                    <a:pt x="2205" y="4242"/>
                  </a:lnTo>
                  <a:lnTo>
                    <a:pt x="2165" y="3955"/>
                  </a:lnTo>
                  <a:lnTo>
                    <a:pt x="2118" y="3661"/>
                  </a:lnTo>
                  <a:lnTo>
                    <a:pt x="2065" y="3367"/>
                  </a:lnTo>
                  <a:lnTo>
                    <a:pt x="1998" y="3073"/>
                  </a:lnTo>
                  <a:lnTo>
                    <a:pt x="1918" y="2780"/>
                  </a:lnTo>
                  <a:lnTo>
                    <a:pt x="1824" y="2492"/>
                  </a:lnTo>
                  <a:lnTo>
                    <a:pt x="1717" y="2205"/>
                  </a:lnTo>
                  <a:lnTo>
                    <a:pt x="1604" y="1918"/>
                  </a:lnTo>
                  <a:lnTo>
                    <a:pt x="1470" y="1644"/>
                  </a:lnTo>
                  <a:lnTo>
                    <a:pt x="1403" y="1510"/>
                  </a:lnTo>
                  <a:lnTo>
                    <a:pt x="1330" y="1377"/>
                  </a:lnTo>
                  <a:lnTo>
                    <a:pt x="1250" y="1250"/>
                  </a:lnTo>
                  <a:lnTo>
                    <a:pt x="1170" y="1123"/>
                  </a:lnTo>
                  <a:lnTo>
                    <a:pt x="1090" y="996"/>
                  </a:lnTo>
                  <a:lnTo>
                    <a:pt x="1003" y="876"/>
                  </a:lnTo>
                  <a:lnTo>
                    <a:pt x="909" y="756"/>
                  </a:lnTo>
                  <a:lnTo>
                    <a:pt x="816" y="642"/>
                  </a:lnTo>
                  <a:lnTo>
                    <a:pt x="722" y="529"/>
                  </a:lnTo>
                  <a:lnTo>
                    <a:pt x="615" y="422"/>
                  </a:lnTo>
                  <a:lnTo>
                    <a:pt x="515" y="315"/>
                  </a:lnTo>
                  <a:lnTo>
                    <a:pt x="402" y="215"/>
                  </a:lnTo>
                  <a:lnTo>
                    <a:pt x="288" y="115"/>
                  </a:lnTo>
                  <a:lnTo>
                    <a:pt x="174" y="21"/>
                  </a:lnTo>
                  <a:lnTo>
                    <a:pt x="154" y="8"/>
                  </a:lnTo>
                  <a:lnTo>
                    <a:pt x="13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695;p67"/>
            <p:cNvSpPr/>
            <p:nvPr/>
          </p:nvSpPr>
          <p:spPr>
            <a:xfrm>
              <a:off x="2819256" y="3314017"/>
              <a:ext cx="22518" cy="74618"/>
            </a:xfrm>
            <a:custGeom>
              <a:avLst/>
              <a:gdLst/>
              <a:ahLst/>
              <a:cxnLst/>
              <a:rect l="l" t="t" r="r" b="b"/>
              <a:pathLst>
                <a:path w="2786" h="9232" extrusionOk="0">
                  <a:moveTo>
                    <a:pt x="127" y="1"/>
                  </a:moveTo>
                  <a:lnTo>
                    <a:pt x="87" y="8"/>
                  </a:lnTo>
                  <a:lnTo>
                    <a:pt x="54" y="28"/>
                  </a:lnTo>
                  <a:lnTo>
                    <a:pt x="20" y="61"/>
                  </a:lnTo>
                  <a:lnTo>
                    <a:pt x="7" y="94"/>
                  </a:lnTo>
                  <a:lnTo>
                    <a:pt x="0" y="121"/>
                  </a:lnTo>
                  <a:lnTo>
                    <a:pt x="0" y="141"/>
                  </a:lnTo>
                  <a:lnTo>
                    <a:pt x="7" y="161"/>
                  </a:lnTo>
                  <a:lnTo>
                    <a:pt x="20" y="188"/>
                  </a:lnTo>
                  <a:lnTo>
                    <a:pt x="254" y="609"/>
                  </a:lnTo>
                  <a:lnTo>
                    <a:pt x="528" y="1096"/>
                  </a:lnTo>
                  <a:lnTo>
                    <a:pt x="822" y="1637"/>
                  </a:lnTo>
                  <a:lnTo>
                    <a:pt x="969" y="1931"/>
                  </a:lnTo>
                  <a:lnTo>
                    <a:pt x="1116" y="2232"/>
                  </a:lnTo>
                  <a:lnTo>
                    <a:pt x="1269" y="2539"/>
                  </a:lnTo>
                  <a:lnTo>
                    <a:pt x="1410" y="2853"/>
                  </a:lnTo>
                  <a:lnTo>
                    <a:pt x="1557" y="3174"/>
                  </a:lnTo>
                  <a:lnTo>
                    <a:pt x="1690" y="3501"/>
                  </a:lnTo>
                  <a:lnTo>
                    <a:pt x="1817" y="3828"/>
                  </a:lnTo>
                  <a:lnTo>
                    <a:pt x="1937" y="4162"/>
                  </a:lnTo>
                  <a:lnTo>
                    <a:pt x="2044" y="4489"/>
                  </a:lnTo>
                  <a:lnTo>
                    <a:pt x="2138" y="4823"/>
                  </a:lnTo>
                  <a:lnTo>
                    <a:pt x="2218" y="5157"/>
                  </a:lnTo>
                  <a:lnTo>
                    <a:pt x="2285" y="5485"/>
                  </a:lnTo>
                  <a:lnTo>
                    <a:pt x="2311" y="5645"/>
                  </a:lnTo>
                  <a:lnTo>
                    <a:pt x="2331" y="5805"/>
                  </a:lnTo>
                  <a:lnTo>
                    <a:pt x="2351" y="5966"/>
                  </a:lnTo>
                  <a:lnTo>
                    <a:pt x="2365" y="6126"/>
                  </a:lnTo>
                  <a:lnTo>
                    <a:pt x="2372" y="6280"/>
                  </a:lnTo>
                  <a:lnTo>
                    <a:pt x="2372" y="6433"/>
                  </a:lnTo>
                  <a:lnTo>
                    <a:pt x="2372" y="6587"/>
                  </a:lnTo>
                  <a:lnTo>
                    <a:pt x="2365" y="6740"/>
                  </a:lnTo>
                  <a:lnTo>
                    <a:pt x="2345" y="6887"/>
                  </a:lnTo>
                  <a:lnTo>
                    <a:pt x="2325" y="7034"/>
                  </a:lnTo>
                  <a:lnTo>
                    <a:pt x="2298" y="7175"/>
                  </a:lnTo>
                  <a:lnTo>
                    <a:pt x="2265" y="7315"/>
                  </a:lnTo>
                  <a:lnTo>
                    <a:pt x="2225" y="7455"/>
                  </a:lnTo>
                  <a:lnTo>
                    <a:pt x="2178" y="7589"/>
                  </a:lnTo>
                  <a:lnTo>
                    <a:pt x="2124" y="7716"/>
                  </a:lnTo>
                  <a:lnTo>
                    <a:pt x="2064" y="7842"/>
                  </a:lnTo>
                  <a:lnTo>
                    <a:pt x="1997" y="7969"/>
                  </a:lnTo>
                  <a:lnTo>
                    <a:pt x="1917" y="8090"/>
                  </a:lnTo>
                  <a:lnTo>
                    <a:pt x="1837" y="8203"/>
                  </a:lnTo>
                  <a:lnTo>
                    <a:pt x="1744" y="8317"/>
                  </a:lnTo>
                  <a:lnTo>
                    <a:pt x="1643" y="8424"/>
                  </a:lnTo>
                  <a:lnTo>
                    <a:pt x="1537" y="8524"/>
                  </a:lnTo>
                  <a:lnTo>
                    <a:pt x="1416" y="8624"/>
                  </a:lnTo>
                  <a:lnTo>
                    <a:pt x="1289" y="8717"/>
                  </a:lnTo>
                  <a:lnTo>
                    <a:pt x="1156" y="8804"/>
                  </a:lnTo>
                  <a:lnTo>
                    <a:pt x="1009" y="8891"/>
                  </a:lnTo>
                  <a:lnTo>
                    <a:pt x="855" y="8971"/>
                  </a:lnTo>
                  <a:lnTo>
                    <a:pt x="695" y="9045"/>
                  </a:lnTo>
                  <a:lnTo>
                    <a:pt x="675" y="9051"/>
                  </a:lnTo>
                  <a:lnTo>
                    <a:pt x="662" y="9065"/>
                  </a:lnTo>
                  <a:lnTo>
                    <a:pt x="635" y="9098"/>
                  </a:lnTo>
                  <a:lnTo>
                    <a:pt x="628" y="9132"/>
                  </a:lnTo>
                  <a:lnTo>
                    <a:pt x="635" y="9165"/>
                  </a:lnTo>
                  <a:lnTo>
                    <a:pt x="648" y="9198"/>
                  </a:lnTo>
                  <a:lnTo>
                    <a:pt x="668" y="9218"/>
                  </a:lnTo>
                  <a:lnTo>
                    <a:pt x="688" y="9225"/>
                  </a:lnTo>
                  <a:lnTo>
                    <a:pt x="702" y="9232"/>
                  </a:lnTo>
                  <a:lnTo>
                    <a:pt x="722" y="9232"/>
                  </a:lnTo>
                  <a:lnTo>
                    <a:pt x="742" y="9225"/>
                  </a:lnTo>
                  <a:lnTo>
                    <a:pt x="922" y="9158"/>
                  </a:lnTo>
                  <a:lnTo>
                    <a:pt x="1089" y="9092"/>
                  </a:lnTo>
                  <a:lnTo>
                    <a:pt x="1249" y="9011"/>
                  </a:lnTo>
                  <a:lnTo>
                    <a:pt x="1396" y="8931"/>
                  </a:lnTo>
                  <a:lnTo>
                    <a:pt x="1537" y="8844"/>
                  </a:lnTo>
                  <a:lnTo>
                    <a:pt x="1670" y="8744"/>
                  </a:lnTo>
                  <a:lnTo>
                    <a:pt x="1797" y="8644"/>
                  </a:lnTo>
                  <a:lnTo>
                    <a:pt x="1911" y="8544"/>
                  </a:lnTo>
                  <a:lnTo>
                    <a:pt x="2018" y="8430"/>
                  </a:lnTo>
                  <a:lnTo>
                    <a:pt x="2118" y="8317"/>
                  </a:lnTo>
                  <a:lnTo>
                    <a:pt x="2211" y="8190"/>
                  </a:lnTo>
                  <a:lnTo>
                    <a:pt x="2298" y="8070"/>
                  </a:lnTo>
                  <a:lnTo>
                    <a:pt x="2378" y="7936"/>
                  </a:lnTo>
                  <a:lnTo>
                    <a:pt x="2445" y="7802"/>
                  </a:lnTo>
                  <a:lnTo>
                    <a:pt x="2512" y="7662"/>
                  </a:lnTo>
                  <a:lnTo>
                    <a:pt x="2565" y="7522"/>
                  </a:lnTo>
                  <a:lnTo>
                    <a:pt x="2619" y="7375"/>
                  </a:lnTo>
                  <a:lnTo>
                    <a:pt x="2659" y="7228"/>
                  </a:lnTo>
                  <a:lnTo>
                    <a:pt x="2699" y="7074"/>
                  </a:lnTo>
                  <a:lnTo>
                    <a:pt x="2726" y="6921"/>
                  </a:lnTo>
                  <a:lnTo>
                    <a:pt x="2752" y="6760"/>
                  </a:lnTo>
                  <a:lnTo>
                    <a:pt x="2766" y="6600"/>
                  </a:lnTo>
                  <a:lnTo>
                    <a:pt x="2779" y="6433"/>
                  </a:lnTo>
                  <a:lnTo>
                    <a:pt x="2786" y="6266"/>
                  </a:lnTo>
                  <a:lnTo>
                    <a:pt x="2786" y="6099"/>
                  </a:lnTo>
                  <a:lnTo>
                    <a:pt x="2786" y="5932"/>
                  </a:lnTo>
                  <a:lnTo>
                    <a:pt x="2772" y="5759"/>
                  </a:lnTo>
                  <a:lnTo>
                    <a:pt x="2759" y="5585"/>
                  </a:lnTo>
                  <a:lnTo>
                    <a:pt x="2739" y="5411"/>
                  </a:lnTo>
                  <a:lnTo>
                    <a:pt x="2719" y="5238"/>
                  </a:lnTo>
                  <a:lnTo>
                    <a:pt x="2692" y="5057"/>
                  </a:lnTo>
                  <a:lnTo>
                    <a:pt x="2659" y="4884"/>
                  </a:lnTo>
                  <a:lnTo>
                    <a:pt x="2579" y="4530"/>
                  </a:lnTo>
                  <a:lnTo>
                    <a:pt x="2485" y="4169"/>
                  </a:lnTo>
                  <a:lnTo>
                    <a:pt x="2372" y="3815"/>
                  </a:lnTo>
                  <a:lnTo>
                    <a:pt x="2251" y="3468"/>
                  </a:lnTo>
                  <a:lnTo>
                    <a:pt x="2118" y="3120"/>
                  </a:lnTo>
                  <a:lnTo>
                    <a:pt x="1971" y="2773"/>
                  </a:lnTo>
                  <a:lnTo>
                    <a:pt x="1817" y="2439"/>
                  </a:lnTo>
                  <a:lnTo>
                    <a:pt x="1657" y="2118"/>
                  </a:lnTo>
                  <a:lnTo>
                    <a:pt x="1490" y="1804"/>
                  </a:lnTo>
                  <a:lnTo>
                    <a:pt x="1316" y="1504"/>
                  </a:lnTo>
                  <a:lnTo>
                    <a:pt x="1136" y="1210"/>
                  </a:lnTo>
                  <a:lnTo>
                    <a:pt x="949" y="943"/>
                  </a:lnTo>
                  <a:lnTo>
                    <a:pt x="768" y="682"/>
                  </a:lnTo>
                  <a:lnTo>
                    <a:pt x="581" y="448"/>
                  </a:lnTo>
                  <a:lnTo>
                    <a:pt x="394" y="228"/>
                  </a:lnTo>
                  <a:lnTo>
                    <a:pt x="214" y="34"/>
                  </a:lnTo>
                  <a:lnTo>
                    <a:pt x="194" y="21"/>
                  </a:lnTo>
                  <a:lnTo>
                    <a:pt x="174" y="8"/>
                  </a:lnTo>
                  <a:lnTo>
                    <a:pt x="15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696;p67"/>
            <p:cNvSpPr/>
            <p:nvPr/>
          </p:nvSpPr>
          <p:spPr>
            <a:xfrm>
              <a:off x="2706699" y="3305708"/>
              <a:ext cx="22081" cy="85901"/>
            </a:xfrm>
            <a:custGeom>
              <a:avLst/>
              <a:gdLst/>
              <a:ahLst/>
              <a:cxnLst/>
              <a:rect l="l" t="t" r="r" b="b"/>
              <a:pathLst>
                <a:path w="2732" h="10628" extrusionOk="0">
                  <a:moveTo>
                    <a:pt x="147" y="0"/>
                  </a:moveTo>
                  <a:lnTo>
                    <a:pt x="120" y="7"/>
                  </a:lnTo>
                  <a:lnTo>
                    <a:pt x="100" y="14"/>
                  </a:lnTo>
                  <a:lnTo>
                    <a:pt x="74" y="20"/>
                  </a:lnTo>
                  <a:lnTo>
                    <a:pt x="54" y="40"/>
                  </a:lnTo>
                  <a:lnTo>
                    <a:pt x="33" y="54"/>
                  </a:lnTo>
                  <a:lnTo>
                    <a:pt x="20" y="81"/>
                  </a:lnTo>
                  <a:lnTo>
                    <a:pt x="7" y="101"/>
                  </a:lnTo>
                  <a:lnTo>
                    <a:pt x="0" y="127"/>
                  </a:lnTo>
                  <a:lnTo>
                    <a:pt x="7" y="161"/>
                  </a:lnTo>
                  <a:lnTo>
                    <a:pt x="13" y="187"/>
                  </a:lnTo>
                  <a:lnTo>
                    <a:pt x="234" y="835"/>
                  </a:lnTo>
                  <a:lnTo>
                    <a:pt x="441" y="1483"/>
                  </a:lnTo>
                  <a:lnTo>
                    <a:pt x="641" y="2124"/>
                  </a:lnTo>
                  <a:lnTo>
                    <a:pt x="828" y="2766"/>
                  </a:lnTo>
                  <a:lnTo>
                    <a:pt x="1002" y="3407"/>
                  </a:lnTo>
                  <a:lnTo>
                    <a:pt x="1162" y="4048"/>
                  </a:lnTo>
                  <a:lnTo>
                    <a:pt x="1323" y="4689"/>
                  </a:lnTo>
                  <a:lnTo>
                    <a:pt x="1470" y="5330"/>
                  </a:lnTo>
                  <a:lnTo>
                    <a:pt x="1610" y="5972"/>
                  </a:lnTo>
                  <a:lnTo>
                    <a:pt x="1743" y="6620"/>
                  </a:lnTo>
                  <a:lnTo>
                    <a:pt x="1870" y="7267"/>
                  </a:lnTo>
                  <a:lnTo>
                    <a:pt x="1990" y="7915"/>
                  </a:lnTo>
                  <a:lnTo>
                    <a:pt x="2231" y="9238"/>
                  </a:lnTo>
                  <a:lnTo>
                    <a:pt x="2458" y="10580"/>
                  </a:lnTo>
                  <a:lnTo>
                    <a:pt x="2471" y="10600"/>
                  </a:lnTo>
                  <a:lnTo>
                    <a:pt x="2485" y="10614"/>
                  </a:lnTo>
                  <a:lnTo>
                    <a:pt x="2505" y="10620"/>
                  </a:lnTo>
                  <a:lnTo>
                    <a:pt x="2525" y="10627"/>
                  </a:lnTo>
                  <a:lnTo>
                    <a:pt x="2545" y="10620"/>
                  </a:lnTo>
                  <a:lnTo>
                    <a:pt x="2565" y="10614"/>
                  </a:lnTo>
                  <a:lnTo>
                    <a:pt x="2578" y="10600"/>
                  </a:lnTo>
                  <a:lnTo>
                    <a:pt x="2585" y="10580"/>
                  </a:lnTo>
                  <a:lnTo>
                    <a:pt x="2632" y="10246"/>
                  </a:lnTo>
                  <a:lnTo>
                    <a:pt x="2672" y="9912"/>
                  </a:lnTo>
                  <a:lnTo>
                    <a:pt x="2698" y="9572"/>
                  </a:lnTo>
                  <a:lnTo>
                    <a:pt x="2719" y="9231"/>
                  </a:lnTo>
                  <a:lnTo>
                    <a:pt x="2725" y="8897"/>
                  </a:lnTo>
                  <a:lnTo>
                    <a:pt x="2732" y="8557"/>
                  </a:lnTo>
                  <a:lnTo>
                    <a:pt x="2725" y="8209"/>
                  </a:lnTo>
                  <a:lnTo>
                    <a:pt x="2712" y="7869"/>
                  </a:lnTo>
                  <a:lnTo>
                    <a:pt x="2685" y="7528"/>
                  </a:lnTo>
                  <a:lnTo>
                    <a:pt x="2658" y="7187"/>
                  </a:lnTo>
                  <a:lnTo>
                    <a:pt x="2618" y="6840"/>
                  </a:lnTo>
                  <a:lnTo>
                    <a:pt x="2572" y="6499"/>
                  </a:lnTo>
                  <a:lnTo>
                    <a:pt x="2518" y="6159"/>
                  </a:lnTo>
                  <a:lnTo>
                    <a:pt x="2458" y="5818"/>
                  </a:lnTo>
                  <a:lnTo>
                    <a:pt x="2391" y="5477"/>
                  </a:lnTo>
                  <a:lnTo>
                    <a:pt x="2318" y="5137"/>
                  </a:lnTo>
                  <a:lnTo>
                    <a:pt x="2238" y="4803"/>
                  </a:lnTo>
                  <a:lnTo>
                    <a:pt x="2151" y="4462"/>
                  </a:lnTo>
                  <a:lnTo>
                    <a:pt x="2057" y="4128"/>
                  </a:lnTo>
                  <a:lnTo>
                    <a:pt x="1957" y="3801"/>
                  </a:lnTo>
                  <a:lnTo>
                    <a:pt x="1850" y="3467"/>
                  </a:lnTo>
                  <a:lnTo>
                    <a:pt x="1737" y="3146"/>
                  </a:lnTo>
                  <a:lnTo>
                    <a:pt x="1616" y="2819"/>
                  </a:lnTo>
                  <a:lnTo>
                    <a:pt x="1490" y="2498"/>
                  </a:lnTo>
                  <a:lnTo>
                    <a:pt x="1356" y="2184"/>
                  </a:lnTo>
                  <a:lnTo>
                    <a:pt x="1222" y="1871"/>
                  </a:lnTo>
                  <a:lnTo>
                    <a:pt x="1082" y="1557"/>
                  </a:lnTo>
                  <a:lnTo>
                    <a:pt x="935" y="1249"/>
                  </a:lnTo>
                  <a:lnTo>
                    <a:pt x="782" y="949"/>
                  </a:lnTo>
                  <a:lnTo>
                    <a:pt x="621" y="648"/>
                  </a:lnTo>
                  <a:lnTo>
                    <a:pt x="461" y="361"/>
                  </a:lnTo>
                  <a:lnTo>
                    <a:pt x="294" y="67"/>
                  </a:lnTo>
                  <a:lnTo>
                    <a:pt x="274" y="47"/>
                  </a:lnTo>
                  <a:lnTo>
                    <a:pt x="254" y="27"/>
                  </a:lnTo>
                  <a:lnTo>
                    <a:pt x="227" y="14"/>
                  </a:lnTo>
                  <a:lnTo>
                    <a:pt x="200" y="7"/>
                  </a:lnTo>
                  <a:lnTo>
                    <a:pt x="17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697;p67"/>
            <p:cNvSpPr/>
            <p:nvPr/>
          </p:nvSpPr>
          <p:spPr>
            <a:xfrm>
              <a:off x="2667232" y="3248864"/>
              <a:ext cx="11235" cy="24134"/>
            </a:xfrm>
            <a:custGeom>
              <a:avLst/>
              <a:gdLst/>
              <a:ahLst/>
              <a:cxnLst/>
              <a:rect l="l" t="t" r="r" b="b"/>
              <a:pathLst>
                <a:path w="1390" h="2986" extrusionOk="0">
                  <a:moveTo>
                    <a:pt x="114" y="0"/>
                  </a:moveTo>
                  <a:lnTo>
                    <a:pt x="94" y="7"/>
                  </a:lnTo>
                  <a:lnTo>
                    <a:pt x="54" y="27"/>
                  </a:lnTo>
                  <a:lnTo>
                    <a:pt x="34" y="40"/>
                  </a:lnTo>
                  <a:lnTo>
                    <a:pt x="21" y="60"/>
                  </a:lnTo>
                  <a:lnTo>
                    <a:pt x="7" y="80"/>
                  </a:lnTo>
                  <a:lnTo>
                    <a:pt x="1" y="107"/>
                  </a:lnTo>
                  <a:lnTo>
                    <a:pt x="1" y="134"/>
                  </a:lnTo>
                  <a:lnTo>
                    <a:pt x="1" y="160"/>
                  </a:lnTo>
                  <a:lnTo>
                    <a:pt x="27" y="354"/>
                  </a:lnTo>
                  <a:lnTo>
                    <a:pt x="67" y="548"/>
                  </a:lnTo>
                  <a:lnTo>
                    <a:pt x="114" y="735"/>
                  </a:lnTo>
                  <a:lnTo>
                    <a:pt x="161" y="915"/>
                  </a:lnTo>
                  <a:lnTo>
                    <a:pt x="221" y="1095"/>
                  </a:lnTo>
                  <a:lnTo>
                    <a:pt x="281" y="1269"/>
                  </a:lnTo>
                  <a:lnTo>
                    <a:pt x="348" y="1443"/>
                  </a:lnTo>
                  <a:lnTo>
                    <a:pt x="428" y="1616"/>
                  </a:lnTo>
                  <a:lnTo>
                    <a:pt x="501" y="1790"/>
                  </a:lnTo>
                  <a:lnTo>
                    <a:pt x="588" y="1957"/>
                  </a:lnTo>
                  <a:lnTo>
                    <a:pt x="675" y="2124"/>
                  </a:lnTo>
                  <a:lnTo>
                    <a:pt x="775" y="2284"/>
                  </a:lnTo>
                  <a:lnTo>
                    <a:pt x="869" y="2451"/>
                  </a:lnTo>
                  <a:lnTo>
                    <a:pt x="976" y="2612"/>
                  </a:lnTo>
                  <a:lnTo>
                    <a:pt x="1189" y="2932"/>
                  </a:lnTo>
                  <a:lnTo>
                    <a:pt x="1203" y="2952"/>
                  </a:lnTo>
                  <a:lnTo>
                    <a:pt x="1223" y="2966"/>
                  </a:lnTo>
                  <a:lnTo>
                    <a:pt x="1243" y="2979"/>
                  </a:lnTo>
                  <a:lnTo>
                    <a:pt x="1263" y="2986"/>
                  </a:lnTo>
                  <a:lnTo>
                    <a:pt x="1303" y="2986"/>
                  </a:lnTo>
                  <a:lnTo>
                    <a:pt x="1336" y="2972"/>
                  </a:lnTo>
                  <a:lnTo>
                    <a:pt x="1370" y="2946"/>
                  </a:lnTo>
                  <a:lnTo>
                    <a:pt x="1383" y="2912"/>
                  </a:lnTo>
                  <a:lnTo>
                    <a:pt x="1390" y="2892"/>
                  </a:lnTo>
                  <a:lnTo>
                    <a:pt x="1390" y="2872"/>
                  </a:lnTo>
                  <a:lnTo>
                    <a:pt x="1383" y="2845"/>
                  </a:lnTo>
                  <a:lnTo>
                    <a:pt x="1376" y="2825"/>
                  </a:lnTo>
                  <a:lnTo>
                    <a:pt x="1209" y="2498"/>
                  </a:lnTo>
                  <a:lnTo>
                    <a:pt x="1056" y="2157"/>
                  </a:lnTo>
                  <a:lnTo>
                    <a:pt x="916" y="1817"/>
                  </a:lnTo>
                  <a:lnTo>
                    <a:pt x="775" y="1476"/>
                  </a:lnTo>
                  <a:lnTo>
                    <a:pt x="515" y="782"/>
                  </a:lnTo>
                  <a:lnTo>
                    <a:pt x="254" y="94"/>
                  </a:lnTo>
                  <a:lnTo>
                    <a:pt x="241" y="67"/>
                  </a:lnTo>
                  <a:lnTo>
                    <a:pt x="221" y="40"/>
                  </a:lnTo>
                  <a:lnTo>
                    <a:pt x="208" y="27"/>
                  </a:lnTo>
                  <a:lnTo>
                    <a:pt x="188" y="13"/>
                  </a:lnTo>
                  <a:lnTo>
                    <a:pt x="161" y="7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698;p67"/>
            <p:cNvSpPr/>
            <p:nvPr/>
          </p:nvSpPr>
          <p:spPr>
            <a:xfrm>
              <a:off x="2693525" y="3078590"/>
              <a:ext cx="24894" cy="47242"/>
            </a:xfrm>
            <a:custGeom>
              <a:avLst/>
              <a:gdLst/>
              <a:ahLst/>
              <a:cxnLst/>
              <a:rect l="l" t="t" r="r" b="b"/>
              <a:pathLst>
                <a:path w="3080" h="5845" extrusionOk="0">
                  <a:moveTo>
                    <a:pt x="207" y="0"/>
                  </a:moveTo>
                  <a:lnTo>
                    <a:pt x="174" y="7"/>
                  </a:lnTo>
                  <a:lnTo>
                    <a:pt x="141" y="14"/>
                  </a:lnTo>
                  <a:lnTo>
                    <a:pt x="114" y="27"/>
                  </a:lnTo>
                  <a:lnTo>
                    <a:pt x="87" y="41"/>
                  </a:lnTo>
                  <a:lnTo>
                    <a:pt x="60" y="61"/>
                  </a:lnTo>
                  <a:lnTo>
                    <a:pt x="40" y="81"/>
                  </a:lnTo>
                  <a:lnTo>
                    <a:pt x="20" y="107"/>
                  </a:lnTo>
                  <a:lnTo>
                    <a:pt x="7" y="134"/>
                  </a:lnTo>
                  <a:lnTo>
                    <a:pt x="0" y="161"/>
                  </a:lnTo>
                  <a:lnTo>
                    <a:pt x="0" y="194"/>
                  </a:lnTo>
                  <a:lnTo>
                    <a:pt x="0" y="221"/>
                  </a:lnTo>
                  <a:lnTo>
                    <a:pt x="14" y="254"/>
                  </a:lnTo>
                  <a:lnTo>
                    <a:pt x="34" y="288"/>
                  </a:lnTo>
                  <a:lnTo>
                    <a:pt x="247" y="588"/>
                  </a:lnTo>
                  <a:lnTo>
                    <a:pt x="475" y="882"/>
                  </a:lnTo>
                  <a:lnTo>
                    <a:pt x="929" y="1463"/>
                  </a:lnTo>
                  <a:lnTo>
                    <a:pt x="1149" y="1750"/>
                  </a:lnTo>
                  <a:lnTo>
                    <a:pt x="1363" y="2051"/>
                  </a:lnTo>
                  <a:lnTo>
                    <a:pt x="1470" y="2205"/>
                  </a:lnTo>
                  <a:lnTo>
                    <a:pt x="1563" y="2365"/>
                  </a:lnTo>
                  <a:lnTo>
                    <a:pt x="1663" y="2525"/>
                  </a:lnTo>
                  <a:lnTo>
                    <a:pt x="1750" y="2686"/>
                  </a:lnTo>
                  <a:lnTo>
                    <a:pt x="1844" y="2873"/>
                  </a:lnTo>
                  <a:lnTo>
                    <a:pt x="1931" y="3053"/>
                  </a:lnTo>
                  <a:lnTo>
                    <a:pt x="2011" y="3240"/>
                  </a:lnTo>
                  <a:lnTo>
                    <a:pt x="2084" y="3427"/>
                  </a:lnTo>
                  <a:lnTo>
                    <a:pt x="2151" y="3614"/>
                  </a:lnTo>
                  <a:lnTo>
                    <a:pt x="2218" y="3801"/>
                  </a:lnTo>
                  <a:lnTo>
                    <a:pt x="2338" y="4182"/>
                  </a:lnTo>
                  <a:lnTo>
                    <a:pt x="2445" y="4562"/>
                  </a:lnTo>
                  <a:lnTo>
                    <a:pt x="2545" y="4950"/>
                  </a:lnTo>
                  <a:lnTo>
                    <a:pt x="2732" y="5738"/>
                  </a:lnTo>
                  <a:lnTo>
                    <a:pt x="2739" y="5765"/>
                  </a:lnTo>
                  <a:lnTo>
                    <a:pt x="2752" y="5785"/>
                  </a:lnTo>
                  <a:lnTo>
                    <a:pt x="2772" y="5805"/>
                  </a:lnTo>
                  <a:lnTo>
                    <a:pt x="2786" y="5818"/>
                  </a:lnTo>
                  <a:lnTo>
                    <a:pt x="2832" y="5838"/>
                  </a:lnTo>
                  <a:lnTo>
                    <a:pt x="2886" y="5845"/>
                  </a:lnTo>
                  <a:lnTo>
                    <a:pt x="2933" y="5838"/>
                  </a:lnTo>
                  <a:lnTo>
                    <a:pt x="2953" y="5832"/>
                  </a:lnTo>
                  <a:lnTo>
                    <a:pt x="2973" y="5818"/>
                  </a:lnTo>
                  <a:lnTo>
                    <a:pt x="2993" y="5805"/>
                  </a:lnTo>
                  <a:lnTo>
                    <a:pt x="3006" y="5785"/>
                  </a:lnTo>
                  <a:lnTo>
                    <a:pt x="3019" y="5765"/>
                  </a:lnTo>
                  <a:lnTo>
                    <a:pt x="3026" y="5738"/>
                  </a:lnTo>
                  <a:lnTo>
                    <a:pt x="3053" y="5544"/>
                  </a:lnTo>
                  <a:lnTo>
                    <a:pt x="3066" y="5351"/>
                  </a:lnTo>
                  <a:lnTo>
                    <a:pt x="3079" y="5150"/>
                  </a:lnTo>
                  <a:lnTo>
                    <a:pt x="3079" y="4950"/>
                  </a:lnTo>
                  <a:lnTo>
                    <a:pt x="3073" y="4743"/>
                  </a:lnTo>
                  <a:lnTo>
                    <a:pt x="3053" y="4536"/>
                  </a:lnTo>
                  <a:lnTo>
                    <a:pt x="3033" y="4329"/>
                  </a:lnTo>
                  <a:lnTo>
                    <a:pt x="2999" y="4122"/>
                  </a:lnTo>
                  <a:lnTo>
                    <a:pt x="2966" y="3908"/>
                  </a:lnTo>
                  <a:lnTo>
                    <a:pt x="2919" y="3701"/>
                  </a:lnTo>
                  <a:lnTo>
                    <a:pt x="2866" y="3487"/>
                  </a:lnTo>
                  <a:lnTo>
                    <a:pt x="2806" y="3280"/>
                  </a:lnTo>
                  <a:lnTo>
                    <a:pt x="2739" y="3073"/>
                  </a:lnTo>
                  <a:lnTo>
                    <a:pt x="2665" y="2866"/>
                  </a:lnTo>
                  <a:lnTo>
                    <a:pt x="2585" y="2659"/>
                  </a:lnTo>
                  <a:lnTo>
                    <a:pt x="2498" y="2458"/>
                  </a:lnTo>
                  <a:lnTo>
                    <a:pt x="2405" y="2265"/>
                  </a:lnTo>
                  <a:lnTo>
                    <a:pt x="2311" y="2071"/>
                  </a:lnTo>
                  <a:lnTo>
                    <a:pt x="2204" y="1877"/>
                  </a:lnTo>
                  <a:lnTo>
                    <a:pt x="2091" y="1690"/>
                  </a:lnTo>
                  <a:lnTo>
                    <a:pt x="1971" y="1517"/>
                  </a:lnTo>
                  <a:lnTo>
                    <a:pt x="1850" y="1336"/>
                  </a:lnTo>
                  <a:lnTo>
                    <a:pt x="1717" y="1169"/>
                  </a:lnTo>
                  <a:lnTo>
                    <a:pt x="1583" y="1009"/>
                  </a:lnTo>
                  <a:lnTo>
                    <a:pt x="1443" y="855"/>
                  </a:lnTo>
                  <a:lnTo>
                    <a:pt x="1296" y="709"/>
                  </a:lnTo>
                  <a:lnTo>
                    <a:pt x="1142" y="575"/>
                  </a:lnTo>
                  <a:lnTo>
                    <a:pt x="982" y="441"/>
                  </a:lnTo>
                  <a:lnTo>
                    <a:pt x="822" y="321"/>
                  </a:lnTo>
                  <a:lnTo>
                    <a:pt x="655" y="214"/>
                  </a:lnTo>
                  <a:lnTo>
                    <a:pt x="481" y="107"/>
                  </a:lnTo>
                  <a:lnTo>
                    <a:pt x="301" y="21"/>
                  </a:lnTo>
                  <a:lnTo>
                    <a:pt x="267" y="7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699;p67"/>
            <p:cNvSpPr/>
            <p:nvPr/>
          </p:nvSpPr>
          <p:spPr>
            <a:xfrm>
              <a:off x="2739627" y="3076213"/>
              <a:ext cx="25702" cy="47574"/>
            </a:xfrm>
            <a:custGeom>
              <a:avLst/>
              <a:gdLst/>
              <a:ahLst/>
              <a:cxnLst/>
              <a:rect l="l" t="t" r="r" b="b"/>
              <a:pathLst>
                <a:path w="3180" h="5886" extrusionOk="0">
                  <a:moveTo>
                    <a:pt x="114" y="1"/>
                  </a:moveTo>
                  <a:lnTo>
                    <a:pt x="87" y="14"/>
                  </a:lnTo>
                  <a:lnTo>
                    <a:pt x="67" y="27"/>
                  </a:lnTo>
                  <a:lnTo>
                    <a:pt x="47" y="41"/>
                  </a:lnTo>
                  <a:lnTo>
                    <a:pt x="34" y="61"/>
                  </a:lnTo>
                  <a:lnTo>
                    <a:pt x="7" y="107"/>
                  </a:lnTo>
                  <a:lnTo>
                    <a:pt x="0" y="128"/>
                  </a:lnTo>
                  <a:lnTo>
                    <a:pt x="0" y="154"/>
                  </a:lnTo>
                  <a:lnTo>
                    <a:pt x="0" y="181"/>
                  </a:lnTo>
                  <a:lnTo>
                    <a:pt x="7" y="208"/>
                  </a:lnTo>
                  <a:lnTo>
                    <a:pt x="20" y="228"/>
                  </a:lnTo>
                  <a:lnTo>
                    <a:pt x="41" y="254"/>
                  </a:lnTo>
                  <a:lnTo>
                    <a:pt x="321" y="548"/>
                  </a:lnTo>
                  <a:lnTo>
                    <a:pt x="595" y="849"/>
                  </a:lnTo>
                  <a:lnTo>
                    <a:pt x="855" y="1149"/>
                  </a:lnTo>
                  <a:lnTo>
                    <a:pt x="1109" y="1463"/>
                  </a:lnTo>
                  <a:lnTo>
                    <a:pt x="1343" y="1784"/>
                  </a:lnTo>
                  <a:lnTo>
                    <a:pt x="1570" y="2105"/>
                  </a:lnTo>
                  <a:lnTo>
                    <a:pt x="1784" y="2439"/>
                  </a:lnTo>
                  <a:lnTo>
                    <a:pt x="1884" y="2606"/>
                  </a:lnTo>
                  <a:lnTo>
                    <a:pt x="1977" y="2779"/>
                  </a:lnTo>
                  <a:lnTo>
                    <a:pt x="2071" y="2946"/>
                  </a:lnTo>
                  <a:lnTo>
                    <a:pt x="2165" y="3120"/>
                  </a:lnTo>
                  <a:lnTo>
                    <a:pt x="2251" y="3300"/>
                  </a:lnTo>
                  <a:lnTo>
                    <a:pt x="2331" y="3474"/>
                  </a:lnTo>
                  <a:lnTo>
                    <a:pt x="2412" y="3654"/>
                  </a:lnTo>
                  <a:lnTo>
                    <a:pt x="2485" y="3841"/>
                  </a:lnTo>
                  <a:lnTo>
                    <a:pt x="2552" y="4022"/>
                  </a:lnTo>
                  <a:lnTo>
                    <a:pt x="2619" y="4209"/>
                  </a:lnTo>
                  <a:lnTo>
                    <a:pt x="2679" y="4402"/>
                  </a:lnTo>
                  <a:lnTo>
                    <a:pt x="2732" y="4589"/>
                  </a:lnTo>
                  <a:lnTo>
                    <a:pt x="2786" y="4783"/>
                  </a:lnTo>
                  <a:lnTo>
                    <a:pt x="2832" y="4977"/>
                  </a:lnTo>
                  <a:lnTo>
                    <a:pt x="2879" y="5177"/>
                  </a:lnTo>
                  <a:lnTo>
                    <a:pt x="2913" y="5377"/>
                  </a:lnTo>
                  <a:lnTo>
                    <a:pt x="2946" y="5585"/>
                  </a:lnTo>
                  <a:lnTo>
                    <a:pt x="2973" y="5785"/>
                  </a:lnTo>
                  <a:lnTo>
                    <a:pt x="2979" y="5812"/>
                  </a:lnTo>
                  <a:lnTo>
                    <a:pt x="2986" y="5832"/>
                  </a:lnTo>
                  <a:lnTo>
                    <a:pt x="3013" y="5858"/>
                  </a:lnTo>
                  <a:lnTo>
                    <a:pt x="3046" y="5878"/>
                  </a:lnTo>
                  <a:lnTo>
                    <a:pt x="3086" y="5885"/>
                  </a:lnTo>
                  <a:lnTo>
                    <a:pt x="3120" y="5878"/>
                  </a:lnTo>
                  <a:lnTo>
                    <a:pt x="3153" y="5858"/>
                  </a:lnTo>
                  <a:lnTo>
                    <a:pt x="3166" y="5845"/>
                  </a:lnTo>
                  <a:lnTo>
                    <a:pt x="3173" y="5832"/>
                  </a:lnTo>
                  <a:lnTo>
                    <a:pt x="3180" y="5812"/>
                  </a:lnTo>
                  <a:lnTo>
                    <a:pt x="3180" y="5785"/>
                  </a:lnTo>
                  <a:lnTo>
                    <a:pt x="3166" y="5578"/>
                  </a:lnTo>
                  <a:lnTo>
                    <a:pt x="3146" y="5364"/>
                  </a:lnTo>
                  <a:lnTo>
                    <a:pt x="3126" y="5150"/>
                  </a:lnTo>
                  <a:lnTo>
                    <a:pt x="3100" y="4943"/>
                  </a:lnTo>
                  <a:lnTo>
                    <a:pt x="3066" y="4736"/>
                  </a:lnTo>
                  <a:lnTo>
                    <a:pt x="3026" y="4529"/>
                  </a:lnTo>
                  <a:lnTo>
                    <a:pt x="2986" y="4322"/>
                  </a:lnTo>
                  <a:lnTo>
                    <a:pt x="2933" y="4115"/>
                  </a:lnTo>
                  <a:lnTo>
                    <a:pt x="2879" y="3915"/>
                  </a:lnTo>
                  <a:lnTo>
                    <a:pt x="2826" y="3714"/>
                  </a:lnTo>
                  <a:lnTo>
                    <a:pt x="2759" y="3514"/>
                  </a:lnTo>
                  <a:lnTo>
                    <a:pt x="2692" y="3314"/>
                  </a:lnTo>
                  <a:lnTo>
                    <a:pt x="2619" y="3120"/>
                  </a:lnTo>
                  <a:lnTo>
                    <a:pt x="2539" y="2926"/>
                  </a:lnTo>
                  <a:lnTo>
                    <a:pt x="2458" y="2732"/>
                  </a:lnTo>
                  <a:lnTo>
                    <a:pt x="2365" y="2545"/>
                  </a:lnTo>
                  <a:lnTo>
                    <a:pt x="2271" y="2365"/>
                  </a:lnTo>
                  <a:lnTo>
                    <a:pt x="2171" y="2178"/>
                  </a:lnTo>
                  <a:lnTo>
                    <a:pt x="2071" y="1998"/>
                  </a:lnTo>
                  <a:lnTo>
                    <a:pt x="1957" y="1824"/>
                  </a:lnTo>
                  <a:lnTo>
                    <a:pt x="1844" y="1650"/>
                  </a:lnTo>
                  <a:lnTo>
                    <a:pt x="1724" y="1483"/>
                  </a:lnTo>
                  <a:lnTo>
                    <a:pt x="1597" y="1316"/>
                  </a:lnTo>
                  <a:lnTo>
                    <a:pt x="1463" y="1156"/>
                  </a:lnTo>
                  <a:lnTo>
                    <a:pt x="1330" y="1003"/>
                  </a:lnTo>
                  <a:lnTo>
                    <a:pt x="1183" y="849"/>
                  </a:lnTo>
                  <a:lnTo>
                    <a:pt x="1036" y="695"/>
                  </a:lnTo>
                  <a:lnTo>
                    <a:pt x="882" y="555"/>
                  </a:lnTo>
                  <a:lnTo>
                    <a:pt x="722" y="415"/>
                  </a:lnTo>
                  <a:lnTo>
                    <a:pt x="561" y="281"/>
                  </a:lnTo>
                  <a:lnTo>
                    <a:pt x="388" y="148"/>
                  </a:lnTo>
                  <a:lnTo>
                    <a:pt x="214" y="27"/>
                  </a:lnTo>
                  <a:lnTo>
                    <a:pt x="187" y="7"/>
                  </a:lnTo>
                  <a:lnTo>
                    <a:pt x="16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700;p67"/>
            <p:cNvSpPr/>
            <p:nvPr/>
          </p:nvSpPr>
          <p:spPr>
            <a:xfrm>
              <a:off x="2634409" y="2944056"/>
              <a:ext cx="29323" cy="50378"/>
            </a:xfrm>
            <a:custGeom>
              <a:avLst/>
              <a:gdLst/>
              <a:ahLst/>
              <a:cxnLst/>
              <a:rect l="l" t="t" r="r" b="b"/>
              <a:pathLst>
                <a:path w="3628" h="6233" extrusionOk="0">
                  <a:moveTo>
                    <a:pt x="107" y="1"/>
                  </a:moveTo>
                  <a:lnTo>
                    <a:pt x="87" y="7"/>
                  </a:lnTo>
                  <a:lnTo>
                    <a:pt x="47" y="27"/>
                  </a:lnTo>
                  <a:lnTo>
                    <a:pt x="21" y="61"/>
                  </a:lnTo>
                  <a:lnTo>
                    <a:pt x="1" y="101"/>
                  </a:lnTo>
                  <a:lnTo>
                    <a:pt x="1" y="121"/>
                  </a:lnTo>
                  <a:lnTo>
                    <a:pt x="1" y="148"/>
                  </a:lnTo>
                  <a:lnTo>
                    <a:pt x="1" y="168"/>
                  </a:lnTo>
                  <a:lnTo>
                    <a:pt x="7" y="188"/>
                  </a:lnTo>
                  <a:lnTo>
                    <a:pt x="208" y="568"/>
                  </a:lnTo>
                  <a:lnTo>
                    <a:pt x="408" y="949"/>
                  </a:lnTo>
                  <a:lnTo>
                    <a:pt x="615" y="1330"/>
                  </a:lnTo>
                  <a:lnTo>
                    <a:pt x="822" y="1704"/>
                  </a:lnTo>
                  <a:lnTo>
                    <a:pt x="1250" y="2445"/>
                  </a:lnTo>
                  <a:lnTo>
                    <a:pt x="1684" y="3187"/>
                  </a:lnTo>
                  <a:lnTo>
                    <a:pt x="2118" y="3921"/>
                  </a:lnTo>
                  <a:lnTo>
                    <a:pt x="2552" y="4663"/>
                  </a:lnTo>
                  <a:lnTo>
                    <a:pt x="2979" y="5411"/>
                  </a:lnTo>
                  <a:lnTo>
                    <a:pt x="3180" y="5785"/>
                  </a:lnTo>
                  <a:lnTo>
                    <a:pt x="3387" y="6166"/>
                  </a:lnTo>
                  <a:lnTo>
                    <a:pt x="3400" y="6192"/>
                  </a:lnTo>
                  <a:lnTo>
                    <a:pt x="3420" y="6206"/>
                  </a:lnTo>
                  <a:lnTo>
                    <a:pt x="3440" y="6219"/>
                  </a:lnTo>
                  <a:lnTo>
                    <a:pt x="3467" y="6226"/>
                  </a:lnTo>
                  <a:lnTo>
                    <a:pt x="3487" y="6232"/>
                  </a:lnTo>
                  <a:lnTo>
                    <a:pt x="3507" y="6226"/>
                  </a:lnTo>
                  <a:lnTo>
                    <a:pt x="3534" y="6219"/>
                  </a:lnTo>
                  <a:lnTo>
                    <a:pt x="3554" y="6212"/>
                  </a:lnTo>
                  <a:lnTo>
                    <a:pt x="3594" y="6179"/>
                  </a:lnTo>
                  <a:lnTo>
                    <a:pt x="3607" y="6159"/>
                  </a:lnTo>
                  <a:lnTo>
                    <a:pt x="3614" y="6139"/>
                  </a:lnTo>
                  <a:lnTo>
                    <a:pt x="3621" y="6112"/>
                  </a:lnTo>
                  <a:lnTo>
                    <a:pt x="3627" y="6086"/>
                  </a:lnTo>
                  <a:lnTo>
                    <a:pt x="3621" y="6059"/>
                  </a:lnTo>
                  <a:lnTo>
                    <a:pt x="3614" y="6032"/>
                  </a:lnTo>
                  <a:lnTo>
                    <a:pt x="3253" y="5244"/>
                  </a:lnTo>
                  <a:lnTo>
                    <a:pt x="2893" y="4456"/>
                  </a:lnTo>
                  <a:lnTo>
                    <a:pt x="2706" y="4068"/>
                  </a:lnTo>
                  <a:lnTo>
                    <a:pt x="2512" y="3681"/>
                  </a:lnTo>
                  <a:lnTo>
                    <a:pt x="2312" y="3300"/>
                  </a:lnTo>
                  <a:lnTo>
                    <a:pt x="2111" y="2913"/>
                  </a:lnTo>
                  <a:lnTo>
                    <a:pt x="1897" y="2539"/>
                  </a:lnTo>
                  <a:lnTo>
                    <a:pt x="1684" y="2165"/>
                  </a:lnTo>
                  <a:lnTo>
                    <a:pt x="1463" y="1797"/>
                  </a:lnTo>
                  <a:lnTo>
                    <a:pt x="1229" y="1437"/>
                  </a:lnTo>
                  <a:lnTo>
                    <a:pt x="989" y="1076"/>
                  </a:lnTo>
                  <a:lnTo>
                    <a:pt x="735" y="722"/>
                  </a:lnTo>
                  <a:lnTo>
                    <a:pt x="475" y="381"/>
                  </a:lnTo>
                  <a:lnTo>
                    <a:pt x="208" y="41"/>
                  </a:lnTo>
                  <a:lnTo>
                    <a:pt x="188" y="21"/>
                  </a:lnTo>
                  <a:lnTo>
                    <a:pt x="167" y="7"/>
                  </a:lnTo>
                  <a:lnTo>
                    <a:pt x="14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701;p67"/>
            <p:cNvSpPr/>
            <p:nvPr/>
          </p:nvSpPr>
          <p:spPr>
            <a:xfrm>
              <a:off x="2591111" y="2850768"/>
              <a:ext cx="19770" cy="40501"/>
            </a:xfrm>
            <a:custGeom>
              <a:avLst/>
              <a:gdLst/>
              <a:ahLst/>
              <a:cxnLst/>
              <a:rect l="l" t="t" r="r" b="b"/>
              <a:pathLst>
                <a:path w="2446" h="5011" extrusionOk="0">
                  <a:moveTo>
                    <a:pt x="121" y="1"/>
                  </a:moveTo>
                  <a:lnTo>
                    <a:pt x="88" y="7"/>
                  </a:lnTo>
                  <a:lnTo>
                    <a:pt x="54" y="28"/>
                  </a:lnTo>
                  <a:lnTo>
                    <a:pt x="27" y="54"/>
                  </a:lnTo>
                  <a:lnTo>
                    <a:pt x="14" y="88"/>
                  </a:lnTo>
                  <a:lnTo>
                    <a:pt x="1" y="128"/>
                  </a:lnTo>
                  <a:lnTo>
                    <a:pt x="1" y="268"/>
                  </a:lnTo>
                  <a:lnTo>
                    <a:pt x="14" y="415"/>
                  </a:lnTo>
                  <a:lnTo>
                    <a:pt x="34" y="555"/>
                  </a:lnTo>
                  <a:lnTo>
                    <a:pt x="61" y="695"/>
                  </a:lnTo>
                  <a:lnTo>
                    <a:pt x="101" y="836"/>
                  </a:lnTo>
                  <a:lnTo>
                    <a:pt x="148" y="983"/>
                  </a:lnTo>
                  <a:lnTo>
                    <a:pt x="201" y="1123"/>
                  </a:lnTo>
                  <a:lnTo>
                    <a:pt x="255" y="1263"/>
                  </a:lnTo>
                  <a:lnTo>
                    <a:pt x="381" y="1537"/>
                  </a:lnTo>
                  <a:lnTo>
                    <a:pt x="522" y="1811"/>
                  </a:lnTo>
                  <a:lnTo>
                    <a:pt x="655" y="2071"/>
                  </a:lnTo>
                  <a:lnTo>
                    <a:pt x="782" y="2325"/>
                  </a:lnTo>
                  <a:lnTo>
                    <a:pt x="1103" y="2986"/>
                  </a:lnTo>
                  <a:lnTo>
                    <a:pt x="1437" y="3634"/>
                  </a:lnTo>
                  <a:lnTo>
                    <a:pt x="1777" y="4282"/>
                  </a:lnTo>
                  <a:lnTo>
                    <a:pt x="2131" y="4923"/>
                  </a:lnTo>
                  <a:lnTo>
                    <a:pt x="2158" y="4957"/>
                  </a:lnTo>
                  <a:lnTo>
                    <a:pt x="2178" y="4984"/>
                  </a:lnTo>
                  <a:lnTo>
                    <a:pt x="2205" y="4997"/>
                  </a:lnTo>
                  <a:lnTo>
                    <a:pt x="2238" y="5004"/>
                  </a:lnTo>
                  <a:lnTo>
                    <a:pt x="2265" y="5010"/>
                  </a:lnTo>
                  <a:lnTo>
                    <a:pt x="2298" y="5004"/>
                  </a:lnTo>
                  <a:lnTo>
                    <a:pt x="2325" y="4997"/>
                  </a:lnTo>
                  <a:lnTo>
                    <a:pt x="2352" y="4984"/>
                  </a:lnTo>
                  <a:lnTo>
                    <a:pt x="2379" y="4964"/>
                  </a:lnTo>
                  <a:lnTo>
                    <a:pt x="2405" y="4943"/>
                  </a:lnTo>
                  <a:lnTo>
                    <a:pt x="2419" y="4917"/>
                  </a:lnTo>
                  <a:lnTo>
                    <a:pt x="2432" y="4890"/>
                  </a:lnTo>
                  <a:lnTo>
                    <a:pt x="2439" y="4857"/>
                  </a:lnTo>
                  <a:lnTo>
                    <a:pt x="2445" y="4823"/>
                  </a:lnTo>
                  <a:lnTo>
                    <a:pt x="2439" y="4790"/>
                  </a:lnTo>
                  <a:lnTo>
                    <a:pt x="2425" y="4756"/>
                  </a:lnTo>
                  <a:lnTo>
                    <a:pt x="2078" y="4075"/>
                  </a:lnTo>
                  <a:lnTo>
                    <a:pt x="1918" y="3728"/>
                  </a:lnTo>
                  <a:lnTo>
                    <a:pt x="1751" y="3387"/>
                  </a:lnTo>
                  <a:lnTo>
                    <a:pt x="1597" y="3040"/>
                  </a:lnTo>
                  <a:lnTo>
                    <a:pt x="1437" y="2693"/>
                  </a:lnTo>
                  <a:lnTo>
                    <a:pt x="1290" y="2339"/>
                  </a:lnTo>
                  <a:lnTo>
                    <a:pt x="1143" y="1985"/>
                  </a:lnTo>
                  <a:lnTo>
                    <a:pt x="1049" y="1731"/>
                  </a:lnTo>
                  <a:lnTo>
                    <a:pt x="963" y="1477"/>
                  </a:lnTo>
                  <a:lnTo>
                    <a:pt x="869" y="1216"/>
                  </a:lnTo>
                  <a:lnTo>
                    <a:pt x="776" y="956"/>
                  </a:lnTo>
                  <a:lnTo>
                    <a:pt x="722" y="829"/>
                  </a:lnTo>
                  <a:lnTo>
                    <a:pt x="669" y="709"/>
                  </a:lnTo>
                  <a:lnTo>
                    <a:pt x="609" y="582"/>
                  </a:lnTo>
                  <a:lnTo>
                    <a:pt x="548" y="468"/>
                  </a:lnTo>
                  <a:lnTo>
                    <a:pt x="475" y="348"/>
                  </a:lnTo>
                  <a:lnTo>
                    <a:pt x="401" y="241"/>
                  </a:lnTo>
                  <a:lnTo>
                    <a:pt x="321" y="134"/>
                  </a:lnTo>
                  <a:lnTo>
                    <a:pt x="228" y="34"/>
                  </a:lnTo>
                  <a:lnTo>
                    <a:pt x="194" y="14"/>
                  </a:lnTo>
                  <a:lnTo>
                    <a:pt x="16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702;p67"/>
            <p:cNvSpPr/>
            <p:nvPr/>
          </p:nvSpPr>
          <p:spPr>
            <a:xfrm>
              <a:off x="2618915" y="2804827"/>
              <a:ext cx="11833" cy="40065"/>
            </a:xfrm>
            <a:custGeom>
              <a:avLst/>
              <a:gdLst/>
              <a:ahLst/>
              <a:cxnLst/>
              <a:rect l="l" t="t" r="r" b="b"/>
              <a:pathLst>
                <a:path w="1464" h="4957" extrusionOk="0">
                  <a:moveTo>
                    <a:pt x="121" y="1"/>
                  </a:moveTo>
                  <a:lnTo>
                    <a:pt x="101" y="7"/>
                  </a:lnTo>
                  <a:lnTo>
                    <a:pt x="74" y="14"/>
                  </a:lnTo>
                  <a:lnTo>
                    <a:pt x="54" y="27"/>
                  </a:lnTo>
                  <a:lnTo>
                    <a:pt x="34" y="41"/>
                  </a:lnTo>
                  <a:lnTo>
                    <a:pt x="21" y="61"/>
                  </a:lnTo>
                  <a:lnTo>
                    <a:pt x="7" y="88"/>
                  </a:lnTo>
                  <a:lnTo>
                    <a:pt x="1" y="114"/>
                  </a:lnTo>
                  <a:lnTo>
                    <a:pt x="1" y="141"/>
                  </a:lnTo>
                  <a:lnTo>
                    <a:pt x="21" y="442"/>
                  </a:lnTo>
                  <a:lnTo>
                    <a:pt x="54" y="742"/>
                  </a:lnTo>
                  <a:lnTo>
                    <a:pt x="94" y="1043"/>
                  </a:lnTo>
                  <a:lnTo>
                    <a:pt x="154" y="1350"/>
                  </a:lnTo>
                  <a:lnTo>
                    <a:pt x="214" y="1651"/>
                  </a:lnTo>
                  <a:lnTo>
                    <a:pt x="288" y="1951"/>
                  </a:lnTo>
                  <a:lnTo>
                    <a:pt x="361" y="2252"/>
                  </a:lnTo>
                  <a:lnTo>
                    <a:pt x="448" y="2552"/>
                  </a:lnTo>
                  <a:lnTo>
                    <a:pt x="542" y="2853"/>
                  </a:lnTo>
                  <a:lnTo>
                    <a:pt x="635" y="3147"/>
                  </a:lnTo>
                  <a:lnTo>
                    <a:pt x="835" y="3734"/>
                  </a:lnTo>
                  <a:lnTo>
                    <a:pt x="1043" y="4316"/>
                  </a:lnTo>
                  <a:lnTo>
                    <a:pt x="1243" y="4883"/>
                  </a:lnTo>
                  <a:lnTo>
                    <a:pt x="1256" y="4903"/>
                  </a:lnTo>
                  <a:lnTo>
                    <a:pt x="1270" y="4923"/>
                  </a:lnTo>
                  <a:lnTo>
                    <a:pt x="1283" y="4937"/>
                  </a:lnTo>
                  <a:lnTo>
                    <a:pt x="1303" y="4943"/>
                  </a:lnTo>
                  <a:lnTo>
                    <a:pt x="1343" y="4957"/>
                  </a:lnTo>
                  <a:lnTo>
                    <a:pt x="1383" y="4950"/>
                  </a:lnTo>
                  <a:lnTo>
                    <a:pt x="1417" y="4937"/>
                  </a:lnTo>
                  <a:lnTo>
                    <a:pt x="1443" y="4910"/>
                  </a:lnTo>
                  <a:lnTo>
                    <a:pt x="1457" y="4890"/>
                  </a:lnTo>
                  <a:lnTo>
                    <a:pt x="1457" y="4870"/>
                  </a:lnTo>
                  <a:lnTo>
                    <a:pt x="1463" y="4843"/>
                  </a:lnTo>
                  <a:lnTo>
                    <a:pt x="1457" y="4823"/>
                  </a:lnTo>
                  <a:lnTo>
                    <a:pt x="1370" y="4529"/>
                  </a:lnTo>
                  <a:lnTo>
                    <a:pt x="1290" y="4235"/>
                  </a:lnTo>
                  <a:lnTo>
                    <a:pt x="1216" y="3942"/>
                  </a:lnTo>
                  <a:lnTo>
                    <a:pt x="1143" y="3648"/>
                  </a:lnTo>
                  <a:lnTo>
                    <a:pt x="1009" y="3053"/>
                  </a:lnTo>
                  <a:lnTo>
                    <a:pt x="882" y="2459"/>
                  </a:lnTo>
                  <a:lnTo>
                    <a:pt x="755" y="1864"/>
                  </a:lnTo>
                  <a:lnTo>
                    <a:pt x="615" y="1270"/>
                  </a:lnTo>
                  <a:lnTo>
                    <a:pt x="542" y="976"/>
                  </a:lnTo>
                  <a:lnTo>
                    <a:pt x="461" y="682"/>
                  </a:lnTo>
                  <a:lnTo>
                    <a:pt x="375" y="395"/>
                  </a:lnTo>
                  <a:lnTo>
                    <a:pt x="288" y="101"/>
                  </a:lnTo>
                  <a:lnTo>
                    <a:pt x="274" y="74"/>
                  </a:lnTo>
                  <a:lnTo>
                    <a:pt x="261" y="54"/>
                  </a:lnTo>
                  <a:lnTo>
                    <a:pt x="241" y="34"/>
                  </a:lnTo>
                  <a:lnTo>
                    <a:pt x="221" y="21"/>
                  </a:lnTo>
                  <a:lnTo>
                    <a:pt x="201" y="14"/>
                  </a:lnTo>
                  <a:lnTo>
                    <a:pt x="174" y="7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703;p67"/>
            <p:cNvSpPr/>
            <p:nvPr/>
          </p:nvSpPr>
          <p:spPr>
            <a:xfrm>
              <a:off x="2596025" y="3046898"/>
              <a:ext cx="29865" cy="44656"/>
            </a:xfrm>
            <a:custGeom>
              <a:avLst/>
              <a:gdLst/>
              <a:ahLst/>
              <a:cxnLst/>
              <a:rect l="l" t="t" r="r" b="b"/>
              <a:pathLst>
                <a:path w="3695" h="5525" extrusionOk="0">
                  <a:moveTo>
                    <a:pt x="161" y="1"/>
                  </a:moveTo>
                  <a:lnTo>
                    <a:pt x="134" y="7"/>
                  </a:lnTo>
                  <a:lnTo>
                    <a:pt x="87" y="27"/>
                  </a:lnTo>
                  <a:lnTo>
                    <a:pt x="47" y="68"/>
                  </a:lnTo>
                  <a:lnTo>
                    <a:pt x="21" y="108"/>
                  </a:lnTo>
                  <a:lnTo>
                    <a:pt x="7" y="134"/>
                  </a:lnTo>
                  <a:lnTo>
                    <a:pt x="7" y="161"/>
                  </a:lnTo>
                  <a:lnTo>
                    <a:pt x="1" y="188"/>
                  </a:lnTo>
                  <a:lnTo>
                    <a:pt x="7" y="214"/>
                  </a:lnTo>
                  <a:lnTo>
                    <a:pt x="47" y="408"/>
                  </a:lnTo>
                  <a:lnTo>
                    <a:pt x="101" y="602"/>
                  </a:lnTo>
                  <a:lnTo>
                    <a:pt x="154" y="789"/>
                  </a:lnTo>
                  <a:lnTo>
                    <a:pt x="214" y="976"/>
                  </a:lnTo>
                  <a:lnTo>
                    <a:pt x="281" y="1163"/>
                  </a:lnTo>
                  <a:lnTo>
                    <a:pt x="355" y="1350"/>
                  </a:lnTo>
                  <a:lnTo>
                    <a:pt x="435" y="1530"/>
                  </a:lnTo>
                  <a:lnTo>
                    <a:pt x="515" y="1711"/>
                  </a:lnTo>
                  <a:lnTo>
                    <a:pt x="602" y="1891"/>
                  </a:lnTo>
                  <a:lnTo>
                    <a:pt x="695" y="2071"/>
                  </a:lnTo>
                  <a:lnTo>
                    <a:pt x="789" y="2245"/>
                  </a:lnTo>
                  <a:lnTo>
                    <a:pt x="889" y="2412"/>
                  </a:lnTo>
                  <a:lnTo>
                    <a:pt x="996" y="2586"/>
                  </a:lnTo>
                  <a:lnTo>
                    <a:pt x="1103" y="2753"/>
                  </a:lnTo>
                  <a:lnTo>
                    <a:pt x="1323" y="3087"/>
                  </a:lnTo>
                  <a:lnTo>
                    <a:pt x="1563" y="3407"/>
                  </a:lnTo>
                  <a:lnTo>
                    <a:pt x="1811" y="3728"/>
                  </a:lnTo>
                  <a:lnTo>
                    <a:pt x="2071" y="4035"/>
                  </a:lnTo>
                  <a:lnTo>
                    <a:pt x="2332" y="4342"/>
                  </a:lnTo>
                  <a:lnTo>
                    <a:pt x="2605" y="4636"/>
                  </a:lnTo>
                  <a:lnTo>
                    <a:pt x="2879" y="4923"/>
                  </a:lnTo>
                  <a:lnTo>
                    <a:pt x="3153" y="5211"/>
                  </a:lnTo>
                  <a:lnTo>
                    <a:pt x="3427" y="5484"/>
                  </a:lnTo>
                  <a:lnTo>
                    <a:pt x="3454" y="5504"/>
                  </a:lnTo>
                  <a:lnTo>
                    <a:pt x="3480" y="5518"/>
                  </a:lnTo>
                  <a:lnTo>
                    <a:pt x="3507" y="5525"/>
                  </a:lnTo>
                  <a:lnTo>
                    <a:pt x="3561" y="5525"/>
                  </a:lnTo>
                  <a:lnTo>
                    <a:pt x="3587" y="5518"/>
                  </a:lnTo>
                  <a:lnTo>
                    <a:pt x="3607" y="5504"/>
                  </a:lnTo>
                  <a:lnTo>
                    <a:pt x="3634" y="5491"/>
                  </a:lnTo>
                  <a:lnTo>
                    <a:pt x="3654" y="5471"/>
                  </a:lnTo>
                  <a:lnTo>
                    <a:pt x="3667" y="5451"/>
                  </a:lnTo>
                  <a:lnTo>
                    <a:pt x="3681" y="5431"/>
                  </a:lnTo>
                  <a:lnTo>
                    <a:pt x="3694" y="5404"/>
                  </a:lnTo>
                  <a:lnTo>
                    <a:pt x="3694" y="5378"/>
                  </a:lnTo>
                  <a:lnTo>
                    <a:pt x="3694" y="5351"/>
                  </a:lnTo>
                  <a:lnTo>
                    <a:pt x="3688" y="5324"/>
                  </a:lnTo>
                  <a:lnTo>
                    <a:pt x="3667" y="5297"/>
                  </a:lnTo>
                  <a:lnTo>
                    <a:pt x="3440" y="4984"/>
                  </a:lnTo>
                  <a:lnTo>
                    <a:pt x="3220" y="4656"/>
                  </a:lnTo>
                  <a:lnTo>
                    <a:pt x="3013" y="4329"/>
                  </a:lnTo>
                  <a:lnTo>
                    <a:pt x="2799" y="4002"/>
                  </a:lnTo>
                  <a:lnTo>
                    <a:pt x="2398" y="3334"/>
                  </a:lnTo>
                  <a:lnTo>
                    <a:pt x="1998" y="2659"/>
                  </a:lnTo>
                  <a:lnTo>
                    <a:pt x="1590" y="1984"/>
                  </a:lnTo>
                  <a:lnTo>
                    <a:pt x="1390" y="1651"/>
                  </a:lnTo>
                  <a:lnTo>
                    <a:pt x="1176" y="1323"/>
                  </a:lnTo>
                  <a:lnTo>
                    <a:pt x="962" y="996"/>
                  </a:lnTo>
                  <a:lnTo>
                    <a:pt x="742" y="675"/>
                  </a:lnTo>
                  <a:lnTo>
                    <a:pt x="515" y="361"/>
                  </a:lnTo>
                  <a:lnTo>
                    <a:pt x="274" y="54"/>
                  </a:lnTo>
                  <a:lnTo>
                    <a:pt x="254" y="34"/>
                  </a:lnTo>
                  <a:lnTo>
                    <a:pt x="228" y="21"/>
                  </a:lnTo>
                  <a:lnTo>
                    <a:pt x="208" y="7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704;p67"/>
            <p:cNvSpPr/>
            <p:nvPr/>
          </p:nvSpPr>
          <p:spPr>
            <a:xfrm>
              <a:off x="2595920" y="3103209"/>
              <a:ext cx="17442" cy="19600"/>
            </a:xfrm>
            <a:custGeom>
              <a:avLst/>
              <a:gdLst/>
              <a:ahLst/>
              <a:cxnLst/>
              <a:rect l="l" t="t" r="r" b="b"/>
              <a:pathLst>
                <a:path w="2158" h="2425" extrusionOk="0">
                  <a:moveTo>
                    <a:pt x="100" y="0"/>
                  </a:moveTo>
                  <a:lnTo>
                    <a:pt x="67" y="7"/>
                  </a:lnTo>
                  <a:lnTo>
                    <a:pt x="34" y="27"/>
                  </a:lnTo>
                  <a:lnTo>
                    <a:pt x="14" y="54"/>
                  </a:lnTo>
                  <a:lnTo>
                    <a:pt x="0" y="87"/>
                  </a:lnTo>
                  <a:lnTo>
                    <a:pt x="7" y="107"/>
                  </a:lnTo>
                  <a:lnTo>
                    <a:pt x="7" y="127"/>
                  </a:lnTo>
                  <a:lnTo>
                    <a:pt x="74" y="308"/>
                  </a:lnTo>
                  <a:lnTo>
                    <a:pt x="154" y="488"/>
                  </a:lnTo>
                  <a:lnTo>
                    <a:pt x="241" y="662"/>
                  </a:lnTo>
                  <a:lnTo>
                    <a:pt x="334" y="822"/>
                  </a:lnTo>
                  <a:lnTo>
                    <a:pt x="434" y="982"/>
                  </a:lnTo>
                  <a:lnTo>
                    <a:pt x="548" y="1142"/>
                  </a:lnTo>
                  <a:lnTo>
                    <a:pt x="661" y="1289"/>
                  </a:lnTo>
                  <a:lnTo>
                    <a:pt x="788" y="1436"/>
                  </a:lnTo>
                  <a:lnTo>
                    <a:pt x="922" y="1570"/>
                  </a:lnTo>
                  <a:lnTo>
                    <a:pt x="1056" y="1703"/>
                  </a:lnTo>
                  <a:lnTo>
                    <a:pt x="1202" y="1837"/>
                  </a:lnTo>
                  <a:lnTo>
                    <a:pt x="1349" y="1957"/>
                  </a:lnTo>
                  <a:lnTo>
                    <a:pt x="1496" y="2078"/>
                  </a:lnTo>
                  <a:lnTo>
                    <a:pt x="1657" y="2191"/>
                  </a:lnTo>
                  <a:lnTo>
                    <a:pt x="1817" y="2298"/>
                  </a:lnTo>
                  <a:lnTo>
                    <a:pt x="1977" y="2405"/>
                  </a:lnTo>
                  <a:lnTo>
                    <a:pt x="2004" y="2418"/>
                  </a:lnTo>
                  <a:lnTo>
                    <a:pt x="2024" y="2425"/>
                  </a:lnTo>
                  <a:lnTo>
                    <a:pt x="2051" y="2425"/>
                  </a:lnTo>
                  <a:lnTo>
                    <a:pt x="2071" y="2418"/>
                  </a:lnTo>
                  <a:lnTo>
                    <a:pt x="2091" y="2411"/>
                  </a:lnTo>
                  <a:lnTo>
                    <a:pt x="2111" y="2398"/>
                  </a:lnTo>
                  <a:lnTo>
                    <a:pt x="2138" y="2365"/>
                  </a:lnTo>
                  <a:lnTo>
                    <a:pt x="2151" y="2325"/>
                  </a:lnTo>
                  <a:lnTo>
                    <a:pt x="2158" y="2298"/>
                  </a:lnTo>
                  <a:lnTo>
                    <a:pt x="2158" y="2278"/>
                  </a:lnTo>
                  <a:lnTo>
                    <a:pt x="2151" y="2251"/>
                  </a:lnTo>
                  <a:lnTo>
                    <a:pt x="2138" y="2231"/>
                  </a:lnTo>
                  <a:lnTo>
                    <a:pt x="2124" y="2211"/>
                  </a:lnTo>
                  <a:lnTo>
                    <a:pt x="2104" y="2191"/>
                  </a:lnTo>
                  <a:lnTo>
                    <a:pt x="1957" y="2078"/>
                  </a:lnTo>
                  <a:lnTo>
                    <a:pt x="1817" y="1964"/>
                  </a:lnTo>
                  <a:lnTo>
                    <a:pt x="1677" y="1844"/>
                  </a:lnTo>
                  <a:lnTo>
                    <a:pt x="1550" y="1724"/>
                  </a:lnTo>
                  <a:lnTo>
                    <a:pt x="1423" y="1597"/>
                  </a:lnTo>
                  <a:lnTo>
                    <a:pt x="1296" y="1470"/>
                  </a:lnTo>
                  <a:lnTo>
                    <a:pt x="1176" y="1336"/>
                  </a:lnTo>
                  <a:lnTo>
                    <a:pt x="1062" y="1196"/>
                  </a:lnTo>
                  <a:lnTo>
                    <a:pt x="835" y="922"/>
                  </a:lnTo>
                  <a:lnTo>
                    <a:pt x="615" y="635"/>
                  </a:lnTo>
                  <a:lnTo>
                    <a:pt x="408" y="341"/>
                  </a:lnTo>
                  <a:lnTo>
                    <a:pt x="194" y="47"/>
                  </a:lnTo>
                  <a:lnTo>
                    <a:pt x="167" y="20"/>
                  </a:lnTo>
                  <a:lnTo>
                    <a:pt x="134" y="7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705;p67"/>
            <p:cNvSpPr/>
            <p:nvPr/>
          </p:nvSpPr>
          <p:spPr>
            <a:xfrm>
              <a:off x="2669067" y="3161185"/>
              <a:ext cx="39257" cy="44227"/>
            </a:xfrm>
            <a:custGeom>
              <a:avLst/>
              <a:gdLst/>
              <a:ahLst/>
              <a:cxnLst/>
              <a:rect l="l" t="t" r="r" b="b"/>
              <a:pathLst>
                <a:path w="4857" h="5472" extrusionOk="0">
                  <a:moveTo>
                    <a:pt x="114" y="1"/>
                  </a:moveTo>
                  <a:lnTo>
                    <a:pt x="94" y="8"/>
                  </a:lnTo>
                  <a:lnTo>
                    <a:pt x="67" y="21"/>
                  </a:lnTo>
                  <a:lnTo>
                    <a:pt x="47" y="34"/>
                  </a:lnTo>
                  <a:lnTo>
                    <a:pt x="27" y="54"/>
                  </a:lnTo>
                  <a:lnTo>
                    <a:pt x="14" y="74"/>
                  </a:lnTo>
                  <a:lnTo>
                    <a:pt x="1" y="101"/>
                  </a:lnTo>
                  <a:lnTo>
                    <a:pt x="1" y="128"/>
                  </a:lnTo>
                  <a:lnTo>
                    <a:pt x="1" y="154"/>
                  </a:lnTo>
                  <a:lnTo>
                    <a:pt x="7" y="188"/>
                  </a:lnTo>
                  <a:lnTo>
                    <a:pt x="114" y="488"/>
                  </a:lnTo>
                  <a:lnTo>
                    <a:pt x="234" y="789"/>
                  </a:lnTo>
                  <a:lnTo>
                    <a:pt x="368" y="1076"/>
                  </a:lnTo>
                  <a:lnTo>
                    <a:pt x="502" y="1363"/>
                  </a:lnTo>
                  <a:lnTo>
                    <a:pt x="649" y="1644"/>
                  </a:lnTo>
                  <a:lnTo>
                    <a:pt x="809" y="1918"/>
                  </a:lnTo>
                  <a:lnTo>
                    <a:pt x="969" y="2185"/>
                  </a:lnTo>
                  <a:lnTo>
                    <a:pt x="1143" y="2452"/>
                  </a:lnTo>
                  <a:lnTo>
                    <a:pt x="1323" y="2706"/>
                  </a:lnTo>
                  <a:lnTo>
                    <a:pt x="1517" y="2960"/>
                  </a:lnTo>
                  <a:lnTo>
                    <a:pt x="1711" y="3207"/>
                  </a:lnTo>
                  <a:lnTo>
                    <a:pt x="1918" y="3447"/>
                  </a:lnTo>
                  <a:lnTo>
                    <a:pt x="2131" y="3681"/>
                  </a:lnTo>
                  <a:lnTo>
                    <a:pt x="2352" y="3915"/>
                  </a:lnTo>
                  <a:lnTo>
                    <a:pt x="2579" y="4142"/>
                  </a:lnTo>
                  <a:lnTo>
                    <a:pt x="2813" y="4362"/>
                  </a:lnTo>
                  <a:lnTo>
                    <a:pt x="2973" y="4503"/>
                  </a:lnTo>
                  <a:lnTo>
                    <a:pt x="3233" y="4730"/>
                  </a:lnTo>
                  <a:lnTo>
                    <a:pt x="3387" y="4850"/>
                  </a:lnTo>
                  <a:lnTo>
                    <a:pt x="3554" y="4977"/>
                  </a:lnTo>
                  <a:lnTo>
                    <a:pt x="3728" y="5104"/>
                  </a:lnTo>
                  <a:lnTo>
                    <a:pt x="3901" y="5217"/>
                  </a:lnTo>
                  <a:lnTo>
                    <a:pt x="4075" y="5318"/>
                  </a:lnTo>
                  <a:lnTo>
                    <a:pt x="4162" y="5364"/>
                  </a:lnTo>
                  <a:lnTo>
                    <a:pt x="4242" y="5398"/>
                  </a:lnTo>
                  <a:lnTo>
                    <a:pt x="4322" y="5431"/>
                  </a:lnTo>
                  <a:lnTo>
                    <a:pt x="4396" y="5451"/>
                  </a:lnTo>
                  <a:lnTo>
                    <a:pt x="4469" y="5465"/>
                  </a:lnTo>
                  <a:lnTo>
                    <a:pt x="4536" y="5471"/>
                  </a:lnTo>
                  <a:lnTo>
                    <a:pt x="4603" y="5471"/>
                  </a:lnTo>
                  <a:lnTo>
                    <a:pt x="4656" y="5451"/>
                  </a:lnTo>
                  <a:lnTo>
                    <a:pt x="4710" y="5431"/>
                  </a:lnTo>
                  <a:lnTo>
                    <a:pt x="4756" y="5391"/>
                  </a:lnTo>
                  <a:lnTo>
                    <a:pt x="4790" y="5344"/>
                  </a:lnTo>
                  <a:lnTo>
                    <a:pt x="4823" y="5284"/>
                  </a:lnTo>
                  <a:lnTo>
                    <a:pt x="4843" y="5211"/>
                  </a:lnTo>
                  <a:lnTo>
                    <a:pt x="4856" y="5117"/>
                  </a:lnTo>
                  <a:lnTo>
                    <a:pt x="4856" y="5090"/>
                  </a:lnTo>
                  <a:lnTo>
                    <a:pt x="4843" y="5064"/>
                  </a:lnTo>
                  <a:lnTo>
                    <a:pt x="4816" y="5044"/>
                  </a:lnTo>
                  <a:lnTo>
                    <a:pt x="4796" y="5024"/>
                  </a:lnTo>
                  <a:lnTo>
                    <a:pt x="4763" y="5017"/>
                  </a:lnTo>
                  <a:lnTo>
                    <a:pt x="4736" y="5017"/>
                  </a:lnTo>
                  <a:lnTo>
                    <a:pt x="4703" y="5030"/>
                  </a:lnTo>
                  <a:lnTo>
                    <a:pt x="4683" y="5044"/>
                  </a:lnTo>
                  <a:lnTo>
                    <a:pt x="4669" y="5057"/>
                  </a:lnTo>
                  <a:lnTo>
                    <a:pt x="4656" y="5064"/>
                  </a:lnTo>
                  <a:lnTo>
                    <a:pt x="4623" y="5064"/>
                  </a:lnTo>
                  <a:lnTo>
                    <a:pt x="4583" y="5050"/>
                  </a:lnTo>
                  <a:lnTo>
                    <a:pt x="4529" y="5024"/>
                  </a:lnTo>
                  <a:lnTo>
                    <a:pt x="4462" y="4990"/>
                  </a:lnTo>
                  <a:lnTo>
                    <a:pt x="4396" y="4944"/>
                  </a:lnTo>
                  <a:lnTo>
                    <a:pt x="4242" y="4830"/>
                  </a:lnTo>
                  <a:lnTo>
                    <a:pt x="4062" y="4676"/>
                  </a:lnTo>
                  <a:lnTo>
                    <a:pt x="3868" y="4503"/>
                  </a:lnTo>
                  <a:lnTo>
                    <a:pt x="3661" y="4309"/>
                  </a:lnTo>
                  <a:lnTo>
                    <a:pt x="3454" y="4109"/>
                  </a:lnTo>
                  <a:lnTo>
                    <a:pt x="3040" y="3688"/>
                  </a:lnTo>
                  <a:lnTo>
                    <a:pt x="2672" y="3300"/>
                  </a:lnTo>
                  <a:lnTo>
                    <a:pt x="2392" y="2993"/>
                  </a:lnTo>
                  <a:lnTo>
                    <a:pt x="2245" y="2833"/>
                  </a:lnTo>
                  <a:lnTo>
                    <a:pt x="1978" y="2499"/>
                  </a:lnTo>
                  <a:lnTo>
                    <a:pt x="1717" y="2165"/>
                  </a:lnTo>
                  <a:lnTo>
                    <a:pt x="1463" y="1824"/>
                  </a:lnTo>
                  <a:lnTo>
                    <a:pt x="1223" y="1484"/>
                  </a:lnTo>
                  <a:lnTo>
                    <a:pt x="982" y="1136"/>
                  </a:lnTo>
                  <a:lnTo>
                    <a:pt x="742" y="782"/>
                  </a:lnTo>
                  <a:lnTo>
                    <a:pt x="515" y="428"/>
                  </a:lnTo>
                  <a:lnTo>
                    <a:pt x="288" y="68"/>
                  </a:lnTo>
                  <a:lnTo>
                    <a:pt x="268" y="41"/>
                  </a:lnTo>
                  <a:lnTo>
                    <a:pt x="248" y="28"/>
                  </a:lnTo>
                  <a:lnTo>
                    <a:pt x="221" y="14"/>
                  </a:lnTo>
                  <a:lnTo>
                    <a:pt x="19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706;p67"/>
            <p:cNvSpPr/>
            <p:nvPr/>
          </p:nvSpPr>
          <p:spPr>
            <a:xfrm>
              <a:off x="2531996" y="2944380"/>
              <a:ext cx="48277" cy="69485"/>
            </a:xfrm>
            <a:custGeom>
              <a:avLst/>
              <a:gdLst/>
              <a:ahLst/>
              <a:cxnLst/>
              <a:rect l="l" t="t" r="r" b="b"/>
              <a:pathLst>
                <a:path w="5973" h="8597" extrusionOk="0">
                  <a:moveTo>
                    <a:pt x="135" y="1"/>
                  </a:moveTo>
                  <a:lnTo>
                    <a:pt x="88" y="14"/>
                  </a:lnTo>
                  <a:lnTo>
                    <a:pt x="48" y="34"/>
                  </a:lnTo>
                  <a:lnTo>
                    <a:pt x="28" y="54"/>
                  </a:lnTo>
                  <a:lnTo>
                    <a:pt x="14" y="74"/>
                  </a:lnTo>
                  <a:lnTo>
                    <a:pt x="1" y="94"/>
                  </a:lnTo>
                  <a:lnTo>
                    <a:pt x="1" y="121"/>
                  </a:lnTo>
                  <a:lnTo>
                    <a:pt x="1" y="148"/>
                  </a:lnTo>
                  <a:lnTo>
                    <a:pt x="1" y="181"/>
                  </a:lnTo>
                  <a:lnTo>
                    <a:pt x="94" y="488"/>
                  </a:lnTo>
                  <a:lnTo>
                    <a:pt x="195" y="802"/>
                  </a:lnTo>
                  <a:lnTo>
                    <a:pt x="301" y="1109"/>
                  </a:lnTo>
                  <a:lnTo>
                    <a:pt x="408" y="1410"/>
                  </a:lnTo>
                  <a:lnTo>
                    <a:pt x="529" y="1717"/>
                  </a:lnTo>
                  <a:lnTo>
                    <a:pt x="655" y="2011"/>
                  </a:lnTo>
                  <a:lnTo>
                    <a:pt x="789" y="2312"/>
                  </a:lnTo>
                  <a:lnTo>
                    <a:pt x="929" y="2606"/>
                  </a:lnTo>
                  <a:lnTo>
                    <a:pt x="1076" y="2893"/>
                  </a:lnTo>
                  <a:lnTo>
                    <a:pt x="1223" y="3180"/>
                  </a:lnTo>
                  <a:lnTo>
                    <a:pt x="1384" y="3467"/>
                  </a:lnTo>
                  <a:lnTo>
                    <a:pt x="1544" y="3748"/>
                  </a:lnTo>
                  <a:lnTo>
                    <a:pt x="1717" y="4028"/>
                  </a:lnTo>
                  <a:lnTo>
                    <a:pt x="1891" y="4302"/>
                  </a:lnTo>
                  <a:lnTo>
                    <a:pt x="2071" y="4576"/>
                  </a:lnTo>
                  <a:lnTo>
                    <a:pt x="2259" y="4843"/>
                  </a:lnTo>
                  <a:lnTo>
                    <a:pt x="2446" y="5104"/>
                  </a:lnTo>
                  <a:lnTo>
                    <a:pt x="2639" y="5364"/>
                  </a:lnTo>
                  <a:lnTo>
                    <a:pt x="2840" y="5625"/>
                  </a:lnTo>
                  <a:lnTo>
                    <a:pt x="3047" y="5872"/>
                  </a:lnTo>
                  <a:lnTo>
                    <a:pt x="3260" y="6126"/>
                  </a:lnTo>
                  <a:lnTo>
                    <a:pt x="3474" y="6366"/>
                  </a:lnTo>
                  <a:lnTo>
                    <a:pt x="3695" y="6607"/>
                  </a:lnTo>
                  <a:lnTo>
                    <a:pt x="3915" y="6847"/>
                  </a:lnTo>
                  <a:lnTo>
                    <a:pt x="4142" y="7081"/>
                  </a:lnTo>
                  <a:lnTo>
                    <a:pt x="4376" y="7308"/>
                  </a:lnTo>
                  <a:lnTo>
                    <a:pt x="4610" y="7528"/>
                  </a:lnTo>
                  <a:lnTo>
                    <a:pt x="4850" y="7749"/>
                  </a:lnTo>
                  <a:lnTo>
                    <a:pt x="5091" y="7962"/>
                  </a:lnTo>
                  <a:lnTo>
                    <a:pt x="5338" y="8176"/>
                  </a:lnTo>
                  <a:lnTo>
                    <a:pt x="5591" y="8377"/>
                  </a:lnTo>
                  <a:lnTo>
                    <a:pt x="5845" y="8577"/>
                  </a:lnTo>
                  <a:lnTo>
                    <a:pt x="5865" y="8590"/>
                  </a:lnTo>
                  <a:lnTo>
                    <a:pt x="5892" y="8597"/>
                  </a:lnTo>
                  <a:lnTo>
                    <a:pt x="5919" y="8590"/>
                  </a:lnTo>
                  <a:lnTo>
                    <a:pt x="5945" y="8577"/>
                  </a:lnTo>
                  <a:lnTo>
                    <a:pt x="5959" y="8564"/>
                  </a:lnTo>
                  <a:lnTo>
                    <a:pt x="5972" y="8544"/>
                  </a:lnTo>
                  <a:lnTo>
                    <a:pt x="5972" y="8517"/>
                  </a:lnTo>
                  <a:lnTo>
                    <a:pt x="5959" y="8490"/>
                  </a:lnTo>
                  <a:lnTo>
                    <a:pt x="5578" y="7976"/>
                  </a:lnTo>
                  <a:lnTo>
                    <a:pt x="5197" y="7462"/>
                  </a:lnTo>
                  <a:lnTo>
                    <a:pt x="4830" y="6947"/>
                  </a:lnTo>
                  <a:lnTo>
                    <a:pt x="4463" y="6426"/>
                  </a:lnTo>
                  <a:lnTo>
                    <a:pt x="4102" y="5905"/>
                  </a:lnTo>
                  <a:lnTo>
                    <a:pt x="3741" y="5384"/>
                  </a:lnTo>
                  <a:lnTo>
                    <a:pt x="3033" y="4329"/>
                  </a:lnTo>
                  <a:lnTo>
                    <a:pt x="2339" y="3274"/>
                  </a:lnTo>
                  <a:lnTo>
                    <a:pt x="1651" y="2205"/>
                  </a:lnTo>
                  <a:lnTo>
                    <a:pt x="268" y="68"/>
                  </a:lnTo>
                  <a:lnTo>
                    <a:pt x="255" y="47"/>
                  </a:lnTo>
                  <a:lnTo>
                    <a:pt x="235" y="27"/>
                  </a:lnTo>
                  <a:lnTo>
                    <a:pt x="208" y="14"/>
                  </a:lnTo>
                  <a:lnTo>
                    <a:pt x="188" y="7"/>
                  </a:lnTo>
                  <a:lnTo>
                    <a:pt x="16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707;p67"/>
            <p:cNvSpPr/>
            <p:nvPr/>
          </p:nvSpPr>
          <p:spPr>
            <a:xfrm>
              <a:off x="2465598" y="2899142"/>
              <a:ext cx="36395" cy="75264"/>
            </a:xfrm>
            <a:custGeom>
              <a:avLst/>
              <a:gdLst/>
              <a:ahLst/>
              <a:cxnLst/>
              <a:rect l="l" t="t" r="r" b="b"/>
              <a:pathLst>
                <a:path w="4503" h="9312" extrusionOk="0">
                  <a:moveTo>
                    <a:pt x="181" y="0"/>
                  </a:moveTo>
                  <a:lnTo>
                    <a:pt x="141" y="7"/>
                  </a:lnTo>
                  <a:lnTo>
                    <a:pt x="101" y="21"/>
                  </a:lnTo>
                  <a:lnTo>
                    <a:pt x="74" y="34"/>
                  </a:lnTo>
                  <a:lnTo>
                    <a:pt x="40" y="61"/>
                  </a:lnTo>
                  <a:lnTo>
                    <a:pt x="20" y="87"/>
                  </a:lnTo>
                  <a:lnTo>
                    <a:pt x="7" y="127"/>
                  </a:lnTo>
                  <a:lnTo>
                    <a:pt x="0" y="167"/>
                  </a:lnTo>
                  <a:lnTo>
                    <a:pt x="0" y="214"/>
                  </a:lnTo>
                  <a:lnTo>
                    <a:pt x="40" y="541"/>
                  </a:lnTo>
                  <a:lnTo>
                    <a:pt x="87" y="862"/>
                  </a:lnTo>
                  <a:lnTo>
                    <a:pt x="141" y="1183"/>
                  </a:lnTo>
                  <a:lnTo>
                    <a:pt x="201" y="1497"/>
                  </a:lnTo>
                  <a:lnTo>
                    <a:pt x="274" y="1811"/>
                  </a:lnTo>
                  <a:lnTo>
                    <a:pt x="348" y="2118"/>
                  </a:lnTo>
                  <a:lnTo>
                    <a:pt x="428" y="2418"/>
                  </a:lnTo>
                  <a:lnTo>
                    <a:pt x="515" y="2726"/>
                  </a:lnTo>
                  <a:lnTo>
                    <a:pt x="615" y="3026"/>
                  </a:lnTo>
                  <a:lnTo>
                    <a:pt x="715" y="3320"/>
                  </a:lnTo>
                  <a:lnTo>
                    <a:pt x="822" y="3614"/>
                  </a:lnTo>
                  <a:lnTo>
                    <a:pt x="929" y="3908"/>
                  </a:lnTo>
                  <a:lnTo>
                    <a:pt x="1049" y="4195"/>
                  </a:lnTo>
                  <a:lnTo>
                    <a:pt x="1176" y="4476"/>
                  </a:lnTo>
                  <a:lnTo>
                    <a:pt x="1303" y="4763"/>
                  </a:lnTo>
                  <a:lnTo>
                    <a:pt x="1436" y="5043"/>
                  </a:lnTo>
                  <a:lnTo>
                    <a:pt x="1577" y="5324"/>
                  </a:lnTo>
                  <a:lnTo>
                    <a:pt x="1724" y="5598"/>
                  </a:lnTo>
                  <a:lnTo>
                    <a:pt x="1877" y="5872"/>
                  </a:lnTo>
                  <a:lnTo>
                    <a:pt x="2031" y="6145"/>
                  </a:lnTo>
                  <a:lnTo>
                    <a:pt x="2191" y="6413"/>
                  </a:lnTo>
                  <a:lnTo>
                    <a:pt x="2358" y="6680"/>
                  </a:lnTo>
                  <a:lnTo>
                    <a:pt x="2525" y="6947"/>
                  </a:lnTo>
                  <a:lnTo>
                    <a:pt x="2699" y="7207"/>
                  </a:lnTo>
                  <a:lnTo>
                    <a:pt x="2872" y="7475"/>
                  </a:lnTo>
                  <a:lnTo>
                    <a:pt x="3060" y="7735"/>
                  </a:lnTo>
                  <a:lnTo>
                    <a:pt x="3247" y="7989"/>
                  </a:lnTo>
                  <a:lnTo>
                    <a:pt x="3434" y="8249"/>
                  </a:lnTo>
                  <a:lnTo>
                    <a:pt x="3821" y="8757"/>
                  </a:lnTo>
                  <a:lnTo>
                    <a:pt x="4228" y="9265"/>
                  </a:lnTo>
                  <a:lnTo>
                    <a:pt x="4248" y="9285"/>
                  </a:lnTo>
                  <a:lnTo>
                    <a:pt x="4275" y="9298"/>
                  </a:lnTo>
                  <a:lnTo>
                    <a:pt x="4302" y="9311"/>
                  </a:lnTo>
                  <a:lnTo>
                    <a:pt x="4355" y="9311"/>
                  </a:lnTo>
                  <a:lnTo>
                    <a:pt x="4382" y="9305"/>
                  </a:lnTo>
                  <a:lnTo>
                    <a:pt x="4409" y="9291"/>
                  </a:lnTo>
                  <a:lnTo>
                    <a:pt x="4435" y="9278"/>
                  </a:lnTo>
                  <a:lnTo>
                    <a:pt x="4455" y="9258"/>
                  </a:lnTo>
                  <a:lnTo>
                    <a:pt x="4469" y="9231"/>
                  </a:lnTo>
                  <a:lnTo>
                    <a:pt x="4489" y="9211"/>
                  </a:lnTo>
                  <a:lnTo>
                    <a:pt x="4496" y="9185"/>
                  </a:lnTo>
                  <a:lnTo>
                    <a:pt x="4502" y="9158"/>
                  </a:lnTo>
                  <a:lnTo>
                    <a:pt x="4502" y="9124"/>
                  </a:lnTo>
                  <a:lnTo>
                    <a:pt x="4496" y="9098"/>
                  </a:lnTo>
                  <a:lnTo>
                    <a:pt x="4476" y="9071"/>
                  </a:lnTo>
                  <a:lnTo>
                    <a:pt x="4162" y="8543"/>
                  </a:lnTo>
                  <a:lnTo>
                    <a:pt x="3854" y="8016"/>
                  </a:lnTo>
                  <a:lnTo>
                    <a:pt x="3560" y="7475"/>
                  </a:lnTo>
                  <a:lnTo>
                    <a:pt x="3280" y="6934"/>
                  </a:lnTo>
                  <a:lnTo>
                    <a:pt x="3006" y="6386"/>
                  </a:lnTo>
                  <a:lnTo>
                    <a:pt x="2746" y="5832"/>
                  </a:lnTo>
                  <a:lnTo>
                    <a:pt x="2492" y="5270"/>
                  </a:lnTo>
                  <a:lnTo>
                    <a:pt x="2245" y="4709"/>
                  </a:lnTo>
                  <a:lnTo>
                    <a:pt x="2011" y="4148"/>
                  </a:lnTo>
                  <a:lnTo>
                    <a:pt x="1777" y="3581"/>
                  </a:lnTo>
                  <a:lnTo>
                    <a:pt x="1550" y="3013"/>
                  </a:lnTo>
                  <a:lnTo>
                    <a:pt x="1323" y="2438"/>
                  </a:lnTo>
                  <a:lnTo>
                    <a:pt x="882" y="1296"/>
                  </a:lnTo>
                  <a:lnTo>
                    <a:pt x="441" y="154"/>
                  </a:lnTo>
                  <a:lnTo>
                    <a:pt x="421" y="121"/>
                  </a:lnTo>
                  <a:lnTo>
                    <a:pt x="401" y="87"/>
                  </a:lnTo>
                  <a:lnTo>
                    <a:pt x="368" y="61"/>
                  </a:lnTo>
                  <a:lnTo>
                    <a:pt x="334" y="34"/>
                  </a:lnTo>
                  <a:lnTo>
                    <a:pt x="294" y="21"/>
                  </a:lnTo>
                  <a:lnTo>
                    <a:pt x="254" y="7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708;p67"/>
            <p:cNvSpPr/>
            <p:nvPr/>
          </p:nvSpPr>
          <p:spPr>
            <a:xfrm>
              <a:off x="2413935" y="2696805"/>
              <a:ext cx="22736" cy="94589"/>
            </a:xfrm>
            <a:custGeom>
              <a:avLst/>
              <a:gdLst/>
              <a:ahLst/>
              <a:cxnLst/>
              <a:rect l="l" t="t" r="r" b="b"/>
              <a:pathLst>
                <a:path w="2813" h="11703" extrusionOk="0">
                  <a:moveTo>
                    <a:pt x="261" y="0"/>
                  </a:moveTo>
                  <a:lnTo>
                    <a:pt x="234" y="7"/>
                  </a:lnTo>
                  <a:lnTo>
                    <a:pt x="207" y="20"/>
                  </a:lnTo>
                  <a:lnTo>
                    <a:pt x="181" y="34"/>
                  </a:lnTo>
                  <a:lnTo>
                    <a:pt x="161" y="54"/>
                  </a:lnTo>
                  <a:lnTo>
                    <a:pt x="141" y="74"/>
                  </a:lnTo>
                  <a:lnTo>
                    <a:pt x="127" y="101"/>
                  </a:lnTo>
                  <a:lnTo>
                    <a:pt x="114" y="127"/>
                  </a:lnTo>
                  <a:lnTo>
                    <a:pt x="107" y="154"/>
                  </a:lnTo>
                  <a:lnTo>
                    <a:pt x="67" y="521"/>
                  </a:lnTo>
                  <a:lnTo>
                    <a:pt x="40" y="895"/>
                  </a:lnTo>
                  <a:lnTo>
                    <a:pt x="14" y="1263"/>
                  </a:lnTo>
                  <a:lnTo>
                    <a:pt x="0" y="1630"/>
                  </a:lnTo>
                  <a:lnTo>
                    <a:pt x="0" y="2004"/>
                  </a:lnTo>
                  <a:lnTo>
                    <a:pt x="7" y="2372"/>
                  </a:lnTo>
                  <a:lnTo>
                    <a:pt x="20" y="2746"/>
                  </a:lnTo>
                  <a:lnTo>
                    <a:pt x="40" y="3113"/>
                  </a:lnTo>
                  <a:lnTo>
                    <a:pt x="67" y="3487"/>
                  </a:lnTo>
                  <a:lnTo>
                    <a:pt x="107" y="3861"/>
                  </a:lnTo>
                  <a:lnTo>
                    <a:pt x="154" y="4228"/>
                  </a:lnTo>
                  <a:lnTo>
                    <a:pt x="207" y="4596"/>
                  </a:lnTo>
                  <a:lnTo>
                    <a:pt x="268" y="4970"/>
                  </a:lnTo>
                  <a:lnTo>
                    <a:pt x="341" y="5337"/>
                  </a:lnTo>
                  <a:lnTo>
                    <a:pt x="414" y="5705"/>
                  </a:lnTo>
                  <a:lnTo>
                    <a:pt x="495" y="6072"/>
                  </a:lnTo>
                  <a:lnTo>
                    <a:pt x="588" y="6433"/>
                  </a:lnTo>
                  <a:lnTo>
                    <a:pt x="682" y="6800"/>
                  </a:lnTo>
                  <a:lnTo>
                    <a:pt x="782" y="7161"/>
                  </a:lnTo>
                  <a:lnTo>
                    <a:pt x="889" y="7521"/>
                  </a:lnTo>
                  <a:lnTo>
                    <a:pt x="1002" y="7875"/>
                  </a:lnTo>
                  <a:lnTo>
                    <a:pt x="1122" y="8236"/>
                  </a:lnTo>
                  <a:lnTo>
                    <a:pt x="1249" y="8590"/>
                  </a:lnTo>
                  <a:lnTo>
                    <a:pt x="1376" y="8937"/>
                  </a:lnTo>
                  <a:lnTo>
                    <a:pt x="1510" y="9285"/>
                  </a:lnTo>
                  <a:lnTo>
                    <a:pt x="1650" y="9632"/>
                  </a:lnTo>
                  <a:lnTo>
                    <a:pt x="1797" y="9979"/>
                  </a:lnTo>
                  <a:lnTo>
                    <a:pt x="1944" y="10320"/>
                  </a:lnTo>
                  <a:lnTo>
                    <a:pt x="2098" y="10654"/>
                  </a:lnTo>
                  <a:lnTo>
                    <a:pt x="2258" y="10988"/>
                  </a:lnTo>
                  <a:lnTo>
                    <a:pt x="2418" y="11315"/>
                  </a:lnTo>
                  <a:lnTo>
                    <a:pt x="2579" y="11642"/>
                  </a:lnTo>
                  <a:lnTo>
                    <a:pt x="2592" y="11669"/>
                  </a:lnTo>
                  <a:lnTo>
                    <a:pt x="2612" y="11683"/>
                  </a:lnTo>
                  <a:lnTo>
                    <a:pt x="2625" y="11696"/>
                  </a:lnTo>
                  <a:lnTo>
                    <a:pt x="2645" y="11703"/>
                  </a:lnTo>
                  <a:lnTo>
                    <a:pt x="2692" y="11703"/>
                  </a:lnTo>
                  <a:lnTo>
                    <a:pt x="2732" y="11696"/>
                  </a:lnTo>
                  <a:lnTo>
                    <a:pt x="2772" y="11669"/>
                  </a:lnTo>
                  <a:lnTo>
                    <a:pt x="2799" y="11636"/>
                  </a:lnTo>
                  <a:lnTo>
                    <a:pt x="2806" y="11616"/>
                  </a:lnTo>
                  <a:lnTo>
                    <a:pt x="2812" y="11596"/>
                  </a:lnTo>
                  <a:lnTo>
                    <a:pt x="2812" y="11576"/>
                  </a:lnTo>
                  <a:lnTo>
                    <a:pt x="2806" y="11549"/>
                  </a:lnTo>
                  <a:lnTo>
                    <a:pt x="2612" y="10841"/>
                  </a:lnTo>
                  <a:lnTo>
                    <a:pt x="2425" y="10126"/>
                  </a:lnTo>
                  <a:lnTo>
                    <a:pt x="2258" y="9418"/>
                  </a:lnTo>
                  <a:lnTo>
                    <a:pt x="2091" y="8704"/>
                  </a:lnTo>
                  <a:lnTo>
                    <a:pt x="1937" y="7989"/>
                  </a:lnTo>
                  <a:lnTo>
                    <a:pt x="1790" y="7281"/>
                  </a:lnTo>
                  <a:lnTo>
                    <a:pt x="1650" y="6566"/>
                  </a:lnTo>
                  <a:lnTo>
                    <a:pt x="1510" y="5851"/>
                  </a:lnTo>
                  <a:lnTo>
                    <a:pt x="1249" y="4422"/>
                  </a:lnTo>
                  <a:lnTo>
                    <a:pt x="982" y="2986"/>
                  </a:lnTo>
                  <a:lnTo>
                    <a:pt x="715" y="1550"/>
                  </a:lnTo>
                  <a:lnTo>
                    <a:pt x="575" y="835"/>
                  </a:lnTo>
                  <a:lnTo>
                    <a:pt x="421" y="114"/>
                  </a:lnTo>
                  <a:lnTo>
                    <a:pt x="414" y="81"/>
                  </a:lnTo>
                  <a:lnTo>
                    <a:pt x="401" y="54"/>
                  </a:lnTo>
                  <a:lnTo>
                    <a:pt x="381" y="34"/>
                  </a:lnTo>
                  <a:lnTo>
                    <a:pt x="361" y="14"/>
                  </a:lnTo>
                  <a:lnTo>
                    <a:pt x="334" y="7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709;p67"/>
            <p:cNvSpPr/>
            <p:nvPr/>
          </p:nvSpPr>
          <p:spPr>
            <a:xfrm>
              <a:off x="2478611" y="2708250"/>
              <a:ext cx="7509" cy="73648"/>
            </a:xfrm>
            <a:custGeom>
              <a:avLst/>
              <a:gdLst/>
              <a:ahLst/>
              <a:cxnLst/>
              <a:rect l="l" t="t" r="r" b="b"/>
              <a:pathLst>
                <a:path w="929" h="9112" extrusionOk="0">
                  <a:moveTo>
                    <a:pt x="742" y="0"/>
                  </a:moveTo>
                  <a:lnTo>
                    <a:pt x="695" y="14"/>
                  </a:lnTo>
                  <a:lnTo>
                    <a:pt x="675" y="34"/>
                  </a:lnTo>
                  <a:lnTo>
                    <a:pt x="661" y="47"/>
                  </a:lnTo>
                  <a:lnTo>
                    <a:pt x="641" y="67"/>
                  </a:lnTo>
                  <a:lnTo>
                    <a:pt x="635" y="94"/>
                  </a:lnTo>
                  <a:lnTo>
                    <a:pt x="554" y="361"/>
                  </a:lnTo>
                  <a:lnTo>
                    <a:pt x="474" y="628"/>
                  </a:lnTo>
                  <a:lnTo>
                    <a:pt x="408" y="895"/>
                  </a:lnTo>
                  <a:lnTo>
                    <a:pt x="341" y="1169"/>
                  </a:lnTo>
                  <a:lnTo>
                    <a:pt x="281" y="1443"/>
                  </a:lnTo>
                  <a:lnTo>
                    <a:pt x="227" y="1724"/>
                  </a:lnTo>
                  <a:lnTo>
                    <a:pt x="180" y="1998"/>
                  </a:lnTo>
                  <a:lnTo>
                    <a:pt x="140" y="2278"/>
                  </a:lnTo>
                  <a:lnTo>
                    <a:pt x="107" y="2559"/>
                  </a:lnTo>
                  <a:lnTo>
                    <a:pt x="74" y="2839"/>
                  </a:lnTo>
                  <a:lnTo>
                    <a:pt x="47" y="3120"/>
                  </a:lnTo>
                  <a:lnTo>
                    <a:pt x="27" y="3407"/>
                  </a:lnTo>
                  <a:lnTo>
                    <a:pt x="13" y="3687"/>
                  </a:lnTo>
                  <a:lnTo>
                    <a:pt x="0" y="3975"/>
                  </a:lnTo>
                  <a:lnTo>
                    <a:pt x="0" y="4255"/>
                  </a:lnTo>
                  <a:lnTo>
                    <a:pt x="0" y="4542"/>
                  </a:lnTo>
                  <a:lnTo>
                    <a:pt x="7" y="4830"/>
                  </a:lnTo>
                  <a:lnTo>
                    <a:pt x="13" y="5110"/>
                  </a:lnTo>
                  <a:lnTo>
                    <a:pt x="27" y="5397"/>
                  </a:lnTo>
                  <a:lnTo>
                    <a:pt x="47" y="5685"/>
                  </a:lnTo>
                  <a:lnTo>
                    <a:pt x="74" y="5965"/>
                  </a:lnTo>
                  <a:lnTo>
                    <a:pt x="100" y="6246"/>
                  </a:lnTo>
                  <a:lnTo>
                    <a:pt x="134" y="6533"/>
                  </a:lnTo>
                  <a:lnTo>
                    <a:pt x="174" y="6813"/>
                  </a:lnTo>
                  <a:lnTo>
                    <a:pt x="214" y="7094"/>
                  </a:lnTo>
                  <a:lnTo>
                    <a:pt x="261" y="7368"/>
                  </a:lnTo>
                  <a:lnTo>
                    <a:pt x="314" y="7648"/>
                  </a:lnTo>
                  <a:lnTo>
                    <a:pt x="367" y="7922"/>
                  </a:lnTo>
                  <a:lnTo>
                    <a:pt x="428" y="8196"/>
                  </a:lnTo>
                  <a:lnTo>
                    <a:pt x="488" y="8470"/>
                  </a:lnTo>
                  <a:lnTo>
                    <a:pt x="554" y="8737"/>
                  </a:lnTo>
                  <a:lnTo>
                    <a:pt x="628" y="9004"/>
                  </a:lnTo>
                  <a:lnTo>
                    <a:pt x="641" y="9031"/>
                  </a:lnTo>
                  <a:lnTo>
                    <a:pt x="655" y="9058"/>
                  </a:lnTo>
                  <a:lnTo>
                    <a:pt x="675" y="9078"/>
                  </a:lnTo>
                  <a:lnTo>
                    <a:pt x="695" y="9091"/>
                  </a:lnTo>
                  <a:lnTo>
                    <a:pt x="721" y="9104"/>
                  </a:lnTo>
                  <a:lnTo>
                    <a:pt x="748" y="9111"/>
                  </a:lnTo>
                  <a:lnTo>
                    <a:pt x="802" y="9111"/>
                  </a:lnTo>
                  <a:lnTo>
                    <a:pt x="828" y="9104"/>
                  </a:lnTo>
                  <a:lnTo>
                    <a:pt x="855" y="9098"/>
                  </a:lnTo>
                  <a:lnTo>
                    <a:pt x="875" y="9084"/>
                  </a:lnTo>
                  <a:lnTo>
                    <a:pt x="895" y="9071"/>
                  </a:lnTo>
                  <a:lnTo>
                    <a:pt x="915" y="9051"/>
                  </a:lnTo>
                  <a:lnTo>
                    <a:pt x="922" y="9024"/>
                  </a:lnTo>
                  <a:lnTo>
                    <a:pt x="929" y="8997"/>
                  </a:lnTo>
                  <a:lnTo>
                    <a:pt x="929" y="8964"/>
                  </a:lnTo>
                  <a:lnTo>
                    <a:pt x="868" y="8403"/>
                  </a:lnTo>
                  <a:lnTo>
                    <a:pt x="815" y="7842"/>
                  </a:lnTo>
                  <a:lnTo>
                    <a:pt x="775" y="7288"/>
                  </a:lnTo>
                  <a:lnTo>
                    <a:pt x="742" y="6733"/>
                  </a:lnTo>
                  <a:lnTo>
                    <a:pt x="715" y="6185"/>
                  </a:lnTo>
                  <a:lnTo>
                    <a:pt x="701" y="5638"/>
                  </a:lnTo>
                  <a:lnTo>
                    <a:pt x="695" y="5097"/>
                  </a:lnTo>
                  <a:lnTo>
                    <a:pt x="695" y="4549"/>
                  </a:lnTo>
                  <a:lnTo>
                    <a:pt x="708" y="4001"/>
                  </a:lnTo>
                  <a:lnTo>
                    <a:pt x="721" y="3460"/>
                  </a:lnTo>
                  <a:lnTo>
                    <a:pt x="742" y="2913"/>
                  </a:lnTo>
                  <a:lnTo>
                    <a:pt x="768" y="2358"/>
                  </a:lnTo>
                  <a:lnTo>
                    <a:pt x="828" y="1256"/>
                  </a:lnTo>
                  <a:lnTo>
                    <a:pt x="908" y="134"/>
                  </a:lnTo>
                  <a:lnTo>
                    <a:pt x="902" y="101"/>
                  </a:lnTo>
                  <a:lnTo>
                    <a:pt x="902" y="74"/>
                  </a:lnTo>
                  <a:lnTo>
                    <a:pt x="888" y="54"/>
                  </a:lnTo>
                  <a:lnTo>
                    <a:pt x="875" y="34"/>
                  </a:lnTo>
                  <a:lnTo>
                    <a:pt x="855" y="20"/>
                  </a:lnTo>
                  <a:lnTo>
                    <a:pt x="835" y="14"/>
                  </a:lnTo>
                  <a:lnTo>
                    <a:pt x="78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710;p67"/>
            <p:cNvSpPr/>
            <p:nvPr/>
          </p:nvSpPr>
          <p:spPr>
            <a:xfrm>
              <a:off x="2535997" y="2795702"/>
              <a:ext cx="3136" cy="22041"/>
            </a:xfrm>
            <a:custGeom>
              <a:avLst/>
              <a:gdLst/>
              <a:ahLst/>
              <a:cxnLst/>
              <a:rect l="l" t="t" r="r" b="b"/>
              <a:pathLst>
                <a:path w="388" h="2727" extrusionOk="0">
                  <a:moveTo>
                    <a:pt x="87" y="1"/>
                  </a:moveTo>
                  <a:lnTo>
                    <a:pt x="60" y="8"/>
                  </a:lnTo>
                  <a:lnTo>
                    <a:pt x="34" y="21"/>
                  </a:lnTo>
                  <a:lnTo>
                    <a:pt x="14" y="41"/>
                  </a:lnTo>
                  <a:lnTo>
                    <a:pt x="0" y="68"/>
                  </a:lnTo>
                  <a:lnTo>
                    <a:pt x="0" y="101"/>
                  </a:lnTo>
                  <a:lnTo>
                    <a:pt x="47" y="422"/>
                  </a:lnTo>
                  <a:lnTo>
                    <a:pt x="94" y="736"/>
                  </a:lnTo>
                  <a:lnTo>
                    <a:pt x="127" y="1050"/>
                  </a:lnTo>
                  <a:lnTo>
                    <a:pt x="154" y="1363"/>
                  </a:lnTo>
                  <a:lnTo>
                    <a:pt x="174" y="1677"/>
                  </a:lnTo>
                  <a:lnTo>
                    <a:pt x="181" y="1998"/>
                  </a:lnTo>
                  <a:lnTo>
                    <a:pt x="174" y="2312"/>
                  </a:lnTo>
                  <a:lnTo>
                    <a:pt x="147" y="2633"/>
                  </a:lnTo>
                  <a:lnTo>
                    <a:pt x="154" y="2653"/>
                  </a:lnTo>
                  <a:lnTo>
                    <a:pt x="154" y="2673"/>
                  </a:lnTo>
                  <a:lnTo>
                    <a:pt x="160" y="2693"/>
                  </a:lnTo>
                  <a:lnTo>
                    <a:pt x="174" y="2699"/>
                  </a:lnTo>
                  <a:lnTo>
                    <a:pt x="201" y="2719"/>
                  </a:lnTo>
                  <a:lnTo>
                    <a:pt x="234" y="2726"/>
                  </a:lnTo>
                  <a:lnTo>
                    <a:pt x="274" y="2719"/>
                  </a:lnTo>
                  <a:lnTo>
                    <a:pt x="301" y="2699"/>
                  </a:lnTo>
                  <a:lnTo>
                    <a:pt x="327" y="2673"/>
                  </a:lnTo>
                  <a:lnTo>
                    <a:pt x="334" y="2653"/>
                  </a:lnTo>
                  <a:lnTo>
                    <a:pt x="341" y="2633"/>
                  </a:lnTo>
                  <a:lnTo>
                    <a:pt x="368" y="2312"/>
                  </a:lnTo>
                  <a:lnTo>
                    <a:pt x="388" y="1985"/>
                  </a:lnTo>
                  <a:lnTo>
                    <a:pt x="388" y="1657"/>
                  </a:lnTo>
                  <a:lnTo>
                    <a:pt x="374" y="1337"/>
                  </a:lnTo>
                  <a:lnTo>
                    <a:pt x="368" y="1176"/>
                  </a:lnTo>
                  <a:lnTo>
                    <a:pt x="348" y="1009"/>
                  </a:lnTo>
                  <a:lnTo>
                    <a:pt x="327" y="849"/>
                  </a:lnTo>
                  <a:lnTo>
                    <a:pt x="307" y="689"/>
                  </a:lnTo>
                  <a:lnTo>
                    <a:pt x="274" y="529"/>
                  </a:lnTo>
                  <a:lnTo>
                    <a:pt x="241" y="375"/>
                  </a:lnTo>
                  <a:lnTo>
                    <a:pt x="201" y="215"/>
                  </a:lnTo>
                  <a:lnTo>
                    <a:pt x="154" y="61"/>
                  </a:lnTo>
                  <a:lnTo>
                    <a:pt x="140" y="28"/>
                  </a:lnTo>
                  <a:lnTo>
                    <a:pt x="114" y="8"/>
                  </a:lnTo>
                  <a:lnTo>
                    <a:pt x="8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711;p67"/>
            <p:cNvSpPr/>
            <p:nvPr/>
          </p:nvSpPr>
          <p:spPr>
            <a:xfrm>
              <a:off x="2505114" y="2822269"/>
              <a:ext cx="31756" cy="52375"/>
            </a:xfrm>
            <a:custGeom>
              <a:avLst/>
              <a:gdLst/>
              <a:ahLst/>
              <a:cxnLst/>
              <a:rect l="l" t="t" r="r" b="b"/>
              <a:pathLst>
                <a:path w="3929" h="6480" extrusionOk="0">
                  <a:moveTo>
                    <a:pt x="141" y="0"/>
                  </a:moveTo>
                  <a:lnTo>
                    <a:pt x="94" y="13"/>
                  </a:lnTo>
                  <a:lnTo>
                    <a:pt x="47" y="40"/>
                  </a:lnTo>
                  <a:lnTo>
                    <a:pt x="34" y="54"/>
                  </a:lnTo>
                  <a:lnTo>
                    <a:pt x="21" y="74"/>
                  </a:lnTo>
                  <a:lnTo>
                    <a:pt x="7" y="100"/>
                  </a:lnTo>
                  <a:lnTo>
                    <a:pt x="1" y="120"/>
                  </a:lnTo>
                  <a:lnTo>
                    <a:pt x="1" y="147"/>
                  </a:lnTo>
                  <a:lnTo>
                    <a:pt x="1" y="174"/>
                  </a:lnTo>
                  <a:lnTo>
                    <a:pt x="101" y="541"/>
                  </a:lnTo>
                  <a:lnTo>
                    <a:pt x="201" y="909"/>
                  </a:lnTo>
                  <a:lnTo>
                    <a:pt x="308" y="1283"/>
                  </a:lnTo>
                  <a:lnTo>
                    <a:pt x="428" y="1650"/>
                  </a:lnTo>
                  <a:lnTo>
                    <a:pt x="548" y="2024"/>
                  </a:lnTo>
                  <a:lnTo>
                    <a:pt x="675" y="2391"/>
                  </a:lnTo>
                  <a:lnTo>
                    <a:pt x="809" y="2759"/>
                  </a:lnTo>
                  <a:lnTo>
                    <a:pt x="956" y="3126"/>
                  </a:lnTo>
                  <a:lnTo>
                    <a:pt x="1103" y="3487"/>
                  </a:lnTo>
                  <a:lnTo>
                    <a:pt x="1263" y="3841"/>
                  </a:lnTo>
                  <a:lnTo>
                    <a:pt x="1430" y="4195"/>
                  </a:lnTo>
                  <a:lnTo>
                    <a:pt x="1610" y="4542"/>
                  </a:lnTo>
                  <a:lnTo>
                    <a:pt x="1797" y="4883"/>
                  </a:lnTo>
                  <a:lnTo>
                    <a:pt x="1991" y="5217"/>
                  </a:lnTo>
                  <a:lnTo>
                    <a:pt x="2198" y="5537"/>
                  </a:lnTo>
                  <a:lnTo>
                    <a:pt x="2419" y="5851"/>
                  </a:lnTo>
                  <a:lnTo>
                    <a:pt x="2492" y="5951"/>
                  </a:lnTo>
                  <a:lnTo>
                    <a:pt x="2572" y="6045"/>
                  </a:lnTo>
                  <a:lnTo>
                    <a:pt x="2659" y="6132"/>
                  </a:lnTo>
                  <a:lnTo>
                    <a:pt x="2759" y="6219"/>
                  </a:lnTo>
                  <a:lnTo>
                    <a:pt x="2859" y="6292"/>
                  </a:lnTo>
                  <a:lnTo>
                    <a:pt x="2960" y="6359"/>
                  </a:lnTo>
                  <a:lnTo>
                    <a:pt x="3066" y="6412"/>
                  </a:lnTo>
                  <a:lnTo>
                    <a:pt x="3173" y="6452"/>
                  </a:lnTo>
                  <a:lnTo>
                    <a:pt x="3227" y="6466"/>
                  </a:lnTo>
                  <a:lnTo>
                    <a:pt x="3273" y="6472"/>
                  </a:lnTo>
                  <a:lnTo>
                    <a:pt x="3327" y="6479"/>
                  </a:lnTo>
                  <a:lnTo>
                    <a:pt x="3434" y="6479"/>
                  </a:lnTo>
                  <a:lnTo>
                    <a:pt x="3487" y="6466"/>
                  </a:lnTo>
                  <a:lnTo>
                    <a:pt x="3534" y="6452"/>
                  </a:lnTo>
                  <a:lnTo>
                    <a:pt x="3581" y="6432"/>
                  </a:lnTo>
                  <a:lnTo>
                    <a:pt x="3634" y="6412"/>
                  </a:lnTo>
                  <a:lnTo>
                    <a:pt x="3674" y="6379"/>
                  </a:lnTo>
                  <a:lnTo>
                    <a:pt x="3721" y="6339"/>
                  </a:lnTo>
                  <a:lnTo>
                    <a:pt x="3768" y="6299"/>
                  </a:lnTo>
                  <a:lnTo>
                    <a:pt x="3808" y="6245"/>
                  </a:lnTo>
                  <a:lnTo>
                    <a:pt x="3848" y="6192"/>
                  </a:lnTo>
                  <a:lnTo>
                    <a:pt x="3888" y="6125"/>
                  </a:lnTo>
                  <a:lnTo>
                    <a:pt x="3921" y="6052"/>
                  </a:lnTo>
                  <a:lnTo>
                    <a:pt x="3928" y="6018"/>
                  </a:lnTo>
                  <a:lnTo>
                    <a:pt x="3928" y="5985"/>
                  </a:lnTo>
                  <a:lnTo>
                    <a:pt x="3908" y="5958"/>
                  </a:lnTo>
                  <a:lnTo>
                    <a:pt x="3881" y="5938"/>
                  </a:lnTo>
                  <a:lnTo>
                    <a:pt x="3855" y="5925"/>
                  </a:lnTo>
                  <a:lnTo>
                    <a:pt x="3821" y="5925"/>
                  </a:lnTo>
                  <a:lnTo>
                    <a:pt x="3794" y="5938"/>
                  </a:lnTo>
                  <a:lnTo>
                    <a:pt x="3768" y="5965"/>
                  </a:lnTo>
                  <a:lnTo>
                    <a:pt x="3668" y="5991"/>
                  </a:lnTo>
                  <a:lnTo>
                    <a:pt x="3567" y="6005"/>
                  </a:lnTo>
                  <a:lnTo>
                    <a:pt x="3467" y="6012"/>
                  </a:lnTo>
                  <a:lnTo>
                    <a:pt x="3294" y="6012"/>
                  </a:lnTo>
                  <a:lnTo>
                    <a:pt x="3213" y="5998"/>
                  </a:lnTo>
                  <a:lnTo>
                    <a:pt x="3140" y="5978"/>
                  </a:lnTo>
                  <a:lnTo>
                    <a:pt x="3073" y="5951"/>
                  </a:lnTo>
                  <a:lnTo>
                    <a:pt x="3006" y="5918"/>
                  </a:lnTo>
                  <a:lnTo>
                    <a:pt x="2953" y="5885"/>
                  </a:lnTo>
                  <a:lnTo>
                    <a:pt x="2899" y="5838"/>
                  </a:lnTo>
                  <a:lnTo>
                    <a:pt x="2846" y="5784"/>
                  </a:lnTo>
                  <a:lnTo>
                    <a:pt x="2806" y="5724"/>
                  </a:lnTo>
                  <a:lnTo>
                    <a:pt x="2766" y="5658"/>
                  </a:lnTo>
                  <a:lnTo>
                    <a:pt x="2732" y="5584"/>
                  </a:lnTo>
                  <a:lnTo>
                    <a:pt x="2706" y="5504"/>
                  </a:lnTo>
                  <a:lnTo>
                    <a:pt x="2305" y="4676"/>
                  </a:lnTo>
                  <a:lnTo>
                    <a:pt x="1971" y="3941"/>
                  </a:lnTo>
                  <a:lnTo>
                    <a:pt x="1644" y="3206"/>
                  </a:lnTo>
                  <a:lnTo>
                    <a:pt x="942" y="1637"/>
                  </a:lnTo>
                  <a:lnTo>
                    <a:pt x="595" y="855"/>
                  </a:lnTo>
                  <a:lnTo>
                    <a:pt x="254" y="67"/>
                  </a:lnTo>
                  <a:lnTo>
                    <a:pt x="241" y="40"/>
                  </a:lnTo>
                  <a:lnTo>
                    <a:pt x="228" y="27"/>
                  </a:lnTo>
                  <a:lnTo>
                    <a:pt x="208" y="13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712;p67"/>
            <p:cNvSpPr/>
            <p:nvPr/>
          </p:nvSpPr>
          <p:spPr>
            <a:xfrm>
              <a:off x="2476501" y="2798887"/>
              <a:ext cx="21386" cy="50435"/>
            </a:xfrm>
            <a:custGeom>
              <a:avLst/>
              <a:gdLst/>
              <a:ahLst/>
              <a:cxnLst/>
              <a:rect l="l" t="t" r="r" b="b"/>
              <a:pathLst>
                <a:path w="2646" h="6240" extrusionOk="0">
                  <a:moveTo>
                    <a:pt x="74" y="1"/>
                  </a:moveTo>
                  <a:lnTo>
                    <a:pt x="41" y="21"/>
                  </a:lnTo>
                  <a:lnTo>
                    <a:pt x="21" y="48"/>
                  </a:lnTo>
                  <a:lnTo>
                    <a:pt x="7" y="61"/>
                  </a:lnTo>
                  <a:lnTo>
                    <a:pt x="1" y="81"/>
                  </a:lnTo>
                  <a:lnTo>
                    <a:pt x="1" y="101"/>
                  </a:lnTo>
                  <a:lnTo>
                    <a:pt x="1" y="128"/>
                  </a:lnTo>
                  <a:lnTo>
                    <a:pt x="87" y="535"/>
                  </a:lnTo>
                  <a:lnTo>
                    <a:pt x="188" y="936"/>
                  </a:lnTo>
                  <a:lnTo>
                    <a:pt x="295" y="1337"/>
                  </a:lnTo>
                  <a:lnTo>
                    <a:pt x="408" y="1731"/>
                  </a:lnTo>
                  <a:lnTo>
                    <a:pt x="535" y="2125"/>
                  </a:lnTo>
                  <a:lnTo>
                    <a:pt x="669" y="2506"/>
                  </a:lnTo>
                  <a:lnTo>
                    <a:pt x="815" y="2886"/>
                  </a:lnTo>
                  <a:lnTo>
                    <a:pt x="969" y="3267"/>
                  </a:lnTo>
                  <a:lnTo>
                    <a:pt x="1129" y="3641"/>
                  </a:lnTo>
                  <a:lnTo>
                    <a:pt x="1296" y="4015"/>
                  </a:lnTo>
                  <a:lnTo>
                    <a:pt x="1470" y="4383"/>
                  </a:lnTo>
                  <a:lnTo>
                    <a:pt x="1657" y="4750"/>
                  </a:lnTo>
                  <a:lnTo>
                    <a:pt x="1851" y="5111"/>
                  </a:lnTo>
                  <a:lnTo>
                    <a:pt x="2051" y="5478"/>
                  </a:lnTo>
                  <a:lnTo>
                    <a:pt x="2258" y="5839"/>
                  </a:lnTo>
                  <a:lnTo>
                    <a:pt x="2465" y="6193"/>
                  </a:lnTo>
                  <a:lnTo>
                    <a:pt x="2479" y="6213"/>
                  </a:lnTo>
                  <a:lnTo>
                    <a:pt x="2499" y="6226"/>
                  </a:lnTo>
                  <a:lnTo>
                    <a:pt x="2525" y="6239"/>
                  </a:lnTo>
                  <a:lnTo>
                    <a:pt x="2559" y="6239"/>
                  </a:lnTo>
                  <a:lnTo>
                    <a:pt x="2592" y="6226"/>
                  </a:lnTo>
                  <a:lnTo>
                    <a:pt x="2619" y="6206"/>
                  </a:lnTo>
                  <a:lnTo>
                    <a:pt x="2639" y="6173"/>
                  </a:lnTo>
                  <a:lnTo>
                    <a:pt x="2646" y="6139"/>
                  </a:lnTo>
                  <a:lnTo>
                    <a:pt x="2639" y="6119"/>
                  </a:lnTo>
                  <a:lnTo>
                    <a:pt x="2632" y="6099"/>
                  </a:lnTo>
                  <a:lnTo>
                    <a:pt x="2452" y="5732"/>
                  </a:lnTo>
                  <a:lnTo>
                    <a:pt x="2272" y="5371"/>
                  </a:lnTo>
                  <a:lnTo>
                    <a:pt x="2098" y="4997"/>
                  </a:lnTo>
                  <a:lnTo>
                    <a:pt x="1931" y="4630"/>
                  </a:lnTo>
                  <a:lnTo>
                    <a:pt x="1771" y="4256"/>
                  </a:lnTo>
                  <a:lnTo>
                    <a:pt x="1610" y="3882"/>
                  </a:lnTo>
                  <a:lnTo>
                    <a:pt x="1457" y="3508"/>
                  </a:lnTo>
                  <a:lnTo>
                    <a:pt x="1310" y="3127"/>
                  </a:lnTo>
                  <a:lnTo>
                    <a:pt x="1016" y="2372"/>
                  </a:lnTo>
                  <a:lnTo>
                    <a:pt x="735" y="1604"/>
                  </a:lnTo>
                  <a:lnTo>
                    <a:pt x="468" y="843"/>
                  </a:lnTo>
                  <a:lnTo>
                    <a:pt x="201" y="74"/>
                  </a:lnTo>
                  <a:lnTo>
                    <a:pt x="194" y="48"/>
                  </a:lnTo>
                  <a:lnTo>
                    <a:pt x="181" y="34"/>
                  </a:lnTo>
                  <a:lnTo>
                    <a:pt x="168" y="21"/>
                  </a:lnTo>
                  <a:lnTo>
                    <a:pt x="148" y="8"/>
                  </a:lnTo>
                  <a:lnTo>
                    <a:pt x="11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713;p67"/>
            <p:cNvSpPr/>
            <p:nvPr/>
          </p:nvSpPr>
          <p:spPr>
            <a:xfrm>
              <a:off x="2573241" y="2679363"/>
              <a:ext cx="10378" cy="59883"/>
            </a:xfrm>
            <a:custGeom>
              <a:avLst/>
              <a:gdLst/>
              <a:ahLst/>
              <a:cxnLst/>
              <a:rect l="l" t="t" r="r" b="b"/>
              <a:pathLst>
                <a:path w="1284" h="7409" extrusionOk="0">
                  <a:moveTo>
                    <a:pt x="348" y="1"/>
                  </a:moveTo>
                  <a:lnTo>
                    <a:pt x="321" y="8"/>
                  </a:lnTo>
                  <a:lnTo>
                    <a:pt x="301" y="21"/>
                  </a:lnTo>
                  <a:lnTo>
                    <a:pt x="281" y="41"/>
                  </a:lnTo>
                  <a:lnTo>
                    <a:pt x="261" y="61"/>
                  </a:lnTo>
                  <a:lnTo>
                    <a:pt x="248" y="88"/>
                  </a:lnTo>
                  <a:lnTo>
                    <a:pt x="235" y="115"/>
                  </a:lnTo>
                  <a:lnTo>
                    <a:pt x="188" y="342"/>
                  </a:lnTo>
                  <a:lnTo>
                    <a:pt x="148" y="569"/>
                  </a:lnTo>
                  <a:lnTo>
                    <a:pt x="114" y="796"/>
                  </a:lnTo>
                  <a:lnTo>
                    <a:pt x="88" y="1023"/>
                  </a:lnTo>
                  <a:lnTo>
                    <a:pt x="61" y="1250"/>
                  </a:lnTo>
                  <a:lnTo>
                    <a:pt x="41" y="1477"/>
                  </a:lnTo>
                  <a:lnTo>
                    <a:pt x="21" y="1698"/>
                  </a:lnTo>
                  <a:lnTo>
                    <a:pt x="8" y="1925"/>
                  </a:lnTo>
                  <a:lnTo>
                    <a:pt x="1" y="2158"/>
                  </a:lnTo>
                  <a:lnTo>
                    <a:pt x="1" y="2386"/>
                  </a:lnTo>
                  <a:lnTo>
                    <a:pt x="1" y="2613"/>
                  </a:lnTo>
                  <a:lnTo>
                    <a:pt x="8" y="2840"/>
                  </a:lnTo>
                  <a:lnTo>
                    <a:pt x="21" y="3060"/>
                  </a:lnTo>
                  <a:lnTo>
                    <a:pt x="34" y="3287"/>
                  </a:lnTo>
                  <a:lnTo>
                    <a:pt x="48" y="3514"/>
                  </a:lnTo>
                  <a:lnTo>
                    <a:pt x="74" y="3741"/>
                  </a:lnTo>
                  <a:lnTo>
                    <a:pt x="128" y="4196"/>
                  </a:lnTo>
                  <a:lnTo>
                    <a:pt x="201" y="4643"/>
                  </a:lnTo>
                  <a:lnTo>
                    <a:pt x="288" y="5091"/>
                  </a:lnTo>
                  <a:lnTo>
                    <a:pt x="388" y="5538"/>
                  </a:lnTo>
                  <a:lnTo>
                    <a:pt x="509" y="5979"/>
                  </a:lnTo>
                  <a:lnTo>
                    <a:pt x="635" y="6413"/>
                  </a:lnTo>
                  <a:lnTo>
                    <a:pt x="776" y="6847"/>
                  </a:lnTo>
                  <a:lnTo>
                    <a:pt x="929" y="7281"/>
                  </a:lnTo>
                  <a:lnTo>
                    <a:pt x="949" y="7315"/>
                  </a:lnTo>
                  <a:lnTo>
                    <a:pt x="969" y="7348"/>
                  </a:lnTo>
                  <a:lnTo>
                    <a:pt x="996" y="7368"/>
                  </a:lnTo>
                  <a:lnTo>
                    <a:pt x="1023" y="7388"/>
                  </a:lnTo>
                  <a:lnTo>
                    <a:pt x="1056" y="7402"/>
                  </a:lnTo>
                  <a:lnTo>
                    <a:pt x="1090" y="7408"/>
                  </a:lnTo>
                  <a:lnTo>
                    <a:pt x="1123" y="7408"/>
                  </a:lnTo>
                  <a:lnTo>
                    <a:pt x="1156" y="7402"/>
                  </a:lnTo>
                  <a:lnTo>
                    <a:pt x="1183" y="7388"/>
                  </a:lnTo>
                  <a:lnTo>
                    <a:pt x="1217" y="7375"/>
                  </a:lnTo>
                  <a:lnTo>
                    <a:pt x="1237" y="7348"/>
                  </a:lnTo>
                  <a:lnTo>
                    <a:pt x="1257" y="7328"/>
                  </a:lnTo>
                  <a:lnTo>
                    <a:pt x="1277" y="7295"/>
                  </a:lnTo>
                  <a:lnTo>
                    <a:pt x="1283" y="7261"/>
                  </a:lnTo>
                  <a:lnTo>
                    <a:pt x="1283" y="7221"/>
                  </a:lnTo>
                  <a:lnTo>
                    <a:pt x="1283" y="7181"/>
                  </a:lnTo>
                  <a:lnTo>
                    <a:pt x="1183" y="6747"/>
                  </a:lnTo>
                  <a:lnTo>
                    <a:pt x="1096" y="6306"/>
                  </a:lnTo>
                  <a:lnTo>
                    <a:pt x="1023" y="5872"/>
                  </a:lnTo>
                  <a:lnTo>
                    <a:pt x="949" y="5438"/>
                  </a:lnTo>
                  <a:lnTo>
                    <a:pt x="889" y="4997"/>
                  </a:lnTo>
                  <a:lnTo>
                    <a:pt x="829" y="4563"/>
                  </a:lnTo>
                  <a:lnTo>
                    <a:pt x="782" y="4129"/>
                  </a:lnTo>
                  <a:lnTo>
                    <a:pt x="742" y="3688"/>
                  </a:lnTo>
                  <a:lnTo>
                    <a:pt x="702" y="3254"/>
                  </a:lnTo>
                  <a:lnTo>
                    <a:pt x="669" y="2813"/>
                  </a:lnTo>
                  <a:lnTo>
                    <a:pt x="642" y="2372"/>
                  </a:lnTo>
                  <a:lnTo>
                    <a:pt x="615" y="1931"/>
                  </a:lnTo>
                  <a:lnTo>
                    <a:pt x="582" y="1050"/>
                  </a:lnTo>
                  <a:lnTo>
                    <a:pt x="549" y="161"/>
                  </a:lnTo>
                  <a:lnTo>
                    <a:pt x="549" y="128"/>
                  </a:lnTo>
                  <a:lnTo>
                    <a:pt x="535" y="101"/>
                  </a:lnTo>
                  <a:lnTo>
                    <a:pt x="522" y="74"/>
                  </a:lnTo>
                  <a:lnTo>
                    <a:pt x="502" y="54"/>
                  </a:lnTo>
                  <a:lnTo>
                    <a:pt x="482" y="34"/>
                  </a:lnTo>
                  <a:lnTo>
                    <a:pt x="462" y="21"/>
                  </a:lnTo>
                  <a:lnTo>
                    <a:pt x="435" y="8"/>
                  </a:lnTo>
                  <a:lnTo>
                    <a:pt x="40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714;p67"/>
            <p:cNvSpPr/>
            <p:nvPr/>
          </p:nvSpPr>
          <p:spPr>
            <a:xfrm>
              <a:off x="2617299" y="2683040"/>
              <a:ext cx="14096" cy="55931"/>
            </a:xfrm>
            <a:custGeom>
              <a:avLst/>
              <a:gdLst/>
              <a:ahLst/>
              <a:cxnLst/>
              <a:rect l="l" t="t" r="r" b="b"/>
              <a:pathLst>
                <a:path w="1744" h="6920" extrusionOk="0">
                  <a:moveTo>
                    <a:pt x="100" y="0"/>
                  </a:moveTo>
                  <a:lnTo>
                    <a:pt x="60" y="14"/>
                  </a:lnTo>
                  <a:lnTo>
                    <a:pt x="27" y="34"/>
                  </a:lnTo>
                  <a:lnTo>
                    <a:pt x="14" y="47"/>
                  </a:lnTo>
                  <a:lnTo>
                    <a:pt x="7" y="67"/>
                  </a:lnTo>
                  <a:lnTo>
                    <a:pt x="0" y="87"/>
                  </a:lnTo>
                  <a:lnTo>
                    <a:pt x="7" y="114"/>
                  </a:lnTo>
                  <a:lnTo>
                    <a:pt x="67" y="535"/>
                  </a:lnTo>
                  <a:lnTo>
                    <a:pt x="127" y="962"/>
                  </a:lnTo>
                  <a:lnTo>
                    <a:pt x="201" y="1383"/>
                  </a:lnTo>
                  <a:lnTo>
                    <a:pt x="274" y="1804"/>
                  </a:lnTo>
                  <a:lnTo>
                    <a:pt x="354" y="2224"/>
                  </a:lnTo>
                  <a:lnTo>
                    <a:pt x="434" y="2645"/>
                  </a:lnTo>
                  <a:lnTo>
                    <a:pt x="615" y="3480"/>
                  </a:lnTo>
                  <a:lnTo>
                    <a:pt x="808" y="4308"/>
                  </a:lnTo>
                  <a:lnTo>
                    <a:pt x="1009" y="5143"/>
                  </a:lnTo>
                  <a:lnTo>
                    <a:pt x="1216" y="5971"/>
                  </a:lnTo>
                  <a:lnTo>
                    <a:pt x="1430" y="6806"/>
                  </a:lnTo>
                  <a:lnTo>
                    <a:pt x="1443" y="6840"/>
                  </a:lnTo>
                  <a:lnTo>
                    <a:pt x="1463" y="6867"/>
                  </a:lnTo>
                  <a:lnTo>
                    <a:pt x="1483" y="6887"/>
                  </a:lnTo>
                  <a:lnTo>
                    <a:pt x="1510" y="6907"/>
                  </a:lnTo>
                  <a:lnTo>
                    <a:pt x="1536" y="6913"/>
                  </a:lnTo>
                  <a:lnTo>
                    <a:pt x="1563" y="6920"/>
                  </a:lnTo>
                  <a:lnTo>
                    <a:pt x="1590" y="6920"/>
                  </a:lnTo>
                  <a:lnTo>
                    <a:pt x="1623" y="6913"/>
                  </a:lnTo>
                  <a:lnTo>
                    <a:pt x="1650" y="6900"/>
                  </a:lnTo>
                  <a:lnTo>
                    <a:pt x="1677" y="6887"/>
                  </a:lnTo>
                  <a:lnTo>
                    <a:pt x="1697" y="6867"/>
                  </a:lnTo>
                  <a:lnTo>
                    <a:pt x="1717" y="6846"/>
                  </a:lnTo>
                  <a:lnTo>
                    <a:pt x="1730" y="6820"/>
                  </a:lnTo>
                  <a:lnTo>
                    <a:pt x="1743" y="6786"/>
                  </a:lnTo>
                  <a:lnTo>
                    <a:pt x="1743" y="6753"/>
                  </a:lnTo>
                  <a:lnTo>
                    <a:pt x="1743" y="6720"/>
                  </a:lnTo>
                  <a:lnTo>
                    <a:pt x="1590" y="5878"/>
                  </a:lnTo>
                  <a:lnTo>
                    <a:pt x="1430" y="5043"/>
                  </a:lnTo>
                  <a:lnTo>
                    <a:pt x="1263" y="4208"/>
                  </a:lnTo>
                  <a:lnTo>
                    <a:pt x="1089" y="3373"/>
                  </a:lnTo>
                  <a:lnTo>
                    <a:pt x="902" y="2545"/>
                  </a:lnTo>
                  <a:lnTo>
                    <a:pt x="802" y="2131"/>
                  </a:lnTo>
                  <a:lnTo>
                    <a:pt x="702" y="1723"/>
                  </a:lnTo>
                  <a:lnTo>
                    <a:pt x="588" y="1309"/>
                  </a:lnTo>
                  <a:lnTo>
                    <a:pt x="474" y="902"/>
                  </a:lnTo>
                  <a:lnTo>
                    <a:pt x="361" y="488"/>
                  </a:lnTo>
                  <a:lnTo>
                    <a:pt x="234" y="80"/>
                  </a:lnTo>
                  <a:lnTo>
                    <a:pt x="227" y="60"/>
                  </a:lnTo>
                  <a:lnTo>
                    <a:pt x="214" y="40"/>
                  </a:lnTo>
                  <a:lnTo>
                    <a:pt x="181" y="14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715;p67"/>
            <p:cNvSpPr/>
            <p:nvPr/>
          </p:nvSpPr>
          <p:spPr>
            <a:xfrm>
              <a:off x="2563308" y="2460513"/>
              <a:ext cx="22203" cy="99552"/>
            </a:xfrm>
            <a:custGeom>
              <a:avLst/>
              <a:gdLst/>
              <a:ahLst/>
              <a:cxnLst/>
              <a:rect l="l" t="t" r="r" b="b"/>
              <a:pathLst>
                <a:path w="2747" h="12317" extrusionOk="0">
                  <a:moveTo>
                    <a:pt x="2526" y="0"/>
                  </a:moveTo>
                  <a:lnTo>
                    <a:pt x="2499" y="13"/>
                  </a:lnTo>
                  <a:lnTo>
                    <a:pt x="2472" y="27"/>
                  </a:lnTo>
                  <a:lnTo>
                    <a:pt x="2446" y="47"/>
                  </a:lnTo>
                  <a:lnTo>
                    <a:pt x="2425" y="67"/>
                  </a:lnTo>
                  <a:lnTo>
                    <a:pt x="2192" y="414"/>
                  </a:lnTo>
                  <a:lnTo>
                    <a:pt x="1965" y="762"/>
                  </a:lnTo>
                  <a:lnTo>
                    <a:pt x="1758" y="1116"/>
                  </a:lnTo>
                  <a:lnTo>
                    <a:pt x="1564" y="1476"/>
                  </a:lnTo>
                  <a:lnTo>
                    <a:pt x="1377" y="1844"/>
                  </a:lnTo>
                  <a:lnTo>
                    <a:pt x="1203" y="2218"/>
                  </a:lnTo>
                  <a:lnTo>
                    <a:pt x="1050" y="2598"/>
                  </a:lnTo>
                  <a:lnTo>
                    <a:pt x="903" y="2979"/>
                  </a:lnTo>
                  <a:lnTo>
                    <a:pt x="762" y="3366"/>
                  </a:lnTo>
                  <a:lnTo>
                    <a:pt x="642" y="3761"/>
                  </a:lnTo>
                  <a:lnTo>
                    <a:pt x="535" y="4155"/>
                  </a:lnTo>
                  <a:lnTo>
                    <a:pt x="435" y="4555"/>
                  </a:lnTo>
                  <a:lnTo>
                    <a:pt x="348" y="4956"/>
                  </a:lnTo>
                  <a:lnTo>
                    <a:pt x="268" y="5364"/>
                  </a:lnTo>
                  <a:lnTo>
                    <a:pt x="208" y="5778"/>
                  </a:lnTo>
                  <a:lnTo>
                    <a:pt x="148" y="6192"/>
                  </a:lnTo>
                  <a:lnTo>
                    <a:pt x="114" y="6526"/>
                  </a:lnTo>
                  <a:lnTo>
                    <a:pt x="81" y="6880"/>
                  </a:lnTo>
                  <a:lnTo>
                    <a:pt x="48" y="7254"/>
                  </a:lnTo>
                  <a:lnTo>
                    <a:pt x="28" y="7648"/>
                  </a:lnTo>
                  <a:lnTo>
                    <a:pt x="8" y="8049"/>
                  </a:lnTo>
                  <a:lnTo>
                    <a:pt x="1" y="8463"/>
                  </a:lnTo>
                  <a:lnTo>
                    <a:pt x="8" y="8877"/>
                  </a:lnTo>
                  <a:lnTo>
                    <a:pt x="28" y="9298"/>
                  </a:lnTo>
                  <a:lnTo>
                    <a:pt x="41" y="9505"/>
                  </a:lnTo>
                  <a:lnTo>
                    <a:pt x="61" y="9712"/>
                  </a:lnTo>
                  <a:lnTo>
                    <a:pt x="81" y="9919"/>
                  </a:lnTo>
                  <a:lnTo>
                    <a:pt x="108" y="10119"/>
                  </a:lnTo>
                  <a:lnTo>
                    <a:pt x="141" y="10320"/>
                  </a:lnTo>
                  <a:lnTo>
                    <a:pt x="181" y="10520"/>
                  </a:lnTo>
                  <a:lnTo>
                    <a:pt x="221" y="10714"/>
                  </a:lnTo>
                  <a:lnTo>
                    <a:pt x="268" y="10901"/>
                  </a:lnTo>
                  <a:lnTo>
                    <a:pt x="322" y="11088"/>
                  </a:lnTo>
                  <a:lnTo>
                    <a:pt x="382" y="11268"/>
                  </a:lnTo>
                  <a:lnTo>
                    <a:pt x="448" y="11442"/>
                  </a:lnTo>
                  <a:lnTo>
                    <a:pt x="522" y="11609"/>
                  </a:lnTo>
                  <a:lnTo>
                    <a:pt x="602" y="11776"/>
                  </a:lnTo>
                  <a:lnTo>
                    <a:pt x="689" y="11929"/>
                  </a:lnTo>
                  <a:lnTo>
                    <a:pt x="782" y="12076"/>
                  </a:lnTo>
                  <a:lnTo>
                    <a:pt x="883" y="12217"/>
                  </a:lnTo>
                  <a:lnTo>
                    <a:pt x="903" y="12243"/>
                  </a:lnTo>
                  <a:lnTo>
                    <a:pt x="929" y="12270"/>
                  </a:lnTo>
                  <a:lnTo>
                    <a:pt x="956" y="12290"/>
                  </a:lnTo>
                  <a:lnTo>
                    <a:pt x="983" y="12303"/>
                  </a:lnTo>
                  <a:lnTo>
                    <a:pt x="1016" y="12310"/>
                  </a:lnTo>
                  <a:lnTo>
                    <a:pt x="1050" y="12317"/>
                  </a:lnTo>
                  <a:lnTo>
                    <a:pt x="1083" y="12317"/>
                  </a:lnTo>
                  <a:lnTo>
                    <a:pt x="1123" y="12310"/>
                  </a:lnTo>
                  <a:lnTo>
                    <a:pt x="1404" y="12270"/>
                  </a:lnTo>
                  <a:lnTo>
                    <a:pt x="1430" y="12270"/>
                  </a:lnTo>
                  <a:lnTo>
                    <a:pt x="1450" y="12257"/>
                  </a:lnTo>
                  <a:lnTo>
                    <a:pt x="1470" y="12243"/>
                  </a:lnTo>
                  <a:lnTo>
                    <a:pt x="1484" y="12223"/>
                  </a:lnTo>
                  <a:lnTo>
                    <a:pt x="1490" y="12203"/>
                  </a:lnTo>
                  <a:lnTo>
                    <a:pt x="1504" y="12183"/>
                  </a:lnTo>
                  <a:lnTo>
                    <a:pt x="1504" y="12136"/>
                  </a:lnTo>
                  <a:lnTo>
                    <a:pt x="1497" y="12090"/>
                  </a:lnTo>
                  <a:lnTo>
                    <a:pt x="1477" y="12050"/>
                  </a:lnTo>
                  <a:lnTo>
                    <a:pt x="1444" y="12016"/>
                  </a:lnTo>
                  <a:lnTo>
                    <a:pt x="1424" y="12003"/>
                  </a:lnTo>
                  <a:lnTo>
                    <a:pt x="1404" y="11989"/>
                  </a:lnTo>
                  <a:lnTo>
                    <a:pt x="1350" y="11969"/>
                  </a:lnTo>
                  <a:lnTo>
                    <a:pt x="1303" y="11943"/>
                  </a:lnTo>
                  <a:lnTo>
                    <a:pt x="1263" y="11909"/>
                  </a:lnTo>
                  <a:lnTo>
                    <a:pt x="1223" y="11869"/>
                  </a:lnTo>
                  <a:lnTo>
                    <a:pt x="1183" y="11822"/>
                  </a:lnTo>
                  <a:lnTo>
                    <a:pt x="1143" y="11776"/>
                  </a:lnTo>
                  <a:lnTo>
                    <a:pt x="1110" y="11716"/>
                  </a:lnTo>
                  <a:lnTo>
                    <a:pt x="1076" y="11649"/>
                  </a:lnTo>
                  <a:lnTo>
                    <a:pt x="1023" y="11502"/>
                  </a:lnTo>
                  <a:lnTo>
                    <a:pt x="969" y="11335"/>
                  </a:lnTo>
                  <a:lnTo>
                    <a:pt x="929" y="11148"/>
                  </a:lnTo>
                  <a:lnTo>
                    <a:pt x="896" y="10947"/>
                  </a:lnTo>
                  <a:lnTo>
                    <a:pt x="869" y="10727"/>
                  </a:lnTo>
                  <a:lnTo>
                    <a:pt x="849" y="10500"/>
                  </a:lnTo>
                  <a:lnTo>
                    <a:pt x="836" y="10253"/>
                  </a:lnTo>
                  <a:lnTo>
                    <a:pt x="822" y="9999"/>
                  </a:lnTo>
                  <a:lnTo>
                    <a:pt x="822" y="9739"/>
                  </a:lnTo>
                  <a:lnTo>
                    <a:pt x="822" y="9471"/>
                  </a:lnTo>
                  <a:lnTo>
                    <a:pt x="836" y="8924"/>
                  </a:lnTo>
                  <a:lnTo>
                    <a:pt x="869" y="8369"/>
                  </a:lnTo>
                  <a:lnTo>
                    <a:pt x="909" y="7822"/>
                  </a:lnTo>
                  <a:lnTo>
                    <a:pt x="956" y="7301"/>
                  </a:lnTo>
                  <a:lnTo>
                    <a:pt x="1003" y="6813"/>
                  </a:lnTo>
                  <a:lnTo>
                    <a:pt x="1056" y="6379"/>
                  </a:lnTo>
                  <a:lnTo>
                    <a:pt x="1103" y="6011"/>
                  </a:lnTo>
                  <a:lnTo>
                    <a:pt x="1176" y="5524"/>
                  </a:lnTo>
                  <a:lnTo>
                    <a:pt x="1237" y="5183"/>
                  </a:lnTo>
                  <a:lnTo>
                    <a:pt x="1303" y="4836"/>
                  </a:lnTo>
                  <a:lnTo>
                    <a:pt x="1377" y="4502"/>
                  </a:lnTo>
                  <a:lnTo>
                    <a:pt x="1457" y="4161"/>
                  </a:lnTo>
                  <a:lnTo>
                    <a:pt x="1544" y="3827"/>
                  </a:lnTo>
                  <a:lnTo>
                    <a:pt x="1637" y="3493"/>
                  </a:lnTo>
                  <a:lnTo>
                    <a:pt x="1731" y="3159"/>
                  </a:lnTo>
                  <a:lnTo>
                    <a:pt x="1831" y="2825"/>
                  </a:lnTo>
                  <a:lnTo>
                    <a:pt x="2045" y="2164"/>
                  </a:lnTo>
                  <a:lnTo>
                    <a:pt x="2272" y="1510"/>
                  </a:lnTo>
                  <a:lnTo>
                    <a:pt x="2499" y="855"/>
                  </a:lnTo>
                  <a:lnTo>
                    <a:pt x="2733" y="200"/>
                  </a:lnTo>
                  <a:lnTo>
                    <a:pt x="2746" y="167"/>
                  </a:lnTo>
                  <a:lnTo>
                    <a:pt x="2746" y="134"/>
                  </a:lnTo>
                  <a:lnTo>
                    <a:pt x="2739" y="107"/>
                  </a:lnTo>
                  <a:lnTo>
                    <a:pt x="2726" y="80"/>
                  </a:lnTo>
                  <a:lnTo>
                    <a:pt x="2713" y="54"/>
                  </a:lnTo>
                  <a:lnTo>
                    <a:pt x="2693" y="33"/>
                  </a:lnTo>
                  <a:lnTo>
                    <a:pt x="2673" y="20"/>
                  </a:lnTo>
                  <a:lnTo>
                    <a:pt x="2646" y="7"/>
                  </a:lnTo>
                  <a:lnTo>
                    <a:pt x="261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716;p67"/>
            <p:cNvSpPr/>
            <p:nvPr/>
          </p:nvSpPr>
          <p:spPr>
            <a:xfrm>
              <a:off x="2618212" y="2439886"/>
              <a:ext cx="10806" cy="35911"/>
            </a:xfrm>
            <a:custGeom>
              <a:avLst/>
              <a:gdLst/>
              <a:ahLst/>
              <a:cxnLst/>
              <a:rect l="l" t="t" r="r" b="b"/>
              <a:pathLst>
                <a:path w="1337" h="4443" extrusionOk="0">
                  <a:moveTo>
                    <a:pt x="1190" y="1"/>
                  </a:moveTo>
                  <a:lnTo>
                    <a:pt x="1163" y="7"/>
                  </a:lnTo>
                  <a:lnTo>
                    <a:pt x="1143" y="14"/>
                  </a:lnTo>
                  <a:lnTo>
                    <a:pt x="1123" y="27"/>
                  </a:lnTo>
                  <a:lnTo>
                    <a:pt x="1109" y="41"/>
                  </a:lnTo>
                  <a:lnTo>
                    <a:pt x="1089" y="67"/>
                  </a:lnTo>
                  <a:lnTo>
                    <a:pt x="963" y="321"/>
                  </a:lnTo>
                  <a:lnTo>
                    <a:pt x="849" y="568"/>
                  </a:lnTo>
                  <a:lnTo>
                    <a:pt x="735" y="822"/>
                  </a:lnTo>
                  <a:lnTo>
                    <a:pt x="629" y="1076"/>
                  </a:lnTo>
                  <a:lnTo>
                    <a:pt x="535" y="1336"/>
                  </a:lnTo>
                  <a:lnTo>
                    <a:pt x="448" y="1590"/>
                  </a:lnTo>
                  <a:lnTo>
                    <a:pt x="368" y="1851"/>
                  </a:lnTo>
                  <a:lnTo>
                    <a:pt x="295" y="2111"/>
                  </a:lnTo>
                  <a:lnTo>
                    <a:pt x="235" y="2372"/>
                  </a:lnTo>
                  <a:lnTo>
                    <a:pt x="174" y="2639"/>
                  </a:lnTo>
                  <a:lnTo>
                    <a:pt x="128" y="2899"/>
                  </a:lnTo>
                  <a:lnTo>
                    <a:pt x="88" y="3173"/>
                  </a:lnTo>
                  <a:lnTo>
                    <a:pt x="54" y="3447"/>
                  </a:lnTo>
                  <a:lnTo>
                    <a:pt x="27" y="3721"/>
                  </a:lnTo>
                  <a:lnTo>
                    <a:pt x="14" y="4001"/>
                  </a:lnTo>
                  <a:lnTo>
                    <a:pt x="1" y="4282"/>
                  </a:lnTo>
                  <a:lnTo>
                    <a:pt x="7" y="4315"/>
                  </a:lnTo>
                  <a:lnTo>
                    <a:pt x="14" y="4342"/>
                  </a:lnTo>
                  <a:lnTo>
                    <a:pt x="27" y="4369"/>
                  </a:lnTo>
                  <a:lnTo>
                    <a:pt x="47" y="4389"/>
                  </a:lnTo>
                  <a:lnTo>
                    <a:pt x="68" y="4409"/>
                  </a:lnTo>
                  <a:lnTo>
                    <a:pt x="94" y="4422"/>
                  </a:lnTo>
                  <a:lnTo>
                    <a:pt x="121" y="4436"/>
                  </a:lnTo>
                  <a:lnTo>
                    <a:pt x="148" y="4442"/>
                  </a:lnTo>
                  <a:lnTo>
                    <a:pt x="201" y="4442"/>
                  </a:lnTo>
                  <a:lnTo>
                    <a:pt x="228" y="4436"/>
                  </a:lnTo>
                  <a:lnTo>
                    <a:pt x="255" y="4422"/>
                  </a:lnTo>
                  <a:lnTo>
                    <a:pt x="275" y="4409"/>
                  </a:lnTo>
                  <a:lnTo>
                    <a:pt x="295" y="4382"/>
                  </a:lnTo>
                  <a:lnTo>
                    <a:pt x="308" y="4362"/>
                  </a:lnTo>
                  <a:lnTo>
                    <a:pt x="315" y="4329"/>
                  </a:lnTo>
                  <a:lnTo>
                    <a:pt x="415" y="3801"/>
                  </a:lnTo>
                  <a:lnTo>
                    <a:pt x="522" y="3280"/>
                  </a:lnTo>
                  <a:lnTo>
                    <a:pt x="635" y="2752"/>
                  </a:lnTo>
                  <a:lnTo>
                    <a:pt x="755" y="2231"/>
                  </a:lnTo>
                  <a:lnTo>
                    <a:pt x="889" y="1710"/>
                  </a:lnTo>
                  <a:lnTo>
                    <a:pt x="1029" y="1189"/>
                  </a:lnTo>
                  <a:lnTo>
                    <a:pt x="1176" y="675"/>
                  </a:lnTo>
                  <a:lnTo>
                    <a:pt x="1330" y="168"/>
                  </a:lnTo>
                  <a:lnTo>
                    <a:pt x="1337" y="141"/>
                  </a:lnTo>
                  <a:lnTo>
                    <a:pt x="1337" y="114"/>
                  </a:lnTo>
                  <a:lnTo>
                    <a:pt x="1330" y="94"/>
                  </a:lnTo>
                  <a:lnTo>
                    <a:pt x="1323" y="74"/>
                  </a:lnTo>
                  <a:lnTo>
                    <a:pt x="1310" y="54"/>
                  </a:lnTo>
                  <a:lnTo>
                    <a:pt x="1297" y="41"/>
                  </a:lnTo>
                  <a:lnTo>
                    <a:pt x="1256" y="14"/>
                  </a:lnTo>
                  <a:lnTo>
                    <a:pt x="121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717;p67"/>
            <p:cNvSpPr/>
            <p:nvPr/>
          </p:nvSpPr>
          <p:spPr>
            <a:xfrm>
              <a:off x="2663078" y="2408518"/>
              <a:ext cx="14799" cy="30245"/>
            </a:xfrm>
            <a:custGeom>
              <a:avLst/>
              <a:gdLst/>
              <a:ahLst/>
              <a:cxnLst/>
              <a:rect l="l" t="t" r="r" b="b"/>
              <a:pathLst>
                <a:path w="1831" h="3742" extrusionOk="0">
                  <a:moveTo>
                    <a:pt x="1717" y="1"/>
                  </a:moveTo>
                  <a:lnTo>
                    <a:pt x="1697" y="21"/>
                  </a:lnTo>
                  <a:lnTo>
                    <a:pt x="1523" y="215"/>
                  </a:lnTo>
                  <a:lnTo>
                    <a:pt x="1369" y="408"/>
                  </a:lnTo>
                  <a:lnTo>
                    <a:pt x="1216" y="615"/>
                  </a:lnTo>
                  <a:lnTo>
                    <a:pt x="1082" y="822"/>
                  </a:lnTo>
                  <a:lnTo>
                    <a:pt x="949" y="1036"/>
                  </a:lnTo>
                  <a:lnTo>
                    <a:pt x="828" y="1257"/>
                  </a:lnTo>
                  <a:lnTo>
                    <a:pt x="715" y="1484"/>
                  </a:lnTo>
                  <a:lnTo>
                    <a:pt x="608" y="1711"/>
                  </a:lnTo>
                  <a:lnTo>
                    <a:pt x="508" y="1945"/>
                  </a:lnTo>
                  <a:lnTo>
                    <a:pt x="421" y="2178"/>
                  </a:lnTo>
                  <a:lnTo>
                    <a:pt x="334" y="2419"/>
                  </a:lnTo>
                  <a:lnTo>
                    <a:pt x="254" y="2659"/>
                  </a:lnTo>
                  <a:lnTo>
                    <a:pt x="187" y="2900"/>
                  </a:lnTo>
                  <a:lnTo>
                    <a:pt x="120" y="3147"/>
                  </a:lnTo>
                  <a:lnTo>
                    <a:pt x="54" y="3387"/>
                  </a:lnTo>
                  <a:lnTo>
                    <a:pt x="0" y="3634"/>
                  </a:lnTo>
                  <a:lnTo>
                    <a:pt x="0" y="3654"/>
                  </a:lnTo>
                  <a:lnTo>
                    <a:pt x="0" y="3675"/>
                  </a:lnTo>
                  <a:lnTo>
                    <a:pt x="14" y="3708"/>
                  </a:lnTo>
                  <a:lnTo>
                    <a:pt x="34" y="3728"/>
                  </a:lnTo>
                  <a:lnTo>
                    <a:pt x="67" y="3741"/>
                  </a:lnTo>
                  <a:lnTo>
                    <a:pt x="94" y="3741"/>
                  </a:lnTo>
                  <a:lnTo>
                    <a:pt x="127" y="3735"/>
                  </a:lnTo>
                  <a:lnTo>
                    <a:pt x="154" y="3715"/>
                  </a:lnTo>
                  <a:lnTo>
                    <a:pt x="161" y="3701"/>
                  </a:lnTo>
                  <a:lnTo>
                    <a:pt x="167" y="3681"/>
                  </a:lnTo>
                  <a:lnTo>
                    <a:pt x="241" y="3441"/>
                  </a:lnTo>
                  <a:lnTo>
                    <a:pt x="314" y="3207"/>
                  </a:lnTo>
                  <a:lnTo>
                    <a:pt x="401" y="2973"/>
                  </a:lnTo>
                  <a:lnTo>
                    <a:pt x="488" y="2746"/>
                  </a:lnTo>
                  <a:lnTo>
                    <a:pt x="581" y="2519"/>
                  </a:lnTo>
                  <a:lnTo>
                    <a:pt x="681" y="2292"/>
                  </a:lnTo>
                  <a:lnTo>
                    <a:pt x="782" y="2071"/>
                  </a:lnTo>
                  <a:lnTo>
                    <a:pt x="889" y="1851"/>
                  </a:lnTo>
                  <a:lnTo>
                    <a:pt x="1109" y="1417"/>
                  </a:lnTo>
                  <a:lnTo>
                    <a:pt x="1336" y="983"/>
                  </a:lnTo>
                  <a:lnTo>
                    <a:pt x="1817" y="121"/>
                  </a:lnTo>
                  <a:lnTo>
                    <a:pt x="1830" y="88"/>
                  </a:lnTo>
                  <a:lnTo>
                    <a:pt x="1830" y="61"/>
                  </a:lnTo>
                  <a:lnTo>
                    <a:pt x="1817" y="34"/>
                  </a:lnTo>
                  <a:lnTo>
                    <a:pt x="1797" y="14"/>
                  </a:lnTo>
                  <a:lnTo>
                    <a:pt x="177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718;p67"/>
            <p:cNvSpPr/>
            <p:nvPr/>
          </p:nvSpPr>
          <p:spPr>
            <a:xfrm>
              <a:off x="2649580" y="2350591"/>
              <a:ext cx="32508" cy="24579"/>
            </a:xfrm>
            <a:custGeom>
              <a:avLst/>
              <a:gdLst/>
              <a:ahLst/>
              <a:cxnLst/>
              <a:rect l="l" t="t" r="r" b="b"/>
              <a:pathLst>
                <a:path w="4022" h="3041" extrusionOk="0">
                  <a:moveTo>
                    <a:pt x="3848" y="1"/>
                  </a:moveTo>
                  <a:lnTo>
                    <a:pt x="3701" y="8"/>
                  </a:lnTo>
                  <a:lnTo>
                    <a:pt x="3554" y="28"/>
                  </a:lnTo>
                  <a:lnTo>
                    <a:pt x="3414" y="54"/>
                  </a:lnTo>
                  <a:lnTo>
                    <a:pt x="3273" y="95"/>
                  </a:lnTo>
                  <a:lnTo>
                    <a:pt x="3133" y="148"/>
                  </a:lnTo>
                  <a:lnTo>
                    <a:pt x="2993" y="208"/>
                  </a:lnTo>
                  <a:lnTo>
                    <a:pt x="2859" y="275"/>
                  </a:lnTo>
                  <a:lnTo>
                    <a:pt x="2726" y="355"/>
                  </a:lnTo>
                  <a:lnTo>
                    <a:pt x="2592" y="435"/>
                  </a:lnTo>
                  <a:lnTo>
                    <a:pt x="2465" y="522"/>
                  </a:lnTo>
                  <a:lnTo>
                    <a:pt x="2211" y="696"/>
                  </a:lnTo>
                  <a:lnTo>
                    <a:pt x="1971" y="883"/>
                  </a:lnTo>
                  <a:lnTo>
                    <a:pt x="1750" y="1056"/>
                  </a:lnTo>
                  <a:lnTo>
                    <a:pt x="1503" y="1257"/>
                  </a:lnTo>
                  <a:lnTo>
                    <a:pt x="1263" y="1470"/>
                  </a:lnTo>
                  <a:lnTo>
                    <a:pt x="1042" y="1691"/>
                  </a:lnTo>
                  <a:lnTo>
                    <a:pt x="822" y="1918"/>
                  </a:lnTo>
                  <a:lnTo>
                    <a:pt x="615" y="2152"/>
                  </a:lnTo>
                  <a:lnTo>
                    <a:pt x="408" y="2392"/>
                  </a:lnTo>
                  <a:lnTo>
                    <a:pt x="214" y="2639"/>
                  </a:lnTo>
                  <a:lnTo>
                    <a:pt x="20" y="2893"/>
                  </a:lnTo>
                  <a:lnTo>
                    <a:pt x="7" y="2913"/>
                  </a:lnTo>
                  <a:lnTo>
                    <a:pt x="0" y="2927"/>
                  </a:lnTo>
                  <a:lnTo>
                    <a:pt x="0" y="2947"/>
                  </a:lnTo>
                  <a:lnTo>
                    <a:pt x="7" y="2967"/>
                  </a:lnTo>
                  <a:lnTo>
                    <a:pt x="20" y="2993"/>
                  </a:lnTo>
                  <a:lnTo>
                    <a:pt x="40" y="3020"/>
                  </a:lnTo>
                  <a:lnTo>
                    <a:pt x="74" y="3033"/>
                  </a:lnTo>
                  <a:lnTo>
                    <a:pt x="114" y="3040"/>
                  </a:lnTo>
                  <a:lnTo>
                    <a:pt x="147" y="3040"/>
                  </a:lnTo>
                  <a:lnTo>
                    <a:pt x="167" y="3027"/>
                  </a:lnTo>
                  <a:lnTo>
                    <a:pt x="181" y="3020"/>
                  </a:lnTo>
                  <a:lnTo>
                    <a:pt x="415" y="2806"/>
                  </a:lnTo>
                  <a:lnTo>
                    <a:pt x="648" y="2593"/>
                  </a:lnTo>
                  <a:lnTo>
                    <a:pt x="895" y="2392"/>
                  </a:lnTo>
                  <a:lnTo>
                    <a:pt x="1143" y="2198"/>
                  </a:lnTo>
                  <a:lnTo>
                    <a:pt x="1396" y="2005"/>
                  </a:lnTo>
                  <a:lnTo>
                    <a:pt x="1650" y="1824"/>
                  </a:lnTo>
                  <a:lnTo>
                    <a:pt x="1911" y="1644"/>
                  </a:lnTo>
                  <a:lnTo>
                    <a:pt x="2171" y="1470"/>
                  </a:lnTo>
                  <a:lnTo>
                    <a:pt x="2285" y="1404"/>
                  </a:lnTo>
                  <a:lnTo>
                    <a:pt x="2398" y="1337"/>
                  </a:lnTo>
                  <a:lnTo>
                    <a:pt x="2639" y="1203"/>
                  </a:lnTo>
                  <a:lnTo>
                    <a:pt x="2879" y="1076"/>
                  </a:lnTo>
                  <a:lnTo>
                    <a:pt x="3120" y="949"/>
                  </a:lnTo>
                  <a:lnTo>
                    <a:pt x="3360" y="816"/>
                  </a:lnTo>
                  <a:lnTo>
                    <a:pt x="3474" y="742"/>
                  </a:lnTo>
                  <a:lnTo>
                    <a:pt x="3587" y="662"/>
                  </a:lnTo>
                  <a:lnTo>
                    <a:pt x="3694" y="582"/>
                  </a:lnTo>
                  <a:lnTo>
                    <a:pt x="3794" y="502"/>
                  </a:lnTo>
                  <a:lnTo>
                    <a:pt x="3888" y="408"/>
                  </a:lnTo>
                  <a:lnTo>
                    <a:pt x="3975" y="315"/>
                  </a:lnTo>
                  <a:lnTo>
                    <a:pt x="4008" y="268"/>
                  </a:lnTo>
                  <a:lnTo>
                    <a:pt x="4021" y="215"/>
                  </a:lnTo>
                  <a:lnTo>
                    <a:pt x="4021" y="161"/>
                  </a:lnTo>
                  <a:lnTo>
                    <a:pt x="4008" y="115"/>
                  </a:lnTo>
                  <a:lnTo>
                    <a:pt x="3988" y="68"/>
                  </a:lnTo>
                  <a:lnTo>
                    <a:pt x="3948" y="34"/>
                  </a:lnTo>
                  <a:lnTo>
                    <a:pt x="3928" y="21"/>
                  </a:lnTo>
                  <a:lnTo>
                    <a:pt x="3901" y="14"/>
                  </a:lnTo>
                  <a:lnTo>
                    <a:pt x="3874" y="8"/>
                  </a:lnTo>
                  <a:lnTo>
                    <a:pt x="384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719;p67"/>
            <p:cNvSpPr/>
            <p:nvPr/>
          </p:nvSpPr>
          <p:spPr>
            <a:xfrm>
              <a:off x="2760197" y="2286674"/>
              <a:ext cx="52100" cy="19713"/>
            </a:xfrm>
            <a:custGeom>
              <a:avLst/>
              <a:gdLst/>
              <a:ahLst/>
              <a:cxnLst/>
              <a:rect l="l" t="t" r="r" b="b"/>
              <a:pathLst>
                <a:path w="6446" h="2439" extrusionOk="0">
                  <a:moveTo>
                    <a:pt x="4515" y="1"/>
                  </a:moveTo>
                  <a:lnTo>
                    <a:pt x="4282" y="14"/>
                  </a:lnTo>
                  <a:lnTo>
                    <a:pt x="4048" y="34"/>
                  </a:lnTo>
                  <a:lnTo>
                    <a:pt x="3814" y="61"/>
                  </a:lnTo>
                  <a:lnTo>
                    <a:pt x="3580" y="94"/>
                  </a:lnTo>
                  <a:lnTo>
                    <a:pt x="3340" y="134"/>
                  </a:lnTo>
                  <a:lnTo>
                    <a:pt x="3106" y="188"/>
                  </a:lnTo>
                  <a:lnTo>
                    <a:pt x="2872" y="241"/>
                  </a:lnTo>
                  <a:lnTo>
                    <a:pt x="2645" y="308"/>
                  </a:lnTo>
                  <a:lnTo>
                    <a:pt x="2418" y="381"/>
                  </a:lnTo>
                  <a:lnTo>
                    <a:pt x="2198" y="462"/>
                  </a:lnTo>
                  <a:lnTo>
                    <a:pt x="1977" y="548"/>
                  </a:lnTo>
                  <a:lnTo>
                    <a:pt x="1764" y="642"/>
                  </a:lnTo>
                  <a:lnTo>
                    <a:pt x="1557" y="749"/>
                  </a:lnTo>
                  <a:lnTo>
                    <a:pt x="1356" y="856"/>
                  </a:lnTo>
                  <a:lnTo>
                    <a:pt x="1169" y="976"/>
                  </a:lnTo>
                  <a:lnTo>
                    <a:pt x="982" y="1096"/>
                  </a:lnTo>
                  <a:lnTo>
                    <a:pt x="815" y="1230"/>
                  </a:lnTo>
                  <a:lnTo>
                    <a:pt x="648" y="1363"/>
                  </a:lnTo>
                  <a:lnTo>
                    <a:pt x="501" y="1510"/>
                  </a:lnTo>
                  <a:lnTo>
                    <a:pt x="361" y="1657"/>
                  </a:lnTo>
                  <a:lnTo>
                    <a:pt x="234" y="1817"/>
                  </a:lnTo>
                  <a:lnTo>
                    <a:pt x="120" y="1978"/>
                  </a:lnTo>
                  <a:lnTo>
                    <a:pt x="67" y="2065"/>
                  </a:lnTo>
                  <a:lnTo>
                    <a:pt x="20" y="2151"/>
                  </a:lnTo>
                  <a:lnTo>
                    <a:pt x="7" y="2198"/>
                  </a:lnTo>
                  <a:lnTo>
                    <a:pt x="0" y="2245"/>
                  </a:lnTo>
                  <a:lnTo>
                    <a:pt x="7" y="2298"/>
                  </a:lnTo>
                  <a:lnTo>
                    <a:pt x="27" y="2345"/>
                  </a:lnTo>
                  <a:lnTo>
                    <a:pt x="54" y="2385"/>
                  </a:lnTo>
                  <a:lnTo>
                    <a:pt x="87" y="2412"/>
                  </a:lnTo>
                  <a:lnTo>
                    <a:pt x="107" y="2425"/>
                  </a:lnTo>
                  <a:lnTo>
                    <a:pt x="134" y="2432"/>
                  </a:lnTo>
                  <a:lnTo>
                    <a:pt x="161" y="2439"/>
                  </a:lnTo>
                  <a:lnTo>
                    <a:pt x="187" y="2439"/>
                  </a:lnTo>
                  <a:lnTo>
                    <a:pt x="368" y="2412"/>
                  </a:lnTo>
                  <a:lnTo>
                    <a:pt x="555" y="2372"/>
                  </a:lnTo>
                  <a:lnTo>
                    <a:pt x="735" y="2332"/>
                  </a:lnTo>
                  <a:lnTo>
                    <a:pt x="915" y="2278"/>
                  </a:lnTo>
                  <a:lnTo>
                    <a:pt x="1089" y="2218"/>
                  </a:lnTo>
                  <a:lnTo>
                    <a:pt x="1269" y="2151"/>
                  </a:lnTo>
                  <a:lnTo>
                    <a:pt x="1623" y="2011"/>
                  </a:lnTo>
                  <a:lnTo>
                    <a:pt x="2325" y="1711"/>
                  </a:lnTo>
                  <a:lnTo>
                    <a:pt x="2679" y="1570"/>
                  </a:lnTo>
                  <a:lnTo>
                    <a:pt x="2852" y="1504"/>
                  </a:lnTo>
                  <a:lnTo>
                    <a:pt x="3033" y="1450"/>
                  </a:lnTo>
                  <a:lnTo>
                    <a:pt x="3233" y="1390"/>
                  </a:lnTo>
                  <a:lnTo>
                    <a:pt x="3440" y="1337"/>
                  </a:lnTo>
                  <a:lnTo>
                    <a:pt x="3854" y="1236"/>
                  </a:lnTo>
                  <a:lnTo>
                    <a:pt x="4268" y="1150"/>
                  </a:lnTo>
                  <a:lnTo>
                    <a:pt x="4682" y="1063"/>
                  </a:lnTo>
                  <a:lnTo>
                    <a:pt x="5097" y="969"/>
                  </a:lnTo>
                  <a:lnTo>
                    <a:pt x="5504" y="876"/>
                  </a:lnTo>
                  <a:lnTo>
                    <a:pt x="5711" y="822"/>
                  </a:lnTo>
                  <a:lnTo>
                    <a:pt x="5911" y="762"/>
                  </a:lnTo>
                  <a:lnTo>
                    <a:pt x="6112" y="695"/>
                  </a:lnTo>
                  <a:lnTo>
                    <a:pt x="6312" y="629"/>
                  </a:lnTo>
                  <a:lnTo>
                    <a:pt x="6359" y="602"/>
                  </a:lnTo>
                  <a:lnTo>
                    <a:pt x="6399" y="568"/>
                  </a:lnTo>
                  <a:lnTo>
                    <a:pt x="6426" y="522"/>
                  </a:lnTo>
                  <a:lnTo>
                    <a:pt x="6439" y="468"/>
                  </a:lnTo>
                  <a:lnTo>
                    <a:pt x="6446" y="415"/>
                  </a:lnTo>
                  <a:lnTo>
                    <a:pt x="6446" y="395"/>
                  </a:lnTo>
                  <a:lnTo>
                    <a:pt x="6432" y="368"/>
                  </a:lnTo>
                  <a:lnTo>
                    <a:pt x="6426" y="348"/>
                  </a:lnTo>
                  <a:lnTo>
                    <a:pt x="6406" y="328"/>
                  </a:lnTo>
                  <a:lnTo>
                    <a:pt x="6386" y="308"/>
                  </a:lnTo>
                  <a:lnTo>
                    <a:pt x="6359" y="295"/>
                  </a:lnTo>
                  <a:lnTo>
                    <a:pt x="6185" y="228"/>
                  </a:lnTo>
                  <a:lnTo>
                    <a:pt x="5998" y="168"/>
                  </a:lnTo>
                  <a:lnTo>
                    <a:pt x="5805" y="121"/>
                  </a:lnTo>
                  <a:lnTo>
                    <a:pt x="5604" y="81"/>
                  </a:lnTo>
                  <a:lnTo>
                    <a:pt x="5397" y="47"/>
                  </a:lnTo>
                  <a:lnTo>
                    <a:pt x="5183" y="21"/>
                  </a:lnTo>
                  <a:lnTo>
                    <a:pt x="4963" y="7"/>
                  </a:lnTo>
                  <a:lnTo>
                    <a:pt x="474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720;p67"/>
            <p:cNvSpPr/>
            <p:nvPr/>
          </p:nvSpPr>
          <p:spPr>
            <a:xfrm>
              <a:off x="2823305" y="2301142"/>
              <a:ext cx="18905" cy="5625"/>
            </a:xfrm>
            <a:custGeom>
              <a:avLst/>
              <a:gdLst/>
              <a:ahLst/>
              <a:cxnLst/>
              <a:rect l="l" t="t" r="r" b="b"/>
              <a:pathLst>
                <a:path w="2339" h="696" extrusionOk="0">
                  <a:moveTo>
                    <a:pt x="1784" y="1"/>
                  </a:moveTo>
                  <a:lnTo>
                    <a:pt x="1663" y="7"/>
                  </a:lnTo>
                  <a:lnTo>
                    <a:pt x="1537" y="27"/>
                  </a:lnTo>
                  <a:lnTo>
                    <a:pt x="1289" y="61"/>
                  </a:lnTo>
                  <a:lnTo>
                    <a:pt x="1009" y="108"/>
                  </a:lnTo>
                  <a:lnTo>
                    <a:pt x="728" y="154"/>
                  </a:lnTo>
                  <a:lnTo>
                    <a:pt x="161" y="255"/>
                  </a:lnTo>
                  <a:lnTo>
                    <a:pt x="121" y="261"/>
                  </a:lnTo>
                  <a:lnTo>
                    <a:pt x="87" y="281"/>
                  </a:lnTo>
                  <a:lnTo>
                    <a:pt x="54" y="308"/>
                  </a:lnTo>
                  <a:lnTo>
                    <a:pt x="34" y="341"/>
                  </a:lnTo>
                  <a:lnTo>
                    <a:pt x="14" y="375"/>
                  </a:lnTo>
                  <a:lnTo>
                    <a:pt x="7" y="415"/>
                  </a:lnTo>
                  <a:lnTo>
                    <a:pt x="0" y="455"/>
                  </a:lnTo>
                  <a:lnTo>
                    <a:pt x="7" y="495"/>
                  </a:lnTo>
                  <a:lnTo>
                    <a:pt x="14" y="535"/>
                  </a:lnTo>
                  <a:lnTo>
                    <a:pt x="27" y="575"/>
                  </a:lnTo>
                  <a:lnTo>
                    <a:pt x="47" y="609"/>
                  </a:lnTo>
                  <a:lnTo>
                    <a:pt x="74" y="642"/>
                  </a:lnTo>
                  <a:lnTo>
                    <a:pt x="101" y="662"/>
                  </a:lnTo>
                  <a:lnTo>
                    <a:pt x="141" y="682"/>
                  </a:lnTo>
                  <a:lnTo>
                    <a:pt x="181" y="695"/>
                  </a:lnTo>
                  <a:lnTo>
                    <a:pt x="221" y="695"/>
                  </a:lnTo>
                  <a:lnTo>
                    <a:pt x="849" y="649"/>
                  </a:lnTo>
                  <a:lnTo>
                    <a:pt x="1156" y="622"/>
                  </a:lnTo>
                  <a:lnTo>
                    <a:pt x="1470" y="589"/>
                  </a:lnTo>
                  <a:lnTo>
                    <a:pt x="1697" y="562"/>
                  </a:lnTo>
                  <a:lnTo>
                    <a:pt x="1804" y="548"/>
                  </a:lnTo>
                  <a:lnTo>
                    <a:pt x="1911" y="528"/>
                  </a:lnTo>
                  <a:lnTo>
                    <a:pt x="2011" y="502"/>
                  </a:lnTo>
                  <a:lnTo>
                    <a:pt x="2111" y="462"/>
                  </a:lnTo>
                  <a:lnTo>
                    <a:pt x="2158" y="442"/>
                  </a:lnTo>
                  <a:lnTo>
                    <a:pt x="2204" y="408"/>
                  </a:lnTo>
                  <a:lnTo>
                    <a:pt x="2251" y="381"/>
                  </a:lnTo>
                  <a:lnTo>
                    <a:pt x="2291" y="341"/>
                  </a:lnTo>
                  <a:lnTo>
                    <a:pt x="2318" y="315"/>
                  </a:lnTo>
                  <a:lnTo>
                    <a:pt x="2331" y="281"/>
                  </a:lnTo>
                  <a:lnTo>
                    <a:pt x="2338" y="241"/>
                  </a:lnTo>
                  <a:lnTo>
                    <a:pt x="2338" y="208"/>
                  </a:lnTo>
                  <a:lnTo>
                    <a:pt x="2331" y="174"/>
                  </a:lnTo>
                  <a:lnTo>
                    <a:pt x="2311" y="141"/>
                  </a:lnTo>
                  <a:lnTo>
                    <a:pt x="2291" y="108"/>
                  </a:lnTo>
                  <a:lnTo>
                    <a:pt x="2258" y="88"/>
                  </a:lnTo>
                  <a:lnTo>
                    <a:pt x="2204" y="61"/>
                  </a:lnTo>
                  <a:lnTo>
                    <a:pt x="2144" y="41"/>
                  </a:lnTo>
                  <a:lnTo>
                    <a:pt x="2091" y="21"/>
                  </a:lnTo>
                  <a:lnTo>
                    <a:pt x="2031" y="14"/>
                  </a:lnTo>
                  <a:lnTo>
                    <a:pt x="191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721;p67"/>
            <p:cNvSpPr/>
            <p:nvPr/>
          </p:nvSpPr>
          <p:spPr>
            <a:xfrm>
              <a:off x="2437956" y="2573336"/>
              <a:ext cx="13829" cy="78125"/>
            </a:xfrm>
            <a:custGeom>
              <a:avLst/>
              <a:gdLst/>
              <a:ahLst/>
              <a:cxnLst/>
              <a:rect l="l" t="t" r="r" b="b"/>
              <a:pathLst>
                <a:path w="1711" h="9666" extrusionOk="0">
                  <a:moveTo>
                    <a:pt x="1544" y="1"/>
                  </a:moveTo>
                  <a:lnTo>
                    <a:pt x="1523" y="14"/>
                  </a:lnTo>
                  <a:lnTo>
                    <a:pt x="1510" y="21"/>
                  </a:lnTo>
                  <a:lnTo>
                    <a:pt x="1490" y="41"/>
                  </a:lnTo>
                  <a:lnTo>
                    <a:pt x="1477" y="61"/>
                  </a:lnTo>
                  <a:lnTo>
                    <a:pt x="1343" y="341"/>
                  </a:lnTo>
                  <a:lnTo>
                    <a:pt x="1216" y="622"/>
                  </a:lnTo>
                  <a:lnTo>
                    <a:pt x="1096" y="903"/>
                  </a:lnTo>
                  <a:lnTo>
                    <a:pt x="982" y="1183"/>
                  </a:lnTo>
                  <a:lnTo>
                    <a:pt x="876" y="1470"/>
                  </a:lnTo>
                  <a:lnTo>
                    <a:pt x="782" y="1757"/>
                  </a:lnTo>
                  <a:lnTo>
                    <a:pt x="689" y="2051"/>
                  </a:lnTo>
                  <a:lnTo>
                    <a:pt x="602" y="2339"/>
                  </a:lnTo>
                  <a:lnTo>
                    <a:pt x="522" y="2632"/>
                  </a:lnTo>
                  <a:lnTo>
                    <a:pt x="448" y="2926"/>
                  </a:lnTo>
                  <a:lnTo>
                    <a:pt x="381" y="3220"/>
                  </a:lnTo>
                  <a:lnTo>
                    <a:pt x="315" y="3514"/>
                  </a:lnTo>
                  <a:lnTo>
                    <a:pt x="261" y="3808"/>
                  </a:lnTo>
                  <a:lnTo>
                    <a:pt x="208" y="4109"/>
                  </a:lnTo>
                  <a:lnTo>
                    <a:pt x="168" y="4409"/>
                  </a:lnTo>
                  <a:lnTo>
                    <a:pt x="128" y="4710"/>
                  </a:lnTo>
                  <a:lnTo>
                    <a:pt x="94" y="5010"/>
                  </a:lnTo>
                  <a:lnTo>
                    <a:pt x="67" y="5311"/>
                  </a:lnTo>
                  <a:lnTo>
                    <a:pt x="41" y="5611"/>
                  </a:lnTo>
                  <a:lnTo>
                    <a:pt x="21" y="5912"/>
                  </a:lnTo>
                  <a:lnTo>
                    <a:pt x="7" y="6213"/>
                  </a:lnTo>
                  <a:lnTo>
                    <a:pt x="1" y="6520"/>
                  </a:lnTo>
                  <a:lnTo>
                    <a:pt x="1" y="6820"/>
                  </a:lnTo>
                  <a:lnTo>
                    <a:pt x="1" y="7128"/>
                  </a:lnTo>
                  <a:lnTo>
                    <a:pt x="7" y="7428"/>
                  </a:lnTo>
                  <a:lnTo>
                    <a:pt x="14" y="7735"/>
                  </a:lnTo>
                  <a:lnTo>
                    <a:pt x="27" y="8043"/>
                  </a:lnTo>
                  <a:lnTo>
                    <a:pt x="47" y="8343"/>
                  </a:lnTo>
                  <a:lnTo>
                    <a:pt x="94" y="8951"/>
                  </a:lnTo>
                  <a:lnTo>
                    <a:pt x="161" y="9559"/>
                  </a:lnTo>
                  <a:lnTo>
                    <a:pt x="161" y="9586"/>
                  </a:lnTo>
                  <a:lnTo>
                    <a:pt x="174" y="9606"/>
                  </a:lnTo>
                  <a:lnTo>
                    <a:pt x="188" y="9626"/>
                  </a:lnTo>
                  <a:lnTo>
                    <a:pt x="201" y="9639"/>
                  </a:lnTo>
                  <a:lnTo>
                    <a:pt x="234" y="9659"/>
                  </a:lnTo>
                  <a:lnTo>
                    <a:pt x="274" y="9666"/>
                  </a:lnTo>
                  <a:lnTo>
                    <a:pt x="315" y="9659"/>
                  </a:lnTo>
                  <a:lnTo>
                    <a:pt x="335" y="9652"/>
                  </a:lnTo>
                  <a:lnTo>
                    <a:pt x="348" y="9639"/>
                  </a:lnTo>
                  <a:lnTo>
                    <a:pt x="361" y="9626"/>
                  </a:lnTo>
                  <a:lnTo>
                    <a:pt x="368" y="9606"/>
                  </a:lnTo>
                  <a:lnTo>
                    <a:pt x="375" y="9586"/>
                  </a:lnTo>
                  <a:lnTo>
                    <a:pt x="375" y="9559"/>
                  </a:lnTo>
                  <a:lnTo>
                    <a:pt x="368" y="9258"/>
                  </a:lnTo>
                  <a:lnTo>
                    <a:pt x="361" y="8951"/>
                  </a:lnTo>
                  <a:lnTo>
                    <a:pt x="361" y="8651"/>
                  </a:lnTo>
                  <a:lnTo>
                    <a:pt x="361" y="8350"/>
                  </a:lnTo>
                  <a:lnTo>
                    <a:pt x="368" y="8056"/>
                  </a:lnTo>
                  <a:lnTo>
                    <a:pt x="381" y="7756"/>
                  </a:lnTo>
                  <a:lnTo>
                    <a:pt x="415" y="7161"/>
                  </a:lnTo>
                  <a:lnTo>
                    <a:pt x="468" y="6567"/>
                  </a:lnTo>
                  <a:lnTo>
                    <a:pt x="528" y="5979"/>
                  </a:lnTo>
                  <a:lnTo>
                    <a:pt x="602" y="5398"/>
                  </a:lnTo>
                  <a:lnTo>
                    <a:pt x="689" y="4810"/>
                  </a:lnTo>
                  <a:lnTo>
                    <a:pt x="789" y="4229"/>
                  </a:lnTo>
                  <a:lnTo>
                    <a:pt x="896" y="3648"/>
                  </a:lnTo>
                  <a:lnTo>
                    <a:pt x="1016" y="3067"/>
                  </a:lnTo>
                  <a:lnTo>
                    <a:pt x="1143" y="2486"/>
                  </a:lnTo>
                  <a:lnTo>
                    <a:pt x="1270" y="1904"/>
                  </a:lnTo>
                  <a:lnTo>
                    <a:pt x="1410" y="1323"/>
                  </a:lnTo>
                  <a:lnTo>
                    <a:pt x="1557" y="742"/>
                  </a:lnTo>
                  <a:lnTo>
                    <a:pt x="1704" y="154"/>
                  </a:lnTo>
                  <a:lnTo>
                    <a:pt x="1711" y="134"/>
                  </a:lnTo>
                  <a:lnTo>
                    <a:pt x="1704" y="108"/>
                  </a:lnTo>
                  <a:lnTo>
                    <a:pt x="1704" y="88"/>
                  </a:lnTo>
                  <a:lnTo>
                    <a:pt x="1690" y="68"/>
                  </a:lnTo>
                  <a:lnTo>
                    <a:pt x="1664" y="34"/>
                  </a:lnTo>
                  <a:lnTo>
                    <a:pt x="1630" y="14"/>
                  </a:lnTo>
                  <a:lnTo>
                    <a:pt x="158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722;p67"/>
            <p:cNvSpPr/>
            <p:nvPr/>
          </p:nvSpPr>
          <p:spPr>
            <a:xfrm>
              <a:off x="2491187" y="2608487"/>
              <a:ext cx="7347" cy="36444"/>
            </a:xfrm>
            <a:custGeom>
              <a:avLst/>
              <a:gdLst/>
              <a:ahLst/>
              <a:cxnLst/>
              <a:rect l="l" t="t" r="r" b="b"/>
              <a:pathLst>
                <a:path w="909" h="4509" extrusionOk="0">
                  <a:moveTo>
                    <a:pt x="815" y="0"/>
                  </a:moveTo>
                  <a:lnTo>
                    <a:pt x="789" y="7"/>
                  </a:lnTo>
                  <a:lnTo>
                    <a:pt x="768" y="27"/>
                  </a:lnTo>
                  <a:lnTo>
                    <a:pt x="748" y="60"/>
                  </a:lnTo>
                  <a:lnTo>
                    <a:pt x="675" y="327"/>
                  </a:lnTo>
                  <a:lnTo>
                    <a:pt x="595" y="595"/>
                  </a:lnTo>
                  <a:lnTo>
                    <a:pt x="528" y="868"/>
                  </a:lnTo>
                  <a:lnTo>
                    <a:pt x="461" y="1136"/>
                  </a:lnTo>
                  <a:lnTo>
                    <a:pt x="408" y="1403"/>
                  </a:lnTo>
                  <a:lnTo>
                    <a:pt x="348" y="1670"/>
                  </a:lnTo>
                  <a:lnTo>
                    <a:pt x="301" y="1944"/>
                  </a:lnTo>
                  <a:lnTo>
                    <a:pt x="248" y="2211"/>
                  </a:lnTo>
                  <a:lnTo>
                    <a:pt x="167" y="2752"/>
                  </a:lnTo>
                  <a:lnTo>
                    <a:pt x="101" y="3300"/>
                  </a:lnTo>
                  <a:lnTo>
                    <a:pt x="47" y="3854"/>
                  </a:lnTo>
                  <a:lnTo>
                    <a:pt x="0" y="4415"/>
                  </a:lnTo>
                  <a:lnTo>
                    <a:pt x="0" y="4435"/>
                  </a:lnTo>
                  <a:lnTo>
                    <a:pt x="7" y="4455"/>
                  </a:lnTo>
                  <a:lnTo>
                    <a:pt x="14" y="4475"/>
                  </a:lnTo>
                  <a:lnTo>
                    <a:pt x="27" y="4489"/>
                  </a:lnTo>
                  <a:lnTo>
                    <a:pt x="60" y="4502"/>
                  </a:lnTo>
                  <a:lnTo>
                    <a:pt x="94" y="4509"/>
                  </a:lnTo>
                  <a:lnTo>
                    <a:pt x="134" y="4502"/>
                  </a:lnTo>
                  <a:lnTo>
                    <a:pt x="167" y="4482"/>
                  </a:lnTo>
                  <a:lnTo>
                    <a:pt x="194" y="4455"/>
                  </a:lnTo>
                  <a:lnTo>
                    <a:pt x="201" y="4435"/>
                  </a:lnTo>
                  <a:lnTo>
                    <a:pt x="207" y="4415"/>
                  </a:lnTo>
                  <a:lnTo>
                    <a:pt x="274" y="3874"/>
                  </a:lnTo>
                  <a:lnTo>
                    <a:pt x="354" y="3333"/>
                  </a:lnTo>
                  <a:lnTo>
                    <a:pt x="441" y="2792"/>
                  </a:lnTo>
                  <a:lnTo>
                    <a:pt x="528" y="2251"/>
                  </a:lnTo>
                  <a:lnTo>
                    <a:pt x="715" y="1176"/>
                  </a:lnTo>
                  <a:lnTo>
                    <a:pt x="909" y="100"/>
                  </a:lnTo>
                  <a:lnTo>
                    <a:pt x="909" y="67"/>
                  </a:lnTo>
                  <a:lnTo>
                    <a:pt x="895" y="40"/>
                  </a:lnTo>
                  <a:lnTo>
                    <a:pt x="875" y="20"/>
                  </a:lnTo>
                  <a:lnTo>
                    <a:pt x="849" y="7"/>
                  </a:lnTo>
                  <a:lnTo>
                    <a:pt x="81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723;p67"/>
            <p:cNvSpPr/>
            <p:nvPr/>
          </p:nvSpPr>
          <p:spPr>
            <a:xfrm>
              <a:off x="2541768" y="2630722"/>
              <a:ext cx="6215" cy="50653"/>
            </a:xfrm>
            <a:custGeom>
              <a:avLst/>
              <a:gdLst/>
              <a:ahLst/>
              <a:cxnLst/>
              <a:rect l="l" t="t" r="r" b="b"/>
              <a:pathLst>
                <a:path w="769" h="6267" extrusionOk="0">
                  <a:moveTo>
                    <a:pt x="662" y="1"/>
                  </a:moveTo>
                  <a:lnTo>
                    <a:pt x="635" y="8"/>
                  </a:lnTo>
                  <a:lnTo>
                    <a:pt x="609" y="28"/>
                  </a:lnTo>
                  <a:lnTo>
                    <a:pt x="595" y="61"/>
                  </a:lnTo>
                  <a:lnTo>
                    <a:pt x="495" y="435"/>
                  </a:lnTo>
                  <a:lnTo>
                    <a:pt x="402" y="809"/>
                  </a:lnTo>
                  <a:lnTo>
                    <a:pt x="321" y="1190"/>
                  </a:lnTo>
                  <a:lnTo>
                    <a:pt x="255" y="1564"/>
                  </a:lnTo>
                  <a:lnTo>
                    <a:pt x="195" y="1945"/>
                  </a:lnTo>
                  <a:lnTo>
                    <a:pt x="141" y="2325"/>
                  </a:lnTo>
                  <a:lnTo>
                    <a:pt x="101" y="2706"/>
                  </a:lnTo>
                  <a:lnTo>
                    <a:pt x="68" y="3093"/>
                  </a:lnTo>
                  <a:lnTo>
                    <a:pt x="41" y="3474"/>
                  </a:lnTo>
                  <a:lnTo>
                    <a:pt x="21" y="3862"/>
                  </a:lnTo>
                  <a:lnTo>
                    <a:pt x="8" y="4242"/>
                  </a:lnTo>
                  <a:lnTo>
                    <a:pt x="1" y="4630"/>
                  </a:lnTo>
                  <a:lnTo>
                    <a:pt x="1" y="5017"/>
                  </a:lnTo>
                  <a:lnTo>
                    <a:pt x="8" y="5405"/>
                  </a:lnTo>
                  <a:lnTo>
                    <a:pt x="14" y="5785"/>
                  </a:lnTo>
                  <a:lnTo>
                    <a:pt x="28" y="6173"/>
                  </a:lnTo>
                  <a:lnTo>
                    <a:pt x="34" y="6193"/>
                  </a:lnTo>
                  <a:lnTo>
                    <a:pt x="41" y="6213"/>
                  </a:lnTo>
                  <a:lnTo>
                    <a:pt x="61" y="6239"/>
                  </a:lnTo>
                  <a:lnTo>
                    <a:pt x="94" y="6259"/>
                  </a:lnTo>
                  <a:lnTo>
                    <a:pt x="128" y="6266"/>
                  </a:lnTo>
                  <a:lnTo>
                    <a:pt x="161" y="6259"/>
                  </a:lnTo>
                  <a:lnTo>
                    <a:pt x="195" y="6246"/>
                  </a:lnTo>
                  <a:lnTo>
                    <a:pt x="201" y="6233"/>
                  </a:lnTo>
                  <a:lnTo>
                    <a:pt x="215" y="6213"/>
                  </a:lnTo>
                  <a:lnTo>
                    <a:pt x="221" y="6193"/>
                  </a:lnTo>
                  <a:lnTo>
                    <a:pt x="221" y="6173"/>
                  </a:lnTo>
                  <a:lnTo>
                    <a:pt x="221" y="5792"/>
                  </a:lnTo>
                  <a:lnTo>
                    <a:pt x="235" y="5405"/>
                  </a:lnTo>
                  <a:lnTo>
                    <a:pt x="248" y="5024"/>
                  </a:lnTo>
                  <a:lnTo>
                    <a:pt x="268" y="4643"/>
                  </a:lnTo>
                  <a:lnTo>
                    <a:pt x="288" y="4262"/>
                  </a:lnTo>
                  <a:lnTo>
                    <a:pt x="321" y="3882"/>
                  </a:lnTo>
                  <a:lnTo>
                    <a:pt x="388" y="3120"/>
                  </a:lnTo>
                  <a:lnTo>
                    <a:pt x="475" y="2359"/>
                  </a:lnTo>
                  <a:lnTo>
                    <a:pt x="569" y="1604"/>
                  </a:lnTo>
                  <a:lnTo>
                    <a:pt x="769" y="81"/>
                  </a:lnTo>
                  <a:lnTo>
                    <a:pt x="762" y="48"/>
                  </a:lnTo>
                  <a:lnTo>
                    <a:pt x="749" y="28"/>
                  </a:lnTo>
                  <a:lnTo>
                    <a:pt x="722" y="8"/>
                  </a:lnTo>
                  <a:lnTo>
                    <a:pt x="69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724;p67"/>
            <p:cNvSpPr/>
            <p:nvPr/>
          </p:nvSpPr>
          <p:spPr>
            <a:xfrm>
              <a:off x="2585664" y="2615180"/>
              <a:ext cx="4324" cy="16901"/>
            </a:xfrm>
            <a:custGeom>
              <a:avLst/>
              <a:gdLst/>
              <a:ahLst/>
              <a:cxnLst/>
              <a:rect l="l" t="t" r="r" b="b"/>
              <a:pathLst>
                <a:path w="535" h="2091" extrusionOk="0">
                  <a:moveTo>
                    <a:pt x="34" y="0"/>
                  </a:moveTo>
                  <a:lnTo>
                    <a:pt x="20" y="7"/>
                  </a:lnTo>
                  <a:lnTo>
                    <a:pt x="7" y="20"/>
                  </a:lnTo>
                  <a:lnTo>
                    <a:pt x="0" y="34"/>
                  </a:lnTo>
                  <a:lnTo>
                    <a:pt x="0" y="54"/>
                  </a:lnTo>
                  <a:lnTo>
                    <a:pt x="87" y="548"/>
                  </a:lnTo>
                  <a:lnTo>
                    <a:pt x="174" y="1042"/>
                  </a:lnTo>
                  <a:lnTo>
                    <a:pt x="361" y="2024"/>
                  </a:lnTo>
                  <a:lnTo>
                    <a:pt x="367" y="2044"/>
                  </a:lnTo>
                  <a:lnTo>
                    <a:pt x="374" y="2058"/>
                  </a:lnTo>
                  <a:lnTo>
                    <a:pt x="401" y="2078"/>
                  </a:lnTo>
                  <a:lnTo>
                    <a:pt x="434" y="2091"/>
                  </a:lnTo>
                  <a:lnTo>
                    <a:pt x="461" y="2084"/>
                  </a:lnTo>
                  <a:lnTo>
                    <a:pt x="494" y="2071"/>
                  </a:lnTo>
                  <a:lnTo>
                    <a:pt x="521" y="2051"/>
                  </a:lnTo>
                  <a:lnTo>
                    <a:pt x="534" y="2017"/>
                  </a:lnTo>
                  <a:lnTo>
                    <a:pt x="534" y="1997"/>
                  </a:lnTo>
                  <a:lnTo>
                    <a:pt x="534" y="1977"/>
                  </a:lnTo>
                  <a:lnTo>
                    <a:pt x="314" y="1002"/>
                  </a:lnTo>
                  <a:lnTo>
                    <a:pt x="207" y="515"/>
                  </a:lnTo>
                  <a:lnTo>
                    <a:pt x="87" y="34"/>
                  </a:lnTo>
                  <a:lnTo>
                    <a:pt x="80" y="14"/>
                  </a:lnTo>
                  <a:lnTo>
                    <a:pt x="67" y="7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945F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725;p67"/>
            <p:cNvSpPr/>
            <p:nvPr/>
          </p:nvSpPr>
          <p:spPr>
            <a:xfrm>
              <a:off x="2470941" y="2470228"/>
              <a:ext cx="10750" cy="85788"/>
            </a:xfrm>
            <a:custGeom>
              <a:avLst/>
              <a:gdLst/>
              <a:ahLst/>
              <a:cxnLst/>
              <a:rect l="l" t="t" r="r" b="b"/>
              <a:pathLst>
                <a:path w="1330" h="10614" extrusionOk="0">
                  <a:moveTo>
                    <a:pt x="1183" y="0"/>
                  </a:moveTo>
                  <a:lnTo>
                    <a:pt x="1136" y="20"/>
                  </a:lnTo>
                  <a:lnTo>
                    <a:pt x="1103" y="47"/>
                  </a:lnTo>
                  <a:lnTo>
                    <a:pt x="1089" y="67"/>
                  </a:lnTo>
                  <a:lnTo>
                    <a:pt x="1076" y="87"/>
                  </a:lnTo>
                  <a:lnTo>
                    <a:pt x="956" y="388"/>
                  </a:lnTo>
                  <a:lnTo>
                    <a:pt x="842" y="688"/>
                  </a:lnTo>
                  <a:lnTo>
                    <a:pt x="742" y="996"/>
                  </a:lnTo>
                  <a:lnTo>
                    <a:pt x="642" y="1303"/>
                  </a:lnTo>
                  <a:lnTo>
                    <a:pt x="555" y="1617"/>
                  </a:lnTo>
                  <a:lnTo>
                    <a:pt x="475" y="1937"/>
                  </a:lnTo>
                  <a:lnTo>
                    <a:pt x="401" y="2258"/>
                  </a:lnTo>
                  <a:lnTo>
                    <a:pt x="335" y="2579"/>
                  </a:lnTo>
                  <a:lnTo>
                    <a:pt x="275" y="2906"/>
                  </a:lnTo>
                  <a:lnTo>
                    <a:pt x="221" y="3240"/>
                  </a:lnTo>
                  <a:lnTo>
                    <a:pt x="174" y="3567"/>
                  </a:lnTo>
                  <a:lnTo>
                    <a:pt x="134" y="3901"/>
                  </a:lnTo>
                  <a:lnTo>
                    <a:pt x="94" y="4235"/>
                  </a:lnTo>
                  <a:lnTo>
                    <a:pt x="67" y="4576"/>
                  </a:lnTo>
                  <a:lnTo>
                    <a:pt x="47" y="4910"/>
                  </a:lnTo>
                  <a:lnTo>
                    <a:pt x="27" y="5250"/>
                  </a:lnTo>
                  <a:lnTo>
                    <a:pt x="14" y="5591"/>
                  </a:lnTo>
                  <a:lnTo>
                    <a:pt x="7" y="5925"/>
                  </a:lnTo>
                  <a:lnTo>
                    <a:pt x="1" y="6266"/>
                  </a:lnTo>
                  <a:lnTo>
                    <a:pt x="1" y="6606"/>
                  </a:lnTo>
                  <a:lnTo>
                    <a:pt x="7" y="6940"/>
                  </a:lnTo>
                  <a:lnTo>
                    <a:pt x="14" y="7281"/>
                  </a:lnTo>
                  <a:lnTo>
                    <a:pt x="47" y="7949"/>
                  </a:lnTo>
                  <a:lnTo>
                    <a:pt x="87" y="8610"/>
                  </a:lnTo>
                  <a:lnTo>
                    <a:pt x="141" y="9265"/>
                  </a:lnTo>
                  <a:lnTo>
                    <a:pt x="208" y="9906"/>
                  </a:lnTo>
                  <a:lnTo>
                    <a:pt x="281" y="10540"/>
                  </a:lnTo>
                  <a:lnTo>
                    <a:pt x="295" y="10574"/>
                  </a:lnTo>
                  <a:lnTo>
                    <a:pt x="315" y="10594"/>
                  </a:lnTo>
                  <a:lnTo>
                    <a:pt x="341" y="10607"/>
                  </a:lnTo>
                  <a:lnTo>
                    <a:pt x="368" y="10614"/>
                  </a:lnTo>
                  <a:lnTo>
                    <a:pt x="395" y="10614"/>
                  </a:lnTo>
                  <a:lnTo>
                    <a:pt x="421" y="10594"/>
                  </a:lnTo>
                  <a:lnTo>
                    <a:pt x="435" y="10574"/>
                  </a:lnTo>
                  <a:lnTo>
                    <a:pt x="441" y="10540"/>
                  </a:lnTo>
                  <a:lnTo>
                    <a:pt x="441" y="10206"/>
                  </a:lnTo>
                  <a:lnTo>
                    <a:pt x="448" y="9879"/>
                  </a:lnTo>
                  <a:lnTo>
                    <a:pt x="468" y="9218"/>
                  </a:lnTo>
                  <a:lnTo>
                    <a:pt x="502" y="8563"/>
                  </a:lnTo>
                  <a:lnTo>
                    <a:pt x="548" y="7915"/>
                  </a:lnTo>
                  <a:lnTo>
                    <a:pt x="608" y="7261"/>
                  </a:lnTo>
                  <a:lnTo>
                    <a:pt x="669" y="6613"/>
                  </a:lnTo>
                  <a:lnTo>
                    <a:pt x="742" y="5965"/>
                  </a:lnTo>
                  <a:lnTo>
                    <a:pt x="816" y="5317"/>
                  </a:lnTo>
                  <a:lnTo>
                    <a:pt x="969" y="4021"/>
                  </a:lnTo>
                  <a:lnTo>
                    <a:pt x="1043" y="3373"/>
                  </a:lnTo>
                  <a:lnTo>
                    <a:pt x="1116" y="2726"/>
                  </a:lnTo>
                  <a:lnTo>
                    <a:pt x="1183" y="2078"/>
                  </a:lnTo>
                  <a:lnTo>
                    <a:pt x="1243" y="1430"/>
                  </a:lnTo>
                  <a:lnTo>
                    <a:pt x="1290" y="775"/>
                  </a:lnTo>
                  <a:lnTo>
                    <a:pt x="1330" y="121"/>
                  </a:lnTo>
                  <a:lnTo>
                    <a:pt x="1330" y="94"/>
                  </a:lnTo>
                  <a:lnTo>
                    <a:pt x="1323" y="67"/>
                  </a:lnTo>
                  <a:lnTo>
                    <a:pt x="1316" y="47"/>
                  </a:lnTo>
                  <a:lnTo>
                    <a:pt x="1303" y="34"/>
                  </a:lnTo>
                  <a:lnTo>
                    <a:pt x="1290" y="20"/>
                  </a:lnTo>
                  <a:lnTo>
                    <a:pt x="1270" y="7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726;p67"/>
            <p:cNvSpPr/>
            <p:nvPr/>
          </p:nvSpPr>
          <p:spPr>
            <a:xfrm>
              <a:off x="2514134" y="2495874"/>
              <a:ext cx="12366" cy="38392"/>
            </a:xfrm>
            <a:custGeom>
              <a:avLst/>
              <a:gdLst/>
              <a:ahLst/>
              <a:cxnLst/>
              <a:rect l="l" t="t" r="r" b="b"/>
              <a:pathLst>
                <a:path w="1530" h="4750" extrusionOk="0">
                  <a:moveTo>
                    <a:pt x="1429" y="0"/>
                  </a:moveTo>
                  <a:lnTo>
                    <a:pt x="1389" y="7"/>
                  </a:lnTo>
                  <a:lnTo>
                    <a:pt x="1369" y="13"/>
                  </a:lnTo>
                  <a:lnTo>
                    <a:pt x="1356" y="20"/>
                  </a:lnTo>
                  <a:lnTo>
                    <a:pt x="1343" y="40"/>
                  </a:lnTo>
                  <a:lnTo>
                    <a:pt x="1329" y="53"/>
                  </a:lnTo>
                  <a:lnTo>
                    <a:pt x="1189" y="321"/>
                  </a:lnTo>
                  <a:lnTo>
                    <a:pt x="1062" y="594"/>
                  </a:lnTo>
                  <a:lnTo>
                    <a:pt x="949" y="862"/>
                  </a:lnTo>
                  <a:lnTo>
                    <a:pt x="835" y="1136"/>
                  </a:lnTo>
                  <a:lnTo>
                    <a:pt x="735" y="1409"/>
                  </a:lnTo>
                  <a:lnTo>
                    <a:pt x="635" y="1690"/>
                  </a:lnTo>
                  <a:lnTo>
                    <a:pt x="548" y="1964"/>
                  </a:lnTo>
                  <a:lnTo>
                    <a:pt x="468" y="2244"/>
                  </a:lnTo>
                  <a:lnTo>
                    <a:pt x="387" y="2531"/>
                  </a:lnTo>
                  <a:lnTo>
                    <a:pt x="321" y="2812"/>
                  </a:lnTo>
                  <a:lnTo>
                    <a:pt x="254" y="3099"/>
                  </a:lnTo>
                  <a:lnTo>
                    <a:pt x="194" y="3386"/>
                  </a:lnTo>
                  <a:lnTo>
                    <a:pt x="140" y="3680"/>
                  </a:lnTo>
                  <a:lnTo>
                    <a:pt x="87" y="3968"/>
                  </a:lnTo>
                  <a:lnTo>
                    <a:pt x="47" y="4261"/>
                  </a:lnTo>
                  <a:lnTo>
                    <a:pt x="0" y="4562"/>
                  </a:lnTo>
                  <a:lnTo>
                    <a:pt x="0" y="4595"/>
                  </a:lnTo>
                  <a:lnTo>
                    <a:pt x="7" y="4629"/>
                  </a:lnTo>
                  <a:lnTo>
                    <a:pt x="13" y="4656"/>
                  </a:lnTo>
                  <a:lnTo>
                    <a:pt x="33" y="4682"/>
                  </a:lnTo>
                  <a:lnTo>
                    <a:pt x="47" y="4702"/>
                  </a:lnTo>
                  <a:lnTo>
                    <a:pt x="74" y="4722"/>
                  </a:lnTo>
                  <a:lnTo>
                    <a:pt x="100" y="4736"/>
                  </a:lnTo>
                  <a:lnTo>
                    <a:pt x="127" y="4742"/>
                  </a:lnTo>
                  <a:lnTo>
                    <a:pt x="154" y="4749"/>
                  </a:lnTo>
                  <a:lnTo>
                    <a:pt x="207" y="4749"/>
                  </a:lnTo>
                  <a:lnTo>
                    <a:pt x="227" y="4736"/>
                  </a:lnTo>
                  <a:lnTo>
                    <a:pt x="254" y="4722"/>
                  </a:lnTo>
                  <a:lnTo>
                    <a:pt x="274" y="4702"/>
                  </a:lnTo>
                  <a:lnTo>
                    <a:pt x="287" y="4676"/>
                  </a:lnTo>
                  <a:lnTo>
                    <a:pt x="294" y="4642"/>
                  </a:lnTo>
                  <a:lnTo>
                    <a:pt x="421" y="4074"/>
                  </a:lnTo>
                  <a:lnTo>
                    <a:pt x="561" y="3507"/>
                  </a:lnTo>
                  <a:lnTo>
                    <a:pt x="715" y="2939"/>
                  </a:lnTo>
                  <a:lnTo>
                    <a:pt x="875" y="2378"/>
                  </a:lnTo>
                  <a:lnTo>
                    <a:pt x="1202" y="1262"/>
                  </a:lnTo>
                  <a:lnTo>
                    <a:pt x="1369" y="701"/>
                  </a:lnTo>
                  <a:lnTo>
                    <a:pt x="1530" y="140"/>
                  </a:lnTo>
                  <a:lnTo>
                    <a:pt x="1530" y="120"/>
                  </a:lnTo>
                  <a:lnTo>
                    <a:pt x="1530" y="100"/>
                  </a:lnTo>
                  <a:lnTo>
                    <a:pt x="1516" y="60"/>
                  </a:lnTo>
                  <a:lnTo>
                    <a:pt x="1496" y="33"/>
                  </a:lnTo>
                  <a:lnTo>
                    <a:pt x="1463" y="13"/>
                  </a:lnTo>
                  <a:lnTo>
                    <a:pt x="142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727;p67"/>
            <p:cNvSpPr/>
            <p:nvPr/>
          </p:nvSpPr>
          <p:spPr>
            <a:xfrm>
              <a:off x="2514667" y="2375267"/>
              <a:ext cx="17935" cy="39685"/>
            </a:xfrm>
            <a:custGeom>
              <a:avLst/>
              <a:gdLst/>
              <a:ahLst/>
              <a:cxnLst/>
              <a:rect l="l" t="t" r="r" b="b"/>
              <a:pathLst>
                <a:path w="2219" h="4910" extrusionOk="0">
                  <a:moveTo>
                    <a:pt x="2105" y="0"/>
                  </a:moveTo>
                  <a:lnTo>
                    <a:pt x="2065" y="7"/>
                  </a:lnTo>
                  <a:lnTo>
                    <a:pt x="2045" y="14"/>
                  </a:lnTo>
                  <a:lnTo>
                    <a:pt x="2031" y="27"/>
                  </a:lnTo>
                  <a:lnTo>
                    <a:pt x="1904" y="141"/>
                  </a:lnTo>
                  <a:lnTo>
                    <a:pt x="1778" y="261"/>
                  </a:lnTo>
                  <a:lnTo>
                    <a:pt x="1657" y="381"/>
                  </a:lnTo>
                  <a:lnTo>
                    <a:pt x="1544" y="508"/>
                  </a:lnTo>
                  <a:lnTo>
                    <a:pt x="1430" y="635"/>
                  </a:lnTo>
                  <a:lnTo>
                    <a:pt x="1323" y="762"/>
                  </a:lnTo>
                  <a:lnTo>
                    <a:pt x="1223" y="895"/>
                  </a:lnTo>
                  <a:lnTo>
                    <a:pt x="1130" y="1029"/>
                  </a:lnTo>
                  <a:lnTo>
                    <a:pt x="1036" y="1169"/>
                  </a:lnTo>
                  <a:lnTo>
                    <a:pt x="943" y="1310"/>
                  </a:lnTo>
                  <a:lnTo>
                    <a:pt x="862" y="1450"/>
                  </a:lnTo>
                  <a:lnTo>
                    <a:pt x="782" y="1597"/>
                  </a:lnTo>
                  <a:lnTo>
                    <a:pt x="702" y="1744"/>
                  </a:lnTo>
                  <a:lnTo>
                    <a:pt x="635" y="1891"/>
                  </a:lnTo>
                  <a:lnTo>
                    <a:pt x="569" y="2044"/>
                  </a:lnTo>
                  <a:lnTo>
                    <a:pt x="502" y="2198"/>
                  </a:lnTo>
                  <a:lnTo>
                    <a:pt x="442" y="2352"/>
                  </a:lnTo>
                  <a:lnTo>
                    <a:pt x="388" y="2505"/>
                  </a:lnTo>
                  <a:lnTo>
                    <a:pt x="335" y="2665"/>
                  </a:lnTo>
                  <a:lnTo>
                    <a:pt x="288" y="2826"/>
                  </a:lnTo>
                  <a:lnTo>
                    <a:pt x="241" y="2986"/>
                  </a:lnTo>
                  <a:lnTo>
                    <a:pt x="201" y="3146"/>
                  </a:lnTo>
                  <a:lnTo>
                    <a:pt x="134" y="3474"/>
                  </a:lnTo>
                  <a:lnTo>
                    <a:pt x="81" y="3808"/>
                  </a:lnTo>
                  <a:lnTo>
                    <a:pt x="41" y="4142"/>
                  </a:lnTo>
                  <a:lnTo>
                    <a:pt x="14" y="4476"/>
                  </a:lnTo>
                  <a:lnTo>
                    <a:pt x="1" y="4816"/>
                  </a:lnTo>
                  <a:lnTo>
                    <a:pt x="1" y="4836"/>
                  </a:lnTo>
                  <a:lnTo>
                    <a:pt x="8" y="4850"/>
                  </a:lnTo>
                  <a:lnTo>
                    <a:pt x="28" y="4876"/>
                  </a:lnTo>
                  <a:lnTo>
                    <a:pt x="54" y="4896"/>
                  </a:lnTo>
                  <a:lnTo>
                    <a:pt x="88" y="4910"/>
                  </a:lnTo>
                  <a:lnTo>
                    <a:pt x="121" y="4910"/>
                  </a:lnTo>
                  <a:lnTo>
                    <a:pt x="148" y="4896"/>
                  </a:lnTo>
                  <a:lnTo>
                    <a:pt x="175" y="4876"/>
                  </a:lnTo>
                  <a:lnTo>
                    <a:pt x="181" y="4856"/>
                  </a:lnTo>
                  <a:lnTo>
                    <a:pt x="188" y="4843"/>
                  </a:lnTo>
                  <a:lnTo>
                    <a:pt x="235" y="4516"/>
                  </a:lnTo>
                  <a:lnTo>
                    <a:pt x="301" y="4195"/>
                  </a:lnTo>
                  <a:lnTo>
                    <a:pt x="375" y="3881"/>
                  </a:lnTo>
                  <a:lnTo>
                    <a:pt x="462" y="3574"/>
                  </a:lnTo>
                  <a:lnTo>
                    <a:pt x="562" y="3267"/>
                  </a:lnTo>
                  <a:lnTo>
                    <a:pt x="669" y="2966"/>
                  </a:lnTo>
                  <a:lnTo>
                    <a:pt x="782" y="2672"/>
                  </a:lnTo>
                  <a:lnTo>
                    <a:pt x="909" y="2385"/>
                  </a:lnTo>
                  <a:lnTo>
                    <a:pt x="1050" y="2098"/>
                  </a:lnTo>
                  <a:lnTo>
                    <a:pt x="1190" y="1811"/>
                  </a:lnTo>
                  <a:lnTo>
                    <a:pt x="1343" y="1530"/>
                  </a:lnTo>
                  <a:lnTo>
                    <a:pt x="1504" y="1249"/>
                  </a:lnTo>
                  <a:lnTo>
                    <a:pt x="1671" y="976"/>
                  </a:lnTo>
                  <a:lnTo>
                    <a:pt x="1838" y="702"/>
                  </a:lnTo>
                  <a:lnTo>
                    <a:pt x="2018" y="435"/>
                  </a:lnTo>
                  <a:lnTo>
                    <a:pt x="2205" y="161"/>
                  </a:lnTo>
                  <a:lnTo>
                    <a:pt x="2212" y="141"/>
                  </a:lnTo>
                  <a:lnTo>
                    <a:pt x="2218" y="121"/>
                  </a:lnTo>
                  <a:lnTo>
                    <a:pt x="2218" y="101"/>
                  </a:lnTo>
                  <a:lnTo>
                    <a:pt x="2218" y="87"/>
                  </a:lnTo>
                  <a:lnTo>
                    <a:pt x="2205" y="54"/>
                  </a:lnTo>
                  <a:lnTo>
                    <a:pt x="2178" y="27"/>
                  </a:lnTo>
                  <a:lnTo>
                    <a:pt x="2145" y="7"/>
                  </a:lnTo>
                  <a:lnTo>
                    <a:pt x="210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728;p67"/>
            <p:cNvSpPr/>
            <p:nvPr/>
          </p:nvSpPr>
          <p:spPr>
            <a:xfrm>
              <a:off x="2566662" y="2387738"/>
              <a:ext cx="19438" cy="21386"/>
            </a:xfrm>
            <a:custGeom>
              <a:avLst/>
              <a:gdLst/>
              <a:ahLst/>
              <a:cxnLst/>
              <a:rect l="l" t="t" r="r" b="b"/>
              <a:pathLst>
                <a:path w="2405" h="2646" extrusionOk="0">
                  <a:moveTo>
                    <a:pt x="2298" y="0"/>
                  </a:moveTo>
                  <a:lnTo>
                    <a:pt x="2284" y="7"/>
                  </a:lnTo>
                  <a:lnTo>
                    <a:pt x="2264" y="14"/>
                  </a:lnTo>
                  <a:lnTo>
                    <a:pt x="2251" y="20"/>
                  </a:lnTo>
                  <a:lnTo>
                    <a:pt x="2231" y="34"/>
                  </a:lnTo>
                  <a:lnTo>
                    <a:pt x="1697" y="682"/>
                  </a:lnTo>
                  <a:lnTo>
                    <a:pt x="1429" y="996"/>
                  </a:lnTo>
                  <a:lnTo>
                    <a:pt x="1162" y="1316"/>
                  </a:lnTo>
                  <a:lnTo>
                    <a:pt x="882" y="1630"/>
                  </a:lnTo>
                  <a:lnTo>
                    <a:pt x="601" y="1937"/>
                  </a:lnTo>
                  <a:lnTo>
                    <a:pt x="314" y="2238"/>
                  </a:lnTo>
                  <a:lnTo>
                    <a:pt x="13" y="2532"/>
                  </a:lnTo>
                  <a:lnTo>
                    <a:pt x="0" y="2552"/>
                  </a:lnTo>
                  <a:lnTo>
                    <a:pt x="0" y="2579"/>
                  </a:lnTo>
                  <a:lnTo>
                    <a:pt x="0" y="2599"/>
                  </a:lnTo>
                  <a:lnTo>
                    <a:pt x="13" y="2619"/>
                  </a:lnTo>
                  <a:lnTo>
                    <a:pt x="27" y="2639"/>
                  </a:lnTo>
                  <a:lnTo>
                    <a:pt x="47" y="2645"/>
                  </a:lnTo>
                  <a:lnTo>
                    <a:pt x="73" y="2645"/>
                  </a:lnTo>
                  <a:lnTo>
                    <a:pt x="94" y="2639"/>
                  </a:lnTo>
                  <a:lnTo>
                    <a:pt x="274" y="2518"/>
                  </a:lnTo>
                  <a:lnTo>
                    <a:pt x="454" y="2392"/>
                  </a:lnTo>
                  <a:lnTo>
                    <a:pt x="628" y="2265"/>
                  </a:lnTo>
                  <a:lnTo>
                    <a:pt x="795" y="2131"/>
                  </a:lnTo>
                  <a:lnTo>
                    <a:pt x="955" y="1997"/>
                  </a:lnTo>
                  <a:lnTo>
                    <a:pt x="1115" y="1857"/>
                  </a:lnTo>
                  <a:lnTo>
                    <a:pt x="1269" y="1710"/>
                  </a:lnTo>
                  <a:lnTo>
                    <a:pt x="1423" y="1557"/>
                  </a:lnTo>
                  <a:lnTo>
                    <a:pt x="1563" y="1403"/>
                  </a:lnTo>
                  <a:lnTo>
                    <a:pt x="1703" y="1243"/>
                  </a:lnTo>
                  <a:lnTo>
                    <a:pt x="1830" y="1076"/>
                  </a:lnTo>
                  <a:lnTo>
                    <a:pt x="1957" y="902"/>
                  </a:lnTo>
                  <a:lnTo>
                    <a:pt x="2077" y="728"/>
                  </a:lnTo>
                  <a:lnTo>
                    <a:pt x="2191" y="541"/>
                  </a:lnTo>
                  <a:lnTo>
                    <a:pt x="2298" y="354"/>
                  </a:lnTo>
                  <a:lnTo>
                    <a:pt x="2391" y="161"/>
                  </a:lnTo>
                  <a:lnTo>
                    <a:pt x="2405" y="121"/>
                  </a:lnTo>
                  <a:lnTo>
                    <a:pt x="2398" y="87"/>
                  </a:lnTo>
                  <a:lnTo>
                    <a:pt x="2385" y="54"/>
                  </a:lnTo>
                  <a:lnTo>
                    <a:pt x="2358" y="27"/>
                  </a:lnTo>
                  <a:lnTo>
                    <a:pt x="2331" y="7"/>
                  </a:lnTo>
                  <a:lnTo>
                    <a:pt x="22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729;p67"/>
            <p:cNvSpPr/>
            <p:nvPr/>
          </p:nvSpPr>
          <p:spPr>
            <a:xfrm>
              <a:off x="2687641" y="2319392"/>
              <a:ext cx="15179" cy="6272"/>
            </a:xfrm>
            <a:custGeom>
              <a:avLst/>
              <a:gdLst/>
              <a:ahLst/>
              <a:cxnLst/>
              <a:rect l="l" t="t" r="r" b="b"/>
              <a:pathLst>
                <a:path w="1878" h="776" extrusionOk="0">
                  <a:moveTo>
                    <a:pt x="1436" y="0"/>
                  </a:moveTo>
                  <a:lnTo>
                    <a:pt x="1323" y="14"/>
                  </a:lnTo>
                  <a:lnTo>
                    <a:pt x="1216" y="27"/>
                  </a:lnTo>
                  <a:lnTo>
                    <a:pt x="1102" y="47"/>
                  </a:lnTo>
                  <a:lnTo>
                    <a:pt x="995" y="81"/>
                  </a:lnTo>
                  <a:lnTo>
                    <a:pt x="889" y="114"/>
                  </a:lnTo>
                  <a:lnTo>
                    <a:pt x="782" y="154"/>
                  </a:lnTo>
                  <a:lnTo>
                    <a:pt x="675" y="194"/>
                  </a:lnTo>
                  <a:lnTo>
                    <a:pt x="468" y="288"/>
                  </a:lnTo>
                  <a:lnTo>
                    <a:pt x="267" y="388"/>
                  </a:lnTo>
                  <a:lnTo>
                    <a:pt x="74" y="488"/>
                  </a:lnTo>
                  <a:lnTo>
                    <a:pt x="54" y="501"/>
                  </a:lnTo>
                  <a:lnTo>
                    <a:pt x="34" y="521"/>
                  </a:lnTo>
                  <a:lnTo>
                    <a:pt x="20" y="541"/>
                  </a:lnTo>
                  <a:lnTo>
                    <a:pt x="14" y="561"/>
                  </a:lnTo>
                  <a:lnTo>
                    <a:pt x="0" y="615"/>
                  </a:lnTo>
                  <a:lnTo>
                    <a:pt x="7" y="662"/>
                  </a:lnTo>
                  <a:lnTo>
                    <a:pt x="27" y="708"/>
                  </a:lnTo>
                  <a:lnTo>
                    <a:pt x="60" y="742"/>
                  </a:lnTo>
                  <a:lnTo>
                    <a:pt x="80" y="755"/>
                  </a:lnTo>
                  <a:lnTo>
                    <a:pt x="100" y="768"/>
                  </a:lnTo>
                  <a:lnTo>
                    <a:pt x="127" y="775"/>
                  </a:lnTo>
                  <a:lnTo>
                    <a:pt x="154" y="775"/>
                  </a:lnTo>
                  <a:lnTo>
                    <a:pt x="368" y="762"/>
                  </a:lnTo>
                  <a:lnTo>
                    <a:pt x="588" y="748"/>
                  </a:lnTo>
                  <a:lnTo>
                    <a:pt x="815" y="722"/>
                  </a:lnTo>
                  <a:lnTo>
                    <a:pt x="929" y="702"/>
                  </a:lnTo>
                  <a:lnTo>
                    <a:pt x="1042" y="682"/>
                  </a:lnTo>
                  <a:lnTo>
                    <a:pt x="1156" y="655"/>
                  </a:lnTo>
                  <a:lnTo>
                    <a:pt x="1263" y="622"/>
                  </a:lnTo>
                  <a:lnTo>
                    <a:pt x="1370" y="588"/>
                  </a:lnTo>
                  <a:lnTo>
                    <a:pt x="1470" y="548"/>
                  </a:lnTo>
                  <a:lnTo>
                    <a:pt x="1570" y="501"/>
                  </a:lnTo>
                  <a:lnTo>
                    <a:pt x="1663" y="441"/>
                  </a:lnTo>
                  <a:lnTo>
                    <a:pt x="1750" y="381"/>
                  </a:lnTo>
                  <a:lnTo>
                    <a:pt x="1830" y="308"/>
                  </a:lnTo>
                  <a:lnTo>
                    <a:pt x="1857" y="274"/>
                  </a:lnTo>
                  <a:lnTo>
                    <a:pt x="1877" y="234"/>
                  </a:lnTo>
                  <a:lnTo>
                    <a:pt x="1877" y="194"/>
                  </a:lnTo>
                  <a:lnTo>
                    <a:pt x="1870" y="147"/>
                  </a:lnTo>
                  <a:lnTo>
                    <a:pt x="1857" y="107"/>
                  </a:lnTo>
                  <a:lnTo>
                    <a:pt x="1830" y="74"/>
                  </a:lnTo>
                  <a:lnTo>
                    <a:pt x="1797" y="47"/>
                  </a:lnTo>
                  <a:lnTo>
                    <a:pt x="1757" y="27"/>
                  </a:lnTo>
                  <a:lnTo>
                    <a:pt x="1650" y="7"/>
                  </a:lnTo>
                  <a:lnTo>
                    <a:pt x="15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730;p67"/>
            <p:cNvSpPr/>
            <p:nvPr/>
          </p:nvSpPr>
          <p:spPr>
            <a:xfrm>
              <a:off x="1682485" y="3006841"/>
              <a:ext cx="36339" cy="4817"/>
            </a:xfrm>
            <a:custGeom>
              <a:avLst/>
              <a:gdLst/>
              <a:ahLst/>
              <a:cxnLst/>
              <a:rect l="l" t="t" r="r" b="b"/>
              <a:pathLst>
                <a:path w="4496" h="596" extrusionOk="0">
                  <a:moveTo>
                    <a:pt x="81" y="1"/>
                  </a:moveTo>
                  <a:lnTo>
                    <a:pt x="48" y="14"/>
                  </a:lnTo>
                  <a:lnTo>
                    <a:pt x="21" y="41"/>
                  </a:lnTo>
                  <a:lnTo>
                    <a:pt x="7" y="74"/>
                  </a:lnTo>
                  <a:lnTo>
                    <a:pt x="1" y="108"/>
                  </a:lnTo>
                  <a:lnTo>
                    <a:pt x="7" y="141"/>
                  </a:lnTo>
                  <a:lnTo>
                    <a:pt x="21" y="154"/>
                  </a:lnTo>
                  <a:lnTo>
                    <a:pt x="34" y="168"/>
                  </a:lnTo>
                  <a:lnTo>
                    <a:pt x="48" y="174"/>
                  </a:lnTo>
                  <a:lnTo>
                    <a:pt x="68" y="181"/>
                  </a:lnTo>
                  <a:lnTo>
                    <a:pt x="609" y="295"/>
                  </a:lnTo>
                  <a:lnTo>
                    <a:pt x="876" y="348"/>
                  </a:lnTo>
                  <a:lnTo>
                    <a:pt x="1143" y="395"/>
                  </a:lnTo>
                  <a:lnTo>
                    <a:pt x="1417" y="442"/>
                  </a:lnTo>
                  <a:lnTo>
                    <a:pt x="1691" y="482"/>
                  </a:lnTo>
                  <a:lnTo>
                    <a:pt x="1958" y="515"/>
                  </a:lnTo>
                  <a:lnTo>
                    <a:pt x="2232" y="542"/>
                  </a:lnTo>
                  <a:lnTo>
                    <a:pt x="2505" y="568"/>
                  </a:lnTo>
                  <a:lnTo>
                    <a:pt x="2779" y="582"/>
                  </a:lnTo>
                  <a:lnTo>
                    <a:pt x="3053" y="588"/>
                  </a:lnTo>
                  <a:lnTo>
                    <a:pt x="3327" y="595"/>
                  </a:lnTo>
                  <a:lnTo>
                    <a:pt x="3601" y="588"/>
                  </a:lnTo>
                  <a:lnTo>
                    <a:pt x="3875" y="575"/>
                  </a:lnTo>
                  <a:lnTo>
                    <a:pt x="4149" y="555"/>
                  </a:lnTo>
                  <a:lnTo>
                    <a:pt x="4422" y="528"/>
                  </a:lnTo>
                  <a:lnTo>
                    <a:pt x="4449" y="515"/>
                  </a:lnTo>
                  <a:lnTo>
                    <a:pt x="4476" y="495"/>
                  </a:lnTo>
                  <a:lnTo>
                    <a:pt x="4489" y="468"/>
                  </a:lnTo>
                  <a:lnTo>
                    <a:pt x="4496" y="442"/>
                  </a:lnTo>
                  <a:lnTo>
                    <a:pt x="4489" y="415"/>
                  </a:lnTo>
                  <a:lnTo>
                    <a:pt x="4476" y="388"/>
                  </a:lnTo>
                  <a:lnTo>
                    <a:pt x="4456" y="375"/>
                  </a:lnTo>
                  <a:lnTo>
                    <a:pt x="4422" y="368"/>
                  </a:lnTo>
                  <a:lnTo>
                    <a:pt x="3340" y="321"/>
                  </a:lnTo>
                  <a:lnTo>
                    <a:pt x="2799" y="295"/>
                  </a:lnTo>
                  <a:lnTo>
                    <a:pt x="2265" y="261"/>
                  </a:lnTo>
                  <a:lnTo>
                    <a:pt x="1724" y="221"/>
                  </a:lnTo>
                  <a:lnTo>
                    <a:pt x="1190" y="168"/>
                  </a:lnTo>
                  <a:lnTo>
                    <a:pt x="922" y="134"/>
                  </a:lnTo>
                  <a:lnTo>
                    <a:pt x="655" y="94"/>
                  </a:lnTo>
                  <a:lnTo>
                    <a:pt x="388" y="47"/>
                  </a:lnTo>
                  <a:lnTo>
                    <a:pt x="1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731;p67"/>
            <p:cNvSpPr/>
            <p:nvPr/>
          </p:nvSpPr>
          <p:spPr>
            <a:xfrm>
              <a:off x="1687561" y="2965548"/>
              <a:ext cx="23544" cy="4704"/>
            </a:xfrm>
            <a:custGeom>
              <a:avLst/>
              <a:gdLst/>
              <a:ahLst/>
              <a:cxnLst/>
              <a:rect l="l" t="t" r="r" b="b"/>
              <a:pathLst>
                <a:path w="2913" h="582" extrusionOk="0">
                  <a:moveTo>
                    <a:pt x="2813" y="0"/>
                  </a:moveTo>
                  <a:lnTo>
                    <a:pt x="2646" y="7"/>
                  </a:lnTo>
                  <a:lnTo>
                    <a:pt x="2472" y="13"/>
                  </a:lnTo>
                  <a:lnTo>
                    <a:pt x="2298" y="33"/>
                  </a:lnTo>
                  <a:lnTo>
                    <a:pt x="2125" y="53"/>
                  </a:lnTo>
                  <a:lnTo>
                    <a:pt x="1777" y="100"/>
                  </a:lnTo>
                  <a:lnTo>
                    <a:pt x="1430" y="160"/>
                  </a:lnTo>
                  <a:lnTo>
                    <a:pt x="1083" y="227"/>
                  </a:lnTo>
                  <a:lnTo>
                    <a:pt x="735" y="301"/>
                  </a:lnTo>
                  <a:lnTo>
                    <a:pt x="395" y="367"/>
                  </a:lnTo>
                  <a:lnTo>
                    <a:pt x="54" y="434"/>
                  </a:lnTo>
                  <a:lnTo>
                    <a:pt x="27" y="448"/>
                  </a:lnTo>
                  <a:lnTo>
                    <a:pt x="7" y="468"/>
                  </a:lnTo>
                  <a:lnTo>
                    <a:pt x="1" y="488"/>
                  </a:lnTo>
                  <a:lnTo>
                    <a:pt x="1" y="514"/>
                  </a:lnTo>
                  <a:lnTo>
                    <a:pt x="7" y="541"/>
                  </a:lnTo>
                  <a:lnTo>
                    <a:pt x="21" y="561"/>
                  </a:lnTo>
                  <a:lnTo>
                    <a:pt x="41" y="574"/>
                  </a:lnTo>
                  <a:lnTo>
                    <a:pt x="67" y="581"/>
                  </a:lnTo>
                  <a:lnTo>
                    <a:pt x="415" y="541"/>
                  </a:lnTo>
                  <a:lnTo>
                    <a:pt x="762" y="508"/>
                  </a:lnTo>
                  <a:lnTo>
                    <a:pt x="1116" y="481"/>
                  </a:lnTo>
                  <a:lnTo>
                    <a:pt x="1470" y="441"/>
                  </a:lnTo>
                  <a:lnTo>
                    <a:pt x="1817" y="401"/>
                  </a:lnTo>
                  <a:lnTo>
                    <a:pt x="2165" y="347"/>
                  </a:lnTo>
                  <a:lnTo>
                    <a:pt x="2338" y="321"/>
                  </a:lnTo>
                  <a:lnTo>
                    <a:pt x="2505" y="281"/>
                  </a:lnTo>
                  <a:lnTo>
                    <a:pt x="2679" y="247"/>
                  </a:lnTo>
                  <a:lnTo>
                    <a:pt x="2846" y="200"/>
                  </a:lnTo>
                  <a:lnTo>
                    <a:pt x="2879" y="180"/>
                  </a:lnTo>
                  <a:lnTo>
                    <a:pt x="2899" y="154"/>
                  </a:lnTo>
                  <a:lnTo>
                    <a:pt x="2913" y="120"/>
                  </a:lnTo>
                  <a:lnTo>
                    <a:pt x="2913" y="87"/>
                  </a:lnTo>
                  <a:lnTo>
                    <a:pt x="2906" y="53"/>
                  </a:lnTo>
                  <a:lnTo>
                    <a:pt x="2886" y="27"/>
                  </a:lnTo>
                  <a:lnTo>
                    <a:pt x="2853" y="7"/>
                  </a:lnTo>
                  <a:lnTo>
                    <a:pt x="283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732;p67"/>
            <p:cNvSpPr/>
            <p:nvPr/>
          </p:nvSpPr>
          <p:spPr>
            <a:xfrm>
              <a:off x="1688425" y="2913068"/>
              <a:ext cx="30940" cy="20635"/>
            </a:xfrm>
            <a:custGeom>
              <a:avLst/>
              <a:gdLst/>
              <a:ahLst/>
              <a:cxnLst/>
              <a:rect l="l" t="t" r="r" b="b"/>
              <a:pathLst>
                <a:path w="3828" h="2553" extrusionOk="0">
                  <a:moveTo>
                    <a:pt x="3667" y="1"/>
                  </a:moveTo>
                  <a:lnTo>
                    <a:pt x="3647" y="14"/>
                  </a:lnTo>
                  <a:lnTo>
                    <a:pt x="3407" y="134"/>
                  </a:lnTo>
                  <a:lnTo>
                    <a:pt x="3173" y="255"/>
                  </a:lnTo>
                  <a:lnTo>
                    <a:pt x="2939" y="388"/>
                  </a:lnTo>
                  <a:lnTo>
                    <a:pt x="2712" y="515"/>
                  </a:lnTo>
                  <a:lnTo>
                    <a:pt x="2258" y="789"/>
                  </a:lnTo>
                  <a:lnTo>
                    <a:pt x="1811" y="1076"/>
                  </a:lnTo>
                  <a:lnTo>
                    <a:pt x="1370" y="1370"/>
                  </a:lnTo>
                  <a:lnTo>
                    <a:pt x="929" y="1671"/>
                  </a:lnTo>
                  <a:lnTo>
                    <a:pt x="67" y="2292"/>
                  </a:lnTo>
                  <a:lnTo>
                    <a:pt x="41" y="2312"/>
                  </a:lnTo>
                  <a:lnTo>
                    <a:pt x="21" y="2332"/>
                  </a:lnTo>
                  <a:lnTo>
                    <a:pt x="14" y="2359"/>
                  </a:lnTo>
                  <a:lnTo>
                    <a:pt x="7" y="2385"/>
                  </a:lnTo>
                  <a:lnTo>
                    <a:pt x="0" y="2405"/>
                  </a:lnTo>
                  <a:lnTo>
                    <a:pt x="7" y="2432"/>
                  </a:lnTo>
                  <a:lnTo>
                    <a:pt x="14" y="2459"/>
                  </a:lnTo>
                  <a:lnTo>
                    <a:pt x="21" y="2479"/>
                  </a:lnTo>
                  <a:lnTo>
                    <a:pt x="34" y="2499"/>
                  </a:lnTo>
                  <a:lnTo>
                    <a:pt x="54" y="2519"/>
                  </a:lnTo>
                  <a:lnTo>
                    <a:pt x="74" y="2532"/>
                  </a:lnTo>
                  <a:lnTo>
                    <a:pt x="94" y="2546"/>
                  </a:lnTo>
                  <a:lnTo>
                    <a:pt x="121" y="2552"/>
                  </a:lnTo>
                  <a:lnTo>
                    <a:pt x="147" y="2546"/>
                  </a:lnTo>
                  <a:lnTo>
                    <a:pt x="174" y="2539"/>
                  </a:lnTo>
                  <a:lnTo>
                    <a:pt x="208" y="2526"/>
                  </a:lnTo>
                  <a:lnTo>
                    <a:pt x="668" y="2258"/>
                  </a:lnTo>
                  <a:lnTo>
                    <a:pt x="1129" y="1991"/>
                  </a:lnTo>
                  <a:lnTo>
                    <a:pt x="1590" y="1717"/>
                  </a:lnTo>
                  <a:lnTo>
                    <a:pt x="2044" y="1437"/>
                  </a:lnTo>
                  <a:lnTo>
                    <a:pt x="2492" y="1143"/>
                  </a:lnTo>
                  <a:lnTo>
                    <a:pt x="2933" y="842"/>
                  </a:lnTo>
                  <a:lnTo>
                    <a:pt x="3146" y="689"/>
                  </a:lnTo>
                  <a:lnTo>
                    <a:pt x="3367" y="528"/>
                  </a:lnTo>
                  <a:lnTo>
                    <a:pt x="3574" y="361"/>
                  </a:lnTo>
                  <a:lnTo>
                    <a:pt x="3788" y="194"/>
                  </a:lnTo>
                  <a:lnTo>
                    <a:pt x="3801" y="181"/>
                  </a:lnTo>
                  <a:lnTo>
                    <a:pt x="3814" y="161"/>
                  </a:lnTo>
                  <a:lnTo>
                    <a:pt x="3821" y="141"/>
                  </a:lnTo>
                  <a:lnTo>
                    <a:pt x="3828" y="121"/>
                  </a:lnTo>
                  <a:lnTo>
                    <a:pt x="3821" y="81"/>
                  </a:lnTo>
                  <a:lnTo>
                    <a:pt x="3801" y="47"/>
                  </a:lnTo>
                  <a:lnTo>
                    <a:pt x="3768" y="21"/>
                  </a:lnTo>
                  <a:lnTo>
                    <a:pt x="3728" y="7"/>
                  </a:lnTo>
                  <a:lnTo>
                    <a:pt x="368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733;p67"/>
            <p:cNvSpPr/>
            <p:nvPr/>
          </p:nvSpPr>
          <p:spPr>
            <a:xfrm>
              <a:off x="1629690" y="2793116"/>
              <a:ext cx="24838" cy="40873"/>
            </a:xfrm>
            <a:custGeom>
              <a:avLst/>
              <a:gdLst/>
              <a:ahLst/>
              <a:cxnLst/>
              <a:rect l="l" t="t" r="r" b="b"/>
              <a:pathLst>
                <a:path w="3073" h="5057" extrusionOk="0">
                  <a:moveTo>
                    <a:pt x="2899" y="0"/>
                  </a:moveTo>
                  <a:lnTo>
                    <a:pt x="2839" y="7"/>
                  </a:lnTo>
                  <a:lnTo>
                    <a:pt x="2812" y="14"/>
                  </a:lnTo>
                  <a:lnTo>
                    <a:pt x="2786" y="20"/>
                  </a:lnTo>
                  <a:lnTo>
                    <a:pt x="2639" y="100"/>
                  </a:lnTo>
                  <a:lnTo>
                    <a:pt x="2498" y="194"/>
                  </a:lnTo>
                  <a:lnTo>
                    <a:pt x="2365" y="288"/>
                  </a:lnTo>
                  <a:lnTo>
                    <a:pt x="2231" y="394"/>
                  </a:lnTo>
                  <a:lnTo>
                    <a:pt x="2104" y="515"/>
                  </a:lnTo>
                  <a:lnTo>
                    <a:pt x="1984" y="635"/>
                  </a:lnTo>
                  <a:lnTo>
                    <a:pt x="1871" y="762"/>
                  </a:lnTo>
                  <a:lnTo>
                    <a:pt x="1757" y="895"/>
                  </a:lnTo>
                  <a:lnTo>
                    <a:pt x="1644" y="1042"/>
                  </a:lnTo>
                  <a:lnTo>
                    <a:pt x="1543" y="1189"/>
                  </a:lnTo>
                  <a:lnTo>
                    <a:pt x="1436" y="1343"/>
                  </a:lnTo>
                  <a:lnTo>
                    <a:pt x="1343" y="1496"/>
                  </a:lnTo>
                  <a:lnTo>
                    <a:pt x="1249" y="1657"/>
                  </a:lnTo>
                  <a:lnTo>
                    <a:pt x="1156" y="1824"/>
                  </a:lnTo>
                  <a:lnTo>
                    <a:pt x="1069" y="1991"/>
                  </a:lnTo>
                  <a:lnTo>
                    <a:pt x="989" y="2158"/>
                  </a:lnTo>
                  <a:lnTo>
                    <a:pt x="829" y="2512"/>
                  </a:lnTo>
                  <a:lnTo>
                    <a:pt x="682" y="2859"/>
                  </a:lnTo>
                  <a:lnTo>
                    <a:pt x="548" y="3213"/>
                  </a:lnTo>
                  <a:lnTo>
                    <a:pt x="421" y="3567"/>
                  </a:lnTo>
                  <a:lnTo>
                    <a:pt x="308" y="3914"/>
                  </a:lnTo>
                  <a:lnTo>
                    <a:pt x="201" y="4248"/>
                  </a:lnTo>
                  <a:lnTo>
                    <a:pt x="7" y="4876"/>
                  </a:lnTo>
                  <a:lnTo>
                    <a:pt x="0" y="4910"/>
                  </a:lnTo>
                  <a:lnTo>
                    <a:pt x="0" y="4943"/>
                  </a:lnTo>
                  <a:lnTo>
                    <a:pt x="0" y="4970"/>
                  </a:lnTo>
                  <a:lnTo>
                    <a:pt x="14" y="4996"/>
                  </a:lnTo>
                  <a:lnTo>
                    <a:pt x="34" y="5016"/>
                  </a:lnTo>
                  <a:lnTo>
                    <a:pt x="54" y="5030"/>
                  </a:lnTo>
                  <a:lnTo>
                    <a:pt x="74" y="5043"/>
                  </a:lnTo>
                  <a:lnTo>
                    <a:pt x="101" y="5057"/>
                  </a:lnTo>
                  <a:lnTo>
                    <a:pt x="187" y="5057"/>
                  </a:lnTo>
                  <a:lnTo>
                    <a:pt x="214" y="5043"/>
                  </a:lnTo>
                  <a:lnTo>
                    <a:pt x="241" y="5030"/>
                  </a:lnTo>
                  <a:lnTo>
                    <a:pt x="261" y="5010"/>
                  </a:lnTo>
                  <a:lnTo>
                    <a:pt x="281" y="4983"/>
                  </a:lnTo>
                  <a:lnTo>
                    <a:pt x="301" y="4956"/>
                  </a:lnTo>
                  <a:lnTo>
                    <a:pt x="448" y="4609"/>
                  </a:lnTo>
                  <a:lnTo>
                    <a:pt x="608" y="4268"/>
                  </a:lnTo>
                  <a:lnTo>
                    <a:pt x="775" y="3928"/>
                  </a:lnTo>
                  <a:lnTo>
                    <a:pt x="956" y="3600"/>
                  </a:lnTo>
                  <a:lnTo>
                    <a:pt x="1143" y="3273"/>
                  </a:lnTo>
                  <a:lnTo>
                    <a:pt x="1336" y="2946"/>
                  </a:lnTo>
                  <a:lnTo>
                    <a:pt x="1543" y="2632"/>
                  </a:lnTo>
                  <a:lnTo>
                    <a:pt x="1750" y="2318"/>
                  </a:lnTo>
                  <a:lnTo>
                    <a:pt x="1931" y="2064"/>
                  </a:lnTo>
                  <a:lnTo>
                    <a:pt x="2118" y="1817"/>
                  </a:lnTo>
                  <a:lnTo>
                    <a:pt x="2305" y="1570"/>
                  </a:lnTo>
                  <a:lnTo>
                    <a:pt x="2492" y="1316"/>
                  </a:lnTo>
                  <a:lnTo>
                    <a:pt x="2665" y="1062"/>
                  </a:lnTo>
                  <a:lnTo>
                    <a:pt x="2746" y="929"/>
                  </a:lnTo>
                  <a:lnTo>
                    <a:pt x="2819" y="795"/>
                  </a:lnTo>
                  <a:lnTo>
                    <a:pt x="2893" y="662"/>
                  </a:lnTo>
                  <a:lnTo>
                    <a:pt x="2959" y="521"/>
                  </a:lnTo>
                  <a:lnTo>
                    <a:pt x="3013" y="381"/>
                  </a:lnTo>
                  <a:lnTo>
                    <a:pt x="3066" y="234"/>
                  </a:lnTo>
                  <a:lnTo>
                    <a:pt x="3073" y="207"/>
                  </a:lnTo>
                  <a:lnTo>
                    <a:pt x="3073" y="174"/>
                  </a:lnTo>
                  <a:lnTo>
                    <a:pt x="3073" y="147"/>
                  </a:lnTo>
                  <a:lnTo>
                    <a:pt x="3060" y="121"/>
                  </a:lnTo>
                  <a:lnTo>
                    <a:pt x="3053" y="100"/>
                  </a:lnTo>
                  <a:lnTo>
                    <a:pt x="3039" y="80"/>
                  </a:lnTo>
                  <a:lnTo>
                    <a:pt x="2999" y="40"/>
                  </a:lnTo>
                  <a:lnTo>
                    <a:pt x="2953" y="14"/>
                  </a:lnTo>
                  <a:lnTo>
                    <a:pt x="289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34;p67"/>
            <p:cNvSpPr/>
            <p:nvPr/>
          </p:nvSpPr>
          <p:spPr>
            <a:xfrm>
              <a:off x="1666287" y="2747821"/>
              <a:ext cx="17830" cy="13393"/>
            </a:xfrm>
            <a:custGeom>
              <a:avLst/>
              <a:gdLst/>
              <a:ahLst/>
              <a:cxnLst/>
              <a:rect l="l" t="t" r="r" b="b"/>
              <a:pathLst>
                <a:path w="2206" h="1657" extrusionOk="0">
                  <a:moveTo>
                    <a:pt x="2072" y="0"/>
                  </a:moveTo>
                  <a:lnTo>
                    <a:pt x="1925" y="54"/>
                  </a:lnTo>
                  <a:lnTo>
                    <a:pt x="1778" y="114"/>
                  </a:lnTo>
                  <a:lnTo>
                    <a:pt x="1637" y="174"/>
                  </a:lnTo>
                  <a:lnTo>
                    <a:pt x="1497" y="247"/>
                  </a:lnTo>
                  <a:lnTo>
                    <a:pt x="1357" y="314"/>
                  </a:lnTo>
                  <a:lnTo>
                    <a:pt x="1223" y="394"/>
                  </a:lnTo>
                  <a:lnTo>
                    <a:pt x="1096" y="475"/>
                  </a:lnTo>
                  <a:lnTo>
                    <a:pt x="969" y="561"/>
                  </a:lnTo>
                  <a:lnTo>
                    <a:pt x="843" y="655"/>
                  </a:lnTo>
                  <a:lnTo>
                    <a:pt x="722" y="748"/>
                  </a:lnTo>
                  <a:lnTo>
                    <a:pt x="602" y="849"/>
                  </a:lnTo>
                  <a:lnTo>
                    <a:pt x="482" y="949"/>
                  </a:lnTo>
                  <a:lnTo>
                    <a:pt x="368" y="1056"/>
                  </a:lnTo>
                  <a:lnTo>
                    <a:pt x="255" y="1163"/>
                  </a:lnTo>
                  <a:lnTo>
                    <a:pt x="41" y="1390"/>
                  </a:lnTo>
                  <a:lnTo>
                    <a:pt x="21" y="1416"/>
                  </a:lnTo>
                  <a:lnTo>
                    <a:pt x="8" y="1450"/>
                  </a:lnTo>
                  <a:lnTo>
                    <a:pt x="1" y="1476"/>
                  </a:lnTo>
                  <a:lnTo>
                    <a:pt x="1" y="1510"/>
                  </a:lnTo>
                  <a:lnTo>
                    <a:pt x="8" y="1537"/>
                  </a:lnTo>
                  <a:lnTo>
                    <a:pt x="14" y="1563"/>
                  </a:lnTo>
                  <a:lnTo>
                    <a:pt x="28" y="1590"/>
                  </a:lnTo>
                  <a:lnTo>
                    <a:pt x="48" y="1610"/>
                  </a:lnTo>
                  <a:lnTo>
                    <a:pt x="74" y="1630"/>
                  </a:lnTo>
                  <a:lnTo>
                    <a:pt x="94" y="1643"/>
                  </a:lnTo>
                  <a:lnTo>
                    <a:pt x="121" y="1650"/>
                  </a:lnTo>
                  <a:lnTo>
                    <a:pt x="148" y="1657"/>
                  </a:lnTo>
                  <a:lnTo>
                    <a:pt x="175" y="1657"/>
                  </a:lnTo>
                  <a:lnTo>
                    <a:pt x="201" y="1643"/>
                  </a:lnTo>
                  <a:lnTo>
                    <a:pt x="228" y="1630"/>
                  </a:lnTo>
                  <a:lnTo>
                    <a:pt x="255" y="1610"/>
                  </a:lnTo>
                  <a:lnTo>
                    <a:pt x="362" y="1497"/>
                  </a:lnTo>
                  <a:lnTo>
                    <a:pt x="462" y="1390"/>
                  </a:lnTo>
                  <a:lnTo>
                    <a:pt x="575" y="1289"/>
                  </a:lnTo>
                  <a:lnTo>
                    <a:pt x="682" y="1189"/>
                  </a:lnTo>
                  <a:lnTo>
                    <a:pt x="909" y="1002"/>
                  </a:lnTo>
                  <a:lnTo>
                    <a:pt x="1143" y="822"/>
                  </a:lnTo>
                  <a:lnTo>
                    <a:pt x="1384" y="655"/>
                  </a:lnTo>
                  <a:lnTo>
                    <a:pt x="1637" y="495"/>
                  </a:lnTo>
                  <a:lnTo>
                    <a:pt x="1891" y="348"/>
                  </a:lnTo>
                  <a:lnTo>
                    <a:pt x="2158" y="201"/>
                  </a:lnTo>
                  <a:lnTo>
                    <a:pt x="2172" y="187"/>
                  </a:lnTo>
                  <a:lnTo>
                    <a:pt x="2192" y="174"/>
                  </a:lnTo>
                  <a:lnTo>
                    <a:pt x="2198" y="161"/>
                  </a:lnTo>
                  <a:lnTo>
                    <a:pt x="2205" y="141"/>
                  </a:lnTo>
                  <a:lnTo>
                    <a:pt x="2205" y="101"/>
                  </a:lnTo>
                  <a:lnTo>
                    <a:pt x="2198" y="67"/>
                  </a:lnTo>
                  <a:lnTo>
                    <a:pt x="2178" y="34"/>
                  </a:lnTo>
                  <a:lnTo>
                    <a:pt x="2152" y="7"/>
                  </a:lnTo>
                  <a:lnTo>
                    <a:pt x="213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3" name="Text Box 11">
            <a:extLst>
              <a:ext uri="{FF2B5EF4-FFF2-40B4-BE49-F238E27FC236}">
                <a16:creationId xmlns:a16="http://schemas.microsoft.com/office/drawing/2014/main" id="{FDBF2FEF-46CC-488B-8E28-932C9B75F4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0074" y="1543050"/>
            <a:ext cx="6820334" cy="23544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21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altLang="en-US" sz="21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tích</a:t>
            </a:r>
            <a:r>
              <a:rPr lang="en-US" altLang="en-US" sz="21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đa</a:t>
            </a:r>
            <a:r>
              <a:rPr lang="en-US" altLang="en-US" sz="21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thức</a:t>
            </a:r>
            <a:r>
              <a:rPr lang="en-US" altLang="en-US" sz="21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altLang="en-US" sz="21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nhân</a:t>
            </a:r>
            <a:r>
              <a:rPr lang="en-US" altLang="en-US" sz="21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tử</a:t>
            </a:r>
            <a:r>
              <a:rPr lang="en-US" altLang="en-US" sz="21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3x</a:t>
            </a:r>
            <a:r>
              <a:rPr lang="en-US" altLang="en-US" sz="2100" b="1" baseline="30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altLang="en-US" sz="21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– 3xy – 5x + 5y</a:t>
            </a:r>
          </a:p>
          <a:p>
            <a:pPr>
              <a:spcBef>
                <a:spcPct val="50000"/>
              </a:spcBef>
            </a:pPr>
            <a:endParaRPr lang="en-US" altLang="en-US" sz="21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spcBef>
                <a:spcPct val="50000"/>
              </a:spcBef>
            </a:pPr>
            <a:r>
              <a:rPr lang="en-US" altLang="en-US" sz="21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	A. (x – y)(3x – 5)</a:t>
            </a:r>
          </a:p>
          <a:p>
            <a:pPr>
              <a:spcBef>
                <a:spcPct val="50000"/>
              </a:spcBef>
            </a:pPr>
            <a:r>
              <a:rPr lang="en-US" altLang="en-US" sz="21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	B. (x – y)(3x + 5)</a:t>
            </a:r>
          </a:p>
          <a:p>
            <a:pPr>
              <a:spcBef>
                <a:spcPct val="50000"/>
              </a:spcBef>
            </a:pPr>
            <a:r>
              <a:rPr lang="en-US" altLang="en-US" sz="21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	C. (x – y)(x – 5)</a:t>
            </a:r>
          </a:p>
        </p:txBody>
      </p:sp>
      <p:sp>
        <p:nvSpPr>
          <p:cNvPr id="274" name="Text Box 44">
            <a:extLst>
              <a:ext uri="{FF2B5EF4-FFF2-40B4-BE49-F238E27FC236}">
                <a16:creationId xmlns:a16="http://schemas.microsoft.com/office/drawing/2014/main" id="{DCB53FD6-C855-4E25-B204-4F8952514B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0851" y="2230663"/>
            <a:ext cx="3732611" cy="18697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2100" b="1" dirty="0" err="1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Vì</a:t>
            </a:r>
            <a:r>
              <a:rPr lang="en-US" altLang="en-US" sz="2100" b="1" dirty="0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    3x</a:t>
            </a:r>
            <a:r>
              <a:rPr lang="en-US" altLang="en-US" sz="2100" b="1" baseline="30000" dirty="0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altLang="en-US" sz="2100" b="1" dirty="0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– 3xy – 5x + 5y</a:t>
            </a:r>
          </a:p>
          <a:p>
            <a:pPr>
              <a:spcBef>
                <a:spcPct val="50000"/>
              </a:spcBef>
            </a:pPr>
            <a:r>
              <a:rPr lang="en-US" altLang="en-US" sz="2100" b="1" dirty="0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= (3x</a:t>
            </a:r>
            <a:r>
              <a:rPr lang="en-US" altLang="en-US" sz="2100" b="1" baseline="30000" dirty="0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altLang="en-US" sz="2100" b="1" dirty="0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– 3xy) – (5x – 5y)</a:t>
            </a:r>
          </a:p>
          <a:p>
            <a:pPr>
              <a:spcBef>
                <a:spcPct val="50000"/>
              </a:spcBef>
            </a:pPr>
            <a:r>
              <a:rPr lang="en-US" altLang="en-US" sz="2100" b="1" dirty="0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= 3x(x – y) – 5(x – y)</a:t>
            </a:r>
          </a:p>
          <a:p>
            <a:pPr>
              <a:spcBef>
                <a:spcPct val="50000"/>
              </a:spcBef>
            </a:pPr>
            <a:r>
              <a:rPr lang="en-US" altLang="en-US" sz="2100" b="1" dirty="0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= (x – y)(3x – 5)</a:t>
            </a:r>
          </a:p>
        </p:txBody>
      </p:sp>
      <p:sp>
        <p:nvSpPr>
          <p:cNvPr id="275" name="Text Box 45">
            <a:extLst>
              <a:ext uri="{FF2B5EF4-FFF2-40B4-BE49-F238E27FC236}">
                <a16:creationId xmlns:a16="http://schemas.microsoft.com/office/drawing/2014/main" id="{821B6814-F76B-491E-A025-D5337CBF3E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5354" y="757238"/>
            <a:ext cx="6820334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21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altLang="en-US" sz="21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3: </a:t>
            </a:r>
            <a:r>
              <a:rPr lang="en-US" altLang="en-US" sz="21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Chọn</a:t>
            </a:r>
            <a:r>
              <a:rPr lang="en-US" altLang="en-US" sz="21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đáp</a:t>
            </a:r>
            <a:r>
              <a:rPr lang="en-US" altLang="en-US" sz="21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án</a:t>
            </a:r>
            <a:r>
              <a:rPr lang="en-US" altLang="en-US" sz="21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đúng</a:t>
            </a:r>
            <a:endParaRPr lang="en-US" altLang="en-US" sz="21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" name="btnInknoeActivity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4" r:link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3103" y="4560436"/>
            <a:ext cx="2219546" cy="571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25872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xit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6" dur="500"/>
                                        <p:tgtEl>
                                          <p:spTgt spid="27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4" presetClass="exit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9" dur="500"/>
                                        <p:tgtEl>
                                          <p:spTgt spid="27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5" dur="5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4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1" name="Google Shape;2554;p67"/>
          <p:cNvGrpSpPr/>
          <p:nvPr/>
        </p:nvGrpSpPr>
        <p:grpSpPr>
          <a:xfrm rot="20075532" flipH="1">
            <a:off x="6773662" y="2701862"/>
            <a:ext cx="1284953" cy="1337490"/>
            <a:chOff x="5224782" y="2309252"/>
            <a:chExt cx="1318244" cy="1330643"/>
          </a:xfrm>
        </p:grpSpPr>
        <p:sp>
          <p:nvSpPr>
            <p:cNvPr id="272" name="Google Shape;2555;p67"/>
            <p:cNvSpPr/>
            <p:nvPr/>
          </p:nvSpPr>
          <p:spPr>
            <a:xfrm flipH="1">
              <a:off x="5671714" y="2564332"/>
              <a:ext cx="871313" cy="853719"/>
            </a:xfrm>
            <a:custGeom>
              <a:avLst/>
              <a:gdLst/>
              <a:ahLst/>
              <a:cxnLst/>
              <a:rect l="l" t="t" r="r" b="b"/>
              <a:pathLst>
                <a:path w="200417" h="134444" extrusionOk="0">
                  <a:moveTo>
                    <a:pt x="137974" y="13324"/>
                  </a:moveTo>
                  <a:lnTo>
                    <a:pt x="137974" y="13324"/>
                  </a:lnTo>
                  <a:lnTo>
                    <a:pt x="138767" y="13738"/>
                  </a:lnTo>
                  <a:lnTo>
                    <a:pt x="139543" y="14158"/>
                  </a:lnTo>
                  <a:lnTo>
                    <a:pt x="140318" y="14578"/>
                  </a:lnTo>
                  <a:lnTo>
                    <a:pt x="141094" y="15005"/>
                  </a:lnTo>
                  <a:lnTo>
                    <a:pt x="141862" y="15438"/>
                  </a:lnTo>
                  <a:lnTo>
                    <a:pt x="142621" y="15878"/>
                  </a:lnTo>
                  <a:lnTo>
                    <a:pt x="143388" y="16319"/>
                  </a:lnTo>
                  <a:lnTo>
                    <a:pt x="144139" y="16765"/>
                  </a:lnTo>
                  <a:lnTo>
                    <a:pt x="144890" y="17219"/>
                  </a:lnTo>
                  <a:lnTo>
                    <a:pt x="145641" y="17672"/>
                  </a:lnTo>
                  <a:lnTo>
                    <a:pt x="146383" y="18132"/>
                  </a:lnTo>
                  <a:lnTo>
                    <a:pt x="147117" y="18599"/>
                  </a:lnTo>
                  <a:lnTo>
                    <a:pt x="147852" y="19066"/>
                  </a:lnTo>
                  <a:lnTo>
                    <a:pt x="148586" y="19539"/>
                  </a:lnTo>
                  <a:lnTo>
                    <a:pt x="149303" y="20020"/>
                  </a:lnTo>
                  <a:lnTo>
                    <a:pt x="150029" y="20500"/>
                  </a:lnTo>
                  <a:lnTo>
                    <a:pt x="150746" y="20987"/>
                  </a:lnTo>
                  <a:lnTo>
                    <a:pt x="151455" y="21473"/>
                  </a:lnTo>
                  <a:lnTo>
                    <a:pt x="152165" y="21967"/>
                  </a:lnTo>
                  <a:lnTo>
                    <a:pt x="152865" y="22460"/>
                  </a:lnTo>
                  <a:lnTo>
                    <a:pt x="153566" y="22960"/>
                  </a:lnTo>
                  <a:lnTo>
                    <a:pt x="154258" y="23461"/>
                  </a:lnTo>
                  <a:lnTo>
                    <a:pt x="154951" y="23967"/>
                  </a:lnTo>
                  <a:lnTo>
                    <a:pt x="155635" y="24481"/>
                  </a:lnTo>
                  <a:lnTo>
                    <a:pt x="156319" y="24988"/>
                  </a:lnTo>
                  <a:lnTo>
                    <a:pt x="156995" y="25501"/>
                  </a:lnTo>
                  <a:lnTo>
                    <a:pt x="157662" y="26021"/>
                  </a:lnTo>
                  <a:lnTo>
                    <a:pt x="158338" y="26541"/>
                  </a:lnTo>
                  <a:lnTo>
                    <a:pt x="158997" y="27062"/>
                  </a:lnTo>
                  <a:lnTo>
                    <a:pt x="159656" y="27588"/>
                  </a:lnTo>
                  <a:lnTo>
                    <a:pt x="160307" y="28115"/>
                  </a:lnTo>
                  <a:lnTo>
                    <a:pt x="160957" y="28642"/>
                  </a:lnTo>
                  <a:lnTo>
                    <a:pt x="161608" y="29175"/>
                  </a:lnTo>
                  <a:lnTo>
                    <a:pt x="162242" y="29709"/>
                  </a:lnTo>
                  <a:lnTo>
                    <a:pt x="163510" y="30783"/>
                  </a:lnTo>
                  <a:lnTo>
                    <a:pt x="164761" y="31863"/>
                  </a:lnTo>
                  <a:lnTo>
                    <a:pt x="165988" y="32943"/>
                  </a:lnTo>
                  <a:lnTo>
                    <a:pt x="167206" y="34037"/>
                  </a:lnTo>
                  <a:lnTo>
                    <a:pt x="168399" y="35130"/>
                  </a:lnTo>
                  <a:lnTo>
                    <a:pt x="169567" y="36224"/>
                  </a:lnTo>
                  <a:lnTo>
                    <a:pt x="170726" y="37324"/>
                  </a:lnTo>
                  <a:lnTo>
                    <a:pt x="171861" y="38431"/>
                  </a:lnTo>
                  <a:lnTo>
                    <a:pt x="172979" y="39532"/>
                  </a:lnTo>
                  <a:lnTo>
                    <a:pt x="174080" y="40632"/>
                  </a:lnTo>
                  <a:lnTo>
                    <a:pt x="175156" y="41739"/>
                  </a:lnTo>
                  <a:lnTo>
                    <a:pt x="176215" y="42839"/>
                  </a:lnTo>
                  <a:lnTo>
                    <a:pt x="177258" y="43933"/>
                  </a:lnTo>
                  <a:lnTo>
                    <a:pt x="178276" y="45026"/>
                  </a:lnTo>
                  <a:lnTo>
                    <a:pt x="179277" y="46120"/>
                  </a:lnTo>
                  <a:lnTo>
                    <a:pt x="180262" y="47200"/>
                  </a:lnTo>
                  <a:lnTo>
                    <a:pt x="181221" y="48281"/>
                  </a:lnTo>
                  <a:lnTo>
                    <a:pt x="182164" y="49354"/>
                  </a:lnTo>
                  <a:lnTo>
                    <a:pt x="183081" y="50421"/>
                  </a:lnTo>
                  <a:lnTo>
                    <a:pt x="183982" y="51475"/>
                  </a:lnTo>
                  <a:lnTo>
                    <a:pt x="184867" y="52522"/>
                  </a:lnTo>
                  <a:lnTo>
                    <a:pt x="185726" y="53562"/>
                  </a:lnTo>
                  <a:lnTo>
                    <a:pt x="186568" y="54589"/>
                  </a:lnTo>
                  <a:lnTo>
                    <a:pt x="187386" y="55603"/>
                  </a:lnTo>
                  <a:lnTo>
                    <a:pt x="188187" y="56603"/>
                  </a:lnTo>
                  <a:lnTo>
                    <a:pt x="188971" y="57590"/>
                  </a:lnTo>
                  <a:lnTo>
                    <a:pt x="189730" y="58563"/>
                  </a:lnTo>
                  <a:lnTo>
                    <a:pt x="190464" y="59524"/>
                  </a:lnTo>
                  <a:lnTo>
                    <a:pt x="191182" y="60471"/>
                  </a:lnTo>
                  <a:lnTo>
                    <a:pt x="191882" y="61397"/>
                  </a:lnTo>
                  <a:lnTo>
                    <a:pt x="192550" y="62304"/>
                  </a:lnTo>
                  <a:lnTo>
                    <a:pt x="193209" y="63191"/>
                  </a:lnTo>
                  <a:lnTo>
                    <a:pt x="193843" y="64065"/>
                  </a:lnTo>
                  <a:lnTo>
                    <a:pt x="194452" y="64918"/>
                  </a:lnTo>
                  <a:lnTo>
                    <a:pt x="195044" y="65745"/>
                  </a:lnTo>
                  <a:lnTo>
                    <a:pt x="195611" y="66552"/>
                  </a:lnTo>
                  <a:lnTo>
                    <a:pt x="196154" y="67339"/>
                  </a:lnTo>
                  <a:lnTo>
                    <a:pt x="197188" y="68839"/>
                  </a:lnTo>
                  <a:lnTo>
                    <a:pt x="198122" y="70233"/>
                  </a:lnTo>
                  <a:lnTo>
                    <a:pt x="198973" y="71527"/>
                  </a:lnTo>
                  <a:lnTo>
                    <a:pt x="199741" y="72701"/>
                  </a:lnTo>
                  <a:lnTo>
                    <a:pt x="200417" y="73761"/>
                  </a:lnTo>
                  <a:lnTo>
                    <a:pt x="200417" y="73761"/>
                  </a:lnTo>
                  <a:lnTo>
                    <a:pt x="199891" y="74974"/>
                  </a:lnTo>
                  <a:lnTo>
                    <a:pt x="199357" y="76168"/>
                  </a:lnTo>
                  <a:lnTo>
                    <a:pt x="198815" y="77342"/>
                  </a:lnTo>
                  <a:lnTo>
                    <a:pt x="198256" y="78495"/>
                  </a:lnTo>
                  <a:lnTo>
                    <a:pt x="197697" y="79622"/>
                  </a:lnTo>
                  <a:lnTo>
                    <a:pt x="197121" y="80729"/>
                  </a:lnTo>
                  <a:lnTo>
                    <a:pt x="196537" y="81816"/>
                  </a:lnTo>
                  <a:lnTo>
                    <a:pt x="195945" y="82883"/>
                  </a:lnTo>
                  <a:lnTo>
                    <a:pt x="195336" y="83924"/>
                  </a:lnTo>
                  <a:lnTo>
                    <a:pt x="194727" y="84951"/>
                  </a:lnTo>
                  <a:lnTo>
                    <a:pt x="194110" y="85951"/>
                  </a:lnTo>
                  <a:lnTo>
                    <a:pt x="193476" y="86938"/>
                  </a:lnTo>
                  <a:lnTo>
                    <a:pt x="192833" y="87898"/>
                  </a:lnTo>
                  <a:lnTo>
                    <a:pt x="192191" y="88845"/>
                  </a:lnTo>
                  <a:lnTo>
                    <a:pt x="191532" y="89772"/>
                  </a:lnTo>
                  <a:lnTo>
                    <a:pt x="190873" y="90679"/>
                  </a:lnTo>
                  <a:lnTo>
                    <a:pt x="190197" y="91566"/>
                  </a:lnTo>
                  <a:lnTo>
                    <a:pt x="189522" y="92433"/>
                  </a:lnTo>
                  <a:lnTo>
                    <a:pt x="188829" y="93286"/>
                  </a:lnTo>
                  <a:lnTo>
                    <a:pt x="188137" y="94113"/>
                  </a:lnTo>
                  <a:lnTo>
                    <a:pt x="187436" y="94933"/>
                  </a:lnTo>
                  <a:lnTo>
                    <a:pt x="186727" y="95727"/>
                  </a:lnTo>
                  <a:lnTo>
                    <a:pt x="186009" y="96507"/>
                  </a:lnTo>
                  <a:lnTo>
                    <a:pt x="185284" y="97274"/>
                  </a:lnTo>
                  <a:lnTo>
                    <a:pt x="184558" y="98021"/>
                  </a:lnTo>
                  <a:lnTo>
                    <a:pt x="183824" y="98754"/>
                  </a:lnTo>
                  <a:lnTo>
                    <a:pt x="183081" y="99468"/>
                  </a:lnTo>
                  <a:lnTo>
                    <a:pt x="182330" y="100168"/>
                  </a:lnTo>
                  <a:lnTo>
                    <a:pt x="181580" y="100848"/>
                  </a:lnTo>
                  <a:lnTo>
                    <a:pt x="180820" y="101515"/>
                  </a:lnTo>
                  <a:lnTo>
                    <a:pt x="180053" y="102168"/>
                  </a:lnTo>
                  <a:lnTo>
                    <a:pt x="179285" y="102809"/>
                  </a:lnTo>
                  <a:lnTo>
                    <a:pt x="178510" y="103429"/>
                  </a:lnTo>
                  <a:lnTo>
                    <a:pt x="177734" y="104042"/>
                  </a:lnTo>
                  <a:lnTo>
                    <a:pt x="176950" y="104636"/>
                  </a:lnTo>
                  <a:lnTo>
                    <a:pt x="176157" y="105216"/>
                  </a:lnTo>
                  <a:lnTo>
                    <a:pt x="175365" y="105783"/>
                  </a:lnTo>
                  <a:lnTo>
                    <a:pt x="174564" y="106336"/>
                  </a:lnTo>
                  <a:lnTo>
                    <a:pt x="173763" y="106876"/>
                  </a:lnTo>
                  <a:lnTo>
                    <a:pt x="172962" y="107410"/>
                  </a:lnTo>
                  <a:lnTo>
                    <a:pt x="172153" y="107923"/>
                  </a:lnTo>
                  <a:lnTo>
                    <a:pt x="171335" y="108430"/>
                  </a:lnTo>
                  <a:lnTo>
                    <a:pt x="170526" y="108917"/>
                  </a:lnTo>
                  <a:lnTo>
                    <a:pt x="169708" y="109397"/>
                  </a:lnTo>
                  <a:lnTo>
                    <a:pt x="168883" y="109871"/>
                  </a:lnTo>
                  <a:lnTo>
                    <a:pt x="168057" y="110324"/>
                  </a:lnTo>
                  <a:lnTo>
                    <a:pt x="167231" y="110771"/>
                  </a:lnTo>
                  <a:lnTo>
                    <a:pt x="166405" y="111204"/>
                  </a:lnTo>
                  <a:lnTo>
                    <a:pt x="165571" y="111631"/>
                  </a:lnTo>
                  <a:lnTo>
                    <a:pt x="164736" y="112045"/>
                  </a:lnTo>
                  <a:lnTo>
                    <a:pt x="163902" y="112451"/>
                  </a:lnTo>
                  <a:lnTo>
                    <a:pt x="163068" y="112845"/>
                  </a:lnTo>
                  <a:lnTo>
                    <a:pt x="162225" y="113231"/>
                  </a:lnTo>
                  <a:lnTo>
                    <a:pt x="161383" y="113605"/>
                  </a:lnTo>
                  <a:lnTo>
                    <a:pt x="160549" y="113978"/>
                  </a:lnTo>
                  <a:lnTo>
                    <a:pt x="159706" y="114332"/>
                  </a:lnTo>
                  <a:lnTo>
                    <a:pt x="158863" y="114685"/>
                  </a:lnTo>
                  <a:lnTo>
                    <a:pt x="158021" y="115025"/>
                  </a:lnTo>
                  <a:lnTo>
                    <a:pt x="157170" y="115359"/>
                  </a:lnTo>
                  <a:lnTo>
                    <a:pt x="156327" y="115685"/>
                  </a:lnTo>
                  <a:lnTo>
                    <a:pt x="155485" y="116006"/>
                  </a:lnTo>
                  <a:lnTo>
                    <a:pt x="154642" y="116319"/>
                  </a:lnTo>
                  <a:lnTo>
                    <a:pt x="153800" y="116626"/>
                  </a:lnTo>
                  <a:lnTo>
                    <a:pt x="152957" y="116926"/>
                  </a:lnTo>
                  <a:lnTo>
                    <a:pt x="152957" y="116926"/>
                  </a:lnTo>
                  <a:lnTo>
                    <a:pt x="152206" y="117206"/>
                  </a:lnTo>
                  <a:lnTo>
                    <a:pt x="151422" y="117479"/>
                  </a:lnTo>
                  <a:lnTo>
                    <a:pt x="150621" y="117753"/>
                  </a:lnTo>
                  <a:lnTo>
                    <a:pt x="149804" y="118019"/>
                  </a:lnTo>
                  <a:lnTo>
                    <a:pt x="148969" y="118280"/>
                  </a:lnTo>
                  <a:lnTo>
                    <a:pt x="148127" y="118546"/>
                  </a:lnTo>
                  <a:lnTo>
                    <a:pt x="146417" y="119066"/>
                  </a:lnTo>
                  <a:lnTo>
                    <a:pt x="146417" y="119066"/>
                  </a:lnTo>
                  <a:lnTo>
                    <a:pt x="146909" y="118546"/>
                  </a:lnTo>
                  <a:lnTo>
                    <a:pt x="147393" y="118019"/>
                  </a:lnTo>
                  <a:lnTo>
                    <a:pt x="147868" y="117486"/>
                  </a:lnTo>
                  <a:lnTo>
                    <a:pt x="148344" y="116939"/>
                  </a:lnTo>
                  <a:lnTo>
                    <a:pt x="148811" y="116392"/>
                  </a:lnTo>
                  <a:lnTo>
                    <a:pt x="149270" y="115832"/>
                  </a:lnTo>
                  <a:lnTo>
                    <a:pt x="149720" y="115265"/>
                  </a:lnTo>
                  <a:lnTo>
                    <a:pt x="150162" y="114685"/>
                  </a:lnTo>
                  <a:lnTo>
                    <a:pt x="150604" y="114105"/>
                  </a:lnTo>
                  <a:lnTo>
                    <a:pt x="151038" y="113518"/>
                  </a:lnTo>
                  <a:lnTo>
                    <a:pt x="151455" y="112925"/>
                  </a:lnTo>
                  <a:lnTo>
                    <a:pt x="151881" y="112318"/>
                  </a:lnTo>
                  <a:lnTo>
                    <a:pt x="152290" y="111711"/>
                  </a:lnTo>
                  <a:lnTo>
                    <a:pt x="152690" y="111098"/>
                  </a:lnTo>
                  <a:lnTo>
                    <a:pt x="153091" y="110477"/>
                  </a:lnTo>
                  <a:lnTo>
                    <a:pt x="153483" y="109851"/>
                  </a:lnTo>
                  <a:lnTo>
                    <a:pt x="153858" y="109217"/>
                  </a:lnTo>
                  <a:lnTo>
                    <a:pt x="154233" y="108584"/>
                  </a:lnTo>
                  <a:lnTo>
                    <a:pt x="154609" y="107937"/>
                  </a:lnTo>
                  <a:lnTo>
                    <a:pt x="154968" y="107290"/>
                  </a:lnTo>
                  <a:lnTo>
                    <a:pt x="155318" y="106636"/>
                  </a:lnTo>
                  <a:lnTo>
                    <a:pt x="155668" y="105983"/>
                  </a:lnTo>
                  <a:lnTo>
                    <a:pt x="156002" y="105323"/>
                  </a:lnTo>
                  <a:lnTo>
                    <a:pt x="156336" y="104656"/>
                  </a:lnTo>
                  <a:lnTo>
                    <a:pt x="156661" y="103989"/>
                  </a:lnTo>
                  <a:lnTo>
                    <a:pt x="156978" y="103315"/>
                  </a:lnTo>
                  <a:lnTo>
                    <a:pt x="157287" y="102642"/>
                  </a:lnTo>
                  <a:lnTo>
                    <a:pt x="157587" y="101962"/>
                  </a:lnTo>
                  <a:lnTo>
                    <a:pt x="157879" y="101282"/>
                  </a:lnTo>
                  <a:lnTo>
                    <a:pt x="158163" y="100595"/>
                  </a:lnTo>
                  <a:lnTo>
                    <a:pt x="158438" y="99908"/>
                  </a:lnTo>
                  <a:lnTo>
                    <a:pt x="158713" y="99214"/>
                  </a:lnTo>
                  <a:lnTo>
                    <a:pt x="158713" y="99214"/>
                  </a:lnTo>
                  <a:lnTo>
                    <a:pt x="158930" y="98628"/>
                  </a:lnTo>
                  <a:lnTo>
                    <a:pt x="159147" y="98034"/>
                  </a:lnTo>
                  <a:lnTo>
                    <a:pt x="159364" y="97434"/>
                  </a:lnTo>
                  <a:lnTo>
                    <a:pt x="159564" y="96840"/>
                  </a:lnTo>
                  <a:lnTo>
                    <a:pt x="159764" y="96240"/>
                  </a:lnTo>
                  <a:lnTo>
                    <a:pt x="159965" y="95640"/>
                  </a:lnTo>
                  <a:lnTo>
                    <a:pt x="160148" y="95040"/>
                  </a:lnTo>
                  <a:lnTo>
                    <a:pt x="160332" y="94440"/>
                  </a:lnTo>
                  <a:lnTo>
                    <a:pt x="160507" y="93840"/>
                  </a:lnTo>
                  <a:lnTo>
                    <a:pt x="160674" y="93239"/>
                  </a:lnTo>
                  <a:lnTo>
                    <a:pt x="160841" y="92633"/>
                  </a:lnTo>
                  <a:lnTo>
                    <a:pt x="160999" y="92032"/>
                  </a:lnTo>
                  <a:lnTo>
                    <a:pt x="161149" y="91426"/>
                  </a:lnTo>
                  <a:lnTo>
                    <a:pt x="161299" y="90825"/>
                  </a:lnTo>
                  <a:lnTo>
                    <a:pt x="161441" y="90219"/>
                  </a:lnTo>
                  <a:lnTo>
                    <a:pt x="161575" y="89618"/>
                  </a:lnTo>
                  <a:lnTo>
                    <a:pt x="161700" y="89012"/>
                  </a:lnTo>
                  <a:lnTo>
                    <a:pt x="161825" y="88411"/>
                  </a:lnTo>
                  <a:lnTo>
                    <a:pt x="161942" y="87805"/>
                  </a:lnTo>
                  <a:lnTo>
                    <a:pt x="162050" y="87204"/>
                  </a:lnTo>
                  <a:lnTo>
                    <a:pt x="162150" y="86604"/>
                  </a:lnTo>
                  <a:lnTo>
                    <a:pt x="162250" y="86004"/>
                  </a:lnTo>
                  <a:lnTo>
                    <a:pt x="162342" y="85404"/>
                  </a:lnTo>
                  <a:lnTo>
                    <a:pt x="162426" y="84804"/>
                  </a:lnTo>
                  <a:lnTo>
                    <a:pt x="162501" y="84210"/>
                  </a:lnTo>
                  <a:lnTo>
                    <a:pt x="162576" y="83610"/>
                  </a:lnTo>
                  <a:lnTo>
                    <a:pt x="162642" y="83017"/>
                  </a:lnTo>
                  <a:lnTo>
                    <a:pt x="162701" y="82423"/>
                  </a:lnTo>
                  <a:lnTo>
                    <a:pt x="162751" y="81836"/>
                  </a:lnTo>
                  <a:lnTo>
                    <a:pt x="162801" y="81250"/>
                  </a:lnTo>
                  <a:lnTo>
                    <a:pt x="162834" y="80663"/>
                  </a:lnTo>
                  <a:lnTo>
                    <a:pt x="162868" y="80076"/>
                  </a:lnTo>
                  <a:lnTo>
                    <a:pt x="162893" y="79496"/>
                  </a:lnTo>
                  <a:lnTo>
                    <a:pt x="162918" y="78916"/>
                  </a:lnTo>
                  <a:lnTo>
                    <a:pt x="162926" y="78335"/>
                  </a:lnTo>
                  <a:lnTo>
                    <a:pt x="162934" y="77762"/>
                  </a:lnTo>
                  <a:lnTo>
                    <a:pt x="162934" y="77188"/>
                  </a:lnTo>
                  <a:lnTo>
                    <a:pt x="162926" y="76622"/>
                  </a:lnTo>
                  <a:lnTo>
                    <a:pt x="162909" y="76055"/>
                  </a:lnTo>
                  <a:lnTo>
                    <a:pt x="162893" y="75495"/>
                  </a:lnTo>
                  <a:lnTo>
                    <a:pt x="162868" y="74934"/>
                  </a:lnTo>
                  <a:lnTo>
                    <a:pt x="162834" y="74381"/>
                  </a:lnTo>
                  <a:lnTo>
                    <a:pt x="162793" y="73827"/>
                  </a:lnTo>
                  <a:lnTo>
                    <a:pt x="162743" y="73281"/>
                  </a:lnTo>
                  <a:lnTo>
                    <a:pt x="162684" y="72734"/>
                  </a:lnTo>
                  <a:lnTo>
                    <a:pt x="162626" y="72194"/>
                  </a:lnTo>
                  <a:lnTo>
                    <a:pt x="162559" y="71660"/>
                  </a:lnTo>
                  <a:lnTo>
                    <a:pt x="162484" y="71127"/>
                  </a:lnTo>
                  <a:lnTo>
                    <a:pt x="162401" y="70600"/>
                  </a:lnTo>
                  <a:lnTo>
                    <a:pt x="162309" y="70073"/>
                  </a:lnTo>
                  <a:lnTo>
                    <a:pt x="162209" y="69553"/>
                  </a:lnTo>
                  <a:lnTo>
                    <a:pt x="162109" y="69040"/>
                  </a:lnTo>
                  <a:lnTo>
                    <a:pt x="161992" y="68533"/>
                  </a:lnTo>
                  <a:lnTo>
                    <a:pt x="161875" y="68033"/>
                  </a:lnTo>
                  <a:lnTo>
                    <a:pt x="161750" y="67532"/>
                  </a:lnTo>
                  <a:lnTo>
                    <a:pt x="161616" y="67039"/>
                  </a:lnTo>
                  <a:lnTo>
                    <a:pt x="161475" y="66552"/>
                  </a:lnTo>
                  <a:lnTo>
                    <a:pt x="161333" y="66065"/>
                  </a:lnTo>
                  <a:lnTo>
                    <a:pt x="161174" y="65592"/>
                  </a:lnTo>
                  <a:lnTo>
                    <a:pt x="161007" y="65118"/>
                  </a:lnTo>
                  <a:lnTo>
                    <a:pt x="160841" y="64658"/>
                  </a:lnTo>
                  <a:lnTo>
                    <a:pt x="160665" y="64198"/>
                  </a:lnTo>
                  <a:lnTo>
                    <a:pt x="160482" y="63745"/>
                  </a:lnTo>
                  <a:lnTo>
                    <a:pt x="160290" y="63298"/>
                  </a:lnTo>
                  <a:lnTo>
                    <a:pt x="160290" y="63298"/>
                  </a:lnTo>
                  <a:lnTo>
                    <a:pt x="160106" y="62878"/>
                  </a:lnTo>
                  <a:lnTo>
                    <a:pt x="159915" y="62458"/>
                  </a:lnTo>
                  <a:lnTo>
                    <a:pt x="159714" y="62051"/>
                  </a:lnTo>
                  <a:lnTo>
                    <a:pt x="159506" y="61644"/>
                  </a:lnTo>
                  <a:lnTo>
                    <a:pt x="159289" y="61244"/>
                  </a:lnTo>
                  <a:lnTo>
                    <a:pt x="159055" y="60851"/>
                  </a:lnTo>
                  <a:lnTo>
                    <a:pt x="158813" y="60464"/>
                  </a:lnTo>
                  <a:lnTo>
                    <a:pt x="158555" y="60084"/>
                  </a:lnTo>
                  <a:lnTo>
                    <a:pt x="158555" y="60084"/>
                  </a:lnTo>
                  <a:lnTo>
                    <a:pt x="158254" y="59624"/>
                  </a:lnTo>
                  <a:lnTo>
                    <a:pt x="157954" y="59170"/>
                  </a:lnTo>
                  <a:lnTo>
                    <a:pt x="157637" y="58717"/>
                  </a:lnTo>
                  <a:lnTo>
                    <a:pt x="157320" y="58263"/>
                  </a:lnTo>
                  <a:lnTo>
                    <a:pt x="156986" y="57810"/>
                  </a:lnTo>
                  <a:lnTo>
                    <a:pt x="156653" y="57356"/>
                  </a:lnTo>
                  <a:lnTo>
                    <a:pt x="156311" y="56910"/>
                  </a:lnTo>
                  <a:lnTo>
                    <a:pt x="155952" y="56463"/>
                  </a:lnTo>
                  <a:lnTo>
                    <a:pt x="155593" y="56016"/>
                  </a:lnTo>
                  <a:lnTo>
                    <a:pt x="155226" y="55569"/>
                  </a:lnTo>
                  <a:lnTo>
                    <a:pt x="154851" y="55129"/>
                  </a:lnTo>
                  <a:lnTo>
                    <a:pt x="154467" y="54689"/>
                  </a:lnTo>
                  <a:lnTo>
                    <a:pt x="154075" y="54249"/>
                  </a:lnTo>
                  <a:lnTo>
                    <a:pt x="153674" y="53815"/>
                  </a:lnTo>
                  <a:lnTo>
                    <a:pt x="153274" y="53375"/>
                  </a:lnTo>
                  <a:lnTo>
                    <a:pt x="152857" y="52949"/>
                  </a:lnTo>
                  <a:lnTo>
                    <a:pt x="152440" y="52515"/>
                  </a:lnTo>
                  <a:lnTo>
                    <a:pt x="152014" y="52088"/>
                  </a:lnTo>
                  <a:lnTo>
                    <a:pt x="151581" y="51662"/>
                  </a:lnTo>
                  <a:lnTo>
                    <a:pt x="151138" y="51235"/>
                  </a:lnTo>
                  <a:lnTo>
                    <a:pt x="150688" y="50815"/>
                  </a:lnTo>
                  <a:lnTo>
                    <a:pt x="150237" y="50394"/>
                  </a:lnTo>
                  <a:lnTo>
                    <a:pt x="149770" y="49981"/>
                  </a:lnTo>
                  <a:lnTo>
                    <a:pt x="149303" y="49568"/>
                  </a:lnTo>
                  <a:lnTo>
                    <a:pt x="148836" y="49154"/>
                  </a:lnTo>
                  <a:lnTo>
                    <a:pt x="148352" y="48747"/>
                  </a:lnTo>
                  <a:lnTo>
                    <a:pt x="147868" y="48341"/>
                  </a:lnTo>
                  <a:lnTo>
                    <a:pt x="147376" y="47940"/>
                  </a:lnTo>
                  <a:lnTo>
                    <a:pt x="146875" y="47540"/>
                  </a:lnTo>
                  <a:lnTo>
                    <a:pt x="146367" y="47147"/>
                  </a:lnTo>
                  <a:lnTo>
                    <a:pt x="145858" y="46754"/>
                  </a:lnTo>
                  <a:lnTo>
                    <a:pt x="145340" y="46360"/>
                  </a:lnTo>
                  <a:lnTo>
                    <a:pt x="144815" y="45973"/>
                  </a:lnTo>
                  <a:lnTo>
                    <a:pt x="144289" y="45593"/>
                  </a:lnTo>
                  <a:lnTo>
                    <a:pt x="143755" y="45213"/>
                  </a:lnTo>
                  <a:lnTo>
                    <a:pt x="143213" y="44833"/>
                  </a:lnTo>
                  <a:lnTo>
                    <a:pt x="142671" y="44460"/>
                  </a:lnTo>
                  <a:lnTo>
                    <a:pt x="142120" y="44093"/>
                  </a:lnTo>
                  <a:lnTo>
                    <a:pt x="141561" y="43726"/>
                  </a:lnTo>
                  <a:lnTo>
                    <a:pt x="141002" y="43366"/>
                  </a:lnTo>
                  <a:lnTo>
                    <a:pt x="140435" y="43006"/>
                  </a:lnTo>
                  <a:lnTo>
                    <a:pt x="139860" y="42652"/>
                  </a:lnTo>
                  <a:lnTo>
                    <a:pt x="139284" y="42299"/>
                  </a:lnTo>
                  <a:lnTo>
                    <a:pt x="138700" y="41952"/>
                  </a:lnTo>
                  <a:lnTo>
                    <a:pt x="138116" y="41612"/>
                  </a:lnTo>
                  <a:lnTo>
                    <a:pt x="137524" y="41272"/>
                  </a:lnTo>
                  <a:lnTo>
                    <a:pt x="136923" y="40939"/>
                  </a:lnTo>
                  <a:lnTo>
                    <a:pt x="136322" y="40605"/>
                  </a:lnTo>
                  <a:lnTo>
                    <a:pt x="135722" y="40278"/>
                  </a:lnTo>
                  <a:lnTo>
                    <a:pt x="135113" y="39958"/>
                  </a:lnTo>
                  <a:lnTo>
                    <a:pt x="134495" y="39638"/>
                  </a:lnTo>
                  <a:lnTo>
                    <a:pt x="133878" y="39332"/>
                  </a:lnTo>
                  <a:lnTo>
                    <a:pt x="133252" y="39018"/>
                  </a:lnTo>
                  <a:lnTo>
                    <a:pt x="132627" y="38718"/>
                  </a:lnTo>
                  <a:lnTo>
                    <a:pt x="132001" y="38418"/>
                  </a:lnTo>
                  <a:lnTo>
                    <a:pt x="131367" y="38125"/>
                  </a:lnTo>
                  <a:lnTo>
                    <a:pt x="130725" y="37831"/>
                  </a:lnTo>
                  <a:lnTo>
                    <a:pt x="130082" y="37551"/>
                  </a:lnTo>
                  <a:lnTo>
                    <a:pt x="129440" y="37271"/>
                  </a:lnTo>
                  <a:lnTo>
                    <a:pt x="128789" y="36998"/>
                  </a:lnTo>
                  <a:lnTo>
                    <a:pt x="128130" y="36724"/>
                  </a:lnTo>
                  <a:lnTo>
                    <a:pt x="127480" y="36464"/>
                  </a:lnTo>
                  <a:lnTo>
                    <a:pt x="126820" y="36204"/>
                  </a:lnTo>
                  <a:lnTo>
                    <a:pt x="126153" y="35951"/>
                  </a:lnTo>
                  <a:lnTo>
                    <a:pt x="126153" y="35951"/>
                  </a:lnTo>
                  <a:lnTo>
                    <a:pt x="125561" y="35731"/>
                  </a:lnTo>
                  <a:lnTo>
                    <a:pt x="124960" y="35517"/>
                  </a:lnTo>
                  <a:lnTo>
                    <a:pt x="124359" y="35304"/>
                  </a:lnTo>
                  <a:lnTo>
                    <a:pt x="123750" y="35097"/>
                  </a:lnTo>
                  <a:lnTo>
                    <a:pt x="123150" y="34897"/>
                  </a:lnTo>
                  <a:lnTo>
                    <a:pt x="122541" y="34697"/>
                  </a:lnTo>
                  <a:lnTo>
                    <a:pt x="121932" y="34504"/>
                  </a:lnTo>
                  <a:lnTo>
                    <a:pt x="121315" y="34317"/>
                  </a:lnTo>
                  <a:lnTo>
                    <a:pt x="120706" y="34130"/>
                  </a:lnTo>
                  <a:lnTo>
                    <a:pt x="120088" y="33957"/>
                  </a:lnTo>
                  <a:lnTo>
                    <a:pt x="119471" y="33783"/>
                  </a:lnTo>
                  <a:lnTo>
                    <a:pt x="118845" y="33610"/>
                  </a:lnTo>
                  <a:lnTo>
                    <a:pt x="118228" y="33443"/>
                  </a:lnTo>
                  <a:lnTo>
                    <a:pt x="117602" y="33290"/>
                  </a:lnTo>
                  <a:lnTo>
                    <a:pt x="116977" y="33130"/>
                  </a:lnTo>
                  <a:lnTo>
                    <a:pt x="116342" y="32983"/>
                  </a:lnTo>
                  <a:lnTo>
                    <a:pt x="115717" y="32836"/>
                  </a:lnTo>
                  <a:lnTo>
                    <a:pt x="115083" y="32696"/>
                  </a:lnTo>
                  <a:lnTo>
                    <a:pt x="114449" y="32563"/>
                  </a:lnTo>
                  <a:lnTo>
                    <a:pt x="113815" y="32436"/>
                  </a:lnTo>
                  <a:lnTo>
                    <a:pt x="113181" y="32310"/>
                  </a:lnTo>
                  <a:lnTo>
                    <a:pt x="112547" y="32190"/>
                  </a:lnTo>
                  <a:lnTo>
                    <a:pt x="111904" y="32076"/>
                  </a:lnTo>
                  <a:lnTo>
                    <a:pt x="111270" y="31970"/>
                  </a:lnTo>
                  <a:lnTo>
                    <a:pt x="110628" y="31869"/>
                  </a:lnTo>
                  <a:lnTo>
                    <a:pt x="109986" y="31769"/>
                  </a:lnTo>
                  <a:lnTo>
                    <a:pt x="109343" y="31683"/>
                  </a:lnTo>
                  <a:lnTo>
                    <a:pt x="108701" y="31596"/>
                  </a:lnTo>
                  <a:lnTo>
                    <a:pt x="108050" y="31516"/>
                  </a:lnTo>
                  <a:lnTo>
                    <a:pt x="107408" y="31443"/>
                  </a:lnTo>
                  <a:lnTo>
                    <a:pt x="106757" y="31369"/>
                  </a:lnTo>
                  <a:lnTo>
                    <a:pt x="106106" y="31309"/>
                  </a:lnTo>
                  <a:lnTo>
                    <a:pt x="105464" y="31249"/>
                  </a:lnTo>
                  <a:lnTo>
                    <a:pt x="104813" y="31203"/>
                  </a:lnTo>
                  <a:lnTo>
                    <a:pt x="104163" y="31156"/>
                  </a:lnTo>
                  <a:lnTo>
                    <a:pt x="103512" y="31116"/>
                  </a:lnTo>
                  <a:lnTo>
                    <a:pt x="102861" y="31083"/>
                  </a:lnTo>
                  <a:lnTo>
                    <a:pt x="102202" y="31056"/>
                  </a:lnTo>
                  <a:lnTo>
                    <a:pt x="101552" y="31036"/>
                  </a:lnTo>
                  <a:lnTo>
                    <a:pt x="100901" y="31023"/>
                  </a:lnTo>
                  <a:lnTo>
                    <a:pt x="100250" y="31016"/>
                  </a:lnTo>
                  <a:lnTo>
                    <a:pt x="99591" y="31016"/>
                  </a:lnTo>
                  <a:lnTo>
                    <a:pt x="98940" y="31016"/>
                  </a:lnTo>
                  <a:lnTo>
                    <a:pt x="98281" y="31029"/>
                  </a:lnTo>
                  <a:lnTo>
                    <a:pt x="97631" y="31043"/>
                  </a:lnTo>
                  <a:lnTo>
                    <a:pt x="96980" y="31069"/>
                  </a:lnTo>
                  <a:lnTo>
                    <a:pt x="96321" y="31103"/>
                  </a:lnTo>
                  <a:lnTo>
                    <a:pt x="95670" y="31136"/>
                  </a:lnTo>
                  <a:lnTo>
                    <a:pt x="95011" y="31183"/>
                  </a:lnTo>
                  <a:lnTo>
                    <a:pt x="94360" y="31229"/>
                  </a:lnTo>
                  <a:lnTo>
                    <a:pt x="93701" y="31289"/>
                  </a:lnTo>
                  <a:lnTo>
                    <a:pt x="93051" y="31356"/>
                  </a:lnTo>
                  <a:lnTo>
                    <a:pt x="92400" y="31423"/>
                  </a:lnTo>
                  <a:lnTo>
                    <a:pt x="91741" y="31503"/>
                  </a:lnTo>
                  <a:lnTo>
                    <a:pt x="91090" y="31589"/>
                  </a:lnTo>
                  <a:lnTo>
                    <a:pt x="90440" y="31676"/>
                  </a:lnTo>
                  <a:lnTo>
                    <a:pt x="89789" y="31776"/>
                  </a:lnTo>
                  <a:lnTo>
                    <a:pt x="89130" y="31883"/>
                  </a:lnTo>
                  <a:lnTo>
                    <a:pt x="88479" y="31996"/>
                  </a:lnTo>
                  <a:lnTo>
                    <a:pt x="87828" y="32116"/>
                  </a:lnTo>
                  <a:lnTo>
                    <a:pt x="87186" y="32243"/>
                  </a:lnTo>
                  <a:lnTo>
                    <a:pt x="86535" y="32383"/>
                  </a:lnTo>
                  <a:lnTo>
                    <a:pt x="85885" y="32523"/>
                  </a:lnTo>
                  <a:lnTo>
                    <a:pt x="85242" y="32670"/>
                  </a:lnTo>
                  <a:lnTo>
                    <a:pt x="85242" y="32670"/>
                  </a:lnTo>
                  <a:lnTo>
                    <a:pt x="84441" y="32870"/>
                  </a:lnTo>
                  <a:lnTo>
                    <a:pt x="83640" y="33070"/>
                  </a:lnTo>
                  <a:lnTo>
                    <a:pt x="82848" y="33290"/>
                  </a:lnTo>
                  <a:lnTo>
                    <a:pt x="82055" y="33517"/>
                  </a:lnTo>
                  <a:lnTo>
                    <a:pt x="81271" y="33750"/>
                  </a:lnTo>
                  <a:lnTo>
                    <a:pt x="80487" y="33990"/>
                  </a:lnTo>
                  <a:lnTo>
                    <a:pt x="79703" y="34243"/>
                  </a:lnTo>
                  <a:lnTo>
                    <a:pt x="78935" y="34497"/>
                  </a:lnTo>
                  <a:lnTo>
                    <a:pt x="78935" y="34497"/>
                  </a:lnTo>
                  <a:lnTo>
                    <a:pt x="78385" y="34690"/>
                  </a:lnTo>
                  <a:lnTo>
                    <a:pt x="77843" y="34877"/>
                  </a:lnTo>
                  <a:lnTo>
                    <a:pt x="77300" y="35077"/>
                  </a:lnTo>
                  <a:lnTo>
                    <a:pt x="76766" y="35277"/>
                  </a:lnTo>
                  <a:lnTo>
                    <a:pt x="76232" y="35477"/>
                  </a:lnTo>
                  <a:lnTo>
                    <a:pt x="75707" y="35684"/>
                  </a:lnTo>
                  <a:lnTo>
                    <a:pt x="75190" y="35897"/>
                  </a:lnTo>
                  <a:lnTo>
                    <a:pt x="74672" y="36111"/>
                  </a:lnTo>
                  <a:lnTo>
                    <a:pt x="74155" y="36324"/>
                  </a:lnTo>
                  <a:lnTo>
                    <a:pt x="73646" y="36544"/>
                  </a:lnTo>
                  <a:lnTo>
                    <a:pt x="73146" y="36771"/>
                  </a:lnTo>
                  <a:lnTo>
                    <a:pt x="72645" y="36998"/>
                  </a:lnTo>
                  <a:lnTo>
                    <a:pt x="72153" y="37231"/>
                  </a:lnTo>
                  <a:lnTo>
                    <a:pt x="71661" y="37464"/>
                  </a:lnTo>
                  <a:lnTo>
                    <a:pt x="71177" y="37698"/>
                  </a:lnTo>
                  <a:lnTo>
                    <a:pt x="70693" y="37938"/>
                  </a:lnTo>
                  <a:lnTo>
                    <a:pt x="70218" y="38185"/>
                  </a:lnTo>
                  <a:lnTo>
                    <a:pt x="69742" y="38431"/>
                  </a:lnTo>
                  <a:lnTo>
                    <a:pt x="69275" y="38678"/>
                  </a:lnTo>
                  <a:lnTo>
                    <a:pt x="68816" y="38931"/>
                  </a:lnTo>
                  <a:lnTo>
                    <a:pt x="68357" y="39191"/>
                  </a:lnTo>
                  <a:lnTo>
                    <a:pt x="67898" y="39445"/>
                  </a:lnTo>
                  <a:lnTo>
                    <a:pt x="67448" y="39712"/>
                  </a:lnTo>
                  <a:lnTo>
                    <a:pt x="67006" y="39972"/>
                  </a:lnTo>
                  <a:lnTo>
                    <a:pt x="66564" y="40238"/>
                  </a:lnTo>
                  <a:lnTo>
                    <a:pt x="66130" y="40512"/>
                  </a:lnTo>
                  <a:lnTo>
                    <a:pt x="65704" y="40779"/>
                  </a:lnTo>
                  <a:lnTo>
                    <a:pt x="65279" y="41059"/>
                  </a:lnTo>
                  <a:lnTo>
                    <a:pt x="64854" y="41332"/>
                  </a:lnTo>
                  <a:lnTo>
                    <a:pt x="64436" y="41612"/>
                  </a:lnTo>
                  <a:lnTo>
                    <a:pt x="64028" y="41892"/>
                  </a:lnTo>
                  <a:lnTo>
                    <a:pt x="63619" y="42179"/>
                  </a:lnTo>
                  <a:lnTo>
                    <a:pt x="63218" y="42466"/>
                  </a:lnTo>
                  <a:lnTo>
                    <a:pt x="62818" y="42759"/>
                  </a:lnTo>
                  <a:lnTo>
                    <a:pt x="62426" y="43046"/>
                  </a:lnTo>
                  <a:lnTo>
                    <a:pt x="62042" y="43339"/>
                  </a:lnTo>
                  <a:lnTo>
                    <a:pt x="61658" y="43639"/>
                  </a:lnTo>
                  <a:lnTo>
                    <a:pt x="61275" y="43933"/>
                  </a:lnTo>
                  <a:lnTo>
                    <a:pt x="60899" y="44233"/>
                  </a:lnTo>
                  <a:lnTo>
                    <a:pt x="60532" y="44540"/>
                  </a:lnTo>
                  <a:lnTo>
                    <a:pt x="60173" y="44840"/>
                  </a:lnTo>
                  <a:lnTo>
                    <a:pt x="59815" y="45146"/>
                  </a:lnTo>
                  <a:lnTo>
                    <a:pt x="59456" y="45453"/>
                  </a:lnTo>
                  <a:lnTo>
                    <a:pt x="59106" y="45767"/>
                  </a:lnTo>
                  <a:lnTo>
                    <a:pt x="58764" y="46073"/>
                  </a:lnTo>
                  <a:lnTo>
                    <a:pt x="58422" y="46387"/>
                  </a:lnTo>
                  <a:lnTo>
                    <a:pt x="58088" y="46707"/>
                  </a:lnTo>
                  <a:lnTo>
                    <a:pt x="57763" y="47020"/>
                  </a:lnTo>
                  <a:lnTo>
                    <a:pt x="57437" y="47340"/>
                  </a:lnTo>
                  <a:lnTo>
                    <a:pt x="57112" y="47660"/>
                  </a:lnTo>
                  <a:lnTo>
                    <a:pt x="56795" y="47981"/>
                  </a:lnTo>
                  <a:lnTo>
                    <a:pt x="56486" y="48301"/>
                  </a:lnTo>
                  <a:lnTo>
                    <a:pt x="55886" y="48954"/>
                  </a:lnTo>
                  <a:lnTo>
                    <a:pt x="55293" y="49608"/>
                  </a:lnTo>
                  <a:lnTo>
                    <a:pt x="54734" y="50268"/>
                  </a:lnTo>
                  <a:lnTo>
                    <a:pt x="54184" y="50928"/>
                  </a:lnTo>
                  <a:lnTo>
                    <a:pt x="53658" y="51595"/>
                  </a:lnTo>
                  <a:lnTo>
                    <a:pt x="53158" y="52268"/>
                  </a:lnTo>
                  <a:lnTo>
                    <a:pt x="53158" y="52268"/>
                  </a:lnTo>
                  <a:lnTo>
                    <a:pt x="52907" y="52608"/>
                  </a:lnTo>
                  <a:lnTo>
                    <a:pt x="52674" y="52949"/>
                  </a:lnTo>
                  <a:lnTo>
                    <a:pt x="52432" y="53295"/>
                  </a:lnTo>
                  <a:lnTo>
                    <a:pt x="52207" y="53635"/>
                  </a:lnTo>
                  <a:lnTo>
                    <a:pt x="51981" y="53982"/>
                  </a:lnTo>
                  <a:lnTo>
                    <a:pt x="51764" y="54322"/>
                  </a:lnTo>
                  <a:lnTo>
                    <a:pt x="51556" y="54669"/>
                  </a:lnTo>
                  <a:lnTo>
                    <a:pt x="51347" y="55016"/>
                  </a:lnTo>
                  <a:lnTo>
                    <a:pt x="51139" y="55363"/>
                  </a:lnTo>
                  <a:lnTo>
                    <a:pt x="50947" y="55709"/>
                  </a:lnTo>
                  <a:lnTo>
                    <a:pt x="50755" y="56056"/>
                  </a:lnTo>
                  <a:lnTo>
                    <a:pt x="50571" y="56403"/>
                  </a:lnTo>
                  <a:lnTo>
                    <a:pt x="50388" y="56756"/>
                  </a:lnTo>
                  <a:lnTo>
                    <a:pt x="50213" y="57103"/>
                  </a:lnTo>
                  <a:lnTo>
                    <a:pt x="50046" y="57450"/>
                  </a:lnTo>
                  <a:lnTo>
                    <a:pt x="49879" y="57803"/>
                  </a:lnTo>
                  <a:lnTo>
                    <a:pt x="49721" y="58150"/>
                  </a:lnTo>
                  <a:lnTo>
                    <a:pt x="49570" y="58503"/>
                  </a:lnTo>
                  <a:lnTo>
                    <a:pt x="49420" y="58850"/>
                  </a:lnTo>
                  <a:lnTo>
                    <a:pt x="49278" y="59204"/>
                  </a:lnTo>
                  <a:lnTo>
                    <a:pt x="49137" y="59550"/>
                  </a:lnTo>
                  <a:lnTo>
                    <a:pt x="49011" y="59904"/>
                  </a:lnTo>
                  <a:lnTo>
                    <a:pt x="48886" y="60250"/>
                  </a:lnTo>
                  <a:lnTo>
                    <a:pt x="48761" y="60604"/>
                  </a:lnTo>
                  <a:lnTo>
                    <a:pt x="48644" y="60951"/>
                  </a:lnTo>
                  <a:lnTo>
                    <a:pt x="48536" y="61304"/>
                  </a:lnTo>
                  <a:lnTo>
                    <a:pt x="48436" y="61651"/>
                  </a:lnTo>
                  <a:lnTo>
                    <a:pt x="48336" y="61998"/>
                  </a:lnTo>
                  <a:lnTo>
                    <a:pt x="48244" y="62351"/>
                  </a:lnTo>
                  <a:lnTo>
                    <a:pt x="48161" y="62698"/>
                  </a:lnTo>
                  <a:lnTo>
                    <a:pt x="48077" y="63045"/>
                  </a:lnTo>
                  <a:lnTo>
                    <a:pt x="48002" y="63391"/>
                  </a:lnTo>
                  <a:lnTo>
                    <a:pt x="47927" y="63738"/>
                  </a:lnTo>
                  <a:lnTo>
                    <a:pt x="47869" y="64085"/>
                  </a:lnTo>
                  <a:lnTo>
                    <a:pt x="47810" y="64432"/>
                  </a:lnTo>
                  <a:lnTo>
                    <a:pt x="47752" y="64778"/>
                  </a:lnTo>
                  <a:lnTo>
                    <a:pt x="47710" y="65118"/>
                  </a:lnTo>
                  <a:lnTo>
                    <a:pt x="47660" y="65465"/>
                  </a:lnTo>
                  <a:lnTo>
                    <a:pt x="47627" y="65805"/>
                  </a:lnTo>
                  <a:lnTo>
                    <a:pt x="47593" y="66145"/>
                  </a:lnTo>
                  <a:lnTo>
                    <a:pt x="47568" y="66486"/>
                  </a:lnTo>
                  <a:lnTo>
                    <a:pt x="47552" y="66826"/>
                  </a:lnTo>
                  <a:lnTo>
                    <a:pt x="47535" y="67166"/>
                  </a:lnTo>
                  <a:lnTo>
                    <a:pt x="47526" y="67506"/>
                  </a:lnTo>
                  <a:lnTo>
                    <a:pt x="47526" y="67839"/>
                  </a:lnTo>
                  <a:lnTo>
                    <a:pt x="47535" y="68173"/>
                  </a:lnTo>
                  <a:lnTo>
                    <a:pt x="47543" y="68506"/>
                  </a:lnTo>
                  <a:lnTo>
                    <a:pt x="47560" y="68839"/>
                  </a:lnTo>
                  <a:lnTo>
                    <a:pt x="47577" y="69173"/>
                  </a:lnTo>
                  <a:lnTo>
                    <a:pt x="47602" y="69500"/>
                  </a:lnTo>
                  <a:lnTo>
                    <a:pt x="47635" y="69833"/>
                  </a:lnTo>
                  <a:lnTo>
                    <a:pt x="47677" y="70160"/>
                  </a:lnTo>
                  <a:lnTo>
                    <a:pt x="47718" y="70480"/>
                  </a:lnTo>
                  <a:lnTo>
                    <a:pt x="47768" y="70807"/>
                  </a:lnTo>
                  <a:lnTo>
                    <a:pt x="47818" y="71127"/>
                  </a:lnTo>
                  <a:lnTo>
                    <a:pt x="47885" y="71447"/>
                  </a:lnTo>
                  <a:lnTo>
                    <a:pt x="47952" y="71767"/>
                  </a:lnTo>
                  <a:lnTo>
                    <a:pt x="48019" y="72087"/>
                  </a:lnTo>
                  <a:lnTo>
                    <a:pt x="48102" y="72400"/>
                  </a:lnTo>
                  <a:lnTo>
                    <a:pt x="48186" y="72714"/>
                  </a:lnTo>
                  <a:lnTo>
                    <a:pt x="48277" y="73027"/>
                  </a:lnTo>
                  <a:lnTo>
                    <a:pt x="48369" y="73334"/>
                  </a:lnTo>
                  <a:lnTo>
                    <a:pt x="48478" y="73641"/>
                  </a:lnTo>
                  <a:lnTo>
                    <a:pt x="48586" y="73948"/>
                  </a:lnTo>
                  <a:lnTo>
                    <a:pt x="48586" y="73948"/>
                  </a:lnTo>
                  <a:lnTo>
                    <a:pt x="48811" y="74454"/>
                  </a:lnTo>
                  <a:lnTo>
                    <a:pt x="49028" y="74954"/>
                  </a:lnTo>
                  <a:lnTo>
                    <a:pt x="49137" y="75201"/>
                  </a:lnTo>
                  <a:lnTo>
                    <a:pt x="49262" y="75455"/>
                  </a:lnTo>
                  <a:lnTo>
                    <a:pt x="49387" y="75708"/>
                  </a:lnTo>
                  <a:lnTo>
                    <a:pt x="49529" y="75961"/>
                  </a:lnTo>
                  <a:lnTo>
                    <a:pt x="49529" y="75961"/>
                  </a:lnTo>
                  <a:lnTo>
                    <a:pt x="49754" y="76382"/>
                  </a:lnTo>
                  <a:lnTo>
                    <a:pt x="49987" y="76802"/>
                  </a:lnTo>
                  <a:lnTo>
                    <a:pt x="50238" y="77222"/>
                  </a:lnTo>
                  <a:lnTo>
                    <a:pt x="50488" y="77649"/>
                  </a:lnTo>
                  <a:lnTo>
                    <a:pt x="50747" y="78082"/>
                  </a:lnTo>
                  <a:lnTo>
                    <a:pt x="51022" y="78515"/>
                  </a:lnTo>
                  <a:lnTo>
                    <a:pt x="51297" y="78949"/>
                  </a:lnTo>
                  <a:lnTo>
                    <a:pt x="51589" y="79389"/>
                  </a:lnTo>
                  <a:lnTo>
                    <a:pt x="51881" y="79829"/>
                  </a:lnTo>
                  <a:lnTo>
                    <a:pt x="52190" y="80276"/>
                  </a:lnTo>
                  <a:lnTo>
                    <a:pt x="52499" y="80716"/>
                  </a:lnTo>
                  <a:lnTo>
                    <a:pt x="52824" y="81163"/>
                  </a:lnTo>
                  <a:lnTo>
                    <a:pt x="53149" y="81610"/>
                  </a:lnTo>
                  <a:lnTo>
                    <a:pt x="53483" y="82063"/>
                  </a:lnTo>
                  <a:lnTo>
                    <a:pt x="53825" y="82510"/>
                  </a:lnTo>
                  <a:lnTo>
                    <a:pt x="54175" y="82957"/>
                  </a:lnTo>
                  <a:lnTo>
                    <a:pt x="54175" y="82957"/>
                  </a:lnTo>
                  <a:lnTo>
                    <a:pt x="54617" y="83510"/>
                  </a:lnTo>
                  <a:lnTo>
                    <a:pt x="55076" y="84057"/>
                  </a:lnTo>
                  <a:lnTo>
                    <a:pt x="55535" y="84610"/>
                  </a:lnTo>
                  <a:lnTo>
                    <a:pt x="56011" y="85157"/>
                  </a:lnTo>
                  <a:lnTo>
                    <a:pt x="56503" y="85704"/>
                  </a:lnTo>
                  <a:lnTo>
                    <a:pt x="56995" y="86251"/>
                  </a:lnTo>
                  <a:lnTo>
                    <a:pt x="57504" y="86798"/>
                  </a:lnTo>
                  <a:lnTo>
                    <a:pt x="58021" y="87344"/>
                  </a:lnTo>
                  <a:lnTo>
                    <a:pt x="58547" y="87885"/>
                  </a:lnTo>
                  <a:lnTo>
                    <a:pt x="59081" y="88418"/>
                  </a:lnTo>
                  <a:lnTo>
                    <a:pt x="59623" y="88952"/>
                  </a:lnTo>
                  <a:lnTo>
                    <a:pt x="60182" y="89485"/>
                  </a:lnTo>
                  <a:lnTo>
                    <a:pt x="60741" y="90012"/>
                  </a:lnTo>
                  <a:lnTo>
                    <a:pt x="61316" y="90532"/>
                  </a:lnTo>
                  <a:lnTo>
                    <a:pt x="61900" y="91045"/>
                  </a:lnTo>
                  <a:lnTo>
                    <a:pt x="62484" y="91559"/>
                  </a:lnTo>
                  <a:lnTo>
                    <a:pt x="63085" y="92066"/>
                  </a:lnTo>
                  <a:lnTo>
                    <a:pt x="63686" y="92566"/>
                  </a:lnTo>
                  <a:lnTo>
                    <a:pt x="64303" y="93053"/>
                  </a:lnTo>
                  <a:lnTo>
                    <a:pt x="64920" y="93539"/>
                  </a:lnTo>
                  <a:lnTo>
                    <a:pt x="65546" y="94020"/>
                  </a:lnTo>
                  <a:lnTo>
                    <a:pt x="66180" y="94486"/>
                  </a:lnTo>
                  <a:lnTo>
                    <a:pt x="66822" y="94947"/>
                  </a:lnTo>
                  <a:lnTo>
                    <a:pt x="67473" y="95400"/>
                  </a:lnTo>
                  <a:lnTo>
                    <a:pt x="68124" y="95840"/>
                  </a:lnTo>
                  <a:lnTo>
                    <a:pt x="68783" y="96274"/>
                  </a:lnTo>
                  <a:lnTo>
                    <a:pt x="69450" y="96700"/>
                  </a:lnTo>
                  <a:lnTo>
                    <a:pt x="70126" y="97114"/>
                  </a:lnTo>
                  <a:lnTo>
                    <a:pt x="70802" y="97514"/>
                  </a:lnTo>
                  <a:lnTo>
                    <a:pt x="71486" y="97901"/>
                  </a:lnTo>
                  <a:lnTo>
                    <a:pt x="72170" y="98281"/>
                  </a:lnTo>
                  <a:lnTo>
                    <a:pt x="72862" y="98648"/>
                  </a:lnTo>
                  <a:lnTo>
                    <a:pt x="72862" y="98648"/>
                  </a:lnTo>
                  <a:lnTo>
                    <a:pt x="73580" y="99014"/>
                  </a:lnTo>
                  <a:lnTo>
                    <a:pt x="74305" y="99368"/>
                  </a:lnTo>
                  <a:lnTo>
                    <a:pt x="75031" y="99708"/>
                  </a:lnTo>
                  <a:lnTo>
                    <a:pt x="75765" y="100028"/>
                  </a:lnTo>
                  <a:lnTo>
                    <a:pt x="76499" y="100341"/>
                  </a:lnTo>
                  <a:lnTo>
                    <a:pt x="77242" y="100635"/>
                  </a:lnTo>
                  <a:lnTo>
                    <a:pt x="77984" y="100915"/>
                  </a:lnTo>
                  <a:lnTo>
                    <a:pt x="78727" y="101175"/>
                  </a:lnTo>
                  <a:lnTo>
                    <a:pt x="79102" y="101302"/>
                  </a:lnTo>
                  <a:lnTo>
                    <a:pt x="79478" y="101422"/>
                  </a:lnTo>
                  <a:lnTo>
                    <a:pt x="79853" y="101542"/>
                  </a:lnTo>
                  <a:lnTo>
                    <a:pt x="80228" y="101655"/>
                  </a:lnTo>
                  <a:lnTo>
                    <a:pt x="80604" y="101762"/>
                  </a:lnTo>
                  <a:lnTo>
                    <a:pt x="80988" y="101868"/>
                  </a:lnTo>
                  <a:lnTo>
                    <a:pt x="81363" y="101968"/>
                  </a:lnTo>
                  <a:lnTo>
                    <a:pt x="81747" y="102062"/>
                  </a:lnTo>
                  <a:lnTo>
                    <a:pt x="82122" y="102155"/>
                  </a:lnTo>
                  <a:lnTo>
                    <a:pt x="82506" y="102242"/>
                  </a:lnTo>
                  <a:lnTo>
                    <a:pt x="82881" y="102322"/>
                  </a:lnTo>
                  <a:lnTo>
                    <a:pt x="83265" y="102395"/>
                  </a:lnTo>
                  <a:lnTo>
                    <a:pt x="83649" y="102469"/>
                  </a:lnTo>
                  <a:lnTo>
                    <a:pt x="84033" y="102535"/>
                  </a:lnTo>
                  <a:lnTo>
                    <a:pt x="84416" y="102602"/>
                  </a:lnTo>
                  <a:lnTo>
                    <a:pt x="84792" y="102655"/>
                  </a:lnTo>
                  <a:lnTo>
                    <a:pt x="85175" y="102709"/>
                  </a:lnTo>
                  <a:lnTo>
                    <a:pt x="85559" y="102762"/>
                  </a:lnTo>
                  <a:lnTo>
                    <a:pt x="85951" y="102802"/>
                  </a:lnTo>
                  <a:lnTo>
                    <a:pt x="86335" y="102842"/>
                  </a:lnTo>
                  <a:lnTo>
                    <a:pt x="86719" y="102875"/>
                  </a:lnTo>
                  <a:lnTo>
                    <a:pt x="87103" y="102902"/>
                  </a:lnTo>
                  <a:lnTo>
                    <a:pt x="87486" y="102922"/>
                  </a:lnTo>
                  <a:lnTo>
                    <a:pt x="87870" y="102935"/>
                  </a:lnTo>
                  <a:lnTo>
                    <a:pt x="88262" y="102949"/>
                  </a:lnTo>
                  <a:lnTo>
                    <a:pt x="88646" y="102955"/>
                  </a:lnTo>
                  <a:lnTo>
                    <a:pt x="89030" y="102955"/>
                  </a:lnTo>
                  <a:lnTo>
                    <a:pt x="89422" y="102949"/>
                  </a:lnTo>
                  <a:lnTo>
                    <a:pt x="89805" y="102942"/>
                  </a:lnTo>
                  <a:lnTo>
                    <a:pt x="90189" y="102922"/>
                  </a:lnTo>
                  <a:lnTo>
                    <a:pt x="90581" y="102902"/>
                  </a:lnTo>
                  <a:lnTo>
                    <a:pt x="90965" y="102875"/>
                  </a:lnTo>
                  <a:lnTo>
                    <a:pt x="91349" y="102842"/>
                  </a:lnTo>
                  <a:lnTo>
                    <a:pt x="91741" y="102802"/>
                  </a:lnTo>
                  <a:lnTo>
                    <a:pt x="92125" y="102755"/>
                  </a:lnTo>
                  <a:lnTo>
                    <a:pt x="92517" y="102709"/>
                  </a:lnTo>
                  <a:lnTo>
                    <a:pt x="92901" y="102649"/>
                  </a:lnTo>
                  <a:lnTo>
                    <a:pt x="93284" y="102589"/>
                  </a:lnTo>
                  <a:lnTo>
                    <a:pt x="93676" y="102515"/>
                  </a:lnTo>
                  <a:lnTo>
                    <a:pt x="94060" y="102442"/>
                  </a:lnTo>
                  <a:lnTo>
                    <a:pt x="94444" y="102362"/>
                  </a:lnTo>
                  <a:lnTo>
                    <a:pt x="94828" y="102275"/>
                  </a:lnTo>
                  <a:lnTo>
                    <a:pt x="95220" y="102175"/>
                  </a:lnTo>
                  <a:lnTo>
                    <a:pt x="95603" y="102075"/>
                  </a:lnTo>
                  <a:lnTo>
                    <a:pt x="95987" y="101968"/>
                  </a:lnTo>
                  <a:lnTo>
                    <a:pt x="96371" y="101855"/>
                  </a:lnTo>
                  <a:lnTo>
                    <a:pt x="96755" y="101735"/>
                  </a:lnTo>
                  <a:lnTo>
                    <a:pt x="97147" y="101608"/>
                  </a:lnTo>
                  <a:lnTo>
                    <a:pt x="97147" y="101608"/>
                  </a:lnTo>
                  <a:lnTo>
                    <a:pt x="97581" y="101468"/>
                  </a:lnTo>
                  <a:lnTo>
                    <a:pt x="98014" y="101315"/>
                  </a:lnTo>
                  <a:lnTo>
                    <a:pt x="98448" y="101155"/>
                  </a:lnTo>
                  <a:lnTo>
                    <a:pt x="98865" y="100988"/>
                  </a:lnTo>
                  <a:lnTo>
                    <a:pt x="99291" y="100815"/>
                  </a:lnTo>
                  <a:lnTo>
                    <a:pt x="99700" y="100628"/>
                  </a:lnTo>
                  <a:lnTo>
                    <a:pt x="100117" y="100428"/>
                  </a:lnTo>
                  <a:lnTo>
                    <a:pt x="100534" y="100221"/>
                  </a:lnTo>
                  <a:lnTo>
                    <a:pt x="100534" y="100221"/>
                  </a:lnTo>
                  <a:lnTo>
                    <a:pt x="101760" y="99594"/>
                  </a:lnTo>
                  <a:lnTo>
                    <a:pt x="102361" y="99281"/>
                  </a:lnTo>
                  <a:lnTo>
                    <a:pt x="102961" y="98961"/>
                  </a:lnTo>
                  <a:lnTo>
                    <a:pt x="103545" y="98648"/>
                  </a:lnTo>
                  <a:lnTo>
                    <a:pt x="104129" y="98327"/>
                  </a:lnTo>
                  <a:lnTo>
                    <a:pt x="104705" y="98007"/>
                  </a:lnTo>
                  <a:lnTo>
                    <a:pt x="105272" y="97687"/>
                  </a:lnTo>
                  <a:lnTo>
                    <a:pt x="105831" y="97367"/>
                  </a:lnTo>
                  <a:lnTo>
                    <a:pt x="106382" y="97040"/>
                  </a:lnTo>
                  <a:lnTo>
                    <a:pt x="106924" y="96720"/>
                  </a:lnTo>
                  <a:lnTo>
                    <a:pt x="107466" y="96394"/>
                  </a:lnTo>
                  <a:lnTo>
                    <a:pt x="107992" y="96067"/>
                  </a:lnTo>
                  <a:lnTo>
                    <a:pt x="108509" y="95740"/>
                  </a:lnTo>
                  <a:lnTo>
                    <a:pt x="109026" y="95413"/>
                  </a:lnTo>
                  <a:lnTo>
                    <a:pt x="109527" y="95087"/>
                  </a:lnTo>
                  <a:lnTo>
                    <a:pt x="110027" y="94760"/>
                  </a:lnTo>
                  <a:lnTo>
                    <a:pt x="110511" y="94433"/>
                  </a:lnTo>
                  <a:lnTo>
                    <a:pt x="110995" y="94100"/>
                  </a:lnTo>
                  <a:lnTo>
                    <a:pt x="111471" y="93773"/>
                  </a:lnTo>
                  <a:lnTo>
                    <a:pt x="111929" y="93439"/>
                  </a:lnTo>
                  <a:lnTo>
                    <a:pt x="112388" y="93106"/>
                  </a:lnTo>
                  <a:lnTo>
                    <a:pt x="112830" y="92779"/>
                  </a:lnTo>
                  <a:lnTo>
                    <a:pt x="113273" y="92446"/>
                  </a:lnTo>
                  <a:lnTo>
                    <a:pt x="113698" y="92112"/>
                  </a:lnTo>
                  <a:lnTo>
                    <a:pt x="114123" y="91779"/>
                  </a:lnTo>
                  <a:lnTo>
                    <a:pt x="114532" y="91446"/>
                  </a:lnTo>
                  <a:lnTo>
                    <a:pt x="114933" y="91106"/>
                  </a:lnTo>
                  <a:lnTo>
                    <a:pt x="115333" y="90772"/>
                  </a:lnTo>
                  <a:lnTo>
                    <a:pt x="115717" y="90439"/>
                  </a:lnTo>
                  <a:lnTo>
                    <a:pt x="116092" y="90099"/>
                  </a:lnTo>
                  <a:lnTo>
                    <a:pt x="116459" y="89765"/>
                  </a:lnTo>
                  <a:lnTo>
                    <a:pt x="116459" y="89765"/>
                  </a:lnTo>
                  <a:lnTo>
                    <a:pt x="116751" y="89492"/>
                  </a:lnTo>
                  <a:lnTo>
                    <a:pt x="117035" y="89218"/>
                  </a:lnTo>
                  <a:lnTo>
                    <a:pt x="117319" y="88945"/>
                  </a:lnTo>
                  <a:lnTo>
                    <a:pt x="117594" y="88672"/>
                  </a:lnTo>
                  <a:lnTo>
                    <a:pt x="117861" y="88398"/>
                  </a:lnTo>
                  <a:lnTo>
                    <a:pt x="118119" y="88118"/>
                  </a:lnTo>
                  <a:lnTo>
                    <a:pt x="118378" y="87845"/>
                  </a:lnTo>
                  <a:lnTo>
                    <a:pt x="118628" y="87571"/>
                  </a:lnTo>
                  <a:lnTo>
                    <a:pt x="118870" y="87291"/>
                  </a:lnTo>
                  <a:lnTo>
                    <a:pt x="119104" y="87018"/>
                  </a:lnTo>
                  <a:lnTo>
                    <a:pt x="119329" y="86738"/>
                  </a:lnTo>
                  <a:lnTo>
                    <a:pt x="119554" y="86458"/>
                  </a:lnTo>
                  <a:lnTo>
                    <a:pt x="119771" y="86184"/>
                  </a:lnTo>
                  <a:lnTo>
                    <a:pt x="119980" y="85904"/>
                  </a:lnTo>
                  <a:lnTo>
                    <a:pt x="120180" y="85624"/>
                  </a:lnTo>
                  <a:lnTo>
                    <a:pt x="120380" y="85344"/>
                  </a:lnTo>
                  <a:lnTo>
                    <a:pt x="120564" y="85064"/>
                  </a:lnTo>
                  <a:lnTo>
                    <a:pt x="120747" y="84784"/>
                  </a:lnTo>
                  <a:lnTo>
                    <a:pt x="120922" y="84504"/>
                  </a:lnTo>
                  <a:lnTo>
                    <a:pt x="121089" y="84230"/>
                  </a:lnTo>
                  <a:lnTo>
                    <a:pt x="121248" y="83950"/>
                  </a:lnTo>
                  <a:lnTo>
                    <a:pt x="121406" y="83670"/>
                  </a:lnTo>
                  <a:lnTo>
                    <a:pt x="121548" y="83390"/>
                  </a:lnTo>
                  <a:lnTo>
                    <a:pt x="121690" y="83110"/>
                  </a:lnTo>
                  <a:lnTo>
                    <a:pt x="121823" y="82830"/>
                  </a:lnTo>
                  <a:lnTo>
                    <a:pt x="121940" y="82550"/>
                  </a:lnTo>
                  <a:lnTo>
                    <a:pt x="122057" y="82270"/>
                  </a:lnTo>
                  <a:lnTo>
                    <a:pt x="122165" y="81990"/>
                  </a:lnTo>
                  <a:lnTo>
                    <a:pt x="122274" y="81716"/>
                  </a:lnTo>
                  <a:lnTo>
                    <a:pt x="122366" y="81436"/>
                  </a:lnTo>
                  <a:lnTo>
                    <a:pt x="122449" y="81156"/>
                  </a:lnTo>
                  <a:lnTo>
                    <a:pt x="122524" y="80876"/>
                  </a:lnTo>
                  <a:lnTo>
                    <a:pt x="122524" y="80876"/>
                  </a:lnTo>
                  <a:lnTo>
                    <a:pt x="122591" y="80589"/>
                  </a:lnTo>
                  <a:lnTo>
                    <a:pt x="122641" y="80303"/>
                  </a:lnTo>
                  <a:lnTo>
                    <a:pt x="122691" y="80009"/>
                  </a:lnTo>
                  <a:lnTo>
                    <a:pt x="122733" y="79722"/>
                  </a:lnTo>
                  <a:lnTo>
                    <a:pt x="122758" y="79429"/>
                  </a:lnTo>
                  <a:lnTo>
                    <a:pt x="122783" y="79142"/>
                  </a:lnTo>
                  <a:lnTo>
                    <a:pt x="122799" y="78856"/>
                  </a:lnTo>
                  <a:lnTo>
                    <a:pt x="122799" y="78569"/>
                  </a:lnTo>
                  <a:lnTo>
                    <a:pt x="122799" y="78275"/>
                  </a:lnTo>
                  <a:lnTo>
                    <a:pt x="122791" y="77989"/>
                  </a:lnTo>
                  <a:lnTo>
                    <a:pt x="122774" y="77702"/>
                  </a:lnTo>
                  <a:lnTo>
                    <a:pt x="122741" y="77415"/>
                  </a:lnTo>
                  <a:lnTo>
                    <a:pt x="122708" y="77128"/>
                  </a:lnTo>
                  <a:lnTo>
                    <a:pt x="122666" y="76842"/>
                  </a:lnTo>
                  <a:lnTo>
                    <a:pt x="122608" y="76555"/>
                  </a:lnTo>
                  <a:lnTo>
                    <a:pt x="122549" y="76268"/>
                  </a:lnTo>
                  <a:lnTo>
                    <a:pt x="122474" y="75988"/>
                  </a:lnTo>
                  <a:lnTo>
                    <a:pt x="122399" y="75701"/>
                  </a:lnTo>
                  <a:lnTo>
                    <a:pt x="122307" y="75421"/>
                  </a:lnTo>
                  <a:lnTo>
                    <a:pt x="122207" y="75135"/>
                  </a:lnTo>
                  <a:lnTo>
                    <a:pt x="122107" y="74854"/>
                  </a:lnTo>
                  <a:lnTo>
                    <a:pt x="121990" y="74574"/>
                  </a:lnTo>
                  <a:lnTo>
                    <a:pt x="121865" y="74288"/>
                  </a:lnTo>
                  <a:lnTo>
                    <a:pt x="121732" y="74014"/>
                  </a:lnTo>
                  <a:lnTo>
                    <a:pt x="121581" y="73734"/>
                  </a:lnTo>
                  <a:lnTo>
                    <a:pt x="121431" y="73454"/>
                  </a:lnTo>
                  <a:lnTo>
                    <a:pt x="121273" y="73174"/>
                  </a:lnTo>
                  <a:lnTo>
                    <a:pt x="121098" y="72901"/>
                  </a:lnTo>
                  <a:lnTo>
                    <a:pt x="120922" y="72627"/>
                  </a:lnTo>
                  <a:lnTo>
                    <a:pt x="120731" y="72347"/>
                  </a:lnTo>
                  <a:lnTo>
                    <a:pt x="120530" y="72074"/>
                  </a:lnTo>
                  <a:lnTo>
                    <a:pt x="120322" y="71807"/>
                  </a:lnTo>
                  <a:lnTo>
                    <a:pt x="120322" y="71807"/>
                  </a:lnTo>
                  <a:lnTo>
                    <a:pt x="120097" y="71534"/>
                  </a:lnTo>
                  <a:lnTo>
                    <a:pt x="119855" y="71260"/>
                  </a:lnTo>
                  <a:lnTo>
                    <a:pt x="119613" y="70987"/>
                  </a:lnTo>
                  <a:lnTo>
                    <a:pt x="119362" y="70720"/>
                  </a:lnTo>
                  <a:lnTo>
                    <a:pt x="119095" y="70447"/>
                  </a:lnTo>
                  <a:lnTo>
                    <a:pt x="118820" y="70180"/>
                  </a:lnTo>
                  <a:lnTo>
                    <a:pt x="118545" y="69906"/>
                  </a:lnTo>
                  <a:lnTo>
                    <a:pt x="118253" y="69640"/>
                  </a:lnTo>
                  <a:lnTo>
                    <a:pt x="117953" y="69373"/>
                  </a:lnTo>
                  <a:lnTo>
                    <a:pt x="117644" y="69100"/>
                  </a:lnTo>
                  <a:lnTo>
                    <a:pt x="117319" y="68833"/>
                  </a:lnTo>
                  <a:lnTo>
                    <a:pt x="116993" y="68573"/>
                  </a:lnTo>
                  <a:lnTo>
                    <a:pt x="116659" y="68306"/>
                  </a:lnTo>
                  <a:lnTo>
                    <a:pt x="116309" y="68039"/>
                  </a:lnTo>
                  <a:lnTo>
                    <a:pt x="115950" y="67779"/>
                  </a:lnTo>
                  <a:lnTo>
                    <a:pt x="115592" y="67519"/>
                  </a:lnTo>
                  <a:lnTo>
                    <a:pt x="115592" y="67519"/>
                  </a:lnTo>
                  <a:lnTo>
                    <a:pt x="114908" y="67059"/>
                  </a:lnTo>
                  <a:lnTo>
                    <a:pt x="114232" y="66599"/>
                  </a:lnTo>
                  <a:lnTo>
                    <a:pt x="113548" y="66145"/>
                  </a:lnTo>
                  <a:lnTo>
                    <a:pt x="112872" y="65705"/>
                  </a:lnTo>
                  <a:lnTo>
                    <a:pt x="112188" y="65265"/>
                  </a:lnTo>
                  <a:lnTo>
                    <a:pt x="111504" y="64838"/>
                  </a:lnTo>
                  <a:lnTo>
                    <a:pt x="110828" y="64418"/>
                  </a:lnTo>
                  <a:lnTo>
                    <a:pt x="110152" y="64005"/>
                  </a:lnTo>
                  <a:lnTo>
                    <a:pt x="109477" y="63598"/>
                  </a:lnTo>
                  <a:lnTo>
                    <a:pt x="108793" y="63205"/>
                  </a:lnTo>
                  <a:lnTo>
                    <a:pt x="108117" y="62818"/>
                  </a:lnTo>
                  <a:lnTo>
                    <a:pt x="107450" y="62444"/>
                  </a:lnTo>
                  <a:lnTo>
                    <a:pt x="106774" y="62078"/>
                  </a:lnTo>
                  <a:lnTo>
                    <a:pt x="106106" y="61724"/>
                  </a:lnTo>
                  <a:lnTo>
                    <a:pt x="105439" y="61377"/>
                  </a:lnTo>
                  <a:lnTo>
                    <a:pt x="104772" y="61044"/>
                  </a:lnTo>
                  <a:lnTo>
                    <a:pt x="104104" y="60724"/>
                  </a:lnTo>
                  <a:lnTo>
                    <a:pt x="103445" y="60411"/>
                  </a:lnTo>
                  <a:lnTo>
                    <a:pt x="102786" y="60117"/>
                  </a:lnTo>
                  <a:lnTo>
                    <a:pt x="102127" y="59830"/>
                  </a:lnTo>
                  <a:lnTo>
                    <a:pt x="101476" y="59557"/>
                  </a:lnTo>
                  <a:lnTo>
                    <a:pt x="100826" y="59297"/>
                  </a:lnTo>
                  <a:lnTo>
                    <a:pt x="100183" y="59050"/>
                  </a:lnTo>
                  <a:lnTo>
                    <a:pt x="99541" y="58817"/>
                  </a:lnTo>
                  <a:lnTo>
                    <a:pt x="98899" y="58597"/>
                  </a:lnTo>
                  <a:lnTo>
                    <a:pt x="98265" y="58397"/>
                  </a:lnTo>
                  <a:lnTo>
                    <a:pt x="97631" y="58210"/>
                  </a:lnTo>
                  <a:lnTo>
                    <a:pt x="97005" y="58037"/>
                  </a:lnTo>
                  <a:lnTo>
                    <a:pt x="96379" y="57877"/>
                  </a:lnTo>
                  <a:lnTo>
                    <a:pt x="95762" y="57736"/>
                  </a:lnTo>
                  <a:lnTo>
                    <a:pt x="95153" y="57610"/>
                  </a:lnTo>
                  <a:lnTo>
                    <a:pt x="94544" y="57503"/>
                  </a:lnTo>
                  <a:lnTo>
                    <a:pt x="94544" y="57503"/>
                  </a:lnTo>
                  <a:lnTo>
                    <a:pt x="94219" y="57443"/>
                  </a:lnTo>
                  <a:lnTo>
                    <a:pt x="93902" y="57396"/>
                  </a:lnTo>
                  <a:lnTo>
                    <a:pt x="93585" y="57350"/>
                  </a:lnTo>
                  <a:lnTo>
                    <a:pt x="93268" y="57310"/>
                  </a:lnTo>
                  <a:lnTo>
                    <a:pt x="92951" y="57276"/>
                  </a:lnTo>
                  <a:lnTo>
                    <a:pt x="92642" y="57250"/>
                  </a:lnTo>
                  <a:lnTo>
                    <a:pt x="92325" y="57223"/>
                  </a:lnTo>
                  <a:lnTo>
                    <a:pt x="92016" y="57203"/>
                  </a:lnTo>
                  <a:lnTo>
                    <a:pt x="91708" y="57190"/>
                  </a:lnTo>
                  <a:lnTo>
                    <a:pt x="91407" y="57176"/>
                  </a:lnTo>
                  <a:lnTo>
                    <a:pt x="91099" y="57170"/>
                  </a:lnTo>
                  <a:lnTo>
                    <a:pt x="90798" y="57170"/>
                  </a:lnTo>
                  <a:lnTo>
                    <a:pt x="90498" y="57176"/>
                  </a:lnTo>
                  <a:lnTo>
                    <a:pt x="90198" y="57190"/>
                  </a:lnTo>
                  <a:lnTo>
                    <a:pt x="89897" y="57203"/>
                  </a:lnTo>
                  <a:lnTo>
                    <a:pt x="89605" y="57223"/>
                  </a:lnTo>
                  <a:lnTo>
                    <a:pt x="89313" y="57250"/>
                  </a:lnTo>
                  <a:lnTo>
                    <a:pt x="89021" y="57283"/>
                  </a:lnTo>
                  <a:lnTo>
                    <a:pt x="88729" y="57316"/>
                  </a:lnTo>
                  <a:lnTo>
                    <a:pt x="88437" y="57363"/>
                  </a:lnTo>
                  <a:lnTo>
                    <a:pt x="88154" y="57410"/>
                  </a:lnTo>
                  <a:lnTo>
                    <a:pt x="87870" y="57463"/>
                  </a:lnTo>
                  <a:lnTo>
                    <a:pt x="87586" y="57523"/>
                  </a:lnTo>
                  <a:lnTo>
                    <a:pt x="87311" y="57583"/>
                  </a:lnTo>
                  <a:lnTo>
                    <a:pt x="87027" y="57656"/>
                  </a:lnTo>
                  <a:lnTo>
                    <a:pt x="86752" y="57730"/>
                  </a:lnTo>
                  <a:lnTo>
                    <a:pt x="86477" y="57817"/>
                  </a:lnTo>
                  <a:lnTo>
                    <a:pt x="86210" y="57903"/>
                  </a:lnTo>
                  <a:lnTo>
                    <a:pt x="85935" y="57997"/>
                  </a:lnTo>
                  <a:lnTo>
                    <a:pt x="85668" y="58097"/>
                  </a:lnTo>
                  <a:lnTo>
                    <a:pt x="85401" y="58203"/>
                  </a:lnTo>
                  <a:lnTo>
                    <a:pt x="85142" y="58310"/>
                  </a:lnTo>
                  <a:lnTo>
                    <a:pt x="84875" y="58430"/>
                  </a:lnTo>
                  <a:lnTo>
                    <a:pt x="84617" y="58550"/>
                  </a:lnTo>
                  <a:lnTo>
                    <a:pt x="84366" y="58683"/>
                  </a:lnTo>
                  <a:lnTo>
                    <a:pt x="84108" y="58817"/>
                  </a:lnTo>
                  <a:lnTo>
                    <a:pt x="83857" y="58963"/>
                  </a:lnTo>
                  <a:lnTo>
                    <a:pt x="83607" y="59110"/>
                  </a:lnTo>
                  <a:lnTo>
                    <a:pt x="83357" y="59264"/>
                  </a:lnTo>
                  <a:lnTo>
                    <a:pt x="83115" y="59424"/>
                  </a:lnTo>
                  <a:lnTo>
                    <a:pt x="82873" y="59590"/>
                  </a:lnTo>
                  <a:lnTo>
                    <a:pt x="82631" y="59764"/>
                  </a:lnTo>
                  <a:lnTo>
                    <a:pt x="82389" y="59944"/>
                  </a:lnTo>
                  <a:lnTo>
                    <a:pt x="82156" y="60130"/>
                  </a:lnTo>
                  <a:lnTo>
                    <a:pt x="81922" y="60324"/>
                  </a:lnTo>
                  <a:lnTo>
                    <a:pt x="81688" y="60524"/>
                  </a:lnTo>
                  <a:lnTo>
                    <a:pt x="81463" y="60731"/>
                  </a:lnTo>
                  <a:lnTo>
                    <a:pt x="81238" y="60944"/>
                  </a:lnTo>
                  <a:lnTo>
                    <a:pt x="81013" y="61171"/>
                  </a:lnTo>
                  <a:lnTo>
                    <a:pt x="80796" y="61397"/>
                  </a:lnTo>
                  <a:lnTo>
                    <a:pt x="80579" y="61631"/>
                  </a:lnTo>
                  <a:lnTo>
                    <a:pt x="80362" y="61871"/>
                  </a:lnTo>
                  <a:lnTo>
                    <a:pt x="80145" y="62118"/>
                  </a:lnTo>
                  <a:lnTo>
                    <a:pt x="79936" y="62371"/>
                  </a:lnTo>
                  <a:lnTo>
                    <a:pt x="79728" y="62631"/>
                  </a:lnTo>
                  <a:lnTo>
                    <a:pt x="79528" y="62905"/>
                  </a:lnTo>
                  <a:lnTo>
                    <a:pt x="79328" y="63178"/>
                  </a:lnTo>
                  <a:lnTo>
                    <a:pt x="79127" y="63465"/>
                  </a:lnTo>
                  <a:lnTo>
                    <a:pt x="78927" y="63751"/>
                  </a:lnTo>
                  <a:lnTo>
                    <a:pt x="78735" y="64052"/>
                  </a:lnTo>
                  <a:lnTo>
                    <a:pt x="78543" y="64358"/>
                  </a:lnTo>
                  <a:lnTo>
                    <a:pt x="78351" y="64665"/>
                  </a:lnTo>
                  <a:lnTo>
                    <a:pt x="78168" y="64985"/>
                  </a:lnTo>
                  <a:lnTo>
                    <a:pt x="77984" y="65312"/>
                  </a:lnTo>
                  <a:lnTo>
                    <a:pt x="77984" y="65312"/>
                  </a:lnTo>
                  <a:lnTo>
                    <a:pt x="77642" y="65965"/>
                  </a:lnTo>
                  <a:lnTo>
                    <a:pt x="77325" y="66599"/>
                  </a:lnTo>
                  <a:lnTo>
                    <a:pt x="77033" y="67212"/>
                  </a:lnTo>
                  <a:lnTo>
                    <a:pt x="76775" y="67813"/>
                  </a:lnTo>
                  <a:lnTo>
                    <a:pt x="76541" y="68399"/>
                  </a:lnTo>
                  <a:lnTo>
                    <a:pt x="76333" y="68966"/>
                  </a:lnTo>
                  <a:lnTo>
                    <a:pt x="76157" y="69520"/>
                  </a:lnTo>
                  <a:lnTo>
                    <a:pt x="75999" y="70053"/>
                  </a:lnTo>
                  <a:lnTo>
                    <a:pt x="75865" y="70573"/>
                  </a:lnTo>
                  <a:lnTo>
                    <a:pt x="75757" y="71080"/>
                  </a:lnTo>
                  <a:lnTo>
                    <a:pt x="75674" y="71567"/>
                  </a:lnTo>
                  <a:lnTo>
                    <a:pt x="75615" y="72047"/>
                  </a:lnTo>
                  <a:lnTo>
                    <a:pt x="75573" y="72507"/>
                  </a:lnTo>
                  <a:lnTo>
                    <a:pt x="75548" y="72954"/>
                  </a:lnTo>
                  <a:lnTo>
                    <a:pt x="75548" y="73381"/>
                  </a:lnTo>
                  <a:lnTo>
                    <a:pt x="75565" y="73801"/>
                  </a:lnTo>
                  <a:lnTo>
                    <a:pt x="75598" y="74208"/>
                  </a:lnTo>
                  <a:lnTo>
                    <a:pt x="75657" y="74601"/>
                  </a:lnTo>
                  <a:lnTo>
                    <a:pt x="75724" y="74974"/>
                  </a:lnTo>
                  <a:lnTo>
                    <a:pt x="75807" y="75341"/>
                  </a:lnTo>
                  <a:lnTo>
                    <a:pt x="75907" y="75695"/>
                  </a:lnTo>
                  <a:lnTo>
                    <a:pt x="76024" y="76035"/>
                  </a:lnTo>
                  <a:lnTo>
                    <a:pt x="76149" y="76362"/>
                  </a:lnTo>
                  <a:lnTo>
                    <a:pt x="76291" y="76675"/>
                  </a:lnTo>
                  <a:lnTo>
                    <a:pt x="76441" y="76975"/>
                  </a:lnTo>
                  <a:lnTo>
                    <a:pt x="76608" y="77268"/>
                  </a:lnTo>
                  <a:lnTo>
                    <a:pt x="76783" y="77549"/>
                  </a:lnTo>
                  <a:lnTo>
                    <a:pt x="76967" y="77815"/>
                  </a:lnTo>
                  <a:lnTo>
                    <a:pt x="77158" y="78069"/>
                  </a:lnTo>
                  <a:lnTo>
                    <a:pt x="77359" y="78315"/>
                  </a:lnTo>
                  <a:lnTo>
                    <a:pt x="77567" y="78549"/>
                  </a:lnTo>
                  <a:lnTo>
                    <a:pt x="77776" y="78776"/>
                  </a:lnTo>
                  <a:lnTo>
                    <a:pt x="78001" y="78989"/>
                  </a:lnTo>
                  <a:lnTo>
                    <a:pt x="78226" y="79196"/>
                  </a:lnTo>
                  <a:lnTo>
                    <a:pt x="78452" y="79389"/>
                  </a:lnTo>
                  <a:lnTo>
                    <a:pt x="78685" y="79576"/>
                  </a:lnTo>
                  <a:lnTo>
                    <a:pt x="78919" y="79749"/>
                  </a:lnTo>
                  <a:lnTo>
                    <a:pt x="79161" y="79916"/>
                  </a:lnTo>
                  <a:lnTo>
                    <a:pt x="79394" y="80069"/>
                  </a:lnTo>
                  <a:lnTo>
                    <a:pt x="79636" y="80216"/>
                  </a:lnTo>
                  <a:lnTo>
                    <a:pt x="79870" y="80356"/>
                  </a:lnTo>
                  <a:lnTo>
                    <a:pt x="80103" y="80489"/>
                  </a:lnTo>
                  <a:lnTo>
                    <a:pt x="80345" y="80616"/>
                  </a:lnTo>
                  <a:lnTo>
                    <a:pt x="80571" y="80729"/>
                  </a:lnTo>
                  <a:lnTo>
                    <a:pt x="80804" y="80836"/>
                  </a:lnTo>
                  <a:lnTo>
                    <a:pt x="81021" y="80936"/>
                  </a:lnTo>
                  <a:lnTo>
                    <a:pt x="81246" y="81029"/>
                  </a:lnTo>
                  <a:lnTo>
                    <a:pt x="81455" y="81116"/>
                  </a:lnTo>
                  <a:lnTo>
                    <a:pt x="81864" y="81263"/>
                  </a:lnTo>
                  <a:lnTo>
                    <a:pt x="82231" y="81390"/>
                  </a:lnTo>
                  <a:lnTo>
                    <a:pt x="82564" y="81490"/>
                  </a:lnTo>
                  <a:lnTo>
                    <a:pt x="82856" y="81570"/>
                  </a:lnTo>
                  <a:lnTo>
                    <a:pt x="83090" y="81630"/>
                  </a:lnTo>
                  <a:lnTo>
                    <a:pt x="83265" y="81670"/>
                  </a:lnTo>
                  <a:lnTo>
                    <a:pt x="83424" y="81696"/>
                  </a:lnTo>
                  <a:lnTo>
                    <a:pt x="83424" y="81696"/>
                  </a:lnTo>
                  <a:lnTo>
                    <a:pt x="83023" y="81376"/>
                  </a:lnTo>
                  <a:lnTo>
                    <a:pt x="82614" y="81069"/>
                  </a:lnTo>
                  <a:lnTo>
                    <a:pt x="81814" y="80463"/>
                  </a:lnTo>
                  <a:lnTo>
                    <a:pt x="81421" y="80169"/>
                  </a:lnTo>
                  <a:lnTo>
                    <a:pt x="81038" y="79869"/>
                  </a:lnTo>
                  <a:lnTo>
                    <a:pt x="80671" y="79576"/>
                  </a:lnTo>
                  <a:lnTo>
                    <a:pt x="80304" y="79276"/>
                  </a:lnTo>
                  <a:lnTo>
                    <a:pt x="79962" y="78969"/>
                  </a:lnTo>
                  <a:lnTo>
                    <a:pt x="79636" y="78662"/>
                  </a:lnTo>
                  <a:lnTo>
                    <a:pt x="79478" y="78502"/>
                  </a:lnTo>
                  <a:lnTo>
                    <a:pt x="79319" y="78342"/>
                  </a:lnTo>
                  <a:lnTo>
                    <a:pt x="79177" y="78175"/>
                  </a:lnTo>
                  <a:lnTo>
                    <a:pt x="79027" y="78009"/>
                  </a:lnTo>
                  <a:lnTo>
                    <a:pt x="78894" y="77835"/>
                  </a:lnTo>
                  <a:lnTo>
                    <a:pt x="78760" y="77662"/>
                  </a:lnTo>
                  <a:lnTo>
                    <a:pt x="78635" y="77488"/>
                  </a:lnTo>
                  <a:lnTo>
                    <a:pt x="78518" y="77308"/>
                  </a:lnTo>
                  <a:lnTo>
                    <a:pt x="78402" y="77122"/>
                  </a:lnTo>
                  <a:lnTo>
                    <a:pt x="78293" y="76935"/>
                  </a:lnTo>
                  <a:lnTo>
                    <a:pt x="78193" y="76735"/>
                  </a:lnTo>
                  <a:lnTo>
                    <a:pt x="78101" y="76542"/>
                  </a:lnTo>
                  <a:lnTo>
                    <a:pt x="78018" y="76335"/>
                  </a:lnTo>
                  <a:lnTo>
                    <a:pt x="77943" y="76128"/>
                  </a:lnTo>
                  <a:lnTo>
                    <a:pt x="77876" y="75908"/>
                  </a:lnTo>
                  <a:lnTo>
                    <a:pt x="77809" y="75688"/>
                  </a:lnTo>
                  <a:lnTo>
                    <a:pt x="77759" y="75461"/>
                  </a:lnTo>
                  <a:lnTo>
                    <a:pt x="77717" y="75228"/>
                  </a:lnTo>
                  <a:lnTo>
                    <a:pt x="77676" y="74988"/>
                  </a:lnTo>
                  <a:lnTo>
                    <a:pt x="77651" y="74741"/>
                  </a:lnTo>
                  <a:lnTo>
                    <a:pt x="77634" y="74488"/>
                  </a:lnTo>
                  <a:lnTo>
                    <a:pt x="77626" y="74228"/>
                  </a:lnTo>
                  <a:lnTo>
                    <a:pt x="77626" y="73954"/>
                  </a:lnTo>
                  <a:lnTo>
                    <a:pt x="77642" y="73681"/>
                  </a:lnTo>
                  <a:lnTo>
                    <a:pt x="77667" y="73394"/>
                  </a:lnTo>
                  <a:lnTo>
                    <a:pt x="77692" y="73101"/>
                  </a:lnTo>
                  <a:lnTo>
                    <a:pt x="77742" y="72801"/>
                  </a:lnTo>
                  <a:lnTo>
                    <a:pt x="77793" y="72494"/>
                  </a:lnTo>
                  <a:lnTo>
                    <a:pt x="77859" y="72174"/>
                  </a:lnTo>
                  <a:lnTo>
                    <a:pt x="77934" y="71840"/>
                  </a:lnTo>
                  <a:lnTo>
                    <a:pt x="78026" y="71507"/>
                  </a:lnTo>
                  <a:lnTo>
                    <a:pt x="78126" y="71160"/>
                  </a:lnTo>
                  <a:lnTo>
                    <a:pt x="78243" y="70800"/>
                  </a:lnTo>
                  <a:lnTo>
                    <a:pt x="78368" y="70433"/>
                  </a:lnTo>
                  <a:lnTo>
                    <a:pt x="78502" y="70053"/>
                  </a:lnTo>
                  <a:lnTo>
                    <a:pt x="78652" y="69666"/>
                  </a:lnTo>
                  <a:lnTo>
                    <a:pt x="78819" y="69260"/>
                  </a:lnTo>
                  <a:lnTo>
                    <a:pt x="78994" y="68853"/>
                  </a:lnTo>
                  <a:lnTo>
                    <a:pt x="79186" y="68426"/>
                  </a:lnTo>
                  <a:lnTo>
                    <a:pt x="79386" y="67993"/>
                  </a:lnTo>
                  <a:lnTo>
                    <a:pt x="79611" y="67546"/>
                  </a:lnTo>
                  <a:lnTo>
                    <a:pt x="79845" y="67086"/>
                  </a:lnTo>
                  <a:lnTo>
                    <a:pt x="80087" y="66619"/>
                  </a:lnTo>
                  <a:lnTo>
                    <a:pt x="80354" y="66132"/>
                  </a:lnTo>
                  <a:lnTo>
                    <a:pt x="80354" y="66132"/>
                  </a:lnTo>
                  <a:lnTo>
                    <a:pt x="80504" y="65859"/>
                  </a:lnTo>
                  <a:lnTo>
                    <a:pt x="80662" y="65592"/>
                  </a:lnTo>
                  <a:lnTo>
                    <a:pt x="80812" y="65325"/>
                  </a:lnTo>
                  <a:lnTo>
                    <a:pt x="80979" y="65072"/>
                  </a:lnTo>
                  <a:lnTo>
                    <a:pt x="81138" y="64825"/>
                  </a:lnTo>
                  <a:lnTo>
                    <a:pt x="81305" y="64578"/>
                  </a:lnTo>
                  <a:lnTo>
                    <a:pt x="81471" y="64338"/>
                  </a:lnTo>
                  <a:lnTo>
                    <a:pt x="81638" y="64112"/>
                  </a:lnTo>
                  <a:lnTo>
                    <a:pt x="81805" y="63885"/>
                  </a:lnTo>
                  <a:lnTo>
                    <a:pt x="81980" y="63665"/>
                  </a:lnTo>
                  <a:lnTo>
                    <a:pt x="82156" y="63451"/>
                  </a:lnTo>
                  <a:lnTo>
                    <a:pt x="82331" y="63245"/>
                  </a:lnTo>
                  <a:lnTo>
                    <a:pt x="82506" y="63038"/>
                  </a:lnTo>
                  <a:lnTo>
                    <a:pt x="82689" y="62845"/>
                  </a:lnTo>
                  <a:lnTo>
                    <a:pt x="82873" y="62651"/>
                  </a:lnTo>
                  <a:lnTo>
                    <a:pt x="83057" y="62464"/>
                  </a:lnTo>
                  <a:lnTo>
                    <a:pt x="83248" y="62291"/>
                  </a:lnTo>
                  <a:lnTo>
                    <a:pt x="83432" y="62111"/>
                  </a:lnTo>
                  <a:lnTo>
                    <a:pt x="83624" y="61944"/>
                  </a:lnTo>
                  <a:lnTo>
                    <a:pt x="83816" y="61784"/>
                  </a:lnTo>
                  <a:lnTo>
                    <a:pt x="84016" y="61624"/>
                  </a:lnTo>
                  <a:lnTo>
                    <a:pt x="84208" y="61477"/>
                  </a:lnTo>
                  <a:lnTo>
                    <a:pt x="84408" y="61331"/>
                  </a:lnTo>
                  <a:lnTo>
                    <a:pt x="84608" y="61184"/>
                  </a:lnTo>
                  <a:lnTo>
                    <a:pt x="84817" y="61051"/>
                  </a:lnTo>
                  <a:lnTo>
                    <a:pt x="85017" y="60924"/>
                  </a:lnTo>
                  <a:lnTo>
                    <a:pt x="85226" y="60797"/>
                  </a:lnTo>
                  <a:lnTo>
                    <a:pt x="85434" y="60677"/>
                  </a:lnTo>
                  <a:lnTo>
                    <a:pt x="85643" y="60564"/>
                  </a:lnTo>
                  <a:lnTo>
                    <a:pt x="85851" y="60451"/>
                  </a:lnTo>
                  <a:lnTo>
                    <a:pt x="86068" y="60351"/>
                  </a:lnTo>
                  <a:lnTo>
                    <a:pt x="86285" y="60250"/>
                  </a:lnTo>
                  <a:lnTo>
                    <a:pt x="86502" y="60157"/>
                  </a:lnTo>
                  <a:lnTo>
                    <a:pt x="86719" y="60064"/>
                  </a:lnTo>
                  <a:lnTo>
                    <a:pt x="86936" y="59984"/>
                  </a:lnTo>
                  <a:lnTo>
                    <a:pt x="87161" y="59904"/>
                  </a:lnTo>
                  <a:lnTo>
                    <a:pt x="87386" y="59830"/>
                  </a:lnTo>
                  <a:lnTo>
                    <a:pt x="87611" y="59757"/>
                  </a:lnTo>
                  <a:lnTo>
                    <a:pt x="87837" y="59690"/>
                  </a:lnTo>
                  <a:lnTo>
                    <a:pt x="88070" y="59630"/>
                  </a:lnTo>
                  <a:lnTo>
                    <a:pt x="88296" y="59577"/>
                  </a:lnTo>
                  <a:lnTo>
                    <a:pt x="88529" y="59524"/>
                  </a:lnTo>
                  <a:lnTo>
                    <a:pt x="88763" y="59484"/>
                  </a:lnTo>
                  <a:lnTo>
                    <a:pt x="88996" y="59437"/>
                  </a:lnTo>
                  <a:lnTo>
                    <a:pt x="89230" y="59404"/>
                  </a:lnTo>
                  <a:lnTo>
                    <a:pt x="89472" y="59370"/>
                  </a:lnTo>
                  <a:lnTo>
                    <a:pt x="89714" y="59344"/>
                  </a:lnTo>
                  <a:lnTo>
                    <a:pt x="89956" y="59317"/>
                  </a:lnTo>
                  <a:lnTo>
                    <a:pt x="90198" y="59297"/>
                  </a:lnTo>
                  <a:lnTo>
                    <a:pt x="90440" y="59284"/>
                  </a:lnTo>
                  <a:lnTo>
                    <a:pt x="90681" y="59277"/>
                  </a:lnTo>
                  <a:lnTo>
                    <a:pt x="90932" y="59270"/>
                  </a:lnTo>
                  <a:lnTo>
                    <a:pt x="91174" y="59264"/>
                  </a:lnTo>
                  <a:lnTo>
                    <a:pt x="91424" y="59270"/>
                  </a:lnTo>
                  <a:lnTo>
                    <a:pt x="91674" y="59277"/>
                  </a:lnTo>
                  <a:lnTo>
                    <a:pt x="91933" y="59284"/>
                  </a:lnTo>
                  <a:lnTo>
                    <a:pt x="92433" y="59324"/>
                  </a:lnTo>
                  <a:lnTo>
                    <a:pt x="92951" y="59370"/>
                  </a:lnTo>
                  <a:lnTo>
                    <a:pt x="93468" y="59437"/>
                  </a:lnTo>
                  <a:lnTo>
                    <a:pt x="93993" y="59517"/>
                  </a:lnTo>
                  <a:lnTo>
                    <a:pt x="93993" y="59517"/>
                  </a:lnTo>
                  <a:lnTo>
                    <a:pt x="94552" y="59617"/>
                  </a:lnTo>
                  <a:lnTo>
                    <a:pt x="95120" y="59730"/>
                  </a:lnTo>
                  <a:lnTo>
                    <a:pt x="95695" y="59857"/>
                  </a:lnTo>
                  <a:lnTo>
                    <a:pt x="96279" y="60004"/>
                  </a:lnTo>
                  <a:lnTo>
                    <a:pt x="96863" y="60164"/>
                  </a:lnTo>
                  <a:lnTo>
                    <a:pt x="97455" y="60344"/>
                  </a:lnTo>
                  <a:lnTo>
                    <a:pt x="98048" y="60531"/>
                  </a:lnTo>
                  <a:lnTo>
                    <a:pt x="98648" y="60737"/>
                  </a:lnTo>
                  <a:lnTo>
                    <a:pt x="99249" y="60957"/>
                  </a:lnTo>
                  <a:lnTo>
                    <a:pt x="99858" y="61191"/>
                  </a:lnTo>
                  <a:lnTo>
                    <a:pt x="100467" y="61437"/>
                  </a:lnTo>
                  <a:lnTo>
                    <a:pt x="101084" y="61698"/>
                  </a:lnTo>
                  <a:lnTo>
                    <a:pt x="101702" y="61971"/>
                  </a:lnTo>
                  <a:lnTo>
                    <a:pt x="102327" y="62258"/>
                  </a:lnTo>
                  <a:lnTo>
                    <a:pt x="102953" y="62558"/>
                  </a:lnTo>
                  <a:lnTo>
                    <a:pt x="103579" y="62865"/>
                  </a:lnTo>
                  <a:lnTo>
                    <a:pt x="104213" y="63185"/>
                  </a:lnTo>
                  <a:lnTo>
                    <a:pt x="104847" y="63518"/>
                  </a:lnTo>
                  <a:lnTo>
                    <a:pt x="105481" y="63858"/>
                  </a:lnTo>
                  <a:lnTo>
                    <a:pt x="106123" y="64212"/>
                  </a:lnTo>
                  <a:lnTo>
                    <a:pt x="106765" y="64572"/>
                  </a:lnTo>
                  <a:lnTo>
                    <a:pt x="107408" y="64938"/>
                  </a:lnTo>
                  <a:lnTo>
                    <a:pt x="108050" y="65319"/>
                  </a:lnTo>
                  <a:lnTo>
                    <a:pt x="108701" y="65712"/>
                  </a:lnTo>
                  <a:lnTo>
                    <a:pt x="109352" y="66105"/>
                  </a:lnTo>
                  <a:lnTo>
                    <a:pt x="110002" y="66512"/>
                  </a:lnTo>
                  <a:lnTo>
                    <a:pt x="110653" y="66926"/>
                  </a:lnTo>
                  <a:lnTo>
                    <a:pt x="111312" y="67346"/>
                  </a:lnTo>
                  <a:lnTo>
                    <a:pt x="111963" y="67773"/>
                  </a:lnTo>
                  <a:lnTo>
                    <a:pt x="112622" y="68206"/>
                  </a:lnTo>
                  <a:lnTo>
                    <a:pt x="113273" y="68646"/>
                  </a:lnTo>
                  <a:lnTo>
                    <a:pt x="113932" y="69093"/>
                  </a:lnTo>
                  <a:lnTo>
                    <a:pt x="113932" y="69093"/>
                  </a:lnTo>
                  <a:lnTo>
                    <a:pt x="114257" y="69333"/>
                  </a:lnTo>
                  <a:lnTo>
                    <a:pt x="114566" y="69566"/>
                  </a:lnTo>
                  <a:lnTo>
                    <a:pt x="114874" y="69806"/>
                  </a:lnTo>
                  <a:lnTo>
                    <a:pt x="115175" y="70040"/>
                  </a:lnTo>
                  <a:lnTo>
                    <a:pt x="115467" y="70273"/>
                  </a:lnTo>
                  <a:lnTo>
                    <a:pt x="115750" y="70513"/>
                  </a:lnTo>
                  <a:lnTo>
                    <a:pt x="116025" y="70747"/>
                  </a:lnTo>
                  <a:lnTo>
                    <a:pt x="116292" y="70987"/>
                  </a:lnTo>
                  <a:lnTo>
                    <a:pt x="116551" y="71220"/>
                  </a:lnTo>
                  <a:lnTo>
                    <a:pt x="116801" y="71460"/>
                  </a:lnTo>
                  <a:lnTo>
                    <a:pt x="117035" y="71694"/>
                  </a:lnTo>
                  <a:lnTo>
                    <a:pt x="117268" y="71934"/>
                  </a:lnTo>
                  <a:lnTo>
                    <a:pt x="117494" y="72167"/>
                  </a:lnTo>
                  <a:lnTo>
                    <a:pt x="117711" y="72400"/>
                  </a:lnTo>
                  <a:lnTo>
                    <a:pt x="117919" y="72641"/>
                  </a:lnTo>
                  <a:lnTo>
                    <a:pt x="118111" y="72874"/>
                  </a:lnTo>
                  <a:lnTo>
                    <a:pt x="118111" y="72874"/>
                  </a:lnTo>
                  <a:lnTo>
                    <a:pt x="118295" y="73107"/>
                  </a:lnTo>
                  <a:lnTo>
                    <a:pt x="118461" y="73341"/>
                  </a:lnTo>
                  <a:lnTo>
                    <a:pt x="118628" y="73567"/>
                  </a:lnTo>
                  <a:lnTo>
                    <a:pt x="118787" y="73801"/>
                  </a:lnTo>
                  <a:lnTo>
                    <a:pt x="118937" y="74034"/>
                  </a:lnTo>
                  <a:lnTo>
                    <a:pt x="119070" y="74268"/>
                  </a:lnTo>
                  <a:lnTo>
                    <a:pt x="119204" y="74508"/>
                  </a:lnTo>
                  <a:lnTo>
                    <a:pt x="119329" y="74741"/>
                  </a:lnTo>
                  <a:lnTo>
                    <a:pt x="119446" y="74974"/>
                  </a:lnTo>
                  <a:lnTo>
                    <a:pt x="119554" y="75208"/>
                  </a:lnTo>
                  <a:lnTo>
                    <a:pt x="119654" y="75448"/>
                  </a:lnTo>
                  <a:lnTo>
                    <a:pt x="119746" y="75681"/>
                  </a:lnTo>
                  <a:lnTo>
                    <a:pt x="119830" y="75921"/>
                  </a:lnTo>
                  <a:lnTo>
                    <a:pt x="119905" y="76155"/>
                  </a:lnTo>
                  <a:lnTo>
                    <a:pt x="119971" y="76395"/>
                  </a:lnTo>
                  <a:lnTo>
                    <a:pt x="120030" y="76635"/>
                  </a:lnTo>
                  <a:lnTo>
                    <a:pt x="120088" y="76868"/>
                  </a:lnTo>
                  <a:lnTo>
                    <a:pt x="120130" y="77108"/>
                  </a:lnTo>
                  <a:lnTo>
                    <a:pt x="120172" y="77348"/>
                  </a:lnTo>
                  <a:lnTo>
                    <a:pt x="120205" y="77589"/>
                  </a:lnTo>
                  <a:lnTo>
                    <a:pt x="120230" y="77822"/>
                  </a:lnTo>
                  <a:lnTo>
                    <a:pt x="120238" y="78062"/>
                  </a:lnTo>
                  <a:lnTo>
                    <a:pt x="120247" y="78302"/>
                  </a:lnTo>
                  <a:lnTo>
                    <a:pt x="120255" y="78535"/>
                  </a:lnTo>
                  <a:lnTo>
                    <a:pt x="120247" y="78776"/>
                  </a:lnTo>
                  <a:lnTo>
                    <a:pt x="120230" y="79016"/>
                  </a:lnTo>
                  <a:lnTo>
                    <a:pt x="120213" y="79249"/>
                  </a:lnTo>
                  <a:lnTo>
                    <a:pt x="120188" y="79489"/>
                  </a:lnTo>
                  <a:lnTo>
                    <a:pt x="120147" y="79729"/>
                  </a:lnTo>
                  <a:lnTo>
                    <a:pt x="120105" y="79962"/>
                  </a:lnTo>
                  <a:lnTo>
                    <a:pt x="120063" y="80203"/>
                  </a:lnTo>
                  <a:lnTo>
                    <a:pt x="120005" y="80436"/>
                  </a:lnTo>
                  <a:lnTo>
                    <a:pt x="120005" y="80436"/>
                  </a:lnTo>
                  <a:lnTo>
                    <a:pt x="119938" y="80683"/>
                  </a:lnTo>
                  <a:lnTo>
                    <a:pt x="119855" y="80936"/>
                  </a:lnTo>
                  <a:lnTo>
                    <a:pt x="119771" y="81183"/>
                  </a:lnTo>
                  <a:lnTo>
                    <a:pt x="119679" y="81430"/>
                  </a:lnTo>
                  <a:lnTo>
                    <a:pt x="119588" y="81683"/>
                  </a:lnTo>
                  <a:lnTo>
                    <a:pt x="119479" y="81930"/>
                  </a:lnTo>
                  <a:lnTo>
                    <a:pt x="119371" y="82183"/>
                  </a:lnTo>
                  <a:lnTo>
                    <a:pt x="119254" y="82430"/>
                  </a:lnTo>
                  <a:lnTo>
                    <a:pt x="119129" y="82683"/>
                  </a:lnTo>
                  <a:lnTo>
                    <a:pt x="119004" y="82937"/>
                  </a:lnTo>
                  <a:lnTo>
                    <a:pt x="118862" y="83183"/>
                  </a:lnTo>
                  <a:lnTo>
                    <a:pt x="118720" y="83437"/>
                  </a:lnTo>
                  <a:lnTo>
                    <a:pt x="118570" y="83684"/>
                  </a:lnTo>
                  <a:lnTo>
                    <a:pt x="118411" y="83937"/>
                  </a:lnTo>
                  <a:lnTo>
                    <a:pt x="118253" y="84190"/>
                  </a:lnTo>
                  <a:lnTo>
                    <a:pt x="118086" y="84437"/>
                  </a:lnTo>
                  <a:lnTo>
                    <a:pt x="117911" y="84690"/>
                  </a:lnTo>
                  <a:lnTo>
                    <a:pt x="117727" y="84944"/>
                  </a:lnTo>
                  <a:lnTo>
                    <a:pt x="117535" y="85191"/>
                  </a:lnTo>
                  <a:lnTo>
                    <a:pt x="117344" y="85444"/>
                  </a:lnTo>
                  <a:lnTo>
                    <a:pt x="117143" y="85691"/>
                  </a:lnTo>
                  <a:lnTo>
                    <a:pt x="116943" y="85944"/>
                  </a:lnTo>
                  <a:lnTo>
                    <a:pt x="116726" y="86198"/>
                  </a:lnTo>
                  <a:lnTo>
                    <a:pt x="116509" y="86444"/>
                  </a:lnTo>
                  <a:lnTo>
                    <a:pt x="116059" y="86944"/>
                  </a:lnTo>
                  <a:lnTo>
                    <a:pt x="115583" y="87445"/>
                  </a:lnTo>
                  <a:lnTo>
                    <a:pt x="115083" y="87945"/>
                  </a:lnTo>
                  <a:lnTo>
                    <a:pt x="114566" y="88438"/>
                  </a:lnTo>
                  <a:lnTo>
                    <a:pt x="114566" y="88438"/>
                  </a:lnTo>
                  <a:lnTo>
                    <a:pt x="114215" y="88758"/>
                  </a:lnTo>
                  <a:lnTo>
                    <a:pt x="113848" y="89078"/>
                  </a:lnTo>
                  <a:lnTo>
                    <a:pt x="113481" y="89398"/>
                  </a:lnTo>
                  <a:lnTo>
                    <a:pt x="113097" y="89718"/>
                  </a:lnTo>
                  <a:lnTo>
                    <a:pt x="112714" y="90032"/>
                  </a:lnTo>
                  <a:lnTo>
                    <a:pt x="112313" y="90352"/>
                  </a:lnTo>
                  <a:lnTo>
                    <a:pt x="111904" y="90672"/>
                  </a:lnTo>
                  <a:lnTo>
                    <a:pt x="111487" y="90992"/>
                  </a:lnTo>
                  <a:lnTo>
                    <a:pt x="111062" y="91306"/>
                  </a:lnTo>
                  <a:lnTo>
                    <a:pt x="110628" y="91626"/>
                  </a:lnTo>
                  <a:lnTo>
                    <a:pt x="110186" y="91939"/>
                  </a:lnTo>
                  <a:lnTo>
                    <a:pt x="109735" y="92259"/>
                  </a:lnTo>
                  <a:lnTo>
                    <a:pt x="109277" y="92573"/>
                  </a:lnTo>
                  <a:lnTo>
                    <a:pt x="108809" y="92893"/>
                  </a:lnTo>
                  <a:lnTo>
                    <a:pt x="108334" y="93206"/>
                  </a:lnTo>
                  <a:lnTo>
                    <a:pt x="107858" y="93519"/>
                  </a:lnTo>
                  <a:lnTo>
                    <a:pt x="107366" y="93833"/>
                  </a:lnTo>
                  <a:lnTo>
                    <a:pt x="106866" y="94146"/>
                  </a:lnTo>
                  <a:lnTo>
                    <a:pt x="106365" y="94460"/>
                  </a:lnTo>
                  <a:lnTo>
                    <a:pt x="105848" y="94773"/>
                  </a:lnTo>
                  <a:lnTo>
                    <a:pt x="104805" y="95400"/>
                  </a:lnTo>
                  <a:lnTo>
                    <a:pt x="103737" y="96020"/>
                  </a:lnTo>
                  <a:lnTo>
                    <a:pt x="102636" y="96634"/>
                  </a:lnTo>
                  <a:lnTo>
                    <a:pt x="101510" y="97247"/>
                  </a:lnTo>
                  <a:lnTo>
                    <a:pt x="100367" y="97854"/>
                  </a:lnTo>
                  <a:lnTo>
                    <a:pt x="99191" y="98461"/>
                  </a:lnTo>
                  <a:lnTo>
                    <a:pt x="99191" y="98461"/>
                  </a:lnTo>
                  <a:lnTo>
                    <a:pt x="98807" y="98648"/>
                  </a:lnTo>
                  <a:lnTo>
                    <a:pt x="98423" y="98828"/>
                  </a:lnTo>
                  <a:lnTo>
                    <a:pt x="98048" y="98994"/>
                  </a:lnTo>
                  <a:lnTo>
                    <a:pt x="97664" y="99161"/>
                  </a:lnTo>
                  <a:lnTo>
                    <a:pt x="97289" y="99314"/>
                  </a:lnTo>
                  <a:lnTo>
                    <a:pt x="96922" y="99461"/>
                  </a:lnTo>
                  <a:lnTo>
                    <a:pt x="96554" y="99594"/>
                  </a:lnTo>
                  <a:lnTo>
                    <a:pt x="96196" y="99721"/>
                  </a:lnTo>
                  <a:lnTo>
                    <a:pt x="96196" y="99721"/>
                  </a:lnTo>
                  <a:lnTo>
                    <a:pt x="95854" y="99835"/>
                  </a:lnTo>
                  <a:lnTo>
                    <a:pt x="95512" y="99941"/>
                  </a:lnTo>
                  <a:lnTo>
                    <a:pt x="95161" y="100041"/>
                  </a:lnTo>
                  <a:lnTo>
                    <a:pt x="94819" y="100135"/>
                  </a:lnTo>
                  <a:lnTo>
                    <a:pt x="94477" y="100221"/>
                  </a:lnTo>
                  <a:lnTo>
                    <a:pt x="94127" y="100308"/>
                  </a:lnTo>
                  <a:lnTo>
                    <a:pt x="93785" y="100381"/>
                  </a:lnTo>
                  <a:lnTo>
                    <a:pt x="93434" y="100455"/>
                  </a:lnTo>
                  <a:lnTo>
                    <a:pt x="93084" y="100521"/>
                  </a:lnTo>
                  <a:lnTo>
                    <a:pt x="92742" y="100581"/>
                  </a:lnTo>
                  <a:lnTo>
                    <a:pt x="92392" y="100635"/>
                  </a:lnTo>
                  <a:lnTo>
                    <a:pt x="92050" y="100681"/>
                  </a:lnTo>
                  <a:lnTo>
                    <a:pt x="91699" y="100728"/>
                  </a:lnTo>
                  <a:lnTo>
                    <a:pt x="91349" y="100768"/>
                  </a:lnTo>
                  <a:lnTo>
                    <a:pt x="91007" y="100801"/>
                  </a:lnTo>
                  <a:lnTo>
                    <a:pt x="90656" y="100828"/>
                  </a:lnTo>
                  <a:lnTo>
                    <a:pt x="90306" y="100855"/>
                  </a:lnTo>
                  <a:lnTo>
                    <a:pt x="89956" y="100868"/>
                  </a:lnTo>
                  <a:lnTo>
                    <a:pt x="89614" y="100881"/>
                  </a:lnTo>
                  <a:lnTo>
                    <a:pt x="89263" y="100888"/>
                  </a:lnTo>
                  <a:lnTo>
                    <a:pt x="88913" y="100895"/>
                  </a:lnTo>
                  <a:lnTo>
                    <a:pt x="88562" y="100888"/>
                  </a:lnTo>
                  <a:lnTo>
                    <a:pt x="88220" y="100881"/>
                  </a:lnTo>
                  <a:lnTo>
                    <a:pt x="87870" y="100868"/>
                  </a:lnTo>
                  <a:lnTo>
                    <a:pt x="87520" y="100855"/>
                  </a:lnTo>
                  <a:lnTo>
                    <a:pt x="87178" y="100828"/>
                  </a:lnTo>
                  <a:lnTo>
                    <a:pt x="86827" y="100801"/>
                  </a:lnTo>
                  <a:lnTo>
                    <a:pt x="86477" y="100775"/>
                  </a:lnTo>
                  <a:lnTo>
                    <a:pt x="86135" y="100735"/>
                  </a:lnTo>
                  <a:lnTo>
                    <a:pt x="85784" y="100695"/>
                  </a:lnTo>
                  <a:lnTo>
                    <a:pt x="85434" y="100655"/>
                  </a:lnTo>
                  <a:lnTo>
                    <a:pt x="85092" y="100601"/>
                  </a:lnTo>
                  <a:lnTo>
                    <a:pt x="84742" y="100548"/>
                  </a:lnTo>
                  <a:lnTo>
                    <a:pt x="84400" y="100488"/>
                  </a:lnTo>
                  <a:lnTo>
                    <a:pt x="84049" y="100428"/>
                  </a:lnTo>
                  <a:lnTo>
                    <a:pt x="83707" y="100361"/>
                  </a:lnTo>
                  <a:lnTo>
                    <a:pt x="83365" y="100288"/>
                  </a:lnTo>
                  <a:lnTo>
                    <a:pt x="83015" y="100215"/>
                  </a:lnTo>
                  <a:lnTo>
                    <a:pt x="82673" y="100135"/>
                  </a:lnTo>
                  <a:lnTo>
                    <a:pt x="82331" y="100048"/>
                  </a:lnTo>
                  <a:lnTo>
                    <a:pt x="81647" y="99875"/>
                  </a:lnTo>
                  <a:lnTo>
                    <a:pt x="80963" y="99674"/>
                  </a:lnTo>
                  <a:lnTo>
                    <a:pt x="80279" y="99468"/>
                  </a:lnTo>
                  <a:lnTo>
                    <a:pt x="79603" y="99241"/>
                  </a:lnTo>
                  <a:lnTo>
                    <a:pt x="78927" y="99001"/>
                  </a:lnTo>
                  <a:lnTo>
                    <a:pt x="78251" y="98748"/>
                  </a:lnTo>
                  <a:lnTo>
                    <a:pt x="77584" y="98481"/>
                  </a:lnTo>
                  <a:lnTo>
                    <a:pt x="76917" y="98201"/>
                  </a:lnTo>
                  <a:lnTo>
                    <a:pt x="76249" y="97907"/>
                  </a:lnTo>
                  <a:lnTo>
                    <a:pt x="75590" y="97601"/>
                  </a:lnTo>
                  <a:lnTo>
                    <a:pt x="74931" y="97281"/>
                  </a:lnTo>
                  <a:lnTo>
                    <a:pt x="74280" y="96947"/>
                  </a:lnTo>
                  <a:lnTo>
                    <a:pt x="74280" y="96947"/>
                  </a:lnTo>
                  <a:lnTo>
                    <a:pt x="73621" y="96594"/>
                  </a:lnTo>
                  <a:lnTo>
                    <a:pt x="72962" y="96227"/>
                  </a:lnTo>
                  <a:lnTo>
                    <a:pt x="72303" y="95853"/>
                  </a:lnTo>
                  <a:lnTo>
                    <a:pt x="71653" y="95460"/>
                  </a:lnTo>
                  <a:lnTo>
                    <a:pt x="71010" y="95067"/>
                  </a:lnTo>
                  <a:lnTo>
                    <a:pt x="70376" y="94660"/>
                  </a:lnTo>
                  <a:lnTo>
                    <a:pt x="69742" y="94240"/>
                  </a:lnTo>
                  <a:lnTo>
                    <a:pt x="69108" y="93813"/>
                  </a:lnTo>
                  <a:lnTo>
                    <a:pt x="68491" y="93379"/>
                  </a:lnTo>
                  <a:lnTo>
                    <a:pt x="67873" y="92933"/>
                  </a:lnTo>
                  <a:lnTo>
                    <a:pt x="67264" y="92486"/>
                  </a:lnTo>
                  <a:lnTo>
                    <a:pt x="66664" y="92026"/>
                  </a:lnTo>
                  <a:lnTo>
                    <a:pt x="66063" y="91559"/>
                  </a:lnTo>
                  <a:lnTo>
                    <a:pt x="65479" y="91086"/>
                  </a:lnTo>
                  <a:lnTo>
                    <a:pt x="64895" y="90605"/>
                  </a:lnTo>
                  <a:lnTo>
                    <a:pt x="64320" y="90119"/>
                  </a:lnTo>
                  <a:lnTo>
                    <a:pt x="63752" y="89625"/>
                  </a:lnTo>
                  <a:lnTo>
                    <a:pt x="63193" y="89132"/>
                  </a:lnTo>
                  <a:lnTo>
                    <a:pt x="62643" y="88625"/>
                  </a:lnTo>
                  <a:lnTo>
                    <a:pt x="62101" y="88118"/>
                  </a:lnTo>
                  <a:lnTo>
                    <a:pt x="61567" y="87611"/>
                  </a:lnTo>
                  <a:lnTo>
                    <a:pt x="61041" y="87098"/>
                  </a:lnTo>
                  <a:lnTo>
                    <a:pt x="60524" y="86578"/>
                  </a:lnTo>
                  <a:lnTo>
                    <a:pt x="60015" y="86057"/>
                  </a:lnTo>
                  <a:lnTo>
                    <a:pt x="59514" y="85531"/>
                  </a:lnTo>
                  <a:lnTo>
                    <a:pt x="59031" y="85004"/>
                  </a:lnTo>
                  <a:lnTo>
                    <a:pt x="58547" y="84477"/>
                  </a:lnTo>
                  <a:lnTo>
                    <a:pt x="58080" y="83950"/>
                  </a:lnTo>
                  <a:lnTo>
                    <a:pt x="57621" y="83417"/>
                  </a:lnTo>
                  <a:lnTo>
                    <a:pt x="57170" y="82890"/>
                  </a:lnTo>
                  <a:lnTo>
                    <a:pt x="56736" y="82356"/>
                  </a:lnTo>
                  <a:lnTo>
                    <a:pt x="56311" y="81823"/>
                  </a:lnTo>
                  <a:lnTo>
                    <a:pt x="56311" y="81823"/>
                  </a:lnTo>
                  <a:lnTo>
                    <a:pt x="55969" y="81390"/>
                  </a:lnTo>
                  <a:lnTo>
                    <a:pt x="55644" y="80949"/>
                  </a:lnTo>
                  <a:lnTo>
                    <a:pt x="55318" y="80523"/>
                  </a:lnTo>
                  <a:lnTo>
                    <a:pt x="55010" y="80089"/>
                  </a:lnTo>
                  <a:lnTo>
                    <a:pt x="54701" y="79662"/>
                  </a:lnTo>
                  <a:lnTo>
                    <a:pt x="54409" y="79236"/>
                  </a:lnTo>
                  <a:lnTo>
                    <a:pt x="54117" y="78809"/>
                  </a:lnTo>
                  <a:lnTo>
                    <a:pt x="53833" y="78389"/>
                  </a:lnTo>
                  <a:lnTo>
                    <a:pt x="53558" y="77969"/>
                  </a:lnTo>
                  <a:lnTo>
                    <a:pt x="53299" y="77555"/>
                  </a:lnTo>
                  <a:lnTo>
                    <a:pt x="53041" y="77148"/>
                  </a:lnTo>
                  <a:lnTo>
                    <a:pt x="52791" y="76735"/>
                  </a:lnTo>
                  <a:lnTo>
                    <a:pt x="52557" y="76335"/>
                  </a:lnTo>
                  <a:lnTo>
                    <a:pt x="52323" y="75935"/>
                  </a:lnTo>
                  <a:lnTo>
                    <a:pt x="52106" y="75535"/>
                  </a:lnTo>
                  <a:lnTo>
                    <a:pt x="51890" y="75141"/>
                  </a:lnTo>
                  <a:lnTo>
                    <a:pt x="51890" y="75141"/>
                  </a:lnTo>
                  <a:lnTo>
                    <a:pt x="51781" y="74928"/>
                  </a:lnTo>
                  <a:lnTo>
                    <a:pt x="51673" y="74708"/>
                  </a:lnTo>
                  <a:lnTo>
                    <a:pt x="51564" y="74488"/>
                  </a:lnTo>
                  <a:lnTo>
                    <a:pt x="51472" y="74261"/>
                  </a:lnTo>
                  <a:lnTo>
                    <a:pt x="51281" y="73814"/>
                  </a:lnTo>
                  <a:lnTo>
                    <a:pt x="51105" y="73381"/>
                  </a:lnTo>
                  <a:lnTo>
                    <a:pt x="51105" y="73381"/>
                  </a:lnTo>
                  <a:lnTo>
                    <a:pt x="51005" y="73101"/>
                  </a:lnTo>
                  <a:lnTo>
                    <a:pt x="50905" y="72814"/>
                  </a:lnTo>
                  <a:lnTo>
                    <a:pt x="50822" y="72527"/>
                  </a:lnTo>
                  <a:lnTo>
                    <a:pt x="50738" y="72240"/>
                  </a:lnTo>
                  <a:lnTo>
                    <a:pt x="50655" y="71954"/>
                  </a:lnTo>
                  <a:lnTo>
                    <a:pt x="50580" y="71660"/>
                  </a:lnTo>
                  <a:lnTo>
                    <a:pt x="50513" y="71374"/>
                  </a:lnTo>
                  <a:lnTo>
                    <a:pt x="50455" y="71073"/>
                  </a:lnTo>
                  <a:lnTo>
                    <a:pt x="50396" y="70780"/>
                  </a:lnTo>
                  <a:lnTo>
                    <a:pt x="50346" y="70487"/>
                  </a:lnTo>
                  <a:lnTo>
                    <a:pt x="50296" y="70187"/>
                  </a:lnTo>
                  <a:lnTo>
                    <a:pt x="50263" y="69886"/>
                  </a:lnTo>
                  <a:lnTo>
                    <a:pt x="50221" y="69586"/>
                  </a:lnTo>
                  <a:lnTo>
                    <a:pt x="50196" y="69280"/>
                  </a:lnTo>
                  <a:lnTo>
                    <a:pt x="50171" y="68980"/>
                  </a:lnTo>
                  <a:lnTo>
                    <a:pt x="50154" y="68673"/>
                  </a:lnTo>
                  <a:lnTo>
                    <a:pt x="50138" y="68366"/>
                  </a:lnTo>
                  <a:lnTo>
                    <a:pt x="50129" y="68059"/>
                  </a:lnTo>
                  <a:lnTo>
                    <a:pt x="50129" y="67746"/>
                  </a:lnTo>
                  <a:lnTo>
                    <a:pt x="50129" y="67439"/>
                  </a:lnTo>
                  <a:lnTo>
                    <a:pt x="50138" y="67126"/>
                  </a:lnTo>
                  <a:lnTo>
                    <a:pt x="50154" y="66812"/>
                  </a:lnTo>
                  <a:lnTo>
                    <a:pt x="50171" y="66499"/>
                  </a:lnTo>
                  <a:lnTo>
                    <a:pt x="50196" y="66185"/>
                  </a:lnTo>
                  <a:lnTo>
                    <a:pt x="50229" y="65872"/>
                  </a:lnTo>
                  <a:lnTo>
                    <a:pt x="50263" y="65559"/>
                  </a:lnTo>
                  <a:lnTo>
                    <a:pt x="50304" y="65239"/>
                  </a:lnTo>
                  <a:lnTo>
                    <a:pt x="50346" y="64918"/>
                  </a:lnTo>
                  <a:lnTo>
                    <a:pt x="50396" y="64605"/>
                  </a:lnTo>
                  <a:lnTo>
                    <a:pt x="50455" y="64285"/>
                  </a:lnTo>
                  <a:lnTo>
                    <a:pt x="50513" y="63965"/>
                  </a:lnTo>
                  <a:lnTo>
                    <a:pt x="50580" y="63645"/>
                  </a:lnTo>
                  <a:lnTo>
                    <a:pt x="50655" y="63325"/>
                  </a:lnTo>
                  <a:lnTo>
                    <a:pt x="50730" y="63005"/>
                  </a:lnTo>
                  <a:lnTo>
                    <a:pt x="50813" y="62678"/>
                  </a:lnTo>
                  <a:lnTo>
                    <a:pt x="50905" y="62358"/>
                  </a:lnTo>
                  <a:lnTo>
                    <a:pt x="51089" y="61711"/>
                  </a:lnTo>
                  <a:lnTo>
                    <a:pt x="51306" y="61064"/>
                  </a:lnTo>
                  <a:lnTo>
                    <a:pt x="51539" y="60417"/>
                  </a:lnTo>
                  <a:lnTo>
                    <a:pt x="51789" y="59770"/>
                  </a:lnTo>
                  <a:lnTo>
                    <a:pt x="52065" y="59124"/>
                  </a:lnTo>
                  <a:lnTo>
                    <a:pt x="52357" y="58477"/>
                  </a:lnTo>
                  <a:lnTo>
                    <a:pt x="52674" y="57830"/>
                  </a:lnTo>
                  <a:lnTo>
                    <a:pt x="53007" y="57183"/>
                  </a:lnTo>
                  <a:lnTo>
                    <a:pt x="53366" y="56536"/>
                  </a:lnTo>
                  <a:lnTo>
                    <a:pt x="53742" y="55889"/>
                  </a:lnTo>
                  <a:lnTo>
                    <a:pt x="54134" y="55249"/>
                  </a:lnTo>
                  <a:lnTo>
                    <a:pt x="54551" y="54609"/>
                  </a:lnTo>
                  <a:lnTo>
                    <a:pt x="54985" y="53975"/>
                  </a:lnTo>
                  <a:lnTo>
                    <a:pt x="55443" y="53342"/>
                  </a:lnTo>
                  <a:lnTo>
                    <a:pt x="55443" y="53342"/>
                  </a:lnTo>
                  <a:lnTo>
                    <a:pt x="55919" y="52702"/>
                  </a:lnTo>
                  <a:lnTo>
                    <a:pt x="56411" y="52062"/>
                  </a:lnTo>
                  <a:lnTo>
                    <a:pt x="56928" y="51428"/>
                  </a:lnTo>
                  <a:lnTo>
                    <a:pt x="57454" y="50795"/>
                  </a:lnTo>
                  <a:lnTo>
                    <a:pt x="58013" y="50168"/>
                  </a:lnTo>
                  <a:lnTo>
                    <a:pt x="58580" y="49548"/>
                  </a:lnTo>
                  <a:lnTo>
                    <a:pt x="59172" y="48934"/>
                  </a:lnTo>
                  <a:lnTo>
                    <a:pt x="59781" y="48327"/>
                  </a:lnTo>
                  <a:lnTo>
                    <a:pt x="60407" y="47720"/>
                  </a:lnTo>
                  <a:lnTo>
                    <a:pt x="61058" y="47127"/>
                  </a:lnTo>
                  <a:lnTo>
                    <a:pt x="61725" y="46540"/>
                  </a:lnTo>
                  <a:lnTo>
                    <a:pt x="62059" y="46247"/>
                  </a:lnTo>
                  <a:lnTo>
                    <a:pt x="62409" y="45953"/>
                  </a:lnTo>
                  <a:lnTo>
                    <a:pt x="62760" y="45667"/>
                  </a:lnTo>
                  <a:lnTo>
                    <a:pt x="63110" y="45380"/>
                  </a:lnTo>
                  <a:lnTo>
                    <a:pt x="63469" y="45100"/>
                  </a:lnTo>
                  <a:lnTo>
                    <a:pt x="63836" y="44813"/>
                  </a:lnTo>
                  <a:lnTo>
                    <a:pt x="64203" y="44533"/>
                  </a:lnTo>
                  <a:lnTo>
                    <a:pt x="64578" y="44260"/>
                  </a:lnTo>
                  <a:lnTo>
                    <a:pt x="64954" y="43979"/>
                  </a:lnTo>
                  <a:lnTo>
                    <a:pt x="65337" y="43706"/>
                  </a:lnTo>
                  <a:lnTo>
                    <a:pt x="65721" y="43439"/>
                  </a:lnTo>
                  <a:lnTo>
                    <a:pt x="66113" y="43166"/>
                  </a:lnTo>
                  <a:lnTo>
                    <a:pt x="66505" y="42899"/>
                  </a:lnTo>
                  <a:lnTo>
                    <a:pt x="66906" y="42639"/>
                  </a:lnTo>
                  <a:lnTo>
                    <a:pt x="67315" y="42372"/>
                  </a:lnTo>
                  <a:lnTo>
                    <a:pt x="67723" y="42112"/>
                  </a:lnTo>
                  <a:lnTo>
                    <a:pt x="68140" y="41859"/>
                  </a:lnTo>
                  <a:lnTo>
                    <a:pt x="68558" y="41605"/>
                  </a:lnTo>
                  <a:lnTo>
                    <a:pt x="68975" y="41352"/>
                  </a:lnTo>
                  <a:lnTo>
                    <a:pt x="69408" y="41105"/>
                  </a:lnTo>
                  <a:lnTo>
                    <a:pt x="69842" y="40859"/>
                  </a:lnTo>
                  <a:lnTo>
                    <a:pt x="70276" y="40612"/>
                  </a:lnTo>
                  <a:lnTo>
                    <a:pt x="70718" y="40372"/>
                  </a:lnTo>
                  <a:lnTo>
                    <a:pt x="71160" y="40132"/>
                  </a:lnTo>
                  <a:lnTo>
                    <a:pt x="71611" y="39898"/>
                  </a:lnTo>
                  <a:lnTo>
                    <a:pt x="72070" y="39665"/>
                  </a:lnTo>
                  <a:lnTo>
                    <a:pt x="72528" y="39438"/>
                  </a:lnTo>
                  <a:lnTo>
                    <a:pt x="72996" y="39211"/>
                  </a:lnTo>
                  <a:lnTo>
                    <a:pt x="73463" y="38991"/>
                  </a:lnTo>
                  <a:lnTo>
                    <a:pt x="73938" y="38771"/>
                  </a:lnTo>
                  <a:lnTo>
                    <a:pt x="74414" y="38551"/>
                  </a:lnTo>
                  <a:lnTo>
                    <a:pt x="74898" y="38338"/>
                  </a:lnTo>
                  <a:lnTo>
                    <a:pt x="75382" y="38131"/>
                  </a:lnTo>
                  <a:lnTo>
                    <a:pt x="75874" y="37924"/>
                  </a:lnTo>
                  <a:lnTo>
                    <a:pt x="76366" y="37718"/>
                  </a:lnTo>
                  <a:lnTo>
                    <a:pt x="76867" y="37518"/>
                  </a:lnTo>
                  <a:lnTo>
                    <a:pt x="77367" y="37324"/>
                  </a:lnTo>
                  <a:lnTo>
                    <a:pt x="77876" y="37131"/>
                  </a:lnTo>
                  <a:lnTo>
                    <a:pt x="78393" y="36938"/>
                  </a:lnTo>
                  <a:lnTo>
                    <a:pt x="78910" y="36751"/>
                  </a:lnTo>
                  <a:lnTo>
                    <a:pt x="79428" y="36571"/>
                  </a:lnTo>
                  <a:lnTo>
                    <a:pt x="79953" y="36391"/>
                  </a:lnTo>
                  <a:lnTo>
                    <a:pt x="79953" y="36391"/>
                  </a:lnTo>
                  <a:lnTo>
                    <a:pt x="80671" y="36137"/>
                  </a:lnTo>
                  <a:lnTo>
                    <a:pt x="81405" y="35891"/>
                  </a:lnTo>
                  <a:lnTo>
                    <a:pt x="82147" y="35657"/>
                  </a:lnTo>
                  <a:lnTo>
                    <a:pt x="82906" y="35437"/>
                  </a:lnTo>
                  <a:lnTo>
                    <a:pt x="83674" y="35224"/>
                  </a:lnTo>
                  <a:lnTo>
                    <a:pt x="84450" y="35017"/>
                  </a:lnTo>
                  <a:lnTo>
                    <a:pt x="85234" y="34817"/>
                  </a:lnTo>
                  <a:lnTo>
                    <a:pt x="86026" y="34624"/>
                  </a:lnTo>
                  <a:lnTo>
                    <a:pt x="86026" y="34624"/>
                  </a:lnTo>
                  <a:lnTo>
                    <a:pt x="86644" y="34484"/>
                  </a:lnTo>
                  <a:lnTo>
                    <a:pt x="87253" y="34350"/>
                  </a:lnTo>
                  <a:lnTo>
                    <a:pt x="87870" y="34223"/>
                  </a:lnTo>
                  <a:lnTo>
                    <a:pt x="88487" y="34103"/>
                  </a:lnTo>
                  <a:lnTo>
                    <a:pt x="89105" y="33990"/>
                  </a:lnTo>
                  <a:lnTo>
                    <a:pt x="89722" y="33883"/>
                  </a:lnTo>
                  <a:lnTo>
                    <a:pt x="90348" y="33783"/>
                  </a:lnTo>
                  <a:lnTo>
                    <a:pt x="90965" y="33690"/>
                  </a:lnTo>
                  <a:lnTo>
                    <a:pt x="91582" y="33603"/>
                  </a:lnTo>
                  <a:lnTo>
                    <a:pt x="92208" y="33523"/>
                  </a:lnTo>
                  <a:lnTo>
                    <a:pt x="92825" y="33450"/>
                  </a:lnTo>
                  <a:lnTo>
                    <a:pt x="93451" y="33390"/>
                  </a:lnTo>
                  <a:lnTo>
                    <a:pt x="94068" y="33330"/>
                  </a:lnTo>
                  <a:lnTo>
                    <a:pt x="94694" y="33277"/>
                  </a:lnTo>
                  <a:lnTo>
                    <a:pt x="95311" y="33230"/>
                  </a:lnTo>
                  <a:lnTo>
                    <a:pt x="95937" y="33190"/>
                  </a:lnTo>
                  <a:lnTo>
                    <a:pt x="96563" y="33150"/>
                  </a:lnTo>
                  <a:lnTo>
                    <a:pt x="97188" y="33123"/>
                  </a:lnTo>
                  <a:lnTo>
                    <a:pt x="97806" y="33103"/>
                  </a:lnTo>
                  <a:lnTo>
                    <a:pt x="98431" y="33090"/>
                  </a:lnTo>
                  <a:lnTo>
                    <a:pt x="99057" y="33083"/>
                  </a:lnTo>
                  <a:lnTo>
                    <a:pt x="99674" y="33076"/>
                  </a:lnTo>
                  <a:lnTo>
                    <a:pt x="100300" y="33083"/>
                  </a:lnTo>
                  <a:lnTo>
                    <a:pt x="100926" y="33090"/>
                  </a:lnTo>
                  <a:lnTo>
                    <a:pt x="101543" y="33103"/>
                  </a:lnTo>
                  <a:lnTo>
                    <a:pt x="102169" y="33123"/>
                  </a:lnTo>
                  <a:lnTo>
                    <a:pt x="102795" y="33150"/>
                  </a:lnTo>
                  <a:lnTo>
                    <a:pt x="103412" y="33183"/>
                  </a:lnTo>
                  <a:lnTo>
                    <a:pt x="104038" y="33223"/>
                  </a:lnTo>
                  <a:lnTo>
                    <a:pt x="104655" y="33270"/>
                  </a:lnTo>
                  <a:lnTo>
                    <a:pt x="105272" y="33317"/>
                  </a:lnTo>
                  <a:lnTo>
                    <a:pt x="105890" y="33370"/>
                  </a:lnTo>
                  <a:lnTo>
                    <a:pt x="106515" y="33437"/>
                  </a:lnTo>
                  <a:lnTo>
                    <a:pt x="107133" y="33503"/>
                  </a:lnTo>
                  <a:lnTo>
                    <a:pt x="107750" y="33570"/>
                  </a:lnTo>
                  <a:lnTo>
                    <a:pt x="108359" y="33650"/>
                  </a:lnTo>
                  <a:lnTo>
                    <a:pt x="108976" y="33737"/>
                  </a:lnTo>
                  <a:lnTo>
                    <a:pt x="109594" y="33823"/>
                  </a:lnTo>
                  <a:lnTo>
                    <a:pt x="110203" y="33917"/>
                  </a:lnTo>
                  <a:lnTo>
                    <a:pt x="110820" y="34017"/>
                  </a:lnTo>
                  <a:lnTo>
                    <a:pt x="111429" y="34117"/>
                  </a:lnTo>
                  <a:lnTo>
                    <a:pt x="112038" y="34230"/>
                  </a:lnTo>
                  <a:lnTo>
                    <a:pt x="112647" y="34343"/>
                  </a:lnTo>
                  <a:lnTo>
                    <a:pt x="113256" y="34464"/>
                  </a:lnTo>
                  <a:lnTo>
                    <a:pt x="113865" y="34584"/>
                  </a:lnTo>
                  <a:lnTo>
                    <a:pt x="114465" y="34717"/>
                  </a:lnTo>
                  <a:lnTo>
                    <a:pt x="115066" y="34850"/>
                  </a:lnTo>
                  <a:lnTo>
                    <a:pt x="115667" y="34990"/>
                  </a:lnTo>
                  <a:lnTo>
                    <a:pt x="116267" y="35130"/>
                  </a:lnTo>
                  <a:lnTo>
                    <a:pt x="116868" y="35284"/>
                  </a:lnTo>
                  <a:lnTo>
                    <a:pt x="117469" y="35437"/>
                  </a:lnTo>
                  <a:lnTo>
                    <a:pt x="118061" y="35590"/>
                  </a:lnTo>
                  <a:lnTo>
                    <a:pt x="118653" y="35757"/>
                  </a:lnTo>
                  <a:lnTo>
                    <a:pt x="119246" y="35924"/>
                  </a:lnTo>
                  <a:lnTo>
                    <a:pt x="119838" y="36097"/>
                  </a:lnTo>
                  <a:lnTo>
                    <a:pt x="120422" y="36271"/>
                  </a:lnTo>
                  <a:lnTo>
                    <a:pt x="121006" y="36451"/>
                  </a:lnTo>
                  <a:lnTo>
                    <a:pt x="121590" y="36637"/>
                  </a:lnTo>
                  <a:lnTo>
                    <a:pt x="122174" y="36831"/>
                  </a:lnTo>
                  <a:lnTo>
                    <a:pt x="122758" y="37024"/>
                  </a:lnTo>
                  <a:lnTo>
                    <a:pt x="123333" y="37218"/>
                  </a:lnTo>
                  <a:lnTo>
                    <a:pt x="123909" y="37424"/>
                  </a:lnTo>
                  <a:lnTo>
                    <a:pt x="124476" y="37631"/>
                  </a:lnTo>
                  <a:lnTo>
                    <a:pt x="125052" y="37838"/>
                  </a:lnTo>
                  <a:lnTo>
                    <a:pt x="125052" y="37838"/>
                  </a:lnTo>
                  <a:lnTo>
                    <a:pt x="125686" y="38084"/>
                  </a:lnTo>
                  <a:lnTo>
                    <a:pt x="126320" y="38331"/>
                  </a:lnTo>
                  <a:lnTo>
                    <a:pt x="126954" y="38578"/>
                  </a:lnTo>
                  <a:lnTo>
                    <a:pt x="127580" y="38838"/>
                  </a:lnTo>
                  <a:lnTo>
                    <a:pt x="128205" y="39098"/>
                  </a:lnTo>
                  <a:lnTo>
                    <a:pt x="128831" y="39365"/>
                  </a:lnTo>
                  <a:lnTo>
                    <a:pt x="129448" y="39638"/>
                  </a:lnTo>
                  <a:lnTo>
                    <a:pt x="130057" y="39918"/>
                  </a:lnTo>
                  <a:lnTo>
                    <a:pt x="130675" y="40198"/>
                  </a:lnTo>
                  <a:lnTo>
                    <a:pt x="131275" y="40485"/>
                  </a:lnTo>
                  <a:lnTo>
                    <a:pt x="131884" y="40772"/>
                  </a:lnTo>
                  <a:lnTo>
                    <a:pt x="132485" y="41072"/>
                  </a:lnTo>
                  <a:lnTo>
                    <a:pt x="133077" y="41372"/>
                  </a:lnTo>
                  <a:lnTo>
                    <a:pt x="133670" y="41672"/>
                  </a:lnTo>
                  <a:lnTo>
                    <a:pt x="134253" y="41986"/>
                  </a:lnTo>
                  <a:lnTo>
                    <a:pt x="134837" y="42299"/>
                  </a:lnTo>
                  <a:lnTo>
                    <a:pt x="135413" y="42612"/>
                  </a:lnTo>
                  <a:lnTo>
                    <a:pt x="135989" y="42932"/>
                  </a:lnTo>
                  <a:lnTo>
                    <a:pt x="136564" y="43259"/>
                  </a:lnTo>
                  <a:lnTo>
                    <a:pt x="137123" y="43586"/>
                  </a:lnTo>
                  <a:lnTo>
                    <a:pt x="137691" y="43919"/>
                  </a:lnTo>
                  <a:lnTo>
                    <a:pt x="138241" y="44260"/>
                  </a:lnTo>
                  <a:lnTo>
                    <a:pt x="138792" y="44600"/>
                  </a:lnTo>
                  <a:lnTo>
                    <a:pt x="139342" y="44946"/>
                  </a:lnTo>
                  <a:lnTo>
                    <a:pt x="139885" y="45293"/>
                  </a:lnTo>
                  <a:lnTo>
                    <a:pt x="140418" y="45647"/>
                  </a:lnTo>
                  <a:lnTo>
                    <a:pt x="140952" y="46000"/>
                  </a:lnTo>
                  <a:lnTo>
                    <a:pt x="141478" y="46360"/>
                  </a:lnTo>
                  <a:lnTo>
                    <a:pt x="141995" y="46720"/>
                  </a:lnTo>
                  <a:lnTo>
                    <a:pt x="142512" y="47087"/>
                  </a:lnTo>
                  <a:lnTo>
                    <a:pt x="143021" y="47454"/>
                  </a:lnTo>
                  <a:lnTo>
                    <a:pt x="143522" y="47827"/>
                  </a:lnTo>
                  <a:lnTo>
                    <a:pt x="144022" y="48201"/>
                  </a:lnTo>
                  <a:lnTo>
                    <a:pt x="144515" y="48581"/>
                  </a:lnTo>
                  <a:lnTo>
                    <a:pt x="145007" y="48961"/>
                  </a:lnTo>
                  <a:lnTo>
                    <a:pt x="145491" y="49348"/>
                  </a:lnTo>
                  <a:lnTo>
                    <a:pt x="145966" y="49734"/>
                  </a:lnTo>
                  <a:lnTo>
                    <a:pt x="146433" y="50121"/>
                  </a:lnTo>
                  <a:lnTo>
                    <a:pt x="146892" y="50515"/>
                  </a:lnTo>
                  <a:lnTo>
                    <a:pt x="147351" y="50908"/>
                  </a:lnTo>
                  <a:lnTo>
                    <a:pt x="147801" y="51308"/>
                  </a:lnTo>
                  <a:lnTo>
                    <a:pt x="148252" y="51708"/>
                  </a:lnTo>
                  <a:lnTo>
                    <a:pt x="148686" y="52115"/>
                  </a:lnTo>
                  <a:lnTo>
                    <a:pt x="149120" y="52515"/>
                  </a:lnTo>
                  <a:lnTo>
                    <a:pt x="149545" y="52929"/>
                  </a:lnTo>
                  <a:lnTo>
                    <a:pt x="149962" y="53335"/>
                  </a:lnTo>
                  <a:lnTo>
                    <a:pt x="150371" y="53749"/>
                  </a:lnTo>
                  <a:lnTo>
                    <a:pt x="150780" y="54162"/>
                  </a:lnTo>
                  <a:lnTo>
                    <a:pt x="151180" y="54576"/>
                  </a:lnTo>
                  <a:lnTo>
                    <a:pt x="151572" y="54996"/>
                  </a:lnTo>
                  <a:lnTo>
                    <a:pt x="151956" y="55416"/>
                  </a:lnTo>
                  <a:lnTo>
                    <a:pt x="152331" y="55843"/>
                  </a:lnTo>
                  <a:lnTo>
                    <a:pt x="152698" y="56263"/>
                  </a:lnTo>
                  <a:lnTo>
                    <a:pt x="153065" y="56690"/>
                  </a:lnTo>
                  <a:lnTo>
                    <a:pt x="153416" y="57116"/>
                  </a:lnTo>
                  <a:lnTo>
                    <a:pt x="153766" y="57543"/>
                  </a:lnTo>
                  <a:lnTo>
                    <a:pt x="154108" y="57977"/>
                  </a:lnTo>
                  <a:lnTo>
                    <a:pt x="154434" y="58410"/>
                  </a:lnTo>
                  <a:lnTo>
                    <a:pt x="154759" y="58843"/>
                  </a:lnTo>
                  <a:lnTo>
                    <a:pt x="155076" y="59277"/>
                  </a:lnTo>
                  <a:lnTo>
                    <a:pt x="155385" y="59710"/>
                  </a:lnTo>
                  <a:lnTo>
                    <a:pt x="155693" y="60150"/>
                  </a:lnTo>
                  <a:lnTo>
                    <a:pt x="155985" y="60591"/>
                  </a:lnTo>
                  <a:lnTo>
                    <a:pt x="156269" y="61031"/>
                  </a:lnTo>
                  <a:lnTo>
                    <a:pt x="156269" y="61031"/>
                  </a:lnTo>
                  <a:lnTo>
                    <a:pt x="156503" y="61384"/>
                  </a:lnTo>
                  <a:lnTo>
                    <a:pt x="156728" y="61738"/>
                  </a:lnTo>
                  <a:lnTo>
                    <a:pt x="156936" y="62098"/>
                  </a:lnTo>
                  <a:lnTo>
                    <a:pt x="157145" y="62464"/>
                  </a:lnTo>
                  <a:lnTo>
                    <a:pt x="157337" y="62831"/>
                  </a:lnTo>
                  <a:lnTo>
                    <a:pt x="157520" y="63211"/>
                  </a:lnTo>
                  <a:lnTo>
                    <a:pt x="157687" y="63591"/>
                  </a:lnTo>
                  <a:lnTo>
                    <a:pt x="157846" y="63992"/>
                  </a:lnTo>
                  <a:lnTo>
                    <a:pt x="157846" y="63992"/>
                  </a:lnTo>
                  <a:lnTo>
                    <a:pt x="158029" y="64418"/>
                  </a:lnTo>
                  <a:lnTo>
                    <a:pt x="158204" y="64852"/>
                  </a:lnTo>
                  <a:lnTo>
                    <a:pt x="158380" y="65292"/>
                  </a:lnTo>
                  <a:lnTo>
                    <a:pt x="158538" y="65739"/>
                  </a:lnTo>
                  <a:lnTo>
                    <a:pt x="158697" y="66192"/>
                  </a:lnTo>
                  <a:lnTo>
                    <a:pt x="158847" y="66652"/>
                  </a:lnTo>
                  <a:lnTo>
                    <a:pt x="158989" y="67112"/>
                  </a:lnTo>
                  <a:lnTo>
                    <a:pt x="159122" y="67579"/>
                  </a:lnTo>
                  <a:lnTo>
                    <a:pt x="159247" y="68053"/>
                  </a:lnTo>
                  <a:lnTo>
                    <a:pt x="159372" y="68533"/>
                  </a:lnTo>
                  <a:lnTo>
                    <a:pt x="159481" y="69020"/>
                  </a:lnTo>
                  <a:lnTo>
                    <a:pt x="159589" y="69506"/>
                  </a:lnTo>
                  <a:lnTo>
                    <a:pt x="159689" y="70000"/>
                  </a:lnTo>
                  <a:lnTo>
                    <a:pt x="159781" y="70493"/>
                  </a:lnTo>
                  <a:lnTo>
                    <a:pt x="159864" y="71000"/>
                  </a:lnTo>
                  <a:lnTo>
                    <a:pt x="159948" y="71507"/>
                  </a:lnTo>
                  <a:lnTo>
                    <a:pt x="160015" y="72014"/>
                  </a:lnTo>
                  <a:lnTo>
                    <a:pt x="160081" y="72534"/>
                  </a:lnTo>
                  <a:lnTo>
                    <a:pt x="160140" y="73047"/>
                  </a:lnTo>
                  <a:lnTo>
                    <a:pt x="160198" y="73574"/>
                  </a:lnTo>
                  <a:lnTo>
                    <a:pt x="160240" y="74101"/>
                  </a:lnTo>
                  <a:lnTo>
                    <a:pt x="160282" y="74628"/>
                  </a:lnTo>
                  <a:lnTo>
                    <a:pt x="160307" y="75161"/>
                  </a:lnTo>
                  <a:lnTo>
                    <a:pt x="160332" y="75701"/>
                  </a:lnTo>
                  <a:lnTo>
                    <a:pt x="160348" y="76241"/>
                  </a:lnTo>
                  <a:lnTo>
                    <a:pt x="160365" y="76788"/>
                  </a:lnTo>
                  <a:lnTo>
                    <a:pt x="160373" y="77335"/>
                  </a:lnTo>
                  <a:lnTo>
                    <a:pt x="160365" y="77882"/>
                  </a:lnTo>
                  <a:lnTo>
                    <a:pt x="160357" y="78435"/>
                  </a:lnTo>
                  <a:lnTo>
                    <a:pt x="160348" y="78989"/>
                  </a:lnTo>
                  <a:lnTo>
                    <a:pt x="160323" y="79549"/>
                  </a:lnTo>
                  <a:lnTo>
                    <a:pt x="160298" y="80109"/>
                  </a:lnTo>
                  <a:lnTo>
                    <a:pt x="160265" y="80669"/>
                  </a:lnTo>
                  <a:lnTo>
                    <a:pt x="160223" y="81236"/>
                  </a:lnTo>
                  <a:lnTo>
                    <a:pt x="160182" y="81803"/>
                  </a:lnTo>
                  <a:lnTo>
                    <a:pt x="160123" y="82370"/>
                  </a:lnTo>
                  <a:lnTo>
                    <a:pt x="160065" y="82937"/>
                  </a:lnTo>
                  <a:lnTo>
                    <a:pt x="159998" y="83510"/>
                  </a:lnTo>
                  <a:lnTo>
                    <a:pt x="159931" y="84084"/>
                  </a:lnTo>
                  <a:lnTo>
                    <a:pt x="159848" y="84657"/>
                  </a:lnTo>
                  <a:lnTo>
                    <a:pt x="159764" y="85237"/>
                  </a:lnTo>
                  <a:lnTo>
                    <a:pt x="159673" y="85817"/>
                  </a:lnTo>
                  <a:lnTo>
                    <a:pt x="159581" y="86391"/>
                  </a:lnTo>
                  <a:lnTo>
                    <a:pt x="159481" y="86971"/>
                  </a:lnTo>
                  <a:lnTo>
                    <a:pt x="159372" y="87551"/>
                  </a:lnTo>
                  <a:lnTo>
                    <a:pt x="159256" y="88131"/>
                  </a:lnTo>
                  <a:lnTo>
                    <a:pt x="159130" y="88718"/>
                  </a:lnTo>
                  <a:lnTo>
                    <a:pt x="159005" y="89298"/>
                  </a:lnTo>
                  <a:lnTo>
                    <a:pt x="158872" y="89885"/>
                  </a:lnTo>
                  <a:lnTo>
                    <a:pt x="158738" y="90465"/>
                  </a:lnTo>
                  <a:lnTo>
                    <a:pt x="158596" y="91045"/>
                  </a:lnTo>
                  <a:lnTo>
                    <a:pt x="158446" y="91632"/>
                  </a:lnTo>
                  <a:lnTo>
                    <a:pt x="158288" y="92212"/>
                  </a:lnTo>
                  <a:lnTo>
                    <a:pt x="158121" y="92799"/>
                  </a:lnTo>
                  <a:lnTo>
                    <a:pt x="157954" y="93379"/>
                  </a:lnTo>
                  <a:lnTo>
                    <a:pt x="157779" y="93960"/>
                  </a:lnTo>
                  <a:lnTo>
                    <a:pt x="157604" y="94540"/>
                  </a:lnTo>
                  <a:lnTo>
                    <a:pt x="157420" y="95127"/>
                  </a:lnTo>
                  <a:lnTo>
                    <a:pt x="157228" y="95707"/>
                  </a:lnTo>
                  <a:lnTo>
                    <a:pt x="157028" y="96280"/>
                  </a:lnTo>
                  <a:lnTo>
                    <a:pt x="156828" y="96860"/>
                  </a:lnTo>
                  <a:lnTo>
                    <a:pt x="156619" y="97434"/>
                  </a:lnTo>
                  <a:lnTo>
                    <a:pt x="156411" y="98014"/>
                  </a:lnTo>
                  <a:lnTo>
                    <a:pt x="156186" y="98588"/>
                  </a:lnTo>
                  <a:lnTo>
                    <a:pt x="156186" y="98588"/>
                  </a:lnTo>
                  <a:lnTo>
                    <a:pt x="155877" y="99374"/>
                  </a:lnTo>
                  <a:lnTo>
                    <a:pt x="155560" y="100161"/>
                  </a:lnTo>
                  <a:lnTo>
                    <a:pt x="155234" y="100942"/>
                  </a:lnTo>
                  <a:lnTo>
                    <a:pt x="154892" y="101722"/>
                  </a:lnTo>
                  <a:lnTo>
                    <a:pt x="154550" y="102489"/>
                  </a:lnTo>
                  <a:lnTo>
                    <a:pt x="154192" y="103255"/>
                  </a:lnTo>
                  <a:lnTo>
                    <a:pt x="153825" y="104022"/>
                  </a:lnTo>
                  <a:lnTo>
                    <a:pt x="153449" y="104776"/>
                  </a:lnTo>
                  <a:lnTo>
                    <a:pt x="153057" y="105523"/>
                  </a:lnTo>
                  <a:lnTo>
                    <a:pt x="152665" y="106270"/>
                  </a:lnTo>
                  <a:lnTo>
                    <a:pt x="152256" y="107003"/>
                  </a:lnTo>
                  <a:lnTo>
                    <a:pt x="151839" y="107730"/>
                  </a:lnTo>
                  <a:lnTo>
                    <a:pt x="151414" y="108457"/>
                  </a:lnTo>
                  <a:lnTo>
                    <a:pt x="150980" y="109170"/>
                  </a:lnTo>
                  <a:lnTo>
                    <a:pt x="150538" y="109877"/>
                  </a:lnTo>
                  <a:lnTo>
                    <a:pt x="150087" y="110577"/>
                  </a:lnTo>
                  <a:lnTo>
                    <a:pt x="149628" y="111264"/>
                  </a:lnTo>
                  <a:lnTo>
                    <a:pt x="149161" y="111944"/>
                  </a:lnTo>
                  <a:lnTo>
                    <a:pt x="148677" y="112618"/>
                  </a:lnTo>
                  <a:lnTo>
                    <a:pt x="148194" y="113278"/>
                  </a:lnTo>
                  <a:lnTo>
                    <a:pt x="147693" y="113932"/>
                  </a:lnTo>
                  <a:lnTo>
                    <a:pt x="147192" y="114579"/>
                  </a:lnTo>
                  <a:lnTo>
                    <a:pt x="146675" y="115205"/>
                  </a:lnTo>
                  <a:lnTo>
                    <a:pt x="146158" y="115832"/>
                  </a:lnTo>
                  <a:lnTo>
                    <a:pt x="145624" y="116439"/>
                  </a:lnTo>
                  <a:lnTo>
                    <a:pt x="145090" y="117039"/>
                  </a:lnTo>
                  <a:lnTo>
                    <a:pt x="144540" y="117633"/>
                  </a:lnTo>
                  <a:lnTo>
                    <a:pt x="143981" y="118206"/>
                  </a:lnTo>
                  <a:lnTo>
                    <a:pt x="143422" y="118773"/>
                  </a:lnTo>
                  <a:lnTo>
                    <a:pt x="142846" y="119320"/>
                  </a:lnTo>
                  <a:lnTo>
                    <a:pt x="142270" y="119860"/>
                  </a:lnTo>
                  <a:lnTo>
                    <a:pt x="141687" y="120387"/>
                  </a:lnTo>
                  <a:lnTo>
                    <a:pt x="141687" y="120387"/>
                  </a:lnTo>
                  <a:lnTo>
                    <a:pt x="140694" y="120647"/>
                  </a:lnTo>
                  <a:lnTo>
                    <a:pt x="139684" y="120907"/>
                  </a:lnTo>
                  <a:lnTo>
                    <a:pt x="138667" y="121160"/>
                  </a:lnTo>
                  <a:lnTo>
                    <a:pt x="137640" y="121414"/>
                  </a:lnTo>
                  <a:lnTo>
                    <a:pt x="136606" y="121667"/>
                  </a:lnTo>
                  <a:lnTo>
                    <a:pt x="135555" y="121921"/>
                  </a:lnTo>
                  <a:lnTo>
                    <a:pt x="133428" y="122414"/>
                  </a:lnTo>
                  <a:lnTo>
                    <a:pt x="131267" y="122907"/>
                  </a:lnTo>
                  <a:lnTo>
                    <a:pt x="129065" y="123388"/>
                  </a:lnTo>
                  <a:lnTo>
                    <a:pt x="126837" y="123868"/>
                  </a:lnTo>
                  <a:lnTo>
                    <a:pt x="124585" y="124341"/>
                  </a:lnTo>
                  <a:lnTo>
                    <a:pt x="122299" y="124808"/>
                  </a:lnTo>
                  <a:lnTo>
                    <a:pt x="119996" y="125268"/>
                  </a:lnTo>
                  <a:lnTo>
                    <a:pt x="117677" y="125722"/>
                  </a:lnTo>
                  <a:lnTo>
                    <a:pt x="115341" y="126175"/>
                  </a:lnTo>
                  <a:lnTo>
                    <a:pt x="112997" y="126622"/>
                  </a:lnTo>
                  <a:lnTo>
                    <a:pt x="110636" y="127062"/>
                  </a:lnTo>
                  <a:lnTo>
                    <a:pt x="108275" y="127502"/>
                  </a:lnTo>
                  <a:lnTo>
                    <a:pt x="105915" y="127935"/>
                  </a:lnTo>
                  <a:lnTo>
                    <a:pt x="101184" y="128789"/>
                  </a:lnTo>
                  <a:lnTo>
                    <a:pt x="96488" y="129629"/>
                  </a:lnTo>
                  <a:lnTo>
                    <a:pt x="87278" y="131270"/>
                  </a:lnTo>
                  <a:lnTo>
                    <a:pt x="82806" y="132077"/>
                  </a:lnTo>
                  <a:lnTo>
                    <a:pt x="80621" y="132477"/>
                  </a:lnTo>
                  <a:lnTo>
                    <a:pt x="78468" y="132870"/>
                  </a:lnTo>
                  <a:lnTo>
                    <a:pt x="76349" y="133264"/>
                  </a:lnTo>
                  <a:lnTo>
                    <a:pt x="74272" y="133657"/>
                  </a:lnTo>
                  <a:lnTo>
                    <a:pt x="72245" y="134050"/>
                  </a:lnTo>
                  <a:lnTo>
                    <a:pt x="70259" y="134444"/>
                  </a:lnTo>
                  <a:lnTo>
                    <a:pt x="70259" y="134444"/>
                  </a:lnTo>
                  <a:lnTo>
                    <a:pt x="69851" y="134397"/>
                  </a:lnTo>
                  <a:lnTo>
                    <a:pt x="69433" y="134357"/>
                  </a:lnTo>
                  <a:lnTo>
                    <a:pt x="68608" y="134284"/>
                  </a:lnTo>
                  <a:lnTo>
                    <a:pt x="67782" y="134210"/>
                  </a:lnTo>
                  <a:lnTo>
                    <a:pt x="67365" y="134170"/>
                  </a:lnTo>
                  <a:lnTo>
                    <a:pt x="66947" y="134124"/>
                  </a:lnTo>
                  <a:lnTo>
                    <a:pt x="66947" y="134124"/>
                  </a:lnTo>
                  <a:lnTo>
                    <a:pt x="66230" y="134044"/>
                  </a:lnTo>
                  <a:lnTo>
                    <a:pt x="65513" y="133964"/>
                  </a:lnTo>
                  <a:lnTo>
                    <a:pt x="64795" y="133877"/>
                  </a:lnTo>
                  <a:lnTo>
                    <a:pt x="64078" y="133777"/>
                  </a:lnTo>
                  <a:lnTo>
                    <a:pt x="63360" y="133684"/>
                  </a:lnTo>
                  <a:lnTo>
                    <a:pt x="62651" y="133577"/>
                  </a:lnTo>
                  <a:lnTo>
                    <a:pt x="61942" y="133470"/>
                  </a:lnTo>
                  <a:lnTo>
                    <a:pt x="61225" y="133350"/>
                  </a:lnTo>
                  <a:lnTo>
                    <a:pt x="60524" y="133230"/>
                  </a:lnTo>
                  <a:lnTo>
                    <a:pt x="59815" y="133110"/>
                  </a:lnTo>
                  <a:lnTo>
                    <a:pt x="59114" y="132977"/>
                  </a:lnTo>
                  <a:lnTo>
                    <a:pt x="58405" y="132843"/>
                  </a:lnTo>
                  <a:lnTo>
                    <a:pt x="57704" y="132703"/>
                  </a:lnTo>
                  <a:lnTo>
                    <a:pt x="57012" y="132557"/>
                  </a:lnTo>
                  <a:lnTo>
                    <a:pt x="56311" y="132403"/>
                  </a:lnTo>
                  <a:lnTo>
                    <a:pt x="55619" y="132243"/>
                  </a:lnTo>
                  <a:lnTo>
                    <a:pt x="54926" y="132077"/>
                  </a:lnTo>
                  <a:lnTo>
                    <a:pt x="54242" y="131910"/>
                  </a:lnTo>
                  <a:lnTo>
                    <a:pt x="53558" y="131730"/>
                  </a:lnTo>
                  <a:lnTo>
                    <a:pt x="52874" y="131550"/>
                  </a:lnTo>
                  <a:lnTo>
                    <a:pt x="52190" y="131363"/>
                  </a:lnTo>
                  <a:lnTo>
                    <a:pt x="51514" y="131170"/>
                  </a:lnTo>
                  <a:lnTo>
                    <a:pt x="50838" y="130970"/>
                  </a:lnTo>
                  <a:lnTo>
                    <a:pt x="50163" y="130763"/>
                  </a:lnTo>
                  <a:lnTo>
                    <a:pt x="49495" y="130550"/>
                  </a:lnTo>
                  <a:lnTo>
                    <a:pt x="48828" y="130336"/>
                  </a:lnTo>
                  <a:lnTo>
                    <a:pt x="48161" y="130109"/>
                  </a:lnTo>
                  <a:lnTo>
                    <a:pt x="47501" y="129876"/>
                  </a:lnTo>
                  <a:lnTo>
                    <a:pt x="46851" y="129643"/>
                  </a:lnTo>
                  <a:lnTo>
                    <a:pt x="46192" y="129396"/>
                  </a:lnTo>
                  <a:lnTo>
                    <a:pt x="45541" y="129142"/>
                  </a:lnTo>
                  <a:lnTo>
                    <a:pt x="44899" y="128889"/>
                  </a:lnTo>
                  <a:lnTo>
                    <a:pt x="44256" y="128622"/>
                  </a:lnTo>
                  <a:lnTo>
                    <a:pt x="43614" y="128356"/>
                  </a:lnTo>
                  <a:lnTo>
                    <a:pt x="42980" y="128076"/>
                  </a:lnTo>
                  <a:lnTo>
                    <a:pt x="42346" y="127789"/>
                  </a:lnTo>
                  <a:lnTo>
                    <a:pt x="41720" y="127502"/>
                  </a:lnTo>
                  <a:lnTo>
                    <a:pt x="41095" y="127202"/>
                  </a:lnTo>
                  <a:lnTo>
                    <a:pt x="40477" y="126895"/>
                  </a:lnTo>
                  <a:lnTo>
                    <a:pt x="39860" y="126582"/>
                  </a:lnTo>
                  <a:lnTo>
                    <a:pt x="39251" y="126262"/>
                  </a:lnTo>
                  <a:lnTo>
                    <a:pt x="38642" y="125935"/>
                  </a:lnTo>
                  <a:lnTo>
                    <a:pt x="38033" y="125602"/>
                  </a:lnTo>
                  <a:lnTo>
                    <a:pt x="37441" y="125261"/>
                  </a:lnTo>
                  <a:lnTo>
                    <a:pt x="36840" y="124915"/>
                  </a:lnTo>
                  <a:lnTo>
                    <a:pt x="36256" y="124555"/>
                  </a:lnTo>
                  <a:lnTo>
                    <a:pt x="35672" y="124194"/>
                  </a:lnTo>
                  <a:lnTo>
                    <a:pt x="35088" y="123821"/>
                  </a:lnTo>
                  <a:lnTo>
                    <a:pt x="34512" y="123441"/>
                  </a:lnTo>
                  <a:lnTo>
                    <a:pt x="33945" y="123054"/>
                  </a:lnTo>
                  <a:lnTo>
                    <a:pt x="33378" y="122661"/>
                  </a:lnTo>
                  <a:lnTo>
                    <a:pt x="32819" y="122261"/>
                  </a:lnTo>
                  <a:lnTo>
                    <a:pt x="32260" y="121847"/>
                  </a:lnTo>
                  <a:lnTo>
                    <a:pt x="31709" y="121427"/>
                  </a:lnTo>
                  <a:lnTo>
                    <a:pt x="31167" y="121000"/>
                  </a:lnTo>
                  <a:lnTo>
                    <a:pt x="30625" y="120567"/>
                  </a:lnTo>
                  <a:lnTo>
                    <a:pt x="30091" y="120127"/>
                  </a:lnTo>
                  <a:lnTo>
                    <a:pt x="29565" y="119673"/>
                  </a:lnTo>
                  <a:lnTo>
                    <a:pt x="29040" y="119220"/>
                  </a:lnTo>
                  <a:lnTo>
                    <a:pt x="28523" y="118746"/>
                  </a:lnTo>
                  <a:lnTo>
                    <a:pt x="28014" y="118273"/>
                  </a:lnTo>
                  <a:lnTo>
                    <a:pt x="27505" y="117793"/>
                  </a:lnTo>
                  <a:lnTo>
                    <a:pt x="27004" y="117299"/>
                  </a:lnTo>
                  <a:lnTo>
                    <a:pt x="26512" y="116799"/>
                  </a:lnTo>
                  <a:lnTo>
                    <a:pt x="26512" y="116799"/>
                  </a:lnTo>
                  <a:lnTo>
                    <a:pt x="25878" y="116139"/>
                  </a:lnTo>
                  <a:lnTo>
                    <a:pt x="25252" y="115479"/>
                  </a:lnTo>
                  <a:lnTo>
                    <a:pt x="24627" y="114805"/>
                  </a:lnTo>
                  <a:lnTo>
                    <a:pt x="24018" y="114132"/>
                  </a:lnTo>
                  <a:lnTo>
                    <a:pt x="23409" y="113445"/>
                  </a:lnTo>
                  <a:lnTo>
                    <a:pt x="22808" y="112751"/>
                  </a:lnTo>
                  <a:lnTo>
                    <a:pt x="22216" y="112058"/>
                  </a:lnTo>
                  <a:lnTo>
                    <a:pt x="21632" y="111351"/>
                  </a:lnTo>
                  <a:lnTo>
                    <a:pt x="21048" y="110644"/>
                  </a:lnTo>
                  <a:lnTo>
                    <a:pt x="20472" y="109924"/>
                  </a:lnTo>
                  <a:lnTo>
                    <a:pt x="19905" y="109204"/>
                  </a:lnTo>
                  <a:lnTo>
                    <a:pt x="19346" y="108477"/>
                  </a:lnTo>
                  <a:lnTo>
                    <a:pt x="18795" y="107743"/>
                  </a:lnTo>
                  <a:lnTo>
                    <a:pt x="18245" y="107003"/>
                  </a:lnTo>
                  <a:lnTo>
                    <a:pt x="17703" y="106256"/>
                  </a:lnTo>
                  <a:lnTo>
                    <a:pt x="17177" y="105509"/>
                  </a:lnTo>
                  <a:lnTo>
                    <a:pt x="16651" y="104749"/>
                  </a:lnTo>
                  <a:lnTo>
                    <a:pt x="16126" y="103989"/>
                  </a:lnTo>
                  <a:lnTo>
                    <a:pt x="15617" y="103222"/>
                  </a:lnTo>
                  <a:lnTo>
                    <a:pt x="15116" y="102455"/>
                  </a:lnTo>
                  <a:lnTo>
                    <a:pt x="14616" y="101682"/>
                  </a:lnTo>
                  <a:lnTo>
                    <a:pt x="14124" y="100901"/>
                  </a:lnTo>
                  <a:lnTo>
                    <a:pt x="13648" y="100115"/>
                  </a:lnTo>
                  <a:lnTo>
                    <a:pt x="13173" y="99328"/>
                  </a:lnTo>
                  <a:lnTo>
                    <a:pt x="12706" y="98534"/>
                  </a:lnTo>
                  <a:lnTo>
                    <a:pt x="12247" y="97734"/>
                  </a:lnTo>
                  <a:lnTo>
                    <a:pt x="11796" y="96934"/>
                  </a:lnTo>
                  <a:lnTo>
                    <a:pt x="11346" y="96127"/>
                  </a:lnTo>
                  <a:lnTo>
                    <a:pt x="10912" y="95320"/>
                  </a:lnTo>
                  <a:lnTo>
                    <a:pt x="10486" y="94506"/>
                  </a:lnTo>
                  <a:lnTo>
                    <a:pt x="10061" y="93693"/>
                  </a:lnTo>
                  <a:lnTo>
                    <a:pt x="9652" y="92873"/>
                  </a:lnTo>
                  <a:lnTo>
                    <a:pt x="9243" y="92052"/>
                  </a:lnTo>
                  <a:lnTo>
                    <a:pt x="8843" y="91226"/>
                  </a:lnTo>
                  <a:lnTo>
                    <a:pt x="8459" y="90399"/>
                  </a:lnTo>
                  <a:lnTo>
                    <a:pt x="8076" y="89572"/>
                  </a:lnTo>
                  <a:lnTo>
                    <a:pt x="7700" y="88738"/>
                  </a:lnTo>
                  <a:lnTo>
                    <a:pt x="7333" y="87898"/>
                  </a:lnTo>
                  <a:lnTo>
                    <a:pt x="6983" y="87064"/>
                  </a:lnTo>
                  <a:lnTo>
                    <a:pt x="6632" y="86218"/>
                  </a:lnTo>
                  <a:lnTo>
                    <a:pt x="6290" y="85377"/>
                  </a:lnTo>
                  <a:lnTo>
                    <a:pt x="5957" y="84530"/>
                  </a:lnTo>
                  <a:lnTo>
                    <a:pt x="5640" y="83684"/>
                  </a:lnTo>
                  <a:lnTo>
                    <a:pt x="5323" y="82837"/>
                  </a:lnTo>
                  <a:lnTo>
                    <a:pt x="5014" y="81990"/>
                  </a:lnTo>
                  <a:lnTo>
                    <a:pt x="4722" y="81136"/>
                  </a:lnTo>
                  <a:lnTo>
                    <a:pt x="4430" y="80283"/>
                  </a:lnTo>
                  <a:lnTo>
                    <a:pt x="4146" y="79429"/>
                  </a:lnTo>
                  <a:lnTo>
                    <a:pt x="3879" y="78575"/>
                  </a:lnTo>
                  <a:lnTo>
                    <a:pt x="3612" y="77715"/>
                  </a:lnTo>
                  <a:lnTo>
                    <a:pt x="3362" y="76862"/>
                  </a:lnTo>
                  <a:lnTo>
                    <a:pt x="3112" y="76001"/>
                  </a:lnTo>
                  <a:lnTo>
                    <a:pt x="2878" y="75141"/>
                  </a:lnTo>
                  <a:lnTo>
                    <a:pt x="2653" y="74281"/>
                  </a:lnTo>
                  <a:lnTo>
                    <a:pt x="2436" y="73421"/>
                  </a:lnTo>
                  <a:lnTo>
                    <a:pt x="2228" y="72560"/>
                  </a:lnTo>
                  <a:lnTo>
                    <a:pt x="2027" y="71700"/>
                  </a:lnTo>
                  <a:lnTo>
                    <a:pt x="1835" y="70847"/>
                  </a:lnTo>
                  <a:lnTo>
                    <a:pt x="1652" y="69986"/>
                  </a:lnTo>
                  <a:lnTo>
                    <a:pt x="1485" y="69126"/>
                  </a:lnTo>
                  <a:lnTo>
                    <a:pt x="1318" y="68266"/>
                  </a:lnTo>
                  <a:lnTo>
                    <a:pt x="1168" y="67406"/>
                  </a:lnTo>
                  <a:lnTo>
                    <a:pt x="1026" y="66552"/>
                  </a:lnTo>
                  <a:lnTo>
                    <a:pt x="884" y="65692"/>
                  </a:lnTo>
                  <a:lnTo>
                    <a:pt x="884" y="65692"/>
                  </a:lnTo>
                  <a:lnTo>
                    <a:pt x="768" y="64898"/>
                  </a:lnTo>
                  <a:lnTo>
                    <a:pt x="659" y="64105"/>
                  </a:lnTo>
                  <a:lnTo>
                    <a:pt x="559" y="63311"/>
                  </a:lnTo>
                  <a:lnTo>
                    <a:pt x="467" y="62518"/>
                  </a:lnTo>
                  <a:lnTo>
                    <a:pt x="384" y="61731"/>
                  </a:lnTo>
                  <a:lnTo>
                    <a:pt x="309" y="60944"/>
                  </a:lnTo>
                  <a:lnTo>
                    <a:pt x="234" y="60157"/>
                  </a:lnTo>
                  <a:lnTo>
                    <a:pt x="175" y="59370"/>
                  </a:lnTo>
                  <a:lnTo>
                    <a:pt x="125" y="58583"/>
                  </a:lnTo>
                  <a:lnTo>
                    <a:pt x="84" y="57803"/>
                  </a:lnTo>
                  <a:lnTo>
                    <a:pt x="50" y="57016"/>
                  </a:lnTo>
                  <a:lnTo>
                    <a:pt x="25" y="56243"/>
                  </a:lnTo>
                  <a:lnTo>
                    <a:pt x="9" y="55463"/>
                  </a:lnTo>
                  <a:lnTo>
                    <a:pt x="0" y="54689"/>
                  </a:lnTo>
                  <a:lnTo>
                    <a:pt x="0" y="53915"/>
                  </a:lnTo>
                  <a:lnTo>
                    <a:pt x="17" y="53142"/>
                  </a:lnTo>
                  <a:lnTo>
                    <a:pt x="34" y="52375"/>
                  </a:lnTo>
                  <a:lnTo>
                    <a:pt x="59" y="51608"/>
                  </a:lnTo>
                  <a:lnTo>
                    <a:pt x="100" y="50848"/>
                  </a:lnTo>
                  <a:lnTo>
                    <a:pt x="142" y="50088"/>
                  </a:lnTo>
                  <a:lnTo>
                    <a:pt x="200" y="49328"/>
                  </a:lnTo>
                  <a:lnTo>
                    <a:pt x="259" y="48574"/>
                  </a:lnTo>
                  <a:lnTo>
                    <a:pt x="334" y="47820"/>
                  </a:lnTo>
                  <a:lnTo>
                    <a:pt x="417" y="47074"/>
                  </a:lnTo>
                  <a:lnTo>
                    <a:pt x="509" y="46327"/>
                  </a:lnTo>
                  <a:lnTo>
                    <a:pt x="609" y="45580"/>
                  </a:lnTo>
                  <a:lnTo>
                    <a:pt x="718" y="44846"/>
                  </a:lnTo>
                  <a:lnTo>
                    <a:pt x="834" y="44106"/>
                  </a:lnTo>
                  <a:lnTo>
                    <a:pt x="960" y="43379"/>
                  </a:lnTo>
                  <a:lnTo>
                    <a:pt x="1101" y="42646"/>
                  </a:lnTo>
                  <a:lnTo>
                    <a:pt x="1243" y="41926"/>
                  </a:lnTo>
                  <a:lnTo>
                    <a:pt x="1402" y="41205"/>
                  </a:lnTo>
                  <a:lnTo>
                    <a:pt x="1569" y="40485"/>
                  </a:lnTo>
                  <a:lnTo>
                    <a:pt x="1744" y="39772"/>
                  </a:lnTo>
                  <a:lnTo>
                    <a:pt x="1927" y="39065"/>
                  </a:lnTo>
                  <a:lnTo>
                    <a:pt x="2119" y="38365"/>
                  </a:lnTo>
                  <a:lnTo>
                    <a:pt x="2319" y="37664"/>
                  </a:lnTo>
                  <a:lnTo>
                    <a:pt x="2536" y="36971"/>
                  </a:lnTo>
                  <a:lnTo>
                    <a:pt x="2761" y="36277"/>
                  </a:lnTo>
                  <a:lnTo>
                    <a:pt x="2995" y="35590"/>
                  </a:lnTo>
                  <a:lnTo>
                    <a:pt x="3237" y="34910"/>
                  </a:lnTo>
                  <a:lnTo>
                    <a:pt x="3487" y="34237"/>
                  </a:lnTo>
                  <a:lnTo>
                    <a:pt x="3754" y="33563"/>
                  </a:lnTo>
                  <a:lnTo>
                    <a:pt x="4021" y="32896"/>
                  </a:lnTo>
                  <a:lnTo>
                    <a:pt x="4305" y="32236"/>
                  </a:lnTo>
                  <a:lnTo>
                    <a:pt x="4597" y="31583"/>
                  </a:lnTo>
                  <a:lnTo>
                    <a:pt x="4897" y="30936"/>
                  </a:lnTo>
                  <a:lnTo>
                    <a:pt x="5214" y="30289"/>
                  </a:lnTo>
                  <a:lnTo>
                    <a:pt x="5531" y="29649"/>
                  </a:lnTo>
                  <a:lnTo>
                    <a:pt x="5865" y="29022"/>
                  </a:lnTo>
                  <a:lnTo>
                    <a:pt x="6207" y="28395"/>
                  </a:lnTo>
                  <a:lnTo>
                    <a:pt x="6566" y="27775"/>
                  </a:lnTo>
                  <a:lnTo>
                    <a:pt x="6924" y="27155"/>
                  </a:lnTo>
                  <a:lnTo>
                    <a:pt x="7300" y="26548"/>
                  </a:lnTo>
                  <a:lnTo>
                    <a:pt x="7683" y="25948"/>
                  </a:lnTo>
                  <a:lnTo>
                    <a:pt x="8076" y="25348"/>
                  </a:lnTo>
                  <a:lnTo>
                    <a:pt x="8484" y="24761"/>
                  </a:lnTo>
                  <a:lnTo>
                    <a:pt x="8893" y="24181"/>
                  </a:lnTo>
                  <a:lnTo>
                    <a:pt x="9319" y="23601"/>
                  </a:lnTo>
                  <a:lnTo>
                    <a:pt x="9761" y="23034"/>
                  </a:lnTo>
                  <a:lnTo>
                    <a:pt x="10203" y="22474"/>
                  </a:lnTo>
                  <a:lnTo>
                    <a:pt x="10662" y="21913"/>
                  </a:lnTo>
                  <a:lnTo>
                    <a:pt x="11129" y="21367"/>
                  </a:lnTo>
                  <a:lnTo>
                    <a:pt x="11613" y="20826"/>
                  </a:lnTo>
                  <a:lnTo>
                    <a:pt x="11613" y="20826"/>
                  </a:lnTo>
                  <a:lnTo>
                    <a:pt x="12130" y="20266"/>
                  </a:lnTo>
                  <a:lnTo>
                    <a:pt x="12664" y="19720"/>
                  </a:lnTo>
                  <a:lnTo>
                    <a:pt x="13206" y="19173"/>
                  </a:lnTo>
                  <a:lnTo>
                    <a:pt x="13773" y="18639"/>
                  </a:lnTo>
                  <a:lnTo>
                    <a:pt x="14349" y="18106"/>
                  </a:lnTo>
                  <a:lnTo>
                    <a:pt x="14950" y="17586"/>
                  </a:lnTo>
                  <a:lnTo>
                    <a:pt x="15559" y="17072"/>
                  </a:lnTo>
                  <a:lnTo>
                    <a:pt x="16176" y="16565"/>
                  </a:lnTo>
                  <a:lnTo>
                    <a:pt x="16818" y="16065"/>
                  </a:lnTo>
                  <a:lnTo>
                    <a:pt x="17469" y="15572"/>
                  </a:lnTo>
                  <a:lnTo>
                    <a:pt x="18136" y="15085"/>
                  </a:lnTo>
                  <a:lnTo>
                    <a:pt x="18812" y="14605"/>
                  </a:lnTo>
                  <a:lnTo>
                    <a:pt x="19505" y="14138"/>
                  </a:lnTo>
                  <a:lnTo>
                    <a:pt x="20214" y="13671"/>
                  </a:lnTo>
                  <a:lnTo>
                    <a:pt x="20931" y="13218"/>
                  </a:lnTo>
                  <a:lnTo>
                    <a:pt x="21665" y="12771"/>
                  </a:lnTo>
                  <a:lnTo>
                    <a:pt x="22408" y="12324"/>
                  </a:lnTo>
                  <a:lnTo>
                    <a:pt x="23167" y="11891"/>
                  </a:lnTo>
                  <a:lnTo>
                    <a:pt x="23934" y="11464"/>
                  </a:lnTo>
                  <a:lnTo>
                    <a:pt x="24719" y="11051"/>
                  </a:lnTo>
                  <a:lnTo>
                    <a:pt x="25511" y="10637"/>
                  </a:lnTo>
                  <a:lnTo>
                    <a:pt x="26312" y="10230"/>
                  </a:lnTo>
                  <a:lnTo>
                    <a:pt x="27129" y="9837"/>
                  </a:lnTo>
                  <a:lnTo>
                    <a:pt x="27964" y="9443"/>
                  </a:lnTo>
                  <a:lnTo>
                    <a:pt x="28798" y="9063"/>
                  </a:lnTo>
                  <a:lnTo>
                    <a:pt x="29649" y="8690"/>
                  </a:lnTo>
                  <a:lnTo>
                    <a:pt x="30508" y="8323"/>
                  </a:lnTo>
                  <a:lnTo>
                    <a:pt x="31384" y="7963"/>
                  </a:lnTo>
                  <a:lnTo>
                    <a:pt x="32268" y="7616"/>
                  </a:lnTo>
                  <a:lnTo>
                    <a:pt x="33161" y="7269"/>
                  </a:lnTo>
                  <a:lnTo>
                    <a:pt x="34062" y="6936"/>
                  </a:lnTo>
                  <a:lnTo>
                    <a:pt x="34971" y="6609"/>
                  </a:lnTo>
                  <a:lnTo>
                    <a:pt x="35897" y="6289"/>
                  </a:lnTo>
                  <a:lnTo>
                    <a:pt x="36823" y="5976"/>
                  </a:lnTo>
                  <a:lnTo>
                    <a:pt x="37766" y="5669"/>
                  </a:lnTo>
                  <a:lnTo>
                    <a:pt x="38717" y="5376"/>
                  </a:lnTo>
                  <a:lnTo>
                    <a:pt x="39676" y="5082"/>
                  </a:lnTo>
                  <a:lnTo>
                    <a:pt x="40644" y="4802"/>
                  </a:lnTo>
                  <a:lnTo>
                    <a:pt x="41620" y="4529"/>
                  </a:lnTo>
                  <a:lnTo>
                    <a:pt x="42605" y="4262"/>
                  </a:lnTo>
                  <a:lnTo>
                    <a:pt x="43597" y="4002"/>
                  </a:lnTo>
                  <a:lnTo>
                    <a:pt x="44598" y="3755"/>
                  </a:lnTo>
                  <a:lnTo>
                    <a:pt x="45608" y="3515"/>
                  </a:lnTo>
                  <a:lnTo>
                    <a:pt x="46617" y="3275"/>
                  </a:lnTo>
                  <a:lnTo>
                    <a:pt x="47643" y="3048"/>
                  </a:lnTo>
                  <a:lnTo>
                    <a:pt x="48669" y="2835"/>
                  </a:lnTo>
                  <a:lnTo>
                    <a:pt x="49712" y="2622"/>
                  </a:lnTo>
                  <a:lnTo>
                    <a:pt x="50755" y="2422"/>
                  </a:lnTo>
                  <a:lnTo>
                    <a:pt x="51806" y="2228"/>
                  </a:lnTo>
                  <a:lnTo>
                    <a:pt x="52857" y="2041"/>
                  </a:lnTo>
                  <a:lnTo>
                    <a:pt x="53925" y="1861"/>
                  </a:lnTo>
                  <a:lnTo>
                    <a:pt x="54993" y="1688"/>
                  </a:lnTo>
                  <a:lnTo>
                    <a:pt x="56069" y="1528"/>
                  </a:lnTo>
                  <a:lnTo>
                    <a:pt x="57145" y="1375"/>
                  </a:lnTo>
                  <a:lnTo>
                    <a:pt x="58230" y="1228"/>
                  </a:lnTo>
                  <a:lnTo>
                    <a:pt x="59323" y="1088"/>
                  </a:lnTo>
                  <a:lnTo>
                    <a:pt x="60415" y="961"/>
                  </a:lnTo>
                  <a:lnTo>
                    <a:pt x="61517" y="841"/>
                  </a:lnTo>
                  <a:lnTo>
                    <a:pt x="62626" y="728"/>
                  </a:lnTo>
                  <a:lnTo>
                    <a:pt x="63736" y="621"/>
                  </a:lnTo>
                  <a:lnTo>
                    <a:pt x="64845" y="521"/>
                  </a:lnTo>
                  <a:lnTo>
                    <a:pt x="65963" y="434"/>
                  </a:lnTo>
                  <a:lnTo>
                    <a:pt x="67089" y="354"/>
                  </a:lnTo>
                  <a:lnTo>
                    <a:pt x="68207" y="281"/>
                  </a:lnTo>
                  <a:lnTo>
                    <a:pt x="68207" y="281"/>
                  </a:lnTo>
                  <a:lnTo>
                    <a:pt x="69325" y="221"/>
                  </a:lnTo>
                  <a:lnTo>
                    <a:pt x="70451" y="161"/>
                  </a:lnTo>
                  <a:lnTo>
                    <a:pt x="71569" y="114"/>
                  </a:lnTo>
                  <a:lnTo>
                    <a:pt x="72695" y="74"/>
                  </a:lnTo>
                  <a:lnTo>
                    <a:pt x="73830" y="48"/>
                  </a:lnTo>
                  <a:lnTo>
                    <a:pt x="74956" y="21"/>
                  </a:lnTo>
                  <a:lnTo>
                    <a:pt x="76091" y="8"/>
                  </a:lnTo>
                  <a:lnTo>
                    <a:pt x="77225" y="1"/>
                  </a:lnTo>
                  <a:lnTo>
                    <a:pt x="78360" y="1"/>
                  </a:lnTo>
                  <a:lnTo>
                    <a:pt x="79503" y="14"/>
                  </a:lnTo>
                  <a:lnTo>
                    <a:pt x="80637" y="28"/>
                  </a:lnTo>
                  <a:lnTo>
                    <a:pt x="81780" y="54"/>
                  </a:lnTo>
                  <a:lnTo>
                    <a:pt x="82923" y="94"/>
                  </a:lnTo>
                  <a:lnTo>
                    <a:pt x="84066" y="134"/>
                  </a:lnTo>
                  <a:lnTo>
                    <a:pt x="85209" y="188"/>
                  </a:lnTo>
                  <a:lnTo>
                    <a:pt x="86352" y="248"/>
                  </a:lnTo>
                  <a:lnTo>
                    <a:pt x="87495" y="314"/>
                  </a:lnTo>
                  <a:lnTo>
                    <a:pt x="88638" y="394"/>
                  </a:lnTo>
                  <a:lnTo>
                    <a:pt x="89780" y="474"/>
                  </a:lnTo>
                  <a:lnTo>
                    <a:pt x="90923" y="574"/>
                  </a:lnTo>
                  <a:lnTo>
                    <a:pt x="92066" y="674"/>
                  </a:lnTo>
                  <a:lnTo>
                    <a:pt x="93209" y="781"/>
                  </a:lnTo>
                  <a:lnTo>
                    <a:pt x="94352" y="901"/>
                  </a:lnTo>
                  <a:lnTo>
                    <a:pt x="95487" y="1034"/>
                  </a:lnTo>
                  <a:lnTo>
                    <a:pt x="96630" y="1168"/>
                  </a:lnTo>
                  <a:lnTo>
                    <a:pt x="97764" y="1315"/>
                  </a:lnTo>
                  <a:lnTo>
                    <a:pt x="98899" y="1468"/>
                  </a:lnTo>
                  <a:lnTo>
                    <a:pt x="100033" y="1628"/>
                  </a:lnTo>
                  <a:lnTo>
                    <a:pt x="101168" y="1801"/>
                  </a:lnTo>
                  <a:lnTo>
                    <a:pt x="102294" y="1975"/>
                  </a:lnTo>
                  <a:lnTo>
                    <a:pt x="103420" y="2168"/>
                  </a:lnTo>
                  <a:lnTo>
                    <a:pt x="104546" y="2362"/>
                  </a:lnTo>
                  <a:lnTo>
                    <a:pt x="105664" y="2568"/>
                  </a:lnTo>
                  <a:lnTo>
                    <a:pt x="106782" y="2782"/>
                  </a:lnTo>
                  <a:lnTo>
                    <a:pt x="107900" y="3002"/>
                  </a:lnTo>
                  <a:lnTo>
                    <a:pt x="109010" y="3235"/>
                  </a:lnTo>
                  <a:lnTo>
                    <a:pt x="110119" y="3475"/>
                  </a:lnTo>
                  <a:lnTo>
                    <a:pt x="111220" y="3722"/>
                  </a:lnTo>
                  <a:lnTo>
                    <a:pt x="112321" y="3982"/>
                  </a:lnTo>
                  <a:lnTo>
                    <a:pt x="113414" y="4249"/>
                  </a:lnTo>
                  <a:lnTo>
                    <a:pt x="114507" y="4522"/>
                  </a:lnTo>
                  <a:lnTo>
                    <a:pt x="115592" y="4809"/>
                  </a:lnTo>
                  <a:lnTo>
                    <a:pt x="116676" y="5102"/>
                  </a:lnTo>
                  <a:lnTo>
                    <a:pt x="117752" y="5402"/>
                  </a:lnTo>
                  <a:lnTo>
                    <a:pt x="118829" y="5716"/>
                  </a:lnTo>
                  <a:lnTo>
                    <a:pt x="119896" y="6029"/>
                  </a:lnTo>
                  <a:lnTo>
                    <a:pt x="120956" y="6363"/>
                  </a:lnTo>
                  <a:lnTo>
                    <a:pt x="122007" y="6696"/>
                  </a:lnTo>
                  <a:lnTo>
                    <a:pt x="123058" y="7043"/>
                  </a:lnTo>
                  <a:lnTo>
                    <a:pt x="124101" y="7403"/>
                  </a:lnTo>
                  <a:lnTo>
                    <a:pt x="125144" y="7763"/>
                  </a:lnTo>
                  <a:lnTo>
                    <a:pt x="126170" y="8136"/>
                  </a:lnTo>
                  <a:lnTo>
                    <a:pt x="127196" y="8523"/>
                  </a:lnTo>
                  <a:lnTo>
                    <a:pt x="128214" y="8910"/>
                  </a:lnTo>
                  <a:lnTo>
                    <a:pt x="129223" y="9310"/>
                  </a:lnTo>
                  <a:lnTo>
                    <a:pt x="130232" y="9723"/>
                  </a:lnTo>
                  <a:lnTo>
                    <a:pt x="131225" y="10137"/>
                  </a:lnTo>
                  <a:lnTo>
                    <a:pt x="132218" y="10570"/>
                  </a:lnTo>
                  <a:lnTo>
                    <a:pt x="133194" y="11004"/>
                  </a:lnTo>
                  <a:lnTo>
                    <a:pt x="134170" y="11451"/>
                  </a:lnTo>
                  <a:lnTo>
                    <a:pt x="135138" y="11904"/>
                  </a:lnTo>
                  <a:lnTo>
                    <a:pt x="136089" y="12371"/>
                  </a:lnTo>
                  <a:lnTo>
                    <a:pt x="137040" y="12844"/>
                  </a:lnTo>
                  <a:lnTo>
                    <a:pt x="137974" y="13324"/>
                  </a:lnTo>
                  <a:lnTo>
                    <a:pt x="137974" y="1332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556;p67"/>
            <p:cNvSpPr/>
            <p:nvPr/>
          </p:nvSpPr>
          <p:spPr>
            <a:xfrm flipH="1">
              <a:off x="5844210" y="2584702"/>
              <a:ext cx="664876" cy="540582"/>
            </a:xfrm>
            <a:custGeom>
              <a:avLst/>
              <a:gdLst/>
              <a:ahLst/>
              <a:cxnLst/>
              <a:rect l="l" t="t" r="r" b="b"/>
              <a:pathLst>
                <a:path w="152933" h="85131" extrusionOk="0">
                  <a:moveTo>
                    <a:pt x="152407" y="40491"/>
                  </a:moveTo>
                  <a:lnTo>
                    <a:pt x="152407" y="40491"/>
                  </a:lnTo>
                  <a:lnTo>
                    <a:pt x="152331" y="40645"/>
                  </a:lnTo>
                  <a:lnTo>
                    <a:pt x="152248" y="40791"/>
                  </a:lnTo>
                  <a:lnTo>
                    <a:pt x="152165" y="40925"/>
                  </a:lnTo>
                  <a:lnTo>
                    <a:pt x="152073" y="41045"/>
                  </a:lnTo>
                  <a:lnTo>
                    <a:pt x="151981" y="41152"/>
                  </a:lnTo>
                  <a:lnTo>
                    <a:pt x="151881" y="41245"/>
                  </a:lnTo>
                  <a:lnTo>
                    <a:pt x="151773" y="41332"/>
                  </a:lnTo>
                  <a:lnTo>
                    <a:pt x="151664" y="41405"/>
                  </a:lnTo>
                  <a:lnTo>
                    <a:pt x="151547" y="41465"/>
                  </a:lnTo>
                  <a:lnTo>
                    <a:pt x="151422" y="41518"/>
                  </a:lnTo>
                  <a:lnTo>
                    <a:pt x="151297" y="41558"/>
                  </a:lnTo>
                  <a:lnTo>
                    <a:pt x="151164" y="41585"/>
                  </a:lnTo>
                  <a:lnTo>
                    <a:pt x="151030" y="41605"/>
                  </a:lnTo>
                  <a:lnTo>
                    <a:pt x="150888" y="41612"/>
                  </a:lnTo>
                  <a:lnTo>
                    <a:pt x="150738" y="41605"/>
                  </a:lnTo>
                  <a:lnTo>
                    <a:pt x="150580" y="41598"/>
                  </a:lnTo>
                  <a:lnTo>
                    <a:pt x="150421" y="41572"/>
                  </a:lnTo>
                  <a:lnTo>
                    <a:pt x="150254" y="41538"/>
                  </a:lnTo>
                  <a:lnTo>
                    <a:pt x="150079" y="41498"/>
                  </a:lnTo>
                  <a:lnTo>
                    <a:pt x="149904" y="41452"/>
                  </a:lnTo>
                  <a:lnTo>
                    <a:pt x="149720" y="41392"/>
                  </a:lnTo>
                  <a:lnTo>
                    <a:pt x="149528" y="41318"/>
                  </a:lnTo>
                  <a:lnTo>
                    <a:pt x="149337" y="41245"/>
                  </a:lnTo>
                  <a:lnTo>
                    <a:pt x="149136" y="41158"/>
                  </a:lnTo>
                  <a:lnTo>
                    <a:pt x="148928" y="41058"/>
                  </a:lnTo>
                  <a:lnTo>
                    <a:pt x="148711" y="40958"/>
                  </a:lnTo>
                  <a:lnTo>
                    <a:pt x="148494" y="40845"/>
                  </a:lnTo>
                  <a:lnTo>
                    <a:pt x="148269" y="40725"/>
                  </a:lnTo>
                  <a:lnTo>
                    <a:pt x="147802" y="40458"/>
                  </a:lnTo>
                  <a:lnTo>
                    <a:pt x="147301" y="40165"/>
                  </a:lnTo>
                  <a:lnTo>
                    <a:pt x="146784" y="39845"/>
                  </a:lnTo>
                  <a:lnTo>
                    <a:pt x="146242" y="39491"/>
                  </a:lnTo>
                  <a:lnTo>
                    <a:pt x="145666" y="39118"/>
                  </a:lnTo>
                  <a:lnTo>
                    <a:pt x="145074" y="38718"/>
                  </a:lnTo>
                  <a:lnTo>
                    <a:pt x="143797" y="37844"/>
                  </a:lnTo>
                  <a:lnTo>
                    <a:pt x="142421" y="36890"/>
                  </a:lnTo>
                  <a:lnTo>
                    <a:pt x="140927" y="35863"/>
                  </a:lnTo>
                  <a:lnTo>
                    <a:pt x="140143" y="35330"/>
                  </a:lnTo>
                  <a:lnTo>
                    <a:pt x="139326" y="34776"/>
                  </a:lnTo>
                  <a:lnTo>
                    <a:pt x="138483" y="34210"/>
                  </a:lnTo>
                  <a:lnTo>
                    <a:pt x="137607" y="33636"/>
                  </a:lnTo>
                  <a:lnTo>
                    <a:pt x="136706" y="33049"/>
                  </a:lnTo>
                  <a:lnTo>
                    <a:pt x="135772" y="32456"/>
                  </a:lnTo>
                  <a:lnTo>
                    <a:pt x="134813" y="31856"/>
                  </a:lnTo>
                  <a:lnTo>
                    <a:pt x="133820" y="31249"/>
                  </a:lnTo>
                  <a:lnTo>
                    <a:pt x="132794" y="30635"/>
                  </a:lnTo>
                  <a:lnTo>
                    <a:pt x="131734" y="30022"/>
                  </a:lnTo>
                  <a:lnTo>
                    <a:pt x="130650" y="29402"/>
                  </a:lnTo>
                  <a:lnTo>
                    <a:pt x="129532" y="28782"/>
                  </a:lnTo>
                  <a:lnTo>
                    <a:pt x="128381" y="28168"/>
                  </a:lnTo>
                  <a:lnTo>
                    <a:pt x="127797" y="27855"/>
                  </a:lnTo>
                  <a:lnTo>
                    <a:pt x="127204" y="27548"/>
                  </a:lnTo>
                  <a:lnTo>
                    <a:pt x="126595" y="27241"/>
                  </a:lnTo>
                  <a:lnTo>
                    <a:pt x="125986" y="26941"/>
                  </a:lnTo>
                  <a:lnTo>
                    <a:pt x="125369" y="26634"/>
                  </a:lnTo>
                  <a:lnTo>
                    <a:pt x="124743" y="26328"/>
                  </a:lnTo>
                  <a:lnTo>
                    <a:pt x="124109" y="26027"/>
                  </a:lnTo>
                  <a:lnTo>
                    <a:pt x="123459" y="25727"/>
                  </a:lnTo>
                  <a:lnTo>
                    <a:pt x="122808" y="25427"/>
                  </a:lnTo>
                  <a:lnTo>
                    <a:pt x="122149" y="25134"/>
                  </a:lnTo>
                  <a:lnTo>
                    <a:pt x="121481" y="24840"/>
                  </a:lnTo>
                  <a:lnTo>
                    <a:pt x="120797" y="24547"/>
                  </a:lnTo>
                  <a:lnTo>
                    <a:pt x="120113" y="24260"/>
                  </a:lnTo>
                  <a:lnTo>
                    <a:pt x="119421" y="23974"/>
                  </a:lnTo>
                  <a:lnTo>
                    <a:pt x="118720" y="23687"/>
                  </a:lnTo>
                  <a:lnTo>
                    <a:pt x="118003" y="23407"/>
                  </a:lnTo>
                  <a:lnTo>
                    <a:pt x="117285" y="23133"/>
                  </a:lnTo>
                  <a:lnTo>
                    <a:pt x="116551" y="22860"/>
                  </a:lnTo>
                  <a:lnTo>
                    <a:pt x="115817" y="22587"/>
                  </a:lnTo>
                  <a:lnTo>
                    <a:pt x="115066" y="22320"/>
                  </a:lnTo>
                  <a:lnTo>
                    <a:pt x="114315" y="22060"/>
                  </a:lnTo>
                  <a:lnTo>
                    <a:pt x="113548" y="21800"/>
                  </a:lnTo>
                  <a:lnTo>
                    <a:pt x="112772" y="21546"/>
                  </a:lnTo>
                  <a:lnTo>
                    <a:pt x="111996" y="21293"/>
                  </a:lnTo>
                  <a:lnTo>
                    <a:pt x="111204" y="21046"/>
                  </a:lnTo>
                  <a:lnTo>
                    <a:pt x="110403" y="20806"/>
                  </a:lnTo>
                  <a:lnTo>
                    <a:pt x="109594" y="20573"/>
                  </a:lnTo>
                  <a:lnTo>
                    <a:pt x="108776" y="20339"/>
                  </a:lnTo>
                  <a:lnTo>
                    <a:pt x="107942" y="20113"/>
                  </a:lnTo>
                  <a:lnTo>
                    <a:pt x="107108" y="19892"/>
                  </a:lnTo>
                  <a:lnTo>
                    <a:pt x="106265" y="19679"/>
                  </a:lnTo>
                  <a:lnTo>
                    <a:pt x="105406" y="19466"/>
                  </a:lnTo>
                  <a:lnTo>
                    <a:pt x="104547" y="19266"/>
                  </a:lnTo>
                  <a:lnTo>
                    <a:pt x="103671" y="19066"/>
                  </a:lnTo>
                  <a:lnTo>
                    <a:pt x="102786" y="18872"/>
                  </a:lnTo>
                  <a:lnTo>
                    <a:pt x="101894" y="18692"/>
                  </a:lnTo>
                  <a:lnTo>
                    <a:pt x="100993" y="18512"/>
                  </a:lnTo>
                  <a:lnTo>
                    <a:pt x="100083" y="18339"/>
                  </a:lnTo>
                  <a:lnTo>
                    <a:pt x="99157" y="18172"/>
                  </a:lnTo>
                  <a:lnTo>
                    <a:pt x="98231" y="18019"/>
                  </a:lnTo>
                  <a:lnTo>
                    <a:pt x="97289" y="17865"/>
                  </a:lnTo>
                  <a:lnTo>
                    <a:pt x="96338" y="17725"/>
                  </a:lnTo>
                  <a:lnTo>
                    <a:pt x="95378" y="17585"/>
                  </a:lnTo>
                  <a:lnTo>
                    <a:pt x="94411" y="17458"/>
                  </a:lnTo>
                  <a:lnTo>
                    <a:pt x="93435" y="17338"/>
                  </a:lnTo>
                  <a:lnTo>
                    <a:pt x="92442" y="17225"/>
                  </a:lnTo>
                  <a:lnTo>
                    <a:pt x="91449" y="17125"/>
                  </a:lnTo>
                  <a:lnTo>
                    <a:pt x="90440" y="17025"/>
                  </a:lnTo>
                  <a:lnTo>
                    <a:pt x="89422" y="16938"/>
                  </a:lnTo>
                  <a:lnTo>
                    <a:pt x="88396" y="16858"/>
                  </a:lnTo>
                  <a:lnTo>
                    <a:pt x="88396" y="16858"/>
                  </a:lnTo>
                  <a:lnTo>
                    <a:pt x="87370" y="16792"/>
                  </a:lnTo>
                  <a:lnTo>
                    <a:pt x="86352" y="16732"/>
                  </a:lnTo>
                  <a:lnTo>
                    <a:pt x="85342" y="16678"/>
                  </a:lnTo>
                  <a:lnTo>
                    <a:pt x="84350" y="16632"/>
                  </a:lnTo>
                  <a:lnTo>
                    <a:pt x="83357" y="16592"/>
                  </a:lnTo>
                  <a:lnTo>
                    <a:pt x="82381" y="16565"/>
                  </a:lnTo>
                  <a:lnTo>
                    <a:pt x="81422" y="16538"/>
                  </a:lnTo>
                  <a:lnTo>
                    <a:pt x="80462" y="16525"/>
                  </a:lnTo>
                  <a:lnTo>
                    <a:pt x="79519" y="16518"/>
                  </a:lnTo>
                  <a:lnTo>
                    <a:pt x="78585" y="16512"/>
                  </a:lnTo>
                  <a:lnTo>
                    <a:pt x="77659" y="16518"/>
                  </a:lnTo>
                  <a:lnTo>
                    <a:pt x="76741" y="16532"/>
                  </a:lnTo>
                  <a:lnTo>
                    <a:pt x="75841" y="16552"/>
                  </a:lnTo>
                  <a:lnTo>
                    <a:pt x="74948" y="16578"/>
                  </a:lnTo>
                  <a:lnTo>
                    <a:pt x="74064" y="16612"/>
                  </a:lnTo>
                  <a:lnTo>
                    <a:pt x="73188" y="16652"/>
                  </a:lnTo>
                  <a:lnTo>
                    <a:pt x="72320" y="16698"/>
                  </a:lnTo>
                  <a:lnTo>
                    <a:pt x="71461" y="16752"/>
                  </a:lnTo>
                  <a:lnTo>
                    <a:pt x="70618" y="16805"/>
                  </a:lnTo>
                  <a:lnTo>
                    <a:pt x="69776" y="16872"/>
                  </a:lnTo>
                  <a:lnTo>
                    <a:pt x="68950" y="16945"/>
                  </a:lnTo>
                  <a:lnTo>
                    <a:pt x="68132" y="17025"/>
                  </a:lnTo>
                  <a:lnTo>
                    <a:pt x="67323" y="17112"/>
                  </a:lnTo>
                  <a:lnTo>
                    <a:pt x="66522" y="17198"/>
                  </a:lnTo>
                  <a:lnTo>
                    <a:pt x="65730" y="17298"/>
                  </a:lnTo>
                  <a:lnTo>
                    <a:pt x="64954" y="17398"/>
                  </a:lnTo>
                  <a:lnTo>
                    <a:pt x="64178" y="17512"/>
                  </a:lnTo>
                  <a:lnTo>
                    <a:pt x="63419" y="17625"/>
                  </a:lnTo>
                  <a:lnTo>
                    <a:pt x="62660" y="17745"/>
                  </a:lnTo>
                  <a:lnTo>
                    <a:pt x="61917" y="17872"/>
                  </a:lnTo>
                  <a:lnTo>
                    <a:pt x="61175" y="18005"/>
                  </a:lnTo>
                  <a:lnTo>
                    <a:pt x="60449" y="18145"/>
                  </a:lnTo>
                  <a:lnTo>
                    <a:pt x="59731" y="18285"/>
                  </a:lnTo>
                  <a:lnTo>
                    <a:pt x="59022" y="18439"/>
                  </a:lnTo>
                  <a:lnTo>
                    <a:pt x="58322" y="18592"/>
                  </a:lnTo>
                  <a:lnTo>
                    <a:pt x="57629" y="18752"/>
                  </a:lnTo>
                  <a:lnTo>
                    <a:pt x="56945" y="18919"/>
                  </a:lnTo>
                  <a:lnTo>
                    <a:pt x="56269" y="19086"/>
                  </a:lnTo>
                  <a:lnTo>
                    <a:pt x="55594" y="19259"/>
                  </a:lnTo>
                  <a:lnTo>
                    <a:pt x="54935" y="19446"/>
                  </a:lnTo>
                  <a:lnTo>
                    <a:pt x="54284" y="19626"/>
                  </a:lnTo>
                  <a:lnTo>
                    <a:pt x="53642" y="19819"/>
                  </a:lnTo>
                  <a:lnTo>
                    <a:pt x="53008" y="20012"/>
                  </a:lnTo>
                  <a:lnTo>
                    <a:pt x="52382" y="20213"/>
                  </a:lnTo>
                  <a:lnTo>
                    <a:pt x="51765" y="20419"/>
                  </a:lnTo>
                  <a:lnTo>
                    <a:pt x="51156" y="20633"/>
                  </a:lnTo>
                  <a:lnTo>
                    <a:pt x="50547" y="20846"/>
                  </a:lnTo>
                  <a:lnTo>
                    <a:pt x="49954" y="21066"/>
                  </a:lnTo>
                  <a:lnTo>
                    <a:pt x="49370" y="21286"/>
                  </a:lnTo>
                  <a:lnTo>
                    <a:pt x="48786" y="21513"/>
                  </a:lnTo>
                  <a:lnTo>
                    <a:pt x="48219" y="21746"/>
                  </a:lnTo>
                  <a:lnTo>
                    <a:pt x="47652" y="21986"/>
                  </a:lnTo>
                  <a:lnTo>
                    <a:pt x="47093" y="22226"/>
                  </a:lnTo>
                  <a:lnTo>
                    <a:pt x="46551" y="22466"/>
                  </a:lnTo>
                  <a:lnTo>
                    <a:pt x="46008" y="22720"/>
                  </a:lnTo>
                  <a:lnTo>
                    <a:pt x="45474" y="22973"/>
                  </a:lnTo>
                  <a:lnTo>
                    <a:pt x="44949" y="23227"/>
                  </a:lnTo>
                  <a:lnTo>
                    <a:pt x="44423" y="23487"/>
                  </a:lnTo>
                  <a:lnTo>
                    <a:pt x="43914" y="23753"/>
                  </a:lnTo>
                  <a:lnTo>
                    <a:pt x="43405" y="24020"/>
                  </a:lnTo>
                  <a:lnTo>
                    <a:pt x="42913" y="24294"/>
                  </a:lnTo>
                  <a:lnTo>
                    <a:pt x="42421" y="24567"/>
                  </a:lnTo>
                  <a:lnTo>
                    <a:pt x="41937" y="24847"/>
                  </a:lnTo>
                  <a:lnTo>
                    <a:pt x="41462" y="25134"/>
                  </a:lnTo>
                  <a:lnTo>
                    <a:pt x="40986" y="25421"/>
                  </a:lnTo>
                  <a:lnTo>
                    <a:pt x="40527" y="25707"/>
                  </a:lnTo>
                  <a:lnTo>
                    <a:pt x="40069" y="26001"/>
                  </a:lnTo>
                  <a:lnTo>
                    <a:pt x="39618" y="26294"/>
                  </a:lnTo>
                  <a:lnTo>
                    <a:pt x="39176" y="26594"/>
                  </a:lnTo>
                  <a:lnTo>
                    <a:pt x="38742" y="26894"/>
                  </a:lnTo>
                  <a:lnTo>
                    <a:pt x="38308" y="27201"/>
                  </a:lnTo>
                  <a:lnTo>
                    <a:pt x="37883" y="27508"/>
                  </a:lnTo>
                  <a:lnTo>
                    <a:pt x="37466" y="27821"/>
                  </a:lnTo>
                  <a:lnTo>
                    <a:pt x="37057" y="28135"/>
                  </a:lnTo>
                  <a:lnTo>
                    <a:pt x="36657" y="28448"/>
                  </a:lnTo>
                  <a:lnTo>
                    <a:pt x="36256" y="28768"/>
                  </a:lnTo>
                  <a:lnTo>
                    <a:pt x="35864" y="29088"/>
                  </a:lnTo>
                  <a:lnTo>
                    <a:pt x="35480" y="29415"/>
                  </a:lnTo>
                  <a:lnTo>
                    <a:pt x="35097" y="29742"/>
                  </a:lnTo>
                  <a:lnTo>
                    <a:pt x="34721" y="30069"/>
                  </a:lnTo>
                  <a:lnTo>
                    <a:pt x="34354" y="30402"/>
                  </a:lnTo>
                  <a:lnTo>
                    <a:pt x="33995" y="30735"/>
                  </a:lnTo>
                  <a:lnTo>
                    <a:pt x="33637" y="31069"/>
                  </a:lnTo>
                  <a:lnTo>
                    <a:pt x="33286" y="31402"/>
                  </a:lnTo>
                  <a:lnTo>
                    <a:pt x="32944" y="31742"/>
                  </a:lnTo>
                  <a:lnTo>
                    <a:pt x="32602" y="32089"/>
                  </a:lnTo>
                  <a:lnTo>
                    <a:pt x="32268" y="32429"/>
                  </a:lnTo>
                  <a:lnTo>
                    <a:pt x="31943" y="32776"/>
                  </a:lnTo>
                  <a:lnTo>
                    <a:pt x="31626" y="33123"/>
                  </a:lnTo>
                  <a:lnTo>
                    <a:pt x="31309" y="33469"/>
                  </a:lnTo>
                  <a:lnTo>
                    <a:pt x="30992" y="33823"/>
                  </a:lnTo>
                  <a:lnTo>
                    <a:pt x="30692" y="34170"/>
                  </a:lnTo>
                  <a:lnTo>
                    <a:pt x="30391" y="34523"/>
                  </a:lnTo>
                  <a:lnTo>
                    <a:pt x="30091" y="34883"/>
                  </a:lnTo>
                  <a:lnTo>
                    <a:pt x="29799" y="35237"/>
                  </a:lnTo>
                  <a:lnTo>
                    <a:pt x="29515" y="35597"/>
                  </a:lnTo>
                  <a:lnTo>
                    <a:pt x="29240" y="35950"/>
                  </a:lnTo>
                  <a:lnTo>
                    <a:pt x="28965" y="36310"/>
                  </a:lnTo>
                  <a:lnTo>
                    <a:pt x="28423" y="37037"/>
                  </a:lnTo>
                  <a:lnTo>
                    <a:pt x="27905" y="37764"/>
                  </a:lnTo>
                  <a:lnTo>
                    <a:pt x="27413" y="38491"/>
                  </a:lnTo>
                  <a:lnTo>
                    <a:pt x="26929" y="39224"/>
                  </a:lnTo>
                  <a:lnTo>
                    <a:pt x="26471" y="39958"/>
                  </a:lnTo>
                  <a:lnTo>
                    <a:pt x="26020" y="40691"/>
                  </a:lnTo>
                  <a:lnTo>
                    <a:pt x="25595" y="41432"/>
                  </a:lnTo>
                  <a:lnTo>
                    <a:pt x="25186" y="42165"/>
                  </a:lnTo>
                  <a:lnTo>
                    <a:pt x="24785" y="42905"/>
                  </a:lnTo>
                  <a:lnTo>
                    <a:pt x="24410" y="43639"/>
                  </a:lnTo>
                  <a:lnTo>
                    <a:pt x="24043" y="44379"/>
                  </a:lnTo>
                  <a:lnTo>
                    <a:pt x="23693" y="45113"/>
                  </a:lnTo>
                  <a:lnTo>
                    <a:pt x="23359" y="45846"/>
                  </a:lnTo>
                  <a:lnTo>
                    <a:pt x="23033" y="46573"/>
                  </a:lnTo>
                  <a:lnTo>
                    <a:pt x="22725" y="47300"/>
                  </a:lnTo>
                  <a:lnTo>
                    <a:pt x="22725" y="47300"/>
                  </a:lnTo>
                  <a:lnTo>
                    <a:pt x="22575" y="47660"/>
                  </a:lnTo>
                  <a:lnTo>
                    <a:pt x="22433" y="48033"/>
                  </a:lnTo>
                  <a:lnTo>
                    <a:pt x="22291" y="48407"/>
                  </a:lnTo>
                  <a:lnTo>
                    <a:pt x="22158" y="48787"/>
                  </a:lnTo>
                  <a:lnTo>
                    <a:pt x="22024" y="49174"/>
                  </a:lnTo>
                  <a:lnTo>
                    <a:pt x="21899" y="49567"/>
                  </a:lnTo>
                  <a:lnTo>
                    <a:pt x="21782" y="49961"/>
                  </a:lnTo>
                  <a:lnTo>
                    <a:pt x="21665" y="50361"/>
                  </a:lnTo>
                  <a:lnTo>
                    <a:pt x="21557" y="50761"/>
                  </a:lnTo>
                  <a:lnTo>
                    <a:pt x="21448" y="51168"/>
                  </a:lnTo>
                  <a:lnTo>
                    <a:pt x="21348" y="51581"/>
                  </a:lnTo>
                  <a:lnTo>
                    <a:pt x="21257" y="52001"/>
                  </a:lnTo>
                  <a:lnTo>
                    <a:pt x="21073" y="52841"/>
                  </a:lnTo>
                  <a:lnTo>
                    <a:pt x="20906" y="53695"/>
                  </a:lnTo>
                  <a:lnTo>
                    <a:pt x="20756" y="54562"/>
                  </a:lnTo>
                  <a:lnTo>
                    <a:pt x="20623" y="55442"/>
                  </a:lnTo>
                  <a:lnTo>
                    <a:pt x="20506" y="56336"/>
                  </a:lnTo>
                  <a:lnTo>
                    <a:pt x="20397" y="57229"/>
                  </a:lnTo>
                  <a:lnTo>
                    <a:pt x="20297" y="58129"/>
                  </a:lnTo>
                  <a:lnTo>
                    <a:pt x="20214" y="59043"/>
                  </a:lnTo>
                  <a:lnTo>
                    <a:pt x="20139" y="59957"/>
                  </a:lnTo>
                  <a:lnTo>
                    <a:pt x="20072" y="60870"/>
                  </a:lnTo>
                  <a:lnTo>
                    <a:pt x="20014" y="61790"/>
                  </a:lnTo>
                  <a:lnTo>
                    <a:pt x="19963" y="62711"/>
                  </a:lnTo>
                  <a:lnTo>
                    <a:pt x="19922" y="63624"/>
                  </a:lnTo>
                  <a:lnTo>
                    <a:pt x="19880" y="64545"/>
                  </a:lnTo>
                  <a:lnTo>
                    <a:pt x="19822" y="66365"/>
                  </a:lnTo>
                  <a:lnTo>
                    <a:pt x="19772" y="68159"/>
                  </a:lnTo>
                  <a:lnTo>
                    <a:pt x="19688" y="71633"/>
                  </a:lnTo>
                  <a:lnTo>
                    <a:pt x="19638" y="73294"/>
                  </a:lnTo>
                  <a:lnTo>
                    <a:pt x="19605" y="74100"/>
                  </a:lnTo>
                  <a:lnTo>
                    <a:pt x="19571" y="74887"/>
                  </a:lnTo>
                  <a:lnTo>
                    <a:pt x="19530" y="75661"/>
                  </a:lnTo>
                  <a:lnTo>
                    <a:pt x="19488" y="76408"/>
                  </a:lnTo>
                  <a:lnTo>
                    <a:pt x="19438" y="77135"/>
                  </a:lnTo>
                  <a:lnTo>
                    <a:pt x="19371" y="77841"/>
                  </a:lnTo>
                  <a:lnTo>
                    <a:pt x="19304" y="78522"/>
                  </a:lnTo>
                  <a:lnTo>
                    <a:pt x="19221" y="79175"/>
                  </a:lnTo>
                  <a:lnTo>
                    <a:pt x="19138" y="79802"/>
                  </a:lnTo>
                  <a:lnTo>
                    <a:pt x="19037" y="80402"/>
                  </a:lnTo>
                  <a:lnTo>
                    <a:pt x="18921" y="80969"/>
                  </a:lnTo>
                  <a:lnTo>
                    <a:pt x="18862" y="81242"/>
                  </a:lnTo>
                  <a:lnTo>
                    <a:pt x="18796" y="81509"/>
                  </a:lnTo>
                  <a:lnTo>
                    <a:pt x="18729" y="81769"/>
                  </a:lnTo>
                  <a:lnTo>
                    <a:pt x="18654" y="82016"/>
                  </a:lnTo>
                  <a:lnTo>
                    <a:pt x="18579" y="82263"/>
                  </a:lnTo>
                  <a:lnTo>
                    <a:pt x="18495" y="82489"/>
                  </a:lnTo>
                  <a:lnTo>
                    <a:pt x="18420" y="82716"/>
                  </a:lnTo>
                  <a:lnTo>
                    <a:pt x="18328" y="82929"/>
                  </a:lnTo>
                  <a:lnTo>
                    <a:pt x="18237" y="83136"/>
                  </a:lnTo>
                  <a:lnTo>
                    <a:pt x="18145" y="83336"/>
                  </a:lnTo>
                  <a:lnTo>
                    <a:pt x="18045" y="83523"/>
                  </a:lnTo>
                  <a:lnTo>
                    <a:pt x="17936" y="83703"/>
                  </a:lnTo>
                  <a:lnTo>
                    <a:pt x="17828" y="83870"/>
                  </a:lnTo>
                  <a:lnTo>
                    <a:pt x="17711" y="84030"/>
                  </a:lnTo>
                  <a:lnTo>
                    <a:pt x="17594" y="84177"/>
                  </a:lnTo>
                  <a:lnTo>
                    <a:pt x="17477" y="84317"/>
                  </a:lnTo>
                  <a:lnTo>
                    <a:pt x="17344" y="84443"/>
                  </a:lnTo>
                  <a:lnTo>
                    <a:pt x="17211" y="84563"/>
                  </a:lnTo>
                  <a:lnTo>
                    <a:pt x="17077" y="84670"/>
                  </a:lnTo>
                  <a:lnTo>
                    <a:pt x="16927" y="84763"/>
                  </a:lnTo>
                  <a:lnTo>
                    <a:pt x="16777" y="84850"/>
                  </a:lnTo>
                  <a:lnTo>
                    <a:pt x="16627" y="84923"/>
                  </a:lnTo>
                  <a:lnTo>
                    <a:pt x="16468" y="84990"/>
                  </a:lnTo>
                  <a:lnTo>
                    <a:pt x="16301" y="85043"/>
                  </a:lnTo>
                  <a:lnTo>
                    <a:pt x="16126" y="85083"/>
                  </a:lnTo>
                  <a:lnTo>
                    <a:pt x="15951" y="85110"/>
                  </a:lnTo>
                  <a:lnTo>
                    <a:pt x="15767" y="85130"/>
                  </a:lnTo>
                  <a:lnTo>
                    <a:pt x="15575" y="85130"/>
                  </a:lnTo>
                  <a:lnTo>
                    <a:pt x="15384" y="85123"/>
                  </a:lnTo>
                  <a:lnTo>
                    <a:pt x="15175" y="85103"/>
                  </a:lnTo>
                  <a:lnTo>
                    <a:pt x="14966" y="85070"/>
                  </a:lnTo>
                  <a:lnTo>
                    <a:pt x="14750" y="85023"/>
                  </a:lnTo>
                  <a:lnTo>
                    <a:pt x="14533" y="84970"/>
                  </a:lnTo>
                  <a:lnTo>
                    <a:pt x="14299" y="84897"/>
                  </a:lnTo>
                  <a:lnTo>
                    <a:pt x="14065" y="84810"/>
                  </a:lnTo>
                  <a:lnTo>
                    <a:pt x="13824" y="84717"/>
                  </a:lnTo>
                  <a:lnTo>
                    <a:pt x="13573" y="84603"/>
                  </a:lnTo>
                  <a:lnTo>
                    <a:pt x="13315" y="84477"/>
                  </a:lnTo>
                  <a:lnTo>
                    <a:pt x="13048" y="84337"/>
                  </a:lnTo>
                  <a:lnTo>
                    <a:pt x="12772" y="84183"/>
                  </a:lnTo>
                  <a:lnTo>
                    <a:pt x="12497" y="84016"/>
                  </a:lnTo>
                  <a:lnTo>
                    <a:pt x="12205" y="83836"/>
                  </a:lnTo>
                  <a:lnTo>
                    <a:pt x="11913" y="83643"/>
                  </a:lnTo>
                  <a:lnTo>
                    <a:pt x="11613" y="83430"/>
                  </a:lnTo>
                  <a:lnTo>
                    <a:pt x="11296" y="83203"/>
                  </a:lnTo>
                  <a:lnTo>
                    <a:pt x="10979" y="82963"/>
                  </a:lnTo>
                  <a:lnTo>
                    <a:pt x="10979" y="82963"/>
                  </a:lnTo>
                  <a:lnTo>
                    <a:pt x="10662" y="82709"/>
                  </a:lnTo>
                  <a:lnTo>
                    <a:pt x="10345" y="82449"/>
                  </a:lnTo>
                  <a:lnTo>
                    <a:pt x="10036" y="82176"/>
                  </a:lnTo>
                  <a:lnTo>
                    <a:pt x="9727" y="81896"/>
                  </a:lnTo>
                  <a:lnTo>
                    <a:pt x="9427" y="81609"/>
                  </a:lnTo>
                  <a:lnTo>
                    <a:pt x="9127" y="81309"/>
                  </a:lnTo>
                  <a:lnTo>
                    <a:pt x="8843" y="81009"/>
                  </a:lnTo>
                  <a:lnTo>
                    <a:pt x="8551" y="80696"/>
                  </a:lnTo>
                  <a:lnTo>
                    <a:pt x="8276" y="80375"/>
                  </a:lnTo>
                  <a:lnTo>
                    <a:pt x="8001" y="80049"/>
                  </a:lnTo>
                  <a:lnTo>
                    <a:pt x="7725" y="79715"/>
                  </a:lnTo>
                  <a:lnTo>
                    <a:pt x="7458" y="79369"/>
                  </a:lnTo>
                  <a:lnTo>
                    <a:pt x="7200" y="79022"/>
                  </a:lnTo>
                  <a:lnTo>
                    <a:pt x="6941" y="78662"/>
                  </a:lnTo>
                  <a:lnTo>
                    <a:pt x="6691" y="78295"/>
                  </a:lnTo>
                  <a:lnTo>
                    <a:pt x="6441" y="77928"/>
                  </a:lnTo>
                  <a:lnTo>
                    <a:pt x="6199" y="77548"/>
                  </a:lnTo>
                  <a:lnTo>
                    <a:pt x="5965" y="77161"/>
                  </a:lnTo>
                  <a:lnTo>
                    <a:pt x="5731" y="76774"/>
                  </a:lnTo>
                  <a:lnTo>
                    <a:pt x="5506" y="76374"/>
                  </a:lnTo>
                  <a:lnTo>
                    <a:pt x="5281" y="75974"/>
                  </a:lnTo>
                  <a:lnTo>
                    <a:pt x="5064" y="75561"/>
                  </a:lnTo>
                  <a:lnTo>
                    <a:pt x="4856" y="75147"/>
                  </a:lnTo>
                  <a:lnTo>
                    <a:pt x="4647" y="74727"/>
                  </a:lnTo>
                  <a:lnTo>
                    <a:pt x="4438" y="74294"/>
                  </a:lnTo>
                  <a:lnTo>
                    <a:pt x="4247" y="73860"/>
                  </a:lnTo>
                  <a:lnTo>
                    <a:pt x="4046" y="73427"/>
                  </a:lnTo>
                  <a:lnTo>
                    <a:pt x="3863" y="72980"/>
                  </a:lnTo>
                  <a:lnTo>
                    <a:pt x="3679" y="72533"/>
                  </a:lnTo>
                  <a:lnTo>
                    <a:pt x="3496" y="72080"/>
                  </a:lnTo>
                  <a:lnTo>
                    <a:pt x="3321" y="71620"/>
                  </a:lnTo>
                  <a:lnTo>
                    <a:pt x="3154" y="71153"/>
                  </a:lnTo>
                  <a:lnTo>
                    <a:pt x="2987" y="70686"/>
                  </a:lnTo>
                  <a:lnTo>
                    <a:pt x="2820" y="70213"/>
                  </a:lnTo>
                  <a:lnTo>
                    <a:pt x="2670" y="69733"/>
                  </a:lnTo>
                  <a:lnTo>
                    <a:pt x="2511" y="69252"/>
                  </a:lnTo>
                  <a:lnTo>
                    <a:pt x="2369" y="68766"/>
                  </a:lnTo>
                  <a:lnTo>
                    <a:pt x="2228" y="68272"/>
                  </a:lnTo>
                  <a:lnTo>
                    <a:pt x="2086" y="67779"/>
                  </a:lnTo>
                  <a:lnTo>
                    <a:pt x="1952" y="67279"/>
                  </a:lnTo>
                  <a:lnTo>
                    <a:pt x="1827" y="66778"/>
                  </a:lnTo>
                  <a:lnTo>
                    <a:pt x="1702" y="66272"/>
                  </a:lnTo>
                  <a:lnTo>
                    <a:pt x="1577" y="65765"/>
                  </a:lnTo>
                  <a:lnTo>
                    <a:pt x="1460" y="65251"/>
                  </a:lnTo>
                  <a:lnTo>
                    <a:pt x="1352" y="64738"/>
                  </a:lnTo>
                  <a:lnTo>
                    <a:pt x="1243" y="64218"/>
                  </a:lnTo>
                  <a:lnTo>
                    <a:pt x="1043" y="63171"/>
                  </a:lnTo>
                  <a:lnTo>
                    <a:pt x="868" y="62117"/>
                  </a:lnTo>
                  <a:lnTo>
                    <a:pt x="701" y="61050"/>
                  </a:lnTo>
                  <a:lnTo>
                    <a:pt x="551" y="59970"/>
                  </a:lnTo>
                  <a:lnTo>
                    <a:pt x="426" y="58890"/>
                  </a:lnTo>
                  <a:lnTo>
                    <a:pt x="317" y="57803"/>
                  </a:lnTo>
                  <a:lnTo>
                    <a:pt x="217" y="56709"/>
                  </a:lnTo>
                  <a:lnTo>
                    <a:pt x="142" y="55609"/>
                  </a:lnTo>
                  <a:lnTo>
                    <a:pt x="84" y="54502"/>
                  </a:lnTo>
                  <a:lnTo>
                    <a:pt x="42" y="53402"/>
                  </a:lnTo>
                  <a:lnTo>
                    <a:pt x="9" y="52295"/>
                  </a:lnTo>
                  <a:lnTo>
                    <a:pt x="0" y="51188"/>
                  </a:lnTo>
                  <a:lnTo>
                    <a:pt x="9" y="50081"/>
                  </a:lnTo>
                  <a:lnTo>
                    <a:pt x="34" y="48974"/>
                  </a:lnTo>
                  <a:lnTo>
                    <a:pt x="75" y="47873"/>
                  </a:lnTo>
                  <a:lnTo>
                    <a:pt x="125" y="46773"/>
                  </a:lnTo>
                  <a:lnTo>
                    <a:pt x="200" y="45679"/>
                  </a:lnTo>
                  <a:lnTo>
                    <a:pt x="292" y="44592"/>
                  </a:lnTo>
                  <a:lnTo>
                    <a:pt x="392" y="43512"/>
                  </a:lnTo>
                  <a:lnTo>
                    <a:pt x="518" y="42439"/>
                  </a:lnTo>
                  <a:lnTo>
                    <a:pt x="651" y="41378"/>
                  </a:lnTo>
                  <a:lnTo>
                    <a:pt x="809" y="40325"/>
                  </a:lnTo>
                  <a:lnTo>
                    <a:pt x="976" y="39278"/>
                  </a:lnTo>
                  <a:lnTo>
                    <a:pt x="1160" y="38251"/>
                  </a:lnTo>
                  <a:lnTo>
                    <a:pt x="1360" y="37230"/>
                  </a:lnTo>
                  <a:lnTo>
                    <a:pt x="1569" y="36224"/>
                  </a:lnTo>
                  <a:lnTo>
                    <a:pt x="1802" y="35237"/>
                  </a:lnTo>
                  <a:lnTo>
                    <a:pt x="2044" y="34263"/>
                  </a:lnTo>
                  <a:lnTo>
                    <a:pt x="2303" y="33309"/>
                  </a:lnTo>
                  <a:lnTo>
                    <a:pt x="2578" y="32369"/>
                  </a:lnTo>
                  <a:lnTo>
                    <a:pt x="2728" y="31909"/>
                  </a:lnTo>
                  <a:lnTo>
                    <a:pt x="2870" y="31449"/>
                  </a:lnTo>
                  <a:lnTo>
                    <a:pt x="3020" y="30995"/>
                  </a:lnTo>
                  <a:lnTo>
                    <a:pt x="3179" y="30549"/>
                  </a:lnTo>
                  <a:lnTo>
                    <a:pt x="3337" y="30109"/>
                  </a:lnTo>
                  <a:lnTo>
                    <a:pt x="3496" y="29675"/>
                  </a:lnTo>
                  <a:lnTo>
                    <a:pt x="3663" y="29242"/>
                  </a:lnTo>
                  <a:lnTo>
                    <a:pt x="3829" y="28822"/>
                  </a:lnTo>
                  <a:lnTo>
                    <a:pt x="4005" y="28401"/>
                  </a:lnTo>
                  <a:lnTo>
                    <a:pt x="4180" y="27988"/>
                  </a:lnTo>
                  <a:lnTo>
                    <a:pt x="4355" y="27581"/>
                  </a:lnTo>
                  <a:lnTo>
                    <a:pt x="4539" y="27181"/>
                  </a:lnTo>
                  <a:lnTo>
                    <a:pt x="4730" y="26788"/>
                  </a:lnTo>
                  <a:lnTo>
                    <a:pt x="4914" y="26394"/>
                  </a:lnTo>
                  <a:lnTo>
                    <a:pt x="5114" y="26014"/>
                  </a:lnTo>
                  <a:lnTo>
                    <a:pt x="5306" y="25641"/>
                  </a:lnTo>
                  <a:lnTo>
                    <a:pt x="5506" y="25274"/>
                  </a:lnTo>
                  <a:lnTo>
                    <a:pt x="5715" y="24914"/>
                  </a:lnTo>
                  <a:lnTo>
                    <a:pt x="5923" y="24560"/>
                  </a:lnTo>
                  <a:lnTo>
                    <a:pt x="6132" y="24214"/>
                  </a:lnTo>
                  <a:lnTo>
                    <a:pt x="6349" y="23874"/>
                  </a:lnTo>
                  <a:lnTo>
                    <a:pt x="6566" y="23540"/>
                  </a:lnTo>
                  <a:lnTo>
                    <a:pt x="6566" y="23540"/>
                  </a:lnTo>
                  <a:lnTo>
                    <a:pt x="6791" y="23213"/>
                  </a:lnTo>
                  <a:lnTo>
                    <a:pt x="7016" y="22893"/>
                  </a:lnTo>
                  <a:lnTo>
                    <a:pt x="7250" y="22573"/>
                  </a:lnTo>
                  <a:lnTo>
                    <a:pt x="7492" y="22253"/>
                  </a:lnTo>
                  <a:lnTo>
                    <a:pt x="7742" y="21933"/>
                  </a:lnTo>
                  <a:lnTo>
                    <a:pt x="7992" y="21620"/>
                  </a:lnTo>
                  <a:lnTo>
                    <a:pt x="8251" y="21306"/>
                  </a:lnTo>
                  <a:lnTo>
                    <a:pt x="8518" y="20999"/>
                  </a:lnTo>
                  <a:lnTo>
                    <a:pt x="8793" y="20693"/>
                  </a:lnTo>
                  <a:lnTo>
                    <a:pt x="9068" y="20386"/>
                  </a:lnTo>
                  <a:lnTo>
                    <a:pt x="9352" y="20079"/>
                  </a:lnTo>
                  <a:lnTo>
                    <a:pt x="9636" y="19779"/>
                  </a:lnTo>
                  <a:lnTo>
                    <a:pt x="9936" y="19479"/>
                  </a:lnTo>
                  <a:lnTo>
                    <a:pt x="10228" y="19186"/>
                  </a:lnTo>
                  <a:lnTo>
                    <a:pt x="10537" y="18892"/>
                  </a:lnTo>
                  <a:lnTo>
                    <a:pt x="10845" y="18599"/>
                  </a:lnTo>
                  <a:lnTo>
                    <a:pt x="11162" y="18305"/>
                  </a:lnTo>
                  <a:lnTo>
                    <a:pt x="11479" y="18019"/>
                  </a:lnTo>
                  <a:lnTo>
                    <a:pt x="11805" y="17732"/>
                  </a:lnTo>
                  <a:lnTo>
                    <a:pt x="12138" y="17452"/>
                  </a:lnTo>
                  <a:lnTo>
                    <a:pt x="12472" y="17165"/>
                  </a:lnTo>
                  <a:lnTo>
                    <a:pt x="12814" y="16892"/>
                  </a:lnTo>
                  <a:lnTo>
                    <a:pt x="13156" y="16612"/>
                  </a:lnTo>
                  <a:lnTo>
                    <a:pt x="13507" y="16338"/>
                  </a:lnTo>
                  <a:lnTo>
                    <a:pt x="13865" y="16065"/>
                  </a:lnTo>
                  <a:lnTo>
                    <a:pt x="14224" y="15791"/>
                  </a:lnTo>
                  <a:lnTo>
                    <a:pt x="14591" y="15525"/>
                  </a:lnTo>
                  <a:lnTo>
                    <a:pt x="14958" y="15258"/>
                  </a:lnTo>
                  <a:lnTo>
                    <a:pt x="15333" y="14998"/>
                  </a:lnTo>
                  <a:lnTo>
                    <a:pt x="15709" y="14731"/>
                  </a:lnTo>
                  <a:lnTo>
                    <a:pt x="16485" y="14218"/>
                  </a:lnTo>
                  <a:lnTo>
                    <a:pt x="17269" y="13711"/>
                  </a:lnTo>
                  <a:lnTo>
                    <a:pt x="18070" y="13211"/>
                  </a:lnTo>
                  <a:lnTo>
                    <a:pt x="18896" y="12724"/>
                  </a:lnTo>
                  <a:lnTo>
                    <a:pt x="19730" y="12244"/>
                  </a:lnTo>
                  <a:lnTo>
                    <a:pt x="20581" y="11770"/>
                  </a:lnTo>
                  <a:lnTo>
                    <a:pt x="21448" y="11310"/>
                  </a:lnTo>
                  <a:lnTo>
                    <a:pt x="22324" y="10857"/>
                  </a:lnTo>
                  <a:lnTo>
                    <a:pt x="23217" y="10410"/>
                  </a:lnTo>
                  <a:lnTo>
                    <a:pt x="24126" y="9976"/>
                  </a:lnTo>
                  <a:lnTo>
                    <a:pt x="25044" y="9550"/>
                  </a:lnTo>
                  <a:lnTo>
                    <a:pt x="25978" y="9130"/>
                  </a:lnTo>
                  <a:lnTo>
                    <a:pt x="26921" y="8723"/>
                  </a:lnTo>
                  <a:lnTo>
                    <a:pt x="27872" y="8323"/>
                  </a:lnTo>
                  <a:lnTo>
                    <a:pt x="28840" y="7936"/>
                  </a:lnTo>
                  <a:lnTo>
                    <a:pt x="29816" y="7549"/>
                  </a:lnTo>
                  <a:lnTo>
                    <a:pt x="30800" y="7182"/>
                  </a:lnTo>
                  <a:lnTo>
                    <a:pt x="31793" y="6816"/>
                  </a:lnTo>
                  <a:lnTo>
                    <a:pt x="32794" y="6462"/>
                  </a:lnTo>
                  <a:lnTo>
                    <a:pt x="33803" y="6122"/>
                  </a:lnTo>
                  <a:lnTo>
                    <a:pt x="34821" y="5789"/>
                  </a:lnTo>
                  <a:lnTo>
                    <a:pt x="35847" y="5462"/>
                  </a:lnTo>
                  <a:lnTo>
                    <a:pt x="36882" y="5142"/>
                  </a:lnTo>
                  <a:lnTo>
                    <a:pt x="37916" y="4835"/>
                  </a:lnTo>
                  <a:lnTo>
                    <a:pt x="38959" y="4542"/>
                  </a:lnTo>
                  <a:lnTo>
                    <a:pt x="40010" y="4248"/>
                  </a:lnTo>
                  <a:lnTo>
                    <a:pt x="41070" y="3975"/>
                  </a:lnTo>
                  <a:lnTo>
                    <a:pt x="42121" y="3701"/>
                  </a:lnTo>
                  <a:lnTo>
                    <a:pt x="43189" y="3441"/>
                  </a:lnTo>
                  <a:lnTo>
                    <a:pt x="44248" y="3188"/>
                  </a:lnTo>
                  <a:lnTo>
                    <a:pt x="45316" y="2948"/>
                  </a:lnTo>
                  <a:lnTo>
                    <a:pt x="46392" y="2714"/>
                  </a:lnTo>
                  <a:lnTo>
                    <a:pt x="47460" y="2494"/>
                  </a:lnTo>
                  <a:lnTo>
                    <a:pt x="48536" y="2281"/>
                  </a:lnTo>
                  <a:lnTo>
                    <a:pt x="49604" y="2074"/>
                  </a:lnTo>
                  <a:lnTo>
                    <a:pt x="50680" y="1881"/>
                  </a:lnTo>
                  <a:lnTo>
                    <a:pt x="51756" y="1701"/>
                  </a:lnTo>
                  <a:lnTo>
                    <a:pt x="52824" y="1521"/>
                  </a:lnTo>
                  <a:lnTo>
                    <a:pt x="53900" y="1354"/>
                  </a:lnTo>
                  <a:lnTo>
                    <a:pt x="54968" y="1201"/>
                  </a:lnTo>
                  <a:lnTo>
                    <a:pt x="56036" y="1054"/>
                  </a:lnTo>
                  <a:lnTo>
                    <a:pt x="57095" y="914"/>
                  </a:lnTo>
                  <a:lnTo>
                    <a:pt x="58163" y="787"/>
                  </a:lnTo>
                  <a:lnTo>
                    <a:pt x="59214" y="674"/>
                  </a:lnTo>
                  <a:lnTo>
                    <a:pt x="60274" y="561"/>
                  </a:lnTo>
                  <a:lnTo>
                    <a:pt x="61316" y="461"/>
                  </a:lnTo>
                  <a:lnTo>
                    <a:pt x="62359" y="374"/>
                  </a:lnTo>
                  <a:lnTo>
                    <a:pt x="63394" y="294"/>
                  </a:lnTo>
                  <a:lnTo>
                    <a:pt x="64428" y="227"/>
                  </a:lnTo>
                  <a:lnTo>
                    <a:pt x="64428" y="227"/>
                  </a:lnTo>
                  <a:lnTo>
                    <a:pt x="65563" y="160"/>
                  </a:lnTo>
                  <a:lnTo>
                    <a:pt x="66689" y="107"/>
                  </a:lnTo>
                  <a:lnTo>
                    <a:pt x="67824" y="60"/>
                  </a:lnTo>
                  <a:lnTo>
                    <a:pt x="68950" y="34"/>
                  </a:lnTo>
                  <a:lnTo>
                    <a:pt x="70076" y="14"/>
                  </a:lnTo>
                  <a:lnTo>
                    <a:pt x="71202" y="0"/>
                  </a:lnTo>
                  <a:lnTo>
                    <a:pt x="72328" y="7"/>
                  </a:lnTo>
                  <a:lnTo>
                    <a:pt x="73446" y="20"/>
                  </a:lnTo>
                  <a:lnTo>
                    <a:pt x="74564" y="47"/>
                  </a:lnTo>
                  <a:lnTo>
                    <a:pt x="75682" y="80"/>
                  </a:lnTo>
                  <a:lnTo>
                    <a:pt x="76800" y="127"/>
                  </a:lnTo>
                  <a:lnTo>
                    <a:pt x="77909" y="187"/>
                  </a:lnTo>
                  <a:lnTo>
                    <a:pt x="79019" y="254"/>
                  </a:lnTo>
                  <a:lnTo>
                    <a:pt x="80128" y="334"/>
                  </a:lnTo>
                  <a:lnTo>
                    <a:pt x="81230" y="421"/>
                  </a:lnTo>
                  <a:lnTo>
                    <a:pt x="82331" y="521"/>
                  </a:lnTo>
                  <a:lnTo>
                    <a:pt x="83424" y="627"/>
                  </a:lnTo>
                  <a:lnTo>
                    <a:pt x="84517" y="741"/>
                  </a:lnTo>
                  <a:lnTo>
                    <a:pt x="85609" y="874"/>
                  </a:lnTo>
                  <a:lnTo>
                    <a:pt x="86694" y="1007"/>
                  </a:lnTo>
                  <a:lnTo>
                    <a:pt x="87778" y="1154"/>
                  </a:lnTo>
                  <a:lnTo>
                    <a:pt x="88863" y="1307"/>
                  </a:lnTo>
                  <a:lnTo>
                    <a:pt x="89931" y="1474"/>
                  </a:lnTo>
                  <a:lnTo>
                    <a:pt x="91007" y="1648"/>
                  </a:lnTo>
                  <a:lnTo>
                    <a:pt x="92075" y="1828"/>
                  </a:lnTo>
                  <a:lnTo>
                    <a:pt x="93134" y="2014"/>
                  </a:lnTo>
                  <a:lnTo>
                    <a:pt x="94194" y="2214"/>
                  </a:lnTo>
                  <a:lnTo>
                    <a:pt x="95245" y="2421"/>
                  </a:lnTo>
                  <a:lnTo>
                    <a:pt x="96296" y="2634"/>
                  </a:lnTo>
                  <a:lnTo>
                    <a:pt x="97330" y="2861"/>
                  </a:lnTo>
                  <a:lnTo>
                    <a:pt x="98373" y="3088"/>
                  </a:lnTo>
                  <a:lnTo>
                    <a:pt x="99408" y="3328"/>
                  </a:lnTo>
                  <a:lnTo>
                    <a:pt x="100434" y="3575"/>
                  </a:lnTo>
                  <a:lnTo>
                    <a:pt x="101452" y="3828"/>
                  </a:lnTo>
                  <a:lnTo>
                    <a:pt x="102469" y="4088"/>
                  </a:lnTo>
                  <a:lnTo>
                    <a:pt x="103479" y="4355"/>
                  </a:lnTo>
                  <a:lnTo>
                    <a:pt x="104480" y="4628"/>
                  </a:lnTo>
                  <a:lnTo>
                    <a:pt x="105481" y="4908"/>
                  </a:lnTo>
                  <a:lnTo>
                    <a:pt x="106465" y="5195"/>
                  </a:lnTo>
                  <a:lnTo>
                    <a:pt x="107450" y="5495"/>
                  </a:lnTo>
                  <a:lnTo>
                    <a:pt x="108434" y="5795"/>
                  </a:lnTo>
                  <a:lnTo>
                    <a:pt x="109402" y="6102"/>
                  </a:lnTo>
                  <a:lnTo>
                    <a:pt x="110369" y="6415"/>
                  </a:lnTo>
                  <a:lnTo>
                    <a:pt x="111321" y="6736"/>
                  </a:lnTo>
                  <a:lnTo>
                    <a:pt x="112272" y="7062"/>
                  </a:lnTo>
                  <a:lnTo>
                    <a:pt x="113214" y="7389"/>
                  </a:lnTo>
                  <a:lnTo>
                    <a:pt x="114157" y="7729"/>
                  </a:lnTo>
                  <a:lnTo>
                    <a:pt x="115083" y="8069"/>
                  </a:lnTo>
                  <a:lnTo>
                    <a:pt x="116001" y="8416"/>
                  </a:lnTo>
                  <a:lnTo>
                    <a:pt x="116910" y="8769"/>
                  </a:lnTo>
                  <a:lnTo>
                    <a:pt x="117819" y="9130"/>
                  </a:lnTo>
                  <a:lnTo>
                    <a:pt x="118712" y="9490"/>
                  </a:lnTo>
                  <a:lnTo>
                    <a:pt x="119604" y="9856"/>
                  </a:lnTo>
                  <a:lnTo>
                    <a:pt x="120480" y="10230"/>
                  </a:lnTo>
                  <a:lnTo>
                    <a:pt x="121356" y="10603"/>
                  </a:lnTo>
                  <a:lnTo>
                    <a:pt x="122216" y="10983"/>
                  </a:lnTo>
                  <a:lnTo>
                    <a:pt x="123067" y="11370"/>
                  </a:lnTo>
                  <a:lnTo>
                    <a:pt x="123917" y="11757"/>
                  </a:lnTo>
                  <a:lnTo>
                    <a:pt x="124752" y="12150"/>
                  </a:lnTo>
                  <a:lnTo>
                    <a:pt x="125578" y="12550"/>
                  </a:lnTo>
                  <a:lnTo>
                    <a:pt x="126395" y="12951"/>
                  </a:lnTo>
                  <a:lnTo>
                    <a:pt x="127196" y="13351"/>
                  </a:lnTo>
                  <a:lnTo>
                    <a:pt x="127997" y="13757"/>
                  </a:lnTo>
                  <a:lnTo>
                    <a:pt x="128789" y="14164"/>
                  </a:lnTo>
                  <a:lnTo>
                    <a:pt x="129565" y="14578"/>
                  </a:lnTo>
                  <a:lnTo>
                    <a:pt x="130333" y="14998"/>
                  </a:lnTo>
                  <a:lnTo>
                    <a:pt x="131092" y="15411"/>
                  </a:lnTo>
                  <a:lnTo>
                    <a:pt x="131834" y="15838"/>
                  </a:lnTo>
                  <a:lnTo>
                    <a:pt x="132577" y="16258"/>
                  </a:lnTo>
                  <a:lnTo>
                    <a:pt x="133303" y="16685"/>
                  </a:lnTo>
                  <a:lnTo>
                    <a:pt x="134012" y="17112"/>
                  </a:lnTo>
                  <a:lnTo>
                    <a:pt x="134721" y="17545"/>
                  </a:lnTo>
                  <a:lnTo>
                    <a:pt x="135413" y="17972"/>
                  </a:lnTo>
                  <a:lnTo>
                    <a:pt x="136097" y="18405"/>
                  </a:lnTo>
                  <a:lnTo>
                    <a:pt x="136765" y="18845"/>
                  </a:lnTo>
                  <a:lnTo>
                    <a:pt x="137424" y="19279"/>
                  </a:lnTo>
                  <a:lnTo>
                    <a:pt x="138074" y="19719"/>
                  </a:lnTo>
                  <a:lnTo>
                    <a:pt x="138708" y="20159"/>
                  </a:lnTo>
                  <a:lnTo>
                    <a:pt x="139334" y="20599"/>
                  </a:lnTo>
                  <a:lnTo>
                    <a:pt x="139943" y="21039"/>
                  </a:lnTo>
                  <a:lnTo>
                    <a:pt x="140544" y="21480"/>
                  </a:lnTo>
                  <a:lnTo>
                    <a:pt x="141128" y="21926"/>
                  </a:lnTo>
                  <a:lnTo>
                    <a:pt x="141703" y="22366"/>
                  </a:lnTo>
                  <a:lnTo>
                    <a:pt x="142271" y="22807"/>
                  </a:lnTo>
                  <a:lnTo>
                    <a:pt x="142821" y="23253"/>
                  </a:lnTo>
                  <a:lnTo>
                    <a:pt x="143355" y="23693"/>
                  </a:lnTo>
                  <a:lnTo>
                    <a:pt x="143881" y="24140"/>
                  </a:lnTo>
                  <a:lnTo>
                    <a:pt x="144390" y="24580"/>
                  </a:lnTo>
                  <a:lnTo>
                    <a:pt x="144890" y="25027"/>
                  </a:lnTo>
                  <a:lnTo>
                    <a:pt x="145374" y="25467"/>
                  </a:lnTo>
                  <a:lnTo>
                    <a:pt x="145841" y="25907"/>
                  </a:lnTo>
                  <a:lnTo>
                    <a:pt x="146300" y="26348"/>
                  </a:lnTo>
                  <a:lnTo>
                    <a:pt x="146742" y="26788"/>
                  </a:lnTo>
                  <a:lnTo>
                    <a:pt x="147168" y="27228"/>
                  </a:lnTo>
                  <a:lnTo>
                    <a:pt x="147585" y="27668"/>
                  </a:lnTo>
                  <a:lnTo>
                    <a:pt x="147985" y="28101"/>
                  </a:lnTo>
                  <a:lnTo>
                    <a:pt x="148369" y="28541"/>
                  </a:lnTo>
                  <a:lnTo>
                    <a:pt x="148736" y="28968"/>
                  </a:lnTo>
                  <a:lnTo>
                    <a:pt x="149095" y="29402"/>
                  </a:lnTo>
                  <a:lnTo>
                    <a:pt x="149437" y="29835"/>
                  </a:lnTo>
                  <a:lnTo>
                    <a:pt x="149762" y="30262"/>
                  </a:lnTo>
                  <a:lnTo>
                    <a:pt x="150079" y="30682"/>
                  </a:lnTo>
                  <a:lnTo>
                    <a:pt x="150371" y="31109"/>
                  </a:lnTo>
                  <a:lnTo>
                    <a:pt x="150655" y="31529"/>
                  </a:lnTo>
                  <a:lnTo>
                    <a:pt x="150922" y="31942"/>
                  </a:lnTo>
                  <a:lnTo>
                    <a:pt x="151164" y="32362"/>
                  </a:lnTo>
                  <a:lnTo>
                    <a:pt x="151397" y="32769"/>
                  </a:lnTo>
                  <a:lnTo>
                    <a:pt x="151622" y="33183"/>
                  </a:lnTo>
                  <a:lnTo>
                    <a:pt x="151823" y="33583"/>
                  </a:lnTo>
                  <a:lnTo>
                    <a:pt x="152006" y="33990"/>
                  </a:lnTo>
                  <a:lnTo>
                    <a:pt x="152173" y="34383"/>
                  </a:lnTo>
                  <a:lnTo>
                    <a:pt x="152331" y="34783"/>
                  </a:lnTo>
                  <a:lnTo>
                    <a:pt x="152465" y="35170"/>
                  </a:lnTo>
                  <a:lnTo>
                    <a:pt x="152582" y="35557"/>
                  </a:lnTo>
                  <a:lnTo>
                    <a:pt x="152682" y="35943"/>
                  </a:lnTo>
                  <a:lnTo>
                    <a:pt x="152774" y="36324"/>
                  </a:lnTo>
                  <a:lnTo>
                    <a:pt x="152840" y="36697"/>
                  </a:lnTo>
                  <a:lnTo>
                    <a:pt x="152890" y="37070"/>
                  </a:lnTo>
                  <a:lnTo>
                    <a:pt x="152924" y="37431"/>
                  </a:lnTo>
                  <a:lnTo>
                    <a:pt x="152932" y="37791"/>
                  </a:lnTo>
                  <a:lnTo>
                    <a:pt x="152932" y="38151"/>
                  </a:lnTo>
                  <a:lnTo>
                    <a:pt x="152915" y="38497"/>
                  </a:lnTo>
                  <a:lnTo>
                    <a:pt x="152874" y="38844"/>
                  </a:lnTo>
                  <a:lnTo>
                    <a:pt x="152815" y="39184"/>
                  </a:lnTo>
                  <a:lnTo>
                    <a:pt x="152740" y="39524"/>
                  </a:lnTo>
                  <a:lnTo>
                    <a:pt x="152648" y="39851"/>
                  </a:lnTo>
                  <a:lnTo>
                    <a:pt x="152540" y="40171"/>
                  </a:lnTo>
                  <a:lnTo>
                    <a:pt x="152473" y="40331"/>
                  </a:lnTo>
                  <a:lnTo>
                    <a:pt x="152407" y="40491"/>
                  </a:lnTo>
                  <a:lnTo>
                    <a:pt x="152407" y="4049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557;p67"/>
            <p:cNvSpPr/>
            <p:nvPr/>
          </p:nvSpPr>
          <p:spPr>
            <a:xfrm flipH="1">
              <a:off x="5837393" y="2761277"/>
              <a:ext cx="501741" cy="671557"/>
            </a:xfrm>
            <a:custGeom>
              <a:avLst/>
              <a:gdLst/>
              <a:ahLst/>
              <a:cxnLst/>
              <a:rect l="l" t="t" r="r" b="b"/>
              <a:pathLst>
                <a:path w="115409" h="105757" extrusionOk="0">
                  <a:moveTo>
                    <a:pt x="34796" y="105756"/>
                  </a:moveTo>
                  <a:lnTo>
                    <a:pt x="34796" y="105756"/>
                  </a:lnTo>
                  <a:lnTo>
                    <a:pt x="35647" y="105736"/>
                  </a:lnTo>
                  <a:lnTo>
                    <a:pt x="36498" y="105710"/>
                  </a:lnTo>
                  <a:lnTo>
                    <a:pt x="37341" y="105683"/>
                  </a:lnTo>
                  <a:lnTo>
                    <a:pt x="38192" y="105649"/>
                  </a:lnTo>
                  <a:lnTo>
                    <a:pt x="39034" y="105609"/>
                  </a:lnTo>
                  <a:lnTo>
                    <a:pt x="39877" y="105563"/>
                  </a:lnTo>
                  <a:lnTo>
                    <a:pt x="40719" y="105516"/>
                  </a:lnTo>
                  <a:lnTo>
                    <a:pt x="41562" y="105463"/>
                  </a:lnTo>
                  <a:lnTo>
                    <a:pt x="42396" y="105409"/>
                  </a:lnTo>
                  <a:lnTo>
                    <a:pt x="43239" y="105349"/>
                  </a:lnTo>
                  <a:lnTo>
                    <a:pt x="44073" y="105283"/>
                  </a:lnTo>
                  <a:lnTo>
                    <a:pt x="44907" y="105209"/>
                  </a:lnTo>
                  <a:lnTo>
                    <a:pt x="45733" y="105136"/>
                  </a:lnTo>
                  <a:lnTo>
                    <a:pt x="46559" y="105063"/>
                  </a:lnTo>
                  <a:lnTo>
                    <a:pt x="48211" y="104896"/>
                  </a:lnTo>
                  <a:lnTo>
                    <a:pt x="49854" y="104716"/>
                  </a:lnTo>
                  <a:lnTo>
                    <a:pt x="51481" y="104523"/>
                  </a:lnTo>
                  <a:lnTo>
                    <a:pt x="53091" y="104316"/>
                  </a:lnTo>
                  <a:lnTo>
                    <a:pt x="54693" y="104102"/>
                  </a:lnTo>
                  <a:lnTo>
                    <a:pt x="56286" y="103869"/>
                  </a:lnTo>
                  <a:lnTo>
                    <a:pt x="57855" y="103629"/>
                  </a:lnTo>
                  <a:lnTo>
                    <a:pt x="59406" y="103382"/>
                  </a:lnTo>
                  <a:lnTo>
                    <a:pt x="60950" y="103122"/>
                  </a:lnTo>
                  <a:lnTo>
                    <a:pt x="62468" y="102849"/>
                  </a:lnTo>
                  <a:lnTo>
                    <a:pt x="63970" y="102575"/>
                  </a:lnTo>
                  <a:lnTo>
                    <a:pt x="65455" y="102289"/>
                  </a:lnTo>
                  <a:lnTo>
                    <a:pt x="66914" y="102002"/>
                  </a:lnTo>
                  <a:lnTo>
                    <a:pt x="68358" y="101702"/>
                  </a:lnTo>
                  <a:lnTo>
                    <a:pt x="69768" y="101402"/>
                  </a:lnTo>
                  <a:lnTo>
                    <a:pt x="71161" y="101095"/>
                  </a:lnTo>
                  <a:lnTo>
                    <a:pt x="72529" y="100788"/>
                  </a:lnTo>
                  <a:lnTo>
                    <a:pt x="73872" y="100475"/>
                  </a:lnTo>
                  <a:lnTo>
                    <a:pt x="75190" y="100161"/>
                  </a:lnTo>
                  <a:lnTo>
                    <a:pt x="76483" y="99841"/>
                  </a:lnTo>
                  <a:lnTo>
                    <a:pt x="77743" y="99528"/>
                  </a:lnTo>
                  <a:lnTo>
                    <a:pt x="78977" y="99208"/>
                  </a:lnTo>
                  <a:lnTo>
                    <a:pt x="80179" y="98888"/>
                  </a:lnTo>
                  <a:lnTo>
                    <a:pt x="81347" y="98574"/>
                  </a:lnTo>
                  <a:lnTo>
                    <a:pt x="82490" y="98261"/>
                  </a:lnTo>
                  <a:lnTo>
                    <a:pt x="82490" y="98261"/>
                  </a:lnTo>
                  <a:lnTo>
                    <a:pt x="82932" y="98134"/>
                  </a:lnTo>
                  <a:lnTo>
                    <a:pt x="83374" y="98001"/>
                  </a:lnTo>
                  <a:lnTo>
                    <a:pt x="83816" y="97861"/>
                  </a:lnTo>
                  <a:lnTo>
                    <a:pt x="84250" y="97707"/>
                  </a:lnTo>
                  <a:lnTo>
                    <a:pt x="84692" y="97554"/>
                  </a:lnTo>
                  <a:lnTo>
                    <a:pt x="85117" y="97394"/>
                  </a:lnTo>
                  <a:lnTo>
                    <a:pt x="85960" y="97061"/>
                  </a:lnTo>
                  <a:lnTo>
                    <a:pt x="85960" y="97061"/>
                  </a:lnTo>
                  <a:lnTo>
                    <a:pt x="86502" y="96834"/>
                  </a:lnTo>
                  <a:lnTo>
                    <a:pt x="87036" y="96600"/>
                  </a:lnTo>
                  <a:lnTo>
                    <a:pt x="87570" y="96354"/>
                  </a:lnTo>
                  <a:lnTo>
                    <a:pt x="88096" y="96100"/>
                  </a:lnTo>
                  <a:lnTo>
                    <a:pt x="88621" y="95834"/>
                  </a:lnTo>
                  <a:lnTo>
                    <a:pt x="89138" y="95560"/>
                  </a:lnTo>
                  <a:lnTo>
                    <a:pt x="89656" y="95273"/>
                  </a:lnTo>
                  <a:lnTo>
                    <a:pt x="90173" y="94980"/>
                  </a:lnTo>
                  <a:lnTo>
                    <a:pt x="90673" y="94680"/>
                  </a:lnTo>
                  <a:lnTo>
                    <a:pt x="91182" y="94373"/>
                  </a:lnTo>
                  <a:lnTo>
                    <a:pt x="91675" y="94053"/>
                  </a:lnTo>
                  <a:lnTo>
                    <a:pt x="92175" y="93726"/>
                  </a:lnTo>
                  <a:lnTo>
                    <a:pt x="92659" y="93386"/>
                  </a:lnTo>
                  <a:lnTo>
                    <a:pt x="93143" y="93046"/>
                  </a:lnTo>
                  <a:lnTo>
                    <a:pt x="93627" y="92693"/>
                  </a:lnTo>
                  <a:lnTo>
                    <a:pt x="94102" y="92333"/>
                  </a:lnTo>
                  <a:lnTo>
                    <a:pt x="94569" y="91966"/>
                  </a:lnTo>
                  <a:lnTo>
                    <a:pt x="95036" y="91586"/>
                  </a:lnTo>
                  <a:lnTo>
                    <a:pt x="95504" y="91206"/>
                  </a:lnTo>
                  <a:lnTo>
                    <a:pt x="95962" y="90812"/>
                  </a:lnTo>
                  <a:lnTo>
                    <a:pt x="96413" y="90412"/>
                  </a:lnTo>
                  <a:lnTo>
                    <a:pt x="96863" y="90005"/>
                  </a:lnTo>
                  <a:lnTo>
                    <a:pt x="97306" y="89598"/>
                  </a:lnTo>
                  <a:lnTo>
                    <a:pt x="97748" y="89178"/>
                  </a:lnTo>
                  <a:lnTo>
                    <a:pt x="98182" y="88752"/>
                  </a:lnTo>
                  <a:lnTo>
                    <a:pt x="98607" y="88318"/>
                  </a:lnTo>
                  <a:lnTo>
                    <a:pt x="99032" y="87878"/>
                  </a:lnTo>
                  <a:lnTo>
                    <a:pt x="99450" y="87431"/>
                  </a:lnTo>
                  <a:lnTo>
                    <a:pt x="99867" y="86978"/>
                  </a:lnTo>
                  <a:lnTo>
                    <a:pt x="100275" y="86518"/>
                  </a:lnTo>
                  <a:lnTo>
                    <a:pt x="100684" y="86058"/>
                  </a:lnTo>
                  <a:lnTo>
                    <a:pt x="101085" y="85584"/>
                  </a:lnTo>
                  <a:lnTo>
                    <a:pt x="101477" y="85111"/>
                  </a:lnTo>
                  <a:lnTo>
                    <a:pt x="101869" y="84630"/>
                  </a:lnTo>
                  <a:lnTo>
                    <a:pt x="102261" y="84137"/>
                  </a:lnTo>
                  <a:lnTo>
                    <a:pt x="102636" y="83650"/>
                  </a:lnTo>
                  <a:lnTo>
                    <a:pt x="103012" y="83150"/>
                  </a:lnTo>
                  <a:lnTo>
                    <a:pt x="103387" y="82643"/>
                  </a:lnTo>
                  <a:lnTo>
                    <a:pt x="103754" y="82136"/>
                  </a:lnTo>
                  <a:lnTo>
                    <a:pt x="104113" y="81623"/>
                  </a:lnTo>
                  <a:lnTo>
                    <a:pt x="104463" y="81110"/>
                  </a:lnTo>
                  <a:lnTo>
                    <a:pt x="104814" y="80583"/>
                  </a:lnTo>
                  <a:lnTo>
                    <a:pt x="105164" y="80056"/>
                  </a:lnTo>
                  <a:lnTo>
                    <a:pt x="105506" y="79529"/>
                  </a:lnTo>
                  <a:lnTo>
                    <a:pt x="105840" y="78989"/>
                  </a:lnTo>
                  <a:lnTo>
                    <a:pt x="106165" y="78455"/>
                  </a:lnTo>
                  <a:lnTo>
                    <a:pt x="106491" y="77909"/>
                  </a:lnTo>
                  <a:lnTo>
                    <a:pt x="106808" y="77362"/>
                  </a:lnTo>
                  <a:lnTo>
                    <a:pt x="107125" y="76815"/>
                  </a:lnTo>
                  <a:lnTo>
                    <a:pt x="107433" y="76255"/>
                  </a:lnTo>
                  <a:lnTo>
                    <a:pt x="107734" y="75701"/>
                  </a:lnTo>
                  <a:lnTo>
                    <a:pt x="108034" y="75141"/>
                  </a:lnTo>
                  <a:lnTo>
                    <a:pt x="108326" y="74574"/>
                  </a:lnTo>
                  <a:lnTo>
                    <a:pt x="108618" y="74008"/>
                  </a:lnTo>
                  <a:lnTo>
                    <a:pt x="108893" y="73441"/>
                  </a:lnTo>
                  <a:lnTo>
                    <a:pt x="109177" y="72867"/>
                  </a:lnTo>
                  <a:lnTo>
                    <a:pt x="109444" y="72287"/>
                  </a:lnTo>
                  <a:lnTo>
                    <a:pt x="109711" y="71714"/>
                  </a:lnTo>
                  <a:lnTo>
                    <a:pt x="109969" y="71133"/>
                  </a:lnTo>
                  <a:lnTo>
                    <a:pt x="110220" y="70553"/>
                  </a:lnTo>
                  <a:lnTo>
                    <a:pt x="110470" y="69967"/>
                  </a:lnTo>
                  <a:lnTo>
                    <a:pt x="110712" y="69380"/>
                  </a:lnTo>
                  <a:lnTo>
                    <a:pt x="110954" y="68793"/>
                  </a:lnTo>
                  <a:lnTo>
                    <a:pt x="111187" y="68199"/>
                  </a:lnTo>
                  <a:lnTo>
                    <a:pt x="111187" y="68199"/>
                  </a:lnTo>
                  <a:lnTo>
                    <a:pt x="111187" y="68199"/>
                  </a:lnTo>
                  <a:lnTo>
                    <a:pt x="111404" y="67613"/>
                  </a:lnTo>
                  <a:lnTo>
                    <a:pt x="111621" y="67019"/>
                  </a:lnTo>
                  <a:lnTo>
                    <a:pt x="111838" y="66419"/>
                  </a:lnTo>
                  <a:lnTo>
                    <a:pt x="112038" y="65825"/>
                  </a:lnTo>
                  <a:lnTo>
                    <a:pt x="112238" y="65225"/>
                  </a:lnTo>
                  <a:lnTo>
                    <a:pt x="112439" y="64625"/>
                  </a:lnTo>
                  <a:lnTo>
                    <a:pt x="112622" y="64025"/>
                  </a:lnTo>
                  <a:lnTo>
                    <a:pt x="112806" y="63425"/>
                  </a:lnTo>
                  <a:lnTo>
                    <a:pt x="112981" y="62825"/>
                  </a:lnTo>
                  <a:lnTo>
                    <a:pt x="113148" y="62224"/>
                  </a:lnTo>
                  <a:lnTo>
                    <a:pt x="113315" y="61618"/>
                  </a:lnTo>
                  <a:lnTo>
                    <a:pt x="113473" y="61017"/>
                  </a:lnTo>
                  <a:lnTo>
                    <a:pt x="113623" y="60411"/>
                  </a:lnTo>
                  <a:lnTo>
                    <a:pt x="113773" y="59810"/>
                  </a:lnTo>
                  <a:lnTo>
                    <a:pt x="113915" y="59204"/>
                  </a:lnTo>
                  <a:lnTo>
                    <a:pt x="114049" y="58603"/>
                  </a:lnTo>
                  <a:lnTo>
                    <a:pt x="114174" y="57997"/>
                  </a:lnTo>
                  <a:lnTo>
                    <a:pt x="114299" y="57396"/>
                  </a:lnTo>
                  <a:lnTo>
                    <a:pt x="114416" y="56790"/>
                  </a:lnTo>
                  <a:lnTo>
                    <a:pt x="114524" y="56189"/>
                  </a:lnTo>
                  <a:lnTo>
                    <a:pt x="114624" y="55589"/>
                  </a:lnTo>
                  <a:lnTo>
                    <a:pt x="114724" y="54989"/>
                  </a:lnTo>
                  <a:lnTo>
                    <a:pt x="114816" y="54389"/>
                  </a:lnTo>
                  <a:lnTo>
                    <a:pt x="114900" y="53789"/>
                  </a:lnTo>
                  <a:lnTo>
                    <a:pt x="114975" y="53195"/>
                  </a:lnTo>
                  <a:lnTo>
                    <a:pt x="115050" y="52595"/>
                  </a:lnTo>
                  <a:lnTo>
                    <a:pt x="115116" y="52002"/>
                  </a:lnTo>
                  <a:lnTo>
                    <a:pt x="115175" y="51408"/>
                  </a:lnTo>
                  <a:lnTo>
                    <a:pt x="115225" y="50821"/>
                  </a:lnTo>
                  <a:lnTo>
                    <a:pt x="115275" y="50235"/>
                  </a:lnTo>
                  <a:lnTo>
                    <a:pt x="115308" y="49648"/>
                  </a:lnTo>
                  <a:lnTo>
                    <a:pt x="115342" y="49061"/>
                  </a:lnTo>
                  <a:lnTo>
                    <a:pt x="115367" y="48481"/>
                  </a:lnTo>
                  <a:lnTo>
                    <a:pt x="115392" y="47901"/>
                  </a:lnTo>
                  <a:lnTo>
                    <a:pt x="115400" y="47320"/>
                  </a:lnTo>
                  <a:lnTo>
                    <a:pt x="115408" y="46747"/>
                  </a:lnTo>
                  <a:lnTo>
                    <a:pt x="115408" y="46173"/>
                  </a:lnTo>
                  <a:lnTo>
                    <a:pt x="115400" y="45607"/>
                  </a:lnTo>
                  <a:lnTo>
                    <a:pt x="115383" y="45040"/>
                  </a:lnTo>
                  <a:lnTo>
                    <a:pt x="115367" y="44480"/>
                  </a:lnTo>
                  <a:lnTo>
                    <a:pt x="115342" y="43919"/>
                  </a:lnTo>
                  <a:lnTo>
                    <a:pt x="115308" y="43366"/>
                  </a:lnTo>
                  <a:lnTo>
                    <a:pt x="115267" y="42812"/>
                  </a:lnTo>
                  <a:lnTo>
                    <a:pt x="115217" y="42266"/>
                  </a:lnTo>
                  <a:lnTo>
                    <a:pt x="115158" y="41719"/>
                  </a:lnTo>
                  <a:lnTo>
                    <a:pt x="115100" y="41179"/>
                  </a:lnTo>
                  <a:lnTo>
                    <a:pt x="115033" y="40645"/>
                  </a:lnTo>
                  <a:lnTo>
                    <a:pt x="114958" y="40112"/>
                  </a:lnTo>
                  <a:lnTo>
                    <a:pt x="114875" y="39585"/>
                  </a:lnTo>
                  <a:lnTo>
                    <a:pt x="114783" y="39058"/>
                  </a:lnTo>
                  <a:lnTo>
                    <a:pt x="114683" y="38538"/>
                  </a:lnTo>
                  <a:lnTo>
                    <a:pt x="114583" y="38025"/>
                  </a:lnTo>
                  <a:lnTo>
                    <a:pt x="114466" y="37518"/>
                  </a:lnTo>
                  <a:lnTo>
                    <a:pt x="114349" y="37018"/>
                  </a:lnTo>
                  <a:lnTo>
                    <a:pt x="114224" y="36517"/>
                  </a:lnTo>
                  <a:lnTo>
                    <a:pt x="114090" y="36024"/>
                  </a:lnTo>
                  <a:lnTo>
                    <a:pt x="113949" y="35537"/>
                  </a:lnTo>
                  <a:lnTo>
                    <a:pt x="113807" y="35050"/>
                  </a:lnTo>
                  <a:lnTo>
                    <a:pt x="113648" y="34577"/>
                  </a:lnTo>
                  <a:lnTo>
                    <a:pt x="113481" y="34103"/>
                  </a:lnTo>
                  <a:lnTo>
                    <a:pt x="113315" y="33643"/>
                  </a:lnTo>
                  <a:lnTo>
                    <a:pt x="113139" y="33183"/>
                  </a:lnTo>
                  <a:lnTo>
                    <a:pt x="112956" y="32730"/>
                  </a:lnTo>
                  <a:lnTo>
                    <a:pt x="112764" y="32283"/>
                  </a:lnTo>
                  <a:lnTo>
                    <a:pt x="112764" y="32283"/>
                  </a:lnTo>
                  <a:lnTo>
                    <a:pt x="112580" y="31863"/>
                  </a:lnTo>
                  <a:lnTo>
                    <a:pt x="112389" y="31443"/>
                  </a:lnTo>
                  <a:lnTo>
                    <a:pt x="112188" y="31036"/>
                  </a:lnTo>
                  <a:lnTo>
                    <a:pt x="111980" y="30629"/>
                  </a:lnTo>
                  <a:lnTo>
                    <a:pt x="111763" y="30229"/>
                  </a:lnTo>
                  <a:lnTo>
                    <a:pt x="111529" y="29836"/>
                  </a:lnTo>
                  <a:lnTo>
                    <a:pt x="111287" y="29449"/>
                  </a:lnTo>
                  <a:lnTo>
                    <a:pt x="111029" y="29069"/>
                  </a:lnTo>
                  <a:lnTo>
                    <a:pt x="111029" y="29069"/>
                  </a:lnTo>
                  <a:lnTo>
                    <a:pt x="110728" y="28609"/>
                  </a:lnTo>
                  <a:lnTo>
                    <a:pt x="110428" y="28155"/>
                  </a:lnTo>
                  <a:lnTo>
                    <a:pt x="110111" y="27702"/>
                  </a:lnTo>
                  <a:lnTo>
                    <a:pt x="109794" y="27248"/>
                  </a:lnTo>
                  <a:lnTo>
                    <a:pt x="109460" y="26795"/>
                  </a:lnTo>
                  <a:lnTo>
                    <a:pt x="109127" y="26341"/>
                  </a:lnTo>
                  <a:lnTo>
                    <a:pt x="108785" y="25895"/>
                  </a:lnTo>
                  <a:lnTo>
                    <a:pt x="108426" y="25448"/>
                  </a:lnTo>
                  <a:lnTo>
                    <a:pt x="108067" y="25001"/>
                  </a:lnTo>
                  <a:lnTo>
                    <a:pt x="107700" y="24554"/>
                  </a:lnTo>
                  <a:lnTo>
                    <a:pt x="107325" y="24114"/>
                  </a:lnTo>
                  <a:lnTo>
                    <a:pt x="106941" y="23674"/>
                  </a:lnTo>
                  <a:lnTo>
                    <a:pt x="106549" y="23234"/>
                  </a:lnTo>
                  <a:lnTo>
                    <a:pt x="106148" y="22800"/>
                  </a:lnTo>
                  <a:lnTo>
                    <a:pt x="105748" y="22360"/>
                  </a:lnTo>
                  <a:lnTo>
                    <a:pt x="105331" y="21934"/>
                  </a:lnTo>
                  <a:lnTo>
                    <a:pt x="104914" y="21500"/>
                  </a:lnTo>
                  <a:lnTo>
                    <a:pt x="104488" y="21073"/>
                  </a:lnTo>
                  <a:lnTo>
                    <a:pt x="104055" y="20647"/>
                  </a:lnTo>
                  <a:lnTo>
                    <a:pt x="103612" y="20220"/>
                  </a:lnTo>
                  <a:lnTo>
                    <a:pt x="103162" y="19800"/>
                  </a:lnTo>
                  <a:lnTo>
                    <a:pt x="102711" y="19379"/>
                  </a:lnTo>
                  <a:lnTo>
                    <a:pt x="102244" y="18966"/>
                  </a:lnTo>
                  <a:lnTo>
                    <a:pt x="101777" y="18553"/>
                  </a:lnTo>
                  <a:lnTo>
                    <a:pt x="101310" y="18139"/>
                  </a:lnTo>
                  <a:lnTo>
                    <a:pt x="100826" y="17732"/>
                  </a:lnTo>
                  <a:lnTo>
                    <a:pt x="100342" y="17326"/>
                  </a:lnTo>
                  <a:lnTo>
                    <a:pt x="99850" y="16925"/>
                  </a:lnTo>
                  <a:lnTo>
                    <a:pt x="99349" y="16525"/>
                  </a:lnTo>
                  <a:lnTo>
                    <a:pt x="98841" y="16132"/>
                  </a:lnTo>
                  <a:lnTo>
                    <a:pt x="98332" y="15739"/>
                  </a:lnTo>
                  <a:lnTo>
                    <a:pt x="97814" y="15345"/>
                  </a:lnTo>
                  <a:lnTo>
                    <a:pt x="97289" y="14958"/>
                  </a:lnTo>
                  <a:lnTo>
                    <a:pt x="96763" y="14578"/>
                  </a:lnTo>
                  <a:lnTo>
                    <a:pt x="96229" y="14198"/>
                  </a:lnTo>
                  <a:lnTo>
                    <a:pt x="95687" y="13818"/>
                  </a:lnTo>
                  <a:lnTo>
                    <a:pt x="95145" y="13445"/>
                  </a:lnTo>
                  <a:lnTo>
                    <a:pt x="94594" y="13078"/>
                  </a:lnTo>
                  <a:lnTo>
                    <a:pt x="94035" y="12711"/>
                  </a:lnTo>
                  <a:lnTo>
                    <a:pt x="93476" y="12351"/>
                  </a:lnTo>
                  <a:lnTo>
                    <a:pt x="92909" y="11991"/>
                  </a:lnTo>
                  <a:lnTo>
                    <a:pt x="92334" y="11637"/>
                  </a:lnTo>
                  <a:lnTo>
                    <a:pt x="91758" y="11284"/>
                  </a:lnTo>
                  <a:lnTo>
                    <a:pt x="91174" y="10937"/>
                  </a:lnTo>
                  <a:lnTo>
                    <a:pt x="90590" y="10597"/>
                  </a:lnTo>
                  <a:lnTo>
                    <a:pt x="89998" y="10257"/>
                  </a:lnTo>
                  <a:lnTo>
                    <a:pt x="89397" y="9924"/>
                  </a:lnTo>
                  <a:lnTo>
                    <a:pt x="88796" y="9590"/>
                  </a:lnTo>
                  <a:lnTo>
                    <a:pt x="88196" y="9263"/>
                  </a:lnTo>
                  <a:lnTo>
                    <a:pt x="87587" y="8943"/>
                  </a:lnTo>
                  <a:lnTo>
                    <a:pt x="86969" y="8623"/>
                  </a:lnTo>
                  <a:lnTo>
                    <a:pt x="86352" y="8317"/>
                  </a:lnTo>
                  <a:lnTo>
                    <a:pt x="85726" y="8003"/>
                  </a:lnTo>
                  <a:lnTo>
                    <a:pt x="85101" y="7703"/>
                  </a:lnTo>
                  <a:lnTo>
                    <a:pt x="84475" y="7403"/>
                  </a:lnTo>
                  <a:lnTo>
                    <a:pt x="83841" y="7110"/>
                  </a:lnTo>
                  <a:lnTo>
                    <a:pt x="83199" y="6816"/>
                  </a:lnTo>
                  <a:lnTo>
                    <a:pt x="82556" y="6536"/>
                  </a:lnTo>
                  <a:lnTo>
                    <a:pt x="81914" y="6256"/>
                  </a:lnTo>
                  <a:lnTo>
                    <a:pt x="81263" y="5983"/>
                  </a:lnTo>
                  <a:lnTo>
                    <a:pt x="80604" y="5709"/>
                  </a:lnTo>
                  <a:lnTo>
                    <a:pt x="79954" y="5449"/>
                  </a:lnTo>
                  <a:lnTo>
                    <a:pt x="79294" y="5189"/>
                  </a:lnTo>
                  <a:lnTo>
                    <a:pt x="78627" y="4936"/>
                  </a:lnTo>
                  <a:lnTo>
                    <a:pt x="78627" y="4936"/>
                  </a:lnTo>
                  <a:lnTo>
                    <a:pt x="78035" y="4716"/>
                  </a:lnTo>
                  <a:lnTo>
                    <a:pt x="77434" y="4502"/>
                  </a:lnTo>
                  <a:lnTo>
                    <a:pt x="76833" y="4289"/>
                  </a:lnTo>
                  <a:lnTo>
                    <a:pt x="76224" y="4082"/>
                  </a:lnTo>
                  <a:lnTo>
                    <a:pt x="75624" y="3882"/>
                  </a:lnTo>
                  <a:lnTo>
                    <a:pt x="75015" y="3682"/>
                  </a:lnTo>
                  <a:lnTo>
                    <a:pt x="74406" y="3489"/>
                  </a:lnTo>
                  <a:lnTo>
                    <a:pt x="73789" y="3302"/>
                  </a:lnTo>
                  <a:lnTo>
                    <a:pt x="73180" y="3115"/>
                  </a:lnTo>
                  <a:lnTo>
                    <a:pt x="72562" y="2942"/>
                  </a:lnTo>
                  <a:lnTo>
                    <a:pt x="71945" y="2768"/>
                  </a:lnTo>
                  <a:lnTo>
                    <a:pt x="71319" y="2595"/>
                  </a:lnTo>
                  <a:lnTo>
                    <a:pt x="70702" y="2428"/>
                  </a:lnTo>
                  <a:lnTo>
                    <a:pt x="70076" y="2275"/>
                  </a:lnTo>
                  <a:lnTo>
                    <a:pt x="69451" y="2115"/>
                  </a:lnTo>
                  <a:lnTo>
                    <a:pt x="68816" y="1968"/>
                  </a:lnTo>
                  <a:lnTo>
                    <a:pt x="68191" y="1821"/>
                  </a:lnTo>
                  <a:lnTo>
                    <a:pt x="67557" y="1681"/>
                  </a:lnTo>
                  <a:lnTo>
                    <a:pt x="66923" y="1548"/>
                  </a:lnTo>
                  <a:lnTo>
                    <a:pt x="66289" y="1421"/>
                  </a:lnTo>
                  <a:lnTo>
                    <a:pt x="65655" y="1295"/>
                  </a:lnTo>
                  <a:lnTo>
                    <a:pt x="65021" y="1175"/>
                  </a:lnTo>
                  <a:lnTo>
                    <a:pt x="64378" y="1061"/>
                  </a:lnTo>
                  <a:lnTo>
                    <a:pt x="63744" y="955"/>
                  </a:lnTo>
                  <a:lnTo>
                    <a:pt x="63102" y="854"/>
                  </a:lnTo>
                  <a:lnTo>
                    <a:pt x="62460" y="754"/>
                  </a:lnTo>
                  <a:lnTo>
                    <a:pt x="61817" y="668"/>
                  </a:lnTo>
                  <a:lnTo>
                    <a:pt x="61175" y="581"/>
                  </a:lnTo>
                  <a:lnTo>
                    <a:pt x="60524" y="501"/>
                  </a:lnTo>
                  <a:lnTo>
                    <a:pt x="59882" y="428"/>
                  </a:lnTo>
                  <a:lnTo>
                    <a:pt x="59231" y="354"/>
                  </a:lnTo>
                  <a:lnTo>
                    <a:pt x="58580" y="294"/>
                  </a:lnTo>
                  <a:lnTo>
                    <a:pt x="57938" y="234"/>
                  </a:lnTo>
                  <a:lnTo>
                    <a:pt x="57287" y="188"/>
                  </a:lnTo>
                  <a:lnTo>
                    <a:pt x="56637" y="141"/>
                  </a:lnTo>
                  <a:lnTo>
                    <a:pt x="55986" y="101"/>
                  </a:lnTo>
                  <a:lnTo>
                    <a:pt x="55335" y="68"/>
                  </a:lnTo>
                  <a:lnTo>
                    <a:pt x="54676" y="41"/>
                  </a:lnTo>
                  <a:lnTo>
                    <a:pt x="54026" y="21"/>
                  </a:lnTo>
                  <a:lnTo>
                    <a:pt x="53375" y="8"/>
                  </a:lnTo>
                  <a:lnTo>
                    <a:pt x="52724" y="1"/>
                  </a:lnTo>
                  <a:lnTo>
                    <a:pt x="52065" y="1"/>
                  </a:lnTo>
                  <a:lnTo>
                    <a:pt x="51414" y="1"/>
                  </a:lnTo>
                  <a:lnTo>
                    <a:pt x="50755" y="14"/>
                  </a:lnTo>
                  <a:lnTo>
                    <a:pt x="50105" y="28"/>
                  </a:lnTo>
                  <a:lnTo>
                    <a:pt x="49454" y="54"/>
                  </a:lnTo>
                  <a:lnTo>
                    <a:pt x="48795" y="88"/>
                  </a:lnTo>
                  <a:lnTo>
                    <a:pt x="48144" y="121"/>
                  </a:lnTo>
                  <a:lnTo>
                    <a:pt x="47485" y="168"/>
                  </a:lnTo>
                  <a:lnTo>
                    <a:pt x="46834" y="214"/>
                  </a:lnTo>
                  <a:lnTo>
                    <a:pt x="46175" y="274"/>
                  </a:lnTo>
                  <a:lnTo>
                    <a:pt x="45525" y="341"/>
                  </a:lnTo>
                  <a:lnTo>
                    <a:pt x="44874" y="408"/>
                  </a:lnTo>
                  <a:lnTo>
                    <a:pt x="44215" y="488"/>
                  </a:lnTo>
                  <a:lnTo>
                    <a:pt x="43564" y="574"/>
                  </a:lnTo>
                  <a:lnTo>
                    <a:pt x="42914" y="661"/>
                  </a:lnTo>
                  <a:lnTo>
                    <a:pt x="42263" y="761"/>
                  </a:lnTo>
                  <a:lnTo>
                    <a:pt x="41604" y="868"/>
                  </a:lnTo>
                  <a:lnTo>
                    <a:pt x="40953" y="981"/>
                  </a:lnTo>
                  <a:lnTo>
                    <a:pt x="40302" y="1101"/>
                  </a:lnTo>
                  <a:lnTo>
                    <a:pt x="39660" y="1228"/>
                  </a:lnTo>
                  <a:lnTo>
                    <a:pt x="39009" y="1368"/>
                  </a:lnTo>
                  <a:lnTo>
                    <a:pt x="38359" y="1508"/>
                  </a:lnTo>
                  <a:lnTo>
                    <a:pt x="37716" y="1655"/>
                  </a:lnTo>
                  <a:lnTo>
                    <a:pt x="37716" y="1655"/>
                  </a:lnTo>
                  <a:lnTo>
                    <a:pt x="36915" y="1855"/>
                  </a:lnTo>
                  <a:lnTo>
                    <a:pt x="36114" y="2055"/>
                  </a:lnTo>
                  <a:lnTo>
                    <a:pt x="35322" y="2275"/>
                  </a:lnTo>
                  <a:lnTo>
                    <a:pt x="34529" y="2502"/>
                  </a:lnTo>
                  <a:lnTo>
                    <a:pt x="33745" y="2735"/>
                  </a:lnTo>
                  <a:lnTo>
                    <a:pt x="32961" y="2975"/>
                  </a:lnTo>
                  <a:lnTo>
                    <a:pt x="32177" y="3228"/>
                  </a:lnTo>
                  <a:lnTo>
                    <a:pt x="31409" y="3482"/>
                  </a:lnTo>
                  <a:lnTo>
                    <a:pt x="31409" y="3482"/>
                  </a:lnTo>
                  <a:lnTo>
                    <a:pt x="30859" y="3675"/>
                  </a:lnTo>
                  <a:lnTo>
                    <a:pt x="30317" y="3862"/>
                  </a:lnTo>
                  <a:lnTo>
                    <a:pt x="29774" y="4062"/>
                  </a:lnTo>
                  <a:lnTo>
                    <a:pt x="29240" y="4262"/>
                  </a:lnTo>
                  <a:lnTo>
                    <a:pt x="28706" y="4462"/>
                  </a:lnTo>
                  <a:lnTo>
                    <a:pt x="28181" y="4669"/>
                  </a:lnTo>
                  <a:lnTo>
                    <a:pt x="27664" y="4882"/>
                  </a:lnTo>
                  <a:lnTo>
                    <a:pt x="27146" y="5096"/>
                  </a:lnTo>
                  <a:lnTo>
                    <a:pt x="26629" y="5309"/>
                  </a:lnTo>
                  <a:lnTo>
                    <a:pt x="26120" y="5529"/>
                  </a:lnTo>
                  <a:lnTo>
                    <a:pt x="25620" y="5756"/>
                  </a:lnTo>
                  <a:lnTo>
                    <a:pt x="25119" y="5983"/>
                  </a:lnTo>
                  <a:lnTo>
                    <a:pt x="24627" y="6216"/>
                  </a:lnTo>
                  <a:lnTo>
                    <a:pt x="24135" y="6449"/>
                  </a:lnTo>
                  <a:lnTo>
                    <a:pt x="23651" y="6683"/>
                  </a:lnTo>
                  <a:lnTo>
                    <a:pt x="23167" y="6923"/>
                  </a:lnTo>
                  <a:lnTo>
                    <a:pt x="22692" y="7170"/>
                  </a:lnTo>
                  <a:lnTo>
                    <a:pt x="22216" y="7416"/>
                  </a:lnTo>
                  <a:lnTo>
                    <a:pt x="21749" y="7663"/>
                  </a:lnTo>
                  <a:lnTo>
                    <a:pt x="21290" y="7916"/>
                  </a:lnTo>
                  <a:lnTo>
                    <a:pt x="20831" y="8176"/>
                  </a:lnTo>
                  <a:lnTo>
                    <a:pt x="20372" y="8430"/>
                  </a:lnTo>
                  <a:lnTo>
                    <a:pt x="19922" y="8697"/>
                  </a:lnTo>
                  <a:lnTo>
                    <a:pt x="19480" y="8957"/>
                  </a:lnTo>
                  <a:lnTo>
                    <a:pt x="19038" y="9223"/>
                  </a:lnTo>
                  <a:lnTo>
                    <a:pt x="18604" y="9497"/>
                  </a:lnTo>
                  <a:lnTo>
                    <a:pt x="18178" y="9764"/>
                  </a:lnTo>
                  <a:lnTo>
                    <a:pt x="17753" y="10044"/>
                  </a:lnTo>
                  <a:lnTo>
                    <a:pt x="17328" y="10317"/>
                  </a:lnTo>
                  <a:lnTo>
                    <a:pt x="16910" y="10597"/>
                  </a:lnTo>
                  <a:lnTo>
                    <a:pt x="16502" y="10877"/>
                  </a:lnTo>
                  <a:lnTo>
                    <a:pt x="16093" y="11164"/>
                  </a:lnTo>
                  <a:lnTo>
                    <a:pt x="15692" y="11451"/>
                  </a:lnTo>
                  <a:lnTo>
                    <a:pt x="15292" y="11744"/>
                  </a:lnTo>
                  <a:lnTo>
                    <a:pt x="14900" y="12031"/>
                  </a:lnTo>
                  <a:lnTo>
                    <a:pt x="14516" y="12324"/>
                  </a:lnTo>
                  <a:lnTo>
                    <a:pt x="14132" y="12624"/>
                  </a:lnTo>
                  <a:lnTo>
                    <a:pt x="13749" y="12918"/>
                  </a:lnTo>
                  <a:lnTo>
                    <a:pt x="13373" y="13218"/>
                  </a:lnTo>
                  <a:lnTo>
                    <a:pt x="13006" y="13525"/>
                  </a:lnTo>
                  <a:lnTo>
                    <a:pt x="12647" y="13825"/>
                  </a:lnTo>
                  <a:lnTo>
                    <a:pt x="12289" y="14131"/>
                  </a:lnTo>
                  <a:lnTo>
                    <a:pt x="11930" y="14438"/>
                  </a:lnTo>
                  <a:lnTo>
                    <a:pt x="11580" y="14752"/>
                  </a:lnTo>
                  <a:lnTo>
                    <a:pt x="11238" y="15058"/>
                  </a:lnTo>
                  <a:lnTo>
                    <a:pt x="10896" y="15372"/>
                  </a:lnTo>
                  <a:lnTo>
                    <a:pt x="10562" y="15692"/>
                  </a:lnTo>
                  <a:lnTo>
                    <a:pt x="10237" y="16005"/>
                  </a:lnTo>
                  <a:lnTo>
                    <a:pt x="9911" y="16325"/>
                  </a:lnTo>
                  <a:lnTo>
                    <a:pt x="9586" y="16645"/>
                  </a:lnTo>
                  <a:lnTo>
                    <a:pt x="9269" y="16966"/>
                  </a:lnTo>
                  <a:lnTo>
                    <a:pt x="8960" y="17286"/>
                  </a:lnTo>
                  <a:lnTo>
                    <a:pt x="8360" y="17939"/>
                  </a:lnTo>
                  <a:lnTo>
                    <a:pt x="7767" y="18593"/>
                  </a:lnTo>
                  <a:lnTo>
                    <a:pt x="7208" y="19253"/>
                  </a:lnTo>
                  <a:lnTo>
                    <a:pt x="6658" y="19913"/>
                  </a:lnTo>
                  <a:lnTo>
                    <a:pt x="6132" y="20580"/>
                  </a:lnTo>
                  <a:lnTo>
                    <a:pt x="5632" y="21253"/>
                  </a:lnTo>
                  <a:lnTo>
                    <a:pt x="5632" y="21253"/>
                  </a:lnTo>
                  <a:lnTo>
                    <a:pt x="5381" y="21593"/>
                  </a:lnTo>
                  <a:lnTo>
                    <a:pt x="5148" y="21934"/>
                  </a:lnTo>
                  <a:lnTo>
                    <a:pt x="4906" y="22280"/>
                  </a:lnTo>
                  <a:lnTo>
                    <a:pt x="4681" y="22620"/>
                  </a:lnTo>
                  <a:lnTo>
                    <a:pt x="4455" y="22967"/>
                  </a:lnTo>
                  <a:lnTo>
                    <a:pt x="4238" y="23307"/>
                  </a:lnTo>
                  <a:lnTo>
                    <a:pt x="4030" y="23654"/>
                  </a:lnTo>
                  <a:lnTo>
                    <a:pt x="3821" y="24001"/>
                  </a:lnTo>
                  <a:lnTo>
                    <a:pt x="3613" y="24348"/>
                  </a:lnTo>
                  <a:lnTo>
                    <a:pt x="3421" y="24694"/>
                  </a:lnTo>
                  <a:lnTo>
                    <a:pt x="3229" y="25041"/>
                  </a:lnTo>
                  <a:lnTo>
                    <a:pt x="3045" y="25388"/>
                  </a:lnTo>
                  <a:lnTo>
                    <a:pt x="2862" y="25741"/>
                  </a:lnTo>
                  <a:lnTo>
                    <a:pt x="2687" y="26088"/>
                  </a:lnTo>
                  <a:lnTo>
                    <a:pt x="2520" y="26435"/>
                  </a:lnTo>
                  <a:lnTo>
                    <a:pt x="2353" y="26788"/>
                  </a:lnTo>
                  <a:lnTo>
                    <a:pt x="2195" y="27135"/>
                  </a:lnTo>
                  <a:lnTo>
                    <a:pt x="2044" y="27488"/>
                  </a:lnTo>
                  <a:lnTo>
                    <a:pt x="1894" y="27835"/>
                  </a:lnTo>
                  <a:lnTo>
                    <a:pt x="1752" y="28189"/>
                  </a:lnTo>
                  <a:lnTo>
                    <a:pt x="1611" y="28535"/>
                  </a:lnTo>
                  <a:lnTo>
                    <a:pt x="1485" y="28889"/>
                  </a:lnTo>
                  <a:lnTo>
                    <a:pt x="1360" y="29235"/>
                  </a:lnTo>
                  <a:lnTo>
                    <a:pt x="1235" y="29589"/>
                  </a:lnTo>
                  <a:lnTo>
                    <a:pt x="1118" y="29936"/>
                  </a:lnTo>
                  <a:lnTo>
                    <a:pt x="1010" y="30289"/>
                  </a:lnTo>
                  <a:lnTo>
                    <a:pt x="910" y="30636"/>
                  </a:lnTo>
                  <a:lnTo>
                    <a:pt x="810" y="30983"/>
                  </a:lnTo>
                  <a:lnTo>
                    <a:pt x="718" y="31336"/>
                  </a:lnTo>
                  <a:lnTo>
                    <a:pt x="635" y="31683"/>
                  </a:lnTo>
                  <a:lnTo>
                    <a:pt x="551" y="32030"/>
                  </a:lnTo>
                  <a:lnTo>
                    <a:pt x="476" y="32376"/>
                  </a:lnTo>
                  <a:lnTo>
                    <a:pt x="401" y="32723"/>
                  </a:lnTo>
                  <a:lnTo>
                    <a:pt x="343" y="33070"/>
                  </a:lnTo>
                  <a:lnTo>
                    <a:pt x="284" y="33417"/>
                  </a:lnTo>
                  <a:lnTo>
                    <a:pt x="226" y="33763"/>
                  </a:lnTo>
                  <a:lnTo>
                    <a:pt x="184" y="34103"/>
                  </a:lnTo>
                  <a:lnTo>
                    <a:pt x="134" y="34450"/>
                  </a:lnTo>
                  <a:lnTo>
                    <a:pt x="101" y="34790"/>
                  </a:lnTo>
                  <a:lnTo>
                    <a:pt x="67" y="35130"/>
                  </a:lnTo>
                  <a:lnTo>
                    <a:pt x="42" y="35471"/>
                  </a:lnTo>
                  <a:lnTo>
                    <a:pt x="26" y="35811"/>
                  </a:lnTo>
                  <a:lnTo>
                    <a:pt x="9" y="36151"/>
                  </a:lnTo>
                  <a:lnTo>
                    <a:pt x="0" y="36491"/>
                  </a:lnTo>
                  <a:lnTo>
                    <a:pt x="0" y="36824"/>
                  </a:lnTo>
                  <a:lnTo>
                    <a:pt x="9" y="37158"/>
                  </a:lnTo>
                  <a:lnTo>
                    <a:pt x="17" y="37491"/>
                  </a:lnTo>
                  <a:lnTo>
                    <a:pt x="34" y="37824"/>
                  </a:lnTo>
                  <a:lnTo>
                    <a:pt x="51" y="38158"/>
                  </a:lnTo>
                  <a:lnTo>
                    <a:pt x="76" y="38485"/>
                  </a:lnTo>
                  <a:lnTo>
                    <a:pt x="109" y="38818"/>
                  </a:lnTo>
                  <a:lnTo>
                    <a:pt x="151" y="39145"/>
                  </a:lnTo>
                  <a:lnTo>
                    <a:pt x="192" y="39465"/>
                  </a:lnTo>
                  <a:lnTo>
                    <a:pt x="242" y="39792"/>
                  </a:lnTo>
                  <a:lnTo>
                    <a:pt x="292" y="40112"/>
                  </a:lnTo>
                  <a:lnTo>
                    <a:pt x="359" y="40432"/>
                  </a:lnTo>
                  <a:lnTo>
                    <a:pt x="426" y="40752"/>
                  </a:lnTo>
                  <a:lnTo>
                    <a:pt x="493" y="41072"/>
                  </a:lnTo>
                  <a:lnTo>
                    <a:pt x="576" y="41385"/>
                  </a:lnTo>
                  <a:lnTo>
                    <a:pt x="660" y="41699"/>
                  </a:lnTo>
                  <a:lnTo>
                    <a:pt x="751" y="42012"/>
                  </a:lnTo>
                  <a:lnTo>
                    <a:pt x="843" y="42319"/>
                  </a:lnTo>
                  <a:lnTo>
                    <a:pt x="952" y="42626"/>
                  </a:lnTo>
                  <a:lnTo>
                    <a:pt x="1060" y="42933"/>
                  </a:lnTo>
                  <a:lnTo>
                    <a:pt x="1060" y="42933"/>
                  </a:lnTo>
                  <a:lnTo>
                    <a:pt x="1285" y="43439"/>
                  </a:lnTo>
                  <a:lnTo>
                    <a:pt x="1502" y="43939"/>
                  </a:lnTo>
                  <a:lnTo>
                    <a:pt x="1611" y="44186"/>
                  </a:lnTo>
                  <a:lnTo>
                    <a:pt x="1736" y="44440"/>
                  </a:lnTo>
                  <a:lnTo>
                    <a:pt x="1861" y="44693"/>
                  </a:lnTo>
                  <a:lnTo>
                    <a:pt x="2003" y="44946"/>
                  </a:lnTo>
                  <a:lnTo>
                    <a:pt x="2003" y="44946"/>
                  </a:lnTo>
                  <a:lnTo>
                    <a:pt x="2228" y="45367"/>
                  </a:lnTo>
                  <a:lnTo>
                    <a:pt x="2461" y="45787"/>
                  </a:lnTo>
                  <a:lnTo>
                    <a:pt x="2712" y="46207"/>
                  </a:lnTo>
                  <a:lnTo>
                    <a:pt x="2962" y="46634"/>
                  </a:lnTo>
                  <a:lnTo>
                    <a:pt x="3221" y="47067"/>
                  </a:lnTo>
                  <a:lnTo>
                    <a:pt x="3496" y="47500"/>
                  </a:lnTo>
                  <a:lnTo>
                    <a:pt x="3771" y="47934"/>
                  </a:lnTo>
                  <a:lnTo>
                    <a:pt x="4063" y="48374"/>
                  </a:lnTo>
                  <a:lnTo>
                    <a:pt x="4355" y="48814"/>
                  </a:lnTo>
                  <a:lnTo>
                    <a:pt x="4664" y="49261"/>
                  </a:lnTo>
                  <a:lnTo>
                    <a:pt x="4973" y="49701"/>
                  </a:lnTo>
                  <a:lnTo>
                    <a:pt x="5298" y="50148"/>
                  </a:lnTo>
                  <a:lnTo>
                    <a:pt x="5623" y="50595"/>
                  </a:lnTo>
                  <a:lnTo>
                    <a:pt x="5957" y="51048"/>
                  </a:lnTo>
                  <a:lnTo>
                    <a:pt x="6299" y="51495"/>
                  </a:lnTo>
                  <a:lnTo>
                    <a:pt x="6649" y="51942"/>
                  </a:lnTo>
                  <a:lnTo>
                    <a:pt x="6649" y="51942"/>
                  </a:lnTo>
                  <a:lnTo>
                    <a:pt x="6649" y="51942"/>
                  </a:lnTo>
                  <a:lnTo>
                    <a:pt x="7091" y="52495"/>
                  </a:lnTo>
                  <a:lnTo>
                    <a:pt x="7550" y="53042"/>
                  </a:lnTo>
                  <a:lnTo>
                    <a:pt x="8009" y="53595"/>
                  </a:lnTo>
                  <a:lnTo>
                    <a:pt x="8485" y="54142"/>
                  </a:lnTo>
                  <a:lnTo>
                    <a:pt x="8977" y="54689"/>
                  </a:lnTo>
                  <a:lnTo>
                    <a:pt x="9469" y="55236"/>
                  </a:lnTo>
                  <a:lnTo>
                    <a:pt x="9978" y="55783"/>
                  </a:lnTo>
                  <a:lnTo>
                    <a:pt x="10495" y="56329"/>
                  </a:lnTo>
                  <a:lnTo>
                    <a:pt x="11021" y="56870"/>
                  </a:lnTo>
                  <a:lnTo>
                    <a:pt x="11555" y="57403"/>
                  </a:lnTo>
                  <a:lnTo>
                    <a:pt x="12097" y="57937"/>
                  </a:lnTo>
                  <a:lnTo>
                    <a:pt x="12656" y="58470"/>
                  </a:lnTo>
                  <a:lnTo>
                    <a:pt x="13215" y="58997"/>
                  </a:lnTo>
                  <a:lnTo>
                    <a:pt x="13790" y="59517"/>
                  </a:lnTo>
                  <a:lnTo>
                    <a:pt x="14374" y="60030"/>
                  </a:lnTo>
                  <a:lnTo>
                    <a:pt x="14958" y="60544"/>
                  </a:lnTo>
                  <a:lnTo>
                    <a:pt x="15559" y="61051"/>
                  </a:lnTo>
                  <a:lnTo>
                    <a:pt x="16160" y="61551"/>
                  </a:lnTo>
                  <a:lnTo>
                    <a:pt x="16777" y="62038"/>
                  </a:lnTo>
                  <a:lnTo>
                    <a:pt x="17394" y="62524"/>
                  </a:lnTo>
                  <a:lnTo>
                    <a:pt x="18020" y="63005"/>
                  </a:lnTo>
                  <a:lnTo>
                    <a:pt x="18654" y="63471"/>
                  </a:lnTo>
                  <a:lnTo>
                    <a:pt x="19296" y="63932"/>
                  </a:lnTo>
                  <a:lnTo>
                    <a:pt x="19947" y="64385"/>
                  </a:lnTo>
                  <a:lnTo>
                    <a:pt x="20598" y="64825"/>
                  </a:lnTo>
                  <a:lnTo>
                    <a:pt x="21257" y="65259"/>
                  </a:lnTo>
                  <a:lnTo>
                    <a:pt x="21924" y="65685"/>
                  </a:lnTo>
                  <a:lnTo>
                    <a:pt x="22600" y="66099"/>
                  </a:lnTo>
                  <a:lnTo>
                    <a:pt x="23276" y="66499"/>
                  </a:lnTo>
                  <a:lnTo>
                    <a:pt x="23960" y="66886"/>
                  </a:lnTo>
                  <a:lnTo>
                    <a:pt x="24644" y="67266"/>
                  </a:lnTo>
                  <a:lnTo>
                    <a:pt x="25336" y="67633"/>
                  </a:lnTo>
                  <a:lnTo>
                    <a:pt x="25336" y="67633"/>
                  </a:lnTo>
                  <a:lnTo>
                    <a:pt x="26054" y="67999"/>
                  </a:lnTo>
                  <a:lnTo>
                    <a:pt x="26779" y="68353"/>
                  </a:lnTo>
                  <a:lnTo>
                    <a:pt x="27505" y="68693"/>
                  </a:lnTo>
                  <a:lnTo>
                    <a:pt x="28239" y="69013"/>
                  </a:lnTo>
                  <a:lnTo>
                    <a:pt x="28973" y="69326"/>
                  </a:lnTo>
                  <a:lnTo>
                    <a:pt x="29716" y="69620"/>
                  </a:lnTo>
                  <a:lnTo>
                    <a:pt x="30458" y="69900"/>
                  </a:lnTo>
                  <a:lnTo>
                    <a:pt x="31201" y="70160"/>
                  </a:lnTo>
                  <a:lnTo>
                    <a:pt x="31576" y="70287"/>
                  </a:lnTo>
                  <a:lnTo>
                    <a:pt x="31952" y="70407"/>
                  </a:lnTo>
                  <a:lnTo>
                    <a:pt x="32327" y="70527"/>
                  </a:lnTo>
                  <a:lnTo>
                    <a:pt x="32702" y="70640"/>
                  </a:lnTo>
                  <a:lnTo>
                    <a:pt x="33078" y="70747"/>
                  </a:lnTo>
                  <a:lnTo>
                    <a:pt x="33462" y="70853"/>
                  </a:lnTo>
                  <a:lnTo>
                    <a:pt x="33837" y="70953"/>
                  </a:lnTo>
                  <a:lnTo>
                    <a:pt x="34221" y="71047"/>
                  </a:lnTo>
                  <a:lnTo>
                    <a:pt x="34596" y="71140"/>
                  </a:lnTo>
                  <a:lnTo>
                    <a:pt x="34980" y="71227"/>
                  </a:lnTo>
                  <a:lnTo>
                    <a:pt x="35355" y="71307"/>
                  </a:lnTo>
                  <a:lnTo>
                    <a:pt x="35739" y="71380"/>
                  </a:lnTo>
                  <a:lnTo>
                    <a:pt x="36123" y="71454"/>
                  </a:lnTo>
                  <a:lnTo>
                    <a:pt x="36507" y="71520"/>
                  </a:lnTo>
                  <a:lnTo>
                    <a:pt x="36890" y="71587"/>
                  </a:lnTo>
                  <a:lnTo>
                    <a:pt x="37266" y="71640"/>
                  </a:lnTo>
                  <a:lnTo>
                    <a:pt x="37649" y="71694"/>
                  </a:lnTo>
                  <a:lnTo>
                    <a:pt x="38033" y="71747"/>
                  </a:lnTo>
                  <a:lnTo>
                    <a:pt x="38425" y="71787"/>
                  </a:lnTo>
                  <a:lnTo>
                    <a:pt x="38809" y="71827"/>
                  </a:lnTo>
                  <a:lnTo>
                    <a:pt x="39193" y="71860"/>
                  </a:lnTo>
                  <a:lnTo>
                    <a:pt x="39577" y="71887"/>
                  </a:lnTo>
                  <a:lnTo>
                    <a:pt x="39960" y="71907"/>
                  </a:lnTo>
                  <a:lnTo>
                    <a:pt x="40344" y="71920"/>
                  </a:lnTo>
                  <a:lnTo>
                    <a:pt x="40736" y="71934"/>
                  </a:lnTo>
                  <a:lnTo>
                    <a:pt x="41120" y="71940"/>
                  </a:lnTo>
                  <a:lnTo>
                    <a:pt x="41504" y="71940"/>
                  </a:lnTo>
                  <a:lnTo>
                    <a:pt x="41896" y="71934"/>
                  </a:lnTo>
                  <a:lnTo>
                    <a:pt x="42279" y="71927"/>
                  </a:lnTo>
                  <a:lnTo>
                    <a:pt x="42663" y="71907"/>
                  </a:lnTo>
                  <a:lnTo>
                    <a:pt x="43055" y="71887"/>
                  </a:lnTo>
                  <a:lnTo>
                    <a:pt x="43439" y="71860"/>
                  </a:lnTo>
                  <a:lnTo>
                    <a:pt x="43823" y="71827"/>
                  </a:lnTo>
                  <a:lnTo>
                    <a:pt x="44215" y="71787"/>
                  </a:lnTo>
                  <a:lnTo>
                    <a:pt x="44599" y="71740"/>
                  </a:lnTo>
                  <a:lnTo>
                    <a:pt x="44991" y="71694"/>
                  </a:lnTo>
                  <a:lnTo>
                    <a:pt x="45375" y="71634"/>
                  </a:lnTo>
                  <a:lnTo>
                    <a:pt x="45758" y="71574"/>
                  </a:lnTo>
                  <a:lnTo>
                    <a:pt x="46150" y="71500"/>
                  </a:lnTo>
                  <a:lnTo>
                    <a:pt x="46534" y="71427"/>
                  </a:lnTo>
                  <a:lnTo>
                    <a:pt x="46918" y="71347"/>
                  </a:lnTo>
                  <a:lnTo>
                    <a:pt x="47302" y="71260"/>
                  </a:lnTo>
                  <a:lnTo>
                    <a:pt x="47694" y="71160"/>
                  </a:lnTo>
                  <a:lnTo>
                    <a:pt x="48077" y="71060"/>
                  </a:lnTo>
                  <a:lnTo>
                    <a:pt x="48461" y="70953"/>
                  </a:lnTo>
                  <a:lnTo>
                    <a:pt x="48845" y="70840"/>
                  </a:lnTo>
                  <a:lnTo>
                    <a:pt x="49229" y="70720"/>
                  </a:lnTo>
                  <a:lnTo>
                    <a:pt x="49621" y="70593"/>
                  </a:lnTo>
                  <a:lnTo>
                    <a:pt x="49621" y="70593"/>
                  </a:lnTo>
                  <a:lnTo>
                    <a:pt x="50055" y="70453"/>
                  </a:lnTo>
                  <a:lnTo>
                    <a:pt x="50488" y="70300"/>
                  </a:lnTo>
                  <a:lnTo>
                    <a:pt x="50922" y="70140"/>
                  </a:lnTo>
                  <a:lnTo>
                    <a:pt x="51339" y="69973"/>
                  </a:lnTo>
                  <a:lnTo>
                    <a:pt x="51765" y="69800"/>
                  </a:lnTo>
                  <a:lnTo>
                    <a:pt x="52174" y="69613"/>
                  </a:lnTo>
                  <a:lnTo>
                    <a:pt x="52591" y="69413"/>
                  </a:lnTo>
                  <a:lnTo>
                    <a:pt x="53008" y="69206"/>
                  </a:lnTo>
                  <a:lnTo>
                    <a:pt x="53008" y="69206"/>
                  </a:lnTo>
                  <a:lnTo>
                    <a:pt x="53008" y="69206"/>
                  </a:lnTo>
                  <a:lnTo>
                    <a:pt x="54234" y="68579"/>
                  </a:lnTo>
                  <a:lnTo>
                    <a:pt x="54835" y="68266"/>
                  </a:lnTo>
                  <a:lnTo>
                    <a:pt x="55435" y="67946"/>
                  </a:lnTo>
                  <a:lnTo>
                    <a:pt x="56019" y="67633"/>
                  </a:lnTo>
                  <a:lnTo>
                    <a:pt x="56603" y="67312"/>
                  </a:lnTo>
                  <a:lnTo>
                    <a:pt x="57179" y="66992"/>
                  </a:lnTo>
                  <a:lnTo>
                    <a:pt x="57746" y="66672"/>
                  </a:lnTo>
                  <a:lnTo>
                    <a:pt x="58305" y="66352"/>
                  </a:lnTo>
                  <a:lnTo>
                    <a:pt x="58856" y="66025"/>
                  </a:lnTo>
                  <a:lnTo>
                    <a:pt x="59398" y="65705"/>
                  </a:lnTo>
                  <a:lnTo>
                    <a:pt x="59940" y="65379"/>
                  </a:lnTo>
                  <a:lnTo>
                    <a:pt x="60466" y="65052"/>
                  </a:lnTo>
                  <a:lnTo>
                    <a:pt x="60983" y="64725"/>
                  </a:lnTo>
                  <a:lnTo>
                    <a:pt x="61500" y="64398"/>
                  </a:lnTo>
                  <a:lnTo>
                    <a:pt x="62001" y="64072"/>
                  </a:lnTo>
                  <a:lnTo>
                    <a:pt x="62501" y="63745"/>
                  </a:lnTo>
                  <a:lnTo>
                    <a:pt x="62985" y="63418"/>
                  </a:lnTo>
                  <a:lnTo>
                    <a:pt x="63469" y="63085"/>
                  </a:lnTo>
                  <a:lnTo>
                    <a:pt x="63945" y="62758"/>
                  </a:lnTo>
                  <a:lnTo>
                    <a:pt x="64403" y="62424"/>
                  </a:lnTo>
                  <a:lnTo>
                    <a:pt x="64862" y="62091"/>
                  </a:lnTo>
                  <a:lnTo>
                    <a:pt x="65304" y="61764"/>
                  </a:lnTo>
                  <a:lnTo>
                    <a:pt x="65747" y="61431"/>
                  </a:lnTo>
                  <a:lnTo>
                    <a:pt x="66172" y="61097"/>
                  </a:lnTo>
                  <a:lnTo>
                    <a:pt x="66597" y="60764"/>
                  </a:lnTo>
                  <a:lnTo>
                    <a:pt x="67006" y="60431"/>
                  </a:lnTo>
                  <a:lnTo>
                    <a:pt x="67407" y="60091"/>
                  </a:lnTo>
                  <a:lnTo>
                    <a:pt x="67807" y="59757"/>
                  </a:lnTo>
                  <a:lnTo>
                    <a:pt x="68191" y="59424"/>
                  </a:lnTo>
                  <a:lnTo>
                    <a:pt x="68566" y="59084"/>
                  </a:lnTo>
                  <a:lnTo>
                    <a:pt x="68933" y="58750"/>
                  </a:lnTo>
                  <a:lnTo>
                    <a:pt x="68933" y="58750"/>
                  </a:lnTo>
                  <a:lnTo>
                    <a:pt x="69225" y="58477"/>
                  </a:lnTo>
                  <a:lnTo>
                    <a:pt x="69509" y="58203"/>
                  </a:lnTo>
                  <a:lnTo>
                    <a:pt x="69793" y="57930"/>
                  </a:lnTo>
                  <a:lnTo>
                    <a:pt x="70068" y="57657"/>
                  </a:lnTo>
                  <a:lnTo>
                    <a:pt x="70335" y="57383"/>
                  </a:lnTo>
                  <a:lnTo>
                    <a:pt x="70593" y="57103"/>
                  </a:lnTo>
                  <a:lnTo>
                    <a:pt x="70852" y="56830"/>
                  </a:lnTo>
                  <a:lnTo>
                    <a:pt x="71102" y="56556"/>
                  </a:lnTo>
                  <a:lnTo>
                    <a:pt x="71344" y="56276"/>
                  </a:lnTo>
                  <a:lnTo>
                    <a:pt x="71578" y="56003"/>
                  </a:lnTo>
                  <a:lnTo>
                    <a:pt x="71803" y="55723"/>
                  </a:lnTo>
                  <a:lnTo>
                    <a:pt x="72028" y="55443"/>
                  </a:lnTo>
                  <a:lnTo>
                    <a:pt x="72245" y="55169"/>
                  </a:lnTo>
                  <a:lnTo>
                    <a:pt x="72454" y="54889"/>
                  </a:lnTo>
                  <a:lnTo>
                    <a:pt x="72654" y="54609"/>
                  </a:lnTo>
                  <a:lnTo>
                    <a:pt x="72854" y="54329"/>
                  </a:lnTo>
                  <a:lnTo>
                    <a:pt x="73038" y="54049"/>
                  </a:lnTo>
                  <a:lnTo>
                    <a:pt x="73221" y="53769"/>
                  </a:lnTo>
                  <a:lnTo>
                    <a:pt x="73396" y="53489"/>
                  </a:lnTo>
                  <a:lnTo>
                    <a:pt x="73563" y="53215"/>
                  </a:lnTo>
                  <a:lnTo>
                    <a:pt x="73722" y="52935"/>
                  </a:lnTo>
                  <a:lnTo>
                    <a:pt x="73880" y="52655"/>
                  </a:lnTo>
                  <a:lnTo>
                    <a:pt x="74022" y="52375"/>
                  </a:lnTo>
                  <a:lnTo>
                    <a:pt x="74164" y="52095"/>
                  </a:lnTo>
                  <a:lnTo>
                    <a:pt x="74297" y="51815"/>
                  </a:lnTo>
                  <a:lnTo>
                    <a:pt x="74414" y="51535"/>
                  </a:lnTo>
                  <a:lnTo>
                    <a:pt x="74531" y="51255"/>
                  </a:lnTo>
                  <a:lnTo>
                    <a:pt x="74639" y="50975"/>
                  </a:lnTo>
                  <a:lnTo>
                    <a:pt x="74748" y="50701"/>
                  </a:lnTo>
                  <a:lnTo>
                    <a:pt x="74840" y="50421"/>
                  </a:lnTo>
                  <a:lnTo>
                    <a:pt x="74923" y="50141"/>
                  </a:lnTo>
                  <a:lnTo>
                    <a:pt x="74998" y="49861"/>
                  </a:lnTo>
                  <a:lnTo>
                    <a:pt x="74998" y="49861"/>
                  </a:lnTo>
                  <a:lnTo>
                    <a:pt x="75065" y="49574"/>
                  </a:lnTo>
                  <a:lnTo>
                    <a:pt x="75115" y="49288"/>
                  </a:lnTo>
                  <a:lnTo>
                    <a:pt x="75165" y="48994"/>
                  </a:lnTo>
                  <a:lnTo>
                    <a:pt x="75207" y="48707"/>
                  </a:lnTo>
                  <a:lnTo>
                    <a:pt x="75232" y="48414"/>
                  </a:lnTo>
                  <a:lnTo>
                    <a:pt x="75257" y="48127"/>
                  </a:lnTo>
                  <a:lnTo>
                    <a:pt x="75273" y="47841"/>
                  </a:lnTo>
                  <a:lnTo>
                    <a:pt x="75273" y="47554"/>
                  </a:lnTo>
                  <a:lnTo>
                    <a:pt x="75273" y="47260"/>
                  </a:lnTo>
                  <a:lnTo>
                    <a:pt x="75265" y="46974"/>
                  </a:lnTo>
                  <a:lnTo>
                    <a:pt x="75248" y="46687"/>
                  </a:lnTo>
                  <a:lnTo>
                    <a:pt x="75215" y="46400"/>
                  </a:lnTo>
                  <a:lnTo>
                    <a:pt x="75182" y="46113"/>
                  </a:lnTo>
                  <a:lnTo>
                    <a:pt x="75140" y="45827"/>
                  </a:lnTo>
                  <a:lnTo>
                    <a:pt x="75082" y="45540"/>
                  </a:lnTo>
                  <a:lnTo>
                    <a:pt x="75023" y="45253"/>
                  </a:lnTo>
                  <a:lnTo>
                    <a:pt x="74948" y="44973"/>
                  </a:lnTo>
                  <a:lnTo>
                    <a:pt x="74873" y="44686"/>
                  </a:lnTo>
                  <a:lnTo>
                    <a:pt x="74781" y="44406"/>
                  </a:lnTo>
                  <a:lnTo>
                    <a:pt x="74681" y="44120"/>
                  </a:lnTo>
                  <a:lnTo>
                    <a:pt x="74581" y="43839"/>
                  </a:lnTo>
                  <a:lnTo>
                    <a:pt x="74464" y="43559"/>
                  </a:lnTo>
                  <a:lnTo>
                    <a:pt x="74339" y="43273"/>
                  </a:lnTo>
                  <a:lnTo>
                    <a:pt x="74206" y="42999"/>
                  </a:lnTo>
                  <a:lnTo>
                    <a:pt x="74055" y="42719"/>
                  </a:lnTo>
                  <a:lnTo>
                    <a:pt x="73905" y="42439"/>
                  </a:lnTo>
                  <a:lnTo>
                    <a:pt x="73747" y="42159"/>
                  </a:lnTo>
                  <a:lnTo>
                    <a:pt x="73572" y="41886"/>
                  </a:lnTo>
                  <a:lnTo>
                    <a:pt x="73396" y="41612"/>
                  </a:lnTo>
                  <a:lnTo>
                    <a:pt x="73205" y="41332"/>
                  </a:lnTo>
                  <a:lnTo>
                    <a:pt x="73004" y="41059"/>
                  </a:lnTo>
                  <a:lnTo>
                    <a:pt x="72796" y="40792"/>
                  </a:lnTo>
                  <a:lnTo>
                    <a:pt x="72796" y="40792"/>
                  </a:lnTo>
                  <a:lnTo>
                    <a:pt x="72796" y="40792"/>
                  </a:lnTo>
                  <a:lnTo>
                    <a:pt x="72571" y="40519"/>
                  </a:lnTo>
                  <a:lnTo>
                    <a:pt x="72329" y="40245"/>
                  </a:lnTo>
                  <a:lnTo>
                    <a:pt x="72087" y="39972"/>
                  </a:lnTo>
                  <a:lnTo>
                    <a:pt x="71836" y="39705"/>
                  </a:lnTo>
                  <a:lnTo>
                    <a:pt x="71569" y="39432"/>
                  </a:lnTo>
                  <a:lnTo>
                    <a:pt x="71294" y="39165"/>
                  </a:lnTo>
                  <a:lnTo>
                    <a:pt x="71019" y="38891"/>
                  </a:lnTo>
                  <a:lnTo>
                    <a:pt x="70727" y="38625"/>
                  </a:lnTo>
                  <a:lnTo>
                    <a:pt x="70427" y="38358"/>
                  </a:lnTo>
                  <a:lnTo>
                    <a:pt x="70118" y="38085"/>
                  </a:lnTo>
                  <a:lnTo>
                    <a:pt x="69793" y="37818"/>
                  </a:lnTo>
                  <a:lnTo>
                    <a:pt x="69467" y="37558"/>
                  </a:lnTo>
                  <a:lnTo>
                    <a:pt x="69133" y="37291"/>
                  </a:lnTo>
                  <a:lnTo>
                    <a:pt x="68783" y="37024"/>
                  </a:lnTo>
                  <a:lnTo>
                    <a:pt x="68424" y="36764"/>
                  </a:lnTo>
                  <a:lnTo>
                    <a:pt x="68066" y="36504"/>
                  </a:lnTo>
                  <a:lnTo>
                    <a:pt x="68066" y="36504"/>
                  </a:lnTo>
                  <a:lnTo>
                    <a:pt x="67382" y="36044"/>
                  </a:lnTo>
                  <a:lnTo>
                    <a:pt x="66706" y="35584"/>
                  </a:lnTo>
                  <a:lnTo>
                    <a:pt x="66022" y="35130"/>
                  </a:lnTo>
                  <a:lnTo>
                    <a:pt x="65346" y="34690"/>
                  </a:lnTo>
                  <a:lnTo>
                    <a:pt x="64662" y="34250"/>
                  </a:lnTo>
                  <a:lnTo>
                    <a:pt x="63978" y="33823"/>
                  </a:lnTo>
                  <a:lnTo>
                    <a:pt x="63302" y="33403"/>
                  </a:lnTo>
                  <a:lnTo>
                    <a:pt x="62626" y="32990"/>
                  </a:lnTo>
                  <a:lnTo>
                    <a:pt x="61951" y="32583"/>
                  </a:lnTo>
                  <a:lnTo>
                    <a:pt x="61267" y="32190"/>
                  </a:lnTo>
                  <a:lnTo>
                    <a:pt x="60591" y="31803"/>
                  </a:lnTo>
                  <a:lnTo>
                    <a:pt x="59924" y="31429"/>
                  </a:lnTo>
                  <a:lnTo>
                    <a:pt x="59248" y="31063"/>
                  </a:lnTo>
                  <a:lnTo>
                    <a:pt x="58580" y="30709"/>
                  </a:lnTo>
                  <a:lnTo>
                    <a:pt x="57913" y="30362"/>
                  </a:lnTo>
                  <a:lnTo>
                    <a:pt x="57246" y="30029"/>
                  </a:lnTo>
                  <a:lnTo>
                    <a:pt x="56578" y="29709"/>
                  </a:lnTo>
                  <a:lnTo>
                    <a:pt x="55919" y="29396"/>
                  </a:lnTo>
                  <a:lnTo>
                    <a:pt x="55260" y="29102"/>
                  </a:lnTo>
                  <a:lnTo>
                    <a:pt x="54601" y="28815"/>
                  </a:lnTo>
                  <a:lnTo>
                    <a:pt x="53950" y="28542"/>
                  </a:lnTo>
                  <a:lnTo>
                    <a:pt x="53300" y="28282"/>
                  </a:lnTo>
                  <a:lnTo>
                    <a:pt x="52657" y="28035"/>
                  </a:lnTo>
                  <a:lnTo>
                    <a:pt x="52015" y="27802"/>
                  </a:lnTo>
                  <a:lnTo>
                    <a:pt x="51373" y="27582"/>
                  </a:lnTo>
                  <a:lnTo>
                    <a:pt x="50739" y="27382"/>
                  </a:lnTo>
                  <a:lnTo>
                    <a:pt x="50105" y="27195"/>
                  </a:lnTo>
                  <a:lnTo>
                    <a:pt x="49479" y="27022"/>
                  </a:lnTo>
                  <a:lnTo>
                    <a:pt x="48853" y="26862"/>
                  </a:lnTo>
                  <a:lnTo>
                    <a:pt x="48236" y="26721"/>
                  </a:lnTo>
                  <a:lnTo>
                    <a:pt x="47627" y="26595"/>
                  </a:lnTo>
                  <a:lnTo>
                    <a:pt x="47018" y="26488"/>
                  </a:lnTo>
                  <a:lnTo>
                    <a:pt x="47018" y="26488"/>
                  </a:lnTo>
                  <a:lnTo>
                    <a:pt x="46693" y="26428"/>
                  </a:lnTo>
                  <a:lnTo>
                    <a:pt x="46376" y="26381"/>
                  </a:lnTo>
                  <a:lnTo>
                    <a:pt x="46059" y="26335"/>
                  </a:lnTo>
                  <a:lnTo>
                    <a:pt x="45742" y="26295"/>
                  </a:lnTo>
                  <a:lnTo>
                    <a:pt x="45425" y="26261"/>
                  </a:lnTo>
                  <a:lnTo>
                    <a:pt x="45116" y="26235"/>
                  </a:lnTo>
                  <a:lnTo>
                    <a:pt x="44799" y="26208"/>
                  </a:lnTo>
                  <a:lnTo>
                    <a:pt x="44490" y="26188"/>
                  </a:lnTo>
                  <a:lnTo>
                    <a:pt x="44182" y="26175"/>
                  </a:lnTo>
                  <a:lnTo>
                    <a:pt x="43881" y="26161"/>
                  </a:lnTo>
                  <a:lnTo>
                    <a:pt x="43573" y="26155"/>
                  </a:lnTo>
                  <a:lnTo>
                    <a:pt x="43272" y="26155"/>
                  </a:lnTo>
                  <a:lnTo>
                    <a:pt x="42972" y="26161"/>
                  </a:lnTo>
                  <a:lnTo>
                    <a:pt x="42672" y="26175"/>
                  </a:lnTo>
                  <a:lnTo>
                    <a:pt x="42371" y="26188"/>
                  </a:lnTo>
                  <a:lnTo>
                    <a:pt x="42079" y="26208"/>
                  </a:lnTo>
                  <a:lnTo>
                    <a:pt x="41787" y="26235"/>
                  </a:lnTo>
                  <a:lnTo>
                    <a:pt x="41495" y="26268"/>
                  </a:lnTo>
                  <a:lnTo>
                    <a:pt x="41203" y="26301"/>
                  </a:lnTo>
                  <a:lnTo>
                    <a:pt x="40911" y="26348"/>
                  </a:lnTo>
                  <a:lnTo>
                    <a:pt x="40628" y="26395"/>
                  </a:lnTo>
                  <a:lnTo>
                    <a:pt x="40344" y="26448"/>
                  </a:lnTo>
                  <a:lnTo>
                    <a:pt x="40060" y="26508"/>
                  </a:lnTo>
                  <a:lnTo>
                    <a:pt x="39785" y="26568"/>
                  </a:lnTo>
                  <a:lnTo>
                    <a:pt x="39501" y="26641"/>
                  </a:lnTo>
                  <a:lnTo>
                    <a:pt x="39226" y="26715"/>
                  </a:lnTo>
                  <a:lnTo>
                    <a:pt x="38951" y="26802"/>
                  </a:lnTo>
                  <a:lnTo>
                    <a:pt x="38684" y="26888"/>
                  </a:lnTo>
                  <a:lnTo>
                    <a:pt x="38409" y="26982"/>
                  </a:lnTo>
                  <a:lnTo>
                    <a:pt x="38142" y="27082"/>
                  </a:lnTo>
                  <a:lnTo>
                    <a:pt x="37875" y="27188"/>
                  </a:lnTo>
                  <a:lnTo>
                    <a:pt x="37616" y="27295"/>
                  </a:lnTo>
                  <a:lnTo>
                    <a:pt x="37349" y="27415"/>
                  </a:lnTo>
                  <a:lnTo>
                    <a:pt x="37091" y="27535"/>
                  </a:lnTo>
                  <a:lnTo>
                    <a:pt x="36840" y="27668"/>
                  </a:lnTo>
                  <a:lnTo>
                    <a:pt x="36582" y="27802"/>
                  </a:lnTo>
                  <a:lnTo>
                    <a:pt x="36331" y="27948"/>
                  </a:lnTo>
                  <a:lnTo>
                    <a:pt x="36081" y="28095"/>
                  </a:lnTo>
                  <a:lnTo>
                    <a:pt x="35831" y="28249"/>
                  </a:lnTo>
                  <a:lnTo>
                    <a:pt x="35589" y="28409"/>
                  </a:lnTo>
                  <a:lnTo>
                    <a:pt x="35347" y="28575"/>
                  </a:lnTo>
                  <a:lnTo>
                    <a:pt x="35105" y="28749"/>
                  </a:lnTo>
                  <a:lnTo>
                    <a:pt x="34863" y="28929"/>
                  </a:lnTo>
                  <a:lnTo>
                    <a:pt x="34630" y="29115"/>
                  </a:lnTo>
                  <a:lnTo>
                    <a:pt x="34396" y="29309"/>
                  </a:lnTo>
                  <a:lnTo>
                    <a:pt x="34162" y="29509"/>
                  </a:lnTo>
                  <a:lnTo>
                    <a:pt x="33937" y="29716"/>
                  </a:lnTo>
                  <a:lnTo>
                    <a:pt x="33712" y="29929"/>
                  </a:lnTo>
                  <a:lnTo>
                    <a:pt x="33487" y="30156"/>
                  </a:lnTo>
                  <a:lnTo>
                    <a:pt x="33270" y="30382"/>
                  </a:lnTo>
                  <a:lnTo>
                    <a:pt x="33053" y="30616"/>
                  </a:lnTo>
                  <a:lnTo>
                    <a:pt x="32836" y="30856"/>
                  </a:lnTo>
                  <a:lnTo>
                    <a:pt x="32619" y="31103"/>
                  </a:lnTo>
                  <a:lnTo>
                    <a:pt x="32410" y="31356"/>
                  </a:lnTo>
                  <a:lnTo>
                    <a:pt x="32202" y="31616"/>
                  </a:lnTo>
                  <a:lnTo>
                    <a:pt x="32002" y="31890"/>
                  </a:lnTo>
                  <a:lnTo>
                    <a:pt x="31802" y="32163"/>
                  </a:lnTo>
                  <a:lnTo>
                    <a:pt x="31601" y="32450"/>
                  </a:lnTo>
                  <a:lnTo>
                    <a:pt x="31401" y="32736"/>
                  </a:lnTo>
                  <a:lnTo>
                    <a:pt x="31209" y="33037"/>
                  </a:lnTo>
                  <a:lnTo>
                    <a:pt x="31017" y="33343"/>
                  </a:lnTo>
                  <a:lnTo>
                    <a:pt x="30825" y="33650"/>
                  </a:lnTo>
                  <a:lnTo>
                    <a:pt x="30642" y="33970"/>
                  </a:lnTo>
                  <a:lnTo>
                    <a:pt x="30458" y="34297"/>
                  </a:lnTo>
                  <a:lnTo>
                    <a:pt x="30458" y="34297"/>
                  </a:lnTo>
                  <a:lnTo>
                    <a:pt x="30116" y="34950"/>
                  </a:lnTo>
                  <a:lnTo>
                    <a:pt x="29799" y="35584"/>
                  </a:lnTo>
                  <a:lnTo>
                    <a:pt x="29507" y="36197"/>
                  </a:lnTo>
                  <a:lnTo>
                    <a:pt x="29249" y="36798"/>
                  </a:lnTo>
                  <a:lnTo>
                    <a:pt x="29015" y="37384"/>
                  </a:lnTo>
                  <a:lnTo>
                    <a:pt x="28807" y="37951"/>
                  </a:lnTo>
                  <a:lnTo>
                    <a:pt x="28631" y="38505"/>
                  </a:lnTo>
                  <a:lnTo>
                    <a:pt x="28473" y="39038"/>
                  </a:lnTo>
                  <a:lnTo>
                    <a:pt x="28339" y="39558"/>
                  </a:lnTo>
                  <a:lnTo>
                    <a:pt x="28231" y="40065"/>
                  </a:lnTo>
                  <a:lnTo>
                    <a:pt x="28148" y="40552"/>
                  </a:lnTo>
                  <a:lnTo>
                    <a:pt x="28089" y="41032"/>
                  </a:lnTo>
                  <a:lnTo>
                    <a:pt x="28047" y="41492"/>
                  </a:lnTo>
                  <a:lnTo>
                    <a:pt x="28022" y="41939"/>
                  </a:lnTo>
                  <a:lnTo>
                    <a:pt x="28022" y="42366"/>
                  </a:lnTo>
                  <a:lnTo>
                    <a:pt x="28039" y="42786"/>
                  </a:lnTo>
                  <a:lnTo>
                    <a:pt x="28072" y="43193"/>
                  </a:lnTo>
                  <a:lnTo>
                    <a:pt x="28131" y="43586"/>
                  </a:lnTo>
                  <a:lnTo>
                    <a:pt x="28198" y="43959"/>
                  </a:lnTo>
                  <a:lnTo>
                    <a:pt x="28281" y="44326"/>
                  </a:lnTo>
                  <a:lnTo>
                    <a:pt x="28381" y="44680"/>
                  </a:lnTo>
                  <a:lnTo>
                    <a:pt x="28498" y="45020"/>
                  </a:lnTo>
                  <a:lnTo>
                    <a:pt x="28623" y="45347"/>
                  </a:lnTo>
                  <a:lnTo>
                    <a:pt x="28765" y="45660"/>
                  </a:lnTo>
                  <a:lnTo>
                    <a:pt x="28915" y="45960"/>
                  </a:lnTo>
                  <a:lnTo>
                    <a:pt x="29082" y="46253"/>
                  </a:lnTo>
                  <a:lnTo>
                    <a:pt x="29257" y="46534"/>
                  </a:lnTo>
                  <a:lnTo>
                    <a:pt x="29441" y="46800"/>
                  </a:lnTo>
                  <a:lnTo>
                    <a:pt x="29632" y="47054"/>
                  </a:lnTo>
                  <a:lnTo>
                    <a:pt x="29833" y="47300"/>
                  </a:lnTo>
                  <a:lnTo>
                    <a:pt x="30041" y="47534"/>
                  </a:lnTo>
                  <a:lnTo>
                    <a:pt x="30250" y="47761"/>
                  </a:lnTo>
                  <a:lnTo>
                    <a:pt x="30475" y="47974"/>
                  </a:lnTo>
                  <a:lnTo>
                    <a:pt x="30700" y="48181"/>
                  </a:lnTo>
                  <a:lnTo>
                    <a:pt x="30926" y="48374"/>
                  </a:lnTo>
                  <a:lnTo>
                    <a:pt x="31159" y="48561"/>
                  </a:lnTo>
                  <a:lnTo>
                    <a:pt x="31393" y="48734"/>
                  </a:lnTo>
                  <a:lnTo>
                    <a:pt x="31635" y="48901"/>
                  </a:lnTo>
                  <a:lnTo>
                    <a:pt x="31868" y="49054"/>
                  </a:lnTo>
                  <a:lnTo>
                    <a:pt x="32110" y="49201"/>
                  </a:lnTo>
                  <a:lnTo>
                    <a:pt x="32344" y="49341"/>
                  </a:lnTo>
                  <a:lnTo>
                    <a:pt x="32577" y="49474"/>
                  </a:lnTo>
                  <a:lnTo>
                    <a:pt x="32819" y="49601"/>
                  </a:lnTo>
                  <a:lnTo>
                    <a:pt x="33045" y="49714"/>
                  </a:lnTo>
                  <a:lnTo>
                    <a:pt x="33278" y="49821"/>
                  </a:lnTo>
                  <a:lnTo>
                    <a:pt x="33495" y="49921"/>
                  </a:lnTo>
                  <a:lnTo>
                    <a:pt x="33720" y="50014"/>
                  </a:lnTo>
                  <a:lnTo>
                    <a:pt x="33929" y="50101"/>
                  </a:lnTo>
                  <a:lnTo>
                    <a:pt x="34338" y="50248"/>
                  </a:lnTo>
                  <a:lnTo>
                    <a:pt x="34705" y="50375"/>
                  </a:lnTo>
                  <a:lnTo>
                    <a:pt x="35038" y="50475"/>
                  </a:lnTo>
                  <a:lnTo>
                    <a:pt x="35330" y="50555"/>
                  </a:lnTo>
                  <a:lnTo>
                    <a:pt x="35564" y="50615"/>
                  </a:lnTo>
                  <a:lnTo>
                    <a:pt x="35739" y="50655"/>
                  </a:lnTo>
                  <a:lnTo>
                    <a:pt x="35898" y="50681"/>
                  </a:lnTo>
                  <a:lnTo>
                    <a:pt x="35898" y="50681"/>
                  </a:lnTo>
                  <a:lnTo>
                    <a:pt x="35497" y="50361"/>
                  </a:lnTo>
                  <a:lnTo>
                    <a:pt x="35088" y="50054"/>
                  </a:lnTo>
                  <a:lnTo>
                    <a:pt x="34288" y="49448"/>
                  </a:lnTo>
                  <a:lnTo>
                    <a:pt x="33895" y="49154"/>
                  </a:lnTo>
                  <a:lnTo>
                    <a:pt x="33512" y="48854"/>
                  </a:lnTo>
                  <a:lnTo>
                    <a:pt x="33145" y="48561"/>
                  </a:lnTo>
                  <a:lnTo>
                    <a:pt x="32778" y="48261"/>
                  </a:lnTo>
                  <a:lnTo>
                    <a:pt x="32436" y="47954"/>
                  </a:lnTo>
                  <a:lnTo>
                    <a:pt x="32110" y="47647"/>
                  </a:lnTo>
                  <a:lnTo>
                    <a:pt x="31952" y="47487"/>
                  </a:lnTo>
                  <a:lnTo>
                    <a:pt x="31793" y="47327"/>
                  </a:lnTo>
                  <a:lnTo>
                    <a:pt x="31651" y="47160"/>
                  </a:lnTo>
                  <a:lnTo>
                    <a:pt x="31501" y="46994"/>
                  </a:lnTo>
                  <a:lnTo>
                    <a:pt x="31368" y="46820"/>
                  </a:lnTo>
                  <a:lnTo>
                    <a:pt x="31234" y="46647"/>
                  </a:lnTo>
                  <a:lnTo>
                    <a:pt x="31109" y="46473"/>
                  </a:lnTo>
                  <a:lnTo>
                    <a:pt x="30992" y="46293"/>
                  </a:lnTo>
                  <a:lnTo>
                    <a:pt x="30876" y="46107"/>
                  </a:lnTo>
                  <a:lnTo>
                    <a:pt x="30767" y="45920"/>
                  </a:lnTo>
                  <a:lnTo>
                    <a:pt x="30667" y="45720"/>
                  </a:lnTo>
                  <a:lnTo>
                    <a:pt x="30575" y="45527"/>
                  </a:lnTo>
                  <a:lnTo>
                    <a:pt x="30492" y="45320"/>
                  </a:lnTo>
                  <a:lnTo>
                    <a:pt x="30417" y="45113"/>
                  </a:lnTo>
                  <a:lnTo>
                    <a:pt x="30350" y="44893"/>
                  </a:lnTo>
                  <a:lnTo>
                    <a:pt x="30283" y="44673"/>
                  </a:lnTo>
                  <a:lnTo>
                    <a:pt x="30233" y="44446"/>
                  </a:lnTo>
                  <a:lnTo>
                    <a:pt x="30191" y="44213"/>
                  </a:lnTo>
                  <a:lnTo>
                    <a:pt x="30150" y="43973"/>
                  </a:lnTo>
                  <a:lnTo>
                    <a:pt x="30125" y="43726"/>
                  </a:lnTo>
                  <a:lnTo>
                    <a:pt x="30108" y="43473"/>
                  </a:lnTo>
                  <a:lnTo>
                    <a:pt x="30100" y="43213"/>
                  </a:lnTo>
                  <a:lnTo>
                    <a:pt x="30100" y="42939"/>
                  </a:lnTo>
                  <a:lnTo>
                    <a:pt x="30116" y="42666"/>
                  </a:lnTo>
                  <a:lnTo>
                    <a:pt x="30141" y="42379"/>
                  </a:lnTo>
                  <a:lnTo>
                    <a:pt x="30166" y="42086"/>
                  </a:lnTo>
                  <a:lnTo>
                    <a:pt x="30216" y="41786"/>
                  </a:lnTo>
                  <a:lnTo>
                    <a:pt x="30267" y="41479"/>
                  </a:lnTo>
                  <a:lnTo>
                    <a:pt x="30333" y="41159"/>
                  </a:lnTo>
                  <a:lnTo>
                    <a:pt x="30408" y="40825"/>
                  </a:lnTo>
                  <a:lnTo>
                    <a:pt x="30500" y="40492"/>
                  </a:lnTo>
                  <a:lnTo>
                    <a:pt x="30600" y="40145"/>
                  </a:lnTo>
                  <a:lnTo>
                    <a:pt x="30717" y="39785"/>
                  </a:lnTo>
                  <a:lnTo>
                    <a:pt x="30842" y="39418"/>
                  </a:lnTo>
                  <a:lnTo>
                    <a:pt x="30976" y="39038"/>
                  </a:lnTo>
                  <a:lnTo>
                    <a:pt x="31126" y="38651"/>
                  </a:lnTo>
                  <a:lnTo>
                    <a:pt x="31293" y="38245"/>
                  </a:lnTo>
                  <a:lnTo>
                    <a:pt x="31468" y="37838"/>
                  </a:lnTo>
                  <a:lnTo>
                    <a:pt x="31660" y="37411"/>
                  </a:lnTo>
                  <a:lnTo>
                    <a:pt x="31860" y="36978"/>
                  </a:lnTo>
                  <a:lnTo>
                    <a:pt x="32085" y="36531"/>
                  </a:lnTo>
                  <a:lnTo>
                    <a:pt x="32319" y="36071"/>
                  </a:lnTo>
                  <a:lnTo>
                    <a:pt x="32561" y="35604"/>
                  </a:lnTo>
                  <a:lnTo>
                    <a:pt x="32828" y="35117"/>
                  </a:lnTo>
                  <a:lnTo>
                    <a:pt x="32828" y="35117"/>
                  </a:lnTo>
                  <a:lnTo>
                    <a:pt x="32978" y="34844"/>
                  </a:lnTo>
                  <a:lnTo>
                    <a:pt x="33136" y="34577"/>
                  </a:lnTo>
                  <a:lnTo>
                    <a:pt x="33286" y="34310"/>
                  </a:lnTo>
                  <a:lnTo>
                    <a:pt x="33453" y="34057"/>
                  </a:lnTo>
                  <a:lnTo>
                    <a:pt x="33612" y="33810"/>
                  </a:lnTo>
                  <a:lnTo>
                    <a:pt x="33779" y="33563"/>
                  </a:lnTo>
                  <a:lnTo>
                    <a:pt x="33945" y="33323"/>
                  </a:lnTo>
                  <a:lnTo>
                    <a:pt x="34112" y="33097"/>
                  </a:lnTo>
                  <a:lnTo>
                    <a:pt x="34279" y="32870"/>
                  </a:lnTo>
                  <a:lnTo>
                    <a:pt x="34454" y="32650"/>
                  </a:lnTo>
                  <a:lnTo>
                    <a:pt x="34630" y="32436"/>
                  </a:lnTo>
                  <a:lnTo>
                    <a:pt x="34805" y="32230"/>
                  </a:lnTo>
                  <a:lnTo>
                    <a:pt x="34980" y="32023"/>
                  </a:lnTo>
                  <a:lnTo>
                    <a:pt x="35163" y="31830"/>
                  </a:lnTo>
                  <a:lnTo>
                    <a:pt x="35347" y="31636"/>
                  </a:lnTo>
                  <a:lnTo>
                    <a:pt x="35531" y="31449"/>
                  </a:lnTo>
                  <a:lnTo>
                    <a:pt x="35722" y="31276"/>
                  </a:lnTo>
                  <a:lnTo>
                    <a:pt x="35906" y="31096"/>
                  </a:lnTo>
                  <a:lnTo>
                    <a:pt x="36098" y="30929"/>
                  </a:lnTo>
                  <a:lnTo>
                    <a:pt x="36290" y="30769"/>
                  </a:lnTo>
                  <a:lnTo>
                    <a:pt x="36490" y="30609"/>
                  </a:lnTo>
                  <a:lnTo>
                    <a:pt x="36682" y="30462"/>
                  </a:lnTo>
                  <a:lnTo>
                    <a:pt x="36882" y="30316"/>
                  </a:lnTo>
                  <a:lnTo>
                    <a:pt x="37082" y="30169"/>
                  </a:lnTo>
                  <a:lnTo>
                    <a:pt x="37291" y="30036"/>
                  </a:lnTo>
                  <a:lnTo>
                    <a:pt x="37491" y="29909"/>
                  </a:lnTo>
                  <a:lnTo>
                    <a:pt x="37700" y="29782"/>
                  </a:lnTo>
                  <a:lnTo>
                    <a:pt x="37908" y="29662"/>
                  </a:lnTo>
                  <a:lnTo>
                    <a:pt x="38117" y="29549"/>
                  </a:lnTo>
                  <a:lnTo>
                    <a:pt x="38325" y="29436"/>
                  </a:lnTo>
                  <a:lnTo>
                    <a:pt x="38542" y="29336"/>
                  </a:lnTo>
                  <a:lnTo>
                    <a:pt x="38759" y="29235"/>
                  </a:lnTo>
                  <a:lnTo>
                    <a:pt x="38976" y="29142"/>
                  </a:lnTo>
                  <a:lnTo>
                    <a:pt x="39193" y="29049"/>
                  </a:lnTo>
                  <a:lnTo>
                    <a:pt x="39410" y="28969"/>
                  </a:lnTo>
                  <a:lnTo>
                    <a:pt x="39635" y="28889"/>
                  </a:lnTo>
                  <a:lnTo>
                    <a:pt x="39860" y="28815"/>
                  </a:lnTo>
                  <a:lnTo>
                    <a:pt x="40085" y="28742"/>
                  </a:lnTo>
                  <a:lnTo>
                    <a:pt x="40311" y="28675"/>
                  </a:lnTo>
                  <a:lnTo>
                    <a:pt x="40544" y="28615"/>
                  </a:lnTo>
                  <a:lnTo>
                    <a:pt x="40770" y="28562"/>
                  </a:lnTo>
                  <a:lnTo>
                    <a:pt x="41003" y="28509"/>
                  </a:lnTo>
                  <a:lnTo>
                    <a:pt x="41237" y="28469"/>
                  </a:lnTo>
                  <a:lnTo>
                    <a:pt x="41470" y="28422"/>
                  </a:lnTo>
                  <a:lnTo>
                    <a:pt x="41704" y="28389"/>
                  </a:lnTo>
                  <a:lnTo>
                    <a:pt x="41946" y="28355"/>
                  </a:lnTo>
                  <a:lnTo>
                    <a:pt x="42188" y="28329"/>
                  </a:lnTo>
                  <a:lnTo>
                    <a:pt x="42430" y="28302"/>
                  </a:lnTo>
                  <a:lnTo>
                    <a:pt x="42672" y="28282"/>
                  </a:lnTo>
                  <a:lnTo>
                    <a:pt x="42914" y="28269"/>
                  </a:lnTo>
                  <a:lnTo>
                    <a:pt x="43155" y="28262"/>
                  </a:lnTo>
                  <a:lnTo>
                    <a:pt x="43406" y="28255"/>
                  </a:lnTo>
                  <a:lnTo>
                    <a:pt x="43648" y="28249"/>
                  </a:lnTo>
                  <a:lnTo>
                    <a:pt x="43898" y="28255"/>
                  </a:lnTo>
                  <a:lnTo>
                    <a:pt x="44148" y="28262"/>
                  </a:lnTo>
                  <a:lnTo>
                    <a:pt x="44407" y="28269"/>
                  </a:lnTo>
                  <a:lnTo>
                    <a:pt x="44907" y="28309"/>
                  </a:lnTo>
                  <a:lnTo>
                    <a:pt x="45425" y="28355"/>
                  </a:lnTo>
                  <a:lnTo>
                    <a:pt x="45942" y="28422"/>
                  </a:lnTo>
                  <a:lnTo>
                    <a:pt x="46467" y="28502"/>
                  </a:lnTo>
                  <a:lnTo>
                    <a:pt x="46467" y="28502"/>
                  </a:lnTo>
                  <a:lnTo>
                    <a:pt x="47026" y="28602"/>
                  </a:lnTo>
                  <a:lnTo>
                    <a:pt x="47594" y="28715"/>
                  </a:lnTo>
                  <a:lnTo>
                    <a:pt x="48169" y="28842"/>
                  </a:lnTo>
                  <a:lnTo>
                    <a:pt x="48753" y="28989"/>
                  </a:lnTo>
                  <a:lnTo>
                    <a:pt x="49337" y="29149"/>
                  </a:lnTo>
                  <a:lnTo>
                    <a:pt x="49929" y="29329"/>
                  </a:lnTo>
                  <a:lnTo>
                    <a:pt x="50522" y="29516"/>
                  </a:lnTo>
                  <a:lnTo>
                    <a:pt x="51122" y="29722"/>
                  </a:lnTo>
                  <a:lnTo>
                    <a:pt x="51723" y="29942"/>
                  </a:lnTo>
                  <a:lnTo>
                    <a:pt x="52332" y="30176"/>
                  </a:lnTo>
                  <a:lnTo>
                    <a:pt x="52941" y="30422"/>
                  </a:lnTo>
                  <a:lnTo>
                    <a:pt x="53558" y="30683"/>
                  </a:lnTo>
                  <a:lnTo>
                    <a:pt x="54176" y="30956"/>
                  </a:lnTo>
                  <a:lnTo>
                    <a:pt x="54801" y="31243"/>
                  </a:lnTo>
                  <a:lnTo>
                    <a:pt x="55427" y="31543"/>
                  </a:lnTo>
                  <a:lnTo>
                    <a:pt x="56053" y="31850"/>
                  </a:lnTo>
                  <a:lnTo>
                    <a:pt x="56687" y="32170"/>
                  </a:lnTo>
                  <a:lnTo>
                    <a:pt x="57321" y="32503"/>
                  </a:lnTo>
                  <a:lnTo>
                    <a:pt x="57955" y="32843"/>
                  </a:lnTo>
                  <a:lnTo>
                    <a:pt x="58597" y="33197"/>
                  </a:lnTo>
                  <a:lnTo>
                    <a:pt x="59239" y="33557"/>
                  </a:lnTo>
                  <a:lnTo>
                    <a:pt x="59882" y="33923"/>
                  </a:lnTo>
                  <a:lnTo>
                    <a:pt x="60524" y="34304"/>
                  </a:lnTo>
                  <a:lnTo>
                    <a:pt x="61175" y="34697"/>
                  </a:lnTo>
                  <a:lnTo>
                    <a:pt x="61826" y="35090"/>
                  </a:lnTo>
                  <a:lnTo>
                    <a:pt x="62476" y="35497"/>
                  </a:lnTo>
                  <a:lnTo>
                    <a:pt x="63127" y="35911"/>
                  </a:lnTo>
                  <a:lnTo>
                    <a:pt x="63786" y="36331"/>
                  </a:lnTo>
                  <a:lnTo>
                    <a:pt x="64437" y="36758"/>
                  </a:lnTo>
                  <a:lnTo>
                    <a:pt x="65096" y="37191"/>
                  </a:lnTo>
                  <a:lnTo>
                    <a:pt x="65747" y="37631"/>
                  </a:lnTo>
                  <a:lnTo>
                    <a:pt x="66406" y="38078"/>
                  </a:lnTo>
                  <a:lnTo>
                    <a:pt x="66406" y="38078"/>
                  </a:lnTo>
                  <a:lnTo>
                    <a:pt x="66731" y="38318"/>
                  </a:lnTo>
                  <a:lnTo>
                    <a:pt x="67040" y="38551"/>
                  </a:lnTo>
                  <a:lnTo>
                    <a:pt x="67348" y="38791"/>
                  </a:lnTo>
                  <a:lnTo>
                    <a:pt x="67649" y="39025"/>
                  </a:lnTo>
                  <a:lnTo>
                    <a:pt x="67941" y="39258"/>
                  </a:lnTo>
                  <a:lnTo>
                    <a:pt x="68224" y="39498"/>
                  </a:lnTo>
                  <a:lnTo>
                    <a:pt x="68499" y="39732"/>
                  </a:lnTo>
                  <a:lnTo>
                    <a:pt x="68766" y="39972"/>
                  </a:lnTo>
                  <a:lnTo>
                    <a:pt x="69025" y="40205"/>
                  </a:lnTo>
                  <a:lnTo>
                    <a:pt x="69275" y="40445"/>
                  </a:lnTo>
                  <a:lnTo>
                    <a:pt x="69509" y="40679"/>
                  </a:lnTo>
                  <a:lnTo>
                    <a:pt x="69742" y="40919"/>
                  </a:lnTo>
                  <a:lnTo>
                    <a:pt x="69968" y="41152"/>
                  </a:lnTo>
                  <a:lnTo>
                    <a:pt x="70185" y="41385"/>
                  </a:lnTo>
                  <a:lnTo>
                    <a:pt x="70393" y="41626"/>
                  </a:lnTo>
                  <a:lnTo>
                    <a:pt x="70585" y="41859"/>
                  </a:lnTo>
                  <a:lnTo>
                    <a:pt x="70585" y="41859"/>
                  </a:lnTo>
                  <a:lnTo>
                    <a:pt x="70585" y="41859"/>
                  </a:lnTo>
                  <a:lnTo>
                    <a:pt x="70769" y="42092"/>
                  </a:lnTo>
                  <a:lnTo>
                    <a:pt x="70935" y="42326"/>
                  </a:lnTo>
                  <a:lnTo>
                    <a:pt x="71102" y="42552"/>
                  </a:lnTo>
                  <a:lnTo>
                    <a:pt x="71261" y="42786"/>
                  </a:lnTo>
                  <a:lnTo>
                    <a:pt x="71411" y="43019"/>
                  </a:lnTo>
                  <a:lnTo>
                    <a:pt x="71544" y="43253"/>
                  </a:lnTo>
                  <a:lnTo>
                    <a:pt x="71678" y="43493"/>
                  </a:lnTo>
                  <a:lnTo>
                    <a:pt x="71803" y="43726"/>
                  </a:lnTo>
                  <a:lnTo>
                    <a:pt x="71920" y="43959"/>
                  </a:lnTo>
                  <a:lnTo>
                    <a:pt x="72028" y="44193"/>
                  </a:lnTo>
                  <a:lnTo>
                    <a:pt x="72128" y="44433"/>
                  </a:lnTo>
                  <a:lnTo>
                    <a:pt x="72220" y="44666"/>
                  </a:lnTo>
                  <a:lnTo>
                    <a:pt x="72304" y="44906"/>
                  </a:lnTo>
                  <a:lnTo>
                    <a:pt x="72379" y="45140"/>
                  </a:lnTo>
                  <a:lnTo>
                    <a:pt x="72445" y="45380"/>
                  </a:lnTo>
                  <a:lnTo>
                    <a:pt x="72504" y="45620"/>
                  </a:lnTo>
                  <a:lnTo>
                    <a:pt x="72562" y="45853"/>
                  </a:lnTo>
                  <a:lnTo>
                    <a:pt x="72604" y="46093"/>
                  </a:lnTo>
                  <a:lnTo>
                    <a:pt x="72646" y="46333"/>
                  </a:lnTo>
                  <a:lnTo>
                    <a:pt x="72679" y="46574"/>
                  </a:lnTo>
                  <a:lnTo>
                    <a:pt x="72704" y="46807"/>
                  </a:lnTo>
                  <a:lnTo>
                    <a:pt x="72712" y="47047"/>
                  </a:lnTo>
                  <a:lnTo>
                    <a:pt x="72721" y="47287"/>
                  </a:lnTo>
                  <a:lnTo>
                    <a:pt x="72729" y="47520"/>
                  </a:lnTo>
                  <a:lnTo>
                    <a:pt x="72721" y="47761"/>
                  </a:lnTo>
                  <a:lnTo>
                    <a:pt x="72704" y="48001"/>
                  </a:lnTo>
                  <a:lnTo>
                    <a:pt x="72687" y="48234"/>
                  </a:lnTo>
                  <a:lnTo>
                    <a:pt x="72662" y="48474"/>
                  </a:lnTo>
                  <a:lnTo>
                    <a:pt x="72621" y="48714"/>
                  </a:lnTo>
                  <a:lnTo>
                    <a:pt x="72579" y="48947"/>
                  </a:lnTo>
                  <a:lnTo>
                    <a:pt x="72537" y="49188"/>
                  </a:lnTo>
                  <a:lnTo>
                    <a:pt x="72479" y="49421"/>
                  </a:lnTo>
                  <a:lnTo>
                    <a:pt x="72479" y="49421"/>
                  </a:lnTo>
                  <a:lnTo>
                    <a:pt x="72412" y="49668"/>
                  </a:lnTo>
                  <a:lnTo>
                    <a:pt x="72329" y="49921"/>
                  </a:lnTo>
                  <a:lnTo>
                    <a:pt x="72245" y="50168"/>
                  </a:lnTo>
                  <a:lnTo>
                    <a:pt x="72153" y="50415"/>
                  </a:lnTo>
                  <a:lnTo>
                    <a:pt x="72062" y="50668"/>
                  </a:lnTo>
                  <a:lnTo>
                    <a:pt x="71953" y="50915"/>
                  </a:lnTo>
                  <a:lnTo>
                    <a:pt x="71845" y="51168"/>
                  </a:lnTo>
                  <a:lnTo>
                    <a:pt x="71728" y="51415"/>
                  </a:lnTo>
                  <a:lnTo>
                    <a:pt x="71603" y="51668"/>
                  </a:lnTo>
                  <a:lnTo>
                    <a:pt x="71478" y="51922"/>
                  </a:lnTo>
                  <a:lnTo>
                    <a:pt x="71336" y="52168"/>
                  </a:lnTo>
                  <a:lnTo>
                    <a:pt x="71194" y="52422"/>
                  </a:lnTo>
                  <a:lnTo>
                    <a:pt x="71044" y="52669"/>
                  </a:lnTo>
                  <a:lnTo>
                    <a:pt x="70885" y="52922"/>
                  </a:lnTo>
                  <a:lnTo>
                    <a:pt x="70727" y="53175"/>
                  </a:lnTo>
                  <a:lnTo>
                    <a:pt x="70560" y="53422"/>
                  </a:lnTo>
                  <a:lnTo>
                    <a:pt x="70385" y="53675"/>
                  </a:lnTo>
                  <a:lnTo>
                    <a:pt x="70201" y="53929"/>
                  </a:lnTo>
                  <a:lnTo>
                    <a:pt x="70009" y="54176"/>
                  </a:lnTo>
                  <a:lnTo>
                    <a:pt x="69818" y="54429"/>
                  </a:lnTo>
                  <a:lnTo>
                    <a:pt x="69617" y="54676"/>
                  </a:lnTo>
                  <a:lnTo>
                    <a:pt x="69417" y="54929"/>
                  </a:lnTo>
                  <a:lnTo>
                    <a:pt x="69200" y="55183"/>
                  </a:lnTo>
                  <a:lnTo>
                    <a:pt x="68983" y="55429"/>
                  </a:lnTo>
                  <a:lnTo>
                    <a:pt x="68533" y="55929"/>
                  </a:lnTo>
                  <a:lnTo>
                    <a:pt x="68057" y="56430"/>
                  </a:lnTo>
                  <a:lnTo>
                    <a:pt x="67557" y="56930"/>
                  </a:lnTo>
                  <a:lnTo>
                    <a:pt x="67040" y="57423"/>
                  </a:lnTo>
                  <a:lnTo>
                    <a:pt x="67040" y="57423"/>
                  </a:lnTo>
                  <a:lnTo>
                    <a:pt x="66689" y="57743"/>
                  </a:lnTo>
                  <a:lnTo>
                    <a:pt x="66322" y="58063"/>
                  </a:lnTo>
                  <a:lnTo>
                    <a:pt x="65955" y="58383"/>
                  </a:lnTo>
                  <a:lnTo>
                    <a:pt x="65571" y="58703"/>
                  </a:lnTo>
                  <a:lnTo>
                    <a:pt x="65188" y="59017"/>
                  </a:lnTo>
                  <a:lnTo>
                    <a:pt x="64787" y="59337"/>
                  </a:lnTo>
                  <a:lnTo>
                    <a:pt x="64378" y="59657"/>
                  </a:lnTo>
                  <a:lnTo>
                    <a:pt x="63961" y="59977"/>
                  </a:lnTo>
                  <a:lnTo>
                    <a:pt x="63536" y="60291"/>
                  </a:lnTo>
                  <a:lnTo>
                    <a:pt x="63102" y="60611"/>
                  </a:lnTo>
                  <a:lnTo>
                    <a:pt x="62660" y="60924"/>
                  </a:lnTo>
                  <a:lnTo>
                    <a:pt x="62209" y="61244"/>
                  </a:lnTo>
                  <a:lnTo>
                    <a:pt x="61751" y="61558"/>
                  </a:lnTo>
                  <a:lnTo>
                    <a:pt x="61283" y="61878"/>
                  </a:lnTo>
                  <a:lnTo>
                    <a:pt x="60808" y="62191"/>
                  </a:lnTo>
                  <a:lnTo>
                    <a:pt x="60332" y="62504"/>
                  </a:lnTo>
                  <a:lnTo>
                    <a:pt x="59840" y="62818"/>
                  </a:lnTo>
                  <a:lnTo>
                    <a:pt x="59340" y="63131"/>
                  </a:lnTo>
                  <a:lnTo>
                    <a:pt x="58839" y="63445"/>
                  </a:lnTo>
                  <a:lnTo>
                    <a:pt x="58322" y="63758"/>
                  </a:lnTo>
                  <a:lnTo>
                    <a:pt x="57279" y="64385"/>
                  </a:lnTo>
                  <a:lnTo>
                    <a:pt x="56211" y="65005"/>
                  </a:lnTo>
                  <a:lnTo>
                    <a:pt x="55110" y="65619"/>
                  </a:lnTo>
                  <a:lnTo>
                    <a:pt x="53984" y="66232"/>
                  </a:lnTo>
                  <a:lnTo>
                    <a:pt x="52841" y="66839"/>
                  </a:lnTo>
                  <a:lnTo>
                    <a:pt x="51665" y="67446"/>
                  </a:lnTo>
                  <a:lnTo>
                    <a:pt x="51665" y="67446"/>
                  </a:lnTo>
                  <a:lnTo>
                    <a:pt x="51665" y="67446"/>
                  </a:lnTo>
                  <a:lnTo>
                    <a:pt x="51281" y="67633"/>
                  </a:lnTo>
                  <a:lnTo>
                    <a:pt x="50897" y="67813"/>
                  </a:lnTo>
                  <a:lnTo>
                    <a:pt x="50522" y="67979"/>
                  </a:lnTo>
                  <a:lnTo>
                    <a:pt x="50138" y="68146"/>
                  </a:lnTo>
                  <a:lnTo>
                    <a:pt x="49763" y="68299"/>
                  </a:lnTo>
                  <a:lnTo>
                    <a:pt x="49396" y="68446"/>
                  </a:lnTo>
                  <a:lnTo>
                    <a:pt x="49028" y="68579"/>
                  </a:lnTo>
                  <a:lnTo>
                    <a:pt x="48670" y="68706"/>
                  </a:lnTo>
                  <a:lnTo>
                    <a:pt x="48670" y="68706"/>
                  </a:lnTo>
                  <a:lnTo>
                    <a:pt x="48328" y="68820"/>
                  </a:lnTo>
                  <a:lnTo>
                    <a:pt x="47986" y="68926"/>
                  </a:lnTo>
                  <a:lnTo>
                    <a:pt x="47635" y="69026"/>
                  </a:lnTo>
                  <a:lnTo>
                    <a:pt x="47293" y="69120"/>
                  </a:lnTo>
                  <a:lnTo>
                    <a:pt x="46951" y="69206"/>
                  </a:lnTo>
                  <a:lnTo>
                    <a:pt x="46601" y="69293"/>
                  </a:lnTo>
                  <a:lnTo>
                    <a:pt x="46259" y="69366"/>
                  </a:lnTo>
                  <a:lnTo>
                    <a:pt x="45908" y="69440"/>
                  </a:lnTo>
                  <a:lnTo>
                    <a:pt x="45558" y="69506"/>
                  </a:lnTo>
                  <a:lnTo>
                    <a:pt x="45216" y="69566"/>
                  </a:lnTo>
                  <a:lnTo>
                    <a:pt x="44866" y="69620"/>
                  </a:lnTo>
                  <a:lnTo>
                    <a:pt x="44524" y="69666"/>
                  </a:lnTo>
                  <a:lnTo>
                    <a:pt x="44173" y="69713"/>
                  </a:lnTo>
                  <a:lnTo>
                    <a:pt x="43823" y="69753"/>
                  </a:lnTo>
                  <a:lnTo>
                    <a:pt x="43481" y="69786"/>
                  </a:lnTo>
                  <a:lnTo>
                    <a:pt x="43130" y="69813"/>
                  </a:lnTo>
                  <a:lnTo>
                    <a:pt x="42780" y="69840"/>
                  </a:lnTo>
                  <a:lnTo>
                    <a:pt x="42430" y="69853"/>
                  </a:lnTo>
                  <a:lnTo>
                    <a:pt x="42088" y="69866"/>
                  </a:lnTo>
                  <a:lnTo>
                    <a:pt x="41737" y="69873"/>
                  </a:lnTo>
                  <a:lnTo>
                    <a:pt x="41387" y="69880"/>
                  </a:lnTo>
                  <a:lnTo>
                    <a:pt x="41036" y="69873"/>
                  </a:lnTo>
                  <a:lnTo>
                    <a:pt x="40694" y="69866"/>
                  </a:lnTo>
                  <a:lnTo>
                    <a:pt x="40344" y="69853"/>
                  </a:lnTo>
                  <a:lnTo>
                    <a:pt x="39994" y="69840"/>
                  </a:lnTo>
                  <a:lnTo>
                    <a:pt x="39652" y="69813"/>
                  </a:lnTo>
                  <a:lnTo>
                    <a:pt x="39301" y="69786"/>
                  </a:lnTo>
                  <a:lnTo>
                    <a:pt x="38951" y="69760"/>
                  </a:lnTo>
                  <a:lnTo>
                    <a:pt x="38609" y="69720"/>
                  </a:lnTo>
                  <a:lnTo>
                    <a:pt x="38258" y="69680"/>
                  </a:lnTo>
                  <a:lnTo>
                    <a:pt x="37908" y="69640"/>
                  </a:lnTo>
                  <a:lnTo>
                    <a:pt x="37566" y="69586"/>
                  </a:lnTo>
                  <a:lnTo>
                    <a:pt x="37216" y="69533"/>
                  </a:lnTo>
                  <a:lnTo>
                    <a:pt x="36874" y="69473"/>
                  </a:lnTo>
                  <a:lnTo>
                    <a:pt x="36523" y="69413"/>
                  </a:lnTo>
                  <a:lnTo>
                    <a:pt x="36181" y="69346"/>
                  </a:lnTo>
                  <a:lnTo>
                    <a:pt x="35839" y="69273"/>
                  </a:lnTo>
                  <a:lnTo>
                    <a:pt x="35489" y="69200"/>
                  </a:lnTo>
                  <a:lnTo>
                    <a:pt x="35147" y="69120"/>
                  </a:lnTo>
                  <a:lnTo>
                    <a:pt x="34805" y="69033"/>
                  </a:lnTo>
                  <a:lnTo>
                    <a:pt x="34121" y="68860"/>
                  </a:lnTo>
                  <a:lnTo>
                    <a:pt x="33437" y="68659"/>
                  </a:lnTo>
                  <a:lnTo>
                    <a:pt x="32753" y="68453"/>
                  </a:lnTo>
                  <a:lnTo>
                    <a:pt x="32077" y="68226"/>
                  </a:lnTo>
                  <a:lnTo>
                    <a:pt x="31401" y="67986"/>
                  </a:lnTo>
                  <a:lnTo>
                    <a:pt x="30725" y="67733"/>
                  </a:lnTo>
                  <a:lnTo>
                    <a:pt x="30058" y="67466"/>
                  </a:lnTo>
                  <a:lnTo>
                    <a:pt x="29391" y="67186"/>
                  </a:lnTo>
                  <a:lnTo>
                    <a:pt x="28723" y="66892"/>
                  </a:lnTo>
                  <a:lnTo>
                    <a:pt x="28064" y="66586"/>
                  </a:lnTo>
                  <a:lnTo>
                    <a:pt x="27405" y="66266"/>
                  </a:lnTo>
                  <a:lnTo>
                    <a:pt x="26754" y="65932"/>
                  </a:lnTo>
                  <a:lnTo>
                    <a:pt x="26754" y="65932"/>
                  </a:lnTo>
                  <a:lnTo>
                    <a:pt x="26095" y="65579"/>
                  </a:lnTo>
                  <a:lnTo>
                    <a:pt x="25436" y="65212"/>
                  </a:lnTo>
                  <a:lnTo>
                    <a:pt x="24777" y="64838"/>
                  </a:lnTo>
                  <a:lnTo>
                    <a:pt x="24127" y="64445"/>
                  </a:lnTo>
                  <a:lnTo>
                    <a:pt x="23484" y="64052"/>
                  </a:lnTo>
                  <a:lnTo>
                    <a:pt x="22850" y="63645"/>
                  </a:lnTo>
                  <a:lnTo>
                    <a:pt x="22216" y="63225"/>
                  </a:lnTo>
                  <a:lnTo>
                    <a:pt x="21582" y="62798"/>
                  </a:lnTo>
                  <a:lnTo>
                    <a:pt x="20965" y="62364"/>
                  </a:lnTo>
                  <a:lnTo>
                    <a:pt x="20347" y="61918"/>
                  </a:lnTo>
                  <a:lnTo>
                    <a:pt x="19738" y="61471"/>
                  </a:lnTo>
                  <a:lnTo>
                    <a:pt x="19138" y="61011"/>
                  </a:lnTo>
                  <a:lnTo>
                    <a:pt x="18537" y="60544"/>
                  </a:lnTo>
                  <a:lnTo>
                    <a:pt x="17953" y="60071"/>
                  </a:lnTo>
                  <a:lnTo>
                    <a:pt x="17369" y="59590"/>
                  </a:lnTo>
                  <a:lnTo>
                    <a:pt x="16794" y="59104"/>
                  </a:lnTo>
                  <a:lnTo>
                    <a:pt x="16226" y="58610"/>
                  </a:lnTo>
                  <a:lnTo>
                    <a:pt x="15667" y="58117"/>
                  </a:lnTo>
                  <a:lnTo>
                    <a:pt x="15117" y="57610"/>
                  </a:lnTo>
                  <a:lnTo>
                    <a:pt x="14575" y="57103"/>
                  </a:lnTo>
                  <a:lnTo>
                    <a:pt x="14041" y="56596"/>
                  </a:lnTo>
                  <a:lnTo>
                    <a:pt x="13515" y="56083"/>
                  </a:lnTo>
                  <a:lnTo>
                    <a:pt x="12998" y="55563"/>
                  </a:lnTo>
                  <a:lnTo>
                    <a:pt x="12489" y="55042"/>
                  </a:lnTo>
                  <a:lnTo>
                    <a:pt x="11988" y="54516"/>
                  </a:lnTo>
                  <a:lnTo>
                    <a:pt x="11505" y="53989"/>
                  </a:lnTo>
                  <a:lnTo>
                    <a:pt x="11021" y="53462"/>
                  </a:lnTo>
                  <a:lnTo>
                    <a:pt x="10554" y="52935"/>
                  </a:lnTo>
                  <a:lnTo>
                    <a:pt x="10095" y="52402"/>
                  </a:lnTo>
                  <a:lnTo>
                    <a:pt x="9644" y="51875"/>
                  </a:lnTo>
                  <a:lnTo>
                    <a:pt x="9210" y="51341"/>
                  </a:lnTo>
                  <a:lnTo>
                    <a:pt x="8785" y="50808"/>
                  </a:lnTo>
                  <a:lnTo>
                    <a:pt x="8785" y="50808"/>
                  </a:lnTo>
                  <a:lnTo>
                    <a:pt x="8785" y="50808"/>
                  </a:lnTo>
                  <a:lnTo>
                    <a:pt x="8443" y="50375"/>
                  </a:lnTo>
                  <a:lnTo>
                    <a:pt x="8118" y="49934"/>
                  </a:lnTo>
                  <a:lnTo>
                    <a:pt x="7792" y="49508"/>
                  </a:lnTo>
                  <a:lnTo>
                    <a:pt x="7484" y="49074"/>
                  </a:lnTo>
                  <a:lnTo>
                    <a:pt x="7175" y="48647"/>
                  </a:lnTo>
                  <a:lnTo>
                    <a:pt x="6883" y="48221"/>
                  </a:lnTo>
                  <a:lnTo>
                    <a:pt x="6591" y="47794"/>
                  </a:lnTo>
                  <a:lnTo>
                    <a:pt x="6307" y="47374"/>
                  </a:lnTo>
                  <a:lnTo>
                    <a:pt x="6032" y="46954"/>
                  </a:lnTo>
                  <a:lnTo>
                    <a:pt x="5773" y="46540"/>
                  </a:lnTo>
                  <a:lnTo>
                    <a:pt x="5515" y="46133"/>
                  </a:lnTo>
                  <a:lnTo>
                    <a:pt x="5265" y="45720"/>
                  </a:lnTo>
                  <a:lnTo>
                    <a:pt x="5031" y="45320"/>
                  </a:lnTo>
                  <a:lnTo>
                    <a:pt x="4797" y="44920"/>
                  </a:lnTo>
                  <a:lnTo>
                    <a:pt x="4580" y="44520"/>
                  </a:lnTo>
                  <a:lnTo>
                    <a:pt x="4364" y="44126"/>
                  </a:lnTo>
                  <a:lnTo>
                    <a:pt x="4364" y="44126"/>
                  </a:lnTo>
                  <a:lnTo>
                    <a:pt x="4255" y="43913"/>
                  </a:lnTo>
                  <a:lnTo>
                    <a:pt x="4147" y="43693"/>
                  </a:lnTo>
                  <a:lnTo>
                    <a:pt x="4038" y="43473"/>
                  </a:lnTo>
                  <a:lnTo>
                    <a:pt x="3946" y="43246"/>
                  </a:lnTo>
                  <a:lnTo>
                    <a:pt x="3755" y="42799"/>
                  </a:lnTo>
                  <a:lnTo>
                    <a:pt x="3579" y="42366"/>
                  </a:lnTo>
                  <a:lnTo>
                    <a:pt x="3579" y="42366"/>
                  </a:lnTo>
                  <a:lnTo>
                    <a:pt x="3479" y="42086"/>
                  </a:lnTo>
                  <a:lnTo>
                    <a:pt x="3379" y="41799"/>
                  </a:lnTo>
                  <a:lnTo>
                    <a:pt x="3296" y="41512"/>
                  </a:lnTo>
                  <a:lnTo>
                    <a:pt x="3212" y="41225"/>
                  </a:lnTo>
                  <a:lnTo>
                    <a:pt x="3129" y="40939"/>
                  </a:lnTo>
                  <a:lnTo>
                    <a:pt x="3054" y="40645"/>
                  </a:lnTo>
                  <a:lnTo>
                    <a:pt x="2987" y="40359"/>
                  </a:lnTo>
                  <a:lnTo>
                    <a:pt x="2929" y="40058"/>
                  </a:lnTo>
                  <a:lnTo>
                    <a:pt x="2870" y="39765"/>
                  </a:lnTo>
                  <a:lnTo>
                    <a:pt x="2820" y="39472"/>
                  </a:lnTo>
                  <a:lnTo>
                    <a:pt x="2770" y="39172"/>
                  </a:lnTo>
                  <a:lnTo>
                    <a:pt x="2737" y="38871"/>
                  </a:lnTo>
                  <a:lnTo>
                    <a:pt x="2695" y="38571"/>
                  </a:lnTo>
                  <a:lnTo>
                    <a:pt x="2670" y="38265"/>
                  </a:lnTo>
                  <a:lnTo>
                    <a:pt x="2645" y="37965"/>
                  </a:lnTo>
                  <a:lnTo>
                    <a:pt x="2628" y="37658"/>
                  </a:lnTo>
                  <a:lnTo>
                    <a:pt x="2612" y="37351"/>
                  </a:lnTo>
                  <a:lnTo>
                    <a:pt x="2603" y="37044"/>
                  </a:lnTo>
                  <a:lnTo>
                    <a:pt x="2603" y="36731"/>
                  </a:lnTo>
                  <a:lnTo>
                    <a:pt x="2603" y="36424"/>
                  </a:lnTo>
                  <a:lnTo>
                    <a:pt x="2612" y="36111"/>
                  </a:lnTo>
                  <a:lnTo>
                    <a:pt x="2628" y="35797"/>
                  </a:lnTo>
                  <a:lnTo>
                    <a:pt x="2645" y="35484"/>
                  </a:lnTo>
                  <a:lnTo>
                    <a:pt x="2670" y="35170"/>
                  </a:lnTo>
                  <a:lnTo>
                    <a:pt x="2703" y="34857"/>
                  </a:lnTo>
                  <a:lnTo>
                    <a:pt x="2737" y="34544"/>
                  </a:lnTo>
                  <a:lnTo>
                    <a:pt x="2778" y="34224"/>
                  </a:lnTo>
                  <a:lnTo>
                    <a:pt x="2820" y="33903"/>
                  </a:lnTo>
                  <a:lnTo>
                    <a:pt x="2870" y="33590"/>
                  </a:lnTo>
                  <a:lnTo>
                    <a:pt x="2929" y="33270"/>
                  </a:lnTo>
                  <a:lnTo>
                    <a:pt x="2987" y="32950"/>
                  </a:lnTo>
                  <a:lnTo>
                    <a:pt x="3054" y="32630"/>
                  </a:lnTo>
                  <a:lnTo>
                    <a:pt x="3129" y="32310"/>
                  </a:lnTo>
                  <a:lnTo>
                    <a:pt x="3204" y="31990"/>
                  </a:lnTo>
                  <a:lnTo>
                    <a:pt x="3287" y="31663"/>
                  </a:lnTo>
                  <a:lnTo>
                    <a:pt x="3379" y="31343"/>
                  </a:lnTo>
                  <a:lnTo>
                    <a:pt x="3563" y="30696"/>
                  </a:lnTo>
                  <a:lnTo>
                    <a:pt x="3780" y="30049"/>
                  </a:lnTo>
                  <a:lnTo>
                    <a:pt x="4013" y="29402"/>
                  </a:lnTo>
                  <a:lnTo>
                    <a:pt x="4263" y="28755"/>
                  </a:lnTo>
                  <a:lnTo>
                    <a:pt x="4539" y="28109"/>
                  </a:lnTo>
                  <a:lnTo>
                    <a:pt x="4831" y="27462"/>
                  </a:lnTo>
                  <a:lnTo>
                    <a:pt x="5148" y="26815"/>
                  </a:lnTo>
                  <a:lnTo>
                    <a:pt x="5481" y="26168"/>
                  </a:lnTo>
                  <a:lnTo>
                    <a:pt x="5840" y="25521"/>
                  </a:lnTo>
                  <a:lnTo>
                    <a:pt x="6216" y="24874"/>
                  </a:lnTo>
                  <a:lnTo>
                    <a:pt x="6608" y="24234"/>
                  </a:lnTo>
                  <a:lnTo>
                    <a:pt x="7025" y="23594"/>
                  </a:lnTo>
                  <a:lnTo>
                    <a:pt x="7459" y="22960"/>
                  </a:lnTo>
                  <a:lnTo>
                    <a:pt x="7917" y="22327"/>
                  </a:lnTo>
                  <a:lnTo>
                    <a:pt x="7917" y="22327"/>
                  </a:lnTo>
                  <a:lnTo>
                    <a:pt x="8393" y="21687"/>
                  </a:lnTo>
                  <a:lnTo>
                    <a:pt x="8885" y="21047"/>
                  </a:lnTo>
                  <a:lnTo>
                    <a:pt x="9402" y="20413"/>
                  </a:lnTo>
                  <a:lnTo>
                    <a:pt x="9928" y="19780"/>
                  </a:lnTo>
                  <a:lnTo>
                    <a:pt x="10487" y="19153"/>
                  </a:lnTo>
                  <a:lnTo>
                    <a:pt x="11054" y="18533"/>
                  </a:lnTo>
                  <a:lnTo>
                    <a:pt x="11646" y="17919"/>
                  </a:lnTo>
                  <a:lnTo>
                    <a:pt x="12255" y="17312"/>
                  </a:lnTo>
                  <a:lnTo>
                    <a:pt x="12881" y="16705"/>
                  </a:lnTo>
                  <a:lnTo>
                    <a:pt x="13532" y="16112"/>
                  </a:lnTo>
                  <a:lnTo>
                    <a:pt x="14199" y="15525"/>
                  </a:lnTo>
                  <a:lnTo>
                    <a:pt x="14533" y="15232"/>
                  </a:lnTo>
                  <a:lnTo>
                    <a:pt x="14883" y="14938"/>
                  </a:lnTo>
                  <a:lnTo>
                    <a:pt x="15234" y="14652"/>
                  </a:lnTo>
                  <a:lnTo>
                    <a:pt x="15584" y="14365"/>
                  </a:lnTo>
                  <a:lnTo>
                    <a:pt x="15943" y="14085"/>
                  </a:lnTo>
                  <a:lnTo>
                    <a:pt x="16310" y="13798"/>
                  </a:lnTo>
                  <a:lnTo>
                    <a:pt x="16677" y="13518"/>
                  </a:lnTo>
                  <a:lnTo>
                    <a:pt x="17052" y="13245"/>
                  </a:lnTo>
                  <a:lnTo>
                    <a:pt x="17428" y="12964"/>
                  </a:lnTo>
                  <a:lnTo>
                    <a:pt x="17811" y="12691"/>
                  </a:lnTo>
                  <a:lnTo>
                    <a:pt x="18195" y="12424"/>
                  </a:lnTo>
                  <a:lnTo>
                    <a:pt x="18587" y="12151"/>
                  </a:lnTo>
                  <a:lnTo>
                    <a:pt x="18979" y="11884"/>
                  </a:lnTo>
                  <a:lnTo>
                    <a:pt x="19380" y="11624"/>
                  </a:lnTo>
                  <a:lnTo>
                    <a:pt x="19789" y="11357"/>
                  </a:lnTo>
                  <a:lnTo>
                    <a:pt x="20197" y="11097"/>
                  </a:lnTo>
                  <a:lnTo>
                    <a:pt x="20614" y="10844"/>
                  </a:lnTo>
                  <a:lnTo>
                    <a:pt x="21032" y="10590"/>
                  </a:lnTo>
                  <a:lnTo>
                    <a:pt x="21449" y="10337"/>
                  </a:lnTo>
                  <a:lnTo>
                    <a:pt x="21882" y="10090"/>
                  </a:lnTo>
                  <a:lnTo>
                    <a:pt x="22316" y="9844"/>
                  </a:lnTo>
                  <a:lnTo>
                    <a:pt x="22750" y="9597"/>
                  </a:lnTo>
                  <a:lnTo>
                    <a:pt x="23192" y="9357"/>
                  </a:lnTo>
                  <a:lnTo>
                    <a:pt x="23634" y="9117"/>
                  </a:lnTo>
                  <a:lnTo>
                    <a:pt x="24085" y="8883"/>
                  </a:lnTo>
                  <a:lnTo>
                    <a:pt x="24544" y="8650"/>
                  </a:lnTo>
                  <a:lnTo>
                    <a:pt x="25002" y="8423"/>
                  </a:lnTo>
                  <a:lnTo>
                    <a:pt x="25470" y="8196"/>
                  </a:lnTo>
                  <a:lnTo>
                    <a:pt x="25937" y="7976"/>
                  </a:lnTo>
                  <a:lnTo>
                    <a:pt x="26412" y="7756"/>
                  </a:lnTo>
                  <a:lnTo>
                    <a:pt x="26888" y="7536"/>
                  </a:lnTo>
                  <a:lnTo>
                    <a:pt x="27372" y="7323"/>
                  </a:lnTo>
                  <a:lnTo>
                    <a:pt x="27856" y="7116"/>
                  </a:lnTo>
                  <a:lnTo>
                    <a:pt x="28348" y="6909"/>
                  </a:lnTo>
                  <a:lnTo>
                    <a:pt x="28840" y="6703"/>
                  </a:lnTo>
                  <a:lnTo>
                    <a:pt x="29341" y="6503"/>
                  </a:lnTo>
                  <a:lnTo>
                    <a:pt x="29841" y="6309"/>
                  </a:lnTo>
                  <a:lnTo>
                    <a:pt x="30350" y="6116"/>
                  </a:lnTo>
                  <a:lnTo>
                    <a:pt x="30867" y="5923"/>
                  </a:lnTo>
                  <a:lnTo>
                    <a:pt x="31384" y="5736"/>
                  </a:lnTo>
                  <a:lnTo>
                    <a:pt x="31902" y="5556"/>
                  </a:lnTo>
                  <a:lnTo>
                    <a:pt x="32427" y="5376"/>
                  </a:lnTo>
                  <a:lnTo>
                    <a:pt x="32427" y="5376"/>
                  </a:lnTo>
                  <a:lnTo>
                    <a:pt x="33145" y="5122"/>
                  </a:lnTo>
                  <a:lnTo>
                    <a:pt x="33879" y="4876"/>
                  </a:lnTo>
                  <a:lnTo>
                    <a:pt x="34621" y="4642"/>
                  </a:lnTo>
                  <a:lnTo>
                    <a:pt x="35380" y="4422"/>
                  </a:lnTo>
                  <a:lnTo>
                    <a:pt x="36148" y="4209"/>
                  </a:lnTo>
                  <a:lnTo>
                    <a:pt x="36924" y="4002"/>
                  </a:lnTo>
                  <a:lnTo>
                    <a:pt x="37708" y="3802"/>
                  </a:lnTo>
                  <a:lnTo>
                    <a:pt x="38500" y="3609"/>
                  </a:lnTo>
                  <a:lnTo>
                    <a:pt x="38500" y="3609"/>
                  </a:lnTo>
                  <a:lnTo>
                    <a:pt x="39118" y="3469"/>
                  </a:lnTo>
                  <a:lnTo>
                    <a:pt x="39727" y="3335"/>
                  </a:lnTo>
                  <a:lnTo>
                    <a:pt x="40344" y="3208"/>
                  </a:lnTo>
                  <a:lnTo>
                    <a:pt x="40961" y="3088"/>
                  </a:lnTo>
                  <a:lnTo>
                    <a:pt x="41579" y="2975"/>
                  </a:lnTo>
                  <a:lnTo>
                    <a:pt x="42196" y="2868"/>
                  </a:lnTo>
                  <a:lnTo>
                    <a:pt x="42822" y="2768"/>
                  </a:lnTo>
                  <a:lnTo>
                    <a:pt x="43439" y="2675"/>
                  </a:lnTo>
                  <a:lnTo>
                    <a:pt x="44056" y="2588"/>
                  </a:lnTo>
                  <a:lnTo>
                    <a:pt x="44682" y="2508"/>
                  </a:lnTo>
                  <a:lnTo>
                    <a:pt x="45299" y="2435"/>
                  </a:lnTo>
                  <a:lnTo>
                    <a:pt x="45925" y="2375"/>
                  </a:lnTo>
                  <a:lnTo>
                    <a:pt x="46542" y="2315"/>
                  </a:lnTo>
                  <a:lnTo>
                    <a:pt x="47168" y="2262"/>
                  </a:lnTo>
                  <a:lnTo>
                    <a:pt x="47785" y="2215"/>
                  </a:lnTo>
                  <a:lnTo>
                    <a:pt x="48411" y="2175"/>
                  </a:lnTo>
                  <a:lnTo>
                    <a:pt x="49037" y="2135"/>
                  </a:lnTo>
                  <a:lnTo>
                    <a:pt x="49662" y="2108"/>
                  </a:lnTo>
                  <a:lnTo>
                    <a:pt x="50280" y="2088"/>
                  </a:lnTo>
                  <a:lnTo>
                    <a:pt x="50905" y="2075"/>
                  </a:lnTo>
                  <a:lnTo>
                    <a:pt x="51531" y="2068"/>
                  </a:lnTo>
                  <a:lnTo>
                    <a:pt x="52148" y="2061"/>
                  </a:lnTo>
                  <a:lnTo>
                    <a:pt x="52774" y="2068"/>
                  </a:lnTo>
                  <a:lnTo>
                    <a:pt x="53400" y="2075"/>
                  </a:lnTo>
                  <a:lnTo>
                    <a:pt x="54017" y="2088"/>
                  </a:lnTo>
                  <a:lnTo>
                    <a:pt x="54643" y="2108"/>
                  </a:lnTo>
                  <a:lnTo>
                    <a:pt x="55269" y="2135"/>
                  </a:lnTo>
                  <a:lnTo>
                    <a:pt x="55886" y="2168"/>
                  </a:lnTo>
                  <a:lnTo>
                    <a:pt x="56512" y="2208"/>
                  </a:lnTo>
                  <a:lnTo>
                    <a:pt x="57129" y="2255"/>
                  </a:lnTo>
                  <a:lnTo>
                    <a:pt x="57746" y="2302"/>
                  </a:lnTo>
                  <a:lnTo>
                    <a:pt x="58364" y="2355"/>
                  </a:lnTo>
                  <a:lnTo>
                    <a:pt x="58989" y="2422"/>
                  </a:lnTo>
                  <a:lnTo>
                    <a:pt x="59607" y="2488"/>
                  </a:lnTo>
                  <a:lnTo>
                    <a:pt x="60224" y="2555"/>
                  </a:lnTo>
                  <a:lnTo>
                    <a:pt x="60833" y="2635"/>
                  </a:lnTo>
                  <a:lnTo>
                    <a:pt x="61450" y="2722"/>
                  </a:lnTo>
                  <a:lnTo>
                    <a:pt x="62068" y="2808"/>
                  </a:lnTo>
                  <a:lnTo>
                    <a:pt x="62677" y="2902"/>
                  </a:lnTo>
                  <a:lnTo>
                    <a:pt x="63294" y="3002"/>
                  </a:lnTo>
                  <a:lnTo>
                    <a:pt x="63903" y="3102"/>
                  </a:lnTo>
                  <a:lnTo>
                    <a:pt x="64512" y="3215"/>
                  </a:lnTo>
                  <a:lnTo>
                    <a:pt x="65121" y="3328"/>
                  </a:lnTo>
                  <a:lnTo>
                    <a:pt x="65730" y="3449"/>
                  </a:lnTo>
                  <a:lnTo>
                    <a:pt x="66339" y="3569"/>
                  </a:lnTo>
                  <a:lnTo>
                    <a:pt x="66939" y="3702"/>
                  </a:lnTo>
                  <a:lnTo>
                    <a:pt x="67540" y="3835"/>
                  </a:lnTo>
                  <a:lnTo>
                    <a:pt x="68141" y="3975"/>
                  </a:lnTo>
                  <a:lnTo>
                    <a:pt x="68741" y="4115"/>
                  </a:lnTo>
                  <a:lnTo>
                    <a:pt x="69342" y="4269"/>
                  </a:lnTo>
                  <a:lnTo>
                    <a:pt x="69943" y="4422"/>
                  </a:lnTo>
                  <a:lnTo>
                    <a:pt x="70535" y="4575"/>
                  </a:lnTo>
                  <a:lnTo>
                    <a:pt x="71127" y="4742"/>
                  </a:lnTo>
                  <a:lnTo>
                    <a:pt x="71720" y="4909"/>
                  </a:lnTo>
                  <a:lnTo>
                    <a:pt x="72312" y="5082"/>
                  </a:lnTo>
                  <a:lnTo>
                    <a:pt x="72896" y="5256"/>
                  </a:lnTo>
                  <a:lnTo>
                    <a:pt x="73480" y="5436"/>
                  </a:lnTo>
                  <a:lnTo>
                    <a:pt x="74064" y="5622"/>
                  </a:lnTo>
                  <a:lnTo>
                    <a:pt x="74648" y="5816"/>
                  </a:lnTo>
                  <a:lnTo>
                    <a:pt x="75232" y="6009"/>
                  </a:lnTo>
                  <a:lnTo>
                    <a:pt x="75807" y="6203"/>
                  </a:lnTo>
                  <a:lnTo>
                    <a:pt x="76383" y="6409"/>
                  </a:lnTo>
                  <a:lnTo>
                    <a:pt x="76950" y="6616"/>
                  </a:lnTo>
                  <a:lnTo>
                    <a:pt x="77526" y="6823"/>
                  </a:lnTo>
                  <a:lnTo>
                    <a:pt x="77526" y="6823"/>
                  </a:lnTo>
                  <a:lnTo>
                    <a:pt x="78160" y="7069"/>
                  </a:lnTo>
                  <a:lnTo>
                    <a:pt x="78794" y="7316"/>
                  </a:lnTo>
                  <a:lnTo>
                    <a:pt x="79428" y="7563"/>
                  </a:lnTo>
                  <a:lnTo>
                    <a:pt x="80054" y="7823"/>
                  </a:lnTo>
                  <a:lnTo>
                    <a:pt x="80679" y="8083"/>
                  </a:lnTo>
                  <a:lnTo>
                    <a:pt x="81305" y="8350"/>
                  </a:lnTo>
                  <a:lnTo>
                    <a:pt x="81922" y="8623"/>
                  </a:lnTo>
                  <a:lnTo>
                    <a:pt x="82531" y="8903"/>
                  </a:lnTo>
                  <a:lnTo>
                    <a:pt x="83149" y="9183"/>
                  </a:lnTo>
                  <a:lnTo>
                    <a:pt x="83749" y="9470"/>
                  </a:lnTo>
                  <a:lnTo>
                    <a:pt x="84358" y="9757"/>
                  </a:lnTo>
                  <a:lnTo>
                    <a:pt x="84959" y="10057"/>
                  </a:lnTo>
                  <a:lnTo>
                    <a:pt x="85551" y="10357"/>
                  </a:lnTo>
                  <a:lnTo>
                    <a:pt x="86144" y="10657"/>
                  </a:lnTo>
                  <a:lnTo>
                    <a:pt x="86727" y="10971"/>
                  </a:lnTo>
                  <a:lnTo>
                    <a:pt x="87311" y="11284"/>
                  </a:lnTo>
                  <a:lnTo>
                    <a:pt x="87887" y="11597"/>
                  </a:lnTo>
                  <a:lnTo>
                    <a:pt x="88463" y="11917"/>
                  </a:lnTo>
                  <a:lnTo>
                    <a:pt x="89038" y="12244"/>
                  </a:lnTo>
                  <a:lnTo>
                    <a:pt x="89597" y="12571"/>
                  </a:lnTo>
                  <a:lnTo>
                    <a:pt x="90165" y="12904"/>
                  </a:lnTo>
                  <a:lnTo>
                    <a:pt x="90715" y="13245"/>
                  </a:lnTo>
                  <a:lnTo>
                    <a:pt x="91266" y="13585"/>
                  </a:lnTo>
                  <a:lnTo>
                    <a:pt x="91816" y="13931"/>
                  </a:lnTo>
                  <a:lnTo>
                    <a:pt x="92359" y="14278"/>
                  </a:lnTo>
                  <a:lnTo>
                    <a:pt x="92892" y="14632"/>
                  </a:lnTo>
                  <a:lnTo>
                    <a:pt x="93426" y="14985"/>
                  </a:lnTo>
                  <a:lnTo>
                    <a:pt x="93952" y="15345"/>
                  </a:lnTo>
                  <a:lnTo>
                    <a:pt x="94469" y="15705"/>
                  </a:lnTo>
                  <a:lnTo>
                    <a:pt x="94986" y="16072"/>
                  </a:lnTo>
                  <a:lnTo>
                    <a:pt x="95495" y="16439"/>
                  </a:lnTo>
                  <a:lnTo>
                    <a:pt x="95996" y="16812"/>
                  </a:lnTo>
                  <a:lnTo>
                    <a:pt x="96496" y="17186"/>
                  </a:lnTo>
                  <a:lnTo>
                    <a:pt x="96989" y="17566"/>
                  </a:lnTo>
                  <a:lnTo>
                    <a:pt x="97481" y="17946"/>
                  </a:lnTo>
                  <a:lnTo>
                    <a:pt x="97965" y="18333"/>
                  </a:lnTo>
                  <a:lnTo>
                    <a:pt x="98440" y="18719"/>
                  </a:lnTo>
                  <a:lnTo>
                    <a:pt x="98907" y="19106"/>
                  </a:lnTo>
                  <a:lnTo>
                    <a:pt x="99366" y="19500"/>
                  </a:lnTo>
                  <a:lnTo>
                    <a:pt x="99825" y="19893"/>
                  </a:lnTo>
                  <a:lnTo>
                    <a:pt x="100275" y="20293"/>
                  </a:lnTo>
                  <a:lnTo>
                    <a:pt x="100726" y="20693"/>
                  </a:lnTo>
                  <a:lnTo>
                    <a:pt x="101160" y="21100"/>
                  </a:lnTo>
                  <a:lnTo>
                    <a:pt x="101594" y="21500"/>
                  </a:lnTo>
                  <a:lnTo>
                    <a:pt x="102019" y="21914"/>
                  </a:lnTo>
                  <a:lnTo>
                    <a:pt x="102436" y="22320"/>
                  </a:lnTo>
                  <a:lnTo>
                    <a:pt x="102845" y="22734"/>
                  </a:lnTo>
                  <a:lnTo>
                    <a:pt x="103254" y="23147"/>
                  </a:lnTo>
                  <a:lnTo>
                    <a:pt x="103654" y="23561"/>
                  </a:lnTo>
                  <a:lnTo>
                    <a:pt x="104046" y="23981"/>
                  </a:lnTo>
                  <a:lnTo>
                    <a:pt x="104430" y="24401"/>
                  </a:lnTo>
                  <a:lnTo>
                    <a:pt x="104805" y="24828"/>
                  </a:lnTo>
                  <a:lnTo>
                    <a:pt x="105172" y="25248"/>
                  </a:lnTo>
                  <a:lnTo>
                    <a:pt x="105539" y="25675"/>
                  </a:lnTo>
                  <a:lnTo>
                    <a:pt x="105890" y="26101"/>
                  </a:lnTo>
                  <a:lnTo>
                    <a:pt x="106240" y="26528"/>
                  </a:lnTo>
                  <a:lnTo>
                    <a:pt x="106582" y="26962"/>
                  </a:lnTo>
                  <a:lnTo>
                    <a:pt x="106908" y="27395"/>
                  </a:lnTo>
                  <a:lnTo>
                    <a:pt x="107233" y="27828"/>
                  </a:lnTo>
                  <a:lnTo>
                    <a:pt x="107550" y="28262"/>
                  </a:lnTo>
                  <a:lnTo>
                    <a:pt x="107859" y="28695"/>
                  </a:lnTo>
                  <a:lnTo>
                    <a:pt x="108167" y="29135"/>
                  </a:lnTo>
                  <a:lnTo>
                    <a:pt x="108459" y="29576"/>
                  </a:lnTo>
                  <a:lnTo>
                    <a:pt x="108743" y="30016"/>
                  </a:lnTo>
                  <a:lnTo>
                    <a:pt x="108743" y="30016"/>
                  </a:lnTo>
                  <a:lnTo>
                    <a:pt x="108977" y="30369"/>
                  </a:lnTo>
                  <a:lnTo>
                    <a:pt x="109202" y="30723"/>
                  </a:lnTo>
                  <a:lnTo>
                    <a:pt x="109410" y="31083"/>
                  </a:lnTo>
                  <a:lnTo>
                    <a:pt x="109619" y="31449"/>
                  </a:lnTo>
                  <a:lnTo>
                    <a:pt x="109811" y="31816"/>
                  </a:lnTo>
                  <a:lnTo>
                    <a:pt x="109994" y="32196"/>
                  </a:lnTo>
                  <a:lnTo>
                    <a:pt x="110161" y="32576"/>
                  </a:lnTo>
                  <a:lnTo>
                    <a:pt x="110320" y="32977"/>
                  </a:lnTo>
                  <a:lnTo>
                    <a:pt x="110320" y="32977"/>
                  </a:lnTo>
                  <a:lnTo>
                    <a:pt x="110503" y="33403"/>
                  </a:lnTo>
                  <a:lnTo>
                    <a:pt x="110678" y="33837"/>
                  </a:lnTo>
                  <a:lnTo>
                    <a:pt x="110854" y="34277"/>
                  </a:lnTo>
                  <a:lnTo>
                    <a:pt x="111012" y="34724"/>
                  </a:lnTo>
                  <a:lnTo>
                    <a:pt x="111171" y="35177"/>
                  </a:lnTo>
                  <a:lnTo>
                    <a:pt x="111321" y="35637"/>
                  </a:lnTo>
                  <a:lnTo>
                    <a:pt x="111463" y="36097"/>
                  </a:lnTo>
                  <a:lnTo>
                    <a:pt x="111596" y="36564"/>
                  </a:lnTo>
                  <a:lnTo>
                    <a:pt x="111721" y="37038"/>
                  </a:lnTo>
                  <a:lnTo>
                    <a:pt x="111846" y="37518"/>
                  </a:lnTo>
                  <a:lnTo>
                    <a:pt x="111955" y="38005"/>
                  </a:lnTo>
                  <a:lnTo>
                    <a:pt x="112063" y="38491"/>
                  </a:lnTo>
                  <a:lnTo>
                    <a:pt x="112163" y="38985"/>
                  </a:lnTo>
                  <a:lnTo>
                    <a:pt x="112255" y="39478"/>
                  </a:lnTo>
                  <a:lnTo>
                    <a:pt x="112338" y="39985"/>
                  </a:lnTo>
                  <a:lnTo>
                    <a:pt x="112422" y="40492"/>
                  </a:lnTo>
                  <a:lnTo>
                    <a:pt x="112489" y="40999"/>
                  </a:lnTo>
                  <a:lnTo>
                    <a:pt x="112555" y="41519"/>
                  </a:lnTo>
                  <a:lnTo>
                    <a:pt x="112614" y="42032"/>
                  </a:lnTo>
                  <a:lnTo>
                    <a:pt x="112672" y="42559"/>
                  </a:lnTo>
                  <a:lnTo>
                    <a:pt x="112714" y="43086"/>
                  </a:lnTo>
                  <a:lnTo>
                    <a:pt x="112756" y="43613"/>
                  </a:lnTo>
                  <a:lnTo>
                    <a:pt x="112781" y="44146"/>
                  </a:lnTo>
                  <a:lnTo>
                    <a:pt x="112806" y="44686"/>
                  </a:lnTo>
                  <a:lnTo>
                    <a:pt x="112822" y="45226"/>
                  </a:lnTo>
                  <a:lnTo>
                    <a:pt x="112839" y="45773"/>
                  </a:lnTo>
                  <a:lnTo>
                    <a:pt x="112847" y="46320"/>
                  </a:lnTo>
                  <a:lnTo>
                    <a:pt x="112839" y="46867"/>
                  </a:lnTo>
                  <a:lnTo>
                    <a:pt x="112831" y="47420"/>
                  </a:lnTo>
                  <a:lnTo>
                    <a:pt x="112822" y="47974"/>
                  </a:lnTo>
                  <a:lnTo>
                    <a:pt x="112797" y="48534"/>
                  </a:lnTo>
                  <a:lnTo>
                    <a:pt x="112772" y="49094"/>
                  </a:lnTo>
                  <a:lnTo>
                    <a:pt x="112739" y="49654"/>
                  </a:lnTo>
                  <a:lnTo>
                    <a:pt x="112697" y="50221"/>
                  </a:lnTo>
                  <a:lnTo>
                    <a:pt x="112655" y="50788"/>
                  </a:lnTo>
                  <a:lnTo>
                    <a:pt x="112597" y="51355"/>
                  </a:lnTo>
                  <a:lnTo>
                    <a:pt x="112539" y="51922"/>
                  </a:lnTo>
                  <a:lnTo>
                    <a:pt x="112472" y="52495"/>
                  </a:lnTo>
                  <a:lnTo>
                    <a:pt x="112405" y="53069"/>
                  </a:lnTo>
                  <a:lnTo>
                    <a:pt x="112322" y="53642"/>
                  </a:lnTo>
                  <a:lnTo>
                    <a:pt x="112238" y="54222"/>
                  </a:lnTo>
                  <a:lnTo>
                    <a:pt x="112147" y="54802"/>
                  </a:lnTo>
                  <a:lnTo>
                    <a:pt x="112055" y="55376"/>
                  </a:lnTo>
                  <a:lnTo>
                    <a:pt x="111955" y="55956"/>
                  </a:lnTo>
                  <a:lnTo>
                    <a:pt x="111846" y="56536"/>
                  </a:lnTo>
                  <a:lnTo>
                    <a:pt x="111729" y="57116"/>
                  </a:lnTo>
                  <a:lnTo>
                    <a:pt x="111604" y="57703"/>
                  </a:lnTo>
                  <a:lnTo>
                    <a:pt x="111479" y="58283"/>
                  </a:lnTo>
                  <a:lnTo>
                    <a:pt x="111346" y="58870"/>
                  </a:lnTo>
                  <a:lnTo>
                    <a:pt x="111212" y="59450"/>
                  </a:lnTo>
                  <a:lnTo>
                    <a:pt x="111070" y="60030"/>
                  </a:lnTo>
                  <a:lnTo>
                    <a:pt x="110920" y="60617"/>
                  </a:lnTo>
                  <a:lnTo>
                    <a:pt x="110762" y="61197"/>
                  </a:lnTo>
                  <a:lnTo>
                    <a:pt x="110595" y="61784"/>
                  </a:lnTo>
                  <a:lnTo>
                    <a:pt x="110428" y="62364"/>
                  </a:lnTo>
                  <a:lnTo>
                    <a:pt x="110253" y="62945"/>
                  </a:lnTo>
                  <a:lnTo>
                    <a:pt x="110078" y="63525"/>
                  </a:lnTo>
                  <a:lnTo>
                    <a:pt x="109894" y="64112"/>
                  </a:lnTo>
                  <a:lnTo>
                    <a:pt x="109702" y="64692"/>
                  </a:lnTo>
                  <a:lnTo>
                    <a:pt x="109502" y="65265"/>
                  </a:lnTo>
                  <a:lnTo>
                    <a:pt x="109302" y="65845"/>
                  </a:lnTo>
                  <a:lnTo>
                    <a:pt x="109093" y="66419"/>
                  </a:lnTo>
                  <a:lnTo>
                    <a:pt x="108885" y="66999"/>
                  </a:lnTo>
                  <a:lnTo>
                    <a:pt x="108660" y="67573"/>
                  </a:lnTo>
                  <a:lnTo>
                    <a:pt x="108660" y="67573"/>
                  </a:lnTo>
                  <a:lnTo>
                    <a:pt x="108660" y="67573"/>
                  </a:lnTo>
                  <a:lnTo>
                    <a:pt x="108443" y="68139"/>
                  </a:lnTo>
                  <a:lnTo>
                    <a:pt x="108217" y="68706"/>
                  </a:lnTo>
                  <a:lnTo>
                    <a:pt x="107984" y="69273"/>
                  </a:lnTo>
                  <a:lnTo>
                    <a:pt x="107750" y="69840"/>
                  </a:lnTo>
                  <a:lnTo>
                    <a:pt x="107508" y="70400"/>
                  </a:lnTo>
                  <a:lnTo>
                    <a:pt x="107258" y="70960"/>
                  </a:lnTo>
                  <a:lnTo>
                    <a:pt x="107008" y="71514"/>
                  </a:lnTo>
                  <a:lnTo>
                    <a:pt x="106749" y="72067"/>
                  </a:lnTo>
                  <a:lnTo>
                    <a:pt x="106482" y="72621"/>
                  </a:lnTo>
                  <a:lnTo>
                    <a:pt x="106215" y="73167"/>
                  </a:lnTo>
                  <a:lnTo>
                    <a:pt x="105940" y="73714"/>
                  </a:lnTo>
                  <a:lnTo>
                    <a:pt x="105665" y="74254"/>
                  </a:lnTo>
                  <a:lnTo>
                    <a:pt x="105381" y="74794"/>
                  </a:lnTo>
                  <a:lnTo>
                    <a:pt x="105089" y="75335"/>
                  </a:lnTo>
                  <a:lnTo>
                    <a:pt x="104797" y="75868"/>
                  </a:lnTo>
                  <a:lnTo>
                    <a:pt x="104497" y="76395"/>
                  </a:lnTo>
                  <a:lnTo>
                    <a:pt x="104196" y="76922"/>
                  </a:lnTo>
                  <a:lnTo>
                    <a:pt x="103888" y="77442"/>
                  </a:lnTo>
                  <a:lnTo>
                    <a:pt x="103571" y="77962"/>
                  </a:lnTo>
                  <a:lnTo>
                    <a:pt x="103254" y="78475"/>
                  </a:lnTo>
                  <a:lnTo>
                    <a:pt x="102928" y="78982"/>
                  </a:lnTo>
                  <a:lnTo>
                    <a:pt x="102603" y="79489"/>
                  </a:lnTo>
                  <a:lnTo>
                    <a:pt x="102269" y="79989"/>
                  </a:lnTo>
                  <a:lnTo>
                    <a:pt x="101927" y="80489"/>
                  </a:lnTo>
                  <a:lnTo>
                    <a:pt x="101585" y="80983"/>
                  </a:lnTo>
                  <a:lnTo>
                    <a:pt x="101235" y="81470"/>
                  </a:lnTo>
                  <a:lnTo>
                    <a:pt x="100884" y="81950"/>
                  </a:lnTo>
                  <a:lnTo>
                    <a:pt x="100526" y="82430"/>
                  </a:lnTo>
                  <a:lnTo>
                    <a:pt x="100167" y="82903"/>
                  </a:lnTo>
                  <a:lnTo>
                    <a:pt x="99800" y="83370"/>
                  </a:lnTo>
                  <a:lnTo>
                    <a:pt x="99433" y="83830"/>
                  </a:lnTo>
                  <a:lnTo>
                    <a:pt x="99057" y="84284"/>
                  </a:lnTo>
                  <a:lnTo>
                    <a:pt x="98674" y="84737"/>
                  </a:lnTo>
                  <a:lnTo>
                    <a:pt x="98290" y="85184"/>
                  </a:lnTo>
                  <a:lnTo>
                    <a:pt x="97898" y="85617"/>
                  </a:lnTo>
                  <a:lnTo>
                    <a:pt x="97506" y="86051"/>
                  </a:lnTo>
                  <a:lnTo>
                    <a:pt x="97105" y="86478"/>
                  </a:lnTo>
                  <a:lnTo>
                    <a:pt x="96705" y="86898"/>
                  </a:lnTo>
                  <a:lnTo>
                    <a:pt x="96296" y="87311"/>
                  </a:lnTo>
                  <a:lnTo>
                    <a:pt x="95887" y="87725"/>
                  </a:lnTo>
                  <a:lnTo>
                    <a:pt x="95470" y="88125"/>
                  </a:lnTo>
                  <a:lnTo>
                    <a:pt x="95053" y="88518"/>
                  </a:lnTo>
                  <a:lnTo>
                    <a:pt x="94628" y="88905"/>
                  </a:lnTo>
                  <a:lnTo>
                    <a:pt x="94202" y="89285"/>
                  </a:lnTo>
                  <a:lnTo>
                    <a:pt x="93768" y="89659"/>
                  </a:lnTo>
                  <a:lnTo>
                    <a:pt x="93326" y="90025"/>
                  </a:lnTo>
                  <a:lnTo>
                    <a:pt x="92892" y="90385"/>
                  </a:lnTo>
                  <a:lnTo>
                    <a:pt x="92442" y="90732"/>
                  </a:lnTo>
                  <a:lnTo>
                    <a:pt x="91992" y="91079"/>
                  </a:lnTo>
                  <a:lnTo>
                    <a:pt x="91541" y="91412"/>
                  </a:lnTo>
                  <a:lnTo>
                    <a:pt x="91082" y="91739"/>
                  </a:lnTo>
                  <a:lnTo>
                    <a:pt x="90623" y="92059"/>
                  </a:lnTo>
                  <a:lnTo>
                    <a:pt x="90156" y="92373"/>
                  </a:lnTo>
                  <a:lnTo>
                    <a:pt x="89689" y="92679"/>
                  </a:lnTo>
                  <a:lnTo>
                    <a:pt x="89214" y="92973"/>
                  </a:lnTo>
                  <a:lnTo>
                    <a:pt x="88738" y="93259"/>
                  </a:lnTo>
                  <a:lnTo>
                    <a:pt x="88254" y="93540"/>
                  </a:lnTo>
                  <a:lnTo>
                    <a:pt x="87770" y="93806"/>
                  </a:lnTo>
                  <a:lnTo>
                    <a:pt x="87278" y="94066"/>
                  </a:lnTo>
                  <a:lnTo>
                    <a:pt x="86786" y="94320"/>
                  </a:lnTo>
                  <a:lnTo>
                    <a:pt x="86285" y="94560"/>
                  </a:lnTo>
                  <a:lnTo>
                    <a:pt x="85785" y="94793"/>
                  </a:lnTo>
                  <a:lnTo>
                    <a:pt x="85284" y="95020"/>
                  </a:lnTo>
                  <a:lnTo>
                    <a:pt x="84775" y="95233"/>
                  </a:lnTo>
                  <a:lnTo>
                    <a:pt x="84775" y="95233"/>
                  </a:lnTo>
                  <a:lnTo>
                    <a:pt x="84008" y="95520"/>
                  </a:lnTo>
                  <a:lnTo>
                    <a:pt x="83240" y="95793"/>
                  </a:lnTo>
                  <a:lnTo>
                    <a:pt x="82473" y="96060"/>
                  </a:lnTo>
                  <a:lnTo>
                    <a:pt x="82089" y="96187"/>
                  </a:lnTo>
                  <a:lnTo>
                    <a:pt x="81705" y="96307"/>
                  </a:lnTo>
                  <a:lnTo>
                    <a:pt x="81705" y="96307"/>
                  </a:lnTo>
                  <a:lnTo>
                    <a:pt x="80596" y="96607"/>
                  </a:lnTo>
                  <a:lnTo>
                    <a:pt x="79470" y="96914"/>
                  </a:lnTo>
                  <a:lnTo>
                    <a:pt x="78310" y="97221"/>
                  </a:lnTo>
                  <a:lnTo>
                    <a:pt x="77117" y="97527"/>
                  </a:lnTo>
                  <a:lnTo>
                    <a:pt x="75899" y="97834"/>
                  </a:lnTo>
                  <a:lnTo>
                    <a:pt x="74656" y="98134"/>
                  </a:lnTo>
                  <a:lnTo>
                    <a:pt x="73388" y="98441"/>
                  </a:lnTo>
                  <a:lnTo>
                    <a:pt x="72095" y="98741"/>
                  </a:lnTo>
                  <a:lnTo>
                    <a:pt x="70777" y="99041"/>
                  </a:lnTo>
                  <a:lnTo>
                    <a:pt x="69434" y="99341"/>
                  </a:lnTo>
                  <a:lnTo>
                    <a:pt x="68074" y="99628"/>
                  </a:lnTo>
                  <a:lnTo>
                    <a:pt x="66689" y="99915"/>
                  </a:lnTo>
                  <a:lnTo>
                    <a:pt x="65279" y="100201"/>
                  </a:lnTo>
                  <a:lnTo>
                    <a:pt x="63853" y="100475"/>
                  </a:lnTo>
                  <a:lnTo>
                    <a:pt x="62410" y="100748"/>
                  </a:lnTo>
                  <a:lnTo>
                    <a:pt x="60950" y="101008"/>
                  </a:lnTo>
                  <a:lnTo>
                    <a:pt x="59473" y="101262"/>
                  </a:lnTo>
                  <a:lnTo>
                    <a:pt x="57971" y="101508"/>
                  </a:lnTo>
                  <a:lnTo>
                    <a:pt x="56461" y="101742"/>
                  </a:lnTo>
                  <a:lnTo>
                    <a:pt x="54935" y="101968"/>
                  </a:lnTo>
                  <a:lnTo>
                    <a:pt x="53400" y="102189"/>
                  </a:lnTo>
                  <a:lnTo>
                    <a:pt x="51848" y="102395"/>
                  </a:lnTo>
                  <a:lnTo>
                    <a:pt x="50288" y="102589"/>
                  </a:lnTo>
                  <a:lnTo>
                    <a:pt x="48711" y="102769"/>
                  </a:lnTo>
                  <a:lnTo>
                    <a:pt x="47126" y="102935"/>
                  </a:lnTo>
                  <a:lnTo>
                    <a:pt x="45533" y="103089"/>
                  </a:lnTo>
                  <a:lnTo>
                    <a:pt x="43931" y="103222"/>
                  </a:lnTo>
                  <a:lnTo>
                    <a:pt x="43122" y="103289"/>
                  </a:lnTo>
                  <a:lnTo>
                    <a:pt x="42321" y="103349"/>
                  </a:lnTo>
                  <a:lnTo>
                    <a:pt x="41512" y="103402"/>
                  </a:lnTo>
                  <a:lnTo>
                    <a:pt x="40703" y="103456"/>
                  </a:lnTo>
                  <a:lnTo>
                    <a:pt x="39894" y="103502"/>
                  </a:lnTo>
                  <a:lnTo>
                    <a:pt x="39076" y="103549"/>
                  </a:lnTo>
                  <a:lnTo>
                    <a:pt x="38267" y="103589"/>
                  </a:lnTo>
                  <a:lnTo>
                    <a:pt x="37449" y="103622"/>
                  </a:lnTo>
                  <a:lnTo>
                    <a:pt x="36640" y="103656"/>
                  </a:lnTo>
                  <a:lnTo>
                    <a:pt x="35823" y="103676"/>
                  </a:lnTo>
                  <a:lnTo>
                    <a:pt x="34796" y="105756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558;p67"/>
            <p:cNvSpPr/>
            <p:nvPr/>
          </p:nvSpPr>
          <p:spPr>
            <a:xfrm flipH="1">
              <a:off x="5237333" y="2328556"/>
              <a:ext cx="1300189" cy="1311338"/>
            </a:xfrm>
            <a:custGeom>
              <a:avLst/>
              <a:gdLst/>
              <a:ahLst/>
              <a:cxnLst/>
              <a:rect l="l" t="t" r="r" b="b"/>
              <a:pathLst>
                <a:path w="299066" h="206510" extrusionOk="0">
                  <a:moveTo>
                    <a:pt x="246375" y="202389"/>
                  </a:moveTo>
                  <a:lnTo>
                    <a:pt x="246375" y="202389"/>
                  </a:lnTo>
                  <a:lnTo>
                    <a:pt x="245524" y="202362"/>
                  </a:lnTo>
                  <a:lnTo>
                    <a:pt x="244699" y="202329"/>
                  </a:lnTo>
                  <a:lnTo>
                    <a:pt x="243889" y="202296"/>
                  </a:lnTo>
                  <a:lnTo>
                    <a:pt x="243105" y="202256"/>
                  </a:lnTo>
                  <a:lnTo>
                    <a:pt x="242338" y="202209"/>
                  </a:lnTo>
                  <a:lnTo>
                    <a:pt x="241595" y="202162"/>
                  </a:lnTo>
                  <a:lnTo>
                    <a:pt x="240878" y="202115"/>
                  </a:lnTo>
                  <a:lnTo>
                    <a:pt x="240169" y="202062"/>
                  </a:lnTo>
                  <a:lnTo>
                    <a:pt x="239485" y="202002"/>
                  </a:lnTo>
                  <a:lnTo>
                    <a:pt x="238817" y="201942"/>
                  </a:lnTo>
                  <a:lnTo>
                    <a:pt x="238158" y="201882"/>
                  </a:lnTo>
                  <a:lnTo>
                    <a:pt x="237524" y="201815"/>
                  </a:lnTo>
                  <a:lnTo>
                    <a:pt x="236306" y="201682"/>
                  </a:lnTo>
                  <a:lnTo>
                    <a:pt x="235147" y="201542"/>
                  </a:lnTo>
                  <a:lnTo>
                    <a:pt x="234045" y="201395"/>
                  </a:lnTo>
                  <a:lnTo>
                    <a:pt x="232986" y="201249"/>
                  </a:lnTo>
                  <a:lnTo>
                    <a:pt x="231985" y="201102"/>
                  </a:lnTo>
                  <a:lnTo>
                    <a:pt x="231017" y="200949"/>
                  </a:lnTo>
                  <a:lnTo>
                    <a:pt x="229207" y="200668"/>
                  </a:lnTo>
                  <a:lnTo>
                    <a:pt x="228348" y="200535"/>
                  </a:lnTo>
                  <a:lnTo>
                    <a:pt x="227513" y="200408"/>
                  </a:lnTo>
                  <a:lnTo>
                    <a:pt x="226696" y="200295"/>
                  </a:lnTo>
                  <a:lnTo>
                    <a:pt x="225895" y="200195"/>
                  </a:lnTo>
                  <a:lnTo>
                    <a:pt x="225111" y="200108"/>
                  </a:lnTo>
                  <a:lnTo>
                    <a:pt x="224727" y="200068"/>
                  </a:lnTo>
                  <a:lnTo>
                    <a:pt x="224335" y="200035"/>
                  </a:lnTo>
                  <a:lnTo>
                    <a:pt x="223943" y="200008"/>
                  </a:lnTo>
                  <a:lnTo>
                    <a:pt x="223559" y="199982"/>
                  </a:lnTo>
                  <a:lnTo>
                    <a:pt x="223167" y="199962"/>
                  </a:lnTo>
                  <a:lnTo>
                    <a:pt x="222783" y="199948"/>
                  </a:lnTo>
                  <a:lnTo>
                    <a:pt x="222391" y="199942"/>
                  </a:lnTo>
                  <a:lnTo>
                    <a:pt x="221999" y="199935"/>
                  </a:lnTo>
                  <a:lnTo>
                    <a:pt x="221607" y="199942"/>
                  </a:lnTo>
                  <a:lnTo>
                    <a:pt x="221206" y="199948"/>
                  </a:lnTo>
                  <a:lnTo>
                    <a:pt x="220806" y="199962"/>
                  </a:lnTo>
                  <a:lnTo>
                    <a:pt x="220397" y="199988"/>
                  </a:lnTo>
                  <a:lnTo>
                    <a:pt x="219988" y="200015"/>
                  </a:lnTo>
                  <a:lnTo>
                    <a:pt x="219571" y="200055"/>
                  </a:lnTo>
                  <a:lnTo>
                    <a:pt x="219154" y="200095"/>
                  </a:lnTo>
                  <a:lnTo>
                    <a:pt x="218720" y="200148"/>
                  </a:lnTo>
                  <a:lnTo>
                    <a:pt x="218287" y="200208"/>
                  </a:lnTo>
                  <a:lnTo>
                    <a:pt x="217844" y="200275"/>
                  </a:lnTo>
                  <a:lnTo>
                    <a:pt x="217394" y="200348"/>
                  </a:lnTo>
                  <a:lnTo>
                    <a:pt x="216935" y="200428"/>
                  </a:lnTo>
                  <a:lnTo>
                    <a:pt x="216468" y="200522"/>
                  </a:lnTo>
                  <a:lnTo>
                    <a:pt x="215992" y="200628"/>
                  </a:lnTo>
                  <a:lnTo>
                    <a:pt x="215500" y="200735"/>
                  </a:lnTo>
                  <a:lnTo>
                    <a:pt x="215008" y="200855"/>
                  </a:lnTo>
                  <a:lnTo>
                    <a:pt x="214491" y="200989"/>
                  </a:lnTo>
                  <a:lnTo>
                    <a:pt x="213974" y="201129"/>
                  </a:lnTo>
                  <a:lnTo>
                    <a:pt x="213974" y="201129"/>
                  </a:lnTo>
                  <a:lnTo>
                    <a:pt x="213448" y="201275"/>
                  </a:lnTo>
                  <a:lnTo>
                    <a:pt x="212931" y="201429"/>
                  </a:lnTo>
                  <a:lnTo>
                    <a:pt x="212430" y="201582"/>
                  </a:lnTo>
                  <a:lnTo>
                    <a:pt x="211930" y="201735"/>
                  </a:lnTo>
                  <a:lnTo>
                    <a:pt x="210954" y="202055"/>
                  </a:lnTo>
                  <a:lnTo>
                    <a:pt x="210019" y="202376"/>
                  </a:lnTo>
                  <a:lnTo>
                    <a:pt x="209102" y="202702"/>
                  </a:lnTo>
                  <a:lnTo>
                    <a:pt x="208217" y="203022"/>
                  </a:lnTo>
                  <a:lnTo>
                    <a:pt x="207358" y="203349"/>
                  </a:lnTo>
                  <a:lnTo>
                    <a:pt x="206516" y="203663"/>
                  </a:lnTo>
                  <a:lnTo>
                    <a:pt x="204889" y="204283"/>
                  </a:lnTo>
                  <a:lnTo>
                    <a:pt x="204105" y="204576"/>
                  </a:lnTo>
                  <a:lnTo>
                    <a:pt x="203329" y="204850"/>
                  </a:lnTo>
                  <a:lnTo>
                    <a:pt x="202561" y="205116"/>
                  </a:lnTo>
                  <a:lnTo>
                    <a:pt x="201811" y="205363"/>
                  </a:lnTo>
                  <a:lnTo>
                    <a:pt x="201435" y="205483"/>
                  </a:lnTo>
                  <a:lnTo>
                    <a:pt x="201060" y="205590"/>
                  </a:lnTo>
                  <a:lnTo>
                    <a:pt x="200684" y="205696"/>
                  </a:lnTo>
                  <a:lnTo>
                    <a:pt x="200317" y="205796"/>
                  </a:lnTo>
                  <a:lnTo>
                    <a:pt x="199942" y="205890"/>
                  </a:lnTo>
                  <a:lnTo>
                    <a:pt x="199575" y="205977"/>
                  </a:lnTo>
                  <a:lnTo>
                    <a:pt x="199199" y="206057"/>
                  </a:lnTo>
                  <a:lnTo>
                    <a:pt x="198832" y="206130"/>
                  </a:lnTo>
                  <a:lnTo>
                    <a:pt x="198457" y="206197"/>
                  </a:lnTo>
                  <a:lnTo>
                    <a:pt x="198090" y="206257"/>
                  </a:lnTo>
                  <a:lnTo>
                    <a:pt x="197714" y="206310"/>
                  </a:lnTo>
                  <a:lnTo>
                    <a:pt x="197339" y="206350"/>
                  </a:lnTo>
                  <a:lnTo>
                    <a:pt x="196964" y="206390"/>
                  </a:lnTo>
                  <a:lnTo>
                    <a:pt x="196588" y="206417"/>
                  </a:lnTo>
                  <a:lnTo>
                    <a:pt x="196204" y="206430"/>
                  </a:lnTo>
                  <a:lnTo>
                    <a:pt x="195821" y="206443"/>
                  </a:lnTo>
                  <a:lnTo>
                    <a:pt x="195437" y="206443"/>
                  </a:lnTo>
                  <a:lnTo>
                    <a:pt x="195045" y="206430"/>
                  </a:lnTo>
                  <a:lnTo>
                    <a:pt x="194653" y="206410"/>
                  </a:lnTo>
                  <a:lnTo>
                    <a:pt x="194261" y="206383"/>
                  </a:lnTo>
                  <a:lnTo>
                    <a:pt x="193860" y="206337"/>
                  </a:lnTo>
                  <a:lnTo>
                    <a:pt x="193460" y="206290"/>
                  </a:lnTo>
                  <a:lnTo>
                    <a:pt x="193051" y="206223"/>
                  </a:lnTo>
                  <a:lnTo>
                    <a:pt x="192642" y="206150"/>
                  </a:lnTo>
                  <a:lnTo>
                    <a:pt x="192225" y="206063"/>
                  </a:lnTo>
                  <a:lnTo>
                    <a:pt x="191800" y="205970"/>
                  </a:lnTo>
                  <a:lnTo>
                    <a:pt x="191374" y="205856"/>
                  </a:lnTo>
                  <a:lnTo>
                    <a:pt x="190940" y="205736"/>
                  </a:lnTo>
                  <a:lnTo>
                    <a:pt x="190507" y="205603"/>
                  </a:lnTo>
                  <a:lnTo>
                    <a:pt x="190064" y="205450"/>
                  </a:lnTo>
                  <a:lnTo>
                    <a:pt x="189606" y="205290"/>
                  </a:lnTo>
                  <a:lnTo>
                    <a:pt x="189155" y="205116"/>
                  </a:lnTo>
                  <a:lnTo>
                    <a:pt x="188688" y="204930"/>
                  </a:lnTo>
                  <a:lnTo>
                    <a:pt x="188212" y="204723"/>
                  </a:lnTo>
                  <a:lnTo>
                    <a:pt x="187737" y="204509"/>
                  </a:lnTo>
                  <a:lnTo>
                    <a:pt x="187245" y="204276"/>
                  </a:lnTo>
                  <a:lnTo>
                    <a:pt x="187245" y="204276"/>
                  </a:lnTo>
                  <a:lnTo>
                    <a:pt x="186761" y="204043"/>
                  </a:lnTo>
                  <a:lnTo>
                    <a:pt x="186285" y="203816"/>
                  </a:lnTo>
                  <a:lnTo>
                    <a:pt x="185810" y="203603"/>
                  </a:lnTo>
                  <a:lnTo>
                    <a:pt x="185343" y="203396"/>
                  </a:lnTo>
                  <a:lnTo>
                    <a:pt x="184876" y="203196"/>
                  </a:lnTo>
                  <a:lnTo>
                    <a:pt x="184425" y="203002"/>
                  </a:lnTo>
                  <a:lnTo>
                    <a:pt x="183966" y="202822"/>
                  </a:lnTo>
                  <a:lnTo>
                    <a:pt x="183524" y="202649"/>
                  </a:lnTo>
                  <a:lnTo>
                    <a:pt x="183082" y="202489"/>
                  </a:lnTo>
                  <a:lnTo>
                    <a:pt x="182648" y="202329"/>
                  </a:lnTo>
                  <a:lnTo>
                    <a:pt x="182223" y="202182"/>
                  </a:lnTo>
                  <a:lnTo>
                    <a:pt x="181797" y="202042"/>
                  </a:lnTo>
                  <a:lnTo>
                    <a:pt x="181372" y="201909"/>
                  </a:lnTo>
                  <a:lnTo>
                    <a:pt x="180963" y="201782"/>
                  </a:lnTo>
                  <a:lnTo>
                    <a:pt x="180554" y="201662"/>
                  </a:lnTo>
                  <a:lnTo>
                    <a:pt x="180154" y="201549"/>
                  </a:lnTo>
                  <a:lnTo>
                    <a:pt x="179753" y="201442"/>
                  </a:lnTo>
                  <a:lnTo>
                    <a:pt x="179361" y="201342"/>
                  </a:lnTo>
                  <a:lnTo>
                    <a:pt x="178969" y="201249"/>
                  </a:lnTo>
                  <a:lnTo>
                    <a:pt x="178594" y="201162"/>
                  </a:lnTo>
                  <a:lnTo>
                    <a:pt x="178210" y="201082"/>
                  </a:lnTo>
                  <a:lnTo>
                    <a:pt x="177843" y="201009"/>
                  </a:lnTo>
                  <a:lnTo>
                    <a:pt x="177476" y="200942"/>
                  </a:lnTo>
                  <a:lnTo>
                    <a:pt x="177109" y="200875"/>
                  </a:lnTo>
                  <a:lnTo>
                    <a:pt x="176758" y="200822"/>
                  </a:lnTo>
                  <a:lnTo>
                    <a:pt x="176400" y="200768"/>
                  </a:lnTo>
                  <a:lnTo>
                    <a:pt x="176058" y="200722"/>
                  </a:lnTo>
                  <a:lnTo>
                    <a:pt x="175716" y="200675"/>
                  </a:lnTo>
                  <a:lnTo>
                    <a:pt x="175382" y="200635"/>
                  </a:lnTo>
                  <a:lnTo>
                    <a:pt x="175048" y="200602"/>
                  </a:lnTo>
                  <a:lnTo>
                    <a:pt x="174398" y="200548"/>
                  </a:lnTo>
                  <a:lnTo>
                    <a:pt x="173772" y="200515"/>
                  </a:lnTo>
                  <a:lnTo>
                    <a:pt x="173155" y="200488"/>
                  </a:lnTo>
                  <a:lnTo>
                    <a:pt x="172562" y="200482"/>
                  </a:lnTo>
                  <a:lnTo>
                    <a:pt x="171995" y="200482"/>
                  </a:lnTo>
                  <a:lnTo>
                    <a:pt x="171436" y="200495"/>
                  </a:lnTo>
                  <a:lnTo>
                    <a:pt x="170902" y="200515"/>
                  </a:lnTo>
                  <a:lnTo>
                    <a:pt x="170385" y="200542"/>
                  </a:lnTo>
                  <a:lnTo>
                    <a:pt x="169884" y="200582"/>
                  </a:lnTo>
                  <a:lnTo>
                    <a:pt x="169409" y="200622"/>
                  </a:lnTo>
                  <a:lnTo>
                    <a:pt x="168942" y="200668"/>
                  </a:lnTo>
                  <a:lnTo>
                    <a:pt x="168066" y="200762"/>
                  </a:lnTo>
                  <a:lnTo>
                    <a:pt x="167257" y="200855"/>
                  </a:lnTo>
                  <a:lnTo>
                    <a:pt x="166514" y="200935"/>
                  </a:lnTo>
                  <a:lnTo>
                    <a:pt x="166514" y="200935"/>
                  </a:lnTo>
                  <a:lnTo>
                    <a:pt x="166322" y="200962"/>
                  </a:lnTo>
                  <a:lnTo>
                    <a:pt x="166114" y="200995"/>
                  </a:lnTo>
                  <a:lnTo>
                    <a:pt x="165880" y="201035"/>
                  </a:lnTo>
                  <a:lnTo>
                    <a:pt x="165630" y="201089"/>
                  </a:lnTo>
                  <a:lnTo>
                    <a:pt x="165062" y="201222"/>
                  </a:lnTo>
                  <a:lnTo>
                    <a:pt x="164412" y="201389"/>
                  </a:lnTo>
                  <a:lnTo>
                    <a:pt x="163694" y="201589"/>
                  </a:lnTo>
                  <a:lnTo>
                    <a:pt x="162902" y="201809"/>
                  </a:lnTo>
                  <a:lnTo>
                    <a:pt x="161125" y="202322"/>
                  </a:lnTo>
                  <a:lnTo>
                    <a:pt x="159114" y="202896"/>
                  </a:lnTo>
                  <a:lnTo>
                    <a:pt x="158030" y="203202"/>
                  </a:lnTo>
                  <a:lnTo>
                    <a:pt x="156895" y="203509"/>
                  </a:lnTo>
                  <a:lnTo>
                    <a:pt x="155727" y="203823"/>
                  </a:lnTo>
                  <a:lnTo>
                    <a:pt x="154518" y="204129"/>
                  </a:lnTo>
                  <a:lnTo>
                    <a:pt x="153275" y="204436"/>
                  </a:lnTo>
                  <a:lnTo>
                    <a:pt x="151998" y="204736"/>
                  </a:lnTo>
                  <a:lnTo>
                    <a:pt x="151356" y="204876"/>
                  </a:lnTo>
                  <a:lnTo>
                    <a:pt x="150697" y="205016"/>
                  </a:lnTo>
                  <a:lnTo>
                    <a:pt x="150038" y="205156"/>
                  </a:lnTo>
                  <a:lnTo>
                    <a:pt x="149379" y="205290"/>
                  </a:lnTo>
                  <a:lnTo>
                    <a:pt x="148711" y="205416"/>
                  </a:lnTo>
                  <a:lnTo>
                    <a:pt x="148036" y="205543"/>
                  </a:lnTo>
                  <a:lnTo>
                    <a:pt x="147360" y="205663"/>
                  </a:lnTo>
                  <a:lnTo>
                    <a:pt x="146684" y="205776"/>
                  </a:lnTo>
                  <a:lnTo>
                    <a:pt x="146000" y="205883"/>
                  </a:lnTo>
                  <a:lnTo>
                    <a:pt x="145316" y="205983"/>
                  </a:lnTo>
                  <a:lnTo>
                    <a:pt x="144632" y="206070"/>
                  </a:lnTo>
                  <a:lnTo>
                    <a:pt x="143948" y="206157"/>
                  </a:lnTo>
                  <a:lnTo>
                    <a:pt x="143264" y="206237"/>
                  </a:lnTo>
                  <a:lnTo>
                    <a:pt x="142572" y="206303"/>
                  </a:lnTo>
                  <a:lnTo>
                    <a:pt x="141887" y="206363"/>
                  </a:lnTo>
                  <a:lnTo>
                    <a:pt x="141203" y="206410"/>
                  </a:lnTo>
                  <a:lnTo>
                    <a:pt x="140519" y="206450"/>
                  </a:lnTo>
                  <a:lnTo>
                    <a:pt x="139844" y="206483"/>
                  </a:lnTo>
                  <a:lnTo>
                    <a:pt x="139160" y="206503"/>
                  </a:lnTo>
                  <a:lnTo>
                    <a:pt x="138484" y="206510"/>
                  </a:lnTo>
                  <a:lnTo>
                    <a:pt x="137816" y="206510"/>
                  </a:lnTo>
                  <a:lnTo>
                    <a:pt x="137149" y="206497"/>
                  </a:lnTo>
                  <a:lnTo>
                    <a:pt x="136482" y="206470"/>
                  </a:lnTo>
                  <a:lnTo>
                    <a:pt x="135823" y="206430"/>
                  </a:lnTo>
                  <a:lnTo>
                    <a:pt x="135172" y="206377"/>
                  </a:lnTo>
                  <a:lnTo>
                    <a:pt x="134530" y="206310"/>
                  </a:lnTo>
                  <a:lnTo>
                    <a:pt x="133887" y="206230"/>
                  </a:lnTo>
                  <a:lnTo>
                    <a:pt x="133253" y="206130"/>
                  </a:lnTo>
                  <a:lnTo>
                    <a:pt x="132944" y="206077"/>
                  </a:lnTo>
                  <a:lnTo>
                    <a:pt x="132627" y="206023"/>
                  </a:lnTo>
                  <a:lnTo>
                    <a:pt x="132319" y="205963"/>
                  </a:lnTo>
                  <a:lnTo>
                    <a:pt x="132010" y="205897"/>
                  </a:lnTo>
                  <a:lnTo>
                    <a:pt x="131710" y="205830"/>
                  </a:lnTo>
                  <a:lnTo>
                    <a:pt x="131401" y="205756"/>
                  </a:lnTo>
                  <a:lnTo>
                    <a:pt x="131101" y="205683"/>
                  </a:lnTo>
                  <a:lnTo>
                    <a:pt x="130800" y="205596"/>
                  </a:lnTo>
                  <a:lnTo>
                    <a:pt x="130800" y="205596"/>
                  </a:lnTo>
                  <a:lnTo>
                    <a:pt x="130208" y="205430"/>
                  </a:lnTo>
                  <a:lnTo>
                    <a:pt x="129608" y="205256"/>
                  </a:lnTo>
                  <a:lnTo>
                    <a:pt x="128398" y="204896"/>
                  </a:lnTo>
                  <a:lnTo>
                    <a:pt x="127180" y="204523"/>
                  </a:lnTo>
                  <a:lnTo>
                    <a:pt x="125954" y="204129"/>
                  </a:lnTo>
                  <a:lnTo>
                    <a:pt x="124711" y="203729"/>
                  </a:lnTo>
                  <a:lnTo>
                    <a:pt x="123459" y="203329"/>
                  </a:lnTo>
                  <a:lnTo>
                    <a:pt x="120931" y="202509"/>
                  </a:lnTo>
                  <a:lnTo>
                    <a:pt x="119663" y="202095"/>
                  </a:lnTo>
                  <a:lnTo>
                    <a:pt x="118379" y="201695"/>
                  </a:lnTo>
                  <a:lnTo>
                    <a:pt x="117086" y="201302"/>
                  </a:lnTo>
                  <a:lnTo>
                    <a:pt x="115793" y="200915"/>
                  </a:lnTo>
                  <a:lnTo>
                    <a:pt x="115142" y="200735"/>
                  </a:lnTo>
                  <a:lnTo>
                    <a:pt x="114491" y="200548"/>
                  </a:lnTo>
                  <a:lnTo>
                    <a:pt x="113840" y="200375"/>
                  </a:lnTo>
                  <a:lnTo>
                    <a:pt x="113190" y="200202"/>
                  </a:lnTo>
                  <a:lnTo>
                    <a:pt x="112531" y="200035"/>
                  </a:lnTo>
                  <a:lnTo>
                    <a:pt x="111880" y="199868"/>
                  </a:lnTo>
                  <a:lnTo>
                    <a:pt x="111221" y="199715"/>
                  </a:lnTo>
                  <a:lnTo>
                    <a:pt x="110562" y="199568"/>
                  </a:lnTo>
                  <a:lnTo>
                    <a:pt x="109903" y="199421"/>
                  </a:lnTo>
                  <a:lnTo>
                    <a:pt x="109244" y="199288"/>
                  </a:lnTo>
                  <a:lnTo>
                    <a:pt x="108585" y="199161"/>
                  </a:lnTo>
                  <a:lnTo>
                    <a:pt x="107926" y="199041"/>
                  </a:lnTo>
                  <a:lnTo>
                    <a:pt x="107267" y="198928"/>
                  </a:lnTo>
                  <a:lnTo>
                    <a:pt x="106608" y="198821"/>
                  </a:lnTo>
                  <a:lnTo>
                    <a:pt x="105940" y="198728"/>
                  </a:lnTo>
                  <a:lnTo>
                    <a:pt x="105281" y="198641"/>
                  </a:lnTo>
                  <a:lnTo>
                    <a:pt x="104622" y="198568"/>
                  </a:lnTo>
                  <a:lnTo>
                    <a:pt x="103955" y="198501"/>
                  </a:lnTo>
                  <a:lnTo>
                    <a:pt x="103296" y="198448"/>
                  </a:lnTo>
                  <a:lnTo>
                    <a:pt x="102628" y="198408"/>
                  </a:lnTo>
                  <a:lnTo>
                    <a:pt x="101969" y="198374"/>
                  </a:lnTo>
                  <a:lnTo>
                    <a:pt x="101310" y="198354"/>
                  </a:lnTo>
                  <a:lnTo>
                    <a:pt x="100643" y="198348"/>
                  </a:lnTo>
                  <a:lnTo>
                    <a:pt x="99984" y="198348"/>
                  </a:lnTo>
                  <a:lnTo>
                    <a:pt x="99325" y="198368"/>
                  </a:lnTo>
                  <a:lnTo>
                    <a:pt x="98666" y="198401"/>
                  </a:lnTo>
                  <a:lnTo>
                    <a:pt x="97998" y="198441"/>
                  </a:lnTo>
                  <a:lnTo>
                    <a:pt x="97339" y="198501"/>
                  </a:lnTo>
                  <a:lnTo>
                    <a:pt x="96680" y="198575"/>
                  </a:lnTo>
                  <a:lnTo>
                    <a:pt x="96021" y="198661"/>
                  </a:lnTo>
                  <a:lnTo>
                    <a:pt x="95371" y="198761"/>
                  </a:lnTo>
                  <a:lnTo>
                    <a:pt x="94712" y="198881"/>
                  </a:lnTo>
                  <a:lnTo>
                    <a:pt x="94052" y="199015"/>
                  </a:lnTo>
                  <a:lnTo>
                    <a:pt x="93727" y="199088"/>
                  </a:lnTo>
                  <a:lnTo>
                    <a:pt x="93402" y="199168"/>
                  </a:lnTo>
                  <a:lnTo>
                    <a:pt x="93076" y="199248"/>
                  </a:lnTo>
                  <a:lnTo>
                    <a:pt x="92743" y="199335"/>
                  </a:lnTo>
                  <a:lnTo>
                    <a:pt x="92417" y="199421"/>
                  </a:lnTo>
                  <a:lnTo>
                    <a:pt x="92092" y="199515"/>
                  </a:lnTo>
                  <a:lnTo>
                    <a:pt x="91767" y="199615"/>
                  </a:lnTo>
                  <a:lnTo>
                    <a:pt x="91441" y="199722"/>
                  </a:lnTo>
                  <a:lnTo>
                    <a:pt x="91116" y="199828"/>
                  </a:lnTo>
                  <a:lnTo>
                    <a:pt x="90791" y="199935"/>
                  </a:lnTo>
                  <a:lnTo>
                    <a:pt x="90465" y="200055"/>
                  </a:lnTo>
                  <a:lnTo>
                    <a:pt x="90140" y="200175"/>
                  </a:lnTo>
                  <a:lnTo>
                    <a:pt x="89815" y="200302"/>
                  </a:lnTo>
                  <a:lnTo>
                    <a:pt x="89498" y="200435"/>
                  </a:lnTo>
                  <a:lnTo>
                    <a:pt x="89498" y="200435"/>
                  </a:lnTo>
                  <a:lnTo>
                    <a:pt x="88213" y="200962"/>
                  </a:lnTo>
                  <a:lnTo>
                    <a:pt x="86953" y="201462"/>
                  </a:lnTo>
                  <a:lnTo>
                    <a:pt x="85718" y="201942"/>
                  </a:lnTo>
                  <a:lnTo>
                    <a:pt x="84509" y="202396"/>
                  </a:lnTo>
                  <a:lnTo>
                    <a:pt x="83308" y="202829"/>
                  </a:lnTo>
                  <a:lnTo>
                    <a:pt x="82724" y="203036"/>
                  </a:lnTo>
                  <a:lnTo>
                    <a:pt x="82140" y="203236"/>
                  </a:lnTo>
                  <a:lnTo>
                    <a:pt x="81556" y="203436"/>
                  </a:lnTo>
                  <a:lnTo>
                    <a:pt x="80980" y="203623"/>
                  </a:lnTo>
                  <a:lnTo>
                    <a:pt x="80413" y="203803"/>
                  </a:lnTo>
                  <a:lnTo>
                    <a:pt x="79845" y="203976"/>
                  </a:lnTo>
                  <a:lnTo>
                    <a:pt x="79287" y="204149"/>
                  </a:lnTo>
                  <a:lnTo>
                    <a:pt x="78728" y="204309"/>
                  </a:lnTo>
                  <a:lnTo>
                    <a:pt x="78177" y="204469"/>
                  </a:lnTo>
                  <a:lnTo>
                    <a:pt x="77626" y="204616"/>
                  </a:lnTo>
                  <a:lnTo>
                    <a:pt x="77084" y="204763"/>
                  </a:lnTo>
                  <a:lnTo>
                    <a:pt x="76542" y="204896"/>
                  </a:lnTo>
                  <a:lnTo>
                    <a:pt x="76000" y="205023"/>
                  </a:lnTo>
                  <a:lnTo>
                    <a:pt x="75466" y="205150"/>
                  </a:lnTo>
                  <a:lnTo>
                    <a:pt x="74940" y="205263"/>
                  </a:lnTo>
                  <a:lnTo>
                    <a:pt x="74406" y="205376"/>
                  </a:lnTo>
                  <a:lnTo>
                    <a:pt x="73889" y="205476"/>
                  </a:lnTo>
                  <a:lnTo>
                    <a:pt x="73363" y="205570"/>
                  </a:lnTo>
                  <a:lnTo>
                    <a:pt x="72846" y="205663"/>
                  </a:lnTo>
                  <a:lnTo>
                    <a:pt x="72337" y="205743"/>
                  </a:lnTo>
                  <a:lnTo>
                    <a:pt x="71820" y="205816"/>
                  </a:lnTo>
                  <a:lnTo>
                    <a:pt x="71311" y="205883"/>
                  </a:lnTo>
                  <a:lnTo>
                    <a:pt x="70811" y="205943"/>
                  </a:lnTo>
                  <a:lnTo>
                    <a:pt x="70302" y="205997"/>
                  </a:lnTo>
                  <a:lnTo>
                    <a:pt x="69801" y="206043"/>
                  </a:lnTo>
                  <a:lnTo>
                    <a:pt x="69309" y="206077"/>
                  </a:lnTo>
                  <a:lnTo>
                    <a:pt x="68809" y="206110"/>
                  </a:lnTo>
                  <a:lnTo>
                    <a:pt x="68316" y="206130"/>
                  </a:lnTo>
                  <a:lnTo>
                    <a:pt x="67824" y="206150"/>
                  </a:lnTo>
                  <a:lnTo>
                    <a:pt x="67332" y="206157"/>
                  </a:lnTo>
                  <a:lnTo>
                    <a:pt x="66848" y="206157"/>
                  </a:lnTo>
                  <a:lnTo>
                    <a:pt x="66364" y="206150"/>
                  </a:lnTo>
                  <a:lnTo>
                    <a:pt x="65880" y="206137"/>
                  </a:lnTo>
                  <a:lnTo>
                    <a:pt x="65397" y="206110"/>
                  </a:lnTo>
                  <a:lnTo>
                    <a:pt x="64913" y="206083"/>
                  </a:lnTo>
                  <a:lnTo>
                    <a:pt x="64429" y="206043"/>
                  </a:lnTo>
                  <a:lnTo>
                    <a:pt x="63953" y="205997"/>
                  </a:lnTo>
                  <a:lnTo>
                    <a:pt x="63478" y="205943"/>
                  </a:lnTo>
                  <a:lnTo>
                    <a:pt x="63002" y="205883"/>
                  </a:lnTo>
                  <a:lnTo>
                    <a:pt x="62527" y="205810"/>
                  </a:lnTo>
                  <a:lnTo>
                    <a:pt x="62051" y="205736"/>
                  </a:lnTo>
                  <a:lnTo>
                    <a:pt x="61576" y="205650"/>
                  </a:lnTo>
                  <a:lnTo>
                    <a:pt x="61100" y="205556"/>
                  </a:lnTo>
                  <a:lnTo>
                    <a:pt x="60633" y="205450"/>
                  </a:lnTo>
                  <a:lnTo>
                    <a:pt x="60158" y="205343"/>
                  </a:lnTo>
                  <a:lnTo>
                    <a:pt x="59690" y="205223"/>
                  </a:lnTo>
                  <a:lnTo>
                    <a:pt x="59215" y="205096"/>
                  </a:lnTo>
                  <a:lnTo>
                    <a:pt x="58748" y="204956"/>
                  </a:lnTo>
                  <a:lnTo>
                    <a:pt x="58272" y="204810"/>
                  </a:lnTo>
                  <a:lnTo>
                    <a:pt x="57805" y="204663"/>
                  </a:lnTo>
                  <a:lnTo>
                    <a:pt x="57329" y="204496"/>
                  </a:lnTo>
                  <a:lnTo>
                    <a:pt x="56854" y="204329"/>
                  </a:lnTo>
                  <a:lnTo>
                    <a:pt x="56387" y="204149"/>
                  </a:lnTo>
                  <a:lnTo>
                    <a:pt x="55911" y="203963"/>
                  </a:lnTo>
                  <a:lnTo>
                    <a:pt x="55911" y="203963"/>
                  </a:lnTo>
                  <a:lnTo>
                    <a:pt x="55452" y="203769"/>
                  </a:lnTo>
                  <a:lnTo>
                    <a:pt x="55002" y="203569"/>
                  </a:lnTo>
                  <a:lnTo>
                    <a:pt x="54576" y="203376"/>
                  </a:lnTo>
                  <a:lnTo>
                    <a:pt x="54159" y="203176"/>
                  </a:lnTo>
                  <a:lnTo>
                    <a:pt x="53767" y="202969"/>
                  </a:lnTo>
                  <a:lnTo>
                    <a:pt x="53384" y="202769"/>
                  </a:lnTo>
                  <a:lnTo>
                    <a:pt x="53025" y="202562"/>
                  </a:lnTo>
                  <a:lnTo>
                    <a:pt x="52666" y="202362"/>
                  </a:lnTo>
                  <a:lnTo>
                    <a:pt x="52332" y="202155"/>
                  </a:lnTo>
                  <a:lnTo>
                    <a:pt x="51999" y="201949"/>
                  </a:lnTo>
                  <a:lnTo>
                    <a:pt x="51682" y="201742"/>
                  </a:lnTo>
                  <a:lnTo>
                    <a:pt x="51381" y="201535"/>
                  </a:lnTo>
                  <a:lnTo>
                    <a:pt x="51089" y="201329"/>
                  </a:lnTo>
                  <a:lnTo>
                    <a:pt x="50797" y="201122"/>
                  </a:lnTo>
                  <a:lnTo>
                    <a:pt x="50255" y="200715"/>
                  </a:lnTo>
                  <a:lnTo>
                    <a:pt x="49738" y="200315"/>
                  </a:lnTo>
                  <a:lnTo>
                    <a:pt x="49237" y="199928"/>
                  </a:lnTo>
                  <a:lnTo>
                    <a:pt x="48762" y="199541"/>
                  </a:lnTo>
                  <a:lnTo>
                    <a:pt x="48295" y="199175"/>
                  </a:lnTo>
                  <a:lnTo>
                    <a:pt x="47828" y="198821"/>
                  </a:lnTo>
                  <a:lnTo>
                    <a:pt x="47602" y="198648"/>
                  </a:lnTo>
                  <a:lnTo>
                    <a:pt x="47369" y="198481"/>
                  </a:lnTo>
                  <a:lnTo>
                    <a:pt x="47135" y="198321"/>
                  </a:lnTo>
                  <a:lnTo>
                    <a:pt x="46893" y="198161"/>
                  </a:lnTo>
                  <a:lnTo>
                    <a:pt x="46660" y="198008"/>
                  </a:lnTo>
                  <a:lnTo>
                    <a:pt x="46409" y="197868"/>
                  </a:lnTo>
                  <a:lnTo>
                    <a:pt x="46167" y="197721"/>
                  </a:lnTo>
                  <a:lnTo>
                    <a:pt x="45909" y="197588"/>
                  </a:lnTo>
                  <a:lnTo>
                    <a:pt x="45650" y="197461"/>
                  </a:lnTo>
                  <a:lnTo>
                    <a:pt x="45383" y="197341"/>
                  </a:lnTo>
                  <a:lnTo>
                    <a:pt x="45108" y="197227"/>
                  </a:lnTo>
                  <a:lnTo>
                    <a:pt x="44833" y="197121"/>
                  </a:lnTo>
                  <a:lnTo>
                    <a:pt x="44541" y="197021"/>
                  </a:lnTo>
                  <a:lnTo>
                    <a:pt x="44240" y="196927"/>
                  </a:lnTo>
                  <a:lnTo>
                    <a:pt x="43923" y="196841"/>
                  </a:lnTo>
                  <a:lnTo>
                    <a:pt x="43606" y="196767"/>
                  </a:lnTo>
                  <a:lnTo>
                    <a:pt x="43264" y="196701"/>
                  </a:lnTo>
                  <a:lnTo>
                    <a:pt x="42922" y="196641"/>
                  </a:lnTo>
                  <a:lnTo>
                    <a:pt x="42564" y="196594"/>
                  </a:lnTo>
                  <a:lnTo>
                    <a:pt x="42188" y="196554"/>
                  </a:lnTo>
                  <a:lnTo>
                    <a:pt x="41796" y="196521"/>
                  </a:lnTo>
                  <a:lnTo>
                    <a:pt x="41387" y="196501"/>
                  </a:lnTo>
                  <a:lnTo>
                    <a:pt x="40970" y="196487"/>
                  </a:lnTo>
                  <a:lnTo>
                    <a:pt x="40528" y="196487"/>
                  </a:lnTo>
                  <a:lnTo>
                    <a:pt x="40069" y="196501"/>
                  </a:lnTo>
                  <a:lnTo>
                    <a:pt x="39594" y="196521"/>
                  </a:lnTo>
                  <a:lnTo>
                    <a:pt x="39101" y="196554"/>
                  </a:lnTo>
                  <a:lnTo>
                    <a:pt x="38593" y="196594"/>
                  </a:lnTo>
                  <a:lnTo>
                    <a:pt x="38050" y="196654"/>
                  </a:lnTo>
                  <a:lnTo>
                    <a:pt x="37500" y="196721"/>
                  </a:lnTo>
                  <a:lnTo>
                    <a:pt x="36916" y="196801"/>
                  </a:lnTo>
                  <a:lnTo>
                    <a:pt x="36315" y="196894"/>
                  </a:lnTo>
                  <a:lnTo>
                    <a:pt x="35689" y="196994"/>
                  </a:lnTo>
                  <a:lnTo>
                    <a:pt x="35039" y="197114"/>
                  </a:lnTo>
                  <a:lnTo>
                    <a:pt x="34363" y="197248"/>
                  </a:lnTo>
                  <a:lnTo>
                    <a:pt x="33662" y="197388"/>
                  </a:lnTo>
                  <a:lnTo>
                    <a:pt x="32936" y="197548"/>
                  </a:lnTo>
                  <a:lnTo>
                    <a:pt x="32186" y="197721"/>
                  </a:lnTo>
                  <a:lnTo>
                    <a:pt x="32186" y="197721"/>
                  </a:lnTo>
                  <a:lnTo>
                    <a:pt x="30676" y="198074"/>
                  </a:lnTo>
                  <a:lnTo>
                    <a:pt x="29224" y="198414"/>
                  </a:lnTo>
                  <a:lnTo>
                    <a:pt x="26488" y="199068"/>
                  </a:lnTo>
                  <a:lnTo>
                    <a:pt x="23960" y="199681"/>
                  </a:lnTo>
                  <a:lnTo>
                    <a:pt x="21608" y="200242"/>
                  </a:lnTo>
                  <a:lnTo>
                    <a:pt x="20498" y="200502"/>
                  </a:lnTo>
                  <a:lnTo>
                    <a:pt x="19430" y="200742"/>
                  </a:lnTo>
                  <a:lnTo>
                    <a:pt x="18396" y="200969"/>
                  </a:lnTo>
                  <a:lnTo>
                    <a:pt x="17403" y="201182"/>
                  </a:lnTo>
                  <a:lnTo>
                    <a:pt x="16435" y="201375"/>
                  </a:lnTo>
                  <a:lnTo>
                    <a:pt x="15501" y="201549"/>
                  </a:lnTo>
                  <a:lnTo>
                    <a:pt x="14592" y="201709"/>
                  </a:lnTo>
                  <a:lnTo>
                    <a:pt x="14149" y="201775"/>
                  </a:lnTo>
                  <a:lnTo>
                    <a:pt x="13707" y="201842"/>
                  </a:lnTo>
                  <a:lnTo>
                    <a:pt x="13274" y="201902"/>
                  </a:lnTo>
                  <a:lnTo>
                    <a:pt x="12848" y="201955"/>
                  </a:lnTo>
                  <a:lnTo>
                    <a:pt x="12431" y="202009"/>
                  </a:lnTo>
                  <a:lnTo>
                    <a:pt x="12014" y="202049"/>
                  </a:lnTo>
                  <a:lnTo>
                    <a:pt x="11597" y="202089"/>
                  </a:lnTo>
                  <a:lnTo>
                    <a:pt x="11188" y="202122"/>
                  </a:lnTo>
                  <a:lnTo>
                    <a:pt x="10788" y="202149"/>
                  </a:lnTo>
                  <a:lnTo>
                    <a:pt x="10387" y="202169"/>
                  </a:lnTo>
                  <a:lnTo>
                    <a:pt x="9995" y="202182"/>
                  </a:lnTo>
                  <a:lnTo>
                    <a:pt x="9603" y="202189"/>
                  </a:lnTo>
                  <a:lnTo>
                    <a:pt x="9211" y="202196"/>
                  </a:lnTo>
                  <a:lnTo>
                    <a:pt x="8827" y="202189"/>
                  </a:lnTo>
                  <a:lnTo>
                    <a:pt x="8435" y="202182"/>
                  </a:lnTo>
                  <a:lnTo>
                    <a:pt x="8060" y="202162"/>
                  </a:lnTo>
                  <a:lnTo>
                    <a:pt x="7676" y="202142"/>
                  </a:lnTo>
                  <a:lnTo>
                    <a:pt x="7292" y="202109"/>
                  </a:lnTo>
                  <a:lnTo>
                    <a:pt x="6917" y="202069"/>
                  </a:lnTo>
                  <a:lnTo>
                    <a:pt x="6541" y="202029"/>
                  </a:lnTo>
                  <a:lnTo>
                    <a:pt x="6166" y="201975"/>
                  </a:lnTo>
                  <a:lnTo>
                    <a:pt x="5790" y="201915"/>
                  </a:lnTo>
                  <a:lnTo>
                    <a:pt x="5415" y="201855"/>
                  </a:lnTo>
                  <a:lnTo>
                    <a:pt x="5040" y="201782"/>
                  </a:lnTo>
                  <a:lnTo>
                    <a:pt x="4664" y="201702"/>
                  </a:lnTo>
                  <a:lnTo>
                    <a:pt x="4281" y="201609"/>
                  </a:lnTo>
                  <a:lnTo>
                    <a:pt x="3905" y="201515"/>
                  </a:lnTo>
                  <a:lnTo>
                    <a:pt x="3521" y="201409"/>
                  </a:lnTo>
                  <a:lnTo>
                    <a:pt x="3146" y="201302"/>
                  </a:lnTo>
                  <a:lnTo>
                    <a:pt x="2762" y="201182"/>
                  </a:lnTo>
                  <a:lnTo>
                    <a:pt x="2378" y="201055"/>
                  </a:lnTo>
                  <a:lnTo>
                    <a:pt x="1986" y="200915"/>
                  </a:lnTo>
                  <a:lnTo>
                    <a:pt x="1594" y="200775"/>
                  </a:lnTo>
                  <a:lnTo>
                    <a:pt x="1202" y="200622"/>
                  </a:lnTo>
                  <a:lnTo>
                    <a:pt x="1202" y="200622"/>
                  </a:lnTo>
                  <a:lnTo>
                    <a:pt x="1010" y="200542"/>
                  </a:lnTo>
                  <a:lnTo>
                    <a:pt x="843" y="200455"/>
                  </a:lnTo>
                  <a:lnTo>
                    <a:pt x="685" y="200368"/>
                  </a:lnTo>
                  <a:lnTo>
                    <a:pt x="543" y="200282"/>
                  </a:lnTo>
                  <a:lnTo>
                    <a:pt x="426" y="200182"/>
                  </a:lnTo>
                  <a:lnTo>
                    <a:pt x="318" y="200088"/>
                  </a:lnTo>
                  <a:lnTo>
                    <a:pt x="226" y="199982"/>
                  </a:lnTo>
                  <a:lnTo>
                    <a:pt x="151" y="199882"/>
                  </a:lnTo>
                  <a:lnTo>
                    <a:pt x="84" y="199768"/>
                  </a:lnTo>
                  <a:lnTo>
                    <a:pt x="43" y="199661"/>
                  </a:lnTo>
                  <a:lnTo>
                    <a:pt x="18" y="199541"/>
                  </a:lnTo>
                  <a:lnTo>
                    <a:pt x="1" y="199428"/>
                  </a:lnTo>
                  <a:lnTo>
                    <a:pt x="1" y="199301"/>
                  </a:lnTo>
                  <a:lnTo>
                    <a:pt x="9" y="199181"/>
                  </a:lnTo>
                  <a:lnTo>
                    <a:pt x="43" y="199055"/>
                  </a:lnTo>
                  <a:lnTo>
                    <a:pt x="84" y="198921"/>
                  </a:lnTo>
                  <a:lnTo>
                    <a:pt x="143" y="198788"/>
                  </a:lnTo>
                  <a:lnTo>
                    <a:pt x="209" y="198648"/>
                  </a:lnTo>
                  <a:lnTo>
                    <a:pt x="293" y="198508"/>
                  </a:lnTo>
                  <a:lnTo>
                    <a:pt x="393" y="198368"/>
                  </a:lnTo>
                  <a:lnTo>
                    <a:pt x="501" y="198221"/>
                  </a:lnTo>
                  <a:lnTo>
                    <a:pt x="627" y="198074"/>
                  </a:lnTo>
                  <a:lnTo>
                    <a:pt x="760" y="197928"/>
                  </a:lnTo>
                  <a:lnTo>
                    <a:pt x="910" y="197774"/>
                  </a:lnTo>
                  <a:lnTo>
                    <a:pt x="1069" y="197614"/>
                  </a:lnTo>
                  <a:lnTo>
                    <a:pt x="1244" y="197461"/>
                  </a:lnTo>
                  <a:lnTo>
                    <a:pt x="1427" y="197301"/>
                  </a:lnTo>
                  <a:lnTo>
                    <a:pt x="1619" y="197134"/>
                  </a:lnTo>
                  <a:lnTo>
                    <a:pt x="1828" y="196967"/>
                  </a:lnTo>
                  <a:lnTo>
                    <a:pt x="2045" y="196801"/>
                  </a:lnTo>
                  <a:lnTo>
                    <a:pt x="2278" y="196634"/>
                  </a:lnTo>
                  <a:lnTo>
                    <a:pt x="2520" y="196461"/>
                  </a:lnTo>
                  <a:lnTo>
                    <a:pt x="3037" y="196107"/>
                  </a:lnTo>
                  <a:lnTo>
                    <a:pt x="3588" y="195747"/>
                  </a:lnTo>
                  <a:lnTo>
                    <a:pt x="4189" y="195380"/>
                  </a:lnTo>
                  <a:lnTo>
                    <a:pt x="4823" y="195007"/>
                  </a:lnTo>
                  <a:lnTo>
                    <a:pt x="5498" y="194620"/>
                  </a:lnTo>
                  <a:lnTo>
                    <a:pt x="6208" y="194233"/>
                  </a:lnTo>
                  <a:lnTo>
                    <a:pt x="6942" y="193833"/>
                  </a:lnTo>
                  <a:lnTo>
                    <a:pt x="7718" y="193433"/>
                  </a:lnTo>
                  <a:lnTo>
                    <a:pt x="8518" y="193026"/>
                  </a:lnTo>
                  <a:lnTo>
                    <a:pt x="9353" y="192613"/>
                  </a:lnTo>
                  <a:lnTo>
                    <a:pt x="10220" y="192199"/>
                  </a:lnTo>
                  <a:lnTo>
                    <a:pt x="11105" y="191773"/>
                  </a:lnTo>
                  <a:lnTo>
                    <a:pt x="12014" y="191346"/>
                  </a:lnTo>
                  <a:lnTo>
                    <a:pt x="12948" y="190919"/>
                  </a:lnTo>
                  <a:lnTo>
                    <a:pt x="13908" y="190486"/>
                  </a:lnTo>
                  <a:lnTo>
                    <a:pt x="14884" y="190052"/>
                  </a:lnTo>
                  <a:lnTo>
                    <a:pt x="15876" y="189612"/>
                  </a:lnTo>
                  <a:lnTo>
                    <a:pt x="16886" y="189172"/>
                  </a:lnTo>
                  <a:lnTo>
                    <a:pt x="17912" y="188732"/>
                  </a:lnTo>
                  <a:lnTo>
                    <a:pt x="18946" y="188285"/>
                  </a:lnTo>
                  <a:lnTo>
                    <a:pt x="21057" y="187398"/>
                  </a:lnTo>
                  <a:lnTo>
                    <a:pt x="23209" y="186505"/>
                  </a:lnTo>
                  <a:lnTo>
                    <a:pt x="25378" y="185618"/>
                  </a:lnTo>
                  <a:lnTo>
                    <a:pt x="27564" y="184737"/>
                  </a:lnTo>
                  <a:lnTo>
                    <a:pt x="29741" y="183864"/>
                  </a:lnTo>
                  <a:lnTo>
                    <a:pt x="31910" y="183004"/>
                  </a:lnTo>
                  <a:lnTo>
                    <a:pt x="36148" y="181330"/>
                  </a:lnTo>
                  <a:lnTo>
                    <a:pt x="40186" y="179743"/>
                  </a:lnTo>
                  <a:lnTo>
                    <a:pt x="42096" y="178989"/>
                  </a:lnTo>
                  <a:lnTo>
                    <a:pt x="43915" y="178269"/>
                  </a:lnTo>
                  <a:lnTo>
                    <a:pt x="45633" y="177582"/>
                  </a:lnTo>
                  <a:lnTo>
                    <a:pt x="47244" y="176929"/>
                  </a:lnTo>
                  <a:lnTo>
                    <a:pt x="47244" y="176929"/>
                  </a:lnTo>
                  <a:lnTo>
                    <a:pt x="47636" y="176769"/>
                  </a:lnTo>
                  <a:lnTo>
                    <a:pt x="48044" y="176615"/>
                  </a:lnTo>
                  <a:lnTo>
                    <a:pt x="48470" y="176455"/>
                  </a:lnTo>
                  <a:lnTo>
                    <a:pt x="48912" y="176295"/>
                  </a:lnTo>
                  <a:lnTo>
                    <a:pt x="49363" y="176142"/>
                  </a:lnTo>
                  <a:lnTo>
                    <a:pt x="49838" y="175982"/>
                  </a:lnTo>
                  <a:lnTo>
                    <a:pt x="50322" y="175828"/>
                  </a:lnTo>
                  <a:lnTo>
                    <a:pt x="50814" y="175668"/>
                  </a:lnTo>
                  <a:lnTo>
                    <a:pt x="51331" y="175508"/>
                  </a:lnTo>
                  <a:lnTo>
                    <a:pt x="51857" y="175355"/>
                  </a:lnTo>
                  <a:lnTo>
                    <a:pt x="52950" y="175041"/>
                  </a:lnTo>
                  <a:lnTo>
                    <a:pt x="54093" y="174728"/>
                  </a:lnTo>
                  <a:lnTo>
                    <a:pt x="55294" y="174415"/>
                  </a:lnTo>
                  <a:lnTo>
                    <a:pt x="56545" y="174101"/>
                  </a:lnTo>
                  <a:lnTo>
                    <a:pt x="57838" y="173788"/>
                  </a:lnTo>
                  <a:lnTo>
                    <a:pt x="59173" y="173474"/>
                  </a:lnTo>
                  <a:lnTo>
                    <a:pt x="60566" y="173161"/>
                  </a:lnTo>
                  <a:lnTo>
                    <a:pt x="61993" y="172848"/>
                  </a:lnTo>
                  <a:lnTo>
                    <a:pt x="63461" y="172534"/>
                  </a:lnTo>
                  <a:lnTo>
                    <a:pt x="64963" y="172214"/>
                  </a:lnTo>
                  <a:lnTo>
                    <a:pt x="66514" y="171901"/>
                  </a:lnTo>
                  <a:lnTo>
                    <a:pt x="68091" y="171581"/>
                  </a:lnTo>
                  <a:lnTo>
                    <a:pt x="69709" y="171267"/>
                  </a:lnTo>
                  <a:lnTo>
                    <a:pt x="71353" y="170947"/>
                  </a:lnTo>
                  <a:lnTo>
                    <a:pt x="73030" y="170627"/>
                  </a:lnTo>
                  <a:lnTo>
                    <a:pt x="76475" y="169987"/>
                  </a:lnTo>
                  <a:lnTo>
                    <a:pt x="80012" y="169333"/>
                  </a:lnTo>
                  <a:lnTo>
                    <a:pt x="83641" y="168680"/>
                  </a:lnTo>
                  <a:lnTo>
                    <a:pt x="87345" y="168020"/>
                  </a:lnTo>
                  <a:lnTo>
                    <a:pt x="94928" y="166673"/>
                  </a:lnTo>
                  <a:lnTo>
                    <a:pt x="98766" y="165986"/>
                  </a:lnTo>
                  <a:lnTo>
                    <a:pt x="102637" y="165286"/>
                  </a:lnTo>
                  <a:lnTo>
                    <a:pt x="106499" y="164579"/>
                  </a:lnTo>
                  <a:lnTo>
                    <a:pt x="110362" y="163858"/>
                  </a:lnTo>
                  <a:lnTo>
                    <a:pt x="112289" y="163498"/>
                  </a:lnTo>
                  <a:lnTo>
                    <a:pt x="114199" y="163132"/>
                  </a:lnTo>
                  <a:lnTo>
                    <a:pt x="116110" y="162758"/>
                  </a:lnTo>
                  <a:lnTo>
                    <a:pt x="118003" y="162385"/>
                  </a:lnTo>
                  <a:lnTo>
                    <a:pt x="119889" y="162005"/>
                  </a:lnTo>
                  <a:lnTo>
                    <a:pt x="121757" y="161625"/>
                  </a:lnTo>
                  <a:lnTo>
                    <a:pt x="123618" y="161244"/>
                  </a:lnTo>
                  <a:lnTo>
                    <a:pt x="125453" y="160851"/>
                  </a:lnTo>
                  <a:lnTo>
                    <a:pt x="127272" y="160458"/>
                  </a:lnTo>
                  <a:lnTo>
                    <a:pt x="129065" y="160064"/>
                  </a:lnTo>
                  <a:lnTo>
                    <a:pt x="130842" y="159664"/>
                  </a:lnTo>
                  <a:lnTo>
                    <a:pt x="132586" y="159257"/>
                  </a:lnTo>
                  <a:lnTo>
                    <a:pt x="134313" y="158850"/>
                  </a:lnTo>
                  <a:lnTo>
                    <a:pt x="136006" y="158437"/>
                  </a:lnTo>
                  <a:lnTo>
                    <a:pt x="137675" y="158024"/>
                  </a:lnTo>
                  <a:lnTo>
                    <a:pt x="139310" y="157597"/>
                  </a:lnTo>
                  <a:lnTo>
                    <a:pt x="140911" y="157177"/>
                  </a:lnTo>
                  <a:lnTo>
                    <a:pt x="142480" y="156743"/>
                  </a:lnTo>
                  <a:lnTo>
                    <a:pt x="144015" y="156310"/>
                  </a:lnTo>
                  <a:lnTo>
                    <a:pt x="145508" y="155870"/>
                  </a:lnTo>
                  <a:lnTo>
                    <a:pt x="146234" y="155643"/>
                  </a:lnTo>
                  <a:lnTo>
                    <a:pt x="146960" y="155423"/>
                  </a:lnTo>
                  <a:lnTo>
                    <a:pt x="147669" y="155196"/>
                  </a:lnTo>
                  <a:lnTo>
                    <a:pt x="148369" y="154969"/>
                  </a:lnTo>
                  <a:lnTo>
                    <a:pt x="149062" y="154743"/>
                  </a:lnTo>
                  <a:lnTo>
                    <a:pt x="149738" y="154516"/>
                  </a:lnTo>
                  <a:lnTo>
                    <a:pt x="150405" y="154283"/>
                  </a:lnTo>
                  <a:lnTo>
                    <a:pt x="151064" y="154056"/>
                  </a:lnTo>
                  <a:lnTo>
                    <a:pt x="151064" y="154056"/>
                  </a:lnTo>
                  <a:lnTo>
                    <a:pt x="152299" y="153609"/>
                  </a:lnTo>
                  <a:lnTo>
                    <a:pt x="153525" y="153156"/>
                  </a:lnTo>
                  <a:lnTo>
                    <a:pt x="154760" y="152689"/>
                  </a:lnTo>
                  <a:lnTo>
                    <a:pt x="155994" y="152195"/>
                  </a:lnTo>
                  <a:lnTo>
                    <a:pt x="157229" y="151695"/>
                  </a:lnTo>
                  <a:lnTo>
                    <a:pt x="157846" y="151435"/>
                  </a:lnTo>
                  <a:lnTo>
                    <a:pt x="158455" y="151175"/>
                  </a:lnTo>
                  <a:lnTo>
                    <a:pt x="159073" y="150908"/>
                  </a:lnTo>
                  <a:lnTo>
                    <a:pt x="159690" y="150635"/>
                  </a:lnTo>
                  <a:lnTo>
                    <a:pt x="160307" y="150355"/>
                  </a:lnTo>
                  <a:lnTo>
                    <a:pt x="160916" y="150075"/>
                  </a:lnTo>
                  <a:lnTo>
                    <a:pt x="161534" y="149788"/>
                  </a:lnTo>
                  <a:lnTo>
                    <a:pt x="162143" y="149495"/>
                  </a:lnTo>
                  <a:lnTo>
                    <a:pt x="162752" y="149195"/>
                  </a:lnTo>
                  <a:lnTo>
                    <a:pt x="163361" y="148894"/>
                  </a:lnTo>
                  <a:lnTo>
                    <a:pt x="163978" y="148588"/>
                  </a:lnTo>
                  <a:lnTo>
                    <a:pt x="164579" y="148274"/>
                  </a:lnTo>
                  <a:lnTo>
                    <a:pt x="165188" y="147954"/>
                  </a:lnTo>
                  <a:lnTo>
                    <a:pt x="165797" y="147627"/>
                  </a:lnTo>
                  <a:lnTo>
                    <a:pt x="166397" y="147294"/>
                  </a:lnTo>
                  <a:lnTo>
                    <a:pt x="167006" y="146961"/>
                  </a:lnTo>
                  <a:lnTo>
                    <a:pt x="167607" y="146614"/>
                  </a:lnTo>
                  <a:lnTo>
                    <a:pt x="168208" y="146267"/>
                  </a:lnTo>
                  <a:lnTo>
                    <a:pt x="168808" y="145914"/>
                  </a:lnTo>
                  <a:lnTo>
                    <a:pt x="169401" y="145547"/>
                  </a:lnTo>
                  <a:lnTo>
                    <a:pt x="170001" y="145180"/>
                  </a:lnTo>
                  <a:lnTo>
                    <a:pt x="170593" y="144807"/>
                  </a:lnTo>
                  <a:lnTo>
                    <a:pt x="171186" y="144427"/>
                  </a:lnTo>
                  <a:lnTo>
                    <a:pt x="171778" y="144040"/>
                  </a:lnTo>
                  <a:lnTo>
                    <a:pt x="172362" y="143640"/>
                  </a:lnTo>
                  <a:lnTo>
                    <a:pt x="172946" y="143240"/>
                  </a:lnTo>
                  <a:lnTo>
                    <a:pt x="173530" y="142833"/>
                  </a:lnTo>
                  <a:lnTo>
                    <a:pt x="174114" y="142413"/>
                  </a:lnTo>
                  <a:lnTo>
                    <a:pt x="174698" y="141993"/>
                  </a:lnTo>
                  <a:lnTo>
                    <a:pt x="175274" y="141559"/>
                  </a:lnTo>
                  <a:lnTo>
                    <a:pt x="175849" y="141126"/>
                  </a:lnTo>
                  <a:lnTo>
                    <a:pt x="176416" y="140679"/>
                  </a:lnTo>
                  <a:lnTo>
                    <a:pt x="176984" y="140225"/>
                  </a:lnTo>
                  <a:lnTo>
                    <a:pt x="177551" y="139765"/>
                  </a:lnTo>
                  <a:lnTo>
                    <a:pt x="178118" y="139292"/>
                  </a:lnTo>
                  <a:lnTo>
                    <a:pt x="178677" y="138818"/>
                  </a:lnTo>
                  <a:lnTo>
                    <a:pt x="179236" y="138332"/>
                  </a:lnTo>
                  <a:lnTo>
                    <a:pt x="179795" y="137838"/>
                  </a:lnTo>
                  <a:lnTo>
                    <a:pt x="180346" y="137338"/>
                  </a:lnTo>
                  <a:lnTo>
                    <a:pt x="180896" y="136831"/>
                  </a:lnTo>
                  <a:lnTo>
                    <a:pt x="181439" y="136311"/>
                  </a:lnTo>
                  <a:lnTo>
                    <a:pt x="181981" y="135784"/>
                  </a:lnTo>
                  <a:lnTo>
                    <a:pt x="182523" y="135251"/>
                  </a:lnTo>
                  <a:lnTo>
                    <a:pt x="183057" y="134704"/>
                  </a:lnTo>
                  <a:lnTo>
                    <a:pt x="183591" y="134150"/>
                  </a:lnTo>
                  <a:lnTo>
                    <a:pt x="184125" y="133590"/>
                  </a:lnTo>
                  <a:lnTo>
                    <a:pt x="184650" y="133017"/>
                  </a:lnTo>
                  <a:lnTo>
                    <a:pt x="185168" y="132437"/>
                  </a:lnTo>
                  <a:lnTo>
                    <a:pt x="185693" y="131850"/>
                  </a:lnTo>
                  <a:lnTo>
                    <a:pt x="186202" y="131250"/>
                  </a:lnTo>
                  <a:lnTo>
                    <a:pt x="186711" y="130643"/>
                  </a:lnTo>
                  <a:lnTo>
                    <a:pt x="187220" y="130023"/>
                  </a:lnTo>
                  <a:lnTo>
                    <a:pt x="187720" y="129396"/>
                  </a:lnTo>
                  <a:lnTo>
                    <a:pt x="188221" y="128762"/>
                  </a:lnTo>
                  <a:lnTo>
                    <a:pt x="188721" y="128115"/>
                  </a:lnTo>
                  <a:lnTo>
                    <a:pt x="189205" y="127455"/>
                  </a:lnTo>
                  <a:lnTo>
                    <a:pt x="189697" y="126788"/>
                  </a:lnTo>
                  <a:lnTo>
                    <a:pt x="190173" y="126115"/>
                  </a:lnTo>
                  <a:lnTo>
                    <a:pt x="190648" y="125421"/>
                  </a:lnTo>
                  <a:lnTo>
                    <a:pt x="191124" y="124728"/>
                  </a:lnTo>
                  <a:lnTo>
                    <a:pt x="191591" y="124021"/>
                  </a:lnTo>
                  <a:lnTo>
                    <a:pt x="192058" y="123301"/>
                  </a:lnTo>
                  <a:lnTo>
                    <a:pt x="192517" y="122567"/>
                  </a:lnTo>
                  <a:lnTo>
                    <a:pt x="192968" y="121827"/>
                  </a:lnTo>
                  <a:lnTo>
                    <a:pt x="193418" y="121080"/>
                  </a:lnTo>
                  <a:lnTo>
                    <a:pt x="193860" y="120313"/>
                  </a:lnTo>
                  <a:lnTo>
                    <a:pt x="194302" y="119540"/>
                  </a:lnTo>
                  <a:lnTo>
                    <a:pt x="194736" y="118760"/>
                  </a:lnTo>
                  <a:lnTo>
                    <a:pt x="195162" y="117959"/>
                  </a:lnTo>
                  <a:lnTo>
                    <a:pt x="195587" y="117153"/>
                  </a:lnTo>
                  <a:lnTo>
                    <a:pt x="196004" y="116339"/>
                  </a:lnTo>
                  <a:lnTo>
                    <a:pt x="196413" y="115505"/>
                  </a:lnTo>
                  <a:lnTo>
                    <a:pt x="196822" y="114665"/>
                  </a:lnTo>
                  <a:lnTo>
                    <a:pt x="197222" y="113812"/>
                  </a:lnTo>
                  <a:lnTo>
                    <a:pt x="197623" y="112945"/>
                  </a:lnTo>
                  <a:lnTo>
                    <a:pt x="198006" y="112071"/>
                  </a:lnTo>
                  <a:lnTo>
                    <a:pt x="198390" y="111178"/>
                  </a:lnTo>
                  <a:lnTo>
                    <a:pt x="198774" y="110277"/>
                  </a:lnTo>
                  <a:lnTo>
                    <a:pt x="199141" y="109364"/>
                  </a:lnTo>
                  <a:lnTo>
                    <a:pt x="199508" y="108437"/>
                  </a:lnTo>
                  <a:lnTo>
                    <a:pt x="199875" y="107497"/>
                  </a:lnTo>
                  <a:lnTo>
                    <a:pt x="200225" y="106543"/>
                  </a:lnTo>
                  <a:lnTo>
                    <a:pt x="200576" y="105583"/>
                  </a:lnTo>
                  <a:lnTo>
                    <a:pt x="200918" y="104602"/>
                  </a:lnTo>
                  <a:lnTo>
                    <a:pt x="201252" y="103616"/>
                  </a:lnTo>
                  <a:lnTo>
                    <a:pt x="201585" y="102615"/>
                  </a:lnTo>
                  <a:lnTo>
                    <a:pt x="201902" y="101595"/>
                  </a:lnTo>
                  <a:lnTo>
                    <a:pt x="202219" y="100568"/>
                  </a:lnTo>
                  <a:lnTo>
                    <a:pt x="202528" y="99528"/>
                  </a:lnTo>
                  <a:lnTo>
                    <a:pt x="202837" y="98467"/>
                  </a:lnTo>
                  <a:lnTo>
                    <a:pt x="203129" y="97400"/>
                  </a:lnTo>
                  <a:lnTo>
                    <a:pt x="203421" y="96314"/>
                  </a:lnTo>
                  <a:lnTo>
                    <a:pt x="203704" y="95220"/>
                  </a:lnTo>
                  <a:lnTo>
                    <a:pt x="203980" y="94113"/>
                  </a:lnTo>
                  <a:lnTo>
                    <a:pt x="204246" y="92986"/>
                  </a:lnTo>
                  <a:lnTo>
                    <a:pt x="204505" y="91846"/>
                  </a:lnTo>
                  <a:lnTo>
                    <a:pt x="204755" y="90692"/>
                  </a:lnTo>
                  <a:lnTo>
                    <a:pt x="205006" y="89525"/>
                  </a:lnTo>
                  <a:lnTo>
                    <a:pt x="205248" y="88345"/>
                  </a:lnTo>
                  <a:lnTo>
                    <a:pt x="205473" y="87151"/>
                  </a:lnTo>
                  <a:lnTo>
                    <a:pt x="205698" y="85944"/>
                  </a:lnTo>
                  <a:lnTo>
                    <a:pt x="205915" y="84717"/>
                  </a:lnTo>
                  <a:lnTo>
                    <a:pt x="206124" y="83477"/>
                  </a:lnTo>
                  <a:lnTo>
                    <a:pt x="206332" y="82223"/>
                  </a:lnTo>
                  <a:lnTo>
                    <a:pt x="206524" y="80956"/>
                  </a:lnTo>
                  <a:lnTo>
                    <a:pt x="206707" y="79669"/>
                  </a:lnTo>
                  <a:lnTo>
                    <a:pt x="206883" y="78375"/>
                  </a:lnTo>
                  <a:lnTo>
                    <a:pt x="207058" y="77062"/>
                  </a:lnTo>
                  <a:lnTo>
                    <a:pt x="207216" y="75728"/>
                  </a:lnTo>
                  <a:lnTo>
                    <a:pt x="207367" y="74388"/>
                  </a:lnTo>
                  <a:lnTo>
                    <a:pt x="207517" y="73027"/>
                  </a:lnTo>
                  <a:lnTo>
                    <a:pt x="207650" y="71647"/>
                  </a:lnTo>
                  <a:lnTo>
                    <a:pt x="207784" y="70260"/>
                  </a:lnTo>
                  <a:lnTo>
                    <a:pt x="207900" y="68853"/>
                  </a:lnTo>
                  <a:lnTo>
                    <a:pt x="208009" y="67426"/>
                  </a:lnTo>
                  <a:lnTo>
                    <a:pt x="208117" y="65985"/>
                  </a:lnTo>
                  <a:lnTo>
                    <a:pt x="208209" y="64532"/>
                  </a:lnTo>
                  <a:lnTo>
                    <a:pt x="208293" y="63058"/>
                  </a:lnTo>
                  <a:lnTo>
                    <a:pt x="208293" y="63058"/>
                  </a:lnTo>
                  <a:lnTo>
                    <a:pt x="208401" y="60904"/>
                  </a:lnTo>
                  <a:lnTo>
                    <a:pt x="208509" y="58950"/>
                  </a:lnTo>
                  <a:lnTo>
                    <a:pt x="208559" y="58043"/>
                  </a:lnTo>
                  <a:lnTo>
                    <a:pt x="208626" y="57176"/>
                  </a:lnTo>
                  <a:lnTo>
                    <a:pt x="208701" y="56356"/>
                  </a:lnTo>
                  <a:lnTo>
                    <a:pt x="208785" y="55569"/>
                  </a:lnTo>
                  <a:lnTo>
                    <a:pt x="208835" y="55189"/>
                  </a:lnTo>
                  <a:lnTo>
                    <a:pt x="208893" y="54816"/>
                  </a:lnTo>
                  <a:lnTo>
                    <a:pt x="208943" y="54449"/>
                  </a:lnTo>
                  <a:lnTo>
                    <a:pt x="209010" y="54095"/>
                  </a:lnTo>
                  <a:lnTo>
                    <a:pt x="209077" y="53742"/>
                  </a:lnTo>
                  <a:lnTo>
                    <a:pt x="209152" y="53402"/>
                  </a:lnTo>
                  <a:lnTo>
                    <a:pt x="209235" y="53062"/>
                  </a:lnTo>
                  <a:lnTo>
                    <a:pt x="209319" y="52728"/>
                  </a:lnTo>
                  <a:lnTo>
                    <a:pt x="209410" y="52408"/>
                  </a:lnTo>
                  <a:lnTo>
                    <a:pt x="209510" y="52088"/>
                  </a:lnTo>
                  <a:lnTo>
                    <a:pt x="209619" y="51768"/>
                  </a:lnTo>
                  <a:lnTo>
                    <a:pt x="209736" y="51461"/>
                  </a:lnTo>
                  <a:lnTo>
                    <a:pt x="209853" y="51155"/>
                  </a:lnTo>
                  <a:lnTo>
                    <a:pt x="209986" y="50848"/>
                  </a:lnTo>
                  <a:lnTo>
                    <a:pt x="210128" y="50548"/>
                  </a:lnTo>
                  <a:lnTo>
                    <a:pt x="210278" y="50254"/>
                  </a:lnTo>
                  <a:lnTo>
                    <a:pt x="210436" y="49954"/>
                  </a:lnTo>
                  <a:lnTo>
                    <a:pt x="210603" y="49668"/>
                  </a:lnTo>
                  <a:lnTo>
                    <a:pt x="210787" y="49374"/>
                  </a:lnTo>
                  <a:lnTo>
                    <a:pt x="210970" y="49087"/>
                  </a:lnTo>
                  <a:lnTo>
                    <a:pt x="211171" y="48801"/>
                  </a:lnTo>
                  <a:lnTo>
                    <a:pt x="211388" y="48514"/>
                  </a:lnTo>
                  <a:lnTo>
                    <a:pt x="211613" y="48227"/>
                  </a:lnTo>
                  <a:lnTo>
                    <a:pt x="211846" y="47940"/>
                  </a:lnTo>
                  <a:lnTo>
                    <a:pt x="212097" y="47660"/>
                  </a:lnTo>
                  <a:lnTo>
                    <a:pt x="212355" y="47374"/>
                  </a:lnTo>
                  <a:lnTo>
                    <a:pt x="212631" y="47087"/>
                  </a:lnTo>
                  <a:lnTo>
                    <a:pt x="212914" y="46793"/>
                  </a:lnTo>
                  <a:lnTo>
                    <a:pt x="213214" y="46507"/>
                  </a:lnTo>
                  <a:lnTo>
                    <a:pt x="213532" y="46213"/>
                  </a:lnTo>
                  <a:lnTo>
                    <a:pt x="213857" y="45920"/>
                  </a:lnTo>
                  <a:lnTo>
                    <a:pt x="214207" y="45620"/>
                  </a:lnTo>
                  <a:lnTo>
                    <a:pt x="214566" y="45320"/>
                  </a:lnTo>
                  <a:lnTo>
                    <a:pt x="214941" y="45013"/>
                  </a:lnTo>
                  <a:lnTo>
                    <a:pt x="215333" y="44706"/>
                  </a:lnTo>
                  <a:lnTo>
                    <a:pt x="215734" y="44393"/>
                  </a:lnTo>
                  <a:lnTo>
                    <a:pt x="216159" y="44079"/>
                  </a:lnTo>
                  <a:lnTo>
                    <a:pt x="216601" y="43759"/>
                  </a:lnTo>
                  <a:lnTo>
                    <a:pt x="217060" y="43426"/>
                  </a:lnTo>
                  <a:lnTo>
                    <a:pt x="217536" y="43099"/>
                  </a:lnTo>
                  <a:lnTo>
                    <a:pt x="218028" y="42759"/>
                  </a:lnTo>
                  <a:lnTo>
                    <a:pt x="218537" y="42412"/>
                  </a:lnTo>
                  <a:lnTo>
                    <a:pt x="219071" y="42059"/>
                  </a:lnTo>
                  <a:lnTo>
                    <a:pt x="219621" y="41699"/>
                  </a:lnTo>
                  <a:lnTo>
                    <a:pt x="220773" y="40959"/>
                  </a:lnTo>
                  <a:lnTo>
                    <a:pt x="222016" y="40185"/>
                  </a:lnTo>
                  <a:lnTo>
                    <a:pt x="202069" y="11324"/>
                  </a:lnTo>
                  <a:lnTo>
                    <a:pt x="202069" y="11324"/>
                  </a:lnTo>
                  <a:lnTo>
                    <a:pt x="202002" y="11324"/>
                  </a:lnTo>
                  <a:lnTo>
                    <a:pt x="201827" y="11304"/>
                  </a:lnTo>
                  <a:lnTo>
                    <a:pt x="201544" y="11271"/>
                  </a:lnTo>
                  <a:lnTo>
                    <a:pt x="201368" y="11244"/>
                  </a:lnTo>
                  <a:lnTo>
                    <a:pt x="201176" y="11211"/>
                  </a:lnTo>
                  <a:lnTo>
                    <a:pt x="200960" y="11171"/>
                  </a:lnTo>
                  <a:lnTo>
                    <a:pt x="200726" y="11124"/>
                  </a:lnTo>
                  <a:lnTo>
                    <a:pt x="200476" y="11057"/>
                  </a:lnTo>
                  <a:lnTo>
                    <a:pt x="200209" y="10990"/>
                  </a:lnTo>
                  <a:lnTo>
                    <a:pt x="199933" y="10904"/>
                  </a:lnTo>
                  <a:lnTo>
                    <a:pt x="199642" y="10810"/>
                  </a:lnTo>
                  <a:lnTo>
                    <a:pt x="199350" y="10697"/>
                  </a:lnTo>
                  <a:lnTo>
                    <a:pt x="199041" y="10577"/>
                  </a:lnTo>
                  <a:lnTo>
                    <a:pt x="198732" y="10437"/>
                  </a:lnTo>
                  <a:lnTo>
                    <a:pt x="198415" y="10284"/>
                  </a:lnTo>
                  <a:lnTo>
                    <a:pt x="198098" y="10110"/>
                  </a:lnTo>
                  <a:lnTo>
                    <a:pt x="197773" y="9917"/>
                  </a:lnTo>
                  <a:lnTo>
                    <a:pt x="197456" y="9710"/>
                  </a:lnTo>
                  <a:lnTo>
                    <a:pt x="197297" y="9597"/>
                  </a:lnTo>
                  <a:lnTo>
                    <a:pt x="197139" y="9477"/>
                  </a:lnTo>
                  <a:lnTo>
                    <a:pt x="196980" y="9357"/>
                  </a:lnTo>
                  <a:lnTo>
                    <a:pt x="196822" y="9230"/>
                  </a:lnTo>
                  <a:lnTo>
                    <a:pt x="196672" y="9097"/>
                  </a:lnTo>
                  <a:lnTo>
                    <a:pt x="196513" y="8957"/>
                  </a:lnTo>
                  <a:lnTo>
                    <a:pt x="196363" y="8817"/>
                  </a:lnTo>
                  <a:lnTo>
                    <a:pt x="196213" y="8663"/>
                  </a:lnTo>
                  <a:lnTo>
                    <a:pt x="196063" y="8510"/>
                  </a:lnTo>
                  <a:lnTo>
                    <a:pt x="195921" y="8350"/>
                  </a:lnTo>
                  <a:lnTo>
                    <a:pt x="195771" y="8176"/>
                  </a:lnTo>
                  <a:lnTo>
                    <a:pt x="195637" y="8003"/>
                  </a:lnTo>
                  <a:lnTo>
                    <a:pt x="195495" y="7823"/>
                  </a:lnTo>
                  <a:lnTo>
                    <a:pt x="195362" y="7636"/>
                  </a:lnTo>
                  <a:lnTo>
                    <a:pt x="195228" y="7450"/>
                  </a:lnTo>
                  <a:lnTo>
                    <a:pt x="195103" y="7249"/>
                  </a:lnTo>
                  <a:lnTo>
                    <a:pt x="194978" y="7043"/>
                  </a:lnTo>
                  <a:lnTo>
                    <a:pt x="194861" y="6829"/>
                  </a:lnTo>
                  <a:lnTo>
                    <a:pt x="194745" y="6609"/>
                  </a:lnTo>
                  <a:lnTo>
                    <a:pt x="194628" y="6383"/>
                  </a:lnTo>
                  <a:lnTo>
                    <a:pt x="194528" y="6149"/>
                  </a:lnTo>
                  <a:lnTo>
                    <a:pt x="194419" y="5902"/>
                  </a:lnTo>
                  <a:lnTo>
                    <a:pt x="194419" y="5902"/>
                  </a:lnTo>
                  <a:lnTo>
                    <a:pt x="194336" y="5662"/>
                  </a:lnTo>
                  <a:lnTo>
                    <a:pt x="194252" y="5422"/>
                  </a:lnTo>
                  <a:lnTo>
                    <a:pt x="194194" y="5182"/>
                  </a:lnTo>
                  <a:lnTo>
                    <a:pt x="194136" y="4955"/>
                  </a:lnTo>
                  <a:lnTo>
                    <a:pt x="194102" y="4729"/>
                  </a:lnTo>
                  <a:lnTo>
                    <a:pt x="194069" y="4515"/>
                  </a:lnTo>
                  <a:lnTo>
                    <a:pt x="194052" y="4302"/>
                  </a:lnTo>
                  <a:lnTo>
                    <a:pt x="194052" y="4095"/>
                  </a:lnTo>
                  <a:lnTo>
                    <a:pt x="194060" y="3889"/>
                  </a:lnTo>
                  <a:lnTo>
                    <a:pt x="194077" y="3695"/>
                  </a:lnTo>
                  <a:lnTo>
                    <a:pt x="194111" y="3502"/>
                  </a:lnTo>
                  <a:lnTo>
                    <a:pt x="194144" y="3315"/>
                  </a:lnTo>
                  <a:lnTo>
                    <a:pt x="194194" y="3135"/>
                  </a:lnTo>
                  <a:lnTo>
                    <a:pt x="194261" y="2962"/>
                  </a:lnTo>
                  <a:lnTo>
                    <a:pt x="194327" y="2788"/>
                  </a:lnTo>
                  <a:lnTo>
                    <a:pt x="194411" y="2622"/>
                  </a:lnTo>
                  <a:lnTo>
                    <a:pt x="194503" y="2461"/>
                  </a:lnTo>
                  <a:lnTo>
                    <a:pt x="194603" y="2308"/>
                  </a:lnTo>
                  <a:lnTo>
                    <a:pt x="194711" y="2155"/>
                  </a:lnTo>
                  <a:lnTo>
                    <a:pt x="194828" y="2015"/>
                  </a:lnTo>
                  <a:lnTo>
                    <a:pt x="194953" y="1875"/>
                  </a:lnTo>
                  <a:lnTo>
                    <a:pt x="195087" y="1741"/>
                  </a:lnTo>
                  <a:lnTo>
                    <a:pt x="195228" y="1608"/>
                  </a:lnTo>
                  <a:lnTo>
                    <a:pt x="195387" y="1488"/>
                  </a:lnTo>
                  <a:lnTo>
                    <a:pt x="195545" y="1368"/>
                  </a:lnTo>
                  <a:lnTo>
                    <a:pt x="195712" y="1254"/>
                  </a:lnTo>
                  <a:lnTo>
                    <a:pt x="195887" y="1141"/>
                  </a:lnTo>
                  <a:lnTo>
                    <a:pt x="196071" y="1041"/>
                  </a:lnTo>
                  <a:lnTo>
                    <a:pt x="196255" y="941"/>
                  </a:lnTo>
                  <a:lnTo>
                    <a:pt x="196455" y="848"/>
                  </a:lnTo>
                  <a:lnTo>
                    <a:pt x="196655" y="761"/>
                  </a:lnTo>
                  <a:lnTo>
                    <a:pt x="196864" y="674"/>
                  </a:lnTo>
                  <a:lnTo>
                    <a:pt x="197080" y="594"/>
                  </a:lnTo>
                  <a:lnTo>
                    <a:pt x="197306" y="521"/>
                  </a:lnTo>
                  <a:lnTo>
                    <a:pt x="197531" y="454"/>
                  </a:lnTo>
                  <a:lnTo>
                    <a:pt x="197764" y="388"/>
                  </a:lnTo>
                  <a:lnTo>
                    <a:pt x="197998" y="328"/>
                  </a:lnTo>
                  <a:lnTo>
                    <a:pt x="198248" y="274"/>
                  </a:lnTo>
                  <a:lnTo>
                    <a:pt x="198490" y="228"/>
                  </a:lnTo>
                  <a:lnTo>
                    <a:pt x="198749" y="181"/>
                  </a:lnTo>
                  <a:lnTo>
                    <a:pt x="199007" y="141"/>
                  </a:lnTo>
                  <a:lnTo>
                    <a:pt x="199266" y="108"/>
                  </a:lnTo>
                  <a:lnTo>
                    <a:pt x="199533" y="81"/>
                  </a:lnTo>
                  <a:lnTo>
                    <a:pt x="199800" y="54"/>
                  </a:lnTo>
                  <a:lnTo>
                    <a:pt x="200075" y="34"/>
                  </a:lnTo>
                  <a:lnTo>
                    <a:pt x="200351" y="21"/>
                  </a:lnTo>
                  <a:lnTo>
                    <a:pt x="200634" y="7"/>
                  </a:lnTo>
                  <a:lnTo>
                    <a:pt x="200918" y="1"/>
                  </a:lnTo>
                  <a:lnTo>
                    <a:pt x="201202" y="1"/>
                  </a:lnTo>
                  <a:lnTo>
                    <a:pt x="201494" y="7"/>
                  </a:lnTo>
                  <a:lnTo>
                    <a:pt x="201785" y="14"/>
                  </a:lnTo>
                  <a:lnTo>
                    <a:pt x="202077" y="27"/>
                  </a:lnTo>
                  <a:lnTo>
                    <a:pt x="202369" y="48"/>
                  </a:lnTo>
                  <a:lnTo>
                    <a:pt x="202670" y="68"/>
                  </a:lnTo>
                  <a:lnTo>
                    <a:pt x="202970" y="94"/>
                  </a:lnTo>
                  <a:lnTo>
                    <a:pt x="203270" y="128"/>
                  </a:lnTo>
                  <a:lnTo>
                    <a:pt x="203571" y="161"/>
                  </a:lnTo>
                  <a:lnTo>
                    <a:pt x="203871" y="208"/>
                  </a:lnTo>
                  <a:lnTo>
                    <a:pt x="204180" y="254"/>
                  </a:lnTo>
                  <a:lnTo>
                    <a:pt x="204480" y="301"/>
                  </a:lnTo>
                  <a:lnTo>
                    <a:pt x="204780" y="354"/>
                  </a:lnTo>
                  <a:lnTo>
                    <a:pt x="205089" y="414"/>
                  </a:lnTo>
                  <a:lnTo>
                    <a:pt x="205389" y="481"/>
                  </a:lnTo>
                  <a:lnTo>
                    <a:pt x="205698" y="548"/>
                  </a:lnTo>
                  <a:lnTo>
                    <a:pt x="205698" y="548"/>
                  </a:lnTo>
                  <a:lnTo>
                    <a:pt x="205990" y="621"/>
                  </a:lnTo>
                  <a:lnTo>
                    <a:pt x="206265" y="708"/>
                  </a:lnTo>
                  <a:lnTo>
                    <a:pt x="206524" y="801"/>
                  </a:lnTo>
                  <a:lnTo>
                    <a:pt x="206774" y="908"/>
                  </a:lnTo>
                  <a:lnTo>
                    <a:pt x="207008" y="1014"/>
                  </a:lnTo>
                  <a:lnTo>
                    <a:pt x="207225" y="1134"/>
                  </a:lnTo>
                  <a:lnTo>
                    <a:pt x="207433" y="1261"/>
                  </a:lnTo>
                  <a:lnTo>
                    <a:pt x="207625" y="1395"/>
                  </a:lnTo>
                  <a:lnTo>
                    <a:pt x="207809" y="1535"/>
                  </a:lnTo>
                  <a:lnTo>
                    <a:pt x="207984" y="1675"/>
                  </a:lnTo>
                  <a:lnTo>
                    <a:pt x="208134" y="1828"/>
                  </a:lnTo>
                  <a:lnTo>
                    <a:pt x="208284" y="1988"/>
                  </a:lnTo>
                  <a:lnTo>
                    <a:pt x="208418" y="2155"/>
                  </a:lnTo>
                  <a:lnTo>
                    <a:pt x="208543" y="2321"/>
                  </a:lnTo>
                  <a:lnTo>
                    <a:pt x="208651" y="2495"/>
                  </a:lnTo>
                  <a:lnTo>
                    <a:pt x="208760" y="2675"/>
                  </a:lnTo>
                  <a:lnTo>
                    <a:pt x="208851" y="2855"/>
                  </a:lnTo>
                  <a:lnTo>
                    <a:pt x="208935" y="3042"/>
                  </a:lnTo>
                  <a:lnTo>
                    <a:pt x="209010" y="3235"/>
                  </a:lnTo>
                  <a:lnTo>
                    <a:pt x="209068" y="3428"/>
                  </a:lnTo>
                  <a:lnTo>
                    <a:pt x="209127" y="3622"/>
                  </a:lnTo>
                  <a:lnTo>
                    <a:pt x="209177" y="3822"/>
                  </a:lnTo>
                  <a:lnTo>
                    <a:pt x="209219" y="4022"/>
                  </a:lnTo>
                  <a:lnTo>
                    <a:pt x="209252" y="4222"/>
                  </a:lnTo>
                  <a:lnTo>
                    <a:pt x="209277" y="4429"/>
                  </a:lnTo>
                  <a:lnTo>
                    <a:pt x="209294" y="4635"/>
                  </a:lnTo>
                  <a:lnTo>
                    <a:pt x="209302" y="4842"/>
                  </a:lnTo>
                  <a:lnTo>
                    <a:pt x="209310" y="5049"/>
                  </a:lnTo>
                  <a:lnTo>
                    <a:pt x="209310" y="5256"/>
                  </a:lnTo>
                  <a:lnTo>
                    <a:pt x="209302" y="5462"/>
                  </a:lnTo>
                  <a:lnTo>
                    <a:pt x="209285" y="5669"/>
                  </a:lnTo>
                  <a:lnTo>
                    <a:pt x="209269" y="5876"/>
                  </a:lnTo>
                  <a:lnTo>
                    <a:pt x="209227" y="6283"/>
                  </a:lnTo>
                  <a:lnTo>
                    <a:pt x="209160" y="6683"/>
                  </a:lnTo>
                  <a:lnTo>
                    <a:pt x="209085" y="7076"/>
                  </a:lnTo>
                  <a:lnTo>
                    <a:pt x="208993" y="7450"/>
                  </a:lnTo>
                  <a:lnTo>
                    <a:pt x="208902" y="7816"/>
                  </a:lnTo>
                  <a:lnTo>
                    <a:pt x="208793" y="8163"/>
                  </a:lnTo>
                  <a:lnTo>
                    <a:pt x="208693" y="8490"/>
                  </a:lnTo>
                  <a:lnTo>
                    <a:pt x="208584" y="8790"/>
                  </a:lnTo>
                  <a:lnTo>
                    <a:pt x="208484" y="9070"/>
                  </a:lnTo>
                  <a:lnTo>
                    <a:pt x="208384" y="9317"/>
                  </a:lnTo>
                  <a:lnTo>
                    <a:pt x="208217" y="9717"/>
                  </a:lnTo>
                  <a:lnTo>
                    <a:pt x="208101" y="9977"/>
                  </a:lnTo>
                  <a:lnTo>
                    <a:pt x="208059" y="10064"/>
                  </a:lnTo>
                  <a:lnTo>
                    <a:pt x="208059" y="10064"/>
                  </a:lnTo>
                  <a:lnTo>
                    <a:pt x="210003" y="12698"/>
                  </a:lnTo>
                  <a:lnTo>
                    <a:pt x="212163" y="15638"/>
                  </a:lnTo>
                  <a:lnTo>
                    <a:pt x="214891" y="19353"/>
                  </a:lnTo>
                  <a:lnTo>
                    <a:pt x="218003" y="23607"/>
                  </a:lnTo>
                  <a:lnTo>
                    <a:pt x="221332" y="28168"/>
                  </a:lnTo>
                  <a:lnTo>
                    <a:pt x="224694" y="32803"/>
                  </a:lnTo>
                  <a:lnTo>
                    <a:pt x="226337" y="35077"/>
                  </a:lnTo>
                  <a:lnTo>
                    <a:pt x="227922" y="37284"/>
                  </a:lnTo>
                  <a:lnTo>
                    <a:pt x="227922" y="37284"/>
                  </a:lnTo>
                  <a:lnTo>
                    <a:pt x="228573" y="37051"/>
                  </a:lnTo>
                  <a:lnTo>
                    <a:pt x="229223" y="36831"/>
                  </a:lnTo>
                  <a:lnTo>
                    <a:pt x="229883" y="36624"/>
                  </a:lnTo>
                  <a:lnTo>
                    <a:pt x="230550" y="36431"/>
                  </a:lnTo>
                  <a:lnTo>
                    <a:pt x="231217" y="36257"/>
                  </a:lnTo>
                  <a:lnTo>
                    <a:pt x="231901" y="36091"/>
                  </a:lnTo>
                  <a:lnTo>
                    <a:pt x="232585" y="35937"/>
                  </a:lnTo>
                  <a:lnTo>
                    <a:pt x="233286" y="35804"/>
                  </a:lnTo>
                  <a:lnTo>
                    <a:pt x="233987" y="35684"/>
                  </a:lnTo>
                  <a:lnTo>
                    <a:pt x="234704" y="35577"/>
                  </a:lnTo>
                  <a:lnTo>
                    <a:pt x="235430" y="35477"/>
                  </a:lnTo>
                  <a:lnTo>
                    <a:pt x="236164" y="35397"/>
                  </a:lnTo>
                  <a:lnTo>
                    <a:pt x="236907" y="35330"/>
                  </a:lnTo>
                  <a:lnTo>
                    <a:pt x="237666" y="35277"/>
                  </a:lnTo>
                  <a:lnTo>
                    <a:pt x="238433" y="35244"/>
                  </a:lnTo>
                  <a:lnTo>
                    <a:pt x="239218" y="35217"/>
                  </a:lnTo>
                  <a:lnTo>
                    <a:pt x="240010" y="35204"/>
                  </a:lnTo>
                  <a:lnTo>
                    <a:pt x="240819" y="35204"/>
                  </a:lnTo>
                  <a:lnTo>
                    <a:pt x="241637" y="35217"/>
                  </a:lnTo>
                  <a:lnTo>
                    <a:pt x="242471" y="35244"/>
                  </a:lnTo>
                  <a:lnTo>
                    <a:pt x="243322" y="35284"/>
                  </a:lnTo>
                  <a:lnTo>
                    <a:pt x="244181" y="35337"/>
                  </a:lnTo>
                  <a:lnTo>
                    <a:pt x="245057" y="35410"/>
                  </a:lnTo>
                  <a:lnTo>
                    <a:pt x="245950" y="35490"/>
                  </a:lnTo>
                  <a:lnTo>
                    <a:pt x="246859" y="35584"/>
                  </a:lnTo>
                  <a:lnTo>
                    <a:pt x="247785" y="35684"/>
                  </a:lnTo>
                  <a:lnTo>
                    <a:pt x="248728" y="35804"/>
                  </a:lnTo>
                  <a:lnTo>
                    <a:pt x="249687" y="35937"/>
                  </a:lnTo>
                  <a:lnTo>
                    <a:pt x="250663" y="36084"/>
                  </a:lnTo>
                  <a:lnTo>
                    <a:pt x="251656" y="36237"/>
                  </a:lnTo>
                  <a:lnTo>
                    <a:pt x="252674" y="36411"/>
                  </a:lnTo>
                  <a:lnTo>
                    <a:pt x="253700" y="36591"/>
                  </a:lnTo>
                  <a:lnTo>
                    <a:pt x="253700" y="36591"/>
                  </a:lnTo>
                  <a:lnTo>
                    <a:pt x="254584" y="36764"/>
                  </a:lnTo>
                  <a:lnTo>
                    <a:pt x="255452" y="36944"/>
                  </a:lnTo>
                  <a:lnTo>
                    <a:pt x="256294" y="37138"/>
                  </a:lnTo>
                  <a:lnTo>
                    <a:pt x="257129" y="37338"/>
                  </a:lnTo>
                  <a:lnTo>
                    <a:pt x="257954" y="37544"/>
                  </a:lnTo>
                  <a:lnTo>
                    <a:pt x="258755" y="37764"/>
                  </a:lnTo>
                  <a:lnTo>
                    <a:pt x="259548" y="37991"/>
                  </a:lnTo>
                  <a:lnTo>
                    <a:pt x="260324" y="38231"/>
                  </a:lnTo>
                  <a:lnTo>
                    <a:pt x="261083" y="38478"/>
                  </a:lnTo>
                  <a:lnTo>
                    <a:pt x="261834" y="38731"/>
                  </a:lnTo>
                  <a:lnTo>
                    <a:pt x="262568" y="38998"/>
                  </a:lnTo>
                  <a:lnTo>
                    <a:pt x="263285" y="39271"/>
                  </a:lnTo>
                  <a:lnTo>
                    <a:pt x="263986" y="39552"/>
                  </a:lnTo>
                  <a:lnTo>
                    <a:pt x="264670" y="39838"/>
                  </a:lnTo>
                  <a:lnTo>
                    <a:pt x="265346" y="40132"/>
                  </a:lnTo>
                  <a:lnTo>
                    <a:pt x="266005" y="40438"/>
                  </a:lnTo>
                  <a:lnTo>
                    <a:pt x="266005" y="40438"/>
                  </a:lnTo>
                  <a:lnTo>
                    <a:pt x="267481" y="38151"/>
                  </a:lnTo>
                  <a:lnTo>
                    <a:pt x="269033" y="35764"/>
                  </a:lnTo>
                  <a:lnTo>
                    <a:pt x="272253" y="30822"/>
                  </a:lnTo>
                  <a:lnTo>
                    <a:pt x="275498" y="25881"/>
                  </a:lnTo>
                  <a:lnTo>
                    <a:pt x="278568" y="21220"/>
                  </a:lnTo>
                  <a:lnTo>
                    <a:pt x="281271" y="17112"/>
                  </a:lnTo>
                  <a:lnTo>
                    <a:pt x="283440" y="13838"/>
                  </a:lnTo>
                  <a:lnTo>
                    <a:pt x="285392" y="10884"/>
                  </a:lnTo>
                  <a:lnTo>
                    <a:pt x="285392" y="10884"/>
                  </a:lnTo>
                  <a:lnTo>
                    <a:pt x="285342" y="10797"/>
                  </a:lnTo>
                  <a:lnTo>
                    <a:pt x="285217" y="10544"/>
                  </a:lnTo>
                  <a:lnTo>
                    <a:pt x="285025" y="10144"/>
                  </a:lnTo>
                  <a:lnTo>
                    <a:pt x="284917" y="9897"/>
                  </a:lnTo>
                  <a:lnTo>
                    <a:pt x="284800" y="9623"/>
                  </a:lnTo>
                  <a:lnTo>
                    <a:pt x="284683" y="9323"/>
                  </a:lnTo>
                  <a:lnTo>
                    <a:pt x="284567" y="9003"/>
                  </a:lnTo>
                  <a:lnTo>
                    <a:pt x="284441" y="8656"/>
                  </a:lnTo>
                  <a:lnTo>
                    <a:pt x="284333" y="8296"/>
                  </a:lnTo>
                  <a:lnTo>
                    <a:pt x="284225" y="7923"/>
                  </a:lnTo>
                  <a:lnTo>
                    <a:pt x="284124" y="7530"/>
                  </a:lnTo>
                  <a:lnTo>
                    <a:pt x="284041" y="7129"/>
                  </a:lnTo>
                  <a:lnTo>
                    <a:pt x="283974" y="6723"/>
                  </a:lnTo>
                  <a:lnTo>
                    <a:pt x="283949" y="6516"/>
                  </a:lnTo>
                  <a:lnTo>
                    <a:pt x="283924" y="6309"/>
                  </a:lnTo>
                  <a:lnTo>
                    <a:pt x="283908" y="6102"/>
                  </a:lnTo>
                  <a:lnTo>
                    <a:pt x="283899" y="5896"/>
                  </a:lnTo>
                  <a:lnTo>
                    <a:pt x="283891" y="5689"/>
                  </a:lnTo>
                  <a:lnTo>
                    <a:pt x="283891" y="5482"/>
                  </a:lnTo>
                  <a:lnTo>
                    <a:pt x="283899" y="5276"/>
                  </a:lnTo>
                  <a:lnTo>
                    <a:pt x="283916" y="5069"/>
                  </a:lnTo>
                  <a:lnTo>
                    <a:pt x="283941" y="4862"/>
                  </a:lnTo>
                  <a:lnTo>
                    <a:pt x="283966" y="4662"/>
                  </a:lnTo>
                  <a:lnTo>
                    <a:pt x="284008" y="4462"/>
                  </a:lnTo>
                  <a:lnTo>
                    <a:pt x="284049" y="4262"/>
                  </a:lnTo>
                  <a:lnTo>
                    <a:pt x="284108" y="4062"/>
                  </a:lnTo>
                  <a:lnTo>
                    <a:pt x="284174" y="3869"/>
                  </a:lnTo>
                  <a:lnTo>
                    <a:pt x="284250" y="3682"/>
                  </a:lnTo>
                  <a:lnTo>
                    <a:pt x="284333" y="3495"/>
                  </a:lnTo>
                  <a:lnTo>
                    <a:pt x="284425" y="3308"/>
                  </a:lnTo>
                  <a:lnTo>
                    <a:pt x="284525" y="3128"/>
                  </a:lnTo>
                  <a:lnTo>
                    <a:pt x="284642" y="2955"/>
                  </a:lnTo>
                  <a:lnTo>
                    <a:pt x="284767" y="2788"/>
                  </a:lnTo>
                  <a:lnTo>
                    <a:pt x="284909" y="2622"/>
                  </a:lnTo>
                  <a:lnTo>
                    <a:pt x="285059" y="2461"/>
                  </a:lnTo>
                  <a:lnTo>
                    <a:pt x="285217" y="2308"/>
                  </a:lnTo>
                  <a:lnTo>
                    <a:pt x="285392" y="2161"/>
                  </a:lnTo>
                  <a:lnTo>
                    <a:pt x="285584" y="2021"/>
                  </a:lnTo>
                  <a:lnTo>
                    <a:pt x="285785" y="1888"/>
                  </a:lnTo>
                  <a:lnTo>
                    <a:pt x="285993" y="1761"/>
                  </a:lnTo>
                  <a:lnTo>
                    <a:pt x="286227" y="1641"/>
                  </a:lnTo>
                  <a:lnTo>
                    <a:pt x="286469" y="1528"/>
                  </a:lnTo>
                  <a:lnTo>
                    <a:pt x="286727" y="1428"/>
                  </a:lnTo>
                  <a:lnTo>
                    <a:pt x="286994" y="1328"/>
                  </a:lnTo>
                  <a:lnTo>
                    <a:pt x="287286" y="1241"/>
                  </a:lnTo>
                  <a:lnTo>
                    <a:pt x="287286" y="1241"/>
                  </a:lnTo>
                  <a:lnTo>
                    <a:pt x="287578" y="1161"/>
                  </a:lnTo>
                  <a:lnTo>
                    <a:pt x="287878" y="1088"/>
                  </a:lnTo>
                  <a:lnTo>
                    <a:pt x="288179" y="1021"/>
                  </a:lnTo>
                  <a:lnTo>
                    <a:pt x="288471" y="961"/>
                  </a:lnTo>
                  <a:lnTo>
                    <a:pt x="288771" y="901"/>
                  </a:lnTo>
                  <a:lnTo>
                    <a:pt x="289071" y="841"/>
                  </a:lnTo>
                  <a:lnTo>
                    <a:pt x="289363" y="794"/>
                  </a:lnTo>
                  <a:lnTo>
                    <a:pt x="289664" y="748"/>
                  </a:lnTo>
                  <a:lnTo>
                    <a:pt x="289956" y="708"/>
                  </a:lnTo>
                  <a:lnTo>
                    <a:pt x="290256" y="668"/>
                  </a:lnTo>
                  <a:lnTo>
                    <a:pt x="290548" y="641"/>
                  </a:lnTo>
                  <a:lnTo>
                    <a:pt x="290840" y="608"/>
                  </a:lnTo>
                  <a:lnTo>
                    <a:pt x="291132" y="588"/>
                  </a:lnTo>
                  <a:lnTo>
                    <a:pt x="291416" y="568"/>
                  </a:lnTo>
                  <a:lnTo>
                    <a:pt x="291708" y="554"/>
                  </a:lnTo>
                  <a:lnTo>
                    <a:pt x="291991" y="548"/>
                  </a:lnTo>
                  <a:lnTo>
                    <a:pt x="292275" y="548"/>
                  </a:lnTo>
                  <a:lnTo>
                    <a:pt x="292550" y="548"/>
                  </a:lnTo>
                  <a:lnTo>
                    <a:pt x="292825" y="554"/>
                  </a:lnTo>
                  <a:lnTo>
                    <a:pt x="293101" y="561"/>
                  </a:lnTo>
                  <a:lnTo>
                    <a:pt x="293368" y="581"/>
                  </a:lnTo>
                  <a:lnTo>
                    <a:pt x="293635" y="601"/>
                  </a:lnTo>
                  <a:lnTo>
                    <a:pt x="293902" y="628"/>
                  </a:lnTo>
                  <a:lnTo>
                    <a:pt x="294160" y="654"/>
                  </a:lnTo>
                  <a:lnTo>
                    <a:pt x="294411" y="694"/>
                  </a:lnTo>
                  <a:lnTo>
                    <a:pt x="294661" y="734"/>
                  </a:lnTo>
                  <a:lnTo>
                    <a:pt x="294903" y="781"/>
                  </a:lnTo>
                  <a:lnTo>
                    <a:pt x="295145" y="828"/>
                  </a:lnTo>
                  <a:lnTo>
                    <a:pt x="295378" y="888"/>
                  </a:lnTo>
                  <a:lnTo>
                    <a:pt x="295612" y="948"/>
                  </a:lnTo>
                  <a:lnTo>
                    <a:pt x="295837" y="1014"/>
                  </a:lnTo>
                  <a:lnTo>
                    <a:pt x="296054" y="1081"/>
                  </a:lnTo>
                  <a:lnTo>
                    <a:pt x="296271" y="1161"/>
                  </a:lnTo>
                  <a:lnTo>
                    <a:pt x="296479" y="1241"/>
                  </a:lnTo>
                  <a:lnTo>
                    <a:pt x="296680" y="1328"/>
                  </a:lnTo>
                  <a:lnTo>
                    <a:pt x="296872" y="1421"/>
                  </a:lnTo>
                  <a:lnTo>
                    <a:pt x="297055" y="1521"/>
                  </a:lnTo>
                  <a:lnTo>
                    <a:pt x="297239" y="1621"/>
                  </a:lnTo>
                  <a:lnTo>
                    <a:pt x="297414" y="1728"/>
                  </a:lnTo>
                  <a:lnTo>
                    <a:pt x="297581" y="1841"/>
                  </a:lnTo>
                  <a:lnTo>
                    <a:pt x="297739" y="1961"/>
                  </a:lnTo>
                  <a:lnTo>
                    <a:pt x="297889" y="2088"/>
                  </a:lnTo>
                  <a:lnTo>
                    <a:pt x="298031" y="2215"/>
                  </a:lnTo>
                  <a:lnTo>
                    <a:pt x="298165" y="2348"/>
                  </a:lnTo>
                  <a:lnTo>
                    <a:pt x="298290" y="2488"/>
                  </a:lnTo>
                  <a:lnTo>
                    <a:pt x="298407" y="2635"/>
                  </a:lnTo>
                  <a:lnTo>
                    <a:pt x="298515" y="2788"/>
                  </a:lnTo>
                  <a:lnTo>
                    <a:pt x="298615" y="2942"/>
                  </a:lnTo>
                  <a:lnTo>
                    <a:pt x="298707" y="3108"/>
                  </a:lnTo>
                  <a:lnTo>
                    <a:pt x="298790" y="3275"/>
                  </a:lnTo>
                  <a:lnTo>
                    <a:pt x="298857" y="3448"/>
                  </a:lnTo>
                  <a:lnTo>
                    <a:pt x="298915" y="3628"/>
                  </a:lnTo>
                  <a:lnTo>
                    <a:pt x="298965" y="3809"/>
                  </a:lnTo>
                  <a:lnTo>
                    <a:pt x="299007" y="4002"/>
                  </a:lnTo>
                  <a:lnTo>
                    <a:pt x="299041" y="4195"/>
                  </a:lnTo>
                  <a:lnTo>
                    <a:pt x="299057" y="4395"/>
                  </a:lnTo>
                  <a:lnTo>
                    <a:pt x="299066" y="4609"/>
                  </a:lnTo>
                  <a:lnTo>
                    <a:pt x="299066" y="4822"/>
                  </a:lnTo>
                  <a:lnTo>
                    <a:pt x="299049" y="5036"/>
                  </a:lnTo>
                  <a:lnTo>
                    <a:pt x="299024" y="5262"/>
                  </a:lnTo>
                  <a:lnTo>
                    <a:pt x="298982" y="5496"/>
                  </a:lnTo>
                  <a:lnTo>
                    <a:pt x="298932" y="5729"/>
                  </a:lnTo>
                  <a:lnTo>
                    <a:pt x="298874" y="5969"/>
                  </a:lnTo>
                  <a:lnTo>
                    <a:pt x="298799" y="6223"/>
                  </a:lnTo>
                  <a:lnTo>
                    <a:pt x="298799" y="6223"/>
                  </a:lnTo>
                  <a:lnTo>
                    <a:pt x="298707" y="6469"/>
                  </a:lnTo>
                  <a:lnTo>
                    <a:pt x="298615" y="6709"/>
                  </a:lnTo>
                  <a:lnTo>
                    <a:pt x="298515" y="6943"/>
                  </a:lnTo>
                  <a:lnTo>
                    <a:pt x="298415" y="7169"/>
                  </a:lnTo>
                  <a:lnTo>
                    <a:pt x="298306" y="7383"/>
                  </a:lnTo>
                  <a:lnTo>
                    <a:pt x="298198" y="7596"/>
                  </a:lnTo>
                  <a:lnTo>
                    <a:pt x="298081" y="7803"/>
                  </a:lnTo>
                  <a:lnTo>
                    <a:pt x="297964" y="8003"/>
                  </a:lnTo>
                  <a:lnTo>
                    <a:pt x="297839" y="8196"/>
                  </a:lnTo>
                  <a:lnTo>
                    <a:pt x="297714" y="8376"/>
                  </a:lnTo>
                  <a:lnTo>
                    <a:pt x="297589" y="8556"/>
                  </a:lnTo>
                  <a:lnTo>
                    <a:pt x="297455" y="8730"/>
                  </a:lnTo>
                  <a:lnTo>
                    <a:pt x="297322" y="8897"/>
                  </a:lnTo>
                  <a:lnTo>
                    <a:pt x="297180" y="9063"/>
                  </a:lnTo>
                  <a:lnTo>
                    <a:pt x="297038" y="9217"/>
                  </a:lnTo>
                  <a:lnTo>
                    <a:pt x="296897" y="9363"/>
                  </a:lnTo>
                  <a:lnTo>
                    <a:pt x="296755" y="9510"/>
                  </a:lnTo>
                  <a:lnTo>
                    <a:pt x="296605" y="9650"/>
                  </a:lnTo>
                  <a:lnTo>
                    <a:pt x="296463" y="9783"/>
                  </a:lnTo>
                  <a:lnTo>
                    <a:pt x="296313" y="9910"/>
                  </a:lnTo>
                  <a:lnTo>
                    <a:pt x="296162" y="10030"/>
                  </a:lnTo>
                  <a:lnTo>
                    <a:pt x="296012" y="10150"/>
                  </a:lnTo>
                  <a:lnTo>
                    <a:pt x="295704" y="10370"/>
                  </a:lnTo>
                  <a:lnTo>
                    <a:pt x="295395" y="10570"/>
                  </a:lnTo>
                  <a:lnTo>
                    <a:pt x="295095" y="10750"/>
                  </a:lnTo>
                  <a:lnTo>
                    <a:pt x="294786" y="10917"/>
                  </a:lnTo>
                  <a:lnTo>
                    <a:pt x="294486" y="11064"/>
                  </a:lnTo>
                  <a:lnTo>
                    <a:pt x="294194" y="11197"/>
                  </a:lnTo>
                  <a:lnTo>
                    <a:pt x="293910" y="11317"/>
                  </a:lnTo>
                  <a:lnTo>
                    <a:pt x="293626" y="11417"/>
                  </a:lnTo>
                  <a:lnTo>
                    <a:pt x="293359" y="11511"/>
                  </a:lnTo>
                  <a:lnTo>
                    <a:pt x="293101" y="11591"/>
                  </a:lnTo>
                  <a:lnTo>
                    <a:pt x="292859" y="11657"/>
                  </a:lnTo>
                  <a:lnTo>
                    <a:pt x="292634" y="11711"/>
                  </a:lnTo>
                  <a:lnTo>
                    <a:pt x="292425" y="11757"/>
                  </a:lnTo>
                  <a:lnTo>
                    <a:pt x="292233" y="11797"/>
                  </a:lnTo>
                  <a:lnTo>
                    <a:pt x="292058" y="11824"/>
                  </a:lnTo>
                  <a:lnTo>
                    <a:pt x="291783" y="11864"/>
                  </a:lnTo>
                  <a:lnTo>
                    <a:pt x="291608" y="11884"/>
                  </a:lnTo>
                  <a:lnTo>
                    <a:pt x="291541" y="11891"/>
                  </a:lnTo>
                  <a:lnTo>
                    <a:pt x="271753" y="43779"/>
                  </a:lnTo>
                  <a:lnTo>
                    <a:pt x="271753" y="43779"/>
                  </a:lnTo>
                  <a:lnTo>
                    <a:pt x="272203" y="44099"/>
                  </a:lnTo>
                  <a:lnTo>
                    <a:pt x="272645" y="44433"/>
                  </a:lnTo>
                  <a:lnTo>
                    <a:pt x="273079" y="44780"/>
                  </a:lnTo>
                  <a:lnTo>
                    <a:pt x="273505" y="45133"/>
                  </a:lnTo>
                  <a:lnTo>
                    <a:pt x="273922" y="45493"/>
                  </a:lnTo>
                  <a:lnTo>
                    <a:pt x="274339" y="45867"/>
                  </a:lnTo>
                  <a:lnTo>
                    <a:pt x="274739" y="46247"/>
                  </a:lnTo>
                  <a:lnTo>
                    <a:pt x="275131" y="46633"/>
                  </a:lnTo>
                  <a:lnTo>
                    <a:pt x="275523" y="47034"/>
                  </a:lnTo>
                  <a:lnTo>
                    <a:pt x="275907" y="47440"/>
                  </a:lnTo>
                  <a:lnTo>
                    <a:pt x="276274" y="47854"/>
                  </a:lnTo>
                  <a:lnTo>
                    <a:pt x="276641" y="48281"/>
                  </a:lnTo>
                  <a:lnTo>
                    <a:pt x="277008" y="48714"/>
                  </a:lnTo>
                  <a:lnTo>
                    <a:pt x="277359" y="49154"/>
                  </a:lnTo>
                  <a:lnTo>
                    <a:pt x="277701" y="49601"/>
                  </a:lnTo>
                  <a:lnTo>
                    <a:pt x="278043" y="50061"/>
                  </a:lnTo>
                  <a:lnTo>
                    <a:pt x="278368" y="50528"/>
                  </a:lnTo>
                  <a:lnTo>
                    <a:pt x="278694" y="51001"/>
                  </a:lnTo>
                  <a:lnTo>
                    <a:pt x="279011" y="51481"/>
                  </a:lnTo>
                  <a:lnTo>
                    <a:pt x="279319" y="51975"/>
                  </a:lnTo>
                  <a:lnTo>
                    <a:pt x="279628" y="52468"/>
                  </a:lnTo>
                  <a:lnTo>
                    <a:pt x="279920" y="52975"/>
                  </a:lnTo>
                  <a:lnTo>
                    <a:pt x="280212" y="53489"/>
                  </a:lnTo>
                  <a:lnTo>
                    <a:pt x="280496" y="54015"/>
                  </a:lnTo>
                  <a:lnTo>
                    <a:pt x="280771" y="54542"/>
                  </a:lnTo>
                  <a:lnTo>
                    <a:pt x="281038" y="55076"/>
                  </a:lnTo>
                  <a:lnTo>
                    <a:pt x="281305" y="55623"/>
                  </a:lnTo>
                  <a:lnTo>
                    <a:pt x="281555" y="56169"/>
                  </a:lnTo>
                  <a:lnTo>
                    <a:pt x="281805" y="56730"/>
                  </a:lnTo>
                  <a:lnTo>
                    <a:pt x="282047" y="57296"/>
                  </a:lnTo>
                  <a:lnTo>
                    <a:pt x="282289" y="57870"/>
                  </a:lnTo>
                  <a:lnTo>
                    <a:pt x="282514" y="58450"/>
                  </a:lnTo>
                  <a:lnTo>
                    <a:pt x="282740" y="59030"/>
                  </a:lnTo>
                  <a:lnTo>
                    <a:pt x="282956" y="59624"/>
                  </a:lnTo>
                  <a:lnTo>
                    <a:pt x="283165" y="60224"/>
                  </a:lnTo>
                  <a:lnTo>
                    <a:pt x="283374" y="60831"/>
                  </a:lnTo>
                  <a:lnTo>
                    <a:pt x="283565" y="61444"/>
                  </a:lnTo>
                  <a:lnTo>
                    <a:pt x="283757" y="62064"/>
                  </a:lnTo>
                  <a:lnTo>
                    <a:pt x="283949" y="62691"/>
                  </a:lnTo>
                  <a:lnTo>
                    <a:pt x="284124" y="63318"/>
                  </a:lnTo>
                  <a:lnTo>
                    <a:pt x="284300" y="63958"/>
                  </a:lnTo>
                  <a:lnTo>
                    <a:pt x="284466" y="64605"/>
                  </a:lnTo>
                  <a:lnTo>
                    <a:pt x="284625" y="65252"/>
                  </a:lnTo>
                  <a:lnTo>
                    <a:pt x="284783" y="65905"/>
                  </a:lnTo>
                  <a:lnTo>
                    <a:pt x="284934" y="66572"/>
                  </a:lnTo>
                  <a:lnTo>
                    <a:pt x="285075" y="67239"/>
                  </a:lnTo>
                  <a:lnTo>
                    <a:pt x="285217" y="67913"/>
                  </a:lnTo>
                  <a:lnTo>
                    <a:pt x="285342" y="68593"/>
                  </a:lnTo>
                  <a:lnTo>
                    <a:pt x="285468" y="69273"/>
                  </a:lnTo>
                  <a:lnTo>
                    <a:pt x="285593" y="69966"/>
                  </a:lnTo>
                  <a:lnTo>
                    <a:pt x="285709" y="70660"/>
                  </a:lnTo>
                  <a:lnTo>
                    <a:pt x="285818" y="71360"/>
                  </a:lnTo>
                  <a:lnTo>
                    <a:pt x="285918" y="72067"/>
                  </a:lnTo>
                  <a:lnTo>
                    <a:pt x="286018" y="72774"/>
                  </a:lnTo>
                  <a:lnTo>
                    <a:pt x="286110" y="73487"/>
                  </a:lnTo>
                  <a:lnTo>
                    <a:pt x="286193" y="74214"/>
                  </a:lnTo>
                  <a:lnTo>
                    <a:pt x="286277" y="74934"/>
                  </a:lnTo>
                  <a:lnTo>
                    <a:pt x="286352" y="75668"/>
                  </a:lnTo>
                  <a:lnTo>
                    <a:pt x="286419" y="76401"/>
                  </a:lnTo>
                  <a:lnTo>
                    <a:pt x="286485" y="77142"/>
                  </a:lnTo>
                  <a:lnTo>
                    <a:pt x="286544" y="77882"/>
                  </a:lnTo>
                  <a:lnTo>
                    <a:pt x="286602" y="78635"/>
                  </a:lnTo>
                  <a:lnTo>
                    <a:pt x="286644" y="79382"/>
                  </a:lnTo>
                  <a:lnTo>
                    <a:pt x="286694" y="80142"/>
                  </a:lnTo>
                  <a:lnTo>
                    <a:pt x="286727" y="80903"/>
                  </a:lnTo>
                  <a:lnTo>
                    <a:pt x="286761" y="81670"/>
                  </a:lnTo>
                  <a:lnTo>
                    <a:pt x="286794" y="82436"/>
                  </a:lnTo>
                  <a:lnTo>
                    <a:pt x="286819" y="83210"/>
                  </a:lnTo>
                  <a:lnTo>
                    <a:pt x="286836" y="83984"/>
                  </a:lnTo>
                  <a:lnTo>
                    <a:pt x="286844" y="84764"/>
                  </a:lnTo>
                  <a:lnTo>
                    <a:pt x="286861" y="86338"/>
                  </a:lnTo>
                  <a:lnTo>
                    <a:pt x="286852" y="87925"/>
                  </a:lnTo>
                  <a:lnTo>
                    <a:pt x="286827" y="89518"/>
                  </a:lnTo>
                  <a:lnTo>
                    <a:pt x="286777" y="91132"/>
                  </a:lnTo>
                  <a:lnTo>
                    <a:pt x="286719" y="92753"/>
                  </a:lnTo>
                  <a:lnTo>
                    <a:pt x="286635" y="94393"/>
                  </a:lnTo>
                  <a:lnTo>
                    <a:pt x="286535" y="96033"/>
                  </a:lnTo>
                  <a:lnTo>
                    <a:pt x="286419" y="97687"/>
                  </a:lnTo>
                  <a:lnTo>
                    <a:pt x="286285" y="99354"/>
                  </a:lnTo>
                  <a:lnTo>
                    <a:pt x="286135" y="101028"/>
                  </a:lnTo>
                  <a:lnTo>
                    <a:pt x="285968" y="102702"/>
                  </a:lnTo>
                  <a:lnTo>
                    <a:pt x="285785" y="104389"/>
                  </a:lnTo>
                  <a:lnTo>
                    <a:pt x="285584" y="106083"/>
                  </a:lnTo>
                  <a:lnTo>
                    <a:pt x="285367" y="107783"/>
                  </a:lnTo>
                  <a:lnTo>
                    <a:pt x="285142" y="109490"/>
                  </a:lnTo>
                  <a:lnTo>
                    <a:pt x="284892" y="111198"/>
                  </a:lnTo>
                  <a:lnTo>
                    <a:pt x="284633" y="112911"/>
                  </a:lnTo>
                  <a:lnTo>
                    <a:pt x="284358" y="114625"/>
                  </a:lnTo>
                  <a:lnTo>
                    <a:pt x="284074" y="116346"/>
                  </a:lnTo>
                  <a:lnTo>
                    <a:pt x="283774" y="118059"/>
                  </a:lnTo>
                  <a:lnTo>
                    <a:pt x="283457" y="119787"/>
                  </a:lnTo>
                  <a:lnTo>
                    <a:pt x="283132" y="121507"/>
                  </a:lnTo>
                  <a:lnTo>
                    <a:pt x="282790" y="123227"/>
                  </a:lnTo>
                  <a:lnTo>
                    <a:pt x="282439" y="124941"/>
                  </a:lnTo>
                  <a:lnTo>
                    <a:pt x="282072" y="126662"/>
                  </a:lnTo>
                  <a:lnTo>
                    <a:pt x="281697" y="128376"/>
                  </a:lnTo>
                  <a:lnTo>
                    <a:pt x="281305" y="130089"/>
                  </a:lnTo>
                  <a:lnTo>
                    <a:pt x="280904" y="131796"/>
                  </a:lnTo>
                  <a:lnTo>
                    <a:pt x="280496" y="133504"/>
                  </a:lnTo>
                  <a:lnTo>
                    <a:pt x="280078" y="135204"/>
                  </a:lnTo>
                  <a:lnTo>
                    <a:pt x="279645" y="136898"/>
                  </a:lnTo>
                  <a:lnTo>
                    <a:pt x="279202" y="138585"/>
                  </a:lnTo>
                  <a:lnTo>
                    <a:pt x="278752" y="140259"/>
                  </a:lnTo>
                  <a:lnTo>
                    <a:pt x="278293" y="141933"/>
                  </a:lnTo>
                  <a:lnTo>
                    <a:pt x="277826" y="143600"/>
                  </a:lnTo>
                  <a:lnTo>
                    <a:pt x="277350" y="145253"/>
                  </a:lnTo>
                  <a:lnTo>
                    <a:pt x="276867" y="146894"/>
                  </a:lnTo>
                  <a:lnTo>
                    <a:pt x="276374" y="148528"/>
                  </a:lnTo>
                  <a:lnTo>
                    <a:pt x="275874" y="150155"/>
                  </a:lnTo>
                  <a:lnTo>
                    <a:pt x="275365" y="151762"/>
                  </a:lnTo>
                  <a:lnTo>
                    <a:pt x="274848" y="153362"/>
                  </a:lnTo>
                  <a:lnTo>
                    <a:pt x="274331" y="154949"/>
                  </a:lnTo>
                  <a:lnTo>
                    <a:pt x="273805" y="156516"/>
                  </a:lnTo>
                  <a:lnTo>
                    <a:pt x="273271" y="158077"/>
                  </a:lnTo>
                  <a:lnTo>
                    <a:pt x="272729" y="159617"/>
                  </a:lnTo>
                  <a:lnTo>
                    <a:pt x="272187" y="161144"/>
                  </a:lnTo>
                  <a:lnTo>
                    <a:pt x="271636" y="162651"/>
                  </a:lnTo>
                  <a:lnTo>
                    <a:pt x="271077" y="164145"/>
                  </a:lnTo>
                  <a:lnTo>
                    <a:pt x="270518" y="165619"/>
                  </a:lnTo>
                  <a:lnTo>
                    <a:pt x="269959" y="167073"/>
                  </a:lnTo>
                  <a:lnTo>
                    <a:pt x="269392" y="168506"/>
                  </a:lnTo>
                  <a:lnTo>
                    <a:pt x="268825" y="169920"/>
                  </a:lnTo>
                  <a:lnTo>
                    <a:pt x="268249" y="171320"/>
                  </a:lnTo>
                  <a:lnTo>
                    <a:pt x="267673" y="172694"/>
                  </a:lnTo>
                  <a:lnTo>
                    <a:pt x="267098" y="174041"/>
                  </a:lnTo>
                  <a:lnTo>
                    <a:pt x="266514" y="175375"/>
                  </a:lnTo>
                  <a:lnTo>
                    <a:pt x="265930" y="176675"/>
                  </a:lnTo>
                  <a:lnTo>
                    <a:pt x="265346" y="177962"/>
                  </a:lnTo>
                  <a:lnTo>
                    <a:pt x="264762" y="179216"/>
                  </a:lnTo>
                  <a:lnTo>
                    <a:pt x="264170" y="180450"/>
                  </a:lnTo>
                  <a:lnTo>
                    <a:pt x="263586" y="181650"/>
                  </a:lnTo>
                  <a:lnTo>
                    <a:pt x="263002" y="182830"/>
                  </a:lnTo>
                  <a:lnTo>
                    <a:pt x="262409" y="183984"/>
                  </a:lnTo>
                  <a:lnTo>
                    <a:pt x="261825" y="185104"/>
                  </a:lnTo>
                  <a:lnTo>
                    <a:pt x="261233" y="186198"/>
                  </a:lnTo>
                  <a:lnTo>
                    <a:pt x="260649" y="187265"/>
                  </a:lnTo>
                  <a:lnTo>
                    <a:pt x="260065" y="188298"/>
                  </a:lnTo>
                  <a:lnTo>
                    <a:pt x="259481" y="189299"/>
                  </a:lnTo>
                  <a:lnTo>
                    <a:pt x="258906" y="190272"/>
                  </a:lnTo>
                  <a:lnTo>
                    <a:pt x="258322" y="191213"/>
                  </a:lnTo>
                  <a:lnTo>
                    <a:pt x="257746" y="192119"/>
                  </a:lnTo>
                  <a:lnTo>
                    <a:pt x="257179" y="192993"/>
                  </a:lnTo>
                  <a:lnTo>
                    <a:pt x="256603" y="193833"/>
                  </a:lnTo>
                  <a:lnTo>
                    <a:pt x="256044" y="194640"/>
                  </a:lnTo>
                  <a:lnTo>
                    <a:pt x="255477" y="195407"/>
                  </a:lnTo>
                  <a:lnTo>
                    <a:pt x="255202" y="195780"/>
                  </a:lnTo>
                  <a:lnTo>
                    <a:pt x="254918" y="196141"/>
                  </a:lnTo>
                  <a:lnTo>
                    <a:pt x="254643" y="196494"/>
                  </a:lnTo>
                  <a:lnTo>
                    <a:pt x="254367" y="196834"/>
                  </a:lnTo>
                  <a:lnTo>
                    <a:pt x="254092" y="197167"/>
                  </a:lnTo>
                  <a:lnTo>
                    <a:pt x="253817" y="197494"/>
                  </a:lnTo>
                  <a:lnTo>
                    <a:pt x="253541" y="197808"/>
                  </a:lnTo>
                  <a:lnTo>
                    <a:pt x="253274" y="198114"/>
                  </a:lnTo>
                  <a:lnTo>
                    <a:pt x="252999" y="198408"/>
                  </a:lnTo>
                  <a:lnTo>
                    <a:pt x="252732" y="198695"/>
                  </a:lnTo>
                  <a:lnTo>
                    <a:pt x="252465" y="198968"/>
                  </a:lnTo>
                  <a:lnTo>
                    <a:pt x="252198" y="199235"/>
                  </a:lnTo>
                  <a:lnTo>
                    <a:pt x="251940" y="199488"/>
                  </a:lnTo>
                  <a:lnTo>
                    <a:pt x="251673" y="199735"/>
                  </a:lnTo>
                  <a:lnTo>
                    <a:pt x="251414" y="199968"/>
                  </a:lnTo>
                  <a:lnTo>
                    <a:pt x="251155" y="200195"/>
                  </a:lnTo>
                  <a:lnTo>
                    <a:pt x="250897" y="200408"/>
                  </a:lnTo>
                  <a:lnTo>
                    <a:pt x="250638" y="200608"/>
                  </a:lnTo>
                  <a:lnTo>
                    <a:pt x="250388" y="200802"/>
                  </a:lnTo>
                  <a:lnTo>
                    <a:pt x="250138" y="200989"/>
                  </a:lnTo>
                  <a:lnTo>
                    <a:pt x="249887" y="201162"/>
                  </a:lnTo>
                  <a:lnTo>
                    <a:pt x="249637" y="201322"/>
                  </a:lnTo>
                  <a:lnTo>
                    <a:pt x="249387" y="201469"/>
                  </a:lnTo>
                  <a:lnTo>
                    <a:pt x="249145" y="201609"/>
                  </a:lnTo>
                  <a:lnTo>
                    <a:pt x="248903" y="201735"/>
                  </a:lnTo>
                  <a:lnTo>
                    <a:pt x="248661" y="201855"/>
                  </a:lnTo>
                  <a:lnTo>
                    <a:pt x="248419" y="201955"/>
                  </a:lnTo>
                  <a:lnTo>
                    <a:pt x="248186" y="202055"/>
                  </a:lnTo>
                  <a:lnTo>
                    <a:pt x="247952" y="202135"/>
                  </a:lnTo>
                  <a:lnTo>
                    <a:pt x="247718" y="202209"/>
                  </a:lnTo>
                  <a:lnTo>
                    <a:pt x="247485" y="202269"/>
                  </a:lnTo>
                  <a:lnTo>
                    <a:pt x="247260" y="202316"/>
                  </a:lnTo>
                  <a:lnTo>
                    <a:pt x="247034" y="202349"/>
                  </a:lnTo>
                  <a:lnTo>
                    <a:pt x="246809" y="202376"/>
                  </a:lnTo>
                  <a:lnTo>
                    <a:pt x="246592" y="202382"/>
                  </a:lnTo>
                  <a:lnTo>
                    <a:pt x="246375" y="202389"/>
                  </a:lnTo>
                  <a:lnTo>
                    <a:pt x="246375" y="20238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559;p67"/>
            <p:cNvSpPr/>
            <p:nvPr/>
          </p:nvSpPr>
          <p:spPr>
            <a:xfrm flipH="1">
              <a:off x="5228230" y="2325254"/>
              <a:ext cx="82950" cy="89611"/>
            </a:xfrm>
            <a:custGeom>
              <a:avLst/>
              <a:gdLst/>
              <a:ahLst/>
              <a:cxnLst/>
              <a:rect l="l" t="t" r="r" b="b"/>
              <a:pathLst>
                <a:path w="19080" h="14112" extrusionOk="0">
                  <a:moveTo>
                    <a:pt x="9544" y="14111"/>
                  </a:moveTo>
                  <a:lnTo>
                    <a:pt x="9544" y="14111"/>
                  </a:lnTo>
                  <a:lnTo>
                    <a:pt x="9302" y="14111"/>
                  </a:lnTo>
                  <a:lnTo>
                    <a:pt x="9060" y="14104"/>
                  </a:lnTo>
                  <a:lnTo>
                    <a:pt x="8818" y="14091"/>
                  </a:lnTo>
                  <a:lnTo>
                    <a:pt x="8576" y="14078"/>
                  </a:lnTo>
                  <a:lnTo>
                    <a:pt x="8343" y="14058"/>
                  </a:lnTo>
                  <a:lnTo>
                    <a:pt x="8101" y="14031"/>
                  </a:lnTo>
                  <a:lnTo>
                    <a:pt x="7867" y="14004"/>
                  </a:lnTo>
                  <a:lnTo>
                    <a:pt x="7642" y="13971"/>
                  </a:lnTo>
                  <a:lnTo>
                    <a:pt x="7409" y="13931"/>
                  </a:lnTo>
                  <a:lnTo>
                    <a:pt x="7183" y="13891"/>
                  </a:lnTo>
                  <a:lnTo>
                    <a:pt x="6950" y="13844"/>
                  </a:lnTo>
                  <a:lnTo>
                    <a:pt x="6733" y="13798"/>
                  </a:lnTo>
                  <a:lnTo>
                    <a:pt x="6508" y="13744"/>
                  </a:lnTo>
                  <a:lnTo>
                    <a:pt x="6291" y="13684"/>
                  </a:lnTo>
                  <a:lnTo>
                    <a:pt x="6074" y="13624"/>
                  </a:lnTo>
                  <a:lnTo>
                    <a:pt x="5857" y="13558"/>
                  </a:lnTo>
                  <a:lnTo>
                    <a:pt x="5648" y="13491"/>
                  </a:lnTo>
                  <a:lnTo>
                    <a:pt x="5431" y="13418"/>
                  </a:lnTo>
                  <a:lnTo>
                    <a:pt x="5231" y="13344"/>
                  </a:lnTo>
                  <a:lnTo>
                    <a:pt x="5023" y="13264"/>
                  </a:lnTo>
                  <a:lnTo>
                    <a:pt x="4822" y="13178"/>
                  </a:lnTo>
                  <a:lnTo>
                    <a:pt x="4622" y="13091"/>
                  </a:lnTo>
                  <a:lnTo>
                    <a:pt x="4430" y="13004"/>
                  </a:lnTo>
                  <a:lnTo>
                    <a:pt x="4238" y="12911"/>
                  </a:lnTo>
                  <a:lnTo>
                    <a:pt x="4047" y="12811"/>
                  </a:lnTo>
                  <a:lnTo>
                    <a:pt x="3863" y="12711"/>
                  </a:lnTo>
                  <a:lnTo>
                    <a:pt x="3680" y="12611"/>
                  </a:lnTo>
                  <a:lnTo>
                    <a:pt x="3504" y="12504"/>
                  </a:lnTo>
                  <a:lnTo>
                    <a:pt x="3329" y="12397"/>
                  </a:lnTo>
                  <a:lnTo>
                    <a:pt x="3154" y="12284"/>
                  </a:lnTo>
                  <a:lnTo>
                    <a:pt x="2987" y="12164"/>
                  </a:lnTo>
                  <a:lnTo>
                    <a:pt x="2820" y="12051"/>
                  </a:lnTo>
                  <a:lnTo>
                    <a:pt x="2662" y="11931"/>
                  </a:lnTo>
                  <a:lnTo>
                    <a:pt x="2503" y="11804"/>
                  </a:lnTo>
                  <a:lnTo>
                    <a:pt x="2353" y="11677"/>
                  </a:lnTo>
                  <a:lnTo>
                    <a:pt x="2203" y="11550"/>
                  </a:lnTo>
                  <a:lnTo>
                    <a:pt x="2061" y="11417"/>
                  </a:lnTo>
                  <a:lnTo>
                    <a:pt x="1919" y="11284"/>
                  </a:lnTo>
                  <a:lnTo>
                    <a:pt x="1777" y="11144"/>
                  </a:lnTo>
                  <a:lnTo>
                    <a:pt x="1652" y="11004"/>
                  </a:lnTo>
                  <a:lnTo>
                    <a:pt x="1519" y="10864"/>
                  </a:lnTo>
                  <a:lnTo>
                    <a:pt x="1402" y="10717"/>
                  </a:lnTo>
                  <a:lnTo>
                    <a:pt x="1285" y="10570"/>
                  </a:lnTo>
                  <a:lnTo>
                    <a:pt x="1168" y="10424"/>
                  </a:lnTo>
                  <a:lnTo>
                    <a:pt x="1060" y="10270"/>
                  </a:lnTo>
                  <a:lnTo>
                    <a:pt x="952" y="10117"/>
                  </a:lnTo>
                  <a:lnTo>
                    <a:pt x="860" y="9963"/>
                  </a:lnTo>
                  <a:lnTo>
                    <a:pt x="760" y="9803"/>
                  </a:lnTo>
                  <a:lnTo>
                    <a:pt x="676" y="9650"/>
                  </a:lnTo>
                  <a:lnTo>
                    <a:pt x="593" y="9483"/>
                  </a:lnTo>
                  <a:lnTo>
                    <a:pt x="509" y="9323"/>
                  </a:lnTo>
                  <a:lnTo>
                    <a:pt x="434" y="9156"/>
                  </a:lnTo>
                  <a:lnTo>
                    <a:pt x="368" y="8990"/>
                  </a:lnTo>
                  <a:lnTo>
                    <a:pt x="309" y="8823"/>
                  </a:lnTo>
                  <a:lnTo>
                    <a:pt x="251" y="8650"/>
                  </a:lnTo>
                  <a:lnTo>
                    <a:pt x="201" y="8483"/>
                  </a:lnTo>
                  <a:lnTo>
                    <a:pt x="151" y="8310"/>
                  </a:lnTo>
                  <a:lnTo>
                    <a:pt x="117" y="8130"/>
                  </a:lnTo>
                  <a:lnTo>
                    <a:pt x="84" y="7956"/>
                  </a:lnTo>
                  <a:lnTo>
                    <a:pt x="51" y="7776"/>
                  </a:lnTo>
                  <a:lnTo>
                    <a:pt x="34" y="7596"/>
                  </a:lnTo>
                  <a:lnTo>
                    <a:pt x="17" y="7416"/>
                  </a:lnTo>
                  <a:lnTo>
                    <a:pt x="9" y="7236"/>
                  </a:lnTo>
                  <a:lnTo>
                    <a:pt x="1" y="7056"/>
                  </a:lnTo>
                  <a:lnTo>
                    <a:pt x="1" y="7056"/>
                  </a:lnTo>
                  <a:lnTo>
                    <a:pt x="9" y="6869"/>
                  </a:lnTo>
                  <a:lnTo>
                    <a:pt x="17" y="6689"/>
                  </a:lnTo>
                  <a:lnTo>
                    <a:pt x="34" y="6509"/>
                  </a:lnTo>
                  <a:lnTo>
                    <a:pt x="51" y="6329"/>
                  </a:lnTo>
                  <a:lnTo>
                    <a:pt x="84" y="6156"/>
                  </a:lnTo>
                  <a:lnTo>
                    <a:pt x="117" y="5976"/>
                  </a:lnTo>
                  <a:lnTo>
                    <a:pt x="151" y="5802"/>
                  </a:lnTo>
                  <a:lnTo>
                    <a:pt x="201" y="5629"/>
                  </a:lnTo>
                  <a:lnTo>
                    <a:pt x="251" y="5455"/>
                  </a:lnTo>
                  <a:lnTo>
                    <a:pt x="309" y="5289"/>
                  </a:lnTo>
                  <a:lnTo>
                    <a:pt x="368" y="5122"/>
                  </a:lnTo>
                  <a:lnTo>
                    <a:pt x="434" y="4955"/>
                  </a:lnTo>
                  <a:lnTo>
                    <a:pt x="509" y="4789"/>
                  </a:lnTo>
                  <a:lnTo>
                    <a:pt x="593" y="4622"/>
                  </a:lnTo>
                  <a:lnTo>
                    <a:pt x="676" y="4462"/>
                  </a:lnTo>
                  <a:lnTo>
                    <a:pt x="760" y="4302"/>
                  </a:lnTo>
                  <a:lnTo>
                    <a:pt x="860" y="4148"/>
                  </a:lnTo>
                  <a:lnTo>
                    <a:pt x="952" y="3988"/>
                  </a:lnTo>
                  <a:lnTo>
                    <a:pt x="1060" y="3835"/>
                  </a:lnTo>
                  <a:lnTo>
                    <a:pt x="1168" y="3688"/>
                  </a:lnTo>
                  <a:lnTo>
                    <a:pt x="1285" y="3535"/>
                  </a:lnTo>
                  <a:lnTo>
                    <a:pt x="1402" y="3388"/>
                  </a:lnTo>
                  <a:lnTo>
                    <a:pt x="1519" y="3248"/>
                  </a:lnTo>
                  <a:lnTo>
                    <a:pt x="1652" y="3108"/>
                  </a:lnTo>
                  <a:lnTo>
                    <a:pt x="1777" y="2968"/>
                  </a:lnTo>
                  <a:lnTo>
                    <a:pt x="1919" y="2828"/>
                  </a:lnTo>
                  <a:lnTo>
                    <a:pt x="2061" y="2695"/>
                  </a:lnTo>
                  <a:lnTo>
                    <a:pt x="2203" y="2561"/>
                  </a:lnTo>
                  <a:lnTo>
                    <a:pt x="2353" y="2435"/>
                  </a:lnTo>
                  <a:lnTo>
                    <a:pt x="2503" y="2308"/>
                  </a:lnTo>
                  <a:lnTo>
                    <a:pt x="2662" y="2181"/>
                  </a:lnTo>
                  <a:lnTo>
                    <a:pt x="2820" y="2061"/>
                  </a:lnTo>
                  <a:lnTo>
                    <a:pt x="2987" y="1941"/>
                  </a:lnTo>
                  <a:lnTo>
                    <a:pt x="3154" y="1828"/>
                  </a:lnTo>
                  <a:lnTo>
                    <a:pt x="3329" y="1714"/>
                  </a:lnTo>
                  <a:lnTo>
                    <a:pt x="3504" y="1608"/>
                  </a:lnTo>
                  <a:lnTo>
                    <a:pt x="3680" y="1501"/>
                  </a:lnTo>
                  <a:lnTo>
                    <a:pt x="3863" y="1394"/>
                  </a:lnTo>
                  <a:lnTo>
                    <a:pt x="4047" y="1294"/>
                  </a:lnTo>
                  <a:lnTo>
                    <a:pt x="4238" y="1201"/>
                  </a:lnTo>
                  <a:lnTo>
                    <a:pt x="4430" y="1108"/>
                  </a:lnTo>
                  <a:lnTo>
                    <a:pt x="4622" y="1014"/>
                  </a:lnTo>
                  <a:lnTo>
                    <a:pt x="4822" y="928"/>
                  </a:lnTo>
                  <a:lnTo>
                    <a:pt x="5023" y="848"/>
                  </a:lnTo>
                  <a:lnTo>
                    <a:pt x="5231" y="768"/>
                  </a:lnTo>
                  <a:lnTo>
                    <a:pt x="5431" y="694"/>
                  </a:lnTo>
                  <a:lnTo>
                    <a:pt x="5648" y="621"/>
                  </a:lnTo>
                  <a:lnTo>
                    <a:pt x="5857" y="547"/>
                  </a:lnTo>
                  <a:lnTo>
                    <a:pt x="6074" y="487"/>
                  </a:lnTo>
                  <a:lnTo>
                    <a:pt x="6291" y="427"/>
                  </a:lnTo>
                  <a:lnTo>
                    <a:pt x="6508" y="367"/>
                  </a:lnTo>
                  <a:lnTo>
                    <a:pt x="6733" y="314"/>
                  </a:lnTo>
                  <a:lnTo>
                    <a:pt x="6950" y="267"/>
                  </a:lnTo>
                  <a:lnTo>
                    <a:pt x="7183" y="221"/>
                  </a:lnTo>
                  <a:lnTo>
                    <a:pt x="7409" y="181"/>
                  </a:lnTo>
                  <a:lnTo>
                    <a:pt x="7642" y="141"/>
                  </a:lnTo>
                  <a:lnTo>
                    <a:pt x="7867" y="107"/>
                  </a:lnTo>
                  <a:lnTo>
                    <a:pt x="8101" y="81"/>
                  </a:lnTo>
                  <a:lnTo>
                    <a:pt x="8343" y="54"/>
                  </a:lnTo>
                  <a:lnTo>
                    <a:pt x="8576" y="34"/>
                  </a:lnTo>
                  <a:lnTo>
                    <a:pt x="8818" y="21"/>
                  </a:lnTo>
                  <a:lnTo>
                    <a:pt x="9060" y="7"/>
                  </a:lnTo>
                  <a:lnTo>
                    <a:pt x="9302" y="1"/>
                  </a:lnTo>
                  <a:lnTo>
                    <a:pt x="9544" y="1"/>
                  </a:lnTo>
                  <a:lnTo>
                    <a:pt x="9544" y="1"/>
                  </a:lnTo>
                  <a:lnTo>
                    <a:pt x="9786" y="1"/>
                  </a:lnTo>
                  <a:lnTo>
                    <a:pt x="10036" y="7"/>
                  </a:lnTo>
                  <a:lnTo>
                    <a:pt x="10278" y="21"/>
                  </a:lnTo>
                  <a:lnTo>
                    <a:pt x="10520" y="34"/>
                  </a:lnTo>
                  <a:lnTo>
                    <a:pt x="10762" y="54"/>
                  </a:lnTo>
                  <a:lnTo>
                    <a:pt x="10996" y="81"/>
                  </a:lnTo>
                  <a:lnTo>
                    <a:pt x="11238" y="107"/>
                  </a:lnTo>
                  <a:lnTo>
                    <a:pt x="11471" y="141"/>
                  </a:lnTo>
                  <a:lnTo>
                    <a:pt x="11697" y="181"/>
                  </a:lnTo>
                  <a:lnTo>
                    <a:pt x="11930" y="221"/>
                  </a:lnTo>
                  <a:lnTo>
                    <a:pt x="12155" y="267"/>
                  </a:lnTo>
                  <a:lnTo>
                    <a:pt x="12381" y="314"/>
                  </a:lnTo>
                  <a:lnTo>
                    <a:pt x="12606" y="367"/>
                  </a:lnTo>
                  <a:lnTo>
                    <a:pt x="12831" y="427"/>
                  </a:lnTo>
                  <a:lnTo>
                    <a:pt x="13048" y="487"/>
                  </a:lnTo>
                  <a:lnTo>
                    <a:pt x="13257" y="547"/>
                  </a:lnTo>
                  <a:lnTo>
                    <a:pt x="13473" y="621"/>
                  </a:lnTo>
                  <a:lnTo>
                    <a:pt x="13682" y="694"/>
                  </a:lnTo>
                  <a:lnTo>
                    <a:pt x="13891" y="768"/>
                  </a:lnTo>
                  <a:lnTo>
                    <a:pt x="14091" y="848"/>
                  </a:lnTo>
                  <a:lnTo>
                    <a:pt x="14299" y="928"/>
                  </a:lnTo>
                  <a:lnTo>
                    <a:pt x="14491" y="1014"/>
                  </a:lnTo>
                  <a:lnTo>
                    <a:pt x="14691" y="1108"/>
                  </a:lnTo>
                  <a:lnTo>
                    <a:pt x="14883" y="1201"/>
                  </a:lnTo>
                  <a:lnTo>
                    <a:pt x="15067" y="1294"/>
                  </a:lnTo>
                  <a:lnTo>
                    <a:pt x="15259" y="1394"/>
                  </a:lnTo>
                  <a:lnTo>
                    <a:pt x="15434" y="1501"/>
                  </a:lnTo>
                  <a:lnTo>
                    <a:pt x="15617" y="1608"/>
                  </a:lnTo>
                  <a:lnTo>
                    <a:pt x="15793" y="1714"/>
                  </a:lnTo>
                  <a:lnTo>
                    <a:pt x="15959" y="1828"/>
                  </a:lnTo>
                  <a:lnTo>
                    <a:pt x="16126" y="1941"/>
                  </a:lnTo>
                  <a:lnTo>
                    <a:pt x="16293" y="2061"/>
                  </a:lnTo>
                  <a:lnTo>
                    <a:pt x="16452" y="2181"/>
                  </a:lnTo>
                  <a:lnTo>
                    <a:pt x="16610" y="2308"/>
                  </a:lnTo>
                  <a:lnTo>
                    <a:pt x="16760" y="2435"/>
                  </a:lnTo>
                  <a:lnTo>
                    <a:pt x="16910" y="2561"/>
                  </a:lnTo>
                  <a:lnTo>
                    <a:pt x="17052" y="2695"/>
                  </a:lnTo>
                  <a:lnTo>
                    <a:pt x="17186" y="2828"/>
                  </a:lnTo>
                  <a:lnTo>
                    <a:pt x="17328" y="2968"/>
                  </a:lnTo>
                  <a:lnTo>
                    <a:pt x="17453" y="3108"/>
                  </a:lnTo>
                  <a:lnTo>
                    <a:pt x="17578" y="3248"/>
                  </a:lnTo>
                  <a:lnTo>
                    <a:pt x="17703" y="3388"/>
                  </a:lnTo>
                  <a:lnTo>
                    <a:pt x="17820" y="3535"/>
                  </a:lnTo>
                  <a:lnTo>
                    <a:pt x="17928" y="3688"/>
                  </a:lnTo>
                  <a:lnTo>
                    <a:pt x="18037" y="3835"/>
                  </a:lnTo>
                  <a:lnTo>
                    <a:pt x="18145" y="3988"/>
                  </a:lnTo>
                  <a:lnTo>
                    <a:pt x="18237" y="4148"/>
                  </a:lnTo>
                  <a:lnTo>
                    <a:pt x="18337" y="4302"/>
                  </a:lnTo>
                  <a:lnTo>
                    <a:pt x="18420" y="4462"/>
                  </a:lnTo>
                  <a:lnTo>
                    <a:pt x="18504" y="4622"/>
                  </a:lnTo>
                  <a:lnTo>
                    <a:pt x="18579" y="4789"/>
                  </a:lnTo>
                  <a:lnTo>
                    <a:pt x="18654" y="4955"/>
                  </a:lnTo>
                  <a:lnTo>
                    <a:pt x="18721" y="5122"/>
                  </a:lnTo>
                  <a:lnTo>
                    <a:pt x="18779" y="5289"/>
                  </a:lnTo>
                  <a:lnTo>
                    <a:pt x="18838" y="5455"/>
                  </a:lnTo>
                  <a:lnTo>
                    <a:pt x="18888" y="5629"/>
                  </a:lnTo>
                  <a:lnTo>
                    <a:pt x="18929" y="5802"/>
                  </a:lnTo>
                  <a:lnTo>
                    <a:pt x="18971" y="5976"/>
                  </a:lnTo>
                  <a:lnTo>
                    <a:pt x="19004" y="6156"/>
                  </a:lnTo>
                  <a:lnTo>
                    <a:pt x="19029" y="6329"/>
                  </a:lnTo>
                  <a:lnTo>
                    <a:pt x="19054" y="6509"/>
                  </a:lnTo>
                  <a:lnTo>
                    <a:pt x="19071" y="6689"/>
                  </a:lnTo>
                  <a:lnTo>
                    <a:pt x="19079" y="6869"/>
                  </a:lnTo>
                  <a:lnTo>
                    <a:pt x="19079" y="7056"/>
                  </a:lnTo>
                  <a:lnTo>
                    <a:pt x="19079" y="7056"/>
                  </a:lnTo>
                  <a:lnTo>
                    <a:pt x="19079" y="7236"/>
                  </a:lnTo>
                  <a:lnTo>
                    <a:pt x="19071" y="7416"/>
                  </a:lnTo>
                  <a:lnTo>
                    <a:pt x="19054" y="7596"/>
                  </a:lnTo>
                  <a:lnTo>
                    <a:pt x="19029" y="7776"/>
                  </a:lnTo>
                  <a:lnTo>
                    <a:pt x="19004" y="7956"/>
                  </a:lnTo>
                  <a:lnTo>
                    <a:pt x="18971" y="8130"/>
                  </a:lnTo>
                  <a:lnTo>
                    <a:pt x="18929" y="8310"/>
                  </a:lnTo>
                  <a:lnTo>
                    <a:pt x="18888" y="8483"/>
                  </a:lnTo>
                  <a:lnTo>
                    <a:pt x="18838" y="8650"/>
                  </a:lnTo>
                  <a:lnTo>
                    <a:pt x="18779" y="8823"/>
                  </a:lnTo>
                  <a:lnTo>
                    <a:pt x="18721" y="8990"/>
                  </a:lnTo>
                  <a:lnTo>
                    <a:pt x="18654" y="9156"/>
                  </a:lnTo>
                  <a:lnTo>
                    <a:pt x="18579" y="9323"/>
                  </a:lnTo>
                  <a:lnTo>
                    <a:pt x="18504" y="9483"/>
                  </a:lnTo>
                  <a:lnTo>
                    <a:pt x="18420" y="9650"/>
                  </a:lnTo>
                  <a:lnTo>
                    <a:pt x="18337" y="9803"/>
                  </a:lnTo>
                  <a:lnTo>
                    <a:pt x="18237" y="9963"/>
                  </a:lnTo>
                  <a:lnTo>
                    <a:pt x="18145" y="10117"/>
                  </a:lnTo>
                  <a:lnTo>
                    <a:pt x="18037" y="10270"/>
                  </a:lnTo>
                  <a:lnTo>
                    <a:pt x="17928" y="10424"/>
                  </a:lnTo>
                  <a:lnTo>
                    <a:pt x="17820" y="10570"/>
                  </a:lnTo>
                  <a:lnTo>
                    <a:pt x="17703" y="10717"/>
                  </a:lnTo>
                  <a:lnTo>
                    <a:pt x="17578" y="10864"/>
                  </a:lnTo>
                  <a:lnTo>
                    <a:pt x="17453" y="11004"/>
                  </a:lnTo>
                  <a:lnTo>
                    <a:pt x="17328" y="11144"/>
                  </a:lnTo>
                  <a:lnTo>
                    <a:pt x="17186" y="11284"/>
                  </a:lnTo>
                  <a:lnTo>
                    <a:pt x="17052" y="11417"/>
                  </a:lnTo>
                  <a:lnTo>
                    <a:pt x="16910" y="11550"/>
                  </a:lnTo>
                  <a:lnTo>
                    <a:pt x="16760" y="11677"/>
                  </a:lnTo>
                  <a:lnTo>
                    <a:pt x="16610" y="11804"/>
                  </a:lnTo>
                  <a:lnTo>
                    <a:pt x="16452" y="11931"/>
                  </a:lnTo>
                  <a:lnTo>
                    <a:pt x="16293" y="12051"/>
                  </a:lnTo>
                  <a:lnTo>
                    <a:pt x="16126" y="12164"/>
                  </a:lnTo>
                  <a:lnTo>
                    <a:pt x="15959" y="12284"/>
                  </a:lnTo>
                  <a:lnTo>
                    <a:pt x="15793" y="12397"/>
                  </a:lnTo>
                  <a:lnTo>
                    <a:pt x="15617" y="12504"/>
                  </a:lnTo>
                  <a:lnTo>
                    <a:pt x="15434" y="12611"/>
                  </a:lnTo>
                  <a:lnTo>
                    <a:pt x="15259" y="12711"/>
                  </a:lnTo>
                  <a:lnTo>
                    <a:pt x="15067" y="12811"/>
                  </a:lnTo>
                  <a:lnTo>
                    <a:pt x="14883" y="12911"/>
                  </a:lnTo>
                  <a:lnTo>
                    <a:pt x="14691" y="13004"/>
                  </a:lnTo>
                  <a:lnTo>
                    <a:pt x="14491" y="13091"/>
                  </a:lnTo>
                  <a:lnTo>
                    <a:pt x="14299" y="13178"/>
                  </a:lnTo>
                  <a:lnTo>
                    <a:pt x="14091" y="13264"/>
                  </a:lnTo>
                  <a:lnTo>
                    <a:pt x="13891" y="13344"/>
                  </a:lnTo>
                  <a:lnTo>
                    <a:pt x="13682" y="13418"/>
                  </a:lnTo>
                  <a:lnTo>
                    <a:pt x="13473" y="13491"/>
                  </a:lnTo>
                  <a:lnTo>
                    <a:pt x="13257" y="13558"/>
                  </a:lnTo>
                  <a:lnTo>
                    <a:pt x="13048" y="13624"/>
                  </a:lnTo>
                  <a:lnTo>
                    <a:pt x="12831" y="13684"/>
                  </a:lnTo>
                  <a:lnTo>
                    <a:pt x="12606" y="13744"/>
                  </a:lnTo>
                  <a:lnTo>
                    <a:pt x="12381" y="13798"/>
                  </a:lnTo>
                  <a:lnTo>
                    <a:pt x="12155" y="13844"/>
                  </a:lnTo>
                  <a:lnTo>
                    <a:pt x="11930" y="13891"/>
                  </a:lnTo>
                  <a:lnTo>
                    <a:pt x="11697" y="13931"/>
                  </a:lnTo>
                  <a:lnTo>
                    <a:pt x="11471" y="13971"/>
                  </a:lnTo>
                  <a:lnTo>
                    <a:pt x="11238" y="14004"/>
                  </a:lnTo>
                  <a:lnTo>
                    <a:pt x="10996" y="14031"/>
                  </a:lnTo>
                  <a:lnTo>
                    <a:pt x="10762" y="14058"/>
                  </a:lnTo>
                  <a:lnTo>
                    <a:pt x="10520" y="14078"/>
                  </a:lnTo>
                  <a:lnTo>
                    <a:pt x="10278" y="14091"/>
                  </a:lnTo>
                  <a:lnTo>
                    <a:pt x="10036" y="14104"/>
                  </a:lnTo>
                  <a:lnTo>
                    <a:pt x="9786" y="14111"/>
                  </a:lnTo>
                  <a:lnTo>
                    <a:pt x="9544" y="14111"/>
                  </a:lnTo>
                  <a:lnTo>
                    <a:pt x="9544" y="14111"/>
                  </a:lnTo>
                  <a:close/>
                </a:path>
              </a:pathLst>
            </a:custGeom>
            <a:solidFill>
              <a:srgbClr val="2319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560;p67"/>
            <p:cNvSpPr/>
            <p:nvPr/>
          </p:nvSpPr>
          <p:spPr>
            <a:xfrm flipH="1">
              <a:off x="5224782" y="2321235"/>
              <a:ext cx="89806" cy="97650"/>
            </a:xfrm>
            <a:custGeom>
              <a:avLst/>
              <a:gdLst/>
              <a:ahLst/>
              <a:cxnLst/>
              <a:rect l="l" t="t" r="r" b="b"/>
              <a:pathLst>
                <a:path w="20657" h="15378" extrusionOk="0">
                  <a:moveTo>
                    <a:pt x="10328" y="1261"/>
                  </a:moveTo>
                  <a:lnTo>
                    <a:pt x="10762" y="1267"/>
                  </a:lnTo>
                  <a:lnTo>
                    <a:pt x="11204" y="1294"/>
                  </a:lnTo>
                  <a:lnTo>
                    <a:pt x="11630" y="1334"/>
                  </a:lnTo>
                  <a:lnTo>
                    <a:pt x="12055" y="1387"/>
                  </a:lnTo>
                  <a:lnTo>
                    <a:pt x="12481" y="1454"/>
                  </a:lnTo>
                  <a:lnTo>
                    <a:pt x="12889" y="1541"/>
                  </a:lnTo>
                  <a:lnTo>
                    <a:pt x="13298" y="1634"/>
                  </a:lnTo>
                  <a:lnTo>
                    <a:pt x="13698" y="1747"/>
                  </a:lnTo>
                  <a:lnTo>
                    <a:pt x="14091" y="1881"/>
                  </a:lnTo>
                  <a:lnTo>
                    <a:pt x="14466" y="2021"/>
                  </a:lnTo>
                  <a:lnTo>
                    <a:pt x="14841" y="2174"/>
                  </a:lnTo>
                  <a:lnTo>
                    <a:pt x="15025" y="2261"/>
                  </a:lnTo>
                  <a:lnTo>
                    <a:pt x="15200" y="2347"/>
                  </a:lnTo>
                  <a:lnTo>
                    <a:pt x="15384" y="2434"/>
                  </a:lnTo>
                  <a:lnTo>
                    <a:pt x="15559" y="2528"/>
                  </a:lnTo>
                  <a:lnTo>
                    <a:pt x="15726" y="2621"/>
                  </a:lnTo>
                  <a:lnTo>
                    <a:pt x="15893" y="2721"/>
                  </a:lnTo>
                  <a:lnTo>
                    <a:pt x="16059" y="2828"/>
                  </a:lnTo>
                  <a:lnTo>
                    <a:pt x="16226" y="2934"/>
                  </a:lnTo>
                  <a:lnTo>
                    <a:pt x="16385" y="3041"/>
                  </a:lnTo>
                  <a:lnTo>
                    <a:pt x="16543" y="3154"/>
                  </a:lnTo>
                  <a:lnTo>
                    <a:pt x="16693" y="3274"/>
                  </a:lnTo>
                  <a:lnTo>
                    <a:pt x="16835" y="3388"/>
                  </a:lnTo>
                  <a:lnTo>
                    <a:pt x="16977" y="3508"/>
                  </a:lnTo>
                  <a:lnTo>
                    <a:pt x="17119" y="3628"/>
                  </a:lnTo>
                  <a:lnTo>
                    <a:pt x="17252" y="3755"/>
                  </a:lnTo>
                  <a:lnTo>
                    <a:pt x="17386" y="3875"/>
                  </a:lnTo>
                  <a:lnTo>
                    <a:pt x="17503" y="4008"/>
                  </a:lnTo>
                  <a:lnTo>
                    <a:pt x="17628" y="4135"/>
                  </a:lnTo>
                  <a:lnTo>
                    <a:pt x="17745" y="4268"/>
                  </a:lnTo>
                  <a:lnTo>
                    <a:pt x="17853" y="4401"/>
                  </a:lnTo>
                  <a:lnTo>
                    <a:pt x="17961" y="4535"/>
                  </a:lnTo>
                  <a:lnTo>
                    <a:pt x="18062" y="4668"/>
                  </a:lnTo>
                  <a:lnTo>
                    <a:pt x="18162" y="4808"/>
                  </a:lnTo>
                  <a:lnTo>
                    <a:pt x="18253" y="4948"/>
                  </a:lnTo>
                  <a:lnTo>
                    <a:pt x="18337" y="5088"/>
                  </a:lnTo>
                  <a:lnTo>
                    <a:pt x="18420" y="5235"/>
                  </a:lnTo>
                  <a:lnTo>
                    <a:pt x="18504" y="5382"/>
                  </a:lnTo>
                  <a:lnTo>
                    <a:pt x="18570" y="5522"/>
                  </a:lnTo>
                  <a:lnTo>
                    <a:pt x="18645" y="5675"/>
                  </a:lnTo>
                  <a:lnTo>
                    <a:pt x="18704" y="5822"/>
                  </a:lnTo>
                  <a:lnTo>
                    <a:pt x="18762" y="5968"/>
                  </a:lnTo>
                  <a:lnTo>
                    <a:pt x="18821" y="6122"/>
                  </a:lnTo>
                  <a:lnTo>
                    <a:pt x="18862" y="6275"/>
                  </a:lnTo>
                  <a:lnTo>
                    <a:pt x="18912" y="6429"/>
                  </a:lnTo>
                  <a:lnTo>
                    <a:pt x="18946" y="6582"/>
                  </a:lnTo>
                  <a:lnTo>
                    <a:pt x="18979" y="6735"/>
                  </a:lnTo>
                  <a:lnTo>
                    <a:pt x="19013" y="6895"/>
                  </a:lnTo>
                  <a:lnTo>
                    <a:pt x="19038" y="7049"/>
                  </a:lnTo>
                  <a:lnTo>
                    <a:pt x="19054" y="7209"/>
                  </a:lnTo>
                  <a:lnTo>
                    <a:pt x="19063" y="7369"/>
                  </a:lnTo>
                  <a:lnTo>
                    <a:pt x="19071" y="7529"/>
                  </a:lnTo>
                  <a:lnTo>
                    <a:pt x="19079" y="7689"/>
                  </a:lnTo>
                  <a:lnTo>
                    <a:pt x="19071" y="7849"/>
                  </a:lnTo>
                  <a:lnTo>
                    <a:pt x="19063" y="8009"/>
                  </a:lnTo>
                  <a:lnTo>
                    <a:pt x="19054" y="8169"/>
                  </a:lnTo>
                  <a:lnTo>
                    <a:pt x="19038" y="8322"/>
                  </a:lnTo>
                  <a:lnTo>
                    <a:pt x="19013" y="8482"/>
                  </a:lnTo>
                  <a:lnTo>
                    <a:pt x="18979" y="8636"/>
                  </a:lnTo>
                  <a:lnTo>
                    <a:pt x="18946" y="8796"/>
                  </a:lnTo>
                  <a:lnTo>
                    <a:pt x="18912" y="8949"/>
                  </a:lnTo>
                  <a:lnTo>
                    <a:pt x="18862" y="9103"/>
                  </a:lnTo>
                  <a:lnTo>
                    <a:pt x="18821" y="9256"/>
                  </a:lnTo>
                  <a:lnTo>
                    <a:pt x="18762" y="9403"/>
                  </a:lnTo>
                  <a:lnTo>
                    <a:pt x="18704" y="9556"/>
                  </a:lnTo>
                  <a:lnTo>
                    <a:pt x="18645" y="9703"/>
                  </a:lnTo>
                  <a:lnTo>
                    <a:pt x="18570" y="9850"/>
                  </a:lnTo>
                  <a:lnTo>
                    <a:pt x="18504" y="9996"/>
                  </a:lnTo>
                  <a:lnTo>
                    <a:pt x="18420" y="10143"/>
                  </a:lnTo>
                  <a:lnTo>
                    <a:pt x="18337" y="10283"/>
                  </a:lnTo>
                  <a:lnTo>
                    <a:pt x="18253" y="10430"/>
                  </a:lnTo>
                  <a:lnTo>
                    <a:pt x="18162" y="10570"/>
                  </a:lnTo>
                  <a:lnTo>
                    <a:pt x="18062" y="10703"/>
                  </a:lnTo>
                  <a:lnTo>
                    <a:pt x="17961" y="10843"/>
                  </a:lnTo>
                  <a:lnTo>
                    <a:pt x="17853" y="10976"/>
                  </a:lnTo>
                  <a:lnTo>
                    <a:pt x="17745" y="11110"/>
                  </a:lnTo>
                  <a:lnTo>
                    <a:pt x="17628" y="11243"/>
                  </a:lnTo>
                  <a:lnTo>
                    <a:pt x="17503" y="11370"/>
                  </a:lnTo>
                  <a:lnTo>
                    <a:pt x="17386" y="11497"/>
                  </a:lnTo>
                  <a:lnTo>
                    <a:pt x="17252" y="11623"/>
                  </a:lnTo>
                  <a:lnTo>
                    <a:pt x="17119" y="11750"/>
                  </a:lnTo>
                  <a:lnTo>
                    <a:pt x="16977" y="11870"/>
                  </a:lnTo>
                  <a:lnTo>
                    <a:pt x="16835" y="11990"/>
                  </a:lnTo>
                  <a:lnTo>
                    <a:pt x="16693" y="12103"/>
                  </a:lnTo>
                  <a:lnTo>
                    <a:pt x="16543" y="12217"/>
                  </a:lnTo>
                  <a:lnTo>
                    <a:pt x="16385" y="12330"/>
                  </a:lnTo>
                  <a:lnTo>
                    <a:pt x="16226" y="12444"/>
                  </a:lnTo>
                  <a:lnTo>
                    <a:pt x="16059" y="12550"/>
                  </a:lnTo>
                  <a:lnTo>
                    <a:pt x="15893" y="12650"/>
                  </a:lnTo>
                  <a:lnTo>
                    <a:pt x="15726" y="12750"/>
                  </a:lnTo>
                  <a:lnTo>
                    <a:pt x="15559" y="12850"/>
                  </a:lnTo>
                  <a:lnTo>
                    <a:pt x="15384" y="12944"/>
                  </a:lnTo>
                  <a:lnTo>
                    <a:pt x="15200" y="13030"/>
                  </a:lnTo>
                  <a:lnTo>
                    <a:pt x="14841" y="13204"/>
                  </a:lnTo>
                  <a:lnTo>
                    <a:pt x="14466" y="13357"/>
                  </a:lnTo>
                  <a:lnTo>
                    <a:pt x="14091" y="13497"/>
                  </a:lnTo>
                  <a:lnTo>
                    <a:pt x="13698" y="13624"/>
                  </a:lnTo>
                  <a:lnTo>
                    <a:pt x="13298" y="13737"/>
                  </a:lnTo>
                  <a:lnTo>
                    <a:pt x="12889" y="13837"/>
                  </a:lnTo>
                  <a:lnTo>
                    <a:pt x="12481" y="13924"/>
                  </a:lnTo>
                  <a:lnTo>
                    <a:pt x="12055" y="13991"/>
                  </a:lnTo>
                  <a:lnTo>
                    <a:pt x="11630" y="14044"/>
                  </a:lnTo>
                  <a:lnTo>
                    <a:pt x="11204" y="14084"/>
                  </a:lnTo>
                  <a:lnTo>
                    <a:pt x="10762" y="14111"/>
                  </a:lnTo>
                  <a:lnTo>
                    <a:pt x="10328" y="14117"/>
                  </a:lnTo>
                  <a:lnTo>
                    <a:pt x="9894" y="14111"/>
                  </a:lnTo>
                  <a:lnTo>
                    <a:pt x="9461" y="14084"/>
                  </a:lnTo>
                  <a:lnTo>
                    <a:pt x="9035" y="14044"/>
                  </a:lnTo>
                  <a:lnTo>
                    <a:pt x="8610" y="13991"/>
                  </a:lnTo>
                  <a:lnTo>
                    <a:pt x="8193" y="13924"/>
                  </a:lnTo>
                  <a:lnTo>
                    <a:pt x="7784" y="13837"/>
                  </a:lnTo>
                  <a:lnTo>
                    <a:pt x="7383" y="13737"/>
                  </a:lnTo>
                  <a:lnTo>
                    <a:pt x="6983" y="13624"/>
                  </a:lnTo>
                  <a:lnTo>
                    <a:pt x="6591" y="13497"/>
                  </a:lnTo>
                  <a:lnTo>
                    <a:pt x="6215" y="13357"/>
                  </a:lnTo>
                  <a:lnTo>
                    <a:pt x="5840" y="13204"/>
                  </a:lnTo>
                  <a:lnTo>
                    <a:pt x="5481" y="13030"/>
                  </a:lnTo>
                  <a:lnTo>
                    <a:pt x="5131" y="12850"/>
                  </a:lnTo>
                  <a:lnTo>
                    <a:pt x="4956" y="12750"/>
                  </a:lnTo>
                  <a:lnTo>
                    <a:pt x="4789" y="12650"/>
                  </a:lnTo>
                  <a:lnTo>
                    <a:pt x="4622" y="12550"/>
                  </a:lnTo>
                  <a:lnTo>
                    <a:pt x="4455" y="12444"/>
                  </a:lnTo>
                  <a:lnTo>
                    <a:pt x="4297" y="12330"/>
                  </a:lnTo>
                  <a:lnTo>
                    <a:pt x="4138" y="12217"/>
                  </a:lnTo>
                  <a:lnTo>
                    <a:pt x="3988" y="12103"/>
                  </a:lnTo>
                  <a:lnTo>
                    <a:pt x="3838" y="11983"/>
                  </a:lnTo>
                  <a:lnTo>
                    <a:pt x="3696" y="11863"/>
                  </a:lnTo>
                  <a:lnTo>
                    <a:pt x="3554" y="11743"/>
                  </a:lnTo>
                  <a:lnTo>
                    <a:pt x="3421" y="11623"/>
                  </a:lnTo>
                  <a:lnTo>
                    <a:pt x="3287" y="11497"/>
                  </a:lnTo>
                  <a:lnTo>
                    <a:pt x="3162" y="11370"/>
                  </a:lnTo>
                  <a:lnTo>
                    <a:pt x="3045" y="11237"/>
                  </a:lnTo>
                  <a:lnTo>
                    <a:pt x="2929" y="11103"/>
                  </a:lnTo>
                  <a:lnTo>
                    <a:pt x="2812" y="10970"/>
                  </a:lnTo>
                  <a:lnTo>
                    <a:pt x="2703" y="10836"/>
                  </a:lnTo>
                  <a:lnTo>
                    <a:pt x="2603" y="10703"/>
                  </a:lnTo>
                  <a:lnTo>
                    <a:pt x="2503" y="10563"/>
                  </a:lnTo>
                  <a:lnTo>
                    <a:pt x="2411" y="10423"/>
                  </a:lnTo>
                  <a:lnTo>
                    <a:pt x="2320" y="10276"/>
                  </a:lnTo>
                  <a:lnTo>
                    <a:pt x="2236" y="10136"/>
                  </a:lnTo>
                  <a:lnTo>
                    <a:pt x="2161" y="9990"/>
                  </a:lnTo>
                  <a:lnTo>
                    <a:pt x="2086" y="9843"/>
                  </a:lnTo>
                  <a:lnTo>
                    <a:pt x="2019" y="9696"/>
                  </a:lnTo>
                  <a:lnTo>
                    <a:pt x="1952" y="9549"/>
                  </a:lnTo>
                  <a:lnTo>
                    <a:pt x="1894" y="9403"/>
                  </a:lnTo>
                  <a:lnTo>
                    <a:pt x="1836" y="9249"/>
                  </a:lnTo>
                  <a:lnTo>
                    <a:pt x="1786" y="9096"/>
                  </a:lnTo>
                  <a:lnTo>
                    <a:pt x="1744" y="8943"/>
                  </a:lnTo>
                  <a:lnTo>
                    <a:pt x="1702" y="8789"/>
                  </a:lnTo>
                  <a:lnTo>
                    <a:pt x="1669" y="8636"/>
                  </a:lnTo>
                  <a:lnTo>
                    <a:pt x="1644" y="8476"/>
                  </a:lnTo>
                  <a:lnTo>
                    <a:pt x="1619" y="8322"/>
                  </a:lnTo>
                  <a:lnTo>
                    <a:pt x="1602" y="8162"/>
                  </a:lnTo>
                  <a:lnTo>
                    <a:pt x="1585" y="8009"/>
                  </a:lnTo>
                  <a:lnTo>
                    <a:pt x="1577" y="7849"/>
                  </a:lnTo>
                  <a:lnTo>
                    <a:pt x="1577" y="7689"/>
                  </a:lnTo>
                  <a:lnTo>
                    <a:pt x="1577" y="7529"/>
                  </a:lnTo>
                  <a:lnTo>
                    <a:pt x="1585" y="7369"/>
                  </a:lnTo>
                  <a:lnTo>
                    <a:pt x="1602" y="7209"/>
                  </a:lnTo>
                  <a:lnTo>
                    <a:pt x="1619" y="7055"/>
                  </a:lnTo>
                  <a:lnTo>
                    <a:pt x="1644" y="6895"/>
                  </a:lnTo>
                  <a:lnTo>
                    <a:pt x="1669" y="6742"/>
                  </a:lnTo>
                  <a:lnTo>
                    <a:pt x="1702" y="6589"/>
                  </a:lnTo>
                  <a:lnTo>
                    <a:pt x="1744" y="6429"/>
                  </a:lnTo>
                  <a:lnTo>
                    <a:pt x="1786" y="6282"/>
                  </a:lnTo>
                  <a:lnTo>
                    <a:pt x="1836" y="6129"/>
                  </a:lnTo>
                  <a:lnTo>
                    <a:pt x="1894" y="5975"/>
                  </a:lnTo>
                  <a:lnTo>
                    <a:pt x="1952" y="5828"/>
                  </a:lnTo>
                  <a:lnTo>
                    <a:pt x="2019" y="5675"/>
                  </a:lnTo>
                  <a:lnTo>
                    <a:pt x="2086" y="5528"/>
                  </a:lnTo>
                  <a:lnTo>
                    <a:pt x="2161" y="5382"/>
                  </a:lnTo>
                  <a:lnTo>
                    <a:pt x="2236" y="5242"/>
                  </a:lnTo>
                  <a:lnTo>
                    <a:pt x="2320" y="5095"/>
                  </a:lnTo>
                  <a:lnTo>
                    <a:pt x="2411" y="4955"/>
                  </a:lnTo>
                  <a:lnTo>
                    <a:pt x="2503" y="4815"/>
                  </a:lnTo>
                  <a:lnTo>
                    <a:pt x="2603" y="4675"/>
                  </a:lnTo>
                  <a:lnTo>
                    <a:pt x="2703" y="4541"/>
                  </a:lnTo>
                  <a:lnTo>
                    <a:pt x="2812" y="4401"/>
                  </a:lnTo>
                  <a:lnTo>
                    <a:pt x="2929" y="4268"/>
                  </a:lnTo>
                  <a:lnTo>
                    <a:pt x="3045" y="4141"/>
                  </a:lnTo>
                  <a:lnTo>
                    <a:pt x="3162" y="4008"/>
                  </a:lnTo>
                  <a:lnTo>
                    <a:pt x="3287" y="3881"/>
                  </a:lnTo>
                  <a:lnTo>
                    <a:pt x="3421" y="3755"/>
                  </a:lnTo>
                  <a:lnTo>
                    <a:pt x="3554" y="3634"/>
                  </a:lnTo>
                  <a:lnTo>
                    <a:pt x="3696" y="3508"/>
                  </a:lnTo>
                  <a:lnTo>
                    <a:pt x="3838" y="3388"/>
                  </a:lnTo>
                  <a:lnTo>
                    <a:pt x="3988" y="3274"/>
                  </a:lnTo>
                  <a:lnTo>
                    <a:pt x="4138" y="3161"/>
                  </a:lnTo>
                  <a:lnTo>
                    <a:pt x="4297" y="3048"/>
                  </a:lnTo>
                  <a:lnTo>
                    <a:pt x="4455" y="2934"/>
                  </a:lnTo>
                  <a:lnTo>
                    <a:pt x="4622" y="2828"/>
                  </a:lnTo>
                  <a:lnTo>
                    <a:pt x="4789" y="2728"/>
                  </a:lnTo>
                  <a:lnTo>
                    <a:pt x="5131" y="2528"/>
                  </a:lnTo>
                  <a:lnTo>
                    <a:pt x="5481" y="2347"/>
                  </a:lnTo>
                  <a:lnTo>
                    <a:pt x="5840" y="2174"/>
                  </a:lnTo>
                  <a:lnTo>
                    <a:pt x="6215" y="2021"/>
                  </a:lnTo>
                  <a:lnTo>
                    <a:pt x="6591" y="1881"/>
                  </a:lnTo>
                  <a:lnTo>
                    <a:pt x="6983" y="1747"/>
                  </a:lnTo>
                  <a:lnTo>
                    <a:pt x="7383" y="1634"/>
                  </a:lnTo>
                  <a:lnTo>
                    <a:pt x="7784" y="1541"/>
                  </a:lnTo>
                  <a:lnTo>
                    <a:pt x="8193" y="1454"/>
                  </a:lnTo>
                  <a:lnTo>
                    <a:pt x="8610" y="1387"/>
                  </a:lnTo>
                  <a:lnTo>
                    <a:pt x="9035" y="1334"/>
                  </a:lnTo>
                  <a:lnTo>
                    <a:pt x="9461" y="1294"/>
                  </a:lnTo>
                  <a:lnTo>
                    <a:pt x="9894" y="1267"/>
                  </a:lnTo>
                  <a:lnTo>
                    <a:pt x="10328" y="1261"/>
                  </a:lnTo>
                  <a:close/>
                  <a:moveTo>
                    <a:pt x="10070" y="0"/>
                  </a:moveTo>
                  <a:lnTo>
                    <a:pt x="9811" y="7"/>
                  </a:lnTo>
                  <a:lnTo>
                    <a:pt x="9561" y="20"/>
                  </a:lnTo>
                  <a:lnTo>
                    <a:pt x="9302" y="40"/>
                  </a:lnTo>
                  <a:lnTo>
                    <a:pt x="9052" y="60"/>
                  </a:lnTo>
                  <a:lnTo>
                    <a:pt x="8802" y="87"/>
                  </a:lnTo>
                  <a:lnTo>
                    <a:pt x="8551" y="114"/>
                  </a:lnTo>
                  <a:lnTo>
                    <a:pt x="8301" y="147"/>
                  </a:lnTo>
                  <a:lnTo>
                    <a:pt x="8051" y="187"/>
                  </a:lnTo>
                  <a:lnTo>
                    <a:pt x="7800" y="234"/>
                  </a:lnTo>
                  <a:lnTo>
                    <a:pt x="7559" y="280"/>
                  </a:lnTo>
                  <a:lnTo>
                    <a:pt x="7317" y="334"/>
                  </a:lnTo>
                  <a:lnTo>
                    <a:pt x="7075" y="394"/>
                  </a:lnTo>
                  <a:lnTo>
                    <a:pt x="6833" y="460"/>
                  </a:lnTo>
                  <a:lnTo>
                    <a:pt x="6591" y="527"/>
                  </a:lnTo>
                  <a:lnTo>
                    <a:pt x="6349" y="594"/>
                  </a:lnTo>
                  <a:lnTo>
                    <a:pt x="6124" y="674"/>
                  </a:lnTo>
                  <a:lnTo>
                    <a:pt x="5898" y="747"/>
                  </a:lnTo>
                  <a:lnTo>
                    <a:pt x="5673" y="827"/>
                  </a:lnTo>
                  <a:lnTo>
                    <a:pt x="5456" y="914"/>
                  </a:lnTo>
                  <a:lnTo>
                    <a:pt x="5239" y="1007"/>
                  </a:lnTo>
                  <a:lnTo>
                    <a:pt x="5031" y="1100"/>
                  </a:lnTo>
                  <a:lnTo>
                    <a:pt x="4814" y="1194"/>
                  </a:lnTo>
                  <a:lnTo>
                    <a:pt x="4605" y="1294"/>
                  </a:lnTo>
                  <a:lnTo>
                    <a:pt x="4405" y="1401"/>
                  </a:lnTo>
                  <a:lnTo>
                    <a:pt x="4205" y="1507"/>
                  </a:lnTo>
                  <a:lnTo>
                    <a:pt x="4005" y="1621"/>
                  </a:lnTo>
                  <a:lnTo>
                    <a:pt x="3813" y="1734"/>
                  </a:lnTo>
                  <a:lnTo>
                    <a:pt x="3621" y="1854"/>
                  </a:lnTo>
                  <a:lnTo>
                    <a:pt x="3437" y="1974"/>
                  </a:lnTo>
                  <a:lnTo>
                    <a:pt x="3254" y="2101"/>
                  </a:lnTo>
                  <a:lnTo>
                    <a:pt x="3070" y="2227"/>
                  </a:lnTo>
                  <a:lnTo>
                    <a:pt x="2895" y="2361"/>
                  </a:lnTo>
                  <a:lnTo>
                    <a:pt x="2720" y="2501"/>
                  </a:lnTo>
                  <a:lnTo>
                    <a:pt x="2553" y="2641"/>
                  </a:lnTo>
                  <a:lnTo>
                    <a:pt x="2395" y="2781"/>
                  </a:lnTo>
                  <a:lnTo>
                    <a:pt x="2236" y="2928"/>
                  </a:lnTo>
                  <a:lnTo>
                    <a:pt x="2078" y="3074"/>
                  </a:lnTo>
                  <a:lnTo>
                    <a:pt x="1936" y="3221"/>
                  </a:lnTo>
                  <a:lnTo>
                    <a:pt x="1786" y="3374"/>
                  </a:lnTo>
                  <a:lnTo>
                    <a:pt x="1652" y="3528"/>
                  </a:lnTo>
                  <a:lnTo>
                    <a:pt x="1519" y="3681"/>
                  </a:lnTo>
                  <a:lnTo>
                    <a:pt x="1394" y="3841"/>
                  </a:lnTo>
                  <a:lnTo>
                    <a:pt x="1268" y="4001"/>
                  </a:lnTo>
                  <a:lnTo>
                    <a:pt x="1152" y="4168"/>
                  </a:lnTo>
                  <a:lnTo>
                    <a:pt x="1035" y="4335"/>
                  </a:lnTo>
                  <a:lnTo>
                    <a:pt x="935" y="4501"/>
                  </a:lnTo>
                  <a:lnTo>
                    <a:pt x="826" y="4675"/>
                  </a:lnTo>
                  <a:lnTo>
                    <a:pt x="726" y="4855"/>
                  </a:lnTo>
                  <a:lnTo>
                    <a:pt x="634" y="5035"/>
                  </a:lnTo>
                  <a:lnTo>
                    <a:pt x="551" y="5215"/>
                  </a:lnTo>
                  <a:lnTo>
                    <a:pt x="468" y="5402"/>
                  </a:lnTo>
                  <a:lnTo>
                    <a:pt x="392" y="5588"/>
                  </a:lnTo>
                  <a:lnTo>
                    <a:pt x="326" y="5768"/>
                  </a:lnTo>
                  <a:lnTo>
                    <a:pt x="259" y="5955"/>
                  </a:lnTo>
                  <a:lnTo>
                    <a:pt x="209" y="6149"/>
                  </a:lnTo>
                  <a:lnTo>
                    <a:pt x="159" y="6335"/>
                  </a:lnTo>
                  <a:lnTo>
                    <a:pt x="117" y="6529"/>
                  </a:lnTo>
                  <a:lnTo>
                    <a:pt x="84" y="6715"/>
                  </a:lnTo>
                  <a:lnTo>
                    <a:pt x="50" y="6909"/>
                  </a:lnTo>
                  <a:lnTo>
                    <a:pt x="25" y="7102"/>
                  </a:lnTo>
                  <a:lnTo>
                    <a:pt x="9" y="7295"/>
                  </a:lnTo>
                  <a:lnTo>
                    <a:pt x="0" y="7496"/>
                  </a:lnTo>
                  <a:lnTo>
                    <a:pt x="0" y="7689"/>
                  </a:lnTo>
                  <a:lnTo>
                    <a:pt x="0" y="7882"/>
                  </a:lnTo>
                  <a:lnTo>
                    <a:pt x="9" y="8076"/>
                  </a:lnTo>
                  <a:lnTo>
                    <a:pt x="25" y="8276"/>
                  </a:lnTo>
                  <a:lnTo>
                    <a:pt x="50" y="8462"/>
                  </a:lnTo>
                  <a:lnTo>
                    <a:pt x="84" y="8656"/>
                  </a:lnTo>
                  <a:lnTo>
                    <a:pt x="117" y="8849"/>
                  </a:lnTo>
                  <a:lnTo>
                    <a:pt x="159" y="9043"/>
                  </a:lnTo>
                  <a:lnTo>
                    <a:pt x="209" y="9229"/>
                  </a:lnTo>
                  <a:lnTo>
                    <a:pt x="259" y="9416"/>
                  </a:lnTo>
                  <a:lnTo>
                    <a:pt x="326" y="9603"/>
                  </a:lnTo>
                  <a:lnTo>
                    <a:pt x="392" y="9789"/>
                  </a:lnTo>
                  <a:lnTo>
                    <a:pt x="468" y="9976"/>
                  </a:lnTo>
                  <a:lnTo>
                    <a:pt x="551" y="10163"/>
                  </a:lnTo>
                  <a:lnTo>
                    <a:pt x="634" y="10343"/>
                  </a:lnTo>
                  <a:lnTo>
                    <a:pt x="726" y="10523"/>
                  </a:lnTo>
                  <a:lnTo>
                    <a:pt x="826" y="10703"/>
                  </a:lnTo>
                  <a:lnTo>
                    <a:pt x="935" y="10876"/>
                  </a:lnTo>
                  <a:lnTo>
                    <a:pt x="1035" y="11043"/>
                  </a:lnTo>
                  <a:lnTo>
                    <a:pt x="1152" y="11210"/>
                  </a:lnTo>
                  <a:lnTo>
                    <a:pt x="1268" y="11370"/>
                  </a:lnTo>
                  <a:lnTo>
                    <a:pt x="1394" y="11530"/>
                  </a:lnTo>
                  <a:lnTo>
                    <a:pt x="1519" y="11690"/>
                  </a:lnTo>
                  <a:lnTo>
                    <a:pt x="1652" y="11850"/>
                  </a:lnTo>
                  <a:lnTo>
                    <a:pt x="1786" y="12003"/>
                  </a:lnTo>
                  <a:lnTo>
                    <a:pt x="1936" y="12157"/>
                  </a:lnTo>
                  <a:lnTo>
                    <a:pt x="2078" y="12304"/>
                  </a:lnTo>
                  <a:lnTo>
                    <a:pt x="2236" y="12450"/>
                  </a:lnTo>
                  <a:lnTo>
                    <a:pt x="2395" y="12597"/>
                  </a:lnTo>
                  <a:lnTo>
                    <a:pt x="2553" y="12737"/>
                  </a:lnTo>
                  <a:lnTo>
                    <a:pt x="2720" y="12877"/>
                  </a:lnTo>
                  <a:lnTo>
                    <a:pt x="2895" y="13010"/>
                  </a:lnTo>
                  <a:lnTo>
                    <a:pt x="3070" y="13144"/>
                  </a:lnTo>
                  <a:lnTo>
                    <a:pt x="3254" y="13277"/>
                  </a:lnTo>
                  <a:lnTo>
                    <a:pt x="3437" y="13404"/>
                  </a:lnTo>
                  <a:lnTo>
                    <a:pt x="3621" y="13524"/>
                  </a:lnTo>
                  <a:lnTo>
                    <a:pt x="3813" y="13644"/>
                  </a:lnTo>
                  <a:lnTo>
                    <a:pt x="4005" y="13757"/>
                  </a:lnTo>
                  <a:lnTo>
                    <a:pt x="4205" y="13871"/>
                  </a:lnTo>
                  <a:lnTo>
                    <a:pt x="4405" y="13977"/>
                  </a:lnTo>
                  <a:lnTo>
                    <a:pt x="4605" y="14084"/>
                  </a:lnTo>
                  <a:lnTo>
                    <a:pt x="4814" y="14184"/>
                  </a:lnTo>
                  <a:lnTo>
                    <a:pt x="5031" y="14277"/>
                  </a:lnTo>
                  <a:lnTo>
                    <a:pt x="5239" y="14371"/>
                  </a:lnTo>
                  <a:lnTo>
                    <a:pt x="5456" y="14457"/>
                  </a:lnTo>
                  <a:lnTo>
                    <a:pt x="5673" y="14544"/>
                  </a:lnTo>
                  <a:lnTo>
                    <a:pt x="5898" y="14624"/>
                  </a:lnTo>
                  <a:lnTo>
                    <a:pt x="6124" y="14704"/>
                  </a:lnTo>
                  <a:lnTo>
                    <a:pt x="6349" y="14778"/>
                  </a:lnTo>
                  <a:lnTo>
                    <a:pt x="6591" y="14851"/>
                  </a:lnTo>
                  <a:lnTo>
                    <a:pt x="6833" y="14918"/>
                  </a:lnTo>
                  <a:lnTo>
                    <a:pt x="7075" y="14984"/>
                  </a:lnTo>
                  <a:lnTo>
                    <a:pt x="7317" y="15038"/>
                  </a:lnTo>
                  <a:lnTo>
                    <a:pt x="7559" y="15091"/>
                  </a:lnTo>
                  <a:lnTo>
                    <a:pt x="7800" y="15144"/>
                  </a:lnTo>
                  <a:lnTo>
                    <a:pt x="8051" y="15184"/>
                  </a:lnTo>
                  <a:lnTo>
                    <a:pt x="8301" y="15224"/>
                  </a:lnTo>
                  <a:lnTo>
                    <a:pt x="8551" y="15264"/>
                  </a:lnTo>
                  <a:lnTo>
                    <a:pt x="8802" y="15291"/>
                  </a:lnTo>
                  <a:lnTo>
                    <a:pt x="9052" y="15318"/>
                  </a:lnTo>
                  <a:lnTo>
                    <a:pt x="9302" y="15338"/>
                  </a:lnTo>
                  <a:lnTo>
                    <a:pt x="9561" y="15358"/>
                  </a:lnTo>
                  <a:lnTo>
                    <a:pt x="9811" y="15364"/>
                  </a:lnTo>
                  <a:lnTo>
                    <a:pt x="10070" y="15371"/>
                  </a:lnTo>
                  <a:lnTo>
                    <a:pt x="10328" y="15378"/>
                  </a:lnTo>
                  <a:lnTo>
                    <a:pt x="10587" y="15371"/>
                  </a:lnTo>
                  <a:lnTo>
                    <a:pt x="10837" y="15364"/>
                  </a:lnTo>
                  <a:lnTo>
                    <a:pt x="11096" y="15358"/>
                  </a:lnTo>
                  <a:lnTo>
                    <a:pt x="11346" y="15338"/>
                  </a:lnTo>
                  <a:lnTo>
                    <a:pt x="11605" y="15318"/>
                  </a:lnTo>
                  <a:lnTo>
                    <a:pt x="11855" y="15291"/>
                  </a:lnTo>
                  <a:lnTo>
                    <a:pt x="12105" y="15264"/>
                  </a:lnTo>
                  <a:lnTo>
                    <a:pt x="12355" y="15231"/>
                  </a:lnTo>
                  <a:lnTo>
                    <a:pt x="12597" y="15191"/>
                  </a:lnTo>
                  <a:lnTo>
                    <a:pt x="12848" y="15151"/>
                  </a:lnTo>
                  <a:lnTo>
                    <a:pt x="13089" y="15098"/>
                  </a:lnTo>
                  <a:lnTo>
                    <a:pt x="13331" y="15051"/>
                  </a:lnTo>
                  <a:lnTo>
                    <a:pt x="13565" y="14991"/>
                  </a:lnTo>
                  <a:lnTo>
                    <a:pt x="13807" y="14931"/>
                  </a:lnTo>
                  <a:lnTo>
                    <a:pt x="14041" y="14871"/>
                  </a:lnTo>
                  <a:lnTo>
                    <a:pt x="14274" y="14798"/>
                  </a:lnTo>
                  <a:lnTo>
                    <a:pt x="14499" y="14724"/>
                  </a:lnTo>
                  <a:lnTo>
                    <a:pt x="14733" y="14651"/>
                  </a:lnTo>
                  <a:lnTo>
                    <a:pt x="14958" y="14571"/>
                  </a:lnTo>
                  <a:lnTo>
                    <a:pt x="15175" y="14484"/>
                  </a:lnTo>
                  <a:lnTo>
                    <a:pt x="15400" y="14391"/>
                  </a:lnTo>
                  <a:lnTo>
                    <a:pt x="15617" y="14297"/>
                  </a:lnTo>
                  <a:lnTo>
                    <a:pt x="15826" y="14204"/>
                  </a:lnTo>
                  <a:lnTo>
                    <a:pt x="16043" y="14097"/>
                  </a:lnTo>
                  <a:lnTo>
                    <a:pt x="16251" y="13997"/>
                  </a:lnTo>
                  <a:lnTo>
                    <a:pt x="16451" y="13884"/>
                  </a:lnTo>
                  <a:lnTo>
                    <a:pt x="16652" y="13771"/>
                  </a:lnTo>
                  <a:lnTo>
                    <a:pt x="16852" y="13651"/>
                  </a:lnTo>
                  <a:lnTo>
                    <a:pt x="17052" y="13531"/>
                  </a:lnTo>
                  <a:lnTo>
                    <a:pt x="17236" y="13404"/>
                  </a:lnTo>
                  <a:lnTo>
                    <a:pt x="17428" y="13277"/>
                  </a:lnTo>
                  <a:lnTo>
                    <a:pt x="17611" y="13144"/>
                  </a:lnTo>
                  <a:lnTo>
                    <a:pt x="17795" y="13004"/>
                  </a:lnTo>
                  <a:lnTo>
                    <a:pt x="17970" y="12864"/>
                  </a:lnTo>
                  <a:lnTo>
                    <a:pt x="18137" y="12724"/>
                  </a:lnTo>
                  <a:lnTo>
                    <a:pt x="18303" y="12577"/>
                  </a:lnTo>
                  <a:lnTo>
                    <a:pt x="18462" y="12430"/>
                  </a:lnTo>
                  <a:lnTo>
                    <a:pt x="18620" y="12277"/>
                  </a:lnTo>
                  <a:lnTo>
                    <a:pt x="18771" y="12123"/>
                  </a:lnTo>
                  <a:lnTo>
                    <a:pt x="18912" y="11970"/>
                  </a:lnTo>
                  <a:lnTo>
                    <a:pt x="19054" y="11810"/>
                  </a:lnTo>
                  <a:lnTo>
                    <a:pt x="19188" y="11650"/>
                  </a:lnTo>
                  <a:lnTo>
                    <a:pt x="19313" y="11490"/>
                  </a:lnTo>
                  <a:lnTo>
                    <a:pt x="19438" y="11323"/>
                  </a:lnTo>
                  <a:lnTo>
                    <a:pt x="19555" y="11157"/>
                  </a:lnTo>
                  <a:lnTo>
                    <a:pt x="19663" y="10990"/>
                  </a:lnTo>
                  <a:lnTo>
                    <a:pt x="19772" y="10816"/>
                  </a:lnTo>
                  <a:lnTo>
                    <a:pt x="19872" y="10650"/>
                  </a:lnTo>
                  <a:lnTo>
                    <a:pt x="19964" y="10470"/>
                  </a:lnTo>
                  <a:lnTo>
                    <a:pt x="20047" y="10296"/>
                  </a:lnTo>
                  <a:lnTo>
                    <a:pt x="20130" y="10116"/>
                  </a:lnTo>
                  <a:lnTo>
                    <a:pt x="20206" y="9943"/>
                  </a:lnTo>
                  <a:lnTo>
                    <a:pt x="20281" y="9756"/>
                  </a:lnTo>
                  <a:lnTo>
                    <a:pt x="20339" y="9576"/>
                  </a:lnTo>
                  <a:lnTo>
                    <a:pt x="20397" y="9396"/>
                  </a:lnTo>
                  <a:lnTo>
                    <a:pt x="20456" y="9209"/>
                  </a:lnTo>
                  <a:lnTo>
                    <a:pt x="20497" y="9023"/>
                  </a:lnTo>
                  <a:lnTo>
                    <a:pt x="20539" y="8836"/>
                  </a:lnTo>
                  <a:lnTo>
                    <a:pt x="20573" y="8649"/>
                  </a:lnTo>
                  <a:lnTo>
                    <a:pt x="20606" y="8456"/>
                  </a:lnTo>
                  <a:lnTo>
                    <a:pt x="20623" y="8262"/>
                  </a:lnTo>
                  <a:lnTo>
                    <a:pt x="20639" y="8076"/>
                  </a:lnTo>
                  <a:lnTo>
                    <a:pt x="20648" y="7882"/>
                  </a:lnTo>
                  <a:lnTo>
                    <a:pt x="20656" y="7689"/>
                  </a:lnTo>
                  <a:lnTo>
                    <a:pt x="20648" y="7496"/>
                  </a:lnTo>
                  <a:lnTo>
                    <a:pt x="20639" y="7302"/>
                  </a:lnTo>
                  <a:lnTo>
                    <a:pt x="20623" y="7109"/>
                  </a:lnTo>
                  <a:lnTo>
                    <a:pt x="20606" y="6922"/>
                  </a:lnTo>
                  <a:lnTo>
                    <a:pt x="20573" y="6729"/>
                  </a:lnTo>
                  <a:lnTo>
                    <a:pt x="20539" y="6542"/>
                  </a:lnTo>
                  <a:lnTo>
                    <a:pt x="20497" y="6355"/>
                  </a:lnTo>
                  <a:lnTo>
                    <a:pt x="20456" y="6169"/>
                  </a:lnTo>
                  <a:lnTo>
                    <a:pt x="20397" y="5982"/>
                  </a:lnTo>
                  <a:lnTo>
                    <a:pt x="20339" y="5802"/>
                  </a:lnTo>
                  <a:lnTo>
                    <a:pt x="20281" y="5615"/>
                  </a:lnTo>
                  <a:lnTo>
                    <a:pt x="20206" y="5435"/>
                  </a:lnTo>
                  <a:lnTo>
                    <a:pt x="20130" y="5255"/>
                  </a:lnTo>
                  <a:lnTo>
                    <a:pt x="20047" y="5082"/>
                  </a:lnTo>
                  <a:lnTo>
                    <a:pt x="19964" y="4902"/>
                  </a:lnTo>
                  <a:lnTo>
                    <a:pt x="19872" y="4728"/>
                  </a:lnTo>
                  <a:lnTo>
                    <a:pt x="19772" y="4555"/>
                  </a:lnTo>
                  <a:lnTo>
                    <a:pt x="19663" y="4388"/>
                  </a:lnTo>
                  <a:lnTo>
                    <a:pt x="19555" y="4215"/>
                  </a:lnTo>
                  <a:lnTo>
                    <a:pt x="19438" y="4048"/>
                  </a:lnTo>
                  <a:lnTo>
                    <a:pt x="19313" y="3888"/>
                  </a:lnTo>
                  <a:lnTo>
                    <a:pt x="19188" y="3721"/>
                  </a:lnTo>
                  <a:lnTo>
                    <a:pt x="19054" y="3561"/>
                  </a:lnTo>
                  <a:lnTo>
                    <a:pt x="18912" y="3408"/>
                  </a:lnTo>
                  <a:lnTo>
                    <a:pt x="18771" y="3248"/>
                  </a:lnTo>
                  <a:lnTo>
                    <a:pt x="18620" y="3094"/>
                  </a:lnTo>
                  <a:lnTo>
                    <a:pt x="18462" y="2948"/>
                  </a:lnTo>
                  <a:lnTo>
                    <a:pt x="18303" y="2801"/>
                  </a:lnTo>
                  <a:lnTo>
                    <a:pt x="18137" y="2654"/>
                  </a:lnTo>
                  <a:lnTo>
                    <a:pt x="17970" y="2508"/>
                  </a:lnTo>
                  <a:lnTo>
                    <a:pt x="17795" y="2367"/>
                  </a:lnTo>
                  <a:lnTo>
                    <a:pt x="17611" y="2234"/>
                  </a:lnTo>
                  <a:lnTo>
                    <a:pt x="17428" y="2101"/>
                  </a:lnTo>
                  <a:lnTo>
                    <a:pt x="17236" y="1967"/>
                  </a:lnTo>
                  <a:lnTo>
                    <a:pt x="17052" y="1847"/>
                  </a:lnTo>
                  <a:lnTo>
                    <a:pt x="16852" y="1721"/>
                  </a:lnTo>
                  <a:lnTo>
                    <a:pt x="16652" y="1607"/>
                  </a:lnTo>
                  <a:lnTo>
                    <a:pt x="16451" y="1494"/>
                  </a:lnTo>
                  <a:lnTo>
                    <a:pt x="16251" y="1381"/>
                  </a:lnTo>
                  <a:lnTo>
                    <a:pt x="16043" y="1274"/>
                  </a:lnTo>
                  <a:lnTo>
                    <a:pt x="15826" y="1174"/>
                  </a:lnTo>
                  <a:lnTo>
                    <a:pt x="15617" y="1074"/>
                  </a:lnTo>
                  <a:lnTo>
                    <a:pt x="15400" y="980"/>
                  </a:lnTo>
                  <a:lnTo>
                    <a:pt x="15175" y="894"/>
                  </a:lnTo>
                  <a:lnTo>
                    <a:pt x="14958" y="807"/>
                  </a:lnTo>
                  <a:lnTo>
                    <a:pt x="14733" y="727"/>
                  </a:lnTo>
                  <a:lnTo>
                    <a:pt x="14499" y="647"/>
                  </a:lnTo>
                  <a:lnTo>
                    <a:pt x="14274" y="574"/>
                  </a:lnTo>
                  <a:lnTo>
                    <a:pt x="14041" y="507"/>
                  </a:lnTo>
                  <a:lnTo>
                    <a:pt x="13807" y="440"/>
                  </a:lnTo>
                  <a:lnTo>
                    <a:pt x="13565" y="380"/>
                  </a:lnTo>
                  <a:lnTo>
                    <a:pt x="13331" y="327"/>
                  </a:lnTo>
                  <a:lnTo>
                    <a:pt x="13089" y="274"/>
                  </a:lnTo>
                  <a:lnTo>
                    <a:pt x="12848" y="227"/>
                  </a:lnTo>
                  <a:lnTo>
                    <a:pt x="12597" y="187"/>
                  </a:lnTo>
                  <a:lnTo>
                    <a:pt x="12355" y="147"/>
                  </a:lnTo>
                  <a:lnTo>
                    <a:pt x="12105" y="114"/>
                  </a:lnTo>
                  <a:lnTo>
                    <a:pt x="11855" y="80"/>
                  </a:lnTo>
                  <a:lnTo>
                    <a:pt x="11605" y="60"/>
                  </a:lnTo>
                  <a:lnTo>
                    <a:pt x="11346" y="40"/>
                  </a:lnTo>
                  <a:lnTo>
                    <a:pt x="11096" y="20"/>
                  </a:lnTo>
                  <a:lnTo>
                    <a:pt x="10837" y="7"/>
                  </a:lnTo>
                  <a:lnTo>
                    <a:pt x="10587" y="0"/>
                  </a:lnTo>
                  <a:close/>
                </a:path>
              </a:pathLst>
            </a:custGeom>
            <a:solidFill>
              <a:srgbClr val="2319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561;p67"/>
            <p:cNvSpPr/>
            <p:nvPr/>
          </p:nvSpPr>
          <p:spPr>
            <a:xfrm flipH="1">
              <a:off x="5617209" y="2313227"/>
              <a:ext cx="82624" cy="89649"/>
            </a:xfrm>
            <a:custGeom>
              <a:avLst/>
              <a:gdLst/>
              <a:ahLst/>
              <a:cxnLst/>
              <a:rect l="l" t="t" r="r" b="b"/>
              <a:pathLst>
                <a:path w="19005" h="14118" extrusionOk="0">
                  <a:moveTo>
                    <a:pt x="9545" y="14118"/>
                  </a:moveTo>
                  <a:lnTo>
                    <a:pt x="9545" y="14118"/>
                  </a:lnTo>
                  <a:lnTo>
                    <a:pt x="9294" y="14111"/>
                  </a:lnTo>
                  <a:lnTo>
                    <a:pt x="9052" y="14105"/>
                  </a:lnTo>
                  <a:lnTo>
                    <a:pt x="8810" y="14098"/>
                  </a:lnTo>
                  <a:lnTo>
                    <a:pt x="8569" y="14078"/>
                  </a:lnTo>
                  <a:lnTo>
                    <a:pt x="8327" y="14058"/>
                  </a:lnTo>
                  <a:lnTo>
                    <a:pt x="8085" y="14038"/>
                  </a:lnTo>
                  <a:lnTo>
                    <a:pt x="7851" y="14005"/>
                  </a:lnTo>
                  <a:lnTo>
                    <a:pt x="7618" y="13971"/>
                  </a:lnTo>
                  <a:lnTo>
                    <a:pt x="7384" y="13938"/>
                  </a:lnTo>
                  <a:lnTo>
                    <a:pt x="7150" y="13898"/>
                  </a:lnTo>
                  <a:lnTo>
                    <a:pt x="6925" y="13851"/>
                  </a:lnTo>
                  <a:lnTo>
                    <a:pt x="6700" y="13798"/>
                  </a:lnTo>
                  <a:lnTo>
                    <a:pt x="6475" y="13745"/>
                  </a:lnTo>
                  <a:lnTo>
                    <a:pt x="6258" y="13691"/>
                  </a:lnTo>
                  <a:lnTo>
                    <a:pt x="6041" y="13625"/>
                  </a:lnTo>
                  <a:lnTo>
                    <a:pt x="5824" y="13565"/>
                  </a:lnTo>
                  <a:lnTo>
                    <a:pt x="5615" y="13491"/>
                  </a:lnTo>
                  <a:lnTo>
                    <a:pt x="5398" y="13424"/>
                  </a:lnTo>
                  <a:lnTo>
                    <a:pt x="5198" y="13344"/>
                  </a:lnTo>
                  <a:lnTo>
                    <a:pt x="4990" y="13264"/>
                  </a:lnTo>
                  <a:lnTo>
                    <a:pt x="4789" y="13184"/>
                  </a:lnTo>
                  <a:lnTo>
                    <a:pt x="4589" y="13098"/>
                  </a:lnTo>
                  <a:lnTo>
                    <a:pt x="4397" y="13004"/>
                  </a:lnTo>
                  <a:lnTo>
                    <a:pt x="4206" y="12911"/>
                  </a:lnTo>
                  <a:lnTo>
                    <a:pt x="4014" y="12818"/>
                  </a:lnTo>
                  <a:lnTo>
                    <a:pt x="3830" y="12718"/>
                  </a:lnTo>
                  <a:lnTo>
                    <a:pt x="3647" y="12611"/>
                  </a:lnTo>
                  <a:lnTo>
                    <a:pt x="3471" y="12504"/>
                  </a:lnTo>
                  <a:lnTo>
                    <a:pt x="3296" y="12398"/>
                  </a:lnTo>
                  <a:lnTo>
                    <a:pt x="3121" y="12284"/>
                  </a:lnTo>
                  <a:lnTo>
                    <a:pt x="2954" y="12171"/>
                  </a:lnTo>
                  <a:lnTo>
                    <a:pt x="2796" y="12051"/>
                  </a:lnTo>
                  <a:lnTo>
                    <a:pt x="2629" y="11931"/>
                  </a:lnTo>
                  <a:lnTo>
                    <a:pt x="2479" y="11811"/>
                  </a:lnTo>
                  <a:lnTo>
                    <a:pt x="2328" y="11684"/>
                  </a:lnTo>
                  <a:lnTo>
                    <a:pt x="2178" y="11551"/>
                  </a:lnTo>
                  <a:lnTo>
                    <a:pt x="2037" y="11417"/>
                  </a:lnTo>
                  <a:lnTo>
                    <a:pt x="1895" y="11284"/>
                  </a:lnTo>
                  <a:lnTo>
                    <a:pt x="1761" y="11151"/>
                  </a:lnTo>
                  <a:lnTo>
                    <a:pt x="1628" y="11010"/>
                  </a:lnTo>
                  <a:lnTo>
                    <a:pt x="1503" y="10864"/>
                  </a:lnTo>
                  <a:lnTo>
                    <a:pt x="1386" y="10724"/>
                  </a:lnTo>
                  <a:lnTo>
                    <a:pt x="1261" y="10577"/>
                  </a:lnTo>
                  <a:lnTo>
                    <a:pt x="1152" y="10424"/>
                  </a:lnTo>
                  <a:lnTo>
                    <a:pt x="1044" y="10277"/>
                  </a:lnTo>
                  <a:lnTo>
                    <a:pt x="944" y="10124"/>
                  </a:lnTo>
                  <a:lnTo>
                    <a:pt x="844" y="9970"/>
                  </a:lnTo>
                  <a:lnTo>
                    <a:pt x="752" y="9810"/>
                  </a:lnTo>
                  <a:lnTo>
                    <a:pt x="660" y="9650"/>
                  </a:lnTo>
                  <a:lnTo>
                    <a:pt x="585" y="9490"/>
                  </a:lnTo>
                  <a:lnTo>
                    <a:pt x="502" y="9323"/>
                  </a:lnTo>
                  <a:lnTo>
                    <a:pt x="435" y="9163"/>
                  </a:lnTo>
                  <a:lnTo>
                    <a:pt x="368" y="8997"/>
                  </a:lnTo>
                  <a:lnTo>
                    <a:pt x="301" y="8823"/>
                  </a:lnTo>
                  <a:lnTo>
                    <a:pt x="251" y="8657"/>
                  </a:lnTo>
                  <a:lnTo>
                    <a:pt x="201" y="8483"/>
                  </a:lnTo>
                  <a:lnTo>
                    <a:pt x="151" y="8310"/>
                  </a:lnTo>
                  <a:lnTo>
                    <a:pt x="109" y="8136"/>
                  </a:lnTo>
                  <a:lnTo>
                    <a:pt x="84" y="7956"/>
                  </a:lnTo>
                  <a:lnTo>
                    <a:pt x="51" y="7783"/>
                  </a:lnTo>
                  <a:lnTo>
                    <a:pt x="34" y="7603"/>
                  </a:lnTo>
                  <a:lnTo>
                    <a:pt x="18" y="7423"/>
                  </a:lnTo>
                  <a:lnTo>
                    <a:pt x="9" y="7243"/>
                  </a:lnTo>
                  <a:lnTo>
                    <a:pt x="1" y="7056"/>
                  </a:lnTo>
                  <a:lnTo>
                    <a:pt x="1" y="7056"/>
                  </a:lnTo>
                  <a:lnTo>
                    <a:pt x="9" y="6876"/>
                  </a:lnTo>
                  <a:lnTo>
                    <a:pt x="18" y="6696"/>
                  </a:lnTo>
                  <a:lnTo>
                    <a:pt x="34" y="6516"/>
                  </a:lnTo>
                  <a:lnTo>
                    <a:pt x="51" y="6336"/>
                  </a:lnTo>
                  <a:lnTo>
                    <a:pt x="84" y="6156"/>
                  </a:lnTo>
                  <a:lnTo>
                    <a:pt x="109" y="5982"/>
                  </a:lnTo>
                  <a:lnTo>
                    <a:pt x="151" y="5809"/>
                  </a:lnTo>
                  <a:lnTo>
                    <a:pt x="201" y="5636"/>
                  </a:lnTo>
                  <a:lnTo>
                    <a:pt x="251" y="5462"/>
                  </a:lnTo>
                  <a:lnTo>
                    <a:pt x="301" y="5289"/>
                  </a:lnTo>
                  <a:lnTo>
                    <a:pt x="368" y="5122"/>
                  </a:lnTo>
                  <a:lnTo>
                    <a:pt x="435" y="4956"/>
                  </a:lnTo>
                  <a:lnTo>
                    <a:pt x="502" y="4789"/>
                  </a:lnTo>
                  <a:lnTo>
                    <a:pt x="585" y="4629"/>
                  </a:lnTo>
                  <a:lnTo>
                    <a:pt x="660" y="4469"/>
                  </a:lnTo>
                  <a:lnTo>
                    <a:pt x="752" y="4309"/>
                  </a:lnTo>
                  <a:lnTo>
                    <a:pt x="844" y="4149"/>
                  </a:lnTo>
                  <a:lnTo>
                    <a:pt x="944" y="3995"/>
                  </a:lnTo>
                  <a:lnTo>
                    <a:pt x="1044" y="3842"/>
                  </a:lnTo>
                  <a:lnTo>
                    <a:pt x="1152" y="3689"/>
                  </a:lnTo>
                  <a:lnTo>
                    <a:pt x="1261" y="3542"/>
                  </a:lnTo>
                  <a:lnTo>
                    <a:pt x="1386" y="3395"/>
                  </a:lnTo>
                  <a:lnTo>
                    <a:pt x="1503" y="3248"/>
                  </a:lnTo>
                  <a:lnTo>
                    <a:pt x="1628" y="3108"/>
                  </a:lnTo>
                  <a:lnTo>
                    <a:pt x="1761" y="2968"/>
                  </a:lnTo>
                  <a:lnTo>
                    <a:pt x="1895" y="2835"/>
                  </a:lnTo>
                  <a:lnTo>
                    <a:pt x="2037" y="2695"/>
                  </a:lnTo>
                  <a:lnTo>
                    <a:pt x="2178" y="2568"/>
                  </a:lnTo>
                  <a:lnTo>
                    <a:pt x="2328" y="2435"/>
                  </a:lnTo>
                  <a:lnTo>
                    <a:pt x="2479" y="2308"/>
                  </a:lnTo>
                  <a:lnTo>
                    <a:pt x="2629" y="2188"/>
                  </a:lnTo>
                  <a:lnTo>
                    <a:pt x="2796" y="2061"/>
                  </a:lnTo>
                  <a:lnTo>
                    <a:pt x="2954" y="1948"/>
                  </a:lnTo>
                  <a:lnTo>
                    <a:pt x="3121" y="1828"/>
                  </a:lnTo>
                  <a:lnTo>
                    <a:pt x="3296" y="1721"/>
                  </a:lnTo>
                  <a:lnTo>
                    <a:pt x="3471" y="1608"/>
                  </a:lnTo>
                  <a:lnTo>
                    <a:pt x="3647" y="1501"/>
                  </a:lnTo>
                  <a:lnTo>
                    <a:pt x="3830" y="1401"/>
                  </a:lnTo>
                  <a:lnTo>
                    <a:pt x="4014" y="1301"/>
                  </a:lnTo>
                  <a:lnTo>
                    <a:pt x="4206" y="1201"/>
                  </a:lnTo>
                  <a:lnTo>
                    <a:pt x="4397" y="1108"/>
                  </a:lnTo>
                  <a:lnTo>
                    <a:pt x="4589" y="1021"/>
                  </a:lnTo>
                  <a:lnTo>
                    <a:pt x="4789" y="934"/>
                  </a:lnTo>
                  <a:lnTo>
                    <a:pt x="4990" y="848"/>
                  </a:lnTo>
                  <a:lnTo>
                    <a:pt x="5198" y="774"/>
                  </a:lnTo>
                  <a:lnTo>
                    <a:pt x="5398" y="694"/>
                  </a:lnTo>
                  <a:lnTo>
                    <a:pt x="5615" y="621"/>
                  </a:lnTo>
                  <a:lnTo>
                    <a:pt x="5824" y="554"/>
                  </a:lnTo>
                  <a:lnTo>
                    <a:pt x="6041" y="488"/>
                  </a:lnTo>
                  <a:lnTo>
                    <a:pt x="6258" y="428"/>
                  </a:lnTo>
                  <a:lnTo>
                    <a:pt x="6475" y="368"/>
                  </a:lnTo>
                  <a:lnTo>
                    <a:pt x="6700" y="314"/>
                  </a:lnTo>
                  <a:lnTo>
                    <a:pt x="6925" y="268"/>
                  </a:lnTo>
                  <a:lnTo>
                    <a:pt x="7150" y="221"/>
                  </a:lnTo>
                  <a:lnTo>
                    <a:pt x="7384" y="181"/>
                  </a:lnTo>
                  <a:lnTo>
                    <a:pt x="7618" y="141"/>
                  </a:lnTo>
                  <a:lnTo>
                    <a:pt x="7851" y="108"/>
                  </a:lnTo>
                  <a:lnTo>
                    <a:pt x="8085" y="81"/>
                  </a:lnTo>
                  <a:lnTo>
                    <a:pt x="8327" y="54"/>
                  </a:lnTo>
                  <a:lnTo>
                    <a:pt x="8569" y="34"/>
                  </a:lnTo>
                  <a:lnTo>
                    <a:pt x="8810" y="21"/>
                  </a:lnTo>
                  <a:lnTo>
                    <a:pt x="9052" y="8"/>
                  </a:lnTo>
                  <a:lnTo>
                    <a:pt x="9294" y="1"/>
                  </a:lnTo>
                  <a:lnTo>
                    <a:pt x="9545" y="1"/>
                  </a:lnTo>
                  <a:lnTo>
                    <a:pt x="9545" y="1"/>
                  </a:lnTo>
                  <a:lnTo>
                    <a:pt x="9787" y="1"/>
                  </a:lnTo>
                  <a:lnTo>
                    <a:pt x="10028" y="8"/>
                  </a:lnTo>
                  <a:lnTo>
                    <a:pt x="10270" y="21"/>
                  </a:lnTo>
                  <a:lnTo>
                    <a:pt x="10504" y="34"/>
                  </a:lnTo>
                  <a:lnTo>
                    <a:pt x="10746" y="54"/>
                  </a:lnTo>
                  <a:lnTo>
                    <a:pt x="10980" y="81"/>
                  </a:lnTo>
                  <a:lnTo>
                    <a:pt x="11213" y="108"/>
                  </a:lnTo>
                  <a:lnTo>
                    <a:pt x="11447" y="141"/>
                  </a:lnTo>
                  <a:lnTo>
                    <a:pt x="11672" y="181"/>
                  </a:lnTo>
                  <a:lnTo>
                    <a:pt x="11897" y="221"/>
                  </a:lnTo>
                  <a:lnTo>
                    <a:pt x="12122" y="268"/>
                  </a:lnTo>
                  <a:lnTo>
                    <a:pt x="12348" y="314"/>
                  </a:lnTo>
                  <a:lnTo>
                    <a:pt x="12565" y="368"/>
                  </a:lnTo>
                  <a:lnTo>
                    <a:pt x="12790" y="428"/>
                  </a:lnTo>
                  <a:lnTo>
                    <a:pt x="12998" y="488"/>
                  </a:lnTo>
                  <a:lnTo>
                    <a:pt x="13215" y="554"/>
                  </a:lnTo>
                  <a:lnTo>
                    <a:pt x="13424" y="621"/>
                  </a:lnTo>
                  <a:lnTo>
                    <a:pt x="13632" y="694"/>
                  </a:lnTo>
                  <a:lnTo>
                    <a:pt x="13841" y="774"/>
                  </a:lnTo>
                  <a:lnTo>
                    <a:pt x="14041" y="848"/>
                  </a:lnTo>
                  <a:lnTo>
                    <a:pt x="14241" y="934"/>
                  </a:lnTo>
                  <a:lnTo>
                    <a:pt x="14442" y="1021"/>
                  </a:lnTo>
                  <a:lnTo>
                    <a:pt x="14633" y="1108"/>
                  </a:lnTo>
                  <a:lnTo>
                    <a:pt x="14825" y="1201"/>
                  </a:lnTo>
                  <a:lnTo>
                    <a:pt x="15009" y="1301"/>
                  </a:lnTo>
                  <a:lnTo>
                    <a:pt x="15192" y="1401"/>
                  </a:lnTo>
                  <a:lnTo>
                    <a:pt x="15376" y="1501"/>
                  </a:lnTo>
                  <a:lnTo>
                    <a:pt x="15551" y="1608"/>
                  </a:lnTo>
                  <a:lnTo>
                    <a:pt x="15726" y="1721"/>
                  </a:lnTo>
                  <a:lnTo>
                    <a:pt x="15893" y="1828"/>
                  </a:lnTo>
                  <a:lnTo>
                    <a:pt x="16060" y="1948"/>
                  </a:lnTo>
                  <a:lnTo>
                    <a:pt x="16227" y="2061"/>
                  </a:lnTo>
                  <a:lnTo>
                    <a:pt x="16385" y="2188"/>
                  </a:lnTo>
                  <a:lnTo>
                    <a:pt x="16536" y="2308"/>
                  </a:lnTo>
                  <a:lnTo>
                    <a:pt x="16686" y="2435"/>
                  </a:lnTo>
                  <a:lnTo>
                    <a:pt x="16836" y="2568"/>
                  </a:lnTo>
                  <a:lnTo>
                    <a:pt x="16978" y="2695"/>
                  </a:lnTo>
                  <a:lnTo>
                    <a:pt x="17119" y="2835"/>
                  </a:lnTo>
                  <a:lnTo>
                    <a:pt x="17253" y="2968"/>
                  </a:lnTo>
                  <a:lnTo>
                    <a:pt x="17378" y="3108"/>
                  </a:lnTo>
                  <a:lnTo>
                    <a:pt x="17503" y="3248"/>
                  </a:lnTo>
                  <a:lnTo>
                    <a:pt x="17628" y="3395"/>
                  </a:lnTo>
                  <a:lnTo>
                    <a:pt x="17745" y="3542"/>
                  </a:lnTo>
                  <a:lnTo>
                    <a:pt x="17854" y="3689"/>
                  </a:lnTo>
                  <a:lnTo>
                    <a:pt x="17962" y="3842"/>
                  </a:lnTo>
                  <a:lnTo>
                    <a:pt x="18062" y="3995"/>
                  </a:lnTo>
                  <a:lnTo>
                    <a:pt x="18162" y="4149"/>
                  </a:lnTo>
                  <a:lnTo>
                    <a:pt x="18254" y="4309"/>
                  </a:lnTo>
                  <a:lnTo>
                    <a:pt x="18346" y="4469"/>
                  </a:lnTo>
                  <a:lnTo>
                    <a:pt x="18429" y="4629"/>
                  </a:lnTo>
                  <a:lnTo>
                    <a:pt x="18504" y="4789"/>
                  </a:lnTo>
                  <a:lnTo>
                    <a:pt x="18579" y="4956"/>
                  </a:lnTo>
                  <a:lnTo>
                    <a:pt x="18646" y="5122"/>
                  </a:lnTo>
                  <a:lnTo>
                    <a:pt x="18705" y="5289"/>
                  </a:lnTo>
                  <a:lnTo>
                    <a:pt x="18763" y="5462"/>
                  </a:lnTo>
                  <a:lnTo>
                    <a:pt x="18813" y="5636"/>
                  </a:lnTo>
                  <a:lnTo>
                    <a:pt x="18855" y="5809"/>
                  </a:lnTo>
                  <a:lnTo>
                    <a:pt x="18896" y="5982"/>
                  </a:lnTo>
                  <a:lnTo>
                    <a:pt x="18930" y="6156"/>
                  </a:lnTo>
                  <a:lnTo>
                    <a:pt x="18955" y="6336"/>
                  </a:lnTo>
                  <a:lnTo>
                    <a:pt x="18971" y="6516"/>
                  </a:lnTo>
                  <a:lnTo>
                    <a:pt x="18988" y="6696"/>
                  </a:lnTo>
                  <a:lnTo>
                    <a:pt x="18996" y="6876"/>
                  </a:lnTo>
                  <a:lnTo>
                    <a:pt x="19005" y="7056"/>
                  </a:lnTo>
                  <a:lnTo>
                    <a:pt x="19005" y="7056"/>
                  </a:lnTo>
                  <a:lnTo>
                    <a:pt x="18996" y="7243"/>
                  </a:lnTo>
                  <a:lnTo>
                    <a:pt x="18988" y="7423"/>
                  </a:lnTo>
                  <a:lnTo>
                    <a:pt x="18971" y="7603"/>
                  </a:lnTo>
                  <a:lnTo>
                    <a:pt x="18955" y="7783"/>
                  </a:lnTo>
                  <a:lnTo>
                    <a:pt x="18930" y="7956"/>
                  </a:lnTo>
                  <a:lnTo>
                    <a:pt x="18896" y="8136"/>
                  </a:lnTo>
                  <a:lnTo>
                    <a:pt x="18855" y="8310"/>
                  </a:lnTo>
                  <a:lnTo>
                    <a:pt x="18813" y="8483"/>
                  </a:lnTo>
                  <a:lnTo>
                    <a:pt x="18763" y="8657"/>
                  </a:lnTo>
                  <a:lnTo>
                    <a:pt x="18705" y="8823"/>
                  </a:lnTo>
                  <a:lnTo>
                    <a:pt x="18646" y="8997"/>
                  </a:lnTo>
                  <a:lnTo>
                    <a:pt x="18579" y="9163"/>
                  </a:lnTo>
                  <a:lnTo>
                    <a:pt x="18504" y="9323"/>
                  </a:lnTo>
                  <a:lnTo>
                    <a:pt x="18429" y="9490"/>
                  </a:lnTo>
                  <a:lnTo>
                    <a:pt x="18346" y="9650"/>
                  </a:lnTo>
                  <a:lnTo>
                    <a:pt x="18254" y="9810"/>
                  </a:lnTo>
                  <a:lnTo>
                    <a:pt x="18162" y="9970"/>
                  </a:lnTo>
                  <a:lnTo>
                    <a:pt x="18062" y="10124"/>
                  </a:lnTo>
                  <a:lnTo>
                    <a:pt x="17962" y="10277"/>
                  </a:lnTo>
                  <a:lnTo>
                    <a:pt x="17854" y="10424"/>
                  </a:lnTo>
                  <a:lnTo>
                    <a:pt x="17745" y="10577"/>
                  </a:lnTo>
                  <a:lnTo>
                    <a:pt x="17628" y="10724"/>
                  </a:lnTo>
                  <a:lnTo>
                    <a:pt x="17503" y="10864"/>
                  </a:lnTo>
                  <a:lnTo>
                    <a:pt x="17378" y="11010"/>
                  </a:lnTo>
                  <a:lnTo>
                    <a:pt x="17253" y="11151"/>
                  </a:lnTo>
                  <a:lnTo>
                    <a:pt x="17119" y="11284"/>
                  </a:lnTo>
                  <a:lnTo>
                    <a:pt x="16978" y="11417"/>
                  </a:lnTo>
                  <a:lnTo>
                    <a:pt x="16836" y="11551"/>
                  </a:lnTo>
                  <a:lnTo>
                    <a:pt x="16686" y="11684"/>
                  </a:lnTo>
                  <a:lnTo>
                    <a:pt x="16536" y="11811"/>
                  </a:lnTo>
                  <a:lnTo>
                    <a:pt x="16385" y="11931"/>
                  </a:lnTo>
                  <a:lnTo>
                    <a:pt x="16227" y="12051"/>
                  </a:lnTo>
                  <a:lnTo>
                    <a:pt x="16060" y="12171"/>
                  </a:lnTo>
                  <a:lnTo>
                    <a:pt x="15893" y="12284"/>
                  </a:lnTo>
                  <a:lnTo>
                    <a:pt x="15726" y="12398"/>
                  </a:lnTo>
                  <a:lnTo>
                    <a:pt x="15551" y="12504"/>
                  </a:lnTo>
                  <a:lnTo>
                    <a:pt x="15376" y="12611"/>
                  </a:lnTo>
                  <a:lnTo>
                    <a:pt x="15192" y="12718"/>
                  </a:lnTo>
                  <a:lnTo>
                    <a:pt x="15009" y="12818"/>
                  </a:lnTo>
                  <a:lnTo>
                    <a:pt x="14825" y="12911"/>
                  </a:lnTo>
                  <a:lnTo>
                    <a:pt x="14633" y="13004"/>
                  </a:lnTo>
                  <a:lnTo>
                    <a:pt x="14442" y="13098"/>
                  </a:lnTo>
                  <a:lnTo>
                    <a:pt x="14241" y="13184"/>
                  </a:lnTo>
                  <a:lnTo>
                    <a:pt x="14041" y="13264"/>
                  </a:lnTo>
                  <a:lnTo>
                    <a:pt x="13841" y="13344"/>
                  </a:lnTo>
                  <a:lnTo>
                    <a:pt x="13632" y="13424"/>
                  </a:lnTo>
                  <a:lnTo>
                    <a:pt x="13424" y="13491"/>
                  </a:lnTo>
                  <a:lnTo>
                    <a:pt x="13215" y="13565"/>
                  </a:lnTo>
                  <a:lnTo>
                    <a:pt x="12998" y="13625"/>
                  </a:lnTo>
                  <a:lnTo>
                    <a:pt x="12790" y="13691"/>
                  </a:lnTo>
                  <a:lnTo>
                    <a:pt x="12565" y="13745"/>
                  </a:lnTo>
                  <a:lnTo>
                    <a:pt x="12348" y="13798"/>
                  </a:lnTo>
                  <a:lnTo>
                    <a:pt x="12122" y="13851"/>
                  </a:lnTo>
                  <a:lnTo>
                    <a:pt x="11897" y="13898"/>
                  </a:lnTo>
                  <a:lnTo>
                    <a:pt x="11672" y="13938"/>
                  </a:lnTo>
                  <a:lnTo>
                    <a:pt x="11447" y="13971"/>
                  </a:lnTo>
                  <a:lnTo>
                    <a:pt x="11213" y="14005"/>
                  </a:lnTo>
                  <a:lnTo>
                    <a:pt x="10980" y="14038"/>
                  </a:lnTo>
                  <a:lnTo>
                    <a:pt x="10746" y="14058"/>
                  </a:lnTo>
                  <a:lnTo>
                    <a:pt x="10504" y="14078"/>
                  </a:lnTo>
                  <a:lnTo>
                    <a:pt x="10270" y="14098"/>
                  </a:lnTo>
                  <a:lnTo>
                    <a:pt x="10028" y="14105"/>
                  </a:lnTo>
                  <a:lnTo>
                    <a:pt x="9787" y="14111"/>
                  </a:lnTo>
                  <a:lnTo>
                    <a:pt x="9545" y="14118"/>
                  </a:lnTo>
                  <a:lnTo>
                    <a:pt x="9545" y="14118"/>
                  </a:lnTo>
                  <a:close/>
                </a:path>
              </a:pathLst>
            </a:custGeom>
            <a:solidFill>
              <a:srgbClr val="2319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562;p67"/>
            <p:cNvSpPr/>
            <p:nvPr/>
          </p:nvSpPr>
          <p:spPr>
            <a:xfrm flipH="1">
              <a:off x="5613796" y="2309252"/>
              <a:ext cx="89445" cy="97606"/>
            </a:xfrm>
            <a:custGeom>
              <a:avLst/>
              <a:gdLst/>
              <a:ahLst/>
              <a:cxnLst/>
              <a:rect l="l" t="t" r="r" b="b"/>
              <a:pathLst>
                <a:path w="20574" h="15371" extrusionOk="0">
                  <a:moveTo>
                    <a:pt x="10329" y="1254"/>
                  </a:moveTo>
                  <a:lnTo>
                    <a:pt x="10554" y="1260"/>
                  </a:lnTo>
                  <a:lnTo>
                    <a:pt x="10771" y="1267"/>
                  </a:lnTo>
                  <a:lnTo>
                    <a:pt x="10996" y="1274"/>
                  </a:lnTo>
                  <a:lnTo>
                    <a:pt x="11213" y="1287"/>
                  </a:lnTo>
                  <a:lnTo>
                    <a:pt x="11430" y="1307"/>
                  </a:lnTo>
                  <a:lnTo>
                    <a:pt x="11647" y="1334"/>
                  </a:lnTo>
                  <a:lnTo>
                    <a:pt x="11864" y="1360"/>
                  </a:lnTo>
                  <a:lnTo>
                    <a:pt x="12072" y="1387"/>
                  </a:lnTo>
                  <a:lnTo>
                    <a:pt x="12281" y="1420"/>
                  </a:lnTo>
                  <a:lnTo>
                    <a:pt x="12489" y="1460"/>
                  </a:lnTo>
                  <a:lnTo>
                    <a:pt x="12906" y="1547"/>
                  </a:lnTo>
                  <a:lnTo>
                    <a:pt x="13307" y="1647"/>
                  </a:lnTo>
                  <a:lnTo>
                    <a:pt x="13699" y="1760"/>
                  </a:lnTo>
                  <a:lnTo>
                    <a:pt x="14083" y="1894"/>
                  </a:lnTo>
                  <a:lnTo>
                    <a:pt x="14458" y="2034"/>
                  </a:lnTo>
                  <a:lnTo>
                    <a:pt x="14817" y="2187"/>
                  </a:lnTo>
                  <a:lnTo>
                    <a:pt x="15176" y="2354"/>
                  </a:lnTo>
                  <a:lnTo>
                    <a:pt x="15509" y="2534"/>
                  </a:lnTo>
                  <a:lnTo>
                    <a:pt x="15843" y="2727"/>
                  </a:lnTo>
                  <a:lnTo>
                    <a:pt x="16152" y="2927"/>
                  </a:lnTo>
                  <a:lnTo>
                    <a:pt x="16452" y="3141"/>
                  </a:lnTo>
                  <a:lnTo>
                    <a:pt x="16744" y="3368"/>
                  </a:lnTo>
                  <a:lnTo>
                    <a:pt x="17019" y="3601"/>
                  </a:lnTo>
                  <a:lnTo>
                    <a:pt x="17269" y="3841"/>
                  </a:lnTo>
                  <a:lnTo>
                    <a:pt x="17511" y="4094"/>
                  </a:lnTo>
                  <a:lnTo>
                    <a:pt x="17745" y="4355"/>
                  </a:lnTo>
                  <a:lnTo>
                    <a:pt x="17954" y="4621"/>
                  </a:lnTo>
                  <a:lnTo>
                    <a:pt x="18045" y="4761"/>
                  </a:lnTo>
                  <a:lnTo>
                    <a:pt x="18145" y="4901"/>
                  </a:lnTo>
                  <a:lnTo>
                    <a:pt x="18229" y="5041"/>
                  </a:lnTo>
                  <a:lnTo>
                    <a:pt x="18312" y="5188"/>
                  </a:lnTo>
                  <a:lnTo>
                    <a:pt x="18396" y="5328"/>
                  </a:lnTo>
                  <a:lnTo>
                    <a:pt x="18471" y="5475"/>
                  </a:lnTo>
                  <a:lnTo>
                    <a:pt x="18546" y="5628"/>
                  </a:lnTo>
                  <a:lnTo>
                    <a:pt x="18604" y="5775"/>
                  </a:lnTo>
                  <a:lnTo>
                    <a:pt x="18671" y="5928"/>
                  </a:lnTo>
                  <a:lnTo>
                    <a:pt x="18721" y="6082"/>
                  </a:lnTo>
                  <a:lnTo>
                    <a:pt x="18779" y="6235"/>
                  </a:lnTo>
                  <a:lnTo>
                    <a:pt x="18821" y="6388"/>
                  </a:lnTo>
                  <a:lnTo>
                    <a:pt x="18863" y="6548"/>
                  </a:lnTo>
                  <a:lnTo>
                    <a:pt x="18896" y="6708"/>
                  </a:lnTo>
                  <a:lnTo>
                    <a:pt x="18930" y="6869"/>
                  </a:lnTo>
                  <a:lnTo>
                    <a:pt x="18955" y="7029"/>
                  </a:lnTo>
                  <a:lnTo>
                    <a:pt x="18971" y="7189"/>
                  </a:lnTo>
                  <a:lnTo>
                    <a:pt x="18988" y="7355"/>
                  </a:lnTo>
                  <a:lnTo>
                    <a:pt x="18996" y="7522"/>
                  </a:lnTo>
                  <a:lnTo>
                    <a:pt x="18996" y="7682"/>
                  </a:lnTo>
                  <a:lnTo>
                    <a:pt x="18996" y="7849"/>
                  </a:lnTo>
                  <a:lnTo>
                    <a:pt x="18988" y="8016"/>
                  </a:lnTo>
                  <a:lnTo>
                    <a:pt x="18971" y="8176"/>
                  </a:lnTo>
                  <a:lnTo>
                    <a:pt x="18955" y="8342"/>
                  </a:lnTo>
                  <a:lnTo>
                    <a:pt x="18930" y="8502"/>
                  </a:lnTo>
                  <a:lnTo>
                    <a:pt x="18896" y="8662"/>
                  </a:lnTo>
                  <a:lnTo>
                    <a:pt x="18863" y="8822"/>
                  </a:lnTo>
                  <a:lnTo>
                    <a:pt x="18821" y="8976"/>
                  </a:lnTo>
                  <a:lnTo>
                    <a:pt x="18779" y="9136"/>
                  </a:lnTo>
                  <a:lnTo>
                    <a:pt x="18721" y="9289"/>
                  </a:lnTo>
                  <a:lnTo>
                    <a:pt x="18671" y="9443"/>
                  </a:lnTo>
                  <a:lnTo>
                    <a:pt x="18604" y="9596"/>
                  </a:lnTo>
                  <a:lnTo>
                    <a:pt x="18546" y="9743"/>
                  </a:lnTo>
                  <a:lnTo>
                    <a:pt x="18471" y="9889"/>
                  </a:lnTo>
                  <a:lnTo>
                    <a:pt x="18396" y="10036"/>
                  </a:lnTo>
                  <a:lnTo>
                    <a:pt x="18312" y="10183"/>
                  </a:lnTo>
                  <a:lnTo>
                    <a:pt x="18229" y="10329"/>
                  </a:lnTo>
                  <a:lnTo>
                    <a:pt x="18145" y="10469"/>
                  </a:lnTo>
                  <a:lnTo>
                    <a:pt x="18045" y="10610"/>
                  </a:lnTo>
                  <a:lnTo>
                    <a:pt x="17954" y="10743"/>
                  </a:lnTo>
                  <a:lnTo>
                    <a:pt x="17745" y="11016"/>
                  </a:lnTo>
                  <a:lnTo>
                    <a:pt x="17511" y="11276"/>
                  </a:lnTo>
                  <a:lnTo>
                    <a:pt x="17269" y="11530"/>
                  </a:lnTo>
                  <a:lnTo>
                    <a:pt x="17019" y="11770"/>
                  </a:lnTo>
                  <a:lnTo>
                    <a:pt x="16744" y="12003"/>
                  </a:lnTo>
                  <a:lnTo>
                    <a:pt x="16452" y="12230"/>
                  </a:lnTo>
                  <a:lnTo>
                    <a:pt x="16152" y="12443"/>
                  </a:lnTo>
                  <a:lnTo>
                    <a:pt x="15843" y="12643"/>
                  </a:lnTo>
                  <a:lnTo>
                    <a:pt x="15509" y="12837"/>
                  </a:lnTo>
                  <a:lnTo>
                    <a:pt x="15176" y="13010"/>
                  </a:lnTo>
                  <a:lnTo>
                    <a:pt x="14817" y="13177"/>
                  </a:lnTo>
                  <a:lnTo>
                    <a:pt x="14458" y="13337"/>
                  </a:lnTo>
                  <a:lnTo>
                    <a:pt x="14083" y="13477"/>
                  </a:lnTo>
                  <a:lnTo>
                    <a:pt x="13699" y="13604"/>
                  </a:lnTo>
                  <a:lnTo>
                    <a:pt x="13307" y="13724"/>
                  </a:lnTo>
                  <a:lnTo>
                    <a:pt x="12906" y="13824"/>
                  </a:lnTo>
                  <a:lnTo>
                    <a:pt x="12489" y="13910"/>
                  </a:lnTo>
                  <a:lnTo>
                    <a:pt x="12281" y="13950"/>
                  </a:lnTo>
                  <a:lnTo>
                    <a:pt x="12072" y="13984"/>
                  </a:lnTo>
                  <a:lnTo>
                    <a:pt x="11864" y="14010"/>
                  </a:lnTo>
                  <a:lnTo>
                    <a:pt x="11647" y="14037"/>
                  </a:lnTo>
                  <a:lnTo>
                    <a:pt x="11430" y="14057"/>
                  </a:lnTo>
                  <a:lnTo>
                    <a:pt x="11213" y="14077"/>
                  </a:lnTo>
                  <a:lnTo>
                    <a:pt x="10996" y="14090"/>
                  </a:lnTo>
                  <a:lnTo>
                    <a:pt x="10771" y="14104"/>
                  </a:lnTo>
                  <a:lnTo>
                    <a:pt x="10554" y="14110"/>
                  </a:lnTo>
                  <a:lnTo>
                    <a:pt x="10329" y="14110"/>
                  </a:lnTo>
                  <a:lnTo>
                    <a:pt x="9886" y="14104"/>
                  </a:lnTo>
                  <a:lnTo>
                    <a:pt x="9453" y="14084"/>
                  </a:lnTo>
                  <a:lnTo>
                    <a:pt x="9019" y="14044"/>
                  </a:lnTo>
                  <a:lnTo>
                    <a:pt x="8593" y="13990"/>
                  </a:lnTo>
                  <a:lnTo>
                    <a:pt x="8176" y="13917"/>
                  </a:lnTo>
                  <a:lnTo>
                    <a:pt x="7759" y="13837"/>
                  </a:lnTo>
                  <a:lnTo>
                    <a:pt x="7359" y="13737"/>
                  </a:lnTo>
                  <a:lnTo>
                    <a:pt x="6958" y="13624"/>
                  </a:lnTo>
                  <a:lnTo>
                    <a:pt x="6566" y="13497"/>
                  </a:lnTo>
                  <a:lnTo>
                    <a:pt x="6182" y="13350"/>
                  </a:lnTo>
                  <a:lnTo>
                    <a:pt x="5815" y="13197"/>
                  </a:lnTo>
                  <a:lnTo>
                    <a:pt x="5448" y="13030"/>
                  </a:lnTo>
                  <a:lnTo>
                    <a:pt x="5273" y="12937"/>
                  </a:lnTo>
                  <a:lnTo>
                    <a:pt x="5098" y="12843"/>
                  </a:lnTo>
                  <a:lnTo>
                    <a:pt x="4923" y="12750"/>
                  </a:lnTo>
                  <a:lnTo>
                    <a:pt x="4756" y="12650"/>
                  </a:lnTo>
                  <a:lnTo>
                    <a:pt x="4589" y="12543"/>
                  </a:lnTo>
                  <a:lnTo>
                    <a:pt x="4431" y="12437"/>
                  </a:lnTo>
                  <a:lnTo>
                    <a:pt x="4272" y="12330"/>
                  </a:lnTo>
                  <a:lnTo>
                    <a:pt x="4114" y="12217"/>
                  </a:lnTo>
                  <a:lnTo>
                    <a:pt x="3963" y="12103"/>
                  </a:lnTo>
                  <a:lnTo>
                    <a:pt x="3813" y="11983"/>
                  </a:lnTo>
                  <a:lnTo>
                    <a:pt x="3671" y="11863"/>
                  </a:lnTo>
                  <a:lnTo>
                    <a:pt x="3530" y="11743"/>
                  </a:lnTo>
                  <a:lnTo>
                    <a:pt x="3396" y="11623"/>
                  </a:lnTo>
                  <a:lnTo>
                    <a:pt x="3271" y="11496"/>
                  </a:lnTo>
                  <a:lnTo>
                    <a:pt x="3146" y="11370"/>
                  </a:lnTo>
                  <a:lnTo>
                    <a:pt x="3029" y="11236"/>
                  </a:lnTo>
                  <a:lnTo>
                    <a:pt x="2912" y="11110"/>
                  </a:lnTo>
                  <a:lnTo>
                    <a:pt x="2795" y="10976"/>
                  </a:lnTo>
                  <a:lnTo>
                    <a:pt x="2695" y="10836"/>
                  </a:lnTo>
                  <a:lnTo>
                    <a:pt x="2595" y="10703"/>
                  </a:lnTo>
                  <a:lnTo>
                    <a:pt x="2495" y="10563"/>
                  </a:lnTo>
                  <a:lnTo>
                    <a:pt x="2403" y="10423"/>
                  </a:lnTo>
                  <a:lnTo>
                    <a:pt x="2312" y="10283"/>
                  </a:lnTo>
                  <a:lnTo>
                    <a:pt x="2228" y="10136"/>
                  </a:lnTo>
                  <a:lnTo>
                    <a:pt x="2153" y="9996"/>
                  </a:lnTo>
                  <a:lnTo>
                    <a:pt x="2078" y="9849"/>
                  </a:lnTo>
                  <a:lnTo>
                    <a:pt x="2011" y="9703"/>
                  </a:lnTo>
                  <a:lnTo>
                    <a:pt x="1945" y="9549"/>
                  </a:lnTo>
                  <a:lnTo>
                    <a:pt x="1886" y="9403"/>
                  </a:lnTo>
                  <a:lnTo>
                    <a:pt x="1836" y="9249"/>
                  </a:lnTo>
                  <a:lnTo>
                    <a:pt x="1786" y="9096"/>
                  </a:lnTo>
                  <a:lnTo>
                    <a:pt x="1744" y="8942"/>
                  </a:lnTo>
                  <a:lnTo>
                    <a:pt x="1703" y="8789"/>
                  </a:lnTo>
                  <a:lnTo>
                    <a:pt x="1669" y="8636"/>
                  </a:lnTo>
                  <a:lnTo>
                    <a:pt x="1644" y="8476"/>
                  </a:lnTo>
                  <a:lnTo>
                    <a:pt x="1619" y="8322"/>
                  </a:lnTo>
                  <a:lnTo>
                    <a:pt x="1603" y="8162"/>
                  </a:lnTo>
                  <a:lnTo>
                    <a:pt x="1586" y="8002"/>
                  </a:lnTo>
                  <a:lnTo>
                    <a:pt x="1578" y="7842"/>
                  </a:lnTo>
                  <a:lnTo>
                    <a:pt x="1578" y="7682"/>
                  </a:lnTo>
                  <a:lnTo>
                    <a:pt x="1578" y="7522"/>
                  </a:lnTo>
                  <a:lnTo>
                    <a:pt x="1586" y="7362"/>
                  </a:lnTo>
                  <a:lnTo>
                    <a:pt x="1603" y="7209"/>
                  </a:lnTo>
                  <a:lnTo>
                    <a:pt x="1619" y="7049"/>
                  </a:lnTo>
                  <a:lnTo>
                    <a:pt x="1644" y="6889"/>
                  </a:lnTo>
                  <a:lnTo>
                    <a:pt x="1669" y="6735"/>
                  </a:lnTo>
                  <a:lnTo>
                    <a:pt x="1703" y="6582"/>
                  </a:lnTo>
                  <a:lnTo>
                    <a:pt x="1744" y="6422"/>
                  </a:lnTo>
                  <a:lnTo>
                    <a:pt x="1786" y="6268"/>
                  </a:lnTo>
                  <a:lnTo>
                    <a:pt x="1836" y="6122"/>
                  </a:lnTo>
                  <a:lnTo>
                    <a:pt x="1886" y="5968"/>
                  </a:lnTo>
                  <a:lnTo>
                    <a:pt x="1945" y="5815"/>
                  </a:lnTo>
                  <a:lnTo>
                    <a:pt x="2011" y="5668"/>
                  </a:lnTo>
                  <a:lnTo>
                    <a:pt x="2078" y="5521"/>
                  </a:lnTo>
                  <a:lnTo>
                    <a:pt x="2153" y="5375"/>
                  </a:lnTo>
                  <a:lnTo>
                    <a:pt x="2228" y="5228"/>
                  </a:lnTo>
                  <a:lnTo>
                    <a:pt x="2312" y="5088"/>
                  </a:lnTo>
                  <a:lnTo>
                    <a:pt x="2403" y="4948"/>
                  </a:lnTo>
                  <a:lnTo>
                    <a:pt x="2495" y="4808"/>
                  </a:lnTo>
                  <a:lnTo>
                    <a:pt x="2595" y="4668"/>
                  </a:lnTo>
                  <a:lnTo>
                    <a:pt x="2695" y="4528"/>
                  </a:lnTo>
                  <a:lnTo>
                    <a:pt x="2795" y="4395"/>
                  </a:lnTo>
                  <a:lnTo>
                    <a:pt x="2912" y="4261"/>
                  </a:lnTo>
                  <a:lnTo>
                    <a:pt x="3029" y="4128"/>
                  </a:lnTo>
                  <a:lnTo>
                    <a:pt x="3146" y="4001"/>
                  </a:lnTo>
                  <a:lnTo>
                    <a:pt x="3271" y="3874"/>
                  </a:lnTo>
                  <a:lnTo>
                    <a:pt x="3396" y="3748"/>
                  </a:lnTo>
                  <a:lnTo>
                    <a:pt x="3530" y="3628"/>
                  </a:lnTo>
                  <a:lnTo>
                    <a:pt x="3671" y="3501"/>
                  </a:lnTo>
                  <a:lnTo>
                    <a:pt x="3813" y="3388"/>
                  </a:lnTo>
                  <a:lnTo>
                    <a:pt x="3963" y="3268"/>
                  </a:lnTo>
                  <a:lnTo>
                    <a:pt x="4114" y="3154"/>
                  </a:lnTo>
                  <a:lnTo>
                    <a:pt x="4272" y="3041"/>
                  </a:lnTo>
                  <a:lnTo>
                    <a:pt x="4431" y="2927"/>
                  </a:lnTo>
                  <a:lnTo>
                    <a:pt x="4589" y="2821"/>
                  </a:lnTo>
                  <a:lnTo>
                    <a:pt x="4756" y="2721"/>
                  </a:lnTo>
                  <a:lnTo>
                    <a:pt x="4923" y="2621"/>
                  </a:lnTo>
                  <a:lnTo>
                    <a:pt x="5098" y="2521"/>
                  </a:lnTo>
                  <a:lnTo>
                    <a:pt x="5273" y="2434"/>
                  </a:lnTo>
                  <a:lnTo>
                    <a:pt x="5448" y="2341"/>
                  </a:lnTo>
                  <a:lnTo>
                    <a:pt x="5815" y="2174"/>
                  </a:lnTo>
                  <a:lnTo>
                    <a:pt x="6182" y="2014"/>
                  </a:lnTo>
                  <a:lnTo>
                    <a:pt x="6566" y="1874"/>
                  </a:lnTo>
                  <a:lnTo>
                    <a:pt x="6958" y="1747"/>
                  </a:lnTo>
                  <a:lnTo>
                    <a:pt x="7359" y="1634"/>
                  </a:lnTo>
                  <a:lnTo>
                    <a:pt x="7759" y="1534"/>
                  </a:lnTo>
                  <a:lnTo>
                    <a:pt x="8176" y="1454"/>
                  </a:lnTo>
                  <a:lnTo>
                    <a:pt x="8593" y="1380"/>
                  </a:lnTo>
                  <a:lnTo>
                    <a:pt x="9019" y="1327"/>
                  </a:lnTo>
                  <a:lnTo>
                    <a:pt x="9453" y="1287"/>
                  </a:lnTo>
                  <a:lnTo>
                    <a:pt x="9886" y="1267"/>
                  </a:lnTo>
                  <a:lnTo>
                    <a:pt x="10329" y="1254"/>
                  </a:lnTo>
                  <a:close/>
                  <a:moveTo>
                    <a:pt x="10070" y="0"/>
                  </a:moveTo>
                  <a:lnTo>
                    <a:pt x="9811" y="7"/>
                  </a:lnTo>
                  <a:lnTo>
                    <a:pt x="9561" y="20"/>
                  </a:lnTo>
                  <a:lnTo>
                    <a:pt x="9303" y="33"/>
                  </a:lnTo>
                  <a:lnTo>
                    <a:pt x="9052" y="53"/>
                  </a:lnTo>
                  <a:lnTo>
                    <a:pt x="8802" y="80"/>
                  </a:lnTo>
                  <a:lnTo>
                    <a:pt x="8552" y="107"/>
                  </a:lnTo>
                  <a:lnTo>
                    <a:pt x="8301" y="140"/>
                  </a:lnTo>
                  <a:lnTo>
                    <a:pt x="8051" y="180"/>
                  </a:lnTo>
                  <a:lnTo>
                    <a:pt x="7809" y="227"/>
                  </a:lnTo>
                  <a:lnTo>
                    <a:pt x="7567" y="273"/>
                  </a:lnTo>
                  <a:lnTo>
                    <a:pt x="7325" y="320"/>
                  </a:lnTo>
                  <a:lnTo>
                    <a:pt x="7083" y="380"/>
                  </a:lnTo>
                  <a:lnTo>
                    <a:pt x="6850" y="440"/>
                  </a:lnTo>
                  <a:lnTo>
                    <a:pt x="6616" y="507"/>
                  </a:lnTo>
                  <a:lnTo>
                    <a:pt x="6383" y="573"/>
                  </a:lnTo>
                  <a:lnTo>
                    <a:pt x="6149" y="647"/>
                  </a:lnTo>
                  <a:lnTo>
                    <a:pt x="5924" y="720"/>
                  </a:lnTo>
                  <a:lnTo>
                    <a:pt x="5699" y="807"/>
                  </a:lnTo>
                  <a:lnTo>
                    <a:pt x="5473" y="887"/>
                  </a:lnTo>
                  <a:lnTo>
                    <a:pt x="5256" y="980"/>
                  </a:lnTo>
                  <a:lnTo>
                    <a:pt x="5040" y="1074"/>
                  </a:lnTo>
                  <a:lnTo>
                    <a:pt x="4823" y="1174"/>
                  </a:lnTo>
                  <a:lnTo>
                    <a:pt x="4614" y="1274"/>
                  </a:lnTo>
                  <a:lnTo>
                    <a:pt x="4406" y="1380"/>
                  </a:lnTo>
                  <a:lnTo>
                    <a:pt x="4197" y="1487"/>
                  </a:lnTo>
                  <a:lnTo>
                    <a:pt x="3997" y="1600"/>
                  </a:lnTo>
                  <a:lnTo>
                    <a:pt x="3797" y="1720"/>
                  </a:lnTo>
                  <a:lnTo>
                    <a:pt x="3605" y="1840"/>
                  </a:lnTo>
                  <a:lnTo>
                    <a:pt x="3413" y="1967"/>
                  </a:lnTo>
                  <a:lnTo>
                    <a:pt x="3229" y="2094"/>
                  </a:lnTo>
                  <a:lnTo>
                    <a:pt x="3037" y="2227"/>
                  </a:lnTo>
                  <a:lnTo>
                    <a:pt x="2862" y="2367"/>
                  </a:lnTo>
                  <a:lnTo>
                    <a:pt x="2687" y="2507"/>
                  </a:lnTo>
                  <a:lnTo>
                    <a:pt x="2512" y="2647"/>
                  </a:lnTo>
                  <a:lnTo>
                    <a:pt x="2345" y="2794"/>
                  </a:lnTo>
                  <a:lnTo>
                    <a:pt x="2186" y="2941"/>
                  </a:lnTo>
                  <a:lnTo>
                    <a:pt x="2028" y="3094"/>
                  </a:lnTo>
                  <a:lnTo>
                    <a:pt x="1886" y="3248"/>
                  </a:lnTo>
                  <a:lnTo>
                    <a:pt x="1736" y="3401"/>
                  </a:lnTo>
                  <a:lnTo>
                    <a:pt x="1603" y="3561"/>
                  </a:lnTo>
                  <a:lnTo>
                    <a:pt x="1469" y="3721"/>
                  </a:lnTo>
                  <a:lnTo>
                    <a:pt x="1336" y="3881"/>
                  </a:lnTo>
                  <a:lnTo>
                    <a:pt x="1219" y="4048"/>
                  </a:lnTo>
                  <a:lnTo>
                    <a:pt x="1102" y="4214"/>
                  </a:lnTo>
                  <a:lnTo>
                    <a:pt x="994" y="4381"/>
                  </a:lnTo>
                  <a:lnTo>
                    <a:pt x="885" y="4555"/>
                  </a:lnTo>
                  <a:lnTo>
                    <a:pt x="785" y="4728"/>
                  </a:lnTo>
                  <a:lnTo>
                    <a:pt x="693" y="4901"/>
                  </a:lnTo>
                  <a:lnTo>
                    <a:pt x="601" y="5075"/>
                  </a:lnTo>
                  <a:lnTo>
                    <a:pt x="518" y="5255"/>
                  </a:lnTo>
                  <a:lnTo>
                    <a:pt x="443" y="5435"/>
                  </a:lnTo>
                  <a:lnTo>
                    <a:pt x="376" y="5615"/>
                  </a:lnTo>
                  <a:lnTo>
                    <a:pt x="309" y="5795"/>
                  </a:lnTo>
                  <a:lnTo>
                    <a:pt x="251" y="5982"/>
                  </a:lnTo>
                  <a:lnTo>
                    <a:pt x="201" y="6162"/>
                  </a:lnTo>
                  <a:lnTo>
                    <a:pt x="151" y="6348"/>
                  </a:lnTo>
                  <a:lnTo>
                    <a:pt x="109" y="6535"/>
                  </a:lnTo>
                  <a:lnTo>
                    <a:pt x="76" y="6728"/>
                  </a:lnTo>
                  <a:lnTo>
                    <a:pt x="51" y="6915"/>
                  </a:lnTo>
                  <a:lnTo>
                    <a:pt x="26" y="7109"/>
                  </a:lnTo>
                  <a:lnTo>
                    <a:pt x="9" y="7295"/>
                  </a:lnTo>
                  <a:lnTo>
                    <a:pt x="1" y="7489"/>
                  </a:lnTo>
                  <a:lnTo>
                    <a:pt x="1" y="7682"/>
                  </a:lnTo>
                  <a:lnTo>
                    <a:pt x="1" y="7875"/>
                  </a:lnTo>
                  <a:lnTo>
                    <a:pt x="9" y="8069"/>
                  </a:lnTo>
                  <a:lnTo>
                    <a:pt x="26" y="8262"/>
                  </a:lnTo>
                  <a:lnTo>
                    <a:pt x="51" y="8456"/>
                  </a:lnTo>
                  <a:lnTo>
                    <a:pt x="76" y="8642"/>
                  </a:lnTo>
                  <a:lnTo>
                    <a:pt x="109" y="8829"/>
                  </a:lnTo>
                  <a:lnTo>
                    <a:pt x="151" y="9016"/>
                  </a:lnTo>
                  <a:lnTo>
                    <a:pt x="201" y="9202"/>
                  </a:lnTo>
                  <a:lnTo>
                    <a:pt x="251" y="9389"/>
                  </a:lnTo>
                  <a:lnTo>
                    <a:pt x="309" y="9576"/>
                  </a:lnTo>
                  <a:lnTo>
                    <a:pt x="376" y="9756"/>
                  </a:lnTo>
                  <a:lnTo>
                    <a:pt x="443" y="9936"/>
                  </a:lnTo>
                  <a:lnTo>
                    <a:pt x="518" y="10116"/>
                  </a:lnTo>
                  <a:lnTo>
                    <a:pt x="601" y="10296"/>
                  </a:lnTo>
                  <a:lnTo>
                    <a:pt x="693" y="10469"/>
                  </a:lnTo>
                  <a:lnTo>
                    <a:pt x="785" y="10643"/>
                  </a:lnTo>
                  <a:lnTo>
                    <a:pt x="885" y="10816"/>
                  </a:lnTo>
                  <a:lnTo>
                    <a:pt x="994" y="10990"/>
                  </a:lnTo>
                  <a:lnTo>
                    <a:pt x="1102" y="11156"/>
                  </a:lnTo>
                  <a:lnTo>
                    <a:pt x="1219" y="11323"/>
                  </a:lnTo>
                  <a:lnTo>
                    <a:pt x="1336" y="11483"/>
                  </a:lnTo>
                  <a:lnTo>
                    <a:pt x="1469" y="11650"/>
                  </a:lnTo>
                  <a:lnTo>
                    <a:pt x="1603" y="11810"/>
                  </a:lnTo>
                  <a:lnTo>
                    <a:pt x="1736" y="11970"/>
                  </a:lnTo>
                  <a:lnTo>
                    <a:pt x="1886" y="12123"/>
                  </a:lnTo>
                  <a:lnTo>
                    <a:pt x="2028" y="12277"/>
                  </a:lnTo>
                  <a:lnTo>
                    <a:pt x="2186" y="12423"/>
                  </a:lnTo>
                  <a:lnTo>
                    <a:pt x="2345" y="12577"/>
                  </a:lnTo>
                  <a:lnTo>
                    <a:pt x="2512" y="12723"/>
                  </a:lnTo>
                  <a:lnTo>
                    <a:pt x="2687" y="12863"/>
                  </a:lnTo>
                  <a:lnTo>
                    <a:pt x="2862" y="13004"/>
                  </a:lnTo>
                  <a:lnTo>
                    <a:pt x="3037" y="13144"/>
                  </a:lnTo>
                  <a:lnTo>
                    <a:pt x="3229" y="13277"/>
                  </a:lnTo>
                  <a:lnTo>
                    <a:pt x="3413" y="13404"/>
                  </a:lnTo>
                  <a:lnTo>
                    <a:pt x="3605" y="13530"/>
                  </a:lnTo>
                  <a:lnTo>
                    <a:pt x="3797" y="13650"/>
                  </a:lnTo>
                  <a:lnTo>
                    <a:pt x="3997" y="13770"/>
                  </a:lnTo>
                  <a:lnTo>
                    <a:pt x="4197" y="13884"/>
                  </a:lnTo>
                  <a:lnTo>
                    <a:pt x="4406" y="13990"/>
                  </a:lnTo>
                  <a:lnTo>
                    <a:pt x="4614" y="14097"/>
                  </a:lnTo>
                  <a:lnTo>
                    <a:pt x="4823" y="14197"/>
                  </a:lnTo>
                  <a:lnTo>
                    <a:pt x="5040" y="14297"/>
                  </a:lnTo>
                  <a:lnTo>
                    <a:pt x="5256" y="14391"/>
                  </a:lnTo>
                  <a:lnTo>
                    <a:pt x="5473" y="14477"/>
                  </a:lnTo>
                  <a:lnTo>
                    <a:pt x="5699" y="14564"/>
                  </a:lnTo>
                  <a:lnTo>
                    <a:pt x="5924" y="14644"/>
                  </a:lnTo>
                  <a:lnTo>
                    <a:pt x="6149" y="14724"/>
                  </a:lnTo>
                  <a:lnTo>
                    <a:pt x="6383" y="14797"/>
                  </a:lnTo>
                  <a:lnTo>
                    <a:pt x="6616" y="14864"/>
                  </a:lnTo>
                  <a:lnTo>
                    <a:pt x="6850" y="14931"/>
                  </a:lnTo>
                  <a:lnTo>
                    <a:pt x="7083" y="14991"/>
                  </a:lnTo>
                  <a:lnTo>
                    <a:pt x="7325" y="15044"/>
                  </a:lnTo>
                  <a:lnTo>
                    <a:pt x="7567" y="15097"/>
                  </a:lnTo>
                  <a:lnTo>
                    <a:pt x="7809" y="15144"/>
                  </a:lnTo>
                  <a:lnTo>
                    <a:pt x="8051" y="15191"/>
                  </a:lnTo>
                  <a:lnTo>
                    <a:pt x="8301" y="15224"/>
                  </a:lnTo>
                  <a:lnTo>
                    <a:pt x="8552" y="15257"/>
                  </a:lnTo>
                  <a:lnTo>
                    <a:pt x="8802" y="15291"/>
                  </a:lnTo>
                  <a:lnTo>
                    <a:pt x="9052" y="15317"/>
                  </a:lnTo>
                  <a:lnTo>
                    <a:pt x="9303" y="15337"/>
                  </a:lnTo>
                  <a:lnTo>
                    <a:pt x="9561" y="15351"/>
                  </a:lnTo>
                  <a:lnTo>
                    <a:pt x="9811" y="15364"/>
                  </a:lnTo>
                  <a:lnTo>
                    <a:pt x="10070" y="15371"/>
                  </a:lnTo>
                  <a:lnTo>
                    <a:pt x="10587" y="15371"/>
                  </a:lnTo>
                  <a:lnTo>
                    <a:pt x="10854" y="15364"/>
                  </a:lnTo>
                  <a:lnTo>
                    <a:pt x="11113" y="15351"/>
                  </a:lnTo>
                  <a:lnTo>
                    <a:pt x="11371" y="15331"/>
                  </a:lnTo>
                  <a:lnTo>
                    <a:pt x="11630" y="15311"/>
                  </a:lnTo>
                  <a:lnTo>
                    <a:pt x="11889" y="15284"/>
                  </a:lnTo>
                  <a:lnTo>
                    <a:pt x="12139" y="15251"/>
                  </a:lnTo>
                  <a:lnTo>
                    <a:pt x="12389" y="15217"/>
                  </a:lnTo>
                  <a:lnTo>
                    <a:pt x="12639" y="15177"/>
                  </a:lnTo>
                  <a:lnTo>
                    <a:pt x="12881" y="15131"/>
                  </a:lnTo>
                  <a:lnTo>
                    <a:pt x="13132" y="15077"/>
                  </a:lnTo>
                  <a:lnTo>
                    <a:pt x="13374" y="15024"/>
                  </a:lnTo>
                  <a:lnTo>
                    <a:pt x="13607" y="14971"/>
                  </a:lnTo>
                  <a:lnTo>
                    <a:pt x="13849" y="14904"/>
                  </a:lnTo>
                  <a:lnTo>
                    <a:pt x="14083" y="14837"/>
                  </a:lnTo>
                  <a:lnTo>
                    <a:pt x="14308" y="14764"/>
                  </a:lnTo>
                  <a:lnTo>
                    <a:pt x="14542" y="14691"/>
                  </a:lnTo>
                  <a:lnTo>
                    <a:pt x="14767" y="14611"/>
                  </a:lnTo>
                  <a:lnTo>
                    <a:pt x="14992" y="14531"/>
                  </a:lnTo>
                  <a:lnTo>
                    <a:pt x="15209" y="14444"/>
                  </a:lnTo>
                  <a:lnTo>
                    <a:pt x="15426" y="14351"/>
                  </a:lnTo>
                  <a:lnTo>
                    <a:pt x="15634" y="14257"/>
                  </a:lnTo>
                  <a:lnTo>
                    <a:pt x="15843" y="14157"/>
                  </a:lnTo>
                  <a:lnTo>
                    <a:pt x="16051" y="14057"/>
                  </a:lnTo>
                  <a:lnTo>
                    <a:pt x="16252" y="13950"/>
                  </a:lnTo>
                  <a:lnTo>
                    <a:pt x="16452" y="13844"/>
                  </a:lnTo>
                  <a:lnTo>
                    <a:pt x="16652" y="13730"/>
                  </a:lnTo>
                  <a:lnTo>
                    <a:pt x="16844" y="13617"/>
                  </a:lnTo>
                  <a:lnTo>
                    <a:pt x="17028" y="13497"/>
                  </a:lnTo>
                  <a:lnTo>
                    <a:pt x="17211" y="13370"/>
                  </a:lnTo>
                  <a:lnTo>
                    <a:pt x="17395" y="13250"/>
                  </a:lnTo>
                  <a:lnTo>
                    <a:pt x="17570" y="13117"/>
                  </a:lnTo>
                  <a:lnTo>
                    <a:pt x="17745" y="12984"/>
                  </a:lnTo>
                  <a:lnTo>
                    <a:pt x="17912" y="12850"/>
                  </a:lnTo>
                  <a:lnTo>
                    <a:pt x="18070" y="12710"/>
                  </a:lnTo>
                  <a:lnTo>
                    <a:pt x="18229" y="12570"/>
                  </a:lnTo>
                  <a:lnTo>
                    <a:pt x="18387" y="12430"/>
                  </a:lnTo>
                  <a:lnTo>
                    <a:pt x="18537" y="12283"/>
                  </a:lnTo>
                  <a:lnTo>
                    <a:pt x="18679" y="12130"/>
                  </a:lnTo>
                  <a:lnTo>
                    <a:pt x="18821" y="11983"/>
                  </a:lnTo>
                  <a:lnTo>
                    <a:pt x="18955" y="11823"/>
                  </a:lnTo>
                  <a:lnTo>
                    <a:pt x="19088" y="11670"/>
                  </a:lnTo>
                  <a:lnTo>
                    <a:pt x="19213" y="11510"/>
                  </a:lnTo>
                  <a:lnTo>
                    <a:pt x="19338" y="11343"/>
                  </a:lnTo>
                  <a:lnTo>
                    <a:pt x="19455" y="11183"/>
                  </a:lnTo>
                  <a:lnTo>
                    <a:pt x="19564" y="11016"/>
                  </a:lnTo>
                  <a:lnTo>
                    <a:pt x="19672" y="10843"/>
                  </a:lnTo>
                  <a:lnTo>
                    <a:pt x="19772" y="10676"/>
                  </a:lnTo>
                  <a:lnTo>
                    <a:pt x="19864" y="10503"/>
                  </a:lnTo>
                  <a:lnTo>
                    <a:pt x="19956" y="10323"/>
                  </a:lnTo>
                  <a:lnTo>
                    <a:pt x="20039" y="10149"/>
                  </a:lnTo>
                  <a:lnTo>
                    <a:pt x="20114" y="9969"/>
                  </a:lnTo>
                  <a:lnTo>
                    <a:pt x="20189" y="9789"/>
                  </a:lnTo>
                  <a:lnTo>
                    <a:pt x="20248" y="9603"/>
                  </a:lnTo>
                  <a:lnTo>
                    <a:pt x="20314" y="9416"/>
                  </a:lnTo>
                  <a:lnTo>
                    <a:pt x="20364" y="9229"/>
                  </a:lnTo>
                  <a:lnTo>
                    <a:pt x="20415" y="9042"/>
                  </a:lnTo>
                  <a:lnTo>
                    <a:pt x="20456" y="8856"/>
                  </a:lnTo>
                  <a:lnTo>
                    <a:pt x="20490" y="8662"/>
                  </a:lnTo>
                  <a:lnTo>
                    <a:pt x="20523" y="8469"/>
                  </a:lnTo>
                  <a:lnTo>
                    <a:pt x="20548" y="8276"/>
                  </a:lnTo>
                  <a:lnTo>
                    <a:pt x="20565" y="8082"/>
                  </a:lnTo>
                  <a:lnTo>
                    <a:pt x="20573" y="7882"/>
                  </a:lnTo>
                  <a:lnTo>
                    <a:pt x="20573" y="7682"/>
                  </a:lnTo>
                  <a:lnTo>
                    <a:pt x="20573" y="7489"/>
                  </a:lnTo>
                  <a:lnTo>
                    <a:pt x="20565" y="7289"/>
                  </a:lnTo>
                  <a:lnTo>
                    <a:pt x="20548" y="7095"/>
                  </a:lnTo>
                  <a:lnTo>
                    <a:pt x="20523" y="6902"/>
                  </a:lnTo>
                  <a:lnTo>
                    <a:pt x="20490" y="6708"/>
                  </a:lnTo>
                  <a:lnTo>
                    <a:pt x="20456" y="6515"/>
                  </a:lnTo>
                  <a:lnTo>
                    <a:pt x="20415" y="6328"/>
                  </a:lnTo>
                  <a:lnTo>
                    <a:pt x="20364" y="6135"/>
                  </a:lnTo>
                  <a:lnTo>
                    <a:pt x="20314" y="5948"/>
                  </a:lnTo>
                  <a:lnTo>
                    <a:pt x="20248" y="5768"/>
                  </a:lnTo>
                  <a:lnTo>
                    <a:pt x="20189" y="5582"/>
                  </a:lnTo>
                  <a:lnTo>
                    <a:pt x="20114" y="5401"/>
                  </a:lnTo>
                  <a:lnTo>
                    <a:pt x="20039" y="5221"/>
                  </a:lnTo>
                  <a:lnTo>
                    <a:pt x="19956" y="5041"/>
                  </a:lnTo>
                  <a:lnTo>
                    <a:pt x="19864" y="4868"/>
                  </a:lnTo>
                  <a:lnTo>
                    <a:pt x="19772" y="4695"/>
                  </a:lnTo>
                  <a:lnTo>
                    <a:pt x="19672" y="4521"/>
                  </a:lnTo>
                  <a:lnTo>
                    <a:pt x="19564" y="4355"/>
                  </a:lnTo>
                  <a:lnTo>
                    <a:pt x="19455" y="4188"/>
                  </a:lnTo>
                  <a:lnTo>
                    <a:pt x="19338" y="4021"/>
                  </a:lnTo>
                  <a:lnTo>
                    <a:pt x="19213" y="3861"/>
                  </a:lnTo>
                  <a:lnTo>
                    <a:pt x="19088" y="3701"/>
                  </a:lnTo>
                  <a:lnTo>
                    <a:pt x="18955" y="3541"/>
                  </a:lnTo>
                  <a:lnTo>
                    <a:pt x="18821" y="3388"/>
                  </a:lnTo>
                  <a:lnTo>
                    <a:pt x="18679" y="3234"/>
                  </a:lnTo>
                  <a:lnTo>
                    <a:pt x="18537" y="3088"/>
                  </a:lnTo>
                  <a:lnTo>
                    <a:pt x="18387" y="2941"/>
                  </a:lnTo>
                  <a:lnTo>
                    <a:pt x="18229" y="2794"/>
                  </a:lnTo>
                  <a:lnTo>
                    <a:pt x="18070" y="2654"/>
                  </a:lnTo>
                  <a:lnTo>
                    <a:pt x="17912" y="2521"/>
                  </a:lnTo>
                  <a:lnTo>
                    <a:pt x="17745" y="2381"/>
                  </a:lnTo>
                  <a:lnTo>
                    <a:pt x="17570" y="2254"/>
                  </a:lnTo>
                  <a:lnTo>
                    <a:pt x="17395" y="2121"/>
                  </a:lnTo>
                  <a:lnTo>
                    <a:pt x="17211" y="1994"/>
                  </a:lnTo>
                  <a:lnTo>
                    <a:pt x="17028" y="1874"/>
                  </a:lnTo>
                  <a:lnTo>
                    <a:pt x="16844" y="1754"/>
                  </a:lnTo>
                  <a:lnTo>
                    <a:pt x="16652" y="1640"/>
                  </a:lnTo>
                  <a:lnTo>
                    <a:pt x="16452" y="1527"/>
                  </a:lnTo>
                  <a:lnTo>
                    <a:pt x="16252" y="1414"/>
                  </a:lnTo>
                  <a:lnTo>
                    <a:pt x="16051" y="1314"/>
                  </a:lnTo>
                  <a:lnTo>
                    <a:pt x="15843" y="1207"/>
                  </a:lnTo>
                  <a:lnTo>
                    <a:pt x="15634" y="1114"/>
                  </a:lnTo>
                  <a:lnTo>
                    <a:pt x="15426" y="1014"/>
                  </a:lnTo>
                  <a:lnTo>
                    <a:pt x="15209" y="927"/>
                  </a:lnTo>
                  <a:lnTo>
                    <a:pt x="14992" y="840"/>
                  </a:lnTo>
                  <a:lnTo>
                    <a:pt x="14767" y="754"/>
                  </a:lnTo>
                  <a:lnTo>
                    <a:pt x="14542" y="680"/>
                  </a:lnTo>
                  <a:lnTo>
                    <a:pt x="14308" y="600"/>
                  </a:lnTo>
                  <a:lnTo>
                    <a:pt x="14083" y="533"/>
                  </a:lnTo>
                  <a:lnTo>
                    <a:pt x="13849" y="467"/>
                  </a:lnTo>
                  <a:lnTo>
                    <a:pt x="13607" y="400"/>
                  </a:lnTo>
                  <a:lnTo>
                    <a:pt x="13374" y="340"/>
                  </a:lnTo>
                  <a:lnTo>
                    <a:pt x="13132" y="287"/>
                  </a:lnTo>
                  <a:lnTo>
                    <a:pt x="12881" y="240"/>
                  </a:lnTo>
                  <a:lnTo>
                    <a:pt x="12639" y="193"/>
                  </a:lnTo>
                  <a:lnTo>
                    <a:pt x="12389" y="153"/>
                  </a:lnTo>
                  <a:lnTo>
                    <a:pt x="12139" y="120"/>
                  </a:lnTo>
                  <a:lnTo>
                    <a:pt x="11889" y="87"/>
                  </a:lnTo>
                  <a:lnTo>
                    <a:pt x="11630" y="60"/>
                  </a:lnTo>
                  <a:lnTo>
                    <a:pt x="11371" y="33"/>
                  </a:lnTo>
                  <a:lnTo>
                    <a:pt x="11113" y="20"/>
                  </a:lnTo>
                  <a:lnTo>
                    <a:pt x="10854" y="7"/>
                  </a:lnTo>
                  <a:lnTo>
                    <a:pt x="10587" y="0"/>
                  </a:lnTo>
                  <a:close/>
                </a:path>
              </a:pathLst>
            </a:custGeom>
            <a:solidFill>
              <a:srgbClr val="2319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563;p67"/>
            <p:cNvSpPr/>
            <p:nvPr/>
          </p:nvSpPr>
          <p:spPr>
            <a:xfrm flipH="1">
              <a:off x="5230951" y="2338043"/>
              <a:ext cx="42871" cy="46419"/>
            </a:xfrm>
            <a:custGeom>
              <a:avLst/>
              <a:gdLst/>
              <a:ahLst/>
              <a:cxnLst/>
              <a:rect l="l" t="t" r="r" b="b"/>
              <a:pathLst>
                <a:path w="9861" h="7310" extrusionOk="0">
                  <a:moveTo>
                    <a:pt x="4972" y="7309"/>
                  </a:moveTo>
                  <a:lnTo>
                    <a:pt x="4972" y="7309"/>
                  </a:lnTo>
                  <a:lnTo>
                    <a:pt x="4714" y="7303"/>
                  </a:lnTo>
                  <a:lnTo>
                    <a:pt x="4455" y="7289"/>
                  </a:lnTo>
                  <a:lnTo>
                    <a:pt x="4213" y="7269"/>
                  </a:lnTo>
                  <a:lnTo>
                    <a:pt x="3963" y="7236"/>
                  </a:lnTo>
                  <a:lnTo>
                    <a:pt x="3721" y="7196"/>
                  </a:lnTo>
                  <a:lnTo>
                    <a:pt x="3487" y="7142"/>
                  </a:lnTo>
                  <a:lnTo>
                    <a:pt x="3254" y="7089"/>
                  </a:lnTo>
                  <a:lnTo>
                    <a:pt x="3028" y="7022"/>
                  </a:lnTo>
                  <a:lnTo>
                    <a:pt x="2812" y="6949"/>
                  </a:lnTo>
                  <a:lnTo>
                    <a:pt x="2595" y="6869"/>
                  </a:lnTo>
                  <a:lnTo>
                    <a:pt x="2386" y="6782"/>
                  </a:lnTo>
                  <a:lnTo>
                    <a:pt x="2186" y="6682"/>
                  </a:lnTo>
                  <a:lnTo>
                    <a:pt x="1994" y="6582"/>
                  </a:lnTo>
                  <a:lnTo>
                    <a:pt x="1802" y="6476"/>
                  </a:lnTo>
                  <a:lnTo>
                    <a:pt x="1627" y="6362"/>
                  </a:lnTo>
                  <a:lnTo>
                    <a:pt x="1452" y="6236"/>
                  </a:lnTo>
                  <a:lnTo>
                    <a:pt x="1285" y="6109"/>
                  </a:lnTo>
                  <a:lnTo>
                    <a:pt x="1135" y="5976"/>
                  </a:lnTo>
                  <a:lnTo>
                    <a:pt x="985" y="5842"/>
                  </a:lnTo>
                  <a:lnTo>
                    <a:pt x="843" y="5695"/>
                  </a:lnTo>
                  <a:lnTo>
                    <a:pt x="718" y="5549"/>
                  </a:lnTo>
                  <a:lnTo>
                    <a:pt x="601" y="5395"/>
                  </a:lnTo>
                  <a:lnTo>
                    <a:pt x="492" y="5235"/>
                  </a:lnTo>
                  <a:lnTo>
                    <a:pt x="392" y="5075"/>
                  </a:lnTo>
                  <a:lnTo>
                    <a:pt x="300" y="4909"/>
                  </a:lnTo>
                  <a:lnTo>
                    <a:pt x="225" y="4742"/>
                  </a:lnTo>
                  <a:lnTo>
                    <a:pt x="159" y="4568"/>
                  </a:lnTo>
                  <a:lnTo>
                    <a:pt x="100" y="4388"/>
                  </a:lnTo>
                  <a:lnTo>
                    <a:pt x="59" y="4208"/>
                  </a:lnTo>
                  <a:lnTo>
                    <a:pt x="25" y="4028"/>
                  </a:lnTo>
                  <a:lnTo>
                    <a:pt x="8" y="3842"/>
                  </a:lnTo>
                  <a:lnTo>
                    <a:pt x="0" y="3655"/>
                  </a:lnTo>
                  <a:lnTo>
                    <a:pt x="0" y="3655"/>
                  </a:lnTo>
                  <a:lnTo>
                    <a:pt x="8" y="3468"/>
                  </a:lnTo>
                  <a:lnTo>
                    <a:pt x="25" y="3281"/>
                  </a:lnTo>
                  <a:lnTo>
                    <a:pt x="59" y="3101"/>
                  </a:lnTo>
                  <a:lnTo>
                    <a:pt x="100" y="2921"/>
                  </a:lnTo>
                  <a:lnTo>
                    <a:pt x="159" y="2741"/>
                  </a:lnTo>
                  <a:lnTo>
                    <a:pt x="225" y="2568"/>
                  </a:lnTo>
                  <a:lnTo>
                    <a:pt x="300" y="2401"/>
                  </a:lnTo>
                  <a:lnTo>
                    <a:pt x="392" y="2234"/>
                  </a:lnTo>
                  <a:lnTo>
                    <a:pt x="492" y="2068"/>
                  </a:lnTo>
                  <a:lnTo>
                    <a:pt x="601" y="1914"/>
                  </a:lnTo>
                  <a:lnTo>
                    <a:pt x="718" y="1761"/>
                  </a:lnTo>
                  <a:lnTo>
                    <a:pt x="843" y="1614"/>
                  </a:lnTo>
                  <a:lnTo>
                    <a:pt x="985" y="1468"/>
                  </a:lnTo>
                  <a:lnTo>
                    <a:pt x="1135" y="1328"/>
                  </a:lnTo>
                  <a:lnTo>
                    <a:pt x="1285" y="1201"/>
                  </a:lnTo>
                  <a:lnTo>
                    <a:pt x="1452" y="1074"/>
                  </a:lnTo>
                  <a:lnTo>
                    <a:pt x="1627" y="947"/>
                  </a:lnTo>
                  <a:lnTo>
                    <a:pt x="1802" y="834"/>
                  </a:lnTo>
                  <a:lnTo>
                    <a:pt x="1994" y="727"/>
                  </a:lnTo>
                  <a:lnTo>
                    <a:pt x="2186" y="627"/>
                  </a:lnTo>
                  <a:lnTo>
                    <a:pt x="2386" y="527"/>
                  </a:lnTo>
                  <a:lnTo>
                    <a:pt x="2595" y="441"/>
                  </a:lnTo>
                  <a:lnTo>
                    <a:pt x="2812" y="361"/>
                  </a:lnTo>
                  <a:lnTo>
                    <a:pt x="3028" y="287"/>
                  </a:lnTo>
                  <a:lnTo>
                    <a:pt x="3254" y="221"/>
                  </a:lnTo>
                  <a:lnTo>
                    <a:pt x="3487" y="167"/>
                  </a:lnTo>
                  <a:lnTo>
                    <a:pt x="3721" y="114"/>
                  </a:lnTo>
                  <a:lnTo>
                    <a:pt x="3963" y="74"/>
                  </a:lnTo>
                  <a:lnTo>
                    <a:pt x="4213" y="41"/>
                  </a:lnTo>
                  <a:lnTo>
                    <a:pt x="4455" y="21"/>
                  </a:lnTo>
                  <a:lnTo>
                    <a:pt x="4714" y="7"/>
                  </a:lnTo>
                  <a:lnTo>
                    <a:pt x="4972" y="1"/>
                  </a:lnTo>
                  <a:lnTo>
                    <a:pt x="4972" y="1"/>
                  </a:lnTo>
                  <a:lnTo>
                    <a:pt x="5222" y="7"/>
                  </a:lnTo>
                  <a:lnTo>
                    <a:pt x="5464" y="21"/>
                  </a:lnTo>
                  <a:lnTo>
                    <a:pt x="5706" y="41"/>
                  </a:lnTo>
                  <a:lnTo>
                    <a:pt x="5948" y="74"/>
                  </a:lnTo>
                  <a:lnTo>
                    <a:pt x="6182" y="114"/>
                  </a:lnTo>
                  <a:lnTo>
                    <a:pt x="6415" y="167"/>
                  </a:lnTo>
                  <a:lnTo>
                    <a:pt x="6641" y="221"/>
                  </a:lnTo>
                  <a:lnTo>
                    <a:pt x="6866" y="287"/>
                  </a:lnTo>
                  <a:lnTo>
                    <a:pt x="7083" y="361"/>
                  </a:lnTo>
                  <a:lnTo>
                    <a:pt x="7291" y="441"/>
                  </a:lnTo>
                  <a:lnTo>
                    <a:pt x="7492" y="527"/>
                  </a:lnTo>
                  <a:lnTo>
                    <a:pt x="7692" y="627"/>
                  </a:lnTo>
                  <a:lnTo>
                    <a:pt x="7884" y="727"/>
                  </a:lnTo>
                  <a:lnTo>
                    <a:pt x="8067" y="834"/>
                  </a:lnTo>
                  <a:lnTo>
                    <a:pt x="8251" y="947"/>
                  </a:lnTo>
                  <a:lnTo>
                    <a:pt x="8418" y="1074"/>
                  </a:lnTo>
                  <a:lnTo>
                    <a:pt x="8584" y="1201"/>
                  </a:lnTo>
                  <a:lnTo>
                    <a:pt x="8735" y="1328"/>
                  </a:lnTo>
                  <a:lnTo>
                    <a:pt x="8876" y="1468"/>
                  </a:lnTo>
                  <a:lnTo>
                    <a:pt x="9018" y="1614"/>
                  </a:lnTo>
                  <a:lnTo>
                    <a:pt x="9143" y="1761"/>
                  </a:lnTo>
                  <a:lnTo>
                    <a:pt x="9260" y="1914"/>
                  </a:lnTo>
                  <a:lnTo>
                    <a:pt x="9369" y="2068"/>
                  </a:lnTo>
                  <a:lnTo>
                    <a:pt x="9469" y="2234"/>
                  </a:lnTo>
                  <a:lnTo>
                    <a:pt x="9560" y="2401"/>
                  </a:lnTo>
                  <a:lnTo>
                    <a:pt x="9636" y="2568"/>
                  </a:lnTo>
                  <a:lnTo>
                    <a:pt x="9702" y="2741"/>
                  </a:lnTo>
                  <a:lnTo>
                    <a:pt x="9761" y="2921"/>
                  </a:lnTo>
                  <a:lnTo>
                    <a:pt x="9802" y="3101"/>
                  </a:lnTo>
                  <a:lnTo>
                    <a:pt x="9836" y="3281"/>
                  </a:lnTo>
                  <a:lnTo>
                    <a:pt x="9852" y="3468"/>
                  </a:lnTo>
                  <a:lnTo>
                    <a:pt x="9861" y="3655"/>
                  </a:lnTo>
                  <a:lnTo>
                    <a:pt x="9861" y="3655"/>
                  </a:lnTo>
                  <a:lnTo>
                    <a:pt x="9852" y="3842"/>
                  </a:lnTo>
                  <a:lnTo>
                    <a:pt x="9836" y="4028"/>
                  </a:lnTo>
                  <a:lnTo>
                    <a:pt x="9802" y="4208"/>
                  </a:lnTo>
                  <a:lnTo>
                    <a:pt x="9761" y="4388"/>
                  </a:lnTo>
                  <a:lnTo>
                    <a:pt x="9702" y="4568"/>
                  </a:lnTo>
                  <a:lnTo>
                    <a:pt x="9636" y="4742"/>
                  </a:lnTo>
                  <a:lnTo>
                    <a:pt x="9560" y="4909"/>
                  </a:lnTo>
                  <a:lnTo>
                    <a:pt x="9469" y="5075"/>
                  </a:lnTo>
                  <a:lnTo>
                    <a:pt x="9369" y="5235"/>
                  </a:lnTo>
                  <a:lnTo>
                    <a:pt x="9260" y="5395"/>
                  </a:lnTo>
                  <a:lnTo>
                    <a:pt x="9143" y="5549"/>
                  </a:lnTo>
                  <a:lnTo>
                    <a:pt x="9018" y="5695"/>
                  </a:lnTo>
                  <a:lnTo>
                    <a:pt x="8876" y="5842"/>
                  </a:lnTo>
                  <a:lnTo>
                    <a:pt x="8735" y="5976"/>
                  </a:lnTo>
                  <a:lnTo>
                    <a:pt x="8584" y="6109"/>
                  </a:lnTo>
                  <a:lnTo>
                    <a:pt x="8418" y="6236"/>
                  </a:lnTo>
                  <a:lnTo>
                    <a:pt x="8251" y="6362"/>
                  </a:lnTo>
                  <a:lnTo>
                    <a:pt x="8067" y="6476"/>
                  </a:lnTo>
                  <a:lnTo>
                    <a:pt x="7884" y="6582"/>
                  </a:lnTo>
                  <a:lnTo>
                    <a:pt x="7692" y="6682"/>
                  </a:lnTo>
                  <a:lnTo>
                    <a:pt x="7492" y="6782"/>
                  </a:lnTo>
                  <a:lnTo>
                    <a:pt x="7291" y="6869"/>
                  </a:lnTo>
                  <a:lnTo>
                    <a:pt x="7083" y="6949"/>
                  </a:lnTo>
                  <a:lnTo>
                    <a:pt x="6866" y="7022"/>
                  </a:lnTo>
                  <a:lnTo>
                    <a:pt x="6641" y="7089"/>
                  </a:lnTo>
                  <a:lnTo>
                    <a:pt x="6415" y="7142"/>
                  </a:lnTo>
                  <a:lnTo>
                    <a:pt x="6182" y="7196"/>
                  </a:lnTo>
                  <a:lnTo>
                    <a:pt x="5948" y="7236"/>
                  </a:lnTo>
                  <a:lnTo>
                    <a:pt x="5706" y="7269"/>
                  </a:lnTo>
                  <a:lnTo>
                    <a:pt x="5464" y="7289"/>
                  </a:lnTo>
                  <a:lnTo>
                    <a:pt x="5222" y="7303"/>
                  </a:lnTo>
                  <a:lnTo>
                    <a:pt x="4972" y="7309"/>
                  </a:lnTo>
                  <a:lnTo>
                    <a:pt x="4972" y="7309"/>
                  </a:ln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564;p67"/>
            <p:cNvSpPr/>
            <p:nvPr/>
          </p:nvSpPr>
          <p:spPr>
            <a:xfrm flipH="1">
              <a:off x="5227543" y="2334023"/>
              <a:ext cx="49692" cy="54458"/>
            </a:xfrm>
            <a:custGeom>
              <a:avLst/>
              <a:gdLst/>
              <a:ahLst/>
              <a:cxnLst/>
              <a:rect l="l" t="t" r="r" b="b"/>
              <a:pathLst>
                <a:path w="11430" h="8576" extrusionOk="0">
                  <a:moveTo>
                    <a:pt x="5757" y="1260"/>
                  </a:moveTo>
                  <a:lnTo>
                    <a:pt x="5957" y="1267"/>
                  </a:lnTo>
                  <a:lnTo>
                    <a:pt x="6166" y="1280"/>
                  </a:lnTo>
                  <a:lnTo>
                    <a:pt x="6366" y="1294"/>
                  </a:lnTo>
                  <a:lnTo>
                    <a:pt x="6566" y="1320"/>
                  </a:lnTo>
                  <a:lnTo>
                    <a:pt x="6758" y="1354"/>
                  </a:lnTo>
                  <a:lnTo>
                    <a:pt x="6950" y="1394"/>
                  </a:lnTo>
                  <a:lnTo>
                    <a:pt x="7142" y="1440"/>
                  </a:lnTo>
                  <a:lnTo>
                    <a:pt x="7326" y="1494"/>
                  </a:lnTo>
                  <a:lnTo>
                    <a:pt x="7509" y="1554"/>
                  </a:lnTo>
                  <a:lnTo>
                    <a:pt x="7693" y="1627"/>
                  </a:lnTo>
                  <a:lnTo>
                    <a:pt x="7868" y="1701"/>
                  </a:lnTo>
                  <a:lnTo>
                    <a:pt x="8035" y="1781"/>
                  </a:lnTo>
                  <a:lnTo>
                    <a:pt x="8201" y="1867"/>
                  </a:lnTo>
                  <a:lnTo>
                    <a:pt x="8360" y="1961"/>
                  </a:lnTo>
                  <a:lnTo>
                    <a:pt x="8519" y="2061"/>
                  </a:lnTo>
                  <a:lnTo>
                    <a:pt x="8669" y="2167"/>
                  </a:lnTo>
                  <a:lnTo>
                    <a:pt x="8802" y="2274"/>
                  </a:lnTo>
                  <a:lnTo>
                    <a:pt x="8936" y="2387"/>
                  </a:lnTo>
                  <a:lnTo>
                    <a:pt x="9061" y="2507"/>
                  </a:lnTo>
                  <a:lnTo>
                    <a:pt x="9178" y="2627"/>
                  </a:lnTo>
                  <a:lnTo>
                    <a:pt x="9278" y="2747"/>
                  </a:lnTo>
                  <a:lnTo>
                    <a:pt x="9378" y="2881"/>
                  </a:lnTo>
                  <a:lnTo>
                    <a:pt x="9470" y="3008"/>
                  </a:lnTo>
                  <a:lnTo>
                    <a:pt x="9545" y="3141"/>
                  </a:lnTo>
                  <a:lnTo>
                    <a:pt x="9620" y="3281"/>
                  </a:lnTo>
                  <a:lnTo>
                    <a:pt x="9678" y="3414"/>
                  </a:lnTo>
                  <a:lnTo>
                    <a:pt x="9736" y="3554"/>
                  </a:lnTo>
                  <a:lnTo>
                    <a:pt x="9778" y="3701"/>
                  </a:lnTo>
                  <a:lnTo>
                    <a:pt x="9812" y="3848"/>
                  </a:lnTo>
                  <a:lnTo>
                    <a:pt x="9837" y="3988"/>
                  </a:lnTo>
                  <a:lnTo>
                    <a:pt x="9845" y="4141"/>
                  </a:lnTo>
                  <a:lnTo>
                    <a:pt x="9853" y="4288"/>
                  </a:lnTo>
                  <a:lnTo>
                    <a:pt x="9845" y="4435"/>
                  </a:lnTo>
                  <a:lnTo>
                    <a:pt x="9837" y="4581"/>
                  </a:lnTo>
                  <a:lnTo>
                    <a:pt x="9812" y="4728"/>
                  </a:lnTo>
                  <a:lnTo>
                    <a:pt x="9778" y="4875"/>
                  </a:lnTo>
                  <a:lnTo>
                    <a:pt x="9736" y="5021"/>
                  </a:lnTo>
                  <a:lnTo>
                    <a:pt x="9678" y="5161"/>
                  </a:lnTo>
                  <a:lnTo>
                    <a:pt x="9620" y="5295"/>
                  </a:lnTo>
                  <a:lnTo>
                    <a:pt x="9545" y="5435"/>
                  </a:lnTo>
                  <a:lnTo>
                    <a:pt x="9470" y="5568"/>
                  </a:lnTo>
                  <a:lnTo>
                    <a:pt x="9378" y="5695"/>
                  </a:lnTo>
                  <a:lnTo>
                    <a:pt x="9278" y="5828"/>
                  </a:lnTo>
                  <a:lnTo>
                    <a:pt x="9178" y="5948"/>
                  </a:lnTo>
                  <a:lnTo>
                    <a:pt x="9061" y="6068"/>
                  </a:lnTo>
                  <a:lnTo>
                    <a:pt x="8936" y="6188"/>
                  </a:lnTo>
                  <a:lnTo>
                    <a:pt x="8802" y="6302"/>
                  </a:lnTo>
                  <a:lnTo>
                    <a:pt x="8669" y="6408"/>
                  </a:lnTo>
                  <a:lnTo>
                    <a:pt x="8519" y="6515"/>
                  </a:lnTo>
                  <a:lnTo>
                    <a:pt x="8360" y="6615"/>
                  </a:lnTo>
                  <a:lnTo>
                    <a:pt x="8201" y="6709"/>
                  </a:lnTo>
                  <a:lnTo>
                    <a:pt x="8035" y="6795"/>
                  </a:lnTo>
                  <a:lnTo>
                    <a:pt x="7868" y="6875"/>
                  </a:lnTo>
                  <a:lnTo>
                    <a:pt x="7693" y="6949"/>
                  </a:lnTo>
                  <a:lnTo>
                    <a:pt x="7509" y="7022"/>
                  </a:lnTo>
                  <a:lnTo>
                    <a:pt x="7326" y="7082"/>
                  </a:lnTo>
                  <a:lnTo>
                    <a:pt x="7142" y="7135"/>
                  </a:lnTo>
                  <a:lnTo>
                    <a:pt x="6950" y="7182"/>
                  </a:lnTo>
                  <a:lnTo>
                    <a:pt x="6758" y="7222"/>
                  </a:lnTo>
                  <a:lnTo>
                    <a:pt x="6566" y="7255"/>
                  </a:lnTo>
                  <a:lnTo>
                    <a:pt x="6366" y="7282"/>
                  </a:lnTo>
                  <a:lnTo>
                    <a:pt x="6166" y="7295"/>
                  </a:lnTo>
                  <a:lnTo>
                    <a:pt x="5957" y="7309"/>
                  </a:lnTo>
                  <a:lnTo>
                    <a:pt x="5757" y="7315"/>
                  </a:lnTo>
                  <a:lnTo>
                    <a:pt x="5540" y="7309"/>
                  </a:lnTo>
                  <a:lnTo>
                    <a:pt x="5332" y="7295"/>
                  </a:lnTo>
                  <a:lnTo>
                    <a:pt x="5123" y="7282"/>
                  </a:lnTo>
                  <a:lnTo>
                    <a:pt x="4923" y="7255"/>
                  </a:lnTo>
                  <a:lnTo>
                    <a:pt x="4723" y="7222"/>
                  </a:lnTo>
                  <a:lnTo>
                    <a:pt x="4523" y="7182"/>
                  </a:lnTo>
                  <a:lnTo>
                    <a:pt x="4322" y="7135"/>
                  </a:lnTo>
                  <a:lnTo>
                    <a:pt x="4130" y="7082"/>
                  </a:lnTo>
                  <a:lnTo>
                    <a:pt x="3947" y="7015"/>
                  </a:lnTo>
                  <a:lnTo>
                    <a:pt x="3763" y="6949"/>
                  </a:lnTo>
                  <a:lnTo>
                    <a:pt x="3588" y="6875"/>
                  </a:lnTo>
                  <a:lnTo>
                    <a:pt x="3413" y="6795"/>
                  </a:lnTo>
                  <a:lnTo>
                    <a:pt x="3246" y="6709"/>
                  </a:lnTo>
                  <a:lnTo>
                    <a:pt x="3079" y="6615"/>
                  </a:lnTo>
                  <a:lnTo>
                    <a:pt x="2921" y="6515"/>
                  </a:lnTo>
                  <a:lnTo>
                    <a:pt x="2771" y="6408"/>
                  </a:lnTo>
                  <a:lnTo>
                    <a:pt x="2629" y="6302"/>
                  </a:lnTo>
                  <a:lnTo>
                    <a:pt x="2495" y="6188"/>
                  </a:lnTo>
                  <a:lnTo>
                    <a:pt x="2379" y="6068"/>
                  </a:lnTo>
                  <a:lnTo>
                    <a:pt x="2262" y="5948"/>
                  </a:lnTo>
                  <a:lnTo>
                    <a:pt x="2153" y="5828"/>
                  </a:lnTo>
                  <a:lnTo>
                    <a:pt x="2053" y="5695"/>
                  </a:lnTo>
                  <a:lnTo>
                    <a:pt x="1961" y="5568"/>
                  </a:lnTo>
                  <a:lnTo>
                    <a:pt x="1886" y="5435"/>
                  </a:lnTo>
                  <a:lnTo>
                    <a:pt x="1811" y="5301"/>
                  </a:lnTo>
                  <a:lnTo>
                    <a:pt x="1753" y="5161"/>
                  </a:lnTo>
                  <a:lnTo>
                    <a:pt x="1694" y="5021"/>
                  </a:lnTo>
                  <a:lnTo>
                    <a:pt x="1653" y="4875"/>
                  </a:lnTo>
                  <a:lnTo>
                    <a:pt x="1619" y="4735"/>
                  </a:lnTo>
                  <a:lnTo>
                    <a:pt x="1594" y="4588"/>
                  </a:lnTo>
                  <a:lnTo>
                    <a:pt x="1578" y="4435"/>
                  </a:lnTo>
                  <a:lnTo>
                    <a:pt x="1578" y="4288"/>
                  </a:lnTo>
                  <a:lnTo>
                    <a:pt x="1578" y="4141"/>
                  </a:lnTo>
                  <a:lnTo>
                    <a:pt x="1594" y="3988"/>
                  </a:lnTo>
                  <a:lnTo>
                    <a:pt x="1619" y="3841"/>
                  </a:lnTo>
                  <a:lnTo>
                    <a:pt x="1653" y="3701"/>
                  </a:lnTo>
                  <a:lnTo>
                    <a:pt x="1694" y="3554"/>
                  </a:lnTo>
                  <a:lnTo>
                    <a:pt x="1753" y="3414"/>
                  </a:lnTo>
                  <a:lnTo>
                    <a:pt x="1811" y="3274"/>
                  </a:lnTo>
                  <a:lnTo>
                    <a:pt x="1886" y="3141"/>
                  </a:lnTo>
                  <a:lnTo>
                    <a:pt x="1961" y="3008"/>
                  </a:lnTo>
                  <a:lnTo>
                    <a:pt x="2053" y="2874"/>
                  </a:lnTo>
                  <a:lnTo>
                    <a:pt x="2153" y="2747"/>
                  </a:lnTo>
                  <a:lnTo>
                    <a:pt x="2262" y="2627"/>
                  </a:lnTo>
                  <a:lnTo>
                    <a:pt x="2379" y="2507"/>
                  </a:lnTo>
                  <a:lnTo>
                    <a:pt x="2495" y="2387"/>
                  </a:lnTo>
                  <a:lnTo>
                    <a:pt x="2629" y="2274"/>
                  </a:lnTo>
                  <a:lnTo>
                    <a:pt x="2771" y="2167"/>
                  </a:lnTo>
                  <a:lnTo>
                    <a:pt x="2921" y="2061"/>
                  </a:lnTo>
                  <a:lnTo>
                    <a:pt x="3079" y="1961"/>
                  </a:lnTo>
                  <a:lnTo>
                    <a:pt x="3246" y="1867"/>
                  </a:lnTo>
                  <a:lnTo>
                    <a:pt x="3413" y="1781"/>
                  </a:lnTo>
                  <a:lnTo>
                    <a:pt x="3588" y="1701"/>
                  </a:lnTo>
                  <a:lnTo>
                    <a:pt x="3763" y="1627"/>
                  </a:lnTo>
                  <a:lnTo>
                    <a:pt x="3947" y="1560"/>
                  </a:lnTo>
                  <a:lnTo>
                    <a:pt x="4130" y="1494"/>
                  </a:lnTo>
                  <a:lnTo>
                    <a:pt x="4322" y="1440"/>
                  </a:lnTo>
                  <a:lnTo>
                    <a:pt x="4523" y="1394"/>
                  </a:lnTo>
                  <a:lnTo>
                    <a:pt x="4723" y="1354"/>
                  </a:lnTo>
                  <a:lnTo>
                    <a:pt x="4923" y="1320"/>
                  </a:lnTo>
                  <a:lnTo>
                    <a:pt x="5123" y="1294"/>
                  </a:lnTo>
                  <a:lnTo>
                    <a:pt x="5332" y="1280"/>
                  </a:lnTo>
                  <a:lnTo>
                    <a:pt x="5540" y="1267"/>
                  </a:lnTo>
                  <a:lnTo>
                    <a:pt x="5757" y="1260"/>
                  </a:lnTo>
                  <a:close/>
                  <a:moveTo>
                    <a:pt x="5757" y="0"/>
                  </a:moveTo>
                  <a:lnTo>
                    <a:pt x="5465" y="7"/>
                  </a:lnTo>
                  <a:lnTo>
                    <a:pt x="5182" y="20"/>
                  </a:lnTo>
                  <a:lnTo>
                    <a:pt x="4906" y="47"/>
                  </a:lnTo>
                  <a:lnTo>
                    <a:pt x="4631" y="87"/>
                  </a:lnTo>
                  <a:lnTo>
                    <a:pt x="4356" y="127"/>
                  </a:lnTo>
                  <a:lnTo>
                    <a:pt x="4089" y="187"/>
                  </a:lnTo>
                  <a:lnTo>
                    <a:pt x="3822" y="247"/>
                  </a:lnTo>
                  <a:lnTo>
                    <a:pt x="3563" y="320"/>
                  </a:lnTo>
                  <a:lnTo>
                    <a:pt x="3305" y="407"/>
                  </a:lnTo>
                  <a:lnTo>
                    <a:pt x="3054" y="500"/>
                  </a:lnTo>
                  <a:lnTo>
                    <a:pt x="2812" y="600"/>
                  </a:lnTo>
                  <a:lnTo>
                    <a:pt x="2579" y="714"/>
                  </a:lnTo>
                  <a:lnTo>
                    <a:pt x="2345" y="827"/>
                  </a:lnTo>
                  <a:lnTo>
                    <a:pt x="2120" y="960"/>
                  </a:lnTo>
                  <a:lnTo>
                    <a:pt x="1911" y="1094"/>
                  </a:lnTo>
                  <a:lnTo>
                    <a:pt x="1703" y="1240"/>
                  </a:lnTo>
                  <a:lnTo>
                    <a:pt x="1503" y="1394"/>
                  </a:lnTo>
                  <a:lnTo>
                    <a:pt x="1311" y="1560"/>
                  </a:lnTo>
                  <a:lnTo>
                    <a:pt x="1136" y="1727"/>
                  </a:lnTo>
                  <a:lnTo>
                    <a:pt x="969" y="1894"/>
                  </a:lnTo>
                  <a:lnTo>
                    <a:pt x="819" y="2074"/>
                  </a:lnTo>
                  <a:lnTo>
                    <a:pt x="677" y="2254"/>
                  </a:lnTo>
                  <a:lnTo>
                    <a:pt x="552" y="2441"/>
                  </a:lnTo>
                  <a:lnTo>
                    <a:pt x="443" y="2634"/>
                  </a:lnTo>
                  <a:lnTo>
                    <a:pt x="335" y="2827"/>
                  </a:lnTo>
                  <a:lnTo>
                    <a:pt x="251" y="3028"/>
                  </a:lnTo>
                  <a:lnTo>
                    <a:pt x="176" y="3234"/>
                  </a:lnTo>
                  <a:lnTo>
                    <a:pt x="109" y="3441"/>
                  </a:lnTo>
                  <a:lnTo>
                    <a:pt x="59" y="3648"/>
                  </a:lnTo>
                  <a:lnTo>
                    <a:pt x="26" y="3861"/>
                  </a:lnTo>
                  <a:lnTo>
                    <a:pt x="9" y="4074"/>
                  </a:lnTo>
                  <a:lnTo>
                    <a:pt x="1" y="4288"/>
                  </a:lnTo>
                  <a:lnTo>
                    <a:pt x="9" y="4501"/>
                  </a:lnTo>
                  <a:lnTo>
                    <a:pt x="26" y="4715"/>
                  </a:lnTo>
                  <a:lnTo>
                    <a:pt x="59" y="4928"/>
                  </a:lnTo>
                  <a:lnTo>
                    <a:pt x="109" y="5135"/>
                  </a:lnTo>
                  <a:lnTo>
                    <a:pt x="176" y="5342"/>
                  </a:lnTo>
                  <a:lnTo>
                    <a:pt x="251" y="5548"/>
                  </a:lnTo>
                  <a:lnTo>
                    <a:pt x="335" y="5742"/>
                  </a:lnTo>
                  <a:lnTo>
                    <a:pt x="443" y="5942"/>
                  </a:lnTo>
                  <a:lnTo>
                    <a:pt x="552" y="6135"/>
                  </a:lnTo>
                  <a:lnTo>
                    <a:pt x="677" y="6322"/>
                  </a:lnTo>
                  <a:lnTo>
                    <a:pt x="819" y="6502"/>
                  </a:lnTo>
                  <a:lnTo>
                    <a:pt x="969" y="6682"/>
                  </a:lnTo>
                  <a:lnTo>
                    <a:pt x="1136" y="6849"/>
                  </a:lnTo>
                  <a:lnTo>
                    <a:pt x="1311" y="7015"/>
                  </a:lnTo>
                  <a:lnTo>
                    <a:pt x="1503" y="7182"/>
                  </a:lnTo>
                  <a:lnTo>
                    <a:pt x="1703" y="7335"/>
                  </a:lnTo>
                  <a:lnTo>
                    <a:pt x="1911" y="7482"/>
                  </a:lnTo>
                  <a:lnTo>
                    <a:pt x="2120" y="7615"/>
                  </a:lnTo>
                  <a:lnTo>
                    <a:pt x="2345" y="7742"/>
                  </a:lnTo>
                  <a:lnTo>
                    <a:pt x="2579" y="7862"/>
                  </a:lnTo>
                  <a:lnTo>
                    <a:pt x="2812" y="7976"/>
                  </a:lnTo>
                  <a:lnTo>
                    <a:pt x="3054" y="8076"/>
                  </a:lnTo>
                  <a:lnTo>
                    <a:pt x="3305" y="8169"/>
                  </a:lnTo>
                  <a:lnTo>
                    <a:pt x="3563" y="8256"/>
                  </a:lnTo>
                  <a:lnTo>
                    <a:pt x="3822" y="8329"/>
                  </a:lnTo>
                  <a:lnTo>
                    <a:pt x="4089" y="8389"/>
                  </a:lnTo>
                  <a:lnTo>
                    <a:pt x="4356" y="8449"/>
                  </a:lnTo>
                  <a:lnTo>
                    <a:pt x="4631" y="8489"/>
                  </a:lnTo>
                  <a:lnTo>
                    <a:pt x="4906" y="8529"/>
                  </a:lnTo>
                  <a:lnTo>
                    <a:pt x="5182" y="8549"/>
                  </a:lnTo>
                  <a:lnTo>
                    <a:pt x="5465" y="8569"/>
                  </a:lnTo>
                  <a:lnTo>
                    <a:pt x="5757" y="8576"/>
                  </a:lnTo>
                  <a:lnTo>
                    <a:pt x="6049" y="8569"/>
                  </a:lnTo>
                  <a:lnTo>
                    <a:pt x="6333" y="8549"/>
                  </a:lnTo>
                  <a:lnTo>
                    <a:pt x="6616" y="8522"/>
                  </a:lnTo>
                  <a:lnTo>
                    <a:pt x="6900" y="8482"/>
                  </a:lnTo>
                  <a:lnTo>
                    <a:pt x="7167" y="8436"/>
                  </a:lnTo>
                  <a:lnTo>
                    <a:pt x="7442" y="8382"/>
                  </a:lnTo>
                  <a:lnTo>
                    <a:pt x="7701" y="8316"/>
                  </a:lnTo>
                  <a:lnTo>
                    <a:pt x="7960" y="8236"/>
                  </a:lnTo>
                  <a:lnTo>
                    <a:pt x="8210" y="8149"/>
                  </a:lnTo>
                  <a:lnTo>
                    <a:pt x="8460" y="8056"/>
                  </a:lnTo>
                  <a:lnTo>
                    <a:pt x="8694" y="7949"/>
                  </a:lnTo>
                  <a:lnTo>
                    <a:pt x="8927" y="7842"/>
                  </a:lnTo>
                  <a:lnTo>
                    <a:pt x="9144" y="7722"/>
                  </a:lnTo>
                  <a:lnTo>
                    <a:pt x="9361" y="7595"/>
                  </a:lnTo>
                  <a:lnTo>
                    <a:pt x="9570" y="7455"/>
                  </a:lnTo>
                  <a:lnTo>
                    <a:pt x="9770" y="7315"/>
                  </a:lnTo>
                  <a:lnTo>
                    <a:pt x="9953" y="7169"/>
                  </a:lnTo>
                  <a:lnTo>
                    <a:pt x="10129" y="7009"/>
                  </a:lnTo>
                  <a:lnTo>
                    <a:pt x="10304" y="6849"/>
                  </a:lnTo>
                  <a:lnTo>
                    <a:pt x="10462" y="6682"/>
                  </a:lnTo>
                  <a:lnTo>
                    <a:pt x="10604" y="6508"/>
                  </a:lnTo>
                  <a:lnTo>
                    <a:pt x="10746" y="6328"/>
                  </a:lnTo>
                  <a:lnTo>
                    <a:pt x="10871" y="6142"/>
                  </a:lnTo>
                  <a:lnTo>
                    <a:pt x="10979" y="5955"/>
                  </a:lnTo>
                  <a:lnTo>
                    <a:pt x="11088" y="5762"/>
                  </a:lnTo>
                  <a:lnTo>
                    <a:pt x="11171" y="5562"/>
                  </a:lnTo>
                  <a:lnTo>
                    <a:pt x="11255" y="5355"/>
                  </a:lnTo>
                  <a:lnTo>
                    <a:pt x="11313" y="5148"/>
                  </a:lnTo>
                  <a:lnTo>
                    <a:pt x="11363" y="4941"/>
                  </a:lnTo>
                  <a:lnTo>
                    <a:pt x="11405" y="4728"/>
                  </a:lnTo>
                  <a:lnTo>
                    <a:pt x="11422" y="4508"/>
                  </a:lnTo>
                  <a:lnTo>
                    <a:pt x="11430" y="4288"/>
                  </a:lnTo>
                  <a:lnTo>
                    <a:pt x="11422" y="4068"/>
                  </a:lnTo>
                  <a:lnTo>
                    <a:pt x="11405" y="3848"/>
                  </a:lnTo>
                  <a:lnTo>
                    <a:pt x="11363" y="3634"/>
                  </a:lnTo>
                  <a:lnTo>
                    <a:pt x="11313" y="3428"/>
                  </a:lnTo>
                  <a:lnTo>
                    <a:pt x="11255" y="3221"/>
                  </a:lnTo>
                  <a:lnTo>
                    <a:pt x="11171" y="3014"/>
                  </a:lnTo>
                  <a:lnTo>
                    <a:pt x="11088" y="2814"/>
                  </a:lnTo>
                  <a:lnTo>
                    <a:pt x="10979" y="2621"/>
                  </a:lnTo>
                  <a:lnTo>
                    <a:pt x="10871" y="2434"/>
                  </a:lnTo>
                  <a:lnTo>
                    <a:pt x="10746" y="2247"/>
                  </a:lnTo>
                  <a:lnTo>
                    <a:pt x="10604" y="2067"/>
                  </a:lnTo>
                  <a:lnTo>
                    <a:pt x="10462" y="1894"/>
                  </a:lnTo>
                  <a:lnTo>
                    <a:pt x="10304" y="1727"/>
                  </a:lnTo>
                  <a:lnTo>
                    <a:pt x="10129" y="1560"/>
                  </a:lnTo>
                  <a:lnTo>
                    <a:pt x="9953" y="1407"/>
                  </a:lnTo>
                  <a:lnTo>
                    <a:pt x="9770" y="1260"/>
                  </a:lnTo>
                  <a:lnTo>
                    <a:pt x="9570" y="1120"/>
                  </a:lnTo>
                  <a:lnTo>
                    <a:pt x="9361" y="980"/>
                  </a:lnTo>
                  <a:lnTo>
                    <a:pt x="9144" y="854"/>
                  </a:lnTo>
                  <a:lnTo>
                    <a:pt x="8927" y="734"/>
                  </a:lnTo>
                  <a:lnTo>
                    <a:pt x="8694" y="627"/>
                  </a:lnTo>
                  <a:lnTo>
                    <a:pt x="8460" y="520"/>
                  </a:lnTo>
                  <a:lnTo>
                    <a:pt x="8210" y="427"/>
                  </a:lnTo>
                  <a:lnTo>
                    <a:pt x="7960" y="340"/>
                  </a:lnTo>
                  <a:lnTo>
                    <a:pt x="7701" y="260"/>
                  </a:lnTo>
                  <a:lnTo>
                    <a:pt x="7442" y="193"/>
                  </a:lnTo>
                  <a:lnTo>
                    <a:pt x="7167" y="140"/>
                  </a:lnTo>
                  <a:lnTo>
                    <a:pt x="6900" y="87"/>
                  </a:lnTo>
                  <a:lnTo>
                    <a:pt x="6616" y="53"/>
                  </a:lnTo>
                  <a:lnTo>
                    <a:pt x="6333" y="27"/>
                  </a:lnTo>
                  <a:lnTo>
                    <a:pt x="6049" y="7"/>
                  </a:lnTo>
                  <a:lnTo>
                    <a:pt x="5757" y="0"/>
                  </a:lnTo>
                  <a:close/>
                </a:path>
              </a:pathLst>
            </a:custGeom>
            <a:solidFill>
              <a:srgbClr val="2319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565;p67"/>
            <p:cNvSpPr/>
            <p:nvPr/>
          </p:nvSpPr>
          <p:spPr>
            <a:xfrm flipH="1">
              <a:off x="5623048" y="2320854"/>
              <a:ext cx="42836" cy="46412"/>
            </a:xfrm>
            <a:custGeom>
              <a:avLst/>
              <a:gdLst/>
              <a:ahLst/>
              <a:cxnLst/>
              <a:rect l="l" t="t" r="r" b="b"/>
              <a:pathLst>
                <a:path w="9853" h="7309" extrusionOk="0">
                  <a:moveTo>
                    <a:pt x="4889" y="7309"/>
                  </a:moveTo>
                  <a:lnTo>
                    <a:pt x="4889" y="7309"/>
                  </a:lnTo>
                  <a:lnTo>
                    <a:pt x="4639" y="7302"/>
                  </a:lnTo>
                  <a:lnTo>
                    <a:pt x="4388" y="7289"/>
                  </a:lnTo>
                  <a:lnTo>
                    <a:pt x="4147" y="7262"/>
                  </a:lnTo>
                  <a:lnTo>
                    <a:pt x="3905" y="7235"/>
                  </a:lnTo>
                  <a:lnTo>
                    <a:pt x="3671" y="7189"/>
                  </a:lnTo>
                  <a:lnTo>
                    <a:pt x="3437" y="7142"/>
                  </a:lnTo>
                  <a:lnTo>
                    <a:pt x="3212" y="7082"/>
                  </a:lnTo>
                  <a:lnTo>
                    <a:pt x="2995" y="7022"/>
                  </a:lnTo>
                  <a:lnTo>
                    <a:pt x="2778" y="6949"/>
                  </a:lnTo>
                  <a:lnTo>
                    <a:pt x="2570" y="6869"/>
                  </a:lnTo>
                  <a:lnTo>
                    <a:pt x="2361" y="6775"/>
                  </a:lnTo>
                  <a:lnTo>
                    <a:pt x="2161" y="6682"/>
                  </a:lnTo>
                  <a:lnTo>
                    <a:pt x="1969" y="6582"/>
                  </a:lnTo>
                  <a:lnTo>
                    <a:pt x="1786" y="6469"/>
                  </a:lnTo>
                  <a:lnTo>
                    <a:pt x="1610" y="6355"/>
                  </a:lnTo>
                  <a:lnTo>
                    <a:pt x="1435" y="6235"/>
                  </a:lnTo>
                  <a:lnTo>
                    <a:pt x="1277" y="6108"/>
                  </a:lnTo>
                  <a:lnTo>
                    <a:pt x="1118" y="5975"/>
                  </a:lnTo>
                  <a:lnTo>
                    <a:pt x="976" y="5835"/>
                  </a:lnTo>
                  <a:lnTo>
                    <a:pt x="843" y="5695"/>
                  </a:lnTo>
                  <a:lnTo>
                    <a:pt x="710" y="5548"/>
                  </a:lnTo>
                  <a:lnTo>
                    <a:pt x="593" y="5395"/>
                  </a:lnTo>
                  <a:lnTo>
                    <a:pt x="484" y="5235"/>
                  </a:lnTo>
                  <a:lnTo>
                    <a:pt x="384" y="5075"/>
                  </a:lnTo>
                  <a:lnTo>
                    <a:pt x="301" y="4908"/>
                  </a:lnTo>
                  <a:lnTo>
                    <a:pt x="217" y="4741"/>
                  </a:lnTo>
                  <a:lnTo>
                    <a:pt x="151" y="4568"/>
                  </a:lnTo>
                  <a:lnTo>
                    <a:pt x="101" y="4388"/>
                  </a:lnTo>
                  <a:lnTo>
                    <a:pt x="59" y="4208"/>
                  </a:lnTo>
                  <a:lnTo>
                    <a:pt x="25" y="4028"/>
                  </a:lnTo>
                  <a:lnTo>
                    <a:pt x="9" y="3841"/>
                  </a:lnTo>
                  <a:lnTo>
                    <a:pt x="0" y="3654"/>
                  </a:lnTo>
                  <a:lnTo>
                    <a:pt x="0" y="3654"/>
                  </a:lnTo>
                  <a:lnTo>
                    <a:pt x="9" y="3461"/>
                  </a:lnTo>
                  <a:lnTo>
                    <a:pt x="25" y="3281"/>
                  </a:lnTo>
                  <a:lnTo>
                    <a:pt x="59" y="3094"/>
                  </a:lnTo>
                  <a:lnTo>
                    <a:pt x="101" y="2914"/>
                  </a:lnTo>
                  <a:lnTo>
                    <a:pt x="151" y="2741"/>
                  </a:lnTo>
                  <a:lnTo>
                    <a:pt x="217" y="2568"/>
                  </a:lnTo>
                  <a:lnTo>
                    <a:pt x="301" y="2394"/>
                  </a:lnTo>
                  <a:lnTo>
                    <a:pt x="384" y="2227"/>
                  </a:lnTo>
                  <a:lnTo>
                    <a:pt x="484" y="2067"/>
                  </a:lnTo>
                  <a:lnTo>
                    <a:pt x="593" y="1914"/>
                  </a:lnTo>
                  <a:lnTo>
                    <a:pt x="710" y="1761"/>
                  </a:lnTo>
                  <a:lnTo>
                    <a:pt x="843" y="1607"/>
                  </a:lnTo>
                  <a:lnTo>
                    <a:pt x="976" y="1467"/>
                  </a:lnTo>
                  <a:lnTo>
                    <a:pt x="1118" y="1327"/>
                  </a:lnTo>
                  <a:lnTo>
                    <a:pt x="1277" y="1194"/>
                  </a:lnTo>
                  <a:lnTo>
                    <a:pt x="1435" y="1067"/>
                  </a:lnTo>
                  <a:lnTo>
                    <a:pt x="1610" y="947"/>
                  </a:lnTo>
                  <a:lnTo>
                    <a:pt x="1786" y="834"/>
                  </a:lnTo>
                  <a:lnTo>
                    <a:pt x="1969" y="727"/>
                  </a:lnTo>
                  <a:lnTo>
                    <a:pt x="2161" y="620"/>
                  </a:lnTo>
                  <a:lnTo>
                    <a:pt x="2361" y="527"/>
                  </a:lnTo>
                  <a:lnTo>
                    <a:pt x="2570" y="440"/>
                  </a:lnTo>
                  <a:lnTo>
                    <a:pt x="2778" y="360"/>
                  </a:lnTo>
                  <a:lnTo>
                    <a:pt x="2995" y="287"/>
                  </a:lnTo>
                  <a:lnTo>
                    <a:pt x="3212" y="220"/>
                  </a:lnTo>
                  <a:lnTo>
                    <a:pt x="3437" y="160"/>
                  </a:lnTo>
                  <a:lnTo>
                    <a:pt x="3671" y="114"/>
                  </a:lnTo>
                  <a:lnTo>
                    <a:pt x="3905" y="74"/>
                  </a:lnTo>
                  <a:lnTo>
                    <a:pt x="4147" y="40"/>
                  </a:lnTo>
                  <a:lnTo>
                    <a:pt x="4388" y="13"/>
                  </a:lnTo>
                  <a:lnTo>
                    <a:pt x="4639" y="0"/>
                  </a:lnTo>
                  <a:lnTo>
                    <a:pt x="4889" y="0"/>
                  </a:lnTo>
                  <a:lnTo>
                    <a:pt x="4889" y="0"/>
                  </a:lnTo>
                  <a:lnTo>
                    <a:pt x="5148" y="0"/>
                  </a:lnTo>
                  <a:lnTo>
                    <a:pt x="5398" y="13"/>
                  </a:lnTo>
                  <a:lnTo>
                    <a:pt x="5648" y="40"/>
                  </a:lnTo>
                  <a:lnTo>
                    <a:pt x="5890" y="74"/>
                  </a:lnTo>
                  <a:lnTo>
                    <a:pt x="6132" y="114"/>
                  </a:lnTo>
                  <a:lnTo>
                    <a:pt x="6374" y="160"/>
                  </a:lnTo>
                  <a:lnTo>
                    <a:pt x="6599" y="220"/>
                  </a:lnTo>
                  <a:lnTo>
                    <a:pt x="6824" y="287"/>
                  </a:lnTo>
                  <a:lnTo>
                    <a:pt x="7050" y="360"/>
                  </a:lnTo>
                  <a:lnTo>
                    <a:pt x="7258" y="440"/>
                  </a:lnTo>
                  <a:lnTo>
                    <a:pt x="7467" y="527"/>
                  </a:lnTo>
                  <a:lnTo>
                    <a:pt x="7667" y="620"/>
                  </a:lnTo>
                  <a:lnTo>
                    <a:pt x="7867" y="727"/>
                  </a:lnTo>
                  <a:lnTo>
                    <a:pt x="8051" y="834"/>
                  </a:lnTo>
                  <a:lnTo>
                    <a:pt x="8234" y="947"/>
                  </a:lnTo>
                  <a:lnTo>
                    <a:pt x="8401" y="1067"/>
                  </a:lnTo>
                  <a:lnTo>
                    <a:pt x="8568" y="1194"/>
                  </a:lnTo>
                  <a:lnTo>
                    <a:pt x="8727" y="1327"/>
                  </a:lnTo>
                  <a:lnTo>
                    <a:pt x="8868" y="1467"/>
                  </a:lnTo>
                  <a:lnTo>
                    <a:pt x="9010" y="1607"/>
                  </a:lnTo>
                  <a:lnTo>
                    <a:pt x="9135" y="1761"/>
                  </a:lnTo>
                  <a:lnTo>
                    <a:pt x="9260" y="1914"/>
                  </a:lnTo>
                  <a:lnTo>
                    <a:pt x="9369" y="2067"/>
                  </a:lnTo>
                  <a:lnTo>
                    <a:pt x="9469" y="2227"/>
                  </a:lnTo>
                  <a:lnTo>
                    <a:pt x="9552" y="2394"/>
                  </a:lnTo>
                  <a:lnTo>
                    <a:pt x="9627" y="2568"/>
                  </a:lnTo>
                  <a:lnTo>
                    <a:pt x="9694" y="2741"/>
                  </a:lnTo>
                  <a:lnTo>
                    <a:pt x="9753" y="2914"/>
                  </a:lnTo>
                  <a:lnTo>
                    <a:pt x="9794" y="3094"/>
                  </a:lnTo>
                  <a:lnTo>
                    <a:pt x="9828" y="3281"/>
                  </a:lnTo>
                  <a:lnTo>
                    <a:pt x="9844" y="3461"/>
                  </a:lnTo>
                  <a:lnTo>
                    <a:pt x="9853" y="3654"/>
                  </a:lnTo>
                  <a:lnTo>
                    <a:pt x="9853" y="3654"/>
                  </a:lnTo>
                  <a:lnTo>
                    <a:pt x="9844" y="3841"/>
                  </a:lnTo>
                  <a:lnTo>
                    <a:pt x="9828" y="4028"/>
                  </a:lnTo>
                  <a:lnTo>
                    <a:pt x="9794" y="4208"/>
                  </a:lnTo>
                  <a:lnTo>
                    <a:pt x="9753" y="4388"/>
                  </a:lnTo>
                  <a:lnTo>
                    <a:pt x="9694" y="4568"/>
                  </a:lnTo>
                  <a:lnTo>
                    <a:pt x="9627" y="4741"/>
                  </a:lnTo>
                  <a:lnTo>
                    <a:pt x="9552" y="4908"/>
                  </a:lnTo>
                  <a:lnTo>
                    <a:pt x="9469" y="5075"/>
                  </a:lnTo>
                  <a:lnTo>
                    <a:pt x="9369" y="5235"/>
                  </a:lnTo>
                  <a:lnTo>
                    <a:pt x="9260" y="5395"/>
                  </a:lnTo>
                  <a:lnTo>
                    <a:pt x="9135" y="5548"/>
                  </a:lnTo>
                  <a:lnTo>
                    <a:pt x="9010" y="5695"/>
                  </a:lnTo>
                  <a:lnTo>
                    <a:pt x="8868" y="5835"/>
                  </a:lnTo>
                  <a:lnTo>
                    <a:pt x="8727" y="5975"/>
                  </a:lnTo>
                  <a:lnTo>
                    <a:pt x="8568" y="6108"/>
                  </a:lnTo>
                  <a:lnTo>
                    <a:pt x="8401" y="6235"/>
                  </a:lnTo>
                  <a:lnTo>
                    <a:pt x="8234" y="6355"/>
                  </a:lnTo>
                  <a:lnTo>
                    <a:pt x="8051" y="6469"/>
                  </a:lnTo>
                  <a:lnTo>
                    <a:pt x="7867" y="6582"/>
                  </a:lnTo>
                  <a:lnTo>
                    <a:pt x="7667" y="6682"/>
                  </a:lnTo>
                  <a:lnTo>
                    <a:pt x="7467" y="6775"/>
                  </a:lnTo>
                  <a:lnTo>
                    <a:pt x="7258" y="6869"/>
                  </a:lnTo>
                  <a:lnTo>
                    <a:pt x="7050" y="6949"/>
                  </a:lnTo>
                  <a:lnTo>
                    <a:pt x="6824" y="7022"/>
                  </a:lnTo>
                  <a:lnTo>
                    <a:pt x="6599" y="7082"/>
                  </a:lnTo>
                  <a:lnTo>
                    <a:pt x="6374" y="7142"/>
                  </a:lnTo>
                  <a:lnTo>
                    <a:pt x="6132" y="7189"/>
                  </a:lnTo>
                  <a:lnTo>
                    <a:pt x="5890" y="7235"/>
                  </a:lnTo>
                  <a:lnTo>
                    <a:pt x="5648" y="7262"/>
                  </a:lnTo>
                  <a:lnTo>
                    <a:pt x="5398" y="7289"/>
                  </a:lnTo>
                  <a:lnTo>
                    <a:pt x="5148" y="7302"/>
                  </a:lnTo>
                  <a:lnTo>
                    <a:pt x="4889" y="7309"/>
                  </a:lnTo>
                  <a:lnTo>
                    <a:pt x="4889" y="7309"/>
                  </a:ln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566;p67"/>
            <p:cNvSpPr/>
            <p:nvPr/>
          </p:nvSpPr>
          <p:spPr>
            <a:xfrm flipH="1">
              <a:off x="5619600" y="2316828"/>
              <a:ext cx="49731" cy="54419"/>
            </a:xfrm>
            <a:custGeom>
              <a:avLst/>
              <a:gdLst/>
              <a:ahLst/>
              <a:cxnLst/>
              <a:rect l="l" t="t" r="r" b="b"/>
              <a:pathLst>
                <a:path w="11439" h="8570" extrusionOk="0">
                  <a:moveTo>
                    <a:pt x="5682" y="1261"/>
                  </a:moveTo>
                  <a:lnTo>
                    <a:pt x="5891" y="1268"/>
                  </a:lnTo>
                  <a:lnTo>
                    <a:pt x="6099" y="1274"/>
                  </a:lnTo>
                  <a:lnTo>
                    <a:pt x="6308" y="1294"/>
                  </a:lnTo>
                  <a:lnTo>
                    <a:pt x="6516" y="1321"/>
                  </a:lnTo>
                  <a:lnTo>
                    <a:pt x="6716" y="1354"/>
                  </a:lnTo>
                  <a:lnTo>
                    <a:pt x="6917" y="1394"/>
                  </a:lnTo>
                  <a:lnTo>
                    <a:pt x="7109" y="1441"/>
                  </a:lnTo>
                  <a:lnTo>
                    <a:pt x="7300" y="1494"/>
                  </a:lnTo>
                  <a:lnTo>
                    <a:pt x="7484" y="1554"/>
                  </a:lnTo>
                  <a:lnTo>
                    <a:pt x="7668" y="1621"/>
                  </a:lnTo>
                  <a:lnTo>
                    <a:pt x="7851" y="1694"/>
                  </a:lnTo>
                  <a:lnTo>
                    <a:pt x="8026" y="1781"/>
                  </a:lnTo>
                  <a:lnTo>
                    <a:pt x="8193" y="1868"/>
                  </a:lnTo>
                  <a:lnTo>
                    <a:pt x="8352" y="1961"/>
                  </a:lnTo>
                  <a:lnTo>
                    <a:pt x="8510" y="2061"/>
                  </a:lnTo>
                  <a:lnTo>
                    <a:pt x="8660" y="2168"/>
                  </a:lnTo>
                  <a:lnTo>
                    <a:pt x="8802" y="2275"/>
                  </a:lnTo>
                  <a:lnTo>
                    <a:pt x="8936" y="2388"/>
                  </a:lnTo>
                  <a:lnTo>
                    <a:pt x="9061" y="2501"/>
                  </a:lnTo>
                  <a:lnTo>
                    <a:pt x="9177" y="2621"/>
                  </a:lnTo>
                  <a:lnTo>
                    <a:pt x="9286" y="2748"/>
                  </a:lnTo>
                  <a:lnTo>
                    <a:pt x="9378" y="2875"/>
                  </a:lnTo>
                  <a:lnTo>
                    <a:pt x="9469" y="3008"/>
                  </a:lnTo>
                  <a:lnTo>
                    <a:pt x="9553" y="3142"/>
                  </a:lnTo>
                  <a:lnTo>
                    <a:pt x="9620" y="3275"/>
                  </a:lnTo>
                  <a:lnTo>
                    <a:pt x="9686" y="3415"/>
                  </a:lnTo>
                  <a:lnTo>
                    <a:pt x="9736" y="3555"/>
                  </a:lnTo>
                  <a:lnTo>
                    <a:pt x="9778" y="3695"/>
                  </a:lnTo>
                  <a:lnTo>
                    <a:pt x="9811" y="3842"/>
                  </a:lnTo>
                  <a:lnTo>
                    <a:pt x="9837" y="3988"/>
                  </a:lnTo>
                  <a:lnTo>
                    <a:pt x="9853" y="4135"/>
                  </a:lnTo>
                  <a:lnTo>
                    <a:pt x="9862" y="4288"/>
                  </a:lnTo>
                  <a:lnTo>
                    <a:pt x="9853" y="4435"/>
                  </a:lnTo>
                  <a:lnTo>
                    <a:pt x="9837" y="4582"/>
                  </a:lnTo>
                  <a:lnTo>
                    <a:pt x="9811" y="4729"/>
                  </a:lnTo>
                  <a:lnTo>
                    <a:pt x="9778" y="4875"/>
                  </a:lnTo>
                  <a:lnTo>
                    <a:pt x="9736" y="5015"/>
                  </a:lnTo>
                  <a:lnTo>
                    <a:pt x="9686" y="5155"/>
                  </a:lnTo>
                  <a:lnTo>
                    <a:pt x="9620" y="5295"/>
                  </a:lnTo>
                  <a:lnTo>
                    <a:pt x="9553" y="5435"/>
                  </a:lnTo>
                  <a:lnTo>
                    <a:pt x="9469" y="5569"/>
                  </a:lnTo>
                  <a:lnTo>
                    <a:pt x="9378" y="5696"/>
                  </a:lnTo>
                  <a:lnTo>
                    <a:pt x="9286" y="5822"/>
                  </a:lnTo>
                  <a:lnTo>
                    <a:pt x="9177" y="5949"/>
                  </a:lnTo>
                  <a:lnTo>
                    <a:pt x="9061" y="6069"/>
                  </a:lnTo>
                  <a:lnTo>
                    <a:pt x="8936" y="6182"/>
                  </a:lnTo>
                  <a:lnTo>
                    <a:pt x="8802" y="6296"/>
                  </a:lnTo>
                  <a:lnTo>
                    <a:pt x="8660" y="6409"/>
                  </a:lnTo>
                  <a:lnTo>
                    <a:pt x="8510" y="6516"/>
                  </a:lnTo>
                  <a:lnTo>
                    <a:pt x="8352" y="6616"/>
                  </a:lnTo>
                  <a:lnTo>
                    <a:pt x="8193" y="6709"/>
                  </a:lnTo>
                  <a:lnTo>
                    <a:pt x="8026" y="6796"/>
                  </a:lnTo>
                  <a:lnTo>
                    <a:pt x="7851" y="6876"/>
                  </a:lnTo>
                  <a:lnTo>
                    <a:pt x="7668" y="6949"/>
                  </a:lnTo>
                  <a:lnTo>
                    <a:pt x="7484" y="7016"/>
                  </a:lnTo>
                  <a:lnTo>
                    <a:pt x="7300" y="7076"/>
                  </a:lnTo>
                  <a:lnTo>
                    <a:pt x="7109" y="7129"/>
                  </a:lnTo>
                  <a:lnTo>
                    <a:pt x="6917" y="7176"/>
                  </a:lnTo>
                  <a:lnTo>
                    <a:pt x="6716" y="7216"/>
                  </a:lnTo>
                  <a:lnTo>
                    <a:pt x="6516" y="7249"/>
                  </a:lnTo>
                  <a:lnTo>
                    <a:pt x="6308" y="7276"/>
                  </a:lnTo>
                  <a:lnTo>
                    <a:pt x="6099" y="7296"/>
                  </a:lnTo>
                  <a:lnTo>
                    <a:pt x="5891" y="7309"/>
                  </a:lnTo>
                  <a:lnTo>
                    <a:pt x="5473" y="7309"/>
                  </a:lnTo>
                  <a:lnTo>
                    <a:pt x="5273" y="7296"/>
                  </a:lnTo>
                  <a:lnTo>
                    <a:pt x="5073" y="7276"/>
                  </a:lnTo>
                  <a:lnTo>
                    <a:pt x="4873" y="7249"/>
                  </a:lnTo>
                  <a:lnTo>
                    <a:pt x="4673" y="7216"/>
                  </a:lnTo>
                  <a:lnTo>
                    <a:pt x="4481" y="7176"/>
                  </a:lnTo>
                  <a:lnTo>
                    <a:pt x="4289" y="7129"/>
                  </a:lnTo>
                  <a:lnTo>
                    <a:pt x="4105" y="7076"/>
                  </a:lnTo>
                  <a:lnTo>
                    <a:pt x="3922" y="7016"/>
                  </a:lnTo>
                  <a:lnTo>
                    <a:pt x="3747" y="6949"/>
                  </a:lnTo>
                  <a:lnTo>
                    <a:pt x="3571" y="6876"/>
                  </a:lnTo>
                  <a:lnTo>
                    <a:pt x="3396" y="6796"/>
                  </a:lnTo>
                  <a:lnTo>
                    <a:pt x="3229" y="6709"/>
                  </a:lnTo>
                  <a:lnTo>
                    <a:pt x="3071" y="6616"/>
                  </a:lnTo>
                  <a:lnTo>
                    <a:pt x="2921" y="6516"/>
                  </a:lnTo>
                  <a:lnTo>
                    <a:pt x="2771" y="6409"/>
                  </a:lnTo>
                  <a:lnTo>
                    <a:pt x="2629" y="6302"/>
                  </a:lnTo>
                  <a:lnTo>
                    <a:pt x="2495" y="6189"/>
                  </a:lnTo>
                  <a:lnTo>
                    <a:pt x="2378" y="6069"/>
                  </a:lnTo>
                  <a:lnTo>
                    <a:pt x="2262" y="5949"/>
                  </a:lnTo>
                  <a:lnTo>
                    <a:pt x="2153" y="5822"/>
                  </a:lnTo>
                  <a:lnTo>
                    <a:pt x="2053" y="5696"/>
                  </a:lnTo>
                  <a:lnTo>
                    <a:pt x="1970" y="5569"/>
                  </a:lnTo>
                  <a:lnTo>
                    <a:pt x="1886" y="5435"/>
                  </a:lnTo>
                  <a:lnTo>
                    <a:pt x="1820" y="5295"/>
                  </a:lnTo>
                  <a:lnTo>
                    <a:pt x="1753" y="5155"/>
                  </a:lnTo>
                  <a:lnTo>
                    <a:pt x="1703" y="5015"/>
                  </a:lnTo>
                  <a:lnTo>
                    <a:pt x="1661" y="4875"/>
                  </a:lnTo>
                  <a:lnTo>
                    <a:pt x="1628" y="4729"/>
                  </a:lnTo>
                  <a:lnTo>
                    <a:pt x="1603" y="4582"/>
                  </a:lnTo>
                  <a:lnTo>
                    <a:pt x="1586" y="4435"/>
                  </a:lnTo>
                  <a:lnTo>
                    <a:pt x="1578" y="4288"/>
                  </a:lnTo>
                  <a:lnTo>
                    <a:pt x="1586" y="4135"/>
                  </a:lnTo>
                  <a:lnTo>
                    <a:pt x="1603" y="3988"/>
                  </a:lnTo>
                  <a:lnTo>
                    <a:pt x="1628" y="3842"/>
                  </a:lnTo>
                  <a:lnTo>
                    <a:pt x="1661" y="3702"/>
                  </a:lnTo>
                  <a:lnTo>
                    <a:pt x="1703" y="3555"/>
                  </a:lnTo>
                  <a:lnTo>
                    <a:pt x="1753" y="3415"/>
                  </a:lnTo>
                  <a:lnTo>
                    <a:pt x="1820" y="3275"/>
                  </a:lnTo>
                  <a:lnTo>
                    <a:pt x="1886" y="3142"/>
                  </a:lnTo>
                  <a:lnTo>
                    <a:pt x="1970" y="3008"/>
                  </a:lnTo>
                  <a:lnTo>
                    <a:pt x="2053" y="2875"/>
                  </a:lnTo>
                  <a:lnTo>
                    <a:pt x="2153" y="2748"/>
                  </a:lnTo>
                  <a:lnTo>
                    <a:pt x="2262" y="2621"/>
                  </a:lnTo>
                  <a:lnTo>
                    <a:pt x="2378" y="2501"/>
                  </a:lnTo>
                  <a:lnTo>
                    <a:pt x="2495" y="2388"/>
                  </a:lnTo>
                  <a:lnTo>
                    <a:pt x="2629" y="2275"/>
                  </a:lnTo>
                  <a:lnTo>
                    <a:pt x="2771" y="2161"/>
                  </a:lnTo>
                  <a:lnTo>
                    <a:pt x="2921" y="2055"/>
                  </a:lnTo>
                  <a:lnTo>
                    <a:pt x="3071" y="1955"/>
                  </a:lnTo>
                  <a:lnTo>
                    <a:pt x="3229" y="1861"/>
                  </a:lnTo>
                  <a:lnTo>
                    <a:pt x="3396" y="1774"/>
                  </a:lnTo>
                  <a:lnTo>
                    <a:pt x="3571" y="1694"/>
                  </a:lnTo>
                  <a:lnTo>
                    <a:pt x="3747" y="1621"/>
                  </a:lnTo>
                  <a:lnTo>
                    <a:pt x="3922" y="1554"/>
                  </a:lnTo>
                  <a:lnTo>
                    <a:pt x="4105" y="1494"/>
                  </a:lnTo>
                  <a:lnTo>
                    <a:pt x="4289" y="1441"/>
                  </a:lnTo>
                  <a:lnTo>
                    <a:pt x="4481" y="1394"/>
                  </a:lnTo>
                  <a:lnTo>
                    <a:pt x="4673" y="1354"/>
                  </a:lnTo>
                  <a:lnTo>
                    <a:pt x="4873" y="1321"/>
                  </a:lnTo>
                  <a:lnTo>
                    <a:pt x="5073" y="1294"/>
                  </a:lnTo>
                  <a:lnTo>
                    <a:pt x="5273" y="1274"/>
                  </a:lnTo>
                  <a:lnTo>
                    <a:pt x="5473" y="1268"/>
                  </a:lnTo>
                  <a:lnTo>
                    <a:pt x="5682" y="1261"/>
                  </a:lnTo>
                  <a:close/>
                  <a:moveTo>
                    <a:pt x="5682" y="1"/>
                  </a:moveTo>
                  <a:lnTo>
                    <a:pt x="5390" y="7"/>
                  </a:lnTo>
                  <a:lnTo>
                    <a:pt x="5098" y="21"/>
                  </a:lnTo>
                  <a:lnTo>
                    <a:pt x="4814" y="47"/>
                  </a:lnTo>
                  <a:lnTo>
                    <a:pt x="4539" y="87"/>
                  </a:lnTo>
                  <a:lnTo>
                    <a:pt x="4264" y="134"/>
                  </a:lnTo>
                  <a:lnTo>
                    <a:pt x="3997" y="194"/>
                  </a:lnTo>
                  <a:lnTo>
                    <a:pt x="3730" y="261"/>
                  </a:lnTo>
                  <a:lnTo>
                    <a:pt x="3471" y="341"/>
                  </a:lnTo>
                  <a:lnTo>
                    <a:pt x="3221" y="427"/>
                  </a:lnTo>
                  <a:lnTo>
                    <a:pt x="2979" y="521"/>
                  </a:lnTo>
                  <a:lnTo>
                    <a:pt x="2737" y="621"/>
                  </a:lnTo>
                  <a:lnTo>
                    <a:pt x="2512" y="734"/>
                  </a:lnTo>
                  <a:lnTo>
                    <a:pt x="2287" y="854"/>
                  </a:lnTo>
                  <a:lnTo>
                    <a:pt x="2070" y="981"/>
                  </a:lnTo>
                  <a:lnTo>
                    <a:pt x="1870" y="1114"/>
                  </a:lnTo>
                  <a:lnTo>
                    <a:pt x="1669" y="1254"/>
                  </a:lnTo>
                  <a:lnTo>
                    <a:pt x="1477" y="1408"/>
                  </a:lnTo>
                  <a:lnTo>
                    <a:pt x="1302" y="1561"/>
                  </a:lnTo>
                  <a:lnTo>
                    <a:pt x="1135" y="1721"/>
                  </a:lnTo>
                  <a:lnTo>
                    <a:pt x="977" y="1895"/>
                  </a:lnTo>
                  <a:lnTo>
                    <a:pt x="827" y="2068"/>
                  </a:lnTo>
                  <a:lnTo>
                    <a:pt x="693" y="2248"/>
                  </a:lnTo>
                  <a:lnTo>
                    <a:pt x="568" y="2428"/>
                  </a:lnTo>
                  <a:lnTo>
                    <a:pt x="451" y="2621"/>
                  </a:lnTo>
                  <a:lnTo>
                    <a:pt x="351" y="2815"/>
                  </a:lnTo>
                  <a:lnTo>
                    <a:pt x="260" y="3015"/>
                  </a:lnTo>
                  <a:lnTo>
                    <a:pt x="184" y="3215"/>
                  </a:lnTo>
                  <a:lnTo>
                    <a:pt x="118" y="3422"/>
                  </a:lnTo>
                  <a:lnTo>
                    <a:pt x="68" y="3635"/>
                  </a:lnTo>
                  <a:lnTo>
                    <a:pt x="34" y="3848"/>
                  </a:lnTo>
                  <a:lnTo>
                    <a:pt x="9" y="4068"/>
                  </a:lnTo>
                  <a:lnTo>
                    <a:pt x="1" y="4288"/>
                  </a:lnTo>
                  <a:lnTo>
                    <a:pt x="9" y="4509"/>
                  </a:lnTo>
                  <a:lnTo>
                    <a:pt x="34" y="4722"/>
                  </a:lnTo>
                  <a:lnTo>
                    <a:pt x="68" y="4935"/>
                  </a:lnTo>
                  <a:lnTo>
                    <a:pt x="118" y="5149"/>
                  </a:lnTo>
                  <a:lnTo>
                    <a:pt x="184" y="5355"/>
                  </a:lnTo>
                  <a:lnTo>
                    <a:pt x="260" y="5562"/>
                  </a:lnTo>
                  <a:lnTo>
                    <a:pt x="351" y="5756"/>
                  </a:lnTo>
                  <a:lnTo>
                    <a:pt x="451" y="5956"/>
                  </a:lnTo>
                  <a:lnTo>
                    <a:pt x="568" y="6142"/>
                  </a:lnTo>
                  <a:lnTo>
                    <a:pt x="693" y="6329"/>
                  </a:lnTo>
                  <a:lnTo>
                    <a:pt x="827" y="6509"/>
                  </a:lnTo>
                  <a:lnTo>
                    <a:pt x="977" y="6682"/>
                  </a:lnTo>
                  <a:lnTo>
                    <a:pt x="1135" y="6849"/>
                  </a:lnTo>
                  <a:lnTo>
                    <a:pt x="1302" y="7009"/>
                  </a:lnTo>
                  <a:lnTo>
                    <a:pt x="1477" y="7163"/>
                  </a:lnTo>
                  <a:lnTo>
                    <a:pt x="1669" y="7316"/>
                  </a:lnTo>
                  <a:lnTo>
                    <a:pt x="1870" y="7456"/>
                  </a:lnTo>
                  <a:lnTo>
                    <a:pt x="2070" y="7589"/>
                  </a:lnTo>
                  <a:lnTo>
                    <a:pt x="2287" y="7716"/>
                  </a:lnTo>
                  <a:lnTo>
                    <a:pt x="2512" y="7836"/>
                  </a:lnTo>
                  <a:lnTo>
                    <a:pt x="2737" y="7949"/>
                  </a:lnTo>
                  <a:lnTo>
                    <a:pt x="2979" y="8056"/>
                  </a:lnTo>
                  <a:lnTo>
                    <a:pt x="3221" y="8150"/>
                  </a:lnTo>
                  <a:lnTo>
                    <a:pt x="3471" y="8236"/>
                  </a:lnTo>
                  <a:lnTo>
                    <a:pt x="3730" y="8310"/>
                  </a:lnTo>
                  <a:lnTo>
                    <a:pt x="3997" y="8376"/>
                  </a:lnTo>
                  <a:lnTo>
                    <a:pt x="4264" y="8436"/>
                  </a:lnTo>
                  <a:lnTo>
                    <a:pt x="4539" y="8483"/>
                  </a:lnTo>
                  <a:lnTo>
                    <a:pt x="4814" y="8523"/>
                  </a:lnTo>
                  <a:lnTo>
                    <a:pt x="5098" y="8550"/>
                  </a:lnTo>
                  <a:lnTo>
                    <a:pt x="5390" y="8563"/>
                  </a:lnTo>
                  <a:lnTo>
                    <a:pt x="5682" y="8570"/>
                  </a:lnTo>
                  <a:lnTo>
                    <a:pt x="5966" y="8563"/>
                  </a:lnTo>
                  <a:lnTo>
                    <a:pt x="6249" y="8550"/>
                  </a:lnTo>
                  <a:lnTo>
                    <a:pt x="6533" y="8523"/>
                  </a:lnTo>
                  <a:lnTo>
                    <a:pt x="6808" y="8490"/>
                  </a:lnTo>
                  <a:lnTo>
                    <a:pt x="7084" y="8443"/>
                  </a:lnTo>
                  <a:lnTo>
                    <a:pt x="7350" y="8390"/>
                  </a:lnTo>
                  <a:lnTo>
                    <a:pt x="7617" y="8323"/>
                  </a:lnTo>
                  <a:lnTo>
                    <a:pt x="7876" y="8250"/>
                  </a:lnTo>
                  <a:lnTo>
                    <a:pt x="8126" y="8170"/>
                  </a:lnTo>
                  <a:lnTo>
                    <a:pt x="8377" y="8076"/>
                  </a:lnTo>
                  <a:lnTo>
                    <a:pt x="8619" y="7976"/>
                  </a:lnTo>
                  <a:lnTo>
                    <a:pt x="8860" y="7863"/>
                  </a:lnTo>
                  <a:lnTo>
                    <a:pt x="9086" y="7743"/>
                  </a:lnTo>
                  <a:lnTo>
                    <a:pt x="9311" y="7616"/>
                  </a:lnTo>
                  <a:lnTo>
                    <a:pt x="9528" y="7476"/>
                  </a:lnTo>
                  <a:lnTo>
                    <a:pt x="9736" y="7336"/>
                  </a:lnTo>
                  <a:lnTo>
                    <a:pt x="9937" y="7176"/>
                  </a:lnTo>
                  <a:lnTo>
                    <a:pt x="10120" y="7016"/>
                  </a:lnTo>
                  <a:lnTo>
                    <a:pt x="10295" y="6849"/>
                  </a:lnTo>
                  <a:lnTo>
                    <a:pt x="10462" y="6676"/>
                  </a:lnTo>
                  <a:lnTo>
                    <a:pt x="10612" y="6502"/>
                  </a:lnTo>
                  <a:lnTo>
                    <a:pt x="10754" y="6316"/>
                  </a:lnTo>
                  <a:lnTo>
                    <a:pt x="10879" y="6129"/>
                  </a:lnTo>
                  <a:lnTo>
                    <a:pt x="10996" y="5936"/>
                  </a:lnTo>
                  <a:lnTo>
                    <a:pt x="11096" y="5742"/>
                  </a:lnTo>
                  <a:lnTo>
                    <a:pt x="11188" y="5542"/>
                  </a:lnTo>
                  <a:lnTo>
                    <a:pt x="11263" y="5342"/>
                  </a:lnTo>
                  <a:lnTo>
                    <a:pt x="11321" y="5135"/>
                  </a:lnTo>
                  <a:lnTo>
                    <a:pt x="11372" y="4929"/>
                  </a:lnTo>
                  <a:lnTo>
                    <a:pt x="11405" y="4715"/>
                  </a:lnTo>
                  <a:lnTo>
                    <a:pt x="11430" y="4502"/>
                  </a:lnTo>
                  <a:lnTo>
                    <a:pt x="11438" y="4288"/>
                  </a:lnTo>
                  <a:lnTo>
                    <a:pt x="11430" y="4068"/>
                  </a:lnTo>
                  <a:lnTo>
                    <a:pt x="11405" y="3855"/>
                  </a:lnTo>
                  <a:lnTo>
                    <a:pt x="11372" y="3648"/>
                  </a:lnTo>
                  <a:lnTo>
                    <a:pt x="11321" y="3435"/>
                  </a:lnTo>
                  <a:lnTo>
                    <a:pt x="11263" y="3228"/>
                  </a:lnTo>
                  <a:lnTo>
                    <a:pt x="11188" y="3028"/>
                  </a:lnTo>
                  <a:lnTo>
                    <a:pt x="11096" y="2828"/>
                  </a:lnTo>
                  <a:lnTo>
                    <a:pt x="10996" y="2635"/>
                  </a:lnTo>
                  <a:lnTo>
                    <a:pt x="10879" y="2441"/>
                  </a:lnTo>
                  <a:lnTo>
                    <a:pt x="10754" y="2255"/>
                  </a:lnTo>
                  <a:lnTo>
                    <a:pt x="10612" y="2075"/>
                  </a:lnTo>
                  <a:lnTo>
                    <a:pt x="10462" y="1895"/>
                  </a:lnTo>
                  <a:lnTo>
                    <a:pt x="10295" y="1721"/>
                  </a:lnTo>
                  <a:lnTo>
                    <a:pt x="10120" y="1554"/>
                  </a:lnTo>
                  <a:lnTo>
                    <a:pt x="9937" y="1394"/>
                  </a:lnTo>
                  <a:lnTo>
                    <a:pt x="9736" y="1241"/>
                  </a:lnTo>
                  <a:lnTo>
                    <a:pt x="9528" y="1094"/>
                  </a:lnTo>
                  <a:lnTo>
                    <a:pt x="9311" y="954"/>
                  </a:lnTo>
                  <a:lnTo>
                    <a:pt x="9086" y="828"/>
                  </a:lnTo>
                  <a:lnTo>
                    <a:pt x="8860" y="708"/>
                  </a:lnTo>
                  <a:lnTo>
                    <a:pt x="8619" y="601"/>
                  </a:lnTo>
                  <a:lnTo>
                    <a:pt x="8377" y="494"/>
                  </a:lnTo>
                  <a:lnTo>
                    <a:pt x="8126" y="401"/>
                  </a:lnTo>
                  <a:lnTo>
                    <a:pt x="7876" y="321"/>
                  </a:lnTo>
                  <a:lnTo>
                    <a:pt x="7617" y="247"/>
                  </a:lnTo>
                  <a:lnTo>
                    <a:pt x="7350" y="181"/>
                  </a:lnTo>
                  <a:lnTo>
                    <a:pt x="7084" y="127"/>
                  </a:lnTo>
                  <a:lnTo>
                    <a:pt x="6808" y="81"/>
                  </a:lnTo>
                  <a:lnTo>
                    <a:pt x="6533" y="47"/>
                  </a:lnTo>
                  <a:lnTo>
                    <a:pt x="6249" y="21"/>
                  </a:lnTo>
                  <a:lnTo>
                    <a:pt x="5966" y="7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2319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567;p67"/>
            <p:cNvSpPr/>
            <p:nvPr/>
          </p:nvSpPr>
          <p:spPr>
            <a:xfrm flipH="1">
              <a:off x="5414324" y="3457002"/>
              <a:ext cx="1123159" cy="182893"/>
            </a:xfrm>
            <a:custGeom>
              <a:avLst/>
              <a:gdLst/>
              <a:ahLst/>
              <a:cxnLst/>
              <a:rect l="l" t="t" r="r" b="b"/>
              <a:pathLst>
                <a:path w="258346" h="28802" extrusionOk="0">
                  <a:moveTo>
                    <a:pt x="232885" y="981"/>
                  </a:moveTo>
                  <a:lnTo>
                    <a:pt x="232885" y="981"/>
                  </a:lnTo>
                  <a:lnTo>
                    <a:pt x="233152" y="888"/>
                  </a:lnTo>
                  <a:lnTo>
                    <a:pt x="233427" y="794"/>
                  </a:lnTo>
                  <a:lnTo>
                    <a:pt x="233694" y="701"/>
                  </a:lnTo>
                  <a:lnTo>
                    <a:pt x="233961" y="621"/>
                  </a:lnTo>
                  <a:lnTo>
                    <a:pt x="234228" y="541"/>
                  </a:lnTo>
                  <a:lnTo>
                    <a:pt x="234495" y="474"/>
                  </a:lnTo>
                  <a:lnTo>
                    <a:pt x="234754" y="408"/>
                  </a:lnTo>
                  <a:lnTo>
                    <a:pt x="235021" y="348"/>
                  </a:lnTo>
                  <a:lnTo>
                    <a:pt x="235279" y="288"/>
                  </a:lnTo>
                  <a:lnTo>
                    <a:pt x="235538" y="241"/>
                  </a:lnTo>
                  <a:lnTo>
                    <a:pt x="235788" y="194"/>
                  </a:lnTo>
                  <a:lnTo>
                    <a:pt x="236047" y="154"/>
                  </a:lnTo>
                  <a:lnTo>
                    <a:pt x="236297" y="114"/>
                  </a:lnTo>
                  <a:lnTo>
                    <a:pt x="236556" y="88"/>
                  </a:lnTo>
                  <a:lnTo>
                    <a:pt x="236806" y="61"/>
                  </a:lnTo>
                  <a:lnTo>
                    <a:pt x="237048" y="41"/>
                  </a:lnTo>
                  <a:lnTo>
                    <a:pt x="237298" y="21"/>
                  </a:lnTo>
                  <a:lnTo>
                    <a:pt x="237548" y="14"/>
                  </a:lnTo>
                  <a:lnTo>
                    <a:pt x="237790" y="1"/>
                  </a:lnTo>
                  <a:lnTo>
                    <a:pt x="238032" y="1"/>
                  </a:lnTo>
                  <a:lnTo>
                    <a:pt x="238274" y="1"/>
                  </a:lnTo>
                  <a:lnTo>
                    <a:pt x="238516" y="8"/>
                  </a:lnTo>
                  <a:lnTo>
                    <a:pt x="238750" y="21"/>
                  </a:lnTo>
                  <a:lnTo>
                    <a:pt x="238992" y="34"/>
                  </a:lnTo>
                  <a:lnTo>
                    <a:pt x="239225" y="54"/>
                  </a:lnTo>
                  <a:lnTo>
                    <a:pt x="239459" y="74"/>
                  </a:lnTo>
                  <a:lnTo>
                    <a:pt x="239692" y="108"/>
                  </a:lnTo>
                  <a:lnTo>
                    <a:pt x="239926" y="134"/>
                  </a:lnTo>
                  <a:lnTo>
                    <a:pt x="240160" y="174"/>
                  </a:lnTo>
                  <a:lnTo>
                    <a:pt x="240385" y="214"/>
                  </a:lnTo>
                  <a:lnTo>
                    <a:pt x="240844" y="301"/>
                  </a:lnTo>
                  <a:lnTo>
                    <a:pt x="241294" y="408"/>
                  </a:lnTo>
                  <a:lnTo>
                    <a:pt x="241736" y="528"/>
                  </a:lnTo>
                  <a:lnTo>
                    <a:pt x="242170" y="661"/>
                  </a:lnTo>
                  <a:lnTo>
                    <a:pt x="242612" y="808"/>
                  </a:lnTo>
                  <a:lnTo>
                    <a:pt x="243038" y="968"/>
                  </a:lnTo>
                  <a:lnTo>
                    <a:pt x="243463" y="1141"/>
                  </a:lnTo>
                  <a:lnTo>
                    <a:pt x="243880" y="1328"/>
                  </a:lnTo>
                  <a:lnTo>
                    <a:pt x="244297" y="1528"/>
                  </a:lnTo>
                  <a:lnTo>
                    <a:pt x="244715" y="1735"/>
                  </a:lnTo>
                  <a:lnTo>
                    <a:pt x="245115" y="1955"/>
                  </a:lnTo>
                  <a:lnTo>
                    <a:pt x="245524" y="2181"/>
                  </a:lnTo>
                  <a:lnTo>
                    <a:pt x="245924" y="2422"/>
                  </a:lnTo>
                  <a:lnTo>
                    <a:pt x="246316" y="2668"/>
                  </a:lnTo>
                  <a:lnTo>
                    <a:pt x="246708" y="2928"/>
                  </a:lnTo>
                  <a:lnTo>
                    <a:pt x="247092" y="3195"/>
                  </a:lnTo>
                  <a:lnTo>
                    <a:pt x="247476" y="3468"/>
                  </a:lnTo>
                  <a:lnTo>
                    <a:pt x="247860" y="3749"/>
                  </a:lnTo>
                  <a:lnTo>
                    <a:pt x="248235" y="4035"/>
                  </a:lnTo>
                  <a:lnTo>
                    <a:pt x="248602" y="4329"/>
                  </a:lnTo>
                  <a:lnTo>
                    <a:pt x="248977" y="4629"/>
                  </a:lnTo>
                  <a:lnTo>
                    <a:pt x="249345" y="4929"/>
                  </a:lnTo>
                  <a:lnTo>
                    <a:pt x="249703" y="5242"/>
                  </a:lnTo>
                  <a:lnTo>
                    <a:pt x="250062" y="5556"/>
                  </a:lnTo>
                  <a:lnTo>
                    <a:pt x="250421" y="5876"/>
                  </a:lnTo>
                  <a:lnTo>
                    <a:pt x="251130" y="6523"/>
                  </a:lnTo>
                  <a:lnTo>
                    <a:pt x="251822" y="7176"/>
                  </a:lnTo>
                  <a:lnTo>
                    <a:pt x="252506" y="7843"/>
                  </a:lnTo>
                  <a:lnTo>
                    <a:pt x="253182" y="8510"/>
                  </a:lnTo>
                  <a:lnTo>
                    <a:pt x="254508" y="9830"/>
                  </a:lnTo>
                  <a:lnTo>
                    <a:pt x="255159" y="10484"/>
                  </a:lnTo>
                  <a:lnTo>
                    <a:pt x="255810" y="11117"/>
                  </a:lnTo>
                  <a:lnTo>
                    <a:pt x="256444" y="11737"/>
                  </a:lnTo>
                  <a:lnTo>
                    <a:pt x="257086" y="12338"/>
                  </a:lnTo>
                  <a:lnTo>
                    <a:pt x="257712" y="12911"/>
                  </a:lnTo>
                  <a:lnTo>
                    <a:pt x="258029" y="13191"/>
                  </a:lnTo>
                  <a:lnTo>
                    <a:pt x="258346" y="13458"/>
                  </a:lnTo>
                  <a:lnTo>
                    <a:pt x="258346" y="13458"/>
                  </a:lnTo>
                  <a:lnTo>
                    <a:pt x="257929" y="14118"/>
                  </a:lnTo>
                  <a:lnTo>
                    <a:pt x="257520" y="14758"/>
                  </a:lnTo>
                  <a:lnTo>
                    <a:pt x="257111" y="15385"/>
                  </a:lnTo>
                  <a:lnTo>
                    <a:pt x="256702" y="15992"/>
                  </a:lnTo>
                  <a:lnTo>
                    <a:pt x="256294" y="16579"/>
                  </a:lnTo>
                  <a:lnTo>
                    <a:pt x="255885" y="17146"/>
                  </a:lnTo>
                  <a:lnTo>
                    <a:pt x="255476" y="17692"/>
                  </a:lnTo>
                  <a:lnTo>
                    <a:pt x="255076" y="18226"/>
                  </a:lnTo>
                  <a:lnTo>
                    <a:pt x="254675" y="18739"/>
                  </a:lnTo>
                  <a:lnTo>
                    <a:pt x="254275" y="19233"/>
                  </a:lnTo>
                  <a:lnTo>
                    <a:pt x="253883" y="19706"/>
                  </a:lnTo>
                  <a:lnTo>
                    <a:pt x="253491" y="20153"/>
                  </a:lnTo>
                  <a:lnTo>
                    <a:pt x="253099" y="20586"/>
                  </a:lnTo>
                  <a:lnTo>
                    <a:pt x="252706" y="21000"/>
                  </a:lnTo>
                  <a:lnTo>
                    <a:pt x="252323" y="21393"/>
                  </a:lnTo>
                  <a:lnTo>
                    <a:pt x="251939" y="21760"/>
                  </a:lnTo>
                  <a:lnTo>
                    <a:pt x="251564" y="22114"/>
                  </a:lnTo>
                  <a:lnTo>
                    <a:pt x="251188" y="22440"/>
                  </a:lnTo>
                  <a:lnTo>
                    <a:pt x="250813" y="22747"/>
                  </a:lnTo>
                  <a:lnTo>
                    <a:pt x="250446" y="23034"/>
                  </a:lnTo>
                  <a:lnTo>
                    <a:pt x="250079" y="23301"/>
                  </a:lnTo>
                  <a:lnTo>
                    <a:pt x="249720" y="23541"/>
                  </a:lnTo>
                  <a:lnTo>
                    <a:pt x="249361" y="23754"/>
                  </a:lnTo>
                  <a:lnTo>
                    <a:pt x="249186" y="23861"/>
                  </a:lnTo>
                  <a:lnTo>
                    <a:pt x="249011" y="23954"/>
                  </a:lnTo>
                  <a:lnTo>
                    <a:pt x="248836" y="24041"/>
                  </a:lnTo>
                  <a:lnTo>
                    <a:pt x="248660" y="24127"/>
                  </a:lnTo>
                  <a:lnTo>
                    <a:pt x="248494" y="24201"/>
                  </a:lnTo>
                  <a:lnTo>
                    <a:pt x="248318" y="24274"/>
                  </a:lnTo>
                  <a:lnTo>
                    <a:pt x="248152" y="24341"/>
                  </a:lnTo>
                  <a:lnTo>
                    <a:pt x="247985" y="24401"/>
                  </a:lnTo>
                  <a:lnTo>
                    <a:pt x="247818" y="24454"/>
                  </a:lnTo>
                  <a:lnTo>
                    <a:pt x="247651" y="24508"/>
                  </a:lnTo>
                  <a:lnTo>
                    <a:pt x="247484" y="24548"/>
                  </a:lnTo>
                  <a:lnTo>
                    <a:pt x="247317" y="24588"/>
                  </a:lnTo>
                  <a:lnTo>
                    <a:pt x="247159" y="24614"/>
                  </a:lnTo>
                  <a:lnTo>
                    <a:pt x="246992" y="24641"/>
                  </a:lnTo>
                  <a:lnTo>
                    <a:pt x="246833" y="24661"/>
                  </a:lnTo>
                  <a:lnTo>
                    <a:pt x="246675" y="24674"/>
                  </a:lnTo>
                  <a:lnTo>
                    <a:pt x="246516" y="24674"/>
                  </a:lnTo>
                  <a:lnTo>
                    <a:pt x="246366" y="24681"/>
                  </a:lnTo>
                  <a:lnTo>
                    <a:pt x="246366" y="24681"/>
                  </a:lnTo>
                  <a:lnTo>
                    <a:pt x="245515" y="24654"/>
                  </a:lnTo>
                  <a:lnTo>
                    <a:pt x="244690" y="24621"/>
                  </a:lnTo>
                  <a:lnTo>
                    <a:pt x="243880" y="24588"/>
                  </a:lnTo>
                  <a:lnTo>
                    <a:pt x="243096" y="24548"/>
                  </a:lnTo>
                  <a:lnTo>
                    <a:pt x="242329" y="24501"/>
                  </a:lnTo>
                  <a:lnTo>
                    <a:pt x="241586" y="24454"/>
                  </a:lnTo>
                  <a:lnTo>
                    <a:pt x="240869" y="24407"/>
                  </a:lnTo>
                  <a:lnTo>
                    <a:pt x="240160" y="24354"/>
                  </a:lnTo>
                  <a:lnTo>
                    <a:pt x="239476" y="24294"/>
                  </a:lnTo>
                  <a:lnTo>
                    <a:pt x="238808" y="24234"/>
                  </a:lnTo>
                  <a:lnTo>
                    <a:pt x="238149" y="24174"/>
                  </a:lnTo>
                  <a:lnTo>
                    <a:pt x="237515" y="24107"/>
                  </a:lnTo>
                  <a:lnTo>
                    <a:pt x="236297" y="23974"/>
                  </a:lnTo>
                  <a:lnTo>
                    <a:pt x="235138" y="23834"/>
                  </a:lnTo>
                  <a:lnTo>
                    <a:pt x="234036" y="23687"/>
                  </a:lnTo>
                  <a:lnTo>
                    <a:pt x="232977" y="23541"/>
                  </a:lnTo>
                  <a:lnTo>
                    <a:pt x="231976" y="23394"/>
                  </a:lnTo>
                  <a:lnTo>
                    <a:pt x="231008" y="23241"/>
                  </a:lnTo>
                  <a:lnTo>
                    <a:pt x="229198" y="22960"/>
                  </a:lnTo>
                  <a:lnTo>
                    <a:pt x="228339" y="22827"/>
                  </a:lnTo>
                  <a:lnTo>
                    <a:pt x="227504" y="22700"/>
                  </a:lnTo>
                  <a:lnTo>
                    <a:pt x="226687" y="22587"/>
                  </a:lnTo>
                  <a:lnTo>
                    <a:pt x="225886" y="22487"/>
                  </a:lnTo>
                  <a:lnTo>
                    <a:pt x="225102" y="22400"/>
                  </a:lnTo>
                  <a:lnTo>
                    <a:pt x="224718" y="22360"/>
                  </a:lnTo>
                  <a:lnTo>
                    <a:pt x="224326" y="22327"/>
                  </a:lnTo>
                  <a:lnTo>
                    <a:pt x="223934" y="22300"/>
                  </a:lnTo>
                  <a:lnTo>
                    <a:pt x="223550" y="22274"/>
                  </a:lnTo>
                  <a:lnTo>
                    <a:pt x="223158" y="22254"/>
                  </a:lnTo>
                  <a:lnTo>
                    <a:pt x="222774" y="22240"/>
                  </a:lnTo>
                  <a:lnTo>
                    <a:pt x="222382" y="22234"/>
                  </a:lnTo>
                  <a:lnTo>
                    <a:pt x="221990" y="22227"/>
                  </a:lnTo>
                  <a:lnTo>
                    <a:pt x="221598" y="22234"/>
                  </a:lnTo>
                  <a:lnTo>
                    <a:pt x="221197" y="22240"/>
                  </a:lnTo>
                  <a:lnTo>
                    <a:pt x="220797" y="22254"/>
                  </a:lnTo>
                  <a:lnTo>
                    <a:pt x="220388" y="22280"/>
                  </a:lnTo>
                  <a:lnTo>
                    <a:pt x="219979" y="22307"/>
                  </a:lnTo>
                  <a:lnTo>
                    <a:pt x="219562" y="22347"/>
                  </a:lnTo>
                  <a:lnTo>
                    <a:pt x="219145" y="22387"/>
                  </a:lnTo>
                  <a:lnTo>
                    <a:pt x="218711" y="22440"/>
                  </a:lnTo>
                  <a:lnTo>
                    <a:pt x="218278" y="22500"/>
                  </a:lnTo>
                  <a:lnTo>
                    <a:pt x="217835" y="22567"/>
                  </a:lnTo>
                  <a:lnTo>
                    <a:pt x="217385" y="22640"/>
                  </a:lnTo>
                  <a:lnTo>
                    <a:pt x="216926" y="22720"/>
                  </a:lnTo>
                  <a:lnTo>
                    <a:pt x="216459" y="22814"/>
                  </a:lnTo>
                  <a:lnTo>
                    <a:pt x="215983" y="22920"/>
                  </a:lnTo>
                  <a:lnTo>
                    <a:pt x="215491" y="23027"/>
                  </a:lnTo>
                  <a:lnTo>
                    <a:pt x="214999" y="23147"/>
                  </a:lnTo>
                  <a:lnTo>
                    <a:pt x="214482" y="23281"/>
                  </a:lnTo>
                  <a:lnTo>
                    <a:pt x="213965" y="23421"/>
                  </a:lnTo>
                  <a:lnTo>
                    <a:pt x="213965" y="23421"/>
                  </a:lnTo>
                  <a:lnTo>
                    <a:pt x="213439" y="23567"/>
                  </a:lnTo>
                  <a:lnTo>
                    <a:pt x="212922" y="23721"/>
                  </a:lnTo>
                  <a:lnTo>
                    <a:pt x="212421" y="23874"/>
                  </a:lnTo>
                  <a:lnTo>
                    <a:pt x="211921" y="24027"/>
                  </a:lnTo>
                  <a:lnTo>
                    <a:pt x="210945" y="24347"/>
                  </a:lnTo>
                  <a:lnTo>
                    <a:pt x="210010" y="24668"/>
                  </a:lnTo>
                  <a:lnTo>
                    <a:pt x="209093" y="24994"/>
                  </a:lnTo>
                  <a:lnTo>
                    <a:pt x="208208" y="25314"/>
                  </a:lnTo>
                  <a:lnTo>
                    <a:pt x="207349" y="25641"/>
                  </a:lnTo>
                  <a:lnTo>
                    <a:pt x="206507" y="25955"/>
                  </a:lnTo>
                  <a:lnTo>
                    <a:pt x="204880" y="26575"/>
                  </a:lnTo>
                  <a:lnTo>
                    <a:pt x="204096" y="26868"/>
                  </a:lnTo>
                  <a:lnTo>
                    <a:pt x="203320" y="27142"/>
                  </a:lnTo>
                  <a:lnTo>
                    <a:pt x="202552" y="27408"/>
                  </a:lnTo>
                  <a:lnTo>
                    <a:pt x="201802" y="27655"/>
                  </a:lnTo>
                  <a:lnTo>
                    <a:pt x="201426" y="27775"/>
                  </a:lnTo>
                  <a:lnTo>
                    <a:pt x="201051" y="27882"/>
                  </a:lnTo>
                  <a:lnTo>
                    <a:pt x="200675" y="27988"/>
                  </a:lnTo>
                  <a:lnTo>
                    <a:pt x="200308" y="28088"/>
                  </a:lnTo>
                  <a:lnTo>
                    <a:pt x="199933" y="28182"/>
                  </a:lnTo>
                  <a:lnTo>
                    <a:pt x="199566" y="28269"/>
                  </a:lnTo>
                  <a:lnTo>
                    <a:pt x="199190" y="28349"/>
                  </a:lnTo>
                  <a:lnTo>
                    <a:pt x="198823" y="28422"/>
                  </a:lnTo>
                  <a:lnTo>
                    <a:pt x="198448" y="28489"/>
                  </a:lnTo>
                  <a:lnTo>
                    <a:pt x="198081" y="28549"/>
                  </a:lnTo>
                  <a:lnTo>
                    <a:pt x="197705" y="28602"/>
                  </a:lnTo>
                  <a:lnTo>
                    <a:pt x="197330" y="28642"/>
                  </a:lnTo>
                  <a:lnTo>
                    <a:pt x="196955" y="28682"/>
                  </a:lnTo>
                  <a:lnTo>
                    <a:pt x="196579" y="28709"/>
                  </a:lnTo>
                  <a:lnTo>
                    <a:pt x="196195" y="28722"/>
                  </a:lnTo>
                  <a:lnTo>
                    <a:pt x="195812" y="28735"/>
                  </a:lnTo>
                  <a:lnTo>
                    <a:pt x="195428" y="28735"/>
                  </a:lnTo>
                  <a:lnTo>
                    <a:pt x="195036" y="28722"/>
                  </a:lnTo>
                  <a:lnTo>
                    <a:pt x="194644" y="28702"/>
                  </a:lnTo>
                  <a:lnTo>
                    <a:pt x="194252" y="28675"/>
                  </a:lnTo>
                  <a:lnTo>
                    <a:pt x="193851" y="28629"/>
                  </a:lnTo>
                  <a:lnTo>
                    <a:pt x="193451" y="28582"/>
                  </a:lnTo>
                  <a:lnTo>
                    <a:pt x="193042" y="28515"/>
                  </a:lnTo>
                  <a:lnTo>
                    <a:pt x="192633" y="28442"/>
                  </a:lnTo>
                  <a:lnTo>
                    <a:pt x="192216" y="28355"/>
                  </a:lnTo>
                  <a:lnTo>
                    <a:pt x="191791" y="28262"/>
                  </a:lnTo>
                  <a:lnTo>
                    <a:pt x="191365" y="28148"/>
                  </a:lnTo>
                  <a:lnTo>
                    <a:pt x="190931" y="28028"/>
                  </a:lnTo>
                  <a:lnTo>
                    <a:pt x="190498" y="27895"/>
                  </a:lnTo>
                  <a:lnTo>
                    <a:pt x="190055" y="27742"/>
                  </a:lnTo>
                  <a:lnTo>
                    <a:pt x="189597" y="27582"/>
                  </a:lnTo>
                  <a:lnTo>
                    <a:pt x="189146" y="27408"/>
                  </a:lnTo>
                  <a:lnTo>
                    <a:pt x="188679" y="27222"/>
                  </a:lnTo>
                  <a:lnTo>
                    <a:pt x="188203" y="27015"/>
                  </a:lnTo>
                  <a:lnTo>
                    <a:pt x="187728" y="26801"/>
                  </a:lnTo>
                  <a:lnTo>
                    <a:pt x="187236" y="26568"/>
                  </a:lnTo>
                  <a:lnTo>
                    <a:pt x="187236" y="26568"/>
                  </a:lnTo>
                  <a:lnTo>
                    <a:pt x="186752" y="26335"/>
                  </a:lnTo>
                  <a:lnTo>
                    <a:pt x="186276" y="26108"/>
                  </a:lnTo>
                  <a:lnTo>
                    <a:pt x="185801" y="25895"/>
                  </a:lnTo>
                  <a:lnTo>
                    <a:pt x="185334" y="25688"/>
                  </a:lnTo>
                  <a:lnTo>
                    <a:pt x="184867" y="25488"/>
                  </a:lnTo>
                  <a:lnTo>
                    <a:pt x="184416" y="25294"/>
                  </a:lnTo>
                  <a:lnTo>
                    <a:pt x="183957" y="25114"/>
                  </a:lnTo>
                  <a:lnTo>
                    <a:pt x="183515" y="24941"/>
                  </a:lnTo>
                  <a:lnTo>
                    <a:pt x="183073" y="24781"/>
                  </a:lnTo>
                  <a:lnTo>
                    <a:pt x="182639" y="24621"/>
                  </a:lnTo>
                  <a:lnTo>
                    <a:pt x="182214" y="24474"/>
                  </a:lnTo>
                  <a:lnTo>
                    <a:pt x="181788" y="24334"/>
                  </a:lnTo>
                  <a:lnTo>
                    <a:pt x="181363" y="24201"/>
                  </a:lnTo>
                  <a:lnTo>
                    <a:pt x="180954" y="24074"/>
                  </a:lnTo>
                  <a:lnTo>
                    <a:pt x="180545" y="23954"/>
                  </a:lnTo>
                  <a:lnTo>
                    <a:pt x="180145" y="23841"/>
                  </a:lnTo>
                  <a:lnTo>
                    <a:pt x="179744" y="23734"/>
                  </a:lnTo>
                  <a:lnTo>
                    <a:pt x="179352" y="23634"/>
                  </a:lnTo>
                  <a:lnTo>
                    <a:pt x="178960" y="23541"/>
                  </a:lnTo>
                  <a:lnTo>
                    <a:pt x="178585" y="23454"/>
                  </a:lnTo>
                  <a:lnTo>
                    <a:pt x="178201" y="23374"/>
                  </a:lnTo>
                  <a:lnTo>
                    <a:pt x="177834" y="23301"/>
                  </a:lnTo>
                  <a:lnTo>
                    <a:pt x="177467" y="23234"/>
                  </a:lnTo>
                  <a:lnTo>
                    <a:pt x="177100" y="23167"/>
                  </a:lnTo>
                  <a:lnTo>
                    <a:pt x="176749" y="23114"/>
                  </a:lnTo>
                  <a:lnTo>
                    <a:pt x="176391" y="23060"/>
                  </a:lnTo>
                  <a:lnTo>
                    <a:pt x="176049" y="23014"/>
                  </a:lnTo>
                  <a:lnTo>
                    <a:pt x="175707" y="22967"/>
                  </a:lnTo>
                  <a:lnTo>
                    <a:pt x="175373" y="22927"/>
                  </a:lnTo>
                  <a:lnTo>
                    <a:pt x="175039" y="22894"/>
                  </a:lnTo>
                  <a:lnTo>
                    <a:pt x="174389" y="22840"/>
                  </a:lnTo>
                  <a:lnTo>
                    <a:pt x="173763" y="22807"/>
                  </a:lnTo>
                  <a:lnTo>
                    <a:pt x="173146" y="22780"/>
                  </a:lnTo>
                  <a:lnTo>
                    <a:pt x="172553" y="22774"/>
                  </a:lnTo>
                  <a:lnTo>
                    <a:pt x="171986" y="22774"/>
                  </a:lnTo>
                  <a:lnTo>
                    <a:pt x="171427" y="22787"/>
                  </a:lnTo>
                  <a:lnTo>
                    <a:pt x="170893" y="22807"/>
                  </a:lnTo>
                  <a:lnTo>
                    <a:pt x="170376" y="22834"/>
                  </a:lnTo>
                  <a:lnTo>
                    <a:pt x="169875" y="22874"/>
                  </a:lnTo>
                  <a:lnTo>
                    <a:pt x="169400" y="22914"/>
                  </a:lnTo>
                  <a:lnTo>
                    <a:pt x="168933" y="22960"/>
                  </a:lnTo>
                  <a:lnTo>
                    <a:pt x="168057" y="23054"/>
                  </a:lnTo>
                  <a:lnTo>
                    <a:pt x="167248" y="23147"/>
                  </a:lnTo>
                  <a:lnTo>
                    <a:pt x="166505" y="23227"/>
                  </a:lnTo>
                  <a:lnTo>
                    <a:pt x="166505" y="23227"/>
                  </a:lnTo>
                  <a:lnTo>
                    <a:pt x="166313" y="23254"/>
                  </a:lnTo>
                  <a:lnTo>
                    <a:pt x="166105" y="23287"/>
                  </a:lnTo>
                  <a:lnTo>
                    <a:pt x="165871" y="23327"/>
                  </a:lnTo>
                  <a:lnTo>
                    <a:pt x="165621" y="23381"/>
                  </a:lnTo>
                  <a:lnTo>
                    <a:pt x="165053" y="23514"/>
                  </a:lnTo>
                  <a:lnTo>
                    <a:pt x="164403" y="23681"/>
                  </a:lnTo>
                  <a:lnTo>
                    <a:pt x="163685" y="23881"/>
                  </a:lnTo>
                  <a:lnTo>
                    <a:pt x="162893" y="24101"/>
                  </a:lnTo>
                  <a:lnTo>
                    <a:pt x="161116" y="24614"/>
                  </a:lnTo>
                  <a:lnTo>
                    <a:pt x="159105" y="25188"/>
                  </a:lnTo>
                  <a:lnTo>
                    <a:pt x="158021" y="25494"/>
                  </a:lnTo>
                  <a:lnTo>
                    <a:pt x="156886" y="25801"/>
                  </a:lnTo>
                  <a:lnTo>
                    <a:pt x="155718" y="26115"/>
                  </a:lnTo>
                  <a:lnTo>
                    <a:pt x="154509" y="26421"/>
                  </a:lnTo>
                  <a:lnTo>
                    <a:pt x="153266" y="26728"/>
                  </a:lnTo>
                  <a:lnTo>
                    <a:pt x="151989" y="27028"/>
                  </a:lnTo>
                  <a:lnTo>
                    <a:pt x="151347" y="27168"/>
                  </a:lnTo>
                  <a:lnTo>
                    <a:pt x="150688" y="27308"/>
                  </a:lnTo>
                  <a:lnTo>
                    <a:pt x="150029" y="27448"/>
                  </a:lnTo>
                  <a:lnTo>
                    <a:pt x="149370" y="27582"/>
                  </a:lnTo>
                  <a:lnTo>
                    <a:pt x="148702" y="27708"/>
                  </a:lnTo>
                  <a:lnTo>
                    <a:pt x="148027" y="27835"/>
                  </a:lnTo>
                  <a:lnTo>
                    <a:pt x="147351" y="27955"/>
                  </a:lnTo>
                  <a:lnTo>
                    <a:pt x="146675" y="28068"/>
                  </a:lnTo>
                  <a:lnTo>
                    <a:pt x="145991" y="28175"/>
                  </a:lnTo>
                  <a:lnTo>
                    <a:pt x="145307" y="28275"/>
                  </a:lnTo>
                  <a:lnTo>
                    <a:pt x="144623" y="28362"/>
                  </a:lnTo>
                  <a:lnTo>
                    <a:pt x="143939" y="28449"/>
                  </a:lnTo>
                  <a:lnTo>
                    <a:pt x="143255" y="28529"/>
                  </a:lnTo>
                  <a:lnTo>
                    <a:pt x="142563" y="28595"/>
                  </a:lnTo>
                  <a:lnTo>
                    <a:pt x="141878" y="28655"/>
                  </a:lnTo>
                  <a:lnTo>
                    <a:pt x="141194" y="28702"/>
                  </a:lnTo>
                  <a:lnTo>
                    <a:pt x="140510" y="28742"/>
                  </a:lnTo>
                  <a:lnTo>
                    <a:pt x="139835" y="28775"/>
                  </a:lnTo>
                  <a:lnTo>
                    <a:pt x="139151" y="28795"/>
                  </a:lnTo>
                  <a:lnTo>
                    <a:pt x="138475" y="28802"/>
                  </a:lnTo>
                  <a:lnTo>
                    <a:pt x="137807" y="28802"/>
                  </a:lnTo>
                  <a:lnTo>
                    <a:pt x="137140" y="28789"/>
                  </a:lnTo>
                  <a:lnTo>
                    <a:pt x="136473" y="28762"/>
                  </a:lnTo>
                  <a:lnTo>
                    <a:pt x="135814" y="28722"/>
                  </a:lnTo>
                  <a:lnTo>
                    <a:pt x="135163" y="28669"/>
                  </a:lnTo>
                  <a:lnTo>
                    <a:pt x="134521" y="28602"/>
                  </a:lnTo>
                  <a:lnTo>
                    <a:pt x="133878" y="28522"/>
                  </a:lnTo>
                  <a:lnTo>
                    <a:pt x="133244" y="28422"/>
                  </a:lnTo>
                  <a:lnTo>
                    <a:pt x="132935" y="28369"/>
                  </a:lnTo>
                  <a:lnTo>
                    <a:pt x="132618" y="28315"/>
                  </a:lnTo>
                  <a:lnTo>
                    <a:pt x="132310" y="28255"/>
                  </a:lnTo>
                  <a:lnTo>
                    <a:pt x="132001" y="28189"/>
                  </a:lnTo>
                  <a:lnTo>
                    <a:pt x="131701" y="28122"/>
                  </a:lnTo>
                  <a:lnTo>
                    <a:pt x="131392" y="28048"/>
                  </a:lnTo>
                  <a:lnTo>
                    <a:pt x="131092" y="27975"/>
                  </a:lnTo>
                  <a:lnTo>
                    <a:pt x="130791" y="27888"/>
                  </a:lnTo>
                  <a:lnTo>
                    <a:pt x="130791" y="27888"/>
                  </a:lnTo>
                  <a:lnTo>
                    <a:pt x="130199" y="27722"/>
                  </a:lnTo>
                  <a:lnTo>
                    <a:pt x="129599" y="27548"/>
                  </a:lnTo>
                  <a:lnTo>
                    <a:pt x="128389" y="27188"/>
                  </a:lnTo>
                  <a:lnTo>
                    <a:pt x="127171" y="26815"/>
                  </a:lnTo>
                  <a:lnTo>
                    <a:pt x="125945" y="26421"/>
                  </a:lnTo>
                  <a:lnTo>
                    <a:pt x="124702" y="26021"/>
                  </a:lnTo>
                  <a:lnTo>
                    <a:pt x="123450" y="25621"/>
                  </a:lnTo>
                  <a:lnTo>
                    <a:pt x="120922" y="24801"/>
                  </a:lnTo>
                  <a:lnTo>
                    <a:pt x="119654" y="24387"/>
                  </a:lnTo>
                  <a:lnTo>
                    <a:pt x="118370" y="23987"/>
                  </a:lnTo>
                  <a:lnTo>
                    <a:pt x="117077" y="23594"/>
                  </a:lnTo>
                  <a:lnTo>
                    <a:pt x="115784" y="23207"/>
                  </a:lnTo>
                  <a:lnTo>
                    <a:pt x="115133" y="23027"/>
                  </a:lnTo>
                  <a:lnTo>
                    <a:pt x="114482" y="22840"/>
                  </a:lnTo>
                  <a:lnTo>
                    <a:pt x="113831" y="22667"/>
                  </a:lnTo>
                  <a:lnTo>
                    <a:pt x="113181" y="22494"/>
                  </a:lnTo>
                  <a:lnTo>
                    <a:pt x="112522" y="22327"/>
                  </a:lnTo>
                  <a:lnTo>
                    <a:pt x="111871" y="22160"/>
                  </a:lnTo>
                  <a:lnTo>
                    <a:pt x="111212" y="22007"/>
                  </a:lnTo>
                  <a:lnTo>
                    <a:pt x="110553" y="21860"/>
                  </a:lnTo>
                  <a:lnTo>
                    <a:pt x="109894" y="21713"/>
                  </a:lnTo>
                  <a:lnTo>
                    <a:pt x="109235" y="21580"/>
                  </a:lnTo>
                  <a:lnTo>
                    <a:pt x="108576" y="21453"/>
                  </a:lnTo>
                  <a:lnTo>
                    <a:pt x="107917" y="21333"/>
                  </a:lnTo>
                  <a:lnTo>
                    <a:pt x="107258" y="21220"/>
                  </a:lnTo>
                  <a:lnTo>
                    <a:pt x="106599" y="21113"/>
                  </a:lnTo>
                  <a:lnTo>
                    <a:pt x="105931" y="21020"/>
                  </a:lnTo>
                  <a:lnTo>
                    <a:pt x="105272" y="20933"/>
                  </a:lnTo>
                  <a:lnTo>
                    <a:pt x="104613" y="20860"/>
                  </a:lnTo>
                  <a:lnTo>
                    <a:pt x="103946" y="20793"/>
                  </a:lnTo>
                  <a:lnTo>
                    <a:pt x="103287" y="20740"/>
                  </a:lnTo>
                  <a:lnTo>
                    <a:pt x="102619" y="20700"/>
                  </a:lnTo>
                  <a:lnTo>
                    <a:pt x="101960" y="20666"/>
                  </a:lnTo>
                  <a:lnTo>
                    <a:pt x="101301" y="20646"/>
                  </a:lnTo>
                  <a:lnTo>
                    <a:pt x="100634" y="20640"/>
                  </a:lnTo>
                  <a:lnTo>
                    <a:pt x="99975" y="20640"/>
                  </a:lnTo>
                  <a:lnTo>
                    <a:pt x="99316" y="20660"/>
                  </a:lnTo>
                  <a:lnTo>
                    <a:pt x="98657" y="20693"/>
                  </a:lnTo>
                  <a:lnTo>
                    <a:pt x="97989" y="20733"/>
                  </a:lnTo>
                  <a:lnTo>
                    <a:pt x="97330" y="20793"/>
                  </a:lnTo>
                  <a:lnTo>
                    <a:pt x="96671" y="20867"/>
                  </a:lnTo>
                  <a:lnTo>
                    <a:pt x="96012" y="20953"/>
                  </a:lnTo>
                  <a:lnTo>
                    <a:pt x="95362" y="21053"/>
                  </a:lnTo>
                  <a:lnTo>
                    <a:pt x="94703" y="21173"/>
                  </a:lnTo>
                  <a:lnTo>
                    <a:pt x="94043" y="21307"/>
                  </a:lnTo>
                  <a:lnTo>
                    <a:pt x="93718" y="21380"/>
                  </a:lnTo>
                  <a:lnTo>
                    <a:pt x="93393" y="21460"/>
                  </a:lnTo>
                  <a:lnTo>
                    <a:pt x="93067" y="21540"/>
                  </a:lnTo>
                  <a:lnTo>
                    <a:pt x="92734" y="21627"/>
                  </a:lnTo>
                  <a:lnTo>
                    <a:pt x="92408" y="21713"/>
                  </a:lnTo>
                  <a:lnTo>
                    <a:pt x="92083" y="21807"/>
                  </a:lnTo>
                  <a:lnTo>
                    <a:pt x="91758" y="21907"/>
                  </a:lnTo>
                  <a:lnTo>
                    <a:pt x="91432" y="22014"/>
                  </a:lnTo>
                  <a:lnTo>
                    <a:pt x="91107" y="22120"/>
                  </a:lnTo>
                  <a:lnTo>
                    <a:pt x="90782" y="22227"/>
                  </a:lnTo>
                  <a:lnTo>
                    <a:pt x="90456" y="22347"/>
                  </a:lnTo>
                  <a:lnTo>
                    <a:pt x="90131" y="22467"/>
                  </a:lnTo>
                  <a:lnTo>
                    <a:pt x="89806" y="22594"/>
                  </a:lnTo>
                  <a:lnTo>
                    <a:pt x="89489" y="22727"/>
                  </a:lnTo>
                  <a:lnTo>
                    <a:pt x="89489" y="22727"/>
                  </a:lnTo>
                  <a:lnTo>
                    <a:pt x="88204" y="23254"/>
                  </a:lnTo>
                  <a:lnTo>
                    <a:pt x="86944" y="23754"/>
                  </a:lnTo>
                  <a:lnTo>
                    <a:pt x="85709" y="24234"/>
                  </a:lnTo>
                  <a:lnTo>
                    <a:pt x="84500" y="24688"/>
                  </a:lnTo>
                  <a:lnTo>
                    <a:pt x="83299" y="25121"/>
                  </a:lnTo>
                  <a:lnTo>
                    <a:pt x="82715" y="25328"/>
                  </a:lnTo>
                  <a:lnTo>
                    <a:pt x="82131" y="25528"/>
                  </a:lnTo>
                  <a:lnTo>
                    <a:pt x="81547" y="25728"/>
                  </a:lnTo>
                  <a:lnTo>
                    <a:pt x="80971" y="25915"/>
                  </a:lnTo>
                  <a:lnTo>
                    <a:pt x="80404" y="26095"/>
                  </a:lnTo>
                  <a:lnTo>
                    <a:pt x="79836" y="26268"/>
                  </a:lnTo>
                  <a:lnTo>
                    <a:pt x="79278" y="26441"/>
                  </a:lnTo>
                  <a:lnTo>
                    <a:pt x="78719" y="26601"/>
                  </a:lnTo>
                  <a:lnTo>
                    <a:pt x="78168" y="26761"/>
                  </a:lnTo>
                  <a:lnTo>
                    <a:pt x="77617" y="26908"/>
                  </a:lnTo>
                  <a:lnTo>
                    <a:pt x="77075" y="27055"/>
                  </a:lnTo>
                  <a:lnTo>
                    <a:pt x="76533" y="27188"/>
                  </a:lnTo>
                  <a:lnTo>
                    <a:pt x="75991" y="27315"/>
                  </a:lnTo>
                  <a:lnTo>
                    <a:pt x="75457" y="27442"/>
                  </a:lnTo>
                  <a:lnTo>
                    <a:pt x="74931" y="27555"/>
                  </a:lnTo>
                  <a:lnTo>
                    <a:pt x="74397" y="27668"/>
                  </a:lnTo>
                  <a:lnTo>
                    <a:pt x="73880" y="27768"/>
                  </a:lnTo>
                  <a:lnTo>
                    <a:pt x="73354" y="27862"/>
                  </a:lnTo>
                  <a:lnTo>
                    <a:pt x="72837" y="27955"/>
                  </a:lnTo>
                  <a:lnTo>
                    <a:pt x="72328" y="28035"/>
                  </a:lnTo>
                  <a:lnTo>
                    <a:pt x="71811" y="28108"/>
                  </a:lnTo>
                  <a:lnTo>
                    <a:pt x="71302" y="28175"/>
                  </a:lnTo>
                  <a:lnTo>
                    <a:pt x="70802" y="28235"/>
                  </a:lnTo>
                  <a:lnTo>
                    <a:pt x="70293" y="28289"/>
                  </a:lnTo>
                  <a:lnTo>
                    <a:pt x="69792" y="28335"/>
                  </a:lnTo>
                  <a:lnTo>
                    <a:pt x="69300" y="28369"/>
                  </a:lnTo>
                  <a:lnTo>
                    <a:pt x="68800" y="28402"/>
                  </a:lnTo>
                  <a:lnTo>
                    <a:pt x="68307" y="28422"/>
                  </a:lnTo>
                  <a:lnTo>
                    <a:pt x="67815" y="28442"/>
                  </a:lnTo>
                  <a:lnTo>
                    <a:pt x="67323" y="28449"/>
                  </a:lnTo>
                  <a:lnTo>
                    <a:pt x="66839" y="28449"/>
                  </a:lnTo>
                  <a:lnTo>
                    <a:pt x="66355" y="28442"/>
                  </a:lnTo>
                  <a:lnTo>
                    <a:pt x="65871" y="28429"/>
                  </a:lnTo>
                  <a:lnTo>
                    <a:pt x="65388" y="28402"/>
                  </a:lnTo>
                  <a:lnTo>
                    <a:pt x="64904" y="28375"/>
                  </a:lnTo>
                  <a:lnTo>
                    <a:pt x="64420" y="28335"/>
                  </a:lnTo>
                  <a:lnTo>
                    <a:pt x="63944" y="28289"/>
                  </a:lnTo>
                  <a:lnTo>
                    <a:pt x="63469" y="28235"/>
                  </a:lnTo>
                  <a:lnTo>
                    <a:pt x="62993" y="28175"/>
                  </a:lnTo>
                  <a:lnTo>
                    <a:pt x="62518" y="28102"/>
                  </a:lnTo>
                  <a:lnTo>
                    <a:pt x="62042" y="28028"/>
                  </a:lnTo>
                  <a:lnTo>
                    <a:pt x="61567" y="27942"/>
                  </a:lnTo>
                  <a:lnTo>
                    <a:pt x="61091" y="27848"/>
                  </a:lnTo>
                  <a:lnTo>
                    <a:pt x="60624" y="27742"/>
                  </a:lnTo>
                  <a:lnTo>
                    <a:pt x="60149" y="27635"/>
                  </a:lnTo>
                  <a:lnTo>
                    <a:pt x="59681" y="27515"/>
                  </a:lnTo>
                  <a:lnTo>
                    <a:pt x="59206" y="27388"/>
                  </a:lnTo>
                  <a:lnTo>
                    <a:pt x="58739" y="27248"/>
                  </a:lnTo>
                  <a:lnTo>
                    <a:pt x="58263" y="27102"/>
                  </a:lnTo>
                  <a:lnTo>
                    <a:pt x="57796" y="26955"/>
                  </a:lnTo>
                  <a:lnTo>
                    <a:pt x="57320" y="26788"/>
                  </a:lnTo>
                  <a:lnTo>
                    <a:pt x="56845" y="26621"/>
                  </a:lnTo>
                  <a:lnTo>
                    <a:pt x="56378" y="26441"/>
                  </a:lnTo>
                  <a:lnTo>
                    <a:pt x="55902" y="26255"/>
                  </a:lnTo>
                  <a:lnTo>
                    <a:pt x="55902" y="26255"/>
                  </a:lnTo>
                  <a:lnTo>
                    <a:pt x="55443" y="26061"/>
                  </a:lnTo>
                  <a:lnTo>
                    <a:pt x="54993" y="25861"/>
                  </a:lnTo>
                  <a:lnTo>
                    <a:pt x="54567" y="25668"/>
                  </a:lnTo>
                  <a:lnTo>
                    <a:pt x="54150" y="25468"/>
                  </a:lnTo>
                  <a:lnTo>
                    <a:pt x="53758" y="25261"/>
                  </a:lnTo>
                  <a:lnTo>
                    <a:pt x="53375" y="25061"/>
                  </a:lnTo>
                  <a:lnTo>
                    <a:pt x="53016" y="24854"/>
                  </a:lnTo>
                  <a:lnTo>
                    <a:pt x="52657" y="24654"/>
                  </a:lnTo>
                  <a:lnTo>
                    <a:pt x="52323" y="24447"/>
                  </a:lnTo>
                  <a:lnTo>
                    <a:pt x="51990" y="24241"/>
                  </a:lnTo>
                  <a:lnTo>
                    <a:pt x="51673" y="24034"/>
                  </a:lnTo>
                  <a:lnTo>
                    <a:pt x="51372" y="23827"/>
                  </a:lnTo>
                  <a:lnTo>
                    <a:pt x="51080" y="23621"/>
                  </a:lnTo>
                  <a:lnTo>
                    <a:pt x="50788" y="23414"/>
                  </a:lnTo>
                  <a:lnTo>
                    <a:pt x="50246" y="23007"/>
                  </a:lnTo>
                  <a:lnTo>
                    <a:pt x="49729" y="22607"/>
                  </a:lnTo>
                  <a:lnTo>
                    <a:pt x="49228" y="22220"/>
                  </a:lnTo>
                  <a:lnTo>
                    <a:pt x="48753" y="21833"/>
                  </a:lnTo>
                  <a:lnTo>
                    <a:pt x="48286" y="21467"/>
                  </a:lnTo>
                  <a:lnTo>
                    <a:pt x="47819" y="21113"/>
                  </a:lnTo>
                  <a:lnTo>
                    <a:pt x="47593" y="20940"/>
                  </a:lnTo>
                  <a:lnTo>
                    <a:pt x="47360" y="20773"/>
                  </a:lnTo>
                  <a:lnTo>
                    <a:pt x="47126" y="20613"/>
                  </a:lnTo>
                  <a:lnTo>
                    <a:pt x="46884" y="20453"/>
                  </a:lnTo>
                  <a:lnTo>
                    <a:pt x="46651" y="20300"/>
                  </a:lnTo>
                  <a:lnTo>
                    <a:pt x="46400" y="20160"/>
                  </a:lnTo>
                  <a:lnTo>
                    <a:pt x="46158" y="20013"/>
                  </a:lnTo>
                  <a:lnTo>
                    <a:pt x="45900" y="19880"/>
                  </a:lnTo>
                  <a:lnTo>
                    <a:pt x="45641" y="19753"/>
                  </a:lnTo>
                  <a:lnTo>
                    <a:pt x="45374" y="19633"/>
                  </a:lnTo>
                  <a:lnTo>
                    <a:pt x="45099" y="19519"/>
                  </a:lnTo>
                  <a:lnTo>
                    <a:pt x="44824" y="19413"/>
                  </a:lnTo>
                  <a:lnTo>
                    <a:pt x="44532" y="19313"/>
                  </a:lnTo>
                  <a:lnTo>
                    <a:pt x="44231" y="19219"/>
                  </a:lnTo>
                  <a:lnTo>
                    <a:pt x="43914" y="19133"/>
                  </a:lnTo>
                  <a:lnTo>
                    <a:pt x="43597" y="19059"/>
                  </a:lnTo>
                  <a:lnTo>
                    <a:pt x="43255" y="18993"/>
                  </a:lnTo>
                  <a:lnTo>
                    <a:pt x="42913" y="18933"/>
                  </a:lnTo>
                  <a:lnTo>
                    <a:pt x="42555" y="18886"/>
                  </a:lnTo>
                  <a:lnTo>
                    <a:pt x="42179" y="18846"/>
                  </a:lnTo>
                  <a:lnTo>
                    <a:pt x="41787" y="18813"/>
                  </a:lnTo>
                  <a:lnTo>
                    <a:pt x="41378" y="18793"/>
                  </a:lnTo>
                  <a:lnTo>
                    <a:pt x="40961" y="18779"/>
                  </a:lnTo>
                  <a:lnTo>
                    <a:pt x="40519" y="18779"/>
                  </a:lnTo>
                  <a:lnTo>
                    <a:pt x="40060" y="18793"/>
                  </a:lnTo>
                  <a:lnTo>
                    <a:pt x="39585" y="18813"/>
                  </a:lnTo>
                  <a:lnTo>
                    <a:pt x="39092" y="18846"/>
                  </a:lnTo>
                  <a:lnTo>
                    <a:pt x="38584" y="18886"/>
                  </a:lnTo>
                  <a:lnTo>
                    <a:pt x="38041" y="18946"/>
                  </a:lnTo>
                  <a:lnTo>
                    <a:pt x="37491" y="19013"/>
                  </a:lnTo>
                  <a:lnTo>
                    <a:pt x="36907" y="19093"/>
                  </a:lnTo>
                  <a:lnTo>
                    <a:pt x="36306" y="19186"/>
                  </a:lnTo>
                  <a:lnTo>
                    <a:pt x="35680" y="19286"/>
                  </a:lnTo>
                  <a:lnTo>
                    <a:pt x="35030" y="19406"/>
                  </a:lnTo>
                  <a:lnTo>
                    <a:pt x="34354" y="19540"/>
                  </a:lnTo>
                  <a:lnTo>
                    <a:pt x="33653" y="19680"/>
                  </a:lnTo>
                  <a:lnTo>
                    <a:pt x="32927" y="19840"/>
                  </a:lnTo>
                  <a:lnTo>
                    <a:pt x="32177" y="20013"/>
                  </a:lnTo>
                  <a:lnTo>
                    <a:pt x="32177" y="20013"/>
                  </a:lnTo>
                  <a:lnTo>
                    <a:pt x="30667" y="20366"/>
                  </a:lnTo>
                  <a:lnTo>
                    <a:pt x="29215" y="20706"/>
                  </a:lnTo>
                  <a:lnTo>
                    <a:pt x="26479" y="21360"/>
                  </a:lnTo>
                  <a:lnTo>
                    <a:pt x="23951" y="21973"/>
                  </a:lnTo>
                  <a:lnTo>
                    <a:pt x="21599" y="22534"/>
                  </a:lnTo>
                  <a:lnTo>
                    <a:pt x="20489" y="22794"/>
                  </a:lnTo>
                  <a:lnTo>
                    <a:pt x="19421" y="23034"/>
                  </a:lnTo>
                  <a:lnTo>
                    <a:pt x="18387" y="23261"/>
                  </a:lnTo>
                  <a:lnTo>
                    <a:pt x="17394" y="23474"/>
                  </a:lnTo>
                  <a:lnTo>
                    <a:pt x="16426" y="23667"/>
                  </a:lnTo>
                  <a:lnTo>
                    <a:pt x="15492" y="23841"/>
                  </a:lnTo>
                  <a:lnTo>
                    <a:pt x="14583" y="24001"/>
                  </a:lnTo>
                  <a:lnTo>
                    <a:pt x="14140" y="24067"/>
                  </a:lnTo>
                  <a:lnTo>
                    <a:pt x="13698" y="24134"/>
                  </a:lnTo>
                  <a:lnTo>
                    <a:pt x="13265" y="24194"/>
                  </a:lnTo>
                  <a:lnTo>
                    <a:pt x="12839" y="24247"/>
                  </a:lnTo>
                  <a:lnTo>
                    <a:pt x="12422" y="24301"/>
                  </a:lnTo>
                  <a:lnTo>
                    <a:pt x="12005" y="24341"/>
                  </a:lnTo>
                  <a:lnTo>
                    <a:pt x="11588" y="24381"/>
                  </a:lnTo>
                  <a:lnTo>
                    <a:pt x="11179" y="24414"/>
                  </a:lnTo>
                  <a:lnTo>
                    <a:pt x="10779" y="24441"/>
                  </a:lnTo>
                  <a:lnTo>
                    <a:pt x="10378" y="24461"/>
                  </a:lnTo>
                  <a:lnTo>
                    <a:pt x="9986" y="24474"/>
                  </a:lnTo>
                  <a:lnTo>
                    <a:pt x="9594" y="24481"/>
                  </a:lnTo>
                  <a:lnTo>
                    <a:pt x="9202" y="24488"/>
                  </a:lnTo>
                  <a:lnTo>
                    <a:pt x="8818" y="24481"/>
                  </a:lnTo>
                  <a:lnTo>
                    <a:pt x="8426" y="24474"/>
                  </a:lnTo>
                  <a:lnTo>
                    <a:pt x="8051" y="24454"/>
                  </a:lnTo>
                  <a:lnTo>
                    <a:pt x="7667" y="24434"/>
                  </a:lnTo>
                  <a:lnTo>
                    <a:pt x="7283" y="24401"/>
                  </a:lnTo>
                  <a:lnTo>
                    <a:pt x="6908" y="24361"/>
                  </a:lnTo>
                  <a:lnTo>
                    <a:pt x="6532" y="24321"/>
                  </a:lnTo>
                  <a:lnTo>
                    <a:pt x="6157" y="24267"/>
                  </a:lnTo>
                  <a:lnTo>
                    <a:pt x="5781" y="24207"/>
                  </a:lnTo>
                  <a:lnTo>
                    <a:pt x="5406" y="24147"/>
                  </a:lnTo>
                  <a:lnTo>
                    <a:pt x="5031" y="24074"/>
                  </a:lnTo>
                  <a:lnTo>
                    <a:pt x="4655" y="23994"/>
                  </a:lnTo>
                  <a:lnTo>
                    <a:pt x="4272" y="23901"/>
                  </a:lnTo>
                  <a:lnTo>
                    <a:pt x="3896" y="23807"/>
                  </a:lnTo>
                  <a:lnTo>
                    <a:pt x="3512" y="23701"/>
                  </a:lnTo>
                  <a:lnTo>
                    <a:pt x="3137" y="23594"/>
                  </a:lnTo>
                  <a:lnTo>
                    <a:pt x="2753" y="23474"/>
                  </a:lnTo>
                  <a:lnTo>
                    <a:pt x="2369" y="23347"/>
                  </a:lnTo>
                  <a:lnTo>
                    <a:pt x="1977" y="23207"/>
                  </a:lnTo>
                  <a:lnTo>
                    <a:pt x="1585" y="23067"/>
                  </a:lnTo>
                  <a:lnTo>
                    <a:pt x="1193" y="22914"/>
                  </a:lnTo>
                  <a:lnTo>
                    <a:pt x="1193" y="22914"/>
                  </a:lnTo>
                  <a:lnTo>
                    <a:pt x="1035" y="22854"/>
                  </a:lnTo>
                  <a:lnTo>
                    <a:pt x="893" y="22787"/>
                  </a:lnTo>
                  <a:lnTo>
                    <a:pt x="759" y="22714"/>
                  </a:lnTo>
                  <a:lnTo>
                    <a:pt x="634" y="22640"/>
                  </a:lnTo>
                  <a:lnTo>
                    <a:pt x="517" y="22567"/>
                  </a:lnTo>
                  <a:lnTo>
                    <a:pt x="417" y="22487"/>
                  </a:lnTo>
                  <a:lnTo>
                    <a:pt x="326" y="22400"/>
                  </a:lnTo>
                  <a:lnTo>
                    <a:pt x="250" y="22314"/>
                  </a:lnTo>
                  <a:lnTo>
                    <a:pt x="175" y="22227"/>
                  </a:lnTo>
                  <a:lnTo>
                    <a:pt x="125" y="22134"/>
                  </a:lnTo>
                  <a:lnTo>
                    <a:pt x="75" y="22034"/>
                  </a:lnTo>
                  <a:lnTo>
                    <a:pt x="42" y="21940"/>
                  </a:lnTo>
                  <a:lnTo>
                    <a:pt x="17" y="21840"/>
                  </a:lnTo>
                  <a:lnTo>
                    <a:pt x="0" y="21733"/>
                  </a:lnTo>
                  <a:lnTo>
                    <a:pt x="0" y="21633"/>
                  </a:lnTo>
                  <a:lnTo>
                    <a:pt x="9" y="21527"/>
                  </a:lnTo>
                  <a:lnTo>
                    <a:pt x="9" y="21527"/>
                  </a:lnTo>
                  <a:lnTo>
                    <a:pt x="584" y="21353"/>
                  </a:lnTo>
                  <a:lnTo>
                    <a:pt x="1252" y="21160"/>
                  </a:lnTo>
                  <a:lnTo>
                    <a:pt x="2002" y="20947"/>
                  </a:lnTo>
                  <a:lnTo>
                    <a:pt x="2837" y="20713"/>
                  </a:lnTo>
                  <a:lnTo>
                    <a:pt x="3754" y="20460"/>
                  </a:lnTo>
                  <a:lnTo>
                    <a:pt x="4755" y="20186"/>
                  </a:lnTo>
                  <a:lnTo>
                    <a:pt x="5823" y="19906"/>
                  </a:lnTo>
                  <a:lnTo>
                    <a:pt x="6958" y="19606"/>
                  </a:lnTo>
                  <a:lnTo>
                    <a:pt x="8151" y="19299"/>
                  </a:lnTo>
                  <a:lnTo>
                    <a:pt x="9410" y="18979"/>
                  </a:lnTo>
                  <a:lnTo>
                    <a:pt x="10728" y="18646"/>
                  </a:lnTo>
                  <a:lnTo>
                    <a:pt x="12097" y="18313"/>
                  </a:lnTo>
                  <a:lnTo>
                    <a:pt x="13515" y="17972"/>
                  </a:lnTo>
                  <a:lnTo>
                    <a:pt x="14975" y="17626"/>
                  </a:lnTo>
                  <a:lnTo>
                    <a:pt x="16476" y="17279"/>
                  </a:lnTo>
                  <a:lnTo>
                    <a:pt x="18011" y="16932"/>
                  </a:lnTo>
                  <a:lnTo>
                    <a:pt x="19580" y="16585"/>
                  </a:lnTo>
                  <a:lnTo>
                    <a:pt x="21181" y="16245"/>
                  </a:lnTo>
                  <a:lnTo>
                    <a:pt x="22800" y="15905"/>
                  </a:lnTo>
                  <a:lnTo>
                    <a:pt x="24443" y="15572"/>
                  </a:lnTo>
                  <a:lnTo>
                    <a:pt x="26103" y="15245"/>
                  </a:lnTo>
                  <a:lnTo>
                    <a:pt x="27772" y="14925"/>
                  </a:lnTo>
                  <a:lnTo>
                    <a:pt x="29449" y="14618"/>
                  </a:lnTo>
                  <a:lnTo>
                    <a:pt x="31125" y="14325"/>
                  </a:lnTo>
                  <a:lnTo>
                    <a:pt x="32811" y="14038"/>
                  </a:lnTo>
                  <a:lnTo>
                    <a:pt x="34487" y="13771"/>
                  </a:lnTo>
                  <a:lnTo>
                    <a:pt x="36156" y="13525"/>
                  </a:lnTo>
                  <a:lnTo>
                    <a:pt x="36982" y="13405"/>
                  </a:lnTo>
                  <a:lnTo>
                    <a:pt x="37816" y="13291"/>
                  </a:lnTo>
                  <a:lnTo>
                    <a:pt x="38634" y="13184"/>
                  </a:lnTo>
                  <a:lnTo>
                    <a:pt x="39451" y="13078"/>
                  </a:lnTo>
                  <a:lnTo>
                    <a:pt x="40269" y="12984"/>
                  </a:lnTo>
                  <a:lnTo>
                    <a:pt x="41070" y="12891"/>
                  </a:lnTo>
                  <a:lnTo>
                    <a:pt x="41870" y="12804"/>
                  </a:lnTo>
                  <a:lnTo>
                    <a:pt x="42671" y="12724"/>
                  </a:lnTo>
                  <a:lnTo>
                    <a:pt x="43455" y="12644"/>
                  </a:lnTo>
                  <a:lnTo>
                    <a:pt x="44240" y="12578"/>
                  </a:lnTo>
                  <a:lnTo>
                    <a:pt x="44240" y="12578"/>
                  </a:lnTo>
                  <a:lnTo>
                    <a:pt x="45082" y="12511"/>
                  </a:lnTo>
                  <a:lnTo>
                    <a:pt x="45883" y="12444"/>
                  </a:lnTo>
                  <a:lnTo>
                    <a:pt x="46642" y="12391"/>
                  </a:lnTo>
                  <a:lnTo>
                    <a:pt x="47360" y="12344"/>
                  </a:lnTo>
                  <a:lnTo>
                    <a:pt x="48035" y="12311"/>
                  </a:lnTo>
                  <a:lnTo>
                    <a:pt x="48678" y="12278"/>
                  </a:lnTo>
                  <a:lnTo>
                    <a:pt x="49278" y="12251"/>
                  </a:lnTo>
                  <a:lnTo>
                    <a:pt x="49846" y="12231"/>
                  </a:lnTo>
                  <a:lnTo>
                    <a:pt x="50371" y="12224"/>
                  </a:lnTo>
                  <a:lnTo>
                    <a:pt x="50863" y="12218"/>
                  </a:lnTo>
                  <a:lnTo>
                    <a:pt x="51331" y="12224"/>
                  </a:lnTo>
                  <a:lnTo>
                    <a:pt x="51756" y="12231"/>
                  </a:lnTo>
                  <a:lnTo>
                    <a:pt x="52157" y="12244"/>
                  </a:lnTo>
                  <a:lnTo>
                    <a:pt x="52524" y="12264"/>
                  </a:lnTo>
                  <a:lnTo>
                    <a:pt x="52866" y="12291"/>
                  </a:lnTo>
                  <a:lnTo>
                    <a:pt x="53183" y="12324"/>
                  </a:lnTo>
                  <a:lnTo>
                    <a:pt x="53475" y="12364"/>
                  </a:lnTo>
                  <a:lnTo>
                    <a:pt x="53742" y="12404"/>
                  </a:lnTo>
                  <a:lnTo>
                    <a:pt x="53984" y="12458"/>
                  </a:lnTo>
                  <a:lnTo>
                    <a:pt x="54200" y="12511"/>
                  </a:lnTo>
                  <a:lnTo>
                    <a:pt x="54401" y="12571"/>
                  </a:lnTo>
                  <a:lnTo>
                    <a:pt x="54576" y="12631"/>
                  </a:lnTo>
                  <a:lnTo>
                    <a:pt x="54743" y="12698"/>
                  </a:lnTo>
                  <a:lnTo>
                    <a:pt x="54884" y="12771"/>
                  </a:lnTo>
                  <a:lnTo>
                    <a:pt x="55010" y="12844"/>
                  </a:lnTo>
                  <a:lnTo>
                    <a:pt x="55126" y="12924"/>
                  </a:lnTo>
                  <a:lnTo>
                    <a:pt x="55227" y="13011"/>
                  </a:lnTo>
                  <a:lnTo>
                    <a:pt x="55318" y="13098"/>
                  </a:lnTo>
                  <a:lnTo>
                    <a:pt x="55393" y="13191"/>
                  </a:lnTo>
                  <a:lnTo>
                    <a:pt x="55460" y="13284"/>
                  </a:lnTo>
                  <a:lnTo>
                    <a:pt x="55519" y="13385"/>
                  </a:lnTo>
                  <a:lnTo>
                    <a:pt x="55569" y="13485"/>
                  </a:lnTo>
                  <a:lnTo>
                    <a:pt x="55610" y="13591"/>
                  </a:lnTo>
                  <a:lnTo>
                    <a:pt x="55652" y="13698"/>
                  </a:lnTo>
                  <a:lnTo>
                    <a:pt x="55727" y="13918"/>
                  </a:lnTo>
                  <a:lnTo>
                    <a:pt x="55794" y="14145"/>
                  </a:lnTo>
                  <a:lnTo>
                    <a:pt x="55861" y="14385"/>
                  </a:lnTo>
                  <a:lnTo>
                    <a:pt x="55944" y="14632"/>
                  </a:lnTo>
                  <a:lnTo>
                    <a:pt x="55994" y="14752"/>
                  </a:lnTo>
                  <a:lnTo>
                    <a:pt x="56052" y="14878"/>
                  </a:lnTo>
                  <a:lnTo>
                    <a:pt x="56119" y="15005"/>
                  </a:lnTo>
                  <a:lnTo>
                    <a:pt x="56203" y="15132"/>
                  </a:lnTo>
                  <a:lnTo>
                    <a:pt x="56286" y="15258"/>
                  </a:lnTo>
                  <a:lnTo>
                    <a:pt x="56386" y="15385"/>
                  </a:lnTo>
                  <a:lnTo>
                    <a:pt x="56503" y="15518"/>
                  </a:lnTo>
                  <a:lnTo>
                    <a:pt x="56628" y="15645"/>
                  </a:lnTo>
                  <a:lnTo>
                    <a:pt x="56770" y="15772"/>
                  </a:lnTo>
                  <a:lnTo>
                    <a:pt x="56928" y="15905"/>
                  </a:lnTo>
                  <a:lnTo>
                    <a:pt x="57112" y="16032"/>
                  </a:lnTo>
                  <a:lnTo>
                    <a:pt x="57312" y="16159"/>
                  </a:lnTo>
                  <a:lnTo>
                    <a:pt x="57529" y="16285"/>
                  </a:lnTo>
                  <a:lnTo>
                    <a:pt x="57771" y="16412"/>
                  </a:lnTo>
                  <a:lnTo>
                    <a:pt x="58030" y="16532"/>
                  </a:lnTo>
                  <a:lnTo>
                    <a:pt x="58322" y="16659"/>
                  </a:lnTo>
                  <a:lnTo>
                    <a:pt x="58639" y="16779"/>
                  </a:lnTo>
                  <a:lnTo>
                    <a:pt x="58981" y="16905"/>
                  </a:lnTo>
                  <a:lnTo>
                    <a:pt x="59348" y="17019"/>
                  </a:lnTo>
                  <a:lnTo>
                    <a:pt x="59748" y="17139"/>
                  </a:lnTo>
                  <a:lnTo>
                    <a:pt x="60174" y="17252"/>
                  </a:lnTo>
                  <a:lnTo>
                    <a:pt x="60632" y="17366"/>
                  </a:lnTo>
                  <a:lnTo>
                    <a:pt x="60632" y="17366"/>
                  </a:lnTo>
                  <a:lnTo>
                    <a:pt x="61108" y="17472"/>
                  </a:lnTo>
                  <a:lnTo>
                    <a:pt x="61567" y="17572"/>
                  </a:lnTo>
                  <a:lnTo>
                    <a:pt x="62026" y="17652"/>
                  </a:lnTo>
                  <a:lnTo>
                    <a:pt x="62468" y="17732"/>
                  </a:lnTo>
                  <a:lnTo>
                    <a:pt x="62901" y="17792"/>
                  </a:lnTo>
                  <a:lnTo>
                    <a:pt x="63335" y="17846"/>
                  </a:lnTo>
                  <a:lnTo>
                    <a:pt x="63752" y="17892"/>
                  </a:lnTo>
                  <a:lnTo>
                    <a:pt x="64170" y="17926"/>
                  </a:lnTo>
                  <a:lnTo>
                    <a:pt x="64578" y="17946"/>
                  </a:lnTo>
                  <a:lnTo>
                    <a:pt x="64979" y="17966"/>
                  </a:lnTo>
                  <a:lnTo>
                    <a:pt x="65379" y="17966"/>
                  </a:lnTo>
                  <a:lnTo>
                    <a:pt x="65771" y="17966"/>
                  </a:lnTo>
                  <a:lnTo>
                    <a:pt x="66155" y="17952"/>
                  </a:lnTo>
                  <a:lnTo>
                    <a:pt x="66539" y="17932"/>
                  </a:lnTo>
                  <a:lnTo>
                    <a:pt x="66922" y="17906"/>
                  </a:lnTo>
                  <a:lnTo>
                    <a:pt x="67298" y="17866"/>
                  </a:lnTo>
                  <a:lnTo>
                    <a:pt x="67665" y="17819"/>
                  </a:lnTo>
                  <a:lnTo>
                    <a:pt x="68032" y="17766"/>
                  </a:lnTo>
                  <a:lnTo>
                    <a:pt x="68399" y="17706"/>
                  </a:lnTo>
                  <a:lnTo>
                    <a:pt x="68766" y="17639"/>
                  </a:lnTo>
                  <a:lnTo>
                    <a:pt x="69125" y="17566"/>
                  </a:lnTo>
                  <a:lnTo>
                    <a:pt x="69492" y="17486"/>
                  </a:lnTo>
                  <a:lnTo>
                    <a:pt x="69851" y="17399"/>
                  </a:lnTo>
                  <a:lnTo>
                    <a:pt x="70209" y="17306"/>
                  </a:lnTo>
                  <a:lnTo>
                    <a:pt x="70568" y="17206"/>
                  </a:lnTo>
                  <a:lnTo>
                    <a:pt x="70935" y="17099"/>
                  </a:lnTo>
                  <a:lnTo>
                    <a:pt x="71294" y="16985"/>
                  </a:lnTo>
                  <a:lnTo>
                    <a:pt x="71661" y="16865"/>
                  </a:lnTo>
                  <a:lnTo>
                    <a:pt x="72020" y="16745"/>
                  </a:lnTo>
                  <a:lnTo>
                    <a:pt x="72387" y="16612"/>
                  </a:lnTo>
                  <a:lnTo>
                    <a:pt x="73129" y="16345"/>
                  </a:lnTo>
                  <a:lnTo>
                    <a:pt x="73880" y="16052"/>
                  </a:lnTo>
                  <a:lnTo>
                    <a:pt x="74648" y="15752"/>
                  </a:lnTo>
                  <a:lnTo>
                    <a:pt x="75440" y="15425"/>
                  </a:lnTo>
                  <a:lnTo>
                    <a:pt x="76249" y="15092"/>
                  </a:lnTo>
                  <a:lnTo>
                    <a:pt x="77959" y="14398"/>
                  </a:lnTo>
                  <a:lnTo>
                    <a:pt x="78852" y="14031"/>
                  </a:lnTo>
                  <a:lnTo>
                    <a:pt x="79786" y="13665"/>
                  </a:lnTo>
                  <a:lnTo>
                    <a:pt x="80762" y="13291"/>
                  </a:lnTo>
                  <a:lnTo>
                    <a:pt x="81780" y="12911"/>
                  </a:lnTo>
                  <a:lnTo>
                    <a:pt x="82840" y="12538"/>
                  </a:lnTo>
                  <a:lnTo>
                    <a:pt x="83390" y="12351"/>
                  </a:lnTo>
                  <a:lnTo>
                    <a:pt x="83949" y="12158"/>
                  </a:lnTo>
                  <a:lnTo>
                    <a:pt x="84525" y="11971"/>
                  </a:lnTo>
                  <a:lnTo>
                    <a:pt x="85109" y="11784"/>
                  </a:lnTo>
                  <a:lnTo>
                    <a:pt x="85709" y="11597"/>
                  </a:lnTo>
                  <a:lnTo>
                    <a:pt x="86327" y="11411"/>
                  </a:lnTo>
                  <a:lnTo>
                    <a:pt x="86952" y="11231"/>
                  </a:lnTo>
                  <a:lnTo>
                    <a:pt x="87595" y="11044"/>
                  </a:lnTo>
                  <a:lnTo>
                    <a:pt x="88262" y="10864"/>
                  </a:lnTo>
                  <a:lnTo>
                    <a:pt x="88938" y="10690"/>
                  </a:lnTo>
                  <a:lnTo>
                    <a:pt x="88938" y="10690"/>
                  </a:lnTo>
                  <a:lnTo>
                    <a:pt x="89605" y="10524"/>
                  </a:lnTo>
                  <a:lnTo>
                    <a:pt x="90248" y="10370"/>
                  </a:lnTo>
                  <a:lnTo>
                    <a:pt x="90865" y="10237"/>
                  </a:lnTo>
                  <a:lnTo>
                    <a:pt x="91457" y="10117"/>
                  </a:lnTo>
                  <a:lnTo>
                    <a:pt x="92025" y="10010"/>
                  </a:lnTo>
                  <a:lnTo>
                    <a:pt x="92567" y="9924"/>
                  </a:lnTo>
                  <a:lnTo>
                    <a:pt x="93084" y="9844"/>
                  </a:lnTo>
                  <a:lnTo>
                    <a:pt x="93585" y="9777"/>
                  </a:lnTo>
                  <a:lnTo>
                    <a:pt x="94060" y="9730"/>
                  </a:lnTo>
                  <a:lnTo>
                    <a:pt x="94519" y="9690"/>
                  </a:lnTo>
                  <a:lnTo>
                    <a:pt x="94961" y="9663"/>
                  </a:lnTo>
                  <a:lnTo>
                    <a:pt x="95387" y="9650"/>
                  </a:lnTo>
                  <a:lnTo>
                    <a:pt x="95787" y="9650"/>
                  </a:lnTo>
                  <a:lnTo>
                    <a:pt x="96179" y="9657"/>
                  </a:lnTo>
                  <a:lnTo>
                    <a:pt x="96555" y="9677"/>
                  </a:lnTo>
                  <a:lnTo>
                    <a:pt x="96913" y="9710"/>
                  </a:lnTo>
                  <a:lnTo>
                    <a:pt x="97264" y="9750"/>
                  </a:lnTo>
                  <a:lnTo>
                    <a:pt x="97597" y="9797"/>
                  </a:lnTo>
                  <a:lnTo>
                    <a:pt x="97923" y="9857"/>
                  </a:lnTo>
                  <a:lnTo>
                    <a:pt x="98231" y="9924"/>
                  </a:lnTo>
                  <a:lnTo>
                    <a:pt x="98540" y="9997"/>
                  </a:lnTo>
                  <a:lnTo>
                    <a:pt x="98832" y="10077"/>
                  </a:lnTo>
                  <a:lnTo>
                    <a:pt x="99116" y="10170"/>
                  </a:lnTo>
                  <a:lnTo>
                    <a:pt x="99399" y="10270"/>
                  </a:lnTo>
                  <a:lnTo>
                    <a:pt x="99675" y="10370"/>
                  </a:lnTo>
                  <a:lnTo>
                    <a:pt x="99950" y="10484"/>
                  </a:lnTo>
                  <a:lnTo>
                    <a:pt x="100208" y="10597"/>
                  </a:lnTo>
                  <a:lnTo>
                    <a:pt x="100475" y="10724"/>
                  </a:lnTo>
                  <a:lnTo>
                    <a:pt x="100734" y="10850"/>
                  </a:lnTo>
                  <a:lnTo>
                    <a:pt x="101001" y="10977"/>
                  </a:lnTo>
                  <a:lnTo>
                    <a:pt x="101518" y="11257"/>
                  </a:lnTo>
                  <a:lnTo>
                    <a:pt x="102044" y="11544"/>
                  </a:lnTo>
                  <a:lnTo>
                    <a:pt x="102586" y="11844"/>
                  </a:lnTo>
                  <a:lnTo>
                    <a:pt x="103153" y="12158"/>
                  </a:lnTo>
                  <a:lnTo>
                    <a:pt x="103746" y="12471"/>
                  </a:lnTo>
                  <a:lnTo>
                    <a:pt x="104054" y="12624"/>
                  </a:lnTo>
                  <a:lnTo>
                    <a:pt x="104371" y="12784"/>
                  </a:lnTo>
                  <a:lnTo>
                    <a:pt x="104705" y="12938"/>
                  </a:lnTo>
                  <a:lnTo>
                    <a:pt x="105047" y="13098"/>
                  </a:lnTo>
                  <a:lnTo>
                    <a:pt x="105397" y="13251"/>
                  </a:lnTo>
                  <a:lnTo>
                    <a:pt x="105764" y="13405"/>
                  </a:lnTo>
                  <a:lnTo>
                    <a:pt x="106148" y="13551"/>
                  </a:lnTo>
                  <a:lnTo>
                    <a:pt x="106549" y="13705"/>
                  </a:lnTo>
                  <a:lnTo>
                    <a:pt x="106966" y="13845"/>
                  </a:lnTo>
                  <a:lnTo>
                    <a:pt x="107400" y="13991"/>
                  </a:lnTo>
                  <a:lnTo>
                    <a:pt x="107850" y="14125"/>
                  </a:lnTo>
                  <a:lnTo>
                    <a:pt x="108317" y="14265"/>
                  </a:lnTo>
                  <a:lnTo>
                    <a:pt x="108809" y="14391"/>
                  </a:lnTo>
                  <a:lnTo>
                    <a:pt x="109327" y="14518"/>
                  </a:lnTo>
                  <a:lnTo>
                    <a:pt x="109861" y="14638"/>
                  </a:lnTo>
                  <a:lnTo>
                    <a:pt x="110419" y="14752"/>
                  </a:lnTo>
                  <a:lnTo>
                    <a:pt x="110995" y="14858"/>
                  </a:lnTo>
                  <a:lnTo>
                    <a:pt x="111604" y="14958"/>
                  </a:lnTo>
                  <a:lnTo>
                    <a:pt x="112238" y="15058"/>
                  </a:lnTo>
                  <a:lnTo>
                    <a:pt x="112897" y="15145"/>
                  </a:lnTo>
                  <a:lnTo>
                    <a:pt x="113581" y="15225"/>
                  </a:lnTo>
                  <a:lnTo>
                    <a:pt x="114299" y="15298"/>
                  </a:lnTo>
                  <a:lnTo>
                    <a:pt x="115041" y="15358"/>
                  </a:lnTo>
                  <a:lnTo>
                    <a:pt x="115817" y="15412"/>
                  </a:lnTo>
                  <a:lnTo>
                    <a:pt x="115817" y="15412"/>
                  </a:lnTo>
                  <a:lnTo>
                    <a:pt x="116601" y="15452"/>
                  </a:lnTo>
                  <a:lnTo>
                    <a:pt x="117369" y="15478"/>
                  </a:lnTo>
                  <a:lnTo>
                    <a:pt x="118119" y="15498"/>
                  </a:lnTo>
                  <a:lnTo>
                    <a:pt x="118870" y="15498"/>
                  </a:lnTo>
                  <a:lnTo>
                    <a:pt x="119604" y="15485"/>
                  </a:lnTo>
                  <a:lnTo>
                    <a:pt x="120330" y="15458"/>
                  </a:lnTo>
                  <a:lnTo>
                    <a:pt x="121039" y="15425"/>
                  </a:lnTo>
                  <a:lnTo>
                    <a:pt x="121748" y="15378"/>
                  </a:lnTo>
                  <a:lnTo>
                    <a:pt x="122441" y="15318"/>
                  </a:lnTo>
                  <a:lnTo>
                    <a:pt x="123133" y="15252"/>
                  </a:lnTo>
                  <a:lnTo>
                    <a:pt x="123809" y="15172"/>
                  </a:lnTo>
                  <a:lnTo>
                    <a:pt x="124485" y="15085"/>
                  </a:lnTo>
                  <a:lnTo>
                    <a:pt x="125152" y="14985"/>
                  </a:lnTo>
                  <a:lnTo>
                    <a:pt x="125803" y="14878"/>
                  </a:lnTo>
                  <a:lnTo>
                    <a:pt x="126453" y="14758"/>
                  </a:lnTo>
                  <a:lnTo>
                    <a:pt x="127104" y="14632"/>
                  </a:lnTo>
                  <a:lnTo>
                    <a:pt x="127747" y="14505"/>
                  </a:lnTo>
                  <a:lnTo>
                    <a:pt x="128381" y="14358"/>
                  </a:lnTo>
                  <a:lnTo>
                    <a:pt x="129006" y="14211"/>
                  </a:lnTo>
                  <a:lnTo>
                    <a:pt x="129632" y="14058"/>
                  </a:lnTo>
                  <a:lnTo>
                    <a:pt x="130258" y="13891"/>
                  </a:lnTo>
                  <a:lnTo>
                    <a:pt x="130875" y="13725"/>
                  </a:lnTo>
                  <a:lnTo>
                    <a:pt x="131492" y="13551"/>
                  </a:lnTo>
                  <a:lnTo>
                    <a:pt x="132110" y="13371"/>
                  </a:lnTo>
                  <a:lnTo>
                    <a:pt x="132719" y="13184"/>
                  </a:lnTo>
                  <a:lnTo>
                    <a:pt x="133328" y="12998"/>
                  </a:lnTo>
                  <a:lnTo>
                    <a:pt x="133945" y="12804"/>
                  </a:lnTo>
                  <a:lnTo>
                    <a:pt x="134554" y="12604"/>
                  </a:lnTo>
                  <a:lnTo>
                    <a:pt x="135772" y="12198"/>
                  </a:lnTo>
                  <a:lnTo>
                    <a:pt x="136990" y="11777"/>
                  </a:lnTo>
                  <a:lnTo>
                    <a:pt x="139459" y="10911"/>
                  </a:lnTo>
                  <a:lnTo>
                    <a:pt x="140711" y="10470"/>
                  </a:lnTo>
                  <a:lnTo>
                    <a:pt x="141987" y="10030"/>
                  </a:lnTo>
                  <a:lnTo>
                    <a:pt x="143272" y="9597"/>
                  </a:lnTo>
                  <a:lnTo>
                    <a:pt x="144590" y="9163"/>
                  </a:lnTo>
                  <a:lnTo>
                    <a:pt x="145257" y="8950"/>
                  </a:lnTo>
                  <a:lnTo>
                    <a:pt x="145933" y="8737"/>
                  </a:lnTo>
                  <a:lnTo>
                    <a:pt x="146617" y="8530"/>
                  </a:lnTo>
                  <a:lnTo>
                    <a:pt x="147309" y="8323"/>
                  </a:lnTo>
                  <a:lnTo>
                    <a:pt x="148010" y="8123"/>
                  </a:lnTo>
                  <a:lnTo>
                    <a:pt x="148719" y="7930"/>
                  </a:lnTo>
                  <a:lnTo>
                    <a:pt x="149445" y="7736"/>
                  </a:lnTo>
                  <a:lnTo>
                    <a:pt x="150171" y="7543"/>
                  </a:lnTo>
                  <a:lnTo>
                    <a:pt x="150913" y="7363"/>
                  </a:lnTo>
                  <a:lnTo>
                    <a:pt x="151664" y="7183"/>
                  </a:lnTo>
                  <a:lnTo>
                    <a:pt x="152423" y="7009"/>
                  </a:lnTo>
                  <a:lnTo>
                    <a:pt x="153199" y="6843"/>
                  </a:lnTo>
                  <a:lnTo>
                    <a:pt x="153992" y="6683"/>
                  </a:lnTo>
                  <a:lnTo>
                    <a:pt x="154792" y="6529"/>
                  </a:lnTo>
                  <a:lnTo>
                    <a:pt x="155602" y="6383"/>
                  </a:lnTo>
                  <a:lnTo>
                    <a:pt x="156428" y="6243"/>
                  </a:lnTo>
                  <a:lnTo>
                    <a:pt x="157270" y="6116"/>
                  </a:lnTo>
                  <a:lnTo>
                    <a:pt x="158129" y="5989"/>
                  </a:lnTo>
                  <a:lnTo>
                    <a:pt x="158997" y="5876"/>
                  </a:lnTo>
                  <a:lnTo>
                    <a:pt x="159881" y="5776"/>
                  </a:lnTo>
                  <a:lnTo>
                    <a:pt x="159881" y="5776"/>
                  </a:lnTo>
                  <a:lnTo>
                    <a:pt x="160757" y="5682"/>
                  </a:lnTo>
                  <a:lnTo>
                    <a:pt x="161591" y="5602"/>
                  </a:lnTo>
                  <a:lnTo>
                    <a:pt x="162384" y="5536"/>
                  </a:lnTo>
                  <a:lnTo>
                    <a:pt x="163143" y="5482"/>
                  </a:lnTo>
                  <a:lnTo>
                    <a:pt x="163869" y="5436"/>
                  </a:lnTo>
                  <a:lnTo>
                    <a:pt x="164561" y="5409"/>
                  </a:lnTo>
                  <a:lnTo>
                    <a:pt x="165220" y="5382"/>
                  </a:lnTo>
                  <a:lnTo>
                    <a:pt x="165854" y="5376"/>
                  </a:lnTo>
                  <a:lnTo>
                    <a:pt x="166455" y="5376"/>
                  </a:lnTo>
                  <a:lnTo>
                    <a:pt x="167022" y="5389"/>
                  </a:lnTo>
                  <a:lnTo>
                    <a:pt x="167565" y="5409"/>
                  </a:lnTo>
                  <a:lnTo>
                    <a:pt x="168082" y="5442"/>
                  </a:lnTo>
                  <a:lnTo>
                    <a:pt x="168574" y="5482"/>
                  </a:lnTo>
                  <a:lnTo>
                    <a:pt x="169041" y="5529"/>
                  </a:lnTo>
                  <a:lnTo>
                    <a:pt x="169483" y="5589"/>
                  </a:lnTo>
                  <a:lnTo>
                    <a:pt x="169909" y="5662"/>
                  </a:lnTo>
                  <a:lnTo>
                    <a:pt x="170309" y="5736"/>
                  </a:lnTo>
                  <a:lnTo>
                    <a:pt x="170693" y="5822"/>
                  </a:lnTo>
                  <a:lnTo>
                    <a:pt x="171060" y="5916"/>
                  </a:lnTo>
                  <a:lnTo>
                    <a:pt x="171410" y="6023"/>
                  </a:lnTo>
                  <a:lnTo>
                    <a:pt x="171744" y="6129"/>
                  </a:lnTo>
                  <a:lnTo>
                    <a:pt x="172061" y="6249"/>
                  </a:lnTo>
                  <a:lnTo>
                    <a:pt x="172361" y="6376"/>
                  </a:lnTo>
                  <a:lnTo>
                    <a:pt x="172653" y="6509"/>
                  </a:lnTo>
                  <a:lnTo>
                    <a:pt x="172937" y="6649"/>
                  </a:lnTo>
                  <a:lnTo>
                    <a:pt x="173212" y="6796"/>
                  </a:lnTo>
                  <a:lnTo>
                    <a:pt x="173471" y="6943"/>
                  </a:lnTo>
                  <a:lnTo>
                    <a:pt x="173730" y="7103"/>
                  </a:lnTo>
                  <a:lnTo>
                    <a:pt x="173971" y="7270"/>
                  </a:lnTo>
                  <a:lnTo>
                    <a:pt x="174222" y="7443"/>
                  </a:lnTo>
                  <a:lnTo>
                    <a:pt x="174455" y="7616"/>
                  </a:lnTo>
                  <a:lnTo>
                    <a:pt x="174697" y="7796"/>
                  </a:lnTo>
                  <a:lnTo>
                    <a:pt x="175164" y="8176"/>
                  </a:lnTo>
                  <a:lnTo>
                    <a:pt x="175632" y="8570"/>
                  </a:lnTo>
                  <a:lnTo>
                    <a:pt x="176124" y="8983"/>
                  </a:lnTo>
                  <a:lnTo>
                    <a:pt x="176624" y="9410"/>
                  </a:lnTo>
                  <a:lnTo>
                    <a:pt x="177158" y="9850"/>
                  </a:lnTo>
                  <a:lnTo>
                    <a:pt x="177442" y="10070"/>
                  </a:lnTo>
                  <a:lnTo>
                    <a:pt x="177742" y="10297"/>
                  </a:lnTo>
                  <a:lnTo>
                    <a:pt x="178043" y="10524"/>
                  </a:lnTo>
                  <a:lnTo>
                    <a:pt x="178368" y="10757"/>
                  </a:lnTo>
                  <a:lnTo>
                    <a:pt x="178702" y="10991"/>
                  </a:lnTo>
                  <a:lnTo>
                    <a:pt x="179052" y="11224"/>
                  </a:lnTo>
                  <a:lnTo>
                    <a:pt x="179419" y="11457"/>
                  </a:lnTo>
                  <a:lnTo>
                    <a:pt x="179803" y="11691"/>
                  </a:lnTo>
                  <a:lnTo>
                    <a:pt x="180212" y="11931"/>
                  </a:lnTo>
                  <a:lnTo>
                    <a:pt x="180637" y="12171"/>
                  </a:lnTo>
                  <a:lnTo>
                    <a:pt x="181087" y="12404"/>
                  </a:lnTo>
                  <a:lnTo>
                    <a:pt x="181555" y="12644"/>
                  </a:lnTo>
                  <a:lnTo>
                    <a:pt x="182055" y="12878"/>
                  </a:lnTo>
                  <a:lnTo>
                    <a:pt x="182572" y="13118"/>
                  </a:lnTo>
                  <a:lnTo>
                    <a:pt x="183123" y="13351"/>
                  </a:lnTo>
                  <a:lnTo>
                    <a:pt x="183690" y="13591"/>
                  </a:lnTo>
                  <a:lnTo>
                    <a:pt x="184299" y="13825"/>
                  </a:lnTo>
                  <a:lnTo>
                    <a:pt x="184933" y="14058"/>
                  </a:lnTo>
                  <a:lnTo>
                    <a:pt x="185592" y="14291"/>
                  </a:lnTo>
                  <a:lnTo>
                    <a:pt x="186293" y="14518"/>
                  </a:lnTo>
                  <a:lnTo>
                    <a:pt x="187027" y="14745"/>
                  </a:lnTo>
                  <a:lnTo>
                    <a:pt x="187786" y="14972"/>
                  </a:lnTo>
                  <a:lnTo>
                    <a:pt x="187786" y="14972"/>
                  </a:lnTo>
                  <a:lnTo>
                    <a:pt x="188178" y="15085"/>
                  </a:lnTo>
                  <a:lnTo>
                    <a:pt x="188562" y="15185"/>
                  </a:lnTo>
                  <a:lnTo>
                    <a:pt x="188954" y="15285"/>
                  </a:lnTo>
                  <a:lnTo>
                    <a:pt x="189338" y="15372"/>
                  </a:lnTo>
                  <a:lnTo>
                    <a:pt x="189713" y="15458"/>
                  </a:lnTo>
                  <a:lnTo>
                    <a:pt x="190097" y="15538"/>
                  </a:lnTo>
                  <a:lnTo>
                    <a:pt x="190473" y="15612"/>
                  </a:lnTo>
                  <a:lnTo>
                    <a:pt x="190848" y="15678"/>
                  </a:lnTo>
                  <a:lnTo>
                    <a:pt x="191223" y="15738"/>
                  </a:lnTo>
                  <a:lnTo>
                    <a:pt x="191590" y="15792"/>
                  </a:lnTo>
                  <a:lnTo>
                    <a:pt x="191966" y="15845"/>
                  </a:lnTo>
                  <a:lnTo>
                    <a:pt x="192333" y="15892"/>
                  </a:lnTo>
                  <a:lnTo>
                    <a:pt x="192700" y="15925"/>
                  </a:lnTo>
                  <a:lnTo>
                    <a:pt x="193067" y="15965"/>
                  </a:lnTo>
                  <a:lnTo>
                    <a:pt x="193434" y="15992"/>
                  </a:lnTo>
                  <a:lnTo>
                    <a:pt x="193793" y="16012"/>
                  </a:lnTo>
                  <a:lnTo>
                    <a:pt x="194160" y="16032"/>
                  </a:lnTo>
                  <a:lnTo>
                    <a:pt x="194519" y="16045"/>
                  </a:lnTo>
                  <a:lnTo>
                    <a:pt x="194877" y="16052"/>
                  </a:lnTo>
                  <a:lnTo>
                    <a:pt x="195236" y="16052"/>
                  </a:lnTo>
                  <a:lnTo>
                    <a:pt x="195586" y="16052"/>
                  </a:lnTo>
                  <a:lnTo>
                    <a:pt x="195945" y="16045"/>
                  </a:lnTo>
                  <a:lnTo>
                    <a:pt x="196296" y="16032"/>
                  </a:lnTo>
                  <a:lnTo>
                    <a:pt x="196646" y="16019"/>
                  </a:lnTo>
                  <a:lnTo>
                    <a:pt x="196996" y="15999"/>
                  </a:lnTo>
                  <a:lnTo>
                    <a:pt x="197347" y="15972"/>
                  </a:lnTo>
                  <a:lnTo>
                    <a:pt x="197697" y="15939"/>
                  </a:lnTo>
                  <a:lnTo>
                    <a:pt x="198047" y="15905"/>
                  </a:lnTo>
                  <a:lnTo>
                    <a:pt x="198389" y="15865"/>
                  </a:lnTo>
                  <a:lnTo>
                    <a:pt x="198740" y="15818"/>
                  </a:lnTo>
                  <a:lnTo>
                    <a:pt x="199082" y="15772"/>
                  </a:lnTo>
                  <a:lnTo>
                    <a:pt x="199424" y="15718"/>
                  </a:lnTo>
                  <a:lnTo>
                    <a:pt x="199766" y="15665"/>
                  </a:lnTo>
                  <a:lnTo>
                    <a:pt x="200108" y="15605"/>
                  </a:lnTo>
                  <a:lnTo>
                    <a:pt x="200450" y="15538"/>
                  </a:lnTo>
                  <a:lnTo>
                    <a:pt x="200792" y="15472"/>
                  </a:lnTo>
                  <a:lnTo>
                    <a:pt x="201468" y="15325"/>
                  </a:lnTo>
                  <a:lnTo>
                    <a:pt x="202144" y="15158"/>
                  </a:lnTo>
                  <a:lnTo>
                    <a:pt x="202811" y="14978"/>
                  </a:lnTo>
                  <a:lnTo>
                    <a:pt x="203487" y="14785"/>
                  </a:lnTo>
                  <a:lnTo>
                    <a:pt x="204154" y="14585"/>
                  </a:lnTo>
                  <a:lnTo>
                    <a:pt x="204813" y="14365"/>
                  </a:lnTo>
                  <a:lnTo>
                    <a:pt x="205480" y="14131"/>
                  </a:lnTo>
                  <a:lnTo>
                    <a:pt x="206140" y="13891"/>
                  </a:lnTo>
                  <a:lnTo>
                    <a:pt x="206799" y="13631"/>
                  </a:lnTo>
                  <a:lnTo>
                    <a:pt x="207466" y="13371"/>
                  </a:lnTo>
                  <a:lnTo>
                    <a:pt x="208125" y="13091"/>
                  </a:lnTo>
                  <a:lnTo>
                    <a:pt x="208784" y="12804"/>
                  </a:lnTo>
                  <a:lnTo>
                    <a:pt x="209443" y="12511"/>
                  </a:lnTo>
                  <a:lnTo>
                    <a:pt x="210102" y="12211"/>
                  </a:lnTo>
                  <a:lnTo>
                    <a:pt x="210761" y="11897"/>
                  </a:lnTo>
                  <a:lnTo>
                    <a:pt x="211420" y="11577"/>
                  </a:lnTo>
                  <a:lnTo>
                    <a:pt x="212079" y="11251"/>
                  </a:lnTo>
                  <a:lnTo>
                    <a:pt x="212747" y="10917"/>
                  </a:lnTo>
                  <a:lnTo>
                    <a:pt x="213406" y="10577"/>
                  </a:lnTo>
                  <a:lnTo>
                    <a:pt x="214073" y="10230"/>
                  </a:lnTo>
                  <a:lnTo>
                    <a:pt x="215416" y="9523"/>
                  </a:lnTo>
                  <a:lnTo>
                    <a:pt x="216759" y="8803"/>
                  </a:lnTo>
                  <a:lnTo>
                    <a:pt x="218127" y="8070"/>
                  </a:lnTo>
                  <a:lnTo>
                    <a:pt x="219504" y="7330"/>
                  </a:lnTo>
                  <a:lnTo>
                    <a:pt x="220889" y="6583"/>
                  </a:lnTo>
                  <a:lnTo>
                    <a:pt x="222307" y="5836"/>
                  </a:lnTo>
                  <a:lnTo>
                    <a:pt x="223734" y="5096"/>
                  </a:lnTo>
                  <a:lnTo>
                    <a:pt x="224459" y="4729"/>
                  </a:lnTo>
                  <a:lnTo>
                    <a:pt x="225193" y="4362"/>
                  </a:lnTo>
                  <a:lnTo>
                    <a:pt x="225928" y="4002"/>
                  </a:lnTo>
                  <a:lnTo>
                    <a:pt x="226670" y="3642"/>
                  </a:lnTo>
                  <a:lnTo>
                    <a:pt x="227421" y="3295"/>
                  </a:lnTo>
                  <a:lnTo>
                    <a:pt x="228180" y="2942"/>
                  </a:lnTo>
                  <a:lnTo>
                    <a:pt x="228939" y="2602"/>
                  </a:lnTo>
                  <a:lnTo>
                    <a:pt x="229715" y="2261"/>
                  </a:lnTo>
                  <a:lnTo>
                    <a:pt x="230491" y="1935"/>
                  </a:lnTo>
                  <a:lnTo>
                    <a:pt x="231283" y="1608"/>
                  </a:lnTo>
                  <a:lnTo>
                    <a:pt x="232076" y="1295"/>
                  </a:lnTo>
                  <a:lnTo>
                    <a:pt x="232885" y="981"/>
                  </a:lnTo>
                  <a:lnTo>
                    <a:pt x="232885" y="98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568;p67"/>
            <p:cNvSpPr/>
            <p:nvPr/>
          </p:nvSpPr>
          <p:spPr>
            <a:xfrm flipH="1">
              <a:off x="5368950" y="2704159"/>
              <a:ext cx="124878" cy="78892"/>
            </a:xfrm>
            <a:custGeom>
              <a:avLst/>
              <a:gdLst/>
              <a:ahLst/>
              <a:cxnLst/>
              <a:rect l="l" t="t" r="r" b="b"/>
              <a:pathLst>
                <a:path w="28724" h="12424" extrusionOk="0">
                  <a:moveTo>
                    <a:pt x="0" y="0"/>
                  </a:moveTo>
                  <a:lnTo>
                    <a:pt x="0" y="0"/>
                  </a:lnTo>
                  <a:lnTo>
                    <a:pt x="59" y="54"/>
                  </a:lnTo>
                  <a:lnTo>
                    <a:pt x="126" y="120"/>
                  </a:lnTo>
                  <a:lnTo>
                    <a:pt x="192" y="207"/>
                  </a:lnTo>
                  <a:lnTo>
                    <a:pt x="267" y="300"/>
                  </a:lnTo>
                  <a:lnTo>
                    <a:pt x="434" y="534"/>
                  </a:lnTo>
                  <a:lnTo>
                    <a:pt x="618" y="820"/>
                  </a:lnTo>
                  <a:lnTo>
                    <a:pt x="1052" y="1521"/>
                  </a:lnTo>
                  <a:lnTo>
                    <a:pt x="1569" y="2374"/>
                  </a:lnTo>
                  <a:lnTo>
                    <a:pt x="1869" y="2854"/>
                  </a:lnTo>
                  <a:lnTo>
                    <a:pt x="2195" y="3354"/>
                  </a:lnTo>
                  <a:lnTo>
                    <a:pt x="2545" y="3875"/>
                  </a:lnTo>
                  <a:lnTo>
                    <a:pt x="2929" y="4415"/>
                  </a:lnTo>
                  <a:lnTo>
                    <a:pt x="3329" y="4961"/>
                  </a:lnTo>
                  <a:lnTo>
                    <a:pt x="3546" y="5242"/>
                  </a:lnTo>
                  <a:lnTo>
                    <a:pt x="3771" y="5528"/>
                  </a:lnTo>
                  <a:lnTo>
                    <a:pt x="3996" y="5808"/>
                  </a:lnTo>
                  <a:lnTo>
                    <a:pt x="4238" y="6095"/>
                  </a:lnTo>
                  <a:lnTo>
                    <a:pt x="4480" y="6375"/>
                  </a:lnTo>
                  <a:lnTo>
                    <a:pt x="4739" y="6655"/>
                  </a:lnTo>
                  <a:lnTo>
                    <a:pt x="4998" y="6942"/>
                  </a:lnTo>
                  <a:lnTo>
                    <a:pt x="5273" y="7222"/>
                  </a:lnTo>
                  <a:lnTo>
                    <a:pt x="5548" y="7502"/>
                  </a:lnTo>
                  <a:lnTo>
                    <a:pt x="5832" y="7776"/>
                  </a:lnTo>
                  <a:lnTo>
                    <a:pt x="6132" y="8049"/>
                  </a:lnTo>
                  <a:lnTo>
                    <a:pt x="6432" y="8322"/>
                  </a:lnTo>
                  <a:lnTo>
                    <a:pt x="6749" y="8589"/>
                  </a:lnTo>
                  <a:lnTo>
                    <a:pt x="7066" y="8849"/>
                  </a:lnTo>
                  <a:lnTo>
                    <a:pt x="7400" y="9103"/>
                  </a:lnTo>
                  <a:lnTo>
                    <a:pt x="7742" y="9356"/>
                  </a:lnTo>
                  <a:lnTo>
                    <a:pt x="8093" y="9603"/>
                  </a:lnTo>
                  <a:lnTo>
                    <a:pt x="8451" y="9836"/>
                  </a:lnTo>
                  <a:lnTo>
                    <a:pt x="8818" y="10070"/>
                  </a:lnTo>
                  <a:lnTo>
                    <a:pt x="9202" y="10296"/>
                  </a:lnTo>
                  <a:lnTo>
                    <a:pt x="9586" y="10510"/>
                  </a:lnTo>
                  <a:lnTo>
                    <a:pt x="9986" y="10716"/>
                  </a:lnTo>
                  <a:lnTo>
                    <a:pt x="10395" y="10916"/>
                  </a:lnTo>
                  <a:lnTo>
                    <a:pt x="10812" y="11103"/>
                  </a:lnTo>
                  <a:lnTo>
                    <a:pt x="11246" y="11277"/>
                  </a:lnTo>
                  <a:lnTo>
                    <a:pt x="11680" y="11443"/>
                  </a:lnTo>
                  <a:lnTo>
                    <a:pt x="12130" y="11603"/>
                  </a:lnTo>
                  <a:lnTo>
                    <a:pt x="12589" y="11743"/>
                  </a:lnTo>
                  <a:lnTo>
                    <a:pt x="13065" y="11877"/>
                  </a:lnTo>
                  <a:lnTo>
                    <a:pt x="13548" y="11997"/>
                  </a:lnTo>
                  <a:lnTo>
                    <a:pt x="14041" y="12097"/>
                  </a:lnTo>
                  <a:lnTo>
                    <a:pt x="14541" y="12190"/>
                  </a:lnTo>
                  <a:lnTo>
                    <a:pt x="14800" y="12230"/>
                  </a:lnTo>
                  <a:lnTo>
                    <a:pt x="15058" y="12270"/>
                  </a:lnTo>
                  <a:lnTo>
                    <a:pt x="15325" y="12297"/>
                  </a:lnTo>
                  <a:lnTo>
                    <a:pt x="15584" y="12330"/>
                  </a:lnTo>
                  <a:lnTo>
                    <a:pt x="15859" y="12357"/>
                  </a:lnTo>
                  <a:lnTo>
                    <a:pt x="16126" y="12377"/>
                  </a:lnTo>
                  <a:lnTo>
                    <a:pt x="16402" y="12390"/>
                  </a:lnTo>
                  <a:lnTo>
                    <a:pt x="16677" y="12404"/>
                  </a:lnTo>
                  <a:lnTo>
                    <a:pt x="16960" y="12417"/>
                  </a:lnTo>
                  <a:lnTo>
                    <a:pt x="17236" y="12417"/>
                  </a:lnTo>
                  <a:lnTo>
                    <a:pt x="17528" y="12424"/>
                  </a:lnTo>
                  <a:lnTo>
                    <a:pt x="17811" y="12417"/>
                  </a:lnTo>
                  <a:lnTo>
                    <a:pt x="17811" y="12417"/>
                  </a:lnTo>
                  <a:lnTo>
                    <a:pt x="18103" y="12410"/>
                  </a:lnTo>
                  <a:lnTo>
                    <a:pt x="18387" y="12397"/>
                  </a:lnTo>
                  <a:lnTo>
                    <a:pt x="18662" y="12384"/>
                  </a:lnTo>
                  <a:lnTo>
                    <a:pt x="18938" y="12363"/>
                  </a:lnTo>
                  <a:lnTo>
                    <a:pt x="19205" y="12343"/>
                  </a:lnTo>
                  <a:lnTo>
                    <a:pt x="19472" y="12317"/>
                  </a:lnTo>
                  <a:lnTo>
                    <a:pt x="19730" y="12290"/>
                  </a:lnTo>
                  <a:lnTo>
                    <a:pt x="19980" y="12257"/>
                  </a:lnTo>
                  <a:lnTo>
                    <a:pt x="20231" y="12217"/>
                  </a:lnTo>
                  <a:lnTo>
                    <a:pt x="20481" y="12177"/>
                  </a:lnTo>
                  <a:lnTo>
                    <a:pt x="20723" y="12137"/>
                  </a:lnTo>
                  <a:lnTo>
                    <a:pt x="20956" y="12083"/>
                  </a:lnTo>
                  <a:lnTo>
                    <a:pt x="21190" y="12037"/>
                  </a:lnTo>
                  <a:lnTo>
                    <a:pt x="21415" y="11983"/>
                  </a:lnTo>
                  <a:lnTo>
                    <a:pt x="21641" y="11923"/>
                  </a:lnTo>
                  <a:lnTo>
                    <a:pt x="21866" y="11863"/>
                  </a:lnTo>
                  <a:lnTo>
                    <a:pt x="22074" y="11803"/>
                  </a:lnTo>
                  <a:lnTo>
                    <a:pt x="22291" y="11737"/>
                  </a:lnTo>
                  <a:lnTo>
                    <a:pt x="22700" y="11590"/>
                  </a:lnTo>
                  <a:lnTo>
                    <a:pt x="23092" y="11437"/>
                  </a:lnTo>
                  <a:lnTo>
                    <a:pt x="23468" y="11277"/>
                  </a:lnTo>
                  <a:lnTo>
                    <a:pt x="23826" y="11103"/>
                  </a:lnTo>
                  <a:lnTo>
                    <a:pt x="24177" y="10916"/>
                  </a:lnTo>
                  <a:lnTo>
                    <a:pt x="24510" y="10723"/>
                  </a:lnTo>
                  <a:lnTo>
                    <a:pt x="24819" y="10523"/>
                  </a:lnTo>
                  <a:lnTo>
                    <a:pt x="25119" y="10316"/>
                  </a:lnTo>
                  <a:lnTo>
                    <a:pt x="25411" y="10096"/>
                  </a:lnTo>
                  <a:lnTo>
                    <a:pt x="25678" y="9869"/>
                  </a:lnTo>
                  <a:lnTo>
                    <a:pt x="25937" y="9643"/>
                  </a:lnTo>
                  <a:lnTo>
                    <a:pt x="26187" y="9403"/>
                  </a:lnTo>
                  <a:lnTo>
                    <a:pt x="26412" y="9163"/>
                  </a:lnTo>
                  <a:lnTo>
                    <a:pt x="26638" y="8916"/>
                  </a:lnTo>
                  <a:lnTo>
                    <a:pt x="26838" y="8662"/>
                  </a:lnTo>
                  <a:lnTo>
                    <a:pt x="27030" y="8402"/>
                  </a:lnTo>
                  <a:lnTo>
                    <a:pt x="27213" y="8142"/>
                  </a:lnTo>
                  <a:lnTo>
                    <a:pt x="27380" y="7882"/>
                  </a:lnTo>
                  <a:lnTo>
                    <a:pt x="27539" y="7616"/>
                  </a:lnTo>
                  <a:lnTo>
                    <a:pt x="27689" y="7349"/>
                  </a:lnTo>
                  <a:lnTo>
                    <a:pt x="27822" y="7082"/>
                  </a:lnTo>
                  <a:lnTo>
                    <a:pt x="27947" y="6809"/>
                  </a:lnTo>
                  <a:lnTo>
                    <a:pt x="28064" y="6542"/>
                  </a:lnTo>
                  <a:lnTo>
                    <a:pt x="28164" y="6269"/>
                  </a:lnTo>
                  <a:lnTo>
                    <a:pt x="28256" y="6002"/>
                  </a:lnTo>
                  <a:lnTo>
                    <a:pt x="28348" y="5735"/>
                  </a:lnTo>
                  <a:lnTo>
                    <a:pt x="28423" y="5468"/>
                  </a:lnTo>
                  <a:lnTo>
                    <a:pt x="28490" y="5202"/>
                  </a:lnTo>
                  <a:lnTo>
                    <a:pt x="28540" y="4941"/>
                  </a:lnTo>
                  <a:lnTo>
                    <a:pt x="28590" y="4681"/>
                  </a:lnTo>
                  <a:lnTo>
                    <a:pt x="28631" y="4428"/>
                  </a:lnTo>
                  <a:lnTo>
                    <a:pt x="28665" y="4175"/>
                  </a:lnTo>
                  <a:lnTo>
                    <a:pt x="28690" y="3928"/>
                  </a:lnTo>
                  <a:lnTo>
                    <a:pt x="28706" y="3688"/>
                  </a:lnTo>
                  <a:lnTo>
                    <a:pt x="28723" y="3454"/>
                  </a:lnTo>
                  <a:lnTo>
                    <a:pt x="28723" y="3221"/>
                  </a:lnTo>
                  <a:lnTo>
                    <a:pt x="28723" y="3001"/>
                  </a:lnTo>
                  <a:lnTo>
                    <a:pt x="28715" y="2788"/>
                  </a:lnTo>
                  <a:lnTo>
                    <a:pt x="28698" y="2581"/>
                  </a:lnTo>
                  <a:lnTo>
                    <a:pt x="28681" y="2381"/>
                  </a:lnTo>
                  <a:lnTo>
                    <a:pt x="28656" y="2194"/>
                  </a:lnTo>
                  <a:lnTo>
                    <a:pt x="28623" y="2014"/>
                  </a:lnTo>
                  <a:lnTo>
                    <a:pt x="28590" y="1841"/>
                  </a:lnTo>
                  <a:lnTo>
                    <a:pt x="28548" y="1681"/>
                  </a:lnTo>
                  <a:lnTo>
                    <a:pt x="28506" y="1534"/>
                  </a:lnTo>
                  <a:lnTo>
                    <a:pt x="28456" y="1394"/>
                  </a:lnTo>
                  <a:lnTo>
                    <a:pt x="28406" y="1267"/>
                  </a:lnTo>
                  <a:lnTo>
                    <a:pt x="28356" y="1154"/>
                  </a:lnTo>
                  <a:lnTo>
                    <a:pt x="28298" y="1054"/>
                  </a:lnTo>
                  <a:lnTo>
                    <a:pt x="28239" y="974"/>
                  </a:lnTo>
                  <a:lnTo>
                    <a:pt x="28173" y="900"/>
                  </a:lnTo>
                  <a:lnTo>
                    <a:pt x="28106" y="840"/>
                  </a:lnTo>
                  <a:lnTo>
                    <a:pt x="28039" y="800"/>
                  </a:lnTo>
                  <a:lnTo>
                    <a:pt x="27972" y="767"/>
                  </a:lnTo>
                  <a:lnTo>
                    <a:pt x="27939" y="760"/>
                  </a:lnTo>
                  <a:lnTo>
                    <a:pt x="27906" y="7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569;p67"/>
            <p:cNvSpPr/>
            <p:nvPr/>
          </p:nvSpPr>
          <p:spPr>
            <a:xfrm flipH="1">
              <a:off x="5548914" y="2855962"/>
              <a:ext cx="736906" cy="641445"/>
            </a:xfrm>
            <a:custGeom>
              <a:avLst/>
              <a:gdLst/>
              <a:ahLst/>
              <a:cxnLst/>
              <a:rect l="l" t="t" r="r" b="b"/>
              <a:pathLst>
                <a:path w="169501" h="101015" extrusionOk="0">
                  <a:moveTo>
                    <a:pt x="169317" y="12644"/>
                  </a:moveTo>
                  <a:lnTo>
                    <a:pt x="169317" y="12644"/>
                  </a:lnTo>
                  <a:lnTo>
                    <a:pt x="169367" y="13591"/>
                  </a:lnTo>
                  <a:lnTo>
                    <a:pt x="169409" y="14618"/>
                  </a:lnTo>
                  <a:lnTo>
                    <a:pt x="169434" y="15718"/>
                  </a:lnTo>
                  <a:lnTo>
                    <a:pt x="169459" y="16892"/>
                  </a:lnTo>
                  <a:lnTo>
                    <a:pt x="169467" y="18139"/>
                  </a:lnTo>
                  <a:lnTo>
                    <a:pt x="169475" y="19446"/>
                  </a:lnTo>
                  <a:lnTo>
                    <a:pt x="169467" y="20813"/>
                  </a:lnTo>
                  <a:lnTo>
                    <a:pt x="169442" y="22240"/>
                  </a:lnTo>
                  <a:lnTo>
                    <a:pt x="169409" y="23720"/>
                  </a:lnTo>
                  <a:lnTo>
                    <a:pt x="169367" y="25247"/>
                  </a:lnTo>
                  <a:lnTo>
                    <a:pt x="169309" y="26815"/>
                  </a:lnTo>
                  <a:lnTo>
                    <a:pt x="169242" y="28428"/>
                  </a:lnTo>
                  <a:lnTo>
                    <a:pt x="169158" y="30075"/>
                  </a:lnTo>
                  <a:lnTo>
                    <a:pt x="169067" y="31763"/>
                  </a:lnTo>
                  <a:lnTo>
                    <a:pt x="168950" y="33470"/>
                  </a:lnTo>
                  <a:lnTo>
                    <a:pt x="168825" y="35203"/>
                  </a:lnTo>
                  <a:lnTo>
                    <a:pt x="168683" y="36957"/>
                  </a:lnTo>
                  <a:lnTo>
                    <a:pt x="168533" y="38731"/>
                  </a:lnTo>
                  <a:lnTo>
                    <a:pt x="168358" y="40518"/>
                  </a:lnTo>
                  <a:lnTo>
                    <a:pt x="168166" y="42312"/>
                  </a:lnTo>
                  <a:lnTo>
                    <a:pt x="167965" y="44106"/>
                  </a:lnTo>
                  <a:lnTo>
                    <a:pt x="167740" y="45906"/>
                  </a:lnTo>
                  <a:lnTo>
                    <a:pt x="167498" y="47700"/>
                  </a:lnTo>
                  <a:lnTo>
                    <a:pt x="167365" y="48600"/>
                  </a:lnTo>
                  <a:lnTo>
                    <a:pt x="167231" y="49494"/>
                  </a:lnTo>
                  <a:lnTo>
                    <a:pt x="167098" y="50381"/>
                  </a:lnTo>
                  <a:lnTo>
                    <a:pt x="166956" y="51268"/>
                  </a:lnTo>
                  <a:lnTo>
                    <a:pt x="166806" y="52155"/>
                  </a:lnTo>
                  <a:lnTo>
                    <a:pt x="166656" y="53028"/>
                  </a:lnTo>
                  <a:lnTo>
                    <a:pt x="166497" y="53902"/>
                  </a:lnTo>
                  <a:lnTo>
                    <a:pt x="166339" y="54775"/>
                  </a:lnTo>
                  <a:lnTo>
                    <a:pt x="166172" y="55636"/>
                  </a:lnTo>
                  <a:lnTo>
                    <a:pt x="165997" y="56489"/>
                  </a:lnTo>
                  <a:lnTo>
                    <a:pt x="165822" y="57343"/>
                  </a:lnTo>
                  <a:lnTo>
                    <a:pt x="165638" y="58183"/>
                  </a:lnTo>
                  <a:lnTo>
                    <a:pt x="165454" y="59017"/>
                  </a:lnTo>
                  <a:lnTo>
                    <a:pt x="165263" y="59843"/>
                  </a:lnTo>
                  <a:lnTo>
                    <a:pt x="165062" y="60664"/>
                  </a:lnTo>
                  <a:lnTo>
                    <a:pt x="164854" y="61471"/>
                  </a:lnTo>
                  <a:lnTo>
                    <a:pt x="164645" y="62271"/>
                  </a:lnTo>
                  <a:lnTo>
                    <a:pt x="164428" y="63058"/>
                  </a:lnTo>
                  <a:lnTo>
                    <a:pt x="164428" y="63058"/>
                  </a:lnTo>
                  <a:lnTo>
                    <a:pt x="164203" y="63838"/>
                  </a:lnTo>
                  <a:lnTo>
                    <a:pt x="163961" y="64611"/>
                  </a:lnTo>
                  <a:lnTo>
                    <a:pt x="163711" y="65385"/>
                  </a:lnTo>
                  <a:lnTo>
                    <a:pt x="163444" y="66152"/>
                  </a:lnTo>
                  <a:lnTo>
                    <a:pt x="163169" y="66919"/>
                  </a:lnTo>
                  <a:lnTo>
                    <a:pt x="162885" y="67679"/>
                  </a:lnTo>
                  <a:lnTo>
                    <a:pt x="162585" y="68432"/>
                  </a:lnTo>
                  <a:lnTo>
                    <a:pt x="162276" y="69179"/>
                  </a:lnTo>
                  <a:lnTo>
                    <a:pt x="161959" y="69926"/>
                  </a:lnTo>
                  <a:lnTo>
                    <a:pt x="161634" y="70660"/>
                  </a:lnTo>
                  <a:lnTo>
                    <a:pt x="161300" y="71393"/>
                  </a:lnTo>
                  <a:lnTo>
                    <a:pt x="160950" y="72113"/>
                  </a:lnTo>
                  <a:lnTo>
                    <a:pt x="160599" y="72827"/>
                  </a:lnTo>
                  <a:lnTo>
                    <a:pt x="160240" y="73534"/>
                  </a:lnTo>
                  <a:lnTo>
                    <a:pt x="159873" y="74234"/>
                  </a:lnTo>
                  <a:lnTo>
                    <a:pt x="159498" y="74921"/>
                  </a:lnTo>
                  <a:lnTo>
                    <a:pt x="159114" y="75601"/>
                  </a:lnTo>
                  <a:lnTo>
                    <a:pt x="158731" y="76268"/>
                  </a:lnTo>
                  <a:lnTo>
                    <a:pt x="158338" y="76928"/>
                  </a:lnTo>
                  <a:lnTo>
                    <a:pt x="157938" y="77575"/>
                  </a:lnTo>
                  <a:lnTo>
                    <a:pt x="157529" y="78215"/>
                  </a:lnTo>
                  <a:lnTo>
                    <a:pt x="157120" y="78835"/>
                  </a:lnTo>
                  <a:lnTo>
                    <a:pt x="156712" y="79449"/>
                  </a:lnTo>
                  <a:lnTo>
                    <a:pt x="156295" y="80049"/>
                  </a:lnTo>
                  <a:lnTo>
                    <a:pt x="155869" y="80636"/>
                  </a:lnTo>
                  <a:lnTo>
                    <a:pt x="155452" y="81209"/>
                  </a:lnTo>
                  <a:lnTo>
                    <a:pt x="155018" y="81763"/>
                  </a:lnTo>
                  <a:lnTo>
                    <a:pt x="154593" y="82310"/>
                  </a:lnTo>
                  <a:lnTo>
                    <a:pt x="154159" y="82836"/>
                  </a:lnTo>
                  <a:lnTo>
                    <a:pt x="153733" y="83356"/>
                  </a:lnTo>
                  <a:lnTo>
                    <a:pt x="153300" y="83850"/>
                  </a:lnTo>
                  <a:lnTo>
                    <a:pt x="152866" y="84330"/>
                  </a:lnTo>
                  <a:lnTo>
                    <a:pt x="152432" y="84797"/>
                  </a:lnTo>
                  <a:lnTo>
                    <a:pt x="151998" y="85244"/>
                  </a:lnTo>
                  <a:lnTo>
                    <a:pt x="151564" y="85677"/>
                  </a:lnTo>
                  <a:lnTo>
                    <a:pt x="151131" y="86091"/>
                  </a:lnTo>
                  <a:lnTo>
                    <a:pt x="150697" y="86484"/>
                  </a:lnTo>
                  <a:lnTo>
                    <a:pt x="150263" y="86857"/>
                  </a:lnTo>
                  <a:lnTo>
                    <a:pt x="149838" y="87211"/>
                  </a:lnTo>
                  <a:lnTo>
                    <a:pt x="149412" y="87544"/>
                  </a:lnTo>
                  <a:lnTo>
                    <a:pt x="148987" y="87858"/>
                  </a:lnTo>
                  <a:lnTo>
                    <a:pt x="148570" y="88151"/>
                  </a:lnTo>
                  <a:lnTo>
                    <a:pt x="148152" y="88425"/>
                  </a:lnTo>
                  <a:lnTo>
                    <a:pt x="147744" y="88678"/>
                  </a:lnTo>
                  <a:lnTo>
                    <a:pt x="147535" y="88798"/>
                  </a:lnTo>
                  <a:lnTo>
                    <a:pt x="147335" y="88905"/>
                  </a:lnTo>
                  <a:lnTo>
                    <a:pt x="147135" y="89011"/>
                  </a:lnTo>
                  <a:lnTo>
                    <a:pt x="146934" y="89111"/>
                  </a:lnTo>
                  <a:lnTo>
                    <a:pt x="146734" y="89205"/>
                  </a:lnTo>
                  <a:lnTo>
                    <a:pt x="146534" y="89298"/>
                  </a:lnTo>
                  <a:lnTo>
                    <a:pt x="146334" y="89378"/>
                  </a:lnTo>
                  <a:lnTo>
                    <a:pt x="146142" y="89458"/>
                  </a:lnTo>
                  <a:lnTo>
                    <a:pt x="145950" y="89525"/>
                  </a:lnTo>
                  <a:lnTo>
                    <a:pt x="145750" y="89592"/>
                  </a:lnTo>
                  <a:lnTo>
                    <a:pt x="145566" y="89652"/>
                  </a:lnTo>
                  <a:lnTo>
                    <a:pt x="145374" y="89705"/>
                  </a:lnTo>
                  <a:lnTo>
                    <a:pt x="145183" y="89752"/>
                  </a:lnTo>
                  <a:lnTo>
                    <a:pt x="144999" y="89792"/>
                  </a:lnTo>
                  <a:lnTo>
                    <a:pt x="144815" y="89825"/>
                  </a:lnTo>
                  <a:lnTo>
                    <a:pt x="144632" y="89852"/>
                  </a:lnTo>
                  <a:lnTo>
                    <a:pt x="144457" y="89872"/>
                  </a:lnTo>
                  <a:lnTo>
                    <a:pt x="144273" y="89885"/>
                  </a:lnTo>
                  <a:lnTo>
                    <a:pt x="144098" y="89892"/>
                  </a:lnTo>
                  <a:lnTo>
                    <a:pt x="143923" y="89898"/>
                  </a:lnTo>
                  <a:lnTo>
                    <a:pt x="143756" y="89892"/>
                  </a:lnTo>
                  <a:lnTo>
                    <a:pt x="143581" y="89878"/>
                  </a:lnTo>
                  <a:lnTo>
                    <a:pt x="143414" y="89858"/>
                  </a:lnTo>
                  <a:lnTo>
                    <a:pt x="143247" y="89832"/>
                  </a:lnTo>
                  <a:lnTo>
                    <a:pt x="143089" y="89805"/>
                  </a:lnTo>
                  <a:lnTo>
                    <a:pt x="142922" y="89765"/>
                  </a:lnTo>
                  <a:lnTo>
                    <a:pt x="142763" y="89718"/>
                  </a:lnTo>
                  <a:lnTo>
                    <a:pt x="142613" y="89665"/>
                  </a:lnTo>
                  <a:lnTo>
                    <a:pt x="142455" y="89605"/>
                  </a:lnTo>
                  <a:lnTo>
                    <a:pt x="142304" y="89538"/>
                  </a:lnTo>
                  <a:lnTo>
                    <a:pt x="142154" y="89458"/>
                  </a:lnTo>
                  <a:lnTo>
                    <a:pt x="142012" y="89378"/>
                  </a:lnTo>
                  <a:lnTo>
                    <a:pt x="141862" y="89291"/>
                  </a:lnTo>
                  <a:lnTo>
                    <a:pt x="141729" y="89191"/>
                  </a:lnTo>
                  <a:lnTo>
                    <a:pt x="141587" y="89085"/>
                  </a:lnTo>
                  <a:lnTo>
                    <a:pt x="141454" y="88978"/>
                  </a:lnTo>
                  <a:lnTo>
                    <a:pt x="141320" y="88858"/>
                  </a:lnTo>
                  <a:lnTo>
                    <a:pt x="141187" y="88731"/>
                  </a:lnTo>
                  <a:lnTo>
                    <a:pt x="141061" y="88598"/>
                  </a:lnTo>
                  <a:lnTo>
                    <a:pt x="140936" y="88451"/>
                  </a:lnTo>
                  <a:lnTo>
                    <a:pt x="140936" y="88451"/>
                  </a:lnTo>
                  <a:lnTo>
                    <a:pt x="140703" y="88158"/>
                  </a:lnTo>
                  <a:lnTo>
                    <a:pt x="140477" y="87864"/>
                  </a:lnTo>
                  <a:lnTo>
                    <a:pt x="140261" y="87571"/>
                  </a:lnTo>
                  <a:lnTo>
                    <a:pt x="140052" y="87271"/>
                  </a:lnTo>
                  <a:lnTo>
                    <a:pt x="139852" y="86971"/>
                  </a:lnTo>
                  <a:lnTo>
                    <a:pt x="139660" y="86677"/>
                  </a:lnTo>
                  <a:lnTo>
                    <a:pt x="139485" y="86377"/>
                  </a:lnTo>
                  <a:lnTo>
                    <a:pt x="139310" y="86077"/>
                  </a:lnTo>
                  <a:lnTo>
                    <a:pt x="139143" y="85777"/>
                  </a:lnTo>
                  <a:lnTo>
                    <a:pt x="138984" y="85477"/>
                  </a:lnTo>
                  <a:lnTo>
                    <a:pt x="138834" y="85184"/>
                  </a:lnTo>
                  <a:lnTo>
                    <a:pt x="138692" y="84890"/>
                  </a:lnTo>
                  <a:lnTo>
                    <a:pt x="138409" y="84297"/>
                  </a:lnTo>
                  <a:lnTo>
                    <a:pt x="138150" y="83717"/>
                  </a:lnTo>
                  <a:lnTo>
                    <a:pt x="137900" y="83150"/>
                  </a:lnTo>
                  <a:lnTo>
                    <a:pt x="137666" y="82590"/>
                  </a:lnTo>
                  <a:lnTo>
                    <a:pt x="137433" y="82043"/>
                  </a:lnTo>
                  <a:lnTo>
                    <a:pt x="137199" y="81516"/>
                  </a:lnTo>
                  <a:lnTo>
                    <a:pt x="136965" y="81009"/>
                  </a:lnTo>
                  <a:lnTo>
                    <a:pt x="136715" y="80516"/>
                  </a:lnTo>
                  <a:lnTo>
                    <a:pt x="136590" y="80282"/>
                  </a:lnTo>
                  <a:lnTo>
                    <a:pt x="136465" y="80049"/>
                  </a:lnTo>
                  <a:lnTo>
                    <a:pt x="136331" y="79822"/>
                  </a:lnTo>
                  <a:lnTo>
                    <a:pt x="136190" y="79609"/>
                  </a:lnTo>
                  <a:lnTo>
                    <a:pt x="136048" y="79395"/>
                  </a:lnTo>
                  <a:lnTo>
                    <a:pt x="135898" y="79189"/>
                  </a:lnTo>
                  <a:lnTo>
                    <a:pt x="135747" y="78995"/>
                  </a:lnTo>
                  <a:lnTo>
                    <a:pt x="135581" y="78802"/>
                  </a:lnTo>
                  <a:lnTo>
                    <a:pt x="135414" y="78622"/>
                  </a:lnTo>
                  <a:lnTo>
                    <a:pt x="135238" y="78449"/>
                  </a:lnTo>
                  <a:lnTo>
                    <a:pt x="135055" y="78282"/>
                  </a:lnTo>
                  <a:lnTo>
                    <a:pt x="134863" y="78122"/>
                  </a:lnTo>
                  <a:lnTo>
                    <a:pt x="134663" y="77975"/>
                  </a:lnTo>
                  <a:lnTo>
                    <a:pt x="134454" y="77835"/>
                  </a:lnTo>
                  <a:lnTo>
                    <a:pt x="134229" y="77708"/>
                  </a:lnTo>
                  <a:lnTo>
                    <a:pt x="134004" y="77588"/>
                  </a:lnTo>
                  <a:lnTo>
                    <a:pt x="133754" y="77475"/>
                  </a:lnTo>
                  <a:lnTo>
                    <a:pt x="133503" y="77375"/>
                  </a:lnTo>
                  <a:lnTo>
                    <a:pt x="133236" y="77288"/>
                  </a:lnTo>
                  <a:lnTo>
                    <a:pt x="132961" y="77208"/>
                  </a:lnTo>
                  <a:lnTo>
                    <a:pt x="132669" y="77141"/>
                  </a:lnTo>
                  <a:lnTo>
                    <a:pt x="132360" y="77081"/>
                  </a:lnTo>
                  <a:lnTo>
                    <a:pt x="132043" y="77035"/>
                  </a:lnTo>
                  <a:lnTo>
                    <a:pt x="131710" y="77001"/>
                  </a:lnTo>
                  <a:lnTo>
                    <a:pt x="131359" y="76981"/>
                  </a:lnTo>
                  <a:lnTo>
                    <a:pt x="130992" y="76975"/>
                  </a:lnTo>
                  <a:lnTo>
                    <a:pt x="130608" y="76975"/>
                  </a:lnTo>
                  <a:lnTo>
                    <a:pt x="130208" y="76988"/>
                  </a:lnTo>
                  <a:lnTo>
                    <a:pt x="129791" y="77021"/>
                  </a:lnTo>
                  <a:lnTo>
                    <a:pt x="129357" y="77061"/>
                  </a:lnTo>
                  <a:lnTo>
                    <a:pt x="128907" y="77121"/>
                  </a:lnTo>
                  <a:lnTo>
                    <a:pt x="128439" y="77188"/>
                  </a:lnTo>
                  <a:lnTo>
                    <a:pt x="127947" y="77275"/>
                  </a:lnTo>
                  <a:lnTo>
                    <a:pt x="127438" y="77375"/>
                  </a:lnTo>
                  <a:lnTo>
                    <a:pt x="126904" y="77488"/>
                  </a:lnTo>
                  <a:lnTo>
                    <a:pt x="126354" y="77615"/>
                  </a:lnTo>
                  <a:lnTo>
                    <a:pt x="126354" y="77615"/>
                  </a:lnTo>
                  <a:lnTo>
                    <a:pt x="126070" y="77688"/>
                  </a:lnTo>
                  <a:lnTo>
                    <a:pt x="125778" y="77768"/>
                  </a:lnTo>
                  <a:lnTo>
                    <a:pt x="125486" y="77848"/>
                  </a:lnTo>
                  <a:lnTo>
                    <a:pt x="125186" y="77942"/>
                  </a:lnTo>
                  <a:lnTo>
                    <a:pt x="124560" y="78142"/>
                  </a:lnTo>
                  <a:lnTo>
                    <a:pt x="123918" y="78368"/>
                  </a:lnTo>
                  <a:lnTo>
                    <a:pt x="123259" y="78615"/>
                  </a:lnTo>
                  <a:lnTo>
                    <a:pt x="122575" y="78882"/>
                  </a:lnTo>
                  <a:lnTo>
                    <a:pt x="121866" y="79169"/>
                  </a:lnTo>
                  <a:lnTo>
                    <a:pt x="121140" y="79482"/>
                  </a:lnTo>
                  <a:lnTo>
                    <a:pt x="120397" y="79809"/>
                  </a:lnTo>
                  <a:lnTo>
                    <a:pt x="119638" y="80149"/>
                  </a:lnTo>
                  <a:lnTo>
                    <a:pt x="118862" y="80516"/>
                  </a:lnTo>
                  <a:lnTo>
                    <a:pt x="118070" y="80889"/>
                  </a:lnTo>
                  <a:lnTo>
                    <a:pt x="117261" y="81283"/>
                  </a:lnTo>
                  <a:lnTo>
                    <a:pt x="116435" y="81689"/>
                  </a:lnTo>
                  <a:lnTo>
                    <a:pt x="115601" y="82103"/>
                  </a:lnTo>
                  <a:lnTo>
                    <a:pt x="114750" y="82536"/>
                  </a:lnTo>
                  <a:lnTo>
                    <a:pt x="113014" y="83430"/>
                  </a:lnTo>
                  <a:lnTo>
                    <a:pt x="111229" y="84363"/>
                  </a:lnTo>
                  <a:lnTo>
                    <a:pt x="109411" y="85324"/>
                  </a:lnTo>
                  <a:lnTo>
                    <a:pt x="107559" y="86304"/>
                  </a:lnTo>
                  <a:lnTo>
                    <a:pt x="105682" y="87298"/>
                  </a:lnTo>
                  <a:lnTo>
                    <a:pt x="103788" y="88298"/>
                  </a:lnTo>
                  <a:lnTo>
                    <a:pt x="101877" y="89305"/>
                  </a:lnTo>
                  <a:lnTo>
                    <a:pt x="99959" y="90298"/>
                  </a:lnTo>
                  <a:lnTo>
                    <a:pt x="98999" y="90785"/>
                  </a:lnTo>
                  <a:lnTo>
                    <a:pt x="98040" y="91272"/>
                  </a:lnTo>
                  <a:lnTo>
                    <a:pt x="97081" y="91752"/>
                  </a:lnTo>
                  <a:lnTo>
                    <a:pt x="96121" y="92226"/>
                  </a:lnTo>
                  <a:lnTo>
                    <a:pt x="95170" y="92692"/>
                  </a:lnTo>
                  <a:lnTo>
                    <a:pt x="94219" y="93152"/>
                  </a:lnTo>
                  <a:lnTo>
                    <a:pt x="93268" y="93599"/>
                  </a:lnTo>
                  <a:lnTo>
                    <a:pt x="92325" y="94033"/>
                  </a:lnTo>
                  <a:lnTo>
                    <a:pt x="91391" y="94460"/>
                  </a:lnTo>
                  <a:lnTo>
                    <a:pt x="90465" y="94873"/>
                  </a:lnTo>
                  <a:lnTo>
                    <a:pt x="89539" y="95273"/>
                  </a:lnTo>
                  <a:lnTo>
                    <a:pt x="88630" y="95660"/>
                  </a:lnTo>
                  <a:lnTo>
                    <a:pt x="87720" y="96027"/>
                  </a:lnTo>
                  <a:lnTo>
                    <a:pt x="86820" y="96380"/>
                  </a:lnTo>
                  <a:lnTo>
                    <a:pt x="85935" y="96720"/>
                  </a:lnTo>
                  <a:lnTo>
                    <a:pt x="85059" y="97040"/>
                  </a:lnTo>
                  <a:lnTo>
                    <a:pt x="84200" y="97340"/>
                  </a:lnTo>
                  <a:lnTo>
                    <a:pt x="83349" y="97620"/>
                  </a:lnTo>
                  <a:lnTo>
                    <a:pt x="82924" y="97747"/>
                  </a:lnTo>
                  <a:lnTo>
                    <a:pt x="82507" y="97874"/>
                  </a:lnTo>
                  <a:lnTo>
                    <a:pt x="82089" y="98000"/>
                  </a:lnTo>
                  <a:lnTo>
                    <a:pt x="81681" y="98114"/>
                  </a:lnTo>
                  <a:lnTo>
                    <a:pt x="81272" y="98221"/>
                  </a:lnTo>
                  <a:lnTo>
                    <a:pt x="80871" y="98327"/>
                  </a:lnTo>
                  <a:lnTo>
                    <a:pt x="80471" y="98427"/>
                  </a:lnTo>
                  <a:lnTo>
                    <a:pt x="80079" y="98521"/>
                  </a:lnTo>
                  <a:lnTo>
                    <a:pt x="79687" y="98607"/>
                  </a:lnTo>
                  <a:lnTo>
                    <a:pt x="79303" y="98687"/>
                  </a:lnTo>
                  <a:lnTo>
                    <a:pt x="78919" y="98761"/>
                  </a:lnTo>
                  <a:lnTo>
                    <a:pt x="78536" y="98827"/>
                  </a:lnTo>
                  <a:lnTo>
                    <a:pt x="78160" y="98887"/>
                  </a:lnTo>
                  <a:lnTo>
                    <a:pt x="77793" y="98941"/>
                  </a:lnTo>
                  <a:lnTo>
                    <a:pt x="77426" y="98987"/>
                  </a:lnTo>
                  <a:lnTo>
                    <a:pt x="77067" y="99027"/>
                  </a:lnTo>
                  <a:lnTo>
                    <a:pt x="76709" y="99061"/>
                  </a:lnTo>
                  <a:lnTo>
                    <a:pt x="76358" y="99081"/>
                  </a:lnTo>
                  <a:lnTo>
                    <a:pt x="76016" y="99101"/>
                  </a:lnTo>
                  <a:lnTo>
                    <a:pt x="75674" y="99114"/>
                  </a:lnTo>
                  <a:lnTo>
                    <a:pt x="75340" y="99114"/>
                  </a:lnTo>
                  <a:lnTo>
                    <a:pt x="75007" y="99107"/>
                  </a:lnTo>
                  <a:lnTo>
                    <a:pt x="74681" y="99094"/>
                  </a:lnTo>
                  <a:lnTo>
                    <a:pt x="74364" y="99074"/>
                  </a:lnTo>
                  <a:lnTo>
                    <a:pt x="74047" y="99047"/>
                  </a:lnTo>
                  <a:lnTo>
                    <a:pt x="73747" y="99014"/>
                  </a:lnTo>
                  <a:lnTo>
                    <a:pt x="73438" y="98967"/>
                  </a:lnTo>
                  <a:lnTo>
                    <a:pt x="73146" y="98914"/>
                  </a:lnTo>
                  <a:lnTo>
                    <a:pt x="73146" y="98914"/>
                  </a:lnTo>
                  <a:lnTo>
                    <a:pt x="72838" y="98854"/>
                  </a:lnTo>
                  <a:lnTo>
                    <a:pt x="72521" y="98801"/>
                  </a:lnTo>
                  <a:lnTo>
                    <a:pt x="72179" y="98754"/>
                  </a:lnTo>
                  <a:lnTo>
                    <a:pt x="71812" y="98707"/>
                  </a:lnTo>
                  <a:lnTo>
                    <a:pt x="71436" y="98667"/>
                  </a:lnTo>
                  <a:lnTo>
                    <a:pt x="71044" y="98627"/>
                  </a:lnTo>
                  <a:lnTo>
                    <a:pt x="70627" y="98594"/>
                  </a:lnTo>
                  <a:lnTo>
                    <a:pt x="70193" y="98561"/>
                  </a:lnTo>
                  <a:lnTo>
                    <a:pt x="69751" y="98534"/>
                  </a:lnTo>
                  <a:lnTo>
                    <a:pt x="69284" y="98507"/>
                  </a:lnTo>
                  <a:lnTo>
                    <a:pt x="68308" y="98467"/>
                  </a:lnTo>
                  <a:lnTo>
                    <a:pt x="67265" y="98441"/>
                  </a:lnTo>
                  <a:lnTo>
                    <a:pt x="66172" y="98427"/>
                  </a:lnTo>
                  <a:lnTo>
                    <a:pt x="65021" y="98421"/>
                  </a:lnTo>
                  <a:lnTo>
                    <a:pt x="63820" y="98427"/>
                  </a:lnTo>
                  <a:lnTo>
                    <a:pt x="62560" y="98447"/>
                  </a:lnTo>
                  <a:lnTo>
                    <a:pt x="61259" y="98474"/>
                  </a:lnTo>
                  <a:lnTo>
                    <a:pt x="59915" y="98507"/>
                  </a:lnTo>
                  <a:lnTo>
                    <a:pt x="58531" y="98554"/>
                  </a:lnTo>
                  <a:lnTo>
                    <a:pt x="57104" y="98607"/>
                  </a:lnTo>
                  <a:lnTo>
                    <a:pt x="55644" y="98667"/>
                  </a:lnTo>
                  <a:lnTo>
                    <a:pt x="54151" y="98734"/>
                  </a:lnTo>
                  <a:lnTo>
                    <a:pt x="52633" y="98801"/>
                  </a:lnTo>
                  <a:lnTo>
                    <a:pt x="49504" y="98961"/>
                  </a:lnTo>
                  <a:lnTo>
                    <a:pt x="46301" y="99141"/>
                  </a:lnTo>
                  <a:lnTo>
                    <a:pt x="43031" y="99334"/>
                  </a:lnTo>
                  <a:lnTo>
                    <a:pt x="39727" y="99534"/>
                  </a:lnTo>
                  <a:lnTo>
                    <a:pt x="36407" y="99741"/>
                  </a:lnTo>
                  <a:lnTo>
                    <a:pt x="33095" y="99941"/>
                  </a:lnTo>
                  <a:lnTo>
                    <a:pt x="29816" y="100141"/>
                  </a:lnTo>
                  <a:lnTo>
                    <a:pt x="26588" y="100334"/>
                  </a:lnTo>
                  <a:lnTo>
                    <a:pt x="23443" y="100508"/>
                  </a:lnTo>
                  <a:lnTo>
                    <a:pt x="20389" y="100661"/>
                  </a:lnTo>
                  <a:lnTo>
                    <a:pt x="18913" y="100735"/>
                  </a:lnTo>
                  <a:lnTo>
                    <a:pt x="17470" y="100795"/>
                  </a:lnTo>
                  <a:lnTo>
                    <a:pt x="16060" y="100855"/>
                  </a:lnTo>
                  <a:lnTo>
                    <a:pt x="14683" y="100901"/>
                  </a:lnTo>
                  <a:lnTo>
                    <a:pt x="13357" y="100941"/>
                  </a:lnTo>
                  <a:lnTo>
                    <a:pt x="12080" y="100975"/>
                  </a:lnTo>
                  <a:lnTo>
                    <a:pt x="10846" y="100995"/>
                  </a:lnTo>
                  <a:lnTo>
                    <a:pt x="9661" y="101008"/>
                  </a:lnTo>
                  <a:lnTo>
                    <a:pt x="8535" y="101015"/>
                  </a:lnTo>
                  <a:lnTo>
                    <a:pt x="7459" y="101001"/>
                  </a:lnTo>
                  <a:lnTo>
                    <a:pt x="6449" y="100981"/>
                  </a:lnTo>
                  <a:lnTo>
                    <a:pt x="5498" y="100955"/>
                  </a:lnTo>
                  <a:lnTo>
                    <a:pt x="5048" y="100935"/>
                  </a:lnTo>
                  <a:lnTo>
                    <a:pt x="4614" y="100908"/>
                  </a:lnTo>
                  <a:lnTo>
                    <a:pt x="4197" y="100881"/>
                  </a:lnTo>
                  <a:lnTo>
                    <a:pt x="3797" y="100848"/>
                  </a:lnTo>
                  <a:lnTo>
                    <a:pt x="3413" y="100815"/>
                  </a:lnTo>
                  <a:lnTo>
                    <a:pt x="3054" y="100781"/>
                  </a:lnTo>
                  <a:lnTo>
                    <a:pt x="2704" y="100735"/>
                  </a:lnTo>
                  <a:lnTo>
                    <a:pt x="2378" y="100695"/>
                  </a:lnTo>
                  <a:lnTo>
                    <a:pt x="2078" y="100641"/>
                  </a:lnTo>
                  <a:lnTo>
                    <a:pt x="1786" y="100588"/>
                  </a:lnTo>
                  <a:lnTo>
                    <a:pt x="1519" y="100534"/>
                  </a:lnTo>
                  <a:lnTo>
                    <a:pt x="1277" y="100474"/>
                  </a:lnTo>
                  <a:lnTo>
                    <a:pt x="1044" y="100408"/>
                  </a:lnTo>
                  <a:lnTo>
                    <a:pt x="843" y="100341"/>
                  </a:lnTo>
                  <a:lnTo>
                    <a:pt x="660" y="100268"/>
                  </a:lnTo>
                  <a:lnTo>
                    <a:pt x="493" y="100194"/>
                  </a:lnTo>
                  <a:lnTo>
                    <a:pt x="359" y="100108"/>
                  </a:lnTo>
                  <a:lnTo>
                    <a:pt x="243" y="100028"/>
                  </a:lnTo>
                  <a:lnTo>
                    <a:pt x="193" y="99981"/>
                  </a:lnTo>
                  <a:lnTo>
                    <a:pt x="143" y="99934"/>
                  </a:lnTo>
                  <a:lnTo>
                    <a:pt x="109" y="99888"/>
                  </a:lnTo>
                  <a:lnTo>
                    <a:pt x="76" y="99841"/>
                  </a:lnTo>
                  <a:lnTo>
                    <a:pt x="42" y="99794"/>
                  </a:lnTo>
                  <a:lnTo>
                    <a:pt x="26" y="99741"/>
                  </a:lnTo>
                  <a:lnTo>
                    <a:pt x="9" y="99688"/>
                  </a:lnTo>
                  <a:lnTo>
                    <a:pt x="1" y="99641"/>
                  </a:lnTo>
                  <a:lnTo>
                    <a:pt x="1" y="99581"/>
                  </a:lnTo>
                  <a:lnTo>
                    <a:pt x="1" y="99528"/>
                  </a:lnTo>
                  <a:lnTo>
                    <a:pt x="9" y="99474"/>
                  </a:lnTo>
                  <a:lnTo>
                    <a:pt x="26" y="99414"/>
                  </a:lnTo>
                  <a:lnTo>
                    <a:pt x="51" y="99354"/>
                  </a:lnTo>
                  <a:lnTo>
                    <a:pt x="76" y="99301"/>
                  </a:lnTo>
                  <a:lnTo>
                    <a:pt x="109" y="99234"/>
                  </a:lnTo>
                  <a:lnTo>
                    <a:pt x="151" y="99174"/>
                  </a:lnTo>
                  <a:lnTo>
                    <a:pt x="251" y="99047"/>
                  </a:lnTo>
                  <a:lnTo>
                    <a:pt x="384" y="98914"/>
                  </a:lnTo>
                  <a:lnTo>
                    <a:pt x="384" y="98914"/>
                  </a:lnTo>
                  <a:lnTo>
                    <a:pt x="526" y="98774"/>
                  </a:lnTo>
                  <a:lnTo>
                    <a:pt x="693" y="98641"/>
                  </a:lnTo>
                  <a:lnTo>
                    <a:pt x="877" y="98507"/>
                  </a:lnTo>
                  <a:lnTo>
                    <a:pt x="1077" y="98374"/>
                  </a:lnTo>
                  <a:lnTo>
                    <a:pt x="1294" y="98241"/>
                  </a:lnTo>
                  <a:lnTo>
                    <a:pt x="1527" y="98107"/>
                  </a:lnTo>
                  <a:lnTo>
                    <a:pt x="1769" y="97980"/>
                  </a:lnTo>
                  <a:lnTo>
                    <a:pt x="2036" y="97847"/>
                  </a:lnTo>
                  <a:lnTo>
                    <a:pt x="2312" y="97720"/>
                  </a:lnTo>
                  <a:lnTo>
                    <a:pt x="2612" y="97594"/>
                  </a:lnTo>
                  <a:lnTo>
                    <a:pt x="2921" y="97467"/>
                  </a:lnTo>
                  <a:lnTo>
                    <a:pt x="3238" y="97340"/>
                  </a:lnTo>
                  <a:lnTo>
                    <a:pt x="3580" y="97214"/>
                  </a:lnTo>
                  <a:lnTo>
                    <a:pt x="3930" y="97087"/>
                  </a:lnTo>
                  <a:lnTo>
                    <a:pt x="4297" y="96967"/>
                  </a:lnTo>
                  <a:lnTo>
                    <a:pt x="4681" y="96840"/>
                  </a:lnTo>
                  <a:lnTo>
                    <a:pt x="5081" y="96720"/>
                  </a:lnTo>
                  <a:lnTo>
                    <a:pt x="5490" y="96600"/>
                  </a:lnTo>
                  <a:lnTo>
                    <a:pt x="5907" y="96473"/>
                  </a:lnTo>
                  <a:lnTo>
                    <a:pt x="6349" y="96353"/>
                  </a:lnTo>
                  <a:lnTo>
                    <a:pt x="7259" y="96113"/>
                  </a:lnTo>
                  <a:lnTo>
                    <a:pt x="8218" y="95880"/>
                  </a:lnTo>
                  <a:lnTo>
                    <a:pt x="9227" y="95640"/>
                  </a:lnTo>
                  <a:lnTo>
                    <a:pt x="10287" y="95406"/>
                  </a:lnTo>
                  <a:lnTo>
                    <a:pt x="11396" y="95173"/>
                  </a:lnTo>
                  <a:lnTo>
                    <a:pt x="12548" y="94940"/>
                  </a:lnTo>
                  <a:lnTo>
                    <a:pt x="13741" y="94706"/>
                  </a:lnTo>
                  <a:lnTo>
                    <a:pt x="14967" y="94473"/>
                  </a:lnTo>
                  <a:lnTo>
                    <a:pt x="16243" y="94246"/>
                  </a:lnTo>
                  <a:lnTo>
                    <a:pt x="17553" y="94013"/>
                  </a:lnTo>
                  <a:lnTo>
                    <a:pt x="18904" y="93779"/>
                  </a:lnTo>
                  <a:lnTo>
                    <a:pt x="20281" y="93546"/>
                  </a:lnTo>
                  <a:lnTo>
                    <a:pt x="21699" y="93313"/>
                  </a:lnTo>
                  <a:lnTo>
                    <a:pt x="23151" y="93079"/>
                  </a:lnTo>
                  <a:lnTo>
                    <a:pt x="26129" y="92606"/>
                  </a:lnTo>
                  <a:lnTo>
                    <a:pt x="29216" y="92126"/>
                  </a:lnTo>
                  <a:lnTo>
                    <a:pt x="35673" y="91132"/>
                  </a:lnTo>
                  <a:lnTo>
                    <a:pt x="39001" y="90618"/>
                  </a:lnTo>
                  <a:lnTo>
                    <a:pt x="42388" y="90085"/>
                  </a:lnTo>
                  <a:lnTo>
                    <a:pt x="45825" y="89538"/>
                  </a:lnTo>
                  <a:lnTo>
                    <a:pt x="47552" y="89258"/>
                  </a:lnTo>
                  <a:lnTo>
                    <a:pt x="49287" y="88971"/>
                  </a:lnTo>
                  <a:lnTo>
                    <a:pt x="51023" y="88678"/>
                  </a:lnTo>
                  <a:lnTo>
                    <a:pt x="52766" y="88385"/>
                  </a:lnTo>
                  <a:lnTo>
                    <a:pt x="54510" y="88078"/>
                  </a:lnTo>
                  <a:lnTo>
                    <a:pt x="56253" y="87771"/>
                  </a:lnTo>
                  <a:lnTo>
                    <a:pt x="57988" y="87458"/>
                  </a:lnTo>
                  <a:lnTo>
                    <a:pt x="59732" y="87138"/>
                  </a:lnTo>
                  <a:lnTo>
                    <a:pt x="61459" y="86804"/>
                  </a:lnTo>
                  <a:lnTo>
                    <a:pt x="63186" y="86471"/>
                  </a:lnTo>
                  <a:lnTo>
                    <a:pt x="64896" y="86131"/>
                  </a:lnTo>
                  <a:lnTo>
                    <a:pt x="66606" y="85777"/>
                  </a:lnTo>
                  <a:lnTo>
                    <a:pt x="68300" y="85424"/>
                  </a:lnTo>
                  <a:lnTo>
                    <a:pt x="69976" y="85057"/>
                  </a:lnTo>
                  <a:lnTo>
                    <a:pt x="71645" y="84684"/>
                  </a:lnTo>
                  <a:lnTo>
                    <a:pt x="73288" y="84297"/>
                  </a:lnTo>
                  <a:lnTo>
                    <a:pt x="74923" y="83903"/>
                  </a:lnTo>
                  <a:lnTo>
                    <a:pt x="76533" y="83503"/>
                  </a:lnTo>
                  <a:lnTo>
                    <a:pt x="78118" y="83096"/>
                  </a:lnTo>
                  <a:lnTo>
                    <a:pt x="79687" y="82676"/>
                  </a:lnTo>
                  <a:lnTo>
                    <a:pt x="80463" y="82463"/>
                  </a:lnTo>
                  <a:lnTo>
                    <a:pt x="81230" y="82250"/>
                  </a:lnTo>
                  <a:lnTo>
                    <a:pt x="81989" y="82029"/>
                  </a:lnTo>
                  <a:lnTo>
                    <a:pt x="82748" y="81809"/>
                  </a:lnTo>
                  <a:lnTo>
                    <a:pt x="83491" y="81583"/>
                  </a:lnTo>
                  <a:lnTo>
                    <a:pt x="84233" y="81356"/>
                  </a:lnTo>
                  <a:lnTo>
                    <a:pt x="84968" y="81129"/>
                  </a:lnTo>
                  <a:lnTo>
                    <a:pt x="85693" y="80896"/>
                  </a:lnTo>
                  <a:lnTo>
                    <a:pt x="86411" y="80662"/>
                  </a:lnTo>
                  <a:lnTo>
                    <a:pt x="87120" y="80429"/>
                  </a:lnTo>
                  <a:lnTo>
                    <a:pt x="87821" y="80189"/>
                  </a:lnTo>
                  <a:lnTo>
                    <a:pt x="88513" y="79942"/>
                  </a:lnTo>
                  <a:lnTo>
                    <a:pt x="88513" y="79942"/>
                  </a:lnTo>
                  <a:lnTo>
                    <a:pt x="89205" y="79696"/>
                  </a:lnTo>
                  <a:lnTo>
                    <a:pt x="89881" y="79449"/>
                  </a:lnTo>
                  <a:lnTo>
                    <a:pt x="90557" y="79195"/>
                  </a:lnTo>
                  <a:lnTo>
                    <a:pt x="91224" y="78942"/>
                  </a:lnTo>
                  <a:lnTo>
                    <a:pt x="91892" y="78682"/>
                  </a:lnTo>
                  <a:lnTo>
                    <a:pt x="92542" y="78422"/>
                  </a:lnTo>
                  <a:lnTo>
                    <a:pt x="93193" y="78155"/>
                  </a:lnTo>
                  <a:lnTo>
                    <a:pt x="93835" y="77888"/>
                  </a:lnTo>
                  <a:lnTo>
                    <a:pt x="94478" y="77622"/>
                  </a:lnTo>
                  <a:lnTo>
                    <a:pt x="95103" y="77348"/>
                  </a:lnTo>
                  <a:lnTo>
                    <a:pt x="95729" y="77075"/>
                  </a:lnTo>
                  <a:lnTo>
                    <a:pt x="96346" y="76801"/>
                  </a:lnTo>
                  <a:lnTo>
                    <a:pt x="96955" y="76521"/>
                  </a:lnTo>
                  <a:lnTo>
                    <a:pt x="97564" y="76241"/>
                  </a:lnTo>
                  <a:lnTo>
                    <a:pt x="98165" y="75954"/>
                  </a:lnTo>
                  <a:lnTo>
                    <a:pt x="98757" y="75674"/>
                  </a:lnTo>
                  <a:lnTo>
                    <a:pt x="99934" y="75101"/>
                  </a:lnTo>
                  <a:lnTo>
                    <a:pt x="101077" y="74514"/>
                  </a:lnTo>
                  <a:lnTo>
                    <a:pt x="102203" y="73927"/>
                  </a:lnTo>
                  <a:lnTo>
                    <a:pt x="103304" y="73340"/>
                  </a:lnTo>
                  <a:lnTo>
                    <a:pt x="104388" y="72740"/>
                  </a:lnTo>
                  <a:lnTo>
                    <a:pt x="105448" y="72140"/>
                  </a:lnTo>
                  <a:lnTo>
                    <a:pt x="106482" y="71533"/>
                  </a:lnTo>
                  <a:lnTo>
                    <a:pt x="107500" y="70926"/>
                  </a:lnTo>
                  <a:lnTo>
                    <a:pt x="108501" y="70320"/>
                  </a:lnTo>
                  <a:lnTo>
                    <a:pt x="109469" y="69706"/>
                  </a:lnTo>
                  <a:lnTo>
                    <a:pt x="110428" y="69099"/>
                  </a:lnTo>
                  <a:lnTo>
                    <a:pt x="111363" y="68486"/>
                  </a:lnTo>
                  <a:lnTo>
                    <a:pt x="112280" y="67872"/>
                  </a:lnTo>
                  <a:lnTo>
                    <a:pt x="113181" y="67265"/>
                  </a:lnTo>
                  <a:lnTo>
                    <a:pt x="114057" y="66659"/>
                  </a:lnTo>
                  <a:lnTo>
                    <a:pt x="114925" y="66052"/>
                  </a:lnTo>
                  <a:lnTo>
                    <a:pt x="115767" y="65452"/>
                  </a:lnTo>
                  <a:lnTo>
                    <a:pt x="116593" y="64858"/>
                  </a:lnTo>
                  <a:lnTo>
                    <a:pt x="117403" y="64265"/>
                  </a:lnTo>
                  <a:lnTo>
                    <a:pt x="118195" y="63678"/>
                  </a:lnTo>
                  <a:lnTo>
                    <a:pt x="118971" y="63098"/>
                  </a:lnTo>
                  <a:lnTo>
                    <a:pt x="119730" y="62524"/>
                  </a:lnTo>
                  <a:lnTo>
                    <a:pt x="121198" y="61397"/>
                  </a:lnTo>
                  <a:lnTo>
                    <a:pt x="122617" y="60304"/>
                  </a:lnTo>
                  <a:lnTo>
                    <a:pt x="123976" y="59257"/>
                  </a:lnTo>
                  <a:lnTo>
                    <a:pt x="125278" y="58250"/>
                  </a:lnTo>
                  <a:lnTo>
                    <a:pt x="126529" y="57296"/>
                  </a:lnTo>
                  <a:lnTo>
                    <a:pt x="127130" y="56836"/>
                  </a:lnTo>
                  <a:lnTo>
                    <a:pt x="127730" y="56396"/>
                  </a:lnTo>
                  <a:lnTo>
                    <a:pt x="128314" y="55969"/>
                  </a:lnTo>
                  <a:lnTo>
                    <a:pt x="128890" y="55562"/>
                  </a:lnTo>
                  <a:lnTo>
                    <a:pt x="129449" y="55169"/>
                  </a:lnTo>
                  <a:lnTo>
                    <a:pt x="129999" y="54795"/>
                  </a:lnTo>
                  <a:lnTo>
                    <a:pt x="130542" y="54435"/>
                  </a:lnTo>
                  <a:lnTo>
                    <a:pt x="131076" y="54095"/>
                  </a:lnTo>
                  <a:lnTo>
                    <a:pt x="131601" y="53775"/>
                  </a:lnTo>
                  <a:lnTo>
                    <a:pt x="132110" y="53475"/>
                  </a:lnTo>
                  <a:lnTo>
                    <a:pt x="132619" y="53202"/>
                  </a:lnTo>
                  <a:lnTo>
                    <a:pt x="133111" y="52942"/>
                  </a:lnTo>
                  <a:lnTo>
                    <a:pt x="133361" y="52822"/>
                  </a:lnTo>
                  <a:lnTo>
                    <a:pt x="133603" y="52708"/>
                  </a:lnTo>
                  <a:lnTo>
                    <a:pt x="133845" y="52602"/>
                  </a:lnTo>
                  <a:lnTo>
                    <a:pt x="134087" y="52495"/>
                  </a:lnTo>
                  <a:lnTo>
                    <a:pt x="134329" y="52401"/>
                  </a:lnTo>
                  <a:lnTo>
                    <a:pt x="134563" y="52308"/>
                  </a:lnTo>
                  <a:lnTo>
                    <a:pt x="134796" y="52221"/>
                  </a:lnTo>
                  <a:lnTo>
                    <a:pt x="135030" y="52141"/>
                  </a:lnTo>
                  <a:lnTo>
                    <a:pt x="135264" y="52068"/>
                  </a:lnTo>
                  <a:lnTo>
                    <a:pt x="135489" y="52001"/>
                  </a:lnTo>
                  <a:lnTo>
                    <a:pt x="135722" y="51941"/>
                  </a:lnTo>
                  <a:lnTo>
                    <a:pt x="135948" y="51888"/>
                  </a:lnTo>
                  <a:lnTo>
                    <a:pt x="136173" y="51841"/>
                  </a:lnTo>
                  <a:lnTo>
                    <a:pt x="136398" y="51801"/>
                  </a:lnTo>
                  <a:lnTo>
                    <a:pt x="136623" y="51768"/>
                  </a:lnTo>
                  <a:lnTo>
                    <a:pt x="136840" y="51741"/>
                  </a:lnTo>
                  <a:lnTo>
                    <a:pt x="137065" y="51721"/>
                  </a:lnTo>
                  <a:lnTo>
                    <a:pt x="137282" y="51708"/>
                  </a:lnTo>
                  <a:lnTo>
                    <a:pt x="137499" y="51701"/>
                  </a:lnTo>
                  <a:lnTo>
                    <a:pt x="137716" y="51701"/>
                  </a:lnTo>
                  <a:lnTo>
                    <a:pt x="137933" y="51708"/>
                  </a:lnTo>
                  <a:lnTo>
                    <a:pt x="138150" y="51728"/>
                  </a:lnTo>
                  <a:lnTo>
                    <a:pt x="138359" y="51748"/>
                  </a:lnTo>
                  <a:lnTo>
                    <a:pt x="138575" y="51775"/>
                  </a:lnTo>
                  <a:lnTo>
                    <a:pt x="138575" y="51775"/>
                  </a:lnTo>
                  <a:lnTo>
                    <a:pt x="138684" y="51795"/>
                  </a:lnTo>
                  <a:lnTo>
                    <a:pt x="138784" y="51801"/>
                  </a:lnTo>
                  <a:lnTo>
                    <a:pt x="138892" y="51808"/>
                  </a:lnTo>
                  <a:lnTo>
                    <a:pt x="139001" y="51808"/>
                  </a:lnTo>
                  <a:lnTo>
                    <a:pt x="139101" y="51801"/>
                  </a:lnTo>
                  <a:lnTo>
                    <a:pt x="139209" y="51795"/>
                  </a:lnTo>
                  <a:lnTo>
                    <a:pt x="139310" y="51781"/>
                  </a:lnTo>
                  <a:lnTo>
                    <a:pt x="139410" y="51761"/>
                  </a:lnTo>
                  <a:lnTo>
                    <a:pt x="139518" y="51741"/>
                  </a:lnTo>
                  <a:lnTo>
                    <a:pt x="139618" y="51715"/>
                  </a:lnTo>
                  <a:lnTo>
                    <a:pt x="139718" y="51681"/>
                  </a:lnTo>
                  <a:lnTo>
                    <a:pt x="139818" y="51648"/>
                  </a:lnTo>
                  <a:lnTo>
                    <a:pt x="139919" y="51608"/>
                  </a:lnTo>
                  <a:lnTo>
                    <a:pt x="140010" y="51561"/>
                  </a:lnTo>
                  <a:lnTo>
                    <a:pt x="140211" y="51461"/>
                  </a:lnTo>
                  <a:lnTo>
                    <a:pt x="140402" y="51341"/>
                  </a:lnTo>
                  <a:lnTo>
                    <a:pt x="140594" y="51201"/>
                  </a:lnTo>
                  <a:lnTo>
                    <a:pt x="140786" y="51054"/>
                  </a:lnTo>
                  <a:lnTo>
                    <a:pt x="140970" y="50881"/>
                  </a:lnTo>
                  <a:lnTo>
                    <a:pt x="141153" y="50701"/>
                  </a:lnTo>
                  <a:lnTo>
                    <a:pt x="141337" y="50501"/>
                  </a:lnTo>
                  <a:lnTo>
                    <a:pt x="141520" y="50288"/>
                  </a:lnTo>
                  <a:lnTo>
                    <a:pt x="141704" y="50054"/>
                  </a:lnTo>
                  <a:lnTo>
                    <a:pt x="141879" y="49814"/>
                  </a:lnTo>
                  <a:lnTo>
                    <a:pt x="142054" y="49554"/>
                  </a:lnTo>
                  <a:lnTo>
                    <a:pt x="142221" y="49281"/>
                  </a:lnTo>
                  <a:lnTo>
                    <a:pt x="142396" y="48994"/>
                  </a:lnTo>
                  <a:lnTo>
                    <a:pt x="142563" y="48694"/>
                  </a:lnTo>
                  <a:lnTo>
                    <a:pt x="142730" y="48387"/>
                  </a:lnTo>
                  <a:lnTo>
                    <a:pt x="142897" y="48060"/>
                  </a:lnTo>
                  <a:lnTo>
                    <a:pt x="143064" y="47720"/>
                  </a:lnTo>
                  <a:lnTo>
                    <a:pt x="143222" y="47373"/>
                  </a:lnTo>
                  <a:lnTo>
                    <a:pt x="143381" y="47007"/>
                  </a:lnTo>
                  <a:lnTo>
                    <a:pt x="143547" y="46633"/>
                  </a:lnTo>
                  <a:lnTo>
                    <a:pt x="143698" y="46246"/>
                  </a:lnTo>
                  <a:lnTo>
                    <a:pt x="143856" y="45853"/>
                  </a:lnTo>
                  <a:lnTo>
                    <a:pt x="144015" y="45446"/>
                  </a:lnTo>
                  <a:lnTo>
                    <a:pt x="144315" y="44599"/>
                  </a:lnTo>
                  <a:lnTo>
                    <a:pt x="144615" y="43712"/>
                  </a:lnTo>
                  <a:lnTo>
                    <a:pt x="144907" y="42792"/>
                  </a:lnTo>
                  <a:lnTo>
                    <a:pt x="145191" y="41839"/>
                  </a:lnTo>
                  <a:lnTo>
                    <a:pt x="145475" y="40845"/>
                  </a:lnTo>
                  <a:lnTo>
                    <a:pt x="145758" y="39825"/>
                  </a:lnTo>
                  <a:lnTo>
                    <a:pt x="146033" y="38778"/>
                  </a:lnTo>
                  <a:lnTo>
                    <a:pt x="146300" y="37704"/>
                  </a:lnTo>
                  <a:lnTo>
                    <a:pt x="146567" y="36604"/>
                  </a:lnTo>
                  <a:lnTo>
                    <a:pt x="146834" y="35484"/>
                  </a:lnTo>
                  <a:lnTo>
                    <a:pt x="147093" y="34350"/>
                  </a:lnTo>
                  <a:lnTo>
                    <a:pt x="147352" y="33190"/>
                  </a:lnTo>
                  <a:lnTo>
                    <a:pt x="147602" y="32023"/>
                  </a:lnTo>
                  <a:lnTo>
                    <a:pt x="148111" y="29655"/>
                  </a:lnTo>
                  <a:lnTo>
                    <a:pt x="148603" y="27255"/>
                  </a:lnTo>
                  <a:lnTo>
                    <a:pt x="149587" y="22453"/>
                  </a:lnTo>
                  <a:lnTo>
                    <a:pt x="150080" y="20079"/>
                  </a:lnTo>
                  <a:lnTo>
                    <a:pt x="150580" y="17752"/>
                  </a:lnTo>
                  <a:lnTo>
                    <a:pt x="150830" y="16612"/>
                  </a:lnTo>
                  <a:lnTo>
                    <a:pt x="151081" y="15491"/>
                  </a:lnTo>
                  <a:lnTo>
                    <a:pt x="151331" y="14391"/>
                  </a:lnTo>
                  <a:lnTo>
                    <a:pt x="151589" y="13318"/>
                  </a:lnTo>
                  <a:lnTo>
                    <a:pt x="151840" y="12264"/>
                  </a:lnTo>
                  <a:lnTo>
                    <a:pt x="152107" y="11244"/>
                  </a:lnTo>
                  <a:lnTo>
                    <a:pt x="152365" y="10250"/>
                  </a:lnTo>
                  <a:lnTo>
                    <a:pt x="152632" y="9290"/>
                  </a:lnTo>
                  <a:lnTo>
                    <a:pt x="152899" y="8363"/>
                  </a:lnTo>
                  <a:lnTo>
                    <a:pt x="153175" y="7469"/>
                  </a:lnTo>
                  <a:lnTo>
                    <a:pt x="153450" y="6622"/>
                  </a:lnTo>
                  <a:lnTo>
                    <a:pt x="153733" y="5816"/>
                  </a:lnTo>
                  <a:lnTo>
                    <a:pt x="153875" y="5429"/>
                  </a:lnTo>
                  <a:lnTo>
                    <a:pt x="154025" y="5049"/>
                  </a:lnTo>
                  <a:lnTo>
                    <a:pt x="154167" y="4689"/>
                  </a:lnTo>
                  <a:lnTo>
                    <a:pt x="154317" y="4335"/>
                  </a:lnTo>
                  <a:lnTo>
                    <a:pt x="154459" y="3995"/>
                  </a:lnTo>
                  <a:lnTo>
                    <a:pt x="154609" y="3668"/>
                  </a:lnTo>
                  <a:lnTo>
                    <a:pt x="154760" y="3348"/>
                  </a:lnTo>
                  <a:lnTo>
                    <a:pt x="154918" y="3048"/>
                  </a:lnTo>
                  <a:lnTo>
                    <a:pt x="155068" y="2761"/>
                  </a:lnTo>
                  <a:lnTo>
                    <a:pt x="155227" y="2488"/>
                  </a:lnTo>
                  <a:lnTo>
                    <a:pt x="155377" y="2221"/>
                  </a:lnTo>
                  <a:lnTo>
                    <a:pt x="155535" y="1974"/>
                  </a:lnTo>
                  <a:lnTo>
                    <a:pt x="155694" y="1748"/>
                  </a:lnTo>
                  <a:lnTo>
                    <a:pt x="155861" y="1528"/>
                  </a:lnTo>
                  <a:lnTo>
                    <a:pt x="156019" y="1328"/>
                  </a:lnTo>
                  <a:lnTo>
                    <a:pt x="156186" y="1141"/>
                  </a:lnTo>
                  <a:lnTo>
                    <a:pt x="156353" y="968"/>
                  </a:lnTo>
                  <a:lnTo>
                    <a:pt x="156520" y="814"/>
                  </a:lnTo>
                  <a:lnTo>
                    <a:pt x="156695" y="674"/>
                  </a:lnTo>
                  <a:lnTo>
                    <a:pt x="156862" y="547"/>
                  </a:lnTo>
                  <a:lnTo>
                    <a:pt x="157037" y="441"/>
                  </a:lnTo>
                  <a:lnTo>
                    <a:pt x="157212" y="354"/>
                  </a:lnTo>
                  <a:lnTo>
                    <a:pt x="157304" y="321"/>
                  </a:lnTo>
                  <a:lnTo>
                    <a:pt x="157396" y="287"/>
                  </a:lnTo>
                  <a:lnTo>
                    <a:pt x="157479" y="254"/>
                  </a:lnTo>
                  <a:lnTo>
                    <a:pt x="157571" y="234"/>
                  </a:lnTo>
                  <a:lnTo>
                    <a:pt x="157571" y="234"/>
                  </a:lnTo>
                  <a:lnTo>
                    <a:pt x="157930" y="154"/>
                  </a:lnTo>
                  <a:lnTo>
                    <a:pt x="158280" y="87"/>
                  </a:lnTo>
                  <a:lnTo>
                    <a:pt x="158630" y="41"/>
                  </a:lnTo>
                  <a:lnTo>
                    <a:pt x="158981" y="14"/>
                  </a:lnTo>
                  <a:lnTo>
                    <a:pt x="159323" y="1"/>
                  </a:lnTo>
                  <a:lnTo>
                    <a:pt x="159657" y="1"/>
                  </a:lnTo>
                  <a:lnTo>
                    <a:pt x="159999" y="14"/>
                  </a:lnTo>
                  <a:lnTo>
                    <a:pt x="160324" y="47"/>
                  </a:lnTo>
                  <a:lnTo>
                    <a:pt x="160649" y="94"/>
                  </a:lnTo>
                  <a:lnTo>
                    <a:pt x="160975" y="147"/>
                  </a:lnTo>
                  <a:lnTo>
                    <a:pt x="161292" y="221"/>
                  </a:lnTo>
                  <a:lnTo>
                    <a:pt x="161609" y="307"/>
                  </a:lnTo>
                  <a:lnTo>
                    <a:pt x="161917" y="407"/>
                  </a:lnTo>
                  <a:lnTo>
                    <a:pt x="162218" y="514"/>
                  </a:lnTo>
                  <a:lnTo>
                    <a:pt x="162518" y="641"/>
                  </a:lnTo>
                  <a:lnTo>
                    <a:pt x="162810" y="774"/>
                  </a:lnTo>
                  <a:lnTo>
                    <a:pt x="163102" y="914"/>
                  </a:lnTo>
                  <a:lnTo>
                    <a:pt x="163386" y="1068"/>
                  </a:lnTo>
                  <a:lnTo>
                    <a:pt x="163669" y="1234"/>
                  </a:lnTo>
                  <a:lnTo>
                    <a:pt x="163936" y="1408"/>
                  </a:lnTo>
                  <a:lnTo>
                    <a:pt x="164211" y="1594"/>
                  </a:lnTo>
                  <a:lnTo>
                    <a:pt x="164470" y="1788"/>
                  </a:lnTo>
                  <a:lnTo>
                    <a:pt x="164729" y="1988"/>
                  </a:lnTo>
                  <a:lnTo>
                    <a:pt x="164979" y="2201"/>
                  </a:lnTo>
                  <a:lnTo>
                    <a:pt x="165229" y="2415"/>
                  </a:lnTo>
                  <a:lnTo>
                    <a:pt x="165471" y="2641"/>
                  </a:lnTo>
                  <a:lnTo>
                    <a:pt x="165705" y="2875"/>
                  </a:lnTo>
                  <a:lnTo>
                    <a:pt x="165930" y="3115"/>
                  </a:lnTo>
                  <a:lnTo>
                    <a:pt x="166155" y="3355"/>
                  </a:lnTo>
                  <a:lnTo>
                    <a:pt x="166372" y="3608"/>
                  </a:lnTo>
                  <a:lnTo>
                    <a:pt x="166581" y="3862"/>
                  </a:lnTo>
                  <a:lnTo>
                    <a:pt x="166789" y="4122"/>
                  </a:lnTo>
                  <a:lnTo>
                    <a:pt x="166981" y="4388"/>
                  </a:lnTo>
                  <a:lnTo>
                    <a:pt x="167173" y="4655"/>
                  </a:lnTo>
                  <a:lnTo>
                    <a:pt x="167357" y="4929"/>
                  </a:lnTo>
                  <a:lnTo>
                    <a:pt x="167532" y="5209"/>
                  </a:lnTo>
                  <a:lnTo>
                    <a:pt x="167707" y="5482"/>
                  </a:lnTo>
                  <a:lnTo>
                    <a:pt x="167865" y="5769"/>
                  </a:lnTo>
                  <a:lnTo>
                    <a:pt x="168024" y="6049"/>
                  </a:lnTo>
                  <a:lnTo>
                    <a:pt x="168174" y="6336"/>
                  </a:lnTo>
                  <a:lnTo>
                    <a:pt x="168316" y="6622"/>
                  </a:lnTo>
                  <a:lnTo>
                    <a:pt x="168449" y="6909"/>
                  </a:lnTo>
                  <a:lnTo>
                    <a:pt x="168574" y="7196"/>
                  </a:lnTo>
                  <a:lnTo>
                    <a:pt x="168691" y="7489"/>
                  </a:lnTo>
                  <a:lnTo>
                    <a:pt x="168808" y="7776"/>
                  </a:lnTo>
                  <a:lnTo>
                    <a:pt x="168908" y="8063"/>
                  </a:lnTo>
                  <a:lnTo>
                    <a:pt x="169008" y="8350"/>
                  </a:lnTo>
                  <a:lnTo>
                    <a:pt x="169092" y="8630"/>
                  </a:lnTo>
                  <a:lnTo>
                    <a:pt x="169175" y="8916"/>
                  </a:lnTo>
                  <a:lnTo>
                    <a:pt x="169242" y="9196"/>
                  </a:lnTo>
                  <a:lnTo>
                    <a:pt x="169309" y="9470"/>
                  </a:lnTo>
                  <a:lnTo>
                    <a:pt x="169359" y="9743"/>
                  </a:lnTo>
                  <a:lnTo>
                    <a:pt x="169409" y="10017"/>
                  </a:lnTo>
                  <a:lnTo>
                    <a:pt x="169442" y="10283"/>
                  </a:lnTo>
                  <a:lnTo>
                    <a:pt x="169467" y="10543"/>
                  </a:lnTo>
                  <a:lnTo>
                    <a:pt x="169492" y="10804"/>
                  </a:lnTo>
                  <a:lnTo>
                    <a:pt x="169500" y="11057"/>
                  </a:lnTo>
                  <a:lnTo>
                    <a:pt x="169500" y="11304"/>
                  </a:lnTo>
                  <a:lnTo>
                    <a:pt x="169492" y="11544"/>
                  </a:lnTo>
                  <a:lnTo>
                    <a:pt x="169475" y="11777"/>
                  </a:lnTo>
                  <a:lnTo>
                    <a:pt x="169450" y="12004"/>
                  </a:lnTo>
                  <a:lnTo>
                    <a:pt x="169417" y="12231"/>
                  </a:lnTo>
                  <a:lnTo>
                    <a:pt x="169375" y="12437"/>
                  </a:lnTo>
                  <a:lnTo>
                    <a:pt x="169317" y="12644"/>
                  </a:lnTo>
                  <a:lnTo>
                    <a:pt x="169317" y="126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7" name="Google Shape;2528;p67"/>
          <p:cNvGrpSpPr/>
          <p:nvPr/>
        </p:nvGrpSpPr>
        <p:grpSpPr>
          <a:xfrm>
            <a:off x="5048190" y="4057870"/>
            <a:ext cx="739425" cy="438250"/>
            <a:chOff x="1032125" y="3632050"/>
            <a:chExt cx="739425" cy="438250"/>
          </a:xfrm>
        </p:grpSpPr>
        <p:sp>
          <p:nvSpPr>
            <p:cNvPr id="288" name="Google Shape;2529;p67"/>
            <p:cNvSpPr/>
            <p:nvPr/>
          </p:nvSpPr>
          <p:spPr>
            <a:xfrm>
              <a:off x="1149700" y="3632050"/>
              <a:ext cx="621850" cy="438250"/>
            </a:xfrm>
            <a:custGeom>
              <a:avLst/>
              <a:gdLst/>
              <a:ahLst/>
              <a:cxnLst/>
              <a:rect l="l" t="t" r="r" b="b"/>
              <a:pathLst>
                <a:path w="24874" h="17530" extrusionOk="0">
                  <a:moveTo>
                    <a:pt x="6564" y="17228"/>
                  </a:moveTo>
                  <a:lnTo>
                    <a:pt x="7294" y="17379"/>
                  </a:lnTo>
                  <a:lnTo>
                    <a:pt x="8803" y="17530"/>
                  </a:lnTo>
                  <a:lnTo>
                    <a:pt x="11066" y="17505"/>
                  </a:lnTo>
                  <a:lnTo>
                    <a:pt x="13631" y="17127"/>
                  </a:lnTo>
                  <a:lnTo>
                    <a:pt x="15115" y="16725"/>
                  </a:lnTo>
                  <a:lnTo>
                    <a:pt x="15191" y="16649"/>
                  </a:lnTo>
                  <a:lnTo>
                    <a:pt x="15040" y="16499"/>
                  </a:lnTo>
                  <a:lnTo>
                    <a:pt x="14813" y="15870"/>
                  </a:lnTo>
                  <a:lnTo>
                    <a:pt x="14788" y="15769"/>
                  </a:lnTo>
                  <a:lnTo>
                    <a:pt x="17328" y="14134"/>
                  </a:lnTo>
                  <a:lnTo>
                    <a:pt x="16524" y="13833"/>
                  </a:lnTo>
                  <a:lnTo>
                    <a:pt x="19190" y="11846"/>
                  </a:lnTo>
                  <a:lnTo>
                    <a:pt x="18360" y="11645"/>
                  </a:lnTo>
                  <a:lnTo>
                    <a:pt x="20321" y="9557"/>
                  </a:lnTo>
                  <a:lnTo>
                    <a:pt x="19667" y="9557"/>
                  </a:lnTo>
                  <a:lnTo>
                    <a:pt x="21679" y="6841"/>
                  </a:lnTo>
                  <a:lnTo>
                    <a:pt x="20975" y="6841"/>
                  </a:lnTo>
                  <a:lnTo>
                    <a:pt x="21654" y="5961"/>
                  </a:lnTo>
                  <a:lnTo>
                    <a:pt x="23163" y="4125"/>
                  </a:lnTo>
                  <a:lnTo>
                    <a:pt x="24421" y="2742"/>
                  </a:lnTo>
                  <a:lnTo>
                    <a:pt x="24873" y="2339"/>
                  </a:lnTo>
                  <a:lnTo>
                    <a:pt x="22836" y="2440"/>
                  </a:lnTo>
                  <a:lnTo>
                    <a:pt x="19567" y="2691"/>
                  </a:lnTo>
                  <a:lnTo>
                    <a:pt x="18259" y="2767"/>
                  </a:lnTo>
                  <a:lnTo>
                    <a:pt x="18184" y="2767"/>
                  </a:lnTo>
                  <a:lnTo>
                    <a:pt x="19039" y="2314"/>
                  </a:lnTo>
                  <a:lnTo>
                    <a:pt x="19592" y="1937"/>
                  </a:lnTo>
                  <a:lnTo>
                    <a:pt x="17530" y="1861"/>
                  </a:lnTo>
                  <a:lnTo>
                    <a:pt x="15769" y="1710"/>
                  </a:lnTo>
                  <a:lnTo>
                    <a:pt x="16800" y="1233"/>
                  </a:lnTo>
                  <a:lnTo>
                    <a:pt x="16373" y="1233"/>
                  </a:lnTo>
                  <a:lnTo>
                    <a:pt x="14486" y="1132"/>
                  </a:lnTo>
                  <a:lnTo>
                    <a:pt x="13480" y="1031"/>
                  </a:lnTo>
                  <a:lnTo>
                    <a:pt x="13330" y="931"/>
                  </a:lnTo>
                  <a:lnTo>
                    <a:pt x="13304" y="855"/>
                  </a:lnTo>
                  <a:lnTo>
                    <a:pt x="13430" y="604"/>
                  </a:lnTo>
                  <a:lnTo>
                    <a:pt x="13833" y="227"/>
                  </a:lnTo>
                  <a:lnTo>
                    <a:pt x="13933" y="151"/>
                  </a:lnTo>
                  <a:lnTo>
                    <a:pt x="10211" y="805"/>
                  </a:lnTo>
                  <a:lnTo>
                    <a:pt x="10588" y="0"/>
                  </a:lnTo>
                  <a:lnTo>
                    <a:pt x="10010" y="151"/>
                  </a:lnTo>
                  <a:lnTo>
                    <a:pt x="6992" y="1308"/>
                  </a:lnTo>
                  <a:lnTo>
                    <a:pt x="5357" y="2188"/>
                  </a:lnTo>
                  <a:lnTo>
                    <a:pt x="4376" y="2892"/>
                  </a:lnTo>
                  <a:lnTo>
                    <a:pt x="3974" y="3245"/>
                  </a:lnTo>
                  <a:lnTo>
                    <a:pt x="3194" y="4024"/>
                  </a:lnTo>
                  <a:lnTo>
                    <a:pt x="1886" y="5533"/>
                  </a:lnTo>
                  <a:lnTo>
                    <a:pt x="855" y="7067"/>
                  </a:lnTo>
                  <a:lnTo>
                    <a:pt x="201" y="8601"/>
                  </a:lnTo>
                  <a:lnTo>
                    <a:pt x="76" y="9381"/>
                  </a:lnTo>
                  <a:lnTo>
                    <a:pt x="0" y="9985"/>
                  </a:lnTo>
                  <a:lnTo>
                    <a:pt x="25" y="11116"/>
                  </a:lnTo>
                  <a:lnTo>
                    <a:pt x="201" y="12148"/>
                  </a:lnTo>
                  <a:lnTo>
                    <a:pt x="553" y="13078"/>
                  </a:lnTo>
                  <a:lnTo>
                    <a:pt x="780" y="13506"/>
                  </a:lnTo>
                  <a:lnTo>
                    <a:pt x="1232" y="14210"/>
                  </a:lnTo>
                  <a:lnTo>
                    <a:pt x="2414" y="15367"/>
                  </a:lnTo>
                  <a:lnTo>
                    <a:pt x="3898" y="16272"/>
                  </a:lnTo>
                  <a:lnTo>
                    <a:pt x="5634" y="16976"/>
                  </a:lnTo>
                  <a:lnTo>
                    <a:pt x="6564" y="1722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530;p67"/>
            <p:cNvSpPr/>
            <p:nvPr/>
          </p:nvSpPr>
          <p:spPr>
            <a:xfrm>
              <a:off x="1032125" y="3727600"/>
              <a:ext cx="554575" cy="271025"/>
            </a:xfrm>
            <a:custGeom>
              <a:avLst/>
              <a:gdLst/>
              <a:ahLst/>
              <a:cxnLst/>
              <a:rect l="l" t="t" r="r" b="b"/>
              <a:pathLst>
                <a:path w="22183" h="10841" extrusionOk="0">
                  <a:moveTo>
                    <a:pt x="19013" y="1"/>
                  </a:moveTo>
                  <a:lnTo>
                    <a:pt x="18988" y="51"/>
                  </a:lnTo>
                  <a:lnTo>
                    <a:pt x="18435" y="1133"/>
                  </a:lnTo>
                  <a:lnTo>
                    <a:pt x="17504" y="3396"/>
                  </a:lnTo>
                  <a:lnTo>
                    <a:pt x="17127" y="4553"/>
                  </a:lnTo>
                  <a:lnTo>
                    <a:pt x="14537" y="5811"/>
                  </a:lnTo>
                  <a:lnTo>
                    <a:pt x="11971" y="6942"/>
                  </a:lnTo>
                  <a:lnTo>
                    <a:pt x="12147" y="6314"/>
                  </a:lnTo>
                  <a:lnTo>
                    <a:pt x="12424" y="5760"/>
                  </a:lnTo>
                  <a:lnTo>
                    <a:pt x="12726" y="5106"/>
                  </a:lnTo>
                  <a:lnTo>
                    <a:pt x="13053" y="4478"/>
                  </a:lnTo>
                  <a:lnTo>
                    <a:pt x="13858" y="3094"/>
                  </a:lnTo>
                  <a:lnTo>
                    <a:pt x="14763" y="1761"/>
                  </a:lnTo>
                  <a:lnTo>
                    <a:pt x="14738" y="1761"/>
                  </a:lnTo>
                  <a:lnTo>
                    <a:pt x="14260" y="2340"/>
                  </a:lnTo>
                  <a:lnTo>
                    <a:pt x="13455" y="3597"/>
                  </a:lnTo>
                  <a:lnTo>
                    <a:pt x="12449" y="5609"/>
                  </a:lnTo>
                  <a:lnTo>
                    <a:pt x="11846" y="6993"/>
                  </a:lnTo>
                  <a:lnTo>
                    <a:pt x="10588" y="7496"/>
                  </a:lnTo>
                  <a:lnTo>
                    <a:pt x="8048" y="8351"/>
                  </a:lnTo>
                  <a:lnTo>
                    <a:pt x="6715" y="8728"/>
                  </a:lnTo>
                  <a:lnTo>
                    <a:pt x="6916" y="7848"/>
                  </a:lnTo>
                  <a:lnTo>
                    <a:pt x="7193" y="7144"/>
                  </a:lnTo>
                  <a:lnTo>
                    <a:pt x="7470" y="6389"/>
                  </a:lnTo>
                  <a:lnTo>
                    <a:pt x="7746" y="5635"/>
                  </a:lnTo>
                  <a:lnTo>
                    <a:pt x="8450" y="4050"/>
                  </a:lnTo>
                  <a:lnTo>
                    <a:pt x="9230" y="2516"/>
                  </a:lnTo>
                  <a:lnTo>
                    <a:pt x="9205" y="2516"/>
                  </a:lnTo>
                  <a:lnTo>
                    <a:pt x="8752" y="3220"/>
                  </a:lnTo>
                  <a:lnTo>
                    <a:pt x="7998" y="4754"/>
                  </a:lnTo>
                  <a:lnTo>
                    <a:pt x="7092" y="7118"/>
                  </a:lnTo>
                  <a:lnTo>
                    <a:pt x="6614" y="8753"/>
                  </a:lnTo>
                  <a:lnTo>
                    <a:pt x="5131" y="9105"/>
                  </a:lnTo>
                  <a:lnTo>
                    <a:pt x="1987" y="9633"/>
                  </a:lnTo>
                  <a:lnTo>
                    <a:pt x="302" y="9784"/>
                  </a:lnTo>
                  <a:lnTo>
                    <a:pt x="176" y="9809"/>
                  </a:lnTo>
                  <a:lnTo>
                    <a:pt x="25" y="9986"/>
                  </a:lnTo>
                  <a:lnTo>
                    <a:pt x="0" y="10111"/>
                  </a:lnTo>
                  <a:lnTo>
                    <a:pt x="25" y="10237"/>
                  </a:lnTo>
                  <a:lnTo>
                    <a:pt x="201" y="10388"/>
                  </a:lnTo>
                  <a:lnTo>
                    <a:pt x="327" y="10413"/>
                  </a:lnTo>
                  <a:lnTo>
                    <a:pt x="2012" y="10237"/>
                  </a:lnTo>
                  <a:lnTo>
                    <a:pt x="5206" y="9633"/>
                  </a:lnTo>
                  <a:lnTo>
                    <a:pt x="6765" y="9231"/>
                  </a:lnTo>
                  <a:lnTo>
                    <a:pt x="8476" y="9759"/>
                  </a:lnTo>
                  <a:lnTo>
                    <a:pt x="11997" y="10564"/>
                  </a:lnTo>
                  <a:lnTo>
                    <a:pt x="13757" y="10841"/>
                  </a:lnTo>
                  <a:lnTo>
                    <a:pt x="13833" y="10815"/>
                  </a:lnTo>
                  <a:lnTo>
                    <a:pt x="13757" y="10740"/>
                  </a:lnTo>
                  <a:lnTo>
                    <a:pt x="11896" y="10413"/>
                  </a:lnTo>
                  <a:lnTo>
                    <a:pt x="10060" y="9986"/>
                  </a:lnTo>
                  <a:lnTo>
                    <a:pt x="9255" y="9784"/>
                  </a:lnTo>
                  <a:lnTo>
                    <a:pt x="8450" y="9583"/>
                  </a:lnTo>
                  <a:lnTo>
                    <a:pt x="7746" y="9432"/>
                  </a:lnTo>
                  <a:lnTo>
                    <a:pt x="6992" y="9181"/>
                  </a:lnTo>
                  <a:lnTo>
                    <a:pt x="8300" y="8778"/>
                  </a:lnTo>
                  <a:lnTo>
                    <a:pt x="10865" y="7873"/>
                  </a:lnTo>
                  <a:lnTo>
                    <a:pt x="12122" y="7345"/>
                  </a:lnTo>
                  <a:lnTo>
                    <a:pt x="13506" y="7823"/>
                  </a:lnTo>
                  <a:lnTo>
                    <a:pt x="14889" y="8175"/>
                  </a:lnTo>
                  <a:lnTo>
                    <a:pt x="15744" y="8351"/>
                  </a:lnTo>
                  <a:lnTo>
                    <a:pt x="17479" y="8602"/>
                  </a:lnTo>
                  <a:lnTo>
                    <a:pt x="18334" y="8627"/>
                  </a:lnTo>
                  <a:lnTo>
                    <a:pt x="18360" y="8602"/>
                  </a:lnTo>
                  <a:lnTo>
                    <a:pt x="18334" y="8602"/>
                  </a:lnTo>
                  <a:lnTo>
                    <a:pt x="16800" y="8376"/>
                  </a:lnTo>
                  <a:lnTo>
                    <a:pt x="15266" y="8124"/>
                  </a:lnTo>
                  <a:lnTo>
                    <a:pt x="14336" y="7898"/>
                  </a:lnTo>
                  <a:lnTo>
                    <a:pt x="13430" y="7647"/>
                  </a:lnTo>
                  <a:lnTo>
                    <a:pt x="12877" y="7521"/>
                  </a:lnTo>
                  <a:lnTo>
                    <a:pt x="12248" y="7294"/>
                  </a:lnTo>
                  <a:lnTo>
                    <a:pt x="13455" y="6766"/>
                  </a:lnTo>
                  <a:lnTo>
                    <a:pt x="15870" y="5584"/>
                  </a:lnTo>
                  <a:lnTo>
                    <a:pt x="17077" y="4930"/>
                  </a:lnTo>
                  <a:lnTo>
                    <a:pt x="18334" y="5157"/>
                  </a:lnTo>
                  <a:lnTo>
                    <a:pt x="20875" y="5484"/>
                  </a:lnTo>
                  <a:lnTo>
                    <a:pt x="22132" y="5584"/>
                  </a:lnTo>
                  <a:lnTo>
                    <a:pt x="22182" y="5584"/>
                  </a:lnTo>
                  <a:lnTo>
                    <a:pt x="22157" y="5559"/>
                  </a:lnTo>
                  <a:lnTo>
                    <a:pt x="20799" y="5408"/>
                  </a:lnTo>
                  <a:lnTo>
                    <a:pt x="19466" y="5257"/>
                  </a:lnTo>
                  <a:lnTo>
                    <a:pt x="18863" y="5157"/>
                  </a:lnTo>
                  <a:lnTo>
                    <a:pt x="18259" y="5081"/>
                  </a:lnTo>
                  <a:lnTo>
                    <a:pt x="18007" y="5031"/>
                  </a:lnTo>
                  <a:lnTo>
                    <a:pt x="17454" y="4956"/>
                  </a:lnTo>
                  <a:lnTo>
                    <a:pt x="17278" y="4830"/>
                  </a:lnTo>
                  <a:lnTo>
                    <a:pt x="19542" y="3547"/>
                  </a:lnTo>
                  <a:lnTo>
                    <a:pt x="21805" y="2189"/>
                  </a:lnTo>
                  <a:lnTo>
                    <a:pt x="19441" y="3371"/>
                  </a:lnTo>
                  <a:lnTo>
                    <a:pt x="17203" y="4503"/>
                  </a:lnTo>
                  <a:lnTo>
                    <a:pt x="17354" y="4000"/>
                  </a:lnTo>
                  <a:lnTo>
                    <a:pt x="17580" y="3522"/>
                  </a:lnTo>
                  <a:lnTo>
                    <a:pt x="17781" y="2918"/>
                  </a:lnTo>
                  <a:lnTo>
                    <a:pt x="18033" y="2340"/>
                  </a:lnTo>
                  <a:lnTo>
                    <a:pt x="18536" y="1208"/>
                  </a:lnTo>
                  <a:lnTo>
                    <a:pt x="19114" y="102"/>
                  </a:lnTo>
                  <a:lnTo>
                    <a:pt x="19114" y="51"/>
                  </a:lnTo>
                  <a:lnTo>
                    <a:pt x="19013" y="1"/>
                  </a:lnTo>
                  <a:close/>
                </a:path>
              </a:pathLst>
            </a:custGeom>
            <a:solidFill>
              <a:srgbClr val="783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0" name="Google Shape;2533;p67"/>
          <p:cNvGrpSpPr/>
          <p:nvPr/>
        </p:nvGrpSpPr>
        <p:grpSpPr>
          <a:xfrm>
            <a:off x="6607650" y="1772238"/>
            <a:ext cx="608650" cy="484800"/>
            <a:chOff x="6438150" y="1562250"/>
            <a:chExt cx="608650" cy="484800"/>
          </a:xfrm>
        </p:grpSpPr>
        <p:sp>
          <p:nvSpPr>
            <p:cNvPr id="291" name="Google Shape;2534;p67"/>
            <p:cNvSpPr/>
            <p:nvPr/>
          </p:nvSpPr>
          <p:spPr>
            <a:xfrm>
              <a:off x="6438150" y="1584900"/>
              <a:ext cx="493575" cy="462150"/>
            </a:xfrm>
            <a:custGeom>
              <a:avLst/>
              <a:gdLst/>
              <a:ahLst/>
              <a:cxnLst/>
              <a:rect l="l" t="t" r="r" b="b"/>
              <a:pathLst>
                <a:path w="19743" h="18486" extrusionOk="0">
                  <a:moveTo>
                    <a:pt x="12927" y="5257"/>
                  </a:moveTo>
                  <a:lnTo>
                    <a:pt x="12148" y="4829"/>
                  </a:lnTo>
                  <a:lnTo>
                    <a:pt x="8476" y="2716"/>
                  </a:lnTo>
                  <a:lnTo>
                    <a:pt x="6086" y="1434"/>
                  </a:lnTo>
                  <a:lnTo>
                    <a:pt x="5307" y="1107"/>
                  </a:lnTo>
                  <a:lnTo>
                    <a:pt x="5609" y="1006"/>
                  </a:lnTo>
                  <a:lnTo>
                    <a:pt x="8300" y="327"/>
                  </a:lnTo>
                  <a:lnTo>
                    <a:pt x="10111" y="51"/>
                  </a:lnTo>
                  <a:lnTo>
                    <a:pt x="10563" y="0"/>
                  </a:lnTo>
                  <a:lnTo>
                    <a:pt x="11469" y="51"/>
                  </a:lnTo>
                  <a:lnTo>
                    <a:pt x="12751" y="352"/>
                  </a:lnTo>
                  <a:lnTo>
                    <a:pt x="14235" y="1031"/>
                  </a:lnTo>
                  <a:lnTo>
                    <a:pt x="15291" y="1811"/>
                  </a:lnTo>
                  <a:lnTo>
                    <a:pt x="15593" y="2138"/>
                  </a:lnTo>
                  <a:lnTo>
                    <a:pt x="15996" y="2716"/>
                  </a:lnTo>
                  <a:lnTo>
                    <a:pt x="16348" y="3471"/>
                  </a:lnTo>
                  <a:lnTo>
                    <a:pt x="16373" y="3546"/>
                  </a:lnTo>
                  <a:lnTo>
                    <a:pt x="16499" y="3572"/>
                  </a:lnTo>
                  <a:lnTo>
                    <a:pt x="17530" y="4175"/>
                  </a:lnTo>
                  <a:lnTo>
                    <a:pt x="18511" y="5131"/>
                  </a:lnTo>
                  <a:lnTo>
                    <a:pt x="19089" y="5835"/>
                  </a:lnTo>
                  <a:lnTo>
                    <a:pt x="19366" y="6263"/>
                  </a:lnTo>
                  <a:lnTo>
                    <a:pt x="19668" y="7470"/>
                  </a:lnTo>
                  <a:lnTo>
                    <a:pt x="19743" y="8903"/>
                  </a:lnTo>
                  <a:lnTo>
                    <a:pt x="19642" y="10488"/>
                  </a:lnTo>
                  <a:lnTo>
                    <a:pt x="19064" y="14160"/>
                  </a:lnTo>
                  <a:lnTo>
                    <a:pt x="18838" y="14914"/>
                  </a:lnTo>
                  <a:lnTo>
                    <a:pt x="18586" y="14487"/>
                  </a:lnTo>
                  <a:lnTo>
                    <a:pt x="16574" y="12047"/>
                  </a:lnTo>
                  <a:lnTo>
                    <a:pt x="15467" y="10488"/>
                  </a:lnTo>
                  <a:lnTo>
                    <a:pt x="14990" y="9758"/>
                  </a:lnTo>
                  <a:lnTo>
                    <a:pt x="14386" y="8501"/>
                  </a:lnTo>
                  <a:lnTo>
                    <a:pt x="14084" y="7218"/>
                  </a:lnTo>
                  <a:lnTo>
                    <a:pt x="14084" y="7042"/>
                  </a:lnTo>
                  <a:lnTo>
                    <a:pt x="13984" y="7545"/>
                  </a:lnTo>
                  <a:lnTo>
                    <a:pt x="13229" y="10412"/>
                  </a:lnTo>
                  <a:lnTo>
                    <a:pt x="12374" y="12626"/>
                  </a:lnTo>
                  <a:lnTo>
                    <a:pt x="11821" y="13632"/>
                  </a:lnTo>
                  <a:lnTo>
                    <a:pt x="11192" y="14587"/>
                  </a:lnTo>
                  <a:lnTo>
                    <a:pt x="9758" y="16297"/>
                  </a:lnTo>
                  <a:lnTo>
                    <a:pt x="8425" y="17580"/>
                  </a:lnTo>
                  <a:lnTo>
                    <a:pt x="7570" y="18234"/>
                  </a:lnTo>
                  <a:lnTo>
                    <a:pt x="7495" y="18209"/>
                  </a:lnTo>
                  <a:lnTo>
                    <a:pt x="7445" y="16297"/>
                  </a:lnTo>
                  <a:lnTo>
                    <a:pt x="7369" y="14688"/>
                  </a:lnTo>
                  <a:lnTo>
                    <a:pt x="7118" y="14889"/>
                  </a:lnTo>
                  <a:lnTo>
                    <a:pt x="5357" y="16121"/>
                  </a:lnTo>
                  <a:lnTo>
                    <a:pt x="3773" y="17052"/>
                  </a:lnTo>
                  <a:lnTo>
                    <a:pt x="2918" y="17454"/>
                  </a:lnTo>
                  <a:lnTo>
                    <a:pt x="1409" y="18108"/>
                  </a:lnTo>
                  <a:lnTo>
                    <a:pt x="76" y="18486"/>
                  </a:lnTo>
                  <a:lnTo>
                    <a:pt x="0" y="18486"/>
                  </a:lnTo>
                  <a:lnTo>
                    <a:pt x="1107" y="16297"/>
                  </a:lnTo>
                  <a:lnTo>
                    <a:pt x="2892" y="13053"/>
                  </a:lnTo>
                  <a:lnTo>
                    <a:pt x="3722" y="11695"/>
                  </a:lnTo>
                  <a:lnTo>
                    <a:pt x="3898" y="11393"/>
                  </a:lnTo>
                  <a:lnTo>
                    <a:pt x="880" y="11846"/>
                  </a:lnTo>
                  <a:lnTo>
                    <a:pt x="1207" y="11293"/>
                  </a:lnTo>
                  <a:lnTo>
                    <a:pt x="3370" y="8476"/>
                  </a:lnTo>
                  <a:lnTo>
                    <a:pt x="4904" y="7067"/>
                  </a:lnTo>
                  <a:lnTo>
                    <a:pt x="6086" y="6288"/>
                  </a:lnTo>
                  <a:lnTo>
                    <a:pt x="6715" y="5986"/>
                  </a:lnTo>
                  <a:lnTo>
                    <a:pt x="7344" y="5760"/>
                  </a:lnTo>
                  <a:lnTo>
                    <a:pt x="8551" y="5408"/>
                  </a:lnTo>
                  <a:lnTo>
                    <a:pt x="10186" y="5131"/>
                  </a:lnTo>
                  <a:lnTo>
                    <a:pt x="12575" y="5181"/>
                  </a:lnTo>
                  <a:lnTo>
                    <a:pt x="12927" y="5257"/>
                  </a:lnTo>
                  <a:close/>
                </a:path>
              </a:pathLst>
            </a:custGeom>
            <a:solidFill>
              <a:srgbClr val="ED6E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535;p67"/>
            <p:cNvSpPr/>
            <p:nvPr/>
          </p:nvSpPr>
          <p:spPr>
            <a:xfrm>
              <a:off x="6563275" y="1562250"/>
              <a:ext cx="483525" cy="379175"/>
            </a:xfrm>
            <a:custGeom>
              <a:avLst/>
              <a:gdLst/>
              <a:ahLst/>
              <a:cxnLst/>
              <a:rect l="l" t="t" r="r" b="b"/>
              <a:pathLst>
                <a:path w="19341" h="15167" extrusionOk="0">
                  <a:moveTo>
                    <a:pt x="19089" y="1"/>
                  </a:moveTo>
                  <a:lnTo>
                    <a:pt x="18963" y="26"/>
                  </a:lnTo>
                  <a:lnTo>
                    <a:pt x="17781" y="504"/>
                  </a:lnTo>
                  <a:lnTo>
                    <a:pt x="15543" y="1636"/>
                  </a:lnTo>
                  <a:lnTo>
                    <a:pt x="13455" y="2868"/>
                  </a:lnTo>
                  <a:lnTo>
                    <a:pt x="11468" y="4251"/>
                  </a:lnTo>
                  <a:lnTo>
                    <a:pt x="10513" y="5006"/>
                  </a:lnTo>
                  <a:lnTo>
                    <a:pt x="9708" y="4754"/>
                  </a:lnTo>
                  <a:lnTo>
                    <a:pt x="8073" y="4352"/>
                  </a:lnTo>
                  <a:lnTo>
                    <a:pt x="7243" y="4251"/>
                  </a:lnTo>
                  <a:lnTo>
                    <a:pt x="7218" y="4276"/>
                  </a:lnTo>
                  <a:lnTo>
                    <a:pt x="7243" y="4276"/>
                  </a:lnTo>
                  <a:lnTo>
                    <a:pt x="8174" y="4478"/>
                  </a:lnTo>
                  <a:lnTo>
                    <a:pt x="9104" y="4704"/>
                  </a:lnTo>
                  <a:lnTo>
                    <a:pt x="9708" y="4830"/>
                  </a:lnTo>
                  <a:lnTo>
                    <a:pt x="10387" y="5106"/>
                  </a:lnTo>
                  <a:lnTo>
                    <a:pt x="8702" y="6490"/>
                  </a:lnTo>
                  <a:lnTo>
                    <a:pt x="7092" y="8024"/>
                  </a:lnTo>
                  <a:lnTo>
                    <a:pt x="6036" y="8074"/>
                  </a:lnTo>
                  <a:lnTo>
                    <a:pt x="3974" y="8250"/>
                  </a:lnTo>
                  <a:lnTo>
                    <a:pt x="2943" y="8426"/>
                  </a:lnTo>
                  <a:lnTo>
                    <a:pt x="2943" y="8451"/>
                  </a:lnTo>
                  <a:lnTo>
                    <a:pt x="4074" y="8376"/>
                  </a:lnTo>
                  <a:lnTo>
                    <a:pt x="5181" y="8275"/>
                  </a:lnTo>
                  <a:lnTo>
                    <a:pt x="5709" y="8250"/>
                  </a:lnTo>
                  <a:lnTo>
                    <a:pt x="6212" y="8200"/>
                  </a:lnTo>
                  <a:lnTo>
                    <a:pt x="6589" y="8175"/>
                  </a:lnTo>
                  <a:lnTo>
                    <a:pt x="6891" y="8200"/>
                  </a:lnTo>
                  <a:lnTo>
                    <a:pt x="5709" y="9382"/>
                  </a:lnTo>
                  <a:lnTo>
                    <a:pt x="4552" y="10589"/>
                  </a:lnTo>
                  <a:lnTo>
                    <a:pt x="2289" y="10891"/>
                  </a:lnTo>
                  <a:lnTo>
                    <a:pt x="25" y="11318"/>
                  </a:lnTo>
                  <a:lnTo>
                    <a:pt x="0" y="11318"/>
                  </a:lnTo>
                  <a:lnTo>
                    <a:pt x="25" y="11344"/>
                  </a:lnTo>
                  <a:lnTo>
                    <a:pt x="1157" y="11243"/>
                  </a:lnTo>
                  <a:lnTo>
                    <a:pt x="2289" y="11042"/>
                  </a:lnTo>
                  <a:lnTo>
                    <a:pt x="2867" y="10966"/>
                  </a:lnTo>
                  <a:lnTo>
                    <a:pt x="3446" y="10866"/>
                  </a:lnTo>
                  <a:lnTo>
                    <a:pt x="3873" y="10790"/>
                  </a:lnTo>
                  <a:lnTo>
                    <a:pt x="4426" y="10715"/>
                  </a:lnTo>
                  <a:lnTo>
                    <a:pt x="3596" y="11620"/>
                  </a:lnTo>
                  <a:lnTo>
                    <a:pt x="2767" y="12551"/>
                  </a:lnTo>
                  <a:lnTo>
                    <a:pt x="3697" y="11670"/>
                  </a:lnTo>
                  <a:lnTo>
                    <a:pt x="4603" y="10790"/>
                  </a:lnTo>
                  <a:lnTo>
                    <a:pt x="4477" y="11293"/>
                  </a:lnTo>
                  <a:lnTo>
                    <a:pt x="4225" y="11746"/>
                  </a:lnTo>
                  <a:lnTo>
                    <a:pt x="3999" y="12324"/>
                  </a:lnTo>
                  <a:lnTo>
                    <a:pt x="3773" y="12928"/>
                  </a:lnTo>
                  <a:lnTo>
                    <a:pt x="3420" y="14009"/>
                  </a:lnTo>
                  <a:lnTo>
                    <a:pt x="3194" y="15116"/>
                  </a:lnTo>
                  <a:lnTo>
                    <a:pt x="3219" y="15166"/>
                  </a:lnTo>
                  <a:lnTo>
                    <a:pt x="3244" y="15141"/>
                  </a:lnTo>
                  <a:lnTo>
                    <a:pt x="3596" y="13984"/>
                  </a:lnTo>
                  <a:lnTo>
                    <a:pt x="4376" y="11746"/>
                  </a:lnTo>
                  <a:lnTo>
                    <a:pt x="4854" y="10664"/>
                  </a:lnTo>
                  <a:lnTo>
                    <a:pt x="4854" y="10614"/>
                  </a:lnTo>
                  <a:lnTo>
                    <a:pt x="4829" y="10589"/>
                  </a:lnTo>
                  <a:lnTo>
                    <a:pt x="5935" y="9533"/>
                  </a:lnTo>
                  <a:lnTo>
                    <a:pt x="7042" y="8502"/>
                  </a:lnTo>
                  <a:lnTo>
                    <a:pt x="6916" y="8979"/>
                  </a:lnTo>
                  <a:lnTo>
                    <a:pt x="6740" y="9407"/>
                  </a:lnTo>
                  <a:lnTo>
                    <a:pt x="6564" y="9960"/>
                  </a:lnTo>
                  <a:lnTo>
                    <a:pt x="6388" y="10514"/>
                  </a:lnTo>
                  <a:lnTo>
                    <a:pt x="6036" y="11520"/>
                  </a:lnTo>
                  <a:lnTo>
                    <a:pt x="5835" y="12526"/>
                  </a:lnTo>
                  <a:lnTo>
                    <a:pt x="5860" y="12576"/>
                  </a:lnTo>
                  <a:lnTo>
                    <a:pt x="5910" y="12551"/>
                  </a:lnTo>
                  <a:lnTo>
                    <a:pt x="6288" y="11444"/>
                  </a:lnTo>
                  <a:lnTo>
                    <a:pt x="6615" y="10338"/>
                  </a:lnTo>
                  <a:lnTo>
                    <a:pt x="6941" y="9357"/>
                  </a:lnTo>
                  <a:lnTo>
                    <a:pt x="7218" y="8351"/>
                  </a:lnTo>
                  <a:lnTo>
                    <a:pt x="8903" y="6842"/>
                  </a:lnTo>
                  <a:lnTo>
                    <a:pt x="10613" y="5433"/>
                  </a:lnTo>
                  <a:lnTo>
                    <a:pt x="10563" y="5785"/>
                  </a:lnTo>
                  <a:lnTo>
                    <a:pt x="10488" y="6087"/>
                  </a:lnTo>
                  <a:lnTo>
                    <a:pt x="10437" y="6439"/>
                  </a:lnTo>
                  <a:lnTo>
                    <a:pt x="10387" y="6791"/>
                  </a:lnTo>
                  <a:lnTo>
                    <a:pt x="10236" y="7747"/>
                  </a:lnTo>
                  <a:lnTo>
                    <a:pt x="10110" y="8703"/>
                  </a:lnTo>
                  <a:lnTo>
                    <a:pt x="10136" y="8753"/>
                  </a:lnTo>
                  <a:lnTo>
                    <a:pt x="10236" y="8778"/>
                  </a:lnTo>
                  <a:lnTo>
                    <a:pt x="10261" y="8703"/>
                  </a:lnTo>
                  <a:lnTo>
                    <a:pt x="10513" y="6993"/>
                  </a:lnTo>
                  <a:lnTo>
                    <a:pt x="10789" y="5308"/>
                  </a:lnTo>
                  <a:lnTo>
                    <a:pt x="11695" y="4603"/>
                  </a:lnTo>
                  <a:lnTo>
                    <a:pt x="13606" y="3296"/>
                  </a:lnTo>
                  <a:lnTo>
                    <a:pt x="15669" y="2113"/>
                  </a:lnTo>
                  <a:lnTo>
                    <a:pt x="17932" y="1032"/>
                  </a:lnTo>
                  <a:lnTo>
                    <a:pt x="19164" y="554"/>
                  </a:lnTo>
                  <a:lnTo>
                    <a:pt x="19265" y="504"/>
                  </a:lnTo>
                  <a:lnTo>
                    <a:pt x="19340" y="303"/>
                  </a:lnTo>
                  <a:lnTo>
                    <a:pt x="19315" y="202"/>
                  </a:lnTo>
                  <a:lnTo>
                    <a:pt x="19265" y="101"/>
                  </a:lnTo>
                  <a:lnTo>
                    <a:pt x="19089" y="1"/>
                  </a:lnTo>
                  <a:close/>
                </a:path>
              </a:pathLst>
            </a:custGeom>
            <a:solidFill>
              <a:srgbClr val="783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6" name="Google Shape;2550;p67"/>
          <p:cNvGrpSpPr/>
          <p:nvPr/>
        </p:nvGrpSpPr>
        <p:grpSpPr>
          <a:xfrm>
            <a:off x="449975" y="4436338"/>
            <a:ext cx="435750" cy="395500"/>
            <a:chOff x="3181525" y="2445925"/>
            <a:chExt cx="435750" cy="395500"/>
          </a:xfrm>
        </p:grpSpPr>
        <p:sp>
          <p:nvSpPr>
            <p:cNvPr id="297" name="Google Shape;2551;p67"/>
            <p:cNvSpPr/>
            <p:nvPr/>
          </p:nvSpPr>
          <p:spPr>
            <a:xfrm>
              <a:off x="3181525" y="2445925"/>
              <a:ext cx="435750" cy="395500"/>
            </a:xfrm>
            <a:custGeom>
              <a:avLst/>
              <a:gdLst/>
              <a:ahLst/>
              <a:cxnLst/>
              <a:rect l="l" t="t" r="r" b="b"/>
              <a:pathLst>
                <a:path w="17430" h="15820" extrusionOk="0">
                  <a:moveTo>
                    <a:pt x="2843" y="302"/>
                  </a:moveTo>
                  <a:lnTo>
                    <a:pt x="2843" y="302"/>
                  </a:lnTo>
                  <a:lnTo>
                    <a:pt x="2994" y="252"/>
                  </a:lnTo>
                  <a:lnTo>
                    <a:pt x="3346" y="252"/>
                  </a:lnTo>
                  <a:lnTo>
                    <a:pt x="3975" y="478"/>
                  </a:lnTo>
                  <a:lnTo>
                    <a:pt x="4427" y="855"/>
                  </a:lnTo>
                  <a:lnTo>
                    <a:pt x="5836" y="2037"/>
                  </a:lnTo>
                  <a:lnTo>
                    <a:pt x="6464" y="2465"/>
                  </a:lnTo>
                  <a:lnTo>
                    <a:pt x="6515" y="2163"/>
                  </a:lnTo>
                  <a:lnTo>
                    <a:pt x="6892" y="805"/>
                  </a:lnTo>
                  <a:lnTo>
                    <a:pt x="7169" y="252"/>
                  </a:lnTo>
                  <a:lnTo>
                    <a:pt x="7370" y="50"/>
                  </a:lnTo>
                  <a:lnTo>
                    <a:pt x="7470" y="25"/>
                  </a:lnTo>
                  <a:lnTo>
                    <a:pt x="7672" y="0"/>
                  </a:lnTo>
                  <a:lnTo>
                    <a:pt x="8024" y="76"/>
                  </a:lnTo>
                  <a:lnTo>
                    <a:pt x="8300" y="453"/>
                  </a:lnTo>
                  <a:lnTo>
                    <a:pt x="8577" y="1182"/>
                  </a:lnTo>
                  <a:lnTo>
                    <a:pt x="8703" y="1786"/>
                  </a:lnTo>
                  <a:lnTo>
                    <a:pt x="9407" y="4326"/>
                  </a:lnTo>
                  <a:lnTo>
                    <a:pt x="9709" y="5131"/>
                  </a:lnTo>
                  <a:lnTo>
                    <a:pt x="10111" y="4125"/>
                  </a:lnTo>
                  <a:lnTo>
                    <a:pt x="11193" y="1861"/>
                  </a:lnTo>
                  <a:lnTo>
                    <a:pt x="11821" y="1006"/>
                  </a:lnTo>
                  <a:lnTo>
                    <a:pt x="12224" y="704"/>
                  </a:lnTo>
                  <a:lnTo>
                    <a:pt x="12400" y="679"/>
                  </a:lnTo>
                  <a:lnTo>
                    <a:pt x="12500" y="679"/>
                  </a:lnTo>
                  <a:lnTo>
                    <a:pt x="12601" y="780"/>
                  </a:lnTo>
                  <a:lnTo>
                    <a:pt x="12727" y="1157"/>
                  </a:lnTo>
                  <a:lnTo>
                    <a:pt x="12752" y="1585"/>
                  </a:lnTo>
                  <a:lnTo>
                    <a:pt x="12878" y="2867"/>
                  </a:lnTo>
                  <a:lnTo>
                    <a:pt x="12953" y="3144"/>
                  </a:lnTo>
                  <a:lnTo>
                    <a:pt x="13154" y="2892"/>
                  </a:lnTo>
                  <a:lnTo>
                    <a:pt x="14286" y="1710"/>
                  </a:lnTo>
                  <a:lnTo>
                    <a:pt x="15066" y="1132"/>
                  </a:lnTo>
                  <a:lnTo>
                    <a:pt x="15367" y="1031"/>
                  </a:lnTo>
                  <a:lnTo>
                    <a:pt x="15619" y="1031"/>
                  </a:lnTo>
                  <a:lnTo>
                    <a:pt x="15896" y="1157"/>
                  </a:lnTo>
                  <a:lnTo>
                    <a:pt x="15896" y="1710"/>
                  </a:lnTo>
                  <a:lnTo>
                    <a:pt x="15619" y="2490"/>
                  </a:lnTo>
                  <a:lnTo>
                    <a:pt x="14990" y="4100"/>
                  </a:lnTo>
                  <a:lnTo>
                    <a:pt x="14739" y="4552"/>
                  </a:lnTo>
                  <a:lnTo>
                    <a:pt x="15015" y="4477"/>
                  </a:lnTo>
                  <a:lnTo>
                    <a:pt x="16298" y="4150"/>
                  </a:lnTo>
                  <a:lnTo>
                    <a:pt x="17053" y="4100"/>
                  </a:lnTo>
                  <a:lnTo>
                    <a:pt x="17254" y="4150"/>
                  </a:lnTo>
                  <a:lnTo>
                    <a:pt x="17354" y="4276"/>
                  </a:lnTo>
                  <a:lnTo>
                    <a:pt x="17430" y="4502"/>
                  </a:lnTo>
                  <a:lnTo>
                    <a:pt x="17254" y="4929"/>
                  </a:lnTo>
                  <a:lnTo>
                    <a:pt x="16952" y="5282"/>
                  </a:lnTo>
                  <a:lnTo>
                    <a:pt x="15166" y="6891"/>
                  </a:lnTo>
                  <a:lnTo>
                    <a:pt x="13758" y="8023"/>
                  </a:lnTo>
                  <a:lnTo>
                    <a:pt x="14110" y="7998"/>
                  </a:lnTo>
                  <a:lnTo>
                    <a:pt x="15720" y="8174"/>
                  </a:lnTo>
                  <a:lnTo>
                    <a:pt x="16323" y="8425"/>
                  </a:lnTo>
                  <a:lnTo>
                    <a:pt x="16524" y="8677"/>
                  </a:lnTo>
                  <a:lnTo>
                    <a:pt x="16524" y="8828"/>
                  </a:lnTo>
                  <a:lnTo>
                    <a:pt x="16499" y="8979"/>
                  </a:lnTo>
                  <a:lnTo>
                    <a:pt x="16122" y="9280"/>
                  </a:lnTo>
                  <a:lnTo>
                    <a:pt x="15166" y="9783"/>
                  </a:lnTo>
                  <a:lnTo>
                    <a:pt x="12425" y="10739"/>
                  </a:lnTo>
                  <a:lnTo>
                    <a:pt x="10991" y="11142"/>
                  </a:lnTo>
                  <a:lnTo>
                    <a:pt x="10212" y="12424"/>
                  </a:lnTo>
                  <a:lnTo>
                    <a:pt x="8527" y="14763"/>
                  </a:lnTo>
                  <a:lnTo>
                    <a:pt x="7772" y="15568"/>
                  </a:lnTo>
                  <a:lnTo>
                    <a:pt x="7370" y="15819"/>
                  </a:lnTo>
                  <a:lnTo>
                    <a:pt x="7244" y="15819"/>
                  </a:lnTo>
                  <a:lnTo>
                    <a:pt x="7068" y="15769"/>
                  </a:lnTo>
                  <a:lnTo>
                    <a:pt x="6892" y="15492"/>
                  </a:lnTo>
                  <a:lnTo>
                    <a:pt x="6816" y="14839"/>
                  </a:lnTo>
                  <a:lnTo>
                    <a:pt x="7118" y="13254"/>
                  </a:lnTo>
                  <a:lnTo>
                    <a:pt x="7219" y="12927"/>
                  </a:lnTo>
                  <a:lnTo>
                    <a:pt x="5760" y="13958"/>
                  </a:lnTo>
                  <a:lnTo>
                    <a:pt x="3698" y="15241"/>
                  </a:lnTo>
                  <a:lnTo>
                    <a:pt x="3295" y="15417"/>
                  </a:lnTo>
                  <a:lnTo>
                    <a:pt x="2818" y="15467"/>
                  </a:lnTo>
                  <a:lnTo>
                    <a:pt x="2616" y="15342"/>
                  </a:lnTo>
                  <a:lnTo>
                    <a:pt x="2541" y="15216"/>
                  </a:lnTo>
                  <a:lnTo>
                    <a:pt x="2541" y="14989"/>
                  </a:lnTo>
                  <a:lnTo>
                    <a:pt x="2818" y="14285"/>
                  </a:lnTo>
                  <a:lnTo>
                    <a:pt x="3472" y="13154"/>
                  </a:lnTo>
                  <a:lnTo>
                    <a:pt x="3622" y="12902"/>
                  </a:lnTo>
                  <a:lnTo>
                    <a:pt x="3119" y="13003"/>
                  </a:lnTo>
                  <a:lnTo>
                    <a:pt x="1384" y="13179"/>
                  </a:lnTo>
                  <a:lnTo>
                    <a:pt x="554" y="13204"/>
                  </a:lnTo>
                  <a:lnTo>
                    <a:pt x="26" y="13078"/>
                  </a:lnTo>
                  <a:lnTo>
                    <a:pt x="1" y="12776"/>
                  </a:lnTo>
                  <a:lnTo>
                    <a:pt x="76" y="12550"/>
                  </a:lnTo>
                  <a:lnTo>
                    <a:pt x="227" y="12273"/>
                  </a:lnTo>
                  <a:lnTo>
                    <a:pt x="1032" y="11670"/>
                  </a:lnTo>
                  <a:lnTo>
                    <a:pt x="2466" y="10915"/>
                  </a:lnTo>
                  <a:lnTo>
                    <a:pt x="2767" y="10789"/>
                  </a:lnTo>
                  <a:lnTo>
                    <a:pt x="2516" y="10639"/>
                  </a:lnTo>
                  <a:lnTo>
                    <a:pt x="1334" y="10161"/>
                  </a:lnTo>
                  <a:lnTo>
                    <a:pt x="906" y="10010"/>
                  </a:lnTo>
                  <a:lnTo>
                    <a:pt x="579" y="9809"/>
                  </a:lnTo>
                  <a:lnTo>
                    <a:pt x="529" y="9658"/>
                  </a:lnTo>
                  <a:lnTo>
                    <a:pt x="529" y="9582"/>
                  </a:lnTo>
                  <a:lnTo>
                    <a:pt x="630" y="9406"/>
                  </a:lnTo>
                  <a:lnTo>
                    <a:pt x="1032" y="9104"/>
                  </a:lnTo>
                  <a:lnTo>
                    <a:pt x="2013" y="8752"/>
                  </a:lnTo>
                  <a:lnTo>
                    <a:pt x="4503" y="8325"/>
                  </a:lnTo>
                  <a:lnTo>
                    <a:pt x="5584" y="8249"/>
                  </a:lnTo>
                  <a:lnTo>
                    <a:pt x="4880" y="7721"/>
                  </a:lnTo>
                  <a:lnTo>
                    <a:pt x="2642" y="6338"/>
                  </a:lnTo>
                  <a:lnTo>
                    <a:pt x="2113" y="6036"/>
                  </a:lnTo>
                  <a:lnTo>
                    <a:pt x="1460" y="5583"/>
                  </a:lnTo>
                  <a:lnTo>
                    <a:pt x="1208" y="5206"/>
                  </a:lnTo>
                  <a:lnTo>
                    <a:pt x="1208" y="4854"/>
                  </a:lnTo>
                  <a:lnTo>
                    <a:pt x="1283" y="4653"/>
                  </a:lnTo>
                  <a:lnTo>
                    <a:pt x="1334" y="4552"/>
                  </a:lnTo>
                  <a:lnTo>
                    <a:pt x="1610" y="4426"/>
                  </a:lnTo>
                  <a:lnTo>
                    <a:pt x="2214" y="4326"/>
                  </a:lnTo>
                  <a:lnTo>
                    <a:pt x="3622" y="4351"/>
                  </a:lnTo>
                  <a:lnTo>
                    <a:pt x="3924" y="4376"/>
                  </a:lnTo>
                  <a:lnTo>
                    <a:pt x="3673" y="3647"/>
                  </a:lnTo>
                  <a:lnTo>
                    <a:pt x="2943" y="1962"/>
                  </a:lnTo>
                  <a:lnTo>
                    <a:pt x="2717" y="1434"/>
                  </a:lnTo>
                  <a:lnTo>
                    <a:pt x="2667" y="755"/>
                  </a:lnTo>
                  <a:lnTo>
                    <a:pt x="2767" y="428"/>
                  </a:lnTo>
                  <a:lnTo>
                    <a:pt x="2843" y="30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552;p67"/>
            <p:cNvSpPr/>
            <p:nvPr/>
          </p:nvSpPr>
          <p:spPr>
            <a:xfrm>
              <a:off x="3292200" y="2521375"/>
              <a:ext cx="276675" cy="307475"/>
            </a:xfrm>
            <a:custGeom>
              <a:avLst/>
              <a:gdLst/>
              <a:ahLst/>
              <a:cxnLst/>
              <a:rect l="l" t="t" r="r" b="b"/>
              <a:pathLst>
                <a:path w="11067" h="12299" extrusionOk="0">
                  <a:moveTo>
                    <a:pt x="679" y="0"/>
                  </a:moveTo>
                  <a:lnTo>
                    <a:pt x="1383" y="1056"/>
                  </a:lnTo>
                  <a:lnTo>
                    <a:pt x="2063" y="2088"/>
                  </a:lnTo>
                  <a:lnTo>
                    <a:pt x="1585" y="2088"/>
                  </a:lnTo>
                  <a:lnTo>
                    <a:pt x="1157" y="1987"/>
                  </a:lnTo>
                  <a:lnTo>
                    <a:pt x="579" y="1937"/>
                  </a:lnTo>
                  <a:lnTo>
                    <a:pt x="25" y="1987"/>
                  </a:lnTo>
                  <a:lnTo>
                    <a:pt x="0" y="2012"/>
                  </a:lnTo>
                  <a:lnTo>
                    <a:pt x="25" y="2037"/>
                  </a:lnTo>
                  <a:lnTo>
                    <a:pt x="1132" y="2088"/>
                  </a:lnTo>
                  <a:lnTo>
                    <a:pt x="2188" y="2289"/>
                  </a:lnTo>
                  <a:lnTo>
                    <a:pt x="2892" y="3320"/>
                  </a:lnTo>
                  <a:lnTo>
                    <a:pt x="3597" y="4301"/>
                  </a:lnTo>
                  <a:lnTo>
                    <a:pt x="3245" y="4276"/>
                  </a:lnTo>
                  <a:lnTo>
                    <a:pt x="2943" y="4200"/>
                  </a:lnTo>
                  <a:lnTo>
                    <a:pt x="2213" y="4150"/>
                  </a:lnTo>
                  <a:lnTo>
                    <a:pt x="1484" y="4150"/>
                  </a:lnTo>
                  <a:lnTo>
                    <a:pt x="1459" y="4175"/>
                  </a:lnTo>
                  <a:lnTo>
                    <a:pt x="1484" y="4200"/>
                  </a:lnTo>
                  <a:lnTo>
                    <a:pt x="2566" y="4276"/>
                  </a:lnTo>
                  <a:lnTo>
                    <a:pt x="3647" y="4401"/>
                  </a:lnTo>
                  <a:lnTo>
                    <a:pt x="4653" y="5785"/>
                  </a:lnTo>
                  <a:lnTo>
                    <a:pt x="5684" y="7118"/>
                  </a:lnTo>
                  <a:lnTo>
                    <a:pt x="4854" y="6841"/>
                  </a:lnTo>
                  <a:lnTo>
                    <a:pt x="4301" y="6690"/>
                  </a:lnTo>
                  <a:lnTo>
                    <a:pt x="3295" y="6640"/>
                  </a:lnTo>
                  <a:lnTo>
                    <a:pt x="2264" y="6740"/>
                  </a:lnTo>
                  <a:lnTo>
                    <a:pt x="2213" y="6765"/>
                  </a:lnTo>
                  <a:lnTo>
                    <a:pt x="2264" y="6816"/>
                  </a:lnTo>
                  <a:lnTo>
                    <a:pt x="2641" y="6916"/>
                  </a:lnTo>
                  <a:lnTo>
                    <a:pt x="3471" y="6841"/>
                  </a:lnTo>
                  <a:lnTo>
                    <a:pt x="3873" y="6816"/>
                  </a:lnTo>
                  <a:lnTo>
                    <a:pt x="4401" y="6866"/>
                  </a:lnTo>
                  <a:lnTo>
                    <a:pt x="5458" y="7168"/>
                  </a:lnTo>
                  <a:lnTo>
                    <a:pt x="5936" y="7419"/>
                  </a:lnTo>
                  <a:lnTo>
                    <a:pt x="6992" y="8652"/>
                  </a:lnTo>
                  <a:lnTo>
                    <a:pt x="9331" y="11066"/>
                  </a:lnTo>
                  <a:lnTo>
                    <a:pt x="10664" y="12248"/>
                  </a:lnTo>
                  <a:lnTo>
                    <a:pt x="10764" y="12298"/>
                  </a:lnTo>
                  <a:lnTo>
                    <a:pt x="10940" y="12273"/>
                  </a:lnTo>
                  <a:lnTo>
                    <a:pt x="11016" y="12198"/>
                  </a:lnTo>
                  <a:lnTo>
                    <a:pt x="11066" y="12097"/>
                  </a:lnTo>
                  <a:lnTo>
                    <a:pt x="11041" y="11921"/>
                  </a:lnTo>
                  <a:lnTo>
                    <a:pt x="10966" y="11846"/>
                  </a:lnTo>
                  <a:lnTo>
                    <a:pt x="9507" y="10588"/>
                  </a:lnTo>
                  <a:lnTo>
                    <a:pt x="7143" y="8199"/>
                  </a:lnTo>
                  <a:lnTo>
                    <a:pt x="6137" y="7017"/>
                  </a:lnTo>
                  <a:lnTo>
                    <a:pt x="6112" y="6564"/>
                  </a:lnTo>
                  <a:lnTo>
                    <a:pt x="6212" y="5709"/>
                  </a:lnTo>
                  <a:lnTo>
                    <a:pt x="6564" y="4477"/>
                  </a:lnTo>
                  <a:lnTo>
                    <a:pt x="6866" y="3622"/>
                  </a:lnTo>
                  <a:lnTo>
                    <a:pt x="6866" y="3597"/>
                  </a:lnTo>
                  <a:lnTo>
                    <a:pt x="6841" y="3597"/>
                  </a:lnTo>
                  <a:lnTo>
                    <a:pt x="6564" y="3949"/>
                  </a:lnTo>
                  <a:lnTo>
                    <a:pt x="6212" y="4804"/>
                  </a:lnTo>
                  <a:lnTo>
                    <a:pt x="6112" y="5231"/>
                  </a:lnTo>
                  <a:lnTo>
                    <a:pt x="5986" y="5734"/>
                  </a:lnTo>
                  <a:lnTo>
                    <a:pt x="5936" y="6237"/>
                  </a:lnTo>
                  <a:lnTo>
                    <a:pt x="5961" y="6489"/>
                  </a:lnTo>
                  <a:lnTo>
                    <a:pt x="5986" y="6841"/>
                  </a:lnTo>
                  <a:lnTo>
                    <a:pt x="4955" y="5583"/>
                  </a:lnTo>
                  <a:lnTo>
                    <a:pt x="3949" y="4250"/>
                  </a:lnTo>
                  <a:lnTo>
                    <a:pt x="4024" y="3597"/>
                  </a:lnTo>
                  <a:lnTo>
                    <a:pt x="4301" y="2364"/>
                  </a:lnTo>
                  <a:lnTo>
                    <a:pt x="4452" y="1710"/>
                  </a:lnTo>
                  <a:lnTo>
                    <a:pt x="4427" y="1635"/>
                  </a:lnTo>
                  <a:lnTo>
                    <a:pt x="4351" y="1660"/>
                  </a:lnTo>
                  <a:lnTo>
                    <a:pt x="4075" y="2138"/>
                  </a:lnTo>
                  <a:lnTo>
                    <a:pt x="3798" y="3194"/>
                  </a:lnTo>
                  <a:lnTo>
                    <a:pt x="3798" y="3747"/>
                  </a:lnTo>
                  <a:lnTo>
                    <a:pt x="3798" y="3898"/>
                  </a:lnTo>
                  <a:lnTo>
                    <a:pt x="3798" y="4049"/>
                  </a:lnTo>
                  <a:lnTo>
                    <a:pt x="3069" y="3094"/>
                  </a:lnTo>
                  <a:lnTo>
                    <a:pt x="2314" y="2088"/>
                  </a:lnTo>
                  <a:lnTo>
                    <a:pt x="2591" y="1107"/>
                  </a:lnTo>
                  <a:lnTo>
                    <a:pt x="2993" y="176"/>
                  </a:lnTo>
                  <a:lnTo>
                    <a:pt x="2993" y="151"/>
                  </a:lnTo>
                  <a:lnTo>
                    <a:pt x="2968" y="151"/>
                  </a:lnTo>
                  <a:lnTo>
                    <a:pt x="2691" y="579"/>
                  </a:lnTo>
                  <a:lnTo>
                    <a:pt x="2490" y="1031"/>
                  </a:lnTo>
                  <a:lnTo>
                    <a:pt x="2364" y="1484"/>
                  </a:lnTo>
                  <a:lnTo>
                    <a:pt x="2213" y="1962"/>
                  </a:lnTo>
                  <a:lnTo>
                    <a:pt x="1484" y="1006"/>
                  </a:lnTo>
                  <a:lnTo>
                    <a:pt x="679" y="0"/>
                  </a:lnTo>
                  <a:close/>
                </a:path>
              </a:pathLst>
            </a:custGeom>
            <a:solidFill>
              <a:srgbClr val="783B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" name="Text Box 11">
            <a:extLst>
              <a:ext uri="{FF2B5EF4-FFF2-40B4-BE49-F238E27FC236}">
                <a16:creationId xmlns:a16="http://schemas.microsoft.com/office/drawing/2014/main" id="{51A99A90-41DF-4FD6-96BB-BC9C42A70F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158" y="1464469"/>
            <a:ext cx="7458855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21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altLang="en-US" sz="21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tích</a:t>
            </a:r>
            <a:r>
              <a:rPr lang="en-US" altLang="en-US" sz="21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đa</a:t>
            </a:r>
            <a:r>
              <a:rPr lang="en-US" altLang="en-US" sz="21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thức</a:t>
            </a:r>
            <a:r>
              <a:rPr lang="en-US" altLang="en-US" sz="21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altLang="en-US" sz="21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nhân</a:t>
            </a:r>
            <a:r>
              <a:rPr lang="en-US" altLang="en-US" sz="21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tử</a:t>
            </a:r>
            <a:r>
              <a:rPr lang="en-US" altLang="en-US" sz="21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x</a:t>
            </a:r>
            <a:r>
              <a:rPr lang="en-US" altLang="en-US" sz="2100" b="1" baseline="30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altLang="en-US" sz="21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+ 6x + 9 – y</a:t>
            </a:r>
            <a:r>
              <a:rPr lang="en-US" altLang="en-US" sz="2100" b="1" baseline="30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en-US" altLang="en-US" sz="21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1" name="Text Box 12">
            <a:extLst>
              <a:ext uri="{FF2B5EF4-FFF2-40B4-BE49-F238E27FC236}">
                <a16:creationId xmlns:a16="http://schemas.microsoft.com/office/drawing/2014/main" id="{FB5DA886-9FCD-4519-8867-58180D4AE2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8936" y="3088406"/>
            <a:ext cx="3385877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21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B. (x + 3 + y)(x +3 - y)</a:t>
            </a:r>
            <a:r>
              <a:rPr lang="en-US" altLang="en-US" sz="1800" b="1" dirty="0">
                <a:solidFill>
                  <a:schemeClr val="bg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32" name="Text Box 13">
            <a:extLst>
              <a:ext uri="{FF2B5EF4-FFF2-40B4-BE49-F238E27FC236}">
                <a16:creationId xmlns:a16="http://schemas.microsoft.com/office/drawing/2014/main" id="{B5F1246B-139F-4C26-B9DC-BDF52C974F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8936" y="3655005"/>
            <a:ext cx="2003887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21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C. x(x + 3)</a:t>
            </a:r>
          </a:p>
        </p:txBody>
      </p:sp>
      <p:sp>
        <p:nvSpPr>
          <p:cNvPr id="33" name="Text Box 14">
            <a:extLst>
              <a:ext uri="{FF2B5EF4-FFF2-40B4-BE49-F238E27FC236}">
                <a16:creationId xmlns:a16="http://schemas.microsoft.com/office/drawing/2014/main" id="{E240A428-AB5E-45C1-80CF-421044CBBB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9715" y="2521807"/>
            <a:ext cx="3040380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21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A. (x +3)(x – 4)</a:t>
            </a:r>
          </a:p>
        </p:txBody>
      </p:sp>
      <p:sp>
        <p:nvSpPr>
          <p:cNvPr id="34" name="Text Box 47">
            <a:extLst>
              <a:ext uri="{FF2B5EF4-FFF2-40B4-BE49-F238E27FC236}">
                <a16:creationId xmlns:a16="http://schemas.microsoft.com/office/drawing/2014/main" id="{F36BF729-295A-4DEE-85F1-80961893EC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92321" y="2262876"/>
            <a:ext cx="4045743" cy="18697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2100" b="1" dirty="0" err="1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Vì</a:t>
            </a:r>
            <a:r>
              <a:rPr lang="en-US" altLang="en-US" sz="2100" b="1" dirty="0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	x</a:t>
            </a:r>
            <a:r>
              <a:rPr lang="en-US" altLang="en-US" sz="2100" b="1" baseline="30000" dirty="0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 </a:t>
            </a:r>
            <a:r>
              <a:rPr lang="en-US" altLang="en-US" sz="2100" b="1" dirty="0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+ 6x + 9 – y</a:t>
            </a:r>
            <a:r>
              <a:rPr lang="en-US" altLang="en-US" sz="2100" b="1" baseline="30000" dirty="0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altLang="en-US" sz="2100" b="1" dirty="0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>
              <a:spcBef>
                <a:spcPct val="50000"/>
              </a:spcBef>
            </a:pPr>
            <a:r>
              <a:rPr lang="en-US" altLang="en-US" sz="2100" b="1" dirty="0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= (x</a:t>
            </a:r>
            <a:r>
              <a:rPr lang="en-US" altLang="en-US" sz="2100" b="1" baseline="30000" dirty="0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altLang="en-US" sz="2100" b="1" dirty="0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+ 6x + 9) – y</a:t>
            </a:r>
            <a:r>
              <a:rPr lang="en-US" altLang="en-US" sz="2100" b="1" baseline="30000" dirty="0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  <a:p>
            <a:pPr>
              <a:spcBef>
                <a:spcPct val="50000"/>
              </a:spcBef>
            </a:pPr>
            <a:r>
              <a:rPr lang="en-US" altLang="en-US" sz="2100" b="1" baseline="30000" dirty="0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altLang="en-US" sz="2100" b="1" dirty="0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= (x + 3)</a:t>
            </a:r>
            <a:r>
              <a:rPr lang="en-US" altLang="en-US" sz="2100" b="1" baseline="30000" dirty="0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altLang="en-US" sz="2100" b="1" dirty="0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– y</a:t>
            </a:r>
            <a:r>
              <a:rPr lang="en-US" altLang="en-US" sz="2100" b="1" baseline="30000" dirty="0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en-US" altLang="en-US" sz="2100" b="1" dirty="0">
              <a:solidFill>
                <a:schemeClr val="accent2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spcBef>
                <a:spcPct val="50000"/>
              </a:spcBef>
            </a:pPr>
            <a:r>
              <a:rPr lang="en-US" altLang="en-US" sz="2100" b="1" dirty="0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= (x + 3 + y)(x + 3 – y)</a:t>
            </a:r>
          </a:p>
        </p:txBody>
      </p:sp>
      <p:sp>
        <p:nvSpPr>
          <p:cNvPr id="35" name="Text Box 48">
            <a:extLst>
              <a:ext uri="{FF2B5EF4-FFF2-40B4-BE49-F238E27FC236}">
                <a16:creationId xmlns:a16="http://schemas.microsoft.com/office/drawing/2014/main" id="{8012B71F-590C-43CF-81CD-38FC538C03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705" y="684130"/>
            <a:ext cx="4594533" cy="4154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21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altLang="en-US" sz="21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4: </a:t>
            </a:r>
            <a:r>
              <a:rPr lang="en-US" altLang="en-US" sz="21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Chọn</a:t>
            </a:r>
            <a:r>
              <a:rPr lang="en-US" altLang="en-US" sz="21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đáp</a:t>
            </a:r>
            <a:r>
              <a:rPr lang="en-US" altLang="en-US" sz="21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án</a:t>
            </a:r>
            <a:r>
              <a:rPr lang="en-US" altLang="en-US" sz="21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1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đúng</a:t>
            </a:r>
            <a:endParaRPr lang="en-US" altLang="en-US" sz="21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" name="btnInknoeActivity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4" r:link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95267" y="4605732"/>
            <a:ext cx="2219546" cy="571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296160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xit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4" presetClass="exit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in)">
                                      <p:cBhvr>
                                        <p:cTn id="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33" grpId="0"/>
      <p:bldP spid="34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/>
          <p:cNvSpPr/>
          <p:nvPr/>
        </p:nvSpPr>
        <p:spPr>
          <a:xfrm rot="16200000">
            <a:off x="4316982" y="1741052"/>
            <a:ext cx="688455" cy="0"/>
          </a:xfrm>
          <a:custGeom>
            <a:avLst/>
            <a:gdLst/>
            <a:ahLst/>
            <a:cxnLst/>
            <a:rect l="0" t="0" r="0" b="0"/>
            <a:pathLst>
              <a:path>
                <a:moveTo>
                  <a:pt x="0" y="0"/>
                </a:moveTo>
                <a:lnTo>
                  <a:pt x="688455" y="0"/>
                </a:lnTo>
              </a:path>
            </a:pathLst>
          </a:custGeom>
          <a:noFill/>
        </p:spPr>
        <p:style>
          <a:lnRef idx="2">
            <a:schemeClr val="accent1">
              <a:shade val="60000"/>
              <a:hueOff val="0"/>
              <a:satOff val="0"/>
              <a:lumOff val="0"/>
              <a:alphaOff val="0"/>
            </a:schemeClr>
          </a:lnRef>
          <a:fillRef idx="0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7" name="Freeform 6"/>
          <p:cNvSpPr/>
          <p:nvPr/>
        </p:nvSpPr>
        <p:spPr>
          <a:xfrm>
            <a:off x="3265511" y="253468"/>
            <a:ext cx="2791395" cy="1301252"/>
          </a:xfrm>
          <a:custGeom>
            <a:avLst/>
            <a:gdLst>
              <a:gd name="connsiteX0" fmla="*/ 0 w 816864"/>
              <a:gd name="connsiteY0" fmla="*/ 136147 h 816864"/>
              <a:gd name="connsiteX1" fmla="*/ 136147 w 816864"/>
              <a:gd name="connsiteY1" fmla="*/ 0 h 816864"/>
              <a:gd name="connsiteX2" fmla="*/ 680717 w 816864"/>
              <a:gd name="connsiteY2" fmla="*/ 0 h 816864"/>
              <a:gd name="connsiteX3" fmla="*/ 816864 w 816864"/>
              <a:gd name="connsiteY3" fmla="*/ 136147 h 816864"/>
              <a:gd name="connsiteX4" fmla="*/ 816864 w 816864"/>
              <a:gd name="connsiteY4" fmla="*/ 680717 h 816864"/>
              <a:gd name="connsiteX5" fmla="*/ 680717 w 816864"/>
              <a:gd name="connsiteY5" fmla="*/ 816864 h 816864"/>
              <a:gd name="connsiteX6" fmla="*/ 136147 w 816864"/>
              <a:gd name="connsiteY6" fmla="*/ 816864 h 816864"/>
              <a:gd name="connsiteX7" fmla="*/ 0 w 816864"/>
              <a:gd name="connsiteY7" fmla="*/ 680717 h 816864"/>
              <a:gd name="connsiteX8" fmla="*/ 0 w 816864"/>
              <a:gd name="connsiteY8" fmla="*/ 136147 h 816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16864" h="816864">
                <a:moveTo>
                  <a:pt x="0" y="136147"/>
                </a:moveTo>
                <a:cubicBezTo>
                  <a:pt x="0" y="60955"/>
                  <a:pt x="60955" y="0"/>
                  <a:pt x="136147" y="0"/>
                </a:cubicBezTo>
                <a:lnTo>
                  <a:pt x="680717" y="0"/>
                </a:lnTo>
                <a:cubicBezTo>
                  <a:pt x="755909" y="0"/>
                  <a:pt x="816864" y="60955"/>
                  <a:pt x="816864" y="136147"/>
                </a:cubicBezTo>
                <a:lnTo>
                  <a:pt x="816864" y="680717"/>
                </a:lnTo>
                <a:cubicBezTo>
                  <a:pt x="816864" y="755909"/>
                  <a:pt x="755909" y="816864"/>
                  <a:pt x="680717" y="816864"/>
                </a:cubicBezTo>
                <a:lnTo>
                  <a:pt x="136147" y="816864"/>
                </a:lnTo>
                <a:cubicBezTo>
                  <a:pt x="60955" y="816864"/>
                  <a:pt x="0" y="755909"/>
                  <a:pt x="0" y="680717"/>
                </a:cubicBezTo>
                <a:lnTo>
                  <a:pt x="0" y="136147"/>
                </a:lnTo>
                <a:close/>
              </a:path>
            </a:pathLst>
          </a:custGeom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90676" tIns="90676" rIns="90676" bIns="90676" numCol="1" spcCol="1270" anchor="ctr" anchorCtr="0">
            <a:noAutofit/>
          </a:bodyPr>
          <a:lstStyle/>
          <a:p>
            <a:pPr lvl="0" algn="ctr" defTabSz="8890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000" kern="1200" dirty="0" err="1" smtClean="0">
                <a:solidFill>
                  <a:schemeClr val="accent1"/>
                </a:solidFill>
              </a:rPr>
              <a:t>Phân</a:t>
            </a:r>
            <a:r>
              <a:rPr lang="en-US" sz="2000" kern="1200" dirty="0" smtClean="0">
                <a:solidFill>
                  <a:schemeClr val="accent1"/>
                </a:solidFill>
              </a:rPr>
              <a:t> </a:t>
            </a:r>
            <a:r>
              <a:rPr lang="en-US" sz="2000" kern="1200" dirty="0" err="1" smtClean="0">
                <a:solidFill>
                  <a:schemeClr val="accent1"/>
                </a:solidFill>
              </a:rPr>
              <a:t>tích</a:t>
            </a:r>
            <a:r>
              <a:rPr lang="en-US" sz="2000" kern="1200" dirty="0" smtClean="0">
                <a:solidFill>
                  <a:schemeClr val="accent1"/>
                </a:solidFill>
              </a:rPr>
              <a:t> </a:t>
            </a:r>
            <a:r>
              <a:rPr lang="en-US" sz="2000" kern="1200" dirty="0" err="1" smtClean="0">
                <a:solidFill>
                  <a:schemeClr val="accent1"/>
                </a:solidFill>
              </a:rPr>
              <a:t>đa</a:t>
            </a:r>
            <a:r>
              <a:rPr lang="en-US" sz="2000" kern="1200" dirty="0" smtClean="0">
                <a:solidFill>
                  <a:schemeClr val="accent1"/>
                </a:solidFill>
              </a:rPr>
              <a:t> </a:t>
            </a:r>
            <a:r>
              <a:rPr lang="en-US" sz="2000" kern="1200" dirty="0" err="1" smtClean="0">
                <a:solidFill>
                  <a:schemeClr val="accent1"/>
                </a:solidFill>
              </a:rPr>
              <a:t>thức</a:t>
            </a:r>
            <a:r>
              <a:rPr lang="en-US" sz="2000" kern="1200" dirty="0" smtClean="0">
                <a:solidFill>
                  <a:schemeClr val="accent1"/>
                </a:solidFill>
              </a:rPr>
              <a:t> </a:t>
            </a:r>
            <a:r>
              <a:rPr lang="en-US" sz="2000" kern="1200" dirty="0" err="1" smtClean="0">
                <a:solidFill>
                  <a:schemeClr val="accent1"/>
                </a:solidFill>
              </a:rPr>
              <a:t>thành</a:t>
            </a:r>
            <a:r>
              <a:rPr lang="en-US" sz="2000" kern="1200" dirty="0" smtClean="0">
                <a:solidFill>
                  <a:schemeClr val="accent1"/>
                </a:solidFill>
              </a:rPr>
              <a:t> </a:t>
            </a:r>
            <a:r>
              <a:rPr lang="en-US" sz="2000" kern="1200" dirty="0" err="1" smtClean="0">
                <a:solidFill>
                  <a:schemeClr val="accent1"/>
                </a:solidFill>
              </a:rPr>
              <a:t>nhân</a:t>
            </a:r>
            <a:r>
              <a:rPr lang="en-US" sz="2000" kern="1200" dirty="0" smtClean="0">
                <a:solidFill>
                  <a:schemeClr val="accent1"/>
                </a:solidFill>
              </a:rPr>
              <a:t> </a:t>
            </a:r>
            <a:r>
              <a:rPr lang="en-US" sz="2000" kern="1200" dirty="0" err="1" smtClean="0">
                <a:solidFill>
                  <a:schemeClr val="accent1"/>
                </a:solidFill>
              </a:rPr>
              <a:t>tử</a:t>
            </a:r>
            <a:r>
              <a:rPr lang="en-US" sz="2000" kern="1200" dirty="0" smtClean="0">
                <a:solidFill>
                  <a:schemeClr val="accent1"/>
                </a:solidFill>
              </a:rPr>
              <a:t> </a:t>
            </a:r>
            <a:r>
              <a:rPr lang="en-US" sz="2000" kern="1200" dirty="0" err="1" smtClean="0">
                <a:solidFill>
                  <a:schemeClr val="accent1"/>
                </a:solidFill>
              </a:rPr>
              <a:t>bằng</a:t>
            </a:r>
            <a:r>
              <a:rPr lang="en-US" sz="2000" kern="1200" dirty="0" smtClean="0">
                <a:solidFill>
                  <a:schemeClr val="accent1"/>
                </a:solidFill>
              </a:rPr>
              <a:t> </a:t>
            </a:r>
            <a:r>
              <a:rPr lang="en-US" sz="2000" kern="1200" dirty="0" err="1" smtClean="0">
                <a:solidFill>
                  <a:schemeClr val="accent1"/>
                </a:solidFill>
              </a:rPr>
              <a:t>phương</a:t>
            </a:r>
            <a:r>
              <a:rPr lang="en-US" sz="2000" kern="1200" dirty="0" smtClean="0">
                <a:solidFill>
                  <a:schemeClr val="accent1"/>
                </a:solidFill>
              </a:rPr>
              <a:t> </a:t>
            </a:r>
            <a:r>
              <a:rPr lang="en-US" sz="2000" kern="1200" dirty="0" err="1" smtClean="0">
                <a:solidFill>
                  <a:schemeClr val="accent1"/>
                </a:solidFill>
              </a:rPr>
              <a:t>pháp</a:t>
            </a:r>
            <a:r>
              <a:rPr lang="en-US" sz="2000" kern="1200" dirty="0" smtClean="0">
                <a:solidFill>
                  <a:schemeClr val="accent1"/>
                </a:solidFill>
              </a:rPr>
              <a:t> </a:t>
            </a:r>
            <a:r>
              <a:rPr lang="en-US" sz="2000" kern="1200" dirty="0" err="1" smtClean="0">
                <a:solidFill>
                  <a:schemeClr val="accent1"/>
                </a:solidFill>
              </a:rPr>
              <a:t>đặt</a:t>
            </a:r>
            <a:r>
              <a:rPr lang="en-US" sz="2000" kern="1200" dirty="0" smtClean="0">
                <a:solidFill>
                  <a:schemeClr val="accent1"/>
                </a:solidFill>
              </a:rPr>
              <a:t> </a:t>
            </a:r>
            <a:r>
              <a:rPr lang="en-US" sz="2000" kern="1200" dirty="0" err="1" smtClean="0">
                <a:solidFill>
                  <a:schemeClr val="accent1"/>
                </a:solidFill>
              </a:rPr>
              <a:t>nhân</a:t>
            </a:r>
            <a:r>
              <a:rPr lang="en-US" sz="2000" kern="1200" dirty="0" smtClean="0">
                <a:solidFill>
                  <a:schemeClr val="accent1"/>
                </a:solidFill>
              </a:rPr>
              <a:t> </a:t>
            </a:r>
            <a:r>
              <a:rPr lang="en-US" sz="2000" kern="1200" dirty="0" err="1" smtClean="0">
                <a:solidFill>
                  <a:schemeClr val="accent1"/>
                </a:solidFill>
              </a:rPr>
              <a:t>tử</a:t>
            </a:r>
            <a:r>
              <a:rPr lang="en-US" sz="2000" kern="1200" dirty="0" smtClean="0">
                <a:solidFill>
                  <a:schemeClr val="accent1"/>
                </a:solidFill>
              </a:rPr>
              <a:t> </a:t>
            </a:r>
            <a:r>
              <a:rPr lang="en-US" sz="2000" kern="1200" dirty="0" err="1" smtClean="0">
                <a:solidFill>
                  <a:schemeClr val="accent1"/>
                </a:solidFill>
              </a:rPr>
              <a:t>chung</a:t>
            </a:r>
            <a:endParaRPr lang="en-US" sz="2000" kern="1200" dirty="0">
              <a:solidFill>
                <a:schemeClr val="accent1"/>
              </a:solidFill>
            </a:endParaRPr>
          </a:p>
        </p:txBody>
      </p:sp>
      <p:sp>
        <p:nvSpPr>
          <p:cNvPr id="8" name="Freeform 7"/>
          <p:cNvSpPr/>
          <p:nvPr/>
        </p:nvSpPr>
        <p:spPr>
          <a:xfrm rot="1800000">
            <a:off x="5468350" y="3453481"/>
            <a:ext cx="435910" cy="0"/>
          </a:xfrm>
          <a:custGeom>
            <a:avLst/>
            <a:gdLst/>
            <a:ahLst/>
            <a:cxnLst/>
            <a:rect l="0" t="0" r="0" b="0"/>
            <a:pathLst>
              <a:path>
                <a:moveTo>
                  <a:pt x="0" y="0"/>
                </a:moveTo>
                <a:lnTo>
                  <a:pt x="435910" y="0"/>
                </a:lnTo>
              </a:path>
            </a:pathLst>
          </a:custGeom>
          <a:noFill/>
        </p:spPr>
        <p:style>
          <a:lnRef idx="2">
            <a:schemeClr val="accent1">
              <a:shade val="60000"/>
              <a:hueOff val="0"/>
              <a:satOff val="0"/>
              <a:lumOff val="0"/>
              <a:alphaOff val="0"/>
            </a:schemeClr>
          </a:lnRef>
          <a:fillRef idx="0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9" name="Freeform 8"/>
          <p:cNvSpPr/>
          <p:nvPr/>
        </p:nvSpPr>
        <p:spPr>
          <a:xfrm>
            <a:off x="5875059" y="3389835"/>
            <a:ext cx="2800589" cy="1315980"/>
          </a:xfrm>
          <a:custGeom>
            <a:avLst/>
            <a:gdLst>
              <a:gd name="connsiteX0" fmla="*/ 0 w 816864"/>
              <a:gd name="connsiteY0" fmla="*/ 136147 h 816864"/>
              <a:gd name="connsiteX1" fmla="*/ 136147 w 816864"/>
              <a:gd name="connsiteY1" fmla="*/ 0 h 816864"/>
              <a:gd name="connsiteX2" fmla="*/ 680717 w 816864"/>
              <a:gd name="connsiteY2" fmla="*/ 0 h 816864"/>
              <a:gd name="connsiteX3" fmla="*/ 816864 w 816864"/>
              <a:gd name="connsiteY3" fmla="*/ 136147 h 816864"/>
              <a:gd name="connsiteX4" fmla="*/ 816864 w 816864"/>
              <a:gd name="connsiteY4" fmla="*/ 680717 h 816864"/>
              <a:gd name="connsiteX5" fmla="*/ 680717 w 816864"/>
              <a:gd name="connsiteY5" fmla="*/ 816864 h 816864"/>
              <a:gd name="connsiteX6" fmla="*/ 136147 w 816864"/>
              <a:gd name="connsiteY6" fmla="*/ 816864 h 816864"/>
              <a:gd name="connsiteX7" fmla="*/ 0 w 816864"/>
              <a:gd name="connsiteY7" fmla="*/ 680717 h 816864"/>
              <a:gd name="connsiteX8" fmla="*/ 0 w 816864"/>
              <a:gd name="connsiteY8" fmla="*/ 136147 h 816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16864" h="816864">
                <a:moveTo>
                  <a:pt x="0" y="136147"/>
                </a:moveTo>
                <a:cubicBezTo>
                  <a:pt x="0" y="60955"/>
                  <a:pt x="60955" y="0"/>
                  <a:pt x="136147" y="0"/>
                </a:cubicBezTo>
                <a:lnTo>
                  <a:pt x="680717" y="0"/>
                </a:lnTo>
                <a:cubicBezTo>
                  <a:pt x="755909" y="0"/>
                  <a:pt x="816864" y="60955"/>
                  <a:pt x="816864" y="136147"/>
                </a:cubicBezTo>
                <a:lnTo>
                  <a:pt x="816864" y="680717"/>
                </a:lnTo>
                <a:cubicBezTo>
                  <a:pt x="816864" y="755909"/>
                  <a:pt x="755909" y="816864"/>
                  <a:pt x="680717" y="816864"/>
                </a:cubicBezTo>
                <a:lnTo>
                  <a:pt x="136147" y="816864"/>
                </a:lnTo>
                <a:cubicBezTo>
                  <a:pt x="60955" y="816864"/>
                  <a:pt x="0" y="755909"/>
                  <a:pt x="0" y="680717"/>
                </a:cubicBezTo>
                <a:lnTo>
                  <a:pt x="0" y="136147"/>
                </a:lnTo>
                <a:close/>
              </a:path>
            </a:pathLst>
          </a:custGeom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90676" tIns="90676" rIns="90676" bIns="90676" numCol="1" spcCol="1270" anchor="ctr" anchorCtr="0">
            <a:noAutofit/>
          </a:bodyPr>
          <a:lstStyle/>
          <a:p>
            <a:pPr lvl="0" algn="ctr" defTabSz="8890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000" kern="1200" dirty="0" err="1">
                <a:solidFill>
                  <a:schemeClr val="accent1"/>
                </a:solidFill>
              </a:rPr>
              <a:t>Phân</a:t>
            </a:r>
            <a:r>
              <a:rPr lang="en-US" sz="2000" kern="1200" dirty="0">
                <a:solidFill>
                  <a:schemeClr val="accent1"/>
                </a:solidFill>
              </a:rPr>
              <a:t> </a:t>
            </a:r>
            <a:r>
              <a:rPr lang="en-US" sz="2000" kern="1200" dirty="0" err="1">
                <a:solidFill>
                  <a:schemeClr val="accent1"/>
                </a:solidFill>
              </a:rPr>
              <a:t>tích</a:t>
            </a:r>
            <a:r>
              <a:rPr lang="en-US" sz="2000" kern="1200" dirty="0">
                <a:solidFill>
                  <a:schemeClr val="accent1"/>
                </a:solidFill>
              </a:rPr>
              <a:t> </a:t>
            </a:r>
            <a:r>
              <a:rPr lang="en-US" sz="2000" kern="1200" dirty="0" err="1">
                <a:solidFill>
                  <a:schemeClr val="accent1"/>
                </a:solidFill>
              </a:rPr>
              <a:t>đa</a:t>
            </a:r>
            <a:r>
              <a:rPr lang="en-US" sz="2000" kern="1200" dirty="0">
                <a:solidFill>
                  <a:schemeClr val="accent1"/>
                </a:solidFill>
              </a:rPr>
              <a:t> </a:t>
            </a:r>
            <a:r>
              <a:rPr lang="en-US" sz="2000" kern="1200" dirty="0" err="1">
                <a:solidFill>
                  <a:schemeClr val="accent1"/>
                </a:solidFill>
              </a:rPr>
              <a:t>thức</a:t>
            </a:r>
            <a:r>
              <a:rPr lang="en-US" sz="2000" kern="1200" dirty="0">
                <a:solidFill>
                  <a:schemeClr val="accent1"/>
                </a:solidFill>
              </a:rPr>
              <a:t> </a:t>
            </a:r>
            <a:r>
              <a:rPr lang="en-US" sz="2000" kern="1200" dirty="0" err="1">
                <a:solidFill>
                  <a:schemeClr val="accent1"/>
                </a:solidFill>
              </a:rPr>
              <a:t>thành</a:t>
            </a:r>
            <a:r>
              <a:rPr lang="en-US" sz="2000" kern="1200" dirty="0">
                <a:solidFill>
                  <a:schemeClr val="accent1"/>
                </a:solidFill>
              </a:rPr>
              <a:t> </a:t>
            </a:r>
            <a:r>
              <a:rPr lang="en-US" sz="2000" kern="1200" dirty="0" err="1">
                <a:solidFill>
                  <a:schemeClr val="accent1"/>
                </a:solidFill>
              </a:rPr>
              <a:t>nhân</a:t>
            </a:r>
            <a:r>
              <a:rPr lang="en-US" sz="2000" kern="1200" dirty="0">
                <a:solidFill>
                  <a:schemeClr val="accent1"/>
                </a:solidFill>
              </a:rPr>
              <a:t> </a:t>
            </a:r>
            <a:r>
              <a:rPr lang="en-US" sz="2000" kern="1200" dirty="0" err="1">
                <a:solidFill>
                  <a:schemeClr val="accent1"/>
                </a:solidFill>
              </a:rPr>
              <a:t>tử</a:t>
            </a:r>
            <a:r>
              <a:rPr lang="en-US" sz="2000" kern="1200" dirty="0">
                <a:solidFill>
                  <a:schemeClr val="accent1"/>
                </a:solidFill>
              </a:rPr>
              <a:t> </a:t>
            </a:r>
            <a:r>
              <a:rPr lang="en-US" sz="2000" kern="1200" dirty="0" err="1">
                <a:solidFill>
                  <a:schemeClr val="accent1"/>
                </a:solidFill>
              </a:rPr>
              <a:t>bằng</a:t>
            </a:r>
            <a:r>
              <a:rPr lang="en-US" sz="2000" kern="1200" dirty="0">
                <a:solidFill>
                  <a:schemeClr val="accent1"/>
                </a:solidFill>
              </a:rPr>
              <a:t> </a:t>
            </a:r>
            <a:r>
              <a:rPr lang="en-US" sz="2000" kern="1200" dirty="0" err="1">
                <a:solidFill>
                  <a:schemeClr val="accent1"/>
                </a:solidFill>
              </a:rPr>
              <a:t>phương</a:t>
            </a:r>
            <a:r>
              <a:rPr lang="en-US" sz="2000" kern="1200" dirty="0">
                <a:solidFill>
                  <a:schemeClr val="accent1"/>
                </a:solidFill>
              </a:rPr>
              <a:t> </a:t>
            </a:r>
            <a:r>
              <a:rPr lang="en-US" sz="2000" kern="1200" dirty="0" err="1">
                <a:solidFill>
                  <a:schemeClr val="accent1"/>
                </a:solidFill>
              </a:rPr>
              <a:t>pháp</a:t>
            </a:r>
            <a:r>
              <a:rPr lang="en-US" sz="2000" kern="1200" dirty="0">
                <a:solidFill>
                  <a:schemeClr val="accent1"/>
                </a:solidFill>
              </a:rPr>
              <a:t> </a:t>
            </a:r>
            <a:r>
              <a:rPr lang="en-US" sz="2000" kern="1200" dirty="0" err="1" smtClean="0">
                <a:solidFill>
                  <a:schemeClr val="accent1"/>
                </a:solidFill>
              </a:rPr>
              <a:t>nhóm</a:t>
            </a:r>
            <a:r>
              <a:rPr lang="en-US" sz="2000" kern="1200" dirty="0" smtClean="0">
                <a:solidFill>
                  <a:schemeClr val="accent1"/>
                </a:solidFill>
              </a:rPr>
              <a:t> </a:t>
            </a:r>
            <a:r>
              <a:rPr lang="en-US" sz="2000" kern="1200" dirty="0" err="1" smtClean="0">
                <a:solidFill>
                  <a:schemeClr val="accent1"/>
                </a:solidFill>
              </a:rPr>
              <a:t>hạng</a:t>
            </a:r>
            <a:r>
              <a:rPr lang="en-US" sz="2000" kern="1200" dirty="0" smtClean="0">
                <a:solidFill>
                  <a:schemeClr val="accent1"/>
                </a:solidFill>
              </a:rPr>
              <a:t> </a:t>
            </a:r>
            <a:r>
              <a:rPr lang="en-US" sz="2000" kern="1200" dirty="0" err="1" smtClean="0">
                <a:solidFill>
                  <a:schemeClr val="accent1"/>
                </a:solidFill>
              </a:rPr>
              <a:t>tử</a:t>
            </a:r>
            <a:endParaRPr lang="en-US" sz="2000" kern="1200" dirty="0">
              <a:solidFill>
                <a:schemeClr val="accent1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 rot="9000000">
            <a:off x="3418159" y="3453481"/>
            <a:ext cx="435910" cy="0"/>
          </a:xfrm>
          <a:custGeom>
            <a:avLst/>
            <a:gdLst/>
            <a:ahLst/>
            <a:cxnLst/>
            <a:rect l="0" t="0" r="0" b="0"/>
            <a:pathLst>
              <a:path>
                <a:moveTo>
                  <a:pt x="0" y="0"/>
                </a:moveTo>
                <a:lnTo>
                  <a:pt x="435910" y="0"/>
                </a:lnTo>
              </a:path>
            </a:pathLst>
          </a:custGeom>
          <a:noFill/>
        </p:spPr>
        <p:style>
          <a:lnRef idx="2">
            <a:schemeClr val="accent1">
              <a:shade val="60000"/>
              <a:hueOff val="0"/>
              <a:satOff val="0"/>
              <a:lumOff val="0"/>
              <a:alphaOff val="0"/>
            </a:schemeClr>
          </a:lnRef>
          <a:fillRef idx="0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11" name="Freeform 10"/>
          <p:cNvSpPr/>
          <p:nvPr/>
        </p:nvSpPr>
        <p:spPr>
          <a:xfrm>
            <a:off x="947854" y="3389835"/>
            <a:ext cx="2499505" cy="1315980"/>
          </a:xfrm>
          <a:custGeom>
            <a:avLst/>
            <a:gdLst>
              <a:gd name="connsiteX0" fmla="*/ 0 w 816864"/>
              <a:gd name="connsiteY0" fmla="*/ 136147 h 816864"/>
              <a:gd name="connsiteX1" fmla="*/ 136147 w 816864"/>
              <a:gd name="connsiteY1" fmla="*/ 0 h 816864"/>
              <a:gd name="connsiteX2" fmla="*/ 680717 w 816864"/>
              <a:gd name="connsiteY2" fmla="*/ 0 h 816864"/>
              <a:gd name="connsiteX3" fmla="*/ 816864 w 816864"/>
              <a:gd name="connsiteY3" fmla="*/ 136147 h 816864"/>
              <a:gd name="connsiteX4" fmla="*/ 816864 w 816864"/>
              <a:gd name="connsiteY4" fmla="*/ 680717 h 816864"/>
              <a:gd name="connsiteX5" fmla="*/ 680717 w 816864"/>
              <a:gd name="connsiteY5" fmla="*/ 816864 h 816864"/>
              <a:gd name="connsiteX6" fmla="*/ 136147 w 816864"/>
              <a:gd name="connsiteY6" fmla="*/ 816864 h 816864"/>
              <a:gd name="connsiteX7" fmla="*/ 0 w 816864"/>
              <a:gd name="connsiteY7" fmla="*/ 680717 h 816864"/>
              <a:gd name="connsiteX8" fmla="*/ 0 w 816864"/>
              <a:gd name="connsiteY8" fmla="*/ 136147 h 816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16864" h="816864">
                <a:moveTo>
                  <a:pt x="0" y="136147"/>
                </a:moveTo>
                <a:cubicBezTo>
                  <a:pt x="0" y="60955"/>
                  <a:pt x="60955" y="0"/>
                  <a:pt x="136147" y="0"/>
                </a:cubicBezTo>
                <a:lnTo>
                  <a:pt x="680717" y="0"/>
                </a:lnTo>
                <a:cubicBezTo>
                  <a:pt x="755909" y="0"/>
                  <a:pt x="816864" y="60955"/>
                  <a:pt x="816864" y="136147"/>
                </a:cubicBezTo>
                <a:lnTo>
                  <a:pt x="816864" y="680717"/>
                </a:lnTo>
                <a:cubicBezTo>
                  <a:pt x="816864" y="755909"/>
                  <a:pt x="755909" y="816864"/>
                  <a:pt x="680717" y="816864"/>
                </a:cubicBezTo>
                <a:lnTo>
                  <a:pt x="136147" y="816864"/>
                </a:lnTo>
                <a:cubicBezTo>
                  <a:pt x="60955" y="816864"/>
                  <a:pt x="0" y="755909"/>
                  <a:pt x="0" y="680717"/>
                </a:cubicBezTo>
                <a:lnTo>
                  <a:pt x="0" y="136147"/>
                </a:lnTo>
                <a:close/>
              </a:path>
            </a:pathLst>
          </a:custGeom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90676" tIns="90676" rIns="90676" bIns="90676" numCol="1" spcCol="1270" anchor="ctr" anchorCtr="0">
            <a:noAutofit/>
          </a:bodyPr>
          <a:lstStyle/>
          <a:p>
            <a:pPr lvl="0" algn="ctr" defTabSz="8890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000" kern="1200" dirty="0" err="1">
                <a:solidFill>
                  <a:schemeClr val="accent1"/>
                </a:solidFill>
              </a:rPr>
              <a:t>Phân</a:t>
            </a:r>
            <a:r>
              <a:rPr lang="en-US" sz="2000" kern="1200" dirty="0">
                <a:solidFill>
                  <a:schemeClr val="accent1"/>
                </a:solidFill>
              </a:rPr>
              <a:t> </a:t>
            </a:r>
            <a:r>
              <a:rPr lang="en-US" sz="2000" kern="1200" dirty="0" err="1">
                <a:solidFill>
                  <a:schemeClr val="accent1"/>
                </a:solidFill>
              </a:rPr>
              <a:t>tích</a:t>
            </a:r>
            <a:r>
              <a:rPr lang="en-US" sz="2000" kern="1200" dirty="0">
                <a:solidFill>
                  <a:schemeClr val="accent1"/>
                </a:solidFill>
              </a:rPr>
              <a:t> </a:t>
            </a:r>
            <a:r>
              <a:rPr lang="en-US" sz="2000" kern="1200" dirty="0" err="1">
                <a:solidFill>
                  <a:schemeClr val="accent1"/>
                </a:solidFill>
              </a:rPr>
              <a:t>đa</a:t>
            </a:r>
            <a:r>
              <a:rPr lang="en-US" sz="2000" kern="1200" dirty="0">
                <a:solidFill>
                  <a:schemeClr val="accent1"/>
                </a:solidFill>
              </a:rPr>
              <a:t> </a:t>
            </a:r>
            <a:r>
              <a:rPr lang="en-US" sz="2000" kern="1200" dirty="0" err="1">
                <a:solidFill>
                  <a:schemeClr val="accent1"/>
                </a:solidFill>
              </a:rPr>
              <a:t>thức</a:t>
            </a:r>
            <a:r>
              <a:rPr lang="en-US" sz="2000" kern="1200" dirty="0">
                <a:solidFill>
                  <a:schemeClr val="accent1"/>
                </a:solidFill>
              </a:rPr>
              <a:t> </a:t>
            </a:r>
            <a:r>
              <a:rPr lang="en-US" sz="2000" kern="1200" dirty="0" err="1">
                <a:solidFill>
                  <a:schemeClr val="accent1"/>
                </a:solidFill>
              </a:rPr>
              <a:t>thành</a:t>
            </a:r>
            <a:r>
              <a:rPr lang="en-US" sz="2000" kern="1200" dirty="0">
                <a:solidFill>
                  <a:schemeClr val="accent1"/>
                </a:solidFill>
              </a:rPr>
              <a:t> </a:t>
            </a:r>
            <a:r>
              <a:rPr lang="en-US" sz="2000" kern="1200" dirty="0" err="1">
                <a:solidFill>
                  <a:schemeClr val="accent1"/>
                </a:solidFill>
              </a:rPr>
              <a:t>nhân</a:t>
            </a:r>
            <a:r>
              <a:rPr lang="en-US" sz="2000" kern="1200" dirty="0">
                <a:solidFill>
                  <a:schemeClr val="accent1"/>
                </a:solidFill>
              </a:rPr>
              <a:t> </a:t>
            </a:r>
            <a:r>
              <a:rPr lang="en-US" sz="2000" kern="1200" dirty="0" err="1">
                <a:solidFill>
                  <a:schemeClr val="accent1"/>
                </a:solidFill>
              </a:rPr>
              <a:t>tử</a:t>
            </a:r>
            <a:r>
              <a:rPr lang="en-US" sz="2000" kern="1200" dirty="0">
                <a:solidFill>
                  <a:schemeClr val="accent1"/>
                </a:solidFill>
              </a:rPr>
              <a:t> </a:t>
            </a:r>
            <a:r>
              <a:rPr lang="en-US" sz="2000" kern="1200" dirty="0" err="1">
                <a:solidFill>
                  <a:schemeClr val="accent1"/>
                </a:solidFill>
              </a:rPr>
              <a:t>bằng</a:t>
            </a:r>
            <a:r>
              <a:rPr lang="en-US" sz="2000" kern="1200" dirty="0">
                <a:solidFill>
                  <a:schemeClr val="accent1"/>
                </a:solidFill>
              </a:rPr>
              <a:t> </a:t>
            </a:r>
            <a:r>
              <a:rPr lang="en-US" sz="2000" kern="1200" dirty="0" err="1">
                <a:solidFill>
                  <a:schemeClr val="accent1"/>
                </a:solidFill>
              </a:rPr>
              <a:t>phương</a:t>
            </a:r>
            <a:r>
              <a:rPr lang="en-US" sz="2000" kern="1200" dirty="0">
                <a:solidFill>
                  <a:schemeClr val="accent1"/>
                </a:solidFill>
              </a:rPr>
              <a:t> </a:t>
            </a:r>
            <a:r>
              <a:rPr lang="en-US" sz="2000" kern="1200" dirty="0" err="1">
                <a:solidFill>
                  <a:schemeClr val="accent1"/>
                </a:solidFill>
              </a:rPr>
              <a:t>pháp</a:t>
            </a:r>
            <a:r>
              <a:rPr lang="en-US" sz="2000" kern="1200" dirty="0">
                <a:solidFill>
                  <a:schemeClr val="accent1"/>
                </a:solidFill>
              </a:rPr>
              <a:t> </a:t>
            </a:r>
            <a:r>
              <a:rPr lang="en-US" sz="2000" kern="1200" dirty="0" err="1" smtClean="0">
                <a:solidFill>
                  <a:schemeClr val="accent1"/>
                </a:solidFill>
              </a:rPr>
              <a:t>dùng</a:t>
            </a:r>
            <a:r>
              <a:rPr lang="en-US" sz="2000" kern="1200" dirty="0" smtClean="0">
                <a:solidFill>
                  <a:schemeClr val="accent1"/>
                </a:solidFill>
              </a:rPr>
              <a:t> </a:t>
            </a:r>
            <a:r>
              <a:rPr lang="en-US" sz="2000" kern="1200" dirty="0" err="1" smtClean="0">
                <a:solidFill>
                  <a:schemeClr val="accent1"/>
                </a:solidFill>
              </a:rPr>
              <a:t>hằng</a:t>
            </a:r>
            <a:r>
              <a:rPr lang="en-US" sz="2000" kern="1200" dirty="0" smtClean="0">
                <a:solidFill>
                  <a:schemeClr val="accent1"/>
                </a:solidFill>
              </a:rPr>
              <a:t> </a:t>
            </a:r>
            <a:r>
              <a:rPr lang="en-US" sz="2000" kern="1200" dirty="0" err="1" smtClean="0">
                <a:solidFill>
                  <a:schemeClr val="accent1"/>
                </a:solidFill>
              </a:rPr>
              <a:t>đẳng</a:t>
            </a:r>
            <a:r>
              <a:rPr lang="en-US" sz="2000" kern="1200" dirty="0" smtClean="0">
                <a:solidFill>
                  <a:schemeClr val="accent1"/>
                </a:solidFill>
              </a:rPr>
              <a:t> </a:t>
            </a:r>
            <a:r>
              <a:rPr lang="en-US" sz="2000" kern="1200" dirty="0" err="1" smtClean="0">
                <a:solidFill>
                  <a:schemeClr val="accent1"/>
                </a:solidFill>
              </a:rPr>
              <a:t>thức</a:t>
            </a:r>
            <a:endParaRPr lang="en-US" sz="2000" kern="1200" dirty="0">
              <a:solidFill>
                <a:schemeClr val="accent1"/>
              </a:solidFill>
            </a:endParaRPr>
          </a:p>
        </p:txBody>
      </p:sp>
      <p:sp>
        <p:nvSpPr>
          <p:cNvPr id="5" name="Freeform 4"/>
          <p:cNvSpPr/>
          <p:nvPr/>
        </p:nvSpPr>
        <p:spPr>
          <a:xfrm>
            <a:off x="3734245" y="1900757"/>
            <a:ext cx="1853928" cy="1552724"/>
          </a:xfrm>
          <a:custGeom>
            <a:avLst/>
            <a:gdLst>
              <a:gd name="connsiteX0" fmla="*/ 0 w 1672681"/>
              <a:gd name="connsiteY0" fmla="*/ 258793 h 1552724"/>
              <a:gd name="connsiteX1" fmla="*/ 258793 w 1672681"/>
              <a:gd name="connsiteY1" fmla="*/ 0 h 1552724"/>
              <a:gd name="connsiteX2" fmla="*/ 1413888 w 1672681"/>
              <a:gd name="connsiteY2" fmla="*/ 0 h 1552724"/>
              <a:gd name="connsiteX3" fmla="*/ 1672681 w 1672681"/>
              <a:gd name="connsiteY3" fmla="*/ 258793 h 1552724"/>
              <a:gd name="connsiteX4" fmla="*/ 1672681 w 1672681"/>
              <a:gd name="connsiteY4" fmla="*/ 1293931 h 1552724"/>
              <a:gd name="connsiteX5" fmla="*/ 1413888 w 1672681"/>
              <a:gd name="connsiteY5" fmla="*/ 1552724 h 1552724"/>
              <a:gd name="connsiteX6" fmla="*/ 258793 w 1672681"/>
              <a:gd name="connsiteY6" fmla="*/ 1552724 h 1552724"/>
              <a:gd name="connsiteX7" fmla="*/ 0 w 1672681"/>
              <a:gd name="connsiteY7" fmla="*/ 1293931 h 1552724"/>
              <a:gd name="connsiteX8" fmla="*/ 0 w 1672681"/>
              <a:gd name="connsiteY8" fmla="*/ 258793 h 1552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72681" h="1552724">
                <a:moveTo>
                  <a:pt x="0" y="258793"/>
                </a:moveTo>
                <a:cubicBezTo>
                  <a:pt x="0" y="115866"/>
                  <a:pt x="115866" y="0"/>
                  <a:pt x="258793" y="0"/>
                </a:cubicBezTo>
                <a:lnTo>
                  <a:pt x="1413888" y="0"/>
                </a:lnTo>
                <a:cubicBezTo>
                  <a:pt x="1556815" y="0"/>
                  <a:pt x="1672681" y="115866"/>
                  <a:pt x="1672681" y="258793"/>
                </a:cubicBezTo>
                <a:lnTo>
                  <a:pt x="1672681" y="1293931"/>
                </a:lnTo>
                <a:cubicBezTo>
                  <a:pt x="1672681" y="1436858"/>
                  <a:pt x="1556815" y="1552724"/>
                  <a:pt x="1413888" y="1552724"/>
                </a:cubicBezTo>
                <a:lnTo>
                  <a:pt x="258793" y="1552724"/>
                </a:lnTo>
                <a:cubicBezTo>
                  <a:pt x="115866" y="1552724"/>
                  <a:pt x="0" y="1436858"/>
                  <a:pt x="0" y="1293931"/>
                </a:cubicBezTo>
                <a:lnTo>
                  <a:pt x="0" y="258793"/>
                </a:lnTo>
                <a:close/>
              </a:path>
            </a:pathLst>
          </a:custGeom>
        </p:spPr>
        <p:style>
          <a:lnRef idx="2">
            <a:schemeClr val="accent1">
              <a:shade val="80000"/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124058" tIns="124058" rIns="124058" bIns="124058" numCol="1" spcCol="1270" anchor="ctr" anchorCtr="0">
            <a:noAutofit/>
          </a:bodyPr>
          <a:lstStyle/>
          <a:p>
            <a:pPr lvl="0" algn="ctr" defTabSz="8445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900" kern="1200" dirty="0" err="1" smtClean="0">
                <a:solidFill>
                  <a:schemeClr val="accent1"/>
                </a:solidFill>
              </a:rPr>
              <a:t>Các</a:t>
            </a:r>
            <a:r>
              <a:rPr lang="en-US" sz="1900" kern="1200" dirty="0" smtClean="0">
                <a:solidFill>
                  <a:schemeClr val="accent1"/>
                </a:solidFill>
              </a:rPr>
              <a:t> </a:t>
            </a:r>
            <a:r>
              <a:rPr lang="en-US" sz="1900" kern="1200" dirty="0" err="1" smtClean="0">
                <a:solidFill>
                  <a:schemeClr val="accent1"/>
                </a:solidFill>
              </a:rPr>
              <a:t>phương</a:t>
            </a:r>
            <a:r>
              <a:rPr lang="en-US" sz="1900" kern="1200" dirty="0" smtClean="0">
                <a:solidFill>
                  <a:schemeClr val="accent1"/>
                </a:solidFill>
              </a:rPr>
              <a:t> </a:t>
            </a:r>
            <a:r>
              <a:rPr lang="en-US" sz="1900" kern="1200" dirty="0" err="1" smtClean="0">
                <a:solidFill>
                  <a:schemeClr val="accent1"/>
                </a:solidFill>
              </a:rPr>
              <a:t>pháp</a:t>
            </a:r>
            <a:r>
              <a:rPr lang="en-US" sz="1900" kern="1200" dirty="0" smtClean="0">
                <a:solidFill>
                  <a:schemeClr val="accent1"/>
                </a:solidFill>
              </a:rPr>
              <a:t> </a:t>
            </a:r>
            <a:r>
              <a:rPr lang="en-US" sz="1900" kern="1200" dirty="0" err="1" smtClean="0">
                <a:solidFill>
                  <a:schemeClr val="accent1"/>
                </a:solidFill>
              </a:rPr>
              <a:t>phân</a:t>
            </a:r>
            <a:r>
              <a:rPr lang="en-US" sz="1900" kern="1200" dirty="0" smtClean="0">
                <a:solidFill>
                  <a:schemeClr val="accent1"/>
                </a:solidFill>
              </a:rPr>
              <a:t> </a:t>
            </a:r>
            <a:r>
              <a:rPr lang="en-US" sz="1900" kern="1200" dirty="0" err="1" smtClean="0">
                <a:solidFill>
                  <a:schemeClr val="accent1"/>
                </a:solidFill>
              </a:rPr>
              <a:t>tích</a:t>
            </a:r>
            <a:r>
              <a:rPr lang="en-US" sz="1900" kern="1200" dirty="0" smtClean="0">
                <a:solidFill>
                  <a:schemeClr val="accent1"/>
                </a:solidFill>
              </a:rPr>
              <a:t> </a:t>
            </a:r>
            <a:r>
              <a:rPr lang="en-US" sz="1900" kern="1200" dirty="0" err="1" smtClean="0">
                <a:solidFill>
                  <a:schemeClr val="accent1"/>
                </a:solidFill>
              </a:rPr>
              <a:t>đa</a:t>
            </a:r>
            <a:r>
              <a:rPr lang="en-US" sz="1900" kern="1200" dirty="0" smtClean="0">
                <a:solidFill>
                  <a:schemeClr val="accent1"/>
                </a:solidFill>
              </a:rPr>
              <a:t> </a:t>
            </a:r>
            <a:r>
              <a:rPr lang="en-US" sz="1900" kern="1200" dirty="0" err="1" smtClean="0">
                <a:solidFill>
                  <a:schemeClr val="accent1"/>
                </a:solidFill>
              </a:rPr>
              <a:t>thức</a:t>
            </a:r>
            <a:r>
              <a:rPr lang="en-US" sz="1900" kern="1200" dirty="0" smtClean="0">
                <a:solidFill>
                  <a:schemeClr val="accent1"/>
                </a:solidFill>
              </a:rPr>
              <a:t> </a:t>
            </a:r>
            <a:r>
              <a:rPr lang="en-US" sz="1900" kern="1200" dirty="0" err="1" smtClean="0">
                <a:solidFill>
                  <a:schemeClr val="accent1"/>
                </a:solidFill>
              </a:rPr>
              <a:t>thành</a:t>
            </a:r>
            <a:r>
              <a:rPr lang="en-US" sz="1900" kern="1200" dirty="0" smtClean="0">
                <a:solidFill>
                  <a:schemeClr val="accent1"/>
                </a:solidFill>
              </a:rPr>
              <a:t> </a:t>
            </a:r>
            <a:r>
              <a:rPr lang="en-US" sz="1900" kern="1200" dirty="0" err="1" smtClean="0">
                <a:solidFill>
                  <a:schemeClr val="accent1"/>
                </a:solidFill>
              </a:rPr>
              <a:t>nhân</a:t>
            </a:r>
            <a:r>
              <a:rPr lang="en-US" sz="1900" kern="1200" dirty="0" smtClean="0">
                <a:solidFill>
                  <a:schemeClr val="accent1"/>
                </a:solidFill>
              </a:rPr>
              <a:t> </a:t>
            </a:r>
            <a:r>
              <a:rPr lang="en-US" sz="1900" kern="1200" dirty="0" err="1" smtClean="0">
                <a:solidFill>
                  <a:schemeClr val="accent1"/>
                </a:solidFill>
              </a:rPr>
              <a:t>tử</a:t>
            </a:r>
            <a:endParaRPr lang="en-US" sz="1900" kern="1200" dirty="0">
              <a:solidFill>
                <a:schemeClr val="accent1"/>
              </a:solidFill>
            </a:endParaRPr>
          </a:p>
        </p:txBody>
      </p:sp>
      <p:sp>
        <p:nvSpPr>
          <p:cNvPr id="12" name="Oval 11"/>
          <p:cNvSpPr/>
          <p:nvPr/>
        </p:nvSpPr>
        <p:spPr>
          <a:xfrm>
            <a:off x="2419108" y="416689"/>
            <a:ext cx="636608" cy="68290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2" name="Oval 81"/>
          <p:cNvSpPr/>
          <p:nvPr/>
        </p:nvSpPr>
        <p:spPr>
          <a:xfrm>
            <a:off x="252040" y="3706372"/>
            <a:ext cx="636608" cy="68290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83" name="Oval 82"/>
          <p:cNvSpPr/>
          <p:nvPr/>
        </p:nvSpPr>
        <p:spPr>
          <a:xfrm>
            <a:off x="5179245" y="3781109"/>
            <a:ext cx="636608" cy="682906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  <p:bldP spid="11" grpId="0" animBg="1"/>
      <p:bldP spid="5" grpId="0" animBg="1"/>
      <p:bldP spid="12" grpId="0" animBg="1"/>
      <p:bldP spid="82" grpId="0" animBg="1"/>
      <p:bldP spid="83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1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3" name="Google Shape;1463;p40"/>
          <p:cNvGrpSpPr/>
          <p:nvPr/>
        </p:nvGrpSpPr>
        <p:grpSpPr>
          <a:xfrm>
            <a:off x="-695405" y="1703288"/>
            <a:ext cx="3281207" cy="4051611"/>
            <a:chOff x="-222667" y="1230513"/>
            <a:chExt cx="3561110" cy="4397233"/>
          </a:xfrm>
        </p:grpSpPr>
        <p:sp>
          <p:nvSpPr>
            <p:cNvPr id="1464" name="Google Shape;1464;p40"/>
            <p:cNvSpPr/>
            <p:nvPr/>
          </p:nvSpPr>
          <p:spPr>
            <a:xfrm rot="10800000">
              <a:off x="64475" y="1230513"/>
              <a:ext cx="1737650" cy="1455825"/>
            </a:xfrm>
            <a:custGeom>
              <a:avLst/>
              <a:gdLst/>
              <a:ahLst/>
              <a:cxnLst/>
              <a:rect l="l" t="t" r="r" b="b"/>
              <a:pathLst>
                <a:path w="69506" h="58233" extrusionOk="0">
                  <a:moveTo>
                    <a:pt x="20701" y="1674"/>
                  </a:moveTo>
                  <a:lnTo>
                    <a:pt x="20969" y="1681"/>
                  </a:lnTo>
                  <a:lnTo>
                    <a:pt x="21236" y="1688"/>
                  </a:lnTo>
                  <a:lnTo>
                    <a:pt x="21503" y="1709"/>
                  </a:lnTo>
                  <a:lnTo>
                    <a:pt x="21764" y="1730"/>
                  </a:lnTo>
                  <a:lnTo>
                    <a:pt x="22024" y="1765"/>
                  </a:lnTo>
                  <a:lnTo>
                    <a:pt x="22291" y="1799"/>
                  </a:lnTo>
                  <a:lnTo>
                    <a:pt x="22552" y="1841"/>
                  </a:lnTo>
                  <a:lnTo>
                    <a:pt x="22805" y="1890"/>
                  </a:lnTo>
                  <a:lnTo>
                    <a:pt x="23065" y="1945"/>
                  </a:lnTo>
                  <a:lnTo>
                    <a:pt x="23319" y="2008"/>
                  </a:lnTo>
                  <a:lnTo>
                    <a:pt x="23572" y="2070"/>
                  </a:lnTo>
                  <a:lnTo>
                    <a:pt x="23818" y="2146"/>
                  </a:lnTo>
                  <a:lnTo>
                    <a:pt x="24065" y="2223"/>
                  </a:lnTo>
                  <a:lnTo>
                    <a:pt x="24311" y="2306"/>
                  </a:lnTo>
                  <a:lnTo>
                    <a:pt x="24550" y="2396"/>
                  </a:lnTo>
                  <a:lnTo>
                    <a:pt x="24789" y="2494"/>
                  </a:lnTo>
                  <a:lnTo>
                    <a:pt x="25022" y="2598"/>
                  </a:lnTo>
                  <a:lnTo>
                    <a:pt x="25254" y="2702"/>
                  </a:lnTo>
                  <a:lnTo>
                    <a:pt x="25472" y="2813"/>
                  </a:lnTo>
                  <a:lnTo>
                    <a:pt x="25697" y="2931"/>
                  </a:lnTo>
                  <a:lnTo>
                    <a:pt x="25908" y="3049"/>
                  </a:lnTo>
                  <a:lnTo>
                    <a:pt x="26119" y="3174"/>
                  </a:lnTo>
                  <a:lnTo>
                    <a:pt x="26323" y="3306"/>
                  </a:lnTo>
                  <a:lnTo>
                    <a:pt x="26527" y="3445"/>
                  </a:lnTo>
                  <a:lnTo>
                    <a:pt x="26717" y="3584"/>
                  </a:lnTo>
                  <a:lnTo>
                    <a:pt x="26907" y="3722"/>
                  </a:lnTo>
                  <a:lnTo>
                    <a:pt x="27090" y="3875"/>
                  </a:lnTo>
                  <a:lnTo>
                    <a:pt x="27266" y="4028"/>
                  </a:lnTo>
                  <a:lnTo>
                    <a:pt x="27435" y="4188"/>
                  </a:lnTo>
                  <a:lnTo>
                    <a:pt x="27597" y="4347"/>
                  </a:lnTo>
                  <a:lnTo>
                    <a:pt x="27752" y="4514"/>
                  </a:lnTo>
                  <a:lnTo>
                    <a:pt x="27899" y="4681"/>
                  </a:lnTo>
                  <a:lnTo>
                    <a:pt x="28040" y="4854"/>
                  </a:lnTo>
                  <a:lnTo>
                    <a:pt x="28174" y="5028"/>
                  </a:lnTo>
                  <a:lnTo>
                    <a:pt x="28301" y="5208"/>
                  </a:lnTo>
                  <a:lnTo>
                    <a:pt x="28540" y="5583"/>
                  </a:lnTo>
                  <a:lnTo>
                    <a:pt x="28772" y="5979"/>
                  </a:lnTo>
                  <a:lnTo>
                    <a:pt x="29004" y="6396"/>
                  </a:lnTo>
                  <a:lnTo>
                    <a:pt x="29229" y="6833"/>
                  </a:lnTo>
                  <a:lnTo>
                    <a:pt x="29447" y="7291"/>
                  </a:lnTo>
                  <a:lnTo>
                    <a:pt x="29659" y="7763"/>
                  </a:lnTo>
                  <a:lnTo>
                    <a:pt x="29863" y="8249"/>
                  </a:lnTo>
                  <a:lnTo>
                    <a:pt x="30060" y="8756"/>
                  </a:lnTo>
                  <a:lnTo>
                    <a:pt x="30243" y="9270"/>
                  </a:lnTo>
                  <a:lnTo>
                    <a:pt x="30411" y="9805"/>
                  </a:lnTo>
                  <a:lnTo>
                    <a:pt x="30573" y="10346"/>
                  </a:lnTo>
                  <a:lnTo>
                    <a:pt x="30721" y="10895"/>
                  </a:lnTo>
                  <a:lnTo>
                    <a:pt x="30862" y="11457"/>
                  </a:lnTo>
                  <a:lnTo>
                    <a:pt x="30981" y="12026"/>
                  </a:lnTo>
                  <a:lnTo>
                    <a:pt x="31031" y="12318"/>
                  </a:lnTo>
                  <a:lnTo>
                    <a:pt x="31087" y="12610"/>
                  </a:lnTo>
                  <a:lnTo>
                    <a:pt x="31129" y="12894"/>
                  </a:lnTo>
                  <a:lnTo>
                    <a:pt x="31171" y="13193"/>
                  </a:lnTo>
                  <a:lnTo>
                    <a:pt x="31214" y="13484"/>
                  </a:lnTo>
                  <a:lnTo>
                    <a:pt x="31242" y="13776"/>
                  </a:lnTo>
                  <a:lnTo>
                    <a:pt x="31277" y="14075"/>
                  </a:lnTo>
                  <a:lnTo>
                    <a:pt x="31298" y="14373"/>
                  </a:lnTo>
                  <a:lnTo>
                    <a:pt x="31319" y="14672"/>
                  </a:lnTo>
                  <a:lnTo>
                    <a:pt x="31333" y="14963"/>
                  </a:lnTo>
                  <a:lnTo>
                    <a:pt x="31340" y="15262"/>
                  </a:lnTo>
                  <a:lnTo>
                    <a:pt x="31347" y="15560"/>
                  </a:lnTo>
                  <a:lnTo>
                    <a:pt x="31347" y="15859"/>
                  </a:lnTo>
                  <a:lnTo>
                    <a:pt x="31340" y="16158"/>
                  </a:lnTo>
                  <a:lnTo>
                    <a:pt x="31326" y="16456"/>
                  </a:lnTo>
                  <a:lnTo>
                    <a:pt x="31312" y="16755"/>
                  </a:lnTo>
                  <a:lnTo>
                    <a:pt x="31291" y="17053"/>
                  </a:lnTo>
                  <a:lnTo>
                    <a:pt x="31263" y="17352"/>
                  </a:lnTo>
                  <a:lnTo>
                    <a:pt x="31228" y="17650"/>
                  </a:lnTo>
                  <a:lnTo>
                    <a:pt x="31185" y="17942"/>
                  </a:lnTo>
                  <a:lnTo>
                    <a:pt x="31143" y="18241"/>
                  </a:lnTo>
                  <a:lnTo>
                    <a:pt x="31087" y="18532"/>
                  </a:lnTo>
                  <a:lnTo>
                    <a:pt x="31031" y="18824"/>
                  </a:lnTo>
                  <a:lnTo>
                    <a:pt x="30967" y="19115"/>
                  </a:lnTo>
                  <a:lnTo>
                    <a:pt x="30897" y="19407"/>
                  </a:lnTo>
                  <a:lnTo>
                    <a:pt x="30812" y="19692"/>
                  </a:lnTo>
                  <a:lnTo>
                    <a:pt x="30728" y="19976"/>
                  </a:lnTo>
                  <a:lnTo>
                    <a:pt x="30637" y="20261"/>
                  </a:lnTo>
                  <a:lnTo>
                    <a:pt x="30538" y="20546"/>
                  </a:lnTo>
                  <a:lnTo>
                    <a:pt x="30433" y="20823"/>
                  </a:lnTo>
                  <a:lnTo>
                    <a:pt x="30320" y="21101"/>
                  </a:lnTo>
                  <a:lnTo>
                    <a:pt x="30200" y="21379"/>
                  </a:lnTo>
                  <a:lnTo>
                    <a:pt x="30074" y="21650"/>
                  </a:lnTo>
                  <a:lnTo>
                    <a:pt x="29933" y="21913"/>
                  </a:lnTo>
                  <a:lnTo>
                    <a:pt x="29792" y="22184"/>
                  </a:lnTo>
                  <a:lnTo>
                    <a:pt x="29644" y="22448"/>
                  </a:lnTo>
                  <a:lnTo>
                    <a:pt x="29483" y="22705"/>
                  </a:lnTo>
                  <a:lnTo>
                    <a:pt x="29307" y="22948"/>
                  </a:lnTo>
                  <a:lnTo>
                    <a:pt x="29131" y="23191"/>
                  </a:lnTo>
                  <a:lnTo>
                    <a:pt x="28934" y="23420"/>
                  </a:lnTo>
                  <a:lnTo>
                    <a:pt x="28730" y="23642"/>
                  </a:lnTo>
                  <a:lnTo>
                    <a:pt x="28519" y="23858"/>
                  </a:lnTo>
                  <a:lnTo>
                    <a:pt x="28301" y="24059"/>
                  </a:lnTo>
                  <a:lnTo>
                    <a:pt x="28068" y="24260"/>
                  </a:lnTo>
                  <a:lnTo>
                    <a:pt x="27829" y="24448"/>
                  </a:lnTo>
                  <a:lnTo>
                    <a:pt x="27576" y="24628"/>
                  </a:lnTo>
                  <a:lnTo>
                    <a:pt x="27322" y="24802"/>
                  </a:lnTo>
                  <a:lnTo>
                    <a:pt x="27055" y="24961"/>
                  </a:lnTo>
                  <a:lnTo>
                    <a:pt x="26788" y="25121"/>
                  </a:lnTo>
                  <a:lnTo>
                    <a:pt x="26506" y="25267"/>
                  </a:lnTo>
                  <a:lnTo>
                    <a:pt x="26218" y="25406"/>
                  </a:lnTo>
                  <a:lnTo>
                    <a:pt x="25929" y="25538"/>
                  </a:lnTo>
                  <a:lnTo>
                    <a:pt x="25627" y="25670"/>
                  </a:lnTo>
                  <a:lnTo>
                    <a:pt x="25324" y="25788"/>
                  </a:lnTo>
                  <a:lnTo>
                    <a:pt x="25015" y="25899"/>
                  </a:lnTo>
                  <a:lnTo>
                    <a:pt x="24698" y="25996"/>
                  </a:lnTo>
                  <a:lnTo>
                    <a:pt x="24381" y="26093"/>
                  </a:lnTo>
                  <a:lnTo>
                    <a:pt x="24058" y="26183"/>
                  </a:lnTo>
                  <a:lnTo>
                    <a:pt x="23727" y="26267"/>
                  </a:lnTo>
                  <a:lnTo>
                    <a:pt x="23396" y="26343"/>
                  </a:lnTo>
                  <a:lnTo>
                    <a:pt x="23058" y="26413"/>
                  </a:lnTo>
                  <a:lnTo>
                    <a:pt x="22721" y="26475"/>
                  </a:lnTo>
                  <a:lnTo>
                    <a:pt x="22376" y="26531"/>
                  </a:lnTo>
                  <a:lnTo>
                    <a:pt x="22031" y="26579"/>
                  </a:lnTo>
                  <a:lnTo>
                    <a:pt x="21686" y="26621"/>
                  </a:lnTo>
                  <a:lnTo>
                    <a:pt x="21335" y="26656"/>
                  </a:lnTo>
                  <a:lnTo>
                    <a:pt x="20983" y="26683"/>
                  </a:lnTo>
                  <a:lnTo>
                    <a:pt x="20631" y="26711"/>
                  </a:lnTo>
                  <a:lnTo>
                    <a:pt x="20279" y="26725"/>
                  </a:lnTo>
                  <a:lnTo>
                    <a:pt x="19920" y="26739"/>
                  </a:lnTo>
                  <a:lnTo>
                    <a:pt x="19568" y="26746"/>
                  </a:lnTo>
                  <a:lnTo>
                    <a:pt x="19217" y="26746"/>
                  </a:lnTo>
                  <a:lnTo>
                    <a:pt x="18858" y="26739"/>
                  </a:lnTo>
                  <a:lnTo>
                    <a:pt x="18506" y="26725"/>
                  </a:lnTo>
                  <a:lnTo>
                    <a:pt x="18154" y="26711"/>
                  </a:lnTo>
                  <a:lnTo>
                    <a:pt x="17802" y="26690"/>
                  </a:lnTo>
                  <a:lnTo>
                    <a:pt x="17451" y="26663"/>
                  </a:lnTo>
                  <a:lnTo>
                    <a:pt x="17106" y="26628"/>
                  </a:lnTo>
                  <a:lnTo>
                    <a:pt x="16761" y="26586"/>
                  </a:lnTo>
                  <a:lnTo>
                    <a:pt x="16416" y="26544"/>
                  </a:lnTo>
                  <a:lnTo>
                    <a:pt x="16078" y="26496"/>
                  </a:lnTo>
                  <a:lnTo>
                    <a:pt x="15741" y="26440"/>
                  </a:lnTo>
                  <a:lnTo>
                    <a:pt x="15410" y="26385"/>
                  </a:lnTo>
                  <a:lnTo>
                    <a:pt x="15079" y="26322"/>
                  </a:lnTo>
                  <a:lnTo>
                    <a:pt x="14756" y="26253"/>
                  </a:lnTo>
                  <a:lnTo>
                    <a:pt x="14432" y="26183"/>
                  </a:lnTo>
                  <a:lnTo>
                    <a:pt x="14115" y="26107"/>
                  </a:lnTo>
                  <a:lnTo>
                    <a:pt x="13806" y="26024"/>
                  </a:lnTo>
                  <a:lnTo>
                    <a:pt x="13503" y="25940"/>
                  </a:lnTo>
                  <a:lnTo>
                    <a:pt x="13201" y="25850"/>
                  </a:lnTo>
                  <a:lnTo>
                    <a:pt x="12912" y="25760"/>
                  </a:lnTo>
                  <a:lnTo>
                    <a:pt x="12624" y="25663"/>
                  </a:lnTo>
                  <a:lnTo>
                    <a:pt x="12342" y="25566"/>
                  </a:lnTo>
                  <a:lnTo>
                    <a:pt x="12075" y="25454"/>
                  </a:lnTo>
                  <a:lnTo>
                    <a:pt x="11807" y="25350"/>
                  </a:lnTo>
                  <a:lnTo>
                    <a:pt x="11547" y="25239"/>
                  </a:lnTo>
                  <a:lnTo>
                    <a:pt x="11301" y="25121"/>
                  </a:lnTo>
                  <a:lnTo>
                    <a:pt x="11062" y="25003"/>
                  </a:lnTo>
                  <a:lnTo>
                    <a:pt x="10829" y="24878"/>
                  </a:lnTo>
                  <a:lnTo>
                    <a:pt x="10604" y="24753"/>
                  </a:lnTo>
                  <a:lnTo>
                    <a:pt x="10506" y="24698"/>
                  </a:lnTo>
                  <a:lnTo>
                    <a:pt x="10414" y="24635"/>
                  </a:lnTo>
                  <a:lnTo>
                    <a:pt x="10323" y="24566"/>
                  </a:lnTo>
                  <a:lnTo>
                    <a:pt x="10238" y="24503"/>
                  </a:lnTo>
                  <a:lnTo>
                    <a:pt x="10154" y="24427"/>
                  </a:lnTo>
                  <a:lnTo>
                    <a:pt x="10076" y="24350"/>
                  </a:lnTo>
                  <a:lnTo>
                    <a:pt x="9992" y="24274"/>
                  </a:lnTo>
                  <a:lnTo>
                    <a:pt x="9922" y="24191"/>
                  </a:lnTo>
                  <a:lnTo>
                    <a:pt x="9774" y="24017"/>
                  </a:lnTo>
                  <a:lnTo>
                    <a:pt x="9640" y="23830"/>
                  </a:lnTo>
                  <a:lnTo>
                    <a:pt x="9521" y="23635"/>
                  </a:lnTo>
                  <a:lnTo>
                    <a:pt x="9408" y="23420"/>
                  </a:lnTo>
                  <a:lnTo>
                    <a:pt x="9302" y="23205"/>
                  </a:lnTo>
                  <a:lnTo>
                    <a:pt x="9211" y="22969"/>
                  </a:lnTo>
                  <a:lnTo>
                    <a:pt x="9134" y="22726"/>
                  </a:lnTo>
                  <a:lnTo>
                    <a:pt x="9063" y="22476"/>
                  </a:lnTo>
                  <a:lnTo>
                    <a:pt x="9000" y="22212"/>
                  </a:lnTo>
                  <a:lnTo>
                    <a:pt x="8944" y="21941"/>
                  </a:lnTo>
                  <a:lnTo>
                    <a:pt x="8901" y="21663"/>
                  </a:lnTo>
                  <a:lnTo>
                    <a:pt x="8866" y="21372"/>
                  </a:lnTo>
                  <a:lnTo>
                    <a:pt x="8838" y="21073"/>
                  </a:lnTo>
                  <a:lnTo>
                    <a:pt x="8817" y="20775"/>
                  </a:lnTo>
                  <a:lnTo>
                    <a:pt x="8810" y="20462"/>
                  </a:lnTo>
                  <a:lnTo>
                    <a:pt x="8810" y="20143"/>
                  </a:lnTo>
                  <a:lnTo>
                    <a:pt x="8817" y="19817"/>
                  </a:lnTo>
                  <a:lnTo>
                    <a:pt x="8831" y="19483"/>
                  </a:lnTo>
                  <a:lnTo>
                    <a:pt x="8852" y="19143"/>
                  </a:lnTo>
                  <a:lnTo>
                    <a:pt x="8880" y="18803"/>
                  </a:lnTo>
                  <a:lnTo>
                    <a:pt x="8915" y="18456"/>
                  </a:lnTo>
                  <a:lnTo>
                    <a:pt x="8958" y="18102"/>
                  </a:lnTo>
                  <a:lnTo>
                    <a:pt x="9007" y="17741"/>
                  </a:lnTo>
                  <a:lnTo>
                    <a:pt x="9063" y="17380"/>
                  </a:lnTo>
                  <a:lnTo>
                    <a:pt x="9127" y="17019"/>
                  </a:lnTo>
                  <a:lnTo>
                    <a:pt x="9197" y="16651"/>
                  </a:lnTo>
                  <a:lnTo>
                    <a:pt x="9274" y="16283"/>
                  </a:lnTo>
                  <a:lnTo>
                    <a:pt x="9352" y="15908"/>
                  </a:lnTo>
                  <a:lnTo>
                    <a:pt x="9443" y="15533"/>
                  </a:lnTo>
                  <a:lnTo>
                    <a:pt x="9535" y="15151"/>
                  </a:lnTo>
                  <a:lnTo>
                    <a:pt x="9633" y="14776"/>
                  </a:lnTo>
                  <a:lnTo>
                    <a:pt x="9732" y="14394"/>
                  </a:lnTo>
                  <a:lnTo>
                    <a:pt x="9844" y="14019"/>
                  </a:lnTo>
                  <a:lnTo>
                    <a:pt x="9957" y="13637"/>
                  </a:lnTo>
                  <a:lnTo>
                    <a:pt x="10069" y="13262"/>
                  </a:lnTo>
                  <a:lnTo>
                    <a:pt x="10196" y="12880"/>
                  </a:lnTo>
                  <a:lnTo>
                    <a:pt x="10323" y="12506"/>
                  </a:lnTo>
                  <a:lnTo>
                    <a:pt x="10449" y="12131"/>
                  </a:lnTo>
                  <a:lnTo>
                    <a:pt x="10717" y="11381"/>
                  </a:lnTo>
                  <a:lnTo>
                    <a:pt x="11005" y="10645"/>
                  </a:lnTo>
                  <a:lnTo>
                    <a:pt x="11301" y="9923"/>
                  </a:lnTo>
                  <a:lnTo>
                    <a:pt x="11603" y="9214"/>
                  </a:lnTo>
                  <a:lnTo>
                    <a:pt x="11920" y="8527"/>
                  </a:lnTo>
                  <a:lnTo>
                    <a:pt x="12244" y="7868"/>
                  </a:lnTo>
                  <a:lnTo>
                    <a:pt x="12413" y="7541"/>
                  </a:lnTo>
                  <a:lnTo>
                    <a:pt x="12574" y="7229"/>
                  </a:lnTo>
                  <a:lnTo>
                    <a:pt x="12743" y="6916"/>
                  </a:lnTo>
                  <a:lnTo>
                    <a:pt x="12912" y="6618"/>
                  </a:lnTo>
                  <a:lnTo>
                    <a:pt x="13081" y="6326"/>
                  </a:lnTo>
                  <a:lnTo>
                    <a:pt x="13250" y="6041"/>
                  </a:lnTo>
                  <a:lnTo>
                    <a:pt x="13419" y="5764"/>
                  </a:lnTo>
                  <a:lnTo>
                    <a:pt x="13588" y="5500"/>
                  </a:lnTo>
                  <a:lnTo>
                    <a:pt x="13756" y="5243"/>
                  </a:lnTo>
                  <a:lnTo>
                    <a:pt x="13925" y="4993"/>
                  </a:lnTo>
                  <a:lnTo>
                    <a:pt x="14094" y="4757"/>
                  </a:lnTo>
                  <a:lnTo>
                    <a:pt x="14277" y="4528"/>
                  </a:lnTo>
                  <a:lnTo>
                    <a:pt x="14460" y="4313"/>
                  </a:lnTo>
                  <a:lnTo>
                    <a:pt x="14650" y="4104"/>
                  </a:lnTo>
                  <a:lnTo>
                    <a:pt x="14847" y="3903"/>
                  </a:lnTo>
                  <a:lnTo>
                    <a:pt x="15051" y="3709"/>
                  </a:lnTo>
                  <a:lnTo>
                    <a:pt x="15262" y="3528"/>
                  </a:lnTo>
                  <a:lnTo>
                    <a:pt x="15473" y="3361"/>
                  </a:lnTo>
                  <a:lnTo>
                    <a:pt x="15691" y="3195"/>
                  </a:lnTo>
                  <a:lnTo>
                    <a:pt x="15910" y="3042"/>
                  </a:lnTo>
                  <a:lnTo>
                    <a:pt x="16142" y="2896"/>
                  </a:lnTo>
                  <a:lnTo>
                    <a:pt x="16367" y="2764"/>
                  </a:lnTo>
                  <a:lnTo>
                    <a:pt x="16606" y="2632"/>
                  </a:lnTo>
                  <a:lnTo>
                    <a:pt x="16845" y="2514"/>
                  </a:lnTo>
                  <a:lnTo>
                    <a:pt x="17085" y="2403"/>
                  </a:lnTo>
                  <a:lnTo>
                    <a:pt x="17331" y="2299"/>
                  </a:lnTo>
                  <a:lnTo>
                    <a:pt x="17577" y="2209"/>
                  </a:lnTo>
                  <a:lnTo>
                    <a:pt x="17830" y="2119"/>
                  </a:lnTo>
                  <a:lnTo>
                    <a:pt x="18084" y="2042"/>
                  </a:lnTo>
                  <a:lnTo>
                    <a:pt x="18337" y="1973"/>
                  </a:lnTo>
                  <a:lnTo>
                    <a:pt x="18597" y="1910"/>
                  </a:lnTo>
                  <a:lnTo>
                    <a:pt x="18858" y="1855"/>
                  </a:lnTo>
                  <a:lnTo>
                    <a:pt x="19118" y="1806"/>
                  </a:lnTo>
                  <a:lnTo>
                    <a:pt x="19378" y="1765"/>
                  </a:lnTo>
                  <a:lnTo>
                    <a:pt x="19646" y="1737"/>
                  </a:lnTo>
                  <a:lnTo>
                    <a:pt x="19906" y="1709"/>
                  </a:lnTo>
                  <a:lnTo>
                    <a:pt x="20174" y="1695"/>
                  </a:lnTo>
                  <a:lnTo>
                    <a:pt x="20441" y="1681"/>
                  </a:lnTo>
                  <a:lnTo>
                    <a:pt x="20701" y="1674"/>
                  </a:lnTo>
                  <a:close/>
                  <a:moveTo>
                    <a:pt x="6235" y="38396"/>
                  </a:moveTo>
                  <a:lnTo>
                    <a:pt x="6249" y="38403"/>
                  </a:lnTo>
                  <a:lnTo>
                    <a:pt x="6263" y="38410"/>
                  </a:lnTo>
                  <a:lnTo>
                    <a:pt x="6298" y="38445"/>
                  </a:lnTo>
                  <a:lnTo>
                    <a:pt x="6347" y="38507"/>
                  </a:lnTo>
                  <a:lnTo>
                    <a:pt x="6488" y="38709"/>
                  </a:lnTo>
                  <a:lnTo>
                    <a:pt x="6685" y="39000"/>
                  </a:lnTo>
                  <a:lnTo>
                    <a:pt x="6924" y="39368"/>
                  </a:lnTo>
                  <a:lnTo>
                    <a:pt x="7515" y="40292"/>
                  </a:lnTo>
                  <a:lnTo>
                    <a:pt x="7853" y="40813"/>
                  </a:lnTo>
                  <a:lnTo>
                    <a:pt x="8219" y="41361"/>
                  </a:lnTo>
                  <a:lnTo>
                    <a:pt x="8606" y="41923"/>
                  </a:lnTo>
                  <a:lnTo>
                    <a:pt x="9000" y="42479"/>
                  </a:lnTo>
                  <a:lnTo>
                    <a:pt x="9204" y="42750"/>
                  </a:lnTo>
                  <a:lnTo>
                    <a:pt x="9401" y="43014"/>
                  </a:lnTo>
                  <a:lnTo>
                    <a:pt x="9605" y="43277"/>
                  </a:lnTo>
                  <a:lnTo>
                    <a:pt x="9809" y="43527"/>
                  </a:lnTo>
                  <a:lnTo>
                    <a:pt x="10006" y="43770"/>
                  </a:lnTo>
                  <a:lnTo>
                    <a:pt x="10203" y="43999"/>
                  </a:lnTo>
                  <a:lnTo>
                    <a:pt x="10400" y="44215"/>
                  </a:lnTo>
                  <a:lnTo>
                    <a:pt x="10597" y="44409"/>
                  </a:lnTo>
                  <a:lnTo>
                    <a:pt x="10787" y="44590"/>
                  </a:lnTo>
                  <a:lnTo>
                    <a:pt x="10970" y="44756"/>
                  </a:lnTo>
                  <a:lnTo>
                    <a:pt x="11146" y="44895"/>
                  </a:lnTo>
                  <a:lnTo>
                    <a:pt x="11322" y="45013"/>
                  </a:lnTo>
                  <a:lnTo>
                    <a:pt x="11273" y="45152"/>
                  </a:lnTo>
                  <a:lnTo>
                    <a:pt x="11188" y="45360"/>
                  </a:lnTo>
                  <a:lnTo>
                    <a:pt x="11076" y="45624"/>
                  </a:lnTo>
                  <a:lnTo>
                    <a:pt x="10942" y="45937"/>
                  </a:lnTo>
                  <a:lnTo>
                    <a:pt x="10780" y="46284"/>
                  </a:lnTo>
                  <a:lnTo>
                    <a:pt x="10597" y="46652"/>
                  </a:lnTo>
                  <a:lnTo>
                    <a:pt x="10393" y="47034"/>
                  </a:lnTo>
                  <a:lnTo>
                    <a:pt x="10175" y="47422"/>
                  </a:lnTo>
                  <a:lnTo>
                    <a:pt x="10055" y="47610"/>
                  </a:lnTo>
                  <a:lnTo>
                    <a:pt x="9936" y="47797"/>
                  </a:lnTo>
                  <a:lnTo>
                    <a:pt x="9816" y="47978"/>
                  </a:lnTo>
                  <a:lnTo>
                    <a:pt x="9696" y="48158"/>
                  </a:lnTo>
                  <a:lnTo>
                    <a:pt x="9570" y="48325"/>
                  </a:lnTo>
                  <a:lnTo>
                    <a:pt x="9443" y="48485"/>
                  </a:lnTo>
                  <a:lnTo>
                    <a:pt x="9310" y="48637"/>
                  </a:lnTo>
                  <a:lnTo>
                    <a:pt x="9176" y="48769"/>
                  </a:lnTo>
                  <a:lnTo>
                    <a:pt x="9049" y="48894"/>
                  </a:lnTo>
                  <a:lnTo>
                    <a:pt x="8915" y="49005"/>
                  </a:lnTo>
                  <a:lnTo>
                    <a:pt x="8782" y="49103"/>
                  </a:lnTo>
                  <a:lnTo>
                    <a:pt x="8648" y="49179"/>
                  </a:lnTo>
                  <a:lnTo>
                    <a:pt x="8585" y="49214"/>
                  </a:lnTo>
                  <a:lnTo>
                    <a:pt x="8514" y="49235"/>
                  </a:lnTo>
                  <a:lnTo>
                    <a:pt x="8451" y="49262"/>
                  </a:lnTo>
                  <a:lnTo>
                    <a:pt x="8381" y="49276"/>
                  </a:lnTo>
                  <a:lnTo>
                    <a:pt x="8317" y="49290"/>
                  </a:lnTo>
                  <a:lnTo>
                    <a:pt x="8254" y="49297"/>
                  </a:lnTo>
                  <a:lnTo>
                    <a:pt x="8184" y="49297"/>
                  </a:lnTo>
                  <a:lnTo>
                    <a:pt x="8120" y="49290"/>
                  </a:lnTo>
                  <a:lnTo>
                    <a:pt x="7994" y="49269"/>
                  </a:lnTo>
                  <a:lnTo>
                    <a:pt x="7867" y="49235"/>
                  </a:lnTo>
                  <a:lnTo>
                    <a:pt x="7740" y="49193"/>
                  </a:lnTo>
                  <a:lnTo>
                    <a:pt x="7614" y="49144"/>
                  </a:lnTo>
                  <a:lnTo>
                    <a:pt x="7494" y="49082"/>
                  </a:lnTo>
                  <a:lnTo>
                    <a:pt x="7375" y="49012"/>
                  </a:lnTo>
                  <a:lnTo>
                    <a:pt x="7255" y="48936"/>
                  </a:lnTo>
                  <a:lnTo>
                    <a:pt x="7142" y="48846"/>
                  </a:lnTo>
                  <a:lnTo>
                    <a:pt x="7030" y="48749"/>
                  </a:lnTo>
                  <a:lnTo>
                    <a:pt x="6917" y="48644"/>
                  </a:lnTo>
                  <a:lnTo>
                    <a:pt x="6812" y="48526"/>
                  </a:lnTo>
                  <a:lnTo>
                    <a:pt x="6706" y="48408"/>
                  </a:lnTo>
                  <a:lnTo>
                    <a:pt x="6608" y="48276"/>
                  </a:lnTo>
                  <a:lnTo>
                    <a:pt x="6509" y="48138"/>
                  </a:lnTo>
                  <a:lnTo>
                    <a:pt x="6411" y="47985"/>
                  </a:lnTo>
                  <a:lnTo>
                    <a:pt x="6319" y="47832"/>
                  </a:lnTo>
                  <a:lnTo>
                    <a:pt x="6228" y="47665"/>
                  </a:lnTo>
                  <a:lnTo>
                    <a:pt x="6143" y="47492"/>
                  </a:lnTo>
                  <a:lnTo>
                    <a:pt x="6066" y="47311"/>
                  </a:lnTo>
                  <a:lnTo>
                    <a:pt x="5988" y="47124"/>
                  </a:lnTo>
                  <a:lnTo>
                    <a:pt x="5911" y="46929"/>
                  </a:lnTo>
                  <a:lnTo>
                    <a:pt x="5841" y="46721"/>
                  </a:lnTo>
                  <a:lnTo>
                    <a:pt x="5777" y="46513"/>
                  </a:lnTo>
                  <a:lnTo>
                    <a:pt x="5714" y="46291"/>
                  </a:lnTo>
                  <a:lnTo>
                    <a:pt x="5658" y="46069"/>
                  </a:lnTo>
                  <a:lnTo>
                    <a:pt x="5608" y="45832"/>
                  </a:lnTo>
                  <a:lnTo>
                    <a:pt x="5559" y="45596"/>
                  </a:lnTo>
                  <a:lnTo>
                    <a:pt x="5517" y="45346"/>
                  </a:lnTo>
                  <a:lnTo>
                    <a:pt x="5475" y="45096"/>
                  </a:lnTo>
                  <a:lnTo>
                    <a:pt x="5440" y="44840"/>
                  </a:lnTo>
                  <a:lnTo>
                    <a:pt x="5411" y="44569"/>
                  </a:lnTo>
                  <a:lnTo>
                    <a:pt x="5390" y="44298"/>
                  </a:lnTo>
                  <a:lnTo>
                    <a:pt x="5376" y="44020"/>
                  </a:lnTo>
                  <a:lnTo>
                    <a:pt x="5362" y="43743"/>
                  </a:lnTo>
                  <a:lnTo>
                    <a:pt x="5355" y="43465"/>
                  </a:lnTo>
                  <a:lnTo>
                    <a:pt x="5355" y="43187"/>
                  </a:lnTo>
                  <a:lnTo>
                    <a:pt x="5355" y="42916"/>
                  </a:lnTo>
                  <a:lnTo>
                    <a:pt x="5369" y="42639"/>
                  </a:lnTo>
                  <a:lnTo>
                    <a:pt x="5376" y="42375"/>
                  </a:lnTo>
                  <a:lnTo>
                    <a:pt x="5397" y="42104"/>
                  </a:lnTo>
                  <a:lnTo>
                    <a:pt x="5440" y="41583"/>
                  </a:lnTo>
                  <a:lnTo>
                    <a:pt x="5496" y="41083"/>
                  </a:lnTo>
                  <a:lnTo>
                    <a:pt x="5559" y="40611"/>
                  </a:lnTo>
                  <a:lnTo>
                    <a:pt x="5637" y="40167"/>
                  </a:lnTo>
                  <a:lnTo>
                    <a:pt x="5721" y="39764"/>
                  </a:lnTo>
                  <a:lnTo>
                    <a:pt x="5805" y="39403"/>
                  </a:lnTo>
                  <a:lnTo>
                    <a:pt x="5890" y="39084"/>
                  </a:lnTo>
                  <a:lnTo>
                    <a:pt x="5974" y="38820"/>
                  </a:lnTo>
                  <a:lnTo>
                    <a:pt x="6017" y="38716"/>
                  </a:lnTo>
                  <a:lnTo>
                    <a:pt x="6059" y="38619"/>
                  </a:lnTo>
                  <a:lnTo>
                    <a:pt x="6094" y="38542"/>
                  </a:lnTo>
                  <a:lnTo>
                    <a:pt x="6136" y="38480"/>
                  </a:lnTo>
                  <a:lnTo>
                    <a:pt x="6171" y="38431"/>
                  </a:lnTo>
                  <a:lnTo>
                    <a:pt x="6206" y="38403"/>
                  </a:lnTo>
                  <a:lnTo>
                    <a:pt x="6221" y="38396"/>
                  </a:lnTo>
                  <a:close/>
                  <a:moveTo>
                    <a:pt x="54771" y="42465"/>
                  </a:moveTo>
                  <a:lnTo>
                    <a:pt x="54891" y="42472"/>
                  </a:lnTo>
                  <a:lnTo>
                    <a:pt x="55010" y="42486"/>
                  </a:lnTo>
                  <a:lnTo>
                    <a:pt x="55123" y="42514"/>
                  </a:lnTo>
                  <a:lnTo>
                    <a:pt x="55228" y="42548"/>
                  </a:lnTo>
                  <a:lnTo>
                    <a:pt x="55334" y="42590"/>
                  </a:lnTo>
                  <a:lnTo>
                    <a:pt x="55440" y="42639"/>
                  </a:lnTo>
                  <a:lnTo>
                    <a:pt x="55538" y="42701"/>
                  </a:lnTo>
                  <a:lnTo>
                    <a:pt x="55637" y="42771"/>
                  </a:lnTo>
                  <a:lnTo>
                    <a:pt x="55728" y="42847"/>
                  </a:lnTo>
                  <a:lnTo>
                    <a:pt x="55820" y="42930"/>
                  </a:lnTo>
                  <a:lnTo>
                    <a:pt x="55904" y="43027"/>
                  </a:lnTo>
                  <a:lnTo>
                    <a:pt x="55981" y="43132"/>
                  </a:lnTo>
                  <a:lnTo>
                    <a:pt x="56066" y="43250"/>
                  </a:lnTo>
                  <a:lnTo>
                    <a:pt x="56136" y="43368"/>
                  </a:lnTo>
                  <a:lnTo>
                    <a:pt x="56207" y="43507"/>
                  </a:lnTo>
                  <a:lnTo>
                    <a:pt x="56277" y="43645"/>
                  </a:lnTo>
                  <a:lnTo>
                    <a:pt x="56340" y="43798"/>
                  </a:lnTo>
                  <a:lnTo>
                    <a:pt x="56396" y="43958"/>
                  </a:lnTo>
                  <a:lnTo>
                    <a:pt x="56453" y="44131"/>
                  </a:lnTo>
                  <a:lnTo>
                    <a:pt x="56502" y="44312"/>
                  </a:lnTo>
                  <a:lnTo>
                    <a:pt x="56544" y="44506"/>
                  </a:lnTo>
                  <a:lnTo>
                    <a:pt x="56586" y="44708"/>
                  </a:lnTo>
                  <a:lnTo>
                    <a:pt x="56629" y="44916"/>
                  </a:lnTo>
                  <a:lnTo>
                    <a:pt x="56657" y="45138"/>
                  </a:lnTo>
                  <a:lnTo>
                    <a:pt x="56685" y="45367"/>
                  </a:lnTo>
                  <a:lnTo>
                    <a:pt x="56706" y="45610"/>
                  </a:lnTo>
                  <a:lnTo>
                    <a:pt x="56727" y="45860"/>
                  </a:lnTo>
                  <a:lnTo>
                    <a:pt x="56741" y="46124"/>
                  </a:lnTo>
                  <a:lnTo>
                    <a:pt x="56748" y="46395"/>
                  </a:lnTo>
                  <a:lnTo>
                    <a:pt x="56748" y="46680"/>
                  </a:lnTo>
                  <a:lnTo>
                    <a:pt x="56748" y="46971"/>
                  </a:lnTo>
                  <a:lnTo>
                    <a:pt x="56741" y="47277"/>
                  </a:lnTo>
                  <a:lnTo>
                    <a:pt x="56699" y="48533"/>
                  </a:lnTo>
                  <a:lnTo>
                    <a:pt x="56678" y="49172"/>
                  </a:lnTo>
                  <a:lnTo>
                    <a:pt x="56636" y="49797"/>
                  </a:lnTo>
                  <a:lnTo>
                    <a:pt x="56615" y="50109"/>
                  </a:lnTo>
                  <a:lnTo>
                    <a:pt x="56586" y="50422"/>
                  </a:lnTo>
                  <a:lnTo>
                    <a:pt x="56551" y="50727"/>
                  </a:lnTo>
                  <a:lnTo>
                    <a:pt x="56516" y="51033"/>
                  </a:lnTo>
                  <a:lnTo>
                    <a:pt x="56467" y="51324"/>
                  </a:lnTo>
                  <a:lnTo>
                    <a:pt x="56418" y="51616"/>
                  </a:lnTo>
                  <a:lnTo>
                    <a:pt x="56354" y="51908"/>
                  </a:lnTo>
                  <a:lnTo>
                    <a:pt x="56291" y="52185"/>
                  </a:lnTo>
                  <a:lnTo>
                    <a:pt x="56214" y="52456"/>
                  </a:lnTo>
                  <a:lnTo>
                    <a:pt x="56129" y="52720"/>
                  </a:lnTo>
                  <a:lnTo>
                    <a:pt x="56031" y="52970"/>
                  </a:lnTo>
                  <a:lnTo>
                    <a:pt x="55925" y="53220"/>
                  </a:lnTo>
                  <a:lnTo>
                    <a:pt x="55805" y="53449"/>
                  </a:lnTo>
                  <a:lnTo>
                    <a:pt x="55672" y="53678"/>
                  </a:lnTo>
                  <a:lnTo>
                    <a:pt x="55601" y="53782"/>
                  </a:lnTo>
                  <a:lnTo>
                    <a:pt x="55531" y="53886"/>
                  </a:lnTo>
                  <a:lnTo>
                    <a:pt x="55454" y="53991"/>
                  </a:lnTo>
                  <a:lnTo>
                    <a:pt x="55376" y="54088"/>
                  </a:lnTo>
                  <a:lnTo>
                    <a:pt x="55292" y="54185"/>
                  </a:lnTo>
                  <a:lnTo>
                    <a:pt x="55200" y="54275"/>
                  </a:lnTo>
                  <a:lnTo>
                    <a:pt x="55116" y="54366"/>
                  </a:lnTo>
                  <a:lnTo>
                    <a:pt x="55017" y="54449"/>
                  </a:lnTo>
                  <a:lnTo>
                    <a:pt x="54919" y="54532"/>
                  </a:lnTo>
                  <a:lnTo>
                    <a:pt x="54820" y="54609"/>
                  </a:lnTo>
                  <a:lnTo>
                    <a:pt x="54715" y="54685"/>
                  </a:lnTo>
                  <a:lnTo>
                    <a:pt x="54602" y="54754"/>
                  </a:lnTo>
                  <a:lnTo>
                    <a:pt x="54490" y="54824"/>
                  </a:lnTo>
                  <a:lnTo>
                    <a:pt x="54370" y="54886"/>
                  </a:lnTo>
                  <a:lnTo>
                    <a:pt x="54250" y="54949"/>
                  </a:lnTo>
                  <a:lnTo>
                    <a:pt x="54124" y="55004"/>
                  </a:lnTo>
                  <a:lnTo>
                    <a:pt x="53990" y="55053"/>
                  </a:lnTo>
                  <a:lnTo>
                    <a:pt x="53856" y="55095"/>
                  </a:lnTo>
                  <a:lnTo>
                    <a:pt x="53716" y="55143"/>
                  </a:lnTo>
                  <a:lnTo>
                    <a:pt x="53575" y="55178"/>
                  </a:lnTo>
                  <a:lnTo>
                    <a:pt x="53427" y="55206"/>
                  </a:lnTo>
                  <a:lnTo>
                    <a:pt x="53279" y="55226"/>
                  </a:lnTo>
                  <a:lnTo>
                    <a:pt x="53132" y="55240"/>
                  </a:lnTo>
                  <a:lnTo>
                    <a:pt x="52991" y="55240"/>
                  </a:lnTo>
                  <a:lnTo>
                    <a:pt x="52843" y="55233"/>
                  </a:lnTo>
                  <a:lnTo>
                    <a:pt x="52702" y="55213"/>
                  </a:lnTo>
                  <a:lnTo>
                    <a:pt x="52562" y="55192"/>
                  </a:lnTo>
                  <a:lnTo>
                    <a:pt x="52414" y="55157"/>
                  </a:lnTo>
                  <a:lnTo>
                    <a:pt x="52273" y="55115"/>
                  </a:lnTo>
                  <a:lnTo>
                    <a:pt x="52132" y="55067"/>
                  </a:lnTo>
                  <a:lnTo>
                    <a:pt x="51992" y="55011"/>
                  </a:lnTo>
                  <a:lnTo>
                    <a:pt x="51851" y="54949"/>
                  </a:lnTo>
                  <a:lnTo>
                    <a:pt x="51717" y="54879"/>
                  </a:lnTo>
                  <a:lnTo>
                    <a:pt x="51577" y="54796"/>
                  </a:lnTo>
                  <a:lnTo>
                    <a:pt x="51443" y="54720"/>
                  </a:lnTo>
                  <a:lnTo>
                    <a:pt x="51309" y="54629"/>
                  </a:lnTo>
                  <a:lnTo>
                    <a:pt x="51176" y="54532"/>
                  </a:lnTo>
                  <a:lnTo>
                    <a:pt x="51042" y="54435"/>
                  </a:lnTo>
                  <a:lnTo>
                    <a:pt x="50908" y="54324"/>
                  </a:lnTo>
                  <a:lnTo>
                    <a:pt x="50782" y="54220"/>
                  </a:lnTo>
                  <a:lnTo>
                    <a:pt x="50521" y="53984"/>
                  </a:lnTo>
                  <a:lnTo>
                    <a:pt x="50275" y="53734"/>
                  </a:lnTo>
                  <a:lnTo>
                    <a:pt x="50029" y="53470"/>
                  </a:lnTo>
                  <a:lnTo>
                    <a:pt x="49789" y="53192"/>
                  </a:lnTo>
                  <a:lnTo>
                    <a:pt x="49564" y="52907"/>
                  </a:lnTo>
                  <a:lnTo>
                    <a:pt x="49339" y="52623"/>
                  </a:lnTo>
                  <a:lnTo>
                    <a:pt x="49128" y="52324"/>
                  </a:lnTo>
                  <a:lnTo>
                    <a:pt x="48917" y="52026"/>
                  </a:lnTo>
                  <a:lnTo>
                    <a:pt x="48720" y="51727"/>
                  </a:lnTo>
                  <a:lnTo>
                    <a:pt x="48537" y="51436"/>
                  </a:lnTo>
                  <a:lnTo>
                    <a:pt x="48354" y="51144"/>
                  </a:lnTo>
                  <a:lnTo>
                    <a:pt x="48185" y="50859"/>
                  </a:lnTo>
                  <a:lnTo>
                    <a:pt x="47883" y="50318"/>
                  </a:lnTo>
                  <a:lnTo>
                    <a:pt x="47615" y="49839"/>
                  </a:lnTo>
                  <a:lnTo>
                    <a:pt x="47404" y="49429"/>
                  </a:lnTo>
                  <a:lnTo>
                    <a:pt x="47130" y="48894"/>
                  </a:lnTo>
                  <a:lnTo>
                    <a:pt x="46806" y="47783"/>
                  </a:lnTo>
                  <a:lnTo>
                    <a:pt x="47094" y="47547"/>
                  </a:lnTo>
                  <a:lnTo>
                    <a:pt x="47868" y="46943"/>
                  </a:lnTo>
                  <a:lnTo>
                    <a:pt x="48396" y="46541"/>
                  </a:lnTo>
                  <a:lnTo>
                    <a:pt x="48987" y="46089"/>
                  </a:lnTo>
                  <a:lnTo>
                    <a:pt x="49635" y="45610"/>
                  </a:lnTo>
                  <a:lnTo>
                    <a:pt x="50310" y="45110"/>
                  </a:lnTo>
                  <a:lnTo>
                    <a:pt x="51007" y="44610"/>
                  </a:lnTo>
                  <a:lnTo>
                    <a:pt x="51696" y="44131"/>
                  </a:lnTo>
                  <a:lnTo>
                    <a:pt x="52034" y="43902"/>
                  </a:lnTo>
                  <a:lnTo>
                    <a:pt x="52365" y="43680"/>
                  </a:lnTo>
                  <a:lnTo>
                    <a:pt x="52681" y="43472"/>
                  </a:lnTo>
                  <a:lnTo>
                    <a:pt x="52991" y="43284"/>
                  </a:lnTo>
                  <a:lnTo>
                    <a:pt x="53286" y="43104"/>
                  </a:lnTo>
                  <a:lnTo>
                    <a:pt x="53568" y="42944"/>
                  </a:lnTo>
                  <a:lnTo>
                    <a:pt x="53828" y="42805"/>
                  </a:lnTo>
                  <a:lnTo>
                    <a:pt x="54067" y="42680"/>
                  </a:lnTo>
                  <a:lnTo>
                    <a:pt x="54286" y="42590"/>
                  </a:lnTo>
                  <a:lnTo>
                    <a:pt x="54476" y="42521"/>
                  </a:lnTo>
                  <a:lnTo>
                    <a:pt x="54560" y="42493"/>
                  </a:lnTo>
                  <a:lnTo>
                    <a:pt x="54637" y="42479"/>
                  </a:lnTo>
                  <a:lnTo>
                    <a:pt x="54708" y="42465"/>
                  </a:lnTo>
                  <a:close/>
                  <a:moveTo>
                    <a:pt x="22657" y="1"/>
                  </a:moveTo>
                  <a:lnTo>
                    <a:pt x="21602" y="8"/>
                  </a:lnTo>
                  <a:lnTo>
                    <a:pt x="20546" y="29"/>
                  </a:lnTo>
                  <a:lnTo>
                    <a:pt x="20026" y="43"/>
                  </a:lnTo>
                  <a:lnTo>
                    <a:pt x="19505" y="63"/>
                  </a:lnTo>
                  <a:lnTo>
                    <a:pt x="18991" y="91"/>
                  </a:lnTo>
                  <a:lnTo>
                    <a:pt x="18478" y="119"/>
                  </a:lnTo>
                  <a:lnTo>
                    <a:pt x="17964" y="154"/>
                  </a:lnTo>
                  <a:lnTo>
                    <a:pt x="17458" y="188"/>
                  </a:lnTo>
                  <a:lnTo>
                    <a:pt x="16951" y="230"/>
                  </a:lnTo>
                  <a:lnTo>
                    <a:pt x="16451" y="279"/>
                  </a:lnTo>
                  <a:lnTo>
                    <a:pt x="15952" y="327"/>
                  </a:lnTo>
                  <a:lnTo>
                    <a:pt x="15459" y="383"/>
                  </a:lnTo>
                  <a:lnTo>
                    <a:pt x="14967" y="445"/>
                  </a:lnTo>
                  <a:lnTo>
                    <a:pt x="14474" y="508"/>
                  </a:lnTo>
                  <a:lnTo>
                    <a:pt x="13989" y="570"/>
                  </a:lnTo>
                  <a:lnTo>
                    <a:pt x="13510" y="647"/>
                  </a:lnTo>
                  <a:lnTo>
                    <a:pt x="13032" y="723"/>
                  </a:lnTo>
                  <a:lnTo>
                    <a:pt x="12553" y="799"/>
                  </a:lnTo>
                  <a:lnTo>
                    <a:pt x="12082" y="883"/>
                  </a:lnTo>
                  <a:lnTo>
                    <a:pt x="11617" y="973"/>
                  </a:lnTo>
                  <a:lnTo>
                    <a:pt x="11153" y="1070"/>
                  </a:lnTo>
                  <a:lnTo>
                    <a:pt x="10689" y="1167"/>
                  </a:lnTo>
                  <a:lnTo>
                    <a:pt x="10238" y="1265"/>
                  </a:lnTo>
                  <a:lnTo>
                    <a:pt x="9788" y="1376"/>
                  </a:lnTo>
                  <a:lnTo>
                    <a:pt x="9338" y="1487"/>
                  </a:lnTo>
                  <a:lnTo>
                    <a:pt x="8894" y="1598"/>
                  </a:lnTo>
                  <a:lnTo>
                    <a:pt x="8458" y="1723"/>
                  </a:lnTo>
                  <a:lnTo>
                    <a:pt x="8022" y="1848"/>
                  </a:lnTo>
                  <a:lnTo>
                    <a:pt x="7593" y="1973"/>
                  </a:lnTo>
                  <a:lnTo>
                    <a:pt x="7163" y="2105"/>
                  </a:lnTo>
                  <a:lnTo>
                    <a:pt x="6748" y="2244"/>
                  </a:lnTo>
                  <a:lnTo>
                    <a:pt x="6326" y="2389"/>
                  </a:lnTo>
                  <a:lnTo>
                    <a:pt x="5918" y="2535"/>
                  </a:lnTo>
                  <a:lnTo>
                    <a:pt x="5510" y="2688"/>
                  </a:lnTo>
                  <a:lnTo>
                    <a:pt x="5109" y="2848"/>
                  </a:lnTo>
                  <a:lnTo>
                    <a:pt x="4715" y="3007"/>
                  </a:lnTo>
                  <a:lnTo>
                    <a:pt x="4321" y="3174"/>
                  </a:lnTo>
                  <a:lnTo>
                    <a:pt x="3941" y="3348"/>
                  </a:lnTo>
                  <a:lnTo>
                    <a:pt x="3554" y="3521"/>
                  </a:lnTo>
                  <a:lnTo>
                    <a:pt x="3181" y="3702"/>
                  </a:lnTo>
                  <a:lnTo>
                    <a:pt x="2970" y="3896"/>
                  </a:lnTo>
                  <a:lnTo>
                    <a:pt x="2759" y="4090"/>
                  </a:lnTo>
                  <a:lnTo>
                    <a:pt x="2562" y="4299"/>
                  </a:lnTo>
                  <a:lnTo>
                    <a:pt x="2372" y="4507"/>
                  </a:lnTo>
                  <a:lnTo>
                    <a:pt x="2189" y="4722"/>
                  </a:lnTo>
                  <a:lnTo>
                    <a:pt x="2013" y="4938"/>
                  </a:lnTo>
                  <a:lnTo>
                    <a:pt x="1844" y="5167"/>
                  </a:lnTo>
                  <a:lnTo>
                    <a:pt x="1689" y="5396"/>
                  </a:lnTo>
                  <a:lnTo>
                    <a:pt x="1534" y="5632"/>
                  </a:lnTo>
                  <a:lnTo>
                    <a:pt x="1387" y="5875"/>
                  </a:lnTo>
                  <a:lnTo>
                    <a:pt x="1253" y="6125"/>
                  </a:lnTo>
                  <a:lnTo>
                    <a:pt x="1119" y="6382"/>
                  </a:lnTo>
                  <a:lnTo>
                    <a:pt x="1000" y="6646"/>
                  </a:lnTo>
                  <a:lnTo>
                    <a:pt x="880" y="6909"/>
                  </a:lnTo>
                  <a:lnTo>
                    <a:pt x="774" y="7187"/>
                  </a:lnTo>
                  <a:lnTo>
                    <a:pt x="669" y="7465"/>
                  </a:lnTo>
                  <a:lnTo>
                    <a:pt x="577" y="7756"/>
                  </a:lnTo>
                  <a:lnTo>
                    <a:pt x="493" y="8048"/>
                  </a:lnTo>
                  <a:lnTo>
                    <a:pt x="409" y="8354"/>
                  </a:lnTo>
                  <a:lnTo>
                    <a:pt x="338" y="8659"/>
                  </a:lnTo>
                  <a:lnTo>
                    <a:pt x="275" y="8978"/>
                  </a:lnTo>
                  <a:lnTo>
                    <a:pt x="219" y="9298"/>
                  </a:lnTo>
                  <a:lnTo>
                    <a:pt x="162" y="9631"/>
                  </a:lnTo>
                  <a:lnTo>
                    <a:pt x="120" y="9971"/>
                  </a:lnTo>
                  <a:lnTo>
                    <a:pt x="85" y="10311"/>
                  </a:lnTo>
                  <a:lnTo>
                    <a:pt x="57" y="10666"/>
                  </a:lnTo>
                  <a:lnTo>
                    <a:pt x="29" y="11027"/>
                  </a:lnTo>
                  <a:lnTo>
                    <a:pt x="15" y="11402"/>
                  </a:lnTo>
                  <a:lnTo>
                    <a:pt x="8" y="11776"/>
                  </a:lnTo>
                  <a:lnTo>
                    <a:pt x="0" y="12158"/>
                  </a:lnTo>
                  <a:lnTo>
                    <a:pt x="8" y="12554"/>
                  </a:lnTo>
                  <a:lnTo>
                    <a:pt x="22" y="12957"/>
                  </a:lnTo>
                  <a:lnTo>
                    <a:pt x="43" y="13568"/>
                  </a:lnTo>
                  <a:lnTo>
                    <a:pt x="71" y="14193"/>
                  </a:lnTo>
                  <a:lnTo>
                    <a:pt x="106" y="14831"/>
                  </a:lnTo>
                  <a:lnTo>
                    <a:pt x="141" y="15484"/>
                  </a:lnTo>
                  <a:lnTo>
                    <a:pt x="190" y="16144"/>
                  </a:lnTo>
                  <a:lnTo>
                    <a:pt x="240" y="16810"/>
                  </a:lnTo>
                  <a:lnTo>
                    <a:pt x="303" y="17491"/>
                  </a:lnTo>
                  <a:lnTo>
                    <a:pt x="366" y="18185"/>
                  </a:lnTo>
                  <a:lnTo>
                    <a:pt x="444" y="18879"/>
                  </a:lnTo>
                  <a:lnTo>
                    <a:pt x="528" y="19587"/>
                  </a:lnTo>
                  <a:lnTo>
                    <a:pt x="620" y="20303"/>
                  </a:lnTo>
                  <a:lnTo>
                    <a:pt x="725" y="21032"/>
                  </a:lnTo>
                  <a:lnTo>
                    <a:pt x="838" y="21761"/>
                  </a:lnTo>
                  <a:lnTo>
                    <a:pt x="964" y="22497"/>
                  </a:lnTo>
                  <a:lnTo>
                    <a:pt x="1098" y="23240"/>
                  </a:lnTo>
                  <a:lnTo>
                    <a:pt x="1246" y="23982"/>
                  </a:lnTo>
                  <a:lnTo>
                    <a:pt x="1401" y="24739"/>
                  </a:lnTo>
                  <a:lnTo>
                    <a:pt x="1570" y="25496"/>
                  </a:lnTo>
                  <a:lnTo>
                    <a:pt x="1760" y="26253"/>
                  </a:lnTo>
                  <a:lnTo>
                    <a:pt x="1957" y="27017"/>
                  </a:lnTo>
                  <a:lnTo>
                    <a:pt x="2168" y="27780"/>
                  </a:lnTo>
                  <a:lnTo>
                    <a:pt x="2393" y="28551"/>
                  </a:lnTo>
                  <a:lnTo>
                    <a:pt x="2632" y="29322"/>
                  </a:lnTo>
                  <a:lnTo>
                    <a:pt x="2892" y="30092"/>
                  </a:lnTo>
                  <a:lnTo>
                    <a:pt x="3160" y="30856"/>
                  </a:lnTo>
                  <a:lnTo>
                    <a:pt x="3448" y="31627"/>
                  </a:lnTo>
                  <a:lnTo>
                    <a:pt x="3758" y="32398"/>
                  </a:lnTo>
                  <a:lnTo>
                    <a:pt x="3913" y="32779"/>
                  </a:lnTo>
                  <a:lnTo>
                    <a:pt x="4082" y="33168"/>
                  </a:lnTo>
                  <a:lnTo>
                    <a:pt x="4250" y="33550"/>
                  </a:lnTo>
                  <a:lnTo>
                    <a:pt x="4419" y="33932"/>
                  </a:lnTo>
                  <a:lnTo>
                    <a:pt x="4595" y="34314"/>
                  </a:lnTo>
                  <a:lnTo>
                    <a:pt x="4778" y="34696"/>
                  </a:lnTo>
                  <a:lnTo>
                    <a:pt x="4968" y="35078"/>
                  </a:lnTo>
                  <a:lnTo>
                    <a:pt x="5158" y="35459"/>
                  </a:lnTo>
                  <a:lnTo>
                    <a:pt x="5355" y="35834"/>
                  </a:lnTo>
                  <a:lnTo>
                    <a:pt x="5559" y="36216"/>
                  </a:lnTo>
                  <a:lnTo>
                    <a:pt x="5383" y="36570"/>
                  </a:lnTo>
                  <a:lnTo>
                    <a:pt x="5214" y="36959"/>
                  </a:lnTo>
                  <a:lnTo>
                    <a:pt x="5053" y="37369"/>
                  </a:lnTo>
                  <a:lnTo>
                    <a:pt x="4898" y="37799"/>
                  </a:lnTo>
                  <a:lnTo>
                    <a:pt x="4750" y="38251"/>
                  </a:lnTo>
                  <a:lnTo>
                    <a:pt x="4609" y="38730"/>
                  </a:lnTo>
                  <a:lnTo>
                    <a:pt x="4483" y="39216"/>
                  </a:lnTo>
                  <a:lnTo>
                    <a:pt x="4363" y="39723"/>
                  </a:lnTo>
                  <a:lnTo>
                    <a:pt x="4257" y="40236"/>
                  </a:lnTo>
                  <a:lnTo>
                    <a:pt x="4166" y="40764"/>
                  </a:lnTo>
                  <a:lnTo>
                    <a:pt x="4089" y="41299"/>
                  </a:lnTo>
                  <a:lnTo>
                    <a:pt x="4025" y="41840"/>
                  </a:lnTo>
                  <a:lnTo>
                    <a:pt x="3997" y="42111"/>
                  </a:lnTo>
                  <a:lnTo>
                    <a:pt x="3976" y="42389"/>
                  </a:lnTo>
                  <a:lnTo>
                    <a:pt x="3955" y="42659"/>
                  </a:lnTo>
                  <a:lnTo>
                    <a:pt x="3948" y="42937"/>
                  </a:lnTo>
                  <a:lnTo>
                    <a:pt x="3934" y="43208"/>
                  </a:lnTo>
                  <a:lnTo>
                    <a:pt x="3934" y="43486"/>
                  </a:lnTo>
                  <a:lnTo>
                    <a:pt x="3934" y="43756"/>
                  </a:lnTo>
                  <a:lnTo>
                    <a:pt x="3941" y="44027"/>
                  </a:lnTo>
                  <a:lnTo>
                    <a:pt x="3948" y="44298"/>
                  </a:lnTo>
                  <a:lnTo>
                    <a:pt x="3969" y="44569"/>
                  </a:lnTo>
                  <a:lnTo>
                    <a:pt x="3990" y="44840"/>
                  </a:lnTo>
                  <a:lnTo>
                    <a:pt x="4018" y="45110"/>
                  </a:lnTo>
                  <a:lnTo>
                    <a:pt x="4046" y="45374"/>
                  </a:lnTo>
                  <a:lnTo>
                    <a:pt x="4089" y="45638"/>
                  </a:lnTo>
                  <a:lnTo>
                    <a:pt x="4131" y="45895"/>
                  </a:lnTo>
                  <a:lnTo>
                    <a:pt x="4180" y="46152"/>
                  </a:lnTo>
                  <a:lnTo>
                    <a:pt x="4236" y="46409"/>
                  </a:lnTo>
                  <a:lnTo>
                    <a:pt x="4293" y="46659"/>
                  </a:lnTo>
                  <a:lnTo>
                    <a:pt x="4363" y="46902"/>
                  </a:lnTo>
                  <a:lnTo>
                    <a:pt x="4440" y="47145"/>
                  </a:lnTo>
                  <a:lnTo>
                    <a:pt x="4518" y="47388"/>
                  </a:lnTo>
                  <a:lnTo>
                    <a:pt x="4609" y="47617"/>
                  </a:lnTo>
                  <a:lnTo>
                    <a:pt x="4701" y="47853"/>
                  </a:lnTo>
                  <a:lnTo>
                    <a:pt x="4799" y="48075"/>
                  </a:lnTo>
                  <a:lnTo>
                    <a:pt x="4912" y="48297"/>
                  </a:lnTo>
                  <a:lnTo>
                    <a:pt x="5024" y="48506"/>
                  </a:lnTo>
                  <a:lnTo>
                    <a:pt x="5151" y="48714"/>
                  </a:lnTo>
                  <a:lnTo>
                    <a:pt x="5278" y="48922"/>
                  </a:lnTo>
                  <a:lnTo>
                    <a:pt x="5418" y="49117"/>
                  </a:lnTo>
                  <a:lnTo>
                    <a:pt x="5559" y="49304"/>
                  </a:lnTo>
                  <a:lnTo>
                    <a:pt x="5714" y="49485"/>
                  </a:lnTo>
                  <a:lnTo>
                    <a:pt x="5876" y="49665"/>
                  </a:lnTo>
                  <a:lnTo>
                    <a:pt x="6045" y="49832"/>
                  </a:lnTo>
                  <a:lnTo>
                    <a:pt x="6221" y="49991"/>
                  </a:lnTo>
                  <a:lnTo>
                    <a:pt x="6411" y="50144"/>
                  </a:lnTo>
                  <a:lnTo>
                    <a:pt x="6601" y="50290"/>
                  </a:lnTo>
                  <a:lnTo>
                    <a:pt x="6805" y="50429"/>
                  </a:lnTo>
                  <a:lnTo>
                    <a:pt x="7016" y="50554"/>
                  </a:lnTo>
                  <a:lnTo>
                    <a:pt x="7234" y="50679"/>
                  </a:lnTo>
                  <a:lnTo>
                    <a:pt x="7466" y="50783"/>
                  </a:lnTo>
                  <a:lnTo>
                    <a:pt x="7557" y="50825"/>
                  </a:lnTo>
                  <a:lnTo>
                    <a:pt x="7656" y="50859"/>
                  </a:lnTo>
                  <a:lnTo>
                    <a:pt x="7754" y="50894"/>
                  </a:lnTo>
                  <a:lnTo>
                    <a:pt x="7853" y="50922"/>
                  </a:lnTo>
                  <a:lnTo>
                    <a:pt x="7951" y="50943"/>
                  </a:lnTo>
                  <a:lnTo>
                    <a:pt x="8050" y="50956"/>
                  </a:lnTo>
                  <a:lnTo>
                    <a:pt x="8149" y="50970"/>
                  </a:lnTo>
                  <a:lnTo>
                    <a:pt x="8254" y="50977"/>
                  </a:lnTo>
                  <a:lnTo>
                    <a:pt x="8353" y="50984"/>
                  </a:lnTo>
                  <a:lnTo>
                    <a:pt x="8451" y="50984"/>
                  </a:lnTo>
                  <a:lnTo>
                    <a:pt x="8655" y="50970"/>
                  </a:lnTo>
                  <a:lnTo>
                    <a:pt x="8866" y="50943"/>
                  </a:lnTo>
                  <a:lnTo>
                    <a:pt x="9070" y="50894"/>
                  </a:lnTo>
                  <a:lnTo>
                    <a:pt x="9281" y="50831"/>
                  </a:lnTo>
                  <a:lnTo>
                    <a:pt x="9492" y="50755"/>
                  </a:lnTo>
                  <a:lnTo>
                    <a:pt x="9704" y="50672"/>
                  </a:lnTo>
                  <a:lnTo>
                    <a:pt x="9915" y="50568"/>
                  </a:lnTo>
                  <a:lnTo>
                    <a:pt x="10126" y="50457"/>
                  </a:lnTo>
                  <a:lnTo>
                    <a:pt x="10337" y="50325"/>
                  </a:lnTo>
                  <a:lnTo>
                    <a:pt x="10548" y="50193"/>
                  </a:lnTo>
                  <a:lnTo>
                    <a:pt x="10766" y="50040"/>
                  </a:lnTo>
                  <a:lnTo>
                    <a:pt x="10977" y="49880"/>
                  </a:lnTo>
                  <a:lnTo>
                    <a:pt x="11188" y="49714"/>
                  </a:lnTo>
                  <a:lnTo>
                    <a:pt x="11399" y="49540"/>
                  </a:lnTo>
                  <a:lnTo>
                    <a:pt x="11617" y="49353"/>
                  </a:lnTo>
                  <a:lnTo>
                    <a:pt x="11829" y="49165"/>
                  </a:lnTo>
                  <a:lnTo>
                    <a:pt x="12033" y="48964"/>
                  </a:lnTo>
                  <a:lnTo>
                    <a:pt x="12244" y="48755"/>
                  </a:lnTo>
                  <a:lnTo>
                    <a:pt x="12448" y="48547"/>
                  </a:lnTo>
                  <a:lnTo>
                    <a:pt x="12659" y="48332"/>
                  </a:lnTo>
                  <a:lnTo>
                    <a:pt x="12863" y="48110"/>
                  </a:lnTo>
                  <a:lnTo>
                    <a:pt x="13264" y="47652"/>
                  </a:lnTo>
                  <a:lnTo>
                    <a:pt x="13658" y="47193"/>
                  </a:lnTo>
                  <a:lnTo>
                    <a:pt x="14038" y="46721"/>
                  </a:lnTo>
                  <a:lnTo>
                    <a:pt x="14333" y="46971"/>
                  </a:lnTo>
                  <a:lnTo>
                    <a:pt x="14629" y="47207"/>
                  </a:lnTo>
                  <a:lnTo>
                    <a:pt x="14917" y="47443"/>
                  </a:lnTo>
                  <a:lnTo>
                    <a:pt x="15213" y="47672"/>
                  </a:lnTo>
                  <a:lnTo>
                    <a:pt x="15501" y="47888"/>
                  </a:lnTo>
                  <a:lnTo>
                    <a:pt x="15783" y="48103"/>
                  </a:lnTo>
                  <a:lnTo>
                    <a:pt x="16353" y="48506"/>
                  </a:lnTo>
                  <a:lnTo>
                    <a:pt x="16909" y="48887"/>
                  </a:lnTo>
                  <a:lnTo>
                    <a:pt x="17458" y="49242"/>
                  </a:lnTo>
                  <a:lnTo>
                    <a:pt x="17992" y="49575"/>
                  </a:lnTo>
                  <a:lnTo>
                    <a:pt x="18513" y="49880"/>
                  </a:lnTo>
                  <a:lnTo>
                    <a:pt x="19027" y="50172"/>
                  </a:lnTo>
                  <a:lnTo>
                    <a:pt x="19526" y="50436"/>
                  </a:lnTo>
                  <a:lnTo>
                    <a:pt x="20012" y="50679"/>
                  </a:lnTo>
                  <a:lnTo>
                    <a:pt x="20483" y="50901"/>
                  </a:lnTo>
                  <a:lnTo>
                    <a:pt x="20941" y="51102"/>
                  </a:lnTo>
                  <a:lnTo>
                    <a:pt x="21377" y="51290"/>
                  </a:lnTo>
                  <a:lnTo>
                    <a:pt x="21799" y="51456"/>
                  </a:lnTo>
                  <a:lnTo>
                    <a:pt x="22207" y="51609"/>
                  </a:lnTo>
                  <a:lnTo>
                    <a:pt x="22594" y="51748"/>
                  </a:lnTo>
                  <a:lnTo>
                    <a:pt x="22960" y="51866"/>
                  </a:lnTo>
                  <a:lnTo>
                    <a:pt x="23305" y="51977"/>
                  </a:lnTo>
                  <a:lnTo>
                    <a:pt x="23635" y="52067"/>
                  </a:lnTo>
                  <a:lnTo>
                    <a:pt x="23938" y="52151"/>
                  </a:lnTo>
                  <a:lnTo>
                    <a:pt x="24219" y="52220"/>
                  </a:lnTo>
                  <a:lnTo>
                    <a:pt x="24480" y="52283"/>
                  </a:lnTo>
                  <a:lnTo>
                    <a:pt x="24712" y="52331"/>
                  </a:lnTo>
                  <a:lnTo>
                    <a:pt x="25106" y="52408"/>
                  </a:lnTo>
                  <a:lnTo>
                    <a:pt x="25402" y="52449"/>
                  </a:lnTo>
                  <a:lnTo>
                    <a:pt x="25577" y="52470"/>
                  </a:lnTo>
                  <a:lnTo>
                    <a:pt x="25641" y="52477"/>
                  </a:lnTo>
                  <a:lnTo>
                    <a:pt x="25993" y="52539"/>
                  </a:lnTo>
                  <a:lnTo>
                    <a:pt x="26380" y="52595"/>
                  </a:lnTo>
                  <a:lnTo>
                    <a:pt x="26795" y="52658"/>
                  </a:lnTo>
                  <a:lnTo>
                    <a:pt x="27238" y="52713"/>
                  </a:lnTo>
                  <a:lnTo>
                    <a:pt x="27702" y="52762"/>
                  </a:lnTo>
                  <a:lnTo>
                    <a:pt x="28195" y="52810"/>
                  </a:lnTo>
                  <a:lnTo>
                    <a:pt x="28716" y="52859"/>
                  </a:lnTo>
                  <a:lnTo>
                    <a:pt x="29257" y="52894"/>
                  </a:lnTo>
                  <a:lnTo>
                    <a:pt x="29813" y="52928"/>
                  </a:lnTo>
                  <a:lnTo>
                    <a:pt x="30397" y="52956"/>
                  </a:lnTo>
                  <a:lnTo>
                    <a:pt x="30995" y="52970"/>
                  </a:lnTo>
                  <a:lnTo>
                    <a:pt x="31615" y="52984"/>
                  </a:lnTo>
                  <a:lnTo>
                    <a:pt x="32255" y="52984"/>
                  </a:lnTo>
                  <a:lnTo>
                    <a:pt x="32902" y="52977"/>
                  </a:lnTo>
                  <a:lnTo>
                    <a:pt x="33564" y="52963"/>
                  </a:lnTo>
                  <a:lnTo>
                    <a:pt x="34246" y="52935"/>
                  </a:lnTo>
                  <a:lnTo>
                    <a:pt x="34929" y="52901"/>
                  </a:lnTo>
                  <a:lnTo>
                    <a:pt x="35632" y="52845"/>
                  </a:lnTo>
                  <a:lnTo>
                    <a:pt x="36336" y="52783"/>
                  </a:lnTo>
                  <a:lnTo>
                    <a:pt x="37054" y="52706"/>
                  </a:lnTo>
                  <a:lnTo>
                    <a:pt x="37771" y="52616"/>
                  </a:lnTo>
                  <a:lnTo>
                    <a:pt x="38503" y="52512"/>
                  </a:lnTo>
                  <a:lnTo>
                    <a:pt x="39235" y="52394"/>
                  </a:lnTo>
                  <a:lnTo>
                    <a:pt x="39967" y="52262"/>
                  </a:lnTo>
                  <a:lnTo>
                    <a:pt x="40698" y="52109"/>
                  </a:lnTo>
                  <a:lnTo>
                    <a:pt x="41071" y="52026"/>
                  </a:lnTo>
                  <a:lnTo>
                    <a:pt x="41437" y="51935"/>
                  </a:lnTo>
                  <a:lnTo>
                    <a:pt x="41803" y="51845"/>
                  </a:lnTo>
                  <a:lnTo>
                    <a:pt x="42169" y="51755"/>
                  </a:lnTo>
                  <a:lnTo>
                    <a:pt x="42535" y="51651"/>
                  </a:lnTo>
                  <a:lnTo>
                    <a:pt x="42901" y="51547"/>
                  </a:lnTo>
                  <a:lnTo>
                    <a:pt x="43267" y="51436"/>
                  </a:lnTo>
                  <a:lnTo>
                    <a:pt x="43633" y="51324"/>
                  </a:lnTo>
                  <a:lnTo>
                    <a:pt x="43999" y="51199"/>
                  </a:lnTo>
                  <a:lnTo>
                    <a:pt x="44357" y="51074"/>
                  </a:lnTo>
                  <a:lnTo>
                    <a:pt x="44716" y="50950"/>
                  </a:lnTo>
                  <a:lnTo>
                    <a:pt x="45075" y="50811"/>
                  </a:lnTo>
                  <a:lnTo>
                    <a:pt x="45434" y="50672"/>
                  </a:lnTo>
                  <a:lnTo>
                    <a:pt x="45786" y="50526"/>
                  </a:lnTo>
                  <a:lnTo>
                    <a:pt x="46201" y="51199"/>
                  </a:lnTo>
                  <a:lnTo>
                    <a:pt x="46644" y="51901"/>
                  </a:lnTo>
                  <a:lnTo>
                    <a:pt x="47116" y="52616"/>
                  </a:lnTo>
                  <a:lnTo>
                    <a:pt x="47355" y="52977"/>
                  </a:lnTo>
                  <a:lnTo>
                    <a:pt x="47601" y="53338"/>
                  </a:lnTo>
                  <a:lnTo>
                    <a:pt x="47854" y="53699"/>
                  </a:lnTo>
                  <a:lnTo>
                    <a:pt x="48115" y="54053"/>
                  </a:lnTo>
                  <a:lnTo>
                    <a:pt x="48375" y="54400"/>
                  </a:lnTo>
                  <a:lnTo>
                    <a:pt x="48642" y="54747"/>
                  </a:lnTo>
                  <a:lnTo>
                    <a:pt x="48910" y="55081"/>
                  </a:lnTo>
                  <a:lnTo>
                    <a:pt x="49184" y="55407"/>
                  </a:lnTo>
                  <a:lnTo>
                    <a:pt x="49459" y="55726"/>
                  </a:lnTo>
                  <a:lnTo>
                    <a:pt x="49740" y="56032"/>
                  </a:lnTo>
                  <a:lnTo>
                    <a:pt x="50022" y="56323"/>
                  </a:lnTo>
                  <a:lnTo>
                    <a:pt x="50310" y="56594"/>
                  </a:lnTo>
                  <a:lnTo>
                    <a:pt x="50592" y="56858"/>
                  </a:lnTo>
                  <a:lnTo>
                    <a:pt x="50880" y="57094"/>
                  </a:lnTo>
                  <a:lnTo>
                    <a:pt x="51028" y="57212"/>
                  </a:lnTo>
                  <a:lnTo>
                    <a:pt x="51169" y="57323"/>
                  </a:lnTo>
                  <a:lnTo>
                    <a:pt x="51316" y="57420"/>
                  </a:lnTo>
                  <a:lnTo>
                    <a:pt x="51464" y="57525"/>
                  </a:lnTo>
                  <a:lnTo>
                    <a:pt x="51612" y="57615"/>
                  </a:lnTo>
                  <a:lnTo>
                    <a:pt x="51753" y="57698"/>
                  </a:lnTo>
                  <a:lnTo>
                    <a:pt x="51900" y="57782"/>
                  </a:lnTo>
                  <a:lnTo>
                    <a:pt x="52048" y="57858"/>
                  </a:lnTo>
                  <a:lnTo>
                    <a:pt x="52196" y="57927"/>
                  </a:lnTo>
                  <a:lnTo>
                    <a:pt x="52344" y="57990"/>
                  </a:lnTo>
                  <a:lnTo>
                    <a:pt x="52484" y="58045"/>
                  </a:lnTo>
                  <a:lnTo>
                    <a:pt x="52632" y="58094"/>
                  </a:lnTo>
                  <a:lnTo>
                    <a:pt x="52780" y="58136"/>
                  </a:lnTo>
                  <a:lnTo>
                    <a:pt x="52928" y="58170"/>
                  </a:lnTo>
                  <a:lnTo>
                    <a:pt x="53075" y="58198"/>
                  </a:lnTo>
                  <a:lnTo>
                    <a:pt x="53216" y="58219"/>
                  </a:lnTo>
                  <a:lnTo>
                    <a:pt x="53364" y="58233"/>
                  </a:lnTo>
                  <a:lnTo>
                    <a:pt x="53659" y="58233"/>
                  </a:lnTo>
                  <a:lnTo>
                    <a:pt x="53800" y="58219"/>
                  </a:lnTo>
                  <a:lnTo>
                    <a:pt x="53948" y="58198"/>
                  </a:lnTo>
                  <a:lnTo>
                    <a:pt x="54089" y="58170"/>
                  </a:lnTo>
                  <a:lnTo>
                    <a:pt x="54236" y="58136"/>
                  </a:lnTo>
                  <a:lnTo>
                    <a:pt x="54377" y="58087"/>
                  </a:lnTo>
                  <a:lnTo>
                    <a:pt x="54666" y="57976"/>
                  </a:lnTo>
                  <a:lnTo>
                    <a:pt x="54947" y="57851"/>
                  </a:lnTo>
                  <a:lnTo>
                    <a:pt x="55214" y="57712"/>
                  </a:lnTo>
                  <a:lnTo>
                    <a:pt x="55475" y="57559"/>
                  </a:lnTo>
                  <a:lnTo>
                    <a:pt x="55728" y="57400"/>
                  </a:lnTo>
                  <a:lnTo>
                    <a:pt x="55967" y="57226"/>
                  </a:lnTo>
                  <a:lnTo>
                    <a:pt x="56192" y="57046"/>
                  </a:lnTo>
                  <a:lnTo>
                    <a:pt x="56411" y="56851"/>
                  </a:lnTo>
                  <a:lnTo>
                    <a:pt x="56622" y="56643"/>
                  </a:lnTo>
                  <a:lnTo>
                    <a:pt x="56819" y="56428"/>
                  </a:lnTo>
                  <a:lnTo>
                    <a:pt x="57016" y="56205"/>
                  </a:lnTo>
                  <a:lnTo>
                    <a:pt x="57192" y="55969"/>
                  </a:lnTo>
                  <a:lnTo>
                    <a:pt x="57367" y="55733"/>
                  </a:lnTo>
                  <a:lnTo>
                    <a:pt x="57529" y="55483"/>
                  </a:lnTo>
                  <a:lnTo>
                    <a:pt x="57684" y="55220"/>
                  </a:lnTo>
                  <a:lnTo>
                    <a:pt x="57832" y="54956"/>
                  </a:lnTo>
                  <a:lnTo>
                    <a:pt x="57966" y="54685"/>
                  </a:lnTo>
                  <a:lnTo>
                    <a:pt x="58099" y="54407"/>
                  </a:lnTo>
                  <a:lnTo>
                    <a:pt x="58219" y="54116"/>
                  </a:lnTo>
                  <a:lnTo>
                    <a:pt x="58331" y="53824"/>
                  </a:lnTo>
                  <a:lnTo>
                    <a:pt x="58437" y="53532"/>
                  </a:lnTo>
                  <a:lnTo>
                    <a:pt x="58536" y="53227"/>
                  </a:lnTo>
                  <a:lnTo>
                    <a:pt x="58620" y="52921"/>
                  </a:lnTo>
                  <a:lnTo>
                    <a:pt x="58704" y="52609"/>
                  </a:lnTo>
                  <a:lnTo>
                    <a:pt x="58782" y="52290"/>
                  </a:lnTo>
                  <a:lnTo>
                    <a:pt x="58845" y="51970"/>
                  </a:lnTo>
                  <a:lnTo>
                    <a:pt x="58908" y="51644"/>
                  </a:lnTo>
                  <a:lnTo>
                    <a:pt x="58965" y="51318"/>
                  </a:lnTo>
                  <a:lnTo>
                    <a:pt x="59007" y="50991"/>
                  </a:lnTo>
                  <a:lnTo>
                    <a:pt x="59049" y="50658"/>
                  </a:lnTo>
                  <a:lnTo>
                    <a:pt x="59084" y="50325"/>
                  </a:lnTo>
                  <a:lnTo>
                    <a:pt x="59113" y="49991"/>
                  </a:lnTo>
                  <a:lnTo>
                    <a:pt x="59134" y="49658"/>
                  </a:lnTo>
                  <a:lnTo>
                    <a:pt x="59148" y="49318"/>
                  </a:lnTo>
                  <a:lnTo>
                    <a:pt x="59162" y="48985"/>
                  </a:lnTo>
                  <a:lnTo>
                    <a:pt x="59162" y="48644"/>
                  </a:lnTo>
                  <a:lnTo>
                    <a:pt x="59162" y="48311"/>
                  </a:lnTo>
                  <a:lnTo>
                    <a:pt x="59155" y="47971"/>
                  </a:lnTo>
                  <a:lnTo>
                    <a:pt x="59141" y="47638"/>
                  </a:lnTo>
                  <a:lnTo>
                    <a:pt x="59127" y="47304"/>
                  </a:lnTo>
                  <a:lnTo>
                    <a:pt x="59105" y="46978"/>
                  </a:lnTo>
                  <a:lnTo>
                    <a:pt x="59077" y="46652"/>
                  </a:lnTo>
                  <a:lnTo>
                    <a:pt x="59042" y="46325"/>
                  </a:lnTo>
                  <a:lnTo>
                    <a:pt x="59007" y="45999"/>
                  </a:lnTo>
                  <a:lnTo>
                    <a:pt x="58965" y="45680"/>
                  </a:lnTo>
                  <a:lnTo>
                    <a:pt x="58923" y="45367"/>
                  </a:lnTo>
                  <a:lnTo>
                    <a:pt x="58873" y="45055"/>
                  </a:lnTo>
                  <a:lnTo>
                    <a:pt x="58817" y="44749"/>
                  </a:lnTo>
                  <a:lnTo>
                    <a:pt x="58761" y="44451"/>
                  </a:lnTo>
                  <a:lnTo>
                    <a:pt x="58704" y="44152"/>
                  </a:lnTo>
                  <a:lnTo>
                    <a:pt x="58641" y="43861"/>
                  </a:lnTo>
                  <a:lnTo>
                    <a:pt x="58571" y="43576"/>
                  </a:lnTo>
                  <a:lnTo>
                    <a:pt x="58500" y="43298"/>
                  </a:lnTo>
                  <a:lnTo>
                    <a:pt x="58423" y="43027"/>
                  </a:lnTo>
                  <a:lnTo>
                    <a:pt x="58353" y="42764"/>
                  </a:lnTo>
                  <a:lnTo>
                    <a:pt x="58268" y="42514"/>
                  </a:lnTo>
                  <a:lnTo>
                    <a:pt x="58184" y="42264"/>
                  </a:lnTo>
                  <a:lnTo>
                    <a:pt x="58099" y="42028"/>
                  </a:lnTo>
                  <a:lnTo>
                    <a:pt x="58015" y="41792"/>
                  </a:lnTo>
                  <a:lnTo>
                    <a:pt x="57923" y="41569"/>
                  </a:lnTo>
                  <a:lnTo>
                    <a:pt x="57832" y="41361"/>
                  </a:lnTo>
                  <a:lnTo>
                    <a:pt x="57740" y="41160"/>
                  </a:lnTo>
                  <a:lnTo>
                    <a:pt x="57642" y="40965"/>
                  </a:lnTo>
                  <a:lnTo>
                    <a:pt x="57550" y="40785"/>
                  </a:lnTo>
                  <a:lnTo>
                    <a:pt x="58043" y="40174"/>
                  </a:lnTo>
                  <a:lnTo>
                    <a:pt x="58536" y="39549"/>
                  </a:lnTo>
                  <a:lnTo>
                    <a:pt x="59021" y="38924"/>
                  </a:lnTo>
                  <a:lnTo>
                    <a:pt x="59500" y="38285"/>
                  </a:lnTo>
                  <a:lnTo>
                    <a:pt x="59971" y="37647"/>
                  </a:lnTo>
                  <a:lnTo>
                    <a:pt x="60442" y="36994"/>
                  </a:lnTo>
                  <a:lnTo>
                    <a:pt x="60900" y="36348"/>
                  </a:lnTo>
                  <a:lnTo>
                    <a:pt x="61343" y="35696"/>
                  </a:lnTo>
                  <a:lnTo>
                    <a:pt x="61786" y="35036"/>
                  </a:lnTo>
                  <a:lnTo>
                    <a:pt x="62223" y="34383"/>
                  </a:lnTo>
                  <a:lnTo>
                    <a:pt x="62645" y="33724"/>
                  </a:lnTo>
                  <a:lnTo>
                    <a:pt x="63060" y="33064"/>
                  </a:lnTo>
                  <a:lnTo>
                    <a:pt x="63468" y="32411"/>
                  </a:lnTo>
                  <a:lnTo>
                    <a:pt x="63862" y="31752"/>
                  </a:lnTo>
                  <a:lnTo>
                    <a:pt x="64249" y="31099"/>
                  </a:lnTo>
                  <a:lnTo>
                    <a:pt x="64622" y="30453"/>
                  </a:lnTo>
                  <a:lnTo>
                    <a:pt x="64988" y="29808"/>
                  </a:lnTo>
                  <a:lnTo>
                    <a:pt x="65340" y="29169"/>
                  </a:lnTo>
                  <a:lnTo>
                    <a:pt x="65677" y="28537"/>
                  </a:lnTo>
                  <a:lnTo>
                    <a:pt x="66008" y="27905"/>
                  </a:lnTo>
                  <a:lnTo>
                    <a:pt x="66318" y="27287"/>
                  </a:lnTo>
                  <a:lnTo>
                    <a:pt x="66627" y="26676"/>
                  </a:lnTo>
                  <a:lnTo>
                    <a:pt x="66916" y="26072"/>
                  </a:lnTo>
                  <a:lnTo>
                    <a:pt x="67190" y="25482"/>
                  </a:lnTo>
                  <a:lnTo>
                    <a:pt x="67451" y="24899"/>
                  </a:lnTo>
                  <a:lnTo>
                    <a:pt x="67704" y="24330"/>
                  </a:lnTo>
                  <a:lnTo>
                    <a:pt x="67936" y="23774"/>
                  </a:lnTo>
                  <a:lnTo>
                    <a:pt x="68154" y="23233"/>
                  </a:lnTo>
                  <a:lnTo>
                    <a:pt x="68358" y="22698"/>
                  </a:lnTo>
                  <a:lnTo>
                    <a:pt x="68541" y="22184"/>
                  </a:lnTo>
                  <a:lnTo>
                    <a:pt x="68717" y="21684"/>
                  </a:lnTo>
                  <a:lnTo>
                    <a:pt x="68872" y="21205"/>
                  </a:lnTo>
                  <a:lnTo>
                    <a:pt x="68956" y="20907"/>
                  </a:lnTo>
                  <a:lnTo>
                    <a:pt x="69041" y="20608"/>
                  </a:lnTo>
                  <a:lnTo>
                    <a:pt x="69118" y="20317"/>
                  </a:lnTo>
                  <a:lnTo>
                    <a:pt x="69189" y="20032"/>
                  </a:lnTo>
                  <a:lnTo>
                    <a:pt x="69252" y="19740"/>
                  </a:lnTo>
                  <a:lnTo>
                    <a:pt x="69308" y="19463"/>
                  </a:lnTo>
                  <a:lnTo>
                    <a:pt x="69357" y="19178"/>
                  </a:lnTo>
                  <a:lnTo>
                    <a:pt x="69400" y="18900"/>
                  </a:lnTo>
                  <a:lnTo>
                    <a:pt x="69435" y="18622"/>
                  </a:lnTo>
                  <a:lnTo>
                    <a:pt x="69463" y="18345"/>
                  </a:lnTo>
                  <a:lnTo>
                    <a:pt x="69484" y="18074"/>
                  </a:lnTo>
                  <a:lnTo>
                    <a:pt x="69498" y="17803"/>
                  </a:lnTo>
                  <a:lnTo>
                    <a:pt x="69505" y="17539"/>
                  </a:lnTo>
                  <a:lnTo>
                    <a:pt x="69505" y="17275"/>
                  </a:lnTo>
                  <a:lnTo>
                    <a:pt x="69505" y="17012"/>
                  </a:lnTo>
                  <a:lnTo>
                    <a:pt x="69491" y="16748"/>
                  </a:lnTo>
                  <a:lnTo>
                    <a:pt x="69470" y="16491"/>
                  </a:lnTo>
                  <a:lnTo>
                    <a:pt x="69449" y="16234"/>
                  </a:lnTo>
                  <a:lnTo>
                    <a:pt x="69414" y="15984"/>
                  </a:lnTo>
                  <a:lnTo>
                    <a:pt x="69371" y="15727"/>
                  </a:lnTo>
                  <a:lnTo>
                    <a:pt x="69329" y="15477"/>
                  </a:lnTo>
                  <a:lnTo>
                    <a:pt x="69273" y="15227"/>
                  </a:lnTo>
                  <a:lnTo>
                    <a:pt x="69217" y="14984"/>
                  </a:lnTo>
                  <a:lnTo>
                    <a:pt x="69146" y="14741"/>
                  </a:lnTo>
                  <a:lnTo>
                    <a:pt x="69069" y="14498"/>
                  </a:lnTo>
                  <a:lnTo>
                    <a:pt x="68991" y="14255"/>
                  </a:lnTo>
                  <a:lnTo>
                    <a:pt x="68900" y="14019"/>
                  </a:lnTo>
                  <a:lnTo>
                    <a:pt x="68809" y="13783"/>
                  </a:lnTo>
                  <a:lnTo>
                    <a:pt x="68703" y="13547"/>
                  </a:lnTo>
                  <a:lnTo>
                    <a:pt x="68590" y="13311"/>
                  </a:lnTo>
                  <a:lnTo>
                    <a:pt x="68478" y="13082"/>
                  </a:lnTo>
                  <a:lnTo>
                    <a:pt x="68351" y="12846"/>
                  </a:lnTo>
                  <a:lnTo>
                    <a:pt x="67915" y="12575"/>
                  </a:lnTo>
                  <a:lnTo>
                    <a:pt x="67472" y="12304"/>
                  </a:lnTo>
                  <a:lnTo>
                    <a:pt x="67028" y="12033"/>
                  </a:lnTo>
                  <a:lnTo>
                    <a:pt x="66571" y="11770"/>
                  </a:lnTo>
                  <a:lnTo>
                    <a:pt x="65663" y="11242"/>
                  </a:lnTo>
                  <a:lnTo>
                    <a:pt x="64727" y="10728"/>
                  </a:lnTo>
                  <a:lnTo>
                    <a:pt x="63785" y="10228"/>
                  </a:lnTo>
                  <a:lnTo>
                    <a:pt x="62828" y="9728"/>
                  </a:lnTo>
                  <a:lnTo>
                    <a:pt x="61850" y="9249"/>
                  </a:lnTo>
                  <a:lnTo>
                    <a:pt x="60865" y="8770"/>
                  </a:lnTo>
                  <a:lnTo>
                    <a:pt x="59865" y="8312"/>
                  </a:lnTo>
                  <a:lnTo>
                    <a:pt x="58852" y="7861"/>
                  </a:lnTo>
                  <a:lnTo>
                    <a:pt x="57832" y="7416"/>
                  </a:lnTo>
                  <a:lnTo>
                    <a:pt x="56798" y="6986"/>
                  </a:lnTo>
                  <a:lnTo>
                    <a:pt x="55749" y="6569"/>
                  </a:lnTo>
                  <a:lnTo>
                    <a:pt x="54694" y="6160"/>
                  </a:lnTo>
                  <a:lnTo>
                    <a:pt x="53631" y="5764"/>
                  </a:lnTo>
                  <a:lnTo>
                    <a:pt x="52562" y="5382"/>
                  </a:lnTo>
                  <a:lnTo>
                    <a:pt x="51485" y="5007"/>
                  </a:lnTo>
                  <a:lnTo>
                    <a:pt x="50395" y="4653"/>
                  </a:lnTo>
                  <a:lnTo>
                    <a:pt x="49304" y="4299"/>
                  </a:lnTo>
                  <a:lnTo>
                    <a:pt x="48199" y="3965"/>
                  </a:lnTo>
                  <a:lnTo>
                    <a:pt x="47094" y="3646"/>
                  </a:lnTo>
                  <a:lnTo>
                    <a:pt x="45983" y="3334"/>
                  </a:lnTo>
                  <a:lnTo>
                    <a:pt x="44871" y="3035"/>
                  </a:lnTo>
                  <a:lnTo>
                    <a:pt x="43752" y="2750"/>
                  </a:lnTo>
                  <a:lnTo>
                    <a:pt x="42633" y="2480"/>
                  </a:lnTo>
                  <a:lnTo>
                    <a:pt x="41508" y="2223"/>
                  </a:lnTo>
                  <a:lnTo>
                    <a:pt x="40389" y="1973"/>
                  </a:lnTo>
                  <a:lnTo>
                    <a:pt x="39263" y="1744"/>
                  </a:lnTo>
                  <a:lnTo>
                    <a:pt x="38130" y="1528"/>
                  </a:lnTo>
                  <a:lnTo>
                    <a:pt x="37004" y="1320"/>
                  </a:lnTo>
                  <a:lnTo>
                    <a:pt x="35879" y="1133"/>
                  </a:lnTo>
                  <a:lnTo>
                    <a:pt x="34760" y="959"/>
                  </a:lnTo>
                  <a:lnTo>
                    <a:pt x="33634" y="799"/>
                  </a:lnTo>
                  <a:lnTo>
                    <a:pt x="32515" y="647"/>
                  </a:lnTo>
                  <a:lnTo>
                    <a:pt x="31404" y="515"/>
                  </a:lnTo>
                  <a:lnTo>
                    <a:pt x="30285" y="397"/>
                  </a:lnTo>
                  <a:lnTo>
                    <a:pt x="29180" y="300"/>
                  </a:lnTo>
                  <a:lnTo>
                    <a:pt x="28075" y="209"/>
                  </a:lnTo>
                  <a:lnTo>
                    <a:pt x="26978" y="133"/>
                  </a:lnTo>
                  <a:lnTo>
                    <a:pt x="25887" y="77"/>
                  </a:lnTo>
                  <a:lnTo>
                    <a:pt x="24803" y="36"/>
                  </a:lnTo>
                  <a:lnTo>
                    <a:pt x="23727" y="8"/>
                  </a:lnTo>
                  <a:lnTo>
                    <a:pt x="2265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40"/>
            <p:cNvSpPr/>
            <p:nvPr/>
          </p:nvSpPr>
          <p:spPr>
            <a:xfrm rot="10800000">
              <a:off x="564600" y="2864038"/>
              <a:ext cx="1847925" cy="2147200"/>
            </a:xfrm>
            <a:custGeom>
              <a:avLst/>
              <a:gdLst/>
              <a:ahLst/>
              <a:cxnLst/>
              <a:rect l="l" t="t" r="r" b="b"/>
              <a:pathLst>
                <a:path w="73917" h="85888" extrusionOk="0">
                  <a:moveTo>
                    <a:pt x="43612" y="83728"/>
                  </a:moveTo>
                  <a:lnTo>
                    <a:pt x="43612" y="83728"/>
                  </a:lnTo>
                  <a:lnTo>
                    <a:pt x="43942" y="83721"/>
                  </a:lnTo>
                  <a:lnTo>
                    <a:pt x="44273" y="83721"/>
                  </a:lnTo>
                  <a:lnTo>
                    <a:pt x="44604" y="83728"/>
                  </a:lnTo>
                  <a:lnTo>
                    <a:pt x="44934" y="83742"/>
                  </a:lnTo>
                  <a:lnTo>
                    <a:pt x="45272" y="83763"/>
                  </a:lnTo>
                  <a:lnTo>
                    <a:pt x="45603" y="83790"/>
                  </a:lnTo>
                  <a:lnTo>
                    <a:pt x="45941" y="83825"/>
                  </a:lnTo>
                  <a:lnTo>
                    <a:pt x="46278" y="83860"/>
                  </a:lnTo>
                  <a:lnTo>
                    <a:pt x="46616" y="83908"/>
                  </a:lnTo>
                  <a:lnTo>
                    <a:pt x="46954" y="83957"/>
                  </a:lnTo>
                  <a:lnTo>
                    <a:pt x="47629" y="84068"/>
                  </a:lnTo>
                  <a:lnTo>
                    <a:pt x="48312" y="84193"/>
                  </a:lnTo>
                  <a:lnTo>
                    <a:pt x="49001" y="84339"/>
                  </a:lnTo>
                  <a:lnTo>
                    <a:pt x="49691" y="84485"/>
                  </a:lnTo>
                  <a:lnTo>
                    <a:pt x="50380" y="84644"/>
                  </a:lnTo>
                  <a:lnTo>
                    <a:pt x="51767" y="84957"/>
                  </a:lnTo>
                  <a:lnTo>
                    <a:pt x="52463" y="85117"/>
                  </a:lnTo>
                  <a:lnTo>
                    <a:pt x="53167" y="85262"/>
                  </a:lnTo>
                  <a:lnTo>
                    <a:pt x="53863" y="85408"/>
                  </a:lnTo>
                  <a:lnTo>
                    <a:pt x="54567" y="85533"/>
                  </a:lnTo>
                  <a:lnTo>
                    <a:pt x="54919" y="85596"/>
                  </a:lnTo>
                  <a:lnTo>
                    <a:pt x="55271" y="85651"/>
                  </a:lnTo>
                  <a:lnTo>
                    <a:pt x="55615" y="85700"/>
                  </a:lnTo>
                  <a:lnTo>
                    <a:pt x="55967" y="85741"/>
                  </a:lnTo>
                  <a:lnTo>
                    <a:pt x="56319" y="85783"/>
                  </a:lnTo>
                  <a:lnTo>
                    <a:pt x="56671" y="85818"/>
                  </a:lnTo>
                  <a:lnTo>
                    <a:pt x="57023" y="85846"/>
                  </a:lnTo>
                  <a:lnTo>
                    <a:pt x="57375" y="85866"/>
                  </a:lnTo>
                  <a:lnTo>
                    <a:pt x="57726" y="85880"/>
                  </a:lnTo>
                  <a:lnTo>
                    <a:pt x="58078" y="85887"/>
                  </a:lnTo>
                  <a:lnTo>
                    <a:pt x="58430" y="85887"/>
                  </a:lnTo>
                  <a:lnTo>
                    <a:pt x="58782" y="85880"/>
                  </a:lnTo>
                  <a:lnTo>
                    <a:pt x="59134" y="85866"/>
                  </a:lnTo>
                  <a:lnTo>
                    <a:pt x="59478" y="85839"/>
                  </a:lnTo>
                  <a:lnTo>
                    <a:pt x="59830" y="85804"/>
                  </a:lnTo>
                  <a:lnTo>
                    <a:pt x="60182" y="85762"/>
                  </a:lnTo>
                  <a:lnTo>
                    <a:pt x="60534" y="85707"/>
                  </a:lnTo>
                  <a:lnTo>
                    <a:pt x="60879" y="85644"/>
                  </a:lnTo>
                  <a:lnTo>
                    <a:pt x="61230" y="85568"/>
                  </a:lnTo>
                  <a:lnTo>
                    <a:pt x="61582" y="85485"/>
                  </a:lnTo>
                  <a:lnTo>
                    <a:pt x="61927" y="85387"/>
                  </a:lnTo>
                  <a:lnTo>
                    <a:pt x="62279" y="85276"/>
                  </a:lnTo>
                  <a:lnTo>
                    <a:pt x="62624" y="85158"/>
                  </a:lnTo>
                  <a:lnTo>
                    <a:pt x="62968" y="85026"/>
                  </a:lnTo>
                  <a:lnTo>
                    <a:pt x="63313" y="84880"/>
                  </a:lnTo>
                  <a:lnTo>
                    <a:pt x="63665" y="84721"/>
                  </a:lnTo>
                  <a:lnTo>
                    <a:pt x="64010" y="84547"/>
                  </a:lnTo>
                  <a:lnTo>
                    <a:pt x="64355" y="84360"/>
                  </a:lnTo>
                  <a:lnTo>
                    <a:pt x="64692" y="84151"/>
                  </a:lnTo>
                  <a:lnTo>
                    <a:pt x="65037" y="83936"/>
                  </a:lnTo>
                  <a:lnTo>
                    <a:pt x="65382" y="83707"/>
                  </a:lnTo>
                  <a:lnTo>
                    <a:pt x="65720" y="83457"/>
                  </a:lnTo>
                  <a:lnTo>
                    <a:pt x="65720" y="83457"/>
                  </a:lnTo>
                  <a:lnTo>
                    <a:pt x="66064" y="83193"/>
                  </a:lnTo>
                  <a:lnTo>
                    <a:pt x="66402" y="82916"/>
                  </a:lnTo>
                  <a:lnTo>
                    <a:pt x="66740" y="82631"/>
                  </a:lnTo>
                  <a:lnTo>
                    <a:pt x="67071" y="82325"/>
                  </a:lnTo>
                  <a:lnTo>
                    <a:pt x="67401" y="82013"/>
                  </a:lnTo>
                  <a:lnTo>
                    <a:pt x="67732" y="81680"/>
                  </a:lnTo>
                  <a:lnTo>
                    <a:pt x="68056" y="81339"/>
                  </a:lnTo>
                  <a:lnTo>
                    <a:pt x="68379" y="80985"/>
                  </a:lnTo>
                  <a:lnTo>
                    <a:pt x="68696" y="80610"/>
                  </a:lnTo>
                  <a:lnTo>
                    <a:pt x="69006" y="80229"/>
                  </a:lnTo>
                  <a:lnTo>
                    <a:pt x="69308" y="79840"/>
                  </a:lnTo>
                  <a:lnTo>
                    <a:pt x="69611" y="79430"/>
                  </a:lnTo>
                  <a:lnTo>
                    <a:pt x="69899" y="79007"/>
                  </a:lnTo>
                  <a:lnTo>
                    <a:pt x="70188" y="78576"/>
                  </a:lnTo>
                  <a:lnTo>
                    <a:pt x="70469" y="78132"/>
                  </a:lnTo>
                  <a:lnTo>
                    <a:pt x="70736" y="77674"/>
                  </a:lnTo>
                  <a:lnTo>
                    <a:pt x="71004" y="77201"/>
                  </a:lnTo>
                  <a:lnTo>
                    <a:pt x="71257" y="76722"/>
                  </a:lnTo>
                  <a:lnTo>
                    <a:pt x="71503" y="76222"/>
                  </a:lnTo>
                  <a:lnTo>
                    <a:pt x="71736" y="75716"/>
                  </a:lnTo>
                  <a:lnTo>
                    <a:pt x="71968" y="75195"/>
                  </a:lnTo>
                  <a:lnTo>
                    <a:pt x="72179" y="74667"/>
                  </a:lnTo>
                  <a:lnTo>
                    <a:pt x="72390" y="74126"/>
                  </a:lnTo>
                  <a:lnTo>
                    <a:pt x="72580" y="73570"/>
                  </a:lnTo>
                  <a:lnTo>
                    <a:pt x="72763" y="73001"/>
                  </a:lnTo>
                  <a:lnTo>
                    <a:pt x="72939" y="72418"/>
                  </a:lnTo>
                  <a:lnTo>
                    <a:pt x="73094" y="71827"/>
                  </a:lnTo>
                  <a:lnTo>
                    <a:pt x="73241" y="71223"/>
                  </a:lnTo>
                  <a:lnTo>
                    <a:pt x="73375" y="70612"/>
                  </a:lnTo>
                  <a:lnTo>
                    <a:pt x="73495" y="69988"/>
                  </a:lnTo>
                  <a:lnTo>
                    <a:pt x="73600" y="69349"/>
                  </a:lnTo>
                  <a:lnTo>
                    <a:pt x="73692" y="68696"/>
                  </a:lnTo>
                  <a:lnTo>
                    <a:pt x="73769" y="68037"/>
                  </a:lnTo>
                  <a:lnTo>
                    <a:pt x="73825" y="67363"/>
                  </a:lnTo>
                  <a:lnTo>
                    <a:pt x="73875" y="66683"/>
                  </a:lnTo>
                  <a:lnTo>
                    <a:pt x="73889" y="66335"/>
                  </a:lnTo>
                  <a:lnTo>
                    <a:pt x="73903" y="65988"/>
                  </a:lnTo>
                  <a:lnTo>
                    <a:pt x="73910" y="65641"/>
                  </a:lnTo>
                  <a:lnTo>
                    <a:pt x="73917" y="65287"/>
                  </a:lnTo>
                  <a:lnTo>
                    <a:pt x="73917" y="64926"/>
                  </a:lnTo>
                  <a:lnTo>
                    <a:pt x="73910" y="64565"/>
                  </a:lnTo>
                  <a:lnTo>
                    <a:pt x="73903" y="64204"/>
                  </a:lnTo>
                  <a:lnTo>
                    <a:pt x="73889" y="63843"/>
                  </a:lnTo>
                  <a:lnTo>
                    <a:pt x="73868" y="63475"/>
                  </a:lnTo>
                  <a:lnTo>
                    <a:pt x="73847" y="63100"/>
                  </a:lnTo>
                  <a:lnTo>
                    <a:pt x="73818" y="62732"/>
                  </a:lnTo>
                  <a:lnTo>
                    <a:pt x="73790" y="62350"/>
                  </a:lnTo>
                  <a:lnTo>
                    <a:pt x="73748" y="61975"/>
                  </a:lnTo>
                  <a:lnTo>
                    <a:pt x="73713" y="61593"/>
                  </a:lnTo>
                  <a:lnTo>
                    <a:pt x="73664" y="61211"/>
                  </a:lnTo>
                  <a:lnTo>
                    <a:pt x="73614" y="60823"/>
                  </a:lnTo>
                  <a:lnTo>
                    <a:pt x="73558" y="60434"/>
                  </a:lnTo>
                  <a:lnTo>
                    <a:pt x="73495" y="60045"/>
                  </a:lnTo>
                  <a:lnTo>
                    <a:pt x="73431" y="59649"/>
                  </a:lnTo>
                  <a:lnTo>
                    <a:pt x="73361" y="59253"/>
                  </a:lnTo>
                  <a:lnTo>
                    <a:pt x="73284" y="58851"/>
                  </a:lnTo>
                  <a:lnTo>
                    <a:pt x="73199" y="58448"/>
                  </a:lnTo>
                  <a:lnTo>
                    <a:pt x="73115" y="58045"/>
                  </a:lnTo>
                  <a:lnTo>
                    <a:pt x="73023" y="57636"/>
                  </a:lnTo>
                  <a:lnTo>
                    <a:pt x="72925" y="57226"/>
                  </a:lnTo>
                  <a:lnTo>
                    <a:pt x="72826" y="56816"/>
                  </a:lnTo>
                  <a:lnTo>
                    <a:pt x="72714" y="56400"/>
                  </a:lnTo>
                  <a:lnTo>
                    <a:pt x="72601" y="55983"/>
                  </a:lnTo>
                  <a:lnTo>
                    <a:pt x="72482" y="55560"/>
                  </a:lnTo>
                  <a:lnTo>
                    <a:pt x="72362" y="55136"/>
                  </a:lnTo>
                  <a:lnTo>
                    <a:pt x="72228" y="54713"/>
                  </a:lnTo>
                  <a:lnTo>
                    <a:pt x="72095" y="54282"/>
                  </a:lnTo>
                  <a:lnTo>
                    <a:pt x="71954" y="53852"/>
                  </a:lnTo>
                  <a:lnTo>
                    <a:pt x="71806" y="53421"/>
                  </a:lnTo>
                  <a:lnTo>
                    <a:pt x="71651" y="52984"/>
                  </a:lnTo>
                  <a:lnTo>
                    <a:pt x="71489" y="52546"/>
                  </a:lnTo>
                  <a:lnTo>
                    <a:pt x="71328" y="52109"/>
                  </a:lnTo>
                  <a:lnTo>
                    <a:pt x="71159" y="51665"/>
                  </a:lnTo>
                  <a:lnTo>
                    <a:pt x="70976" y="51220"/>
                  </a:lnTo>
                  <a:lnTo>
                    <a:pt x="70793" y="50776"/>
                  </a:lnTo>
                  <a:lnTo>
                    <a:pt x="70603" y="50325"/>
                  </a:lnTo>
                  <a:lnTo>
                    <a:pt x="70406" y="49873"/>
                  </a:lnTo>
                  <a:lnTo>
                    <a:pt x="70209" y="49415"/>
                  </a:lnTo>
                  <a:lnTo>
                    <a:pt x="69998" y="48957"/>
                  </a:lnTo>
                  <a:lnTo>
                    <a:pt x="69780" y="48499"/>
                  </a:lnTo>
                  <a:lnTo>
                    <a:pt x="69561" y="48033"/>
                  </a:lnTo>
                  <a:lnTo>
                    <a:pt x="69329" y="47568"/>
                  </a:lnTo>
                  <a:lnTo>
                    <a:pt x="69097" y="47103"/>
                  </a:lnTo>
                  <a:lnTo>
                    <a:pt x="68858" y="46638"/>
                  </a:lnTo>
                  <a:lnTo>
                    <a:pt x="68612" y="46166"/>
                  </a:lnTo>
                  <a:lnTo>
                    <a:pt x="68351" y="45687"/>
                  </a:lnTo>
                  <a:lnTo>
                    <a:pt x="68091" y="45214"/>
                  </a:lnTo>
                  <a:lnTo>
                    <a:pt x="67823" y="44735"/>
                  </a:lnTo>
                  <a:lnTo>
                    <a:pt x="67549" y="44249"/>
                  </a:lnTo>
                  <a:lnTo>
                    <a:pt x="67268" y="43770"/>
                  </a:lnTo>
                  <a:lnTo>
                    <a:pt x="66979" y="43284"/>
                  </a:lnTo>
                  <a:lnTo>
                    <a:pt x="66684" y="42798"/>
                  </a:lnTo>
                  <a:lnTo>
                    <a:pt x="66374" y="42305"/>
                  </a:lnTo>
                  <a:lnTo>
                    <a:pt x="66374" y="42305"/>
                  </a:lnTo>
                  <a:lnTo>
                    <a:pt x="66071" y="41812"/>
                  </a:lnTo>
                  <a:lnTo>
                    <a:pt x="65776" y="41326"/>
                  </a:lnTo>
                  <a:lnTo>
                    <a:pt x="65487" y="40840"/>
                  </a:lnTo>
                  <a:lnTo>
                    <a:pt x="65206" y="40354"/>
                  </a:lnTo>
                  <a:lnTo>
                    <a:pt x="64932" y="39875"/>
                  </a:lnTo>
                  <a:lnTo>
                    <a:pt x="64657" y="39396"/>
                  </a:lnTo>
                  <a:lnTo>
                    <a:pt x="64397" y="38924"/>
                  </a:lnTo>
                  <a:lnTo>
                    <a:pt x="64143" y="38445"/>
                  </a:lnTo>
                  <a:lnTo>
                    <a:pt x="63890" y="37973"/>
                  </a:lnTo>
                  <a:lnTo>
                    <a:pt x="63644" y="37508"/>
                  </a:lnTo>
                  <a:lnTo>
                    <a:pt x="63412" y="37042"/>
                  </a:lnTo>
                  <a:lnTo>
                    <a:pt x="63179" y="36577"/>
                  </a:lnTo>
                  <a:lnTo>
                    <a:pt x="62729" y="35654"/>
                  </a:lnTo>
                  <a:lnTo>
                    <a:pt x="62307" y="34744"/>
                  </a:lnTo>
                  <a:lnTo>
                    <a:pt x="61906" y="33842"/>
                  </a:lnTo>
                  <a:lnTo>
                    <a:pt x="61526" y="32953"/>
                  </a:lnTo>
                  <a:lnTo>
                    <a:pt x="61167" y="32071"/>
                  </a:lnTo>
                  <a:lnTo>
                    <a:pt x="60822" y="31203"/>
                  </a:lnTo>
                  <a:lnTo>
                    <a:pt x="60506" y="30342"/>
                  </a:lnTo>
                  <a:lnTo>
                    <a:pt x="60196" y="29488"/>
                  </a:lnTo>
                  <a:lnTo>
                    <a:pt x="59908" y="28655"/>
                  </a:lnTo>
                  <a:lnTo>
                    <a:pt x="59640" y="27822"/>
                  </a:lnTo>
                  <a:lnTo>
                    <a:pt x="59387" y="27010"/>
                  </a:lnTo>
                  <a:lnTo>
                    <a:pt x="59141" y="26197"/>
                  </a:lnTo>
                  <a:lnTo>
                    <a:pt x="58915" y="25406"/>
                  </a:lnTo>
                  <a:lnTo>
                    <a:pt x="58697" y="24621"/>
                  </a:lnTo>
                  <a:lnTo>
                    <a:pt x="58493" y="23844"/>
                  </a:lnTo>
                  <a:lnTo>
                    <a:pt x="58303" y="23080"/>
                  </a:lnTo>
                  <a:lnTo>
                    <a:pt x="58120" y="22330"/>
                  </a:lnTo>
                  <a:lnTo>
                    <a:pt x="57952" y="21587"/>
                  </a:lnTo>
                  <a:lnTo>
                    <a:pt x="57783" y="20865"/>
                  </a:lnTo>
                  <a:lnTo>
                    <a:pt x="57628" y="20143"/>
                  </a:lnTo>
                  <a:lnTo>
                    <a:pt x="57332" y="18747"/>
                  </a:lnTo>
                  <a:lnTo>
                    <a:pt x="57065" y="17393"/>
                  </a:lnTo>
                  <a:lnTo>
                    <a:pt x="56805" y="16088"/>
                  </a:lnTo>
                  <a:lnTo>
                    <a:pt x="56558" y="14838"/>
                  </a:lnTo>
                  <a:lnTo>
                    <a:pt x="56305" y="13630"/>
                  </a:lnTo>
                  <a:lnTo>
                    <a:pt x="56178" y="13047"/>
                  </a:lnTo>
                  <a:lnTo>
                    <a:pt x="56052" y="12478"/>
                  </a:lnTo>
                  <a:lnTo>
                    <a:pt x="55925" y="11915"/>
                  </a:lnTo>
                  <a:lnTo>
                    <a:pt x="55784" y="11374"/>
                  </a:lnTo>
                  <a:lnTo>
                    <a:pt x="55644" y="10839"/>
                  </a:lnTo>
                  <a:lnTo>
                    <a:pt x="55503" y="10318"/>
                  </a:lnTo>
                  <a:lnTo>
                    <a:pt x="55348" y="9812"/>
                  </a:lnTo>
                  <a:lnTo>
                    <a:pt x="55186" y="9319"/>
                  </a:lnTo>
                  <a:lnTo>
                    <a:pt x="55024" y="8840"/>
                  </a:lnTo>
                  <a:lnTo>
                    <a:pt x="54849" y="8374"/>
                  </a:lnTo>
                  <a:lnTo>
                    <a:pt x="54659" y="7923"/>
                  </a:lnTo>
                  <a:lnTo>
                    <a:pt x="54462" y="7479"/>
                  </a:lnTo>
                  <a:lnTo>
                    <a:pt x="54257" y="7055"/>
                  </a:lnTo>
                  <a:lnTo>
                    <a:pt x="54145" y="6847"/>
                  </a:lnTo>
                  <a:lnTo>
                    <a:pt x="54032" y="6646"/>
                  </a:lnTo>
                  <a:lnTo>
                    <a:pt x="53920" y="6444"/>
                  </a:lnTo>
                  <a:lnTo>
                    <a:pt x="53800" y="6243"/>
                  </a:lnTo>
                  <a:lnTo>
                    <a:pt x="53680" y="6055"/>
                  </a:lnTo>
                  <a:lnTo>
                    <a:pt x="53554" y="5861"/>
                  </a:lnTo>
                  <a:lnTo>
                    <a:pt x="53427" y="5673"/>
                  </a:lnTo>
                  <a:lnTo>
                    <a:pt x="53293" y="5493"/>
                  </a:lnTo>
                  <a:lnTo>
                    <a:pt x="53153" y="5312"/>
                  </a:lnTo>
                  <a:lnTo>
                    <a:pt x="53012" y="5139"/>
                  </a:lnTo>
                  <a:lnTo>
                    <a:pt x="52871" y="4965"/>
                  </a:lnTo>
                  <a:lnTo>
                    <a:pt x="52724" y="4792"/>
                  </a:lnTo>
                  <a:lnTo>
                    <a:pt x="52569" y="4625"/>
                  </a:lnTo>
                  <a:lnTo>
                    <a:pt x="52407" y="4465"/>
                  </a:lnTo>
                  <a:lnTo>
                    <a:pt x="52245" y="4306"/>
                  </a:lnTo>
                  <a:lnTo>
                    <a:pt x="52083" y="4153"/>
                  </a:lnTo>
                  <a:lnTo>
                    <a:pt x="51907" y="4000"/>
                  </a:lnTo>
                  <a:lnTo>
                    <a:pt x="51731" y="3854"/>
                  </a:lnTo>
                  <a:lnTo>
                    <a:pt x="51548" y="3709"/>
                  </a:lnTo>
                  <a:lnTo>
                    <a:pt x="51366" y="3570"/>
                  </a:lnTo>
                  <a:lnTo>
                    <a:pt x="51176" y="3438"/>
                  </a:lnTo>
                  <a:lnTo>
                    <a:pt x="50979" y="3299"/>
                  </a:lnTo>
                  <a:lnTo>
                    <a:pt x="50774" y="3174"/>
                  </a:lnTo>
                  <a:lnTo>
                    <a:pt x="50563" y="3049"/>
                  </a:lnTo>
                  <a:lnTo>
                    <a:pt x="50352" y="2924"/>
                  </a:lnTo>
                  <a:lnTo>
                    <a:pt x="50134" y="2806"/>
                  </a:lnTo>
                  <a:lnTo>
                    <a:pt x="49909" y="2695"/>
                  </a:lnTo>
                  <a:lnTo>
                    <a:pt x="49677" y="2584"/>
                  </a:lnTo>
                  <a:lnTo>
                    <a:pt x="49445" y="2480"/>
                  </a:lnTo>
                  <a:lnTo>
                    <a:pt x="49198" y="2376"/>
                  </a:lnTo>
                  <a:lnTo>
                    <a:pt x="49198" y="2376"/>
                  </a:lnTo>
                  <a:lnTo>
                    <a:pt x="48664" y="2160"/>
                  </a:lnTo>
                  <a:lnTo>
                    <a:pt x="48129" y="1952"/>
                  </a:lnTo>
                  <a:lnTo>
                    <a:pt x="47587" y="1765"/>
                  </a:lnTo>
                  <a:lnTo>
                    <a:pt x="47052" y="1577"/>
                  </a:lnTo>
                  <a:lnTo>
                    <a:pt x="46510" y="1403"/>
                  </a:lnTo>
                  <a:lnTo>
                    <a:pt x="45969" y="1244"/>
                  </a:lnTo>
                  <a:lnTo>
                    <a:pt x="45427" y="1091"/>
                  </a:lnTo>
                  <a:lnTo>
                    <a:pt x="44885" y="952"/>
                  </a:lnTo>
                  <a:lnTo>
                    <a:pt x="44343" y="820"/>
                  </a:lnTo>
                  <a:lnTo>
                    <a:pt x="43801" y="695"/>
                  </a:lnTo>
                  <a:lnTo>
                    <a:pt x="43260" y="584"/>
                  </a:lnTo>
                  <a:lnTo>
                    <a:pt x="42711" y="480"/>
                  </a:lnTo>
                  <a:lnTo>
                    <a:pt x="42169" y="390"/>
                  </a:lnTo>
                  <a:lnTo>
                    <a:pt x="41620" y="306"/>
                  </a:lnTo>
                  <a:lnTo>
                    <a:pt x="41078" y="237"/>
                  </a:lnTo>
                  <a:lnTo>
                    <a:pt x="40537" y="175"/>
                  </a:lnTo>
                  <a:lnTo>
                    <a:pt x="39988" y="119"/>
                  </a:lnTo>
                  <a:lnTo>
                    <a:pt x="39446" y="77"/>
                  </a:lnTo>
                  <a:lnTo>
                    <a:pt x="38897" y="43"/>
                  </a:lnTo>
                  <a:lnTo>
                    <a:pt x="38355" y="22"/>
                  </a:lnTo>
                  <a:lnTo>
                    <a:pt x="37814" y="1"/>
                  </a:lnTo>
                  <a:lnTo>
                    <a:pt x="37272" y="1"/>
                  </a:lnTo>
                  <a:lnTo>
                    <a:pt x="36723" y="1"/>
                  </a:lnTo>
                  <a:lnTo>
                    <a:pt x="36181" y="15"/>
                  </a:lnTo>
                  <a:lnTo>
                    <a:pt x="35646" y="36"/>
                  </a:lnTo>
                  <a:lnTo>
                    <a:pt x="35105" y="63"/>
                  </a:lnTo>
                  <a:lnTo>
                    <a:pt x="34563" y="105"/>
                  </a:lnTo>
                  <a:lnTo>
                    <a:pt x="34028" y="154"/>
                  </a:lnTo>
                  <a:lnTo>
                    <a:pt x="33486" y="209"/>
                  </a:lnTo>
                  <a:lnTo>
                    <a:pt x="32952" y="272"/>
                  </a:lnTo>
                  <a:lnTo>
                    <a:pt x="32417" y="348"/>
                  </a:lnTo>
                  <a:lnTo>
                    <a:pt x="31882" y="431"/>
                  </a:lnTo>
                  <a:lnTo>
                    <a:pt x="31354" y="522"/>
                  </a:lnTo>
                  <a:lnTo>
                    <a:pt x="30820" y="626"/>
                  </a:lnTo>
                  <a:lnTo>
                    <a:pt x="30292" y="730"/>
                  </a:lnTo>
                  <a:lnTo>
                    <a:pt x="29764" y="848"/>
                  </a:lnTo>
                  <a:lnTo>
                    <a:pt x="29243" y="973"/>
                  </a:lnTo>
                  <a:lnTo>
                    <a:pt x="28716" y="1105"/>
                  </a:lnTo>
                  <a:lnTo>
                    <a:pt x="28195" y="1251"/>
                  </a:lnTo>
                  <a:lnTo>
                    <a:pt x="27674" y="1397"/>
                  </a:lnTo>
                  <a:lnTo>
                    <a:pt x="27161" y="1556"/>
                  </a:lnTo>
                  <a:lnTo>
                    <a:pt x="26640" y="1716"/>
                  </a:lnTo>
                  <a:lnTo>
                    <a:pt x="26133" y="1889"/>
                  </a:lnTo>
                  <a:lnTo>
                    <a:pt x="25620" y="2070"/>
                  </a:lnTo>
                  <a:lnTo>
                    <a:pt x="25113" y="2264"/>
                  </a:lnTo>
                  <a:lnTo>
                    <a:pt x="24606" y="2459"/>
                  </a:lnTo>
                  <a:lnTo>
                    <a:pt x="24100" y="2660"/>
                  </a:lnTo>
                  <a:lnTo>
                    <a:pt x="23600" y="2875"/>
                  </a:lnTo>
                  <a:lnTo>
                    <a:pt x="23108" y="3091"/>
                  </a:lnTo>
                  <a:lnTo>
                    <a:pt x="22608" y="3320"/>
                  </a:lnTo>
                  <a:lnTo>
                    <a:pt x="22123" y="3549"/>
                  </a:lnTo>
                  <a:lnTo>
                    <a:pt x="21630" y="3792"/>
                  </a:lnTo>
                  <a:lnTo>
                    <a:pt x="21145" y="4042"/>
                  </a:lnTo>
                  <a:lnTo>
                    <a:pt x="20666" y="4299"/>
                  </a:lnTo>
                  <a:lnTo>
                    <a:pt x="20188" y="4556"/>
                  </a:lnTo>
                  <a:lnTo>
                    <a:pt x="19709" y="4826"/>
                  </a:lnTo>
                  <a:lnTo>
                    <a:pt x="19238" y="5104"/>
                  </a:lnTo>
                  <a:lnTo>
                    <a:pt x="18773" y="5389"/>
                  </a:lnTo>
                  <a:lnTo>
                    <a:pt x="18309" y="5673"/>
                  </a:lnTo>
                  <a:lnTo>
                    <a:pt x="17845" y="5972"/>
                  </a:lnTo>
                  <a:lnTo>
                    <a:pt x="17387" y="6278"/>
                  </a:lnTo>
                  <a:lnTo>
                    <a:pt x="16937" y="6590"/>
                  </a:lnTo>
                  <a:lnTo>
                    <a:pt x="16487" y="6902"/>
                  </a:lnTo>
                  <a:lnTo>
                    <a:pt x="16043" y="7229"/>
                  </a:lnTo>
                  <a:lnTo>
                    <a:pt x="15600" y="7555"/>
                  </a:lnTo>
                  <a:lnTo>
                    <a:pt x="15164" y="7888"/>
                  </a:lnTo>
                  <a:lnTo>
                    <a:pt x="14735" y="8235"/>
                  </a:lnTo>
                  <a:lnTo>
                    <a:pt x="14305" y="8583"/>
                  </a:lnTo>
                  <a:lnTo>
                    <a:pt x="13883" y="8937"/>
                  </a:lnTo>
                  <a:lnTo>
                    <a:pt x="13461" y="9298"/>
                  </a:lnTo>
                  <a:lnTo>
                    <a:pt x="13046" y="9659"/>
                  </a:lnTo>
                  <a:lnTo>
                    <a:pt x="12638" y="10034"/>
                  </a:lnTo>
                  <a:lnTo>
                    <a:pt x="12237" y="10409"/>
                  </a:lnTo>
                  <a:lnTo>
                    <a:pt x="11836" y="10798"/>
                  </a:lnTo>
                  <a:lnTo>
                    <a:pt x="11442" y="11186"/>
                  </a:lnTo>
                  <a:lnTo>
                    <a:pt x="11055" y="11582"/>
                  </a:lnTo>
                  <a:lnTo>
                    <a:pt x="10668" y="11978"/>
                  </a:lnTo>
                  <a:lnTo>
                    <a:pt x="10288" y="12387"/>
                  </a:lnTo>
                  <a:lnTo>
                    <a:pt x="9915" y="12797"/>
                  </a:lnTo>
                  <a:lnTo>
                    <a:pt x="9549" y="13214"/>
                  </a:lnTo>
                  <a:lnTo>
                    <a:pt x="9190" y="13637"/>
                  </a:lnTo>
                  <a:lnTo>
                    <a:pt x="8831" y="14068"/>
                  </a:lnTo>
                  <a:lnTo>
                    <a:pt x="8479" y="14498"/>
                  </a:lnTo>
                  <a:lnTo>
                    <a:pt x="8134" y="14936"/>
                  </a:lnTo>
                  <a:lnTo>
                    <a:pt x="7797" y="15380"/>
                  </a:lnTo>
                  <a:lnTo>
                    <a:pt x="7459" y="15831"/>
                  </a:lnTo>
                  <a:lnTo>
                    <a:pt x="7135" y="16283"/>
                  </a:lnTo>
                  <a:lnTo>
                    <a:pt x="6812" y="16741"/>
                  </a:lnTo>
                  <a:lnTo>
                    <a:pt x="6502" y="17206"/>
                  </a:lnTo>
                  <a:lnTo>
                    <a:pt x="6192" y="17671"/>
                  </a:lnTo>
                  <a:lnTo>
                    <a:pt x="5890" y="18143"/>
                  </a:lnTo>
                  <a:lnTo>
                    <a:pt x="5594" y="18622"/>
                  </a:lnTo>
                  <a:lnTo>
                    <a:pt x="5306" y="19101"/>
                  </a:lnTo>
                  <a:lnTo>
                    <a:pt x="5024" y="19587"/>
                  </a:lnTo>
                  <a:lnTo>
                    <a:pt x="4743" y="20074"/>
                  </a:lnTo>
                  <a:lnTo>
                    <a:pt x="4476" y="20573"/>
                  </a:lnTo>
                  <a:lnTo>
                    <a:pt x="4215" y="21066"/>
                  </a:lnTo>
                  <a:lnTo>
                    <a:pt x="3962" y="21573"/>
                  </a:lnTo>
                  <a:lnTo>
                    <a:pt x="3716" y="22080"/>
                  </a:lnTo>
                  <a:lnTo>
                    <a:pt x="3469" y="22594"/>
                  </a:lnTo>
                  <a:lnTo>
                    <a:pt x="3237" y="23108"/>
                  </a:lnTo>
                  <a:lnTo>
                    <a:pt x="3012" y="23628"/>
                  </a:lnTo>
                  <a:lnTo>
                    <a:pt x="2794" y="24149"/>
                  </a:lnTo>
                  <a:lnTo>
                    <a:pt x="2583" y="24677"/>
                  </a:lnTo>
                  <a:lnTo>
                    <a:pt x="2379" y="25204"/>
                  </a:lnTo>
                  <a:lnTo>
                    <a:pt x="2182" y="25739"/>
                  </a:lnTo>
                  <a:lnTo>
                    <a:pt x="1999" y="26274"/>
                  </a:lnTo>
                  <a:lnTo>
                    <a:pt x="1816" y="26815"/>
                  </a:lnTo>
                  <a:lnTo>
                    <a:pt x="1647" y="27364"/>
                  </a:lnTo>
                  <a:lnTo>
                    <a:pt x="1478" y="27912"/>
                  </a:lnTo>
                  <a:lnTo>
                    <a:pt x="1323" y="28461"/>
                  </a:lnTo>
                  <a:lnTo>
                    <a:pt x="1176" y="29016"/>
                  </a:lnTo>
                  <a:lnTo>
                    <a:pt x="1035" y="29579"/>
                  </a:lnTo>
                  <a:lnTo>
                    <a:pt x="908" y="30134"/>
                  </a:lnTo>
                  <a:lnTo>
                    <a:pt x="781" y="30703"/>
                  </a:lnTo>
                  <a:lnTo>
                    <a:pt x="669" y="31266"/>
                  </a:lnTo>
                  <a:lnTo>
                    <a:pt x="563" y="31835"/>
                  </a:lnTo>
                  <a:lnTo>
                    <a:pt x="465" y="32411"/>
                  </a:lnTo>
                  <a:lnTo>
                    <a:pt x="380" y="32988"/>
                  </a:lnTo>
                  <a:lnTo>
                    <a:pt x="303" y="33564"/>
                  </a:lnTo>
                  <a:lnTo>
                    <a:pt x="233" y="34147"/>
                  </a:lnTo>
                  <a:lnTo>
                    <a:pt x="169" y="34730"/>
                  </a:lnTo>
                  <a:lnTo>
                    <a:pt x="120" y="35314"/>
                  </a:lnTo>
                  <a:lnTo>
                    <a:pt x="78" y="35904"/>
                  </a:lnTo>
                  <a:lnTo>
                    <a:pt x="43" y="36494"/>
                  </a:lnTo>
                  <a:lnTo>
                    <a:pt x="22" y="37091"/>
                  </a:lnTo>
                  <a:lnTo>
                    <a:pt x="0" y="37688"/>
                  </a:lnTo>
                  <a:lnTo>
                    <a:pt x="0" y="38285"/>
                  </a:lnTo>
                  <a:lnTo>
                    <a:pt x="0" y="38285"/>
                  </a:lnTo>
                  <a:lnTo>
                    <a:pt x="8" y="39028"/>
                  </a:lnTo>
                  <a:lnTo>
                    <a:pt x="36" y="39764"/>
                  </a:lnTo>
                  <a:lnTo>
                    <a:pt x="71" y="40493"/>
                  </a:lnTo>
                  <a:lnTo>
                    <a:pt x="127" y="41201"/>
                  </a:lnTo>
                  <a:lnTo>
                    <a:pt x="205" y="41903"/>
                  </a:lnTo>
                  <a:lnTo>
                    <a:pt x="289" y="42597"/>
                  </a:lnTo>
                  <a:lnTo>
                    <a:pt x="395" y="43277"/>
                  </a:lnTo>
                  <a:lnTo>
                    <a:pt x="507" y="43944"/>
                  </a:lnTo>
                  <a:lnTo>
                    <a:pt x="641" y="44604"/>
                  </a:lnTo>
                  <a:lnTo>
                    <a:pt x="789" y="45249"/>
                  </a:lnTo>
                  <a:lnTo>
                    <a:pt x="943" y="45888"/>
                  </a:lnTo>
                  <a:lnTo>
                    <a:pt x="1112" y="46513"/>
                  </a:lnTo>
                  <a:lnTo>
                    <a:pt x="1302" y="47131"/>
                  </a:lnTo>
                  <a:lnTo>
                    <a:pt x="1499" y="47742"/>
                  </a:lnTo>
                  <a:lnTo>
                    <a:pt x="1703" y="48339"/>
                  </a:lnTo>
                  <a:lnTo>
                    <a:pt x="1928" y="48929"/>
                  </a:lnTo>
                  <a:lnTo>
                    <a:pt x="2161" y="49505"/>
                  </a:lnTo>
                  <a:lnTo>
                    <a:pt x="2400" y="50082"/>
                  </a:lnTo>
                  <a:lnTo>
                    <a:pt x="2653" y="50644"/>
                  </a:lnTo>
                  <a:lnTo>
                    <a:pt x="2921" y="51199"/>
                  </a:lnTo>
                  <a:lnTo>
                    <a:pt x="3195" y="51748"/>
                  </a:lnTo>
                  <a:lnTo>
                    <a:pt x="3476" y="52290"/>
                  </a:lnTo>
                  <a:lnTo>
                    <a:pt x="3772" y="52817"/>
                  </a:lnTo>
                  <a:lnTo>
                    <a:pt x="4074" y="53345"/>
                  </a:lnTo>
                  <a:lnTo>
                    <a:pt x="4384" y="53859"/>
                  </a:lnTo>
                  <a:lnTo>
                    <a:pt x="4708" y="54372"/>
                  </a:lnTo>
                  <a:lnTo>
                    <a:pt x="5038" y="54872"/>
                  </a:lnTo>
                  <a:lnTo>
                    <a:pt x="5369" y="55372"/>
                  </a:lnTo>
                  <a:lnTo>
                    <a:pt x="5714" y="55865"/>
                  </a:lnTo>
                  <a:lnTo>
                    <a:pt x="6066" y="56344"/>
                  </a:lnTo>
                  <a:lnTo>
                    <a:pt x="6425" y="56823"/>
                  </a:lnTo>
                  <a:lnTo>
                    <a:pt x="6783" y="57296"/>
                  </a:lnTo>
                  <a:lnTo>
                    <a:pt x="7156" y="57761"/>
                  </a:lnTo>
                  <a:lnTo>
                    <a:pt x="7529" y="58226"/>
                  </a:lnTo>
                  <a:lnTo>
                    <a:pt x="7909" y="58684"/>
                  </a:lnTo>
                  <a:lnTo>
                    <a:pt x="8296" y="59135"/>
                  </a:lnTo>
                  <a:lnTo>
                    <a:pt x="8690" y="59580"/>
                  </a:lnTo>
                  <a:lnTo>
                    <a:pt x="9084" y="60024"/>
                  </a:lnTo>
                  <a:lnTo>
                    <a:pt x="9485" y="60462"/>
                  </a:lnTo>
                  <a:lnTo>
                    <a:pt x="9886" y="60892"/>
                  </a:lnTo>
                  <a:lnTo>
                    <a:pt x="10295" y="61323"/>
                  </a:lnTo>
                  <a:lnTo>
                    <a:pt x="10703" y="61746"/>
                  </a:lnTo>
                  <a:lnTo>
                    <a:pt x="11526" y="62593"/>
                  </a:lnTo>
                  <a:lnTo>
                    <a:pt x="12363" y="63419"/>
                  </a:lnTo>
                  <a:lnTo>
                    <a:pt x="13201" y="64239"/>
                  </a:lnTo>
                  <a:lnTo>
                    <a:pt x="14045" y="65051"/>
                  </a:lnTo>
                  <a:lnTo>
                    <a:pt x="14889" y="65849"/>
                  </a:lnTo>
                  <a:lnTo>
                    <a:pt x="16564" y="67439"/>
                  </a:lnTo>
                  <a:lnTo>
                    <a:pt x="17387" y="68231"/>
                  </a:lnTo>
                  <a:lnTo>
                    <a:pt x="18203" y="69015"/>
                  </a:lnTo>
                  <a:lnTo>
                    <a:pt x="19013" y="69807"/>
                  </a:lnTo>
                  <a:lnTo>
                    <a:pt x="19794" y="70599"/>
                  </a:lnTo>
                  <a:lnTo>
                    <a:pt x="19794" y="70599"/>
                  </a:lnTo>
                  <a:lnTo>
                    <a:pt x="20181" y="70994"/>
                  </a:lnTo>
                  <a:lnTo>
                    <a:pt x="20546" y="71383"/>
                  </a:lnTo>
                  <a:lnTo>
                    <a:pt x="20898" y="71772"/>
                  </a:lnTo>
                  <a:lnTo>
                    <a:pt x="21229" y="72147"/>
                  </a:lnTo>
                  <a:lnTo>
                    <a:pt x="21553" y="72522"/>
                  </a:lnTo>
                  <a:lnTo>
                    <a:pt x="21862" y="72890"/>
                  </a:lnTo>
                  <a:lnTo>
                    <a:pt x="22165" y="73258"/>
                  </a:lnTo>
                  <a:lnTo>
                    <a:pt x="22446" y="73612"/>
                  </a:lnTo>
                  <a:lnTo>
                    <a:pt x="22721" y="73966"/>
                  </a:lnTo>
                  <a:lnTo>
                    <a:pt x="22974" y="74313"/>
                  </a:lnTo>
                  <a:lnTo>
                    <a:pt x="23227" y="74653"/>
                  </a:lnTo>
                  <a:lnTo>
                    <a:pt x="23460" y="74993"/>
                  </a:lnTo>
                  <a:lnTo>
                    <a:pt x="23692" y="75327"/>
                  </a:lnTo>
                  <a:lnTo>
                    <a:pt x="23903" y="75653"/>
                  </a:lnTo>
                  <a:lnTo>
                    <a:pt x="24107" y="75972"/>
                  </a:lnTo>
                  <a:lnTo>
                    <a:pt x="24304" y="76292"/>
                  </a:lnTo>
                  <a:lnTo>
                    <a:pt x="24494" y="76597"/>
                  </a:lnTo>
                  <a:lnTo>
                    <a:pt x="24670" y="76903"/>
                  </a:lnTo>
                  <a:lnTo>
                    <a:pt x="24839" y="77201"/>
                  </a:lnTo>
                  <a:lnTo>
                    <a:pt x="25000" y="77500"/>
                  </a:lnTo>
                  <a:lnTo>
                    <a:pt x="25303" y="78069"/>
                  </a:lnTo>
                  <a:lnTo>
                    <a:pt x="25577" y="78618"/>
                  </a:lnTo>
                  <a:lnTo>
                    <a:pt x="25824" y="79145"/>
                  </a:lnTo>
                  <a:lnTo>
                    <a:pt x="26049" y="79652"/>
                  </a:lnTo>
                  <a:lnTo>
                    <a:pt x="26260" y="80138"/>
                  </a:lnTo>
                  <a:lnTo>
                    <a:pt x="26457" y="80604"/>
                  </a:lnTo>
                  <a:lnTo>
                    <a:pt x="26809" y="81458"/>
                  </a:lnTo>
                  <a:lnTo>
                    <a:pt x="26978" y="81853"/>
                  </a:lnTo>
                  <a:lnTo>
                    <a:pt x="27147" y="82228"/>
                  </a:lnTo>
                  <a:lnTo>
                    <a:pt x="27308" y="82575"/>
                  </a:lnTo>
                  <a:lnTo>
                    <a:pt x="27477" y="82902"/>
                  </a:lnTo>
                  <a:lnTo>
                    <a:pt x="27569" y="83061"/>
                  </a:lnTo>
                  <a:lnTo>
                    <a:pt x="27653" y="83207"/>
                  </a:lnTo>
                  <a:lnTo>
                    <a:pt x="27745" y="83353"/>
                  </a:lnTo>
                  <a:lnTo>
                    <a:pt x="27843" y="83485"/>
                  </a:lnTo>
                  <a:lnTo>
                    <a:pt x="27942" y="83617"/>
                  </a:lnTo>
                  <a:lnTo>
                    <a:pt x="28040" y="83749"/>
                  </a:lnTo>
                  <a:lnTo>
                    <a:pt x="28146" y="83867"/>
                  </a:lnTo>
                  <a:lnTo>
                    <a:pt x="28251" y="83978"/>
                  </a:lnTo>
                  <a:lnTo>
                    <a:pt x="28371" y="84089"/>
                  </a:lnTo>
                  <a:lnTo>
                    <a:pt x="28490" y="84193"/>
                  </a:lnTo>
                  <a:lnTo>
                    <a:pt x="28617" y="84290"/>
                  </a:lnTo>
                  <a:lnTo>
                    <a:pt x="28744" y="84381"/>
                  </a:lnTo>
                  <a:lnTo>
                    <a:pt x="28885" y="84464"/>
                  </a:lnTo>
                  <a:lnTo>
                    <a:pt x="29025" y="84540"/>
                  </a:lnTo>
                  <a:lnTo>
                    <a:pt x="29180" y="84617"/>
                  </a:lnTo>
                  <a:lnTo>
                    <a:pt x="29342" y="84686"/>
                  </a:lnTo>
                  <a:lnTo>
                    <a:pt x="29504" y="84742"/>
                  </a:lnTo>
                  <a:lnTo>
                    <a:pt x="29680" y="84797"/>
                  </a:lnTo>
                  <a:lnTo>
                    <a:pt x="29863" y="84853"/>
                  </a:lnTo>
                  <a:lnTo>
                    <a:pt x="30060" y="84894"/>
                  </a:lnTo>
                  <a:lnTo>
                    <a:pt x="30060" y="84894"/>
                  </a:lnTo>
                  <a:lnTo>
                    <a:pt x="30447" y="84964"/>
                  </a:lnTo>
                  <a:lnTo>
                    <a:pt x="30820" y="85026"/>
                  </a:lnTo>
                  <a:lnTo>
                    <a:pt x="31185" y="85068"/>
                  </a:lnTo>
                  <a:lnTo>
                    <a:pt x="31537" y="85103"/>
                  </a:lnTo>
                  <a:lnTo>
                    <a:pt x="31882" y="85123"/>
                  </a:lnTo>
                  <a:lnTo>
                    <a:pt x="32213" y="85130"/>
                  </a:lnTo>
                  <a:lnTo>
                    <a:pt x="32543" y="85130"/>
                  </a:lnTo>
                  <a:lnTo>
                    <a:pt x="32874" y="85117"/>
                  </a:lnTo>
                  <a:lnTo>
                    <a:pt x="33198" y="85096"/>
                  </a:lnTo>
                  <a:lnTo>
                    <a:pt x="33521" y="85068"/>
                  </a:lnTo>
                  <a:lnTo>
                    <a:pt x="33845" y="85026"/>
                  </a:lnTo>
                  <a:lnTo>
                    <a:pt x="34169" y="84985"/>
                  </a:lnTo>
                  <a:lnTo>
                    <a:pt x="34499" y="84936"/>
                  </a:lnTo>
                  <a:lnTo>
                    <a:pt x="34830" y="84880"/>
                  </a:lnTo>
                  <a:lnTo>
                    <a:pt x="35527" y="84749"/>
                  </a:lnTo>
                  <a:lnTo>
                    <a:pt x="36259" y="84610"/>
                  </a:lnTo>
                  <a:lnTo>
                    <a:pt x="37047" y="84464"/>
                  </a:lnTo>
                  <a:lnTo>
                    <a:pt x="37905" y="84311"/>
                  </a:lnTo>
                  <a:lnTo>
                    <a:pt x="38355" y="84235"/>
                  </a:lnTo>
                  <a:lnTo>
                    <a:pt x="38834" y="84165"/>
                  </a:lnTo>
                  <a:lnTo>
                    <a:pt x="39333" y="84089"/>
                  </a:lnTo>
                  <a:lnTo>
                    <a:pt x="39861" y="84026"/>
                  </a:lnTo>
                  <a:lnTo>
                    <a:pt x="40410" y="83964"/>
                  </a:lnTo>
                  <a:lnTo>
                    <a:pt x="40987" y="83902"/>
                  </a:lnTo>
                  <a:lnTo>
                    <a:pt x="41599" y="83853"/>
                  </a:lnTo>
                  <a:lnTo>
                    <a:pt x="42239" y="83804"/>
                  </a:lnTo>
                  <a:lnTo>
                    <a:pt x="42908" y="83763"/>
                  </a:lnTo>
                  <a:lnTo>
                    <a:pt x="43612" y="83728"/>
                  </a:lnTo>
                  <a:lnTo>
                    <a:pt x="43612" y="8372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40"/>
            <p:cNvSpPr/>
            <p:nvPr/>
          </p:nvSpPr>
          <p:spPr>
            <a:xfrm rot="10800000">
              <a:off x="1018425" y="2017688"/>
              <a:ext cx="563475" cy="626800"/>
            </a:xfrm>
            <a:custGeom>
              <a:avLst/>
              <a:gdLst/>
              <a:ahLst/>
              <a:cxnLst/>
              <a:rect l="l" t="t" r="r" b="b"/>
              <a:pathLst>
                <a:path w="22539" h="25072" extrusionOk="0">
                  <a:moveTo>
                    <a:pt x="20835" y="20774"/>
                  </a:moveTo>
                  <a:lnTo>
                    <a:pt x="20835" y="20774"/>
                  </a:lnTo>
                  <a:lnTo>
                    <a:pt x="20983" y="20510"/>
                  </a:lnTo>
                  <a:lnTo>
                    <a:pt x="21124" y="20239"/>
                  </a:lnTo>
                  <a:lnTo>
                    <a:pt x="21265" y="19976"/>
                  </a:lnTo>
                  <a:lnTo>
                    <a:pt x="21391" y="19705"/>
                  </a:lnTo>
                  <a:lnTo>
                    <a:pt x="21511" y="19427"/>
                  </a:lnTo>
                  <a:lnTo>
                    <a:pt x="21624" y="19149"/>
                  </a:lnTo>
                  <a:lnTo>
                    <a:pt x="21729" y="18872"/>
                  </a:lnTo>
                  <a:lnTo>
                    <a:pt x="21828" y="18587"/>
                  </a:lnTo>
                  <a:lnTo>
                    <a:pt x="21919" y="18302"/>
                  </a:lnTo>
                  <a:lnTo>
                    <a:pt x="22003" y="18018"/>
                  </a:lnTo>
                  <a:lnTo>
                    <a:pt x="22088" y="17733"/>
                  </a:lnTo>
                  <a:lnTo>
                    <a:pt x="22158" y="17441"/>
                  </a:lnTo>
                  <a:lnTo>
                    <a:pt x="22222" y="17150"/>
                  </a:lnTo>
                  <a:lnTo>
                    <a:pt x="22278" y="16858"/>
                  </a:lnTo>
                  <a:lnTo>
                    <a:pt x="22334" y="16567"/>
                  </a:lnTo>
                  <a:lnTo>
                    <a:pt x="22376" y="16268"/>
                  </a:lnTo>
                  <a:lnTo>
                    <a:pt x="22419" y="15976"/>
                  </a:lnTo>
                  <a:lnTo>
                    <a:pt x="22454" y="15678"/>
                  </a:lnTo>
                  <a:lnTo>
                    <a:pt x="22482" y="15379"/>
                  </a:lnTo>
                  <a:lnTo>
                    <a:pt x="22503" y="15081"/>
                  </a:lnTo>
                  <a:lnTo>
                    <a:pt x="22517" y="14782"/>
                  </a:lnTo>
                  <a:lnTo>
                    <a:pt x="22531" y="14484"/>
                  </a:lnTo>
                  <a:lnTo>
                    <a:pt x="22538" y="14185"/>
                  </a:lnTo>
                  <a:lnTo>
                    <a:pt x="22538" y="13886"/>
                  </a:lnTo>
                  <a:lnTo>
                    <a:pt x="22531" y="13588"/>
                  </a:lnTo>
                  <a:lnTo>
                    <a:pt x="22524" y="13289"/>
                  </a:lnTo>
                  <a:lnTo>
                    <a:pt x="22510" y="12998"/>
                  </a:lnTo>
                  <a:lnTo>
                    <a:pt x="22489" y="12699"/>
                  </a:lnTo>
                  <a:lnTo>
                    <a:pt x="22468" y="12401"/>
                  </a:lnTo>
                  <a:lnTo>
                    <a:pt x="22433" y="12102"/>
                  </a:lnTo>
                  <a:lnTo>
                    <a:pt x="22405" y="11810"/>
                  </a:lnTo>
                  <a:lnTo>
                    <a:pt x="22362" y="11519"/>
                  </a:lnTo>
                  <a:lnTo>
                    <a:pt x="22320" y="11220"/>
                  </a:lnTo>
                  <a:lnTo>
                    <a:pt x="22278" y="10936"/>
                  </a:lnTo>
                  <a:lnTo>
                    <a:pt x="22222" y="10644"/>
                  </a:lnTo>
                  <a:lnTo>
                    <a:pt x="22172" y="10352"/>
                  </a:lnTo>
                  <a:lnTo>
                    <a:pt x="22053" y="9783"/>
                  </a:lnTo>
                  <a:lnTo>
                    <a:pt x="21912" y="9221"/>
                  </a:lnTo>
                  <a:lnTo>
                    <a:pt x="21764" y="8672"/>
                  </a:lnTo>
                  <a:lnTo>
                    <a:pt x="21602" y="8131"/>
                  </a:lnTo>
                  <a:lnTo>
                    <a:pt x="21434" y="7596"/>
                  </a:lnTo>
                  <a:lnTo>
                    <a:pt x="21251" y="7082"/>
                  </a:lnTo>
                  <a:lnTo>
                    <a:pt x="21054" y="6575"/>
                  </a:lnTo>
                  <a:lnTo>
                    <a:pt x="20850" y="6089"/>
                  </a:lnTo>
                  <a:lnTo>
                    <a:pt x="20638" y="5617"/>
                  </a:lnTo>
                  <a:lnTo>
                    <a:pt x="20420" y="5159"/>
                  </a:lnTo>
                  <a:lnTo>
                    <a:pt x="20195" y="4722"/>
                  </a:lnTo>
                  <a:lnTo>
                    <a:pt x="19963" y="4305"/>
                  </a:lnTo>
                  <a:lnTo>
                    <a:pt x="19731" y="3909"/>
                  </a:lnTo>
                  <a:lnTo>
                    <a:pt x="19492" y="3534"/>
                  </a:lnTo>
                  <a:lnTo>
                    <a:pt x="19492" y="3534"/>
                  </a:lnTo>
                  <a:lnTo>
                    <a:pt x="19365" y="3354"/>
                  </a:lnTo>
                  <a:lnTo>
                    <a:pt x="19231" y="3180"/>
                  </a:lnTo>
                  <a:lnTo>
                    <a:pt x="19090" y="3007"/>
                  </a:lnTo>
                  <a:lnTo>
                    <a:pt x="18943" y="2840"/>
                  </a:lnTo>
                  <a:lnTo>
                    <a:pt x="18788" y="2673"/>
                  </a:lnTo>
                  <a:lnTo>
                    <a:pt x="18626" y="2514"/>
                  </a:lnTo>
                  <a:lnTo>
                    <a:pt x="18457" y="2354"/>
                  </a:lnTo>
                  <a:lnTo>
                    <a:pt x="18281" y="2201"/>
                  </a:lnTo>
                  <a:lnTo>
                    <a:pt x="18098" y="2048"/>
                  </a:lnTo>
                  <a:lnTo>
                    <a:pt x="17908" y="1910"/>
                  </a:lnTo>
                  <a:lnTo>
                    <a:pt x="17718" y="1771"/>
                  </a:lnTo>
                  <a:lnTo>
                    <a:pt x="17514" y="1632"/>
                  </a:lnTo>
                  <a:lnTo>
                    <a:pt x="17310" y="1500"/>
                  </a:lnTo>
                  <a:lnTo>
                    <a:pt x="17099" y="1375"/>
                  </a:lnTo>
                  <a:lnTo>
                    <a:pt x="16888" y="1257"/>
                  </a:lnTo>
                  <a:lnTo>
                    <a:pt x="16663" y="1139"/>
                  </a:lnTo>
                  <a:lnTo>
                    <a:pt x="16445" y="1028"/>
                  </a:lnTo>
                  <a:lnTo>
                    <a:pt x="16213" y="924"/>
                  </a:lnTo>
                  <a:lnTo>
                    <a:pt x="15980" y="820"/>
                  </a:lnTo>
                  <a:lnTo>
                    <a:pt x="15741" y="722"/>
                  </a:lnTo>
                  <a:lnTo>
                    <a:pt x="15502" y="632"/>
                  </a:lnTo>
                  <a:lnTo>
                    <a:pt x="15256" y="549"/>
                  </a:lnTo>
                  <a:lnTo>
                    <a:pt x="15009" y="472"/>
                  </a:lnTo>
                  <a:lnTo>
                    <a:pt x="14763" y="396"/>
                  </a:lnTo>
                  <a:lnTo>
                    <a:pt x="14510" y="334"/>
                  </a:lnTo>
                  <a:lnTo>
                    <a:pt x="14256" y="271"/>
                  </a:lnTo>
                  <a:lnTo>
                    <a:pt x="13996" y="216"/>
                  </a:lnTo>
                  <a:lnTo>
                    <a:pt x="13743" y="167"/>
                  </a:lnTo>
                  <a:lnTo>
                    <a:pt x="13482" y="125"/>
                  </a:lnTo>
                  <a:lnTo>
                    <a:pt x="13215" y="91"/>
                  </a:lnTo>
                  <a:lnTo>
                    <a:pt x="12955" y="56"/>
                  </a:lnTo>
                  <a:lnTo>
                    <a:pt x="12694" y="35"/>
                  </a:lnTo>
                  <a:lnTo>
                    <a:pt x="12427" y="14"/>
                  </a:lnTo>
                  <a:lnTo>
                    <a:pt x="12160" y="7"/>
                  </a:lnTo>
                  <a:lnTo>
                    <a:pt x="11892" y="0"/>
                  </a:lnTo>
                  <a:lnTo>
                    <a:pt x="11632" y="7"/>
                  </a:lnTo>
                  <a:lnTo>
                    <a:pt x="11365" y="21"/>
                  </a:lnTo>
                  <a:lnTo>
                    <a:pt x="11097" y="35"/>
                  </a:lnTo>
                  <a:lnTo>
                    <a:pt x="10837" y="63"/>
                  </a:lnTo>
                  <a:lnTo>
                    <a:pt x="10569" y="91"/>
                  </a:lnTo>
                  <a:lnTo>
                    <a:pt x="10309" y="132"/>
                  </a:lnTo>
                  <a:lnTo>
                    <a:pt x="10049" y="181"/>
                  </a:lnTo>
                  <a:lnTo>
                    <a:pt x="9788" y="236"/>
                  </a:lnTo>
                  <a:lnTo>
                    <a:pt x="9528" y="299"/>
                  </a:lnTo>
                  <a:lnTo>
                    <a:pt x="9275" y="368"/>
                  </a:lnTo>
                  <a:lnTo>
                    <a:pt x="9021" y="445"/>
                  </a:lnTo>
                  <a:lnTo>
                    <a:pt x="8768" y="535"/>
                  </a:lnTo>
                  <a:lnTo>
                    <a:pt x="8522" y="625"/>
                  </a:lnTo>
                  <a:lnTo>
                    <a:pt x="8276" y="729"/>
                  </a:lnTo>
                  <a:lnTo>
                    <a:pt x="8036" y="840"/>
                  </a:lnTo>
                  <a:lnTo>
                    <a:pt x="7797" y="958"/>
                  </a:lnTo>
                  <a:lnTo>
                    <a:pt x="7558" y="1090"/>
                  </a:lnTo>
                  <a:lnTo>
                    <a:pt x="7333" y="1222"/>
                  </a:lnTo>
                  <a:lnTo>
                    <a:pt x="7101" y="1368"/>
                  </a:lnTo>
                  <a:lnTo>
                    <a:pt x="6882" y="1521"/>
                  </a:lnTo>
                  <a:lnTo>
                    <a:pt x="6664" y="1687"/>
                  </a:lnTo>
                  <a:lnTo>
                    <a:pt x="6453" y="1854"/>
                  </a:lnTo>
                  <a:lnTo>
                    <a:pt x="6242" y="2035"/>
                  </a:lnTo>
                  <a:lnTo>
                    <a:pt x="6038" y="2229"/>
                  </a:lnTo>
                  <a:lnTo>
                    <a:pt x="5841" y="2430"/>
                  </a:lnTo>
                  <a:lnTo>
                    <a:pt x="5651" y="2639"/>
                  </a:lnTo>
                  <a:lnTo>
                    <a:pt x="5468" y="2854"/>
                  </a:lnTo>
                  <a:lnTo>
                    <a:pt x="5285" y="3083"/>
                  </a:lnTo>
                  <a:lnTo>
                    <a:pt x="5116" y="3319"/>
                  </a:lnTo>
                  <a:lnTo>
                    <a:pt x="5116" y="3319"/>
                  </a:lnTo>
                  <a:lnTo>
                    <a:pt x="4947" y="3569"/>
                  </a:lnTo>
                  <a:lnTo>
                    <a:pt x="4779" y="3826"/>
                  </a:lnTo>
                  <a:lnTo>
                    <a:pt x="4610" y="4090"/>
                  </a:lnTo>
                  <a:lnTo>
                    <a:pt x="4441" y="4367"/>
                  </a:lnTo>
                  <a:lnTo>
                    <a:pt x="4272" y="4652"/>
                  </a:lnTo>
                  <a:lnTo>
                    <a:pt x="4103" y="4944"/>
                  </a:lnTo>
                  <a:lnTo>
                    <a:pt x="3934" y="5242"/>
                  </a:lnTo>
                  <a:lnTo>
                    <a:pt x="3765" y="5555"/>
                  </a:lnTo>
                  <a:lnTo>
                    <a:pt x="3604" y="5867"/>
                  </a:lnTo>
                  <a:lnTo>
                    <a:pt x="3435" y="6194"/>
                  </a:lnTo>
                  <a:lnTo>
                    <a:pt x="3111" y="6853"/>
                  </a:lnTo>
                  <a:lnTo>
                    <a:pt x="2794" y="7540"/>
                  </a:lnTo>
                  <a:lnTo>
                    <a:pt x="2492" y="8249"/>
                  </a:lnTo>
                  <a:lnTo>
                    <a:pt x="2196" y="8971"/>
                  </a:lnTo>
                  <a:lnTo>
                    <a:pt x="1908" y="9707"/>
                  </a:lnTo>
                  <a:lnTo>
                    <a:pt x="1640" y="10457"/>
                  </a:lnTo>
                  <a:lnTo>
                    <a:pt x="1514" y="10832"/>
                  </a:lnTo>
                  <a:lnTo>
                    <a:pt x="1387" y="11206"/>
                  </a:lnTo>
                  <a:lnTo>
                    <a:pt x="1260" y="11588"/>
                  </a:lnTo>
                  <a:lnTo>
                    <a:pt x="1148" y="11963"/>
                  </a:lnTo>
                  <a:lnTo>
                    <a:pt x="1035" y="12345"/>
                  </a:lnTo>
                  <a:lnTo>
                    <a:pt x="923" y="12720"/>
                  </a:lnTo>
                  <a:lnTo>
                    <a:pt x="824" y="13102"/>
                  </a:lnTo>
                  <a:lnTo>
                    <a:pt x="726" y="13477"/>
                  </a:lnTo>
                  <a:lnTo>
                    <a:pt x="634" y="13859"/>
                  </a:lnTo>
                  <a:lnTo>
                    <a:pt x="543" y="14234"/>
                  </a:lnTo>
                  <a:lnTo>
                    <a:pt x="465" y="14609"/>
                  </a:lnTo>
                  <a:lnTo>
                    <a:pt x="388" y="14977"/>
                  </a:lnTo>
                  <a:lnTo>
                    <a:pt x="318" y="15345"/>
                  </a:lnTo>
                  <a:lnTo>
                    <a:pt x="254" y="15706"/>
                  </a:lnTo>
                  <a:lnTo>
                    <a:pt x="198" y="16067"/>
                  </a:lnTo>
                  <a:lnTo>
                    <a:pt x="149" y="16428"/>
                  </a:lnTo>
                  <a:lnTo>
                    <a:pt x="106" y="16782"/>
                  </a:lnTo>
                  <a:lnTo>
                    <a:pt x="71" y="17129"/>
                  </a:lnTo>
                  <a:lnTo>
                    <a:pt x="43" y="17469"/>
                  </a:lnTo>
                  <a:lnTo>
                    <a:pt x="22" y="17809"/>
                  </a:lnTo>
                  <a:lnTo>
                    <a:pt x="8" y="18143"/>
                  </a:lnTo>
                  <a:lnTo>
                    <a:pt x="1" y="18469"/>
                  </a:lnTo>
                  <a:lnTo>
                    <a:pt x="1" y="18788"/>
                  </a:lnTo>
                  <a:lnTo>
                    <a:pt x="8" y="19101"/>
                  </a:lnTo>
                  <a:lnTo>
                    <a:pt x="29" y="19399"/>
                  </a:lnTo>
                  <a:lnTo>
                    <a:pt x="57" y="19698"/>
                  </a:lnTo>
                  <a:lnTo>
                    <a:pt x="92" y="19989"/>
                  </a:lnTo>
                  <a:lnTo>
                    <a:pt x="135" y="20267"/>
                  </a:lnTo>
                  <a:lnTo>
                    <a:pt x="191" y="20538"/>
                  </a:lnTo>
                  <a:lnTo>
                    <a:pt x="254" y="20802"/>
                  </a:lnTo>
                  <a:lnTo>
                    <a:pt x="325" y="21052"/>
                  </a:lnTo>
                  <a:lnTo>
                    <a:pt x="402" y="21295"/>
                  </a:lnTo>
                  <a:lnTo>
                    <a:pt x="493" y="21531"/>
                  </a:lnTo>
                  <a:lnTo>
                    <a:pt x="599" y="21746"/>
                  </a:lnTo>
                  <a:lnTo>
                    <a:pt x="712" y="21961"/>
                  </a:lnTo>
                  <a:lnTo>
                    <a:pt x="831" y="22156"/>
                  </a:lnTo>
                  <a:lnTo>
                    <a:pt x="965" y="22343"/>
                  </a:lnTo>
                  <a:lnTo>
                    <a:pt x="1113" y="22517"/>
                  </a:lnTo>
                  <a:lnTo>
                    <a:pt x="1183" y="22600"/>
                  </a:lnTo>
                  <a:lnTo>
                    <a:pt x="1267" y="22676"/>
                  </a:lnTo>
                  <a:lnTo>
                    <a:pt x="1345" y="22753"/>
                  </a:lnTo>
                  <a:lnTo>
                    <a:pt x="1429" y="22829"/>
                  </a:lnTo>
                  <a:lnTo>
                    <a:pt x="1514" y="22892"/>
                  </a:lnTo>
                  <a:lnTo>
                    <a:pt x="1605" y="22961"/>
                  </a:lnTo>
                  <a:lnTo>
                    <a:pt x="1697" y="23024"/>
                  </a:lnTo>
                  <a:lnTo>
                    <a:pt x="1795" y="23079"/>
                  </a:lnTo>
                  <a:lnTo>
                    <a:pt x="1795" y="23079"/>
                  </a:lnTo>
                  <a:lnTo>
                    <a:pt x="2020" y="23204"/>
                  </a:lnTo>
                  <a:lnTo>
                    <a:pt x="2253" y="23329"/>
                  </a:lnTo>
                  <a:lnTo>
                    <a:pt x="2492" y="23447"/>
                  </a:lnTo>
                  <a:lnTo>
                    <a:pt x="2738" y="23565"/>
                  </a:lnTo>
                  <a:lnTo>
                    <a:pt x="2998" y="23676"/>
                  </a:lnTo>
                  <a:lnTo>
                    <a:pt x="3266" y="23780"/>
                  </a:lnTo>
                  <a:lnTo>
                    <a:pt x="3533" y="23892"/>
                  </a:lnTo>
                  <a:lnTo>
                    <a:pt x="3815" y="23989"/>
                  </a:lnTo>
                  <a:lnTo>
                    <a:pt x="4103" y="24086"/>
                  </a:lnTo>
                  <a:lnTo>
                    <a:pt x="4392" y="24176"/>
                  </a:lnTo>
                  <a:lnTo>
                    <a:pt x="4694" y="24266"/>
                  </a:lnTo>
                  <a:lnTo>
                    <a:pt x="4997" y="24350"/>
                  </a:lnTo>
                  <a:lnTo>
                    <a:pt x="5306" y="24433"/>
                  </a:lnTo>
                  <a:lnTo>
                    <a:pt x="5623" y="24509"/>
                  </a:lnTo>
                  <a:lnTo>
                    <a:pt x="5947" y="24579"/>
                  </a:lnTo>
                  <a:lnTo>
                    <a:pt x="6270" y="24648"/>
                  </a:lnTo>
                  <a:lnTo>
                    <a:pt x="6601" y="24711"/>
                  </a:lnTo>
                  <a:lnTo>
                    <a:pt x="6932" y="24766"/>
                  </a:lnTo>
                  <a:lnTo>
                    <a:pt x="7269" y="24822"/>
                  </a:lnTo>
                  <a:lnTo>
                    <a:pt x="7607" y="24870"/>
                  </a:lnTo>
                  <a:lnTo>
                    <a:pt x="7952" y="24912"/>
                  </a:lnTo>
                  <a:lnTo>
                    <a:pt x="8297" y="24954"/>
                  </a:lnTo>
                  <a:lnTo>
                    <a:pt x="8642" y="24989"/>
                  </a:lnTo>
                  <a:lnTo>
                    <a:pt x="8993" y="25016"/>
                  </a:lnTo>
                  <a:lnTo>
                    <a:pt x="9345" y="25037"/>
                  </a:lnTo>
                  <a:lnTo>
                    <a:pt x="9697" y="25051"/>
                  </a:lnTo>
                  <a:lnTo>
                    <a:pt x="10049" y="25065"/>
                  </a:lnTo>
                  <a:lnTo>
                    <a:pt x="10408" y="25072"/>
                  </a:lnTo>
                  <a:lnTo>
                    <a:pt x="10759" y="25072"/>
                  </a:lnTo>
                  <a:lnTo>
                    <a:pt x="11111" y="25065"/>
                  </a:lnTo>
                  <a:lnTo>
                    <a:pt x="11470" y="25051"/>
                  </a:lnTo>
                  <a:lnTo>
                    <a:pt x="11822" y="25037"/>
                  </a:lnTo>
                  <a:lnTo>
                    <a:pt x="12174" y="25009"/>
                  </a:lnTo>
                  <a:lnTo>
                    <a:pt x="12526" y="24982"/>
                  </a:lnTo>
                  <a:lnTo>
                    <a:pt x="12877" y="24947"/>
                  </a:lnTo>
                  <a:lnTo>
                    <a:pt x="13222" y="24905"/>
                  </a:lnTo>
                  <a:lnTo>
                    <a:pt x="13567" y="24857"/>
                  </a:lnTo>
                  <a:lnTo>
                    <a:pt x="13912" y="24801"/>
                  </a:lnTo>
                  <a:lnTo>
                    <a:pt x="14249" y="24739"/>
                  </a:lnTo>
                  <a:lnTo>
                    <a:pt x="14587" y="24669"/>
                  </a:lnTo>
                  <a:lnTo>
                    <a:pt x="14918" y="24593"/>
                  </a:lnTo>
                  <a:lnTo>
                    <a:pt x="15249" y="24509"/>
                  </a:lnTo>
                  <a:lnTo>
                    <a:pt x="15572" y="24419"/>
                  </a:lnTo>
                  <a:lnTo>
                    <a:pt x="15889" y="24322"/>
                  </a:lnTo>
                  <a:lnTo>
                    <a:pt x="16206" y="24225"/>
                  </a:lnTo>
                  <a:lnTo>
                    <a:pt x="16515" y="24114"/>
                  </a:lnTo>
                  <a:lnTo>
                    <a:pt x="16818" y="23996"/>
                  </a:lnTo>
                  <a:lnTo>
                    <a:pt x="17120" y="23864"/>
                  </a:lnTo>
                  <a:lnTo>
                    <a:pt x="17409" y="23732"/>
                  </a:lnTo>
                  <a:lnTo>
                    <a:pt x="17697" y="23593"/>
                  </a:lnTo>
                  <a:lnTo>
                    <a:pt x="17979" y="23447"/>
                  </a:lnTo>
                  <a:lnTo>
                    <a:pt x="18246" y="23287"/>
                  </a:lnTo>
                  <a:lnTo>
                    <a:pt x="18513" y="23128"/>
                  </a:lnTo>
                  <a:lnTo>
                    <a:pt x="18767" y="22954"/>
                  </a:lnTo>
                  <a:lnTo>
                    <a:pt x="19020" y="22774"/>
                  </a:lnTo>
                  <a:lnTo>
                    <a:pt x="19259" y="22586"/>
                  </a:lnTo>
                  <a:lnTo>
                    <a:pt x="19492" y="22385"/>
                  </a:lnTo>
                  <a:lnTo>
                    <a:pt x="19710" y="22184"/>
                  </a:lnTo>
                  <a:lnTo>
                    <a:pt x="19921" y="21968"/>
                  </a:lnTo>
                  <a:lnTo>
                    <a:pt x="20125" y="21746"/>
                  </a:lnTo>
                  <a:lnTo>
                    <a:pt x="20322" y="21517"/>
                  </a:lnTo>
                  <a:lnTo>
                    <a:pt x="20498" y="21274"/>
                  </a:lnTo>
                  <a:lnTo>
                    <a:pt x="20674" y="21031"/>
                  </a:lnTo>
                  <a:lnTo>
                    <a:pt x="20835" y="20774"/>
                  </a:lnTo>
                  <a:lnTo>
                    <a:pt x="20835" y="2077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40"/>
            <p:cNvSpPr/>
            <p:nvPr/>
          </p:nvSpPr>
          <p:spPr>
            <a:xfrm rot="10800000">
              <a:off x="383400" y="1305313"/>
              <a:ext cx="248600" cy="319400"/>
            </a:xfrm>
            <a:custGeom>
              <a:avLst/>
              <a:gdLst/>
              <a:ahLst/>
              <a:cxnLst/>
              <a:rect l="l" t="t" r="r" b="b"/>
              <a:pathLst>
                <a:path w="9944" h="12776" extrusionOk="0">
                  <a:moveTo>
                    <a:pt x="325" y="6429"/>
                  </a:moveTo>
                  <a:lnTo>
                    <a:pt x="325" y="6429"/>
                  </a:lnTo>
                  <a:lnTo>
                    <a:pt x="599" y="6964"/>
                  </a:lnTo>
                  <a:lnTo>
                    <a:pt x="810" y="7374"/>
                  </a:lnTo>
                  <a:lnTo>
                    <a:pt x="1078" y="7853"/>
                  </a:lnTo>
                  <a:lnTo>
                    <a:pt x="1380" y="8394"/>
                  </a:lnTo>
                  <a:lnTo>
                    <a:pt x="1549" y="8679"/>
                  </a:lnTo>
                  <a:lnTo>
                    <a:pt x="1732" y="8971"/>
                  </a:lnTo>
                  <a:lnTo>
                    <a:pt x="1915" y="9262"/>
                  </a:lnTo>
                  <a:lnTo>
                    <a:pt x="2112" y="9561"/>
                  </a:lnTo>
                  <a:lnTo>
                    <a:pt x="2323" y="9859"/>
                  </a:lnTo>
                  <a:lnTo>
                    <a:pt x="2534" y="10158"/>
                  </a:lnTo>
                  <a:lnTo>
                    <a:pt x="2759" y="10442"/>
                  </a:lnTo>
                  <a:lnTo>
                    <a:pt x="2984" y="10727"/>
                  </a:lnTo>
                  <a:lnTo>
                    <a:pt x="3224" y="11005"/>
                  </a:lnTo>
                  <a:lnTo>
                    <a:pt x="3470" y="11269"/>
                  </a:lnTo>
                  <a:lnTo>
                    <a:pt x="3716" y="11519"/>
                  </a:lnTo>
                  <a:lnTo>
                    <a:pt x="3977" y="11755"/>
                  </a:lnTo>
                  <a:lnTo>
                    <a:pt x="4103" y="11859"/>
                  </a:lnTo>
                  <a:lnTo>
                    <a:pt x="4237" y="11970"/>
                  </a:lnTo>
                  <a:lnTo>
                    <a:pt x="4371" y="12067"/>
                  </a:lnTo>
                  <a:lnTo>
                    <a:pt x="4504" y="12164"/>
                  </a:lnTo>
                  <a:lnTo>
                    <a:pt x="4638" y="12255"/>
                  </a:lnTo>
                  <a:lnTo>
                    <a:pt x="4772" y="12331"/>
                  </a:lnTo>
                  <a:lnTo>
                    <a:pt x="4912" y="12414"/>
                  </a:lnTo>
                  <a:lnTo>
                    <a:pt x="5046" y="12484"/>
                  </a:lnTo>
                  <a:lnTo>
                    <a:pt x="5187" y="12546"/>
                  </a:lnTo>
                  <a:lnTo>
                    <a:pt x="5327" y="12602"/>
                  </a:lnTo>
                  <a:lnTo>
                    <a:pt x="5468" y="12650"/>
                  </a:lnTo>
                  <a:lnTo>
                    <a:pt x="5609" y="12692"/>
                  </a:lnTo>
                  <a:lnTo>
                    <a:pt x="5757" y="12727"/>
                  </a:lnTo>
                  <a:lnTo>
                    <a:pt x="5897" y="12748"/>
                  </a:lnTo>
                  <a:lnTo>
                    <a:pt x="6038" y="12768"/>
                  </a:lnTo>
                  <a:lnTo>
                    <a:pt x="6186" y="12775"/>
                  </a:lnTo>
                  <a:lnTo>
                    <a:pt x="6327" y="12775"/>
                  </a:lnTo>
                  <a:lnTo>
                    <a:pt x="6474" y="12761"/>
                  </a:lnTo>
                  <a:lnTo>
                    <a:pt x="6622" y="12741"/>
                  </a:lnTo>
                  <a:lnTo>
                    <a:pt x="6770" y="12713"/>
                  </a:lnTo>
                  <a:lnTo>
                    <a:pt x="6770" y="12713"/>
                  </a:lnTo>
                  <a:lnTo>
                    <a:pt x="6911" y="12678"/>
                  </a:lnTo>
                  <a:lnTo>
                    <a:pt x="7051" y="12630"/>
                  </a:lnTo>
                  <a:lnTo>
                    <a:pt x="7185" y="12588"/>
                  </a:lnTo>
                  <a:lnTo>
                    <a:pt x="7319" y="12539"/>
                  </a:lnTo>
                  <a:lnTo>
                    <a:pt x="7445" y="12484"/>
                  </a:lnTo>
                  <a:lnTo>
                    <a:pt x="7565" y="12421"/>
                  </a:lnTo>
                  <a:lnTo>
                    <a:pt x="7685" y="12359"/>
                  </a:lnTo>
                  <a:lnTo>
                    <a:pt x="7797" y="12289"/>
                  </a:lnTo>
                  <a:lnTo>
                    <a:pt x="7910" y="12220"/>
                  </a:lnTo>
                  <a:lnTo>
                    <a:pt x="8015" y="12144"/>
                  </a:lnTo>
                  <a:lnTo>
                    <a:pt x="8114" y="12067"/>
                  </a:lnTo>
                  <a:lnTo>
                    <a:pt x="8212" y="11984"/>
                  </a:lnTo>
                  <a:lnTo>
                    <a:pt x="8311" y="11901"/>
                  </a:lnTo>
                  <a:lnTo>
                    <a:pt x="8395" y="11810"/>
                  </a:lnTo>
                  <a:lnTo>
                    <a:pt x="8487" y="11720"/>
                  </a:lnTo>
                  <a:lnTo>
                    <a:pt x="8571" y="11623"/>
                  </a:lnTo>
                  <a:lnTo>
                    <a:pt x="8649" y="11526"/>
                  </a:lnTo>
                  <a:lnTo>
                    <a:pt x="8726" y="11421"/>
                  </a:lnTo>
                  <a:lnTo>
                    <a:pt x="8796" y="11317"/>
                  </a:lnTo>
                  <a:lnTo>
                    <a:pt x="8867" y="11213"/>
                  </a:lnTo>
                  <a:lnTo>
                    <a:pt x="9000" y="10984"/>
                  </a:lnTo>
                  <a:lnTo>
                    <a:pt x="9120" y="10755"/>
                  </a:lnTo>
                  <a:lnTo>
                    <a:pt x="9226" y="10505"/>
                  </a:lnTo>
                  <a:lnTo>
                    <a:pt x="9324" y="10255"/>
                  </a:lnTo>
                  <a:lnTo>
                    <a:pt x="9409" y="9991"/>
                  </a:lnTo>
                  <a:lnTo>
                    <a:pt x="9486" y="9720"/>
                  </a:lnTo>
                  <a:lnTo>
                    <a:pt x="9549" y="9443"/>
                  </a:lnTo>
                  <a:lnTo>
                    <a:pt x="9613" y="9151"/>
                  </a:lnTo>
                  <a:lnTo>
                    <a:pt x="9662" y="8859"/>
                  </a:lnTo>
                  <a:lnTo>
                    <a:pt x="9711" y="8568"/>
                  </a:lnTo>
                  <a:lnTo>
                    <a:pt x="9746" y="8262"/>
                  </a:lnTo>
                  <a:lnTo>
                    <a:pt x="9781" y="7957"/>
                  </a:lnTo>
                  <a:lnTo>
                    <a:pt x="9810" y="7644"/>
                  </a:lnTo>
                  <a:lnTo>
                    <a:pt x="9831" y="7332"/>
                  </a:lnTo>
                  <a:lnTo>
                    <a:pt x="9873" y="6707"/>
                  </a:lnTo>
                  <a:lnTo>
                    <a:pt x="9894" y="6068"/>
                  </a:lnTo>
                  <a:lnTo>
                    <a:pt x="9936" y="4812"/>
                  </a:lnTo>
                  <a:lnTo>
                    <a:pt x="9936" y="4812"/>
                  </a:lnTo>
                  <a:lnTo>
                    <a:pt x="9943" y="4506"/>
                  </a:lnTo>
                  <a:lnTo>
                    <a:pt x="9943" y="4215"/>
                  </a:lnTo>
                  <a:lnTo>
                    <a:pt x="9943" y="3930"/>
                  </a:lnTo>
                  <a:lnTo>
                    <a:pt x="9936" y="3659"/>
                  </a:lnTo>
                  <a:lnTo>
                    <a:pt x="9922" y="3395"/>
                  </a:lnTo>
                  <a:lnTo>
                    <a:pt x="9901" y="3145"/>
                  </a:lnTo>
                  <a:lnTo>
                    <a:pt x="9880" y="2902"/>
                  </a:lnTo>
                  <a:lnTo>
                    <a:pt x="9852" y="2673"/>
                  </a:lnTo>
                  <a:lnTo>
                    <a:pt x="9824" y="2451"/>
                  </a:lnTo>
                  <a:lnTo>
                    <a:pt x="9781" y="2243"/>
                  </a:lnTo>
                  <a:lnTo>
                    <a:pt x="9739" y="2041"/>
                  </a:lnTo>
                  <a:lnTo>
                    <a:pt x="9697" y="1847"/>
                  </a:lnTo>
                  <a:lnTo>
                    <a:pt x="9648" y="1666"/>
                  </a:lnTo>
                  <a:lnTo>
                    <a:pt x="9591" y="1493"/>
                  </a:lnTo>
                  <a:lnTo>
                    <a:pt x="9535" y="1333"/>
                  </a:lnTo>
                  <a:lnTo>
                    <a:pt x="9472" y="1180"/>
                  </a:lnTo>
                  <a:lnTo>
                    <a:pt x="9402" y="1042"/>
                  </a:lnTo>
                  <a:lnTo>
                    <a:pt x="9331" y="903"/>
                  </a:lnTo>
                  <a:lnTo>
                    <a:pt x="9261" y="785"/>
                  </a:lnTo>
                  <a:lnTo>
                    <a:pt x="9176" y="667"/>
                  </a:lnTo>
                  <a:lnTo>
                    <a:pt x="9099" y="562"/>
                  </a:lnTo>
                  <a:lnTo>
                    <a:pt x="9015" y="465"/>
                  </a:lnTo>
                  <a:lnTo>
                    <a:pt x="8923" y="382"/>
                  </a:lnTo>
                  <a:lnTo>
                    <a:pt x="8832" y="306"/>
                  </a:lnTo>
                  <a:lnTo>
                    <a:pt x="8733" y="236"/>
                  </a:lnTo>
                  <a:lnTo>
                    <a:pt x="8635" y="174"/>
                  </a:lnTo>
                  <a:lnTo>
                    <a:pt x="8529" y="125"/>
                  </a:lnTo>
                  <a:lnTo>
                    <a:pt x="8423" y="83"/>
                  </a:lnTo>
                  <a:lnTo>
                    <a:pt x="8318" y="49"/>
                  </a:lnTo>
                  <a:lnTo>
                    <a:pt x="8205" y="21"/>
                  </a:lnTo>
                  <a:lnTo>
                    <a:pt x="8086" y="7"/>
                  </a:lnTo>
                  <a:lnTo>
                    <a:pt x="7966" y="0"/>
                  </a:lnTo>
                  <a:lnTo>
                    <a:pt x="7966" y="0"/>
                  </a:lnTo>
                  <a:lnTo>
                    <a:pt x="7903" y="0"/>
                  </a:lnTo>
                  <a:lnTo>
                    <a:pt x="7832" y="14"/>
                  </a:lnTo>
                  <a:lnTo>
                    <a:pt x="7755" y="28"/>
                  </a:lnTo>
                  <a:lnTo>
                    <a:pt x="7671" y="56"/>
                  </a:lnTo>
                  <a:lnTo>
                    <a:pt x="7481" y="125"/>
                  </a:lnTo>
                  <a:lnTo>
                    <a:pt x="7262" y="215"/>
                  </a:lnTo>
                  <a:lnTo>
                    <a:pt x="7023" y="340"/>
                  </a:lnTo>
                  <a:lnTo>
                    <a:pt x="6763" y="479"/>
                  </a:lnTo>
                  <a:lnTo>
                    <a:pt x="6481" y="639"/>
                  </a:lnTo>
                  <a:lnTo>
                    <a:pt x="6186" y="819"/>
                  </a:lnTo>
                  <a:lnTo>
                    <a:pt x="5876" y="1007"/>
                  </a:lnTo>
                  <a:lnTo>
                    <a:pt x="5560" y="1215"/>
                  </a:lnTo>
                  <a:lnTo>
                    <a:pt x="5229" y="1437"/>
                  </a:lnTo>
                  <a:lnTo>
                    <a:pt x="4891" y="1666"/>
                  </a:lnTo>
                  <a:lnTo>
                    <a:pt x="4202" y="2145"/>
                  </a:lnTo>
                  <a:lnTo>
                    <a:pt x="3505" y="2645"/>
                  </a:lnTo>
                  <a:lnTo>
                    <a:pt x="2830" y="3145"/>
                  </a:lnTo>
                  <a:lnTo>
                    <a:pt x="2182" y="3624"/>
                  </a:lnTo>
                  <a:lnTo>
                    <a:pt x="1591" y="4076"/>
                  </a:lnTo>
                  <a:lnTo>
                    <a:pt x="1063" y="4478"/>
                  </a:lnTo>
                  <a:lnTo>
                    <a:pt x="289" y="5082"/>
                  </a:lnTo>
                  <a:lnTo>
                    <a:pt x="1" y="5318"/>
                  </a:lnTo>
                  <a:lnTo>
                    <a:pt x="325" y="642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40"/>
            <p:cNvSpPr/>
            <p:nvPr/>
          </p:nvSpPr>
          <p:spPr>
            <a:xfrm rot="10800000">
              <a:off x="1496025" y="2668238"/>
              <a:ext cx="760475" cy="707700"/>
            </a:xfrm>
            <a:custGeom>
              <a:avLst/>
              <a:gdLst/>
              <a:ahLst/>
              <a:cxnLst/>
              <a:rect l="l" t="t" r="r" b="b"/>
              <a:pathLst>
                <a:path w="30419" h="28308" extrusionOk="0">
                  <a:moveTo>
                    <a:pt x="29673" y="26412"/>
                  </a:moveTo>
                  <a:lnTo>
                    <a:pt x="29673" y="26412"/>
                  </a:lnTo>
                  <a:lnTo>
                    <a:pt x="29441" y="26592"/>
                  </a:lnTo>
                  <a:lnTo>
                    <a:pt x="29215" y="26773"/>
                  </a:lnTo>
                  <a:lnTo>
                    <a:pt x="28744" y="27148"/>
                  </a:lnTo>
                  <a:lnTo>
                    <a:pt x="28505" y="27328"/>
                  </a:lnTo>
                  <a:lnTo>
                    <a:pt x="28258" y="27502"/>
                  </a:lnTo>
                  <a:lnTo>
                    <a:pt x="27998" y="27668"/>
                  </a:lnTo>
                  <a:lnTo>
                    <a:pt x="27864" y="27745"/>
                  </a:lnTo>
                  <a:lnTo>
                    <a:pt x="27731" y="27814"/>
                  </a:lnTo>
                  <a:lnTo>
                    <a:pt x="27590" y="27890"/>
                  </a:lnTo>
                  <a:lnTo>
                    <a:pt x="27442" y="27953"/>
                  </a:lnTo>
                  <a:lnTo>
                    <a:pt x="27295" y="28015"/>
                  </a:lnTo>
                  <a:lnTo>
                    <a:pt x="27140" y="28071"/>
                  </a:lnTo>
                  <a:lnTo>
                    <a:pt x="26985" y="28127"/>
                  </a:lnTo>
                  <a:lnTo>
                    <a:pt x="26823" y="28168"/>
                  </a:lnTo>
                  <a:lnTo>
                    <a:pt x="26654" y="28210"/>
                  </a:lnTo>
                  <a:lnTo>
                    <a:pt x="26485" y="28245"/>
                  </a:lnTo>
                  <a:lnTo>
                    <a:pt x="26309" y="28272"/>
                  </a:lnTo>
                  <a:lnTo>
                    <a:pt x="26126" y="28293"/>
                  </a:lnTo>
                  <a:lnTo>
                    <a:pt x="25937" y="28300"/>
                  </a:lnTo>
                  <a:lnTo>
                    <a:pt x="25739" y="28307"/>
                  </a:lnTo>
                  <a:lnTo>
                    <a:pt x="25535" y="28300"/>
                  </a:lnTo>
                  <a:lnTo>
                    <a:pt x="25324" y="28293"/>
                  </a:lnTo>
                  <a:lnTo>
                    <a:pt x="25113" y="28265"/>
                  </a:lnTo>
                  <a:lnTo>
                    <a:pt x="24888" y="28238"/>
                  </a:lnTo>
                  <a:lnTo>
                    <a:pt x="24888" y="28238"/>
                  </a:lnTo>
                  <a:lnTo>
                    <a:pt x="24761" y="28210"/>
                  </a:lnTo>
                  <a:lnTo>
                    <a:pt x="24621" y="28168"/>
                  </a:lnTo>
                  <a:lnTo>
                    <a:pt x="24466" y="28099"/>
                  </a:lnTo>
                  <a:lnTo>
                    <a:pt x="24290" y="28022"/>
                  </a:lnTo>
                  <a:lnTo>
                    <a:pt x="24100" y="27925"/>
                  </a:lnTo>
                  <a:lnTo>
                    <a:pt x="23896" y="27814"/>
                  </a:lnTo>
                  <a:lnTo>
                    <a:pt x="23678" y="27682"/>
                  </a:lnTo>
                  <a:lnTo>
                    <a:pt x="23446" y="27543"/>
                  </a:lnTo>
                  <a:lnTo>
                    <a:pt x="23199" y="27384"/>
                  </a:lnTo>
                  <a:lnTo>
                    <a:pt x="22939" y="27217"/>
                  </a:lnTo>
                  <a:lnTo>
                    <a:pt x="22376" y="26835"/>
                  </a:lnTo>
                  <a:lnTo>
                    <a:pt x="21771" y="26412"/>
                  </a:lnTo>
                  <a:lnTo>
                    <a:pt x="21124" y="25939"/>
                  </a:lnTo>
                  <a:lnTo>
                    <a:pt x="20441" y="25433"/>
                  </a:lnTo>
                  <a:lnTo>
                    <a:pt x="19723" y="24891"/>
                  </a:lnTo>
                  <a:lnTo>
                    <a:pt x="18978" y="24322"/>
                  </a:lnTo>
                  <a:lnTo>
                    <a:pt x="18204" y="23732"/>
                  </a:lnTo>
                  <a:lnTo>
                    <a:pt x="16599" y="22489"/>
                  </a:lnTo>
                  <a:lnTo>
                    <a:pt x="14939" y="21211"/>
                  </a:lnTo>
                  <a:lnTo>
                    <a:pt x="13271" y="19927"/>
                  </a:lnTo>
                  <a:lnTo>
                    <a:pt x="12441" y="19295"/>
                  </a:lnTo>
                  <a:lnTo>
                    <a:pt x="11618" y="18677"/>
                  </a:lnTo>
                  <a:lnTo>
                    <a:pt x="10808" y="18080"/>
                  </a:lnTo>
                  <a:lnTo>
                    <a:pt x="10020" y="17504"/>
                  </a:lnTo>
                  <a:lnTo>
                    <a:pt x="9246" y="16948"/>
                  </a:lnTo>
                  <a:lnTo>
                    <a:pt x="8501" y="16434"/>
                  </a:lnTo>
                  <a:lnTo>
                    <a:pt x="7790" y="15948"/>
                  </a:lnTo>
                  <a:lnTo>
                    <a:pt x="7445" y="15726"/>
                  </a:lnTo>
                  <a:lnTo>
                    <a:pt x="7107" y="15511"/>
                  </a:lnTo>
                  <a:lnTo>
                    <a:pt x="6784" y="15303"/>
                  </a:lnTo>
                  <a:lnTo>
                    <a:pt x="6467" y="15115"/>
                  </a:lnTo>
                  <a:lnTo>
                    <a:pt x="6164" y="14935"/>
                  </a:lnTo>
                  <a:lnTo>
                    <a:pt x="5869" y="14768"/>
                  </a:lnTo>
                  <a:lnTo>
                    <a:pt x="5588" y="14615"/>
                  </a:lnTo>
                  <a:lnTo>
                    <a:pt x="5313" y="14476"/>
                  </a:lnTo>
                  <a:lnTo>
                    <a:pt x="5060" y="14358"/>
                  </a:lnTo>
                  <a:lnTo>
                    <a:pt x="4814" y="14247"/>
                  </a:lnTo>
                  <a:lnTo>
                    <a:pt x="4581" y="14157"/>
                  </a:lnTo>
                  <a:lnTo>
                    <a:pt x="4370" y="14081"/>
                  </a:lnTo>
                  <a:lnTo>
                    <a:pt x="4166" y="14025"/>
                  </a:lnTo>
                  <a:lnTo>
                    <a:pt x="3983" y="13983"/>
                  </a:lnTo>
                  <a:lnTo>
                    <a:pt x="3983" y="13983"/>
                  </a:lnTo>
                  <a:lnTo>
                    <a:pt x="3807" y="13949"/>
                  </a:lnTo>
                  <a:lnTo>
                    <a:pt x="3631" y="13900"/>
                  </a:lnTo>
                  <a:lnTo>
                    <a:pt x="3463" y="13838"/>
                  </a:lnTo>
                  <a:lnTo>
                    <a:pt x="3294" y="13754"/>
                  </a:lnTo>
                  <a:lnTo>
                    <a:pt x="3125" y="13671"/>
                  </a:lnTo>
                  <a:lnTo>
                    <a:pt x="2963" y="13567"/>
                  </a:lnTo>
                  <a:lnTo>
                    <a:pt x="2801" y="13456"/>
                  </a:lnTo>
                  <a:lnTo>
                    <a:pt x="2639" y="13331"/>
                  </a:lnTo>
                  <a:lnTo>
                    <a:pt x="2492" y="13192"/>
                  </a:lnTo>
                  <a:lnTo>
                    <a:pt x="2337" y="13053"/>
                  </a:lnTo>
                  <a:lnTo>
                    <a:pt x="2189" y="12893"/>
                  </a:lnTo>
                  <a:lnTo>
                    <a:pt x="2048" y="12727"/>
                  </a:lnTo>
                  <a:lnTo>
                    <a:pt x="1908" y="12553"/>
                  </a:lnTo>
                  <a:lnTo>
                    <a:pt x="1767" y="12373"/>
                  </a:lnTo>
                  <a:lnTo>
                    <a:pt x="1633" y="12178"/>
                  </a:lnTo>
                  <a:lnTo>
                    <a:pt x="1506" y="11977"/>
                  </a:lnTo>
                  <a:lnTo>
                    <a:pt x="1387" y="11769"/>
                  </a:lnTo>
                  <a:lnTo>
                    <a:pt x="1267" y="11553"/>
                  </a:lnTo>
                  <a:lnTo>
                    <a:pt x="1148" y="11331"/>
                  </a:lnTo>
                  <a:lnTo>
                    <a:pt x="1035" y="11109"/>
                  </a:lnTo>
                  <a:lnTo>
                    <a:pt x="929" y="10873"/>
                  </a:lnTo>
                  <a:lnTo>
                    <a:pt x="831" y="10630"/>
                  </a:lnTo>
                  <a:lnTo>
                    <a:pt x="739" y="10387"/>
                  </a:lnTo>
                  <a:lnTo>
                    <a:pt x="648" y="10137"/>
                  </a:lnTo>
                  <a:lnTo>
                    <a:pt x="564" y="9880"/>
                  </a:lnTo>
                  <a:lnTo>
                    <a:pt x="479" y="9623"/>
                  </a:lnTo>
                  <a:lnTo>
                    <a:pt x="409" y="9359"/>
                  </a:lnTo>
                  <a:lnTo>
                    <a:pt x="338" y="9089"/>
                  </a:lnTo>
                  <a:lnTo>
                    <a:pt x="275" y="8825"/>
                  </a:lnTo>
                  <a:lnTo>
                    <a:pt x="219" y="8547"/>
                  </a:lnTo>
                  <a:lnTo>
                    <a:pt x="170" y="8276"/>
                  </a:lnTo>
                  <a:lnTo>
                    <a:pt x="127" y="7998"/>
                  </a:lnTo>
                  <a:lnTo>
                    <a:pt x="85" y="7721"/>
                  </a:lnTo>
                  <a:lnTo>
                    <a:pt x="57" y="7443"/>
                  </a:lnTo>
                  <a:lnTo>
                    <a:pt x="29" y="7165"/>
                  </a:lnTo>
                  <a:lnTo>
                    <a:pt x="15" y="6881"/>
                  </a:lnTo>
                  <a:lnTo>
                    <a:pt x="1" y="6603"/>
                  </a:lnTo>
                  <a:lnTo>
                    <a:pt x="1" y="6325"/>
                  </a:lnTo>
                  <a:lnTo>
                    <a:pt x="1" y="6047"/>
                  </a:lnTo>
                  <a:lnTo>
                    <a:pt x="15" y="5770"/>
                  </a:lnTo>
                  <a:lnTo>
                    <a:pt x="29" y="5499"/>
                  </a:lnTo>
                  <a:lnTo>
                    <a:pt x="57" y="5221"/>
                  </a:lnTo>
                  <a:lnTo>
                    <a:pt x="92" y="4957"/>
                  </a:lnTo>
                  <a:lnTo>
                    <a:pt x="134" y="4687"/>
                  </a:lnTo>
                  <a:lnTo>
                    <a:pt x="184" y="4423"/>
                  </a:lnTo>
                  <a:lnTo>
                    <a:pt x="240" y="4166"/>
                  </a:lnTo>
                  <a:lnTo>
                    <a:pt x="303" y="3909"/>
                  </a:lnTo>
                  <a:lnTo>
                    <a:pt x="381" y="3652"/>
                  </a:lnTo>
                  <a:lnTo>
                    <a:pt x="465" y="3409"/>
                  </a:lnTo>
                  <a:lnTo>
                    <a:pt x="557" y="3166"/>
                  </a:lnTo>
                  <a:lnTo>
                    <a:pt x="655" y="2930"/>
                  </a:lnTo>
                  <a:lnTo>
                    <a:pt x="761" y="2701"/>
                  </a:lnTo>
                  <a:lnTo>
                    <a:pt x="880" y="2479"/>
                  </a:lnTo>
                  <a:lnTo>
                    <a:pt x="1007" y="2263"/>
                  </a:lnTo>
                  <a:lnTo>
                    <a:pt x="1148" y="2048"/>
                  </a:lnTo>
                  <a:lnTo>
                    <a:pt x="1288" y="1847"/>
                  </a:lnTo>
                  <a:lnTo>
                    <a:pt x="1450" y="1652"/>
                  </a:lnTo>
                  <a:lnTo>
                    <a:pt x="1612" y="1472"/>
                  </a:lnTo>
                  <a:lnTo>
                    <a:pt x="1788" y="1291"/>
                  </a:lnTo>
                  <a:lnTo>
                    <a:pt x="1971" y="1125"/>
                  </a:lnTo>
                  <a:lnTo>
                    <a:pt x="2168" y="972"/>
                  </a:lnTo>
                  <a:lnTo>
                    <a:pt x="2372" y="819"/>
                  </a:lnTo>
                  <a:lnTo>
                    <a:pt x="2590" y="680"/>
                  </a:lnTo>
                  <a:lnTo>
                    <a:pt x="2815" y="555"/>
                  </a:lnTo>
                  <a:lnTo>
                    <a:pt x="2815" y="555"/>
                  </a:lnTo>
                  <a:lnTo>
                    <a:pt x="2935" y="500"/>
                  </a:lnTo>
                  <a:lnTo>
                    <a:pt x="3061" y="444"/>
                  </a:lnTo>
                  <a:lnTo>
                    <a:pt x="3195" y="389"/>
                  </a:lnTo>
                  <a:lnTo>
                    <a:pt x="3329" y="340"/>
                  </a:lnTo>
                  <a:lnTo>
                    <a:pt x="3477" y="299"/>
                  </a:lnTo>
                  <a:lnTo>
                    <a:pt x="3624" y="257"/>
                  </a:lnTo>
                  <a:lnTo>
                    <a:pt x="3779" y="215"/>
                  </a:lnTo>
                  <a:lnTo>
                    <a:pt x="3934" y="181"/>
                  </a:lnTo>
                  <a:lnTo>
                    <a:pt x="4272" y="118"/>
                  </a:lnTo>
                  <a:lnTo>
                    <a:pt x="4624" y="69"/>
                  </a:lnTo>
                  <a:lnTo>
                    <a:pt x="5003" y="35"/>
                  </a:lnTo>
                  <a:lnTo>
                    <a:pt x="5390" y="14"/>
                  </a:lnTo>
                  <a:lnTo>
                    <a:pt x="5806" y="0"/>
                  </a:lnTo>
                  <a:lnTo>
                    <a:pt x="6235" y="7"/>
                  </a:lnTo>
                  <a:lnTo>
                    <a:pt x="6678" y="14"/>
                  </a:lnTo>
                  <a:lnTo>
                    <a:pt x="7135" y="42"/>
                  </a:lnTo>
                  <a:lnTo>
                    <a:pt x="7614" y="76"/>
                  </a:lnTo>
                  <a:lnTo>
                    <a:pt x="8099" y="118"/>
                  </a:lnTo>
                  <a:lnTo>
                    <a:pt x="8599" y="174"/>
                  </a:lnTo>
                  <a:lnTo>
                    <a:pt x="9113" y="243"/>
                  </a:lnTo>
                  <a:lnTo>
                    <a:pt x="9633" y="319"/>
                  </a:lnTo>
                  <a:lnTo>
                    <a:pt x="10168" y="403"/>
                  </a:lnTo>
                  <a:lnTo>
                    <a:pt x="10710" y="500"/>
                  </a:lnTo>
                  <a:lnTo>
                    <a:pt x="11259" y="604"/>
                  </a:lnTo>
                  <a:lnTo>
                    <a:pt x="11815" y="722"/>
                  </a:lnTo>
                  <a:lnTo>
                    <a:pt x="12378" y="847"/>
                  </a:lnTo>
                  <a:lnTo>
                    <a:pt x="12947" y="979"/>
                  </a:lnTo>
                  <a:lnTo>
                    <a:pt x="13524" y="1118"/>
                  </a:lnTo>
                  <a:lnTo>
                    <a:pt x="14101" y="1264"/>
                  </a:lnTo>
                  <a:lnTo>
                    <a:pt x="14678" y="1423"/>
                  </a:lnTo>
                  <a:lnTo>
                    <a:pt x="15262" y="1583"/>
                  </a:lnTo>
                  <a:lnTo>
                    <a:pt x="15846" y="1757"/>
                  </a:lnTo>
                  <a:lnTo>
                    <a:pt x="16430" y="1937"/>
                  </a:lnTo>
                  <a:lnTo>
                    <a:pt x="17014" y="2125"/>
                  </a:lnTo>
                  <a:lnTo>
                    <a:pt x="17598" y="2312"/>
                  </a:lnTo>
                  <a:lnTo>
                    <a:pt x="18175" y="2513"/>
                  </a:lnTo>
                  <a:lnTo>
                    <a:pt x="18752" y="2722"/>
                  </a:lnTo>
                  <a:lnTo>
                    <a:pt x="19322" y="2930"/>
                  </a:lnTo>
                  <a:lnTo>
                    <a:pt x="19892" y="3145"/>
                  </a:lnTo>
                  <a:lnTo>
                    <a:pt x="20455" y="3367"/>
                  </a:lnTo>
                  <a:lnTo>
                    <a:pt x="21011" y="3597"/>
                  </a:lnTo>
                  <a:lnTo>
                    <a:pt x="21553" y="3826"/>
                  </a:lnTo>
                  <a:lnTo>
                    <a:pt x="22095" y="4069"/>
                  </a:lnTo>
                  <a:lnTo>
                    <a:pt x="22622" y="4305"/>
                  </a:lnTo>
                  <a:lnTo>
                    <a:pt x="23143" y="4555"/>
                  </a:lnTo>
                  <a:lnTo>
                    <a:pt x="23650" y="4805"/>
                  </a:lnTo>
                  <a:lnTo>
                    <a:pt x="24149" y="5055"/>
                  </a:lnTo>
                  <a:lnTo>
                    <a:pt x="24635" y="5311"/>
                  </a:lnTo>
                  <a:lnTo>
                    <a:pt x="25099" y="5575"/>
                  </a:lnTo>
                  <a:lnTo>
                    <a:pt x="25557" y="5839"/>
                  </a:lnTo>
                  <a:lnTo>
                    <a:pt x="26000" y="6103"/>
                  </a:lnTo>
                  <a:lnTo>
                    <a:pt x="26422" y="6374"/>
                  </a:lnTo>
                  <a:lnTo>
                    <a:pt x="26823" y="6645"/>
                  </a:lnTo>
                  <a:lnTo>
                    <a:pt x="27217" y="6915"/>
                  </a:lnTo>
                  <a:lnTo>
                    <a:pt x="27583" y="7193"/>
                  </a:lnTo>
                  <a:lnTo>
                    <a:pt x="27935" y="7471"/>
                  </a:lnTo>
                  <a:lnTo>
                    <a:pt x="28258" y="7749"/>
                  </a:lnTo>
                  <a:lnTo>
                    <a:pt x="28568" y="8026"/>
                  </a:lnTo>
                  <a:lnTo>
                    <a:pt x="28850" y="8311"/>
                  </a:lnTo>
                  <a:lnTo>
                    <a:pt x="28983" y="8450"/>
                  </a:lnTo>
                  <a:lnTo>
                    <a:pt x="29117" y="8589"/>
                  </a:lnTo>
                  <a:lnTo>
                    <a:pt x="29237" y="8727"/>
                  </a:lnTo>
                  <a:lnTo>
                    <a:pt x="29349" y="8866"/>
                  </a:lnTo>
                  <a:lnTo>
                    <a:pt x="29462" y="9012"/>
                  </a:lnTo>
                  <a:lnTo>
                    <a:pt x="29560" y="9151"/>
                  </a:lnTo>
                  <a:lnTo>
                    <a:pt x="29659" y="9290"/>
                  </a:lnTo>
                  <a:lnTo>
                    <a:pt x="29750" y="9429"/>
                  </a:lnTo>
                  <a:lnTo>
                    <a:pt x="29828" y="9575"/>
                  </a:lnTo>
                  <a:lnTo>
                    <a:pt x="29905" y="9713"/>
                  </a:lnTo>
                  <a:lnTo>
                    <a:pt x="29975" y="9852"/>
                  </a:lnTo>
                  <a:lnTo>
                    <a:pt x="30039" y="9991"/>
                  </a:lnTo>
                  <a:lnTo>
                    <a:pt x="30095" y="10130"/>
                  </a:lnTo>
                  <a:lnTo>
                    <a:pt x="30144" y="10269"/>
                  </a:lnTo>
                  <a:lnTo>
                    <a:pt x="30179" y="10408"/>
                  </a:lnTo>
                  <a:lnTo>
                    <a:pt x="30215" y="10547"/>
                  </a:lnTo>
                  <a:lnTo>
                    <a:pt x="30243" y="10685"/>
                  </a:lnTo>
                  <a:lnTo>
                    <a:pt x="30257" y="10824"/>
                  </a:lnTo>
                  <a:lnTo>
                    <a:pt x="30257" y="10824"/>
                  </a:lnTo>
                  <a:lnTo>
                    <a:pt x="30306" y="11387"/>
                  </a:lnTo>
                  <a:lnTo>
                    <a:pt x="30348" y="11970"/>
                  </a:lnTo>
                  <a:lnTo>
                    <a:pt x="30376" y="12574"/>
                  </a:lnTo>
                  <a:lnTo>
                    <a:pt x="30398" y="13185"/>
                  </a:lnTo>
                  <a:lnTo>
                    <a:pt x="30412" y="13817"/>
                  </a:lnTo>
                  <a:lnTo>
                    <a:pt x="30419" y="14449"/>
                  </a:lnTo>
                  <a:lnTo>
                    <a:pt x="30419" y="15094"/>
                  </a:lnTo>
                  <a:lnTo>
                    <a:pt x="30412" y="15747"/>
                  </a:lnTo>
                  <a:lnTo>
                    <a:pt x="30398" y="16400"/>
                  </a:lnTo>
                  <a:lnTo>
                    <a:pt x="30376" y="17052"/>
                  </a:lnTo>
                  <a:lnTo>
                    <a:pt x="30355" y="17698"/>
                  </a:lnTo>
                  <a:lnTo>
                    <a:pt x="30327" y="18344"/>
                  </a:lnTo>
                  <a:lnTo>
                    <a:pt x="30264" y="19614"/>
                  </a:lnTo>
                  <a:lnTo>
                    <a:pt x="30186" y="20829"/>
                  </a:lnTo>
                  <a:lnTo>
                    <a:pt x="30102" y="21975"/>
                  </a:lnTo>
                  <a:lnTo>
                    <a:pt x="30011" y="23030"/>
                  </a:lnTo>
                  <a:lnTo>
                    <a:pt x="29926" y="23982"/>
                  </a:lnTo>
                  <a:lnTo>
                    <a:pt x="29849" y="24808"/>
                  </a:lnTo>
                  <a:lnTo>
                    <a:pt x="29722" y="25981"/>
                  </a:lnTo>
                  <a:lnTo>
                    <a:pt x="29673" y="26412"/>
                  </a:lnTo>
                  <a:lnTo>
                    <a:pt x="29673" y="26412"/>
                  </a:lnTo>
                  <a:close/>
                </a:path>
              </a:pathLst>
            </a:custGeom>
            <a:solidFill>
              <a:srgbClr val="A05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40"/>
            <p:cNvSpPr/>
            <p:nvPr/>
          </p:nvSpPr>
          <p:spPr>
            <a:xfrm rot="10800000">
              <a:off x="-70800" y="2644988"/>
              <a:ext cx="2384475" cy="1219925"/>
            </a:xfrm>
            <a:custGeom>
              <a:avLst/>
              <a:gdLst/>
              <a:ahLst/>
              <a:cxnLst/>
              <a:rect l="l" t="t" r="r" b="b"/>
              <a:pathLst>
                <a:path w="95379" h="48797" extrusionOk="0">
                  <a:moveTo>
                    <a:pt x="88813" y="48796"/>
                  </a:moveTo>
                  <a:lnTo>
                    <a:pt x="88813" y="48796"/>
                  </a:lnTo>
                  <a:lnTo>
                    <a:pt x="89151" y="47644"/>
                  </a:lnTo>
                  <a:lnTo>
                    <a:pt x="89475" y="46477"/>
                  </a:lnTo>
                  <a:lnTo>
                    <a:pt x="89791" y="45297"/>
                  </a:lnTo>
                  <a:lnTo>
                    <a:pt x="90094" y="44110"/>
                  </a:lnTo>
                  <a:lnTo>
                    <a:pt x="90389" y="42916"/>
                  </a:lnTo>
                  <a:lnTo>
                    <a:pt x="90678" y="41714"/>
                  </a:lnTo>
                  <a:lnTo>
                    <a:pt x="90952" y="40499"/>
                  </a:lnTo>
                  <a:lnTo>
                    <a:pt x="91220" y="39284"/>
                  </a:lnTo>
                  <a:lnTo>
                    <a:pt x="91480" y="38055"/>
                  </a:lnTo>
                  <a:lnTo>
                    <a:pt x="91726" y="36820"/>
                  </a:lnTo>
                  <a:lnTo>
                    <a:pt x="91965" y="35577"/>
                  </a:lnTo>
                  <a:lnTo>
                    <a:pt x="92198" y="34320"/>
                  </a:lnTo>
                  <a:lnTo>
                    <a:pt x="92423" y="33063"/>
                  </a:lnTo>
                  <a:lnTo>
                    <a:pt x="92641" y="31800"/>
                  </a:lnTo>
                  <a:lnTo>
                    <a:pt x="92852" y="30529"/>
                  </a:lnTo>
                  <a:lnTo>
                    <a:pt x="93049" y="29245"/>
                  </a:lnTo>
                  <a:lnTo>
                    <a:pt x="93246" y="27960"/>
                  </a:lnTo>
                  <a:lnTo>
                    <a:pt x="93429" y="26676"/>
                  </a:lnTo>
                  <a:lnTo>
                    <a:pt x="93605" y="25377"/>
                  </a:lnTo>
                  <a:lnTo>
                    <a:pt x="93781" y="24072"/>
                  </a:lnTo>
                  <a:lnTo>
                    <a:pt x="93943" y="22767"/>
                  </a:lnTo>
                  <a:lnTo>
                    <a:pt x="94104" y="21454"/>
                  </a:lnTo>
                  <a:lnTo>
                    <a:pt x="94259" y="20135"/>
                  </a:lnTo>
                  <a:lnTo>
                    <a:pt x="94400" y="18816"/>
                  </a:lnTo>
                  <a:lnTo>
                    <a:pt x="94541" y="17490"/>
                  </a:lnTo>
                  <a:lnTo>
                    <a:pt x="94674" y="16157"/>
                  </a:lnTo>
                  <a:lnTo>
                    <a:pt x="94808" y="14824"/>
                  </a:lnTo>
                  <a:lnTo>
                    <a:pt x="94928" y="13484"/>
                  </a:lnTo>
                  <a:lnTo>
                    <a:pt x="95047" y="12144"/>
                  </a:lnTo>
                  <a:lnTo>
                    <a:pt x="95167" y="10804"/>
                  </a:lnTo>
                  <a:lnTo>
                    <a:pt x="95273" y="9457"/>
                  </a:lnTo>
                  <a:lnTo>
                    <a:pt x="95378" y="8103"/>
                  </a:lnTo>
                  <a:lnTo>
                    <a:pt x="95378" y="8103"/>
                  </a:lnTo>
                  <a:lnTo>
                    <a:pt x="94470" y="7818"/>
                  </a:lnTo>
                  <a:lnTo>
                    <a:pt x="93506" y="7534"/>
                  </a:lnTo>
                  <a:lnTo>
                    <a:pt x="92507" y="7242"/>
                  </a:lnTo>
                  <a:lnTo>
                    <a:pt x="91473" y="6950"/>
                  </a:lnTo>
                  <a:lnTo>
                    <a:pt x="90403" y="6659"/>
                  </a:lnTo>
                  <a:lnTo>
                    <a:pt x="89313" y="6374"/>
                  </a:lnTo>
                  <a:lnTo>
                    <a:pt x="88201" y="6096"/>
                  </a:lnTo>
                  <a:lnTo>
                    <a:pt x="87082" y="5826"/>
                  </a:lnTo>
                  <a:lnTo>
                    <a:pt x="85956" y="5562"/>
                  </a:lnTo>
                  <a:lnTo>
                    <a:pt x="84824" y="5312"/>
                  </a:lnTo>
                  <a:lnTo>
                    <a:pt x="83705" y="5076"/>
                  </a:lnTo>
                  <a:lnTo>
                    <a:pt x="82593" y="4853"/>
                  </a:lnTo>
                  <a:lnTo>
                    <a:pt x="81495" y="4652"/>
                  </a:lnTo>
                  <a:lnTo>
                    <a:pt x="80426" y="4465"/>
                  </a:lnTo>
                  <a:lnTo>
                    <a:pt x="79905" y="4381"/>
                  </a:lnTo>
                  <a:lnTo>
                    <a:pt x="79385" y="4305"/>
                  </a:lnTo>
                  <a:lnTo>
                    <a:pt x="78878" y="4229"/>
                  </a:lnTo>
                  <a:lnTo>
                    <a:pt x="78378" y="4159"/>
                  </a:lnTo>
                  <a:lnTo>
                    <a:pt x="78378" y="4159"/>
                  </a:lnTo>
                  <a:lnTo>
                    <a:pt x="78019" y="4118"/>
                  </a:lnTo>
                  <a:lnTo>
                    <a:pt x="77647" y="4076"/>
                  </a:lnTo>
                  <a:lnTo>
                    <a:pt x="77274" y="4048"/>
                  </a:lnTo>
                  <a:lnTo>
                    <a:pt x="76894" y="4013"/>
                  </a:lnTo>
                  <a:lnTo>
                    <a:pt x="76514" y="3993"/>
                  </a:lnTo>
                  <a:lnTo>
                    <a:pt x="76127" y="3972"/>
                  </a:lnTo>
                  <a:lnTo>
                    <a:pt x="75740" y="3958"/>
                  </a:lnTo>
                  <a:lnTo>
                    <a:pt x="75346" y="3951"/>
                  </a:lnTo>
                  <a:lnTo>
                    <a:pt x="74952" y="3944"/>
                  </a:lnTo>
                  <a:lnTo>
                    <a:pt x="74551" y="3944"/>
                  </a:lnTo>
                  <a:lnTo>
                    <a:pt x="73755" y="3951"/>
                  </a:lnTo>
                  <a:lnTo>
                    <a:pt x="72946" y="3979"/>
                  </a:lnTo>
                  <a:lnTo>
                    <a:pt x="72137" y="4013"/>
                  </a:lnTo>
                  <a:lnTo>
                    <a:pt x="71335" y="4069"/>
                  </a:lnTo>
                  <a:lnTo>
                    <a:pt x="70526" y="4131"/>
                  </a:lnTo>
                  <a:lnTo>
                    <a:pt x="69724" y="4201"/>
                  </a:lnTo>
                  <a:lnTo>
                    <a:pt x="68936" y="4284"/>
                  </a:lnTo>
                  <a:lnTo>
                    <a:pt x="68155" y="4367"/>
                  </a:lnTo>
                  <a:lnTo>
                    <a:pt x="67388" y="4465"/>
                  </a:lnTo>
                  <a:lnTo>
                    <a:pt x="66635" y="4562"/>
                  </a:lnTo>
                  <a:lnTo>
                    <a:pt x="65896" y="4666"/>
                  </a:lnTo>
                  <a:lnTo>
                    <a:pt x="65185" y="4770"/>
                  </a:lnTo>
                  <a:lnTo>
                    <a:pt x="64496" y="4874"/>
                  </a:lnTo>
                  <a:lnTo>
                    <a:pt x="63208" y="5090"/>
                  </a:lnTo>
                  <a:lnTo>
                    <a:pt x="62040" y="5291"/>
                  </a:lnTo>
                  <a:lnTo>
                    <a:pt x="61020" y="5478"/>
                  </a:lnTo>
                  <a:lnTo>
                    <a:pt x="60175" y="5631"/>
                  </a:lnTo>
                  <a:lnTo>
                    <a:pt x="59521" y="5742"/>
                  </a:lnTo>
                  <a:lnTo>
                    <a:pt x="59275" y="5784"/>
                  </a:lnTo>
                  <a:lnTo>
                    <a:pt x="59085" y="5812"/>
                  </a:lnTo>
                  <a:lnTo>
                    <a:pt x="58951" y="5819"/>
                  </a:lnTo>
                  <a:lnTo>
                    <a:pt x="58902" y="5819"/>
                  </a:lnTo>
                  <a:lnTo>
                    <a:pt x="58874" y="5812"/>
                  </a:lnTo>
                  <a:lnTo>
                    <a:pt x="58874" y="5812"/>
                  </a:lnTo>
                  <a:lnTo>
                    <a:pt x="58740" y="5763"/>
                  </a:lnTo>
                  <a:lnTo>
                    <a:pt x="58515" y="5659"/>
                  </a:lnTo>
                  <a:lnTo>
                    <a:pt x="57811" y="5340"/>
                  </a:lnTo>
                  <a:lnTo>
                    <a:pt x="56861" y="4909"/>
                  </a:lnTo>
                  <a:lnTo>
                    <a:pt x="55764" y="4402"/>
                  </a:lnTo>
                  <a:lnTo>
                    <a:pt x="54603" y="3888"/>
                  </a:lnTo>
                  <a:lnTo>
                    <a:pt x="54026" y="3638"/>
                  </a:lnTo>
                  <a:lnTo>
                    <a:pt x="53470" y="3402"/>
                  </a:lnTo>
                  <a:lnTo>
                    <a:pt x="52949" y="3187"/>
                  </a:lnTo>
                  <a:lnTo>
                    <a:pt x="52464" y="3000"/>
                  </a:lnTo>
                  <a:lnTo>
                    <a:pt x="52034" y="2840"/>
                  </a:lnTo>
                  <a:lnTo>
                    <a:pt x="51844" y="2778"/>
                  </a:lnTo>
                  <a:lnTo>
                    <a:pt x="51669" y="2729"/>
                  </a:lnTo>
                  <a:lnTo>
                    <a:pt x="51669" y="2729"/>
                  </a:lnTo>
                  <a:lnTo>
                    <a:pt x="51570" y="2701"/>
                  </a:lnTo>
                  <a:lnTo>
                    <a:pt x="51429" y="2673"/>
                  </a:lnTo>
                  <a:lnTo>
                    <a:pt x="51056" y="2611"/>
                  </a:lnTo>
                  <a:lnTo>
                    <a:pt x="50543" y="2541"/>
                  </a:lnTo>
                  <a:lnTo>
                    <a:pt x="49916" y="2458"/>
                  </a:lnTo>
                  <a:lnTo>
                    <a:pt x="49171" y="2375"/>
                  </a:lnTo>
                  <a:lnTo>
                    <a:pt x="48326" y="2285"/>
                  </a:lnTo>
                  <a:lnTo>
                    <a:pt x="46363" y="2076"/>
                  </a:lnTo>
                  <a:lnTo>
                    <a:pt x="44104" y="1854"/>
                  </a:lnTo>
                  <a:lnTo>
                    <a:pt x="41621" y="1625"/>
                  </a:lnTo>
                  <a:lnTo>
                    <a:pt x="38989" y="1382"/>
                  </a:lnTo>
                  <a:lnTo>
                    <a:pt x="36287" y="1146"/>
                  </a:lnTo>
                  <a:lnTo>
                    <a:pt x="33585" y="917"/>
                  </a:lnTo>
                  <a:lnTo>
                    <a:pt x="30968" y="695"/>
                  </a:lnTo>
                  <a:lnTo>
                    <a:pt x="28505" y="500"/>
                  </a:lnTo>
                  <a:lnTo>
                    <a:pt x="26274" y="320"/>
                  </a:lnTo>
                  <a:lnTo>
                    <a:pt x="24354" y="181"/>
                  </a:lnTo>
                  <a:lnTo>
                    <a:pt x="22813" y="70"/>
                  </a:lnTo>
                  <a:lnTo>
                    <a:pt x="22207" y="35"/>
                  </a:lnTo>
                  <a:lnTo>
                    <a:pt x="21722" y="7"/>
                  </a:lnTo>
                  <a:lnTo>
                    <a:pt x="21377" y="0"/>
                  </a:lnTo>
                  <a:lnTo>
                    <a:pt x="21173" y="0"/>
                  </a:lnTo>
                  <a:lnTo>
                    <a:pt x="21173" y="0"/>
                  </a:lnTo>
                  <a:lnTo>
                    <a:pt x="21103" y="7"/>
                  </a:lnTo>
                  <a:lnTo>
                    <a:pt x="21011" y="28"/>
                  </a:lnTo>
                  <a:lnTo>
                    <a:pt x="20899" y="63"/>
                  </a:lnTo>
                  <a:lnTo>
                    <a:pt x="20765" y="104"/>
                  </a:lnTo>
                  <a:lnTo>
                    <a:pt x="20434" y="229"/>
                  </a:lnTo>
                  <a:lnTo>
                    <a:pt x="20033" y="396"/>
                  </a:lnTo>
                  <a:lnTo>
                    <a:pt x="19562" y="597"/>
                  </a:lnTo>
                  <a:lnTo>
                    <a:pt x="19027" y="840"/>
                  </a:lnTo>
                  <a:lnTo>
                    <a:pt x="18429" y="1111"/>
                  </a:lnTo>
                  <a:lnTo>
                    <a:pt x="17782" y="1417"/>
                  </a:lnTo>
                  <a:lnTo>
                    <a:pt x="17085" y="1750"/>
                  </a:lnTo>
                  <a:lnTo>
                    <a:pt x="16346" y="2111"/>
                  </a:lnTo>
                  <a:lnTo>
                    <a:pt x="14756" y="2896"/>
                  </a:lnTo>
                  <a:lnTo>
                    <a:pt x="13060" y="3743"/>
                  </a:lnTo>
                  <a:lnTo>
                    <a:pt x="11301" y="4645"/>
                  </a:lnTo>
                  <a:lnTo>
                    <a:pt x="9521" y="5569"/>
                  </a:lnTo>
                  <a:lnTo>
                    <a:pt x="7762" y="6492"/>
                  </a:lnTo>
                  <a:lnTo>
                    <a:pt x="6059" y="7402"/>
                  </a:lnTo>
                  <a:lnTo>
                    <a:pt x="4469" y="8270"/>
                  </a:lnTo>
                  <a:lnTo>
                    <a:pt x="3723" y="8679"/>
                  </a:lnTo>
                  <a:lnTo>
                    <a:pt x="3026" y="9075"/>
                  </a:lnTo>
                  <a:lnTo>
                    <a:pt x="2372" y="9450"/>
                  </a:lnTo>
                  <a:lnTo>
                    <a:pt x="1767" y="9797"/>
                  </a:lnTo>
                  <a:lnTo>
                    <a:pt x="1225" y="10116"/>
                  </a:lnTo>
                  <a:lnTo>
                    <a:pt x="747" y="10408"/>
                  </a:lnTo>
                  <a:lnTo>
                    <a:pt x="339" y="10665"/>
                  </a:lnTo>
                  <a:lnTo>
                    <a:pt x="1" y="10894"/>
                  </a:lnTo>
                  <a:lnTo>
                    <a:pt x="1" y="10894"/>
                  </a:lnTo>
                  <a:lnTo>
                    <a:pt x="318" y="11331"/>
                  </a:lnTo>
                  <a:lnTo>
                    <a:pt x="634" y="11762"/>
                  </a:lnTo>
                  <a:lnTo>
                    <a:pt x="965" y="12199"/>
                  </a:lnTo>
                  <a:lnTo>
                    <a:pt x="1303" y="12630"/>
                  </a:lnTo>
                  <a:lnTo>
                    <a:pt x="1640" y="13053"/>
                  </a:lnTo>
                  <a:lnTo>
                    <a:pt x="1992" y="13477"/>
                  </a:lnTo>
                  <a:lnTo>
                    <a:pt x="2351" y="13900"/>
                  </a:lnTo>
                  <a:lnTo>
                    <a:pt x="2724" y="14317"/>
                  </a:lnTo>
                  <a:lnTo>
                    <a:pt x="2724" y="14317"/>
                  </a:lnTo>
                  <a:lnTo>
                    <a:pt x="4159" y="15949"/>
                  </a:lnTo>
                  <a:lnTo>
                    <a:pt x="5538" y="17525"/>
                  </a:lnTo>
                  <a:lnTo>
                    <a:pt x="6854" y="19052"/>
                  </a:lnTo>
                  <a:lnTo>
                    <a:pt x="8107" y="20538"/>
                  </a:lnTo>
                  <a:lnTo>
                    <a:pt x="9303" y="21975"/>
                  </a:lnTo>
                  <a:lnTo>
                    <a:pt x="10443" y="23364"/>
                  </a:lnTo>
                  <a:lnTo>
                    <a:pt x="11526" y="24711"/>
                  </a:lnTo>
                  <a:lnTo>
                    <a:pt x="12561" y="26016"/>
                  </a:lnTo>
                  <a:lnTo>
                    <a:pt x="13539" y="27273"/>
                  </a:lnTo>
                  <a:lnTo>
                    <a:pt x="14468" y="28488"/>
                  </a:lnTo>
                  <a:lnTo>
                    <a:pt x="15347" y="29661"/>
                  </a:lnTo>
                  <a:lnTo>
                    <a:pt x="16184" y="30800"/>
                  </a:lnTo>
                  <a:lnTo>
                    <a:pt x="16979" y="31897"/>
                  </a:lnTo>
                  <a:lnTo>
                    <a:pt x="17732" y="32952"/>
                  </a:lnTo>
                  <a:lnTo>
                    <a:pt x="18443" y="33966"/>
                  </a:lnTo>
                  <a:lnTo>
                    <a:pt x="19119" y="34945"/>
                  </a:lnTo>
                  <a:lnTo>
                    <a:pt x="19752" y="35889"/>
                  </a:lnTo>
                  <a:lnTo>
                    <a:pt x="20357" y="36799"/>
                  </a:lnTo>
                  <a:lnTo>
                    <a:pt x="20920" y="37674"/>
                  </a:lnTo>
                  <a:lnTo>
                    <a:pt x="21462" y="38514"/>
                  </a:lnTo>
                  <a:lnTo>
                    <a:pt x="21968" y="39319"/>
                  </a:lnTo>
                  <a:lnTo>
                    <a:pt x="22447" y="40097"/>
                  </a:lnTo>
                  <a:lnTo>
                    <a:pt x="22904" y="40840"/>
                  </a:lnTo>
                  <a:lnTo>
                    <a:pt x="23333" y="41555"/>
                  </a:lnTo>
                  <a:lnTo>
                    <a:pt x="24135" y="42888"/>
                  </a:lnTo>
                  <a:lnTo>
                    <a:pt x="24860" y="44117"/>
                  </a:lnTo>
                  <a:lnTo>
                    <a:pt x="25529" y="45235"/>
                  </a:lnTo>
                  <a:lnTo>
                    <a:pt x="25845" y="45755"/>
                  </a:lnTo>
                  <a:lnTo>
                    <a:pt x="26155" y="46255"/>
                  </a:lnTo>
                  <a:lnTo>
                    <a:pt x="26155" y="46255"/>
                  </a:lnTo>
                  <a:lnTo>
                    <a:pt x="42296" y="46901"/>
                  </a:lnTo>
                  <a:lnTo>
                    <a:pt x="60443" y="47644"/>
                  </a:lnTo>
                  <a:lnTo>
                    <a:pt x="88813" y="48796"/>
                  </a:lnTo>
                  <a:lnTo>
                    <a:pt x="88813" y="48796"/>
                  </a:lnTo>
                  <a:close/>
                </a:path>
              </a:pathLst>
            </a:custGeom>
            <a:solidFill>
              <a:srgbClr val="9756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40"/>
            <p:cNvSpPr/>
            <p:nvPr/>
          </p:nvSpPr>
          <p:spPr>
            <a:xfrm rot="10800000">
              <a:off x="1528025" y="1944263"/>
              <a:ext cx="100125" cy="98775"/>
            </a:xfrm>
            <a:custGeom>
              <a:avLst/>
              <a:gdLst/>
              <a:ahLst/>
              <a:cxnLst/>
              <a:rect l="l" t="t" r="r" b="b"/>
              <a:pathLst>
                <a:path w="4005" h="3951" extrusionOk="0">
                  <a:moveTo>
                    <a:pt x="1999" y="0"/>
                  </a:moveTo>
                  <a:lnTo>
                    <a:pt x="1999" y="0"/>
                  </a:lnTo>
                  <a:lnTo>
                    <a:pt x="1900" y="0"/>
                  </a:lnTo>
                  <a:lnTo>
                    <a:pt x="1795" y="7"/>
                  </a:lnTo>
                  <a:lnTo>
                    <a:pt x="1696" y="21"/>
                  </a:lnTo>
                  <a:lnTo>
                    <a:pt x="1598" y="42"/>
                  </a:lnTo>
                  <a:lnTo>
                    <a:pt x="1506" y="63"/>
                  </a:lnTo>
                  <a:lnTo>
                    <a:pt x="1408" y="90"/>
                  </a:lnTo>
                  <a:lnTo>
                    <a:pt x="1316" y="118"/>
                  </a:lnTo>
                  <a:lnTo>
                    <a:pt x="1225" y="153"/>
                  </a:lnTo>
                  <a:lnTo>
                    <a:pt x="1133" y="195"/>
                  </a:lnTo>
                  <a:lnTo>
                    <a:pt x="1049" y="236"/>
                  </a:lnTo>
                  <a:lnTo>
                    <a:pt x="964" y="285"/>
                  </a:lnTo>
                  <a:lnTo>
                    <a:pt x="887" y="340"/>
                  </a:lnTo>
                  <a:lnTo>
                    <a:pt x="803" y="396"/>
                  </a:lnTo>
                  <a:lnTo>
                    <a:pt x="732" y="451"/>
                  </a:lnTo>
                  <a:lnTo>
                    <a:pt x="655" y="514"/>
                  </a:lnTo>
                  <a:lnTo>
                    <a:pt x="584" y="576"/>
                  </a:lnTo>
                  <a:lnTo>
                    <a:pt x="521" y="646"/>
                  </a:lnTo>
                  <a:lnTo>
                    <a:pt x="458" y="722"/>
                  </a:lnTo>
                  <a:lnTo>
                    <a:pt x="401" y="792"/>
                  </a:lnTo>
                  <a:lnTo>
                    <a:pt x="345" y="875"/>
                  </a:lnTo>
                  <a:lnTo>
                    <a:pt x="289" y="951"/>
                  </a:lnTo>
                  <a:lnTo>
                    <a:pt x="240" y="1035"/>
                  </a:lnTo>
                  <a:lnTo>
                    <a:pt x="197" y="1118"/>
                  </a:lnTo>
                  <a:lnTo>
                    <a:pt x="155" y="1208"/>
                  </a:lnTo>
                  <a:lnTo>
                    <a:pt x="120" y="1299"/>
                  </a:lnTo>
                  <a:lnTo>
                    <a:pt x="92" y="1389"/>
                  </a:lnTo>
                  <a:lnTo>
                    <a:pt x="64" y="1479"/>
                  </a:lnTo>
                  <a:lnTo>
                    <a:pt x="43" y="1576"/>
                  </a:lnTo>
                  <a:lnTo>
                    <a:pt x="21" y="1673"/>
                  </a:lnTo>
                  <a:lnTo>
                    <a:pt x="7" y="1771"/>
                  </a:lnTo>
                  <a:lnTo>
                    <a:pt x="0" y="1875"/>
                  </a:lnTo>
                  <a:lnTo>
                    <a:pt x="0" y="1972"/>
                  </a:lnTo>
                  <a:lnTo>
                    <a:pt x="0" y="1972"/>
                  </a:lnTo>
                  <a:lnTo>
                    <a:pt x="0" y="2076"/>
                  </a:lnTo>
                  <a:lnTo>
                    <a:pt x="7" y="2173"/>
                  </a:lnTo>
                  <a:lnTo>
                    <a:pt x="21" y="2277"/>
                  </a:lnTo>
                  <a:lnTo>
                    <a:pt x="43" y="2375"/>
                  </a:lnTo>
                  <a:lnTo>
                    <a:pt x="64" y="2465"/>
                  </a:lnTo>
                  <a:lnTo>
                    <a:pt x="92" y="2562"/>
                  </a:lnTo>
                  <a:lnTo>
                    <a:pt x="120" y="2652"/>
                  </a:lnTo>
                  <a:lnTo>
                    <a:pt x="155" y="2743"/>
                  </a:lnTo>
                  <a:lnTo>
                    <a:pt x="197" y="2826"/>
                  </a:lnTo>
                  <a:lnTo>
                    <a:pt x="240" y="2916"/>
                  </a:lnTo>
                  <a:lnTo>
                    <a:pt x="289" y="3000"/>
                  </a:lnTo>
                  <a:lnTo>
                    <a:pt x="345" y="3076"/>
                  </a:lnTo>
                  <a:lnTo>
                    <a:pt x="401" y="3152"/>
                  </a:lnTo>
                  <a:lnTo>
                    <a:pt x="458" y="3229"/>
                  </a:lnTo>
                  <a:lnTo>
                    <a:pt x="521" y="3298"/>
                  </a:lnTo>
                  <a:lnTo>
                    <a:pt x="584" y="3368"/>
                  </a:lnTo>
                  <a:lnTo>
                    <a:pt x="655" y="3437"/>
                  </a:lnTo>
                  <a:lnTo>
                    <a:pt x="732" y="3499"/>
                  </a:lnTo>
                  <a:lnTo>
                    <a:pt x="803" y="3555"/>
                  </a:lnTo>
                  <a:lnTo>
                    <a:pt x="887" y="3611"/>
                  </a:lnTo>
                  <a:lnTo>
                    <a:pt x="964" y="3666"/>
                  </a:lnTo>
                  <a:lnTo>
                    <a:pt x="1049" y="3708"/>
                  </a:lnTo>
                  <a:lnTo>
                    <a:pt x="1133" y="3756"/>
                  </a:lnTo>
                  <a:lnTo>
                    <a:pt x="1225" y="3791"/>
                  </a:lnTo>
                  <a:lnTo>
                    <a:pt x="1316" y="3826"/>
                  </a:lnTo>
                  <a:lnTo>
                    <a:pt x="1408" y="3861"/>
                  </a:lnTo>
                  <a:lnTo>
                    <a:pt x="1506" y="3888"/>
                  </a:lnTo>
                  <a:lnTo>
                    <a:pt x="1598" y="3909"/>
                  </a:lnTo>
                  <a:lnTo>
                    <a:pt x="1696" y="3930"/>
                  </a:lnTo>
                  <a:lnTo>
                    <a:pt x="1795" y="3937"/>
                  </a:lnTo>
                  <a:lnTo>
                    <a:pt x="1900" y="3944"/>
                  </a:lnTo>
                  <a:lnTo>
                    <a:pt x="1999" y="3951"/>
                  </a:lnTo>
                  <a:lnTo>
                    <a:pt x="1999" y="3951"/>
                  </a:lnTo>
                  <a:lnTo>
                    <a:pt x="2104" y="3944"/>
                  </a:lnTo>
                  <a:lnTo>
                    <a:pt x="2203" y="3937"/>
                  </a:lnTo>
                  <a:lnTo>
                    <a:pt x="2308" y="3930"/>
                  </a:lnTo>
                  <a:lnTo>
                    <a:pt x="2407" y="3909"/>
                  </a:lnTo>
                  <a:lnTo>
                    <a:pt x="2498" y="3888"/>
                  </a:lnTo>
                  <a:lnTo>
                    <a:pt x="2597" y="3861"/>
                  </a:lnTo>
                  <a:lnTo>
                    <a:pt x="2688" y="3826"/>
                  </a:lnTo>
                  <a:lnTo>
                    <a:pt x="2780" y="3791"/>
                  </a:lnTo>
                  <a:lnTo>
                    <a:pt x="2871" y="3756"/>
                  </a:lnTo>
                  <a:lnTo>
                    <a:pt x="2956" y="3708"/>
                  </a:lnTo>
                  <a:lnTo>
                    <a:pt x="3040" y="3666"/>
                  </a:lnTo>
                  <a:lnTo>
                    <a:pt x="3117" y="3611"/>
                  </a:lnTo>
                  <a:lnTo>
                    <a:pt x="3195" y="3555"/>
                  </a:lnTo>
                  <a:lnTo>
                    <a:pt x="3272" y="3499"/>
                  </a:lnTo>
                  <a:lnTo>
                    <a:pt x="3350" y="3437"/>
                  </a:lnTo>
                  <a:lnTo>
                    <a:pt x="3413" y="3368"/>
                  </a:lnTo>
                  <a:lnTo>
                    <a:pt x="3483" y="3298"/>
                  </a:lnTo>
                  <a:lnTo>
                    <a:pt x="3547" y="3229"/>
                  </a:lnTo>
                  <a:lnTo>
                    <a:pt x="3603" y="3152"/>
                  </a:lnTo>
                  <a:lnTo>
                    <a:pt x="3659" y="3076"/>
                  </a:lnTo>
                  <a:lnTo>
                    <a:pt x="3716" y="3000"/>
                  </a:lnTo>
                  <a:lnTo>
                    <a:pt x="3765" y="2916"/>
                  </a:lnTo>
                  <a:lnTo>
                    <a:pt x="3807" y="2826"/>
                  </a:lnTo>
                  <a:lnTo>
                    <a:pt x="3849" y="2743"/>
                  </a:lnTo>
                  <a:lnTo>
                    <a:pt x="3884" y="2652"/>
                  </a:lnTo>
                  <a:lnTo>
                    <a:pt x="3913" y="2562"/>
                  </a:lnTo>
                  <a:lnTo>
                    <a:pt x="3941" y="2465"/>
                  </a:lnTo>
                  <a:lnTo>
                    <a:pt x="3962" y="2375"/>
                  </a:lnTo>
                  <a:lnTo>
                    <a:pt x="3983" y="2277"/>
                  </a:lnTo>
                  <a:lnTo>
                    <a:pt x="3990" y="2173"/>
                  </a:lnTo>
                  <a:lnTo>
                    <a:pt x="4004" y="2076"/>
                  </a:lnTo>
                  <a:lnTo>
                    <a:pt x="4004" y="1972"/>
                  </a:lnTo>
                  <a:lnTo>
                    <a:pt x="4004" y="1972"/>
                  </a:lnTo>
                  <a:lnTo>
                    <a:pt x="4004" y="1875"/>
                  </a:lnTo>
                  <a:lnTo>
                    <a:pt x="3990" y="1771"/>
                  </a:lnTo>
                  <a:lnTo>
                    <a:pt x="3983" y="1673"/>
                  </a:lnTo>
                  <a:lnTo>
                    <a:pt x="3962" y="1576"/>
                  </a:lnTo>
                  <a:lnTo>
                    <a:pt x="3941" y="1479"/>
                  </a:lnTo>
                  <a:lnTo>
                    <a:pt x="3913" y="1389"/>
                  </a:lnTo>
                  <a:lnTo>
                    <a:pt x="3884" y="1299"/>
                  </a:lnTo>
                  <a:lnTo>
                    <a:pt x="3849" y="1208"/>
                  </a:lnTo>
                  <a:lnTo>
                    <a:pt x="3807" y="1118"/>
                  </a:lnTo>
                  <a:lnTo>
                    <a:pt x="3765" y="1035"/>
                  </a:lnTo>
                  <a:lnTo>
                    <a:pt x="3716" y="951"/>
                  </a:lnTo>
                  <a:lnTo>
                    <a:pt x="3659" y="875"/>
                  </a:lnTo>
                  <a:lnTo>
                    <a:pt x="3603" y="792"/>
                  </a:lnTo>
                  <a:lnTo>
                    <a:pt x="3547" y="722"/>
                  </a:lnTo>
                  <a:lnTo>
                    <a:pt x="3483" y="646"/>
                  </a:lnTo>
                  <a:lnTo>
                    <a:pt x="3413" y="576"/>
                  </a:lnTo>
                  <a:lnTo>
                    <a:pt x="3350" y="514"/>
                  </a:lnTo>
                  <a:lnTo>
                    <a:pt x="3272" y="451"/>
                  </a:lnTo>
                  <a:lnTo>
                    <a:pt x="3195" y="396"/>
                  </a:lnTo>
                  <a:lnTo>
                    <a:pt x="3117" y="340"/>
                  </a:lnTo>
                  <a:lnTo>
                    <a:pt x="3040" y="285"/>
                  </a:lnTo>
                  <a:lnTo>
                    <a:pt x="2956" y="236"/>
                  </a:lnTo>
                  <a:lnTo>
                    <a:pt x="2871" y="195"/>
                  </a:lnTo>
                  <a:lnTo>
                    <a:pt x="2780" y="153"/>
                  </a:lnTo>
                  <a:lnTo>
                    <a:pt x="2688" y="118"/>
                  </a:lnTo>
                  <a:lnTo>
                    <a:pt x="2597" y="90"/>
                  </a:lnTo>
                  <a:lnTo>
                    <a:pt x="2498" y="63"/>
                  </a:lnTo>
                  <a:lnTo>
                    <a:pt x="2407" y="42"/>
                  </a:lnTo>
                  <a:lnTo>
                    <a:pt x="2308" y="21"/>
                  </a:lnTo>
                  <a:lnTo>
                    <a:pt x="2203" y="7"/>
                  </a:lnTo>
                  <a:lnTo>
                    <a:pt x="2104" y="0"/>
                  </a:lnTo>
                  <a:lnTo>
                    <a:pt x="1999" y="0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40"/>
            <p:cNvSpPr/>
            <p:nvPr/>
          </p:nvSpPr>
          <p:spPr>
            <a:xfrm rot="10800000">
              <a:off x="1223375" y="2089538"/>
              <a:ext cx="334425" cy="203625"/>
            </a:xfrm>
            <a:custGeom>
              <a:avLst/>
              <a:gdLst/>
              <a:ahLst/>
              <a:cxnLst/>
              <a:rect l="l" t="t" r="r" b="b"/>
              <a:pathLst>
                <a:path w="13377" h="8145" extrusionOk="0">
                  <a:moveTo>
                    <a:pt x="12976" y="4499"/>
                  </a:moveTo>
                  <a:lnTo>
                    <a:pt x="12976" y="4499"/>
                  </a:lnTo>
                  <a:lnTo>
                    <a:pt x="12920" y="4416"/>
                  </a:lnTo>
                  <a:lnTo>
                    <a:pt x="12856" y="4333"/>
                  </a:lnTo>
                  <a:lnTo>
                    <a:pt x="12716" y="4152"/>
                  </a:lnTo>
                  <a:lnTo>
                    <a:pt x="12547" y="3972"/>
                  </a:lnTo>
                  <a:lnTo>
                    <a:pt x="12364" y="3784"/>
                  </a:lnTo>
                  <a:lnTo>
                    <a:pt x="12153" y="3597"/>
                  </a:lnTo>
                  <a:lnTo>
                    <a:pt x="11920" y="3402"/>
                  </a:lnTo>
                  <a:lnTo>
                    <a:pt x="11674" y="3208"/>
                  </a:lnTo>
                  <a:lnTo>
                    <a:pt x="11407" y="3006"/>
                  </a:lnTo>
                  <a:lnTo>
                    <a:pt x="11132" y="2812"/>
                  </a:lnTo>
                  <a:lnTo>
                    <a:pt x="10837" y="2618"/>
                  </a:lnTo>
                  <a:lnTo>
                    <a:pt x="10534" y="2423"/>
                  </a:lnTo>
                  <a:lnTo>
                    <a:pt x="10218" y="2229"/>
                  </a:lnTo>
                  <a:lnTo>
                    <a:pt x="9894" y="2034"/>
                  </a:lnTo>
                  <a:lnTo>
                    <a:pt x="9563" y="1847"/>
                  </a:lnTo>
                  <a:lnTo>
                    <a:pt x="9226" y="1666"/>
                  </a:lnTo>
                  <a:lnTo>
                    <a:pt x="8888" y="1493"/>
                  </a:lnTo>
                  <a:lnTo>
                    <a:pt x="8550" y="1319"/>
                  </a:lnTo>
                  <a:lnTo>
                    <a:pt x="8205" y="1153"/>
                  </a:lnTo>
                  <a:lnTo>
                    <a:pt x="7860" y="1000"/>
                  </a:lnTo>
                  <a:lnTo>
                    <a:pt x="7523" y="847"/>
                  </a:lnTo>
                  <a:lnTo>
                    <a:pt x="7185" y="708"/>
                  </a:lnTo>
                  <a:lnTo>
                    <a:pt x="6854" y="583"/>
                  </a:lnTo>
                  <a:lnTo>
                    <a:pt x="6531" y="465"/>
                  </a:lnTo>
                  <a:lnTo>
                    <a:pt x="6221" y="354"/>
                  </a:lnTo>
                  <a:lnTo>
                    <a:pt x="5911" y="264"/>
                  </a:lnTo>
                  <a:lnTo>
                    <a:pt x="5623" y="181"/>
                  </a:lnTo>
                  <a:lnTo>
                    <a:pt x="5341" y="111"/>
                  </a:lnTo>
                  <a:lnTo>
                    <a:pt x="5081" y="63"/>
                  </a:lnTo>
                  <a:lnTo>
                    <a:pt x="4828" y="21"/>
                  </a:lnTo>
                  <a:lnTo>
                    <a:pt x="4603" y="0"/>
                  </a:lnTo>
                  <a:lnTo>
                    <a:pt x="4497" y="0"/>
                  </a:lnTo>
                  <a:lnTo>
                    <a:pt x="4392" y="0"/>
                  </a:lnTo>
                  <a:lnTo>
                    <a:pt x="4293" y="7"/>
                  </a:lnTo>
                  <a:lnTo>
                    <a:pt x="4202" y="14"/>
                  </a:lnTo>
                  <a:lnTo>
                    <a:pt x="4202" y="14"/>
                  </a:lnTo>
                  <a:lnTo>
                    <a:pt x="4117" y="28"/>
                  </a:lnTo>
                  <a:lnTo>
                    <a:pt x="4026" y="49"/>
                  </a:lnTo>
                  <a:lnTo>
                    <a:pt x="3836" y="97"/>
                  </a:lnTo>
                  <a:lnTo>
                    <a:pt x="3646" y="167"/>
                  </a:lnTo>
                  <a:lnTo>
                    <a:pt x="3456" y="257"/>
                  </a:lnTo>
                  <a:lnTo>
                    <a:pt x="3259" y="354"/>
                  </a:lnTo>
                  <a:lnTo>
                    <a:pt x="3062" y="472"/>
                  </a:lnTo>
                  <a:lnTo>
                    <a:pt x="2858" y="604"/>
                  </a:lnTo>
                  <a:lnTo>
                    <a:pt x="2661" y="743"/>
                  </a:lnTo>
                  <a:lnTo>
                    <a:pt x="2464" y="903"/>
                  </a:lnTo>
                  <a:lnTo>
                    <a:pt x="2267" y="1069"/>
                  </a:lnTo>
                  <a:lnTo>
                    <a:pt x="2070" y="1243"/>
                  </a:lnTo>
                  <a:lnTo>
                    <a:pt x="1880" y="1430"/>
                  </a:lnTo>
                  <a:lnTo>
                    <a:pt x="1697" y="1618"/>
                  </a:lnTo>
                  <a:lnTo>
                    <a:pt x="1514" y="1819"/>
                  </a:lnTo>
                  <a:lnTo>
                    <a:pt x="1338" y="2028"/>
                  </a:lnTo>
                  <a:lnTo>
                    <a:pt x="1169" y="2236"/>
                  </a:lnTo>
                  <a:lnTo>
                    <a:pt x="1007" y="2451"/>
                  </a:lnTo>
                  <a:lnTo>
                    <a:pt x="859" y="2666"/>
                  </a:lnTo>
                  <a:lnTo>
                    <a:pt x="712" y="2888"/>
                  </a:lnTo>
                  <a:lnTo>
                    <a:pt x="585" y="3111"/>
                  </a:lnTo>
                  <a:lnTo>
                    <a:pt x="458" y="3333"/>
                  </a:lnTo>
                  <a:lnTo>
                    <a:pt x="353" y="3555"/>
                  </a:lnTo>
                  <a:lnTo>
                    <a:pt x="254" y="3770"/>
                  </a:lnTo>
                  <a:lnTo>
                    <a:pt x="177" y="3985"/>
                  </a:lnTo>
                  <a:lnTo>
                    <a:pt x="106" y="4201"/>
                  </a:lnTo>
                  <a:lnTo>
                    <a:pt x="57" y="4409"/>
                  </a:lnTo>
                  <a:lnTo>
                    <a:pt x="22" y="4610"/>
                  </a:lnTo>
                  <a:lnTo>
                    <a:pt x="15" y="4708"/>
                  </a:lnTo>
                  <a:lnTo>
                    <a:pt x="8" y="4805"/>
                  </a:lnTo>
                  <a:lnTo>
                    <a:pt x="1" y="4902"/>
                  </a:lnTo>
                  <a:lnTo>
                    <a:pt x="8" y="4999"/>
                  </a:lnTo>
                  <a:lnTo>
                    <a:pt x="15" y="5089"/>
                  </a:lnTo>
                  <a:lnTo>
                    <a:pt x="29" y="5180"/>
                  </a:lnTo>
                  <a:lnTo>
                    <a:pt x="43" y="5263"/>
                  </a:lnTo>
                  <a:lnTo>
                    <a:pt x="64" y="5346"/>
                  </a:lnTo>
                  <a:lnTo>
                    <a:pt x="92" y="5430"/>
                  </a:lnTo>
                  <a:lnTo>
                    <a:pt x="128" y="5506"/>
                  </a:lnTo>
                  <a:lnTo>
                    <a:pt x="128" y="5506"/>
                  </a:lnTo>
                  <a:lnTo>
                    <a:pt x="268" y="5805"/>
                  </a:lnTo>
                  <a:lnTo>
                    <a:pt x="416" y="6075"/>
                  </a:lnTo>
                  <a:lnTo>
                    <a:pt x="557" y="6318"/>
                  </a:lnTo>
                  <a:lnTo>
                    <a:pt x="705" y="6534"/>
                  </a:lnTo>
                  <a:lnTo>
                    <a:pt x="782" y="6638"/>
                  </a:lnTo>
                  <a:lnTo>
                    <a:pt x="859" y="6735"/>
                  </a:lnTo>
                  <a:lnTo>
                    <a:pt x="937" y="6825"/>
                  </a:lnTo>
                  <a:lnTo>
                    <a:pt x="1021" y="6909"/>
                  </a:lnTo>
                  <a:lnTo>
                    <a:pt x="1099" y="6992"/>
                  </a:lnTo>
                  <a:lnTo>
                    <a:pt x="1183" y="7068"/>
                  </a:lnTo>
                  <a:lnTo>
                    <a:pt x="1274" y="7138"/>
                  </a:lnTo>
                  <a:lnTo>
                    <a:pt x="1366" y="7207"/>
                  </a:lnTo>
                  <a:lnTo>
                    <a:pt x="1457" y="7270"/>
                  </a:lnTo>
                  <a:lnTo>
                    <a:pt x="1556" y="7332"/>
                  </a:lnTo>
                  <a:lnTo>
                    <a:pt x="1654" y="7388"/>
                  </a:lnTo>
                  <a:lnTo>
                    <a:pt x="1760" y="7443"/>
                  </a:lnTo>
                  <a:lnTo>
                    <a:pt x="1866" y="7492"/>
                  </a:lnTo>
                  <a:lnTo>
                    <a:pt x="1978" y="7540"/>
                  </a:lnTo>
                  <a:lnTo>
                    <a:pt x="2217" y="7631"/>
                  </a:lnTo>
                  <a:lnTo>
                    <a:pt x="2471" y="7714"/>
                  </a:lnTo>
                  <a:lnTo>
                    <a:pt x="2745" y="7783"/>
                  </a:lnTo>
                  <a:lnTo>
                    <a:pt x="3048" y="7853"/>
                  </a:lnTo>
                  <a:lnTo>
                    <a:pt x="3364" y="7915"/>
                  </a:lnTo>
                  <a:lnTo>
                    <a:pt x="3364" y="7915"/>
                  </a:lnTo>
                  <a:lnTo>
                    <a:pt x="3561" y="7950"/>
                  </a:lnTo>
                  <a:lnTo>
                    <a:pt x="3779" y="7978"/>
                  </a:lnTo>
                  <a:lnTo>
                    <a:pt x="4265" y="8033"/>
                  </a:lnTo>
                  <a:lnTo>
                    <a:pt x="4814" y="8082"/>
                  </a:lnTo>
                  <a:lnTo>
                    <a:pt x="5405" y="8117"/>
                  </a:lnTo>
                  <a:lnTo>
                    <a:pt x="5405" y="8117"/>
                  </a:lnTo>
                  <a:lnTo>
                    <a:pt x="5750" y="8137"/>
                  </a:lnTo>
                  <a:lnTo>
                    <a:pt x="6235" y="8144"/>
                  </a:lnTo>
                  <a:lnTo>
                    <a:pt x="6833" y="8144"/>
                  </a:lnTo>
                  <a:lnTo>
                    <a:pt x="7171" y="8137"/>
                  </a:lnTo>
                  <a:lnTo>
                    <a:pt x="7523" y="8131"/>
                  </a:lnTo>
                  <a:lnTo>
                    <a:pt x="7889" y="8110"/>
                  </a:lnTo>
                  <a:lnTo>
                    <a:pt x="8269" y="8089"/>
                  </a:lnTo>
                  <a:lnTo>
                    <a:pt x="8656" y="8061"/>
                  </a:lnTo>
                  <a:lnTo>
                    <a:pt x="9043" y="8019"/>
                  </a:lnTo>
                  <a:lnTo>
                    <a:pt x="9444" y="7978"/>
                  </a:lnTo>
                  <a:lnTo>
                    <a:pt x="9831" y="7922"/>
                  </a:lnTo>
                  <a:lnTo>
                    <a:pt x="10225" y="7853"/>
                  </a:lnTo>
                  <a:lnTo>
                    <a:pt x="10605" y="7776"/>
                  </a:lnTo>
                  <a:lnTo>
                    <a:pt x="10971" y="7693"/>
                  </a:lnTo>
                  <a:lnTo>
                    <a:pt x="11329" y="7589"/>
                  </a:lnTo>
                  <a:lnTo>
                    <a:pt x="11498" y="7540"/>
                  </a:lnTo>
                  <a:lnTo>
                    <a:pt x="11667" y="7478"/>
                  </a:lnTo>
                  <a:lnTo>
                    <a:pt x="11829" y="7415"/>
                  </a:lnTo>
                  <a:lnTo>
                    <a:pt x="11984" y="7353"/>
                  </a:lnTo>
                  <a:lnTo>
                    <a:pt x="12131" y="7283"/>
                  </a:lnTo>
                  <a:lnTo>
                    <a:pt x="12272" y="7214"/>
                  </a:lnTo>
                  <a:lnTo>
                    <a:pt x="12413" y="7138"/>
                  </a:lnTo>
                  <a:lnTo>
                    <a:pt x="12540" y="7054"/>
                  </a:lnTo>
                  <a:lnTo>
                    <a:pt x="12659" y="6971"/>
                  </a:lnTo>
                  <a:lnTo>
                    <a:pt x="12772" y="6881"/>
                  </a:lnTo>
                  <a:lnTo>
                    <a:pt x="12877" y="6790"/>
                  </a:lnTo>
                  <a:lnTo>
                    <a:pt x="12976" y="6693"/>
                  </a:lnTo>
                  <a:lnTo>
                    <a:pt x="13060" y="6596"/>
                  </a:lnTo>
                  <a:lnTo>
                    <a:pt x="13138" y="6492"/>
                  </a:lnTo>
                  <a:lnTo>
                    <a:pt x="13208" y="6381"/>
                  </a:lnTo>
                  <a:lnTo>
                    <a:pt x="13264" y="6263"/>
                  </a:lnTo>
                  <a:lnTo>
                    <a:pt x="13307" y="6145"/>
                  </a:lnTo>
                  <a:lnTo>
                    <a:pt x="13342" y="6027"/>
                  </a:lnTo>
                  <a:lnTo>
                    <a:pt x="13363" y="5895"/>
                  </a:lnTo>
                  <a:lnTo>
                    <a:pt x="13377" y="5763"/>
                  </a:lnTo>
                  <a:lnTo>
                    <a:pt x="13377" y="5624"/>
                  </a:lnTo>
                  <a:lnTo>
                    <a:pt x="13356" y="5478"/>
                  </a:lnTo>
                  <a:lnTo>
                    <a:pt x="13328" y="5332"/>
                  </a:lnTo>
                  <a:lnTo>
                    <a:pt x="13285" y="5173"/>
                  </a:lnTo>
                  <a:lnTo>
                    <a:pt x="13229" y="5013"/>
                  </a:lnTo>
                  <a:lnTo>
                    <a:pt x="13159" y="4853"/>
                  </a:lnTo>
                  <a:lnTo>
                    <a:pt x="13074" y="4680"/>
                  </a:lnTo>
                  <a:lnTo>
                    <a:pt x="12976" y="4499"/>
                  </a:lnTo>
                  <a:lnTo>
                    <a:pt x="12976" y="44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40"/>
            <p:cNvSpPr/>
            <p:nvPr/>
          </p:nvSpPr>
          <p:spPr>
            <a:xfrm rot="10800000">
              <a:off x="564769" y="2864067"/>
              <a:ext cx="1707550" cy="1025997"/>
            </a:xfrm>
            <a:custGeom>
              <a:avLst/>
              <a:gdLst/>
              <a:ahLst/>
              <a:cxnLst/>
              <a:rect l="l" t="t" r="r" b="b"/>
              <a:pathLst>
                <a:path w="68302" h="40035" extrusionOk="0">
                  <a:moveTo>
                    <a:pt x="38004" y="37875"/>
                  </a:moveTo>
                  <a:lnTo>
                    <a:pt x="38004" y="37875"/>
                  </a:lnTo>
                  <a:lnTo>
                    <a:pt x="38334" y="37868"/>
                  </a:lnTo>
                  <a:lnTo>
                    <a:pt x="38665" y="37868"/>
                  </a:lnTo>
                  <a:lnTo>
                    <a:pt x="38996" y="37875"/>
                  </a:lnTo>
                  <a:lnTo>
                    <a:pt x="39326" y="37889"/>
                  </a:lnTo>
                  <a:lnTo>
                    <a:pt x="39664" y="37910"/>
                  </a:lnTo>
                  <a:lnTo>
                    <a:pt x="39995" y="37937"/>
                  </a:lnTo>
                  <a:lnTo>
                    <a:pt x="40333" y="37972"/>
                  </a:lnTo>
                  <a:lnTo>
                    <a:pt x="40670" y="38007"/>
                  </a:lnTo>
                  <a:lnTo>
                    <a:pt x="41008" y="38055"/>
                  </a:lnTo>
                  <a:lnTo>
                    <a:pt x="41346" y="38104"/>
                  </a:lnTo>
                  <a:lnTo>
                    <a:pt x="42021" y="38215"/>
                  </a:lnTo>
                  <a:lnTo>
                    <a:pt x="42704" y="38340"/>
                  </a:lnTo>
                  <a:lnTo>
                    <a:pt x="43393" y="38486"/>
                  </a:lnTo>
                  <a:lnTo>
                    <a:pt x="44083" y="38632"/>
                  </a:lnTo>
                  <a:lnTo>
                    <a:pt x="44772" y="38791"/>
                  </a:lnTo>
                  <a:lnTo>
                    <a:pt x="46159" y="39104"/>
                  </a:lnTo>
                  <a:lnTo>
                    <a:pt x="46855" y="39264"/>
                  </a:lnTo>
                  <a:lnTo>
                    <a:pt x="47559" y="39409"/>
                  </a:lnTo>
                  <a:lnTo>
                    <a:pt x="48255" y="39555"/>
                  </a:lnTo>
                  <a:lnTo>
                    <a:pt x="48959" y="39680"/>
                  </a:lnTo>
                  <a:lnTo>
                    <a:pt x="49311" y="39743"/>
                  </a:lnTo>
                  <a:lnTo>
                    <a:pt x="49663" y="39798"/>
                  </a:lnTo>
                  <a:lnTo>
                    <a:pt x="50007" y="39847"/>
                  </a:lnTo>
                  <a:lnTo>
                    <a:pt x="50359" y="39888"/>
                  </a:lnTo>
                  <a:lnTo>
                    <a:pt x="50711" y="39930"/>
                  </a:lnTo>
                  <a:lnTo>
                    <a:pt x="51063" y="39965"/>
                  </a:lnTo>
                  <a:lnTo>
                    <a:pt x="51415" y="39993"/>
                  </a:lnTo>
                  <a:lnTo>
                    <a:pt x="51767" y="40013"/>
                  </a:lnTo>
                  <a:lnTo>
                    <a:pt x="52118" y="40027"/>
                  </a:lnTo>
                  <a:lnTo>
                    <a:pt x="52470" y="40034"/>
                  </a:lnTo>
                  <a:lnTo>
                    <a:pt x="52822" y="40034"/>
                  </a:lnTo>
                  <a:lnTo>
                    <a:pt x="53174" y="40027"/>
                  </a:lnTo>
                  <a:lnTo>
                    <a:pt x="53526" y="40013"/>
                  </a:lnTo>
                  <a:lnTo>
                    <a:pt x="53870" y="39986"/>
                  </a:lnTo>
                  <a:lnTo>
                    <a:pt x="54222" y="39951"/>
                  </a:lnTo>
                  <a:lnTo>
                    <a:pt x="54574" y="39909"/>
                  </a:lnTo>
                  <a:lnTo>
                    <a:pt x="54926" y="39854"/>
                  </a:lnTo>
                  <a:lnTo>
                    <a:pt x="55271" y="39791"/>
                  </a:lnTo>
                  <a:lnTo>
                    <a:pt x="55622" y="39715"/>
                  </a:lnTo>
                  <a:lnTo>
                    <a:pt x="55974" y="39632"/>
                  </a:lnTo>
                  <a:lnTo>
                    <a:pt x="56319" y="39534"/>
                  </a:lnTo>
                  <a:lnTo>
                    <a:pt x="56671" y="39423"/>
                  </a:lnTo>
                  <a:lnTo>
                    <a:pt x="57016" y="39305"/>
                  </a:lnTo>
                  <a:lnTo>
                    <a:pt x="57360" y="39173"/>
                  </a:lnTo>
                  <a:lnTo>
                    <a:pt x="57705" y="39027"/>
                  </a:lnTo>
                  <a:lnTo>
                    <a:pt x="58057" y="38868"/>
                  </a:lnTo>
                  <a:lnTo>
                    <a:pt x="58402" y="38694"/>
                  </a:lnTo>
                  <a:lnTo>
                    <a:pt x="58747" y="38507"/>
                  </a:lnTo>
                  <a:lnTo>
                    <a:pt x="59084" y="38298"/>
                  </a:lnTo>
                  <a:lnTo>
                    <a:pt x="59429" y="38083"/>
                  </a:lnTo>
                  <a:lnTo>
                    <a:pt x="59774" y="37854"/>
                  </a:lnTo>
                  <a:lnTo>
                    <a:pt x="60112" y="37604"/>
                  </a:lnTo>
                  <a:lnTo>
                    <a:pt x="60112" y="37604"/>
                  </a:lnTo>
                  <a:lnTo>
                    <a:pt x="60407" y="37375"/>
                  </a:lnTo>
                  <a:lnTo>
                    <a:pt x="60703" y="37139"/>
                  </a:lnTo>
                  <a:lnTo>
                    <a:pt x="60998" y="36896"/>
                  </a:lnTo>
                  <a:lnTo>
                    <a:pt x="61287" y="36639"/>
                  </a:lnTo>
                  <a:lnTo>
                    <a:pt x="61575" y="36368"/>
                  </a:lnTo>
                  <a:lnTo>
                    <a:pt x="61864" y="36091"/>
                  </a:lnTo>
                  <a:lnTo>
                    <a:pt x="62145" y="35806"/>
                  </a:lnTo>
                  <a:lnTo>
                    <a:pt x="62427" y="35507"/>
                  </a:lnTo>
                  <a:lnTo>
                    <a:pt x="62701" y="35202"/>
                  </a:lnTo>
                  <a:lnTo>
                    <a:pt x="62975" y="34889"/>
                  </a:lnTo>
                  <a:lnTo>
                    <a:pt x="63250" y="34563"/>
                  </a:lnTo>
                  <a:lnTo>
                    <a:pt x="63517" y="34230"/>
                  </a:lnTo>
                  <a:lnTo>
                    <a:pt x="63778" y="33883"/>
                  </a:lnTo>
                  <a:lnTo>
                    <a:pt x="64038" y="33529"/>
                  </a:lnTo>
                  <a:lnTo>
                    <a:pt x="64291" y="33161"/>
                  </a:lnTo>
                  <a:lnTo>
                    <a:pt x="64537" y="32786"/>
                  </a:lnTo>
                  <a:lnTo>
                    <a:pt x="64777" y="32404"/>
                  </a:lnTo>
                  <a:lnTo>
                    <a:pt x="65016" y="32015"/>
                  </a:lnTo>
                  <a:lnTo>
                    <a:pt x="65248" y="31612"/>
                  </a:lnTo>
                  <a:lnTo>
                    <a:pt x="65473" y="31203"/>
                  </a:lnTo>
                  <a:lnTo>
                    <a:pt x="65691" y="30779"/>
                  </a:lnTo>
                  <a:lnTo>
                    <a:pt x="65902" y="30349"/>
                  </a:lnTo>
                  <a:lnTo>
                    <a:pt x="66107" y="29911"/>
                  </a:lnTo>
                  <a:lnTo>
                    <a:pt x="66304" y="29460"/>
                  </a:lnTo>
                  <a:lnTo>
                    <a:pt x="66494" y="29002"/>
                  </a:lnTo>
                  <a:lnTo>
                    <a:pt x="66676" y="28536"/>
                  </a:lnTo>
                  <a:lnTo>
                    <a:pt x="66852" y="28064"/>
                  </a:lnTo>
                  <a:lnTo>
                    <a:pt x="67014" y="27578"/>
                  </a:lnTo>
                  <a:lnTo>
                    <a:pt x="67176" y="27085"/>
                  </a:lnTo>
                  <a:lnTo>
                    <a:pt x="67324" y="26585"/>
                  </a:lnTo>
                  <a:lnTo>
                    <a:pt x="67465" y="26072"/>
                  </a:lnTo>
                  <a:lnTo>
                    <a:pt x="67591" y="25551"/>
                  </a:lnTo>
                  <a:lnTo>
                    <a:pt x="67711" y="25023"/>
                  </a:lnTo>
                  <a:lnTo>
                    <a:pt x="67816" y="24489"/>
                  </a:lnTo>
                  <a:lnTo>
                    <a:pt x="67915" y="23940"/>
                  </a:lnTo>
                  <a:lnTo>
                    <a:pt x="68006" y="23385"/>
                  </a:lnTo>
                  <a:lnTo>
                    <a:pt x="68084" y="22822"/>
                  </a:lnTo>
                  <a:lnTo>
                    <a:pt x="68147" y="22253"/>
                  </a:lnTo>
                  <a:lnTo>
                    <a:pt x="68203" y="21677"/>
                  </a:lnTo>
                  <a:lnTo>
                    <a:pt x="68246" y="21086"/>
                  </a:lnTo>
                  <a:lnTo>
                    <a:pt x="68281" y="20489"/>
                  </a:lnTo>
                  <a:lnTo>
                    <a:pt x="68295" y="19885"/>
                  </a:lnTo>
                  <a:lnTo>
                    <a:pt x="68302" y="19267"/>
                  </a:lnTo>
                  <a:lnTo>
                    <a:pt x="68295" y="18649"/>
                  </a:lnTo>
                  <a:lnTo>
                    <a:pt x="68281" y="18018"/>
                  </a:lnTo>
                  <a:lnTo>
                    <a:pt x="68246" y="17379"/>
                  </a:lnTo>
                  <a:lnTo>
                    <a:pt x="68196" y="16733"/>
                  </a:lnTo>
                  <a:lnTo>
                    <a:pt x="68133" y="16081"/>
                  </a:lnTo>
                  <a:lnTo>
                    <a:pt x="68063" y="15421"/>
                  </a:lnTo>
                  <a:lnTo>
                    <a:pt x="67971" y="14747"/>
                  </a:lnTo>
                  <a:lnTo>
                    <a:pt x="67866" y="14067"/>
                  </a:lnTo>
                  <a:lnTo>
                    <a:pt x="67746" y="13387"/>
                  </a:lnTo>
                  <a:lnTo>
                    <a:pt x="67612" y="12692"/>
                  </a:lnTo>
                  <a:lnTo>
                    <a:pt x="67458" y="11991"/>
                  </a:lnTo>
                  <a:lnTo>
                    <a:pt x="67296" y="11283"/>
                  </a:lnTo>
                  <a:lnTo>
                    <a:pt x="67113" y="10561"/>
                  </a:lnTo>
                  <a:lnTo>
                    <a:pt x="66909" y="9839"/>
                  </a:lnTo>
                  <a:lnTo>
                    <a:pt x="66698" y="9103"/>
                  </a:lnTo>
                  <a:lnTo>
                    <a:pt x="66465" y="8367"/>
                  </a:lnTo>
                  <a:lnTo>
                    <a:pt x="66212" y="7617"/>
                  </a:lnTo>
                  <a:lnTo>
                    <a:pt x="65945" y="6867"/>
                  </a:lnTo>
                  <a:lnTo>
                    <a:pt x="65656" y="6103"/>
                  </a:lnTo>
                  <a:lnTo>
                    <a:pt x="65354" y="5333"/>
                  </a:lnTo>
                  <a:lnTo>
                    <a:pt x="65030" y="4555"/>
                  </a:lnTo>
                  <a:lnTo>
                    <a:pt x="65030" y="4555"/>
                  </a:lnTo>
                  <a:lnTo>
                    <a:pt x="64249" y="4666"/>
                  </a:lnTo>
                  <a:lnTo>
                    <a:pt x="63489" y="4777"/>
                  </a:lnTo>
                  <a:lnTo>
                    <a:pt x="62757" y="4888"/>
                  </a:lnTo>
                  <a:lnTo>
                    <a:pt x="62054" y="5006"/>
                  </a:lnTo>
                  <a:lnTo>
                    <a:pt x="60759" y="5228"/>
                  </a:lnTo>
                  <a:lnTo>
                    <a:pt x="59626" y="5430"/>
                  </a:lnTo>
                  <a:lnTo>
                    <a:pt x="58676" y="5603"/>
                  </a:lnTo>
                  <a:lnTo>
                    <a:pt x="57944" y="5728"/>
                  </a:lnTo>
                  <a:lnTo>
                    <a:pt x="57663" y="5777"/>
                  </a:lnTo>
                  <a:lnTo>
                    <a:pt x="57452" y="5805"/>
                  </a:lnTo>
                  <a:lnTo>
                    <a:pt x="57304" y="5819"/>
                  </a:lnTo>
                  <a:lnTo>
                    <a:pt x="57255" y="5819"/>
                  </a:lnTo>
                  <a:lnTo>
                    <a:pt x="57220" y="5812"/>
                  </a:lnTo>
                  <a:lnTo>
                    <a:pt x="57220" y="5812"/>
                  </a:lnTo>
                  <a:lnTo>
                    <a:pt x="57086" y="5763"/>
                  </a:lnTo>
                  <a:lnTo>
                    <a:pt x="56861" y="5659"/>
                  </a:lnTo>
                  <a:lnTo>
                    <a:pt x="56157" y="5340"/>
                  </a:lnTo>
                  <a:lnTo>
                    <a:pt x="55207" y="4909"/>
                  </a:lnTo>
                  <a:lnTo>
                    <a:pt x="54110" y="4402"/>
                  </a:lnTo>
                  <a:lnTo>
                    <a:pt x="52949" y="3888"/>
                  </a:lnTo>
                  <a:lnTo>
                    <a:pt x="52372" y="3638"/>
                  </a:lnTo>
                  <a:lnTo>
                    <a:pt x="51816" y="3402"/>
                  </a:lnTo>
                  <a:lnTo>
                    <a:pt x="51295" y="3187"/>
                  </a:lnTo>
                  <a:lnTo>
                    <a:pt x="50810" y="3000"/>
                  </a:lnTo>
                  <a:lnTo>
                    <a:pt x="50380" y="2840"/>
                  </a:lnTo>
                  <a:lnTo>
                    <a:pt x="50190" y="2778"/>
                  </a:lnTo>
                  <a:lnTo>
                    <a:pt x="50015" y="2729"/>
                  </a:lnTo>
                  <a:lnTo>
                    <a:pt x="50015" y="2729"/>
                  </a:lnTo>
                  <a:lnTo>
                    <a:pt x="49916" y="2701"/>
                  </a:lnTo>
                  <a:lnTo>
                    <a:pt x="49775" y="2673"/>
                  </a:lnTo>
                  <a:lnTo>
                    <a:pt x="49402" y="2611"/>
                  </a:lnTo>
                  <a:lnTo>
                    <a:pt x="48889" y="2541"/>
                  </a:lnTo>
                  <a:lnTo>
                    <a:pt x="48262" y="2458"/>
                  </a:lnTo>
                  <a:lnTo>
                    <a:pt x="47517" y="2375"/>
                  </a:lnTo>
                  <a:lnTo>
                    <a:pt x="46672" y="2285"/>
                  </a:lnTo>
                  <a:lnTo>
                    <a:pt x="44709" y="2076"/>
                  </a:lnTo>
                  <a:lnTo>
                    <a:pt x="42450" y="1854"/>
                  </a:lnTo>
                  <a:lnTo>
                    <a:pt x="39967" y="1625"/>
                  </a:lnTo>
                  <a:lnTo>
                    <a:pt x="37335" y="1382"/>
                  </a:lnTo>
                  <a:lnTo>
                    <a:pt x="34633" y="1146"/>
                  </a:lnTo>
                  <a:lnTo>
                    <a:pt x="31931" y="917"/>
                  </a:lnTo>
                  <a:lnTo>
                    <a:pt x="29314" y="695"/>
                  </a:lnTo>
                  <a:lnTo>
                    <a:pt x="26851" y="500"/>
                  </a:lnTo>
                  <a:lnTo>
                    <a:pt x="24620" y="320"/>
                  </a:lnTo>
                  <a:lnTo>
                    <a:pt x="22700" y="181"/>
                  </a:lnTo>
                  <a:lnTo>
                    <a:pt x="21159" y="70"/>
                  </a:lnTo>
                  <a:lnTo>
                    <a:pt x="20553" y="35"/>
                  </a:lnTo>
                  <a:lnTo>
                    <a:pt x="20068" y="7"/>
                  </a:lnTo>
                  <a:lnTo>
                    <a:pt x="19723" y="0"/>
                  </a:lnTo>
                  <a:lnTo>
                    <a:pt x="19519" y="0"/>
                  </a:lnTo>
                  <a:lnTo>
                    <a:pt x="19519" y="0"/>
                  </a:lnTo>
                  <a:lnTo>
                    <a:pt x="19456" y="7"/>
                  </a:lnTo>
                  <a:lnTo>
                    <a:pt x="19378" y="21"/>
                  </a:lnTo>
                  <a:lnTo>
                    <a:pt x="19174" y="84"/>
                  </a:lnTo>
                  <a:lnTo>
                    <a:pt x="18907" y="181"/>
                  </a:lnTo>
                  <a:lnTo>
                    <a:pt x="18576" y="313"/>
                  </a:lnTo>
                  <a:lnTo>
                    <a:pt x="18196" y="472"/>
                  </a:lnTo>
                  <a:lnTo>
                    <a:pt x="17760" y="660"/>
                  </a:lnTo>
                  <a:lnTo>
                    <a:pt x="17275" y="882"/>
                  </a:lnTo>
                  <a:lnTo>
                    <a:pt x="16747" y="1125"/>
                  </a:lnTo>
                  <a:lnTo>
                    <a:pt x="15565" y="1687"/>
                  </a:lnTo>
                  <a:lnTo>
                    <a:pt x="14249" y="2326"/>
                  </a:lnTo>
                  <a:lnTo>
                    <a:pt x="12828" y="3034"/>
                  </a:lnTo>
                  <a:lnTo>
                    <a:pt x="11322" y="3791"/>
                  </a:lnTo>
                  <a:lnTo>
                    <a:pt x="9774" y="4583"/>
                  </a:lnTo>
                  <a:lnTo>
                    <a:pt x="8205" y="5395"/>
                  </a:lnTo>
                  <a:lnTo>
                    <a:pt x="6643" y="6207"/>
                  </a:lnTo>
                  <a:lnTo>
                    <a:pt x="5123" y="7020"/>
                  </a:lnTo>
                  <a:lnTo>
                    <a:pt x="3666" y="7804"/>
                  </a:lnTo>
                  <a:lnTo>
                    <a:pt x="2308" y="8547"/>
                  </a:lnTo>
                  <a:lnTo>
                    <a:pt x="1077" y="9242"/>
                  </a:lnTo>
                  <a:lnTo>
                    <a:pt x="521" y="9561"/>
                  </a:lnTo>
                  <a:lnTo>
                    <a:pt x="0" y="9859"/>
                  </a:lnTo>
                  <a:lnTo>
                    <a:pt x="0" y="9859"/>
                  </a:lnTo>
                  <a:lnTo>
                    <a:pt x="387" y="10394"/>
                  </a:lnTo>
                  <a:lnTo>
                    <a:pt x="781" y="10922"/>
                  </a:lnTo>
                  <a:lnTo>
                    <a:pt x="1183" y="11449"/>
                  </a:lnTo>
                  <a:lnTo>
                    <a:pt x="1591" y="11963"/>
                  </a:lnTo>
                  <a:lnTo>
                    <a:pt x="2006" y="12470"/>
                  </a:lnTo>
                  <a:lnTo>
                    <a:pt x="2428" y="12970"/>
                  </a:lnTo>
                  <a:lnTo>
                    <a:pt x="2857" y="13470"/>
                  </a:lnTo>
                  <a:lnTo>
                    <a:pt x="3286" y="13956"/>
                  </a:lnTo>
                  <a:lnTo>
                    <a:pt x="3723" y="14442"/>
                  </a:lnTo>
                  <a:lnTo>
                    <a:pt x="4166" y="14921"/>
                  </a:lnTo>
                  <a:lnTo>
                    <a:pt x="4616" y="15400"/>
                  </a:lnTo>
                  <a:lnTo>
                    <a:pt x="5067" y="15865"/>
                  </a:lnTo>
                  <a:lnTo>
                    <a:pt x="5524" y="16337"/>
                  </a:lnTo>
                  <a:lnTo>
                    <a:pt x="5981" y="16796"/>
                  </a:lnTo>
                  <a:lnTo>
                    <a:pt x="6903" y="17712"/>
                  </a:lnTo>
                  <a:lnTo>
                    <a:pt x="7832" y="18608"/>
                  </a:lnTo>
                  <a:lnTo>
                    <a:pt x="8761" y="19503"/>
                  </a:lnTo>
                  <a:lnTo>
                    <a:pt x="10611" y="21260"/>
                  </a:lnTo>
                  <a:lnTo>
                    <a:pt x="11526" y="22135"/>
                  </a:lnTo>
                  <a:lnTo>
                    <a:pt x="12434" y="23003"/>
                  </a:lnTo>
                  <a:lnTo>
                    <a:pt x="13320" y="23871"/>
                  </a:lnTo>
                  <a:lnTo>
                    <a:pt x="13756" y="24308"/>
                  </a:lnTo>
                  <a:lnTo>
                    <a:pt x="14186" y="24746"/>
                  </a:lnTo>
                  <a:lnTo>
                    <a:pt x="14186" y="24746"/>
                  </a:lnTo>
                  <a:lnTo>
                    <a:pt x="14573" y="25141"/>
                  </a:lnTo>
                  <a:lnTo>
                    <a:pt x="14938" y="25530"/>
                  </a:lnTo>
                  <a:lnTo>
                    <a:pt x="15290" y="25919"/>
                  </a:lnTo>
                  <a:lnTo>
                    <a:pt x="15621" y="26294"/>
                  </a:lnTo>
                  <a:lnTo>
                    <a:pt x="15945" y="26669"/>
                  </a:lnTo>
                  <a:lnTo>
                    <a:pt x="16254" y="27037"/>
                  </a:lnTo>
                  <a:lnTo>
                    <a:pt x="16557" y="27405"/>
                  </a:lnTo>
                  <a:lnTo>
                    <a:pt x="16838" y="27759"/>
                  </a:lnTo>
                  <a:lnTo>
                    <a:pt x="17113" y="28113"/>
                  </a:lnTo>
                  <a:lnTo>
                    <a:pt x="17366" y="28460"/>
                  </a:lnTo>
                  <a:lnTo>
                    <a:pt x="17619" y="28800"/>
                  </a:lnTo>
                  <a:lnTo>
                    <a:pt x="17852" y="29140"/>
                  </a:lnTo>
                  <a:lnTo>
                    <a:pt x="18084" y="29474"/>
                  </a:lnTo>
                  <a:lnTo>
                    <a:pt x="18295" y="29800"/>
                  </a:lnTo>
                  <a:lnTo>
                    <a:pt x="18499" y="30119"/>
                  </a:lnTo>
                  <a:lnTo>
                    <a:pt x="18696" y="30439"/>
                  </a:lnTo>
                  <a:lnTo>
                    <a:pt x="18886" y="30744"/>
                  </a:lnTo>
                  <a:lnTo>
                    <a:pt x="19062" y="31050"/>
                  </a:lnTo>
                  <a:lnTo>
                    <a:pt x="19231" y="31348"/>
                  </a:lnTo>
                  <a:lnTo>
                    <a:pt x="19392" y="31647"/>
                  </a:lnTo>
                  <a:lnTo>
                    <a:pt x="19695" y="32216"/>
                  </a:lnTo>
                  <a:lnTo>
                    <a:pt x="19969" y="32765"/>
                  </a:lnTo>
                  <a:lnTo>
                    <a:pt x="20216" y="33292"/>
                  </a:lnTo>
                  <a:lnTo>
                    <a:pt x="20441" y="33799"/>
                  </a:lnTo>
                  <a:lnTo>
                    <a:pt x="20652" y="34285"/>
                  </a:lnTo>
                  <a:lnTo>
                    <a:pt x="20849" y="34751"/>
                  </a:lnTo>
                  <a:lnTo>
                    <a:pt x="21201" y="35605"/>
                  </a:lnTo>
                  <a:lnTo>
                    <a:pt x="21370" y="36000"/>
                  </a:lnTo>
                  <a:lnTo>
                    <a:pt x="21539" y="36375"/>
                  </a:lnTo>
                  <a:lnTo>
                    <a:pt x="21700" y="36722"/>
                  </a:lnTo>
                  <a:lnTo>
                    <a:pt x="21869" y="37049"/>
                  </a:lnTo>
                  <a:lnTo>
                    <a:pt x="21961" y="37208"/>
                  </a:lnTo>
                  <a:lnTo>
                    <a:pt x="22045" y="37354"/>
                  </a:lnTo>
                  <a:lnTo>
                    <a:pt x="22137" y="37500"/>
                  </a:lnTo>
                  <a:lnTo>
                    <a:pt x="22235" y="37632"/>
                  </a:lnTo>
                  <a:lnTo>
                    <a:pt x="22334" y="37764"/>
                  </a:lnTo>
                  <a:lnTo>
                    <a:pt x="22432" y="37896"/>
                  </a:lnTo>
                  <a:lnTo>
                    <a:pt x="22538" y="38014"/>
                  </a:lnTo>
                  <a:lnTo>
                    <a:pt x="22643" y="38125"/>
                  </a:lnTo>
                  <a:lnTo>
                    <a:pt x="22763" y="38236"/>
                  </a:lnTo>
                  <a:lnTo>
                    <a:pt x="22882" y="38340"/>
                  </a:lnTo>
                  <a:lnTo>
                    <a:pt x="23009" y="38437"/>
                  </a:lnTo>
                  <a:lnTo>
                    <a:pt x="23136" y="38528"/>
                  </a:lnTo>
                  <a:lnTo>
                    <a:pt x="23277" y="38611"/>
                  </a:lnTo>
                  <a:lnTo>
                    <a:pt x="23417" y="38687"/>
                  </a:lnTo>
                  <a:lnTo>
                    <a:pt x="23572" y="38764"/>
                  </a:lnTo>
                  <a:lnTo>
                    <a:pt x="23734" y="38833"/>
                  </a:lnTo>
                  <a:lnTo>
                    <a:pt x="23896" y="38889"/>
                  </a:lnTo>
                  <a:lnTo>
                    <a:pt x="24072" y="38944"/>
                  </a:lnTo>
                  <a:lnTo>
                    <a:pt x="24255" y="39000"/>
                  </a:lnTo>
                  <a:lnTo>
                    <a:pt x="24452" y="39041"/>
                  </a:lnTo>
                  <a:lnTo>
                    <a:pt x="24452" y="39041"/>
                  </a:lnTo>
                  <a:lnTo>
                    <a:pt x="24839" y="39111"/>
                  </a:lnTo>
                  <a:lnTo>
                    <a:pt x="25212" y="39173"/>
                  </a:lnTo>
                  <a:lnTo>
                    <a:pt x="25577" y="39215"/>
                  </a:lnTo>
                  <a:lnTo>
                    <a:pt x="25929" y="39250"/>
                  </a:lnTo>
                  <a:lnTo>
                    <a:pt x="26274" y="39270"/>
                  </a:lnTo>
                  <a:lnTo>
                    <a:pt x="26605" y="39277"/>
                  </a:lnTo>
                  <a:lnTo>
                    <a:pt x="26935" y="39277"/>
                  </a:lnTo>
                  <a:lnTo>
                    <a:pt x="27266" y="39264"/>
                  </a:lnTo>
                  <a:lnTo>
                    <a:pt x="27590" y="39243"/>
                  </a:lnTo>
                  <a:lnTo>
                    <a:pt x="27913" y="39215"/>
                  </a:lnTo>
                  <a:lnTo>
                    <a:pt x="28237" y="39173"/>
                  </a:lnTo>
                  <a:lnTo>
                    <a:pt x="28561" y="39132"/>
                  </a:lnTo>
                  <a:lnTo>
                    <a:pt x="28891" y="39083"/>
                  </a:lnTo>
                  <a:lnTo>
                    <a:pt x="29222" y="39027"/>
                  </a:lnTo>
                  <a:lnTo>
                    <a:pt x="29919" y="38896"/>
                  </a:lnTo>
                  <a:lnTo>
                    <a:pt x="30651" y="38757"/>
                  </a:lnTo>
                  <a:lnTo>
                    <a:pt x="31439" y="38611"/>
                  </a:lnTo>
                  <a:lnTo>
                    <a:pt x="32297" y="38458"/>
                  </a:lnTo>
                  <a:lnTo>
                    <a:pt x="32747" y="38382"/>
                  </a:lnTo>
                  <a:lnTo>
                    <a:pt x="33226" y="38312"/>
                  </a:lnTo>
                  <a:lnTo>
                    <a:pt x="33725" y="38236"/>
                  </a:lnTo>
                  <a:lnTo>
                    <a:pt x="34253" y="38173"/>
                  </a:lnTo>
                  <a:lnTo>
                    <a:pt x="34802" y="38111"/>
                  </a:lnTo>
                  <a:lnTo>
                    <a:pt x="35379" y="38049"/>
                  </a:lnTo>
                  <a:lnTo>
                    <a:pt x="35991" y="38000"/>
                  </a:lnTo>
                  <a:lnTo>
                    <a:pt x="36631" y="37951"/>
                  </a:lnTo>
                  <a:lnTo>
                    <a:pt x="37300" y="37910"/>
                  </a:lnTo>
                  <a:lnTo>
                    <a:pt x="38004" y="37875"/>
                  </a:lnTo>
                  <a:lnTo>
                    <a:pt x="38004" y="37875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40"/>
            <p:cNvSpPr/>
            <p:nvPr/>
          </p:nvSpPr>
          <p:spPr>
            <a:xfrm rot="10800000">
              <a:off x="895825" y="1930888"/>
              <a:ext cx="99950" cy="98625"/>
            </a:xfrm>
            <a:custGeom>
              <a:avLst/>
              <a:gdLst/>
              <a:ahLst/>
              <a:cxnLst/>
              <a:rect l="l" t="t" r="r" b="b"/>
              <a:pathLst>
                <a:path w="3998" h="3945" extrusionOk="0">
                  <a:moveTo>
                    <a:pt x="1999" y="1"/>
                  </a:moveTo>
                  <a:lnTo>
                    <a:pt x="1999" y="1"/>
                  </a:lnTo>
                  <a:lnTo>
                    <a:pt x="1894" y="1"/>
                  </a:lnTo>
                  <a:lnTo>
                    <a:pt x="1795" y="8"/>
                  </a:lnTo>
                  <a:lnTo>
                    <a:pt x="1697" y="22"/>
                  </a:lnTo>
                  <a:lnTo>
                    <a:pt x="1598" y="35"/>
                  </a:lnTo>
                  <a:lnTo>
                    <a:pt x="1500" y="63"/>
                  </a:lnTo>
                  <a:lnTo>
                    <a:pt x="1408" y="84"/>
                  </a:lnTo>
                  <a:lnTo>
                    <a:pt x="1310" y="119"/>
                  </a:lnTo>
                  <a:lnTo>
                    <a:pt x="1218" y="153"/>
                  </a:lnTo>
                  <a:lnTo>
                    <a:pt x="1134" y="195"/>
                  </a:lnTo>
                  <a:lnTo>
                    <a:pt x="1049" y="237"/>
                  </a:lnTo>
                  <a:lnTo>
                    <a:pt x="965" y="285"/>
                  </a:lnTo>
                  <a:lnTo>
                    <a:pt x="880" y="334"/>
                  </a:lnTo>
                  <a:lnTo>
                    <a:pt x="803" y="390"/>
                  </a:lnTo>
                  <a:lnTo>
                    <a:pt x="726" y="452"/>
                  </a:lnTo>
                  <a:lnTo>
                    <a:pt x="655" y="514"/>
                  </a:lnTo>
                  <a:lnTo>
                    <a:pt x="585" y="577"/>
                  </a:lnTo>
                  <a:lnTo>
                    <a:pt x="522" y="646"/>
                  </a:lnTo>
                  <a:lnTo>
                    <a:pt x="458" y="716"/>
                  </a:lnTo>
                  <a:lnTo>
                    <a:pt x="395" y="792"/>
                  </a:lnTo>
                  <a:lnTo>
                    <a:pt x="339" y="869"/>
                  </a:lnTo>
                  <a:lnTo>
                    <a:pt x="289" y="952"/>
                  </a:lnTo>
                  <a:lnTo>
                    <a:pt x="240" y="1035"/>
                  </a:lnTo>
                  <a:lnTo>
                    <a:pt x="198" y="1119"/>
                  </a:lnTo>
                  <a:lnTo>
                    <a:pt x="156" y="1202"/>
                  </a:lnTo>
                  <a:lnTo>
                    <a:pt x="121" y="1292"/>
                  </a:lnTo>
                  <a:lnTo>
                    <a:pt x="85" y="1389"/>
                  </a:lnTo>
                  <a:lnTo>
                    <a:pt x="64" y="1480"/>
                  </a:lnTo>
                  <a:lnTo>
                    <a:pt x="36" y="1577"/>
                  </a:lnTo>
                  <a:lnTo>
                    <a:pt x="22" y="1674"/>
                  </a:lnTo>
                  <a:lnTo>
                    <a:pt x="8" y="1771"/>
                  </a:lnTo>
                  <a:lnTo>
                    <a:pt x="1" y="1868"/>
                  </a:lnTo>
                  <a:lnTo>
                    <a:pt x="1" y="1973"/>
                  </a:lnTo>
                  <a:lnTo>
                    <a:pt x="1" y="1973"/>
                  </a:lnTo>
                  <a:lnTo>
                    <a:pt x="1" y="2077"/>
                  </a:lnTo>
                  <a:lnTo>
                    <a:pt x="8" y="2174"/>
                  </a:lnTo>
                  <a:lnTo>
                    <a:pt x="22" y="2271"/>
                  </a:lnTo>
                  <a:lnTo>
                    <a:pt x="36" y="2368"/>
                  </a:lnTo>
                  <a:lnTo>
                    <a:pt x="64" y="2466"/>
                  </a:lnTo>
                  <a:lnTo>
                    <a:pt x="85" y="2556"/>
                  </a:lnTo>
                  <a:lnTo>
                    <a:pt x="121" y="2653"/>
                  </a:lnTo>
                  <a:lnTo>
                    <a:pt x="156" y="2743"/>
                  </a:lnTo>
                  <a:lnTo>
                    <a:pt x="198" y="2827"/>
                  </a:lnTo>
                  <a:lnTo>
                    <a:pt x="240" y="2910"/>
                  </a:lnTo>
                  <a:lnTo>
                    <a:pt x="289" y="2993"/>
                  </a:lnTo>
                  <a:lnTo>
                    <a:pt x="339" y="3077"/>
                  </a:lnTo>
                  <a:lnTo>
                    <a:pt x="395" y="3153"/>
                  </a:lnTo>
                  <a:lnTo>
                    <a:pt x="458" y="3229"/>
                  </a:lnTo>
                  <a:lnTo>
                    <a:pt x="522" y="3299"/>
                  </a:lnTo>
                  <a:lnTo>
                    <a:pt x="585" y="3368"/>
                  </a:lnTo>
                  <a:lnTo>
                    <a:pt x="655" y="3431"/>
                  </a:lnTo>
                  <a:lnTo>
                    <a:pt x="726" y="3493"/>
                  </a:lnTo>
                  <a:lnTo>
                    <a:pt x="803" y="3556"/>
                  </a:lnTo>
                  <a:lnTo>
                    <a:pt x="880" y="3611"/>
                  </a:lnTo>
                  <a:lnTo>
                    <a:pt x="965" y="3660"/>
                  </a:lnTo>
                  <a:lnTo>
                    <a:pt x="1049" y="3708"/>
                  </a:lnTo>
                  <a:lnTo>
                    <a:pt x="1134" y="3750"/>
                  </a:lnTo>
                  <a:lnTo>
                    <a:pt x="1218" y="3792"/>
                  </a:lnTo>
                  <a:lnTo>
                    <a:pt x="1310" y="3826"/>
                  </a:lnTo>
                  <a:lnTo>
                    <a:pt x="1408" y="3861"/>
                  </a:lnTo>
                  <a:lnTo>
                    <a:pt x="1500" y="3882"/>
                  </a:lnTo>
                  <a:lnTo>
                    <a:pt x="1598" y="3910"/>
                  </a:lnTo>
                  <a:lnTo>
                    <a:pt x="1697" y="3924"/>
                  </a:lnTo>
                  <a:lnTo>
                    <a:pt x="1795" y="3937"/>
                  </a:lnTo>
                  <a:lnTo>
                    <a:pt x="1894" y="3944"/>
                  </a:lnTo>
                  <a:lnTo>
                    <a:pt x="1999" y="3944"/>
                  </a:lnTo>
                  <a:lnTo>
                    <a:pt x="1999" y="3944"/>
                  </a:lnTo>
                  <a:lnTo>
                    <a:pt x="2105" y="3944"/>
                  </a:lnTo>
                  <a:lnTo>
                    <a:pt x="2203" y="3937"/>
                  </a:lnTo>
                  <a:lnTo>
                    <a:pt x="2302" y="3924"/>
                  </a:lnTo>
                  <a:lnTo>
                    <a:pt x="2400" y="3910"/>
                  </a:lnTo>
                  <a:lnTo>
                    <a:pt x="2499" y="3882"/>
                  </a:lnTo>
                  <a:lnTo>
                    <a:pt x="2590" y="3861"/>
                  </a:lnTo>
                  <a:lnTo>
                    <a:pt x="2689" y="3826"/>
                  </a:lnTo>
                  <a:lnTo>
                    <a:pt x="2780" y="3792"/>
                  </a:lnTo>
                  <a:lnTo>
                    <a:pt x="2865" y="3750"/>
                  </a:lnTo>
                  <a:lnTo>
                    <a:pt x="2949" y="3708"/>
                  </a:lnTo>
                  <a:lnTo>
                    <a:pt x="3034" y="3660"/>
                  </a:lnTo>
                  <a:lnTo>
                    <a:pt x="3118" y="3611"/>
                  </a:lnTo>
                  <a:lnTo>
                    <a:pt x="3195" y="3556"/>
                  </a:lnTo>
                  <a:lnTo>
                    <a:pt x="3273" y="3493"/>
                  </a:lnTo>
                  <a:lnTo>
                    <a:pt x="3343" y="3431"/>
                  </a:lnTo>
                  <a:lnTo>
                    <a:pt x="3414" y="3368"/>
                  </a:lnTo>
                  <a:lnTo>
                    <a:pt x="3477" y="3299"/>
                  </a:lnTo>
                  <a:lnTo>
                    <a:pt x="3540" y="3229"/>
                  </a:lnTo>
                  <a:lnTo>
                    <a:pt x="3604" y="3153"/>
                  </a:lnTo>
                  <a:lnTo>
                    <a:pt x="3660" y="3077"/>
                  </a:lnTo>
                  <a:lnTo>
                    <a:pt x="3709" y="2993"/>
                  </a:lnTo>
                  <a:lnTo>
                    <a:pt x="3758" y="2910"/>
                  </a:lnTo>
                  <a:lnTo>
                    <a:pt x="3801" y="2827"/>
                  </a:lnTo>
                  <a:lnTo>
                    <a:pt x="3843" y="2743"/>
                  </a:lnTo>
                  <a:lnTo>
                    <a:pt x="3878" y="2653"/>
                  </a:lnTo>
                  <a:lnTo>
                    <a:pt x="3913" y="2556"/>
                  </a:lnTo>
                  <a:lnTo>
                    <a:pt x="3934" y="2466"/>
                  </a:lnTo>
                  <a:lnTo>
                    <a:pt x="3962" y="2368"/>
                  </a:lnTo>
                  <a:lnTo>
                    <a:pt x="3976" y="2271"/>
                  </a:lnTo>
                  <a:lnTo>
                    <a:pt x="3990" y="2174"/>
                  </a:lnTo>
                  <a:lnTo>
                    <a:pt x="3998" y="2077"/>
                  </a:lnTo>
                  <a:lnTo>
                    <a:pt x="3998" y="1973"/>
                  </a:lnTo>
                  <a:lnTo>
                    <a:pt x="3998" y="1973"/>
                  </a:lnTo>
                  <a:lnTo>
                    <a:pt x="3998" y="1868"/>
                  </a:lnTo>
                  <a:lnTo>
                    <a:pt x="3990" y="1771"/>
                  </a:lnTo>
                  <a:lnTo>
                    <a:pt x="3976" y="1674"/>
                  </a:lnTo>
                  <a:lnTo>
                    <a:pt x="3962" y="1577"/>
                  </a:lnTo>
                  <a:lnTo>
                    <a:pt x="3934" y="1480"/>
                  </a:lnTo>
                  <a:lnTo>
                    <a:pt x="3913" y="1389"/>
                  </a:lnTo>
                  <a:lnTo>
                    <a:pt x="3878" y="1292"/>
                  </a:lnTo>
                  <a:lnTo>
                    <a:pt x="3843" y="1202"/>
                  </a:lnTo>
                  <a:lnTo>
                    <a:pt x="3801" y="1119"/>
                  </a:lnTo>
                  <a:lnTo>
                    <a:pt x="3758" y="1035"/>
                  </a:lnTo>
                  <a:lnTo>
                    <a:pt x="3709" y="952"/>
                  </a:lnTo>
                  <a:lnTo>
                    <a:pt x="3660" y="869"/>
                  </a:lnTo>
                  <a:lnTo>
                    <a:pt x="3604" y="792"/>
                  </a:lnTo>
                  <a:lnTo>
                    <a:pt x="3540" y="716"/>
                  </a:lnTo>
                  <a:lnTo>
                    <a:pt x="3477" y="646"/>
                  </a:lnTo>
                  <a:lnTo>
                    <a:pt x="3414" y="577"/>
                  </a:lnTo>
                  <a:lnTo>
                    <a:pt x="3343" y="514"/>
                  </a:lnTo>
                  <a:lnTo>
                    <a:pt x="3273" y="452"/>
                  </a:lnTo>
                  <a:lnTo>
                    <a:pt x="3195" y="390"/>
                  </a:lnTo>
                  <a:lnTo>
                    <a:pt x="3118" y="334"/>
                  </a:lnTo>
                  <a:lnTo>
                    <a:pt x="3034" y="285"/>
                  </a:lnTo>
                  <a:lnTo>
                    <a:pt x="2949" y="237"/>
                  </a:lnTo>
                  <a:lnTo>
                    <a:pt x="2865" y="195"/>
                  </a:lnTo>
                  <a:lnTo>
                    <a:pt x="2780" y="153"/>
                  </a:lnTo>
                  <a:lnTo>
                    <a:pt x="2689" y="119"/>
                  </a:lnTo>
                  <a:lnTo>
                    <a:pt x="2590" y="84"/>
                  </a:lnTo>
                  <a:lnTo>
                    <a:pt x="2499" y="63"/>
                  </a:lnTo>
                  <a:lnTo>
                    <a:pt x="2400" y="35"/>
                  </a:lnTo>
                  <a:lnTo>
                    <a:pt x="2302" y="22"/>
                  </a:lnTo>
                  <a:lnTo>
                    <a:pt x="2203" y="8"/>
                  </a:lnTo>
                  <a:lnTo>
                    <a:pt x="2105" y="1"/>
                  </a:lnTo>
                  <a:lnTo>
                    <a:pt x="1999" y="1"/>
                  </a:lnTo>
                  <a:lnTo>
                    <a:pt x="199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40"/>
            <p:cNvSpPr/>
            <p:nvPr/>
          </p:nvSpPr>
          <p:spPr>
            <a:xfrm rot="10800000">
              <a:off x="830925" y="2743238"/>
              <a:ext cx="348675" cy="929175"/>
            </a:xfrm>
            <a:custGeom>
              <a:avLst/>
              <a:gdLst/>
              <a:ahLst/>
              <a:cxnLst/>
              <a:rect l="l" t="t" r="r" b="b"/>
              <a:pathLst>
                <a:path w="13947" h="37167" extrusionOk="0">
                  <a:moveTo>
                    <a:pt x="1753" y="31244"/>
                  </a:moveTo>
                  <a:lnTo>
                    <a:pt x="1753" y="31244"/>
                  </a:lnTo>
                  <a:lnTo>
                    <a:pt x="1788" y="31140"/>
                  </a:lnTo>
                  <a:lnTo>
                    <a:pt x="1823" y="31022"/>
                  </a:lnTo>
                  <a:lnTo>
                    <a:pt x="1887" y="30765"/>
                  </a:lnTo>
                  <a:lnTo>
                    <a:pt x="1936" y="30480"/>
                  </a:lnTo>
                  <a:lnTo>
                    <a:pt x="1985" y="30161"/>
                  </a:lnTo>
                  <a:lnTo>
                    <a:pt x="2020" y="29821"/>
                  </a:lnTo>
                  <a:lnTo>
                    <a:pt x="2049" y="29453"/>
                  </a:lnTo>
                  <a:lnTo>
                    <a:pt x="2070" y="29064"/>
                  </a:lnTo>
                  <a:lnTo>
                    <a:pt x="2084" y="28647"/>
                  </a:lnTo>
                  <a:lnTo>
                    <a:pt x="2091" y="28210"/>
                  </a:lnTo>
                  <a:lnTo>
                    <a:pt x="2091" y="27752"/>
                  </a:lnTo>
                  <a:lnTo>
                    <a:pt x="2084" y="27266"/>
                  </a:lnTo>
                  <a:lnTo>
                    <a:pt x="2070" y="26766"/>
                  </a:lnTo>
                  <a:lnTo>
                    <a:pt x="2056" y="26252"/>
                  </a:lnTo>
                  <a:lnTo>
                    <a:pt x="2034" y="25717"/>
                  </a:lnTo>
                  <a:lnTo>
                    <a:pt x="1971" y="24593"/>
                  </a:lnTo>
                  <a:lnTo>
                    <a:pt x="1894" y="23419"/>
                  </a:lnTo>
                  <a:lnTo>
                    <a:pt x="1795" y="22197"/>
                  </a:lnTo>
                  <a:lnTo>
                    <a:pt x="1690" y="20941"/>
                  </a:lnTo>
                  <a:lnTo>
                    <a:pt x="1570" y="19649"/>
                  </a:lnTo>
                  <a:lnTo>
                    <a:pt x="1443" y="18344"/>
                  </a:lnTo>
                  <a:lnTo>
                    <a:pt x="1303" y="17018"/>
                  </a:lnTo>
                  <a:lnTo>
                    <a:pt x="1021" y="14372"/>
                  </a:lnTo>
                  <a:lnTo>
                    <a:pt x="747" y="11783"/>
                  </a:lnTo>
                  <a:lnTo>
                    <a:pt x="486" y="9318"/>
                  </a:lnTo>
                  <a:lnTo>
                    <a:pt x="367" y="8151"/>
                  </a:lnTo>
                  <a:lnTo>
                    <a:pt x="261" y="7047"/>
                  </a:lnTo>
                  <a:lnTo>
                    <a:pt x="170" y="6006"/>
                  </a:lnTo>
                  <a:lnTo>
                    <a:pt x="99" y="5041"/>
                  </a:lnTo>
                  <a:lnTo>
                    <a:pt x="43" y="4166"/>
                  </a:lnTo>
                  <a:lnTo>
                    <a:pt x="22" y="3756"/>
                  </a:lnTo>
                  <a:lnTo>
                    <a:pt x="8" y="3375"/>
                  </a:lnTo>
                  <a:lnTo>
                    <a:pt x="1" y="3020"/>
                  </a:lnTo>
                  <a:lnTo>
                    <a:pt x="1" y="2687"/>
                  </a:lnTo>
                  <a:lnTo>
                    <a:pt x="1" y="2389"/>
                  </a:lnTo>
                  <a:lnTo>
                    <a:pt x="15" y="2111"/>
                  </a:lnTo>
                  <a:lnTo>
                    <a:pt x="36" y="1868"/>
                  </a:lnTo>
                  <a:lnTo>
                    <a:pt x="57" y="1653"/>
                  </a:lnTo>
                  <a:lnTo>
                    <a:pt x="92" y="1472"/>
                  </a:lnTo>
                  <a:lnTo>
                    <a:pt x="135" y="1326"/>
                  </a:lnTo>
                  <a:lnTo>
                    <a:pt x="156" y="1264"/>
                  </a:lnTo>
                  <a:lnTo>
                    <a:pt x="184" y="1208"/>
                  </a:lnTo>
                  <a:lnTo>
                    <a:pt x="212" y="1167"/>
                  </a:lnTo>
                  <a:lnTo>
                    <a:pt x="240" y="1132"/>
                  </a:lnTo>
                  <a:lnTo>
                    <a:pt x="275" y="1104"/>
                  </a:lnTo>
                  <a:lnTo>
                    <a:pt x="311" y="1090"/>
                  </a:lnTo>
                  <a:lnTo>
                    <a:pt x="346" y="1083"/>
                  </a:lnTo>
                  <a:lnTo>
                    <a:pt x="388" y="1083"/>
                  </a:lnTo>
                  <a:lnTo>
                    <a:pt x="388" y="1083"/>
                  </a:lnTo>
                  <a:lnTo>
                    <a:pt x="472" y="1097"/>
                  </a:lnTo>
                  <a:lnTo>
                    <a:pt x="578" y="1104"/>
                  </a:lnTo>
                  <a:lnTo>
                    <a:pt x="817" y="1104"/>
                  </a:lnTo>
                  <a:lnTo>
                    <a:pt x="1099" y="1097"/>
                  </a:lnTo>
                  <a:lnTo>
                    <a:pt x="1429" y="1076"/>
                  </a:lnTo>
                  <a:lnTo>
                    <a:pt x="1795" y="1042"/>
                  </a:lnTo>
                  <a:lnTo>
                    <a:pt x="2196" y="1000"/>
                  </a:lnTo>
                  <a:lnTo>
                    <a:pt x="3097" y="889"/>
                  </a:lnTo>
                  <a:lnTo>
                    <a:pt x="4089" y="757"/>
                  </a:lnTo>
                  <a:lnTo>
                    <a:pt x="5152" y="604"/>
                  </a:lnTo>
                  <a:lnTo>
                    <a:pt x="6263" y="451"/>
                  </a:lnTo>
                  <a:lnTo>
                    <a:pt x="7375" y="306"/>
                  </a:lnTo>
                  <a:lnTo>
                    <a:pt x="7931" y="243"/>
                  </a:lnTo>
                  <a:lnTo>
                    <a:pt x="8480" y="181"/>
                  </a:lnTo>
                  <a:lnTo>
                    <a:pt x="9007" y="125"/>
                  </a:lnTo>
                  <a:lnTo>
                    <a:pt x="9528" y="77"/>
                  </a:lnTo>
                  <a:lnTo>
                    <a:pt x="10028" y="42"/>
                  </a:lnTo>
                  <a:lnTo>
                    <a:pt x="10506" y="14"/>
                  </a:lnTo>
                  <a:lnTo>
                    <a:pt x="10964" y="0"/>
                  </a:lnTo>
                  <a:lnTo>
                    <a:pt x="11386" y="0"/>
                  </a:lnTo>
                  <a:lnTo>
                    <a:pt x="11773" y="14"/>
                  </a:lnTo>
                  <a:lnTo>
                    <a:pt x="11956" y="21"/>
                  </a:lnTo>
                  <a:lnTo>
                    <a:pt x="12132" y="42"/>
                  </a:lnTo>
                  <a:lnTo>
                    <a:pt x="12293" y="63"/>
                  </a:lnTo>
                  <a:lnTo>
                    <a:pt x="12441" y="83"/>
                  </a:lnTo>
                  <a:lnTo>
                    <a:pt x="12582" y="111"/>
                  </a:lnTo>
                  <a:lnTo>
                    <a:pt x="12709" y="146"/>
                  </a:lnTo>
                  <a:lnTo>
                    <a:pt x="12828" y="188"/>
                  </a:lnTo>
                  <a:lnTo>
                    <a:pt x="12934" y="229"/>
                  </a:lnTo>
                  <a:lnTo>
                    <a:pt x="13025" y="278"/>
                  </a:lnTo>
                  <a:lnTo>
                    <a:pt x="13103" y="333"/>
                  </a:lnTo>
                  <a:lnTo>
                    <a:pt x="13166" y="396"/>
                  </a:lnTo>
                  <a:lnTo>
                    <a:pt x="13222" y="458"/>
                  </a:lnTo>
                  <a:lnTo>
                    <a:pt x="13257" y="535"/>
                  </a:lnTo>
                  <a:lnTo>
                    <a:pt x="13278" y="611"/>
                  </a:lnTo>
                  <a:lnTo>
                    <a:pt x="13278" y="611"/>
                  </a:lnTo>
                  <a:lnTo>
                    <a:pt x="13307" y="847"/>
                  </a:lnTo>
                  <a:lnTo>
                    <a:pt x="13342" y="1222"/>
                  </a:lnTo>
                  <a:lnTo>
                    <a:pt x="13384" y="1729"/>
                  </a:lnTo>
                  <a:lnTo>
                    <a:pt x="13426" y="2368"/>
                  </a:lnTo>
                  <a:lnTo>
                    <a:pt x="13475" y="3118"/>
                  </a:lnTo>
                  <a:lnTo>
                    <a:pt x="13525" y="3972"/>
                  </a:lnTo>
                  <a:lnTo>
                    <a:pt x="13574" y="4923"/>
                  </a:lnTo>
                  <a:lnTo>
                    <a:pt x="13623" y="5964"/>
                  </a:lnTo>
                  <a:lnTo>
                    <a:pt x="13673" y="7089"/>
                  </a:lnTo>
                  <a:lnTo>
                    <a:pt x="13722" y="8290"/>
                  </a:lnTo>
                  <a:lnTo>
                    <a:pt x="13764" y="9547"/>
                  </a:lnTo>
                  <a:lnTo>
                    <a:pt x="13806" y="10859"/>
                  </a:lnTo>
                  <a:lnTo>
                    <a:pt x="13848" y="12220"/>
                  </a:lnTo>
                  <a:lnTo>
                    <a:pt x="13877" y="13623"/>
                  </a:lnTo>
                  <a:lnTo>
                    <a:pt x="13905" y="15046"/>
                  </a:lnTo>
                  <a:lnTo>
                    <a:pt x="13926" y="16490"/>
                  </a:lnTo>
                  <a:lnTo>
                    <a:pt x="13940" y="17955"/>
                  </a:lnTo>
                  <a:lnTo>
                    <a:pt x="13947" y="19413"/>
                  </a:lnTo>
                  <a:lnTo>
                    <a:pt x="13940" y="20864"/>
                  </a:lnTo>
                  <a:lnTo>
                    <a:pt x="13926" y="22308"/>
                  </a:lnTo>
                  <a:lnTo>
                    <a:pt x="13898" y="23725"/>
                  </a:lnTo>
                  <a:lnTo>
                    <a:pt x="13862" y="25113"/>
                  </a:lnTo>
                  <a:lnTo>
                    <a:pt x="13806" y="26453"/>
                  </a:lnTo>
                  <a:lnTo>
                    <a:pt x="13778" y="27106"/>
                  </a:lnTo>
                  <a:lnTo>
                    <a:pt x="13743" y="27752"/>
                  </a:lnTo>
                  <a:lnTo>
                    <a:pt x="13708" y="28377"/>
                  </a:lnTo>
                  <a:lnTo>
                    <a:pt x="13665" y="28988"/>
                  </a:lnTo>
                  <a:lnTo>
                    <a:pt x="13616" y="29585"/>
                  </a:lnTo>
                  <a:lnTo>
                    <a:pt x="13567" y="30161"/>
                  </a:lnTo>
                  <a:lnTo>
                    <a:pt x="13518" y="30716"/>
                  </a:lnTo>
                  <a:lnTo>
                    <a:pt x="13454" y="31258"/>
                  </a:lnTo>
                  <a:lnTo>
                    <a:pt x="13391" y="31772"/>
                  </a:lnTo>
                  <a:lnTo>
                    <a:pt x="13328" y="32265"/>
                  </a:lnTo>
                  <a:lnTo>
                    <a:pt x="13257" y="32737"/>
                  </a:lnTo>
                  <a:lnTo>
                    <a:pt x="13180" y="33188"/>
                  </a:lnTo>
                  <a:lnTo>
                    <a:pt x="13103" y="33605"/>
                  </a:lnTo>
                  <a:lnTo>
                    <a:pt x="13018" y="34001"/>
                  </a:lnTo>
                  <a:lnTo>
                    <a:pt x="12927" y="34369"/>
                  </a:lnTo>
                  <a:lnTo>
                    <a:pt x="12828" y="34709"/>
                  </a:lnTo>
                  <a:lnTo>
                    <a:pt x="12730" y="35021"/>
                  </a:lnTo>
                  <a:lnTo>
                    <a:pt x="12624" y="35299"/>
                  </a:lnTo>
                  <a:lnTo>
                    <a:pt x="12624" y="35299"/>
                  </a:lnTo>
                  <a:lnTo>
                    <a:pt x="12547" y="35459"/>
                  </a:lnTo>
                  <a:lnTo>
                    <a:pt x="12455" y="35611"/>
                  </a:lnTo>
                  <a:lnTo>
                    <a:pt x="12357" y="35757"/>
                  </a:lnTo>
                  <a:lnTo>
                    <a:pt x="12237" y="35896"/>
                  </a:lnTo>
                  <a:lnTo>
                    <a:pt x="12110" y="36028"/>
                  </a:lnTo>
                  <a:lnTo>
                    <a:pt x="11970" y="36153"/>
                  </a:lnTo>
                  <a:lnTo>
                    <a:pt x="11815" y="36271"/>
                  </a:lnTo>
                  <a:lnTo>
                    <a:pt x="11653" y="36382"/>
                  </a:lnTo>
                  <a:lnTo>
                    <a:pt x="11477" y="36479"/>
                  </a:lnTo>
                  <a:lnTo>
                    <a:pt x="11294" y="36576"/>
                  </a:lnTo>
                  <a:lnTo>
                    <a:pt x="11104" y="36667"/>
                  </a:lnTo>
                  <a:lnTo>
                    <a:pt x="10900" y="36743"/>
                  </a:lnTo>
                  <a:lnTo>
                    <a:pt x="10689" y="36819"/>
                  </a:lnTo>
                  <a:lnTo>
                    <a:pt x="10471" y="36889"/>
                  </a:lnTo>
                  <a:lnTo>
                    <a:pt x="10246" y="36944"/>
                  </a:lnTo>
                  <a:lnTo>
                    <a:pt x="10014" y="37000"/>
                  </a:lnTo>
                  <a:lnTo>
                    <a:pt x="9774" y="37042"/>
                  </a:lnTo>
                  <a:lnTo>
                    <a:pt x="9528" y="37083"/>
                  </a:lnTo>
                  <a:lnTo>
                    <a:pt x="9282" y="37111"/>
                  </a:lnTo>
                  <a:lnTo>
                    <a:pt x="9029" y="37139"/>
                  </a:lnTo>
                  <a:lnTo>
                    <a:pt x="8768" y="37153"/>
                  </a:lnTo>
                  <a:lnTo>
                    <a:pt x="8508" y="37167"/>
                  </a:lnTo>
                  <a:lnTo>
                    <a:pt x="8248" y="37167"/>
                  </a:lnTo>
                  <a:lnTo>
                    <a:pt x="7980" y="37160"/>
                  </a:lnTo>
                  <a:lnTo>
                    <a:pt x="7713" y="37153"/>
                  </a:lnTo>
                  <a:lnTo>
                    <a:pt x="7445" y="37132"/>
                  </a:lnTo>
                  <a:lnTo>
                    <a:pt x="7178" y="37104"/>
                  </a:lnTo>
                  <a:lnTo>
                    <a:pt x="6904" y="37076"/>
                  </a:lnTo>
                  <a:lnTo>
                    <a:pt x="6636" y="37035"/>
                  </a:lnTo>
                  <a:lnTo>
                    <a:pt x="6369" y="36986"/>
                  </a:lnTo>
                  <a:lnTo>
                    <a:pt x="6101" y="36938"/>
                  </a:lnTo>
                  <a:lnTo>
                    <a:pt x="5834" y="36875"/>
                  </a:lnTo>
                  <a:lnTo>
                    <a:pt x="5574" y="36806"/>
                  </a:lnTo>
                  <a:lnTo>
                    <a:pt x="5313" y="36729"/>
                  </a:lnTo>
                  <a:lnTo>
                    <a:pt x="5060" y="36646"/>
                  </a:lnTo>
                  <a:lnTo>
                    <a:pt x="4814" y="36563"/>
                  </a:lnTo>
                  <a:lnTo>
                    <a:pt x="4568" y="36465"/>
                  </a:lnTo>
                  <a:lnTo>
                    <a:pt x="4321" y="36361"/>
                  </a:lnTo>
                  <a:lnTo>
                    <a:pt x="4089" y="36250"/>
                  </a:lnTo>
                  <a:lnTo>
                    <a:pt x="3864" y="36132"/>
                  </a:lnTo>
                  <a:lnTo>
                    <a:pt x="3639" y="36007"/>
                  </a:lnTo>
                  <a:lnTo>
                    <a:pt x="3428" y="35882"/>
                  </a:lnTo>
                  <a:lnTo>
                    <a:pt x="3224" y="35743"/>
                  </a:lnTo>
                  <a:lnTo>
                    <a:pt x="3027" y="35597"/>
                  </a:lnTo>
                  <a:lnTo>
                    <a:pt x="2837" y="35445"/>
                  </a:lnTo>
                  <a:lnTo>
                    <a:pt x="2661" y="35285"/>
                  </a:lnTo>
                  <a:lnTo>
                    <a:pt x="2492" y="35118"/>
                  </a:lnTo>
                  <a:lnTo>
                    <a:pt x="2337" y="34952"/>
                  </a:lnTo>
                  <a:lnTo>
                    <a:pt x="2189" y="34771"/>
                  </a:lnTo>
                  <a:lnTo>
                    <a:pt x="2056" y="34584"/>
                  </a:lnTo>
                  <a:lnTo>
                    <a:pt x="1936" y="34389"/>
                  </a:lnTo>
                  <a:lnTo>
                    <a:pt x="1830" y="34188"/>
                  </a:lnTo>
                  <a:lnTo>
                    <a:pt x="1732" y="33980"/>
                  </a:lnTo>
                  <a:lnTo>
                    <a:pt x="1654" y="33765"/>
                  </a:lnTo>
                  <a:lnTo>
                    <a:pt x="1591" y="33549"/>
                  </a:lnTo>
                  <a:lnTo>
                    <a:pt x="1542" y="33320"/>
                  </a:lnTo>
                  <a:lnTo>
                    <a:pt x="1521" y="33202"/>
                  </a:lnTo>
                  <a:lnTo>
                    <a:pt x="1507" y="33084"/>
                  </a:lnTo>
                  <a:lnTo>
                    <a:pt x="1493" y="32966"/>
                  </a:lnTo>
                  <a:lnTo>
                    <a:pt x="1486" y="32841"/>
                  </a:lnTo>
                  <a:lnTo>
                    <a:pt x="1486" y="32716"/>
                  </a:lnTo>
                  <a:lnTo>
                    <a:pt x="1486" y="32591"/>
                  </a:lnTo>
                  <a:lnTo>
                    <a:pt x="1493" y="32466"/>
                  </a:lnTo>
                  <a:lnTo>
                    <a:pt x="1500" y="32341"/>
                  </a:lnTo>
                  <a:lnTo>
                    <a:pt x="1521" y="32209"/>
                  </a:lnTo>
                  <a:lnTo>
                    <a:pt x="1535" y="32077"/>
                  </a:lnTo>
                  <a:lnTo>
                    <a:pt x="1563" y="31938"/>
                  </a:lnTo>
                  <a:lnTo>
                    <a:pt x="1591" y="31807"/>
                  </a:lnTo>
                  <a:lnTo>
                    <a:pt x="1626" y="31668"/>
                  </a:lnTo>
                  <a:lnTo>
                    <a:pt x="1662" y="31529"/>
                  </a:lnTo>
                  <a:lnTo>
                    <a:pt x="1704" y="31390"/>
                  </a:lnTo>
                  <a:lnTo>
                    <a:pt x="1753" y="31244"/>
                  </a:lnTo>
                  <a:lnTo>
                    <a:pt x="1753" y="31244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40"/>
            <p:cNvSpPr/>
            <p:nvPr/>
          </p:nvSpPr>
          <p:spPr>
            <a:xfrm rot="10800000">
              <a:off x="2656825" y="4864888"/>
              <a:ext cx="43300" cy="2800"/>
            </a:xfrm>
            <a:custGeom>
              <a:avLst/>
              <a:gdLst/>
              <a:ahLst/>
              <a:cxnLst/>
              <a:rect l="l" t="t" r="r" b="b"/>
              <a:pathLst>
                <a:path w="1732" h="112" extrusionOk="0">
                  <a:moveTo>
                    <a:pt x="0" y="112"/>
                  </a:moveTo>
                  <a:lnTo>
                    <a:pt x="0" y="112"/>
                  </a:lnTo>
                  <a:lnTo>
                    <a:pt x="851" y="63"/>
                  </a:lnTo>
                  <a:lnTo>
                    <a:pt x="1731" y="1"/>
                  </a:lnTo>
                  <a:lnTo>
                    <a:pt x="1731" y="1"/>
                  </a:lnTo>
                  <a:lnTo>
                    <a:pt x="851" y="63"/>
                  </a:lnTo>
                  <a:lnTo>
                    <a:pt x="0" y="112"/>
                  </a:lnTo>
                  <a:lnTo>
                    <a:pt x="0" y="112"/>
                  </a:lnTo>
                  <a:close/>
                </a:path>
              </a:pathLst>
            </a:custGeom>
            <a:solidFill>
              <a:srgbClr val="A05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40"/>
            <p:cNvSpPr/>
            <p:nvPr/>
          </p:nvSpPr>
          <p:spPr>
            <a:xfrm rot="10800000">
              <a:off x="722025" y="2864038"/>
              <a:ext cx="981950" cy="140275"/>
            </a:xfrm>
            <a:custGeom>
              <a:avLst/>
              <a:gdLst/>
              <a:ahLst/>
              <a:cxnLst/>
              <a:rect l="l" t="t" r="r" b="b"/>
              <a:pathLst>
                <a:path w="39278" h="5611" extrusionOk="0">
                  <a:moveTo>
                    <a:pt x="23495" y="0"/>
                  </a:moveTo>
                  <a:lnTo>
                    <a:pt x="22299" y="7"/>
                  </a:lnTo>
                  <a:lnTo>
                    <a:pt x="21110" y="35"/>
                  </a:lnTo>
                  <a:lnTo>
                    <a:pt x="19942" y="70"/>
                  </a:lnTo>
                  <a:lnTo>
                    <a:pt x="18788" y="118"/>
                  </a:lnTo>
                  <a:lnTo>
                    <a:pt x="17655" y="188"/>
                  </a:lnTo>
                  <a:lnTo>
                    <a:pt x="16536" y="264"/>
                  </a:lnTo>
                  <a:lnTo>
                    <a:pt x="15445" y="354"/>
                  </a:lnTo>
                  <a:lnTo>
                    <a:pt x="14369" y="458"/>
                  </a:lnTo>
                  <a:lnTo>
                    <a:pt x="13320" y="570"/>
                  </a:lnTo>
                  <a:lnTo>
                    <a:pt x="12300" y="695"/>
                  </a:lnTo>
                  <a:lnTo>
                    <a:pt x="11294" y="833"/>
                  </a:lnTo>
                  <a:lnTo>
                    <a:pt x="10323" y="979"/>
                  </a:lnTo>
                  <a:lnTo>
                    <a:pt x="9373" y="1139"/>
                  </a:lnTo>
                  <a:lnTo>
                    <a:pt x="8458" y="1299"/>
                  </a:lnTo>
                  <a:lnTo>
                    <a:pt x="7565" y="1472"/>
                  </a:lnTo>
                  <a:lnTo>
                    <a:pt x="6706" y="1653"/>
                  </a:lnTo>
                  <a:lnTo>
                    <a:pt x="5876" y="1840"/>
                  </a:lnTo>
                  <a:lnTo>
                    <a:pt x="5081" y="2041"/>
                  </a:lnTo>
                  <a:lnTo>
                    <a:pt x="4321" y="2243"/>
                  </a:lnTo>
                  <a:lnTo>
                    <a:pt x="3589" y="2451"/>
                  </a:lnTo>
                  <a:lnTo>
                    <a:pt x="2900" y="2659"/>
                  </a:lnTo>
                  <a:lnTo>
                    <a:pt x="2238" y="2882"/>
                  </a:lnTo>
                  <a:lnTo>
                    <a:pt x="1929" y="2993"/>
                  </a:lnTo>
                  <a:lnTo>
                    <a:pt x="1619" y="3104"/>
                  </a:lnTo>
                  <a:lnTo>
                    <a:pt x="1331" y="3215"/>
                  </a:lnTo>
                  <a:lnTo>
                    <a:pt x="1042" y="3326"/>
                  </a:lnTo>
                  <a:lnTo>
                    <a:pt x="768" y="3444"/>
                  </a:lnTo>
                  <a:lnTo>
                    <a:pt x="500" y="3555"/>
                  </a:lnTo>
                  <a:lnTo>
                    <a:pt x="247" y="3673"/>
                  </a:lnTo>
                  <a:lnTo>
                    <a:pt x="1" y="3791"/>
                  </a:lnTo>
                  <a:lnTo>
                    <a:pt x="170" y="3930"/>
                  </a:lnTo>
                  <a:lnTo>
                    <a:pt x="353" y="4062"/>
                  </a:lnTo>
                  <a:lnTo>
                    <a:pt x="543" y="4187"/>
                  </a:lnTo>
                  <a:lnTo>
                    <a:pt x="641" y="4242"/>
                  </a:lnTo>
                  <a:lnTo>
                    <a:pt x="747" y="4298"/>
                  </a:lnTo>
                  <a:lnTo>
                    <a:pt x="852" y="4347"/>
                  </a:lnTo>
                  <a:lnTo>
                    <a:pt x="965" y="4395"/>
                  </a:lnTo>
                  <a:lnTo>
                    <a:pt x="1197" y="4479"/>
                  </a:lnTo>
                  <a:lnTo>
                    <a:pt x="1450" y="4555"/>
                  </a:lnTo>
                  <a:lnTo>
                    <a:pt x="1718" y="4617"/>
                  </a:lnTo>
                  <a:lnTo>
                    <a:pt x="2105" y="4687"/>
                  </a:lnTo>
                  <a:lnTo>
                    <a:pt x="2478" y="4749"/>
                  </a:lnTo>
                  <a:lnTo>
                    <a:pt x="2843" y="4791"/>
                  </a:lnTo>
                  <a:lnTo>
                    <a:pt x="3195" y="4826"/>
                  </a:lnTo>
                  <a:lnTo>
                    <a:pt x="3540" y="4846"/>
                  </a:lnTo>
                  <a:lnTo>
                    <a:pt x="3871" y="4853"/>
                  </a:lnTo>
                  <a:lnTo>
                    <a:pt x="4201" y="4853"/>
                  </a:lnTo>
                  <a:lnTo>
                    <a:pt x="4532" y="4840"/>
                  </a:lnTo>
                  <a:lnTo>
                    <a:pt x="4856" y="4819"/>
                  </a:lnTo>
                  <a:lnTo>
                    <a:pt x="5179" y="4791"/>
                  </a:lnTo>
                  <a:lnTo>
                    <a:pt x="5503" y="4749"/>
                  </a:lnTo>
                  <a:lnTo>
                    <a:pt x="5827" y="4708"/>
                  </a:lnTo>
                  <a:lnTo>
                    <a:pt x="6157" y="4659"/>
                  </a:lnTo>
                  <a:lnTo>
                    <a:pt x="6488" y="4603"/>
                  </a:lnTo>
                  <a:lnTo>
                    <a:pt x="7185" y="4472"/>
                  </a:lnTo>
                  <a:lnTo>
                    <a:pt x="7917" y="4333"/>
                  </a:lnTo>
                  <a:lnTo>
                    <a:pt x="8705" y="4187"/>
                  </a:lnTo>
                  <a:lnTo>
                    <a:pt x="9563" y="4034"/>
                  </a:lnTo>
                  <a:lnTo>
                    <a:pt x="10013" y="3958"/>
                  </a:lnTo>
                  <a:lnTo>
                    <a:pt x="10492" y="3888"/>
                  </a:lnTo>
                  <a:lnTo>
                    <a:pt x="10991" y="3812"/>
                  </a:lnTo>
                  <a:lnTo>
                    <a:pt x="11519" y="3749"/>
                  </a:lnTo>
                  <a:lnTo>
                    <a:pt x="12068" y="3687"/>
                  </a:lnTo>
                  <a:lnTo>
                    <a:pt x="12645" y="3625"/>
                  </a:lnTo>
                  <a:lnTo>
                    <a:pt x="13257" y="3576"/>
                  </a:lnTo>
                  <a:lnTo>
                    <a:pt x="13897" y="3527"/>
                  </a:lnTo>
                  <a:lnTo>
                    <a:pt x="14566" y="3486"/>
                  </a:lnTo>
                  <a:lnTo>
                    <a:pt x="15270" y="3451"/>
                  </a:lnTo>
                  <a:lnTo>
                    <a:pt x="15600" y="3444"/>
                  </a:lnTo>
                  <a:lnTo>
                    <a:pt x="15931" y="3444"/>
                  </a:lnTo>
                  <a:lnTo>
                    <a:pt x="16262" y="3451"/>
                  </a:lnTo>
                  <a:lnTo>
                    <a:pt x="16592" y="3465"/>
                  </a:lnTo>
                  <a:lnTo>
                    <a:pt x="16930" y="3486"/>
                  </a:lnTo>
                  <a:lnTo>
                    <a:pt x="17261" y="3513"/>
                  </a:lnTo>
                  <a:lnTo>
                    <a:pt x="17599" y="3548"/>
                  </a:lnTo>
                  <a:lnTo>
                    <a:pt x="17936" y="3583"/>
                  </a:lnTo>
                  <a:lnTo>
                    <a:pt x="18274" y="3631"/>
                  </a:lnTo>
                  <a:lnTo>
                    <a:pt x="18612" y="3680"/>
                  </a:lnTo>
                  <a:lnTo>
                    <a:pt x="19287" y="3791"/>
                  </a:lnTo>
                  <a:lnTo>
                    <a:pt x="19970" y="3916"/>
                  </a:lnTo>
                  <a:lnTo>
                    <a:pt x="20659" y="4062"/>
                  </a:lnTo>
                  <a:lnTo>
                    <a:pt x="21349" y="4208"/>
                  </a:lnTo>
                  <a:lnTo>
                    <a:pt x="22038" y="4367"/>
                  </a:lnTo>
                  <a:lnTo>
                    <a:pt x="23425" y="4680"/>
                  </a:lnTo>
                  <a:lnTo>
                    <a:pt x="24121" y="4840"/>
                  </a:lnTo>
                  <a:lnTo>
                    <a:pt x="24825" y="4985"/>
                  </a:lnTo>
                  <a:lnTo>
                    <a:pt x="25521" y="5131"/>
                  </a:lnTo>
                  <a:lnTo>
                    <a:pt x="26225" y="5256"/>
                  </a:lnTo>
                  <a:lnTo>
                    <a:pt x="26577" y="5319"/>
                  </a:lnTo>
                  <a:lnTo>
                    <a:pt x="26929" y="5374"/>
                  </a:lnTo>
                  <a:lnTo>
                    <a:pt x="27273" y="5423"/>
                  </a:lnTo>
                  <a:lnTo>
                    <a:pt x="27625" y="5464"/>
                  </a:lnTo>
                  <a:lnTo>
                    <a:pt x="27977" y="5506"/>
                  </a:lnTo>
                  <a:lnTo>
                    <a:pt x="28329" y="5541"/>
                  </a:lnTo>
                  <a:lnTo>
                    <a:pt x="28681" y="5569"/>
                  </a:lnTo>
                  <a:lnTo>
                    <a:pt x="29033" y="5589"/>
                  </a:lnTo>
                  <a:lnTo>
                    <a:pt x="29384" y="5603"/>
                  </a:lnTo>
                  <a:lnTo>
                    <a:pt x="29736" y="5610"/>
                  </a:lnTo>
                  <a:lnTo>
                    <a:pt x="30088" y="5610"/>
                  </a:lnTo>
                  <a:lnTo>
                    <a:pt x="30440" y="5603"/>
                  </a:lnTo>
                  <a:lnTo>
                    <a:pt x="30792" y="5589"/>
                  </a:lnTo>
                  <a:lnTo>
                    <a:pt x="31136" y="5562"/>
                  </a:lnTo>
                  <a:lnTo>
                    <a:pt x="31488" y="5527"/>
                  </a:lnTo>
                  <a:lnTo>
                    <a:pt x="31840" y="5485"/>
                  </a:lnTo>
                  <a:lnTo>
                    <a:pt x="32192" y="5430"/>
                  </a:lnTo>
                  <a:lnTo>
                    <a:pt x="32537" y="5367"/>
                  </a:lnTo>
                  <a:lnTo>
                    <a:pt x="32888" y="5291"/>
                  </a:lnTo>
                  <a:lnTo>
                    <a:pt x="33240" y="5208"/>
                  </a:lnTo>
                  <a:lnTo>
                    <a:pt x="33585" y="5110"/>
                  </a:lnTo>
                  <a:lnTo>
                    <a:pt x="33937" y="4999"/>
                  </a:lnTo>
                  <a:lnTo>
                    <a:pt x="34282" y="4881"/>
                  </a:lnTo>
                  <a:lnTo>
                    <a:pt x="34626" y="4749"/>
                  </a:lnTo>
                  <a:lnTo>
                    <a:pt x="34971" y="4603"/>
                  </a:lnTo>
                  <a:lnTo>
                    <a:pt x="35323" y="4444"/>
                  </a:lnTo>
                  <a:lnTo>
                    <a:pt x="35668" y="4270"/>
                  </a:lnTo>
                  <a:lnTo>
                    <a:pt x="36013" y="4083"/>
                  </a:lnTo>
                  <a:lnTo>
                    <a:pt x="36350" y="3874"/>
                  </a:lnTo>
                  <a:lnTo>
                    <a:pt x="36695" y="3659"/>
                  </a:lnTo>
                  <a:lnTo>
                    <a:pt x="37040" y="3430"/>
                  </a:lnTo>
                  <a:lnTo>
                    <a:pt x="37378" y="3180"/>
                  </a:lnTo>
                  <a:lnTo>
                    <a:pt x="37624" y="2993"/>
                  </a:lnTo>
                  <a:lnTo>
                    <a:pt x="37863" y="2805"/>
                  </a:lnTo>
                  <a:lnTo>
                    <a:pt x="38102" y="2604"/>
                  </a:lnTo>
                  <a:lnTo>
                    <a:pt x="38342" y="2403"/>
                  </a:lnTo>
                  <a:lnTo>
                    <a:pt x="38574" y="2187"/>
                  </a:lnTo>
                  <a:lnTo>
                    <a:pt x="38813" y="1972"/>
                  </a:lnTo>
                  <a:lnTo>
                    <a:pt x="39045" y="1750"/>
                  </a:lnTo>
                  <a:lnTo>
                    <a:pt x="39277" y="1514"/>
                  </a:lnTo>
                  <a:lnTo>
                    <a:pt x="38229" y="1312"/>
                  </a:lnTo>
                  <a:lnTo>
                    <a:pt x="37188" y="1118"/>
                  </a:lnTo>
                  <a:lnTo>
                    <a:pt x="36139" y="944"/>
                  </a:lnTo>
                  <a:lnTo>
                    <a:pt x="35098" y="785"/>
                  </a:lnTo>
                  <a:lnTo>
                    <a:pt x="34056" y="639"/>
                  </a:lnTo>
                  <a:lnTo>
                    <a:pt x="33022" y="507"/>
                  </a:lnTo>
                  <a:lnTo>
                    <a:pt x="32508" y="452"/>
                  </a:lnTo>
                  <a:lnTo>
                    <a:pt x="31995" y="403"/>
                  </a:lnTo>
                  <a:lnTo>
                    <a:pt x="31481" y="354"/>
                  </a:lnTo>
                  <a:lnTo>
                    <a:pt x="30975" y="306"/>
                  </a:lnTo>
                  <a:lnTo>
                    <a:pt x="30341" y="257"/>
                  </a:lnTo>
                  <a:lnTo>
                    <a:pt x="29701" y="215"/>
                  </a:lnTo>
                  <a:lnTo>
                    <a:pt x="29068" y="174"/>
                  </a:lnTo>
                  <a:lnTo>
                    <a:pt x="28441" y="139"/>
                  </a:lnTo>
                  <a:lnTo>
                    <a:pt x="27808" y="104"/>
                  </a:lnTo>
                  <a:lnTo>
                    <a:pt x="27189" y="77"/>
                  </a:lnTo>
                  <a:lnTo>
                    <a:pt x="26563" y="56"/>
                  </a:lnTo>
                  <a:lnTo>
                    <a:pt x="25944" y="35"/>
                  </a:lnTo>
                  <a:lnTo>
                    <a:pt x="24712" y="14"/>
                  </a:lnTo>
                  <a:lnTo>
                    <a:pt x="2349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40"/>
            <p:cNvSpPr/>
            <p:nvPr/>
          </p:nvSpPr>
          <p:spPr>
            <a:xfrm rot="10800000">
              <a:off x="-94175" y="2727438"/>
              <a:ext cx="3095650" cy="2664450"/>
            </a:xfrm>
            <a:custGeom>
              <a:avLst/>
              <a:gdLst/>
              <a:ahLst/>
              <a:cxnLst/>
              <a:rect l="l" t="t" r="r" b="b"/>
              <a:pathLst>
                <a:path w="123826" h="106578" extrusionOk="0">
                  <a:moveTo>
                    <a:pt x="104687" y="876"/>
                  </a:moveTo>
                  <a:lnTo>
                    <a:pt x="104969" y="883"/>
                  </a:lnTo>
                  <a:lnTo>
                    <a:pt x="105250" y="903"/>
                  </a:lnTo>
                  <a:lnTo>
                    <a:pt x="105531" y="938"/>
                  </a:lnTo>
                  <a:lnTo>
                    <a:pt x="105813" y="980"/>
                  </a:lnTo>
                  <a:lnTo>
                    <a:pt x="106101" y="1035"/>
                  </a:lnTo>
                  <a:lnTo>
                    <a:pt x="106390" y="1098"/>
                  </a:lnTo>
                  <a:lnTo>
                    <a:pt x="106678" y="1174"/>
                  </a:lnTo>
                  <a:lnTo>
                    <a:pt x="106967" y="1264"/>
                  </a:lnTo>
                  <a:lnTo>
                    <a:pt x="107255" y="1362"/>
                  </a:lnTo>
                  <a:lnTo>
                    <a:pt x="107551" y="1473"/>
                  </a:lnTo>
                  <a:lnTo>
                    <a:pt x="107839" y="1591"/>
                  </a:lnTo>
                  <a:lnTo>
                    <a:pt x="108135" y="1716"/>
                  </a:lnTo>
                  <a:lnTo>
                    <a:pt x="108423" y="1855"/>
                  </a:lnTo>
                  <a:lnTo>
                    <a:pt x="108712" y="2007"/>
                  </a:lnTo>
                  <a:lnTo>
                    <a:pt x="109007" y="2160"/>
                  </a:lnTo>
                  <a:lnTo>
                    <a:pt x="109296" y="2327"/>
                  </a:lnTo>
                  <a:lnTo>
                    <a:pt x="109584" y="2500"/>
                  </a:lnTo>
                  <a:lnTo>
                    <a:pt x="109873" y="2688"/>
                  </a:lnTo>
                  <a:lnTo>
                    <a:pt x="110161" y="2882"/>
                  </a:lnTo>
                  <a:lnTo>
                    <a:pt x="110450" y="3083"/>
                  </a:lnTo>
                  <a:lnTo>
                    <a:pt x="110738" y="3292"/>
                  </a:lnTo>
                  <a:lnTo>
                    <a:pt x="111020" y="3507"/>
                  </a:lnTo>
                  <a:lnTo>
                    <a:pt x="111301" y="3736"/>
                  </a:lnTo>
                  <a:lnTo>
                    <a:pt x="111583" y="3965"/>
                  </a:lnTo>
                  <a:lnTo>
                    <a:pt x="111864" y="4208"/>
                  </a:lnTo>
                  <a:lnTo>
                    <a:pt x="112139" y="4451"/>
                  </a:lnTo>
                  <a:lnTo>
                    <a:pt x="112413" y="4708"/>
                  </a:lnTo>
                  <a:lnTo>
                    <a:pt x="112680" y="4965"/>
                  </a:lnTo>
                  <a:lnTo>
                    <a:pt x="112948" y="5236"/>
                  </a:lnTo>
                  <a:lnTo>
                    <a:pt x="113215" y="5507"/>
                  </a:lnTo>
                  <a:lnTo>
                    <a:pt x="113475" y="5791"/>
                  </a:lnTo>
                  <a:lnTo>
                    <a:pt x="113736" y="6076"/>
                  </a:lnTo>
                  <a:lnTo>
                    <a:pt x="113989" y="6368"/>
                  </a:lnTo>
                  <a:lnTo>
                    <a:pt x="114242" y="6666"/>
                  </a:lnTo>
                  <a:lnTo>
                    <a:pt x="114489" y="6972"/>
                  </a:lnTo>
                  <a:lnTo>
                    <a:pt x="114735" y="7277"/>
                  </a:lnTo>
                  <a:lnTo>
                    <a:pt x="114967" y="7596"/>
                  </a:lnTo>
                  <a:lnTo>
                    <a:pt x="115206" y="7909"/>
                  </a:lnTo>
                  <a:lnTo>
                    <a:pt x="115439" y="8235"/>
                  </a:lnTo>
                  <a:lnTo>
                    <a:pt x="115664" y="8562"/>
                  </a:lnTo>
                  <a:lnTo>
                    <a:pt x="115882" y="8895"/>
                  </a:lnTo>
                  <a:lnTo>
                    <a:pt x="116093" y="9235"/>
                  </a:lnTo>
                  <a:lnTo>
                    <a:pt x="116304" y="9575"/>
                  </a:lnTo>
                  <a:lnTo>
                    <a:pt x="116508" y="9915"/>
                  </a:lnTo>
                  <a:lnTo>
                    <a:pt x="116705" y="10263"/>
                  </a:lnTo>
                  <a:lnTo>
                    <a:pt x="116902" y="10617"/>
                  </a:lnTo>
                  <a:lnTo>
                    <a:pt x="117085" y="10971"/>
                  </a:lnTo>
                  <a:lnTo>
                    <a:pt x="117268" y="11325"/>
                  </a:lnTo>
                  <a:lnTo>
                    <a:pt x="117444" y="11686"/>
                  </a:lnTo>
                  <a:lnTo>
                    <a:pt x="117613" y="12047"/>
                  </a:lnTo>
                  <a:lnTo>
                    <a:pt x="117768" y="12415"/>
                  </a:lnTo>
                  <a:lnTo>
                    <a:pt x="117922" y="12783"/>
                  </a:lnTo>
                  <a:lnTo>
                    <a:pt x="118070" y="13151"/>
                  </a:lnTo>
                  <a:lnTo>
                    <a:pt x="118211" y="13519"/>
                  </a:lnTo>
                  <a:lnTo>
                    <a:pt x="118345" y="13894"/>
                  </a:lnTo>
                  <a:lnTo>
                    <a:pt x="118464" y="14269"/>
                  </a:lnTo>
                  <a:lnTo>
                    <a:pt x="118584" y="14644"/>
                  </a:lnTo>
                  <a:lnTo>
                    <a:pt x="118689" y="15019"/>
                  </a:lnTo>
                  <a:lnTo>
                    <a:pt x="118788" y="15394"/>
                  </a:lnTo>
                  <a:lnTo>
                    <a:pt x="118879" y="15775"/>
                  </a:lnTo>
                  <a:lnTo>
                    <a:pt x="119013" y="16352"/>
                  </a:lnTo>
                  <a:lnTo>
                    <a:pt x="119126" y="16928"/>
                  </a:lnTo>
                  <a:lnTo>
                    <a:pt x="119231" y="17490"/>
                  </a:lnTo>
                  <a:lnTo>
                    <a:pt x="119316" y="18046"/>
                  </a:lnTo>
                  <a:lnTo>
                    <a:pt x="119386" y="18594"/>
                  </a:lnTo>
                  <a:lnTo>
                    <a:pt x="119449" y="19136"/>
                  </a:lnTo>
                  <a:lnTo>
                    <a:pt x="119492" y="19664"/>
                  </a:lnTo>
                  <a:lnTo>
                    <a:pt x="119520" y="20177"/>
                  </a:lnTo>
                  <a:lnTo>
                    <a:pt x="119534" y="20684"/>
                  </a:lnTo>
                  <a:lnTo>
                    <a:pt x="119534" y="21184"/>
                  </a:lnTo>
                  <a:lnTo>
                    <a:pt x="119520" y="21670"/>
                  </a:lnTo>
                  <a:lnTo>
                    <a:pt x="119499" y="21913"/>
                  </a:lnTo>
                  <a:lnTo>
                    <a:pt x="119484" y="22149"/>
                  </a:lnTo>
                  <a:lnTo>
                    <a:pt x="119463" y="22385"/>
                  </a:lnTo>
                  <a:lnTo>
                    <a:pt x="119435" y="22614"/>
                  </a:lnTo>
                  <a:lnTo>
                    <a:pt x="119400" y="22844"/>
                  </a:lnTo>
                  <a:lnTo>
                    <a:pt x="119365" y="23066"/>
                  </a:lnTo>
                  <a:lnTo>
                    <a:pt x="119330" y="23288"/>
                  </a:lnTo>
                  <a:lnTo>
                    <a:pt x="119287" y="23510"/>
                  </a:lnTo>
                  <a:lnTo>
                    <a:pt x="119238" y="23725"/>
                  </a:lnTo>
                  <a:lnTo>
                    <a:pt x="119182" y="23941"/>
                  </a:lnTo>
                  <a:lnTo>
                    <a:pt x="119126" y="24149"/>
                  </a:lnTo>
                  <a:lnTo>
                    <a:pt x="119069" y="24357"/>
                  </a:lnTo>
                  <a:lnTo>
                    <a:pt x="118999" y="24559"/>
                  </a:lnTo>
                  <a:lnTo>
                    <a:pt x="118929" y="24760"/>
                  </a:lnTo>
                  <a:lnTo>
                    <a:pt x="118858" y="24954"/>
                  </a:lnTo>
                  <a:lnTo>
                    <a:pt x="118781" y="25149"/>
                  </a:lnTo>
                  <a:lnTo>
                    <a:pt x="118696" y="25343"/>
                  </a:lnTo>
                  <a:lnTo>
                    <a:pt x="118605" y="25531"/>
                  </a:lnTo>
                  <a:lnTo>
                    <a:pt x="118513" y="25711"/>
                  </a:lnTo>
                  <a:lnTo>
                    <a:pt x="118415" y="25892"/>
                  </a:lnTo>
                  <a:lnTo>
                    <a:pt x="118316" y="26072"/>
                  </a:lnTo>
                  <a:lnTo>
                    <a:pt x="118211" y="26246"/>
                  </a:lnTo>
                  <a:lnTo>
                    <a:pt x="118098" y="26412"/>
                  </a:lnTo>
                  <a:lnTo>
                    <a:pt x="117979" y="26579"/>
                  </a:lnTo>
                  <a:lnTo>
                    <a:pt x="117859" y="26739"/>
                  </a:lnTo>
                  <a:lnTo>
                    <a:pt x="117732" y="26898"/>
                  </a:lnTo>
                  <a:lnTo>
                    <a:pt x="117606" y="27058"/>
                  </a:lnTo>
                  <a:lnTo>
                    <a:pt x="117465" y="27211"/>
                  </a:lnTo>
                  <a:lnTo>
                    <a:pt x="117324" y="27357"/>
                  </a:lnTo>
                  <a:lnTo>
                    <a:pt x="117184" y="27502"/>
                  </a:lnTo>
                  <a:lnTo>
                    <a:pt x="117029" y="27641"/>
                  </a:lnTo>
                  <a:lnTo>
                    <a:pt x="116874" y="27780"/>
                  </a:lnTo>
                  <a:lnTo>
                    <a:pt x="116719" y="27912"/>
                  </a:lnTo>
                  <a:lnTo>
                    <a:pt x="116550" y="28037"/>
                  </a:lnTo>
                  <a:lnTo>
                    <a:pt x="116381" y="28162"/>
                  </a:lnTo>
                  <a:lnTo>
                    <a:pt x="116206" y="28287"/>
                  </a:lnTo>
                  <a:lnTo>
                    <a:pt x="116023" y="28405"/>
                  </a:lnTo>
                  <a:lnTo>
                    <a:pt x="115833" y="28516"/>
                  </a:lnTo>
                  <a:lnTo>
                    <a:pt x="115643" y="28627"/>
                  </a:lnTo>
                  <a:lnTo>
                    <a:pt x="115446" y="28731"/>
                  </a:lnTo>
                  <a:lnTo>
                    <a:pt x="115242" y="28829"/>
                  </a:lnTo>
                  <a:lnTo>
                    <a:pt x="115038" y="28926"/>
                  </a:lnTo>
                  <a:lnTo>
                    <a:pt x="114812" y="29023"/>
                  </a:lnTo>
                  <a:lnTo>
                    <a:pt x="114587" y="29113"/>
                  </a:lnTo>
                  <a:lnTo>
                    <a:pt x="114369" y="29203"/>
                  </a:lnTo>
                  <a:lnTo>
                    <a:pt x="114144" y="29280"/>
                  </a:lnTo>
                  <a:lnTo>
                    <a:pt x="113926" y="29356"/>
                  </a:lnTo>
                  <a:lnTo>
                    <a:pt x="113708" y="29426"/>
                  </a:lnTo>
                  <a:lnTo>
                    <a:pt x="113490" y="29488"/>
                  </a:lnTo>
                  <a:lnTo>
                    <a:pt x="113278" y="29544"/>
                  </a:lnTo>
                  <a:lnTo>
                    <a:pt x="113067" y="29599"/>
                  </a:lnTo>
                  <a:lnTo>
                    <a:pt x="112849" y="29648"/>
                  </a:lnTo>
                  <a:lnTo>
                    <a:pt x="112638" y="29689"/>
                  </a:lnTo>
                  <a:lnTo>
                    <a:pt x="112434" y="29724"/>
                  </a:lnTo>
                  <a:lnTo>
                    <a:pt x="112223" y="29752"/>
                  </a:lnTo>
                  <a:lnTo>
                    <a:pt x="112019" y="29780"/>
                  </a:lnTo>
                  <a:lnTo>
                    <a:pt x="111815" y="29801"/>
                  </a:lnTo>
                  <a:lnTo>
                    <a:pt x="111611" y="29814"/>
                  </a:lnTo>
                  <a:lnTo>
                    <a:pt x="111407" y="29828"/>
                  </a:lnTo>
                  <a:lnTo>
                    <a:pt x="111203" y="29835"/>
                  </a:lnTo>
                  <a:lnTo>
                    <a:pt x="111006" y="29835"/>
                  </a:lnTo>
                  <a:lnTo>
                    <a:pt x="110809" y="29828"/>
                  </a:lnTo>
                  <a:lnTo>
                    <a:pt x="110612" y="29821"/>
                  </a:lnTo>
                  <a:lnTo>
                    <a:pt x="110415" y="29808"/>
                  </a:lnTo>
                  <a:lnTo>
                    <a:pt x="110225" y="29794"/>
                  </a:lnTo>
                  <a:lnTo>
                    <a:pt x="110028" y="29773"/>
                  </a:lnTo>
                  <a:lnTo>
                    <a:pt x="109838" y="29745"/>
                  </a:lnTo>
                  <a:lnTo>
                    <a:pt x="109648" y="29710"/>
                  </a:lnTo>
                  <a:lnTo>
                    <a:pt x="109465" y="29676"/>
                  </a:lnTo>
                  <a:lnTo>
                    <a:pt x="109275" y="29634"/>
                  </a:lnTo>
                  <a:lnTo>
                    <a:pt x="109092" y="29592"/>
                  </a:lnTo>
                  <a:lnTo>
                    <a:pt x="108909" y="29544"/>
                  </a:lnTo>
                  <a:lnTo>
                    <a:pt x="108726" y="29488"/>
                  </a:lnTo>
                  <a:lnTo>
                    <a:pt x="108543" y="29433"/>
                  </a:lnTo>
                  <a:lnTo>
                    <a:pt x="108367" y="29370"/>
                  </a:lnTo>
                  <a:lnTo>
                    <a:pt x="108184" y="29308"/>
                  </a:lnTo>
                  <a:lnTo>
                    <a:pt x="107832" y="29169"/>
                  </a:lnTo>
                  <a:lnTo>
                    <a:pt x="107488" y="29009"/>
                  </a:lnTo>
                  <a:lnTo>
                    <a:pt x="107150" y="28842"/>
                  </a:lnTo>
                  <a:lnTo>
                    <a:pt x="106812" y="28655"/>
                  </a:lnTo>
                  <a:lnTo>
                    <a:pt x="106488" y="28454"/>
                  </a:lnTo>
                  <a:lnTo>
                    <a:pt x="106165" y="28245"/>
                  </a:lnTo>
                  <a:lnTo>
                    <a:pt x="105848" y="28023"/>
                  </a:lnTo>
                  <a:lnTo>
                    <a:pt x="105539" y="27780"/>
                  </a:lnTo>
                  <a:lnTo>
                    <a:pt x="105229" y="27537"/>
                  </a:lnTo>
                  <a:lnTo>
                    <a:pt x="104933" y="27273"/>
                  </a:lnTo>
                  <a:lnTo>
                    <a:pt x="104638" y="27002"/>
                  </a:lnTo>
                  <a:lnTo>
                    <a:pt x="104349" y="26725"/>
                  </a:lnTo>
                  <a:lnTo>
                    <a:pt x="104068" y="26433"/>
                  </a:lnTo>
                  <a:lnTo>
                    <a:pt x="103786" y="26135"/>
                  </a:lnTo>
                  <a:lnTo>
                    <a:pt x="103519" y="25822"/>
                  </a:lnTo>
                  <a:lnTo>
                    <a:pt x="103252" y="25510"/>
                  </a:lnTo>
                  <a:lnTo>
                    <a:pt x="102998" y="25183"/>
                  </a:lnTo>
                  <a:lnTo>
                    <a:pt x="102745" y="24850"/>
                  </a:lnTo>
                  <a:lnTo>
                    <a:pt x="102499" y="24510"/>
                  </a:lnTo>
                  <a:lnTo>
                    <a:pt x="102253" y="24163"/>
                  </a:lnTo>
                  <a:lnTo>
                    <a:pt x="102020" y="23816"/>
                  </a:lnTo>
                  <a:lnTo>
                    <a:pt x="101788" y="23455"/>
                  </a:lnTo>
                  <a:lnTo>
                    <a:pt x="101570" y="23094"/>
                  </a:lnTo>
                  <a:lnTo>
                    <a:pt x="101352" y="22726"/>
                  </a:lnTo>
                  <a:lnTo>
                    <a:pt x="101141" y="22358"/>
                  </a:lnTo>
                  <a:lnTo>
                    <a:pt x="100930" y="21983"/>
                  </a:lnTo>
                  <a:lnTo>
                    <a:pt x="100733" y="21608"/>
                  </a:lnTo>
                  <a:lnTo>
                    <a:pt x="100536" y="21226"/>
                  </a:lnTo>
                  <a:lnTo>
                    <a:pt x="100353" y="20844"/>
                  </a:lnTo>
                  <a:lnTo>
                    <a:pt x="100170" y="20462"/>
                  </a:lnTo>
                  <a:lnTo>
                    <a:pt x="99994" y="20080"/>
                  </a:lnTo>
                  <a:lnTo>
                    <a:pt x="99818" y="19691"/>
                  </a:lnTo>
                  <a:lnTo>
                    <a:pt x="99656" y="19310"/>
                  </a:lnTo>
                  <a:lnTo>
                    <a:pt x="99501" y="18921"/>
                  </a:lnTo>
                  <a:lnTo>
                    <a:pt x="99347" y="18539"/>
                  </a:lnTo>
                  <a:lnTo>
                    <a:pt x="99199" y="18157"/>
                  </a:lnTo>
                  <a:lnTo>
                    <a:pt x="99058" y="17775"/>
                  </a:lnTo>
                  <a:lnTo>
                    <a:pt x="98924" y="17400"/>
                  </a:lnTo>
                  <a:lnTo>
                    <a:pt x="98798" y="17018"/>
                  </a:lnTo>
                  <a:lnTo>
                    <a:pt x="98678" y="16650"/>
                  </a:lnTo>
                  <a:lnTo>
                    <a:pt x="98559" y="16282"/>
                  </a:lnTo>
                  <a:lnTo>
                    <a:pt x="98446" y="15914"/>
                  </a:lnTo>
                  <a:lnTo>
                    <a:pt x="98347" y="15553"/>
                  </a:lnTo>
                  <a:lnTo>
                    <a:pt x="98249" y="15199"/>
                  </a:lnTo>
                  <a:lnTo>
                    <a:pt x="98157" y="14852"/>
                  </a:lnTo>
                  <a:lnTo>
                    <a:pt x="98066" y="14512"/>
                  </a:lnTo>
                  <a:lnTo>
                    <a:pt x="97989" y="14172"/>
                  </a:lnTo>
                  <a:lnTo>
                    <a:pt x="97841" y="13512"/>
                  </a:lnTo>
                  <a:lnTo>
                    <a:pt x="97714" y="12866"/>
                  </a:lnTo>
                  <a:lnTo>
                    <a:pt x="97609" y="12228"/>
                  </a:lnTo>
                  <a:lnTo>
                    <a:pt x="97566" y="11915"/>
                  </a:lnTo>
                  <a:lnTo>
                    <a:pt x="97524" y="11610"/>
                  </a:lnTo>
                  <a:lnTo>
                    <a:pt x="97489" y="11304"/>
                  </a:lnTo>
                  <a:lnTo>
                    <a:pt x="97454" y="10999"/>
                  </a:lnTo>
                  <a:lnTo>
                    <a:pt x="97426" y="10700"/>
                  </a:lnTo>
                  <a:lnTo>
                    <a:pt x="97405" y="10402"/>
                  </a:lnTo>
                  <a:lnTo>
                    <a:pt x="97390" y="10110"/>
                  </a:lnTo>
                  <a:lnTo>
                    <a:pt x="97376" y="9825"/>
                  </a:lnTo>
                  <a:lnTo>
                    <a:pt x="97369" y="9534"/>
                  </a:lnTo>
                  <a:lnTo>
                    <a:pt x="97369" y="9256"/>
                  </a:lnTo>
                  <a:lnTo>
                    <a:pt x="97369" y="8978"/>
                  </a:lnTo>
                  <a:lnTo>
                    <a:pt x="97376" y="8700"/>
                  </a:lnTo>
                  <a:lnTo>
                    <a:pt x="97390" y="8430"/>
                  </a:lnTo>
                  <a:lnTo>
                    <a:pt x="97412" y="8166"/>
                  </a:lnTo>
                  <a:lnTo>
                    <a:pt x="97433" y="7902"/>
                  </a:lnTo>
                  <a:lnTo>
                    <a:pt x="97461" y="7645"/>
                  </a:lnTo>
                  <a:lnTo>
                    <a:pt x="97496" y="7388"/>
                  </a:lnTo>
                  <a:lnTo>
                    <a:pt x="97538" y="7138"/>
                  </a:lnTo>
                  <a:lnTo>
                    <a:pt x="97580" y="6888"/>
                  </a:lnTo>
                  <a:lnTo>
                    <a:pt x="97630" y="6645"/>
                  </a:lnTo>
                  <a:lnTo>
                    <a:pt x="97686" y="6409"/>
                  </a:lnTo>
                  <a:lnTo>
                    <a:pt x="97742" y="6173"/>
                  </a:lnTo>
                  <a:lnTo>
                    <a:pt x="97806" y="5944"/>
                  </a:lnTo>
                  <a:lnTo>
                    <a:pt x="97876" y="5722"/>
                  </a:lnTo>
                  <a:lnTo>
                    <a:pt x="97953" y="5500"/>
                  </a:lnTo>
                  <a:lnTo>
                    <a:pt x="98038" y="5284"/>
                  </a:lnTo>
                  <a:lnTo>
                    <a:pt x="98122" y="5069"/>
                  </a:lnTo>
                  <a:lnTo>
                    <a:pt x="98214" y="4861"/>
                  </a:lnTo>
                  <a:lnTo>
                    <a:pt x="98312" y="4660"/>
                  </a:lnTo>
                  <a:lnTo>
                    <a:pt x="98411" y="4458"/>
                  </a:lnTo>
                  <a:lnTo>
                    <a:pt x="98523" y="4264"/>
                  </a:lnTo>
                  <a:lnTo>
                    <a:pt x="98636" y="4076"/>
                  </a:lnTo>
                  <a:lnTo>
                    <a:pt x="98756" y="3889"/>
                  </a:lnTo>
                  <a:lnTo>
                    <a:pt x="98882" y="3715"/>
                  </a:lnTo>
                  <a:lnTo>
                    <a:pt x="99009" y="3535"/>
                  </a:lnTo>
                  <a:lnTo>
                    <a:pt x="99143" y="3368"/>
                  </a:lnTo>
                  <a:lnTo>
                    <a:pt x="99290" y="3202"/>
                  </a:lnTo>
                  <a:lnTo>
                    <a:pt x="99438" y="3042"/>
                  </a:lnTo>
                  <a:lnTo>
                    <a:pt x="99586" y="2889"/>
                  </a:lnTo>
                  <a:lnTo>
                    <a:pt x="99748" y="2736"/>
                  </a:lnTo>
                  <a:lnTo>
                    <a:pt x="99909" y="2591"/>
                  </a:lnTo>
                  <a:lnTo>
                    <a:pt x="100078" y="2452"/>
                  </a:lnTo>
                  <a:lnTo>
                    <a:pt x="100254" y="2320"/>
                  </a:lnTo>
                  <a:lnTo>
                    <a:pt x="100437" y="2188"/>
                  </a:lnTo>
                  <a:lnTo>
                    <a:pt x="100627" y="2063"/>
                  </a:lnTo>
                  <a:lnTo>
                    <a:pt x="100817" y="1945"/>
                  </a:lnTo>
                  <a:lnTo>
                    <a:pt x="101014" y="1834"/>
                  </a:lnTo>
                  <a:lnTo>
                    <a:pt x="101218" y="1723"/>
                  </a:lnTo>
                  <a:lnTo>
                    <a:pt x="101429" y="1625"/>
                  </a:lnTo>
                  <a:lnTo>
                    <a:pt x="101647" y="1528"/>
                  </a:lnTo>
                  <a:lnTo>
                    <a:pt x="101873" y="1438"/>
                  </a:lnTo>
                  <a:lnTo>
                    <a:pt x="102098" y="1355"/>
                  </a:lnTo>
                  <a:lnTo>
                    <a:pt x="102337" y="1271"/>
                  </a:lnTo>
                  <a:lnTo>
                    <a:pt x="102576" y="1202"/>
                  </a:lnTo>
                  <a:lnTo>
                    <a:pt x="102823" y="1132"/>
                  </a:lnTo>
                  <a:lnTo>
                    <a:pt x="103076" y="1070"/>
                  </a:lnTo>
                  <a:lnTo>
                    <a:pt x="103329" y="1014"/>
                  </a:lnTo>
                  <a:lnTo>
                    <a:pt x="103596" y="966"/>
                  </a:lnTo>
                  <a:lnTo>
                    <a:pt x="103864" y="924"/>
                  </a:lnTo>
                  <a:lnTo>
                    <a:pt x="104138" y="896"/>
                  </a:lnTo>
                  <a:lnTo>
                    <a:pt x="104413" y="876"/>
                  </a:lnTo>
                  <a:close/>
                  <a:moveTo>
                    <a:pt x="102386" y="1"/>
                  </a:moveTo>
                  <a:lnTo>
                    <a:pt x="101950" y="91"/>
                  </a:lnTo>
                  <a:lnTo>
                    <a:pt x="101521" y="195"/>
                  </a:lnTo>
                  <a:lnTo>
                    <a:pt x="101092" y="306"/>
                  </a:lnTo>
                  <a:lnTo>
                    <a:pt x="100669" y="431"/>
                  </a:lnTo>
                  <a:lnTo>
                    <a:pt x="100254" y="570"/>
                  </a:lnTo>
                  <a:lnTo>
                    <a:pt x="99846" y="716"/>
                  </a:lnTo>
                  <a:lnTo>
                    <a:pt x="99445" y="883"/>
                  </a:lnTo>
                  <a:lnTo>
                    <a:pt x="99051" y="1056"/>
                  </a:lnTo>
                  <a:lnTo>
                    <a:pt x="98791" y="1181"/>
                  </a:lnTo>
                  <a:lnTo>
                    <a:pt x="98537" y="1320"/>
                  </a:lnTo>
                  <a:lnTo>
                    <a:pt x="98291" y="1459"/>
                  </a:lnTo>
                  <a:lnTo>
                    <a:pt x="98045" y="1605"/>
                  </a:lnTo>
                  <a:lnTo>
                    <a:pt x="97806" y="1757"/>
                  </a:lnTo>
                  <a:lnTo>
                    <a:pt x="97573" y="1917"/>
                  </a:lnTo>
                  <a:lnTo>
                    <a:pt x="97348" y="2077"/>
                  </a:lnTo>
                  <a:lnTo>
                    <a:pt x="97130" y="2250"/>
                  </a:lnTo>
                  <a:lnTo>
                    <a:pt x="96996" y="2368"/>
                  </a:lnTo>
                  <a:lnTo>
                    <a:pt x="96863" y="2486"/>
                  </a:lnTo>
                  <a:lnTo>
                    <a:pt x="96736" y="2604"/>
                  </a:lnTo>
                  <a:lnTo>
                    <a:pt x="96609" y="2729"/>
                  </a:lnTo>
                  <a:lnTo>
                    <a:pt x="96490" y="2861"/>
                  </a:lnTo>
                  <a:lnTo>
                    <a:pt x="96377" y="2993"/>
                  </a:lnTo>
                  <a:lnTo>
                    <a:pt x="96265" y="3132"/>
                  </a:lnTo>
                  <a:lnTo>
                    <a:pt x="96152" y="3271"/>
                  </a:lnTo>
                  <a:lnTo>
                    <a:pt x="96047" y="3417"/>
                  </a:lnTo>
                  <a:lnTo>
                    <a:pt x="95941" y="3569"/>
                  </a:lnTo>
                  <a:lnTo>
                    <a:pt x="95842" y="3715"/>
                  </a:lnTo>
                  <a:lnTo>
                    <a:pt x="95751" y="3868"/>
                  </a:lnTo>
                  <a:lnTo>
                    <a:pt x="95568" y="4187"/>
                  </a:lnTo>
                  <a:lnTo>
                    <a:pt x="95399" y="4514"/>
                  </a:lnTo>
                  <a:lnTo>
                    <a:pt x="95237" y="4854"/>
                  </a:lnTo>
                  <a:lnTo>
                    <a:pt x="95090" y="5194"/>
                  </a:lnTo>
                  <a:lnTo>
                    <a:pt x="94956" y="5548"/>
                  </a:lnTo>
                  <a:lnTo>
                    <a:pt x="94829" y="5909"/>
                  </a:lnTo>
                  <a:lnTo>
                    <a:pt x="94717" y="6270"/>
                  </a:lnTo>
                  <a:lnTo>
                    <a:pt x="94611" y="6638"/>
                  </a:lnTo>
                  <a:lnTo>
                    <a:pt x="94520" y="7013"/>
                  </a:lnTo>
                  <a:lnTo>
                    <a:pt x="94435" y="7388"/>
                  </a:lnTo>
                  <a:lnTo>
                    <a:pt x="94358" y="7763"/>
                  </a:lnTo>
                  <a:lnTo>
                    <a:pt x="94287" y="8145"/>
                  </a:lnTo>
                  <a:lnTo>
                    <a:pt x="94231" y="8520"/>
                  </a:lnTo>
                  <a:lnTo>
                    <a:pt x="94175" y="8895"/>
                  </a:lnTo>
                  <a:lnTo>
                    <a:pt x="94133" y="9263"/>
                  </a:lnTo>
                  <a:lnTo>
                    <a:pt x="94090" y="9631"/>
                  </a:lnTo>
                  <a:lnTo>
                    <a:pt x="94055" y="9999"/>
                  </a:lnTo>
                  <a:lnTo>
                    <a:pt x="94034" y="10353"/>
                  </a:lnTo>
                  <a:lnTo>
                    <a:pt x="94006" y="10707"/>
                  </a:lnTo>
                  <a:lnTo>
                    <a:pt x="93992" y="11047"/>
                  </a:lnTo>
                  <a:lnTo>
                    <a:pt x="93971" y="11707"/>
                  </a:lnTo>
                  <a:lnTo>
                    <a:pt x="93971" y="12318"/>
                  </a:lnTo>
                  <a:lnTo>
                    <a:pt x="93971" y="12880"/>
                  </a:lnTo>
                  <a:lnTo>
                    <a:pt x="93985" y="13283"/>
                  </a:lnTo>
                  <a:lnTo>
                    <a:pt x="93999" y="13637"/>
                  </a:lnTo>
                  <a:lnTo>
                    <a:pt x="94034" y="14213"/>
                  </a:lnTo>
                  <a:lnTo>
                    <a:pt x="94062" y="14588"/>
                  </a:lnTo>
                  <a:lnTo>
                    <a:pt x="94076" y="14713"/>
                  </a:lnTo>
                  <a:lnTo>
                    <a:pt x="93964" y="14519"/>
                  </a:lnTo>
                  <a:lnTo>
                    <a:pt x="93830" y="14290"/>
                  </a:lnTo>
                  <a:lnTo>
                    <a:pt x="93647" y="13991"/>
                  </a:lnTo>
                  <a:lnTo>
                    <a:pt x="93408" y="13644"/>
                  </a:lnTo>
                  <a:lnTo>
                    <a:pt x="93274" y="13456"/>
                  </a:lnTo>
                  <a:lnTo>
                    <a:pt x="93126" y="13262"/>
                  </a:lnTo>
                  <a:lnTo>
                    <a:pt x="92972" y="13061"/>
                  </a:lnTo>
                  <a:lnTo>
                    <a:pt x="92803" y="12852"/>
                  </a:lnTo>
                  <a:lnTo>
                    <a:pt x="92620" y="12651"/>
                  </a:lnTo>
                  <a:lnTo>
                    <a:pt x="92430" y="12443"/>
                  </a:lnTo>
                  <a:lnTo>
                    <a:pt x="92219" y="12221"/>
                  </a:lnTo>
                  <a:lnTo>
                    <a:pt x="91994" y="12012"/>
                  </a:lnTo>
                  <a:lnTo>
                    <a:pt x="91761" y="11804"/>
                  </a:lnTo>
                  <a:lnTo>
                    <a:pt x="91515" y="11603"/>
                  </a:lnTo>
                  <a:lnTo>
                    <a:pt x="91255" y="11415"/>
                  </a:lnTo>
                  <a:lnTo>
                    <a:pt x="91121" y="11332"/>
                  </a:lnTo>
                  <a:lnTo>
                    <a:pt x="90987" y="11242"/>
                  </a:lnTo>
                  <a:lnTo>
                    <a:pt x="90854" y="11158"/>
                  </a:lnTo>
                  <a:lnTo>
                    <a:pt x="90713" y="11082"/>
                  </a:lnTo>
                  <a:lnTo>
                    <a:pt x="90565" y="11013"/>
                  </a:lnTo>
                  <a:lnTo>
                    <a:pt x="90425" y="10943"/>
                  </a:lnTo>
                  <a:lnTo>
                    <a:pt x="90277" y="10881"/>
                  </a:lnTo>
                  <a:lnTo>
                    <a:pt x="90129" y="10818"/>
                  </a:lnTo>
                  <a:lnTo>
                    <a:pt x="89974" y="10769"/>
                  </a:lnTo>
                  <a:lnTo>
                    <a:pt x="89819" y="10721"/>
                  </a:lnTo>
                  <a:lnTo>
                    <a:pt x="89665" y="10679"/>
                  </a:lnTo>
                  <a:lnTo>
                    <a:pt x="89510" y="10645"/>
                  </a:lnTo>
                  <a:lnTo>
                    <a:pt x="89348" y="10610"/>
                  </a:lnTo>
                  <a:lnTo>
                    <a:pt x="89186" y="10589"/>
                  </a:lnTo>
                  <a:lnTo>
                    <a:pt x="89017" y="10575"/>
                  </a:lnTo>
                  <a:lnTo>
                    <a:pt x="88855" y="10568"/>
                  </a:lnTo>
                  <a:lnTo>
                    <a:pt x="88687" y="10568"/>
                  </a:lnTo>
                  <a:lnTo>
                    <a:pt x="88511" y="10575"/>
                  </a:lnTo>
                  <a:lnTo>
                    <a:pt x="88342" y="10589"/>
                  </a:lnTo>
                  <a:lnTo>
                    <a:pt x="88166" y="10617"/>
                  </a:lnTo>
                  <a:lnTo>
                    <a:pt x="87990" y="10651"/>
                  </a:lnTo>
                  <a:lnTo>
                    <a:pt x="87814" y="10693"/>
                  </a:lnTo>
                  <a:lnTo>
                    <a:pt x="87561" y="10763"/>
                  </a:lnTo>
                  <a:lnTo>
                    <a:pt x="87307" y="10846"/>
                  </a:lnTo>
                  <a:lnTo>
                    <a:pt x="87061" y="10936"/>
                  </a:lnTo>
                  <a:lnTo>
                    <a:pt x="86822" y="11033"/>
                  </a:lnTo>
                  <a:lnTo>
                    <a:pt x="86512" y="11172"/>
                  </a:lnTo>
                  <a:lnTo>
                    <a:pt x="86217" y="11325"/>
                  </a:lnTo>
                  <a:lnTo>
                    <a:pt x="85921" y="11485"/>
                  </a:lnTo>
                  <a:lnTo>
                    <a:pt x="85633" y="11651"/>
                  </a:lnTo>
                  <a:lnTo>
                    <a:pt x="85351" y="11832"/>
                  </a:lnTo>
                  <a:lnTo>
                    <a:pt x="85070" y="12019"/>
                  </a:lnTo>
                  <a:lnTo>
                    <a:pt x="84803" y="12221"/>
                  </a:lnTo>
                  <a:lnTo>
                    <a:pt x="84535" y="12415"/>
                  </a:lnTo>
                  <a:lnTo>
                    <a:pt x="84275" y="12623"/>
                  </a:lnTo>
                  <a:lnTo>
                    <a:pt x="84021" y="12832"/>
                  </a:lnTo>
                  <a:lnTo>
                    <a:pt x="83782" y="13040"/>
                  </a:lnTo>
                  <a:lnTo>
                    <a:pt x="83543" y="13255"/>
                  </a:lnTo>
                  <a:lnTo>
                    <a:pt x="83318" y="13470"/>
                  </a:lnTo>
                  <a:lnTo>
                    <a:pt x="83100" y="13679"/>
                  </a:lnTo>
                  <a:lnTo>
                    <a:pt x="82889" y="13887"/>
                  </a:lnTo>
                  <a:lnTo>
                    <a:pt x="82685" y="14095"/>
                  </a:lnTo>
                  <a:lnTo>
                    <a:pt x="82312" y="14498"/>
                  </a:lnTo>
                  <a:lnTo>
                    <a:pt x="81981" y="14873"/>
                  </a:lnTo>
                  <a:lnTo>
                    <a:pt x="81692" y="15213"/>
                  </a:lnTo>
                  <a:lnTo>
                    <a:pt x="81446" y="15512"/>
                  </a:lnTo>
                  <a:lnTo>
                    <a:pt x="81249" y="15762"/>
                  </a:lnTo>
                  <a:lnTo>
                    <a:pt x="81108" y="15949"/>
                  </a:lnTo>
                  <a:lnTo>
                    <a:pt x="80996" y="16109"/>
                  </a:lnTo>
                  <a:lnTo>
                    <a:pt x="80926" y="16074"/>
                  </a:lnTo>
                  <a:lnTo>
                    <a:pt x="80714" y="15963"/>
                  </a:lnTo>
                  <a:lnTo>
                    <a:pt x="80377" y="15789"/>
                  </a:lnTo>
                  <a:lnTo>
                    <a:pt x="79898" y="15560"/>
                  </a:lnTo>
                  <a:lnTo>
                    <a:pt x="79610" y="15435"/>
                  </a:lnTo>
                  <a:lnTo>
                    <a:pt x="79293" y="15296"/>
                  </a:lnTo>
                  <a:lnTo>
                    <a:pt x="78941" y="15151"/>
                  </a:lnTo>
                  <a:lnTo>
                    <a:pt x="78554" y="14998"/>
                  </a:lnTo>
                  <a:lnTo>
                    <a:pt x="78139" y="14845"/>
                  </a:lnTo>
                  <a:lnTo>
                    <a:pt x="77696" y="14678"/>
                  </a:lnTo>
                  <a:lnTo>
                    <a:pt x="77224" y="14519"/>
                  </a:lnTo>
                  <a:lnTo>
                    <a:pt x="76718" y="14352"/>
                  </a:lnTo>
                  <a:lnTo>
                    <a:pt x="76176" y="14192"/>
                  </a:lnTo>
                  <a:lnTo>
                    <a:pt x="75613" y="14026"/>
                  </a:lnTo>
                  <a:lnTo>
                    <a:pt x="75015" y="13866"/>
                  </a:lnTo>
                  <a:lnTo>
                    <a:pt x="74389" y="13706"/>
                  </a:lnTo>
                  <a:lnTo>
                    <a:pt x="73741" y="13554"/>
                  </a:lnTo>
                  <a:lnTo>
                    <a:pt x="73059" y="13415"/>
                  </a:lnTo>
                  <a:lnTo>
                    <a:pt x="72348" y="13276"/>
                  </a:lnTo>
                  <a:lnTo>
                    <a:pt x="71609" y="13144"/>
                  </a:lnTo>
                  <a:lnTo>
                    <a:pt x="70842" y="13026"/>
                  </a:lnTo>
                  <a:lnTo>
                    <a:pt x="70047" y="12922"/>
                  </a:lnTo>
                  <a:lnTo>
                    <a:pt x="69646" y="12873"/>
                  </a:lnTo>
                  <a:lnTo>
                    <a:pt x="69231" y="12825"/>
                  </a:lnTo>
                  <a:lnTo>
                    <a:pt x="68809" y="12783"/>
                  </a:lnTo>
                  <a:lnTo>
                    <a:pt x="68387" y="12748"/>
                  </a:lnTo>
                  <a:lnTo>
                    <a:pt x="67951" y="12714"/>
                  </a:lnTo>
                  <a:lnTo>
                    <a:pt x="67514" y="12686"/>
                  </a:lnTo>
                  <a:lnTo>
                    <a:pt x="67064" y="12658"/>
                  </a:lnTo>
                  <a:lnTo>
                    <a:pt x="66614" y="12637"/>
                  </a:lnTo>
                  <a:lnTo>
                    <a:pt x="66156" y="12616"/>
                  </a:lnTo>
                  <a:lnTo>
                    <a:pt x="65692" y="12609"/>
                  </a:lnTo>
                  <a:lnTo>
                    <a:pt x="65213" y="12596"/>
                  </a:lnTo>
                  <a:lnTo>
                    <a:pt x="64256" y="12596"/>
                  </a:lnTo>
                  <a:lnTo>
                    <a:pt x="63778" y="12609"/>
                  </a:lnTo>
                  <a:lnTo>
                    <a:pt x="63300" y="12623"/>
                  </a:lnTo>
                  <a:lnTo>
                    <a:pt x="62828" y="12644"/>
                  </a:lnTo>
                  <a:lnTo>
                    <a:pt x="62350" y="12665"/>
                  </a:lnTo>
                  <a:lnTo>
                    <a:pt x="61878" y="12700"/>
                  </a:lnTo>
                  <a:lnTo>
                    <a:pt x="61407" y="12734"/>
                  </a:lnTo>
                  <a:lnTo>
                    <a:pt x="60942" y="12776"/>
                  </a:lnTo>
                  <a:lnTo>
                    <a:pt x="60471" y="12818"/>
                  </a:lnTo>
                  <a:lnTo>
                    <a:pt x="60007" y="12873"/>
                  </a:lnTo>
                  <a:lnTo>
                    <a:pt x="59549" y="12922"/>
                  </a:lnTo>
                  <a:lnTo>
                    <a:pt x="59085" y="12984"/>
                  </a:lnTo>
                  <a:lnTo>
                    <a:pt x="58634" y="13047"/>
                  </a:lnTo>
                  <a:lnTo>
                    <a:pt x="58177" y="13116"/>
                  </a:lnTo>
                  <a:lnTo>
                    <a:pt x="57727" y="13186"/>
                  </a:lnTo>
                  <a:lnTo>
                    <a:pt x="57276" y="13262"/>
                  </a:lnTo>
                  <a:lnTo>
                    <a:pt x="56390" y="13422"/>
                  </a:lnTo>
                  <a:lnTo>
                    <a:pt x="55517" y="13595"/>
                  </a:lnTo>
                  <a:lnTo>
                    <a:pt x="54659" y="13783"/>
                  </a:lnTo>
                  <a:lnTo>
                    <a:pt x="53815" y="13984"/>
                  </a:lnTo>
                  <a:lnTo>
                    <a:pt x="52984" y="14192"/>
                  </a:lnTo>
                  <a:lnTo>
                    <a:pt x="52175" y="14408"/>
                  </a:lnTo>
                  <a:lnTo>
                    <a:pt x="51380" y="14630"/>
                  </a:lnTo>
                  <a:lnTo>
                    <a:pt x="50606" y="14859"/>
                  </a:lnTo>
                  <a:lnTo>
                    <a:pt x="49853" y="15095"/>
                  </a:lnTo>
                  <a:lnTo>
                    <a:pt x="49114" y="15338"/>
                  </a:lnTo>
                  <a:lnTo>
                    <a:pt x="48404" y="15581"/>
                  </a:lnTo>
                  <a:lnTo>
                    <a:pt x="47714" y="15824"/>
                  </a:lnTo>
                  <a:lnTo>
                    <a:pt x="47046" y="16074"/>
                  </a:lnTo>
                  <a:lnTo>
                    <a:pt x="46405" y="16317"/>
                  </a:lnTo>
                  <a:lnTo>
                    <a:pt x="45786" y="16560"/>
                  </a:lnTo>
                  <a:lnTo>
                    <a:pt x="45195" y="16803"/>
                  </a:lnTo>
                  <a:lnTo>
                    <a:pt x="44632" y="17039"/>
                  </a:lnTo>
                  <a:lnTo>
                    <a:pt x="44097" y="17268"/>
                  </a:lnTo>
                  <a:lnTo>
                    <a:pt x="43591" y="17497"/>
                  </a:lnTo>
                  <a:lnTo>
                    <a:pt x="43112" y="17713"/>
                  </a:lnTo>
                  <a:lnTo>
                    <a:pt x="42662" y="17921"/>
                  </a:lnTo>
                  <a:lnTo>
                    <a:pt x="42254" y="18122"/>
                  </a:lnTo>
                  <a:lnTo>
                    <a:pt x="41867" y="18310"/>
                  </a:lnTo>
                  <a:lnTo>
                    <a:pt x="41522" y="18483"/>
                  </a:lnTo>
                  <a:lnTo>
                    <a:pt x="41142" y="18685"/>
                  </a:lnTo>
                  <a:lnTo>
                    <a:pt x="40748" y="18900"/>
                  </a:lnTo>
                  <a:lnTo>
                    <a:pt x="40354" y="19136"/>
                  </a:lnTo>
                  <a:lnTo>
                    <a:pt x="39953" y="19379"/>
                  </a:lnTo>
                  <a:lnTo>
                    <a:pt x="39538" y="19636"/>
                  </a:lnTo>
                  <a:lnTo>
                    <a:pt x="39123" y="19907"/>
                  </a:lnTo>
                  <a:lnTo>
                    <a:pt x="38708" y="20184"/>
                  </a:lnTo>
                  <a:lnTo>
                    <a:pt x="38278" y="20469"/>
                  </a:lnTo>
                  <a:lnTo>
                    <a:pt x="37364" y="21101"/>
                  </a:lnTo>
                  <a:lnTo>
                    <a:pt x="36435" y="21760"/>
                  </a:lnTo>
                  <a:lnTo>
                    <a:pt x="34570" y="23100"/>
                  </a:lnTo>
                  <a:lnTo>
                    <a:pt x="33649" y="23760"/>
                  </a:lnTo>
                  <a:lnTo>
                    <a:pt x="32741" y="24399"/>
                  </a:lnTo>
                  <a:lnTo>
                    <a:pt x="32291" y="24711"/>
                  </a:lnTo>
                  <a:lnTo>
                    <a:pt x="31854" y="25010"/>
                  </a:lnTo>
                  <a:lnTo>
                    <a:pt x="31418" y="25294"/>
                  </a:lnTo>
                  <a:lnTo>
                    <a:pt x="30989" y="25572"/>
                  </a:lnTo>
                  <a:lnTo>
                    <a:pt x="30918" y="25551"/>
                  </a:lnTo>
                  <a:lnTo>
                    <a:pt x="30707" y="25489"/>
                  </a:lnTo>
                  <a:lnTo>
                    <a:pt x="30363" y="25406"/>
                  </a:lnTo>
                  <a:lnTo>
                    <a:pt x="29870" y="25294"/>
                  </a:lnTo>
                  <a:lnTo>
                    <a:pt x="29575" y="25239"/>
                  </a:lnTo>
                  <a:lnTo>
                    <a:pt x="29244" y="25176"/>
                  </a:lnTo>
                  <a:lnTo>
                    <a:pt x="28878" y="25114"/>
                  </a:lnTo>
                  <a:lnTo>
                    <a:pt x="28477" y="25051"/>
                  </a:lnTo>
                  <a:lnTo>
                    <a:pt x="28041" y="24989"/>
                  </a:lnTo>
                  <a:lnTo>
                    <a:pt x="27569" y="24926"/>
                  </a:lnTo>
                  <a:lnTo>
                    <a:pt x="27070" y="24864"/>
                  </a:lnTo>
                  <a:lnTo>
                    <a:pt x="26528" y="24808"/>
                  </a:lnTo>
                  <a:lnTo>
                    <a:pt x="25958" y="24760"/>
                  </a:lnTo>
                  <a:lnTo>
                    <a:pt x="25353" y="24718"/>
                  </a:lnTo>
                  <a:lnTo>
                    <a:pt x="24712" y="24677"/>
                  </a:lnTo>
                  <a:lnTo>
                    <a:pt x="24037" y="24649"/>
                  </a:lnTo>
                  <a:lnTo>
                    <a:pt x="23326" y="24628"/>
                  </a:lnTo>
                  <a:lnTo>
                    <a:pt x="22580" y="24614"/>
                  </a:lnTo>
                  <a:lnTo>
                    <a:pt x="21806" y="24614"/>
                  </a:lnTo>
                  <a:lnTo>
                    <a:pt x="20990" y="24621"/>
                  </a:lnTo>
                  <a:lnTo>
                    <a:pt x="20146" y="24642"/>
                  </a:lnTo>
                  <a:lnTo>
                    <a:pt x="19266" y="24683"/>
                  </a:lnTo>
                  <a:lnTo>
                    <a:pt x="18352" y="24732"/>
                  </a:lnTo>
                  <a:lnTo>
                    <a:pt x="17409" y="24795"/>
                  </a:lnTo>
                  <a:lnTo>
                    <a:pt x="16424" y="24878"/>
                  </a:lnTo>
                  <a:lnTo>
                    <a:pt x="15410" y="24982"/>
                  </a:lnTo>
                  <a:lnTo>
                    <a:pt x="14362" y="25100"/>
                  </a:lnTo>
                  <a:lnTo>
                    <a:pt x="13278" y="25239"/>
                  </a:lnTo>
                  <a:lnTo>
                    <a:pt x="13011" y="25274"/>
                  </a:lnTo>
                  <a:lnTo>
                    <a:pt x="12744" y="25322"/>
                  </a:lnTo>
                  <a:lnTo>
                    <a:pt x="12476" y="25371"/>
                  </a:lnTo>
                  <a:lnTo>
                    <a:pt x="12216" y="25426"/>
                  </a:lnTo>
                  <a:lnTo>
                    <a:pt x="11956" y="25482"/>
                  </a:lnTo>
                  <a:lnTo>
                    <a:pt x="11709" y="25551"/>
                  </a:lnTo>
                  <a:lnTo>
                    <a:pt x="11456" y="25614"/>
                  </a:lnTo>
                  <a:lnTo>
                    <a:pt x="11210" y="25690"/>
                  </a:lnTo>
                  <a:lnTo>
                    <a:pt x="10971" y="25767"/>
                  </a:lnTo>
                  <a:lnTo>
                    <a:pt x="10731" y="25850"/>
                  </a:lnTo>
                  <a:lnTo>
                    <a:pt x="10499" y="25933"/>
                  </a:lnTo>
                  <a:lnTo>
                    <a:pt x="10267" y="26024"/>
                  </a:lnTo>
                  <a:lnTo>
                    <a:pt x="10042" y="26121"/>
                  </a:lnTo>
                  <a:lnTo>
                    <a:pt x="9824" y="26218"/>
                  </a:lnTo>
                  <a:lnTo>
                    <a:pt x="9605" y="26322"/>
                  </a:lnTo>
                  <a:lnTo>
                    <a:pt x="9387" y="26426"/>
                  </a:lnTo>
                  <a:lnTo>
                    <a:pt x="9176" y="26537"/>
                  </a:lnTo>
                  <a:lnTo>
                    <a:pt x="8965" y="26655"/>
                  </a:lnTo>
                  <a:lnTo>
                    <a:pt x="8761" y="26773"/>
                  </a:lnTo>
                  <a:lnTo>
                    <a:pt x="8564" y="26891"/>
                  </a:lnTo>
                  <a:lnTo>
                    <a:pt x="8360" y="27016"/>
                  </a:lnTo>
                  <a:lnTo>
                    <a:pt x="8170" y="27141"/>
                  </a:lnTo>
                  <a:lnTo>
                    <a:pt x="7980" y="27273"/>
                  </a:lnTo>
                  <a:lnTo>
                    <a:pt x="7790" y="27412"/>
                  </a:lnTo>
                  <a:lnTo>
                    <a:pt x="7607" y="27551"/>
                  </a:lnTo>
                  <a:lnTo>
                    <a:pt x="7424" y="27690"/>
                  </a:lnTo>
                  <a:lnTo>
                    <a:pt x="7248" y="27836"/>
                  </a:lnTo>
                  <a:lnTo>
                    <a:pt x="7072" y="27981"/>
                  </a:lnTo>
                  <a:lnTo>
                    <a:pt x="6728" y="28280"/>
                  </a:lnTo>
                  <a:lnTo>
                    <a:pt x="6404" y="28592"/>
                  </a:lnTo>
                  <a:lnTo>
                    <a:pt x="6087" y="28912"/>
                  </a:lnTo>
                  <a:lnTo>
                    <a:pt x="5785" y="29245"/>
                  </a:lnTo>
                  <a:lnTo>
                    <a:pt x="5489" y="29585"/>
                  </a:lnTo>
                  <a:lnTo>
                    <a:pt x="5208" y="29932"/>
                  </a:lnTo>
                  <a:lnTo>
                    <a:pt x="4940" y="30287"/>
                  </a:lnTo>
                  <a:lnTo>
                    <a:pt x="4680" y="30648"/>
                  </a:lnTo>
                  <a:lnTo>
                    <a:pt x="4427" y="31016"/>
                  </a:lnTo>
                  <a:lnTo>
                    <a:pt x="4188" y="31384"/>
                  </a:lnTo>
                  <a:lnTo>
                    <a:pt x="3962" y="31759"/>
                  </a:lnTo>
                  <a:lnTo>
                    <a:pt x="3744" y="32140"/>
                  </a:lnTo>
                  <a:lnTo>
                    <a:pt x="3533" y="32522"/>
                  </a:lnTo>
                  <a:lnTo>
                    <a:pt x="3336" y="32911"/>
                  </a:lnTo>
                  <a:lnTo>
                    <a:pt x="3139" y="33300"/>
                  </a:lnTo>
                  <a:lnTo>
                    <a:pt x="2956" y="33689"/>
                  </a:lnTo>
                  <a:lnTo>
                    <a:pt x="2787" y="34078"/>
                  </a:lnTo>
                  <a:lnTo>
                    <a:pt x="2618" y="34466"/>
                  </a:lnTo>
                  <a:lnTo>
                    <a:pt x="2457" y="34855"/>
                  </a:lnTo>
                  <a:lnTo>
                    <a:pt x="2309" y="35244"/>
                  </a:lnTo>
                  <a:lnTo>
                    <a:pt x="2168" y="35626"/>
                  </a:lnTo>
                  <a:lnTo>
                    <a:pt x="2027" y="36008"/>
                  </a:lnTo>
                  <a:lnTo>
                    <a:pt x="1901" y="36390"/>
                  </a:lnTo>
                  <a:lnTo>
                    <a:pt x="1774" y="36758"/>
                  </a:lnTo>
                  <a:lnTo>
                    <a:pt x="1661" y="37132"/>
                  </a:lnTo>
                  <a:lnTo>
                    <a:pt x="1549" y="37494"/>
                  </a:lnTo>
                  <a:lnTo>
                    <a:pt x="1345" y="38202"/>
                  </a:lnTo>
                  <a:lnTo>
                    <a:pt x="1162" y="38882"/>
                  </a:lnTo>
                  <a:lnTo>
                    <a:pt x="993" y="39521"/>
                  </a:lnTo>
                  <a:lnTo>
                    <a:pt x="845" y="40125"/>
                  </a:lnTo>
                  <a:lnTo>
                    <a:pt x="592" y="41187"/>
                  </a:lnTo>
                  <a:lnTo>
                    <a:pt x="479" y="41632"/>
                  </a:lnTo>
                  <a:lnTo>
                    <a:pt x="374" y="42020"/>
                  </a:lnTo>
                  <a:lnTo>
                    <a:pt x="275" y="42340"/>
                  </a:lnTo>
                  <a:lnTo>
                    <a:pt x="233" y="42472"/>
                  </a:lnTo>
                  <a:lnTo>
                    <a:pt x="184" y="42583"/>
                  </a:lnTo>
                  <a:lnTo>
                    <a:pt x="142" y="42673"/>
                  </a:lnTo>
                  <a:lnTo>
                    <a:pt x="92" y="42749"/>
                  </a:lnTo>
                  <a:lnTo>
                    <a:pt x="50" y="42805"/>
                  </a:lnTo>
                  <a:lnTo>
                    <a:pt x="29" y="42819"/>
                  </a:lnTo>
                  <a:lnTo>
                    <a:pt x="1" y="42833"/>
                  </a:lnTo>
                  <a:lnTo>
                    <a:pt x="64" y="43263"/>
                  </a:lnTo>
                  <a:lnTo>
                    <a:pt x="128" y="43673"/>
                  </a:lnTo>
                  <a:lnTo>
                    <a:pt x="198" y="44055"/>
                  </a:lnTo>
                  <a:lnTo>
                    <a:pt x="282" y="44409"/>
                  </a:lnTo>
                  <a:lnTo>
                    <a:pt x="367" y="44749"/>
                  </a:lnTo>
                  <a:lnTo>
                    <a:pt x="465" y="45062"/>
                  </a:lnTo>
                  <a:lnTo>
                    <a:pt x="564" y="45346"/>
                  </a:lnTo>
                  <a:lnTo>
                    <a:pt x="676" y="45617"/>
                  </a:lnTo>
                  <a:lnTo>
                    <a:pt x="789" y="45860"/>
                  </a:lnTo>
                  <a:lnTo>
                    <a:pt x="909" y="46089"/>
                  </a:lnTo>
                  <a:lnTo>
                    <a:pt x="1035" y="46297"/>
                  </a:lnTo>
                  <a:lnTo>
                    <a:pt x="1169" y="46485"/>
                  </a:lnTo>
                  <a:lnTo>
                    <a:pt x="1310" y="46651"/>
                  </a:lnTo>
                  <a:lnTo>
                    <a:pt x="1450" y="46797"/>
                  </a:lnTo>
                  <a:lnTo>
                    <a:pt x="1521" y="46867"/>
                  </a:lnTo>
                  <a:lnTo>
                    <a:pt x="1598" y="46929"/>
                  </a:lnTo>
                  <a:lnTo>
                    <a:pt x="1676" y="46985"/>
                  </a:lnTo>
                  <a:lnTo>
                    <a:pt x="1753" y="47040"/>
                  </a:lnTo>
                  <a:lnTo>
                    <a:pt x="1830" y="47089"/>
                  </a:lnTo>
                  <a:lnTo>
                    <a:pt x="1908" y="47138"/>
                  </a:lnTo>
                  <a:lnTo>
                    <a:pt x="2070" y="47214"/>
                  </a:lnTo>
                  <a:lnTo>
                    <a:pt x="2238" y="47283"/>
                  </a:lnTo>
                  <a:lnTo>
                    <a:pt x="2407" y="47332"/>
                  </a:lnTo>
                  <a:lnTo>
                    <a:pt x="2583" y="47360"/>
                  </a:lnTo>
                  <a:lnTo>
                    <a:pt x="2759" y="47381"/>
                  </a:lnTo>
                  <a:lnTo>
                    <a:pt x="2942" y="47387"/>
                  </a:lnTo>
                  <a:lnTo>
                    <a:pt x="3125" y="47374"/>
                  </a:lnTo>
                  <a:lnTo>
                    <a:pt x="3315" y="47353"/>
                  </a:lnTo>
                  <a:lnTo>
                    <a:pt x="3505" y="47318"/>
                  </a:lnTo>
                  <a:lnTo>
                    <a:pt x="3702" y="47276"/>
                  </a:lnTo>
                  <a:lnTo>
                    <a:pt x="3899" y="47221"/>
                  </a:lnTo>
                  <a:lnTo>
                    <a:pt x="4096" y="47151"/>
                  </a:lnTo>
                  <a:lnTo>
                    <a:pt x="4300" y="47075"/>
                  </a:lnTo>
                  <a:lnTo>
                    <a:pt x="4504" y="46985"/>
                  </a:lnTo>
                  <a:lnTo>
                    <a:pt x="4708" y="46888"/>
                  </a:lnTo>
                  <a:lnTo>
                    <a:pt x="4912" y="46783"/>
                  </a:lnTo>
                  <a:lnTo>
                    <a:pt x="5123" y="46672"/>
                  </a:lnTo>
                  <a:lnTo>
                    <a:pt x="5327" y="46547"/>
                  </a:lnTo>
                  <a:lnTo>
                    <a:pt x="5538" y="46422"/>
                  </a:lnTo>
                  <a:lnTo>
                    <a:pt x="5750" y="46284"/>
                  </a:lnTo>
                  <a:lnTo>
                    <a:pt x="5961" y="46145"/>
                  </a:lnTo>
                  <a:lnTo>
                    <a:pt x="6383" y="45846"/>
                  </a:lnTo>
                  <a:lnTo>
                    <a:pt x="6805" y="45527"/>
                  </a:lnTo>
                  <a:lnTo>
                    <a:pt x="7227" y="45200"/>
                  </a:lnTo>
                  <a:lnTo>
                    <a:pt x="7642" y="44860"/>
                  </a:lnTo>
                  <a:lnTo>
                    <a:pt x="8057" y="44513"/>
                  </a:lnTo>
                  <a:lnTo>
                    <a:pt x="8860" y="43826"/>
                  </a:lnTo>
                  <a:lnTo>
                    <a:pt x="9627" y="43159"/>
                  </a:lnTo>
                  <a:lnTo>
                    <a:pt x="9992" y="42847"/>
                  </a:lnTo>
                  <a:lnTo>
                    <a:pt x="10344" y="42562"/>
                  </a:lnTo>
                  <a:lnTo>
                    <a:pt x="10675" y="42291"/>
                  </a:lnTo>
                  <a:lnTo>
                    <a:pt x="10992" y="42055"/>
                  </a:lnTo>
                  <a:lnTo>
                    <a:pt x="11104" y="41979"/>
                  </a:lnTo>
                  <a:lnTo>
                    <a:pt x="11210" y="41902"/>
                  </a:lnTo>
                  <a:lnTo>
                    <a:pt x="11322" y="41833"/>
                  </a:lnTo>
                  <a:lnTo>
                    <a:pt x="11442" y="41770"/>
                  </a:lnTo>
                  <a:lnTo>
                    <a:pt x="11674" y="41646"/>
                  </a:lnTo>
                  <a:lnTo>
                    <a:pt x="11913" y="41541"/>
                  </a:lnTo>
                  <a:lnTo>
                    <a:pt x="12167" y="41451"/>
                  </a:lnTo>
                  <a:lnTo>
                    <a:pt x="12420" y="41375"/>
                  </a:lnTo>
                  <a:lnTo>
                    <a:pt x="12680" y="41312"/>
                  </a:lnTo>
                  <a:lnTo>
                    <a:pt x="12955" y="41257"/>
                  </a:lnTo>
                  <a:lnTo>
                    <a:pt x="13229" y="41215"/>
                  </a:lnTo>
                  <a:lnTo>
                    <a:pt x="13518" y="41187"/>
                  </a:lnTo>
                  <a:lnTo>
                    <a:pt x="13813" y="41173"/>
                  </a:lnTo>
                  <a:lnTo>
                    <a:pt x="14116" y="41166"/>
                  </a:lnTo>
                  <a:lnTo>
                    <a:pt x="14425" y="41166"/>
                  </a:lnTo>
                  <a:lnTo>
                    <a:pt x="14742" y="41180"/>
                  </a:lnTo>
                  <a:lnTo>
                    <a:pt x="15066" y="41201"/>
                  </a:lnTo>
                  <a:lnTo>
                    <a:pt x="15403" y="41229"/>
                  </a:lnTo>
                  <a:lnTo>
                    <a:pt x="15748" y="41271"/>
                  </a:lnTo>
                  <a:lnTo>
                    <a:pt x="16100" y="41312"/>
                  </a:lnTo>
                  <a:lnTo>
                    <a:pt x="16459" y="41368"/>
                  </a:lnTo>
                  <a:lnTo>
                    <a:pt x="16825" y="41423"/>
                  </a:lnTo>
                  <a:lnTo>
                    <a:pt x="17592" y="41562"/>
                  </a:lnTo>
                  <a:lnTo>
                    <a:pt x="18401" y="41715"/>
                  </a:lnTo>
                  <a:lnTo>
                    <a:pt x="19238" y="41882"/>
                  </a:lnTo>
                  <a:lnTo>
                    <a:pt x="20118" y="42069"/>
                  </a:lnTo>
                  <a:lnTo>
                    <a:pt x="21039" y="42256"/>
                  </a:lnTo>
                  <a:lnTo>
                    <a:pt x="21996" y="42444"/>
                  </a:lnTo>
                  <a:lnTo>
                    <a:pt x="21870" y="42972"/>
                  </a:lnTo>
                  <a:lnTo>
                    <a:pt x="21750" y="43499"/>
                  </a:lnTo>
                  <a:lnTo>
                    <a:pt x="21638" y="44027"/>
                  </a:lnTo>
                  <a:lnTo>
                    <a:pt x="21532" y="44555"/>
                  </a:lnTo>
                  <a:lnTo>
                    <a:pt x="21434" y="45082"/>
                  </a:lnTo>
                  <a:lnTo>
                    <a:pt x="21342" y="45610"/>
                  </a:lnTo>
                  <a:lnTo>
                    <a:pt x="21265" y="46145"/>
                  </a:lnTo>
                  <a:lnTo>
                    <a:pt x="21187" y="46672"/>
                  </a:lnTo>
                  <a:lnTo>
                    <a:pt x="21124" y="47207"/>
                  </a:lnTo>
                  <a:lnTo>
                    <a:pt x="21068" y="47742"/>
                  </a:lnTo>
                  <a:lnTo>
                    <a:pt x="21018" y="48269"/>
                  </a:lnTo>
                  <a:lnTo>
                    <a:pt x="20976" y="48804"/>
                  </a:lnTo>
                  <a:lnTo>
                    <a:pt x="20941" y="49338"/>
                  </a:lnTo>
                  <a:lnTo>
                    <a:pt x="20913" y="49873"/>
                  </a:lnTo>
                  <a:lnTo>
                    <a:pt x="20892" y="50408"/>
                  </a:lnTo>
                  <a:lnTo>
                    <a:pt x="20885" y="50949"/>
                  </a:lnTo>
                  <a:lnTo>
                    <a:pt x="20878" y="51484"/>
                  </a:lnTo>
                  <a:lnTo>
                    <a:pt x="20885" y="52019"/>
                  </a:lnTo>
                  <a:lnTo>
                    <a:pt x="20899" y="52553"/>
                  </a:lnTo>
                  <a:lnTo>
                    <a:pt x="20920" y="53088"/>
                  </a:lnTo>
                  <a:lnTo>
                    <a:pt x="20948" y="53622"/>
                  </a:lnTo>
                  <a:lnTo>
                    <a:pt x="20990" y="54157"/>
                  </a:lnTo>
                  <a:lnTo>
                    <a:pt x="21032" y="54692"/>
                  </a:lnTo>
                  <a:lnTo>
                    <a:pt x="21089" y="55226"/>
                  </a:lnTo>
                  <a:lnTo>
                    <a:pt x="21152" y="55761"/>
                  </a:lnTo>
                  <a:lnTo>
                    <a:pt x="21222" y="56295"/>
                  </a:lnTo>
                  <a:lnTo>
                    <a:pt x="21300" y="56823"/>
                  </a:lnTo>
                  <a:lnTo>
                    <a:pt x="21384" y="57358"/>
                  </a:lnTo>
                  <a:lnTo>
                    <a:pt x="21483" y="57885"/>
                  </a:lnTo>
                  <a:lnTo>
                    <a:pt x="21588" y="58420"/>
                  </a:lnTo>
                  <a:lnTo>
                    <a:pt x="21701" y="58948"/>
                  </a:lnTo>
                  <a:lnTo>
                    <a:pt x="21820" y="59475"/>
                  </a:lnTo>
                  <a:lnTo>
                    <a:pt x="21947" y="60003"/>
                  </a:lnTo>
                  <a:lnTo>
                    <a:pt x="22081" y="60531"/>
                  </a:lnTo>
                  <a:lnTo>
                    <a:pt x="22229" y="61051"/>
                  </a:lnTo>
                  <a:lnTo>
                    <a:pt x="22383" y="61579"/>
                  </a:lnTo>
                  <a:lnTo>
                    <a:pt x="22545" y="62100"/>
                  </a:lnTo>
                  <a:lnTo>
                    <a:pt x="22714" y="62621"/>
                  </a:lnTo>
                  <a:lnTo>
                    <a:pt x="22897" y="63141"/>
                  </a:lnTo>
                  <a:lnTo>
                    <a:pt x="23087" y="63655"/>
                  </a:lnTo>
                  <a:lnTo>
                    <a:pt x="23284" y="64176"/>
                  </a:lnTo>
                  <a:lnTo>
                    <a:pt x="23488" y="64690"/>
                  </a:lnTo>
                  <a:lnTo>
                    <a:pt x="23699" y="65197"/>
                  </a:lnTo>
                  <a:lnTo>
                    <a:pt x="23924" y="65710"/>
                  </a:lnTo>
                  <a:lnTo>
                    <a:pt x="24157" y="66217"/>
                  </a:lnTo>
                  <a:lnTo>
                    <a:pt x="24396" y="66724"/>
                  </a:lnTo>
                  <a:lnTo>
                    <a:pt x="24642" y="67231"/>
                  </a:lnTo>
                  <a:lnTo>
                    <a:pt x="24902" y="67731"/>
                  </a:lnTo>
                  <a:lnTo>
                    <a:pt x="25170" y="68231"/>
                  </a:lnTo>
                  <a:lnTo>
                    <a:pt x="25444" y="68724"/>
                  </a:lnTo>
                  <a:lnTo>
                    <a:pt x="25726" y="69224"/>
                  </a:lnTo>
                  <a:lnTo>
                    <a:pt x="26021" y="69716"/>
                  </a:lnTo>
                  <a:lnTo>
                    <a:pt x="26324" y="70203"/>
                  </a:lnTo>
                  <a:lnTo>
                    <a:pt x="26633" y="70689"/>
                  </a:lnTo>
                  <a:lnTo>
                    <a:pt x="26950" y="71175"/>
                  </a:lnTo>
                  <a:lnTo>
                    <a:pt x="27281" y="71654"/>
                  </a:lnTo>
                  <a:lnTo>
                    <a:pt x="27618" y="72133"/>
                  </a:lnTo>
                  <a:lnTo>
                    <a:pt x="27963" y="72612"/>
                  </a:lnTo>
                  <a:lnTo>
                    <a:pt x="28322" y="73084"/>
                  </a:lnTo>
                  <a:lnTo>
                    <a:pt x="28681" y="73556"/>
                  </a:lnTo>
                  <a:lnTo>
                    <a:pt x="29061" y="74021"/>
                  </a:lnTo>
                  <a:lnTo>
                    <a:pt x="29441" y="74486"/>
                  </a:lnTo>
                  <a:lnTo>
                    <a:pt x="29835" y="74945"/>
                  </a:lnTo>
                  <a:lnTo>
                    <a:pt x="30236" y="75396"/>
                  </a:lnTo>
                  <a:lnTo>
                    <a:pt x="31207" y="76500"/>
                  </a:lnTo>
                  <a:lnTo>
                    <a:pt x="32157" y="77576"/>
                  </a:lnTo>
                  <a:lnTo>
                    <a:pt x="33079" y="78631"/>
                  </a:lnTo>
                  <a:lnTo>
                    <a:pt x="33965" y="79666"/>
                  </a:lnTo>
                  <a:lnTo>
                    <a:pt x="34831" y="80680"/>
                  </a:lnTo>
                  <a:lnTo>
                    <a:pt x="35661" y="81673"/>
                  </a:lnTo>
                  <a:lnTo>
                    <a:pt x="36470" y="82638"/>
                  </a:lnTo>
                  <a:lnTo>
                    <a:pt x="37258" y="83589"/>
                  </a:lnTo>
                  <a:lnTo>
                    <a:pt x="38018" y="84519"/>
                  </a:lnTo>
                  <a:lnTo>
                    <a:pt x="38750" y="85429"/>
                  </a:lnTo>
                  <a:lnTo>
                    <a:pt x="39453" y="86317"/>
                  </a:lnTo>
                  <a:lnTo>
                    <a:pt x="40143" y="87185"/>
                  </a:lnTo>
                  <a:lnTo>
                    <a:pt x="40804" y="88032"/>
                  </a:lnTo>
                  <a:lnTo>
                    <a:pt x="41445" y="88866"/>
                  </a:lnTo>
                  <a:lnTo>
                    <a:pt x="42064" y="89678"/>
                  </a:lnTo>
                  <a:lnTo>
                    <a:pt x="42655" y="90469"/>
                  </a:lnTo>
                  <a:lnTo>
                    <a:pt x="43232" y="91240"/>
                  </a:lnTo>
                  <a:lnTo>
                    <a:pt x="43788" y="91997"/>
                  </a:lnTo>
                  <a:lnTo>
                    <a:pt x="44323" y="92740"/>
                  </a:lnTo>
                  <a:lnTo>
                    <a:pt x="44836" y="93455"/>
                  </a:lnTo>
                  <a:lnTo>
                    <a:pt x="45336" y="94163"/>
                  </a:lnTo>
                  <a:lnTo>
                    <a:pt x="45814" y="94844"/>
                  </a:lnTo>
                  <a:lnTo>
                    <a:pt x="46279" y="95517"/>
                  </a:lnTo>
                  <a:lnTo>
                    <a:pt x="46722" y="96170"/>
                  </a:lnTo>
                  <a:lnTo>
                    <a:pt x="47151" y="96802"/>
                  </a:lnTo>
                  <a:lnTo>
                    <a:pt x="47566" y="97420"/>
                  </a:lnTo>
                  <a:lnTo>
                    <a:pt x="48340" y="98614"/>
                  </a:lnTo>
                  <a:lnTo>
                    <a:pt x="49065" y="99745"/>
                  </a:lnTo>
                  <a:lnTo>
                    <a:pt x="49734" y="100815"/>
                  </a:lnTo>
                  <a:lnTo>
                    <a:pt x="49818" y="100717"/>
                  </a:lnTo>
                  <a:lnTo>
                    <a:pt x="49902" y="100620"/>
                  </a:lnTo>
                  <a:lnTo>
                    <a:pt x="50001" y="100530"/>
                  </a:lnTo>
                  <a:lnTo>
                    <a:pt x="50099" y="100433"/>
                  </a:lnTo>
                  <a:lnTo>
                    <a:pt x="50212" y="100336"/>
                  </a:lnTo>
                  <a:lnTo>
                    <a:pt x="50332" y="100238"/>
                  </a:lnTo>
                  <a:lnTo>
                    <a:pt x="50451" y="100148"/>
                  </a:lnTo>
                  <a:lnTo>
                    <a:pt x="50585" y="100051"/>
                  </a:lnTo>
                  <a:lnTo>
                    <a:pt x="50873" y="99857"/>
                  </a:lnTo>
                  <a:lnTo>
                    <a:pt x="51190" y="99669"/>
                  </a:lnTo>
                  <a:lnTo>
                    <a:pt x="51535" y="99482"/>
                  </a:lnTo>
                  <a:lnTo>
                    <a:pt x="51901" y="99294"/>
                  </a:lnTo>
                  <a:lnTo>
                    <a:pt x="51809" y="99204"/>
                  </a:lnTo>
                  <a:lnTo>
                    <a:pt x="51718" y="99107"/>
                  </a:lnTo>
                  <a:lnTo>
                    <a:pt x="51633" y="99009"/>
                  </a:lnTo>
                  <a:lnTo>
                    <a:pt x="51549" y="98905"/>
                  </a:lnTo>
                  <a:lnTo>
                    <a:pt x="51464" y="98801"/>
                  </a:lnTo>
                  <a:lnTo>
                    <a:pt x="51380" y="98690"/>
                  </a:lnTo>
                  <a:lnTo>
                    <a:pt x="51232" y="98461"/>
                  </a:lnTo>
                  <a:lnTo>
                    <a:pt x="51085" y="98211"/>
                  </a:lnTo>
                  <a:lnTo>
                    <a:pt x="50944" y="97947"/>
                  </a:lnTo>
                  <a:lnTo>
                    <a:pt x="50803" y="97669"/>
                  </a:lnTo>
                  <a:lnTo>
                    <a:pt x="50669" y="97378"/>
                  </a:lnTo>
                  <a:lnTo>
                    <a:pt x="50529" y="97065"/>
                  </a:lnTo>
                  <a:lnTo>
                    <a:pt x="50395" y="96746"/>
                  </a:lnTo>
                  <a:lnTo>
                    <a:pt x="50106" y="96052"/>
                  </a:lnTo>
                  <a:lnTo>
                    <a:pt x="49790" y="95295"/>
                  </a:lnTo>
                  <a:lnTo>
                    <a:pt x="49614" y="94892"/>
                  </a:lnTo>
                  <a:lnTo>
                    <a:pt x="49431" y="94476"/>
                  </a:lnTo>
                  <a:lnTo>
                    <a:pt x="49227" y="94045"/>
                  </a:lnTo>
                  <a:lnTo>
                    <a:pt x="49016" y="93601"/>
                  </a:lnTo>
                  <a:lnTo>
                    <a:pt x="48784" y="93136"/>
                  </a:lnTo>
                  <a:lnTo>
                    <a:pt x="48530" y="92663"/>
                  </a:lnTo>
                  <a:lnTo>
                    <a:pt x="48256" y="92171"/>
                  </a:lnTo>
                  <a:lnTo>
                    <a:pt x="47960" y="91671"/>
                  </a:lnTo>
                  <a:lnTo>
                    <a:pt x="47637" y="91150"/>
                  </a:lnTo>
                  <a:lnTo>
                    <a:pt x="47292" y="90615"/>
                  </a:lnTo>
                  <a:lnTo>
                    <a:pt x="46912" y="90067"/>
                  </a:lnTo>
                  <a:lnTo>
                    <a:pt x="46511" y="89504"/>
                  </a:lnTo>
                  <a:lnTo>
                    <a:pt x="46293" y="89220"/>
                  </a:lnTo>
                  <a:lnTo>
                    <a:pt x="46075" y="88928"/>
                  </a:lnTo>
                  <a:lnTo>
                    <a:pt x="45842" y="88636"/>
                  </a:lnTo>
                  <a:lnTo>
                    <a:pt x="45603" y="88338"/>
                  </a:lnTo>
                  <a:lnTo>
                    <a:pt x="45357" y="88032"/>
                  </a:lnTo>
                  <a:lnTo>
                    <a:pt x="45097" y="87727"/>
                  </a:lnTo>
                  <a:lnTo>
                    <a:pt x="44829" y="87421"/>
                  </a:lnTo>
                  <a:lnTo>
                    <a:pt x="44555" y="87109"/>
                  </a:lnTo>
                  <a:lnTo>
                    <a:pt x="44273" y="86797"/>
                  </a:lnTo>
                  <a:lnTo>
                    <a:pt x="43978" y="86477"/>
                  </a:lnTo>
                  <a:lnTo>
                    <a:pt x="43668" y="86151"/>
                  </a:lnTo>
                  <a:lnTo>
                    <a:pt x="43352" y="85825"/>
                  </a:lnTo>
                  <a:lnTo>
                    <a:pt x="42564" y="85033"/>
                  </a:lnTo>
                  <a:lnTo>
                    <a:pt x="41761" y="84241"/>
                  </a:lnTo>
                  <a:lnTo>
                    <a:pt x="40945" y="83457"/>
                  </a:lnTo>
                  <a:lnTo>
                    <a:pt x="40122" y="82665"/>
                  </a:lnTo>
                  <a:lnTo>
                    <a:pt x="38447" y="81075"/>
                  </a:lnTo>
                  <a:lnTo>
                    <a:pt x="37603" y="80277"/>
                  </a:lnTo>
                  <a:lnTo>
                    <a:pt x="36759" y="79465"/>
                  </a:lnTo>
                  <a:lnTo>
                    <a:pt x="35921" y="78645"/>
                  </a:lnTo>
                  <a:lnTo>
                    <a:pt x="35084" y="77819"/>
                  </a:lnTo>
                  <a:lnTo>
                    <a:pt x="34261" y="76972"/>
                  </a:lnTo>
                  <a:lnTo>
                    <a:pt x="33853" y="76549"/>
                  </a:lnTo>
                  <a:lnTo>
                    <a:pt x="33444" y="76118"/>
                  </a:lnTo>
                  <a:lnTo>
                    <a:pt x="33043" y="75688"/>
                  </a:lnTo>
                  <a:lnTo>
                    <a:pt x="32642" y="75250"/>
                  </a:lnTo>
                  <a:lnTo>
                    <a:pt x="32248" y="74806"/>
                  </a:lnTo>
                  <a:lnTo>
                    <a:pt x="31854" y="74361"/>
                  </a:lnTo>
                  <a:lnTo>
                    <a:pt x="31467" y="73910"/>
                  </a:lnTo>
                  <a:lnTo>
                    <a:pt x="31087" y="73452"/>
                  </a:lnTo>
                  <a:lnTo>
                    <a:pt x="30714" y="72987"/>
                  </a:lnTo>
                  <a:lnTo>
                    <a:pt x="30341" y="72522"/>
                  </a:lnTo>
                  <a:lnTo>
                    <a:pt x="29983" y="72049"/>
                  </a:lnTo>
                  <a:lnTo>
                    <a:pt x="29624" y="71570"/>
                  </a:lnTo>
                  <a:lnTo>
                    <a:pt x="29272" y="71091"/>
                  </a:lnTo>
                  <a:lnTo>
                    <a:pt x="28927" y="70598"/>
                  </a:lnTo>
                  <a:lnTo>
                    <a:pt x="28596" y="70098"/>
                  </a:lnTo>
                  <a:lnTo>
                    <a:pt x="28266" y="69598"/>
                  </a:lnTo>
                  <a:lnTo>
                    <a:pt x="27942" y="69085"/>
                  </a:lnTo>
                  <a:lnTo>
                    <a:pt x="27632" y="68571"/>
                  </a:lnTo>
                  <a:lnTo>
                    <a:pt x="27330" y="68043"/>
                  </a:lnTo>
                  <a:lnTo>
                    <a:pt x="27034" y="67516"/>
                  </a:lnTo>
                  <a:lnTo>
                    <a:pt x="26753" y="66974"/>
                  </a:lnTo>
                  <a:lnTo>
                    <a:pt x="26479" y="66425"/>
                  </a:lnTo>
                  <a:lnTo>
                    <a:pt x="26211" y="65870"/>
                  </a:lnTo>
                  <a:lnTo>
                    <a:pt x="25958" y="65308"/>
                  </a:lnTo>
                  <a:lnTo>
                    <a:pt x="25719" y="64731"/>
                  </a:lnTo>
                  <a:lnTo>
                    <a:pt x="25486" y="64155"/>
                  </a:lnTo>
                  <a:lnTo>
                    <a:pt x="25261" y="63565"/>
                  </a:lnTo>
                  <a:lnTo>
                    <a:pt x="25057" y="62968"/>
                  </a:lnTo>
                  <a:lnTo>
                    <a:pt x="24860" y="62357"/>
                  </a:lnTo>
                  <a:lnTo>
                    <a:pt x="24670" y="61739"/>
                  </a:lnTo>
                  <a:lnTo>
                    <a:pt x="24501" y="61114"/>
                  </a:lnTo>
                  <a:lnTo>
                    <a:pt x="24347" y="60475"/>
                  </a:lnTo>
                  <a:lnTo>
                    <a:pt x="24199" y="59830"/>
                  </a:lnTo>
                  <a:lnTo>
                    <a:pt x="24065" y="59170"/>
                  </a:lnTo>
                  <a:lnTo>
                    <a:pt x="23953" y="58503"/>
                  </a:lnTo>
                  <a:lnTo>
                    <a:pt x="23847" y="57823"/>
                  </a:lnTo>
                  <a:lnTo>
                    <a:pt x="23763" y="57129"/>
                  </a:lnTo>
                  <a:lnTo>
                    <a:pt x="23685" y="56427"/>
                  </a:lnTo>
                  <a:lnTo>
                    <a:pt x="23629" y="55719"/>
                  </a:lnTo>
                  <a:lnTo>
                    <a:pt x="23594" y="54990"/>
                  </a:lnTo>
                  <a:lnTo>
                    <a:pt x="23566" y="54254"/>
                  </a:lnTo>
                  <a:lnTo>
                    <a:pt x="23558" y="53511"/>
                  </a:lnTo>
                  <a:lnTo>
                    <a:pt x="23558" y="52914"/>
                  </a:lnTo>
                  <a:lnTo>
                    <a:pt x="23580" y="52317"/>
                  </a:lnTo>
                  <a:lnTo>
                    <a:pt x="23601" y="51720"/>
                  </a:lnTo>
                  <a:lnTo>
                    <a:pt x="23636" y="51130"/>
                  </a:lnTo>
                  <a:lnTo>
                    <a:pt x="23678" y="50540"/>
                  </a:lnTo>
                  <a:lnTo>
                    <a:pt x="23727" y="49956"/>
                  </a:lnTo>
                  <a:lnTo>
                    <a:pt x="23791" y="49373"/>
                  </a:lnTo>
                  <a:lnTo>
                    <a:pt x="23861" y="48790"/>
                  </a:lnTo>
                  <a:lnTo>
                    <a:pt x="23938" y="48214"/>
                  </a:lnTo>
                  <a:lnTo>
                    <a:pt x="24023" y="47637"/>
                  </a:lnTo>
                  <a:lnTo>
                    <a:pt x="24121" y="47061"/>
                  </a:lnTo>
                  <a:lnTo>
                    <a:pt x="24227" y="46492"/>
                  </a:lnTo>
                  <a:lnTo>
                    <a:pt x="24339" y="45929"/>
                  </a:lnTo>
                  <a:lnTo>
                    <a:pt x="24466" y="45360"/>
                  </a:lnTo>
                  <a:lnTo>
                    <a:pt x="24593" y="44805"/>
                  </a:lnTo>
                  <a:lnTo>
                    <a:pt x="24734" y="44242"/>
                  </a:lnTo>
                  <a:lnTo>
                    <a:pt x="24881" y="43687"/>
                  </a:lnTo>
                  <a:lnTo>
                    <a:pt x="25036" y="43138"/>
                  </a:lnTo>
                  <a:lnTo>
                    <a:pt x="25205" y="42590"/>
                  </a:lnTo>
                  <a:lnTo>
                    <a:pt x="25374" y="42041"/>
                  </a:lnTo>
                  <a:lnTo>
                    <a:pt x="25557" y="41500"/>
                  </a:lnTo>
                  <a:lnTo>
                    <a:pt x="25740" y="40965"/>
                  </a:lnTo>
                  <a:lnTo>
                    <a:pt x="25937" y="40430"/>
                  </a:lnTo>
                  <a:lnTo>
                    <a:pt x="26141" y="39903"/>
                  </a:lnTo>
                  <a:lnTo>
                    <a:pt x="26352" y="39375"/>
                  </a:lnTo>
                  <a:lnTo>
                    <a:pt x="26570" y="38854"/>
                  </a:lnTo>
                  <a:lnTo>
                    <a:pt x="26795" y="38334"/>
                  </a:lnTo>
                  <a:lnTo>
                    <a:pt x="27027" y="37820"/>
                  </a:lnTo>
                  <a:lnTo>
                    <a:pt x="27274" y="37306"/>
                  </a:lnTo>
                  <a:lnTo>
                    <a:pt x="27520" y="36799"/>
                  </a:lnTo>
                  <a:lnTo>
                    <a:pt x="27773" y="36292"/>
                  </a:lnTo>
                  <a:lnTo>
                    <a:pt x="28034" y="35799"/>
                  </a:lnTo>
                  <a:lnTo>
                    <a:pt x="28301" y="35300"/>
                  </a:lnTo>
                  <a:lnTo>
                    <a:pt x="28582" y="34813"/>
                  </a:lnTo>
                  <a:lnTo>
                    <a:pt x="28864" y="34327"/>
                  </a:lnTo>
                  <a:lnTo>
                    <a:pt x="29152" y="33848"/>
                  </a:lnTo>
                  <a:lnTo>
                    <a:pt x="29448" y="33369"/>
                  </a:lnTo>
                  <a:lnTo>
                    <a:pt x="29750" y="32897"/>
                  </a:lnTo>
                  <a:lnTo>
                    <a:pt x="30060" y="32432"/>
                  </a:lnTo>
                  <a:lnTo>
                    <a:pt x="30370" y="31967"/>
                  </a:lnTo>
                  <a:lnTo>
                    <a:pt x="30693" y="31509"/>
                  </a:lnTo>
                  <a:lnTo>
                    <a:pt x="31017" y="31057"/>
                  </a:lnTo>
                  <a:lnTo>
                    <a:pt x="31355" y="30606"/>
                  </a:lnTo>
                  <a:lnTo>
                    <a:pt x="31692" y="30162"/>
                  </a:lnTo>
                  <a:lnTo>
                    <a:pt x="32037" y="29724"/>
                  </a:lnTo>
                  <a:lnTo>
                    <a:pt x="32389" y="29294"/>
                  </a:lnTo>
                  <a:lnTo>
                    <a:pt x="32748" y="28863"/>
                  </a:lnTo>
                  <a:lnTo>
                    <a:pt x="33107" y="28440"/>
                  </a:lnTo>
                  <a:lnTo>
                    <a:pt x="33473" y="28023"/>
                  </a:lnTo>
                  <a:lnTo>
                    <a:pt x="33846" y="27613"/>
                  </a:lnTo>
                  <a:lnTo>
                    <a:pt x="34226" y="27204"/>
                  </a:lnTo>
                  <a:lnTo>
                    <a:pt x="34613" y="26808"/>
                  </a:lnTo>
                  <a:lnTo>
                    <a:pt x="35000" y="26412"/>
                  </a:lnTo>
                  <a:lnTo>
                    <a:pt x="35394" y="26024"/>
                  </a:lnTo>
                  <a:lnTo>
                    <a:pt x="35795" y="25635"/>
                  </a:lnTo>
                  <a:lnTo>
                    <a:pt x="36196" y="25260"/>
                  </a:lnTo>
                  <a:lnTo>
                    <a:pt x="36604" y="24885"/>
                  </a:lnTo>
                  <a:lnTo>
                    <a:pt x="37019" y="24524"/>
                  </a:lnTo>
                  <a:lnTo>
                    <a:pt x="37441" y="24163"/>
                  </a:lnTo>
                  <a:lnTo>
                    <a:pt x="37863" y="23809"/>
                  </a:lnTo>
                  <a:lnTo>
                    <a:pt x="38293" y="23461"/>
                  </a:lnTo>
                  <a:lnTo>
                    <a:pt x="38722" y="23114"/>
                  </a:lnTo>
                  <a:lnTo>
                    <a:pt x="39158" y="22781"/>
                  </a:lnTo>
                  <a:lnTo>
                    <a:pt x="39601" y="22455"/>
                  </a:lnTo>
                  <a:lnTo>
                    <a:pt x="40045" y="22128"/>
                  </a:lnTo>
                  <a:lnTo>
                    <a:pt x="40495" y="21816"/>
                  </a:lnTo>
                  <a:lnTo>
                    <a:pt x="40945" y="21504"/>
                  </a:lnTo>
                  <a:lnTo>
                    <a:pt x="41403" y="21198"/>
                  </a:lnTo>
                  <a:lnTo>
                    <a:pt x="41867" y="20899"/>
                  </a:lnTo>
                  <a:lnTo>
                    <a:pt x="42331" y="20615"/>
                  </a:lnTo>
                  <a:lnTo>
                    <a:pt x="42796" y="20330"/>
                  </a:lnTo>
                  <a:lnTo>
                    <a:pt x="43267" y="20052"/>
                  </a:lnTo>
                  <a:lnTo>
                    <a:pt x="43746" y="19782"/>
                  </a:lnTo>
                  <a:lnTo>
                    <a:pt x="44224" y="19525"/>
                  </a:lnTo>
                  <a:lnTo>
                    <a:pt x="44703" y="19268"/>
                  </a:lnTo>
                  <a:lnTo>
                    <a:pt x="45188" y="19018"/>
                  </a:lnTo>
                  <a:lnTo>
                    <a:pt x="45681" y="18775"/>
                  </a:lnTo>
                  <a:lnTo>
                    <a:pt x="46166" y="18546"/>
                  </a:lnTo>
                  <a:lnTo>
                    <a:pt x="46666" y="18317"/>
                  </a:lnTo>
                  <a:lnTo>
                    <a:pt x="47158" y="18101"/>
                  </a:lnTo>
                  <a:lnTo>
                    <a:pt x="47658" y="17886"/>
                  </a:lnTo>
                  <a:lnTo>
                    <a:pt x="48164" y="17685"/>
                  </a:lnTo>
                  <a:lnTo>
                    <a:pt x="48671" y="17490"/>
                  </a:lnTo>
                  <a:lnTo>
                    <a:pt x="49178" y="17296"/>
                  </a:lnTo>
                  <a:lnTo>
                    <a:pt x="49691" y="17115"/>
                  </a:lnTo>
                  <a:lnTo>
                    <a:pt x="50198" y="16942"/>
                  </a:lnTo>
                  <a:lnTo>
                    <a:pt x="50719" y="16782"/>
                  </a:lnTo>
                  <a:lnTo>
                    <a:pt x="51232" y="16623"/>
                  </a:lnTo>
                  <a:lnTo>
                    <a:pt x="51753" y="16477"/>
                  </a:lnTo>
                  <a:lnTo>
                    <a:pt x="52274" y="16331"/>
                  </a:lnTo>
                  <a:lnTo>
                    <a:pt x="52801" y="16199"/>
                  </a:lnTo>
                  <a:lnTo>
                    <a:pt x="53322" y="16074"/>
                  </a:lnTo>
                  <a:lnTo>
                    <a:pt x="53850" y="15956"/>
                  </a:lnTo>
                  <a:lnTo>
                    <a:pt x="54378" y="15852"/>
                  </a:lnTo>
                  <a:lnTo>
                    <a:pt x="54912" y="15748"/>
                  </a:lnTo>
                  <a:lnTo>
                    <a:pt x="55440" y="15657"/>
                  </a:lnTo>
                  <a:lnTo>
                    <a:pt x="55975" y="15574"/>
                  </a:lnTo>
                  <a:lnTo>
                    <a:pt x="56510" y="15498"/>
                  </a:lnTo>
                  <a:lnTo>
                    <a:pt x="57044" y="15435"/>
                  </a:lnTo>
                  <a:lnTo>
                    <a:pt x="57586" y="15380"/>
                  </a:lnTo>
                  <a:lnTo>
                    <a:pt x="58121" y="15331"/>
                  </a:lnTo>
                  <a:lnTo>
                    <a:pt x="58663" y="15289"/>
                  </a:lnTo>
                  <a:lnTo>
                    <a:pt x="59204" y="15262"/>
                  </a:lnTo>
                  <a:lnTo>
                    <a:pt x="59739" y="15241"/>
                  </a:lnTo>
                  <a:lnTo>
                    <a:pt x="60281" y="15227"/>
                  </a:lnTo>
                  <a:lnTo>
                    <a:pt x="61372" y="15227"/>
                  </a:lnTo>
                  <a:lnTo>
                    <a:pt x="61913" y="15248"/>
                  </a:lnTo>
                  <a:lnTo>
                    <a:pt x="62455" y="15269"/>
                  </a:lnTo>
                  <a:lnTo>
                    <a:pt x="63004" y="15303"/>
                  </a:lnTo>
                  <a:lnTo>
                    <a:pt x="63546" y="15345"/>
                  </a:lnTo>
                  <a:lnTo>
                    <a:pt x="64095" y="15401"/>
                  </a:lnTo>
                  <a:lnTo>
                    <a:pt x="64636" y="15463"/>
                  </a:lnTo>
                  <a:lnTo>
                    <a:pt x="65178" y="15532"/>
                  </a:lnTo>
                  <a:lnTo>
                    <a:pt x="65727" y="15616"/>
                  </a:lnTo>
                  <a:lnTo>
                    <a:pt x="66269" y="15706"/>
                  </a:lnTo>
                  <a:lnTo>
                    <a:pt x="66818" y="15810"/>
                  </a:lnTo>
                  <a:lnTo>
                    <a:pt x="67359" y="15921"/>
                  </a:lnTo>
                  <a:lnTo>
                    <a:pt x="67901" y="16046"/>
                  </a:lnTo>
                  <a:lnTo>
                    <a:pt x="68443" y="16178"/>
                  </a:lnTo>
                  <a:lnTo>
                    <a:pt x="68985" y="16317"/>
                  </a:lnTo>
                  <a:lnTo>
                    <a:pt x="69527" y="16470"/>
                  </a:lnTo>
                  <a:lnTo>
                    <a:pt x="70068" y="16629"/>
                  </a:lnTo>
                  <a:lnTo>
                    <a:pt x="70610" y="16803"/>
                  </a:lnTo>
                  <a:lnTo>
                    <a:pt x="71145" y="16991"/>
                  </a:lnTo>
                  <a:lnTo>
                    <a:pt x="71687" y="17178"/>
                  </a:lnTo>
                  <a:lnTo>
                    <a:pt x="72222" y="17386"/>
                  </a:lnTo>
                  <a:lnTo>
                    <a:pt x="72756" y="17602"/>
                  </a:lnTo>
                  <a:lnTo>
                    <a:pt x="73003" y="17706"/>
                  </a:lnTo>
                  <a:lnTo>
                    <a:pt x="73235" y="17810"/>
                  </a:lnTo>
                  <a:lnTo>
                    <a:pt x="73467" y="17921"/>
                  </a:lnTo>
                  <a:lnTo>
                    <a:pt x="73692" y="18032"/>
                  </a:lnTo>
                  <a:lnTo>
                    <a:pt x="73910" y="18150"/>
                  </a:lnTo>
                  <a:lnTo>
                    <a:pt x="74121" y="18275"/>
                  </a:lnTo>
                  <a:lnTo>
                    <a:pt x="74332" y="18400"/>
                  </a:lnTo>
                  <a:lnTo>
                    <a:pt x="74537" y="18525"/>
                  </a:lnTo>
                  <a:lnTo>
                    <a:pt x="74734" y="18664"/>
                  </a:lnTo>
                  <a:lnTo>
                    <a:pt x="74924" y="18796"/>
                  </a:lnTo>
                  <a:lnTo>
                    <a:pt x="75106" y="18935"/>
                  </a:lnTo>
                  <a:lnTo>
                    <a:pt x="75289" y="19080"/>
                  </a:lnTo>
                  <a:lnTo>
                    <a:pt x="75465" y="19226"/>
                  </a:lnTo>
                  <a:lnTo>
                    <a:pt x="75641" y="19379"/>
                  </a:lnTo>
                  <a:lnTo>
                    <a:pt x="75803" y="19532"/>
                  </a:lnTo>
                  <a:lnTo>
                    <a:pt x="75965" y="19691"/>
                  </a:lnTo>
                  <a:lnTo>
                    <a:pt x="76127" y="19851"/>
                  </a:lnTo>
                  <a:lnTo>
                    <a:pt x="76282" y="20018"/>
                  </a:lnTo>
                  <a:lnTo>
                    <a:pt x="76429" y="20191"/>
                  </a:lnTo>
                  <a:lnTo>
                    <a:pt x="76570" y="20365"/>
                  </a:lnTo>
                  <a:lnTo>
                    <a:pt x="76711" y="20538"/>
                  </a:lnTo>
                  <a:lnTo>
                    <a:pt x="76851" y="20719"/>
                  </a:lnTo>
                  <a:lnTo>
                    <a:pt x="76985" y="20899"/>
                  </a:lnTo>
                  <a:lnTo>
                    <a:pt x="77112" y="21087"/>
                  </a:lnTo>
                  <a:lnTo>
                    <a:pt x="77238" y="21281"/>
                  </a:lnTo>
                  <a:lnTo>
                    <a:pt x="77358" y="21469"/>
                  </a:lnTo>
                  <a:lnTo>
                    <a:pt x="77478" y="21670"/>
                  </a:lnTo>
                  <a:lnTo>
                    <a:pt x="77590" y="21872"/>
                  </a:lnTo>
                  <a:lnTo>
                    <a:pt x="77703" y="22073"/>
                  </a:lnTo>
                  <a:lnTo>
                    <a:pt x="77815" y="22281"/>
                  </a:lnTo>
                  <a:lnTo>
                    <a:pt x="78020" y="22705"/>
                  </a:lnTo>
                  <a:lnTo>
                    <a:pt x="78217" y="23149"/>
                  </a:lnTo>
                  <a:lnTo>
                    <a:pt x="78407" y="23600"/>
                  </a:lnTo>
                  <a:lnTo>
                    <a:pt x="78582" y="24066"/>
                  </a:lnTo>
                  <a:lnTo>
                    <a:pt x="78744" y="24545"/>
                  </a:lnTo>
                  <a:lnTo>
                    <a:pt x="78906" y="25038"/>
                  </a:lnTo>
                  <a:lnTo>
                    <a:pt x="79061" y="25544"/>
                  </a:lnTo>
                  <a:lnTo>
                    <a:pt x="79202" y="26065"/>
                  </a:lnTo>
                  <a:lnTo>
                    <a:pt x="79342" y="26600"/>
                  </a:lnTo>
                  <a:lnTo>
                    <a:pt x="79483" y="27141"/>
                  </a:lnTo>
                  <a:lnTo>
                    <a:pt x="79610" y="27704"/>
                  </a:lnTo>
                  <a:lnTo>
                    <a:pt x="79736" y="28273"/>
                  </a:lnTo>
                  <a:lnTo>
                    <a:pt x="79863" y="28856"/>
                  </a:lnTo>
                  <a:lnTo>
                    <a:pt x="80116" y="30064"/>
                  </a:lnTo>
                  <a:lnTo>
                    <a:pt x="80363" y="31314"/>
                  </a:lnTo>
                  <a:lnTo>
                    <a:pt x="80623" y="32619"/>
                  </a:lnTo>
                  <a:lnTo>
                    <a:pt x="80890" y="33973"/>
                  </a:lnTo>
                  <a:lnTo>
                    <a:pt x="81186" y="35369"/>
                  </a:lnTo>
                  <a:lnTo>
                    <a:pt x="81341" y="36091"/>
                  </a:lnTo>
                  <a:lnTo>
                    <a:pt x="81510" y="36813"/>
                  </a:lnTo>
                  <a:lnTo>
                    <a:pt x="81678" y="37556"/>
                  </a:lnTo>
                  <a:lnTo>
                    <a:pt x="81861" y="38306"/>
                  </a:lnTo>
                  <a:lnTo>
                    <a:pt x="82051" y="39070"/>
                  </a:lnTo>
                  <a:lnTo>
                    <a:pt x="82255" y="39847"/>
                  </a:lnTo>
                  <a:lnTo>
                    <a:pt x="82473" y="40632"/>
                  </a:lnTo>
                  <a:lnTo>
                    <a:pt x="82699" y="41423"/>
                  </a:lnTo>
                  <a:lnTo>
                    <a:pt x="82945" y="42236"/>
                  </a:lnTo>
                  <a:lnTo>
                    <a:pt x="83198" y="43048"/>
                  </a:lnTo>
                  <a:lnTo>
                    <a:pt x="83466" y="43881"/>
                  </a:lnTo>
                  <a:lnTo>
                    <a:pt x="83754" y="44714"/>
                  </a:lnTo>
                  <a:lnTo>
                    <a:pt x="84064" y="45568"/>
                  </a:lnTo>
                  <a:lnTo>
                    <a:pt x="84380" y="46429"/>
                  </a:lnTo>
                  <a:lnTo>
                    <a:pt x="84725" y="47297"/>
                  </a:lnTo>
                  <a:lnTo>
                    <a:pt x="85084" y="48179"/>
                  </a:lnTo>
                  <a:lnTo>
                    <a:pt x="85464" y="49068"/>
                  </a:lnTo>
                  <a:lnTo>
                    <a:pt x="85865" y="49970"/>
                  </a:lnTo>
                  <a:lnTo>
                    <a:pt x="86287" y="50880"/>
                  </a:lnTo>
                  <a:lnTo>
                    <a:pt x="86737" y="51803"/>
                  </a:lnTo>
                  <a:lnTo>
                    <a:pt x="86970" y="52268"/>
                  </a:lnTo>
                  <a:lnTo>
                    <a:pt x="87202" y="52734"/>
                  </a:lnTo>
                  <a:lnTo>
                    <a:pt x="87448" y="53199"/>
                  </a:lnTo>
                  <a:lnTo>
                    <a:pt x="87701" y="53671"/>
                  </a:lnTo>
                  <a:lnTo>
                    <a:pt x="87955" y="54150"/>
                  </a:lnTo>
                  <a:lnTo>
                    <a:pt x="88215" y="54622"/>
                  </a:lnTo>
                  <a:lnTo>
                    <a:pt x="88490" y="55101"/>
                  </a:lnTo>
                  <a:lnTo>
                    <a:pt x="88764" y="55580"/>
                  </a:lnTo>
                  <a:lnTo>
                    <a:pt x="89045" y="56066"/>
                  </a:lnTo>
                  <a:lnTo>
                    <a:pt x="89334" y="56552"/>
                  </a:lnTo>
                  <a:lnTo>
                    <a:pt x="89629" y="57038"/>
                  </a:lnTo>
                  <a:lnTo>
                    <a:pt x="89932" y="57531"/>
                  </a:lnTo>
                  <a:lnTo>
                    <a:pt x="90481" y="58420"/>
                  </a:lnTo>
                  <a:lnTo>
                    <a:pt x="91009" y="59309"/>
                  </a:lnTo>
                  <a:lnTo>
                    <a:pt x="91508" y="60184"/>
                  </a:lnTo>
                  <a:lnTo>
                    <a:pt x="91987" y="61051"/>
                  </a:lnTo>
                  <a:lnTo>
                    <a:pt x="92444" y="61912"/>
                  </a:lnTo>
                  <a:lnTo>
                    <a:pt x="92873" y="62766"/>
                  </a:lnTo>
                  <a:lnTo>
                    <a:pt x="93288" y="63613"/>
                  </a:lnTo>
                  <a:lnTo>
                    <a:pt x="93675" y="64454"/>
                  </a:lnTo>
                  <a:lnTo>
                    <a:pt x="94048" y="65280"/>
                  </a:lnTo>
                  <a:lnTo>
                    <a:pt x="94393" y="66099"/>
                  </a:lnTo>
                  <a:lnTo>
                    <a:pt x="94724" y="66918"/>
                  </a:lnTo>
                  <a:lnTo>
                    <a:pt x="95033" y="67724"/>
                  </a:lnTo>
                  <a:lnTo>
                    <a:pt x="95315" y="68515"/>
                  </a:lnTo>
                  <a:lnTo>
                    <a:pt x="95582" y="69307"/>
                  </a:lnTo>
                  <a:lnTo>
                    <a:pt x="95835" y="70084"/>
                  </a:lnTo>
                  <a:lnTo>
                    <a:pt x="96061" y="70855"/>
                  </a:lnTo>
                  <a:lnTo>
                    <a:pt x="96272" y="71619"/>
                  </a:lnTo>
                  <a:lnTo>
                    <a:pt x="96469" y="72376"/>
                  </a:lnTo>
                  <a:lnTo>
                    <a:pt x="96645" y="73126"/>
                  </a:lnTo>
                  <a:lnTo>
                    <a:pt x="96799" y="73862"/>
                  </a:lnTo>
                  <a:lnTo>
                    <a:pt x="96940" y="74591"/>
                  </a:lnTo>
                  <a:lnTo>
                    <a:pt x="97060" y="75313"/>
                  </a:lnTo>
                  <a:lnTo>
                    <a:pt x="97165" y="76021"/>
                  </a:lnTo>
                  <a:lnTo>
                    <a:pt x="97257" y="76722"/>
                  </a:lnTo>
                  <a:lnTo>
                    <a:pt x="97327" y="77416"/>
                  </a:lnTo>
                  <a:lnTo>
                    <a:pt x="97390" y="78104"/>
                  </a:lnTo>
                  <a:lnTo>
                    <a:pt x="97433" y="78784"/>
                  </a:lnTo>
                  <a:lnTo>
                    <a:pt x="97461" y="79451"/>
                  </a:lnTo>
                  <a:lnTo>
                    <a:pt x="97468" y="80103"/>
                  </a:lnTo>
                  <a:lnTo>
                    <a:pt x="97468" y="80756"/>
                  </a:lnTo>
                  <a:lnTo>
                    <a:pt x="97454" y="81395"/>
                  </a:lnTo>
                  <a:lnTo>
                    <a:pt x="97426" y="82027"/>
                  </a:lnTo>
                  <a:lnTo>
                    <a:pt x="97383" y="82645"/>
                  </a:lnTo>
                  <a:lnTo>
                    <a:pt x="97327" y="83256"/>
                  </a:lnTo>
                  <a:lnTo>
                    <a:pt x="97257" y="83860"/>
                  </a:lnTo>
                  <a:lnTo>
                    <a:pt x="97179" y="84457"/>
                  </a:lnTo>
                  <a:lnTo>
                    <a:pt x="97081" y="85040"/>
                  </a:lnTo>
                  <a:lnTo>
                    <a:pt x="96975" y="85609"/>
                  </a:lnTo>
                  <a:lnTo>
                    <a:pt x="96863" y="86179"/>
                  </a:lnTo>
                  <a:lnTo>
                    <a:pt x="96736" y="86734"/>
                  </a:lnTo>
                  <a:lnTo>
                    <a:pt x="96595" y="87276"/>
                  </a:lnTo>
                  <a:lnTo>
                    <a:pt x="96448" y="87810"/>
                  </a:lnTo>
                  <a:lnTo>
                    <a:pt x="96286" y="88338"/>
                  </a:lnTo>
                  <a:lnTo>
                    <a:pt x="96117" y="88852"/>
                  </a:lnTo>
                  <a:lnTo>
                    <a:pt x="95941" y="89359"/>
                  </a:lnTo>
                  <a:lnTo>
                    <a:pt x="95751" y="89858"/>
                  </a:lnTo>
                  <a:lnTo>
                    <a:pt x="95554" y="90344"/>
                  </a:lnTo>
                  <a:lnTo>
                    <a:pt x="95350" y="90817"/>
                  </a:lnTo>
                  <a:lnTo>
                    <a:pt x="95139" y="91282"/>
                  </a:lnTo>
                  <a:lnTo>
                    <a:pt x="94921" y="91740"/>
                  </a:lnTo>
                  <a:lnTo>
                    <a:pt x="94689" y="92184"/>
                  </a:lnTo>
                  <a:lnTo>
                    <a:pt x="94456" y="92622"/>
                  </a:lnTo>
                  <a:lnTo>
                    <a:pt x="94210" y="93045"/>
                  </a:lnTo>
                  <a:lnTo>
                    <a:pt x="93964" y="93455"/>
                  </a:lnTo>
                  <a:lnTo>
                    <a:pt x="93703" y="93865"/>
                  </a:lnTo>
                  <a:lnTo>
                    <a:pt x="93443" y="94253"/>
                  </a:lnTo>
                  <a:lnTo>
                    <a:pt x="93176" y="94635"/>
                  </a:lnTo>
                  <a:lnTo>
                    <a:pt x="92908" y="95010"/>
                  </a:lnTo>
                  <a:lnTo>
                    <a:pt x="92627" y="95371"/>
                  </a:lnTo>
                  <a:lnTo>
                    <a:pt x="92345" y="95725"/>
                  </a:lnTo>
                  <a:lnTo>
                    <a:pt x="92064" y="96066"/>
                  </a:lnTo>
                  <a:lnTo>
                    <a:pt x="91768" y="96392"/>
                  </a:lnTo>
                  <a:lnTo>
                    <a:pt x="91480" y="96711"/>
                  </a:lnTo>
                  <a:lnTo>
                    <a:pt x="91177" y="97017"/>
                  </a:lnTo>
                  <a:lnTo>
                    <a:pt x="92191" y="97232"/>
                  </a:lnTo>
                  <a:lnTo>
                    <a:pt x="93197" y="97454"/>
                  </a:lnTo>
                  <a:lnTo>
                    <a:pt x="94203" y="97683"/>
                  </a:lnTo>
                  <a:lnTo>
                    <a:pt x="95209" y="97933"/>
                  </a:lnTo>
                  <a:lnTo>
                    <a:pt x="96208" y="98183"/>
                  </a:lnTo>
                  <a:lnTo>
                    <a:pt x="97193" y="98447"/>
                  </a:lnTo>
                  <a:lnTo>
                    <a:pt x="98179" y="98725"/>
                  </a:lnTo>
                  <a:lnTo>
                    <a:pt x="99157" y="99003"/>
                  </a:lnTo>
                  <a:lnTo>
                    <a:pt x="100121" y="99294"/>
                  </a:lnTo>
                  <a:lnTo>
                    <a:pt x="101077" y="99586"/>
                  </a:lnTo>
                  <a:lnTo>
                    <a:pt x="102020" y="99891"/>
                  </a:lnTo>
                  <a:lnTo>
                    <a:pt x="102949" y="100197"/>
                  </a:lnTo>
                  <a:lnTo>
                    <a:pt x="103871" y="100509"/>
                  </a:lnTo>
                  <a:lnTo>
                    <a:pt x="104772" y="100822"/>
                  </a:lnTo>
                  <a:lnTo>
                    <a:pt x="105658" y="101148"/>
                  </a:lnTo>
                  <a:lnTo>
                    <a:pt x="106524" y="101467"/>
                  </a:lnTo>
                  <a:lnTo>
                    <a:pt x="107375" y="101794"/>
                  </a:lnTo>
                  <a:lnTo>
                    <a:pt x="108212" y="102120"/>
                  </a:lnTo>
                  <a:lnTo>
                    <a:pt x="109021" y="102453"/>
                  </a:lnTo>
                  <a:lnTo>
                    <a:pt x="109810" y="102780"/>
                  </a:lnTo>
                  <a:lnTo>
                    <a:pt x="110584" y="103113"/>
                  </a:lnTo>
                  <a:lnTo>
                    <a:pt x="111322" y="103446"/>
                  </a:lnTo>
                  <a:lnTo>
                    <a:pt x="112047" y="103772"/>
                  </a:lnTo>
                  <a:lnTo>
                    <a:pt x="112744" y="104099"/>
                  </a:lnTo>
                  <a:lnTo>
                    <a:pt x="113412" y="104425"/>
                  </a:lnTo>
                  <a:lnTo>
                    <a:pt x="114052" y="104744"/>
                  </a:lnTo>
                  <a:lnTo>
                    <a:pt x="114658" y="105064"/>
                  </a:lnTo>
                  <a:lnTo>
                    <a:pt x="115242" y="105376"/>
                  </a:lnTo>
                  <a:lnTo>
                    <a:pt x="115790" y="105689"/>
                  </a:lnTo>
                  <a:lnTo>
                    <a:pt x="116311" y="105994"/>
                  </a:lnTo>
                  <a:lnTo>
                    <a:pt x="116797" y="106286"/>
                  </a:lnTo>
                  <a:lnTo>
                    <a:pt x="117247" y="106577"/>
                  </a:lnTo>
                  <a:lnTo>
                    <a:pt x="117437" y="105869"/>
                  </a:lnTo>
                  <a:lnTo>
                    <a:pt x="117620" y="105154"/>
                  </a:lnTo>
                  <a:lnTo>
                    <a:pt x="117972" y="103717"/>
                  </a:lnTo>
                  <a:lnTo>
                    <a:pt x="118309" y="102266"/>
                  </a:lnTo>
                  <a:lnTo>
                    <a:pt x="118640" y="100801"/>
                  </a:lnTo>
                  <a:lnTo>
                    <a:pt x="118950" y="99322"/>
                  </a:lnTo>
                  <a:lnTo>
                    <a:pt x="119252" y="97836"/>
                  </a:lnTo>
                  <a:lnTo>
                    <a:pt x="119541" y="96336"/>
                  </a:lnTo>
                  <a:lnTo>
                    <a:pt x="119815" y="94830"/>
                  </a:lnTo>
                  <a:lnTo>
                    <a:pt x="120083" y="93309"/>
                  </a:lnTo>
                  <a:lnTo>
                    <a:pt x="120329" y="91782"/>
                  </a:lnTo>
                  <a:lnTo>
                    <a:pt x="120575" y="90247"/>
                  </a:lnTo>
                  <a:lnTo>
                    <a:pt x="120807" y="88699"/>
                  </a:lnTo>
                  <a:lnTo>
                    <a:pt x="121025" y="87144"/>
                  </a:lnTo>
                  <a:lnTo>
                    <a:pt x="121237" y="85581"/>
                  </a:lnTo>
                  <a:lnTo>
                    <a:pt x="121434" y="84005"/>
                  </a:lnTo>
                  <a:lnTo>
                    <a:pt x="121631" y="82429"/>
                  </a:lnTo>
                  <a:lnTo>
                    <a:pt x="121814" y="80839"/>
                  </a:lnTo>
                  <a:lnTo>
                    <a:pt x="121982" y="79249"/>
                  </a:lnTo>
                  <a:lnTo>
                    <a:pt x="122151" y="77652"/>
                  </a:lnTo>
                  <a:lnTo>
                    <a:pt x="122306" y="76049"/>
                  </a:lnTo>
                  <a:lnTo>
                    <a:pt x="122454" y="74438"/>
                  </a:lnTo>
                  <a:lnTo>
                    <a:pt x="122595" y="72820"/>
                  </a:lnTo>
                  <a:lnTo>
                    <a:pt x="122728" y="71202"/>
                  </a:lnTo>
                  <a:lnTo>
                    <a:pt x="122862" y="69578"/>
                  </a:lnTo>
                  <a:lnTo>
                    <a:pt x="122982" y="67953"/>
                  </a:lnTo>
                  <a:lnTo>
                    <a:pt x="123094" y="66321"/>
                  </a:lnTo>
                  <a:lnTo>
                    <a:pt x="123207" y="64690"/>
                  </a:lnTo>
                  <a:lnTo>
                    <a:pt x="123312" y="63051"/>
                  </a:lnTo>
                  <a:lnTo>
                    <a:pt x="123411" y="61419"/>
                  </a:lnTo>
                  <a:lnTo>
                    <a:pt x="123509" y="59774"/>
                  </a:lnTo>
                  <a:lnTo>
                    <a:pt x="123685" y="56497"/>
                  </a:lnTo>
                  <a:lnTo>
                    <a:pt x="123734" y="55393"/>
                  </a:lnTo>
                  <a:lnTo>
                    <a:pt x="123777" y="54303"/>
                  </a:lnTo>
                  <a:lnTo>
                    <a:pt x="123805" y="53234"/>
                  </a:lnTo>
                  <a:lnTo>
                    <a:pt x="123819" y="52178"/>
                  </a:lnTo>
                  <a:lnTo>
                    <a:pt x="123826" y="51144"/>
                  </a:lnTo>
                  <a:lnTo>
                    <a:pt x="123819" y="50123"/>
                  </a:lnTo>
                  <a:lnTo>
                    <a:pt x="123798" y="49116"/>
                  </a:lnTo>
                  <a:lnTo>
                    <a:pt x="123763" y="48123"/>
                  </a:lnTo>
                  <a:lnTo>
                    <a:pt x="123713" y="47151"/>
                  </a:lnTo>
                  <a:lnTo>
                    <a:pt x="123657" y="46200"/>
                  </a:lnTo>
                  <a:lnTo>
                    <a:pt x="123587" y="45256"/>
                  </a:lnTo>
                  <a:lnTo>
                    <a:pt x="123502" y="44332"/>
                  </a:lnTo>
                  <a:lnTo>
                    <a:pt x="123397" y="43416"/>
                  </a:lnTo>
                  <a:lnTo>
                    <a:pt x="123284" y="42520"/>
                  </a:lnTo>
                  <a:lnTo>
                    <a:pt x="123157" y="41646"/>
                  </a:lnTo>
                  <a:lnTo>
                    <a:pt x="123017" y="40778"/>
                  </a:lnTo>
                  <a:lnTo>
                    <a:pt x="122862" y="39924"/>
                  </a:lnTo>
                  <a:lnTo>
                    <a:pt x="122777" y="39507"/>
                  </a:lnTo>
                  <a:lnTo>
                    <a:pt x="122693" y="39090"/>
                  </a:lnTo>
                  <a:lnTo>
                    <a:pt x="122602" y="38681"/>
                  </a:lnTo>
                  <a:lnTo>
                    <a:pt x="122510" y="38271"/>
                  </a:lnTo>
                  <a:lnTo>
                    <a:pt x="122412" y="37862"/>
                  </a:lnTo>
                  <a:lnTo>
                    <a:pt x="122313" y="37459"/>
                  </a:lnTo>
                  <a:lnTo>
                    <a:pt x="122208" y="37063"/>
                  </a:lnTo>
                  <a:lnTo>
                    <a:pt x="122095" y="36667"/>
                  </a:lnTo>
                  <a:lnTo>
                    <a:pt x="121982" y="36272"/>
                  </a:lnTo>
                  <a:lnTo>
                    <a:pt x="121870" y="35890"/>
                  </a:lnTo>
                  <a:lnTo>
                    <a:pt x="121750" y="35501"/>
                  </a:lnTo>
                  <a:lnTo>
                    <a:pt x="121624" y="35119"/>
                  </a:lnTo>
                  <a:lnTo>
                    <a:pt x="121497" y="34744"/>
                  </a:lnTo>
                  <a:lnTo>
                    <a:pt x="121363" y="34369"/>
                  </a:lnTo>
                  <a:lnTo>
                    <a:pt x="121229" y="33994"/>
                  </a:lnTo>
                  <a:lnTo>
                    <a:pt x="121089" y="33626"/>
                  </a:lnTo>
                  <a:lnTo>
                    <a:pt x="120941" y="33265"/>
                  </a:lnTo>
                  <a:lnTo>
                    <a:pt x="120793" y="32904"/>
                  </a:lnTo>
                  <a:lnTo>
                    <a:pt x="120645" y="32543"/>
                  </a:lnTo>
                  <a:lnTo>
                    <a:pt x="120491" y="32189"/>
                  </a:lnTo>
                  <a:lnTo>
                    <a:pt x="120329" y="31835"/>
                  </a:lnTo>
                  <a:lnTo>
                    <a:pt x="120167" y="31488"/>
                  </a:lnTo>
                  <a:lnTo>
                    <a:pt x="119998" y="31148"/>
                  </a:lnTo>
                  <a:lnTo>
                    <a:pt x="119822" y="30800"/>
                  </a:lnTo>
                  <a:lnTo>
                    <a:pt x="119646" y="30460"/>
                  </a:lnTo>
                  <a:lnTo>
                    <a:pt x="119463" y="30127"/>
                  </a:lnTo>
                  <a:lnTo>
                    <a:pt x="119280" y="29794"/>
                  </a:lnTo>
                  <a:lnTo>
                    <a:pt x="119090" y="29467"/>
                  </a:lnTo>
                  <a:lnTo>
                    <a:pt x="118900" y="29141"/>
                  </a:lnTo>
                  <a:lnTo>
                    <a:pt x="118703" y="28815"/>
                  </a:lnTo>
                  <a:lnTo>
                    <a:pt x="118886" y="28634"/>
                  </a:lnTo>
                  <a:lnTo>
                    <a:pt x="119062" y="28454"/>
                  </a:lnTo>
                  <a:lnTo>
                    <a:pt x="119231" y="28259"/>
                  </a:lnTo>
                  <a:lnTo>
                    <a:pt x="119400" y="28065"/>
                  </a:lnTo>
                  <a:lnTo>
                    <a:pt x="119555" y="27863"/>
                  </a:lnTo>
                  <a:lnTo>
                    <a:pt x="119710" y="27662"/>
                  </a:lnTo>
                  <a:lnTo>
                    <a:pt x="119857" y="27447"/>
                  </a:lnTo>
                  <a:lnTo>
                    <a:pt x="119998" y="27232"/>
                  </a:lnTo>
                  <a:lnTo>
                    <a:pt x="120132" y="27009"/>
                  </a:lnTo>
                  <a:lnTo>
                    <a:pt x="120258" y="26787"/>
                  </a:lnTo>
                  <a:lnTo>
                    <a:pt x="120378" y="26551"/>
                  </a:lnTo>
                  <a:lnTo>
                    <a:pt x="120498" y="26315"/>
                  </a:lnTo>
                  <a:lnTo>
                    <a:pt x="120603" y="26079"/>
                  </a:lnTo>
                  <a:lnTo>
                    <a:pt x="120702" y="25829"/>
                  </a:lnTo>
                  <a:lnTo>
                    <a:pt x="120793" y="25579"/>
                  </a:lnTo>
                  <a:lnTo>
                    <a:pt x="120878" y="25322"/>
                  </a:lnTo>
                  <a:lnTo>
                    <a:pt x="120955" y="25058"/>
                  </a:lnTo>
                  <a:lnTo>
                    <a:pt x="121025" y="24795"/>
                  </a:lnTo>
                  <a:lnTo>
                    <a:pt x="121089" y="24517"/>
                  </a:lnTo>
                  <a:lnTo>
                    <a:pt x="121138" y="24239"/>
                  </a:lnTo>
                  <a:lnTo>
                    <a:pt x="121187" y="23961"/>
                  </a:lnTo>
                  <a:lnTo>
                    <a:pt x="121222" y="23670"/>
                  </a:lnTo>
                  <a:lnTo>
                    <a:pt x="121251" y="23378"/>
                  </a:lnTo>
                  <a:lnTo>
                    <a:pt x="121272" y="23080"/>
                  </a:lnTo>
                  <a:lnTo>
                    <a:pt x="121279" y="22781"/>
                  </a:lnTo>
                  <a:lnTo>
                    <a:pt x="121279" y="22469"/>
                  </a:lnTo>
                  <a:lnTo>
                    <a:pt x="121272" y="22156"/>
                  </a:lnTo>
                  <a:lnTo>
                    <a:pt x="121258" y="21837"/>
                  </a:lnTo>
                  <a:lnTo>
                    <a:pt x="121229" y="21510"/>
                  </a:lnTo>
                  <a:lnTo>
                    <a:pt x="121194" y="21184"/>
                  </a:lnTo>
                  <a:lnTo>
                    <a:pt x="121145" y="20851"/>
                  </a:lnTo>
                  <a:lnTo>
                    <a:pt x="121089" y="20511"/>
                  </a:lnTo>
                  <a:lnTo>
                    <a:pt x="120990" y="19962"/>
                  </a:lnTo>
                  <a:lnTo>
                    <a:pt x="120885" y="19421"/>
                  </a:lnTo>
                  <a:lnTo>
                    <a:pt x="120772" y="18879"/>
                  </a:lnTo>
                  <a:lnTo>
                    <a:pt x="120653" y="18351"/>
                  </a:lnTo>
                  <a:lnTo>
                    <a:pt x="120526" y="17824"/>
                  </a:lnTo>
                  <a:lnTo>
                    <a:pt x="120399" y="17303"/>
                  </a:lnTo>
                  <a:lnTo>
                    <a:pt x="120266" y="16789"/>
                  </a:lnTo>
                  <a:lnTo>
                    <a:pt x="120132" y="16282"/>
                  </a:lnTo>
                  <a:lnTo>
                    <a:pt x="119984" y="15782"/>
                  </a:lnTo>
                  <a:lnTo>
                    <a:pt x="119836" y="15283"/>
                  </a:lnTo>
                  <a:lnTo>
                    <a:pt x="119682" y="14796"/>
                  </a:lnTo>
                  <a:lnTo>
                    <a:pt x="119527" y="14317"/>
                  </a:lnTo>
                  <a:lnTo>
                    <a:pt x="119365" y="13838"/>
                  </a:lnTo>
                  <a:lnTo>
                    <a:pt x="119196" y="13366"/>
                  </a:lnTo>
                  <a:lnTo>
                    <a:pt x="119020" y="12908"/>
                  </a:lnTo>
                  <a:lnTo>
                    <a:pt x="118844" y="12450"/>
                  </a:lnTo>
                  <a:lnTo>
                    <a:pt x="118661" y="12005"/>
                  </a:lnTo>
                  <a:lnTo>
                    <a:pt x="118478" y="11561"/>
                  </a:lnTo>
                  <a:lnTo>
                    <a:pt x="118288" y="11124"/>
                  </a:lnTo>
                  <a:lnTo>
                    <a:pt x="118091" y="10700"/>
                  </a:lnTo>
                  <a:lnTo>
                    <a:pt x="117894" y="10277"/>
                  </a:lnTo>
                  <a:lnTo>
                    <a:pt x="117690" y="9867"/>
                  </a:lnTo>
                  <a:lnTo>
                    <a:pt x="117486" y="9464"/>
                  </a:lnTo>
                  <a:lnTo>
                    <a:pt x="117275" y="9061"/>
                  </a:lnTo>
                  <a:lnTo>
                    <a:pt x="117057" y="8673"/>
                  </a:lnTo>
                  <a:lnTo>
                    <a:pt x="116839" y="8291"/>
                  </a:lnTo>
                  <a:lnTo>
                    <a:pt x="116621" y="7916"/>
                  </a:lnTo>
                  <a:lnTo>
                    <a:pt x="116396" y="7548"/>
                  </a:lnTo>
                  <a:lnTo>
                    <a:pt x="116163" y="7187"/>
                  </a:lnTo>
                  <a:lnTo>
                    <a:pt x="115931" y="6840"/>
                  </a:lnTo>
                  <a:lnTo>
                    <a:pt x="115692" y="6493"/>
                  </a:lnTo>
                  <a:lnTo>
                    <a:pt x="115453" y="6159"/>
                  </a:lnTo>
                  <a:lnTo>
                    <a:pt x="115213" y="5833"/>
                  </a:lnTo>
                  <a:lnTo>
                    <a:pt x="114967" y="5514"/>
                  </a:lnTo>
                  <a:lnTo>
                    <a:pt x="114714" y="5201"/>
                  </a:lnTo>
                  <a:lnTo>
                    <a:pt x="114461" y="4903"/>
                  </a:lnTo>
                  <a:lnTo>
                    <a:pt x="114207" y="4604"/>
                  </a:lnTo>
                  <a:lnTo>
                    <a:pt x="113947" y="4319"/>
                  </a:lnTo>
                  <a:lnTo>
                    <a:pt x="113687" y="4042"/>
                  </a:lnTo>
                  <a:lnTo>
                    <a:pt x="113419" y="3778"/>
                  </a:lnTo>
                  <a:lnTo>
                    <a:pt x="113152" y="3521"/>
                  </a:lnTo>
                  <a:lnTo>
                    <a:pt x="112884" y="3271"/>
                  </a:lnTo>
                  <a:lnTo>
                    <a:pt x="112610" y="3028"/>
                  </a:lnTo>
                  <a:lnTo>
                    <a:pt x="112336" y="2799"/>
                  </a:lnTo>
                  <a:lnTo>
                    <a:pt x="112054" y="2577"/>
                  </a:lnTo>
                  <a:lnTo>
                    <a:pt x="111780" y="2361"/>
                  </a:lnTo>
                  <a:lnTo>
                    <a:pt x="111491" y="2160"/>
                  </a:lnTo>
                  <a:lnTo>
                    <a:pt x="111210" y="1966"/>
                  </a:lnTo>
                  <a:lnTo>
                    <a:pt x="110921" y="1778"/>
                  </a:lnTo>
                  <a:lnTo>
                    <a:pt x="110633" y="1605"/>
                  </a:lnTo>
                  <a:lnTo>
                    <a:pt x="110344" y="1438"/>
                  </a:lnTo>
                  <a:lnTo>
                    <a:pt x="110049" y="1285"/>
                  </a:lnTo>
                  <a:lnTo>
                    <a:pt x="109753" y="1132"/>
                  </a:lnTo>
                  <a:lnTo>
                    <a:pt x="109458" y="1001"/>
                  </a:lnTo>
                  <a:lnTo>
                    <a:pt x="109155" y="876"/>
                  </a:lnTo>
                  <a:lnTo>
                    <a:pt x="108853" y="758"/>
                  </a:lnTo>
                  <a:lnTo>
                    <a:pt x="108550" y="653"/>
                  </a:lnTo>
                  <a:lnTo>
                    <a:pt x="108247" y="556"/>
                  </a:lnTo>
                  <a:lnTo>
                    <a:pt x="107945" y="473"/>
                  </a:lnTo>
                  <a:lnTo>
                    <a:pt x="107635" y="396"/>
                  </a:lnTo>
                  <a:lnTo>
                    <a:pt x="107326" y="334"/>
                  </a:lnTo>
                  <a:lnTo>
                    <a:pt x="107016" y="278"/>
                  </a:lnTo>
                  <a:lnTo>
                    <a:pt x="106707" y="237"/>
                  </a:lnTo>
                  <a:lnTo>
                    <a:pt x="106397" y="202"/>
                  </a:lnTo>
                  <a:lnTo>
                    <a:pt x="105848" y="160"/>
                  </a:lnTo>
                  <a:lnTo>
                    <a:pt x="105313" y="119"/>
                  </a:lnTo>
                  <a:lnTo>
                    <a:pt x="104793" y="84"/>
                  </a:lnTo>
                  <a:lnTo>
                    <a:pt x="104286" y="56"/>
                  </a:lnTo>
                  <a:lnTo>
                    <a:pt x="103794" y="35"/>
                  </a:lnTo>
                  <a:lnTo>
                    <a:pt x="103308" y="15"/>
                  </a:lnTo>
                  <a:lnTo>
                    <a:pt x="102844" y="8"/>
                  </a:lnTo>
                  <a:lnTo>
                    <a:pt x="10238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40"/>
            <p:cNvSpPr/>
            <p:nvPr/>
          </p:nvSpPr>
          <p:spPr>
            <a:xfrm rot="10800000">
              <a:off x="6250" y="2365013"/>
              <a:ext cx="1771775" cy="601475"/>
            </a:xfrm>
            <a:custGeom>
              <a:avLst/>
              <a:gdLst/>
              <a:ahLst/>
              <a:cxnLst/>
              <a:rect l="l" t="t" r="r" b="b"/>
              <a:pathLst>
                <a:path w="70871" h="24059" extrusionOk="0">
                  <a:moveTo>
                    <a:pt x="42239" y="1"/>
                  </a:moveTo>
                  <a:lnTo>
                    <a:pt x="42007" y="237"/>
                  </a:lnTo>
                  <a:lnTo>
                    <a:pt x="41775" y="459"/>
                  </a:lnTo>
                  <a:lnTo>
                    <a:pt x="41536" y="674"/>
                  </a:lnTo>
                  <a:lnTo>
                    <a:pt x="41304" y="890"/>
                  </a:lnTo>
                  <a:lnTo>
                    <a:pt x="41064" y="1091"/>
                  </a:lnTo>
                  <a:lnTo>
                    <a:pt x="40825" y="1292"/>
                  </a:lnTo>
                  <a:lnTo>
                    <a:pt x="40586" y="1480"/>
                  </a:lnTo>
                  <a:lnTo>
                    <a:pt x="40340" y="1667"/>
                  </a:lnTo>
                  <a:lnTo>
                    <a:pt x="40002" y="1917"/>
                  </a:lnTo>
                  <a:lnTo>
                    <a:pt x="39657" y="2146"/>
                  </a:lnTo>
                  <a:lnTo>
                    <a:pt x="39312" y="2361"/>
                  </a:lnTo>
                  <a:lnTo>
                    <a:pt x="38975" y="2570"/>
                  </a:lnTo>
                  <a:lnTo>
                    <a:pt x="38630" y="2757"/>
                  </a:lnTo>
                  <a:lnTo>
                    <a:pt x="38285" y="2931"/>
                  </a:lnTo>
                  <a:lnTo>
                    <a:pt x="37933" y="3090"/>
                  </a:lnTo>
                  <a:lnTo>
                    <a:pt x="37588" y="3236"/>
                  </a:lnTo>
                  <a:lnTo>
                    <a:pt x="37244" y="3368"/>
                  </a:lnTo>
                  <a:lnTo>
                    <a:pt x="36899" y="3486"/>
                  </a:lnTo>
                  <a:lnTo>
                    <a:pt x="36547" y="3597"/>
                  </a:lnTo>
                  <a:lnTo>
                    <a:pt x="36202" y="3695"/>
                  </a:lnTo>
                  <a:lnTo>
                    <a:pt x="35850" y="3778"/>
                  </a:lnTo>
                  <a:lnTo>
                    <a:pt x="35499" y="3854"/>
                  </a:lnTo>
                  <a:lnTo>
                    <a:pt x="35154" y="3917"/>
                  </a:lnTo>
                  <a:lnTo>
                    <a:pt x="34802" y="3972"/>
                  </a:lnTo>
                  <a:lnTo>
                    <a:pt x="34450" y="4014"/>
                  </a:lnTo>
                  <a:lnTo>
                    <a:pt x="34098" y="4049"/>
                  </a:lnTo>
                  <a:lnTo>
                    <a:pt x="33754" y="4076"/>
                  </a:lnTo>
                  <a:lnTo>
                    <a:pt x="33402" y="4090"/>
                  </a:lnTo>
                  <a:lnTo>
                    <a:pt x="33050" y="4097"/>
                  </a:lnTo>
                  <a:lnTo>
                    <a:pt x="32698" y="4097"/>
                  </a:lnTo>
                  <a:lnTo>
                    <a:pt x="32346" y="4090"/>
                  </a:lnTo>
                  <a:lnTo>
                    <a:pt x="31995" y="4076"/>
                  </a:lnTo>
                  <a:lnTo>
                    <a:pt x="31643" y="4056"/>
                  </a:lnTo>
                  <a:lnTo>
                    <a:pt x="31291" y="4028"/>
                  </a:lnTo>
                  <a:lnTo>
                    <a:pt x="30939" y="3993"/>
                  </a:lnTo>
                  <a:lnTo>
                    <a:pt x="30587" y="3951"/>
                  </a:lnTo>
                  <a:lnTo>
                    <a:pt x="30235" y="3910"/>
                  </a:lnTo>
                  <a:lnTo>
                    <a:pt x="29891" y="3861"/>
                  </a:lnTo>
                  <a:lnTo>
                    <a:pt x="29539" y="3806"/>
                  </a:lnTo>
                  <a:lnTo>
                    <a:pt x="29187" y="3743"/>
                  </a:lnTo>
                  <a:lnTo>
                    <a:pt x="28483" y="3618"/>
                  </a:lnTo>
                  <a:lnTo>
                    <a:pt x="27787" y="3472"/>
                  </a:lnTo>
                  <a:lnTo>
                    <a:pt x="27083" y="3327"/>
                  </a:lnTo>
                  <a:lnTo>
                    <a:pt x="26387" y="3167"/>
                  </a:lnTo>
                  <a:lnTo>
                    <a:pt x="25000" y="2854"/>
                  </a:lnTo>
                  <a:lnTo>
                    <a:pt x="24311" y="2695"/>
                  </a:lnTo>
                  <a:lnTo>
                    <a:pt x="23621" y="2549"/>
                  </a:lnTo>
                  <a:lnTo>
                    <a:pt x="22932" y="2403"/>
                  </a:lnTo>
                  <a:lnTo>
                    <a:pt x="22249" y="2278"/>
                  </a:lnTo>
                  <a:lnTo>
                    <a:pt x="21574" y="2167"/>
                  </a:lnTo>
                  <a:lnTo>
                    <a:pt x="21236" y="2118"/>
                  </a:lnTo>
                  <a:lnTo>
                    <a:pt x="20898" y="2070"/>
                  </a:lnTo>
                  <a:lnTo>
                    <a:pt x="20561" y="2035"/>
                  </a:lnTo>
                  <a:lnTo>
                    <a:pt x="20223" y="2000"/>
                  </a:lnTo>
                  <a:lnTo>
                    <a:pt x="19892" y="1973"/>
                  </a:lnTo>
                  <a:lnTo>
                    <a:pt x="19554" y="1952"/>
                  </a:lnTo>
                  <a:lnTo>
                    <a:pt x="19224" y="1938"/>
                  </a:lnTo>
                  <a:lnTo>
                    <a:pt x="18893" y="1931"/>
                  </a:lnTo>
                  <a:lnTo>
                    <a:pt x="18562" y="1931"/>
                  </a:lnTo>
                  <a:lnTo>
                    <a:pt x="18232" y="1938"/>
                  </a:lnTo>
                  <a:lnTo>
                    <a:pt x="17528" y="1973"/>
                  </a:lnTo>
                  <a:lnTo>
                    <a:pt x="16859" y="2014"/>
                  </a:lnTo>
                  <a:lnTo>
                    <a:pt x="16219" y="2063"/>
                  </a:lnTo>
                  <a:lnTo>
                    <a:pt x="15607" y="2112"/>
                  </a:lnTo>
                  <a:lnTo>
                    <a:pt x="15030" y="2174"/>
                  </a:lnTo>
                  <a:lnTo>
                    <a:pt x="14481" y="2236"/>
                  </a:lnTo>
                  <a:lnTo>
                    <a:pt x="13953" y="2299"/>
                  </a:lnTo>
                  <a:lnTo>
                    <a:pt x="13454" y="2375"/>
                  </a:lnTo>
                  <a:lnTo>
                    <a:pt x="12975" y="2445"/>
                  </a:lnTo>
                  <a:lnTo>
                    <a:pt x="12525" y="2521"/>
                  </a:lnTo>
                  <a:lnTo>
                    <a:pt x="11667" y="2674"/>
                  </a:lnTo>
                  <a:lnTo>
                    <a:pt x="10879" y="2820"/>
                  </a:lnTo>
                  <a:lnTo>
                    <a:pt x="10147" y="2959"/>
                  </a:lnTo>
                  <a:lnTo>
                    <a:pt x="9450" y="3090"/>
                  </a:lnTo>
                  <a:lnTo>
                    <a:pt x="9119" y="3146"/>
                  </a:lnTo>
                  <a:lnTo>
                    <a:pt x="8789" y="3195"/>
                  </a:lnTo>
                  <a:lnTo>
                    <a:pt x="8465" y="3236"/>
                  </a:lnTo>
                  <a:lnTo>
                    <a:pt x="8141" y="3278"/>
                  </a:lnTo>
                  <a:lnTo>
                    <a:pt x="7818" y="3306"/>
                  </a:lnTo>
                  <a:lnTo>
                    <a:pt x="7494" y="3327"/>
                  </a:lnTo>
                  <a:lnTo>
                    <a:pt x="7163" y="3340"/>
                  </a:lnTo>
                  <a:lnTo>
                    <a:pt x="6833" y="3340"/>
                  </a:lnTo>
                  <a:lnTo>
                    <a:pt x="6502" y="3333"/>
                  </a:lnTo>
                  <a:lnTo>
                    <a:pt x="6157" y="3313"/>
                  </a:lnTo>
                  <a:lnTo>
                    <a:pt x="5805" y="3278"/>
                  </a:lnTo>
                  <a:lnTo>
                    <a:pt x="5440" y="3236"/>
                  </a:lnTo>
                  <a:lnTo>
                    <a:pt x="5067" y="3174"/>
                  </a:lnTo>
                  <a:lnTo>
                    <a:pt x="4680" y="3104"/>
                  </a:lnTo>
                  <a:lnTo>
                    <a:pt x="4412" y="3042"/>
                  </a:lnTo>
                  <a:lnTo>
                    <a:pt x="4159" y="2966"/>
                  </a:lnTo>
                  <a:lnTo>
                    <a:pt x="3927" y="2882"/>
                  </a:lnTo>
                  <a:lnTo>
                    <a:pt x="3814" y="2834"/>
                  </a:lnTo>
                  <a:lnTo>
                    <a:pt x="3709" y="2785"/>
                  </a:lnTo>
                  <a:lnTo>
                    <a:pt x="3603" y="2729"/>
                  </a:lnTo>
                  <a:lnTo>
                    <a:pt x="3505" y="2674"/>
                  </a:lnTo>
                  <a:lnTo>
                    <a:pt x="3315" y="2549"/>
                  </a:lnTo>
                  <a:lnTo>
                    <a:pt x="3132" y="2417"/>
                  </a:lnTo>
                  <a:lnTo>
                    <a:pt x="2963" y="2278"/>
                  </a:lnTo>
                  <a:lnTo>
                    <a:pt x="2597" y="2466"/>
                  </a:lnTo>
                  <a:lnTo>
                    <a:pt x="2252" y="2653"/>
                  </a:lnTo>
                  <a:lnTo>
                    <a:pt x="1935" y="2841"/>
                  </a:lnTo>
                  <a:lnTo>
                    <a:pt x="1647" y="3035"/>
                  </a:lnTo>
                  <a:lnTo>
                    <a:pt x="1513" y="3132"/>
                  </a:lnTo>
                  <a:lnTo>
                    <a:pt x="1394" y="3222"/>
                  </a:lnTo>
                  <a:lnTo>
                    <a:pt x="1274" y="3320"/>
                  </a:lnTo>
                  <a:lnTo>
                    <a:pt x="1161" y="3417"/>
                  </a:lnTo>
                  <a:lnTo>
                    <a:pt x="1063" y="3514"/>
                  </a:lnTo>
                  <a:lnTo>
                    <a:pt x="964" y="3604"/>
                  </a:lnTo>
                  <a:lnTo>
                    <a:pt x="880" y="3701"/>
                  </a:lnTo>
                  <a:lnTo>
                    <a:pt x="796" y="3799"/>
                  </a:lnTo>
                  <a:lnTo>
                    <a:pt x="690" y="3944"/>
                  </a:lnTo>
                  <a:lnTo>
                    <a:pt x="591" y="4097"/>
                  </a:lnTo>
                  <a:lnTo>
                    <a:pt x="500" y="4257"/>
                  </a:lnTo>
                  <a:lnTo>
                    <a:pt x="416" y="4424"/>
                  </a:lnTo>
                  <a:lnTo>
                    <a:pt x="345" y="4597"/>
                  </a:lnTo>
                  <a:lnTo>
                    <a:pt x="275" y="4771"/>
                  </a:lnTo>
                  <a:lnTo>
                    <a:pt x="219" y="4958"/>
                  </a:lnTo>
                  <a:lnTo>
                    <a:pt x="169" y="5146"/>
                  </a:lnTo>
                  <a:lnTo>
                    <a:pt x="127" y="5340"/>
                  </a:lnTo>
                  <a:lnTo>
                    <a:pt x="85" y="5541"/>
                  </a:lnTo>
                  <a:lnTo>
                    <a:pt x="57" y="5743"/>
                  </a:lnTo>
                  <a:lnTo>
                    <a:pt x="36" y="5951"/>
                  </a:lnTo>
                  <a:lnTo>
                    <a:pt x="15" y="6159"/>
                  </a:lnTo>
                  <a:lnTo>
                    <a:pt x="7" y="6375"/>
                  </a:lnTo>
                  <a:lnTo>
                    <a:pt x="0" y="6597"/>
                  </a:lnTo>
                  <a:lnTo>
                    <a:pt x="0" y="6812"/>
                  </a:lnTo>
                  <a:lnTo>
                    <a:pt x="7" y="7041"/>
                  </a:lnTo>
                  <a:lnTo>
                    <a:pt x="22" y="7263"/>
                  </a:lnTo>
                  <a:lnTo>
                    <a:pt x="36" y="7492"/>
                  </a:lnTo>
                  <a:lnTo>
                    <a:pt x="57" y="7722"/>
                  </a:lnTo>
                  <a:lnTo>
                    <a:pt x="113" y="8180"/>
                  </a:lnTo>
                  <a:lnTo>
                    <a:pt x="190" y="8645"/>
                  </a:lnTo>
                  <a:lnTo>
                    <a:pt x="275" y="9117"/>
                  </a:lnTo>
                  <a:lnTo>
                    <a:pt x="373" y="9575"/>
                  </a:lnTo>
                  <a:lnTo>
                    <a:pt x="486" y="10041"/>
                  </a:lnTo>
                  <a:lnTo>
                    <a:pt x="606" y="10492"/>
                  </a:lnTo>
                  <a:lnTo>
                    <a:pt x="725" y="10936"/>
                  </a:lnTo>
                  <a:lnTo>
                    <a:pt x="859" y="11374"/>
                  </a:lnTo>
                  <a:lnTo>
                    <a:pt x="993" y="11790"/>
                  </a:lnTo>
                  <a:lnTo>
                    <a:pt x="1133" y="12193"/>
                  </a:lnTo>
                  <a:lnTo>
                    <a:pt x="1267" y="12582"/>
                  </a:lnTo>
                  <a:lnTo>
                    <a:pt x="1401" y="12943"/>
                  </a:lnTo>
                  <a:lnTo>
                    <a:pt x="1654" y="13602"/>
                  </a:lnTo>
                  <a:lnTo>
                    <a:pt x="1879" y="14144"/>
                  </a:lnTo>
                  <a:lnTo>
                    <a:pt x="2055" y="14554"/>
                  </a:lnTo>
                  <a:lnTo>
                    <a:pt x="2210" y="14908"/>
                  </a:lnTo>
                  <a:lnTo>
                    <a:pt x="2217" y="14908"/>
                  </a:lnTo>
                  <a:lnTo>
                    <a:pt x="2590" y="14727"/>
                  </a:lnTo>
                  <a:lnTo>
                    <a:pt x="2977" y="14554"/>
                  </a:lnTo>
                  <a:lnTo>
                    <a:pt x="3357" y="14380"/>
                  </a:lnTo>
                  <a:lnTo>
                    <a:pt x="3751" y="14213"/>
                  </a:lnTo>
                  <a:lnTo>
                    <a:pt x="4145" y="14054"/>
                  </a:lnTo>
                  <a:lnTo>
                    <a:pt x="4546" y="13894"/>
                  </a:lnTo>
                  <a:lnTo>
                    <a:pt x="4954" y="13741"/>
                  </a:lnTo>
                  <a:lnTo>
                    <a:pt x="5362" y="13595"/>
                  </a:lnTo>
                  <a:lnTo>
                    <a:pt x="5784" y="13450"/>
                  </a:lnTo>
                  <a:lnTo>
                    <a:pt x="6199" y="13311"/>
                  </a:lnTo>
                  <a:lnTo>
                    <a:pt x="6629" y="13179"/>
                  </a:lnTo>
                  <a:lnTo>
                    <a:pt x="7058" y="13054"/>
                  </a:lnTo>
                  <a:lnTo>
                    <a:pt x="7494" y="12929"/>
                  </a:lnTo>
                  <a:lnTo>
                    <a:pt x="7930" y="12804"/>
                  </a:lnTo>
                  <a:lnTo>
                    <a:pt x="8374" y="12693"/>
                  </a:lnTo>
                  <a:lnTo>
                    <a:pt x="8824" y="12582"/>
                  </a:lnTo>
                  <a:lnTo>
                    <a:pt x="9274" y="12471"/>
                  </a:lnTo>
                  <a:lnTo>
                    <a:pt x="9725" y="12373"/>
                  </a:lnTo>
                  <a:lnTo>
                    <a:pt x="10189" y="12276"/>
                  </a:lnTo>
                  <a:lnTo>
                    <a:pt x="10653" y="12179"/>
                  </a:lnTo>
                  <a:lnTo>
                    <a:pt x="11118" y="12089"/>
                  </a:lnTo>
                  <a:lnTo>
                    <a:pt x="11589" y="12005"/>
                  </a:lnTo>
                  <a:lnTo>
                    <a:pt x="12068" y="11929"/>
                  </a:lnTo>
                  <a:lnTo>
                    <a:pt x="12546" y="11853"/>
                  </a:lnTo>
                  <a:lnTo>
                    <a:pt x="13025" y="11776"/>
                  </a:lnTo>
                  <a:lnTo>
                    <a:pt x="13510" y="11714"/>
                  </a:lnTo>
                  <a:lnTo>
                    <a:pt x="14003" y="11651"/>
                  </a:lnTo>
                  <a:lnTo>
                    <a:pt x="14495" y="11589"/>
                  </a:lnTo>
                  <a:lnTo>
                    <a:pt x="14988" y="11533"/>
                  </a:lnTo>
                  <a:lnTo>
                    <a:pt x="15487" y="11485"/>
                  </a:lnTo>
                  <a:lnTo>
                    <a:pt x="15987" y="11436"/>
                  </a:lnTo>
                  <a:lnTo>
                    <a:pt x="16494" y="11394"/>
                  </a:lnTo>
                  <a:lnTo>
                    <a:pt x="17000" y="11360"/>
                  </a:lnTo>
                  <a:lnTo>
                    <a:pt x="17514" y="11325"/>
                  </a:lnTo>
                  <a:lnTo>
                    <a:pt x="18027" y="11297"/>
                  </a:lnTo>
                  <a:lnTo>
                    <a:pt x="18541" y="11269"/>
                  </a:lnTo>
                  <a:lnTo>
                    <a:pt x="19062" y="11249"/>
                  </a:lnTo>
                  <a:lnTo>
                    <a:pt x="19582" y="11235"/>
                  </a:lnTo>
                  <a:lnTo>
                    <a:pt x="20638" y="11214"/>
                  </a:lnTo>
                  <a:lnTo>
                    <a:pt x="21693" y="11207"/>
                  </a:lnTo>
                  <a:lnTo>
                    <a:pt x="22763" y="11214"/>
                  </a:lnTo>
                  <a:lnTo>
                    <a:pt x="23839" y="11242"/>
                  </a:lnTo>
                  <a:lnTo>
                    <a:pt x="24923" y="11283"/>
                  </a:lnTo>
                  <a:lnTo>
                    <a:pt x="26014" y="11339"/>
                  </a:lnTo>
                  <a:lnTo>
                    <a:pt x="27111" y="11415"/>
                  </a:lnTo>
                  <a:lnTo>
                    <a:pt x="28216" y="11506"/>
                  </a:lnTo>
                  <a:lnTo>
                    <a:pt x="29321" y="11603"/>
                  </a:lnTo>
                  <a:lnTo>
                    <a:pt x="30440" y="11721"/>
                  </a:lnTo>
                  <a:lnTo>
                    <a:pt x="31551" y="11853"/>
                  </a:lnTo>
                  <a:lnTo>
                    <a:pt x="32670" y="12005"/>
                  </a:lnTo>
                  <a:lnTo>
                    <a:pt x="33796" y="12165"/>
                  </a:lnTo>
                  <a:lnTo>
                    <a:pt x="34915" y="12339"/>
                  </a:lnTo>
                  <a:lnTo>
                    <a:pt x="36040" y="12526"/>
                  </a:lnTo>
                  <a:lnTo>
                    <a:pt x="37166" y="12734"/>
                  </a:lnTo>
                  <a:lnTo>
                    <a:pt x="38299" y="12950"/>
                  </a:lnTo>
                  <a:lnTo>
                    <a:pt x="39425" y="13179"/>
                  </a:lnTo>
                  <a:lnTo>
                    <a:pt x="40544" y="13429"/>
                  </a:lnTo>
                  <a:lnTo>
                    <a:pt x="41669" y="13686"/>
                  </a:lnTo>
                  <a:lnTo>
                    <a:pt x="42788" y="13956"/>
                  </a:lnTo>
                  <a:lnTo>
                    <a:pt x="43907" y="14241"/>
                  </a:lnTo>
                  <a:lnTo>
                    <a:pt x="45019" y="14540"/>
                  </a:lnTo>
                  <a:lnTo>
                    <a:pt x="46130" y="14852"/>
                  </a:lnTo>
                  <a:lnTo>
                    <a:pt x="47235" y="15171"/>
                  </a:lnTo>
                  <a:lnTo>
                    <a:pt x="48340" y="15505"/>
                  </a:lnTo>
                  <a:lnTo>
                    <a:pt x="49431" y="15859"/>
                  </a:lnTo>
                  <a:lnTo>
                    <a:pt x="50521" y="16213"/>
                  </a:lnTo>
                  <a:lnTo>
                    <a:pt x="51598" y="16588"/>
                  </a:lnTo>
                  <a:lnTo>
                    <a:pt x="52667" y="16970"/>
                  </a:lnTo>
                  <a:lnTo>
                    <a:pt x="53730" y="17366"/>
                  </a:lnTo>
                  <a:lnTo>
                    <a:pt x="54785" y="17775"/>
                  </a:lnTo>
                  <a:lnTo>
                    <a:pt x="55834" y="18192"/>
                  </a:lnTo>
                  <a:lnTo>
                    <a:pt x="56868" y="18622"/>
                  </a:lnTo>
                  <a:lnTo>
                    <a:pt x="57888" y="19067"/>
                  </a:lnTo>
                  <a:lnTo>
                    <a:pt x="58901" y="19518"/>
                  </a:lnTo>
                  <a:lnTo>
                    <a:pt x="59901" y="19976"/>
                  </a:lnTo>
                  <a:lnTo>
                    <a:pt x="60886" y="20455"/>
                  </a:lnTo>
                  <a:lnTo>
                    <a:pt x="61864" y="20934"/>
                  </a:lnTo>
                  <a:lnTo>
                    <a:pt x="62821" y="21434"/>
                  </a:lnTo>
                  <a:lnTo>
                    <a:pt x="63763" y="21934"/>
                  </a:lnTo>
                  <a:lnTo>
                    <a:pt x="64699" y="22448"/>
                  </a:lnTo>
                  <a:lnTo>
                    <a:pt x="65607" y="22976"/>
                  </a:lnTo>
                  <a:lnTo>
                    <a:pt x="66064" y="23239"/>
                  </a:lnTo>
                  <a:lnTo>
                    <a:pt x="66508" y="23510"/>
                  </a:lnTo>
                  <a:lnTo>
                    <a:pt x="66951" y="23781"/>
                  </a:lnTo>
                  <a:lnTo>
                    <a:pt x="67387" y="24052"/>
                  </a:lnTo>
                  <a:lnTo>
                    <a:pt x="67394" y="24059"/>
                  </a:lnTo>
                  <a:lnTo>
                    <a:pt x="67507" y="23961"/>
                  </a:lnTo>
                  <a:lnTo>
                    <a:pt x="67619" y="23864"/>
                  </a:lnTo>
                  <a:lnTo>
                    <a:pt x="67732" y="23760"/>
                  </a:lnTo>
                  <a:lnTo>
                    <a:pt x="67845" y="23649"/>
                  </a:lnTo>
                  <a:lnTo>
                    <a:pt x="67950" y="23524"/>
                  </a:lnTo>
                  <a:lnTo>
                    <a:pt x="68063" y="23399"/>
                  </a:lnTo>
                  <a:lnTo>
                    <a:pt x="68168" y="23267"/>
                  </a:lnTo>
                  <a:lnTo>
                    <a:pt x="68274" y="23128"/>
                  </a:lnTo>
                  <a:lnTo>
                    <a:pt x="68372" y="22982"/>
                  </a:lnTo>
                  <a:lnTo>
                    <a:pt x="68478" y="22830"/>
                  </a:lnTo>
                  <a:lnTo>
                    <a:pt x="68576" y="22670"/>
                  </a:lnTo>
                  <a:lnTo>
                    <a:pt x="68675" y="22510"/>
                  </a:lnTo>
                  <a:lnTo>
                    <a:pt x="68865" y="22170"/>
                  </a:lnTo>
                  <a:lnTo>
                    <a:pt x="69048" y="21809"/>
                  </a:lnTo>
                  <a:lnTo>
                    <a:pt x="69224" y="21434"/>
                  </a:lnTo>
                  <a:lnTo>
                    <a:pt x="69393" y="21038"/>
                  </a:lnTo>
                  <a:lnTo>
                    <a:pt x="69554" y="20636"/>
                  </a:lnTo>
                  <a:lnTo>
                    <a:pt x="69709" y="20219"/>
                  </a:lnTo>
                  <a:lnTo>
                    <a:pt x="69857" y="19789"/>
                  </a:lnTo>
                  <a:lnTo>
                    <a:pt x="69991" y="19351"/>
                  </a:lnTo>
                  <a:lnTo>
                    <a:pt x="70117" y="18907"/>
                  </a:lnTo>
                  <a:lnTo>
                    <a:pt x="70237" y="18456"/>
                  </a:lnTo>
                  <a:lnTo>
                    <a:pt x="70342" y="18004"/>
                  </a:lnTo>
                  <a:lnTo>
                    <a:pt x="70441" y="17546"/>
                  </a:lnTo>
                  <a:lnTo>
                    <a:pt x="70532" y="17088"/>
                  </a:lnTo>
                  <a:lnTo>
                    <a:pt x="70610" y="16636"/>
                  </a:lnTo>
                  <a:lnTo>
                    <a:pt x="70680" y="16185"/>
                  </a:lnTo>
                  <a:lnTo>
                    <a:pt x="70736" y="15734"/>
                  </a:lnTo>
                  <a:lnTo>
                    <a:pt x="70786" y="15296"/>
                  </a:lnTo>
                  <a:lnTo>
                    <a:pt x="70828" y="14866"/>
                  </a:lnTo>
                  <a:lnTo>
                    <a:pt x="70849" y="14442"/>
                  </a:lnTo>
                  <a:lnTo>
                    <a:pt x="70863" y="14033"/>
                  </a:lnTo>
                  <a:lnTo>
                    <a:pt x="70870" y="13637"/>
                  </a:lnTo>
                  <a:lnTo>
                    <a:pt x="70856" y="13255"/>
                  </a:lnTo>
                  <a:lnTo>
                    <a:pt x="70835" y="12887"/>
                  </a:lnTo>
                  <a:lnTo>
                    <a:pt x="70800" y="12540"/>
                  </a:lnTo>
                  <a:lnTo>
                    <a:pt x="70758" y="12214"/>
                  </a:lnTo>
                  <a:lnTo>
                    <a:pt x="70729" y="12061"/>
                  </a:lnTo>
                  <a:lnTo>
                    <a:pt x="70694" y="11908"/>
                  </a:lnTo>
                  <a:lnTo>
                    <a:pt x="70659" y="11790"/>
                  </a:lnTo>
                  <a:lnTo>
                    <a:pt x="70610" y="11672"/>
                  </a:lnTo>
                  <a:lnTo>
                    <a:pt x="70546" y="11547"/>
                  </a:lnTo>
                  <a:lnTo>
                    <a:pt x="70462" y="11415"/>
                  </a:lnTo>
                  <a:lnTo>
                    <a:pt x="70364" y="11283"/>
                  </a:lnTo>
                  <a:lnTo>
                    <a:pt x="70251" y="11144"/>
                  </a:lnTo>
                  <a:lnTo>
                    <a:pt x="70124" y="11006"/>
                  </a:lnTo>
                  <a:lnTo>
                    <a:pt x="69977" y="10860"/>
                  </a:lnTo>
                  <a:lnTo>
                    <a:pt x="69815" y="10707"/>
                  </a:lnTo>
                  <a:lnTo>
                    <a:pt x="69646" y="10554"/>
                  </a:lnTo>
                  <a:lnTo>
                    <a:pt x="69456" y="10395"/>
                  </a:lnTo>
                  <a:lnTo>
                    <a:pt x="69252" y="10235"/>
                  </a:lnTo>
                  <a:lnTo>
                    <a:pt x="69041" y="10075"/>
                  </a:lnTo>
                  <a:lnTo>
                    <a:pt x="68809" y="9909"/>
                  </a:lnTo>
                  <a:lnTo>
                    <a:pt x="68569" y="9735"/>
                  </a:lnTo>
                  <a:lnTo>
                    <a:pt x="68309" y="9561"/>
                  </a:lnTo>
                  <a:lnTo>
                    <a:pt x="67859" y="9270"/>
                  </a:lnTo>
                  <a:lnTo>
                    <a:pt x="67373" y="8978"/>
                  </a:lnTo>
                  <a:lnTo>
                    <a:pt x="66852" y="8673"/>
                  </a:lnTo>
                  <a:lnTo>
                    <a:pt x="66304" y="8360"/>
                  </a:lnTo>
                  <a:lnTo>
                    <a:pt x="65720" y="8048"/>
                  </a:lnTo>
                  <a:lnTo>
                    <a:pt x="65114" y="7728"/>
                  </a:lnTo>
                  <a:lnTo>
                    <a:pt x="64474" y="7409"/>
                  </a:lnTo>
                  <a:lnTo>
                    <a:pt x="63806" y="7083"/>
                  </a:lnTo>
                  <a:lnTo>
                    <a:pt x="63109" y="6756"/>
                  </a:lnTo>
                  <a:lnTo>
                    <a:pt x="62384" y="6430"/>
                  </a:lnTo>
                  <a:lnTo>
                    <a:pt x="61646" y="6097"/>
                  </a:lnTo>
                  <a:lnTo>
                    <a:pt x="60872" y="5764"/>
                  </a:lnTo>
                  <a:lnTo>
                    <a:pt x="60083" y="5437"/>
                  </a:lnTo>
                  <a:lnTo>
                    <a:pt x="59274" y="5104"/>
                  </a:lnTo>
                  <a:lnTo>
                    <a:pt x="58437" y="4778"/>
                  </a:lnTo>
                  <a:lnTo>
                    <a:pt x="57586" y="4451"/>
                  </a:lnTo>
                  <a:lnTo>
                    <a:pt x="56720" y="4132"/>
                  </a:lnTo>
                  <a:lnTo>
                    <a:pt x="55834" y="3806"/>
                  </a:lnTo>
                  <a:lnTo>
                    <a:pt x="54933" y="3493"/>
                  </a:lnTo>
                  <a:lnTo>
                    <a:pt x="54011" y="3181"/>
                  </a:lnTo>
                  <a:lnTo>
                    <a:pt x="53082" y="2875"/>
                  </a:lnTo>
                  <a:lnTo>
                    <a:pt x="52139" y="2570"/>
                  </a:lnTo>
                  <a:lnTo>
                    <a:pt x="51183" y="2278"/>
                  </a:lnTo>
                  <a:lnTo>
                    <a:pt x="50219" y="1987"/>
                  </a:lnTo>
                  <a:lnTo>
                    <a:pt x="49241" y="1709"/>
                  </a:lnTo>
                  <a:lnTo>
                    <a:pt x="48255" y="1431"/>
                  </a:lnTo>
                  <a:lnTo>
                    <a:pt x="47270" y="1167"/>
                  </a:lnTo>
                  <a:lnTo>
                    <a:pt x="46271" y="917"/>
                  </a:lnTo>
                  <a:lnTo>
                    <a:pt x="45265" y="667"/>
                  </a:lnTo>
                  <a:lnTo>
                    <a:pt x="44259" y="438"/>
                  </a:lnTo>
                  <a:lnTo>
                    <a:pt x="43253" y="216"/>
                  </a:lnTo>
                  <a:lnTo>
                    <a:pt x="4223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40"/>
            <p:cNvSpPr/>
            <p:nvPr/>
          </p:nvSpPr>
          <p:spPr>
            <a:xfrm rot="10800000">
              <a:off x="491950" y="2549863"/>
              <a:ext cx="458775" cy="1150500"/>
            </a:xfrm>
            <a:custGeom>
              <a:avLst/>
              <a:gdLst/>
              <a:ahLst/>
              <a:cxnLst/>
              <a:rect l="l" t="t" r="r" b="b"/>
              <a:pathLst>
                <a:path w="18351" h="46020" extrusionOk="0">
                  <a:moveTo>
                    <a:pt x="49" y="41041"/>
                  </a:moveTo>
                  <a:lnTo>
                    <a:pt x="49" y="41041"/>
                  </a:lnTo>
                  <a:lnTo>
                    <a:pt x="120" y="40812"/>
                  </a:lnTo>
                  <a:lnTo>
                    <a:pt x="190" y="40534"/>
                  </a:lnTo>
                  <a:lnTo>
                    <a:pt x="254" y="40215"/>
                  </a:lnTo>
                  <a:lnTo>
                    <a:pt x="317" y="39861"/>
                  </a:lnTo>
                  <a:lnTo>
                    <a:pt x="380" y="39465"/>
                  </a:lnTo>
                  <a:lnTo>
                    <a:pt x="436" y="39028"/>
                  </a:lnTo>
                  <a:lnTo>
                    <a:pt x="493" y="38562"/>
                  </a:lnTo>
                  <a:lnTo>
                    <a:pt x="549" y="38056"/>
                  </a:lnTo>
                  <a:lnTo>
                    <a:pt x="598" y="37521"/>
                  </a:lnTo>
                  <a:lnTo>
                    <a:pt x="655" y="36959"/>
                  </a:lnTo>
                  <a:lnTo>
                    <a:pt x="746" y="35743"/>
                  </a:lnTo>
                  <a:lnTo>
                    <a:pt x="830" y="34417"/>
                  </a:lnTo>
                  <a:lnTo>
                    <a:pt x="915" y="33001"/>
                  </a:lnTo>
                  <a:lnTo>
                    <a:pt x="985" y="31501"/>
                  </a:lnTo>
                  <a:lnTo>
                    <a:pt x="1056" y="29932"/>
                  </a:lnTo>
                  <a:lnTo>
                    <a:pt x="1119" y="28307"/>
                  </a:lnTo>
                  <a:lnTo>
                    <a:pt x="1182" y="26634"/>
                  </a:lnTo>
                  <a:lnTo>
                    <a:pt x="1295" y="23204"/>
                  </a:lnTo>
                  <a:lnTo>
                    <a:pt x="1407" y="19726"/>
                  </a:lnTo>
                  <a:lnTo>
                    <a:pt x="1520" y="16310"/>
                  </a:lnTo>
                  <a:lnTo>
                    <a:pt x="1583" y="14650"/>
                  </a:lnTo>
                  <a:lnTo>
                    <a:pt x="1647" y="13046"/>
                  </a:lnTo>
                  <a:lnTo>
                    <a:pt x="1710" y="11498"/>
                  </a:lnTo>
                  <a:lnTo>
                    <a:pt x="1780" y="10026"/>
                  </a:lnTo>
                  <a:lnTo>
                    <a:pt x="1858" y="8645"/>
                  </a:lnTo>
                  <a:lnTo>
                    <a:pt x="1935" y="7353"/>
                  </a:lnTo>
                  <a:lnTo>
                    <a:pt x="2020" y="6173"/>
                  </a:lnTo>
                  <a:lnTo>
                    <a:pt x="2069" y="5631"/>
                  </a:lnTo>
                  <a:lnTo>
                    <a:pt x="2118" y="5117"/>
                  </a:lnTo>
                  <a:lnTo>
                    <a:pt x="2167" y="4638"/>
                  </a:lnTo>
                  <a:lnTo>
                    <a:pt x="2217" y="4194"/>
                  </a:lnTo>
                  <a:lnTo>
                    <a:pt x="2273" y="3784"/>
                  </a:lnTo>
                  <a:lnTo>
                    <a:pt x="2329" y="3416"/>
                  </a:lnTo>
                  <a:lnTo>
                    <a:pt x="2393" y="3090"/>
                  </a:lnTo>
                  <a:lnTo>
                    <a:pt x="2456" y="2798"/>
                  </a:lnTo>
                  <a:lnTo>
                    <a:pt x="2519" y="2555"/>
                  </a:lnTo>
                  <a:lnTo>
                    <a:pt x="2583" y="2347"/>
                  </a:lnTo>
                  <a:lnTo>
                    <a:pt x="2618" y="2264"/>
                  </a:lnTo>
                  <a:lnTo>
                    <a:pt x="2653" y="2194"/>
                  </a:lnTo>
                  <a:lnTo>
                    <a:pt x="2688" y="2132"/>
                  </a:lnTo>
                  <a:lnTo>
                    <a:pt x="2730" y="2083"/>
                  </a:lnTo>
                  <a:lnTo>
                    <a:pt x="2765" y="2042"/>
                  </a:lnTo>
                  <a:lnTo>
                    <a:pt x="2801" y="2021"/>
                  </a:lnTo>
                  <a:lnTo>
                    <a:pt x="2843" y="2007"/>
                  </a:lnTo>
                  <a:lnTo>
                    <a:pt x="2885" y="2007"/>
                  </a:lnTo>
                  <a:lnTo>
                    <a:pt x="2885" y="2007"/>
                  </a:lnTo>
                  <a:lnTo>
                    <a:pt x="2970" y="2021"/>
                  </a:lnTo>
                  <a:lnTo>
                    <a:pt x="3082" y="2021"/>
                  </a:lnTo>
                  <a:lnTo>
                    <a:pt x="3202" y="2021"/>
                  </a:lnTo>
                  <a:lnTo>
                    <a:pt x="3342" y="2021"/>
                  </a:lnTo>
                  <a:lnTo>
                    <a:pt x="3659" y="1993"/>
                  </a:lnTo>
                  <a:lnTo>
                    <a:pt x="4032" y="1951"/>
                  </a:lnTo>
                  <a:lnTo>
                    <a:pt x="4461" y="1896"/>
                  </a:lnTo>
                  <a:lnTo>
                    <a:pt x="4933" y="1826"/>
                  </a:lnTo>
                  <a:lnTo>
                    <a:pt x="5439" y="1743"/>
                  </a:lnTo>
                  <a:lnTo>
                    <a:pt x="5988" y="1646"/>
                  </a:lnTo>
                  <a:lnTo>
                    <a:pt x="7177" y="1431"/>
                  </a:lnTo>
                  <a:lnTo>
                    <a:pt x="8458" y="1195"/>
                  </a:lnTo>
                  <a:lnTo>
                    <a:pt x="9788" y="945"/>
                  </a:lnTo>
                  <a:lnTo>
                    <a:pt x="11146" y="702"/>
                  </a:lnTo>
                  <a:lnTo>
                    <a:pt x="11821" y="584"/>
                  </a:lnTo>
                  <a:lnTo>
                    <a:pt x="12483" y="472"/>
                  </a:lnTo>
                  <a:lnTo>
                    <a:pt x="13130" y="368"/>
                  </a:lnTo>
                  <a:lnTo>
                    <a:pt x="13763" y="278"/>
                  </a:lnTo>
                  <a:lnTo>
                    <a:pt x="14375" y="195"/>
                  </a:lnTo>
                  <a:lnTo>
                    <a:pt x="14959" y="118"/>
                  </a:lnTo>
                  <a:lnTo>
                    <a:pt x="15508" y="63"/>
                  </a:lnTo>
                  <a:lnTo>
                    <a:pt x="16029" y="21"/>
                  </a:lnTo>
                  <a:lnTo>
                    <a:pt x="16500" y="0"/>
                  </a:lnTo>
                  <a:lnTo>
                    <a:pt x="16726" y="0"/>
                  </a:lnTo>
                  <a:lnTo>
                    <a:pt x="16930" y="0"/>
                  </a:lnTo>
                  <a:lnTo>
                    <a:pt x="17127" y="0"/>
                  </a:lnTo>
                  <a:lnTo>
                    <a:pt x="17317" y="14"/>
                  </a:lnTo>
                  <a:lnTo>
                    <a:pt x="17485" y="35"/>
                  </a:lnTo>
                  <a:lnTo>
                    <a:pt x="17640" y="56"/>
                  </a:lnTo>
                  <a:lnTo>
                    <a:pt x="17781" y="84"/>
                  </a:lnTo>
                  <a:lnTo>
                    <a:pt x="17908" y="118"/>
                  </a:lnTo>
                  <a:lnTo>
                    <a:pt x="18020" y="160"/>
                  </a:lnTo>
                  <a:lnTo>
                    <a:pt x="18112" y="209"/>
                  </a:lnTo>
                  <a:lnTo>
                    <a:pt x="18189" y="264"/>
                  </a:lnTo>
                  <a:lnTo>
                    <a:pt x="18224" y="292"/>
                  </a:lnTo>
                  <a:lnTo>
                    <a:pt x="18252" y="327"/>
                  </a:lnTo>
                  <a:lnTo>
                    <a:pt x="18274" y="361"/>
                  </a:lnTo>
                  <a:lnTo>
                    <a:pt x="18295" y="396"/>
                  </a:lnTo>
                  <a:lnTo>
                    <a:pt x="18309" y="431"/>
                  </a:lnTo>
                  <a:lnTo>
                    <a:pt x="18316" y="472"/>
                  </a:lnTo>
                  <a:lnTo>
                    <a:pt x="18316" y="472"/>
                  </a:lnTo>
                  <a:lnTo>
                    <a:pt x="18330" y="577"/>
                  </a:lnTo>
                  <a:lnTo>
                    <a:pt x="18337" y="736"/>
                  </a:lnTo>
                  <a:lnTo>
                    <a:pt x="18351" y="1188"/>
                  </a:lnTo>
                  <a:lnTo>
                    <a:pt x="18351" y="1826"/>
                  </a:lnTo>
                  <a:lnTo>
                    <a:pt x="18344" y="2639"/>
                  </a:lnTo>
                  <a:lnTo>
                    <a:pt x="18323" y="3604"/>
                  </a:lnTo>
                  <a:lnTo>
                    <a:pt x="18295" y="4715"/>
                  </a:lnTo>
                  <a:lnTo>
                    <a:pt x="18252" y="5958"/>
                  </a:lnTo>
                  <a:lnTo>
                    <a:pt x="18210" y="7318"/>
                  </a:lnTo>
                  <a:lnTo>
                    <a:pt x="18154" y="8790"/>
                  </a:lnTo>
                  <a:lnTo>
                    <a:pt x="18084" y="10366"/>
                  </a:lnTo>
                  <a:lnTo>
                    <a:pt x="18013" y="12019"/>
                  </a:lnTo>
                  <a:lnTo>
                    <a:pt x="17929" y="13741"/>
                  </a:lnTo>
                  <a:lnTo>
                    <a:pt x="17837" y="15532"/>
                  </a:lnTo>
                  <a:lnTo>
                    <a:pt x="17739" y="17365"/>
                  </a:lnTo>
                  <a:lnTo>
                    <a:pt x="17626" y="19233"/>
                  </a:lnTo>
                  <a:lnTo>
                    <a:pt x="17514" y="21128"/>
                  </a:lnTo>
                  <a:lnTo>
                    <a:pt x="17387" y="23038"/>
                  </a:lnTo>
                  <a:lnTo>
                    <a:pt x="17260" y="24940"/>
                  </a:lnTo>
                  <a:lnTo>
                    <a:pt x="17120" y="26829"/>
                  </a:lnTo>
                  <a:lnTo>
                    <a:pt x="16979" y="28696"/>
                  </a:lnTo>
                  <a:lnTo>
                    <a:pt x="16824" y="30529"/>
                  </a:lnTo>
                  <a:lnTo>
                    <a:pt x="16669" y="32307"/>
                  </a:lnTo>
                  <a:lnTo>
                    <a:pt x="16500" y="34022"/>
                  </a:lnTo>
                  <a:lnTo>
                    <a:pt x="16331" y="35667"/>
                  </a:lnTo>
                  <a:lnTo>
                    <a:pt x="16156" y="37229"/>
                  </a:lnTo>
                  <a:lnTo>
                    <a:pt x="16064" y="37972"/>
                  </a:lnTo>
                  <a:lnTo>
                    <a:pt x="15973" y="38687"/>
                  </a:lnTo>
                  <a:lnTo>
                    <a:pt x="15874" y="39375"/>
                  </a:lnTo>
                  <a:lnTo>
                    <a:pt x="15783" y="40041"/>
                  </a:lnTo>
                  <a:lnTo>
                    <a:pt x="15684" y="40666"/>
                  </a:lnTo>
                  <a:lnTo>
                    <a:pt x="15586" y="41270"/>
                  </a:lnTo>
                  <a:lnTo>
                    <a:pt x="15487" y="41833"/>
                  </a:lnTo>
                  <a:lnTo>
                    <a:pt x="15389" y="42360"/>
                  </a:lnTo>
                  <a:lnTo>
                    <a:pt x="15283" y="42853"/>
                  </a:lnTo>
                  <a:lnTo>
                    <a:pt x="15178" y="43305"/>
                  </a:lnTo>
                  <a:lnTo>
                    <a:pt x="15079" y="43721"/>
                  </a:lnTo>
                  <a:lnTo>
                    <a:pt x="14973" y="44096"/>
                  </a:lnTo>
                  <a:lnTo>
                    <a:pt x="14861" y="44422"/>
                  </a:lnTo>
                  <a:lnTo>
                    <a:pt x="14812" y="44575"/>
                  </a:lnTo>
                  <a:lnTo>
                    <a:pt x="14755" y="44714"/>
                  </a:lnTo>
                  <a:lnTo>
                    <a:pt x="14755" y="44714"/>
                  </a:lnTo>
                  <a:lnTo>
                    <a:pt x="14720" y="44790"/>
                  </a:lnTo>
                  <a:lnTo>
                    <a:pt x="14678" y="44867"/>
                  </a:lnTo>
                  <a:lnTo>
                    <a:pt x="14636" y="44943"/>
                  </a:lnTo>
                  <a:lnTo>
                    <a:pt x="14586" y="45019"/>
                  </a:lnTo>
                  <a:lnTo>
                    <a:pt x="14530" y="45089"/>
                  </a:lnTo>
                  <a:lnTo>
                    <a:pt x="14474" y="45151"/>
                  </a:lnTo>
                  <a:lnTo>
                    <a:pt x="14411" y="45214"/>
                  </a:lnTo>
                  <a:lnTo>
                    <a:pt x="14340" y="45276"/>
                  </a:lnTo>
                  <a:lnTo>
                    <a:pt x="14270" y="45339"/>
                  </a:lnTo>
                  <a:lnTo>
                    <a:pt x="14199" y="45394"/>
                  </a:lnTo>
                  <a:lnTo>
                    <a:pt x="14115" y="45443"/>
                  </a:lnTo>
                  <a:lnTo>
                    <a:pt x="14038" y="45499"/>
                  </a:lnTo>
                  <a:lnTo>
                    <a:pt x="13862" y="45589"/>
                  </a:lnTo>
                  <a:lnTo>
                    <a:pt x="13672" y="45672"/>
                  </a:lnTo>
                  <a:lnTo>
                    <a:pt x="13468" y="45748"/>
                  </a:lnTo>
                  <a:lnTo>
                    <a:pt x="13250" y="45811"/>
                  </a:lnTo>
                  <a:lnTo>
                    <a:pt x="13017" y="45867"/>
                  </a:lnTo>
                  <a:lnTo>
                    <a:pt x="12778" y="45915"/>
                  </a:lnTo>
                  <a:lnTo>
                    <a:pt x="12525" y="45950"/>
                  </a:lnTo>
                  <a:lnTo>
                    <a:pt x="12264" y="45985"/>
                  </a:lnTo>
                  <a:lnTo>
                    <a:pt x="11990" y="46005"/>
                  </a:lnTo>
                  <a:lnTo>
                    <a:pt x="11709" y="46012"/>
                  </a:lnTo>
                  <a:lnTo>
                    <a:pt x="11420" y="46019"/>
                  </a:lnTo>
                  <a:lnTo>
                    <a:pt x="11125" y="46019"/>
                  </a:lnTo>
                  <a:lnTo>
                    <a:pt x="10815" y="46005"/>
                  </a:lnTo>
                  <a:lnTo>
                    <a:pt x="10505" y="45985"/>
                  </a:lnTo>
                  <a:lnTo>
                    <a:pt x="10189" y="45964"/>
                  </a:lnTo>
                  <a:lnTo>
                    <a:pt x="9865" y="45929"/>
                  </a:lnTo>
                  <a:lnTo>
                    <a:pt x="9534" y="45887"/>
                  </a:lnTo>
                  <a:lnTo>
                    <a:pt x="9204" y="45846"/>
                  </a:lnTo>
                  <a:lnTo>
                    <a:pt x="8873" y="45790"/>
                  </a:lnTo>
                  <a:lnTo>
                    <a:pt x="8535" y="45735"/>
                  </a:lnTo>
                  <a:lnTo>
                    <a:pt x="8190" y="45665"/>
                  </a:lnTo>
                  <a:lnTo>
                    <a:pt x="7853" y="45596"/>
                  </a:lnTo>
                  <a:lnTo>
                    <a:pt x="7508" y="45519"/>
                  </a:lnTo>
                  <a:lnTo>
                    <a:pt x="7170" y="45443"/>
                  </a:lnTo>
                  <a:lnTo>
                    <a:pt x="6825" y="45353"/>
                  </a:lnTo>
                  <a:lnTo>
                    <a:pt x="6488" y="45262"/>
                  </a:lnTo>
                  <a:lnTo>
                    <a:pt x="6150" y="45172"/>
                  </a:lnTo>
                  <a:lnTo>
                    <a:pt x="5812" y="45068"/>
                  </a:lnTo>
                  <a:lnTo>
                    <a:pt x="5481" y="44964"/>
                  </a:lnTo>
                  <a:lnTo>
                    <a:pt x="5151" y="44860"/>
                  </a:lnTo>
                  <a:lnTo>
                    <a:pt x="4827" y="44742"/>
                  </a:lnTo>
                  <a:lnTo>
                    <a:pt x="4503" y="44631"/>
                  </a:lnTo>
                  <a:lnTo>
                    <a:pt x="4187" y="44513"/>
                  </a:lnTo>
                  <a:lnTo>
                    <a:pt x="3884" y="44388"/>
                  </a:lnTo>
                  <a:lnTo>
                    <a:pt x="3582" y="44263"/>
                  </a:lnTo>
                  <a:lnTo>
                    <a:pt x="3286" y="44138"/>
                  </a:lnTo>
                  <a:lnTo>
                    <a:pt x="2998" y="44006"/>
                  </a:lnTo>
                  <a:lnTo>
                    <a:pt x="2723" y="43874"/>
                  </a:lnTo>
                  <a:lnTo>
                    <a:pt x="2456" y="43735"/>
                  </a:lnTo>
                  <a:lnTo>
                    <a:pt x="2203" y="43596"/>
                  </a:lnTo>
                  <a:lnTo>
                    <a:pt x="1956" y="43457"/>
                  </a:lnTo>
                  <a:lnTo>
                    <a:pt x="1717" y="43318"/>
                  </a:lnTo>
                  <a:lnTo>
                    <a:pt x="1499" y="43180"/>
                  </a:lnTo>
                  <a:lnTo>
                    <a:pt x="1288" y="43034"/>
                  </a:lnTo>
                  <a:lnTo>
                    <a:pt x="1091" y="42895"/>
                  </a:lnTo>
                  <a:lnTo>
                    <a:pt x="908" y="42749"/>
                  </a:lnTo>
                  <a:lnTo>
                    <a:pt x="739" y="42603"/>
                  </a:lnTo>
                  <a:lnTo>
                    <a:pt x="591" y="42457"/>
                  </a:lnTo>
                  <a:lnTo>
                    <a:pt x="451" y="42312"/>
                  </a:lnTo>
                  <a:lnTo>
                    <a:pt x="331" y="42166"/>
                  </a:lnTo>
                  <a:lnTo>
                    <a:pt x="232" y="42027"/>
                  </a:lnTo>
                  <a:lnTo>
                    <a:pt x="148" y="41881"/>
                  </a:lnTo>
                  <a:lnTo>
                    <a:pt x="78" y="41735"/>
                  </a:lnTo>
                  <a:lnTo>
                    <a:pt x="49" y="41666"/>
                  </a:lnTo>
                  <a:lnTo>
                    <a:pt x="28" y="41597"/>
                  </a:lnTo>
                  <a:lnTo>
                    <a:pt x="14" y="41527"/>
                  </a:lnTo>
                  <a:lnTo>
                    <a:pt x="7" y="41458"/>
                  </a:lnTo>
                  <a:lnTo>
                    <a:pt x="0" y="41388"/>
                  </a:lnTo>
                  <a:lnTo>
                    <a:pt x="0" y="41319"/>
                  </a:lnTo>
                  <a:lnTo>
                    <a:pt x="0" y="41249"/>
                  </a:lnTo>
                  <a:lnTo>
                    <a:pt x="14" y="41180"/>
                  </a:lnTo>
                  <a:lnTo>
                    <a:pt x="28" y="41110"/>
                  </a:lnTo>
                  <a:lnTo>
                    <a:pt x="49" y="41041"/>
                  </a:lnTo>
                  <a:lnTo>
                    <a:pt x="49" y="4104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40"/>
            <p:cNvSpPr/>
            <p:nvPr/>
          </p:nvSpPr>
          <p:spPr>
            <a:xfrm rot="10800000">
              <a:off x="924150" y="2684738"/>
              <a:ext cx="1519500" cy="1054500"/>
            </a:xfrm>
            <a:custGeom>
              <a:avLst/>
              <a:gdLst/>
              <a:ahLst/>
              <a:cxnLst/>
              <a:rect l="l" t="t" r="r" b="b"/>
              <a:pathLst>
                <a:path w="60780" h="42180" extrusionOk="0">
                  <a:moveTo>
                    <a:pt x="18168" y="34514"/>
                  </a:moveTo>
                  <a:lnTo>
                    <a:pt x="0" y="41582"/>
                  </a:lnTo>
                  <a:lnTo>
                    <a:pt x="2723" y="42179"/>
                  </a:lnTo>
                  <a:lnTo>
                    <a:pt x="19294" y="36097"/>
                  </a:lnTo>
                  <a:lnTo>
                    <a:pt x="50704" y="40048"/>
                  </a:lnTo>
                  <a:lnTo>
                    <a:pt x="60780" y="1805"/>
                  </a:lnTo>
                  <a:lnTo>
                    <a:pt x="58676" y="0"/>
                  </a:lnTo>
                  <a:lnTo>
                    <a:pt x="48734" y="38541"/>
                  </a:lnTo>
                  <a:lnTo>
                    <a:pt x="18168" y="3451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40"/>
            <p:cNvSpPr/>
            <p:nvPr/>
          </p:nvSpPr>
          <p:spPr>
            <a:xfrm rot="10800000">
              <a:off x="2234867" y="3127713"/>
              <a:ext cx="190700" cy="330350"/>
            </a:xfrm>
            <a:custGeom>
              <a:avLst/>
              <a:gdLst/>
              <a:ahLst/>
              <a:cxnLst/>
              <a:rect l="l" t="t" r="r" b="b"/>
              <a:pathLst>
                <a:path w="7628" h="13214" extrusionOk="0">
                  <a:moveTo>
                    <a:pt x="3455" y="13214"/>
                  </a:moveTo>
                  <a:lnTo>
                    <a:pt x="3455" y="13214"/>
                  </a:lnTo>
                  <a:lnTo>
                    <a:pt x="3532" y="13200"/>
                  </a:lnTo>
                  <a:lnTo>
                    <a:pt x="3610" y="13186"/>
                  </a:lnTo>
                  <a:lnTo>
                    <a:pt x="3687" y="13158"/>
                  </a:lnTo>
                  <a:lnTo>
                    <a:pt x="3772" y="13123"/>
                  </a:lnTo>
                  <a:lnTo>
                    <a:pt x="3856" y="13089"/>
                  </a:lnTo>
                  <a:lnTo>
                    <a:pt x="3947" y="13040"/>
                  </a:lnTo>
                  <a:lnTo>
                    <a:pt x="4039" y="12985"/>
                  </a:lnTo>
                  <a:lnTo>
                    <a:pt x="4130" y="12922"/>
                  </a:lnTo>
                  <a:lnTo>
                    <a:pt x="4222" y="12853"/>
                  </a:lnTo>
                  <a:lnTo>
                    <a:pt x="4320" y="12776"/>
                  </a:lnTo>
                  <a:lnTo>
                    <a:pt x="4419" y="12686"/>
                  </a:lnTo>
                  <a:lnTo>
                    <a:pt x="4517" y="12589"/>
                  </a:lnTo>
                  <a:lnTo>
                    <a:pt x="4623" y="12478"/>
                  </a:lnTo>
                  <a:lnTo>
                    <a:pt x="4721" y="12360"/>
                  </a:lnTo>
                  <a:lnTo>
                    <a:pt x="4827" y="12235"/>
                  </a:lnTo>
                  <a:lnTo>
                    <a:pt x="4933" y="12096"/>
                  </a:lnTo>
                  <a:lnTo>
                    <a:pt x="5045" y="11950"/>
                  </a:lnTo>
                  <a:lnTo>
                    <a:pt x="5151" y="11790"/>
                  </a:lnTo>
                  <a:lnTo>
                    <a:pt x="5263" y="11617"/>
                  </a:lnTo>
                  <a:lnTo>
                    <a:pt x="5369" y="11429"/>
                  </a:lnTo>
                  <a:lnTo>
                    <a:pt x="5481" y="11235"/>
                  </a:lnTo>
                  <a:lnTo>
                    <a:pt x="5594" y="11027"/>
                  </a:lnTo>
                  <a:lnTo>
                    <a:pt x="5707" y="10811"/>
                  </a:lnTo>
                  <a:lnTo>
                    <a:pt x="5819" y="10575"/>
                  </a:lnTo>
                  <a:lnTo>
                    <a:pt x="5939" y="10332"/>
                  </a:lnTo>
                  <a:lnTo>
                    <a:pt x="6051" y="10068"/>
                  </a:lnTo>
                  <a:lnTo>
                    <a:pt x="6164" y="9798"/>
                  </a:lnTo>
                  <a:lnTo>
                    <a:pt x="6276" y="9506"/>
                  </a:lnTo>
                  <a:lnTo>
                    <a:pt x="6396" y="9201"/>
                  </a:lnTo>
                  <a:lnTo>
                    <a:pt x="6509" y="8888"/>
                  </a:lnTo>
                  <a:lnTo>
                    <a:pt x="6621" y="8555"/>
                  </a:lnTo>
                  <a:lnTo>
                    <a:pt x="6734" y="8208"/>
                  </a:lnTo>
                  <a:lnTo>
                    <a:pt x="6734" y="8208"/>
                  </a:lnTo>
                  <a:lnTo>
                    <a:pt x="6846" y="7847"/>
                  </a:lnTo>
                  <a:lnTo>
                    <a:pt x="6952" y="7493"/>
                  </a:lnTo>
                  <a:lnTo>
                    <a:pt x="7043" y="7145"/>
                  </a:lnTo>
                  <a:lnTo>
                    <a:pt x="7135" y="6798"/>
                  </a:lnTo>
                  <a:lnTo>
                    <a:pt x="7219" y="6451"/>
                  </a:lnTo>
                  <a:lnTo>
                    <a:pt x="7290" y="6111"/>
                  </a:lnTo>
                  <a:lnTo>
                    <a:pt x="7360" y="5771"/>
                  </a:lnTo>
                  <a:lnTo>
                    <a:pt x="7423" y="5437"/>
                  </a:lnTo>
                  <a:lnTo>
                    <a:pt x="7473" y="5111"/>
                  </a:lnTo>
                  <a:lnTo>
                    <a:pt x="7522" y="4792"/>
                  </a:lnTo>
                  <a:lnTo>
                    <a:pt x="7557" y="4479"/>
                  </a:lnTo>
                  <a:lnTo>
                    <a:pt x="7585" y="4167"/>
                  </a:lnTo>
                  <a:lnTo>
                    <a:pt x="7606" y="3868"/>
                  </a:lnTo>
                  <a:lnTo>
                    <a:pt x="7620" y="3577"/>
                  </a:lnTo>
                  <a:lnTo>
                    <a:pt x="7627" y="3292"/>
                  </a:lnTo>
                  <a:lnTo>
                    <a:pt x="7627" y="3014"/>
                  </a:lnTo>
                  <a:lnTo>
                    <a:pt x="7613" y="2743"/>
                  </a:lnTo>
                  <a:lnTo>
                    <a:pt x="7599" y="2487"/>
                  </a:lnTo>
                  <a:lnTo>
                    <a:pt x="7571" y="2244"/>
                  </a:lnTo>
                  <a:lnTo>
                    <a:pt x="7529" y="2007"/>
                  </a:lnTo>
                  <a:lnTo>
                    <a:pt x="7487" y="1785"/>
                  </a:lnTo>
                  <a:lnTo>
                    <a:pt x="7430" y="1570"/>
                  </a:lnTo>
                  <a:lnTo>
                    <a:pt x="7367" y="1369"/>
                  </a:lnTo>
                  <a:lnTo>
                    <a:pt x="7297" y="1181"/>
                  </a:lnTo>
                  <a:lnTo>
                    <a:pt x="7212" y="1008"/>
                  </a:lnTo>
                  <a:lnTo>
                    <a:pt x="7128" y="848"/>
                  </a:lnTo>
                  <a:lnTo>
                    <a:pt x="7022" y="702"/>
                  </a:lnTo>
                  <a:lnTo>
                    <a:pt x="6973" y="640"/>
                  </a:lnTo>
                  <a:lnTo>
                    <a:pt x="6917" y="577"/>
                  </a:lnTo>
                  <a:lnTo>
                    <a:pt x="6860" y="515"/>
                  </a:lnTo>
                  <a:lnTo>
                    <a:pt x="6797" y="459"/>
                  </a:lnTo>
                  <a:lnTo>
                    <a:pt x="6734" y="411"/>
                  </a:lnTo>
                  <a:lnTo>
                    <a:pt x="6670" y="362"/>
                  </a:lnTo>
                  <a:lnTo>
                    <a:pt x="6600" y="313"/>
                  </a:lnTo>
                  <a:lnTo>
                    <a:pt x="6530" y="279"/>
                  </a:lnTo>
                  <a:lnTo>
                    <a:pt x="6452" y="244"/>
                  </a:lnTo>
                  <a:lnTo>
                    <a:pt x="6382" y="209"/>
                  </a:lnTo>
                  <a:lnTo>
                    <a:pt x="6382" y="209"/>
                  </a:lnTo>
                  <a:lnTo>
                    <a:pt x="6220" y="161"/>
                  </a:lnTo>
                  <a:lnTo>
                    <a:pt x="6051" y="112"/>
                  </a:lnTo>
                  <a:lnTo>
                    <a:pt x="5875" y="70"/>
                  </a:lnTo>
                  <a:lnTo>
                    <a:pt x="5685" y="36"/>
                  </a:lnTo>
                  <a:lnTo>
                    <a:pt x="5488" y="15"/>
                  </a:lnTo>
                  <a:lnTo>
                    <a:pt x="5291" y="1"/>
                  </a:lnTo>
                  <a:lnTo>
                    <a:pt x="5080" y="1"/>
                  </a:lnTo>
                  <a:lnTo>
                    <a:pt x="4869" y="8"/>
                  </a:lnTo>
                  <a:lnTo>
                    <a:pt x="4651" y="29"/>
                  </a:lnTo>
                  <a:lnTo>
                    <a:pt x="4426" y="56"/>
                  </a:lnTo>
                  <a:lnTo>
                    <a:pt x="4201" y="105"/>
                  </a:lnTo>
                  <a:lnTo>
                    <a:pt x="3976" y="168"/>
                  </a:lnTo>
                  <a:lnTo>
                    <a:pt x="3743" y="237"/>
                  </a:lnTo>
                  <a:lnTo>
                    <a:pt x="3511" y="327"/>
                  </a:lnTo>
                  <a:lnTo>
                    <a:pt x="3286" y="438"/>
                  </a:lnTo>
                  <a:lnTo>
                    <a:pt x="3054" y="563"/>
                  </a:lnTo>
                  <a:lnTo>
                    <a:pt x="2941" y="633"/>
                  </a:lnTo>
                  <a:lnTo>
                    <a:pt x="2829" y="702"/>
                  </a:lnTo>
                  <a:lnTo>
                    <a:pt x="2716" y="785"/>
                  </a:lnTo>
                  <a:lnTo>
                    <a:pt x="2604" y="869"/>
                  </a:lnTo>
                  <a:lnTo>
                    <a:pt x="2491" y="952"/>
                  </a:lnTo>
                  <a:lnTo>
                    <a:pt x="2385" y="1049"/>
                  </a:lnTo>
                  <a:lnTo>
                    <a:pt x="2273" y="1147"/>
                  </a:lnTo>
                  <a:lnTo>
                    <a:pt x="2167" y="1251"/>
                  </a:lnTo>
                  <a:lnTo>
                    <a:pt x="2055" y="1355"/>
                  </a:lnTo>
                  <a:lnTo>
                    <a:pt x="1949" y="1473"/>
                  </a:lnTo>
                  <a:lnTo>
                    <a:pt x="1851" y="1591"/>
                  </a:lnTo>
                  <a:lnTo>
                    <a:pt x="1745" y="1716"/>
                  </a:lnTo>
                  <a:lnTo>
                    <a:pt x="1647" y="1848"/>
                  </a:lnTo>
                  <a:lnTo>
                    <a:pt x="1548" y="1980"/>
                  </a:lnTo>
                  <a:lnTo>
                    <a:pt x="1450" y="2126"/>
                  </a:lnTo>
                  <a:lnTo>
                    <a:pt x="1351" y="2271"/>
                  </a:lnTo>
                  <a:lnTo>
                    <a:pt x="1260" y="2424"/>
                  </a:lnTo>
                  <a:lnTo>
                    <a:pt x="1168" y="2584"/>
                  </a:lnTo>
                  <a:lnTo>
                    <a:pt x="1077" y="2750"/>
                  </a:lnTo>
                  <a:lnTo>
                    <a:pt x="992" y="2924"/>
                  </a:lnTo>
                  <a:lnTo>
                    <a:pt x="908" y="3104"/>
                  </a:lnTo>
                  <a:lnTo>
                    <a:pt x="823" y="3285"/>
                  </a:lnTo>
                  <a:lnTo>
                    <a:pt x="746" y="3479"/>
                  </a:lnTo>
                  <a:lnTo>
                    <a:pt x="669" y="3681"/>
                  </a:lnTo>
                  <a:lnTo>
                    <a:pt x="598" y="3882"/>
                  </a:lnTo>
                  <a:lnTo>
                    <a:pt x="528" y="4097"/>
                  </a:lnTo>
                  <a:lnTo>
                    <a:pt x="457" y="4313"/>
                  </a:lnTo>
                  <a:lnTo>
                    <a:pt x="394" y="4542"/>
                  </a:lnTo>
                  <a:lnTo>
                    <a:pt x="331" y="4778"/>
                  </a:lnTo>
                  <a:lnTo>
                    <a:pt x="274" y="5014"/>
                  </a:lnTo>
                  <a:lnTo>
                    <a:pt x="218" y="5264"/>
                  </a:lnTo>
                  <a:lnTo>
                    <a:pt x="169" y="5521"/>
                  </a:lnTo>
                  <a:lnTo>
                    <a:pt x="169" y="5521"/>
                  </a:lnTo>
                  <a:lnTo>
                    <a:pt x="120" y="5778"/>
                  </a:lnTo>
                  <a:lnTo>
                    <a:pt x="85" y="6028"/>
                  </a:lnTo>
                  <a:lnTo>
                    <a:pt x="56" y="6277"/>
                  </a:lnTo>
                  <a:lnTo>
                    <a:pt x="28" y="6514"/>
                  </a:lnTo>
                  <a:lnTo>
                    <a:pt x="14" y="6757"/>
                  </a:lnTo>
                  <a:lnTo>
                    <a:pt x="7" y="6986"/>
                  </a:lnTo>
                  <a:lnTo>
                    <a:pt x="0" y="7215"/>
                  </a:lnTo>
                  <a:lnTo>
                    <a:pt x="7" y="7437"/>
                  </a:lnTo>
                  <a:lnTo>
                    <a:pt x="14" y="7652"/>
                  </a:lnTo>
                  <a:lnTo>
                    <a:pt x="28" y="7867"/>
                  </a:lnTo>
                  <a:lnTo>
                    <a:pt x="49" y="8076"/>
                  </a:lnTo>
                  <a:lnTo>
                    <a:pt x="77" y="8284"/>
                  </a:lnTo>
                  <a:lnTo>
                    <a:pt x="113" y="8485"/>
                  </a:lnTo>
                  <a:lnTo>
                    <a:pt x="148" y="8680"/>
                  </a:lnTo>
                  <a:lnTo>
                    <a:pt x="190" y="8867"/>
                  </a:lnTo>
                  <a:lnTo>
                    <a:pt x="239" y="9055"/>
                  </a:lnTo>
                  <a:lnTo>
                    <a:pt x="289" y="9235"/>
                  </a:lnTo>
                  <a:lnTo>
                    <a:pt x="338" y="9416"/>
                  </a:lnTo>
                  <a:lnTo>
                    <a:pt x="401" y="9589"/>
                  </a:lnTo>
                  <a:lnTo>
                    <a:pt x="464" y="9756"/>
                  </a:lnTo>
                  <a:lnTo>
                    <a:pt x="528" y="9916"/>
                  </a:lnTo>
                  <a:lnTo>
                    <a:pt x="598" y="10075"/>
                  </a:lnTo>
                  <a:lnTo>
                    <a:pt x="669" y="10235"/>
                  </a:lnTo>
                  <a:lnTo>
                    <a:pt x="746" y="10381"/>
                  </a:lnTo>
                  <a:lnTo>
                    <a:pt x="901" y="10672"/>
                  </a:lnTo>
                  <a:lnTo>
                    <a:pt x="1070" y="10943"/>
                  </a:lnTo>
                  <a:lnTo>
                    <a:pt x="1238" y="11200"/>
                  </a:lnTo>
                  <a:lnTo>
                    <a:pt x="1414" y="11443"/>
                  </a:lnTo>
                  <a:lnTo>
                    <a:pt x="1597" y="11665"/>
                  </a:lnTo>
                  <a:lnTo>
                    <a:pt x="1780" y="11874"/>
                  </a:lnTo>
                  <a:lnTo>
                    <a:pt x="1956" y="12061"/>
                  </a:lnTo>
                  <a:lnTo>
                    <a:pt x="2139" y="12235"/>
                  </a:lnTo>
                  <a:lnTo>
                    <a:pt x="2315" y="12401"/>
                  </a:lnTo>
                  <a:lnTo>
                    <a:pt x="2484" y="12540"/>
                  </a:lnTo>
                  <a:lnTo>
                    <a:pt x="2646" y="12672"/>
                  </a:lnTo>
                  <a:lnTo>
                    <a:pt x="2793" y="12790"/>
                  </a:lnTo>
                  <a:lnTo>
                    <a:pt x="2934" y="12894"/>
                  </a:lnTo>
                  <a:lnTo>
                    <a:pt x="3061" y="12978"/>
                  </a:lnTo>
                  <a:lnTo>
                    <a:pt x="3272" y="13110"/>
                  </a:lnTo>
                  <a:lnTo>
                    <a:pt x="3406" y="13186"/>
                  </a:lnTo>
                  <a:lnTo>
                    <a:pt x="3455" y="13214"/>
                  </a:lnTo>
                  <a:lnTo>
                    <a:pt x="3455" y="13214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40"/>
            <p:cNvSpPr/>
            <p:nvPr/>
          </p:nvSpPr>
          <p:spPr>
            <a:xfrm rot="10800000">
              <a:off x="1519075" y="1453888"/>
              <a:ext cx="149175" cy="272550"/>
            </a:xfrm>
            <a:custGeom>
              <a:avLst/>
              <a:gdLst/>
              <a:ahLst/>
              <a:cxnLst/>
              <a:rect l="l" t="t" r="r" b="b"/>
              <a:pathLst>
                <a:path w="5967" h="10902" extrusionOk="0">
                  <a:moveTo>
                    <a:pt x="5967" y="6617"/>
                  </a:moveTo>
                  <a:lnTo>
                    <a:pt x="5967" y="6617"/>
                  </a:lnTo>
                  <a:lnTo>
                    <a:pt x="5918" y="6756"/>
                  </a:lnTo>
                  <a:lnTo>
                    <a:pt x="5833" y="6964"/>
                  </a:lnTo>
                  <a:lnTo>
                    <a:pt x="5721" y="7228"/>
                  </a:lnTo>
                  <a:lnTo>
                    <a:pt x="5587" y="7541"/>
                  </a:lnTo>
                  <a:lnTo>
                    <a:pt x="5425" y="7888"/>
                  </a:lnTo>
                  <a:lnTo>
                    <a:pt x="5242" y="8256"/>
                  </a:lnTo>
                  <a:lnTo>
                    <a:pt x="5038" y="8638"/>
                  </a:lnTo>
                  <a:lnTo>
                    <a:pt x="4820" y="9026"/>
                  </a:lnTo>
                  <a:lnTo>
                    <a:pt x="4700" y="9214"/>
                  </a:lnTo>
                  <a:lnTo>
                    <a:pt x="4581" y="9401"/>
                  </a:lnTo>
                  <a:lnTo>
                    <a:pt x="4461" y="9582"/>
                  </a:lnTo>
                  <a:lnTo>
                    <a:pt x="4341" y="9762"/>
                  </a:lnTo>
                  <a:lnTo>
                    <a:pt x="4215" y="9929"/>
                  </a:lnTo>
                  <a:lnTo>
                    <a:pt x="4088" y="10089"/>
                  </a:lnTo>
                  <a:lnTo>
                    <a:pt x="3955" y="10241"/>
                  </a:lnTo>
                  <a:lnTo>
                    <a:pt x="3821" y="10373"/>
                  </a:lnTo>
                  <a:lnTo>
                    <a:pt x="3694" y="10498"/>
                  </a:lnTo>
                  <a:lnTo>
                    <a:pt x="3560" y="10609"/>
                  </a:lnTo>
                  <a:lnTo>
                    <a:pt x="3427" y="10707"/>
                  </a:lnTo>
                  <a:lnTo>
                    <a:pt x="3293" y="10783"/>
                  </a:lnTo>
                  <a:lnTo>
                    <a:pt x="3230" y="10818"/>
                  </a:lnTo>
                  <a:lnTo>
                    <a:pt x="3159" y="10839"/>
                  </a:lnTo>
                  <a:lnTo>
                    <a:pt x="3096" y="10866"/>
                  </a:lnTo>
                  <a:lnTo>
                    <a:pt x="3026" y="10880"/>
                  </a:lnTo>
                  <a:lnTo>
                    <a:pt x="2962" y="10894"/>
                  </a:lnTo>
                  <a:lnTo>
                    <a:pt x="2899" y="10901"/>
                  </a:lnTo>
                  <a:lnTo>
                    <a:pt x="2829" y="10901"/>
                  </a:lnTo>
                  <a:lnTo>
                    <a:pt x="2765" y="10894"/>
                  </a:lnTo>
                  <a:lnTo>
                    <a:pt x="2765" y="10894"/>
                  </a:lnTo>
                  <a:lnTo>
                    <a:pt x="2639" y="10873"/>
                  </a:lnTo>
                  <a:lnTo>
                    <a:pt x="2512" y="10839"/>
                  </a:lnTo>
                  <a:lnTo>
                    <a:pt x="2385" y="10797"/>
                  </a:lnTo>
                  <a:lnTo>
                    <a:pt x="2259" y="10748"/>
                  </a:lnTo>
                  <a:lnTo>
                    <a:pt x="2139" y="10686"/>
                  </a:lnTo>
                  <a:lnTo>
                    <a:pt x="2020" y="10616"/>
                  </a:lnTo>
                  <a:lnTo>
                    <a:pt x="1900" y="10540"/>
                  </a:lnTo>
                  <a:lnTo>
                    <a:pt x="1787" y="10450"/>
                  </a:lnTo>
                  <a:lnTo>
                    <a:pt x="1675" y="10353"/>
                  </a:lnTo>
                  <a:lnTo>
                    <a:pt x="1562" y="10248"/>
                  </a:lnTo>
                  <a:lnTo>
                    <a:pt x="1457" y="10130"/>
                  </a:lnTo>
                  <a:lnTo>
                    <a:pt x="1351" y="10012"/>
                  </a:lnTo>
                  <a:lnTo>
                    <a:pt x="1253" y="9880"/>
                  </a:lnTo>
                  <a:lnTo>
                    <a:pt x="1154" y="9742"/>
                  </a:lnTo>
                  <a:lnTo>
                    <a:pt x="1056" y="9589"/>
                  </a:lnTo>
                  <a:lnTo>
                    <a:pt x="964" y="9436"/>
                  </a:lnTo>
                  <a:lnTo>
                    <a:pt x="873" y="9269"/>
                  </a:lnTo>
                  <a:lnTo>
                    <a:pt x="788" y="9096"/>
                  </a:lnTo>
                  <a:lnTo>
                    <a:pt x="711" y="8915"/>
                  </a:lnTo>
                  <a:lnTo>
                    <a:pt x="633" y="8728"/>
                  </a:lnTo>
                  <a:lnTo>
                    <a:pt x="556" y="8533"/>
                  </a:lnTo>
                  <a:lnTo>
                    <a:pt x="486" y="8325"/>
                  </a:lnTo>
                  <a:lnTo>
                    <a:pt x="422" y="8117"/>
                  </a:lnTo>
                  <a:lnTo>
                    <a:pt x="359" y="7895"/>
                  </a:lnTo>
                  <a:lnTo>
                    <a:pt x="303" y="7673"/>
                  </a:lnTo>
                  <a:lnTo>
                    <a:pt x="253" y="7436"/>
                  </a:lnTo>
                  <a:lnTo>
                    <a:pt x="204" y="7200"/>
                  </a:lnTo>
                  <a:lnTo>
                    <a:pt x="162" y="6950"/>
                  </a:lnTo>
                  <a:lnTo>
                    <a:pt x="120" y="6700"/>
                  </a:lnTo>
                  <a:lnTo>
                    <a:pt x="85" y="6444"/>
                  </a:lnTo>
                  <a:lnTo>
                    <a:pt x="56" y="6173"/>
                  </a:lnTo>
                  <a:lnTo>
                    <a:pt x="35" y="5902"/>
                  </a:lnTo>
                  <a:lnTo>
                    <a:pt x="35" y="5902"/>
                  </a:lnTo>
                  <a:lnTo>
                    <a:pt x="21" y="5624"/>
                  </a:lnTo>
                  <a:lnTo>
                    <a:pt x="7" y="5347"/>
                  </a:lnTo>
                  <a:lnTo>
                    <a:pt x="0" y="5069"/>
                  </a:lnTo>
                  <a:lnTo>
                    <a:pt x="0" y="4791"/>
                  </a:lnTo>
                  <a:lnTo>
                    <a:pt x="0" y="4520"/>
                  </a:lnTo>
                  <a:lnTo>
                    <a:pt x="14" y="4243"/>
                  </a:lnTo>
                  <a:lnTo>
                    <a:pt x="21" y="3979"/>
                  </a:lnTo>
                  <a:lnTo>
                    <a:pt x="42" y="3708"/>
                  </a:lnTo>
                  <a:lnTo>
                    <a:pt x="85" y="3187"/>
                  </a:lnTo>
                  <a:lnTo>
                    <a:pt x="141" y="2687"/>
                  </a:lnTo>
                  <a:lnTo>
                    <a:pt x="204" y="2215"/>
                  </a:lnTo>
                  <a:lnTo>
                    <a:pt x="282" y="1771"/>
                  </a:lnTo>
                  <a:lnTo>
                    <a:pt x="366" y="1368"/>
                  </a:lnTo>
                  <a:lnTo>
                    <a:pt x="450" y="1007"/>
                  </a:lnTo>
                  <a:lnTo>
                    <a:pt x="535" y="688"/>
                  </a:lnTo>
                  <a:lnTo>
                    <a:pt x="619" y="424"/>
                  </a:lnTo>
                  <a:lnTo>
                    <a:pt x="662" y="320"/>
                  </a:lnTo>
                  <a:lnTo>
                    <a:pt x="704" y="223"/>
                  </a:lnTo>
                  <a:lnTo>
                    <a:pt x="739" y="146"/>
                  </a:lnTo>
                  <a:lnTo>
                    <a:pt x="781" y="84"/>
                  </a:lnTo>
                  <a:lnTo>
                    <a:pt x="816" y="35"/>
                  </a:lnTo>
                  <a:lnTo>
                    <a:pt x="851" y="7"/>
                  </a:lnTo>
                  <a:lnTo>
                    <a:pt x="866" y="0"/>
                  </a:lnTo>
                  <a:lnTo>
                    <a:pt x="880" y="0"/>
                  </a:lnTo>
                  <a:lnTo>
                    <a:pt x="894" y="7"/>
                  </a:lnTo>
                  <a:lnTo>
                    <a:pt x="908" y="14"/>
                  </a:lnTo>
                  <a:lnTo>
                    <a:pt x="908" y="14"/>
                  </a:lnTo>
                  <a:lnTo>
                    <a:pt x="943" y="49"/>
                  </a:lnTo>
                  <a:lnTo>
                    <a:pt x="992" y="111"/>
                  </a:lnTo>
                  <a:lnTo>
                    <a:pt x="1133" y="313"/>
                  </a:lnTo>
                  <a:lnTo>
                    <a:pt x="1330" y="604"/>
                  </a:lnTo>
                  <a:lnTo>
                    <a:pt x="1569" y="972"/>
                  </a:lnTo>
                  <a:lnTo>
                    <a:pt x="2160" y="1896"/>
                  </a:lnTo>
                  <a:lnTo>
                    <a:pt x="2498" y="2417"/>
                  </a:lnTo>
                  <a:lnTo>
                    <a:pt x="2864" y="2965"/>
                  </a:lnTo>
                  <a:lnTo>
                    <a:pt x="3251" y="3527"/>
                  </a:lnTo>
                  <a:lnTo>
                    <a:pt x="3645" y="4083"/>
                  </a:lnTo>
                  <a:lnTo>
                    <a:pt x="3849" y="4354"/>
                  </a:lnTo>
                  <a:lnTo>
                    <a:pt x="4046" y="4618"/>
                  </a:lnTo>
                  <a:lnTo>
                    <a:pt x="4250" y="4881"/>
                  </a:lnTo>
                  <a:lnTo>
                    <a:pt x="4454" y="5131"/>
                  </a:lnTo>
                  <a:lnTo>
                    <a:pt x="4651" y="5374"/>
                  </a:lnTo>
                  <a:lnTo>
                    <a:pt x="4848" y="5603"/>
                  </a:lnTo>
                  <a:lnTo>
                    <a:pt x="5045" y="5819"/>
                  </a:lnTo>
                  <a:lnTo>
                    <a:pt x="5242" y="6013"/>
                  </a:lnTo>
                  <a:lnTo>
                    <a:pt x="5432" y="6194"/>
                  </a:lnTo>
                  <a:lnTo>
                    <a:pt x="5615" y="6360"/>
                  </a:lnTo>
                  <a:lnTo>
                    <a:pt x="5791" y="6499"/>
                  </a:lnTo>
                  <a:lnTo>
                    <a:pt x="5967" y="6617"/>
                  </a:lnTo>
                  <a:lnTo>
                    <a:pt x="5967" y="661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40"/>
            <p:cNvSpPr/>
            <p:nvPr/>
          </p:nvSpPr>
          <p:spPr>
            <a:xfrm rot="10800000">
              <a:off x="13125" y="4645988"/>
              <a:ext cx="554125" cy="724025"/>
            </a:xfrm>
            <a:custGeom>
              <a:avLst/>
              <a:gdLst/>
              <a:ahLst/>
              <a:cxnLst/>
              <a:rect l="l" t="t" r="r" b="b"/>
              <a:pathLst>
                <a:path w="22165" h="28961" extrusionOk="0">
                  <a:moveTo>
                    <a:pt x="620" y="13297"/>
                  </a:moveTo>
                  <a:lnTo>
                    <a:pt x="620" y="13297"/>
                  </a:lnTo>
                  <a:lnTo>
                    <a:pt x="472" y="12637"/>
                  </a:lnTo>
                  <a:lnTo>
                    <a:pt x="345" y="11991"/>
                  </a:lnTo>
                  <a:lnTo>
                    <a:pt x="240" y="11353"/>
                  </a:lnTo>
                  <a:lnTo>
                    <a:pt x="197" y="11040"/>
                  </a:lnTo>
                  <a:lnTo>
                    <a:pt x="155" y="10735"/>
                  </a:lnTo>
                  <a:lnTo>
                    <a:pt x="120" y="10429"/>
                  </a:lnTo>
                  <a:lnTo>
                    <a:pt x="85" y="10124"/>
                  </a:lnTo>
                  <a:lnTo>
                    <a:pt x="57" y="9825"/>
                  </a:lnTo>
                  <a:lnTo>
                    <a:pt x="36" y="9527"/>
                  </a:lnTo>
                  <a:lnTo>
                    <a:pt x="21" y="9235"/>
                  </a:lnTo>
                  <a:lnTo>
                    <a:pt x="7" y="8950"/>
                  </a:lnTo>
                  <a:lnTo>
                    <a:pt x="0" y="8659"/>
                  </a:lnTo>
                  <a:lnTo>
                    <a:pt x="0" y="8381"/>
                  </a:lnTo>
                  <a:lnTo>
                    <a:pt x="0" y="8103"/>
                  </a:lnTo>
                  <a:lnTo>
                    <a:pt x="7" y="7825"/>
                  </a:lnTo>
                  <a:lnTo>
                    <a:pt x="21" y="7555"/>
                  </a:lnTo>
                  <a:lnTo>
                    <a:pt x="43" y="7291"/>
                  </a:lnTo>
                  <a:lnTo>
                    <a:pt x="64" y="7027"/>
                  </a:lnTo>
                  <a:lnTo>
                    <a:pt x="92" y="6770"/>
                  </a:lnTo>
                  <a:lnTo>
                    <a:pt x="127" y="6513"/>
                  </a:lnTo>
                  <a:lnTo>
                    <a:pt x="169" y="6263"/>
                  </a:lnTo>
                  <a:lnTo>
                    <a:pt x="211" y="6013"/>
                  </a:lnTo>
                  <a:lnTo>
                    <a:pt x="261" y="5770"/>
                  </a:lnTo>
                  <a:lnTo>
                    <a:pt x="317" y="5534"/>
                  </a:lnTo>
                  <a:lnTo>
                    <a:pt x="373" y="5298"/>
                  </a:lnTo>
                  <a:lnTo>
                    <a:pt x="437" y="5069"/>
                  </a:lnTo>
                  <a:lnTo>
                    <a:pt x="507" y="4847"/>
                  </a:lnTo>
                  <a:lnTo>
                    <a:pt x="584" y="4625"/>
                  </a:lnTo>
                  <a:lnTo>
                    <a:pt x="669" y="4409"/>
                  </a:lnTo>
                  <a:lnTo>
                    <a:pt x="753" y="4194"/>
                  </a:lnTo>
                  <a:lnTo>
                    <a:pt x="845" y="3986"/>
                  </a:lnTo>
                  <a:lnTo>
                    <a:pt x="943" y="3785"/>
                  </a:lnTo>
                  <a:lnTo>
                    <a:pt x="1042" y="3583"/>
                  </a:lnTo>
                  <a:lnTo>
                    <a:pt x="1154" y="3389"/>
                  </a:lnTo>
                  <a:lnTo>
                    <a:pt x="1267" y="3201"/>
                  </a:lnTo>
                  <a:lnTo>
                    <a:pt x="1387" y="3014"/>
                  </a:lnTo>
                  <a:lnTo>
                    <a:pt x="1513" y="2840"/>
                  </a:lnTo>
                  <a:lnTo>
                    <a:pt x="1640" y="2660"/>
                  </a:lnTo>
                  <a:lnTo>
                    <a:pt x="1774" y="2493"/>
                  </a:lnTo>
                  <a:lnTo>
                    <a:pt x="1921" y="2327"/>
                  </a:lnTo>
                  <a:lnTo>
                    <a:pt x="2069" y="2167"/>
                  </a:lnTo>
                  <a:lnTo>
                    <a:pt x="2217" y="2014"/>
                  </a:lnTo>
                  <a:lnTo>
                    <a:pt x="2379" y="1861"/>
                  </a:lnTo>
                  <a:lnTo>
                    <a:pt x="2540" y="1716"/>
                  </a:lnTo>
                  <a:lnTo>
                    <a:pt x="2709" y="1577"/>
                  </a:lnTo>
                  <a:lnTo>
                    <a:pt x="2885" y="1445"/>
                  </a:lnTo>
                  <a:lnTo>
                    <a:pt x="3068" y="1313"/>
                  </a:lnTo>
                  <a:lnTo>
                    <a:pt x="3258" y="1188"/>
                  </a:lnTo>
                  <a:lnTo>
                    <a:pt x="3448" y="1070"/>
                  </a:lnTo>
                  <a:lnTo>
                    <a:pt x="3645" y="959"/>
                  </a:lnTo>
                  <a:lnTo>
                    <a:pt x="3849" y="848"/>
                  </a:lnTo>
                  <a:lnTo>
                    <a:pt x="4060" y="750"/>
                  </a:lnTo>
                  <a:lnTo>
                    <a:pt x="4278" y="653"/>
                  </a:lnTo>
                  <a:lnTo>
                    <a:pt x="4504" y="563"/>
                  </a:lnTo>
                  <a:lnTo>
                    <a:pt x="4729" y="480"/>
                  </a:lnTo>
                  <a:lnTo>
                    <a:pt x="4968" y="396"/>
                  </a:lnTo>
                  <a:lnTo>
                    <a:pt x="5207" y="327"/>
                  </a:lnTo>
                  <a:lnTo>
                    <a:pt x="5454" y="257"/>
                  </a:lnTo>
                  <a:lnTo>
                    <a:pt x="5707" y="195"/>
                  </a:lnTo>
                  <a:lnTo>
                    <a:pt x="5960" y="139"/>
                  </a:lnTo>
                  <a:lnTo>
                    <a:pt x="6227" y="91"/>
                  </a:lnTo>
                  <a:lnTo>
                    <a:pt x="6227" y="91"/>
                  </a:lnTo>
                  <a:lnTo>
                    <a:pt x="6495" y="49"/>
                  </a:lnTo>
                  <a:lnTo>
                    <a:pt x="6769" y="21"/>
                  </a:lnTo>
                  <a:lnTo>
                    <a:pt x="7044" y="1"/>
                  </a:lnTo>
                  <a:lnTo>
                    <a:pt x="7318" y="1"/>
                  </a:lnTo>
                  <a:lnTo>
                    <a:pt x="7600" y="8"/>
                  </a:lnTo>
                  <a:lnTo>
                    <a:pt x="7881" y="28"/>
                  </a:lnTo>
                  <a:lnTo>
                    <a:pt x="8162" y="63"/>
                  </a:lnTo>
                  <a:lnTo>
                    <a:pt x="8444" y="105"/>
                  </a:lnTo>
                  <a:lnTo>
                    <a:pt x="8732" y="160"/>
                  </a:lnTo>
                  <a:lnTo>
                    <a:pt x="9021" y="223"/>
                  </a:lnTo>
                  <a:lnTo>
                    <a:pt x="9309" y="299"/>
                  </a:lnTo>
                  <a:lnTo>
                    <a:pt x="9598" y="389"/>
                  </a:lnTo>
                  <a:lnTo>
                    <a:pt x="9886" y="487"/>
                  </a:lnTo>
                  <a:lnTo>
                    <a:pt x="10182" y="598"/>
                  </a:lnTo>
                  <a:lnTo>
                    <a:pt x="10470" y="716"/>
                  </a:lnTo>
                  <a:lnTo>
                    <a:pt x="10766" y="841"/>
                  </a:lnTo>
                  <a:lnTo>
                    <a:pt x="11054" y="980"/>
                  </a:lnTo>
                  <a:lnTo>
                    <a:pt x="11343" y="1132"/>
                  </a:lnTo>
                  <a:lnTo>
                    <a:pt x="11638" y="1285"/>
                  </a:lnTo>
                  <a:lnTo>
                    <a:pt x="11927" y="1452"/>
                  </a:lnTo>
                  <a:lnTo>
                    <a:pt x="12215" y="1625"/>
                  </a:lnTo>
                  <a:lnTo>
                    <a:pt x="12504" y="1813"/>
                  </a:lnTo>
                  <a:lnTo>
                    <a:pt x="12792" y="2007"/>
                  </a:lnTo>
                  <a:lnTo>
                    <a:pt x="13081" y="2208"/>
                  </a:lnTo>
                  <a:lnTo>
                    <a:pt x="13369" y="2417"/>
                  </a:lnTo>
                  <a:lnTo>
                    <a:pt x="13651" y="2632"/>
                  </a:lnTo>
                  <a:lnTo>
                    <a:pt x="13932" y="2861"/>
                  </a:lnTo>
                  <a:lnTo>
                    <a:pt x="14214" y="3090"/>
                  </a:lnTo>
                  <a:lnTo>
                    <a:pt x="14495" y="3333"/>
                  </a:lnTo>
                  <a:lnTo>
                    <a:pt x="14770" y="3576"/>
                  </a:lnTo>
                  <a:lnTo>
                    <a:pt x="15044" y="3833"/>
                  </a:lnTo>
                  <a:lnTo>
                    <a:pt x="15311" y="4090"/>
                  </a:lnTo>
                  <a:lnTo>
                    <a:pt x="15579" y="4361"/>
                  </a:lnTo>
                  <a:lnTo>
                    <a:pt x="15846" y="4632"/>
                  </a:lnTo>
                  <a:lnTo>
                    <a:pt x="16106" y="4916"/>
                  </a:lnTo>
                  <a:lnTo>
                    <a:pt x="16367" y="5201"/>
                  </a:lnTo>
                  <a:lnTo>
                    <a:pt x="16620" y="5493"/>
                  </a:lnTo>
                  <a:lnTo>
                    <a:pt x="16873" y="5791"/>
                  </a:lnTo>
                  <a:lnTo>
                    <a:pt x="17120" y="6097"/>
                  </a:lnTo>
                  <a:lnTo>
                    <a:pt x="17366" y="6402"/>
                  </a:lnTo>
                  <a:lnTo>
                    <a:pt x="17598" y="6721"/>
                  </a:lnTo>
                  <a:lnTo>
                    <a:pt x="17837" y="7034"/>
                  </a:lnTo>
                  <a:lnTo>
                    <a:pt x="18070" y="7360"/>
                  </a:lnTo>
                  <a:lnTo>
                    <a:pt x="18295" y="7687"/>
                  </a:lnTo>
                  <a:lnTo>
                    <a:pt x="18513" y="8020"/>
                  </a:lnTo>
                  <a:lnTo>
                    <a:pt x="18724" y="8360"/>
                  </a:lnTo>
                  <a:lnTo>
                    <a:pt x="18935" y="8700"/>
                  </a:lnTo>
                  <a:lnTo>
                    <a:pt x="19139" y="9040"/>
                  </a:lnTo>
                  <a:lnTo>
                    <a:pt x="19336" y="9388"/>
                  </a:lnTo>
                  <a:lnTo>
                    <a:pt x="19533" y="9742"/>
                  </a:lnTo>
                  <a:lnTo>
                    <a:pt x="19716" y="10096"/>
                  </a:lnTo>
                  <a:lnTo>
                    <a:pt x="19899" y="10450"/>
                  </a:lnTo>
                  <a:lnTo>
                    <a:pt x="20075" y="10811"/>
                  </a:lnTo>
                  <a:lnTo>
                    <a:pt x="20244" y="11172"/>
                  </a:lnTo>
                  <a:lnTo>
                    <a:pt x="20399" y="11540"/>
                  </a:lnTo>
                  <a:lnTo>
                    <a:pt x="20553" y="11908"/>
                  </a:lnTo>
                  <a:lnTo>
                    <a:pt x="20701" y="12276"/>
                  </a:lnTo>
                  <a:lnTo>
                    <a:pt x="20842" y="12644"/>
                  </a:lnTo>
                  <a:lnTo>
                    <a:pt x="20976" y="13019"/>
                  </a:lnTo>
                  <a:lnTo>
                    <a:pt x="21095" y="13394"/>
                  </a:lnTo>
                  <a:lnTo>
                    <a:pt x="21215" y="13769"/>
                  </a:lnTo>
                  <a:lnTo>
                    <a:pt x="21320" y="14144"/>
                  </a:lnTo>
                  <a:lnTo>
                    <a:pt x="21419" y="14519"/>
                  </a:lnTo>
                  <a:lnTo>
                    <a:pt x="21510" y="14900"/>
                  </a:lnTo>
                  <a:lnTo>
                    <a:pt x="21510" y="14900"/>
                  </a:lnTo>
                  <a:lnTo>
                    <a:pt x="21644" y="15477"/>
                  </a:lnTo>
                  <a:lnTo>
                    <a:pt x="21757" y="16053"/>
                  </a:lnTo>
                  <a:lnTo>
                    <a:pt x="21862" y="16615"/>
                  </a:lnTo>
                  <a:lnTo>
                    <a:pt x="21947" y="17171"/>
                  </a:lnTo>
                  <a:lnTo>
                    <a:pt x="22017" y="17719"/>
                  </a:lnTo>
                  <a:lnTo>
                    <a:pt x="22080" y="18261"/>
                  </a:lnTo>
                  <a:lnTo>
                    <a:pt x="22123" y="18789"/>
                  </a:lnTo>
                  <a:lnTo>
                    <a:pt x="22151" y="19302"/>
                  </a:lnTo>
                  <a:lnTo>
                    <a:pt x="22165" y="19809"/>
                  </a:lnTo>
                  <a:lnTo>
                    <a:pt x="22165" y="20309"/>
                  </a:lnTo>
                  <a:lnTo>
                    <a:pt x="22151" y="20795"/>
                  </a:lnTo>
                  <a:lnTo>
                    <a:pt x="22130" y="21038"/>
                  </a:lnTo>
                  <a:lnTo>
                    <a:pt x="22115" y="21274"/>
                  </a:lnTo>
                  <a:lnTo>
                    <a:pt x="22094" y="21510"/>
                  </a:lnTo>
                  <a:lnTo>
                    <a:pt x="22066" y="21739"/>
                  </a:lnTo>
                  <a:lnTo>
                    <a:pt x="22031" y="21969"/>
                  </a:lnTo>
                  <a:lnTo>
                    <a:pt x="21996" y="22191"/>
                  </a:lnTo>
                  <a:lnTo>
                    <a:pt x="21961" y="22413"/>
                  </a:lnTo>
                  <a:lnTo>
                    <a:pt x="21918" y="22635"/>
                  </a:lnTo>
                  <a:lnTo>
                    <a:pt x="21869" y="22850"/>
                  </a:lnTo>
                  <a:lnTo>
                    <a:pt x="21813" y="23066"/>
                  </a:lnTo>
                  <a:lnTo>
                    <a:pt x="21757" y="23274"/>
                  </a:lnTo>
                  <a:lnTo>
                    <a:pt x="21700" y="23482"/>
                  </a:lnTo>
                  <a:lnTo>
                    <a:pt x="21630" y="23684"/>
                  </a:lnTo>
                  <a:lnTo>
                    <a:pt x="21560" y="23885"/>
                  </a:lnTo>
                  <a:lnTo>
                    <a:pt x="21489" y="24079"/>
                  </a:lnTo>
                  <a:lnTo>
                    <a:pt x="21412" y="24274"/>
                  </a:lnTo>
                  <a:lnTo>
                    <a:pt x="21327" y="24468"/>
                  </a:lnTo>
                  <a:lnTo>
                    <a:pt x="21236" y="24656"/>
                  </a:lnTo>
                  <a:lnTo>
                    <a:pt x="21144" y="24836"/>
                  </a:lnTo>
                  <a:lnTo>
                    <a:pt x="21046" y="25017"/>
                  </a:lnTo>
                  <a:lnTo>
                    <a:pt x="20947" y="25197"/>
                  </a:lnTo>
                  <a:lnTo>
                    <a:pt x="20842" y="25371"/>
                  </a:lnTo>
                  <a:lnTo>
                    <a:pt x="20729" y="25537"/>
                  </a:lnTo>
                  <a:lnTo>
                    <a:pt x="20610" y="25704"/>
                  </a:lnTo>
                  <a:lnTo>
                    <a:pt x="20490" y="25864"/>
                  </a:lnTo>
                  <a:lnTo>
                    <a:pt x="20363" y="26023"/>
                  </a:lnTo>
                  <a:lnTo>
                    <a:pt x="20237" y="26183"/>
                  </a:lnTo>
                  <a:lnTo>
                    <a:pt x="20096" y="26336"/>
                  </a:lnTo>
                  <a:lnTo>
                    <a:pt x="19955" y="26482"/>
                  </a:lnTo>
                  <a:lnTo>
                    <a:pt x="19815" y="26627"/>
                  </a:lnTo>
                  <a:lnTo>
                    <a:pt x="19660" y="26766"/>
                  </a:lnTo>
                  <a:lnTo>
                    <a:pt x="19505" y="26905"/>
                  </a:lnTo>
                  <a:lnTo>
                    <a:pt x="19350" y="27037"/>
                  </a:lnTo>
                  <a:lnTo>
                    <a:pt x="19181" y="27162"/>
                  </a:lnTo>
                  <a:lnTo>
                    <a:pt x="19012" y="27287"/>
                  </a:lnTo>
                  <a:lnTo>
                    <a:pt x="18837" y="27412"/>
                  </a:lnTo>
                  <a:lnTo>
                    <a:pt x="18654" y="27530"/>
                  </a:lnTo>
                  <a:lnTo>
                    <a:pt x="18464" y="27641"/>
                  </a:lnTo>
                  <a:lnTo>
                    <a:pt x="18274" y="27752"/>
                  </a:lnTo>
                  <a:lnTo>
                    <a:pt x="18077" y="27856"/>
                  </a:lnTo>
                  <a:lnTo>
                    <a:pt x="17873" y="27954"/>
                  </a:lnTo>
                  <a:lnTo>
                    <a:pt x="17669" y="28051"/>
                  </a:lnTo>
                  <a:lnTo>
                    <a:pt x="17669" y="28051"/>
                  </a:lnTo>
                  <a:lnTo>
                    <a:pt x="17443" y="28148"/>
                  </a:lnTo>
                  <a:lnTo>
                    <a:pt x="17218" y="28238"/>
                  </a:lnTo>
                  <a:lnTo>
                    <a:pt x="17000" y="28328"/>
                  </a:lnTo>
                  <a:lnTo>
                    <a:pt x="16775" y="28405"/>
                  </a:lnTo>
                  <a:lnTo>
                    <a:pt x="16557" y="28481"/>
                  </a:lnTo>
                  <a:lnTo>
                    <a:pt x="16339" y="28551"/>
                  </a:lnTo>
                  <a:lnTo>
                    <a:pt x="16121" y="28613"/>
                  </a:lnTo>
                  <a:lnTo>
                    <a:pt x="15909" y="28669"/>
                  </a:lnTo>
                  <a:lnTo>
                    <a:pt x="15698" y="28724"/>
                  </a:lnTo>
                  <a:lnTo>
                    <a:pt x="15480" y="28773"/>
                  </a:lnTo>
                  <a:lnTo>
                    <a:pt x="15269" y="28814"/>
                  </a:lnTo>
                  <a:lnTo>
                    <a:pt x="15065" y="28849"/>
                  </a:lnTo>
                  <a:lnTo>
                    <a:pt x="14854" y="28877"/>
                  </a:lnTo>
                  <a:lnTo>
                    <a:pt x="14650" y="28905"/>
                  </a:lnTo>
                  <a:lnTo>
                    <a:pt x="14446" y="28926"/>
                  </a:lnTo>
                  <a:lnTo>
                    <a:pt x="14242" y="28939"/>
                  </a:lnTo>
                  <a:lnTo>
                    <a:pt x="14038" y="28953"/>
                  </a:lnTo>
                  <a:lnTo>
                    <a:pt x="13834" y="28960"/>
                  </a:lnTo>
                  <a:lnTo>
                    <a:pt x="13637" y="28960"/>
                  </a:lnTo>
                  <a:lnTo>
                    <a:pt x="13440" y="28953"/>
                  </a:lnTo>
                  <a:lnTo>
                    <a:pt x="13243" y="28946"/>
                  </a:lnTo>
                  <a:lnTo>
                    <a:pt x="13046" y="28933"/>
                  </a:lnTo>
                  <a:lnTo>
                    <a:pt x="12856" y="28919"/>
                  </a:lnTo>
                  <a:lnTo>
                    <a:pt x="12659" y="28898"/>
                  </a:lnTo>
                  <a:lnTo>
                    <a:pt x="12469" y="28870"/>
                  </a:lnTo>
                  <a:lnTo>
                    <a:pt x="12279" y="28835"/>
                  </a:lnTo>
                  <a:lnTo>
                    <a:pt x="12096" y="28801"/>
                  </a:lnTo>
                  <a:lnTo>
                    <a:pt x="11906" y="28759"/>
                  </a:lnTo>
                  <a:lnTo>
                    <a:pt x="11723" y="28717"/>
                  </a:lnTo>
                  <a:lnTo>
                    <a:pt x="11540" y="28669"/>
                  </a:lnTo>
                  <a:lnTo>
                    <a:pt x="11357" y="28613"/>
                  </a:lnTo>
                  <a:lnTo>
                    <a:pt x="11174" y="28558"/>
                  </a:lnTo>
                  <a:lnTo>
                    <a:pt x="10998" y="28495"/>
                  </a:lnTo>
                  <a:lnTo>
                    <a:pt x="10815" y="28433"/>
                  </a:lnTo>
                  <a:lnTo>
                    <a:pt x="10463" y="28294"/>
                  </a:lnTo>
                  <a:lnTo>
                    <a:pt x="10119" y="28134"/>
                  </a:lnTo>
                  <a:lnTo>
                    <a:pt x="9781" y="27967"/>
                  </a:lnTo>
                  <a:lnTo>
                    <a:pt x="9443" y="27780"/>
                  </a:lnTo>
                  <a:lnTo>
                    <a:pt x="9119" y="27579"/>
                  </a:lnTo>
                  <a:lnTo>
                    <a:pt x="8796" y="27370"/>
                  </a:lnTo>
                  <a:lnTo>
                    <a:pt x="8479" y="27148"/>
                  </a:lnTo>
                  <a:lnTo>
                    <a:pt x="8170" y="26905"/>
                  </a:lnTo>
                  <a:lnTo>
                    <a:pt x="7860" y="26662"/>
                  </a:lnTo>
                  <a:lnTo>
                    <a:pt x="7564" y="26398"/>
                  </a:lnTo>
                  <a:lnTo>
                    <a:pt x="7269" y="26127"/>
                  </a:lnTo>
                  <a:lnTo>
                    <a:pt x="6980" y="25850"/>
                  </a:lnTo>
                  <a:lnTo>
                    <a:pt x="6699" y="25558"/>
                  </a:lnTo>
                  <a:lnTo>
                    <a:pt x="6417" y="25260"/>
                  </a:lnTo>
                  <a:lnTo>
                    <a:pt x="6150" y="24947"/>
                  </a:lnTo>
                  <a:lnTo>
                    <a:pt x="5883" y="24635"/>
                  </a:lnTo>
                  <a:lnTo>
                    <a:pt x="5629" y="24308"/>
                  </a:lnTo>
                  <a:lnTo>
                    <a:pt x="5376" y="23975"/>
                  </a:lnTo>
                  <a:lnTo>
                    <a:pt x="5130" y="23635"/>
                  </a:lnTo>
                  <a:lnTo>
                    <a:pt x="4884" y="23288"/>
                  </a:lnTo>
                  <a:lnTo>
                    <a:pt x="4651" y="22941"/>
                  </a:lnTo>
                  <a:lnTo>
                    <a:pt x="4419" y="22580"/>
                  </a:lnTo>
                  <a:lnTo>
                    <a:pt x="4201" y="22219"/>
                  </a:lnTo>
                  <a:lnTo>
                    <a:pt x="3983" y="21851"/>
                  </a:lnTo>
                  <a:lnTo>
                    <a:pt x="3772" y="21483"/>
                  </a:lnTo>
                  <a:lnTo>
                    <a:pt x="3561" y="21108"/>
                  </a:lnTo>
                  <a:lnTo>
                    <a:pt x="3364" y="20733"/>
                  </a:lnTo>
                  <a:lnTo>
                    <a:pt x="3167" y="20351"/>
                  </a:lnTo>
                  <a:lnTo>
                    <a:pt x="2984" y="19969"/>
                  </a:lnTo>
                  <a:lnTo>
                    <a:pt x="2801" y="19587"/>
                  </a:lnTo>
                  <a:lnTo>
                    <a:pt x="2625" y="19205"/>
                  </a:lnTo>
                  <a:lnTo>
                    <a:pt x="2449" y="18816"/>
                  </a:lnTo>
                  <a:lnTo>
                    <a:pt x="2287" y="18435"/>
                  </a:lnTo>
                  <a:lnTo>
                    <a:pt x="2132" y="18046"/>
                  </a:lnTo>
                  <a:lnTo>
                    <a:pt x="1978" y="17664"/>
                  </a:lnTo>
                  <a:lnTo>
                    <a:pt x="1830" y="17282"/>
                  </a:lnTo>
                  <a:lnTo>
                    <a:pt x="1689" y="16900"/>
                  </a:lnTo>
                  <a:lnTo>
                    <a:pt x="1555" y="16525"/>
                  </a:lnTo>
                  <a:lnTo>
                    <a:pt x="1429" y="16143"/>
                  </a:lnTo>
                  <a:lnTo>
                    <a:pt x="1309" y="15775"/>
                  </a:lnTo>
                  <a:lnTo>
                    <a:pt x="1189" y="15407"/>
                  </a:lnTo>
                  <a:lnTo>
                    <a:pt x="1077" y="15039"/>
                  </a:lnTo>
                  <a:lnTo>
                    <a:pt x="978" y="14678"/>
                  </a:lnTo>
                  <a:lnTo>
                    <a:pt x="880" y="14324"/>
                  </a:lnTo>
                  <a:lnTo>
                    <a:pt x="788" y="13977"/>
                  </a:lnTo>
                  <a:lnTo>
                    <a:pt x="697" y="13637"/>
                  </a:lnTo>
                  <a:lnTo>
                    <a:pt x="620" y="13297"/>
                  </a:lnTo>
                  <a:lnTo>
                    <a:pt x="620" y="1329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40"/>
            <p:cNvSpPr/>
            <p:nvPr/>
          </p:nvSpPr>
          <p:spPr>
            <a:xfrm rot="10800000">
              <a:off x="976750" y="2699663"/>
              <a:ext cx="1466900" cy="1107100"/>
            </a:xfrm>
            <a:custGeom>
              <a:avLst/>
              <a:gdLst/>
              <a:ahLst/>
              <a:cxnLst/>
              <a:rect l="l" t="t" r="r" b="b"/>
              <a:pathLst>
                <a:path w="58676" h="44284" extrusionOk="0">
                  <a:moveTo>
                    <a:pt x="7128" y="22156"/>
                  </a:moveTo>
                  <a:lnTo>
                    <a:pt x="7128" y="22156"/>
                  </a:lnTo>
                  <a:lnTo>
                    <a:pt x="7015" y="22503"/>
                  </a:lnTo>
                  <a:lnTo>
                    <a:pt x="6903" y="22836"/>
                  </a:lnTo>
                  <a:lnTo>
                    <a:pt x="6790" y="23149"/>
                  </a:lnTo>
                  <a:lnTo>
                    <a:pt x="6670" y="23454"/>
                  </a:lnTo>
                  <a:lnTo>
                    <a:pt x="6558" y="23746"/>
                  </a:lnTo>
                  <a:lnTo>
                    <a:pt x="6445" y="24016"/>
                  </a:lnTo>
                  <a:lnTo>
                    <a:pt x="6333" y="24280"/>
                  </a:lnTo>
                  <a:lnTo>
                    <a:pt x="6213" y="24523"/>
                  </a:lnTo>
                  <a:lnTo>
                    <a:pt x="6101" y="24759"/>
                  </a:lnTo>
                  <a:lnTo>
                    <a:pt x="5988" y="24975"/>
                  </a:lnTo>
                  <a:lnTo>
                    <a:pt x="5875" y="25183"/>
                  </a:lnTo>
                  <a:lnTo>
                    <a:pt x="5763" y="25377"/>
                  </a:lnTo>
                  <a:lnTo>
                    <a:pt x="5657" y="25565"/>
                  </a:lnTo>
                  <a:lnTo>
                    <a:pt x="5545" y="25738"/>
                  </a:lnTo>
                  <a:lnTo>
                    <a:pt x="5439" y="25898"/>
                  </a:lnTo>
                  <a:lnTo>
                    <a:pt x="5327" y="26044"/>
                  </a:lnTo>
                  <a:lnTo>
                    <a:pt x="5221" y="26183"/>
                  </a:lnTo>
                  <a:lnTo>
                    <a:pt x="5115" y="26308"/>
                  </a:lnTo>
                  <a:lnTo>
                    <a:pt x="5017" y="26426"/>
                  </a:lnTo>
                  <a:lnTo>
                    <a:pt x="4911" y="26537"/>
                  </a:lnTo>
                  <a:lnTo>
                    <a:pt x="4813" y="26634"/>
                  </a:lnTo>
                  <a:lnTo>
                    <a:pt x="4714" y="26724"/>
                  </a:lnTo>
                  <a:lnTo>
                    <a:pt x="4616" y="26801"/>
                  </a:lnTo>
                  <a:lnTo>
                    <a:pt x="4524" y="26870"/>
                  </a:lnTo>
                  <a:lnTo>
                    <a:pt x="4433" y="26933"/>
                  </a:lnTo>
                  <a:lnTo>
                    <a:pt x="4341" y="26988"/>
                  </a:lnTo>
                  <a:lnTo>
                    <a:pt x="4250" y="27037"/>
                  </a:lnTo>
                  <a:lnTo>
                    <a:pt x="4166" y="27071"/>
                  </a:lnTo>
                  <a:lnTo>
                    <a:pt x="4081" y="27106"/>
                  </a:lnTo>
                  <a:lnTo>
                    <a:pt x="4004" y="27134"/>
                  </a:lnTo>
                  <a:lnTo>
                    <a:pt x="3926" y="27148"/>
                  </a:lnTo>
                  <a:lnTo>
                    <a:pt x="3849" y="27162"/>
                  </a:lnTo>
                  <a:lnTo>
                    <a:pt x="0" y="44283"/>
                  </a:lnTo>
                  <a:lnTo>
                    <a:pt x="18168" y="37215"/>
                  </a:lnTo>
                  <a:lnTo>
                    <a:pt x="48734" y="41242"/>
                  </a:lnTo>
                  <a:lnTo>
                    <a:pt x="58676" y="2701"/>
                  </a:lnTo>
                  <a:lnTo>
                    <a:pt x="28138" y="0"/>
                  </a:lnTo>
                  <a:lnTo>
                    <a:pt x="7937" y="8998"/>
                  </a:lnTo>
                  <a:lnTo>
                    <a:pt x="6776" y="14157"/>
                  </a:lnTo>
                  <a:lnTo>
                    <a:pt x="6776" y="14157"/>
                  </a:lnTo>
                  <a:lnTo>
                    <a:pt x="6853" y="14192"/>
                  </a:lnTo>
                  <a:lnTo>
                    <a:pt x="6924" y="14227"/>
                  </a:lnTo>
                  <a:lnTo>
                    <a:pt x="6994" y="14261"/>
                  </a:lnTo>
                  <a:lnTo>
                    <a:pt x="7064" y="14310"/>
                  </a:lnTo>
                  <a:lnTo>
                    <a:pt x="7128" y="14359"/>
                  </a:lnTo>
                  <a:lnTo>
                    <a:pt x="7191" y="14407"/>
                  </a:lnTo>
                  <a:lnTo>
                    <a:pt x="7254" y="14463"/>
                  </a:lnTo>
                  <a:lnTo>
                    <a:pt x="7311" y="14525"/>
                  </a:lnTo>
                  <a:lnTo>
                    <a:pt x="7367" y="14588"/>
                  </a:lnTo>
                  <a:lnTo>
                    <a:pt x="7416" y="14650"/>
                  </a:lnTo>
                  <a:lnTo>
                    <a:pt x="7522" y="14796"/>
                  </a:lnTo>
                  <a:lnTo>
                    <a:pt x="7606" y="14956"/>
                  </a:lnTo>
                  <a:lnTo>
                    <a:pt x="7691" y="15129"/>
                  </a:lnTo>
                  <a:lnTo>
                    <a:pt x="7761" y="15317"/>
                  </a:lnTo>
                  <a:lnTo>
                    <a:pt x="7824" y="15518"/>
                  </a:lnTo>
                  <a:lnTo>
                    <a:pt x="7881" y="15733"/>
                  </a:lnTo>
                  <a:lnTo>
                    <a:pt x="7923" y="15955"/>
                  </a:lnTo>
                  <a:lnTo>
                    <a:pt x="7965" y="16192"/>
                  </a:lnTo>
                  <a:lnTo>
                    <a:pt x="7993" y="16435"/>
                  </a:lnTo>
                  <a:lnTo>
                    <a:pt x="8007" y="16691"/>
                  </a:lnTo>
                  <a:lnTo>
                    <a:pt x="8021" y="16962"/>
                  </a:lnTo>
                  <a:lnTo>
                    <a:pt x="8021" y="17240"/>
                  </a:lnTo>
                  <a:lnTo>
                    <a:pt x="8014" y="17525"/>
                  </a:lnTo>
                  <a:lnTo>
                    <a:pt x="8000" y="17816"/>
                  </a:lnTo>
                  <a:lnTo>
                    <a:pt x="7979" y="18115"/>
                  </a:lnTo>
                  <a:lnTo>
                    <a:pt x="7951" y="18427"/>
                  </a:lnTo>
                  <a:lnTo>
                    <a:pt x="7916" y="18740"/>
                  </a:lnTo>
                  <a:lnTo>
                    <a:pt x="7867" y="19059"/>
                  </a:lnTo>
                  <a:lnTo>
                    <a:pt x="7817" y="19385"/>
                  </a:lnTo>
                  <a:lnTo>
                    <a:pt x="7754" y="19719"/>
                  </a:lnTo>
                  <a:lnTo>
                    <a:pt x="7684" y="20059"/>
                  </a:lnTo>
                  <a:lnTo>
                    <a:pt x="7613" y="20399"/>
                  </a:lnTo>
                  <a:lnTo>
                    <a:pt x="7529" y="20746"/>
                  </a:lnTo>
                  <a:lnTo>
                    <a:pt x="7437" y="21093"/>
                  </a:lnTo>
                  <a:lnTo>
                    <a:pt x="7346" y="21441"/>
                  </a:lnTo>
                  <a:lnTo>
                    <a:pt x="7240" y="21795"/>
                  </a:lnTo>
                  <a:lnTo>
                    <a:pt x="7128" y="22156"/>
                  </a:lnTo>
                  <a:lnTo>
                    <a:pt x="7128" y="2215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40"/>
            <p:cNvSpPr/>
            <p:nvPr/>
          </p:nvSpPr>
          <p:spPr>
            <a:xfrm rot="10800000">
              <a:off x="-222667" y="2673128"/>
              <a:ext cx="1443525" cy="995325"/>
            </a:xfrm>
            <a:custGeom>
              <a:avLst/>
              <a:gdLst/>
              <a:ahLst/>
              <a:cxnLst/>
              <a:rect l="l" t="t" r="r" b="b"/>
              <a:pathLst>
                <a:path w="57741" h="39813" extrusionOk="0">
                  <a:moveTo>
                    <a:pt x="43696" y="2320"/>
                  </a:moveTo>
                  <a:lnTo>
                    <a:pt x="43696" y="2320"/>
                  </a:lnTo>
                  <a:lnTo>
                    <a:pt x="42992" y="2111"/>
                  </a:lnTo>
                  <a:lnTo>
                    <a:pt x="42288" y="1910"/>
                  </a:lnTo>
                  <a:lnTo>
                    <a:pt x="41585" y="1723"/>
                  </a:lnTo>
                  <a:lnTo>
                    <a:pt x="40895" y="1542"/>
                  </a:lnTo>
                  <a:lnTo>
                    <a:pt x="40206" y="1375"/>
                  </a:lnTo>
                  <a:lnTo>
                    <a:pt x="39523" y="1216"/>
                  </a:lnTo>
                  <a:lnTo>
                    <a:pt x="38848" y="1070"/>
                  </a:lnTo>
                  <a:lnTo>
                    <a:pt x="38172" y="931"/>
                  </a:lnTo>
                  <a:lnTo>
                    <a:pt x="37504" y="799"/>
                  </a:lnTo>
                  <a:lnTo>
                    <a:pt x="36842" y="688"/>
                  </a:lnTo>
                  <a:lnTo>
                    <a:pt x="36181" y="577"/>
                  </a:lnTo>
                  <a:lnTo>
                    <a:pt x="35534" y="480"/>
                  </a:lnTo>
                  <a:lnTo>
                    <a:pt x="34886" y="390"/>
                  </a:lnTo>
                  <a:lnTo>
                    <a:pt x="34246" y="313"/>
                  </a:lnTo>
                  <a:lnTo>
                    <a:pt x="33613" y="244"/>
                  </a:lnTo>
                  <a:lnTo>
                    <a:pt x="32979" y="181"/>
                  </a:lnTo>
                  <a:lnTo>
                    <a:pt x="32353" y="133"/>
                  </a:lnTo>
                  <a:lnTo>
                    <a:pt x="31734" y="91"/>
                  </a:lnTo>
                  <a:lnTo>
                    <a:pt x="31122" y="56"/>
                  </a:lnTo>
                  <a:lnTo>
                    <a:pt x="30517" y="28"/>
                  </a:lnTo>
                  <a:lnTo>
                    <a:pt x="29912" y="15"/>
                  </a:lnTo>
                  <a:lnTo>
                    <a:pt x="29313" y="1"/>
                  </a:lnTo>
                  <a:lnTo>
                    <a:pt x="28722" y="1"/>
                  </a:lnTo>
                  <a:lnTo>
                    <a:pt x="28138" y="8"/>
                  </a:lnTo>
                  <a:lnTo>
                    <a:pt x="27561" y="22"/>
                  </a:lnTo>
                  <a:lnTo>
                    <a:pt x="26984" y="49"/>
                  </a:lnTo>
                  <a:lnTo>
                    <a:pt x="26414" y="77"/>
                  </a:lnTo>
                  <a:lnTo>
                    <a:pt x="25852" y="112"/>
                  </a:lnTo>
                  <a:lnTo>
                    <a:pt x="25296" y="160"/>
                  </a:lnTo>
                  <a:lnTo>
                    <a:pt x="24747" y="209"/>
                  </a:lnTo>
                  <a:lnTo>
                    <a:pt x="24198" y="271"/>
                  </a:lnTo>
                  <a:lnTo>
                    <a:pt x="23663" y="334"/>
                  </a:lnTo>
                  <a:lnTo>
                    <a:pt x="23129" y="410"/>
                  </a:lnTo>
                  <a:lnTo>
                    <a:pt x="22601" y="487"/>
                  </a:lnTo>
                  <a:lnTo>
                    <a:pt x="22080" y="570"/>
                  </a:lnTo>
                  <a:lnTo>
                    <a:pt x="21559" y="667"/>
                  </a:lnTo>
                  <a:lnTo>
                    <a:pt x="21053" y="764"/>
                  </a:lnTo>
                  <a:lnTo>
                    <a:pt x="20546" y="869"/>
                  </a:lnTo>
                  <a:lnTo>
                    <a:pt x="20054" y="973"/>
                  </a:lnTo>
                  <a:lnTo>
                    <a:pt x="19561" y="1091"/>
                  </a:lnTo>
                  <a:lnTo>
                    <a:pt x="19076" y="1209"/>
                  </a:lnTo>
                  <a:lnTo>
                    <a:pt x="18597" y="1334"/>
                  </a:lnTo>
                  <a:lnTo>
                    <a:pt x="18126" y="1466"/>
                  </a:lnTo>
                  <a:lnTo>
                    <a:pt x="17654" y="1605"/>
                  </a:lnTo>
                  <a:lnTo>
                    <a:pt x="17197" y="1743"/>
                  </a:lnTo>
                  <a:lnTo>
                    <a:pt x="16740" y="1889"/>
                  </a:lnTo>
                  <a:lnTo>
                    <a:pt x="16296" y="2042"/>
                  </a:lnTo>
                  <a:lnTo>
                    <a:pt x="15853" y="2195"/>
                  </a:lnTo>
                  <a:lnTo>
                    <a:pt x="15417" y="2354"/>
                  </a:lnTo>
                  <a:lnTo>
                    <a:pt x="14988" y="2521"/>
                  </a:lnTo>
                  <a:lnTo>
                    <a:pt x="14565" y="2688"/>
                  </a:lnTo>
                  <a:lnTo>
                    <a:pt x="14150" y="2861"/>
                  </a:lnTo>
                  <a:lnTo>
                    <a:pt x="13742" y="3035"/>
                  </a:lnTo>
                  <a:lnTo>
                    <a:pt x="13334" y="3215"/>
                  </a:lnTo>
                  <a:lnTo>
                    <a:pt x="12940" y="3396"/>
                  </a:lnTo>
                  <a:lnTo>
                    <a:pt x="12553" y="3583"/>
                  </a:lnTo>
                  <a:lnTo>
                    <a:pt x="12166" y="3778"/>
                  </a:lnTo>
                  <a:lnTo>
                    <a:pt x="11793" y="3965"/>
                  </a:lnTo>
                  <a:lnTo>
                    <a:pt x="11420" y="4160"/>
                  </a:lnTo>
                  <a:lnTo>
                    <a:pt x="11054" y="4361"/>
                  </a:lnTo>
                  <a:lnTo>
                    <a:pt x="10702" y="4562"/>
                  </a:lnTo>
                  <a:lnTo>
                    <a:pt x="10351" y="4764"/>
                  </a:lnTo>
                  <a:lnTo>
                    <a:pt x="10006" y="4972"/>
                  </a:lnTo>
                  <a:lnTo>
                    <a:pt x="9668" y="5180"/>
                  </a:lnTo>
                  <a:lnTo>
                    <a:pt x="9668" y="5180"/>
                  </a:lnTo>
                  <a:lnTo>
                    <a:pt x="9513" y="5146"/>
                  </a:lnTo>
                  <a:lnTo>
                    <a:pt x="9344" y="5111"/>
                  </a:lnTo>
                  <a:lnTo>
                    <a:pt x="9000" y="5055"/>
                  </a:lnTo>
                  <a:lnTo>
                    <a:pt x="8613" y="5007"/>
                  </a:lnTo>
                  <a:lnTo>
                    <a:pt x="8205" y="4965"/>
                  </a:lnTo>
                  <a:lnTo>
                    <a:pt x="7269" y="4875"/>
                  </a:lnTo>
                  <a:lnTo>
                    <a:pt x="6741" y="4819"/>
                  </a:lnTo>
                  <a:lnTo>
                    <a:pt x="6171" y="4757"/>
                  </a:lnTo>
                  <a:lnTo>
                    <a:pt x="6171" y="4757"/>
                  </a:lnTo>
                  <a:lnTo>
                    <a:pt x="5967" y="4736"/>
                  </a:lnTo>
                  <a:lnTo>
                    <a:pt x="5763" y="4729"/>
                  </a:lnTo>
                  <a:lnTo>
                    <a:pt x="5566" y="4743"/>
                  </a:lnTo>
                  <a:lnTo>
                    <a:pt x="5369" y="4757"/>
                  </a:lnTo>
                  <a:lnTo>
                    <a:pt x="5172" y="4791"/>
                  </a:lnTo>
                  <a:lnTo>
                    <a:pt x="4982" y="4840"/>
                  </a:lnTo>
                  <a:lnTo>
                    <a:pt x="4792" y="4896"/>
                  </a:lnTo>
                  <a:lnTo>
                    <a:pt x="4609" y="4958"/>
                  </a:lnTo>
                  <a:lnTo>
                    <a:pt x="4426" y="5041"/>
                  </a:lnTo>
                  <a:lnTo>
                    <a:pt x="4243" y="5132"/>
                  </a:lnTo>
                  <a:lnTo>
                    <a:pt x="4067" y="5229"/>
                  </a:lnTo>
                  <a:lnTo>
                    <a:pt x="3891" y="5340"/>
                  </a:lnTo>
                  <a:lnTo>
                    <a:pt x="3722" y="5458"/>
                  </a:lnTo>
                  <a:lnTo>
                    <a:pt x="3554" y="5590"/>
                  </a:lnTo>
                  <a:lnTo>
                    <a:pt x="3385" y="5722"/>
                  </a:lnTo>
                  <a:lnTo>
                    <a:pt x="3223" y="5875"/>
                  </a:lnTo>
                  <a:lnTo>
                    <a:pt x="3068" y="6027"/>
                  </a:lnTo>
                  <a:lnTo>
                    <a:pt x="2913" y="6187"/>
                  </a:lnTo>
                  <a:lnTo>
                    <a:pt x="2758" y="6361"/>
                  </a:lnTo>
                  <a:lnTo>
                    <a:pt x="2611" y="6541"/>
                  </a:lnTo>
                  <a:lnTo>
                    <a:pt x="2470" y="6722"/>
                  </a:lnTo>
                  <a:lnTo>
                    <a:pt x="2329" y="6916"/>
                  </a:lnTo>
                  <a:lnTo>
                    <a:pt x="2188" y="7117"/>
                  </a:lnTo>
                  <a:lnTo>
                    <a:pt x="2055" y="7319"/>
                  </a:lnTo>
                  <a:lnTo>
                    <a:pt x="1928" y="7527"/>
                  </a:lnTo>
                  <a:lnTo>
                    <a:pt x="1801" y="7742"/>
                  </a:lnTo>
                  <a:lnTo>
                    <a:pt x="1675" y="7964"/>
                  </a:lnTo>
                  <a:lnTo>
                    <a:pt x="1562" y="8194"/>
                  </a:lnTo>
                  <a:lnTo>
                    <a:pt x="1443" y="8423"/>
                  </a:lnTo>
                  <a:lnTo>
                    <a:pt x="1337" y="8659"/>
                  </a:lnTo>
                  <a:lnTo>
                    <a:pt x="1224" y="8895"/>
                  </a:lnTo>
                  <a:lnTo>
                    <a:pt x="1126" y="9138"/>
                  </a:lnTo>
                  <a:lnTo>
                    <a:pt x="1027" y="9381"/>
                  </a:lnTo>
                  <a:lnTo>
                    <a:pt x="929" y="9631"/>
                  </a:lnTo>
                  <a:lnTo>
                    <a:pt x="845" y="9881"/>
                  </a:lnTo>
                  <a:lnTo>
                    <a:pt x="753" y="10131"/>
                  </a:lnTo>
                  <a:lnTo>
                    <a:pt x="676" y="10388"/>
                  </a:lnTo>
                  <a:lnTo>
                    <a:pt x="598" y="10645"/>
                  </a:lnTo>
                  <a:lnTo>
                    <a:pt x="528" y="10901"/>
                  </a:lnTo>
                  <a:lnTo>
                    <a:pt x="458" y="11158"/>
                  </a:lnTo>
                  <a:lnTo>
                    <a:pt x="394" y="11415"/>
                  </a:lnTo>
                  <a:lnTo>
                    <a:pt x="331" y="11672"/>
                  </a:lnTo>
                  <a:lnTo>
                    <a:pt x="282" y="11936"/>
                  </a:lnTo>
                  <a:lnTo>
                    <a:pt x="225" y="12193"/>
                  </a:lnTo>
                  <a:lnTo>
                    <a:pt x="183" y="12450"/>
                  </a:lnTo>
                  <a:lnTo>
                    <a:pt x="141" y="12707"/>
                  </a:lnTo>
                  <a:lnTo>
                    <a:pt x="106" y="12964"/>
                  </a:lnTo>
                  <a:lnTo>
                    <a:pt x="78" y="13213"/>
                  </a:lnTo>
                  <a:lnTo>
                    <a:pt x="49" y="13463"/>
                  </a:lnTo>
                  <a:lnTo>
                    <a:pt x="28" y="13713"/>
                  </a:lnTo>
                  <a:lnTo>
                    <a:pt x="14" y="13963"/>
                  </a:lnTo>
                  <a:lnTo>
                    <a:pt x="0" y="14206"/>
                  </a:lnTo>
                  <a:lnTo>
                    <a:pt x="0" y="14442"/>
                  </a:lnTo>
                  <a:lnTo>
                    <a:pt x="0" y="14678"/>
                  </a:lnTo>
                  <a:lnTo>
                    <a:pt x="0" y="14915"/>
                  </a:lnTo>
                  <a:lnTo>
                    <a:pt x="14" y="15144"/>
                  </a:lnTo>
                  <a:lnTo>
                    <a:pt x="28" y="15366"/>
                  </a:lnTo>
                  <a:lnTo>
                    <a:pt x="49" y="15581"/>
                  </a:lnTo>
                  <a:lnTo>
                    <a:pt x="71" y="15796"/>
                  </a:lnTo>
                  <a:lnTo>
                    <a:pt x="106" y="16005"/>
                  </a:lnTo>
                  <a:lnTo>
                    <a:pt x="141" y="16206"/>
                  </a:lnTo>
                  <a:lnTo>
                    <a:pt x="183" y="16400"/>
                  </a:lnTo>
                  <a:lnTo>
                    <a:pt x="232" y="16588"/>
                  </a:lnTo>
                  <a:lnTo>
                    <a:pt x="289" y="16768"/>
                  </a:lnTo>
                  <a:lnTo>
                    <a:pt x="289" y="16768"/>
                  </a:lnTo>
                  <a:lnTo>
                    <a:pt x="352" y="16942"/>
                  </a:lnTo>
                  <a:lnTo>
                    <a:pt x="422" y="17109"/>
                  </a:lnTo>
                  <a:lnTo>
                    <a:pt x="500" y="17268"/>
                  </a:lnTo>
                  <a:lnTo>
                    <a:pt x="584" y="17421"/>
                  </a:lnTo>
                  <a:lnTo>
                    <a:pt x="683" y="17560"/>
                  </a:lnTo>
                  <a:lnTo>
                    <a:pt x="788" y="17699"/>
                  </a:lnTo>
                  <a:lnTo>
                    <a:pt x="894" y="17824"/>
                  </a:lnTo>
                  <a:lnTo>
                    <a:pt x="1013" y="17949"/>
                  </a:lnTo>
                  <a:lnTo>
                    <a:pt x="1140" y="18060"/>
                  </a:lnTo>
                  <a:lnTo>
                    <a:pt x="1274" y="18171"/>
                  </a:lnTo>
                  <a:lnTo>
                    <a:pt x="1407" y="18275"/>
                  </a:lnTo>
                  <a:lnTo>
                    <a:pt x="1555" y="18365"/>
                  </a:lnTo>
                  <a:lnTo>
                    <a:pt x="1703" y="18456"/>
                  </a:lnTo>
                  <a:lnTo>
                    <a:pt x="1858" y="18539"/>
                  </a:lnTo>
                  <a:lnTo>
                    <a:pt x="2020" y="18622"/>
                  </a:lnTo>
                  <a:lnTo>
                    <a:pt x="2188" y="18692"/>
                  </a:lnTo>
                  <a:lnTo>
                    <a:pt x="2357" y="18761"/>
                  </a:lnTo>
                  <a:lnTo>
                    <a:pt x="2526" y="18817"/>
                  </a:lnTo>
                  <a:lnTo>
                    <a:pt x="2709" y="18879"/>
                  </a:lnTo>
                  <a:lnTo>
                    <a:pt x="2892" y="18928"/>
                  </a:lnTo>
                  <a:lnTo>
                    <a:pt x="3075" y="18976"/>
                  </a:lnTo>
                  <a:lnTo>
                    <a:pt x="3265" y="19018"/>
                  </a:lnTo>
                  <a:lnTo>
                    <a:pt x="3455" y="19053"/>
                  </a:lnTo>
                  <a:lnTo>
                    <a:pt x="3645" y="19087"/>
                  </a:lnTo>
                  <a:lnTo>
                    <a:pt x="3842" y="19115"/>
                  </a:lnTo>
                  <a:lnTo>
                    <a:pt x="4039" y="19143"/>
                  </a:lnTo>
                  <a:lnTo>
                    <a:pt x="4433" y="19185"/>
                  </a:lnTo>
                  <a:lnTo>
                    <a:pt x="4834" y="19212"/>
                  </a:lnTo>
                  <a:lnTo>
                    <a:pt x="5242" y="19226"/>
                  </a:lnTo>
                  <a:lnTo>
                    <a:pt x="5643" y="19226"/>
                  </a:lnTo>
                  <a:lnTo>
                    <a:pt x="6037" y="19219"/>
                  </a:lnTo>
                  <a:lnTo>
                    <a:pt x="6431" y="19205"/>
                  </a:lnTo>
                  <a:lnTo>
                    <a:pt x="6811" y="19185"/>
                  </a:lnTo>
                  <a:lnTo>
                    <a:pt x="7184" y="19164"/>
                  </a:lnTo>
                  <a:lnTo>
                    <a:pt x="7543" y="19129"/>
                  </a:lnTo>
                  <a:lnTo>
                    <a:pt x="8219" y="19066"/>
                  </a:lnTo>
                  <a:lnTo>
                    <a:pt x="9288" y="18942"/>
                  </a:lnTo>
                  <a:lnTo>
                    <a:pt x="9654" y="18907"/>
                  </a:lnTo>
                  <a:lnTo>
                    <a:pt x="9781" y="18900"/>
                  </a:lnTo>
                  <a:lnTo>
                    <a:pt x="9879" y="18907"/>
                  </a:lnTo>
                  <a:lnTo>
                    <a:pt x="9879" y="18907"/>
                  </a:lnTo>
                  <a:lnTo>
                    <a:pt x="10639" y="19219"/>
                  </a:lnTo>
                  <a:lnTo>
                    <a:pt x="11434" y="19546"/>
                  </a:lnTo>
                  <a:lnTo>
                    <a:pt x="12257" y="19872"/>
                  </a:lnTo>
                  <a:lnTo>
                    <a:pt x="13109" y="20198"/>
                  </a:lnTo>
                  <a:lnTo>
                    <a:pt x="14875" y="20886"/>
                  </a:lnTo>
                  <a:lnTo>
                    <a:pt x="16725" y="21608"/>
                  </a:lnTo>
                  <a:lnTo>
                    <a:pt x="17675" y="21983"/>
                  </a:lnTo>
                  <a:lnTo>
                    <a:pt x="18646" y="22364"/>
                  </a:lnTo>
                  <a:lnTo>
                    <a:pt x="19624" y="22767"/>
                  </a:lnTo>
                  <a:lnTo>
                    <a:pt x="20617" y="23184"/>
                  </a:lnTo>
                  <a:lnTo>
                    <a:pt x="21623" y="23614"/>
                  </a:lnTo>
                  <a:lnTo>
                    <a:pt x="22629" y="24059"/>
                  </a:lnTo>
                  <a:lnTo>
                    <a:pt x="23642" y="24524"/>
                  </a:lnTo>
                  <a:lnTo>
                    <a:pt x="24662" y="25003"/>
                  </a:lnTo>
                  <a:lnTo>
                    <a:pt x="25176" y="25253"/>
                  </a:lnTo>
                  <a:lnTo>
                    <a:pt x="25683" y="25510"/>
                  </a:lnTo>
                  <a:lnTo>
                    <a:pt x="26196" y="25767"/>
                  </a:lnTo>
                  <a:lnTo>
                    <a:pt x="26703" y="26030"/>
                  </a:lnTo>
                  <a:lnTo>
                    <a:pt x="27217" y="26301"/>
                  </a:lnTo>
                  <a:lnTo>
                    <a:pt x="27723" y="26572"/>
                  </a:lnTo>
                  <a:lnTo>
                    <a:pt x="28230" y="26857"/>
                  </a:lnTo>
                  <a:lnTo>
                    <a:pt x="28736" y="27141"/>
                  </a:lnTo>
                  <a:lnTo>
                    <a:pt x="29243" y="27433"/>
                  </a:lnTo>
                  <a:lnTo>
                    <a:pt x="29750" y="27731"/>
                  </a:lnTo>
                  <a:lnTo>
                    <a:pt x="30249" y="28037"/>
                  </a:lnTo>
                  <a:lnTo>
                    <a:pt x="30749" y="28349"/>
                  </a:lnTo>
                  <a:lnTo>
                    <a:pt x="31248" y="28662"/>
                  </a:lnTo>
                  <a:lnTo>
                    <a:pt x="31748" y="28988"/>
                  </a:lnTo>
                  <a:lnTo>
                    <a:pt x="32241" y="29321"/>
                  </a:lnTo>
                  <a:lnTo>
                    <a:pt x="32726" y="29655"/>
                  </a:lnTo>
                  <a:lnTo>
                    <a:pt x="33212" y="30002"/>
                  </a:lnTo>
                  <a:lnTo>
                    <a:pt x="33697" y="30356"/>
                  </a:lnTo>
                  <a:lnTo>
                    <a:pt x="34176" y="30710"/>
                  </a:lnTo>
                  <a:lnTo>
                    <a:pt x="34654" y="31078"/>
                  </a:lnTo>
                  <a:lnTo>
                    <a:pt x="35125" y="31453"/>
                  </a:lnTo>
                  <a:lnTo>
                    <a:pt x="35590" y="31835"/>
                  </a:lnTo>
                  <a:lnTo>
                    <a:pt x="36054" y="32224"/>
                  </a:lnTo>
                  <a:lnTo>
                    <a:pt x="36512" y="32626"/>
                  </a:lnTo>
                  <a:lnTo>
                    <a:pt x="36962" y="33029"/>
                  </a:lnTo>
                  <a:lnTo>
                    <a:pt x="37405" y="33446"/>
                  </a:lnTo>
                  <a:lnTo>
                    <a:pt x="37848" y="33869"/>
                  </a:lnTo>
                  <a:lnTo>
                    <a:pt x="38285" y="34300"/>
                  </a:lnTo>
                  <a:lnTo>
                    <a:pt x="38714" y="34737"/>
                  </a:lnTo>
                  <a:lnTo>
                    <a:pt x="39136" y="35188"/>
                  </a:lnTo>
                  <a:lnTo>
                    <a:pt x="39551" y="35640"/>
                  </a:lnTo>
                  <a:lnTo>
                    <a:pt x="39959" y="36112"/>
                  </a:lnTo>
                  <a:lnTo>
                    <a:pt x="39959" y="36112"/>
                  </a:lnTo>
                  <a:lnTo>
                    <a:pt x="40290" y="36480"/>
                  </a:lnTo>
                  <a:lnTo>
                    <a:pt x="40621" y="36827"/>
                  </a:lnTo>
                  <a:lnTo>
                    <a:pt x="40952" y="37160"/>
                  </a:lnTo>
                  <a:lnTo>
                    <a:pt x="41282" y="37466"/>
                  </a:lnTo>
                  <a:lnTo>
                    <a:pt x="41613" y="37750"/>
                  </a:lnTo>
                  <a:lnTo>
                    <a:pt x="41944" y="38021"/>
                  </a:lnTo>
                  <a:lnTo>
                    <a:pt x="42274" y="38264"/>
                  </a:lnTo>
                  <a:lnTo>
                    <a:pt x="42605" y="38493"/>
                  </a:lnTo>
                  <a:lnTo>
                    <a:pt x="42929" y="38702"/>
                  </a:lnTo>
                  <a:lnTo>
                    <a:pt x="43259" y="38896"/>
                  </a:lnTo>
                  <a:lnTo>
                    <a:pt x="43590" y="39070"/>
                  </a:lnTo>
                  <a:lnTo>
                    <a:pt x="43921" y="39222"/>
                  </a:lnTo>
                  <a:lnTo>
                    <a:pt x="44244" y="39354"/>
                  </a:lnTo>
                  <a:lnTo>
                    <a:pt x="44568" y="39472"/>
                  </a:lnTo>
                  <a:lnTo>
                    <a:pt x="44899" y="39570"/>
                  </a:lnTo>
                  <a:lnTo>
                    <a:pt x="45223" y="39653"/>
                  </a:lnTo>
                  <a:lnTo>
                    <a:pt x="45546" y="39715"/>
                  </a:lnTo>
                  <a:lnTo>
                    <a:pt x="45863" y="39764"/>
                  </a:lnTo>
                  <a:lnTo>
                    <a:pt x="46187" y="39799"/>
                  </a:lnTo>
                  <a:lnTo>
                    <a:pt x="46503" y="39813"/>
                  </a:lnTo>
                  <a:lnTo>
                    <a:pt x="46820" y="39813"/>
                  </a:lnTo>
                  <a:lnTo>
                    <a:pt x="47136" y="39792"/>
                  </a:lnTo>
                  <a:lnTo>
                    <a:pt x="47446" y="39757"/>
                  </a:lnTo>
                  <a:lnTo>
                    <a:pt x="47756" y="39715"/>
                  </a:lnTo>
                  <a:lnTo>
                    <a:pt x="48065" y="39646"/>
                  </a:lnTo>
                  <a:lnTo>
                    <a:pt x="48368" y="39570"/>
                  </a:lnTo>
                  <a:lnTo>
                    <a:pt x="48670" y="39479"/>
                  </a:lnTo>
                  <a:lnTo>
                    <a:pt x="48973" y="39375"/>
                  </a:lnTo>
                  <a:lnTo>
                    <a:pt x="49268" y="39250"/>
                  </a:lnTo>
                  <a:lnTo>
                    <a:pt x="49564" y="39118"/>
                  </a:lnTo>
                  <a:lnTo>
                    <a:pt x="49852" y="38972"/>
                  </a:lnTo>
                  <a:lnTo>
                    <a:pt x="50141" y="38813"/>
                  </a:lnTo>
                  <a:lnTo>
                    <a:pt x="50429" y="38639"/>
                  </a:lnTo>
                  <a:lnTo>
                    <a:pt x="50704" y="38452"/>
                  </a:lnTo>
                  <a:lnTo>
                    <a:pt x="50985" y="38257"/>
                  </a:lnTo>
                  <a:lnTo>
                    <a:pt x="51260" y="38042"/>
                  </a:lnTo>
                  <a:lnTo>
                    <a:pt x="51527" y="37820"/>
                  </a:lnTo>
                  <a:lnTo>
                    <a:pt x="51794" y="37591"/>
                  </a:lnTo>
                  <a:lnTo>
                    <a:pt x="52055" y="37341"/>
                  </a:lnTo>
                  <a:lnTo>
                    <a:pt x="52315" y="37084"/>
                  </a:lnTo>
                  <a:lnTo>
                    <a:pt x="52568" y="36820"/>
                  </a:lnTo>
                  <a:lnTo>
                    <a:pt x="52815" y="36542"/>
                  </a:lnTo>
                  <a:lnTo>
                    <a:pt x="53061" y="36258"/>
                  </a:lnTo>
                  <a:lnTo>
                    <a:pt x="53300" y="35959"/>
                  </a:lnTo>
                  <a:lnTo>
                    <a:pt x="53532" y="35647"/>
                  </a:lnTo>
                  <a:lnTo>
                    <a:pt x="53765" y="35334"/>
                  </a:lnTo>
                  <a:lnTo>
                    <a:pt x="53990" y="35008"/>
                  </a:lnTo>
                  <a:lnTo>
                    <a:pt x="54208" y="34675"/>
                  </a:lnTo>
                  <a:lnTo>
                    <a:pt x="54419" y="34327"/>
                  </a:lnTo>
                  <a:lnTo>
                    <a:pt x="54630" y="33973"/>
                  </a:lnTo>
                  <a:lnTo>
                    <a:pt x="54834" y="33619"/>
                  </a:lnTo>
                  <a:lnTo>
                    <a:pt x="55031" y="33251"/>
                  </a:lnTo>
                  <a:lnTo>
                    <a:pt x="55221" y="32869"/>
                  </a:lnTo>
                  <a:lnTo>
                    <a:pt x="55411" y="32488"/>
                  </a:lnTo>
                  <a:lnTo>
                    <a:pt x="55587" y="32099"/>
                  </a:lnTo>
                  <a:lnTo>
                    <a:pt x="55763" y="31703"/>
                  </a:lnTo>
                  <a:lnTo>
                    <a:pt x="55925" y="31300"/>
                  </a:lnTo>
                  <a:lnTo>
                    <a:pt x="56087" y="30891"/>
                  </a:lnTo>
                  <a:lnTo>
                    <a:pt x="56241" y="30474"/>
                  </a:lnTo>
                  <a:lnTo>
                    <a:pt x="56389" y="30050"/>
                  </a:lnTo>
                  <a:lnTo>
                    <a:pt x="56530" y="29627"/>
                  </a:lnTo>
                  <a:lnTo>
                    <a:pt x="56664" y="29190"/>
                  </a:lnTo>
                  <a:lnTo>
                    <a:pt x="56790" y="28752"/>
                  </a:lnTo>
                  <a:lnTo>
                    <a:pt x="56903" y="28315"/>
                  </a:lnTo>
                  <a:lnTo>
                    <a:pt x="57015" y="27870"/>
                  </a:lnTo>
                  <a:lnTo>
                    <a:pt x="57121" y="27419"/>
                  </a:lnTo>
                  <a:lnTo>
                    <a:pt x="57219" y="26961"/>
                  </a:lnTo>
                  <a:lnTo>
                    <a:pt x="57304" y="26503"/>
                  </a:lnTo>
                  <a:lnTo>
                    <a:pt x="57388" y="26044"/>
                  </a:lnTo>
                  <a:lnTo>
                    <a:pt x="57459" y="25579"/>
                  </a:lnTo>
                  <a:lnTo>
                    <a:pt x="57522" y="25107"/>
                  </a:lnTo>
                  <a:lnTo>
                    <a:pt x="57578" y="24642"/>
                  </a:lnTo>
                  <a:lnTo>
                    <a:pt x="57628" y="24170"/>
                  </a:lnTo>
                  <a:lnTo>
                    <a:pt x="57670" y="23691"/>
                  </a:lnTo>
                  <a:lnTo>
                    <a:pt x="57698" y="23218"/>
                  </a:lnTo>
                  <a:lnTo>
                    <a:pt x="57719" y="22739"/>
                  </a:lnTo>
                  <a:lnTo>
                    <a:pt x="57733" y="22260"/>
                  </a:lnTo>
                  <a:lnTo>
                    <a:pt x="57740" y="21781"/>
                  </a:lnTo>
                  <a:lnTo>
                    <a:pt x="57733" y="21302"/>
                  </a:lnTo>
                  <a:lnTo>
                    <a:pt x="57719" y="20816"/>
                  </a:lnTo>
                  <a:lnTo>
                    <a:pt x="57698" y="20337"/>
                  </a:lnTo>
                  <a:lnTo>
                    <a:pt x="57663" y="19858"/>
                  </a:lnTo>
                  <a:lnTo>
                    <a:pt x="57621" y="19372"/>
                  </a:lnTo>
                  <a:lnTo>
                    <a:pt x="57564" y="18893"/>
                  </a:lnTo>
                  <a:lnTo>
                    <a:pt x="57508" y="18414"/>
                  </a:lnTo>
                  <a:lnTo>
                    <a:pt x="57431" y="17935"/>
                  </a:lnTo>
                  <a:lnTo>
                    <a:pt x="57353" y="17456"/>
                  </a:lnTo>
                  <a:lnTo>
                    <a:pt x="57255" y="16984"/>
                  </a:lnTo>
                  <a:lnTo>
                    <a:pt x="57156" y="16504"/>
                  </a:lnTo>
                  <a:lnTo>
                    <a:pt x="57044" y="16039"/>
                  </a:lnTo>
                  <a:lnTo>
                    <a:pt x="56917" y="15567"/>
                  </a:lnTo>
                  <a:lnTo>
                    <a:pt x="56783" y="15102"/>
                  </a:lnTo>
                  <a:lnTo>
                    <a:pt x="56635" y="14637"/>
                  </a:lnTo>
                  <a:lnTo>
                    <a:pt x="56481" y="14179"/>
                  </a:lnTo>
                  <a:lnTo>
                    <a:pt x="56312" y="13720"/>
                  </a:lnTo>
                  <a:lnTo>
                    <a:pt x="56129" y="13269"/>
                  </a:lnTo>
                  <a:lnTo>
                    <a:pt x="55939" y="12818"/>
                  </a:lnTo>
                  <a:lnTo>
                    <a:pt x="55742" y="12373"/>
                  </a:lnTo>
                  <a:lnTo>
                    <a:pt x="55524" y="11929"/>
                  </a:lnTo>
                  <a:lnTo>
                    <a:pt x="55299" y="11499"/>
                  </a:lnTo>
                  <a:lnTo>
                    <a:pt x="55066" y="11068"/>
                  </a:lnTo>
                  <a:lnTo>
                    <a:pt x="54813" y="10638"/>
                  </a:lnTo>
                  <a:lnTo>
                    <a:pt x="54553" y="10221"/>
                  </a:lnTo>
                  <a:lnTo>
                    <a:pt x="54278" y="9804"/>
                  </a:lnTo>
                  <a:lnTo>
                    <a:pt x="53990" y="9402"/>
                  </a:lnTo>
                  <a:lnTo>
                    <a:pt x="53694" y="8999"/>
                  </a:lnTo>
                  <a:lnTo>
                    <a:pt x="53385" y="8603"/>
                  </a:lnTo>
                  <a:lnTo>
                    <a:pt x="53061" y="8214"/>
                  </a:lnTo>
                  <a:lnTo>
                    <a:pt x="52723" y="7839"/>
                  </a:lnTo>
                  <a:lnTo>
                    <a:pt x="52371" y="7465"/>
                  </a:lnTo>
                  <a:lnTo>
                    <a:pt x="52006" y="7097"/>
                  </a:lnTo>
                  <a:lnTo>
                    <a:pt x="51633" y="6742"/>
                  </a:lnTo>
                  <a:lnTo>
                    <a:pt x="51239" y="6388"/>
                  </a:lnTo>
                  <a:lnTo>
                    <a:pt x="50838" y="6048"/>
                  </a:lnTo>
                  <a:lnTo>
                    <a:pt x="50422" y="5722"/>
                  </a:lnTo>
                  <a:lnTo>
                    <a:pt x="49986" y="5396"/>
                  </a:lnTo>
                  <a:lnTo>
                    <a:pt x="49543" y="5083"/>
                  </a:lnTo>
                  <a:lnTo>
                    <a:pt x="49085" y="4778"/>
                  </a:lnTo>
                  <a:lnTo>
                    <a:pt x="48614" y="4486"/>
                  </a:lnTo>
                  <a:lnTo>
                    <a:pt x="48129" y="4201"/>
                  </a:lnTo>
                  <a:lnTo>
                    <a:pt x="47622" y="3924"/>
                  </a:lnTo>
                  <a:lnTo>
                    <a:pt x="47108" y="3667"/>
                  </a:lnTo>
                  <a:lnTo>
                    <a:pt x="46581" y="3410"/>
                  </a:lnTo>
                  <a:lnTo>
                    <a:pt x="46032" y="3174"/>
                  </a:lnTo>
                  <a:lnTo>
                    <a:pt x="45469" y="2938"/>
                  </a:lnTo>
                  <a:lnTo>
                    <a:pt x="44899" y="2722"/>
                  </a:lnTo>
                  <a:lnTo>
                    <a:pt x="44308" y="2514"/>
                  </a:lnTo>
                  <a:lnTo>
                    <a:pt x="43696" y="2320"/>
                  </a:lnTo>
                  <a:lnTo>
                    <a:pt x="43696" y="232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40"/>
            <p:cNvSpPr/>
            <p:nvPr/>
          </p:nvSpPr>
          <p:spPr>
            <a:xfrm rot="10800000">
              <a:off x="-221375" y="3052538"/>
              <a:ext cx="1420500" cy="618500"/>
            </a:xfrm>
            <a:custGeom>
              <a:avLst/>
              <a:gdLst/>
              <a:ahLst/>
              <a:cxnLst/>
              <a:rect l="l" t="t" r="r" b="b"/>
              <a:pathLst>
                <a:path w="56820" h="24740" extrusionOk="0">
                  <a:moveTo>
                    <a:pt x="49705" y="16852"/>
                  </a:moveTo>
                  <a:lnTo>
                    <a:pt x="49705" y="16852"/>
                  </a:lnTo>
                  <a:lnTo>
                    <a:pt x="50099" y="17240"/>
                  </a:lnTo>
                  <a:lnTo>
                    <a:pt x="50479" y="17622"/>
                  </a:lnTo>
                  <a:lnTo>
                    <a:pt x="50852" y="18004"/>
                  </a:lnTo>
                  <a:lnTo>
                    <a:pt x="51218" y="18379"/>
                  </a:lnTo>
                  <a:lnTo>
                    <a:pt x="51563" y="18754"/>
                  </a:lnTo>
                  <a:lnTo>
                    <a:pt x="51901" y="19122"/>
                  </a:lnTo>
                  <a:lnTo>
                    <a:pt x="52224" y="19483"/>
                  </a:lnTo>
                  <a:lnTo>
                    <a:pt x="52541" y="19837"/>
                  </a:lnTo>
                  <a:lnTo>
                    <a:pt x="53132" y="20518"/>
                  </a:lnTo>
                  <a:lnTo>
                    <a:pt x="53674" y="21170"/>
                  </a:lnTo>
                  <a:lnTo>
                    <a:pt x="54166" y="21781"/>
                  </a:lnTo>
                  <a:lnTo>
                    <a:pt x="54610" y="22351"/>
                  </a:lnTo>
                  <a:lnTo>
                    <a:pt x="55004" y="22871"/>
                  </a:lnTo>
                  <a:lnTo>
                    <a:pt x="55342" y="23337"/>
                  </a:lnTo>
                  <a:lnTo>
                    <a:pt x="55637" y="23746"/>
                  </a:lnTo>
                  <a:lnTo>
                    <a:pt x="55876" y="24093"/>
                  </a:lnTo>
                  <a:lnTo>
                    <a:pt x="56193" y="24572"/>
                  </a:lnTo>
                  <a:lnTo>
                    <a:pt x="56305" y="24739"/>
                  </a:lnTo>
                  <a:lnTo>
                    <a:pt x="56305" y="24739"/>
                  </a:lnTo>
                  <a:lnTo>
                    <a:pt x="56411" y="24683"/>
                  </a:lnTo>
                  <a:lnTo>
                    <a:pt x="56538" y="24607"/>
                  </a:lnTo>
                  <a:lnTo>
                    <a:pt x="56700" y="24496"/>
                  </a:lnTo>
                  <a:lnTo>
                    <a:pt x="56700" y="24496"/>
                  </a:lnTo>
                  <a:lnTo>
                    <a:pt x="56749" y="23885"/>
                  </a:lnTo>
                  <a:lnTo>
                    <a:pt x="56784" y="23274"/>
                  </a:lnTo>
                  <a:lnTo>
                    <a:pt x="56805" y="22663"/>
                  </a:lnTo>
                  <a:lnTo>
                    <a:pt x="56819" y="22052"/>
                  </a:lnTo>
                  <a:lnTo>
                    <a:pt x="56812" y="21441"/>
                  </a:lnTo>
                  <a:lnTo>
                    <a:pt x="56798" y="20830"/>
                  </a:lnTo>
                  <a:lnTo>
                    <a:pt x="56763" y="20219"/>
                  </a:lnTo>
                  <a:lnTo>
                    <a:pt x="56721" y="19608"/>
                  </a:lnTo>
                  <a:lnTo>
                    <a:pt x="56657" y="19004"/>
                  </a:lnTo>
                  <a:lnTo>
                    <a:pt x="56587" y="18400"/>
                  </a:lnTo>
                  <a:lnTo>
                    <a:pt x="56495" y="17796"/>
                  </a:lnTo>
                  <a:lnTo>
                    <a:pt x="56390" y="17199"/>
                  </a:lnTo>
                  <a:lnTo>
                    <a:pt x="56270" y="16602"/>
                  </a:lnTo>
                  <a:lnTo>
                    <a:pt x="56137" y="16012"/>
                  </a:lnTo>
                  <a:lnTo>
                    <a:pt x="55989" y="15421"/>
                  </a:lnTo>
                  <a:lnTo>
                    <a:pt x="55904" y="15137"/>
                  </a:lnTo>
                  <a:lnTo>
                    <a:pt x="55820" y="14845"/>
                  </a:lnTo>
                  <a:lnTo>
                    <a:pt x="55736" y="14553"/>
                  </a:lnTo>
                  <a:lnTo>
                    <a:pt x="55637" y="14269"/>
                  </a:lnTo>
                  <a:lnTo>
                    <a:pt x="55546" y="13984"/>
                  </a:lnTo>
                  <a:lnTo>
                    <a:pt x="55440" y="13699"/>
                  </a:lnTo>
                  <a:lnTo>
                    <a:pt x="55334" y="13415"/>
                  </a:lnTo>
                  <a:lnTo>
                    <a:pt x="55229" y="13137"/>
                  </a:lnTo>
                  <a:lnTo>
                    <a:pt x="55109" y="12859"/>
                  </a:lnTo>
                  <a:lnTo>
                    <a:pt x="54997" y="12582"/>
                  </a:lnTo>
                  <a:lnTo>
                    <a:pt x="54870" y="12304"/>
                  </a:lnTo>
                  <a:lnTo>
                    <a:pt x="54743" y="12033"/>
                  </a:lnTo>
                  <a:lnTo>
                    <a:pt x="54617" y="11762"/>
                  </a:lnTo>
                  <a:lnTo>
                    <a:pt x="54483" y="11492"/>
                  </a:lnTo>
                  <a:lnTo>
                    <a:pt x="54342" y="11228"/>
                  </a:lnTo>
                  <a:lnTo>
                    <a:pt x="54195" y="10957"/>
                  </a:lnTo>
                  <a:lnTo>
                    <a:pt x="54047" y="10700"/>
                  </a:lnTo>
                  <a:lnTo>
                    <a:pt x="53899" y="10436"/>
                  </a:lnTo>
                  <a:lnTo>
                    <a:pt x="53737" y="10179"/>
                  </a:lnTo>
                  <a:lnTo>
                    <a:pt x="53575" y="9922"/>
                  </a:lnTo>
                  <a:lnTo>
                    <a:pt x="53414" y="9672"/>
                  </a:lnTo>
                  <a:lnTo>
                    <a:pt x="53245" y="9416"/>
                  </a:lnTo>
                  <a:lnTo>
                    <a:pt x="53069" y="9173"/>
                  </a:lnTo>
                  <a:lnTo>
                    <a:pt x="52886" y="8923"/>
                  </a:lnTo>
                  <a:lnTo>
                    <a:pt x="52703" y="8680"/>
                  </a:lnTo>
                  <a:lnTo>
                    <a:pt x="52513" y="8444"/>
                  </a:lnTo>
                  <a:lnTo>
                    <a:pt x="52316" y="8207"/>
                  </a:lnTo>
                  <a:lnTo>
                    <a:pt x="52119" y="7971"/>
                  </a:lnTo>
                  <a:lnTo>
                    <a:pt x="51915" y="7735"/>
                  </a:lnTo>
                  <a:lnTo>
                    <a:pt x="51711" y="7506"/>
                  </a:lnTo>
                  <a:lnTo>
                    <a:pt x="51500" y="7284"/>
                  </a:lnTo>
                  <a:lnTo>
                    <a:pt x="51282" y="7062"/>
                  </a:lnTo>
                  <a:lnTo>
                    <a:pt x="51056" y="6840"/>
                  </a:lnTo>
                  <a:lnTo>
                    <a:pt x="50831" y="6624"/>
                  </a:lnTo>
                  <a:lnTo>
                    <a:pt x="50831" y="6624"/>
                  </a:lnTo>
                  <a:lnTo>
                    <a:pt x="50451" y="6284"/>
                  </a:lnTo>
                  <a:lnTo>
                    <a:pt x="50064" y="5958"/>
                  </a:lnTo>
                  <a:lnTo>
                    <a:pt x="49670" y="5632"/>
                  </a:lnTo>
                  <a:lnTo>
                    <a:pt x="49255" y="5319"/>
                  </a:lnTo>
                  <a:lnTo>
                    <a:pt x="48826" y="5014"/>
                  </a:lnTo>
                  <a:lnTo>
                    <a:pt x="48390" y="4722"/>
                  </a:lnTo>
                  <a:lnTo>
                    <a:pt x="47939" y="4437"/>
                  </a:lnTo>
                  <a:lnTo>
                    <a:pt x="47468" y="4167"/>
                  </a:lnTo>
                  <a:lnTo>
                    <a:pt x="46989" y="3903"/>
                  </a:lnTo>
                  <a:lnTo>
                    <a:pt x="46497" y="3646"/>
                  </a:lnTo>
                  <a:lnTo>
                    <a:pt x="45990" y="3403"/>
                  </a:lnTo>
                  <a:lnTo>
                    <a:pt x="45470" y="3174"/>
                  </a:lnTo>
                  <a:lnTo>
                    <a:pt x="44935" y="2952"/>
                  </a:lnTo>
                  <a:lnTo>
                    <a:pt x="44386" y="2743"/>
                  </a:lnTo>
                  <a:lnTo>
                    <a:pt x="43823" y="2542"/>
                  </a:lnTo>
                  <a:lnTo>
                    <a:pt x="43246" y="2361"/>
                  </a:lnTo>
                  <a:lnTo>
                    <a:pt x="43246" y="2361"/>
                  </a:lnTo>
                  <a:lnTo>
                    <a:pt x="42557" y="2153"/>
                  </a:lnTo>
                  <a:lnTo>
                    <a:pt x="41874" y="1952"/>
                  </a:lnTo>
                  <a:lnTo>
                    <a:pt x="41199" y="1771"/>
                  </a:lnTo>
                  <a:lnTo>
                    <a:pt x="40523" y="1591"/>
                  </a:lnTo>
                  <a:lnTo>
                    <a:pt x="39855" y="1424"/>
                  </a:lnTo>
                  <a:lnTo>
                    <a:pt x="39186" y="1271"/>
                  </a:lnTo>
                  <a:lnTo>
                    <a:pt x="38525" y="1126"/>
                  </a:lnTo>
                  <a:lnTo>
                    <a:pt x="37870" y="987"/>
                  </a:lnTo>
                  <a:lnTo>
                    <a:pt x="37223" y="862"/>
                  </a:lnTo>
                  <a:lnTo>
                    <a:pt x="36576" y="744"/>
                  </a:lnTo>
                  <a:lnTo>
                    <a:pt x="35935" y="633"/>
                  </a:lnTo>
                  <a:lnTo>
                    <a:pt x="35302" y="535"/>
                  </a:lnTo>
                  <a:lnTo>
                    <a:pt x="34669" y="445"/>
                  </a:lnTo>
                  <a:lnTo>
                    <a:pt x="34050" y="362"/>
                  </a:lnTo>
                  <a:lnTo>
                    <a:pt x="33423" y="285"/>
                  </a:lnTo>
                  <a:lnTo>
                    <a:pt x="32811" y="223"/>
                  </a:lnTo>
                  <a:lnTo>
                    <a:pt x="32199" y="167"/>
                  </a:lnTo>
                  <a:lnTo>
                    <a:pt x="31594" y="119"/>
                  </a:lnTo>
                  <a:lnTo>
                    <a:pt x="30996" y="77"/>
                  </a:lnTo>
                  <a:lnTo>
                    <a:pt x="30405" y="49"/>
                  </a:lnTo>
                  <a:lnTo>
                    <a:pt x="29814" y="28"/>
                  </a:lnTo>
                  <a:lnTo>
                    <a:pt x="29230" y="8"/>
                  </a:lnTo>
                  <a:lnTo>
                    <a:pt x="28646" y="1"/>
                  </a:lnTo>
                  <a:lnTo>
                    <a:pt x="28076" y="1"/>
                  </a:lnTo>
                  <a:lnTo>
                    <a:pt x="27506" y="8"/>
                  </a:lnTo>
                  <a:lnTo>
                    <a:pt x="26943" y="22"/>
                  </a:lnTo>
                  <a:lnTo>
                    <a:pt x="26387" y="49"/>
                  </a:lnTo>
                  <a:lnTo>
                    <a:pt x="25831" y="77"/>
                  </a:lnTo>
                  <a:lnTo>
                    <a:pt x="25282" y="112"/>
                  </a:lnTo>
                  <a:lnTo>
                    <a:pt x="24741" y="153"/>
                  </a:lnTo>
                  <a:lnTo>
                    <a:pt x="24206" y="202"/>
                  </a:lnTo>
                  <a:lnTo>
                    <a:pt x="23678" y="258"/>
                  </a:lnTo>
                  <a:lnTo>
                    <a:pt x="23678" y="258"/>
                  </a:lnTo>
                  <a:lnTo>
                    <a:pt x="23143" y="320"/>
                  </a:lnTo>
                  <a:lnTo>
                    <a:pt x="22623" y="390"/>
                  </a:lnTo>
                  <a:lnTo>
                    <a:pt x="22102" y="466"/>
                  </a:lnTo>
                  <a:lnTo>
                    <a:pt x="21588" y="549"/>
                  </a:lnTo>
                  <a:lnTo>
                    <a:pt x="21082" y="633"/>
                  </a:lnTo>
                  <a:lnTo>
                    <a:pt x="20582" y="730"/>
                  </a:lnTo>
                  <a:lnTo>
                    <a:pt x="20083" y="827"/>
                  </a:lnTo>
                  <a:lnTo>
                    <a:pt x="19597" y="931"/>
                  </a:lnTo>
                  <a:lnTo>
                    <a:pt x="19112" y="1042"/>
                  </a:lnTo>
                  <a:lnTo>
                    <a:pt x="18633" y="1160"/>
                  </a:lnTo>
                  <a:lnTo>
                    <a:pt x="18162" y="1278"/>
                  </a:lnTo>
                  <a:lnTo>
                    <a:pt x="17690" y="1403"/>
                  </a:lnTo>
                  <a:lnTo>
                    <a:pt x="17233" y="1535"/>
                  </a:lnTo>
                  <a:lnTo>
                    <a:pt x="16775" y="1674"/>
                  </a:lnTo>
                  <a:lnTo>
                    <a:pt x="16325" y="1813"/>
                  </a:lnTo>
                  <a:lnTo>
                    <a:pt x="15882" y="1959"/>
                  </a:lnTo>
                  <a:lnTo>
                    <a:pt x="15446" y="2104"/>
                  </a:lnTo>
                  <a:lnTo>
                    <a:pt x="15016" y="2257"/>
                  </a:lnTo>
                  <a:lnTo>
                    <a:pt x="14587" y="2417"/>
                  </a:lnTo>
                  <a:lnTo>
                    <a:pt x="14172" y="2584"/>
                  </a:lnTo>
                  <a:lnTo>
                    <a:pt x="13757" y="2743"/>
                  </a:lnTo>
                  <a:lnTo>
                    <a:pt x="13349" y="2917"/>
                  </a:lnTo>
                  <a:lnTo>
                    <a:pt x="12948" y="3090"/>
                  </a:lnTo>
                  <a:lnTo>
                    <a:pt x="12554" y="3264"/>
                  </a:lnTo>
                  <a:lnTo>
                    <a:pt x="12167" y="3445"/>
                  </a:lnTo>
                  <a:lnTo>
                    <a:pt x="11780" y="3625"/>
                  </a:lnTo>
                  <a:lnTo>
                    <a:pt x="11407" y="3812"/>
                  </a:lnTo>
                  <a:lnTo>
                    <a:pt x="11034" y="4007"/>
                  </a:lnTo>
                  <a:lnTo>
                    <a:pt x="10675" y="4194"/>
                  </a:lnTo>
                  <a:lnTo>
                    <a:pt x="10316" y="4389"/>
                  </a:lnTo>
                  <a:lnTo>
                    <a:pt x="9964" y="4590"/>
                  </a:lnTo>
                  <a:lnTo>
                    <a:pt x="9620" y="4785"/>
                  </a:lnTo>
                  <a:lnTo>
                    <a:pt x="9620" y="4785"/>
                  </a:lnTo>
                  <a:lnTo>
                    <a:pt x="9226" y="5021"/>
                  </a:lnTo>
                  <a:lnTo>
                    <a:pt x="8846" y="5257"/>
                  </a:lnTo>
                  <a:lnTo>
                    <a:pt x="8846" y="5257"/>
                  </a:lnTo>
                  <a:lnTo>
                    <a:pt x="8649" y="5215"/>
                  </a:lnTo>
                  <a:lnTo>
                    <a:pt x="8452" y="5180"/>
                  </a:lnTo>
                  <a:lnTo>
                    <a:pt x="8233" y="5146"/>
                  </a:lnTo>
                  <a:lnTo>
                    <a:pt x="8008" y="5111"/>
                  </a:lnTo>
                  <a:lnTo>
                    <a:pt x="7530" y="5055"/>
                  </a:lnTo>
                  <a:lnTo>
                    <a:pt x="6995" y="5007"/>
                  </a:lnTo>
                  <a:lnTo>
                    <a:pt x="6995" y="5007"/>
                  </a:lnTo>
                  <a:lnTo>
                    <a:pt x="6207" y="4930"/>
                  </a:lnTo>
                  <a:lnTo>
                    <a:pt x="5771" y="4882"/>
                  </a:lnTo>
                  <a:lnTo>
                    <a:pt x="5313" y="4826"/>
                  </a:lnTo>
                  <a:lnTo>
                    <a:pt x="5313" y="4826"/>
                  </a:lnTo>
                  <a:lnTo>
                    <a:pt x="5088" y="4812"/>
                  </a:lnTo>
                  <a:lnTo>
                    <a:pt x="4870" y="4805"/>
                  </a:lnTo>
                  <a:lnTo>
                    <a:pt x="4659" y="4819"/>
                  </a:lnTo>
                  <a:lnTo>
                    <a:pt x="4448" y="4840"/>
                  </a:lnTo>
                  <a:lnTo>
                    <a:pt x="4237" y="4882"/>
                  </a:lnTo>
                  <a:lnTo>
                    <a:pt x="4033" y="4930"/>
                  </a:lnTo>
                  <a:lnTo>
                    <a:pt x="3829" y="5000"/>
                  </a:lnTo>
                  <a:lnTo>
                    <a:pt x="3632" y="5076"/>
                  </a:lnTo>
                  <a:lnTo>
                    <a:pt x="3435" y="5173"/>
                  </a:lnTo>
                  <a:lnTo>
                    <a:pt x="3238" y="5277"/>
                  </a:lnTo>
                  <a:lnTo>
                    <a:pt x="3055" y="5389"/>
                  </a:lnTo>
                  <a:lnTo>
                    <a:pt x="2865" y="5514"/>
                  </a:lnTo>
                  <a:lnTo>
                    <a:pt x="2682" y="5652"/>
                  </a:lnTo>
                  <a:lnTo>
                    <a:pt x="2506" y="5805"/>
                  </a:lnTo>
                  <a:lnTo>
                    <a:pt x="2330" y="5958"/>
                  </a:lnTo>
                  <a:lnTo>
                    <a:pt x="2161" y="6125"/>
                  </a:lnTo>
                  <a:lnTo>
                    <a:pt x="1999" y="6305"/>
                  </a:lnTo>
                  <a:lnTo>
                    <a:pt x="1830" y="6493"/>
                  </a:lnTo>
                  <a:lnTo>
                    <a:pt x="1676" y="6687"/>
                  </a:lnTo>
                  <a:lnTo>
                    <a:pt x="1521" y="6888"/>
                  </a:lnTo>
                  <a:lnTo>
                    <a:pt x="1373" y="7097"/>
                  </a:lnTo>
                  <a:lnTo>
                    <a:pt x="1225" y="7319"/>
                  </a:lnTo>
                  <a:lnTo>
                    <a:pt x="1085" y="7541"/>
                  </a:lnTo>
                  <a:lnTo>
                    <a:pt x="944" y="7770"/>
                  </a:lnTo>
                  <a:lnTo>
                    <a:pt x="810" y="8006"/>
                  </a:lnTo>
                  <a:lnTo>
                    <a:pt x="683" y="8249"/>
                  </a:lnTo>
                  <a:lnTo>
                    <a:pt x="557" y="8499"/>
                  </a:lnTo>
                  <a:lnTo>
                    <a:pt x="437" y="8749"/>
                  </a:lnTo>
                  <a:lnTo>
                    <a:pt x="318" y="9006"/>
                  </a:lnTo>
                  <a:lnTo>
                    <a:pt x="212" y="9270"/>
                  </a:lnTo>
                  <a:lnTo>
                    <a:pt x="106" y="9534"/>
                  </a:lnTo>
                  <a:lnTo>
                    <a:pt x="1" y="9804"/>
                  </a:lnTo>
                  <a:lnTo>
                    <a:pt x="1" y="9804"/>
                  </a:lnTo>
                  <a:lnTo>
                    <a:pt x="1155" y="9506"/>
                  </a:lnTo>
                  <a:lnTo>
                    <a:pt x="1837" y="9332"/>
                  </a:lnTo>
                  <a:lnTo>
                    <a:pt x="2583" y="9152"/>
                  </a:lnTo>
                  <a:lnTo>
                    <a:pt x="3385" y="8957"/>
                  </a:lnTo>
                  <a:lnTo>
                    <a:pt x="4251" y="8763"/>
                  </a:lnTo>
                  <a:lnTo>
                    <a:pt x="5166" y="8562"/>
                  </a:lnTo>
                  <a:lnTo>
                    <a:pt x="6137" y="8353"/>
                  </a:lnTo>
                  <a:lnTo>
                    <a:pt x="6137" y="8353"/>
                  </a:lnTo>
                  <a:lnTo>
                    <a:pt x="7445" y="8082"/>
                  </a:lnTo>
                  <a:lnTo>
                    <a:pt x="8824" y="7819"/>
                  </a:lnTo>
                  <a:lnTo>
                    <a:pt x="8824" y="7819"/>
                  </a:lnTo>
                  <a:lnTo>
                    <a:pt x="9746" y="7645"/>
                  </a:lnTo>
                  <a:lnTo>
                    <a:pt x="10689" y="7485"/>
                  </a:lnTo>
                  <a:lnTo>
                    <a:pt x="11653" y="7319"/>
                  </a:lnTo>
                  <a:lnTo>
                    <a:pt x="12638" y="7166"/>
                  </a:lnTo>
                  <a:lnTo>
                    <a:pt x="13637" y="7020"/>
                  </a:lnTo>
                  <a:lnTo>
                    <a:pt x="14658" y="6881"/>
                  </a:lnTo>
                  <a:lnTo>
                    <a:pt x="15685" y="6749"/>
                  </a:lnTo>
                  <a:lnTo>
                    <a:pt x="16726" y="6631"/>
                  </a:lnTo>
                  <a:lnTo>
                    <a:pt x="17775" y="6520"/>
                  </a:lnTo>
                  <a:lnTo>
                    <a:pt x="18823" y="6423"/>
                  </a:lnTo>
                  <a:lnTo>
                    <a:pt x="19886" y="6340"/>
                  </a:lnTo>
                  <a:lnTo>
                    <a:pt x="20948" y="6270"/>
                  </a:lnTo>
                  <a:lnTo>
                    <a:pt x="22011" y="6222"/>
                  </a:lnTo>
                  <a:lnTo>
                    <a:pt x="22538" y="6201"/>
                  </a:lnTo>
                  <a:lnTo>
                    <a:pt x="23066" y="6187"/>
                  </a:lnTo>
                  <a:lnTo>
                    <a:pt x="23594" y="6173"/>
                  </a:lnTo>
                  <a:lnTo>
                    <a:pt x="24121" y="6166"/>
                  </a:lnTo>
                  <a:lnTo>
                    <a:pt x="24649" y="6166"/>
                  </a:lnTo>
                  <a:lnTo>
                    <a:pt x="25177" y="6166"/>
                  </a:lnTo>
                  <a:lnTo>
                    <a:pt x="25177" y="6166"/>
                  </a:lnTo>
                  <a:lnTo>
                    <a:pt x="25902" y="6180"/>
                  </a:lnTo>
                  <a:lnTo>
                    <a:pt x="26619" y="6208"/>
                  </a:lnTo>
                  <a:lnTo>
                    <a:pt x="27337" y="6243"/>
                  </a:lnTo>
                  <a:lnTo>
                    <a:pt x="28048" y="6284"/>
                  </a:lnTo>
                  <a:lnTo>
                    <a:pt x="28751" y="6340"/>
                  </a:lnTo>
                  <a:lnTo>
                    <a:pt x="29448" y="6409"/>
                  </a:lnTo>
                  <a:lnTo>
                    <a:pt x="30137" y="6493"/>
                  </a:lnTo>
                  <a:lnTo>
                    <a:pt x="30813" y="6583"/>
                  </a:lnTo>
                  <a:lnTo>
                    <a:pt x="31488" y="6687"/>
                  </a:lnTo>
                  <a:lnTo>
                    <a:pt x="32143" y="6805"/>
                  </a:lnTo>
                  <a:lnTo>
                    <a:pt x="32790" y="6944"/>
                  </a:lnTo>
                  <a:lnTo>
                    <a:pt x="33430" y="7090"/>
                  </a:lnTo>
                  <a:lnTo>
                    <a:pt x="33747" y="7166"/>
                  </a:lnTo>
                  <a:lnTo>
                    <a:pt x="34057" y="7249"/>
                  </a:lnTo>
                  <a:lnTo>
                    <a:pt x="34359" y="7333"/>
                  </a:lnTo>
                  <a:lnTo>
                    <a:pt x="34669" y="7423"/>
                  </a:lnTo>
                  <a:lnTo>
                    <a:pt x="34964" y="7520"/>
                  </a:lnTo>
                  <a:lnTo>
                    <a:pt x="35267" y="7617"/>
                  </a:lnTo>
                  <a:lnTo>
                    <a:pt x="35555" y="7715"/>
                  </a:lnTo>
                  <a:lnTo>
                    <a:pt x="35851" y="7819"/>
                  </a:lnTo>
                  <a:lnTo>
                    <a:pt x="35851" y="7819"/>
                  </a:lnTo>
                  <a:lnTo>
                    <a:pt x="36386" y="8027"/>
                  </a:lnTo>
                  <a:lnTo>
                    <a:pt x="36913" y="8235"/>
                  </a:lnTo>
                  <a:lnTo>
                    <a:pt x="37434" y="8457"/>
                  </a:lnTo>
                  <a:lnTo>
                    <a:pt x="37955" y="8687"/>
                  </a:lnTo>
                  <a:lnTo>
                    <a:pt x="38468" y="8923"/>
                  </a:lnTo>
                  <a:lnTo>
                    <a:pt x="38968" y="9166"/>
                  </a:lnTo>
                  <a:lnTo>
                    <a:pt x="39468" y="9416"/>
                  </a:lnTo>
                  <a:lnTo>
                    <a:pt x="39960" y="9666"/>
                  </a:lnTo>
                  <a:lnTo>
                    <a:pt x="40446" y="9929"/>
                  </a:lnTo>
                  <a:lnTo>
                    <a:pt x="40924" y="10193"/>
                  </a:lnTo>
                  <a:lnTo>
                    <a:pt x="41396" y="10464"/>
                  </a:lnTo>
                  <a:lnTo>
                    <a:pt x="41860" y="10742"/>
                  </a:lnTo>
                  <a:lnTo>
                    <a:pt x="42317" y="11026"/>
                  </a:lnTo>
                  <a:lnTo>
                    <a:pt x="42768" y="11311"/>
                  </a:lnTo>
                  <a:lnTo>
                    <a:pt x="43211" y="11603"/>
                  </a:lnTo>
                  <a:lnTo>
                    <a:pt x="43647" y="11894"/>
                  </a:lnTo>
                  <a:lnTo>
                    <a:pt x="44076" y="12193"/>
                  </a:lnTo>
                  <a:lnTo>
                    <a:pt x="44506" y="12491"/>
                  </a:lnTo>
                  <a:lnTo>
                    <a:pt x="44921" y="12797"/>
                  </a:lnTo>
                  <a:lnTo>
                    <a:pt x="45329" y="13102"/>
                  </a:lnTo>
                  <a:lnTo>
                    <a:pt x="45737" y="13408"/>
                  </a:lnTo>
                  <a:lnTo>
                    <a:pt x="46131" y="13720"/>
                  </a:lnTo>
                  <a:lnTo>
                    <a:pt x="46518" y="14033"/>
                  </a:lnTo>
                  <a:lnTo>
                    <a:pt x="46905" y="14345"/>
                  </a:lnTo>
                  <a:lnTo>
                    <a:pt x="47278" y="14658"/>
                  </a:lnTo>
                  <a:lnTo>
                    <a:pt x="47644" y="14970"/>
                  </a:lnTo>
                  <a:lnTo>
                    <a:pt x="48010" y="15283"/>
                  </a:lnTo>
                  <a:lnTo>
                    <a:pt x="48361" y="15602"/>
                  </a:lnTo>
                  <a:lnTo>
                    <a:pt x="48706" y="15914"/>
                  </a:lnTo>
                  <a:lnTo>
                    <a:pt x="49044" y="16227"/>
                  </a:lnTo>
                  <a:lnTo>
                    <a:pt x="49375" y="16539"/>
                  </a:lnTo>
                  <a:lnTo>
                    <a:pt x="49705" y="16852"/>
                  </a:lnTo>
                  <a:lnTo>
                    <a:pt x="49705" y="16852"/>
                  </a:lnTo>
                  <a:close/>
                </a:path>
              </a:pathLst>
            </a:custGeom>
            <a:solidFill>
              <a:srgbClr val="000000">
                <a:alpha val="134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40"/>
            <p:cNvSpPr/>
            <p:nvPr/>
          </p:nvSpPr>
          <p:spPr>
            <a:xfrm rot="10800000">
              <a:off x="435711" y="4311696"/>
              <a:ext cx="2571902" cy="1070825"/>
            </a:xfrm>
            <a:custGeom>
              <a:avLst/>
              <a:gdLst/>
              <a:ahLst/>
              <a:cxnLst/>
              <a:rect l="l" t="t" r="r" b="b"/>
              <a:pathLst>
                <a:path w="102640" h="42833" extrusionOk="0">
                  <a:moveTo>
                    <a:pt x="247" y="42833"/>
                  </a:moveTo>
                  <a:lnTo>
                    <a:pt x="247" y="42833"/>
                  </a:lnTo>
                  <a:lnTo>
                    <a:pt x="275" y="42819"/>
                  </a:lnTo>
                  <a:lnTo>
                    <a:pt x="296" y="42805"/>
                  </a:lnTo>
                  <a:lnTo>
                    <a:pt x="338" y="42749"/>
                  </a:lnTo>
                  <a:lnTo>
                    <a:pt x="388" y="42673"/>
                  </a:lnTo>
                  <a:lnTo>
                    <a:pt x="430" y="42583"/>
                  </a:lnTo>
                  <a:lnTo>
                    <a:pt x="479" y="42472"/>
                  </a:lnTo>
                  <a:lnTo>
                    <a:pt x="521" y="42340"/>
                  </a:lnTo>
                  <a:lnTo>
                    <a:pt x="620" y="42020"/>
                  </a:lnTo>
                  <a:lnTo>
                    <a:pt x="725" y="41632"/>
                  </a:lnTo>
                  <a:lnTo>
                    <a:pt x="838" y="41187"/>
                  </a:lnTo>
                  <a:lnTo>
                    <a:pt x="1091" y="40125"/>
                  </a:lnTo>
                  <a:lnTo>
                    <a:pt x="1239" y="39521"/>
                  </a:lnTo>
                  <a:lnTo>
                    <a:pt x="1408" y="38882"/>
                  </a:lnTo>
                  <a:lnTo>
                    <a:pt x="1591" y="38202"/>
                  </a:lnTo>
                  <a:lnTo>
                    <a:pt x="1795" y="37494"/>
                  </a:lnTo>
                  <a:lnTo>
                    <a:pt x="1907" y="37132"/>
                  </a:lnTo>
                  <a:lnTo>
                    <a:pt x="2020" y="36758"/>
                  </a:lnTo>
                  <a:lnTo>
                    <a:pt x="2147" y="36390"/>
                  </a:lnTo>
                  <a:lnTo>
                    <a:pt x="2273" y="36008"/>
                  </a:lnTo>
                  <a:lnTo>
                    <a:pt x="2414" y="35626"/>
                  </a:lnTo>
                  <a:lnTo>
                    <a:pt x="2555" y="35244"/>
                  </a:lnTo>
                  <a:lnTo>
                    <a:pt x="2703" y="34855"/>
                  </a:lnTo>
                  <a:lnTo>
                    <a:pt x="2864" y="34466"/>
                  </a:lnTo>
                  <a:lnTo>
                    <a:pt x="3033" y="34078"/>
                  </a:lnTo>
                  <a:lnTo>
                    <a:pt x="3202" y="33689"/>
                  </a:lnTo>
                  <a:lnTo>
                    <a:pt x="3385" y="33300"/>
                  </a:lnTo>
                  <a:lnTo>
                    <a:pt x="3582" y="32911"/>
                  </a:lnTo>
                  <a:lnTo>
                    <a:pt x="3779" y="32522"/>
                  </a:lnTo>
                  <a:lnTo>
                    <a:pt x="3990" y="32140"/>
                  </a:lnTo>
                  <a:lnTo>
                    <a:pt x="4208" y="31759"/>
                  </a:lnTo>
                  <a:lnTo>
                    <a:pt x="4434" y="31384"/>
                  </a:lnTo>
                  <a:lnTo>
                    <a:pt x="4673" y="31016"/>
                  </a:lnTo>
                  <a:lnTo>
                    <a:pt x="4926" y="30648"/>
                  </a:lnTo>
                  <a:lnTo>
                    <a:pt x="5186" y="30287"/>
                  </a:lnTo>
                  <a:lnTo>
                    <a:pt x="5454" y="29932"/>
                  </a:lnTo>
                  <a:lnTo>
                    <a:pt x="5735" y="29585"/>
                  </a:lnTo>
                  <a:lnTo>
                    <a:pt x="6031" y="29245"/>
                  </a:lnTo>
                  <a:lnTo>
                    <a:pt x="6333" y="28912"/>
                  </a:lnTo>
                  <a:lnTo>
                    <a:pt x="6650" y="28592"/>
                  </a:lnTo>
                  <a:lnTo>
                    <a:pt x="6974" y="28280"/>
                  </a:lnTo>
                  <a:lnTo>
                    <a:pt x="7318" y="27981"/>
                  </a:lnTo>
                  <a:lnTo>
                    <a:pt x="7494" y="27836"/>
                  </a:lnTo>
                  <a:lnTo>
                    <a:pt x="7670" y="27690"/>
                  </a:lnTo>
                  <a:lnTo>
                    <a:pt x="7853" y="27551"/>
                  </a:lnTo>
                  <a:lnTo>
                    <a:pt x="8036" y="27412"/>
                  </a:lnTo>
                  <a:lnTo>
                    <a:pt x="8226" y="27273"/>
                  </a:lnTo>
                  <a:lnTo>
                    <a:pt x="8416" y="27141"/>
                  </a:lnTo>
                  <a:lnTo>
                    <a:pt x="8606" y="27016"/>
                  </a:lnTo>
                  <a:lnTo>
                    <a:pt x="8810" y="26891"/>
                  </a:lnTo>
                  <a:lnTo>
                    <a:pt x="9007" y="26773"/>
                  </a:lnTo>
                  <a:lnTo>
                    <a:pt x="9211" y="26655"/>
                  </a:lnTo>
                  <a:lnTo>
                    <a:pt x="9422" y="26537"/>
                  </a:lnTo>
                  <a:lnTo>
                    <a:pt x="9633" y="26426"/>
                  </a:lnTo>
                  <a:lnTo>
                    <a:pt x="9851" y="26322"/>
                  </a:lnTo>
                  <a:lnTo>
                    <a:pt x="10070" y="26218"/>
                  </a:lnTo>
                  <a:lnTo>
                    <a:pt x="10288" y="26121"/>
                  </a:lnTo>
                  <a:lnTo>
                    <a:pt x="10513" y="26024"/>
                  </a:lnTo>
                  <a:lnTo>
                    <a:pt x="10745" y="25933"/>
                  </a:lnTo>
                  <a:lnTo>
                    <a:pt x="10977" y="25850"/>
                  </a:lnTo>
                  <a:lnTo>
                    <a:pt x="11217" y="25767"/>
                  </a:lnTo>
                  <a:lnTo>
                    <a:pt x="11456" y="25690"/>
                  </a:lnTo>
                  <a:lnTo>
                    <a:pt x="11702" y="25614"/>
                  </a:lnTo>
                  <a:lnTo>
                    <a:pt x="11955" y="25551"/>
                  </a:lnTo>
                  <a:lnTo>
                    <a:pt x="12202" y="25482"/>
                  </a:lnTo>
                  <a:lnTo>
                    <a:pt x="12462" y="25426"/>
                  </a:lnTo>
                  <a:lnTo>
                    <a:pt x="12722" y="25371"/>
                  </a:lnTo>
                  <a:lnTo>
                    <a:pt x="12990" y="25322"/>
                  </a:lnTo>
                  <a:lnTo>
                    <a:pt x="13257" y="25274"/>
                  </a:lnTo>
                  <a:lnTo>
                    <a:pt x="13524" y="25239"/>
                  </a:lnTo>
                  <a:lnTo>
                    <a:pt x="13524" y="25239"/>
                  </a:lnTo>
                  <a:lnTo>
                    <a:pt x="14608" y="25100"/>
                  </a:lnTo>
                  <a:lnTo>
                    <a:pt x="15656" y="24982"/>
                  </a:lnTo>
                  <a:lnTo>
                    <a:pt x="16670" y="24878"/>
                  </a:lnTo>
                  <a:lnTo>
                    <a:pt x="17655" y="24795"/>
                  </a:lnTo>
                  <a:lnTo>
                    <a:pt x="18598" y="24732"/>
                  </a:lnTo>
                  <a:lnTo>
                    <a:pt x="19512" y="24683"/>
                  </a:lnTo>
                  <a:lnTo>
                    <a:pt x="20392" y="24642"/>
                  </a:lnTo>
                  <a:lnTo>
                    <a:pt x="21236" y="24621"/>
                  </a:lnTo>
                  <a:lnTo>
                    <a:pt x="22052" y="24614"/>
                  </a:lnTo>
                  <a:lnTo>
                    <a:pt x="22826" y="24614"/>
                  </a:lnTo>
                  <a:lnTo>
                    <a:pt x="23572" y="24628"/>
                  </a:lnTo>
                  <a:lnTo>
                    <a:pt x="24283" y="24649"/>
                  </a:lnTo>
                  <a:lnTo>
                    <a:pt x="24958" y="24677"/>
                  </a:lnTo>
                  <a:lnTo>
                    <a:pt x="25599" y="24718"/>
                  </a:lnTo>
                  <a:lnTo>
                    <a:pt x="26204" y="24760"/>
                  </a:lnTo>
                  <a:lnTo>
                    <a:pt x="26774" y="24808"/>
                  </a:lnTo>
                  <a:lnTo>
                    <a:pt x="27316" y="24864"/>
                  </a:lnTo>
                  <a:lnTo>
                    <a:pt x="27815" y="24926"/>
                  </a:lnTo>
                  <a:lnTo>
                    <a:pt x="28287" y="24989"/>
                  </a:lnTo>
                  <a:lnTo>
                    <a:pt x="28723" y="25051"/>
                  </a:lnTo>
                  <a:lnTo>
                    <a:pt x="29124" y="25114"/>
                  </a:lnTo>
                  <a:lnTo>
                    <a:pt x="29490" y="25176"/>
                  </a:lnTo>
                  <a:lnTo>
                    <a:pt x="29821" y="25239"/>
                  </a:lnTo>
                  <a:lnTo>
                    <a:pt x="30116" y="25294"/>
                  </a:lnTo>
                  <a:lnTo>
                    <a:pt x="30609" y="25406"/>
                  </a:lnTo>
                  <a:lnTo>
                    <a:pt x="30953" y="25489"/>
                  </a:lnTo>
                  <a:lnTo>
                    <a:pt x="31164" y="25551"/>
                  </a:lnTo>
                  <a:lnTo>
                    <a:pt x="31235" y="25572"/>
                  </a:lnTo>
                  <a:lnTo>
                    <a:pt x="31235" y="25572"/>
                  </a:lnTo>
                  <a:lnTo>
                    <a:pt x="31664" y="25294"/>
                  </a:lnTo>
                  <a:lnTo>
                    <a:pt x="32100" y="25010"/>
                  </a:lnTo>
                  <a:lnTo>
                    <a:pt x="32537" y="24711"/>
                  </a:lnTo>
                  <a:lnTo>
                    <a:pt x="32987" y="24399"/>
                  </a:lnTo>
                  <a:lnTo>
                    <a:pt x="33895" y="23760"/>
                  </a:lnTo>
                  <a:lnTo>
                    <a:pt x="34816" y="23100"/>
                  </a:lnTo>
                  <a:lnTo>
                    <a:pt x="36681" y="21760"/>
                  </a:lnTo>
                  <a:lnTo>
                    <a:pt x="37610" y="21101"/>
                  </a:lnTo>
                  <a:lnTo>
                    <a:pt x="38524" y="20469"/>
                  </a:lnTo>
                  <a:lnTo>
                    <a:pt x="38524" y="20469"/>
                  </a:lnTo>
                  <a:lnTo>
                    <a:pt x="38954" y="20184"/>
                  </a:lnTo>
                  <a:lnTo>
                    <a:pt x="39369" y="19907"/>
                  </a:lnTo>
                  <a:lnTo>
                    <a:pt x="39784" y="19636"/>
                  </a:lnTo>
                  <a:lnTo>
                    <a:pt x="40199" y="19379"/>
                  </a:lnTo>
                  <a:lnTo>
                    <a:pt x="40600" y="19136"/>
                  </a:lnTo>
                  <a:lnTo>
                    <a:pt x="40994" y="18900"/>
                  </a:lnTo>
                  <a:lnTo>
                    <a:pt x="41388" y="18685"/>
                  </a:lnTo>
                  <a:lnTo>
                    <a:pt x="41768" y="18483"/>
                  </a:lnTo>
                  <a:lnTo>
                    <a:pt x="41768" y="18483"/>
                  </a:lnTo>
                  <a:lnTo>
                    <a:pt x="42113" y="18310"/>
                  </a:lnTo>
                  <a:lnTo>
                    <a:pt x="42500" y="18122"/>
                  </a:lnTo>
                  <a:lnTo>
                    <a:pt x="42908" y="17921"/>
                  </a:lnTo>
                  <a:lnTo>
                    <a:pt x="43358" y="17713"/>
                  </a:lnTo>
                  <a:lnTo>
                    <a:pt x="43837" y="17497"/>
                  </a:lnTo>
                  <a:lnTo>
                    <a:pt x="44343" y="17268"/>
                  </a:lnTo>
                  <a:lnTo>
                    <a:pt x="44878" y="17039"/>
                  </a:lnTo>
                  <a:lnTo>
                    <a:pt x="45441" y="16803"/>
                  </a:lnTo>
                  <a:lnTo>
                    <a:pt x="46032" y="16560"/>
                  </a:lnTo>
                  <a:lnTo>
                    <a:pt x="46651" y="16317"/>
                  </a:lnTo>
                  <a:lnTo>
                    <a:pt x="47292" y="16074"/>
                  </a:lnTo>
                  <a:lnTo>
                    <a:pt x="47960" y="15824"/>
                  </a:lnTo>
                  <a:lnTo>
                    <a:pt x="48650" y="15581"/>
                  </a:lnTo>
                  <a:lnTo>
                    <a:pt x="49360" y="15338"/>
                  </a:lnTo>
                  <a:lnTo>
                    <a:pt x="50099" y="15095"/>
                  </a:lnTo>
                  <a:lnTo>
                    <a:pt x="50852" y="14859"/>
                  </a:lnTo>
                  <a:lnTo>
                    <a:pt x="51626" y="14630"/>
                  </a:lnTo>
                  <a:lnTo>
                    <a:pt x="52421" y="14408"/>
                  </a:lnTo>
                  <a:lnTo>
                    <a:pt x="53230" y="14192"/>
                  </a:lnTo>
                  <a:lnTo>
                    <a:pt x="54061" y="13984"/>
                  </a:lnTo>
                  <a:lnTo>
                    <a:pt x="54905" y="13783"/>
                  </a:lnTo>
                  <a:lnTo>
                    <a:pt x="55763" y="13595"/>
                  </a:lnTo>
                  <a:lnTo>
                    <a:pt x="56636" y="13422"/>
                  </a:lnTo>
                  <a:lnTo>
                    <a:pt x="57522" y="13262"/>
                  </a:lnTo>
                  <a:lnTo>
                    <a:pt x="57973" y="13186"/>
                  </a:lnTo>
                  <a:lnTo>
                    <a:pt x="58423" y="13116"/>
                  </a:lnTo>
                  <a:lnTo>
                    <a:pt x="58880" y="13047"/>
                  </a:lnTo>
                  <a:lnTo>
                    <a:pt x="59331" y="12984"/>
                  </a:lnTo>
                  <a:lnTo>
                    <a:pt x="59795" y="12922"/>
                  </a:lnTo>
                  <a:lnTo>
                    <a:pt x="60253" y="12873"/>
                  </a:lnTo>
                  <a:lnTo>
                    <a:pt x="60717" y="12818"/>
                  </a:lnTo>
                  <a:lnTo>
                    <a:pt x="61188" y="12776"/>
                  </a:lnTo>
                  <a:lnTo>
                    <a:pt x="61653" y="12734"/>
                  </a:lnTo>
                  <a:lnTo>
                    <a:pt x="62124" y="12700"/>
                  </a:lnTo>
                  <a:lnTo>
                    <a:pt x="62596" y="12665"/>
                  </a:lnTo>
                  <a:lnTo>
                    <a:pt x="63074" y="12644"/>
                  </a:lnTo>
                  <a:lnTo>
                    <a:pt x="63546" y="12623"/>
                  </a:lnTo>
                  <a:lnTo>
                    <a:pt x="64024" y="12609"/>
                  </a:lnTo>
                  <a:lnTo>
                    <a:pt x="64502" y="12596"/>
                  </a:lnTo>
                  <a:lnTo>
                    <a:pt x="64988" y="12596"/>
                  </a:lnTo>
                  <a:lnTo>
                    <a:pt x="64988" y="12596"/>
                  </a:lnTo>
                  <a:lnTo>
                    <a:pt x="65459" y="12596"/>
                  </a:lnTo>
                  <a:lnTo>
                    <a:pt x="65938" y="12609"/>
                  </a:lnTo>
                  <a:lnTo>
                    <a:pt x="66402" y="12616"/>
                  </a:lnTo>
                  <a:lnTo>
                    <a:pt x="66860" y="12637"/>
                  </a:lnTo>
                  <a:lnTo>
                    <a:pt x="67310" y="12658"/>
                  </a:lnTo>
                  <a:lnTo>
                    <a:pt x="67760" y="12686"/>
                  </a:lnTo>
                  <a:lnTo>
                    <a:pt x="68197" y="12714"/>
                  </a:lnTo>
                  <a:lnTo>
                    <a:pt x="68633" y="12748"/>
                  </a:lnTo>
                  <a:lnTo>
                    <a:pt x="69055" y="12783"/>
                  </a:lnTo>
                  <a:lnTo>
                    <a:pt x="69477" y="12825"/>
                  </a:lnTo>
                  <a:lnTo>
                    <a:pt x="69892" y="12873"/>
                  </a:lnTo>
                  <a:lnTo>
                    <a:pt x="70293" y="12922"/>
                  </a:lnTo>
                  <a:lnTo>
                    <a:pt x="71088" y="13026"/>
                  </a:lnTo>
                  <a:lnTo>
                    <a:pt x="71855" y="13144"/>
                  </a:lnTo>
                  <a:lnTo>
                    <a:pt x="72594" y="13276"/>
                  </a:lnTo>
                  <a:lnTo>
                    <a:pt x="73305" y="13415"/>
                  </a:lnTo>
                  <a:lnTo>
                    <a:pt x="73987" y="13554"/>
                  </a:lnTo>
                  <a:lnTo>
                    <a:pt x="74635" y="13706"/>
                  </a:lnTo>
                  <a:lnTo>
                    <a:pt x="75261" y="13866"/>
                  </a:lnTo>
                  <a:lnTo>
                    <a:pt x="75859" y="14026"/>
                  </a:lnTo>
                  <a:lnTo>
                    <a:pt x="76422" y="14192"/>
                  </a:lnTo>
                  <a:lnTo>
                    <a:pt x="76964" y="14352"/>
                  </a:lnTo>
                  <a:lnTo>
                    <a:pt x="77470" y="14519"/>
                  </a:lnTo>
                  <a:lnTo>
                    <a:pt x="77942" y="14678"/>
                  </a:lnTo>
                  <a:lnTo>
                    <a:pt x="78385" y="14845"/>
                  </a:lnTo>
                  <a:lnTo>
                    <a:pt x="78800" y="14998"/>
                  </a:lnTo>
                  <a:lnTo>
                    <a:pt x="79187" y="15151"/>
                  </a:lnTo>
                  <a:lnTo>
                    <a:pt x="79539" y="15296"/>
                  </a:lnTo>
                  <a:lnTo>
                    <a:pt x="79856" y="15435"/>
                  </a:lnTo>
                  <a:lnTo>
                    <a:pt x="80144" y="15560"/>
                  </a:lnTo>
                  <a:lnTo>
                    <a:pt x="80623" y="15789"/>
                  </a:lnTo>
                  <a:lnTo>
                    <a:pt x="80960" y="15963"/>
                  </a:lnTo>
                  <a:lnTo>
                    <a:pt x="81172" y="16074"/>
                  </a:lnTo>
                  <a:lnTo>
                    <a:pt x="81242" y="16109"/>
                  </a:lnTo>
                  <a:lnTo>
                    <a:pt x="81242" y="16109"/>
                  </a:lnTo>
                  <a:lnTo>
                    <a:pt x="81354" y="15949"/>
                  </a:lnTo>
                  <a:lnTo>
                    <a:pt x="81495" y="15762"/>
                  </a:lnTo>
                  <a:lnTo>
                    <a:pt x="81692" y="15512"/>
                  </a:lnTo>
                  <a:lnTo>
                    <a:pt x="81938" y="15213"/>
                  </a:lnTo>
                  <a:lnTo>
                    <a:pt x="82227" y="14873"/>
                  </a:lnTo>
                  <a:lnTo>
                    <a:pt x="82558" y="14498"/>
                  </a:lnTo>
                  <a:lnTo>
                    <a:pt x="82931" y="14095"/>
                  </a:lnTo>
                  <a:lnTo>
                    <a:pt x="83135" y="13887"/>
                  </a:lnTo>
                  <a:lnTo>
                    <a:pt x="83346" y="13679"/>
                  </a:lnTo>
                  <a:lnTo>
                    <a:pt x="83564" y="13470"/>
                  </a:lnTo>
                  <a:lnTo>
                    <a:pt x="83789" y="13255"/>
                  </a:lnTo>
                  <a:lnTo>
                    <a:pt x="84028" y="13040"/>
                  </a:lnTo>
                  <a:lnTo>
                    <a:pt x="84267" y="12832"/>
                  </a:lnTo>
                  <a:lnTo>
                    <a:pt x="84521" y="12623"/>
                  </a:lnTo>
                  <a:lnTo>
                    <a:pt x="84781" y="12415"/>
                  </a:lnTo>
                  <a:lnTo>
                    <a:pt x="85049" y="12221"/>
                  </a:lnTo>
                  <a:lnTo>
                    <a:pt x="85316" y="12019"/>
                  </a:lnTo>
                  <a:lnTo>
                    <a:pt x="85597" y="11832"/>
                  </a:lnTo>
                  <a:lnTo>
                    <a:pt x="85879" y="11651"/>
                  </a:lnTo>
                  <a:lnTo>
                    <a:pt x="86167" y="11485"/>
                  </a:lnTo>
                  <a:lnTo>
                    <a:pt x="86463" y="11325"/>
                  </a:lnTo>
                  <a:lnTo>
                    <a:pt x="86758" y="11172"/>
                  </a:lnTo>
                  <a:lnTo>
                    <a:pt x="87068" y="11033"/>
                  </a:lnTo>
                  <a:lnTo>
                    <a:pt x="87068" y="11033"/>
                  </a:lnTo>
                  <a:lnTo>
                    <a:pt x="87307" y="10936"/>
                  </a:lnTo>
                  <a:lnTo>
                    <a:pt x="87553" y="10846"/>
                  </a:lnTo>
                  <a:lnTo>
                    <a:pt x="87807" y="10763"/>
                  </a:lnTo>
                  <a:lnTo>
                    <a:pt x="88060" y="10693"/>
                  </a:lnTo>
                  <a:lnTo>
                    <a:pt x="88060" y="10693"/>
                  </a:lnTo>
                  <a:lnTo>
                    <a:pt x="88236" y="10651"/>
                  </a:lnTo>
                  <a:lnTo>
                    <a:pt x="88412" y="10617"/>
                  </a:lnTo>
                  <a:lnTo>
                    <a:pt x="88588" y="10589"/>
                  </a:lnTo>
                  <a:lnTo>
                    <a:pt x="88757" y="10575"/>
                  </a:lnTo>
                  <a:lnTo>
                    <a:pt x="88933" y="10568"/>
                  </a:lnTo>
                  <a:lnTo>
                    <a:pt x="89101" y="10568"/>
                  </a:lnTo>
                  <a:lnTo>
                    <a:pt x="89263" y="10575"/>
                  </a:lnTo>
                  <a:lnTo>
                    <a:pt x="89432" y="10589"/>
                  </a:lnTo>
                  <a:lnTo>
                    <a:pt x="89594" y="10610"/>
                  </a:lnTo>
                  <a:lnTo>
                    <a:pt x="89756" y="10645"/>
                  </a:lnTo>
                  <a:lnTo>
                    <a:pt x="89911" y="10679"/>
                  </a:lnTo>
                  <a:lnTo>
                    <a:pt x="90065" y="10721"/>
                  </a:lnTo>
                  <a:lnTo>
                    <a:pt x="90220" y="10769"/>
                  </a:lnTo>
                  <a:lnTo>
                    <a:pt x="90375" y="10818"/>
                  </a:lnTo>
                  <a:lnTo>
                    <a:pt x="90523" y="10881"/>
                  </a:lnTo>
                  <a:lnTo>
                    <a:pt x="90671" y="10943"/>
                  </a:lnTo>
                  <a:lnTo>
                    <a:pt x="90811" y="11013"/>
                  </a:lnTo>
                  <a:lnTo>
                    <a:pt x="90959" y="11082"/>
                  </a:lnTo>
                  <a:lnTo>
                    <a:pt x="91100" y="11158"/>
                  </a:lnTo>
                  <a:lnTo>
                    <a:pt x="91233" y="11242"/>
                  </a:lnTo>
                  <a:lnTo>
                    <a:pt x="91367" y="11332"/>
                  </a:lnTo>
                  <a:lnTo>
                    <a:pt x="91501" y="11415"/>
                  </a:lnTo>
                  <a:lnTo>
                    <a:pt x="91761" y="11603"/>
                  </a:lnTo>
                  <a:lnTo>
                    <a:pt x="92007" y="11804"/>
                  </a:lnTo>
                  <a:lnTo>
                    <a:pt x="92240" y="12012"/>
                  </a:lnTo>
                  <a:lnTo>
                    <a:pt x="92465" y="12221"/>
                  </a:lnTo>
                  <a:lnTo>
                    <a:pt x="92676" y="12443"/>
                  </a:lnTo>
                  <a:lnTo>
                    <a:pt x="92676" y="12443"/>
                  </a:lnTo>
                  <a:lnTo>
                    <a:pt x="92866" y="12651"/>
                  </a:lnTo>
                  <a:lnTo>
                    <a:pt x="93049" y="12852"/>
                  </a:lnTo>
                  <a:lnTo>
                    <a:pt x="93218" y="13061"/>
                  </a:lnTo>
                  <a:lnTo>
                    <a:pt x="93372" y="13262"/>
                  </a:lnTo>
                  <a:lnTo>
                    <a:pt x="93520" y="13456"/>
                  </a:lnTo>
                  <a:lnTo>
                    <a:pt x="93654" y="13644"/>
                  </a:lnTo>
                  <a:lnTo>
                    <a:pt x="93893" y="13991"/>
                  </a:lnTo>
                  <a:lnTo>
                    <a:pt x="94076" y="14290"/>
                  </a:lnTo>
                  <a:lnTo>
                    <a:pt x="94210" y="14519"/>
                  </a:lnTo>
                  <a:lnTo>
                    <a:pt x="94322" y="14713"/>
                  </a:lnTo>
                  <a:lnTo>
                    <a:pt x="94322" y="14713"/>
                  </a:lnTo>
                  <a:lnTo>
                    <a:pt x="94308" y="14588"/>
                  </a:lnTo>
                  <a:lnTo>
                    <a:pt x="94280" y="14213"/>
                  </a:lnTo>
                  <a:lnTo>
                    <a:pt x="94245" y="13637"/>
                  </a:lnTo>
                  <a:lnTo>
                    <a:pt x="94231" y="13283"/>
                  </a:lnTo>
                  <a:lnTo>
                    <a:pt x="94217" y="12880"/>
                  </a:lnTo>
                  <a:lnTo>
                    <a:pt x="94217" y="12880"/>
                  </a:lnTo>
                  <a:lnTo>
                    <a:pt x="94217" y="12318"/>
                  </a:lnTo>
                  <a:lnTo>
                    <a:pt x="94217" y="11707"/>
                  </a:lnTo>
                  <a:lnTo>
                    <a:pt x="94238" y="11047"/>
                  </a:lnTo>
                  <a:lnTo>
                    <a:pt x="94252" y="10707"/>
                  </a:lnTo>
                  <a:lnTo>
                    <a:pt x="94280" y="10353"/>
                  </a:lnTo>
                  <a:lnTo>
                    <a:pt x="94301" y="9999"/>
                  </a:lnTo>
                  <a:lnTo>
                    <a:pt x="94336" y="9631"/>
                  </a:lnTo>
                  <a:lnTo>
                    <a:pt x="94379" y="9263"/>
                  </a:lnTo>
                  <a:lnTo>
                    <a:pt x="94421" y="8895"/>
                  </a:lnTo>
                  <a:lnTo>
                    <a:pt x="94477" y="8520"/>
                  </a:lnTo>
                  <a:lnTo>
                    <a:pt x="94533" y="8145"/>
                  </a:lnTo>
                  <a:lnTo>
                    <a:pt x="94604" y="7763"/>
                  </a:lnTo>
                  <a:lnTo>
                    <a:pt x="94681" y="7388"/>
                  </a:lnTo>
                  <a:lnTo>
                    <a:pt x="94766" y="7013"/>
                  </a:lnTo>
                  <a:lnTo>
                    <a:pt x="94857" y="6638"/>
                  </a:lnTo>
                  <a:lnTo>
                    <a:pt x="94963" y="6270"/>
                  </a:lnTo>
                  <a:lnTo>
                    <a:pt x="95075" y="5909"/>
                  </a:lnTo>
                  <a:lnTo>
                    <a:pt x="95202" y="5548"/>
                  </a:lnTo>
                  <a:lnTo>
                    <a:pt x="95336" y="5194"/>
                  </a:lnTo>
                  <a:lnTo>
                    <a:pt x="95483" y="4854"/>
                  </a:lnTo>
                  <a:lnTo>
                    <a:pt x="95645" y="4514"/>
                  </a:lnTo>
                  <a:lnTo>
                    <a:pt x="95814" y="4187"/>
                  </a:lnTo>
                  <a:lnTo>
                    <a:pt x="95997" y="3868"/>
                  </a:lnTo>
                  <a:lnTo>
                    <a:pt x="96088" y="3715"/>
                  </a:lnTo>
                  <a:lnTo>
                    <a:pt x="96187" y="3569"/>
                  </a:lnTo>
                  <a:lnTo>
                    <a:pt x="96293" y="3417"/>
                  </a:lnTo>
                  <a:lnTo>
                    <a:pt x="96398" y="3271"/>
                  </a:lnTo>
                  <a:lnTo>
                    <a:pt x="96511" y="3132"/>
                  </a:lnTo>
                  <a:lnTo>
                    <a:pt x="96623" y="2993"/>
                  </a:lnTo>
                  <a:lnTo>
                    <a:pt x="96736" y="2861"/>
                  </a:lnTo>
                  <a:lnTo>
                    <a:pt x="96855" y="2729"/>
                  </a:lnTo>
                  <a:lnTo>
                    <a:pt x="96982" y="2604"/>
                  </a:lnTo>
                  <a:lnTo>
                    <a:pt x="97109" y="2486"/>
                  </a:lnTo>
                  <a:lnTo>
                    <a:pt x="97242" y="2368"/>
                  </a:lnTo>
                  <a:lnTo>
                    <a:pt x="97376" y="2250"/>
                  </a:lnTo>
                  <a:lnTo>
                    <a:pt x="97376" y="2250"/>
                  </a:lnTo>
                  <a:lnTo>
                    <a:pt x="97594" y="2077"/>
                  </a:lnTo>
                  <a:lnTo>
                    <a:pt x="97819" y="1917"/>
                  </a:lnTo>
                  <a:lnTo>
                    <a:pt x="98052" y="1757"/>
                  </a:lnTo>
                  <a:lnTo>
                    <a:pt x="98291" y="1605"/>
                  </a:lnTo>
                  <a:lnTo>
                    <a:pt x="98537" y="1459"/>
                  </a:lnTo>
                  <a:lnTo>
                    <a:pt x="98783" y="1320"/>
                  </a:lnTo>
                  <a:lnTo>
                    <a:pt x="99037" y="1181"/>
                  </a:lnTo>
                  <a:lnTo>
                    <a:pt x="99297" y="1056"/>
                  </a:lnTo>
                  <a:lnTo>
                    <a:pt x="99297" y="1056"/>
                  </a:lnTo>
                  <a:lnTo>
                    <a:pt x="99691" y="883"/>
                  </a:lnTo>
                  <a:lnTo>
                    <a:pt x="100092" y="716"/>
                  </a:lnTo>
                  <a:lnTo>
                    <a:pt x="100500" y="570"/>
                  </a:lnTo>
                  <a:lnTo>
                    <a:pt x="100915" y="431"/>
                  </a:lnTo>
                  <a:lnTo>
                    <a:pt x="101345" y="306"/>
                  </a:lnTo>
                  <a:lnTo>
                    <a:pt x="101767" y="195"/>
                  </a:lnTo>
                  <a:lnTo>
                    <a:pt x="102203" y="91"/>
                  </a:lnTo>
                  <a:lnTo>
                    <a:pt x="102639" y="1"/>
                  </a:lnTo>
                  <a:lnTo>
                    <a:pt x="102639" y="1"/>
                  </a:lnTo>
                  <a:lnTo>
                    <a:pt x="102034" y="1"/>
                  </a:lnTo>
                  <a:lnTo>
                    <a:pt x="101450" y="22"/>
                  </a:lnTo>
                  <a:lnTo>
                    <a:pt x="100887" y="49"/>
                  </a:lnTo>
                  <a:lnTo>
                    <a:pt x="100352" y="84"/>
                  </a:lnTo>
                  <a:lnTo>
                    <a:pt x="99832" y="140"/>
                  </a:lnTo>
                  <a:lnTo>
                    <a:pt x="99339" y="209"/>
                  </a:lnTo>
                  <a:lnTo>
                    <a:pt x="99100" y="244"/>
                  </a:lnTo>
                  <a:lnTo>
                    <a:pt x="98868" y="285"/>
                  </a:lnTo>
                  <a:lnTo>
                    <a:pt x="98643" y="334"/>
                  </a:lnTo>
                  <a:lnTo>
                    <a:pt x="98418" y="383"/>
                  </a:lnTo>
                  <a:lnTo>
                    <a:pt x="98199" y="431"/>
                  </a:lnTo>
                  <a:lnTo>
                    <a:pt x="97981" y="487"/>
                  </a:lnTo>
                  <a:lnTo>
                    <a:pt x="97777" y="549"/>
                  </a:lnTo>
                  <a:lnTo>
                    <a:pt x="97573" y="612"/>
                  </a:lnTo>
                  <a:lnTo>
                    <a:pt x="97376" y="674"/>
                  </a:lnTo>
                  <a:lnTo>
                    <a:pt x="97179" y="744"/>
                  </a:lnTo>
                  <a:lnTo>
                    <a:pt x="96989" y="820"/>
                  </a:lnTo>
                  <a:lnTo>
                    <a:pt x="96806" y="896"/>
                  </a:lnTo>
                  <a:lnTo>
                    <a:pt x="96623" y="980"/>
                  </a:lnTo>
                  <a:lnTo>
                    <a:pt x="96454" y="1063"/>
                  </a:lnTo>
                  <a:lnTo>
                    <a:pt x="96278" y="1153"/>
                  </a:lnTo>
                  <a:lnTo>
                    <a:pt x="96117" y="1244"/>
                  </a:lnTo>
                  <a:lnTo>
                    <a:pt x="95955" y="1341"/>
                  </a:lnTo>
                  <a:lnTo>
                    <a:pt x="95793" y="1445"/>
                  </a:lnTo>
                  <a:lnTo>
                    <a:pt x="95645" y="1549"/>
                  </a:lnTo>
                  <a:lnTo>
                    <a:pt x="95490" y="1653"/>
                  </a:lnTo>
                  <a:lnTo>
                    <a:pt x="95490" y="1653"/>
                  </a:lnTo>
                  <a:lnTo>
                    <a:pt x="94949" y="1799"/>
                  </a:lnTo>
                  <a:lnTo>
                    <a:pt x="94414" y="1959"/>
                  </a:lnTo>
                  <a:lnTo>
                    <a:pt x="93879" y="2125"/>
                  </a:lnTo>
                  <a:lnTo>
                    <a:pt x="93351" y="2313"/>
                  </a:lnTo>
                  <a:lnTo>
                    <a:pt x="92824" y="2500"/>
                  </a:lnTo>
                  <a:lnTo>
                    <a:pt x="92310" y="2709"/>
                  </a:lnTo>
                  <a:lnTo>
                    <a:pt x="91796" y="2924"/>
                  </a:lnTo>
                  <a:lnTo>
                    <a:pt x="91290" y="3146"/>
                  </a:lnTo>
                  <a:lnTo>
                    <a:pt x="90797" y="3382"/>
                  </a:lnTo>
                  <a:lnTo>
                    <a:pt x="90305" y="3625"/>
                  </a:lnTo>
                  <a:lnTo>
                    <a:pt x="89826" y="3882"/>
                  </a:lnTo>
                  <a:lnTo>
                    <a:pt x="89355" y="4139"/>
                  </a:lnTo>
                  <a:lnTo>
                    <a:pt x="88890" y="4410"/>
                  </a:lnTo>
                  <a:lnTo>
                    <a:pt x="88440" y="4680"/>
                  </a:lnTo>
                  <a:lnTo>
                    <a:pt x="87997" y="4958"/>
                  </a:lnTo>
                  <a:lnTo>
                    <a:pt x="87568" y="5250"/>
                  </a:lnTo>
                  <a:lnTo>
                    <a:pt x="87152" y="5541"/>
                  </a:lnTo>
                  <a:lnTo>
                    <a:pt x="86751" y="5833"/>
                  </a:lnTo>
                  <a:lnTo>
                    <a:pt x="86357" y="6138"/>
                  </a:lnTo>
                  <a:lnTo>
                    <a:pt x="85977" y="6444"/>
                  </a:lnTo>
                  <a:lnTo>
                    <a:pt x="85611" y="6749"/>
                  </a:lnTo>
                  <a:lnTo>
                    <a:pt x="85267" y="7062"/>
                  </a:lnTo>
                  <a:lnTo>
                    <a:pt x="84929" y="7374"/>
                  </a:lnTo>
                  <a:lnTo>
                    <a:pt x="84612" y="7687"/>
                  </a:lnTo>
                  <a:lnTo>
                    <a:pt x="84310" y="7999"/>
                  </a:lnTo>
                  <a:lnTo>
                    <a:pt x="84028" y="8319"/>
                  </a:lnTo>
                  <a:lnTo>
                    <a:pt x="83761" y="8631"/>
                  </a:lnTo>
                  <a:lnTo>
                    <a:pt x="83515" y="8950"/>
                  </a:lnTo>
                  <a:lnTo>
                    <a:pt x="83282" y="9263"/>
                  </a:lnTo>
                  <a:lnTo>
                    <a:pt x="83071" y="9575"/>
                  </a:lnTo>
                  <a:lnTo>
                    <a:pt x="82881" y="9888"/>
                  </a:lnTo>
                  <a:lnTo>
                    <a:pt x="82712" y="10200"/>
                  </a:lnTo>
                  <a:lnTo>
                    <a:pt x="82712" y="10200"/>
                  </a:lnTo>
                  <a:lnTo>
                    <a:pt x="82705" y="10200"/>
                  </a:lnTo>
                  <a:lnTo>
                    <a:pt x="82705" y="10200"/>
                  </a:lnTo>
                  <a:lnTo>
                    <a:pt x="81812" y="10061"/>
                  </a:lnTo>
                  <a:lnTo>
                    <a:pt x="80918" y="9929"/>
                  </a:lnTo>
                  <a:lnTo>
                    <a:pt x="80032" y="9811"/>
                  </a:lnTo>
                  <a:lnTo>
                    <a:pt x="79152" y="9700"/>
                  </a:lnTo>
                  <a:lnTo>
                    <a:pt x="78273" y="9603"/>
                  </a:lnTo>
                  <a:lnTo>
                    <a:pt x="77400" y="9513"/>
                  </a:lnTo>
                  <a:lnTo>
                    <a:pt x="76535" y="9436"/>
                  </a:lnTo>
                  <a:lnTo>
                    <a:pt x="75676" y="9374"/>
                  </a:lnTo>
                  <a:lnTo>
                    <a:pt x="74825" y="9318"/>
                  </a:lnTo>
                  <a:lnTo>
                    <a:pt x="73973" y="9270"/>
                  </a:lnTo>
                  <a:lnTo>
                    <a:pt x="73136" y="9242"/>
                  </a:lnTo>
                  <a:lnTo>
                    <a:pt x="72299" y="9214"/>
                  </a:lnTo>
                  <a:lnTo>
                    <a:pt x="71468" y="9200"/>
                  </a:lnTo>
                  <a:lnTo>
                    <a:pt x="70638" y="9193"/>
                  </a:lnTo>
                  <a:lnTo>
                    <a:pt x="69822" y="9200"/>
                  </a:lnTo>
                  <a:lnTo>
                    <a:pt x="69006" y="9221"/>
                  </a:lnTo>
                  <a:lnTo>
                    <a:pt x="68197" y="9242"/>
                  </a:lnTo>
                  <a:lnTo>
                    <a:pt x="67394" y="9284"/>
                  </a:lnTo>
                  <a:lnTo>
                    <a:pt x="66599" y="9325"/>
                  </a:lnTo>
                  <a:lnTo>
                    <a:pt x="65804" y="9381"/>
                  </a:lnTo>
                  <a:lnTo>
                    <a:pt x="65023" y="9443"/>
                  </a:lnTo>
                  <a:lnTo>
                    <a:pt x="64242" y="9520"/>
                  </a:lnTo>
                  <a:lnTo>
                    <a:pt x="63468" y="9603"/>
                  </a:lnTo>
                  <a:lnTo>
                    <a:pt x="62701" y="9693"/>
                  </a:lnTo>
                  <a:lnTo>
                    <a:pt x="61941" y="9797"/>
                  </a:lnTo>
                  <a:lnTo>
                    <a:pt x="61188" y="9909"/>
                  </a:lnTo>
                  <a:lnTo>
                    <a:pt x="60435" y="10027"/>
                  </a:lnTo>
                  <a:lnTo>
                    <a:pt x="59697" y="10152"/>
                  </a:lnTo>
                  <a:lnTo>
                    <a:pt x="58958" y="10290"/>
                  </a:lnTo>
                  <a:lnTo>
                    <a:pt x="58226" y="10436"/>
                  </a:lnTo>
                  <a:lnTo>
                    <a:pt x="57501" y="10589"/>
                  </a:lnTo>
                  <a:lnTo>
                    <a:pt x="56784" y="10756"/>
                  </a:lnTo>
                  <a:lnTo>
                    <a:pt x="56073" y="10922"/>
                  </a:lnTo>
                  <a:lnTo>
                    <a:pt x="55362" y="11103"/>
                  </a:lnTo>
                  <a:lnTo>
                    <a:pt x="54666" y="11290"/>
                  </a:lnTo>
                  <a:lnTo>
                    <a:pt x="53976" y="11485"/>
                  </a:lnTo>
                  <a:lnTo>
                    <a:pt x="53287" y="11693"/>
                  </a:lnTo>
                  <a:lnTo>
                    <a:pt x="52604" y="11901"/>
                  </a:lnTo>
                  <a:lnTo>
                    <a:pt x="51929" y="12123"/>
                  </a:lnTo>
                  <a:lnTo>
                    <a:pt x="51267" y="12353"/>
                  </a:lnTo>
                  <a:lnTo>
                    <a:pt x="50606" y="12582"/>
                  </a:lnTo>
                  <a:lnTo>
                    <a:pt x="49951" y="12825"/>
                  </a:lnTo>
                  <a:lnTo>
                    <a:pt x="49297" y="13082"/>
                  </a:lnTo>
                  <a:lnTo>
                    <a:pt x="48657" y="13338"/>
                  </a:lnTo>
                  <a:lnTo>
                    <a:pt x="48023" y="13602"/>
                  </a:lnTo>
                  <a:lnTo>
                    <a:pt x="47397" y="13873"/>
                  </a:lnTo>
                  <a:lnTo>
                    <a:pt x="46771" y="14151"/>
                  </a:lnTo>
                  <a:lnTo>
                    <a:pt x="46159" y="14442"/>
                  </a:lnTo>
                  <a:lnTo>
                    <a:pt x="45554" y="14734"/>
                  </a:lnTo>
                  <a:lnTo>
                    <a:pt x="44949" y="15033"/>
                  </a:lnTo>
                  <a:lnTo>
                    <a:pt x="44358" y="15338"/>
                  </a:lnTo>
                  <a:lnTo>
                    <a:pt x="43766" y="15657"/>
                  </a:lnTo>
                  <a:lnTo>
                    <a:pt x="43182" y="15977"/>
                  </a:lnTo>
                  <a:lnTo>
                    <a:pt x="42613" y="16303"/>
                  </a:lnTo>
                  <a:lnTo>
                    <a:pt x="42043" y="16636"/>
                  </a:lnTo>
                  <a:lnTo>
                    <a:pt x="41480" y="16977"/>
                  </a:lnTo>
                  <a:lnTo>
                    <a:pt x="40931" y="17324"/>
                  </a:lnTo>
                  <a:lnTo>
                    <a:pt x="40382" y="17678"/>
                  </a:lnTo>
                  <a:lnTo>
                    <a:pt x="39840" y="18032"/>
                  </a:lnTo>
                  <a:lnTo>
                    <a:pt x="39312" y="18400"/>
                  </a:lnTo>
                  <a:lnTo>
                    <a:pt x="38785" y="18768"/>
                  </a:lnTo>
                  <a:lnTo>
                    <a:pt x="38264" y="19150"/>
                  </a:lnTo>
                  <a:lnTo>
                    <a:pt x="37757" y="19532"/>
                  </a:lnTo>
                  <a:lnTo>
                    <a:pt x="37251" y="19914"/>
                  </a:lnTo>
                  <a:lnTo>
                    <a:pt x="37251" y="19914"/>
                  </a:lnTo>
                  <a:lnTo>
                    <a:pt x="37012" y="19851"/>
                  </a:lnTo>
                  <a:lnTo>
                    <a:pt x="36751" y="19796"/>
                  </a:lnTo>
                  <a:lnTo>
                    <a:pt x="36491" y="19740"/>
                  </a:lnTo>
                  <a:lnTo>
                    <a:pt x="36217" y="19691"/>
                  </a:lnTo>
                  <a:lnTo>
                    <a:pt x="35928" y="19650"/>
                  </a:lnTo>
                  <a:lnTo>
                    <a:pt x="35633" y="19615"/>
                  </a:lnTo>
                  <a:lnTo>
                    <a:pt x="35323" y="19580"/>
                  </a:lnTo>
                  <a:lnTo>
                    <a:pt x="35013" y="19553"/>
                  </a:lnTo>
                  <a:lnTo>
                    <a:pt x="34683" y="19525"/>
                  </a:lnTo>
                  <a:lnTo>
                    <a:pt x="34352" y="19504"/>
                  </a:lnTo>
                  <a:lnTo>
                    <a:pt x="34007" y="19490"/>
                  </a:lnTo>
                  <a:lnTo>
                    <a:pt x="33655" y="19476"/>
                  </a:lnTo>
                  <a:lnTo>
                    <a:pt x="32931" y="19462"/>
                  </a:lnTo>
                  <a:lnTo>
                    <a:pt x="32178" y="19469"/>
                  </a:lnTo>
                  <a:lnTo>
                    <a:pt x="31397" y="19483"/>
                  </a:lnTo>
                  <a:lnTo>
                    <a:pt x="30587" y="19511"/>
                  </a:lnTo>
                  <a:lnTo>
                    <a:pt x="29757" y="19553"/>
                  </a:lnTo>
                  <a:lnTo>
                    <a:pt x="28913" y="19601"/>
                  </a:lnTo>
                  <a:lnTo>
                    <a:pt x="28047" y="19657"/>
                  </a:lnTo>
                  <a:lnTo>
                    <a:pt x="27161" y="19726"/>
                  </a:lnTo>
                  <a:lnTo>
                    <a:pt x="26267" y="19802"/>
                  </a:lnTo>
                  <a:lnTo>
                    <a:pt x="25367" y="19879"/>
                  </a:lnTo>
                  <a:lnTo>
                    <a:pt x="23537" y="20059"/>
                  </a:lnTo>
                  <a:lnTo>
                    <a:pt x="21701" y="20240"/>
                  </a:lnTo>
                  <a:lnTo>
                    <a:pt x="19871" y="20427"/>
                  </a:lnTo>
                  <a:lnTo>
                    <a:pt x="18070" y="20615"/>
                  </a:lnTo>
                  <a:lnTo>
                    <a:pt x="16318" y="20781"/>
                  </a:lnTo>
                  <a:lnTo>
                    <a:pt x="15466" y="20858"/>
                  </a:lnTo>
                  <a:lnTo>
                    <a:pt x="14636" y="20927"/>
                  </a:lnTo>
                  <a:lnTo>
                    <a:pt x="13827" y="20983"/>
                  </a:lnTo>
                  <a:lnTo>
                    <a:pt x="13039" y="21038"/>
                  </a:lnTo>
                  <a:lnTo>
                    <a:pt x="12279" y="21080"/>
                  </a:lnTo>
                  <a:lnTo>
                    <a:pt x="11547" y="21108"/>
                  </a:lnTo>
                  <a:lnTo>
                    <a:pt x="11547" y="21108"/>
                  </a:lnTo>
                  <a:lnTo>
                    <a:pt x="11322" y="21122"/>
                  </a:lnTo>
                  <a:lnTo>
                    <a:pt x="11104" y="21136"/>
                  </a:lnTo>
                  <a:lnTo>
                    <a:pt x="10886" y="21156"/>
                  </a:lnTo>
                  <a:lnTo>
                    <a:pt x="10668" y="21177"/>
                  </a:lnTo>
                  <a:lnTo>
                    <a:pt x="10450" y="21205"/>
                  </a:lnTo>
                  <a:lnTo>
                    <a:pt x="10238" y="21233"/>
                  </a:lnTo>
                  <a:lnTo>
                    <a:pt x="10034" y="21267"/>
                  </a:lnTo>
                  <a:lnTo>
                    <a:pt x="9823" y="21309"/>
                  </a:lnTo>
                  <a:lnTo>
                    <a:pt x="9619" y="21351"/>
                  </a:lnTo>
                  <a:lnTo>
                    <a:pt x="9415" y="21392"/>
                  </a:lnTo>
                  <a:lnTo>
                    <a:pt x="9218" y="21448"/>
                  </a:lnTo>
                  <a:lnTo>
                    <a:pt x="9021" y="21497"/>
                  </a:lnTo>
                  <a:lnTo>
                    <a:pt x="8824" y="21559"/>
                  </a:lnTo>
                  <a:lnTo>
                    <a:pt x="8634" y="21622"/>
                  </a:lnTo>
                  <a:lnTo>
                    <a:pt x="8444" y="21684"/>
                  </a:lnTo>
                  <a:lnTo>
                    <a:pt x="8254" y="21753"/>
                  </a:lnTo>
                  <a:lnTo>
                    <a:pt x="8071" y="21823"/>
                  </a:lnTo>
                  <a:lnTo>
                    <a:pt x="7888" y="21899"/>
                  </a:lnTo>
                  <a:lnTo>
                    <a:pt x="7529" y="22066"/>
                  </a:lnTo>
                  <a:lnTo>
                    <a:pt x="7178" y="22240"/>
                  </a:lnTo>
                  <a:lnTo>
                    <a:pt x="6840" y="22427"/>
                  </a:lnTo>
                  <a:lnTo>
                    <a:pt x="6509" y="22635"/>
                  </a:lnTo>
                  <a:lnTo>
                    <a:pt x="6186" y="22851"/>
                  </a:lnTo>
                  <a:lnTo>
                    <a:pt x="5869" y="23080"/>
                  </a:lnTo>
                  <a:lnTo>
                    <a:pt x="5566" y="23316"/>
                  </a:lnTo>
                  <a:lnTo>
                    <a:pt x="5271" y="23566"/>
                  </a:lnTo>
                  <a:lnTo>
                    <a:pt x="4982" y="23829"/>
                  </a:lnTo>
                  <a:lnTo>
                    <a:pt x="4708" y="24107"/>
                  </a:lnTo>
                  <a:lnTo>
                    <a:pt x="4434" y="24392"/>
                  </a:lnTo>
                  <a:lnTo>
                    <a:pt x="4173" y="24690"/>
                  </a:lnTo>
                  <a:lnTo>
                    <a:pt x="3920" y="24996"/>
                  </a:lnTo>
                  <a:lnTo>
                    <a:pt x="3681" y="25308"/>
                  </a:lnTo>
                  <a:lnTo>
                    <a:pt x="3441" y="25635"/>
                  </a:lnTo>
                  <a:lnTo>
                    <a:pt x="3216" y="25968"/>
                  </a:lnTo>
                  <a:lnTo>
                    <a:pt x="2998" y="26315"/>
                  </a:lnTo>
                  <a:lnTo>
                    <a:pt x="2787" y="26669"/>
                  </a:lnTo>
                  <a:lnTo>
                    <a:pt x="2583" y="27030"/>
                  </a:lnTo>
                  <a:lnTo>
                    <a:pt x="2393" y="27398"/>
                  </a:lnTo>
                  <a:lnTo>
                    <a:pt x="2203" y="27773"/>
                  </a:lnTo>
                  <a:lnTo>
                    <a:pt x="2027" y="28155"/>
                  </a:lnTo>
                  <a:lnTo>
                    <a:pt x="1858" y="28551"/>
                  </a:lnTo>
                  <a:lnTo>
                    <a:pt x="1696" y="28947"/>
                  </a:lnTo>
                  <a:lnTo>
                    <a:pt x="1542" y="29349"/>
                  </a:lnTo>
                  <a:lnTo>
                    <a:pt x="1394" y="29759"/>
                  </a:lnTo>
                  <a:lnTo>
                    <a:pt x="1260" y="30175"/>
                  </a:lnTo>
                  <a:lnTo>
                    <a:pt x="1126" y="30599"/>
                  </a:lnTo>
                  <a:lnTo>
                    <a:pt x="1000" y="31023"/>
                  </a:lnTo>
                  <a:lnTo>
                    <a:pt x="887" y="31453"/>
                  </a:lnTo>
                  <a:lnTo>
                    <a:pt x="782" y="31890"/>
                  </a:lnTo>
                  <a:lnTo>
                    <a:pt x="676" y="32328"/>
                  </a:lnTo>
                  <a:lnTo>
                    <a:pt x="585" y="32772"/>
                  </a:lnTo>
                  <a:lnTo>
                    <a:pt x="500" y="33217"/>
                  </a:lnTo>
                  <a:lnTo>
                    <a:pt x="416" y="33668"/>
                  </a:lnTo>
                  <a:lnTo>
                    <a:pt x="345" y="34119"/>
                  </a:lnTo>
                  <a:lnTo>
                    <a:pt x="282" y="34577"/>
                  </a:lnTo>
                  <a:lnTo>
                    <a:pt x="226" y="35036"/>
                  </a:lnTo>
                  <a:lnTo>
                    <a:pt x="170" y="35494"/>
                  </a:lnTo>
                  <a:lnTo>
                    <a:pt x="127" y="35952"/>
                  </a:lnTo>
                  <a:lnTo>
                    <a:pt x="92" y="36417"/>
                  </a:lnTo>
                  <a:lnTo>
                    <a:pt x="57" y="36876"/>
                  </a:lnTo>
                  <a:lnTo>
                    <a:pt x="36" y="37341"/>
                  </a:lnTo>
                  <a:lnTo>
                    <a:pt x="22" y="37806"/>
                  </a:lnTo>
                  <a:lnTo>
                    <a:pt x="8" y="38271"/>
                  </a:lnTo>
                  <a:lnTo>
                    <a:pt x="1" y="38736"/>
                  </a:lnTo>
                  <a:lnTo>
                    <a:pt x="8" y="39195"/>
                  </a:lnTo>
                  <a:lnTo>
                    <a:pt x="15" y="39660"/>
                  </a:lnTo>
                  <a:lnTo>
                    <a:pt x="29" y="40118"/>
                  </a:lnTo>
                  <a:lnTo>
                    <a:pt x="50" y="40576"/>
                  </a:lnTo>
                  <a:lnTo>
                    <a:pt x="78" y="41035"/>
                  </a:lnTo>
                  <a:lnTo>
                    <a:pt x="113" y="41486"/>
                  </a:lnTo>
                  <a:lnTo>
                    <a:pt x="148" y="41937"/>
                  </a:lnTo>
                  <a:lnTo>
                    <a:pt x="198" y="42388"/>
                  </a:lnTo>
                  <a:lnTo>
                    <a:pt x="247" y="42833"/>
                  </a:lnTo>
                  <a:lnTo>
                    <a:pt x="247" y="4283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88" name="Google Shape;1488;p40"/>
            <p:cNvGrpSpPr/>
            <p:nvPr/>
          </p:nvGrpSpPr>
          <p:grpSpPr>
            <a:xfrm flipH="1">
              <a:off x="719994" y="3779512"/>
              <a:ext cx="2618449" cy="1848233"/>
              <a:chOff x="6570919" y="4138037"/>
              <a:chExt cx="2618449" cy="1848233"/>
            </a:xfrm>
          </p:grpSpPr>
          <p:sp>
            <p:nvSpPr>
              <p:cNvPr id="1489" name="Google Shape;1489;p40"/>
              <p:cNvSpPr/>
              <p:nvPr/>
            </p:nvSpPr>
            <p:spPr>
              <a:xfrm rot="-6198936" flipH="1">
                <a:off x="7462365" y="4220857"/>
                <a:ext cx="1435647" cy="1734333"/>
              </a:xfrm>
              <a:custGeom>
                <a:avLst/>
                <a:gdLst/>
                <a:ahLst/>
                <a:cxnLst/>
                <a:rect l="l" t="t" r="r" b="b"/>
                <a:pathLst>
                  <a:path w="44249" h="53455" extrusionOk="0">
                    <a:moveTo>
                      <a:pt x="215" y="0"/>
                    </a:moveTo>
                    <a:lnTo>
                      <a:pt x="81" y="9"/>
                    </a:lnTo>
                    <a:lnTo>
                      <a:pt x="0" y="72"/>
                    </a:lnTo>
                    <a:lnTo>
                      <a:pt x="9" y="134"/>
                    </a:lnTo>
                    <a:lnTo>
                      <a:pt x="670" y="1697"/>
                    </a:lnTo>
                    <a:lnTo>
                      <a:pt x="2081" y="4814"/>
                    </a:lnTo>
                    <a:lnTo>
                      <a:pt x="3608" y="7921"/>
                    </a:lnTo>
                    <a:lnTo>
                      <a:pt x="5260" y="11011"/>
                    </a:lnTo>
                    <a:lnTo>
                      <a:pt x="6135" y="12547"/>
                    </a:lnTo>
                    <a:lnTo>
                      <a:pt x="6939" y="13922"/>
                    </a:lnTo>
                    <a:lnTo>
                      <a:pt x="8609" y="16637"/>
                    </a:lnTo>
                    <a:lnTo>
                      <a:pt x="10377" y="19343"/>
                    </a:lnTo>
                    <a:lnTo>
                      <a:pt x="12234" y="22030"/>
                    </a:lnTo>
                    <a:lnTo>
                      <a:pt x="14181" y="24692"/>
                    </a:lnTo>
                    <a:lnTo>
                      <a:pt x="16217" y="27335"/>
                    </a:lnTo>
                    <a:lnTo>
                      <a:pt x="18343" y="29951"/>
                    </a:lnTo>
                    <a:lnTo>
                      <a:pt x="20548" y="32541"/>
                    </a:lnTo>
                    <a:lnTo>
                      <a:pt x="21691" y="33827"/>
                    </a:lnTo>
                    <a:lnTo>
                      <a:pt x="22852" y="35104"/>
                    </a:lnTo>
                    <a:lnTo>
                      <a:pt x="25236" y="37649"/>
                    </a:lnTo>
                    <a:lnTo>
                      <a:pt x="27701" y="40158"/>
                    </a:lnTo>
                    <a:lnTo>
                      <a:pt x="30255" y="42632"/>
                    </a:lnTo>
                    <a:lnTo>
                      <a:pt x="31568" y="43855"/>
                    </a:lnTo>
                    <a:lnTo>
                      <a:pt x="32970" y="45132"/>
                    </a:lnTo>
                    <a:lnTo>
                      <a:pt x="35158" y="47008"/>
                    </a:lnTo>
                    <a:lnTo>
                      <a:pt x="36658" y="48240"/>
                    </a:lnTo>
                    <a:lnTo>
                      <a:pt x="38203" y="49445"/>
                    </a:lnTo>
                    <a:lnTo>
                      <a:pt x="39783" y="50624"/>
                    </a:lnTo>
                    <a:lnTo>
                      <a:pt x="41418" y="51767"/>
                    </a:lnTo>
                    <a:lnTo>
                      <a:pt x="43105" y="52883"/>
                    </a:lnTo>
                    <a:lnTo>
                      <a:pt x="43972" y="53419"/>
                    </a:lnTo>
                    <a:lnTo>
                      <a:pt x="44043" y="53455"/>
                    </a:lnTo>
                    <a:lnTo>
                      <a:pt x="44168" y="53446"/>
                    </a:lnTo>
                    <a:lnTo>
                      <a:pt x="44248" y="53375"/>
                    </a:lnTo>
                    <a:lnTo>
                      <a:pt x="44230" y="53276"/>
                    </a:lnTo>
                    <a:lnTo>
                      <a:pt x="44168" y="53223"/>
                    </a:lnTo>
                    <a:lnTo>
                      <a:pt x="43195" y="52616"/>
                    </a:lnTo>
                    <a:lnTo>
                      <a:pt x="41301" y="51356"/>
                    </a:lnTo>
                    <a:lnTo>
                      <a:pt x="39480" y="50053"/>
                    </a:lnTo>
                    <a:lnTo>
                      <a:pt x="37712" y="48713"/>
                    </a:lnTo>
                    <a:lnTo>
                      <a:pt x="35997" y="47338"/>
                    </a:lnTo>
                    <a:lnTo>
                      <a:pt x="34336" y="45936"/>
                    </a:lnTo>
                    <a:lnTo>
                      <a:pt x="31925" y="43793"/>
                    </a:lnTo>
                    <a:lnTo>
                      <a:pt x="30371" y="42337"/>
                    </a:lnTo>
                    <a:lnTo>
                      <a:pt x="29103" y="41114"/>
                    </a:lnTo>
                    <a:lnTo>
                      <a:pt x="26621" y="38649"/>
                    </a:lnTo>
                    <a:lnTo>
                      <a:pt x="24218" y="36140"/>
                    </a:lnTo>
                    <a:lnTo>
                      <a:pt x="21897" y="33613"/>
                    </a:lnTo>
                    <a:lnTo>
                      <a:pt x="19664" y="31050"/>
                    </a:lnTo>
                    <a:lnTo>
                      <a:pt x="17512" y="28460"/>
                    </a:lnTo>
                    <a:lnTo>
                      <a:pt x="15449" y="25844"/>
                    </a:lnTo>
                    <a:lnTo>
                      <a:pt x="13467" y="23209"/>
                    </a:lnTo>
                    <a:lnTo>
                      <a:pt x="12520" y="21879"/>
                    </a:lnTo>
                    <a:lnTo>
                      <a:pt x="11583" y="20548"/>
                    </a:lnTo>
                    <a:lnTo>
                      <a:pt x="9788" y="17878"/>
                    </a:lnTo>
                    <a:lnTo>
                      <a:pt x="8082" y="15181"/>
                    </a:lnTo>
                    <a:lnTo>
                      <a:pt x="6475" y="12475"/>
                    </a:lnTo>
                    <a:lnTo>
                      <a:pt x="4948" y="9752"/>
                    </a:lnTo>
                    <a:lnTo>
                      <a:pt x="3528" y="7010"/>
                    </a:lnTo>
                    <a:lnTo>
                      <a:pt x="2188" y="4260"/>
                    </a:lnTo>
                    <a:lnTo>
                      <a:pt x="956" y="1501"/>
                    </a:lnTo>
                    <a:lnTo>
                      <a:pt x="375" y="116"/>
                    </a:lnTo>
                    <a:lnTo>
                      <a:pt x="340" y="54"/>
                    </a:lnTo>
                    <a:lnTo>
                      <a:pt x="21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" name="Google Shape;1490;p40"/>
              <p:cNvSpPr/>
              <p:nvPr/>
            </p:nvSpPr>
            <p:spPr>
              <a:xfrm rot="-6198936" flipH="1">
                <a:off x="7183184" y="4628728"/>
                <a:ext cx="349170" cy="424799"/>
              </a:xfrm>
              <a:custGeom>
                <a:avLst/>
                <a:gdLst/>
                <a:ahLst/>
                <a:cxnLst/>
                <a:rect l="l" t="t" r="r" b="b"/>
                <a:pathLst>
                  <a:path w="10762" h="13093" extrusionOk="0">
                    <a:moveTo>
                      <a:pt x="10762" y="1"/>
                    </a:moveTo>
                    <a:lnTo>
                      <a:pt x="10083" y="161"/>
                    </a:lnTo>
                    <a:lnTo>
                      <a:pt x="8734" y="545"/>
                    </a:lnTo>
                    <a:lnTo>
                      <a:pt x="7431" y="992"/>
                    </a:lnTo>
                    <a:lnTo>
                      <a:pt x="6172" y="1510"/>
                    </a:lnTo>
                    <a:lnTo>
                      <a:pt x="4993" y="2099"/>
                    </a:lnTo>
                    <a:lnTo>
                      <a:pt x="3885" y="2769"/>
                    </a:lnTo>
                    <a:lnTo>
                      <a:pt x="2885" y="3519"/>
                    </a:lnTo>
                    <a:lnTo>
                      <a:pt x="2001" y="4341"/>
                    </a:lnTo>
                    <a:lnTo>
                      <a:pt x="1608" y="4796"/>
                    </a:lnTo>
                    <a:lnTo>
                      <a:pt x="1421" y="5019"/>
                    </a:lnTo>
                    <a:lnTo>
                      <a:pt x="1073" y="5493"/>
                    </a:lnTo>
                    <a:lnTo>
                      <a:pt x="778" y="5993"/>
                    </a:lnTo>
                    <a:lnTo>
                      <a:pt x="528" y="6502"/>
                    </a:lnTo>
                    <a:lnTo>
                      <a:pt x="322" y="7020"/>
                    </a:lnTo>
                    <a:lnTo>
                      <a:pt x="171" y="7555"/>
                    </a:lnTo>
                    <a:lnTo>
                      <a:pt x="63" y="8091"/>
                    </a:lnTo>
                    <a:lnTo>
                      <a:pt x="10" y="8636"/>
                    </a:lnTo>
                    <a:lnTo>
                      <a:pt x="1" y="9190"/>
                    </a:lnTo>
                    <a:lnTo>
                      <a:pt x="46" y="9734"/>
                    </a:lnTo>
                    <a:lnTo>
                      <a:pt x="144" y="10270"/>
                    </a:lnTo>
                    <a:lnTo>
                      <a:pt x="287" y="10806"/>
                    </a:lnTo>
                    <a:lnTo>
                      <a:pt x="483" y="11333"/>
                    </a:lnTo>
                    <a:lnTo>
                      <a:pt x="742" y="11851"/>
                    </a:lnTo>
                    <a:lnTo>
                      <a:pt x="1046" y="12342"/>
                    </a:lnTo>
                    <a:lnTo>
                      <a:pt x="1412" y="12824"/>
                    </a:lnTo>
                    <a:lnTo>
                      <a:pt x="1617" y="13056"/>
                    </a:lnTo>
                    <a:lnTo>
                      <a:pt x="1689" y="13092"/>
                    </a:lnTo>
                    <a:lnTo>
                      <a:pt x="2135" y="12753"/>
                    </a:lnTo>
                    <a:lnTo>
                      <a:pt x="2948" y="12047"/>
                    </a:lnTo>
                    <a:lnTo>
                      <a:pt x="3689" y="11315"/>
                    </a:lnTo>
                    <a:lnTo>
                      <a:pt x="4350" y="10556"/>
                    </a:lnTo>
                    <a:lnTo>
                      <a:pt x="4957" y="9770"/>
                    </a:lnTo>
                    <a:lnTo>
                      <a:pt x="5502" y="8966"/>
                    </a:lnTo>
                    <a:lnTo>
                      <a:pt x="6252" y="7734"/>
                    </a:lnTo>
                    <a:lnTo>
                      <a:pt x="6707" y="6904"/>
                    </a:lnTo>
                    <a:lnTo>
                      <a:pt x="7565" y="5216"/>
                    </a:lnTo>
                    <a:lnTo>
                      <a:pt x="8949" y="2599"/>
                    </a:lnTo>
                    <a:lnTo>
                      <a:pt x="9779" y="1296"/>
                    </a:lnTo>
                    <a:lnTo>
                      <a:pt x="10413" y="429"/>
                    </a:lnTo>
                    <a:lnTo>
                      <a:pt x="1076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" name="Google Shape;1491;p40"/>
              <p:cNvSpPr/>
              <p:nvPr/>
            </p:nvSpPr>
            <p:spPr>
              <a:xfrm rot="-6198936" flipH="1">
                <a:off x="6722909" y="4244290"/>
                <a:ext cx="320489" cy="565869"/>
              </a:xfrm>
              <a:custGeom>
                <a:avLst/>
                <a:gdLst/>
                <a:ahLst/>
                <a:cxnLst/>
                <a:rect l="l" t="t" r="r" b="b"/>
                <a:pathLst>
                  <a:path w="9878" h="17441" extrusionOk="0">
                    <a:moveTo>
                      <a:pt x="1" y="0"/>
                    </a:moveTo>
                    <a:lnTo>
                      <a:pt x="36" y="1143"/>
                    </a:lnTo>
                    <a:lnTo>
                      <a:pt x="153" y="3447"/>
                    </a:lnTo>
                    <a:lnTo>
                      <a:pt x="358" y="5188"/>
                    </a:lnTo>
                    <a:lnTo>
                      <a:pt x="554" y="6340"/>
                    </a:lnTo>
                    <a:lnTo>
                      <a:pt x="831" y="7501"/>
                    </a:lnTo>
                    <a:lnTo>
                      <a:pt x="1188" y="8653"/>
                    </a:lnTo>
                    <a:lnTo>
                      <a:pt x="1412" y="9234"/>
                    </a:lnTo>
                    <a:lnTo>
                      <a:pt x="1653" y="9814"/>
                    </a:lnTo>
                    <a:lnTo>
                      <a:pt x="2233" y="10966"/>
                    </a:lnTo>
                    <a:lnTo>
                      <a:pt x="2930" y="12100"/>
                    </a:lnTo>
                    <a:lnTo>
                      <a:pt x="3751" y="13198"/>
                    </a:lnTo>
                    <a:lnTo>
                      <a:pt x="4698" y="14261"/>
                    </a:lnTo>
                    <a:lnTo>
                      <a:pt x="5769" y="15261"/>
                    </a:lnTo>
                    <a:lnTo>
                      <a:pt x="6966" y="16190"/>
                    </a:lnTo>
                    <a:lnTo>
                      <a:pt x="8297" y="17038"/>
                    </a:lnTo>
                    <a:lnTo>
                      <a:pt x="9011" y="17422"/>
                    </a:lnTo>
                    <a:lnTo>
                      <a:pt x="9109" y="17440"/>
                    </a:lnTo>
                    <a:lnTo>
                      <a:pt x="9243" y="17181"/>
                    </a:lnTo>
                    <a:lnTo>
                      <a:pt x="9475" y="16663"/>
                    </a:lnTo>
                    <a:lnTo>
                      <a:pt x="9645" y="16127"/>
                    </a:lnTo>
                    <a:lnTo>
                      <a:pt x="9770" y="15583"/>
                    </a:lnTo>
                    <a:lnTo>
                      <a:pt x="9850" y="15029"/>
                    </a:lnTo>
                    <a:lnTo>
                      <a:pt x="9877" y="14467"/>
                    </a:lnTo>
                    <a:lnTo>
                      <a:pt x="9850" y="13609"/>
                    </a:lnTo>
                    <a:lnTo>
                      <a:pt x="9654" y="12439"/>
                    </a:lnTo>
                    <a:lnTo>
                      <a:pt x="9306" y="11270"/>
                    </a:lnTo>
                    <a:lnTo>
                      <a:pt x="8815" y="10100"/>
                    </a:lnTo>
                    <a:lnTo>
                      <a:pt x="8198" y="8948"/>
                    </a:lnTo>
                    <a:lnTo>
                      <a:pt x="7850" y="8385"/>
                    </a:lnTo>
                    <a:lnTo>
                      <a:pt x="7475" y="7823"/>
                    </a:lnTo>
                    <a:lnTo>
                      <a:pt x="6662" y="6724"/>
                    </a:lnTo>
                    <a:lnTo>
                      <a:pt x="5769" y="5653"/>
                    </a:lnTo>
                    <a:lnTo>
                      <a:pt x="4805" y="4590"/>
                    </a:lnTo>
                    <a:lnTo>
                      <a:pt x="3278" y="3036"/>
                    </a:lnTo>
                    <a:lnTo>
                      <a:pt x="1108" y="100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2" name="Google Shape;1492;p40"/>
              <p:cNvSpPr/>
              <p:nvPr/>
            </p:nvSpPr>
            <p:spPr>
              <a:xfrm rot="-6198936" flipH="1">
                <a:off x="7225376" y="4367654"/>
                <a:ext cx="583551" cy="141135"/>
              </a:xfrm>
              <a:custGeom>
                <a:avLst/>
                <a:gdLst/>
                <a:ahLst/>
                <a:cxnLst/>
                <a:rect l="l" t="t" r="r" b="b"/>
                <a:pathLst>
                  <a:path w="17986" h="4350" extrusionOk="0">
                    <a:moveTo>
                      <a:pt x="8162" y="1"/>
                    </a:moveTo>
                    <a:lnTo>
                      <a:pt x="6903" y="81"/>
                    </a:lnTo>
                    <a:lnTo>
                      <a:pt x="5689" y="259"/>
                    </a:lnTo>
                    <a:lnTo>
                      <a:pt x="4528" y="527"/>
                    </a:lnTo>
                    <a:lnTo>
                      <a:pt x="3420" y="885"/>
                    </a:lnTo>
                    <a:lnTo>
                      <a:pt x="2376" y="1313"/>
                    </a:lnTo>
                    <a:lnTo>
                      <a:pt x="1375" y="1804"/>
                    </a:lnTo>
                    <a:lnTo>
                      <a:pt x="447" y="2349"/>
                    </a:lnTo>
                    <a:lnTo>
                      <a:pt x="0" y="2644"/>
                    </a:lnTo>
                    <a:lnTo>
                      <a:pt x="607" y="2662"/>
                    </a:lnTo>
                    <a:lnTo>
                      <a:pt x="1804" y="2742"/>
                    </a:lnTo>
                    <a:lnTo>
                      <a:pt x="3572" y="2930"/>
                    </a:lnTo>
                    <a:lnTo>
                      <a:pt x="7001" y="3465"/>
                    </a:lnTo>
                    <a:lnTo>
                      <a:pt x="9207" y="3831"/>
                    </a:lnTo>
                    <a:lnTo>
                      <a:pt x="10305" y="3992"/>
                    </a:lnTo>
                    <a:lnTo>
                      <a:pt x="12511" y="4242"/>
                    </a:lnTo>
                    <a:lnTo>
                      <a:pt x="14154" y="4340"/>
                    </a:lnTo>
                    <a:lnTo>
                      <a:pt x="15253" y="4349"/>
                    </a:lnTo>
                    <a:lnTo>
                      <a:pt x="16351" y="4314"/>
                    </a:lnTo>
                    <a:lnTo>
                      <a:pt x="17440" y="4215"/>
                    </a:lnTo>
                    <a:lnTo>
                      <a:pt x="17985" y="4135"/>
                    </a:lnTo>
                    <a:lnTo>
                      <a:pt x="17967" y="4082"/>
                    </a:lnTo>
                    <a:lnTo>
                      <a:pt x="17789" y="3858"/>
                    </a:lnTo>
                    <a:lnTo>
                      <a:pt x="17396" y="3421"/>
                    </a:lnTo>
                    <a:lnTo>
                      <a:pt x="16735" y="2805"/>
                    </a:lnTo>
                    <a:lnTo>
                      <a:pt x="15726" y="2072"/>
                    </a:lnTo>
                    <a:lnTo>
                      <a:pt x="14592" y="1438"/>
                    </a:lnTo>
                    <a:lnTo>
                      <a:pt x="13377" y="902"/>
                    </a:lnTo>
                    <a:lnTo>
                      <a:pt x="12091" y="492"/>
                    </a:lnTo>
                    <a:lnTo>
                      <a:pt x="10779" y="197"/>
                    </a:lnTo>
                    <a:lnTo>
                      <a:pt x="9457" y="36"/>
                    </a:lnTo>
                    <a:lnTo>
                      <a:pt x="8805" y="9"/>
                    </a:lnTo>
                    <a:lnTo>
                      <a:pt x="816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3" name="Google Shape;1493;p40"/>
              <p:cNvSpPr/>
              <p:nvPr/>
            </p:nvSpPr>
            <p:spPr>
              <a:xfrm rot="-6198936" flipH="1">
                <a:off x="7743187" y="4564002"/>
                <a:ext cx="583551" cy="141135"/>
              </a:xfrm>
              <a:custGeom>
                <a:avLst/>
                <a:gdLst/>
                <a:ahLst/>
                <a:cxnLst/>
                <a:rect l="l" t="t" r="r" b="b"/>
                <a:pathLst>
                  <a:path w="17986" h="4350" extrusionOk="0">
                    <a:moveTo>
                      <a:pt x="8153" y="1"/>
                    </a:moveTo>
                    <a:lnTo>
                      <a:pt x="6903" y="72"/>
                    </a:lnTo>
                    <a:lnTo>
                      <a:pt x="5689" y="260"/>
                    </a:lnTo>
                    <a:lnTo>
                      <a:pt x="4528" y="527"/>
                    </a:lnTo>
                    <a:lnTo>
                      <a:pt x="3420" y="885"/>
                    </a:lnTo>
                    <a:lnTo>
                      <a:pt x="2367" y="1313"/>
                    </a:lnTo>
                    <a:lnTo>
                      <a:pt x="1375" y="1804"/>
                    </a:lnTo>
                    <a:lnTo>
                      <a:pt x="438" y="2349"/>
                    </a:lnTo>
                    <a:lnTo>
                      <a:pt x="0" y="2644"/>
                    </a:lnTo>
                    <a:lnTo>
                      <a:pt x="607" y="2662"/>
                    </a:lnTo>
                    <a:lnTo>
                      <a:pt x="1804" y="2742"/>
                    </a:lnTo>
                    <a:lnTo>
                      <a:pt x="3572" y="2930"/>
                    </a:lnTo>
                    <a:lnTo>
                      <a:pt x="7001" y="3465"/>
                    </a:lnTo>
                    <a:lnTo>
                      <a:pt x="9198" y="3832"/>
                    </a:lnTo>
                    <a:lnTo>
                      <a:pt x="10305" y="3992"/>
                    </a:lnTo>
                    <a:lnTo>
                      <a:pt x="12502" y="4242"/>
                    </a:lnTo>
                    <a:lnTo>
                      <a:pt x="14154" y="4341"/>
                    </a:lnTo>
                    <a:lnTo>
                      <a:pt x="15253" y="4350"/>
                    </a:lnTo>
                    <a:lnTo>
                      <a:pt x="16342" y="4314"/>
                    </a:lnTo>
                    <a:lnTo>
                      <a:pt x="17440" y="4216"/>
                    </a:lnTo>
                    <a:lnTo>
                      <a:pt x="17985" y="4135"/>
                    </a:lnTo>
                    <a:lnTo>
                      <a:pt x="17967" y="4082"/>
                    </a:lnTo>
                    <a:lnTo>
                      <a:pt x="17789" y="3858"/>
                    </a:lnTo>
                    <a:lnTo>
                      <a:pt x="17396" y="3421"/>
                    </a:lnTo>
                    <a:lnTo>
                      <a:pt x="16735" y="2805"/>
                    </a:lnTo>
                    <a:lnTo>
                      <a:pt x="15726" y="2072"/>
                    </a:lnTo>
                    <a:lnTo>
                      <a:pt x="14592" y="1438"/>
                    </a:lnTo>
                    <a:lnTo>
                      <a:pt x="13368" y="903"/>
                    </a:lnTo>
                    <a:lnTo>
                      <a:pt x="12091" y="483"/>
                    </a:lnTo>
                    <a:lnTo>
                      <a:pt x="10779" y="197"/>
                    </a:lnTo>
                    <a:lnTo>
                      <a:pt x="9457" y="36"/>
                    </a:lnTo>
                    <a:lnTo>
                      <a:pt x="8805" y="10"/>
                    </a:lnTo>
                    <a:lnTo>
                      <a:pt x="815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4" name="Google Shape;1494;p40"/>
              <p:cNvSpPr/>
              <p:nvPr/>
            </p:nvSpPr>
            <p:spPr>
              <a:xfrm rot="-6198936" flipH="1">
                <a:off x="8188778" y="4796635"/>
                <a:ext cx="583551" cy="141427"/>
              </a:xfrm>
              <a:custGeom>
                <a:avLst/>
                <a:gdLst/>
                <a:ahLst/>
                <a:cxnLst/>
                <a:rect l="l" t="t" r="r" b="b"/>
                <a:pathLst>
                  <a:path w="17986" h="4359" extrusionOk="0">
                    <a:moveTo>
                      <a:pt x="8163" y="1"/>
                    </a:moveTo>
                    <a:lnTo>
                      <a:pt x="6903" y="81"/>
                    </a:lnTo>
                    <a:lnTo>
                      <a:pt x="5689" y="260"/>
                    </a:lnTo>
                    <a:lnTo>
                      <a:pt x="4537" y="528"/>
                    </a:lnTo>
                    <a:lnTo>
                      <a:pt x="3430" y="885"/>
                    </a:lnTo>
                    <a:lnTo>
                      <a:pt x="2376" y="1313"/>
                    </a:lnTo>
                    <a:lnTo>
                      <a:pt x="1376" y="1805"/>
                    </a:lnTo>
                    <a:lnTo>
                      <a:pt x="447" y="2349"/>
                    </a:lnTo>
                    <a:lnTo>
                      <a:pt x="1" y="2644"/>
                    </a:lnTo>
                    <a:lnTo>
                      <a:pt x="608" y="2662"/>
                    </a:lnTo>
                    <a:lnTo>
                      <a:pt x="1813" y="2742"/>
                    </a:lnTo>
                    <a:lnTo>
                      <a:pt x="3573" y="2930"/>
                    </a:lnTo>
                    <a:lnTo>
                      <a:pt x="7002" y="3466"/>
                    </a:lnTo>
                    <a:lnTo>
                      <a:pt x="9207" y="3832"/>
                    </a:lnTo>
                    <a:lnTo>
                      <a:pt x="10306" y="3992"/>
                    </a:lnTo>
                    <a:lnTo>
                      <a:pt x="12511" y="4251"/>
                    </a:lnTo>
                    <a:lnTo>
                      <a:pt x="14155" y="4341"/>
                    </a:lnTo>
                    <a:lnTo>
                      <a:pt x="15253" y="4359"/>
                    </a:lnTo>
                    <a:lnTo>
                      <a:pt x="16351" y="4314"/>
                    </a:lnTo>
                    <a:lnTo>
                      <a:pt x="17441" y="4216"/>
                    </a:lnTo>
                    <a:lnTo>
                      <a:pt x="17986" y="4135"/>
                    </a:lnTo>
                    <a:lnTo>
                      <a:pt x="17968" y="4082"/>
                    </a:lnTo>
                    <a:lnTo>
                      <a:pt x="17798" y="3859"/>
                    </a:lnTo>
                    <a:lnTo>
                      <a:pt x="17405" y="3421"/>
                    </a:lnTo>
                    <a:lnTo>
                      <a:pt x="16735" y="2814"/>
                    </a:lnTo>
                    <a:lnTo>
                      <a:pt x="15726" y="2073"/>
                    </a:lnTo>
                    <a:lnTo>
                      <a:pt x="14592" y="1439"/>
                    </a:lnTo>
                    <a:lnTo>
                      <a:pt x="13378" y="903"/>
                    </a:lnTo>
                    <a:lnTo>
                      <a:pt x="12092" y="492"/>
                    </a:lnTo>
                    <a:lnTo>
                      <a:pt x="10779" y="197"/>
                    </a:lnTo>
                    <a:lnTo>
                      <a:pt x="9457" y="37"/>
                    </a:lnTo>
                    <a:lnTo>
                      <a:pt x="8806" y="10"/>
                    </a:lnTo>
                    <a:lnTo>
                      <a:pt x="816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5" name="Google Shape;1495;p40"/>
              <p:cNvSpPr/>
              <p:nvPr/>
            </p:nvSpPr>
            <p:spPr>
              <a:xfrm rot="-6198936" flipH="1">
                <a:off x="8054206" y="4973756"/>
                <a:ext cx="349138" cy="424767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13092" extrusionOk="0">
                    <a:moveTo>
                      <a:pt x="10761" y="0"/>
                    </a:moveTo>
                    <a:lnTo>
                      <a:pt x="10082" y="170"/>
                    </a:lnTo>
                    <a:lnTo>
                      <a:pt x="8734" y="545"/>
                    </a:lnTo>
                    <a:lnTo>
                      <a:pt x="7430" y="1000"/>
                    </a:lnTo>
                    <a:lnTo>
                      <a:pt x="6180" y="1518"/>
                    </a:lnTo>
                    <a:lnTo>
                      <a:pt x="4992" y="2108"/>
                    </a:lnTo>
                    <a:lnTo>
                      <a:pt x="3885" y="2768"/>
                    </a:lnTo>
                    <a:lnTo>
                      <a:pt x="2885" y="3518"/>
                    </a:lnTo>
                    <a:lnTo>
                      <a:pt x="2001" y="4349"/>
                    </a:lnTo>
                    <a:lnTo>
                      <a:pt x="1608" y="4795"/>
                    </a:lnTo>
                    <a:lnTo>
                      <a:pt x="1420" y="5028"/>
                    </a:lnTo>
                    <a:lnTo>
                      <a:pt x="1072" y="5501"/>
                    </a:lnTo>
                    <a:lnTo>
                      <a:pt x="777" y="5992"/>
                    </a:lnTo>
                    <a:lnTo>
                      <a:pt x="527" y="6501"/>
                    </a:lnTo>
                    <a:lnTo>
                      <a:pt x="331" y="7019"/>
                    </a:lnTo>
                    <a:lnTo>
                      <a:pt x="170" y="7555"/>
                    </a:lnTo>
                    <a:lnTo>
                      <a:pt x="63" y="8099"/>
                    </a:lnTo>
                    <a:lnTo>
                      <a:pt x="9" y="8644"/>
                    </a:lnTo>
                    <a:lnTo>
                      <a:pt x="0" y="9189"/>
                    </a:lnTo>
                    <a:lnTo>
                      <a:pt x="45" y="9734"/>
                    </a:lnTo>
                    <a:lnTo>
                      <a:pt x="143" y="10278"/>
                    </a:lnTo>
                    <a:lnTo>
                      <a:pt x="286" y="10814"/>
                    </a:lnTo>
                    <a:lnTo>
                      <a:pt x="483" y="11341"/>
                    </a:lnTo>
                    <a:lnTo>
                      <a:pt x="741" y="11850"/>
                    </a:lnTo>
                    <a:lnTo>
                      <a:pt x="1045" y="12350"/>
                    </a:lnTo>
                    <a:lnTo>
                      <a:pt x="1411" y="12823"/>
                    </a:lnTo>
                    <a:lnTo>
                      <a:pt x="1617" y="13056"/>
                    </a:lnTo>
                    <a:lnTo>
                      <a:pt x="1688" y="13091"/>
                    </a:lnTo>
                    <a:lnTo>
                      <a:pt x="2135" y="12752"/>
                    </a:lnTo>
                    <a:lnTo>
                      <a:pt x="2947" y="12055"/>
                    </a:lnTo>
                    <a:lnTo>
                      <a:pt x="3688" y="11323"/>
                    </a:lnTo>
                    <a:lnTo>
                      <a:pt x="4349" y="10555"/>
                    </a:lnTo>
                    <a:lnTo>
                      <a:pt x="4956" y="9778"/>
                    </a:lnTo>
                    <a:lnTo>
                      <a:pt x="5501" y="8975"/>
                    </a:lnTo>
                    <a:lnTo>
                      <a:pt x="6251" y="7742"/>
                    </a:lnTo>
                    <a:lnTo>
                      <a:pt x="6707" y="6903"/>
                    </a:lnTo>
                    <a:lnTo>
                      <a:pt x="7564" y="5215"/>
                    </a:lnTo>
                    <a:lnTo>
                      <a:pt x="8948" y="2599"/>
                    </a:lnTo>
                    <a:lnTo>
                      <a:pt x="9779" y="1295"/>
                    </a:lnTo>
                    <a:lnTo>
                      <a:pt x="10413" y="429"/>
                    </a:lnTo>
                    <a:lnTo>
                      <a:pt x="1076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" name="TextBox 1"/>
          <p:cNvSpPr txBox="1"/>
          <p:nvPr/>
        </p:nvSpPr>
        <p:spPr>
          <a:xfrm>
            <a:off x="1079803" y="481422"/>
            <a:ext cx="657547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HƯỚNG DẪN VỀ NHÀ</a:t>
            </a:r>
            <a:endParaRPr lang="en-US" sz="3200" b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500354" y="1601070"/>
            <a:ext cx="6151284" cy="18774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buClr>
                <a:srgbClr val="0BD0D9"/>
              </a:buClr>
              <a:buSzPct val="95000"/>
            </a:pPr>
            <a:r>
              <a:rPr lang="en-US" sz="24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en-US" sz="24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. </a:t>
            </a:r>
            <a:r>
              <a:rPr lang="en-US" sz="24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Xem</a:t>
            </a:r>
            <a:r>
              <a:rPr lang="en-US" sz="24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và</a:t>
            </a:r>
            <a:r>
              <a:rPr lang="en-US" sz="24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làm</a:t>
            </a:r>
            <a:r>
              <a:rPr lang="en-US" sz="24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lại</a:t>
            </a:r>
            <a:r>
              <a:rPr lang="en-US" sz="24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các</a:t>
            </a:r>
            <a:r>
              <a:rPr lang="en-US" sz="24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bài</a:t>
            </a:r>
            <a:r>
              <a:rPr lang="en-US" sz="24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tập</a:t>
            </a:r>
            <a:r>
              <a:rPr lang="en-US" sz="24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đã</a:t>
            </a:r>
            <a:r>
              <a:rPr lang="en-US" sz="24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học</a:t>
            </a:r>
            <a:r>
              <a:rPr lang="en-US" sz="24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trong</a:t>
            </a:r>
            <a:r>
              <a:rPr lang="en-US" sz="24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tiết</a:t>
            </a:r>
            <a:endParaRPr lang="en-US" sz="24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just">
              <a:buClr>
                <a:srgbClr val="0BD0D9"/>
              </a:buClr>
              <a:buSzPct val="95000"/>
            </a:pPr>
            <a:r>
              <a:rPr lang="en-US" sz="24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2. </a:t>
            </a:r>
            <a:r>
              <a:rPr lang="en-US" sz="2400" b="1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Vẽ</a:t>
            </a:r>
            <a:r>
              <a:rPr lang="en-US" sz="24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sơ</a:t>
            </a:r>
            <a:r>
              <a:rPr lang="en-US" sz="24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đồ</a:t>
            </a:r>
            <a:r>
              <a:rPr lang="en-US" sz="24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tư</a:t>
            </a:r>
            <a:r>
              <a:rPr lang="en-US" sz="24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duy</a:t>
            </a:r>
            <a:r>
              <a:rPr lang="en-US" sz="24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hệ</a:t>
            </a:r>
            <a:r>
              <a:rPr lang="en-US" sz="24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thống</a:t>
            </a:r>
            <a:r>
              <a:rPr lang="en-US" sz="24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các</a:t>
            </a:r>
            <a:r>
              <a:rPr lang="en-US" sz="24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phương</a:t>
            </a:r>
            <a:r>
              <a:rPr lang="en-US" sz="24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pháp</a:t>
            </a:r>
            <a:r>
              <a:rPr lang="en-US" sz="24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phân</a:t>
            </a:r>
            <a:r>
              <a:rPr lang="en-US" sz="24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tích</a:t>
            </a:r>
            <a:r>
              <a:rPr lang="en-US" sz="24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đa</a:t>
            </a:r>
            <a:r>
              <a:rPr lang="en-US" sz="24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thức</a:t>
            </a:r>
            <a:r>
              <a:rPr lang="en-US" sz="24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thành</a:t>
            </a:r>
            <a:r>
              <a:rPr lang="en-US" sz="24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nhân</a:t>
            </a:r>
            <a:r>
              <a:rPr lang="en-US" sz="24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tử</a:t>
            </a:r>
            <a:r>
              <a:rPr lang="en-US" sz="24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đã</a:t>
            </a:r>
            <a:r>
              <a:rPr lang="en-US" sz="24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err="1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học</a:t>
            </a:r>
            <a:endParaRPr lang="vi-VN" sz="24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just">
              <a:buClr>
                <a:srgbClr val="0BD0D9"/>
              </a:buClr>
              <a:buSzPct val="95000"/>
            </a:pPr>
            <a:r>
              <a:rPr lang="en-US" sz="24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3. </a:t>
            </a:r>
            <a:r>
              <a:rPr lang="vi-VN" sz="24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Làm bài </a:t>
            </a:r>
            <a:r>
              <a:rPr lang="en-US" sz="24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47 </a:t>
            </a:r>
            <a:r>
              <a:rPr lang="en-US" sz="2400" b="1" dirty="0" err="1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đến</a:t>
            </a:r>
            <a:r>
              <a:rPr lang="en-US" sz="24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4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50/</a:t>
            </a:r>
            <a:r>
              <a:rPr lang="vi-VN" sz="2400" b="1" dirty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S</a:t>
            </a:r>
            <a:r>
              <a:rPr lang="en-US" sz="2400" b="1" dirty="0" smtClean="0">
                <a:solidFill>
                  <a:schemeClr val="tx2">
                    <a:lumMod val="50000"/>
                  </a:schemeClr>
                </a:solidFill>
                <a:latin typeface="Times New Roman" pitchFamily="18" charset="0"/>
                <a:cs typeface="Times New Roman" pitchFamily="18" charset="0"/>
              </a:rPr>
              <a:t>gk-22,23  </a:t>
            </a:r>
            <a:endParaRPr lang="en-US" sz="2400" b="1" dirty="0">
              <a:solidFill>
                <a:schemeClr val="tx2">
                  <a:lumMod val="50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endParaRPr lang="en-US" sz="2000" dirty="0">
              <a:solidFill>
                <a:schemeClr val="accent6">
                  <a:lumMod val="50000"/>
                </a:schemeClr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ounded Rectangle 6"/>
          <p:cNvSpPr/>
          <p:nvPr/>
        </p:nvSpPr>
        <p:spPr>
          <a:xfrm>
            <a:off x="3855904" y="947854"/>
            <a:ext cx="4808594" cy="2966224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9" name="Google Shape;1429;p38"/>
          <p:cNvSpPr txBox="1">
            <a:spLocks noGrp="1"/>
          </p:cNvSpPr>
          <p:nvPr>
            <p:ph type="title"/>
          </p:nvPr>
        </p:nvSpPr>
        <p:spPr>
          <a:xfrm>
            <a:off x="727114" y="-393264"/>
            <a:ext cx="7700790" cy="119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HƯỚNG DẪN CHUẨN BỊ BÀI TRƯỚC TIẾT 11</a:t>
            </a:r>
            <a:endParaRPr sz="2800" b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1513" y="451115"/>
            <a:ext cx="3599425" cy="4916287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3974201" y="947854"/>
            <a:ext cx="4572000" cy="2462213"/>
          </a:xfrm>
          <a:prstGeom prst="rect">
            <a:avLst/>
          </a:prstGeom>
        </p:spPr>
        <p:txBody>
          <a:bodyPr>
            <a:spAutoFit/>
          </a:bodyPr>
          <a:lstStyle/>
          <a:p>
            <a:pPr lvl="0" algn="just">
              <a:spcAft>
                <a:spcPts val="1600"/>
              </a:spcAft>
            </a:pPr>
            <a:endParaRPr lang="vi-VN" dirty="0"/>
          </a:p>
          <a:p>
            <a:pPr lvl="0" algn="just">
              <a:spcAft>
                <a:spcPts val="1600"/>
              </a:spcAft>
            </a:pPr>
            <a:r>
              <a:rPr lang="vi-VN" sz="2000" b="1" dirty="0">
                <a:latin typeface="Cambria" panose="02040503050406030204" pitchFamily="18" charset="0"/>
                <a:ea typeface="Cambria" panose="02040503050406030204" pitchFamily="18" charset="0"/>
              </a:rPr>
              <a:t>Yêu cầu: </a:t>
            </a:r>
          </a:p>
          <a:p>
            <a:pPr lvl="0" algn="just">
              <a:spcAft>
                <a:spcPts val="1600"/>
              </a:spcAft>
            </a:pPr>
            <a:r>
              <a:rPr lang="vi-VN" sz="2000" dirty="0">
                <a:latin typeface="Cambria" panose="02040503050406030204" pitchFamily="18" charset="0"/>
                <a:ea typeface="Cambria" panose="02040503050406030204" pitchFamily="18" charset="0"/>
              </a:rPr>
              <a:t>+ Học sinh hoàn thành phiếu học tập theo nhóm đôi </a:t>
            </a:r>
          </a:p>
          <a:p>
            <a:pPr lvl="0" algn="just">
              <a:spcAft>
                <a:spcPts val="1600"/>
              </a:spcAft>
            </a:pPr>
            <a:r>
              <a:rPr lang="vi-VN" sz="2000" dirty="0">
                <a:latin typeface="Cambria" panose="02040503050406030204" pitchFamily="18" charset="0"/>
                <a:ea typeface="Cambria" panose="02040503050406030204" pitchFamily="18" charset="0"/>
              </a:rPr>
              <a:t>+ Gửi bài trên liveworksheet trước chủ nhật (10/ 10/ 2021)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760163" y="1318621"/>
            <a:ext cx="7535537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" sz="3600" b="1" dirty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Tiết 11</a:t>
            </a:r>
            <a:r>
              <a:rPr lang="en" sz="3600" b="1" dirty="0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</a:p>
          <a:p>
            <a:pPr algn="ctr"/>
            <a:r>
              <a:rPr lang="en" sz="3600" b="1" dirty="0" smtClean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" sz="3600" b="1" dirty="0">
                <a:solidFill>
                  <a:schemeClr val="tx1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PHÂN TÍCH ĐA THỨC THÀNH NHÂN TỬ BẰNG PHƯƠNG PHÁP NHÓM HẠNG TỬ</a:t>
            </a:r>
            <a:endParaRPr lang="en-US" sz="3600" dirty="0">
              <a:solidFill>
                <a:schemeClr val="tx1">
                  <a:lumMod val="75000"/>
                </a:schemeClr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1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ext Placeholder 1"/>
              <p:cNvSpPr>
                <a:spLocks noGrp="1"/>
              </p:cNvSpPr>
              <p:nvPr>
                <p:ph type="body" idx="1"/>
              </p:nvPr>
            </p:nvSpPr>
            <p:spPr>
              <a:xfrm>
                <a:off x="864693" y="561183"/>
                <a:ext cx="7805700" cy="3416400"/>
              </a:xfrm>
            </p:spPr>
            <p:txBody>
              <a:bodyPr/>
              <a:lstStyle/>
              <a:p>
                <a:pPr marL="152400" indent="0">
                  <a:buNone/>
                </a:pPr>
                <a:r>
                  <a:rPr lang="en-US" sz="2000" b="1" dirty="0" err="1" smtClean="0"/>
                  <a:t>Ví</a:t>
                </a:r>
                <a:r>
                  <a:rPr lang="en-US" sz="2000" b="1" dirty="0" smtClean="0"/>
                  <a:t> </a:t>
                </a:r>
                <a:r>
                  <a:rPr lang="en-US" sz="2000" b="1" dirty="0" err="1" smtClean="0"/>
                  <a:t>dụ</a:t>
                </a:r>
                <a:r>
                  <a:rPr lang="en-US" sz="2000" b="1" dirty="0" smtClean="0"/>
                  <a:t> 1: </a:t>
                </a:r>
                <a:r>
                  <a:rPr lang="en-US" sz="2000" b="1" dirty="0" err="1" smtClean="0"/>
                  <a:t>Phân</a:t>
                </a:r>
                <a:r>
                  <a:rPr lang="en-US" sz="2000" b="1" dirty="0" smtClean="0"/>
                  <a:t> </a:t>
                </a:r>
                <a:r>
                  <a:rPr lang="en-US" sz="2000" b="1" dirty="0" err="1" smtClean="0"/>
                  <a:t>tích</a:t>
                </a:r>
                <a:r>
                  <a:rPr lang="en-US" sz="2000" b="1" dirty="0" smtClean="0"/>
                  <a:t> </a:t>
                </a:r>
                <a:r>
                  <a:rPr lang="en-US" sz="2000" b="1" dirty="0" err="1" smtClean="0"/>
                  <a:t>đa</a:t>
                </a:r>
                <a:r>
                  <a:rPr lang="en-US" sz="2000" b="1" dirty="0" smtClean="0"/>
                  <a:t> </a:t>
                </a:r>
                <a:r>
                  <a:rPr lang="en-US" sz="2000" b="1" dirty="0" err="1" smtClean="0"/>
                  <a:t>thức</a:t>
                </a:r>
                <a:r>
                  <a:rPr lang="en-US" sz="2000" b="1" dirty="0" smtClean="0"/>
                  <a:t> </a:t>
                </a:r>
                <a:r>
                  <a:rPr lang="en-US" sz="2000" b="1" dirty="0" err="1" smtClean="0"/>
                  <a:t>sau</a:t>
                </a:r>
                <a:r>
                  <a:rPr lang="en-US" sz="2000" b="1" dirty="0" smtClean="0"/>
                  <a:t> </a:t>
                </a:r>
                <a:r>
                  <a:rPr lang="en-US" sz="2000" b="1" dirty="0" err="1" smtClean="0"/>
                  <a:t>thành</a:t>
                </a:r>
                <a:r>
                  <a:rPr lang="en-US" sz="2000" b="1" dirty="0" smtClean="0"/>
                  <a:t> </a:t>
                </a:r>
                <a:r>
                  <a:rPr lang="en-US" sz="2000" b="1" dirty="0" err="1" smtClean="0"/>
                  <a:t>nhân</a:t>
                </a:r>
                <a:r>
                  <a:rPr lang="en-US" sz="2000" b="1" dirty="0" smtClean="0"/>
                  <a:t> </a:t>
                </a:r>
                <a:r>
                  <a:rPr lang="en-US" sz="2000" b="1" dirty="0" err="1" smtClean="0"/>
                  <a:t>tử</a:t>
                </a:r>
                <a:r>
                  <a:rPr lang="en-US" sz="2000" b="1" dirty="0" smtClean="0"/>
                  <a:t>:</a:t>
                </a:r>
              </a:p>
              <a:p>
                <a:pPr marL="152400" indent="0">
                  <a:buNone/>
                </a:pPr>
                <a:r>
                  <a:rPr lang="en-US" sz="2000" b="1" dirty="0" smtClean="0">
                    <a:cs typeface="Times New Roman" panose="02020603050405020304" pitchFamily="18" charset="0"/>
                  </a:rPr>
                  <a:t>                                   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sz="2000" b="1" i="1"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</m:ctrlPr>
                      </m:sSupPr>
                      <m:e>
                        <m:r>
                          <a:rPr lang="en-US" sz="2000" b="1" i="1"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𝟑</m:t>
                        </m:r>
                        <m:r>
                          <a:rPr lang="en-US" sz="2000" b="1" i="1"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𝒙</m:t>
                        </m:r>
                      </m:e>
                      <m:sup>
                        <m:r>
                          <a:rPr lang="en-US" sz="2000" b="1" i="1">
                            <a:latin typeface="Cambria Math" panose="02040503050406030204" pitchFamily="18" charset="0"/>
                            <a:cs typeface="Times New Roman" panose="02020603050405020304" pitchFamily="18" charset="0"/>
                          </a:rPr>
                          <m:t>𝟐</m:t>
                        </m:r>
                      </m:sup>
                    </m:sSup>
                    <m:r>
                      <a:rPr lang="en-US" sz="2000" b="1"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−</m:t>
                    </m:r>
                    <m:r>
                      <a:rPr lang="en-US" sz="2000" b="1" i="1"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𝟑𝐱𝐲</m:t>
                    </m:r>
                    <m:r>
                      <a:rPr lang="en-US" sz="2000" b="1"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+</m:t>
                    </m:r>
                    <m:r>
                      <a:rPr lang="en-US" sz="2000" b="1" i="1"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𝟓𝐱</m:t>
                    </m:r>
                    <m:r>
                      <a:rPr lang="en-US" sz="2000" b="1"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−</m:t>
                    </m:r>
                    <m:r>
                      <a:rPr lang="en-US" sz="2000" b="1" i="1">
                        <a:latin typeface="Cambria Math" panose="02040503050406030204" pitchFamily="18" charset="0"/>
                        <a:cs typeface="Times New Roman" panose="02020603050405020304" pitchFamily="18" charset="0"/>
                      </a:rPr>
                      <m:t>𝟓𝐲</m:t>
                    </m:r>
                  </m:oMath>
                </a14:m>
                <a:r>
                  <a:rPr lang="en-US" sz="2000" b="1" dirty="0" smtClean="0"/>
                  <a:t> </a:t>
                </a:r>
                <a:endParaRPr lang="en-US" sz="2000" b="1" dirty="0"/>
              </a:p>
            </p:txBody>
          </p:sp>
        </mc:Choice>
        <mc:Fallback xmlns="">
          <p:sp>
            <p:nvSpPr>
              <p:cNvPr id="2" name="Text Placeholder 1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body" idx="1"/>
              </p:nvPr>
            </p:nvSpPr>
            <p:spPr>
              <a:xfrm>
                <a:off x="864693" y="561183"/>
                <a:ext cx="7805700" cy="3416400"/>
              </a:xfr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3" name="Text Box 13">
            <a:extLst>
              <a:ext uri="{FF2B5EF4-FFF2-40B4-BE49-F238E27FC236}">
                <a16:creationId xmlns:a16="http://schemas.microsoft.com/office/drawing/2014/main" id="{05FA8416-79D7-4D34-92D8-A5AA437F54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6645" y="1922181"/>
            <a:ext cx="860729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just">
              <a:spcBef>
                <a:spcPct val="50000"/>
              </a:spcBef>
            </a:pPr>
            <a:r>
              <a:rPr lang="en-US" altLang="en-US" sz="1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Ta có:</a:t>
            </a:r>
          </a:p>
        </p:txBody>
      </p:sp>
      <p:sp>
        <p:nvSpPr>
          <p:cNvPr id="44" name="Text Box 12">
            <a:extLst>
              <a:ext uri="{FF2B5EF4-FFF2-40B4-BE49-F238E27FC236}">
                <a16:creationId xmlns:a16="http://schemas.microsoft.com/office/drawing/2014/main" id="{C20D5867-F970-4568-9D97-E641117871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02234" y="1923170"/>
            <a:ext cx="2310273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just">
              <a:spcBef>
                <a:spcPct val="50000"/>
              </a:spcBef>
            </a:pPr>
            <a:r>
              <a:rPr lang="en-US" altLang="en-US" sz="1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3x</a:t>
            </a:r>
            <a:r>
              <a:rPr lang="en-US" altLang="en-US" sz="1800" b="1" baseline="30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altLang="en-US" sz="1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– </a:t>
            </a:r>
            <a:r>
              <a:rPr lang="en-US" altLang="en-US" sz="1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3xy </a:t>
            </a:r>
            <a:r>
              <a:rPr lang="en-US" altLang="en-US" sz="1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altLang="en-US" sz="1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5x </a:t>
            </a:r>
            <a:r>
              <a:rPr lang="en-US" altLang="en-US" sz="1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– </a:t>
            </a:r>
            <a:r>
              <a:rPr lang="en-US" altLang="en-US" sz="1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5y</a:t>
            </a:r>
            <a:endParaRPr lang="en-US" altLang="en-US" sz="18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5" name="Text Box 14">
            <a:extLst>
              <a:ext uri="{FF2B5EF4-FFF2-40B4-BE49-F238E27FC236}">
                <a16:creationId xmlns:a16="http://schemas.microsoft.com/office/drawing/2014/main" id="{0318F985-E5D4-4C43-9ADF-9967183481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4008" y="2350883"/>
            <a:ext cx="2868348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just">
              <a:spcBef>
                <a:spcPct val="50000"/>
              </a:spcBef>
            </a:pPr>
            <a:r>
              <a:rPr lang="en-US" altLang="en-US" sz="1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= </a:t>
            </a:r>
            <a:r>
              <a:rPr lang="en-US" altLang="en-US" sz="1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(3x</a:t>
            </a:r>
            <a:r>
              <a:rPr lang="en-US" altLang="en-US" sz="1800" b="1" baseline="30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altLang="en-US" sz="1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– </a:t>
            </a:r>
            <a:r>
              <a:rPr lang="en-US" altLang="en-US" sz="1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3xy) </a:t>
            </a:r>
            <a:r>
              <a:rPr lang="en-US" altLang="en-US" sz="1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altLang="en-US" sz="1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(5x </a:t>
            </a:r>
            <a:r>
              <a:rPr lang="en-US" altLang="en-US" sz="1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– </a:t>
            </a:r>
            <a:r>
              <a:rPr lang="en-US" altLang="en-US" sz="1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5y</a:t>
            </a:r>
            <a:r>
              <a:rPr lang="en-US" altLang="en-US" sz="1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</a:p>
        </p:txBody>
      </p:sp>
      <p:sp>
        <p:nvSpPr>
          <p:cNvPr id="48" name="Text Box 17">
            <a:extLst>
              <a:ext uri="{FF2B5EF4-FFF2-40B4-BE49-F238E27FC236}">
                <a16:creationId xmlns:a16="http://schemas.microsoft.com/office/drawing/2014/main" id="{D8D8B4FD-298B-4D8D-8CFE-699BA8E84B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30913" y="1922181"/>
            <a:ext cx="896988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just">
              <a:spcBef>
                <a:spcPct val="50000"/>
              </a:spcBef>
            </a:pPr>
            <a:r>
              <a:rPr lang="en-US" altLang="en-US" sz="1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Ta có:</a:t>
            </a:r>
          </a:p>
        </p:txBody>
      </p:sp>
      <p:sp>
        <p:nvSpPr>
          <p:cNvPr id="49" name="Text Box 18">
            <a:extLst>
              <a:ext uri="{FF2B5EF4-FFF2-40B4-BE49-F238E27FC236}">
                <a16:creationId xmlns:a16="http://schemas.microsoft.com/office/drawing/2014/main" id="{8D9904BD-30B9-4E5A-8094-4B57E2F6A7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9360" y="1900051"/>
            <a:ext cx="2323532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just">
              <a:spcBef>
                <a:spcPct val="50000"/>
              </a:spcBef>
            </a:pPr>
            <a:r>
              <a:rPr lang="en-US" altLang="en-US" sz="1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3x</a:t>
            </a:r>
            <a:r>
              <a:rPr lang="en-US" altLang="en-US" sz="1800" b="1" baseline="30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altLang="en-US" sz="1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– </a:t>
            </a:r>
            <a:r>
              <a:rPr lang="en-US" altLang="en-US" sz="1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3xy </a:t>
            </a:r>
            <a:r>
              <a:rPr lang="en-US" altLang="en-US" sz="1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altLang="en-US" sz="1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5x </a:t>
            </a:r>
            <a:r>
              <a:rPr lang="en-US" altLang="en-US" sz="1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– </a:t>
            </a:r>
            <a:r>
              <a:rPr lang="en-US" altLang="en-US" sz="1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5y</a:t>
            </a:r>
            <a:endParaRPr lang="en-US" altLang="en-US" sz="18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0" name="Text Box 19">
            <a:extLst>
              <a:ext uri="{FF2B5EF4-FFF2-40B4-BE49-F238E27FC236}">
                <a16:creationId xmlns:a16="http://schemas.microsoft.com/office/drawing/2014/main" id="{BEF8DE29-124D-4D4A-9A72-776AE8E5FB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67464" y="2350200"/>
            <a:ext cx="3107656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just">
              <a:spcBef>
                <a:spcPct val="50000"/>
              </a:spcBef>
            </a:pPr>
            <a:r>
              <a:rPr lang="en-US" altLang="en-US" sz="1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= </a:t>
            </a:r>
            <a:r>
              <a:rPr lang="en-US" altLang="en-US" sz="1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(3x</a:t>
            </a:r>
            <a:r>
              <a:rPr lang="en-US" altLang="en-US" sz="1800" b="1" baseline="30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altLang="en-US" sz="1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altLang="en-US" sz="1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5x) </a:t>
            </a:r>
            <a:r>
              <a:rPr lang="en-US" altLang="en-US" sz="1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+ (- </a:t>
            </a:r>
            <a:r>
              <a:rPr lang="en-US" altLang="en-US" sz="1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3xy </a:t>
            </a:r>
            <a:r>
              <a:rPr lang="en-US" altLang="en-US" sz="1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altLang="en-US" sz="18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5y</a:t>
            </a:r>
            <a:r>
              <a:rPr lang="en-US" altLang="en-US" sz="1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/>
      <p:bldP spid="44" grpId="0"/>
      <p:bldP spid="45" grpId="0"/>
      <p:bldP spid="48" grpId="0"/>
      <p:bldP spid="49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1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12" name="Rectangle 11"/>
              <p:cNvSpPr/>
              <p:nvPr/>
            </p:nvSpPr>
            <p:spPr>
              <a:xfrm>
                <a:off x="965835" y="467505"/>
                <a:ext cx="7212330" cy="839332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152400" indent="0">
                  <a:buNone/>
                </a:pPr>
                <a:r>
                  <a:rPr lang="en-US" sz="2400" b="1" dirty="0" smtClean="0"/>
                  <a:t>Ví </a:t>
                </a:r>
                <a:r>
                  <a:rPr lang="en-US" sz="2400" b="1" dirty="0" err="1"/>
                  <a:t>dụ</a:t>
                </a:r>
                <a:r>
                  <a:rPr lang="en-US" sz="2400" b="1" dirty="0"/>
                  <a:t> </a:t>
                </a:r>
                <a:r>
                  <a:rPr lang="en-US" sz="2400" b="1" dirty="0" smtClean="0"/>
                  <a:t>2: </a:t>
                </a:r>
                <a:r>
                  <a:rPr lang="en-US" sz="2400" b="1" dirty="0" err="1"/>
                  <a:t>Phân</a:t>
                </a:r>
                <a:r>
                  <a:rPr lang="en-US" sz="2400" b="1" dirty="0"/>
                  <a:t> </a:t>
                </a:r>
                <a:r>
                  <a:rPr lang="en-US" sz="2400" b="1" dirty="0" err="1"/>
                  <a:t>tích</a:t>
                </a:r>
                <a:r>
                  <a:rPr lang="en-US" sz="2400" b="1" dirty="0"/>
                  <a:t> </a:t>
                </a:r>
                <a:r>
                  <a:rPr lang="en-US" sz="2400" b="1" dirty="0" err="1"/>
                  <a:t>đa</a:t>
                </a:r>
                <a:r>
                  <a:rPr lang="en-US" sz="2400" b="1" dirty="0"/>
                  <a:t> </a:t>
                </a:r>
                <a:r>
                  <a:rPr lang="en-US" sz="2400" b="1" dirty="0" err="1"/>
                  <a:t>thức</a:t>
                </a:r>
                <a:r>
                  <a:rPr lang="en-US" sz="2400" b="1" dirty="0"/>
                  <a:t> </a:t>
                </a:r>
                <a:r>
                  <a:rPr lang="en-US" sz="2400" b="1" dirty="0" err="1"/>
                  <a:t>sau</a:t>
                </a:r>
                <a:r>
                  <a:rPr lang="en-US" sz="2400" b="1" dirty="0"/>
                  <a:t> </a:t>
                </a:r>
                <a:r>
                  <a:rPr lang="en-US" sz="2400" b="1" dirty="0" err="1" smtClean="0"/>
                  <a:t>thành</a:t>
                </a:r>
                <a:r>
                  <a:rPr lang="en-US" sz="2400" b="1" dirty="0" smtClean="0"/>
                  <a:t> </a:t>
                </a:r>
                <a:r>
                  <a:rPr lang="en-US" sz="2400" b="1" dirty="0" err="1" smtClean="0"/>
                  <a:t>nhân</a:t>
                </a:r>
                <a:r>
                  <a:rPr lang="en-US" sz="2400" b="1" dirty="0" smtClean="0"/>
                  <a:t> </a:t>
                </a:r>
                <a:r>
                  <a:rPr lang="en-US" sz="2400" b="1" dirty="0" err="1" smtClean="0"/>
                  <a:t>tử</a:t>
                </a:r>
                <a:r>
                  <a:rPr lang="en-US" sz="2400" b="1" dirty="0" smtClean="0"/>
                  <a:t>:</a:t>
                </a:r>
              </a:p>
              <a:p>
                <a:pPr marL="152400" indent="0" algn="ctr">
                  <a:buNone/>
                </a:pPr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sz="2400" b="1" i="1">
                              <a:latin typeface="Cambria Math" panose="02040503050406030204" pitchFamily="18" charset="0"/>
                              <a:cs typeface="Times New Roman" panose="02020603050405020304" pitchFamily="18" charset="0"/>
                            </a:rPr>
                          </m:ctrlPr>
                        </m:sSupPr>
                        <m:e>
                          <m:r>
                            <a:rPr lang="en-US" sz="2400" b="1" i="1">
                              <a:latin typeface="Cambria Math" panose="02040503050406030204" pitchFamily="18" charset="0"/>
                              <a:cs typeface="Times New Roman" panose="02020603050405020304" pitchFamily="18" charset="0"/>
                            </a:rPr>
                            <m:t>𝒙</m:t>
                          </m:r>
                        </m:e>
                        <m:sup>
                          <m:r>
                            <a:rPr lang="en-US" sz="2400" b="1" i="1">
                              <a:latin typeface="Cambria Math" panose="02040503050406030204" pitchFamily="18" charset="0"/>
                              <a:cs typeface="Times New Roman" panose="02020603050405020304" pitchFamily="18" charset="0"/>
                            </a:rPr>
                            <m:t>𝟐</m:t>
                          </m:r>
                        </m:sup>
                      </m:sSup>
                      <m:r>
                        <a:rPr lang="en-US" sz="2400" b="1" i="1" smtClean="0">
                          <a:latin typeface="Cambria Math" panose="02040503050406030204" pitchFamily="18" charset="0"/>
                          <a:cs typeface="Times New Roman" panose="02020603050405020304" pitchFamily="18" charset="0"/>
                        </a:rPr>
                        <m:t>+</m:t>
                      </m:r>
                      <m:r>
                        <a:rPr lang="en-US" sz="2400" b="1" i="1" smtClean="0">
                          <a:latin typeface="Cambria Math" panose="02040503050406030204" pitchFamily="18" charset="0"/>
                          <a:cs typeface="Times New Roman" panose="02020603050405020304" pitchFamily="18" charset="0"/>
                        </a:rPr>
                        <m:t>𝟒</m:t>
                      </m:r>
                      <m:r>
                        <a:rPr lang="en-US" sz="2400" b="1" i="1" smtClean="0">
                          <a:latin typeface="Cambria Math" panose="02040503050406030204" pitchFamily="18" charset="0"/>
                          <a:cs typeface="Times New Roman" panose="02020603050405020304" pitchFamily="18" charset="0"/>
                        </a:rPr>
                        <m:t>𝒙</m:t>
                      </m:r>
                      <m:r>
                        <a:rPr lang="en-US" sz="2400" b="1" i="1" smtClean="0">
                          <a:latin typeface="Cambria Math" panose="02040503050406030204" pitchFamily="18" charset="0"/>
                          <a:cs typeface="Times New Roman" panose="02020603050405020304" pitchFamily="18" charset="0"/>
                        </a:rPr>
                        <m:t>+</m:t>
                      </m:r>
                      <m:r>
                        <a:rPr lang="en-US" sz="2400" b="1" i="1" smtClean="0">
                          <a:latin typeface="Cambria Math" panose="02040503050406030204" pitchFamily="18" charset="0"/>
                          <a:cs typeface="Times New Roman" panose="02020603050405020304" pitchFamily="18" charset="0"/>
                        </a:rPr>
                        <m:t>𝟒</m:t>
                      </m:r>
                      <m:r>
                        <a:rPr lang="en-US" sz="2400" b="1" i="1" smtClean="0">
                          <a:latin typeface="Cambria Math" panose="02040503050406030204" pitchFamily="18" charset="0"/>
                          <a:cs typeface="Times New Roman" panose="02020603050405020304" pitchFamily="18" charset="0"/>
                        </a:rPr>
                        <m:t>−</m:t>
                      </m:r>
                      <m:sSup>
                        <m:sSupPr>
                          <m:ctrlPr>
                            <a:rPr lang="en-US" sz="2400" b="1" i="1" smtClean="0">
                              <a:latin typeface="Cambria Math" panose="02040503050406030204" pitchFamily="18" charset="0"/>
                              <a:cs typeface="Times New Roman" panose="02020603050405020304" pitchFamily="18" charset="0"/>
                            </a:rPr>
                          </m:ctrlPr>
                        </m:sSupPr>
                        <m:e>
                          <m:r>
                            <a:rPr lang="en-US" sz="2400" b="1" i="1" smtClean="0">
                              <a:latin typeface="Cambria Math" panose="02040503050406030204" pitchFamily="18" charset="0"/>
                              <a:cs typeface="Times New Roman" panose="02020603050405020304" pitchFamily="18" charset="0"/>
                            </a:rPr>
                            <m:t>𝒚</m:t>
                          </m:r>
                        </m:e>
                        <m:sup>
                          <m:r>
                            <a:rPr lang="en-US" sz="2400" b="1" i="1" smtClean="0">
                              <a:latin typeface="Cambria Math" panose="02040503050406030204" pitchFamily="18" charset="0"/>
                              <a:cs typeface="Times New Roman" panose="02020603050405020304" pitchFamily="18" charset="0"/>
                            </a:rPr>
                            <m:t>𝟐</m:t>
                          </m:r>
                        </m:sup>
                      </m:sSup>
                    </m:oMath>
                  </m:oMathPara>
                </a14:m>
                <a:endParaRPr lang="en-US" sz="1800" b="1" dirty="0"/>
              </a:p>
            </p:txBody>
          </p:sp>
        </mc:Choice>
        <mc:Fallback xmlns="">
          <p:sp>
            <p:nvSpPr>
              <p:cNvPr id="12" name="Rectangle 1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65835" y="467505"/>
                <a:ext cx="7212330" cy="839332"/>
              </a:xfrm>
              <a:prstGeom prst="rect">
                <a:avLst/>
              </a:prstGeom>
              <a:blipFill>
                <a:blip r:embed="rId3"/>
                <a:stretch>
                  <a:fillRect t="-5109" b="-729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3" name="TextBox 12"/>
          <p:cNvSpPr txBox="1"/>
          <p:nvPr/>
        </p:nvSpPr>
        <p:spPr>
          <a:xfrm>
            <a:off x="1748790" y="1713215"/>
            <a:ext cx="37947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Ta </a:t>
            </a:r>
            <a:r>
              <a:rPr lang="en-US" sz="2400" b="1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4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4" name="Rectangle 13"/>
              <p:cNvSpPr/>
              <p:nvPr/>
            </p:nvSpPr>
            <p:spPr>
              <a:xfrm>
                <a:off x="2479601" y="1675479"/>
                <a:ext cx="3144668" cy="47000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sz="2400" b="1" i="1">
                              <a:latin typeface="Cambria Math" panose="02040503050406030204" pitchFamily="18" charset="0"/>
                              <a:cs typeface="Times New Roman" panose="02020603050405020304" pitchFamily="18" charset="0"/>
                            </a:rPr>
                          </m:ctrlPr>
                        </m:sSupPr>
                        <m:e>
                          <m:r>
                            <a:rPr lang="en-US" sz="2400" b="1" i="1">
                              <a:latin typeface="Cambria Math" panose="02040503050406030204" pitchFamily="18" charset="0"/>
                              <a:cs typeface="Times New Roman" panose="02020603050405020304" pitchFamily="18" charset="0"/>
                            </a:rPr>
                            <m:t>𝒙</m:t>
                          </m:r>
                        </m:e>
                        <m:sup>
                          <m:r>
                            <a:rPr lang="en-US" sz="2400" b="1" i="1">
                              <a:latin typeface="Cambria Math" panose="02040503050406030204" pitchFamily="18" charset="0"/>
                              <a:cs typeface="Times New Roman" panose="02020603050405020304" pitchFamily="18" charset="0"/>
                            </a:rPr>
                            <m:t>𝟐</m:t>
                          </m:r>
                        </m:sup>
                      </m:sSup>
                      <m:r>
                        <a:rPr lang="en-US" sz="2400" b="1" i="1">
                          <a:latin typeface="Cambria Math" panose="02040503050406030204" pitchFamily="18" charset="0"/>
                          <a:cs typeface="Times New Roman" panose="02020603050405020304" pitchFamily="18" charset="0"/>
                        </a:rPr>
                        <m:t>+</m:t>
                      </m:r>
                      <m:r>
                        <a:rPr lang="en-US" sz="2400" b="1" i="1">
                          <a:latin typeface="Cambria Math" panose="02040503050406030204" pitchFamily="18" charset="0"/>
                          <a:cs typeface="Times New Roman" panose="02020603050405020304" pitchFamily="18" charset="0"/>
                        </a:rPr>
                        <m:t>𝟒</m:t>
                      </m:r>
                      <m:r>
                        <a:rPr lang="en-US" sz="2400" b="1" i="1">
                          <a:latin typeface="Cambria Math" panose="02040503050406030204" pitchFamily="18" charset="0"/>
                          <a:cs typeface="Times New Roman" panose="02020603050405020304" pitchFamily="18" charset="0"/>
                        </a:rPr>
                        <m:t>𝒙</m:t>
                      </m:r>
                      <m:r>
                        <a:rPr lang="en-US" sz="2400" b="1" i="1">
                          <a:latin typeface="Cambria Math" panose="02040503050406030204" pitchFamily="18" charset="0"/>
                          <a:cs typeface="Times New Roman" panose="02020603050405020304" pitchFamily="18" charset="0"/>
                        </a:rPr>
                        <m:t>+</m:t>
                      </m:r>
                      <m:r>
                        <a:rPr lang="en-US" sz="2400" b="1" i="1">
                          <a:latin typeface="Cambria Math" panose="02040503050406030204" pitchFamily="18" charset="0"/>
                          <a:cs typeface="Times New Roman" panose="02020603050405020304" pitchFamily="18" charset="0"/>
                        </a:rPr>
                        <m:t>𝟒</m:t>
                      </m:r>
                      <m:r>
                        <a:rPr lang="en-US" sz="2400" b="1" i="1">
                          <a:latin typeface="Cambria Math" panose="02040503050406030204" pitchFamily="18" charset="0"/>
                          <a:cs typeface="Times New Roman" panose="02020603050405020304" pitchFamily="18" charset="0"/>
                        </a:rPr>
                        <m:t>−</m:t>
                      </m:r>
                      <m:sSup>
                        <m:sSupPr>
                          <m:ctrlPr>
                            <a:rPr lang="en-US" sz="2400" b="1" i="1">
                              <a:latin typeface="Cambria Math" panose="02040503050406030204" pitchFamily="18" charset="0"/>
                              <a:cs typeface="Times New Roman" panose="02020603050405020304" pitchFamily="18" charset="0"/>
                            </a:rPr>
                          </m:ctrlPr>
                        </m:sSupPr>
                        <m:e>
                          <m:r>
                            <a:rPr lang="en-US" sz="2400" b="1" i="1">
                              <a:latin typeface="Cambria Math" panose="02040503050406030204" pitchFamily="18" charset="0"/>
                              <a:cs typeface="Times New Roman" panose="02020603050405020304" pitchFamily="18" charset="0"/>
                            </a:rPr>
                            <m:t>𝒚</m:t>
                          </m:r>
                        </m:e>
                        <m:sup>
                          <m:r>
                            <a:rPr lang="en-US" sz="2400" b="1" i="1">
                              <a:latin typeface="Cambria Math" panose="02040503050406030204" pitchFamily="18" charset="0"/>
                              <a:cs typeface="Times New Roman" panose="02020603050405020304" pitchFamily="18" charset="0"/>
                            </a:rPr>
                            <m:t>𝟐</m:t>
                          </m:r>
                        </m:sup>
                      </m:sSup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14" name="Rectangle 1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79601" y="1675479"/>
                <a:ext cx="3144668" cy="470000"/>
              </a:xfrm>
              <a:prstGeom prst="rect">
                <a:avLst/>
              </a:prstGeom>
              <a:blipFill>
                <a:blip r:embed="rId4"/>
                <a:stretch>
                  <a:fillRect b="-1298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6" name="TextBox 15"/>
              <p:cNvSpPr txBox="1"/>
              <p:nvPr/>
            </p:nvSpPr>
            <p:spPr>
              <a:xfrm>
                <a:off x="1748790" y="2143674"/>
                <a:ext cx="4606290" cy="50917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1" i="0" smtClean="0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ctrlPr>
                            <a:rPr lang="en-US" sz="2400" b="1" i="1" smtClean="0">
                              <a:latin typeface="Cambria Math" panose="02040503050406030204" pitchFamily="18" charset="0"/>
                              <a:cs typeface="Times New Roman" panose="02020603050405020304" pitchFamily="18" charset="0"/>
                            </a:rPr>
                          </m:ctrlPr>
                        </m:dPr>
                        <m:e>
                          <m:sSup>
                            <m:sSupPr>
                              <m:ctrlPr>
                                <a:rPr lang="en-US" sz="2400" b="1" i="1">
                                  <a:latin typeface="Cambria Math" panose="02040503050406030204" pitchFamily="18" charset="0"/>
                                  <a:cs typeface="Times New Roman" panose="02020603050405020304" pitchFamily="18" charset="0"/>
                                </a:rPr>
                              </m:ctrlPr>
                            </m:sSupPr>
                            <m:e>
                              <m:r>
                                <a:rPr lang="en-US" sz="2400" b="1" i="0">
                                  <a:latin typeface="Cambria Math" panose="02040503050406030204" pitchFamily="18" charset="0"/>
                                  <a:cs typeface="Times New Roman" panose="02020603050405020304" pitchFamily="18" charset="0"/>
                                </a:rPr>
                                <m:t>𝐱</m:t>
                              </m:r>
                            </m:e>
                            <m:sup>
                              <m:r>
                                <a:rPr lang="en-US" sz="2400" b="1" i="0">
                                  <a:latin typeface="Cambria Math" panose="02040503050406030204" pitchFamily="18" charset="0"/>
                                  <a:cs typeface="Times New Roman" panose="02020603050405020304" pitchFamily="18" charset="0"/>
                                </a:rPr>
                                <m:t>𝟐</m:t>
                              </m:r>
                            </m:sup>
                          </m:sSup>
                          <m:r>
                            <a:rPr lang="en-US" sz="2400" b="1" i="0">
                              <a:latin typeface="Cambria Math" panose="02040503050406030204" pitchFamily="18" charset="0"/>
                              <a:cs typeface="Times New Roman" panose="02020603050405020304" pitchFamily="18" charset="0"/>
                            </a:rPr>
                            <m:t>+</m:t>
                          </m:r>
                          <m:r>
                            <a:rPr lang="en-US" sz="2400" b="1" i="0">
                              <a:latin typeface="Cambria Math" panose="02040503050406030204" pitchFamily="18" charset="0"/>
                              <a:cs typeface="Times New Roman" panose="02020603050405020304" pitchFamily="18" charset="0"/>
                            </a:rPr>
                            <m:t>𝟒𝐱</m:t>
                          </m:r>
                          <m:r>
                            <a:rPr lang="en-US" sz="2400" b="1" i="0">
                              <a:latin typeface="Cambria Math" panose="02040503050406030204" pitchFamily="18" charset="0"/>
                              <a:cs typeface="Times New Roman" panose="02020603050405020304" pitchFamily="18" charset="0"/>
                            </a:rPr>
                            <m:t>+</m:t>
                          </m:r>
                          <m:r>
                            <a:rPr lang="en-US" sz="2400" b="1" i="0">
                              <a:latin typeface="Cambria Math" panose="02040503050406030204" pitchFamily="18" charset="0"/>
                              <a:cs typeface="Times New Roman" panose="02020603050405020304" pitchFamily="18" charset="0"/>
                            </a:rPr>
                            <m:t>𝟒</m:t>
                          </m:r>
                        </m:e>
                      </m:d>
                      <m:r>
                        <a:rPr lang="en-US" sz="2400" b="1" i="0">
                          <a:latin typeface="Cambria Math" panose="02040503050406030204" pitchFamily="18" charset="0"/>
                          <a:cs typeface="Times New Roman" panose="02020603050405020304" pitchFamily="18" charset="0"/>
                        </a:rPr>
                        <m:t>−</m:t>
                      </m:r>
                      <m:sSup>
                        <m:sSupPr>
                          <m:ctrlPr>
                            <a:rPr lang="en-US" sz="2400" b="1" i="1">
                              <a:latin typeface="Cambria Math" panose="02040503050406030204" pitchFamily="18" charset="0"/>
                              <a:cs typeface="Times New Roman" panose="02020603050405020304" pitchFamily="18" charset="0"/>
                            </a:rPr>
                          </m:ctrlPr>
                        </m:sSupPr>
                        <m:e>
                          <m:r>
                            <a:rPr lang="en-US" sz="2400" b="1" i="0">
                              <a:latin typeface="Cambria Math" panose="02040503050406030204" pitchFamily="18" charset="0"/>
                              <a:cs typeface="Times New Roman" panose="02020603050405020304" pitchFamily="18" charset="0"/>
                            </a:rPr>
                            <m:t>𝐲</m:t>
                          </m:r>
                        </m:e>
                        <m:sup>
                          <m:r>
                            <a:rPr lang="en-US" sz="2400" b="1" i="0">
                              <a:latin typeface="Cambria Math" panose="02040503050406030204" pitchFamily="18" charset="0"/>
                              <a:cs typeface="Times New Roman" panose="02020603050405020304" pitchFamily="18" charset="0"/>
                            </a:rPr>
                            <m:t>𝟐</m:t>
                          </m:r>
                        </m:sup>
                      </m:sSup>
                    </m:oMath>
                  </m:oMathPara>
                </a14:m>
                <a:endParaRPr lang="en-US" sz="2400" b="1" dirty="0" smtClean="0">
                  <a:cs typeface="Times New Roman" panose="02020603050405020304" pitchFamily="18" charset="0"/>
                </a:endParaRPr>
              </a:p>
            </p:txBody>
          </p:sp>
        </mc:Choice>
        <mc:Fallback xmlns="">
          <p:sp>
            <p:nvSpPr>
              <p:cNvPr id="16" name="TextBox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48790" y="2143674"/>
                <a:ext cx="4606290" cy="509178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7" name="Rectangle 16"/>
              <p:cNvSpPr/>
              <p:nvPr/>
            </p:nvSpPr>
            <p:spPr>
              <a:xfrm>
                <a:off x="2555573" y="3258856"/>
                <a:ext cx="3494226" cy="46166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2400" b="1" dirty="0">
                    <a:latin typeface="Cambria Math" panose="02040503050406030204" pitchFamily="18" charset="0"/>
                  </a:rPr>
                  <a:t>= </a:t>
                </a:r>
                <a14:m>
                  <m:oMath xmlns:m="http://schemas.openxmlformats.org/officeDocument/2006/math">
                    <m:r>
                      <a:rPr lang="en-US" sz="2400" b="1" i="0">
                        <a:latin typeface="Cambria Math" panose="02040503050406030204" pitchFamily="18" charset="0"/>
                      </a:rPr>
                      <m:t>(</m:t>
                    </m:r>
                    <m:r>
                      <a:rPr lang="en-US" sz="2400" b="1" i="0">
                        <a:latin typeface="Cambria Math" panose="02040503050406030204" pitchFamily="18" charset="0"/>
                      </a:rPr>
                      <m:t>𝐱</m:t>
                    </m:r>
                    <m:r>
                      <a:rPr lang="en-US" sz="2400" b="1" i="0">
                        <a:latin typeface="Cambria Math" panose="02040503050406030204" pitchFamily="18" charset="0"/>
                      </a:rPr>
                      <m:t>+</m:t>
                    </m:r>
                    <m:r>
                      <a:rPr lang="en-US" sz="2400" b="1" i="0">
                        <a:latin typeface="Cambria Math" panose="02040503050406030204" pitchFamily="18" charset="0"/>
                      </a:rPr>
                      <m:t>𝟐</m:t>
                    </m:r>
                    <m:r>
                      <a:rPr lang="en-US" sz="2400" b="1" i="0">
                        <a:latin typeface="Cambria Math" panose="02040503050406030204" pitchFamily="18" charset="0"/>
                      </a:rPr>
                      <m:t>+</m:t>
                    </m:r>
                    <m:r>
                      <a:rPr lang="en-US" sz="2400" b="1" i="0">
                        <a:latin typeface="Cambria Math" panose="02040503050406030204" pitchFamily="18" charset="0"/>
                      </a:rPr>
                      <m:t>𝐲</m:t>
                    </m:r>
                    <m:r>
                      <a:rPr lang="en-US" sz="2400" b="1" i="0">
                        <a:latin typeface="Cambria Math" panose="02040503050406030204" pitchFamily="18" charset="0"/>
                      </a:rPr>
                      <m:t>)(</m:t>
                    </m:r>
                    <m:r>
                      <a:rPr lang="en-US" sz="2400" b="1" i="0">
                        <a:latin typeface="Cambria Math" panose="02040503050406030204" pitchFamily="18" charset="0"/>
                      </a:rPr>
                      <m:t>𝐱</m:t>
                    </m:r>
                    <m:r>
                      <a:rPr lang="en-US" sz="2400" b="1" i="0">
                        <a:latin typeface="Cambria Math" panose="02040503050406030204" pitchFamily="18" charset="0"/>
                      </a:rPr>
                      <m:t>+</m:t>
                    </m:r>
                    <m:r>
                      <a:rPr lang="en-US" sz="2400" b="1" i="0">
                        <a:latin typeface="Cambria Math" panose="02040503050406030204" pitchFamily="18" charset="0"/>
                      </a:rPr>
                      <m:t>𝟐</m:t>
                    </m:r>
                    <m:r>
                      <a:rPr lang="en-US" sz="2400" b="1" i="0">
                        <a:latin typeface="Cambria Math" panose="02040503050406030204" pitchFamily="18" charset="0"/>
                      </a:rPr>
                      <m:t>−</m:t>
                    </m:r>
                    <m:r>
                      <a:rPr lang="en-US" sz="2400" b="1" i="0">
                        <a:latin typeface="Cambria Math" panose="02040503050406030204" pitchFamily="18" charset="0"/>
                      </a:rPr>
                      <m:t>𝐲</m:t>
                    </m:r>
                    <m:r>
                      <a:rPr lang="en-US" sz="2400" b="1" i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sz="2400" b="1" dirty="0">
                  <a:latin typeface="Cambria Math" panose="02040503050406030204" pitchFamily="18" charset="0"/>
                </a:endParaRPr>
              </a:p>
            </p:txBody>
          </p:sp>
        </mc:Choice>
        <mc:Fallback xmlns="">
          <p:sp>
            <p:nvSpPr>
              <p:cNvPr id="17" name="Rectangle 1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555573" y="3258856"/>
                <a:ext cx="3494226" cy="461665"/>
              </a:xfrm>
              <a:prstGeom prst="rect">
                <a:avLst/>
              </a:prstGeom>
              <a:blipFill>
                <a:blip r:embed="rId6"/>
                <a:stretch>
                  <a:fillRect l="-2618" t="-10667" r="-349" b="-30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Rectangle 17"/>
              <p:cNvSpPr/>
              <p:nvPr/>
            </p:nvSpPr>
            <p:spPr>
              <a:xfrm>
                <a:off x="2426160" y="2709515"/>
                <a:ext cx="2976015" cy="47000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lang="en-US" sz="2400" b="1" dirty="0" smtClean="0"/>
                  <a:t> </a:t>
                </a:r>
                <a14:m>
                  <m:oMath xmlns:m="http://schemas.openxmlformats.org/officeDocument/2006/math">
                    <m:r>
                      <a:rPr lang="en-US" sz="2400" b="1" i="0" smtClean="0"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en-US" sz="2400" b="1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400" b="1" i="1"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en-US" sz="2400" b="1" i="1">
                            <a:latin typeface="Cambria Math" panose="02040503050406030204" pitchFamily="18" charset="0"/>
                          </a:rPr>
                          <m:t>𝒙</m:t>
                        </m:r>
                        <m:r>
                          <a:rPr lang="en-US" sz="2400" b="1" i="1">
                            <a:latin typeface="Cambria Math" panose="02040503050406030204" pitchFamily="18" charset="0"/>
                          </a:rPr>
                          <m:t>+</m:t>
                        </m:r>
                        <m:r>
                          <a:rPr lang="en-US" sz="2400" b="1" i="1">
                            <a:latin typeface="Cambria Math" panose="02040503050406030204" pitchFamily="18" charset="0"/>
                          </a:rPr>
                          <m:t>𝟐</m:t>
                        </m:r>
                        <m:r>
                          <a:rPr lang="en-US" sz="2400" b="1" i="1">
                            <a:latin typeface="Cambria Math" panose="02040503050406030204" pitchFamily="18" charset="0"/>
                          </a:rPr>
                          <m:t>)</m:t>
                        </m:r>
                      </m:e>
                      <m:sup>
                        <m:r>
                          <a:rPr lang="en-US" sz="2400" b="1" i="1">
                            <a:latin typeface="Cambria Math" panose="02040503050406030204" pitchFamily="18" charset="0"/>
                          </a:rPr>
                          <m:t>𝟐</m:t>
                        </m:r>
                      </m:sup>
                    </m:sSup>
                    <m:r>
                      <a:rPr lang="en-US" sz="2400" b="1" i="1">
                        <a:latin typeface="Cambria Math" panose="02040503050406030204" pitchFamily="18" charset="0"/>
                      </a:rPr>
                      <m:t>−</m:t>
                    </m:r>
                    <m:sSup>
                      <m:sSupPr>
                        <m:ctrlPr>
                          <a:rPr lang="en-US" sz="2400" b="1" i="1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sz="2400" b="1" i="1">
                            <a:latin typeface="Cambria Math" panose="02040503050406030204" pitchFamily="18" charset="0"/>
                          </a:rPr>
                          <m:t>𝒚</m:t>
                        </m:r>
                      </m:e>
                      <m:sup>
                        <m:r>
                          <a:rPr lang="en-US" sz="2400" b="1" i="1">
                            <a:latin typeface="Cambria Math" panose="02040503050406030204" pitchFamily="18" charset="0"/>
                          </a:rPr>
                          <m:t>𝟐</m:t>
                        </m:r>
                      </m:sup>
                    </m:sSup>
                  </m:oMath>
                </a14:m>
                <a:endParaRPr lang="en-US" sz="2400" b="1" dirty="0"/>
              </a:p>
            </p:txBody>
          </p:sp>
        </mc:Choice>
        <mc:Fallback xmlns="">
          <p:sp>
            <p:nvSpPr>
              <p:cNvPr id="18" name="Rectangle 1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26160" y="2709515"/>
                <a:ext cx="2976015" cy="470000"/>
              </a:xfrm>
              <a:prstGeom prst="rect">
                <a:avLst/>
              </a:prstGeom>
              <a:blipFill>
                <a:blip r:embed="rId7"/>
                <a:stretch>
                  <a:fillRect b="-1794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4" name="TextBox 33">
            <a:extLst>
              <a:ext uri="{FF2B5EF4-FFF2-40B4-BE49-F238E27FC236}">
                <a16:creationId xmlns:a16="http://schemas.microsoft.com/office/drawing/2014/main" id="{8668B7B9-47BD-420E-A45A-730CFF1764C8}"/>
              </a:ext>
            </a:extLst>
          </p:cNvPr>
          <p:cNvSpPr txBox="1"/>
          <p:nvPr/>
        </p:nvSpPr>
        <p:spPr>
          <a:xfrm>
            <a:off x="965835" y="3799862"/>
            <a:ext cx="6648078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fr-FR" sz="2400" b="1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=&gt; </a:t>
            </a:r>
            <a:r>
              <a:rPr lang="fr-FR" sz="2400" b="1" dirty="0" err="1" smtClean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P</a:t>
            </a:r>
            <a:r>
              <a:rPr lang="fr-FR" sz="2400" b="1" dirty="0" err="1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hân</a:t>
            </a:r>
            <a:r>
              <a:rPr lang="fr-FR" sz="2400" b="1" dirty="0" smtClean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fr-FR" sz="2400" b="1" dirty="0" err="1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tích</a:t>
            </a:r>
            <a:r>
              <a:rPr lang="fr-FR" sz="2400" b="1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fr-FR" sz="2400" b="1" dirty="0" err="1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đa</a:t>
            </a:r>
            <a:r>
              <a:rPr lang="fr-FR" sz="2400" b="1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fr-FR" sz="2400" b="1" dirty="0" err="1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thức</a:t>
            </a:r>
            <a:r>
              <a:rPr lang="fr-FR" sz="2400" b="1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fr-FR" sz="2400" b="1" dirty="0" err="1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thành</a:t>
            </a:r>
            <a:r>
              <a:rPr lang="fr-FR" sz="2400" b="1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fr-FR" sz="2400" b="1" dirty="0" err="1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nhân</a:t>
            </a:r>
            <a:r>
              <a:rPr lang="fr-FR" sz="2400" b="1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fr-FR" sz="2400" b="1" dirty="0" err="1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tử</a:t>
            </a:r>
            <a:r>
              <a:rPr lang="fr-FR" sz="2400" b="1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fr-FR" sz="2400" b="1" dirty="0" err="1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bằng</a:t>
            </a:r>
            <a:r>
              <a:rPr lang="fr-FR" sz="2400" b="1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fr-FR" sz="2400" b="1" dirty="0" err="1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phương</a:t>
            </a:r>
            <a:r>
              <a:rPr lang="fr-FR" sz="2400" b="1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fr-FR" sz="2400" b="1" dirty="0" err="1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pháp</a:t>
            </a:r>
            <a:r>
              <a:rPr lang="fr-FR" sz="2400" b="1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fr-FR" sz="2400" b="1" dirty="0" err="1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nhóm</a:t>
            </a:r>
            <a:r>
              <a:rPr lang="fr-FR" sz="2400" b="1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fr-FR" sz="2400" b="1" dirty="0" err="1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hạng</a:t>
            </a:r>
            <a:r>
              <a:rPr lang="fr-FR" sz="2400" b="1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fr-FR" sz="2400" b="1" dirty="0" err="1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tử</a:t>
            </a:r>
            <a:endParaRPr lang="en-US" sz="2400" b="1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8" grpId="0"/>
      <p:bldP spid="34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1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Box 2">
            <a:extLst>
              <a:ext uri="{FF2B5EF4-FFF2-40B4-BE49-F238E27FC236}">
                <a16:creationId xmlns:a16="http://schemas.microsoft.com/office/drawing/2014/main" id="{8694D558-073F-43FF-A2FA-6378A1A5EF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6420" y="1002269"/>
            <a:ext cx="2417075" cy="13849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alt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Nhóm</a:t>
            </a:r>
            <a:r>
              <a:rPr lang="en-US" alt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hạng</a:t>
            </a:r>
            <a:r>
              <a:rPr lang="en-US" alt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tử</a:t>
            </a:r>
            <a:r>
              <a:rPr lang="en-US" alt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thích</a:t>
            </a:r>
            <a:r>
              <a:rPr lang="en-US" alt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hợp</a:t>
            </a:r>
            <a:endParaRPr lang="en-US" altLang="en-US" sz="28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" name="Line 3">
            <a:extLst>
              <a:ext uri="{FF2B5EF4-FFF2-40B4-BE49-F238E27FC236}">
                <a16:creationId xmlns:a16="http://schemas.microsoft.com/office/drawing/2014/main" id="{409DFC10-7A3A-47B3-8DA6-8C7BD1F155C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70207" y="1002269"/>
            <a:ext cx="771081" cy="46166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18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" name="Line 3">
            <a:extLst>
              <a:ext uri="{FF2B5EF4-FFF2-40B4-BE49-F238E27FC236}">
                <a16:creationId xmlns:a16="http://schemas.microsoft.com/office/drawing/2014/main" id="{409DFC10-7A3A-47B3-8DA6-8C7BD1F155C7}"/>
              </a:ext>
            </a:extLst>
          </p:cNvPr>
          <p:cNvSpPr>
            <a:spLocks noChangeShapeType="1"/>
          </p:cNvSpPr>
          <p:nvPr/>
        </p:nvSpPr>
        <p:spPr bwMode="auto">
          <a:xfrm>
            <a:off x="2863495" y="1482327"/>
            <a:ext cx="771081" cy="44327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sz="18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" name="Text Box 5">
            <a:extLst>
              <a:ext uri="{FF2B5EF4-FFF2-40B4-BE49-F238E27FC236}">
                <a16:creationId xmlns:a16="http://schemas.microsoft.com/office/drawing/2014/main" id="{37CE4D7D-9856-40C7-B7C5-1ADB436722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70207" y="565465"/>
            <a:ext cx="6029413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r">
              <a:spcBef>
                <a:spcPct val="50000"/>
              </a:spcBef>
            </a:pP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Xuất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nhân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tử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chung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endParaRPr lang="en-US" alt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" name="Text Box 6">
            <a:extLst>
              <a:ext uri="{FF2B5EF4-FFF2-40B4-BE49-F238E27FC236}">
                <a16:creationId xmlns:a16="http://schemas.microsoft.com/office/drawing/2014/main" id="{FA7F2728-ADA3-409F-90A8-9EA3ACA3DE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61409" y="1473130"/>
            <a:ext cx="4780484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Xuất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hằng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đẳng</a:t>
            </a:r>
            <a:r>
              <a:rPr lang="en-US" alt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thức</a:t>
            </a:r>
            <a:endParaRPr lang="en-US" alt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193180" y="2223903"/>
            <a:ext cx="6724186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Lưu</a:t>
            </a:r>
            <a:r>
              <a:rPr lang="en-US" sz="20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 ý:</a:t>
            </a:r>
          </a:p>
          <a:p>
            <a:pPr algn="just"/>
            <a:r>
              <a:rPr lang="en-US" sz="2000" dirty="0">
                <a:latin typeface="Cambria" panose="02040503050406030204" pitchFamily="18" charset="0"/>
                <a:ea typeface="Cambria" panose="02040503050406030204" pitchFamily="18" charset="0"/>
              </a:rPr>
              <a:t>+</a:t>
            </a:r>
            <a:r>
              <a:rPr lang="en-US" sz="20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Khi</a:t>
            </a:r>
            <a:r>
              <a:rPr lang="en-US" sz="20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đưa</a:t>
            </a:r>
            <a:r>
              <a:rPr lang="en-US" sz="20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dấu</a:t>
            </a:r>
            <a:r>
              <a:rPr lang="en-US" sz="20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trừ</a:t>
            </a:r>
            <a:r>
              <a:rPr lang="en-US" sz="20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ra</a:t>
            </a:r>
            <a:r>
              <a:rPr lang="en-US" sz="20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ngoài</a:t>
            </a:r>
            <a:r>
              <a:rPr lang="en-US" sz="2000" dirty="0" smtClean="0">
                <a:latin typeface="Cambria" panose="02040503050406030204" pitchFamily="18" charset="0"/>
                <a:ea typeface="Cambria" panose="02040503050406030204" pitchFamily="18" charset="0"/>
              </a:rPr>
              <a:t>  </a:t>
            </a:r>
            <a:r>
              <a:rPr lang="en-US" sz="2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ngoặc</a:t>
            </a:r>
            <a:r>
              <a:rPr lang="en-US" sz="2000" dirty="0" smtClean="0">
                <a:latin typeface="Cambria" panose="02040503050406030204" pitchFamily="18" charset="0"/>
                <a:ea typeface="Cambria" panose="02040503050406030204" pitchFamily="18" charset="0"/>
              </a:rPr>
              <a:t> ta </a:t>
            </a:r>
            <a:r>
              <a:rPr lang="en-US" sz="2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cần</a:t>
            </a:r>
            <a:r>
              <a:rPr lang="en-US" sz="20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đổi</a:t>
            </a:r>
            <a:r>
              <a:rPr lang="en-US" sz="20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dấu</a:t>
            </a:r>
            <a:r>
              <a:rPr lang="en-US" sz="20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các</a:t>
            </a:r>
            <a:r>
              <a:rPr lang="en-US" sz="20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hạng</a:t>
            </a:r>
            <a:r>
              <a:rPr lang="en-US" sz="20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tử</a:t>
            </a:r>
            <a:r>
              <a:rPr lang="en-US" sz="20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trong</a:t>
            </a:r>
            <a:r>
              <a:rPr lang="en-US" sz="20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ngoặc</a:t>
            </a:r>
            <a:endParaRPr lang="en-US" sz="2000" dirty="0" smtClean="0"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algn="just"/>
            <a:r>
              <a:rPr lang="en-US" sz="2000" dirty="0" smtClean="0">
                <a:latin typeface="Cambria" panose="02040503050406030204" pitchFamily="18" charset="0"/>
                <a:ea typeface="Cambria" panose="02040503050406030204" pitchFamily="18" charset="0"/>
              </a:rPr>
              <a:t>+ </a:t>
            </a:r>
            <a:r>
              <a:rPr lang="en-US" sz="2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Mỗi</a:t>
            </a:r>
            <a:r>
              <a:rPr lang="en-US" sz="20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đa</a:t>
            </a:r>
            <a:r>
              <a:rPr lang="en-US" sz="20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thức</a:t>
            </a:r>
            <a:r>
              <a:rPr lang="en-US" sz="20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sz="20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thể</a:t>
            </a:r>
            <a:r>
              <a:rPr lang="en-US" sz="20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sz="20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nhiều</a:t>
            </a:r>
            <a:r>
              <a:rPr lang="en-US" sz="20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cách</a:t>
            </a:r>
            <a:r>
              <a:rPr lang="en-US" sz="20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nhóm</a:t>
            </a:r>
            <a:r>
              <a:rPr lang="en-US" sz="20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hạng</a:t>
            </a:r>
            <a:r>
              <a:rPr lang="en-US" sz="20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tử</a:t>
            </a:r>
            <a:r>
              <a:rPr lang="en-US" sz="20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thích</a:t>
            </a:r>
            <a:r>
              <a:rPr lang="en-US" sz="2000" dirty="0" smtClean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000" dirty="0" err="1" smtClean="0">
                <a:latin typeface="Cambria" panose="02040503050406030204" pitchFamily="18" charset="0"/>
                <a:ea typeface="Cambria" panose="02040503050406030204" pitchFamily="18" charset="0"/>
              </a:rPr>
              <a:t>hợp</a:t>
            </a:r>
            <a:endParaRPr lang="en-US" sz="2000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 animBg="1"/>
      <p:bldP spid="13" grpId="0" animBg="1"/>
      <p:bldP spid="14" grpId="0"/>
      <p:bldP spid="15" grpId="0"/>
      <p:bldP spid="7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609600" y="287779"/>
            <a:ext cx="7975600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eaLnBrk="0" hangingPunct="0">
              <a:spcBef>
                <a:spcPct val="50000"/>
              </a:spcBef>
            </a:pP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?2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thảo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luận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</a:p>
          <a:p>
            <a:pPr algn="ctr" eaLnBrk="0" hangingPunct="0">
              <a:spcBef>
                <a:spcPct val="50000"/>
              </a:spcBef>
            </a:pP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Hãy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tích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đa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thức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x</a:t>
            </a:r>
            <a:r>
              <a:rPr lang="en-US" altLang="en-US" sz="2400" b="1" baseline="30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– 9x</a:t>
            </a:r>
            <a:r>
              <a:rPr lang="en-US" altLang="en-US" sz="2400" b="1" baseline="30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+ x</a:t>
            </a:r>
            <a:r>
              <a:rPr lang="en-US" altLang="en-US" sz="2400" b="1" baseline="30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– 9x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nhân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tử</a:t>
            </a:r>
            <a:endParaRPr lang="en-US" altLang="en-US" sz="24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" name="Text Box 6">
            <a:extLst>
              <a:ext uri="{FF2B5EF4-FFF2-40B4-BE49-F238E27FC236}">
                <a16:creationId xmlns:a16="http://schemas.microsoft.com/office/drawing/2014/main" id="{5DFC2ADD-C441-48E0-B2CD-18E70DA4C5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5258" y="1558901"/>
            <a:ext cx="4649527" cy="78483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285750" indent="-285750" eaLnBrk="0" hangingPunct="0">
              <a:spcBef>
                <a:spcPct val="50000"/>
              </a:spcBef>
              <a:buFont typeface="Arial" panose="020B0604020202020204" pitchFamily="34" charset="0"/>
              <a:buChar char="•"/>
            </a:pP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Thái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như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sau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x</a:t>
            </a:r>
            <a:r>
              <a:rPr lang="en-US" altLang="en-US" sz="1800" b="1" baseline="30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– 9x</a:t>
            </a:r>
            <a:r>
              <a:rPr lang="en-US" altLang="en-US" sz="1800" b="1" baseline="30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+ x</a:t>
            </a:r>
            <a:r>
              <a:rPr lang="en-US" altLang="en-US" sz="1800" b="1" baseline="30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– 9x </a:t>
            </a:r>
          </a:p>
          <a:p>
            <a:pPr eaLnBrk="0" hangingPunct="0">
              <a:spcBef>
                <a:spcPct val="50000"/>
              </a:spcBef>
            </a:pP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	          = x(x</a:t>
            </a:r>
            <a:r>
              <a:rPr lang="en-US" altLang="en-US" sz="1800" b="1" baseline="30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– 9x</a:t>
            </a:r>
            <a:r>
              <a:rPr lang="en-US" altLang="en-US" sz="1800" b="1" baseline="30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+x – 9)</a:t>
            </a:r>
          </a:p>
        </p:txBody>
      </p:sp>
      <p:sp>
        <p:nvSpPr>
          <p:cNvPr id="25" name="Text Box 7">
            <a:extLst>
              <a:ext uri="{FF2B5EF4-FFF2-40B4-BE49-F238E27FC236}">
                <a16:creationId xmlns:a16="http://schemas.microsoft.com/office/drawing/2014/main" id="{CD4A1CAF-FA70-47AF-87A7-0D2B4FD0A2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5257" y="2472448"/>
            <a:ext cx="4649527" cy="161582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285750" indent="-285750" eaLnBrk="0" hangingPunct="0">
              <a:spcBef>
                <a:spcPct val="50000"/>
              </a:spcBef>
              <a:buFont typeface="Arial" panose="020B0604020202020204" pitchFamily="34" charset="0"/>
              <a:buChar char="•"/>
            </a:pP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Hà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như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sau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   x</a:t>
            </a:r>
            <a:r>
              <a:rPr lang="en-US" altLang="en-US" sz="1800" b="1" baseline="30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– 9x</a:t>
            </a:r>
            <a:r>
              <a:rPr lang="en-US" altLang="en-US" sz="1800" b="1" baseline="30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+ x</a:t>
            </a:r>
            <a:r>
              <a:rPr lang="en-US" altLang="en-US" sz="1800" b="1" baseline="30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– 9x </a:t>
            </a:r>
          </a:p>
          <a:p>
            <a:pPr eaLnBrk="0" hangingPunct="0">
              <a:spcBef>
                <a:spcPct val="50000"/>
              </a:spcBef>
            </a:pP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	         = (x</a:t>
            </a:r>
            <a:r>
              <a:rPr lang="en-US" altLang="en-US" sz="1800" b="1" baseline="30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– 9x</a:t>
            </a:r>
            <a:r>
              <a:rPr lang="en-US" altLang="en-US" sz="1800" b="1" baseline="30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+ (x</a:t>
            </a:r>
            <a:r>
              <a:rPr lang="en-US" altLang="en-US" sz="1800" b="1" baseline="30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– 9x) </a:t>
            </a:r>
          </a:p>
          <a:p>
            <a:pPr eaLnBrk="0" hangingPunct="0">
              <a:spcBef>
                <a:spcPct val="50000"/>
              </a:spcBef>
            </a:pP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	         = x</a:t>
            </a:r>
            <a:r>
              <a:rPr lang="en-US" altLang="en-US" sz="1800" b="1" baseline="30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(x – 9) + x(x – 9) </a:t>
            </a:r>
          </a:p>
          <a:p>
            <a:pPr eaLnBrk="0" hangingPunct="0">
              <a:spcBef>
                <a:spcPct val="50000"/>
              </a:spcBef>
            </a:pP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	         = (x – 9)(x</a:t>
            </a:r>
            <a:r>
              <a:rPr lang="en-US" altLang="en-US" sz="1800" b="1" baseline="30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+ x) </a:t>
            </a:r>
          </a:p>
        </p:txBody>
      </p:sp>
      <p:sp>
        <p:nvSpPr>
          <p:cNvPr id="26" name="Text Box 8">
            <a:extLst>
              <a:ext uri="{FF2B5EF4-FFF2-40B4-BE49-F238E27FC236}">
                <a16:creationId xmlns:a16="http://schemas.microsoft.com/office/drawing/2014/main" id="{9A1D0934-B629-4534-A048-C9BF0E5C27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90979" y="1558901"/>
            <a:ext cx="3294221" cy="2446824"/>
          </a:xfrm>
          <a:prstGeom prst="rect">
            <a:avLst/>
          </a:prstGeom>
          <a:noFill/>
          <a:ln w="9525">
            <a:solidFill>
              <a:srgbClr val="00206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285750" indent="-285750" eaLnBrk="0" hangingPunct="0">
              <a:spcBef>
                <a:spcPct val="50000"/>
              </a:spcBef>
              <a:buFont typeface="Arial" panose="020B0604020202020204" pitchFamily="34" charset="0"/>
              <a:buChar char="•"/>
            </a:pP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An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như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sau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	</a:t>
            </a:r>
          </a:p>
          <a:p>
            <a:pPr eaLnBrk="0" hangingPunct="0">
              <a:spcBef>
                <a:spcPct val="50000"/>
              </a:spcBef>
            </a:pP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</a:t>
            </a:r>
            <a:r>
              <a:rPr lang="en-US" altLang="en-US" sz="1800" b="1" baseline="30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– 9x</a:t>
            </a:r>
            <a:r>
              <a:rPr lang="en-US" altLang="en-US" sz="1800" b="1" baseline="30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+ x</a:t>
            </a:r>
            <a:r>
              <a:rPr lang="en-US" altLang="en-US" sz="1800" b="1" baseline="30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– 9x </a:t>
            </a:r>
          </a:p>
          <a:p>
            <a:pPr eaLnBrk="0" hangingPunct="0">
              <a:spcBef>
                <a:spcPct val="50000"/>
              </a:spcBef>
            </a:pP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= (x</a:t>
            </a:r>
            <a:r>
              <a:rPr lang="en-US" altLang="en-US" sz="1800" b="1" baseline="30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+ x</a:t>
            </a:r>
            <a:r>
              <a:rPr lang="en-US" altLang="en-US" sz="1800" b="1" baseline="30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– (9x</a:t>
            </a:r>
            <a:r>
              <a:rPr lang="en-US" altLang="en-US" sz="1800" b="1" baseline="30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+ 9x) </a:t>
            </a:r>
          </a:p>
          <a:p>
            <a:pPr eaLnBrk="0" hangingPunct="0">
              <a:spcBef>
                <a:spcPct val="50000"/>
              </a:spcBef>
            </a:pP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= x</a:t>
            </a:r>
            <a:r>
              <a:rPr lang="en-US" altLang="en-US" sz="1800" b="1" baseline="30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(x</a:t>
            </a:r>
            <a:r>
              <a:rPr lang="en-US" altLang="en-US" sz="1800" b="1" baseline="30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+ 1) – 9x(x</a:t>
            </a:r>
            <a:r>
              <a:rPr lang="en-US" altLang="en-US" sz="1800" b="1" baseline="30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+1)</a:t>
            </a:r>
          </a:p>
          <a:p>
            <a:pPr eaLnBrk="0" hangingPunct="0">
              <a:spcBef>
                <a:spcPct val="50000"/>
              </a:spcBef>
            </a:pP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= (x</a:t>
            </a:r>
            <a:r>
              <a:rPr lang="en-US" altLang="en-US" sz="1800" b="1" baseline="30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+ 1)(x</a:t>
            </a:r>
            <a:r>
              <a:rPr lang="en-US" altLang="en-US" sz="1800" b="1" baseline="30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– 9x) </a:t>
            </a:r>
          </a:p>
          <a:p>
            <a:pPr eaLnBrk="0" hangingPunct="0">
              <a:spcBef>
                <a:spcPct val="50000"/>
              </a:spcBef>
            </a:pP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= x(x – 9)(x</a:t>
            </a:r>
            <a:r>
              <a:rPr lang="en-US" altLang="en-US" sz="1800" b="1" baseline="30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+1)</a:t>
            </a:r>
          </a:p>
        </p:txBody>
      </p:sp>
      <p:sp>
        <p:nvSpPr>
          <p:cNvPr id="4" name="Rectangle 3"/>
          <p:cNvSpPr/>
          <p:nvPr/>
        </p:nvSpPr>
        <p:spPr>
          <a:xfrm>
            <a:off x="330200" y="4261184"/>
            <a:ext cx="881380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fr-FR" sz="2000" b="1" dirty="0" err="1" smtClean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Hãy</a:t>
            </a:r>
            <a:r>
              <a:rPr lang="fr-FR" sz="2000" b="1" dirty="0" smtClean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fr-FR" sz="2000" b="1" dirty="0" err="1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n</a:t>
            </a:r>
            <a:r>
              <a:rPr lang="fr-FR" sz="2000" b="1" dirty="0" err="1" smtClean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êu</a:t>
            </a:r>
            <a:r>
              <a:rPr lang="fr-FR" sz="2000" b="1" dirty="0" smtClean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ý </a:t>
            </a:r>
            <a:r>
              <a:rPr lang="fr-FR" sz="2000" b="1" dirty="0" err="1" smtClean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kiến</a:t>
            </a:r>
            <a:r>
              <a:rPr lang="fr-FR" sz="2000" b="1" dirty="0" smtClean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fr-FR" sz="2000" b="1" dirty="0" err="1" smtClean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của</a:t>
            </a:r>
            <a:r>
              <a:rPr lang="fr-FR" sz="2000" b="1" dirty="0" smtClean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fr-FR" sz="2000" b="1" dirty="0" err="1" smtClean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em</a:t>
            </a:r>
            <a:r>
              <a:rPr lang="fr-FR" sz="2000" b="1" dirty="0" smtClean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fr-FR" sz="2000" b="1" dirty="0" err="1" smtClean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về</a:t>
            </a:r>
            <a:r>
              <a:rPr lang="fr-FR" sz="2000" b="1" dirty="0" smtClean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fr-FR" sz="2000" b="1" dirty="0" err="1" smtClean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lời</a:t>
            </a:r>
            <a:r>
              <a:rPr lang="fr-FR" sz="2000" b="1" dirty="0" smtClean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fr-FR" sz="2000" b="1" dirty="0" err="1" smtClean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giải</a:t>
            </a:r>
            <a:r>
              <a:rPr lang="fr-FR" sz="2000" b="1" dirty="0" smtClean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fr-FR" sz="2000" b="1" dirty="0" err="1" smtClean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của</a:t>
            </a:r>
            <a:r>
              <a:rPr lang="fr-FR" sz="2000" b="1" dirty="0" smtClean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fr-FR" sz="2000" b="1" dirty="0" err="1" smtClean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các</a:t>
            </a:r>
            <a:r>
              <a:rPr lang="fr-FR" sz="2000" b="1" dirty="0" smtClean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fr-FR" sz="2000" b="1" dirty="0" err="1" smtClean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bạn</a:t>
            </a:r>
            <a:r>
              <a:rPr lang="fr-FR" sz="2000" b="1" dirty="0" smtClean="0">
                <a:solidFill>
                  <a:schemeClr val="tx1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.</a:t>
            </a:r>
            <a:endParaRPr lang="en-US" sz="2000" b="1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5" grpId="0" animBg="1"/>
      <p:bldP spid="26" grpId="0" animBg="1"/>
      <p:bldP spid="4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" name="Text Box 2">
            <a:extLst>
              <a:ext uri="{FF2B5EF4-FFF2-40B4-BE49-F238E27FC236}">
                <a16:creationId xmlns:a16="http://schemas.microsoft.com/office/drawing/2014/main" id="{D71380F6-4863-4B09-8A38-B3F29DB1FA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" y="1410686"/>
            <a:ext cx="4064000" cy="18620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23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altLang="en-US" sz="23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3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altLang="en-US" sz="23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3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altLang="en-US" sz="23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3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Thái</a:t>
            </a:r>
            <a:r>
              <a:rPr lang="en-US" altLang="en-US" sz="23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3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altLang="en-US" sz="23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3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giải</a:t>
            </a:r>
            <a:r>
              <a:rPr lang="en-US" altLang="en-US" sz="23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3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tiếp</a:t>
            </a:r>
            <a:r>
              <a:rPr lang="en-US" altLang="en-US" sz="23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3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như</a:t>
            </a:r>
            <a:r>
              <a:rPr lang="en-US" altLang="en-US" sz="23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3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sau</a:t>
            </a:r>
            <a:r>
              <a:rPr lang="en-US" altLang="en-US" sz="23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pPr algn="just">
              <a:spcBef>
                <a:spcPct val="50000"/>
              </a:spcBef>
            </a:pPr>
            <a:r>
              <a:rPr lang="en-US" altLang="en-US" sz="23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x</a:t>
            </a:r>
            <a:r>
              <a:rPr lang="en-US" altLang="en-US" sz="2300" b="1" baseline="30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r>
              <a:rPr lang="en-US" altLang="en-US" sz="23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- 9x</a:t>
            </a:r>
            <a:r>
              <a:rPr lang="en-US" altLang="en-US" sz="2300" b="1" baseline="30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en-US" altLang="en-US" sz="23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+ x</a:t>
            </a:r>
            <a:r>
              <a:rPr lang="en-US" altLang="en-US" sz="2300" b="1" baseline="30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 </a:t>
            </a:r>
            <a:r>
              <a:rPr lang="en-US" altLang="en-US" sz="23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- 9x   </a:t>
            </a:r>
          </a:p>
          <a:p>
            <a:pPr algn="just">
              <a:spcBef>
                <a:spcPct val="50000"/>
              </a:spcBef>
            </a:pPr>
            <a:r>
              <a:rPr lang="en-US" altLang="en-US" sz="23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= x.(x</a:t>
            </a:r>
            <a:r>
              <a:rPr lang="en-US" altLang="en-US" sz="2300" b="1" baseline="30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en-US" altLang="en-US" sz="23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- 9x</a:t>
            </a:r>
            <a:r>
              <a:rPr lang="en-US" altLang="en-US" sz="2300" b="1" baseline="30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altLang="en-US" sz="23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+ x - 9</a:t>
            </a:r>
            <a:r>
              <a:rPr lang="en-US" altLang="en-US" sz="23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endParaRPr lang="en-US" altLang="en-US" sz="23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Rectangle 126"/>
          <p:cNvSpPr/>
          <p:nvPr/>
        </p:nvSpPr>
        <p:spPr>
          <a:xfrm>
            <a:off x="457200" y="141023"/>
            <a:ext cx="7975600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eaLnBrk="0" hangingPunct="0">
              <a:spcBef>
                <a:spcPct val="50000"/>
              </a:spcBef>
            </a:pP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?2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thảo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luận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</a:p>
          <a:p>
            <a:pPr algn="ctr" eaLnBrk="0" hangingPunct="0">
              <a:spcBef>
                <a:spcPct val="50000"/>
              </a:spcBef>
            </a:pP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Hãy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tích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đa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thức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x</a:t>
            </a:r>
            <a:r>
              <a:rPr lang="en-US" altLang="en-US" sz="2400" b="1" baseline="30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– 9x</a:t>
            </a:r>
            <a:r>
              <a:rPr lang="en-US" altLang="en-US" sz="2400" b="1" baseline="30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+ x</a:t>
            </a:r>
            <a:r>
              <a:rPr lang="en-US" altLang="en-US" sz="2400" b="1" baseline="30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– 9x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nhân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tử</a:t>
            </a:r>
            <a:endParaRPr lang="en-US" altLang="en-US" sz="24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Text Box 3">
            <a:extLst>
              <a:ext uri="{FF2B5EF4-FFF2-40B4-BE49-F238E27FC236}">
                <a16:creationId xmlns:a16="http://schemas.microsoft.com/office/drawing/2014/main" id="{2341CA56-CCAE-4244-A446-F886C0F46F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70465" y="1410686"/>
            <a:ext cx="3359151" cy="221599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23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altLang="en-US" sz="23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3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altLang="en-US" sz="23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3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altLang="en-US" sz="23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3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Hà</a:t>
            </a:r>
            <a:r>
              <a:rPr lang="en-US" altLang="en-US" sz="23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3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altLang="en-US" sz="23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3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giải</a:t>
            </a:r>
            <a:r>
              <a:rPr lang="en-US" altLang="en-US" sz="23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3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tiếp</a:t>
            </a:r>
            <a:r>
              <a:rPr lang="en-US" altLang="en-US" sz="23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3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như</a:t>
            </a:r>
            <a:r>
              <a:rPr lang="en-US" altLang="en-US" sz="23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3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sau</a:t>
            </a:r>
            <a:r>
              <a:rPr lang="en-US" altLang="en-US" sz="23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r>
              <a:rPr lang="en-US" altLang="en-US" sz="23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x</a:t>
            </a:r>
            <a:r>
              <a:rPr lang="en-US" altLang="en-US" sz="2300" b="1" baseline="30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r>
              <a:rPr lang="en-US" altLang="en-US" sz="23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- 9x</a:t>
            </a:r>
            <a:r>
              <a:rPr lang="en-US" altLang="en-US" sz="2300" b="1" baseline="30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en-US" altLang="en-US" sz="23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+ x</a:t>
            </a:r>
            <a:r>
              <a:rPr lang="en-US" altLang="en-US" sz="2300" b="1" baseline="30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altLang="en-US" sz="23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- 9x </a:t>
            </a:r>
            <a:r>
              <a:rPr lang="en-US" altLang="en-US" sz="23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endParaRPr lang="en-US" altLang="en-US" sz="23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altLang="en-US" sz="23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= (x</a:t>
            </a:r>
            <a:r>
              <a:rPr lang="en-US" altLang="en-US" sz="2300" b="1" baseline="30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r>
              <a:rPr lang="en-US" altLang="en-US" sz="23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- 9x</a:t>
            </a:r>
            <a:r>
              <a:rPr lang="en-US" altLang="en-US" sz="2300" b="1" baseline="30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en-US" altLang="en-US" sz="23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) + (x</a:t>
            </a:r>
            <a:r>
              <a:rPr lang="en-US" altLang="en-US" sz="2300" b="1" baseline="30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altLang="en-US" sz="23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- 9x)</a:t>
            </a:r>
          </a:p>
          <a:p>
            <a:r>
              <a:rPr lang="en-US" altLang="en-US" sz="23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= x</a:t>
            </a:r>
            <a:r>
              <a:rPr lang="en-US" altLang="en-US" sz="2300" b="1" baseline="30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en-US" altLang="en-US" sz="23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.( x - 9) + x.(x - 9)</a:t>
            </a:r>
          </a:p>
          <a:p>
            <a:r>
              <a:rPr lang="en-US" altLang="en-US" sz="23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= (x - 9).(x</a:t>
            </a:r>
            <a:r>
              <a:rPr lang="en-US" altLang="en-US" sz="2300" b="1" baseline="30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3 </a:t>
            </a:r>
            <a:r>
              <a:rPr lang="en-US" altLang="en-US" sz="23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+ x</a:t>
            </a:r>
            <a:r>
              <a:rPr lang="en-US" altLang="en-US" sz="23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endParaRPr lang="en-US" altLang="en-US" sz="23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" name="Google Shape;1677;p47"/>
          <p:cNvGrpSpPr/>
          <p:nvPr/>
        </p:nvGrpSpPr>
        <p:grpSpPr>
          <a:xfrm rot="9438016">
            <a:off x="752732" y="1103600"/>
            <a:ext cx="6764875" cy="5207536"/>
            <a:chOff x="-242300" y="80703"/>
            <a:chExt cx="5703567" cy="5669232"/>
          </a:xfrm>
        </p:grpSpPr>
        <p:grpSp>
          <p:nvGrpSpPr>
            <p:cNvPr id="85" name="Google Shape;1678;p47"/>
            <p:cNvGrpSpPr/>
            <p:nvPr/>
          </p:nvGrpSpPr>
          <p:grpSpPr>
            <a:xfrm rot="-3124943">
              <a:off x="1648312" y="746798"/>
              <a:ext cx="872106" cy="2090247"/>
              <a:chOff x="7334417" y="2987505"/>
              <a:chExt cx="821984" cy="1970115"/>
            </a:xfrm>
          </p:grpSpPr>
          <p:sp>
            <p:nvSpPr>
              <p:cNvPr id="93" name="Google Shape;1679;p47"/>
              <p:cNvSpPr/>
              <p:nvPr/>
            </p:nvSpPr>
            <p:spPr>
              <a:xfrm>
                <a:off x="7334417" y="2987505"/>
                <a:ext cx="821984" cy="1970115"/>
              </a:xfrm>
              <a:custGeom>
                <a:avLst/>
                <a:gdLst/>
                <a:ahLst/>
                <a:cxnLst/>
                <a:rect l="l" t="t" r="r" b="b"/>
                <a:pathLst>
                  <a:path w="25969" h="62242" extrusionOk="0">
                    <a:moveTo>
                      <a:pt x="17164" y="0"/>
                    </a:moveTo>
                    <a:lnTo>
                      <a:pt x="16664" y="72"/>
                    </a:lnTo>
                    <a:lnTo>
                      <a:pt x="16012" y="295"/>
                    </a:lnTo>
                    <a:lnTo>
                      <a:pt x="15396" y="652"/>
                    </a:lnTo>
                    <a:lnTo>
                      <a:pt x="14815" y="1107"/>
                    </a:lnTo>
                    <a:lnTo>
                      <a:pt x="14280" y="1652"/>
                    </a:lnTo>
                    <a:lnTo>
                      <a:pt x="14039" y="1938"/>
                    </a:lnTo>
                    <a:lnTo>
                      <a:pt x="13476" y="2635"/>
                    </a:lnTo>
                    <a:lnTo>
                      <a:pt x="12395" y="4045"/>
                    </a:lnTo>
                    <a:lnTo>
                      <a:pt x="11360" y="5483"/>
                    </a:lnTo>
                    <a:lnTo>
                      <a:pt x="10368" y="6957"/>
                    </a:lnTo>
                    <a:lnTo>
                      <a:pt x="9422" y="8466"/>
                    </a:lnTo>
                    <a:lnTo>
                      <a:pt x="8511" y="9993"/>
                    </a:lnTo>
                    <a:lnTo>
                      <a:pt x="7654" y="11556"/>
                    </a:lnTo>
                    <a:lnTo>
                      <a:pt x="6832" y="13136"/>
                    </a:lnTo>
                    <a:lnTo>
                      <a:pt x="6064" y="14744"/>
                    </a:lnTo>
                    <a:lnTo>
                      <a:pt x="5341" y="16369"/>
                    </a:lnTo>
                    <a:lnTo>
                      <a:pt x="4653" y="18021"/>
                    </a:lnTo>
                    <a:lnTo>
                      <a:pt x="4019" y="19682"/>
                    </a:lnTo>
                    <a:lnTo>
                      <a:pt x="3430" y="21361"/>
                    </a:lnTo>
                    <a:lnTo>
                      <a:pt x="2885" y="23057"/>
                    </a:lnTo>
                    <a:lnTo>
                      <a:pt x="2385" y="24763"/>
                    </a:lnTo>
                    <a:lnTo>
                      <a:pt x="1929" y="26469"/>
                    </a:lnTo>
                    <a:lnTo>
                      <a:pt x="1724" y="27335"/>
                    </a:lnTo>
                    <a:lnTo>
                      <a:pt x="1519" y="28210"/>
                    </a:lnTo>
                    <a:lnTo>
                      <a:pt x="1153" y="29969"/>
                    </a:lnTo>
                    <a:lnTo>
                      <a:pt x="840" y="31746"/>
                    </a:lnTo>
                    <a:lnTo>
                      <a:pt x="581" y="33523"/>
                    </a:lnTo>
                    <a:lnTo>
                      <a:pt x="367" y="35309"/>
                    </a:lnTo>
                    <a:lnTo>
                      <a:pt x="197" y="37104"/>
                    </a:lnTo>
                    <a:lnTo>
                      <a:pt x="90" y="38899"/>
                    </a:lnTo>
                    <a:lnTo>
                      <a:pt x="27" y="40694"/>
                    </a:lnTo>
                    <a:lnTo>
                      <a:pt x="18" y="41596"/>
                    </a:lnTo>
                    <a:lnTo>
                      <a:pt x="1" y="43382"/>
                    </a:lnTo>
                    <a:lnTo>
                      <a:pt x="27" y="46141"/>
                    </a:lnTo>
                    <a:lnTo>
                      <a:pt x="108" y="47990"/>
                    </a:lnTo>
                    <a:lnTo>
                      <a:pt x="286" y="49838"/>
                    </a:lnTo>
                    <a:lnTo>
                      <a:pt x="572" y="51660"/>
                    </a:lnTo>
                    <a:lnTo>
                      <a:pt x="894" y="52999"/>
                    </a:lnTo>
                    <a:lnTo>
                      <a:pt x="1161" y="53883"/>
                    </a:lnTo>
                    <a:lnTo>
                      <a:pt x="1465" y="54741"/>
                    </a:lnTo>
                    <a:lnTo>
                      <a:pt x="1831" y="55589"/>
                    </a:lnTo>
                    <a:lnTo>
                      <a:pt x="2028" y="56000"/>
                    </a:lnTo>
                    <a:lnTo>
                      <a:pt x="2215" y="56366"/>
                    </a:lnTo>
                    <a:lnTo>
                      <a:pt x="2653" y="57089"/>
                    </a:lnTo>
                    <a:lnTo>
                      <a:pt x="3171" y="57813"/>
                    </a:lnTo>
                    <a:lnTo>
                      <a:pt x="3742" y="58527"/>
                    </a:lnTo>
                    <a:lnTo>
                      <a:pt x="4385" y="59215"/>
                    </a:lnTo>
                    <a:lnTo>
                      <a:pt x="5073" y="59858"/>
                    </a:lnTo>
                    <a:lnTo>
                      <a:pt x="5805" y="60456"/>
                    </a:lnTo>
                    <a:lnTo>
                      <a:pt x="6573" y="60983"/>
                    </a:lnTo>
                    <a:lnTo>
                      <a:pt x="7377" y="61438"/>
                    </a:lnTo>
                    <a:lnTo>
                      <a:pt x="8207" y="61804"/>
                    </a:lnTo>
                    <a:lnTo>
                      <a:pt x="9047" y="62063"/>
                    </a:lnTo>
                    <a:lnTo>
                      <a:pt x="9904" y="62215"/>
                    </a:lnTo>
                    <a:lnTo>
                      <a:pt x="10761" y="62242"/>
                    </a:lnTo>
                    <a:lnTo>
                      <a:pt x="11618" y="62126"/>
                    </a:lnTo>
                    <a:lnTo>
                      <a:pt x="12467" y="61867"/>
                    </a:lnTo>
                    <a:lnTo>
                      <a:pt x="13297" y="61438"/>
                    </a:lnTo>
                    <a:lnTo>
                      <a:pt x="13708" y="61152"/>
                    </a:lnTo>
                    <a:lnTo>
                      <a:pt x="14065" y="60876"/>
                    </a:lnTo>
                    <a:lnTo>
                      <a:pt x="14771" y="60295"/>
                    </a:lnTo>
                    <a:lnTo>
                      <a:pt x="15441" y="59670"/>
                    </a:lnTo>
                    <a:lnTo>
                      <a:pt x="16092" y="59009"/>
                    </a:lnTo>
                    <a:lnTo>
                      <a:pt x="17003" y="57964"/>
                    </a:lnTo>
                    <a:lnTo>
                      <a:pt x="18128" y="56446"/>
                    </a:lnTo>
                    <a:lnTo>
                      <a:pt x="18646" y="55643"/>
                    </a:lnTo>
                    <a:lnTo>
                      <a:pt x="19021" y="55035"/>
                    </a:lnTo>
                    <a:lnTo>
                      <a:pt x="19727" y="53785"/>
                    </a:lnTo>
                    <a:lnTo>
                      <a:pt x="20388" y="52481"/>
                    </a:lnTo>
                    <a:lnTo>
                      <a:pt x="20986" y="51133"/>
                    </a:lnTo>
                    <a:lnTo>
                      <a:pt x="21549" y="49758"/>
                    </a:lnTo>
                    <a:lnTo>
                      <a:pt x="22058" y="48365"/>
                    </a:lnTo>
                    <a:lnTo>
                      <a:pt x="22754" y="46222"/>
                    </a:lnTo>
                    <a:lnTo>
                      <a:pt x="23540" y="43346"/>
                    </a:lnTo>
                    <a:lnTo>
                      <a:pt x="24183" y="40471"/>
                    </a:lnTo>
                    <a:lnTo>
                      <a:pt x="24701" y="37667"/>
                    </a:lnTo>
                    <a:lnTo>
                      <a:pt x="25121" y="34979"/>
                    </a:lnTo>
                    <a:lnTo>
                      <a:pt x="25290" y="33702"/>
                    </a:lnTo>
                    <a:lnTo>
                      <a:pt x="25505" y="31943"/>
                    </a:lnTo>
                    <a:lnTo>
                      <a:pt x="25755" y="29290"/>
                    </a:lnTo>
                    <a:lnTo>
                      <a:pt x="25871" y="27513"/>
                    </a:lnTo>
                    <a:lnTo>
                      <a:pt x="25942" y="25745"/>
                    </a:lnTo>
                    <a:lnTo>
                      <a:pt x="25969" y="23968"/>
                    </a:lnTo>
                    <a:lnTo>
                      <a:pt x="25942" y="22191"/>
                    </a:lnTo>
                    <a:lnTo>
                      <a:pt x="25862" y="20414"/>
                    </a:lnTo>
                    <a:lnTo>
                      <a:pt x="25799" y="19530"/>
                    </a:lnTo>
                    <a:lnTo>
                      <a:pt x="25737" y="18673"/>
                    </a:lnTo>
                    <a:lnTo>
                      <a:pt x="25549" y="16958"/>
                    </a:lnTo>
                    <a:lnTo>
                      <a:pt x="25299" y="15253"/>
                    </a:lnTo>
                    <a:lnTo>
                      <a:pt x="24978" y="13556"/>
                    </a:lnTo>
                    <a:lnTo>
                      <a:pt x="24594" y="11877"/>
                    </a:lnTo>
                    <a:lnTo>
                      <a:pt x="24129" y="10216"/>
                    </a:lnTo>
                    <a:lnTo>
                      <a:pt x="23594" y="8582"/>
                    </a:lnTo>
                    <a:lnTo>
                      <a:pt x="22977" y="6966"/>
                    </a:lnTo>
                    <a:lnTo>
                      <a:pt x="22629" y="6180"/>
                    </a:lnTo>
                    <a:lnTo>
                      <a:pt x="22317" y="5456"/>
                    </a:lnTo>
                    <a:lnTo>
                      <a:pt x="21593" y="3929"/>
                    </a:lnTo>
                    <a:lnTo>
                      <a:pt x="20968" y="2804"/>
                    </a:lnTo>
                    <a:lnTo>
                      <a:pt x="20495" y="2099"/>
                    </a:lnTo>
                    <a:lnTo>
                      <a:pt x="19977" y="1456"/>
                    </a:lnTo>
                    <a:lnTo>
                      <a:pt x="19396" y="884"/>
                    </a:lnTo>
                    <a:lnTo>
                      <a:pt x="19084" y="643"/>
                    </a:lnTo>
                    <a:lnTo>
                      <a:pt x="18905" y="509"/>
                    </a:lnTo>
                    <a:lnTo>
                      <a:pt x="18557" y="313"/>
                    </a:lnTo>
                    <a:lnTo>
                      <a:pt x="18200" y="161"/>
                    </a:lnTo>
                    <a:lnTo>
                      <a:pt x="17852" y="63"/>
                    </a:lnTo>
                    <a:lnTo>
                      <a:pt x="17503" y="9"/>
                    </a:lnTo>
                    <a:lnTo>
                      <a:pt x="1716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4" name="Google Shape;1680;p47"/>
              <p:cNvGrpSpPr/>
              <p:nvPr/>
            </p:nvGrpSpPr>
            <p:grpSpPr>
              <a:xfrm>
                <a:off x="7447180" y="3322694"/>
                <a:ext cx="599277" cy="1576389"/>
                <a:chOff x="7447180" y="3322694"/>
                <a:chExt cx="599277" cy="1576389"/>
              </a:xfrm>
            </p:grpSpPr>
            <p:sp>
              <p:nvSpPr>
                <p:cNvPr id="95" name="Google Shape;1681;p47"/>
                <p:cNvSpPr/>
                <p:nvPr/>
              </p:nvSpPr>
              <p:spPr>
                <a:xfrm>
                  <a:off x="7447180" y="3322694"/>
                  <a:ext cx="599277" cy="15763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33" h="49803" extrusionOk="0">
                      <a:moveTo>
                        <a:pt x="13003" y="0"/>
                      </a:moveTo>
                      <a:lnTo>
                        <a:pt x="12887" y="54"/>
                      </a:lnTo>
                      <a:lnTo>
                        <a:pt x="12851" y="116"/>
                      </a:lnTo>
                      <a:lnTo>
                        <a:pt x="12440" y="1250"/>
                      </a:lnTo>
                      <a:lnTo>
                        <a:pt x="11735" y="3563"/>
                      </a:lnTo>
                      <a:lnTo>
                        <a:pt x="11127" y="5912"/>
                      </a:lnTo>
                      <a:lnTo>
                        <a:pt x="10574" y="8269"/>
                      </a:lnTo>
                      <a:lnTo>
                        <a:pt x="10324" y="9457"/>
                      </a:lnTo>
                      <a:lnTo>
                        <a:pt x="10243" y="9823"/>
                      </a:lnTo>
                      <a:lnTo>
                        <a:pt x="10163" y="10198"/>
                      </a:lnTo>
                      <a:lnTo>
                        <a:pt x="9949" y="9886"/>
                      </a:lnTo>
                      <a:lnTo>
                        <a:pt x="9743" y="9573"/>
                      </a:lnTo>
                      <a:lnTo>
                        <a:pt x="9422" y="9064"/>
                      </a:lnTo>
                      <a:lnTo>
                        <a:pt x="8823" y="8019"/>
                      </a:lnTo>
                      <a:lnTo>
                        <a:pt x="8547" y="7492"/>
                      </a:lnTo>
                      <a:lnTo>
                        <a:pt x="8306" y="7001"/>
                      </a:lnTo>
                      <a:lnTo>
                        <a:pt x="7850" y="6010"/>
                      </a:lnTo>
                      <a:lnTo>
                        <a:pt x="7645" y="5501"/>
                      </a:lnTo>
                      <a:lnTo>
                        <a:pt x="7466" y="5028"/>
                      </a:lnTo>
                      <a:lnTo>
                        <a:pt x="7198" y="4304"/>
                      </a:lnTo>
                      <a:lnTo>
                        <a:pt x="6984" y="3849"/>
                      </a:lnTo>
                      <a:lnTo>
                        <a:pt x="6859" y="3626"/>
                      </a:lnTo>
                      <a:lnTo>
                        <a:pt x="6832" y="3617"/>
                      </a:lnTo>
                      <a:lnTo>
                        <a:pt x="6814" y="3635"/>
                      </a:lnTo>
                      <a:lnTo>
                        <a:pt x="6814" y="3902"/>
                      </a:lnTo>
                      <a:lnTo>
                        <a:pt x="6868" y="4429"/>
                      </a:lnTo>
                      <a:lnTo>
                        <a:pt x="7055" y="5242"/>
                      </a:lnTo>
                      <a:lnTo>
                        <a:pt x="7457" y="6322"/>
                      </a:lnTo>
                      <a:lnTo>
                        <a:pt x="7922" y="7340"/>
                      </a:lnTo>
                      <a:lnTo>
                        <a:pt x="8154" y="7805"/>
                      </a:lnTo>
                      <a:lnTo>
                        <a:pt x="8386" y="8278"/>
                      </a:lnTo>
                      <a:lnTo>
                        <a:pt x="8895" y="9198"/>
                      </a:lnTo>
                      <a:lnTo>
                        <a:pt x="9163" y="9653"/>
                      </a:lnTo>
                      <a:lnTo>
                        <a:pt x="9350" y="9975"/>
                      </a:lnTo>
                      <a:lnTo>
                        <a:pt x="9770" y="10609"/>
                      </a:lnTo>
                      <a:lnTo>
                        <a:pt x="10020" y="10886"/>
                      </a:lnTo>
                      <a:lnTo>
                        <a:pt x="9609" y="12913"/>
                      </a:lnTo>
                      <a:lnTo>
                        <a:pt x="8877" y="16985"/>
                      </a:lnTo>
                      <a:lnTo>
                        <a:pt x="8556" y="19030"/>
                      </a:lnTo>
                      <a:lnTo>
                        <a:pt x="8189" y="21459"/>
                      </a:lnTo>
                      <a:lnTo>
                        <a:pt x="7582" y="26326"/>
                      </a:lnTo>
                      <a:lnTo>
                        <a:pt x="7100" y="31210"/>
                      </a:lnTo>
                      <a:lnTo>
                        <a:pt x="6761" y="36104"/>
                      </a:lnTo>
                      <a:lnTo>
                        <a:pt x="6645" y="38560"/>
                      </a:lnTo>
                      <a:lnTo>
                        <a:pt x="6564" y="40747"/>
                      </a:lnTo>
                      <a:lnTo>
                        <a:pt x="6520" y="42944"/>
                      </a:lnTo>
                      <a:lnTo>
                        <a:pt x="5957" y="42516"/>
                      </a:lnTo>
                      <a:lnTo>
                        <a:pt x="4876" y="41631"/>
                      </a:lnTo>
                      <a:lnTo>
                        <a:pt x="3876" y="40676"/>
                      </a:lnTo>
                      <a:lnTo>
                        <a:pt x="3180" y="39890"/>
                      </a:lnTo>
                      <a:lnTo>
                        <a:pt x="2742" y="39328"/>
                      </a:lnTo>
                      <a:lnTo>
                        <a:pt x="2546" y="39033"/>
                      </a:lnTo>
                      <a:lnTo>
                        <a:pt x="2314" y="38685"/>
                      </a:lnTo>
                      <a:lnTo>
                        <a:pt x="1885" y="37961"/>
                      </a:lnTo>
                      <a:lnTo>
                        <a:pt x="1501" y="37220"/>
                      </a:lnTo>
                      <a:lnTo>
                        <a:pt x="1162" y="36452"/>
                      </a:lnTo>
                      <a:lnTo>
                        <a:pt x="1010" y="36059"/>
                      </a:lnTo>
                      <a:lnTo>
                        <a:pt x="885" y="35684"/>
                      </a:lnTo>
                      <a:lnTo>
                        <a:pt x="670" y="34916"/>
                      </a:lnTo>
                      <a:lnTo>
                        <a:pt x="394" y="33755"/>
                      </a:lnTo>
                      <a:lnTo>
                        <a:pt x="179" y="32987"/>
                      </a:lnTo>
                      <a:lnTo>
                        <a:pt x="152" y="32943"/>
                      </a:lnTo>
                      <a:lnTo>
                        <a:pt x="45" y="32960"/>
                      </a:lnTo>
                      <a:lnTo>
                        <a:pt x="19" y="33014"/>
                      </a:lnTo>
                      <a:lnTo>
                        <a:pt x="1" y="33416"/>
                      </a:lnTo>
                      <a:lnTo>
                        <a:pt x="36" y="34246"/>
                      </a:lnTo>
                      <a:lnTo>
                        <a:pt x="161" y="35077"/>
                      </a:lnTo>
                      <a:lnTo>
                        <a:pt x="367" y="35898"/>
                      </a:lnTo>
                      <a:lnTo>
                        <a:pt x="635" y="36711"/>
                      </a:lnTo>
                      <a:lnTo>
                        <a:pt x="956" y="37506"/>
                      </a:lnTo>
                      <a:lnTo>
                        <a:pt x="1331" y="38265"/>
                      </a:lnTo>
                      <a:lnTo>
                        <a:pt x="1733" y="38988"/>
                      </a:lnTo>
                      <a:lnTo>
                        <a:pt x="1947" y="39319"/>
                      </a:lnTo>
                      <a:lnTo>
                        <a:pt x="2376" y="39962"/>
                      </a:lnTo>
                      <a:lnTo>
                        <a:pt x="3117" y="40890"/>
                      </a:lnTo>
                      <a:lnTo>
                        <a:pt x="3653" y="41480"/>
                      </a:lnTo>
                      <a:lnTo>
                        <a:pt x="4225" y="42033"/>
                      </a:lnTo>
                      <a:lnTo>
                        <a:pt x="4832" y="42542"/>
                      </a:lnTo>
                      <a:lnTo>
                        <a:pt x="5475" y="42998"/>
                      </a:lnTo>
                      <a:lnTo>
                        <a:pt x="6153" y="43391"/>
                      </a:lnTo>
                      <a:lnTo>
                        <a:pt x="6502" y="43560"/>
                      </a:lnTo>
                      <a:lnTo>
                        <a:pt x="6484" y="45007"/>
                      </a:lnTo>
                      <a:lnTo>
                        <a:pt x="6493" y="47909"/>
                      </a:lnTo>
                      <a:lnTo>
                        <a:pt x="6520" y="49356"/>
                      </a:lnTo>
                      <a:lnTo>
                        <a:pt x="6511" y="49445"/>
                      </a:lnTo>
                      <a:lnTo>
                        <a:pt x="6555" y="49606"/>
                      </a:lnTo>
                      <a:lnTo>
                        <a:pt x="6662" y="49722"/>
                      </a:lnTo>
                      <a:lnTo>
                        <a:pt x="6814" y="49785"/>
                      </a:lnTo>
                      <a:lnTo>
                        <a:pt x="6975" y="49802"/>
                      </a:lnTo>
                      <a:lnTo>
                        <a:pt x="7136" y="49776"/>
                      </a:lnTo>
                      <a:lnTo>
                        <a:pt x="7270" y="49686"/>
                      </a:lnTo>
                      <a:lnTo>
                        <a:pt x="7341" y="49543"/>
                      </a:lnTo>
                      <a:lnTo>
                        <a:pt x="7350" y="49445"/>
                      </a:lnTo>
                      <a:lnTo>
                        <a:pt x="7341" y="47525"/>
                      </a:lnTo>
                      <a:lnTo>
                        <a:pt x="7386" y="43676"/>
                      </a:lnTo>
                      <a:lnTo>
                        <a:pt x="7511" y="39837"/>
                      </a:lnTo>
                      <a:lnTo>
                        <a:pt x="7716" y="36006"/>
                      </a:lnTo>
                      <a:lnTo>
                        <a:pt x="7993" y="32175"/>
                      </a:lnTo>
                      <a:lnTo>
                        <a:pt x="8350" y="28362"/>
                      </a:lnTo>
                      <a:lnTo>
                        <a:pt x="8788" y="24548"/>
                      </a:lnTo>
                      <a:lnTo>
                        <a:pt x="9297" y="20744"/>
                      </a:lnTo>
                      <a:lnTo>
                        <a:pt x="9583" y="18842"/>
                      </a:lnTo>
                      <a:lnTo>
                        <a:pt x="9636" y="18878"/>
                      </a:lnTo>
                      <a:lnTo>
                        <a:pt x="9752" y="18887"/>
                      </a:lnTo>
                      <a:lnTo>
                        <a:pt x="9815" y="18860"/>
                      </a:lnTo>
                      <a:lnTo>
                        <a:pt x="10172" y="18637"/>
                      </a:lnTo>
                      <a:lnTo>
                        <a:pt x="10859" y="18137"/>
                      </a:lnTo>
                      <a:lnTo>
                        <a:pt x="11860" y="17333"/>
                      </a:lnTo>
                      <a:lnTo>
                        <a:pt x="13119" y="16154"/>
                      </a:lnTo>
                      <a:lnTo>
                        <a:pt x="14315" y="14922"/>
                      </a:lnTo>
                      <a:lnTo>
                        <a:pt x="14887" y="14297"/>
                      </a:lnTo>
                      <a:lnTo>
                        <a:pt x="15449" y="13681"/>
                      </a:lnTo>
                      <a:lnTo>
                        <a:pt x="16584" y="12386"/>
                      </a:lnTo>
                      <a:lnTo>
                        <a:pt x="17387" y="11359"/>
                      </a:lnTo>
                      <a:lnTo>
                        <a:pt x="17878" y="10654"/>
                      </a:lnTo>
                      <a:lnTo>
                        <a:pt x="18334" y="9930"/>
                      </a:lnTo>
                      <a:lnTo>
                        <a:pt x="18736" y="9180"/>
                      </a:lnTo>
                      <a:lnTo>
                        <a:pt x="18905" y="8805"/>
                      </a:lnTo>
                      <a:lnTo>
                        <a:pt x="18932" y="8716"/>
                      </a:lnTo>
                      <a:lnTo>
                        <a:pt x="18879" y="8573"/>
                      </a:lnTo>
                      <a:lnTo>
                        <a:pt x="18736" y="8501"/>
                      </a:lnTo>
                      <a:lnTo>
                        <a:pt x="18584" y="8519"/>
                      </a:lnTo>
                      <a:lnTo>
                        <a:pt x="18512" y="8582"/>
                      </a:lnTo>
                      <a:lnTo>
                        <a:pt x="18236" y="8903"/>
                      </a:lnTo>
                      <a:lnTo>
                        <a:pt x="17727" y="9564"/>
                      </a:lnTo>
                      <a:lnTo>
                        <a:pt x="16985" y="10600"/>
                      </a:lnTo>
                      <a:lnTo>
                        <a:pt x="16494" y="11279"/>
                      </a:lnTo>
                      <a:lnTo>
                        <a:pt x="15976" y="11948"/>
                      </a:lnTo>
                      <a:lnTo>
                        <a:pt x="14905" y="13252"/>
                      </a:lnTo>
                      <a:lnTo>
                        <a:pt x="14351" y="13886"/>
                      </a:lnTo>
                      <a:lnTo>
                        <a:pt x="13824" y="14467"/>
                      </a:lnTo>
                      <a:lnTo>
                        <a:pt x="12735" y="15574"/>
                      </a:lnTo>
                      <a:lnTo>
                        <a:pt x="11056" y="17172"/>
                      </a:lnTo>
                      <a:lnTo>
                        <a:pt x="9940" y="18244"/>
                      </a:lnTo>
                      <a:lnTo>
                        <a:pt x="9949" y="18155"/>
                      </a:lnTo>
                      <a:lnTo>
                        <a:pt x="9958" y="18056"/>
                      </a:lnTo>
                      <a:lnTo>
                        <a:pt x="9940" y="18030"/>
                      </a:lnTo>
                      <a:lnTo>
                        <a:pt x="9913" y="18047"/>
                      </a:lnTo>
                      <a:lnTo>
                        <a:pt x="9752" y="18306"/>
                      </a:lnTo>
                      <a:lnTo>
                        <a:pt x="9636" y="18485"/>
                      </a:lnTo>
                      <a:lnTo>
                        <a:pt x="9940" y="16583"/>
                      </a:lnTo>
                      <a:lnTo>
                        <a:pt x="10609" y="12788"/>
                      </a:lnTo>
                      <a:lnTo>
                        <a:pt x="10985" y="10886"/>
                      </a:lnTo>
                      <a:lnTo>
                        <a:pt x="11538" y="8216"/>
                      </a:lnTo>
                      <a:lnTo>
                        <a:pt x="12422" y="4224"/>
                      </a:lnTo>
                      <a:lnTo>
                        <a:pt x="12967" y="1545"/>
                      </a:lnTo>
                      <a:lnTo>
                        <a:pt x="13208" y="205"/>
                      </a:lnTo>
                      <a:lnTo>
                        <a:pt x="13208" y="134"/>
                      </a:lnTo>
                      <a:lnTo>
                        <a:pt x="13128" y="36"/>
                      </a:lnTo>
                      <a:lnTo>
                        <a:pt x="13003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" name="Google Shape;1682;p47"/>
                <p:cNvSpPr/>
                <p:nvPr/>
              </p:nvSpPr>
              <p:spPr>
                <a:xfrm>
                  <a:off x="7501172" y="3852299"/>
                  <a:ext cx="160573" cy="364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3" h="11512" extrusionOk="0">
                      <a:moveTo>
                        <a:pt x="99" y="1"/>
                      </a:moveTo>
                      <a:lnTo>
                        <a:pt x="72" y="37"/>
                      </a:lnTo>
                      <a:lnTo>
                        <a:pt x="18" y="412"/>
                      </a:lnTo>
                      <a:lnTo>
                        <a:pt x="0" y="1188"/>
                      </a:lnTo>
                      <a:lnTo>
                        <a:pt x="63" y="1992"/>
                      </a:lnTo>
                      <a:lnTo>
                        <a:pt x="197" y="2796"/>
                      </a:lnTo>
                      <a:lnTo>
                        <a:pt x="500" y="4001"/>
                      </a:lnTo>
                      <a:lnTo>
                        <a:pt x="1036" y="5537"/>
                      </a:lnTo>
                      <a:lnTo>
                        <a:pt x="1322" y="6234"/>
                      </a:lnTo>
                      <a:lnTo>
                        <a:pt x="1626" y="6966"/>
                      </a:lnTo>
                      <a:lnTo>
                        <a:pt x="2358" y="8368"/>
                      </a:lnTo>
                      <a:lnTo>
                        <a:pt x="2769" y="9038"/>
                      </a:lnTo>
                      <a:lnTo>
                        <a:pt x="2983" y="9368"/>
                      </a:lnTo>
                      <a:lnTo>
                        <a:pt x="3447" y="10056"/>
                      </a:lnTo>
                      <a:lnTo>
                        <a:pt x="3965" y="10717"/>
                      </a:lnTo>
                      <a:lnTo>
                        <a:pt x="4412" y="11136"/>
                      </a:lnTo>
                      <a:lnTo>
                        <a:pt x="4733" y="11386"/>
                      </a:lnTo>
                      <a:lnTo>
                        <a:pt x="4903" y="11485"/>
                      </a:lnTo>
                      <a:lnTo>
                        <a:pt x="4965" y="11511"/>
                      </a:lnTo>
                      <a:lnTo>
                        <a:pt x="5055" y="11467"/>
                      </a:lnTo>
                      <a:lnTo>
                        <a:pt x="5072" y="11404"/>
                      </a:lnTo>
                      <a:lnTo>
                        <a:pt x="5064" y="11360"/>
                      </a:lnTo>
                      <a:lnTo>
                        <a:pt x="4903" y="11029"/>
                      </a:lnTo>
                      <a:lnTo>
                        <a:pt x="4501" y="10404"/>
                      </a:lnTo>
                      <a:lnTo>
                        <a:pt x="3813" y="9511"/>
                      </a:lnTo>
                      <a:lnTo>
                        <a:pt x="3385" y="8904"/>
                      </a:lnTo>
                      <a:lnTo>
                        <a:pt x="2938" y="8216"/>
                      </a:lnTo>
                      <a:lnTo>
                        <a:pt x="2152" y="6779"/>
                      </a:lnTo>
                      <a:lnTo>
                        <a:pt x="1813" y="6037"/>
                      </a:lnTo>
                      <a:lnTo>
                        <a:pt x="1483" y="5278"/>
                      </a:lnTo>
                      <a:lnTo>
                        <a:pt x="947" y="3716"/>
                      </a:lnTo>
                      <a:lnTo>
                        <a:pt x="741" y="2921"/>
                      </a:lnTo>
                      <a:lnTo>
                        <a:pt x="581" y="2198"/>
                      </a:lnTo>
                      <a:lnTo>
                        <a:pt x="393" y="1108"/>
                      </a:lnTo>
                      <a:lnTo>
                        <a:pt x="232" y="385"/>
                      </a:lnTo>
                      <a:lnTo>
                        <a:pt x="125" y="28"/>
                      </a:lnTo>
                      <a:lnTo>
                        <a:pt x="99" y="1"/>
                      </a:lnTo>
                      <a:close/>
                    </a:path>
                  </a:pathLst>
                </a:custGeom>
                <a:solidFill>
                  <a:srgbClr val="EB5F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" name="Google Shape;1683;p47"/>
                <p:cNvSpPr/>
                <p:nvPr/>
              </p:nvSpPr>
              <p:spPr>
                <a:xfrm>
                  <a:off x="7710873" y="4001522"/>
                  <a:ext cx="302756" cy="426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5" h="13485" extrusionOk="0">
                      <a:moveTo>
                        <a:pt x="9368" y="1"/>
                      </a:moveTo>
                      <a:lnTo>
                        <a:pt x="9234" y="54"/>
                      </a:lnTo>
                      <a:lnTo>
                        <a:pt x="9189" y="126"/>
                      </a:lnTo>
                      <a:lnTo>
                        <a:pt x="8734" y="1072"/>
                      </a:lnTo>
                      <a:lnTo>
                        <a:pt x="7805" y="2939"/>
                      </a:lnTo>
                      <a:lnTo>
                        <a:pt x="6814" y="4778"/>
                      </a:lnTo>
                      <a:lnTo>
                        <a:pt x="5724" y="6564"/>
                      </a:lnTo>
                      <a:lnTo>
                        <a:pt x="5126" y="7422"/>
                      </a:lnTo>
                      <a:lnTo>
                        <a:pt x="4537" y="8234"/>
                      </a:lnTo>
                      <a:lnTo>
                        <a:pt x="3278" y="9779"/>
                      </a:lnTo>
                      <a:lnTo>
                        <a:pt x="2617" y="10529"/>
                      </a:lnTo>
                      <a:lnTo>
                        <a:pt x="1867" y="11342"/>
                      </a:lnTo>
                      <a:lnTo>
                        <a:pt x="1081" y="12128"/>
                      </a:lnTo>
                      <a:lnTo>
                        <a:pt x="777" y="12404"/>
                      </a:lnTo>
                      <a:lnTo>
                        <a:pt x="331" y="12833"/>
                      </a:lnTo>
                      <a:lnTo>
                        <a:pt x="90" y="13155"/>
                      </a:lnTo>
                      <a:lnTo>
                        <a:pt x="9" y="13342"/>
                      </a:lnTo>
                      <a:lnTo>
                        <a:pt x="0" y="13396"/>
                      </a:lnTo>
                      <a:lnTo>
                        <a:pt x="63" y="13485"/>
                      </a:lnTo>
                      <a:lnTo>
                        <a:pt x="116" y="13485"/>
                      </a:lnTo>
                      <a:lnTo>
                        <a:pt x="313" y="13431"/>
                      </a:lnTo>
                      <a:lnTo>
                        <a:pt x="688" y="13253"/>
                      </a:lnTo>
                      <a:lnTo>
                        <a:pt x="1242" y="12878"/>
                      </a:lnTo>
                      <a:lnTo>
                        <a:pt x="2269" y="11878"/>
                      </a:lnTo>
                      <a:lnTo>
                        <a:pt x="2840" y="11270"/>
                      </a:lnTo>
                      <a:lnTo>
                        <a:pt x="3224" y="10869"/>
                      </a:lnTo>
                      <a:lnTo>
                        <a:pt x="3974" y="10047"/>
                      </a:lnTo>
                      <a:lnTo>
                        <a:pt x="5046" y="8761"/>
                      </a:lnTo>
                      <a:lnTo>
                        <a:pt x="5707" y="7859"/>
                      </a:lnTo>
                      <a:lnTo>
                        <a:pt x="6323" y="6984"/>
                      </a:lnTo>
                      <a:lnTo>
                        <a:pt x="7189" y="5636"/>
                      </a:lnTo>
                      <a:lnTo>
                        <a:pt x="7725" y="4707"/>
                      </a:lnTo>
                      <a:lnTo>
                        <a:pt x="8216" y="3760"/>
                      </a:lnTo>
                      <a:lnTo>
                        <a:pt x="8662" y="2796"/>
                      </a:lnTo>
                      <a:lnTo>
                        <a:pt x="9064" y="1805"/>
                      </a:lnTo>
                      <a:lnTo>
                        <a:pt x="9404" y="787"/>
                      </a:lnTo>
                      <a:lnTo>
                        <a:pt x="9555" y="278"/>
                      </a:lnTo>
                      <a:lnTo>
                        <a:pt x="9564" y="188"/>
                      </a:lnTo>
                      <a:lnTo>
                        <a:pt x="9502" y="54"/>
                      </a:lnTo>
                      <a:lnTo>
                        <a:pt x="9368" y="1"/>
                      </a:lnTo>
                      <a:close/>
                    </a:path>
                  </a:pathLst>
                </a:custGeom>
                <a:solidFill>
                  <a:srgbClr val="EB5F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6" name="Google Shape;1684;p47"/>
            <p:cNvGrpSpPr/>
            <p:nvPr/>
          </p:nvGrpSpPr>
          <p:grpSpPr>
            <a:xfrm rot="1754070">
              <a:off x="3214125" y="1234918"/>
              <a:ext cx="1216475" cy="2107816"/>
              <a:chOff x="7758346" y="3365641"/>
              <a:chExt cx="1146485" cy="1986543"/>
            </a:xfrm>
          </p:grpSpPr>
          <p:sp>
            <p:nvSpPr>
              <p:cNvPr id="88" name="Google Shape;1685;p47"/>
              <p:cNvSpPr/>
              <p:nvPr/>
            </p:nvSpPr>
            <p:spPr>
              <a:xfrm>
                <a:off x="7758346" y="3365641"/>
                <a:ext cx="1146485" cy="1986543"/>
              </a:xfrm>
              <a:custGeom>
                <a:avLst/>
                <a:gdLst/>
                <a:ahLst/>
                <a:cxnLst/>
                <a:rect l="l" t="t" r="r" b="b"/>
                <a:pathLst>
                  <a:path w="36221" h="62761" extrusionOk="0">
                    <a:moveTo>
                      <a:pt x="31372" y="0"/>
                    </a:moveTo>
                    <a:lnTo>
                      <a:pt x="30639" y="54"/>
                    </a:lnTo>
                    <a:lnTo>
                      <a:pt x="29898" y="242"/>
                    </a:lnTo>
                    <a:lnTo>
                      <a:pt x="29175" y="554"/>
                    </a:lnTo>
                    <a:lnTo>
                      <a:pt x="28460" y="956"/>
                    </a:lnTo>
                    <a:lnTo>
                      <a:pt x="28121" y="1188"/>
                    </a:lnTo>
                    <a:lnTo>
                      <a:pt x="27353" y="1751"/>
                    </a:lnTo>
                    <a:lnTo>
                      <a:pt x="25835" y="2894"/>
                    </a:lnTo>
                    <a:lnTo>
                      <a:pt x="24353" y="4099"/>
                    </a:lnTo>
                    <a:lnTo>
                      <a:pt x="22906" y="5341"/>
                    </a:lnTo>
                    <a:lnTo>
                      <a:pt x="21495" y="6626"/>
                    </a:lnTo>
                    <a:lnTo>
                      <a:pt x="20120" y="7948"/>
                    </a:lnTo>
                    <a:lnTo>
                      <a:pt x="18789" y="9323"/>
                    </a:lnTo>
                    <a:lnTo>
                      <a:pt x="17494" y="10725"/>
                    </a:lnTo>
                    <a:lnTo>
                      <a:pt x="16235" y="12163"/>
                    </a:lnTo>
                    <a:lnTo>
                      <a:pt x="15021" y="13645"/>
                    </a:lnTo>
                    <a:lnTo>
                      <a:pt x="13851" y="15155"/>
                    </a:lnTo>
                    <a:lnTo>
                      <a:pt x="12717" y="16690"/>
                    </a:lnTo>
                    <a:lnTo>
                      <a:pt x="11627" y="18262"/>
                    </a:lnTo>
                    <a:lnTo>
                      <a:pt x="10583" y="19852"/>
                    </a:lnTo>
                    <a:lnTo>
                      <a:pt x="9582" y="21477"/>
                    </a:lnTo>
                    <a:lnTo>
                      <a:pt x="8627" y="23120"/>
                    </a:lnTo>
                    <a:lnTo>
                      <a:pt x="8163" y="23951"/>
                    </a:lnTo>
                    <a:lnTo>
                      <a:pt x="7707" y="24799"/>
                    </a:lnTo>
                    <a:lnTo>
                      <a:pt x="6832" y="26513"/>
                    </a:lnTo>
                    <a:lnTo>
                      <a:pt x="6001" y="28264"/>
                    </a:lnTo>
                    <a:lnTo>
                      <a:pt x="5216" y="30023"/>
                    </a:lnTo>
                    <a:lnTo>
                      <a:pt x="4483" y="31809"/>
                    </a:lnTo>
                    <a:lnTo>
                      <a:pt x="3805" y="33622"/>
                    </a:lnTo>
                    <a:lnTo>
                      <a:pt x="3180" y="35443"/>
                    </a:lnTo>
                    <a:lnTo>
                      <a:pt x="2608" y="37283"/>
                    </a:lnTo>
                    <a:lnTo>
                      <a:pt x="2340" y="38212"/>
                    </a:lnTo>
                    <a:lnTo>
                      <a:pt x="1813" y="40060"/>
                    </a:lnTo>
                    <a:lnTo>
                      <a:pt x="1054" y="42918"/>
                    </a:lnTo>
                    <a:lnTo>
                      <a:pt x="617" y="44856"/>
                    </a:lnTo>
                    <a:lnTo>
                      <a:pt x="268" y="46820"/>
                    </a:lnTo>
                    <a:lnTo>
                      <a:pt x="54" y="48785"/>
                    </a:lnTo>
                    <a:lnTo>
                      <a:pt x="1" y="50267"/>
                    </a:lnTo>
                    <a:lnTo>
                      <a:pt x="27" y="51249"/>
                    </a:lnTo>
                    <a:lnTo>
                      <a:pt x="99" y="52223"/>
                    </a:lnTo>
                    <a:lnTo>
                      <a:pt x="233" y="53205"/>
                    </a:lnTo>
                    <a:lnTo>
                      <a:pt x="322" y="53687"/>
                    </a:lnTo>
                    <a:lnTo>
                      <a:pt x="411" y="54116"/>
                    </a:lnTo>
                    <a:lnTo>
                      <a:pt x="661" y="54991"/>
                    </a:lnTo>
                    <a:lnTo>
                      <a:pt x="983" y="55893"/>
                    </a:lnTo>
                    <a:lnTo>
                      <a:pt x="1376" y="56786"/>
                    </a:lnTo>
                    <a:lnTo>
                      <a:pt x="1840" y="57679"/>
                    </a:lnTo>
                    <a:lnTo>
                      <a:pt x="2367" y="58545"/>
                    </a:lnTo>
                    <a:lnTo>
                      <a:pt x="2956" y="59367"/>
                    </a:lnTo>
                    <a:lnTo>
                      <a:pt x="3608" y="60135"/>
                    </a:lnTo>
                    <a:lnTo>
                      <a:pt x="4305" y="60831"/>
                    </a:lnTo>
                    <a:lnTo>
                      <a:pt x="5055" y="61447"/>
                    </a:lnTo>
                    <a:lnTo>
                      <a:pt x="5859" y="61956"/>
                    </a:lnTo>
                    <a:lnTo>
                      <a:pt x="6698" y="62358"/>
                    </a:lnTo>
                    <a:lnTo>
                      <a:pt x="7582" y="62626"/>
                    </a:lnTo>
                    <a:lnTo>
                      <a:pt x="8502" y="62760"/>
                    </a:lnTo>
                    <a:lnTo>
                      <a:pt x="9207" y="62742"/>
                    </a:lnTo>
                    <a:lnTo>
                      <a:pt x="9690" y="62689"/>
                    </a:lnTo>
                    <a:lnTo>
                      <a:pt x="10181" y="62581"/>
                    </a:lnTo>
                    <a:lnTo>
                      <a:pt x="10681" y="62439"/>
                    </a:lnTo>
                    <a:lnTo>
                      <a:pt x="10931" y="62340"/>
                    </a:lnTo>
                    <a:lnTo>
                      <a:pt x="11386" y="62162"/>
                    </a:lnTo>
                    <a:lnTo>
                      <a:pt x="12279" y="61751"/>
                    </a:lnTo>
                    <a:lnTo>
                      <a:pt x="13154" y="61304"/>
                    </a:lnTo>
                    <a:lnTo>
                      <a:pt x="14003" y="60804"/>
                    </a:lnTo>
                    <a:lnTo>
                      <a:pt x="14842" y="60260"/>
                    </a:lnTo>
                    <a:lnTo>
                      <a:pt x="15655" y="59679"/>
                    </a:lnTo>
                    <a:lnTo>
                      <a:pt x="16851" y="58733"/>
                    </a:lnTo>
                    <a:lnTo>
                      <a:pt x="17610" y="58054"/>
                    </a:lnTo>
                    <a:lnTo>
                      <a:pt x="18173" y="57527"/>
                    </a:lnTo>
                    <a:lnTo>
                      <a:pt x="19262" y="56429"/>
                    </a:lnTo>
                    <a:lnTo>
                      <a:pt x="20307" y="55268"/>
                    </a:lnTo>
                    <a:lnTo>
                      <a:pt x="21316" y="54053"/>
                    </a:lnTo>
                    <a:lnTo>
                      <a:pt x="22281" y="52785"/>
                    </a:lnTo>
                    <a:lnTo>
                      <a:pt x="23210" y="51490"/>
                    </a:lnTo>
                    <a:lnTo>
                      <a:pt x="24103" y="50151"/>
                    </a:lnTo>
                    <a:lnTo>
                      <a:pt x="24960" y="48785"/>
                    </a:lnTo>
                    <a:lnTo>
                      <a:pt x="26165" y="46713"/>
                    </a:lnTo>
                    <a:lnTo>
                      <a:pt x="27648" y="43936"/>
                    </a:lnTo>
                    <a:lnTo>
                      <a:pt x="28987" y="41176"/>
                    </a:lnTo>
                    <a:lnTo>
                      <a:pt x="30184" y="38515"/>
                    </a:lnTo>
                    <a:lnTo>
                      <a:pt x="30729" y="37247"/>
                    </a:lnTo>
                    <a:lnTo>
                      <a:pt x="31452" y="35488"/>
                    </a:lnTo>
                    <a:lnTo>
                      <a:pt x="32461" y="32818"/>
                    </a:lnTo>
                    <a:lnTo>
                      <a:pt x="33086" y="31014"/>
                    </a:lnTo>
                    <a:lnTo>
                      <a:pt x="33667" y="29192"/>
                    </a:lnTo>
                    <a:lnTo>
                      <a:pt x="34193" y="27371"/>
                    </a:lnTo>
                    <a:lnTo>
                      <a:pt x="34676" y="25522"/>
                    </a:lnTo>
                    <a:lnTo>
                      <a:pt x="35104" y="23665"/>
                    </a:lnTo>
                    <a:lnTo>
                      <a:pt x="35292" y="22736"/>
                    </a:lnTo>
                    <a:lnTo>
                      <a:pt x="35461" y="21825"/>
                    </a:lnTo>
                    <a:lnTo>
                      <a:pt x="35756" y="20004"/>
                    </a:lnTo>
                    <a:lnTo>
                      <a:pt x="35979" y="18164"/>
                    </a:lnTo>
                    <a:lnTo>
                      <a:pt x="36140" y="16315"/>
                    </a:lnTo>
                    <a:lnTo>
                      <a:pt x="36220" y="14476"/>
                    </a:lnTo>
                    <a:lnTo>
                      <a:pt x="36212" y="12627"/>
                    </a:lnTo>
                    <a:lnTo>
                      <a:pt x="36122" y="10779"/>
                    </a:lnTo>
                    <a:lnTo>
                      <a:pt x="35944" y="8939"/>
                    </a:lnTo>
                    <a:lnTo>
                      <a:pt x="35810" y="8020"/>
                    </a:lnTo>
                    <a:lnTo>
                      <a:pt x="35685" y="7189"/>
                    </a:lnTo>
                    <a:lnTo>
                      <a:pt x="35381" y="5403"/>
                    </a:lnTo>
                    <a:lnTo>
                      <a:pt x="35051" y="4064"/>
                    </a:lnTo>
                    <a:lnTo>
                      <a:pt x="34765" y="3197"/>
                    </a:lnTo>
                    <a:lnTo>
                      <a:pt x="34408" y="2376"/>
                    </a:lnTo>
                    <a:lnTo>
                      <a:pt x="33970" y="1626"/>
                    </a:lnTo>
                    <a:lnTo>
                      <a:pt x="33720" y="1286"/>
                    </a:lnTo>
                    <a:lnTo>
                      <a:pt x="33568" y="1099"/>
                    </a:lnTo>
                    <a:lnTo>
                      <a:pt x="33265" y="786"/>
                    </a:lnTo>
                    <a:lnTo>
                      <a:pt x="32943" y="536"/>
                    </a:lnTo>
                    <a:lnTo>
                      <a:pt x="32613" y="331"/>
                    </a:lnTo>
                    <a:lnTo>
                      <a:pt x="32265" y="179"/>
                    </a:lnTo>
                    <a:lnTo>
                      <a:pt x="31916" y="81"/>
                    </a:lnTo>
                    <a:lnTo>
                      <a:pt x="3137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9" name="Google Shape;1686;p47"/>
              <p:cNvGrpSpPr/>
              <p:nvPr/>
            </p:nvGrpSpPr>
            <p:grpSpPr>
              <a:xfrm>
                <a:off x="7916334" y="3709312"/>
                <a:ext cx="852813" cy="1576674"/>
                <a:chOff x="7916334" y="3709312"/>
                <a:chExt cx="852813" cy="1576674"/>
              </a:xfrm>
            </p:grpSpPr>
            <p:sp>
              <p:nvSpPr>
                <p:cNvPr id="90" name="Google Shape;1687;p47"/>
                <p:cNvSpPr/>
                <p:nvPr/>
              </p:nvSpPr>
              <p:spPr>
                <a:xfrm>
                  <a:off x="7916334" y="3709312"/>
                  <a:ext cx="852813" cy="15766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43" h="49812" extrusionOk="0">
                      <a:moveTo>
                        <a:pt x="23290" y="0"/>
                      </a:moveTo>
                      <a:lnTo>
                        <a:pt x="23156" y="18"/>
                      </a:lnTo>
                      <a:lnTo>
                        <a:pt x="23102" y="72"/>
                      </a:lnTo>
                      <a:lnTo>
                        <a:pt x="22352" y="1134"/>
                      </a:lnTo>
                      <a:lnTo>
                        <a:pt x="20959" y="3331"/>
                      </a:lnTo>
                      <a:lnTo>
                        <a:pt x="19664" y="5581"/>
                      </a:lnTo>
                      <a:lnTo>
                        <a:pt x="18423" y="7868"/>
                      </a:lnTo>
                      <a:lnTo>
                        <a:pt x="17825" y="9011"/>
                      </a:lnTo>
                      <a:lnTo>
                        <a:pt x="17637" y="9377"/>
                      </a:lnTo>
                      <a:lnTo>
                        <a:pt x="17450" y="9734"/>
                      </a:lnTo>
                      <a:lnTo>
                        <a:pt x="17325" y="9350"/>
                      </a:lnTo>
                      <a:lnTo>
                        <a:pt x="17191" y="8975"/>
                      </a:lnTo>
                      <a:lnTo>
                        <a:pt x="17003" y="8359"/>
                      </a:lnTo>
                      <a:lnTo>
                        <a:pt x="16682" y="7108"/>
                      </a:lnTo>
                      <a:lnTo>
                        <a:pt x="16548" y="6474"/>
                      </a:lnTo>
                      <a:lnTo>
                        <a:pt x="16440" y="5903"/>
                      </a:lnTo>
                      <a:lnTo>
                        <a:pt x="16253" y="4742"/>
                      </a:lnTo>
                      <a:lnTo>
                        <a:pt x="16182" y="4162"/>
                      </a:lnTo>
                      <a:lnTo>
                        <a:pt x="16128" y="3617"/>
                      </a:lnTo>
                      <a:lnTo>
                        <a:pt x="16065" y="2804"/>
                      </a:lnTo>
                      <a:lnTo>
                        <a:pt x="15976" y="2268"/>
                      </a:lnTo>
                      <a:lnTo>
                        <a:pt x="15896" y="2001"/>
                      </a:lnTo>
                      <a:lnTo>
                        <a:pt x="15878" y="1983"/>
                      </a:lnTo>
                      <a:lnTo>
                        <a:pt x="15851" y="2001"/>
                      </a:lnTo>
                      <a:lnTo>
                        <a:pt x="15780" y="2268"/>
                      </a:lnTo>
                      <a:lnTo>
                        <a:pt x="15681" y="2840"/>
                      </a:lnTo>
                      <a:lnTo>
                        <a:pt x="15655" y="3429"/>
                      </a:lnTo>
                      <a:lnTo>
                        <a:pt x="15664" y="4037"/>
                      </a:lnTo>
                      <a:lnTo>
                        <a:pt x="15753" y="4956"/>
                      </a:lnTo>
                      <a:lnTo>
                        <a:pt x="15949" y="6144"/>
                      </a:lnTo>
                      <a:lnTo>
                        <a:pt x="16048" y="6698"/>
                      </a:lnTo>
                      <a:lnTo>
                        <a:pt x="16155" y="7251"/>
                      </a:lnTo>
                      <a:lnTo>
                        <a:pt x="16423" y="8350"/>
                      </a:lnTo>
                      <a:lnTo>
                        <a:pt x="16565" y="8894"/>
                      </a:lnTo>
                      <a:lnTo>
                        <a:pt x="16673" y="9278"/>
                      </a:lnTo>
                      <a:lnTo>
                        <a:pt x="16932" y="10055"/>
                      </a:lnTo>
                      <a:lnTo>
                        <a:pt x="17110" y="10413"/>
                      </a:lnTo>
                      <a:lnTo>
                        <a:pt x="16110" y="12395"/>
                      </a:lnTo>
                      <a:lnTo>
                        <a:pt x="14190" y="16396"/>
                      </a:lnTo>
                      <a:lnTo>
                        <a:pt x="13270" y="18414"/>
                      </a:lnTo>
                      <a:lnTo>
                        <a:pt x="12208" y="20825"/>
                      </a:lnTo>
                      <a:lnTo>
                        <a:pt x="10189" y="25683"/>
                      </a:lnTo>
                      <a:lnTo>
                        <a:pt x="8305" y="30603"/>
                      </a:lnTo>
                      <a:lnTo>
                        <a:pt x="6555" y="35568"/>
                      </a:lnTo>
                      <a:lnTo>
                        <a:pt x="5742" y="38069"/>
                      </a:lnTo>
                      <a:lnTo>
                        <a:pt x="5028" y="40319"/>
                      </a:lnTo>
                      <a:lnTo>
                        <a:pt x="4358" y="42569"/>
                      </a:lnTo>
                      <a:lnTo>
                        <a:pt x="3903" y="41971"/>
                      </a:lnTo>
                      <a:lnTo>
                        <a:pt x="3037" y="40748"/>
                      </a:lnTo>
                      <a:lnTo>
                        <a:pt x="2269" y="39471"/>
                      </a:lnTo>
                      <a:lnTo>
                        <a:pt x="1777" y="38461"/>
                      </a:lnTo>
                      <a:lnTo>
                        <a:pt x="1483" y="37756"/>
                      </a:lnTo>
                      <a:lnTo>
                        <a:pt x="1358" y="37399"/>
                      </a:lnTo>
                      <a:lnTo>
                        <a:pt x="1224" y="36970"/>
                      </a:lnTo>
                      <a:lnTo>
                        <a:pt x="983" y="36095"/>
                      </a:lnTo>
                      <a:lnTo>
                        <a:pt x="804" y="35220"/>
                      </a:lnTo>
                      <a:lnTo>
                        <a:pt x="670" y="34327"/>
                      </a:lnTo>
                      <a:lnTo>
                        <a:pt x="625" y="33880"/>
                      </a:lnTo>
                      <a:lnTo>
                        <a:pt x="599" y="33452"/>
                      </a:lnTo>
                      <a:lnTo>
                        <a:pt x="590" y="32603"/>
                      </a:lnTo>
                      <a:lnTo>
                        <a:pt x="643" y="31326"/>
                      </a:lnTo>
                      <a:lnTo>
                        <a:pt x="634" y="30469"/>
                      </a:lnTo>
                      <a:lnTo>
                        <a:pt x="617" y="30416"/>
                      </a:lnTo>
                      <a:lnTo>
                        <a:pt x="500" y="30398"/>
                      </a:lnTo>
                      <a:lnTo>
                        <a:pt x="465" y="30451"/>
                      </a:lnTo>
                      <a:lnTo>
                        <a:pt x="331" y="30862"/>
                      </a:lnTo>
                      <a:lnTo>
                        <a:pt x="134" y="31728"/>
                      </a:lnTo>
                      <a:lnTo>
                        <a:pt x="27" y="32621"/>
                      </a:lnTo>
                      <a:lnTo>
                        <a:pt x="0" y="33532"/>
                      </a:lnTo>
                      <a:lnTo>
                        <a:pt x="45" y="34452"/>
                      </a:lnTo>
                      <a:lnTo>
                        <a:pt x="152" y="35363"/>
                      </a:lnTo>
                      <a:lnTo>
                        <a:pt x="322" y="36256"/>
                      </a:lnTo>
                      <a:lnTo>
                        <a:pt x="536" y="37113"/>
                      </a:lnTo>
                      <a:lnTo>
                        <a:pt x="661" y="37524"/>
                      </a:lnTo>
                      <a:lnTo>
                        <a:pt x="795" y="37917"/>
                      </a:lnTo>
                      <a:lnTo>
                        <a:pt x="1081" y="38703"/>
                      </a:lnTo>
                      <a:lnTo>
                        <a:pt x="1420" y="39480"/>
                      </a:lnTo>
                      <a:lnTo>
                        <a:pt x="1813" y="40239"/>
                      </a:lnTo>
                      <a:lnTo>
                        <a:pt x="2242" y="40971"/>
                      </a:lnTo>
                      <a:lnTo>
                        <a:pt x="2733" y="41676"/>
                      </a:lnTo>
                      <a:lnTo>
                        <a:pt x="3269" y="42328"/>
                      </a:lnTo>
                      <a:lnTo>
                        <a:pt x="3849" y="42926"/>
                      </a:lnTo>
                      <a:lnTo>
                        <a:pt x="4171" y="43203"/>
                      </a:lnTo>
                      <a:lnTo>
                        <a:pt x="3742" y="44695"/>
                      </a:lnTo>
                      <a:lnTo>
                        <a:pt x="2920" y="47695"/>
                      </a:lnTo>
                      <a:lnTo>
                        <a:pt x="2537" y="49204"/>
                      </a:lnTo>
                      <a:lnTo>
                        <a:pt x="2501" y="49294"/>
                      </a:lnTo>
                      <a:lnTo>
                        <a:pt x="2501" y="49472"/>
                      </a:lnTo>
                      <a:lnTo>
                        <a:pt x="2581" y="49615"/>
                      </a:lnTo>
                      <a:lnTo>
                        <a:pt x="2715" y="49731"/>
                      </a:lnTo>
                      <a:lnTo>
                        <a:pt x="2885" y="49794"/>
                      </a:lnTo>
                      <a:lnTo>
                        <a:pt x="3054" y="49811"/>
                      </a:lnTo>
                      <a:lnTo>
                        <a:pt x="3215" y="49758"/>
                      </a:lnTo>
                      <a:lnTo>
                        <a:pt x="3331" y="49633"/>
                      </a:lnTo>
                      <a:lnTo>
                        <a:pt x="3367" y="49535"/>
                      </a:lnTo>
                      <a:lnTo>
                        <a:pt x="3903" y="47543"/>
                      </a:lnTo>
                      <a:lnTo>
                        <a:pt x="5046" y="43569"/>
                      </a:lnTo>
                      <a:lnTo>
                        <a:pt x="6269" y="39640"/>
                      </a:lnTo>
                      <a:lnTo>
                        <a:pt x="7573" y="35729"/>
                      </a:lnTo>
                      <a:lnTo>
                        <a:pt x="8948" y="31853"/>
                      </a:lnTo>
                      <a:lnTo>
                        <a:pt x="10404" y="28005"/>
                      </a:lnTo>
                      <a:lnTo>
                        <a:pt x="11940" y="24183"/>
                      </a:lnTo>
                      <a:lnTo>
                        <a:pt x="13547" y="20396"/>
                      </a:lnTo>
                      <a:lnTo>
                        <a:pt x="14387" y="18512"/>
                      </a:lnTo>
                      <a:lnTo>
                        <a:pt x="14431" y="18566"/>
                      </a:lnTo>
                      <a:lnTo>
                        <a:pt x="14556" y="18610"/>
                      </a:lnTo>
                      <a:lnTo>
                        <a:pt x="14619" y="18601"/>
                      </a:lnTo>
                      <a:lnTo>
                        <a:pt x="15056" y="18467"/>
                      </a:lnTo>
                      <a:lnTo>
                        <a:pt x="15914" y="18146"/>
                      </a:lnTo>
                      <a:lnTo>
                        <a:pt x="17173" y="17601"/>
                      </a:lnTo>
                      <a:lnTo>
                        <a:pt x="18816" y="16744"/>
                      </a:lnTo>
                      <a:lnTo>
                        <a:pt x="20396" y="15806"/>
                      </a:lnTo>
                      <a:lnTo>
                        <a:pt x="21164" y="15324"/>
                      </a:lnTo>
                      <a:lnTo>
                        <a:pt x="21923" y="14851"/>
                      </a:lnTo>
                      <a:lnTo>
                        <a:pt x="23459" y="13833"/>
                      </a:lnTo>
                      <a:lnTo>
                        <a:pt x="24585" y="12993"/>
                      </a:lnTo>
                      <a:lnTo>
                        <a:pt x="25299" y="12404"/>
                      </a:lnTo>
                      <a:lnTo>
                        <a:pt x="25978" y="11788"/>
                      </a:lnTo>
                      <a:lnTo>
                        <a:pt x="26603" y="11127"/>
                      </a:lnTo>
                      <a:lnTo>
                        <a:pt x="26889" y="10788"/>
                      </a:lnTo>
                      <a:lnTo>
                        <a:pt x="26942" y="10698"/>
                      </a:lnTo>
                      <a:lnTo>
                        <a:pt x="26924" y="10538"/>
                      </a:lnTo>
                      <a:lnTo>
                        <a:pt x="26799" y="10421"/>
                      </a:lnTo>
                      <a:lnTo>
                        <a:pt x="26630" y="10404"/>
                      </a:lnTo>
                      <a:lnTo>
                        <a:pt x="26549" y="10439"/>
                      </a:lnTo>
                      <a:lnTo>
                        <a:pt x="26174" y="10698"/>
                      </a:lnTo>
                      <a:lnTo>
                        <a:pt x="25451" y="11243"/>
                      </a:lnTo>
                      <a:lnTo>
                        <a:pt x="24397" y="12100"/>
                      </a:lnTo>
                      <a:lnTo>
                        <a:pt x="23683" y="12663"/>
                      </a:lnTo>
                      <a:lnTo>
                        <a:pt x="22959" y="13208"/>
                      </a:lnTo>
                      <a:lnTo>
                        <a:pt x="21486" y="14252"/>
                      </a:lnTo>
                      <a:lnTo>
                        <a:pt x="20727" y="14753"/>
                      </a:lnTo>
                      <a:lnTo>
                        <a:pt x="20021" y="15199"/>
                      </a:lnTo>
                      <a:lnTo>
                        <a:pt x="18584" y="16029"/>
                      </a:lnTo>
                      <a:lnTo>
                        <a:pt x="16387" y="17199"/>
                      </a:lnTo>
                      <a:lnTo>
                        <a:pt x="14922" y="17994"/>
                      </a:lnTo>
                      <a:lnTo>
                        <a:pt x="14958" y="17905"/>
                      </a:lnTo>
                      <a:lnTo>
                        <a:pt x="15003" y="17815"/>
                      </a:lnTo>
                      <a:lnTo>
                        <a:pt x="15003" y="17789"/>
                      </a:lnTo>
                      <a:lnTo>
                        <a:pt x="14976" y="17780"/>
                      </a:lnTo>
                      <a:lnTo>
                        <a:pt x="14958" y="17789"/>
                      </a:lnTo>
                      <a:lnTo>
                        <a:pt x="14717" y="18012"/>
                      </a:lnTo>
                      <a:lnTo>
                        <a:pt x="14547" y="18164"/>
                      </a:lnTo>
                      <a:lnTo>
                        <a:pt x="14547" y="18164"/>
                      </a:lnTo>
                      <a:lnTo>
                        <a:pt x="15405" y="16280"/>
                      </a:lnTo>
                      <a:lnTo>
                        <a:pt x="17182" y="12538"/>
                      </a:lnTo>
                      <a:lnTo>
                        <a:pt x="18101" y="10680"/>
                      </a:lnTo>
                      <a:lnTo>
                        <a:pt x="19432" y="8082"/>
                      </a:lnTo>
                      <a:lnTo>
                        <a:pt x="21486" y="4197"/>
                      </a:lnTo>
                      <a:lnTo>
                        <a:pt x="22808" y="1590"/>
                      </a:lnTo>
                      <a:lnTo>
                        <a:pt x="23442" y="268"/>
                      </a:lnTo>
                      <a:lnTo>
                        <a:pt x="23459" y="197"/>
                      </a:lnTo>
                      <a:lnTo>
                        <a:pt x="23415" y="72"/>
                      </a:lnTo>
                      <a:lnTo>
                        <a:pt x="23290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" name="Google Shape;1688;p47"/>
                <p:cNvSpPr/>
                <p:nvPr/>
              </p:nvSpPr>
              <p:spPr>
                <a:xfrm>
                  <a:off x="8113312" y="4156694"/>
                  <a:ext cx="83119" cy="4200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6" h="13271" extrusionOk="0">
                      <a:moveTo>
                        <a:pt x="697" y="0"/>
                      </a:moveTo>
                      <a:lnTo>
                        <a:pt x="688" y="9"/>
                      </a:lnTo>
                      <a:lnTo>
                        <a:pt x="527" y="384"/>
                      </a:lnTo>
                      <a:lnTo>
                        <a:pt x="277" y="1188"/>
                      </a:lnTo>
                      <a:lnTo>
                        <a:pt x="117" y="2027"/>
                      </a:lnTo>
                      <a:lnTo>
                        <a:pt x="27" y="2903"/>
                      </a:lnTo>
                      <a:lnTo>
                        <a:pt x="1" y="3796"/>
                      </a:lnTo>
                      <a:lnTo>
                        <a:pt x="18" y="4680"/>
                      </a:lnTo>
                      <a:lnTo>
                        <a:pt x="117" y="5974"/>
                      </a:lnTo>
                      <a:lnTo>
                        <a:pt x="206" y="6778"/>
                      </a:lnTo>
                      <a:lnTo>
                        <a:pt x="322" y="7618"/>
                      </a:lnTo>
                      <a:lnTo>
                        <a:pt x="670" y="9279"/>
                      </a:lnTo>
                      <a:lnTo>
                        <a:pt x="911" y="10091"/>
                      </a:lnTo>
                      <a:lnTo>
                        <a:pt x="1036" y="10502"/>
                      </a:lnTo>
                      <a:lnTo>
                        <a:pt x="1313" y="11341"/>
                      </a:lnTo>
                      <a:lnTo>
                        <a:pt x="1670" y="12163"/>
                      </a:lnTo>
                      <a:lnTo>
                        <a:pt x="2010" y="12734"/>
                      </a:lnTo>
                      <a:lnTo>
                        <a:pt x="2269" y="13074"/>
                      </a:lnTo>
                      <a:lnTo>
                        <a:pt x="2421" y="13235"/>
                      </a:lnTo>
                      <a:lnTo>
                        <a:pt x="2483" y="13270"/>
                      </a:lnTo>
                      <a:lnTo>
                        <a:pt x="2590" y="13252"/>
                      </a:lnTo>
                      <a:lnTo>
                        <a:pt x="2626" y="13190"/>
                      </a:lnTo>
                      <a:lnTo>
                        <a:pt x="2617" y="13145"/>
                      </a:lnTo>
                      <a:lnTo>
                        <a:pt x="2546" y="12761"/>
                      </a:lnTo>
                      <a:lnTo>
                        <a:pt x="2305" y="12002"/>
                      </a:lnTo>
                      <a:lnTo>
                        <a:pt x="1858" y="10877"/>
                      </a:lnTo>
                      <a:lnTo>
                        <a:pt x="1581" y="10127"/>
                      </a:lnTo>
                      <a:lnTo>
                        <a:pt x="1322" y="9287"/>
                      </a:lnTo>
                      <a:lnTo>
                        <a:pt x="911" y="7582"/>
                      </a:lnTo>
                      <a:lnTo>
                        <a:pt x="769" y="6716"/>
                      </a:lnTo>
                      <a:lnTo>
                        <a:pt x="652" y="5841"/>
                      </a:lnTo>
                      <a:lnTo>
                        <a:pt x="545" y="4072"/>
                      </a:lnTo>
                      <a:lnTo>
                        <a:pt x="554" y="3188"/>
                      </a:lnTo>
                      <a:lnTo>
                        <a:pt x="599" y="2394"/>
                      </a:lnTo>
                      <a:lnTo>
                        <a:pt x="706" y="1206"/>
                      </a:lnTo>
                      <a:lnTo>
                        <a:pt x="751" y="420"/>
                      </a:lnTo>
                      <a:lnTo>
                        <a:pt x="742" y="18"/>
                      </a:lnTo>
                      <a:lnTo>
                        <a:pt x="733" y="0"/>
                      </a:lnTo>
                      <a:close/>
                    </a:path>
                  </a:pathLst>
                </a:custGeom>
                <a:solidFill>
                  <a:srgbClr val="EB5F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" name="Google Shape;1689;p47"/>
                <p:cNvSpPr/>
                <p:nvPr/>
              </p:nvSpPr>
              <p:spPr>
                <a:xfrm>
                  <a:off x="8186515" y="4453715"/>
                  <a:ext cx="432215" cy="358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55" h="11315" extrusionOk="0">
                      <a:moveTo>
                        <a:pt x="13511" y="1"/>
                      </a:moveTo>
                      <a:lnTo>
                        <a:pt x="13360" y="19"/>
                      </a:lnTo>
                      <a:lnTo>
                        <a:pt x="13288" y="81"/>
                      </a:lnTo>
                      <a:lnTo>
                        <a:pt x="12547" y="929"/>
                      </a:lnTo>
                      <a:lnTo>
                        <a:pt x="11047" y="2599"/>
                      </a:lnTo>
                      <a:lnTo>
                        <a:pt x="9502" y="4216"/>
                      </a:lnTo>
                      <a:lnTo>
                        <a:pt x="7868" y="5752"/>
                      </a:lnTo>
                      <a:lnTo>
                        <a:pt x="7010" y="6475"/>
                      </a:lnTo>
                      <a:lnTo>
                        <a:pt x="6171" y="7136"/>
                      </a:lnTo>
                      <a:lnTo>
                        <a:pt x="4430" y="8386"/>
                      </a:lnTo>
                      <a:lnTo>
                        <a:pt x="3528" y="8966"/>
                      </a:lnTo>
                      <a:lnTo>
                        <a:pt x="2519" y="9591"/>
                      </a:lnTo>
                      <a:lnTo>
                        <a:pt x="1483" y="10181"/>
                      </a:lnTo>
                      <a:lnTo>
                        <a:pt x="1090" y="10377"/>
                      </a:lnTo>
                      <a:lnTo>
                        <a:pt x="509" y="10699"/>
                      </a:lnTo>
                      <a:lnTo>
                        <a:pt x="170" y="10967"/>
                      </a:lnTo>
                      <a:lnTo>
                        <a:pt x="27" y="11127"/>
                      </a:lnTo>
                      <a:lnTo>
                        <a:pt x="0" y="11181"/>
                      </a:lnTo>
                      <a:lnTo>
                        <a:pt x="45" y="11297"/>
                      </a:lnTo>
                      <a:lnTo>
                        <a:pt x="99" y="11315"/>
                      </a:lnTo>
                      <a:lnTo>
                        <a:pt x="313" y="11315"/>
                      </a:lnTo>
                      <a:lnTo>
                        <a:pt x="759" y="11235"/>
                      </a:lnTo>
                      <a:lnTo>
                        <a:pt x="1438" y="11002"/>
                      </a:lnTo>
                      <a:lnTo>
                        <a:pt x="2787" y="10261"/>
                      </a:lnTo>
                      <a:lnTo>
                        <a:pt x="3546" y="9797"/>
                      </a:lnTo>
                      <a:lnTo>
                        <a:pt x="4064" y="9493"/>
                      </a:lnTo>
                      <a:lnTo>
                        <a:pt x="5073" y="8859"/>
                      </a:lnTo>
                      <a:lnTo>
                        <a:pt x="6055" y="8172"/>
                      </a:lnTo>
                      <a:lnTo>
                        <a:pt x="7010" y="7457"/>
                      </a:lnTo>
                      <a:lnTo>
                        <a:pt x="7484" y="7091"/>
                      </a:lnTo>
                      <a:lnTo>
                        <a:pt x="8368" y="6359"/>
                      </a:lnTo>
                      <a:lnTo>
                        <a:pt x="9645" y="5207"/>
                      </a:lnTo>
                      <a:lnTo>
                        <a:pt x="10466" y="4403"/>
                      </a:lnTo>
                      <a:lnTo>
                        <a:pt x="11243" y="3564"/>
                      </a:lnTo>
                      <a:lnTo>
                        <a:pt x="11984" y="2689"/>
                      </a:lnTo>
                      <a:lnTo>
                        <a:pt x="12681" y="1778"/>
                      </a:lnTo>
                      <a:lnTo>
                        <a:pt x="13324" y="831"/>
                      </a:lnTo>
                      <a:lnTo>
                        <a:pt x="13619" y="340"/>
                      </a:lnTo>
                      <a:lnTo>
                        <a:pt x="13654" y="251"/>
                      </a:lnTo>
                      <a:lnTo>
                        <a:pt x="13628" y="99"/>
                      </a:lnTo>
                      <a:lnTo>
                        <a:pt x="1351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87" name="Google Shape;1690;p47"/>
            <p:cNvSpPr/>
            <p:nvPr/>
          </p:nvSpPr>
          <p:spPr>
            <a:xfrm rot="-8551868" flipH="1">
              <a:off x="535234" y="933690"/>
              <a:ext cx="4148499" cy="3963257"/>
            </a:xfrm>
            <a:custGeom>
              <a:avLst/>
              <a:gdLst/>
              <a:ahLst/>
              <a:cxnLst/>
              <a:rect l="l" t="t" r="r" b="b"/>
              <a:pathLst>
                <a:path w="51598" h="49294" extrusionOk="0">
                  <a:moveTo>
                    <a:pt x="18012" y="0"/>
                  </a:moveTo>
                  <a:lnTo>
                    <a:pt x="17387" y="27"/>
                  </a:lnTo>
                  <a:lnTo>
                    <a:pt x="16762" y="108"/>
                  </a:lnTo>
                  <a:lnTo>
                    <a:pt x="16155" y="259"/>
                  </a:lnTo>
                  <a:lnTo>
                    <a:pt x="15860" y="367"/>
                  </a:lnTo>
                  <a:lnTo>
                    <a:pt x="15583" y="465"/>
                  </a:lnTo>
                  <a:lnTo>
                    <a:pt x="15065" y="724"/>
                  </a:lnTo>
                  <a:lnTo>
                    <a:pt x="14574" y="1036"/>
                  </a:lnTo>
                  <a:lnTo>
                    <a:pt x="14119" y="1385"/>
                  </a:lnTo>
                  <a:lnTo>
                    <a:pt x="13690" y="1786"/>
                  </a:lnTo>
                  <a:lnTo>
                    <a:pt x="13315" y="2224"/>
                  </a:lnTo>
                  <a:lnTo>
                    <a:pt x="12976" y="2706"/>
                  </a:lnTo>
                  <a:lnTo>
                    <a:pt x="12690" y="3206"/>
                  </a:lnTo>
                  <a:lnTo>
                    <a:pt x="12565" y="3474"/>
                  </a:lnTo>
                  <a:lnTo>
                    <a:pt x="12449" y="3742"/>
                  </a:lnTo>
                  <a:lnTo>
                    <a:pt x="12261" y="4296"/>
                  </a:lnTo>
                  <a:lnTo>
                    <a:pt x="12127" y="4867"/>
                  </a:lnTo>
                  <a:lnTo>
                    <a:pt x="12056" y="5457"/>
                  </a:lnTo>
                  <a:lnTo>
                    <a:pt x="12047" y="5751"/>
                  </a:lnTo>
                  <a:lnTo>
                    <a:pt x="12047" y="6091"/>
                  </a:lnTo>
                  <a:lnTo>
                    <a:pt x="12101" y="6769"/>
                  </a:lnTo>
                  <a:lnTo>
                    <a:pt x="12172" y="7448"/>
                  </a:lnTo>
                  <a:lnTo>
                    <a:pt x="12217" y="8127"/>
                  </a:lnTo>
                  <a:lnTo>
                    <a:pt x="12208" y="8466"/>
                  </a:lnTo>
                  <a:lnTo>
                    <a:pt x="12172" y="8779"/>
                  </a:lnTo>
                  <a:lnTo>
                    <a:pt x="12029" y="9323"/>
                  </a:lnTo>
                  <a:lnTo>
                    <a:pt x="11779" y="9806"/>
                  </a:lnTo>
                  <a:lnTo>
                    <a:pt x="11449" y="10216"/>
                  </a:lnTo>
                  <a:lnTo>
                    <a:pt x="11038" y="10574"/>
                  </a:lnTo>
                  <a:lnTo>
                    <a:pt x="10573" y="10859"/>
                  </a:lnTo>
                  <a:lnTo>
                    <a:pt x="10064" y="11100"/>
                  </a:lnTo>
                  <a:lnTo>
                    <a:pt x="9529" y="11279"/>
                  </a:lnTo>
                  <a:lnTo>
                    <a:pt x="9243" y="11350"/>
                  </a:lnTo>
                  <a:lnTo>
                    <a:pt x="8904" y="11431"/>
                  </a:lnTo>
                  <a:lnTo>
                    <a:pt x="8198" y="11538"/>
                  </a:lnTo>
                  <a:lnTo>
                    <a:pt x="7135" y="11645"/>
                  </a:lnTo>
                  <a:lnTo>
                    <a:pt x="6073" y="11743"/>
                  </a:lnTo>
                  <a:lnTo>
                    <a:pt x="5367" y="11850"/>
                  </a:lnTo>
                  <a:lnTo>
                    <a:pt x="4680" y="12011"/>
                  </a:lnTo>
                  <a:lnTo>
                    <a:pt x="4010" y="12252"/>
                  </a:lnTo>
                  <a:lnTo>
                    <a:pt x="3688" y="12413"/>
                  </a:lnTo>
                  <a:lnTo>
                    <a:pt x="3385" y="12583"/>
                  </a:lnTo>
                  <a:lnTo>
                    <a:pt x="2831" y="12994"/>
                  </a:lnTo>
                  <a:lnTo>
                    <a:pt x="2331" y="13485"/>
                  </a:lnTo>
                  <a:lnTo>
                    <a:pt x="1938" y="14047"/>
                  </a:lnTo>
                  <a:lnTo>
                    <a:pt x="1786" y="14351"/>
                  </a:lnTo>
                  <a:lnTo>
                    <a:pt x="1554" y="14654"/>
                  </a:lnTo>
                  <a:lnTo>
                    <a:pt x="1349" y="14967"/>
                  </a:lnTo>
                  <a:lnTo>
                    <a:pt x="1063" y="15449"/>
                  </a:lnTo>
                  <a:lnTo>
                    <a:pt x="608" y="16476"/>
                  </a:lnTo>
                  <a:lnTo>
                    <a:pt x="277" y="17548"/>
                  </a:lnTo>
                  <a:lnTo>
                    <a:pt x="81" y="18646"/>
                  </a:lnTo>
                  <a:lnTo>
                    <a:pt x="27" y="19209"/>
                  </a:lnTo>
                  <a:lnTo>
                    <a:pt x="0" y="19718"/>
                  </a:lnTo>
                  <a:lnTo>
                    <a:pt x="18" y="20780"/>
                  </a:lnTo>
                  <a:lnTo>
                    <a:pt x="143" y="21861"/>
                  </a:lnTo>
                  <a:lnTo>
                    <a:pt x="393" y="22924"/>
                  </a:lnTo>
                  <a:lnTo>
                    <a:pt x="670" y="23692"/>
                  </a:lnTo>
                  <a:lnTo>
                    <a:pt x="902" y="24174"/>
                  </a:lnTo>
                  <a:lnTo>
                    <a:pt x="1170" y="24629"/>
                  </a:lnTo>
                  <a:lnTo>
                    <a:pt x="1474" y="25058"/>
                  </a:lnTo>
                  <a:lnTo>
                    <a:pt x="1813" y="25460"/>
                  </a:lnTo>
                  <a:lnTo>
                    <a:pt x="2206" y="25817"/>
                  </a:lnTo>
                  <a:lnTo>
                    <a:pt x="2635" y="26121"/>
                  </a:lnTo>
                  <a:lnTo>
                    <a:pt x="3108" y="26388"/>
                  </a:lnTo>
                  <a:lnTo>
                    <a:pt x="3367" y="26496"/>
                  </a:lnTo>
                  <a:lnTo>
                    <a:pt x="3680" y="26612"/>
                  </a:lnTo>
                  <a:lnTo>
                    <a:pt x="4323" y="26772"/>
                  </a:lnTo>
                  <a:lnTo>
                    <a:pt x="5305" y="26880"/>
                  </a:lnTo>
                  <a:lnTo>
                    <a:pt x="6635" y="26889"/>
                  </a:lnTo>
                  <a:lnTo>
                    <a:pt x="7627" y="26915"/>
                  </a:lnTo>
                  <a:lnTo>
                    <a:pt x="8287" y="26978"/>
                  </a:lnTo>
                  <a:lnTo>
                    <a:pt x="8609" y="27040"/>
                  </a:lnTo>
                  <a:lnTo>
                    <a:pt x="8877" y="27103"/>
                  </a:lnTo>
                  <a:lnTo>
                    <a:pt x="9404" y="27273"/>
                  </a:lnTo>
                  <a:lnTo>
                    <a:pt x="9904" y="27514"/>
                  </a:lnTo>
                  <a:lnTo>
                    <a:pt x="10350" y="27835"/>
                  </a:lnTo>
                  <a:lnTo>
                    <a:pt x="10547" y="28040"/>
                  </a:lnTo>
                  <a:lnTo>
                    <a:pt x="10716" y="28255"/>
                  </a:lnTo>
                  <a:lnTo>
                    <a:pt x="10949" y="28737"/>
                  </a:lnTo>
                  <a:lnTo>
                    <a:pt x="11038" y="29255"/>
                  </a:lnTo>
                  <a:lnTo>
                    <a:pt x="11011" y="29791"/>
                  </a:lnTo>
                  <a:lnTo>
                    <a:pt x="10949" y="30059"/>
                  </a:lnTo>
                  <a:lnTo>
                    <a:pt x="10859" y="30362"/>
                  </a:lnTo>
                  <a:lnTo>
                    <a:pt x="10609" y="30943"/>
                  </a:lnTo>
                  <a:lnTo>
                    <a:pt x="10127" y="31764"/>
                  </a:lnTo>
                  <a:lnTo>
                    <a:pt x="9779" y="32291"/>
                  </a:lnTo>
                  <a:lnTo>
                    <a:pt x="9430" y="32836"/>
                  </a:lnTo>
                  <a:lnTo>
                    <a:pt x="8930" y="33675"/>
                  </a:lnTo>
                  <a:lnTo>
                    <a:pt x="8654" y="34256"/>
                  </a:lnTo>
                  <a:lnTo>
                    <a:pt x="8529" y="34559"/>
                  </a:lnTo>
                  <a:lnTo>
                    <a:pt x="8421" y="34854"/>
                  </a:lnTo>
                  <a:lnTo>
                    <a:pt x="8252" y="35461"/>
                  </a:lnTo>
                  <a:lnTo>
                    <a:pt x="8136" y="36077"/>
                  </a:lnTo>
                  <a:lnTo>
                    <a:pt x="8082" y="36694"/>
                  </a:lnTo>
                  <a:lnTo>
                    <a:pt x="8091" y="37319"/>
                  </a:lnTo>
                  <a:lnTo>
                    <a:pt x="8171" y="37926"/>
                  </a:lnTo>
                  <a:lnTo>
                    <a:pt x="8332" y="38533"/>
                  </a:lnTo>
                  <a:lnTo>
                    <a:pt x="8564" y="39114"/>
                  </a:lnTo>
                  <a:lnTo>
                    <a:pt x="8725" y="39390"/>
                  </a:lnTo>
                  <a:lnTo>
                    <a:pt x="8868" y="39632"/>
                  </a:lnTo>
                  <a:lnTo>
                    <a:pt x="9216" y="40078"/>
                  </a:lnTo>
                  <a:lnTo>
                    <a:pt x="9618" y="40480"/>
                  </a:lnTo>
                  <a:lnTo>
                    <a:pt x="10064" y="40828"/>
                  </a:lnTo>
                  <a:lnTo>
                    <a:pt x="10556" y="41114"/>
                  </a:lnTo>
                  <a:lnTo>
                    <a:pt x="11074" y="41328"/>
                  </a:lnTo>
                  <a:lnTo>
                    <a:pt x="11618" y="41462"/>
                  </a:lnTo>
                  <a:lnTo>
                    <a:pt x="12190" y="41498"/>
                  </a:lnTo>
                  <a:lnTo>
                    <a:pt x="12476" y="41480"/>
                  </a:lnTo>
                  <a:lnTo>
                    <a:pt x="12726" y="41453"/>
                  </a:lnTo>
                  <a:lnTo>
                    <a:pt x="13217" y="41337"/>
                  </a:lnTo>
                  <a:lnTo>
                    <a:pt x="13690" y="41167"/>
                  </a:lnTo>
                  <a:lnTo>
                    <a:pt x="14145" y="40953"/>
                  </a:lnTo>
                  <a:lnTo>
                    <a:pt x="14806" y="40578"/>
                  </a:lnTo>
                  <a:lnTo>
                    <a:pt x="15637" y="39989"/>
                  </a:lnTo>
                  <a:lnTo>
                    <a:pt x="16039" y="39694"/>
                  </a:lnTo>
                  <a:lnTo>
                    <a:pt x="16396" y="39426"/>
                  </a:lnTo>
                  <a:lnTo>
                    <a:pt x="17182" y="38881"/>
                  </a:lnTo>
                  <a:lnTo>
                    <a:pt x="17807" y="38551"/>
                  </a:lnTo>
                  <a:lnTo>
                    <a:pt x="18235" y="38381"/>
                  </a:lnTo>
                  <a:lnTo>
                    <a:pt x="18691" y="38283"/>
                  </a:lnTo>
                  <a:lnTo>
                    <a:pt x="19146" y="38274"/>
                  </a:lnTo>
                  <a:lnTo>
                    <a:pt x="19378" y="38310"/>
                  </a:lnTo>
                  <a:lnTo>
                    <a:pt x="19682" y="38381"/>
                  </a:lnTo>
                  <a:lnTo>
                    <a:pt x="20200" y="38631"/>
                  </a:lnTo>
                  <a:lnTo>
                    <a:pt x="20629" y="39006"/>
                  </a:lnTo>
                  <a:lnTo>
                    <a:pt x="20977" y="39462"/>
                  </a:lnTo>
                  <a:lnTo>
                    <a:pt x="21254" y="39989"/>
                  </a:lnTo>
                  <a:lnTo>
                    <a:pt x="21459" y="40551"/>
                  </a:lnTo>
                  <a:lnTo>
                    <a:pt x="21673" y="41418"/>
                  </a:lnTo>
                  <a:lnTo>
                    <a:pt x="21754" y="41971"/>
                  </a:lnTo>
                  <a:lnTo>
                    <a:pt x="21843" y="42703"/>
                  </a:lnTo>
                  <a:lnTo>
                    <a:pt x="21977" y="43793"/>
                  </a:lnTo>
                  <a:lnTo>
                    <a:pt x="22102" y="44507"/>
                  </a:lnTo>
                  <a:lnTo>
                    <a:pt x="22191" y="44864"/>
                  </a:lnTo>
                  <a:lnTo>
                    <a:pt x="22281" y="45159"/>
                  </a:lnTo>
                  <a:lnTo>
                    <a:pt x="22495" y="45731"/>
                  </a:lnTo>
                  <a:lnTo>
                    <a:pt x="22763" y="46284"/>
                  </a:lnTo>
                  <a:lnTo>
                    <a:pt x="23075" y="46811"/>
                  </a:lnTo>
                  <a:lnTo>
                    <a:pt x="23254" y="47061"/>
                  </a:lnTo>
                  <a:lnTo>
                    <a:pt x="23442" y="47293"/>
                  </a:lnTo>
                  <a:lnTo>
                    <a:pt x="23843" y="47740"/>
                  </a:lnTo>
                  <a:lnTo>
                    <a:pt x="24290" y="48142"/>
                  </a:lnTo>
                  <a:lnTo>
                    <a:pt x="24772" y="48490"/>
                  </a:lnTo>
                  <a:lnTo>
                    <a:pt x="25290" y="48776"/>
                  </a:lnTo>
                  <a:lnTo>
                    <a:pt x="25835" y="49008"/>
                  </a:lnTo>
                  <a:lnTo>
                    <a:pt x="26406" y="49178"/>
                  </a:lnTo>
                  <a:lnTo>
                    <a:pt x="27005" y="49267"/>
                  </a:lnTo>
                  <a:lnTo>
                    <a:pt x="27308" y="49285"/>
                  </a:lnTo>
                  <a:lnTo>
                    <a:pt x="27621" y="49294"/>
                  </a:lnTo>
                  <a:lnTo>
                    <a:pt x="28228" y="49231"/>
                  </a:lnTo>
                  <a:lnTo>
                    <a:pt x="28817" y="49106"/>
                  </a:lnTo>
                  <a:lnTo>
                    <a:pt x="29371" y="48901"/>
                  </a:lnTo>
                  <a:lnTo>
                    <a:pt x="29898" y="48624"/>
                  </a:lnTo>
                  <a:lnTo>
                    <a:pt x="30380" y="48285"/>
                  </a:lnTo>
                  <a:lnTo>
                    <a:pt x="30818" y="47874"/>
                  </a:lnTo>
                  <a:lnTo>
                    <a:pt x="31202" y="47401"/>
                  </a:lnTo>
                  <a:lnTo>
                    <a:pt x="31371" y="47142"/>
                  </a:lnTo>
                  <a:lnTo>
                    <a:pt x="31550" y="46847"/>
                  </a:lnTo>
                  <a:lnTo>
                    <a:pt x="31863" y="46231"/>
                  </a:lnTo>
                  <a:lnTo>
                    <a:pt x="32255" y="45266"/>
                  </a:lnTo>
                  <a:lnTo>
                    <a:pt x="32505" y="44623"/>
                  </a:lnTo>
                  <a:lnTo>
                    <a:pt x="33059" y="43186"/>
                  </a:lnTo>
                  <a:lnTo>
                    <a:pt x="33613" y="41748"/>
                  </a:lnTo>
                  <a:lnTo>
                    <a:pt x="34122" y="40382"/>
                  </a:lnTo>
                  <a:lnTo>
                    <a:pt x="34658" y="39015"/>
                  </a:lnTo>
                  <a:lnTo>
                    <a:pt x="34783" y="38730"/>
                  </a:lnTo>
                  <a:lnTo>
                    <a:pt x="35068" y="38167"/>
                  </a:lnTo>
                  <a:lnTo>
                    <a:pt x="35435" y="37667"/>
                  </a:lnTo>
                  <a:lnTo>
                    <a:pt x="35774" y="37354"/>
                  </a:lnTo>
                  <a:lnTo>
                    <a:pt x="36033" y="37185"/>
                  </a:lnTo>
                  <a:lnTo>
                    <a:pt x="36176" y="37104"/>
                  </a:lnTo>
                  <a:lnTo>
                    <a:pt x="36479" y="36979"/>
                  </a:lnTo>
                  <a:lnTo>
                    <a:pt x="37104" y="36845"/>
                  </a:lnTo>
                  <a:lnTo>
                    <a:pt x="37747" y="36828"/>
                  </a:lnTo>
                  <a:lnTo>
                    <a:pt x="38390" y="36917"/>
                  </a:lnTo>
                  <a:lnTo>
                    <a:pt x="39364" y="37167"/>
                  </a:lnTo>
                  <a:lnTo>
                    <a:pt x="40605" y="37613"/>
                  </a:lnTo>
                  <a:lnTo>
                    <a:pt x="41194" y="37819"/>
                  </a:lnTo>
                  <a:lnTo>
                    <a:pt x="41498" y="37917"/>
                  </a:lnTo>
                  <a:lnTo>
                    <a:pt x="42132" y="38096"/>
                  </a:lnTo>
                  <a:lnTo>
                    <a:pt x="42757" y="38221"/>
                  </a:lnTo>
                  <a:lnTo>
                    <a:pt x="43391" y="38283"/>
                  </a:lnTo>
                  <a:lnTo>
                    <a:pt x="44016" y="38283"/>
                  </a:lnTo>
                  <a:lnTo>
                    <a:pt x="44632" y="38194"/>
                  </a:lnTo>
                  <a:lnTo>
                    <a:pt x="45240" y="38024"/>
                  </a:lnTo>
                  <a:lnTo>
                    <a:pt x="45829" y="37747"/>
                  </a:lnTo>
                  <a:lnTo>
                    <a:pt x="46115" y="37569"/>
                  </a:lnTo>
                  <a:lnTo>
                    <a:pt x="46356" y="37399"/>
                  </a:lnTo>
                  <a:lnTo>
                    <a:pt x="46802" y="37033"/>
                  </a:lnTo>
                  <a:lnTo>
                    <a:pt x="47204" y="36613"/>
                  </a:lnTo>
                  <a:lnTo>
                    <a:pt x="47579" y="36167"/>
                  </a:lnTo>
                  <a:lnTo>
                    <a:pt x="48088" y="35443"/>
                  </a:lnTo>
                  <a:lnTo>
                    <a:pt x="48669" y="34425"/>
                  </a:lnTo>
                  <a:lnTo>
                    <a:pt x="48919" y="33907"/>
                  </a:lnTo>
                  <a:lnTo>
                    <a:pt x="49205" y="33327"/>
                  </a:lnTo>
                  <a:lnTo>
                    <a:pt x="49589" y="32398"/>
                  </a:lnTo>
                  <a:lnTo>
                    <a:pt x="49794" y="31755"/>
                  </a:lnTo>
                  <a:lnTo>
                    <a:pt x="49937" y="31103"/>
                  </a:lnTo>
                  <a:lnTo>
                    <a:pt x="49990" y="30452"/>
                  </a:lnTo>
                  <a:lnTo>
                    <a:pt x="49928" y="29809"/>
                  </a:lnTo>
                  <a:lnTo>
                    <a:pt x="49740" y="29175"/>
                  </a:lnTo>
                  <a:lnTo>
                    <a:pt x="49580" y="28871"/>
                  </a:lnTo>
                  <a:lnTo>
                    <a:pt x="49401" y="28594"/>
                  </a:lnTo>
                  <a:lnTo>
                    <a:pt x="48981" y="28112"/>
                  </a:lnTo>
                  <a:lnTo>
                    <a:pt x="48517" y="27665"/>
                  </a:lnTo>
                  <a:lnTo>
                    <a:pt x="48061" y="27219"/>
                  </a:lnTo>
                  <a:lnTo>
                    <a:pt x="47847" y="26969"/>
                  </a:lnTo>
                  <a:lnTo>
                    <a:pt x="47686" y="26755"/>
                  </a:lnTo>
                  <a:lnTo>
                    <a:pt x="47401" y="26290"/>
                  </a:lnTo>
                  <a:lnTo>
                    <a:pt x="47186" y="25790"/>
                  </a:lnTo>
                  <a:lnTo>
                    <a:pt x="47026" y="25263"/>
                  </a:lnTo>
                  <a:lnTo>
                    <a:pt x="46981" y="24995"/>
                  </a:lnTo>
                  <a:lnTo>
                    <a:pt x="46936" y="24727"/>
                  </a:lnTo>
                  <a:lnTo>
                    <a:pt x="46918" y="24174"/>
                  </a:lnTo>
                  <a:lnTo>
                    <a:pt x="46954" y="23629"/>
                  </a:lnTo>
                  <a:lnTo>
                    <a:pt x="47061" y="23093"/>
                  </a:lnTo>
                  <a:lnTo>
                    <a:pt x="47142" y="22834"/>
                  </a:lnTo>
                  <a:lnTo>
                    <a:pt x="47249" y="22540"/>
                  </a:lnTo>
                  <a:lnTo>
                    <a:pt x="47535" y="22004"/>
                  </a:lnTo>
                  <a:lnTo>
                    <a:pt x="47892" y="21504"/>
                  </a:lnTo>
                  <a:lnTo>
                    <a:pt x="48303" y="21048"/>
                  </a:lnTo>
                  <a:lnTo>
                    <a:pt x="48526" y="20834"/>
                  </a:lnTo>
                  <a:lnTo>
                    <a:pt x="48999" y="20405"/>
                  </a:lnTo>
                  <a:lnTo>
                    <a:pt x="49955" y="19548"/>
                  </a:lnTo>
                  <a:lnTo>
                    <a:pt x="50598" y="18852"/>
                  </a:lnTo>
                  <a:lnTo>
                    <a:pt x="50973" y="18351"/>
                  </a:lnTo>
                  <a:lnTo>
                    <a:pt x="51276" y="17798"/>
                  </a:lnTo>
                  <a:lnTo>
                    <a:pt x="51491" y="17200"/>
                  </a:lnTo>
                  <a:lnTo>
                    <a:pt x="51553" y="16869"/>
                  </a:lnTo>
                  <a:lnTo>
                    <a:pt x="51598" y="16557"/>
                  </a:lnTo>
                  <a:lnTo>
                    <a:pt x="51571" y="15976"/>
                  </a:lnTo>
                  <a:lnTo>
                    <a:pt x="51437" y="15431"/>
                  </a:lnTo>
                  <a:lnTo>
                    <a:pt x="51187" y="14949"/>
                  </a:lnTo>
                  <a:lnTo>
                    <a:pt x="50857" y="14521"/>
                  </a:lnTo>
                  <a:lnTo>
                    <a:pt x="50437" y="14145"/>
                  </a:lnTo>
                  <a:lnTo>
                    <a:pt x="49955" y="13842"/>
                  </a:lnTo>
                  <a:lnTo>
                    <a:pt x="49428" y="13610"/>
                  </a:lnTo>
                  <a:lnTo>
                    <a:pt x="49142" y="13529"/>
                  </a:lnTo>
                  <a:lnTo>
                    <a:pt x="48812" y="13449"/>
                  </a:lnTo>
                  <a:lnTo>
                    <a:pt x="48142" y="13369"/>
                  </a:lnTo>
                  <a:lnTo>
                    <a:pt x="47133" y="13378"/>
                  </a:lnTo>
                  <a:lnTo>
                    <a:pt x="45784" y="13511"/>
                  </a:lnTo>
                  <a:lnTo>
                    <a:pt x="44784" y="13556"/>
                  </a:lnTo>
                  <a:lnTo>
                    <a:pt x="44114" y="13511"/>
                  </a:lnTo>
                  <a:lnTo>
                    <a:pt x="43775" y="13458"/>
                  </a:lnTo>
                  <a:lnTo>
                    <a:pt x="43507" y="13395"/>
                  </a:lnTo>
                  <a:lnTo>
                    <a:pt x="42980" y="13217"/>
                  </a:lnTo>
                  <a:lnTo>
                    <a:pt x="42480" y="12976"/>
                  </a:lnTo>
                  <a:lnTo>
                    <a:pt x="42016" y="12681"/>
                  </a:lnTo>
                  <a:lnTo>
                    <a:pt x="41587" y="12333"/>
                  </a:lnTo>
                  <a:lnTo>
                    <a:pt x="41203" y="11931"/>
                  </a:lnTo>
                  <a:lnTo>
                    <a:pt x="40873" y="11484"/>
                  </a:lnTo>
                  <a:lnTo>
                    <a:pt x="40596" y="11011"/>
                  </a:lnTo>
                  <a:lnTo>
                    <a:pt x="40489" y="10752"/>
                  </a:lnTo>
                  <a:lnTo>
                    <a:pt x="40355" y="10404"/>
                  </a:lnTo>
                  <a:lnTo>
                    <a:pt x="40176" y="9689"/>
                  </a:lnTo>
                  <a:lnTo>
                    <a:pt x="40033" y="8582"/>
                  </a:lnTo>
                  <a:lnTo>
                    <a:pt x="39971" y="7850"/>
                  </a:lnTo>
                  <a:lnTo>
                    <a:pt x="39900" y="7171"/>
                  </a:lnTo>
                  <a:lnTo>
                    <a:pt x="39712" y="6171"/>
                  </a:lnTo>
                  <a:lnTo>
                    <a:pt x="39524" y="5528"/>
                  </a:lnTo>
                  <a:lnTo>
                    <a:pt x="39399" y="5207"/>
                  </a:lnTo>
                  <a:lnTo>
                    <a:pt x="39274" y="4921"/>
                  </a:lnTo>
                  <a:lnTo>
                    <a:pt x="38980" y="4376"/>
                  </a:lnTo>
                  <a:lnTo>
                    <a:pt x="38640" y="3858"/>
                  </a:lnTo>
                  <a:lnTo>
                    <a:pt x="38247" y="3385"/>
                  </a:lnTo>
                  <a:lnTo>
                    <a:pt x="37801" y="2965"/>
                  </a:lnTo>
                  <a:lnTo>
                    <a:pt x="37319" y="2590"/>
                  </a:lnTo>
                  <a:lnTo>
                    <a:pt x="36783" y="2278"/>
                  </a:lnTo>
                  <a:lnTo>
                    <a:pt x="36211" y="2045"/>
                  </a:lnTo>
                  <a:lnTo>
                    <a:pt x="35908" y="1947"/>
                  </a:lnTo>
                  <a:lnTo>
                    <a:pt x="35604" y="1876"/>
                  </a:lnTo>
                  <a:lnTo>
                    <a:pt x="34988" y="1804"/>
                  </a:lnTo>
                  <a:lnTo>
                    <a:pt x="34390" y="1813"/>
                  </a:lnTo>
                  <a:lnTo>
                    <a:pt x="33809" y="1920"/>
                  </a:lnTo>
                  <a:lnTo>
                    <a:pt x="33247" y="2099"/>
                  </a:lnTo>
                  <a:lnTo>
                    <a:pt x="32720" y="2358"/>
                  </a:lnTo>
                  <a:lnTo>
                    <a:pt x="32220" y="2697"/>
                  </a:lnTo>
                  <a:lnTo>
                    <a:pt x="31764" y="3108"/>
                  </a:lnTo>
                  <a:lnTo>
                    <a:pt x="31559" y="3340"/>
                  </a:lnTo>
                  <a:lnTo>
                    <a:pt x="31237" y="3733"/>
                  </a:lnTo>
                  <a:lnTo>
                    <a:pt x="30621" y="4626"/>
                  </a:lnTo>
                  <a:lnTo>
                    <a:pt x="30112" y="5260"/>
                  </a:lnTo>
                  <a:lnTo>
                    <a:pt x="29746" y="5644"/>
                  </a:lnTo>
                  <a:lnTo>
                    <a:pt x="29326" y="5957"/>
                  </a:lnTo>
                  <a:lnTo>
                    <a:pt x="28862" y="6180"/>
                  </a:lnTo>
                  <a:lnTo>
                    <a:pt x="28594" y="6251"/>
                  </a:lnTo>
                  <a:lnTo>
                    <a:pt x="28282" y="6305"/>
                  </a:lnTo>
                  <a:lnTo>
                    <a:pt x="27674" y="6287"/>
                  </a:lnTo>
                  <a:lnTo>
                    <a:pt x="27076" y="6153"/>
                  </a:lnTo>
                  <a:lnTo>
                    <a:pt x="26496" y="5912"/>
                  </a:lnTo>
                  <a:lnTo>
                    <a:pt x="25951" y="5591"/>
                  </a:lnTo>
                  <a:lnTo>
                    <a:pt x="25433" y="5207"/>
                  </a:lnTo>
                  <a:lnTo>
                    <a:pt x="24727" y="4573"/>
                  </a:lnTo>
                  <a:lnTo>
                    <a:pt x="24326" y="4135"/>
                  </a:lnTo>
                  <a:lnTo>
                    <a:pt x="23513" y="3180"/>
                  </a:lnTo>
                  <a:lnTo>
                    <a:pt x="22236" y="1795"/>
                  </a:lnTo>
                  <a:lnTo>
                    <a:pt x="21522" y="1197"/>
                  </a:lnTo>
                  <a:lnTo>
                    <a:pt x="21004" y="849"/>
                  </a:lnTo>
                  <a:lnTo>
                    <a:pt x="20727" y="688"/>
                  </a:lnTo>
                  <a:lnTo>
                    <a:pt x="20450" y="545"/>
                  </a:lnTo>
                  <a:lnTo>
                    <a:pt x="19870" y="313"/>
                  </a:lnTo>
                  <a:lnTo>
                    <a:pt x="19262" y="143"/>
                  </a:lnTo>
                  <a:lnTo>
                    <a:pt x="18646" y="45"/>
                  </a:lnTo>
                  <a:lnTo>
                    <a:pt x="1801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" name="TextBox 77">
            <a:extLst>
              <a:ext uri="{FF2B5EF4-FFF2-40B4-BE49-F238E27FC236}">
                <a16:creationId xmlns:a16="http://schemas.microsoft.com/office/drawing/2014/main" id="{641D2AF5-49FF-4385-B334-E7EC4E3A8DC5}"/>
              </a:ext>
            </a:extLst>
          </p:cNvPr>
          <p:cNvSpPr txBox="1"/>
          <p:nvPr/>
        </p:nvSpPr>
        <p:spPr>
          <a:xfrm>
            <a:off x="896088" y="402977"/>
            <a:ext cx="7474060" cy="461665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algn="ctr"/>
            <a:r>
              <a:rPr lang="en-US" sz="2400" b="1" dirty="0" err="1">
                <a:solidFill>
                  <a:srgbClr val="FFFFFF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2400" b="1" dirty="0">
                <a:solidFill>
                  <a:srgbClr val="FFFFFF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 smtClean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r>
              <a:rPr lang="en-US" sz="2400" b="1" dirty="0" smtClean="0">
                <a:solidFill>
                  <a:srgbClr val="FFFFFF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400" b="1" dirty="0" err="1" smtClean="0">
                <a:solidFill>
                  <a:srgbClr val="FFFFFF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sz="2400" b="1" dirty="0" smtClean="0">
                <a:solidFill>
                  <a:srgbClr val="FFFFFF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FFFFFF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tích</a:t>
            </a:r>
            <a:r>
              <a:rPr lang="en-US" sz="2400" b="1" dirty="0">
                <a:solidFill>
                  <a:srgbClr val="FFFFFF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FFFFFF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400" b="1" dirty="0">
                <a:solidFill>
                  <a:srgbClr val="FFFFFF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FFFFFF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đa</a:t>
            </a:r>
            <a:r>
              <a:rPr lang="en-US" sz="2400" b="1" dirty="0">
                <a:solidFill>
                  <a:srgbClr val="FFFFFF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FFFFFF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thức</a:t>
            </a:r>
            <a:r>
              <a:rPr lang="en-US" sz="2400" b="1" dirty="0">
                <a:solidFill>
                  <a:srgbClr val="FFFFFF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FFFFFF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sau</a:t>
            </a:r>
            <a:r>
              <a:rPr lang="en-US" sz="2400" b="1" dirty="0">
                <a:solidFill>
                  <a:srgbClr val="FFFFFF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FFFFFF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2400" b="1" dirty="0">
                <a:solidFill>
                  <a:srgbClr val="FFFFFF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FFFFFF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nhân</a:t>
            </a:r>
            <a:r>
              <a:rPr lang="en-US" sz="2400" b="1" dirty="0">
                <a:solidFill>
                  <a:srgbClr val="FFFFFF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FFFFFF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tử</a:t>
            </a:r>
            <a:r>
              <a:rPr lang="en-US" sz="2400" b="1" dirty="0">
                <a:solidFill>
                  <a:srgbClr val="FFFFFF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sz="2400" b="1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5992A457-ED82-4483-9172-FDE264D31656}"/>
              </a:ext>
            </a:extLst>
          </p:cNvPr>
          <p:cNvSpPr txBox="1"/>
          <p:nvPr/>
        </p:nvSpPr>
        <p:spPr>
          <a:xfrm>
            <a:off x="1233960" y="1614379"/>
            <a:ext cx="2901211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ES" sz="2400" b="1" i="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a) x</a:t>
            </a:r>
            <a:r>
              <a:rPr lang="es-ES" sz="2400" b="1" i="0" baseline="300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s-ES" sz="2400" b="1" i="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 –</a:t>
            </a:r>
            <a:r>
              <a:rPr lang="es-ES" sz="2400" b="1" i="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xy</a:t>
            </a:r>
            <a:r>
              <a:rPr lang="es-ES" sz="2400" b="1" i="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+ x – y</a:t>
            </a:r>
            <a:endParaRPr 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2481583" y="2654183"/>
            <a:ext cx="4572000" cy="1554272"/>
          </a:xfrm>
          <a:prstGeom prst="rect">
            <a:avLst/>
          </a:prstGeom>
        </p:spPr>
        <p:txBody>
          <a:bodyPr>
            <a:spAutoFit/>
          </a:bodyPr>
          <a:lstStyle/>
          <a:p>
            <a:pPr eaLnBrk="1" hangingPunct="1">
              <a:spcBef>
                <a:spcPts val="600"/>
              </a:spcBef>
              <a:defRPr/>
            </a:pPr>
            <a:r>
              <a:rPr lang="en-US" sz="2000" b="1" dirty="0">
                <a:latin typeface="Times New Roman" pitchFamily="18" charset="0"/>
                <a:cs typeface="Times New Roman" pitchFamily="18" charset="0"/>
              </a:rPr>
              <a:t>HOẠT ĐỘNG CÁ NHÂN</a:t>
            </a:r>
          </a:p>
          <a:p>
            <a:pPr eaLnBrk="1" hangingPunct="1">
              <a:spcBef>
                <a:spcPts val="600"/>
              </a:spcBef>
              <a:defRPr/>
            </a:pPr>
            <a:r>
              <a:rPr lang="en-US" sz="2000" b="1" dirty="0">
                <a:latin typeface="Times New Roman" pitchFamily="18" charset="0"/>
                <a:cs typeface="Times New Roman" pitchFamily="18" charset="0"/>
              </a:rPr>
              <a:t>+ </a:t>
            </a:r>
            <a:r>
              <a:rPr lang="en-US" sz="2000" b="1" dirty="0" err="1">
                <a:latin typeface="Times New Roman" pitchFamily="18" charset="0"/>
                <a:cs typeface="Times New Roman" pitchFamily="18" charset="0"/>
              </a:rPr>
              <a:t>Nhiệm</a:t>
            </a:r>
            <a:r>
              <a:rPr lang="en-US" sz="2000" b="1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b="1" dirty="0" err="1">
                <a:latin typeface="Times New Roman" pitchFamily="18" charset="0"/>
                <a:cs typeface="Times New Roman" pitchFamily="18" charset="0"/>
              </a:rPr>
              <a:t>vụ</a:t>
            </a:r>
            <a:r>
              <a:rPr lang="en-US" sz="2000" b="1" dirty="0">
                <a:latin typeface="Times New Roman" pitchFamily="18" charset="0"/>
                <a:cs typeface="Times New Roman" pitchFamily="18" charset="0"/>
              </a:rPr>
              <a:t>: </a:t>
            </a:r>
            <a:r>
              <a:rPr lang="en-US" sz="2000" b="1" dirty="0" err="1">
                <a:latin typeface="Times New Roman" pitchFamily="18" charset="0"/>
                <a:cs typeface="Times New Roman" pitchFamily="18" charset="0"/>
              </a:rPr>
              <a:t>Thực</a:t>
            </a:r>
            <a:r>
              <a:rPr lang="en-US" sz="2000" b="1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b="1" dirty="0" err="1">
                <a:latin typeface="Times New Roman" pitchFamily="18" charset="0"/>
                <a:cs typeface="Times New Roman" pitchFamily="18" charset="0"/>
              </a:rPr>
              <a:t>hiện</a:t>
            </a:r>
            <a:r>
              <a:rPr lang="en-US" sz="2000" b="1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b="1" dirty="0" err="1">
                <a:latin typeface="Times New Roman" pitchFamily="18" charset="0"/>
                <a:cs typeface="Times New Roman" pitchFamily="18" charset="0"/>
              </a:rPr>
              <a:t>bài</a:t>
            </a:r>
            <a:r>
              <a:rPr lang="en-US" sz="2000" b="1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b="1" dirty="0" err="1" smtClean="0">
                <a:latin typeface="Times New Roman" pitchFamily="18" charset="0"/>
                <a:cs typeface="Times New Roman" pitchFamily="18" charset="0"/>
              </a:rPr>
              <a:t>tập</a:t>
            </a:r>
            <a:r>
              <a:rPr lang="en-US" sz="20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endParaRPr lang="en-US" sz="2000" b="1" dirty="0">
              <a:latin typeface="Times New Roman" pitchFamily="18" charset="0"/>
              <a:cs typeface="Times New Roman" pitchFamily="18" charset="0"/>
            </a:endParaRPr>
          </a:p>
          <a:p>
            <a:pPr eaLnBrk="1" hangingPunct="1">
              <a:spcBef>
                <a:spcPts val="600"/>
              </a:spcBef>
              <a:defRPr/>
            </a:pPr>
            <a:r>
              <a:rPr lang="en-US" sz="2000" b="1" dirty="0">
                <a:latin typeface="Times New Roman" pitchFamily="18" charset="0"/>
                <a:cs typeface="Times New Roman" pitchFamily="18" charset="0"/>
              </a:rPr>
              <a:t>+ </a:t>
            </a:r>
            <a:r>
              <a:rPr lang="en-US" sz="2000" b="1" dirty="0" err="1">
                <a:latin typeface="Times New Roman" pitchFamily="18" charset="0"/>
                <a:cs typeface="Times New Roman" pitchFamily="18" charset="0"/>
              </a:rPr>
              <a:t>Gửi</a:t>
            </a:r>
            <a:r>
              <a:rPr lang="en-US" sz="2000" b="1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b="1" dirty="0" err="1">
                <a:latin typeface="Times New Roman" pitchFamily="18" charset="0"/>
                <a:cs typeface="Times New Roman" pitchFamily="18" charset="0"/>
              </a:rPr>
              <a:t>bài</a:t>
            </a:r>
            <a:r>
              <a:rPr lang="en-US" sz="2000" b="1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b="1" dirty="0" err="1">
                <a:latin typeface="Times New Roman" pitchFamily="18" charset="0"/>
                <a:cs typeface="Times New Roman" pitchFamily="18" charset="0"/>
              </a:rPr>
              <a:t>làm</a:t>
            </a:r>
            <a:r>
              <a:rPr lang="en-US" sz="2000" b="1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b="1" dirty="0" err="1" smtClean="0">
                <a:latin typeface="Times New Roman" pitchFamily="18" charset="0"/>
                <a:cs typeface="Times New Roman" pitchFamily="18" charset="0"/>
              </a:rPr>
              <a:t>trên</a:t>
            </a:r>
            <a:r>
              <a:rPr lang="en-US" sz="2000" b="1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b="1" dirty="0" err="1" smtClean="0">
                <a:latin typeface="Times New Roman" pitchFamily="18" charset="0"/>
                <a:cs typeface="Times New Roman" pitchFamily="18" charset="0"/>
              </a:rPr>
              <a:t>Classpoint</a:t>
            </a:r>
            <a:endParaRPr lang="en-US" sz="2000" b="1" dirty="0">
              <a:latin typeface="Times New Roman" pitchFamily="18" charset="0"/>
              <a:cs typeface="Times New Roman" pitchFamily="18" charset="0"/>
            </a:endParaRPr>
          </a:p>
          <a:p>
            <a:pPr eaLnBrk="1" hangingPunct="1">
              <a:spcBef>
                <a:spcPts val="600"/>
              </a:spcBef>
              <a:defRPr/>
            </a:pPr>
            <a:r>
              <a:rPr lang="en-US" sz="2000" b="1" dirty="0">
                <a:latin typeface="Times New Roman" pitchFamily="18" charset="0"/>
                <a:cs typeface="Times New Roman" pitchFamily="18" charset="0"/>
              </a:rPr>
              <a:t>+ </a:t>
            </a:r>
            <a:r>
              <a:rPr lang="en-US" sz="2000" b="1" dirty="0" err="1">
                <a:latin typeface="Times New Roman" pitchFamily="18" charset="0"/>
                <a:cs typeface="Times New Roman" pitchFamily="18" charset="0"/>
              </a:rPr>
              <a:t>Thời</a:t>
            </a:r>
            <a:r>
              <a:rPr lang="en-US" sz="2000" b="1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000" b="1" dirty="0" err="1">
                <a:latin typeface="Times New Roman" pitchFamily="18" charset="0"/>
                <a:cs typeface="Times New Roman" pitchFamily="18" charset="0"/>
              </a:rPr>
              <a:t>gian</a:t>
            </a:r>
            <a:r>
              <a:rPr lang="en-US" sz="2000" b="1" dirty="0">
                <a:latin typeface="Times New Roman" pitchFamily="18" charset="0"/>
                <a:cs typeface="Times New Roman" pitchFamily="18" charset="0"/>
              </a:rPr>
              <a:t>: </a:t>
            </a:r>
            <a:r>
              <a:rPr lang="en-US" sz="2000" b="1" dirty="0" smtClean="0">
                <a:latin typeface="Times New Roman" pitchFamily="18" charset="0"/>
                <a:cs typeface="Times New Roman" pitchFamily="18" charset="0"/>
              </a:rPr>
              <a:t>5 </a:t>
            </a:r>
            <a:r>
              <a:rPr lang="en-US" sz="2000" b="1" dirty="0" err="1">
                <a:latin typeface="Times New Roman" pitchFamily="18" charset="0"/>
                <a:cs typeface="Times New Roman" pitchFamily="18" charset="0"/>
              </a:rPr>
              <a:t>phút</a:t>
            </a:r>
            <a:endParaRPr lang="en-US" sz="20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4507533" y="1636168"/>
            <a:ext cx="317586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just"/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b) 3x</a:t>
            </a:r>
            <a:r>
              <a:rPr lang="en-US" sz="2400" b="1" baseline="30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 + 6xy + 3y</a:t>
            </a:r>
            <a:r>
              <a:rPr lang="en-US" sz="2400" b="1" baseline="30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 – 3z</a:t>
            </a:r>
            <a:r>
              <a:rPr lang="en-US" sz="2400" b="1" baseline="30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" name="btnInknoeActivity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4" r:link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51925" y="4538867"/>
            <a:ext cx="2219546" cy="5715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-2120852143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BUTTONMODEL" val="{&quot;ActivityType&quot;:4,&quot;OptionCount&quot;:4,&quot;WcOptionCount&quot;:10,&quot;HasMultipleSubmission&quot;:false,&quot;HasAutoStop&quot;:true,&quot;HasMinimizeMode&quot;:true,&quot;TimerValue&quot;:&quot;05:00&quot;,&quot;HasAutoStart&quot;:false,&quot;HasCorrectAnswers&quot;:false,&quot;McqAnswers&quot;:[],&quot;ActivityId&quot;:&quot;ima20211014233610837249&quot;,&quot;IaMcqCompetition&quot;:false,&quot;IsAnonymous&quot;:false,&quot;AutoAdvance&quot;:false,&quot;IsCompetitionMode&quot;:false}"/>
  <p:tag name="ANSWERS" val="false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SWERS" val="false"/>
  <p:tag name="INKNOEBUTTONMODEL" val="{&quot;ActivityType&quot;:1,&quot;OptionCount&quot;:3,&quot;WcOptionCount&quot;:10,&quot;HasMultipleSubmission&quot;:false,&quot;HasAutoStop&quot;:true,&quot;HasMinimizeMode&quot;:true,&quot;TimerValue&quot;:&quot;01:00&quot;,&quot;HasAutoStart&quot;:false,&quot;HasCorrectAnswers&quot;:true,&quot;McqAnswers&quot;:[&quot;A&quot;],&quot;ActivityId&quot;:&quot;mcq20211014235108273578&quot;,&quot;IaMcqCompetition&quot;:true,&quot;IsAnonymous&quot;:false,&quot;AutoAdvance&quot;:false,&quot;IsCompetitionMode&quot;:true}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SWERS" val="false"/>
  <p:tag name="INKNOEBUTTONMODEL" val="{&quot;ActivityType&quot;:1,&quot;OptionCount&quot;:3,&quot;WcOptionCount&quot;:10,&quot;HasMultipleSubmission&quot;:false,&quot;HasAutoStop&quot;:true,&quot;HasMinimizeMode&quot;:true,&quot;TimerValue&quot;:&quot;01:00&quot;,&quot;HasAutoStart&quot;:false,&quot;HasCorrectAnswers&quot;:true,&quot;McqAnswers&quot;:[&quot;B&quot;],&quot;ActivityId&quot;:&quot;mcq20211014235114335520&quot;,&quot;IaMcqCompetition&quot;:true,&quot;IsAnonymous&quot;:false,&quot;AutoAdvance&quot;:false,&quot;IsCompetitionMode&quot;:true}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SWERS" val="false"/>
  <p:tag name="INKNOEBUTTONMODEL" val="{&quot;ActivityType&quot;:1,&quot;OptionCount&quot;:3,&quot;WcOptionCount&quot;:10,&quot;HasMultipleSubmission&quot;:false,&quot;HasAutoStop&quot;:true,&quot;HasMinimizeMode&quot;:true,&quot;TimerValue&quot;:&quot;01:00&quot;,&quot;HasAutoStart&quot;:false,&quot;HasCorrectAnswers&quot;:true,&quot;McqAnswers&quot;:[&quot;A&quot;],&quot;ActivityId&quot;:&quot;mcq20211014235118787880&quot;,&quot;IaMcqCompetition&quot;:true,&quot;IsAnonymous&quot;:false,&quot;AutoAdvance&quot;:false,&quot;IsCompetitionMode&quot;:true}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SWERS" val="false"/>
  <p:tag name="INKNOEBUTTONMODEL" val="{&quot;ActivityType&quot;:1,&quot;OptionCount&quot;:3,&quot;WcOptionCount&quot;:10,&quot;HasMultipleSubmission&quot;:false,&quot;HasAutoStop&quot;:true,&quot;HasMinimizeMode&quot;:true,&quot;TimerValue&quot;:&quot;01:00&quot;,&quot;HasAutoStart&quot;:false,&quot;HasCorrectAnswers&quot;:true,&quot;McqAnswers&quot;:[&quot;B&quot;],&quot;ActivityId&quot;:&quot;mcq20211014235120201932&quot;,&quot;IaMcqCompetition&quot;:true,&quot;IsAnonymous&quot;:false,&quot;AutoAdvance&quot;:false,&quot;IsCompetitionMode&quot;:true}"/>
</p:tagLst>
</file>

<file path=ppt/theme/theme1.xml><?xml version="1.0" encoding="utf-8"?>
<a:theme xmlns:a="http://schemas.openxmlformats.org/drawingml/2006/main" name="Fall Forest by Slidesgo">
  <a:themeElements>
    <a:clrScheme name="Simple Light">
      <a:dk1>
        <a:srgbClr val="6A2E1F"/>
      </a:dk1>
      <a:lt1>
        <a:srgbClr val="EB5F1D"/>
      </a:lt1>
      <a:dk2>
        <a:srgbClr val="F28A1E"/>
      </a:dk2>
      <a:lt2>
        <a:srgbClr val="DA3915"/>
      </a:lt2>
      <a:accent1>
        <a:srgbClr val="FFECD7"/>
      </a:accent1>
      <a:accent2>
        <a:srgbClr val="784C33"/>
      </a:accent2>
      <a:accent3>
        <a:srgbClr val="F5B042"/>
      </a:accent3>
      <a:accent4>
        <a:srgbClr val="784C33"/>
      </a:accent4>
      <a:accent5>
        <a:srgbClr val="F6A31C"/>
      </a:accent5>
      <a:accent6>
        <a:srgbClr val="F0D2AD"/>
      </a:accent6>
      <a:hlink>
        <a:srgbClr val="6A2E1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3661</TotalTime>
  <Words>871</Words>
  <Application>Microsoft Office PowerPoint</Application>
  <PresentationFormat>On-screen Show (16:9)</PresentationFormat>
  <Paragraphs>118</Paragraphs>
  <Slides>16</Slides>
  <Notes>16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16</vt:i4>
      </vt:variant>
    </vt:vector>
  </HeadingPairs>
  <TitlesOfParts>
    <vt:vector size="26" baseType="lpstr">
      <vt:lpstr>Times New Roman</vt:lpstr>
      <vt:lpstr>Calibri</vt:lpstr>
      <vt:lpstr>Nunito Black</vt:lpstr>
      <vt:lpstr>Arial</vt:lpstr>
      <vt:lpstr>Roboto Condensed Light</vt:lpstr>
      <vt:lpstr>Cambria</vt:lpstr>
      <vt:lpstr>Cambria Math</vt:lpstr>
      <vt:lpstr>Barrio</vt:lpstr>
      <vt:lpstr>Nunito</vt:lpstr>
      <vt:lpstr>Fall Forest by Slidesgo</vt:lpstr>
      <vt:lpstr>PowerPoint Presentation</vt:lpstr>
      <vt:lpstr>HƯỚNG DẪN CHUẨN BỊ BÀI TRƯỚC TIẾT 11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Fall Forest Presentation</dc:title>
  <cp:lastModifiedBy>Admin</cp:lastModifiedBy>
  <cp:revision>54</cp:revision>
  <dcterms:modified xsi:type="dcterms:W3CDTF">2021-10-14T23:52:20Z</dcterms:modified>
</cp:coreProperties>
</file>